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30"/>
  </p:notesMasterIdLst>
  <p:sldIdLst>
    <p:sldId id="382" r:id="rId3"/>
    <p:sldId id="509" r:id="rId4"/>
    <p:sldId id="510" r:id="rId5"/>
    <p:sldId id="511" r:id="rId6"/>
    <p:sldId id="512" r:id="rId7"/>
    <p:sldId id="513" r:id="rId8"/>
    <p:sldId id="383" r:id="rId9"/>
    <p:sldId id="485" r:id="rId10"/>
    <p:sldId id="486" r:id="rId11"/>
    <p:sldId id="487" r:id="rId12"/>
    <p:sldId id="393" r:id="rId13"/>
    <p:sldId id="492" r:id="rId14"/>
    <p:sldId id="493" r:id="rId15"/>
    <p:sldId id="491" r:id="rId16"/>
    <p:sldId id="488" r:id="rId17"/>
    <p:sldId id="508" r:id="rId18"/>
    <p:sldId id="506" r:id="rId19"/>
    <p:sldId id="507" r:id="rId20"/>
    <p:sldId id="505" r:id="rId21"/>
    <p:sldId id="504" r:id="rId22"/>
    <p:sldId id="494" r:id="rId23"/>
    <p:sldId id="495" r:id="rId24"/>
    <p:sldId id="496" r:id="rId25"/>
    <p:sldId id="497" r:id="rId26"/>
    <p:sldId id="498" r:id="rId27"/>
    <p:sldId id="499" r:id="rId28"/>
    <p:sldId id="500" r:id="rId29"/>
    <p:sldId id="501" r:id="rId30"/>
    <p:sldId id="502" r:id="rId31"/>
    <p:sldId id="384" r:id="rId32"/>
    <p:sldId id="394" r:id="rId33"/>
    <p:sldId id="395" r:id="rId34"/>
    <p:sldId id="396" r:id="rId35"/>
    <p:sldId id="397" r:id="rId36"/>
    <p:sldId id="398" r:id="rId37"/>
    <p:sldId id="399" r:id="rId38"/>
    <p:sldId id="400" r:id="rId39"/>
    <p:sldId id="401" r:id="rId40"/>
    <p:sldId id="402" r:id="rId41"/>
    <p:sldId id="403" r:id="rId42"/>
    <p:sldId id="404" r:id="rId43"/>
    <p:sldId id="405" r:id="rId44"/>
    <p:sldId id="406" r:id="rId45"/>
    <p:sldId id="407" r:id="rId46"/>
    <p:sldId id="408" r:id="rId47"/>
    <p:sldId id="409" r:id="rId48"/>
    <p:sldId id="410" r:id="rId49"/>
    <p:sldId id="411" r:id="rId50"/>
    <p:sldId id="412" r:id="rId51"/>
    <p:sldId id="413" r:id="rId52"/>
    <p:sldId id="414" r:id="rId53"/>
    <p:sldId id="415" r:id="rId54"/>
    <p:sldId id="416" r:id="rId55"/>
    <p:sldId id="417" r:id="rId56"/>
    <p:sldId id="386" r:id="rId57"/>
    <p:sldId id="387" r:id="rId58"/>
    <p:sldId id="388" r:id="rId59"/>
    <p:sldId id="389" r:id="rId60"/>
    <p:sldId id="474" r:id="rId61"/>
    <p:sldId id="475" r:id="rId62"/>
    <p:sldId id="476" r:id="rId63"/>
    <p:sldId id="477" r:id="rId64"/>
    <p:sldId id="478" r:id="rId65"/>
    <p:sldId id="479" r:id="rId66"/>
    <p:sldId id="480" r:id="rId67"/>
    <p:sldId id="481" r:id="rId68"/>
    <p:sldId id="482" r:id="rId69"/>
    <p:sldId id="483" r:id="rId70"/>
    <p:sldId id="484" r:id="rId71"/>
    <p:sldId id="390" r:id="rId72"/>
    <p:sldId id="456" r:id="rId73"/>
    <p:sldId id="457" r:id="rId74"/>
    <p:sldId id="458" r:id="rId75"/>
    <p:sldId id="459" r:id="rId76"/>
    <p:sldId id="460" r:id="rId77"/>
    <p:sldId id="461" r:id="rId78"/>
    <p:sldId id="462" r:id="rId79"/>
    <p:sldId id="463" r:id="rId80"/>
    <p:sldId id="464" r:id="rId81"/>
    <p:sldId id="465" r:id="rId82"/>
    <p:sldId id="466" r:id="rId83"/>
    <p:sldId id="467" r:id="rId84"/>
    <p:sldId id="468" r:id="rId85"/>
    <p:sldId id="469" r:id="rId86"/>
    <p:sldId id="470" r:id="rId87"/>
    <p:sldId id="471" r:id="rId88"/>
    <p:sldId id="472" r:id="rId89"/>
    <p:sldId id="473" r:id="rId90"/>
    <p:sldId id="391" r:id="rId91"/>
    <p:sldId id="418" r:id="rId92"/>
    <p:sldId id="419" r:id="rId93"/>
    <p:sldId id="421" r:id="rId94"/>
    <p:sldId id="420" r:id="rId95"/>
    <p:sldId id="424" r:id="rId96"/>
    <p:sldId id="425" r:id="rId97"/>
    <p:sldId id="426" r:id="rId98"/>
    <p:sldId id="427" r:id="rId99"/>
    <p:sldId id="428" r:id="rId100"/>
    <p:sldId id="429" r:id="rId101"/>
    <p:sldId id="430" r:id="rId102"/>
    <p:sldId id="431" r:id="rId103"/>
    <p:sldId id="432" r:id="rId104"/>
    <p:sldId id="433" r:id="rId105"/>
    <p:sldId id="392" r:id="rId106"/>
    <p:sldId id="434" r:id="rId107"/>
    <p:sldId id="435" r:id="rId108"/>
    <p:sldId id="436" r:id="rId109"/>
    <p:sldId id="437" r:id="rId110"/>
    <p:sldId id="438" r:id="rId111"/>
    <p:sldId id="439" r:id="rId112"/>
    <p:sldId id="440" r:id="rId113"/>
    <p:sldId id="441" r:id="rId114"/>
    <p:sldId id="442" r:id="rId115"/>
    <p:sldId id="443" r:id="rId116"/>
    <p:sldId id="444" r:id="rId117"/>
    <p:sldId id="445" r:id="rId118"/>
    <p:sldId id="448" r:id="rId119"/>
    <p:sldId id="422" r:id="rId120"/>
    <p:sldId id="447" r:id="rId121"/>
    <p:sldId id="449" r:id="rId122"/>
    <p:sldId id="450" r:id="rId123"/>
    <p:sldId id="451" r:id="rId124"/>
    <p:sldId id="452" r:id="rId125"/>
    <p:sldId id="453" r:id="rId126"/>
    <p:sldId id="454" r:id="rId127"/>
    <p:sldId id="455" r:id="rId128"/>
    <p:sldId id="423" r:id="rId129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tableStyles" Target="tableStyle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notesMaster" Target="notesMasters/notesMaster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presProps" Target="pres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viewProps" Target="view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theme" Target="theme/theme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19:07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525 546 4561 0 0,'0'0'1662'0'0,"0"0"-734"0"0,0 0-203 0 0,0 0 240 0 0,0 0 308 0 0,0 0 210 0 0,0 0-28 0 0,0 0-243 0 0,0 0-291 0 0,0 0-260 0 0,0 0-213 0 0,-3-3-129 0 0,-6-9 1529 0 0,25 52 250 0 0,-9 18-1524 0 0,-2 0 0 0 0,-3 1 0 0 0,-2-1 1 0 0,-4 8-575 0 0,-41 242 500 0 0,21-138-348 0 0,51-170-110 0 0,-7-2 103 0 0,0-1-1 0 0,1 0 1 0 0,-1-2-1 0 0,-1 0 0 0 0,1-2 1 0 0,-1 0-1 0 0,0-1 1 0 0,10-6-145 0 0,106-35 291 0 0,49 38-2220 0 0,-153-2-1901 0 0,-14-3-5577 0 0,-16 16 9231 0 0,4-4-9479 0 0</inkml:trace>
  <inkml:trace contextRef="#ctx0" brushRef="#br0" timeOffset="2419.909">1455 549 4745 0 0,'0'0'2642'0'0,"0"0"-1258"0"0,0 0-365 0 0,0 0 31 0 0,0 0 141 0 0,0 0 88 0 0,0 0-89 0 0,0 0-135 0 0,0 0-136 0 0,0 0-116 0 0,0 0-120 0 0,12-13-84 0 0,40-39-71 0 0,22 14 1355 0 0,-57 33-1723 0 0,1 1 0 0 0,-1 0 0 0 0,1 1 0 0 0,-1 1 0 0 0,1 0 0 0 0,0 2 0 0 0,0 0 0 0 0,12 2-160 0 0,-24-2 4 0 0,0 0 1 0 0,-1 1-1 0 0,1 0 0 0 0,-1 0 0 0 0,1 0 1 0 0,-1 0-1 0 0,0 1 0 0 0,1 0 0 0 0,-1 0 1 0 0,0 0-1 0 0,0 1 0 0 0,0-1 1 0 0,0 1-1 0 0,-1 1 0 0 0,1-1 0 0 0,-1 0 1 0 0,0 1-1 0 0,0 0 0 0 0,0 0 0 0 0,0 1 1 0 0,-1-1-1 0 0,0 1 0 0 0,0-1 1 0 0,0 1-1 0 0,0 0 0 0 0,-1 0 0 0 0,0 0 1 0 0,0 0-1 0 0,0 1 0 0 0,-1-1 0 0 0,1 1 1 0 0,-1-1-1 0 0,-1 1 0 0 0,1-1 0 0 0,-1 1-4 0 0,-2 13 1 0 0,-2 0-1 0 0,0 0 1 0 0,-1 0-1 0 0,-1 0 1 0 0,-1-1-1 0 0,-1 0 1 0 0,0 0-1 0 0,-1-1 1 0 0,-1 0-1 0 0,0-1 1 0 0,-2 0-1 0 0,0 0 1 0 0,0-2-1 0 0,-1 1 1 0 0,-1-2-1 0 0,-1 1 1 0 0,0-2-1 0 0,-7 5 0 0 0,-55 60 59 0 0,76-76-67 0 0,1 0 0 0 0,-1 0 0 0 0,1 0 0 0 0,-1 0-1 0 0,1 0 1 0 0,0 0 0 0 0,0 0 0 0 0,-1 0-1 0 0,1 0 1 0 0,0 0 0 0 0,0 1 0 0 0,0-1-1 0 0,0 0 1 0 0,0 0 0 0 0,1 0 0 0 0,-1 0-1 0 0,0 0 1 0 0,0 0 0 0 0,1 0 0 0 0,-1 0 0 0 0,1 0-1 0 0,-1 0 1 0 0,0 0 0 0 0,1 0 0 0 0,0 0-1 0 0,-1 0 1 0 0,1-1 0 0 0,0 1 0 0 0,-1 0-1 0 0,1 0 1 0 0,0-1 0 0 0,0 1 0 0 0,0 0-1 0 0,0-1 1 0 0,-1 1 0 0 0,1-1 0 0 0,0 1-1 0 0,0-1 1 0 0,0 1 0 0 0,0-1 0 0 0,0 0 0 0 0,0 1-1 0 0,1-1 1 0 0,-1 0 0 0 0,0 0 0 0 0,0 0-1 0 0,0 0 1 0 0,0 0 0 0 0,0 0 0 0 0,0 0-1 0 0,0 0 1 0 0,0 0 0 0 0,0-1 0 0 0,0 1-1 0 0,0 0 1 0 0,0-1 0 0 0,0 1 0 0 0,0 0 0 0 0,0-1-1 0 0,1 0 9 0 0,6 2 41 0 0,104 9 214 0 0,-82-9-201 0 0,0 1-1 0 0,1 2 1 0 0,-2 1-1 0 0,1 1 1 0 0,-1 1-1 0 0,23 10-53 0 0,-48-16 28 0 0,-1 0 0 0 0,1 0-1 0 0,0 1 1 0 0,-1-1 0 0 0,0 1 0 0 0,1 0-1 0 0,-1 0 1 0 0,0 1 0 0 0,0-1 0 0 0,0 1-1 0 0,0-1 1 0 0,0 1 0 0 0,-1 0 0 0 0,1 0-1 0 0,-1 0 1 0 0,0 0 0 0 0,0 1 0 0 0,0-1-1 0 0,0 1 1 0 0,0-1 0 0 0,-1 1 0 0 0,0-1-1 0 0,0 1 1 0 0,0 0 0 0 0,0 0 0 0 0,0-1-1 0 0,-1 1 1 0 0,1 0 0 0 0,-1 0 0 0 0,0 0-1 0 0,-1 0 1 0 0,1 0 0 0 0,-1 0 0 0 0,1-1-1 0 0,-1 1 1 0 0,0 0 0 0 0,0 0 0 0 0,-1-1-1 0 0,1 1 1 0 0,-1-1 0 0 0,0 1 0 0 0,-2 2-28 0 0,-8 9 37 0 0,-1 0-1 0 0,0-1 1 0 0,-1 0 0 0 0,-1-1 0 0 0,0-1 0 0 0,-1 0 0 0 0,0-1 0 0 0,-1-1 0 0 0,0 0-1 0 0,-1-2 1 0 0,0 0 0 0 0,0-1 0 0 0,-1 0 0 0 0,0-2 0 0 0,0 0 0 0 0,0-1 0 0 0,-19 1-37 0 0,27-3-229 0 0,0 0 1 0 0,-1-1 0 0 0,1-1 0 0 0,0 0 0 0 0,-1 0 0 0 0,1-1 0 0 0,0-1 0 0 0,-1 0 0 0 0,1 0 0 0 0,0-1 0 0 0,0-1 0 0 0,1 0 0 0 0,-2-1 228 0 0,2-16-4510 0 0,34-8-7476 0 0,-16 21 7064 0 0</inkml:trace>
  <inkml:trace contextRef="#ctx0" brushRef="#br0" timeOffset="2763.469">2734 435 2184 0 0,'0'0'1041'0'0,"0"0"-117"0"0,0 0 209 0 0,0 0 388 0 0,0 0 286 0 0,-31 10 67 0 0,-100 34-239 0 0,49 6 192 0 0,67-36-1474 0 0,0 0-281 0 0,0 1 0 0 0,1 0-1 0 0,0 1 1 0 0,1 0 0 0 0,1 1 0 0 0,1 0 0 0 0,1 1 0 0 0,0 0-1 0 0,1 1 1 0 0,1 0 0 0 0,1 0 0 0 0,0 1 0 0 0,2 0-1 0 0,0 0 1 0 0,1 0 0 0 0,1 1 0 0 0,1-1 0 0 0,1 1 0 0 0,1 0-1 0 0,2 17-71 0 0,0-27 62 0 0,1 0 1 0 0,1 0-1 0 0,0-1 0 0 0,0 1 0 0 0,1-1 0 0 0,0 0 0 0 0,1 0 0 0 0,0-1 0 0 0,0 1 0 0 0,1-1 0 0 0,0-1 1 0 0,1 0-1 0 0,0 0 0 0 0,0 0 0 0 0,1-1 0 0 0,0 0 0 0 0,0 0 0 0 0,1-1 0 0 0,-1-1 0 0 0,1 0 0 0 0,1 0 0 0 0,-1-1 1 0 0,1 0-1 0 0,-1 0 0 0 0,1-1 0 0 0,0-1 0 0 0,0 0 0 0 0,1-1 0 0 0,-1 0 0 0 0,0 0 0 0 0,0-1 0 0 0,11-2-62 0 0,-4 4 406 0 0,0-2 0 0 0,1 0-1 0 0,-1-2 1 0 0,0 0 0 0 0,1 0-1 0 0,-1-2 1 0 0,17-5-406 0 0,-21 5 170 0 0,-1 0-1 0 0,0-1 1 0 0,0 0 0 0 0,0-1 0 0 0,0 0-1 0 0,-1-1 1 0 0,0-1 0 0 0,-1 0 0 0 0,1 0 0 0 0,-2-1-1 0 0,1 0 1 0 0,-1-1 0 0 0,0-1 0 0 0,-1 1-1 0 0,-1-1 1 0 0,0-1 0 0 0,0 0 0 0 0,-1 0 0 0 0,0 0-1 0 0,-1-1 1 0 0,-1 0 0 0 0,0 0 0 0 0,0 0-1 0 0,-2-1 1 0 0,1 1 0 0 0,-2-2-170 0 0,-1 2 16 0 0,0 0-1 0 0,-1 0 1 0 0,0 0 0 0 0,-2 0 0 0 0,1 0-1 0 0,-1 0 1 0 0,-1 1 0 0 0,-1-1-1 0 0,1 0 1 0 0,-2 1 0 0 0,0 0-1 0 0,0 0 1 0 0,-1 1 0 0 0,-1-1 0 0 0,0 1-1 0 0,0 1 1 0 0,-1-1 0 0 0,-5-3-16 0 0,1 1-174 0 0,-1 0 1 0 0,-1 2 0 0 0,0 0-1 0 0,-1 0 1 0 0,0 1 0 0 0,0 1-1 0 0,-1 1 1 0 0,0 0-1 0 0,-1 1 1 0 0,1 0 0 0 0,-1 2-1 0 0,-1 0 1 0 0,1 1 0 0 0,-1 1-1 0 0,0 0 1 0 0,0 1-1 0 0,1 1 1 0 0,-1 1 0 0 0,0 1-1 0 0,-14 2 174 0 0,-63 23-4406 0 0,37 4-3045 0 0,29-11-2483 0 0</inkml:trace>
  <inkml:trace contextRef="#ctx0" brushRef="#br0" timeOffset="4982.26">105 52 1432 0 0,'0'0'748'0'0,"0"0"246"0"0,0 0 536 0 0,0 0 531 0 0,0 0 291 0 0,0 0-69 0 0,0 0-352 0 0,0 0-415 0 0,0 0-365 0 0,0 0-315 0 0,0 0-238 0 0,0 0-134 0 0,0 0-75 0 0,-2 8-38 0 0,-14 59 636 0 0,27 88 487 0 0,7-48-1240 0 0,-4 1 0 0 0,-6 1 0 0 0,-4 59-234 0 0,-4-8 142 0 0,-8-1 0 0 0,-23 121-142 0 0,20-205 74 0 0,-3-1-1 0 0,-4-1 0 0 0,-3-1 1 0 0,-9 17-74 0 0,29-89 13 0 0,1 0 1 0 0,-1 0 0 0 0,1 1-1 0 0,-1-1 1 0 0,1 0 0 0 0,-1 1 0 0 0,1-1-1 0 0,0 0 1 0 0,-1 1 0 0 0,1-1-1 0 0,0 0 1 0 0,-1 1 0 0 0,1-1-1 0 0,0 1 1 0 0,-1-1 0 0 0,1 1-1 0 0,0-1 1 0 0,0 1 0 0 0,0-1-1 0 0,-1 1 1 0 0,1-1 0 0 0,0 1-1 0 0,0-1 1 0 0,0 1 0 0 0,0-1-1 0 0,0 1 1 0 0,0 0 0 0 0,0-1-1 0 0,0 1 1 0 0,0-1 0 0 0,0 1-1 0 0,0-1 1 0 0,0 1 0 0 0,1-1-1 0 0,-1 1 1 0 0,0-1 0 0 0,0 1-1 0 0,0-1 1 0 0,1 1 0 0 0,-1-1-1 0 0,0 1 1 0 0,1-1 0 0 0,-1 0 0 0 0,0 1-1 0 0,1-1 1 0 0,-1 1 0 0 0,1-1-1 0 0,-1 0 1 0 0,1 1 0 0 0,-1-1-1 0 0,0 0 1 0 0,1 0 0 0 0,-1 1-1 0 0,1-1 1 0 0,-1 0 0 0 0,1 0-1 0 0,-1 0 1 0 0,1 0 0 0 0,0 1-14 0 0,37-13 115 0 0,0 2 1 0 0,1 1-1 0 0,0 2 1 0 0,0 2-1 0 0,3 2-115 0 0,48-8 55 0 0,329-29-19 0 0,29-3-12 0 0,561-14-74 0 0,-952 56 48 0 0,308-10-76 0 0,49-21 78 0 0,-72-27 31 0 0,-272 49 1 0 0,-70 10 5 0 0,1 0 0 0 0,-1 0 0 0 0,0 0 0 0 0,1 0 0 0 0,-1 0 0 0 0,1 0 0 0 0,-1 0 0 0 0,0 0 0 0 0,1 0 0 0 0,-1 0 0 0 0,1 0 0 0 0,-1 0 0 0 0,1 0 0 0 0,-1 0 0 0 0,0 0 0 0 0,1 0 0 0 0,-1 0 0 0 0,1 0 0 0 0,-1-1 0 0 0,0 1 0 0 0,1 0 0 0 0,-1 0 0 0 0,0-1 0 0 0,1 1 0 0 0,-1 0 0 0 0,0 0 0 0 0,1-1 0 0 0,-1 1 0 0 0,0 0 0 0 0,0-1 0 0 0,1 1 0 0 0,-1 0 0 0 0,0-1 0 0 0,0 1 0 0 0,1 0 0 0 0,-1-1 0 0 0,0 1 0 0 0,0-1 0 0 0,0 1 0 0 0,0-1 0 0 0,0 1 0 0 0,0 0 0 0 0,0-1 0 0 0,0 1 0 0 0,0-1 0 0 0,0 1 0 0 0,0 0 0 0 0,0-1 0 0 0,0 1 0 0 0,0-1 0 0 0,0 1 0 0 0,0-1 0 0 0,0 1 0 0 0,-1 0 0 0 0,1-1 0 0 0,0 1-37 0 0,-1-13-260 0 0,-18-252 570 0 0,10 172-243 0 0,-5 0-1 0 0,-19-68-66 0 0,-17-110 104 0 0,14-82-37 0 0,30 173 26 0 0,-7 154-82 0 0,13 26-6 0 0,0 0 1 0 0,0 0-5 0 0,0 0-22 0 0,0 0 7 0 0,-130 3-647 0 0,-96 9 554 0 0,-782 6-77 0 0,340-7 104 0 0,338 26-68 0 0,10 25 41 0 0,13 4 119 0 0,109-58 535 0 0,138-12-423 0 0,60 4-123 0 0,0 0 37 0 0,0 0-29 0 0,0 0-53 0 0,0 0 12 0 0,0 0-7 0 0,0 0-33 0 0,0 0-20 0 0,0 0-62 0 0,13-10-5865 0 0,-5 6-2145 0 0,-4 3-2724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99 1768 0 0,'0'0'1147'0'0,"0"0"-211"0"0,0 0 1 0 0,0 0 226 0 0,0 0 280 0 0,0 0 126 0 0,0 0-110 0 0,0 0-257 0 0,0 0-325 0 0,0 0-269 0 0,0 0-189 0 0,-3-6 352 0 0,-1 142 953 0 0,-40 455-727 0 0,40-491-2134 0 0,12-104-2285 0 0,9-50-6875 0 0,-14 43 8133 0 0</inkml:trace>
  <inkml:trace contextRef="#ctx0" brushRef="#br0" timeOffset="320.871">17 188 0 0 0,'0'0'1172'0'0,"0"0"262"0"0,0 0 310 0 0,0 0 223 0 0,0 0-56 0 0,0 0-284 0 0,0 0-334 0 0,0 0-274 0 0,0 0-170 0 0,0 0-77 0 0,0 0-34 0 0,0 0 9 0 0,22-10 25 0 0,72-31 13 0 0,42 7 1408 0 0,377-47 142 0 0,-406 75-3584 0 0,-71 8-2809 0 0,-2 2-5205 0 0,-23-4 2475 0 0</inkml:trace>
  <inkml:trace contextRef="#ctx0" brushRef="#br0" timeOffset="741.022">1106 549 1152 0 0,'0'0'1390'0'0,"0"0"-47"0"0,0 0 161 0 0,0 0 338 0 0,0 0 186 0 0,0 0-150 0 0,0 0-363 0 0,0 0-405 0 0,0 0-340 0 0,0 0-228 0 0,0 0-131 0 0,0 0-121 0 0,0 0-78 0 0,-13 7-48 0 0,-41 26-24 0 0,10 30 155 0 0,36-45-244 0 0,1-4-55 0 0,0 2 0 0 0,2-1 0 0 0,0 1 0 0 0,0 0 1 0 0,1 0-1 0 0,1 0 0 0 0,1 0 0 0 0,0 1 0 0 0,1-1 0 0 0,2 13 4 0 0,-1-26 50 0 0,1 0 0 0 0,1 0 1 0 0,-1 0-1 0 0,0-1 0 0 0,1 1 0 0 0,-1 0 0 0 0,1-1 0 0 0,0 1 0 0 0,-1-1 1 0 0,1 0-1 0 0,1 0 0 0 0,-1 1 0 0 0,0-1 0 0 0,0-1 0 0 0,1 1 0 0 0,-1 0 0 0 0,1 0 1 0 0,0-1-1 0 0,-1 0 0 0 0,1 1 0 0 0,0-1 0 0 0,0 0 0 0 0,0-1 0 0 0,0 1 0 0 0,0 0 1 0 0,0-1-1 0 0,0 1 0 0 0,0-1 0 0 0,0 0 0 0 0,0 0 0 0 0,0 0 0 0 0,0-1 1 0 0,0 1-1 0 0,0-1 0 0 0,0 1 0 0 0,-1-1 0 0 0,1 0 0 0 0,0 0 0 0 0,0-1 0 0 0,0 1 1 0 0,-1 0-1 0 0,1-1 0 0 0,-1 0 0 0 0,1 0-50 0 0,11-7 108 0 0,-1 0 0 0 0,0-1 0 0 0,-1-1 0 0 0,0 0 0 0 0,-1-1 0 0 0,0 0 0 0 0,-1 0 0 0 0,0-1 0 0 0,-1-1 0 0 0,0 1 0 0 0,-1-1 0 0 0,-1-1 0 0 0,0 0 0 0 0,-1 0 0 0 0,-1 0 0 0 0,0-1 0 0 0,-1 1 0 0 0,-1-1 0 0 0,-1 0 0 0 0,0 0 1 0 0,0 0-1 0 0,-2-12-108 0 0,0 25-165 0 0,-1-1 0 0 0,1 1 0 0 0,-1-1-1 0 0,0 1 1 0 0,1 0 0 0 0,-2-1 0 0 0,1 1 0 0 0,0 0 0 0 0,-1 0 0 0 0,1 0 0 0 0,-1 0 0 0 0,0 0 0 0 0,0 0 0 0 0,0 0 0 0 0,-1 1 0 0 0,1-1 0 0 0,-1 1 0 0 0,1-1 0 0 0,-2 0 165 0 0,-39-10-9929 0 0,34 13 1813 0 0</inkml:trace>
  <inkml:trace contextRef="#ctx0" brushRef="#br0" timeOffset="1204.005">1515 582 0 0 0,'0'0'616'0'0,"0"0"-301"0"0,0 0-87 0 0,0 0 187 0 0,0 0 242 0 0,0 0 119 0 0,0 0-68 0 0,0 0-126 0 0,0 0-139 0 0,0 0-125 0 0,0 0-82 0 0,0 0-27 0 0,-29 33-23 0 0,-87 103-36 0 0,79-80 52 0 0,37-49-144 0 0,0-5-7 0 0,0 1-1 0 0,1 0 1 0 0,-1-1 0 0 0,0 1 0 0 0,1-1 0 0 0,0 1 0 0 0,-1-1 0 0 0,1 1 0 0 0,0-1 0 0 0,0 1 0 0 0,1-1 0 0 0,-1 0-1 0 0,0 0 1 0 0,1 1 0 0 0,-1-1 0 0 0,1 0 0 0 0,0 0 0 0 0,0 0 0 0 0,0-1 0 0 0,0 1 0 0 0,0 0 0 0 0,0-1-1 0 0,0 0 1 0 0,0 1 0 0 0,1-1 0 0 0,-1 0 0 0 0,1 0 0 0 0,-1 0 0 0 0,1 0 0 0 0,-1-1 0 0 0,1 1 0 0 0,-1 0 0 0 0,2-1-51 0 0,92 4 3051 0 0,-76-10-2432 0 0,0-1 0 0 0,0 0-1 0 0,-1-1 1 0 0,0-2 0 0 0,0 0 0 0 0,-1 0-1 0 0,0-2 1 0 0,-1 0 0 0 0,-1-1-1 0 0,0-1 1 0 0,-1 0 0 0 0,0-2 0 0 0,-1 1-1 0 0,-1-2 1 0 0,2-3-619 0 0,16-12 138 0 0,-3-1 0 0 0,-1-1 0 0 0,-1-2 1 0 0,-2 0-1 0 0,-1-2 0 0 0,-3 0 0 0 0,0-1 0 0 0,-3-1 0 0 0,-1-1 1 0 0,5-25-139 0 0,-18 53-106 0 0,-1 0-1 0 0,0 0 1 0 0,-1-1 0 0 0,0 1 0 0 0,-1 0 0 0 0,0-1 0 0 0,-1 1 0 0 0,-1 0 0 0 0,0 0 0 0 0,-1 0 0 0 0,0 0 0 0 0,-1 0 0 0 0,-1 1 0 0 0,0 0 0 0 0,-2-5 106 0 0,4 13-57 0 0,0 1 1 0 0,-1-1-1 0 0,1 1 0 0 0,-1 0 1 0 0,1 0-1 0 0,-1 0 1 0 0,0 0-1 0 0,0 1 1 0 0,0 0-1 0 0,0 0 1 0 0,-1 0-1 0 0,1 0 1 0 0,0 0-1 0 0,-1 1 1 0 0,0 0-1 0 0,1 0 1 0 0,-1 0-1 0 0,1 1 0 0 0,-1-1 1 0 0,0 1-1 0 0,0 0 1 0 0,1 1-1 0 0,-1-1 1 0 0,0 1-1 0 0,1 0 1 0 0,-1 0-1 0 0,-2 1 57 0 0,-114 55-610 0 0,102-43 615 0 0,2 1-1 0 0,0 1 1 0 0,0 1 0 0 0,2 0-1 0 0,0 1 1 0 0,1 0 0 0 0,0 1-1 0 0,2 1 1 0 0,0 0-1 0 0,2 0 1 0 0,0 2 0 0 0,1-1-1 0 0,1 1 1 0 0,1 0 0 0 0,1 0-1 0 0,1 1 1 0 0,1 0 0 0 0,1 0-1 0 0,1 0 1 0 0,1 0-1 0 0,2 11-4 0 0,0-22-5 0 0,2 1-1 0 0,0-1 1 0 0,0 0-1 0 0,1 0 1 0 0,0 0-1 0 0,1 0 0 0 0,1-1 1 0 0,0 1-1 0 0,0-1 1 0 0,1-1-1 0 0,1 0 0 0 0,-1 0 1 0 0,2 0-1 0 0,-1-1 1 0 0,1 0-1 0 0,1 0 0 0 0,0-1 1 0 0,0-1-1 0 0,9 6 6 0 0,100 49-2674 0 0,4-25-6693 0 0,-96-29 3652 0 0</inkml:trace>
  <inkml:trace contextRef="#ctx0" brushRef="#br0" timeOffset="2513.753">2257 604 0 0 0,'0'0'1496'0'0,"0"0"95"0"0,0 0 19 0 0,0 0-12 0 0,0 0-62 0 0,0 0-112 0 0,0 0-149 0 0,0 0-152 0 0,0 0-183 0 0,0 0-233 0 0,-31 10-225 0 0,-97 31-169 0 0,72-8 42 0 0,51-25-289 0 0,1-3-43 0 0,0 1 0 0 0,0-1 0 0 0,0 1 0 0 0,1 0-1 0 0,0 0 1 0 0,0 0 0 0 0,1 0 0 0 0,-1 1 0 0 0,1-1-1 0 0,1 1 1 0 0,-1-1 0 0 0,1 1 0 0 0,0 0-1 0 0,1 0 1 0 0,0-1 0 0 0,0 1 0 0 0,0 0 0 0 0,1 0-1 0 0,0-1 1 0 0,0 1 0 0 0,0 0 0 0 0,1-1 0 0 0,1 1-23 0 0,0-4 106 0 0,1 0 0 0 0,1-1 1 0 0,-1 1-1 0 0,0-1 1 0 0,1 0-1 0 0,-1-1 0 0 0,1 1 1 0 0,-1-1-1 0 0,1 0 1 0 0,0 0-1 0 0,0 0 0 0 0,-1-1 1 0 0,1 1-1 0 0,0-1 1 0 0,0 0-1 0 0,0-1 1 0 0,-1 1-1 0 0,1-1 0 0 0,0 0 1 0 0,0 0-1 0 0,-1-1 1 0 0,1 1-1 0 0,-1-1 0 0 0,1 0-106 0 0,19-12 478 0 0,-1 0-1 0 0,0-2 1 0 0,0 0-1 0 0,-2-2 1 0 0,0 0-1 0 0,-1-2 0 0 0,-1 0 1 0 0,14-20-478 0 0,-26 32 49 0 0,33-42 130 0 0,-35 83-1443 0 0,-2 124 1194 0 0,-3-154 88 0 0,1 0-1 0 0,0 1 0 0 0,1-1 0 0 0,-1 0 0 0 0,0 0 1 0 0,1 0-1 0 0,0 0 0 0 0,-1 0 0 0 0,1-1 1 0 0,0 1-1 0 0,1 0 0 0 0,-1-1 0 0 0,0 0 0 0 0,1 1 1 0 0,-1-1-1 0 0,1 0 0 0 0,0 0 0 0 0,0-1 1 0 0,0 1-1 0 0,0 0 0 0 0,0-1 0 0 0,0 0 0 0 0,0 0 1 0 0,0 0-1 0 0,1 0 0 0 0,-1 0 0 0 0,0 0 1 0 0,0-1-1 0 0,1 0 0 0 0,-1 0 0 0 0,1 0 1 0 0,-1 0-1 0 0,0 0 0 0 0,1-1 0 0 0,-1 1 0 0 0,0-1 1 0 0,0 0-1 0 0,1 0 0 0 0,-1 0 0 0 0,0 0 1 0 0,0-1-1 0 0,0 1 0 0 0,0-1 0 0 0,0 0 0 0 0,-1 0 1 0 0,1 0-1 0 0,1-2-17 0 0,16-11 234 0 0,0-2 0 0 0,-2 0 0 0 0,0-1 0 0 0,-1-1 0 0 0,0 0 0 0 0,-2-1 0 0 0,1-4-234 0 0,51-72 300 0 0,-57 85-322 0 0,-9 10-3 0 0,-1 1-64 0 0,0 0-91 0 0,0 0-119 0 0,-1 27-864 0 0,-1-13 1075 0 0,0-7 60 0 0,0-1 1 0 0,1 1-1 0 0,-1 0 0 0 0,2 0 0 0 0,-1 0 0 0 0,1 0 0 0 0,0 0 0 0 0,0 0 0 0 0,0 0 0 0 0,1 0 1 0 0,1 0-1 0 0,-1 0 0 0 0,1 0 0 0 0,0 0 0 0 0,0-1 0 0 0,1 1 0 0 0,0-1 0 0 0,0 0 0 0 0,4 5 28 0 0,-4-8 13 0 0,0 0-1 0 0,0-1 0 0 0,0 0 0 0 0,1 0 0 0 0,-1 1 1 0 0,1-2-1 0 0,-1 1 0 0 0,1 0 0 0 0,0-1 1 0 0,0 0-1 0 0,0 0 0 0 0,-1 0 0 0 0,1 0 0 0 0,0-1 1 0 0,0 1-1 0 0,0-1 0 0 0,0 0 0 0 0,0 0 0 0 0,0-1 1 0 0,0 1-1 0 0,0-1 0 0 0,0 0 0 0 0,0 0 0 0 0,0 0 1 0 0,0 0-1 0 0,0-1 0 0 0,-1 1 0 0 0,1-1 1 0 0,-1 0-1 0 0,1 0 0 0 0,-1-1 0 0 0,3-2-12 0 0,9-10 164 0 0,-1-1 0 0 0,-1-1 0 0 0,-1 0 0 0 0,0-1 0 0 0,-2 0 0 0 0,0 0-1 0 0,0-1 1 0 0,-2-1 0 0 0,-1 0 0 0 0,2-7-164 0 0,-6 16-450 0 0,-1 37-189 0 0,5-11 583 0 0,1-1 0 0 0,1 0 1 0 0,0-1-1 0 0,1 0 1 0 0,0 0-1 0 0,1-1 0 0 0,0 0 1 0 0,1-1-1 0 0,0 0 1 0 0,10 5 55 0 0,35 37-47 0 0,-41-34 60 0 0,-1 0 0 0 0,0 2 1 0 0,-2-1-1 0 0,0 2 0 0 0,-2-1 1 0 0,0 2-1 0 0,-1 0 1 0 0,-2 0-1 0 0,0 0 0 0 0,-1 1 1 0 0,-2 0-1 0 0,0 1 0 0 0,-2-1 1 0 0,-1 1-1 0 0,0-1 0 0 0,-3 18-13 0 0,-13 152 2 0 0,10-169 52 0 0,-2-1 1 0 0,0-1 0 0 0,-1 1 0 0 0,-1-1 0 0 0,-2 0 0 0 0,0-1 0 0 0,-1 0 0 0 0,-1-1 0 0 0,-1 0 0 0 0,-1-1 0 0 0,-5 4-55 0 0,18-22 43 0 0,-1 1 0 0 0,0-2 0 0 0,0 1 0 0 0,0 0 0 0 0,0 0 0 0 0,-1-1 0 0 0,1 1 1 0 0,0-1-1 0 0,-1 1 0 0 0,1-1 0 0 0,-1 0 0 0 0,1 0 0 0 0,-1 0 0 0 0,0-1 0 0 0,1 1 0 0 0,-1 0 1 0 0,0-1-1 0 0,1 0 0 0 0,-1 0 0 0 0,0 0 0 0 0,0 0 0 0 0,1 0 0 0 0,-1 0 0 0 0,0-1 0 0 0,0 1 1 0 0,1-1-1 0 0,-1 0 0 0 0,1 0 0 0 0,-1 0 0 0 0,0 0 0 0 0,1 0 0 0 0,0 0 0 0 0,-1-1 0 0 0,1 1 1 0 0,0-1-1 0 0,0 0 0 0 0,0 0 0 0 0,0 0 0 0 0,0 0 0 0 0,-1-1-43 0 0,-3-10 0 0 0,0-1 0 0 0,1 0 1 0 0,0 0-1 0 0,2 0 0 0 0,-1-1 0 0 0,2 1 0 0 0,0-1 1 0 0,0 0-1 0 0,2 0 0 0 0,0 0 0 0 0,0 0 0 0 0,1 1 1 0 0,2-5-1 0 0,-3 12-15 0 0,4-26-80 0 0,2 1 1 0 0,0-1-1 0 0,3 1 1 0 0,0 0-1 0 0,2 0 1 0 0,2 2-1 0 0,0-1 1 0 0,2 2-1 0 0,2 0 0 0 0,12-17 95 0 0,-15 26-252 0 0,1 0 0 0 0,1 1-1 0 0,1 1 1 0 0,0 0 0 0 0,2 2 0 0 0,0 0-1 0 0,0 1 1 0 0,2 1 0 0 0,-1 0-1 0 0,2 2 1 0 0,0 1 0 0 0,0 0-1 0 0,1 2 1 0 0,15-4 252 0 0,88-12-4829 0 0,3 29-5027 0 0,-106-1 5490 0 0</inkml:trace>
  <inkml:trace contextRef="#ctx0" brushRef="#br0" timeOffset="3153.106">0 1311 4585 0 0,'0'0'2050'0'0,"0"0"-1361"0"0,0 0-187 0 0,0 0 551 0 0,0 0 538 0 0,38 0 291 0 0,127 0-39 0 0,502-11 4354 0 0,1229-67-4655 0 0,-1282 51-2295 0 0,-411 15-2663 0 0,-3-1-4704 0 0,-130 7-1525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6:00.7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178 31 0 0 0,'-90'11'0'0'0,"16"-4"0"0"0,71-7-1689 0 0,-4 0 4144 0 0,4 7 11423 0 0,8-5-13517 0 0,1 1-1 0 0,-1-1 0 0 0,1 0 0 0 0,0 0 0 0 0,-1-1 1 0 0,1 0-1 0 0,0 0 0 0 0,0 0 0 0 0,0-1 0 0 0,0 1 1 0 0,0-2-1 0 0,0 1 0 0 0,0-1 0 0 0,5 0-360 0 0,15-1 452 0 0,210-1 1444 0 0,22-27-571 0 0,-121 27-895 0 0,103-16 173 0 0,-141 15-459 0 0,35-3 11 0 0,126 7 236 0 0,-114-1-306 0 0,169 14 297 0 0,-240-14-337 0 0,-28 5-12 0 0,-31 2-1003 0 0,-13 6-4501 0 0,-1-5-1195 0 0,1-3-4911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1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2216 0 0,'0'0'1785'0'0,"0"0"-235"0"0,0 0 63 0 0,0 0 226 0 0,0 0 150 0 0,0 0-149 0 0,0 0-397 0 0,0 0-389 0 0,0 0-190 0 0,0 0-59 0 0,0 0 41 0 0,0 0 27 0 0,6 5-62 0 0,3-1-488 0 0,-1 0 0 0 0,1 0 0 0 0,-1-1 0 0 0,1 0 0 0 0,0 0-1 0 0,0-1 1 0 0,0 0 0 0 0,1 0 0 0 0,-1-1 0 0 0,6-1-323 0 0,240 1 2400 0 0,-220-3-2394 0 0,40-11-3527 0 0,-62 2-1668 0 0,-10 8-3157 0 0,-1 2 239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14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8370 0 0,'0'0'1035'0'0,"0"0"-238"0"0,0 0 182 0 0,0 0 465 0 0,0 0 345 0 0,0 0 18 0 0,0 0-264 0 0,0 0-291 0 0,0 0-250 0 0,0 0-168 0 0,0 0-100 0 0,0 0-74 0 0,34 2-82 0 0,107 6-82 0 0,5-17 569 0 0,-91 5-1672 0 0,3 0 2487 0 0,-19 2-3572 0 0,-6 1-3823 0 0,0 0-5406 0 0,-26 1 3391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12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387 111 344 0 0,'0'0'1636'0'0,"0"0"-191"0"0,0 0-94 0 0,0 0 84 0 0,0 0 213 0 0,0 0 167 0 0,0 0-27 0 0,0 0-170 0 0,0 0-290 0 0,0 0-335 0 0,0 0-299 0 0,0-5-221 0 0,4-8-79 0 0,-5 28 206 0 0,-47 109 458 0 0,-82 163 88 0 0,127-281-1094 0 0,1 0 0 0 0,-1 0 0 0 0,1 1 0 0 0,0-1 0 0 0,1 0 0 0 0,-1 1 0 0 0,1 0 0 0 0,1-1 0 0 0,-1 1 0 0 0,1 0 0 0 0,0-1 0 0 0,1 1 0 0 0,0 0 0 0 0,0-1 0 0 0,0 1 0 0 0,1-1 0 0 0,0 1 0 0 0,0-1 0 0 0,0 0 0 0 0,1 0 0 0 0,0 0 1 0 0,0 0-1 0 0,1 0 0 0 0,-1-1 0 0 0,1 0 0 0 0,1 1 0 0 0,-1-1 0 0 0,1-1 0 0 0,0 1 0 0 0,0-1 0 0 0,0 1 0 0 0,0-2 0 0 0,1 1 0 0 0,-1 0 0 0 0,1-1 0 0 0,0 0 0 0 0,0-1 0 0 0,1 1 0 0 0,-1-1 0 0 0,0 0 0 0 0,1-1 0 0 0,1 1-52 0 0,1-1 57 0 0,0 1 0 0 0,0-1 0 0 0,1-1-1 0 0,-1 0 1 0 0,0 0 0 0 0,0-1-1 0 0,0 0 1 0 0,0 0 0 0 0,0-1 0 0 0,0 0-1 0 0,0-1 1 0 0,-1 0 0 0 0,1 0-1 0 0,-1-1 1 0 0,0 0 0 0 0,0-1 0 0 0,5-3-57 0 0,22-51-3650 0 0,-31 36-1614 0 0,-3-2-3682 0 0,-1 18 3890 0 0</inkml:trace>
  <inkml:trace contextRef="#ctx0" brushRef="#br0" timeOffset="498.323">0 56 3809 0 0,'0'0'1336'0'0,"0"0"-225"0"0,0 0-149 0 0,0 0 144 0 0,0 0 253 0 0,0 0 110 0 0,0 0-57 0 0,0 0-166 0 0,0 0-181 0 0,0 0-99 0 0,0 0-35 0 0,0 0-49 0 0,0 0-83 0 0,23-5-123 0 0,107-20 386 0 0,43-1 1405 0 0,-155 28-2429 0 0,1 0 1 0 0,-1 2-1 0 0,0 0 0 0 0,-1 0 0 0 0,1 2 1 0 0,-1 0-1 0 0,7 4-38 0 0,73 22 351 0 0,15-17 1295 0 0,-107-16-1578 0 0,0 0 1 0 0,0 0-1 0 0,0 0 0 0 0,0-1 1 0 0,-1 1-1 0 0,1-1 1 0 0,-1 0-1 0 0,1-1 1 0 0,-1 1-1 0 0,0-1 0 0 0,0 0 1 0 0,0 0-1 0 0,0 0 1 0 0,0-1-1 0 0,-1 1 1 0 0,1-1-1 0 0,-1 0 0 0 0,0 0 1 0 0,0-1-69 0 0,0-5-716 0 0,-1 1-3957 0 0,-1 6-6386 0 0,-1 3 1284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19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598 376 784 0 0,'0'0'1160'0'0,"0"0"-150"0"0,0 0-111 0 0,0 0 58 0 0,0 0 172 0 0,0 0 132 0 0,0 0 21 0 0,0 0-18 0 0,0 0-98 0 0,0 0-178 0 0,0 0-152 0 0,-16-3-149 0 0,-47-5-111 0 0,21 23 834 0 0,38-11-1196 0 0,-12 15-37 0 0,1 1-1 0 0,1 0 0 0 0,0 1 1 0 0,2 0-1 0 0,0 1 0 0 0,2 0 1 0 0,0 1-1 0 0,2 0 0 0 0,0 0 1 0 0,2 1-1 0 0,1 0 0 0 0,0 1 1 0 0,1 4-177 0 0,0-1 25 0 0,0 0 0 0 0,2 0 0 0 0,0 1 0 0 0,3-1 1 0 0,0 1-1 0 0,2-1 0 0 0,0 0 0 0 0,3 2-25 0 0,-5-21 34 0 0,1 0-1 0 0,0-1 1 0 0,1 1 0 0 0,0 0-1 0 0,0-1 1 0 0,1 0 0 0 0,0 1-1 0 0,1-2 1 0 0,0 1 0 0 0,0 0-1 0 0,0-1 1 0 0,1 0 0 0 0,0 0-1 0 0,0-1 1 0 0,1 0 0 0 0,0 0-1 0 0,0 0 1 0 0,0-1-1 0 0,1 0 1 0 0,0 0 0 0 0,0-1-1 0 0,0 0 1 0 0,0-1 0 0 0,1 1-1 0 0,-1-2 1 0 0,9 3-34 0 0,-7-3 158 0 0,1-1-1 0 0,-1 0 1 0 0,0 0-1 0 0,0-1 1 0 0,1-1-1 0 0,-1 1 1 0 0,0-2-1 0 0,0 1 1 0 0,0-1-1 0 0,0-1 1 0 0,0 0-1 0 0,0 0 1 0 0,-1-1 0 0 0,1-1-1 0 0,-1 1 1 0 0,1-2-158 0 0,18-10 260 0 0,0-2 0 0 0,-1 0 0 0 0,-2-2 1 0 0,0-1-1 0 0,-1 0 0 0 0,-1-2 1 0 0,-1-1-1 0 0,-1-1 0 0 0,-1-1 0 0 0,-1 0 1 0 0,-1-2-1 0 0,0-4-260 0 0,-13 21-26 0 0,0-1 1 0 0,-1 0 0 0 0,0-1-1 0 0,-1 1 1 0 0,0-1-1 0 0,-1 1 1 0 0,-1-1-1 0 0,0 0 1 0 0,0 0 0 0 0,-1 1-1 0 0,-1-1 1 0 0,0 0-1 0 0,-1 0 1 0 0,-1 1-1 0 0,1-1 1 0 0,-2 1 0 0 0,0 0-1 0 0,0 0 1 0 0,-1 0-1 0 0,-1 1 1 0 0,0-1-1 0 0,-1 1 1 0 0,0 1-1 0 0,0-1 1 0 0,-1 1 0 0 0,0 0-1 0 0,-4-2 26 0 0,-109-82-1860 0 0,115 91 1625 0 0,1 0 0 0 0,-1 0 0 0 0,0 0 0 0 0,0 1 0 0 0,0 0 0 0 0,0 1 0 0 0,0-1 0 0 0,0 1 0 0 0,-1 0 0 0 0,1 1 0 0 0,0-1 0 0 0,-1 1 0 0 0,1 0 0 0 0,0 1 0 0 0,0 0-1 0 0,-1 0 1 0 0,1 0 0 0 0,0 1 0 0 0,0 0 0 0 0,0 0 0 0 0,0 0 0 0 0,-5 3 235 0 0,-71 67-8731 0 0,66-53 2464 0 0</inkml:trace>
  <inkml:trace contextRef="#ctx0" brushRef="#br0" timeOffset="731.322">1260 865 5145 0 0,'0'0'2373'0'0,"0"0"-740"0"0,0 0-348 0 0,0 0 96 0 0,0 0 222 0 0,0 0 38 0 0,0 0-254 0 0,0 0-410 0 0,0 0-346 0 0,0 0-222 0 0,0 0-117 0 0,0 0-54 0 0,0 0-48 0 0,-4 10-22 0 0,-12 29-19 0 0,12-29-33 0 0,17-7 657 0 0,8-24 1375 0 0,-42 32-2310 0 0,16-6-1262 0 0,-9 6 3777 0 0,11-7-4734 0 0,1-3-3023 0 0,1 0-4188 0 0,4-5 3663 0 0</inkml:trace>
  <inkml:trace contextRef="#ctx0" brushRef="#br0" timeOffset="1095.16">1767 387 6641 0 0,'0'0'1467'0'0,"0"0"-378"0"0,0 0-219 0 0,0 0 73 0 0,0 0 187 0 0,0 0 54 0 0,0 0-130 0 0,0 0-273 0 0,0 0-289 0 0,0 0-206 0 0,0 0-154 0 0,0 0-80 0 0,0 0 1 0 0,-26 8-16 0 0,-82 27-3 0 0,106-34-33 0 0,-1 0 0 0 0,0 0 1 0 0,0 0-1 0 0,0 0 0 0 0,1 0 0 0 0,-1 0 1 0 0,1 1-1 0 0,-1-1 0 0 0,1 1 1 0 0,-1 0-1 0 0,1 0 0 0 0,0 0 0 0 0,0 0 1 0 0,0 0-1 0 0,0 0 0 0 0,0 1 0 0 0,0-1 1 0 0,1 1-1 0 0,-1-1 0 0 0,1 1 1 0 0,0-1-1 0 0,-1 2-1 0 0,-2 5-8 0 0,-3 6-40 0 0,1 1 0 0 0,0-1 1 0 0,1 1-1 0 0,0 0 0 0 0,2 0 0 0 0,0 0 1 0 0,0 1-1 0 0,2-1 0 0 0,0 1 0 0 0,1-1 1 0 0,0 1-1 0 0,2 8 48 0 0,-1-16-4 0 0,1-1 0 0 0,0 0 0 0 0,0 0 0 0 0,0 1-1 0 0,1-1 1 0 0,0-1 0 0 0,1 1 0 0 0,0 0 0 0 0,0-1 0 0 0,0 0 0 0 0,1 0 0 0 0,0 0 0 0 0,1 0 0 0 0,-1-1 0 0 0,1 0 0 0 0,1 0 0 0 0,-1-1 0 0 0,1 0-1 0 0,0 0 1 0 0,0 0 0 0 0,0-1 0 0 0,1 0 0 0 0,-1 0 0 0 0,1-1 0 0 0,0 0 4 0 0,6 1 305 0 0,0-1 1 0 0,0 0-1 0 0,-1 0 1 0 0,2-2-1 0 0,-1 0 1 0 0,0-1-1 0 0,0 0 1 0 0,0-1-1 0 0,0 0 1 0 0,0-1-1 0 0,0-1 1 0 0,-1 0-1 0 0,1-1 1 0 0,-1-1-1 0 0,1 0 1 0 0,-1 0-1 0 0,-1-1 0 0 0,1-1 1 0 0,-1-1-1 0 0,11-8-305 0 0,-8 5 231 0 0,0 0-1 0 0,-1-1 0 0 0,0-1 1 0 0,-1-1-1 0 0,-1 0 1 0 0,0 0-1 0 0,-1-2 0 0 0,0 1 1 0 0,-1-1-1 0 0,-1-1 0 0 0,-1 1 1 0 0,0-1-1 0 0,-1-1 0 0 0,-1 0 1 0 0,2-10-231 0 0,-6 19-72 0 0,0 0 1 0 0,0 0 0 0 0,-1-1 0 0 0,0 1-1 0 0,-1-1 1 0 0,0 1 0 0 0,-1-1 0 0 0,0 1-1 0 0,0 0 1 0 0,-1-1 0 0 0,0 1 0 0 0,0 0 0 0 0,-1 0-1 0 0,-1 0 1 0 0,1 0 0 0 0,-1 1 0 0 0,-1 0-1 0 0,0-1 1 0 0,0 2 0 0 0,0-1 0 0 0,-1 0-1 0 0,0 1 1 0 0,-1 0 0 0 0,0 1 0 0 0,0-1-1 0 0,-3-1 72 0 0,0 1-388 0 0,1 1 0 0 0,-2 0-1 0 0,1 0 1 0 0,0 1 0 0 0,-1 1 0 0 0,0 0-1 0 0,0 0 1 0 0,-1 1 0 0 0,1 0-1 0 0,0 1 1 0 0,-1 0 0 0 0,0 1 0 0 0,1 1-1 0 0,-1 0 1 0 0,0 0 0 0 0,-4 1 388 0 0,-114 28-11189 0 0,97-18 5288 0 0</inkml:trace>
  <inkml:trace contextRef="#ctx0" brushRef="#br0" timeOffset="1499.918">1947 836 0 0 0,'0'0'487'0'0,"0"0"850"0"0,0 0 484 0 0,0 0 306 0 0,0 0 75 0 0,0 0-158 0 0,0 0-319 0 0,0 0-379 0 0,0 0-304 0 0,0 0-242 0 0,0 0-197 0 0,-32 30-178 0 0,-98 94-165 0 0,93-72-138 0 0,35-46-103 0 0,-1 0 1 0 0,2 0-1 0 0,-1 0 1 0 0,1 0-1 0 0,0 0 1 0 0,0 0-1 0 0,0 1 1 0 0,1-1-1 0 0,0 0 1 0 0,0 1-1 0 0,1-1 1 0 0,0 0-1 0 0,0 0 1 0 0,0 0-1 0 0,1 0 1 0 0,0 0-1 0 0,0 0 1 0 0,1 0-1 0 0,-1 0 1 0 0,1-1-1 0 0,0 1 1 0 0,1-1-1 0 0,-1 0 1 0 0,1 0-1 0 0,0 0 1 0 0,1-1-1 0 0,-1 1 1 0 0,1-1-1 0 0,-1 0 1 0 0,1 0-1 0 0,1 0 1 0 0,-1-1-1 0 0,0 0 1 0 0,3 1-20 0 0,1-1 235 0 0,0 0 0 0 0,0 0 0 0 0,0-1 0 0 0,1 0 0 0 0,-1-1 0 0 0,0 0 1 0 0,1 0-1 0 0,-1-1 0 0 0,1 0 0 0 0,-1-1 0 0 0,1 0 0 0 0,-1 0 0 0 0,0-1 1 0 0,1 0-1 0 0,-1-1 0 0 0,0 0 0 0 0,0 0 0 0 0,-1-1 0 0 0,1 0 0 0 0,-1-1 0 0 0,0 0 1 0 0,0 0-1 0 0,0-1 0 0 0,-1 0 0 0 0,0 0 0 0 0,0-1 0 0 0,0 1 0 0 0,-1-2 1 0 0,0 1-1 0 0,0-1 0 0 0,-1 0 0 0 0,0 0 0 0 0,-1 0 0 0 0,0 0 0 0 0,2-5-235 0 0,-2 4-49 0 0,0-1 0 0 0,-1-1 0 0 0,0 1 0 0 0,0 0 0 0 0,-1-1 0 0 0,-1 1 0 0 0,0-1 0 0 0,0 1 0 0 0,-1-1 0 0 0,0 0 0 0 0,-1 1 0 0 0,0-1 0 0 0,-1 1 0 0 0,0-1 0 0 0,-1 1 0 0 0,0 0 0 0 0,0-1 0 0 0,-1 2-1 0 0,0-1 1 0 0,-1 0 0 0 0,0 1 0 0 0,-1 0 0 0 0,0 0 0 0 0,0 0 0 0 0,-1 1 0 0 0,0 0 0 0 0,-7-6 49 0 0,-86-40-4728 0 0,64 47 127 0 0,-3 4-3496 0 0,17 3 1614 0 0</inkml:trace>
  <inkml:trace contextRef="#ctx0" brushRef="#br0" timeOffset="2749.523">2422 711 3697 0 0,'0'0'1212'0'0,"0"0"-468"0"0,0 0-182 0 0,0 0 314 0 0,0 0 404 0 0,0 0 226 0 0,0 0-70 0 0,0 0-296 0 0,0 0-302 0 0,0 0-202 0 0,0 0-124 0 0,0 0-81 0 0,-3 35-75 0 0,-9 113-60 0 0,-10 91 776 0 0,24-190 268 0 0,15-54 2115 0 0,108-229-1419 0 0,-114 209-2034 0 0,2 0-1 0 0,1 1 1 0 0,1 1 0 0 0,1 0 0 0 0,0 1-1 0 0,2 1 1 0 0,9-8-2 0 0,-27 29-16 0 0,0-1 1 0 0,0 0-1 0 0,1 1 0 0 0,-1-1 1 0 0,1 1-1 0 0,-1-1 0 0 0,1 0 0 0 0,-1 1 1 0 0,1-1-1 0 0,-1 1 0 0 0,1 0 1 0 0,-1-1-1 0 0,1 1 0 0 0,-1-1 1 0 0,1 1-1 0 0,0 0 0 0 0,-1-1 1 0 0,1 1-1 0 0,0 0 0 0 0,-1 0 0 0 0,1 0 1 0 0,0-1-1 0 0,-1 1 0 0 0,1 0 1 0 0,0 0-1 0 0,0 0 0 0 0,-1 0 1 0 0,1 0-1 0 0,0 0 0 0 0,-1 0 0 0 0,1 1 1 0 0,0-1-1 0 0,-1 0 0 0 0,1 0 1 0 0,0 0-1 0 0,-1 1 0 0 0,1-1 1 0 0,0 0-1 0 0,-1 1 0 0 0,1-1 1 0 0,-1 1-1 0 0,1-1 0 0 0,0 1 0 0 0,-1-1 1 0 0,1 1-1 0 0,-1-1 0 0 0,0 1 1 0 0,1-1-1 0 0,-1 1 0 0 0,1-1 1 0 0,-1 1-1 0 0,0 0 0 0 0,1-1 0 0 0,-1 1 1 0 0,0 0-1 0 0,0-1 0 0 0,0 1 1 0 0,1 0-1 0 0,-1-1 0 0 0,0 1 1 0 0,0 0 15 0 0,3 53-229 0 0,-3-44 212 0 0,-10 108 66 0 0,11-117-43 0 0,1 1 0 0 0,-1-1-1 0 0,0 0 1 0 0,0 0 0 0 0,1 0-1 0 0,-1 0 1 0 0,0 0-1 0 0,1 0 1 0 0,-1 0 0 0 0,1 0-1 0 0,0 0 1 0 0,-1-1-1 0 0,1 1 1 0 0,-1-1 0 0 0,1 1-1 0 0,0-1 1 0 0,0 1-1 0 0,-1-1 1 0 0,1 0 0 0 0,0 0-1 0 0,0 0 1 0 0,-1 0 0 0 0,1 0-1 0 0,0-1 1 0 0,-1 1-1 0 0,1 0 1 0 0,0-1 0 0 0,-1 1-1 0 0,1-1 1 0 0,0 0-1 0 0,-1 1 1 0 0,1-1 0 0 0,-1 0-1 0 0,1 0 1 0 0,-1 0 0 0 0,1 0-1 0 0,-1 0 1 0 0,1-1-6 0 0,95-73 294 0 0,61-34-256 0 0,-143 102-43 0 0,-10 4-2 0 0,0 0 0 0 0,0 0 0 0 0,0 1 0 0 0,1-1 0 0 0,-1 1 0 0 0,1 1 0 0 0,-1-1 0 0 0,1 1 0 0 0,0 0 0 0 0,-1 0 0 0 0,1 1 0 0 0,0 0 0 0 0,4 0 7 0 0,-8 2-1 0 0,0 0 0 0 0,0 0-1 0 0,0 0 1 0 0,-1 0 0 0 0,1 1 0 0 0,-1-1 0 0 0,1 1 0 0 0,-1-1 0 0 0,0 1 0 0 0,0-1 0 0 0,0 1-1 0 0,0 0 1 0 0,-1 0 0 0 0,1-1 0 0 0,-1 1 0 0 0,1 0 0 0 0,-1 0 0 0 0,0 0 0 0 0,0 1 1 0 0,1 35-21 0 0,-2-27-118 0 0,1 0 0 0 0,0 1-1 0 0,1-1 1 0 0,1 0 0 0 0,0 0 0 0 0,0 0 0 0 0,2 0 0 0 0,-1 0 0 0 0,1-1 139 0 0,3-6-4550 0 0,-3-5-768 0 0,-4 0 3706 0 0,2 0-6059 0 0</inkml:trace>
  <inkml:trace contextRef="#ctx0" brushRef="#br0" timeOffset="3067.145">3282 44 8026 0 0,'0'0'361'0'0,"0"0"-118"0"0,0 0 84 0 0,0 0 465 0 0,0 0 389 0 0,0 0 157 0 0,0 0-31 0 0,0 0-148 0 0,0 0-174 0 0,21 35-156 0 0,69 113-108 0 0,9 48 953 0 0,-81-151-1454 0 0,-1-12-150 0 0,-2 0 0 0 0,-1 1 0 0 0,-2 1 0 0 0,-1 0 0 0 0,-2 1 0 0 0,-2 0 0 0 0,-1 0 1 0 0,-1 1-1 0 0,-2-1 0 0 0,-2 1 0 0 0,-2 0 0 0 0,-1 0 0 0 0,-1-1 0 0 0,-3 1 0 0 0,0-1 0 0 0,-10 26-70 0 0,7-38-319 0 0,-1 0 0 0 0,-2-1 0 0 0,0-1 0 0 0,-1 0 0 0 0,-1 0-1 0 0,-1-1 1 0 0,-1-1 0 0 0,-1-1 0 0 0,-1 0 0 0 0,0-1 0 0 0,-2-1 0 0 0,0-1-1 0 0,-2 0 320 0 0,-57 37-3974 0 0,25-22-1418 0 0,24-15-1377 0 0</inkml:trace>
  <inkml:trace contextRef="#ctx0" brushRef="#br0" timeOffset="3584.183">242 0 3297 0 0,'0'0'641'0'0,"0"0"61"0"0,0 0 302 0 0,0 0 447 0 0,0 0 344 0 0,0 0 85 0 0,0 0-197 0 0,-23 32-310 0 0,-74 105-325 0 0,89-125-905 0 0,1 0 1 0 0,0 0-1 0 0,0 1 1 0 0,1-1-1 0 0,1 1 1 0 0,0 1 0 0 0,1-1-1 0 0,-2 9-143 0 0,-1 8 201 0 0,-10 29-41 0 0,4 0 0 0 0,1 1 0 0 0,4 1 0 0 0,2 0 0 0 0,3 0 0 0 0,2 0-1 0 0,3 0 1 0 0,9 51-160 0 0,-6-80-278 0 0,1-1-1 0 0,1 1 0 0 0,2-2 0 0 0,1 1 1 0 0,1-1-1 0 0,2-1 0 0 0,1 0 1 0 0,1-1-1 0 0,1-1 0 0 0,2 0 0 0 0,1-1 1 0 0,1-1-1 0 0,1-1 0 0 0,0 0 0 0 0,2-2 1 0 0,1-1-1 0 0,21 14 279 0 0,46 20-6777 0 0,-58-39 790 0 0</inkml:trace>
  <inkml:trace contextRef="#ctx0" brushRef="#br0" timeOffset="4218.098">4134 166 2785 0 0,'0'0'1164'0'0,"0"0"-3"0"0,0 0 74 0 0,0 0 144 0 0,0 0 175 0 0,0 0 56 0 0,0 0-119 0 0,0 0-166 0 0,0 0-234 0 0,0 0-225 0 0,0 0-156 0 0,0 0-133 0 0,-30 8-96 0 0,-93 32-54 0 0,119-39-400 0 0,1 0 0 0 0,-1 0 0 0 0,1 0 0 0 0,-1 1 0 0 0,1 0 0 0 0,-1 0 0 0 0,1 0 0 0 0,0 0 1 0 0,0 0-1 0 0,0 1 0 0 0,0-1 0 0 0,0 1 0 0 0,0 0 0 0 0,1 0 0 0 0,-1 0 0 0 0,1 0 0 0 0,0 0 0 0 0,0 1 0 0 0,0-1 0 0 0,1 1 1 0 0,-1-1-28 0 0,-5 11 120 0 0,-19 41 31 0 0,2 1 0 0 0,3 2 0 0 0,2 0 0 0 0,3 1-1 0 0,2 0 1 0 0,3 1 0 0 0,3 0 0 0 0,2 1 0 0 0,3 0 0 0 0,4 50-151 0 0,0-85 7 0 0,1 1 1 0 0,2-1 0 0 0,0 0 0 0 0,2-1 0 0 0,1 1 0 0 0,1-1 0 0 0,1 0 0 0 0,1-1-1 0 0,10 16-7 0 0,-15-30-81 0 0,0 0-1 0 0,1 0 0 0 0,1-1 0 0 0,0 1 0 0 0,0-1 0 0 0,1-1 0 0 0,0 1 0 0 0,0-2 0 0 0,1 1 0 0 0,0-1 1 0 0,1 0-1 0 0,-1-1 0 0 0,1 0 0 0 0,0 0 0 0 0,1-1 0 0 0,-1-1 0 0 0,1 0 0 0 0,0 0 0 0 0,0-1 0 0 0,0 0 1 0 0,1-1-1 0 0,10 1 82 0 0,-5-2-771 0 0,31 0-2193 0 0,-17-4-3341 0 0,-13-3-1978 0 0</inkml:trace>
  <inkml:trace contextRef="#ctx0" brushRef="#br0" timeOffset="4710.599">4673 383 10914 0 0,'0'0'1553'0'0,"0"0"-190"0"0,0 0-147 0 0,0 0 24 0 0,0 0 27 0 0,0 0-147 0 0,0 0-261 0 0,0 0-207 0 0,0 0-172 0 0,-31-14-157 0 0,-101-39-112 0 0,130 51-204 0 0,-1 1 0 0 0,0-1 0 0 0,0 1 0 0 0,0 0 0 0 0,0-1 0 0 0,-1 1 0 0 0,1 1 0 0 0,0-1 0 0 0,0 0-1 0 0,-1 1 1 0 0,1 0 0 0 0,0 0 0 0 0,-1 0 0 0 0,1 0 0 0 0,0 0 0 0 0,0 1 0 0 0,-1-1 0 0 0,1 1 0 0 0,0 0 0 0 0,0 0 0 0 0,0 0 0 0 0,0 0 0 0 0,-2 2-7 0 0,-5 2 9 0 0,-5 1-24 0 0,1 0 0 0 0,0 1-1 0 0,0 0 1 0 0,1 2 0 0 0,0-1 0 0 0,0 2-1 0 0,1-1 1 0 0,1 2 0 0 0,-1-1 0 0 0,2 2-1 0 0,-1 0 1 0 0,1 0 0 0 0,1 0 0 0 0,1 1-1 0 0,0 1 1 0 0,0-1 0 0 0,1 1 0 0 0,1 1-1 0 0,0-1 1 0 0,1 1 0 0 0,1 0-1 0 0,0 0 1 0 0,1 1 0 0 0,1-1 0 0 0,0 1-1 0 0,1-1 1 0 0,1 12 15 0 0,1-22-4 0 0,0 0 1 0 0,0 0-1 0 0,1 0 0 0 0,0 0 0 0 0,-1 0 0 0 0,2 0 1 0 0,-1 0-1 0 0,0-1 0 0 0,1 1 0 0 0,0-1 0 0 0,0 0 1 0 0,0 1-1 0 0,1-1 0 0 0,0-1 0 0 0,-1 1 0 0 0,1-1 1 0 0,0 1-1 0 0,1-1 0 0 0,-1 0 0 0 0,0-1 0 0 0,1 1 1 0 0,0-1-1 0 0,0 0 0 0 0,-1 0 0 0 0,1 0 0 0 0,0-1 1 0 0,1 1-1 0 0,-1-1 0 0 0,0 0 0 0 0,4-1 4 0 0,4 2 92 0 0,0-1 0 0 0,1 0-1 0 0,-1-1 1 0 0,0 0 0 0 0,0-1-1 0 0,0-1 1 0 0,1 0 0 0 0,-1-1 0 0 0,-1 0-1 0 0,1-1 1 0 0,9-4-92 0 0,125-76 816 0 0,-37 7-448 0 0,-62 54-222 0 0,-45 54-296 0 0,-6 4 135 0 0,-1-1 0 0 0,-2 1 0 0 0,-2-1 0 0 0,0 0 0 0 0,-12 26 15 0 0,-10 40-381 0 0,25-79 42 0 0,-28 128-514 0 0,24-50-5502 0 0,20-82-4827 0 0,-9-14 7337 0 0</inkml:trace>
  <inkml:trace contextRef="#ctx0" brushRef="#br0" timeOffset="5018.588">5259 497 4177 0 0,'0'0'1440'0'0,"0"0"-529"0"0,0 0-164 0 0,0 0 157 0 0,-26 35 216 0 0,-82 112 82 0 0,41-24 597 0 0,60-108-1714 0 0,2 1 1 0 0,0 0-1 0 0,1-1 0 0 0,0 1 1 0 0,2 1-1 0 0,0-1 0 0 0,0 0 1 0 0,2 1-1 0 0,0-1 0 0 0,1 7-85 0 0,0-16 92 0 0,0 0 1 0 0,0-1-1 0 0,1 1 0 0 0,0 0 1 0 0,0-1-1 0 0,0 1 0 0 0,1-1 1 0 0,0 0-1 0 0,0 0 0 0 0,1 0 0 0 0,0 0 1 0 0,0 0-1 0 0,0-1 0 0 0,0 0 1 0 0,1 0-1 0 0,0 0 0 0 0,0 0 1 0 0,1-1-1 0 0,-1 0 0 0 0,1 0 0 0 0,0 0 1 0 0,0-1-1 0 0,0 0 0 0 0,0 0 1 0 0,5 1-93 0 0,0 0 267 0 0,1-1 1 0 0,-1 0-1 0 0,1-1 1 0 0,0 0-1 0 0,0-1 1 0 0,0-1-1 0 0,1 0 1 0 0,-1 0-1 0 0,0-1 1 0 0,0 0 0 0 0,0-1-1 0 0,-1-1 1 0 0,1 0-1 0 0,0 0 1 0 0,-1-1-1 0 0,0-1 1 0 0,0 0-1 0 0,0 0 1 0 0,0-1-1 0 0,-1-1 1 0 0,0 1-1 0 0,0-2 1 0 0,-1 1 0 0 0,3-4-268 0 0,1-1 116 0 0,-1 0 1 0 0,-1-1-1 0 0,0-1 1 0 0,0 1-1 0 0,-1-2 1 0 0,-1 1-1 0 0,-1-1 1 0 0,0-1 0 0 0,-1 1-1 0 0,0-2 1 0 0,-1 1-1 0 0,-1 0 1 0 0,-1-1-1 0 0,0 0 1 0 0,-2 0-1 0 0,2-17-116 0 0,-3 19-99 0 0,-1 0 0 0 0,-1 0-1 0 0,0-1 1 0 0,-1 1-1 0 0,0 0 1 0 0,-2 0 0 0 0,1 1-1 0 0,-2-1 1 0 0,0 1 0 0 0,-1 0-1 0 0,0 0 1 0 0,-1 0-1 0 0,0 1 1 0 0,-2 0 0 0 0,1 0-1 0 0,-1 1 1 0 0,-1 0-1 0 0,0 1 1 0 0,-1 0 0 0 0,0 1-1 0 0,-4-3 100 0 0,5 7-270 0 0,0 0 0 0 0,1 0-1 0 0,-2 1 1 0 0,1 1-1 0 0,0 0 1 0 0,-1 0 0 0 0,0 1-1 0 0,0 0 1 0 0,0 1 0 0 0,0 0-1 0 0,0 1 1 0 0,-9 0 270 0 0,-78 23-9030 0 0,76-10 645 0 0</inkml:trace>
  <inkml:trace contextRef="#ctx0" brushRef="#br0" timeOffset="5354.212">5857 670 10666 0 0,'0'0'2110'0'0,"0"0"-672"0"0,0 0-235 0 0,0 0 18 0 0,0 0-83 0 0,0 0-261 0 0,0 0-366 0 0,0 0-244 0 0,0 0-106 0 0,0 0-69 0 0,0 0-46 0 0,-32 24-28 0 0,-99 77-36 0 0,126-98 11 0 0,0 1 1 0 0,1-1 0 0 0,-1 1 0 0 0,1 0-1 0 0,0 0 1 0 0,0 0 0 0 0,0 1 0 0 0,0-1-1 0 0,1 1 1 0 0,0 0 0 0 0,0 0 0 0 0,0 0-1 0 0,0 0 1 0 0,1 1 0 0 0,0 0 6 0 0,-3 7-36 0 0,2-7 5 0 0,1 1 0 0 0,-1-1 1 0 0,1 1-1 0 0,1-1 0 0 0,-1 1 0 0 0,1 0 0 0 0,0-1 0 0 0,1 1 0 0 0,-1 0 1 0 0,1 0-1 0 0,1 0 0 0 0,-1 0 0 0 0,1-1 0 0 0,1 1 0 0 0,-1 0 0 0 0,1-1 0 0 0,0 1 1 0 0,0-1-1 0 0,1 1 0 0 0,0-1 0 0 0,0 0 0 0 0,1 0 0 0 0,-1 0 0 0 0,1-1 0 0 0,0 1 1 0 0,1-1-1 0 0,-1 0 0 0 0,1 0 0 0 0,0-1 0 0 0,1 1 0 0 0,-1-1 0 0 0,1 0 1 0 0,0-1-1 0 0,4 3 31 0 0,1-2 161 0 0,-1 0 0 0 0,0-1 1 0 0,1 0-1 0 0,0-1 0 0 0,0 0 1 0 0,0 0-1 0 0,0-1 0 0 0,-1-1 1 0 0,1 0-1 0 0,0-1 0 0 0,0 0 1 0 0,0 0-1 0 0,0-1 0 0 0,0-1 1 0 0,-1 0-1 0 0,1 0 0 0 0,-1-1 0 0 0,0 0 1 0 0,0-1-1 0 0,0 0 0 0 0,-1 0 1 0 0,1-1-1 0 0,-1-1 0 0 0,-1 1 1 0 0,1-2-1 0 0,-1 1 0 0 0,-1-1 1 0 0,1 0-1 0 0,-1-1 0 0 0,-1 1 1 0 0,5-8-162 0 0,-1-2 93 0 0,0 0 1 0 0,-1-1 0 0 0,-1 0 0 0 0,-1-1-1 0 0,0 0 1 0 0,-2 0 0 0 0,0 0-1 0 0,-2 0 1 0 0,0-1 0 0 0,-1 1 0 0 0,-1-1-1 0 0,-1 0 1 0 0,-1 0 0 0 0,0 1-1 0 0,-4-12-93 0 0,4 23-120 0 0,-2 0 0 0 0,1 1-1 0 0,-1-1 1 0 0,-1 0 0 0 0,1 1-1 0 0,-1 0 1 0 0,-1 0 0 0 0,0 0 0 0 0,0 0-1 0 0,0 1 1 0 0,-1 0 0 0 0,0 0-1 0 0,-1 0 1 0 0,1 1 0 0 0,-1 0-1 0 0,0 0 1 0 0,-8-4 120 0 0,-36-15-3342 0 0,-6 13-3984 0 0,40 11-1389 0 0</inkml:trace>
  <inkml:trace contextRef="#ctx0" brushRef="#br0" timeOffset="6054.782">6430 464 6273 0 0,'0'0'2050'0'0,"0"0"-193"0"0,0 0-50 0 0,0 0 81 0 0,0 0-61 0 0,0 0-297 0 0,0 0-425 0 0,0 0-387 0 0,0 0-263 0 0,0 0-111 0 0,0 0-39 0 0,0 0 10 0 0,0 0 15 0 0,4 8-31 0 0,-2-4-260 0 0,0-1-12 0 0,-1 1 0 0 0,1-1 1 0 0,0 1-1 0 0,-1-1 0 0 0,0 1 0 0 0,0 0 0 0 0,0 0 0 0 0,0 0 1 0 0,0-1-1 0 0,-1 1 0 0 0,0 0 0 0 0,0 0 0 0 0,0 0 0 0 0,0 0 0 0 0,-1 0 1 0 0,0 3-28 0 0,-23 69 41 0 0,-3-1 1 0 0,-3-1-1 0 0,-9 12-41 0 0,-11 23-342 0 0,15-8-62 0 0,35-101 369 0 0,0 0 23 0 0,11-26 155 0 0,74-140 223 0 0,107-178-1277 0 0,-160 295 392 0 0,-31 86-1515 0 0,-52 140 1710 0 0,48-164 231 0 0,1 0 1 0 0,0 0-1 0 0,1 0 0 0 0,0 1 1 0 0,1-1-1 0 0,1 0 1 0 0,0 0-1 0 0,0 1 0 0 0,2-1 1 0 0,-1 0-1 0 0,2 0 0 0 0,0-1 1 0 0,0 1-1 0 0,1-1 0 0 0,1 0 1 0 0,0 0-1 0 0,0 0 0 0 0,1-1 1 0 0,1 0-1 0 0,0-1 0 0 0,4 5 93 0 0,-9-13 91 0 0,0 0-1 0 0,0 0 0 0 0,0 0 0 0 0,1 0 0 0 0,-1-1 0 0 0,0 1 1 0 0,1-1-1 0 0,-1 0 0 0 0,1 0 0 0 0,-1 0 0 0 0,1-1 1 0 0,0 1-1 0 0,-1-1 0 0 0,1 0 0 0 0,0 0 0 0 0,-1 0 1 0 0,1 0-1 0 0,-1-1 0 0 0,1 1 0 0 0,0-1 0 0 0,-1 0 1 0 0,1 0-1 0 0,-1 0 0 0 0,1-1 0 0 0,-1 1 0 0 0,0-1 1 0 0,0 0-1 0 0,0 0 0 0 0,0 0 0 0 0,0 0 0 0 0,0 0 0 0 0,0-1 1 0 0,-1 1-1 0 0,2-2-90 0 0,73-105 2257 0 0,-53 56-2584 0 0,-3-1 0 0 0,-2-1 0 0 0,-2 0 0 0 0,9-55 327 0 0,-22 80-3601 0 0,-3 21-718 0 0,-2 0-3822 0 0,-1 4 4503 0 0</inkml:trace>
  <inkml:trace contextRef="#ctx0" brushRef="#br0" timeOffset="6318.002">6947 184 9698 0 0,'0'0'1034'0'0,"0"0"-2"0"0,0 0 263 0 0,0 0 268 0 0,0 0 93 0 0,0 0-132 0 0,0 0-206 0 0,0 0-244 0 0,24 36-216 0 0,74 113-189 0 0,-38-28 214 0 0,-50-92-826 0 0,-1 0 1 0 0,-1 0 0 0 0,-2 1-1 0 0,-1 0 1 0 0,-2 1 0 0 0,0-1 0 0 0,-2 1-1 0 0,-2-1 1 0 0,0 1 0 0 0,-2-1-1 0 0,-2 0 1 0 0,0 0 0 0 0,-2 0 0 0 0,-4 6-58 0 0,2-8-121 0 0,-2-1 0 0 0,0-1 1 0 0,-2 0-1 0 0,-1 0 0 0 0,-2-2 1 0 0,0 0-1 0 0,-1 0 1 0 0,-1-2-1 0 0,-1 0 0 0 0,-2-1 1 0 0,0-1-1 0 0,-1-1 0 0 0,-4 2 121 0 0,-51 21-4256 0 0,-7-16-3685 0 0,67-22 2024 0 0,8-1 2188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27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13395 0 0,'0'0'312'0'0,"0"0"-768"0"0,0 0-272 0 0,0 0-16 0 0,0 0 87 0 0,0 0-31 0 0,0 0-808 0 0,0 0-2009 0 0,0 0-1928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28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70 7370 0 0,'0'0'910'0'0,"0"0"-192"0"0,0 0 17 0 0,0 0 261 0 0,0 0 306 0 0,0 0 170 0 0,0 0-124 0 0,0 0-264 0 0,0 0-259 0 0,0 0-211 0 0,-23 34-124 0 0,-73 106-42 0 0,47-37 223 0 0,43-80-505 0 0,-15 41 62 0 0,2 1 1 0 0,4 0-1 0 0,3 2 0 0 0,2-1 0 0 0,3 1 0 0 0,4 1 0 0 0,2 17-228 0 0,3-70-23 0 0,1 1 1 0 0,0 0 0 0 0,1-1-1 0 0,1 0 1 0 0,0 0 0 0 0,1 0-1 0 0,1-1 1 0 0,0 0-1 0 0,1 0 1 0 0,0-1 0 0 0,1 0-1 0 0,1 0 1 0 0,0-1 0 0 0,0 0-1 0 0,2-1 1 0 0,-1 0-1 0 0,1-1 1 0 0,4 3 22 0 0,60 7-2559 0 0,-26-28-6854 0 0,-43 4 1738 0 0</inkml:trace>
  <inkml:trace contextRef="#ctx0" brushRef="#br0" timeOffset="265.352">597 406 8594 0 0,'0'0'4414'0'0,"0"0"-3163"0"0,0 0-934 0 0,0 0 149 0 0,0 0 269 0 0,0 0 233 0 0,0 0 39 0 0,-9 36-138 0 0,-31 119-186 0 0,-23 161 567 0 0,54-121-2094 0 0,35-145-2534 0 0,-24-49 2860 0 0,0 0 0 0 0,0 0 0 0 0,0 0 0 0 0,0 0 0 0 0,0 0 0 0 0,0 0 0 0 0,0-1-1 0 0,0 1 1 0 0,0-1 0 0 0,0 0 0 0 0,0 1 0 0 0,1-1 0 0 0,-1 0 0 0 0,0 0 0 0 0,0 0-1 0 0,0 0 1 0 0,1-1 0 0 0,-1 1 0 0 0,0-1 0 0 0,0 1 0 0 0,0-1 0 0 0,0 0 0 0 0,0 0 0 0 0,0 0-1 0 0,1 0 519 0 0,8-6-3379 0 0</inkml:trace>
  <inkml:trace contextRef="#ctx0" brushRef="#br0" timeOffset="573.021">918 597 2545 0 0,'0'0'1464'0'0,"0"0"-383"0"0,0 0-198 0 0,0 0 44 0 0,-26 37 145 0 0,-78 116 131 0 0,63-73 628 0 0,39-67-1420 0 0,1-8-287 0 0,0 0 1 0 0,0-1-1 0 0,0 1 0 0 0,1 0 0 0 0,-1-1 0 0 0,1 1 1 0 0,1 0-1 0 0,-1 0 0 0 0,1-1 0 0 0,-1 1 0 0 0,1 0 1 0 0,0-1-1 0 0,1 1 0 0 0,-1-1 0 0 0,1 1 1 0 0,0-1-1 0 0,0 0 0 0 0,1 0 0 0 0,-1 0 0 0 0,1 0 1 0 0,0 0-1 0 0,0 0 0 0 0,0-1 0 0 0,0 0 1 0 0,1 1-1 0 0,-1-1 0 0 0,1 0 0 0 0,0-1 0 0 0,0 1 1 0 0,0-1-1 0 0,0 1 0 0 0,0-1 0 0 0,1-1 0 0 0,-1 1 1 0 0,2 0-125 0 0,7 1 312 0 0,0-1 0 0 0,0 0 1 0 0,0-1-1 0 0,0-1 0 0 0,0 0 0 0 0,1-1 1 0 0,-1 0-1 0 0,0-1 0 0 0,0 0 0 0 0,-1-1 1 0 0,1 0-1 0 0,-1-1 0 0 0,1-1 1 0 0,-1 0-1 0 0,0-1 0 0 0,-1 0 0 0 0,1 0 1 0 0,-1-2-1 0 0,5-3-312 0 0,-1 1 49 0 0,0 0 0 0 0,-1 0 0 0 0,0-2 0 0 0,-1 0 0 0 0,0 0 1 0 0,0-1-1 0 0,-2-1 0 0 0,0 0 0 0 0,0 0 0 0 0,-1-1 0 0 0,-1-1 0 0 0,0 1 0 0 0,-2-1 0 0 0,1-1 1 0 0,-2 0-1 0 0,0 0 0 0 0,-2 0 0 0 0,1 0 0 0 0,-2-1 0 0 0,0 0 0 0 0,-2 0 0 0 0,1-10-49 0 0,-2 20-260 0 0,0-1 0 0 0,0 0 0 0 0,-1 1 0 0 0,0-1 0 0 0,-1 1 0 0 0,0 0 0 0 0,0-1 0 0 0,0 1 0 0 0,-1 0 0 0 0,-1 0 0 0 0,1 0 0 0 0,-4-4 260 0 0,-20-14-3992 0 0,-12 10-3419 0 0,23 12-844 0 0</inkml:trace>
  <inkml:trace contextRef="#ctx0" brushRef="#br0" timeOffset="1137.853">1744 402 3425 0 0,'0'0'1573'0'0,"0"0"-170"0"0,0 0 115 0 0,0 0 208 0 0,0 0 127 0 0,0 0-80 0 0,0 0-245 0 0,0 0-306 0 0,0 0-306 0 0,0 0-212 0 0,0 0-108 0 0,0 0-2 0 0,0 0 51 0 0,3-7 39 0 0,8-20-21 0 0,-8 20-69 0 0,-28-4 1222 0 0,18 8-1824 0 0,-1 0 1 0 0,0 1 0 0 0,-1-1-1 0 0,1 2 1 0 0,0-1-1 0 0,0 1 1 0 0,-1 0-1 0 0,1 1 1 0 0,-1 0-1 0 0,1 0 1 0 0,-1 1-1 0 0,1 0 1 0 0,0 0-1 0 0,0 1 1 0 0,-1 0-1 0 0,1 1 1 0 0,0 0-1 0 0,1 0 1 0 0,-1 0-1 0 0,0 1 1 0 0,1 0-1 0 0,0 1 1 0 0,0 0-1 0 0,0 0 1 0 0,1 0-1 0 0,0 1 1 0 0,0 0-1 0 0,0 0 1 0 0,0 1-1 0 0,1-1 1 0 0,0 1 0 0 0,1 0-1 0 0,0 1 1 0 0,0-1-1 0 0,0 1 1 0 0,1-1-1 0 0,0 1 1 0 0,0 0-1 0 0,1 1 1 0 0,0-1-1 0 0,0 4 8 0 0,2-9-16 0 0,0 0 0 0 0,0 1 1 0 0,0-1-1 0 0,1 1 0 0 0,-1-1 0 0 0,1 0 0 0 0,0 1 0 0 0,0-1 0 0 0,0 0 1 0 0,0 0-1 0 0,1 1 0 0 0,-1-1 0 0 0,1 0 0 0 0,-1 0 0 0 0,1-1 0 0 0,0 1 0 0 0,1 0 1 0 0,-1-1-1 0 0,0 1 0 0 0,1-1 0 0 0,-1 0 0 0 0,1 1 0 0 0,0-1 0 0 0,0-1 0 0 0,-1 1 1 0 0,1 0-1 0 0,1-1 0 0 0,-1 1 0 0 0,0-1 0 0 0,3 1 16 0 0,8 3 37 0 0,0-1 1 0 0,0 0-1 0 0,1-1 0 0 0,-1-1 1 0 0,1 0-1 0 0,0-1 1 0 0,0 0-1 0 0,-1-1 0 0 0,1-1 1 0 0,0-1-1 0 0,0 0 0 0 0,-1 0 1 0 0,1-2-1 0 0,-1 0 0 0 0,0 0 1 0 0,0-1-1 0 0,0-1 0 0 0,-1-1 1 0 0,0 0-1 0 0,6-4-37 0 0,76-41 243 0 0,-50 30-129 0 0,-44 37-42 0 0,-63 103 255 0 0,53-102-313 0 0,-13 23-62 0 0,1 2 0 0 0,2 0 1 0 0,2 0-1 0 0,2 2 0 0 0,2 0 0 0 0,-6 30 48 0 0,3 61-1226 0 0,15-106-3632 0 0,0 2-4666 0 0,1-30 2452 0 0</inkml:trace>
  <inkml:trace contextRef="#ctx0" brushRef="#br0" timeOffset="1514.393">2170 383 0 0 0,'0'0'383'0'0,"0"0"417"0"0,0 0 171 0 0,0 0 221 0 0,0 0 252 0 0,0 0 86 0 0,0 0-96 0 0,0 0-227 0 0,0 0-267 0 0,0 0-196 0 0,0 0-172 0 0,0 0-144 0 0,0 0-89 0 0,-22 27-58 0 0,-65 81-17 0 0,85-107-251 0 0,1-1 0 0 0,-1 1 0 0 0,1 0 0 0 0,0 0-1 0 0,-1 0 1 0 0,1 0 0 0 0,0 0 0 0 0,0 0 0 0 0,-1 0-1 0 0,1 1 1 0 0,0-1 0 0 0,0 0 0 0 0,0 1-1 0 0,1-1 1 0 0,-1 0 0 0 0,0 1 0 0 0,0-1 0 0 0,1 1-1 0 0,-1 0 1 0 0,1-1 0 0 0,0 1 0 0 0,-1-1 0 0 0,1 1-1 0 0,0 0 1 0 0,0-1 0 0 0,0 1 0 0 0,0 0 0 0 0,0-1-1 0 0,0 1 1 0 0,0-1 0 0 0,1 1 0 0 0,-1 0 0 0 0,1-1-1 0 0,-1 1 1 0 0,1-1 0 0 0,0 2-13 0 0,2 1 86 0 0,2 1 108 0 0,0 0 1 0 0,1 0-1 0 0,-1-1 0 0 0,1 1 0 0 0,0-1 0 0 0,0 0 0 0 0,0-1 1 0 0,1 1-1 0 0,-1-1 0 0 0,1-1 0 0 0,0 1 0 0 0,0-1 1 0 0,0 0-1 0 0,0-1 0 0 0,0 0 0 0 0,0 0 0 0 0,1 0 1 0 0,-1-1-1 0 0,0 0 0 0 0,0-1 0 0 0,1 1 0 0 0,-1-1 1 0 0,0-1-1 0 0,0 1 0 0 0,0-1 0 0 0,0-1 0 0 0,-1 1 0 0 0,1-1 1 0 0,0 0-1 0 0,-1-1 0 0 0,1 0-194 0 0,1 0 118 0 0,-1 0-1 0 0,1 0 1 0 0,-1-1 0 0 0,-1 0-1 0 0,1 0 1 0 0,-1-1 0 0 0,0 0 0 0 0,0 0-1 0 0,0 0 1 0 0,-1-1 0 0 0,0 0-1 0 0,0 0 1 0 0,-1 0 0 0 0,0-1-1 0 0,0 1 1 0 0,-1-1 0 0 0,0 0-1 0 0,0 0 1 0 0,-1 0 0 0 0,0-1-1 0 0,0 1 1 0 0,-1 0 0 0 0,0-1-1 0 0,-1 1 1 0 0,0-1 0 0 0,0 1-1 0 0,-1-1 1 0 0,0 1 0 0 0,-1-5-118 0 0,1 9-118 0 0,-1 0 1 0 0,0 0-1 0 0,0 1 1 0 0,0-1-1 0 0,-1 1 0 0 0,1-1 1 0 0,-1 1-1 0 0,0 0 1 0 0,0 0-1 0 0,0 0 1 0 0,0 0-1 0 0,0 1 1 0 0,-1-1-1 0 0,1 1 0 0 0,-1 0 1 0 0,0 0-1 0 0,1 0 1 0 0,-3 0 117 0 0,-19-6-3268 0 0,-1 5-3292 0 0,16 3-4005 0 0</inkml:trace>
  <inkml:trace contextRef="#ctx0" brushRef="#br0" timeOffset="1807.254">2538 1 14715 0 0,'0'0'1833'0'0,"0"0"-536"0"0,0 0-347 0 0,0 0-103 0 0,0 0-69 0 0,0 0-99 0 0,0 0-123 0 0,0 0-50 0 0,0 0-31 0 0,0 0-51 0 0,0 0-59 0 0,0 0-69 0 0,31 31-63 0 0,94 106-26 0 0,-121-133-195 0 0,-1 1 0 0 0,1-1 0 0 0,-1 0 0 0 0,0 1 0 0 0,0 0 0 0 0,0 0 0 0 0,-1 0 0 0 0,0 0 0 0 0,0 0 0 0 0,0 0 0 0 0,-1 0 0 0 0,1 1 0 0 0,-1-1 0 0 0,0 1 0 0 0,-1-1-12 0 0,-1 60-172 0 0,-2-1 0 0 0,-4 0 0 0 0,-2 0 0 0 0,-3-1 0 0 0,-3 0 0 0 0,-2-2 0 0 0,-3 1 0 0 0,-3-2 0 0 0,-17 30 172 0 0,27-60-195 0 0,0 0 0 0 0,-2-1 1 0 0,-2-1-1 0 0,0-1 0 0 0,-2 0 1 0 0,-1-1-1 0 0,-1-1 195 0 0,-111 86-3742 0 0,106-94 2383 0 0,-21 13-2179 0 0,15-14-3424 0 0,20-12 1133 0 0</inkml:trace>
  <inkml:trace contextRef="#ctx0" brushRef="#br0" timeOffset="2752.396">1128 505 0 0 0,'0'0'609'0'0,"0"0"137"0"0,0 0 35 0 0,0 0-39 0 0,0 0-63 0 0,1-4-84 0 0,7-11-107 0 0,-43-3 5357 0 0,24 20-5713 0 0,0 1 0 0 0,0 0 0 0 0,1 0 0 0 0,-1 1 0 0 0,1 0 0 0 0,0 1 0 0 0,1 0 0 0 0,-1 1 0 0 0,1 0 0 0 0,0 0 0 0 0,-5 5-132 0 0,12-9 26 0 0,-97 83-1585 0 0,53-14-7683 0 0,42-62 8080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2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33 0 0 0,'0'0'1206'0'0,"0"0"49"0"0,0 0-2 0 0,0 0 11 0 0,0 0 43 0 0,0 0 42 0 0,0 0 63 0 0,-16-4-17 0 0,-48-16-84 0 0,-18 12 4058 0 0,-15 40-5295 0 0,73-20 432 0 0,-107 54 232 0 0,129-65-736 0 0,0 0 1 0 0,0 0 0 0 0,0-1 0 0 0,0 1 0 0 0,0 0 0 0 0,0 1-1 0 0,0-1 1 0 0,0 0 0 0 0,0 1 0 0 0,1-1 0 0 0,-1 1-1 0 0,1-1 1 0 0,-1 1 0 0 0,1 0 0 0 0,-1-1 0 0 0,1 1 0 0 0,0 0-1 0 0,0 0 1 0 0,0 0 0 0 0,0 0 0 0 0,0 0 0 0 0,0 0 0 0 0,1 0-1 0 0,-1 1 1 0 0,1-1 0 0 0,-1 0 0 0 0,1 0 0 0 0,0 0-1 0 0,0 1 1 0 0,0-1 0 0 0,0 0 0 0 0,0 0 0 0 0,1 1 0 0 0,-1-1-1 0 0,1 0 1 0 0,-1 0 0 0 0,1 0 0 0 0,0 0 0 0 0,0 0-1 0 0,0 0 1 0 0,0 0 0 0 0,0 0 0 0 0,1 2-3 0 0,17 10 65 0 0,0 0 0 0 0,1-2 0 0 0,0 0 0 0 0,0-1 0 0 0,2-1 0 0 0,-1-1 0 0 0,1-1 0 0 0,8 2-65 0 0,-19-6 25 0 0,-3-2-10 0 0,-1 0 0 0 0,1 0 0 0 0,0 1 0 0 0,-1 1 0 0 0,0-1 0 0 0,0 1 0 0 0,0 0 0 0 0,0 1 0 0 0,0 0 0 0 0,-1 0 0 0 0,0 0 0 0 0,0 1 0 0 0,4 5-15 0 0,-9-7 61 0 0,-1-1 1 0 0,0 1-1 0 0,0 0 1 0 0,0-1-1 0 0,0 1 0 0 0,0-1 1 0 0,-1 1-1 0 0,0 0 0 0 0,0-1 1 0 0,0 1-1 0 0,0-1 0 0 0,0 1 1 0 0,-1-1-1 0 0,1 0 0 0 0,-1 1 1 0 0,0-1-1 0 0,0 0 0 0 0,0 0 1 0 0,0 0-1 0 0,-1-1 0 0 0,1 1 1 0 0,-1-1-1 0 0,0 1 0 0 0,0-1 1 0 0,0 0-1 0 0,0 0 0 0 0,0 0 1 0 0,0 0-1 0 0,0 0 0 0 0,-1-1 1 0 0,-2 1-62 0 0,-3 5 28 0 0,-19 11-40 0 0,-1 0-1 0 0,-1-2 1 0 0,0-1 0 0 0,-1-2 0 0 0,-1-1-1 0 0,0-1 1 0 0,0-2 0 0 0,-1-1-1 0 0,0-1 1 0 0,-24 1 12 0 0,-3-8-1572 0 0,62-22-5288 0 0,40-10-2726 0 0,-28 24 6497 0 0</inkml:trace>
  <inkml:trace contextRef="#ctx0" brushRef="#br0" timeOffset="243.166">832 70 9602 0 0,'0'0'1004'0'0,"0"0"-188"0"0,0 0 70 0 0,0 0 221 0 0,0 0 186 0 0,0 0 10 0 0,0 0-172 0 0,-7 35-262 0 0,-23 106-279 0 0,-7-37 149 0 0,11-35-1754 0 0,23-68-1215 0 0,3-1-3986 0 0,0 0-1559 0 0</inkml:trace>
  <inkml:trace contextRef="#ctx0" brushRef="#br0" timeOffset="742.154">1010 427 16155 0 0,'0'0'857'0'0,"0"0"-405"0"0,0 0-120 0 0,0 0 257 0 0,0 0 282 0 0,0 0 79 0 0,0 0-122 0 0,0 0-225 0 0,0 0-189 0 0,0 0-119 0 0,0 0-103 0 0,25-36-66 0 0,79-113-40 0 0,-32 36 21 0 0,2 11-314 0 0,-74 101 170 0 0,1 0 1 0 0,-1 0-1 0 0,0 1 0 0 0,1-1 0 0 0,-1 0 0 0 0,1 1 0 0 0,-1-1 1 0 0,0 0-1 0 0,1 1 0 0 0,0-1 0 0 0,-1 0 0 0 0,1 1 1 0 0,-1-1-1 0 0,1 1 0 0 0,0-1 0 0 0,-1 1 0 0 0,1 0 1 0 0,0-1-1 0 0,-1 1 0 0 0,1 0 0 0 0,0-1 0 0 0,0 1 0 0 0,0 0 1 0 0,-1 0-1 0 0,1-1 0 0 0,0 1 0 0 0,0 0 0 0 0,0 0 1 0 0,-1 0-1 0 0,1 0 0 0 0,0 0 0 0 0,0 0 0 0 0,0 1 1 0 0,-1-1-1 0 0,1 0 0 0 0,0 0 0 0 0,0 0 0 0 0,-1 1 0 0 0,1-1 1 0 0,0 0-1 0 0,0 1 0 0 0,-1-1 0 0 0,1 1 0 0 0,0-1 1 0 0,-1 1-1 0 0,1-1 0 0 0,-1 1 0 0 0,1 0 0 0 0,0-1 1 0 0,-1 1-1 0 0,0-1 0 0 0,1 1 0 0 0,-1 0 0 0 0,1 0 0 0 0,-1-1 1 0 0,0 1-1 0 0,1 0 0 0 0,-1 0 0 0 0,0-1 0 0 0,0 1 1 0 0,0 0-1 0 0,1 0 0 0 0,-1 0 0 0 0,0-1 0 0 0,0 2 37 0 0,10 59-931 0 0,-10-58 1010 0 0,26 161-128 0 0,-23-154 92 0 0,0-1-1 0 0,0 0 1 0 0,1 0 0 0 0,1 0-1 0 0,0 0 1 0 0,0-1 0 0 0,0 0-1 0 0,1 0 1 0 0,0 0-1 0 0,1-1 1 0 0,-1 1 0 0 0,2-2-1 0 0,4 5-42 0 0,-9-9 143 0 0,0 1-1 0 0,1-1 1 0 0,-1 0-1 0 0,1-1 1 0 0,0 1 0 0 0,-1 0-1 0 0,1-1 1 0 0,0 0-1 0 0,0 0 1 0 0,0 0-1 0 0,0 0 1 0 0,0-1-1 0 0,0 0 1 0 0,0 1-1 0 0,0-2 1 0 0,0 1 0 0 0,0 0-1 0 0,0-1 1 0 0,0 0-1 0 0,0 1 1 0 0,0-2-1 0 0,1 1-142 0 0,4-5 199 0 0,0-1 1 0 0,-1 0-1 0 0,0 0 0 0 0,0 0 0 0 0,0-1 0 0 0,-1 0 0 0 0,-1-1 0 0 0,1 0 0 0 0,-1 0 1 0 0,-1 0-1 0 0,0-1 0 0 0,0 1 0 0 0,-1-1 0 0 0,0 0 0 0 0,0-1 0 0 0,0-4-199 0 0,12-80 179 0 0,-11 46-1580 0 0,5 3-3517 0 0,-7 38-928 0 0,-2 0-5375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07.2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6:37.579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9126 3522 0 0 0,'-5'-170'0'0'0,"4"12"6323"0"0,-12 237-1668 0 0,-36 60-4275 0 0,28-85-40 0 0,-76 148 230 0 0,71-172 1169 0 0,35-56-525 0 0,25-66-956 0 0,-19 55-189 0 0,-2-1 1 0 0,-1 0-1 0 0,-2-1 1 0 0,-1-1-1 0 0,0-18-69 0 0,-12-116 220 0 0,4 172-231 0 0,-1 1-1 0 0,0-1 1 0 0,0 0-1 0 0,0 1 1 0 0,0-1-1 0 0,-1 0 1 0 0,1 1-1 0 0,0-1 1 0 0,-1 1-1 0 0,1-1 1 0 0,-1 0-1 0 0,0 1 1 0 0,1-1-1 0 0,-1 1 1 0 0,0-1-1 0 0,0 1 1 0 0,0 0-1 0 0,0-1 1 0 0,0 1-1 0 0,0 0 1 0 0,0 0-1 0 0,-1 0 1 0 0,1 0-1 0 0,0 0 1 0 0,-1 0-1 0 0,1 0 1 0 0,0 0-1 0 0,-1 0 1 0 0,1 1-1 0 0,-1-1 1 0 0,0 0-1 0 0,1 1 1 0 0,-1 0-1 0 0,1-1 1 0 0,-1 1-1 0 0,0 0 1 0 0,1 0-1 0 0,-1 0 1 0 0,0 0-1 0 0,1 0 1 0 0,-1 0-1 0 0,0 0 1 0 0,1 0-1 0 0,-1 1 1 0 0,1-1-1 0 0,-1 1 1 0 0,0-1 11 0 0,-90 153-856 0 0,68-110 858 0 0,1 1 0 0 0,3 0 0 0 0,2 2 0 0 0,-9 33-2 0 0,24-16-50 0 0,5-62 66 0 0,-1 0-1 0 0,0 0 0 0 0,0 0 0 0 0,1 0 1 0 0,-1 0-1 0 0,0 0 0 0 0,1 0 0 0 0,-1 0 0 0 0,1 0 1 0 0,-1-1-1 0 0,1 1 0 0 0,-1-1 0 0 0,1 1 0 0 0,-1-1 1 0 0,1 0-1 0 0,0 1 0 0 0,-1-1 0 0 0,1 0 0 0 0,0 0 1 0 0,-1 0-1 0 0,1 0 0 0 0,0-1 0 0 0,-1 1 1 0 0,1 0-1 0 0,-1-1 0 0 0,1 1 0 0 0,-1-1 0 0 0,1 1 1 0 0,0-1-1 0 0,-1 0 0 0 0,0 1 0 0 0,1-2-15 0 0,21-15 92 0 0,-1-1 0 0 0,-1-1 0 0 0,-1-1 0 0 0,-1-1 0 0 0,0 0 0 0 0,-2-2 0 0 0,0 0 0 0 0,-2-1 0 0 0,0 0 0 0 0,1-7-92 0 0,-8 16-2 0 0,0 0-1 0 0,0-1 0 0 0,-2-1 0 0 0,0 1 0 0 0,0-1 1 0 0,-2 0-1 0 0,0 0 0 0 0,-1 0 0 0 0,-1 0 0 0 0,0-16 3 0 0,-2 32-14 0 0,0 0-1 0 0,-1 0 0 0 0,1 0 0 0 0,-1 0 0 0 0,1 0 0 0 0,-1 0 0 0 0,1 0 0 0 0,-1 0 1 0 0,0 0-1 0 0,1 0 0 0 0,-1 1 0 0 0,0-1 0 0 0,0 0 0 0 0,0 0 0 0 0,0 1 0 0 0,1-1 1 0 0,-1 0-1 0 0,0 1 0 0 0,0-1 0 0 0,0 1 0 0 0,0-1 0 0 0,0 1 0 0 0,-1 0 0 0 0,1-1 1 0 0,0 1-1 0 0,0 0 0 0 0,0 0 0 0 0,0 0 0 0 0,0 0 0 0 0,0 0 0 0 0,0 0 0 0 0,-1 0 1 0 0,1 0-1 0 0,0 0 0 0 0,0 0 0 0 0,0 1 0 0 0,0-1 0 0 0,0 0 0 0 0,0 1 0 0 0,0-1 1 0 0,0 1-1 0 0,0-1 0 0 0,0 1 0 0 0,0 0 0 0 0,0-1 0 0 0,0 1 0 0 0,0 0 0 0 0,1 0 1 0 0,-1-1-1 0 0,0 1 0 0 0,0 0 0 0 0,1 0 0 0 0,-1 0 0 0 0,1 0 0 0 0,-1 0 0 0 0,1 0 1 0 0,-1 0-1 0 0,1 0 0 0 0,-1 1 15 0 0,-145 227-312 0 0,142-223 320 0 0,1 0 1 0 0,0 0-1 0 0,0 0 1 0 0,1 0 0 0 0,0 0-1 0 0,0 1 1 0 0,0-1-1 0 0,1 1 1 0 0,0-1-1 0 0,0 1 1 0 0,0 0-1 0 0,1-1 1 0 0,0 1-1 0 0,0 0 1 0 0,1 1-9 0 0,2-6 19 0 0,-1 0 1 0 0,1 0-1 0 0,-1-1 1 0 0,1 1-1 0 0,0-1 1 0 0,0 0-1 0 0,-1 1 1 0 0,1-1 0 0 0,0 0-1 0 0,0-1 1 0 0,0 1-1 0 0,0-1 1 0 0,0 1-1 0 0,0-1 1 0 0,1 0-1 0 0,-1 0 1 0 0,0 0-1 0 0,0 0 1 0 0,0-1-1 0 0,0 1 1 0 0,0-1-1 0 0,1 0-19 0 0,101-49 549 0 0,-78 34-492 0 0,218-138 116 0 0,-212 147-465 0 0,-30 35-32 0 0,-7-13 332 0 0,0 0 0 0 0,-1 0 0 0 0,-1-1 0 0 0,-1 1 0 0 0,0-1 0 0 0,0 0 0 0 0,-2-1 0 0 0,1 0 0 0 0,-3 1-8 0 0,-1 4 16 0 0,-134 195 645 0 0,146-213-655 0 0,1 0 0 0 0,0 0 0 0 0,-1 0 0 0 0,1 0-1 0 0,-1 0 1 0 0,1 0 0 0 0,-1 0 0 0 0,1 1 0 0 0,-1-1-1 0 0,1 0 1 0 0,-1 0 0 0 0,1 1 0 0 0,-1-1-1 0 0,0 0 1 0 0,1 1 0 0 0,-1-1 0 0 0,1 0 0 0 0,-1 1-1 0 0,0-1 1 0 0,1 0 0 0 0,-1 1 0 0 0,0-1-1 0 0,1 1 1 0 0,-1-1 0 0 0,0 1 0 0 0,0-1 0 0 0,1 1-1 0 0,-1-1 1 0 0,0 1 0 0 0,0-1 0 0 0,0 1-1 0 0,0-1 1 0 0,0 1 0 0 0,0-1 0 0 0,0 1 0 0 0,0-1-1 0 0,0 1 1 0 0,0-1 0 0 0,0 1 0 0 0,0-1 0 0 0,0 1-1 0 0,0 0 1 0 0,0-1 0 0 0,-1 1 0 0 0,1-1-1 0 0,0 1 1 0 0,0-1 0 0 0,-1 0 0 0 0,1 1-6 0 0,44-27 353 0 0,239-224 112 0 0,-189 161-622 0 0,-223 270-141 0 0,5-2 641 0 0,93-123-120 0 0,32-55-213 0 0,1 0 0 0 0,-1-1 0 0 0,1 1 0 0 0,-1 0 0 0 0,1 0 0 0 0,0-1 0 0 0,0 1 0 0 0,-1-1 0 0 0,1 1 0 0 0,0-1-1 0 0,0 0 1 0 0,-1 0 0 0 0,1 0 0 0 0,0 0 0 0 0,0 0 0 0 0,0 0 0 0 0,-1 0 0 0 0,1-1 0 0 0,0 1 0 0 0,0-1 0 0 0,-1 1 0 0 0,1-1 0 0 0,0 0 0 0 0,-1 1 0 0 0,1-1 0 0 0,-1 0 0 0 0,2-1-10 0 0,17-10 75 0 0,0-1 0 0 0,-1-1 0 0 0,-1-1-1 0 0,0 0 1 0 0,-1-2 0 0 0,10-12-75 0 0,30-27 102 0 0,181-165-70 0 0,-181 166-65 0 0,-56 54 9 0 0,-11 11-135 0 0,-318 429 232 0 0,269-368 169 0 0,76-70-254 0 0,-2-8 66 0 0,0 0 1 0 0,-1-1 0 0 0,0 0-1 0 0,-1-1 1 0 0,0-1 0 0 0,0 0-1 0 0,-1-1 1 0 0,8-9-55 0 0,17-13 35 0 0,437-361-54 0 0,-393 332-233 0 0,-158 147-228 0 0,-165 190 699 0 0,15-11 590 0 0,210-237-758 0 0,17-26-52 0 0,0-1 1 0 0,0 1-1 0 0,0-1 0 0 0,0 1 1 0 0,0-1-1 0 0,0 1 0 0 0,0-1 1 0 0,0 1-1 0 0,0-1 1 0 0,1 0-1 0 0,-1 1 0 0 0,0-1 1 0 0,0 1-1 0 0,0-1 0 0 0,0 1 1 0 0,1-1-1 0 0,-1 0 0 0 0,0 1 1 0 0,0-1-1 0 0,1 1 1 0 0,-1-1-1 0 0,0 0 0 0 0,1 1 1 0 0,-1-1-1 0 0,0 0 0 0 0,1 0 1 0 0,-1 1-1 0 0,0-1 0 0 0,1 0 1 0 0,-1 0-1 0 0,1 0 1 0 0,-1 1-1 0 0,1-1 0 0 0,-1 0 1 0 0,0 0-1 0 0,1 0 0 0 0,-1 0 1 0 0,1 0-1 0 0,-1 0 0 0 0,1 0 1 0 0,-1 0-1 0 0,1 0 1 0 0,-1 0-1 0 0,1 0 0 0 0,-1 0 1 0 0,0 0-1 0 0,1 0 0 0 0,-1 0 1 0 0,1-1-1 0 0,-1 1 0 0 0,1 0 1 0 0,-1 0-1 0 0,0 0 1 0 0,1-1-1 0 0,-1 1 0 0 0,0 0 1 0 0,1 0-1 0 0,-1-1 0 0 0,0 1 1 0 0,1 0-1 0 0,-1-1 1 0 0,16-5 58 0 0,-1-1 0 0 0,0-1 1 0 0,0 0-1 0 0,-1-1 0 0 0,0-1 0 0 0,0 0 0 0 0,10-11-58 0 0,0 2 28 0 0,419-338-59 0 0,-161 112-378 0 0,-276 242 117 0 0,-14 15 187 0 0,-18 20 24 0 0,-352 448 268 0 0,203-289 501 0 0,157-166-610 0 0,35-26-100 0 0,110-77 285 0 0,379-330-332 0 0,31-4-179 0 0,-519 398 215 0 0,7-6-76 0 0,0 0 0 0 0,1 2 0 0 0,1 1 0 0 0,1 2 0 0 0,7-3 109 0 0,-75 52-259 0 0,-338 356 439 0 0,14-44 1078 0 0,337-316-1091 0 0,39-29-226 0 0,5-8 85 0 0,0 1-1 0 0,0-2 0 0 0,-1 0 1 0 0,0-1-1 0 0,-1-1 1 0 0,1-1-1 0 0,-2 0 1 0 0,9-8-26 0 0,10-6 20 0 0,732-522-335 0 0,-587 426-35 0 0,-154 112-37 0 0,-31 26 112 0 0,-96 108 359 0 0,-128 129 992 0 0,-193 160-1076 0 0,346-340 302 0 0,-19 23 251 0 0,97-97-554 0 0,1 0 0 0 0,-1 0 0 0 0,0 0 0 0 0,1-1 0 0 0,-1 1 0 0 0,0 0 0 0 0,1 0 0 0 0,-1 0 0 0 0,1 0 0 0 0,-1 0 1 0 0,0 0-1 0 0,1 0 0 0 0,-1 0 0 0 0,1 0 0 0 0,-1 0 0 0 0,0 0 0 0 0,1 0 0 0 0,-1 0 0 0 0,0 0 0 0 0,1 0 0 0 0,-1 0 0 0 0,1 0 0 0 0,-1 1 0 0 0,0-1 0 0 0,1 0 0 0 0,-1 0 0 0 0,0 0 0 0 0,1 1 0 0 0,-1-1 0 0 0,0 0 0 0 0,0 0 0 0 0,1 1 0 0 0,-1-1 0 0 0,0 0 0 0 0,1 1 0 0 0,-1-1 0 0 0,0 0 0 0 0,0 1 0 0 0,0-1 0 0 0,0 0 0 0 0,1 1 0 0 0,-1-1 0 0 0,0 0 0 0 0,0 1 1 0 0,0-1-1 0 0,0 0 0 0 0,0 1 0 0 0,0-1 0 0 0,0 1 0 0 0,0-1 0 0 0,0 0 0 0 0,0 1 0 0 0,0-1 0 0 0,0 1 0 0 0,0-1 1 0 0,136-84 161 0 0,268-215-166 0 0,-227 170-293 0 0,76-77 298 0 0,-119 96-489 0 0,-167 163 25 0 0,-370 452 595 0 0,-82 32 1264 0 0,459-500-1329 0 0,48-35-106 0 0,130-89 222 0 0,315-259-555 0 0,-181 127 128 0 0,-75 70-399 0 0,-181 147 69 0 0,-157 174 690 0 0,4-11-33 0 0,-52 70 1816 0 0,-196 198-1898 0 0,182-231 1118 0 0,169-168-1161 0 0,54-27-198 0 0,-23-6 220 0 0,1-1 1 0 0,-1-1 0 0 0,1 0-1 0 0,-1 0 1 0 0,-1-1-1 0 0,1-1 1 0 0,-1 0-1 0 0,0 0 1 0 0,5-5 20 0 0,4-3-55 0 0,-4 5 20 0 0,17-12-245 0 0,-1 0-1 0 0,-1-2 0 0 0,-1-2 0 0 0,-1 0 0 0 0,-1-2 1 0 0,-1-1-1 0 0,14-23 281 0 0,7-21-971 0 0,-47 72 741 0 0,-35 35-2755 0 0,-12 20-448 0 0,18-18-4218 0 0,24-27 2287 0 0</inkml:trace>
  <inkml:trace contextRef="#ctx0" brushRef="#br0" timeOffset="98186.571">6714 5911 0 0 0,'0'0'807'0'0,"0"0"-127"0"0,0 0-141 0 0,0 0-106 0 0,-10-11-110 0 0,-36-31-71 0 0,45 41-243 0 0,0 1 0 0 0,0-1 1 0 0,-1 0-1 0 0,1 1 0 0 0,0 0 0 0 0,0-1 1 0 0,0 1-1 0 0,-1 0 0 0 0,1-1 0 0 0,0 1 1 0 0,0 0-1 0 0,-1 0 0 0 0,1 0 0 0 0,0 0 1 0 0,0 0-1 0 0,-1 1 0 0 0,1-1 0 0 0,0 0 1 0 0,0 0-1 0 0,0 1 0 0 0,-1-1 0 0 0,1 1 1 0 0,0-1-1 0 0,0 1 0 0 0,0-1 0 0 0,0 1 1 0 0,0 0-1 0 0,0 0 0 0 0,0-1 0 0 0,0 1 1 0 0,0 0-1 0 0,0 0 0 0 0,1 0 0 0 0,-1 0 1 0 0,0 1-10 0 0,-5 3 47 0 0,-232 226 881 0 0,111-136-19 0 0,92-84 361 0 0,38-38-1107 0 0,79-114-267 0 0,198-250 122 0 0,-273 381 32 0 0,0 0-1 0 0,0-1 0 0 0,-2 0 0 0 0,1 0 0 0 0,-1-1 1 0 0,-1 0-1 0 0,0 1 0 0 0,-1-1 0 0 0,1-5-49 0 0,-4 16 9 0 0,-1 0 1 0 0,1 0-1 0 0,0-1 0 0 0,-1 1 0 0 0,0 0 0 0 0,1 0 0 0 0,-1 0 1 0 0,1 0-1 0 0,-1 0 0 0 0,0 0 0 0 0,0 0 0 0 0,0 0 1 0 0,1 0-1 0 0,-1 1 0 0 0,0-1 0 0 0,0 0 0 0 0,0 0 0 0 0,0 1 1 0 0,-1-1-1 0 0,1 1 0 0 0,0-1 0 0 0,0 1 0 0 0,0-1 1 0 0,0 1-1 0 0,0 0 0 0 0,-1-1 0 0 0,1 1 0 0 0,0 0 1 0 0,0 0-1 0 0,-1 0 0 0 0,1 0 0 0 0,0 0 0 0 0,0 0 0 0 0,-1 0 1 0 0,1 1-1 0 0,0-1 0 0 0,0 0 0 0 0,0 1 0 0 0,0-1 1 0 0,-1 1-1 0 0,1-1 0 0 0,0 1 0 0 0,0-1 0 0 0,0 1 0 0 0,0 0 1 0 0,0-1-1 0 0,0 1 0 0 0,0 0 0 0 0,0 0 0 0 0,1 0 1 0 0,-1 0-1 0 0,0 0 0 0 0,0 0-9 0 0,-138 105-443 0 0,-132 149 386 0 0,190-170 472 0 0,-5-4 1 0 0,-3-4 0 0 0,-7 0-416 0 0,86-70 184 0 0,4-2 45 0 0,0-1 1 0 0,0 1 0 0 0,0-1-1 0 0,0-1 1 0 0,0 1-1 0 0,-1-1 1 0 0,0 0 0 0 0,0 0-1 0 0,0-1 1 0 0,0 0-1 0 0,0 0 1 0 0,-3 0-230 0 0,9-3 34 0 0,0 0 0 0 0,1 0 1 0 0,-1 0-1 0 0,0 0 0 0 0,1 0 0 0 0,-1 0 0 0 0,1 0 1 0 0,-1-1-1 0 0,1 1 0 0 0,0 0 0 0 0,-1 0 1 0 0,1 0-1 0 0,0 0 0 0 0,0-1 0 0 0,0 1 0 0 0,0 0 1 0 0,0 0-1 0 0,0 0 0 0 0,0-1 0 0 0,0 1 0 0 0,0 0 1 0 0,1 0-1 0 0,-1 0 0 0 0,0 0 0 0 0,1-1 0 0 0,-1 1 1 0 0,1 0-1 0 0,0 0 0 0 0,-1 0 0 0 0,1 0 0 0 0,0 0 1 0 0,-1 0-1 0 0,1 0 0 0 0,1 0-34 0 0,135-197-16 0 0,224-239-344 0 0,-356 432 344 0 0,6-10-15 0 0,1 1 0 0 0,-2-2 0 0 0,0 1 0 0 0,-1-1 0 0 0,0-1 0 0 0,-1 0 0 0 0,0-2 31 0 0,-9 20-1 0 0,1-1 0 0 0,0 1 0 0 0,0-1 0 0 0,-1 1 0 0 0,1-1 0 0 0,0 1 0 0 0,-1 0 0 0 0,1-1 0 0 0,-1 1 0 0 0,1-1 0 0 0,0 0 0 0 0,-1 1 0 0 0,1-1 0 0 0,-1 1 0 0 0,1-1 0 0 0,-1 0 0 0 0,1 1 0 0 0,-1-1 1 0 0,0 0-1 0 0,1 0 0 0 0,-1 1 0 0 0,1-1 0 0 0,-1 0 0 0 0,0 0 0 0 0,1 0 0 0 0,-1 0 0 0 0,1 0 0 0 0,-1 0 0 0 0,0 0 0 0 0,1 0 0 0 0,-1 0 0 0 0,0 0 0 0 0,1 0 0 0 0,-1 0 0 0 0,1 0 0 0 0,-1 0 0 0 0,0-1 1 0 0,1 1-1 0 0,-1 0 0 0 0,1 0 0 0 0,-1-1 0 0 0,1 1 0 0 0,-1-1 0 0 0,1 1 0 0 0,-1 0 0 0 0,1-1 0 0 0,-1 1 0 0 0,1-1 0 0 0,-1 1 0 0 0,1-1 0 0 0,0 1 0 0 0,-1-1 0 0 0,1 1 0 0 0,0-1 0 0 0,-1 1 0 0 0,1-1 1 0 0,0 0-1 0 0,0 1 0 0 0,0-1 0 0 0,0 1 0 0 0,-1-1 0 0 0,1 0 0 0 0,0 1 0 0 0,0-1 0 0 0,0 0 0 0 0,0 1 0 0 0,0-1 0 0 0,0 1 0 0 0,1-1 1 0 0,-24 18-198 0 0,2 0 0 0 0,0 2-1 0 0,1 1 1 0 0,2 0 0 0 0,-16 22 198 0 0,13-17-53 0 0,-269 308 82 0 0,275-316 26 0 0,-19 23 297 0 0,-1-3 0 0 0,-2 0-1 0 0,-2-2 1 0 0,-5 1-352 0 0,-4-12 2087 0 0,50-33-1930 0 0,69-112-79 0 0,11 0 2 0 0,-52 81-126 0 0,-2-1 0 0 0,-2-2 0 0 0,-1 0 1 0 0,-3-2-1 0 0,-1 0 0 0 0,10-36 46 0 0,-21-11-51 0 0,-11 91 32 0 0,1 0-1 0 0,-1-1 0 0 0,0 1 0 0 0,0 0 0 0 0,1 1 0 0 0,-1-1 0 0 0,0 0 0 0 0,0 0 1 0 0,0 0-1 0 0,0 0 0 0 0,0 1 0 0 0,0-1 0 0 0,0 0 0 0 0,-1 1 0 0 0,1-1 1 0 0,0 1-1 0 0,0-1 0 0 0,0 1 0 0 0,-1 0 0 0 0,1 0 0 0 0,0-1 0 0 0,0 1 0 0 0,-1 0 1 0 0,1 0-1 0 0,0 0 0 0 0,0 0 0 0 0,-1 0 0 0 0,1 1 0 0 0,0-1 0 0 0,0 0 1 0 0,-1 0-1 0 0,1 1 0 0 0,0-1 0 0 0,0 1 0 0 0,0-1 0 0 0,0 1 0 0 0,0 0 0 0 0,0-1 1 0 0,-1 1-1 0 0,2 0 0 0 0,-1 0 0 0 0,0 0 0 0 0,0 0 0 0 0,0 0 0 0 0,0 0 1 0 0,0 0-1 0 0,1 0 0 0 0,-2 1 20 0 0,-163 222-522 0 0,104-140 880 0 0,60-82-319 0 0,-9 16 10 0 0,22-17 338 0 0,5-14-253 0 0,-1-1 0 0 0,0-1 1 0 0,-1 0-1 0 0,-1-1 0 0 0,0-1 1 0 0,-1 0-1 0 0,-1-1 0 0 0,5-10-134 0 0,-3 7 50 0 0,3-4-37 0 0,-1-1 0 0 0,-2 0 1 0 0,0-1-1 0 0,-2-1 0 0 0,-1 0 1 0 0,-2-1-1 0 0,0 0 0 0 0,1-15-13 0 0,-10-29 133 0 0,0 72-147 0 0,-1 0 1 0 0,0 0 0 0 0,0 0 0 0 0,1 0 0 0 0,-1 0-1 0 0,0 0 1 0 0,0 0 0 0 0,0 1 0 0 0,0-1 0 0 0,0 0 0 0 0,0 1-1 0 0,0-1 1 0 0,-1 0 0 0 0,1 1 0 0 0,0 0 0 0 0,0-1 0 0 0,0 1-1 0 0,-1 0 1 0 0,1-1 0 0 0,0 1 0 0 0,0 0 0 0 0,-1 0 0 0 0,1 0-1 0 0,0 0 1 0 0,0 0 0 0 0,-1 0 0 0 0,1 0 0 0 0,0 1-1 0 0,0-1 1 0 0,-1 0 0 0 0,1 1 0 0 0,0-1 0 0 0,0 1 0 0 0,0-1-1 0 0,0 1 1 0 0,0 0 0 0 0,0-1 0 0 0,0 1 0 0 0,0 0 0 0 0,0 0-1 0 0,0 0 1 0 0,0 0 13 0 0,-38 41-489 0 0,38-40 506 0 0,-80 119-238 0 0,82-121 221 0 0,-1 1 0 0 0,1-1 0 0 0,-1 1 0 0 0,1 0 0 0 0,-1-1 0 0 0,1 1 0 0 0,0-1 0 0 0,-1 0 0 0 0,1 1 1 0 0,0-1-1 0 0,-1 1 0 0 0,1-1 0 0 0,0 0 0 0 0,0 0 0 0 0,-1 1 0 0 0,1-1 0 0 0,0 0 0 0 0,0 0 0 0 0,-1 0 1 0 0,1 0-1 0 0,0 0 0 0 0,0 0 0 0 0,-1 0 0 0 0,1 0 0 0 0,0 0 0 0 0,0 0 0 0 0,-1-1 0 0 0,1 1 0 0 0,0 0 0 0 0,0 0 1 0 0,-1-1-1 0 0,1 1 0 0 0,0 0 0 0 0,-1-1 0 0 0,1 1 0 0 0,0-1 0 0 0,-1 1 0 0 0,1-1 0 0 0,-1 1 0 0 0,1-1 1 0 0,-1 1-1 0 0,1-1 0 0 0,9-14 35 0 0,0 1 0 0 0,-1-1 0 0 0,0-1 0 0 0,-2 0 0 0 0,0 0 0 0 0,0 0 0 0 0,-2-1 1 0 0,0 0-1 0 0,-1 0 0 0 0,0 0 0 0 0,-2-1 0 0 0,0 1 0 0 0,-1-1 0 0 0,-1 1 0 0 0,-1-9-35 0 0,1 25-21 0 0,-1-1-1 0 0,1 1 1 0 0,-1 0-1 0 0,1 0 1 0 0,-1 0-1 0 0,0 0 1 0 0,1 0-1 0 0,-1 0 1 0 0,0 0-1 0 0,0 0 1 0 0,0 0-1 0 0,0 0 1 0 0,0 0-1 0 0,0 0 1 0 0,0 0-1 0 0,0 1 1 0 0,0-1-1 0 0,-1 1 1 0 0,1-1-1 0 0,0 1 1 0 0,0-1-1 0 0,-1 1 1 0 0,1-1 0 0 0,0 1-1 0 0,0 0 1 0 0,-1 0-1 0 0,1 0 1 0 0,0 0-1 0 0,-1 0 1 0 0,1 0-1 0 0,0 0 1 0 0,-1 0-1 0 0,1 0 1 0 0,0 1-1 0 0,0-1 1 0 0,-1 0-1 0 0,1 1 1 0 0,0-1-1 0 0,0 1 1 0 0,0 0-1 0 0,-1-1 1 0 0,1 1-1 0 0,0 0 1 0 0,0 0-1 0 0,0 0 1 0 0,0-1-1 0 0,0 1 1 0 0,0 0-1 0 0,1 0 1 0 0,-1 0-1 0 0,0 1 22 0 0,-49 67-481 0 0,51-69 480 0 0,-1 0 1 0 0,1-1-1 0 0,-1 1 0 0 0,1 0 1 0 0,-1 0-1 0 0,1 0 1 0 0,-1 0-1 0 0,0 0 1 0 0,1 0-1 0 0,-1 0 1 0 0,1 0-1 0 0,-1 1 0 0 0,1-1 1 0 0,-1 0-1 0 0,1 0 1 0 0,-1 0-1 0 0,1 0 1 0 0,-1 1-1 0 0,0-1 1 0 0,1 0-1 0 0,-1 0 0 0 0,0 1 1 0 0,1-1-1 0 0,-1 0 1 0 0,1 1-1 0 0,-1-1 1 0 0,0 0-1 0 0,0 1 1 0 0,1-1-1 0 0,-1 0 0 0 0,0 1 1 0 0,0-1-1 0 0,1 1 1 0 0,-1-1-1 0 0,0 0 1 0 0,0 1 0 0 0,14-23 254 0 0,-7 13-196 0 0,-1-1-1 0 0,0 0 0 0 0,0-1 0 0 0,-1 1 1 0 0,0-1-1 0 0,-1 0 0 0 0,0 0 0 0 0,-1 0 1 0 0,0 0-1 0 0,-1-1 0 0 0,0 0 0 0 0,-1-6-57 0 0,0 17-2 0 0,-1-1-1 0 0,1 0 1 0 0,-1 1-1 0 0,1-1 1 0 0,-1 0-1 0 0,0 0 1 0 0,0 1-1 0 0,0-1 0 0 0,0 0 1 0 0,0 0-1 0 0,0 0 1 0 0,-1 1-1 0 0,1-1 1 0 0,0 0-1 0 0,-1 1 1 0 0,0-1-1 0 0,1 0 1 0 0,-1 1-1 0 0,0-1 1 0 0,0 0-1 0 0,0 1 1 0 0,0 0-1 0 0,0-1 0 0 0,0 1 1 0 0,0-1-1 0 0,0 1 1 0 0,-1 0-1 0 0,1 0 1 0 0,0 0-1 0 0,-1 0 1 0 0,1 0-1 0 0,-1 0 1 0 0,0 0-1 0 0,1 0 1 0 0,-1 1-1 0 0,1-1 1 0 0,-1 0-1 0 0,0 1 1 0 0,0 0-1 0 0,1-1 0 0 0,-1 1 1 0 0,0 0-1 0 0,0 0 1 0 0,1 0-1 0 0,-1 0 1 0 0,0 0-1 0 0,0 0 1 0 0,0 0-1 0 0,1 1 3 0 0,-53 44-627 0 0,43-32 545 0 0,-6 7 70 0 0,0 1 0 0 0,1 1 1 0 0,2 0-1 0 0,0 1 0 0 0,-9 19 12 0 0,23-41-7 0 0,-1 0 1 0 0,0 0-1 0 0,0 0 1 0 0,1 0-1 0 0,-1 0 0 0 0,1 0 1 0 0,-1 0-1 0 0,1 0 1 0 0,-1 0-1 0 0,1 0 0 0 0,-1 1 1 0 0,1-1-1 0 0,0 0 1 0 0,0 0-1 0 0,0 0 0 0 0,0 0 1 0 0,0 1-1 0 0,0-1 1 0 0,0 0-1 0 0,0 0 0 0 0,0 0 1 0 0,0 0-1 0 0,0 1 1 0 0,1-1-1 0 0,-1 0 1 0 0,1 0-1 0 0,-1 0 0 0 0,1 0 1 0 0,-1 0-1 0 0,1 0 1 0 0,-1 0-1 0 0,1 0 0 0 0,0 0 1 0 0,0 0-1 0 0,-1 0 1 0 0,1-1-1 0 0,0 1 0 0 0,1 1 7 0 0,9-5 59 0 0,-1 1 1 0 0,1-2-1 0 0,-1 1 0 0 0,0-1 0 0 0,0-1 0 0 0,0 0 1 0 0,-1 0-1 0 0,0-1 0 0 0,0 0 0 0 0,0 0 0 0 0,-1-1 0 0 0,0-1 1 0 0,0 1-1 0 0,0-1 0 0 0,5-9-59 0 0,-2 6 7 0 0,27-26-191 0 0,-41 57-105 0 0,-42 68 95 0 0,-165 400 288 0 0,101-271 115 0 0,95-187-260 0 0,14-30-9 0 0,0 0-8 0 0,0 0 11 0 0,0 0 13 0 0,0 0 28 0 0,0 0 27 0 0,0 0 6 0 0,0 0 7 0 0,0 0 9 0 0,0 0 17 0 0,0 0 23 0 0,0 0 23 0 0,-25 42-28 0 0,-2-5-67 0 0,-1 0 0 0 0,-3-2 1 0 0,0-1-1 0 0,-11 6-1 0 0,18-16 38 0 0,-57 39 729 0 0,105-110-561 0 0,-21 45-193 0 0,-1 0 0 0 0,1-1 0 0 0,-1 1 0 0 0,0-1 0 0 0,0 0-1 0 0,0 1 1 0 0,-1-1 0 0 0,1 0 0 0 0,-1 0 0 0 0,1 0 0 0 0,-1 0 0 0 0,0-1-1 0 0,0 1 1 0 0,0 0 0 0 0,-1 0 0 0 0,1-1 0 0 0,-1 1 0 0 0,0 0 0 0 0,0-1-1 0 0,0 1 1 0 0,0 0 0 0 0,0-1 0 0 0,-1 1 0 0 0,0 0 0 0 0,1-1 0 0 0,-1 1-1 0 0,0 0 1 0 0,-1 0 0 0 0,1 0 0 0 0,-1 0 0 0 0,1 0 0 0 0,-1 0 0 0 0,0 0-1 0 0,0 1 1 0 0,0-1 0 0 0,0 1 0 0 0,0-1 0 0 0,-1 1 0 0 0,0-1-13 0 0,-8-2 2 0 0,0 0 1 0 0,0 0-1 0 0,-1 1 1 0 0,0 1-1 0 0,1 0 1 0 0,-1 1-1 0 0,0 0 1 0 0,-1 0-1 0 0,1 1 1 0 0,0 1-1 0 0,0 0 1 0 0,0 1-1 0 0,-3 1-2 0 0,-13-2-4 0 0,-78 7 56 0 0,-2 1 725 0 0,34-16-874 0 0,-50 4 200 0 0,121 3-105 0 0,1-1 1 0 0,-1 0-1 0 0,1 1 1 0 0,-1-1 0 0 0,1 0-1 0 0,0 0 1 0 0,0 0-1 0 0,0-1 1 0 0,0 1-1 0 0,0 0 1 0 0,1-1 0 0 0,-1 1-1 0 0,1-1 1 0 0,-1 0-1 0 0,1 1 1 0 0,0-1-1 0 0,0 0 1 0 0,0 0 0 0 0,1 0-1 0 0,-1 0 1 0 0,1 1-1 0 0,-1-1 1 0 0,1 0 0 0 0,0 0-1 0 0,0 0 1 0 0,0 0-1 0 0,1 0 1 0 0,-1 0-1 0 0,1 0 1 0 0,-1 0 0 0 0,2-2 1 0 0,-6-48 94 0 0,-17-72-163 0 0,-10 88 36 0 0,29 31 30 0 0,2 5-60 0 0,0 1-45 0 0,14-18-405 0 0,-9 15 439 0 0,-1-1 0 0 0,1 1 0 0 0,-1 0 0 0 0,1 1 0 0 0,0-1 0 0 0,0 1 0 0 0,1 0 0 0 0,-1 0 0 0 0,0 1 0 0 0,1-1 0 0 0,-1 1 0 0 0,0 0 0 0 0,1 1 0 0 0,5-1 74 0 0,-11 1-55 0 0,0 0 32 0 0,0 0 13 0 0,0 0 0 0 0,0 0 20 0 0,0 0 2 0 0,0 0 12 0 0,0 0 12 0 0,0 0-7 0 0,-9 12-40 0 0,1-5 36 0 0,0 0 1 0 0,-1-1-1 0 0,0 0 0 0 0,0 0 0 0 0,0-1 0 0 0,-1 0 1 0 0,0-1-1 0 0,0 0 0 0 0,0 0 0 0 0,-9 1-25 0 0,-65 53-101 0 0,60-36 61 0 0,24-22 0 0 0,0 0-44 0 0,0 0-27 0 0,0 0-14 0 0,0 0 2 0 0,0 0 22 0 0,0 0 10 0 0,0 0 24 0 0,0 0 17 0 0,0 0 7 0 0,0 0 22 0 0,0 0 5 0 0,0 0 0 0 0,0 0 0 0 0,0 0 1 0 0,0 0 3 0 0,0 0-7 0 0,0 0 5 0 0,0 0-21 0 0,0 0-26 0 0,0 0 10 0 0,0 0 20 0 0,0 0 45 0 0,0 0 10 0 0,0 0 8 0 0,0 0 41 0 0,0 0 52 0 0,0 0 47 0 0,0-30 935 0 0,17-65-1272 0 0,-5 62 85 0 0,-10 77-878 0 0,-2-34 945 0 0,0-1-1 0 0,0 1 0 0 0,1 0 0 0 0,0-1 0 0 0,1 1 0 0 0,0 0 0 0 0,1-1 0 0 0,0 0 0 0 0,0 0 0 0 0,1 0 0 0 0,0 0 0 0 0,0 0 0 0 0,1-1 1 0 0,0 0-1 0 0,1 0 0 0 0,0 0 0 0 0,0-1 0 0 0,1 1 0 0 0,0-2 0 0 0,0 1 0 0 0,0-1 0 0 0,1 0 0 0 0,0 0 0 0 0,0-1 0 0 0,1 0 14 0 0,157 47 375 0 0,-38 0-262 0 0,-126-52-98 0 0,0 0 1 0 0,-1 1-1 0 0,1-1 0 0 0,0 1 0 0 0,-1-1 0 0 0,1 1 0 0 0,-1 0 0 0 0,1-1 0 0 0,0 1 0 0 0,-1 0 0 0 0,0 0 0 0 0,1 0 0 0 0,-1 1 0 0 0,0-1 0 0 0,1 0 0 0 0,-1 0 0 0 0,0 1 0 0 0,0-1 0 0 0,0 0 0 0 0,0 1 0 0 0,0-1 0 0 0,0 1 0 0 0,-1 0 0 0 0,1-1 0 0 0,-1 1 0 0 0,1 0 0 0 0,-1-1 0 0 0,1 1 0 0 0,-1 0 0 0 0,0-1 1 0 0,0 1-1 0 0,0 0 0 0 0,0 0 0 0 0,0-1 0 0 0,0 1 0 0 0,0 0 0 0 0,0 0 0 0 0,-1-1 0 0 0,1 1 0 0 0,-1 0 0 0 0,1-1 0 0 0,-1 1 0 0 0,0-1 0 0 0,0 1-15 0 0,-24 36 142 0 0,-2-2 0 0 0,-1 0 1 0 0,-2-2-1 0 0,-1-2 0 0 0,-17 14-142 0 0,47-45 2 0 0,-154 143 318 0 0,153-143-331 0 0,0 0-1 0 0,1 0 0 0 0,-1 0 0 0 0,0 0 0 0 0,1 0 0 0 0,-1 1 0 0 0,1-1 0 0 0,0 0 0 0 0,-1 1 0 0 0,1-1 0 0 0,0 1 0 0 0,0 0 0 0 0,0-1 0 0 0,0 1 0 0 0,0 0 0 0 0,0 0 1 0 0,0-1-1 0 0,1 1 0 0 0,-1 0 0 0 0,1 0 0 0 0,-1 0 0 0 0,1 0 0 0 0,0 0 0 0 0,0 0 0 0 0,0 0 0 0 0,0 0 0 0 0,0 0 0 0 0,0 0 0 0 0,0-1 0 0 0,1 1 0 0 0,-1 0 1 0 0,1 0-1 0 0,-1 0 0 0 0,1 0 0 0 0,0 0 0 0 0,0-1 0 0 0,0 1 0 0 0,0 0 0 0 0,0-1 0 0 0,0 1 0 0 0,1 1 12 0 0,14 0-21 0 0,0-1 1 0 0,-1 0-1 0 0,1-1 1 0 0,0 0-1 0 0,1-2 0 0 0,-2 0 1 0 0,1 0-1 0 0,0-2 1 0 0,0 0-1 0 0,0-1 0 0 0,-1 0 1 0 0,0-1-1 0 0,0-1 1 0 0,0 0-1 0 0,-1-1 1 0 0,4-3 19 0 0,16-4-5 0 0,61-27-47 0 0,-2-4 1 0 0,51-34 52 0 0,-167 86 690 0 0,-314 269-618 0 0,197-155-28 0 0,130-112-34 0 0,-11 7 29 0 0,2 0 0 0 0,0 2 0 0 0,1 0 0 0 0,1 1 0 0 0,1 1 1 0 0,-12 18-40 0 0,28-38-8 0 0,-1 1 1 0 0,0 0-1 0 0,1 0 1 0 0,-1 0 0 0 0,1 0-1 0 0,0 0 1 0 0,-1 0 0 0 0,1 0-1 0 0,0 0 1 0 0,-1 0 0 0 0,1 0-1 0 0,0 0 1 0 0,0 0-1 0 0,0 0 1 0 0,0 0 0 0 0,0 0-1 0 0,0 0 1 0 0,0 0 0 0 0,0 0-1 0 0,0 0 1 0 0,1 0 0 0 0,-1 0-1 0 0,0 0 1 0 0,1 0-1 0 0,-1 0 1 0 0,1 0 0 0 0,-1 0-1 0 0,1 0 1 0 0,-1 0 0 0 0,1 0-1 0 0,-1 0 1 0 0,1-1 0 0 0,0 1-1 0 0,0 0 1 0 0,-1 0 0 0 0,1-1-1 0 0,0 1 1 0 0,0-1-1 0 0,0 1 1 0 0,0-1 0 0 0,0 1-1 0 0,0-1 1 0 0,0 1 0 0 0,0-1-1 0 0,0 0 1 0 0,0 1 0 0 0,0-1-1 0 0,0 0 1 0 0,0 0-1 0 0,0 0 1 0 0,0 0 0 0 0,0 0-1 0 0,0 0 1 0 0,0 0 0 0 0,0 0-1 0 0,0 0 1 0 0,1-1 7 0 0,67-6-133 0 0,-23-8 131 0 0,0-2 0 0 0,-1-3 0 0 0,-1-1 0 0 0,-1-2 1 0 0,-1-3-1 0 0,3-4 2 0 0,-1 3 3 0 0,647-389-109 0 0,-630 385-18 0 0,-90 57 500 0 0,-137 94-10 0 0,-6-7 0 0 0,-104 47-366 0 0,154-90 169 0 0,-381 209 1084 0 0,392-241-501 0 0,116-62-1087 0 0,116-178-108 0 0,-119 198 440 0 0,0 0 0 0 0,0 0 0 0 0,0 0-1 0 0,0 0 1 0 0,-1-1 0 0 0,1 1 0 0 0,-1-1 0 0 0,0 1-1 0 0,-1-1 1 0 0,1 1 0 0 0,-1-1 0 0 0,0 0 0 0 0,0 1 0 0 0,0-1-1 0 0,-1 0 1 0 0,0 1 0 0 0,0-1 0 0 0,0 1 0 0 0,0-1-1 0 0,0 1 1 0 0,-1 0 0 0 0,0 0 0 0 0,0-1 0 0 0,0 1-1 0 0,-1 0 1 0 0,1 1 0 0 0,-1-1 0 0 0,0 0 0 0 0,0 1-1 0 0,0-1 1 0 0,-1 1 0 0 0,1 0 0 0 0,-1 0 0 0 0,0 1-1 0 0,1-1 1 0 0,-1 1 0 0 0,0-1 0 0 0,-3 0 3 0 0,-21 0-11 0 0,-1 0 0 0 0,0 2-1 0 0,1 1 1 0 0,-1 1 0 0 0,0 1 0 0 0,1 2 0 0 0,0 1 0 0 0,0 1-1 0 0,0 1 1 0 0,1 2 0 0 0,0 1 0 0 0,-23 12 11 0 0,19-11 11 0 0,-298 118 137 0 0,226-77-152 0 0,187-149-880 0 0,153-221 976 0 0,-236 317-87 0 0,1 0-1 0 0,-1-1 1 0 0,0 1-1 0 0,0 0 1 0 0,1 0-1 0 0,-1-1 1 0 0,0 1-1 0 0,0-1 1 0 0,0 1-1 0 0,-1-1 1 0 0,1 0-1 0 0,0 1 1 0 0,0-1-1 0 0,-1 0 1 0 0,1 1-1 0 0,-1-1 1 0 0,0 0-1 0 0,1 0 1 0 0,-1 1-1 0 0,0-1 1 0 0,0 0-1 0 0,0 0 1 0 0,0 0-1 0 0,-1 1 1 0 0,1-1-1 0 0,0 0 1 0 0,-1 0-1 0 0,1 1 1 0 0,-1-1-1 0 0,1 0 1 0 0,-1 1-1 0 0,0-1 1 0 0,0 0-1 0 0,0 1 1 0 0,0-1-1 0 0,0 1 1 0 0,0 0-1 0 0,0-1 1 0 0,0 1-1 0 0,-1 0 1 0 0,1 0-1 0 0,-1 0 1 0 0,1-1-1 0 0,-1 1 1 0 0,1 1-1 0 0,-1-1 1 0 0,1 0-1 0 0,-1 0 1 0 0,0 1-1 0 0,1-1 1 0 0,-1 1-1 0 0,0-1 1 0 0,-1 1-5 0 0,-9 1-27 0 0,-1 0 0 0 0,0 1 1 0 0,1 1-1 0 0,-1 0 0 0 0,1 1 1 0 0,0 0-1 0 0,0 1 0 0 0,0 1 1 0 0,1 0-1 0 0,0 0 0 0 0,0 1 1 0 0,-2 2 26 0 0,-421 319-92 0 0,479-354-642 0 0,106-109 976 0 0,51-56-180 0 0,-202 191-54 0 0,-1 0 0 0 0,1 0 0 0 0,-1-1 0 0 0,1 1 0 0 0,0 0 0 0 0,-1 0 0 0 0,1 0 0 0 0,0 0 0 0 0,-1-1 0 0 0,1 1 0 0 0,0 0 0 0 0,-1 0 0 0 0,1-1 0 0 0,0 1 0 0 0,-1 0 0 0 0,1-1 0 0 0,0 1 0 0 0,0 0 0 0 0,-1-1 0 0 0,1 1 0 0 0,0 0 0 0 0,0-1 0 0 0,0 1 0 0 0,0 0 0 0 0,-1-1 0 0 0,1 1-1 0 0,0-1 1 0 0,0 1 0 0 0,0 0 0 0 0,0-1 0 0 0,0 1 0 0 0,0-1 0 0 0,0 1 0 0 0,0 0 0 0 0,0-1 0 0 0,0 1 0 0 0,0-1 0 0 0,0 1 0 0 0,1 0 0 0 0,-1-1 0 0 0,0 1 0 0 0,0-1 0 0 0,0 1 0 0 0,0 0 0 0 0,1-1 0 0 0,-1 1 0 0 0,0 0 0 0 0,0-1 0 0 0,1 1 0 0 0,-1 0 0 0 0,0 0 0 0 0,1-1 0 0 0,-1 1 0 0 0,0 0 0 0 0,1 0 0 0 0,-1-1 0 0 0,0 1 0 0 0,1 0 0 0 0,-1 0 0 0 0,0 0-8 0 0,-35 7 24 0 0,-124 96-135 0 0,18 10 165 0 0,23-3-14 0 0,118-110-49 0 0,-1 1 0 0 0,1-1 0 0 0,-1 0-1 0 0,1 1 1 0 0,-1-1 0 0 0,1 0 0 0 0,0 1 0 0 0,-1-1 0 0 0,1 0 0 0 0,0 1 0 0 0,-1-1 0 0 0,1 1 0 0 0,0-1 0 0 0,-1 0 0 0 0,1 1 0 0 0,0-1 0 0 0,0 1 0 0 0,0-1 0 0 0,-1 1 0 0 0,1-1 0 0 0,0 1 0 0 0,0-1 0 0 0,0 1 0 0 0,0-1 0 0 0,0 1 0 0 0,0 0 0 0 0,0-1-1 0 0,0 1 1 0 0,0-1 0 0 0,0 1 0 0 0,0-1 0 0 0,0 1 0 0 0,1-1 0 0 0,-1 1 0 0 0,0-1 0 0 0,0 1 0 0 0,0-1 0 0 0,1 1 0 0 0,-1-1 0 0 0,0 0 0 0 0,1 1 0 0 0,-1-1 0 0 0,0 1 0 0 0,1-1 0 0 0,-1 0 0 0 0,0 1 0 0 0,1-1 0 0 0,-1 0 0 0 0,1 1 0 0 0,-1-1-1 0 0,1 0 1 0 0,-1 0 0 0 0,1 0 0 0 0,-1 1 0 0 0,1-1 0 0 0,-1 0 0 0 0,1 0 0 0 0,-1 0 0 0 0,1 0 0 0 0,-1 0 0 0 0,1 0 0 0 0,-1 0 0 0 0,1 0 0 0 0,-1 0 0 0 0,1 0 0 0 0,-1 0 0 0 0,1 0 9 0 0,37-4-26 0 0,100-81 166 0 0,135-101-272 0 0,-223 163-123 0 0,-62 35 343 0 0,-239 230-91 0 0,-124 128 410 0 0,374-368-406 0 0,0-1-10 0 0,0-1 1 0 0,0 0-1 0 0,0 1 0 0 0,0-1 0 0 0,0 1 0 0 0,0-1 0 0 0,0 1 0 0 0,0 0 0 0 0,1-1 0 0 0,-1 1 0 0 0,0 0 1 0 0,0-1-1 0 0,1 1 0 0 0,-1 0 0 0 0,1 0 0 0 0,-1 0 0 0 0,0 0 0 0 0,1-1 0 0 0,0 1 0 0 0,-1 0 0 0 0,1 0 1 0 0,0 0-1 0 0,-1 0 0 0 0,1 0 0 0 0,0 0 0 0 0,0 0 0 0 0,0 0 0 0 0,0 0 0 0 0,0 0 0 0 0,0 0 0 0 0,0 1 0 0 0,0-1 1 0 0,0 0-1 0 0,0 0 0 0 0,1 0 0 0 0,-1 0 0 0 0,0-1 0 0 0,1 1 0 0 0,-1 0 0 0 0,0 0 0 0 0,1 0 0 0 0,0 0 1 0 0,-1 0-1 0 0,1 0 0 0 0,-1-1 0 0 0,1 1 9 0 0,10-1 4 0 0,-1-2 0 0 0,0 1 0 0 0,0-2 0 0 0,0 1 0 0 0,0-1 0 0 0,-1-1 0 0 0,1 0 0 0 0,-1 0 0 0 0,0-1 0 0 0,0 0 0 0 0,0 0 0 0 0,-1-1 0 0 0,0-1 0 0 0,0 1 0 0 0,0-1 0 0 0,-1 0 0 0 0,2-4-4 0 0,15-9 7 0 0,193-152-96 0 0,-293 253 192 0 0,-355 311 251 0 0,422-384-346 0 0,6-7-13 0 0,0 1 0 0 0,0 0 0 0 0,0 0 1 0 0,1 0-1 0 0,-1 1 0 0 0,1-1 0 0 0,-1 1 0 0 0,1-1 0 0 0,0 1 0 0 0,0 0 0 0 0,0 0 0 0 0,0 0 0 0 0,0 0 0 0 0,1 0 0 0 0,-1 0 1 0 0,1 0-1 0 0,0 1 0 0 0,0-1 0 0 0,0 0 0 0 0,0 1 0 0 0,1 2 5 0 0,53 1-259 0 0,-38-11 277 0 0,0 0-1 0 0,0-1 1 0 0,-1-1-1 0 0,0 0 1 0 0,0-1-1 0 0,0 0 1 0 0,-1-1-1 0 0,0 0 1 0 0,5-6-18 0 0,5-1 17 0 0,74-50 22 0 0,-72 56 2 0 0,-25 9 54 0 0,0 5 189 0 0,-59 111-88 0 0,-57 127-144 0 0,115-241-53 0 0,-1 0-9 0 0,1 1 1 0 0,0-1 0 0 0,-1 0 0 0 0,1 1-1 0 0,0-1 1 0 0,0 1 0 0 0,1-1 0 0 0,-1 1 0 0 0,0-1-1 0 0,1 1 1 0 0,-1 0 0 0 0,1-1 0 0 0,0 1-1 0 0,0 0 1 0 0,0-1 0 0 0,0 1 0 0 0,1 0 0 0 0,-1-1-1 0 0,1 1 1 0 0,-1-1 0 0 0,1 1 0 0 0,0-1-1 0 0,0 1 1 0 0,0-1 0 0 0,0 1 0 0 0,1-1-1 0 0,-1 0 1 0 0,1 0 0 0 0,-1 0 0 0 0,1 1 0 0 0,0-1-1 0 0,0-1 1 0 0,-1 1 0 0 0,1 0 0 0 0,2 1 9 0 0,2-3 5 0 0,0 0 0 0 0,0-1 1 0 0,0 0-1 0 0,0 0 1 0 0,0 0-1 0 0,0 0 1 0 0,-1-1-1 0 0,1 0 1 0 0,0 0-1 0 0,-1-1 0 0 0,0 1 1 0 0,0-1-1 0 0,1 0 1 0 0,-2-1-1 0 0,1 1 1 0 0,0-1-1 0 0,-1 0 0 0 0,1 0 1 0 0,-1-1-1 0 0,0 1 1 0 0,-1-1-1 0 0,1 0 1 0 0,-1 0-1 0 0,0 0 0 0 0,0 0 1 0 0,-1-1-1 0 0,1 1 1 0 0,0-5-6 0 0,28-59 360 0 0,-45 70-227 0 0,-42 65-433 0 0,40-41 249 0 0,-42 53 43 0 0,-4-3-1 0 0,-2-3 1 0 0,-41 34 8 0 0,20-26 192 0 0,153-154-403 0 0,106-160 305 0 0,-140 146 28 0 0,-72 80-112 0 0,28 11-28 0 0,2 0 1 0 0,-1 1 0 0 0,0 0-1 0 0,1 1 1 0 0,0 0-1 0 0,0 0 1 0 0,0 0 0 0 0,0 1-1 0 0,1 0 1 0 0,0 1 0 0 0,0 0-1 0 0,1 0 1 0 0,-1 2 17 0 0,-5 3 4 0 0,-179 212 90 0 0,191-224-98 0 0,1-1 0 0 0,-1 1 0 0 0,0 0 0 0 0,1 0 0 0 0,-1 0 0 0 0,0 0 0 0 0,1 0 0 0 0,-1 0 0 0 0,0 0 0 0 0,1 0 0 0 0,-1 0 1 0 0,0 0-1 0 0,1 0 0 0 0,-1 0 0 0 0,0 0 0 0 0,1 0 0 0 0,-1 0 0 0 0,0 0 0 0 0,1 0 0 0 0,-1 0 0 0 0,0 0 0 0 0,1 0 0 0 0,-1 0 0 0 0,0 0 0 0 0,0 1 0 0 0,1-1 1 0 0,-1 0-1 0 0,0 0 0 0 0,0 0 0 0 0,1 1 0 0 0,-1-1 0 0 0,0 0 0 0 0,0 0 0 0 0,1 1 0 0 0,-1-1 0 0 0,0 0 0 0 0,0 0 0 0 0,0 1 0 0 0,0-1 0 0 0,1 0 0 0 0,-1 1 1 0 0,0-1-1 0 0,0 0 0 0 0,0 1 0 0 0,0-1 0 0 0,0 0 0 0 0,0 1 0 0 0,0-1 0 0 0,0 0 0 0 0,0 1 0 0 0,0-1 0 0 0,0 0 0 0 0,0 1 0 0 0,0-1 0 0 0,0 0 0 0 0,0 1 1 0 0,0-1-1 0 0,0 0 0 0 0,-1 0 0 0 0,1 1 0 0 0,0-1 0 0 0,0 0 0 0 0,0 1 0 0 0,0-1 0 0 0,-1 0 0 0 0,1 1 4 0 0,28-11 113 0 0,88-99 229 0 0,-66 54-307 0 0,14-8-12 0 0,185-204-215 0 0,-249 267 195 0 0,0 0 0 0 0,-1 0-1 0 0,1 0 1 0 0,-1 0 0 0 0,1 0 0 0 0,0 0 0 0 0,-1 0-1 0 0,1 0 1 0 0,-1 0 0 0 0,1 0 0 0 0,0 0-1 0 0,-1-1 1 0 0,1 1 0 0 0,0 0 0 0 0,-1 0 0 0 0,1 0-1 0 0,0 0 1 0 0,-1-1 0 0 0,1 1 0 0 0,0 0-1 0 0,-1 0 1 0 0,1-1 0 0 0,0 1 0 0 0,-1 0 0 0 0,1 0-1 0 0,0-1 1 0 0,0 1 0 0 0,-1 0 0 0 0,1-1-1 0 0,0 1 1 0 0,0-1 0 0 0,0 1 0 0 0,0 0 0 0 0,-1-1-1 0 0,1 1 1 0 0,0 0 0 0 0,0-1 0 0 0,0 1-1 0 0,0-1 1 0 0,0 1 0 0 0,0 0 0 0 0,0-1 0 0 0,0 1-1 0 0,0-1 1 0 0,0 1 0 0 0,0 0 0 0 0,1-1-1 0 0,-1 1 1 0 0,0-1 0 0 0,0 1 0 0 0,0 0 0 0 0,0-1-1 0 0,0 1 1 0 0,1 0 0 0 0,-1-1 0 0 0,0 1-3 0 0,-36 15-101 0 0,-29 35 110 0 0,2 2 0 0 0,2 4-1 0 0,-45 54-8 0 0,-5 22 187 0 0,111-132-190 0 0,0 0 0 0 0,1 0-1 0 0,-1 0 1 0 0,0 0 0 0 0,1 1-1 0 0,-1-1 1 0 0,0 0 0 0 0,1 0 0 0 0,-1 0-1 0 0,0 1 1 0 0,1-1 0 0 0,-1 0-1 0 0,0 0 1 0 0,0 1 0 0 0,1-1 0 0 0,-1 0-1 0 0,0 1 1 0 0,0-1 0 0 0,0 0-1 0 0,1 1 1 0 0,-1-1 0 0 0,0 0 0 0 0,0 1-1 0 0,0-1 1 0 0,0 0 0 0 0,0 1-1 0 0,0-1 1 0 0,1 0 0 0 0,-1 1 0 0 0,0-1-1 0 0,0 1 1 0 0,0-1 0 0 0,0 0-1 0 0,-1 1 1 0 0,1-1 0 0 0,0 1 0 0 0,0-1-1 0 0,0 0 1 0 0,0 1 0 0 0,0-1-1 0 0,0 0 1 0 0,-1 1 0 0 0,1-1 0 0 0,0 0-1 0 0,0 1 1 0 0,0-1 0 0 0,-1 0-1 0 0,1 1 1 0 0,0-1 0 0 0,0 0 0 0 0,-1 0-1 0 0,1 1 1 0 0,0-1 0 0 0,-1 0 3 0 0,31-17 74 0 0,164-180 304 0 0,-149 151-369 0 0,27-26-124 0 0,-3-3 1 0 0,43-63 114 0 0,-93 93 5 0 0,-22 44-11 0 0,0-1 1 0 0,1 1-1 0 0,-1 0 0 0 0,0 1 1 0 0,0-1-1 0 0,1 0 0 0 0,-1 1 0 0 0,0-1 1 0 0,0 1-1 0 0,0 0 0 0 0,0 0 1 0 0,0 0-1 0 0,0 0 0 0 0,1 1 0 0 0,-1-1 1 0 0,0 1-1 0 0,0-1 0 0 0,0 1 1 0 0,1 0-1 0 0,-1 0 0 0 0,0 1 6 0 0,-150 98-163 0 0,-184 164 378 0 0,277-212-172 0 0,60-51-55 0 0,1 0 0 0 0,-1 0 0 0 0,1-1 0 0 0,-1 1 0 0 0,1-1 1 0 0,-1 1-1 0 0,1 0 0 0 0,-1-1 0 0 0,1 1 0 0 0,0-1 0 0 0,-1 1 0 0 0,1-1 1 0 0,0 0-1 0 0,-1 1 0 0 0,1-1 0 0 0,0 1 0 0 0,0-1 0 0 0,-1 0 0 0 0,1 0 0 0 0,0 0 1 0 0,0 1-1 0 0,0-1 0 0 0,-1 0 0 0 0,1 0 0 0 0,0 0 0 0 0,0 0 0 0 0,0 0 1 0 0,-1 0-1 0 0,1-1 0 0 0,0 1 0 0 0,0 0 0 0 0,-1 0 0 0 0,1 0 0 0 0,0-1 0 0 0,0 1 1 0 0,-1 0-1 0 0,1-1 0 0 0,0 1 0 0 0,-1-1 12 0 0,11-5 31 0 0,-1-1 0 0 0,-1-1 1 0 0,1 1-1 0 0,-1-2 0 0 0,-1 1 0 0 0,1-1 1 0 0,-2 0-1 0 0,1-1 0 0 0,-1 0 0 0 0,-1 0 1 0 0,1-1-1 0 0,3-9-31 0 0,11-39 224 0 0,-57 57-204 0 0,-60 77-235 0 0,-17 40 184 0 0,120-126 57 0 0,0-1 0 0 0,-1 0-1 0 0,-1 0 1 0 0,0-1-1 0 0,0 1 1 0 0,-1-1-1 0 0,-1 0 1 0 0,0-1-1 0 0,-1 1 1 0 0,-1 0-1 0 0,0-1 1 0 0,0 1 0 0 0,-2-10-26 0 0,1 20 1 0 0,-1 0 0 0 0,1-1 0 0 0,-1 1 1 0 0,0 0-1 0 0,0 0 0 0 0,0-1 0 0 0,0 1 1 0 0,-1 0-1 0 0,1 0 0 0 0,-1 0 0 0 0,0 0 1 0 0,1 1-1 0 0,-1-1 0 0 0,-1 0 0 0 0,1 1 1 0 0,0-1-1 0 0,-1 1 0 0 0,1 0 0 0 0,-1 0 1 0 0,0 0-1 0 0,1 0 0 0 0,-1 0 0 0 0,0 1 1 0 0,0-1-1 0 0,-1 1 0 0 0,1 0 0 0 0,0 0 1 0 0,0 0-1 0 0,0 0 0 0 0,-1 0 0 0 0,1 1 1 0 0,0-1-1 0 0,-1 1 0 0 0,-2 0-1 0 0,-31 66-383 0 0,24 41 240 0 0,14-75 104 0 0,-41-61 1058 0 0,27 15-1008 0 0,0 0 1 0 0,1 0-1 0 0,0-2 1 0 0,1 1-1 0 0,1-2 1 0 0,0 1-1 0 0,1-1 1 0 0,0-3-12 0 0,3 3-154 0 0,-1-3-279 0 0,4 35 185 0 0,34 74 219 0 0,-3-27 142 0 0,-27-54 1122 0 0,-7-20-1027 0 0,-6-25-335 0 0,-24-95 184 0 0,27 103-14 0 0,9 28-78 0 0,0 1-55 0 0,0 0-72 0 0,0 0-66 0 0,-10 30-397 0 0,-26 61 780 0 0,30-78-185 0 0,11-14 130 0 0,0-6-61 0 0,-1 1 0 0 0,-1-1-1 0 0,1 0 1 0 0,-1 0 0 0 0,0 0-1 0 0,-1 0 1 0 0,0 0 0 0 0,0-1-1 0 0,0 1 1 0 0,-1-1 0 0 0,0 1-1 0 0,-1-1 1 0 0,0 0 0 0 0,0-6-39 0 0,-27 18-22 0 0,18 6 0 0 0,1 1 0 0 0,-1-1-1 0 0,2 1 1 0 0,-1 1-1 0 0,2-1 1 0 0,-1 1 0 0 0,2 0-1 0 0,0 1 1 0 0,-3 9 22 0 0,11-19 74 0 0,4-19 20 0 0,-5 12-75 0 0,-1-1-1 0 0,1 0 1 0 0,-2 0-1 0 0,1 0 1 0 0,0 0 0 0 0,-1 0-1 0 0,0 0 1 0 0,0 0-1 0 0,-1 0 1 0 0,1 0 0 0 0,-1 0-1 0 0,0 0 1 0 0,0 0-1 0 0,-1 0 1 0 0,0 1 0 0 0,1-1-1 0 0,-4-4-18 0 0,-10-2-283 0 0,14 36-54 0 0,1 5 396 0 0,-7-45 925 0 0,6 15-993 0 0,1 0-3 0 0,0-3 6 0 0,0 3-10 0 0,0 0-17 0 0,0 0-19 0 0,0 0-8 0 0,0 0-18 0 0,0 0-10 0 0,0 0-9 0 0,0 0-12 0 0,0 0 5 0 0,0 0 34 0 0,0 0 24 0 0,0 0 23 0 0,0 0 23 0 0,8 30-5 0 0,8 17 16 0 0,-15-40-16 0 0,0-1 0 0 0,0 1 1 0 0,1-1-1 0 0,-1 1 0 0 0,1-1 0 0 0,0 0 0 0 0,1 0 0 0 0,0 0 0 0 0,0 0 1 0 0,0 0-1 0 0,1-1 0 0 0,0 0 0 0 0,0 1 0 0 0,0-1 0 0 0,0 0 0 0 0,1-1 1 0 0,0 1-1 0 0,0-1 0 0 0,0 0 0 0 0,1 0 0 0 0,-1-1 0 0 0,1 0 0 0 0,0 0 1 0 0,0 0-1 0 0,0 0 0 0 0,0-1 0 0 0,0 0 0 0 0,1 0 0 0 0,5 0 5 0 0,6-4-3 0 0,0 0-1 0 0,0-2 0 0 0,0 0 0 0 0,-1-1 0 0 0,0-1 1 0 0,0 0-1 0 0,0-1 0 0 0,-1-1 0 0 0,0-1 1 0 0,0 0-1 0 0,-1-1 0 0 0,0-1 0 0 0,-1 0 4 0 0,-1 2 0 0 0,525-358-17 0 0,-455 304-65 0 0,2 3 0 0 0,2 4 0 0 0,3 4 0 0 0,3 3 0 0 0,16-2 82 0 0,-108 50-5 0 0,0 0 1 0 0,-1 1-1 0 0,1-1 0 0 0,-1 0 0 0 0,1 0 1 0 0,0 0-1 0 0,0 0 0 0 0,0 1 0 0 0,-1-1 1 0 0,1 0-1 0 0,0 1 0 0 0,0-1 1 0 0,0 1-1 0 0,0-1 0 0 0,0 1 0 0 0,0-1 1 0 0,0 1-1 0 0,0 0 0 0 0,0 0 0 0 0,0-1 1 0 0,0 1-1 0 0,0 0 0 0 0,1 0 0 0 0,-1 0 1 0 0,0 0-1 0 0,0 0 0 0 0,0 0 0 0 0,0 0 1 0 0,0 1-1 0 0,0-1 0 0 0,0 0 0 0 0,0 1 1 0 0,0-1-1 0 0,0 0 0 0 0,0 1 0 0 0,0-1 1 0 0,0 1-1 0 0,0 0 0 0 0,0-1 0 0 0,0 1 1 0 0,-1 0-1 0 0,1-1 0 0 0,0 1 0 0 0,0 0 1 0 0,-1 0-1 0 0,1 0 0 0 0,0 0 0 0 0,-1 0 1 0 0,1 0-1 0 0,-1 0 0 0 0,1 0 0 0 0,-1 0 1 0 0,0 0-1 0 0,1 0 0 0 0,-1 0 0 0 0,0 0 1 0 0,0 0-1 0 0,0 0 0 0 0,0 0 5 0 0,-63 94 286 0 0,-504 639 756 0 0,541-699-966 0 0,18-26-60 0 0,0 0 0 0 0,1 1 0 0 0,0 0 0 0 0,1 0 0 0 0,0 0 0 0 0,1 1 0 0 0,0 0 0 0 0,0 0 0 0 0,1 0 0 0 0,0 0 0 0 0,1 2-16 0 0,4-12-6 0 0,0 1 0 0 0,0 0-1 0 0,0 0 1 0 0,0 0-1 0 0,0-1 1 0 0,0 1-1 0 0,1-1 1 0 0,-1 1-1 0 0,1-1 1 0 0,-1 1 0 0 0,1-1-1 0 0,-1 0 1 0 0,1 0-1 0 0,0 0 1 0 0,-1 0-1 0 0,1 0 1 0 0,0 0-1 0 0,0 0 1 0 0,0 0 0 0 0,0-1-1 0 0,0 1 1 0 0,0-1-1 0 0,0 0 1 0 0,0 1-1 0 0,0-1 1 0 0,0 0-1 0 0,0 0 1 0 0,0 0 0 0 0,0 0-1 0 0,0-1 1 0 0,0 1-1 0 0,0 0 1 0 0,0-1-1 0 0,0 0 1 0 0,0 1-1 0 0,1-2 7 0 0,16-3 8 0 0,-2-1-1 0 0,1 0 0 0 0,-1-2 1 0 0,0 0-1 0 0,0-1 0 0 0,-1 0 1 0 0,0-1-1 0 0,-1-1 0 0 0,0-1 0 0 0,2-2-7 0 0,1 0 7 0 0,309-260 57 0 0,269-214-336 0 0,-526 430 206 0 0,-93 62 298 0 0,-148 114-362 0 0,154-104 128 0 0,-148 126 110 0 0,7 6 1 0 0,6 7-1 0 0,-5 21-108 0 0,91-99 70 0 0,-153 194 386 0 0,194-216-412 0 0,25-52-48 0 0,1 0 0 0 0,0 1 0 0 0,0-1 1 0 0,0 0-1 0 0,0 0 0 0 0,0 0 0 0 0,1 0 0 0 0,-1 0 1 0 0,0 0-1 0 0,0 0 0 0 0,1 0 0 0 0,-1 0 1 0 0,1 0-1 0 0,-1-1 0 0 0,1 1 0 0 0,-1-1 0 0 0,1 1 1 0 0,-1-1-1 0 0,1 1 0 0 0,-1-1 0 0 0,1 0 1 0 0,-1 0-1 0 0,1 0 0 0 0,0 0 0 0 0,-1 0 1 0 0,1 0-1 0 0,-1 0 0 0 0,1-1 0 0 0,-1 1 0 0 0,1 0 1 0 0,-1-1-1 0 0,1 1 0 0 0,-1-1 0 0 0,1 0 1 0 0,0 0 3 0 0,14-4 12 0 0,0-1 1 0 0,0 0 0 0 0,-1-1-1 0 0,0-1 1 0 0,0-1 0 0 0,-1 0 0 0 0,0 0-1 0 0,12-12-12 0 0,-5 5 13 0 0,360-300 82 0 0,-261 211-116 0 0,42-33-7 0 0,39-33-32 0 0,142-158 60 0 0,-278 262 2 0 0,-65 67 3 0 0,-1 0 0 0 0,1 0 0 0 0,-1 0 0 0 0,0 0 0 0 0,1 0 0 0 0,-1 0 0 0 0,1 0 1 0 0,-1 0-1 0 0,1 0 0 0 0,-1-1 0 0 0,1 1 0 0 0,-1 0 0 0 0,1 0 0 0 0,-1-1 0 0 0,1 1 0 0 0,-1 0 0 0 0,1-1 0 0 0,-1 1 0 0 0,1-1 0 0 0,0 1 0 0 0,-1 0 0 0 0,1-1 0 0 0,0 1 0 0 0,-1-1 0 0 0,1 1 0 0 0,0-1 0 0 0,-1 1 0 0 0,1-1 0 0 0,0 1 0 0 0,0-1 0 0 0,0 0 0 0 0,0 1 0 0 0,-1-1 0 0 0,1 1 0 0 0,0-1 0 0 0,0 1 0 0 0,0-1 0 0 0,0 0 0 0 0,0 1 1 0 0,0-1-1 0 0,1 1 0 0 0,-1-1 0 0 0,0 1 0 0 0,0-1-5 0 0,-20 12-28 0 0,0 1 0 0 0,1 1 0 0 0,0 0-1 0 0,1 2 1 0 0,1 0 0 0 0,-13 14 28 0 0,-10 9-21 0 0,-236 233-78 0 0,-146 191 99 0 0,222-236 70 0 0,-133 141 254 0 0,289-308-425 0 0,49-58 10 0 0,5-3 88 0 0,1-1 0 0 0,-1 0 0 0 0,0-1 0 0 0,0 0 0 0 0,-1-1 0 0 0,1 0 0 0 0,-1-1 0 0 0,0 0 0 0 0,0 0 0 0 0,-1-1 0 0 0,0 0 0 0 0,0 0 0 0 0,2-3 3 0 0,12-9 16 0 0,395-355 30 0 0,159-143-216 0 0,-485 426 57 0 0,-142 124 48 0 0,-458 437-86 0 0,2 61 556 0 0,319-332-126 0 0,168-170-311 0 0,40-29-124 0 0,87-67 191 0 0,-85 49-13 0 0,398-330 94 0 0,-57 46-334 0 0,-11-19 218 0 0,-285 258-132 0 0,-121 112 52 0 0,-279 299-114 0 0,-320 274 624 0 0,538-521-113 0 0,130-111-489 0 0,476-424 332 0 0,80 5-191 0 0,-403 319-143 0 0,-122 96-164 0 0,-47 39 122 0 0,-19 8 222 0 0,0-1-1 0 0,-2-1 0 0 0,-2 0 1 0 0,0-2-1 0 0,-9 6-5 0 0,-5 8-4 0 0,-98 101 55 0 0,-144 117-51 0 0,227-214 13 0 0,-648 547 1023 0 0,688-582-1050 0 0,26-21-125 0 0,224-199 168 0 0,141-90 56 0 0,115-53-85 0 0,-469 335-4 0 0,81-58-84 0 0,3 5 1 0 0,4 4-1 0 0,2 5 1 0 0,52-16 87 0 0,-154 71-70 0 0,0 0 0 0 0,1 1 1 0 0,0 0-1 0 0,0 1 0 0 0,0 1 1 0 0,0 0-1 0 0,1 1 1 0 0,-1 0-1 0 0,3 1 70 0 0,-15 1-5 0 0,0 0 1 0 0,0 0-1 0 0,0 0 1 0 0,0 1 0 0 0,-1-1-1 0 0,1 0 1 0 0,0 1-1 0 0,-1-1 1 0 0,1 1-1 0 0,-1-1 1 0 0,1 0-1 0 0,-1 1 1 0 0,0-1-1 0 0,1 1 1 0 0,-1 0-1 0 0,0-1 1 0 0,0 1-1 0 0,0-1 1 0 0,0 1 0 0 0,0-1-1 0 0,-1 1 1 0 0,1-1-1 0 0,0 1 1 0 0,-1-1-1 0 0,1 1 1 0 0,-1-1-1 0 0,1 0 1 0 0,-1 1-1 0 0,0-1 1 0 0,0 0-1 0 0,0 1 1 0 0,1-1-1 0 0,-1 0 1 0 0,0 0 0 0 0,-1 0-1 0 0,1 0 1 0 0,0 0-1 0 0,0 0 1 0 0,0 0-1 0 0,-1 0 1 0 0,1 0-1 0 0,0 0 1 0 0,-2 0 4 0 0,-48 54 59 0 0,-4-3 1 0 0,-1-2-1 0 0,-3-3 0 0 0,-26 15-59 0 0,-558 419 854 0 0,399-316-257 0 0,227-144-764 0 0,63-38 11 0 0,93-56 153 0 0,-4-6-1 0 0,41-37 4 0 0,-59 39-1 0 0,28-16-123 0 0,4 6 0 0 0,100-40 124 0 0,-227 117-83 0 0,0 0-1 0 0,0 2 0 0 0,0 1 0 0 0,1 0 0 0 0,0 2 0 0 0,1 0 1 0 0,13 0 83 0 0,-37 6-7 0 0,-1-1 0 0 0,1 0 1 0 0,-1 1-1 0 0,1-1 0 0 0,0 1 1 0 0,-1-1-1 0 0,1 1 0 0 0,-1-1 1 0 0,1 1-1 0 0,0-1 0 0 0,0 1 1 0 0,-1-1-1 0 0,1 1 1 0 0,0 0-1 0 0,0-1 0 0 0,0 1 1 0 0,-1-1-1 0 0,1 1 0 0 0,0 0 1 0 0,0-1-1 0 0,0 1 0 0 0,0-1 1 0 0,0 1-1 0 0,0 0 0 0 0,0-1 1 0 0,1 1-1 0 0,-1-1 0 0 0,0 1 1 0 0,0 0-1 0 0,0-1 1 0 0,1 1-1 0 0,-1-1 0 0 0,0 1 1 0 0,0-1-1 0 0,1 1 0 0 0,-1-1 1 0 0,1 1-1 0 0,-1-1 0 0 0,0 1 1 0 0,1-1-1 0 0,-1 1 0 0 0,1-1 1 0 0,-1 0-1 0 0,1 1 0 0 0,-1-1 1 0 0,1 0-1 0 0,-1 1 1 0 0,1-1-1 0 0,0 0 0 0 0,-1 0 1 0 0,1 1-1 0 0,-1-1 0 0 0,1 0 1 0 0,0 0-1 0 0,-1 0 0 0 0,1 0 1 0 0,-1 0-1 0 0,1 0 0 0 0,0 0 1 0 0,-1 0-1 0 0,1 0 0 0 0,0 0 1 0 0,-1 0-1 0 0,1-1 0 0 0,-1 1 1 0 0,1 0-1 0 0,-1 0 1 0 0,1-1-1 0 0,0 1 7 0 0,-118 118 65 0 0,-127 93 583 0 0,-9-11-1 0 0,-91 45-647 0 0,275-197 240 0 0,87-49-463 0 0,121-79 133 0 0,-79 40 83 0 0,106-58-98 0 0,5 7 0 0 0,3 7 0 0 0,127-38 105 0 0,-267 109-101 0 0,1 1-1 0 0,0 2 0 0 0,1 2 0 0 0,-1 1 0 0 0,2 1 1 0 0,26 1 101 0 0,-62 6-2 0 0,0 0 0 0 0,0 0 0 0 0,0 0 0 0 0,0 0 0 0 0,0 0 0 0 0,-1 0 0 0 0,1 1 0 0 0,0-1 0 0 0,-1 0 0 0 0,1 0 0 0 0,-1 1 0 0 0,0-1 0 0 0,1 0 0 0 0,-1 1 1 0 0,0-1-1 0 0,0 0 0 0 0,0 1 0 0 0,0-1 0 0 0,0 1 0 0 0,0-1 0 0 0,0 0 0 0 0,0 1 0 0 0,0-1 0 0 0,-1 0 0 0 0,1 1 0 0 0,-1-1 0 0 0,1 0 0 0 0,-1 0 0 0 0,1 1 0 0 0,-1-1 0 0 0,0 0 1 0 0,1 0-1 0 0,-1 0 0 0 0,0 0 0 0 0,0 0 0 0 0,0 0 0 0 0,0 0 0 0 0,0 0 0 0 0,0 0 0 0 0,0 0 0 0 0,0 0 0 0 0,-1-1 0 0 0,1 1 0 0 0,-1 0 2 0 0,-187 162 390 0 0,157-139-346 0 0,-253 182 550 0 0,152-115-167 0 0,133-91-435 0 0,1 0-1 0 0,-1 0 0 0 0,1 0 0 0 0,-1 0 1 0 0,1 0-1 0 0,-1 0 0 0 0,0 0 0 0 0,1 1 1 0 0,-1-1-1 0 0,1 0 0 0 0,-1 0 0 0 0,0 0 1 0 0,1 0-1 0 0,-1 1 0 0 0,0-1 1 0 0,1 0-1 0 0,-1 0 0 0 0,0 1 0 0 0,1-1 1 0 0,-1 0-1 0 0,0 1 0 0 0,1-1 0 0 0,-1 0 1 0 0,0 1-1 0 0,0-1 0 0 0,1 0 1 0 0,-1 1-1 0 0,0-1 0 0 0,0 0 0 0 0,0 1 1 0 0,0-1-1 0 0,1 1 0 0 0,-1-1 0 0 0,0 0 1 0 0,0 1-1 0 0,0-1 0 0 0,0 1 1 0 0,0-1-1 0 0,0 1 0 0 0,0-1 0 0 0,0 0 1 0 0,0 1-1 0 0,-1-1 0 0 0,1 1 0 0 0,0-1 1 0 0,0 1-1 0 0,0-1 0 0 0,0 0 1 0 0,0 1-1 0 0,-1-1 0 0 0,1 0 0 0 0,0 1 1 0 0,0-1-1 0 0,-1 0 0 0 0,1 1 0 0 0,0-1 1 0 0,-1 0 8 0 0,44-6-70 0 0,141-92 85 0 0,308-182-323 0 0,-423 247 305 0 0,-105 63 121 0 0,-272 245-66 0 0,140-142 186 0 0,169-133-242 0 0,-1 0 0 0 0,1 0 0 0 0,0 0 0 0 0,-1 0 1 0 0,1 1-1 0 0,0-1 0 0 0,-1 0 0 0 0,1 0 0 0 0,-1 0 0 0 0,1 1 0 0 0,0-1 0 0 0,-1 0 0 0 0,1 1 0 0 0,-1-1 0 0 0,1 0 0 0 0,-1 1 0 0 0,1-1 0 0 0,-1 1 0 0 0,1-1 0 0 0,-1 0 0 0 0,0 1 0 0 0,1-1 0 0 0,-1 1 0 0 0,0 0 0 0 0,1-1 0 0 0,-1 1 0 0 0,0-1 0 0 0,0 1 0 0 0,1-1 0 0 0,-1 1 0 0 0,0 0 0 0 0,0-1 0 0 0,0 1 0 0 0,0 0 0 0 0,0-1 0 0 0,0 1 0 0 0,0-1 0 0 0,0 1 0 0 0,0 0 0 0 0,0-1 0 0 0,0 1 0 0 0,0 0 0 0 0,0-1 0 0 0,0 1 0 0 0,-1-1 0 0 0,1 1 0 0 0,0-1 0 0 0,-1 1 0 0 0,1 0 0 0 0,0-1 0 0 0,-1 1 0 0 0,1-1 0 0 0,0 1 0 0 0,-1-1 0 0 0,1 0 0 0 0,-1 1 0 0 0,1-1 0 0 0,-1 1 0 0 0,1-1 0 0 0,-1 0 0 0 0,1 1 0 0 0,-1-1 0 0 0,0 0 0 0 0,1 0 0 0 0,-1 1 0 0 0,1-1 0 0 0,-1 0 4 0 0,52-4-129 0 0,156-80 157 0 0,-111 44-42 0 0,10-6-101 0 0,2 4 0 0 0,26-1 115 0 0,-4 30-404 0 0,-129 13 406 0 0,0 0 1 0 0,-1 1-1 0 0,1-1 0 0 0,0 0 0 0 0,0 0 0 0 0,-1 0 0 0 0,1 1 0 0 0,0-1 0 0 0,-1 0 1 0 0,1 1-1 0 0,0-1 0 0 0,-1 1 0 0 0,1-1 0 0 0,-1 1 0 0 0,1-1 0 0 0,-1 1 0 0 0,1-1 1 0 0,-1 1-1 0 0,1-1 0 0 0,-1 1 0 0 0,0 0 0 0 0,1-1 0 0 0,-1 1 0 0 0,0 0 0 0 0,1-1 1 0 0,-1 1-1 0 0,0 0 0 0 0,0-1 0 0 0,1 1 0 0 0,-1 0 0 0 0,0 0 0 0 0,0-1 0 0 0,0 1 1 0 0,0 0-1 0 0,0 0 0 0 0,0-1 0 0 0,0 1 0 0 0,-1 0 0 0 0,1-1 0 0 0,0 1 0 0 0,0 0 1 0 0,0 0-1 0 0,-1-1 0 0 0,1 1 0 0 0,0 0 0 0 0,-1-1 0 0 0,1 1 0 0 0,-1-1 0 0 0,1 1 1 0 0,-1 0-1 0 0,1-1 0 0 0,-1 1 0 0 0,1-1 0 0 0,-1 1 0 0 0,1-1 0 0 0,-1 0 0 0 0,0 1 1 0 0,1-1-1 0 0,-1 1-2 0 0,-32 39 226 0 0,-102 64 428 0 0,180-102-1114 0 0,129-41 246 0 0,-156 39 144 0 0,-14-1 49 0 0,-1 0 0 0 0,1 1-1 0 0,0-1 1 0 0,0 1 0 0 0,0 0-1 0 0,0 1 1 0 0,0-1 0 0 0,-1 1 0 0 0,1-1-1 0 0,0 1 1 0 0,0 0 0 0 0,-1 0-1 0 0,1 1 1 0 0,-1-1 0 0 0,1 1-1 0 0,-1 0 1 0 0,1 0 0 0 0,-1 0 0 0 0,0 0-1 0 0,1 2 22 0 0,-18 47 378 0 0,25-7-745 0 0,-11-41 366 0 0,-1-1 12 0 0,0 1 0 0 0,0-2 0 0 0,0 1 1 0 0,-1 0-1 0 0,1 0 0 0 0,-1 0 0 0 0,1 0 0 0 0,-1-1 1 0 0,0 1-1 0 0,1-1 0 0 0,-1 0 0 0 0,0 1 1 0 0,0-1-1 0 0,0 0 0 0 0,0 0 0 0 0,-1 0 1 0 0,1 0-1 0 0,0 0 0 0 0,0-1 0 0 0,0 1 1 0 0,-1-1-1 0 0,1 1 0 0 0,0-1-11 0 0,-8 3 23 0 0,-177 34 58 0 0,-379-19 583 0 0,474-33-630 0 0,-78 1-112 0 0,73 15 72 0 0,0 5 0 0 0,-56 12 6 0 0,-87 23 36 0 0,-293 35 247 0 0,384-74-19 0 0,76-19-34 0 0,72 16-233 0 0,-1 0 0 0 0,1 1-1 0 0,-1-1 1 0 0,0 0 0 0 0,1 0-1 0 0,0 0 1 0 0,-1 0-1 0 0,1 0 1 0 0,-1 0 0 0 0,1 0-1 0 0,0 0 1 0 0,0-1 0 0 0,0 1-1 0 0,0 0 1 0 0,0-1-1 0 0,0 1 1 0 0,0-1 0 0 0,0 0-1 0 0,0 1 1 0 0,1-1 0 0 0,-1 1-1 0 0,1-1 1 0 0,-1 0-1 0 0,1 1 1 0 0,0-1 0 0 0,-1 0-1 0 0,1 0 1 0 0,0 1 0 0 0,0-1-1 0 0,0 0 1 0 0,1 0 0 0 0,-1 1-1 0 0,0-1 1 0 0,1 0-1 0 0,-1 1 1 0 0,1-1 0 0 0,-1 0-1 0 0,1 1 1 0 0,0-2 3 0 0,6-9-9 0 0,1 0 0 0 0,0 1-1 0 0,1 0 1 0 0,0 0 0 0 0,1 1 0 0 0,0 1 0 0 0,1-1 0 0 0,0 1-1 0 0,0 1 1 0 0,1 0 0 0 0,0 1 0 0 0,0 0 0 0 0,1 1 0 0 0,3-1 9 0 0,190-60-103 0 0,-25 37-38 0 0,1 7 0 0 0,1 8 0 0 0,0 9 0 0 0,65 9 141 0 0,-107-2-31 0 0,-105-1-2 0 0,0 2 0 0 0,1 2 0 0 0,-2 1 0 0 0,34 10 33 0 0,-67-15 9 0 0,-1 0-1 0 0,1 1 0 0 0,-1-1 0 0 0,1 1 0 0 0,0 0 1 0 0,-1-1-1 0 0,0 1 0 0 0,1 0 0 0 0,-1 0 0 0 0,1 0 1 0 0,-1 0-1 0 0,0 0 0 0 0,0 0 0 0 0,0 1 0 0 0,0-1 1 0 0,0 0-1 0 0,0 1 0 0 0,0-1 0 0 0,0 0 0 0 0,0 1 0 0 0,0-1 1 0 0,-1 1-1 0 0,1-1 0 0 0,-1 1 0 0 0,1 0 0 0 0,-1-1 1 0 0,1 1-1 0 0,-1 0 0 0 0,0-1 0 0 0,0 1 0 0 0,0 0 1 0 0,0-1-1 0 0,0 1 0 0 0,-1 0-8 0 0,1-1 21 0 0,0-1 23 0 0,0 0 10 0 0,-57 17 100 0 0,-162 14-300 0 0,55-15 139 0 0,0-7 0 0 0,-50-9 7 0 0,184 0 4 0 0,-130-7 51 0 0,1-7-1 0 0,-51-16-54 0 0,55 8 103 0 0,153 21-102 0 0,-25-1 65 0 0,0-2 0 0 0,1-1 0 0 0,-1-2-1 0 0,1 0 1 0 0,-24-11-66 0 0,49 18 0 0 0,0-1-1 0 0,0 1 1 0 0,-1-1 0 0 0,1 0 0 0 0,0 0 0 0 0,0 1-1 0 0,0-1 1 0 0,1 0 0 0 0,-1 0 0 0 0,0 0 0 0 0,0 0 0 0 0,0 0-1 0 0,1 0 1 0 0,-1 0 0 0 0,0 0 0 0 0,1 0 0 0 0,-1 0-1 0 0,1 0 1 0 0,-1-1 0 0 0,1 1 0 0 0,0 0 0 0 0,-1 0-1 0 0,1 0 1 0 0,0-1 0 0 0,0 1 0 0 0,0 0 0 0 0,0 0-1 0 0,0-1 1 0 0,0 1 0 0 0,0 0 0 0 0,0 0 0 0 0,1-1-1 0 0,-1 1 1 0 0,0 0 0 0 0,1 0 0 0 0,-1 0 0 0 0,1 0-1 0 0,-1-1 1 0 0,1 1 0 0 0,0 0 0 0 0,-1 0 0 0 0,1 0-1 0 0,0 0 1 0 0,0 0 0 0 0,0 1 0 0 0,0-1 0 0 0,0 0-1 0 0,0 0 1 0 0,0 0 0 0 0,54-45-152 0 0,-50 42 155 0 0,87-52-40 0 0,1 4-1 0 0,3 4 0 0 0,2 4 1 0 0,50-13 37 0 0,-103 39-6 0 0,507-186-6 0 0,-141 54 7 0 0,105-67 5 0 0,-55-11-303 0 0,-391 188 220 0 0,-69 40 86 0 0,-1 0 0 0 0,1 0-1 0 0,-1 0 1 0 0,1 0-1 0 0,-1 0 1 0 0,1 0-1 0 0,-1-1 1 0 0,1 1 0 0 0,-1 0-1 0 0,1 0 1 0 0,-1-1-1 0 0,0 1 1 0 0,1 0-1 0 0,-1 0 1 0 0,1-1 0 0 0,-1 1-1 0 0,1-1 1 0 0,-1 1-1 0 0,0 0 1 0 0,1-1 0 0 0,-1 1-1 0 0,0-1 1 0 0,0 1-1 0 0,1-1 1 0 0,-1 1-1 0 0,0-1 1 0 0,0 1 0 0 0,0-1-1 0 0,1 1 1 0 0,-1-1-1 0 0,0 1 1 0 0,0-1-1 0 0,0 1 1 0 0,0-1 0 0 0,0 1-1 0 0,0-1 1 0 0,0 1-1 0 0,0-1 1 0 0,0 1-1 0 0,0-1 1 0 0,-1 1 0 0 0,1-1-1 0 0,0 1 1 0 0,0-1-1 0 0,0 1 1 0 0,-1-1-1 0 0,1 1 1 0 0,0-1 0 0 0,0 1-1 0 0,-1-1 1 0 0,1 1-1 0 0,0 0 1 0 0,-1-1 0 0 0,1 1-1 0 0,-1 0 1 0 0,1-1-1 0 0,0 1 1 0 0,-1 0-1 0 0,1-1 1 0 0,-1 1 0 0 0,1 0-1 0 0,-1 0 1 0 0,1 0-1 0 0,-1-1 1 0 0,1 1-1 0 0,-1 0 1 0 0,1 0 0 0 0,-1 0-1 0 0,0 0-2 0 0,-40-5 48 0 0,38 5-52 0 0,-41 2-21 0 0,1 1 1 0 0,-1 3-1 0 0,1 2 0 0 0,1 1 1 0 0,-1 3-1 0 0,2 1 0 0 0,-18 9 25 0 0,42-16-1 0 0,-230 88 116 0 0,-63 43-115 0 0,148-63 36 0 0,-26 12 83 0 0,-232 94 386 0 0,397-175-446 0 0,21-10-204 0 0,404-255-1 0 0,469-228 165 0 0,-348 235-7 0 0,-540 253 68 0 0,-18 7-107 0 0,1 3 1 0 0,0 0-1 0 0,0 3 0 0 0,-25 12 27 0 0,24-9-17 0 0,-852 412 48 0 0,837-404-6 0 0,-28 14 77 0 0,-2-3-1 0 0,-1-4 0 0 0,-1-4 0 0 0,-3-2-101 0 0,85-25 0 0 0,0 0-1 0 0,-1 1 1 0 0,1-1-1 0 0,0 0 1 0 0,-1 1-1 0 0,1-1 1 0 0,0 0-1 0 0,-1 1 1 0 0,1-1-1 0 0,-1 0 1 0 0,1 0-1 0 0,0 1 1 0 0,-1-1-1 0 0,1 0 1 0 0,-1 0-1 0 0,1 0 1 0 0,-1 0-1 0 0,1 1 1 0 0,0-1-1 0 0,-1 0 1 0 0,1 0-1 0 0,-1 0 1 0 0,1 0-1 0 0,-1 0 1 0 0,1 0-1 0 0,-1 0 1 0 0,1 0-1 0 0,-1-1 1 0 0,1 1-1 0 0,-1 0 1 0 0,1 0-1 0 0,0 0 1 0 0,-1 0-1 0 0,1-1 1 0 0,-1 1-1 0 0,1 0 1 0 0,0 0-1 0 0,-1-1 1 0 0,1 1-1 0 0,-1 0 1 0 0,1-1-1 0 0,0 1 1 0 0,0 0-1 0 0,-1-1 1 0 0,1 1-1 0 0,0 0 1 0 0,-1-1-1 0 0,1 1 1 0 0,0-1-1 0 0,0 1 1 0 0,0-1-1 0 0,0 1 1 0 0,-1 0 0 0 0,1-1-1 0 0,0 1 1 0 0,0-1-1 0 0,0 1 1 0 0,0-1-1 0 0,0 1 1 0 0,0-1-1 0 0,0 1 1 0 0,0-1-1 0 0,0 1 1 0 0,1-1-1 0 0,-1 1 1 0 0,0-1-1 0 0,0 1 1 0 0,0 0-1 0 0,0-1 1 0 0,1 1 0 0 0,23-30-98 0 0,72-54 77 0 0,2 4 1 0 0,5 5-1 0 0,2 4 0 0 0,48-21 21 0 0,-56 33-15 0 0,-70 42 11 0 0,144-89-71 0 0,5 7 0 0 0,26-3 75 0 0,-182 95-33 0 0,-126 66 25 0 0,-604 340-81 0 0,554-320 279 0 0,-2-7 0 0 0,-5-7-190 0 0,102-49 202 0 0,60-16-203 0 0,0-1-1 0 0,1 1 1 0 0,-1 0-1 0 0,1-1 1 0 0,-1 1-1 0 0,1-1 1 0 0,-1 0-1 0 0,1 1 1 0 0,-1-1 0 0 0,1 1-1 0 0,-1-1 1 0 0,1 0-1 0 0,0 1 1 0 0,-1-1-1 0 0,1 0 1 0 0,0 0-1 0 0,0 1 1 0 0,-1-1-1 0 0,1 0 1 0 0,0 0-1 0 0,0 1 1 0 0,0-1-1 0 0,0 0 1 0 0,0 0-1 0 0,0 1 1 0 0,0-1-1 0 0,0 0 1 0 0,0 0-1 0 0,0 1 1 0 0,1-1-1 0 0,-1 0 1 0 0,0 0-1 0 0,1 1 1 0 0,-1-1-1 0 0,0 0 1 0 0,1 1 0 0 0,-1-1-1 0 0,0 0 1 0 0,1 1-1 0 0,-1-1 1 0 0,1 1-1 0 0,0-1 1 0 0,-1 1-1 0 0,1-1 1 0 0,-1 1-1 0 0,1-1 1 0 0,0 1-1 0 0,-1 0 1 0 0,1-1-1 0 0,0 1 1 0 0,-1 0-1 0 0,1-1 1 0 0,0 1-1 0 0,0 0 1 0 0,-1 0-1 0 0,1 0 1 0 0,0 0-1 0 0,0 0 1 0 0,-1 0-1 0 0,1 0 2 0 0,0-1 0 0 0,230-197-77 0 0,30 7 168 0 0,26 0-91 0 0,47-33-34 0 0,-234 151 33 0 0,-101 73 2 0 0,1 0 1 0 0,0 0 0 0 0,-1 0 0 0 0,1 0 0 0 0,-1-1 0 0 0,1 1-1 0 0,0 0 1 0 0,-1 0 0 0 0,1 0 0 0 0,-1 0 0 0 0,1 0-1 0 0,0-1 1 0 0,-1 1 0 0 0,1 0 0 0 0,0 0 0 0 0,-1 0 0 0 0,1-1-1 0 0,0 1 1 0 0,0 0 0 0 0,-1-1 0 0 0,1 1 0 0 0,0 0 0 0 0,0 0-1 0 0,-1-1 1 0 0,1 1 0 0 0,0-1 0 0 0,0 1 0 0 0,0 0-1 0 0,0-1 1 0 0,-1 1 0 0 0,1 0 0 0 0,0-1 0 0 0,0 1 0 0 0,0-1-1 0 0,0 1 1 0 0,0 0 0 0 0,0-1 0 0 0,0 1 0 0 0,0-1 0 0 0,0 1-1 0 0,0 0 1 0 0,0-1 0 0 0,1 1 0 0 0,-1 0 0 0 0,0-1-1 0 0,0 1 1 0 0,0-1 0 0 0,0 1 0 0 0,0 0 0 0 0,1-1 0 0 0,-1 1-1 0 0,0 0 1 0 0,0-1 0 0 0,1 1 0 0 0,-1 0-2 0 0,-40 8-47 0 0,0 8-15 0 0,1 2 1 0 0,1 2-1 0 0,0 1 0 0 0,-31 24 62 0 0,28-19-13 0 0,-889 562 77 0 0,901-571-40 0 0,2 1 39 0 0,-2-1 0 0 0,0-2 0 0 0,-1-1 0 0 0,0-1 0 0 0,-16 4-63 0 0,82-41-226 0 0,463-354 329 0 0,357-219 12 0 0,-542 368-241 0 0,-302 217 161 0 0,-19 10-35 0 0,-25 13-59 0 0,-31 23-48 0 0,2 2-1 0 0,1 3 1 0 0,-16 16 107 0 0,54-39-14 0 0,-630 457 33 0 0,177-151 173 0 0,337-247-73 0 0,302-194-230 0 0,657-458 258 0 0,-620 442-149 0 0,-180 121-2 0 0,130-88-2 0 0,4 6-1 0 0,102-43 7 0 0,-187 112-64 0 0,-87 45 97 0 0,-402 265-187 0 0,235-163 183 0 0,-5-9 0 0 0,-4-8 0 0 0,-5-8 0 0 0,-35 3-29 0 0,204-86 50 0 0,-1-2 0 0 0,-1-1 0 0 0,1-1 0 0 0,-1-1 0 0 0,0-2 0 0 0,-1-2 0 0 0,-11 0-50 0 0,41-3 2 0 0,1 1 0 0 0,0-1 0 0 0,-1 0 0 0 0,1 0 0 0 0,0 0 0 0 0,-1 0 0 0 0,1-1 0 0 0,0 1 0 0 0,-1 0 0 0 0,1-1 0 0 0,0 1 0 0 0,-1-1 0 0 0,1 1 0 0 0,0-1 0 0 0,0 1 0 0 0,0-1 0 0 0,-1 0 0 0 0,1 0 0 0 0,0 1 0 0 0,0-1 0 0 0,0 0 0 0 0,0 0 0 0 0,0 0 0 0 0,0 0 0 0 0,1 0 0 0 0,-1-1 0 0 0,0 1 0 0 0,0 0 0 0 0,1 0 0 0 0,-1 0 0 0 0,1-1 0 0 0,-1 1 0 0 0,1 0 0 0 0,0-1 0 0 0,-1 1 0 0 0,1 0 0 0 0,0-1 0 0 0,0 1 0 0 0,0 0 0 0 0,0-1 0 0 0,0 1 0 0 0,0-2-2 0 0,25-55-76 0 0,23-1 56 0 0,3 2-1 0 0,1 2 1 0 0,4 2 0 0 0,1 3-1 0 0,3 3 1 0 0,8-3 20 0 0,-50 36-2 0 0,308-226-24 0 0,53-13 26 0 0,-127 104-54 0 0,19 6 54 0 0,-155 85-3 0 0,2 5 0 0 0,95-27 3 0 0,-131 67-206 0 0,-85 20 168 0 0,-125 80 67 0 0,-470 254 5 0 0,365-214 3 0 0,119-64-3 0 0,-66 40 112 0 0,-5-8 0 0 0,-3-9 0 0 0,-55 12-146 0 0,187-85 104 0 0,59-17-142 0 0,198-117-116 0 0,-133 85 152 0 0,276-137-21 0 0,7 15 0 0 0,6 16 0 0 0,12 14 23 0 0,721-222-67 0 0,-469 126 117 0 0,-572 202 92 0 0,-71 21 124 0 0,-14 5-255 0 0,0 1 1 0 0,1 2 0 0 0,0 1-1 0 0,0 2 1 0 0,1 1-1 0 0,1 2 1 0 0,-8 4-12 0 0,41-16 0 0 0,-1220 511 72 0 0,416-140 21 0 0,685-317-122 0 0,183-78-304 0 0,489-251 367 0 0,447-168-44 0 0,-713 321 40 0 0,-50 19-8 0 0,115-26-22 0 0,-200 93 81 0 0,-156 38 4 0 0,-324 186 74 0 0,-126 54-87 0 0,-203 65-72 0 0,651-305 2 0 0,-509 213 300 0 0,500-212-341 0 0,25-11-41 0 0,-3 2 73 0 0,143-90-41 0 0,4 7 0 0 0,99-39 48 0 0,392-155-28 0 0,-320 145 41 0 0,-64 31-6 0 0,4 11-1 0 0,50-1-6 0 0,-182 69-96 0 0,-127 32 64 0 0,-26 7 50 0 0,15-10-13 0 0,-1543 798 48 0 0,978-529 142 0 0,391-197 32 0 0,219-100-369 0 0,370-205 78 0 0,336-129 90 0 0,405-120-26 0 0,-938 398-12 0 0,4 9 1 0 0,165-30 11 0 0,-227 84-91 0 0,-165 42 10 0 0,-202 106 125 0 0,-1273 645 36 0 0,751-411 104 0 0,701-349-173 0 0,24-10-29 0 0,18-8-43 0 0,185-104-34 0 0,506-234 119 0 0,139-7-32 0 0,-701 292-5 0 0,3 7 0 0 0,3 5 1 0 0,137-23 12 0 0,-188 56-68 0 0,-93 13 67 0 0,-1-1 0 0 0,1 0 0 0 0,0 1 0 0 0,0-1 0 0 0,-1 0 0 0 0,1 1 0 0 0,0-1 0 0 0,0 0 0 0 0,0 1 0 0 0,-1-1 0 0 0,1 0 0 0 0,0 1 0 0 0,0-1 0 0 0,0 1 0 0 0,0-1 0 0 0,0 0 0 0 0,0 1 0 0 0,0-1 0 0 0,0 1 1 0 0,0-1-1 0 0,0 0 0 0 0,0 1 0 0 0,0-1 0 0 0,0 1 0 0 0,0-1 0 0 0,0 0 0 0 0,1 1 0 0 0,-1-1 0 0 0,0 1 0 0 0,0-1 0 0 0,0 0 0 0 0,1 1 0 0 0,-1-1 0 0 0,0 0 0 0 0,0 1 0 0 0,1-1 0 0 0,-1 0 0 0 0,0 0 0 0 0,1 1 0 0 0,-1-1 1 0 0,0 0-1 0 0,1 0 0 0 0,-1 0 0 0 0,0 1 0 0 0,1-1 0 0 0,-1 0 0 0 0,0 0 0 0 0,1 0 0 0 0,-1 0 0 0 0,1 0 0 0 0,-1 0 0 0 0,0 1 0 0 0,1-1 0 0 0,-1 0 0 0 0,1 0 0 0 0,-1 0 0 0 0,0-1 0 0 0,1 1 0 0 0,-1 0 0 0 0,1 0 1 0 0,-1 0-1 0 0,0 0 0 0 0,1 0 0 0 0,-1 0 0 0 0,0-1 0 0 0,1 1 0 0 0,-1 0 0 0 0,1 0 1 0 0,-26 23-3 0 0,-309 190 37 0 0,-582 295 55 0 0,892-495-88 0 0,-731 364 163 0 0,583-306 56 0 0,184-86-314 0 0,299-178 50 0 0,8 14-1 0 0,8 14 0 0 0,287-100 45 0 0,-404 176-36 0 0,-185 78 33 0 0,274-117 26 0 0,270-75-23 0 0,-560 200-3 0 0,14-4-21 0 0,0 0 0 0 0,0 2-1 0 0,0 0 1 0 0,1 2 0 0 0,0 1 0 0 0,19 0 24 0 0,-42 2-4 0 0,-1-1 1 0 0,1 1 0 0 0,-1 0 0 0 0,1 0 0 0 0,0 0 0 0 0,-1 0 0 0 0,1-1 0 0 0,-1 1 0 0 0,1 0 0 0 0,0 0 0 0 0,-1 0 0 0 0,1 0 0 0 0,-1 1 0 0 0,1-1-1 0 0,0 0 1 0 0,-1 0 0 0 0,1 0 0 0 0,-1 0 0 0 0,1 1 0 0 0,-1-1 0 0 0,1 0 0 0 0,-1 0 0 0 0,1 1 0 0 0,-1-1 0 0 0,1 0 0 0 0,-1 1 0 0 0,1-1 0 0 0,-1 1-1 0 0,1-1 1 0 0,-1 1 0 0 0,0-1 0 0 0,1 1 0 0 0,-1-1 0 0 0,0 1 0 0 0,1-1 0 0 0,-1 1 0 0 0,0-1 0 0 0,0 1 0 0 0,0-1 0 0 0,1 1 0 0 0,-1 0 0 0 0,0-1-1 0 0,0 1 1 0 0,0-1 0 0 0,0 1 0 0 0,0 0 0 0 0,0-1 0 0 0,0 1 0 0 0,0-1 0 0 0,0 1 0 0 0,0 0 0 0 0,-1-1 0 0 0,1 1 0 0 0,0-1 0 0 0,0 1 0 0 0,0-1-1 0 0,-1 1 1 0 0,1-1 0 0 0,0 1 0 0 0,-1-1 0 0 0,1 1 3 0 0,-28 29-52 0 0,27-29 53 0 0,-225 154 4 0 0,-115 52 38 0 0,-28-5-43 0 0,-827 431 480 0 0,1226-638-664 0 0,111-63 127 0 0,745-364 187 0 0,-4 64-99 0 0,-661 279 2 0 0,75-13-33 0 0,-133 71-173 0 0,-162 31 172 0 0,-1 0 0 0 0,1 0 0 0 0,-1 0 0 0 0,1 1 0 0 0,-1-1 0 0 0,1 0 0 0 0,-1 0 0 0 0,1 1 0 0 0,-1-1 0 0 0,1 0 0 0 0,-1 1 0 0 0,0-1 0 0 0,1 0 0 0 0,-1 1 0 0 0,0-1 0 0 0,1 1 0 0 0,-1-1 0 0 0,0 1 0 0 0,1-1 0 0 0,-1 0-1 0 0,0 1 1 0 0,0-1 0 0 0,0 1 0 0 0,1-1 0 0 0,-1 1 0 0 0,0-1 0 0 0,0 1 0 0 0,0 0 0 0 0,0-1 0 0 0,0 1 0 0 0,0-1 0 0 0,0 1 0 0 0,0-1 0 0 0,0 1 0 0 0,0-1 0 0 0,0 1 0 0 0,-1-1 0 0 0,1 1 0 0 0,0-1 0 0 0,0 1 0 0 0,0-1 0 0 0,-1 1 0 0 0,1-1 0 0 0,0 1 0 0 0,0-1 0 0 0,-1 0 0 0 0,1 1 0 0 0,0-1 0 0 0,-1 1 0 0 0,1-1 0 0 0,-1 0 0 0 0,1 1 0 0 0,-1-1 0 0 0,1 0 0 0 0,0 0 0 0 0,-1 1 0 0 0,1-1 0 0 0,-1 0 0 0 0,1 0 0 0 0,-1 0 0 0 0,1 0 0 0 0,-1 1 0 0 0,1-1 0 0 0,-1 0 0 0 0,1 0 0 0 0,-1 0 0 0 0,0 0 0 0 0,1 0 1 0 0,-111 78 21 0 0,-524 301 163 0 0,-150 40-184 0 0,693-371 55 0 0,-233 114 333 0 0,316-156-402 0 0,36-16-39 0 0,463-241 88 0 0,-98 64 41 0 0,370-119-76 0 0,-444 214-86 0 0,-288 88 0 0 0,-30 4 84 0 0,-1 0 1 0 0,1 0-1 0 0,0 0 1 0 0,0 0 0 0 0,-1 0-1 0 0,1 1 1 0 0,0-1-1 0 0,0 0 1 0 0,-1 0 0 0 0,1 0-1 0 0,0 1 1 0 0,0-1-1 0 0,-1 0 1 0 0,1 0-1 0 0,0 1 1 0 0,0-1 0 0 0,0 0-1 0 0,0 0 1 0 0,0 1-1 0 0,-1-1 1 0 0,1 0 0 0 0,0 1-1 0 0,0-1 1 0 0,0 0-1 0 0,0 0 1 0 0,0 1 0 0 0,0-1-1 0 0,0 0 1 0 0,0 1-1 0 0,0-1 1 0 0,0 0-1 0 0,0 1 1 0 0,0-1 0 0 0,0 0-1 0 0,0 1 1 0 0,1-1-1 0 0,-1 0 1 0 0,0 0 0 0 0,0 1-1 0 0,0-1 1 0 0,0 0-1 0 0,0 0 1 0 0,1 1 0 0 0,-1-1-1 0 0,0 0 1 0 0,0 0-1 0 0,0 1 1 0 0,1-1-1 0 0,-1 0 1 0 0,0 0 0 0 0,0 0-1 0 0,1 1 1 0 0,-1-1-1 0 0,0 0 1 0 0,1 0 0 0 0,-1 0-1 0 0,0 0 1 0 0,0 0-1 0 0,1 0 1 0 0,-1 0 0 0 0,0 0 1 0 0,-25 21 16 0 0,-286 158 11 0 0,-446 217 57 0 0,519-276 315 0 0,-175 57-399 0 0,404-172-88 0 0,34-14 6 0 0,300-148 20 0 0,20-14 87 0 0,7 16 1 0 0,7 15 0 0 0,24 10-26 0 0,-275 102-49 0 0,-188 62 145 0 0,-1232 600-175 0 0,751-353 35 0 0,520-261 36 0 0,-256 128-73 0 0,-5-13-1 0 0,-187 50 82 0 0,452-173 21 0 0,-1-1 0 0 0,0-2 0 0 0,-1-2 0 0 0,0-1-1 0 0,-9-2-20 0 0,46-3 0 0 0,1-1-1 0 0,-1 1 0 0 0,0-1 0 0 0,1 1 1 0 0,-1-1-1 0 0,0 0 0 0 0,0 0 1 0 0,0 0-1 0 0,1 0 0 0 0,-1 0 0 0 0,0 0 1 0 0,0-1-1 0 0,0 1 0 0 0,1 0 1 0 0,-1-1-1 0 0,0 0 0 0 0,1 1 0 0 0,-1-1 1 0 0,0 0-1 0 0,1 0 0 0 0,-1 0 1 0 0,1 0-1 0 0,-1 0 0 0 0,1 0 0 0 0,0 0 1 0 0,-1 0-1 0 0,1-1 0 0 0,0 1 1 0 0,0 0-1 0 0,0-1 0 0 0,0 1 0 0 0,0-1 1 0 0,0 0-1 0 0,0 1 0 0 0,1-1 0 0 0,-1 0 1 0 0,1 1-1 0 0,-1-1 0 0 0,1 0 1 0 0,-1 0-1 0 0,1 1 0 0 0,0-1 0 0 0,0 0 1 0 0,0 0-1 0 0,0 1 0 0 0,0-1 1 0 0,0 0-1 0 0,1 0 0 0 0,-1 0 0 0 0,0 1 1 0 0,1-1-1 0 0,0 0 1 0 0,5-14-23 0 0,1 1-1 0 0,0 0 1 0 0,2 1-1 0 0,-1-1 1 0 0,2 2 0 0 0,0-1-1 0 0,0 1 1 0 0,2 1 0 0 0,-1 0-1 0 0,11-8 24 0 0,-5 3-19 0 0,137-122-16 0 0,5 6 1 0 0,7 7 0 0 0,5 7-1 0 0,124-61 35 0 0,-199 121-25 0 0,2 5 0 0 0,3 5-1 0 0,53-17 26 0 0,-88 50-178 0 0,-76 33-20 0 0,-186 101-234 0 0,-389 212-245 0 0,-267 103 1302 0 0,-237 55-625 0 0,928-424 343 0 0,-3-6 1 0 0,-118 23-344 0 0,113-58 297 0 0,167-22-293 0 0,-1 0 0 0 0,1 0 0 0 0,0-1 0 0 0,0 1-1 0 0,-1-1 1 0 0,1 1 0 0 0,-1-1 0 0 0,1 0 0 0 0,0 0 0 0 0,-1 0-1 0 0,1 0 1 0 0,0-1 0 0 0,-1 1 0 0 0,1 0 0 0 0,0-1 0 0 0,-1 0-1 0 0,1 1 1 0 0,0-1 0 0 0,0 0 0 0 0,-1 0 0 0 0,1-1 0 0 0,0 1-1 0 0,0 0 1 0 0,0-1 0 0 0,1 1 0 0 0,-1-1 0 0 0,0 1 0 0 0,0-1-1 0 0,1 0 1 0 0,-1 0 0 0 0,1 0 0 0 0,0 0 0 0 0,-1 0 0 0 0,1 0-1 0 0,0 0 1 0 0,0 0 0 0 0,1-1 0 0 0,-1 1 0 0 0,0 0 0 0 0,1 0-1 0 0,-1-1 1 0 0,1 1 0 0 0,0-1 0 0 0,-1 1 0 0 0,1 0 0 0 0,0-1-1 0 0,1 1 1 0 0,-1-1-4 0 0,5-12-10 0 0,0-1 1 0 0,2 1-1 0 0,-1 0 0 0 0,2 0 0 0 0,0 1 0 0 0,1 0 1 0 0,0 0-1 0 0,1 1 0 0 0,1 0 0 0 0,0 1 0 0 0,8-7 10 0 0,0-3 0 0 0,101-102 11 0 0,5 5 0 0 0,62-40-11 0 0,-178 150-2 0 0,160-131-47 0 0,5 7-1 0 0,6 8 0 0 0,6 8 1 0 0,15 2 49 0 0,-176 101-79 0 0,1 1 1 0 0,0 1-1 0 0,0 1 1 0 0,1 1-1 0 0,0 2 1 0 0,1 1-1 0 0,11-1 79 0 0,-38 8-5 0 0,-1 0-1 0 0,1 0 1 0 0,-1 0-1 0 0,0 0 1 0 0,1 0-1 0 0,-1 0 1 0 0,1 0-1 0 0,-1 0 1 0 0,0 0-1 0 0,1 1 1 0 0,-1-1-1 0 0,0 0 1 0 0,1 0-1 0 0,-1 0 1 0 0,0 1-1 0 0,1-1 1 0 0,-1 0-1 0 0,0 0 1 0 0,0 1-1 0 0,1-1 1 0 0,-1 0-1 0 0,0 1 1 0 0,0-1-1 0 0,1 0 1 0 0,-1 1-1 0 0,0-1 1 0 0,0 0-1 0 0,0 1 1 0 0,0-1-1 0 0,0 1 1 0 0,1-1-1 0 0,-1 0 1 0 0,0 1-1 0 0,0-1 1 0 0,0 1-1 0 0,0-1 0 0 0,0 0 1 0 0,0 1-1 0 0,0-1 1 0 0,0 1-1 0 0,-1-1 1 0 0,1 0-1 0 0,0 1 1 0 0,0-1-1 0 0,0 0 1 0 0,0 1-1 0 0,0-1 1 0 0,-1 0-1 0 0,1 1 1 0 0,0-1-1 0 0,0 0 1 0 0,-1 1-1 0 0,1-1 1 0 0,0 0-1 0 0,0 1 1 0 0,-1-1-1 0 0,1 0 1 0 0,0 0-1 0 0,-1 0 1 0 0,1 1-1 0 0,0-1 1 0 0,-1 0-1 0 0,1 0 1 0 0,0 0-1 0 0,-1 0 1 0 0,1 1-1 0 0,-1-1 1 0 0,1 0-1 0 0,-1 0 6 0 0,-25 27-64 0 0,-167 122 12 0 0,-6-8 0 0 0,-24 2 52 0 0,-125 69 277 0 0,-9-15-1 0 0,-245 91-276 0 0,547-262 118 0 0,-2-2-1 0 0,-1-3 1 0 0,-1-3-1 0 0,0-2 0 0 0,-2-3 1 0 0,-2-2-118 0 0,-13-13 251 0 0,74 1-248 0 0,0 1 1 0 0,0-1-1 0 0,1 0 1 0 0,-1 0-1 0 0,0 0 1 0 0,1 0-1 0 0,-1 0 1 0 0,0 0-1 0 0,1 0 1 0 0,-1 0-1 0 0,1-1 1 0 0,0 1-1 0 0,-1-1 0 0 0,1 1 1 0 0,0-1-1 0 0,0 1 1 0 0,0-1-1 0 0,0 0 1 0 0,0 0-1 0 0,1 1 1 0 0,-1-1-1 0 0,0 0 1 0 0,1 0-1 0 0,-1 0 1 0 0,1 0-1 0 0,0 0 1 0 0,0 0-1 0 0,-1 0 0 0 0,1 0 1 0 0,1 0-1 0 0,-1 1 1 0 0,0-1-1 0 0,0 0 1 0 0,1 0-1 0 0,-1 0 1 0 0,1 0-4 0 0,3-14-6 0 0,1 1-1 0 0,1 1 1 0 0,0-1 0 0 0,1 1 0 0 0,0 0 0 0 0,2 0 0 0 0,-1 1 0 0 0,2 0-1 0 0,-1 1 1 0 0,2 0 0 0 0,0-1 6 0 0,-1 2 2 0 0,84-90-1 0 0,5 4-1 0 0,4 5 0 0 0,3 5 0 0 0,5 4 1 0 0,40-19-1 0 0,169-108-144 0 0,57-13 144 0 0,-8 43-252 0 0,-265 152-98 0 0,-122 46 229 0 0,-709 469 35 0 0,-3-42 151 0 0,283-179 215 0 0,-107 29-280 0 0,537-286 15 0 0,-34 16 79 0 0,0-1 1 0 0,-1-3-1 0 0,-2-2 1 0 0,-13 2-95 0 0,68-22-1 0 0,-1 1 1 0 0,0 0-1 0 0,0-1 1 0 0,1 1-1 0 0,-1-1 1 0 0,0 1-1 0 0,0 0 1 0 0,0-1-1 0 0,1 1 1 0 0,-1-1-1 0 0,0 1 1 0 0,0-1-1 0 0,0 1 1 0 0,0 0-1 0 0,0-1 0 0 0,0 1 1 0 0,0-1-1 0 0,0 1 1 0 0,0-1-1 0 0,0 1 1 0 0,0-1-1 0 0,0 1 1 0 0,0-1-1 0 0,0 1 1 0 0,-1 0-1 0 0,1-1 1 0 0,0 1-1 0 0,0-1 1 0 0,0 1-1 0 0,-1 0 0 0 0,1-1 1 0 0,0 1-1 0 0,-1 0 1 0 0,1-1-1 0 0,0 1 1 0 0,-1 0-1 0 0,1-1 1 0 0,0 1-1 0 0,-1 0 1 0 0,1 0-1 0 0,0-1 1 0 0,-1 1-1 0 0,1 0 1 0 0,-1 0-1 0 0,1 0 0 0 0,-1-1 1 0 0,1 1-1 0 0,0 0 1 0 0,-1 0-1 0 0,1 0 1 0 0,-1 0-1 0 0,1 0 1 0 0,-1 0-1 0 0,1 0 1 0 0,-1 0-1 0 0,1 0 1 0 0,0 0-1 0 0,-1 0 1 0 0,1 1-1 0 0,-1-1 0 0 0,1 0 1 0 0,-1 0-1 0 0,1 0 1 0 0,0 0-1 0 0,-1 1 1 0 0,83-89-136 0 0,148-112 145 0 0,9 11 0 0 0,247-148-9 0 0,-96 85-68 0 0,10 17 0 0 0,139-46 68 0 0,-521 273-12 0 0,19-11-68 0 0,1 1 0 0 0,1 2 0 0 0,1 2 0 0 0,0 1-1 0 0,41-7 81 0 0,-81 20-4 0 0,0 0 0 0 0,1-1 0 0 0,-1 1 0 0 0,0 0 0 0 0,1 0 0 0 0,-1-1 0 0 0,0 1 0 0 0,1 0 0 0 0,-1 0 0 0 0,0 0-1 0 0,1-1 1 0 0,-1 1 0 0 0,1 0 0 0 0,-1 0 0 0 0,0 0 0 0 0,1 0 0 0 0,-1 0 0 0 0,1 0 0 0 0,-1 0 0 0 0,0 0 0 0 0,1 0-1 0 0,-1 0 1 0 0,1 0 0 0 0,-1 0 0 0 0,1 0 0 0 0,-1 0 0 0 0,0 0 0 0 0,1 0 0 0 0,-1 1 0 0 0,0-1 0 0 0,1 0 0 0 0,-1 0-1 0 0,1 0 1 0 0,-1 1 0 0 0,0-1 0 0 0,1 0 0 0 0,-1 1 0 0 0,0-1 0 0 0,0 0 0 0 0,1 0 0 0 0,-1 1 0 0 0,0-1-1 0 0,0 1 1 0 0,1-1 0 0 0,-1 0 0 0 0,0 1 0 0 0,0-1 0 0 0,0 0 0 0 0,0 1 0 0 0,1-1 0 0 0,-1 1 0 0 0,0-1 0 0 0,0 0-1 0 0,0 1 1 0 0,0-1 0 0 0,0 1 0 0 0,0-1 0 0 0,0 1 0 0 0,0-1 0 0 0,0 0 0 0 0,0 1 0 0 0,-1-1 0 0 0,1 1 0 0 0,0-1-1 0 0,0 0 1 0 0,0 1 0 0 0,0-1 4 0 0,-23 26-101 0 0,21-24 104 0 0,-289 240 21 0 0,224-190-18 0 0,-725 527 471 0 0,-454 231-477 0 0,913-625 551 0 0,283-164-370 0 0,50-21-180 0 0,1 0 0 0 0,-1-1-1 0 0,0 1 1 0 0,0-1 0 0 0,0 1-1 0 0,0-1 1 0 0,0 1-1 0 0,0-1 1 0 0,0 1 0 0 0,0-1-1 0 0,-1 1 1 0 0,1-1 0 0 0,0 1-1 0 0,0 0 1 0 0,0-1 0 0 0,0 1-1 0 0,0-1 1 0 0,-1 1-1 0 0,1 0 1 0 0,0-1 0 0 0,0 1-1 0 0,-1-1 1 0 0,1 1 0 0 0,0 0-1 0 0,-1-1 1 0 0,1 1 0 0 0,0 0-1 0 0,-1 0 1 0 0,1-1-1 0 0,-1 1 1 0 0,1 0 0 0 0,0 0-1 0 0,-1-1 1 0 0,1 1 0 0 0,-1 0-1 0 0,1 0 1 0 0,-1 0 0 0 0,1 0-1 0 0,-1 0 1 0 0,1 0-1 0 0,0 0 1 0 0,-1 0 0 0 0,1 0-1 0 0,-1 0 1 0 0,1 0 0 0 0,-1 0-1 0 0,1 0 1 0 0,-1 0 0 0 0,1 0-1 0 0,-1 0 1 0 0,1 0-1 0 0,0 1 1 0 0,-1-1 0 0 0,1 0-1 0 0,-1 0 1 0 0,1 1 0 0 0,0-1-1 0 0,-1 0 1 0 0,1 0 0 0 0,0 1-1 0 0,-1-1 1 0 0,1 0-1 0 0,0 1 1 0 0,-1-1 0 0 0,1 1-1 0 0,0-1 1 0 0,0 0-1 0 0,97-95-171 0 0,124-101 239 0 0,221-147-68 0 0,27 27 2 0 0,149-57-2 0 0,299-108-130 0 0,-758 409 101 0 0,3 7 0 0 0,139-35 29 0 0,-157 73-178 0 0,-143 27 173 0 0,0-1 1 0 0,0 1-1 0 0,0-1 0 0 0,0 1 0 0 0,0-1 0 0 0,0 1 0 0 0,0-1 0 0 0,0 1 0 0 0,0 0 0 0 0,1 0 1 0 0,-1-1-1 0 0,0 1 0 0 0,0 0 0 0 0,0 0 0 0 0,0 0 0 0 0,0 0 0 0 0,1 0 0 0 0,-1 1 1 0 0,0-1-1 0 0,0 0 0 0 0,0 0 0 0 0,0 1 0 0 0,0-1 0 0 0,0 1 0 0 0,0-1 0 0 0,0 1 1 0 0,0-1-1 0 0,0 1 0 0 0,0 0 0 0 0,0-1 0 0 0,0 1 0 0 0,0 0 0 0 0,-1 0 0 0 0,1 0 1 0 0,0 0-1 0 0,-1 0 0 0 0,1-1 0 0 0,0 1 0 0 0,-1 0 0 0 0,1 0 0 0 0,-1 1 0 0 0,1-1 1 0 0,-1 0-1 0 0,0 0 0 0 0,1 0 0 0 0,-1 0 0 0 0,0 0 0 0 0,0 0 0 0 0,0 0 0 0 0,0 1 1 0 0,0-1-1 0 0,0 0 0 0 0,0 0 0 0 0,0 0 0 0 0,-1 0 0 0 0,1 0 0 0 0,0 0 0 0 0,-1 1 1 0 0,1-1-1 0 0,0 0 0 0 0,-1 0 0 0 0,0 0 0 0 0,1 0 0 0 0,-1 0 0 0 0,1-1 0 0 0,-1 1 1 0 0,0 0-1 0 0,0 0 0 0 0,0 0 0 0 0,0 0 5 0 0,-103 92-15 0 0,-71 28 116 0 0,-5-7-1 0 0,-116 51-100 0 0,172-97 91 0 0,100-55-70 0 0,-148 83 229 0 0,-3-8-1 0 0,-72 19-249 0 0,152-76 28 0 0,87-34-232 0 0,22-7 15 0 0,211-121-2252 0 0,-74 48-2046 0 0,-58 33-854 0 0,-9 4-3952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9:41.4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16 15 0 0 0,'0'0'285'0'0,"0"0"644"0"0,0 0 220 0 0,0 0 47 0 0,-3-1-43 0 0,3 1-1200 0 0,-8-3 1648 0 0,4-7 3803 0 0,4 9-4469 0 0,0 1-76 0 0,0 0-100 0 0,0 0-85 0 0,0 0-101 0 0,0 0-76 0 0,0 0-31 0 0,0 0-14 0 0,0 0 3 0 0,29 0 2855 0 0,170 7-1247 0 0,502 11-754 0 0,-235-13-328 0 0,-466-5-885 0 0,0 0-2 0 0,0 0 14 0 0,0 0 2 0 0,0 0-6 0 0,0 0 14 0 0,0 0-13 0 0,0 0-27 0 0,0 0-31 0 0,0 0-30 0 0,0 0 3 0 0,0 0-4 0 0,0 0-12 0 0,0 0-42 0 0,0 0-112 0 0,0 0-161 0 0,2 11-1885 0 0,26 27-2580 0 0,-6-14-3915 0 0,-9-13-1067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47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33 4593 0 0,'0'0'1927'0'0,"0"0"-580"0"0,0 0-251 0 0,0 0 36 0 0,0 0 135 0 0,0 0 39 0 0,0 0-130 0 0,0 0-261 0 0,0 0-300 0 0,0 0-264 0 0,0 0-182 0 0,-5 0 14 0 0,16 236 1268 0 0,-17 171 647 0 0,9-462-1980 0 0,2 0 1 0 0,3 0 0 0 0,2 1-1 0 0,2 0 1 0 0,3 1 0 0 0,2 0-1 0 0,3 1 1 0 0,1 1 0 0 0,3 1-1 0 0,12-16-118 0 0,19-12 43 0 0,-54 78-47 0 0,0 0-1 0 0,1 0 0 0 0,-1 1 1 0 0,0-1-1 0 0,1 0 0 0 0,-1 1 1 0 0,0-1-1 0 0,0 0 1 0 0,1 1-1 0 0,-1 0 0 0 0,0-1 1 0 0,0 1-1 0 0,0 0 1 0 0,0 0-1 0 0,0-1 0 0 0,0 1 1 0 0,0 0-1 0 0,0 0 1 0 0,0 0-1 0 0,0 0 0 0 0,0 0 1 0 0,-1 0-1 0 0,1 1 1 0 0,0-1-1 0 0,-1 0 0 0 0,1 0 1 0 0,-1 0-1 0 0,1 1 1 0 0,-1-1-1 0 0,0 0 0 0 0,1 1 1 0 0,-1-1-1 0 0,0 0 1 0 0,0 1-1 0 0,0-1 0 0 0,0 0 1 0 0,0 1-1 0 0,0-1 1 0 0,0 0-1 0 0,-1 1 0 0 0,1-1 1 0 0,0 0-1 0 0,-1 0 0 0 0,1 1 1 0 0,-1-1 4 0 0,3 10-10 0 0,8 63 62 0 0,-10-64-100 0 0,0 1 1 0 0,1 0-1 0 0,0 0 0 0 0,1-1 0 0 0,1 1 0 0 0,-1-1 1 0 0,2 0-1 0 0,-1 1 0 0 0,1-1 0 0 0,1-1 1 0 0,0 1-1 0 0,0-1 0 0 0,1 0 0 0 0,0 0 1 0 0,1 1 47 0 0,26 4-3552 0 0,-9-13-5621 0 0,-21-1 7105 0 0,1 0-3113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5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164 236 2937 0 0,'0'0'1131'0'0,"0"0"-337"0"0,0 0-27 0 0,0 0 201 0 0,0 0 274 0 0,0 0 154 0 0,0 0-65 0 0,0 0-199 0 0,0 0-230 0 0,0 0-198 0 0,0 0-117 0 0,0 0-58 0 0,0 0-42 0 0,-22 12-44 0 0,-65 40-39 0 0,84-51-369 0 0,1 1 0 0 0,-1-1 0 0 0,0 1 0 0 0,1 0 0 0 0,0 0 0 0 0,-1 0 0 0 0,1 0 0 0 0,0 0 0 0 0,0 0 0 0 0,0 0 0 0 0,0 1 0 0 0,0-1 0 0 0,1 1 0 0 0,-1-1 0 0 0,1 1 0 0 0,0 0 0 0 0,0 0 0 0 0,0-1 0 0 0,0 1 0 0 0,0 0 0 0 0,0 0 0 0 0,1 0-35 0 0,-3 9 117 0 0,0 1-36 0 0,0 1 1 0 0,1-1-1 0 0,0 1 0 0 0,1 0 1 0 0,1 0-1 0 0,0 0 0 0 0,1 0 1 0 0,0 0-1 0 0,1 0 1 0 0,1-1-1 0 0,0 1 0 0 0,1-1 1 0 0,4 11-82 0 0,-5-17 52 0 0,-1-1 0 0 0,1 1 0 0 0,1-1 1 0 0,-1 0-1 0 0,1 0 0 0 0,0 0 0 0 0,1 0 1 0 0,-1-1-1 0 0,1 0 0 0 0,0 0 0 0 0,0 0 1 0 0,1 0-1 0 0,-1-1 0 0 0,1 0 0 0 0,0 0 1 0 0,1-1-1 0 0,-1 1 0 0 0,0-1 0 0 0,1-1 1 0 0,0 1-1 0 0,-1-1 0 0 0,1 0 0 0 0,0-1 1 0 0,0 1-1 0 0,0-1 0 0 0,0-1 0 0 0,4 0-52 0 0,1 0 145 0 0,1-1 0 0 0,-1-1 0 0 0,0-1 0 0 0,0 1 0 0 0,0-2 0 0 0,0 0 0 0 0,0 0-1 0 0,-1-1 1 0 0,0 0 0 0 0,0-1 0 0 0,0-1 0 0 0,0 1 0 0 0,-1-2 0 0 0,-1 1 0 0 0,1-2-1 0 0,0 0-144 0 0,12-13 184 0 0,-1-1-1 0 0,0-1 1 0 0,-2-1-1 0 0,-1 0 1 0 0,12-24-184 0 0,-20 32 19 0 0,-1 0-1 0 0,-1 0 1 0 0,0-1 0 0 0,-2 0 0 0 0,0-1-1 0 0,-1 0 1 0 0,0 0 0 0 0,-2 0 0 0 0,0 0-1 0 0,-2 0 1 0 0,0-1 0 0 0,0 1 0 0 0,-2-1 0 0 0,-1 0-20 0 0,1 13-35 0 0,0 0-1 0 0,0 0 0 0 0,-1 0 0 0 0,0 0 0 0 0,0 0 0 0 0,0 1 0 0 0,-1-1 0 0 0,0 1 0 0 0,-1-1 1 0 0,0 1-1 0 0,0 0 0 0 0,0 0 0 0 0,0 1 0 0 0,-1-1 0 0 0,0 1 0 0 0,0 0 0 0 0,0 0 0 0 0,-1 1 0 0 0,0 0 1 0 0,0-1-1 0 0,0 2 0 0 0,0-1 0 0 0,0 1 0 0 0,-1 0 0 0 0,0 0 0 0 0,1 1 0 0 0,-7-1 37 0 0,7 2-36 0 0,0 1-1 0 0,0 1 0 0 0,0-1 1 0 0,0 1-1 0 0,0 0 0 0 0,0 1 1 0 0,0-1-1 0 0,0 1 0 0 0,0 0 1 0 0,0 1-1 0 0,1-1 1 0 0,-1 1-1 0 0,1 0 0 0 0,0 1 1 0 0,0-1-1 0 0,0 1 0 0 0,0 0 1 0 0,1 0-1 0 0,-1 0 0 0 0,1 1 1 0 0,0 0-1 0 0,1 0 0 0 0,-3 3 37 0 0,-10 17-12 0 0,1 1-1 0 0,2 0 0 0 0,0 1 0 0 0,2 1 0 0 0,1 0 0 0 0,1 0 0 0 0,2 1 0 0 0,1 0 0 0 0,1 1 1 0 0,1-1-1 0 0,1 1 0 0 0,2-1 0 0 0,1 1 0 0 0,2 0 0 0 0,1 6 13 0 0,68 427 140 0 0,-69-450-365 0 0,-1 0-1 0 0,0-1 1 0 0,-1 1 0 0 0,0 0-1 0 0,-1 0 1 0 0,0-1-1 0 0,-1 1 1 0 0,0-1 0 0 0,-1 1-1 0 0,0-1 1 0 0,-1 0 0 0 0,-5 10 225 0 0,-2-2-2287 0 0,-8 14-6245 0 0,11-25 1340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48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2152 0 0,'0'0'1031'0'0,"0"0"-77"0"0,0 0-19 0 0,0 0 149 0 0,0 0 186 0 0,0 0 74 0 0,0 0-121 0 0,0 0-240 0 0,0 0-282 0 0,0 0-211 0 0,0 0-86 0 0,0 0-11 0 0,0 0 9 0 0,-8 26 16 0 0,-23 82 26 0 0,24-21 429 0 0,25 237 918 0 0,-17-294-1769 0 0,-1 0 0 0 0,-2 0 0 0 0,0-1 0 0 0,-2 1 0 0 0,-2 0 0 0 0,-1-1 0 0 0,0 0 0 0 0,-3 0 0 0 0,0-1-22 0 0,-22 38-1020 0 0,32-78-3781 0 0,1-9 2505 0 0,21-39-5422 0 0,-16 47 6463 0 0</inkml:trace>
  <inkml:trace contextRef="#ctx0" brushRef="#br0" timeOffset="299.438">115 81 2296 0 0,'0'0'1435'0'0,"0"0"-496"0"0,0 0-78 0 0,0 0 152 0 0,0 0 227 0 0,0 0 81 0 0,0 0-134 0 0,0 0-273 0 0,0 0-324 0 0,0 0-221 0 0,0 0-50 0 0,0 0 61 0 0,0 0 154 0 0,5 1 142 0 0,22 0 151 0 0,0-1 1 0 0,0-1 0 0 0,0-1-1 0 0,0-2 1 0 0,24-6-828 0 0,21-6 358 0 0,43-9 24 0 0,-35 19-2975 0 0,-84 14 326 0 0,-55 49-7913 0 0,48-49 6268 0 0</inkml:trace>
  <inkml:trace contextRef="#ctx0" brushRef="#br0" timeOffset="565.021">0 519 4153 0 0,'0'0'2314'0'0,"0"0"-611"0"0,0 0-172 0 0,0 0 56 0 0,0 0 81 0 0,0 0-69 0 0,0 0-179 0 0,0 0-221 0 0,0 0-260 0 0,36-1-252 0 0,112-7-214 0 0,-32-4 288 0 0,-43 5-1711 0 0,-21 10-4576 0 0,-40 0 264 0 0,-5-3-3034 0 0</inkml:trace>
  <inkml:trace contextRef="#ctx0" brushRef="#br0" timeOffset="1098.403">1096 438 1376 0 0,'0'0'1839'0'0,"0"0"-778"0"0,0 0-192 0 0,0 0 122 0 0,0 0 157 0 0,0 0 74 0 0,0 0-11 0 0,0 0-110 0 0,0 0-138 0 0,0 0-140 0 0,0 0-169 0 0,0 0-146 0 0,0 0-88 0 0,-33 3-50 0 0,-100 8 7 0 0,67 8 424 0 0,57-15-692 0 0,-1 1 0 0 0,1 1-1 0 0,1-1 1 0 0,-1 2 0 0 0,1-1 0 0 0,0 1 0 0 0,0 0 0 0 0,1 1-1 0 0,0-1 1 0 0,-5 9-109 0 0,11-15 2 0 0,1 0 0 0 0,-1 1 0 0 0,0-1 0 0 0,1 0 0 0 0,-1 1 0 0 0,1-1 0 0 0,0 0 0 0 0,-1 1-1 0 0,1-1 1 0 0,0 1 0 0 0,0-1 0 0 0,0 1 0 0 0,0-1 0 0 0,0 0 0 0 0,0 1 0 0 0,0-1 0 0 0,0 1 0 0 0,1-1 0 0 0,-1 1-1 0 0,1-1 1 0 0,-1 0 0 0 0,1 1 0 0 0,-1-1 0 0 0,1 0 0 0 0,0 0 0 0 0,0 1 0 0 0,-1-1 0 0 0,1 0 0 0 0,0 0 0 0 0,0 0-1 0 0,0 0 1 0 0,0 0 0 0 0,0 0 0 0 0,1 0 0 0 0,-1 0 0 0 0,0-1 0 0 0,0 1 0 0 0,1 0 0 0 0,-1-1 0 0 0,0 1 0 0 0,1-1-2 0 0,61 23 355 0 0,-57-21-314 0 0,26 6 107 0 0,-21-7-87 0 0,-1 1 1 0 0,0 1-1 0 0,0 0 1 0 0,0 0-1 0 0,0 1 1 0 0,0 0-1 0 0,-1 1 1 0 0,1 0-1 0 0,-1 0 1 0 0,7 7-62 0 0,-14-10 60 0 0,0 0-1 0 0,0 0 1 0 0,0 1 0 0 0,0-1-1 0 0,0 0 1 0 0,-1 1 0 0 0,0 0 0 0 0,1-1-1 0 0,-1 1 1 0 0,0 0 0 0 0,0 0-1 0 0,0 0 1 0 0,-1 0 0 0 0,1 0 0 0 0,-1-1-1 0 0,1 1 1 0 0,-1 0 0 0 0,0 0 0 0 0,0 0-1 0 0,0 0 1 0 0,-1 0 0 0 0,1 0-1 0 0,-1 0 1 0 0,0 0 0 0 0,1 0 0 0 0,-1 0-1 0 0,0 0 1 0 0,-1-1 0 0 0,1 1-1 0 0,-1 0 1 0 0,1-1 0 0 0,-1 1 0 0 0,0 0-60 0 0,-74 69 783 0 0,46-53-818 0 0,0-1 1 0 0,-2-2 0 0 0,0-1-1 0 0,0-2 1 0 0,-1-1 0 0 0,-1-1-1 0 0,0-2 1 0 0,-3-1 34 0 0,21-8-766 0 0,12-10-6047 0 0,13-5-482 0 0,-1 5 5674 0 0,0 5-2423 0 0</inkml:trace>
  <inkml:trace contextRef="#ctx0" brushRef="#br0" timeOffset="1359.892">1298 678 9058 0 0,'0'0'2202'0'0,"0"0"-849"0"0,0 0-259 0 0,0 0 138 0 0,0 0 162 0 0,0 0-18 0 0,0 0-281 0 0,0 0-361 0 0,0 0-306 0 0,-14 31-222 0 0,-46 95-115 0 0,44-81-391 0 0,27-47-4024 0 0,2-31-6515 0 0,-9 24 6039 0 0</inkml:trace>
  <inkml:trace contextRef="#ctx0" brushRef="#br0" timeOffset="1514.616">1352 184 6353 0 0,'0'0'1529'0'0,"0"0"-433"0"0,0 0-648 0 0,0 0-368 0 0,0 0-224 0 0,0 0-208 0 0,0 0-184 0 0,0 0-288 0 0,0 0-729 0 0,0 0-3928 0 0</inkml:trace>
  <inkml:trace contextRef="#ctx0" brushRef="#br0" timeOffset="1828.989">1466 880 11698 0 0,'0'0'2274'0'0,"0"0"-1293"0"0,0 0-467 0 0,0 0 176 0 0,0 0 182 0 0,0 0-4 0 0,0 0-224 0 0,0 0-296 0 0,0 0-206 0 0,0 0-90 0 0,18-31-30 0 0,56-95-44 0 0,-1 30-413 0 0,-36 68-463 0 0,-11 18-4568 0 0,-16 23 874 0 0,-9 24 2122 0 0,-1-31 2138 0 0,0 14 71 0 0,6 48 1978 0 0,-5-65-1450 0 0,0 0 1 0 0,0-1-1 0 0,1 1 0 0 0,-1-1 0 0 0,1 1 1 0 0,0-1-1 0 0,0 1 0 0 0,0-1 0 0 0,0 0 1 0 0,0 0-1 0 0,0 0 0 0 0,1 0 0 0 0,-1 0 0 0 0,0-1 1 0 0,1 1-1 0 0,0-1 0 0 0,-1 1 0 0 0,1-1 1 0 0,0 0-1 0 0,0 0 0 0 0,0 0 0 0 0,2 0-267 0 0,3 1 516 0 0,0 0 0 0 0,0-1 1 0 0,0 0-1 0 0,0 0 0 0 0,0-1 0 0 0,1 0 0 0 0,-1 0 0 0 0,0-1 0 0 0,0 0 0 0 0,0-1 0 0 0,0 1 0 0 0,0-2 1 0 0,0 1-1 0 0,-1-1 0 0 0,1 0 0 0 0,-1-1 0 0 0,0 1 0 0 0,0-2 0 0 0,0 1 0 0 0,0-1 0 0 0,3-3-516 0 0,12-12 175 0 0,-1-1 0 0 0,-1-1 0 0 0,-1 0-1 0 0,-1-2 1 0 0,4-9-175 0 0,18-22-1200 0 0,-29 40-1120 0 0,-5 4-2242 0 0,-2 3-3939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52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409 195 2152 0 0,'0'0'1361'0'0,"0"0"-385"0"0,0 0-65 0 0,0 0 166 0 0,0 0 240 0 0,0 0 170 0 0,0 0 5 0 0,0 0-126 0 0,0 0-231 0 0,0 0-282 0 0,0 0-258 0 0,-5 1-198 0 0,-32 21 247 0 0,23 3-528 0 0,0 1 0 0 0,3 1 0 0 0,0 0 0 0 0,1 0 0 0 0,2 1 0 0 0,0 0 0 0 0,3 0 0 0 0,0 1 0 0 0,1 0 0 0 0,2 0-1 0 0,1 0 1 0 0,2 18-116 0 0,0-42 94 0 0,0 0 0 0 0,0 0 0 0 0,0 1 0 0 0,0-1 0 0 0,1 0-1 0 0,0 0 1 0 0,0 0 0 0 0,0 0 0 0 0,0 0 0 0 0,1-1 0 0 0,0 1 0 0 0,0-1-1 0 0,0 0 1 0 0,1 0 0 0 0,-1 0 0 0 0,1 0 0 0 0,0 0 0 0 0,0-1-1 0 0,1 1 1 0 0,-1-1 0 0 0,1-1 0 0 0,-1 1 0 0 0,1 0 0 0 0,0-1 0 0 0,0 0-1 0 0,0 0 1 0 0,0-1 0 0 0,0 1 0 0 0,0-1 0 0 0,1 0 0 0 0,-1-1-1 0 0,0 1 1 0 0,1-1 0 0 0,-1 0 0 0 0,3 0-94 0 0,38-7 894 0 0,-14-30-5878 0 0,2 7-8088 0 0,-31 26 9795 0 0</inkml:trace>
  <inkml:trace contextRef="#ctx0" brushRef="#br0" timeOffset="399.041">1 210 5513 0 0,'0'0'659'0'0,"0"0"86"0"0,0 0 268 0 0,0 0 439 0 0,0 0 399 0 0,0 0 91 0 0,0 0-211 0 0,0 0-303 0 0,0 0-333 0 0,0 0-239 0 0,0 0-148 0 0,0 0-101 0 0,0 0-41 0 0,32-23-40 0 0,99-72-51 0 0,-31 26 639 0 0,-97 66-1108 0 0,0 1 1 0 0,0 0-1 0 0,0 0 1 0 0,0 0 0 0 0,0 0-1 0 0,1 0 1 0 0,-1 1-1 0 0,1 0 1 0 0,-1-1-1 0 0,1 1 1 0 0,0 1-1 0 0,-1-1 1 0 0,1 0 0 0 0,0 1-1 0 0,-1 0 1 0 0,1 0-1 0 0,0 0 1 0 0,0 0-1 0 0,-1 0 1 0 0,1 1 0 0 0,0 0-1 0 0,-1 0 1 0 0,1 0-1 0 0,0 0 1 0 0,-1 0-1 0 0,0 1 1 0 0,1 0-1 0 0,-1-1 1 0 0,0 1 0 0 0,0 1-1 0 0,0-1 1 0 0,0 0-1 0 0,0 1 1 0 0,0-1-1 0 0,-1 1 1 0 0,1 0-1 0 0,1 2-6 0 0,1 3 43 0 0,0 1-1 0 0,1-1 0 0 0,0 0 0 0 0,1-1 0 0 0,0 0 0 0 0,0 0 0 0 0,1 0 0 0 0,-1-1 0 0 0,1 0 1 0 0,1 0-1 0 0,-1-1 0 0 0,1 0 0 0 0,0-1 0 0 0,0 0 0 0 0,0 0 0 0 0,1-1 0 0 0,-1 0 0 0 0,1-1 0 0 0,0 0 1 0 0,0 0-1 0 0,4-1-42 0 0,4-1 79 0 0,-1-1 0 0 0,1-1 1 0 0,-1-1-1 0 0,1 0 0 0 0,-1-1 1 0 0,0-1-1 0 0,0-1 0 0 0,-1 0 1 0 0,0-1-1 0 0,6-4-79 0 0,-10 4-526 0 0,11-5-557 0 0,-7 9-8097 0 0,-16 3 1065 0 0</inkml:trace>
  <inkml:trace contextRef="#ctx0" brushRef="#br0" timeOffset="787.428">732 339 8058 0 0,'0'0'820'0'0,"0"0"-200"0"0,0 0 183 0 0,0 0 424 0 0,0 0 302 0 0,0 0 33 0 0,0 0-231 0 0,0 0-269 0 0,0 0-229 0 0,0 0-154 0 0,0 0-134 0 0,0 0-91 0 0,32 0-65 0 0,99 3-67 0 0,64-14 166 0 0,-137 2-3089 0 0,-39 4-2083 0 0,-2-3-4521 0 0,-13 5 4973 0 0</inkml:trace>
  <inkml:trace contextRef="#ctx0" brushRef="#br0" timeOffset="1029.41">848 574 9098 0 0,'0'0'1140'0'0,"0"0"-281"0"0,0 0 103 0 0,0 0 411 0 0,0 0 228 0 0,0 0-54 0 0,0 0-263 0 0,0 0-331 0 0,0 0-260 0 0,0 0-197 0 0,34 0-166 0 0,109-1-92 0 0,-27-17-133 0 0,-64 5-1347 0 0,-10 1-6235 0 0,-28 9-3179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4.8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 0 0 0,'0'0'2707'0'0,"0"0"-1378"0"0,0 0-384 0 0,0 0 98 0 0,0 0 316 0 0,0 0 281 0 0,0 0 50 0 0,0 0-144 0 0,0 0-270 0 0,0 0-297 0 0,0 0-227 0 0,0-7 1895 0 0,8 238 483 0 0,5-165-3171 0 0,-6-64-3860 0 0,-2 4-8255 0 0,-4-3 7211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5.2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0,'0'0'123'0'0,"0"0"237"0"0,0 0 357 0 0,0 0 277 0 0,0 0 94 0 0,0 0-98 0 0,0 0-145 0 0,0 0-105 0 0,0 0 4 0 0,0 0 113 0 0,0 0 109 0 0,1 22 7689 0 0,0-14-7723 0 0,8 191 1016 0 0,-8-194-3149 0 0,1 1-13033 0 0,-1-6 9710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5.6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1 0 0 0,'0'0'672'0'0,"0"0"48"0"0,0 0 132 0 0,0 0 306 0 0,0 0 286 0 0,0 0 138 0 0,0 0-140 0 0,0 0-277 0 0,0 0-235 0 0,0 0-165 0 0,0 0-61 0 0,0 0-7 0 0,-1 9-1 0 0,-1 0-979 0 0,-1 5 1131 0 0,1-1 0 0 0,0 1 0 0 0,1-1 1 0 0,0 1-1 0 0,1 0 0 0 0,1 0 0 0 0,0-1 0 0 0,2 8-848 0 0,2 9-1336 0 0,-5-19-2437 0 0,0-1-3730 0 0,0-7 786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42.7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4 159 0 0 0,'-3'10'0'0'0,"3"-5"0"0"0,0-2 195 0 0,0-2 797 0 0,9 6 11973 0 0,21-4-8985 0 0,-16-2-3177 0 0,102 2 2079 0 0,47-64-703 0 0,-129 45-1836 0 0,49-32 327 0 0,-48 23-94 0 0,-3-8-97 0 0,-27 29-307 0 0,-1 1-1095 0 0,-12 2-2628 0 0,8 1 2646 0 0,-1 0-579 0 0,0 0-5537 0 0,1 0-4171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37.0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321 763 0 0 0,'0'0'557'0'0,"0"0"177"0"0,0 0 21 0 0,0 0-10 0 0,0 0 47 0 0,9-11 5861 0 0,-41-18-1421 0 0,-42 21-4174 0 0,72 8-1022 0 0,-11 1-17 0 0,0 0 0 0 0,-1 0 0 0 0,1 1-1 0 0,1 1 1 0 0,-1 0 0 0 0,0 1 0 0 0,1 0-1 0 0,0 1 1 0 0,0 0 0 0 0,0 1 0 0 0,0 1 0 0 0,-3 2-19 0 0,12-8-4 0 0,0 0 1 0 0,0 1 0 0 0,0-1 0 0 0,0 1-1 0 0,0 0 1 0 0,0-1 0 0 0,0 1 0 0 0,0 0-1 0 0,1 1 1 0 0,-1-1 0 0 0,1 1 0 0 0,0-1-1 0 0,-1 1 1 0 0,1-1 0 0 0,0 1 0 0 0,1 0-1 0 0,-1 0 1 0 0,0 0 0 0 0,1 0 0 0 0,0 0-1 0 0,0 1 1 0 0,0-1 0 0 0,0 0 0 0 0,0 1-1 0 0,0-1 1 0 0,1 0 0 0 0,0 1 0 0 0,0-1-1 0 0,0 1 1 0 0,0 0 3 0 0,1 7-6 0 0,1-1 0 0 0,1 0-1 0 0,0 0 1 0 0,0 0 0 0 0,1 0-1 0 0,0 0 1 0 0,1-1 0 0 0,0 0-1 0 0,0 0 1 0 0,1 0 0 0 0,0-1-1 0 0,0 1 1 0 0,1-2 0 0 0,0 1-1 0 0,1-1 1 0 0,0 0 0 0 0,0 0-1 0 0,0-1 1 0 0,1 0 0 0 0,5 2 6 0 0,-8-3 38 0 0,0 0 0 0 0,0 0 0 0 0,1-1 0 0 0,-1 0 0 0 0,1 0 0 0 0,0 0 0 0 0,0-1 0 0 0,1 0 0 0 0,-1-1 0 0 0,1 1 0 0 0,-1-1 0 0 0,1-1 0 0 0,0 0 0 0 0,0 0 0 0 0,-1 0 0 0 0,1-1 0 0 0,0 0 0 0 0,0-1-38 0 0,-2-2 30 0 0,-1 0 0 0 0,0-1 0 0 0,1 0 0 0 0,-2 0 0 0 0,1-1 0 0 0,-1 1 0 0 0,1-1 0 0 0,-1 0 0 0 0,0 0 0 0 0,-1-1 0 0 0,0 1 0 0 0,1-1 0 0 0,-2 0 0 0 0,1 1 0 0 0,1-5-30 0 0,-4 10 0 0 0,4-9-30 0 0,4-4-38 0 0,-1 0 0 0 0,-1 0 0 0 0,-1-1 0 0 0,1 0-1 0 0,-2 0 1 0 0,0 0 0 0 0,-1-1 0 0 0,0 1-1 0 0,-1-1 1 0 0,-1-3 68 0 0,-18-74-1152 0 0,-35 10 266 0 0,50 79 846 0 0,0 0 1 0 0,-1 0-1 0 0,1 1 0 0 0,-1 0 0 0 0,1-1 1 0 0,-1 1-1 0 0,0 0 0 0 0,0 0 0 0 0,0 0 1 0 0,0 1-1 0 0,0-1 0 0 0,0 1 1 0 0,-1 0-1 0 0,1-1 0 0 0,0 1 0 0 0,-1 1 1 0 0,1-1-1 0 0,-1 0 0 0 0,1 1 0 0 0,-1 0 1 0 0,1 0-1 0 0,-1 0 0 0 0,1 0 0 0 0,0 1 1 0 0,-1-1-1 0 0,-3 2 40 0 0,5 0 14 0 0,-1 1 0 0 0,1-1 1 0 0,0 1-1 0 0,-1 0 0 0 0,1 0 0 0 0,0 0 0 0 0,1 0 0 0 0,-1 0 1 0 0,1 0-1 0 0,-1 1 0 0 0,1-1 0 0 0,0 1 0 0 0,0-1 1 0 0,0 1-1 0 0,1-1 0 0 0,-1 1 0 0 0,1-1 0 0 0,0 1 0 0 0,0-1 1 0 0,0 1-1 0 0,1-1 0 0 0,-1 1 0 0 0,1-1 0 0 0,0 1 1 0 0,0 0-16 0 0,0 14 144 0 0,10 103 1187 0 0,-9 140 430 0 0,14 43 414 0 0,-16-265-2062 0 0,11 8 120 0 0,-11-61-9374 0 0,-2 7 4415 0 0,0 3-1424 0 0</inkml:trace>
  <inkml:trace contextRef="#ctx0" brushRef="#br0" timeOffset="6967.999">400 564 0 0 0,'0'0'1076'0'0,"0"0"375"0"0,0 0 95 0 0,0 0-118 0 0,0 0-165 0 0,0 0-156 0 0,0 0-63 0 0,0 0 31 0 0,0 0 27 0 0,14 6 2292 0 0,-9-5 1356 0 0,2-6-4425 0 0,-1-1 1 0 0,0 1-1 0 0,0-1 0 0 0,-1 0 0 0 0,0-1 1 0 0,0 0-1 0 0,-1 1 0 0 0,1-1 1 0 0,-1-1-1 0 0,-1 1 0 0 0,1-1 0 0 0,-2 1 1 0 0,3-8-326 0 0,11-21 480 0 0,9-70 383 0 0,-21 82-756 0 0,-1 0 1 0 0,-1 0-1 0 0,-1 0 1 0 0,-1 0-1 0 0,-1 0 1 0 0,-2 0-1 0 0,0-4-107 0 0,-8-27 334 0 0,-1 4-150 0 0,12 51-206 0 0,0-1 9 0 0,0-1 26 0 0,-1-9-476 0 0,1 7-2929 0 0,-1-1-5949 0 0,1 2 370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4:25.567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602 324 0 0 0,'-181'-33'121'0'0,"77"26"1581"0"0,36 7 565 0 0,67 0-2187 0 0,1 0-180 0 0,46-15-716 0 0,53-8 1108 0 0,-41 10-17 0 0,-116 23 1389 0 0,5 6-1654 0 0,2 0 192 0 0,0-2 1 0 0,0-2 0 0 0,-2-3-1 0 0,1-1 1 0 0,-29-2-203 0 0,189-46 141 0 0,269-55-487 0 0,-161 47 227 0 0,-330 47 1326 0 0,-195 1 941 0 0,230-14-742 0 0,77-2-1099 0 0,37-2-833 0 0,-35 18 529 0 0,59-21-106 0 0,1 3 1 0 0,1 2-1 0 0,0 4 0 0 0,1 1 1 0 0,1 4-1 0 0,-1 2 0 0 0,9 3 103 0 0,-255 35 883 0 0,-60 16 251 0 0,132-17-674 0 0,111-31-482 0 0,0 0 0 0 0,0-1 0 0 0,0 1 0 0 0,-1 0 0 0 0,1-1 0 0 0,1 1 0 0 0,-1 0 1 0 0,0 0-1 0 0,0 0 0 0 0,0 0 0 0 0,0 0 0 0 0,0 0 0 0 0,1 0 0 0 0,-1 0 0 0 0,1 0 0 0 0,-1 0 0 0 0,1 0 1 0 0,-1 0-1 0 0,1 1 0 0 0,-1-1 0 0 0,1 0 0 0 0,0 0 0 0 0,0 1 0 0 0,-1-1 0 0 0,1 0 0 0 0,0 0 1 0 0,0 1-1 0 0,1-1 0 0 0,-1 0 0 0 0,0 0 0 0 0,0 1 0 0 0,0-1 0 0 0,1 0 0 0 0,-1 0 0 0 0,1 0 0 0 0,-1 0 1 0 0,1 1-1 0 0,-1-1 0 0 0,1 0 0 0 0,0 0 0 0 0,0 0 0 0 0,-1 0 0 0 0,2 1 22 0 0,41 42-310 0 0,-41-42 307 0 0,22 17-159 0 0,2 0 0 0 0,0-2 0 0 0,1-1 0 0 0,0-1 0 0 0,1-2 1 0 0,1 0-1 0 0,0-2 0 0 0,1-1 0 0 0,0-2 0 0 0,0 0 0 0 0,8-1 162 0 0,-11-4 49 0 0,-1 0-1 0 0,1-2 0 0 0,-1-1 0 0 0,1-1 1 0 0,-1-1-1 0 0,1-1 0 0 0,-1-2 1 0 0,0 0-1 0 0,0-2 0 0 0,19-8-48 0 0,-30 10 180 0 0,31-21 1829 0 0,-85 15-365 0 0,-20 17-1404 0 0,0 2 0 0 0,1 3 0 0 0,1 2 0 0 0,0 3 0 0 0,1 2 0 0 0,0 3 0 0 0,2 2 0 0 0,-28 17-240 0 0,71-34 24 0 0,-27 10 47 0 0,-191 104 188 0 0,228-120-266 0 0,1 1 0 0 0,-1 0 0 0 0,1 0 1 0 0,-1-1-1 0 0,1 1 0 0 0,-1 0 0 0 0,1 0 1 0 0,0-1-1 0 0,-1 1 0 0 0,1 0 0 0 0,0 0 1 0 0,0 0-1 0 0,-1 0 0 0 0,1 0 0 0 0,0-1 0 0 0,0 1 1 0 0,0 0-1 0 0,0 0 0 0 0,0 0 0 0 0,0 0 1 0 0,1 0-1 0 0,-1-1 0 0 0,0 1 0 0 0,0 0 1 0 0,0 0-1 0 0,1 0 0 0 0,-1 0 0 0 0,1-1 1 0 0,-1 1-1 0 0,0 0 0 0 0,1 0 0 0 0,0-1 0 0 0,-1 1 1 0 0,1 0-1 0 0,-1-1 0 0 0,1 1 0 0 0,0-1 1 0 0,-1 1-1 0 0,1-1 0 0 0,0 1 0 0 0,0-1 1 0 0,-1 1-1 0 0,1-1 0 0 0,0 0 0 0 0,0 1 0 0 0,0-1 1 0 0,-1 0-1 0 0,1 0 0 0 0,0 1 0 0 0,0-1 1 0 0,0 0-1 0 0,0 0 0 0 0,0 0 0 0 0,-1 0 1 0 0,1 0-1 0 0,0 0 0 0 0,0-1 0 0 0,0 1 0 0 0,0 0 1 0 0,0 0-1 0 0,-1-1 0 0 0,1 1 0 0 0,0 0 1 0 0,0-1-1 0 0,0 1 0 0 0,-1-1 0 0 0,1 1 7 0 0,42 2-55 0 0,-1-1 0 0 0,1-2 0 0 0,-1-2-1 0 0,1-2 1 0 0,-1-1 0 0 0,22-8 55 0 0,55-7-966 0 0,20 8-2188 0 0,-47 10-4296 0 0,-74 3 3764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10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129 957 5297 0 0,'0'0'196'0'0,"0"0"-320"0"0,0 0-97 0 0,0 0 245 0 0,0 0 489 0 0,0 0 466 0 0,0 0 241 0 0,0 0 21 0 0,0 0-168 0 0,0 0-274 0 0,0 0-224 0 0,-3 25-151 0 0,-12 77-128 0 0,-24 3 100 0 0,0-46-1636 0 0,14-26-4520 0 0,18-22 72 0 0</inkml:trace>
  <inkml:trace contextRef="#ctx0" brushRef="#br0" timeOffset="985.499">744 751 4633 0 0,'0'0'535'0'0,"0"0"-199"0"0,0 0-37 0 0,0 0 107 0 0,0 0 214 0 0,0 0 193 0 0,0 0 63 0 0,0 0-24 0 0,0 0-87 0 0,0 0-99 0 0,0 0-62 0 0,0 0-37 0 0,0 0-31 0 0,1 11 3 0 0,13 132 1805 0 0,-12-132-2187 0 0,-2-4-24 0 0,0 0 0 0 0,1 0 0 0 0,-1-1 0 0 0,1 1 0 0 0,1-1 0 0 0,0 1 0 0 0,-1-1 0 0 0,2 1 0 0 0,-1-1-1 0 0,1 0 1 0 0,0 0 0 0 0,0 0 0 0 0,1 0 0 0 0,0-1 0 0 0,0 0 0 0 0,0 1 0 0 0,0-1 0 0 0,1-1 0 0 0,0 1 0 0 0,0-1 0 0 0,0 1 0 0 0,1-1 0 0 0,-1-1 0 0 0,5 3-133 0 0,1-6 149 0 0,0 0 1 0 0,0-1-1 0 0,0 0 0 0 0,0 0 1 0 0,0-2-1 0 0,0 1 1 0 0,-1-1-1 0 0,1-1 1 0 0,-1 0-1 0 0,0 0 1 0 0,0-1-1 0 0,-1 0 1 0 0,1-1-1 0 0,-1 0 0 0 0,0 0 1 0 0,-1-1-1 0 0,1-1 1 0 0,-1 1-1 0 0,-1-1 1 0 0,0 0-1 0 0,0-1 1 0 0,4-5-150 0 0,0 3 59 0 0,111-125 194 0 0,-120 130-235 0 0,-1 5-44 0 0,-1 1-60 0 0,0 0-77 0 0,0 15-350 0 0,-1 6 531 0 0,1 0 1 0 0,0 0 0 0 0,2 0-1 0 0,1-1 1 0 0,0 1 0 0 0,2-1-1 0 0,0 0 1 0 0,7 16-19 0 0,-11-33 46 0 0,1 0 0 0 0,0 1-1 0 0,0-1 1 0 0,0 0 0 0 0,1 0 0 0 0,-1 0-1 0 0,1 0 1 0 0,0-1 0 0 0,0 1 0 0 0,-1-1 0 0 0,2 0-1 0 0,-1 1 1 0 0,0-1 0 0 0,0-1 0 0 0,1 1 0 0 0,-1 0-1 0 0,1-1 1 0 0,-1 0 0 0 0,1 0 0 0 0,0 0 0 0 0,-1 0-1 0 0,1 0 1 0 0,0-1 0 0 0,0 0 0 0 0,0 1-1 0 0,-1-2 1 0 0,1 1 0 0 0,0 0 0 0 0,0-1 0 0 0,1 0-46 0 0,2-1 125 0 0,0-1 0 0 0,-1-1 0 0 0,1 1 0 0 0,-1-1 0 0 0,0 0 1 0 0,0 0-1 0 0,-1 0 0 0 0,1-1 0 0 0,-1 0 0 0 0,0 0 0 0 0,4-6-125 0 0,7-5 155 0 0,90-127 34 0 0,-70 73-2760 0 0,-23 20-5935 0 0,-8 28 1059 0 0,-1 13 1159 0 0</inkml:trace>
  <inkml:trace contextRef="#ctx0" brushRef="#br0" timeOffset="2154.359">1880 0 10090 0 0,'0'0'1159'0'0,"0"0"-515"0"0,0 0-337 0 0,0 0 94 0 0,0 0 370 0 0,0 0 359 0 0,0 0 149 0 0,0 0-112 0 0,0 0-265 0 0,-11 37-271 0 0,-36 117-169 0 0,20 1 583 0 0,25-98-775 0 0,2 0 0 0 0,2-1-1 0 0,3 1 1 0 0,7 29-270 0 0,23 126 226 0 0,-35-210-226 0 0,0-1 1 0 0,0 0-1 0 0,1 0 1 0 0,-1 0 0 0 0,0 0-1 0 0,0 0 1 0 0,1 0 0 0 0,-1 1-1 0 0,1-1 1 0 0,-1 0-1 0 0,1 0 1 0 0,-1 0 0 0 0,1 0-1 0 0,0-1 1 0 0,-1 1-1 0 0,1 0 1 0 0,0 0 0 0 0,0 0-1 0 0,0 0 1 0 0,0-1 0 0 0,0 1-1 0 0,-1 0 1 0 0,1-1-1 0 0,0 1 1 0 0,1-1 0 0 0,-1 1-1 0 0,0-1 1 0 0,0 1 0 0 0,0-1-1 0 0,0 0 1 0 0,0 0-1 0 0,0 1 1 0 0,0-1 0 0 0,0 0-1 0 0,1 0 1 0 0,-1 0 0 0 0,0 0-1 0 0,0-1 1 0 0,0 1-1 0 0,0 0 1 0 0,0 0 0 0 0,1-1-1 0 0,-1 1 1 0 0,0 0 0 0 0,0-1-1 0 0,0 1 1 0 0,1-1-1 0 0,49-37 44 0 0,-39 28-40 0 0,117-90-108 0 0,-128 99 98 0 0,0 0-1 0 0,0 0 1 0 0,0 0 0 0 0,1 0-1 0 0,-1 0 1 0 0,0 1 0 0 0,0-1-1 0 0,0 0 1 0 0,1 1 0 0 0,-1-1-1 0 0,0 1 1 0 0,1-1 0 0 0,-1 1-1 0 0,0 0 1 0 0,1-1 0 0 0,-1 1 0 0 0,0 0-1 0 0,1 0 1 0 0,-1 0 0 0 0,0 0-1 0 0,1 0 1 0 0,-1 0 0 0 0,1 1-1 0 0,-1-1 1 0 0,0 0 0 0 0,1 1-1 0 0,-1-1 1 0 0,0 1 0 0 0,0-1-1 0 0,1 1 1 0 0,-1 0 0 0 0,0 0 0 0 0,0-1-1 0 0,0 1 1 0 0,0 0 0 0 0,0 0-1 0 0,0 0 1 0 0,0 0 0 0 0,0 0-1 0 0,0 0 1 0 0,0 0 0 0 0,-1 1-1 0 0,1-1 1 0 0,0 0 0 0 0,-1 0-1 0 0,1 1 1 0 0,-1-1 0 0 0,1 0-1 0 0,-1 1 7 0 0,14 63 62 0 0,-14-58-49 0 0,0 1 1 0 0,0-1 0 0 0,0 0 0 0 0,1 0 0 0 0,0 0 0 0 0,1 0 0 0 0,0-1 0 0 0,0 1 0 0 0,0 0-1 0 0,1-1 1 0 0,0 1 0 0 0,0-1 0 0 0,0 0 0 0 0,1 0 0 0 0,0 0 0 0 0,0 0 0 0 0,1-1 0 0 0,0 0 0 0 0,0 0-1 0 0,0 0 1 0 0,0 0 0 0 0,1-1 0 0 0,-1 0 0 0 0,1 0 0 0 0,0 0 0 0 0,1-1 0 0 0,-1 0 0 0 0,0 0 0 0 0,2-1-14 0 0,3 0 52 0 0,0-1 0 0 0,-1 0 0 0 0,1-1 0 0 0,0 0 0 0 0,0-1 0 0 0,0 0 0 0 0,0-1 0 0 0,-1 0 0 0 0,1-1 0 0 0,-1 0 0 0 0,0-1 0 0 0,1 0 0 0 0,-2 0 0 0 0,1-1 0 0 0,0 0 0 0 0,-1-1 0 0 0,3-2-52 0 0,9-8 83 0 0,1-1 1 0 0,-2-1-1 0 0,0-1 0 0 0,-2-1 1 0 0,0 0-1 0 0,6-10-83 0 0,-18 23 1 0 0,-1 0 0 0 0,0 0 0 0 0,0 0 0 0 0,-1-1-1 0 0,0 0 1 0 0,0 0 0 0 0,-1 0 0 0 0,0 0 0 0 0,0 0 0 0 0,-1-1 0 0 0,0 1 0 0 0,-1-1 0 0 0,0 1 0 0 0,0-1 0 0 0,-1 0 0 0 0,0-6-1 0 0,-2 12-57 0 0,0 0 1 0 0,-1 1 0 0 0,1-1 0 0 0,-1 0 0 0 0,0 1 0 0 0,0 0 0 0 0,0-1 0 0 0,0 1-1 0 0,0 0 1 0 0,0 1 0 0 0,-1-1 0 0 0,1 0 0 0 0,-1 1 0 0 0,1 0 0 0 0,-1 0 0 0 0,1 0-1 0 0,-1 0 1 0 0,0 1 0 0 0,1-1 0 0 0,-1 1 0 0 0,0 0 0 0 0,0 0 0 0 0,1 0 0 0 0,-1 1-1 0 0,0-1 1 0 0,-2 2 56 0 0,-3-2-102 0 0,-1 2 23 0 0,-1 1 0 0 0,0 0 0 0 0,1 1 0 0 0,-1 0 0 0 0,1 1 0 0 0,0 0 0 0 0,1 0 0 0 0,-1 1 0 0 0,1 0 1 0 0,0 1-1 0 0,1 0 0 0 0,-1 0 0 0 0,1 1 0 0 0,1 0 0 0 0,0 1 0 0 0,-2 2 79 0 0,4-7-14 0 0,1 1-1 0 0,0-1 1 0 0,0 1-1 0 0,0 0 1 0 0,0 0-1 0 0,1 1 1 0 0,0-1 0 0 0,0 1-1 0 0,0 0 1 0 0,1 0-1 0 0,0 0 1 0 0,0 0-1 0 0,0 0 1 0 0,1 0 0 0 0,0 0-1 0 0,0 0 1 0 0,0 1-1 0 0,1-1 1 0 0,0 0 0 0 0,1 1-1 0 0,-1-1 1 0 0,1 0-1 0 0,0 1 1 0 0,1-1-1 0 0,-1 0 1 0 0,1 0 0 0 0,0 0-1 0 0,1 0 1 0 0,0 0-1 0 0,-1-1 1 0 0,2 1 0 0 0,2 3 14 0 0,11 1 127 0 0,1-1 0 0 0,0-1 0 0 0,1 0 1 0 0,0-1-1 0 0,0-1 0 0 0,1-1 1 0 0,0-1-1 0 0,0 0 0 0 0,0-2 1 0 0,0 0-1 0 0,0-1 0 0 0,0-1 0 0 0,0-1 1 0 0,2-1-128 0 0,-15 2 17 0 0,177-15 845 0 0,-159 9-748 0 0,-1-1 0 0 0,0-1 1 0 0,0-1-1 0 0,-1-2 0 0 0,0 0 0 0 0,-1-1 0 0 0,16-12-114 0 0,-30 18 24 0 0,1 0 0 0 0,-1-1 0 0 0,0-1 0 0 0,-1 1 0 0 0,0-1 0 0 0,0 0 0 0 0,0-1 1 0 0,-1 0-1 0 0,-1 0 0 0 0,0 0 0 0 0,0-1 0 0 0,0 1 0 0 0,-1-1 0 0 0,-1 0 0 0 0,0-1 0 0 0,0 1 0 0 0,-1 0 1 0 0,0-1-1 0 0,0-7-24 0 0,-2 14-8 0 0,-3-93-58 0 0,2 94 30 0 0,0 0 1 0 0,0 0-1 0 0,0 0 0 0 0,-1 0 0 0 0,1 0 1 0 0,-1 1-1 0 0,1-1 0 0 0,-1 0 0 0 0,0 1 1 0 0,0-1-1 0 0,0 1 0 0 0,0 0 0 0 0,-1-1 1 0 0,1 1-1 0 0,-1 0 0 0 0,1 1 0 0 0,-1-1 0 0 0,0 0 1 0 0,1 1-1 0 0,-1-1 0 0 0,0 1 0 0 0,0 0 1 0 0,0 0-1 0 0,0 0 0 0 0,0 0 0 0 0,0 1 1 0 0,-1-1-1 0 0,-2 1 36 0 0,2-1-64 0 0,-1 1 1 0 0,0 0-1 0 0,0 0 1 0 0,0 1-1 0 0,0-1 1 0 0,1 1-1 0 0,-1 0 0 0 0,0 1 1 0 0,1-1-1 0 0,-1 1 1 0 0,1-1-1 0 0,-1 1 1 0 0,1 1-1 0 0,0-1 1 0 0,0 1-1 0 0,0-1 1 0 0,0 1-1 0 0,0 0 0 0 0,1 1 1 0 0,-1-1-1 0 0,1 1 1 0 0,0-1-1 0 0,0 1 1 0 0,0 0-1 0 0,0 0 1 0 0,1 0-1 0 0,0 1 1 0 0,0-1-1 0 0,0 0 0 0 0,0 1 1 0 0,1 0-1 0 0,-1-1 1 0 0,1 1-1 0 0,0 0 1 0 0,1 0-1 0 0,-1-1 1 0 0,1 4 63 0 0,2-4-14 0 0,-1 1 1 0 0,1-1 0 0 0,0 1 0 0 0,0-1 0 0 0,1 0-1 0 0,0 1 1 0 0,-1-1 0 0 0,1-1 0 0 0,1 1 0 0 0,-1 0-1 0 0,0-1 1 0 0,1 0 0 0 0,0 0 0 0 0,0 0 0 0 0,0 0-1 0 0,0 0 1 0 0,0-1 0 0 0,0 0 0 0 0,1 0 0 0 0,-1 0-1 0 0,1 0 1 0 0,0-1 0 0 0,-1 1 0 0 0,1-1-1 0 0,0-1 1 0 0,0 1 0 0 0,0-1 0 0 0,0 1 0 0 0,-1-1-1 0 0,1-1 1 0 0,0 1 0 0 0,4-2 13 0 0,18 6 4 0 0,155-1 151 0 0,-180-3-149 0 0,0 1 0 0 0,0-1 0 0 0,-1 0 0 0 0,1 0 0 0 0,0 1 0 0 0,0-1 1 0 0,-1 1-1 0 0,1-1 0 0 0,0 1 0 0 0,-1 0 0 0 0,1 0 0 0 0,-1 0 0 0 0,1 0 1 0 0,-1 0-1 0 0,1 0 0 0 0,-1 0 0 0 0,0 0 0 0 0,1 0 0 0 0,-1 1 0 0 0,0-1 1 0 0,0 0-1 0 0,0 1 0 0 0,0-1 0 0 0,0 1 0 0 0,0 0 0 0 0,-1-1 0 0 0,1 1 1 0 0,0-1-1 0 0,-1 1 0 0 0,0 0 0 0 0,1 0 0 0 0,-1-1 0 0 0,0 1 0 0 0,0 0 1 0 0,1 0-1 0 0,-2 0-6 0 0,2 1 9 0 0,-1 0-1 0 0,1 0 1 0 0,-1-1 0 0 0,1 1 0 0 0,0 0 0 0 0,0-1 0 0 0,0 1 0 0 0,0-1 0 0 0,1 1-1 0 0,-1-1 1 0 0,1 1 0 0 0,-1-1 0 0 0,1 0 0 0 0,0 0 0 0 0,0 0 0 0 0,0 0 0 0 0,0 0 0 0 0,0 0-1 0 0,0 0 1 0 0,2 0-9 0 0,13 4 128 0 0,0 0 0 0 0,1-1 0 0 0,-1-1 0 0 0,1-1 0 0 0,0 0 0 0 0,0-1 1 0 0,0-1-1 0 0,0-1 0 0 0,0-1 0 0 0,0 0 0 0 0,0-1 0 0 0,0-1 0 0 0,0-1 0 0 0,-1 0 0 0 0,1-2 0 0 0,-1 0 0 0 0,0-1 0 0 0,-1 0 0 0 0,0-1 0 0 0,0-1 0 0 0,-1-1 0 0 0,0 0 0 0 0,0-1 0 0 0,-1 0 0 0 0,7-8-128 0 0,-16 13 38 0 0,9-6 52 0 0,-1 0 1 0 0,0-1-1 0 0,-1-1 0 0 0,-1 0 0 0 0,0-1 1 0 0,-1 0-1 0 0,-1 0 0 0 0,6-13-90 0 0,-13 26 12 0 0,-1 0 0 0 0,0 0 0 0 0,0-1 0 0 0,0 1 0 0 0,0 0 0 0 0,0-1-1 0 0,0 1 1 0 0,-1-1 0 0 0,1 1 0 0 0,-1 0 0 0 0,1-1 0 0 0,-1 1 0 0 0,0-1 0 0 0,0 1 0 0 0,0-1 0 0 0,-1 1 0 0 0,1-1-1 0 0,0 1 1 0 0,-1-1 0 0 0,0 1 0 0 0,1-1 0 0 0,-1 1 0 0 0,0 0 0 0 0,0-1 0 0 0,-1 1 0 0 0,1 0 0 0 0,0 0 0 0 0,-1 0-1 0 0,1 0 1 0 0,-1 0 0 0 0,0 0 0 0 0,0 1 0 0 0,1-1 0 0 0,-1 0 0 0 0,0 1 0 0 0,0-1 0 0 0,-1 1 0 0 0,1 0-1 0 0,0 0 1 0 0,0 0 0 0 0,-1 0-12 0 0,-3 1-29 0 0,0 0-1 0 0,0 1 1 0 0,0-1-1 0 0,0 1 1 0 0,0 1-1 0 0,0-1 0 0 0,0 1 1 0 0,1 0-1 0 0,-1 0 1 0 0,0 1-1 0 0,1 0 1 0 0,0 0-1 0 0,0 0 1 0 0,0 1-1 0 0,0-1 0 0 0,0 1 1 0 0,1 0-1 0 0,-1 1 1 0 0,1-1-1 0 0,-1 2 30 0 0,-70 102-177 0 0,69-99 180 0 0,0 0 1 0 0,1 1-1 0 0,0 0 0 0 0,0 0 1 0 0,2 0-1 0 0,-1 0 0 0 0,1 1 1 0 0,0-1-1 0 0,1 1 0 0 0,0 0 1 0 0,1 0-1 0 0,1 0 0 0 0,-1 0 0 0 0,2 0 1 0 0,-1 0-1 0 0,1 0 0 0 0,1 0 1 0 0,0-1-1 0 0,1 1 0 0 0,0-1 1 0 0,0 1-1 0 0,1-1 0 0 0,1 0 1 0 0,0 0-1 0 0,0 0 0 0 0,1-1 1 0 0,0 0-1 0 0,0 0 0 0 0,1 0 1 0 0,0-1-1 0 0,1 0 0 0 0,0-1 0 0 0,2 2-3 0 0,15 6 17 0 0,0-2-1 0 0,1 0 0 0 0,0-2 1 0 0,1-1-1 0 0,0-1 0 0 0,1-2 1 0 0,0 0-1 0 0,0-2 0 0 0,0-1 1 0 0,1-1-1 0 0,0-1 0 0 0,-1-2 1 0 0,25-3-18 0 0,14-9-2479 0 0,-26-4-7598 0 0,-27 11-1526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20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195 224 4489 0 0,'0'0'608'0'0,"0"0"-265"0"0,0 0-76 0 0,0 0 157 0 0,0 0 333 0 0,0 0 245 0 0,0 0-13 0 0,0 0-166 0 0,0 0-285 0 0,0 0-276 0 0,0 0-134 0 0,-15 12-38 0 0,-46 37-9 0 0,15 19 295 0 0,34-45-247 0 0,1 1-1 0 0,1 1 1 0 0,1 0-1 0 0,1 0 1 0 0,2 1-1 0 0,0-1 1 0 0,2 1-1 0 0,0 1 1 0 0,2-1-1 0 0,1 1 1 0 0,1-1-129 0 0,1-19 97 0 0,1 0 1 0 0,-1 0 0 0 0,1 0 0 0 0,1 0-1 0 0,-1 0 1 0 0,1-1 0 0 0,0 1 0 0 0,1-1-1 0 0,-1 0 1 0 0,1 0 0 0 0,1 0 0 0 0,-1 0-1 0 0,1-1 1 0 0,0 0 0 0 0,0 0 0 0 0,0 0 0 0 0,1 0-1 0 0,0-1 1 0 0,0 0 0 0 0,0 0 0 0 0,0-1-1 0 0,0 0 1 0 0,1 0 0 0 0,0 0 0 0 0,0-1-1 0 0,-1 0 1 0 0,1 0 0 0 0,0-1 0 0 0,1 1-1 0 0,5-1-97 0 0,1-2 169 0 0,0 0 0 0 0,0-1 0 0 0,0 0 0 0 0,-1-1 0 0 0,1-1 0 0 0,-1 0 0 0 0,0-1 0 0 0,0-1 0 0 0,0 0 0 0 0,-1 0-1 0 0,1-1 1 0 0,-2-1 0 0 0,1 0 0 0 0,-1 0 0 0 0,4-6-169 0 0,11-8 68 0 0,-1 0-1 0 0,-1-2 1 0 0,-1-1 0 0 0,-1-1-1 0 0,-2-1 1 0 0,0-1 0 0 0,-2 0-1 0 0,-1-2 1 0 0,-2 0 0 0 0,0-1-1 0 0,-2 0 1 0 0,-2-1-1 0 0,-1 0 1 0 0,3-18-68 0 0,-10 39-21 0 0,0 0 0 0 0,0 1-1 0 0,-1-2 1 0 0,-1 1 0 0 0,0 0 0 0 0,-1 0-1 0 0,0 0 1 0 0,0-1 0 0 0,-1 1 0 0 0,-1 0 0 0 0,0 0-1 0 0,0 0 1 0 0,-1 0 0 0 0,0 0 0 0 0,-1 1-1 0 0,-1 0 1 0 0,1-1 0 0 0,-2 1 0 0 0,1 1 0 0 0,-1-1-1 0 0,-1 1 1 0 0,0 0 0 0 0,0 1 0 0 0,-3-4 21 0 0,5 10-35 0 0,1 0 0 0 0,-1 0 0 0 0,1 0 0 0 0,-1 1 0 0 0,0-1 0 0 0,1 1 0 0 0,-1 0 0 0 0,0 0 0 0 0,0 1 0 0 0,0 0 0 0 0,0 0 0 0 0,0 0 0 0 0,0 0 0 0 0,0 1 0 0 0,1-1 0 0 0,-1 1 0 0 0,0 1 0 0 0,0-1 0 0 0,1 1 0 0 0,-1-1 0 0 0,1 2 0 0 0,-1-1 0 0 0,1 0 0 0 0,0 1 0 0 0,0-1 0 0 0,0 1 0 0 0,-3 3 35 0 0,-88 99 14 0 0,83-85 43 0 0,1 0 0 0 0,1 0 0 0 0,1 1 1 0 0,1 0-1 0 0,0 1 0 0 0,2 0 0 0 0,1 0 1 0 0,0 0-1 0 0,2 1 0 0 0,1-1 0 0 0,0 1 1 0 0,2 11-58 0 0,23 175 856 0 0,-12-158-442 0 0,-2 1 0 0 0,-2 1 0 0 0,-2-1 1 0 0,-3 1-1 0 0,-4 51-414 0 0,-26 42 340 0 0,24-136-227 0 0,-3 13-561 0 0,19-29-2559 0 0,9-19-7423 0 0,-19 17 2684 0 0</inkml:trace>
  <inkml:trace contextRef="#ctx0" brushRef="#br0" timeOffset="472.028">1049 456 3289 0 0,'0'0'1860'0'0,"0"0"-917"0"0,0 0-338 0 0,0 0 165 0 0,0 0 373 0 0,0 0 276 0 0,0 0 65 0 0,0 0-129 0 0,0 0-203 0 0,0 0-142 0 0,0 0-85 0 0,0 0-46 0 0,11 3-23 0 0,91 16 2699 0 0,159-30-751 0 0,-251 10-3190 0 0,51-15 595 0 0,-47 2-3555 0 0,-3-6-4245 0 0,-10 16 2436 0 0,0 4-2625 0 0</inkml:trace>
  <inkml:trace contextRef="#ctx0" brushRef="#br0" timeOffset="758.255">1163 614 6961 0 0,'0'0'1509'0'0,"0"0"-458"0"0,0 0-167 0 0,0 0 189 0 0,0 0 237 0 0,0 0 72 0 0,0 0-189 0 0,0 0-217 0 0,0 0-110 0 0,0 0-43 0 0,0 0-8 0 0,0 0-15 0 0,0 0-47 0 0,15 5-54 0 0,48 15-75 0 0,14-12 767 0 0,112-8-225 0 0,-119-7-2649 0 0,-47 2-1696 0 0,-1-1-3456 0 0,-11 2-4464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2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355 189 0 0 0,'0'0'906'0'0,"0"0"403"0"0,0 0-1 0 0,0 0-202 0 0,0 0-196 0 0,5-5-98 0 0,13-15-23 0 0,-17 19-639 0 0,-1 0-1 0 0,1-1 0 0 0,-1 1 1 0 0,0 0-1 0 0,0 0 0 0 0,0-1 1 0 0,0 1-1 0 0,1 0 1 0 0,-2 0-1 0 0,1-1 0 0 0,0 1 1 0 0,0 0-1 0 0,0 0 1 0 0,-1-1-1 0 0,1 1 0 0 0,0 0 1 0 0,-1 0-1 0 0,1 0 0 0 0,-1-1 1 0 0,1 1-1 0 0,-1 0 1 0 0,0 0-1 0 0,0 0 0 0 0,1 0 1 0 0,-1 0-1 0 0,0 0 0 0 0,0 1 1 0 0,0-1-1 0 0,0 0 1 0 0,0 0-1 0 0,0 0 0 0 0,0 1 1 0 0,-1-1-150 0 0,-3-4 746 0 0,-2-1-478 0 0,0 1 1 0 0,0 0-1 0 0,-1 0 1 0 0,0 0-1 0 0,0 1 0 0 0,0 0 1 0 0,-1 1-1 0 0,1 0 1 0 0,-1 0-1 0 0,0 1 0 0 0,0 0 1 0 0,0 0-1 0 0,0 1 1 0 0,0 0-1 0 0,0 1 0 0 0,-7 0-268 0 0,-69 14 164 0 0,76-8-172 0 0,-1 1 0 0 0,1 0 1 0 0,1 0-1 0 0,-1 0 0 0 0,2 1 0 0 0,-1 1 0 0 0,1-1 0 0 0,0 1 0 0 0,0 0 0 0 0,1 1 0 0 0,1-1 0 0 0,0 1 0 0 0,0 1 0 0 0,0-1 0 0 0,2 0 0 0 0,-1 1 0 0 0,1 0 0 0 0,1 0 0 0 0,0 0 0 0 0,0 0 0 0 0,1 0 1 0 0,1 1-1 0 0,0-1 0 0 0,1 10 8 0 0,1-16 24 0 0,0 0 1 0 0,0 0 0 0 0,0 0 0 0 0,0 0-1 0 0,1 0 1 0 0,0-1 0 0 0,0 1-1 0 0,0-1 1 0 0,1 0 0 0 0,-1 0 0 0 0,1 0-1 0 0,0 0 1 0 0,0-1 0 0 0,0 1-1 0 0,1-1 1 0 0,-1 0 0 0 0,1 0 0 0 0,0-1-1 0 0,0 0 1 0 0,0 1 0 0 0,0-2-1 0 0,0 1 1 0 0,0 0 0 0 0,0-1 0 0 0,1 0-1 0 0,-1 0 1 0 0,0-1 0 0 0,1 0-1 0 0,-1 0 1 0 0,1 0 0 0 0,-1 0 0 0 0,1-1-26 0 0,89-20 1090 0 0,-79 12-980 0 0,0 0 0 0 0,-1 0 0 0 0,0-1 0 0 0,0-1 0 0 0,-1-1 0 0 0,0 0 0 0 0,-1-1 0 0 0,-1 0-1 0 0,0-1 1 0 0,0 0 0 0 0,-2-1 0 0 0,0 0 0 0 0,0-1 0 0 0,0-4-109 0 0,5-14-244 0 0,-39 154 692 0 0,5 0 0 0 0,2 28-448 0 0,17-146-1 0 0,-25 403-578 0 0,42-412-3076 0 0,34-62-12180 0 0,-42 57 14765 0 0</inkml:trace>
  <inkml:trace contextRef="#ctx0" brushRef="#br0" timeOffset="344.396">832 263 6745 0 0,'0'0'534'0'0,"0"0"-95"0"0,0 0 83 0 0,0 0 333 0 0,0 0 368 0 0,0 0 155 0 0,-23 35-121 0 0,-69 114-255 0 0,48-46 88 0 0,39-87-938 0 0,2 0 1 0 0,-1 0-1 0 0,2 0 0 0 0,0 1 1 0 0,1-1-1 0 0,1 0 1 0 0,0 1-1 0 0,1-1 1 0 0,1 1-1 0 0,1-1 1 0 0,0 0-1 0 0,2 2-152 0 0,-3-13 66 0 0,1 0-1 0 0,0 0 0 0 0,0 0 0 0 0,0-1 1 0 0,1 1-1 0 0,0-1 0 0 0,-1 0 1 0 0,2 0-1 0 0,-1 0 0 0 0,0 0 0 0 0,1-1 1 0 0,0 1-1 0 0,0-1 0 0 0,0-1 1 0 0,0 1-1 0 0,0-1 0 0 0,0 0 0 0 0,1 0 1 0 0,-1 0-1 0 0,1-1 0 0 0,-1 0 1 0 0,1 0-1 0 0,0 0 0 0 0,-1-1 0 0 0,1 1 1 0 0,0-1-1 0 0,0-1 0 0 0,-1 1 1 0 0,2-1-66 0 0,9-2 197 0 0,0 1 0 0 0,0-2-1 0 0,-1 0 1 0 0,1-1 0 0 0,-1-1 0 0 0,0 0 0 0 0,-1-1 0 0 0,1-1 0 0 0,10-7-197 0 0,1-2 127 0 0,0-2-1 0 0,-2 0 0 0 0,0-1 0 0 0,-2-1 0 0 0,0-2 0 0 0,-1 0 0 0 0,-2-1 0 0 0,0-1 1 0 0,-2 0-1 0 0,0-2 0 0 0,-2 0 0 0 0,9-23-126 0 0,-20 43-33 0 0,-1 0-1 0 0,0 0 1 0 0,0 0-1 0 0,-1-1 1 0 0,0 1-1 0 0,0-1 1 0 0,-1 0-1 0 0,0 1 1 0 0,0-1 0 0 0,-1 0-1 0 0,0 0 1 0 0,0 1-1 0 0,-1-1 1 0 0,0 0-1 0 0,0 1 1 0 0,0-1-1 0 0,-1 0 1 0 0,-1 1-1 0 0,1 0 1 0 0,-1 0 0 0 0,-1 0-1 0 0,1 0 1 0 0,-1 0-1 0 0,0 0 1 0 0,0 1-1 0 0,-1 0 1 0 0,0 0-1 0 0,0 0 1 0 0,-1 0-1 0 0,0 1 1 0 0,1 0 0 0 0,-2 0-1 0 0,1 1 1 0 0,0 0-1 0 0,-2-1 34 0 0,0 2-149 0 0,0 0 0 0 0,0 0 0 0 0,0 1 0 0 0,-1 0 0 0 0,1 0 0 0 0,-1 1 0 0 0,1 0 0 0 0,-1 1 0 0 0,0 0 0 0 0,1 0 0 0 0,-1 1 0 0 0,0 0 0 0 0,1 0 0 0 0,-1 1 0 0 0,1 0 0 0 0,0 0 0 0 0,-1 1 0 0 0,1 1 0 0 0,0-1 0 0 0,0 1 149 0 0,-69 47-4225 0 0,11 12-5304 0 0,51-47 5380 0 0</inkml:trace>
  <inkml:trace contextRef="#ctx0" brushRef="#br0" timeOffset="697.744">1513 93 3113 0 0,'0'0'1361'0'0,"0"0"-120"0"0,0 0-15 0 0,0 0 60 0 0,0 0 16 0 0,0 0-182 0 0,0 0-308 0 0,0 0-273 0 0,0 0-196 0 0,0 0-89 0 0,-10 33-27 0 0,-30 103 12 0 0,39-134-226 0 0,0 0 0 0 0,0-1 0 0 0,0 1-1 0 0,1 0 1 0 0,-1 0 0 0 0,0 0 0 0 0,1 0 0 0 0,-1 0 0 0 0,1 0 0 0 0,0 0 0 0 0,0 0 0 0 0,0 0 0 0 0,0 0 0 0 0,0 0 0 0 0,0 0-1 0 0,0 0 1 0 0,1 0 0 0 0,-1 0 0 0 0,1 0 0 0 0,-1 0 0 0 0,1 0 0 0 0,0 0 0 0 0,0-1 0 0 0,0 1 0 0 0,0 0 0 0 0,0 0 0 0 0,0-1-1 0 0,0 1 1 0 0,0-1 0 0 0,1 1 0 0 0,-1-1 0 0 0,2 1-13 0 0,3 3 114 0 0,1 1 99 0 0,1-1 0 0 0,0 0 0 0 0,0 0 0 0 0,0-1 0 0 0,0 0 0 0 0,1 0 0 0 0,0-1 1 0 0,0 0-1 0 0,0-1 0 0 0,0 1 0 0 0,0-2 0 0 0,0 0 0 0 0,0 0 0 0 0,1 0 1 0 0,-1-1-1 0 0,0-1 0 0 0,1 1 0 0 0,-1-2 0 0 0,0 1 0 0 0,0-1 0 0 0,0-1 0 0 0,0 1 1 0 0,0-2-1 0 0,-1 1 0 0 0,1-1 0 0 0,-1 0 0 0 0,2-2-213 0 0,-1 0 101 0 0,0 0 0 0 0,-1 0 0 0 0,0-1-1 0 0,0 0 1 0 0,0 0 0 0 0,-1-1 0 0 0,0 0 0 0 0,-1 0-1 0 0,0-1 1 0 0,0 0 0 0 0,-1 0 0 0 0,0 0 0 0 0,0-1-1 0 0,-1 1 1 0 0,0-1 0 0 0,-1 0 0 0 0,0 0 0 0 0,-1-1-1 0 0,0 1 1 0 0,-1 0 0 0 0,0-1 0 0 0,0 1 0 0 0,-1-1-1 0 0,-1-6-100 0 0,-1 10-81 0 0,-2 0-1 0 0,1 0 0 0 0,0 0 1 0 0,-1 1-1 0 0,-1 0 1 0 0,1-1-1 0 0,-1 1 0 0 0,0 1 1 0 0,0-1-1 0 0,0 1 0 0 0,-1 0 1 0 0,0 0-1 0 0,0 0 1 0 0,0 1-1 0 0,-1 0 0 0 0,0 1 1 0 0,1-1-1 0 0,-1 1 0 0 0,0 0 1 0 0,-1 1-1 0 0,1 0 1 0 0,0 0-1 0 0,-1 0 0 0 0,1 1 1 0 0,-1 0-1 0 0,1 1 0 0 0,-1-1 1 0 0,0 2-1 0 0,-3-1 82 0 0,-90 23-4546 0 0,42 12-4999 0 0,43-23 4240 0 0</inkml:trace>
  <inkml:trace contextRef="#ctx0" brushRef="#br0" timeOffset="1081.863">1962 465 6337 0 0,'0'0'1225'0'0,"0"0"-186"0"0,0 0 159 0 0,0 0 304 0 0,0 0 112 0 0,0 0-133 0 0,0 0-278 0 0,0 0-220 0 0,33-1-143 0 0,100-5-122 0 0,150-23 2659 0 0,-80 3-4266 0 0,-198 24 323 0 0,11-5-3394 0 0,-11-3-7414 0 0,-5 7 6646 0 0</inkml:trace>
  <inkml:trace contextRef="#ctx0" brushRef="#br0" timeOffset="1332.604">2303 53 14235 0 0,'0'0'908'0'0,"0"0"-209"0"0,0 0-23 0 0,0 0 172 0 0,-4 31 183 0 0,-13 99 43 0 0,10 158 2044 0 0,28-39-2766 0 0,-16-198-228 0 0,0-5-1378 0 0,-4-13-5946 0 0,-2-32 1687 0 0,0 2-3585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33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34 960 0 0,'0'0'1827'0'0,"0"0"-469"0"0,0 0-81 0 0,0 0 188 0 0,0 0 195 0 0,0 0 45 0 0,0 0-170 0 0,0 0-314 0 0,0 0-337 0 0,0 0-268 0 0,0 0-131 0 0,0 0 12 0 0,0 0 80 0 0,5 3 94 0 0,7 2-139 0 0,0 0-1 0 0,1-1 0 0 0,0 0 1 0 0,0-1-1 0 0,0-1 1 0 0,0 0-1 0 0,1 0 0 0 0,-1-1 1 0 0,1-1-1 0 0,-1 0 0 0 0,2-1-531 0 0,46-2 610 0 0,0-2-1 0 0,0-2 1 0 0,-1-3-1 0 0,53-17-609 0 0,-97 23 857 0 0,1-1-4849 0 0,-21 3-1949 0 0,-12 2-3347 0 0,7 0 2631 0 0</inkml:trace>
  <inkml:trace contextRef="#ctx0" brushRef="#br0" timeOffset="244.716">116 229 9754 0 0,'0'0'1666'0'0,"0"0"-503"0"0,0 0-163 0 0,0 0 298 0 0,0 0 286 0 0,0 0 35 0 0,0 0-212 0 0,0 0-307 0 0,0 0-233 0 0,0 0-156 0 0,0 0-91 0 0,0 0-81 0 0,0 0-51 0 0,32 8-79 0 0,101 20-95 0 0,-40-28 130 0 0,92-46-1106 0 0,-109 16-9655 0 0,-65 26 730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32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63 0 0 0,'0'0'950'0'0,"0"0"-422"0"0,0 0-199 0 0,0 0 42 0 0,0 0 232 0 0,0 0 306 0 0,0 0 163 0 0,0 0-1 0 0,0 0-184 0 0,0 0-296 0 0,0 0-218 0 0,0 0-123 0 0,0 0-30 0 0,-21 9 45 0 0,-61 34 93 0 0,50-5 380 0 0,30-28-519 0 0,-9 35 488 0 0,2 0-1 0 0,2 1 1 0 0,2 0-1 0 0,2 1 1 0 0,2-1 0 0 0,5 35-707 0 0,-4-70 105 0 0,0 0 0 0 0,0 0 0 0 0,2 0 0 0 0,-1 0 0 0 0,1-1 0 0 0,1 1 1 0 0,0-1-1 0 0,1 1 0 0 0,0-1 0 0 0,0 0 0 0 0,1 0 0 0 0,0-1 0 0 0,1 1 0 0 0,0-1 1 0 0,0 0-1 0 0,1-1 0 0 0,0 0 0 0 0,1 0 0 0 0,0 0 0 0 0,0-1 0 0 0,0 0 0 0 0,1-1 1 0 0,3 2-106 0 0,0-3 293 0 0,1-1 1 0 0,0 0 0 0 0,0-1 0 0 0,1 0 0 0 0,-1-1 0 0 0,1 0 0 0 0,-1-1 0 0 0,1-1 0 0 0,12-1-294 0 0,-15 1 192 0 0,7-2 9 0 0,-1-1-1 0 0,1-1 1 0 0,-1 0 0 0 0,0-1-1 0 0,0-1 1 0 0,0-1-1 0 0,-1 0 1 0 0,1-1-1 0 0,-2-1 1 0 0,0 0-1 0 0,0-1 1 0 0,0-1-1 0 0,-1 0 1 0 0,2-4-201 0 0,-1 2 74 0 0,-2 0 0 0 0,0 0 0 0 0,0-1 1 0 0,-1-1-1 0 0,-1 0 0 0 0,0 0 0 0 0,-1-1 0 0 0,-1-1 1 0 0,-1 0-1 0 0,0 0 0 0 0,-1 0 0 0 0,-1-1 0 0 0,0 0 1 0 0,-2 0-1 0 0,0-1 0 0 0,-1 0 0 0 0,0-14-74 0 0,-2 20-108 0 0,-2-1 0 0 0,0 0-1 0 0,0 0 1 0 0,-1 0 0 0 0,-1 0-1 0 0,0 1 1 0 0,-1-1 0 0 0,-1 1-1 0 0,0 0 1 0 0,0 0 0 0 0,-2 0-1 0 0,1 1 1 0 0,-2 0 0 0 0,1 1-1 0 0,-2-1 1 0 0,0 1 0 0 0,-6-6 108 0 0,3 6-430 0 0,0 0 1 0 0,0 1 0 0 0,-1 0 0 0 0,0 1 0 0 0,0 1 0 0 0,-1 0 0 0 0,-1 1 0 0 0,1 0 0 0 0,-1 1 0 0 0,0 1 0 0 0,0 0 0 0 0,-1 1-1 0 0,0 1 1 0 0,1 0 0 0 0,-15 0 429 0 0,14 2-1073 0 0,0 1 0 0 0,0 1-1 0 0,0 0 1 0 0,1 2-1 0 0,-1-1 1 0 0,0 2-1 0 0,1 0 1 0 0,0 1 0 0 0,0 0-1 0 0,-4 3 1074 0 0,-7 7-4286 0 0</inkml:trace>
  <inkml:trace contextRef="#ctx0" brushRef="#br0" timeOffset="447.974">0 504 1688 0 0,'0'0'1955'0'0,"0"0"-17"0"0,0 0 33 0 0,0 0 95 0 0,0 0-4 0 0,0 0-151 0 0,0 0-260 0 0,0 0-323 0 0,0 0-286 0 0,0 0-207 0 0,0 0-167 0 0,34-24-112 0 0,102-77-84 0 0,-45 31 623 0 0,-88 68-1061 0 0,2-3 40 0 0,0 1-1 0 0,1 0 1 0 0,0 0 0 0 0,0 0-1 0 0,0 1 1 0 0,1-1-1 0 0,-1 2 1 0 0,1-1-1 0 0,-1 1 1 0 0,1 0 0 0 0,0 0-1 0 0,0 1 1 0 0,3-1-74 0 0,18 39-79 0 0,-23-27 151 0 0,1 0-1 0 0,1-1 1 0 0,0 0-1 0 0,0 0 1 0 0,1 0-1 0 0,0-1 1 0 0,0 0 0 0 0,1 0-1 0 0,0-1 1 0 0,0-1-1 0 0,1 1 1 0 0,-1-1-1 0 0,2-1 1 0 0,-1 0 0 0 0,0 0-1 0 0,1-1 1 0 0,0-1-1 0 0,1 1-71 0 0,8-1 277 0 0,0-1 0 0 0,0 0-1 0 0,0-1 1 0 0,1-2 0 0 0,-1 0-1 0 0,0-1 1 0 0,0-1 0 0 0,0 0-1 0 0,-1-2 1 0 0,1 0 0 0 0,-1-2-1 0 0,0 0 1 0 0,5-3-277 0 0,-10 6-207 0 0,-29 14-1216 0 0,15-10 1397 0 0,-5 2-53 0 0,2-10-14748 0 0,3 4 4354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37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40 4049 0 0,'0'0'1303'0'0,"0"0"-200"0"0,0 0-23 0 0,0 0 211 0 0,0 0 309 0 0,0 0 114 0 0,0 0-99 0 0,0 0-317 0 0,0 0-425 0 0,0 0-331 0 0,0 0-234 0 0,0 0-127 0 0,-1 4 542 0 0,0 146 2051 0 0,-19 7-1795 0 0,7 0 1 0 0,6 130-980 0 0,16-225 165 0 0,-10-58 605 0 0,-9-11-3834 0 0,8 1-101 0 0,0-3-7997 0 0,2 5 5205 0 0</inkml:trace>
  <inkml:trace contextRef="#ctx0" brushRef="#br0" timeOffset="9006.766">704 91 2833 0 0,'0'0'1084'0'0,"0"0"-60"0"0,0 0 240 0 0,0 0 339 0 0,0 0 234 0 0,0 0-66 0 0,0 0-300 0 0,0 0-306 0 0,0 0-227 0 0,0 0-139 0 0,0 0-88 0 0,1-5-67 0 0,2-1-538 0 0,-4 6-71 0 0,1 0-1 0 0,0 0 1 0 0,-1 0-1 0 0,1 0 1 0 0,0 0-1 0 0,-1 0 1 0 0,1 0-1 0 0,0-1 1 0 0,-1 1-1 0 0,1 0 0 0 0,0 0 1 0 0,-1 0-1 0 0,1-1 1 0 0,0 1-1 0 0,0 0 1 0 0,-1 0-1 0 0,1 0 1 0 0,0-1-1 0 0,0 1 1 0 0,0 0-1 0 0,-1-1 1 0 0,1 1-1 0 0,0 0 1 0 0,0-1-1 0 0,0 1 1 0 0,0 0-1 0 0,0 0 1 0 0,-1-1-1 0 0,1 1 0 0 0,0 0 1 0 0,0-1-1 0 0,0 1 1 0 0,0-1-1 0 0,0 1 1 0 0,0 0-1 0 0,0-1 1 0 0,0 1-1 0 0,0 0 1 0 0,0-1-1 0 0,1 1 1 0 0,-1 0-1 0 0,0-1 1 0 0,0 1-1 0 0,0 0 1 0 0,0 0-1 0 0,0-1 1 0 0,1 1-1 0 0,-1 0 1 0 0,0-1-1 0 0,0 1 0 0 0,0 0 1 0 0,1 0-1 0 0,-1-1 1 0 0,0 1-1 0 0,0 0 1 0 0,1 0-1 0 0,-1 0 1 0 0,0-1-1 0 0,1 1 1 0 0,-1 0-35 0 0,-77 49 976 0 0,45-20-936 0 0,3 1 0 0 0,0 1 0 0 0,2 1 0 0 0,1 2-1 0 0,2 1 1 0 0,1 0 0 0 0,2 2 0 0 0,2 0 0 0 0,1 2 0 0 0,2 0 0 0 0,-3 13-40 0 0,16-46 11 0 0,0 0 0 0 0,1 1 0 0 0,0-1 0 0 0,0 1 0 0 0,0-1 0 0 0,0 1 0 0 0,1 0 0 0 0,0 0 0 0 0,1 0 0 0 0,0 0 0 0 0,0 0 0 0 0,0 0 0 0 0,1-1 0 0 0,0 1-1 0 0,0 0 1 0 0,1 0 0 0 0,0 0 0 0 0,0-1 0 0 0,0 1 0 0 0,1-1 0 0 0,0 0 0 0 0,0 0 0 0 0,1 0 0 0 0,0 0 0 0 0,0 0 0 0 0,0-1 0 0 0,0 0 0 0 0,1 0 0 0 0,0 0 0 0 0,0 0 0 0 0,1-1 0 0 0,-1 0 0 0 0,1 0 0 0 0,2 1-11 0 0,8 0 185 0 0,1-1 0 0 0,0-1 0 0 0,1 0 0 0 0,-1-1 0 0 0,0-1-1 0 0,1-1 1 0 0,-1 0 0 0 0,10-3-185 0 0,3-1 274 0 0,-2-1 0 0 0,1-2 1 0 0,-1 0-1 0 0,0-2 0 0 0,0-2 0 0 0,-1 0 0 0 0,0-2 0 0 0,-1 0 0 0 0,5-6-274 0 0,-13 8 104 0 0,0 0 0 0 0,0-2 0 0 0,-2 0 0 0 0,0-1 0 0 0,0 0 0 0 0,-1-1 1 0 0,-1-1-1 0 0,0-1 0 0 0,-2 0 0 0 0,0 0 0 0 0,0-1 0 0 0,-2-1 0 0 0,6-13-104 0 0,-13 23-42 0 0,0-1 0 0 0,-1 1 0 0 0,0-1 0 0 0,-1 1 0 0 0,0-1 0 0 0,0 0 1 0 0,-1 0-1 0 0,0 1 0 0 0,-1-1 0 0 0,0 0 0 0 0,0 1 0 0 0,-1-1 0 0 0,0 1 0 0 0,-1-1 1 0 0,0 1-1 0 0,-1 0 0 0 0,0 0 0 0 0,0 0 0 0 0,-1 1 0 0 0,0-1 0 0 0,0 1 0 0 0,-1 0 1 0 0,0 1-1 0 0,-3-2 42 0 0,-1-2-222 0 0,0 0-1 0 0,-1 1 1 0 0,-1 1 0 0 0,0 0 0 0 0,0 1 0 0 0,-1 0 0 0 0,1 0 0 0 0,-2 2 0 0 0,1 0-1 0 0,-1 0 1 0 0,0 1 0 0 0,0 1 0 0 0,-1 0 0 0 0,1 1 0 0 0,-11-1 222 0 0,9 3-451 0 0,0 1 1 0 0,0 0-1 0 0,0 1 1 0 0,0 0-1 0 0,1 1 1 0 0,-1 1-1 0 0,0 1 1 0 0,1 0-1 0 0,0 1 1 0 0,0 1-1 0 0,-3 1 451 0 0,-91 61-7704 0 0,77-41 2312 0 0,10-5 1375 0 0</inkml:trace>
  <inkml:trace contextRef="#ctx0" brushRef="#br0" timeOffset="9698.59">1597 110 5769 0 0,'0'0'1879'0'0,"0"0"-12"0"0,0 0 122 0 0,0 0 123 0 0,0 0-103 0 0,0 0-326 0 0,0 0-398 0 0,0 0-302 0 0,0 0-188 0 0,0 0-135 0 0,0 0-54 0 0,0 0-48 0 0,0 0-48 0 0,-1-15-37 0 0,-1-45-58 0 0,2 59-385 0 0,0-1 0 0 0,0 1 0 0 0,-1 0-1 0 0,1 0 1 0 0,0 0 0 0 0,0-1 0 0 0,-1 1 0 0 0,1 0 0 0 0,-1 0-1 0 0,1 0 1 0 0,-1 0 0 0 0,1-1 0 0 0,-1 1 0 0 0,0 0-1 0 0,1 0 1 0 0,-1 0 0 0 0,0 0 0 0 0,0 1 0 0 0,0-1 0 0 0,0 0-1 0 0,0 0 1 0 0,0 0 0 0 0,0 1 0 0 0,0-1 0 0 0,0 1 0 0 0,0-1-1 0 0,0 1 1 0 0,-1-1 0 0 0,1 1 0 0 0,0-1 0 0 0,0 1 0 0 0,0 0-1 0 0,-1 0 1 0 0,1 0 0 0 0,0 0 0 0 0,0 0 0 0 0,-1 0 0 0 0,1 0-1 0 0,0 0 1 0 0,0 0 0 0 0,-1 0-30 0 0,-6 0 169 0 0,-3-2-156 0 0,-1 1 0 0 0,1-1 0 0 0,0 2-1 0 0,0 0 1 0 0,-1 0 0 0 0,1 1-1 0 0,0 1 1 0 0,0-1 0 0 0,0 2 0 0 0,0 0-1 0 0,0 0 1 0 0,1 1 0 0 0,-8 3-13 0 0,9-2-22 0 0,-1 1 1 0 0,1 0 0 0 0,0 0 0 0 0,1 1 0 0 0,-1 0-1 0 0,2 0 1 0 0,-1 1 0 0 0,1 0 0 0 0,0 1-1 0 0,0 0 1 0 0,1 0 0 0 0,0 0 21 0 0,1 3-44 0 0,-1 1 1 0 0,2 0-1 0 0,0 1 1 0 0,0-1-1 0 0,2 1 1 0 0,-1-1-1 0 0,2 1 1 0 0,0 0-1 0 0,0 0 1 0 0,1-1-1 0 0,1 4 44 0 0,0-12-21 0 0,0 0-1 0 0,0 0 1 0 0,0-1-1 0 0,0 1 0 0 0,1 0 1 0 0,0-1-1 0 0,0 0 1 0 0,0 1-1 0 0,0-1 1 0 0,1 0-1 0 0,-1 0 0 0 0,1 0 1 0 0,0 0-1 0 0,0-1 1 0 0,1 1-1 0 0,-1-1 1 0 0,1 0-1 0 0,0 0 0 0 0,0 0 1 0 0,0 0-1 0 0,0-1 1 0 0,0 1-1 0 0,1-1 1 0 0,-1 0-1 0 0,1-1 0 0 0,3 2 22 0 0,2 0 9 0 0,0 0 0 0 0,0 0-1 0 0,1-1 1 0 0,-1 0-1 0 0,1-1 1 0 0,-1 0-1 0 0,1-1 1 0 0,0 0-1 0 0,-1-1 1 0 0,1 0-1 0 0,8-2-8 0 0,11-8 55 0 0,0-1-1 0 0,-1-1 1 0 0,-1-1-1 0 0,0-2 1 0 0,-2-1-1 0 0,1-1 1 0 0,-2-1-1 0 0,-1-1 1 0 0,0-2-1 0 0,-1 0 0 0 0,-2-1 1 0 0,1-3-55 0 0,-2-2 212 0 0,-35 41-321 0 0,-18 28 63 0 0,2 1 0 0 0,2 2 0 0 0,2 1 0 0 0,2 1 0 0 0,-10 29 46 0 0,-44 190-64 0 0,58-157-261 0 0,19-61-2917 0 0,12-55-3345 0 0,-6 5 4560 0 0,3-4-3029 0 0,0-1-2120 0 0</inkml:trace>
  <inkml:trace contextRef="#ctx0" brushRef="#br0" timeOffset="10066.871">2173 40 3129 0 0,'0'0'2047'0'0,"0"0"-731"0"0,0 0-250 0 0,0 0 45 0 0,0 0 82 0 0,0 0-29 0 0,0 0-158 0 0,0 0-177 0 0,0 0-200 0 0,0 0-151 0 0,0 0-66 0 0,0 0-6 0 0,-11 0-6 0 0,-34 2-16 0 0,17 31 237 0 0,26-28-559 0 0,-1 0 19 0 0,0 1 0 0 0,0-1 1 0 0,1 1-1 0 0,-1-1 0 0 0,1 1 1 0 0,1 0-1 0 0,-1-1 0 0 0,1 1 0 0 0,0 0 1 0 0,0 0-1 0 0,1 0 0 0 0,-1 0 1 0 0,2 0-1 0 0,-1 0 0 0 0,0 0 0 0 0,1 0 1 0 0,0 0-1 0 0,1 0 0 0 0,-1 0 1 0 0,1 0-1 0 0,0-1 0 0 0,1 1 0 0 0,-1-1 1 0 0,1 0-1 0 0,0 1 0 0 0,0-1 1 0 0,1 0-1 0 0,0-1 0 0 0,-1 1 0 0 0,2-1 1 0 0,-1 1-1 0 0,0-1 0 0 0,1-1 1 0 0,0 1-1 0 0,0 0 0 0 0,0-1 0 0 0,0 0 1 0 0,0-1-1 0 0,1 1 0 0 0,-1-1 1 0 0,1 0-1 0 0,2 1-81 0 0,-2-3 225 0 0,0 1 0 0 0,0-1 0 0 0,0 0 0 0 0,0-1 0 0 0,0 1 0 0 0,0-1 0 0 0,0 0 0 0 0,0-1 0 0 0,0 1 0 0 0,0-1 0 0 0,-1-1 0 0 0,1 1 0 0 0,-1-1 0 0 0,1 0 0 0 0,-1 0 0 0 0,0 0 0 0 0,0-1 0 0 0,1 0-225 0 0,0-3 97 0 0,0 1-1 0 0,0-1 1 0 0,0 0 0 0 0,-1 0 0 0 0,0-1-1 0 0,-1 0 1 0 0,0 0 0 0 0,0 0 0 0 0,0 0 0 0 0,-1 0-1 0 0,0-1 1 0 0,-1 1 0 0 0,0-1 0 0 0,0 0-1 0 0,-1 0 1 0 0,0 0 0 0 0,-1 0 0 0 0,0-3-97 0 0,0 10-107 0 0,0-1 0 0 0,-1 0 1 0 0,0 0-1 0 0,1 0 0 0 0,-1 1 1 0 0,0-1-1 0 0,0 0 0 0 0,-1 1 1 0 0,1-1-1 0 0,0 1 0 0 0,-1-1 1 0 0,0 1-1 0 0,1 0 0 0 0,-1 0 0 0 0,0-1 1 0 0,0 1-1 0 0,0 1 0 0 0,-1-1 1 0 0,1 0-1 0 0,0 0 0 0 0,-1 1 1 0 0,1-1-1 0 0,-1 1 0 0 0,1 0 1 0 0,-1 0-1 0 0,0 0 0 0 0,1 0 0 0 0,-1 0 1 0 0,0 1-1 0 0,-2-1 107 0 0,-44-7-5457 0 0,7 6-4819 0 0,24 2 3751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59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0 854 4865 0 0,'0'0'1106'0'0,"0"0"-220"0"0,0 0-197 0 0,0 0-129 0 0,0 0-7 0 0,0 0 71 0 0,0 0 24 0 0,0 0 11 0 0,0 0 19 0 0,0 0 21 0 0,0 0 63 0 0,2 7 76 0 0,-1-2-717 0 0,0-1 0 0 0,1 1 1 0 0,-1-1-1 0 0,1 0 0 0 0,0 0 1 0 0,1 0-1 0 0,-1 0 0 0 0,1 0 1 0 0,0 0-1 0 0,0 0 0 0 0,0-1 0 0 0,0 0 1 0 0,0 1-1 0 0,1-1 0 0 0,0 0 1 0 0,-1-1-1 0 0,1 1 0 0 0,0-1 0 0 0,0 0 1 0 0,1 1-122 0 0,17 7 248 0 0,-1 0 1 0 0,2-1 0 0 0,-1-1-1 0 0,1-2 1 0 0,1 0 0 0 0,-1-1-1 0 0,1-2 1 0 0,0 0 0 0 0,-1-1-1 0 0,1-2 1 0 0,0 0 0 0 0,0-2-1 0 0,0 0 1 0 0,0-2 0 0 0,-1-1-1 0 0,3-1-248 0 0,21-7 224 0 0,0-2 0 0 0,-2-2-1 0 0,0-3 1 0 0,-1-1-1 0 0,0-2 1 0 0,-2-1 0 0 0,16-15-224 0 0,32-28 233 0 0,-3-4 1 0 0,-3-3-1 0 0,-4-5 1 0 0,-2-2 0 0 0,-5-4-1 0 0,23-39-233 0 0,59-100 563 0 0,-149 258-571 0 0,-10 31 97 0 0,-3 0-1 0 0,-3-1 1 0 0,-3 1 0 0 0,-11 27-89 0 0,14-51-12 0 0,-5 26-10 0 0,6-21-3 0 0,-2-1 1 0 0,-1 0-1 0 0,-3-1 1 0 0,-1-1-1 0 0,-3 0 0 0 0,-19 32 25 0 0,32-65-22 0 0,-1-1 1 0 0,0 0-1 0 0,-1 0 0 0 0,0 0 0 0 0,0-1 0 0 0,-1 0 0 0 0,0-1 0 0 0,-1 0 0 0 0,1 0 0 0 0,-1-1 1 0 0,-1 0-1 0 0,1-1 0 0 0,-1 0 0 0 0,0 0 0 0 0,0-2 0 0 0,0 1 0 0 0,-1-1 0 0 0,1-1 0 0 0,-1 0 1 0 0,1 0-1 0 0,-1-2 0 0 0,0 1 0 0 0,0-1 0 0 0,-10-2 22 0 0,16 1-133 0 0,0 0-1 0 0,0-1 1 0 0,0 0 0 0 0,0 0 0 0 0,0 0-1 0 0,0-1 1 0 0,1 0 0 0 0,0 0 0 0 0,-1 0-1 0 0,1-1 1 0 0,0 0 0 0 0,1 0-1 0 0,-1 0 1 0 0,1 0 0 0 0,-1-1 0 0 0,1 0-1 0 0,0 0 1 0 0,1 0 0 0 0,0 0 0 0 0,-1 0-1 0 0,1-2 134 0 0,-23-79-8211 0 0,26 47-1222 0 0,0 30 6735 0 0</inkml:trace>
  <inkml:trace contextRef="#ctx0" brushRef="#br0" timeOffset="293.299">2202 349 8642 0 0,'0'0'1239'0'0,"0"0"-199"0"0,0 0-21 0 0,0 0 145 0 0,0 0 66 0 0,-26 38-107 0 0,-83 123-187 0 0,-3 8 954 0 0,108-163-1858 0 0,0 0 1 0 0,1 1 0 0 0,0-1 0 0 0,0 1-1 0 0,0 0 1 0 0,1 0 0 0 0,0 0 0 0 0,0 0-1 0 0,1 0 1 0 0,0 0 0 0 0,0 0 0 0 0,1 1-1 0 0,0-1 1 0 0,0 0 0 0 0,1 1 0 0 0,-1-1-1 0 0,2 0 1 0 0,-1 0 0 0 0,1 0 0 0 0,0 0-1 0 0,0 0 1 0 0,1 0 0 0 0,0-1 0 0 0,0 1-1 0 0,1-1 1 0 0,0 0 0 0 0,0 0 0 0 0,0 0 0 0 0,1 0-1 0 0,0-1 1 0 0,0 1 0 0 0,2 0-33 0 0,7 1 107 0 0,-1-2 1 0 0,1 1 0 0 0,1-2-1 0 0,-1 0 1 0 0,0-1 0 0 0,1 0 0 0 0,0-1-1 0 0,0-1 1 0 0,0 0 0 0 0,0-1-1 0 0,-1 0 1 0 0,1-2 0 0 0,0 0-1 0 0,0 0 1 0 0,-1-1 0 0 0,1-1-1 0 0,-1 0 1 0 0,0-1 0 0 0,0-1-1 0 0,-1 0 1 0 0,1-1 0 0 0,-1-1-1 0 0,7-5-107 0 0,-4 3 164 0 0,-1-2 1 0 0,0 0-1 0 0,-1-1 0 0 0,0-1 0 0 0,-1 0 0 0 0,0 0 0 0 0,-1-1 0 0 0,-1-1 1 0 0,-1 0-1 0 0,5-9-164 0 0,-11 18 24 0 0,-1 0 0 0 0,0 0 0 0 0,0 0 0 0 0,0 0 0 0 0,-1-1 0 0 0,0 1 0 0 0,0-1 0 0 0,-1 1 0 0 0,0-1 0 0 0,0 1 0 0 0,-1-1 0 0 0,0 0 0 0 0,0 1 0 0 0,-1-1 0 0 0,0 0 0 0 0,0 1 0 0 0,-1-1 0 0 0,0 1 0 0 0,-1-1 0 0 0,1 1 0 0 0,-1 0 0 0 0,0 0 0 0 0,-1 0 0 0 0,0 1 0 0 0,0-1 0 0 0,-1 1 0 0 0,-1-3-24 0 0,-5-3-170 0 0,-1 0 1 0 0,0 1-1 0 0,-1 1 0 0 0,0 0 0 0 0,0 1 0 0 0,-1 0 0 0 0,0 1 1 0 0,0 0-1 0 0,-1 1 0 0 0,0 1 0 0 0,-1 0 0 0 0,-11-2 170 0 0,-46 0-3485 0 0,3 24-4183 0 0,53-8-3014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1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2216 0 0,'0'0'1785'0'0,"0"0"-235"0"0,0 0 63 0 0,0 0 226 0 0,0 0 150 0 0,0 0-149 0 0,0 0-397 0 0,0 0-389 0 0,0 0-190 0 0,0 0-59 0 0,0 0 41 0 0,0 0 27 0 0,6 5-62 0 0,3-1-488 0 0,-1 0 0 0 0,1 0 0 0 0,-1-1 0 0 0,1 0 0 0 0,0 0-1 0 0,0-1 1 0 0,0 0 0 0 0,1 0 0 0 0,-1-1 0 0 0,6-1-323 0 0,240 1 2400 0 0,-220-3-2394 0 0,40-11-3527 0 0,-62 2-1668 0 0,-10 8-3157 0 0,-1 2 239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14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8370 0 0,'0'0'1035'0'0,"0"0"-238"0"0,0 0 182 0 0,0 0 465 0 0,0 0 345 0 0,0 0 18 0 0,0 0-264 0 0,0 0-291 0 0,0 0-250 0 0,0 0-168 0 0,0 0-100 0 0,0 0-74 0 0,34 2-82 0 0,107 6-82 0 0,5-17 569 0 0,-91 5-1672 0 0,3 0 2487 0 0,-19 2-3572 0 0,-6 1-3823 0 0,0 0-5406 0 0,-26 1 3391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12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387 111 344 0 0,'0'0'1636'0'0,"0"0"-191"0"0,0 0-94 0 0,0 0 84 0 0,0 0 213 0 0,0 0 167 0 0,0 0-27 0 0,0 0-170 0 0,0 0-290 0 0,0 0-335 0 0,0 0-299 0 0,0-5-221 0 0,4-8-79 0 0,-5 28 206 0 0,-47 109 458 0 0,-82 163 88 0 0,127-281-1094 0 0,1 0 0 0 0,-1 0 0 0 0,1 1 0 0 0,0-1 0 0 0,1 0 0 0 0,-1 1 0 0 0,1 0 0 0 0,1-1 0 0 0,-1 1 0 0 0,1 0 0 0 0,0-1 0 0 0,1 1 0 0 0,0 0 0 0 0,0-1 0 0 0,0 1 0 0 0,1-1 0 0 0,0 1 0 0 0,0-1 0 0 0,0 0 0 0 0,1 0 0 0 0,0 0 1 0 0,0 0-1 0 0,1 0 0 0 0,-1-1 0 0 0,1 0 0 0 0,1 1 0 0 0,-1-1 0 0 0,1-1 0 0 0,0 1 0 0 0,0-1 0 0 0,0 1 0 0 0,0-2 0 0 0,1 1 0 0 0,-1 0 0 0 0,1-1 0 0 0,0 0 0 0 0,0-1 0 0 0,1 1 0 0 0,-1-1 0 0 0,0 0 0 0 0,1-1 0 0 0,1 1-52 0 0,1-1 57 0 0,0 1 0 0 0,0-1 0 0 0,1-1-1 0 0,-1 0 1 0 0,0 0 0 0 0,0-1-1 0 0,0 0 1 0 0,0 0 0 0 0,0-1 0 0 0,0 0-1 0 0,0-1 1 0 0,-1 0 0 0 0,1 0-1 0 0,-1-1 1 0 0,0 0 0 0 0,0-1 0 0 0,5-3-57 0 0,22-51-3650 0 0,-31 36-1614 0 0,-3-2-3682 0 0,-1 18 3890 0 0</inkml:trace>
  <inkml:trace contextRef="#ctx0" brushRef="#br0" timeOffset="498.323">0 56 3809 0 0,'0'0'1336'0'0,"0"0"-225"0"0,0 0-149 0 0,0 0 144 0 0,0 0 253 0 0,0 0 110 0 0,0 0-57 0 0,0 0-166 0 0,0 0-181 0 0,0 0-99 0 0,0 0-35 0 0,0 0-49 0 0,0 0-83 0 0,23-5-123 0 0,107-20 386 0 0,43-1 1405 0 0,-155 28-2429 0 0,1 0 1 0 0,-1 2-1 0 0,0 0 0 0 0,-1 0 0 0 0,1 2 1 0 0,-1 0-1 0 0,7 4-38 0 0,73 22 351 0 0,15-17 1295 0 0,-107-16-1578 0 0,0 0 1 0 0,0 0-1 0 0,0 0 0 0 0,0-1 1 0 0,-1 1-1 0 0,1-1 1 0 0,-1 0-1 0 0,1-1 1 0 0,-1 1-1 0 0,0-1 0 0 0,0 0 1 0 0,0 0-1 0 0,0 0 1 0 0,0-1-1 0 0,-1 1 1 0 0,1-1-1 0 0,-1 0 0 0 0,0 0 1 0 0,0-1-69 0 0,0-5-716 0 0,-1 1-3957 0 0,-1 6-6386 0 0,-1 3 1284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  <inkml:trace contextRef="#ctx0" brushRef="#br1" timeOffset="33722.479">7919 4436 0 0 0,'-111'117'0'0'0,"60"-58"0"0"0,51-59 25 0 0,0 0-1 0 0,1 0 1 0 0,-1 0 0 0 0,0-1 0 0 0,1 1-1 0 0,-1 0 1 0 0,0 0 0 0 0,1 0 0 0 0,-1 0-1 0 0,0 0 1 0 0,1 0 0 0 0,-1 0 0 0 0,0 0-1 0 0,1 0 1 0 0,-1 0 0 0 0,0 0 0 0 0,1 0-1 0 0,-1 0 1 0 0,1 0 0 0 0,-1 0-1 0 0,0 1 1 0 0,1-1 0 0 0,-1 0 0 0 0,0 0-1 0 0,0 0 1 0 0,1 0 0 0 0,-1 1 0 0 0,0-1-1 0 0,1 0 1 0 0,-1 0 0 0 0,0 1 0 0 0,0-1-1 0 0,1 0 1 0 0,-1 0 0 0 0,0 1 0 0 0,0-1-1 0 0,0 0 1 0 0,1 1 0 0 0,-1-1-1 0 0,0 0 1 0 0,0 1 0 0 0,0-1 0 0 0,0 0-1 0 0,0 1 1 0 0,0-1 0 0 0,0 0 0 0 0,0 1-1 0 0,0-1 1 0 0,0 0 0 0 0,0 1 0 0 0,0-1-25 0 0,101-60 2768 0 0,-97 53-67 0 0,-59 56-3252 0 0,-35 38 111 0 0,117-108 750 0 0,-2-2 0 0 0,0-1 0 0 0,-2 0 0 0 0,0-2 0 0 0,-2 0 0 0 0,9-17-310 0 0,-12 1 2104 0 0,-18 41-2063 0 0,-1 0 0 0 0,1 0 0 0 0,0 0 0 0 0,0 0 0 0 0,0 0 1 0 0,-1 0-1 0 0,1 0 0 0 0,0 0 0 0 0,-1 0 0 0 0,1 1 0 0 0,-1-1 0 0 0,1 0 1 0 0,-1 0-1 0 0,1 0 0 0 0,-1 1 0 0 0,0-1 0 0 0,1 0 0 0 0,-1 1 0 0 0,0-1 1 0 0,0 0-1 0 0,0 1 0 0 0,1-1 0 0 0,-1 1 0 0 0,0-1 0 0 0,0 1 0 0 0,0 0 0 0 0,0-1 1 0 0,0 1-1 0 0,0 0 0 0 0,0-1 0 0 0,0 1 0 0 0,0 0 0 0 0,0 0 0 0 0,0 0 1 0 0,0 0-1 0 0,0 0 0 0 0,0 0 0 0 0,0 0 0 0 0,0 0 0 0 0,0 1 0 0 0,0-1-41 0 0,-11 1-62 0 0,0 1-1 0 0,0-1 0 0 0,1 2 0 0 0,-1 0 0 0 0,1 0 1 0 0,0 1-1 0 0,-1 1 0 0 0,2-1 0 0 0,-1 2 1 0 0,1 0-1 0 0,0 0 0 0 0,-7 5 63 0 0,-148 96 84 0 0,132-90 1662 0 0,135-108-926 0 0,-83 75-740 0 0,-2 4-18 0 0,-1 0 0 0 0,0-2-1 0 0,-2 0 1 0 0,1 0-1 0 0,-2-2 1 0 0,0 0 0 0 0,-1 0-1 0 0,2-4-61 0 0,-15 21 6 0 0,1-1 0 0 0,-1 0 0 0 0,1 1 0 0 0,-1-1-1 0 0,1 0 1 0 0,-1 1 0 0 0,1-1 0 0 0,-1 0 0 0 0,1 1 0 0 0,-1-1-1 0 0,1 0 1 0 0,-1 0 0 0 0,1 0 0 0 0,-1 0 0 0 0,0 0-1 0 0,1 1 1 0 0,-1-1 0 0 0,1 0 0 0 0,-1 0 0 0 0,0 0 0 0 0,1-1-1 0 0,-1 1 1 0 0,1 0 0 0 0,-1 0 0 0 0,1 0 0 0 0,-1 0-1 0 0,0 0 1 0 0,1-1 0 0 0,-1 1 0 0 0,1 0 0 0 0,-1-1 0 0 0,1 1-1 0 0,-1 0 1 0 0,1-1 0 0 0,0 1 0 0 0,-1 0 0 0 0,1-1 0 0 0,-1 1-1 0 0,1-1 1 0 0,0 1 0 0 0,-1-1 0 0 0,1 1 0 0 0,0-1-1 0 0,-1 1 1 0 0,1-1 0 0 0,0 1 0 0 0,0-1 0 0 0,0 1 0 0 0,0-1-1 0 0,-1 0 1 0 0,1 1 0 0 0,0-1 0 0 0,0 1 0 0 0,0-1 0 0 0,0 0-1 0 0,0 1 1 0 0,0-1 0 0 0,0 1 0 0 0,1-1 0 0 0,-1 1-1 0 0,0-1 1 0 0,0 0 0 0 0,0 1 0 0 0,1-1 0 0 0,-1 1 0 0 0,0-1-1 0 0,0 1 1 0 0,1-1 0 0 0,-1 1-6 0 0,-43 17-644 0 0,-17 19 424 0 0,-81 34 1088 0 0,142-70-840 0 0,-1-1 0 0 0,0 1 1 0 0,0 0-1 0 0,1 0 0 0 0,-1-1 1 0 0,0 1-1 0 0,0 0 0 0 0,1-1 1 0 0,-1 1-1 0 0,0 0 0 0 0,0 0 1 0 0,0-1-1 0 0,0 1 0 0 0,0 0 1 0 0,0-1-1 0 0,1 1 0 0 0,-1 0 1 0 0,0-1-1 0 0,0 1 0 0 0,0-1 1 0 0,0 1-1 0 0,0 0 0 0 0,0-1 1 0 0,0 1-1 0 0,0 0 0 0 0,-1-1 1 0 0,1 1-1 0 0,0 0 0 0 0,0-1 1 0 0,0 1-1 0 0,0 0 0 0 0,0-1 1 0 0,0 1-1 0 0,-1 0 0 0 0,1-1 1 0 0,0 1-1 0 0,0 0 0 0 0,-1 0 1 0 0,1-1-1 0 0,0 1 0 0 0,0 0 1 0 0,-1 0-1 0 0,1 0 0 0 0,0-1 1 0 0,0 1-1 0 0,-1 0 0 0 0,1 0 1 0 0,0 0-1 0 0,-1 0 0 0 0,1 0 1 0 0,0-1-1 0 0,-1 1 0 0 0,1 0 1 0 0,0 0-1 0 0,-1 0 0 0 0,1 0 1 0 0,-1 0-1 0 0,1 0 0 0 0,-1 0-28 0 0,25-25-416 0 0,88-86 349 0 0,-111 110 79 0 0,-1 0 0 0 0,0 0 1 0 0,0 0-1 0 0,0 0 0 0 0,-1 0 0 0 0,1 0 0 0 0,0 0 1 0 0,0 0-1 0 0,0 0 0 0 0,-1 0 0 0 0,1 0 0 0 0,-1 0 1 0 0,1 1-1 0 0,0-1 0 0 0,-1 0 0 0 0,1 0 0 0 0,-1 0 0 0 0,0 1 1 0 0,1-1-1 0 0,-1 0 0 0 0,0 1 0 0 0,1-1 0 0 0,-1 0 1 0 0,0 1-1 0 0,0-1 0 0 0,0 1 0 0 0,0-1 0 0 0,1 1 1 0 0,-1-1-1 0 0,0 1 0 0 0,0 0 0 0 0,0-1 0 0 0,0 1 1 0 0,0 0-1 0 0,0 0 0 0 0,0 0 0 0 0,0 0 0 0 0,0 0 1 0 0,0 0-1 0 0,0 0 0 0 0,0 0 0 0 0,0 0 0 0 0,0 0 1 0 0,0 1-1 0 0,0-1 0 0 0,1 0 0 0 0,-1 1 0 0 0,0-1 1 0 0,0 0-1 0 0,0 1 0 0 0,0-1 0 0 0,0 1 0 0 0,1-1 0 0 0,-1 1 1 0 0,0 0-1 0 0,0 0-12 0 0,-4-1 21 0 0,-11 2 10 0 0,0 2-1 0 0,1-1 1 0 0,-1 2 0 0 0,1 0-1 0 0,0 1 1 0 0,0 0 0 0 0,1 1-1 0 0,0 1 1 0 0,0 0 0 0 0,1 1-1 0 0,-5 4-29 0 0,-12 7 112 0 0,-84 53 672 0 0,113-73-889 0 0,1 0-108 0 0,11-5-72 0 0,34-33 488 0 0,-24 21-188 0 0,0-1 0 0 0,-1-1-1 0 0,0-1 1 0 0,-2 0 0 0 0,15-22-16 0 0,-32 40 11 0 0,0 1 0 0 0,0-1 0 0 0,0 0 1 0 0,0 1-1 0 0,-1-1 0 0 0,1 0 0 0 0,0 0 0 0 0,-1 1 0 0 0,0-1 0 0 0,1 0 1 0 0,-1 0-1 0 0,0 0 0 0 0,0 1 0 0 0,0-1 0 0 0,0 0 0 0 0,0 0 0 0 0,0 0 1 0 0,0 0-1 0 0,-1 0 0 0 0,1 1 0 0 0,-1-1 0 0 0,1 0 0 0 0,-1 0 0 0 0,0 1 0 0 0,1-1 1 0 0,-1 0-1 0 0,0 1 0 0 0,0-1 0 0 0,0 1 0 0 0,-1-1 0 0 0,1 1 0 0 0,0 0 1 0 0,0-1-1 0 0,-2 0-11 0 0,-9 0-57 0 0,0 1-1 0 0,0 0 1 0 0,0 1 0 0 0,0 0 0 0 0,0 1 0 0 0,0 0-1 0 0,0 1 1 0 0,1 0 0 0 0,-1 1 0 0 0,0 0 0 0 0,1 1-1 0 0,0 0 1 0 0,0 1 0 0 0,0 0 0 0 0,1 1 0 0 0,-1 0 0 0 0,-7 7 57 0 0,-19 7-12 0 0,-95 37 349 0 0,160-90-839 0 0,18-8 527 0 0,-26 25 3 0 0,-1-1 1 0 0,-1-1-1 0 0,-1 0 0 0 0,0-2 0 0 0,11-18-28 0 0,-27 38 2 0 0,-1-1 1 0 0,0 1-1 0 0,1-1 1 0 0,-1 1-1 0 0,0-1 0 0 0,0 1 1 0 0,0 0-1 0 0,1-1 1 0 0,-1 1-1 0 0,0-1 1 0 0,0 1-1 0 0,0-1 1 0 0,0 1-1 0 0,0-1 0 0 0,0 1 1 0 0,0-1-1 0 0,0 1 1 0 0,0-1-1 0 0,0 1 1 0 0,0-1-1 0 0,0 1 1 0 0,-1-1-1 0 0,1 1 0 0 0,0-1 1 0 0,0 1-1 0 0,0-1 1 0 0,-1 1-1 0 0,1-1 1 0 0,0 1-1 0 0,-1 0 0 0 0,1-1 1 0 0,0 1-1 0 0,-1 0 1 0 0,1-1-1 0 0,0 1 1 0 0,-1 0-1 0 0,1-1 1 0 0,-1 1-1 0 0,1 0 0 0 0,0 0 1 0 0,-1-1-1 0 0,1 1 1 0 0,-1 0-1 0 0,1 0 1 0 0,-1 0-1 0 0,1 0 1 0 0,-1 0-1 0 0,1-1 0 0 0,-1 1 1 0 0,1 0-1 0 0,-1 0 1 0 0,1 0-1 0 0,-1 0 1 0 0,1 1-1 0 0,-1-1 0 0 0,1 0 1 0 0,-1 0-1 0 0,1 0 1 0 0,-1 0-1 0 0,1 0 1 0 0,-1 1-1 0 0,1-1 1 0 0,-1 0-1 0 0,1 0 0 0 0,-1 1-2 0 0,-35 8-574 0 0,-116 103 375 0 0,100-85 1634 0 0,54-46-1314 0 0,53-84-478 0 0,-48 91 384 0 0,-1 0 1 0 0,-1 0-1 0 0,0 0 1 0 0,-1 0-1 0 0,0-1 0 0 0,-1 0 1 0 0,-1 0-1 0 0,1 0 1 0 0,-1-7-28 0 0,-4 18-10 0 0,1 1 0 0 0,-1-1-1 0 0,1 1 1 0 0,-1-1 0 0 0,0 1 0 0 0,1-1 0 0 0,-1 1 0 0 0,0 0 0 0 0,0 0 0 0 0,0 0 0 0 0,0 0 0 0 0,0 0 0 0 0,0 1 0 0 0,0-1 0 0 0,0 1 0 0 0,0-1-1 0 0,0 1 1 0 0,-1 0 0 0 0,1 0 0 0 0,0-1 0 0 0,0 2 0 0 0,0-1 0 0 0,0 0 0 0 0,-1 0 0 0 0,1 1 0 0 0,0-1 0 0 0,0 1 0 0 0,0-1 0 0 0,0 1 0 0 0,0 0-1 0 0,0 0 1 0 0,0 0 0 0 0,0 0 0 0 0,1 0 0 0 0,-1 1 0 0 0,0-1 0 0 0,1 1 0 0 0,-2 0 10 0 0,-295 182 531 0 0,263-173 260 0 0,35-11-679 0 0,0 0-94 0 0,12-15-235 0 0,41-46 161 0 0,-43 52 55 0 0,-1 0 0 0 0,0-1 0 0 0,0 0 1 0 0,-1 0-1 0 0,-1-1 0 0 0,0 1 0 0 0,0-2 1 0 0,-1 1-1 0 0,0-1 0 0 0,-1 0 0 0 0,-1 0 1 0 0,2-5 0 0 0,-6 16-10 0 0,0 0-1 0 0,0 0 1 0 0,0-1 0 0 0,0 1 0 0 0,0 0 0 0 0,0-1 0 0 0,0 1 0 0 0,-1 0 0 0 0,1 0 0 0 0,0-1 0 0 0,-1 1 0 0 0,1 0 0 0 0,-1 0 0 0 0,1 0 0 0 0,-1-1 0 0 0,0 1 0 0 0,1 0 0 0 0,-1 0 0 0 0,0 0 0 0 0,0 0 0 0 0,0 0 0 0 0,1 0 0 0 0,-1 0 0 0 0,0 1-1 0 0,0-1 1 0 0,-1 0 0 0 0,1 0 0 0 0,0 1 0 0 0,0-1 0 0 0,0 1 0 0 0,0-1 0 0 0,-1 1 0 0 0,1-1 0 0 0,0 1 0 0 0,0 0 0 0 0,-1 0 0 0 0,1 0 0 0 0,0-1 0 0 0,-1 1 0 0 0,1 0 0 0 0,0 1 0 0 0,0-1 0 0 0,-1 0 0 0 0,1 0 0 0 0,0 0 0 0 0,0 1 0 0 0,-1-1-1 0 0,1 1 1 0 0,-1 0 10 0 0,-10 3-101 0 0,0 0 0 0 0,1 2 0 0 0,-1-1 0 0 0,1 1 0 0 0,1 1 0 0 0,-1 0 0 0 0,1 0 0 0 0,0 1 0 0 0,1 1 0 0 0,-4 4 101 0 0,-13 9-66 0 0,-179 135 233 0 0,171-141 554 0 0,55-40-1226 0 0,29-33 467 0 0,64-97 169 0 0,-85 65 235 0 0,-31 88-383 0 0,1 0 1 0 0,-1 0 0 0 0,1 0-1 0 0,-1 0 1 0 0,1 0-1 0 0,-1 0 1 0 0,0 0 0 0 0,0 0-1 0 0,1 1 1 0 0,-1-1-1 0 0,0 1 1 0 0,0-1 0 0 0,0 1-1 0 0,0 0 1 0 0,0-1-1 0 0,1 1 1 0 0,-1 0 0 0 0,0 0-1 0 0,0 1 1 0 0,0-1-1 0 0,0 0 1 0 0,0 1 0 0 0,0-1-1 0 0,1 1 1 0 0,-1-1-1 0 0,0 1 1 0 0,0 0 0 0 0,1 0-1 0 0,-1 0 1 0 0,0 0-1 0 0,1 0 1 0 0,-1 0 0 0 0,1 0-1 0 0,-1 1 17 0 0,-40 28-196 0 0,2 2 0 0 0,1 2 0 0 0,-33 37 196 0 0,-68 58 119 0 0,57-73 241 0 0,83-56-356 0 0,0 0 0 0 0,0 0 0 0 0,0-1 0 0 0,0 1 1 0 0,0 0-1 0 0,0 0 0 0 0,0 0 0 0 0,0-1 0 0 0,0 1 0 0 0,0 0 0 0 0,0 0 1 0 0,0-1-1 0 0,0 1 0 0 0,0 0 0 0 0,0 0 0 0 0,0 0 0 0 0,0-1 0 0 0,-1 1 0 0 0,1 0 1 0 0,0 0-1 0 0,0 0 0 0 0,0-1 0 0 0,0 1 0 0 0,0 0 0 0 0,-1 0 0 0 0,1 0 1 0 0,0 0-1 0 0,0 0 0 0 0,0-1 0 0 0,0 1 0 0 0,-1 0 0 0 0,1 0 0 0 0,0 0 0 0 0,0 0 1 0 0,0 0-1 0 0,-1 0 0 0 0,1 0 0 0 0,0 0 0 0 0,0 0 0 0 0,-1 0 0 0 0,1 0 1 0 0,0 0-1 0 0,0 0 0 0 0,0 0 0 0 0,-1 0 0 0 0,1 0 0 0 0,0 0-4 0 0,18-24-288 0 0,-15 20 302 0 0,182-238-376 0 0,-164 173 57 0 0,-60 63-658 0 0,-67 85-125 0 0,101-74 1065 0 0,-131 144-31 0 0,37-56 444 0 0,90-88-238 0 0,14-11-54 0 0,5-5-93 0 0,35-44 139 0 0,-3-1 0 0 0,-2-2 0 0 0,22-45-144 0 0,-56 91 46 0 0,0 1 1 0 0,-1-1-1 0 0,0-1 0 0 0,-1 1 1 0 0,-1-1-1 0 0,0 0 0 0 0,0 0 0 0 0,-1 0 1 0 0,-1 0-1 0 0,0-6-46 0 0,-2 18-15 0 0,0 0 0 0 0,0-1 0 0 0,0 1 0 0 0,0 0 0 0 0,0-1 0 0 0,0 1 0 0 0,0 0 0 0 0,-1 0 0 0 0,1 0 0 0 0,0 0 0 0 0,-1 0 0 0 0,1 0 0 0 0,-1 1 0 0 0,1-1 0 0 0,-1 0 0 0 0,1 1 0 0 0,-1-1-1 0 0,0 1 1 0 0,1 0 0 0 0,-1-1 0 0 0,0 1 0 0 0,1 0 0 0 0,-1 0 0 0 0,0 0 0 0 0,1 0 0 0 0,-1 0 0 0 0,0 0 0 0 0,1 1 0 0 0,-1-1 0 0 0,1 1 0 0 0,-1-1 0 0 0,0 1 0 0 0,1-1 0 0 0,-1 1 0 0 0,1 0 0 0 0,-1 0 0 0 0,1 0 0 0 0,0 0 0 0 0,-1 0 0 0 0,1 0 0 0 0,0 0 0 0 0,0 0 0 0 0,0 0 0 0 0,0 0 0 0 0,-1 1 15 0 0,-21 16-117 0 0,2 1 1 0 0,-1 1-1 0 0,2 1 0 0 0,1 1 1 0 0,-13 18 116 0 0,20-25-25 0 0,-236 292 209 0 0,154-229 631 0 0,126-112-778 0 0,2-1 4 0 0,-1-1 0 0 0,-2-2 0 0 0,-1-1 0 0 0,-3-2 0 0 0,-1 0 0 0 0,-1-2 0 0 0,3-14-41 0 0,-15-26-34 0 0,-13 81 11 0 0,0 0 0 0 0,-1 0 0 0 0,1-1 0 0 0,-1 1 0 0 0,0 0 0 0 0,0 0 0 0 0,0 0 0 0 0,0 0 0 0 0,0 0 0 0 0,0 0 0 0 0,0 0 0 0 0,-1 1 0 0 0,1-1 0 0 0,0 0 0 0 0,-1 1 0 0 0,0-1 0 0 0,1 1 0 0 0,-1-1 0 0 0,0 1 0 0 0,0 0 0 0 0,0 0 0 0 0,0 0 0 0 0,0 0 0 0 0,0 0 0 0 0,0 0 0 0 0,0 0 0 0 0,0 1 0 0 0,-1-1 0 0 0,1 1 0 0 0,0 0 0 0 0,0-1 0 0 0,-1 1 0 0 0,1 0 0 0 0,0 0 0 0 0,-1 1 23 0 0,-6 1-83 0 0,1 1 1 0 0,-1 0 0 0 0,1 0-1 0 0,0 1 1 0 0,0 1 0 0 0,1-1-1 0 0,-1 1 1 0 0,1 0 0 0 0,0 1-1 0 0,0 0 1 0 0,1 0 0 0 0,0 0-1 0 0,0 1 1 0 0,-3 3 82 0 0,-8 7-57 0 0,-27 32 45 0 0,3 2-1 0 0,1 2 0 0 0,3 2 1 0 0,2 1-1 0 0,-17 39 13 0 0,20-38 175 0 0,-33 74 420 0 0,64-130-593 0 0,1-1 1 0 0,-1 1-1 0 0,1 0 0 0 0,-1 0 0 0 0,1 0 1 0 0,0-1-1 0 0,-1 1 0 0 0,1 0 1 0 0,0 0-1 0 0,-1 0 0 0 0,1 0 0 0 0,0 0 1 0 0,0-1-1 0 0,0 1 0 0 0,0 0 1 0 0,0 0-1 0 0,0 0 0 0 0,0 0 0 0 0,0 0 1 0 0,0 0-1 0 0,0 0 0 0 0,1 0 0 0 0,-1-1 1 0 0,0 1-1 0 0,1 0 0 0 0,-1 0 1 0 0,0 0-1 0 0,1 0 0 0 0,-1-1 0 0 0,1 1 1 0 0,-1 0-1 0 0,1-1 0 0 0,0 1 1 0 0,-1 0-1 0 0,1-1 0 0 0,0 1 0 0 0,-1 0 1 0 0,1-1-1 0 0,0 1 0 0 0,0-1 1 0 0,-1 0-1 0 0,1 1 0 0 0,0-1 0 0 0,0 0 1 0 0,0 1-1 0 0,0-1 0 0 0,0 0 1 0 0,-1 0-1 0 0,2 0-2 0 0,44-12 379 0 0,-23-3-280 0 0,-1 0 0 0 0,0-2 0 0 0,-1 0 0 0 0,-1-2-1 0 0,-1 0 1 0 0,0-1 0 0 0,1-5-99 0 0,-4 7 25 0 0,6-3-72 0 0,0-1 0 0 0,-2-1 0 0 0,-1-1 0 0 0,0 0-1 0 0,-2-2 1 0 0,-1 0 0 0 0,-1-1 0 0 0,-1 0 0 0 0,-2-1 0 0 0,-1 0 0 0 0,-1-1-1 0 0,-1-1 1 0 0,-1 0 0 0 0,0-9 47 0 0,-8 36-20 0 0,1-1-12 0 0,0 0 0 0 0,0 0 0 0 0,0 0 0 0 0,0-1 0 0 0,-1 1 0 0 0,1 0 1 0 0,-1-1-1 0 0,0 1 0 0 0,-1 0 0 0 0,1-1 0 0 0,-1 1 0 0 0,0 0 0 0 0,0 0 0 0 0,0 0 0 0 0,0-1 0 0 0,-1 1 0 0 0,0 0 0 0 0,0 1 0 0 0,0-1 0 0 0,0 0 0 0 0,0 0 1 0 0,-1 1-1 0 0,0 0 0 0 0,1-1 0 0 0,-1 1 0 0 0,-1 0 0 0 0,1 0 0 0 0,0 1 0 0 0,-1-1 0 0 0,1 1 0 0 0,-1 0 0 0 0,0-1 0 0 0,0 2 0 0 0,0-1 0 0 0,0 0 1 0 0,-4 0 31 0 0,-3 4-52 0 0,0 1 0 0 0,0 0 0 0 0,0 1 0 0 0,0 0 0 0 0,0 1 0 0 0,1 0 0 0 0,-1 1 0 0 0,2 0 0 0 0,-1 1 0 0 0,1 0 1 0 0,0 0-1 0 0,0 1 0 0 0,1 0 0 0 0,0 1 0 0 0,0-1 0 0 0,1 2 0 0 0,0-1 0 0 0,-1 2 52 0 0,3-4-4 0 0,-164 243 264 0 0,67-64 1009 0 0,-57 154-1269 0 0,133-283 299 0 0,-22 65 588 0 0,49-121-877 0 0,1 1-1 0 0,-1-1 1 0 0,1 0 0 0 0,-1 0 0 0 0,1 0-1 0 0,0 0 1 0 0,0 0 0 0 0,0-1-1 0 0,-1 1 1 0 0,1 0 0 0 0,0-1 0 0 0,0 1-1 0 0,0-1 1 0 0,0 0 0 0 0,0 0-1 0 0,0 1 1 0 0,0-1 0 0 0,0-1 0 0 0,0 1-1 0 0,0 0 1 0 0,0 0 0 0 0,0-1 0 0 0,0 1-1 0 0,0-1 1 0 0,0 0 0 0 0,-1 1-1 0 0,1-1 1 0 0,0 0 0 0 0,0 0 0 0 0,-1 0-1 0 0,2-1-9 0 0,20-11 49 0 0,-1-1 0 0 0,0-1 0 0 0,-1-1 0 0 0,-1-1 0 0 0,0 0 0 0 0,-1-2 0 0 0,-1-1-49 0 0,-18 20 0 0 0,113-113-757 0 0,93-123 757 0 0,-188 209-365 0 0,-27 38-316 0 0,-237 425 98 0 0,48-48 902 0 0,169-331 16 0 0,-24 70 376 0 0,53-126-709 0 0,0 0 1 0 0,1 0 0 0 0,-1 0 0 0 0,1-1 0 0 0,-1 1 0 0 0,1 0 0 0 0,-1-1 0 0 0,1 1 0 0 0,0 0 0 0 0,-1-1-1 0 0,1 1 1 0 0,0-1 0 0 0,-1 1 0 0 0,1-1 0 0 0,0 1 0 0 0,0-1 0 0 0,-1 0 0 0 0,1 1 0 0 0,0-1 0 0 0,0 0-1 0 0,0 1 1 0 0,0-1 0 0 0,0 0 0 0 0,-1 0 0 0 0,1 0 0 0 0,0 0 0 0 0,0 0 0 0 0,0 0 0 0 0,0 0 0 0 0,0 0-1 0 0,0 0 1 0 0,-1-1 0 0 0,1 1 0 0 0,0 0 0 0 0,0 0 0 0 0,0-1 0 0 0,-1 1 0 0 0,1-1 0 0 0,0 1 0 0 0,0 0-1 0 0,-1-1 1 0 0,1 0 0 0 0,0 1 0 0 0,-1-1 0 0 0,1 1 0 0 0,0-1 0 0 0,-1 0 0 0 0,1 1 0 0 0,-1-1 0 0 0,1 0-1 0 0,-1 0 1 0 0,1 1 0 0 0,-1-1 0 0 0,0 0 0 0 0,1 0 0 0 0,-1 0 0 0 0,0 0-3 0 0,199-221-5 0 0,-185 207-171 0 0,-11 19-499 0 0,-140 197 575 0 0,-25 23 1267 0 0,129-177-426 0 0,62-71-275 0 0,35-42-290 0 0,-64 103-618 0 0,-91 187 1358 0 0,87-203-1029 0 0,4-20 25 0 0,19-2-103 0 0,58-57 298 0 0,69-85-354 0 0,-177 175 909 0 0,-128 230-309 0 0,153-241-533 0 0,6-20 39 0 0,7-1-69 0 0,-2-2 211 0 0,1 0 1 0 0,0 0-1 0 0,-1 0 0 0 0,1-1 0 0 0,-1 0 0 0 0,0 0 0 0 0,0 0 0 0 0,0-1 0 0 0,-1 0 0 0 0,1 0 1 0 0,-1 0-1 0 0,0 0 0 0 0,0-1 0 0 0,0 1 0 0 0,1-4-1 0 0,14-12-7 0 0,0 2-2 0 0,5-2 9 0 0,-2-1 1 0 0,0-1-1 0 0,-1 0 0 0 0,-1-2 1 0 0,-1 0-1 0 0,-2-1 0 0 0,0-1 1 0 0,-2-1-1 0 0,0 0 0 0 0,9-29 0 0 0,-23 54 17 0 0,0 0-1 0 0,-1 0 1 0 0,1 0 0 0 0,-1 0-1 0 0,1-1 1 0 0,-1 1-1 0 0,0 0 1 0 0,0 0-1 0 0,0-1 1 0 0,0 1-1 0 0,0 0 1 0 0,-1-1 0 0 0,1 1-1 0 0,0 0 1 0 0,-1 0-1 0 0,0 0 1 0 0,0 0-1 0 0,1-1 1 0 0,-1 1-1 0 0,-1 0 1 0 0,1 0 0 0 0,0 1-1 0 0,0-1 1 0 0,-1 0-1 0 0,1 0 1 0 0,-1 0-1 0 0,1 1 1 0 0,-1-1-1 0 0,0 1 1 0 0,0 0 0 0 0,1-1-1 0 0,-1 1 1 0 0,0 0-1 0 0,0 0 1 0 0,-1 0-1 0 0,1 0 1 0 0,0 0 0 0 0,0 1-1 0 0,0-1 1 0 0,-2 0-17 0 0,-95 4-245 0 0,61 11 163 0 0,2 1 0 0 0,-1 1 0 0 0,2 3 0 0 0,1 1 0 0 0,0 1 0 0 0,-13 12 82 0 0,-496 407 689 0 0,463-399-142 0 0,78-46-599 0 0,76-102-382 0 0,-57 87 424 0 0,147-167-63 0 0,-7 7-21 0 0,26-52 94 0 0,-148 170 107 0 0,-60 67-174 0 0,-97 117-754 0 0,102-99 793 0 0,-204 253-11 0 0,-5-35 446 0 0,229-241-422 0 0,0 0 1 0 0,0 0 0 0 0,-1-1 0 0 0,1 1 0 0 0,0 0-1 0 0,0-1 1 0 0,0 1 0 0 0,-1 0 0 0 0,1 0-1 0 0,0-1 1 0 0,0 1 0 0 0,-1 0 0 0 0,1 0-1 0 0,0 0 1 0 0,0-1 0 0 0,-1 1 14 0 0,30-36-99 0 0,54-62-35 0 0,-5-4-1 0 0,-5-3 1 0 0,-4-3-1 0 0,39-85 135 0 0,-100 177-75 0 0,0 0-1 0 0,-1 0 1 0 0,0-1-1 0 0,-2 0 0 0 0,0-1 1 0 0,-1 1-1 0 0,0-1 0 0 0,-2 0 1 0 0,0 0-1 0 0,-1 0 0 0 0,-1-5 76 0 0,-1 21-14 0 0,0 0 0 0 0,0-1-1 0 0,0 1 1 0 0,-1 0 0 0 0,1 0 0 0 0,-1 1-1 0 0,1-1 1 0 0,-1 0 0 0 0,0 0-1 0 0,0 1 1 0 0,1-1 0 0 0,-1 1 0 0 0,0-1-1 0 0,-1 1 1 0 0,1 0 0 0 0,0 0 0 0 0,0 0-1 0 0,0 0 1 0 0,-1 0 0 0 0,1 1-1 0 0,0-1 1 0 0,-1 0 0 0 0,1 1 0 0 0,-1 0-1 0 0,1 0 1 0 0,0 0 0 0 0,-1 0-1 0 0,1 0 1 0 0,-1 0 0 0 0,1 0 0 0 0,0 1-1 0 0,-1-1 1 0 0,1 1 0 0 0,0 0-1 0 0,-1 0 1 0 0,1 0 0 0 0,0 0 0 0 0,0 0-1 0 0,0 0 1 0 0,0 1 0 0 0,0-1-1 0 0,0 1 1 0 0,0-1 0 0 0,0 1 0 0 0,1 0-1 0 0,-1-1 1 0 0,0 1 0 0 0,1 1 14 0 0,-37 31-76 0 0,1 2 0 0 0,2 2 1 0 0,2 1-1 0 0,-9 16 76 0 0,21-29 37 0 0,-252 338 1160 0 0,245-331-503 0 0,27-31-636 0 0,7-11-3 0 0,84-113 329 0 0,-21 20-410 0 0,98-169 44 0 0,-155 246-69 0 0,-1 0-1 0 0,-1 0 1 0 0,-1-1-1 0 0,-1 0 1 0 0,-2 0-1 0 0,-1-1 0 0 0,0 0 1 0 0,-2 0-1 0 0,-1 0 1 0 0,-2-13 51 0 0,0 39-17 0 0,-1-1 1 0 0,1 1-1 0 0,-1-1 0 0 0,0 1 1 0 0,0 0-1 0 0,1-1 0 0 0,-1 1 1 0 0,0 0-1 0 0,0 0 0 0 0,0 0 1 0 0,-1 0-1 0 0,1 0 0 0 0,0 0 1 0 0,0 0-1 0 0,0 0 0 0 0,-1 0 1 0 0,1 0-1 0 0,0 0 1 0 0,-1 1-1 0 0,1-1 0 0 0,-1 1 1 0 0,1-1-1 0 0,-1 1 0 0 0,1 0 1 0 0,-1-1-1 0 0,1 1 0 0 0,-1 0 1 0 0,1 0-1 0 0,-1 0 0 0 0,0 0 1 0 0,1 0-1 0 0,-1 0 1 0 0,1 1-1 0 0,-1-1 0 0 0,1 0 1 0 0,-1 1-1 0 0,1-1 0 0 0,-1 1 1 0 0,1 0-1 0 0,0-1 0 0 0,-1 1 1 0 0,1 0-1 0 0,0 0 0 0 0,0 0 1 0 0,-1 0-1 0 0,1 0 0 0 0,0 0 1 0 0,0 0-1 0 0,0 0 1 0 0,0 1-1 0 0,0-1 0 0 0,0 1 17 0 0,-35 36-39 0 0,1 2 0 0 0,3 1-1 0 0,1 1 1 0 0,2 2 0 0 0,2 1-1 0 0,-12 28 40 0 0,13-27 62 0 0,-45 80 1915 0 0,-85 112-1977 0 0,147-225 66 0 0,15-19-150 0 0,16-20 122 0 0,185-290 70 0 0,-45 54-233 0 0,-11-7 0 0 0,11-57 125 0 0,231-495 22 0 0,-348 721 84 0 0,-44 82-187 0 0,-23 40-93 0 0,-99 133 101 0 0,6 5-1 0 0,-41 86 74 0 0,114-179 11 0 0,-156 250 79 0 0,-425 649 492 0 0,566-889-462 0 0,-59 101 96 0 0,117-178-222 0 0,-1 0 0 0 0,1 0 0 0 0,-1 0 0 0 0,1 0-1 0 0,-1 0 1 0 0,1-1 0 0 0,-1 1 0 0 0,1 0 0 0 0,-1 0 0 0 0,0 1-1 0 0,1-1 1 0 0,-1 0 0 0 0,1 0 0 0 0,-1 0 0 0 0,1 0 0 0 0,-1 0 0 0 0,1 0-1 0 0,-1 1 1 0 0,1-1 0 0 0,-1 0 0 0 0,1 0 0 0 0,-1 1 0 0 0,0-1-1 0 0,1 0 1 0 0,-1 1 0 0 0,0-1 0 0 0,1 0 0 0 0,-1 1 0 0 0,0-1-1 0 0,1 0 1 0 0,-1 1 0 0 0,0-1 0 0 0,0 1 0 0 0,1-1 0 0 0,-1 1 0 0 0,0-1-1 0 0,0 0 1 0 0,0 1 0 0 0,0-1 0 0 0,0 1 0 0 0,0-1 0 0 0,1 1-1 0 0,-1-1 1 0 0,0 1 0 0 0,0-1 0 0 0,-1 1 0 0 0,1-1 0 0 0,0 1 0 0 0,0-1-1 0 0,0 1 1 0 0,0-1 0 0 0,0 1 6 0 0,14-11 0 0 0,0 0 0 0 0,0 0 0 0 0,-1-2 0 0 0,0 0 0 0 0,-1 0 0 0 0,-1-1 0 0 0,9-12 0 0 0,1 0 4 0 0,500-624-701 0 0,-413 502 373 0 0,-7-4-1 0 0,39-84 325 0 0,149-311-1161 0 0,-262 472 992 0 0,-27 73 161 0 0,0 1 1 0 0,0 0 0 0 0,0-1 0 0 0,0 1-1 0 0,0-1 1 0 0,-1 1 0 0 0,1 0 0 0 0,0-1-1 0 0,0 1 1 0 0,-1 0 0 0 0,1-1 0 0 0,0 1-1 0 0,0 0 1 0 0,-1-1 0 0 0,1 1 0 0 0,0 0-1 0 0,-1 0 1 0 0,1-1 0 0 0,0 1 0 0 0,-1 0-1 0 0,1 0 1 0 0,-1 0 0 0 0,1-1 0 0 0,0 1-1 0 0,-1 0 1 0 0,1 0 0 0 0,-1 0 0 0 0,1 0-1 0 0,0 0 1 0 0,-1 0 0 0 0,1 0 0 0 0,-1 0-1 0 0,1 0 1 0 0,-1 0 0 0 0,1 0 0 0 0,0 0 0 0 0,-1 0-1 0 0,1 0 1 0 0,-1 0 0 0 0,1 1 0 0 0,0-1-1 0 0,-1 0 1 0 0,1 0 0 0 0,-1 0 0 0 0,1 1-1 0 0,0-1 1 0 0,-1 0 0 0 0,1 0 0 0 0,0 1-1 0 0,0-1 1 0 0,-1 0 0 0 0,1 1 0 0 0,0-1-1 0 0,0 0 1 0 0,-1 1 0 0 0,1-1 0 0 0,0 1-1 0 0,0-1 1 0 0,0 0 0 0 0,-1 1 0 0 0,1-1-1 0 0,0 1 1 0 0,0-1 0 0 0,0 0 0 0 0,0 1 7 0 0,-71 75-499 0 0,-95 129 1429 0 0,8 8-1 0 0,-61 119-929 0 0,163-245 219 0 0,-218 337 1473 0 0,240-354-1336 0 0,34-69-354 0 0,0 0-1 0 0,0 0 0 0 0,1 0 1 0 0,-1 0-1 0 0,0 0 1 0 0,1 0-1 0 0,-1 0 1 0 0,1-1-1 0 0,-1 1 1 0 0,1 0-1 0 0,-1 0 0 0 0,1 0 1 0 0,0-1-1 0 0,-1 1 1 0 0,1 0-1 0 0,0-1 1 0 0,0 1-1 0 0,-1-1 0 0 0,1 1 1 0 0,0-1-1 0 0,0 1 1 0 0,0-1-1 0 0,0 1 1 0 0,0-1-1 0 0,0 0 1 0 0,-1 1-1 0 0,1-1 0 0 0,0 0 1 0 0,0 0-1 0 0,0 0 1 0 0,0 0-1 0 0,0 0 1 0 0,0 0-1 0 0,0 0 0 0 0,0 0 1 0 0,0 0-1 0 0,0 0 1 0 0,0 0-1 0 0,0-1 1 0 0,0 1-1 0 0,0 0 0 0 0,0-1 1 0 0,0 1-1 0 0,-1-1 1 0 0,1 1-1 0 0,0-1 1 0 0,0 1-1 0 0,0-1 1 0 0,-1 0-1 0 0,1 1 0 0 0,0-1 1 0 0,0 0-2 0 0,101-68 208 0 0,98-102-144 0 0,-7-8-1 0 0,142-175-63 0 0,-219 228 33 0 0,461-527 78 0 0,-450 485-66 0 0,-122 155 93 0 0,-23 29-87 0 0,-537 602 83 0 0,79-82 581 0 0,427-483-522 0 0,-84 73 548 0 0,260-256-867 0 0,582-563-37 0 0,-629 619 42 0 0,126-102-900 0 0,-253 228 264 0 0,-618 594 1013 0 0,542-520 79 0 0,-5-4 0 0 0,-6-6 0 0 0,-4-7 0 0 0,-63 34-335 0 0,130-111 388 0 0,83-75-697 0 0,194-260-101 0 0,-139 214 352 0 0,-4-2 0 0 0,-4-3 0 0 0,-4-2 0 0 0,-4-3 0 0 0,19-59 58 0 0,-47 40 61 0 0,-24 116-65 0 0,0 1 0 0 0,0-1 0 0 0,0 0-1 0 0,-1 1 1 0 0,1-1 0 0 0,0 1 0 0 0,-1-1 0 0 0,1 1 0 0 0,0 0-1 0 0,-1 0 1 0 0,0-1 0 0 0,1 1 0 0 0,-1 0 0 0 0,0 1-1 0 0,0-1 1 0 0,1 0 0 0 0,-1 0 0 0 0,0 1 0 0 0,0-1 0 0 0,0 1-1 0 0,0-1 1 0 0,0 1 0 0 0,0 0 0 0 0,0 0 0 0 0,0 0-1 0 0,0 0 1 0 0,0 0 0 0 0,0 0 0 0 0,0 1 0 0 0,1-1 0 0 0,-1 1-1 0 0,0-1 1 0 0,0 1 0 0 0,0 0 0 0 0,0-1 0 0 0,1 1 0 0 0,-1 0-1 0 0,0 0 1 0 0,1 0 0 0 0,-1 1 0 0 0,0-1 0 0 0,1 0-1 0 0,0 1 1 0 0,-1-1 0 0 0,1 1 4 0 0,-50 35-57 0 0,2 2-1 0 0,1 2 1 0 0,3 2 0 0 0,1 2-1 0 0,-33 45 58 0 0,-90 118 151 0 0,-35 72-151 0 0,-92 119 289 0 0,282-381-412 0 0,22-22-109 0 0,28-28 127 0 0,41-50 150 0 0,-4-2 0 0 0,37-56-45 0 0,-43 52-58 0 0,86-101-65 0 0,-8-8-1 0 0,-9-5 0 0 0,-9-6 1 0 0,8-39 123 0 0,-116 206-115 0 0,-2 0 1 0 0,-1-2-1 0 0,-3 0 1 0 0,-1 0-1 0 0,-3-2 1 0 0,-1 0-1 0 0,0-15 115 0 0,-9 59-10 0 0,-1-1 0 0 0,1 0 1 0 0,-1 0-1 0 0,0 1 0 0 0,1-1 0 0 0,-1 0 0 0 0,0 0 1 0 0,0 0-1 0 0,0 1 0 0 0,0-1 0 0 0,-1 0 0 0 0,1 0 0 0 0,0 1 1 0 0,-1-1-1 0 0,1 0 0 0 0,-1 0 0 0 0,0 1 0 0 0,0-1 1 0 0,1 1-1 0 0,-1-1 0 0 0,0 1 0 0 0,0-1 0 0 0,0 1 0 0 0,-1-1 1 0 0,1 1-1 0 0,0 0 0 0 0,0 0 0 0 0,-1-1 0 0 0,1 1 1 0 0,-1 0-1 0 0,1 0 0 0 0,-1 0 0 0 0,1 1 0 0 0,-1-1 0 0 0,0 0 1 0 0,1 1-1 0 0,-1-1 0 0 0,0 1 0 0 0,1-1 0 0 0,-1 1 1 0 0,0 0-1 0 0,0 0 0 0 0,0 0 0 0 0,1 0 0 0 0,-1 0 0 0 0,0 0 1 0 0,0 0-1 0 0,1 0 0 0 0,-1 1 0 0 0,0-1 0 0 0,0 1 1 0 0,1-1-1 0 0,-1 1 0 0 0,0 0 0 0 0,1 0 0 0 0,-1 0 0 0 0,1 0 1 0 0,-1 0 9 0 0,-112 97-758 0 0,-41 72 802 0 0,8 8-1 0 0,-15 38-43 0 0,-248 412 545 0 0,103-145 310 0 0,126-224 388 0 0,163-225-1330 0 0,36-39-223 0 0,77-92 450 0 0,-76 72-111 0 0,120-155-159 0 0,-8-6 0 0 0,-8-6 0 0 0,-9-5 0 0 0,28-78 130 0 0,0-93-788 0 0,-120 259 618 0 0,-21 108 160 0 0,-1-1 0 0 0,1 1 0 0 0,-1 0 0 0 0,0 0-1 0 0,1-1 1 0 0,-1 1 0 0 0,0 0 0 0 0,0-1 0 0 0,1 1-1 0 0,-1-1 1 0 0,0 1 0 0 0,0 0 0 0 0,-1-1 0 0 0,1 1-1 0 0,0 0 1 0 0,0-1 0 0 0,-1 1 0 0 0,1 0 0 0 0,-1-1-1 0 0,1 1 1 0 0,-1 0 0 0 0,0 0 0 0 0,1-1 0 0 0,-1 1-1 0 0,0 0 1 0 0,0 0 0 0 0,0 0 0 0 0,0 0 0 0 0,0 0-1 0 0,0 0 1 0 0,0 0 0 0 0,0 0 0 0 0,0 1 0 0 0,0-1-1 0 0,0 0 1 0 0,0 1 0 0 0,-1-1 0 0 0,1 1 0 0 0,0-1-1 0 0,-1 1 1 0 0,1-1 0 0 0,0 1 0 0 0,-1 0 0 0 0,1 0-1 0 0,0 0 1 0 0,-1 0 0 0 0,1 0 0 0 0,-1 0 0 0 0,1 0-1 0 0,0 0 1 0 0,-2 1 10 0 0,-9 4-80 0 0,0 1 1 0 0,0 1-1 0 0,1 0 0 0 0,-1 0 0 0 0,1 1 0 0 0,1 1 0 0 0,0 0 0 0 0,0 0 0 0 0,1 1 0 0 0,0 0 1 0 0,0 0-1 0 0,1 1 0 0 0,0 2 80 0 0,-16 16-30 0 0,-71 98 280 0 0,5 5 0 0 0,6 3 0 0 0,6 4 0 0 0,0 15-250 0 0,57-113 51 0 0,4-7-1 0 0,-133 249 1024 0 0,-58 67-1074 0 0,105-187 451 0 0,93-129-624 0 0,10-34 166 0 0,0 1 0 0 0,0-1 0 0 0,0 1 0 0 0,1-1 0 0 0,-1 1 0 0 0,0 0 0 0 0,1-1 1 0 0,-1 1-1 0 0,0-1 0 0 0,1 1 0 0 0,-1-1 0 0 0,1 0 0 0 0,-1 1 0 0 0,1-1 0 0 0,-1 1 0 0 0,1-1 0 0 0,-1 0 0 0 0,1 1 0 0 0,-1-1 1 0 0,1 0-1 0 0,0 0 0 0 0,-1 1 0 0 0,1-1 0 0 0,-1 0 0 0 0,1 0 0 0 0,0 0 0 0 0,-1 0 0 0 0,1 0 0 0 0,0 0 0 0 0,-1 0 1 0 0,1 0-1 0 0,-1 0 0 0 0,1 0 0 0 0,0 0 0 0 0,-1 0 0 0 0,1-1 0 0 0,0 1 0 0 0,-1 0 0 0 0,1 0 0 0 0,-1-1 0 0 0,1 1 0 0 0,-1 0 1 0 0,1-1-1 0 0,-1 1 0 0 0,1 0 0 0 0,-1-1 0 0 0,1 1 0 0 0,-1-1 0 0 0,1 1 0 0 0,-1-1 7 0 0,76-61 9 0 0,-7-13-33 0 0,-3-2 0 0 0,-3-4 0 0 0,39-67 24 0 0,-43 64-61 0 0,35-47-228 0 0,-6-5 1 0 0,-6-3-1 0 0,-6-3 0 0 0,-6-3 0 0 0,-7-4 1 0 0,2-23 288 0 0,-52 132-250 0 0,-2 0 1 0 0,-2-1-1 0 0,-1 0 0 0 0,-2 0 1 0 0,-2 0-1 0 0,-2-1 1 0 0,-1-11 249 0 0,-1 51-18 0 0,0 1 1 0 0,0-1-1 0 0,0 1 0 0 0,0-1 1 0 0,0 0-1 0 0,0 1 1 0 0,0-1-1 0 0,0 1 0 0 0,-1-1 1 0 0,1 1-1 0 0,-1-1 1 0 0,1 1-1 0 0,-1-1 1 0 0,0 1-1 0 0,1-1 0 0 0,-1 1 1 0 0,0 0-1 0 0,0 0 1 0 0,0-1-1 0 0,0 1 0 0 0,0 0 1 0 0,0 0-1 0 0,0 0 1 0 0,0 0-1 0 0,-1 0 1 0 0,1 0-1 0 0,0 0 0 0 0,-1 0 1 0 0,1 1-1 0 0,-1-1 1 0 0,1 0-1 0 0,-1 1 0 0 0,1-1 1 0 0,-1 1-1 0 0,1 0 1 0 0,-1 0-1 0 0,1-1 0 0 0,-1 1 1 0 0,1 0-1 0 0,-1 0 1 0 0,1 0-1 0 0,-1 0 1 0 0,0 1-1 0 0,1-1 0 0 0,-1 0 1 0 0,1 1-1 0 0,-1-1 1 0 0,1 1-1 0 0,-1-1 0 0 0,1 1 1 0 0,0 0-1 0 0,-1 0 1 0 0,1-1-1 0 0,0 1 1 0 0,-1 0-1 0 0,1 0 0 0 0,0 0 1 0 0,0 1-1 0 0,-1-1 18 0 0,-16 13-106 0 0,1 1 0 0 0,0 1 0 0 0,1 0 0 0 0,1 1 0 0 0,0 1 0 0 0,1 0 0 0 0,-9 17 106 0 0,7-12 35 0 0,-52 78 569 0 0,5 3 0 0 0,5 3 0 0 0,4 3-1 0 0,-22 70-603 0 0,-143 469 1570 0 0,136-384-1394 0 0,-80 251 428 0 0,153-407-286 0 0,11-107-311 0 0,-1 0 0 0 0,1 0 1 0 0,0 0-1 0 0,-1 0 1 0 0,1-1-1 0 0,0 1 0 0 0,1 0 1 0 0,-1 0-1 0 0,0 0 0 0 0,0-1 1 0 0,1 1-1 0 0,-1-1 0 0 0,1 1 1 0 0,-1-1-1 0 0,1 1 0 0 0,-1-1 1 0 0,1 0-1 0 0,0 0 0 0 0,0 0 1 0 0,0 0-1 0 0,0 0 0 0 0,0 0 1 0 0,0-1-1 0 0,0 1 0 0 0,0 0 1 0 0,0-1-1 0 0,0 0 0 0 0,0 1 1 0 0,0-1-1 0 0,0 0 1 0 0,0 0-1 0 0,0 0 0 0 0,1-1 1 0 0,-1 1-1 0 0,0 0 0 0 0,2-1-7 0 0,75-28 317 0 0,-22-13-167 0 0,-2-3-1 0 0,-1-2 1 0 0,-3-2-1 0 0,-2-3 1 0 0,-2-1-1 0 0,26-43-149 0 0,-60 80 13 0 0,81-103 16 0 0,-5-4 1 0 0,-5-3-1 0 0,25-62-29 0 0,-73 120-79 0 0,-4-1 0 0 0,-3-2 0 0 0,-3-1 0 0 0,-3-1 0 0 0,-3-2-1 0 0,-3 1 1 0 0,3-56 79 0 0,-17 38-65 0 0,-4 91 57 0 0,0 0-1 0 0,1 0 1 0 0,-1 0 0 0 0,0 0-1 0 0,1 0 1 0 0,-1 0 0 0 0,0 0-1 0 0,0 0 1 0 0,0 0 0 0 0,0 0-1 0 0,0 1 1 0 0,0-1 0 0 0,0 0-1 0 0,0 1 1 0 0,0-1 0 0 0,0 1 0 0 0,0-1-1 0 0,0 1 1 0 0,0-1 0 0 0,0 1-1 0 0,-1 0 1 0 0,1 0 0 0 0,0 0-1 0 0,0 0 1 0 0,0-1 0 0 0,-1 1-1 0 0,1 1 1 0 0,0-1 0 0 0,0 0-1 0 0,0 0 1 0 0,-1 0 0 0 0,1 1-1 0 0,0-1 1 0 0,0 0 0 0 0,0 1-1 0 0,0-1 1 0 0,0 1 0 0 0,0 0-1 0 0,0-1 1 0 0,0 1 0 0 0,0 0 0 0 0,-1 0 8 0 0,-82 86-435 0 0,-33 78 502 0 0,6 4-1 0 0,8 6 1 0 0,-74 174-67 0 0,167-328 12 0 0,-265 544 887 0 0,246-487-694 0 0,63-80-169 0 0,66-93 376 0 0,-82 73-365 0 0,387-487 109 0 0,-354 450-228 0 0,-3-2 1 0 0,-3-2-1 0 0,-2-2 0 0 0,-4-2 1 0 0,-2-2-1 0 0,-3-1 0 0 0,18-59 72 0 0,-45 88-32 0 0,-7 41 24 0 0,0-1 0 0 0,-1 1 0 0 0,1-1 1 0 0,0 0-1 0 0,-1 1 0 0 0,1-1 0 0 0,-1 1 0 0 0,1-1 1 0 0,-1 1-1 0 0,1-1 0 0 0,-1 1 0 0 0,1 0 0 0 0,-1-1 1 0 0,1 1-1 0 0,-1-1 0 0 0,0 1 0 0 0,1 0 0 0 0,-1 0 1 0 0,1-1-1 0 0,-1 1 0 0 0,0 0 0 0 0,1 0 0 0 0,-1 0 1 0 0,0 0-1 0 0,1 0 0 0 0,-1 0 0 0 0,0 0 0 0 0,1 0 1 0 0,-1 0-1 0 0,0 0 0 0 0,1 0 0 0 0,-1 0 0 0 0,0 0 0 0 0,1 0 1 0 0,-1 1-1 0 0,0-1 0 0 0,1 0 0 0 0,-1 1 0 0 0,1-1 1 0 0,-1 0-1 0 0,1 1 0 0 0,-1-1 0 0 0,0 1 0 0 0,1-1 1 0 0,0 1-1 0 0,-1-1 0 0 0,1 1 0 0 0,-1-1 0 0 0,1 1 1 0 0,0-1-1 0 0,-1 1 0 0 0,1-1 0 0 0,0 1 0 0 0,-1 0 1 0 0,1-1-1 0 0,0 1 0 0 0,0 0 8 0 0,-109 126-708 0 0,91-101 664 0 0,-238 368 751 0 0,-105 237-707 0 0,333-580 189 0 0,8-6-74 0 0,54-55-57 0 0,85-115 465 0 0,2-25-412 0 0,-6-4 0 0 0,28-60-111 0 0,-100 147-17 0 0,-3-2 1 0 0,-2-1 0 0 0,-4-3 0 0 0,-3 0 0 0 0,-3-2-1 0 0,-3-1 1 0 0,4-35 16 0 0,-13 38-81 0 0,-4-1 0 0 0,-4 0 0 0 0,-2-1 0 0 0,-4 0 0 0 0,-5-46 81 0 0,3 113-7 0 0,0 1 1 0 0,0-1-1 0 0,0 0 1 0 0,-1 1 0 0 0,0-1-1 0 0,-1 1 1 0 0,0-1-1 0 0,0 1 1 0 0,0 0-1 0 0,-1-1 1 0 0,0 1-1 0 0,-1 0 1 0 0,1 1-1 0 0,-1-1 1 0 0,-1 1 0 0 0,1 0-1 0 0,-1 0 1 0 0,0 0-1 0 0,0 0 1 0 0,-1 1-1 0 0,0 0 1 0 0,0 0-1 0 0,0 1 1 0 0,0-1-1 0 0,-4 0 7 0 0,-4 4-52 0 0,0 2 0 0 0,1 0 0 0 0,-1 0 0 0 0,1 1 0 0 0,-1 1 0 0 0,1 0-1 0 0,0 1 1 0 0,0 0 0 0 0,0 1 0 0 0,1 1 0 0 0,0 0 0 0 0,0 1 0 0 0,0 0-1 0 0,1 0 1 0 0,0 1 0 0 0,0 1 0 0 0,1 0 0 0 0,0 0 0 0 0,1 1 0 0 0,-6 7 52 0 0,-91 93 151 0 0,4 4 0 0 0,6 4 0 0 0,4 5 0 0 0,-1 15-151 0 0,-171 222 840 0 0,155-223-512 0 0,109-137-335 0 0,1 0 0 0 0,-1 0 0 0 0,0 0 0 0 0,1 0 0 0 0,-1 0 0 0 0,0 0 0 0 0,0 0 0 0 0,1 0 0 0 0,-1 0 0 0 0,0 0 0 0 0,1 1 0 0 0,-1-1 0 0 0,0 0 0 0 0,0 0 0 0 0,1 0 0 0 0,-1 0 0 0 0,0 0 0 0 0,0 1 0 0 0,0-1 0 0 0,1 0 0 0 0,-1 0 0 0 0,0 0 0 0 0,0 0 0 0 0,0 1 0 0 0,1-1 0 0 0,-1 0 0 0 0,0 0 0 0 0,0 1 0 0 0,0-1 0 0 0,0 0 0 0 0,0 0 0 0 0,0 1 0 0 0,1-1 0 0 0,-1 0 0 0 0,0 1 0 0 0,0-1 0 0 0,0 0 0 0 0,0 0 0 0 0,0 1 0 0 0,0-1 0 0 0,0 0 0 0 0,0 0 0 0 0,0 1 0 0 0,0-1 0 0 0,0 0 0 0 0,-1 1 0 0 0,1-1 0 0 0,0 0 7 0 0,24-16 176 0 0,125-158 469 0 0,-136 156-631 0 0,172-256-81 0 0,65-141 67 0 0,-237 393 0 0 0,43-74-48 0 0,-3-1-1 0 0,-6-3 1 0 0,7-26 48 0 0,-52 119-14 0 0,2 0 6 0 0,-2 0 0 0 0,1 0 0 0 0,-1 0 0 0 0,0-1 0 0 0,0 1 0 0 0,-1-1-1 0 0,0 1 1 0 0,0-1 0 0 0,-1 1 0 0 0,0-1 0 0 0,-1 1 0 0 0,0-4 8 0 0,0 10-25 0 0,-1 0 0 0 0,0 0 0 0 0,0 0 0 0 0,0 0-1 0 0,0 0 1 0 0,0 0 0 0 0,0 1 0 0 0,0-1 0 0 0,0 1 0 0 0,0-1 0 0 0,0 1 0 0 0,0 0-1 0 0,-1 0 1 0 0,1 0 0 0 0,0 0 0 0 0,0 0 0 0 0,0 0 0 0 0,0 1 0 0 0,0-1 0 0 0,0 1 0 0 0,0 0-1 0 0,0-1 1 0 0,0 1 0 0 0,0 0 0 0 0,0 0 0 0 0,0 0 0 0 0,0 0 0 0 0,0 1 0 0 0,1-1-1 0 0,-1 1 26 0 0,-14 8-100 0 0,0 2 0 0 0,1 0 0 0 0,0 1 0 0 0,1 0 0 0 0,1 1 0 0 0,0 1 0 0 0,-3 5 100 0 0,-1 0-45 0 0,-111 143-200 0 0,-91 152 245 0 0,76-104 12 0 0,-46 52 694 0 0,-45 33-706 0 0,233-296-11 0 0,1 0-1 0 0,-1 0 0 0 0,1 0 0 0 0,-1 0 1 0 0,1 1-1 0 0,-1-1 0 0 0,1 0 0 0 0,-1 0 1 0 0,1 1-1 0 0,-1-1 0 0 0,1 0 0 0 0,-1 1 1 0 0,1-1-1 0 0,0 1 0 0 0,-1-1 0 0 0,1 0 1 0 0,-1 1-1 0 0,1-1 0 0 0,0 1 0 0 0,-1-1 1 0 0,1 1-1 0 0,0-1 0 0 0,0 1 0 0 0,0-1 1 0 0,-1 1-1 0 0,1-1 0 0 0,0 1 0 0 0,0 0 1 0 0,0-1-1 0 0,0 1 0 0 0,0-1 0 0 0,0 1 1 0 0,0-1-1 0 0,0 1 0 0 0,0 0 0 0 0,0-1 1 0 0,0 1-1 0 0,0-1 0 0 0,1 1 0 0 0,-1-1 1 0 0,0 1-1 0 0,0-1 0 0 0,1 1 0 0 0,-1-1 0 0 0,0 1 1 0 0,0-1-1 0 0,1 1 0 0 0,-1-1 0 0 0,1 1 1 0 0,-1-1-1 0 0,0 0 0 0 0,1 1 0 0 0,-1-1 1 0 0,1 0-1 0 0,-1 1 0 0 0,1-1 0 0 0,-1 0 1 0 0,1 1-1 0 0,-1-1 12 0 0,11-7 20 0 0,-1 0 0 0 0,0-1-1 0 0,0 0 1 0 0,-1 0 0 0 0,0-1 0 0 0,-1 0 0 0 0,0-1 0 0 0,0 1 0 0 0,2-5-20 0 0,15-19 18 0 0,70-82-158 0 0,-5-5-1 0 0,-5-4 1 0 0,42-86 140 0 0,-101 166-150 0 0,-3 0 1 0 0,-2-2-1 0 0,-1 0 0 0 0,-3-1 1 0 0,-2-1-1 0 0,-2-1 0 0 0,-1 0 1 0 0,-4 0-1 0 0,2-27 150 0 0,-9 73-20 0 0,0 1 0 0 0,0-1 0 0 0,-1 1 0 0 0,1-1 0 0 0,0 1 0 0 0,-1-1 0 0 0,0 1 0 0 0,1-1 0 0 0,-1 1 0 0 0,0-1 0 0 0,0 0 0 0 0,-1 1 0 0 0,1-1 0 0 0,-1 1 0 0 0,1-1 0 0 0,-1 1 0 0 0,0-1 0 0 0,1 1 0 0 0,-2-1 0 0 0,1 1 0 0 0,0 0 0 0 0,0 0 0 0 0,-1-1 0 0 0,1 1 1 0 0,-1 0-1 0 0,1 0 0 0 0,-1 0 0 0 0,0 1 0 0 0,0-1 0 0 0,0 0 0 0 0,0 1 0 0 0,0-1 0 0 0,0 1 0 0 0,0 0 0 0 0,-1-1 0 0 0,1 1 0 0 0,-1 0 0 0 0,1 1 0 0 0,0-1 0 0 0,-1 0 0 0 0,1 1 0 0 0,-1-1 0 0 0,0 1 0 0 0,1 0 0 0 0,-1 0 0 0 0,1 0 0 0 0,-1 0 0 0 0,0 0 20 0 0,-4 3-69 0 0,0 0 0 0 0,-1 1 0 0 0,1 0 0 0 0,1 0 0 0 0,-1 1 0 0 0,0 0 0 0 0,1 0 0 0 0,0 0 0 0 0,0 1 0 0 0,1 0 0 0 0,0 0 0 0 0,-2 2 69 0 0,-5 6-81 0 0,-66 82 341 0 0,4 4 1 0 0,5 2-1 0 0,4 4 1 0 0,5 2 0 0 0,-4 23-261 0 0,27-62 142 0 0,-362 673 1651 0 0,316-577-1423 0 0,82-164-380 0 0,0-1 0 0 0,1 1 0 0 0,-1 0 0 0 0,0-1 0 0 0,1 1 0 0 0,-1 0 0 0 0,0-1 0 0 0,1 1 0 0 0,-1 0 0 0 0,1 0 0 0 0,-1-1-1 0 0,1 1 1 0 0,0 0 0 0 0,-1 0 0 0 0,1 0 0 0 0,0 0 0 0 0,-1 0 0 0 0,1 0 0 0 0,0 0 0 0 0,0 0 0 0 0,0-1 0 0 0,0 1 0 0 0,0 0 0 0 0,0 0 0 0 0,0 0 0 0 0,0 0-1 0 0,0 0 1 0 0,0 0 0 0 0,1 0 0 0 0,-1 0 0 0 0,0 0 0 0 0,1 0 0 0 0,-1-1 0 0 0,1 1 0 0 0,-1 0 0 0 0,1 0 0 0 0,-1 0 0 0 0,1-1 0 0 0,-1 1 0 0 0,1 0 0 0 0,0-1-1 0 0,-1 1 1 0 0,1 0 0 0 0,0-1 0 0 0,0 1 0 0 0,-1-1 0 0 0,1 1 0 0 0,0-1 0 0 0,0 1 0 0 0,0-1 0 0 0,0 0 0 0 0,0 0 0 0 0,0 1 0 0 0,0-1 0 0 0,-1 0-1 0 0,1 0 1 0 0,0 0 0 0 0,0 0 0 0 0,0 0 0 0 0,1 0 10 0 0,7-5 21 0 0,0 0-1 0 0,-1-1 1 0 0,1-1-1 0 0,-1 1 1 0 0,-1-1-1 0 0,1 0 1 0 0,-1-1-1 0 0,0 0 0 0 0,-1 0 1 0 0,3-6-21 0 0,3 0 25 0 0,129-173 7 0 0,105-188-32 0 0,-156 225-325 0 0,-7-4 0 0 0,-6-3 0 0 0,9-43 325 0 0,-67 149-682 0 0,-2 0 0 0 0,-3-1 0 0 0,-1-1 0 0 0,3-44 682 0 0,-16 96-26 0 0,1-1-10 0 0,0 1 0 0 0,0-1 1 0 0,-1 0-1 0 0,1 1 0 0 0,-1-1 1 0 0,1 0-1 0 0,-1 1 0 0 0,0-1 0 0 0,0 0 1 0 0,0 0-1 0 0,0 1 0 0 0,0-1 1 0 0,0 0-1 0 0,0 0 0 0 0,0 1 1 0 0,-1-1-1 0 0,1 0 0 0 0,-1 1 0 0 0,1-1 1 0 0,-1 0-1 0 0,0 1 0 0 0,1-1 1 0 0,-1 1-1 0 0,0-1 0 0 0,0 1 0 0 0,0 0 1 0 0,0-1-1 0 0,-1 1 0 0 0,1 0 1 0 0,0-1-1 0 0,0 1 0 0 0,-1 0 0 0 0,1 0 1 0 0,-1 0-1 0 0,1 0 0 0 0,-1 1 1 0 0,1-1-1 0 0,-1 0 0 0 0,0 1 0 0 0,0-1 36 0 0,-7 4-76 0 0,1 1 0 0 0,0 0 0 0 0,0 0-1 0 0,1 1 1 0 0,-1 0 0 0 0,1 0-1 0 0,0 1 1 0 0,0 0 0 0 0,1 0-1 0 0,0 1 1 0 0,0 0 0 0 0,0 0 0 0 0,-4 7 76 0 0,0-1-23 0 0,-77 103 949 0 0,5 3 1 0 0,-59 119-927 0 0,-371 746 3521 0 0,373-701-2501 0 0,134-240-1260 0 0,13-45 254 0 0,0-1 0 0 0,0 1 0 0 0,0-2 0 0 0,0 1 0 0 0,-1-1 0 0 0,1 0 0 0 0,-1 0 0 0 0,0-1 0 0 0,0 0 0 0 0,-1 0 0 0 0,1-1 0 0 0,-1 0 0 0 0,0 0 0 0 0,-1 0 0 0 0,0-1 0 0 0,0 0 0 0 0,0 0 0 0 0,1-3-14 0 0,0 3 8 0 0,84-119 53 0 0,-5-5-1 0 0,-6-3 1 0 0,14-43-61 0 0,-7-7-84 0 0,-9-4 0 0 0,9-56 84 0 0,22-54-50 0 0,-50 136 162 0 0,-69 168-265 0 0,-87 161-393 0 0,75-119 550 0 0,-278 654 333 0 0,272-631-288 0 0,-160 355 554 0 0,177-393-693 0 0,19-31-180 0 0,-1-4 271 0 0,-1-1 1 0 0,1 0 0 0 0,-1 0 0 0 0,0 0 0 0 0,0-1 0 0 0,0 0 0 0 0,0 0-1 0 0,0 0 1 0 0,-1 0 0 0 0,0-1 0 0 0,0 0 0 0 0,0 0 0 0 0,2-4-2 0 0,-3 5 2 0 0,272-405-198 0 0,-224 332 71 0 0,108-156-1770 0 0,124-138 1895 0 0,-237 333-640 0 0,-38 44 429 0 0,-7 7 244 0 0,0 1 1 0 0,-1-1-1 0 0,-1 0 0 0 0,0 1 1 0 0,-1-1-1 0 0,-1 0 0 0 0,0 0 1 0 0,0 0-1 0 0,-5 11-33 0 0,5-14 35 0 0,-77 229 547 0 0,-11-5 0 0 0,-48 77-582 0 0,83-186 493 0 0,-6-2-1 0 0,-6-3 1 0 0,-4-3 0 0 0,-38 40-493 0 0,113-178 61 0 0,141-247-454 0 0,260-378-521 0 0,-246 335 245 0 0,-165 337 384 0 0,-98 188 632 0 0,-77 106-347 0 0,88-158 62 0 0,3-3 621 0 0,-7-5 1 0 0,-55 62-684 0 0,96-151 431 0 0,243-336-911 0 0,240-331 89 0 0,-398 563 312 0 0,-2-1 1 0 0,-2-2-1 0 0,-1 0 1 0 0,-3-2-1 0 0,-1 0 0 0 0,-3-1 1 0 0,-1-1-1 0 0,-2 0 1 0 0,-3-1-1 0 0,-1-1 1 0 0,-2-8 78 0 0,-6 55-2 0 0,0-1 0 0 0,0-1 1 0 0,0 1-1 0 0,0 0 0 0 0,-1-1 1 0 0,1 1-1 0 0,0-1 0 0 0,-1 0 1 0 0,1 1-1 0 0,-1-1 0 0 0,0 0 0 0 0,0 1 1 0 0,0-1-1 0 0,-1 1 0 0 0,1-1 1 0 0,0 0-1 0 0,-1 1 0 0 0,0-1 1 0 0,1 1-1 0 0,-1-1 0 0 0,0 1 1 0 0,0-1-1 0 0,-1 1 0 0 0,1 0 1 0 0,0 0-1 0 0,-1-1 0 0 0,0 1 0 0 0,1 0 1 0 0,-1 0-1 0 0,0 1 0 0 0,0-1 1 0 0,0 0-1 0 0,0 1 0 0 0,0-1 1 0 0,0 1-1 0 0,-1-1 0 0 0,1 1 1 0 0,0 0-1 0 0,-1 0 0 0 0,1 0 0 0 0,-1 0 1 0 0,1 1-1 0 0,-1-1 0 0 0,0 1 1 0 0,0-1 1 0 0,-10 5-46 0 0,0 0 0 0 0,1 0 0 0 0,0 1 0 0 0,0 1 0 0 0,1 0 0 0 0,-1 0 0 0 0,1 1 0 0 0,1 1 0 0 0,-1 0 0 0 0,1 0 0 0 0,1 1 0 0 0,-8 9 46 0 0,0-3-6 0 0,-141 137 239 0 0,-68 96 580 0 0,144-156-556 0 0,-181 200 1285 0 0,220-258-934 0 0,40-44-511 0 0,87-141-587 0 0,685-1066-451 0 0,-712 1122 966 0 0,-5-2-1 0 0,-4-2 1 0 0,12-42-25 0 0,-45 74 260 0 0,-15 66-262 0 0,-1 1 1 0 0,1-1 0 0 0,0 1 0 0 0,0-1-1 0 0,-1 1 1 0 0,1-1 0 0 0,0 1-1 0 0,-1-1 1 0 0,1 1 0 0 0,0-1 0 0 0,-1 1-1 0 0,1 0 1 0 0,-1-1 0 0 0,1 1-1 0 0,-1 0 1 0 0,1-1 0 0 0,-1 1 0 0 0,1 0-1 0 0,-1-1 1 0 0,1 1 0 0 0,-1 0-1 0 0,0 0 1 0 0,1 0 0 0 0,-1 0 0 0 0,1-1-1 0 0,-1 1 1 0 0,1 0 0 0 0,-1 0 0 0 0,0 0-1 0 0,1 0 1 0 0,-1 0 0 0 0,1 0-1 0 0,-1 1 1 0 0,0-1 0 0 0,1 0 0 0 0,-1 0-1 0 0,1 0 1 0 0,-1 0 0 0 0,1 1-1 0 0,-1-1 1 0 0,1 0 0 0 0,-1 1 0 0 0,1-1-1 0 0,-1 0 1 0 0,1 1 0 0 0,-1-1-1 0 0,1 1 1 0 0,-1-1 0 0 0,1 0 0 0 0,0 1-1 0 0,-1-1 1 0 0,1 1 0 0 0,0 0 1 0 0,-105 97-797 0 0,77-66 688 0 0,-169 190-46 0 0,9 8 1 0 0,-12 42 154 0 0,-293 435 799 0 0,465-669-617 0 0,-3-1-1 0 0,-1-2 1 0 0,-1-1 0 0 0,-2-1 0 0 0,-8 4-182 0 0,42-37 5 0 0,1 0-4 0 0,0-1 0 0 0,0 1-1 0 0,0-1 1 0 0,0 1 0 0 0,-1-1 0 0 0,1 1-1 0 0,0 0 1 0 0,0-1 0 0 0,-1 1 0 0 0,1-1 0 0 0,0 1-1 0 0,0 0 1 0 0,-1-1 0 0 0,1 1 0 0 0,-1 0-1 0 0,1 0 1 0 0,0-1 0 0 0,-1 1 0 0 0,1 0 0 0 0,-1 0-1 0 0,1-1 1 0 0,0 1 0 0 0,-1 0 0 0 0,1 0-1 0 0,-1 0 1 0 0,1 0 0 0 0,-1 0 0 0 0,1 0 0 0 0,-1-1-1 0 0,1 1 1 0 0,-1 0 0 0 0,1 0 0 0 0,-1 1-1 0 0,1-1 1 0 0,0 0 0 0 0,-1 0 0 0 0,1 0 0 0 0,-1 0-1 0 0,1 0 1 0 0,-1 0 0 0 0,1 1 0 0 0,-1-1-1 0 0,1 0 1 0 0,0 0 0 0 0,-1 1 0 0 0,1-1-1 0 0,-1 0 0 0 0,100-171-580 0 0,157-222-1181 0 0,101-98 1761 0 0,-71 95-1089 0 0,-267 362 1416 0 0,-31 39-188 0 0,-102 115-734 0 0,91-91 572 0 0,-591 799 856 0 0,558-754-237 0 0,-3-1 0 0 0,-3-3 0 0 0,-58 49-596 0 0,92-99 277 0 0,29-40-626 0 0,86-141-296 0 0,-40 89 579 0 0,199-318-635 0 0,16 11-1 0 0,79-65 702 0 0,-293 385-173 0 0,-108 152 322 0 0,-306 493 79 0 0,221-346-119 0 0,35-51 398 0 0,-8-4-1 0 0,-8-5 1 0 0,-148 160-507 0 0,261-327 36 0 0,6-4 24 0 0,0-1 0 0 0,-1 0 1 0 0,0 0-1 0 0,0-1 0 0 0,-1 0 1 0 0,0 0-1 0 0,-1-1 0 0 0,1-1 0 0 0,-6 3-60 0 0,14-7 3 0 0,1-1 0 0 0,-1 0 0 0 0,1 0 0 0 0,-1 0-1 0 0,1 0 1 0 0,-1 0 0 0 0,1 0 0 0 0,-1 0 0 0 0,1 0 0 0 0,-1 0-1 0 0,1 0 1 0 0,-1-1 0 0 0,1 1 0 0 0,-1 0 0 0 0,1 0 0 0 0,-1 0 0 0 0,1-1-1 0 0,-1 1 1 0 0,1 0 0 0 0,-1 0 0 0 0,1-1 0 0 0,0 1 0 0 0,-1 0-1 0 0,1-1 1 0 0,-1 1 0 0 0,1 0 0 0 0,0-1 0 0 0,0 1 0 0 0,-1-1-1 0 0,1 1 1 0 0,0-1 0 0 0,0 1 0 0 0,-1 0 0 0 0,1-1 0 0 0,0 1-1 0 0,0-1 1 0 0,0 1 0 0 0,0-1 0 0 0,0 1 0 0 0,0-1 0 0 0,0 1-1 0 0,0-1 1 0 0,0 1 0 0 0,0-1 0 0 0,0 1 0 0 0,0-1 0 0 0,0 1-1 0 0,0-1 1 0 0,0 1 0 0 0,0-1 0 0 0,1 1 0 0 0,-1-1 0 0 0,0 1-1 0 0,0-1 1 0 0,0 1 0 0 0,1-1 0 0 0,-1 1 0 0 0,0 0 0 0 0,1-1-1 0 0,-1 1 1 0 0,0-1 0 0 0,1 1 0 0 0,-1 0 0 0 0,1 0-3 0 0,74-151-414 0 0,-44 99 316 0 0,383-615-2663 0 0,195-209 2761 0 0,-418 590-37 0 0,-206 294 226 0 0,-18 26-194 0 0,1 1 0 0 0,2 2-1 0 0,2 1 1 0 0,-9 18 5 0 0,3-7 142 0 0,-204 319 1427 0 0,-127 274-1569 0 0,-192 292 1248 0 0,504-853-992 0 0,-3-3-1 0 0,-3-3 1 0 0,-18 15-256 0 0,52-67 200 0 0,25-23-202 0 0,0 0 1 0 0,0-1-1 0 0,0 1 1 0 0,0 0-1 0 0,0-1 1 0 0,0 1-1 0 0,0 0 1 0 0,0-1-1 0 0,0 1 0 0 0,0-1 1 0 0,0 1-1 0 0,0 0 1 0 0,0 0-1 0 0,-1-1 1 0 0,1 1-1 0 0,0 0 1 0 0,0-1-1 0 0,0 1 1 0 0,0 0-1 0 0,-1-1 1 0 0,1 1-1 0 0,0 0 1 0 0,0 0-1 0 0,0-1 0 0 0,-1 1 1 0 0,1 0-1 0 0,0 0 1 0 0,0 0-1 0 0,-1-1 1 0 0,1 1-1 0 0,0 0 1 0 0,-1 0-1 0 0,1 0 1 0 0,0 0-1 0 0,-1 0 1 0 0,1-1-1 0 0,0 1 0 0 0,-1 0 1 0 0,1 0-1 0 0,0 0 1 0 0,-1 0-1 0 0,1 0 1 0 0,0 0-1 0 0,-1 0 1 0 0,1 0-1 0 0,-1 0 2 0 0,119-212-401 0 0,244-368-1129 0 0,287-338 1530 0 0,-468 687-824 0 0,-129 177 206 0 0,-51 79 222 0 0,-31 53 667 0 0,-5-1-1 0 0,-36 60-270 0 0,50-97 38 0 0,-518 992 654 0 0,492-947-606 0 0,-117 209 1810 0 0,-74 86-1896 0 0,235-375 47 0 0,15-19-112 0 0,7-10-6 0 0,291-377-200 0 0,644-763-1353 0 0,-929 1135 1495 0 0,-13 13 26 0 0,2 1-1 0 0,0 0 1 0 0,1 1-1 0 0,0 1 0 0 0,1 0 1 0 0,1 1-1 0 0,1-1 104 0 0,-17 13-7 0 0,-1-1-1 0 0,0 1 0 0 0,1 0 1 0 0,-1-1-1 0 0,1 1 0 0 0,-1-1 1 0 0,0 1-1 0 0,1 0 0 0 0,-1-1 1 0 0,1 1-1 0 0,-1 0 0 0 0,1 0 1 0 0,-1-1-1 0 0,1 1 1 0 0,-1 0-1 0 0,1 0 0 0 0,0 0 1 0 0,-1-1-1 0 0,1 1 0 0 0,-1 0 1 0 0,1 0-1 0 0,-1 0 0 0 0,1 0 1 0 0,0 0-1 0 0,-1 0 1 0 0,1 1-1 0 0,-1-1 0 0 0,1 0 1 0 0,-1 0-1 0 0,1 0 0 0 0,-1 0 1 0 0,1 1-1 0 0,-1-1 0 0 0,1 0 1 0 0,-1 0-1 0 0,1 1 1 0 0,-1-1-1 0 0,1 0 0 0 0,-1 1 1 0 0,1-1-1 0 0,-1 1 0 0 0,0-1 1 0 0,1 0-1 0 0,-1 1 0 0 0,0-1 1 0 0,1 1-1 0 0,-1-1 1 0 0,0 1-1 0 0,1-1 0 0 0,-1 1 1 0 0,0 0-1 0 0,0-1 0 0 0,0 1 1 0 0,0-1-1 0 0,0 1 0 0 0,0-1 1 0 0,0 1-1 0 0,1-1 1 0 0,-2 1-1 0 0,1 0 0 0 0,0-1 8 0 0,-8 39-103 0 0,-94 168 385 0 0,82-173-244 0 0,-193 301 545 0 0,-56 47-583 0 0,218-310 136 0 0,15-23-16 0 0,-45 68 605 0 0,-5-4-1 0 0,-6-4 0 0 0,-62 56-724 0 0,84-108 729 0 0,70-57-730 0 0,0-1 0 0 0,0 1 0 0 0,0 0 0 0 0,0-1 0 0 0,0 1 0 0 0,1 0 0 0 0,-1-1 0 0 0,0 1 0 0 0,0 0 1 0 0,0 0-1 0 0,0-1 0 0 0,0 1 0 0 0,0 0 0 0 0,0-1 0 0 0,0 1 0 0 0,-1 0 0 0 0,1-1 0 0 0,0 1 0 0 0,0 0 1 0 0,0-1-1 0 0,0 1 0 0 0,0 0 0 0 0,0 0 0 0 0,-1-1 0 0 0,1 1 0 0 0,0 0 0 0 0,0 0 0 0 0,0-1 0 0 0,-1 1 0 0 0,1 0 1 0 0,0 0-1 0 0,0-1 0 0 0,-1 1 0 0 0,1 0 0 0 0,0 0 0 0 0,0 0 0 0 0,-1 0 0 0 0,1 0 0 0 0,0-1 0 0 0,-1 1 1 0 0,1 0-1 0 0,0 0 0 0 0,-1 0 0 0 0,1 0 0 0 0,0 0 0 0 0,0 0 0 0 0,-1 0 0 0 0,1 0 0 0 0,0 0 0 0 0,-1 0 1 0 0,1 0-1 0 0,0 0 0 0 0,-1 0 0 0 0,1 1 1 0 0,17-33-232 0 0,163-244-600 0 0,11 8 0 0 0,220-235 832 0 0,29 36-1025 0 0,-323 371 403 0 0,-117 96 616 0 0,0 0 1 0 0,0 0-1 0 0,-1 1 0 0 0,1-1 0 0 0,0 0 1 0 0,0 0-1 0 0,0 0 0 0 0,-1 1 0 0 0,1-1 1 0 0,0 0-1 0 0,0 0 0 0 0,0 1 0 0 0,0-1 1 0 0,0 0-1 0 0,-1 0 0 0 0,1 1 0 0 0,0-1 1 0 0,0 0-1 0 0,0 1 0 0 0,0-1 0 0 0,0 0 1 0 0,0 0-1 0 0,0 1 0 0 0,0-1 0 0 0,0 0 1 0 0,0 1-1 0 0,0-1 0 0 0,0 0 0 0 0,0 0 1 0 0,0 1-1 0 0,1-1 0 0 0,-1 0 0 0 0,0 1 1 0 0,0-1-1 0 0,0 0 0 0 0,0 0 0 0 0,0 1 1 0 0,1-1-1 0 0,-1 0 0 0 0,0 0 0 0 0,0 0 1 0 0,0 1-1 0 0,1-1 0 0 0,-1 0 0 0 0,0 0 1 0 0,0 0-1 0 0,1 0 0 0 0,-1 1 0 0 0,0-1 1 0 0,0 0-1 0 0,1 0 0 0 0,-1 0 0 0 0,0 0 1 0 0,0 0-1 0 0,1 0 0 0 0,-1 0 0 0 0,0 0 1 0 0,1 0 5 0 0,-148 200 139 0 0,109-155-118 0 0,-693 788 1484 0 0,609-694-386 0 0,-6-5 0 0 0,-117 92-1119 0 0,169-171 598 0 0,56-60-491 0 0,27-24-292 0 0,116-214-571 0 0,248-378 195 0 0,-122 212-666 0 0,20-83 1227 0 0,-227 405-354 0 0,-3-1 1 0 0,-5-2 0 0 0,-3-1-1 0 0,1-23 354 0 0,-17-29-209 0 0,-15 141 211 0 0,-1 0 1 0 0,1 0-1 0 0,0 0 1 0 0,0-1-1 0 0,-1 1 1 0 0,1 0-1 0 0,-1 0 1 0 0,0 0-1 0 0,0 0 1 0 0,0 0 0 0 0,0 0-1 0 0,0 0 1 0 0,0 0-1 0 0,0 0 1 0 0,0 1-1 0 0,-1-1 1 0 0,1 0-1 0 0,-1 1 1 0 0,0-1-1 0 0,1 1 1 0 0,-1 0-1 0 0,0-1 1 0 0,0 1-1 0 0,0 0 1 0 0,1 0-1 0 0,-1 0 1 0 0,0 0-1 0 0,-1 0 1 0 0,1 1 0 0 0,0-1-1 0 0,0 1 1 0 0,0-1-1 0 0,0 1 1 0 0,0 0-1 0 0,-1 0 1 0 0,1 0-1 0 0,0 0 1 0 0,0 0-1 0 0,-2 1-2 0 0,-81 34-264 0 0,12 24 296 0 0,3 3-1 0 0,3 3 1 0 0,3 3-1 0 0,3 2 1 0 0,-30 48-32 0 0,-224 320 2196 0 0,-201 378-2196 0 0,296-480 827 0 0,202-316-659 0 0,24-37-136 0 0,238-332-252 0 0,162-215-209 0 0,200-292-754 0 0,-555 782 670 0 0,-4-3-1 0 0,-4-1 1 0 0,-2-2 0 0 0,-5-2 0 0 0,11-40 513 0 0,-34 28-243 0 0,-14 93 235 0 0,0 0 0 0 0,0-1 0 0 0,0 1-1 0 0,0 1 1 0 0,0-1 0 0 0,0 0 0 0 0,0 0 0 0 0,0 0 0 0 0,0 0-1 0 0,0 1 1 0 0,0-1 0 0 0,-1 0 0 0 0,1 1 0 0 0,0-1 0 0 0,-1 1-1 0 0,1 0 1 0 0,0-1 0 0 0,-1 1 0 0 0,1 0 0 0 0,0 0 0 0 0,-1 0 0 0 0,1 0-1 0 0,0 0 1 0 0,-1 0 0 0 0,1 0 0 0 0,-1 0 0 0 0,1 1 0 0 0,0-1-1 0 0,-1 0 1 0 0,1 1 0 0 0,0 0 0 0 0,0-1 0 0 0,-1 1 0 0 0,1-1-1 0 0,0 1 1 0 0,0 0 0 0 0,0 0 0 0 0,0 0 0 0 0,0 0 0 0 0,0 0-1 0 0,0 0 9 0 0,-120 101-605 0 0,-35 65 1119 0 0,8 8 0 0 0,-32 60-514 0 0,148-193 131 0 0,-685 1000 2829 0 0,666-963-2763 0 0,-83 130 1315 0 0,-105 120-1512 0 0,159-241 327 0 0,64-84-445 0 0,28-35-92 0 0,220-387-203 0 0,0 50 242 0 0,138-174-201 0 0,-32 47-247 0 0,-287 419 360 0 0,-2-3 1 0 0,34-80 258 0 0,-74 133 99 0 0,-27 39-120 0 0,-201 263-390 0 0,-68 127 1938 0 0,-158 306-1527 0 0,248-386 564 0 0,-51 48 616 0 0,241-360-1351 0 0,19-24-81 0 0,-3 4 225 0 0,54-67-26 0 0,-2-2 1 0 0,40-72 52 0 0,-82 122-17 0 0,741-1108-568 0 0,-695 1046 363 0 0,-4-2 1 0 0,-5-3 0 0 0,-3-3-1 0 0,-5-1 1 0 0,-4-3-1 0 0,-5-1 1 0 0,14-63 221 0 0,-45 64 136 0 0,-9 101-139 0 0,0 0-1 0 0,0 0 1 0 0,0 0-1 0 0,0 0 1 0 0,0 0-1 0 0,0 0 1 0 0,0 0-1 0 0,0 0 1 0 0,0 0-1 0 0,0 1 1 0 0,0-1 0 0 0,0 0-1 0 0,-1 1 1 0 0,1-1-1 0 0,0 1 1 0 0,0 0-1 0 0,-1-1 1 0 0,1 1-1 0 0,0 0 1 0 0,-1 0-1 0 0,1-1 1 0 0,0 1-1 0 0,-1 0 1 0 0,1 1-1 0 0,0-1 1 0 0,-1 0 0 0 0,1 0-1 0 0,0 0 1 0 0,-1 1-1 0 0,1-1 1 0 0,0 1-1 0 0,0-1 1 0 0,-1 1-1 0 0,1-1 1 0 0,0 1-1 0 0,0 0 1 0 0,0 0-1 0 0,0-1 1 0 0,0 1-1 0 0,0 0 4 0 0,-111 101-677 0 0,-59 102 869 0 0,-142 222-192 0 0,-206 422 1351 0 0,-4 3 267 0 0,414-710-1273 0 0,109-142-352 0 0,0 1 0 0 0,0 0-1 0 0,-1 0 1 0 0,1-1 0 0 0,0 1 0 0 0,0 0 0 0 0,0 0-1 0 0,0-1 1 0 0,0 1 0 0 0,0 0 0 0 0,0 0 0 0 0,-1 0-1 0 0,1-1 1 0 0,0 1 0 0 0,0 0 0 0 0,0 0-1 0 0,0 0 1 0 0,-1 0 0 0 0,1 0 0 0 0,0-1 0 0 0,0 1-1 0 0,0 0 1 0 0,-1 0 0 0 0,1 0 0 0 0,0 0 0 0 0,0 0-1 0 0,-1 0 1 0 0,1 0 0 0 0,0 0 0 0 0,0 0 0 0 0,-1 0-1 0 0,1 0 8 0 0,172-305-341 0 0,498-784-243 0 0,-582 936-102 0 0,-6-4 1 0 0,55-151 685 0 0,-125 281-75 0 0,-2-1 0 0 0,-2 0-1 0 0,0 0 1 0 0,-2-1 0 0 0,-1 0 0 0 0,1-21 75 0 0,-5 49-1 0 0,-1-1 0 0 0,1 1 0 0 0,0 0 0 0 0,-1-1 0 0 0,1 1-1 0 0,-1-1 1 0 0,0 1 0 0 0,0-1 0 0 0,1 1 0 0 0,-1-1 0 0 0,0 1 0 0 0,0-1 0 0 0,0 0 0 0 0,-1 1-1 0 0,1-1 1 0 0,0 1 0 0 0,0-1 0 0 0,-1 1 0 0 0,1 0 0 0 0,-1-1 0 0 0,0 1 0 0 0,1-1 0 0 0,-1 1-1 0 0,0 0 1 0 0,0-1 0 0 0,0 1 0 0 0,0 0 0 0 0,0 0 0 0 0,0 0 0 0 0,0 0 0 0 0,0 0 0 0 0,0 0-1 0 0,0 0 1 0 0,-1 0 0 0 0,1 0 0 0 0,0 1 0 0 0,-1-1 0 0 0,1 0 0 0 0,0 1 0 0 0,-1-1 0 0 0,1 1-1 0 0,-1-1 1 0 0,1 1 0 0 0,-1 0 0 0 0,1 0 0 0 0,-1 0 0 0 0,1 0 0 0 0,-1 0 0 0 0,1 0 0 0 0,-1 0-1 0 0,1 0 1 0 0,-1 0 0 0 0,1 1 0 0 0,-2 0 1 0 0,-10 6-63 0 0,0 1-1 0 0,1 0 1 0 0,0 1 0 0 0,1 0 0 0 0,0 1-1 0 0,1 0 1 0 0,0 0 0 0 0,0 1-1 0 0,1 1 1 0 0,-5 8 63 0 0,-8 7-31 0 0,-133 181 609 0 0,9 6 0 0 0,-40 92-578 0 0,-259 465 1067 0 0,144-240 169 0 0,267-468-1297 0 0,52-71-406 0 0,12-21 430 0 0,-1-2 0 0 0,-2 0 0 0 0,-1-2 0 0 0,-2-1-1 0 0,20-36 38 0 0,-1 4-22 0 0,119-173-110 0 0,545-861-1935 0 0,-661 1023 1447 0 0,-3-3 0 0 0,-3-1 0 0 0,-4-1 0 0 0,-3-3-1 0 0,-5 0 1 0 0,0-12 620 0 0,-21-12-627 0 0,-8 107 612 0 0,0 0-1 0 0,-1 1 0 0 0,1-1 0 0 0,-1 1 0 0 0,1 0 1 0 0,-1-1-1 0 0,1 1 0 0 0,-1 0 0 0 0,0 0 0 0 0,0 0 1 0 0,0 0-1 0 0,0 0 0 0 0,0 0 0 0 0,0 1 0 0 0,0-1 1 0 0,0 1-1 0 0,0-1 0 0 0,0 1 0 0 0,0 0 0 0 0,0 0 1 0 0,0 0-1 0 0,0 0 0 0 0,0 0 0 0 0,0 0 0 0 0,0 1 1 0 0,0-1-1 0 0,0 0 0 0 0,0 1 0 0 0,0 0 0 0 0,0 0 1 0 0,0-1-1 0 0,0 1 0 0 0,0 0 0 0 0,1 0 0 0 0,-1 1 1 0 0,0-1-1 0 0,1 0 0 0 0,-1 1 0 0 0,1-1 0 0 0,-1 1 1 0 0,1-1-1 0 0,-1 1 0 0 0,1-1 0 0 0,0 1 0 0 0,0 0 1 0 0,-1 2 15 0 0,-35 33-30 0 0,1 1 1 0 0,2 2-1 0 0,-25 39 30 0 0,33-44 142 0 0,-231 334 2584 0 0,16 10 0 0 0,-142 313-2726 0 0,114-191 1591 0 0,247-454-1541 0 0,43-61-411 0 0,27-39 396 0 0,-3-1 1 0 0,-2-2-1 0 0,12-25-35 0 0,-24 36-21 0 0,42-59-39 0 0,192-280-1655 0 0,56-136 1715 0 0,-279 444-536 0 0,-4-1-1 0 0,-3-2 0 0 0,-3-1 1 0 0,-4-2-1 0 0,10-50 537 0 0,-27 15-156 0 0,-10 116 160 0 0,-1-1 0 0 0,1 1 1 0 0,-1-1-1 0 0,0 1 0 0 0,0 0 0 0 0,1-1 0 0 0,-1 1 1 0 0,0-1-1 0 0,0 1 0 0 0,0-1 0 0 0,0 1 0 0 0,-1-1 1 0 0,1 1-1 0 0,0 0 0 0 0,-1-1 0 0 0,1 1 0 0 0,-1 0 1 0 0,1-1-1 0 0,-1 1 0 0 0,1 0 0 0 0,-1-1 0 0 0,0 1 1 0 0,0 0-1 0 0,0 0 0 0 0,0 0 0 0 0,0 0 0 0 0,0 0 1 0 0,0 0-1 0 0,0 0 0 0 0,0 0 0 0 0,0 0 0 0 0,0 0 1 0 0,-1 1-1 0 0,1-1 0 0 0,0 0 0 0 0,-1 1 0 0 0,1-1 1 0 0,0 1-1 0 0,-1 0 0 0 0,1-1 0 0 0,-1 1 0 0 0,1 0 1 0 0,0 0-1 0 0,-1 0 0 0 0,1 0 0 0 0,-1 0 0 0 0,1 0 1 0 0,-1 0-1 0 0,1 0 0 0 0,0 1 0 0 0,-1-1 0 0 0,1 0 1 0 0,-1 1-1 0 0,0 0-4 0 0,-10 6-61 0 0,1 1 1 0 0,-1 0 0 0 0,1 1-1 0 0,1 0 1 0 0,0 1 0 0 0,0 0-1 0 0,1 0 1 0 0,0 1 0 0 0,-6 10 60 0 0,-3 2-13 0 0,-135 185 1018 0 0,9 6 1 0 0,10 6-1 0 0,-97 221-1005 0 0,36-78 1582 0 0,179-329-1599 0 0,32-46-270 0 0,38-55 385 0 0,-2-2-1 0 0,-4-3 1 0 0,3-12-98 0 0,-33 56-13 0 0,73-116-38 0 0,36-58-468 0 0,-9-5 1 0 0,-8-6 518 0 0,-93 176-167 0 0,-1 0-1 0 0,-2-1 1 0 0,-2-1 0 0 0,-1 0 0 0 0,-2-1 0 0 0,-2 0-1 0 0,-2 0 1 0 0,-1-6 167 0 0,-3 44 0 0 0,-1 0 0 0 0,1 0 0 0 0,-1 0-1 0 0,1 0 1 0 0,-1 0 0 0 0,0 0 0 0 0,0 0 0 0 0,0 0 0 0 0,0 0-1 0 0,-1 0 1 0 0,1 0 0 0 0,0 0 0 0 0,-1 0 0 0 0,1 0-1 0 0,-1 0 1 0 0,0 0 0 0 0,0 0 0 0 0,0 1 0 0 0,0-1 0 0 0,0 0-1 0 0,0 0 1 0 0,0 1 0 0 0,0-1 0 0 0,-1 1 0 0 0,1-1-1 0 0,-1 1 1 0 0,1-1 0 0 0,-1 1 0 0 0,1 0 0 0 0,-1 0 0 0 0,0 0-1 0 0,0 0 1 0 0,0 0 0 0 0,1 0 0 0 0,-1 0 0 0 0,0 1 0 0 0,0-1-1 0 0,0 1 1 0 0,0-1 0 0 0,0 1 0 0 0,0 0 0 0 0,0 0-1 0 0,0 0 1 0 0,0 0 0 0 0,0 0 0 0 0,0 0 0 0 0,0 1 0 0 0,0-1-1 0 0,0 0 1 0 0,0 1 0 0 0,0 0 0 0 0,-1 0 0 0 0,-8 4-45 0 0,0 1 0 0 0,1 1 0 0 0,-1-1 1 0 0,1 2-1 0 0,1-1 0 0 0,-1 1 0 0 0,1 1 0 0 0,1 0 0 0 0,0 0 1 0 0,0 1-1 0 0,0 0 45 0 0,-2 3 3 0 0,-65 85 397 0 0,5 4 1 0 0,4 3-1 0 0,5 3 0 0 0,4 3 0 0 0,-33 95-400 0 0,-150 370 1396 0 0,220-520-1513 0 0,29-57-225 0 0,2-10 381 0 0,0 1 0 0 0,0-2 1 0 0,-1 1-1 0 0,-1-1 0 0 0,0-1 0 0 0,-1 0 0 0 0,0 0 0 0 0,0-2-39 0 0,-1 4 11 0 0,109-194-359 0 0,87-213 348 0 0,-181 366-217 0 0,-2-1 0 0 0,-2-1 0 0 0,-3 0-1 0 0,-3-1 1 0 0,-2-1 0 0 0,-2 0 0 0 0,-2 0 0 0 0,-3-53 217 0 0,-3 108-7 0 0,-9-77-206 0 0,8 76 201 0 0,1 0 0 0 0,0 0 0 0 0,-1 0 0 0 0,0 0-1 0 0,1 0 1 0 0,-1 1 0 0 0,0-1 0 0 0,0 0 0 0 0,0 0 0 0 0,0 1 0 0 0,0-1 0 0 0,0 1-1 0 0,0-1 1 0 0,-1 1 0 0 0,1-1 0 0 0,-1 1 0 0 0,1 0 0 0 0,-1 0 0 0 0,1 0 0 0 0,-1 0 0 0 0,0 0-1 0 0,1 0 1 0 0,-1 0 0 0 0,0 0 0 0 0,0 1 0 0 0,0-1 0 0 0,0 1 0 0 0,0-1 0 0 0,0 1-1 0 0,0 0 1 0 0,1-1 0 0 0,-1 1 0 0 0,0 0 0 0 0,0 0 0 0 0,0 1 0 0 0,0-1 0 0 0,0 0 0 0 0,0 1 11 0 0,-4 2-63 0 0,0-1-1 0 0,0 2 0 0 0,1-1 0 0 0,-1 1 0 0 0,1 0 0 0 0,0 0 0 0 0,0 0 0 0 0,0 1 0 0 0,1 0 1 0 0,-1 0-1 0 0,1 0 0 0 0,1 0 0 0 0,-1 1 0 0 0,1 0 0 0 0,-3 4 65 0 0,-2 3-61 0 0,-34 57 355 0 0,4 1 0 0 0,3 3 1 0 0,3 0-1 0 0,-5 27-294 0 0,-57 191 1178 0 0,-1 58-1178 0 0,3-9 645 0 0,50-178-422 0 0,42-162-230 0 0,1 0 1 0 0,0-1-1 0 0,0 1 0 0 0,-1 0 0 0 0,1 0 1 0 0,0-1-1 0 0,0 1 0 0 0,0-1 0 0 0,0 1 1 0 0,0-1-1 0 0,0 1 0 0 0,0-1 1 0 0,0 0-1 0 0,0 1 0 0 0,0-1 0 0 0,1 0 1 0 0,-1 0-1 0 0,0 0 0 0 0,0 0 1 0 0,0 0-1 0 0,0 0 0 0 0,0 0 0 0 0,0 0 1 0 0,0 0-1 0 0,0-1 0 0 0,1 1 1 0 0,-1 0-1 0 0,0-1 0 0 0,0 1 0 0 0,0-1 1 0 0,0 1-1 0 0,-1-1 0 0 0,1 1 0 0 0,0-1 1 0 0,0 0-1 0 0,0 1 0 0 0,0-1 1 0 0,0 0-1 0 0,-1 0 0 0 0,1 0 0 0 0,0 0 1 0 0,-1 0-1 0 0,1 1 0 0 0,-1-1 1 0 0,1 0-1 0 0,-1 0 0 0 0,1 0 0 0 0,-1-1 1 0 0,0 1-1 0 0,1 0 0 0 0,-1-1 7 0 0,39-54 108 0 0,-2-1-1 0 0,-3-2 1 0 0,22-54-108 0 0,-34 69-19 0 0,57-108-172 0 0,-7-4 0 0 0,-7-2 0 0 0,-7-3 0 0 0,-7-2 0 0 0,1-36 191 0 0,-39 120-365 0 0,-3 0 0 0 0,-4-1-1 0 0,-4 0 1 0 0,-6-61 365 0 0,5 132 1 0 0,-2-1 0 0 0,0 1 0 0 0,0 0 1 0 0,0 0-1 0 0,-1-1 0 0 0,0 1 0 0 0,-1 0 1 0 0,0 1-1 0 0,-1-1 0 0 0,0 0 0 0 0,0 1 1 0 0,-1 0-1 0 0,1 0 0 0 0,-2 0-1 0 0,4 6 4 0 0,1 1-1 0 0,0-1 1 0 0,0 1 0 0 0,-1 0 0 0 0,1-1-1 0 0,-1 1 1 0 0,0 0 0 0 0,1 0-1 0 0,-1 0 1 0 0,0 0 0 0 0,1 0-1 0 0,-1 1 1 0 0,0-1 0 0 0,0 0 0 0 0,0 1-1 0 0,0 0 1 0 0,0-1 0 0 0,1 1-1 0 0,-1 0 1 0 0,0 0 0 0 0,0 0-1 0 0,0 0 1 0 0,0 0 0 0 0,0 0 0 0 0,0 1-1 0 0,0-1 1 0 0,0 1 0 0 0,1-1-1 0 0,-1 1 1 0 0,0 0 0 0 0,0 0-1 0 0,1 0 1 0 0,-1 0 0 0 0,0 0-1 0 0,1 0 1 0 0,-1 0 0 0 0,1 0-4 0 0,-50 59-190 0 0,1 33 680 0 0,4 2-1 0 0,4 2 1 0 0,5 1 0 0 0,-15 64-490 0 0,-19 96 649 0 0,12 3-1 0 0,0 67-648 0 0,42-136-4 0 0,17-190-7 0 0,-1 0 0 0 0,1 1 0 0 0,-1-1 0 0 0,1 0-1 0 0,0 1 1 0 0,0-1 0 0 0,1 0 0 0 0,-1 0 0 0 0,0 1-1 0 0,1-1 1 0 0,-1 0 0 0 0,1 1 0 0 0,0-1-1 0 0,-1 0 1 0 0,1 0 0 0 0,0 0 0 0 0,1 0 0 0 0,-1 0-1 0 0,0 0 1 0 0,0 0 0 0 0,1 0 0 0 0,-1-1 0 0 0,1 1-1 0 0,0 0 1 0 0,-1-1 0 0 0,1 1 0 0 0,0-1-1 0 0,0 0 1 0 0,0 1 0 0 0,0-1 0 0 0,0 0 0 0 0,0 0-1 0 0,1-1 1 0 0,-1 1 0 0 0,0 0 0 0 0,0-1 0 0 0,1 1-1 0 0,-1-1 1 0 0,0 0 0 0 0,0 1 0 0 0,1-1 0 0 0,-1 0-1 0 0,0-1 1 0 0,1 1 0 0 0,-1 0 0 0 0,0-1-1 0 0,1 1 1 0 0,-1-1 0 0 0,1 0 11 0 0,7-5 22 0 0,0 0 0 0 0,0 0 0 0 0,-1-1 0 0 0,0 0 0 0 0,0-1 0 0 0,-1 1 0 0 0,0-2 1 0 0,0 1-1 0 0,-1-1 0 0 0,0-1 0 0 0,-1 1 0 0 0,0-1 0 0 0,0 0 0 0 0,3-9-22 0 0,-4 10 6 0 0,38-69-36 0 0,-3-3 0 0 0,-4 0 0 0 0,-3-3 0 0 0,19-78 30 0 0,-37 86-234 0 0,-3-1 0 0 0,-3-1 0 0 0,-4 1 0 0 0,-3-1 0 0 0,-6-48 234 0 0,5 83-160 0 0,-3 1 0 0 0,-1 0-1 0 0,-2 0 1 0 0,-2 1 0 0 0,-1 0 0 0 0,-10-24 160 0 0,18 64-11 0 0,0-1 0 0 0,0 1 1 0 0,0-1-1 0 0,-1 1 0 0 0,1-1 1 0 0,0 1-1 0 0,-1-1 0 0 0,1 1 1 0 0,-1-1-1 0 0,0 1 0 0 0,0 0 1 0 0,1-1-1 0 0,-1 1 1 0 0,0 0-1 0 0,0-1 0 0 0,0 1 1 0 0,0 0-1 0 0,0 0 0 0 0,0 0 1 0 0,-1 0-1 0 0,1 0 0 0 0,0 0 1 0 0,-1 1-1 0 0,1-1 0 0 0,0 0 1 0 0,-1 0-1 0 0,1 1 1 0 0,-1-1-1 0 0,1 1 0 0 0,-1 0 1 0 0,1-1-1 0 0,-1 1 0 0 0,1 0 1 0 0,-1 0-1 0 0,1 0 0 0 0,-1 0 1 0 0,1 0-1 0 0,-1 0 0 0 0,1 0 1 0 0,-1 1-1 0 0,1-1 1 0 0,-1 0-1 0 0,1 1 0 0 0,-1-1 1 0 0,1 1-1 0 0,-1 0 0 0 0,1 0 1 0 0,0-1-1 0 0,-1 1 0 0 0,1 0 1 0 0,0 0-1 0 0,-1 1 11 0 0,-10 13-119 0 0,2 1 0 0 0,-1-1 1 0 0,2 2-1 0 0,0-1 0 0 0,1 2 0 0 0,1-1 0 0 0,1 1 0 0 0,-4 16 119 0 0,5-20 34 0 0,-52 179 719 0 0,9 2 1 0 0,-7 85-754 0 0,-32 207 997 0 0,86-436-1066 0 0,1-51 70 0 0,0 1 1 0 0,0 0-1 0 0,0-1 0 0 0,0 1 0 0 0,0 0 0 0 0,0 0 0 0 0,0-1 0 0 0,1 1 0 0 0,-1 0 0 0 0,0-1 0 0 0,0 1 0 0 0,1-1 0 0 0,-1 1 1 0 0,1 0-1 0 0,-1-1 0 0 0,0 1 0 0 0,1-1 0 0 0,-1 1 0 0 0,1-1 0 0 0,-1 1 0 0 0,1-1 0 0 0,-1 1 0 0 0,1-1 0 0 0,0 0 0 0 0,-1 1 1 0 0,1-1-1 0 0,-1 0 0 0 0,1 1 0 0 0,0-1 0 0 0,-1 0 0 0 0,1 0 0 0 0,0 0 0 0 0,-1 0 0 0 0,1 1 0 0 0,0-1 0 0 0,0 0 0 0 0,-1 0 0 0 0,1 0 1 0 0,0 0-1 0 0,-1-1 0 0 0,1 1 0 0 0,0 0 0 0 0,-1 0 0 0 0,1 0 0 0 0,0-1 0 0 0,-1 1 0 0 0,1 0 0 0 0,0 0 0 0 0,-1-1 0 0 0,1 1 1 0 0,-1-1-1 0 0,1 1 0 0 0,-1 0 0 0 0,1-1 0 0 0,-1 1 0 0 0,1-1 0 0 0,-1 1 0 0 0,1-1 0 0 0,-1 0 0 0 0,1 1 0 0 0,-1-1 0 0 0,0 1 1 0 0,1-1-1 0 0,-1 0 0 0 0,0 1 0 0 0,0-1-1 0 0,12-14 116 0 0,0 0 1 0 0,-2 0 0 0 0,0-1-1 0 0,-1 0 1 0 0,0-1-1 0 0,-1 0 1 0 0,4-14-117 0 0,-3 11 33 0 0,37-93-71 0 0,-5-2-1 0 0,-4-2 0 0 0,-6-1 1 0 0,13-102 38 0 0,-31 114-576 0 0,-5-1 1 0 0,-5 0 0 0 0,-9-87 575 0 0,6 176-70 0 0,-1 1 0 0 0,-1-1 0 0 0,0 1 0 0 0,-1-1 0 0 0,-1 1 0 0 0,-1 0 0 0 0,-1 0 0 0 0,0 1 0 0 0,-1 0 0 0 0,0 0 0 0 0,-2 0 0 0 0,-6-9 70 0 0,14 24-25 0 0,0-1 0 0 0,0 1 0 0 0,0-1 1 0 0,0 1-1 0 0,-1 0 0 0 0,1-1 0 0 0,0 1 1 0 0,-1 0-1 0 0,1 0 0 0 0,-1 0 0 0 0,1 0 0 0 0,-1 0 1 0 0,0 0-1 0 0,1 0 0 0 0,-1 1 0 0 0,0-1 1 0 0,0 1-1 0 0,1-1 0 0 0,-1 1 0 0 0,0-1 0 0 0,0 1 1 0 0,0 0-1 0 0,0 0 0 0 0,1 0 0 0 0,-1 0 1 0 0,0 0-1 0 0,0 1 0 0 0,0-1 0 0 0,1 0 0 0 0,-1 1 1 0 0,0 0-1 0 0,0-1 0 0 0,1 1 0 0 0,-1 0 1 0 0,0 0-1 0 0,1 0 0 0 0,-1 0 0 0 0,1 0 0 0 0,-1 0 1 0 0,1 0-1 0 0,0 0 0 0 0,-1 1 0 0 0,1-1 1 0 0,-1 1 24 0 0,-41 72-873 0 0,-9 75 1528 0 0,6 1-1 0 0,7 3 1 0 0,7 1 0 0 0,-6 96-655 0 0,36-232 27 0 0,-86 518 1103 0 0,75-352-1050 0 0,13-183-81 0 0,0 1 0 0 0,1-1 0 0 0,0 0 0 0 0,-1 0 0 0 0,1 1 0 0 0,0-1-1 0 0,-1 0 1 0 0,1 0 0 0 0,0 0 0 0 0,0 0 0 0 0,0 0 0 0 0,0 0-1 0 0,0 0 1 0 0,0 0 0 0 0,0 0 0 0 0,1-1 0 0 0,-1 1 0 0 0,0 0 0 0 0,0-1-1 0 0,1 1 1 0 0,-1-1 0 0 0,0 1 0 0 0,1-1 0 0 0,-1 1 0 0 0,0-1-1 0 0,1 0 1 0 0,-1 0 0 0 0,1 0 0 0 0,-1 0 0 0 0,0 0 0 0 0,1 0-1 0 0,-1 0 1 0 0,1 0 0 0 0,-1-1 0 0 0,0 1 0 0 0,1 0 0 0 0,-1-1 0 0 0,0 1-1 0 0,1-1 1 0 0,-1 0 0 0 0,0 1 0 0 0,0-1 0 0 0,0 0 0 0 0,1 0-1 0 0,-1 0 1 0 0,0 0 0 0 0,0 0 0 0 0,0 0 0 0 0,-1 0 0 0 0,1 0 0 0 0,0 0-1 0 0,0 0 1 0 0,0 0 0 0 0,-1-1 0 0 0,1 1 0 0 0,-1 0 0 0 0,1 0-1 0 0,-1-1 1 0 0,1 1 0 0 0,-1-1 1 0 0,97-189 631 0 0,-84 160-611 0 0,21-49-119 0 0,-3-3-1 0 0,-3 0 1 0 0,-5-2 0 0 0,-3 0 0 0 0,-3-1-1 0 0,-5-1 1 0 0,-1-27 99 0 0,-7 36-465 0 0,-3 0 0 0 0,-4 0 0 0 0,-2 0-1 0 0,-5 1 1 0 0,-11-41 465 0 0,1 66-83 0 0,20 51 67 0 0,-1 0 1 0 0,1 1-1 0 0,-1-1 1 0 0,1 0-1 0 0,-1 0 0 0 0,0 0 1 0 0,1 0-1 0 0,-1 0 1 0 0,0 1-1 0 0,0-1 0 0 0,0 0 1 0 0,1 1-1 0 0,-1-1 1 0 0,0 1-1 0 0,0-1 0 0 0,0 1 1 0 0,0-1-1 0 0,0 1 1 0 0,0-1-1 0 0,0 1 0 0 0,0 0 1 0 0,0 0-1 0 0,-1 0 1 0 0,1-1-1 0 0,0 1 0 0 0,0 0 1 0 0,0 0-1 0 0,0 1 1 0 0,0-1-1 0 0,0 0 0 0 0,0 0 1 0 0,0 0-1 0 0,0 1 1 0 0,0-1-1 0 0,0 0 0 0 0,0 1 1 0 0,0-1-1 0 0,0 1 1 0 0,0-1-1 0 0,0 1 0 0 0,0 0 1 0 0,0-1-1 0 0,1 1 1 0 0,-1 0-1 0 0,0 0 0 0 0,0 0 1 0 0,1-1-1 0 0,-1 2 16 0 0,-44 92-881 0 0,39-74 909 0 0,-25 94 646 0 0,5 2 0 0 0,5 1 1 0 0,0 54-675 0 0,-58 570 1563 0 0,76-716-1504 0 0,-3 160 202 0 0,6-184-268 0 0,0 1 1 0 0,0-1-1 0 0,0 1 1 0 0,1-1 0 0 0,-1 0-1 0 0,0 1 1 0 0,1-1-1 0 0,-1 1 1 0 0,1-1-1 0 0,-1 0 1 0 0,1 1 0 0 0,0-1-1 0 0,0 0 1 0 0,-1 1-1 0 0,1-1 1 0 0,0 0-1 0 0,0 0 1 0 0,0 0 0 0 0,0 0-1 0 0,1 0 1 0 0,-1 0-1 0 0,0 0 1 0 0,0 0-1 0 0,1-1 1 0 0,-1 1 0 0 0,0 0-1 0 0,1-1 1 0 0,-1 1-1 0 0,0-1 1 0 0,1 1-1 0 0,-1-1 1 0 0,1 0 0 0 0,-1 1-1 0 0,1-1 1 0 0,-1 0-1 0 0,1 0 1 0 0,-1 0-1 0 0,1 0 1 0 0,-1-1 0 0 0,1 1-1 0 0,-1 0 1 0 0,0-1-1 0 0,1 1 1 0 0,-1-1 6 0 0,55-35 221 0 0,-36 7-104 0 0,-2-1-1 0 0,-1 0 1 0 0,-1-1-1 0 0,9-29-116 0 0,-5 16 16 0 0,11-23-180 0 0,-2-1 0 0 0,-3-2 0 0 0,-4-1 0 0 0,-2 0 0 0 0,-4-1 0 0 0,-3-1 0 0 0,-3-1 0 0 0,0-53 164 0 0,-13-5-20 0 0,2 133 13 0 0,1-1 1 0 0,-1 1 0 0 0,1 0 0 0 0,0-1 0 0 0,-1 1-1 0 0,1-1 1 0 0,-1 1 0 0 0,0-1 0 0 0,1 0 0 0 0,-1 1-1 0 0,1-1 1 0 0,-1 1 0 0 0,0-1 0 0 0,1 0 0 0 0,-1 1-1 0 0,1-1 1 0 0,-1 0 0 0 0,0 0 0 0 0,0 0 0 0 0,1 0-1 0 0,-1 1 1 0 0,0-1 0 0 0,1 0 0 0 0,-1 0 0 0 0,0 0-1 0 0,0 0 1 0 0,1-1 0 0 0,-1 1 0 0 0,0 0 0 0 0,1 0 0 0 0,-1 0-1 0 0,0 0 1 0 0,1-1 0 0 0,-1 1 0 0 0,0 0 0 0 0,1-1-1 0 0,-1 1 1 0 0,1 0 0 0 0,-1-1 0 0 0,0 1 0 0 0,1-1-1 0 0,-1 1 1 0 0,1-1 0 0 0,-1 1 0 0 0,1-1 0 0 0,0 0-1 0 0,-1 1 1 0 0,1-1 0 0 0,0 1 0 0 0,-1-1 0 0 0,1 0-1 0 0,0 1 1 0 0,0-1 0 0 0,-1 0 0 0 0,1 1 0 0 0,0-1-1 0 0,0 0 1 0 0,0 0 0 0 0,0 1 0 0 0,0-1 0 0 0,0 0-1 0 0,0 1 1 0 0,0-1 0 0 0,0 0 0 0 0,0 0 6 0 0,-25 54-718 0 0,-54 265 1102 0 0,35-71 406 0 0,-3 156-790 0 0,12-83 573 0 0,22-202-373 0 0,14-117-201 0 0,-1 0 0 0 0,0 0 0 0 0,0 0 0 0 0,1 0 0 0 0,-1 0 0 0 0,0 0 0 0 0,1 0 0 0 0,-1 0 0 0 0,1 0 0 0 0,0 0 0 0 0,-1-1-1 0 0,1 1 1 0 0,-1 0 0 0 0,1 0 0 0 0,0-1 0 0 0,0 1 0 0 0,-1 0 0 0 0,1-1 0 0 0,0 1 0 0 0,0-1 0 0 0,0 1 0 0 0,0-1 0 0 0,0 1-1 0 0,0-1 1 0 0,0 1 0 0 0,0-1 0 0 0,0 0 0 0 0,0 0 0 0 0,0 0 0 0 0,0 1 0 0 0,0-1 0 0 0,0 0 0 0 0,0 0 0 0 0,0 0 0 0 0,0 0 0 0 0,0-1-1 0 0,0 1 1 0 0,0 0 0 0 0,0 0 0 0 0,0-1 0 0 0,0 1 0 0 0,0 0 0 0 0,0-1 0 0 0,0 1 0 0 0,-1-1 0 0 0,1 1 0 0 0,0-1 0 0 0,0 0-1 0 0,0 1 1 0 0,-1-1 0 0 0,1 0 0 0 0,0 0 0 0 0,-1 1 0 0 0,1-1 0 0 0,0 0 0 0 0,-1 0 0 0 0,1 0 0 0 0,-1 0 1 0 0,13-13 88 0 0,-1 0 1 0 0,-1-1-1 0 0,-1-1 1 0 0,0 0-1 0 0,-1 0 1 0 0,0 0-1 0 0,5-17-88 0 0,1 0 53 0 0,40-76-196 0 0,-6-3 0 0 0,-4-1 0 0 0,-6-3 0 0 0,19-91 143 0 0,-35-45-215 0 0,-29 227 246 0 0,-5 36-370 0 0,-12 40-319 0 0,-118 417 669 0 0,-37 149 1401 0 0,179-594-1659 0 0,22-49 409 0 0,134-246 584 0 0,-39 57-829 0 0,-83 160-150 0 0,-28 78-500 0 0,-64 218 1015 0 0,-62 162-68 0 0,81-288-211 0 0,54-120-391 0 0,101-148 596 0 0,-83 102-168 0 0,74-101-263 0 0,6 6-1 0 0,22-14 224 0 0,-125 147-55 0 0,-6 7-2 0 0,-1 1 1 0 0,1-1 0 0 0,0 1 0 0 0,0 0 0 0 0,0 0 0 0 0,1 1 0 0 0,0-1-1 0 0,0 1 1 0 0,0 1 0 0 0,0-1 0 0 0,1 1 0 0 0,1-1 56 0 0,-7 5-16 0 0,0 0 0 0 0,0 0 1 0 0,0 0-1 0 0,0 0 0 0 0,0 0 0 0 0,0 0 0 0 0,0 0 1 0 0,0 0-1 0 0,0 0 0 0 0,-1 0 0 0 0,1 0 1 0 0,0 0-1 0 0,-1 1 0 0 0,1-1 0 0 0,-1 0 1 0 0,1 0-1 0 0,-1 1 0 0 0,0-1 0 0 0,0 0 0 0 0,1 1 1 0 0,-1-1-1 0 0,0 0 0 0 0,0 1 0 0 0,0-1 1 0 0,0 1-1 0 0,-1-1 0 0 0,1 0 0 0 0,0 1 1 0 0,0-1-1 0 0,-1 0 0 0 0,1 0 0 0 0,-1 1 0 0 0,0-1 16 0 0,1 4-9 0 0,-59 237 423 0 0,-87 257 791 0 0,145-495-1169 0 0,-3 28-55 0 0,4-32 18 0 0,1 1 1 0 0,-1-1 0 0 0,0 1-1 0 0,0-1 1 0 0,0 1-1 0 0,1-1 1 0 0,-1 1-1 0 0,0-1 1 0 0,0 0 0 0 0,1 1-1 0 0,-1-1 1 0 0,0 0-1 0 0,1 1 1 0 0,-1-1 0 0 0,0 0-1 0 0,1 1 1 0 0,-1-1-1 0 0,1 0 1 0 0,-1 0 0 0 0,0 1-1 0 0,1-1 1 0 0,-1 0-1 0 0,1 0 1 0 0,-1 0-1 0 0,1 0 1 0 0,-1 1 0 0 0,1-1-1 0 0,-1 0 1 0 0,1 0-1 0 0,-1 0 1 0 0,1 0 0 0 0,-1 0-1 0 0,1 0 1 0 0,-1 0-1 0 0,1-1 1 0 0,-1 1-1 0 0,0 0 1 0 0,1 0 0 0 0,-1 0-1 0 0,1 0 1 0 0,-1-1-1 0 0,1 1 1 0 0,-1 0 0 0 0,0 0-1 0 0,1-1 1 0 0,-1 1-1 0 0,1 0 1 0 0,-1-1-1 0 0,0 1 1 0 0,1 0 0 0 0,-1-1-1 0 0,0 1 1 0 0,0 0-1 0 0,1-1 1 0 0,-1 1 0 0 0,0-1-1 0 0,0 1 1 0 0,1-1-1 0 0,-1 1 1 0 0,0-1 0 0 0,0 1-1 0 0,0-1 1 0 0,127-157 768 0 0,218-339-662 0 0,-312 459-377 0 0,-33 51 68 0 0,-33 123 338 0 0,16-85-100 0 0,-166 528 430 0 0,172-509-528 0 0,12-69 57 0 0,0 0 1 0 0,0-1-1 0 0,0 1 0 0 0,0 0 0 0 0,0-1 0 0 0,0 1 1 0 0,0 0-1 0 0,1-1 0 0 0,-1 0 0 0 0,0 1 0 0 0,0-1 0 0 0,0 0 1 0 0,1 1-1 0 0,-1-1 0 0 0,0 0 0 0 0,0 0 0 0 0,1 0 0 0 0,-1 0 1 0 0,0 0-1 0 0,0 0 0 0 0,1 0 0 0 0,-1-1 0 0 0,0 1 0 0 0,0 0 1 0 0,0-1-1 0 0,1 1 0 0 0,-1-1 0 0 0,0 1 0 0 0,0-1 0 0 0,0 0 1 0 0,0 1-1 0 0,0-1 0 0 0,0 0 0 0 0,0 0 0 0 0,0 0 6 0 0,19-14 46 0 0,0 0 0 0 0,-1-2-1 0 0,-1 0 1 0 0,-1-1 0 0 0,-1 0-1 0 0,0-2 1 0 0,9-14-46 0 0,-3 4 19 0 0,220-274-382 0 0,27-6 363 0 0,-269 310-1 0 0,1 1-1 0 0,-1-1 0 0 0,0 0 1 0 0,0 0-1 0 0,0 1 0 0 0,0-1 1 0 0,1 0-1 0 0,-1 0 0 0 0,0 1 1 0 0,0-1-1 0 0,1 0 0 0 0,-1 0 1 0 0,0 0-1 0 0,0 1 0 0 0,1-1 1 0 0,-1 0-1 0 0,0 0 0 0 0,1 0 1 0 0,-1 0-1 0 0,0 0 0 0 0,1 0 1 0 0,-1 1-1 0 0,0-1 1 0 0,1 0-1 0 0,-1 0 0 0 0,0 0 1 0 0,1 0-1 0 0,-1 0 0 0 0,0 0 1 0 0,1 0-1 0 0,-1-1 0 0 0,0 1 1 0 0,1 0-1 0 0,-1 0 0 0 0,0 0 1 0 0,0 0-1 0 0,1 0 0 0 0,-1 0 1 0 0,0-1-1 0 0,1 1 0 0 0,-1 0 1 0 0,0 0-1 0 0,0 0 0 0 0,1-1 1 0 0,-1 1-1 0 0,0 0 0 0 0,0 0 1 0 0,0-1-1 0 0,1 1 0 0 0,-1 0 1 0 0,0-1 1 0 0,-8 29 100 0 0,-49 93 238 0 0,-6-3 0 0 0,-51 71-338 0 0,105-174 43 0 0,-140 206 1075 0 0,136-215-943 0 0,30-39-547 0 0,-12 23 418 0 0,-4 7-44 0 0,106-209-64 0 0,79-111 62 0 0,-166 303-119 0 0,-22 33 87 0 0,-106 278 226 0 0,-56 77 530 0 0,151-352-560 0 0,13-16-252 0 0,3-7-130 0 0,8-11 280 0 0,-1-1 1 0 0,-1 0-1 0 0,-1-1 0 0 0,-1 0 0 0 0,0 0 0 0 0,-1-1 0 0 0,-1-3-62 0 0,1 1 10 0 0,5-17 35 0 0,-1-1 0 0 0,-3 0 0 0 0,-1-1 0 0 0,-2 1 0 0 0,-2-12-45 0 0,-5-32 10 0 0,-5 0 0 0 0,-3 0 1 0 0,-14-50-11 0 0,15 86-18 0 0,-16-88-179 0 0,-5 0 0 0 0,-7 2 0 0 0,-40-94 197 0 0,74 216-10 0 0,0 0-1 0 0,0 1 1 0 0,-2-1-1 0 0,0 1 1 0 0,0 0-1 0 0,-1 1 1 0 0,0-1-1 0 0,-1 1 1 0 0,0 1-1 0 0,-1 0 1 0 0,0 0-1 0 0,-1 0 0 0 0,0 1 1 0 0,0 1-1 0 0,-1-1 1 0 0,0 2-1 0 0,-1 0 1 0 0,1 0-1 0 0,-1 1 1 0 0,-13-5 10 0 0,2 11-24 0 0,0 1 1 0 0,0 1 0 0 0,1 0-1 0 0,-1 2 1 0 0,1 1 0 0 0,-1 0-1 0 0,1 2 1 0 0,1 1 0 0 0,0 0-1 0 0,0 2 1 0 0,0 0 0 0 0,1 1-1 0 0,1 1 1 0 0,-12 10 23 0 0,-36 24-14 0 0,2 2 1 0 0,2 4-1 0 0,2 2 1 0 0,3 3-1 0 0,3 3 1 0 0,2 1-1 0 0,-28 45 14 0 0,31-30-570 0 0,50-75 228 0 0,0-1 1 0 0,0 0 42 0 0,7-12-9 0 0,41-224 164 0 0,5-108 144 0 0,-42 265-68 0 0,4-29-326 0 0,-4-1 1 0 0,-4 0 0 0 0,-9-105 393 0 0,-1 183-82 0 0,-1-1 0 0 0,-1 1 0 0 0,-2 0 1 0 0,-2 0-1 0 0,0 0 0 0 0,-2 2 0 0 0,-11-23 82 0 0,19 47 20 0 0,0 0-1 0 0,0-1 1 0 0,-1 1 0 0 0,1 1-1 0 0,-1-1 1 0 0,0 0-1 0 0,0 1 1 0 0,-1 0-1 0 0,1 0 1 0 0,-1 0-1 0 0,0 1 1 0 0,0 0-1 0 0,0-1 1 0 0,0 2-1 0 0,-1-1 1 0 0,1 1-1 0 0,-1-1 1 0 0,0 2-1 0 0,1-1 1 0 0,-1 1-1 0 0,0-1 1 0 0,0 2-1 0 0,0-1 1 0 0,-1 1-20 0 0,-6-14-147 0 0,13 13 186 0 0,-11-14 545 0 0,9 13-624 0 0,1 0 1 0 0,0 0 0 0 0,0-1 0 0 0,0 1-1 0 0,0 0 1 0 0,0-1 0 0 0,0 1 0 0 0,0-1-1 0 0,1 1 1 0 0,0-1 0 0 0,-1 1 0 0 0,1-1-1 0 0,0 1 1 0 0,0-1 0 0 0,0 1 0 0 0,0-1-1 0 0,1 1 1 0 0,-1-1 0 0 0,1 1 0 0 0,0-1-1 0 0,-1 1 1 0 0,1-1 0 0 0,1 0 39 0 0,3-18 40 0 0,0 0 0 0 0,-2-1 0 0 0,0 1 1 0 0,-2-1-1 0 0,0 1 0 0 0,-1-1 0 0 0,-2-4-40 0 0,1 24-27 0 0,0 1-1 0 0,0 0 1 0 0,0 0-1 0 0,0 0 1 0 0,0 0-1 0 0,0 0 1 0 0,0 0-1 0 0,0 0 1 0 0,0 0-1 0 0,0 1 1 0 0,-1-1-1 0 0,1 0 1 0 0,0 1-1 0 0,-1-1 1 0 0,1 1-1 0 0,0-1 1 0 0,-1 1-1 0 0,1 0 1 0 0,-1 0-1 0 0,1-1 1 0 0,0 1-1 0 0,-1 0 1 0 0,1 0-1 0 0,-1 0 1 0 0,1 0-1 0 0,-1 1 1 0 0,1-1-1 0 0,0 0 1 0 0,-1 1-1 0 0,1-1 1 0 0,-1 1-1 0 0,1-1 1 0 0,0 1-1 0 0,0 0 1 0 0,-1-1-1 0 0,1 1 1 0 0,0 0-1 0 0,0 0 1 0 0,0 0-1 0 0,0 0 1 0 0,0 0-1 0 0,-1 1 28 0 0,-16 28 14 0 0,1 2 0 0 0,1-1-1 0 0,2 2 1 0 0,1 0-1 0 0,2 1 1 0 0,1 0 0 0 0,0 9-14 0 0,6-30 35 0 0,-21 88 242 0 0,4 2 1 0 0,4 0-1 0 0,5 1 1 0 0,5 0-1 0 0,4 0 0 0 0,8 64-277 0 0,-4-139-21 0 0,1-1 0 0 0,2 1-1 0 0,1 0 1 0 0,1-1 0 0 0,1 0-1 0 0,1 0 1 0 0,2-1 0 0 0,1 0-1 0 0,1-1 1 0 0,1 0 0 0 0,1-1-1 0 0,5 5 22 0 0,-13-19-18 0 0,1 0 1 0 0,0-1-1 0 0,0 0 0 0 0,1-1 0 0 0,1 0 0 0 0,-1 0 0 0 0,1-1 0 0 0,1 0 0 0 0,0 0 1 0 0,0-1-1 0 0,0 0 0 0 0,1-1 0 0 0,0-1 0 0 0,0 1 0 0 0,0-1 0 0 0,1-1 1 0 0,-1 0-1 0 0,1-1 0 0 0,0-1 0 0 0,1 1 18 0 0,-6-3 13 0 0,0 1 0 0 0,0-1 0 0 0,0 0 0 0 0,1-1 0 0 0,-1 0 0 0 0,0 0 0 0 0,0-1 0 0 0,0 1 0 0 0,0-2 0 0 0,0 1 0 0 0,0-1 0 0 0,-1 0 0 0 0,1 0 0 0 0,-1-1 0 0 0,0 1 0 0 0,0-2 0 0 0,0 1 0 0 0,-1-1 0 0 0,1 1 0 0 0,-1-1 0 0 0,0-1 0 0 0,-1 1 0 0 0,1-2-13 0 0,14-21-14 0 0,-2 0 1 0 0,-1-2 0 0 0,-2 0 0 0 0,0-1-1 0 0,-2 0 1 0 0,5-26 13 0 0,-15 53-7 0 0,5-31 78 0 0,-18 54-471 0 0,-58 235 206 0 0,10 4 1 0 0,-17 206 193 0 0,-20 131 732 0 0,92-517-808 0 0,5-77 69 0 0,-1-1 1 0 0,1 1-1 0 0,0-1 1 0 0,-1 0-1 0 0,1 1 1 0 0,0-1-1 0 0,-1 1 1 0 0,1-1-1 0 0,0 0 1 0 0,0 0-1 0 0,0 1 1 0 0,-1-1-1 0 0,1 0 1 0 0,0 0-1 0 0,0 0 1 0 0,0 0-1 0 0,-1 0 1 0 0,1 0-1 0 0,0 0 1 0 0,0 0-1 0 0,0 0 1 0 0,-1 0-1 0 0,1-1 1 0 0,0 1-1 0 0,0 0 1 0 0,0-1-1 0 0,-1 1 1 0 0,1 0-1 0 0,0-1 1 0 0,-1 1-1 0 0,1-1 1 0 0,0 1-1 0 0,-1-1 1 0 0,1 1-1 0 0,0-1 1 0 0,-1 1-1 0 0,1-1 1 0 0,-1 0-1 0 0,1 1 1 0 0,-1-1-1 0 0,0 0 7 0 0,70-131 468 0 0,6-60-360 0 0,27-117-108 0 0,-77 212-196 0 0,-5-1 0 0 0,-4 0 0 0 0,-4-2 0 0 0,-5 0 0 0 0,-4 0 0 0 0,-4 0 0 0 0,-5 0 0 0 0,-4 1 0 0 0,-4-1 0 0 0,-5 2 0 0 0,-19-59 196 0 0,33 142-27 0 0,-2-13 47 0 0,-1-1 0 0 0,-1 1 0 0 0,-1 1 0 0 0,-2 0 1 0 0,0 0-1 0 0,-2 1 0 0 0,-1 0 0 0 0,-1 1 0 0 0,-1 1 1 0 0,-5-4-21 0 0,15 23 33 0 0,1-1 1 0 0,-1 2 0 0 0,0-1 0 0 0,-1 1 0 0 0,1 0 0 0 0,-1 0-1 0 0,0 0 1 0 0,0 1 0 0 0,0 0 0 0 0,0 1 0 0 0,0-1 0 0 0,-1 2-1 0 0,1-1 1 0 0,-1 1 0 0 0,0 0 0 0 0,1 0 0 0 0,-1 1 0 0 0,0 0-1 0 0,-5 1-33 0 0,10 1-41 0 0,0 1 0 0 0,1 0-1 0 0,-1 0 1 0 0,1 0-1 0 0,0 0 1 0 0,0 0-1 0 0,0 1 1 0 0,0-1 0 0 0,0 1-1 0 0,1-1 1 0 0,-1 1-1 0 0,1 0 1 0 0,0-1 0 0 0,0 1-1 0 0,1 0 1 0 0,-1 0-1 0 0,1-1 1 0 0,0 1 0 0 0,0 3 41 0 0,-134 1029 2249 0 0,108-872-2167 0 0,7-51-149 0 0,5 1 0 0 0,1 81 67 0 0,12-192-26 0 0,0 0-1 0 0,0-1 0 0 0,1 1 0 0 0,-1-1 0 0 0,1 1 0 0 0,-1 0 1 0 0,1-1-1 0 0,0 1 0 0 0,0 0 0 0 0,0-1 0 0 0,0 1 0 0 0,1 0 1 0 0,-1-1-1 0 0,1 1 0 0 0,0 0 0 0 0,-1-1 0 0 0,1 1 1 0 0,0-1-1 0 0,1 1 0 0 0,-1-1 0 0 0,0 0 0 0 0,1 1 0 0 0,-1-1 1 0 0,1 0-1 0 0,0 0 0 0 0,0 0 0 0 0,-1 0 0 0 0,1 0 1 0 0,1-1-1 0 0,-1 1 0 0 0,0-1 0 0 0,0 1 0 0 0,1-1 0 0 0,-1 0 1 0 0,0 0-1 0 0,1 0 0 0 0,-1 0 0 0 0,1 0 0 0 0,0 0 0 0 0,-1-1 1 0 0,1 1-1 0 0,0-1 0 0 0,-1 0 0 0 0,1 0 0 0 0,1 0 27 0 0,1-2 12 0 0,0-2 0 0 0,0 1 0 0 0,0 0 0 0 0,0-1-1 0 0,0 0 1 0 0,-1 0 0 0 0,0 0 0 0 0,1-1 0 0 0,-2 0 0 0 0,1 1-1 0 0,0-2 1 0 0,-1 1 0 0 0,0 0 0 0 0,0 0 0 0 0,-1-1-1 0 0,1-2-11 0 0,2-1 29 0 0,89-180 143 0 0,24-85-172 0 0,-114 264 0 0 0,50-108-304 0 0,-6-3 0 0 0,-6-2 0 0 0,-5-1 0 0 0,-5-2 0 0 0,-6-1-1 0 0,-5-2 1 0 0,3-124 304 0 0,-23 239 4 0 0,-1 9 26 0 0,1 1 1 0 0,0 0 0 0 0,-1 0 0 0 0,0 0 0 0 0,0-1 0 0 0,0 1-1 0 0,0 0 1 0 0,-1 0 0 0 0,0-1 0 0 0,0 1 0 0 0,0 0 0 0 0,0 0-1 0 0,-1 0 1 0 0,1 0 0 0 0,-1 0 0 0 0,0 1 0 0 0,0-1 0 0 0,-1 0 0 0 0,1 1-1 0 0,-1-1 1 0 0,-2-2-31 0 0,2 7-12 0 0,1-1 1 0 0,-1 0-1 0 0,1 1 0 0 0,-1 0 0 0 0,0-1 1 0 0,1 1-1 0 0,0 0 0 0 0,-1 0 0 0 0,1 1 1 0 0,-1-1-1 0 0,1 0 0 0 0,0 1 0 0 0,0-1 1 0 0,0 1-1 0 0,0 0 0 0 0,0 0 0 0 0,0 0 1 0 0,1 0-1 0 0,-1 0 0 0 0,0 0 0 0 0,1 0 1 0 0,0 1-1 0 0,-1-1 0 0 0,1 0 0 0 0,0 1 1 0 0,0-1-1 0 0,1 1 0 0 0,-1-1 0 0 0,0 2 12 0 0,0-1-11 0 0,-26 61 215 0 0,3 2 0 0 0,3 0 0 0 0,3 1-1 0 0,-1 21-203 0 0,18-83 15 0 0,-47 255 547 0 0,12 2 1 0 0,11 2 0 0 0,9 159-563 0 0,3 139 340 0 0,13-548-320 0 0,11 120 196 0 0,-10-130-211 0 0,0 1 0 0 0,0-1 0 0 0,0 0 0 0 0,1 0 0 0 0,-1 0 0 0 0,1 0 0 0 0,0 0 1 0 0,0 0-1 0 0,1-1 0 0 0,-1 1 0 0 0,1-1 0 0 0,0 1 0 0 0,0-1 0 0 0,0 0 0 0 0,0 0 0 0 0,0 0 0 0 0,1-1 1 0 0,-1 1-1 0 0,1-1 0 0 0,0 0 0 0 0,-1 0 0 0 0,1 0 0 0 0,0 0 0 0 0,1-1 0 0 0,-1 1 0 0 0,0-1 0 0 0,3 0-5 0 0,3 0 28 0 0,0-1-1 0 0,0 0 0 0 0,0 0 0 0 0,0-1 0 0 0,-1-1 0 0 0,1 1 1 0 0,0-2-1 0 0,-1 1 0 0 0,0-1 0 0 0,1-1 0 0 0,-1 1 0 0 0,0-2 1 0 0,-1 1-1 0 0,1-1 0 0 0,-1-1 0 0 0,7-5-27 0 0,115-114 350 0 0,-127 122-345 0 0,111-137-110 0 0,-6-4 1 0 0,-7-5-1 0 0,-6-4 0 0 0,71-158 105 0 0,-24-2-357 0 0,-138 306 499 0 0,-9 26-71 0 0,-177 505 405 0 0,169-486-442 0 0,-23 60 247 0 0,4 1 0 0 0,5 2 0 0 0,4 0 0 0 0,4 2 1 0 0,5 0-1 0 0,2 32-281 0 0,11-132-7 0 0,0 0 0 0 0,1 0 0 0 0,-1 0 0 0 0,1 1 0 0 0,0-1 1 0 0,0 0-1 0 0,0 1 0 0 0,0-1 0 0 0,0 0 0 0 0,1 0 0 0 0,-1 1 1 0 0,1-1-1 0 0,0 0 0 0 0,0 0 0 0 0,0 0 0 0 0,1 0 0 0 0,-1 0 0 0 0,1 0 1 0 0,-1 0-1 0 0,1-1 0 0 0,0 1 0 0 0,0 0 0 0 0,0-1 0 0 0,1 0 1 0 0,-1 1-1 0 0,0-1 0 0 0,1 0 0 0 0,0 0 0 0 0,-1 0 0 0 0,1-1 1 0 0,0 1-1 0 0,0 0 0 0 0,0-1 0 0 0,0 0 0 0 0,0 0 0 0 0,0 0 0 0 0,0 0 1 0 0,1 0 6 0 0,8-3-86 0 0,-1 1 1 0 0,1-1 0 0 0,-1-1-1 0 0,0 0 1 0 0,0-1 0 0 0,-1 0-1 0 0,1-1 1 0 0,-1 0 0 0 0,0 0-1 0 0,0-1 1 0 0,0 0 0 0 0,-1-1-1 0 0,0 0 1 0 0,0-1 0 0 0,5-6 85 0 0,0 3-290 0 0,57-50-2349 0 0,-26 19-2255 0 0,-33 30 2589 0 0,13-12-6245 0 0</inkml:trace>
  <inkml:trace contextRef="#ctx0" brushRef="#br1" timeOffset="70580.74">9178 5879 0 0 0,'148'-166'0'0'0,"-48"65"0"0"0,-15 8 4568 0 0,-110 116-4444 0 0,-1-1 0 0 0,-1-1 0 0 0,0-2 0 0 0,-2 0 0 0 0,0-2 0 0 0,-1-1 0 0 0,-1-2 0 0 0,0-1 0 0 0,-11 2-124 0 0,-14-7 688 0 0,62-23-1344 0 0,137-110-244 0 0,-27 36 1004 0 0,-116 89-75 0 0,1-1 0 0 0,0 1 0 0 0,-1 0 0 0 0,1-1 0 0 0,-1 1 0 0 0,1-1 0 0 0,0 1 0 0 0,-1-1 0 0 0,1 1 0 0 0,-1-1 0 0 0,1 1 0 0 0,-1-1 0 0 0,0 1 0 0 0,1-1 0 0 0,-1 1 0 0 0,0-1 0 0 0,1 0 0 0 0,-1 1 0 0 0,0-1 0 0 0,1 0 1 0 0,-1 1-1 0 0,0-1 0 0 0,0 0 0 0 0,0 0 0 0 0,0 1 0 0 0,0-1 0 0 0,0 0 0 0 0,0 1 0 0 0,0-1 0 0 0,0 0 0 0 0,0 0 0 0 0,0 1 0 0 0,0-1 0 0 0,-1 0 0 0 0,1 1 0 0 0,0-1 0 0 0,0 0 0 0 0,-1 1 0 0 0,1-1 0 0 0,-1 1 0 0 0,1-1 0 0 0,0 0 0 0 0,-1 1 0 0 0,1-1 0 0 0,-1 1 0 0 0,1-1 0 0 0,-1 1 1 0 0,1-1-1 0 0,-1 1 0 0 0,0 0 0 0 0,1-1 0 0 0,-1 1 0 0 0,0 0 0 0 0,1-1 0 0 0,-1 1 0 0 0,0 0 0 0 0,1 0 0 0 0,-1 0 0 0 0,0-1-29 0 0,-45-3-204 0 0,-79 48 147 0 0,37-7 72 0 0,107-35-599 0 0,234-155 1049 0 0,-167 94-288 0 0,-155 106-124 0 0,-3-4 0 0 0,-2-4 0 0 0,-1-2-53 0 0,-83 32 536 0 0,135-70 503 0 0,242-156-1452 0 0,-58 73 74 0 0,-152 84-381 0 0,-33 18 724 0 0,-46 22 302 0 0,-1-3 0 0 0,-1-3 1 0 0,-46 13-307 0 0,44-25 1071 0 0,89-36-1154 0 0,38-24-23 0 0,1 3 0 0 0,1 3 0 0 0,39-16 106 0 0,-55 27-41 0 0,103-52-3 0 0,-142 73 46 0 0,0 0 0 0 0,0 1 0 0 0,0-1 0 0 0,1 0 0 0 0,-1 1 0 0 0,0-1 0 0 0,0 0-1 0 0,0 1 1 0 0,0-1 0 0 0,1 0 0 0 0,-1 0 0 0 0,0 1 0 0 0,0-1 0 0 0,0 0 0 0 0,1 0 0 0 0,-1 0 0 0 0,0 1 0 0 0,0-1 0 0 0,1 0 0 0 0,-1 0 0 0 0,1 0-2 0 0,-13 10 91 0 0,-12 9 7 0 0,1-1 1 0 0,-2-2-1 0 0,0 0 1 0 0,-1-2-1 0 0,-1-1 0 0 0,0 0 1 0 0,0-3-1 0 0,-9 3-98 0 0,94-61 295 0 0,5 6-625 0 0,2 2 1 0 0,2 3-1 0 0,34-12 330 0 0,-87 44-369 0 0,-13 5 157 0 0,-5 5 56 0 0,-90 72 432 0 0,40-39-82 0 0,-1-3 1 0 0,-2-2-1 0 0,-57 25-194 0 0,91-52 551 0 0,27-18 2 0 0,31-16-630 0 0,2 1 0 0 0,1 1 0 0 0,1 3 0 0 0,1 1 1 0 0,0 2-1 0 0,41-14 77 0 0,-13 29-705 0 0,-67 5 745 0 0,-33 15 977 0 0,19-9-1015 0 0,0 0 0 0 0,1 1-1 0 0,0 0 1 0 0,0 1 0 0 0,1 0 0 0 0,0 0 0 0 0,0 2 0 0 0,1-1 0 0 0,1 1 0 0 0,-1 1 0 0 0,1 0 0 0 0,1 0-1 0 0,0 1 1 0 0,-1 3-2 0 0,7-11-14 0 0,1-1 0 0 0,0 0 1 0 0,0 0-1 0 0,1 0 0 0 0,-1 0 0 0 0,1 1 0 0 0,-1-1 0 0 0,1 0 0 0 0,0 1 0 0 0,0-1 0 0 0,1 0 0 0 0,-1 0 0 0 0,1 1 0 0 0,-1-1 0 0 0,1 0 0 0 0,0 0 0 0 0,0 0 0 0 0,1 0 0 0 0,-1 0 0 0 0,0 0 1 0 0,1 0-1 0 0,0 0 0 0 0,0 0 0 0 0,0-1 0 0 0,0 1 0 0 0,0-1 0 0 0,0 1 0 0 0,1-1 0 0 0,-1 0 0 0 0,1 0 0 0 0,0 0 0 0 0,-1 0 0 0 0,1-1 0 0 0,0 1 0 0 0,1-1 14 0 0,3 3-14 0 0,0-2 0 0 0,0 1 0 0 0,1-1 0 0 0,-1 0 0 0 0,1-1 0 0 0,-1 1 1 0 0,1-1-1 0 0,0-1 0 0 0,0 0 0 0 0,-1 0 0 0 0,1 0 0 0 0,0-1 0 0 0,-1 0 0 0 0,1-1 0 0 0,-1 0 0 0 0,1 0 0 0 0,6-3 14 0 0,126-61-197 0 0,-155 61 545 0 0,-59 51-431 0 0,-204 144 594 0 0,42-43 105 0 0,95-69 77 0 0,214-127-594 0 0,160-111-728 0 0,25-1 629 0 0,-255 160-181 0 0,-22 13-147 0 0,-491 329 138 0 0,314-211 889 0 0,-5-9 1 0 0,-94 35-700 0 0,275-144-30 0 0,156-89-262 0 0,366-198-549 0 0,-359 198 293 0 0,-137 76-85 0 0,-16 11 461 0 0,-22 14 162 0 0,-381 244 485 0 0,317-208-298 0 0,-23 14 678 0 0,-2-4 1 0 0,-56 19-856 0 0,98-59 1264 0 0,111-63-717 0 0,164-108-1587 0 0,66-27 1040 0 0,26-18-814 0 0,-50 6 142 0 0,-238 179 669 0 0,-1 1 0 0 0,1 0-1 0 0,0 0 1 0 0,-1 0 0 0 0,1 0 0 0 0,0-1-1 0 0,-1 1 1 0 0,1 0 0 0 0,0 0 0 0 0,0 0-1 0 0,-1-1 1 0 0,1 1 0 0 0,0 0 0 0 0,0-1-1 0 0,-1 1 1 0 0,1 0 0 0 0,0 0 0 0 0,0-1-1 0 0,0 1 1 0 0,0 0 0 0 0,-1-1 0 0 0,1 1-1 0 0,0 0 1 0 0,0-1 0 0 0,0 1 0 0 0,0-1-1 0 0,0 1 1 0 0,0 0 0 0 0,0-1 0 0 0,0 1-1 0 0,0 0 1 0 0,0-1 0 0 0,0 1 0 0 0,0 0-1 0 0,0-1 1 0 0,0 1 0 0 0,1 0 0 0 0,-1-1-1 0 0,0 1 1 0 0,0 0 0 0 0,0-1-1 0 0,0 1 1 0 0,1 0 0 0 0,-1-1 0 0 0,0 1-1 0 0,0 0 1 0 0,0-1 0 0 0,1 1 0 0 0,-1 0-1 0 0,0 0 1 0 0,1 0 0 0 0,-1-1 0 0 0,1 1 3 0 0,-34 8-173 0 0,-162 91 142 0 0,119-55 168 0 0,-592 304 2608 0 0,633-333-2019 0 0,33-14-516 0 0,5-2-123 0 0,165-84-235 0 0,689-417-2353 0 0,-690 388 2120 0 0,-167 114 385 0 0,-1 0 0 0 0,1 0 0 0 0,-1 0 1 0 0,1 0-1 0 0,-1 0 0 0 0,1 0 0 0 0,-1 0 0 0 0,1 0 0 0 0,-1 0 0 0 0,1-1 1 0 0,-1 1-1 0 0,1 0 0 0 0,-1 0 0 0 0,1 0 0 0 0,-1-1 0 0 0,1 1 0 0 0,0 0 1 0 0,-1-1-1 0 0,1 1 0 0 0,-1 0 0 0 0,1-1 0 0 0,0 1 0 0 0,-1 0 1 0 0,1-1-1 0 0,0 1 0 0 0,0-1 0 0 0,-1 1 0 0 0,1-1 0 0 0,0 1 0 0 0,0-1 1 0 0,-1 1-1 0 0,1-1 0 0 0,0 1 0 0 0,0-1 0 0 0,0 1 0 0 0,0-1 0 0 0,0 1 1 0 0,0-1-1 0 0,0 1 0 0 0,0-1 0 0 0,0 1 0 0 0,0-1 0 0 0,0 1 1 0 0,0-1-1 0 0,0 1 0 0 0,1-1 0 0 0,-1 1 0 0 0,0-1 0 0 0,0 1 0 0 0,0-1 1 0 0,1 1-1 0 0,-1 0 0 0 0,0-1 0 0 0,1 1 0 0 0,-1-1 0 0 0,0 1 0 0 0,1 0 1 0 0,-1-1-1 0 0,0 1 0 0 0,1 0 0 0 0,-1-1 0 0 0,1 1 0 0 0,-1 0 1 0 0,1 0-1 0 0,-1-1 0 0 0,1 1 0 0 0,-1 0 0 0 0,1 0 0 0 0,-1 0-4 0 0,-40 2-30 0 0,-93 53 143 0 0,1 20 440 0 0,3 5-1 0 0,4 7 1 0 0,-87 77-553 0 0,-13 10 588 0 0,-71 56 134 0 0,264-201-760 0 0,53-29-211 0 0,4-8 296 0 0,-1-2 0 0 0,0 0 1 0 0,0-2-1 0 0,-1 0 0 0 0,-1-2 0 0 0,6-4-47 0 0,-6 3 8 0 0,608-402-1199 0 0,-520 325 423 0 0,-110 91 763 0 0,-1 1 1 0 0,1 0-1 0 0,-1 0 1 0 0,0 0 0 0 0,1 0-1 0 0,-1-1 1 0 0,1 1-1 0 0,-1 0 1 0 0,1-1 0 0 0,-1 1-1 0 0,1 0 1 0 0,-1-1-1 0 0,1 1 1 0 0,-1-1 0 0 0,1 1-1 0 0,-1-1 1 0 0,1 1 0 0 0,0-1-1 0 0,-1 1 1 0 0,1-1-1 0 0,0 1 1 0 0,-1-1 0 0 0,1 1-1 0 0,0-1 1 0 0,0 0-1 0 0,0 1 1 0 0,-1-1 0 0 0,1 1-1 0 0,0-1 1 0 0,0 0-1 0 0,0 1 1 0 0,0-1 0 0 0,0 0-1 0 0,0 1 1 0 0,0-1 0 0 0,0 1-1 0 0,0-1 1 0 0,1 0-1 0 0,-1 1 1 0 0,0-1 0 0 0,0 1-1 0 0,0-1 1 0 0,1 0-1 0 0,-1 1 1 0 0,0-1 0 0 0,1 1-1 0 0,-1-1 1 0 0,0 1-1 0 0,1-1 1 0 0,-1 1 0 0 0,1 0-1 0 0,-1-1 1 0 0,1 1 0 0 0,-1-1-1 0 0,1 1 1 0 0,-1 0-1 0 0,1-1 1 0 0,-1 1 0 0 0,1 0-1 0 0,0 0 1 0 0,0-1 4 0 0,-55 16-207 0 0,-318 197 324 0 0,-460 298 2068 0 0,675-426-790 0 0,177-105-741 0 0,552-382-1534 0 0,-430 307-200 0 0,-143 96 1077 0 0,1 1 0 0 0,-1-1 1 0 0,1 1-1 0 0,-1-1 0 0 0,0 0 0 0 0,1 1 1 0 0,-1-1-1 0 0,1 0 0 0 0,-1 0 0 0 0,0 1 1 0 0,1-1-1 0 0,-1 0 0 0 0,0 0 0 0 0,1 0 1 0 0,-1 0-1 0 0,0 0 0 0 0,1 0 0 0 0,-1 0 1 0 0,0 0-1 0 0,1 0 0 0 0,-1 0 1 0 0,0 0-1 0 0,1 0 0 0 0,-1-1 0 0 0,0 1 1 0 0,1 0-1 0 0,-1 0 0 0 0,0-1 0 0 0,1 1 1 0 0,-1-1-1 0 0,1 1 0 0 0,-1 0 0 0 0,1-1 1 0 0,-1 1-1 0 0,1-1 0 0 0,-1 1 0 0 0,1-1 1 0 0,-1 1-1 0 0,1-1 0 0 0,0 1 0 0 0,-1-1 1 0 0,1 0-1 0 0,0 1 0 0 0,-1-1 0 0 0,1 0 1 0 0,0 1-1 0 0,0-1 0 0 0,0 0 0 0 0,0 1 1 0 0,-1-1-1 0 0,1 0 0 0 0,0 1 0 0 0,0-1 1 0 0,0 0-1 0 0,0 1 0 0 0,1-1 0 0 0,-1 0 1 0 0,0 1-1 0 0,0-1 0 0 0,0 0 0 0 0,0 1 1 0 0,1-1-1 0 0,-1 0 0 0 0,0 1 0 0 0,1-1 1 0 0,-1 0 2 0 0,-31 10-82 0 0,0 0 1 0 0,1 3-1 0 0,0 0 1 0 0,0 2-1 0 0,-12 9 82 0 0,-11 4 7 0 0,-431 229 784 0 0,361-197 643 0 0,136-78-733 0 0,106-82-977 0 0,5 6 0 0 0,59-32 276 0 0,-53 28-305 0 0,-143 96 309 0 0,-1 8-59 0 0,0 1 0 0 0,0 0-1 0 0,0 1 1 0 0,1 1 0 0 0,0 0 0 0 0,1 0 0 0 0,0 1-1 0 0,-1 1 56 0 0,-15 11-23 0 0,-353 251 197 0 0,83-74 553 0 0,286-196-519 0 0,35-23-161 0 0,-15 14-54 0 0,424-363-504 0 0,-413 354 402 0 0,-6 8 27 0 0,-2-1 1 0 0,1 0-1 0 0,-1-1 0 0 0,0 0 1 0 0,-1-1-1 0 0,0 0 1 0 0,-1-1-1 0 0,0 0 0 0 0,-1 0 1 0 0,5-11 81 0 0,-13 23-3 0 0,1-1-1 0 0,-1 1 1 0 0,0-1 0 0 0,1 0-1 0 0,-1 1 1 0 0,0-1 0 0 0,0 0 0 0 0,0 0-1 0 0,1 1 1 0 0,-1-1 0 0 0,0 0 0 0 0,0 0-1 0 0,0 1 1 0 0,0-1 0 0 0,0 0 0 0 0,-1 1-1 0 0,1-1 1 0 0,0 0 0 0 0,0 0 0 0 0,0 1-1 0 0,0-1 1 0 0,-1 0 0 0 0,1 1 0 0 0,0-1-1 0 0,-1 0 1 0 0,1 1 0 0 0,-1-1-1 0 0,1 1 1 0 0,-1-1 0 0 0,1 1 0 0 0,-1-1-1 0 0,1 1 1 0 0,-1-1 0 0 0,1 1 0 0 0,-1-1-1 0 0,1 1 1 0 0,-1 0 0 0 0,0-1 0 0 0,1 1-1 0 0,-1 0 1 0 0,0-1 0 0 0,1 1 0 0 0,-1 0-1 0 0,0 0 1 0 0,0 0 0 0 0,1 0-1 0 0,-1 0 1 0 0,0 0 0 0 0,0 0 0 0 0,1 0-1 0 0,-1 0 1 0 0,0 0 0 0 0,1 0 0 0 0,-1 0-1 0 0,0 0 1 0 0,0 1 0 0 0,0-1 3 0 0,-44 13-232 0 0,-218 137 52 0 0,-60 65 698 0 0,164-122 386 0 0,232-155-305 0 0,137-104-642 0 0,-124 69-113 0 0,-86 96 154 0 0,0 0 0 0 0,0 1 0 0 0,0-1 0 0 0,0 0 0 0 0,0 0 0 0 0,-1 1 1 0 0,1-1-1 0 0,0 0 0 0 0,-1 1 0 0 0,1-1 0 0 0,0 0 0 0 0,-1 1 0 0 0,1-1 0 0 0,-1 0 0 0 0,1 1 0 0 0,-1-1 0 0 0,1 1 0 0 0,-1-1 0 0 0,0 1 0 0 0,1-1 0 0 0,-1 1 1 0 0,0-1-1 0 0,1 1 0 0 0,-1 0 0 0 0,0-1 0 0 0,1 1 0 0 0,-1 0 0 0 0,0 0 0 0 0,0 0 0 0 0,1-1 0 0 0,-1 1 0 0 0,0 0 0 0 0,0 0 0 0 0,1 0 0 0 0,-1 0 1 0 0,0 0-1 0 0,0 0 0 0 0,0 0 0 0 0,1 1 0 0 0,-1-1 0 0 0,0 0 0 0 0,0 0 0 0 0,1 1 0 0 0,-1-1 0 0 0,0 0 0 0 0,1 1 0 0 0,-1-1 0 0 0,0 0 0 0 0,1 1 0 0 0,-1-1 1 0 0,1 1-1 0 0,-1-1 0 0 0,0 1 0 0 0,1 0 0 0 0,-1-1 0 0 0,1 1 0 0 0,0 0 0 0 0,-1 0 2 0 0,-180 115-123 0 0,-101 96 557 0 0,262-197-185 0 0,42-32-7 0 0,13-10-121 0 0,184-160-40 0 0,-212 182-90 0 0,1 0 0 0 0,0-1 0 0 0,-1 0 0 0 0,0 0 0 0 0,-1-1 0 0 0,1 0-1 0 0,-1 0 1 0 0,-1 0 0 0 0,1-1 0 0 0,-1 1 0 0 0,0-2 0 0 0,-1 1 0 0 0,0 0 0 0 0,-1-1 0 0 0,1 0-1 0 0,-1 1 1 0 0,-1-1 0 0 0,1-3 9 0 0,-4 10-13 0 0,0 1-1 0 0,0 0 1 0 0,0-1-1 0 0,-1 1 1 0 0,1 0-1 0 0,0 0 0 0 0,0 0 1 0 0,-1 0-1 0 0,1 0 1 0 0,-1 0-1 0 0,1 0 1 0 0,-1 0-1 0 0,1 0 1 0 0,-1 1-1 0 0,1-1 1 0 0,-1 1-1 0 0,0-1 1 0 0,1 1-1 0 0,-1 0 1 0 0,0-1-1 0 0,1 1 0 0 0,-1 0 1 0 0,0 0-1 0 0,0 0 1 0 0,1 0-1 0 0,-1 1 1 0 0,0-1-1 0 0,1 0 1 0 0,-1 1-1 0 0,0-1 1 0 0,1 1-1 0 0,-1 0 14 0 0,-3-1-44 0 0,-15 4 4 0 0,1 2 1 0 0,-1-1 0 0 0,1 2-1 0 0,1 1 1 0 0,-1 0 0 0 0,1 1-1 0 0,1 1 1 0 0,0 1 0 0 0,-12 10 39 0 0,24-18-2 0 0,-249 176 208 0 0,263-181-158 0 0,34-25 188 0 0,236-197-54 0 0,-263 211-224 0 0,0-1 1 0 0,0 0 0 0 0,-1-2-1 0 0,-1 1 1 0 0,-1-2 0 0 0,0 0-1 0 0,6-12 42 0 0,-18 28-10 0 0,-1 0 0 0 0,1 0 0 0 0,-1 0 0 0 0,0-1 0 0 0,1 1 0 0 0,-1 0 0 0 0,0 0 1 0 0,0 0-1 0 0,0 0 0 0 0,0-1 0 0 0,0 1 0 0 0,0 0 0 0 0,0 0 0 0 0,0 0 0 0 0,-1 0 0 0 0,1-1 0 0 0,0 1 0 0 0,-1 0 0 0 0,1 0 0 0 0,-1 0 0 0 0,1 0 0 0 0,-1 0 0 0 0,1 0 0 0 0,-1 0 0 0 0,0 0 0 0 0,1 0 0 0 0,-1 0 0 0 0,0 0 0 0 0,0 1 0 0 0,0-1 0 0 0,0 0 0 0 0,0 0 0 0 0,0 1 0 0 0,0-1 0 0 0,0 1 0 0 0,0-1 0 0 0,0 1 0 0 0,0-1 0 0 0,0 1 0 0 0,0-1 0 0 0,0 1 0 0 0,-1 0 0 0 0,1 0 0 0 0,0 0 0 0 0,0 0 0 0 0,0 0 0 0 0,-1 0 0 0 0,1 0 0 0 0,0 0 0 0 0,0 0 0 0 0,0 0 0 0 0,0 1 0 0 0,0-1 0 0 0,-1 0 0 0 0,1 1 0 0 0,0-1 0 0 0,0 1 0 0 0,0-1 0 0 0,0 1 0 0 0,0 0 0 0 0,0-1 0 0 0,0 1 0 0 0,0 0 0 0 0,1 0 0 0 0,-1 0 0 0 0,0 0 0 0 0,0 0 10 0 0,-151 97-320 0 0,111-67 319 0 0,-183 164 173 0 0,195-162-80 0 0,56-34 172 0 0,115-74 189 0 0,-5-3-517 0 0,3 7 0 0 0,44-12 64 0 0,-169 75-50 0 0,0 1-1 0 0,1 1 1 0 0,1 0 0 0 0,-1 0 0 0 0,1 2-1 0 0,-1 0 1 0 0,1 1 0 0 0,0 1-1 0 0,1 0 1 0 0,-1 2 0 0 0,0 0-1 0 0,0 0 1 0 0,0 2 0 0 0,0 0-1 0 0,0 1 1 0 0,0 1 0 0 0,0 0-1 0 0,-1 1 1 0 0,0 1 0 0 0,0 1-1 0 0,0 0 1 0 0,7 5 50 0 0,-12-4-6 0 0,1 0 0 0 0,-1 1-1 0 0,-1 0 1 0 0,0 1 0 0 0,0 0-1 0 0,-1 0 1 0 0,0 1 0 0 0,-1 0-1 0 0,0 1 1 0 0,-1 0 0 0 0,0 0-1 0 0,-1 0 1 0 0,0 1 0 0 0,-1 0-1 0 0,-1 0 1 0 0,0 1 0 0 0,0-1-1 0 0,-2 1 1 0 0,1 7 6 0 0,-2-15 33 0 0,-1 0 0 0 0,0 0 0 0 0,0 1 0 0 0,-1-1 0 0 0,0 0 0 0 0,0 0 0 0 0,0 0 0 0 0,-1 0-1 0 0,0 0 1 0 0,0 0 0 0 0,0 0 0 0 0,-1 0 0 0 0,0-1 0 0 0,0 1 0 0 0,0-1 0 0 0,-2 2-33 0 0,4-40 952 0 0,88-127-1388 0 0,-63 127 289 0 0,1 1 0 0 0,2 1 0 0 0,1 1 0 0 0,2 2 0 0 0,1 1 0 0 0,0 1 0 0 0,2 2 0 0 0,1 1 0 0 0,2 2 147 0 0,-34 19-53 0 0,0 0-1 0 0,1 0 0 0 0,0 0 1 0 0,-1 0-1 0 0,1 0 1 0 0,0 1-1 0 0,0-1 1 0 0,0 1-1 0 0,0 0 1 0 0,0 0-1 0 0,0 0 0 0 0,0 1 1 0 0,0-1-1 0 0,0 1 1 0 0,1-1-1 0 0,-1 1 1 0 0,0 0-1 0 0,0 0 1 0 0,0 0-1 0 0,1 1 0 0 0,-1-1 1 0 0,0 1-1 0 0,0 0 1 0 0,0 0-1 0 0,0 0 1 0 0,0 0-1 0 0,0 0 1 0 0,0 1-1 0 0,0-1 0 0 0,-1 1 1 0 0,1 0-1 0 0,-1 0 1 0 0,1 0-1 0 0,-1 0 1 0 0,1 0-1 0 0,-1 1 1 0 0,0-1-1 0 0,1 3 54 0 0,2 17-3 0 0,-2 0-1 0 0,-1 0 1 0 0,-1 0 0 0 0,0 1 0 0 0,-2-1-1 0 0,-1 0 1 0 0,0 0 0 0 0,-2 0-1 0 0,0 0 1 0 0,-7 18 3 0 0,10-37 0 0 0,-15 67 178 0 0,3 0 0 0 0,3 0 0 0 0,-1 68-178 0 0,11-136 36 0 0,1 0 0 0 0,-1 0 0 0 0,0 1 0 0 0,1-1-1 0 0,-1 0 1 0 0,1 0 0 0 0,-1 0 0 0 0,1 1 0 0 0,0-1-1 0 0,0 0 1 0 0,0 0 0 0 0,0 0 0 0 0,0 0 0 0 0,1-1-1 0 0,-1 1 1 0 0,1 0 0 0 0,-1 0 0 0 0,1-1 0 0 0,0 1-1 0 0,-1-1 1 0 0,1 0 0 0 0,0 1 0 0 0,0-1 0 0 0,0 0-1 0 0,0 0 1 0 0,0 0 0 0 0,0 0 0 0 0,0 0 0 0 0,0-1-1 0 0,0 1 1 0 0,1-1 0 0 0,-1 1 0 0 0,0-1-1 0 0,0 0 1 0 0,1 0 0 0 0,-1 0 0 0 0,0 0 0 0 0,0 0-1 0 0,1 0 1 0 0,-1-1 0 0 0,0 1 0 0 0,0-1 0 0 0,1 0-1 0 0,0 0-35 0 0,25-4 140 0 0,-1-1-1 0 0,1-1 0 0 0,-1-1 1 0 0,0-2-1 0 0,-1-1 0 0 0,0 0 1 0 0,15-11-140 0 0,-17 10 30 0 0,411-222-371 0 0,-414 219 214 0 0,-32 12-260 0 0,-143 80-230 0 0,-348 220 930 0 0,438-254-253 0 0,68-38-153 0 0,15-7 141 0 0,0-1-1 0 0,0-1 1 0 0,0-1 0 0 0,0 0 0 0 0,0-2-1 0 0,-1 0 1 0 0,0-1 0 0 0,14-9-48 0 0,29-11 34 0 0,991-422 58 0 0,-981 424 165 0 0,-387 159-137 0 0,194-75-104 0 0,-660 338 1099 0 0,646-326-816 0 0,131-58-459 0 0,32-15-15 0 0,133-66 271 0 0,636-326-252 0 0,-217 133 317 0 0,-478 229-218 0 0,-100 33 164 0 0,-70 22 340 0 0,-357 210-314 0 0,218-109-81 0 0,5-2 40 0 0,-86 31-92 0 0,160-107 276 0 0,129-46-281 0 0,0-1 0 0 0,0 1 0 0 0,0-1 1 0 0,0 1-1 0 0,0-1 0 0 0,0 1 0 0 0,0 0 0 0 0,0-1 0 0 0,0 1 0 0 0,1-1 1 0 0,-1 1-1 0 0,0 0 0 0 0,1-1 0 0 0,-1 1 0 0 0,1 0 0 0 0,0 0 0 0 0,-1-1 1 0 0,1 1-1 0 0,0 0 0 0 0,0 0 0 0 0,0 0 0 0 0,0 0 0 0 0,0 0 0 0 0,0 0 1 0 0,0 0-1 0 0,0 0 0 0 0,0 0 0 0 0,0 1 0 0 0,1-1 0 0 0,-1 0 0 0 0,1 0 5 0 0,69-67-152 0 0,3 2 0 0 0,4 3-1 0 0,1 5 1 0 0,74-41 152 0 0,-26 25-347 0 0,-127 73 337 0 0,-1 0 1 0 0,0 0-1 0 0,0 1 0 0 0,0-1 0 0 0,1 0 1 0 0,-1 0-1 0 0,0 0 0 0 0,0 1 0 0 0,0-1 1 0 0,-1 1-1 0 0,1-1 0 0 0,0 1 1 0 0,0-1-1 0 0,0 1 0 0 0,0-1 0 0 0,0 1 1 0 0,0 0-1 0 0,-1 0 0 0 0,1 0 0 0 0,0 0 1 0 0,0 0-1 0 0,0 0 0 0 0,-1 0 0 0 0,1 0 1 0 0,0 0-1 0 0,0 0 0 0 0,0 1 0 0 0,-1-1 1 0 0,1 0-1 0 0,0 1 0 0 0,0-1 0 0 0,0 1 1 0 0,-1 0 9 0 0,-56 9-167 0 0,1 3-1 0 0,0 2 1 0 0,-33 15 167 0 0,42-14-8 0 0,-601 204 431 0 0,567-195-340 0 0,-268 71 620 0 0,297-92-183 0 0,61-18-987 0 0,252-129 420 0 0,-38 24 187 0 0,-253 131 170 0 0,-334 231-682 0 0,87-57 420 0 0,214-138-111 0 0,67-43-174 0 0,17-8 228 0 0,0 0 1 0 0,0-1 0 0 0,-1 0 0 0 0,1-2-1 0 0,-1 0 1 0 0,-1-2 0 0 0,14-6 8 0 0,-11 5-1 0 0,834-320-445 0 0,-479 191 439 0 0,300-100 74 0 0,-630 223-78 0 0,76-15-2 0 0,-144 43 225 0 0,-541 331 371 0 0,249-149-216 0 0,261-150-444 0 0,104-41-150 0 0,-12-17 244 0 0,-1-1 0 0 0,-1-2-1 0 0,0-1 1 0 0,16-13-17 0 0,17-6 22 0 0,734-350-263 0 0,-700 337 223 0 0,-26 10-19 0 0,2 3-1 0 0,2 5 0 0 0,50-13 38 0 0,-117 47-211 0 0,-33 13 208 0 0,-510 327 488 0 0,273-186 499 0 0,-77 26-984 0 0,341-181-73 0 0,194-111 186 0 0,234-124-582 0 0,68-7 469 0 0,-280 156-314 0 0,-361 168 268 0 0,-552 345 734 0 0,522-322-409 0 0,179-108-369 0 0,148-76 286 0 0,-103 44-166 0 0,513-263-281 0 0,84 2-351 0 0,-621 282 373 0 0,-43 21 76 0 0,-309 197 473 0 0,220-148-223 0 0,-697 414 2121 0 0,781-464-2087 0 0,-7 6-39 0 0,41-17-172 0 0,151-85 258 0 0,-114 55-151 0 0,861-426-944 0 0,-792 401 559 0 0,1 3-246 0 0,-221 113 716 0 0,-577 354 1266 0 0,423-252-716 0 0,237-145-715 0 0,36-15-39 0 0,15-11 122 0 0,-1-2 0 0 0,0-1 1 0 0,-1-2-1 0 0,-1-2 0 0 0,13-9-30 0 0,22-9 2 0 0,558-280-598 0 0,-383 188 108 0 0,-239 123 439 0 0,13-8 113 0 0,-32 8-34 0 0,-5 9-57 0 0,0 0 0 0 0,1 0 0 0 0,-1 1 0 0 0,1 1 0 0 0,0 1 0 0 0,1 0-1 0 0,0 1 1 0 0,-2 2 27 0 0,-12 5 0 0 0,-594 323 583 0 0,458-258-195 0 0,209-94-636 0 0,356-211 304 0 0,-294 152-52 0 0,-107 73 1 0 0,0-1 0 0 0,-1 1 0 0 0,1-1 1 0 0,0 1-1 0 0,-1-1 0 0 0,1 0 0 0 0,-1 1 0 0 0,1-1 0 0 0,-1 1 0 0 0,1 0 1 0 0,-1-1-1 0 0,1 1 0 0 0,-1-1 0 0 0,1 1 0 0 0,-1 0 0 0 0,0-1 1 0 0,1 1-1 0 0,-1 0 0 0 0,0 0 0 0 0,1 0 0 0 0,-1-1 0 0 0,1 1 0 0 0,-1 0 1 0 0,0 0-1 0 0,0 0 0 0 0,1 0 0 0 0,-1 0 0 0 0,0 0 0 0 0,1 0 1 0 0,-1 0-1 0 0,0 0 0 0 0,1 1 0 0 0,-1-1 0 0 0,1 0 0 0 0,-1 0 0 0 0,0 1 1 0 0,1-1-1 0 0,-1 0 0 0 0,0 1 0 0 0,1-1 0 0 0,-1 0 0 0 0,1 1 1 0 0,-1-1-1 0 0,1 1 0 0 0,-1-1 0 0 0,1 1 0 0 0,0-1 0 0 0,-1 1 0 0 0,1-1 1 0 0,-1 1-1 0 0,1 0 0 0 0,0-1-5 0 0,-124 77 0 0 0,56-22-17 0 0,86-58-167 0 0,-8-15 466 0 0,-10 18-266 0 0,0 0 0 0 0,0 0-5 0 0,0 0-22 0 0,0 0-5 0 0,0 0-2 0 0,0 0-10 0 0,0 0 2 0 0,-15 22-14 0 0,15-15-297 0 0,12-8 339 0 0,0-1 1 0 0,-1 0-1 0 0,1-1 1 0 0,0-1-1 0 0,-1 0 1 0 0,0 0-1 0 0,0-1 1 0 0,-1-1-1 0 0,1 0 1 0 0,5-4-3 0 0,20-10 4 0 0,158-88 0 0 0,-101 53-25 0 0,3 5 1 0 0,71-27 20 0 0,-137 65-6 0 0,-15 6-43 0 0,0 0 0 0 0,1 0 0 0 0,-1 2 0 0 0,1 0 0 0 0,0 0 0 0 0,0 2 0 0 0,0 0 0 0 0,1 0 49 0 0,-22 21-97 0 0,-5-6 122 0 0,-2-1 0 0 0,1 0 1 0 0,-1-1-1 0 0,-1 0 0 0 0,0-1 0 0 0,-1-1 0 0 0,0 0 1 0 0,0 0-1 0 0,-14 5-25 0 0,-35 23 72 0 0,93-31-466 0 0,56-42 428 0 0,248-144-18 0 0,-112 34 12 0 0,-219 143-21 0 0,0 2 10 0 0,0 0 0 0 0,0-1 1 0 0,-1 1-1 0 0,1-1 1 0 0,0 0-1 0 0,-1 1 1 0 0,0-1-1 0 0,1 0 1 0 0,-1 0-1 0 0,0-1 0 0 0,0 1 1 0 0,0 0-1 0 0,-1-1 1 0 0,1 1-1 0 0,0-1 1 0 0,-1 1-1 0 0,0-1 1 0 0,1 0-1 0 0,-1 0 1 0 0,0 0-1 0 0,0 0 0 0 0,-1 1 1 0 0,1-4-18 0 0,-49-2 196 0 0,23 11-193 0 0,-1 1 0 0 0,1 1 0 0 0,0 1 0 0 0,0 2 0 0 0,1 0-1 0 0,0 1 1 0 0,0 2 0 0 0,1 1 0 0 0,-2 2-3 0 0,-30 12 13 0 0,32-14 43 0 0,0-2-266 0 0,42-22-58 0 0,112-83 279 0 0,120-74-30 0 0,-73 53-54 0 0,-168 111 62 0 0,7-3 64 0 0,-25 5 157 0 0,-96 51-466 0 0,-280 143 402 0 0,338-173-52 0 0,45-17-126 0 0,6-3-146 0 0,124-78 153 0 0,155-85-26 0 0,-219 129 7 0 0,-113 46 183 0 0,-257 130-67 0 0,230-89-91 0 0,76-50 11 0 0,-1 1 0 0 0,1-1 0 0 0,0 1-1 0 0,-1-1 1 0 0,1 1 0 0 0,0-1 0 0 0,0 0-1 0 0,0 1 1 0 0,0-1 0 0 0,0 0 0 0 0,0 0-1 0 0,0 0 1 0 0,1 0 0 0 0,-1 0-1 0 0,0 0 1 0 0,1 0 0 0 0,-1 0 0 0 0,0-1-1 0 0,1 1 1 0 0,-1 0 0 0 0,1-1 0 0 0,-1 1-1 0 0,1-1 1 0 0,-1 0 0 0 0,1 1 0 0 0,0-1-1 0 0,-1 0 1 0 0,1 0 0 0 0,-1 0-1 0 0,1 0 1 0 0,0 0 0 0 0,-1 0 0 0 0,1-1-1 0 0,-1 1 1 0 0,1 0 0 0 0,-1-1 0 0 0,1 1-1 0 0,0-1 9 0 0,1 1-3 0 0,166-11-52 0 0,23 11 565 0 0,-423 4-503 0 0,162 3 59 0 0,68-7-99 0 0,1 0-53 0 0,0 0-39 0 0,23 0-247 0 0,69 7 477 0 0,-78-17 953 0 0,-14 9-1049 0 0,0 1-13 0 0,0 0 0 0 0,0 0 16 0 0,0 0 4 0 0,0 0 0 0 0,0 0-1 0 0,0 0-6 0 0,0 0-1 0 0,0 0 4 0 0,0 0 8 0 0,0 0-26 0 0,0 0-8 0 0,0 0-7 0 0,0 0 20 0 0,0 0-2 0 0,0 0 6 0 0,0 0-10 0 0,0 0-4 0 0,0 0 15 0 0,0 0-1 0 0,0 0-16 0 0,0 0 13 0 0,0 0-6 0 0,0 0 2 0 0,0 0 15 0 0,0 0-2 0 0,0 0-1 0 0,0 0-2 0 0,0 0-9 0 0,0 0 6 0 0,0 0-10 0 0,0 0-6 0 0,0 0 6 0 0,0 0 10 0 0,0 0-9 0 0,0 0 1 0 0,0 0 10 0 0,0 0 3 0 0,0 0-2 0 0,0 0-13 0 0,0 0-2 0 0,0 0 18 0 0,0 0 0 0 0,0 0-3 0 0,0 0-9 0 0,0 0 6 0 0,0 0-9 0 0,0 0 1 0 0,0 0 10 0 0,0 0-1 0 0,0 0-10 0 0,0 0 15 0 0,0 0 0 0 0,0 0 1 0 0,0 0 0 0 0,0 0-11 0 0,0 0 6 0 0,0 0 5 0 0,0 0 6 0 0,-13-3 630 0 0,13 2-636 0 0,-1 1 6 0 0,0 0 2 0 0,0 0-11 0 0,0 0 5 0 0,-6 1-1771 0 0,6 29-2034 0 0,0 1-5757 0 0,1-23 3681 0 0</inkml:trace>
  <inkml:trace contextRef="#ctx0" brushRef="#br1" timeOffset="80948.615">12421 5816 0 0 0,'0'0'305'0'0,"0"0"86"0"0,0 0 72 0 0,0 0-38 0 0,0 0-94 0 0,-9 0-118 0 0,3 0-182 0 0,3 0-23 0 0,1-1 0 0 0,0 1 1 0 0,-1 0-1 0 0,1 0 0 0 0,0 0 0 0 0,-1 1 1 0 0,1-1-1 0 0,0 1 0 0 0,0-1 0 0 0,-1 1 0 0 0,1 0 1 0 0,0-1-1 0 0,0 1 0 0 0,0 0 0 0 0,0 1 1 0 0,0-1-1 0 0,0 0 0 0 0,0 0 0 0 0,0 1 0 0 0,0-1 1 0 0,1 1-1 0 0,-1 0 0 0 0,1 0 0 0 0,-1-1 1 0 0,0 3-9 0 0,-181 287 1148 0 0,-356 662 1411 0 0,492-874-2140 0 0,62-81 58 0 0,128-122 887 0 0,-114 94-1248 0 0,727-677 6 0 0,-337 350-1481 0 0,-393 329 1203 0 0,-21 23-52 0 0,-11 11-268 0 0,-273 260 310 0 0,-214 262 2053 0 0,170-191 1678 0 0,309-318-2702 0 0,32-27-776 0 0,0-1 0 0 0,-1-1 0 0 0,-1 0 0 0 0,0-1 0 0 0,0-1 0 0 0,11-12-87 0 0,23-16 158 0 0,710-496 186 0 0,-451 316-933 0 0,-287 208 177 0 0,-47 40-52 0 0,13-17 417 0 0,-698 673 768 0 0,608-585 106 0 0,-5-5 0 0 0,-82 55-827 0 0,146-125 718 0 0,299-235-250 0 0,-140 108-398 0 0,128-98-27 0 0,-32 29-588 0 0,124-137 545 0 0,-318 290-52 0 0,3 0-34 0 0,-2-1-1 0 0,-1-1 0 0 0,0 0 1 0 0,-1-2-1 0 0,-2 0 1 0 0,6-11 86 0 0,-21 34-4 0 0,0 0 1 0 0,0-1-1 0 0,0 1 1 0 0,1 0 0 0 0,-1-1-1 0 0,0 1 1 0 0,0-1-1 0 0,0 1 1 0 0,0-1-1 0 0,0 1 1 0 0,0 0-1 0 0,0-1 1 0 0,0 1 0 0 0,0-1-1 0 0,0 1 1 0 0,0-1-1 0 0,0 1 1 0 0,0 0-1 0 0,0-1 1 0 0,0 1-1 0 0,0-1 1 0 0,-1 1-1 0 0,1 0 1 0 0,0-1 0 0 0,0 1-1 0 0,0-1 1 0 0,-1 1-1 0 0,1 0 1 0 0,0-1-1 0 0,-1 1 1 0 0,1 0-1 0 0,0-1 1 0 0,0 1 0 0 0,-1 0-1 0 0,1 0 1 0 0,-1-1-1 0 0,1 1 1 0 0,0 0-1 0 0,-1 0 1 0 0,1 0-1 0 0,-1 0 1 0 0,1-1 0 0 0,0 1-1 0 0,-1 0 1 0 0,1 0-1 0 0,-1 0 1 0 0,1 0-1 0 0,-1 0 1 0 0,1 0-1 0 0,0 0 1 0 0,-1 0-1 0 0,1 0 1 0 0,-1 0 0 0 0,1 0-1 0 0,-1 0 1 0 0,1 1-1 0 0,0-1 1 0 0,-1 0-1 0 0,1 0 1 0 0,-1 0-1 0 0,1 0 1 0 0,0 1 0 0 0,-1-1-1 0 0,1 0 1 0 0,0 1-1 0 0,-1-1 1 0 0,1 0-1 0 0,0 0 1 0 0,0 1-1 0 0,-1-1 4 0 0,-117 69-364 0 0,82-42 351 0 0,-176 132 424 0 0,-68 74-411 0 0,-337 352 961 0 0,509-508 49 0 0,100-77-352 0 0,23-15-710 0 0,-10 9 82 0 0,288-326 201 0 0,-232 265-212 0 0,27-26-56 0 0,-5-4 0 0 0,-4-3 0 0 0,27-51 37 0 0,-87 122-60 0 0,-1-2 1 0 0,-2 0 0 0 0,-1 0 0 0 0,-1-2 0 0 0,-2 0-1 0 0,-2 0 1 0 0,0-1 0 0 0,-3 0 0 0 0,0-1 0 0 0,-1-19 59 0 0,-5 52-9 0 0,0-1 0 0 0,-1 1 0 0 0,1-1 0 0 0,-1 0 0 0 0,0 1 0 0 0,1-1 0 0 0,-1 0 0 0 0,-1 0 0 0 0,1 1 0 0 0,0-1 0 0 0,-1 0 0 0 0,1 1 0 0 0,-1-1 0 0 0,0 1 0 0 0,0-1 0 0 0,0 1 0 0 0,0-1 0 0 0,0 1 0 0 0,0-1 0 0 0,-1 1 0 0 0,1 0-1 0 0,-1 0 1 0 0,0 0 0 0 0,0 0 0 0 0,0 0 0 0 0,0 0 0 0 0,0 0 0 0 0,0 1 0 0 0,0-1 0 0 0,0 0 0 0 0,-1 1 0 0 0,1 0 0 0 0,0 0 0 0 0,-1 0 0 0 0,1 0 0 0 0,-1 0 0 0 0,0 0 0 0 0,1 1 0 0 0,-1-1 0 0 0,0 1 0 0 0,1 0 0 0 0,-1-1 0 0 0,0 1 0 0 0,-2 1 9 0 0,-10 2-45 0 0,-1 0 0 0 0,1 1 0 0 0,0 1 0 0 0,0 0 0 0 0,0 1-1 0 0,1 1 1 0 0,0 0 0 0 0,0 1 0 0 0,1 1 0 0 0,0 0 0 0 0,-5 5 45 0 0,7-6-8 0 0,-105 74 81 0 0,5 6-1 0 0,3 4 1 0 0,-89 100-73 0 0,107-98 0 0 0,116-88-246 0 0,76-62 629 0 0,347-262-62 0 0,-378 268-294 0 0,307-194-79 0 0,-337 225-181 0 0,-41 39-90 0 0,-107 112 268 0 0,-333 330 281 0 0,329-340 76 0 0,-4-4 0 0 0,-60 42-302 0 0,109-115 700 0 0,227-196-639 0 0,7 7 0 0 0,5 7 0 0 0,7 8 0 0 0,60-25-61 0 0,32-4-59 0 0,-270 157 57 0 0,18-11-56 0 0,0 1-1 0 0,1 2 1 0 0,0 0-1 0 0,0 0 1 0 0,1 2-1 0 0,13-2 59 0 0,-34 9-11 0 0,0-1-1 0 0,0 1 1 0 0,0 0 0 0 0,0-1-1 0 0,1 1 1 0 0,-1 0 0 0 0,0 0-1 0 0,0 0 1 0 0,0 0 0 0 0,0 0-1 0 0,0 0 1 0 0,0 0 0 0 0,1 0-1 0 0,-1 1 1 0 0,0-1 0 0 0,0 0-1 0 0,0 1 1 0 0,0-1 0 0 0,0 1-1 0 0,0-1 1 0 0,0 1 0 0 0,0-1 0 0 0,0 1-1 0 0,0 0 1 0 0,0 0 0 0 0,-1-1-1 0 0,1 1 1 0 0,0 0 0 0 0,0 0-1 0 0,-1 0 1 0 0,1 0 0 0 0,0 0-1 0 0,-1 0 1 0 0,1 0 0 0 0,-1 0-1 0 0,1 0 1 0 0,-1 0 0 0 0,0 0-1 0 0,0 0 1 0 0,1 0 0 0 0,-1 0-1 0 0,0 0 1 0 0,0 0 0 0 0,0 0-1 0 0,0 1 1 0 0,0-1 0 0 0,0 0-1 0 0,0 0 1 0 0,0 0 0 0 0,-1 0-1 0 0,1 0 1 0 0,0 0 0 0 0,-1 0-1 0 0,1 0 1 0 0,-1 0 0 0 0,1 0 0 0 0,-1 0-1 0 0,1 0 1 0 0,-1 0 0 0 0,0 0-1 0 0,0 1 12 0 0,-10 22-7 0 0,-1 0-1 0 0,-1-1 1 0 0,-2-1-1 0 0,0 0 1 0 0,-1 0-1 0 0,-8 7 8 0 0,4-5 9 0 0,-118 142 115 0 0,-7-6 0 0 0,-7-6 0 0 0,-101 74-124 0 0,227-206 59 0 0,-41 37 224 0 0,-3-4-1 0 0,-2-3 1 0 0,-17 6-283 0 0,48-42 718 0 0,53-37-300 0 0,67-72-406 0 0,3 5 0 0 0,5 3 0 0 0,10-3-12 0 0,113-87 19 0 0,136-82-19 0 0,-202 152-4 0 0,-42 31-149 0 0,4 4-1 0 0,81-39 154 0 0,-130 86-389 0 0,-57 23 382 0 0,-1 0 0 0 0,1 0 0 0 0,0 1-1 0 0,-1-1 1 0 0,1 0 0 0 0,0 0 0 0 0,-1 0 0 0 0,1 1 0 0 0,0-1 0 0 0,0 0 0 0 0,-1 0 0 0 0,1 0-1 0 0,0 1 1 0 0,0-1 0 0 0,-1 0 0 0 0,1 1 0 0 0,0-1 0 0 0,0 0 0 0 0,0 1 0 0 0,0-1 0 0 0,-1 0 0 0 0,1 1-1 0 0,0-1 1 0 0,0 0 0 0 0,0 1 0 0 0,0-1 0 0 0,0 0 0 0 0,0 1 0 0 0,0-1 0 0 0,0 0 0 0 0,0 1-1 0 0,0-1 1 0 0,0 0 0 0 0,0 1 0 0 0,0-1 0 0 0,0 0 0 0 0,0 1 0 0 0,0-1 0 0 0,1 0 0 0 0,-1 1-1 0 0,0-1 1 0 0,0 0 0 0 0,0 1 0 0 0,0-1 0 0 0,1 0 0 0 0,-1 1 0 0 0,0-1 0 0 0,0 0 0 0 0,1 0 0 0 0,-1 1-1 0 0,0-1 1 0 0,0 0 0 0 0,1 0 0 0 0,-1 0 0 0 0,0 0 0 0 0,1 1 0 0 0,-1-1 0 0 0,0 0 0 0 0,1 0-1 0 0,-1 0 1 0 0,0 0 0 0 0,1 0 0 0 0,-1 0 0 0 0,1 0 0 0 0,-1 0 0 0 0,0 0 0 0 0,1 0 0 0 0,-1 0-1 0 0,0 0 1 0 0,1 0 7 0 0,-123 125-142 0 0,-459 461 320 0 0,445-453 80 0 0,-6-7-1 0 0,-17 4-257 0 0,108-96 415 0 0,132-101-460 0 0,798-589 198 0 0,-655 502-406 0 0,-303 218-338 0 0,-696 631 728 0 0,357-376 225 0 0,309-252 11 0 0,105-67-299 0 0,26-17-107 0 0,-15 11 39 0 0,1016-822 123 0 0,-458 357-624 0 0,-549 456 442 0 0,-6 7 2 0 0,0 0 1 0 0,0-2-1 0 0,-1 1 1 0 0,0-1-1 0 0,-1 0 1 0 0,0-1-1 0 0,0 0 1 0 0,-2 0-1 0 0,2-3 51 0 0,-8 14-8 0 0,0-1-1 0 0,0 0 0 0 0,0 1 1 0 0,0-1-1 0 0,0 0 1 0 0,0 0-1 0 0,-1 1 0 0 0,1-1 1 0 0,0 0-1 0 0,0 1 1 0 0,-1-1-1 0 0,1 1 0 0 0,-1-1 1 0 0,1 0-1 0 0,0 1 0 0 0,-1-1 1 0 0,1 1-1 0 0,-1-1 1 0 0,1 1-1 0 0,-1-1 0 0 0,1 1 1 0 0,-1 0-1 0 0,0-1 1 0 0,1 1-1 0 0,-1-1 0 0 0,1 1 1 0 0,-1 0-1 0 0,0 0 1 0 0,1-1-1 0 0,-1 1 0 0 0,0 0 1 0 0,1 0-1 0 0,-1 0 1 0 0,0 0-1 0 0,1 0 0 0 0,-1 0 1 0 0,0 0-1 0 0,0 0 1 0 0,1 0-1 0 0,-1 0 0 0 0,0 0 1 0 0,1 0-1 0 0,-1 1 1 0 0,0-1-1 0 0,1 0 0 0 0,-1 0 1 0 0,0 1-1 0 0,1-1 1 0 0,-1 0-1 0 0,1 1 0 0 0,-1-1 1 0 0,1 1-1 0 0,-1-1 1 0 0,0 1 8 0 0,0-1-12 0 0,-24 7-81 0 0,1 1 0 0 0,0 1 0 0 0,1 1 1 0 0,-1 1-1 0 0,2 1 0 0 0,0 1 0 0 0,-5 5 93 0 0,-6 2-33 0 0,-333 218 240 0 0,-249 218-207 0 0,53-37 384 0 0,438-329 3 0 0,-4-7 0 0 0,-4-5-1 0 0,-65 25-386 0 0,118-72 579 0 0,78-32-574 0 0,1 1 0 0 0,0 0 1 0 0,-1 0-1 0 0,1 0 0 0 0,0 0 0 0 0,-1 0 0 0 0,1 0 0 0 0,0-1 0 0 0,-1 1 1 0 0,1 0-1 0 0,0 0 0 0 0,-1 0 0 0 0,1-1 0 0 0,0 1 0 0 0,0 0 1 0 0,-1-1-1 0 0,1 1 0 0 0,0 0 0 0 0,0-1 0 0 0,-1 1 0 0 0,1 0 1 0 0,0-1-1 0 0,0 1 0 0 0,0 0 0 0 0,0-1 0 0 0,0 1 0 0 0,0 0 0 0 0,0-1 1 0 0,-1 1-1 0 0,1 0 0 0 0,0-1 0 0 0,0 1 0 0 0,0-1 0 0 0,0 1 1 0 0,1 0-1 0 0,-1-1 0 0 0,0 1 0 0 0,0 0 0 0 0,0-1 0 0 0,0 1 0 0 0,0 0 1 0 0,0-1-1 0 0,0 1 0 0 0,1 0 0 0 0,-1-1 0 0 0,0 1 0 0 0,0 0 1 0 0,1-1-1 0 0,-1 1 0 0 0,0 0 0 0 0,0 0 0 0 0,1-1 0 0 0,-1 1 0 0 0,0 0 1 0 0,1 0-1 0 0,-1-1 0 0 0,0 1 0 0 0,1 0 0 0 0,-1 0 0 0 0,0 0 1 0 0,1 0-1 0 0,-1 0 0 0 0,0 0 0 0 0,1-1 0 0 0,-1 1 0 0 0,0 0 1 0 0,1 0-7 0 0,182-165 64 0 0,146-105-51 0 0,10 15 0 0 0,184-95-12 0 0,-442 299-8 0 0,85-53-135 0 0,5 8-1 0 0,117-47 144 0 0,-192 110-369 0 0,-96 33 361 0 0,1-1 0 0 0,-1 1 1 0 0,0 0-1 0 0,1 0 0 0 0,-1-1 0 0 0,1 1 0 0 0,-1 0 1 0 0,1 0-1 0 0,-1-1 0 0 0,0 1 0 0 0,1 0 0 0 0,-1 0 0 0 0,1 0 1 0 0,-1 0-1 0 0,1 0 0 0 0,-1 0 0 0 0,1 0 0 0 0,-1 0 1 0 0,1 0-1 0 0,-1 0 0 0 0,1 0 0 0 0,-1 0 0 0 0,1 0 1 0 0,-1 0-1 0 0,1 0 0 0 0,-1 0 0 0 0,1 1 0 0 0,-1-1 1 0 0,1 0-1 0 0,-1 0 0 0 0,0 0 0 0 0,1 1 0 0 0,-1-1 0 0 0,1 0 1 0 0,-1 1-1 0 0,0-1 0 0 0,1 0 0 0 0,-1 1 0 0 0,0-1 1 0 0,1 1-1 0 0,-1-1 0 0 0,0 0 0 0 0,0 1 0 0 0,0-1 1 0 0,1 1-1 0 0,-1-1 0 0 0,0 1 0 0 0,0-1 0 0 0,0 1 1 0 0,0-1-1 0 0,0 1 0 0 0,0-1 0 0 0,0 1 0 0 0,0-1 0 0 0,0 1 1 0 0,0-1-1 0 0,0 1 0 0 0,0-1 8 0 0,-18 28-198 0 0,-244 211 244 0 0,-778 724 366 0 0,767-738-52 0 0,255-199-436 0 0,99-67 204 0 0,487-347 299 0 0,-326 215-370 0 0,267-177-41 0 0,36 9-16 0 0,-496 313 5 0 0,118-68-98 0 0,175-73 93 0 0,-259 142-203 0 0,-83 27 199 0 0,-1 0 0 0 0,1 1-1 0 0,0-1 1 0 0,-1 0 0 0 0,1 0-1 0 0,0 1 1 0 0,0-1 0 0 0,-1 0 0 0 0,1 0-1 0 0,0 1 1 0 0,0-1 0 0 0,0 0 0 0 0,-1 1-1 0 0,1-1 1 0 0,0 0 0 0 0,0 1-1 0 0,0-1 1 0 0,0 0 0 0 0,0 1 0 0 0,0-1-1 0 0,0 0 1 0 0,-1 1 0 0 0,1-1 0 0 0,0 1-1 0 0,0-1 1 0 0,0 0 0 0 0,1 1 0 0 0,-1-1-1 0 0,0 0 1 0 0,0 1 0 0 0,0-1-1 0 0,0 0 1 0 0,0 1 0 0 0,0-1 0 0 0,0 0-1 0 0,1 1 1 0 0,-1-1 0 0 0,0 0 0 0 0,0 1-1 0 0,0-1 1 0 0,1 0 0 0 0,-1 1-1 0 0,0-1 1 0 0,0 0 0 0 0,1 0 0 0 0,-1 0-1 0 0,0 1 1 0 0,1-1 0 0 0,-1 0 0 0 0,0 0-1 0 0,1 0 1 0 0,-1 0 0 0 0,0 1-1 0 0,1-1 1 0 0,-1 0 0 0 0,0 0 0 0 0,1 0-1 0 0,-1 0 1 0 0,1 0 0 0 0,-1 0 0 0 0,0 0-1 0 0,1 0 1 0 0,-1 0 0 0 0,0 0-1 0 0,1 0 1 0 0,-1 0 0 0 0,1 0 4 0 0,-23 26-41 0 0,-264 231 100 0 0,248-224-59 0 0,-855 711 63 0 0,795-668 90 0 0,-3-5 0 0 0,-3-4 1 0 0,-103 49-154 0 0,133-89 252 0 0,74-27-247 0 0,1 0-1 0 0,-1 0 1 0 0,0 0 0 0 0,0 0-1 0 0,0-1 1 0 0,0 1 0 0 0,0 0-1 0 0,0 0 1 0 0,0 0 0 0 0,0-1-1 0 0,0 1 1 0 0,0 0-1 0 0,0 0 1 0 0,0-1 0 0 0,0 1-1 0 0,0 0 1 0 0,0 0 0 0 0,0 0-1 0 0,0-1 1 0 0,0 1 0 0 0,0 0-1 0 0,0 0 1 0 0,0 0 0 0 0,0-1-1 0 0,0 1 1 0 0,0 0 0 0 0,0 0-1 0 0,-1 0 1 0 0,1-1 0 0 0,0 1-1 0 0,0 0 1 0 0,0 0 0 0 0,0 0-1 0 0,0 0-4 0 0,4-4 14 0 0,412-346 95 0 0,-135 139-148 0 0,297-167 39 0 0,-440 292 2 0 0,636-373-133 0 0,-723 435-46 0 0,-78 45-75 0 0,-679 495 90 0 0,-177 148 365 0 0,778-587 15 0 0,-4-4-1 0 0,-37 15-217 0 0,94-64 185 0 0,269-160-23 0 0,-148 86-132 0 0,833-520 30 0 0,-740 475-47 0 0,23-15-76 0 0,5 7 0 0 0,162-59 63 0 0,-303 149-196 0 0,-50 16 95 0 0,-211 169 3 0 0,-640 517 66 0 0,727-590 108 0 0,-4-6-1 0 0,-5-6 1 0 0,-132 64-76 0 0,186-111 231 0 0,80-40-228 0 0,0-1 0 0 0,0 1 0 0 0,0 0-1 0 0,0 0 1 0 0,0-1 0 0 0,0 1 0 0 0,0 0 0 0 0,0 0 0 0 0,0-1 0 0 0,0 1 0 0 0,-1 0 0 0 0,1 0 0 0 0,0-1 0 0 0,0 1 0 0 0,0 0 0 0 0,0 0 0 0 0,0 0 0 0 0,-1 0 0 0 0,1-1 0 0 0,0 1 0 0 0,0 0 0 0 0,0 0 0 0 0,-1 0 0 0 0,1 0 0 0 0,0 0 0 0 0,0-1 0 0 0,-1 1 0 0 0,1 0-1 0 0,0 0 1 0 0,0 0 0 0 0,-1 0 0 0 0,1 0 0 0 0,0 0 0 0 0,0 0 0 0 0,-1 0 0 0 0,1 0 0 0 0,0 0 0 0 0,0 0 0 0 0,-1 0-3 0 0,26-21 20 0 0,-21 18-19 0 0,480-358-3 0 0,147-52 38 0 0,-123 117-38 0 0,48 5 2 0 0,-342 199-155 0 0,-214 92 149 0 0,0-1 0 0 0,1 0 0 0 0,-1 1 1 0 0,1-1-1 0 0,-1 0 0 0 0,1 1 0 0 0,-1-1 0 0 0,1 1 0 0 0,0-1 0 0 0,-1 1 1 0 0,1-1-1 0 0,0 1 0 0 0,-1 0 0 0 0,1-1 0 0 0,0 1 0 0 0,-1 0 0 0 0,1-1 1 0 0,0 1-1 0 0,0 0 0 0 0,0 0 0 0 0,-1 0 0 0 0,1 0 0 0 0,0 0 0 0 0,0 0 1 0 0,-1 0-1 0 0,1 0 0 0 0,0 0 0 0 0,0 0 0 0 0,0 0 0 0 0,-1 0 0 0 0,1 0 1 0 0,0 1-1 0 0,0-1 0 0 0,-1 0 0 0 0,1 1 0 0 0,0-1 0 0 0,-1 1 0 0 0,1-1 0 0 0,0 0 1 0 0,-1 1-1 0 0,1-1 0 0 0,-1 1 0 0 0,1 0 0 0 0,0-1 0 0 0,-1 1 0 0 0,0-1 1 0 0,1 1-1 0 0,-1 0 0 0 0,1-1 0 0 0,-1 1 0 0 0,0 0 0 0 0,1 0 0 0 0,-1-1 1 0 0,0 1-1 0 0,0 0 0 0 0,0 0 0 0 0,1 0 0 0 0,-1-1 0 0 0,0 2 6 0 0,-33 41-130 0 0,-448 383 119 0 0,203-180 77 0 0,-10-13 0 0 0,-11-12 0 0 0,-139 68-66 0 0,201-170 445 0 0,259-141-312 0 0,336-224-34 0 0,448-268-22 0 0,-693 448-79 0 0,697-381-60 0 0,-785 435 46 0 0,9-7-40 0 0,2 2 1 0 0,0 1-1 0 0,0 2 0 0 0,1 2 1 0 0,29-6 55 0 0,-66 18-4 0 0,-1 1 0 0 0,1-1 0 0 0,0 0 1 0 0,0 1-1 0 0,0-1 0 0 0,0 0 0 0 0,0 1 0 0 0,0-1 1 0 0,0 0-1 0 0,0 1 0 0 0,0-1 0 0 0,0 0 1 0 0,0 0-1 0 0,0 1 0 0 0,0-1 0 0 0,0 0 0 0 0,0 1 1 0 0,0-1-1 0 0,0 0 0 0 0,0 1 0 0 0,0-1 1 0 0,0 0-1 0 0,1 1 0 0 0,-1-1 0 0 0,0 0 0 0 0,0 1 1 0 0,0-1-1 0 0,0 0 0 0 0,1 0 0 0 0,-1 1 1 0 0,0-1-1 0 0,0 0 0 0 0,1 0 0 0 0,-1 0 0 0 0,0 1 1 0 0,0-1-1 0 0,1 0 0 0 0,-1 0 0 0 0,0 0 1 0 0,1 0-1 0 0,-1 0 0 0 0,0 0 0 0 0,1 1 0 0 0,-1-1 1 0 0,0 0-1 0 0,1 0 0 0 0,-1 0 0 0 0,0 0 1 0 0,1 0-1 0 0,-1 0 0 0 0,0 0 0 0 0,1 0 1 0 0,-1 0-1 0 0,0-1 0 0 0,1 1 0 0 0,-1 0 0 0 0,0 0 1 0 0,0 0-1 0 0,1 0 0 0 0,-1 0 0 0 0,0 0 1 0 0,1-1-1 0 0,-1 1 0 0 0,0 0 4 0 0,-21 22-74 0 0,18-20 72 0 0,-192 159 7 0 0,-162 99-5 0 0,277-204 6 0 0,-688 441 250 0 0,630-422-39 0 0,219-128-98 0 0,315-199 69 0 0,389-180-188 0 0,-640 358-16 0 0,4 7 0 0 0,105-31 16 0 0,-195 83-131 0 0,-59 15 129 0 0,0 0-1 0 0,-1 0 1 0 0,1 0-1 0 0,0 0 1 0 0,0 1-1 0 0,0-1 0 0 0,-1 0 1 0 0,1 0-1 0 0,0 0 1 0 0,0 1-1 0 0,0-1 1 0 0,0 0-1 0 0,0 0 0 0 0,-1 1 1 0 0,1-1-1 0 0,0 0 1 0 0,0 1-1 0 0,0-1 1 0 0,0 0-1 0 0,0 0 1 0 0,0 1-1 0 0,0-1 0 0 0,0 0 1 0 0,0 0-1 0 0,0 1 1 0 0,0-1-1 0 0,0 0 1 0 0,0 1-1 0 0,0-1 0 0 0,0 0 1 0 0,1 0-1 0 0,-1 1 1 0 0,0-1-1 0 0,0 0 1 0 0,0 0-1 0 0,0 1 0 0 0,0-1 1 0 0,1 0-1 0 0,-1 0 1 0 0,0 0-1 0 0,0 1 1 0 0,0-1-1 0 0,1 0 0 0 0,-1 0 1 0 0,0 0-1 0 0,0 0 1 0 0,1 0-1 0 0,-1 1 1 0 0,0-1-1 0 0,0 0 1 0 0,1 0-1 0 0,-1 0 0 0 0,0 0 1 0 0,0 0-1 0 0,1 0 1 0 0,-1 0-1 0 0,0 0 1 0 0,0 0-1 0 0,1 0 0 0 0,-1 0 3 0 0,-21 19-22 0 0,-250 172-22 0 0,-119 53 44 0 0,155-99 96 0 0,-173 99 63 0 0,386-231-206 0 0,47-23 58 0 0,0 0 0 0 0,-1-1-1 0 0,0-1 1 0 0,-1-2 0 0 0,17-12-11 0 0,-1 1 13 0 0,316-181 20 0 0,10 15-1 0 0,98-24-32 0 0,-264 134-22 0 0,-539 221-2 0 0,-415 194-15 0 0,654-286 93 0 0,-2-4 0 0 0,-1-5-1 0 0,-87 20-53 0 0,112-51 136 0 0,80-31-81 0 0,93-86-57 0 0,-23 37 5 0 0,-20 24 4 0 0,-3-3 0 0 0,-1-1 0 0 0,-3-2 0 0 0,-2-2 0 0 0,-3-2 0 0 0,25-49-7 0 0,-59 99-2 0 0,-1 0 1 0 0,1 0-1 0 0,-2-1 1 0 0,1 1-1 0 0,-1-1 1 0 0,0 0-1 0 0,-1 1 1 0 0,0-1-1 0 0,-1-1 1 0 0,0 1-1 0 0,0 0 1 0 0,0 0-1 0 0,-2 0 1 0 0,1 0-1 0 0,-1 0 1 0 0,0 0-1 0 0,-1 0 1 0 0,0 0-1 0 0,0 0 1 0 0,-1 0-1 0 0,0 0 1 0 0,-1 1-1 0 0,0 0 1 0 0,0 0-1 0 0,-1 0 1 0 0,0 0-1 0 0,0 1 1 0 0,-1-1-1 0 0,0 1 1 0 0,0 1-1 0 0,-6-6 2 0 0,-9 2-15 0 0,0 0-1 0 0,0 2 0 0 0,-1 0 1 0 0,0 2-1 0 0,0 0 1 0 0,-1 2-1 0 0,1 0 0 0 0,-1 1 1 0 0,0 2-1 0 0,0 0 1 0 0,0 1-1 0 0,0 2 1 0 0,0 0-1 0 0,0 2 0 0 0,1 0 1 0 0,-12 4 15 0 0,-426 120-74 0 0,441-123 76 0 0,21-7-150 0 0,117-73 92 0 0,-76 47 65 0 0,44-28 23 0 0,-3-3-1 0 0,69-64-31 0 0,-61 28 106 0 0,-92 94-101 0 0,1 1-1 0 0,0-1 1 0 0,-1 0-1 0 0,1 0 1 0 0,-1 0-1 0 0,1 0 1 0 0,-1-1-1 0 0,1 1 1 0 0,-1 0-1 0 0,0 0 0 0 0,1 0 1 0 0,-1 0-1 0 0,0 0 1 0 0,0 0-1 0 0,0-1 1 0 0,0 1-1 0 0,0 0 1 0 0,0 0-1 0 0,0 0 1 0 0,0 0-1 0 0,0-1 1 0 0,-1 1-1 0 0,1 0 0 0 0,-1 0 1 0 0,1 0-1 0 0,0 0 1 0 0,-1 0-1 0 0,0 0 1 0 0,1 0-1 0 0,-1 0 1 0 0,0 0-1 0 0,1 0 1 0 0,-1 0-1 0 0,0 0 0 0 0,0 1 1 0 0,0-1-1 0 0,0 0 1 0 0,0 0-1 0 0,1 1 1 0 0,-2-1-1 0 0,1 1 1 0 0,0-1-1 0 0,0 1 1 0 0,0-1-1 0 0,0 1 1 0 0,0 0-5 0 0,-58-6 11 0 0,51 6-26 0 0,-23 4-5 0 0,1 2 1 0 0,0 1-1 0 0,0 1 0 0 0,1 1 1 0 0,0 2-1 0 0,1 1 1 0 0,0 1-1 0 0,1 1 0 0 0,1 2 1 0 0,-6 4 19 0 0,19-12-4 0 0,-91 51 2 0 0,263-187-172 0 0,-131 106 181 0 0,146-132 30 0 0,-172 152-34 0 0,0 0 0 0 0,0 0 0 0 0,0 0 0 0 0,0-1 0 0 0,-1 1 0 0 0,1-1 0 0 0,-1 1 0 0 0,0-1 1 0 0,1 1-1 0 0,-1-1 0 0 0,-1 0 0 0 0,1 0 0 0 0,0 1 0 0 0,-1-1 0 0 0,1 0 0 0 0,-1 0 0 0 0,0 0 0 0 0,0 0 0 0 0,0 0 0 0 0,0 1 1 0 0,0-1-1 0 0,-1 0 0 0 0,1 0 0 0 0,-1 0 0 0 0,0 0 0 0 0,0 1 0 0 0,0-1 0 0 0,0 0 0 0 0,0 1 0 0 0,-1-1 0 0 0,1 1 1 0 0,-1 0-1 0 0,0-1 0 0 0,1 1 0 0 0,-1 0 0 0 0,0 0 0 0 0,-1 0 0 0 0,1 0 0 0 0,0 0 0 0 0,0 0 0 0 0,-1 1 0 0 0,1-1 1 0 0,-1 1-1 0 0,1 0 0 0 0,-1 0 0 0 0,0 0 0 0 0,1 0 0 0 0,-1 0 0 0 0,0 0 0 0 0,0 1 0 0 0,0-1 0 0 0,1 1 0 0 0,-1 0 0 0 0,0 0-3 0 0,-10 1-23 0 0,0 0 0 0 0,0 1 0 0 0,1 1 0 0 0,-1 0 0 0 0,1 0 0 0 0,0 1 0 0 0,0 1-1 0 0,0 0 1 0 0,0 1 0 0 0,1 0 0 0 0,0 1 0 0 0,0 0 0 0 0,1 1 0 0 0,-3 3 23 0 0,-23 12-29 0 0,-112 76-4 0 0,108-77 45 0 0,39-21-40 0 0,1-1-12 0 0,29-20-35 0 0,59-53 117 0 0,174-121 19 0 0,-237 170 53 0 0,-25 23-112 0 0,1 1 0 0 0,-1-1-1 0 0,0 1 1 0 0,0-1 0 0 0,0 1 0 0 0,0-1 0 0 0,0 1 0 0 0,0-1 0 0 0,0 1 0 0 0,0-1 0 0 0,0 0 0 0 0,0 1 0 0 0,0-1 0 0 0,-1 1 0 0 0,1-1 0 0 0,0 1 0 0 0,0-1 0 0 0,0 1 0 0 0,-1-1 0 0 0,1 1 0 0 0,0 0 0 0 0,-1-1 0 0 0,1 1 0 0 0,0-1 0 0 0,-1 1 0 0 0,1 0 0 0 0,0-1 0 0 0,-1 1 0 0 0,1 0-1 0 0,-1-1 1 0 0,1 1 0 0 0,-1 0 0 0 0,1-1 0 0 0,-1 1 0 0 0,1 0 0 0 0,-1 0 0 0 0,1 0 0 0 0,-1 0 0 0 0,1 0 0 0 0,-1-1 0 0 0,1 1 0 0 0,-1 0 0 0 0,1 0 0 0 0,-1 0 0 0 0,1 0 0 0 0,-1 0 0 0 0,1 1 0 0 0,-1-1 0 0 0,0 0 0 0 0,1 0 0 0 0,-1 0 0 0 0,1 0 0 0 0,-1 1 0 0 0,1-1 0 0 0,-1 0-1 0 0,1 0 1 0 0,0 1 0 0 0,-1-1 0 0 0,0 1-2 0 0,-14 0-27 0 0,-1 2 0 0 0,1 0-1 0 0,-1 1 1 0 0,1 0 0 0 0,0 1-1 0 0,1 1 1 0 0,-1 0 0 0 0,1 1-1 0 0,0 1 1 0 0,-5 4 27 0 0,-20 9-15 0 0,-256 137 81 0 0,455-264-265 0 0,-147 98 202 0 0,230-127 59 0 0,-282 154-69 0 0,1 2-1 0 0,1 1 1 0 0,2 2-1 0 0,-32 26 8 0 0,-67 45-16 0 0,82-65 88 0 0,51-30-116 0 0,1 0-42 0 0,0 0-24 0 0,0 0-6 0 0,10 1 105 0 0,-1 0 1 0 0,1 1-1 0 0,-1 1 1 0 0,0-1 0 0 0,0 1-1 0 0,0 1 1 0 0,0 0 0 0 0,-1 0-1 0 0,1 0 1 0 0,-1 1-1 0 0,0 1 1 0 0,0-1 0 0 0,-1 1-1 0 0,0 1 1 0 0,0-1 0 0 0,0 1-1 0 0,-1 0 1 0 0,0 1-1 0 0,0 0 1 0 0,3 5 10 0 0,14 14-2 0 0,41 46-5 0 0,-42-45 1 0 0,2-1 0 0 0,0-1 0 0 0,2-1 1 0 0,0-1-1 0 0,2-2 0 0 0,1-1 0 0 0,3 1 6 0 0,23 6-3 0 0,1-3 1 0 0,1-2-1 0 0,27 5 3 0 0,93 38-6 0 0,-117-38 9 0 0,2-2 1 0 0,1-2 0 0 0,1-4 0 0 0,1-2 0 0 0,0-3-1 0 0,1-3 1 0 0,18-1-4 0 0,29-10 38 0 0,-1-4 1 0 0,1-6-1 0 0,68-15-38 0 0,68-6 27 0 0,-203 25-22 0 0,16-2-26 0 0,1 3 0 0 0,0 3 0 0 0,0 2 0 0 0,12 4 21 0 0,-71-5-4 0 0,0 0 1 0 0,0 0-1 0 0,0 0 1 0 0,0 1-1 0 0,0-1 1 0 0,0 1-1 0 0,0 0 0 0 0,0 0 1 0 0,0 0-1 0 0,0 1 1 0 0,0 0-1 0 0,-1-1 1 0 0,1 1-1 0 0,-1 1 1 0 0,1-1-1 0 0,-1 0 0 0 0,0 1 1 0 0,0 0-1 0 0,0-1 1 0 0,0 1-1 0 0,0 0 1 0 0,-1 1-1 0 0,1-1 1 0 0,-1 0-1 0 0,0 1 0 0 0,0 0 1 0 0,0-1-1 0 0,0 1 1 0 0,-1 0-1 0 0,1 0 1 0 0,-1 0-1 0 0,0 0 1 0 0,-1 0-1 0 0,1 0 0 0 0,0 0 1 0 0,-1 1 3 0 0,0 6 2 0 0,1-8-5 0 0,0 1 1 0 0,0-1-1 0 0,-1 1 0 0 0,1-1 1 0 0,-1 1-1 0 0,0-1 0 0 0,0 1 0 0 0,0-1 1 0 0,-1 1-1 0 0,1-1 0 0 0,-1 1 1 0 0,0-1-1 0 0,0 1 0 0 0,0-1 1 0 0,0 1-1 0 0,0-1 0 0 0,-1 0 1 0 0,0 0-1 0 0,1 0 0 0 0,-1 0 0 0 0,0 0 1 0 0,-1 0-1 0 0,1 0 0 0 0,0-1 1 0 0,-1 1-1 0 0,0-1 0 0 0,1 0 1 0 0,-1 0-1 0 0,0 0 0 0 0,0 0 1 0 0,0 0-1 0 0,0 0 0 0 0,-1-1 0 0 0,-2 1 3 0 0,-6 1-6 0 0,1 0-1 0 0,-1-1 1 0 0,0-1-1 0 0,1 0 1 0 0,-1 0-1 0 0,0-1 1 0 0,0-1-1 0 0,0 0 1 0 0,0 0-1 0 0,1-2 1 0 0,-1 1-1 0 0,1-1 1 0 0,-1-1-1 0 0,1 0 1 0 0,0-1-1 0 0,1 0 1 0 0,-1 0-1 0 0,-4-5 7 0 0,12 8-5 0 0,1 0 0 0 0,0 0 0 0 0,0 0 0 0 0,1-1 0 0 0,-1 1 0 0 0,0-1 0 0 0,1 1 0 0 0,-1-1-1 0 0,1 0 1 0 0,0 0 0 0 0,0 1 0 0 0,0-1 0 0 0,1 0 0 0 0,-1 0 0 0 0,0 0 0 0 0,1 0 0 0 0,0 0 0 0 0,0 0 0 0 0,0 0 0 0 0,0 0 0 0 0,0 0 0 0 0,1 0-1 0 0,-1 0 1 0 0,1 0 0 0 0,0 0 0 0 0,0 0 0 0 0,0 1 0 0 0,0-1 0 0 0,0 0 0 0 0,2-1 5 0 0,55-75-235 0 0,12 17 164 0 0,2 3 0 0 0,3 3 0 0 0,3 3 0 0 0,1 4-1 0 0,29-10 72 0 0,-90 49-8 0 0,49-28-17 0 0,1 3 0 0 0,1 3-1 0 0,32-7 26 0 0,-99 38 100 0 0,-5 1-5 0 0,-33 3-142 0 0,0 1 0 0 0,1 2-1 0 0,-1 2 1 0 0,1 1 0 0 0,-30 12 47 0 0,4-2-25 0 0,-75 22 7 0 0,13-1 87 0 0,-1-5 0 0 0,-3-6 0 0 0,0-5 0 0 0,-101 5-69 0 0,159-29 322 0 0,69-1-322 0 0,-1 0-1 0 0,1 0 1 0 0,0 0 0 0 0,0 0 0 0 0,0 0 0 0 0,0 1 0 0 0,0-1 0 0 0,0 0-1 0 0,0 0 1 0 0,1 0 0 0 0,-1 0 0 0 0,0 0 0 0 0,0 0 0 0 0,1 0 0 0 0,-1 0-1 0 0,0 1 1 0 0,1-1 0 0 0,-1 0 0 0 0,1 0 0 0 0,-1 0 0 0 0,1 1 0 0 0,0-1-1 0 0,-1 0 1 0 0,1 1 0 0 0,0-1 0 0 0,-1 0 0 0 0,1 1 0 0 0,0-1 0 0 0,0 1-1 0 0,0-1 1 0 0,-1 1 0 0 0,1-1 0 0 0,0 1 0 0 0,0 0 0 0 0,0 0 0 0 0,0-1-1 0 0,0 1 1 0 0,123-71-37 0 0,3 6 0 0 0,2 5 1 0 0,4 5-1 0 0,1 7 0 0 0,44-6 37 0 0,-119 35 2 0 0,241-56 6 0 0,-366 76 597 0 0,-604 159-700 0 0,400-105 240 0 0,429-111-520 0 0,228-86 401 0 0,-338 127-21 0 0,39-15 1 0 0,2 5 0 0 0,1 3 0 0 0,21 1-6 0 0,-67 21-59 0 0,-56 15 113 0 0,-223 124 64 0 0,98-66-112 0 0,72-41-14 0 0,2 2 0 0 0,1 3 1 0 0,2 2-1 0 0,-39 35 8 0 0,96-73-8 0 0,0-1-1 0 0,1 1 1 0 0,-1 0 0 0 0,0 0 0 0 0,1 0-1 0 0,-1 0 1 0 0,1 0 0 0 0,-1 0-1 0 0,1 0 1 0 0,0 0 0 0 0,-1 0-1 0 0,1 1 1 0 0,0-1 0 0 0,0 1-1 0 0,0-1 1 0 0,0 1 0 0 0,0-1-1 0 0,0 1 1 0 0,0-1 0 0 0,1 1 0 0 0,-1 0-1 0 0,0 0 1 0 0,1-1 0 0 0,0 1-1 0 0,-1 0 1 0 0,1 0 0 0 0,0-1-1 0 0,0 1 1 0 0,0 0 0 0 0,0 0-1 0 0,0 0 1 0 0,0-1 0 0 0,1 1-1 0 0,-1 0 1 0 0,0 0 0 0 0,1-1-1 0 0,0 1 1 0 0,-1 0 0 0 0,1-1 0 0 0,0 1-1 0 0,0 0 1 0 0,0-1 0 0 0,0 1-1 0 0,0-1 1 0 0,0 0 0 0 0,0 1-1 0 0,1 0 9 0 0,18 2 0 0 0,-1 0 1 0 0,1-2-1 0 0,-1 0 0 0 0,1-1 0 0 0,0-1 0 0 0,0-1 0 0 0,-1 0 0 0 0,1-2 0 0 0,-1 0 1 0 0,1-1-1 0 0,4-3 0 0 0,782-204 81 0 0,-661 173-95 0 0,272-67-36 0 0,111-2 50 0 0,-479 99-11 0 0,0 2-1 0 0,1 2 1 0 0,0 2-1 0 0,-1 2 1 0 0,13 3 11 0 0,-61-3 0 0 0,1 0 1 0 0,0 0-1 0 0,0 0 1 0 0,-1 0-1 0 0,1 0 0 0 0,0 0 1 0 0,0 0-1 0 0,0 1 1 0 0,-1-1-1 0 0,1 0 1 0 0,0 1-1 0 0,-1 0 1 0 0,1-1-1 0 0,0 1 0 0 0,-1 0 1 0 0,1 0-1 0 0,-1 0 1 0 0,1 0-1 0 0,-1 0 1 0 0,1 0-1 0 0,-1 1 1 0 0,0-1-1 0 0,0 0 1 0 0,0 1-1 0 0,1-1 0 0 0,-1 1 1 0 0,-1-1-1 0 0,1 1 1 0 0,0-1-1 0 0,0 1 1 0 0,0 0-1 0 0,-1-1 1 0 0,1 1-1 0 0,-1 0 0 0 0,0 0 1 0 0,1-1-1 0 0,-1 1 1 0 0,0 0-1 0 0,0 0 1 0 0,0 0-1 0 0,0-1 1 0 0,0 1-1 0 0,-1 0 1 0 0,1 0-1 0 0,0-1 0 0 0,-1 1 1 0 0,1 0-1 0 0,-1-1 1 0 0,0 1-1 0 0,0 0 1 0 0,1-1-1 0 0,-1 1 1 0 0,0-1-1 0 0,0 1 1 0 0,0-1-1 0 0,-1 1 0 0 0,1-1 1 0 0,0 0-1 0 0,-1 0 1 0 0,1 0-1 0 0,0 1 1 0 0,-2-1-1 0 0,-25 23 51 0 0,0-1 0 0 0,-1-1 0 0 0,-1-2 0 0 0,-28 14-51 0 0,40-23 10 0 0,-243 131 72 0 0,-6-12-1 0 0,-255 85-81 0 0,514-211 1 0 0,-627 219 61 0 0,565-203-148 0 0,409-149-18 0 0,547-187-14 0 0,-489 181 67 0 0,-210 68 27 0 0,25-9-12 0 0,177-39 36 0 0,-278 96-29 0 0,-93 26 19 0 0,-43 10 42 0 0,-317 137 98 0 0,-1231 547 23 0 0,1310-589-6 0 0,-187 51-147 0 0,351-137 211 0 0,91-26-113 0 0,20-8-74 0 0,-11 7-22 0 0,628-328 94 0 0,153-13-131 0 0,-367 170 26 0 0,234-99-51 0 0,-615 260 58 0 0,-485 196-39 0 0,-1181 526-60 0 0,1290-567 71 0 0,-304 82 30 0 0,584-208 45 0 0,0-3 0 0 0,-1-3-1 0 0,0-2 1 0 0,-24-1-45 0 0,84-9 3 0 0,1 1 3 0 0,-1 0 0 0 0,1 0 0 0 0,-1 0 0 0 0,0 0 0 0 0,1 0 0 0 0,-1-1 0 0 0,0 1 0 0 0,0-1 0 0 0,1 0 1 0 0,-1 0-1 0 0,0 0 0 0 0,0 0 0 0 0,1 0 0 0 0,-1-1 0 0 0,0 1 0 0 0,0-1 0 0 0,1 0 0 0 0,-1 0 0 0 0,0 0 0 0 0,1 0 0 0 0,-1 0 0 0 0,1 0 0 0 0,-1-1 0 0 0,1 1 1 0 0,0-1-1 0 0,0 0 0 0 0,0 1 0 0 0,0-1 0 0 0,0 0 0 0 0,0 0 0 0 0,0 0 0 0 0,0-1 0 0 0,1 1 0 0 0,-1 0 0 0 0,1-1 0 0 0,0 1 0 0 0,0-1 0 0 0,0 1 0 0 0,0-1 1 0 0,0 0-1 0 0,0 1 0 0 0,1-1 0 0 0,-1 0 0 0 0,1 0 0 0 0,0 0-6 0 0,3-7 5 0 0,0 1-1 0 0,1-1 1 0 0,0 1 0 0 0,1-1-1 0 0,0 1 1 0 0,0 1 0 0 0,1-1-1 0 0,0 1 1 0 0,1 0 0 0 0,0 0-1 0 0,0 1 1 0 0,5-4-5 0 0,78-75 20 0 0,4 5 0 0 0,3 3 0 0 0,3 6 0 0 0,4 3 0 0 0,2 5-20 0 0,186-95 72 0 0,80-21-72 0 0,-291 142 1 0 0,101-50-1 0 0,3 8-1 0 0,4 8 1 0 0,56-7 0 0 0,-143 60-44 0 0,-103 19 42 0 0,1 1 1 0 0,-1-1-1 0 0,0 1 1 0 0,1-1-1 0 0,-1 1 0 0 0,1-1 1 0 0,0 1-1 0 0,-1-1 1 0 0,1 1-1 0 0,-1 0 0 0 0,1-1 1 0 0,0 1-1 0 0,0 0 1 0 0,-1-1-1 0 0,1 1 0 0 0,0 0 1 0 0,0-1-1 0 0,0 1 1 0 0,-1 0-1 0 0,1 0 0 0 0,0-1 1 0 0,0 1-1 0 0,0 0 1 0 0,0-1-1 0 0,1 1 0 0 0,-1 0 1 0 0,0 0-1 0 0,0-1 1 0 0,0 1-1 0 0,1 0 0 0 0,-1-1 1 0 0,0 1-1 0 0,0 0 1 0 0,1-1-1 0 0,-1 1 0 0 0,1-1 1 0 0,-1 1-1 0 0,1 0 1 0 0,-1-1-1 0 0,1 1 0 0 0,-1-1 1 0 0,1 1-1 0 0,-1-1 1 0 0,1 0-1 0 0,-1 1 0 0 0,1-1 1 0 0,0 0-1 0 0,-1 1 1 0 0,1-1-1 0 0,0 0 0 0 0,-1 1 1 0 0,1-1-1 0 0,0 0 1 0 0,-1 0-1 0 0,1 0 0 0 0,0 0 1 0 0,0 0-1 0 0,-1 0 1 0 0,1 0-1 0 0,0 0 2 0 0,-168 110 13 0 0,-148 67-33 0 0,-280 109 20 0 0,-495 194-76 0 0,989-443 115 0 0,93-31-31 0 0,21-9-7 0 0,334-151 114 0 0,319-123 104 0 0,93 0-219 0 0,-400 151 6 0 0,395-129 10 0 0,-705 239-34 0 0,1 3-1 0 0,1 2 0 0 0,47-5 19 0 0,-99 17-1 0 0,0 0 0 0 0,0 0-1 0 0,1-1 1 0 0,-1 1-1 0 0,1 0 1 0 0,-1 0 0 0 0,1 0-1 0 0,-1 0 1 0 0,1 0-1 0 0,0-1 1 0 0,-1 1 0 0 0,1 0-1 0 0,0 0 1 0 0,-1 0-1 0 0,1 0 1 0 0,0 0 0 0 0,0 0-1 0 0,0 0 1 0 0,0 0 0 0 0,0 0-1 0 0,0 0 1 0 0,0 0-1 0 0,1 0 1 0 0,-1 0 0 0 0,0 0-1 0 0,0 0 1 0 0,1 0-1 0 0,-1 0 1 0 0,1 0 0 0 0,-1 0-1 0 0,1 0 1 0 0,-1-1-1 0 0,1 1 1 0 0,-1 0 0 0 0,1 0-1 0 0,0-1 1 0 0,-1 1-1 0 0,1 0 1 0 0,0-1 0 0 0,0 1-1 0 0,0 0 1 0 0,-1-1 0 0 0,1 1-1 0 0,0-1 1 0 0,0 0-1 0 0,0 1 1 0 0,0-1 0 0 0,0 0-1 0 0,0 1 1 0 0,0-1-1 0 0,0 0 1 0 0,0 0 0 0 0,0 0-1 0 0,0 0 1 0 0,0 0-1 0 0,0 0 1 0 0,0 0 0 0 0,0 0-1 0 0,0 0 1 0 0,0-1 0 0 0,0 1-1 0 0,0 0 1 0 0,0-1-1 0 0,-1 1 1 0 0,1 0 0 0 0,0-1-1 0 0,0 1 1 0 0,0-1-1 0 0,0 1 1 0 0,0-1 1 0 0,-102 85 15 0 0,-217 129 35 0 0,-54 10-50 0 0,14-8-16 0 0,-856 587-137 0 0,773-495 153 0 0,409-275-36 0 0,32-31 35 0 0,0 0 1 0 0,-1-1-1 0 0,1 1 1 0 0,0-1-1 0 0,-1 1 0 0 0,1 0 1 0 0,0-1-1 0 0,0 1 1 0 0,0 0-1 0 0,0 0 0 0 0,-1-1 1 0 0,1 1-1 0 0,0 0 1 0 0,0-1-1 0 0,0 1 1 0 0,0 0-1 0 0,1-1 0 0 0,-1 1 1 0 0,0 0-1 0 0,0 0 1 0 0,0-1-1 0 0,1 1 0 0 0,-1 0 1 0 0,0-1-1 0 0,1 1 1 0 0,-1-1-1 0 0,0 1 0 0 0,1 0 1 0 0,-1-1-1 0 0,1 1 1 0 0,-1-1-1 0 0,1 1 1 0 0,-1-1-1 0 0,1 1 0 0 0,-1-1 1 0 0,1 0-1 0 0,-1 1 1 0 0,1-1-1 0 0,0 0 0 0 0,-1 1 1 0 0,1-1-1 0 0,0 0 1 0 0,-1 0-1 0 0,1 1 1 0 0,0-1-1 0 0,-1 0 0 0 0,1 0 1 0 0,0 0-1 0 0,0 0 1 0 0,-1 0-1 0 0,1 0 0 0 0,0 0 1 0 0,-1 0-1 0 0,1 0 1 0 0,0-1-1 0 0,-1 1 0 0 0,1 0 1 0 0,0 0-1 0 0,-1 0 1 0 0,1-1-1 0 0,0 1 1 0 0,-1 0-1 0 0,1-1 0 0 0,0 1 1 0 0,-1-1-1 0 0,1 1 1 0 0,-1-1-1 0 0,1 1 1 0 0,32-5 24 0 0,0 0 0 0 0,0-2 0 0 0,0-2 1 0 0,-1-1-1 0 0,-1-1 0 0 0,0-2 0 0 0,1-1-24 0 0,11-4 20 0 0,712-316 131 0 0,-358 153-99 0 0,139-56 8 0 0,1001-463-67 0 0,-1081 490-221 0 0,-434 202 32 0 0,-47 20 14 0 0,11-5 176 0 0,-1314 621-71 0 0,612-258 88 0 0,42-19-7 0 0,554-289 135 0 0,-3-6 0 0 0,-2-6 0 0 0,-64 15-139 0 0,139-53 213 0 0,33-12-14 0 0,33-13-58 0 0,264-148-11 0 0,343-156-48 0 0,13 28 0 0 0,51 12-82 0 0,-243 104 29 0 0,103-10-29 0 0,-426 159-139 0 0,-121 24 137 0 0,-1 0 0 0 0,0 1 0 0 0,1-1 0 0 0,-1 0 0 0 0,1 0 0 0 0,-1 1 0 0 0,1-1 0 0 0,-1 1 0 0 0,1-1 0 0 0,0 0 0 0 0,-1 1 0 0 0,1-1 0 0 0,-1 1-1 0 0,1-1 1 0 0,0 1 0 0 0,0-1 0 0 0,-1 1 0 0 0,1-1 0 0 0,0 1 0 0 0,0-1 0 0 0,-1 1 0 0 0,1 0 0 0 0,0-1 0 0 0,0 1 0 0 0,0-1 0 0 0,0 1-1 0 0,0-1 1 0 0,0 1 0 0 0,0 0 0 0 0,0-1 0 0 0,0 1 0 0 0,0-1 0 0 0,0 1 0 0 0,0 0 0 0 0,1-1 0 0 0,-1 1 0 0 0,0-1 0 0 0,0 1 0 0 0,1-1 0 0 0,-1 1-1 0 0,0-1 1 0 0,0 1 0 0 0,1-1 0 0 0,-1 1 0 0 0,1-1 0 0 0,-1 1 0 0 0,0-1 0 0 0,1 0 0 0 0,-1 1 0 0 0,1-1 0 0 0,-1 0 0 0 0,1 1 0 0 0,-1-1-1 0 0,1 0 1 0 0,-1 0 0 0 0,1 1 0 0 0,0-1 0 0 0,-1 0 0 0 0,1 0 0 0 0,-1 0 0 0 0,1 0 0 0 0,-1 0 0 0 0,1 0 2 0 0,-131 86-26 0 0,-978 524 30 0 0,814-444-19 0 0,-1236 642-47 0 0,1217-683 257 0 0,354-149-146 0 0,1325-662 173 0 0,-1285 649-227 0 0,1689-730 43 0 0,-1361 631-42 0 0,-297 115-84 0 0,-106 26 9 0 0,-69 43-28 0 0,46-39 99 0 0,-1370 667-76 0 0,1309-638 91 0 0,-422 208 25 0 0,-10-21 0 0 0,-250 61-32 0 0,620-252 152 0 0,140-34-150 0 0,1 0 1 0 0,-1 0-1 0 0,1-1 0 0 0,-1 1 0 0 0,1-1 0 0 0,-1 1 1 0 0,1 0-1 0 0,-1-1 0 0 0,0 1 0 0 0,1-1 1 0 0,-1 1-1 0 0,1-1 0 0 0,-1 1 0 0 0,0-1 0 0 0,0 1 1 0 0,1-1-1 0 0,-1 0 0 0 0,0 1 0 0 0,0-1 0 0 0,0 1 1 0 0,0-1-1 0 0,1 0 0 0 0,-1 1 0 0 0,0-1 1 0 0,0 1-1 0 0,0-1 0 0 0,0 0 0 0 0,0 1 0 0 0,-1-1 1 0 0,1 0-1 0 0,0 1 0 0 0,0-1 0 0 0,0 1 0 0 0,0-1 1 0 0,-1 1-1 0 0,1-1 0 0 0,0 0 0 0 0,-1 1 1 0 0,1-1-1 0 0,0 1 0 0 0,-1-1 0 0 0,1 1 0 0 0,-1 0 1 0 0,1-1-1 0 0,0 1 0 0 0,-1-1 0 0 0,1 1 0 0 0,-1 0 1 0 0,0-1-1 0 0,1 1 0 0 0,-1 0 0 0 0,1 0 1 0 0,-1-1-1 0 0,1 1 0 0 0,-1 0 0 0 0,0 0 0 0 0,1 0 1 0 0,-1 0-1 0 0,0-1-2 0 0,140-102 8 0 0,337-193 27 0 0,13 21-1 0 0,203-68-34 0 0,686-277-25 0 0,-1341 606 15 0 0,270-92-53 0 0,-261 99-31 0 0,-47 7 91 0 0,1 1 0 0 0,-1-1-1 0 0,1 0 1 0 0,-1 0 0 0 0,1 0-1 0 0,-1 1 1 0 0,1-1-1 0 0,0 0 1 0 0,-1 1 0 0 0,1-1-1 0 0,-1 0 1 0 0,1 1 0 0 0,0-1-1 0 0,-1 0 1 0 0,1 1 0 0 0,0-1-1 0 0,-1 1 1 0 0,1-1 0 0 0,0 1-1 0 0,0-1 1 0 0,-1 1 0 0 0,1-1-1 0 0,0 1 1 0 0,0-1 0 0 0,0 1-1 0 0,0-1 1 0 0,0 1 0 0 0,0-1-1 0 0,0 1 1 0 0,0-1 0 0 0,0 1-1 0 0,0-1 1 0 0,0 1 0 0 0,0-1-1 0 0,0 1 1 0 0,0-1 0 0 0,0 1-1 0 0,1-1 1 0 0,-1 1 0 0 0,0-1-1 0 0,0 1 1 0 0,0-1 0 0 0,1 1-1 0 0,-1-1 1 0 0,0 0 0 0 0,1 1-1 0 0,-1-1 1 0 0,0 1 0 0 0,1-1-1 0 0,-1 0 1 0 0,1 1 0 0 0,-1-1-1 0 0,1 0 1 0 0,-1 0 0 0 0,0 1-1 0 0,1-1 1 0 0,-1 0 0 0 0,1 0-1 0 0,-1 0 1 0 0,1 1 3 0 0,-139 83-64 0 0,-722 336 61 0 0,-120 49-62 0 0,753-358 66 0 0,-4-10 1 0 0,-5-11-1 0 0,-4-9 0 0 0,-208 38-1 0 0,393-107 31 0 0,-1-2-1 0 0,1-3 1 0 0,-1-2-1 0 0,0-3 1 0 0,0-2-1 0 0,-8-4-30 0 0,59 5 6 0 0,1-1-1 0 0,-1 0 1 0 0,0-1-1 0 0,0 1 1 0 0,1-1 0 0 0,-1 0-1 0 0,0 0 1 0 0,1 0-1 0 0,-1-1 1 0 0,1 0 0 0 0,-1 0-1 0 0,1 0 1 0 0,0 0-1 0 0,0 0 1 0 0,0-1-1 0 0,0 0 1 0 0,0 0 0 0 0,1 0-1 0 0,-1 0 1 0 0,1-1-1 0 0,0 1 1 0 0,0-1-1 0 0,0 0 1 0 0,0 0 0 0 0,1 0-1 0 0,-1 0 1 0 0,1-1-1 0 0,0 1 1 0 0,1 0 0 0 0,-1-1-1 0 0,1 0 1 0 0,0 1-1 0 0,0-1 1 0 0,0 0-1 0 0,1 1 1 0 0,-1-1 0 0 0,1 0-1 0 0,0-3-5 0 0,5-12 3 0 0,1 0-1 0 0,1 0 1 0 0,0 0-1 0 0,2 1 0 0 0,0 0 1 0 0,1 1-1 0 0,1 0 1 0 0,1 0-1 0 0,0 1 1 0 0,1 1-1 0 0,1 0 1 0 0,0 1-1 0 0,14-11-2 0 0,-19 16 0 0 0,108-107 9 0 0,5 4 0 0 0,4 6 1 0 0,6 5-1 0 0,3 7 0 0 0,16-2-9 0 0,189-100 44 0 0,211-82-44 0 0,-464 235-27 0 0,2 4 1 0 0,1 4 0 0 0,2 4 0 0 0,1 4 0 0 0,7 3 26 0 0,-84 21-17 0 0,0 1 1 0 0,1 1 0 0 0,0 1-1 0 0,0 0 1 0 0,-1 1 0 0 0,1 1-1 0 0,8 2 17 0 0,-22-2-4 0 0,0 0-1 0 0,-1 0 1 0 0,1 0 0 0 0,-1 0-1 0 0,0 1 1 0 0,1-1 0 0 0,-1 1-1 0 0,0-1 1 0 0,0 1 0 0 0,0 0-1 0 0,0 0 1 0 0,0 0 0 0 0,0 0-1 0 0,0 0 1 0 0,-1 1 0 0 0,1-1-1 0 0,-1 0 1 0 0,0 1 0 0 0,0-1-1 0 0,0 1 1 0 0,0-1-1 0 0,0 1 1 0 0,0 0 0 0 0,0-1-1 0 0,-1 1 1 0 0,0 0 0 0 0,1 0-1 0 0,-1-1 1 0 0,0 1 0 0 0,0 0-1 0 0,-1 0 1 0 0,1-1 0 0 0,-1 1-1 0 0,1 0 1 0 0,-1 0 0 0 0,0-1-1 0 0,0 1 1 0 0,0-1 0 0 0,0 1-1 0 0,0-1 1 0 0,-1 1-1 0 0,-1 1 5 0 0,-9 16 3 0 0,-1-1-1 0 0,0-1 1 0 0,-2 0-1 0 0,0 0 1 0 0,-1-2-1 0 0,-8 6-2 0 0,-101 87 15 0 0,-4-6 1 0 0,-89 51-16 0 0,205-145 0 0 0,-357 231-42 0 0,-10-17 0 0 0,-75 16 42 0 0,244-135 33 0 0,-4-10 0 0 0,-11-6-33 0 0,130-61 98 0 0,89-29-57 0 0,20-7-28 0 0,-10 7-10 0 0,241-135 32 0 0,198-97 47 0 0,9 19 0 0 0,55 2-82 0 0,867-298-5 0 0,-1332 497-6 0 0,161-39-112 0 0,-202 54 122 0 0,0-1-1 0 0,0 1 0 0 0,-1-1 1 0 0,1 1-1 0 0,0 0 0 0 0,0-1 1 0 0,0 1-1 0 0,0-1 0 0 0,-1 1 1 0 0,1-1-1 0 0,0 1 0 0 0,0-1 1 0 0,0 1-1 0 0,0 0 1 0 0,0-1-1 0 0,1 1 0 0 0,-1-1 1 0 0,0 1-1 0 0,0-1 0 0 0,0 1 1 0 0,0-1-1 0 0,1 1 0 0 0,-1 0 1 0 0,0-1-1 0 0,0 0 1 0 0,1 1-1 0 0,-1-1 0 0 0,0 1 1 0 0,1-1-1 0 0,-1 1 0 0 0,1-1 1 0 0,-1 0-1 0 0,1 1 0 0 0,-1-1 1 0 0,0 0-1 0 0,1 1 0 0 0,-1-1 1 0 0,1 0-1 0 0,-1 1 1 0 0,1-1-1 0 0,0 0 0 0 0,-1 0 1 0 0,1 0-1 0 0,-1 0 0 0 0,1 0 1 0 0,-1 0-1 0 0,1 0 0 0 0,-1 0 1 0 0,1 0-1 0 0,0 0 0 0 0,-1 0 1 0 0,1 0-1 0 0,-1 0 1 0 0,1 0-1 0 0,-1 0 0 0 0,1 0 1 0 0,-1-1-1 0 0,1 1 0 0 0,0 0 1 0 0,-1 0-1 0 0,0-1 0 0 0,1 1 1 0 0,-1 0-1 0 0,1-1 1 0 0,-1 1 0 0 0,-111 84-49 0 0,-315 166 74 0 0,-241 148-86 0 0,-549 307 8 0 0,997-595 60 0 0,-125 40-6 0 0,305-133 48 0 0,0-2-1 0 0,-2-1 1 0 0,0-3-1 0 0,0-1 1 0 0,-40 4-48 0 0,80-14 3 0 0,1 1 1 0 0,-1-1 0 0 0,0 1-1 0 0,1-1 1 0 0,-1 1-1 0 0,0-1 1 0 0,1 0 0 0 0,-1 0-1 0 0,0 1 1 0 0,0-1-1 0 0,1 0 1 0 0,-1 0-1 0 0,0 0 1 0 0,0 1 0 0 0,0-1-1 0 0,1 0 1 0 0,-1 0-1 0 0,0 0 1 0 0,0 0 0 0 0,1-1-1 0 0,-1 1 1 0 0,0 0-1 0 0,0 0 1 0 0,0 0-1 0 0,1-1 1 0 0,-1 1 0 0 0,0 0-1 0 0,1-1 1 0 0,-1 1-1 0 0,0 0 1 0 0,1-1 0 0 0,-1 1-1 0 0,0-1 1 0 0,1 1-1 0 0,-1-1 1 0 0,1 0 0 0 0,-1 1-1 0 0,1-1 1 0 0,-1 1-1 0 0,1-1 1 0 0,-1 0-1 0 0,1 0 1 0 0,0 1 0 0 0,-1-1-1 0 0,1 0 1 0 0,0 1-1 0 0,0-1 1 0 0,0 0 0 0 0,-1 0-1 0 0,1 0 1 0 0,0 1-1 0 0,0-1 1 0 0,0 0-1 0 0,0 0 1 0 0,0 1 0 0 0,1-1-1 0 0,-1-1-3 0 0,35-38 72 0 0,79-50-58 0 0,3 5 0 0 0,4 5 1 0 0,30-9-15 0 0,417-230 86 0 0,300-107-86 0 0,498-139-1 0 0,-1315 546-11 0 0,-5 1-16 0 0,0 1-1 0 0,2 3 1 0 0,-1 1-1 0 0,2 3 1 0 0,-1 1-1 0 0,31 1 29 0 0,-78 7-3 0 0,-1 1 1 0 0,1 0-1 0 0,0-1 0 0 0,0 1 1 0 0,-1 0-1 0 0,1 0 0 0 0,0-1 0 0 0,0 1 1 0 0,-1 0-1 0 0,1 0 0 0 0,0 0 0 0 0,0 0 1 0 0,-1 0-1 0 0,1 0 0 0 0,0 0 1 0 0,0 0-1 0 0,0 0 0 0 0,-1 1 0 0 0,1-1 1 0 0,0 0-1 0 0,0 0 0 0 0,-1 1 0 0 0,1-1 1 0 0,0 0-1 0 0,-1 1 0 0 0,1-1 1 0 0,0 1-1 0 0,-1-1 0 0 0,1 1 0 0 0,-1-1 1 0 0,1 1-1 0 0,-1 0 0 0 0,1-1 0 0 0,-1 1 1 0 0,1-1-1 0 0,-1 1 0 0 0,1 0 1 0 0,-1 0-1 0 0,0-1 0 0 0,1 1 0 0 0,-1 0 1 0 0,0-1-1 0 0,0 1 0 0 0,0 0 0 0 0,0 0 1 0 0,1 0-1 0 0,-1-1 0 0 0,0 1 1 0 0,0 0-1 0 0,-1 0 0 0 0,1-1 0 0 0,0 1 1 0 0,0 0-1 0 0,0 0 0 0 0,0 0 0 0 0,-1-1 1 0 0,1 1-1 0 0,0 0 0 0 0,-1-1 1 0 0,1 1-1 0 0,0 0 0 0 0,-1-1 0 0 0,1 1 1 0 0,-1 0-1 0 0,1-1 3 0 0,-8 11-10 0 0,0-1-1 0 0,-1 0 1 0 0,0 0 0 0 0,-1-1-1 0 0,0-1 1 0 0,0 1 0 0 0,-1-2-1 0 0,0 1 1 0 0,-1-1 10 0 0,9-5-1 0 0,-399 238 40 0 0,266-163-33 0 0,-1096 641-125 0 0,1047-610 194 0 0,-3-9 1 0 0,-5-8 0 0 0,-156 48-76 0 0,269-119 134 0 0,106-39-59 0 0,388-205-24 0 0,376-165-43 0 0,64 14-8 0 0,-780 345 5 0 0,229-94-17 0 0,125-26 12 0 0,-289 116-93 0 0,-117 40-84 0 0,-48 14 92 0 0,-392 202 30 0 0,-627 351-63 0 0,671-363 128 0 0,4-12 113 0 0,-208 70-123 0 0,336-182 186 0 0,242-86-184 0 0,0-1 1 0 0,0 1 0 0 0,0 0 0 0 0,0-1 0 0 0,0 1 0 0 0,0 0-1 0 0,0-1 1 0 0,-1 1 0 0 0,1 0 0 0 0,0-1 0 0 0,0 1-1 0 0,0 0 1 0 0,-1 0 0 0 0,1-1 0 0 0,0 1 0 0 0,0 0 0 0 0,-1 0-1 0 0,1-1 1 0 0,0 1 0 0 0,0 0 0 0 0,-1 0 0 0 0,1 0 0 0 0,0 0-1 0 0,-1-1 1 0 0,1 1 0 0 0,0 0 0 0 0,-1 0 0 0 0,1 0 0 0 0,0 0-1 0 0,-1 0 1 0 0,1 0 0 0 0,0 0 0 0 0,-1 0 0 0 0,1 0 0 0 0,0 0-1 0 0,-1 0 1 0 0,1 0 0 0 0,0 0 0 0 0,-1 0 0 0 0,1 0-1 0 0,0 0 1 0 0,-1 0 0 0 0,1 1 0 0 0,0-1 0 0 0,0 0 0 0 0,-1 0-1 0 0,1 0 1 0 0,0 0 0 0 0,-1 1 0 0 0,1-1-3 0 0,380-209 105 0 0,1788-777-42 0 0,-2133 972-60 0 0,378-156 31 0 0,303-76-34 0 0,-577 219-53 0 0,-139 27 50 0 0,0 0 0 0 0,0 1 0 0 0,-1-1 0 0 0,1 0 0 0 0,0 1 0 0 0,0-1 0 0 0,0 1 0 0 0,0-1-1 0 0,0 0 1 0 0,0 1 0 0 0,0-1 0 0 0,0 1 0 0 0,0-1 0 0 0,0 1 0 0 0,0-1 0 0 0,0 0 0 0 0,0 1 0 0 0,0-1 0 0 0,0 1 0 0 0,0-1 0 0 0,0 0 0 0 0,1 1 0 0 0,-1-1 0 0 0,0 1 0 0 0,0-1 0 0 0,1 0 0 0 0,-1 1-1 0 0,0-1 1 0 0,0 0 0 0 0,1 1 0 0 0,-1-1 0 0 0,0 0 0 0 0,1 0 0 0 0,-1 1 0 0 0,0-1 0 0 0,1 0 0 0 0,-1 0 0 0 0,1 1 3 0 0,-212 110-46 0 0,162-88 45 0 0,-1409 664-89 0 0,1107-518 183 0 0,-8-16 0 0 0,-313 86-93 0 0,545-209 199 0 0,112-34-69 0 0,39-10-75 0 0,-14 8-59 0 0,429-212 36 0 0,186-49 24 0 0,451-122-56 0 0,-1039 377 5 0 0,388-129-26 0 0,208-31 21 0 0,-478 149-101 0 0,-124 32-7 0 0,-59 20 59 0 0,-275 129 49 0 0,-1243 587-138 0 0,1182-580 294 0 0,-7-16 0 0 0,-199 45-156 0 0,480-172 150 0 0,104-31-61 0 0,474-222 36 0 0,87-9-125 0 0,840-279 90 0 0,-1275 473-106 0 0,3 5 0 0 0,77-8 16 0 0,-139 42-108 0 0,-79 18 54 0 0,-67 45-5 0 0,54-50 58 0 0,-209 116 6 0 0,-57 13-5 0 0,139-68-2 0 0,-891 389-6 0 0,800-359 20 0 0,-250 81 111 0 0,582-210-159 0 0,580-244 172 0 0,133-5-54 0 0,143-41-50 0 0,-551 207-29 0 0,-372 108-31 0 0,-36 7 27 0 0,-1 1-1 0 0,1-1 1 0 0,0 0 0 0 0,0 0-1 0 0,0 1 1 0 0,0-1 0 0 0,0 0-1 0 0,0 1 1 0 0,0-1 0 0 0,0 0-1 0 0,0 1 1 0 0,0-1 0 0 0,0 0-1 0 0,0 1 1 0 0,0-1 0 0 0,0 0-1 0 0,0 1 1 0 0,0-1 0 0 0,0 0-1 0 0,0 1 1 0 0,0-1 0 0 0,0 0-1 0 0,1 1 1 0 0,-1-1 0 0 0,0 0-1 0 0,0 0 1 0 0,0 1 0 0 0,0-1-1 0 0,1 0 1 0 0,-1 0 0 0 0,0 1-1 0 0,0-1 1 0 0,1 0 0 0 0,-1 0-1 0 0,0 0 1 0 0,0 1 0 0 0,1-1-1 0 0,-1 0 1 0 0,0 0 1 0 0,-203 96 9 0 0,-1712 747 1 0 0,1582-714 114 0 0,321-120-178 0 0,33-10 29 0 0,185-70 201 0 0,866-309 86 0 0,-256 101-212 0 0,-659 231-70 0 0,-229 82 35 0 0,-335 156-30 0 0,-534 223 39 0 0,667-305-137 0 0,261-102 51 0 0,19-4 8 0 0,26-7 26 0 0,281-108 245 0 0,727-225-162 0 0,-598 218-108 0 0,-431 120 8 0 0,-23 7 47 0 0,-230 85 55 0 0,-709 231-42 0 0,563-209 28 0 0,382-111-130 0 0,15-2 48 0 0,20-2 19 0 0,9-6 44 0 0,0-1-1 0 0,0-2 0 0 0,-1-2 1 0 0,22-10-24 0 0,-9 4 17 0 0,806-249-1 0 0,-681 226 19 0 0,-167 40 44 0 0,-16 1-35 0 0,-16 3-6 0 0,-236 87-44 0 0,205-68 8 0 0,-483 223 46 0 0,526-232-140 0 0,45-20 72 0 0,195-90 140 0 0,-6 6-112 0 0,87-17-8 0 0,-141 54 3 0 0,-235 94-1 0 0,-298 155-2 0 0,338-170-156 0 0,54-25 108 0 0,-12-3 56 0 0,-1-1-1 0 0,0 0 1 0 0,0-2-1 0 0,0 1 1 0 0,-1-1-1 0 0,0-1 1 0 0,0 0-1 0 0,8-7-7 0 0,4-1 6 0 0,11-6 9 0 0,4 1-6 0 0,-1-1 1 0 0,-2-3 0 0 0,0-1 0 0 0,-1-1 0 0 0,-1-2 0 0 0,-2-2 0 0 0,-1-1 0 0 0,-1-2 0 0 0,5-8-10 0 0,0-56 103 0 0,-36 94-100 0 0,0-1 0 0 0,0 1-1 0 0,0 0 1 0 0,0 0 0 0 0,0 0 0 0 0,-1 0 0 0 0,1 0 0 0 0,-1 0 0 0 0,0 0 0 0 0,0 0 0 0 0,0 1 0 0 0,0-1-1 0 0,0 0 1 0 0,-1 0 0 0 0,1 1 0 0 0,-1-1 0 0 0,0 1 0 0 0,0-1 0 0 0,0 1 0 0 0,0 0 0 0 0,0-1 0 0 0,0 1 0 0 0,-1 1-1 0 0,1-1 1 0 0,-1 0 0 0 0,1 0 0 0 0,-1 1 0 0 0,0-1 0 0 0,1 1 0 0 0,-1 0 0 0 0,0 0 0 0 0,-2 0-3 0 0,-16-3-3 0 0,0 1 0 0 0,0 0 0 0 0,-1 2 0 0 0,1 1 1 0 0,-1 0-1 0 0,1 2 0 0 0,-1 0 0 0 0,1 2 0 0 0,-5 1 3 0 0,-117 42-66 0 0,144-47 62 0 0,-1 0 0 0 0,0 0 0 0 0,1 0 0 0 0,-1 0 0 0 0,0 1 0 0 0,1-1 0 0 0,-1 0 0 0 0,0 0 0 0 0,1 0 0 0 0,-1 1 1 0 0,0-1-1 0 0,0 0 0 0 0,1 0 0 0 0,-1 1 0 0 0,0-1 0 0 0,0 0 0 0 0,0 1 0 0 0,1-1 0 0 0,-1 0 0 0 0,0 1 0 0 0,0-1 0 0 0,0 0 1 0 0,0 1-1 0 0,0-1 0 0 0,0 0 0 0 0,1 1 0 0 0,-1-1 0 0 0,0 0 0 0 0,0 1 0 0 0,0-1 0 0 0,0 1 0 0 0,0-1 0 0 0,0 0 0 0 0,-1 1 1 0 0,1-1-1 0 0,0 0 0 0 0,0 1 0 0 0,0-1 0 0 0,0 0 0 0 0,0 1 0 0 0,0-1 0 0 0,-1 0 0 0 0,1 1 0 0 0,0-1 0 0 0,0 0 0 0 0,0 1 1 0 0,-1-1-1 0 0,1 0 0 0 0,0 0 0 0 0,-1 1 0 0 0,1-1 0 0 0,0 0 0 0 0,0 0 0 0 0,-1 0 0 0 0,1 1 0 0 0,0-1 0 0 0,-1 0 1 0 0,1 0 2 0 0,35 2-30 0 0,-4-9 38 0 0,0-1 0 0 0,0-1-1 0 0,-1-2 1 0 0,-1-1 0 0 0,18-10-7 0 0,-21 10 6 0 0,59-27 19 0 0,-1-3-1 0 0,58-42-24 0 0,-137 81 3 0 0,7-4 7 0 0,0-1 0 0 0,0-1-1 0 0,-1 1 1 0 0,0-2-1 0 0,-1 0 1 0 0,0 0 0 0 0,0 0-1 0 0,5-10-9 0 0,-13 19 3 0 0,-1 0-1 0 0,0 0 0 0 0,0 0 0 0 0,0 0 1 0 0,0 0-1 0 0,-1-1 0 0 0,1 1 0 0 0,0 0 1 0 0,0 0-1 0 0,-1-1 0 0 0,1 1 0 0 0,-1 0 1 0 0,1-1-1 0 0,-1 1 0 0 0,0-1 0 0 0,1 1 1 0 0,-1-1-1 0 0,0 1 0 0 0,0-1 0 0 0,0 1 1 0 0,0-1-1 0 0,0 1 0 0 0,-1 0 1 0 0,1-1-1 0 0,0 1 0 0 0,-1-1 0 0 0,1 1 1 0 0,-1-1-1 0 0,1 1 0 0 0,-1 0 0 0 0,1 0 1 0 0,-1-1-1 0 0,0 1 0 0 0,0 0 0 0 0,0 0 1 0 0,0 0-1 0 0,0-1 0 0 0,0 1 0 0 0,0 0 1 0 0,0 0-1 0 0,0 1 0 0 0,0-1 0 0 0,-1 0 1 0 0,1 0-1 0 0,0 1 0 0 0,0-1 0 0 0,-1 0 1 0 0,1 1-1 0 0,-2-1-2 0 0,-9 2-11 0 0,1 0 0 0 0,0 1 0 0 0,-1 1 0 0 0,1-1 0 0 0,0 2 0 0 0,0-1 0 0 0,1 2 0 0 0,-1-1 0 0 0,1 2 0 0 0,0-1 0 0 0,0 1 0 0 0,1 1 0 0 0,-1 0 0 0 0,1 0 0 0 0,1 1 0 0 0,0 0 0 0 0,-2 2 11 0 0,2-3 0 0 0,-22 17-16 0 0,2 2-1 0 0,1 1 0 0 0,1 1 0 0 0,2 2 1 0 0,1 0-1 0 0,1 1 0 0 0,1 1 0 0 0,2 1 1 0 0,2 1-1 0 0,1 1 0 0 0,-7 20 17 0 0,21-51-5 0 0,0-1-1 0 0,1 1 1 0 0,-1 0-1 0 0,1-1 1 0 0,-1 1-1 0 0,1 0 1 0 0,0 0 0 0 0,1 0-1 0 0,-1 0 1 0 0,1 0-1 0 0,-1 0 1 0 0,1 0-1 0 0,1 0 1 0 0,-1 0-1 0 0,0 0 1 0 0,1 0 0 0 0,0 0-1 0 0,0 0 1 0 0,0 0-1 0 0,0-1 1 0 0,1 1-1 0 0,-1 0 1 0 0,1-1-1 0 0,0 1 1 0 0,0-1-1 0 0,1 1 1 0 0,-1-1 0 0 0,1 0-1 0 0,-1 0 1 0 0,1 0-1 0 0,0-1 1 0 0,0 1-1 0 0,0 0 1 0 0,0-1-1 0 0,1 0 1 0 0,-1 0-1 0 0,1 0 1 0 0,-1 0 0 0 0,1-1-1 0 0,0 1 1 0 0,0-1-1 0 0,0 0 1 0 0,-1 0-1 0 0,1 0 1 0 0,4 0 5 0 0,17-4 11 0 0,0 0 0 0 0,0-2 0 0 0,-1 0-1 0 0,1-2 1 0 0,-1-1 0 0 0,-1-1 0 0 0,0 0 0 0 0,5-5-11 0 0,52-18 21 0 0,135-43-25 0 0,-191 69-15 0 0,-23 5 6 0 0,-3 9-3 0 0,-57 47 55 0 0,-213 165 6 0 0,59-22-73 0 0,192-142-82 0 0,22-55 107 0 0,0 1 0 0 0,1-1-1 0 0,-1 1 1 0 0,1-1 0 0 0,-1 0-1 0 0,1 0 1 0 0,-1 0-1 0 0,1 0 1 0 0,0 0 0 0 0,0 0-1 0 0,-1 0 1 0 0,1 0 0 0 0,0-1-1 0 0,0 1 1 0 0,0-1 0 0 0,0 0-1 0 0,0 1 1 0 0,0-1-1 0 0,0 0 1 0 0,0 0 0 0 0,0 0-1 0 0,0 0 1 0 0,0-1 0 0 0,-1 1-1 0 0,3-1 4 0 0,-1 1 4 0 0,133-18-709 0 0,-95 10-2348 0 0,0 2-3476 0 0,-29 5 1407 0 0,-5-3-1988 0 0</inkml:trace>
  <inkml:trace contextRef="#ctx0" brushRef="#br1" timeOffset="89650.111">18668 3909 0 0 0,'0'0'156'0'0,"0"0"49"0"0,0 0 18 0 0,-24 4 1 0 0,-74 12 4 0 0,-3 22 568 0 0,-188 102 1321 0 0,258-114-2452 0 0,57-18 266 0 0,280-37 718 0 0,-231 33-810 0 0,-74-3 165 0 0,0 0 1 0 0,-1 0 0 0 0,1 1-1 0 0,-1-1 1 0 0,0 0-1 0 0,1 1 1 0 0,-1-1-1 0 0,0 0 1 0 0,0 1 0 0 0,0-1-1 0 0,0 0 1 0 0,0 1-1 0 0,0-1 1 0 0,0 0-1 0 0,0 1 1 0 0,-1-1 0 0 0,1 0-1 0 0,0 1 1 0 0,-1-1-1 0 0,1 0 1 0 0,-1 1-1 0 0,1-1 1 0 0,-1 0-1 0 0,0 0 1 0 0,0 0 0 0 0,1 0-1 0 0,-1 0 1 0 0,0 0-1 0 0,0 0 1 0 0,0 0-1 0 0,0 0 1 0 0,0 0 0 0 0,0 0-1 0 0,0-1 1 0 0,-1 1-1 0 0,1 0 1 0 0,0-1-1 0 0,0 1 1 0 0,-1-1 0 0 0,1 1-1 0 0,0-1 1 0 0,0 0-1 0 0,-1 1 1 0 0,1-1-1 0 0,0 0 1 0 0,-1 0 0 0 0,1 0-5 0 0,-3 2 20 0 0,-41 20 251 0 0,-1-3 1 0 0,0-1 0 0 0,-1-3 0 0 0,-1-1 0 0 0,-15 0-272 0 0,17-5 1182 0 0,0-1 1 0 0,0-3 0 0 0,0-2 0 0 0,-22-2-1183 0 0,67-1 78 0 0,25-12-523 0 0,64-15 225 0 0,0 3-1 0 0,2 5 0 0 0,0 3 0 0 0,1 5 0 0 0,8 3 221 0 0,6 11-1012 0 0,-106-3 1000 0 0,1 0-1 0 0,0 0 1 0 0,0 1 0 0 0,-1-1-1 0 0,1 0 1 0 0,0 0 0 0 0,-1 0-1 0 0,1 1 1 0 0,0-1 0 0 0,0 0 0 0 0,0 0-1 0 0,-1 1 1 0 0,1-1 0 0 0,0 0-1 0 0,0 1 1 0 0,0-1 0 0 0,0 0-1 0 0,0 1 1 0 0,-1-1 0 0 0,1 0-1 0 0,0 1 1 0 0,0-1 0 0 0,0 0-1 0 0,0 1 1 0 0,0-1 0 0 0,0 0-1 0 0,0 1 1 0 0,0-1 0 0 0,0 0 0 0 0,0 1-1 0 0,0-1 1 0 0,1 0 0 0 0,-1 1-1 0 0,0-1 1 0 0,0 0 0 0 0,0 1-1 0 0,0-1 1 0 0,0 0 0 0 0,1 1-1 0 0,-1-1 1 0 0,0 0 0 0 0,0 0-1 0 0,1 1 1 0 0,-1-1 0 0 0,0 0-1 0 0,0 0 1 0 0,1 1 0 0 0,-1-1 0 0 0,0 0-1 0 0,1 0 1 0 0,-1 0 0 0 0,0 0-1 0 0,0 1 1 0 0,1-1 0 0 0,-1 0-1 0 0,0 0 1 0 0,1 0 0 0 0,-1 0-1 0 0,1 0 1 0 0,-1 0 0 0 0,0 0-1 0 0,1 0 1 0 0,-1 0 0 0 0,0 0 12 0 0,-27 11 136 0 0,26-11-137 0 0,-287 83 3248 0 0,-280 43-3247 0 0,527-122 248 0 0,224-52-487 0 0,808-179-136 0 0,-975 223 405 0 0,-6 2 1 0 0,-1 0 0 0 0,0 0 1 0 0,0-1-1 0 0,0 0 0 0 0,0 0 0 0 0,-1-1 0 0 0,1 0 0 0 0,-1-1 0 0 0,0 0 0 0 0,0 0 1 0 0,0-1-32 0 0,-7 5 15 0 0,-1-1 0 0 0,0 1 0 0 0,1 0 0 0 0,-1 0 0 0 0,0 0 0 0 0,0 0 0 0 0,0-1 0 0 0,0 1 1 0 0,0 0-1 0 0,0 0 0 0 0,0 0 0 0 0,0-1 0 0 0,-1 1 0 0 0,1 0 0 0 0,0 0 0 0 0,-1 0 0 0 0,1 0 0 0 0,0-1 1 0 0,-1 1-1 0 0,0 0 0 0 0,1 0 0 0 0,-1 0 0 0 0,0 0 0 0 0,1 0 0 0 0,-1 0 0 0 0,0 1 0 0 0,0-1 1 0 0,0 0-1 0 0,0 0 0 0 0,0 1 0 0 0,0-1 0 0 0,0 0 0 0 0,0 1 0 0 0,0-1 0 0 0,0 1 0 0 0,0-1 0 0 0,0 1 1 0 0,-1-1-1 0 0,1 1 0 0 0,0 0 0 0 0,0 0 0 0 0,0 0 0 0 0,-1 0 0 0 0,1 0 0 0 0,0 0 0 0 0,0 0 1 0 0,0 0-1 0 0,-1 0 0 0 0,1 0-15 0 0,-47-8 19 0 0,0 3 1 0 0,-1 1-1 0 0,1 2 0 0 0,-1 3 1 0 0,-1 2-20 0 0,-4-2 21 0 0,-405 43 602 0 0,347-29-399 0 0,-132 26 454 0 0,227-26-1240 0 0,48-3 273 0 0,156-12 478 0 0,180-51-146 0 0,71-48 10 0 0,-312 48 275 0 0,-125 51-306 0 0,0-1-1 0 0,0 1 1 0 0,0-1-1 0 0,0 1 1 0 0,0-1-1 0 0,0 0 1 0 0,-1 1-1 0 0,1-1 1 0 0,0 0-1 0 0,-1 1 1 0 0,1-1-1 0 0,0 0 1 0 0,-1 0-1 0 0,1 0 0 0 0,-1 0 1 0 0,1 0-1 0 0,-1 0 1 0 0,1 1-1 0 0,-1-1 1 0 0,0 0-1 0 0,1 0 1 0 0,-1 0-1 0 0,0 0 1 0 0,0 0-1 0 0,0 0 1 0 0,0 0-1 0 0,0 0 1 0 0,0-1-1 0 0,0 1 1 0 0,0 0-1 0 0,0 0 1 0 0,0 0-1 0 0,-1 0 0 0 0,1 0 1 0 0,0 1-1 0 0,-1-1 1 0 0,1 0-1 0 0,-1 0 1 0 0,1 0-1 0 0,-1 0 1 0 0,1 0-1 0 0,-1 0 1 0 0,0 1-1 0 0,1-1 1 0 0,-1 0-1 0 0,0 0 1 0 0,0 1-1 0 0,1-1 1 0 0,-1 1-1 0 0,0-1-21 0 0,-49-20 219 0 0,10 16-247 0 0,-1 2 0 0 0,0 1 0 0 0,0 3 0 0 0,0 1 0 0 0,0 2 0 0 0,-17 4 28 0 0,-610 113 70 0 0,423-77 204 0 0,244-44-384 0 0,21-5-183 0 0,176-69 330 0 0,281-104 92 0 0,215-91-51 0 0,-422 165-94 0 0,-254 98 125 0 0,-25 7 135 0 0,-28 8-69 0 0,-262 106-387 0 0,-157 41 29 0 0,-217 36 183 0 0,575-166 169 0 0,-1-4 0 0 0,0-5 0 0 0,-1-4 0 0 0,-57-2-169 0 0,157-11 2 0 0,1 0-1 0 0,-1 0 0 0 0,0 0 1 0 0,0 0-1 0 0,1 0 0 0 0,-1 0 0 0 0,0-1 1 0 0,0 1-1 0 0,1 0 0 0 0,-1 0 0 0 0,0 0 1 0 0,0 0-1 0 0,0 0 0 0 0,1-1 0 0 0,-1 1 1 0 0,0 0-1 0 0,0 0 0 0 0,0 0 1 0 0,0-1-1 0 0,1 1 0 0 0,-1 0 0 0 0,0 0 1 0 0,0-1-1 0 0,0 1 0 0 0,0 0 0 0 0,0 0 1 0 0,0-1-1 0 0,0 1 0 0 0,0 0 0 0 0,0 0 1 0 0,0-1-1 0 0,0 1 0 0 0,0 0 0 0 0,0 0 1 0 0,0-1-1 0 0,0 1 0 0 0,0 0 1 0 0,0-1-1 0 0,0 1 0 0 0,0 0 0 0 0,0 0 1 0 0,0-1-1 0 0,0 1 0 0 0,0 0 0 0 0,-1 0 1 0 0,1 0-1 0 0,0-1 0 0 0,0 1 0 0 0,0 0 1 0 0,0 0-1 0 0,-1-1 0 0 0,1 1 1 0 0,0 0-1 0 0,0 0 0 0 0,0 0 0 0 0,-1 0 1 0 0,1 0-1 0 0,0-1-1 0 0,168-65-254 0 0,926-268 135 0 0,-651 209 18 0 0,509-169 128 0 0,-885 271 305 0 0,-67 23-323 0 0,1 0 0 0 0,-1 0 0 0 0,0 0-1 0 0,1 0 1 0 0,-1-1 0 0 0,0 1 0 0 0,0 0 0 0 0,1 0-1 0 0,-1 0 1 0 0,0 0 0 0 0,0-1 0 0 0,1 1 0 0 0,-1 0-1 0 0,0 0 1 0 0,0 0 0 0 0,0-1 0 0 0,1 1 0 0 0,-1 0-1 0 0,0 0 1 0 0,0-1 0 0 0,0 1 0 0 0,0 0 0 0 0,0 0-1 0 0,1-1 1 0 0,-1 1 0 0 0,0 0 0 0 0,0 0 0 0 0,0-1-1 0 0,0 1 1 0 0,0 0 0 0 0,0-1 0 0 0,0 1 0 0 0,0 0-1 0 0,0-1 1 0 0,0 1 0 0 0,0 0 0 0 0,0 0 0 0 0,0-1-1 0 0,0 1 1 0 0,-1 0 0 0 0,1-1 0 0 0,0 1 0 0 0,0 0-1 0 0,0 0 1 0 0,0-1 0 0 0,0 1 0 0 0,-1 0 0 0 0,1 0-1 0 0,0-1 1 0 0,0 1 0 0 0,0 0 0 0 0,-1 0 0 0 0,1 0-1 0 0,0 0 1 0 0,0-1 0 0 0,-1 1 0 0 0,1 0 0 0 0,0 0-1 0 0,0 0 1 0 0,-1 0 0 0 0,1 0 0 0 0,0 0 0 0 0,-1-1-1 0 0,1 1 1 0 0,0 0 0 0 0,0 0 0 0 0,-1 0 0 0 0,1 0-1 0 0,0 0 1 0 0,-1 0-9 0 0,-158-4 42 0 0,30 13-180 0 0,0 6-1 0 0,-60 18 139 0 0,134-24-10 0 0,-1542 331 221 0 0,1488-319 39 0 0,-1-6 0 0 0,-1-4 0 0 0,-18-4-250 0 0,116-14 37 0 0,38-5-148 0 0,-24 12 111 0 0,339-123-214 0 0,12 14 214 0 0,1433-361-174 0 0,-1305 338 314 0 0,-454 124 64 0 0,-26 8-191 0 0,0 0 0 0 0,0 0 0 0 0,0 0 0 0 0,-1 0 0 0 0,1 0 0 0 0,0 0 1 0 0,0-1-1 0 0,-1 1 0 0 0,1 0 0 0 0,0 0 0 0 0,0 0 0 0 0,0 0 0 0 0,-1 0 0 0 0,1 0 1 0 0,0 0-1 0 0,0-1 0 0 0,0 1 0 0 0,0 0 0 0 0,-1 0 0 0 0,1 0 0 0 0,0-1 0 0 0,0 1 0 0 0,0 0 1 0 0,0 0-1 0 0,0 0 0 0 0,0-1 0 0 0,-1 1 0 0 0,1 0 0 0 0,0 0 0 0 0,0 0 0 0 0,0-1 1 0 0,0 1-1 0 0,0 0 0 0 0,0 0 0 0 0,0-1 0 0 0,0 1 0 0 0,0 0 0 0 0,0 0 0 0 0,0-1 0 0 0,0 1 1 0 0,0 0-1 0 0,0 0 0 0 0,1-1-13 0 0,-168 20 175 0 0,143-14-187 0 0,-1119 273-87 0 0,42 21 232 0 0,1033-280 94 0 0,-1-4 0 0 0,-1-2-1 0 0,0-3 1 0 0,-34-2-227 0 0,128-17-56 0 0,361-124-111 0 0,628-184 295 0 0,985-206-66 0 0,-1939 508-57 0 0,111-32 178 0 0,-164 39 404 0 0,-35 8-302 0 0,-44 7-275 0 0,0 4 1 0 0,1 3-1 0 0,-4 4-10 0 0,8-3-14 0 0,-744 161 61 0 0,-201 45 221 0 0,985-216-592 0 0,93-10 293 0 0,0-2 1 0 0,0-3-1 0 0,0-3 1 0 0,10-5 30 0 0,2 0 7 0 0,1128-211 97 0 0,-711 142-77 0 0,-3-8 60 0 0,-470 91 3 0 0,-44 0 318 0 0,-64 9-442 0 0,1 4-1 0 0,-1 3 1 0 0,-50 17 34 0 0,19-6-1 0 0,-427 98 33 0 0,-180 66 38 0 0,635-161-162 0 0,90-26 79 0 0,1 0 0 0 0,-1 0 0 0 0,1 0 1 0 0,-1 0-1 0 0,0 1 0 0 0,1-1 0 0 0,-1 0 0 0 0,1 0 1 0 0,-1 0-1 0 0,1 1 0 0 0,-1-1 0 0 0,0 0 0 0 0,1 1 1 0 0,-1-1-1 0 0,0 0 0 0 0,1 1 0 0 0,-1-1 0 0 0,0 0 1 0 0,1 1-1 0 0,-1-1 0 0 0,0 1 0 0 0,0-1 0 0 0,1 0 0 0 0,-1 1 1 0 0,0-1-1 0 0,0 1 0 0 0,0-1 0 0 0,0 1 0 0 0,0-1 1 0 0,1 1-1 0 0,-1-1 0 0 0,0 1 0 0 0,0-1 0 0 0,0 1 1 0 0,0-1-1 0 0,-1 1 0 0 0,1-1 0 0 0,0 1 0 0 0,0-1 1 0 0,0 1-1 0 0,0-1 0 0 0,0 0 0 0 0,-1 1 0 0 0,1-1 1 0 0,0 1-1 0 0,0-1 0 0 0,-1 1 0 0 0,1-1 0 0 0,0 0 1 0 0,-1 1 12 0 0,62 2 23 0 0,0-2 0 0 0,0-3 0 0 0,0-3 0 0 0,0-2 0 0 0,50-13-23 0 0,-106 19-2 0 0,791-142 117 0 0,30 5 1 0 0,-728 122 302 0 0,-185 21-342 0 0,0 4-1 0 0,0 4 0 0 0,-37 12-75 0 0,-33 4 33 0 0,-95 15-36 0 0,1 11-1 0 0,-96 41 4 0 0,303-74-280 0 0,44-21 261 0 0,1 1 0 0 0,-1-1 0 0 0,1 0 0 0 0,0 0 0 0 0,-1 1 0 0 0,1-1-1 0 0,0 0 1 0 0,0 0 0 0 0,0 0 0 0 0,0 0 0 0 0,0 0 0 0 0,0 0 0 0 0,1 0 0 0 0,-1 0-1 0 0,0 0 1 0 0,0 0 0 0 0,1-1 0 0 0,-1 1 0 0 0,0-1 0 0 0,1 1 0 0 0,-1-1-1 0 0,1 1 1 0 0,-1-1 0 0 0,1 0 0 0 0,-1 0 0 0 0,1 1 0 0 0,-1-1 0 0 0,1 0 0 0 0,-1 0-1 0 0,1-1 20 0 0,-1 2-8 0 0,42 4 45 0 0,-1-2 1 0 0,1-1-1 0 0,0-3 1 0 0,0-1 0 0 0,37-7-38 0 0,618-100 169 0 0,182-42-88 0 0,-782 129 97 0 0,-109 15 64 0 0,-69 6-263 0 0,0 4-1 0 0,0 3 1 0 0,0 3-1 0 0,-19 8 22 0 0,60-11 6 0 0,-399 70 38 0 0,-373 116-44 0 0,488-96-14 0 0,290-79-239 0 0,33-16 245 0 0,-1-1 0 0 0,1 0-1 0 0,0 1 1 0 0,-1-1 0 0 0,1 1-1 0 0,0-1 1 0 0,0 1 0 0 0,-1-1-1 0 0,1 1 1 0 0,0-1 0 0 0,0 0-1 0 0,0 1 1 0 0,0-1 0 0 0,-1 1-1 0 0,1-1 1 0 0,0 1 0 0 0,0 0-1 0 0,0-1 1 0 0,0 1 0 0 0,0-1-1 0 0,0 1 1 0 0,0-1 0 0 0,1 1-1 0 0,-1-1 1 0 0,0 1 0 0 0,0-1-1 0 0,0 1 1 0 0,0-1 0 0 0,1 1-1 0 0,-1-1 1 0 0,0 0 0 0 0,0 1-1 0 0,1-1 1 0 0,-1 1 0 0 0,0-1 0 0 0,1 0-1 0 0,-1 1 1 0 0,0-1 0 0 0,1 0-1 0 0,-1 1 1 0 0,1-1 0 0 0,-1 0-1 0 0,1 1 1 0 0,-1-1 0 0 0,1 0-1 0 0,-1 0 1 0 0,1 0 0 0 0,-1 1-1 0 0,1-1 1 0 0,-1 0 0 0 0,1 0-1 0 0,-1 0 1 0 0,1 0 0 0 0,-1 0-1 0 0,1 0 1 0 0,-1 0 0 0 0,1 0-1 0 0,-1 0 1 0 0,1 0 0 0 0,0-1 8 0 0,23 6 8 0 0,1-1 1 0 0,0-1-1 0 0,1-1 1 0 0,-1-2 0 0 0,0 0-1 0 0,0-2 1 0 0,22-4-9 0 0,-46 6 0 0 0,488-75 204 0 0,-321 51-192 0 0,700-118 100 0 0,-703 106 40 0 0,-202 28 607 0 0,-125 16-798 0 0,0 7 1 0 0,-105 26 38 0 0,187-28-5 0 0,-424 76 1 0 0,37-6-8 0 0,-81-12 12 0 0,327-64 26 0 0,220-6-27 0 0,0-1 1 0 0,0 1-1 0 0,0-1 0 0 0,0 1 1 0 0,0-1-1 0 0,-1 0 1 0 0,1 0-1 0 0,0 0 1 0 0,0 0-1 0 0,0 0 1 0 0,0 0-1 0 0,-1 0 1 0 0,1 0-1 0 0,0 0 1 0 0,0 0-1 0 0,0 0 1 0 0,0-1-1 0 0,-1 1 1 0 0,1-1-1 0 0,0 1 0 0 0,0 0 1 0 0,0-1-1 0 0,0 0 1 0 0,0 1-1 0 0,0-1 1 0 0,0 0-1 0 0,0 1 1 0 0,1-1-1 0 0,-1 0 1 0 0,0 0-1 0 0,0 0 1 0 0,1 0-1 0 0,-1 0 1 0 0,0 0-1 0 0,1 0 1 0 0,-1 0-1 0 0,1 0 0 0 0,-1 0 1 0 0,1 0-1 0 0,0 0 1 0 0,-1 0-1 0 0,1-1 1 0 0,0 1-1 0 0,0 0 1 0 0,0 0-1 0 0,0 0 1 0 0,0 0-1 0 0,0-1 1 0 0,0 1-1 0 0,0 0 1 0 0,0 0-1 0 0,0 0 1 0 0,1 0-1 0 0,-1-1 0 0 0,1 1 1 0 0,-1 0-1 0 0,1 0 1 0 0,-1 0 0 0 0,101-76-353 0 0,452-209 214 0 0,-398 197 221 0 0,-154 89-79 0 0,0-1 0 0 0,0 1 0 0 0,0-1 0 0 0,0 1 0 0 0,0-1 0 0 0,0 1 0 0 0,0-1 0 0 0,0 0 0 0 0,-1 1 0 0 0,1-1 0 0 0,0 0 0 0 0,0 0 0 0 0,-1 0 0 0 0,1 0 0 0 0,0 0 0 0 0,-1 0 0 0 0,1 0 0 0 0,-1 0 0 0 0,1 0 0 0 0,-1 0 0 0 0,0 0 0 0 0,1 0 0 0 0,-1 0 0 0 0,0 0 0 0 0,0 0 0 0 0,0 0 0 0 0,0 0 0 0 0,0-1 0 0 0,0 1 0 0 0,0 0 0 0 0,0 0 0 0 0,0 0 0 0 0,0 0 0 0 0,-1 0 0 0 0,1 0 0 0 0,0 0 0 0 0,-1 0 0 0 0,1 0 0 0 0,-1 0 0 0 0,0-1-3 0 0,-44-11-209 0 0,-51 15-14 0 0,1 5-1 0 0,0 4 1 0 0,0 4-1 0 0,-79 24 224 0 0,123-28-33 0 0,-1314 304 67 0 0,1252-289 275 0 0,0-5 0 0 0,-2-6 1 0 0,-90 1-310 0 0,209-25 18 0 0,145-57-287 0 0,99-27 271 0 0,3 12 0 0 0,179-31-2 0 0,295-71-44 0 0,-499 131 31 0 0,-222 47-1 0 0,-29 7-31 0 0,-318 82-239 0 0,-1253 320 275 0 0,1529-387 20 0 0,-647 145 98 0 0,473-135 291 0 0,265-42-591 0 0,67-28 84 0 0,1 5 0 0 0,52-14 107 0 0,-30 12-6 0 0,857-267 27 0 0,-627 207 19 0 0,172-48-32 0 0,-600 157-13 0 0,-558 149-274 0 0,-1085 269 358 0 0,1457-361 134 0 0,-71-2-213 0 0,262-56 183 0 0,79-8-183 0 0,0 0-1 0 0,0 0 1 0 0,0 0-1 0 0,1 0 1 0 0,-1 0-1 0 0,0 0 1 0 0,0 0-1 0 0,1 0 1 0 0,-1-1-1 0 0,0 1 1 0 0,0 0-1 0 0,0 0 1 0 0,0 0-1 0 0,1 0 1 0 0,-1-1-1 0 0,0 1 1 0 0,0 0-1 0 0,0 0 1 0 0,0-1-1 0 0,0 1 1 0 0,0 0-1 0 0,1 0 1 0 0,-1 0-1 0 0,0-1 1 0 0,0 1-1 0 0,0 0 1 0 0,0 0-1 0 0,0-1 1 0 0,0 1-1 0 0,0 0 1 0 0,0 0-1 0 0,0-1 1 0 0,0 1-1 0 0,0 0 1 0 0,0 0-1 0 0,0-1 1 0 0,0 1-1 0 0,0 0 1 0 0,-1 0-1 0 0,1 0 1 0 0,0-1-1 0 0,0 1 1 0 0,0 0 0 0 0,450-181-99 0 0,658-184 112 0 0,-665 228-31 0 0,-144 48 15 0 0,37 5 3 0 0,-191 58-52 0 0,-281 52-124 0 0,2 5-1 0 0,-12 10 177 0 0,23-6-43 0 0,-1801 490-6 0 0,1797-492 67 0 0,-272 69 280 0 0,-46-9-298 0 0,280-78 245 0 0,164-14-245 0 0,1-1 1 0 0,0 0-1 0 0,-1 1 0 0 0,1-1 1 0 0,-1 0-1 0 0,1 1 1 0 0,-1-1-1 0 0,1 0 0 0 0,-1 0 1 0 0,1 0-1 0 0,0 0 0 0 0,-1 0 1 0 0,1 1-1 0 0,-1-1 0 0 0,1 0 1 0 0,-1 0-1 0 0,1 0 0 0 0,-1 0 1 0 0,1 0-1 0 0,-1 0 0 0 0,1 0 1 0 0,-1-1-1 0 0,1 1 1 0 0,-1 0-1 0 0,1 0 0 0 0,-1 0 1 0 0,1 0-1 0 0,-1-1 0 0 0,1 1 1 0 0,0 0-1 0 0,-1 0 0 0 0,1-1 1 0 0,-1 1-1 0 0,1 0 0 0 0,0-1 1 0 0,-1 1-1 0 0,1 0 1 0 0,0-1-1 0 0,-1 1 0 0 0,1-1 1 0 0,0 1-1 0 0,0 0 0 0 0,-1-1 1 0 0,1 1-1 0 0,0-1 0 0 0,0 1 1 0 0,0-1-1 0 0,0 1 0 0 0,0-1 1 0 0,-1 1-1 0 0,1-1 0 0 0,0 1 1 0 0,0-1-1 0 0,0 1 1 0 0,0-1-1 0 0,0 1 0 0 0,1-1 1 0 0,-1 1-1 0 0,0-1 0 0 0,0 1 1 0 0,0-1-1 0 0,0 1 0 0 0,28-23-155 0 0,277-134-103 0 0,23 21 152 0 0,160-37 106 0 0,-49 20-26 0 0,32-12-7 0 0,-512 170-184 0 0,-434 127-315 0 0,227-56 455 0 0,-1597 426 232 0 0,1775-484-113 0 0,-33 11 112 0 0,-1-4 1 0 0,-1-5 0 0 0,-34-1-155 0 0,139-19 2 0 0,1 0 0 0 0,-1-1 1 0 0,1 1-1 0 0,-1 0 1 0 0,1 0-1 0 0,-1-1 1 0 0,0 1-1 0 0,1-1 0 0 0,-1 1 1 0 0,0 0-1 0 0,1-1 1 0 0,-1 1-1 0 0,0-1 1 0 0,0 1-1 0 0,1-1 0 0 0,-1 1 1 0 0,0-1-1 0 0,0 1 1 0 0,0-1-1 0 0,1 1 1 0 0,-1-1-1 0 0,0 1 0 0 0,0-1 1 0 0,0 1-1 0 0,0-1 1 0 0,0 1-1 0 0,0-1 1 0 0,0 1-1 0 0,0-1 0 0 0,0 0 1 0 0,-1 1-1 0 0,1-1 1 0 0,0 1-1 0 0,0-1 1 0 0,0 1-1 0 0,-1 0 0 0 0,1-1 1 0 0,0 1-1 0 0,0-1 1 0 0,-1 1-1 0 0,1-1 1 0 0,0 1-1 0 0,-1 0 0 0 0,1-1 1 0 0,-1 1-1 0 0,1-1 1 0 0,0 1-1 0 0,-1 0 1 0 0,1 0-1 0 0,-1-1-2 0 0,202-106-280 0 0,777-314 331 0 0,-685 302-42 0 0,565-218 30 0 0,-671 256 77 0 0,-176 66-54 0 0,-41 15-138 0 0,-49 11-167 0 0,1 3 1 0 0,1 4-1 0 0,-25 11 243 0 0,32-9-65 0 0,-869 270-73 0 0,381-110 805 0 0,-342 55-667 0 0,731-209 236 0 0,185-38-238 0 0,280-120-156 0 0,384-149 165 0 0,261-51-7 0 0,-848 305 85 0 0,-154 36-162 0 0,-447 163-761 0 0,-546 197 856 0 0,722-273 111 0 0,151-54 31 0 0,368-112-439 0 0,614-253 285 0 0,-271 117 30 0 0,-518 203-47 0 0,7-4 136 0 0,-31 6-61 0 0,-162 51-403 0 0,135-35 297 0 0,-677 289 2 0 0,566-237 77 0 0,-229 91 102 0 0,370-144-391 0 0,35-12 135 0 0,12-5 145 0 0,0-1 1 0 0,-1-2 0 0 0,1-2 0 0 0,-1-1-1 0 0,-1-3 1 0 0,4-2-29 0 0,54-14 17 0 0,603-189-94 0 0,-634 195 67 0 0,51-18-8 0 0,1 6-1 0 0,117-20 19 0 0,-186 51-105 0 0,-45 3 101 0 0,0 0-1 0 0,-1 1 1 0 0,1-1 0 0 0,-1 0 0 0 0,1 1 0 0 0,0-1 0 0 0,-1 0 0 0 0,1 1 0 0 0,-1-1-1 0 0,1 1 1 0 0,-1-1 0 0 0,0 1 0 0 0,1-1 0 0 0,-1 1 0 0 0,0 0 0 0 0,1-1-1 0 0,-1 1 1 0 0,0-1 0 0 0,1 1 0 0 0,-1 0 0 0 0,0-1 0 0 0,0 1 0 0 0,0 0 0 0 0,0-1-1 0 0,0 1 1 0 0,1 0 0 0 0,-1-1 0 0 0,-1 1 0 0 0,1 0 0 0 0,0-1 0 0 0,0 1-1 0 0,0 0 1 0 0,0-1 0 0 0,0 1 0 0 0,0 0 0 0 0,-1-1 0 0 0,1 1 0 0 0,0-1 0 0 0,-1 1-1 0 0,1 0 1 0 0,0-1 0 0 0,-1 1 0 0 0,1-1 0 0 0,-1 1 0 0 0,1-1 0 0 0,-1 1 0 0 0,1-1-1 0 0,-1 1 1 0 0,1-1 0 0 0,-1 0 0 0 0,1 1 0 0 0,-1-1 0 0 0,0 0 0 0 0,1 1-1 0 0,-1-1 1 0 0,1 0 0 0 0,-1 0 0 0 0,0 0 0 0 0,1 0 0 0 0,-1 1 0 0 0,0-1 0 0 0,0 0 4 0 0,-38 33-27 0 0,-2-1 1 0 0,-1-2 0 0 0,-1-2 0 0 0,-32 15 26 0 0,27-15-14 0 0,-1287 709 457 0 0,933-549 129 0 0,414-187-810 0 0,9-3 240 0 0,1-2-1 0 0,-1 0 1 0 0,0-1-1 0 0,0-1 0 0 0,-1-1 1 0 0,1-1-1 0 0,3-3-1 0 0,38-13 22 0 0,450-161-7 0 0,61-22-128 0 0,-525 195-10 0 0,-120 36-214 0 0,-919 342 545 0 0,74 31 564 0 0,875-378-874 0 0,65-12-298 0 0,5-12 433 0 0,0-1 0 0 0,-1-1 0 0 0,1-1 0 0 0,-1-2 0 0 0,-1-1 0 0 0,0-1-1 0 0,23-15-32 0 0,-8 7 22 0 0,765-380 29 0 0,-787 385 180 0 0,-29 14 0 0 0,-14 4-267 0 0,-1 1 0 0 0,0 1 0 0 0,1 1 0 0 0,0 1 1 0 0,0 1-1 0 0,1 1 0 0 0,0 1 0 0 0,-12 8 36 0 0,-22 8-3 0 0,-94 41 34 0 0,2 7-1 0 0,-86 61-30 0 0,72-36-40 0 0,163-99 30 0 0,1 0 0 0 0,-1 1-1 0 0,0-1 1 0 0,1 0 0 0 0,-1 0-1 0 0,0 0 1 0 0,1 0 0 0 0,-1 0-1 0 0,0 1 1 0 0,1-1 0 0 0,-1 0-1 0 0,0 0 1 0 0,1 1 0 0 0,-1-1-1 0 0,0 0 1 0 0,0 0 0 0 0,1 1 0 0 0,-1-1-1 0 0,0 0 1 0 0,0 1 0 0 0,0-1-1 0 0,1 0 1 0 0,-1 1 0 0 0,0-1-1 0 0,0 0 1 0 0,0 1 0 0 0,0-1-1 0 0,0 0 1 0 0,0 1 0 0 0,0-1-1 0 0,0 0 1 0 0,0 1 0 0 0,0-1-1 0 0,0 1 1 0 0,0-1 0 0 0,0 0-1 0 0,0 1 1 0 0,0-1 0 0 0,0 0-1 0 0,0 1 1 0 0,0-1 0 0 0,-1 0-1 0 0,1 1 1 0 0,0-1 0 0 0,0 0-1 0 0,0 1 1 0 0,0-1 0 0 0,-1 0-1 0 0,1 1 1 0 0,0-1 0 0 0,0 0-1 0 0,-1 0 1 0 0,1 1 0 0 0,-1-1 10 0 0,38-3 41 0 0,-13-5 6 0 0,-1 0 0 0 0,1-2 0 0 0,-2-1-1 0 0,1-1 1 0 0,-2-1 0 0 0,3-2-47 0 0,35-19-2 0 0,61-29 51 0 0,-118 62-3 0 0,-79 43-360 0 0,-212 137 208 0 0,-3-17 183 0 0,247-132-177 0 0,84-27-15 0 0,113-50 305 0 0,-64 24-184 0 0,-88 23 53 0 0,-28 5 4 0 0,-54 25-122 0 0,2 4 0 0 0,-62 38 59 0 0,63-32-9 0 0,79-40 4 0 0,1 0 0 0 0,-1 0 0 0 0,0 0 0 0 0,0 0 0 0 0,1 0 0 0 0,-1 0-1 0 0,0 0 1 0 0,1 0 0 0 0,-1 0 0 0 0,0 0 0 0 0,0 0 0 0 0,1 0 0 0 0,-1 1 0 0 0,0-1 0 0 0,0 0 0 0 0,1 0 0 0 0,-1 0-1 0 0,0 0 1 0 0,0 1 0 0 0,0-1 0 0 0,1 0 0 0 0,-1 0 0 0 0,0 0 0 0 0,0 1 0 0 0,0-1 0 0 0,0 0 0 0 0,1 0 0 0 0,-1 1-1 0 0,0-1 1 0 0,0 0 0 0 0,0 0 0 0 0,0 1 0 0 0,0-1 0 0 0,0 0 0 0 0,0 1 0 0 0,0-1 0 0 0,0 0 0 0 0,0 0 0 0 0,0 1 0 0 0,0-1-1 0 0,0 0 1 0 0,0 1 0 0 0,0-1 0 0 0,0 0 0 0 0,0 0 0 0 0,0 1 0 0 0,0-1 0 0 0,-1 0 0 0 0,1 0 0 0 0,0 1 0 0 0,0-1-1 0 0,0 0 1 0 0,0 0 0 0 0,0 0 0 0 0,-1 1 0 0 0,1-1 0 0 0,0 0 0 0 0,0 0 0 0 0,-1 0 5 0 0,28 4 7 0 0,23-8 31 0 0,-49 4-60 0 0,-6 12 54 0 0,-132 107 101 0 0,69-73 7 0 0,-18 5-113 0 0,188-128-198 0 0,-67 48 163 0 0,0 3-1 0 0,3 0 1 0 0,0 3-1 0 0,1 1 1 0 0,1 2-1 0 0,39-14 9 0 0,-55 38-153 0 0,-42 26 16 0 0,-120 108 149 0 0,-91 50 30 0 0,151-126-27 0 0,-89 62 132 0 0,161-119-221 0 0,14-8 55 0 0,18-10 38 0 0,38-25 23 0 0,659-366-108 0 0,379-131-454 0 0,-844 421 984 0 0,-285 110 372 0 0,3 7-840 0 0,-1 2-1 0 0,1 1 0 0 0,0 0 0 0 0,0 2 0 0 0,1 1 0 0 0,0 1 0 0 0,0 0 0 0 0,1 2 1 0 0,0 1-1 0 0,1 0 0 0 0,1 2 0 0 0,-12 11 5 0 0,-73 43-20 0 0,-253 107 2 0 0,191-112 112 0 0,211-77-534 0 0,511-214 434 0 0,-285 122 63 0 0,917-333-71 0 0,-1066 400 169 0 0,-110 30 1027 0 0,-39 5-569 0 0,5 5-636 0 0,0 1 1 0 0,-1 1 0 0 0,1 1-1 0 0,1 1 1 0 0,-1 1 0 0 0,-10 5 22 0 0,-16 4-20 0 0,-737 273 55 0 0,413-144 14 0 0,276-104-371 0 0,144-33-508 0 0,-7-12 855 0 0,-1-1 0 0 0,0-1-1 0 0,0-3 1 0 0,-1-1 0 0 0,0-1-1 0 0,0-3-24 0 0,24-6 28 0 0,1424-401 90 0 0,-1264 367-56 0 0,3 9 1 0 0,19 9-63 0 0,-39 27 29 0 0,-206 10-21 0 0,1-1-1 0 0,-1 1 1 0 0,1-1-1 0 0,-1 1 1 0 0,0-1-1 0 0,1 1 0 0 0,-1 0 1 0 0,1-1-1 0 0,0 1 1 0 0,-1 0-1 0 0,1-1 1 0 0,-1 1-1 0 0,1 0 1 0 0,0 0-1 0 0,0-1 0 0 0,-1 1 1 0 0,1 0-1 0 0,0 0 1 0 0,0 0-1 0 0,0-1 1 0 0,0 1-1 0 0,0 0 1 0 0,0 0-1 0 0,0 0 1 0 0,0-1-1 0 0,0 1 0 0 0,1 0 1 0 0,-1 0-1 0 0,0-1 1 0 0,0 1-1 0 0,1 0 1 0 0,-1 0-1 0 0,0-1 1 0 0,1 1-1 0 0,-1 0 0 0 0,1-1 1 0 0,-1 1-1 0 0,1 0 1 0 0,-1-1-1 0 0,1 1 1 0 0,-1-1-1 0 0,1 1 1 0 0,0-1-1 0 0,-1 1 0 0 0,1-1 1 0 0,0 1-1 0 0,0-1 1 0 0,-1 0-1 0 0,1 1 1 0 0,0-1-1 0 0,0 0 1 0 0,-1 0-1 0 0,1 1 1 0 0,0-1-1 0 0,0 0 0 0 0,-1 0 1 0 0,1 0-1 0 0,0 0-7 0 0,-116 58 185 0 0,-3-5 0 0 0,-3-5 0 0 0,-21 1-185 0 0,52-18 30 0 0,-275 98 27 0 0,-299 60-57 0 0,641-184-80 0 0,59-3-487 0 0,40-12 556 0 0,-1-4 0 0 0,-1-3 1 0 0,6-6 10 0 0,-3 3 7 0 0,791-174 47 0 0,-666 157-63 0 0,1192-186-147 0 0,-1290 218 521 0 0,-285 43-133 0 0,-577 167-274 0 0,-700 195 346 0 0,1385-374-392 0 0,99-18-160 0 0,45-13 259 0 0,0-3 0 0 0,-1-3 0 0 0,0-3 0 0 0,58-21-11 0 0,-22 8 20 0 0,1355-318-102 0 0,-1001 240 114 0 0,-409 95 406 0 0,-88 13-398 0 0,1 2 0 0 0,0 1 1 0 0,0 2-1 0 0,1 1 0 0 0,-3 3-40 0 0,2-2 0 0 0,-1146 338 54 0 0,598-168-44 0 0,522-154-220 0 0,64-22 72 0 0,55-3 127 0 0,0-2 0 0 0,0-3 0 0 0,-1-3 0 0 0,0-1 1 0 0,0-4-1 0 0,-1-1 0 0 0,6-5 11 0 0,15-2-1 0 0,1284-342 38 0 0,-985 267 73 0 0,-341 86 644 0 0,-88 13-705 0 0,-1 3-1 0 0,1 2 1 0 0,1 2-1 0 0,-1 3 0 0 0,-27 12-48 0 0,-46 10-3 0 0,-1536 349-34 0 0,1264-311-38 0 0,-165 0 75 0 0,492-70-47 0 0,115-20-378 0 0,487-152 220 0 0,1074-272 63 0 0,-1421 399 248 0 0,-260 49 48 0 0,-390 109-444 0 0,-1146 311 252 0 0,915-280 298 0 0,580-129-326 0 0,340-93-154 0 0,588-201 217 0 0,-519 173 76 0 0,3 13 1 0 0,286-47-74 0 0,-569 136 2 0 0,-28 7 17 0 0,14-6-20 0 0,-505 175-170 0 0,-152 43 252 0 0,-387 64-81 0 0,766-231 202 0 0,262-51-169 0 0,44-16-198 0 0,992-404-7 0 0,-806 329 199 0 0,41-15 94 0 0,46-5-121 0 0,-285 104 68 0 0,-21 4 7 0 0,-26 4-34 0 0,-266 85-228 0 0,251-71 165 0 0,-1188 334-128 0 0,1171-337 183 0 0,-1-2 1 0 0,0-3-1 0 0,0-4 0 0 0,-60-2-33 0 0,124-2 3 0 0,0 1-1 0 0,0-1 1 0 0,0 0 0 0 0,-1 0-1 0 0,1 0 1 0 0,0 0-1 0 0,0 0 1 0 0,0-1-1 0 0,0 1 1 0 0,0-1 0 0 0,0 0-1 0 0,0 0 1 0 0,1 0-1 0 0,-1 0 1 0 0,0 0-1 0 0,0-1 1 0 0,1 0 0 0 0,-1 1-1 0 0,1-1 1 0 0,-1 0-1 0 0,1 0 1 0 0,0 0-1 0 0,0 0 1 0 0,0-1 0 0 0,0 1-1 0 0,0 0 1 0 0,0-1-1 0 0,1 1 1 0 0,-1-1 0 0 0,1 0-1 0 0,-1 0 1 0 0,1 0-1 0 0,0 1 1 0 0,0-1-1 0 0,1 0 1 0 0,-1 0 0 0 0,1 0-1 0 0,-1 0 1 0 0,1 0-1 0 0,0-1 1 0 0,0 1-1 0 0,0 0 1 0 0,1 0 0 0 0,-1 0-3 0 0,5-10-27 0 0,1 1 0 0 0,0-1 1 0 0,1 1-1 0 0,0 1 1 0 0,1-1-1 0 0,0 1 0 0 0,0 1 1 0 0,2-1-1 0 0,-1 1 1 0 0,1 1-1 0 0,1 0 1 0 0,4-3 26 0 0,5-6-21 0 0,420-367-55 0 0,-217 187 121 0 0,-221 197-39 0 0,0 0 0 0 0,-1 0 0 0 0,1 0 0 0 0,0 0 0 0 0,-1 0 1 0 0,1 0-1 0 0,-1-1 0 0 0,1 1 0 0 0,-1-1 0 0 0,0 1 0 0 0,1-1 0 0 0,-1 1 0 0 0,0-1 1 0 0,0 0-1 0 0,0 0 0 0 0,0 1 0 0 0,-1-1 0 0 0,1 0 0 0 0,0 0 0 0 0,-1 0 0 0 0,1 0 1 0 0,-1 0-1 0 0,0 0 0 0 0,0 0 0 0 0,0 0 0 0 0,0 0 0 0 0,0 0 0 0 0,0 0 0 0 0,0 0 1 0 0,0 0-1 0 0,-1 1 0 0 0,1-1 0 0 0,-1 0 0 0 0,0 0 0 0 0,1 0 0 0 0,-1 0 0 0 0,0 0 1 0 0,0 1-1 0 0,0-1 0 0 0,0 0 0 0 0,-1 1 0 0 0,1-1 0 0 0,0 1 0 0 0,-1-1 0 0 0,1 1 1 0 0,-1 0-1 0 0,1 0 0 0 0,-1-1 0 0 0,1 1 0 0 0,-1 0 0 0 0,0 0 0 0 0,0 1 0 0 0,0-1 1 0 0,-1 0-7 0 0,-25-3-48 0 0,0 2 0 0 0,-1 1 1 0 0,1 1-1 0 0,0 2 1 0 0,-1 1-1 0 0,1 1 1 0 0,0 1-1 0 0,1 1 0 0 0,-19 8 48 0 0,-7-1-32 0 0,-357 82 170 0 0,411-96-136 0 0,-1 1 1 0 0,0 0-1 0 0,0 0 1 0 0,0-1-1 0 0,1 1 1 0 0,-1 0-1 0 0,0-1 1 0 0,0 1-1 0 0,0 0 1 0 0,0-1 0 0 0,0 1-1 0 0,0 0 1 0 0,1-1-1 0 0,-1 1 1 0 0,0 0-1 0 0,0-1 1 0 0,0 1-1 0 0,0-1 1 0 0,0 1-1 0 0,0 0 1 0 0,-1-1-1 0 0,1 1 1 0 0,0 0-1 0 0,0-1 1 0 0,0 1-1 0 0,0 0 1 0 0,0-1-1 0 0,0 1 1 0 0,-1 0-1 0 0,1-1 1 0 0,0 1-1 0 0,0 0 1 0 0,0 0-1 0 0,-1-1 1 0 0,1 1-1 0 0,0 0 1 0 0,0 0-1 0 0,-1-1 1 0 0,1 1-1 0 0,0 0 1 0 0,-1 0 0 0 0,1 0-1 0 0,0-1 1 0 0,-1 1-1 0 0,1 0 1 0 0,0 0-1 0 0,-1 0 1 0 0,1 0-1 0 0,0 0 1 0 0,-1 0-1 0 0,1 0-2 0 0,33-24-105 0 0,509-302 74 0 0,-438 254 66 0 0,-3-3 1 0 0,76-76-36 0 0,-166 141 3 0 0,0 1 6 0 0,0 0 1 0 0,0-1 0 0 0,-1 0-1 0 0,0 0 1 0 0,0-1 0 0 0,-2-1-1 0 0,1 0 1 0 0,-1 0 0 0 0,-1 0 0 0 0,6-14-10 0 0,-13 24-10 0 0,-1 0 1 0 0,1 0-1 0 0,0-1 1 0 0,-1 1 0 0 0,1 0-1 0 0,-1 0 1 0 0,0 0 0 0 0,0 0-1 0 0,0 0 1 0 0,0 0 0 0 0,0 0-1 0 0,0 0 1 0 0,-1 1-1 0 0,1-1 1 0 0,0 0 0 0 0,-1 1-1 0 0,0-1 1 0 0,1 1 0 0 0,-1-1-1 0 0,0 1 1 0 0,0 0 0 0 0,1 0-1 0 0,-1 0 1 0 0,0 0-1 0 0,0 0 1 0 0,0 0 0 0 0,-1 0-1 0 0,1 1 1 0 0,0-1 0 0 0,0 1-1 0 0,0-1 1 0 0,0 1 0 0 0,-1 0-1 0 0,1 0 1 0 0,0 0-1 0 0,0 0 1 0 0,0 0 0 0 0,0 1-1 0 0,-1-1 1 0 0,1 1 0 0 0,0-1-1 0 0,-2 2 10 0 0,0-3-28 0 0,-27 3-114 0 0,0 1 0 0 0,1 2 0 0 0,-1 1 0 0 0,1 1 0 0 0,0 1 0 0 0,1 2 0 0 0,-11 6 142 0 0,-2-2-62 0 0,-658 262 42 0 0,611-238 59 0 0,-79 36-50 0 0,182-74-188 0 0,185-60 370 0 0,342-158 26 0 0,-199 60-146 0 0,-267 113 214 0 0,-76 44-259 0 0,1 0 1 0 0,0 0-1 0 0,-1 0 0 0 0,1 0 0 0 0,0 0 0 0 0,-1 1 0 0 0,1-1 1 0 0,-1 0-1 0 0,1 0 0 0 0,-1 1 0 0 0,0-1 0 0 0,1 0 0 0 0,-1 1 0 0 0,0-1 1 0 0,1 0-1 0 0,-1 1 0 0 0,0-1 0 0 0,0 1 0 0 0,0-1 0 0 0,1 1 1 0 0,-1 0-1 0 0,0-1 0 0 0,0 1 0 0 0,0 0 0 0 0,0 0 0 0 0,0-1 1 0 0,0 1-1 0 0,1 0 0 0 0,-1 0 0 0 0,0 0 0 0 0,0 0 0 0 0,0 0 0 0 0,0 0 1 0 0,0 0-1 0 0,0 1 0 0 0,0-1 0 0 0,0 0 0 0 0,0 0 0 0 0,1 1 1 0 0,-1-1-1 0 0,0 1 0 0 0,0-1 0 0 0,0 0 0 0 0,0 1 0 0 0,1 0 0 0 0,-1 0-6 0 0,-6-1-21 0 0,-24 3-46 0 0,1 1 0 0 0,-1 2 1 0 0,1 1-1 0 0,0 1 0 0 0,0 1 0 0 0,1 2 1 0 0,-6 4 66 0 0,-30 10-52 0 0,-624 251 267 0 0,690-276-225 0 0,-1 0-1 0 0,0 0 1 0 0,0 0 0 0 0,0 0 0 0 0,1 1 0 0 0,-1-1 0 0 0,0 0 0 0 0,0 0 0 0 0,0 0 0 0 0,0 1-1 0 0,0-1 1 0 0,0 0 0 0 0,0 0 0 0 0,0 1 0 0 0,1-1 0 0 0,-1 0 0 0 0,0 0 0 0 0,0 1-1 0 0,0-1 1 0 0,0 0 0 0 0,0 0 0 0 0,0 1 0 0 0,0-1 0 0 0,0 0 0 0 0,-1 0 0 0 0,1 1 0 0 0,0-1-1 0 0,0 0 1 0 0,0 0 0 0 0,0 1 0 0 0,0-1 0 0 0,0 0 0 0 0,0 0 0 0 0,0 0 0 0 0,-1 1 0 0 0,1-1-1 0 0,0 0 11 0 0,30-2-76 0 0,115-49 260 0 0,528-198-117 0 0,-665 249-638 0 0,-19 10 395 0 0,-26 14 85 0 0,-180 109-7 0 0,-248 141-96 0 0,9-42 319 0 0,422-210-365 0 0,59-18-200 0 0,137-56 28 0 0,306-116-1956 0 0,-267 90-8249 0 0,-192 74 7200 0 0</inkml:trace>
  <inkml:trace contextRef="#ctx0" brushRef="#br1" timeOffset="94879.79">12567 3147 0 0 0,'-41'-133'0'0'0,"23"85"0"0"0,17 47 33 0 0,1 0 0 0 0,0-1 0 0 0,-1 1 0 0 0,1 0 0 0 0,-1 0 0 0 0,1-1 0 0 0,-1 1 0 0 0,0 0 1 0 0,1 0-1 0 0,-1 0 0 0 0,0 0 0 0 0,0 0 0 0 0,0 0 0 0 0,0 0 0 0 0,0 0 0 0 0,0 0 0 0 0,0 0 0 0 0,0 0 0 0 0,0 1 0 0 0,-1-1 0 0 0,1 0 0 0 0,0 1 0 0 0,0-1 0 0 0,-1 1 0 0 0,1-1 1 0 0,0 1-1 0 0,-1 0 0 0 0,1 0 0 0 0,0-1 0 0 0,-1 1 0 0 0,1 0 0 0 0,0 0 0 0 0,-1 0 0 0 0,1 1 0 0 0,0-1 0 0 0,-1 0 0 0 0,1 0 0 0 0,0 1 0 0 0,-1-1 0 0 0,1 1 0 0 0,-1-1-33 0 0,-52 37 2015 0 0,38-24-1716 0 0,-92 68 194 0 0,-55 40 429 0 0,-4-7 1 0 0,-16-1-923 0 0,271-164 198 0 0,154-96-347 0 0,138-66-286 0 0,-378 212 397 0 0,16-10 346 0 0,-25 4 160 0 0,-144 48-694 0 0,-66 44 2050 0 0,-106 62-1824 0 0,147-64 878 0 0,47-28 125 0 0,192-66-1478 0 0,-41 2 554 0 0,661-283-259 0 0,-653 279 183 0 0,-1-2 0 0 0,-1-1 0 0 0,-1-2 0 0 0,0 0 0 0 0,1-3-3 0 0,-27 20 5 0 0,0 1 0 0 0,0-1 1 0 0,0 1-1 0 0,-1-1 0 0 0,1 1 1 0 0,0-1-1 0 0,0 0 1 0 0,0 0-1 0 0,0 1 0 0 0,-1-1 1 0 0,1 0-1 0 0,0 0 0 0 0,-1 0 1 0 0,1 0-1 0 0,-1 0 0 0 0,1 0 1 0 0,-1 0-1 0 0,1 0 1 0 0,-1 0-1 0 0,0 0 0 0 0,1 0 1 0 0,-1 0-1 0 0,0 0 0 0 0,0 0 1 0 0,0 0-1 0 0,0-1 0 0 0,0 1 1 0 0,0 0-1 0 0,0 0 0 0 0,0 0 1 0 0,0 0-1 0 0,0 0 1 0 0,-1 0-1 0 0,1 0 0 0 0,-1 0 1 0 0,1 0-1 0 0,0 0 0 0 0,-1 0 1 0 0,0 0-1 0 0,1 0 0 0 0,-1 0 1 0 0,0 0-1 0 0,1 0 1 0 0,-1 0-1 0 0,0 1-5 0 0,-48-17-252 0 0,-14 16 229 0 0,0 4 1 0 0,0 2-1 0 0,0 2 1 0 0,0 4-1 0 0,2 2 1 0 0,-1 3-1 0 0,2 3 1 0 0,-57 25 22 0 0,-7 1 633 0 0,1 5 0 0 0,3 5 0 0 0,-102 65-633 0 0,203-109 39 0 0,-45 45-219 0 0,64-55 171 0 0,0 1 0 0 0,0-1 1 0 0,1 1-1 0 0,-1-1 0 0 0,0 1 0 0 0,0-1 1 0 0,1 1-1 0 0,-1-1 0 0 0,1 0 1 0 0,-1 1-1 0 0,1-1 0 0 0,0 0 0 0 0,-1 1 1 0 0,1-1-1 0 0,0 0 0 0 0,0 0 1 0 0,0 0-1 0 0,0 0 0 0 0,0 0 0 0 0,0 0 1 0 0,0 0-1 0 0,0 0 0 0 0,1 0 1 0 0,-1 0-1 0 0,0 0 0 0 0,0-1 0 0 0,1 1 1 0 0,-1-1-1 0 0,1 1 0 0 0,-1-1 1 0 0,0 1-1 0 0,1-1 0 0 0,-1 0 0 0 0,1 0 1 0 0,-1 1-1 0 0,1-1 0 0 0,-1 0 1 0 0,1 0-1 0 0,-1-1 0 0 0,1 1 0 0 0,-1 0 1 0 0,0 0-1 0 0,1-1 0 0 0,-1 1 1 0 0,1-1-1 0 0,-1 1 0 0 0,0-1 0 0 0,2 0 9 0 0,3 1 21 0 0,39-4 104 0 0,0-2-1 0 0,0-2 1 0 0,-1-2-1 0 0,0-2 1 0 0,-1-1 0 0 0,27-14-125 0 0,7 1 44 0 0,766-254-37 0 0,-552 192 78 0 0,-238 79-194 0 0,-52 10 108 0 0,-1-1-1 0 0,0 1 1 0 0,1-1-1 0 0,-1 0 1 0 0,0 1-1 0 0,1-1 1 0 0,-1 1-1 0 0,0-1 1 0 0,0 1-1 0 0,0-1 1 0 0,0 1-1 0 0,1-1 1 0 0,-1 1-1 0 0,0-1 1 0 0,0 1-1 0 0,0-1 1 0 0,0 1-1 0 0,0-1 1 0 0,0 1-1 0 0,0-1 1 0 0,0 1-1 0 0,-1 0 1 0 0,1-1-1 0 0,0 1 1 0 0,0-1-1 0 0,0 1 1 0 0,0-1-1 0 0,-1 0 1 0 0,1 1-1 0 0,0-1 1 0 0,-1 1-1 0 0,1-1 1 0 0,0 1-1 0 0,-1-1 1 0 0,1 0-1 0 0,0 1 1 0 0,-1-1-1 0 0,1 0 1 0 0,-1 1-1 0 0,1-1 1 0 0,0 0-1 0 0,-1 0 1 0 0,1 1-1 0 0,-1-1 1 0 0,1 0-1 0 0,-1 0 1 0 0,1 0-1 0 0,-1 0 1 0 0,1 1-1 0 0,-1-1 1 0 0,1 0-1 0 0,-1 0 1 0 0,1 0-1 0 0,-1 0 1 0 0,0 0-1 0 0,1 0 1 0 0,-1-1-1 0 0,1 1 1 0 0,-1 0-1 0 0,1 0 1 0 0,-1 0 1 0 0,0 1 2 0 0,-702 401 1411 0 0,182-101-659 0 0,482-274-1050 0 0,58-27 37 0 0,9-2 283 0 0,1-2 0 0 0,-1-1-1 0 0,0-1 1 0 0,0-1 0 0 0,0-2-1 0 0,11-5-23 0 0,7-2-5 0 0,487-167-399 0 0,-437 161 42 0 0,-111 38-89 0 0,-76 39 690 0 0,-3-4 1 0 0,-1-4 0 0 0,-3-5-1 0 0,-1-4 1 0 0,-2-4-1 0 0,-28 2-239 0 0,-332 90 1295 0 0,852-265-1983 0 0,-78 47 372 0 0,-247 81-361 0 0,-194 70 897 0 0,-29 3 460 0 0,-136 34-680 0 0,23-9 595 0 0,164-46-770 0 0,105-41-65 0 0,10 0-168 0 0,43-3 394 0 0,-1-2 0 0 0,0-3 0 0 0,0-1 0 0 0,3-4 14 0 0,136-22-183 0 0,-68 27-374 0 0,-149 31 375 0 0,-171 68 956 0 0,-4-8 1 0 0,-90 18-775 0 0,226-78 84 0 0,65-23-264 0 0,30-2-194 0 0,151-63 528 0 0,100-53-252 0 0,-242 93 490 0 0,-63 21-272 0 0,-17 9-110 0 0,0 1 0 0 0,1 2 0 0 0,0 2-1 0 0,0 2 1 0 0,2 2 0 0 0,-1 1 0 0 0,2 2 0 0 0,0 2-1 0 0,-23 15-9 0 0,51-29-30 0 0,0 0 0 0 0,0 0 0 0 0,1 1-1 0 0,0 1 1 0 0,0-1 0 0 0,0 2-1 0 0,1-1 1 0 0,0 1 0 0 0,0 0 0 0 0,-1 3 30 0 0,9-11-9 0 0,0 1 1 0 0,-1-1 0 0 0,1 1-1 0 0,0-1 1 0 0,0 0-1 0 0,-1 1 1 0 0,1-1 0 0 0,0 1-1 0 0,0-1 1 0 0,0 1 0 0 0,0-1-1 0 0,-1 1 1 0 0,1-1-1 0 0,0 1 1 0 0,0-1 0 0 0,0 1-1 0 0,0-1 1 0 0,0 1 0 0 0,0-1-1 0 0,0 1 1 0 0,0-1-1 0 0,1 1 1 0 0,-1-1 0 0 0,0 1-1 0 0,0-1 1 0 0,0 1 0 0 0,0-1-1 0 0,1 0 1 0 0,-1 1-1 0 0,0-1 1 0 0,1 1 0 0 0,-1-1-1 0 0,0 0 1 0 0,1 1 0 0 0,-1-1-1 0 0,0 1 1 0 0,1-1-1 0 0,-1 0 1 0 0,0 0 0 0 0,1 1-1 0 0,-1-1 1 0 0,1 0 0 0 0,-1 0-1 0 0,1 1 1 0 0,-1-1-1 0 0,1 0 1 0 0,-1 0 0 0 0,1 0-1 0 0,-1 0 1 0 0,1 0 0 0 0,-1 0-1 0 0,1 0 1 0 0,-1 0-1 0 0,1 0 1 0 0,-1 0 0 0 0,1 0-1 0 0,-1 0 1 0 0,1 0 0 0 0,-1 0-1 0 0,0 0 1 0 0,1-1-1 0 0,-1 1 1 0 0,1 0 0 0 0,0 0 8 0 0,36-6 106 0 0,165-87 57 0 0,18-27-158 0 0,-218 120 13 0 0,0-1 0 0 0,0 0 0 0 0,0 1 0 0 0,0-1 0 0 0,0 0 0 0 0,-1 0-1 0 0,1 0 1 0 0,0-1 0 0 0,-1 1 0 0 0,1 0 0 0 0,-1-1 0 0 0,1 1 0 0 0,-1-1 0 0 0,1 1 0 0 0,-1-1-1 0 0,0 0 1 0 0,0 1 0 0 0,0-1 0 0 0,0 0 0 0 0,0 0 0 0 0,0 0 0 0 0,-1 0 0 0 0,1 0 0 0 0,-1 0-1 0 0,1 0 1 0 0,-1 0 0 0 0,0 0 0 0 0,0 0 0 0 0,0 0 0 0 0,0 0 0 0 0,0 0 0 0 0,0 0 0 0 0,0 0 0 0 0,-1 0-1 0 0,1 0 1 0 0,-1 0 0 0 0,1 0 0 0 0,-1 0 0 0 0,0 0 0 0 0,0 0 0 0 0,-1-1-18 0 0,-5-18 19 0 0,7 20-20 0 0,0 0 1 0 0,0 0 0 0 0,0 0 0 0 0,0-1 0 0 0,-1 1 0 0 0,1 0-1 0 0,0 0 1 0 0,0 0 0 0 0,-1 0 0 0 0,1 0 0 0 0,-1 0 0 0 0,1 0 0 0 0,-1 0-1 0 0,1 0 1 0 0,-1 0 0 0 0,1 0 0 0 0,-1 0 0 0 0,0 1 0 0 0,0-1 0 0 0,1 0-1 0 0,-1 0 1 0 0,0 1 0 0 0,0-1 0 0 0,0 0 0 0 0,0 1 0 0 0,0-1-1 0 0,0 1 1 0 0,0-1 0 0 0,0 1 0 0 0,0-1 0 0 0,0 1 0 0 0,0 0 0 0 0,0 0-1 0 0,0-1 1 0 0,-1 1 0 0 0,1 0 0 0 0,0 0 0 0 0,0 0 0 0 0,0 0-1 0 0,0 0 1 0 0,0 1 0 0 0,0-1 0 0 0,0 0 0 0 0,0 0 0 0 0,-1 1 0 0 0,-102 70-432 0 0,-155 151 369 0 0,256-219 60 0 0,-3 3-23 0 0,-1 1 1 0 0,1-1 0 0 0,0 1 0 0 0,1 0-1 0 0,0 0 1 0 0,0 1 0 0 0,0-1-1 0 0,1 1 1 0 0,0 0 0 0 0,1 0 0 0 0,-1 4 25 0 0,5-10-5 0 0,0-1 0 0 0,0 1 0 0 0,0-1 1 0 0,0 0-1 0 0,0 1 0 0 0,0-1 0 0 0,1 0 1 0 0,-1 0-1 0 0,0 0 0 0 0,1 0 0 0 0,-1 0 1 0 0,1 0-1 0 0,-1 0 0 0 0,1 0 0 0 0,0-1 1 0 0,-1 1-1 0 0,1-1 0 0 0,0 1 0 0 0,-1-1 1 0 0,1 0-1 0 0,0 1 0 0 0,-1-1 0 0 0,1 0 1 0 0,0 0-1 0 0,0 0 0 0 0,-1-1 1 0 0,1 1-1 0 0,0 0 0 0 0,0 0 0 0 0,-1-1 1 0 0,1 1-1 0 0,0-1 0 0 0,-1 0 0 0 0,1 0 1 0 0,-1 1-1 0 0,1-2 5 0 0,145-59 185 0 0,-81 29-174 0 0,528-257 70 0 0,-545 255 263 0 0,-61 33-208 0 0,-11 3-158 0 0,1 2-1 0 0,0 0 0 0 0,0 1 0 0 0,0 1 1 0 0,0 1-1 0 0,1 1 0 0 0,-14 7 23 0 0,-31 11 11 0 0,-73 28 85 0 0,3 7 0 0 0,-18 16-96 0 0,150-75-4 0 0,0 0-12 0 0,-1 0 1 0 0,0 0-1 0 0,0 0 1 0 0,1 1-1 0 0,0 0 1 0 0,-1 0-1 0 0,1 0 1 0 0,0 1-1 0 0,1-1 1 0 0,-1 1-1 0 0,0 0 1 0 0,1 0-1 0 0,0 0 1 0 0,0 0-1 0 0,0 2 16 0 0,42 2-108 0 0,95-43 321 0 0,-78 14-194 0 0,12-1 36 0 0,-2-4-1 0 0,-1-2 1 0 0,-1-3 0 0 0,44-31-55 0 0,-108 62 10 0 0,-1 0 1 0 0,1 0-1 0 0,-1 0 0 0 0,1-1 1 0 0,-1 1-1 0 0,1 0 1 0 0,-1 0-1 0 0,1 0 1 0 0,0-1-1 0 0,-1 1 1 0 0,1 0-1 0 0,-1 0 0 0 0,1-1 1 0 0,0 1-1 0 0,-1-1 1 0 0,1 1-1 0 0,0 0 1 0 0,-1-1-1 0 0,1 1 0 0 0,0 0 1 0 0,0-1-1 0 0,-1 1 1 0 0,1-1-1 0 0,0 1 1 0 0,0-1-1 0 0,0 1 1 0 0,-1-1-1 0 0,1 1 0 0 0,0-1 1 0 0,0 1-1 0 0,0-1 1 0 0,0 1-1 0 0,0-1 1 0 0,0 1-1 0 0,0-1 0 0 0,0 1 1 0 0,0-1-1 0 0,0 1 1 0 0,1-1-1 0 0,-1 1 1 0 0,0-1-1 0 0,0 1 1 0 0,0 0-1 0 0,1-1 0 0 0,-1 1 1 0 0,0-1-1 0 0,0 1 1 0 0,1-1-11 0 0,-51 6-168 0 0,-140 38 488 0 0,196-73-172 0 0,140-113-272 0 0,-44 52 135 0 0,-73 62 2 0 0,-20 22-1 0 0,0 0-1 0 0,0-1 1 0 0,-1 0 0 0 0,0-1-1 0 0,-1 1 1 0 0,0-1-1 0 0,0-1 1 0 0,-1 0-1 0 0,0 0 1 0 0,0 0-1 0 0,-2 0 1 0 0,1-1-1 0 0,-1 0 1 0 0,0 0-1 0 0,-1 0 1 0 0,-1 0-1 0 0,1-5-11 0 0,-3 13-7 0 0,0 0 1 0 0,-1-1-1 0 0,1 1 0 0 0,-1 0 0 0 0,0 0 0 0 0,0 0 0 0 0,0 0 1 0 0,0 1-1 0 0,0-1 0 0 0,-1 0 0 0 0,1 0 0 0 0,-1 1 1 0 0,0-1-1 0 0,0 1 0 0 0,0-1 0 0 0,0 1 0 0 0,0 0 0 0 0,0 0 1 0 0,-1 0-1 0 0,1 0 0 0 0,-1 0 0 0 0,0 0 0 0 0,1 1 0 0 0,-1-1 1 0 0,0 1-1 0 0,0 0 0 0 0,0 0 0 0 0,0 0 0 0 0,0 0 1 0 0,0 0-1 0 0,0 1 0 0 0,0-1 0 0 0,0 1 0 0 0,-3 0 7 0 0,-110 5-388 0 0,-102 70 139 0 0,157-50 243 0 0,-437 174 469 0 0,473-188-400 0 0,24-10-131 0 0,3-1-6 0 0,123-45 189 0 0,598-263-79 0 0,-563 227 127 0 0,-202 78-94 0 0,-4 11-191 0 0,0 3 0 0 0,0 2-1 0 0,1 1 1 0 0,-31 16 122 0 0,7-4-18 0 0,-131 44 277 0 0,-2-8-1 0 0,-3-9 0 0 0,-98 8-258 0 0,192-53 776 0 0,148-27-1094 0 0,221-94 120 0 0,208-67-119 0 0,-452 172 524 0 0,-24 7 66 0 0,-25 3-192 0 0,-114 34-254 0 0,-147 52 313 0 0,-141 14 371 0 0,281-86 288 0 0,186-43-818 0 0,185-91-364 0 0,5 11 0 0 0,114-35 383 0 0,-67 28-253 0 0,-141 59 348 0 0,-170 63-65 0 0,-315 134-436 0 0,-596 229 1047 0 0,645-279-82 0 0,297-96-234 0 0,38-11-450 0 0,-25 15 120 0 0,60-32-107 0 0,417-203-327 0 0,65 11 215 0 0,-539 216 539 0 0,-26 9-254 0 0,-207 61-474 0 0,-427 141 814 0 0,572-176-334 0 0,-89 28 439 0 0,-103 16-506 0 0,449-148-561 0 0,475-220 193 0 0,-579 267 376 0 0,-112 32-195 0 0,-204 91-266 0 0,-587 226 1114 0 0,646-266-229 0 0,165-55-85 0 0,391-199-707 0 0,374-143-159 0 0,-635 302 354 0 0,-112 39 237 0 0,-175 61-363 0 0,-200 75 414 0 0,-450 139 917 0 0,654-232-579 0 0,178-51-337 0 0,97-56-445 0 0,89-53 120 0 0,6 8-1 0 0,185-77 202 0 0,-367 184-38 0 0,14-7 170 0 0,-47 11-130 0 0,-142 61-510 0 0,127-43 475 0 0,-746 338 520 0 0,619-288-17 0 0,296-138-680 0 0,330-200 292 0 0,-392 227-51 0 0,-70 44-27 0 0,0 0-1 0 0,-1-1 1 0 0,1 1 0 0 0,0 0-1 0 0,-1 0 1 0 0,1-1 0 0 0,0 1 0 0 0,0 0-1 0 0,0 0 1 0 0,-1-1 0 0 0,1 1-1 0 0,0 0 1 0 0,0-1 0 0 0,0 1-1 0 0,0 0 1 0 0,-1-1 0 0 0,1 1-1 0 0,0 0 1 0 0,0-1 0 0 0,0 1-1 0 0,0 0 1 0 0,0-1 0 0 0,0 1 0 0 0,0 0-1 0 0,0-1 1 0 0,0 1 0 0 0,0 0-1 0 0,0-1 1 0 0,0 1 0 0 0,0-1-1 0 0,0 1 1 0 0,1 0 0 0 0,-1 0-1 0 0,0-1 1 0 0,0 1 0 0 0,0 0-1 0 0,0-1 1 0 0,1 1 0 0 0,-1 0-1 0 0,0-1 1 0 0,0 1 0 0 0,1 0 0 0 0,-1 0-1 0 0,0-1 1 0 0,0 1 0 0 0,1 0-1 0 0,-1 0 1 0 0,0 0 0 0 0,1 0-1 0 0,-1-1 1 0 0,0 1 0 0 0,1 0-4 0 0,-37 1-160 0 0,-109 51-189 0 0,100-31 337 0 0,32-16 11 0 0,-148 65 213 0 0,-2-7-1 0 0,-54 7-211 0 0,290-106-394 0 0,192-106 544 0 0,64-45-118 0 0,-329 187-25 0 0,-1 0 0 0 0,0 0 0 0 0,0-1-1 0 0,0 1 1 0 0,0 0 0 0 0,1 0-1 0 0,-1-1 1 0 0,0 1 0 0 0,0 0 0 0 0,1-1-1 0 0,-1 1 1 0 0,0 0 0 0 0,1-1 0 0 0,-1 1-1 0 0,0-1 1 0 0,1 1 0 0 0,-1-1-1 0 0,1 0 1 0 0,-1 1 0 0 0,1-1 0 0 0,-1 0-1 0 0,1 1 1 0 0,-1-1 0 0 0,1 0 0 0 0,0 1-1 0 0,-1-1 1 0 0,1 0 0 0 0,0 0-1 0 0,-1 1 1 0 0,1-1 0 0 0,0 0 0 0 0,0 0-1 0 0,0 0 1 0 0,0 0 0 0 0,0 1 0 0 0,0-1-1 0 0,0 0 1 0 0,0 0 0 0 0,0 0-1 0 0,0 1 1 0 0,1-1 0 0 0,-1 0 0 0 0,0 0-1 0 0,0 0 1 0 0,1 1 0 0 0,-1-1 0 0 0,1 0-1 0 0,-1 1 1 0 0,0-1 0 0 0,1 0-1 0 0,-1 1 1 0 0,1-1 0 0 0,0 0 0 0 0,-1 1-1 0 0,1-1 1 0 0,-1 1 0 0 0,1-1-1 0 0,0 1 1 0 0,0 0 0 0 0,-1-1 0 0 0,1 1-1 0 0,0 0 1 0 0,0-1 0 0 0,-1 1 0 0 0,1 0-1 0 0,0 0 1 0 0,0-1 0 0 0,0 1-7 0 0,-25 1-36 0 0,0 0-1 0 0,1 2 1 0 0,-1 1 0 0 0,1 0 0 0 0,0 2-1 0 0,0 0 1 0 0,1 2 0 0 0,0 1 0 0 0,0 0-1 0 0,1 2 1 0 0,-5 3 36 0 0,-32 13 9 0 0,-375 153 259 0 0,421-177-502 0 0,156-69 278 0 0,249-125-19 0 0,-392 190-51 0 0,16-8 201 0 0,-26 4 83 0 0,-12 7-301 0 0,1 1 0 0 0,-1 1 0 0 0,1 1 1 0 0,0 0-1 0 0,0 1 0 0 0,0 2 0 0 0,1 0 0 0 0,-3 2 43 0 0,-34 13 4 0 0,-200 80 140 0 0,200-73-463 0 0,139-61 377 0 0,143-68 88 0 0,-174 75-202 0 0,-42 18 27 0 0,0 1 0 0 0,0 0-1 0 0,0 0 1 0 0,1 2 0 0 0,-1-1 0 0 0,1 1 0 0 0,0 1 0 0 0,0-1 0 0 0,8 1 29 0 0,-21 25-379 0 0,-85 87 538 0 0,-165 110 489 0 0,253-220-653 0 0,0 0 1 0 0,-1 0 0 0 0,1 0 0 0 0,0 0-1 0 0,-1 0 1 0 0,1 1 0 0 0,0-1-1 0 0,-1 0 1 0 0,1 0 0 0 0,-1 1-1 0 0,1-1 1 0 0,0 0 0 0 0,-1 1 0 0 0,1-1-1 0 0,-1 0 1 0 0,1 1 0 0 0,-1-1-1 0 0,1 1 1 0 0,-1-1 0 0 0,1 1-1 0 0,-1-1 1 0 0,0 1 0 0 0,1 0 0 0 0,-1-1-1 0 0,0 1 1 0 0,1-1 0 0 0,-1 1-1 0 0,0 0 1 0 0,0-1 0 0 0,1 1-1 0 0,-1 0 1 0 0,0-1 0 0 0,0 1 0 0 0,0 0-1 0 0,0-1 1 0 0,0 1 0 0 0,0 0-1 0 0,0-1 1 0 0,0 1 0 0 0,0 0-1 0 0,0-1 1 0 0,-1 1 0 0 0,1 0 0 0 0,0-1-1 0 0,0 1 1 0 0,-1 0 0 0 0,1-1-1 0 0,0 1 1 0 0,-1-1 0 0 0,1 1-1 0 0,0 0 1 0 0,-1-1 0 0 0,1 1 0 0 0,-1-1-1 0 0,1 1 1 0 0,-1-1 0 0 0,1 0-1 0 0,-1 1 1 0 0,0-1 0 0 0,1 0-1 0 0,-1 1 5 0 0,60-5 121 0 0,253-83 202 0 0,-274 78-337 0 0,8-3-32 0 0,0 1 1 0 0,1 3 0 0 0,0 2-1 0 0,1 2 1 0 0,0 2-1 0 0,18 2 46 0 0,-64 1-1 0 0,0-1-1 0 0,0 1 1 0 0,0-1-1 0 0,-1 1 1 0 0,1 0-1 0 0,0 0 1 0 0,0 0-1 0 0,0 0 1 0 0,-1 0-1 0 0,1 1 0 0 0,-1-1 1 0 0,1 0-1 0 0,-1 1 1 0 0,1-1-1 0 0,-1 1 1 0 0,0 0-1 0 0,0-1 1 0 0,1 1-1 0 0,-1 0 1 0 0,-1 0-1 0 0,1-1 0 0 0,0 1 1 0 0,0 0-1 0 0,-1 0 1 0 0,1 0-1 0 0,-1 0 1 0 0,1 0-1 0 0,-1 0 1 0 0,0 0-1 0 0,0 0 1 0 0,0 0-1 0 0,0 0 0 0 0,0 0 1 0 0,0 0-1 0 0,-1 0 1 0 0,1 0-1 0 0,-1 0 1 0 0,1 0-1 0 0,-1 0 1 0 0,0 0-1 0 0,0 0 1 0 0,0 0-1 0 0,0 0 0 0 0,0-1 1 0 0,0 1-1 0 0,0 0 1 0 0,-1-1-1 0 0,1 1 1 0 0,-1-1-1 0 0,1 0 1 0 0,-1 1-1 0 0,1-1 1 0 0,-1 0-1 0 0,0 0 0 0 0,1 0 1 0 0,-1 0-1 0 0,0 0 2 0 0,-33 30 189 0 0,-1-1-1 0 0,-1-1 0 0 0,-2-3 0 0 0,-1-1 1 0 0,0-2-1 0 0,-40 16-188 0 0,51-27 99 0 0,45-11-791 0 0,125-43 665 0 0,-46 11 61 0 0,0-3-270 0 0,1 5 0 0 0,2 4 0 0 0,78-9 236 0 0,-24 28-2016 0 0,-55 19-5218 0 0,-71-5-834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19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598 376 784 0 0,'0'0'1160'0'0,"0"0"-150"0"0,0 0-111 0 0,0 0 58 0 0,0 0 172 0 0,0 0 132 0 0,0 0 21 0 0,0 0-18 0 0,0 0-98 0 0,0 0-178 0 0,0 0-152 0 0,-16-3-149 0 0,-47-5-111 0 0,21 23 834 0 0,38-11-1196 0 0,-12 15-37 0 0,1 1-1 0 0,1 0 0 0 0,0 1 1 0 0,2 0-1 0 0,0 1 0 0 0,2 0 1 0 0,0 1-1 0 0,2 0 0 0 0,0 0 1 0 0,2 1-1 0 0,1 0 0 0 0,0 1 1 0 0,1 4-177 0 0,0-1 25 0 0,0 0 0 0 0,2 0 0 0 0,0 1 0 0 0,3-1 1 0 0,0 1-1 0 0,2-1 0 0 0,0 0 0 0 0,3 2-25 0 0,-5-21 34 0 0,1 0-1 0 0,0-1 1 0 0,1 1 0 0 0,0 0-1 0 0,0-1 1 0 0,1 0 0 0 0,0 1-1 0 0,1-2 1 0 0,0 1 0 0 0,0 0-1 0 0,0-1 1 0 0,1 0 0 0 0,0 0-1 0 0,0-1 1 0 0,1 0 0 0 0,0 0-1 0 0,0 0 1 0 0,0-1-1 0 0,1 0 1 0 0,0 0 0 0 0,0-1-1 0 0,0 0 1 0 0,0-1 0 0 0,1 1-1 0 0,-1-2 1 0 0,9 3-34 0 0,-7-3 158 0 0,1-1-1 0 0,-1 0 1 0 0,0 0-1 0 0,0-1 1 0 0,1-1-1 0 0,-1 1 1 0 0,0-2-1 0 0,0 1 1 0 0,0-1-1 0 0,0-1 1 0 0,0 0-1 0 0,0 0 1 0 0,-1-1 0 0 0,1-1-1 0 0,-1 1 1 0 0,1-2-158 0 0,18-10 260 0 0,0-2 0 0 0,-1 0 0 0 0,-2-2 1 0 0,0-1-1 0 0,-1 0 0 0 0,-1-2 1 0 0,-1-1-1 0 0,-1-1 0 0 0,-1-1 0 0 0,-1 0 1 0 0,-1-2-1 0 0,0-4-260 0 0,-13 21-26 0 0,0-1 1 0 0,-1 0 0 0 0,0-1-1 0 0,-1 1 1 0 0,0-1-1 0 0,-1 1 1 0 0,-1-1-1 0 0,0 0 1 0 0,0 0 0 0 0,-1 1-1 0 0,-1-1 1 0 0,0 0-1 0 0,-1 0 1 0 0,-1 1-1 0 0,1-1 1 0 0,-2 1 0 0 0,0 0-1 0 0,0 0 1 0 0,-1 0-1 0 0,-1 1 1 0 0,0-1-1 0 0,-1 1 1 0 0,0 1-1 0 0,0-1 1 0 0,-1 1 0 0 0,0 0-1 0 0,-4-2 26 0 0,-109-82-1860 0 0,115 91 1625 0 0,1 0 0 0 0,-1 0 0 0 0,0 0 0 0 0,0 1 0 0 0,0 0 0 0 0,0 1 0 0 0,0-1 0 0 0,0 1 0 0 0,-1 0 0 0 0,1 1 0 0 0,0-1 0 0 0,-1 1 0 0 0,1 0 0 0 0,0 1 0 0 0,0 0-1 0 0,-1 0 1 0 0,1 0 0 0 0,0 1 0 0 0,0 0 0 0 0,0 0 0 0 0,0 0 0 0 0,-5 3 235 0 0,-71 67-8731 0 0,66-53 2464 0 0</inkml:trace>
  <inkml:trace contextRef="#ctx0" brushRef="#br0" timeOffset="731.322">1260 865 5145 0 0,'0'0'2373'0'0,"0"0"-740"0"0,0 0-348 0 0,0 0 96 0 0,0 0 222 0 0,0 0 38 0 0,0 0-254 0 0,0 0-410 0 0,0 0-346 0 0,0 0-222 0 0,0 0-117 0 0,0 0-54 0 0,0 0-48 0 0,-4 10-22 0 0,-12 29-19 0 0,12-29-33 0 0,17-7 657 0 0,8-24 1375 0 0,-42 32-2310 0 0,16-6-1262 0 0,-9 6 3777 0 0,11-7-4734 0 0,1-3-3023 0 0,1 0-4188 0 0,4-5 3663 0 0</inkml:trace>
  <inkml:trace contextRef="#ctx0" brushRef="#br0" timeOffset="1095.16">1767 387 6641 0 0,'0'0'1467'0'0,"0"0"-378"0"0,0 0-219 0 0,0 0 73 0 0,0 0 187 0 0,0 0 54 0 0,0 0-130 0 0,0 0-273 0 0,0 0-289 0 0,0 0-206 0 0,0 0-154 0 0,0 0-80 0 0,0 0 1 0 0,-26 8-16 0 0,-82 27-3 0 0,106-34-33 0 0,-1 0 0 0 0,0 0 1 0 0,0 0-1 0 0,0 0 0 0 0,1 0 0 0 0,-1 0 1 0 0,1 1-1 0 0,-1-1 0 0 0,1 1 1 0 0,-1 0-1 0 0,1 0 0 0 0,0 0 0 0 0,0 0 1 0 0,0 0-1 0 0,0 0 0 0 0,0 1 0 0 0,0-1 1 0 0,1 1-1 0 0,-1-1 0 0 0,1 1 1 0 0,0-1-1 0 0,-1 2-1 0 0,-2 5-8 0 0,-3 6-40 0 0,1 1 0 0 0,0-1 1 0 0,1 1-1 0 0,0 0 0 0 0,2 0 0 0 0,0 0 1 0 0,0 1-1 0 0,2-1 0 0 0,0 1 0 0 0,1-1 1 0 0,0 1-1 0 0,2 8 48 0 0,-1-16-4 0 0,1-1 0 0 0,0 0 0 0 0,0 0 0 0 0,0 1-1 0 0,1-1 1 0 0,0-1 0 0 0,1 1 0 0 0,0 0 0 0 0,0-1 0 0 0,0 0 0 0 0,1 0 0 0 0,0 0 0 0 0,1 0 0 0 0,-1-1 0 0 0,1 0 0 0 0,1 0 0 0 0,-1-1 0 0 0,1 0-1 0 0,0 0 1 0 0,0 0 0 0 0,0-1 0 0 0,1 0 0 0 0,-1 0 0 0 0,1-1 0 0 0,0 0 4 0 0,6 1 305 0 0,0-1 1 0 0,0 0-1 0 0,-1 0 1 0 0,2-2-1 0 0,-1 0 1 0 0,0-1-1 0 0,0 0 1 0 0,0-1-1 0 0,0 0 1 0 0,0-1-1 0 0,0-1 1 0 0,-1 0-1 0 0,1-1 1 0 0,-1-1-1 0 0,1 0 1 0 0,-1 0-1 0 0,-1-1 0 0 0,1-1 1 0 0,-1-1-1 0 0,11-8-305 0 0,-8 5 231 0 0,0 0-1 0 0,-1-1 0 0 0,0-1 1 0 0,-1-1-1 0 0,-1 0 1 0 0,0 0-1 0 0,-1-2 0 0 0,0 1 1 0 0,-1-1-1 0 0,-1-1 0 0 0,-1 1 1 0 0,0-1-1 0 0,-1-1 0 0 0,-1 0 1 0 0,2-10-231 0 0,-6 19-72 0 0,0 0 1 0 0,0 0 0 0 0,-1-1 0 0 0,0 1-1 0 0,-1-1 1 0 0,0 1 0 0 0,-1-1 0 0 0,0 1-1 0 0,0 0 1 0 0,-1-1 0 0 0,0 1 0 0 0,0 0 0 0 0,-1 0-1 0 0,-1 0 1 0 0,1 0 0 0 0,-1 1 0 0 0,-1 0-1 0 0,0-1 1 0 0,0 2 0 0 0,0-1 0 0 0,-1 0-1 0 0,0 1 1 0 0,-1 0 0 0 0,0 1 0 0 0,0-1-1 0 0,-3-1 72 0 0,0 1-388 0 0,1 1 0 0 0,-2 0-1 0 0,1 0 1 0 0,0 1 0 0 0,-1 1 0 0 0,0 0-1 0 0,0 0 1 0 0,-1 1 0 0 0,1 0-1 0 0,0 1 1 0 0,-1 0 0 0 0,0 1 0 0 0,1 1-1 0 0,-1 0 1 0 0,0 0 0 0 0,-4 1 388 0 0,-114 28-11189 0 0,97-18 5288 0 0</inkml:trace>
  <inkml:trace contextRef="#ctx0" brushRef="#br0" timeOffset="1499.918">1947 836 0 0 0,'0'0'487'0'0,"0"0"850"0"0,0 0 484 0 0,0 0 306 0 0,0 0 75 0 0,0 0-158 0 0,0 0-319 0 0,0 0-379 0 0,0 0-304 0 0,0 0-242 0 0,0 0-197 0 0,-32 30-178 0 0,-98 94-165 0 0,93-72-138 0 0,35-46-103 0 0,-1 0 1 0 0,2 0-1 0 0,-1 0 1 0 0,1 0-1 0 0,0 0 1 0 0,0 0-1 0 0,0 1 1 0 0,1-1-1 0 0,0 0 1 0 0,0 1-1 0 0,1-1 1 0 0,0 0-1 0 0,0 0 1 0 0,0 0-1 0 0,1 0 1 0 0,0 0-1 0 0,0 0 1 0 0,1 0-1 0 0,-1 0 1 0 0,1-1-1 0 0,0 1 1 0 0,1-1-1 0 0,-1 0 1 0 0,1 0-1 0 0,0 0 1 0 0,1-1-1 0 0,-1 1 1 0 0,1-1-1 0 0,-1 0 1 0 0,1 0-1 0 0,1 0 1 0 0,-1-1-1 0 0,0 0 1 0 0,3 1-20 0 0,1-1 235 0 0,0 0 0 0 0,0 0 0 0 0,0-1 0 0 0,1 0 0 0 0,-1-1 0 0 0,0 0 1 0 0,1 0-1 0 0,-1-1 0 0 0,1 0 0 0 0,-1-1 0 0 0,1 0 0 0 0,-1 0 0 0 0,0-1 1 0 0,1 0-1 0 0,-1-1 0 0 0,0 0 0 0 0,0 0 0 0 0,-1-1 0 0 0,1 0 0 0 0,-1-1 0 0 0,0 0 1 0 0,0 0-1 0 0,0-1 0 0 0,-1 0 0 0 0,0 0 0 0 0,0-1 0 0 0,0 1 0 0 0,-1-2 1 0 0,0 1-1 0 0,0-1 0 0 0,-1 0 0 0 0,0 0 0 0 0,-1 0 0 0 0,0 0 0 0 0,2-5-235 0 0,-2 4-49 0 0,0-1 0 0 0,-1-1 0 0 0,0 1 0 0 0,0 0 0 0 0,-1-1 0 0 0,-1 1 0 0 0,0-1 0 0 0,0 1 0 0 0,-1-1 0 0 0,0 0 0 0 0,-1 1 0 0 0,0-1 0 0 0,-1 1 0 0 0,0-1 0 0 0,-1 1 0 0 0,0 0 0 0 0,0-1 0 0 0,-1 2-1 0 0,0-1 1 0 0,-1 0 0 0 0,0 1 0 0 0,-1 0 0 0 0,0 0 0 0 0,0 0 0 0 0,-1 1 0 0 0,0 0 0 0 0,-7-6 49 0 0,-86-40-4728 0 0,64 47 127 0 0,-3 4-3496 0 0,17 3 1614 0 0</inkml:trace>
  <inkml:trace contextRef="#ctx0" brushRef="#br0" timeOffset="2749.523">2422 711 3697 0 0,'0'0'1212'0'0,"0"0"-468"0"0,0 0-182 0 0,0 0 314 0 0,0 0 404 0 0,0 0 226 0 0,0 0-70 0 0,0 0-296 0 0,0 0-302 0 0,0 0-202 0 0,0 0-124 0 0,0 0-81 0 0,-3 35-75 0 0,-9 113-60 0 0,-10 91 776 0 0,24-190 268 0 0,15-54 2115 0 0,108-229-1419 0 0,-114 209-2034 0 0,2 0-1 0 0,1 1 1 0 0,1 1 0 0 0,1 0 0 0 0,0 1-1 0 0,2 1 1 0 0,9-8-2 0 0,-27 29-16 0 0,0-1 1 0 0,0 0-1 0 0,1 1 0 0 0,-1-1 1 0 0,1 1-1 0 0,-1-1 0 0 0,1 0 0 0 0,-1 1 1 0 0,1-1-1 0 0,-1 1 0 0 0,1 0 1 0 0,-1-1-1 0 0,1 1 0 0 0,-1-1 1 0 0,1 1-1 0 0,0 0 0 0 0,-1-1 1 0 0,1 1-1 0 0,0 0 0 0 0,-1 0 0 0 0,1 0 1 0 0,0-1-1 0 0,-1 1 0 0 0,1 0 1 0 0,0 0-1 0 0,0 0 0 0 0,-1 0 1 0 0,1 0-1 0 0,0 0 0 0 0,-1 0 0 0 0,1 1 1 0 0,0-1-1 0 0,-1 0 0 0 0,1 0 1 0 0,0 0-1 0 0,-1 1 0 0 0,1-1 1 0 0,0 0-1 0 0,-1 1 0 0 0,1-1 1 0 0,-1 1-1 0 0,1-1 0 0 0,0 1 0 0 0,-1-1 1 0 0,1 1-1 0 0,-1-1 0 0 0,0 1 1 0 0,1-1-1 0 0,-1 1 0 0 0,1-1 1 0 0,-1 1-1 0 0,0 0 0 0 0,1-1 0 0 0,-1 1 1 0 0,0 0-1 0 0,0-1 0 0 0,0 1 1 0 0,1 0-1 0 0,-1-1 0 0 0,0 1 1 0 0,0 0 15 0 0,3 53-229 0 0,-3-44 212 0 0,-10 108 66 0 0,11-117-43 0 0,1 1 0 0 0,-1-1-1 0 0,0 0 1 0 0,0 0 0 0 0,1 0-1 0 0,-1 0 1 0 0,0 0-1 0 0,1 0 1 0 0,-1 0 0 0 0,1 0-1 0 0,0 0 1 0 0,-1-1-1 0 0,1 1 1 0 0,-1-1 0 0 0,1 1-1 0 0,0-1 1 0 0,0 1-1 0 0,-1-1 1 0 0,1 0 0 0 0,0 0-1 0 0,0 0 1 0 0,-1 0 0 0 0,1 0-1 0 0,0-1 1 0 0,-1 1-1 0 0,1 0 1 0 0,0-1 0 0 0,-1 1-1 0 0,1-1 1 0 0,0 0-1 0 0,-1 1 1 0 0,1-1 0 0 0,-1 0-1 0 0,1 0 1 0 0,-1 0 0 0 0,1 0-1 0 0,-1 0 1 0 0,1-1-6 0 0,95-73 294 0 0,61-34-256 0 0,-143 102-43 0 0,-10 4-2 0 0,0 0 0 0 0,0 0 0 0 0,0 1 0 0 0,1-1 0 0 0,-1 1 0 0 0,1 1 0 0 0,-1-1 0 0 0,1 1 0 0 0,0 0 0 0 0,-1 0 0 0 0,1 1 0 0 0,0 0 0 0 0,4 0 7 0 0,-8 2-1 0 0,0 0 0 0 0,0 0-1 0 0,0 0 1 0 0,-1 0 0 0 0,1 1 0 0 0,-1-1 0 0 0,1 1 0 0 0,-1-1 0 0 0,0 1 0 0 0,0-1 0 0 0,0 1-1 0 0,0 0 1 0 0,-1 0 0 0 0,1-1 0 0 0,-1 1 0 0 0,1 0 0 0 0,-1 0 0 0 0,0 0 0 0 0,0 1 1 0 0,1 35-21 0 0,-2-27-118 0 0,1 0 0 0 0,0 1-1 0 0,1-1 1 0 0,1 0 0 0 0,0 0 0 0 0,0 0 0 0 0,2 0 0 0 0,-1 0 0 0 0,1-1 139 0 0,3-6-4550 0 0,-3-5-768 0 0,-4 0 3706 0 0,2 0-6059 0 0</inkml:trace>
  <inkml:trace contextRef="#ctx0" brushRef="#br0" timeOffset="3067.145">3282 44 8026 0 0,'0'0'361'0'0,"0"0"-118"0"0,0 0 84 0 0,0 0 465 0 0,0 0 389 0 0,0 0 157 0 0,0 0-31 0 0,0 0-148 0 0,0 0-174 0 0,21 35-156 0 0,69 113-108 0 0,9 48 953 0 0,-81-151-1454 0 0,-1-12-150 0 0,-2 0 0 0 0,-1 1 0 0 0,-2 1 0 0 0,-1 0 0 0 0,-2 1 0 0 0,-2 0 0 0 0,-1 0 1 0 0,-1 1-1 0 0,-2-1 0 0 0,-2 1 0 0 0,-2 0 0 0 0,-1 0 0 0 0,-1-1 0 0 0,-3 1 0 0 0,0-1 0 0 0,-10 26-70 0 0,7-38-319 0 0,-1 0 0 0 0,-2-1 0 0 0,0-1 0 0 0,-1 0 0 0 0,-1 0-1 0 0,-1-1 1 0 0,-1-1 0 0 0,-1-1 0 0 0,-1 0 0 0 0,0-1 0 0 0,-2-1 0 0 0,0-1-1 0 0,-2 0 320 0 0,-57 37-3974 0 0,25-22-1418 0 0,24-15-1377 0 0</inkml:trace>
  <inkml:trace contextRef="#ctx0" brushRef="#br0" timeOffset="3584.183">242 0 3297 0 0,'0'0'641'0'0,"0"0"61"0"0,0 0 302 0 0,0 0 447 0 0,0 0 344 0 0,0 0 85 0 0,0 0-197 0 0,-23 32-310 0 0,-74 105-325 0 0,89-125-905 0 0,1 0 1 0 0,0 0-1 0 0,0 1 1 0 0,1-1-1 0 0,1 1 1 0 0,0 1 0 0 0,1-1-1 0 0,-2 9-143 0 0,-1 8 201 0 0,-10 29-41 0 0,4 0 0 0 0,1 1 0 0 0,4 1 0 0 0,2 0 0 0 0,3 0 0 0 0,2 0-1 0 0,3 0 1 0 0,9 51-160 0 0,-6-80-278 0 0,1-1-1 0 0,1 1 0 0 0,2-2 0 0 0,1 1 1 0 0,1-1-1 0 0,2-1 0 0 0,1 0 1 0 0,1-1-1 0 0,1-1 0 0 0,2 0 0 0 0,1-1 1 0 0,1-1-1 0 0,1-1 0 0 0,0 0 0 0 0,2-2 1 0 0,1-1-1 0 0,21 14 279 0 0,46 20-6777 0 0,-58-39 790 0 0</inkml:trace>
  <inkml:trace contextRef="#ctx0" brushRef="#br0" timeOffset="4218.098">4134 166 2785 0 0,'0'0'1164'0'0,"0"0"-3"0"0,0 0 74 0 0,0 0 144 0 0,0 0 175 0 0,0 0 56 0 0,0 0-119 0 0,0 0-166 0 0,0 0-234 0 0,0 0-225 0 0,0 0-156 0 0,0 0-133 0 0,-30 8-96 0 0,-93 32-54 0 0,119-39-400 0 0,1 0 0 0 0,-1 0 0 0 0,1 0 0 0 0,-1 1 0 0 0,1 0 0 0 0,-1 0 0 0 0,1 0 0 0 0,0 0 1 0 0,0 0-1 0 0,0 1 0 0 0,0-1 0 0 0,0 1 0 0 0,0 0 0 0 0,1 0 0 0 0,-1 0 0 0 0,1 0 0 0 0,0 0 0 0 0,0 1 0 0 0,0-1 0 0 0,1 1 1 0 0,-1-1-28 0 0,-5 11 120 0 0,-19 41 31 0 0,2 1 0 0 0,3 2 0 0 0,2 0 0 0 0,3 1-1 0 0,2 0 1 0 0,3 1 0 0 0,3 0 0 0 0,2 1 0 0 0,3 0 0 0 0,4 50-151 0 0,0-85 7 0 0,1 1 1 0 0,2-1 0 0 0,0 0 0 0 0,2-1 0 0 0,1 1 0 0 0,1-1 0 0 0,1 0 0 0 0,1-1-1 0 0,10 16-7 0 0,-15-30-81 0 0,0 0-1 0 0,1 0 0 0 0,1-1 0 0 0,0 1 0 0 0,0-1 0 0 0,1-1 0 0 0,0 1 0 0 0,0-2 0 0 0,1 1 0 0 0,0-1 1 0 0,1 0-1 0 0,-1-1 0 0 0,1 0 0 0 0,0 0 0 0 0,1-1 0 0 0,-1-1 0 0 0,1 0 0 0 0,0 0 0 0 0,0-1 0 0 0,0 0 1 0 0,1-1-1 0 0,10 1 82 0 0,-5-2-771 0 0,31 0-2193 0 0,-17-4-3341 0 0,-13-3-1978 0 0</inkml:trace>
  <inkml:trace contextRef="#ctx0" brushRef="#br0" timeOffset="4710.599">4673 383 10914 0 0,'0'0'1553'0'0,"0"0"-190"0"0,0 0-147 0 0,0 0 24 0 0,0 0 27 0 0,0 0-147 0 0,0 0-261 0 0,0 0-207 0 0,0 0-172 0 0,-31-14-157 0 0,-101-39-112 0 0,130 51-204 0 0,-1 1 0 0 0,0-1 0 0 0,0 1 0 0 0,0 0 0 0 0,0-1 0 0 0,-1 1 0 0 0,1 1 0 0 0,0-1 0 0 0,0 0-1 0 0,-1 1 1 0 0,1 0 0 0 0,0 0 0 0 0,-1 0 0 0 0,1 0 0 0 0,0 0 0 0 0,0 1 0 0 0,-1-1 0 0 0,1 1 0 0 0,0 0 0 0 0,0 0 0 0 0,0 0 0 0 0,0 0 0 0 0,-2 2-7 0 0,-5 2 9 0 0,-5 1-24 0 0,1 0 0 0 0,0 1-1 0 0,0 0 1 0 0,1 2 0 0 0,0-1 0 0 0,0 2-1 0 0,1-1 1 0 0,1 2 0 0 0,-1-1 0 0 0,2 2-1 0 0,-1 0 1 0 0,1 0 0 0 0,1 0 0 0 0,1 1-1 0 0,0 1 1 0 0,0-1 0 0 0,1 1 0 0 0,1 1-1 0 0,0-1 1 0 0,1 1 0 0 0,1 0-1 0 0,0 0 1 0 0,1 1 0 0 0,1-1 0 0 0,0 1-1 0 0,1-1 1 0 0,1 12 15 0 0,1-22-4 0 0,0 0 1 0 0,0 0-1 0 0,1 0 0 0 0,0 0 0 0 0,-1 0 0 0 0,2 0 1 0 0,-1 0-1 0 0,0-1 0 0 0,1 1 0 0 0,0-1 0 0 0,0 0 1 0 0,0 1-1 0 0,1-1 0 0 0,0-1 0 0 0,-1 1 0 0 0,1-1 1 0 0,0 1-1 0 0,1-1 0 0 0,-1 0 0 0 0,0-1 0 0 0,1 1 1 0 0,0-1-1 0 0,0 0 0 0 0,-1 0 0 0 0,1 0 0 0 0,0-1 1 0 0,1 1-1 0 0,-1-1 0 0 0,0 0 0 0 0,4-1 4 0 0,4 2 92 0 0,0-1 0 0 0,1 0-1 0 0,-1-1 1 0 0,0 0 0 0 0,0-1-1 0 0,0-1 1 0 0,1 0 0 0 0,-1-1 0 0 0,-1 0-1 0 0,1-1 1 0 0,9-4-92 0 0,125-76 816 0 0,-37 7-448 0 0,-62 54-222 0 0,-45 54-296 0 0,-6 4 135 0 0,-1-1 0 0 0,-2 1 0 0 0,-2-1 0 0 0,0 0 0 0 0,-12 26 15 0 0,-10 40-381 0 0,25-79 42 0 0,-28 128-514 0 0,24-50-5502 0 0,20-82-4827 0 0,-9-14 7337 0 0</inkml:trace>
  <inkml:trace contextRef="#ctx0" brushRef="#br0" timeOffset="5018.588">5259 497 4177 0 0,'0'0'1440'0'0,"0"0"-529"0"0,0 0-164 0 0,0 0 157 0 0,-26 35 216 0 0,-82 112 82 0 0,41-24 597 0 0,60-108-1714 0 0,2 1 1 0 0,0 0-1 0 0,1-1 0 0 0,0 1 1 0 0,2 1-1 0 0,0-1 0 0 0,0 0 1 0 0,2 1-1 0 0,0-1 0 0 0,1 7-85 0 0,0-16 92 0 0,0 0 1 0 0,0-1-1 0 0,1 1 0 0 0,0 0 1 0 0,0-1-1 0 0,0 1 0 0 0,1-1 1 0 0,0 0-1 0 0,0 0 0 0 0,1 0 0 0 0,0 0 1 0 0,0 0-1 0 0,0-1 0 0 0,0 0 1 0 0,1 0-1 0 0,0 0 0 0 0,0 0 1 0 0,1-1-1 0 0,-1 0 0 0 0,1 0 0 0 0,0 0 1 0 0,0-1-1 0 0,0 0 0 0 0,0 0 1 0 0,5 1-93 0 0,0 0 267 0 0,1-1 1 0 0,-1 0-1 0 0,1-1 1 0 0,0 0-1 0 0,0-1 1 0 0,0-1-1 0 0,1 0 1 0 0,-1 0-1 0 0,0-1 1 0 0,0 0 0 0 0,0-1-1 0 0,-1-1 1 0 0,1 0-1 0 0,0 0 1 0 0,-1-1-1 0 0,0-1 1 0 0,0 0-1 0 0,0 0 1 0 0,0-1-1 0 0,-1-1 1 0 0,0 1-1 0 0,0-2 1 0 0,-1 1 0 0 0,3-4-268 0 0,1-1 116 0 0,-1 0 1 0 0,-1-1-1 0 0,0-1 1 0 0,0 1-1 0 0,-1-2 1 0 0,-1 1-1 0 0,-1-1 1 0 0,0-1 0 0 0,-1 1-1 0 0,0-2 1 0 0,-1 1-1 0 0,-1 0 1 0 0,-1-1-1 0 0,0 0 1 0 0,-2 0-1 0 0,2-17-116 0 0,-3 19-99 0 0,-1 0 0 0 0,-1 0-1 0 0,0-1 1 0 0,-1 1-1 0 0,0 0 1 0 0,-2 0 0 0 0,1 1-1 0 0,-2-1 1 0 0,0 1 0 0 0,-1 0-1 0 0,0 0 1 0 0,-1 0-1 0 0,0 1 1 0 0,-2 0 0 0 0,1 0-1 0 0,-1 1 1 0 0,-1 0-1 0 0,0 1 1 0 0,-1 0 0 0 0,0 1-1 0 0,-4-3 100 0 0,5 7-270 0 0,0 0 0 0 0,1 0-1 0 0,-2 1 1 0 0,1 1-1 0 0,0 0 1 0 0,-1 0 0 0 0,0 1-1 0 0,0 0 1 0 0,0 1 0 0 0,0 0-1 0 0,0 1 1 0 0,-9 0 270 0 0,-78 23-9030 0 0,76-10 645 0 0</inkml:trace>
  <inkml:trace contextRef="#ctx0" brushRef="#br0" timeOffset="5354.212">5857 670 10666 0 0,'0'0'2110'0'0,"0"0"-672"0"0,0 0-235 0 0,0 0 18 0 0,0 0-83 0 0,0 0-261 0 0,0 0-366 0 0,0 0-244 0 0,0 0-106 0 0,0 0-69 0 0,0 0-46 0 0,-32 24-28 0 0,-99 77-36 0 0,126-98 11 0 0,0 1 1 0 0,1-1 0 0 0,-1 1 0 0 0,1 0-1 0 0,0 0 1 0 0,0 0 0 0 0,0 1 0 0 0,0-1-1 0 0,1 1 1 0 0,0 0 0 0 0,0 0 0 0 0,0 0-1 0 0,0 0 1 0 0,1 1 0 0 0,0 0 6 0 0,-3 7-36 0 0,2-7 5 0 0,1 1 0 0 0,-1-1 1 0 0,1 1-1 0 0,1-1 0 0 0,-1 1 0 0 0,1 0 0 0 0,0-1 0 0 0,1 1 0 0 0,-1 0 1 0 0,1 0-1 0 0,1 0 0 0 0,-1 0 0 0 0,1-1 0 0 0,1 1 0 0 0,-1 0 0 0 0,1-1 0 0 0,0 1 1 0 0,0-1-1 0 0,1 1 0 0 0,0-1 0 0 0,0 0 0 0 0,1 0 0 0 0,-1 0 0 0 0,1-1 0 0 0,0 1 1 0 0,1-1-1 0 0,-1 0 0 0 0,1 0 0 0 0,0-1 0 0 0,1 1 0 0 0,-1-1 0 0 0,1 0 1 0 0,0-1-1 0 0,4 3 31 0 0,1-2 161 0 0,-1 0 0 0 0,0-1 1 0 0,1 0-1 0 0,0-1 0 0 0,0 0 1 0 0,0 0-1 0 0,0-1 0 0 0,-1-1 1 0 0,1 0-1 0 0,0-1 0 0 0,0 0 1 0 0,0 0-1 0 0,0-1 0 0 0,0-1 1 0 0,-1 0-1 0 0,1 0 0 0 0,-1-1 0 0 0,0 0 1 0 0,0-1-1 0 0,0 0 0 0 0,-1 0 1 0 0,1-1-1 0 0,-1-1 0 0 0,-1 1 1 0 0,1-2-1 0 0,-1 1 0 0 0,-1-1 1 0 0,1 0-1 0 0,-1-1 0 0 0,-1 1 1 0 0,5-8-162 0 0,-1-2 93 0 0,0 0 1 0 0,-1-1 0 0 0,-1 0 0 0 0,-1-1-1 0 0,0 0 1 0 0,-2 0 0 0 0,0 0-1 0 0,-2 0 1 0 0,0-1 0 0 0,-1 1 0 0 0,-1-1-1 0 0,-1 0 1 0 0,-1 0 0 0 0,0 1-1 0 0,-4-12-93 0 0,4 23-120 0 0,-2 0 0 0 0,1 1-1 0 0,-1-1 1 0 0,-1 0 0 0 0,1 1-1 0 0,-1 0 1 0 0,-1 0 0 0 0,0 0 0 0 0,0 0-1 0 0,0 1 1 0 0,-1 0 0 0 0,0 0-1 0 0,-1 0 1 0 0,1 1 0 0 0,-1 0-1 0 0,0 0 1 0 0,-8-4 120 0 0,-36-15-3342 0 0,-6 13-3984 0 0,40 11-1389 0 0</inkml:trace>
  <inkml:trace contextRef="#ctx0" brushRef="#br0" timeOffset="6054.782">6430 464 6273 0 0,'0'0'2050'0'0,"0"0"-193"0"0,0 0-50 0 0,0 0 81 0 0,0 0-61 0 0,0 0-297 0 0,0 0-425 0 0,0 0-387 0 0,0 0-263 0 0,0 0-111 0 0,0 0-39 0 0,0 0 10 0 0,0 0 15 0 0,4 8-31 0 0,-2-4-260 0 0,0-1-12 0 0,-1 1 0 0 0,1-1 1 0 0,0 1-1 0 0,-1-1 0 0 0,0 1 0 0 0,0 0 0 0 0,0 0 0 0 0,0 0 1 0 0,0-1-1 0 0,-1 1 0 0 0,0 0 0 0 0,0 0 0 0 0,0 0 0 0 0,0 0 0 0 0,-1 0 1 0 0,0 3-28 0 0,-23 69 41 0 0,-3-1 1 0 0,-3-1-1 0 0,-9 12-41 0 0,-11 23-342 0 0,15-8-62 0 0,35-101 369 0 0,0 0 23 0 0,11-26 155 0 0,74-140 223 0 0,107-178-1277 0 0,-160 295 392 0 0,-31 86-1515 0 0,-52 140 1710 0 0,48-164 231 0 0,1 0 1 0 0,0 0-1 0 0,1 0 0 0 0,0 1 1 0 0,1-1-1 0 0,1 0 1 0 0,0 0-1 0 0,0 1 0 0 0,2-1 1 0 0,-1 0-1 0 0,2 0 0 0 0,0-1 1 0 0,0 1-1 0 0,1-1 0 0 0,1 0 1 0 0,0 0-1 0 0,0 0 0 0 0,1-1 1 0 0,1 0-1 0 0,0-1 0 0 0,4 5 93 0 0,-9-13 91 0 0,0 0-1 0 0,0 0 0 0 0,0 0 0 0 0,1 0 0 0 0,-1-1 0 0 0,0 1 1 0 0,1-1-1 0 0,-1 0 0 0 0,1 0 0 0 0,-1 0 0 0 0,1-1 1 0 0,0 1-1 0 0,-1-1 0 0 0,1 0 0 0 0,0 0 0 0 0,-1 0 1 0 0,1 0-1 0 0,-1-1 0 0 0,1 1 0 0 0,0-1 0 0 0,-1 0 1 0 0,1 0-1 0 0,-1 0 0 0 0,1-1 0 0 0,-1 1 0 0 0,0-1 1 0 0,0 0-1 0 0,0 0 0 0 0,0 0 0 0 0,0 0 0 0 0,0 0 0 0 0,0-1 1 0 0,-1 1-1 0 0,2-2-90 0 0,73-105 2257 0 0,-53 56-2584 0 0,-3-1 0 0 0,-2-1 0 0 0,-2 0 0 0 0,9-55 327 0 0,-22 80-3601 0 0,-3 21-718 0 0,-2 0-3822 0 0,-1 4 4503 0 0</inkml:trace>
  <inkml:trace contextRef="#ctx0" brushRef="#br0" timeOffset="6318.002">6947 184 9698 0 0,'0'0'1034'0'0,"0"0"-2"0"0,0 0 263 0 0,0 0 268 0 0,0 0 93 0 0,0 0-132 0 0,0 0-206 0 0,0 0-244 0 0,24 36-216 0 0,74 113-189 0 0,-38-28 214 0 0,-50-92-826 0 0,-1 0 1 0 0,-1 0 0 0 0,-2 1-1 0 0,-1 0 1 0 0,-2 1 0 0 0,0-1 0 0 0,-2 1-1 0 0,-2-1 1 0 0,0 1 0 0 0,-2-1-1 0 0,-2 0 1 0 0,0 0 0 0 0,-2 0 0 0 0,-4 6-58 0 0,2-8-121 0 0,-2-1 0 0 0,0-1 1 0 0,-2 0-1 0 0,-1 0 0 0 0,-2-2 1 0 0,0 0-1 0 0,-1 0 1 0 0,-1-2-1 0 0,-1 0 0 0 0,-2-1 1 0 0,0-1-1 0 0,-1-1 0 0 0,-4 2 121 0 0,-51 21-4256 0 0,-7-16-3685 0 0,67-22 2024 0 0,8-1 2188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27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13395 0 0,'0'0'312'0'0,"0"0"-768"0"0,0 0-272 0 0,0 0-16 0 0,0 0 87 0 0,0 0-31 0 0,0 0-808 0 0,0 0-2009 0 0,0 0-1928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28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70 7370 0 0,'0'0'910'0'0,"0"0"-192"0"0,0 0 17 0 0,0 0 261 0 0,0 0 306 0 0,0 0 170 0 0,0 0-124 0 0,0 0-264 0 0,0 0-259 0 0,0 0-211 0 0,-23 34-124 0 0,-73 106-42 0 0,47-37 223 0 0,43-80-505 0 0,-15 41 62 0 0,2 1 1 0 0,4 0-1 0 0,3 2 0 0 0,2-1 0 0 0,3 1 0 0 0,4 1 0 0 0,2 17-228 0 0,3-70-23 0 0,1 1 1 0 0,0 0 0 0 0,1-1-1 0 0,1 0 1 0 0,0 0 0 0 0,1 0-1 0 0,1-1 1 0 0,0 0-1 0 0,1 0 1 0 0,0-1 0 0 0,1 0-1 0 0,1 0 1 0 0,0-1 0 0 0,0 0-1 0 0,2-1 1 0 0,-1 0-1 0 0,1-1 1 0 0,4 3 22 0 0,60 7-2559 0 0,-26-28-6854 0 0,-43 4 1738 0 0</inkml:trace>
  <inkml:trace contextRef="#ctx0" brushRef="#br0" timeOffset="265.352">597 406 8594 0 0,'0'0'4414'0'0,"0"0"-3163"0"0,0 0-934 0 0,0 0 149 0 0,0 0 269 0 0,0 0 233 0 0,0 0 39 0 0,-9 36-138 0 0,-31 119-186 0 0,-23 161 567 0 0,54-121-2094 0 0,35-145-2534 0 0,-24-49 2860 0 0,0 0 0 0 0,0 0 0 0 0,0 0 0 0 0,0 0 0 0 0,0 0 0 0 0,0 0 0 0 0,0-1-1 0 0,0 1 1 0 0,0-1 0 0 0,0 0 0 0 0,0 1 0 0 0,1-1 0 0 0,-1 0 0 0 0,0 0 0 0 0,0 0-1 0 0,0 0 1 0 0,1-1 0 0 0,-1 1 0 0 0,0-1 0 0 0,0 1 0 0 0,0-1 0 0 0,0 0 0 0 0,0 0 0 0 0,0 0-1 0 0,1 0 519 0 0,8-6-3379 0 0</inkml:trace>
  <inkml:trace contextRef="#ctx0" brushRef="#br0" timeOffset="573.021">918 597 2545 0 0,'0'0'1464'0'0,"0"0"-383"0"0,0 0-198 0 0,0 0 44 0 0,-26 37 145 0 0,-78 116 131 0 0,63-73 628 0 0,39-67-1420 0 0,1-8-287 0 0,0 0 1 0 0,0-1-1 0 0,0 1 0 0 0,1 0 0 0 0,-1-1 0 0 0,1 1 1 0 0,1 0-1 0 0,-1 0 0 0 0,1-1 0 0 0,-1 1 0 0 0,1 0 1 0 0,0-1-1 0 0,1 1 0 0 0,-1-1 0 0 0,1 1 1 0 0,0-1-1 0 0,0 0 0 0 0,1 0 0 0 0,-1 0 0 0 0,1 0 1 0 0,0 0-1 0 0,0 0 0 0 0,0-1 0 0 0,0 0 1 0 0,1 1-1 0 0,-1-1 0 0 0,1 0 0 0 0,0-1 0 0 0,0 1 1 0 0,0-1-1 0 0,0 1 0 0 0,0-1 0 0 0,1-1 0 0 0,-1 1 1 0 0,2 0-125 0 0,7 1 312 0 0,0-1 0 0 0,0 0 1 0 0,0-1-1 0 0,0-1 0 0 0,0 0 0 0 0,1-1 1 0 0,-1 0-1 0 0,0-1 0 0 0,0 0 0 0 0,-1-1 1 0 0,1 0-1 0 0,-1-1 0 0 0,1-1 1 0 0,-1 0-1 0 0,0-1 0 0 0,-1 0 0 0 0,1 0 1 0 0,-1-2-1 0 0,5-3-312 0 0,-1 1 49 0 0,0 0 0 0 0,-1 0 0 0 0,0-2 0 0 0,-1 0 0 0 0,0 0 1 0 0,0-1-1 0 0,-2-1 0 0 0,0 0 0 0 0,0 0 0 0 0,-1-1 0 0 0,-1-1 0 0 0,0 1 0 0 0,-2-1 0 0 0,1-1 1 0 0,-2 0-1 0 0,0 0 0 0 0,-2 0 0 0 0,1 0 0 0 0,-2-1 0 0 0,0 0 0 0 0,-2 0 0 0 0,1-10-49 0 0,-2 20-260 0 0,0-1 0 0 0,0 0 0 0 0,-1 1 0 0 0,0-1 0 0 0,-1 1 0 0 0,0 0 0 0 0,0-1 0 0 0,0 1 0 0 0,-1 0 0 0 0,-1 0 0 0 0,1 0 0 0 0,-4-4 260 0 0,-20-14-3992 0 0,-12 10-3419 0 0,23 12-844 0 0</inkml:trace>
  <inkml:trace contextRef="#ctx0" brushRef="#br0" timeOffset="1137.853">1744 402 3425 0 0,'0'0'1573'0'0,"0"0"-170"0"0,0 0 115 0 0,0 0 208 0 0,0 0 127 0 0,0 0-80 0 0,0 0-245 0 0,0 0-306 0 0,0 0-306 0 0,0 0-212 0 0,0 0-108 0 0,0 0-2 0 0,0 0 51 0 0,3-7 39 0 0,8-20-21 0 0,-8 20-69 0 0,-28-4 1222 0 0,18 8-1824 0 0,-1 0 1 0 0,0 1 0 0 0,-1-1-1 0 0,1 2 1 0 0,0-1-1 0 0,0 1 1 0 0,-1 0-1 0 0,1 1 1 0 0,-1 0-1 0 0,1 0 1 0 0,-1 1-1 0 0,1 0 1 0 0,0 0-1 0 0,0 1 1 0 0,-1 0-1 0 0,1 1 1 0 0,0 0-1 0 0,1 0 1 0 0,-1 0-1 0 0,0 1 1 0 0,1 0-1 0 0,0 1 1 0 0,0 0-1 0 0,0 0 1 0 0,1 0-1 0 0,0 1 1 0 0,0 0-1 0 0,0 0 1 0 0,0 1-1 0 0,1-1 1 0 0,0 1 0 0 0,1 0-1 0 0,0 1 1 0 0,0-1-1 0 0,0 1 1 0 0,1-1-1 0 0,0 1 1 0 0,0 0-1 0 0,1 1 1 0 0,0-1-1 0 0,0 4 8 0 0,2-9-16 0 0,0 0 0 0 0,0 1 1 0 0,0-1-1 0 0,1 1 0 0 0,-1-1 0 0 0,1 0 0 0 0,0 1 0 0 0,0-1 0 0 0,0 0 1 0 0,0 0-1 0 0,1 1 0 0 0,-1-1 0 0 0,1 0 0 0 0,-1 0 0 0 0,1-1 0 0 0,0 1 0 0 0,1 0 1 0 0,-1-1-1 0 0,0 1 0 0 0,1-1 0 0 0,-1 0 0 0 0,1 1 0 0 0,0-1 0 0 0,0-1 0 0 0,-1 1 1 0 0,1 0-1 0 0,1-1 0 0 0,-1 1 0 0 0,0-1 0 0 0,3 1 16 0 0,8 3 37 0 0,0-1 1 0 0,0 0-1 0 0,1-1 0 0 0,-1-1 1 0 0,1 0-1 0 0,0-1 1 0 0,0 0-1 0 0,-1-1 0 0 0,1-1 1 0 0,0-1-1 0 0,0 0 0 0 0,-1 0 1 0 0,1-2-1 0 0,-1 0 0 0 0,0 0 1 0 0,0-1-1 0 0,0-1 0 0 0,-1-1 1 0 0,0 0-1 0 0,6-4-37 0 0,76-41 243 0 0,-50 30-129 0 0,-44 37-42 0 0,-63 103 255 0 0,53-102-313 0 0,-13 23-62 0 0,1 2 0 0 0,2 0 1 0 0,2 0-1 0 0,2 2 0 0 0,2 0 0 0 0,-6 30 48 0 0,3 61-1226 0 0,15-106-3632 0 0,0 2-4666 0 0,1-30 2452 0 0</inkml:trace>
  <inkml:trace contextRef="#ctx0" brushRef="#br0" timeOffset="1514.393">2170 383 0 0 0,'0'0'383'0'0,"0"0"417"0"0,0 0 171 0 0,0 0 221 0 0,0 0 252 0 0,0 0 86 0 0,0 0-96 0 0,0 0-227 0 0,0 0-267 0 0,0 0-196 0 0,0 0-172 0 0,0 0-144 0 0,0 0-89 0 0,-22 27-58 0 0,-65 81-17 0 0,85-107-251 0 0,1-1 0 0 0,-1 1 0 0 0,1 0 0 0 0,0 0-1 0 0,-1 0 1 0 0,1 0 0 0 0,0 0 0 0 0,0 0 0 0 0,-1 0-1 0 0,1 1 1 0 0,0-1 0 0 0,0 0 0 0 0,0 1-1 0 0,1-1 1 0 0,-1 0 0 0 0,0 1 0 0 0,0-1 0 0 0,1 1-1 0 0,-1 0 1 0 0,1-1 0 0 0,0 1 0 0 0,-1-1 0 0 0,1 1-1 0 0,0 0 1 0 0,0-1 0 0 0,0 1 0 0 0,0 0 0 0 0,0-1-1 0 0,0 1 1 0 0,0-1 0 0 0,1 1 0 0 0,-1 0 0 0 0,1-1-1 0 0,-1 1 1 0 0,1-1 0 0 0,0 2-13 0 0,2 1 86 0 0,2 1 108 0 0,0 0 1 0 0,1 0-1 0 0,-1-1 0 0 0,1 1 0 0 0,0-1 0 0 0,0 0 0 0 0,0-1 1 0 0,1 1-1 0 0,-1-1 0 0 0,1-1 0 0 0,0 1 0 0 0,0-1 1 0 0,0 0-1 0 0,0-1 0 0 0,0 0 0 0 0,0 0 0 0 0,1 0 1 0 0,-1-1-1 0 0,0 0 0 0 0,0-1 0 0 0,1 1 0 0 0,-1-1 1 0 0,0-1-1 0 0,0 1 0 0 0,0-1 0 0 0,0-1 0 0 0,-1 1 0 0 0,1-1 1 0 0,0 0-1 0 0,-1-1 0 0 0,1 0-194 0 0,1 0 118 0 0,-1 0-1 0 0,1 0 1 0 0,-1-1 0 0 0,-1 0-1 0 0,1 0 1 0 0,-1-1 0 0 0,0 0 0 0 0,0 0-1 0 0,0 0 1 0 0,-1-1 0 0 0,0 0-1 0 0,0 0 1 0 0,-1 0 0 0 0,0-1-1 0 0,0 1 1 0 0,-1-1 0 0 0,0 0-1 0 0,0 0 1 0 0,-1 0 0 0 0,0-1-1 0 0,0 1 1 0 0,-1 0 0 0 0,0-1-1 0 0,-1 1 1 0 0,0-1 0 0 0,0 1-1 0 0,-1-1 1 0 0,0 1 0 0 0,-1-5-118 0 0,1 9-118 0 0,-1 0 1 0 0,0 0-1 0 0,0 1 1 0 0,0-1-1 0 0,-1 1 0 0 0,1-1 1 0 0,-1 1-1 0 0,0 0 1 0 0,0 0-1 0 0,0 0 1 0 0,0 0-1 0 0,0 1 1 0 0,-1-1-1 0 0,1 1 0 0 0,-1 0 1 0 0,0 0-1 0 0,1 0 1 0 0,-3 0 117 0 0,-19-6-3268 0 0,-1 5-3292 0 0,16 3-4005 0 0</inkml:trace>
  <inkml:trace contextRef="#ctx0" brushRef="#br0" timeOffset="1807.254">2538 1 14715 0 0,'0'0'1833'0'0,"0"0"-536"0"0,0 0-347 0 0,0 0-103 0 0,0 0-69 0 0,0 0-99 0 0,0 0-123 0 0,0 0-50 0 0,0 0-31 0 0,0 0-51 0 0,0 0-59 0 0,0 0-69 0 0,31 31-63 0 0,94 106-26 0 0,-121-133-195 0 0,-1 1 0 0 0,1-1 0 0 0,-1 0 0 0 0,0 1 0 0 0,0 0 0 0 0,0 0 0 0 0,-1 0 0 0 0,0 0 0 0 0,0 0 0 0 0,0 0 0 0 0,-1 0 0 0 0,1 1 0 0 0,-1-1 0 0 0,0 1 0 0 0,-1-1-12 0 0,-1 60-172 0 0,-2-1 0 0 0,-4 0 0 0 0,-2 0 0 0 0,-3-1 0 0 0,-3 0 0 0 0,-2-2 0 0 0,-3 1 0 0 0,-3-2 0 0 0,-17 30 172 0 0,27-60-195 0 0,0 0 0 0 0,-2-1 1 0 0,-2-1-1 0 0,0-1 0 0 0,-2 0 1 0 0,-1-1-1 0 0,-1-1 195 0 0,-111 86-3742 0 0,106-94 2383 0 0,-21 13-2179 0 0,15-14-3424 0 0,20-12 1133 0 0</inkml:trace>
  <inkml:trace contextRef="#ctx0" brushRef="#br0" timeOffset="2752.396">1128 505 0 0 0,'0'0'609'0'0,"0"0"137"0"0,0 0 35 0 0,0 0-39 0 0,0 0-63 0 0,1-4-84 0 0,7-11-107 0 0,-43-3 5357 0 0,24 20-5713 0 0,0 1 0 0 0,0 0 0 0 0,1 0 0 0 0,-1 1 0 0 0,1 0 0 0 0,0 1 0 0 0,1 0 0 0 0,-1 1 0 0 0,1 0 0 0 0,0 0 0 0 0,-5 5-132 0 0,12-9 26 0 0,-97 83-1585 0 0,53-14-7683 0 0,42-62 8080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4:2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33 0 0 0,'0'0'1206'0'0,"0"0"49"0"0,0 0-2 0 0,0 0 11 0 0,0 0 43 0 0,0 0 42 0 0,0 0 63 0 0,-16-4-17 0 0,-48-16-84 0 0,-18 12 4058 0 0,-15 40-5295 0 0,73-20 432 0 0,-107 54 232 0 0,129-65-736 0 0,0 0 1 0 0,0 0 0 0 0,0-1 0 0 0,0 1 0 0 0,0 0 0 0 0,0 1-1 0 0,0-1 1 0 0,0 0 0 0 0,0 1 0 0 0,1-1 0 0 0,-1 1-1 0 0,1-1 1 0 0,-1 1 0 0 0,1 0 0 0 0,-1-1 0 0 0,1 1 0 0 0,0 0-1 0 0,0 0 1 0 0,0 0 0 0 0,0 0 0 0 0,0 0 0 0 0,0 0 0 0 0,1 0-1 0 0,-1 1 1 0 0,1-1 0 0 0,-1 0 0 0 0,1 0 0 0 0,0 0-1 0 0,0 1 1 0 0,0-1 0 0 0,0 0 0 0 0,0 0 0 0 0,1 1 0 0 0,-1-1-1 0 0,1 0 1 0 0,-1 0 0 0 0,1 0 0 0 0,0 0 0 0 0,0 0-1 0 0,0 0 1 0 0,0 0 0 0 0,0 0 0 0 0,1 2-3 0 0,17 10 65 0 0,0 0 0 0 0,1-2 0 0 0,0 0 0 0 0,0-1 0 0 0,2-1 0 0 0,-1-1 0 0 0,1-1 0 0 0,8 2-65 0 0,-19-6 25 0 0,-3-2-10 0 0,-1 0 0 0 0,1 0 0 0 0,0 1 0 0 0,-1 1 0 0 0,0-1 0 0 0,0 1 0 0 0,0 0 0 0 0,0 1 0 0 0,0 0 0 0 0,-1 0 0 0 0,0 0 0 0 0,0 1 0 0 0,4 5-15 0 0,-9-7 61 0 0,-1-1 1 0 0,0 1-1 0 0,0 0 1 0 0,0-1-1 0 0,0 1 0 0 0,0-1 1 0 0,-1 1-1 0 0,0 0 0 0 0,0-1 1 0 0,0 1-1 0 0,0-1 0 0 0,0 1 1 0 0,-1-1-1 0 0,1 0 0 0 0,-1 1 1 0 0,0-1-1 0 0,0 0 0 0 0,0 0 1 0 0,0 0-1 0 0,-1-1 0 0 0,1 1 1 0 0,-1-1-1 0 0,0 1 0 0 0,0-1 1 0 0,0 0-1 0 0,0 0 0 0 0,0 0 1 0 0,0 0-1 0 0,0 0 0 0 0,-1-1 1 0 0,-2 1-62 0 0,-3 5 28 0 0,-19 11-40 0 0,-1 0-1 0 0,-1-2 1 0 0,0-1 0 0 0,-1-2 0 0 0,-1-1-1 0 0,0-1 1 0 0,0-2 0 0 0,-1-1-1 0 0,0-1 1 0 0,-24 1 12 0 0,-3-8-1572 0 0,62-22-5288 0 0,40-10-2726 0 0,-28 24 6497 0 0</inkml:trace>
  <inkml:trace contextRef="#ctx0" brushRef="#br0" timeOffset="243.166">832 70 9602 0 0,'0'0'1004'0'0,"0"0"-188"0"0,0 0 70 0 0,0 0 221 0 0,0 0 186 0 0,0 0 10 0 0,0 0-172 0 0,-7 35-262 0 0,-23 106-279 0 0,-7-37 149 0 0,11-35-1754 0 0,23-68-1215 0 0,3-1-3986 0 0,0 0-1559 0 0</inkml:trace>
  <inkml:trace contextRef="#ctx0" brushRef="#br0" timeOffset="742.154">1010 427 16155 0 0,'0'0'857'0'0,"0"0"-405"0"0,0 0-120 0 0,0 0 257 0 0,0 0 282 0 0,0 0 79 0 0,0 0-122 0 0,0 0-225 0 0,0 0-189 0 0,0 0-119 0 0,0 0-103 0 0,25-36-66 0 0,79-113-40 0 0,-32 36 21 0 0,2 11-314 0 0,-74 101 170 0 0,1 0 1 0 0,-1 0-1 0 0,0 1 0 0 0,1-1 0 0 0,-1 0 0 0 0,1 1 0 0 0,-1-1 1 0 0,0 0-1 0 0,1 1 0 0 0,0-1 0 0 0,-1 0 0 0 0,1 1 1 0 0,-1-1-1 0 0,1 1 0 0 0,0-1 0 0 0,-1 1 0 0 0,1 0 1 0 0,0-1-1 0 0,-1 1 0 0 0,1 0 0 0 0,0-1 0 0 0,0 1 0 0 0,0 0 1 0 0,-1 0-1 0 0,1-1 0 0 0,0 1 0 0 0,0 0 0 0 0,0 0 1 0 0,-1 0-1 0 0,1 0 0 0 0,0 0 0 0 0,0 0 0 0 0,0 1 1 0 0,-1-1-1 0 0,1 0 0 0 0,0 0 0 0 0,0 0 0 0 0,-1 1 0 0 0,1-1 1 0 0,0 0-1 0 0,0 1 0 0 0,-1-1 0 0 0,1 1 0 0 0,0-1 1 0 0,-1 1-1 0 0,1-1 0 0 0,-1 1 0 0 0,1 0 0 0 0,0-1 1 0 0,-1 1-1 0 0,0-1 0 0 0,1 1 0 0 0,-1 0 0 0 0,1 0 0 0 0,-1-1 1 0 0,0 1-1 0 0,1 0 0 0 0,-1 0 0 0 0,0-1 0 0 0,0 1 1 0 0,0 0-1 0 0,1 0 0 0 0,-1 0 0 0 0,0-1 0 0 0,0 2 37 0 0,10 59-931 0 0,-10-58 1010 0 0,26 161-128 0 0,-23-154 92 0 0,0-1-1 0 0,0 0 1 0 0,1 0 0 0 0,1 0-1 0 0,0 0 1 0 0,0-1 0 0 0,0 0-1 0 0,1 0 1 0 0,0 0-1 0 0,1-1 1 0 0,-1 1 0 0 0,2-2-1 0 0,4 5-42 0 0,-9-9 143 0 0,0 1-1 0 0,1-1 1 0 0,-1 0-1 0 0,1-1 1 0 0,0 1 0 0 0,-1 0-1 0 0,1-1 1 0 0,0 0-1 0 0,0 0 1 0 0,0 0-1 0 0,0 0 1 0 0,0-1-1 0 0,0 0 1 0 0,0 1-1 0 0,0-2 1 0 0,0 1 0 0 0,0 0-1 0 0,0-1 1 0 0,0 0-1 0 0,0 1 1 0 0,0-2-1 0 0,1 1-142 0 0,4-5 199 0 0,0-1 1 0 0,-1 0-1 0 0,0 0 0 0 0,0 0 0 0 0,0-1 0 0 0,-1 0 0 0 0,-1-1 0 0 0,1 0 0 0 0,-1 0 1 0 0,-1 0-1 0 0,0-1 0 0 0,0 1 0 0 0,-1-1 0 0 0,0 0 0 0 0,0-1 0 0 0,0-4-199 0 0,12-80 179 0 0,-11 46-1580 0 0,5 3-3517 0 0,-7 38-928 0 0,-2 0-5375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5:05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6449 0 0,'0'0'1450'0'0,"0"0"-338"0"0,0 0-114 0 0,0 0 226 0 0,0 0 160 0 0,0 0-91 0 0,0 0-286 0 0,0 0-314 0 0,0 0-224 0 0,0 0-43 0 0,0 0 55 0 0,11 3 51 0 0,97 16 1752 0 0,200-25 687 0 0,-187-2-2718 0 0,-87 7-516 0 0,-27 2-5657 0 0,0-1-6026 0 0,-8 0 7049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5:05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8914 0 0,'0'0'2328'0'0,"0"0"-409"0"0,0 0-338 0 0,0 0-173 0 0,0 0-185 0 0,0 0-255 0 0,0 0-214 0 0,0 0-97 0 0,0 0-22 0 0,0 0 29 0 0,0 0 24 0 0,0 0-36 0 0,15 8-42 0 0,-1 1-447 0 0,-7-5-100 0 0,-1 0 0 0 0,1 0 0 0 0,-1-1 0 0 0,1 0 0 0 0,0 0 0 0 0,1-1 0 0 0,-1 0 0 0 0,0 0 0 0 0,1 0 0 0 0,-1-1 0 0 0,1 0 0 0 0,-1-1-1 0 0,1 0-62 0 0,306-7-244 0 0,-236 7-3433 0 0,-28 0-5651 0 0,-32 0-1405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5:08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629 101 1696 0 0,'0'0'1426'0'0,"0"0"-46"0"0,0 0 83 0 0,0 0 231 0 0,0 0 217 0 0,0 0 40 0 0,0 0-178 0 0,0 0-299 0 0,0 0-285 0 0,0 0-198 0 0,0 0-137 0 0,0 0-67 0 0,0 0-53 0 0,-13-16-94 0 0,-39-51-109 0 0,26 50 60 0 0,22 18-497 0 0,-8 1-49 0 0,0 2 1 0 0,1-1-1 0 0,-1 1 0 0 0,1 1 0 0 0,0 0 0 0 0,0 1 0 0 0,1 0 0 0 0,-1 1 1 0 0,1-1-1 0 0,1 2 0 0 0,-1 0 0 0 0,1 0 0 0 0,-5 6-45 0 0,-5 3 56 0 0,-19 13-22 0 0,2 1 1 0 0,1 2-1 0 0,2 2 1 0 0,1 0-1 0 0,2 3 0 0 0,1 0 1 0 0,2 2-1 0 0,2 1 0 0 0,-19 42-34 0 0,39-74 10 0 0,0-1 0 0 0,1 1 0 0 0,1 0 0 0 0,-1 0 0 0 0,1 0-1 0 0,1 0 1 0 0,0 1 0 0 0,0-1 0 0 0,1 1 0 0 0,0 0 0 0 0,0-1 0 0 0,1 1-1 0 0,1-1 1 0 0,-1 1 0 0 0,2 0 0 0 0,-1-1 0 0 0,1 1 0 0 0,1-1-1 0 0,0 0 1 0 0,0 0 0 0 0,1 0 0 0 0,0 0 0 0 0,0 0 0 0 0,1-1 0 0 0,0 0-1 0 0,1 0 1 0 0,-1 0 0 0 0,2-1 0 0 0,-1 0 0 0 0,1 0 0 0 0,0 0-1 0 0,0-1 1 0 0,1 0 0 0 0,3 2-10 0 0,12 1 157 0 0,0-2 0 0 0,0 0 0 0 0,0-1 0 0 0,1-1 0 0 0,0-1 0 0 0,0-1 0 0 0,0-2 0 0 0,0 0 0 0 0,0-1 0 0 0,0-2 0 0 0,0 0-1 0 0,0-2 1 0 0,0 0 0 0 0,-1-2 0 0 0,1-1 0 0 0,-1 0 0 0 0,-1-2 0 0 0,0 0 0 0 0,12-8-157 0 0,68-64 780 0 0,-99 77-769 0 0,0 1 1 0 0,0-1-1 0 0,0 0 1 0 0,0 0 0 0 0,-1 0-1 0 0,0 0 1 0 0,0-1-1 0 0,0 1 1 0 0,0-1 0 0 0,-1 1-1 0 0,1-1 1 0 0,-1 1-1 0 0,0-1 1 0 0,-1 0 0 0 0,1 0-1 0 0,-1 0 1 0 0,0 1-1 0 0,0-1 1 0 0,0 0 0 0 0,-1 0-1 0 0,0 1 1 0 0,0-1-1 0 0,0 0 1 0 0,0 1 0 0 0,-2-4-12 0 0,-2 1-97 0 0,-1 0 0 0 0,0 0 1 0 0,0 0-1 0 0,-1 1 0 0 0,0 0 1 0 0,0 0-1 0 0,0 1 0 0 0,-1 0 1 0 0,0 0-1 0 0,0 0 1 0 0,0 1-1 0 0,-1 1 0 0 0,1-1 1 0 0,-1 1-1 0 0,0 1 0 0 0,0 0 1 0 0,-7-1 96 0 0,-9-3-456 0 0,-1 3 0 0 0,1 0 0 0 0,-1 1 0 0 0,1 1 0 0 0,-1 2 0 0 0,1 0 0 0 0,-1 2 0 0 0,-15 4 456 0 0,26-3-902 0 0,-1 0-1 0 0,2 1 1 0 0,-1 0 0 0 0,0 1-1 0 0,1 1 1 0 0,1 0-1 0 0,-1 1 1 0 0,1 1-1 0 0,-6 4 903 0 0,-35 31-7997 0 0,38-29 2889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5:11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158 162 4817 0 0,'0'0'1651'0'0,"0"0"-632"0"0,0 0-411 0 0,0 0-45 0 0,0 0 162 0 0,0 0 194 0 0,0 0 71 0 0,0 0-77 0 0,0 0-163 0 0,0 0-185 0 0,0 0-158 0 0,-13 5-124 0 0,-42 14-97 0 0,18 21 89 0 0,31-29-226 0 0,-2 6-45 0 0,1 1 0 0 0,0-1 0 0 0,1 1 0 0 0,1 0 0 0 0,1 1 0 0 0,0-1 0 0 0,2 1 0 0 0,0 0-1 0 0,1 0 1 0 0,1 0 0 0 0,0 0 0 0 0,2 2-4 0 0,0-9 17 0 0,1-1 0 0 0,1 0 0 0 0,-1 0 0 0 0,2-1 0 0 0,-1 1 0 0 0,2-1-1 0 0,-1 0 1 0 0,1 0 0 0 0,1 0 0 0 0,0-1 0 0 0,0 0 0 0 0,1-1 0 0 0,0 1 0 0 0,1-2 0 0 0,-1 1-1 0 0,1-1 1 0 0,1 0 0 0 0,1 0-17 0 0,-2-3 175 0 0,0 0 0 0 0,1 0 0 0 0,-1-1-1 0 0,1-1 1 0 0,0 1 0 0 0,0-1 0 0 0,0-1 0 0 0,0 0 0 0 0,0-1-1 0 0,0 0 1 0 0,0 0 0 0 0,0-1 0 0 0,0 0 0 0 0,0-1-1 0 0,0 0 1 0 0,-1 0 0 0 0,1-1 0 0 0,-1-1 0 0 0,1 1-1 0 0,-1-2 1 0 0,0 1 0 0 0,2-2-175 0 0,13-8 320 0 0,0-1 0 0 0,-1-2 0 0 0,-1 0 1 0 0,0-1-1 0 0,-1-1 0 0 0,-1 0 0 0 0,7-11-320 0 0,-15 16 3 0 0,-1 1 0 0 0,0-2 0 0 0,-1 1 0 0 0,0-1 0 0 0,-1-1 0 0 0,-1 0 0 0 0,0 0 0 0 0,-2-1 0 0 0,0 0 0 0 0,0 0 0 0 0,-2 0 0 0 0,0 0 0 0 0,-1-1 0 0 0,0 0 0 0 0,-2 0 0 0 0,0 0 0 0 0,-1 0 0 0 0,-1 1 0 0 0,-3-17-3 0 0,1 25-137 0 0,0 1-1 0 0,0-1 0 0 0,-1 1 1 0 0,0 0-1 0 0,-1 0 0 0 0,1 0 1 0 0,-2 1-1 0 0,1-1 0 0 0,-1 1 1 0 0,0 1-1 0 0,-1-1 0 0 0,1 1 0 0 0,-1 0 1 0 0,0 0-1 0 0,-1 1 0 0 0,0 0 1 0 0,1 1-1 0 0,-2-1 0 0 0,1 2 1 0 0,0-1-1 0 0,-1 1 0 0 0,1 0 1 0 0,-1 1-1 0 0,0 0 0 0 0,0 0 1 0 0,-5 0 137 0 0,-4 2-663 0 0,1 0 0 0 0,-1 1 0 0 0,0 1 1 0 0,0 0-1 0 0,1 2 0 0 0,-1 0 0 0 0,1 0 0 0 0,0 2 0 0 0,1 0 1 0 0,-1 1-1 0 0,1 1 0 0 0,0 0 0 0 0,1 2 0 0 0,0-1 1 0 0,1 2-1 0 0,0 0 0 0 0,-1 1 663 0 0,-23 21-3175 0 0,11-6-18 0 0</inkml:trace>
  <inkml:trace contextRef="#ctx0" brushRef="#br0" timeOffset="417.22">269 549 1248 0 0,'0'0'2065'0'0,"0"0"-388"0"0,0 0-114 0 0,0 0-52 0 0,0 0-112 0 0,-32 25-205 0 0,-96 81-290 0 0,123-102-845 0 0,0-1 0 0 0,0 1 0 0 0,0 0 0 0 0,1 1 0 0 0,-1-1 0 0 0,1 1 0 0 0,0 0 0 0 0,1 0 0 0 0,-1 0 0 0 0,1 0 0 0 0,0 1 0 0 0,0-1 0 0 0,1 1 0 0 0,-1 1-59 0 0,-2 7 110 0 0,2-7-88 0 0,-1 0-1 0 0,2 1 1 0 0,-1 0-1 0 0,1 0 1 0 0,0-1-1 0 0,0 1 1 0 0,1 0-1 0 0,0 1 1 0 0,1-1-1 0 0,0 0 1 0 0,0 0-1 0 0,0 0 1 0 0,1 0-1 0 0,1 0 1 0 0,-1 0-1 0 0,1 0 1 0 0,1 0-1 0 0,-1 0 1 0 0,1-1-1 0 0,1 1 1 0 0,-1-1-1 0 0,1 0 1 0 0,0 0-1 0 0,1 0 1 0 0,0-1-1 0 0,0 0 1 0 0,0 0-1 0 0,1 0 1 0 0,0 0-1 0 0,0-1 1 0 0,0 0-1 0 0,5 3-21 0 0,5-2 296 0 0,0 0 0 0 0,1-2 1 0 0,0 0-1 0 0,-1 0 0 0 0,2-2 0 0 0,-1 0 0 0 0,0-1 0 0 0,0 0 0 0 0,0-2 0 0 0,0 0 0 0 0,0-1 0 0 0,0 0 0 0 0,0-2 0 0 0,0 0 0 0 0,0-1 0 0 0,-1 0 0 0 0,0-2 0 0 0,0 0 0 0 0,-1 0 0 0 0,0-1 0 0 0,0-1 0 0 0,-1-1 0 0 0,0 0 0 0 0,6-6-296 0 0,-8 6 163 0 0,1 0 1 0 0,-2-1-1 0 0,1 0 0 0 0,-1-1 1 0 0,-1 0-1 0 0,0-1 1 0 0,-1 0-1 0 0,0 0 0 0 0,-1-1 1 0 0,1-4-164 0 0,-6 12 1 0 0,0-1 0 0 0,0 0 1 0 0,-1 0-1 0 0,0 1 0 0 0,0-1 0 0 0,-1-1 0 0 0,0 1 0 0 0,0 0 1 0 0,-1 0-1 0 0,0 0 0 0 0,0 0 0 0 0,0-1 0 0 0,-1 1 1 0 0,0 0-1 0 0,-1 0 0 0 0,1 0 0 0 0,-1 0 0 0 0,-1 0 1 0 0,1 0-1 0 0,-1 1 0 0 0,-1-1 0 0 0,1 1 0 0 0,-4-5-1 0 0,-2-1-346 0 0,-1 1-1 0 0,0-1 0 0 0,-1 2 0 0 0,0-1 1 0 0,-1 1-1 0 0,0 1 0 0 0,0 0 0 0 0,-1 1 1 0 0,0 0-1 0 0,-1 1 0 0 0,1 1 0 0 0,-1 0 1 0 0,-1 1-1 0 0,1 0 0 0 0,-11-1 347 0 0,7 2-887 0 0,0 0 1 0 0,-1 2-1 0 0,1 0 0 0 0,0 2 0 0 0,-1 0 0 0 0,1 0 0 0 0,-1 2 0 0 0,1 0 1 0 0,0 2-1 0 0,0 0 0 0 0,0 0 0 0 0,-11 6 887 0 0,-20 11-3475 0 0,13-5 842 0 0</inkml:trace>
  <inkml:trace contextRef="#ctx0" brushRef="#br0" timeOffset="1217.247">1127 254 360 0 0,'0'0'1539'0'0,"0"0"-95"0"0,0 0-47 0 0,0 0 35 0 0,0 0 11 0 0,0 0-71 0 0,0 0-171 0 0,0 0-215 0 0,0 0-168 0 0,0 0-117 0 0,0 0-88 0 0,-35 19-101 0 0,-105 64-106 0 0,134-80-379 0 0,1 0-1 0 0,0 0 1 0 0,0 1-1 0 0,0 0 0 0 0,0 0 1 0 0,0 0-1 0 0,1 0 0 0 0,0 1 1 0 0,0 0-1 0 0,0 0 1 0 0,1 0-1 0 0,-1 0 0 0 0,1 0 1 0 0,1 1-1 0 0,-1 0 0 0 0,0 1-26 0 0,-5 12 74 0 0,-2-1-59 0 0,0 0-1 0 0,2 1 0 0 0,0 0 1 0 0,1 1-1 0 0,1 0 0 0 0,1 0 1 0 0,1 0-1 0 0,1 0 0 0 0,0 1 0 0 0,2-1 1 0 0,0 1-1 0 0,1-1 0 0 0,2 1 1 0 0,0 0-15 0 0,1-12 86 0 0,1 0 0 0 0,1 0 1 0 0,-1 0-1 0 0,1 0 1 0 0,1-1-1 0 0,0 0 1 0 0,0 0-1 0 0,1 0 1 0 0,-1-1-1 0 0,2 0 1 0 0,-1-1-1 0 0,1 1 1 0 0,0-1-1 0 0,0-1 0 0 0,1 1 1 0 0,-1-1-1 0 0,1-1 1 0 0,0 0-1 0 0,1 0 1 0 0,-1-1-1 0 0,1 0 1 0 0,-1-1-1 0 0,1 0 1 0 0,0 0-1 0 0,0-1 1 0 0,0 0-1 0 0,0-1 0 0 0,0 0 1 0 0,0 0-1 0 0,0-1 1 0 0,0-1-1 0 0,0 0 1 0 0,-1 0-1 0 0,1-1 1 0 0,0 0-1 0 0,7-4-86 0 0,5-1 274 0 0,0-1-1 0 0,-1-2 0 0 0,1 0 1 0 0,-2-1-1 0 0,0-1 1 0 0,0-1-1 0 0,-2-1 0 0 0,1 0 1 0 0,-2-2-1 0 0,6-7-273 0 0,-13 14 135 0 0,-1-1-1 0 0,0 0 1 0 0,-1-1-1 0 0,0 0 1 0 0,-1 0-1 0 0,-1-1 1 0 0,0 0-1 0 0,0 0 1 0 0,-1 0 0 0 0,-1 0-1 0 0,0-1 1 0 0,-1 0-1 0 0,-1 0 1 0 0,0 0-1 0 0,-1 0 1 0 0,0 0-1 0 0,-1 0 1 0 0,-1-3-135 0 0,-2 6-109 0 0,0-1 0 0 0,-1 1 0 0 0,0 0 1 0 0,-1 0-1 0 0,0 1 0 0 0,-1-1 0 0 0,0 1 0 0 0,-1 1 0 0 0,0-1 1 0 0,-1 1-1 0 0,1 0 0 0 0,-2 1 0 0 0,1-1 0 0 0,-1 2 0 0 0,-1-1 1 0 0,1 1-1 0 0,-1 1 0 0 0,0 0 0 0 0,-1 0 0 0 0,1 1 1 0 0,-1 0-1 0 0,0 1 0 0 0,-1 0 0 0 0,1 1 0 0 0,0 1 0 0 0,-1-1 1 0 0,0 2-1 0 0,0-1 0 0 0,1 2 0 0 0,-1 0 0 0 0,0 0 0 0 0,0 1 1 0 0,0 0 108 0 0,4 1-279 0 0,0-1 0 0 0,1 1 0 0 0,-1 1 0 0 0,1-1 1 0 0,0 1-1 0 0,-1 1 0 0 0,1-1 0 0 0,1 1 1 0 0,-1 1-1 0 0,0-1 0 0 0,1 1 0 0 0,-3 2 279 0 0,-41 42-5772 0 0,45-43 4771 0 0,-16 14-7102 0 0</inkml:trace>
  <inkml:trace contextRef="#ctx0" brushRef="#br0" timeOffset="2005.781">1953 284 3129 0 0,'0'0'2391'0'0,"0"0"-384"0"0,0 0-64 0 0,0 0 72 0 0,0 0 64 0 0,0 0-129 0 0,0 0-330 0 0,0 0-433 0 0,0 0-392 0 0,0 0-300 0 0,0 0-231 0 0,0 0-123 0 0,-9 5-69 0 0,-47 42 2 0 0,-109 310-764 0 0,70-130-666 0 0,92-206 1269 0 0,14-27 507 0 0,126-215 1058 0 0,-60 87-1314 0 0,-5-4 0 0 0,28-85-164 0 0,-152 328-309 0 0,43-76 244 0 0,0 1 0 0 0,3 0 0 0 0,0 0 0 0 0,2 0 0 0 0,1 0 0 0 0,1 1-1 0 0,2 0 1 0 0,1 1 65 0 0,-1-22-18 0 0,2 1 0 0 0,-1-1 0 0 0,1 1 0 0 0,1-1 0 0 0,0 0 0 0 0,0 0 0 0 0,1 0 0 0 0,1 0-1 0 0,-1-1 1 0 0,1 0 0 0 0,1 0 0 0 0,0 0 0 0 0,0 0 0 0 0,1-1 0 0 0,0 0 0 0 0,0 0 0 0 0,1-1-1 0 0,0 0 1 0 0,0-1 0 0 0,1 1 0 0 0,0-2 0 0 0,0 1 0 0 0,0-1 0 0 0,8 3 18 0 0,-11-7 94 0 0,1-1 1 0 0,-1 1-1 0 0,0-1 1 0 0,0 0 0 0 0,0-1-1 0 0,0 0 1 0 0,0 0-1 0 0,0 0 1 0 0,0 0 0 0 0,0-1-1 0 0,0 0 1 0 0,-1 0-1 0 0,1-1 1 0 0,0 0 0 0 0,-1 0-1 0 0,0 0 1 0 0,0 0-1 0 0,0-1 1 0 0,0 0 0 0 0,-1 0-1 0 0,1 0 1 0 0,-1-1-1 0 0,0 1 1 0 0,1-3-95 0 0,77-132 1928 0 0,-69 109-1828 0 0,0-2 0 0 0,-3 0 0 0 0,0 0-1 0 0,-2-1 1 0 0,-2 0 0 0 0,0-1 0 0 0,-3 1 0 0 0,0-16-100 0 0,-3 49-72 0 0,0 0-1 0 0,1-1 1 0 0,-1 1 0 0 0,0-1 0 0 0,0 1-1 0 0,0-1 1 0 0,1 1 0 0 0,-1-1 0 0 0,0 0-1 0 0,0 1 1 0 0,0-1 0 0 0,0 1 0 0 0,0-1 0 0 0,0 1-1 0 0,0-1 1 0 0,0 1 0 0 0,-1-1 0 0 0,1 1-1 0 0,0-1 1 0 0,0 1 0 0 0,0-1 0 0 0,0 1-1 0 0,-1-1 1 0 0,1 1 0 0 0,0-1 0 0 0,-1 1-1 0 0,1 0 1 0 0,0-1 0 0 0,-1 1 0 0 0,1-1 0 0 0,0 1-1 0 0,-1 0 1 0 0,1-1 0 0 0,-1 1 0 0 0,1 0-1 0 0,0 0 1 0 0,-1-1 0 0 0,1 1 0 0 0,-1 0-1 0 0,1 0 1 0 0,-1 0 0 0 0,1-1 0 0 0,-1 1-1 0 0,1 0 1 0 0,-1 0 0 0 0,1 0 0 0 0,-1 0 0 0 0,1 0-1 0 0,-1 0 1 0 0,0 0 0 0 0,1 0 0 0 0,-1 0-1 0 0,1 0 1 0 0,-1 0 0 0 0,1 1 72 0 0,-21 19-12209 0 0,14-8 4403 0 0</inkml:trace>
  <inkml:trace contextRef="#ctx0" brushRef="#br0" timeOffset="2245.866">2700 586 14387 0 0,'0'0'2363'0'0,"0"0"-670"0"0,0 0-461 0 0,0 0-168 0 0,0 0-161 0 0,0 0-248 0 0,0 0-283 0 0,0 0-199 0 0,0 0-117 0 0,0 0-72 0 0,0 0-61 0 0,-8 9-56 0 0,-28 29-85 0 0,23-14-6 0 0,13-17-2552 0 0,0 0-4873 0 0,0-4-1419 0 0</inkml:trace>
  <inkml:trace contextRef="#ctx0" brushRef="#br0" timeOffset="2817.229">2877 884 632 0 0,'0'0'1762'0'0,"0"0"-771"0"0,0 0-3 0 0,0 0 510 0 0,0 0 471 0 0,0 0 161 0 0,0 0-231 0 0,0 0-358 0 0,0 0-225 0 0,0 0-120 0 0,0 0-45 0 0,0 0-103 0 0,0 0-144 0 0,9-13-126 0 0,60-89 918 0 0,-55 79-1516 0 0,2 0 1 0 0,0 1-1 0 0,2 0 0 0 0,0 2 0 0 0,1 0 0 0 0,1 1 0 0 0,1 1 1 0 0,1 1-1 0 0,0 0 0 0 0,3 1-180 0 0,45-9-219 0 0,-61 80-390 0 0,-23 56 597 0 0,13-110 12 0 0,1 1 1 0 0,0-1-1 0 0,0 0 1 0 0,0 1-1 0 0,1-1 0 0 0,-1 0 1 0 0,0 1-1 0 0,0-1 1 0 0,1 0-1 0 0,-1 1 1 0 0,1-1-1 0 0,-1 0 1 0 0,1 0-1 0 0,-1 1 1 0 0,1-1-1 0 0,0 0 0 0 0,0 0 1 0 0,-1 0-1 0 0,1 0 1 0 0,0 0-1 0 0,0 0 1 0 0,0 0-1 0 0,0 0 1 0 0,0 0-1 0 0,0-1 0 0 0,1 1 1 0 0,-1 0-1 0 0,0-1 1 0 0,0 1-1 0 0,0-1 1 0 0,1 1-1 0 0,-1-1 1 0 0,0 1-1 0 0,1-1 0 0 0,-1 0 1 0 0,0 0-1 0 0,1 0 1 0 0,-1 0-1 0 0,0 0 1 0 0,1 0-1 0 0,-1 0 1 0 0,0 0-1 0 0,1 0 0 0 0,-1 0 1 0 0,0-1-1 0 0,1 1 1 0 0,-1-1-1 0 0,0 1 0 0 0,6 0 7 0 0,2-2 17 0 0,0 0 0 0 0,0-1 0 0 0,0 0 0 0 0,0 0 0 0 0,-1-1 0 0 0,1 0 0 0 0,-1 0 0 0 0,0-1 0 0 0,0 0 0 0 0,-1 0 0 0 0,1-1 0 0 0,1-2-24 0 0,19-12 36 0 0,132-64-29 0 0,-159 86-9 0 0,1 0 0 0 0,-1 0 0 0 0,0 0 0 0 0,1 0 0 0 0,-1 1 0 0 0,0-1 0 0 0,-1 0 1 0 0,1 1-1 0 0,0-1 0 0 0,-1 1 0 0 0,1-1 0 0 0,-1 1 0 0 0,0-1 0 0 0,0 1 1 0 0,0-1-1 0 0,0 1 0 0 0,0-1 0 0 0,0 1 0 0 0,-1-1 0 0 0,1 1 0 0 0,-1-1 0 0 0,0 1 1 0 0,0-1-1 0 0,1 0 0 0 0,-2 1 2 0 0,-5 22-11 0 0,1-9-68 0 0,1 0 0 0 0,0 0 0 0 0,1 1 1 0 0,1-1-1 0 0,1 1 0 0 0,1 0 0 0 0,0 0 0 0 0,1 14 79 0 0,8-13-2929 0 0,4-14-7967 0 0,-8-4 2590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5:16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481 173 4921 0 0,'0'0'1156'0'0,"0"0"-103"0"0,0 0-96 0 0,0 0 106 0 0,0 0 204 0 0,0 0 41 0 0,0 0-150 0 0,0 0-239 0 0,0 0-277 0 0,0 0-225 0 0,0 0-144 0 0,-22 27-81 0 0,-70 85-41 0 0,54-44 66 0 0,33-53-96 0 0,0 1 0 0 0,1 0-1 0 0,1 0 1 0 0,0 0 0 0 0,1 1 0 0 0,1-1-1 0 0,1 1 1 0 0,0-1 0 0 0,3 15-121 0 0,-2-23 48 0 0,1-1 1 0 0,1 1 0 0 0,0 0-1 0 0,0-1 1 0 0,0 0-1 0 0,1 0 1 0 0,0 0-1 0 0,0 0 1 0 0,1 0-1 0 0,-1-1 1 0 0,2 0-1 0 0,-1 0 1 0 0,1 0 0 0 0,-1-1-1 0 0,2 0 1 0 0,-1 0-1 0 0,0 0 1 0 0,1-1-1 0 0,0 0 1 0 0,0 0-1 0 0,0-1 1 0 0,1 0-1 0 0,-1 0 1 0 0,1-1 0 0 0,0 0-1 0 0,0 0 1 0 0,-1 0-1 0 0,1-1 1 0 0,0-1-1 0 0,7 1-48 0 0,-11-1-55 0 0,1 0 0 0 0,0 0-1 0 0,-1 0 1 0 0,1 0 0 0 0,0-1-1 0 0,-1 1 1 0 0,1-1 0 0 0,-1 0 0 0 0,1-1-1 0 0,-1 1 1 0 0,0-1 0 0 0,1 0-1 0 0,-1 0 1 0 0,0 0 0 0 0,0-1-1 0 0,0 1 1 0 0,0-1 0 0 0,-1 0-1 0 0,4-3 56 0 0,5-37-10598 0 0,-12 36 4010 0 0</inkml:trace>
  <inkml:trace contextRef="#ctx0" brushRef="#br0" timeOffset="384.836">1 173 896 0 0,'0'0'1569'0'0,"0"0"-827"0"0,0 0-224 0 0,0 0 398 0 0,0 0 655 0 0,0 0 540 0 0,0 0 130 0 0,0 0-350 0 0,0 0-496 0 0,0 0-347 0 0,33-7-169 0 0,109-28-72 0 0,23-21 1321 0 0,61-14 92 0 0,-224 69-2203 0 0,1 0-1 0 0,-1 1 0 0 0,1-1 0 0 0,0 1 0 0 0,-1-1 0 0 0,1 1 0 0 0,-1 0 0 0 0,1 0 0 0 0,0 0 0 0 0,0 0 0 0 0,-1 0 0 0 0,1 0 0 0 0,-1 1 0 0 0,1 0 0 0 0,0-1 0 0 0,-1 1 0 0 0,1 0 0 0 0,-1 0 0 0 0,1 0 0 0 0,-1 1 0 0 0,0-1 0 0 0,0 0 0 0 0,1 1 0 0 0,-1 0 0 0 0,0-1 1 0 0,0 1-1 0 0,0 0 0 0 0,-1 0 0 0 0,1 0 0 0 0,0 0 0 0 0,-1 1 0 0 0,1-1 0 0 0,-1 0 0 0 0,0 1 0 0 0,0-1 0 0 0,0 1-16 0 0,11 31 238 0 0,-11-27-222 0 0,0 0 1 0 0,1-1-1 0 0,0 1 1 0 0,0-1-1 0 0,1 1 1 0 0,-1-1-1 0 0,1 0 1 0 0,1 0-1 0 0,-1 0 1 0 0,1 0-1 0 0,0-1 1 0 0,0 1-1 0 0,1-1 1 0 0,0 0-1 0 0,0 0 1 0 0,0-1-1 0 0,0 0 1 0 0,1 0-1 0 0,-1 0 1 0 0,1 0-1 0 0,0-1 1 0 0,0 0-1 0 0,7 2-16 0 0,3-1-139 0 0,0-2-1 0 0,0 0 0 0 0,0 0 1 0 0,0-2-1 0 0,0 0 0 0 0,1-1 0 0 0,-1 0 1 0 0,3-2 139 0 0,29-5-3916 0 0,-1-3-4480 0 0,-29 4-302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5:19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109 258 6417 0 0,'0'0'364'0'0,"0"0"-278"0"0,0 0-9 0 0,0 0 462 0 0,0 0 617 0 0,0 0 304 0 0,0 0 14 0 0,0 0-202 0 0,0 0-294 0 0,0 0-257 0 0,0 0-162 0 0,30 2-77 0 0,98 5-25 0 0,71-16 1596 0 0,-170 5-1905 0 0,229-32-380 0 0,-236 34-885 0 0,-11 1-1136 0 0,0 0-4281 0 0,-11 2 2489 0 0,0 2-17 0 0</inkml:trace>
  <inkml:trace contextRef="#ctx0" brushRef="#br0" timeOffset="264.002">0 586 5257 0 0,'0'0'2178'0'0,"0"0"-1479"0"0,0 0-458 0 0,0 0 390 0 0,0 0 649 0 0,0 0 430 0 0,0 0 37 0 0,0 0-235 0 0,0 0-329 0 0,0 0-269 0 0,35-4-179 0 0,113-12-130 0 0,199-46 1271 0 0,-297 54-2297 0 0,44-5-1260 0 0,-31 9-8457 0 0,-52 4 1810 0 0</inkml:trace>
  <inkml:trace contextRef="#ctx0" brushRef="#br0" timeOffset="788.212">304 0 7546 0 0,'0'0'1380'0'0,"0"0"-134"0"0,0 0-86 0 0,0 0 133 0 0,0 0 104 0 0,0 0-129 0 0,0 0-356 0 0,0 0-406 0 0,0 0-282 0 0,0 0-104 0 0,0 0 30 0 0,0 0 88 0 0,0 0 102 0 0,9 5 56 0 0,307 151 2122 0 0,-300-151-2479 0 0,-1 1 0 0 0,0 0 0 0 0,-1 1 1 0 0,1 0-1 0 0,-1 2 0 0 0,-1-1 0 0 0,9 9-39 0 0,-19-15-18 0 0,-1 0 0 0 0,0 0-1 0 0,0 1 1 0 0,0-1 0 0 0,0 1-1 0 0,0-1 1 0 0,-1 1 0 0 0,1 0-1 0 0,-1-1 1 0 0,0 1 0 0 0,1 0-1 0 0,-1 0 1 0 0,-1 0 0 0 0,1 0-1 0 0,0 0 1 0 0,-1 0 0 0 0,1 1-1 0 0,-1-1 1 0 0,0 0 0 0 0,0 0-1 0 0,-1 0 1 0 0,1 0 0 0 0,0 0-1 0 0,-1 0 1 0 0,0 0 0 0 0,0 0-1 0 0,0 0 1 0 0,0 0 0 0 0,-1 1 18 0 0,-52 85 77 0 0,40-70-29 0 0,-37 46 108 0 0,-4-2 1 0 0,-2-3-1 0 0,-29 22-156 0 0,26-25 95 0 0,-134 128-2104 0 0,188-174-361 0 0,4-4-3394 0 0,2-7 5479 0 0,0 4-6796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1:46.484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1515 581 0 0 0,'-205'39'0'0'0,"26"25"0"0"0,41-4 6 0 0,32-11 22 0 0,-1-4-1 0 0,-2-5 1 0 0,-2-5-1 0 0,-1-5 1 0 0,-52 5-28 0 0,12-27 1360 0 0,184-26-750 0 0,400-174-321 0 0,120-49 77 0 0,-502 225-296 0 0,-89 13 190 0 0,-165 61-125 0 0,-68 33 127 0 0,79-24 439 0 0,-132 25-701 0 0,251-78 345 0 0,237-64-37 0 0,-114 30-273 0 0,422-181 190 0 0,-394 171-215 0 0,-42 15-29 0 0,2 1 1 0 0,0 1 0 0 0,0 2 0 0 0,1 2 0 0 0,0 2 0 0 0,1 1 0 0 0,18 0 18 0 0,-56 6-7 0 0,0-1 1 0 0,0 1-1 0 0,0 0 0 0 0,1 0 1 0 0,-1 0-1 0 0,0 0 0 0 0,0 0 1 0 0,0 0-1 0 0,1 0 0 0 0,-1 0 0 0 0,0 0 1 0 0,0 1-1 0 0,0-1 0 0 0,0 0 1 0 0,0 1-1 0 0,1-1 0 0 0,-1 1 1 0 0,0-1-1 0 0,0 1 0 0 0,0 0 0 0 0,0-1 1 0 0,0 1-1 0 0,-1 0 0 0 0,1 0 1 0 0,0 0-1 0 0,0-1 0 0 0,0 1 1 0 0,-1 0-1 0 0,1 0 0 0 0,0 0 1 0 0,-1 0-1 0 0,1 0 0 0 0,-1 0 0 0 0,1 1 1 0 0,-1-1-1 0 0,0 0 0 0 0,1 0 1 0 0,-1 0-1 0 0,0 0 0 0 0,0 0 1 0 0,0 1-1 0 0,0-1 0 0 0,0 0 1 0 0,0 0-1 0 0,0 0 0 0 0,0 1 0 0 0,0-1 1 0 0,0 0-1 0 0,-1 0 0 0 0,1 0 1 0 0,-1 0-1 0 0,1 1 7 0 0,-53 69 439 0 0,40-58-357 0 0,-40 38 128 0 0,-3-2-1 0 0,-1-2 0 0 0,-3-3 0 0 0,-1-3 0 0 0,-2-2 1 0 0,-2-3-1 0 0,-2-3-209 0 0,-6-13 1393 0 0,91-56-308 0 0,215-152-1319 0 0,-157 124 159 0 0,4 3 0 0 0,2 3-1 0 0,3 5 1 0 0,3 2 75 0 0,-89 51-8 0 0,0 1 0 0 0,1-1 0 0 0,-1 0 0 0 0,1 1 0 0 0,-1-1 1 0 0,0 0-1 0 0,1 1 0 0 0,-1-1 0 0 0,1 0 0 0 0,-1 1 0 0 0,1-1 0 0 0,-1 1 0 0 0,1-1 1 0 0,0 1-1 0 0,-1-1 0 0 0,1 1 0 0 0,-1 0 0 0 0,1-1 0 0 0,0 1 0 0 0,0-1 0 0 0,-1 1 0 0 0,1 0 1 0 0,0-1-1 0 0,0 1 0 0 0,0 0 0 0 0,0-1 0 0 0,0 1 0 0 0,0 0 0 0 0,0-1 0 0 0,0 1 1 0 0,0 0-1 0 0,0-1 0 0 0,0 1 0 0 0,0 0 0 0 0,0-1 0 0 0,0 1 0 0 0,1 0 0 0 0,-1-1 0 0 0,0 1 1 0 0,0-1-1 0 0,1 1 0 0 0,-1-1 0 0 0,0 1 0 0 0,1 0 0 0 0,-1-1 0 0 0,1 1 0 0 0,-1-1 1 0 0,1 1-1 0 0,-1-1 0 0 0,1 0 0 0 0,-1 1 0 0 0,1-1 0 0 0,-1 0 0 0 0,1 1 0 0 0,0-1 1 0 0,-1 0-1 0 0,1 1 0 0 0,-1-1 0 0 0,1 0 0 0 0,0 0 0 0 0,-1 0 0 0 0,1 0 0 0 0,0 0 0 0 0,-1 0 1 0 0,1 0-1 0 0,0 0 8 0 0,-24 29 147 0 0,-2-2 0 0 0,0-1 0 0 0,-2-1 0 0 0,-23 17-147 0 0,39-33 19 0 0,-25 21 44 0 0,-2-2 1 0 0,0-2 0 0 0,-1-1-1 0 0,-2-3 1 0 0,0 0 0 0 0,-2-3 0 0 0,0-2-1 0 0,-1-1 1 0 0,0-3 0 0 0,-1-1 0 0 0,-1-2-1 0 0,0-3 1 0 0,0-1 0 0 0,-14-2-64 0 0,58-3 22 0 0,0-1 0 0 0,0 1 0 0 0,0-1 0 0 0,0 1 1 0 0,0-1-1 0 0,0 0 0 0 0,0 0 0 0 0,0 0 0 0 0,0 0 0 0 0,0 0 0 0 0,0-1 1 0 0,0 1-1 0 0,0-1 0 0 0,0 1 0 0 0,0-1 0 0 0,0 0 0 0 0,0 0 1 0 0,0 1-1 0 0,0-1 0 0 0,1-1 0 0 0,-1 1 0 0 0,0 0 0 0 0,1 0 1 0 0,-1 0-1 0 0,1-1 0 0 0,-1 1 0 0 0,1-1 0 0 0,0 0 0 0 0,-1 1 1 0 0,1-1-1 0 0,0 0 0 0 0,0 1 0 0 0,0-1 0 0 0,1 0 0 0 0,-1 0 0 0 0,0 0 1 0 0,1 0-1 0 0,-1 0 0 0 0,1 0 0 0 0,-1 0 0 0 0,1 0 0 0 0,0 0 1 0 0,0 0-1 0 0,0 0 0 0 0,0 0 0 0 0,1 0 0 0 0,-1-1-22 0 0,5-7-12 0 0,0 1 0 0 0,1-1 0 0 0,0 1 0 0 0,1 0 0 0 0,0 1 0 0 0,0 0 0 0 0,1 0-1 0 0,0 1 1 0 0,0 0 0 0 0,1 0 0 0 0,0 0 0 0 0,2 0 12 0 0,9-8-3 0 0,38-30 15 0 0,3 4-1 0 0,1 1 0 0 0,2 4 1 0 0,2 2-1 0 0,1 4 0 0 0,36-11-11 0 0,-100 40 0 0 0,11-5-10 0 0,-1 1 0 0 0,1 1 0 0 0,0 0 0 0 0,1 1 0 0 0,-1 0 0 0 0,1 1 0 0 0,-1 1 0 0 0,1 0 0 0 0,5 2 10 0 0,-19-1-1 0 0,0 1 1 0 0,1 0-1 0 0,-1-1 0 0 0,-1 1 1 0 0,1 0-1 0 0,0 0 1 0 0,0 0-1 0 0,0 0 1 0 0,0 0-1 0 0,-1 0 1 0 0,1 0-1 0 0,0 0 1 0 0,-1 0-1 0 0,1 0 1 0 0,-1 0-1 0 0,1 1 1 0 0,-1-1-1 0 0,0 0 1 0 0,1 0-1 0 0,-1 0 1 0 0,0 1-1 0 0,0-1 1 0 0,0 0-1 0 0,0 0 1 0 0,0 1-1 0 0,0-1 1 0 0,0 0-1 0 0,0 0 1 0 0,-1 1-1 0 0,1-1 1 0 0,0 0-1 0 0,-1 0 1 0 0,1 0-1 0 0,-1 1 1 0 0,0-1-1 0 0,1 0 0 0 0,-1 0 1 0 0,0 0-1 0 0,1 0 1 0 0,-1 0-1 0 0,0 0 1 0 0,0 0-1 0 0,0-1 1 0 0,0 1 0 0 0,-15 15 75 0 0,0-1 1 0 0,-1-1 0 0 0,-1 0-1 0 0,0-2 1 0 0,0 0-1 0 0,-12 5-75 0 0,19-10 16 0 0,-76 40 116 0 0,-3-4 0 0 0,-91 31-132 0 0,112-49 88 0 0,-1-3 0 0 0,0-3 0 0 0,-2-3-1 0 0,0-3 1 0 0,-26-1-88 0 0,-17-12 550 0 0,114-1-545 0 0,0 0 1 0 0,0 0 0 0 0,0 0 0 0 0,-1 0 0 0 0,1 0 0 0 0,0 0 0 0 0,0 0-1 0 0,1 0 1 0 0,-1 0 0 0 0,0 0 0 0 0,0-1 0 0 0,0 1 0 0 0,1 0-1 0 0,-1-1 1 0 0,1 1 0 0 0,-1 0 0 0 0,1-1 0 0 0,-1 1 0 0 0,1-1 0 0 0,0 1-1 0 0,0-1 1 0 0,0 1 0 0 0,0-1 0 0 0,0 1 0 0 0,0-1 0 0 0,0 1-1 0 0,0 0 1 0 0,1-1 0 0 0,-1 1 0 0 0,0-1 0 0 0,1 1 0 0 0,-1-1 0 0 0,1 1-1 0 0,0 0 1 0 0,-1 0 0 0 0,1-1 0 0 0,0 1 0 0 0,0 0 0 0 0,0 0-1 0 0,0 0 1 0 0,0 0 0 0 0,0 0 0 0 0,0 0 0 0 0,0 0 0 0 0,0 0 0 0 0,1 0-1 0 0,-1 0 1 0 0,0 1 0 0 0,1-1 0 0 0,-1 0 0 0 0,0 1 0 0 0,1-1-6 0 0,16-15-51 0 0,2 0 0 0 0,0 2 0 0 0,1 0 1 0 0,0 1-1 0 0,1 1 0 0 0,0 1 0 0 0,1 1 0 0 0,0 1 1 0 0,0 1-1 0 0,1 1 0 0 0,0 1 0 0 0,1 1 1 0 0,20-1 50 0 0,-44 6 0 0 0,-1 0 0 0 0,1 0 0 0 0,-1 0 0 0 0,1 1 1 0 0,-1-1-1 0 0,1 0 0 0 0,-1 0 0 0 0,0 0 1 0 0,1 1-1 0 0,-1-1 0 0 0,1 0 0 0 0,-1 0 1 0 0,0 1-1 0 0,1-1 0 0 0,-1 0 0 0 0,1 1 0 0 0,-1-1 1 0 0,0 1-1 0 0,0-1 0 0 0,1 0 0 0 0,-1 1 1 0 0,0-1-1 0 0,0 1 0 0 0,1-1 0 0 0,-1 0 1 0 0,0 1-1 0 0,0-1 0 0 0,0 1 0 0 0,0-1 0 0 0,0 1 1 0 0,0-1-1 0 0,0 1 0 0 0,0-1 0 0 0,0 1 1 0 0,0-1-1 0 0,0 1 0 0 0,0-1 0 0 0,0 1 1 0 0,0-1-1 0 0,0 1 0 0 0,0-1 0 0 0,-1 1 0 0 0,1-1 1 0 0,0 0-1 0 0,0 1 0 0 0,0-1 0 0 0,-1 1 1 0 0,1-1-1 0 0,0 0 0 0 0,-1 1 0 0 0,1-1 1 0 0,0 0-1 0 0,-1 1 0 0 0,1-1 0 0 0,0 0 0 0 0,-1 1 1 0 0,1-1-1 0 0,-1 0 0 0 0,1 0 0 0 0,-1 0 1 0 0,1 1-1 0 0,-1-1 0 0 0,1 0 0 0 0,0 0 1 0 0,-1 0-1 0 0,1 0 0 0 0,-1 0 0 0 0,1 0 0 0 0,-1 0 1 0 0,-103 16 564 0 0,50-13-501 0 0,-67 52-107 0 0,110-49 27 0 0,0 0 1 0 0,0 1-1 0 0,1 0 0 0 0,0 0 0 0 0,0 1 0 0 0,1 1 0 0 0,0 0 0 0 0,1 0 0 0 0,-1 1 1 0 0,-4 7 15 0 0,13-16-7 0 0,-1 0 0 0 0,0 1 0 0 0,0-1 0 0 0,1 0 0 0 0,-1 1 0 0 0,1-1 0 0 0,-1 1 0 0 0,1-1 0 0 0,0 1 0 0 0,-1-1 0 0 0,1 1 0 0 0,0-1 0 0 0,0 1 1 0 0,0-1-1 0 0,0 1 0 0 0,0-1 0 0 0,0 1 0 0 0,1-1 0 0 0,-1 1 0 0 0,0-1 0 0 0,1 0 0 0 0,-1 1 0 0 0,1-1 0 0 0,0 1 0 0 0,-1-1 0 0 0,1 0 0 0 0,0 0 0 0 0,0 1 1 0 0,0-1-1 0 0,0 0 0 0 0,0 0 0 0 0,0 0 0 0 0,0 0 0 0 0,0 0 0 0 0,0 0 0 0 0,0 0 0 0 0,1 0 0 0 0,-1-1 0 0 0,0 1 0 0 0,1 0 0 0 0,-1-1 0 0 0,0 1 0 0 0,1-1 0 0 0,-1 1 1 0 0,1-1-1 0 0,-1 0 0 0 0,1 1 7 0 0,75 10 114 0 0,-12-12-32 0 0,0-3 0 0 0,0-2 1 0 0,-1-4-1 0 0,47-13-82 0 0,463-127 156 0 0,-111 25-184 0 0,-433 117 16 0 0,24-6-18 0 0,1 2-1 0 0,1 2 1 0 0,0 3-1 0 0,0 2 1 0 0,41 2 30 0 0,-96 3-7 0 0,0-1 1 0 0,0 1-1 0 0,1 0 0 0 0,-1 0 1 0 0,0 0-1 0 0,0-1 1 0 0,1 1-1 0 0,-1 0 0 0 0,0 0 1 0 0,0 1-1 0 0,0-1 0 0 0,1 0 1 0 0,-1 0-1 0 0,0 1 1 0 0,0-1-1 0 0,0 0 0 0 0,0 1 1 0 0,1-1-1 0 0,-1 1 1 0 0,0 0-1 0 0,0-1 0 0 0,0 1 1 0 0,0 0-1 0 0,0 0 0 0 0,0-1 1 0 0,-1 1-1 0 0,1 0 1 0 0,0 0-1 0 0,0 0 0 0 0,0 0 1 0 0,-1 0-1 0 0,1 0 0 0 0,-1 0 1 0 0,1 0-1 0 0,-1 1 1 0 0,1-1-1 0 0,-1 0 0 0 0,0 0 1 0 0,1 0-1 0 0,-1 1 0 0 0,0-1 1 0 0,0 0-1 0 0,0 0 1 0 0,0 1-1 0 0,0-1 0 0 0,0 0 1 0 0,0 0-1 0 0,0 0 0 0 0,-1 1 1 0 0,1-1-1 0 0,0 0 1 0 0,-1 0-1 0 0,1 0 0 0 0,-1 0 1 0 0,1 0-1 0 0,-1 1 0 0 0,0-1 1 0 0,1 0-1 0 0,-2 0 7 0 0,-7 10 17 0 0,-1 0 0 0 0,-1 0 0 0 0,0-1 0 0 0,0-1-1 0 0,-1 0 1 0 0,0 0 0 0 0,0-1 0 0 0,-4 0-17 0 0,-3 5 17 0 0,-92 54 55 0 0,-3-4 0 0 0,-2-5 0 0 0,-13-1-72 0 0,-206 65 194 0 0,67-44 210 0 0,257-75-404 0 0,18-2-51 0 0,21-2 14 0 0,218-46 263 0 0,-183 31-203 0 0,1436-351-82 0 0,-1334 326-56 0 0,3 6 0 0 0,56 1 115 0 0,-117 29-402 0 0,-112 17 217 0 0,-146 34 337 0 0,-692 191 323 0 0,74-54-147 0 0,763-179-786 0 0,25-2 347 0 0,36-6 184 0 0,316-75 12 0 0,776-211-472 0 0,-1111 280 385 0 0,214-56 7 0 0,73-3-5 0 0,-187 56-225 0 0,-136 13 225 0 0,0 0 0 0 0,1 1 0 0 0,-1-1 0 0 0,0 0 0 0 0,1 0 1 0 0,-1 0-1 0 0,0 0 0 0 0,1 1 0 0 0,-1-1 0 0 0,0 0 1 0 0,0 0-1 0 0,1 1 0 0 0,-1-1 0 0 0,0 0 0 0 0,0 0 0 0 0,0 1 1 0 0,1-1-1 0 0,-1 0 0 0 0,0 1 0 0 0,0-1 0 0 0,0 0 0 0 0,0 1 1 0 0,0-1-1 0 0,0 0 0 0 0,0 1 0 0 0,0-1 0 0 0,0 0 1 0 0,1 1-1 0 0,-1-1 0 0 0,-1 0 0 0 0,1 1 0 0 0,0-1 0 0 0,0 0 1 0 0,0 1-1 0 0,0-1 0 0 0,0 0 0 0 0,0 1 0 0 0,0-1 0 0 0,0 0 1 0 0,0 1-1 0 0,-1-1 0 0 0,1 0 0 0 0,0 0 0 0 0,0 1 1 0 0,0-1-1 0 0,-1 0 0 0 0,1 0 0 0 0,0 1 0 0 0,0-1 0 0 0,-1 0 1 0 0,1 0-1 0 0,0 1 0 0 0,-1-1 0 0 0,1 0 0 0 0,0 0 0 0 0,0 0 1 0 0,-1 0-1 0 0,1 0 0 0 0,0 0 0 0 0,-1 1 0 0 0,1-1 1 0 0,0 0-1 0 0,-1 0 0 0 0,1 0 0 0 0,-1 0 0 0 0,1 0 0 0 0,0 0 1 0 0,-1 0-1 0 0,-178 77 384 0 0,-354 103 452 0 0,-411 77-836 0 0,192-67 729 0 0,572-134-590 0 0,171-43-377 0 0,36-8 116 0 0,55-6 148 0 0,-1-4-1 0 0,1-3 1 0 0,-1-4 0 0 0,68-20-26 0 0,-105 23 1 0 0,1002-218-42 0 0,655-135 39 0 0,-1689 359 3 0 0,648-120 20 0 0,-466 107-63 0 0,-188 19 52 0 0,-21 3 16 0 0,-380 100 209 0 0,-1037 229-44 0 0,895-218-111 0 0,-682 165 197 0 0,808-197-31 0 0,478-100-166 0 0,1591-379-88 0 0,1192-108 8 0 0,-2456 448 34 0 0,2 18 0 0 0,158 15-34 0 0,-531 21-11 0 0,83 15-96 0 0,-105-14 106 0 0,0-1-1 0 0,-1 1 1 0 0,1 0-1 0 0,-1-1 1 0 0,1 1-1 0 0,-1 0 1 0 0,1-1 0 0 0,-1 1-1 0 0,1 0 1 0 0,-1 0-1 0 0,0 0 1 0 0,1 0-1 0 0,-1 0 1 0 0,0-1-1 0 0,0 1 1 0 0,0 0-1 0 0,0 0 1 0 0,0 0 0 0 0,0 0-1 0 0,0 0 1 0 0,0 0-1 0 0,0 0 1 0 0,0-1-1 0 0,0 1 1 0 0,0 0-1 0 0,-1 0 1 0 0,1 0-1 0 0,0 0 1 0 0,-1 0 0 0 0,1-1-1 0 0,0 1 1 0 0,-1 0-1 0 0,1 0 1 0 0,-1-1-1 0 0,0 1 1 0 0,1 0-1 0 0,-1-1 1 0 0,1 1-1 0 0,-1 0 1 0 0,0-1 0 0 0,0 1-1 0 0,1-1 1 0 0,-1 1-1 0 0,0-1 1 0 0,0 0-1 0 0,0 1 1 0 0,1-1-1 0 0,-1 0 1 0 0,0 1-1 0 0,0-1 1 0 0,0 0 0 0 0,0 0-1 0 0,0 0 1 0 0,0 0-1 0 0,0 0 2 0 0,-177 53 68 0 0,-1856 350 17 0 0,1180-251-50 0 0,-884 188 283 0 0,1678-328-284 0 0,44-8-28 0 0,38-4-28 0 0,369-49-68 0 0,-245 25 74 0 0,1943-263-374 0 0,-69 111 377 0 0,-1585 169-43 0 0,-330 21-68 0 0,-104-3 90 0 0,-104 22 56 0 0,-370 51 123 0 0,271-53-114 0 0,-1868 328 58 0 0,1548-249-93 0 0,479-98-72 0 0,43-12 71 0 0,0 0 0 0 0,0 0 0 0 0,1 0 0 0 0,-1 1 0 0 0,0-1 0 0 0,1 0 0 0 0,-1 0 0 0 0,0 0 0 0 0,0 1-1 0 0,1-1 1 0 0,-1 0 0 0 0,0 1 0 0 0,0-1 0 0 0,0 0 0 0 0,0 1 0 0 0,1-1 0 0 0,-1 0 0 0 0,0 0 0 0 0,0 1 0 0 0,0-1 0 0 0,0 1 0 0 0,0-1-1 0 0,0 0 1 0 0,0 1 0 0 0,0-1 0 0 0,0 0 0 0 0,0 1 0 0 0,0-1 0 0 0,0 0 0 0 0,0 1 0 0 0,0-1 0 0 0,0 0 0 0 0,0 1 0 0 0,0-1 0 0 0,-1 0-1 0 0,1 1 6 0 0,85-1-33 0 0,0-4-1 0 0,0-3 1 0 0,74-17 33 0 0,-75 11-34 0 0,1146-166-213 0 0,-966 145 210 0 0,784-72-75 0 0,-851 101-10 0 0,-197 6 125 0 0,0-1-1 0 0,0 0 0 0 0,0 0 0 0 0,-1 1 0 0 0,1-1 1 0 0,0 0-1 0 0,0 0 0 0 0,0 1 0 0 0,0-1 0 0 0,0 0 1 0 0,0 1-1 0 0,0-1 0 0 0,0 0 0 0 0,0 1 0 0 0,0-1 1 0 0,0 0-1 0 0,0 1 0 0 0,0-1 0 0 0,0 0 0 0 0,0 0 1 0 0,0 1-1 0 0,0-1 0 0 0,0 0 0 0 0,0 1 0 0 0,0-1 1 0 0,0 0-3 0 0,-229 45 332 0 0,-1416 226 29 0 0,1629-269-353 0 0,-259 37 305 0 0,-1-11 0 0 0,-42-12-313 0 0,276-17 164 0 0,42 1-161 0 0,1 0 1 0 0,-1 0-1 0 0,0-1 1 0 0,1 1 0 0 0,-1 0-1 0 0,1 0 1 0 0,-1 0 0 0 0,1-1-1 0 0,-1 1 1 0 0,0 0-1 0 0,1-1 1 0 0,-1 1 0 0 0,0 0-1 0 0,1-1 1 0 0,-1 1-1 0 0,0 0 1 0 0,1-1 0 0 0,-1 1-1 0 0,0 0 1 0 0,0-1-1 0 0,1 1 1 0 0,-1-1 0 0 0,0 1-1 0 0,0-1 1 0 0,0 1 0 0 0,0-1-1 0 0,0 1 1 0 0,0 0-1 0 0,0-1 1 0 0,1 1 0 0 0,-1-1-1 0 0,0 1 1 0 0,-1-1-1 0 0,1 1 1 0 0,0-1 0 0 0,0 1-1 0 0,0-1 1 0 0,0 1 0 0 0,0-1-1 0 0,0 1 1 0 0,-1 0-1 0 0,1-1 1 0 0,0 1 0 0 0,0-1-1 0 0,0 1 1 0 0,-1 0-1 0 0,1-1 1 0 0,0 1 0 0 0,-1-1-1 0 0,1 1 1 0 0,0 0-1 0 0,-1 0 1 0 0,1-1 0 0 0,-1 1-1 0 0,1 0 1 0 0,0 0 0 0 0,-1-1-1 0 0,1 1 1 0 0,-1 0-1 0 0,1 0 1 0 0,-1 0 0 0 0,1 0-1 0 0,-1 0 1 0 0,1-1-1 0 0,-1 1-3 0 0,123-44 14 0 0,252-54-58 0 0,4 16 1 0 0,22 14 43 0 0,-37 11-21 0 0,2 17 0 0 0,2 16 0 0 0,8 15 21 0 0,-334 8-15 0 0,0 2 0 0 0,-1 2 0 0 0,1 1 0 0 0,-1 2 0 0 0,0 2 0 0 0,-1 2 0 0 0,16 6 15 0 0,-56-16-1 0 0,0 0 1 0 0,0 1-1 0 0,0-1 0 0 0,0 1 1 0 0,0-1-1 0 0,1 1 0 0 0,-1-1 1 0 0,0 1-1 0 0,0-1 0 0 0,0 1 1 0 0,1 0-1 0 0,-1-1 0 0 0,0 1 1 0 0,1 0-1 0 0,-1 0 0 0 0,1 0 1 0 0,-1-1-1 0 0,1 1 1 0 0,-1 0-1 0 0,1 0 0 0 0,-1 0 1 0 0,1 0-1 0 0,0 0 0 0 0,-1 0 1 0 0,1 0-1 0 0,0 0 0 0 0,0 0 1 0 0,0 0-1 0 0,0 0 0 0 0,0 0 1 0 0,0 0-1 0 0,0 0 0 0 0,0 0 1 0 0,0 0-1 0 0,1 0 0 0 0,-1 0 1 0 0,0 0-1 0 0,1 0 0 0 0,-1-1 1 0 0,0 1-1 0 0,1 0 0 0 0,-1 0 1 0 0,1 0-1 0 0,0 0 0 0 0,-1-1 1 0 0,1 1-1 0 0,0 0 0 0 0,-1 0 1 0 0,1-1-1 0 0,0 1 1 0 0,0-1-1 0 0,-1 1 0 0 0,1 0 1 0 0,0-1-1 0 0,0 0 0 0 0,0 1 1 0 0,0-1-1 0 0,0 1 0 0 0,0-1 1 0 0,0 0-1 0 0,0 0 0 0 0,0 0 1 0 0,0 1 0 0 0,-41 10 31 0 0,-1-1 0 0 0,0-1 0 0 0,0-3 0 0 0,-22 0-31 0 0,13 0 9 0 0,-1700 112 185 0 0,1602-112-175 0 0,-1599 24 300 0 0,1547-31-168 0 0,0-8 0 0 0,-188-34-151 0 0,347 37 54 0 0,1-2 0 0 0,0-2 1 0 0,0-2-1 0 0,1-1 1 0 0,1-2-1 0 0,-13-8-54 0 0,47 21 4 0 0,0 1 0 0 0,0-1 0 0 0,0 0 0 0 0,0 0 0 0 0,0 0 0 0 0,0 0 0 0 0,0-1 0 0 0,1 0 0 0 0,-1 1 0 0 0,1-1 0 0 0,0-1 0 0 0,0 1 0 0 0,0 0 0 0 0,0-1 0 0 0,0 1 0 0 0,1-1 0 0 0,0 0 0 0 0,0 0 0 0 0,0 0 0 0 0,0 0 0 0 0,0 0 0 0 0,1-1 0 0 0,0 1 0 0 0,0 0 0 0 0,0-1 0 0 0,0 1 0 0 0,1-1 0 0 0,0 1 0 0 0,0-1 0 0 0,0 1 0 0 0,0-1 0 0 0,1 1 0 0 0,-1 0 0 0 0,1-1 0 0 0,0 1 0 0 0,1 0 0 0 0,-1-1 0 0 0,1 1 0 0 0,0 0 0 0 0,0 0 0 0 0,0 0 0 0 0,0 0 0 0 0,1 1 0 0 0,0-1-4 0 0,22-16-39 0 0,0 1 0 0 0,2 2-1 0 0,0 0 1 0 0,1 2 0 0 0,1 1-1 0 0,0 1 1 0 0,29-8 39 0 0,-41 14-5 0 0,921-309-200 0 0,-798 272 224 0 0,-141 44-17 0 0,1 0 0 0 0,0-1 0 0 0,-1 1 0 0 0,1 0 0 0 0,-1 0 0 0 0,1 0 0 0 0,-1-1 0 0 0,1 1 1 0 0,0 0-1 0 0,-1 0 0 0 0,1-1 0 0 0,0 1 0 0 0,-1 0 0 0 0,1-1 0 0 0,0 1 0 0 0,-1-1 1 0 0,1 1-1 0 0,0 0 0 0 0,0-1 0 0 0,-1 1 0 0 0,1-1 0 0 0,0 1 0 0 0,0-1 0 0 0,0 1 0 0 0,0 0 1 0 0,0-1-1 0 0,-1 1 0 0 0,1-1 0 0 0,0 1 0 0 0,0-1 0 0 0,0 1 0 0 0,0-1 0 0 0,0 1 1 0 0,1-1-1 0 0,-1 1 0 0 0,0-1 0 0 0,0 1 0 0 0,0-1 0 0 0,0 1 0 0 0,0 0 0 0 0,1-1 0 0 0,-1 1 1 0 0,0-1-1 0 0,0 1 0 0 0,1 0 0 0 0,-1-1 0 0 0,0 1 0 0 0,1-1 0 0 0,-1 1 0 0 0,0 0 1 0 0,1 0-1 0 0,-1-1 0 0 0,0 1 0 0 0,1 0 0 0 0,-1 0 0 0 0,1-1 0 0 0,-1 1 0 0 0,1 0 0 0 0,-1 0 1 0 0,0 0-1 0 0,1 0 0 0 0,-1-1 0 0 0,1 1-2 0 0,-46-8-16 0 0,0 1 0 0 0,0 2 0 0 0,-1 2 0 0 0,1 2-1 0 0,-1 3 17 0 0,18-2 2 0 0,-800 48 70 0 0,781-44-65 0 0,-13 2-2 0 0,-102 9 94 0 0,0-8 0 0 0,-42-7-99 0 0,168-8 37 0 0,35 8-38 0 0,1-1 0 0 0,-1 1 0 0 0,1 0 0 0 0,-1 0 0 0 0,1-1-1 0 0,-1 1 1 0 0,1 0 0 0 0,-1-1 0 0 0,1 1 0 0 0,0-1 0 0 0,-1 1 0 0 0,1 0 0 0 0,-1-1 0 0 0,1 1 0 0 0,0-1-1 0 0,0 1 1 0 0,-1-1 0 0 0,1 1 0 0 0,0-1 0 0 0,0 1 0 0 0,0-1 0 0 0,-1 1 0 0 0,1-1 0 0 0,0 0 0 0 0,0 1-1 0 0,0-1 1 0 0,0 1 0 0 0,0-1 0 0 0,0 1 0 0 0,0-1 0 0 0,0 1 0 0 0,0-1 0 0 0,1 0 0 0 0,-1 1-1 0 0,0-1 1 0 0,0 1 0 0 0,0-1 0 0 0,1 1 0 0 0,-1-1 0 0 0,0 1 0 0 0,0-1 0 0 0,1 1 0 0 0,-1-1 0 0 0,0 1-1 0 0,1 0 1 0 0,-1-1 0 0 0,1 1 0 0 0,-1 0 0 0 0,1-1 0 0 0,-1 1 0 0 0,1 0 0 0 0,-1-1 0 0 0,1 1 0 0 0,-1 0-1 0 0,1 0 1 0 0,-1-1 0 0 0,1 1 0 0 0,-1 0 0 0 0,1 0 0 0 0,-1 0 0 0 0,1 0 0 0 0,-1 0 0 0 0,1 0 1 0 0,144-56-212 0 0,219-55-349 0 0,135-14 561 0 0,-447 113-14 0 0,506-103-180 0 0,-412 97 34 0 0,-194 35-130 0 0,-1340 304 558 0 0,515-153 305 0 0,576-133-110 0 0,297-35-461 0 0,0 0 1 0 0,1 0 0 0 0,-1 0-1 0 0,1 0 1 0 0,-1 0-1 0 0,0 0 1 0 0,1 0 0 0 0,-1 0-1 0 0,0 0 1 0 0,1 0-1 0 0,-1 0 1 0 0,1 0 0 0 0,-1 0-1 0 0,0 0 1 0 0,1-1-1 0 0,-1 1 1 0 0,0 0-1 0 0,1 0 1 0 0,-1 0 0 0 0,0-1-1 0 0,1 1 1 0 0,-1 0-1 0 0,0 0 1 0 0,0 0 0 0 0,1-1-1 0 0,-1 1 1 0 0,0 0-1 0 0,0-1 1 0 0,1 1-1 0 0,-1 0 1 0 0,0-1 0 0 0,0 1-1 0 0,0 0 1 0 0,0-1-1 0 0,1 1 1 0 0,-1 0 0 0 0,0-1-1 0 0,0 1 1 0 0,0 0-1 0 0,0-1 1 0 0,0 1-1 0 0,0-1 1 0 0,0 1 0 0 0,0 0-1 0 0,0-1 1 0 0,0 1-1 0 0,0 0 1 0 0,0-1 0 0 0,0 1-1 0 0,0 0 1 0 0,-1-1-1 0 0,1 1 1 0 0,0 0-1 0 0,0-1 1 0 0,0 1 0 0 0,-1 0-1 0 0,1-1 1 0 0,0 1-1 0 0,0 0 1 0 0,0-1 0 0 0,-1 1-1 0 0,1 0 1 0 0,0 0-1 0 0,-1-1-2 0 0,166-56-11 0 0,-96 39 10 0 0,643-165-445 0 0,680-83 446 0 0,-453 147-56 0 0,-633 107 50 0 0,-241 20-105 0 0,-70 4 71 0 0,-100 28 103 0 0,-1598 334 169 0 0,756-220 207 0 0,844-138-321 0 0,0-5 0 0 0,-1-5-1 0 0,-50-5-117 0 0,155-2 2 0 0,0 1 0 0 0,0-1-1 0 0,0 0 1 0 0,0 0-1 0 0,0 0 1 0 0,0 1 0 0 0,0-1-1 0 0,0 0 1 0 0,-1 0 0 0 0,1 0-1 0 0,0-1 1 0 0,-1 1-1 0 0,1 0 1 0 0,-1 0 0 0 0,1 0-1 0 0,-1 0 1 0 0,0-1 0 0 0,1 1-1 0 0,-1 0 1 0 0,0 0-1 0 0,0-1 1 0 0,0 1 0 0 0,0 0-1 0 0,0 0 1 0 0,0-1 0 0 0,0 1-1 0 0,0 0 1 0 0,0 0-1 0 0,-1-1 1 0 0,1 1 0 0 0,0 0-1 0 0,-1 0 1 0 0,1 0 0 0 0,-1 0-1 0 0,0 0 1 0 0,1-1-1 0 0,-1 1 1 0 0,0 0 0 0 0,0 0-1 0 0,1 0 1 0 0,-1 1 0 0 0,0-1-1 0 0,0 0 1 0 0,0 0-1 0 0,0 0 1 0 0,0 1 0 0 0,0-1-1 0 0,0 0 1 0 0,-1 1 0 0 0,1-1-1 0 0,0 1 1 0 0,0 0-1 0 0,0-1 1 0 0,-1 1 0 0 0,1 0-1 0 0,0-1 1 0 0,0 1 0 0 0,-1 0-1 0 0,1 0 1 0 0,0 0-1 0 0,0 0 1 0 0,-1 1 0 0 0,1-1-1 0 0,0 0 1 0 0,0 0-1 0 0,0 1 1 0 0,-1-1 0 0 0,1 1-1 0 0,0-1-1 0 0,118-57-143 0 0,-71 40 109 0 0,210-73-130 0 0,5 11 0 0 0,2 12 0 0 0,58 1 164 0 0,-37 11-344 0 0,249-13 344 0 0,-330 63-208 0 0,-203 6 200 0 0,0-1 0 0 0,-1 1 0 0 0,1-1 1 0 0,-1 1-1 0 0,1-1 0 0 0,0 1 0 0 0,0-1 0 0 0,-1 1 1 0 0,1-1-1 0 0,0 1 0 0 0,0-1 0 0 0,0 1 0 0 0,-1-1 1 0 0,1 1-1 0 0,0-1 0 0 0,0 1 0 0 0,0 0 0 0 0,0-1 1 0 0,0 1-1 0 0,0-1 0 0 0,0 1 0 0 0,0-1 1 0 0,0 1-1 0 0,1 0 0 0 0,-1-1 0 0 0,0 1 0 0 0,0-1 1 0 0,0 1-1 0 0,1-1 0 0 0,-1 1 0 0 0,0-1 0 0 0,1 1 1 0 0,-1-1-1 0 0,0 1 0 0 0,1-1 0 0 0,-1 1 0 0 0,0-1 1 0 0,1 0-1 0 0,-1 1 0 0 0,1-1 0 0 0,-1 0 0 0 0,1 1 1 0 0,-1-1-1 0 0,1 0 0 0 0,0 0 8 0 0,-217 59-15 0 0,-1279 246 506 0 0,1347-281-210 0 0,0-5 0 0 0,-120-3-281 0 0,227-16 124 0 0,42-1-122 0 0,-1 1 0 0 0,1 0 1 0 0,-1 0-1 0 0,0 0 0 0 0,1-1 0 0 0,-1 1 1 0 0,0 0-1 0 0,1-1 0 0 0,-1 1 1 0 0,0 0-1 0 0,0-1 0 0 0,1 1 1 0 0,-1 0-1 0 0,0-1 0 0 0,0 1 1 0 0,1-1-1 0 0,-1 1 0 0 0,0 0 0 0 0,0-1 1 0 0,0 1-1 0 0,0-1 0 0 0,0 1 1 0 0,0 0-1 0 0,0-1 0 0 0,0 1 1 0 0,0-1-1 0 0,0 1 0 0 0,0-1 1 0 0,0 1-1 0 0,0 0 0 0 0,0-1 1 0 0,0 1-1 0 0,0-1 0 0 0,0 1 0 0 0,0-1 1 0 0,-1 1-1 0 0,1 0 0 0 0,0-1 1 0 0,0 1-1 0 0,-1 0 0 0 0,1-1 1 0 0,0 1-1 0 0,0 0 0 0 0,-1-1 1 0 0,1 1-1 0 0,0 0 0 0 0,-1-1 0 0 0,1 1 1 0 0,0 0-1 0 0,-1 0 0 0 0,1 0 1 0 0,-1-1-3 0 0,127-44-55 0 0,662-155-185 0 0,-182 78-304 0 0,148 9 544 0 0,43 49-1333 0 0,-272 57-4904 0 0,-424 11 1960 0 0,-32 3-169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5:2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8 0 0,'0'0'1047'0'0,"0"0"-58"0"0,0 0 82 0 0,0 0 270 0 0,0 0 279 0 0,0 0 59 0 0,0 0-197 0 0,0 0-305 0 0,0 0-293 0 0,0 0-189 0 0,0 0-76 0 0,24 0 2514 0 0,120-2 995 0 0,71-9-2961 0 0,-127 7-828 0 0,171-4-51 0 0,-191 8-212 0 0,-69 3 3029 0 0,-49-39-2486 0 0,23 21-451 0 0,1 0 0 0 0,1-2 1 0 0,0-1-1 0 0,1-2 0 0 0,-5-5-168 0 0,-3-2 60 0 0,-35-31-817 0 0,64 57-177 0 0,2 0-263 0 0,1 0-3330 0 0,0 0-3677 0 0,0 1-2545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6:52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0 2088 0 0,'0'0'1459'0'0,"0"0"-192"0"0,0 0-73 0 0,0 0 78 0 0,0 0 169 0 0,0 0 152 0 0,0 0 16 0 0,0 0-105 0 0,0 0-212 0 0,0 0-213 0 0,0 0-177 0 0,-22 6-133 0 0,-68 20-63 0 0,87-25-653 0 0,0 0 1 0 0,0 1 0 0 0,0-1 0 0 0,0 1 0 0 0,0-1-1 0 0,0 1 1 0 0,0 0 0 0 0,1 0 0 0 0,-1 0 0 0 0,1 1-1 0 0,-1-1 1 0 0,1 0 0 0 0,0 1 0 0 0,0 0 0 0 0,0-1 0 0 0,0 1-1 0 0,1 0 1 0 0,-1 0 0 0 0,0 3-54 0 0,-5 6 226 0 0,-18 35 138 0 0,1 2-1 0 0,3 0 1 0 0,2 2 0 0 0,2 0 0 0 0,2 1 0 0 0,2 0 0 0 0,3 1-1 0 0,2 1 1 0 0,3-1 0 0 0,2 1 0 0 0,2 1-364 0 0,0-38 65 0 0,2-1 0 0 0,0 1-1 0 0,1-1 1 0 0,0 0 0 0 0,1 0 0 0 0,1 0 0 0 0,1 0-1 0 0,0 0 1 0 0,1-1 0 0 0,1 0 0 0 0,0 0-1 0 0,1 0 1 0 0,0-1 0 0 0,1-1 0 0 0,1 1 0 0 0,0-1-1 0 0,1-1 1 0 0,1 0 0 0 0,4 4-65 0 0,-7-8 6 0 0,1-1-1 0 0,0 0 1 0 0,0 0-1 0 0,0-1 1 0 0,1 0 0 0 0,-1 0-1 0 0,2-1 1 0 0,-1-1-1 0 0,0 0 1 0 0,1-1 0 0 0,0 0-1 0 0,-1-1 1 0 0,1 0-1 0 0,0 0 1 0 0,8-1-6 0 0,27-11-2564 0 0,-35 1-1109 0 0,0-5-3534 0 0,-8 6-4017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6:52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1 899 7922 0 0,'0'0'1984'0'0,"0"0"-444"0"0,0 0-469 0 0,0 0-132 0 0,0 0 64 0 0,0 0 115 0 0,0 0 35 0 0,0 0-45 0 0,0 0-87 0 0,0 0-142 0 0,0 0-149 0 0,0 0-104 0 0,32 1-86 0 0,102 1-76 0 0,175-21-94 0 0,-281 15-775 0 0,27-6-2831 0 0,-21 1-6662 0 0,-22 8 969 0 0</inkml:trace>
  <inkml:trace contextRef="#ctx0" brushRef="#br0" timeOffset="468.086">923 443 6025 0 0,'0'0'1186'0'0,"0"0"-162"0"0,0 0-18 0 0,0 0 241 0 0,0 0 297 0 0,0 0 34 0 0,0 0-243 0 0,0 0-299 0 0,0 0-248 0 0,0 0-91 0 0,0 0-22 0 0,0 0-40 0 0,0 24-66 0 0,-2 80-63 0 0,-5 471 1736 0 0,7-569-2291 0 0,0 7-160 0 0,1 0 1 0 0,-2-1-1 0 0,0 1 1 0 0,0 0 0 0 0,-1-1-1 0 0,-1 1 1 0 0,0-1-1 0 0,-4 9 209 0 0,-3-16-3379 0 0,4-14-8102 0 0,6 3 5965 0 0</inkml:trace>
  <inkml:trace contextRef="#ctx0" brushRef="#br0" timeOffset="787.26">1321 649 6761 0 0,'0'0'1606'0'0,"0"0"-504"0"0,0 0-267 0 0,0 0 121 0 0,-36 28 261 0 0,-112 90 172 0 0,-29 8 2190 0 0,168-119-3445 0 0,6-5-73 0 0,-1 0 1 0 0,0 0 0 0 0,1 1-1 0 0,-1-1 1 0 0,1 1-1 0 0,0 0 1 0 0,0 0-1 0 0,0 0 1 0 0,0 0-1 0 0,1 1 1 0 0,-1-1 0 0 0,1 1-1 0 0,0 0 1 0 0,0-1-1 0 0,0 1 1 0 0,0 0-1 0 0,0 3-61 0 0,4-4 76 0 0,1 0 0 0 0,-1-1 0 0 0,1 1-1 0 0,0-1 1 0 0,-1 0 0 0 0,1 0-1 0 0,0 0 1 0 0,0 0 0 0 0,1-1 0 0 0,-1 1-1 0 0,0-1 1 0 0,0 0 0 0 0,1 0 0 0 0,-1 0-1 0 0,1 0 1 0 0,-1-1 0 0 0,1 1 0 0 0,-1-1-1 0 0,4 0-75 0 0,262 26 1973 0 0,-264-26-1969 0 0,1 1 0 0 0,-1 1 1 0 0,0-1-1 0 0,0 1 0 0 0,1-1 1 0 0,-1 1-1 0 0,0 1 0 0 0,-1-1 0 0 0,1 1 1 0 0,0 0-1 0 0,-1 0 0 0 0,1 0 1 0 0,-1 1-1 0 0,0 0 0 0 0,0-1 1 0 0,0 1-1 0 0,-1 1 0 0 0,0-1 0 0 0,1 0 1 0 0,-1 1-1 0 0,-1 0 0 0 0,1 0 1 0 0,-1 0-1 0 0,0 0 0 0 0,0 0 1 0 0,0 0-1 0 0,-1 0 0 0 0,0 1 0 0 0,0-1 1 0 0,0 0-1 0 0,0 2-4 0 0,8 5-3373 0 0,8-32-8114 0 0,-16 17 9674 0 0,5-4-3684 0 0</inkml:trace>
  <inkml:trace contextRef="#ctx0" brushRef="#br0" timeOffset="1347.984">461 317 3841 0 0,'0'0'751'0'0,"0"0"26"0"0,0 0 353 0 0,0 0 551 0 0,0 0 383 0 0,0 0 43 0 0,0 0-295 0 0,0 0-360 0 0,0 0-271 0 0,0 0-189 0 0,32-10-107 0 0,102-35-76 0 0,-25-13 976 0 0,-87 45-1576 0 0,1-1 0 0 0,-1-2 0 0 0,-1 0 0 0 0,-1-1 0 0 0,0 0-1 0 0,-2-2 1 0 0,0-1 0 0 0,0 0-209 0 0,12-31 446 0 0,-29 51-425 0 0,-1 0-52 0 0,0 0-79 0 0,5 33-585 0 0,-1-22 656 0 0,1 0 0 0 0,0 0 0 0 0,0-1 1 0 0,1 1-1 0 0,0-1 0 0 0,1-1 0 0 0,0 1 0 0 0,1-1 0 0 0,6 6 39 0 0,54 40-3738 0 0,-18-29-6943 0 0,-43-23 2881 0 0</inkml:trace>
  <inkml:trace contextRef="#ctx0" brushRef="#br0" timeOffset="1612.962">1727 85 12235 0 0,'0'0'1417'0'0,"0"0"-477"0"0,0 0-349 0 0,0 0 57 0 0,0 0 222 0 0,0 0 145 0 0,0 0 18 0 0,0 0-47 0 0,0 0-109 0 0,0 0-100 0 0,27 38-97 0 0,81 124-96 0 0,-100-150-490 0 0,0 1 0 0 0,-1-1 0 0 0,0 1 0 0 0,-1 0 1 0 0,-1 1-1 0 0,0-1 0 0 0,-1 1 0 0 0,2 9-94 0 0,0 2 128 0 0,9 41 45 0 0,-4 1 0 0 0,-2 0-1 0 0,-3 0 1 0 0,-3 0 0 0 0,-3 1 0 0 0,-8 50-173 0 0,5-87 3 0 0,-1-2 0 0 0,-2 1 0 0 0,-1 0 0 0 0,-2-1 0 0 0,-1-1 0 0 0,-1 0 0 0 0,-1 0 1 0 0,-1-1-1 0 0,-2 0 0 0 0,0-1 0 0 0,-9 9-3 0 0,8-15-424 0 0,0-1-1 0 0,-1 0 1 0 0,-1-1 0 0 0,0-2-1 0 0,-1 0 1 0 0,-1 0-1 0 0,-1-2 1 0 0,0-1 0 0 0,-1 0 424 0 0,-23 10-2955 0 0,16-10-1999 0 0,7-4-4186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06.1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  <inkml:trace contextRef="#ctx0" brushRef="#br1" timeOffset="70580.74">9178 5879 0 0 0,'148'-166'0'0'0,"-48"65"0"0"0,-15 8 4568 0 0,-110 116-4444 0 0,-1-1 0 0 0,-1-1 0 0 0,0-2 0 0 0,-2 0 0 0 0,0-2 0 0 0,-1-1 0 0 0,-1-2 0 0 0,0-1 0 0 0,-11 2-124 0 0,-14-7 688 0 0,62-23-1344 0 0,137-110-244 0 0,-27 36 1004 0 0,-116 89-75 0 0,1-1 0 0 0,0 1 0 0 0,-1 0 0 0 0,1-1 0 0 0,-1 1 0 0 0,1-1 0 0 0,0 1 0 0 0,-1-1 0 0 0,1 1 0 0 0,-1-1 0 0 0,1 1 0 0 0,-1-1 0 0 0,0 1 0 0 0,1-1 0 0 0,-1 1 0 0 0,0-1 0 0 0,1 0 0 0 0,-1 1 0 0 0,0-1 0 0 0,1 0 1 0 0,-1 1-1 0 0,0-1 0 0 0,0 0 0 0 0,0 0 0 0 0,0 1 0 0 0,0-1 0 0 0,0 0 0 0 0,0 1 0 0 0,0-1 0 0 0,0 0 0 0 0,0 0 0 0 0,0 1 0 0 0,0-1 0 0 0,-1 0 0 0 0,1 1 0 0 0,0-1 0 0 0,0 0 0 0 0,-1 1 0 0 0,1-1 0 0 0,-1 1 0 0 0,1-1 0 0 0,0 0 0 0 0,-1 1 0 0 0,1-1 0 0 0,-1 1 0 0 0,1-1 0 0 0,-1 1 1 0 0,1-1-1 0 0,-1 1 0 0 0,0 0 0 0 0,1-1 0 0 0,-1 1 0 0 0,0 0 0 0 0,1-1 0 0 0,-1 1 0 0 0,0 0 0 0 0,1 0 0 0 0,-1 0 0 0 0,0-1-29 0 0,-45-3-204 0 0,-79 48 147 0 0,37-7 72 0 0,107-35-599 0 0,234-155 1049 0 0,-167 94-288 0 0,-155 106-124 0 0,-3-4 0 0 0,-2-4 0 0 0,-1-2-53 0 0,-83 32 536 0 0,135-70 503 0 0,242-156-1452 0 0,-58 73 74 0 0,-152 84-381 0 0,-33 18 724 0 0,-46 22 302 0 0,-1-3 0 0 0,-1-3 1 0 0,-46 13-307 0 0,44-25 1071 0 0,89-36-1154 0 0,38-24-23 0 0,1 3 0 0 0,1 3 0 0 0,39-16 106 0 0,-55 27-41 0 0,103-52-3 0 0,-142 73 46 0 0,0 0 0 0 0,0 1 0 0 0,0-1 0 0 0,1 0 0 0 0,-1 1 0 0 0,0-1 0 0 0,0 0-1 0 0,0 1 1 0 0,0-1 0 0 0,1 0 0 0 0,-1 0 0 0 0,0 1 0 0 0,0-1 0 0 0,0 0 0 0 0,1 0 0 0 0,-1 0 0 0 0,0 1 0 0 0,0-1 0 0 0,1 0 0 0 0,-1 0 0 0 0,1 0-2 0 0,-13 10 91 0 0,-12 9 7 0 0,1-1 1 0 0,-2-2-1 0 0,0 0 1 0 0,-1-2-1 0 0,-1-1 0 0 0,0 0 1 0 0,0-3-1 0 0,-9 3-98 0 0,94-61 295 0 0,5 6-625 0 0,2 2 1 0 0,2 3-1 0 0,34-12 330 0 0,-87 44-369 0 0,-13 5 157 0 0,-5 5 56 0 0,-90 72 432 0 0,40-39-82 0 0,-1-3 1 0 0,-2-2-1 0 0,-57 25-194 0 0,91-52 551 0 0,27-18 2 0 0,31-16-630 0 0,2 1 0 0 0,1 1 0 0 0,1 3 0 0 0,1 1 1 0 0,0 2-1 0 0,41-14 77 0 0,-13 29-705 0 0,-67 5 745 0 0,-33 15 977 0 0,19-9-1015 0 0,0 0 0 0 0,1 1-1 0 0,0 0 1 0 0,0 1 0 0 0,1 0 0 0 0,0 0 0 0 0,0 2 0 0 0,1-1 0 0 0,1 1 0 0 0,-1 1 0 0 0,1 0 0 0 0,1 0-1 0 0,0 1 1 0 0,-1 3-2 0 0,7-11-14 0 0,1-1 0 0 0,0 0 1 0 0,0 0-1 0 0,1 0 0 0 0,-1 0 0 0 0,1 1 0 0 0,-1-1 0 0 0,1 0 0 0 0,0 1 0 0 0,0-1 0 0 0,1 0 0 0 0,-1 0 0 0 0,1 1 0 0 0,-1-1 0 0 0,1 0 0 0 0,0 0 0 0 0,0 0 0 0 0,1 0 0 0 0,-1 0 0 0 0,0 0 1 0 0,1 0-1 0 0,0 0 0 0 0,0 0 0 0 0,0-1 0 0 0,0 1 0 0 0,0-1 0 0 0,0 1 0 0 0,1-1 0 0 0,-1 0 0 0 0,1 0 0 0 0,0 0 0 0 0,-1 0 0 0 0,1-1 0 0 0,0 1 0 0 0,1-1 14 0 0,3 3-14 0 0,0-2 0 0 0,0 1 0 0 0,1-1 0 0 0,-1 0 0 0 0,1-1 0 0 0,-1 1 1 0 0,1-1-1 0 0,0-1 0 0 0,0 0 0 0 0,-1 0 0 0 0,1 0 0 0 0,0-1 0 0 0,-1 0 0 0 0,1-1 0 0 0,-1 0 0 0 0,1 0 0 0 0,6-3 14 0 0,126-61-197 0 0,-155 61 545 0 0,-59 51-431 0 0,-204 144 594 0 0,42-43 105 0 0,95-69 77 0 0,214-127-594 0 0,160-111-728 0 0,25-1 629 0 0,-255 160-181 0 0,-22 13-147 0 0,-491 329 138 0 0,314-211 889 0 0,-5-9 1 0 0,-94 35-700 0 0,275-144-30 0 0,156-89-262 0 0,366-198-549 0 0,-359 198 293 0 0,-137 76-85 0 0,-16 11 461 0 0,-22 14 162 0 0,-381 244 485 0 0,317-208-298 0 0,-23 14 678 0 0,-2-4 1 0 0,-56 19-856 0 0,98-59 1264 0 0,111-63-717 0 0,164-108-1587 0 0,66-27 1040 0 0,26-18-814 0 0,-50 6 142 0 0,-238 179 669 0 0,-1 1 0 0 0,1 0-1 0 0,0 0 1 0 0,-1 0 0 0 0,1 0 0 0 0,0-1-1 0 0,-1 1 1 0 0,1 0 0 0 0,0 0 0 0 0,0 0-1 0 0,-1-1 1 0 0,1 1 0 0 0,0 0 0 0 0,0-1-1 0 0,-1 1 1 0 0,1 0 0 0 0,0 0 0 0 0,0-1-1 0 0,0 1 1 0 0,0 0 0 0 0,-1-1 0 0 0,1 1-1 0 0,0 0 1 0 0,0-1 0 0 0,0 1 0 0 0,0-1-1 0 0,0 1 1 0 0,0 0 0 0 0,0-1 0 0 0,0 1-1 0 0,0 0 1 0 0,0-1 0 0 0,0 1 0 0 0,0 0-1 0 0,0-1 1 0 0,0 1 0 0 0,1 0 0 0 0,-1-1-1 0 0,0 1 1 0 0,0 0 0 0 0,0-1-1 0 0,0 1 1 0 0,1 0 0 0 0,-1-1 0 0 0,0 1-1 0 0,0 0 1 0 0,0-1 0 0 0,1 1 0 0 0,-1 0-1 0 0,0 0 1 0 0,1 0 0 0 0,-1-1 0 0 0,1 1 3 0 0,-34 8-173 0 0,-162 91 142 0 0,119-55 168 0 0,-592 304 2608 0 0,633-333-2019 0 0,33-14-516 0 0,5-2-123 0 0,165-84-235 0 0,689-417-2353 0 0,-690 388 2120 0 0,-167 114 385 0 0,-1 0 0 0 0,1 0 0 0 0,-1 0 1 0 0,1 0-1 0 0,-1 0 0 0 0,1 0 0 0 0,-1 0 0 0 0,1 0 0 0 0,-1 0 0 0 0,1-1 1 0 0,-1 1-1 0 0,1 0 0 0 0,-1 0 0 0 0,1 0 0 0 0,-1-1 0 0 0,1 1 0 0 0,0 0 1 0 0,-1-1-1 0 0,1 1 0 0 0,-1 0 0 0 0,1-1 0 0 0,0 1 0 0 0,-1 0 1 0 0,1-1-1 0 0,0 1 0 0 0,0-1 0 0 0,-1 1 0 0 0,1-1 0 0 0,0 1 0 0 0,0-1 1 0 0,-1 1-1 0 0,1-1 0 0 0,0 1 0 0 0,0-1 0 0 0,0 1 0 0 0,0-1 0 0 0,0 1 1 0 0,0-1-1 0 0,0 1 0 0 0,0-1 0 0 0,0 1 0 0 0,0-1 0 0 0,0 1 1 0 0,0-1-1 0 0,0 1 0 0 0,1-1 0 0 0,-1 1 0 0 0,0-1 0 0 0,0 1 0 0 0,0-1 1 0 0,1 1-1 0 0,-1 0 0 0 0,0-1 0 0 0,1 1 0 0 0,-1-1 0 0 0,0 1 0 0 0,1 0 1 0 0,-1-1-1 0 0,0 1 0 0 0,1 0 0 0 0,-1-1 0 0 0,1 1 0 0 0,-1 0 1 0 0,1 0-1 0 0,-1-1 0 0 0,1 1 0 0 0,-1 0 0 0 0,1 0 0 0 0,-1 0-4 0 0,-40 2-30 0 0,-93 53 143 0 0,1 20 440 0 0,3 5-1 0 0,4 7 1 0 0,-87 77-553 0 0,-13 10 588 0 0,-71 56 134 0 0,264-201-760 0 0,53-29-211 0 0,4-8 296 0 0,-1-2 0 0 0,0 0 1 0 0,0-2-1 0 0,-1 0 0 0 0,-1-2 0 0 0,6-4-47 0 0,-6 3 8 0 0,608-402-1199 0 0,-520 325 423 0 0,-110 91 763 0 0,-1 1 1 0 0,1 0-1 0 0,-1 0 1 0 0,0 0 0 0 0,1 0-1 0 0,-1-1 1 0 0,1 1-1 0 0,-1 0 1 0 0,1-1 0 0 0,-1 1-1 0 0,1 0 1 0 0,-1-1-1 0 0,1 1 1 0 0,-1-1 0 0 0,1 1-1 0 0,-1-1 1 0 0,1 1 0 0 0,0-1-1 0 0,-1 1 1 0 0,1-1-1 0 0,0 1 1 0 0,-1-1 0 0 0,1 1-1 0 0,0-1 1 0 0,0 0-1 0 0,0 1 1 0 0,-1-1 0 0 0,1 1-1 0 0,0-1 1 0 0,0 0-1 0 0,0 1 1 0 0,0-1 0 0 0,0 0-1 0 0,0 1 1 0 0,0-1 0 0 0,0 1-1 0 0,0-1 1 0 0,1 0-1 0 0,-1 1 1 0 0,0-1 0 0 0,0 1-1 0 0,0-1 1 0 0,1 0-1 0 0,-1 1 1 0 0,0-1 0 0 0,1 1-1 0 0,-1-1 1 0 0,0 1-1 0 0,1-1 1 0 0,-1 1 0 0 0,1 0-1 0 0,-1-1 1 0 0,1 1 0 0 0,-1-1-1 0 0,1 1 1 0 0,-1 0-1 0 0,1-1 1 0 0,-1 1 0 0 0,1 0-1 0 0,0 0 1 0 0,0-1 4 0 0,-55 16-207 0 0,-318 197 324 0 0,-460 298 2068 0 0,675-426-790 0 0,177-105-741 0 0,552-382-1534 0 0,-430 307-200 0 0,-143 96 1077 0 0,1 1 0 0 0,-1-1 1 0 0,1 1-1 0 0,-1-1 0 0 0,0 0 0 0 0,1 1 1 0 0,-1-1-1 0 0,1 0 0 0 0,-1 0 0 0 0,0 1 1 0 0,1-1-1 0 0,-1 0 0 0 0,0 0 0 0 0,1 0 1 0 0,-1 0-1 0 0,0 0 0 0 0,1 0 0 0 0,-1 0 1 0 0,0 0-1 0 0,1 0 0 0 0,-1 0 1 0 0,0 0-1 0 0,1 0 0 0 0,-1-1 0 0 0,0 1 1 0 0,1 0-1 0 0,-1 0 0 0 0,0-1 0 0 0,1 1 1 0 0,-1-1-1 0 0,1 1 0 0 0,-1 0 0 0 0,1-1 1 0 0,-1 1-1 0 0,1-1 0 0 0,-1 1 0 0 0,1-1 1 0 0,-1 1-1 0 0,1-1 0 0 0,0 1 0 0 0,-1-1 1 0 0,1 0-1 0 0,0 1 0 0 0,-1-1 0 0 0,1 0 1 0 0,0 1-1 0 0,0-1 0 0 0,0 0 0 0 0,0 1 1 0 0,-1-1-1 0 0,1 0 0 0 0,0 1 0 0 0,0-1 1 0 0,0 0-1 0 0,0 1 0 0 0,1-1 0 0 0,-1 0 1 0 0,0 1-1 0 0,0-1 0 0 0,0 0 0 0 0,0 1 1 0 0,1-1-1 0 0,-1 0 0 0 0,0 1 0 0 0,1-1 1 0 0,-1 0 2 0 0,-31 10-82 0 0,0 0 1 0 0,1 3-1 0 0,0 0 1 0 0,0 2-1 0 0,-12 9 82 0 0,-11 4 7 0 0,-431 229 784 0 0,361-197 643 0 0,136-78-733 0 0,106-82-977 0 0,5 6 0 0 0,59-32 276 0 0,-53 28-305 0 0,-143 96 309 0 0,-1 8-59 0 0,0 1 0 0 0,0 0-1 0 0,0 1 1 0 0,1 1 0 0 0,0 0 0 0 0,1 0 0 0 0,0 1-1 0 0,-1 1 56 0 0,-15 11-23 0 0,-353 251 197 0 0,83-74 553 0 0,286-196-519 0 0,35-23-161 0 0,-15 14-54 0 0,424-363-504 0 0,-413 354 402 0 0,-6 8 27 0 0,-2-1 1 0 0,1 0-1 0 0,-1-1 0 0 0,0 0 1 0 0,-1-1-1 0 0,0 0 1 0 0,-1-1-1 0 0,0 0 0 0 0,-1 0 1 0 0,5-11 81 0 0,-13 23-3 0 0,1-1-1 0 0,-1 1 1 0 0,0-1 0 0 0,1 0-1 0 0,-1 1 1 0 0,0-1 0 0 0,0 0 0 0 0,0 0-1 0 0,1 1 1 0 0,-1-1 0 0 0,0 0 0 0 0,0 0-1 0 0,0 1 1 0 0,0-1 0 0 0,0 0 0 0 0,-1 1-1 0 0,1-1 1 0 0,0 0 0 0 0,0 0 0 0 0,0 1-1 0 0,0-1 1 0 0,-1 0 0 0 0,1 1 0 0 0,0-1-1 0 0,-1 0 1 0 0,1 1 0 0 0,-1-1-1 0 0,1 1 1 0 0,-1-1 0 0 0,1 1 0 0 0,-1-1-1 0 0,1 1 1 0 0,-1-1 0 0 0,1 1 0 0 0,-1-1-1 0 0,1 1 1 0 0,-1 0 0 0 0,0-1 0 0 0,1 1-1 0 0,-1 0 1 0 0,0-1 0 0 0,1 1 0 0 0,-1 0-1 0 0,0 0 1 0 0,0 0 0 0 0,1 0-1 0 0,-1 0 1 0 0,0 0 0 0 0,0 0 0 0 0,1 0-1 0 0,-1 0 1 0 0,0 0 0 0 0,1 0 0 0 0,-1 0-1 0 0,0 0 1 0 0,0 1 0 0 0,0-1 3 0 0,-44 13-232 0 0,-218 137 52 0 0,-60 65 698 0 0,164-122 386 0 0,232-155-305 0 0,137-104-642 0 0,-124 69-113 0 0,-86 96 154 0 0,0 0 0 0 0,0 1 0 0 0,0-1 0 0 0,0 0 0 0 0,0 0 0 0 0,-1 1 1 0 0,1-1-1 0 0,0 0 0 0 0,-1 1 0 0 0,1-1 0 0 0,0 0 0 0 0,-1 1 0 0 0,1-1 0 0 0,-1 0 0 0 0,1 1 0 0 0,-1-1 0 0 0,1 1 0 0 0,-1-1 0 0 0,0 1 0 0 0,1-1 0 0 0,-1 1 1 0 0,0-1-1 0 0,1 1 0 0 0,-1 0 0 0 0,0-1 0 0 0,1 1 0 0 0,-1 0 0 0 0,0 0 0 0 0,0 0 0 0 0,1-1 0 0 0,-1 1 0 0 0,0 0 0 0 0,0 0 0 0 0,1 0 0 0 0,-1 0 1 0 0,0 0-1 0 0,0 0 0 0 0,0 0 0 0 0,1 1 0 0 0,-1-1 0 0 0,0 0 0 0 0,0 0 0 0 0,1 1 0 0 0,-1-1 0 0 0,0 0 0 0 0,1 1 0 0 0,-1-1 0 0 0,0 0 0 0 0,1 1 0 0 0,-1-1 1 0 0,1 1-1 0 0,-1-1 0 0 0,0 1 0 0 0,1 0 0 0 0,-1-1 0 0 0,1 1 0 0 0,0 0 0 0 0,-1 0 2 0 0,-180 115-123 0 0,-101 96 557 0 0,262-197-185 0 0,42-32-7 0 0,13-10-121 0 0,184-160-40 0 0,-212 182-90 0 0,1 0 0 0 0,0-1 0 0 0,-1 0 0 0 0,0 0 0 0 0,-1-1 0 0 0,1 0-1 0 0,-1 0 1 0 0,-1 0 0 0 0,1-1 0 0 0,-1 1 0 0 0,0-2 0 0 0,-1 1 0 0 0,0 0 0 0 0,-1-1 0 0 0,1 0-1 0 0,-1 1 1 0 0,-1-1 0 0 0,1-3 9 0 0,-4 10-13 0 0,0 1-1 0 0,0 0 1 0 0,0-1-1 0 0,-1 1 1 0 0,1 0-1 0 0,0 0 0 0 0,0 0 1 0 0,-1 0-1 0 0,1 0 1 0 0,-1 0-1 0 0,1 0 1 0 0,-1 0-1 0 0,1 0 1 0 0,-1 1-1 0 0,1-1 1 0 0,-1 1-1 0 0,0-1 1 0 0,1 1-1 0 0,-1 0 1 0 0,0-1-1 0 0,1 1 0 0 0,-1 0 1 0 0,0 0-1 0 0,0 0 1 0 0,1 0-1 0 0,-1 1 1 0 0,0-1-1 0 0,1 0 1 0 0,-1 1-1 0 0,0-1 1 0 0,1 1-1 0 0,-1 0 14 0 0,-3-1-44 0 0,-15 4 4 0 0,1 2 1 0 0,-1-1 0 0 0,1 2-1 0 0,1 1 1 0 0,-1 0 0 0 0,1 1-1 0 0,1 1 1 0 0,0 1 0 0 0,-12 10 39 0 0,24-18-2 0 0,-249 176 208 0 0,263-181-158 0 0,34-25 188 0 0,236-197-54 0 0,-263 211-224 0 0,0-1 1 0 0,0 0 0 0 0,-1-2-1 0 0,-1 1 1 0 0,-1-2 0 0 0,0 0-1 0 0,6-12 42 0 0,-18 28-10 0 0,-1 0 0 0 0,1 0 0 0 0,-1 0 0 0 0,0-1 0 0 0,1 1 0 0 0,-1 0 0 0 0,0 0 1 0 0,0 0-1 0 0,0 0 0 0 0,0-1 0 0 0,0 1 0 0 0,0 0 0 0 0,0 0 0 0 0,0 0 0 0 0,-1 0 0 0 0,1-1 0 0 0,0 1 0 0 0,-1 0 0 0 0,1 0 0 0 0,-1 0 0 0 0,1 0 0 0 0,-1 0 0 0 0,1 0 0 0 0,-1 0 0 0 0,0 0 0 0 0,1 0 0 0 0,-1 0 0 0 0,0 0 0 0 0,0 1 0 0 0,0-1 0 0 0,0 0 0 0 0,0 0 0 0 0,0 1 0 0 0,0-1 0 0 0,0 1 0 0 0,0-1 0 0 0,0 1 0 0 0,0-1 0 0 0,0 1 0 0 0,0-1 0 0 0,0 1 0 0 0,-1 0 0 0 0,1 0 0 0 0,0 0 0 0 0,0 0 0 0 0,0 0 0 0 0,-1 0 0 0 0,1 0 0 0 0,0 0 0 0 0,0 0 0 0 0,0 0 0 0 0,0 1 0 0 0,0-1 0 0 0,-1 0 0 0 0,1 1 0 0 0,0-1 0 0 0,0 1 0 0 0,0-1 0 0 0,0 1 0 0 0,0 0 0 0 0,0-1 0 0 0,0 1 0 0 0,0 0 0 0 0,1 0 0 0 0,-1 0 0 0 0,0 0 0 0 0,0 0 10 0 0,-151 97-320 0 0,111-67 319 0 0,-183 164 173 0 0,195-162-80 0 0,56-34 172 0 0,115-74 189 0 0,-5-3-517 0 0,3 7 0 0 0,44-12 64 0 0,-169 75-50 0 0,0 1-1 0 0,1 1 1 0 0,1 0 0 0 0,-1 0 0 0 0,1 2-1 0 0,-1 0 1 0 0,1 1 0 0 0,0 1-1 0 0,1 0 1 0 0,-1 2 0 0 0,0 0-1 0 0,0 0 1 0 0,0 2 0 0 0,0 0-1 0 0,0 1 1 0 0,0 1 0 0 0,0 0-1 0 0,-1 1 1 0 0,0 1 0 0 0,0 1-1 0 0,0 0 1 0 0,7 5 50 0 0,-12-4-6 0 0,1 0 0 0 0,-1 1-1 0 0,-1 0 1 0 0,0 1 0 0 0,0 0-1 0 0,-1 0 1 0 0,0 1 0 0 0,-1 0-1 0 0,0 1 1 0 0,-1 0 0 0 0,0 0-1 0 0,-1 0 1 0 0,0 1 0 0 0,-1 0-1 0 0,-1 0 1 0 0,0 1 0 0 0,0-1-1 0 0,-2 1 1 0 0,1 7 6 0 0,-2-15 33 0 0,-1 0 0 0 0,0 0 0 0 0,0 1 0 0 0,-1-1 0 0 0,0 0 0 0 0,0 0 0 0 0,0 0 0 0 0,-1 0-1 0 0,0 0 1 0 0,0 0 0 0 0,0 0 0 0 0,-1 0 0 0 0,0-1 0 0 0,0 1 0 0 0,0-1 0 0 0,-2 2-33 0 0,4-40 952 0 0,88-127-1388 0 0,-63 127 289 0 0,1 1 0 0 0,2 1 0 0 0,1 1 0 0 0,2 2 0 0 0,1 1 0 0 0,0 1 0 0 0,2 2 0 0 0,1 1 0 0 0,2 2 147 0 0,-34 19-53 0 0,0 0-1 0 0,1 0 0 0 0,0 0 1 0 0,-1 0-1 0 0,1 0 1 0 0,0 1-1 0 0,0-1 1 0 0,0 1-1 0 0,0 0 1 0 0,0 0-1 0 0,0 0 0 0 0,0 1 1 0 0,0-1-1 0 0,0 1 1 0 0,1-1-1 0 0,-1 1 1 0 0,0 0-1 0 0,0 0 1 0 0,0 0-1 0 0,1 1 0 0 0,-1-1 1 0 0,0 1-1 0 0,0 0 1 0 0,0 0-1 0 0,0 0 1 0 0,0 0-1 0 0,0 0 1 0 0,0 1-1 0 0,0-1 0 0 0,-1 1 1 0 0,1 0-1 0 0,-1 0 1 0 0,1 0-1 0 0,-1 0 1 0 0,1 0-1 0 0,-1 1 1 0 0,0-1-1 0 0,1 3 54 0 0,2 17-3 0 0,-2 0-1 0 0,-1 0 1 0 0,-1 0 0 0 0,0 1 0 0 0,-2-1-1 0 0,-1 0 1 0 0,0 0 0 0 0,-2 0-1 0 0,0 0 1 0 0,-7 18 3 0 0,10-37 0 0 0,-15 67 178 0 0,3 0 0 0 0,3 0 0 0 0,-1 68-178 0 0,11-136 36 0 0,1 0 0 0 0,-1 0 0 0 0,0 1 0 0 0,1-1-1 0 0,-1 0 1 0 0,1 0 0 0 0,-1 0 0 0 0,1 1 0 0 0,0-1-1 0 0,0 0 1 0 0,0 0 0 0 0,0 0 0 0 0,0 0 0 0 0,1-1-1 0 0,-1 1 1 0 0,1 0 0 0 0,-1 0 0 0 0,1-1 0 0 0,0 1-1 0 0,-1-1 1 0 0,1 0 0 0 0,0 1 0 0 0,0-1 0 0 0,0 0-1 0 0,0 0 1 0 0,0 0 0 0 0,0 0 0 0 0,0 0 0 0 0,0-1-1 0 0,0 1 1 0 0,1-1 0 0 0,-1 1 0 0 0,0-1-1 0 0,0 0 1 0 0,1 0 0 0 0,-1 0 0 0 0,0 0 0 0 0,0 0-1 0 0,1 0 1 0 0,-1-1 0 0 0,0 1 0 0 0,0-1 0 0 0,1 0-1 0 0,0 0-35 0 0,25-4 140 0 0,-1-1-1 0 0,1-1 0 0 0,-1-1 1 0 0,0-2-1 0 0,-1-1 0 0 0,0 0 1 0 0,15-11-140 0 0,-17 10 30 0 0,411-222-371 0 0,-414 219 214 0 0,-32 12-260 0 0,-143 80-230 0 0,-348 220 930 0 0,438-254-253 0 0,68-38-153 0 0,15-7 141 0 0,0-1-1 0 0,0-1 1 0 0,0-1 0 0 0,0 0 0 0 0,0-2-1 0 0,-1 0 1 0 0,0-1 0 0 0,14-9-48 0 0,29-11 34 0 0,991-422 58 0 0,-981 424 165 0 0,-387 159-137 0 0,194-75-104 0 0,-660 338 1099 0 0,646-326-816 0 0,131-58-459 0 0,32-15-15 0 0,133-66 271 0 0,636-326-252 0 0,-217 133 317 0 0,-478 229-218 0 0,-100 33 164 0 0,-70 22 340 0 0,-357 210-314 0 0,218-109-81 0 0,5-2 40 0 0,-86 31-92 0 0,160-107 276 0 0,129-46-281 0 0,0-1 0 0 0,0 1 0 0 0,0-1 1 0 0,0 1-1 0 0,0-1 0 0 0,0 1 0 0 0,0 0 0 0 0,0-1 0 0 0,0 1 0 0 0,1-1 1 0 0,-1 1-1 0 0,0 0 0 0 0,1-1 0 0 0,-1 1 0 0 0,1 0 0 0 0,0 0 0 0 0,-1-1 1 0 0,1 1-1 0 0,0 0 0 0 0,0 0 0 0 0,0 0 0 0 0,0 0 0 0 0,0 0 0 0 0,0 0 1 0 0,0 0-1 0 0,0 0 0 0 0,0 0 0 0 0,0 1 0 0 0,1-1 0 0 0,-1 0 0 0 0,1 0 5 0 0,69-67-152 0 0,3 2 0 0 0,4 3-1 0 0,1 5 1 0 0,74-41 152 0 0,-26 25-347 0 0,-127 73 337 0 0,-1 0 1 0 0,0 0-1 0 0,0 1 0 0 0,0-1 0 0 0,1 0 1 0 0,-1 0-1 0 0,0 0 0 0 0,0 1 0 0 0,0-1 1 0 0,-1 1-1 0 0,1-1 0 0 0,0 1 1 0 0,0-1-1 0 0,0 1 0 0 0,0-1 0 0 0,0 1 1 0 0,0 0-1 0 0,-1 0 0 0 0,1 0 0 0 0,0 0 1 0 0,0 0-1 0 0,0 0 0 0 0,-1 0 0 0 0,1 0 1 0 0,0 0-1 0 0,0 0 0 0 0,0 1 0 0 0,-1-1 1 0 0,1 0-1 0 0,0 1 0 0 0,0-1 0 0 0,0 1 1 0 0,-1 0 9 0 0,-56 9-167 0 0,1 3-1 0 0,0 2 1 0 0,-33 15 167 0 0,42-14-8 0 0,-601 204 431 0 0,567-195-340 0 0,-268 71 620 0 0,297-92-183 0 0,61-18-987 0 0,252-129 420 0 0,-38 24 187 0 0,-253 131 170 0 0,-334 231-682 0 0,87-57 420 0 0,214-138-111 0 0,67-43-174 0 0,17-8 228 0 0,0 0 1 0 0,0-1 0 0 0,-1 0 0 0 0,1-2-1 0 0,-1 0 1 0 0,-1-2 0 0 0,14-6 8 0 0,-11 5-1 0 0,834-320-445 0 0,-479 191 439 0 0,300-100 74 0 0,-630 223-78 0 0,76-15-2 0 0,-144 43 225 0 0,-541 331 371 0 0,249-149-216 0 0,261-150-444 0 0,104-41-150 0 0,-12-17 244 0 0,-1-1 0 0 0,-1-2-1 0 0,0-1 1 0 0,16-13-17 0 0,17-6 22 0 0,734-350-263 0 0,-700 337 223 0 0,-26 10-19 0 0,2 3-1 0 0,2 5 0 0 0,50-13 38 0 0,-117 47-211 0 0,-33 13 208 0 0,-510 327 488 0 0,273-186 499 0 0,-77 26-984 0 0,341-181-73 0 0,194-111 186 0 0,234-124-582 0 0,68-7 469 0 0,-280 156-314 0 0,-361 168 268 0 0,-552 345 734 0 0,522-322-409 0 0,179-108-369 0 0,148-76 286 0 0,-103 44-166 0 0,513-263-281 0 0,84 2-351 0 0,-621 282 373 0 0,-43 21 76 0 0,-309 197 473 0 0,220-148-223 0 0,-697 414 2121 0 0,781-464-2087 0 0,-7 6-39 0 0,41-17-172 0 0,151-85 258 0 0,-114 55-151 0 0,861-426-944 0 0,-792 401 559 0 0,1 3-246 0 0,-221 113 716 0 0,-577 354 1266 0 0,423-252-716 0 0,237-145-715 0 0,36-15-39 0 0,15-11 122 0 0,-1-2 0 0 0,0-1 1 0 0,-1-2-1 0 0,-1-2 0 0 0,13-9-30 0 0,22-9 2 0 0,558-280-598 0 0,-383 188 108 0 0,-239 123 439 0 0,13-8 113 0 0,-32 8-34 0 0,-5 9-57 0 0,0 0 0 0 0,1 0 0 0 0,-1 1 0 0 0,1 1 0 0 0,0 1 0 0 0,1 0-1 0 0,0 1 1 0 0,-2 2 27 0 0,-12 5 0 0 0,-594 323 583 0 0,458-258-195 0 0,209-94-636 0 0,356-211 304 0 0,-294 152-52 0 0,-107 73 1 0 0,0-1 0 0 0,-1 1 0 0 0,1-1 1 0 0,0 1-1 0 0,-1-1 0 0 0,1 0 0 0 0,-1 1 0 0 0,1-1 0 0 0,-1 1 0 0 0,1 0 1 0 0,-1-1-1 0 0,1 1 0 0 0,-1-1 0 0 0,1 1 0 0 0,-1 0 0 0 0,0-1 1 0 0,1 1-1 0 0,-1 0 0 0 0,0 0 0 0 0,1 0 0 0 0,-1-1 0 0 0,1 1 0 0 0,-1 0 1 0 0,0 0-1 0 0,0 0 0 0 0,1 0 0 0 0,-1 0 0 0 0,0 0 0 0 0,1 0 1 0 0,-1 0-1 0 0,0 0 0 0 0,1 1 0 0 0,-1-1 0 0 0,1 0 0 0 0,-1 0 0 0 0,0 1 1 0 0,1-1-1 0 0,-1 0 0 0 0,0 1 0 0 0,1-1 0 0 0,-1 0 0 0 0,1 1 1 0 0,-1-1-1 0 0,1 1 0 0 0,-1-1 0 0 0,1 1 0 0 0,0-1 0 0 0,-1 1 0 0 0,1-1 1 0 0,-1 1-1 0 0,1 0 0 0 0,0-1-5 0 0,-124 77 0 0 0,56-22-17 0 0,86-58-167 0 0,-8-15 466 0 0,-10 18-266 0 0,0 0 0 0 0,0 0-5 0 0,0 0-22 0 0,0 0-5 0 0,0 0-2 0 0,0 0-10 0 0,0 0 2 0 0,-15 22-14 0 0,15-15-297 0 0,12-8 339 0 0,0-1 1 0 0,-1 0-1 0 0,1-1 1 0 0,0-1-1 0 0,-1 0 1 0 0,0 0-1 0 0,0-1 1 0 0,-1-1-1 0 0,1 0 1 0 0,5-4-3 0 0,20-10 4 0 0,158-88 0 0 0,-101 53-25 0 0,3 5 1 0 0,71-27 20 0 0,-137 65-6 0 0,-15 6-43 0 0,0 0 0 0 0,1 0 0 0 0,-1 2 0 0 0,1 0 0 0 0,0 0 0 0 0,0 2 0 0 0,0 0 0 0 0,1 0 49 0 0,-22 21-97 0 0,-5-6 122 0 0,-2-1 0 0 0,1 0 1 0 0,-1-1-1 0 0,-1 0 0 0 0,0-1 0 0 0,-1-1 0 0 0,0 0 1 0 0,0 0-1 0 0,-14 5-25 0 0,-35 23 72 0 0,93-31-466 0 0,56-42 428 0 0,248-144-18 0 0,-112 34 12 0 0,-219 143-21 0 0,0 2 10 0 0,0 0 0 0 0,0-1 1 0 0,-1 1-1 0 0,1-1 1 0 0,0 0-1 0 0,-1 1 1 0 0,0-1-1 0 0,1 0 1 0 0,-1 0-1 0 0,0-1 0 0 0,0 1 1 0 0,0 0-1 0 0,-1-1 1 0 0,1 1-1 0 0,0-1 1 0 0,-1 1-1 0 0,0-1 1 0 0,1 0-1 0 0,-1 0 1 0 0,0 0-1 0 0,0 0 0 0 0,-1 1 1 0 0,1-4-18 0 0,-49-2 196 0 0,23 11-193 0 0,-1 1 0 0 0,1 1 0 0 0,0 1 0 0 0,0 2 0 0 0,1 0-1 0 0,0 1 1 0 0,0 2 0 0 0,1 1 0 0 0,-2 2-3 0 0,-30 12 13 0 0,32-14 43 0 0,0-2-266 0 0,42-22-58 0 0,112-83 279 0 0,120-74-30 0 0,-73 53-54 0 0,-168 111 62 0 0,7-3 64 0 0,-25 5 157 0 0,-96 51-466 0 0,-280 143 402 0 0,338-173-52 0 0,45-17-126 0 0,6-3-146 0 0,124-78 153 0 0,155-85-26 0 0,-219 129 7 0 0,-113 46 183 0 0,-257 130-67 0 0,230-89-91 0 0,76-50 11 0 0,-1 1 0 0 0,1-1 0 0 0,0 1-1 0 0,-1-1 1 0 0,1 1 0 0 0,0-1 0 0 0,0 0-1 0 0,0 1 1 0 0,0-1 0 0 0,0 0 0 0 0,0 0-1 0 0,0 0 1 0 0,1 0 0 0 0,-1 0-1 0 0,0 0 1 0 0,1 0 0 0 0,-1 0 0 0 0,0-1-1 0 0,1 1 1 0 0,-1 0 0 0 0,1-1 0 0 0,-1 1-1 0 0,1-1 1 0 0,-1 0 0 0 0,1 1 0 0 0,0-1-1 0 0,-1 0 1 0 0,1 0 0 0 0,-1 0-1 0 0,1 0 1 0 0,0 0 0 0 0,-1 0 0 0 0,1-1-1 0 0,-1 1 1 0 0,1 0 0 0 0,-1-1 0 0 0,1 1-1 0 0,0-1 9 0 0,1 1-3 0 0,166-11-52 0 0,23 11 565 0 0,-423 4-503 0 0,162 3 59 0 0,68-7-99 0 0,1 0-53 0 0,0 0-39 0 0,23 0-247 0 0,69 7 477 0 0,-78-17 953 0 0,-14 9-1049 0 0,0 1-13 0 0,0 0 0 0 0,0 0 16 0 0,0 0 4 0 0,0 0 0 0 0,0 0-1 0 0,0 0-6 0 0,0 0-1 0 0,0 0 4 0 0,0 0 8 0 0,0 0-26 0 0,0 0-8 0 0,0 0-7 0 0,0 0 20 0 0,0 0-2 0 0,0 0 6 0 0,0 0-10 0 0,0 0-4 0 0,0 0 15 0 0,0 0-1 0 0,0 0-16 0 0,0 0 13 0 0,0 0-6 0 0,0 0 2 0 0,0 0 15 0 0,0 0-2 0 0,0 0-1 0 0,0 0-2 0 0,0 0-9 0 0,0 0 6 0 0,0 0-10 0 0,0 0-6 0 0,0 0 6 0 0,0 0 10 0 0,0 0-9 0 0,0 0 1 0 0,0 0 10 0 0,0 0 3 0 0,0 0-2 0 0,0 0-13 0 0,0 0-2 0 0,0 0 18 0 0,0 0 0 0 0,0 0-3 0 0,0 0-9 0 0,0 0 6 0 0,0 0-9 0 0,0 0 1 0 0,0 0 10 0 0,0 0-1 0 0,0 0-10 0 0,0 0 15 0 0,0 0 0 0 0,0 0 1 0 0,0 0 0 0 0,0 0-11 0 0,0 0 6 0 0,0 0 5 0 0,0 0 6 0 0,-13-3 630 0 0,13 2-636 0 0,-1 1 6 0 0,0 0 2 0 0,0 0-11 0 0,0 0 5 0 0,-6 1-1771 0 0,6 29-2034 0 0,0 1-5757 0 0,1-23 3681 0 0</inkml:trace>
  <inkml:trace contextRef="#ctx0" brushRef="#br1" timeOffset="80948.615">12421 5816 0 0 0,'0'0'305'0'0,"0"0"86"0"0,0 0 72 0 0,0 0-38 0 0,0 0-94 0 0,-9 0-118 0 0,3 0-182 0 0,3 0-23 0 0,1-1 0 0 0,0 1 1 0 0,-1 0-1 0 0,1 0 0 0 0,0 0 0 0 0,-1 1 1 0 0,1-1-1 0 0,0 1 0 0 0,0-1 0 0 0,-1 1 0 0 0,1 0 1 0 0,0-1-1 0 0,0 1 0 0 0,0 0 0 0 0,0 1 1 0 0,0-1-1 0 0,0 0 0 0 0,0 0 0 0 0,0 1 0 0 0,0-1 1 0 0,1 1-1 0 0,-1 0 0 0 0,1 0 0 0 0,-1-1 1 0 0,0 3-9 0 0,-181 287 1148 0 0,-356 662 1411 0 0,492-874-2140 0 0,62-81 58 0 0,128-122 887 0 0,-114 94-1248 0 0,727-677 6 0 0,-337 350-1481 0 0,-393 329 1203 0 0,-21 23-52 0 0,-11 11-268 0 0,-273 260 310 0 0,-214 262 2053 0 0,170-191 1678 0 0,309-318-2702 0 0,32-27-776 0 0,0-1 0 0 0,-1-1 0 0 0,-1 0 0 0 0,0-1 0 0 0,0-1 0 0 0,11-12-87 0 0,23-16 158 0 0,710-496 186 0 0,-451 316-933 0 0,-287 208 177 0 0,-47 40-52 0 0,13-17 417 0 0,-698 673 768 0 0,608-585 106 0 0,-5-5 0 0 0,-82 55-827 0 0,146-125 718 0 0,299-235-250 0 0,-140 108-398 0 0,128-98-27 0 0,-32 29-588 0 0,124-137 545 0 0,-318 290-52 0 0,3 0-34 0 0,-2-1-1 0 0,-1-1 0 0 0,0 0 1 0 0,-1-2-1 0 0,-2 0 1 0 0,6-11 86 0 0,-21 34-4 0 0,0 0 1 0 0,0-1-1 0 0,0 1 1 0 0,1 0 0 0 0,-1-1-1 0 0,0 1 1 0 0,0-1-1 0 0,0 1 1 0 0,0-1-1 0 0,0 1 1 0 0,0 0-1 0 0,0-1 1 0 0,0 1 0 0 0,0-1-1 0 0,0 1 1 0 0,0-1-1 0 0,0 1 1 0 0,0 0-1 0 0,0-1 1 0 0,0 1-1 0 0,0-1 1 0 0,-1 1-1 0 0,1 0 1 0 0,0-1 0 0 0,0 1-1 0 0,0-1 1 0 0,-1 1-1 0 0,1 0 1 0 0,0-1-1 0 0,-1 1 1 0 0,1 0-1 0 0,0-1 1 0 0,0 1 0 0 0,-1 0-1 0 0,1 0 1 0 0,-1-1-1 0 0,1 1 1 0 0,0 0-1 0 0,-1 0 1 0 0,1 0-1 0 0,-1 0 1 0 0,1-1 0 0 0,0 1-1 0 0,-1 0 1 0 0,1 0-1 0 0,-1 0 1 0 0,1 0-1 0 0,-1 0 1 0 0,1 0-1 0 0,0 0 1 0 0,-1 0-1 0 0,1 0 1 0 0,-1 0 0 0 0,1 0-1 0 0,-1 0 1 0 0,1 1-1 0 0,0-1 1 0 0,-1 0-1 0 0,1 0 1 0 0,-1 0-1 0 0,1 0 1 0 0,0 1 0 0 0,-1-1-1 0 0,1 0 1 0 0,0 1-1 0 0,-1-1 1 0 0,1 0-1 0 0,0 0 1 0 0,0 1-1 0 0,-1-1 4 0 0,-117 69-364 0 0,82-42 351 0 0,-176 132 424 0 0,-68 74-411 0 0,-337 352 961 0 0,509-508 49 0 0,100-77-352 0 0,23-15-710 0 0,-10 9 82 0 0,288-326 201 0 0,-232 265-212 0 0,27-26-56 0 0,-5-4 0 0 0,-4-3 0 0 0,27-51 37 0 0,-87 122-60 0 0,-1-2 1 0 0,-2 0 0 0 0,-1 0 0 0 0,-1-2 0 0 0,-2 0-1 0 0,-2 0 1 0 0,0-1 0 0 0,-3 0 0 0 0,0-1 0 0 0,-1-19 59 0 0,-5 52-9 0 0,0-1 0 0 0,-1 1 0 0 0,1-1 0 0 0,-1 0 0 0 0,0 1 0 0 0,1-1 0 0 0,-1 0 0 0 0,-1 0 0 0 0,1 1 0 0 0,0-1 0 0 0,-1 0 0 0 0,1 1 0 0 0,-1-1 0 0 0,0 1 0 0 0,0-1 0 0 0,0 1 0 0 0,0-1 0 0 0,0 1 0 0 0,0-1 0 0 0,-1 1 0 0 0,1 0-1 0 0,-1 0 1 0 0,0 0 0 0 0,0 0 0 0 0,0 0 0 0 0,0 0 0 0 0,0 0 0 0 0,0 1 0 0 0,0-1 0 0 0,0 0 0 0 0,-1 1 0 0 0,1 0 0 0 0,0 0 0 0 0,-1 0 0 0 0,1 0 0 0 0,-1 0 0 0 0,0 0 0 0 0,1 1 0 0 0,-1-1 0 0 0,0 1 0 0 0,1 0 0 0 0,-1-1 0 0 0,0 1 0 0 0,-2 1 9 0 0,-10 2-45 0 0,-1 0 0 0 0,1 1 0 0 0,0 1 0 0 0,0 0 0 0 0,0 1-1 0 0,1 1 1 0 0,0 0 0 0 0,0 1 0 0 0,1 1 0 0 0,0 0 0 0 0,-5 5 45 0 0,7-6-8 0 0,-105 74 81 0 0,5 6-1 0 0,3 4 1 0 0,-89 100-73 0 0,107-98 0 0 0,116-88-246 0 0,76-62 629 0 0,347-262-62 0 0,-378 268-294 0 0,307-194-79 0 0,-337 225-181 0 0,-41 39-90 0 0,-107 112 268 0 0,-333 330 281 0 0,329-340 76 0 0,-4-4 0 0 0,-60 42-302 0 0,109-115 700 0 0,227-196-639 0 0,7 7 0 0 0,5 7 0 0 0,7 8 0 0 0,60-25-61 0 0,32-4-59 0 0,-270 157 57 0 0,18-11-56 0 0,0 1-1 0 0,1 2 1 0 0,0 0-1 0 0,0 0 1 0 0,1 2-1 0 0,13-2 59 0 0,-34 9-11 0 0,0-1-1 0 0,0 1 1 0 0,0 0 0 0 0,0-1-1 0 0,1 1 1 0 0,-1 0 0 0 0,0 0-1 0 0,0 0 1 0 0,0 0 0 0 0,0 0-1 0 0,0 0 1 0 0,0 0 0 0 0,1 0-1 0 0,-1 1 1 0 0,0-1 0 0 0,0 0-1 0 0,0 1 1 0 0,0-1 0 0 0,0 1-1 0 0,0-1 1 0 0,0 1 0 0 0,0-1 0 0 0,0 1-1 0 0,0 0 1 0 0,0 0 0 0 0,-1-1-1 0 0,1 1 1 0 0,0 0 0 0 0,0 0-1 0 0,-1 0 1 0 0,1 0 0 0 0,0 0-1 0 0,-1 0 1 0 0,1 0 0 0 0,-1 0-1 0 0,1 0 1 0 0,-1 0 0 0 0,0 0-1 0 0,0 0 1 0 0,1 0 0 0 0,-1 0-1 0 0,0 0 1 0 0,0 0 0 0 0,0 0-1 0 0,0 1 1 0 0,0-1 0 0 0,0 0-1 0 0,0 0 1 0 0,0 0 0 0 0,-1 0-1 0 0,1 0 1 0 0,0 0 0 0 0,-1 0-1 0 0,1 0 1 0 0,-1 0 0 0 0,1 0 0 0 0,-1 0-1 0 0,1 0 1 0 0,-1 0 0 0 0,0 0-1 0 0,0 1 12 0 0,-10 22-7 0 0,-1 0-1 0 0,-1-1 1 0 0,-2-1-1 0 0,0 0 1 0 0,-1 0-1 0 0,-8 7 8 0 0,4-5 9 0 0,-118 142 115 0 0,-7-6 0 0 0,-7-6 0 0 0,-101 74-124 0 0,227-206 59 0 0,-41 37 224 0 0,-3-4-1 0 0,-2-3 1 0 0,-17 6-283 0 0,48-42 718 0 0,53-37-300 0 0,67-72-406 0 0,3 5 0 0 0,5 3 0 0 0,10-3-12 0 0,113-87 19 0 0,136-82-19 0 0,-202 152-4 0 0,-42 31-149 0 0,4 4-1 0 0,81-39 154 0 0,-130 86-389 0 0,-57 23 382 0 0,-1 0 0 0 0,1 0 0 0 0,0 1-1 0 0,-1-1 1 0 0,1 0 0 0 0,0 0 0 0 0,-1 0 0 0 0,1 1 0 0 0,0-1 0 0 0,0 0 0 0 0,-1 0 0 0 0,1 0-1 0 0,0 1 1 0 0,0-1 0 0 0,-1 0 0 0 0,1 1 0 0 0,0-1 0 0 0,0 0 0 0 0,0 1 0 0 0,0-1 0 0 0,-1 0 0 0 0,1 1-1 0 0,0-1 1 0 0,0 0 0 0 0,0 1 0 0 0,0-1 0 0 0,0 0 0 0 0,0 1 0 0 0,0-1 0 0 0,0 0 0 0 0,0 1-1 0 0,0-1 1 0 0,0 0 0 0 0,0 1 0 0 0,0-1 0 0 0,0 0 0 0 0,0 1 0 0 0,0-1 0 0 0,1 0 0 0 0,-1 1-1 0 0,0-1 1 0 0,0 0 0 0 0,0 1 0 0 0,0-1 0 0 0,1 0 0 0 0,-1 1 0 0 0,0-1 0 0 0,0 0 0 0 0,1 0 0 0 0,-1 1-1 0 0,0-1 1 0 0,0 0 0 0 0,1 0 0 0 0,-1 0 0 0 0,0 0 0 0 0,1 1 0 0 0,-1-1 0 0 0,0 0 0 0 0,1 0-1 0 0,-1 0 1 0 0,0 0 0 0 0,1 0 0 0 0,-1 0 0 0 0,1 0 0 0 0,-1 0 0 0 0,0 0 0 0 0,1 0 0 0 0,-1 0-1 0 0,0 0 1 0 0,1 0 7 0 0,-123 125-142 0 0,-459 461 320 0 0,445-453 80 0 0,-6-7-1 0 0,-17 4-257 0 0,108-96 415 0 0,132-101-460 0 0,798-589 198 0 0,-655 502-406 0 0,-303 218-338 0 0,-696 631 728 0 0,357-376 225 0 0,309-252 11 0 0,105-67-299 0 0,26-17-107 0 0,-15 11 39 0 0,1016-822 123 0 0,-458 357-624 0 0,-549 456 442 0 0,-6 7 2 0 0,0 0 1 0 0,0-2-1 0 0,-1 1 1 0 0,0-1-1 0 0,-1 0 1 0 0,0-1-1 0 0,0 0 1 0 0,-2 0-1 0 0,2-3 51 0 0,-8 14-8 0 0,0-1-1 0 0,0 0 0 0 0,0 1 1 0 0,0-1-1 0 0,0 0 1 0 0,0 0-1 0 0,-1 1 0 0 0,1-1 1 0 0,0 0-1 0 0,0 1 1 0 0,-1-1-1 0 0,1 1 0 0 0,-1-1 1 0 0,1 0-1 0 0,0 1 0 0 0,-1-1 1 0 0,1 1-1 0 0,-1-1 1 0 0,1 1-1 0 0,-1-1 0 0 0,1 1 1 0 0,-1 0-1 0 0,0-1 1 0 0,1 1-1 0 0,-1-1 0 0 0,1 1 1 0 0,-1 0-1 0 0,0 0 1 0 0,1-1-1 0 0,-1 1 0 0 0,0 0 1 0 0,1 0-1 0 0,-1 0 1 0 0,0 0-1 0 0,1 0 0 0 0,-1 0 1 0 0,0 0-1 0 0,0 0 1 0 0,1 0-1 0 0,-1 0 0 0 0,0 0 1 0 0,1 0-1 0 0,-1 1 1 0 0,0-1-1 0 0,1 0 0 0 0,-1 0 1 0 0,0 1-1 0 0,1-1 1 0 0,-1 0-1 0 0,1 1 0 0 0,-1-1 1 0 0,1 1-1 0 0,-1-1 1 0 0,0 1 8 0 0,0-1-12 0 0,-24 7-81 0 0,1 1 0 0 0,0 1 0 0 0,1 1 1 0 0,-1 1-1 0 0,2 1 0 0 0,0 1 0 0 0,-5 5 93 0 0,-6 2-33 0 0,-333 218 240 0 0,-249 218-207 0 0,53-37 384 0 0,438-329 3 0 0,-4-7 0 0 0,-4-5-1 0 0,-65 25-386 0 0,118-72 579 0 0,78-32-574 0 0,1 1 0 0 0,0 0 1 0 0,-1 0-1 0 0,1 0 0 0 0,0 0 0 0 0,-1 0 0 0 0,1 0 0 0 0,0-1 0 0 0,-1 1 1 0 0,1 0-1 0 0,0 0 0 0 0,-1 0 0 0 0,1-1 0 0 0,0 1 0 0 0,0 0 1 0 0,-1-1-1 0 0,1 1 0 0 0,0 0 0 0 0,0-1 0 0 0,-1 1 0 0 0,1 0 1 0 0,0-1-1 0 0,0 1 0 0 0,0 0 0 0 0,0-1 0 0 0,0 1 0 0 0,0 0 0 0 0,0-1 1 0 0,-1 1-1 0 0,1 0 0 0 0,0-1 0 0 0,0 1 0 0 0,0-1 0 0 0,0 1 1 0 0,1 0-1 0 0,-1-1 0 0 0,0 1 0 0 0,0 0 0 0 0,0-1 0 0 0,0 1 0 0 0,0 0 1 0 0,0-1-1 0 0,0 1 0 0 0,1 0 0 0 0,-1-1 0 0 0,0 1 0 0 0,0 0 1 0 0,1-1-1 0 0,-1 1 0 0 0,0 0 0 0 0,0 0 0 0 0,1-1 0 0 0,-1 1 0 0 0,0 0 1 0 0,1 0-1 0 0,-1-1 0 0 0,0 1 0 0 0,1 0 0 0 0,-1 0 0 0 0,0 0 1 0 0,1 0-1 0 0,-1 0 0 0 0,0 0 0 0 0,1-1 0 0 0,-1 1 0 0 0,0 0 1 0 0,1 0-7 0 0,182-165 64 0 0,146-105-51 0 0,10 15 0 0 0,184-95-12 0 0,-442 299-8 0 0,85-53-135 0 0,5 8-1 0 0,117-47 144 0 0,-192 110-369 0 0,-96 33 361 0 0,1-1 0 0 0,-1 1 1 0 0,0 0-1 0 0,1 0 0 0 0,-1-1 0 0 0,1 1 0 0 0,-1 0 1 0 0,1 0-1 0 0,-1-1 0 0 0,0 1 0 0 0,1 0 0 0 0,-1 0 0 0 0,1 0 1 0 0,-1 0-1 0 0,1 0 0 0 0,-1 0 0 0 0,1 0 0 0 0,-1 0 1 0 0,1 0-1 0 0,-1 0 0 0 0,1 0 0 0 0,-1 0 0 0 0,1 0 1 0 0,-1 0-1 0 0,1 0 0 0 0,-1 0 0 0 0,1 1 0 0 0,-1-1 1 0 0,1 0-1 0 0,-1 0 0 0 0,0 0 0 0 0,1 1 0 0 0,-1-1 0 0 0,1 0 1 0 0,-1 1-1 0 0,0-1 0 0 0,1 0 0 0 0,-1 1 0 0 0,0-1 1 0 0,1 1-1 0 0,-1-1 0 0 0,0 0 0 0 0,0 1 0 0 0,0-1 1 0 0,1 1-1 0 0,-1-1 0 0 0,0 1 0 0 0,0-1 0 0 0,0 1 1 0 0,0-1-1 0 0,0 1 0 0 0,0-1 0 0 0,0 1 0 0 0,0-1 0 0 0,0 1 1 0 0,0-1-1 0 0,0 1 0 0 0,0-1 8 0 0,-18 28-198 0 0,-244 211 244 0 0,-778 724 366 0 0,767-738-52 0 0,255-199-436 0 0,99-67 204 0 0,487-347 299 0 0,-326 215-370 0 0,267-177-41 0 0,36 9-16 0 0,-496 313 5 0 0,118-68-98 0 0,175-73 93 0 0,-259 142-203 0 0,-83 27 199 0 0,-1 0 0 0 0,1 1-1 0 0,0-1 1 0 0,-1 0 0 0 0,1 0-1 0 0,0 1 1 0 0,0-1 0 0 0,-1 0 0 0 0,1 0-1 0 0,0 1 1 0 0,0-1 0 0 0,0 0 0 0 0,-1 1-1 0 0,1-1 1 0 0,0 0 0 0 0,0 1-1 0 0,0-1 1 0 0,0 0 0 0 0,0 1 0 0 0,0-1-1 0 0,0 0 1 0 0,-1 1 0 0 0,1-1 0 0 0,0 1-1 0 0,0-1 1 0 0,0 0 0 0 0,1 1 0 0 0,-1-1-1 0 0,0 0 1 0 0,0 1 0 0 0,0-1-1 0 0,0 0 1 0 0,0 1 0 0 0,0-1 0 0 0,0 0-1 0 0,1 1 1 0 0,-1-1 0 0 0,0 0 0 0 0,0 1-1 0 0,0-1 1 0 0,1 0 0 0 0,-1 1-1 0 0,0-1 1 0 0,0 0 0 0 0,1 0 0 0 0,-1 0-1 0 0,0 1 1 0 0,1-1 0 0 0,-1 0 0 0 0,0 0-1 0 0,1 0 1 0 0,-1 0 0 0 0,0 1-1 0 0,1-1 1 0 0,-1 0 0 0 0,0 0 0 0 0,1 0-1 0 0,-1 0 1 0 0,1 0 0 0 0,-1 0 0 0 0,0 0-1 0 0,1 0 1 0 0,-1 0 0 0 0,0 0-1 0 0,1 0 1 0 0,-1 0 0 0 0,1 0 4 0 0,-23 26-41 0 0,-264 231 100 0 0,248-224-59 0 0,-855 711 63 0 0,795-668 90 0 0,-3-5 0 0 0,-3-4 1 0 0,-103 49-154 0 0,133-89 252 0 0,74-27-247 0 0,1 0-1 0 0,-1 0 1 0 0,0 0 0 0 0,0 0-1 0 0,0-1 1 0 0,0 1 0 0 0,0 0-1 0 0,0 0 1 0 0,0 0 0 0 0,0-1-1 0 0,0 1 1 0 0,0 0-1 0 0,0 0 1 0 0,0-1 0 0 0,0 1-1 0 0,0 0 1 0 0,0 0 0 0 0,0 0-1 0 0,0-1 1 0 0,0 1 0 0 0,0 0-1 0 0,0 0 1 0 0,0 0 0 0 0,0-1-1 0 0,0 1 1 0 0,0 0 0 0 0,0 0-1 0 0,-1 0 1 0 0,1-1 0 0 0,0 1-1 0 0,0 0 1 0 0,0 0 0 0 0,0 0-1 0 0,0 0-4 0 0,4-4 14 0 0,412-346 95 0 0,-135 139-148 0 0,297-167 39 0 0,-440 292 2 0 0,636-373-133 0 0,-723 435-46 0 0,-78 45-75 0 0,-679 495 90 0 0,-177 148 365 0 0,778-587 15 0 0,-4-4-1 0 0,-37 15-217 0 0,94-64 185 0 0,269-160-23 0 0,-148 86-132 0 0,833-520 30 0 0,-740 475-47 0 0,23-15-76 0 0,5 7 0 0 0,162-59 63 0 0,-303 149-196 0 0,-50 16 95 0 0,-211 169 3 0 0,-640 517 66 0 0,727-590 108 0 0,-4-6-1 0 0,-5-6 1 0 0,-132 64-76 0 0,186-111 231 0 0,80-40-228 0 0,0-1 0 0 0,0 1 0 0 0,0 0-1 0 0,0 0 1 0 0,0-1 0 0 0,0 1 0 0 0,0 0 0 0 0,0 0 0 0 0,0-1 0 0 0,0 1 0 0 0,-1 0 0 0 0,1 0 0 0 0,0-1 0 0 0,0 1 0 0 0,0 0 0 0 0,0 0 0 0 0,0 0 0 0 0,-1 0 0 0 0,1-1 0 0 0,0 1 0 0 0,0 0 0 0 0,0 0 0 0 0,-1 0 0 0 0,1 0 0 0 0,0 0 0 0 0,0-1 0 0 0,-1 1 0 0 0,1 0-1 0 0,0 0 1 0 0,0 0 0 0 0,-1 0 0 0 0,1 0 0 0 0,0 0 0 0 0,0 0 0 0 0,-1 0 0 0 0,1 0 0 0 0,0 0 0 0 0,0 0 0 0 0,-1 0-3 0 0,26-21 20 0 0,-21 18-19 0 0,480-358-3 0 0,147-52 38 0 0,-123 117-38 0 0,48 5 2 0 0,-342 199-155 0 0,-214 92 149 0 0,0-1 0 0 0,1 0 0 0 0,-1 1 1 0 0,1-1-1 0 0,-1 0 0 0 0,1 1 0 0 0,-1-1 0 0 0,1 1 0 0 0,0-1 0 0 0,-1 1 1 0 0,1-1-1 0 0,0 1 0 0 0,-1 0 0 0 0,1-1 0 0 0,0 1 0 0 0,-1 0 0 0 0,1-1 1 0 0,0 1-1 0 0,0 0 0 0 0,0 0 0 0 0,-1 0 0 0 0,1 0 0 0 0,0 0 0 0 0,0 0 1 0 0,-1 0-1 0 0,1 0 0 0 0,0 0 0 0 0,0 0 0 0 0,0 0 0 0 0,-1 0 0 0 0,1 0 1 0 0,0 1-1 0 0,0-1 0 0 0,-1 0 0 0 0,1 1 0 0 0,0-1 0 0 0,-1 1 0 0 0,1-1 0 0 0,0 0 1 0 0,-1 1-1 0 0,1-1 0 0 0,-1 1 0 0 0,1 0 0 0 0,0-1 0 0 0,-1 1 0 0 0,0-1 1 0 0,1 1-1 0 0,-1 0 0 0 0,1-1 0 0 0,-1 1 0 0 0,0 0 0 0 0,1 0 0 0 0,-1-1 1 0 0,0 1-1 0 0,0 0 0 0 0,0 0 0 0 0,1 0 0 0 0,-1-1 0 0 0,0 2 6 0 0,-33 41-130 0 0,-448 383 119 0 0,203-180 77 0 0,-10-13 0 0 0,-11-12 0 0 0,-139 68-66 0 0,201-170 445 0 0,259-141-312 0 0,336-224-34 0 0,448-268-22 0 0,-693 448-79 0 0,697-381-60 0 0,-785 435 46 0 0,9-7-40 0 0,2 2 1 0 0,0 1-1 0 0,0 2 0 0 0,1 2 1 0 0,29-6 55 0 0,-66 18-4 0 0,-1 1 0 0 0,1-1 0 0 0,0 0 1 0 0,0 1-1 0 0,0-1 0 0 0,0 0 0 0 0,0 1 0 0 0,0-1 1 0 0,0 0-1 0 0,0 1 0 0 0,0-1 0 0 0,0 0 1 0 0,0 0-1 0 0,0 1 0 0 0,0-1 0 0 0,0 0 0 0 0,0 1 1 0 0,0-1-1 0 0,0 0 0 0 0,0 1 0 0 0,0-1 1 0 0,0 0-1 0 0,1 1 0 0 0,-1-1 0 0 0,0 0 0 0 0,0 1 1 0 0,0-1-1 0 0,0 0 0 0 0,1 0 0 0 0,-1 1 1 0 0,0-1-1 0 0,0 0 0 0 0,1 0 0 0 0,-1 0 0 0 0,0 1 1 0 0,0-1-1 0 0,1 0 0 0 0,-1 0 0 0 0,0 0 1 0 0,1 0-1 0 0,-1 0 0 0 0,0 0 0 0 0,1 1 0 0 0,-1-1 1 0 0,0 0-1 0 0,1 0 0 0 0,-1 0 0 0 0,0 0 1 0 0,1 0-1 0 0,-1 0 0 0 0,0 0 0 0 0,1 0 1 0 0,-1 0-1 0 0,0-1 0 0 0,1 1 0 0 0,-1 0 0 0 0,0 0 1 0 0,0 0-1 0 0,1 0 0 0 0,-1 0 0 0 0,0 0 1 0 0,1-1-1 0 0,-1 1 0 0 0,0 0 4 0 0,-21 22-74 0 0,18-20 72 0 0,-192 159 7 0 0,-162 99-5 0 0,277-204 6 0 0,-688 441 250 0 0,630-422-39 0 0,219-128-98 0 0,315-199 69 0 0,389-180-188 0 0,-640 358-16 0 0,4 7 0 0 0,105-31 16 0 0,-195 83-131 0 0,-59 15 129 0 0,0 0-1 0 0,-1 0 1 0 0,1 0-1 0 0,0 0 1 0 0,0 1-1 0 0,0-1 0 0 0,-1 0 1 0 0,1 0-1 0 0,0 0 1 0 0,0 1-1 0 0,0-1 1 0 0,0 0-1 0 0,0 0 0 0 0,-1 1 1 0 0,1-1-1 0 0,0 0 1 0 0,0 1-1 0 0,0-1 1 0 0,0 0-1 0 0,0 0 1 0 0,0 1-1 0 0,0-1 0 0 0,0 0 1 0 0,0 0-1 0 0,0 1 1 0 0,0-1-1 0 0,0 0 1 0 0,0 1-1 0 0,0-1 0 0 0,0 0 1 0 0,1 0-1 0 0,-1 1 1 0 0,0-1-1 0 0,0 0 1 0 0,0 0-1 0 0,0 1 0 0 0,0-1 1 0 0,1 0-1 0 0,-1 0 1 0 0,0 0-1 0 0,0 1 1 0 0,0-1-1 0 0,1 0 0 0 0,-1 0 1 0 0,0 0-1 0 0,0 0 1 0 0,1 0-1 0 0,-1 1 1 0 0,0-1-1 0 0,0 0 1 0 0,1 0-1 0 0,-1 0 0 0 0,0 0 1 0 0,0 0-1 0 0,1 0 1 0 0,-1 0-1 0 0,0 0 1 0 0,0 0-1 0 0,1 0 0 0 0,-1 0 3 0 0,-21 19-22 0 0,-250 172-22 0 0,-119 53 44 0 0,155-99 96 0 0,-173 99 63 0 0,386-231-206 0 0,47-23 58 0 0,0 0 0 0 0,-1-1-1 0 0,0-1 1 0 0,-1-2 0 0 0,17-12-11 0 0,-1 1 13 0 0,316-181 20 0 0,10 15-1 0 0,98-24-32 0 0,-264 134-22 0 0,-539 221-2 0 0,-415 194-15 0 0,654-286 93 0 0,-2-4 0 0 0,-1-5-1 0 0,-87 20-53 0 0,112-51 136 0 0,80-31-81 0 0,93-86-57 0 0,-23 37 5 0 0,-20 24 4 0 0,-3-3 0 0 0,-1-1 0 0 0,-3-2 0 0 0,-2-2 0 0 0,-3-2 0 0 0,25-49-7 0 0,-59 99-2 0 0,-1 0 1 0 0,1 0-1 0 0,-2-1 1 0 0,1 1-1 0 0,-1-1 1 0 0,0 0-1 0 0,-1 1 1 0 0,0-1-1 0 0,-1-1 1 0 0,0 1-1 0 0,0 0 1 0 0,0 0-1 0 0,-2 0 1 0 0,1 0-1 0 0,-1 0 1 0 0,0 0-1 0 0,-1 0 1 0 0,0 0-1 0 0,0 0 1 0 0,-1 0-1 0 0,0 0 1 0 0,-1 1-1 0 0,0 0 1 0 0,0 0-1 0 0,-1 0 1 0 0,0 0-1 0 0,0 1 1 0 0,-1-1-1 0 0,0 1 1 0 0,0 1-1 0 0,-6-6 2 0 0,-9 2-15 0 0,0 0-1 0 0,0 2 0 0 0,-1 0 1 0 0,0 2-1 0 0,0 0 1 0 0,-1 2-1 0 0,1 0 0 0 0,-1 1 1 0 0,0 2-1 0 0,0 0 1 0 0,0 1-1 0 0,0 2 1 0 0,0 0-1 0 0,0 2 0 0 0,1 0 1 0 0,-12 4 15 0 0,-426 120-74 0 0,441-123 76 0 0,21-7-150 0 0,117-73 92 0 0,-76 47 65 0 0,44-28 23 0 0,-3-3-1 0 0,69-64-31 0 0,-61 28 106 0 0,-92 94-101 0 0,1 1-1 0 0,0-1 1 0 0,-1 0-1 0 0,1 0 1 0 0,-1 0-1 0 0,1 0 1 0 0,-1-1-1 0 0,1 1 1 0 0,-1 0-1 0 0,0 0 0 0 0,1 0 1 0 0,-1 0-1 0 0,0 0 1 0 0,0 0-1 0 0,0-1 1 0 0,0 1-1 0 0,0 0 1 0 0,0 0-1 0 0,0 0 1 0 0,0 0-1 0 0,0-1 1 0 0,-1 1-1 0 0,1 0 0 0 0,-1 0 1 0 0,1 0-1 0 0,0 0 1 0 0,-1 0-1 0 0,0 0 1 0 0,1 0-1 0 0,-1 0 1 0 0,0 0-1 0 0,1 0 1 0 0,-1 0-1 0 0,0 0 0 0 0,0 1 1 0 0,0-1-1 0 0,0 0 1 0 0,0 0-1 0 0,1 1 1 0 0,-2-1-1 0 0,1 1 1 0 0,0-1-1 0 0,0 1 1 0 0,0-1-1 0 0,0 1 1 0 0,0 0-5 0 0,-58-6 11 0 0,51 6-26 0 0,-23 4-5 0 0,1 2 1 0 0,0 1-1 0 0,0 1 0 0 0,1 1 1 0 0,0 2-1 0 0,1 1 1 0 0,0 1-1 0 0,1 1 0 0 0,1 2 1 0 0,-6 4 19 0 0,19-12-4 0 0,-91 51 2 0 0,263-187-172 0 0,-131 106 181 0 0,146-132 30 0 0,-172 152-34 0 0,0 0 0 0 0,0 0 0 0 0,0 0 0 0 0,0-1 0 0 0,-1 1 0 0 0,1-1 0 0 0,-1 1 0 0 0,0-1 1 0 0,1 1-1 0 0,-1-1 0 0 0,-1 0 0 0 0,1 0 0 0 0,0 1 0 0 0,-1-1 0 0 0,1 0 0 0 0,-1 0 0 0 0,0 0 0 0 0,0 0 0 0 0,0 0 0 0 0,0 1 1 0 0,0-1-1 0 0,-1 0 0 0 0,1 0 0 0 0,-1 0 0 0 0,0 0 0 0 0,0 1 0 0 0,0-1 0 0 0,0 0 0 0 0,0 1 0 0 0,-1-1 0 0 0,1 1 1 0 0,-1 0-1 0 0,0-1 0 0 0,1 1 0 0 0,-1 0 0 0 0,0 0 0 0 0,-1 0 0 0 0,1 0 0 0 0,0 0 0 0 0,0 0 0 0 0,-1 1 0 0 0,1-1 1 0 0,-1 1-1 0 0,1 0 0 0 0,-1 0 0 0 0,0 0 0 0 0,1 0 0 0 0,-1 0 0 0 0,0 0 0 0 0,0 1 0 0 0,0-1 0 0 0,1 1 0 0 0,-1 0 0 0 0,0 0-3 0 0,-10 1-23 0 0,0 0 0 0 0,0 1 0 0 0,1 1 0 0 0,-1 0 0 0 0,1 0 0 0 0,0 1 0 0 0,0 1-1 0 0,0 0 1 0 0,0 1 0 0 0,1 0 0 0 0,0 1 0 0 0,0 0 0 0 0,1 1 0 0 0,-3 3 23 0 0,-23 12-29 0 0,-112 76-4 0 0,108-77 45 0 0,39-21-40 0 0,1-1-12 0 0,29-20-35 0 0,59-53 117 0 0,174-121 19 0 0,-237 170 53 0 0,-25 23-112 0 0,1 1 0 0 0,-1-1-1 0 0,0 1 1 0 0,0-1 0 0 0,0 1 0 0 0,0-1 0 0 0,0 1 0 0 0,0-1 0 0 0,0 1 0 0 0,0-1 0 0 0,0 0 0 0 0,0 1 0 0 0,0-1 0 0 0,-1 1 0 0 0,1-1 0 0 0,0 1 0 0 0,0-1 0 0 0,0 1 0 0 0,-1-1 0 0 0,1 1 0 0 0,0 0 0 0 0,-1-1 0 0 0,1 1 0 0 0,0-1 0 0 0,-1 1 0 0 0,1 0 0 0 0,0-1 0 0 0,-1 1 0 0 0,1 0-1 0 0,-1-1 1 0 0,1 1 0 0 0,-1 0 0 0 0,1-1 0 0 0,-1 1 0 0 0,1 0 0 0 0,-1 0 0 0 0,1 0 0 0 0,-1 0 0 0 0,1 0 0 0 0,-1-1 0 0 0,1 1 0 0 0,-1 0 0 0 0,1 0 0 0 0,-1 0 0 0 0,1 0 0 0 0,-1 0 0 0 0,1 1 0 0 0,-1-1 0 0 0,0 0 0 0 0,1 0 0 0 0,-1 0 0 0 0,1 0 0 0 0,-1 1 0 0 0,1-1 0 0 0,-1 0-1 0 0,1 0 1 0 0,0 1 0 0 0,-1-1 0 0 0,0 1-2 0 0,-14 0-27 0 0,-1 2 0 0 0,1 0-1 0 0,-1 1 1 0 0,1 0 0 0 0,0 1-1 0 0,1 1 1 0 0,-1 0 0 0 0,1 1-1 0 0,0 1 1 0 0,-5 4 27 0 0,-20 9-15 0 0,-256 137 81 0 0,455-264-265 0 0,-147 98 202 0 0,230-127 59 0 0,-282 154-69 0 0,1 2-1 0 0,1 1 1 0 0,2 2-1 0 0,-32 26 8 0 0,-67 45-16 0 0,82-65 88 0 0,51-30-116 0 0,1 0-42 0 0,0 0-24 0 0,0 0-6 0 0,10 1 105 0 0,-1 0 1 0 0,1 1-1 0 0,-1 1 1 0 0,0-1 0 0 0,0 1-1 0 0,0 1 1 0 0,0 0 0 0 0,-1 0-1 0 0,1 0 1 0 0,-1 1-1 0 0,0 1 1 0 0,0-1 0 0 0,-1 1-1 0 0,0 1 1 0 0,0-1 0 0 0,0 1-1 0 0,-1 0 1 0 0,0 1-1 0 0,0 0 1 0 0,3 5 10 0 0,14 14-2 0 0,41 46-5 0 0,-42-45 1 0 0,2-1 0 0 0,0-1 0 0 0,2-1 1 0 0,0-1-1 0 0,2-2 0 0 0,1-1 0 0 0,3 1 6 0 0,23 6-3 0 0,1-3 1 0 0,1-2-1 0 0,27 5 3 0 0,93 38-6 0 0,-117-38 9 0 0,2-2 1 0 0,1-2 0 0 0,1-4 0 0 0,1-2 0 0 0,0-3-1 0 0,1-3 1 0 0,18-1-4 0 0,29-10 38 0 0,-1-4 1 0 0,1-6-1 0 0,68-15-38 0 0,68-6 27 0 0,-203 25-22 0 0,16-2-26 0 0,1 3 0 0 0,0 3 0 0 0,0 2 0 0 0,12 4 21 0 0,-71-5-4 0 0,0 0 1 0 0,0 0-1 0 0,0 0 1 0 0,0 1-1 0 0,0-1 1 0 0,0 1-1 0 0,0 0 0 0 0,0 0 1 0 0,0 0-1 0 0,0 1 1 0 0,0 0-1 0 0,-1-1 1 0 0,1 1-1 0 0,-1 1 1 0 0,1-1-1 0 0,-1 0 0 0 0,0 1 1 0 0,0 0-1 0 0,0-1 1 0 0,0 1-1 0 0,0 0 1 0 0,-1 1-1 0 0,1-1 1 0 0,-1 0-1 0 0,0 1 0 0 0,0 0 1 0 0,0-1-1 0 0,0 1 1 0 0,-1 0-1 0 0,1 0 1 0 0,-1 0-1 0 0,0 0 1 0 0,-1 0-1 0 0,1 0 0 0 0,0 0 1 0 0,-1 1 3 0 0,0 6 2 0 0,1-8-5 0 0,0 1 1 0 0,0-1-1 0 0,-1 1 0 0 0,1-1 1 0 0,-1 1-1 0 0,0-1 0 0 0,0 1 0 0 0,0-1 1 0 0,-1 1-1 0 0,1-1 0 0 0,-1 1 1 0 0,0-1-1 0 0,0 1 0 0 0,0-1 1 0 0,0 1-1 0 0,0-1 0 0 0,-1 0 1 0 0,0 0-1 0 0,1 0 0 0 0,-1 0 0 0 0,0 0 1 0 0,-1 0-1 0 0,1 0 0 0 0,0-1 1 0 0,-1 1-1 0 0,0-1 0 0 0,1 0 1 0 0,-1 0-1 0 0,0 0 0 0 0,0 0 1 0 0,0 0-1 0 0,0 0 0 0 0,-1-1 0 0 0,-2 1 3 0 0,-6 1-6 0 0,1 0-1 0 0,-1-1 1 0 0,0-1-1 0 0,1 0 1 0 0,-1 0-1 0 0,0-1 1 0 0,0-1-1 0 0,0 0 1 0 0,0 0-1 0 0,1-2 1 0 0,-1 1-1 0 0,1-1 1 0 0,-1-1-1 0 0,1 0 1 0 0,0-1-1 0 0,1 0 1 0 0,-1 0-1 0 0,-4-5 7 0 0,12 8-5 0 0,1 0 0 0 0,0 0 0 0 0,0 0 0 0 0,1-1 0 0 0,-1 1 0 0 0,0-1 0 0 0,1 1 0 0 0,-1-1-1 0 0,1 0 1 0 0,0 0 0 0 0,0 1 0 0 0,0-1 0 0 0,1 0 0 0 0,-1 0 0 0 0,0 0 0 0 0,1 0 0 0 0,0 0 0 0 0,0 0 0 0 0,0 0 0 0 0,0 0 0 0 0,0 0 0 0 0,1 0-1 0 0,-1 0 1 0 0,1 0 0 0 0,0 0 0 0 0,0 0 0 0 0,0 1 0 0 0,0-1 0 0 0,0 0 0 0 0,2-1 5 0 0,55-75-235 0 0,12 17 164 0 0,2 3 0 0 0,3 3 0 0 0,3 3 0 0 0,1 4-1 0 0,29-10 72 0 0,-90 49-8 0 0,49-28-17 0 0,1 3 0 0 0,1 3-1 0 0,32-7 26 0 0,-99 38 100 0 0,-5 1-5 0 0,-33 3-142 0 0,0 1 0 0 0,1 2-1 0 0,-1 2 1 0 0,1 1 0 0 0,-30 12 47 0 0,4-2-25 0 0,-75 22 7 0 0,13-1 87 0 0,-1-5 0 0 0,-3-6 0 0 0,0-5 0 0 0,-101 5-69 0 0,159-29 322 0 0,69-1-322 0 0,-1 0-1 0 0,1 0 1 0 0,0 0 0 0 0,0 0 0 0 0,0 0 0 0 0,0 1 0 0 0,0-1 0 0 0,0 0-1 0 0,0 0 1 0 0,1 0 0 0 0,-1 0 0 0 0,0 0 0 0 0,0 0 0 0 0,1 0 0 0 0,-1 0-1 0 0,0 1 1 0 0,1-1 0 0 0,-1 0 0 0 0,1 0 0 0 0,-1 0 0 0 0,1 1 0 0 0,0-1-1 0 0,-1 0 1 0 0,1 1 0 0 0,0-1 0 0 0,-1 0 0 0 0,1 1 0 0 0,0-1 0 0 0,0 1-1 0 0,0-1 1 0 0,-1 1 0 0 0,1-1 0 0 0,0 1 0 0 0,0 0 0 0 0,0 0 0 0 0,0-1-1 0 0,0 1 1 0 0,123-71-37 0 0,3 6 0 0 0,2 5 1 0 0,4 5-1 0 0,1 7 0 0 0,44-6 37 0 0,-119 35 2 0 0,241-56 6 0 0,-366 76 597 0 0,-604 159-700 0 0,400-105 240 0 0,429-111-520 0 0,228-86 401 0 0,-338 127-21 0 0,39-15 1 0 0,2 5 0 0 0,1 3 0 0 0,21 1-6 0 0,-67 21-59 0 0,-56 15 113 0 0,-223 124 64 0 0,98-66-112 0 0,72-41-14 0 0,2 2 0 0 0,1 3 1 0 0,2 2-1 0 0,-39 35 8 0 0,96-73-8 0 0,0-1-1 0 0,1 1 1 0 0,-1 0 0 0 0,0 0 0 0 0,1 0-1 0 0,-1 0 1 0 0,1 0 0 0 0,-1 0-1 0 0,1 0 1 0 0,0 0 0 0 0,-1 0-1 0 0,1 1 1 0 0,0-1 0 0 0,0 1-1 0 0,0-1 1 0 0,0 1 0 0 0,0-1-1 0 0,0 1 1 0 0,0-1 0 0 0,1 1 0 0 0,-1 0-1 0 0,0 0 1 0 0,1-1 0 0 0,0 1-1 0 0,-1 0 1 0 0,1 0 0 0 0,0-1-1 0 0,0 1 1 0 0,0 0 0 0 0,0 0-1 0 0,0 0 1 0 0,0-1 0 0 0,1 1-1 0 0,-1 0 1 0 0,0 0 0 0 0,1-1-1 0 0,0 1 1 0 0,-1 0 0 0 0,1-1 0 0 0,0 1-1 0 0,0 0 1 0 0,0-1 0 0 0,0 1-1 0 0,0-1 1 0 0,0 0 0 0 0,0 1-1 0 0,1 0 9 0 0,18 2 0 0 0,-1 0 1 0 0,1-2-1 0 0,-1 0 0 0 0,1-1 0 0 0,0-1 0 0 0,0-1 0 0 0,-1 0 0 0 0,1-2 0 0 0,-1 0 1 0 0,1-1-1 0 0,4-3 0 0 0,782-204 81 0 0,-661 173-95 0 0,272-67-36 0 0,111-2 50 0 0,-479 99-11 0 0,0 2-1 0 0,1 2 1 0 0,0 2-1 0 0,-1 2 1 0 0,13 3 11 0 0,-61-3 0 0 0,1 0 1 0 0,0 0-1 0 0,0 0 1 0 0,-1 0-1 0 0,1 0 0 0 0,0 0 1 0 0,0 0-1 0 0,0 1 1 0 0,-1-1-1 0 0,1 0 1 0 0,0 1-1 0 0,-1 0 1 0 0,1-1-1 0 0,0 1 0 0 0,-1 0 1 0 0,1 0-1 0 0,-1 0 1 0 0,1 0-1 0 0,-1 0 1 0 0,1 0-1 0 0,-1 1 1 0 0,0-1-1 0 0,0 0 1 0 0,0 1-1 0 0,1-1 0 0 0,-1 1 1 0 0,-1-1-1 0 0,1 1 1 0 0,0-1-1 0 0,0 1 1 0 0,0 0-1 0 0,-1-1 1 0 0,1 1-1 0 0,-1 0 0 0 0,0 0 1 0 0,1-1-1 0 0,-1 1 1 0 0,0 0-1 0 0,0 0 1 0 0,0 0-1 0 0,0-1 1 0 0,0 1-1 0 0,-1 0 1 0 0,1 0-1 0 0,0-1 0 0 0,-1 1 1 0 0,1 0-1 0 0,-1-1 1 0 0,0 1-1 0 0,0 0 1 0 0,1-1-1 0 0,-1 1 1 0 0,0-1-1 0 0,0 1 1 0 0,0-1-1 0 0,-1 1 0 0 0,1-1 1 0 0,0 0-1 0 0,-1 0 1 0 0,1 0-1 0 0,0 1 1 0 0,-2-1-1 0 0,-25 23 51 0 0,0-1 0 0 0,-1-1 0 0 0,-1-2 0 0 0,-28 14-51 0 0,40-23 10 0 0,-243 131 72 0 0,-6-12-1 0 0,-255 85-81 0 0,514-211 1 0 0,-627 219 61 0 0,565-203-148 0 0,409-149-18 0 0,547-187-14 0 0,-489 181 67 0 0,-210 68 27 0 0,25-9-12 0 0,177-39 36 0 0,-278 96-29 0 0,-93 26 19 0 0,-43 10 42 0 0,-317 137 98 0 0,-1231 547 23 0 0,1310-589-6 0 0,-187 51-147 0 0,351-137 211 0 0,91-26-113 0 0,20-8-74 0 0,-11 7-22 0 0,628-328 94 0 0,153-13-131 0 0,-367 170 26 0 0,234-99-51 0 0,-615 260 58 0 0,-485 196-39 0 0,-1181 526-60 0 0,1290-567 71 0 0,-304 82 30 0 0,584-208 45 0 0,0-3 0 0 0,-1-3-1 0 0,0-2 1 0 0,-24-1-45 0 0,84-9 3 0 0,1 1 3 0 0,-1 0 0 0 0,1 0 0 0 0,-1 0 0 0 0,0 0 0 0 0,1 0 0 0 0,-1-1 0 0 0,0 1 0 0 0,0-1 0 0 0,1 0 1 0 0,-1 0-1 0 0,0 0 0 0 0,0 0 0 0 0,1 0 0 0 0,-1-1 0 0 0,0 1 0 0 0,0-1 0 0 0,1 0 0 0 0,-1 0 0 0 0,0 0 0 0 0,1 0 0 0 0,-1 0 0 0 0,1 0 0 0 0,-1-1 0 0 0,1 1 1 0 0,0-1-1 0 0,0 0 0 0 0,0 1 0 0 0,0-1 0 0 0,0 0 0 0 0,0 0 0 0 0,0 0 0 0 0,0-1 0 0 0,1 1 0 0 0,-1 0 0 0 0,1-1 0 0 0,0 1 0 0 0,0-1 0 0 0,0 1 0 0 0,0-1 1 0 0,0 0-1 0 0,0 1 0 0 0,1-1 0 0 0,-1 0 0 0 0,1 0 0 0 0,0 0-6 0 0,3-7 5 0 0,0 1-1 0 0,1-1 1 0 0,0 1 0 0 0,1-1-1 0 0,0 1 1 0 0,0 1 0 0 0,1-1-1 0 0,0 1 1 0 0,1 0 0 0 0,0 0-1 0 0,0 1 1 0 0,5-4-5 0 0,78-75 20 0 0,4 5 0 0 0,3 3 0 0 0,3 6 0 0 0,4 3 0 0 0,2 5-20 0 0,186-95 72 0 0,80-21-72 0 0,-291 142 1 0 0,101-50-1 0 0,3 8-1 0 0,4 8 1 0 0,56-7 0 0 0,-143 60-44 0 0,-103 19 42 0 0,1 1 1 0 0,-1-1-1 0 0,0 1 1 0 0,1-1-1 0 0,-1 1 0 0 0,1-1 1 0 0,0 1-1 0 0,-1-1 1 0 0,1 1-1 0 0,-1 0 0 0 0,1-1 1 0 0,0 1-1 0 0,0 0 1 0 0,-1-1-1 0 0,1 1 0 0 0,0 0 1 0 0,0-1-1 0 0,0 1 1 0 0,-1 0-1 0 0,1 0 0 0 0,0-1 1 0 0,0 1-1 0 0,0 0 1 0 0,0-1-1 0 0,1 1 0 0 0,-1 0 1 0 0,0 0-1 0 0,0-1 1 0 0,0 1-1 0 0,1 0 0 0 0,-1-1 1 0 0,0 1-1 0 0,0 0 1 0 0,1-1-1 0 0,-1 1 0 0 0,1-1 1 0 0,-1 1-1 0 0,1 0 1 0 0,-1-1-1 0 0,1 1 0 0 0,-1-1 1 0 0,1 1-1 0 0,-1-1 1 0 0,1 0-1 0 0,-1 1 0 0 0,1-1 1 0 0,0 0-1 0 0,-1 1 1 0 0,1-1-1 0 0,0 0 0 0 0,-1 1 1 0 0,1-1-1 0 0,0 0 1 0 0,-1 0-1 0 0,1 0 0 0 0,0 0 1 0 0,0 0-1 0 0,-1 0 1 0 0,1 0-1 0 0,0 0 2 0 0,-168 110 13 0 0,-148 67-33 0 0,-280 109 20 0 0,-495 194-76 0 0,989-443 115 0 0,93-31-31 0 0,21-9-7 0 0,334-151 114 0 0,319-123 104 0 0,93 0-219 0 0,-400 151 6 0 0,395-129 10 0 0,-705 239-34 0 0,1 3-1 0 0,1 2 0 0 0,47-5 19 0 0,-99 17-1 0 0,0 0 0 0 0,0 0-1 0 0,1-1 1 0 0,-1 1-1 0 0,1 0 1 0 0,-1 0 0 0 0,1 0-1 0 0,-1 0 1 0 0,1 0-1 0 0,0-1 1 0 0,-1 1 0 0 0,1 0-1 0 0,0 0 1 0 0,-1 0-1 0 0,1 0 1 0 0,0 0 0 0 0,0 0-1 0 0,0 0 1 0 0,0 0 0 0 0,0 0-1 0 0,0 0 1 0 0,0 0-1 0 0,1 0 1 0 0,-1 0 0 0 0,0 0-1 0 0,0 0 1 0 0,1 0-1 0 0,-1 0 1 0 0,1 0 0 0 0,-1 0-1 0 0,1 0 1 0 0,-1-1-1 0 0,1 1 1 0 0,-1 0 0 0 0,1 0-1 0 0,0-1 1 0 0,-1 1-1 0 0,1 0 1 0 0,0-1 0 0 0,0 1-1 0 0,0 0 1 0 0,-1-1 0 0 0,1 1-1 0 0,0-1 1 0 0,0 0-1 0 0,0 1 1 0 0,0-1 0 0 0,0 0-1 0 0,0 1 1 0 0,0-1-1 0 0,0 0 1 0 0,0 0 0 0 0,0 0-1 0 0,0 0 1 0 0,0 0-1 0 0,0 0 1 0 0,0 0 0 0 0,0 0-1 0 0,0 0 1 0 0,0-1 0 0 0,0 1-1 0 0,0 0 1 0 0,0-1-1 0 0,-1 1 1 0 0,1 0 0 0 0,0-1-1 0 0,0 1 1 0 0,0-1-1 0 0,0 1 1 0 0,0-1 1 0 0,-102 85 15 0 0,-217 129 35 0 0,-54 10-50 0 0,14-8-16 0 0,-856 587-137 0 0,773-495 153 0 0,409-275-36 0 0,32-31 35 0 0,0 0 1 0 0,-1-1-1 0 0,1 1 1 0 0,0-1-1 0 0,-1 1 0 0 0,1 0 1 0 0,0-1-1 0 0,0 1 1 0 0,0 0-1 0 0,0 0 0 0 0,-1-1 1 0 0,1 1-1 0 0,0 0 1 0 0,0-1-1 0 0,0 1 1 0 0,0 0-1 0 0,1-1 0 0 0,-1 1 1 0 0,0 0-1 0 0,0 0 1 0 0,0-1-1 0 0,1 1 0 0 0,-1 0 1 0 0,0-1-1 0 0,1 1 1 0 0,-1-1-1 0 0,0 1 0 0 0,1 0 1 0 0,-1-1-1 0 0,1 1 1 0 0,-1-1-1 0 0,1 1 1 0 0,-1-1-1 0 0,1 1 0 0 0,-1-1 1 0 0,1 0-1 0 0,-1 1 1 0 0,1-1-1 0 0,0 0 0 0 0,-1 1 1 0 0,1-1-1 0 0,0 0 1 0 0,-1 0-1 0 0,1 1 1 0 0,0-1-1 0 0,-1 0 0 0 0,1 0 1 0 0,0 0-1 0 0,0 0 1 0 0,-1 0-1 0 0,1 0 0 0 0,0 0 1 0 0,-1 0-1 0 0,1 0 1 0 0,0-1-1 0 0,-1 1 0 0 0,1 0 1 0 0,0 0-1 0 0,-1 0 1 0 0,1-1-1 0 0,0 1 1 0 0,-1 0-1 0 0,1-1 0 0 0,0 1 1 0 0,-1-1-1 0 0,1 1 1 0 0,-1-1-1 0 0,1 1 1 0 0,32-5 24 0 0,0 0 0 0 0,0-2 0 0 0,0-2 1 0 0,-1-1-1 0 0,-1-1 0 0 0,0-2 0 0 0,1-1-24 0 0,11-4 20 0 0,712-316 131 0 0,-358 153-99 0 0,139-56 8 0 0,1001-463-67 0 0,-1081 490-221 0 0,-434 202 32 0 0,-47 20 14 0 0,11-5 176 0 0,-1314 621-71 0 0,612-258 88 0 0,42-19-7 0 0,554-289 135 0 0,-3-6 0 0 0,-2-6 0 0 0,-64 15-139 0 0,139-53 213 0 0,33-12-14 0 0,33-13-58 0 0,264-148-11 0 0,343-156-48 0 0,13 28 0 0 0,51 12-82 0 0,-243 104 29 0 0,103-10-29 0 0,-426 159-139 0 0,-121 24 137 0 0,-1 0 0 0 0,0 1 0 0 0,1-1 0 0 0,-1 0 0 0 0,1 0 0 0 0,-1 1 0 0 0,1-1 0 0 0,-1 1 0 0 0,1-1 0 0 0,0 0 0 0 0,-1 1 0 0 0,1-1 0 0 0,-1 1-1 0 0,1-1 1 0 0,0 1 0 0 0,0-1 0 0 0,-1 1 0 0 0,1-1 0 0 0,0 1 0 0 0,0-1 0 0 0,-1 1 0 0 0,1 0 0 0 0,0-1 0 0 0,0 1 0 0 0,0-1 0 0 0,0 1-1 0 0,0-1 1 0 0,0 1 0 0 0,0 0 0 0 0,0-1 0 0 0,0 1 0 0 0,0-1 0 0 0,0 1 0 0 0,0 0 0 0 0,1-1 0 0 0,-1 1 0 0 0,0-1 0 0 0,0 1 0 0 0,1-1 0 0 0,-1 1-1 0 0,0-1 1 0 0,0 1 0 0 0,1-1 0 0 0,-1 1 0 0 0,1-1 0 0 0,-1 1 0 0 0,0-1 0 0 0,1 0 0 0 0,-1 1 0 0 0,1-1 0 0 0,-1 0 0 0 0,1 1 0 0 0,-1-1-1 0 0,1 0 1 0 0,-1 0 0 0 0,1 1 0 0 0,0-1 0 0 0,-1 0 0 0 0,1 0 0 0 0,-1 0 0 0 0,1 0 0 0 0,-1 0 0 0 0,1 0 2 0 0,-131 86-26 0 0,-978 524 30 0 0,814-444-19 0 0,-1236 642-47 0 0,1217-683 257 0 0,354-149-146 0 0,1325-662 173 0 0,-1285 649-227 0 0,1689-730 43 0 0,-1361 631-42 0 0,-297 115-84 0 0,-106 26 9 0 0,-69 43-28 0 0,46-39 99 0 0,-1370 667-76 0 0,1309-638 91 0 0,-422 208 25 0 0,-10-21 0 0 0,-250 61-32 0 0,620-252 152 0 0,140-34-150 0 0,1 0 1 0 0,-1 0-1 0 0,1-1 0 0 0,-1 1 0 0 0,1-1 0 0 0,-1 1 1 0 0,1 0-1 0 0,-1-1 0 0 0,0 1 0 0 0,1-1 1 0 0,-1 1-1 0 0,1-1 0 0 0,-1 1 0 0 0,0-1 0 0 0,0 1 1 0 0,1-1-1 0 0,-1 0 0 0 0,0 1 0 0 0,0-1 0 0 0,0 1 1 0 0,0-1-1 0 0,1 0 0 0 0,-1 1 0 0 0,0-1 1 0 0,0 1-1 0 0,0-1 0 0 0,0 0 0 0 0,0 1 0 0 0,-1-1 1 0 0,1 0-1 0 0,0 1 0 0 0,0-1 0 0 0,0 1 0 0 0,0-1 1 0 0,-1 1-1 0 0,1-1 0 0 0,0 0 0 0 0,-1 1 1 0 0,1-1-1 0 0,0 1 0 0 0,-1-1 0 0 0,1 1 0 0 0,-1 0 1 0 0,1-1-1 0 0,0 1 0 0 0,-1-1 0 0 0,1 1 0 0 0,-1 0 1 0 0,0-1-1 0 0,1 1 0 0 0,-1 0 0 0 0,1 0 1 0 0,-1-1-1 0 0,1 1 0 0 0,-1 0 0 0 0,0 0 0 0 0,1 0 1 0 0,-1 0-1 0 0,0-1-2 0 0,140-102 8 0 0,337-193 27 0 0,13 21-1 0 0,203-68-34 0 0,686-277-25 0 0,-1341 606 15 0 0,270-92-53 0 0,-261 99-31 0 0,-47 7 91 0 0,1 1 0 0 0,-1-1-1 0 0,1 0 1 0 0,-1 0 0 0 0,1 0-1 0 0,-1 1 1 0 0,1-1-1 0 0,0 0 1 0 0,-1 1 0 0 0,1-1-1 0 0,-1 0 1 0 0,1 1 0 0 0,0-1-1 0 0,-1 0 1 0 0,1 1 0 0 0,0-1-1 0 0,-1 1 1 0 0,1-1 0 0 0,0 1-1 0 0,0-1 1 0 0,-1 1 0 0 0,1-1-1 0 0,0 1 1 0 0,0-1 0 0 0,0 1-1 0 0,0-1 1 0 0,0 1 0 0 0,0-1-1 0 0,0 1 1 0 0,0-1 0 0 0,0 1-1 0 0,0-1 1 0 0,0 1 0 0 0,0-1-1 0 0,0 1 1 0 0,0-1 0 0 0,0 1-1 0 0,1-1 1 0 0,-1 1 0 0 0,0-1-1 0 0,0 1 1 0 0,0-1 0 0 0,1 1-1 0 0,-1-1 1 0 0,0 0 0 0 0,1 1-1 0 0,-1-1 1 0 0,0 1 0 0 0,1-1-1 0 0,-1 0 1 0 0,1 1 0 0 0,-1-1-1 0 0,1 0 1 0 0,-1 0 0 0 0,0 1-1 0 0,1-1 1 0 0,-1 0 0 0 0,1 0-1 0 0,-1 0 1 0 0,1 1 3 0 0,-139 83-64 0 0,-722 336 61 0 0,-120 49-62 0 0,753-358 66 0 0,-4-10 1 0 0,-5-11-1 0 0,-4-9 0 0 0,-208 38-1 0 0,393-107 31 0 0,-1-2-1 0 0,1-3 1 0 0,-1-2-1 0 0,0-3 1 0 0,0-2-1 0 0,-8-4-30 0 0,59 5 6 0 0,1-1-1 0 0,-1 0 1 0 0,0-1-1 0 0,0 1 1 0 0,1-1 0 0 0,-1 0-1 0 0,0 0 1 0 0,1 0-1 0 0,-1-1 1 0 0,1 0 0 0 0,-1 0-1 0 0,1 0 1 0 0,0 0-1 0 0,0 0 1 0 0,0-1-1 0 0,0 0 1 0 0,0 0 0 0 0,1 0-1 0 0,-1 0 1 0 0,1-1-1 0 0,0 1 1 0 0,0-1-1 0 0,0 0 1 0 0,0 0 0 0 0,1 0-1 0 0,-1 0 1 0 0,1-1-1 0 0,0 1 1 0 0,1 0 0 0 0,-1-1-1 0 0,1 0 1 0 0,0 1-1 0 0,0-1 1 0 0,0 0-1 0 0,1 1 1 0 0,-1-1 0 0 0,1 0-1 0 0,0-3-5 0 0,5-12 3 0 0,1 0-1 0 0,1 0 1 0 0,0 0-1 0 0,2 1 0 0 0,0 0 1 0 0,1 1-1 0 0,1 0 1 0 0,1 0-1 0 0,0 1 1 0 0,1 1-1 0 0,1 0 1 0 0,0 1-1 0 0,14-11-2 0 0,-19 16 0 0 0,108-107 9 0 0,5 4 0 0 0,4 6 1 0 0,6 5-1 0 0,3 7 0 0 0,16-2-9 0 0,189-100 44 0 0,211-82-44 0 0,-464 235-27 0 0,2 4 1 0 0,1 4 0 0 0,2 4 0 0 0,1 4 0 0 0,7 3 26 0 0,-84 21-17 0 0,0 1 1 0 0,1 1 0 0 0,0 1-1 0 0,0 0 1 0 0,-1 1 0 0 0,1 1-1 0 0,8 2 17 0 0,-22-2-4 0 0,0 0-1 0 0,-1 0 1 0 0,1 0 0 0 0,-1 0-1 0 0,0 1 1 0 0,1-1 0 0 0,-1 1-1 0 0,0-1 1 0 0,0 1 0 0 0,0 0-1 0 0,0 0 1 0 0,0 0 0 0 0,0 0-1 0 0,0 0 1 0 0,-1 1 0 0 0,1-1-1 0 0,-1 0 1 0 0,0 1 0 0 0,0-1-1 0 0,0 1 1 0 0,0-1-1 0 0,0 1 1 0 0,0 0 0 0 0,0-1-1 0 0,-1 1 1 0 0,0 0 0 0 0,1 0-1 0 0,-1-1 1 0 0,0 1 0 0 0,0 0-1 0 0,-1 0 1 0 0,1-1 0 0 0,-1 1-1 0 0,1 0 1 0 0,-1 0 0 0 0,0-1-1 0 0,0 1 1 0 0,0-1 0 0 0,0 1-1 0 0,0-1 1 0 0,-1 1-1 0 0,-1 1 5 0 0,-9 16 3 0 0,-1-1-1 0 0,0-1 1 0 0,-2 0-1 0 0,0 0 1 0 0,-1-2-1 0 0,-8 6-2 0 0,-101 87 15 0 0,-4-6 1 0 0,-89 51-16 0 0,205-145 0 0 0,-357 231-42 0 0,-10-17 0 0 0,-75 16 42 0 0,244-135 33 0 0,-4-10 0 0 0,-11-6-33 0 0,130-61 98 0 0,89-29-57 0 0,20-7-28 0 0,-10 7-10 0 0,241-135 32 0 0,198-97 47 0 0,9 19 0 0 0,55 2-82 0 0,867-298-5 0 0,-1332 497-6 0 0,161-39-112 0 0,-202 54 122 0 0,0-1-1 0 0,0 1 0 0 0,-1-1 1 0 0,1 1-1 0 0,0 0 0 0 0,0-1 1 0 0,0 1-1 0 0,0-1 0 0 0,-1 1 1 0 0,1-1-1 0 0,0 1 0 0 0,0-1 1 0 0,0 1-1 0 0,0 0 1 0 0,0-1-1 0 0,1 1 0 0 0,-1-1 1 0 0,0 1-1 0 0,0-1 0 0 0,0 1 1 0 0,0-1-1 0 0,1 1 0 0 0,-1 0 1 0 0,0-1-1 0 0,0 0 1 0 0,1 1-1 0 0,-1-1 0 0 0,0 1 1 0 0,1-1-1 0 0,-1 1 0 0 0,1-1 1 0 0,-1 0-1 0 0,1 1 0 0 0,-1-1 1 0 0,0 0-1 0 0,1 1 0 0 0,-1-1 1 0 0,1 0-1 0 0,-1 1 1 0 0,1-1-1 0 0,0 0 0 0 0,-1 0 1 0 0,1 0-1 0 0,-1 0 0 0 0,1 0 1 0 0,-1 0-1 0 0,1 0 0 0 0,-1 0 1 0 0,1 0-1 0 0,0 0 0 0 0,-1 0 1 0 0,1 0-1 0 0,-1 0 1 0 0,1 0-1 0 0,-1 0 0 0 0,1 0 1 0 0,-1-1-1 0 0,1 1 0 0 0,0 0 1 0 0,-1 0-1 0 0,0-1 0 0 0,1 1 1 0 0,-1 0-1 0 0,1-1 1 0 0,-1 1 0 0 0,-111 84-49 0 0,-315 166 74 0 0,-241 148-86 0 0,-549 307 8 0 0,997-595 60 0 0,-125 40-6 0 0,305-133 48 0 0,0-2-1 0 0,-2-1 1 0 0,0-3-1 0 0,0-1 1 0 0,-40 4-48 0 0,80-14 3 0 0,1 1 1 0 0,-1-1 0 0 0,0 1-1 0 0,1-1 1 0 0,-1 1-1 0 0,0-1 1 0 0,1 0 0 0 0,-1 0-1 0 0,0 1 1 0 0,0-1-1 0 0,1 0 1 0 0,-1 0-1 0 0,0 0 1 0 0,0 1 0 0 0,0-1-1 0 0,1 0 1 0 0,-1 0-1 0 0,0 0 1 0 0,0 0 0 0 0,1-1-1 0 0,-1 1 1 0 0,0 0-1 0 0,0 0 1 0 0,0 0-1 0 0,1-1 1 0 0,-1 1 0 0 0,0 0-1 0 0,1-1 1 0 0,-1 1-1 0 0,0 0 1 0 0,1-1 0 0 0,-1 1-1 0 0,0-1 1 0 0,1 1-1 0 0,-1-1 1 0 0,1 0 0 0 0,-1 1-1 0 0,1-1 1 0 0,-1 1-1 0 0,1-1 1 0 0,-1 0-1 0 0,1 0 1 0 0,0 1 0 0 0,-1-1-1 0 0,1 0 1 0 0,0 1-1 0 0,0-1 1 0 0,0 0 0 0 0,-1 0-1 0 0,1 0 1 0 0,0 1-1 0 0,0-1 1 0 0,0 0-1 0 0,0 0 1 0 0,0 1 0 0 0,1-1-1 0 0,-1-1-3 0 0,35-38 72 0 0,79-50-58 0 0,3 5 0 0 0,4 5 1 0 0,30-9-15 0 0,417-230 86 0 0,300-107-86 0 0,498-139-1 0 0,-1315 546-11 0 0,-5 1-16 0 0,0 1-1 0 0,2 3 1 0 0,-1 1-1 0 0,2 3 1 0 0,-1 1-1 0 0,31 1 29 0 0,-78 7-3 0 0,-1 1 1 0 0,1 0-1 0 0,0-1 0 0 0,0 1 1 0 0,-1 0-1 0 0,1 0 0 0 0,0-1 0 0 0,0 1 1 0 0,-1 0-1 0 0,1 0 0 0 0,0 0 0 0 0,0 0 1 0 0,-1 0-1 0 0,1 0 0 0 0,0 0 1 0 0,0 0-1 0 0,0 0 0 0 0,-1 1 0 0 0,1-1 1 0 0,0 0-1 0 0,0 0 0 0 0,-1 1 0 0 0,1-1 1 0 0,0 0-1 0 0,-1 1 0 0 0,1-1 1 0 0,0 1-1 0 0,-1-1 0 0 0,1 1 0 0 0,-1-1 1 0 0,1 1-1 0 0,-1 0 0 0 0,1-1 0 0 0,-1 1 1 0 0,1-1-1 0 0,-1 1 0 0 0,1 0 1 0 0,-1 0-1 0 0,0-1 0 0 0,1 1 0 0 0,-1 0 1 0 0,0-1-1 0 0,0 1 0 0 0,0 0 0 0 0,0 0 1 0 0,1 0-1 0 0,-1-1 0 0 0,0 1 1 0 0,0 0-1 0 0,-1 0 0 0 0,1-1 0 0 0,0 1 1 0 0,0 0-1 0 0,0 0 0 0 0,0 0 0 0 0,-1-1 1 0 0,1 1-1 0 0,0 0 0 0 0,-1-1 1 0 0,1 1-1 0 0,0 0 0 0 0,-1-1 0 0 0,1 1 1 0 0,-1 0-1 0 0,1-1 3 0 0,-8 11-10 0 0,0-1-1 0 0,-1 0 1 0 0,0 0 0 0 0,-1-1-1 0 0,0-1 1 0 0,0 1 0 0 0,-1-2-1 0 0,0 1 1 0 0,-1-1 10 0 0,9-5-1 0 0,-399 238 40 0 0,266-163-33 0 0,-1096 641-125 0 0,1047-610 194 0 0,-3-9 1 0 0,-5-8 0 0 0,-156 48-76 0 0,269-119 134 0 0,106-39-59 0 0,388-205-24 0 0,376-165-43 0 0,64 14-8 0 0,-780 345 5 0 0,229-94-17 0 0,125-26 12 0 0,-289 116-93 0 0,-117 40-84 0 0,-48 14 92 0 0,-392 202 30 0 0,-627 351-63 0 0,671-363 128 0 0,4-12 113 0 0,-208 70-123 0 0,336-182 186 0 0,242-86-184 0 0,0-1 1 0 0,0 1 0 0 0,0 0 0 0 0,0-1 0 0 0,0 1 0 0 0,0 0-1 0 0,0-1 1 0 0,-1 1 0 0 0,1 0 0 0 0,0-1 0 0 0,0 1-1 0 0,0 0 1 0 0,-1 0 0 0 0,1-1 0 0 0,0 1 0 0 0,0 0 0 0 0,-1 0-1 0 0,1-1 1 0 0,0 1 0 0 0,0 0 0 0 0,-1 0 0 0 0,1 0 0 0 0,0 0-1 0 0,-1-1 1 0 0,1 1 0 0 0,0 0 0 0 0,-1 0 0 0 0,1 0 0 0 0,0 0-1 0 0,-1 0 1 0 0,1 0 0 0 0,0 0 0 0 0,-1 0 0 0 0,1 0 0 0 0,0 0-1 0 0,-1 0 1 0 0,1 0 0 0 0,0 0 0 0 0,-1 0 0 0 0,1 0-1 0 0,0 0 1 0 0,-1 0 0 0 0,1 1 0 0 0,0-1 0 0 0,0 0 0 0 0,-1 0-1 0 0,1 0 1 0 0,0 0 0 0 0,-1 1 0 0 0,1-1-3 0 0,380-209 105 0 0,1788-777-42 0 0,-2133 972-60 0 0,378-156 31 0 0,303-76-34 0 0,-577 219-53 0 0,-139 27 50 0 0,0 0 0 0 0,0 1 0 0 0,-1-1 0 0 0,1 0 0 0 0,0 1 0 0 0,0-1 0 0 0,0 1 0 0 0,0-1-1 0 0,0 0 1 0 0,0 1 0 0 0,0-1 0 0 0,0 1 0 0 0,0-1 0 0 0,0 1 0 0 0,0-1 0 0 0,0 0 0 0 0,0 1 0 0 0,0-1 0 0 0,0 1 0 0 0,0-1 0 0 0,0 0 0 0 0,1 1 0 0 0,-1-1 0 0 0,0 1 0 0 0,0-1 0 0 0,1 0 0 0 0,-1 1-1 0 0,0-1 1 0 0,0 0 0 0 0,1 1 0 0 0,-1-1 0 0 0,0 0 0 0 0,1 0 0 0 0,-1 1 0 0 0,0-1 0 0 0,1 0 0 0 0,-1 0 0 0 0,1 1 3 0 0,-212 110-46 0 0,162-88 45 0 0,-1409 664-89 0 0,1107-518 183 0 0,-8-16 0 0 0,-313 86-93 0 0,545-209 199 0 0,112-34-69 0 0,39-10-75 0 0,-14 8-59 0 0,429-212 36 0 0,186-49 24 0 0,451-122-56 0 0,-1039 377 5 0 0,388-129-26 0 0,208-31 21 0 0,-478 149-101 0 0,-124 32-7 0 0,-59 20 59 0 0,-275 129 49 0 0,-1243 587-138 0 0,1182-580 294 0 0,-7-16 0 0 0,-199 45-156 0 0,480-172 150 0 0,104-31-61 0 0,474-222 36 0 0,87-9-125 0 0,840-279 90 0 0,-1275 473-106 0 0,3 5 0 0 0,77-8 16 0 0,-139 42-108 0 0,-79 18 54 0 0,-67 45-5 0 0,54-50 58 0 0,-209 116 6 0 0,-57 13-5 0 0,139-68-2 0 0,-891 389-6 0 0,800-359 20 0 0,-250 81 111 0 0,582-210-159 0 0,580-244 172 0 0,133-5-54 0 0,143-41-50 0 0,-551 207-29 0 0,-372 108-31 0 0,-36 7 27 0 0,-1 1-1 0 0,1-1 1 0 0,0 0 0 0 0,0 0-1 0 0,0 1 1 0 0,0-1 0 0 0,0 0-1 0 0,0 1 1 0 0,0-1 0 0 0,0 0-1 0 0,0 1 1 0 0,0-1 0 0 0,0 0-1 0 0,0 1 1 0 0,0-1 0 0 0,0 0-1 0 0,0 1 1 0 0,0-1 0 0 0,0 0-1 0 0,0 1 1 0 0,0-1 0 0 0,0 0-1 0 0,1 1 1 0 0,-1-1 0 0 0,0 0-1 0 0,0 0 1 0 0,0 1 0 0 0,0-1-1 0 0,1 0 1 0 0,-1 0 0 0 0,0 1-1 0 0,0-1 1 0 0,1 0 0 0 0,-1 0-1 0 0,0 0 1 0 0,0 1 0 0 0,1-1-1 0 0,-1 0 1 0 0,0 0 1 0 0,-203 96 9 0 0,-1712 747 1 0 0,1582-714 114 0 0,321-120-178 0 0,33-10 29 0 0,185-70 201 0 0,866-309 86 0 0,-256 101-212 0 0,-659 231-70 0 0,-229 82 35 0 0,-335 156-30 0 0,-534 223 39 0 0,667-305-137 0 0,261-102 51 0 0,19-4 8 0 0,26-7 26 0 0,281-108 245 0 0,727-225-162 0 0,-598 218-108 0 0,-431 120 8 0 0,-23 7 47 0 0,-230 85 55 0 0,-709 231-42 0 0,563-209 28 0 0,382-111-130 0 0,15-2 48 0 0,20-2 19 0 0,9-6 44 0 0,0-1-1 0 0,0-2 0 0 0,-1-2 1 0 0,22-10-24 0 0,-9 4 17 0 0,806-249-1 0 0,-681 226 19 0 0,-167 40 44 0 0,-16 1-35 0 0,-16 3-6 0 0,-236 87-44 0 0,205-68 8 0 0,-483 223 46 0 0,526-232-140 0 0,45-20 72 0 0,195-90 140 0 0,-6 6-112 0 0,87-17-8 0 0,-141 54 3 0 0,-235 94-1 0 0,-298 155-2 0 0,338-170-156 0 0,54-25 108 0 0,-12-3 56 0 0,-1-1-1 0 0,0 0 1 0 0,0-2-1 0 0,0 1 1 0 0,-1-1-1 0 0,0-1 1 0 0,0 0-1 0 0,8-7-7 0 0,4-1 6 0 0,11-6 9 0 0,4 1-6 0 0,-1-1 1 0 0,-2-3 0 0 0,0-1 0 0 0,-1-1 0 0 0,-1-2 0 0 0,-2-2 0 0 0,-1-1 0 0 0,-1-2 0 0 0,5-8-10 0 0,0-56 103 0 0,-36 94-100 0 0,0-1 0 0 0,0 1-1 0 0,0 0 1 0 0,0 0 0 0 0,0 0 0 0 0,-1 0 0 0 0,1 0 0 0 0,-1 0 0 0 0,0 0 0 0 0,0 0 0 0 0,0 1 0 0 0,0-1-1 0 0,0 0 1 0 0,-1 0 0 0 0,1 1 0 0 0,-1-1 0 0 0,0 1 0 0 0,0-1 0 0 0,0 1 0 0 0,0 0 0 0 0,0-1 0 0 0,0 1 0 0 0,-1 1-1 0 0,1-1 1 0 0,-1 0 0 0 0,1 0 0 0 0,-1 1 0 0 0,0-1 0 0 0,1 1 0 0 0,-1 0 0 0 0,0 0 0 0 0,-2 0-3 0 0,-16-3-3 0 0,0 1 0 0 0,0 0 0 0 0,-1 2 0 0 0,1 1 1 0 0,-1 0-1 0 0,1 2 0 0 0,-1 0 0 0 0,1 2 0 0 0,-5 1 3 0 0,-117 42-66 0 0,144-47 62 0 0,-1 0 0 0 0,0 0 0 0 0,1 0 0 0 0,-1 0 0 0 0,0 1 0 0 0,1-1 0 0 0,-1 0 0 0 0,0 0 0 0 0,1 0 0 0 0,-1 1 1 0 0,0-1-1 0 0,0 0 0 0 0,1 0 0 0 0,-1 1 0 0 0,0-1 0 0 0,0 0 0 0 0,0 1 0 0 0,1-1 0 0 0,-1 0 0 0 0,0 1 0 0 0,0-1 0 0 0,0 0 1 0 0,0 1-1 0 0,0-1 0 0 0,0 0 0 0 0,1 1 0 0 0,-1-1 0 0 0,0 0 0 0 0,0 1 0 0 0,0-1 0 0 0,0 1 0 0 0,0-1 0 0 0,0 0 0 0 0,-1 1 1 0 0,1-1-1 0 0,0 0 0 0 0,0 1 0 0 0,0-1 0 0 0,0 0 0 0 0,0 1 0 0 0,0-1 0 0 0,-1 0 0 0 0,1 1 0 0 0,0-1 0 0 0,0 0 0 0 0,0 1 1 0 0,-1-1-1 0 0,1 0 0 0 0,0 0 0 0 0,-1 1 0 0 0,1-1 0 0 0,0 0 0 0 0,0 0 0 0 0,-1 0 0 0 0,1 1 0 0 0,0-1 0 0 0,-1 0 1 0 0,1 0 2 0 0,35 2-30 0 0,-4-9 38 0 0,0-1 0 0 0,0-1-1 0 0,-1-2 1 0 0,-1-1 0 0 0,18-10-7 0 0,-21 10 6 0 0,59-27 19 0 0,-1-3-1 0 0,58-42-24 0 0,-137 81 3 0 0,7-4 7 0 0,0-1 0 0 0,0-1-1 0 0,-1 1 1 0 0,0-2-1 0 0,-1 0 1 0 0,0 0 0 0 0,0 0-1 0 0,5-10-9 0 0,-13 19 3 0 0,-1 0-1 0 0,0 0 0 0 0,0 0 0 0 0,0 0 1 0 0,0 0-1 0 0,-1-1 0 0 0,1 1 0 0 0,0 0 1 0 0,0 0-1 0 0,-1-1 0 0 0,1 1 0 0 0,-1 0 1 0 0,1-1-1 0 0,-1 1 0 0 0,0-1 0 0 0,1 1 1 0 0,-1-1-1 0 0,0 1 0 0 0,0-1 0 0 0,0 1 1 0 0,0-1-1 0 0,0 1 0 0 0,-1 0 1 0 0,1-1-1 0 0,0 1 0 0 0,-1-1 0 0 0,1 1 1 0 0,-1-1-1 0 0,1 1 0 0 0,-1 0 0 0 0,1 0 1 0 0,-1-1-1 0 0,0 1 0 0 0,0 0 0 0 0,0 0 1 0 0,0 0-1 0 0,0-1 0 0 0,0 1 0 0 0,0 0 1 0 0,0 0-1 0 0,0 1 0 0 0,0-1 0 0 0,-1 0 1 0 0,1 0-1 0 0,0 1 0 0 0,0-1 0 0 0,-1 0 1 0 0,1 1-1 0 0,-2-1-2 0 0,-9 2-11 0 0,1 0 0 0 0,0 1 0 0 0,-1 1 0 0 0,1-1 0 0 0,0 2 0 0 0,0-1 0 0 0,1 2 0 0 0,-1-1 0 0 0,1 2 0 0 0,0-1 0 0 0,0 1 0 0 0,1 1 0 0 0,-1 0 0 0 0,1 0 0 0 0,1 1 0 0 0,0 0 0 0 0,-2 2 11 0 0,2-3 0 0 0,-22 17-16 0 0,2 2-1 0 0,1 1 0 0 0,1 1 0 0 0,2 2 1 0 0,1 0-1 0 0,1 1 0 0 0,1 1 0 0 0,2 1 1 0 0,2 1-1 0 0,1 1 0 0 0,-7 20 17 0 0,21-51-5 0 0,0-1-1 0 0,1 1 1 0 0,-1 0-1 0 0,1-1 1 0 0,-1 1-1 0 0,1 0 1 0 0,0 0 0 0 0,1 0-1 0 0,-1 0 1 0 0,1 0-1 0 0,-1 0 1 0 0,1 0-1 0 0,1 0 1 0 0,-1 0-1 0 0,0 0 1 0 0,1 0 0 0 0,0 0-1 0 0,0 0 1 0 0,0 0-1 0 0,0-1 1 0 0,1 1-1 0 0,-1 0 1 0 0,1-1-1 0 0,0 1 1 0 0,0-1-1 0 0,1 1 1 0 0,-1-1 0 0 0,1 0-1 0 0,-1 0 1 0 0,1 0-1 0 0,0-1 1 0 0,0 1-1 0 0,0 0 1 0 0,0-1-1 0 0,1 0 1 0 0,-1 0-1 0 0,1 0 1 0 0,-1 0 0 0 0,1-1-1 0 0,0 1 1 0 0,0-1-1 0 0,0 0 1 0 0,-1 0-1 0 0,1 0 1 0 0,4 0 5 0 0,17-4 11 0 0,0 0 0 0 0,0-2 0 0 0,-1 0-1 0 0,1-2 1 0 0,-1-1 0 0 0,-1-1 0 0 0,0 0 0 0 0,5-5-11 0 0,52-18 21 0 0,135-43-25 0 0,-191 69-15 0 0,-23 5 6 0 0,-3 9-3 0 0,-57 47 55 0 0,-213 165 6 0 0,59-22-73 0 0,192-142-82 0 0,22-55 107 0 0,0 1 0 0 0,1-1-1 0 0,-1 1 1 0 0,1-1 0 0 0,-1 0-1 0 0,1 0 1 0 0,-1 0-1 0 0,1 0 1 0 0,0 0 0 0 0,0 0-1 0 0,-1 0 1 0 0,1 0 0 0 0,0-1-1 0 0,0 1 1 0 0,0-1 0 0 0,0 0-1 0 0,0 1 1 0 0,0-1-1 0 0,0 0 1 0 0,0 0 0 0 0,0 0-1 0 0,0 0 1 0 0,0-1 0 0 0,-1 1-1 0 0,3-1 4 0 0,-1 1 4 0 0,133-18-709 0 0,-95 10-2348 0 0,0 2-3476 0 0,-29 5 1407 0 0,-5-3-1988 0 0</inkml:trace>
  <inkml:trace contextRef="#ctx0" brushRef="#br1" timeOffset="89650.111">18668 3909 0 0 0,'0'0'156'0'0,"0"0"49"0"0,0 0 18 0 0,-24 4 1 0 0,-74 12 4 0 0,-3 22 568 0 0,-188 102 1321 0 0,258-114-2452 0 0,57-18 266 0 0,280-37 718 0 0,-231 33-810 0 0,-74-3 165 0 0,0 0 1 0 0,-1 0 0 0 0,1 1-1 0 0,-1-1 1 0 0,0 0-1 0 0,1 1 1 0 0,-1-1-1 0 0,0 0 1 0 0,0 1 0 0 0,0-1-1 0 0,0 0 1 0 0,0 1-1 0 0,0-1 1 0 0,0 0-1 0 0,0 1 1 0 0,-1-1 0 0 0,1 0-1 0 0,0 1 1 0 0,-1-1-1 0 0,1 0 1 0 0,-1 1-1 0 0,1-1 1 0 0,-1 0-1 0 0,0 0 1 0 0,0 0 0 0 0,1 0-1 0 0,-1 0 1 0 0,0 0-1 0 0,0 0 1 0 0,0 0-1 0 0,0 0 1 0 0,0 0 0 0 0,0 0-1 0 0,0-1 1 0 0,-1 1-1 0 0,1 0 1 0 0,0-1-1 0 0,0 1 1 0 0,-1-1 0 0 0,1 1-1 0 0,0-1 1 0 0,0 0-1 0 0,-1 1 1 0 0,1-1-1 0 0,0 0 1 0 0,-1 0 0 0 0,1 0-5 0 0,-3 2 20 0 0,-41 20 251 0 0,-1-3 1 0 0,0-1 0 0 0,-1-3 0 0 0,-1-1 0 0 0,-15 0-272 0 0,17-5 1182 0 0,0-1 1 0 0,0-3 0 0 0,0-2 0 0 0,-22-2-1183 0 0,67-1 78 0 0,25-12-523 0 0,64-15 225 0 0,0 3-1 0 0,2 5 0 0 0,0 3 0 0 0,1 5 0 0 0,8 3 221 0 0,6 11-1012 0 0,-106-3 1000 0 0,1 0-1 0 0,0 0 1 0 0,0 1 0 0 0,-1-1-1 0 0,1 0 1 0 0,0 0 0 0 0,-1 0-1 0 0,1 1 1 0 0,0-1 0 0 0,0 0 0 0 0,0 0-1 0 0,-1 1 1 0 0,1-1 0 0 0,0 0-1 0 0,0 1 1 0 0,0-1 0 0 0,0 0-1 0 0,0 1 1 0 0,-1-1 0 0 0,1 0-1 0 0,0 1 1 0 0,0-1 0 0 0,0 0-1 0 0,0 1 1 0 0,0-1 0 0 0,0 0-1 0 0,0 1 1 0 0,0-1 0 0 0,0 0 0 0 0,0 1-1 0 0,0-1 1 0 0,1 0 0 0 0,-1 1-1 0 0,0-1 1 0 0,0 0 0 0 0,0 1-1 0 0,0-1 1 0 0,0 0 0 0 0,1 1-1 0 0,-1-1 1 0 0,0 0 0 0 0,0 0-1 0 0,1 1 1 0 0,-1-1 0 0 0,0 0-1 0 0,0 0 1 0 0,1 1 0 0 0,-1-1 0 0 0,0 0-1 0 0,1 0 1 0 0,-1 0 0 0 0,0 0-1 0 0,0 1 1 0 0,1-1 0 0 0,-1 0-1 0 0,0 0 1 0 0,1 0 0 0 0,-1 0-1 0 0,1 0 1 0 0,-1 0 0 0 0,0 0-1 0 0,1 0 1 0 0,-1 0 0 0 0,0 0 12 0 0,-27 11 136 0 0,26-11-137 0 0,-287 83 3248 0 0,-280 43-3247 0 0,527-122 248 0 0,224-52-487 0 0,808-179-136 0 0,-975 223 405 0 0,-6 2 1 0 0,-1 0 0 0 0,0 0 1 0 0,0-1-1 0 0,0 0 0 0 0,0 0 0 0 0,-1-1 0 0 0,1 0 0 0 0,-1-1 0 0 0,0 0 0 0 0,0 0 1 0 0,0-1-32 0 0,-7 5 15 0 0,-1-1 0 0 0,0 1 0 0 0,1 0 0 0 0,-1 0 0 0 0,0 0 0 0 0,0 0 0 0 0,0-1 0 0 0,0 1 1 0 0,0 0-1 0 0,0 0 0 0 0,0 0 0 0 0,0-1 0 0 0,-1 1 0 0 0,1 0 0 0 0,0 0 0 0 0,-1 0 0 0 0,1 0 0 0 0,0-1 1 0 0,-1 1-1 0 0,0 0 0 0 0,1 0 0 0 0,-1 0 0 0 0,0 0 0 0 0,1 0 0 0 0,-1 0 0 0 0,0 1 0 0 0,0-1 1 0 0,0 0-1 0 0,0 0 0 0 0,0 1 0 0 0,0-1 0 0 0,0 0 0 0 0,0 1 0 0 0,0-1 0 0 0,0 1 0 0 0,0-1 0 0 0,0 1 1 0 0,-1-1-1 0 0,1 1 0 0 0,0 0 0 0 0,0 0 0 0 0,0 0 0 0 0,-1 0 0 0 0,1 0 0 0 0,0 0 0 0 0,0 0 1 0 0,0 0-1 0 0,-1 0 0 0 0,1 0-15 0 0,-47-8 19 0 0,0 3 1 0 0,-1 1-1 0 0,1 2 0 0 0,-1 3 1 0 0,-1 2-20 0 0,-4-2 21 0 0,-405 43 602 0 0,347-29-399 0 0,-132 26 454 0 0,227-26-1240 0 0,48-3 273 0 0,156-12 478 0 0,180-51-146 0 0,71-48 10 0 0,-312 48 275 0 0,-125 51-306 0 0,0-1-1 0 0,0 1 1 0 0,0-1-1 0 0,0 1 1 0 0,0-1-1 0 0,0 0 1 0 0,-1 1-1 0 0,1-1 1 0 0,0 0-1 0 0,-1 1 1 0 0,1-1-1 0 0,0 0 1 0 0,-1 0-1 0 0,1 0 0 0 0,-1 0 1 0 0,1 0-1 0 0,-1 0 1 0 0,1 1-1 0 0,-1-1 1 0 0,0 0-1 0 0,1 0 1 0 0,-1 0-1 0 0,0 0 1 0 0,0 0-1 0 0,0 0 1 0 0,0 0-1 0 0,0 0 1 0 0,0-1-1 0 0,0 1 1 0 0,0 0-1 0 0,0 0 1 0 0,0 0-1 0 0,-1 0 0 0 0,1 0 1 0 0,0 1-1 0 0,-1-1 1 0 0,1 0-1 0 0,-1 0 1 0 0,1 0-1 0 0,-1 0 1 0 0,1 0-1 0 0,-1 0 1 0 0,0 1-1 0 0,1-1 1 0 0,-1 0-1 0 0,0 0 1 0 0,0 1-1 0 0,1-1 1 0 0,-1 1-1 0 0,0-1-21 0 0,-49-20 219 0 0,10 16-247 0 0,-1 2 0 0 0,0 1 0 0 0,0 3 0 0 0,0 1 0 0 0,0 2 0 0 0,-17 4 28 0 0,-610 113 70 0 0,423-77 204 0 0,244-44-384 0 0,21-5-183 0 0,176-69 330 0 0,281-104 92 0 0,215-91-51 0 0,-422 165-94 0 0,-254 98 125 0 0,-25 7 135 0 0,-28 8-69 0 0,-262 106-387 0 0,-157 41 29 0 0,-217 36 183 0 0,575-166 169 0 0,-1-4 0 0 0,0-5 0 0 0,-1-4 0 0 0,-57-2-169 0 0,157-11 2 0 0,1 0-1 0 0,-1 0 0 0 0,0 0 1 0 0,0 0-1 0 0,1 0 0 0 0,-1 0 0 0 0,0-1 1 0 0,0 1-1 0 0,1 0 0 0 0,-1 0 0 0 0,0 0 1 0 0,0 0-1 0 0,0 0 0 0 0,1-1 0 0 0,-1 1 1 0 0,0 0-1 0 0,0 0 0 0 0,0 0 1 0 0,0-1-1 0 0,1 1 0 0 0,-1 0 0 0 0,0 0 1 0 0,0-1-1 0 0,0 1 0 0 0,0 0 0 0 0,0 0 1 0 0,0-1-1 0 0,0 1 0 0 0,0 0 0 0 0,0 0 1 0 0,0-1-1 0 0,0 1 0 0 0,0 0 0 0 0,0 0 1 0 0,0-1-1 0 0,0 1 0 0 0,0 0 1 0 0,0-1-1 0 0,0 1 0 0 0,0 0 0 0 0,0 0 1 0 0,0-1-1 0 0,0 1 0 0 0,0 0 0 0 0,-1 0 1 0 0,1 0-1 0 0,0-1 0 0 0,0 1 0 0 0,0 0 1 0 0,0 0-1 0 0,-1-1 0 0 0,1 1 1 0 0,0 0-1 0 0,0 0 0 0 0,0 0 0 0 0,-1 0 1 0 0,1 0-1 0 0,0-1-1 0 0,168-65-254 0 0,926-268 135 0 0,-651 209 18 0 0,509-169 128 0 0,-885 271 305 0 0,-67 23-323 0 0,1 0 0 0 0,-1 0 0 0 0,0 0-1 0 0,1 0 1 0 0,-1-1 0 0 0,0 1 0 0 0,0 0 0 0 0,1 0-1 0 0,-1 0 1 0 0,0 0 0 0 0,0-1 0 0 0,1 1 0 0 0,-1 0-1 0 0,0 0 1 0 0,0 0 0 0 0,0-1 0 0 0,1 1 0 0 0,-1 0-1 0 0,0 0 1 0 0,0-1 0 0 0,0 1 0 0 0,0 0 0 0 0,0 0-1 0 0,1-1 1 0 0,-1 1 0 0 0,0 0 0 0 0,0 0 0 0 0,0-1-1 0 0,0 1 1 0 0,0 0 0 0 0,0-1 0 0 0,0 1 0 0 0,0 0-1 0 0,0-1 1 0 0,0 1 0 0 0,0 0 0 0 0,0 0 0 0 0,0-1-1 0 0,0 1 1 0 0,-1 0 0 0 0,1-1 0 0 0,0 1 0 0 0,0 0-1 0 0,0 0 1 0 0,0-1 0 0 0,0 1 0 0 0,-1 0 0 0 0,1 0-1 0 0,0-1 1 0 0,0 1 0 0 0,0 0 0 0 0,-1 0 0 0 0,1 0-1 0 0,0 0 1 0 0,0-1 0 0 0,-1 1 0 0 0,1 0 0 0 0,0 0-1 0 0,0 0 1 0 0,-1 0 0 0 0,1 0 0 0 0,0 0 0 0 0,-1-1-1 0 0,1 1 1 0 0,0 0 0 0 0,0 0 0 0 0,-1 0 0 0 0,1 0-1 0 0,0 0 1 0 0,-1 0-9 0 0,-158-4 42 0 0,30 13-180 0 0,0 6-1 0 0,-60 18 139 0 0,134-24-10 0 0,-1542 331 221 0 0,1488-319 39 0 0,-1-6 0 0 0,-1-4 0 0 0,-18-4-250 0 0,116-14 37 0 0,38-5-148 0 0,-24 12 111 0 0,339-123-214 0 0,12 14 214 0 0,1433-361-174 0 0,-1305 338 314 0 0,-454 124 64 0 0,-26 8-191 0 0,0 0 0 0 0,0 0 0 0 0,0 0 0 0 0,-1 0 0 0 0,1 0 0 0 0,0 0 1 0 0,0-1-1 0 0,-1 1 0 0 0,1 0 0 0 0,0 0 0 0 0,0 0 0 0 0,0 0 0 0 0,-1 0 0 0 0,1 0 1 0 0,0 0-1 0 0,0-1 0 0 0,0 1 0 0 0,0 0 0 0 0,-1 0 0 0 0,1 0 0 0 0,0-1 0 0 0,0 1 0 0 0,0 0 1 0 0,0 0-1 0 0,0 0 0 0 0,0-1 0 0 0,-1 1 0 0 0,1 0 0 0 0,0 0 0 0 0,0 0 0 0 0,0-1 1 0 0,0 1-1 0 0,0 0 0 0 0,0 0 0 0 0,0-1 0 0 0,0 1 0 0 0,0 0 0 0 0,0 0 0 0 0,0-1 0 0 0,0 1 1 0 0,0 0-1 0 0,0 0 0 0 0,1-1-13 0 0,-168 20 175 0 0,143-14-187 0 0,-1119 273-87 0 0,42 21 232 0 0,1033-280 94 0 0,-1-4 0 0 0,-1-2-1 0 0,0-3 1 0 0,-34-2-227 0 0,128-17-56 0 0,361-124-111 0 0,628-184 295 0 0,985-206-66 0 0,-1939 508-57 0 0,111-32 178 0 0,-164 39 404 0 0,-35 8-302 0 0,-44 7-275 0 0,0 4 1 0 0,1 3-1 0 0,-4 4-10 0 0,8-3-14 0 0,-744 161 61 0 0,-201 45 221 0 0,985-216-592 0 0,93-10 293 0 0,0-2 1 0 0,0-3-1 0 0,0-3 1 0 0,10-5 30 0 0,2 0 7 0 0,1128-211 97 0 0,-711 142-77 0 0,-3-8 60 0 0,-470 91 3 0 0,-44 0 318 0 0,-64 9-442 0 0,1 4-1 0 0,-1 3 1 0 0,-50 17 34 0 0,19-6-1 0 0,-427 98 33 0 0,-180 66 38 0 0,635-161-162 0 0,90-26 79 0 0,1 0 0 0 0,-1 0 0 0 0,1 0 1 0 0,-1 0-1 0 0,0 1 0 0 0,1-1 0 0 0,-1 0 0 0 0,1 0 1 0 0,-1 0-1 0 0,1 1 0 0 0,-1-1 0 0 0,0 0 0 0 0,1 1 1 0 0,-1-1-1 0 0,0 0 0 0 0,1 1 0 0 0,-1-1 0 0 0,0 0 1 0 0,1 1-1 0 0,-1-1 0 0 0,0 1 0 0 0,0-1 0 0 0,1 0 0 0 0,-1 1 1 0 0,0-1-1 0 0,0 1 0 0 0,0-1 0 0 0,0 1 0 0 0,0-1 1 0 0,1 1-1 0 0,-1-1 0 0 0,0 1 0 0 0,0-1 0 0 0,0 1 1 0 0,0-1-1 0 0,-1 1 0 0 0,1-1 0 0 0,0 1 0 0 0,0-1 1 0 0,0 1-1 0 0,0-1 0 0 0,0 0 0 0 0,-1 1 0 0 0,1-1 1 0 0,0 1-1 0 0,0-1 0 0 0,-1 1 0 0 0,1-1 0 0 0,0 0 1 0 0,-1 1 12 0 0,62 2 23 0 0,0-2 0 0 0,0-3 0 0 0,0-3 0 0 0,0-2 0 0 0,50-13-23 0 0,-106 19-2 0 0,791-142 117 0 0,30 5 1 0 0,-728 122 302 0 0,-185 21-342 0 0,0 4-1 0 0,0 4 0 0 0,-37 12-75 0 0,-33 4 33 0 0,-95 15-36 0 0,1 11-1 0 0,-96 41 4 0 0,303-74-280 0 0,44-21 261 0 0,1 1 0 0 0,-1-1 0 0 0,1 0 0 0 0,0 0 0 0 0,-1 1 0 0 0,1-1-1 0 0,0 0 1 0 0,0 0 0 0 0,0 0 0 0 0,0 0 0 0 0,0 0 0 0 0,0 0 0 0 0,1 0 0 0 0,-1 0-1 0 0,0 0 1 0 0,0 0 0 0 0,1-1 0 0 0,-1 1 0 0 0,0-1 0 0 0,1 1 0 0 0,-1-1-1 0 0,1 1 1 0 0,-1-1 0 0 0,1 0 0 0 0,-1 0 0 0 0,1 1 0 0 0,-1-1 0 0 0,1 0 0 0 0,-1 0-1 0 0,1-1 20 0 0,-1 2-8 0 0,42 4 45 0 0,-1-2 1 0 0,1-1-1 0 0,0-3 1 0 0,0-1 0 0 0,37-7-38 0 0,618-100 169 0 0,182-42-88 0 0,-782 129 97 0 0,-109 15 64 0 0,-69 6-263 0 0,0 4-1 0 0,0 3 1 0 0,0 3-1 0 0,-19 8 22 0 0,60-11 6 0 0,-399 70 38 0 0,-373 116-44 0 0,488-96-14 0 0,290-79-239 0 0,33-16 245 0 0,-1-1 0 0 0,1 0-1 0 0,0 1 1 0 0,-1-1 0 0 0,1 1-1 0 0,0-1 1 0 0,0 1 0 0 0,-1-1-1 0 0,1 1 1 0 0,0-1 0 0 0,0 0-1 0 0,0 1 1 0 0,0-1 0 0 0,-1 1-1 0 0,1-1 1 0 0,0 1 0 0 0,0 0-1 0 0,0-1 1 0 0,0 1 0 0 0,0-1-1 0 0,0 1 1 0 0,0-1 0 0 0,1 1-1 0 0,-1-1 1 0 0,0 1 0 0 0,0-1-1 0 0,0 1 1 0 0,0-1 0 0 0,1 1-1 0 0,-1-1 1 0 0,0 0 0 0 0,0 1-1 0 0,1-1 1 0 0,-1 1 0 0 0,0-1 0 0 0,1 0-1 0 0,-1 1 1 0 0,0-1 0 0 0,1 0-1 0 0,-1 1 1 0 0,1-1 0 0 0,-1 0-1 0 0,1 1 1 0 0,-1-1 0 0 0,1 0-1 0 0,-1 0 1 0 0,1 0 0 0 0,-1 1-1 0 0,1-1 1 0 0,-1 0 0 0 0,1 0-1 0 0,-1 0 1 0 0,1 0 0 0 0,-1 0-1 0 0,1 0 1 0 0,-1 0 0 0 0,1 0-1 0 0,-1 0 1 0 0,1 0 0 0 0,0-1 8 0 0,23 6 8 0 0,1-1 1 0 0,0-1-1 0 0,1-1 1 0 0,-1-2 0 0 0,0 0-1 0 0,0-2 1 0 0,22-4-9 0 0,-46 6 0 0 0,488-75 204 0 0,-321 51-192 0 0,700-118 100 0 0,-703 106 40 0 0,-202 28 607 0 0,-125 16-798 0 0,0 7 1 0 0,-105 26 38 0 0,187-28-5 0 0,-424 76 1 0 0,37-6-8 0 0,-81-12 12 0 0,327-64 26 0 0,220-6-27 0 0,0-1 1 0 0,0 1-1 0 0,0-1 0 0 0,0 1 1 0 0,0-1-1 0 0,-1 0 1 0 0,1 0-1 0 0,0 0 1 0 0,0 0-1 0 0,0 0 1 0 0,0 0-1 0 0,-1 0 1 0 0,1 0-1 0 0,0 0 1 0 0,0 0-1 0 0,0 0 1 0 0,0-1-1 0 0,-1 1 1 0 0,1-1-1 0 0,0 1 0 0 0,0 0 1 0 0,0-1-1 0 0,0 0 1 0 0,0 1-1 0 0,0-1 1 0 0,0 0-1 0 0,0 1 1 0 0,1-1-1 0 0,-1 0 1 0 0,0 0-1 0 0,0 0 1 0 0,1 0-1 0 0,-1 0 1 0 0,0 0-1 0 0,1 0 1 0 0,-1 0-1 0 0,1 0 0 0 0,-1 0 1 0 0,1 0-1 0 0,0 0 1 0 0,-1 0-1 0 0,1-1 1 0 0,0 1-1 0 0,0 0 1 0 0,0 0-1 0 0,0 0 1 0 0,0 0-1 0 0,0-1 1 0 0,0 1-1 0 0,0 0 1 0 0,0 0-1 0 0,0 0 1 0 0,1 0-1 0 0,-1-1 0 0 0,1 1 1 0 0,-1 0-1 0 0,1 0 1 0 0,-1 0 0 0 0,101-76-353 0 0,452-209 214 0 0,-398 197 221 0 0,-154 89-79 0 0,0-1 0 0 0,0 1 0 0 0,0-1 0 0 0,0 1 0 0 0,0-1 0 0 0,0 1 0 0 0,0-1 0 0 0,0 0 0 0 0,-1 1 0 0 0,1-1 0 0 0,0 0 0 0 0,0 0 0 0 0,-1 0 0 0 0,1 0 0 0 0,0 0 0 0 0,-1 0 0 0 0,1 0 0 0 0,-1 0 0 0 0,1 0 0 0 0,-1 0 0 0 0,0 0 0 0 0,1 0 0 0 0,-1 0 0 0 0,0 0 0 0 0,0 0 0 0 0,0 0 0 0 0,0 0 0 0 0,0-1 0 0 0,0 1 0 0 0,0 0 0 0 0,0 0 0 0 0,0 0 0 0 0,0 0 0 0 0,-1 0 0 0 0,1 0 0 0 0,0 0 0 0 0,-1 0 0 0 0,1 0 0 0 0,-1 0 0 0 0,0-1-3 0 0,-44-11-209 0 0,-51 15-14 0 0,1 5-1 0 0,0 4 1 0 0,0 4-1 0 0,-79 24 224 0 0,123-28-33 0 0,-1314 304 67 0 0,1252-289 275 0 0,0-5 0 0 0,-2-6 1 0 0,-90 1-310 0 0,209-25 18 0 0,145-57-287 0 0,99-27 271 0 0,3 12 0 0 0,179-31-2 0 0,295-71-44 0 0,-499 131 31 0 0,-222 47-1 0 0,-29 7-31 0 0,-318 82-239 0 0,-1253 320 275 0 0,1529-387 20 0 0,-647 145 98 0 0,473-135 291 0 0,265-42-591 0 0,67-28 84 0 0,1 5 0 0 0,52-14 107 0 0,-30 12-6 0 0,857-267 27 0 0,-627 207 19 0 0,172-48-32 0 0,-600 157-13 0 0,-558 149-274 0 0,-1085 269 358 0 0,1457-361 134 0 0,-71-2-213 0 0,262-56 183 0 0,79-8-183 0 0,0 0-1 0 0,0 0 1 0 0,0 0-1 0 0,1 0 1 0 0,-1 0-1 0 0,0 0 1 0 0,0 0-1 0 0,1 0 1 0 0,-1-1-1 0 0,0 1 1 0 0,0 0-1 0 0,0 0 1 0 0,0 0-1 0 0,1 0 1 0 0,-1-1-1 0 0,0 1 1 0 0,0 0-1 0 0,0 0 1 0 0,0-1-1 0 0,0 1 1 0 0,0 0-1 0 0,1 0 1 0 0,-1 0-1 0 0,0-1 1 0 0,0 1-1 0 0,0 0 1 0 0,0 0-1 0 0,0-1 1 0 0,0 1-1 0 0,0 0 1 0 0,0 0-1 0 0,0-1 1 0 0,0 1-1 0 0,0 0 1 0 0,0 0-1 0 0,0-1 1 0 0,0 1-1 0 0,0 0 1 0 0,-1 0-1 0 0,1 0 1 0 0,0-1-1 0 0,0 1 1 0 0,0 0 0 0 0,450-181-99 0 0,658-184 112 0 0,-665 228-31 0 0,-144 48 15 0 0,37 5 3 0 0,-191 58-52 0 0,-281 52-124 0 0,2 5-1 0 0,-12 10 177 0 0,23-6-43 0 0,-1801 490-6 0 0,1797-492 67 0 0,-272 69 280 0 0,-46-9-298 0 0,280-78 245 0 0,164-14-245 0 0,1-1 1 0 0,0 0-1 0 0,-1 1 0 0 0,1-1 1 0 0,-1 0-1 0 0,1 1 1 0 0,-1-1-1 0 0,1 0 0 0 0,-1 0 1 0 0,1 0-1 0 0,0 0 0 0 0,-1 0 1 0 0,1 1-1 0 0,-1-1 0 0 0,1 0 1 0 0,-1 0-1 0 0,1 0 0 0 0,-1 0 1 0 0,1 0-1 0 0,-1 0 0 0 0,1 0 1 0 0,-1-1-1 0 0,1 1 1 0 0,-1 0-1 0 0,1 0 0 0 0,-1 0 1 0 0,1 0-1 0 0,-1-1 0 0 0,1 1 1 0 0,0 0-1 0 0,-1 0 0 0 0,1-1 1 0 0,-1 1-1 0 0,1 0 0 0 0,0-1 1 0 0,-1 1-1 0 0,1 0 1 0 0,0-1-1 0 0,-1 1 0 0 0,1-1 1 0 0,0 1-1 0 0,0 0 0 0 0,-1-1 1 0 0,1 1-1 0 0,0-1 0 0 0,0 1 1 0 0,0-1-1 0 0,0 1 0 0 0,0-1 1 0 0,-1 1-1 0 0,1-1 0 0 0,0 1 1 0 0,0-1-1 0 0,0 1 1 0 0,0-1-1 0 0,0 1 0 0 0,1-1 1 0 0,-1 1-1 0 0,0-1 0 0 0,0 1 1 0 0,0-1-1 0 0,0 1 0 0 0,28-23-155 0 0,277-134-103 0 0,23 21 152 0 0,160-37 106 0 0,-49 20-26 0 0,32-12-7 0 0,-512 170-184 0 0,-434 127-315 0 0,227-56 455 0 0,-1597 426 232 0 0,1775-484-113 0 0,-33 11 112 0 0,-1-4 1 0 0,-1-5 0 0 0,-34-1-155 0 0,139-19 2 0 0,1 0 0 0 0,-1-1 1 0 0,1 1-1 0 0,-1 0 1 0 0,1 0-1 0 0,-1-1 1 0 0,0 1-1 0 0,1-1 0 0 0,-1 1 1 0 0,0 0-1 0 0,1-1 1 0 0,-1 1-1 0 0,0-1 1 0 0,0 1-1 0 0,1-1 0 0 0,-1 1 1 0 0,0-1-1 0 0,0 1 1 0 0,0-1-1 0 0,1 1 1 0 0,-1-1-1 0 0,0 1 0 0 0,0-1 1 0 0,0 1-1 0 0,0-1 1 0 0,0 1-1 0 0,0-1 1 0 0,0 1-1 0 0,0-1 0 0 0,0 0 1 0 0,-1 1-1 0 0,1-1 1 0 0,0 1-1 0 0,0-1 1 0 0,0 1-1 0 0,-1 0 0 0 0,1-1 1 0 0,0 1-1 0 0,0-1 1 0 0,-1 1-1 0 0,1-1 1 0 0,0 1-1 0 0,-1 0 0 0 0,1-1 1 0 0,-1 1-1 0 0,1-1 1 0 0,0 1-1 0 0,-1 0 1 0 0,1 0-1 0 0,-1-1-2 0 0,202-106-280 0 0,777-314 331 0 0,-685 302-42 0 0,565-218 30 0 0,-671 256 77 0 0,-176 66-54 0 0,-41 15-138 0 0,-49 11-167 0 0,1 3 1 0 0,1 4-1 0 0,-25 11 243 0 0,32-9-65 0 0,-869 270-73 0 0,381-110 805 0 0,-342 55-667 0 0,731-209 236 0 0,185-38-238 0 0,280-120-156 0 0,384-149 165 0 0,261-51-7 0 0,-848 305 85 0 0,-154 36-162 0 0,-447 163-761 0 0,-546 197 856 0 0,722-273 111 0 0,151-54 31 0 0,368-112-439 0 0,614-253 285 0 0,-271 117 30 0 0,-518 203-47 0 0,7-4 136 0 0,-31 6-61 0 0,-162 51-403 0 0,135-35 297 0 0,-677 289 2 0 0,566-237 77 0 0,-229 91 102 0 0,370-144-391 0 0,35-12 135 0 0,12-5 145 0 0,0-1 1 0 0,-1-2 0 0 0,1-2 0 0 0,-1-1-1 0 0,-1-3 1 0 0,4-2-29 0 0,54-14 17 0 0,603-189-94 0 0,-634 195 67 0 0,51-18-8 0 0,1 6-1 0 0,117-20 19 0 0,-186 51-105 0 0,-45 3 101 0 0,0 0-1 0 0,-1 1 1 0 0,1-1 0 0 0,-1 0 0 0 0,1 1 0 0 0,0-1 0 0 0,-1 0 0 0 0,1 1 0 0 0,-1-1-1 0 0,1 1 1 0 0,-1-1 0 0 0,0 1 0 0 0,1-1 0 0 0,-1 1 0 0 0,0 0 0 0 0,1-1-1 0 0,-1 1 1 0 0,0-1 0 0 0,1 1 0 0 0,-1 0 0 0 0,0-1 0 0 0,0 1 0 0 0,0 0 0 0 0,0-1-1 0 0,0 1 1 0 0,1 0 0 0 0,-1-1 0 0 0,-1 1 0 0 0,1 0 0 0 0,0-1 0 0 0,0 1-1 0 0,0 0 1 0 0,0-1 0 0 0,0 1 0 0 0,0 0 0 0 0,-1-1 0 0 0,1 1 0 0 0,0-1 0 0 0,-1 1-1 0 0,1 0 1 0 0,0-1 0 0 0,-1 1 0 0 0,1-1 0 0 0,-1 1 0 0 0,1-1 0 0 0,-1 1 0 0 0,1-1-1 0 0,-1 1 1 0 0,1-1 0 0 0,-1 0 0 0 0,1 1 0 0 0,-1-1 0 0 0,0 0 0 0 0,1 1-1 0 0,-1-1 1 0 0,1 0 0 0 0,-1 0 0 0 0,0 0 0 0 0,1 0 0 0 0,-1 1 0 0 0,0-1 0 0 0,0 0 4 0 0,-38 33-27 0 0,-2-1 1 0 0,-1-2 0 0 0,-1-2 0 0 0,-32 15 26 0 0,27-15-14 0 0,-1287 709 457 0 0,933-549 129 0 0,414-187-810 0 0,9-3 240 0 0,1-2-1 0 0,-1 0 1 0 0,0-1-1 0 0,0-1 0 0 0,-1-1 1 0 0,1-1-1 0 0,3-3-1 0 0,38-13 22 0 0,450-161-7 0 0,61-22-128 0 0,-525 195-10 0 0,-120 36-214 0 0,-919 342 545 0 0,74 31 564 0 0,875-378-874 0 0,65-12-298 0 0,5-12 433 0 0,0-1 0 0 0,-1-1 0 0 0,1-1 0 0 0,-1-2 0 0 0,-1-1 0 0 0,0-1-1 0 0,23-15-32 0 0,-8 7 22 0 0,765-380 29 0 0,-787 385 180 0 0,-29 14 0 0 0,-14 4-267 0 0,-1 1 0 0 0,0 1 0 0 0,1 1 0 0 0,0 1 1 0 0,0 1-1 0 0,1 1 0 0 0,0 1 0 0 0,-12 8 36 0 0,-22 8-3 0 0,-94 41 34 0 0,2 7-1 0 0,-86 61-30 0 0,72-36-40 0 0,163-99 30 0 0,1 0 0 0 0,-1 1-1 0 0,0-1 1 0 0,1 0 0 0 0,-1 0-1 0 0,0 0 1 0 0,1 0 0 0 0,-1 0-1 0 0,0 1 1 0 0,1-1 0 0 0,-1 0-1 0 0,0 0 1 0 0,1 1 0 0 0,-1-1-1 0 0,0 0 1 0 0,0 0 0 0 0,1 1 0 0 0,-1-1-1 0 0,0 0 1 0 0,0 1 0 0 0,0-1-1 0 0,1 0 1 0 0,-1 1 0 0 0,0-1-1 0 0,0 0 1 0 0,0 1 0 0 0,0-1-1 0 0,0 0 1 0 0,0 1 0 0 0,0-1-1 0 0,0 0 1 0 0,0 1 0 0 0,0-1-1 0 0,0 1 1 0 0,0-1 0 0 0,0 0-1 0 0,0 1 1 0 0,0-1 0 0 0,0 0-1 0 0,0 1 1 0 0,0-1 0 0 0,-1 0-1 0 0,1 1 1 0 0,0-1 0 0 0,0 0-1 0 0,0 1 1 0 0,0-1 0 0 0,-1 0-1 0 0,1 1 1 0 0,0-1 0 0 0,0 0-1 0 0,-1 0 1 0 0,1 1 0 0 0,-1-1 10 0 0,38-3 41 0 0,-13-5 6 0 0,-1 0 0 0 0,1-2 0 0 0,-2-1-1 0 0,1-1 1 0 0,-2-1 0 0 0,3-2-47 0 0,35-19-2 0 0,61-29 51 0 0,-118 62-3 0 0,-79 43-360 0 0,-212 137 208 0 0,-3-17 183 0 0,247-132-177 0 0,84-27-15 0 0,113-50 305 0 0,-64 24-184 0 0,-88 23 53 0 0,-28 5 4 0 0,-54 25-122 0 0,2 4 0 0 0,-62 38 59 0 0,63-32-9 0 0,79-40 4 0 0,1 0 0 0 0,-1 0 0 0 0,0 0 0 0 0,0 0 0 0 0,1 0 0 0 0,-1 0-1 0 0,0 0 1 0 0,1 0 0 0 0,-1 0 0 0 0,0 0 0 0 0,0 0 0 0 0,1 0 0 0 0,-1 1 0 0 0,0-1 0 0 0,0 0 0 0 0,1 0 0 0 0,-1 0-1 0 0,0 0 1 0 0,0 1 0 0 0,0-1 0 0 0,1 0 0 0 0,-1 0 0 0 0,0 0 0 0 0,0 1 0 0 0,0-1 0 0 0,0 0 0 0 0,1 0 0 0 0,-1 1-1 0 0,0-1 1 0 0,0 0 0 0 0,0 0 0 0 0,0 1 0 0 0,0-1 0 0 0,0 0 0 0 0,0 1 0 0 0,0-1 0 0 0,0 0 0 0 0,0 0 0 0 0,0 1 0 0 0,0-1-1 0 0,0 0 1 0 0,0 1 0 0 0,0-1 0 0 0,0 0 0 0 0,0 0 0 0 0,0 1 0 0 0,0-1 0 0 0,-1 0 0 0 0,1 0 0 0 0,0 1 0 0 0,0-1-1 0 0,0 0 1 0 0,0 0 0 0 0,0 0 0 0 0,-1 1 0 0 0,1-1 0 0 0,0 0 0 0 0,0 0 0 0 0,-1 0 5 0 0,28 4 7 0 0,23-8 31 0 0,-49 4-60 0 0,-6 12 54 0 0,-132 107 101 0 0,69-73 7 0 0,-18 5-113 0 0,188-128-198 0 0,-67 48 163 0 0,0 3-1 0 0,3 0 1 0 0,0 3-1 0 0,1 1 1 0 0,1 2-1 0 0,39-14 9 0 0,-55 38-153 0 0,-42 26 16 0 0,-120 108 149 0 0,-91 50 30 0 0,151-126-27 0 0,-89 62 132 0 0,161-119-221 0 0,14-8 55 0 0,18-10 38 0 0,38-25 23 0 0,659-366-108 0 0,379-131-454 0 0,-844 421 984 0 0,-285 110 372 0 0,3 7-840 0 0,-1 2-1 0 0,1 1 0 0 0,0 0 0 0 0,0 2 0 0 0,1 1 0 0 0,0 1 0 0 0,0 0 0 0 0,1 2 1 0 0,0 1-1 0 0,1 0 0 0 0,1 2 0 0 0,-12 11 5 0 0,-73 43-20 0 0,-253 107 2 0 0,191-112 112 0 0,211-77-534 0 0,511-214 434 0 0,-285 122 63 0 0,917-333-71 0 0,-1066 400 169 0 0,-110 30 1027 0 0,-39 5-569 0 0,5 5-636 0 0,0 1 1 0 0,-1 1 0 0 0,1 1-1 0 0,1 1 1 0 0,-1 1 0 0 0,-10 5 22 0 0,-16 4-20 0 0,-737 273 55 0 0,413-144 14 0 0,276-104-371 0 0,144-33-508 0 0,-7-12 855 0 0,-1-1 0 0 0,0-1-1 0 0,0-3 1 0 0,-1-1 0 0 0,0-1-1 0 0,0-3-24 0 0,24-6 28 0 0,1424-401 90 0 0,-1264 367-56 0 0,3 9 1 0 0,19 9-63 0 0,-39 27 29 0 0,-206 10-21 0 0,1-1-1 0 0,-1 1 1 0 0,1-1-1 0 0,-1 1 1 0 0,0-1-1 0 0,1 1 0 0 0,-1 0 1 0 0,1-1-1 0 0,0 1 1 0 0,-1 0-1 0 0,1-1 1 0 0,-1 1-1 0 0,1 0 1 0 0,0 0-1 0 0,0-1 0 0 0,-1 1 1 0 0,1 0-1 0 0,0 0 1 0 0,0 0-1 0 0,0-1 1 0 0,0 1-1 0 0,0 0 1 0 0,0 0-1 0 0,0 0 1 0 0,0-1-1 0 0,0 1 0 0 0,1 0 1 0 0,-1 0-1 0 0,0-1 1 0 0,0 1-1 0 0,1 0 1 0 0,-1 0-1 0 0,0-1 1 0 0,1 1-1 0 0,-1 0 0 0 0,1-1 1 0 0,-1 1-1 0 0,1 0 1 0 0,-1-1-1 0 0,1 1 1 0 0,-1-1-1 0 0,1 1 1 0 0,0-1-1 0 0,-1 1 0 0 0,1-1 1 0 0,0 1-1 0 0,0-1 1 0 0,-1 0-1 0 0,1 1 1 0 0,0-1-1 0 0,0 0 1 0 0,-1 0-1 0 0,1 1 1 0 0,0-1-1 0 0,0 0 0 0 0,-1 0 1 0 0,1 0-1 0 0,0 0-7 0 0,-116 58 185 0 0,-3-5 0 0 0,-3-5 0 0 0,-21 1-185 0 0,52-18 30 0 0,-275 98 27 0 0,-299 60-57 0 0,641-184-80 0 0,59-3-487 0 0,40-12 556 0 0,-1-4 0 0 0,-1-3 1 0 0,6-6 10 0 0,-3 3 7 0 0,791-174 47 0 0,-666 157-63 0 0,1192-186-147 0 0,-1290 218 521 0 0,-285 43-133 0 0,-577 167-274 0 0,-700 195 346 0 0,1385-374-392 0 0,99-18-160 0 0,45-13 259 0 0,0-3 0 0 0,-1-3 0 0 0,0-3 0 0 0,58-21-11 0 0,-22 8 20 0 0,1355-318-102 0 0,-1001 240 114 0 0,-409 95 406 0 0,-88 13-398 0 0,1 2 0 0 0,0 1 1 0 0,0 2-1 0 0,1 1 0 0 0,-3 3-40 0 0,2-2 0 0 0,-1146 338 54 0 0,598-168-44 0 0,522-154-220 0 0,64-22 72 0 0,55-3 127 0 0,0-2 0 0 0,0-3 0 0 0,-1-3 0 0 0,0-1 1 0 0,0-4-1 0 0,-1-1 0 0 0,6-5 11 0 0,15-2-1 0 0,1284-342 38 0 0,-985 267 73 0 0,-341 86 644 0 0,-88 13-705 0 0,-1 3-1 0 0,1 2 1 0 0,1 2-1 0 0,-1 3 0 0 0,-27 12-48 0 0,-46 10-3 0 0,-1536 349-34 0 0,1264-311-38 0 0,-165 0 75 0 0,492-70-47 0 0,115-20-378 0 0,487-152 220 0 0,1074-272 63 0 0,-1421 399 248 0 0,-260 49 48 0 0,-390 109-444 0 0,-1146 311 252 0 0,915-280 298 0 0,580-129-326 0 0,340-93-154 0 0,588-201 217 0 0,-519 173 76 0 0,3 13 1 0 0,286-47-74 0 0,-569 136 2 0 0,-28 7 17 0 0,14-6-20 0 0,-505 175-170 0 0,-152 43 252 0 0,-387 64-81 0 0,766-231 202 0 0,262-51-169 0 0,44-16-198 0 0,992-404-7 0 0,-806 329 199 0 0,41-15 94 0 0,46-5-121 0 0,-285 104 68 0 0,-21 4 7 0 0,-26 4-34 0 0,-266 85-228 0 0,251-71 165 0 0,-1188 334-128 0 0,1171-337 183 0 0,-1-2 1 0 0,0-3-1 0 0,0-4 0 0 0,-60-2-33 0 0,124-2 3 0 0,0 1-1 0 0,0-1 1 0 0,0 0 0 0 0,-1 0-1 0 0,1 0 1 0 0,0 0-1 0 0,0 0 1 0 0,0-1-1 0 0,0 1 1 0 0,0-1 0 0 0,0 0-1 0 0,0 0 1 0 0,1 0-1 0 0,-1 0 1 0 0,0 0-1 0 0,0-1 1 0 0,1 0 0 0 0,-1 1-1 0 0,1-1 1 0 0,-1 0-1 0 0,1 0 1 0 0,0 0-1 0 0,0 0 1 0 0,0-1 0 0 0,0 1-1 0 0,0 0 1 0 0,0-1-1 0 0,1 1 1 0 0,-1-1 0 0 0,1 0-1 0 0,-1 0 1 0 0,1 0-1 0 0,0 1 1 0 0,0-1-1 0 0,1 0 1 0 0,-1 0 0 0 0,1 0-1 0 0,-1 0 1 0 0,1 0-1 0 0,0-1 1 0 0,0 1-1 0 0,0 0 1 0 0,1 0 0 0 0,-1 0-3 0 0,5-10-27 0 0,1 1 0 0 0,0-1 1 0 0,1 1-1 0 0,0 1 1 0 0,1-1-1 0 0,0 1 0 0 0,0 1 1 0 0,2-1-1 0 0,-1 1 1 0 0,1 1-1 0 0,1 0 1 0 0,4-3 26 0 0,5-6-21 0 0,420-367-55 0 0,-217 187 121 0 0,-221 197-39 0 0,0 0 0 0 0,-1 0 0 0 0,1 0 0 0 0,0 0 0 0 0,-1 0 1 0 0,1 0-1 0 0,-1-1 0 0 0,1 1 0 0 0,-1-1 0 0 0,0 1 0 0 0,1-1 0 0 0,-1 1 0 0 0,0-1 1 0 0,0 0-1 0 0,0 0 0 0 0,0 1 0 0 0,-1-1 0 0 0,1 0 0 0 0,0 0 0 0 0,-1 0 0 0 0,1 0 1 0 0,-1 0-1 0 0,0 0 0 0 0,0 0 0 0 0,0 0 0 0 0,0 0 0 0 0,0 0 0 0 0,0 0 0 0 0,0 0 1 0 0,0 0-1 0 0,-1 1 0 0 0,1-1 0 0 0,-1 0 0 0 0,0 0 0 0 0,1 0 0 0 0,-1 0 0 0 0,0 0 1 0 0,0 1-1 0 0,0-1 0 0 0,0 0 0 0 0,-1 1 0 0 0,1-1 0 0 0,0 1 0 0 0,-1-1 0 0 0,1 1 1 0 0,-1 0-1 0 0,1 0 0 0 0,-1-1 0 0 0,1 1 0 0 0,-1 0 0 0 0,0 0 0 0 0,0 1 0 0 0,0-1 1 0 0,-1 0-7 0 0,-25-3-48 0 0,0 2 0 0 0,-1 1 1 0 0,1 1-1 0 0,0 2 1 0 0,-1 1-1 0 0,1 1 1 0 0,0 1-1 0 0,1 1 0 0 0,-19 8 48 0 0,-7-1-32 0 0,-357 82 170 0 0,411-96-136 0 0,-1 1 1 0 0,0 0-1 0 0,0 0 1 0 0,0-1-1 0 0,1 1 1 0 0,-1 0-1 0 0,0-1 1 0 0,0 1-1 0 0,0 0 1 0 0,0-1 0 0 0,0 1-1 0 0,0 0 1 0 0,1-1-1 0 0,-1 1 1 0 0,0 0-1 0 0,0-1 1 0 0,0 1-1 0 0,0-1 1 0 0,0 1-1 0 0,0 0 1 0 0,-1-1-1 0 0,1 1 1 0 0,0 0-1 0 0,0-1 1 0 0,0 1-1 0 0,0 0 1 0 0,0-1-1 0 0,0 1 1 0 0,-1 0-1 0 0,1-1 1 0 0,0 1-1 0 0,0 0 1 0 0,0 0-1 0 0,-1-1 1 0 0,1 1-1 0 0,0 0 1 0 0,0 0-1 0 0,-1-1 1 0 0,1 1-1 0 0,0 0 1 0 0,-1 0 0 0 0,1 0-1 0 0,0-1 1 0 0,-1 1-1 0 0,1 0 1 0 0,0 0-1 0 0,-1 0 1 0 0,1 0-1 0 0,0 0 1 0 0,-1 0-1 0 0,1 0-2 0 0,33-24-105 0 0,509-302 74 0 0,-438 254 66 0 0,-3-3 1 0 0,76-76-36 0 0,-166 141 3 0 0,0 1 6 0 0,0 0 1 0 0,0-1 0 0 0,-1 0-1 0 0,0 0 1 0 0,0-1 0 0 0,-2-1-1 0 0,1 0 1 0 0,-1 0 0 0 0,-1 0 0 0 0,6-14-10 0 0,-13 24-10 0 0,-1 0 1 0 0,1 0-1 0 0,0-1 1 0 0,-1 1 0 0 0,1 0-1 0 0,-1 0 1 0 0,0 0 0 0 0,0 0-1 0 0,0 0 1 0 0,0 0 0 0 0,0 0-1 0 0,0 0 1 0 0,-1 1-1 0 0,1-1 1 0 0,0 0 0 0 0,-1 1-1 0 0,0-1 1 0 0,1 1 0 0 0,-1-1-1 0 0,0 1 1 0 0,0 0 0 0 0,1 0-1 0 0,-1 0 1 0 0,0 0-1 0 0,0 0 1 0 0,0 0 0 0 0,-1 0-1 0 0,1 1 1 0 0,0-1 0 0 0,0 1-1 0 0,0-1 1 0 0,0 1 0 0 0,-1 0-1 0 0,1 0 1 0 0,0 0-1 0 0,0 0 1 0 0,0 0 0 0 0,0 1-1 0 0,-1-1 1 0 0,1 1 0 0 0,0-1-1 0 0,-2 2 10 0 0,0-3-28 0 0,-27 3-114 0 0,0 1 0 0 0,1 2 0 0 0,-1 1 0 0 0,1 1 0 0 0,0 1 0 0 0,1 2 0 0 0,-11 6 142 0 0,-2-2-62 0 0,-658 262 42 0 0,611-238 59 0 0,-79 36-50 0 0,182-74-188 0 0,185-60 370 0 0,342-158 26 0 0,-199 60-146 0 0,-267 113 214 0 0,-76 44-259 0 0,1 0 1 0 0,0 0-1 0 0,-1 0 0 0 0,1 0 0 0 0,0 0 0 0 0,-1 1 0 0 0,1-1 1 0 0,-1 0-1 0 0,1 0 0 0 0,-1 1 0 0 0,0-1 0 0 0,1 0 0 0 0,-1 1 0 0 0,0-1 1 0 0,1 0-1 0 0,-1 1 0 0 0,0-1 0 0 0,0 1 0 0 0,0-1 0 0 0,1 1 1 0 0,-1 0-1 0 0,0-1 0 0 0,0 1 0 0 0,0 0 0 0 0,0 0 0 0 0,0-1 1 0 0,0 1-1 0 0,1 0 0 0 0,-1 0 0 0 0,0 0 0 0 0,0 0 0 0 0,0 0 0 0 0,0 0 1 0 0,0 0-1 0 0,0 1 0 0 0,0-1 0 0 0,0 0 0 0 0,0 0 0 0 0,1 1 1 0 0,-1-1-1 0 0,0 1 0 0 0,0-1 0 0 0,0 0 0 0 0,0 1 0 0 0,1 0 0 0 0,-1 0-6 0 0,-6-1-21 0 0,-24 3-46 0 0,1 1 0 0 0,-1 2 1 0 0,1 1-1 0 0,0 1 0 0 0,0 1 0 0 0,1 2 1 0 0,-6 4 66 0 0,-30 10-52 0 0,-624 251 267 0 0,690-276-225 0 0,-1 0-1 0 0,0 0 1 0 0,0 0 0 0 0,0 0 0 0 0,1 1 0 0 0,-1-1 0 0 0,0 0 0 0 0,0 0 0 0 0,0 0 0 0 0,0 1-1 0 0,0-1 1 0 0,0 0 0 0 0,0 0 0 0 0,0 1 0 0 0,1-1 0 0 0,-1 0 0 0 0,0 0 0 0 0,0 1-1 0 0,0-1 1 0 0,0 0 0 0 0,0 0 0 0 0,0 1 0 0 0,0-1 0 0 0,0 0 0 0 0,-1 0 0 0 0,1 1 0 0 0,0-1-1 0 0,0 0 1 0 0,0 0 0 0 0,0 1 0 0 0,0-1 0 0 0,0 0 0 0 0,0 0 0 0 0,0 0 0 0 0,-1 1 0 0 0,1-1-1 0 0,0 0 11 0 0,30-2-76 0 0,115-49 260 0 0,528-198-117 0 0,-665 249-638 0 0,-19 10 395 0 0,-26 14 85 0 0,-180 109-7 0 0,-248 141-96 0 0,9-42 319 0 0,422-210-365 0 0,59-18-200 0 0,137-56 28 0 0,306-116-1956 0 0,-267 90-8249 0 0,-192 74 7200 0 0</inkml:trace>
  <inkml:trace contextRef="#ctx0" brushRef="#br1" timeOffset="94879.79">12567 3147 0 0 0,'-41'-133'0'0'0,"23"85"0"0"0,17 47 33 0 0,1 0 0 0 0,0-1 0 0 0,-1 1 0 0 0,1 0 0 0 0,-1 0 0 0 0,1-1 0 0 0,-1 1 0 0 0,0 0 1 0 0,1 0-1 0 0,-1 0 0 0 0,0 0 0 0 0,0 0 0 0 0,0 0 0 0 0,0 0 0 0 0,0 0 0 0 0,0 0 0 0 0,0 0 0 0 0,0 0 0 0 0,0 1 0 0 0,-1-1 0 0 0,1 0 0 0 0,0 1 0 0 0,0-1 0 0 0,-1 1 0 0 0,1-1 1 0 0,0 1-1 0 0,-1 0 0 0 0,1 0 0 0 0,0-1 0 0 0,-1 1 0 0 0,1 0 0 0 0,0 0 0 0 0,-1 0 0 0 0,1 1 0 0 0,0-1 0 0 0,-1 0 0 0 0,1 0 0 0 0,0 1 0 0 0,-1-1 0 0 0,1 1 0 0 0,-1-1-33 0 0,-52 37 2015 0 0,38-24-1716 0 0,-92 68 194 0 0,-55 40 429 0 0,-4-7 1 0 0,-16-1-923 0 0,271-164 198 0 0,154-96-347 0 0,138-66-286 0 0,-378 212 397 0 0,16-10 346 0 0,-25 4 160 0 0,-144 48-694 0 0,-66 44 2050 0 0,-106 62-1824 0 0,147-64 878 0 0,47-28 125 0 0,192-66-1478 0 0,-41 2 554 0 0,661-283-259 0 0,-653 279 183 0 0,-1-2 0 0 0,-1-1 0 0 0,-1-2 0 0 0,0 0 0 0 0,1-3-3 0 0,-27 20 5 0 0,0 1 0 0 0,0-1 1 0 0,0 1-1 0 0,-1-1 0 0 0,1 1 1 0 0,0-1-1 0 0,0 0 1 0 0,0 0-1 0 0,0 1 0 0 0,-1-1 1 0 0,1 0-1 0 0,0 0 0 0 0,-1 0 1 0 0,1 0-1 0 0,-1 0 0 0 0,1 0 1 0 0,-1 0-1 0 0,1 0 1 0 0,-1 0-1 0 0,0 0 0 0 0,1 0 1 0 0,-1 0-1 0 0,0 0 0 0 0,0 0 1 0 0,0 0-1 0 0,0-1 0 0 0,0 1 1 0 0,0 0-1 0 0,0 0 0 0 0,0 0 1 0 0,0 0-1 0 0,0 0 1 0 0,-1 0-1 0 0,1 0 0 0 0,-1 0 1 0 0,1 0-1 0 0,0 0 0 0 0,-1 0 1 0 0,0 0-1 0 0,1 0 0 0 0,-1 0 1 0 0,0 0-1 0 0,1 0 1 0 0,-1 0-1 0 0,0 1-5 0 0,-48-17-252 0 0,-14 16 229 0 0,0 4 1 0 0,0 2-1 0 0,0 2 1 0 0,0 4-1 0 0,2 2 1 0 0,-1 3-1 0 0,2 3 1 0 0,-57 25 22 0 0,-7 1 633 0 0,1 5 0 0 0,3 5 0 0 0,-102 65-633 0 0,203-109 39 0 0,-45 45-219 0 0,64-55 171 0 0,0 1 0 0 0,0-1 1 0 0,1 1-1 0 0,-1-1 0 0 0,0 1 0 0 0,0-1 1 0 0,1 1-1 0 0,-1-1 0 0 0,1 0 1 0 0,-1 1-1 0 0,1-1 0 0 0,0 0 0 0 0,-1 1 1 0 0,1-1-1 0 0,0 0 0 0 0,0 0 1 0 0,0 0-1 0 0,0 0 0 0 0,0 0 0 0 0,0 0 1 0 0,0 0-1 0 0,0 0 0 0 0,1 0 1 0 0,-1 0-1 0 0,0 0 0 0 0,0-1 0 0 0,1 1 1 0 0,-1-1-1 0 0,1 1 0 0 0,-1-1 1 0 0,0 1-1 0 0,1-1 0 0 0,-1 0 0 0 0,1 0 1 0 0,-1 1-1 0 0,1-1 0 0 0,-1 0 1 0 0,1 0-1 0 0,-1-1 0 0 0,1 1 0 0 0,-1 0 1 0 0,0 0-1 0 0,1-1 0 0 0,-1 1 1 0 0,1-1-1 0 0,-1 1 0 0 0,0-1 0 0 0,2 0 9 0 0,3 1 21 0 0,39-4 104 0 0,0-2-1 0 0,0-2 1 0 0,-1-2-1 0 0,0-2 1 0 0,-1-1 0 0 0,27-14-125 0 0,7 1 44 0 0,766-254-37 0 0,-552 192 78 0 0,-238 79-194 0 0,-52 10 108 0 0,-1-1-1 0 0,0 1 1 0 0,1-1-1 0 0,-1 0 1 0 0,0 1-1 0 0,1-1 1 0 0,-1 1-1 0 0,0-1 1 0 0,0 1-1 0 0,0-1 1 0 0,0 1-1 0 0,1-1 1 0 0,-1 1-1 0 0,0-1 1 0 0,0 1-1 0 0,0-1 1 0 0,0 1-1 0 0,0-1 1 0 0,0 1-1 0 0,0-1 1 0 0,0 1-1 0 0,-1 0 1 0 0,1-1-1 0 0,0 1 1 0 0,0-1-1 0 0,0 1 1 0 0,0-1-1 0 0,-1 0 1 0 0,1 1-1 0 0,0-1 1 0 0,-1 1-1 0 0,1-1 1 0 0,0 1-1 0 0,-1-1 1 0 0,1 0-1 0 0,0 1 1 0 0,-1-1-1 0 0,1 0 1 0 0,-1 1-1 0 0,1-1 1 0 0,0 0-1 0 0,-1 0 1 0 0,1 1-1 0 0,-1-1 1 0 0,1 0-1 0 0,-1 0 1 0 0,1 0-1 0 0,-1 0 1 0 0,1 1-1 0 0,-1-1 1 0 0,1 0-1 0 0,-1 0 1 0 0,1 0-1 0 0,-1 0 1 0 0,0 0-1 0 0,1 0 1 0 0,-1-1-1 0 0,1 1 1 0 0,-1 0-1 0 0,1 0 1 0 0,-1 0 1 0 0,0 1 2 0 0,-702 401 1411 0 0,182-101-659 0 0,482-274-1050 0 0,58-27 37 0 0,9-2 283 0 0,1-2 0 0 0,-1-1-1 0 0,0-1 1 0 0,0-1 0 0 0,0-2-1 0 0,11-5-23 0 0,7-2-5 0 0,487-167-399 0 0,-437 161 42 0 0,-111 38-89 0 0,-76 39 690 0 0,-3-4 1 0 0,-1-4 0 0 0,-3-5-1 0 0,-1-4 1 0 0,-2-4-1 0 0,-28 2-239 0 0,-332 90 1295 0 0,852-265-1983 0 0,-78 47 372 0 0,-247 81-361 0 0,-194 70 897 0 0,-29 3 460 0 0,-136 34-680 0 0,23-9 595 0 0,164-46-770 0 0,105-41-65 0 0,10 0-168 0 0,43-3 394 0 0,-1-2 0 0 0,0-3 0 0 0,0-1 0 0 0,3-4 14 0 0,136-22-183 0 0,-68 27-374 0 0,-149 31 375 0 0,-171 68 956 0 0,-4-8 1 0 0,-90 18-775 0 0,226-78 84 0 0,65-23-264 0 0,30-2-194 0 0,151-63 528 0 0,100-53-252 0 0,-242 93 490 0 0,-63 21-272 0 0,-17 9-110 0 0,0 1 0 0 0,1 2 0 0 0,0 2-1 0 0,0 2 1 0 0,2 2 0 0 0,-1 1 0 0 0,2 2 0 0 0,0 2-1 0 0,-23 15-9 0 0,51-29-30 0 0,0 0 0 0 0,0 0 0 0 0,1 1-1 0 0,0 1 1 0 0,0-1 0 0 0,0 2-1 0 0,1-1 1 0 0,0 1 0 0 0,0 0 0 0 0,-1 3 30 0 0,9-11-9 0 0,0 1 1 0 0,-1-1 0 0 0,1 1-1 0 0,0-1 1 0 0,0 0-1 0 0,-1 1 1 0 0,1-1 0 0 0,0 1-1 0 0,0-1 1 0 0,0 1 0 0 0,0-1-1 0 0,-1 1 1 0 0,1-1-1 0 0,0 1 1 0 0,0-1 0 0 0,0 1-1 0 0,0-1 1 0 0,0 1 0 0 0,0-1-1 0 0,0 1 1 0 0,0-1-1 0 0,1 1 1 0 0,-1-1 0 0 0,0 1-1 0 0,0-1 1 0 0,0 1 0 0 0,0-1-1 0 0,1 0 1 0 0,-1 1-1 0 0,0-1 1 0 0,1 1 0 0 0,-1-1-1 0 0,0 0 1 0 0,1 1 0 0 0,-1-1-1 0 0,0 1 1 0 0,1-1-1 0 0,-1 0 1 0 0,0 0 0 0 0,1 1-1 0 0,-1-1 1 0 0,1 0 0 0 0,-1 0-1 0 0,1 1 1 0 0,-1-1-1 0 0,1 0 1 0 0,-1 0 0 0 0,1 0-1 0 0,-1 0 1 0 0,1 0 0 0 0,-1 0-1 0 0,1 0 1 0 0,-1 0-1 0 0,1 0 1 0 0,-1 0 0 0 0,1 0-1 0 0,-1 0 1 0 0,1 0 0 0 0,-1 0-1 0 0,0 0 1 0 0,1-1-1 0 0,-1 1 1 0 0,1 0 0 0 0,0 0 8 0 0,36-6 106 0 0,165-87 57 0 0,18-27-158 0 0,-218 120 13 0 0,0-1 0 0 0,0 0 0 0 0,0 1 0 0 0,0-1 0 0 0,0 0 0 0 0,-1 0-1 0 0,1 0 1 0 0,0-1 0 0 0,-1 1 0 0 0,1 0 0 0 0,-1-1 0 0 0,1 1 0 0 0,-1-1 0 0 0,1 1 0 0 0,-1-1-1 0 0,0 0 1 0 0,0 1 0 0 0,0-1 0 0 0,0 0 0 0 0,0 0 0 0 0,0 0 0 0 0,-1 0 0 0 0,1 0 0 0 0,-1 0-1 0 0,1 0 1 0 0,-1 0 0 0 0,0 0 0 0 0,0 0 0 0 0,0 0 0 0 0,0 0 0 0 0,0 0 0 0 0,0 0 0 0 0,0 0 0 0 0,-1 0-1 0 0,1 0 1 0 0,-1 0 0 0 0,1 0 0 0 0,-1 0 0 0 0,0 0 0 0 0,0 0 0 0 0,-1-1-18 0 0,-5-18 19 0 0,7 20-20 0 0,0 0 1 0 0,0 0 0 0 0,0 0 0 0 0,0-1 0 0 0,-1 1 0 0 0,1 0-1 0 0,0 0 1 0 0,0 0 0 0 0,-1 0 0 0 0,1 0 0 0 0,-1 0 0 0 0,1 0 0 0 0,-1 0-1 0 0,1 0 1 0 0,-1 0 0 0 0,1 0 0 0 0,-1 0 0 0 0,0 1 0 0 0,0-1 0 0 0,1 0-1 0 0,-1 0 1 0 0,0 1 0 0 0,0-1 0 0 0,0 0 0 0 0,0 1 0 0 0,0-1-1 0 0,0 1 1 0 0,0-1 0 0 0,0 1 0 0 0,0-1 0 0 0,0 1 0 0 0,0 0 0 0 0,0 0-1 0 0,0-1 1 0 0,-1 1 0 0 0,1 0 0 0 0,0 0 0 0 0,0 0 0 0 0,0 0-1 0 0,0 0 1 0 0,0 1 0 0 0,0-1 0 0 0,0 0 0 0 0,0 0 0 0 0,-1 1 0 0 0,-102 70-432 0 0,-155 151 369 0 0,256-219 60 0 0,-3 3-23 0 0,-1 1 1 0 0,1-1 0 0 0,0 1 0 0 0,1 0-1 0 0,0 0 1 0 0,0 1 0 0 0,0-1-1 0 0,1 1 1 0 0,0 0 0 0 0,1 0 0 0 0,-1 4 25 0 0,5-10-5 0 0,0-1 0 0 0,0 1 0 0 0,0-1 1 0 0,0 0-1 0 0,0 1 0 0 0,0-1 0 0 0,1 0 1 0 0,-1 0-1 0 0,0 0 0 0 0,1 0 0 0 0,-1 0 1 0 0,1 0-1 0 0,-1 0 0 0 0,1 0 0 0 0,0-1 1 0 0,-1 1-1 0 0,1-1 0 0 0,0 1 0 0 0,-1-1 1 0 0,1 0-1 0 0,0 1 0 0 0,-1-1 0 0 0,1 0 1 0 0,0 0-1 0 0,0 0 0 0 0,-1-1 1 0 0,1 1-1 0 0,0 0 0 0 0,0 0 0 0 0,-1-1 1 0 0,1 1-1 0 0,0-1 0 0 0,-1 0 0 0 0,1 0 1 0 0,-1 1-1 0 0,1-2 5 0 0,145-59 185 0 0,-81 29-174 0 0,528-257 70 0 0,-545 255 263 0 0,-61 33-208 0 0,-11 3-158 0 0,1 2-1 0 0,0 0 0 0 0,0 1 0 0 0,0 1 1 0 0,0 1-1 0 0,1 1 0 0 0,-14 7 23 0 0,-31 11 11 0 0,-73 28 85 0 0,3 7 0 0 0,-18 16-96 0 0,150-75-4 0 0,0 0-12 0 0,-1 0 1 0 0,0 0-1 0 0,0 0 1 0 0,1 1-1 0 0,0 0 1 0 0,-1 0-1 0 0,1 0 1 0 0,0 1-1 0 0,1-1 1 0 0,-1 1-1 0 0,0 0 1 0 0,1 0-1 0 0,0 0 1 0 0,0 0-1 0 0,0 2 16 0 0,42 2-108 0 0,95-43 321 0 0,-78 14-194 0 0,12-1 36 0 0,-2-4-1 0 0,-1-2 1 0 0,-1-3 0 0 0,44-31-55 0 0,-108 62 10 0 0,-1 0 1 0 0,1 0-1 0 0,-1 0 0 0 0,1-1 1 0 0,-1 1-1 0 0,1 0 1 0 0,-1 0-1 0 0,1 0 1 0 0,0-1-1 0 0,-1 1 1 0 0,1 0-1 0 0,-1 0 0 0 0,1-1 1 0 0,0 1-1 0 0,-1-1 1 0 0,1 1-1 0 0,0 0 1 0 0,-1-1-1 0 0,1 1 0 0 0,0 0 1 0 0,0-1-1 0 0,-1 1 1 0 0,1-1-1 0 0,0 1 1 0 0,0-1-1 0 0,0 1 1 0 0,-1-1-1 0 0,1 1 0 0 0,0-1 1 0 0,0 1-1 0 0,0-1 1 0 0,0 1-1 0 0,0-1 1 0 0,0 1-1 0 0,0-1 0 0 0,0 1 1 0 0,0-1-1 0 0,0 1 1 0 0,1-1-1 0 0,-1 1 1 0 0,0-1-1 0 0,0 1 1 0 0,0 0-1 0 0,1-1 0 0 0,-1 1 1 0 0,0-1-1 0 0,0 1 1 0 0,1-1-11 0 0,-51 6-168 0 0,-140 38 488 0 0,196-73-172 0 0,140-113-272 0 0,-44 52 135 0 0,-73 62 2 0 0,-20 22-1 0 0,0 0-1 0 0,0-1 1 0 0,-1 0 0 0 0,0-1-1 0 0,-1 1 1 0 0,0-1-1 0 0,0-1 1 0 0,-1 0-1 0 0,0 0 1 0 0,0 0-1 0 0,-2 0 1 0 0,1-1-1 0 0,-1 0 1 0 0,0 0-1 0 0,-1 0 1 0 0,-1 0-1 0 0,1-5-11 0 0,-3 13-7 0 0,0 0 1 0 0,-1-1-1 0 0,1 1 0 0 0,-1 0 0 0 0,0 0 0 0 0,0 0 0 0 0,0 0 1 0 0,0 1-1 0 0,0-1 0 0 0,-1 0 0 0 0,1 0 0 0 0,-1 1 1 0 0,0-1-1 0 0,0 1 0 0 0,0-1 0 0 0,0 1 0 0 0,0 0 0 0 0,0 0 1 0 0,-1 0-1 0 0,1 0 0 0 0,-1 0 0 0 0,0 0 0 0 0,1 1 0 0 0,-1-1 1 0 0,0 1-1 0 0,0 0 0 0 0,0 0 0 0 0,0 0 0 0 0,0 0 1 0 0,0 0-1 0 0,0 1 0 0 0,0-1 0 0 0,0 1 0 0 0,-3 0 7 0 0,-110 5-388 0 0,-102 70 139 0 0,157-50 243 0 0,-437 174 469 0 0,473-188-400 0 0,24-10-131 0 0,3-1-6 0 0,123-45 189 0 0,598-263-79 0 0,-563 227 127 0 0,-202 78-94 0 0,-4 11-191 0 0,0 3 0 0 0,0 2-1 0 0,1 1 1 0 0,-31 16 122 0 0,7-4-18 0 0,-131 44 277 0 0,-2-8-1 0 0,-3-9 0 0 0,-98 8-258 0 0,192-53 776 0 0,148-27-1094 0 0,221-94 120 0 0,208-67-119 0 0,-452 172 524 0 0,-24 7 66 0 0,-25 3-192 0 0,-114 34-254 0 0,-147 52 313 0 0,-141 14 371 0 0,281-86 288 0 0,186-43-818 0 0,185-91-364 0 0,5 11 0 0 0,114-35 383 0 0,-67 28-253 0 0,-141 59 348 0 0,-170 63-65 0 0,-315 134-436 0 0,-596 229 1047 0 0,645-279-82 0 0,297-96-234 0 0,38-11-450 0 0,-25 15 120 0 0,60-32-107 0 0,417-203-327 0 0,65 11 215 0 0,-539 216 539 0 0,-26 9-254 0 0,-207 61-474 0 0,-427 141 814 0 0,572-176-334 0 0,-89 28 439 0 0,-103 16-506 0 0,449-148-561 0 0,475-220 193 0 0,-579 267 376 0 0,-112 32-195 0 0,-204 91-266 0 0,-587 226 1114 0 0,646-266-229 0 0,165-55-85 0 0,391-199-707 0 0,374-143-159 0 0,-635 302 354 0 0,-112 39 237 0 0,-175 61-363 0 0,-200 75 414 0 0,-450 139 917 0 0,654-232-579 0 0,178-51-337 0 0,97-56-445 0 0,89-53 120 0 0,6 8-1 0 0,185-77 202 0 0,-367 184-38 0 0,14-7 170 0 0,-47 11-130 0 0,-142 61-510 0 0,127-43 475 0 0,-746 338 520 0 0,619-288-17 0 0,296-138-680 0 0,330-200 292 0 0,-392 227-51 0 0,-70 44-27 0 0,0 0-1 0 0,-1-1 1 0 0,1 1 0 0 0,0 0-1 0 0,-1 0 1 0 0,1-1 0 0 0,0 1 0 0 0,0 0-1 0 0,0 0 1 0 0,-1-1 0 0 0,1 1-1 0 0,0 0 1 0 0,0-1 0 0 0,0 1-1 0 0,0 0 1 0 0,-1-1 0 0 0,1 1-1 0 0,0 0 1 0 0,0-1 0 0 0,0 1-1 0 0,0 0 1 0 0,0-1 0 0 0,0 1 0 0 0,0 0-1 0 0,0-1 1 0 0,0 1 0 0 0,0 0-1 0 0,0-1 1 0 0,0 1 0 0 0,0-1-1 0 0,0 1 1 0 0,1 0 0 0 0,-1 0-1 0 0,0-1 1 0 0,0 1 0 0 0,0 0-1 0 0,0-1 1 0 0,1 1 0 0 0,-1 0-1 0 0,0-1 1 0 0,0 1 0 0 0,1 0 0 0 0,-1 0-1 0 0,0-1 1 0 0,0 1 0 0 0,1 0-1 0 0,-1 0 1 0 0,0 0 0 0 0,1 0-1 0 0,-1-1 1 0 0,0 1 0 0 0,1 0-4 0 0,-37 1-160 0 0,-109 51-189 0 0,100-31 337 0 0,32-16 11 0 0,-148 65 213 0 0,-2-7-1 0 0,-54 7-211 0 0,290-106-394 0 0,192-106 544 0 0,64-45-118 0 0,-329 187-25 0 0,-1 0 0 0 0,0 0 0 0 0,0-1-1 0 0,0 1 1 0 0,0 0 0 0 0,1 0-1 0 0,-1-1 1 0 0,0 1 0 0 0,0 0 0 0 0,1-1-1 0 0,-1 1 1 0 0,0 0 0 0 0,1-1 0 0 0,-1 1-1 0 0,0-1 1 0 0,1 1 0 0 0,-1-1-1 0 0,1 0 1 0 0,-1 1 0 0 0,1-1 0 0 0,-1 0-1 0 0,1 1 1 0 0,-1-1 0 0 0,1 0 0 0 0,0 1-1 0 0,-1-1 1 0 0,1 0 0 0 0,0 0-1 0 0,-1 1 1 0 0,1-1 0 0 0,0 0 0 0 0,0 0-1 0 0,0 0 1 0 0,0 0 0 0 0,0 1 0 0 0,0-1-1 0 0,0 0 1 0 0,0 0 0 0 0,0 0-1 0 0,0 1 1 0 0,1-1 0 0 0,-1 0 0 0 0,0 0-1 0 0,0 0 1 0 0,1 1 0 0 0,-1-1 0 0 0,1 0-1 0 0,-1 1 1 0 0,0-1 0 0 0,1 0-1 0 0,-1 1 1 0 0,1-1 0 0 0,0 0 0 0 0,-1 1-1 0 0,1-1 1 0 0,-1 1 0 0 0,1-1-1 0 0,0 1 1 0 0,0 0 0 0 0,-1-1 0 0 0,1 1-1 0 0,0 0 1 0 0,0-1 0 0 0,-1 1 0 0 0,1 0-1 0 0,0 0 1 0 0,0-1 0 0 0,0 1-7 0 0,-25 1-36 0 0,0 0-1 0 0,1 2 1 0 0,-1 1 0 0 0,1 0 0 0 0,0 2-1 0 0,0 0 1 0 0,1 2 0 0 0,0 1 0 0 0,0 0-1 0 0,1 2 1 0 0,-5 3 36 0 0,-32 13 9 0 0,-375 153 259 0 0,421-177-502 0 0,156-69 278 0 0,249-125-19 0 0,-392 190-51 0 0,16-8 201 0 0,-26 4 83 0 0,-12 7-301 0 0,1 1 0 0 0,-1 1 0 0 0,1 1 1 0 0,0 0-1 0 0,0 1 0 0 0,0 2 0 0 0,1 0 0 0 0,-3 2 43 0 0,-34 13 4 0 0,-200 80 140 0 0,200-73-463 0 0,139-61 377 0 0,143-68 88 0 0,-174 75-202 0 0,-42 18 27 0 0,0 1 0 0 0,0 0-1 0 0,0 0 1 0 0,1 2 0 0 0,-1-1 0 0 0,1 1 0 0 0,0 1 0 0 0,0-1 0 0 0,8 1 29 0 0,-21 25-379 0 0,-85 87 538 0 0,-165 110 489 0 0,253-220-653 0 0,0 0 1 0 0,-1 0 0 0 0,1 0 0 0 0,0 0-1 0 0,-1 0 1 0 0,1 1 0 0 0,0-1-1 0 0,-1 0 1 0 0,1 0 0 0 0,-1 1-1 0 0,1-1 1 0 0,0 0 0 0 0,-1 1 0 0 0,1-1-1 0 0,-1 0 1 0 0,1 1 0 0 0,-1-1-1 0 0,1 1 1 0 0,-1-1 0 0 0,1 1-1 0 0,-1-1 1 0 0,0 1 0 0 0,1 0 0 0 0,-1-1-1 0 0,0 1 1 0 0,1-1 0 0 0,-1 1-1 0 0,0 0 1 0 0,0-1 0 0 0,1 1-1 0 0,-1 0 1 0 0,0-1 0 0 0,0 1 0 0 0,0 0-1 0 0,0-1 1 0 0,0 1 0 0 0,0 0-1 0 0,0-1 1 0 0,0 1 0 0 0,0 0-1 0 0,0-1 1 0 0,-1 1 0 0 0,1 0 0 0 0,0-1-1 0 0,0 1 1 0 0,-1 0 0 0 0,1-1-1 0 0,0 1 1 0 0,-1-1 0 0 0,1 1-1 0 0,0 0 1 0 0,-1-1 0 0 0,1 1 0 0 0,-1-1-1 0 0,1 1 1 0 0,-1-1 0 0 0,1 0-1 0 0,-1 1 1 0 0,0-1 0 0 0,1 0-1 0 0,-1 1 5 0 0,60-5 121 0 0,253-83 202 0 0,-274 78-337 0 0,8-3-32 0 0,0 1 1 0 0,1 3 0 0 0,0 2-1 0 0,1 2 1 0 0,0 2-1 0 0,18 2 46 0 0,-64 1-1 0 0,0-1-1 0 0,0 1 1 0 0,0-1-1 0 0,-1 1 1 0 0,1 0-1 0 0,0 0 1 0 0,0 0-1 0 0,0 0 1 0 0,-1 0-1 0 0,1 1 0 0 0,-1-1 1 0 0,1 0-1 0 0,-1 1 1 0 0,1-1-1 0 0,-1 1 1 0 0,0 0-1 0 0,0-1 1 0 0,1 1-1 0 0,-1 0 1 0 0,-1 0-1 0 0,1-1 0 0 0,0 1 1 0 0,0 0-1 0 0,-1 0 1 0 0,1 0-1 0 0,-1 0 1 0 0,1 0-1 0 0,-1 0 1 0 0,0 0-1 0 0,0 0 1 0 0,0 0-1 0 0,0 0 0 0 0,0 0 1 0 0,0 0-1 0 0,-1 0 1 0 0,1 0-1 0 0,-1 0 1 0 0,1 0-1 0 0,-1 0 1 0 0,0 0-1 0 0,0 0 1 0 0,0 0-1 0 0,0 0 0 0 0,0-1 1 0 0,0 1-1 0 0,0 0 1 0 0,-1-1-1 0 0,1 1 1 0 0,-1-1-1 0 0,1 0 1 0 0,-1 1-1 0 0,1-1 1 0 0,-1 0-1 0 0,0 0 0 0 0,1 0 1 0 0,-1 0-1 0 0,0 0 2 0 0,-33 30 189 0 0,-1-1-1 0 0,-1-1 0 0 0,-2-3 0 0 0,-1-1 1 0 0,0-2-1 0 0,-40 16-188 0 0,51-27 99 0 0,45-11-791 0 0,125-43 665 0 0,-46 11 61 0 0,0-3-270 0 0,1 5 0 0 0,2 4 0 0 0,78-9 236 0 0,-24 28-2016 0 0,-55 19-5218 0 0,-71-5-834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8:36.446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881 377 0 0 0,'0'0'148'0'0,"0"0"48"0"0,0 0 15 0 0,-19 10 9 0 0,-61 35-1 0 0,33 7 213 0 0,-113 233 338 0 0,124-247-25 0 0,36-38-509 0 0,0 0 38 0 0,0 0 12 0 0,1-37 335 0 0,60-114-565 0 0,38-66-418 0 0,-96 211 361 0 0,0-1 1 0 0,0-1 0 0 0,-1 1 0 0 0,1 0 0 0 0,-2-1 0 0 0,1 1 0 0 0,-1-1 0 0 0,0 1 0 0 0,-1-1-1 0 0,0 0 1 0 0,0 1 0 0 0,-1-7 0 0 0,0 13-3 0 0,-1-1 0 0 0,0 1 0 0 0,1 0-1 0 0,-1 0 1 0 0,0-1 0 0 0,1 1 0 0 0,-1 1 0 0 0,0-1 0 0 0,0 0-1 0 0,0 0 1 0 0,0 1 0 0 0,0-1 0 0 0,0 1 0 0 0,0 0-1 0 0,0-1 1 0 0,0 1 0 0 0,0 0 0 0 0,0 0 0 0 0,0 0 0 0 0,0 1-1 0 0,0-1 1 0 0,-1 0 0 0 0,1 1 0 0 0,1 0 0 0 0,-1-1 0 0 0,-1 1 3 0 0,-9 4 16 0 0,0 1 0 0 0,0 0 0 0 0,0 1 0 0 0,1 1 1 0 0,0-1-1 0 0,0 2 0 0 0,1 0 0 0 0,0 0 1 0 0,0 0-1 0 0,-1 4-16 0 0,-19 16 95 0 0,-254 257 2469 0 0,272-278-2231 0 0,2 0 559 0 0,20-13-599 0 0,2-5-221 0 0,0 1 1 0 0,-1-2-1 0 0,0 0 0 0 0,-1 0 1 0 0,0-1-1 0 0,0 0 0 0 0,-1 0 0 0 0,0-3-72 0 0,12-14 9 0 0,-6 11-128 0 0,-1-1 1 0 0,-1-1-1 0 0,0 0 1 0 0,-2 0-1 0 0,0-1 1 0 0,-1-1-1 0 0,-1 1 1 0 0,1-8 118 0 0,-11 29-13 0 0,0 1 0 0 0,1 0 0 0 0,-1-1 1 0 0,0 1-1 0 0,1-1 0 0 0,-1 1 0 0 0,0-1 0 0 0,0 1 1 0 0,1-1-1 0 0,-1 1 0 0 0,0-1 0 0 0,0 0 0 0 0,0 1 1 0 0,0-1-1 0 0,0 0 0 0 0,0 0 0 0 0,1 0 0 0 0,-1 0 1 0 0,0 0-1 0 0,0 0 0 0 0,0 0 0 0 0,0 0 0 0 0,0 0 1 0 0,0 0-1 0 0,0 0 0 0 0,0 0 0 0 0,0-1 0 0 0,1 1 1 0 0,-1 0-1 0 0,0-1 0 0 0,0 1 0 0 0,0-1 0 0 0,1 1 1 0 0,-1-1-1 0 0,0 1 0 0 0,0-1 0 0 0,1 1 0 0 0,-1-1 1 0 0,0 0-1 0 0,1 1 0 0 0,-1-1 0 0 0,1 0 0 0 0,-1 0 1 0 0,1 1-1 0 0,-1-1 0 0 0,1 0 0 0 0,0 0 0 0 0,-1 0 1 0 0,1 0-1 0 0,0 0 0 0 0,0 1 0 0 0,-1-1 0 0 0,1 0 1 0 0,0 0-1 0 0,0 0 0 0 0,0 0 0 0 0,0 0 13 0 0,-113 155-205 0 0,-74 131 897 0 0,92-144 475 0 0,95-141-1156 0 0,-1 0-1 0 0,1 1 1 0 0,-1-1 0 0 0,1 0 0 0 0,0 1-1 0 0,-1-1 1 0 0,1 0 0 0 0,0 1 0 0 0,-1-1 0 0 0,1 1-1 0 0,0-1 1 0 0,-1 0 0 0 0,1 1 0 0 0,0-1-1 0 0,0 1 1 0 0,0-1 0 0 0,0 1 0 0 0,-1-1-1 0 0,1 1 1 0 0,0-1 0 0 0,0 1 0 0 0,0-1-1 0 0,0 1 1 0 0,0-1 0 0 0,0 1 0 0 0,0-1-1 0 0,0 1 1 0 0,0-1 0 0 0,1 1 0 0 0,-1-1-1 0 0,0 1 1 0 0,0-1 0 0 0,0 1 0 0 0,0-1 0 0 0,1 1-1 0 0,-1-1 1 0 0,0 1 0 0 0,1-1 0 0 0,-1 0-1 0 0,0 1 1 0 0,1-1 0 0 0,-1 0 0 0 0,0 1-1 0 0,1-1 1 0 0,-1 0 0 0 0,1 1 0 0 0,-1-1-1 0 0,0 0 1 0 0,1 0 0 0 0,-1 1 0 0 0,1-1-1 0 0,-1 0 1 0 0,1 0 0 0 0,-1 0 0 0 0,1 0-1 0 0,-1 0 1 0 0,1 1 0 0 0,-1-1 0 0 0,1 0 0 0 0,-1 0-1 0 0,1-1 1 0 0,-1 1 0 0 0,1 0 0 0 0,-1 0-1 0 0,1 0 1 0 0,-1 0 0 0 0,1 0 0 0 0,-1 0-1 0 0,1-1 1 0 0,0 1-11 0 0,38-14 528 0 0,14-21-383 0 0,-1-2 0 0 0,-2-3 0 0 0,-2-1 0 0 0,-1-3 0 0 0,18-25-145 0 0,-43 46-14 0 0,327-329-1934 0 0,-293 307 1122 0 0,-54 64 498 0 0,-53 99 1066 0 0,-178 431 1697 0 0,210-463-1403 0 0,21-85-995 0 0,-1 0 0 0 0,1 1 0 0 0,0-1 1 0 0,0 0-1 0 0,0 0 0 0 0,0 0 0 0 0,0 0 0 0 0,0-1 0 0 0,0 1 0 0 0,1 0 0 0 0,-1-1 0 0 0,0 0 0 0 0,0 1 0 0 0,0-1 0 0 0,1 0 1 0 0,-1 0-1 0 0,0 0 0 0 0,0-1 0 0 0,1 1 0 0 0,-1 0 0 0 0,0-1 0 0 0,0 0 0 0 0,0 1 0 0 0,0-1 0 0 0,0 0 0 0 0,0 0 0 0 0,0 0 1 0 0,0 0-1 0 0,0-1 0 0 0,0 1 0 0 0,1-1-37 0 0,158-124 963 0 0,-139 105-929 0 0,63-57-450 0 0,-2-4 0 0 0,-4-3-1 0 0,-5-4 1 0 0,41-64 416 0 0,-82 90-192 0 0,-66 74-43 0 0,-12 29 278 0 0,1 2 1 0 0,2 1-1 0 0,-31 44-43 0 0,-9 9 339 0 0,-112 91 1319 0 0,190-172-1495 0 0,28-17-145 0 0,-1-7 71 0 0,0-1 0 0 0,-1 0 0 0 0,-1-2 0 0 0,1-1 0 0 0,-2 0 0 0 0,17-15-89 0 0,-13 10 15 0 0,583-411-1306 0 0,-565 401 1020 0 0,-29 17 96 0 0,1 1 0 0 0,1 1 1 0 0,0 0-1 0 0,0 1 0 0 0,0 1 1 0 0,1 0-1 0 0,13-3 175 0 0,-61 44 293 0 0,-361 360 1852 0 0,370-372-1595 0 0,0-2 0 0 0,-1 0 1 0 0,-1-2-1 0 0,-1-1 0 0 0,-11 5-550 0 0,36-21-7 0 0,10-4-334 0 0,185-128 464 0 0,-119 73-143 0 0,365-231-1325 0 0,-350 248 62 0 0,-89 41 1270 0 0,-1 0-1 0 0,1 0 0 0 0,-1 0 0 0 0,1 0 1 0 0,-1 0-1 0 0,1 0 0 0 0,-1 0 0 0 0,1 1 1 0 0,-1-1-1 0 0,1 0 0 0 0,-1 0 0 0 0,1 0 1 0 0,-1 0-1 0 0,1 1 0 0 0,-1-1 0 0 0,0 0 1 0 0,1 0-1 0 0,-1 1 0 0 0,1-1 0 0 0,-1 0 1 0 0,0 1-1 0 0,1-1 0 0 0,-1 1 0 0 0,0-1 1 0 0,1 0-1 0 0,-1 1 0 0 0,0-1 1 0 0,1 1-1 0 0,-1-1 0 0 0,0 1 0 0 0,0-1 1 0 0,0 1-1 0 0,0-1 0 0 0,1 1 0 0 0,-1-1 1 0 0,0 1-1 0 0,0-1 0 0 0,0 1 0 0 0,0-1 1 0 0,0 1-1 0 0,0-1 0 0 0,0 1 0 0 0,0-1 1 0 0,-1 1-1 0 0,1-1 0 0 0,0 1 0 0 0,0-1 1 0 0,0 1-1 0 0,0-1 0 0 0,-1 1 0 0 0,1-1 1 0 0,0 1-1 0 0,-1-1 0 0 0,1 0 0 0 0,0 1 1 0 0,-1-1-1 0 0,1 1 0 0 0,0-1 0 0 0,-1 0 1 0 0,1 1-1 0 0,-1-1 0 0 0,1 0 0 0 0,0 0 1 0 0,-1 1-1 0 0,0-1 14 0 0,-91 121 171 0 0,21-34 369 0 0,-3-4 1 0 0,-4-3 0 0 0,-3-3-1 0 0,-4-4 1 0 0,-17 8-541 0 0,41-38 881 0 0,217-164-1203 0 0,280-235-65 0 0,-289 247-776 0 0,-135 105 672 0 0,-35 26 453 0 0,-174 169 66 0 0,112-104 692 0 0,-3-4 0 0 0,-30 18-720 0 0,46-49 932 0 0,92-50-1447 0 0,-2-7 565 0 0,-1-1 0 0 0,0-1 0 0 0,0-1-1 0 0,0 0 1 0 0,-1-1 0 0 0,0-1 0 0 0,2-2-50 0 0,18-11 30 0 0,337-219-521 0 0,-318 198-24 0 0,-56 43 505 0 0,1 1-1 0 0,-1-1 0 0 0,1 0 0 0 0,0 1 0 0 0,-1-1 1 0 0,1 1-1 0 0,-1-1 0 0 0,0 1 0 0 0,1-1 0 0 0,-1 1 1 0 0,1-1-1 0 0,-1 1 0 0 0,0-1 0 0 0,1 1 1 0 0,-1 0-1 0 0,0-1 0 0 0,1 1 0 0 0,-1 0 0 0 0,0 0 1 0 0,0 0-1 0 0,1-1 0 0 0,-1 1 0 0 0,0 0 0 0 0,0 0 1 0 0,1 0-1 0 0,-1 0 0 0 0,0 0 0 0 0,0 0 0 0 0,1 1 1 0 0,-1-1-1 0 0,0 0 0 0 0,0 0 0 0 0,1 0 0 0 0,-1 1 1 0 0,0-1-1 0 0,1 0 0 0 0,-1 1 0 0 0,0-1 0 0 0,1 1 1 0 0,-1-1-1 0 0,0 0 0 0 0,1 1 11 0 0,-21 8-75 0 0,2 0 0 0 0,-1 1 0 0 0,1 1 0 0 0,1 1 0 0 0,0 1 0 0 0,-10 9 75 0 0,3-3 11 0 0,-434 328 1611 0 0,344-261-841 0 0,116-86-792 0 0,-1 1 1 0 0,0-1-1 0 0,0 0 0 0 0,1 0 0 0 0,-1 0 0 0 0,0 1 0 0 0,0-1 0 0 0,0 0 0 0 0,1 0 0 0 0,-1 1 0 0 0,0-1 0 0 0,0 0 0 0 0,0 0 0 0 0,0 1 0 0 0,0-1 0 0 0,0 0 0 0 0,1 0 0 0 0,-1 1 0 0 0,0-1 0 0 0,0 0 1 0 0,0 1-1 0 0,0-1 0 0 0,0 0 0 0 0,0 1 0 0 0,0-1 0 0 0,0 0 0 0 0,0 0 0 0 0,0 1 0 0 0,0-1 0 0 0,-1 0 0 0 0,1 1 0 0 0,0-1 0 0 0,0 0 0 0 0,0 0 0 0 0,0 1 0 0 0,0-1 0 0 0,0 0 0 0 0,-1 1 11 0 0,34-13-86 0 0,52-37 243 0 0,-4-4 1 0 0,67-56-158 0 0,-23 16-25 0 0,729-509-2279 0 0,-752 536 630 0 0,-134 100 817 0 0,-488 449 2028 0 0,376-350 698 0 0,-5-7 0 0 0,-141 92-1869 0 0,252-195 428 0 0,53-25-658 0 0,140-97 130 0 0,127-97 186 0 0,505-321-1603 0 0,-344 274-2988 0 0,-426 236 3853 0 0,-28 21 142 0 0,-222 155 1170 0 0,-538 377 4305 0 0,672-479-3715 0 0,-3-3 0 0 0,-26 7-1250 0 0,110-61-138 0 0,61-31-281 0 0,385-244 395 0 0,-144 84-412 0 0,187-84-1086 0 0,-448 253 1225 0 0,0 1 1 0 0,0 1-1 0 0,1 1 0 0 0,0 1 0 0 0,1 1 1 0 0,3 0 296 0 0,-27 8-9 0 0,-1 0 1 0 0,1 0 0 0 0,-1 0 0 0 0,0 0-1 0 0,1 0 1 0 0,-1 0 0 0 0,0 0-1 0 0,0 0 1 0 0,0 0 0 0 0,1 0 0 0 0,-1 0-1 0 0,0 0 1 0 0,-1 0 0 0 0,1 0-1 0 0,0 0 1 0 0,0 0 0 0 0,0 0 0 0 0,-1 0-1 0 0,1 0 1 0 0,0 0 0 0 0,-1 0-1 0 0,1 0 1 0 0,-1 0 0 0 0,1 0-1 0 0,-1 0 1 0 0,1 0 0 0 0,-1-1 0 0 0,0 1-1 0 0,1 0 1 0 0,-1 0 0 0 0,0-1-1 0 0,0 1 1 0 0,0 0 0 0 0,1-1 0 0 0,-1 1-1 0 0,0-1 1 0 0,-1 1 8 0 0,-208 190 938 0 0,-486 366 3366 0 0,663-526-4361 0 0,38-32-171 0 0,23-10 204 0 0,0-1 0 0 0,-1-2 0 0 0,-1 0 0 0 0,0-2 0 0 0,-1-1 0 0 0,13-12 24 0 0,6-2-16 0 0,619-412-735 0 0,-338 215-837 0 0,-395 273 1386 0 0,-638 497 2243 0 0,464-344-916 0 0,211-165-1039 0 0,59-24-572 0 0,-9-11 466 0 0,1-1 1 0 0,-1-1-1 0 0,0 0 0 0 0,0-2 0 0 0,-1 0 0 0 0,0-1 0 0 0,0 0 0 0 0,0-1 0 0 0,-1-1 0 0 0,2-2 20 0 0,3 0-14 0 0,739-440-799 0 0,-554 318-389 0 0,-254 160 1099 0 0,-50 44 277 0 0,3 4-1 0 0,-24 30-173 0 0,-90 71 620 0 0,-115 75 852 0 0,295-225-1396 0 0,44-22-364 0 0,-3-6 274 0 0,1-1-1 0 0,-1 0 1 0 0,0-1-1 0 0,0 0 0 0 0,0 0 1 0 0,-1-2-1 0 0,0 1 1 0 0,0-1-1 0 0,5-4 15 0 0,6-3 13 0 0,883-587 75 0 0,-369 281-562 0 0,-473 288 217 0 0,-242 163 418 0 0,-640 516 1132 0 0,736-580-1088 0 0,83-67-210 0 0,1-1 0 0 0,0 1 0 0 0,0-1 0 0 0,0 1 0 0 0,0-1 0 0 0,0 0 0 0 0,0 1 0 0 0,0-1 0 0 0,0 1 0 0 0,0-1 0 0 0,1 0 1 0 0,-1 1-1 0 0,0-1 0 0 0,0 1 0 0 0,0-1 0 0 0,0 0 0 0 0,0 1 0 0 0,1-1 0 0 0,-1 1 0 0 0,0-1 0 0 0,0 0 0 0 0,1 1 0 0 0,-1-1 0 0 0,0 0 0 0 0,1 0 0 0 0,-1 1 0 0 0,0-1 0 0 0,1 0 0 0 0,-1 0 0 0 0,0 1 1 0 0,1-1-1 0 0,-1 0 0 0 0,1 0 0 0 0,-1 0 0 0 0,0 0 0 0 0,1 0 0 0 0,-1 1 0 0 0,1-1 0 0 0,-1 0 0 0 0,1 0 0 0 0,-1 0 0 0 0,0 0 0 0 0,1 0 0 0 0,-1 0 0 0 0,1 0 0 0 0,-1-1 0 0 0,0 1 0 0 0,1 0 0 0 0,-1 0 1 0 0,1 0-1 0 0,-1 0 0 0 0,0 0 0 0 0,1-1 0 0 0,-1 1 0 0 0,1 0 0 0 0,-1 0 0 0 0,0-1 0 0 0,1 1 0 0 0,-1 0 0 0 0,0 0 0 0 0,0-1 0 0 0,1 1 0 0 0,-1 0 0 0 0,0-1 0 0 0,0 1 0 0 0,1-1 0 0 0,-1 1 1 0 0,0 0-1 0 0,0-1 4 0 0,147-75 24 0 0,584-352-460 0 0,-350 218-321 0 0,-351 198 382 0 0,-32 18 279 0 0,-157 143 266 0 0,-658 529 1554 0 0,768-633-1619 0 0,50-45-108 0 0,-1 1-1 0 0,1 0 0 0 0,0-1 0 0 0,-1 1 1 0 0,1-1-1 0 0,0 1 0 0 0,0-1 1 0 0,0 1-1 0 0,0-1 0 0 0,-1 0 1 0 0,1 1-1 0 0,0-1 0 0 0,0 0 1 0 0,0 0-1 0 0,0 1 0 0 0,0-1 1 0 0,0 0-1 0 0,0 0 0 0 0,0 0 1 0 0,0 0-1 0 0,0 0 0 0 0,0-1 0 0 0,0 1 1 0 0,0 0-1 0 0,-1 0 0 0 0,1 0 1 0 0,0-1-1 0 0,0 1 0 0 0,0-1 1 0 0,0 1-1 0 0,0-1 0 0 0,-1 1 1 0 0,1-1-1 0 0,0 1 0 0 0,0-1 1 0 0,-1 1-1 0 0,1-1 0 0 0,0 0 1 0 0,-1 0 4 0 0,116-66 84 0 0,768-502-202 0 0,-379 257-311 0 0,-422 267 321 0 0,-283 201 116 0 0,-561 543 799 0 0,729-659-789 0 0,33-39-28 0 0,0 0 0 0 0,0 0-1 0 0,0-1 1 0 0,0 1 0 0 0,0 0-1 0 0,0 0 1 0 0,0-1 0 0 0,0 1-1 0 0,0-1 1 0 0,0 1 0 0 0,1-1-1 0 0,-1 1 1 0 0,0-1 0 0 0,0 0 0 0 0,0 0-1 0 0,1 0 1 0 0,-1 1 0 0 0,0-1-1 0 0,0 0 1 0 0,0 0 0 0 0,1-1-1 0 0,-1 1 1 0 0,0 0 0 0 0,0 0-1 0 0,1-1 1 0 0,-1 1 0 0 0,0 0-1 0 0,0-1 1 0 0,0 1 0 0 0,0-1-1 0 0,0 0 1 0 0,0 1 0 0 0,0-1 0 0 0,1 0 10 0 0,38-16 10 0 0,-1-1 0 0 0,-1-2 1 0 0,0-2-1 0 0,18-15-10 0 0,-6 5-4 0 0,432-291-298 0 0,-27 4 133 0 0,-376 257 321 0 0,-97 67-59 0 0,-37 26-102 0 0,2 2-1 0 0,1 3 0 0 0,2 2 0 0 0,-33 32 10 0 0,62-52 9 0 0,-203 182 334 0 0,9 9-1 0 0,0 20-342 0 0,167-167 158 0 0,48-61-159 0 0,0 0 1 0 0,0-1 0 0 0,0 1 0 0 0,0 0 0 0 0,0 0 0 0 0,0 0 0 0 0,1-1-1 0 0,-1 1 1 0 0,0 0 0 0 0,0 0 0 0 0,1-1 0 0 0,-1 1 0 0 0,0 0 0 0 0,1-1-1 0 0,-1 1 1 0 0,0 0 0 0 0,1-1 0 0 0,-1 1 0 0 0,1-1 0 0 0,0 1-1 0 0,-1-1 1 0 0,1 1 0 0 0,-1-1 0 0 0,1 1 0 0 0,0-1 0 0 0,-1 1 0 0 0,1-1-1 0 0,0 0 1 0 0,-1 1 0 0 0,1-1 0 0 0,0 0 0 0 0,0 0 0 0 0,-1 0 0 0 0,1 1-1 0 0,0-1 1 0 0,0 0 0 0 0,-1 0 0 0 0,1 0 0 0 0,0 0 0 0 0,0 0-1 0 0,-1 0 1 0 0,1-1 0 0 0,0 1 0 0 0,0 0 0 0 0,-1 0 0 0 0,1 0 0 0 0,0-1-1 0 0,0 1 1 0 0,-1 0 0 0 0,1-1 0 0 0,0 1 0 0 0,-1-1 0 0 0,1 1 0 0 0,-1-1-1 0 0,1 1 1 0 0,0-1 0 0 0,-1 1 0 0 0,1-1 0 0 0,-1 1 0 0 0,0-1-1 0 0,1 0 1 0 0,-1 1 0 0 0,147-78 229 0 0,-98 47-179 0 0,1079-651-189 0 0,-862 539-149 0 0,-237 133 75 0 0,-29 18 59 0 0,-40 34 175 0 0,-761 729 627 0 0,696-666-430 0 0,100-82-372 0 0,37-28 59 0 0,12-12 119 0 0,-1-2 0 0 0,-1-1-1 0 0,-1-3 1 0 0,10-8-24 0 0,-22 14-2 0 0,162-105-127 0 0,-5-8 0 0 0,42-47 129 0 0,-65 29-72 0 0,-144 116 222 0 0,-39 29-2 0 0,-93 71-204 0 0,96-55 55 0 0,-220 185 222 0 0,8 10 1 0 0,7 13-222 0 0,80-71 241 0 0,112-99-169 0 0,60-42-36 0 0,-26-10-29 0 0,14-2 13 0 0,1-2 0 0 0,-1 0 1 0 0,0-1-1 0 0,0-1 0 0 0,0 0 0 0 0,-1-1 1 0 0,0-1-1 0 0,10-8-20 0 0,-1 3 17 0 0,485-303 86 0 0,-172 102-148 0 0,372-207 27 0 0,-692 412 8 0 0,7-5-15 0 0,0 2 1 0 0,0 0-1 0 0,1 2 0 0 0,1 1 0 0 0,12-2 25 0 0,-15 9-96 0 0,-29 32-17 0 0,-82 63 169 0 0,-135 119 96 0 0,-127 95 45 0 0,-221 162 810 0 0,494-406-591 0 0,76-62-414 0 0,-1-1 0 0 0,0 1 0 0 0,1-1 0 0 0,-1 1-1 0 0,0 0 1 0 0,1-1 0 0 0,-1 1 0 0 0,1 0 0 0 0,-1-1-1 0 0,1 1 1 0 0,-1 0 0 0 0,1 0 0 0 0,-1-1 0 0 0,1 1 0 0 0,-1 0-1 0 0,1 0 1 0 0,-1 0 0 0 0,1 0 0 0 0,-1 0 0 0 0,1 0 0 0 0,0 0-1 0 0,-1 0 1 0 0,1 0 0 0 0,-1 0 0 0 0,1 0 0 0 0,-1 0 0 0 0,1 0-1 0 0,-1 0 1 0 0,1 0 0 0 0,-1 1 0 0 0,1-1 0 0 0,-1 0-1 0 0,1 0 1 0 0,-1 1 0 0 0,1-1 0 0 0,-1 0 0 0 0,1 1 0 0 0,-1-1-1 0 0,1 0 1 0 0,-1 1 0 0 0,0-1 0 0 0,1 1 0 0 0,-1-1 0 0 0,0 0-1 0 0,1 1 1 0 0,-1-1 0 0 0,0 1 0 0 0,0-1 0 0 0,1 1 0 0 0,-1-1-1 0 0,0 1 1 0 0,0 0 0 0 0,0-1 0 0 0,0 1 0 0 0,0-1-1 0 0,0 1 1 0 0,0-1 0 0 0,0 1 0 0 0,0-1 0 0 0,0 1 0 0 0,0 0-1 0 0,0-1 1 0 0,0 1 0 0 0,0-1 0 0 0,0 1-2 0 0,149-70 134 0 0,-122 53-119 0 0,402-239 109 0 0,326-227-424 0 0,-497 315 108 0 0,-239 157 105 0 0,-24 17-11 0 0,-29 23 27 0 0,32-28 80 0 0,-932 732 837 0 0,620-496-439 0 0,266-182-515 0 0,47-55 87 0 0,1 0 0 0 0,0 0 0 0 0,0 1 0 0 0,0-1 0 0 0,0 0 0 0 0,0 0 0 0 0,0 0 0 0 0,0 0 0 0 0,0 0 0 0 0,0 1 0 0 0,0-1 0 0 0,1 0 0 0 0,-1 0 0 0 0,0 0 0 0 0,1 0 0 0 0,-1 0 0 0 0,1 0 0 0 0,-1 0 0 0 0,1 0 0 0 0,0 0 0 0 0,-1 0 0 0 0,1 0 0 0 0,0 0 0 0 0,0 0 0 0 0,-1-1 0 0 0,1 1 0 0 0,0 0 0 0 0,0 0 0 0 0,0-1 0 0 0,0 1 0 0 0,0-1 0 0 0,0 1 0 0 0,0-1 0 0 0,0 1 0 0 0,0-1 0 0 0,1 0 0 0 0,-1 1 0 0 0,0-1 0 0 0,0 0 0 0 0,0 0 0 0 0,0 0 0 0 0,0 0 0 0 0,1 0 0 0 0,-1 0 21 0 0,59 3-1791 0 0,-59-3 1694 0 0,58-5-3804 0 0,-21-1-2021 0 0,-4-5-5039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3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10810 0 0,'0'0'1321'0'0,"0"0"-436"0"0,0 0-258 0 0,0 0 168 0 0,0 0 305 0 0,0 0 162 0 0,0 0-97 0 0,0 0-239 0 0,0 0-209 0 0,0 0-161 0 0,0 0-86 0 0,0 0-6 0 0,0 0-37 0 0,33-2-11 0 0,106-3-19 0 0,105-3 663 0 0,-184 0-2905 0 0,-27-5-8019 0 0,-30 12 4790 0 0,2 1-1541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 10514 0 0,'0'0'2158'0'0,"0"0"-1410"0"0,0 0-109 0 0,0 0 444 0 0,0 0 309 0 0,0 0 82 0 0,0 0-221 0 0,36-1-335 0 0,115-5-262 0 0,79-24 312 0 0,-156 18-1449 0 0,-8 2-3568 0 0,-24 4-5066 0 0,-30 5 957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308 122 4753 0 0,'0'0'938'0'0,"0"0"-37"0"0,0 0 131 0 0,0 0 305 0 0,0 0 322 0 0,0 0 98 0 0,0 0-184 0 0,0 0-370 0 0,0 0-353 0 0,0 0-276 0 0,0 0-155 0 0,3 16 2235 0 0,-148 196-118 0 0,139-201-2520 0 0,0 0 1 0 0,1 0-1 0 0,0 0 0 0 0,1 1 0 0 0,0 0 1 0 0,1 0-1 0 0,0 0 0 0 0,1 0 1 0 0,1 0-1 0 0,-1 0 0 0 0,2 1 0 0 0,0-1 1 0 0,0 0-1 0 0,1 0 0 0 0,1 3-16 0 0,2-7 55 0 0,0 0-1 0 0,0 0 1 0 0,1-1 0 0 0,0 1 0 0 0,0-1-1 0 0,1-1 1 0 0,0 1 0 0 0,0-1-1 0 0,1 0 1 0 0,-1 0 0 0 0,1-1-1 0 0,1 0 1 0 0,-1 0 0 0 0,1-1-1 0 0,-1 0 1 0 0,1 0 0 0 0,1 0-1 0 0,-1-1 1 0 0,0-1 0 0 0,1 1-1 0 0,-1-1 1 0 0,1-1 0 0 0,0 0-1 0 0,0 0 1 0 0,-1-1 0 0 0,8 0-55 0 0,47 3-1382 0 0,-46-30-5311 0 0,-10 8-1226 0 0,-5 11 61 0 0</inkml:trace>
  <inkml:trace contextRef="#ctx0" brushRef="#br0" timeOffset="532.317">0 122 3329 0 0,'0'0'648'0'0,"0"0"27"0"0,0 0 173 0 0,0 0 356 0 0,0 0 323 0 0,0 0 51 0 0,0 0-185 0 0,0 0-307 0 0,0 0-274 0 0,0 0-109 0 0,0 0-7 0 0,0 0 42 0 0,0 0 46 0 0,6-10 12 0 0,15-30-20 0 0,20 12 1607 0 0,-27 22-1948 0 0,-5 0-270 0 0,1 1-1 0 0,0 0 1 0 0,1 1 0 0 0,-1 0-1 0 0,1 1 1 0 0,0 0 0 0 0,0 0-1 0 0,0 1 1 0 0,0 1 0 0 0,0 0-1 0 0,0 0 1 0 0,0 1-1 0 0,8 1-164 0 0,56 48 255 0 0,-25-9-83 0 0,-38-34-25 0 0,1 0 1 0 0,-1 0-1 0 0,1-1 0 0 0,1-1 0 0 0,-1 0 1 0 0,1-1-1 0 0,-1-1 0 0 0,1 0 0 0 0,0 0 0 0 0,0-1 1 0 0,0-1-1 0 0,0-1 0 0 0,4 0-147 0 0,-10-2 104 0 0,-1 1 1 0 0,0-1-1 0 0,-1 0 0 0 0,1-1 0 0 0,-1 0 1 0 0,1 0-1 0 0,-1 0 0 0 0,0-1 1 0 0,-1 0-1 0 0,1 0 0 0 0,-1 0 0 0 0,0-1 1 0 0,0 0-1 0 0,-1 0 0 0 0,4-5-104 0 0,19-4-4428 0 0,-5 14-3343 0 0,-14 1 2996 0 0,-1 0-4707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  <inkml:trace contextRef="#ctx0" brushRef="#br1" timeOffset="80948.615">12421 5816 0 0 0,'0'0'305'0'0,"0"0"86"0"0,0 0 72 0 0,0 0-38 0 0,0 0-94 0 0,-9 0-118 0 0,3 0-182 0 0,3 0-23 0 0,1-1 0 0 0,0 1 1 0 0,-1 0-1 0 0,1 0 0 0 0,0 0 0 0 0,-1 1 1 0 0,1-1-1 0 0,0 1 0 0 0,0-1 0 0 0,-1 1 0 0 0,1 0 1 0 0,0-1-1 0 0,0 1 0 0 0,0 0 0 0 0,0 1 1 0 0,0-1-1 0 0,0 0 0 0 0,0 0 0 0 0,0 1 0 0 0,0-1 1 0 0,1 1-1 0 0,-1 0 0 0 0,1 0 0 0 0,-1-1 1 0 0,0 3-9 0 0,-181 287 1148 0 0,-356 662 1411 0 0,492-874-2140 0 0,62-81 58 0 0,128-122 887 0 0,-114 94-1248 0 0,727-677 6 0 0,-337 350-1481 0 0,-393 329 1203 0 0,-21 23-52 0 0,-11 11-268 0 0,-273 260 310 0 0,-214 262 2053 0 0,170-191 1678 0 0,309-318-2702 0 0,32-27-776 0 0,0-1 0 0 0,-1-1 0 0 0,-1 0 0 0 0,0-1 0 0 0,0-1 0 0 0,11-12-87 0 0,23-16 158 0 0,710-496 186 0 0,-451 316-933 0 0,-287 208 177 0 0,-47 40-52 0 0,13-17 417 0 0,-698 673 768 0 0,608-585 106 0 0,-5-5 0 0 0,-82 55-827 0 0,146-125 718 0 0,299-235-250 0 0,-140 108-398 0 0,128-98-27 0 0,-32 29-588 0 0,124-137 545 0 0,-318 290-52 0 0,3 0-34 0 0,-2-1-1 0 0,-1-1 0 0 0,0 0 1 0 0,-1-2-1 0 0,-2 0 1 0 0,6-11 86 0 0,-21 34-4 0 0,0 0 1 0 0,0-1-1 0 0,0 1 1 0 0,1 0 0 0 0,-1-1-1 0 0,0 1 1 0 0,0-1-1 0 0,0 1 1 0 0,0-1-1 0 0,0 1 1 0 0,0 0-1 0 0,0-1 1 0 0,0 1 0 0 0,0-1-1 0 0,0 1 1 0 0,0-1-1 0 0,0 1 1 0 0,0 0-1 0 0,0-1 1 0 0,0 1-1 0 0,0-1 1 0 0,-1 1-1 0 0,1 0 1 0 0,0-1 0 0 0,0 1-1 0 0,0-1 1 0 0,-1 1-1 0 0,1 0 1 0 0,0-1-1 0 0,-1 1 1 0 0,1 0-1 0 0,0-1 1 0 0,0 1 0 0 0,-1 0-1 0 0,1 0 1 0 0,-1-1-1 0 0,1 1 1 0 0,0 0-1 0 0,-1 0 1 0 0,1 0-1 0 0,-1 0 1 0 0,1-1 0 0 0,0 1-1 0 0,-1 0 1 0 0,1 0-1 0 0,-1 0 1 0 0,1 0-1 0 0,-1 0 1 0 0,1 0-1 0 0,0 0 1 0 0,-1 0-1 0 0,1 0 1 0 0,-1 0 0 0 0,1 0-1 0 0,-1 0 1 0 0,1 1-1 0 0,0-1 1 0 0,-1 0-1 0 0,1 0 1 0 0,-1 0-1 0 0,1 0 1 0 0,0 1 0 0 0,-1-1-1 0 0,1 0 1 0 0,0 1-1 0 0,-1-1 1 0 0,1 0-1 0 0,0 0 1 0 0,0 1-1 0 0,-1-1 4 0 0,-117 69-364 0 0,82-42 351 0 0,-176 132 424 0 0,-68 74-411 0 0,-337 352 961 0 0,509-508 49 0 0,100-77-352 0 0,23-15-710 0 0,-10 9 82 0 0,288-326 201 0 0,-232 265-212 0 0,27-26-56 0 0,-5-4 0 0 0,-4-3 0 0 0,27-51 37 0 0,-87 122-60 0 0,-1-2 1 0 0,-2 0 0 0 0,-1 0 0 0 0,-1-2 0 0 0,-2 0-1 0 0,-2 0 1 0 0,0-1 0 0 0,-3 0 0 0 0,0-1 0 0 0,-1-19 59 0 0,-5 52-9 0 0,0-1 0 0 0,-1 1 0 0 0,1-1 0 0 0,-1 0 0 0 0,0 1 0 0 0,1-1 0 0 0,-1 0 0 0 0,-1 0 0 0 0,1 1 0 0 0,0-1 0 0 0,-1 0 0 0 0,1 1 0 0 0,-1-1 0 0 0,0 1 0 0 0,0-1 0 0 0,0 1 0 0 0,0-1 0 0 0,0 1 0 0 0,0-1 0 0 0,-1 1 0 0 0,1 0-1 0 0,-1 0 1 0 0,0 0 0 0 0,0 0 0 0 0,0 0 0 0 0,0 0 0 0 0,0 0 0 0 0,0 1 0 0 0,0-1 0 0 0,0 0 0 0 0,-1 1 0 0 0,1 0 0 0 0,0 0 0 0 0,-1 0 0 0 0,1 0 0 0 0,-1 0 0 0 0,0 0 0 0 0,1 1 0 0 0,-1-1 0 0 0,0 1 0 0 0,1 0 0 0 0,-1-1 0 0 0,0 1 0 0 0,-2 1 9 0 0,-10 2-45 0 0,-1 0 0 0 0,1 1 0 0 0,0 1 0 0 0,0 0 0 0 0,0 1-1 0 0,1 1 1 0 0,0 0 0 0 0,0 1 0 0 0,1 1 0 0 0,0 0 0 0 0,-5 5 45 0 0,7-6-8 0 0,-105 74 81 0 0,5 6-1 0 0,3 4 1 0 0,-89 100-73 0 0,107-98 0 0 0,116-88-246 0 0,76-62 629 0 0,347-262-62 0 0,-378 268-294 0 0,307-194-79 0 0,-337 225-181 0 0,-41 39-90 0 0,-107 112 268 0 0,-333 330 281 0 0,329-340 76 0 0,-4-4 0 0 0,-60 42-302 0 0,109-115 700 0 0,227-196-639 0 0,7 7 0 0 0,5 7 0 0 0,7 8 0 0 0,60-25-61 0 0,32-4-59 0 0,-270 157 57 0 0,18-11-56 0 0,0 1-1 0 0,1 2 1 0 0,0 0-1 0 0,0 0 1 0 0,1 2-1 0 0,13-2 59 0 0,-34 9-11 0 0,0-1-1 0 0,0 1 1 0 0,0 0 0 0 0,0-1-1 0 0,1 1 1 0 0,-1 0 0 0 0,0 0-1 0 0,0 0 1 0 0,0 0 0 0 0,0 0-1 0 0,0 0 1 0 0,0 0 0 0 0,1 0-1 0 0,-1 1 1 0 0,0-1 0 0 0,0 0-1 0 0,0 1 1 0 0,0-1 0 0 0,0 1-1 0 0,0-1 1 0 0,0 1 0 0 0,0-1 0 0 0,0 1-1 0 0,0 0 1 0 0,0 0 0 0 0,-1-1-1 0 0,1 1 1 0 0,0 0 0 0 0,0 0-1 0 0,-1 0 1 0 0,1 0 0 0 0,0 0-1 0 0,-1 0 1 0 0,1 0 0 0 0,-1 0-1 0 0,1 0 1 0 0,-1 0 0 0 0,0 0-1 0 0,0 0 1 0 0,1 0 0 0 0,-1 0-1 0 0,0 0 1 0 0,0 0 0 0 0,0 0-1 0 0,0 1 1 0 0,0-1 0 0 0,0 0-1 0 0,0 0 1 0 0,0 0 0 0 0,-1 0-1 0 0,1 0 1 0 0,0 0 0 0 0,-1 0-1 0 0,1 0 1 0 0,-1 0 0 0 0,1 0 0 0 0,-1 0-1 0 0,1 0 1 0 0,-1 0 0 0 0,0 0-1 0 0,0 1 12 0 0,-10 22-7 0 0,-1 0-1 0 0,-1-1 1 0 0,-2-1-1 0 0,0 0 1 0 0,-1 0-1 0 0,-8 7 8 0 0,4-5 9 0 0,-118 142 115 0 0,-7-6 0 0 0,-7-6 0 0 0,-101 74-124 0 0,227-206 59 0 0,-41 37 224 0 0,-3-4-1 0 0,-2-3 1 0 0,-17 6-283 0 0,48-42 718 0 0,53-37-300 0 0,67-72-406 0 0,3 5 0 0 0,5 3 0 0 0,10-3-12 0 0,113-87 19 0 0,136-82-19 0 0,-202 152-4 0 0,-42 31-149 0 0,4 4-1 0 0,81-39 154 0 0,-130 86-389 0 0,-57 23 382 0 0,-1 0 0 0 0,1 0 0 0 0,0 1-1 0 0,-1-1 1 0 0,1 0 0 0 0,0 0 0 0 0,-1 0 0 0 0,1 1 0 0 0,0-1 0 0 0,0 0 0 0 0,-1 0 0 0 0,1 0-1 0 0,0 1 1 0 0,0-1 0 0 0,-1 0 0 0 0,1 1 0 0 0,0-1 0 0 0,0 0 0 0 0,0 1 0 0 0,0-1 0 0 0,-1 0 0 0 0,1 1-1 0 0,0-1 1 0 0,0 0 0 0 0,0 1 0 0 0,0-1 0 0 0,0 0 0 0 0,0 1 0 0 0,0-1 0 0 0,0 0 0 0 0,0 1-1 0 0,0-1 1 0 0,0 0 0 0 0,0 1 0 0 0,0-1 0 0 0,0 0 0 0 0,0 1 0 0 0,0-1 0 0 0,1 0 0 0 0,-1 1-1 0 0,0-1 1 0 0,0 0 0 0 0,0 1 0 0 0,0-1 0 0 0,1 0 0 0 0,-1 1 0 0 0,0-1 0 0 0,0 0 0 0 0,1 0 0 0 0,-1 1-1 0 0,0-1 1 0 0,0 0 0 0 0,1 0 0 0 0,-1 0 0 0 0,0 0 0 0 0,1 1 0 0 0,-1-1 0 0 0,0 0 0 0 0,1 0-1 0 0,-1 0 1 0 0,0 0 0 0 0,1 0 0 0 0,-1 0 0 0 0,1 0 0 0 0,-1 0 0 0 0,0 0 0 0 0,1 0 0 0 0,-1 0-1 0 0,0 0 1 0 0,1 0 7 0 0,-123 125-142 0 0,-459 461 320 0 0,445-453 80 0 0,-6-7-1 0 0,-17 4-257 0 0,108-96 415 0 0,132-101-460 0 0,798-589 198 0 0,-655 502-406 0 0,-303 218-338 0 0,-696 631 728 0 0,357-376 225 0 0,309-252 11 0 0,105-67-299 0 0,26-17-107 0 0,-15 11 39 0 0,1016-822 123 0 0,-458 357-624 0 0,-549 456 442 0 0,-6 7 2 0 0,0 0 1 0 0,0-2-1 0 0,-1 1 1 0 0,0-1-1 0 0,-1 0 1 0 0,0-1-1 0 0,0 0 1 0 0,-2 0-1 0 0,2-3 51 0 0,-8 14-8 0 0,0-1-1 0 0,0 0 0 0 0,0 1 1 0 0,0-1-1 0 0,0 0 1 0 0,0 0-1 0 0,-1 1 0 0 0,1-1 1 0 0,0 0-1 0 0,0 1 1 0 0,-1-1-1 0 0,1 1 0 0 0,-1-1 1 0 0,1 0-1 0 0,0 1 0 0 0,-1-1 1 0 0,1 1-1 0 0,-1-1 1 0 0,1 1-1 0 0,-1-1 0 0 0,1 1 1 0 0,-1 0-1 0 0,0-1 1 0 0,1 1-1 0 0,-1-1 0 0 0,1 1 1 0 0,-1 0-1 0 0,0 0 1 0 0,1-1-1 0 0,-1 1 0 0 0,0 0 1 0 0,1 0-1 0 0,-1 0 1 0 0,0 0-1 0 0,1 0 0 0 0,-1 0 1 0 0,0 0-1 0 0,0 0 1 0 0,1 0-1 0 0,-1 0 0 0 0,0 0 1 0 0,1 0-1 0 0,-1 1 1 0 0,0-1-1 0 0,1 0 0 0 0,-1 0 1 0 0,0 1-1 0 0,1-1 1 0 0,-1 0-1 0 0,1 1 0 0 0,-1-1 1 0 0,1 1-1 0 0,-1-1 1 0 0,0 1 8 0 0,0-1-12 0 0,-24 7-81 0 0,1 1 0 0 0,0 1 0 0 0,1 1 1 0 0,-1 1-1 0 0,2 1 0 0 0,0 1 0 0 0,-5 5 93 0 0,-6 2-33 0 0,-333 218 240 0 0,-249 218-207 0 0,53-37 384 0 0,438-329 3 0 0,-4-7 0 0 0,-4-5-1 0 0,-65 25-386 0 0,118-72 579 0 0,78-32-574 0 0,1 1 0 0 0,0 0 1 0 0,-1 0-1 0 0,1 0 0 0 0,0 0 0 0 0,-1 0 0 0 0,1 0 0 0 0,0-1 0 0 0,-1 1 1 0 0,1 0-1 0 0,0 0 0 0 0,-1 0 0 0 0,1-1 0 0 0,0 1 0 0 0,0 0 1 0 0,-1-1-1 0 0,1 1 0 0 0,0 0 0 0 0,0-1 0 0 0,-1 1 0 0 0,1 0 1 0 0,0-1-1 0 0,0 1 0 0 0,0 0 0 0 0,0-1 0 0 0,0 1 0 0 0,0 0 0 0 0,0-1 1 0 0,-1 1-1 0 0,1 0 0 0 0,0-1 0 0 0,0 1 0 0 0,0-1 0 0 0,0 1 1 0 0,1 0-1 0 0,-1-1 0 0 0,0 1 0 0 0,0 0 0 0 0,0-1 0 0 0,0 1 0 0 0,0 0 1 0 0,0-1-1 0 0,0 1 0 0 0,1 0 0 0 0,-1-1 0 0 0,0 1 0 0 0,0 0 1 0 0,1-1-1 0 0,-1 1 0 0 0,0 0 0 0 0,0 0 0 0 0,1-1 0 0 0,-1 1 0 0 0,0 0 1 0 0,1 0-1 0 0,-1-1 0 0 0,0 1 0 0 0,1 0 0 0 0,-1 0 0 0 0,0 0 1 0 0,1 0-1 0 0,-1 0 0 0 0,0 0 0 0 0,1-1 0 0 0,-1 1 0 0 0,0 0 1 0 0,1 0-7 0 0,182-165 64 0 0,146-105-51 0 0,10 15 0 0 0,184-95-12 0 0,-442 299-8 0 0,85-53-135 0 0,5 8-1 0 0,117-47 144 0 0,-192 110-369 0 0,-96 33 361 0 0,1-1 0 0 0,-1 1 1 0 0,0 0-1 0 0,1 0 0 0 0,-1-1 0 0 0,1 1 0 0 0,-1 0 1 0 0,1 0-1 0 0,-1-1 0 0 0,0 1 0 0 0,1 0 0 0 0,-1 0 0 0 0,1 0 1 0 0,-1 0-1 0 0,1 0 0 0 0,-1 0 0 0 0,1 0 0 0 0,-1 0 1 0 0,1 0-1 0 0,-1 0 0 0 0,1 0 0 0 0,-1 0 0 0 0,1 0 1 0 0,-1 0-1 0 0,1 0 0 0 0,-1 0 0 0 0,1 1 0 0 0,-1-1 1 0 0,1 0-1 0 0,-1 0 0 0 0,0 0 0 0 0,1 1 0 0 0,-1-1 0 0 0,1 0 1 0 0,-1 1-1 0 0,0-1 0 0 0,1 0 0 0 0,-1 1 0 0 0,0-1 1 0 0,1 1-1 0 0,-1-1 0 0 0,0 0 0 0 0,0 1 0 0 0,0-1 1 0 0,1 1-1 0 0,-1-1 0 0 0,0 1 0 0 0,0-1 0 0 0,0 1 1 0 0,0-1-1 0 0,0 1 0 0 0,0-1 0 0 0,0 1 0 0 0,0-1 0 0 0,0 1 1 0 0,0-1-1 0 0,0 1 0 0 0,0-1 8 0 0,-18 28-198 0 0,-244 211 244 0 0,-778 724 366 0 0,767-738-52 0 0,255-199-436 0 0,99-67 204 0 0,487-347 299 0 0,-326 215-370 0 0,267-177-41 0 0,36 9-16 0 0,-496 313 5 0 0,118-68-98 0 0,175-73 93 0 0,-259 142-203 0 0,-83 27 199 0 0,-1 0 0 0 0,1 1-1 0 0,0-1 1 0 0,-1 0 0 0 0,1 0-1 0 0,0 1 1 0 0,0-1 0 0 0,-1 0 0 0 0,1 0-1 0 0,0 1 1 0 0,0-1 0 0 0,0 0 0 0 0,-1 1-1 0 0,1-1 1 0 0,0 0 0 0 0,0 1-1 0 0,0-1 1 0 0,0 0 0 0 0,0 1 0 0 0,0-1-1 0 0,0 0 1 0 0,-1 1 0 0 0,1-1 0 0 0,0 1-1 0 0,0-1 1 0 0,0 0 0 0 0,1 1 0 0 0,-1-1-1 0 0,0 0 1 0 0,0 1 0 0 0,0-1-1 0 0,0 0 1 0 0,0 1 0 0 0,0-1 0 0 0,0 0-1 0 0,1 1 1 0 0,-1-1 0 0 0,0 0 0 0 0,0 1-1 0 0,0-1 1 0 0,1 0 0 0 0,-1 1-1 0 0,0-1 1 0 0,0 0 0 0 0,1 0 0 0 0,-1 0-1 0 0,0 1 1 0 0,1-1 0 0 0,-1 0 0 0 0,0 0-1 0 0,1 0 1 0 0,-1 0 0 0 0,0 1-1 0 0,1-1 1 0 0,-1 0 0 0 0,0 0 0 0 0,1 0-1 0 0,-1 0 1 0 0,1 0 0 0 0,-1 0 0 0 0,0 0-1 0 0,1 0 1 0 0,-1 0 0 0 0,0 0-1 0 0,1 0 1 0 0,-1 0 0 0 0,1 0 4 0 0,-23 26-41 0 0,-264 231 100 0 0,248-224-59 0 0,-855 711 63 0 0,795-668 90 0 0,-3-5 0 0 0,-3-4 1 0 0,-103 49-154 0 0,133-89 252 0 0,74-27-247 0 0,1 0-1 0 0,-1 0 1 0 0,0 0 0 0 0,0 0-1 0 0,0-1 1 0 0,0 1 0 0 0,0 0-1 0 0,0 0 1 0 0,0 0 0 0 0,0-1-1 0 0,0 1 1 0 0,0 0-1 0 0,0 0 1 0 0,0-1 0 0 0,0 1-1 0 0,0 0 1 0 0,0 0 0 0 0,0 0-1 0 0,0-1 1 0 0,0 1 0 0 0,0 0-1 0 0,0 0 1 0 0,0 0 0 0 0,0-1-1 0 0,0 1 1 0 0,0 0 0 0 0,0 0-1 0 0,-1 0 1 0 0,1-1 0 0 0,0 1-1 0 0,0 0 1 0 0,0 0 0 0 0,0 0-1 0 0,0 0-4 0 0,4-4 14 0 0,412-346 95 0 0,-135 139-148 0 0,297-167 39 0 0,-440 292 2 0 0,636-373-133 0 0,-723 435-46 0 0,-78 45-75 0 0,-679 495 90 0 0,-177 148 365 0 0,778-587 15 0 0,-4-4-1 0 0,-37 15-217 0 0,94-64 185 0 0,269-160-23 0 0,-148 86-132 0 0,833-520 30 0 0,-740 475-47 0 0,23-15-76 0 0,5 7 0 0 0,162-59 63 0 0,-303 149-196 0 0,-50 16 95 0 0,-211 169 3 0 0,-640 517 66 0 0,727-590 108 0 0,-4-6-1 0 0,-5-6 1 0 0,-132 64-76 0 0,186-111 231 0 0,80-40-228 0 0,0-1 0 0 0,0 1 0 0 0,0 0-1 0 0,0 0 1 0 0,0-1 0 0 0,0 1 0 0 0,0 0 0 0 0,0 0 0 0 0,0-1 0 0 0,0 1 0 0 0,-1 0 0 0 0,1 0 0 0 0,0-1 0 0 0,0 1 0 0 0,0 0 0 0 0,0 0 0 0 0,0 0 0 0 0,-1 0 0 0 0,1-1 0 0 0,0 1 0 0 0,0 0 0 0 0,0 0 0 0 0,-1 0 0 0 0,1 0 0 0 0,0 0 0 0 0,0-1 0 0 0,-1 1 0 0 0,1 0-1 0 0,0 0 1 0 0,0 0 0 0 0,-1 0 0 0 0,1 0 0 0 0,0 0 0 0 0,0 0 0 0 0,-1 0 0 0 0,1 0 0 0 0,0 0 0 0 0,0 0 0 0 0,-1 0-3 0 0,26-21 20 0 0,-21 18-19 0 0,480-358-3 0 0,147-52 38 0 0,-123 117-38 0 0,48 5 2 0 0,-342 199-155 0 0,-214 92 149 0 0,0-1 0 0 0,1 0 0 0 0,-1 1 1 0 0,1-1-1 0 0,-1 0 0 0 0,1 1 0 0 0,-1-1 0 0 0,1 1 0 0 0,0-1 0 0 0,-1 1 1 0 0,1-1-1 0 0,0 1 0 0 0,-1 0 0 0 0,1-1 0 0 0,0 1 0 0 0,-1 0 0 0 0,1-1 1 0 0,0 1-1 0 0,0 0 0 0 0,0 0 0 0 0,-1 0 0 0 0,1 0 0 0 0,0 0 0 0 0,0 0 1 0 0,-1 0-1 0 0,1 0 0 0 0,0 0 0 0 0,0 0 0 0 0,0 0 0 0 0,-1 0 0 0 0,1 0 1 0 0,0 1-1 0 0,0-1 0 0 0,-1 0 0 0 0,1 1 0 0 0,0-1 0 0 0,-1 1 0 0 0,1-1 0 0 0,0 0 1 0 0,-1 1-1 0 0,1-1 0 0 0,-1 1 0 0 0,1 0 0 0 0,0-1 0 0 0,-1 1 0 0 0,0-1 1 0 0,1 1-1 0 0,-1 0 0 0 0,1-1 0 0 0,-1 1 0 0 0,0 0 0 0 0,1 0 0 0 0,-1-1 1 0 0,0 1-1 0 0,0 0 0 0 0,0 0 0 0 0,1 0 0 0 0,-1-1 0 0 0,0 2 6 0 0,-33 41-130 0 0,-448 383 119 0 0,203-180 77 0 0,-10-13 0 0 0,-11-12 0 0 0,-139 68-66 0 0,201-170 445 0 0,259-141-312 0 0,336-224-34 0 0,448-268-22 0 0,-693 448-79 0 0,697-381-60 0 0,-785 435 46 0 0,9-7-40 0 0,2 2 1 0 0,0 1-1 0 0,0 2 0 0 0,1 2 1 0 0,29-6 55 0 0,-66 18-4 0 0,-1 1 0 0 0,1-1 0 0 0,0 0 1 0 0,0 1-1 0 0,0-1 0 0 0,0 0 0 0 0,0 1 0 0 0,0-1 1 0 0,0 0-1 0 0,0 1 0 0 0,0-1 0 0 0,0 0 1 0 0,0 0-1 0 0,0 1 0 0 0,0-1 0 0 0,0 0 0 0 0,0 1 1 0 0,0-1-1 0 0,0 0 0 0 0,0 1 0 0 0,0-1 1 0 0,0 0-1 0 0,1 1 0 0 0,-1-1 0 0 0,0 0 0 0 0,0 1 1 0 0,0-1-1 0 0,0 0 0 0 0,1 0 0 0 0,-1 1 1 0 0,0-1-1 0 0,0 0 0 0 0,1 0 0 0 0,-1 0 0 0 0,0 1 1 0 0,0-1-1 0 0,1 0 0 0 0,-1 0 0 0 0,0 0 1 0 0,1 0-1 0 0,-1 0 0 0 0,0 0 0 0 0,1 1 0 0 0,-1-1 1 0 0,0 0-1 0 0,1 0 0 0 0,-1 0 0 0 0,0 0 1 0 0,1 0-1 0 0,-1 0 0 0 0,0 0 0 0 0,1 0 1 0 0,-1 0-1 0 0,0-1 0 0 0,1 1 0 0 0,-1 0 0 0 0,0 0 1 0 0,0 0-1 0 0,1 0 0 0 0,-1 0 0 0 0,0 0 1 0 0,1-1-1 0 0,-1 1 0 0 0,0 0 4 0 0,-21 22-74 0 0,18-20 72 0 0,-192 159 7 0 0,-162 99-5 0 0,277-204 6 0 0,-688 441 250 0 0,630-422-39 0 0,219-128-98 0 0,315-199 69 0 0,389-180-188 0 0,-640 358-16 0 0,4 7 0 0 0,105-31 16 0 0,-195 83-131 0 0,-59 15 129 0 0,0 0-1 0 0,-1 0 1 0 0,1 0-1 0 0,0 0 1 0 0,0 1-1 0 0,0-1 0 0 0,-1 0 1 0 0,1 0-1 0 0,0 0 1 0 0,0 1-1 0 0,0-1 1 0 0,0 0-1 0 0,0 0 0 0 0,-1 1 1 0 0,1-1-1 0 0,0 0 1 0 0,0 1-1 0 0,0-1 1 0 0,0 0-1 0 0,0 0 1 0 0,0 1-1 0 0,0-1 0 0 0,0 0 1 0 0,0 0-1 0 0,0 1 1 0 0,0-1-1 0 0,0 0 1 0 0,0 1-1 0 0,0-1 0 0 0,0 0 1 0 0,1 0-1 0 0,-1 1 1 0 0,0-1-1 0 0,0 0 1 0 0,0 0-1 0 0,0 1 0 0 0,0-1 1 0 0,1 0-1 0 0,-1 0 1 0 0,0 0-1 0 0,0 1 1 0 0,0-1-1 0 0,1 0 0 0 0,-1 0 1 0 0,0 0-1 0 0,0 0 1 0 0,1 0-1 0 0,-1 1 1 0 0,0-1-1 0 0,0 0 1 0 0,1 0-1 0 0,-1 0 0 0 0,0 0 1 0 0,0 0-1 0 0,1 0 1 0 0,-1 0-1 0 0,0 0 1 0 0,0 0-1 0 0,1 0 0 0 0,-1 0 3 0 0,-21 19-22 0 0,-250 172-22 0 0,-119 53 44 0 0,155-99 96 0 0,-173 99 63 0 0,386-231-206 0 0,47-23 58 0 0,0 0 0 0 0,-1-1-1 0 0,0-1 1 0 0,-1-2 0 0 0,17-12-11 0 0,-1 1 13 0 0,316-181 20 0 0,10 15-1 0 0,98-24-32 0 0,-264 134-22 0 0,-539 221-2 0 0,-415 194-15 0 0,654-286 93 0 0,-2-4 0 0 0,-1-5-1 0 0,-87 20-53 0 0,112-51 136 0 0,80-31-81 0 0,93-86-57 0 0,-23 37 5 0 0,-20 24 4 0 0,-3-3 0 0 0,-1-1 0 0 0,-3-2 0 0 0,-2-2 0 0 0,-3-2 0 0 0,25-49-7 0 0,-59 99-2 0 0,-1 0 1 0 0,1 0-1 0 0,-2-1 1 0 0,1 1-1 0 0,-1-1 1 0 0,0 0-1 0 0,-1 1 1 0 0,0-1-1 0 0,-1-1 1 0 0,0 1-1 0 0,0 0 1 0 0,0 0-1 0 0,-2 0 1 0 0,1 0-1 0 0,-1 0 1 0 0,0 0-1 0 0,-1 0 1 0 0,0 0-1 0 0,0 0 1 0 0,-1 0-1 0 0,0 0 1 0 0,-1 1-1 0 0,0 0 1 0 0,0 0-1 0 0,-1 0 1 0 0,0 0-1 0 0,0 1 1 0 0,-1-1-1 0 0,0 1 1 0 0,0 1-1 0 0,-6-6 2 0 0,-9 2-15 0 0,0 0-1 0 0,0 2 0 0 0,-1 0 1 0 0,0 2-1 0 0,0 0 1 0 0,-1 2-1 0 0,1 0 0 0 0,-1 1 1 0 0,0 2-1 0 0,0 0 1 0 0,0 1-1 0 0,0 2 1 0 0,0 0-1 0 0,0 2 0 0 0,1 0 1 0 0,-12 4 15 0 0,-426 120-74 0 0,441-123 76 0 0,21-7-150 0 0,117-73 92 0 0,-76 47 65 0 0,44-28 23 0 0,-3-3-1 0 0,69-64-31 0 0,-61 28 106 0 0,-92 94-101 0 0,1 1-1 0 0,0-1 1 0 0,-1 0-1 0 0,1 0 1 0 0,-1 0-1 0 0,1 0 1 0 0,-1-1-1 0 0,1 1 1 0 0,-1 0-1 0 0,0 0 0 0 0,1 0 1 0 0,-1 0-1 0 0,0 0 1 0 0,0 0-1 0 0,0-1 1 0 0,0 1-1 0 0,0 0 1 0 0,0 0-1 0 0,0 0 1 0 0,0 0-1 0 0,0-1 1 0 0,-1 1-1 0 0,1 0 0 0 0,-1 0 1 0 0,1 0-1 0 0,0 0 1 0 0,-1 0-1 0 0,0 0 1 0 0,1 0-1 0 0,-1 0 1 0 0,0 0-1 0 0,1 0 1 0 0,-1 0-1 0 0,0 0 0 0 0,0 1 1 0 0,0-1-1 0 0,0 0 1 0 0,0 0-1 0 0,1 1 1 0 0,-2-1-1 0 0,1 1 1 0 0,0-1-1 0 0,0 1 1 0 0,0-1-1 0 0,0 1 1 0 0,0 0-5 0 0,-58-6 11 0 0,51 6-26 0 0,-23 4-5 0 0,1 2 1 0 0,0 1-1 0 0,0 1 0 0 0,1 1 1 0 0,0 2-1 0 0,1 1 1 0 0,0 1-1 0 0,1 1 0 0 0,1 2 1 0 0,-6 4 19 0 0,19-12-4 0 0,-91 51 2 0 0,263-187-172 0 0,-131 106 181 0 0,146-132 30 0 0,-172 152-34 0 0,0 0 0 0 0,0 0 0 0 0,0 0 0 0 0,0-1 0 0 0,-1 1 0 0 0,1-1 0 0 0,-1 1 0 0 0,0-1 1 0 0,1 1-1 0 0,-1-1 0 0 0,-1 0 0 0 0,1 0 0 0 0,0 1 0 0 0,-1-1 0 0 0,1 0 0 0 0,-1 0 0 0 0,0 0 0 0 0,0 0 0 0 0,0 0 0 0 0,0 1 1 0 0,0-1-1 0 0,-1 0 0 0 0,1 0 0 0 0,-1 0 0 0 0,0 0 0 0 0,0 1 0 0 0,0-1 0 0 0,0 0 0 0 0,0 1 0 0 0,-1-1 0 0 0,1 1 1 0 0,-1 0-1 0 0,0-1 0 0 0,1 1 0 0 0,-1 0 0 0 0,0 0 0 0 0,-1 0 0 0 0,1 0 0 0 0,0 0 0 0 0,0 0 0 0 0,-1 1 0 0 0,1-1 1 0 0,-1 1-1 0 0,1 0 0 0 0,-1 0 0 0 0,0 0 0 0 0,1 0 0 0 0,-1 0 0 0 0,0 0 0 0 0,0 1 0 0 0,0-1 0 0 0,1 1 0 0 0,-1 0 0 0 0,0 0-3 0 0,-10 1-23 0 0,0 0 0 0 0,0 1 0 0 0,1 1 0 0 0,-1 0 0 0 0,1 0 0 0 0,0 1 0 0 0,0 1-1 0 0,0 0 1 0 0,0 1 0 0 0,1 0 0 0 0,0 1 0 0 0,0 0 0 0 0,1 1 0 0 0,-3 3 23 0 0,-23 12-29 0 0,-112 76-4 0 0,108-77 45 0 0,39-21-40 0 0,1-1-12 0 0,29-20-35 0 0,59-53 117 0 0,174-121 19 0 0,-237 170 53 0 0,-25 23-112 0 0,1 1 0 0 0,-1-1-1 0 0,0 1 1 0 0,0-1 0 0 0,0 1 0 0 0,0-1 0 0 0,0 1 0 0 0,0-1 0 0 0,0 1 0 0 0,0-1 0 0 0,0 0 0 0 0,0 1 0 0 0,0-1 0 0 0,-1 1 0 0 0,1-1 0 0 0,0 1 0 0 0,0-1 0 0 0,0 1 0 0 0,-1-1 0 0 0,1 1 0 0 0,0 0 0 0 0,-1-1 0 0 0,1 1 0 0 0,0-1 0 0 0,-1 1 0 0 0,1 0 0 0 0,0-1 0 0 0,-1 1 0 0 0,1 0-1 0 0,-1-1 1 0 0,1 1 0 0 0,-1 0 0 0 0,1-1 0 0 0,-1 1 0 0 0,1 0 0 0 0,-1 0 0 0 0,1 0 0 0 0,-1 0 0 0 0,1 0 0 0 0,-1-1 0 0 0,1 1 0 0 0,-1 0 0 0 0,1 0 0 0 0,-1 0 0 0 0,1 0 0 0 0,-1 0 0 0 0,1 1 0 0 0,-1-1 0 0 0,0 0 0 0 0,1 0 0 0 0,-1 0 0 0 0,1 0 0 0 0,-1 1 0 0 0,1-1 0 0 0,-1 0-1 0 0,1 0 1 0 0,0 1 0 0 0,-1-1 0 0 0,0 1-2 0 0,-14 0-27 0 0,-1 2 0 0 0,1 0-1 0 0,-1 1 1 0 0,1 0 0 0 0,0 1-1 0 0,1 1 1 0 0,-1 0 0 0 0,1 1-1 0 0,0 1 1 0 0,-5 4 27 0 0,-20 9-15 0 0,-256 137 81 0 0,455-264-265 0 0,-147 98 202 0 0,230-127 59 0 0,-282 154-69 0 0,1 2-1 0 0,1 1 1 0 0,2 2-1 0 0,-32 26 8 0 0,-67 45-16 0 0,82-65 88 0 0,51-30-116 0 0,1 0-42 0 0,0 0-24 0 0,0 0-6 0 0,10 1 105 0 0,-1 0 1 0 0,1 1-1 0 0,-1 1 1 0 0,0-1 0 0 0,0 1-1 0 0,0 1 1 0 0,0 0 0 0 0,-1 0-1 0 0,1 0 1 0 0,-1 1-1 0 0,0 1 1 0 0,0-1 0 0 0,-1 1-1 0 0,0 1 1 0 0,0-1 0 0 0,0 1-1 0 0,-1 0 1 0 0,0 1-1 0 0,0 0 1 0 0,3 5 10 0 0,14 14-2 0 0,41 46-5 0 0,-42-45 1 0 0,2-1 0 0 0,0-1 0 0 0,2-1 1 0 0,0-1-1 0 0,2-2 0 0 0,1-1 0 0 0,3 1 6 0 0,23 6-3 0 0,1-3 1 0 0,1-2-1 0 0,27 5 3 0 0,93 38-6 0 0,-117-38 9 0 0,2-2 1 0 0,1-2 0 0 0,1-4 0 0 0,1-2 0 0 0,0-3-1 0 0,1-3 1 0 0,18-1-4 0 0,29-10 38 0 0,-1-4 1 0 0,1-6-1 0 0,68-15-38 0 0,68-6 27 0 0,-203 25-22 0 0,16-2-26 0 0,1 3 0 0 0,0 3 0 0 0,0 2 0 0 0,12 4 21 0 0,-71-5-4 0 0,0 0 1 0 0,0 0-1 0 0,0 0 1 0 0,0 1-1 0 0,0-1 1 0 0,0 1-1 0 0,0 0 0 0 0,0 0 1 0 0,0 0-1 0 0,0 1 1 0 0,0 0-1 0 0,-1-1 1 0 0,1 1-1 0 0,-1 1 1 0 0,1-1-1 0 0,-1 0 0 0 0,0 1 1 0 0,0 0-1 0 0,0-1 1 0 0,0 1-1 0 0,0 0 1 0 0,-1 1-1 0 0,1-1 1 0 0,-1 0-1 0 0,0 1 0 0 0,0 0 1 0 0,0-1-1 0 0,0 1 1 0 0,-1 0-1 0 0,1 0 1 0 0,-1 0-1 0 0,0 0 1 0 0,-1 0-1 0 0,1 0 0 0 0,0 0 1 0 0,-1 1 3 0 0,0 6 2 0 0,1-8-5 0 0,0 1 1 0 0,0-1-1 0 0,-1 1 0 0 0,1-1 1 0 0,-1 1-1 0 0,0-1 0 0 0,0 1 0 0 0,0-1 1 0 0,-1 1-1 0 0,1-1 0 0 0,-1 1 1 0 0,0-1-1 0 0,0 1 0 0 0,0-1 1 0 0,0 1-1 0 0,0-1 0 0 0,-1 0 1 0 0,0 0-1 0 0,1 0 0 0 0,-1 0 0 0 0,0 0 1 0 0,-1 0-1 0 0,1 0 0 0 0,0-1 1 0 0,-1 1-1 0 0,0-1 0 0 0,1 0 1 0 0,-1 0-1 0 0,0 0 0 0 0,0 0 1 0 0,0 0-1 0 0,0 0 0 0 0,-1-1 0 0 0,-2 1 3 0 0,-6 1-6 0 0,1 0-1 0 0,-1-1 1 0 0,0-1-1 0 0,1 0 1 0 0,-1 0-1 0 0,0-1 1 0 0,0-1-1 0 0,0 0 1 0 0,0 0-1 0 0,1-2 1 0 0,-1 1-1 0 0,1-1 1 0 0,-1-1-1 0 0,1 0 1 0 0,0-1-1 0 0,1 0 1 0 0,-1 0-1 0 0,-4-5 7 0 0,12 8-5 0 0,1 0 0 0 0,0 0 0 0 0,0 0 0 0 0,1-1 0 0 0,-1 1 0 0 0,0-1 0 0 0,1 1 0 0 0,-1-1-1 0 0,1 0 1 0 0,0 0 0 0 0,0 1 0 0 0,0-1 0 0 0,1 0 0 0 0,-1 0 0 0 0,0 0 0 0 0,1 0 0 0 0,0 0 0 0 0,0 0 0 0 0,0 0 0 0 0,0 0 0 0 0,0 0 0 0 0,1 0-1 0 0,-1 0 1 0 0,1 0 0 0 0,0 0 0 0 0,0 0 0 0 0,0 1 0 0 0,0-1 0 0 0,0 0 0 0 0,2-1 5 0 0,55-75-235 0 0,12 17 164 0 0,2 3 0 0 0,3 3 0 0 0,3 3 0 0 0,1 4-1 0 0,29-10 72 0 0,-90 49-8 0 0,49-28-17 0 0,1 3 0 0 0,1 3-1 0 0,32-7 26 0 0,-99 38 100 0 0,-5 1-5 0 0,-33 3-142 0 0,0 1 0 0 0,1 2-1 0 0,-1 2 1 0 0,1 1 0 0 0,-30 12 47 0 0,4-2-25 0 0,-75 22 7 0 0,13-1 87 0 0,-1-5 0 0 0,-3-6 0 0 0,0-5 0 0 0,-101 5-69 0 0,159-29 322 0 0,69-1-322 0 0,-1 0-1 0 0,1 0 1 0 0,0 0 0 0 0,0 0 0 0 0,0 0 0 0 0,0 1 0 0 0,0-1 0 0 0,0 0-1 0 0,0 0 1 0 0,1 0 0 0 0,-1 0 0 0 0,0 0 0 0 0,0 0 0 0 0,1 0 0 0 0,-1 0-1 0 0,0 1 1 0 0,1-1 0 0 0,-1 0 0 0 0,1 0 0 0 0,-1 0 0 0 0,1 1 0 0 0,0-1-1 0 0,-1 0 1 0 0,1 1 0 0 0,0-1 0 0 0,-1 0 0 0 0,1 1 0 0 0,0-1 0 0 0,0 1-1 0 0,0-1 1 0 0,-1 1 0 0 0,1-1 0 0 0,0 1 0 0 0,0 0 0 0 0,0 0 0 0 0,0-1-1 0 0,0 1 1 0 0,123-71-37 0 0,3 6 0 0 0,2 5 1 0 0,4 5-1 0 0,1 7 0 0 0,44-6 37 0 0,-119 35 2 0 0,241-56 6 0 0,-366 76 597 0 0,-604 159-700 0 0,400-105 240 0 0,429-111-520 0 0,228-86 401 0 0,-338 127-21 0 0,39-15 1 0 0,2 5 0 0 0,1 3 0 0 0,21 1-6 0 0,-67 21-59 0 0,-56 15 113 0 0,-223 124 64 0 0,98-66-112 0 0,72-41-14 0 0,2 2 0 0 0,1 3 1 0 0,2 2-1 0 0,-39 35 8 0 0,96-73-8 0 0,0-1-1 0 0,1 1 1 0 0,-1 0 0 0 0,0 0 0 0 0,1 0-1 0 0,-1 0 1 0 0,1 0 0 0 0,-1 0-1 0 0,1 0 1 0 0,0 0 0 0 0,-1 0-1 0 0,1 1 1 0 0,0-1 0 0 0,0 1-1 0 0,0-1 1 0 0,0 1 0 0 0,0-1-1 0 0,0 1 1 0 0,0-1 0 0 0,1 1 0 0 0,-1 0-1 0 0,0 0 1 0 0,1-1 0 0 0,0 1-1 0 0,-1 0 1 0 0,1 0 0 0 0,0-1-1 0 0,0 1 1 0 0,0 0 0 0 0,0 0-1 0 0,0 0 1 0 0,0-1 0 0 0,1 1-1 0 0,-1 0 1 0 0,0 0 0 0 0,1-1-1 0 0,0 1 1 0 0,-1 0 0 0 0,1-1 0 0 0,0 1-1 0 0,0 0 1 0 0,0-1 0 0 0,0 1-1 0 0,0-1 1 0 0,0 0 0 0 0,0 1-1 0 0,1 0 9 0 0,18 2 0 0 0,-1 0 1 0 0,1-2-1 0 0,-1 0 0 0 0,1-1 0 0 0,0-1 0 0 0,0-1 0 0 0,-1 0 0 0 0,1-2 0 0 0,-1 0 1 0 0,1-1-1 0 0,4-3 0 0 0,782-204 81 0 0,-661 173-95 0 0,272-67-36 0 0,111-2 50 0 0,-479 99-11 0 0,0 2-1 0 0,1 2 1 0 0,0 2-1 0 0,-1 2 1 0 0,13 3 11 0 0,-61-3 0 0 0,1 0 1 0 0,0 0-1 0 0,0 0 1 0 0,-1 0-1 0 0,1 0 0 0 0,0 0 1 0 0,0 0-1 0 0,0 1 1 0 0,-1-1-1 0 0,1 0 1 0 0,0 1-1 0 0,-1 0 1 0 0,1-1-1 0 0,0 1 0 0 0,-1 0 1 0 0,1 0-1 0 0,-1 0 1 0 0,1 0-1 0 0,-1 0 1 0 0,1 0-1 0 0,-1 1 1 0 0,0-1-1 0 0,0 0 1 0 0,0 1-1 0 0,1-1 0 0 0,-1 1 1 0 0,-1-1-1 0 0,1 1 1 0 0,0-1-1 0 0,0 1 1 0 0,0 0-1 0 0,-1-1 1 0 0,1 1-1 0 0,-1 0 0 0 0,0 0 1 0 0,1-1-1 0 0,-1 1 1 0 0,0 0-1 0 0,0 0 1 0 0,0 0-1 0 0,0-1 1 0 0,0 1-1 0 0,-1 0 1 0 0,1 0-1 0 0,0-1 0 0 0,-1 1 1 0 0,1 0-1 0 0,-1-1 1 0 0,0 1-1 0 0,0 0 1 0 0,1-1-1 0 0,-1 1 1 0 0,0-1-1 0 0,0 1 1 0 0,0-1-1 0 0,-1 1 0 0 0,1-1 1 0 0,0 0-1 0 0,-1 0 1 0 0,1 0-1 0 0,0 1 1 0 0,-2-1-1 0 0,-25 23 51 0 0,0-1 0 0 0,-1-1 0 0 0,-1-2 0 0 0,-28 14-51 0 0,40-23 10 0 0,-243 131 72 0 0,-6-12-1 0 0,-255 85-81 0 0,514-211 1 0 0,-627 219 61 0 0,565-203-148 0 0,409-149-18 0 0,547-187-14 0 0,-489 181 67 0 0,-210 68 27 0 0,25-9-12 0 0,177-39 36 0 0,-278 96-29 0 0,-93 26 19 0 0,-43 10 42 0 0,-317 137 98 0 0,-1231 547 23 0 0,1310-589-6 0 0,-187 51-147 0 0,351-137 211 0 0,91-26-113 0 0,20-8-74 0 0,-11 7-22 0 0,628-328 94 0 0,153-13-131 0 0,-367 170 26 0 0,234-99-51 0 0,-615 260 58 0 0,-485 196-39 0 0,-1181 526-60 0 0,1290-567 71 0 0,-304 82 30 0 0,584-208 45 0 0,0-3 0 0 0,-1-3-1 0 0,0-2 1 0 0,-24-1-45 0 0,84-9 3 0 0,1 1 3 0 0,-1 0 0 0 0,1 0 0 0 0,-1 0 0 0 0,0 0 0 0 0,1 0 0 0 0,-1-1 0 0 0,0 1 0 0 0,0-1 0 0 0,1 0 1 0 0,-1 0-1 0 0,0 0 0 0 0,0 0 0 0 0,1 0 0 0 0,-1-1 0 0 0,0 1 0 0 0,0-1 0 0 0,1 0 0 0 0,-1 0 0 0 0,0 0 0 0 0,1 0 0 0 0,-1 0 0 0 0,1 0 0 0 0,-1-1 0 0 0,1 1 1 0 0,0-1-1 0 0,0 0 0 0 0,0 1 0 0 0,0-1 0 0 0,0 0 0 0 0,0 0 0 0 0,0 0 0 0 0,0-1 0 0 0,1 1 0 0 0,-1 0 0 0 0,1-1 0 0 0,0 1 0 0 0,0-1 0 0 0,0 1 0 0 0,0-1 1 0 0,0 0-1 0 0,0 1 0 0 0,1-1 0 0 0,-1 0 0 0 0,1 0 0 0 0,0 0-6 0 0,3-7 5 0 0,0 1-1 0 0,1-1 1 0 0,0 1 0 0 0,1-1-1 0 0,0 1 1 0 0,0 1 0 0 0,1-1-1 0 0,0 1 1 0 0,1 0 0 0 0,0 0-1 0 0,0 1 1 0 0,5-4-5 0 0,78-75 20 0 0,4 5 0 0 0,3 3 0 0 0,3 6 0 0 0,4 3 0 0 0,2 5-20 0 0,186-95 72 0 0,80-21-72 0 0,-291 142 1 0 0,101-50-1 0 0,3 8-1 0 0,4 8 1 0 0,56-7 0 0 0,-143 60-44 0 0,-103 19 42 0 0,1 1 1 0 0,-1-1-1 0 0,0 1 1 0 0,1-1-1 0 0,-1 1 0 0 0,1-1 1 0 0,0 1-1 0 0,-1-1 1 0 0,1 1-1 0 0,-1 0 0 0 0,1-1 1 0 0,0 1-1 0 0,0 0 1 0 0,-1-1-1 0 0,1 1 0 0 0,0 0 1 0 0,0-1-1 0 0,0 1 1 0 0,-1 0-1 0 0,1 0 0 0 0,0-1 1 0 0,0 1-1 0 0,0 0 1 0 0,0-1-1 0 0,1 1 0 0 0,-1 0 1 0 0,0 0-1 0 0,0-1 1 0 0,0 1-1 0 0,1 0 0 0 0,-1-1 1 0 0,0 1-1 0 0,0 0 1 0 0,1-1-1 0 0,-1 1 0 0 0,1-1 1 0 0,-1 1-1 0 0,1 0 1 0 0,-1-1-1 0 0,1 1 0 0 0,-1-1 1 0 0,1 1-1 0 0,-1-1 1 0 0,1 0-1 0 0,-1 1 0 0 0,1-1 1 0 0,0 0-1 0 0,-1 1 1 0 0,1-1-1 0 0,0 0 0 0 0,-1 1 1 0 0,1-1-1 0 0,0 0 1 0 0,-1 0-1 0 0,1 0 0 0 0,0 0 1 0 0,0 0-1 0 0,-1 0 1 0 0,1 0-1 0 0,0 0 2 0 0,-168 110 13 0 0,-148 67-33 0 0,-280 109 20 0 0,-495 194-76 0 0,989-443 115 0 0,93-31-31 0 0,21-9-7 0 0,334-151 114 0 0,319-123 104 0 0,93 0-219 0 0,-400 151 6 0 0,395-129 10 0 0,-705 239-34 0 0,1 3-1 0 0,1 2 0 0 0,47-5 19 0 0,-99 17-1 0 0,0 0 0 0 0,0 0-1 0 0,1-1 1 0 0,-1 1-1 0 0,1 0 1 0 0,-1 0 0 0 0,1 0-1 0 0,-1 0 1 0 0,1 0-1 0 0,0-1 1 0 0,-1 1 0 0 0,1 0-1 0 0,0 0 1 0 0,-1 0-1 0 0,1 0 1 0 0,0 0 0 0 0,0 0-1 0 0,0 0 1 0 0,0 0 0 0 0,0 0-1 0 0,0 0 1 0 0,0 0-1 0 0,1 0 1 0 0,-1 0 0 0 0,0 0-1 0 0,0 0 1 0 0,1 0-1 0 0,-1 0 1 0 0,1 0 0 0 0,-1 0-1 0 0,1 0 1 0 0,-1-1-1 0 0,1 1 1 0 0,-1 0 0 0 0,1 0-1 0 0,0-1 1 0 0,-1 1-1 0 0,1 0 1 0 0,0-1 0 0 0,0 1-1 0 0,0 0 1 0 0,-1-1 0 0 0,1 1-1 0 0,0-1 1 0 0,0 0-1 0 0,0 1 1 0 0,0-1 0 0 0,0 0-1 0 0,0 1 1 0 0,0-1-1 0 0,0 0 1 0 0,0 0 0 0 0,0 0-1 0 0,0 0 1 0 0,0 0-1 0 0,0 0 1 0 0,0 0 0 0 0,0 0-1 0 0,0 0 1 0 0,0-1 0 0 0,0 1-1 0 0,0 0 1 0 0,0-1-1 0 0,-1 1 1 0 0,1 0 0 0 0,0-1-1 0 0,0 1 1 0 0,0-1-1 0 0,0 1 1 0 0,0-1 1 0 0,-102 85 15 0 0,-217 129 35 0 0,-54 10-50 0 0,14-8-16 0 0,-856 587-137 0 0,773-495 153 0 0,409-275-36 0 0,32-31 35 0 0,0 0 1 0 0,-1-1-1 0 0,1 1 1 0 0,0-1-1 0 0,-1 1 0 0 0,1 0 1 0 0,0-1-1 0 0,0 1 1 0 0,0 0-1 0 0,0 0 0 0 0,-1-1 1 0 0,1 1-1 0 0,0 0 1 0 0,0-1-1 0 0,0 1 1 0 0,0 0-1 0 0,1-1 0 0 0,-1 1 1 0 0,0 0-1 0 0,0 0 1 0 0,0-1-1 0 0,1 1 0 0 0,-1 0 1 0 0,0-1-1 0 0,1 1 1 0 0,-1-1-1 0 0,0 1 0 0 0,1 0 1 0 0,-1-1-1 0 0,1 1 1 0 0,-1-1-1 0 0,1 1 1 0 0,-1-1-1 0 0,1 1 0 0 0,-1-1 1 0 0,1 0-1 0 0,-1 1 1 0 0,1-1-1 0 0,0 0 0 0 0,-1 1 1 0 0,1-1-1 0 0,0 0 1 0 0,-1 0-1 0 0,1 1 1 0 0,0-1-1 0 0,-1 0 0 0 0,1 0 1 0 0,0 0-1 0 0,0 0 1 0 0,-1 0-1 0 0,1 0 0 0 0,0 0 1 0 0,-1 0-1 0 0,1 0 1 0 0,0-1-1 0 0,-1 1 0 0 0,1 0 1 0 0,0 0-1 0 0,-1 0 1 0 0,1-1-1 0 0,0 1 1 0 0,-1 0-1 0 0,1-1 0 0 0,0 1 1 0 0,-1-1-1 0 0,1 1 1 0 0,-1-1-1 0 0,1 1 1 0 0,32-5 24 0 0,0 0 0 0 0,0-2 0 0 0,0-2 1 0 0,-1-1-1 0 0,-1-1 0 0 0,0-2 0 0 0,1-1-24 0 0,11-4 20 0 0,712-316 131 0 0,-358 153-99 0 0,139-56 8 0 0,1001-463-67 0 0,-1081 490-221 0 0,-434 202 32 0 0,-47 20 14 0 0,11-5 176 0 0,-1314 621-71 0 0,612-258 88 0 0,42-19-7 0 0,554-289 135 0 0,-3-6 0 0 0,-2-6 0 0 0,-64 15-139 0 0,139-53 213 0 0,33-12-14 0 0,33-13-58 0 0,264-148-11 0 0,343-156-48 0 0,13 28 0 0 0,51 12-82 0 0,-243 104 29 0 0,103-10-29 0 0,-426 159-139 0 0,-121 24 137 0 0,-1 0 0 0 0,0 1 0 0 0,1-1 0 0 0,-1 0 0 0 0,1 0 0 0 0,-1 1 0 0 0,1-1 0 0 0,-1 1 0 0 0,1-1 0 0 0,0 0 0 0 0,-1 1 0 0 0,1-1 0 0 0,-1 1-1 0 0,1-1 1 0 0,0 1 0 0 0,0-1 0 0 0,-1 1 0 0 0,1-1 0 0 0,0 1 0 0 0,0-1 0 0 0,-1 1 0 0 0,1 0 0 0 0,0-1 0 0 0,0 1 0 0 0,0-1 0 0 0,0 1-1 0 0,0-1 1 0 0,0 1 0 0 0,0 0 0 0 0,0-1 0 0 0,0 1 0 0 0,0-1 0 0 0,0 1 0 0 0,0 0 0 0 0,1-1 0 0 0,-1 1 0 0 0,0-1 0 0 0,0 1 0 0 0,1-1 0 0 0,-1 1-1 0 0,0-1 1 0 0,0 1 0 0 0,1-1 0 0 0,-1 1 0 0 0,1-1 0 0 0,-1 1 0 0 0,0-1 0 0 0,1 0 0 0 0,-1 1 0 0 0,1-1 0 0 0,-1 0 0 0 0,1 1 0 0 0,-1-1-1 0 0,1 0 1 0 0,-1 0 0 0 0,1 1 0 0 0,0-1 0 0 0,-1 0 0 0 0,1 0 0 0 0,-1 0 0 0 0,1 0 0 0 0,-1 0 0 0 0,1 0 2 0 0,-131 86-26 0 0,-978 524 30 0 0,814-444-19 0 0,-1236 642-47 0 0,1217-683 257 0 0,354-149-146 0 0,1325-662 173 0 0,-1285 649-227 0 0,1689-730 43 0 0,-1361 631-42 0 0,-297 115-84 0 0,-106 26 9 0 0,-69 43-28 0 0,46-39 99 0 0,-1370 667-76 0 0,1309-638 91 0 0,-422 208 25 0 0,-10-21 0 0 0,-250 61-32 0 0,620-252 152 0 0,140-34-150 0 0,1 0 1 0 0,-1 0-1 0 0,1-1 0 0 0,-1 1 0 0 0,1-1 0 0 0,-1 1 1 0 0,1 0-1 0 0,-1-1 0 0 0,0 1 0 0 0,1-1 1 0 0,-1 1-1 0 0,1-1 0 0 0,-1 1 0 0 0,0-1 0 0 0,0 1 1 0 0,1-1-1 0 0,-1 0 0 0 0,0 1 0 0 0,0-1 0 0 0,0 1 1 0 0,0-1-1 0 0,1 0 0 0 0,-1 1 0 0 0,0-1 1 0 0,0 1-1 0 0,0-1 0 0 0,0 0 0 0 0,0 1 0 0 0,-1-1 1 0 0,1 0-1 0 0,0 1 0 0 0,0-1 0 0 0,0 1 0 0 0,0-1 1 0 0,-1 1-1 0 0,1-1 0 0 0,0 0 0 0 0,-1 1 1 0 0,1-1-1 0 0,0 1 0 0 0,-1-1 0 0 0,1 1 0 0 0,-1 0 1 0 0,1-1-1 0 0,0 1 0 0 0,-1-1 0 0 0,1 1 0 0 0,-1 0 1 0 0,0-1-1 0 0,1 1 0 0 0,-1 0 0 0 0,1 0 1 0 0,-1-1-1 0 0,1 1 0 0 0,-1 0 0 0 0,0 0 0 0 0,1 0 1 0 0,-1 0-1 0 0,0-1-2 0 0,140-102 8 0 0,337-193 27 0 0,13 21-1 0 0,203-68-34 0 0,686-277-25 0 0,-1341 606 15 0 0,270-92-53 0 0,-261 99-31 0 0,-47 7 91 0 0,1 1 0 0 0,-1-1-1 0 0,1 0 1 0 0,-1 0 0 0 0,1 0-1 0 0,-1 1 1 0 0,1-1-1 0 0,0 0 1 0 0,-1 1 0 0 0,1-1-1 0 0,-1 0 1 0 0,1 1 0 0 0,0-1-1 0 0,-1 0 1 0 0,1 1 0 0 0,0-1-1 0 0,-1 1 1 0 0,1-1 0 0 0,0 1-1 0 0,0-1 1 0 0,-1 1 0 0 0,1-1-1 0 0,0 1 1 0 0,0-1 0 0 0,0 1-1 0 0,0-1 1 0 0,0 1 0 0 0,0-1-1 0 0,0 1 1 0 0,0-1 0 0 0,0 1-1 0 0,0-1 1 0 0,0 1 0 0 0,0-1-1 0 0,0 1 1 0 0,0-1 0 0 0,0 1-1 0 0,1-1 1 0 0,-1 1 0 0 0,0-1-1 0 0,0 1 1 0 0,0-1 0 0 0,1 1-1 0 0,-1-1 1 0 0,0 0 0 0 0,1 1-1 0 0,-1-1 1 0 0,0 1 0 0 0,1-1-1 0 0,-1 0 1 0 0,1 1 0 0 0,-1-1-1 0 0,1 0 1 0 0,-1 0 0 0 0,0 1-1 0 0,1-1 1 0 0,-1 0 0 0 0,1 0-1 0 0,-1 0 1 0 0,1 1 3 0 0,-139 83-64 0 0,-722 336 61 0 0,-120 49-62 0 0,753-358 66 0 0,-4-10 1 0 0,-5-11-1 0 0,-4-9 0 0 0,-208 38-1 0 0,393-107 31 0 0,-1-2-1 0 0,1-3 1 0 0,-1-2-1 0 0,0-3 1 0 0,0-2-1 0 0,-8-4-30 0 0,59 5 6 0 0,1-1-1 0 0,-1 0 1 0 0,0-1-1 0 0,0 1 1 0 0,1-1 0 0 0,-1 0-1 0 0,0 0 1 0 0,1 0-1 0 0,-1-1 1 0 0,1 0 0 0 0,-1 0-1 0 0,1 0 1 0 0,0 0-1 0 0,0 0 1 0 0,0-1-1 0 0,0 0 1 0 0,0 0 0 0 0,1 0-1 0 0,-1 0 1 0 0,1-1-1 0 0,0 1 1 0 0,0-1-1 0 0,0 0 1 0 0,0 0 0 0 0,1 0-1 0 0,-1 0 1 0 0,1-1-1 0 0,0 1 1 0 0,1 0 0 0 0,-1-1-1 0 0,1 0 1 0 0,0 1-1 0 0,0-1 1 0 0,0 0-1 0 0,1 1 1 0 0,-1-1 0 0 0,1 0-1 0 0,0-3-5 0 0,5-12 3 0 0,1 0-1 0 0,1 0 1 0 0,0 0-1 0 0,2 1 0 0 0,0 0 1 0 0,1 1-1 0 0,1 0 1 0 0,1 0-1 0 0,0 1 1 0 0,1 1-1 0 0,1 0 1 0 0,0 1-1 0 0,14-11-2 0 0,-19 16 0 0 0,108-107 9 0 0,5 4 0 0 0,4 6 1 0 0,6 5-1 0 0,3 7 0 0 0,16-2-9 0 0,189-100 44 0 0,211-82-44 0 0,-464 235-27 0 0,2 4 1 0 0,1 4 0 0 0,2 4 0 0 0,1 4 0 0 0,7 3 26 0 0,-84 21-17 0 0,0 1 1 0 0,1 1 0 0 0,0 1-1 0 0,0 0 1 0 0,-1 1 0 0 0,1 1-1 0 0,8 2 17 0 0,-22-2-4 0 0,0 0-1 0 0,-1 0 1 0 0,1 0 0 0 0,-1 0-1 0 0,0 1 1 0 0,1-1 0 0 0,-1 1-1 0 0,0-1 1 0 0,0 1 0 0 0,0 0-1 0 0,0 0 1 0 0,0 0 0 0 0,0 0-1 0 0,0 0 1 0 0,-1 1 0 0 0,1-1-1 0 0,-1 0 1 0 0,0 1 0 0 0,0-1-1 0 0,0 1 1 0 0,0-1-1 0 0,0 1 1 0 0,0 0 0 0 0,0-1-1 0 0,-1 1 1 0 0,0 0 0 0 0,1 0-1 0 0,-1-1 1 0 0,0 1 0 0 0,0 0-1 0 0,-1 0 1 0 0,1-1 0 0 0,-1 1-1 0 0,1 0 1 0 0,-1 0 0 0 0,0-1-1 0 0,0 1 1 0 0,0-1 0 0 0,0 1-1 0 0,0-1 1 0 0,-1 1-1 0 0,-1 1 5 0 0,-9 16 3 0 0,-1-1-1 0 0,0-1 1 0 0,-2 0-1 0 0,0 0 1 0 0,-1-2-1 0 0,-8 6-2 0 0,-101 87 15 0 0,-4-6 1 0 0,-89 51-16 0 0,205-145 0 0 0,-357 231-42 0 0,-10-17 0 0 0,-75 16 42 0 0,244-135 33 0 0,-4-10 0 0 0,-11-6-33 0 0,130-61 98 0 0,89-29-57 0 0,20-7-28 0 0,-10 7-10 0 0,241-135 32 0 0,198-97 47 0 0,9 19 0 0 0,55 2-82 0 0,867-298-5 0 0,-1332 497-6 0 0,161-39-112 0 0,-202 54 122 0 0,0-1-1 0 0,0 1 0 0 0,-1-1 1 0 0,1 1-1 0 0,0 0 0 0 0,0-1 1 0 0,0 1-1 0 0,0-1 0 0 0,-1 1 1 0 0,1-1-1 0 0,0 1 0 0 0,0-1 1 0 0,0 1-1 0 0,0 0 1 0 0,0-1-1 0 0,1 1 0 0 0,-1-1 1 0 0,0 1-1 0 0,0-1 0 0 0,0 1 1 0 0,0-1-1 0 0,1 1 0 0 0,-1 0 1 0 0,0-1-1 0 0,0 0 1 0 0,1 1-1 0 0,-1-1 0 0 0,0 1 1 0 0,1-1-1 0 0,-1 1 0 0 0,1-1 1 0 0,-1 0-1 0 0,1 1 0 0 0,-1-1 1 0 0,0 0-1 0 0,1 1 0 0 0,-1-1 1 0 0,1 0-1 0 0,-1 1 1 0 0,1-1-1 0 0,0 0 0 0 0,-1 0 1 0 0,1 0-1 0 0,-1 0 0 0 0,1 0 1 0 0,-1 0-1 0 0,1 0 0 0 0,-1 0 1 0 0,1 0-1 0 0,0 0 0 0 0,-1 0 1 0 0,1 0-1 0 0,-1 0 1 0 0,1 0-1 0 0,-1 0 0 0 0,1 0 1 0 0,-1-1-1 0 0,1 1 0 0 0,0 0 1 0 0,-1 0-1 0 0,0-1 0 0 0,1 1 1 0 0,-1 0-1 0 0,1-1 1 0 0,-1 1 0 0 0,-111 84-49 0 0,-315 166 74 0 0,-241 148-86 0 0,-549 307 8 0 0,997-595 60 0 0,-125 40-6 0 0,305-133 48 0 0,0-2-1 0 0,-2-1 1 0 0,0-3-1 0 0,0-1 1 0 0,-40 4-48 0 0,80-14 3 0 0,1 1 1 0 0,-1-1 0 0 0,0 1-1 0 0,1-1 1 0 0,-1 1-1 0 0,0-1 1 0 0,1 0 0 0 0,-1 0-1 0 0,0 1 1 0 0,0-1-1 0 0,1 0 1 0 0,-1 0-1 0 0,0 0 1 0 0,0 1 0 0 0,0-1-1 0 0,1 0 1 0 0,-1 0-1 0 0,0 0 1 0 0,0 0 0 0 0,1-1-1 0 0,-1 1 1 0 0,0 0-1 0 0,0 0 1 0 0,0 0-1 0 0,1-1 1 0 0,-1 1 0 0 0,0 0-1 0 0,1-1 1 0 0,-1 1-1 0 0,0 0 1 0 0,1-1 0 0 0,-1 1-1 0 0,0-1 1 0 0,1 1-1 0 0,-1-1 1 0 0,1 0 0 0 0,-1 1-1 0 0,1-1 1 0 0,-1 1-1 0 0,1-1 1 0 0,-1 0-1 0 0,1 0 1 0 0,0 1 0 0 0,-1-1-1 0 0,1 0 1 0 0,0 1-1 0 0,0-1 1 0 0,0 0 0 0 0,-1 0-1 0 0,1 0 1 0 0,0 1-1 0 0,0-1 1 0 0,0 0-1 0 0,0 0 1 0 0,0 1 0 0 0,1-1-1 0 0,-1-1-3 0 0,35-38 72 0 0,79-50-58 0 0,3 5 0 0 0,4 5 1 0 0,30-9-15 0 0,417-230 86 0 0,300-107-86 0 0,498-139-1 0 0,-1315 546-11 0 0,-5 1-16 0 0,0 1-1 0 0,2 3 1 0 0,-1 1-1 0 0,2 3 1 0 0,-1 1-1 0 0,31 1 29 0 0,-78 7-3 0 0,-1 1 1 0 0,1 0-1 0 0,0-1 0 0 0,0 1 1 0 0,-1 0-1 0 0,1 0 0 0 0,0-1 0 0 0,0 1 1 0 0,-1 0-1 0 0,1 0 0 0 0,0 0 0 0 0,0 0 1 0 0,-1 0-1 0 0,1 0 0 0 0,0 0 1 0 0,0 0-1 0 0,0 0 0 0 0,-1 1 0 0 0,1-1 1 0 0,0 0-1 0 0,0 0 0 0 0,-1 1 0 0 0,1-1 1 0 0,0 0-1 0 0,-1 1 0 0 0,1-1 1 0 0,0 1-1 0 0,-1-1 0 0 0,1 1 0 0 0,-1-1 1 0 0,1 1-1 0 0,-1 0 0 0 0,1-1 0 0 0,-1 1 1 0 0,1-1-1 0 0,-1 1 0 0 0,1 0 1 0 0,-1 0-1 0 0,0-1 0 0 0,1 1 0 0 0,-1 0 1 0 0,0-1-1 0 0,0 1 0 0 0,0 0 0 0 0,0 0 1 0 0,1 0-1 0 0,-1-1 0 0 0,0 1 1 0 0,0 0-1 0 0,-1 0 0 0 0,1-1 0 0 0,0 1 1 0 0,0 0-1 0 0,0 0 0 0 0,0 0 0 0 0,-1-1 1 0 0,1 1-1 0 0,0 0 0 0 0,-1-1 1 0 0,1 1-1 0 0,0 0 0 0 0,-1-1 0 0 0,1 1 1 0 0,-1 0-1 0 0,1-1 3 0 0,-8 11-10 0 0,0-1-1 0 0,-1 0 1 0 0,0 0 0 0 0,-1-1-1 0 0,0-1 1 0 0,0 1 0 0 0,-1-2-1 0 0,0 1 1 0 0,-1-1 10 0 0,9-5-1 0 0,-399 238 40 0 0,266-163-33 0 0,-1096 641-125 0 0,1047-610 194 0 0,-3-9 1 0 0,-5-8 0 0 0,-156 48-76 0 0,269-119 134 0 0,106-39-59 0 0,388-205-24 0 0,376-165-43 0 0,64 14-8 0 0,-780 345 5 0 0,229-94-17 0 0,125-26 12 0 0,-289 116-93 0 0,-117 40-84 0 0,-48 14 92 0 0,-392 202 30 0 0,-627 351-63 0 0,671-363 128 0 0,4-12 113 0 0,-208 70-123 0 0,336-182 186 0 0,242-86-184 0 0,0-1 1 0 0,0 1 0 0 0,0 0 0 0 0,0-1 0 0 0,0 1 0 0 0,0 0-1 0 0,0-1 1 0 0,-1 1 0 0 0,1 0 0 0 0,0-1 0 0 0,0 1-1 0 0,0 0 1 0 0,-1 0 0 0 0,1-1 0 0 0,0 1 0 0 0,0 0 0 0 0,-1 0-1 0 0,1-1 1 0 0,0 1 0 0 0,0 0 0 0 0,-1 0 0 0 0,1 0 0 0 0,0 0-1 0 0,-1-1 1 0 0,1 1 0 0 0,0 0 0 0 0,-1 0 0 0 0,1 0 0 0 0,0 0-1 0 0,-1 0 1 0 0,1 0 0 0 0,0 0 0 0 0,-1 0 0 0 0,1 0 0 0 0,0 0-1 0 0,-1 0 1 0 0,1 0 0 0 0,0 0 0 0 0,-1 0 0 0 0,1 0-1 0 0,0 0 1 0 0,-1 0 0 0 0,1 1 0 0 0,0-1 0 0 0,0 0 0 0 0,-1 0-1 0 0,1 0 1 0 0,0 0 0 0 0,-1 1 0 0 0,1-1-3 0 0,380-209 105 0 0,1788-777-42 0 0,-2133 972-60 0 0,378-156 31 0 0,303-76-34 0 0,-577 219-53 0 0,-139 27 50 0 0,0 0 0 0 0,0 1 0 0 0,-1-1 0 0 0,1 0 0 0 0,0 1 0 0 0,0-1 0 0 0,0 1 0 0 0,0-1-1 0 0,0 0 1 0 0,0 1 0 0 0,0-1 0 0 0,0 1 0 0 0,0-1 0 0 0,0 1 0 0 0,0-1 0 0 0,0 0 0 0 0,0 1 0 0 0,0-1 0 0 0,0 1 0 0 0,0-1 0 0 0,0 0 0 0 0,1 1 0 0 0,-1-1 0 0 0,0 1 0 0 0,0-1 0 0 0,1 0 0 0 0,-1 1-1 0 0,0-1 1 0 0,0 0 0 0 0,1 1 0 0 0,-1-1 0 0 0,0 0 0 0 0,1 0 0 0 0,-1 1 0 0 0,0-1 0 0 0,1 0 0 0 0,-1 0 0 0 0,1 1 3 0 0,-212 110-46 0 0,162-88 45 0 0,-1409 664-89 0 0,1107-518 183 0 0,-8-16 0 0 0,-313 86-93 0 0,545-209 199 0 0,112-34-69 0 0,39-10-75 0 0,-14 8-59 0 0,429-212 36 0 0,186-49 24 0 0,451-122-56 0 0,-1039 377 5 0 0,388-129-26 0 0,208-31 21 0 0,-478 149-101 0 0,-124 32-7 0 0,-59 20 59 0 0,-275 129 49 0 0,-1243 587-138 0 0,1182-580 294 0 0,-7-16 0 0 0,-199 45-156 0 0,480-172 150 0 0,104-31-61 0 0,474-222 36 0 0,87-9-125 0 0,840-279 90 0 0,-1275 473-106 0 0,3 5 0 0 0,77-8 16 0 0,-139 42-108 0 0,-79 18 54 0 0,-67 45-5 0 0,54-50 58 0 0,-209 116 6 0 0,-57 13-5 0 0,139-68-2 0 0,-891 389-6 0 0,800-359 20 0 0,-250 81 111 0 0,582-210-159 0 0,580-244 172 0 0,133-5-54 0 0,143-41-50 0 0,-551 207-29 0 0,-372 108-31 0 0,-36 7 27 0 0,-1 1-1 0 0,1-1 1 0 0,0 0 0 0 0,0 0-1 0 0,0 1 1 0 0,0-1 0 0 0,0 0-1 0 0,0 1 1 0 0,0-1 0 0 0,0 0-1 0 0,0 1 1 0 0,0-1 0 0 0,0 0-1 0 0,0 1 1 0 0,0-1 0 0 0,0 0-1 0 0,0 1 1 0 0,0-1 0 0 0,0 0-1 0 0,0 1 1 0 0,0-1 0 0 0,0 0-1 0 0,1 1 1 0 0,-1-1 0 0 0,0 0-1 0 0,0 0 1 0 0,0 1 0 0 0,0-1-1 0 0,1 0 1 0 0,-1 0 0 0 0,0 1-1 0 0,0-1 1 0 0,1 0 0 0 0,-1 0-1 0 0,0 0 1 0 0,0 1 0 0 0,1-1-1 0 0,-1 0 1 0 0,0 0 1 0 0,-203 96 9 0 0,-1712 747 1 0 0,1582-714 114 0 0,321-120-178 0 0,33-10 29 0 0,185-70 201 0 0,866-309 86 0 0,-256 101-212 0 0,-659 231-70 0 0,-229 82 35 0 0,-335 156-30 0 0,-534 223 39 0 0,667-305-137 0 0,261-102 51 0 0,19-4 8 0 0,26-7 26 0 0,281-108 245 0 0,727-225-162 0 0,-598 218-108 0 0,-431 120 8 0 0,-23 7 47 0 0,-230 85 55 0 0,-709 231-42 0 0,563-209 28 0 0,382-111-130 0 0,15-2 48 0 0,20-2 19 0 0,9-6 44 0 0,0-1-1 0 0,0-2 0 0 0,-1-2 1 0 0,22-10-24 0 0,-9 4 17 0 0,806-249-1 0 0,-681 226 19 0 0,-167 40 44 0 0,-16 1-35 0 0,-16 3-6 0 0,-236 87-44 0 0,205-68 8 0 0,-483 223 46 0 0,526-232-140 0 0,45-20 72 0 0,195-90 140 0 0,-6 6-112 0 0,87-17-8 0 0,-141 54 3 0 0,-235 94-1 0 0,-298 155-2 0 0,338-170-156 0 0,54-25 108 0 0,-12-3 56 0 0,-1-1-1 0 0,0 0 1 0 0,0-2-1 0 0,0 1 1 0 0,-1-1-1 0 0,0-1 1 0 0,0 0-1 0 0,8-7-7 0 0,4-1 6 0 0,11-6 9 0 0,4 1-6 0 0,-1-1 1 0 0,-2-3 0 0 0,0-1 0 0 0,-1-1 0 0 0,-1-2 0 0 0,-2-2 0 0 0,-1-1 0 0 0,-1-2 0 0 0,5-8-10 0 0,0-56 103 0 0,-36 94-100 0 0,0-1 0 0 0,0 1-1 0 0,0 0 1 0 0,0 0 0 0 0,0 0 0 0 0,-1 0 0 0 0,1 0 0 0 0,-1 0 0 0 0,0 0 0 0 0,0 0 0 0 0,0 1 0 0 0,0-1-1 0 0,0 0 1 0 0,-1 0 0 0 0,1 1 0 0 0,-1-1 0 0 0,0 1 0 0 0,0-1 0 0 0,0 1 0 0 0,0 0 0 0 0,0-1 0 0 0,0 1 0 0 0,-1 1-1 0 0,1-1 1 0 0,-1 0 0 0 0,1 0 0 0 0,-1 1 0 0 0,0-1 0 0 0,1 1 0 0 0,-1 0 0 0 0,0 0 0 0 0,-2 0-3 0 0,-16-3-3 0 0,0 1 0 0 0,0 0 0 0 0,-1 2 0 0 0,1 1 1 0 0,-1 0-1 0 0,1 2 0 0 0,-1 0 0 0 0,1 2 0 0 0,-5 1 3 0 0,-117 42-66 0 0,144-47 62 0 0,-1 0 0 0 0,0 0 0 0 0,1 0 0 0 0,-1 0 0 0 0,0 1 0 0 0,1-1 0 0 0,-1 0 0 0 0,0 0 0 0 0,1 0 0 0 0,-1 1 1 0 0,0-1-1 0 0,0 0 0 0 0,1 0 0 0 0,-1 1 0 0 0,0-1 0 0 0,0 0 0 0 0,0 1 0 0 0,1-1 0 0 0,-1 0 0 0 0,0 1 0 0 0,0-1 0 0 0,0 0 1 0 0,0 1-1 0 0,0-1 0 0 0,0 0 0 0 0,1 1 0 0 0,-1-1 0 0 0,0 0 0 0 0,0 1 0 0 0,0-1 0 0 0,0 1 0 0 0,0-1 0 0 0,0 0 0 0 0,-1 1 1 0 0,1-1-1 0 0,0 0 0 0 0,0 1 0 0 0,0-1 0 0 0,0 0 0 0 0,0 1 0 0 0,0-1 0 0 0,-1 0 0 0 0,1 1 0 0 0,0-1 0 0 0,0 0 0 0 0,0 1 1 0 0,-1-1-1 0 0,1 0 0 0 0,0 0 0 0 0,-1 1 0 0 0,1-1 0 0 0,0 0 0 0 0,0 0 0 0 0,-1 0 0 0 0,1 1 0 0 0,0-1 0 0 0,-1 0 1 0 0,1 0 2 0 0,35 2-30 0 0,-4-9 38 0 0,0-1 0 0 0,0-1-1 0 0,-1-2 1 0 0,-1-1 0 0 0,18-10-7 0 0,-21 10 6 0 0,59-27 19 0 0,-1-3-1 0 0,58-42-24 0 0,-137 81 3 0 0,7-4 7 0 0,0-1 0 0 0,0-1-1 0 0,-1 1 1 0 0,0-2-1 0 0,-1 0 1 0 0,0 0 0 0 0,0 0-1 0 0,5-10-9 0 0,-13 19 3 0 0,-1 0-1 0 0,0 0 0 0 0,0 0 0 0 0,0 0 1 0 0,0 0-1 0 0,-1-1 0 0 0,1 1 0 0 0,0 0 1 0 0,0 0-1 0 0,-1-1 0 0 0,1 1 0 0 0,-1 0 1 0 0,1-1-1 0 0,-1 1 0 0 0,0-1 0 0 0,1 1 1 0 0,-1-1-1 0 0,0 1 0 0 0,0-1 0 0 0,0 1 1 0 0,0-1-1 0 0,0 1 0 0 0,-1 0 1 0 0,1-1-1 0 0,0 1 0 0 0,-1-1 0 0 0,1 1 1 0 0,-1-1-1 0 0,1 1 0 0 0,-1 0 0 0 0,1 0 1 0 0,-1-1-1 0 0,0 1 0 0 0,0 0 0 0 0,0 0 1 0 0,0 0-1 0 0,0-1 0 0 0,0 1 0 0 0,0 0 1 0 0,0 0-1 0 0,0 1 0 0 0,0-1 0 0 0,-1 0 1 0 0,1 0-1 0 0,0 1 0 0 0,0-1 0 0 0,-1 0 1 0 0,1 1-1 0 0,-2-1-2 0 0,-9 2-11 0 0,1 0 0 0 0,0 1 0 0 0,-1 1 0 0 0,1-1 0 0 0,0 2 0 0 0,0-1 0 0 0,1 2 0 0 0,-1-1 0 0 0,1 2 0 0 0,0-1 0 0 0,0 1 0 0 0,1 1 0 0 0,-1 0 0 0 0,1 0 0 0 0,1 1 0 0 0,0 0 0 0 0,-2 2 11 0 0,2-3 0 0 0,-22 17-16 0 0,2 2-1 0 0,1 1 0 0 0,1 1 0 0 0,2 2 1 0 0,1 0-1 0 0,1 1 0 0 0,1 1 0 0 0,2 1 1 0 0,2 1-1 0 0,1 1 0 0 0,-7 20 17 0 0,21-51-5 0 0,0-1-1 0 0,1 1 1 0 0,-1 0-1 0 0,1-1 1 0 0,-1 1-1 0 0,1 0 1 0 0,0 0 0 0 0,1 0-1 0 0,-1 0 1 0 0,1 0-1 0 0,-1 0 1 0 0,1 0-1 0 0,1 0 1 0 0,-1 0-1 0 0,0 0 1 0 0,1 0 0 0 0,0 0-1 0 0,0 0 1 0 0,0 0-1 0 0,0-1 1 0 0,1 1-1 0 0,-1 0 1 0 0,1-1-1 0 0,0 1 1 0 0,0-1-1 0 0,1 1 1 0 0,-1-1 0 0 0,1 0-1 0 0,-1 0 1 0 0,1 0-1 0 0,0-1 1 0 0,0 1-1 0 0,0 0 1 0 0,0-1-1 0 0,1 0 1 0 0,-1 0-1 0 0,1 0 1 0 0,-1 0 0 0 0,1-1-1 0 0,0 1 1 0 0,0-1-1 0 0,0 0 1 0 0,-1 0-1 0 0,1 0 1 0 0,4 0 5 0 0,17-4 11 0 0,0 0 0 0 0,0-2 0 0 0,-1 0-1 0 0,1-2 1 0 0,-1-1 0 0 0,-1-1 0 0 0,0 0 0 0 0,5-5-11 0 0,52-18 21 0 0,135-43-25 0 0,-191 69-15 0 0,-23 5 6 0 0,-3 9-3 0 0,-57 47 55 0 0,-213 165 6 0 0,59-22-73 0 0,192-142-82 0 0,22-55 107 0 0,0 1 0 0 0,1-1-1 0 0,-1 1 1 0 0,1-1 0 0 0,-1 0-1 0 0,1 0 1 0 0,-1 0-1 0 0,1 0 1 0 0,0 0 0 0 0,0 0-1 0 0,-1 0 1 0 0,1 0 0 0 0,0-1-1 0 0,0 1 1 0 0,0-1 0 0 0,0 0-1 0 0,0 1 1 0 0,0-1-1 0 0,0 0 1 0 0,0 0 0 0 0,0 0-1 0 0,0 0 1 0 0,0-1 0 0 0,-1 1-1 0 0,3-1 4 0 0,-1 1 4 0 0,133-18-709 0 0,-95 10-2348 0 0,0 2-3476 0 0,-29 5 1407 0 0,-5-3-1988 0 0</inkml:trace>
  <inkml:trace contextRef="#ctx0" brushRef="#br1" timeOffset="89650.111">18668 3909 0 0 0,'0'0'156'0'0,"0"0"49"0"0,0 0 18 0 0,-24 4 1 0 0,-74 12 4 0 0,-3 22 568 0 0,-188 102 1321 0 0,258-114-2452 0 0,57-18 266 0 0,280-37 718 0 0,-231 33-810 0 0,-74-3 165 0 0,0 0 1 0 0,-1 0 0 0 0,1 1-1 0 0,-1-1 1 0 0,0 0-1 0 0,1 1 1 0 0,-1-1-1 0 0,0 0 1 0 0,0 1 0 0 0,0-1-1 0 0,0 0 1 0 0,0 1-1 0 0,0-1 1 0 0,0 0-1 0 0,0 1 1 0 0,-1-1 0 0 0,1 0-1 0 0,0 1 1 0 0,-1-1-1 0 0,1 0 1 0 0,-1 1-1 0 0,1-1 1 0 0,-1 0-1 0 0,0 0 1 0 0,0 0 0 0 0,1 0-1 0 0,-1 0 1 0 0,0 0-1 0 0,0 0 1 0 0,0 0-1 0 0,0 0 1 0 0,0 0 0 0 0,0 0-1 0 0,0-1 1 0 0,-1 1-1 0 0,1 0 1 0 0,0-1-1 0 0,0 1 1 0 0,-1-1 0 0 0,1 1-1 0 0,0-1 1 0 0,0 0-1 0 0,-1 1 1 0 0,1-1-1 0 0,0 0 1 0 0,-1 0 0 0 0,1 0-5 0 0,-3 2 20 0 0,-41 20 251 0 0,-1-3 1 0 0,0-1 0 0 0,-1-3 0 0 0,-1-1 0 0 0,-15 0-272 0 0,17-5 1182 0 0,0-1 1 0 0,0-3 0 0 0,0-2 0 0 0,-22-2-1183 0 0,67-1 78 0 0,25-12-523 0 0,64-15 225 0 0,0 3-1 0 0,2 5 0 0 0,0 3 0 0 0,1 5 0 0 0,8 3 221 0 0,6 11-1012 0 0,-106-3 1000 0 0,1 0-1 0 0,0 0 1 0 0,0 1 0 0 0,-1-1-1 0 0,1 0 1 0 0,0 0 0 0 0,-1 0-1 0 0,1 1 1 0 0,0-1 0 0 0,0 0 0 0 0,0 0-1 0 0,-1 1 1 0 0,1-1 0 0 0,0 0-1 0 0,0 1 1 0 0,0-1 0 0 0,0 0-1 0 0,0 1 1 0 0,-1-1 0 0 0,1 0-1 0 0,0 1 1 0 0,0-1 0 0 0,0 0-1 0 0,0 1 1 0 0,0-1 0 0 0,0 0-1 0 0,0 1 1 0 0,0-1 0 0 0,0 0 0 0 0,0 1-1 0 0,0-1 1 0 0,1 0 0 0 0,-1 1-1 0 0,0-1 1 0 0,0 0 0 0 0,0 1-1 0 0,0-1 1 0 0,0 0 0 0 0,1 1-1 0 0,-1-1 1 0 0,0 0 0 0 0,0 0-1 0 0,1 1 1 0 0,-1-1 0 0 0,0 0-1 0 0,0 0 1 0 0,1 1 0 0 0,-1-1 0 0 0,0 0-1 0 0,1 0 1 0 0,-1 0 0 0 0,0 0-1 0 0,0 1 1 0 0,1-1 0 0 0,-1 0-1 0 0,0 0 1 0 0,1 0 0 0 0,-1 0-1 0 0,1 0 1 0 0,-1 0 0 0 0,0 0-1 0 0,1 0 1 0 0,-1 0 0 0 0,0 0 12 0 0,-27 11 136 0 0,26-11-137 0 0,-287 83 3248 0 0,-280 43-3247 0 0,527-122 248 0 0,224-52-487 0 0,808-179-136 0 0,-975 223 405 0 0,-6 2 1 0 0,-1 0 0 0 0,0 0 1 0 0,0-1-1 0 0,0 0 0 0 0,0 0 0 0 0,-1-1 0 0 0,1 0 0 0 0,-1-1 0 0 0,0 0 0 0 0,0 0 1 0 0,0-1-32 0 0,-7 5 15 0 0,-1-1 0 0 0,0 1 0 0 0,1 0 0 0 0,-1 0 0 0 0,0 0 0 0 0,0 0 0 0 0,0-1 0 0 0,0 1 1 0 0,0 0-1 0 0,0 0 0 0 0,0 0 0 0 0,0-1 0 0 0,-1 1 0 0 0,1 0 0 0 0,0 0 0 0 0,-1 0 0 0 0,1 0 0 0 0,0-1 1 0 0,-1 1-1 0 0,0 0 0 0 0,1 0 0 0 0,-1 0 0 0 0,0 0 0 0 0,1 0 0 0 0,-1 0 0 0 0,0 1 0 0 0,0-1 1 0 0,0 0-1 0 0,0 0 0 0 0,0 1 0 0 0,0-1 0 0 0,0 0 0 0 0,0 1 0 0 0,0-1 0 0 0,0 1 0 0 0,0-1 0 0 0,0 1 1 0 0,-1-1-1 0 0,1 1 0 0 0,0 0 0 0 0,0 0 0 0 0,0 0 0 0 0,-1 0 0 0 0,1 0 0 0 0,0 0 0 0 0,0 0 1 0 0,0 0-1 0 0,-1 0 0 0 0,1 0-15 0 0,-47-8 19 0 0,0 3 1 0 0,-1 1-1 0 0,1 2 0 0 0,-1 3 1 0 0,-1 2-20 0 0,-4-2 21 0 0,-405 43 602 0 0,347-29-399 0 0,-132 26 454 0 0,227-26-1240 0 0,48-3 273 0 0,156-12 478 0 0,180-51-146 0 0,71-48 10 0 0,-312 48 275 0 0,-125 51-306 0 0,0-1-1 0 0,0 1 1 0 0,0-1-1 0 0,0 1 1 0 0,0-1-1 0 0,0 0 1 0 0,-1 1-1 0 0,1-1 1 0 0,0 0-1 0 0,-1 1 1 0 0,1-1-1 0 0,0 0 1 0 0,-1 0-1 0 0,1 0 0 0 0,-1 0 1 0 0,1 0-1 0 0,-1 0 1 0 0,1 1-1 0 0,-1-1 1 0 0,0 0-1 0 0,1 0 1 0 0,-1 0-1 0 0,0 0 1 0 0,0 0-1 0 0,0 0 1 0 0,0 0-1 0 0,0 0 1 0 0,0-1-1 0 0,0 1 1 0 0,0 0-1 0 0,0 0 1 0 0,0 0-1 0 0,-1 0 0 0 0,1 0 1 0 0,0 1-1 0 0,-1-1 1 0 0,1 0-1 0 0,-1 0 1 0 0,1 0-1 0 0,-1 0 1 0 0,1 0-1 0 0,-1 0 1 0 0,0 1-1 0 0,1-1 1 0 0,-1 0-1 0 0,0 0 1 0 0,0 1-1 0 0,1-1 1 0 0,-1 1-1 0 0,0-1-21 0 0,-49-20 219 0 0,10 16-247 0 0,-1 2 0 0 0,0 1 0 0 0,0 3 0 0 0,0 1 0 0 0,0 2 0 0 0,-17 4 28 0 0,-610 113 70 0 0,423-77 204 0 0,244-44-384 0 0,21-5-183 0 0,176-69 330 0 0,281-104 92 0 0,215-91-51 0 0,-422 165-94 0 0,-254 98 125 0 0,-25 7 135 0 0,-28 8-69 0 0,-262 106-387 0 0,-157 41 29 0 0,-217 36 183 0 0,575-166 169 0 0,-1-4 0 0 0,0-5 0 0 0,-1-4 0 0 0,-57-2-169 0 0,157-11 2 0 0,1 0-1 0 0,-1 0 0 0 0,0 0 1 0 0,0 0-1 0 0,1 0 0 0 0,-1 0 0 0 0,0-1 1 0 0,0 1-1 0 0,1 0 0 0 0,-1 0 0 0 0,0 0 1 0 0,0 0-1 0 0,0 0 0 0 0,1-1 0 0 0,-1 1 1 0 0,0 0-1 0 0,0 0 0 0 0,0 0 1 0 0,0-1-1 0 0,1 1 0 0 0,-1 0 0 0 0,0 0 1 0 0,0-1-1 0 0,0 1 0 0 0,0 0 0 0 0,0 0 1 0 0,0-1-1 0 0,0 1 0 0 0,0 0 0 0 0,0 0 1 0 0,0-1-1 0 0,0 1 0 0 0,0 0 0 0 0,0 0 1 0 0,0-1-1 0 0,0 1 0 0 0,0 0 1 0 0,0-1-1 0 0,0 1 0 0 0,0 0 0 0 0,0 0 1 0 0,0-1-1 0 0,0 1 0 0 0,0 0 0 0 0,-1 0 1 0 0,1 0-1 0 0,0-1 0 0 0,0 1 0 0 0,0 0 1 0 0,0 0-1 0 0,-1-1 0 0 0,1 1 1 0 0,0 0-1 0 0,0 0 0 0 0,0 0 0 0 0,-1 0 1 0 0,1 0-1 0 0,0-1-1 0 0,168-65-254 0 0,926-268 135 0 0,-651 209 18 0 0,509-169 128 0 0,-885 271 305 0 0,-67 23-323 0 0,1 0 0 0 0,-1 0 0 0 0,0 0-1 0 0,1 0 1 0 0,-1-1 0 0 0,0 1 0 0 0,0 0 0 0 0,1 0-1 0 0,-1 0 1 0 0,0 0 0 0 0,0-1 0 0 0,1 1 0 0 0,-1 0-1 0 0,0 0 1 0 0,0 0 0 0 0,0-1 0 0 0,1 1 0 0 0,-1 0-1 0 0,0 0 1 0 0,0-1 0 0 0,0 1 0 0 0,0 0 0 0 0,0 0-1 0 0,1-1 1 0 0,-1 1 0 0 0,0 0 0 0 0,0 0 0 0 0,0-1-1 0 0,0 1 1 0 0,0 0 0 0 0,0-1 0 0 0,0 1 0 0 0,0 0-1 0 0,0-1 1 0 0,0 1 0 0 0,0 0 0 0 0,0 0 0 0 0,0-1-1 0 0,0 1 1 0 0,-1 0 0 0 0,1-1 0 0 0,0 1 0 0 0,0 0-1 0 0,0 0 1 0 0,0-1 0 0 0,0 1 0 0 0,-1 0 0 0 0,1 0-1 0 0,0-1 1 0 0,0 1 0 0 0,0 0 0 0 0,-1 0 0 0 0,1 0-1 0 0,0 0 1 0 0,0-1 0 0 0,-1 1 0 0 0,1 0 0 0 0,0 0-1 0 0,0 0 1 0 0,-1 0 0 0 0,1 0 0 0 0,0 0 0 0 0,-1-1-1 0 0,1 1 1 0 0,0 0 0 0 0,0 0 0 0 0,-1 0 0 0 0,1 0-1 0 0,0 0 1 0 0,-1 0-9 0 0,-158-4 42 0 0,30 13-180 0 0,0 6-1 0 0,-60 18 139 0 0,134-24-10 0 0,-1542 331 221 0 0,1488-319 39 0 0,-1-6 0 0 0,-1-4 0 0 0,-18-4-250 0 0,116-14 37 0 0,38-5-148 0 0,-24 12 111 0 0,339-123-214 0 0,12 14 214 0 0,1433-361-174 0 0,-1305 338 314 0 0,-454 124 64 0 0,-26 8-191 0 0,0 0 0 0 0,0 0 0 0 0,0 0 0 0 0,-1 0 0 0 0,1 0 0 0 0,0 0 1 0 0,0-1-1 0 0,-1 1 0 0 0,1 0 0 0 0,0 0 0 0 0,0 0 0 0 0,0 0 0 0 0,-1 0 0 0 0,1 0 1 0 0,0 0-1 0 0,0-1 0 0 0,0 1 0 0 0,0 0 0 0 0,-1 0 0 0 0,1 0 0 0 0,0-1 0 0 0,0 1 0 0 0,0 0 1 0 0,0 0-1 0 0,0 0 0 0 0,0-1 0 0 0,-1 1 0 0 0,1 0 0 0 0,0 0 0 0 0,0 0 0 0 0,0-1 1 0 0,0 1-1 0 0,0 0 0 0 0,0 0 0 0 0,0-1 0 0 0,0 1 0 0 0,0 0 0 0 0,0 0 0 0 0,0-1 0 0 0,0 1 1 0 0,0 0-1 0 0,0 0 0 0 0,1-1-13 0 0,-168 20 175 0 0,143-14-187 0 0,-1119 273-87 0 0,42 21 232 0 0,1033-280 94 0 0,-1-4 0 0 0,-1-2-1 0 0,0-3 1 0 0,-34-2-227 0 0,128-17-56 0 0,361-124-111 0 0,628-184 295 0 0,985-206-66 0 0,-1939 508-57 0 0,111-32 178 0 0,-164 39 404 0 0,-35 8-302 0 0,-44 7-275 0 0,0 4 1 0 0,1 3-1 0 0,-4 4-10 0 0,8-3-14 0 0,-744 161 61 0 0,-201 45 221 0 0,985-216-592 0 0,93-10 293 0 0,0-2 1 0 0,0-3-1 0 0,0-3 1 0 0,10-5 30 0 0,2 0 7 0 0,1128-211 97 0 0,-711 142-77 0 0,-3-8 60 0 0,-470 91 3 0 0,-44 0 318 0 0,-64 9-442 0 0,1 4-1 0 0,-1 3 1 0 0,-50 17 34 0 0,19-6-1 0 0,-427 98 33 0 0,-180 66 38 0 0,635-161-162 0 0,90-26 79 0 0,1 0 0 0 0,-1 0 0 0 0,1 0 1 0 0,-1 0-1 0 0,0 1 0 0 0,1-1 0 0 0,-1 0 0 0 0,1 0 1 0 0,-1 0-1 0 0,1 1 0 0 0,-1-1 0 0 0,0 0 0 0 0,1 1 1 0 0,-1-1-1 0 0,0 0 0 0 0,1 1 0 0 0,-1-1 0 0 0,0 0 1 0 0,1 1-1 0 0,-1-1 0 0 0,0 1 0 0 0,0-1 0 0 0,1 0 0 0 0,-1 1 1 0 0,0-1-1 0 0,0 1 0 0 0,0-1 0 0 0,0 1 0 0 0,0-1 1 0 0,1 1-1 0 0,-1-1 0 0 0,0 1 0 0 0,0-1 0 0 0,0 1 1 0 0,0-1-1 0 0,-1 1 0 0 0,1-1 0 0 0,0 1 0 0 0,0-1 1 0 0,0 1-1 0 0,0-1 0 0 0,0 0 0 0 0,-1 1 0 0 0,1-1 1 0 0,0 1-1 0 0,0-1 0 0 0,-1 1 0 0 0,1-1 0 0 0,0 0 1 0 0,-1 1 12 0 0,62 2 23 0 0,0-2 0 0 0,0-3 0 0 0,0-3 0 0 0,0-2 0 0 0,50-13-23 0 0,-106 19-2 0 0,791-142 117 0 0,30 5 1 0 0,-728 122 302 0 0,-185 21-342 0 0,0 4-1 0 0,0 4 0 0 0,-37 12-75 0 0,-33 4 33 0 0,-95 15-36 0 0,1 11-1 0 0,-96 41 4 0 0,303-74-280 0 0,44-21 261 0 0,1 1 0 0 0,-1-1 0 0 0,1 0 0 0 0,0 0 0 0 0,-1 1 0 0 0,1-1-1 0 0,0 0 1 0 0,0 0 0 0 0,0 0 0 0 0,0 0 0 0 0,0 0 0 0 0,0 0 0 0 0,1 0 0 0 0,-1 0-1 0 0,0 0 1 0 0,0 0 0 0 0,1-1 0 0 0,-1 1 0 0 0,0-1 0 0 0,1 1 0 0 0,-1-1-1 0 0,1 1 1 0 0,-1-1 0 0 0,1 0 0 0 0,-1 0 0 0 0,1 1 0 0 0,-1-1 0 0 0,1 0 0 0 0,-1 0-1 0 0,1-1 20 0 0,-1 2-8 0 0,42 4 45 0 0,-1-2 1 0 0,1-1-1 0 0,0-3 1 0 0,0-1 0 0 0,37-7-38 0 0,618-100 169 0 0,182-42-88 0 0,-782 129 97 0 0,-109 15 64 0 0,-69 6-263 0 0,0 4-1 0 0,0 3 1 0 0,0 3-1 0 0,-19 8 22 0 0,60-11 6 0 0,-399 70 38 0 0,-373 116-44 0 0,488-96-14 0 0,290-79-239 0 0,33-16 245 0 0,-1-1 0 0 0,1 0-1 0 0,0 1 1 0 0,-1-1 0 0 0,1 1-1 0 0,0-1 1 0 0,0 1 0 0 0,-1-1-1 0 0,1 1 1 0 0,0-1 0 0 0,0 0-1 0 0,0 1 1 0 0,0-1 0 0 0,-1 1-1 0 0,1-1 1 0 0,0 1 0 0 0,0 0-1 0 0,0-1 1 0 0,0 1 0 0 0,0-1-1 0 0,0 1 1 0 0,0-1 0 0 0,1 1-1 0 0,-1-1 1 0 0,0 1 0 0 0,0-1-1 0 0,0 1 1 0 0,0-1 0 0 0,1 1-1 0 0,-1-1 1 0 0,0 0 0 0 0,0 1-1 0 0,1-1 1 0 0,-1 1 0 0 0,0-1 0 0 0,1 0-1 0 0,-1 1 1 0 0,0-1 0 0 0,1 0-1 0 0,-1 1 1 0 0,1-1 0 0 0,-1 0-1 0 0,1 1 1 0 0,-1-1 0 0 0,1 0-1 0 0,-1 0 1 0 0,1 0 0 0 0,-1 1-1 0 0,1-1 1 0 0,-1 0 0 0 0,1 0-1 0 0,-1 0 1 0 0,1 0 0 0 0,-1 0-1 0 0,1 0 1 0 0,-1 0 0 0 0,1 0-1 0 0,-1 0 1 0 0,1 0 0 0 0,0-1 8 0 0,23 6 8 0 0,1-1 1 0 0,0-1-1 0 0,1-1 1 0 0,-1-2 0 0 0,0 0-1 0 0,0-2 1 0 0,22-4-9 0 0,-46 6 0 0 0,488-75 204 0 0,-321 51-192 0 0,700-118 100 0 0,-703 106 40 0 0,-202 28 607 0 0,-125 16-798 0 0,0 7 1 0 0,-105 26 38 0 0,187-28-5 0 0,-424 76 1 0 0,37-6-8 0 0,-81-12 12 0 0,327-64 26 0 0,220-6-27 0 0,0-1 1 0 0,0 1-1 0 0,0-1 0 0 0,0 1 1 0 0,0-1-1 0 0,-1 0 1 0 0,1 0-1 0 0,0 0 1 0 0,0 0-1 0 0,0 0 1 0 0,0 0-1 0 0,-1 0 1 0 0,1 0-1 0 0,0 0 1 0 0,0 0-1 0 0,0 0 1 0 0,0-1-1 0 0,-1 1 1 0 0,1-1-1 0 0,0 1 0 0 0,0 0 1 0 0,0-1-1 0 0,0 0 1 0 0,0 1-1 0 0,0-1 1 0 0,0 0-1 0 0,0 1 1 0 0,1-1-1 0 0,-1 0 1 0 0,0 0-1 0 0,0 0 1 0 0,1 0-1 0 0,-1 0 1 0 0,0 0-1 0 0,1 0 1 0 0,-1 0-1 0 0,1 0 0 0 0,-1 0 1 0 0,1 0-1 0 0,0 0 1 0 0,-1 0-1 0 0,1-1 1 0 0,0 1-1 0 0,0 0 1 0 0,0 0-1 0 0,0 0 1 0 0,0 0-1 0 0,0-1 1 0 0,0 1-1 0 0,0 0 1 0 0,0 0-1 0 0,0 0 1 0 0,1 0-1 0 0,-1-1 0 0 0,1 1 1 0 0,-1 0-1 0 0,1 0 1 0 0,-1 0 0 0 0,101-76-353 0 0,452-209 214 0 0,-398 197 221 0 0,-154 89-79 0 0,0-1 0 0 0,0 1 0 0 0,0-1 0 0 0,0 1 0 0 0,0-1 0 0 0,0 1 0 0 0,0-1 0 0 0,0 0 0 0 0,-1 1 0 0 0,1-1 0 0 0,0 0 0 0 0,0 0 0 0 0,-1 0 0 0 0,1 0 0 0 0,0 0 0 0 0,-1 0 0 0 0,1 0 0 0 0,-1 0 0 0 0,1 0 0 0 0,-1 0 0 0 0,0 0 0 0 0,1 0 0 0 0,-1 0 0 0 0,0 0 0 0 0,0 0 0 0 0,0 0 0 0 0,0 0 0 0 0,0-1 0 0 0,0 1 0 0 0,0 0 0 0 0,0 0 0 0 0,0 0 0 0 0,0 0 0 0 0,-1 0 0 0 0,1 0 0 0 0,0 0 0 0 0,-1 0 0 0 0,1 0 0 0 0,-1 0 0 0 0,0-1-3 0 0,-44-11-209 0 0,-51 15-14 0 0,1 5-1 0 0,0 4 1 0 0,0 4-1 0 0,-79 24 224 0 0,123-28-33 0 0,-1314 304 67 0 0,1252-289 275 0 0,0-5 0 0 0,-2-6 1 0 0,-90 1-310 0 0,209-25 18 0 0,145-57-287 0 0,99-27 271 0 0,3 12 0 0 0,179-31-2 0 0,295-71-44 0 0,-499 131 31 0 0,-222 47-1 0 0,-29 7-31 0 0,-318 82-239 0 0,-1253 320 275 0 0,1529-387 20 0 0,-647 145 98 0 0,473-135 291 0 0,265-42-591 0 0,67-28 84 0 0,1 5 0 0 0,52-14 107 0 0,-30 12-6 0 0,857-267 27 0 0,-627 207 19 0 0,172-48-32 0 0,-600 157-13 0 0,-558 149-274 0 0,-1085 269 358 0 0,1457-361 134 0 0,-71-2-213 0 0,262-56 183 0 0,79-8-183 0 0,0 0-1 0 0,0 0 1 0 0,0 0-1 0 0,1 0 1 0 0,-1 0-1 0 0,0 0 1 0 0,0 0-1 0 0,1 0 1 0 0,-1-1-1 0 0,0 1 1 0 0,0 0-1 0 0,0 0 1 0 0,0 0-1 0 0,1 0 1 0 0,-1-1-1 0 0,0 1 1 0 0,0 0-1 0 0,0 0 1 0 0,0-1-1 0 0,0 1 1 0 0,0 0-1 0 0,1 0 1 0 0,-1 0-1 0 0,0-1 1 0 0,0 1-1 0 0,0 0 1 0 0,0 0-1 0 0,0-1 1 0 0,0 1-1 0 0,0 0 1 0 0,0 0-1 0 0,0-1 1 0 0,0 1-1 0 0,0 0 1 0 0,0 0-1 0 0,0-1 1 0 0,0 1-1 0 0,0 0 1 0 0,-1 0-1 0 0,1 0 1 0 0,0-1-1 0 0,0 1 1 0 0,0 0 0 0 0,450-181-99 0 0,658-184 112 0 0,-665 228-31 0 0,-144 48 15 0 0,37 5 3 0 0,-191 58-52 0 0,-281 52-124 0 0,2 5-1 0 0,-12 10 177 0 0,23-6-43 0 0,-1801 490-6 0 0,1797-492 67 0 0,-272 69 280 0 0,-46-9-298 0 0,280-78 245 0 0,164-14-245 0 0,1-1 1 0 0,0 0-1 0 0,-1 1 0 0 0,1-1 1 0 0,-1 0-1 0 0,1 1 1 0 0,-1-1-1 0 0,1 0 0 0 0,-1 0 1 0 0,1 0-1 0 0,0 0 0 0 0,-1 0 1 0 0,1 1-1 0 0,-1-1 0 0 0,1 0 1 0 0,-1 0-1 0 0,1 0 0 0 0,-1 0 1 0 0,1 0-1 0 0,-1 0 0 0 0,1 0 1 0 0,-1-1-1 0 0,1 1 1 0 0,-1 0-1 0 0,1 0 0 0 0,-1 0 1 0 0,1 0-1 0 0,-1-1 0 0 0,1 1 1 0 0,0 0-1 0 0,-1 0 0 0 0,1-1 1 0 0,-1 1-1 0 0,1 0 0 0 0,0-1 1 0 0,-1 1-1 0 0,1 0 1 0 0,0-1-1 0 0,-1 1 0 0 0,1-1 1 0 0,0 1-1 0 0,0 0 0 0 0,-1-1 1 0 0,1 1-1 0 0,0-1 0 0 0,0 1 1 0 0,0-1-1 0 0,0 1 0 0 0,0-1 1 0 0,-1 1-1 0 0,1-1 0 0 0,0 1 1 0 0,0-1-1 0 0,0 1 1 0 0,0-1-1 0 0,0 1 0 0 0,1-1 1 0 0,-1 1-1 0 0,0-1 0 0 0,0 1 1 0 0,0-1-1 0 0,0 1 0 0 0,28-23-155 0 0,277-134-103 0 0,23 21 152 0 0,160-37 106 0 0,-49 20-26 0 0,32-12-7 0 0,-512 170-184 0 0,-434 127-315 0 0,227-56 455 0 0,-1597 426 232 0 0,1775-484-113 0 0,-33 11 112 0 0,-1-4 1 0 0,-1-5 0 0 0,-34-1-155 0 0,139-19 2 0 0,1 0 0 0 0,-1-1 1 0 0,1 1-1 0 0,-1 0 1 0 0,1 0-1 0 0,-1-1 1 0 0,0 1-1 0 0,1-1 0 0 0,-1 1 1 0 0,0 0-1 0 0,1-1 1 0 0,-1 1-1 0 0,0-1 1 0 0,0 1-1 0 0,1-1 0 0 0,-1 1 1 0 0,0-1-1 0 0,0 1 1 0 0,0-1-1 0 0,1 1 1 0 0,-1-1-1 0 0,0 1 0 0 0,0-1 1 0 0,0 1-1 0 0,0-1 1 0 0,0 1-1 0 0,0-1 1 0 0,0 1-1 0 0,0-1 0 0 0,0 0 1 0 0,-1 1-1 0 0,1-1 1 0 0,0 1-1 0 0,0-1 1 0 0,0 1-1 0 0,-1 0 0 0 0,1-1 1 0 0,0 1-1 0 0,0-1 1 0 0,-1 1-1 0 0,1-1 1 0 0,0 1-1 0 0,-1 0 0 0 0,1-1 1 0 0,-1 1-1 0 0,1-1 1 0 0,0 1-1 0 0,-1 0 1 0 0,1 0-1 0 0,-1-1-2 0 0,202-106-280 0 0,777-314 331 0 0,-685 302-42 0 0,565-218 30 0 0,-671 256 77 0 0,-176 66-54 0 0,-41 15-138 0 0,-49 11-167 0 0,1 3 1 0 0,1 4-1 0 0,-25 11 243 0 0,32-9-65 0 0,-869 270-73 0 0,381-110 805 0 0,-342 55-667 0 0,731-209 236 0 0,185-38-238 0 0,280-120-156 0 0,384-149 165 0 0,261-51-7 0 0,-848 305 85 0 0,-154 36-162 0 0,-447 163-761 0 0,-546 197 856 0 0,722-273 111 0 0,151-54 31 0 0,368-112-439 0 0,614-253 285 0 0,-271 117 30 0 0,-518 203-47 0 0,7-4 136 0 0,-31 6-61 0 0,-162 51-403 0 0,135-35 297 0 0,-677 289 2 0 0,566-237 77 0 0,-229 91 102 0 0,370-144-391 0 0,35-12 135 0 0,12-5 145 0 0,0-1 1 0 0,-1-2 0 0 0,1-2 0 0 0,-1-1-1 0 0,-1-3 1 0 0,4-2-29 0 0,54-14 17 0 0,603-189-94 0 0,-634 195 67 0 0,51-18-8 0 0,1 6-1 0 0,117-20 19 0 0,-186 51-105 0 0,-45 3 101 0 0,0 0-1 0 0,-1 1 1 0 0,1-1 0 0 0,-1 0 0 0 0,1 1 0 0 0,0-1 0 0 0,-1 0 0 0 0,1 1 0 0 0,-1-1-1 0 0,1 1 1 0 0,-1-1 0 0 0,0 1 0 0 0,1-1 0 0 0,-1 1 0 0 0,0 0 0 0 0,1-1-1 0 0,-1 1 1 0 0,0-1 0 0 0,1 1 0 0 0,-1 0 0 0 0,0-1 0 0 0,0 1 0 0 0,0 0 0 0 0,0-1-1 0 0,0 1 1 0 0,1 0 0 0 0,-1-1 0 0 0,-1 1 0 0 0,1 0 0 0 0,0-1 0 0 0,0 1-1 0 0,0 0 1 0 0,0-1 0 0 0,0 1 0 0 0,0 0 0 0 0,-1-1 0 0 0,1 1 0 0 0,0-1 0 0 0,-1 1-1 0 0,1 0 1 0 0,0-1 0 0 0,-1 1 0 0 0,1-1 0 0 0,-1 1 0 0 0,1-1 0 0 0,-1 1 0 0 0,1-1-1 0 0,-1 1 1 0 0,1-1 0 0 0,-1 0 0 0 0,1 1 0 0 0,-1-1 0 0 0,0 0 0 0 0,1 1-1 0 0,-1-1 1 0 0,1 0 0 0 0,-1 0 0 0 0,0 0 0 0 0,1 0 0 0 0,-1 1 0 0 0,0-1 0 0 0,0 0 4 0 0,-38 33-27 0 0,-2-1 1 0 0,-1-2 0 0 0,-1-2 0 0 0,-32 15 26 0 0,27-15-14 0 0,-1287 709 457 0 0,933-549 129 0 0,414-187-810 0 0,9-3 240 0 0,1-2-1 0 0,-1 0 1 0 0,0-1-1 0 0,0-1 0 0 0,-1-1 1 0 0,1-1-1 0 0,3-3-1 0 0,38-13 22 0 0,450-161-7 0 0,61-22-128 0 0,-525 195-10 0 0,-120 36-214 0 0,-919 342 545 0 0,74 31 564 0 0,875-378-874 0 0,65-12-298 0 0,5-12 433 0 0,0-1 0 0 0,-1-1 0 0 0,1-1 0 0 0,-1-2 0 0 0,-1-1 0 0 0,0-1-1 0 0,23-15-32 0 0,-8 7 22 0 0,765-380 29 0 0,-787 385 180 0 0,-29 14 0 0 0,-14 4-267 0 0,-1 1 0 0 0,0 1 0 0 0,1 1 0 0 0,0 1 1 0 0,0 1-1 0 0,1 1 0 0 0,0 1 0 0 0,-12 8 36 0 0,-22 8-3 0 0,-94 41 34 0 0,2 7-1 0 0,-86 61-30 0 0,72-36-40 0 0,163-99 30 0 0,1 0 0 0 0,-1 1-1 0 0,0-1 1 0 0,1 0 0 0 0,-1 0-1 0 0,0 0 1 0 0,1 0 0 0 0,-1 0-1 0 0,0 1 1 0 0,1-1 0 0 0,-1 0-1 0 0,0 0 1 0 0,1 1 0 0 0,-1-1-1 0 0,0 0 1 0 0,0 0 0 0 0,1 1 0 0 0,-1-1-1 0 0,0 0 1 0 0,0 1 0 0 0,0-1-1 0 0,1 0 1 0 0,-1 1 0 0 0,0-1-1 0 0,0 0 1 0 0,0 1 0 0 0,0-1-1 0 0,0 0 1 0 0,0 1 0 0 0,0-1-1 0 0,0 0 1 0 0,0 1 0 0 0,0-1-1 0 0,0 1 1 0 0,0-1 0 0 0,0 0-1 0 0,0 1 1 0 0,0-1 0 0 0,0 0-1 0 0,0 1 1 0 0,0-1 0 0 0,-1 0-1 0 0,1 1 1 0 0,0-1 0 0 0,0 0-1 0 0,0 1 1 0 0,0-1 0 0 0,-1 0-1 0 0,1 1 1 0 0,0-1 0 0 0,0 0-1 0 0,-1 0 1 0 0,1 1 0 0 0,-1-1 10 0 0,38-3 41 0 0,-13-5 6 0 0,-1 0 0 0 0,1-2 0 0 0,-2-1-1 0 0,1-1 1 0 0,-2-1 0 0 0,3-2-47 0 0,35-19-2 0 0,61-29 51 0 0,-118 62-3 0 0,-79 43-360 0 0,-212 137 208 0 0,-3-17 183 0 0,247-132-177 0 0,84-27-15 0 0,113-50 305 0 0,-64 24-184 0 0,-88 23 53 0 0,-28 5 4 0 0,-54 25-122 0 0,2 4 0 0 0,-62 38 59 0 0,63-32-9 0 0,79-40 4 0 0,1 0 0 0 0,-1 0 0 0 0,0 0 0 0 0,0 0 0 0 0,1 0 0 0 0,-1 0-1 0 0,0 0 1 0 0,1 0 0 0 0,-1 0 0 0 0,0 0 0 0 0,0 0 0 0 0,1 0 0 0 0,-1 1 0 0 0,0-1 0 0 0,0 0 0 0 0,1 0 0 0 0,-1 0-1 0 0,0 0 1 0 0,0 1 0 0 0,0-1 0 0 0,1 0 0 0 0,-1 0 0 0 0,0 0 0 0 0,0 1 0 0 0,0-1 0 0 0,0 0 0 0 0,1 0 0 0 0,-1 1-1 0 0,0-1 1 0 0,0 0 0 0 0,0 0 0 0 0,0 1 0 0 0,0-1 0 0 0,0 0 0 0 0,0 1 0 0 0,0-1 0 0 0,0 0 0 0 0,0 0 0 0 0,0 1 0 0 0,0-1-1 0 0,0 0 1 0 0,0 1 0 0 0,0-1 0 0 0,0 0 0 0 0,0 0 0 0 0,0 1 0 0 0,0-1 0 0 0,-1 0 0 0 0,1 0 0 0 0,0 1 0 0 0,0-1-1 0 0,0 0 1 0 0,0 0 0 0 0,0 0 0 0 0,-1 1 0 0 0,1-1 0 0 0,0 0 0 0 0,0 0 0 0 0,-1 0 5 0 0,28 4 7 0 0,23-8 31 0 0,-49 4-60 0 0,-6 12 54 0 0,-132 107 101 0 0,69-73 7 0 0,-18 5-113 0 0,188-128-198 0 0,-67 48 163 0 0,0 3-1 0 0,3 0 1 0 0,0 3-1 0 0,1 1 1 0 0,1 2-1 0 0,39-14 9 0 0,-55 38-153 0 0,-42 26 16 0 0,-120 108 149 0 0,-91 50 30 0 0,151-126-27 0 0,-89 62 132 0 0,161-119-221 0 0,14-8 55 0 0,18-10 38 0 0,38-25 23 0 0,659-366-108 0 0,379-131-454 0 0,-844 421 984 0 0,-285 110 372 0 0,3 7-840 0 0,-1 2-1 0 0,1 1 0 0 0,0 0 0 0 0,0 2 0 0 0,1 1 0 0 0,0 1 0 0 0,0 0 0 0 0,1 2 1 0 0,0 1-1 0 0,1 0 0 0 0,1 2 0 0 0,-12 11 5 0 0,-73 43-20 0 0,-253 107 2 0 0,191-112 112 0 0,211-77-534 0 0,511-214 434 0 0,-285 122 63 0 0,917-333-71 0 0,-1066 400 169 0 0,-110 30 1027 0 0,-39 5-569 0 0,5 5-636 0 0,0 1 1 0 0,-1 1 0 0 0,1 1-1 0 0,1 1 1 0 0,-1 1 0 0 0,-10 5 22 0 0,-16 4-20 0 0,-737 273 55 0 0,413-144 14 0 0,276-104-371 0 0,144-33-508 0 0,-7-12 855 0 0,-1-1 0 0 0,0-1-1 0 0,0-3 1 0 0,-1-1 0 0 0,0-1-1 0 0,0-3-24 0 0,24-6 28 0 0,1424-401 90 0 0,-1264 367-56 0 0,3 9 1 0 0,19 9-63 0 0,-39 27 29 0 0,-206 10-21 0 0,1-1-1 0 0,-1 1 1 0 0,1-1-1 0 0,-1 1 1 0 0,0-1-1 0 0,1 1 0 0 0,-1 0 1 0 0,1-1-1 0 0,0 1 1 0 0,-1 0-1 0 0,1-1 1 0 0,-1 1-1 0 0,1 0 1 0 0,0 0-1 0 0,0-1 0 0 0,-1 1 1 0 0,1 0-1 0 0,0 0 1 0 0,0 0-1 0 0,0-1 1 0 0,0 1-1 0 0,0 0 1 0 0,0 0-1 0 0,0 0 1 0 0,0-1-1 0 0,0 1 0 0 0,1 0 1 0 0,-1 0-1 0 0,0-1 1 0 0,0 1-1 0 0,1 0 1 0 0,-1 0-1 0 0,0-1 1 0 0,1 1-1 0 0,-1 0 0 0 0,1-1 1 0 0,-1 1-1 0 0,1 0 1 0 0,-1-1-1 0 0,1 1 1 0 0,-1-1-1 0 0,1 1 1 0 0,0-1-1 0 0,-1 1 0 0 0,1-1 1 0 0,0 1-1 0 0,0-1 1 0 0,-1 0-1 0 0,1 1 1 0 0,0-1-1 0 0,0 0 1 0 0,-1 0-1 0 0,1 1 1 0 0,0-1-1 0 0,0 0 0 0 0,-1 0 1 0 0,1 0-1 0 0,0 0-7 0 0,-116 58 185 0 0,-3-5 0 0 0,-3-5 0 0 0,-21 1-185 0 0,52-18 30 0 0,-275 98 27 0 0,-299 60-57 0 0,641-184-80 0 0,59-3-487 0 0,40-12 556 0 0,-1-4 0 0 0,-1-3 1 0 0,6-6 10 0 0,-3 3 7 0 0,791-174 47 0 0,-666 157-63 0 0,1192-186-147 0 0,-1290 218 521 0 0,-285 43-133 0 0,-577 167-274 0 0,-700 195 346 0 0,1385-374-392 0 0,99-18-160 0 0,45-13 259 0 0,0-3 0 0 0,-1-3 0 0 0,0-3 0 0 0,58-21-11 0 0,-22 8 20 0 0,1355-318-102 0 0,-1001 240 114 0 0,-409 95 406 0 0,-88 13-398 0 0,1 2 0 0 0,0 1 1 0 0,0 2-1 0 0,1 1 0 0 0,-3 3-40 0 0,2-2 0 0 0,-1146 338 54 0 0,598-168-44 0 0,522-154-220 0 0,64-22 72 0 0,55-3 127 0 0,0-2 0 0 0,0-3 0 0 0,-1-3 0 0 0,0-1 1 0 0,0-4-1 0 0,-1-1 0 0 0,6-5 11 0 0,15-2-1 0 0,1284-342 38 0 0,-985 267 73 0 0,-341 86 644 0 0,-88 13-705 0 0,-1 3-1 0 0,1 2 1 0 0,1 2-1 0 0,-1 3 0 0 0,-27 12-48 0 0,-46 10-3 0 0,-1536 349-34 0 0,1264-311-38 0 0,-165 0 75 0 0,492-70-47 0 0,115-20-378 0 0,487-152 220 0 0,1074-272 63 0 0,-1421 399 248 0 0,-260 49 48 0 0,-390 109-444 0 0,-1146 311 252 0 0,915-280 298 0 0,580-129-326 0 0,340-93-154 0 0,588-201 217 0 0,-519 173 76 0 0,3 13 1 0 0,286-47-74 0 0,-569 136 2 0 0,-28 7 17 0 0,14-6-20 0 0,-505 175-170 0 0,-152 43 252 0 0,-387 64-81 0 0,766-231 202 0 0,262-51-169 0 0,44-16-198 0 0,992-404-7 0 0,-806 329 199 0 0,41-15 94 0 0,46-5-121 0 0,-285 104 68 0 0,-21 4 7 0 0,-26 4-34 0 0,-266 85-228 0 0,251-71 165 0 0,-1188 334-128 0 0,1171-337 183 0 0,-1-2 1 0 0,0-3-1 0 0,0-4 0 0 0,-60-2-33 0 0,124-2 3 0 0,0 1-1 0 0,0-1 1 0 0,0 0 0 0 0,-1 0-1 0 0,1 0 1 0 0,0 0-1 0 0,0 0 1 0 0,0-1-1 0 0,0 1 1 0 0,0-1 0 0 0,0 0-1 0 0,0 0 1 0 0,1 0-1 0 0,-1 0 1 0 0,0 0-1 0 0,0-1 1 0 0,1 0 0 0 0,-1 1-1 0 0,1-1 1 0 0,-1 0-1 0 0,1 0 1 0 0,0 0-1 0 0,0 0 1 0 0,0-1 0 0 0,0 1-1 0 0,0 0 1 0 0,0-1-1 0 0,1 1 1 0 0,-1-1 0 0 0,1 0-1 0 0,-1 0 1 0 0,1 0-1 0 0,0 1 1 0 0,0-1-1 0 0,1 0 1 0 0,-1 0 0 0 0,1 0-1 0 0,-1 0 1 0 0,1 0-1 0 0,0-1 1 0 0,0 1-1 0 0,0 0 1 0 0,1 0 0 0 0,-1 0-3 0 0,5-10-27 0 0,1 1 0 0 0,0-1 1 0 0,1 1-1 0 0,0 1 1 0 0,1-1-1 0 0,0 1 0 0 0,0 1 1 0 0,2-1-1 0 0,-1 1 1 0 0,1 1-1 0 0,1 0 1 0 0,4-3 26 0 0,5-6-21 0 0,420-367-55 0 0,-217 187 121 0 0,-221 197-39 0 0,0 0 0 0 0,-1 0 0 0 0,1 0 0 0 0,0 0 0 0 0,-1 0 1 0 0,1 0-1 0 0,-1-1 0 0 0,1 1 0 0 0,-1-1 0 0 0,0 1 0 0 0,1-1 0 0 0,-1 1 0 0 0,0-1 1 0 0,0 0-1 0 0,0 0 0 0 0,0 1 0 0 0,-1-1 0 0 0,1 0 0 0 0,0 0 0 0 0,-1 0 0 0 0,1 0 1 0 0,-1 0-1 0 0,0 0 0 0 0,0 0 0 0 0,0 0 0 0 0,0 0 0 0 0,0 0 0 0 0,0 0 0 0 0,0 0 1 0 0,0 0-1 0 0,-1 1 0 0 0,1-1 0 0 0,-1 0 0 0 0,0 0 0 0 0,1 0 0 0 0,-1 0 0 0 0,0 0 1 0 0,0 1-1 0 0,0-1 0 0 0,0 0 0 0 0,-1 1 0 0 0,1-1 0 0 0,0 1 0 0 0,-1-1 0 0 0,1 1 1 0 0,-1 0-1 0 0,1 0 0 0 0,-1-1 0 0 0,1 1 0 0 0,-1 0 0 0 0,0 0 0 0 0,0 1 0 0 0,0-1 1 0 0,-1 0-7 0 0,-25-3-48 0 0,0 2 0 0 0,-1 1 1 0 0,1 1-1 0 0,0 2 1 0 0,-1 1-1 0 0,1 1 1 0 0,0 1-1 0 0,1 1 0 0 0,-19 8 48 0 0,-7-1-32 0 0,-357 82 170 0 0,411-96-136 0 0,-1 1 1 0 0,0 0-1 0 0,0 0 1 0 0,0-1-1 0 0,1 1 1 0 0,-1 0-1 0 0,0-1 1 0 0,0 1-1 0 0,0 0 1 0 0,0-1 0 0 0,0 1-1 0 0,0 0 1 0 0,1-1-1 0 0,-1 1 1 0 0,0 0-1 0 0,0-1 1 0 0,0 1-1 0 0,0-1 1 0 0,0 1-1 0 0,0 0 1 0 0,-1-1-1 0 0,1 1 1 0 0,0 0-1 0 0,0-1 1 0 0,0 1-1 0 0,0 0 1 0 0,0-1-1 0 0,0 1 1 0 0,-1 0-1 0 0,1-1 1 0 0,0 1-1 0 0,0 0 1 0 0,0 0-1 0 0,-1-1 1 0 0,1 1-1 0 0,0 0 1 0 0,0 0-1 0 0,-1-1 1 0 0,1 1-1 0 0,0 0 1 0 0,-1 0 0 0 0,1 0-1 0 0,0-1 1 0 0,-1 1-1 0 0,1 0 1 0 0,0 0-1 0 0,-1 0 1 0 0,1 0-1 0 0,0 0 1 0 0,-1 0-1 0 0,1 0-2 0 0,33-24-105 0 0,509-302 74 0 0,-438 254 66 0 0,-3-3 1 0 0,76-76-36 0 0,-166 141 3 0 0,0 1 6 0 0,0 0 1 0 0,0-1 0 0 0,-1 0-1 0 0,0 0 1 0 0,0-1 0 0 0,-2-1-1 0 0,1 0 1 0 0,-1 0 0 0 0,-1 0 0 0 0,6-14-10 0 0,-13 24-10 0 0,-1 0 1 0 0,1 0-1 0 0,0-1 1 0 0,-1 1 0 0 0,1 0-1 0 0,-1 0 1 0 0,0 0 0 0 0,0 0-1 0 0,0 0 1 0 0,0 0 0 0 0,0 0-1 0 0,0 0 1 0 0,-1 1-1 0 0,1-1 1 0 0,0 0 0 0 0,-1 1-1 0 0,0-1 1 0 0,1 1 0 0 0,-1-1-1 0 0,0 1 1 0 0,0 0 0 0 0,1 0-1 0 0,-1 0 1 0 0,0 0-1 0 0,0 0 1 0 0,0 0 0 0 0,-1 0-1 0 0,1 1 1 0 0,0-1 0 0 0,0 1-1 0 0,0-1 1 0 0,0 1 0 0 0,-1 0-1 0 0,1 0 1 0 0,0 0-1 0 0,0 0 1 0 0,0 0 0 0 0,0 1-1 0 0,-1-1 1 0 0,1 1 0 0 0,0-1-1 0 0,-2 2 10 0 0,0-3-28 0 0,-27 3-114 0 0,0 1 0 0 0,1 2 0 0 0,-1 1 0 0 0,1 1 0 0 0,0 1 0 0 0,1 2 0 0 0,-11 6 142 0 0,-2-2-62 0 0,-658 262 42 0 0,611-238 59 0 0,-79 36-50 0 0,182-74-188 0 0,185-60 370 0 0,342-158 26 0 0,-199 60-146 0 0,-267 113 214 0 0,-76 44-259 0 0,1 0 1 0 0,0 0-1 0 0,-1 0 0 0 0,1 0 0 0 0,0 0 0 0 0,-1 1 0 0 0,1-1 1 0 0,-1 0-1 0 0,1 0 0 0 0,-1 1 0 0 0,0-1 0 0 0,1 0 0 0 0,-1 1 0 0 0,0-1 1 0 0,1 0-1 0 0,-1 1 0 0 0,0-1 0 0 0,0 1 0 0 0,0-1 0 0 0,1 1 1 0 0,-1 0-1 0 0,0-1 0 0 0,0 1 0 0 0,0 0 0 0 0,0 0 0 0 0,0-1 1 0 0,0 1-1 0 0,1 0 0 0 0,-1 0 0 0 0,0 0 0 0 0,0 0 0 0 0,0 0 0 0 0,0 0 1 0 0,0 0-1 0 0,0 1 0 0 0,0-1 0 0 0,0 0 0 0 0,0 0 0 0 0,1 1 1 0 0,-1-1-1 0 0,0 1 0 0 0,0-1 0 0 0,0 0 0 0 0,0 1 0 0 0,1 0 0 0 0,-1 0-6 0 0,-6-1-21 0 0,-24 3-46 0 0,1 1 0 0 0,-1 2 1 0 0,1 1-1 0 0,0 1 0 0 0,0 1 0 0 0,1 2 1 0 0,-6 4 66 0 0,-30 10-52 0 0,-624 251 267 0 0,690-276-225 0 0,-1 0-1 0 0,0 0 1 0 0,0 0 0 0 0,0 0 0 0 0,1 1 0 0 0,-1-1 0 0 0,0 0 0 0 0,0 0 0 0 0,0 0 0 0 0,0 1-1 0 0,0-1 1 0 0,0 0 0 0 0,0 0 0 0 0,0 1 0 0 0,1-1 0 0 0,-1 0 0 0 0,0 0 0 0 0,0 1-1 0 0,0-1 1 0 0,0 0 0 0 0,0 0 0 0 0,0 1 0 0 0,0-1 0 0 0,0 0 0 0 0,-1 0 0 0 0,1 1 0 0 0,0-1-1 0 0,0 0 1 0 0,0 0 0 0 0,0 1 0 0 0,0-1 0 0 0,0 0 0 0 0,0 0 0 0 0,0 0 0 0 0,-1 1 0 0 0,1-1-1 0 0,0 0 11 0 0,30-2-76 0 0,115-49 260 0 0,528-198-117 0 0,-665 249-638 0 0,-19 10 395 0 0,-26 14 85 0 0,-180 109-7 0 0,-248 141-96 0 0,9-42 319 0 0,422-210-365 0 0,59-18-200 0 0,137-56 28 0 0,306-116-1956 0 0,-267 90-8249 0 0,-192 74 7200 0 0</inkml:trace>
  <inkml:trace contextRef="#ctx0" brushRef="#br1" timeOffset="94879.79">12567 3147 0 0 0,'-41'-133'0'0'0,"23"85"0"0"0,17 47 33 0 0,1 0 0 0 0,0-1 0 0 0,-1 1 0 0 0,1 0 0 0 0,-1 0 0 0 0,1-1 0 0 0,-1 1 0 0 0,0 0 1 0 0,1 0-1 0 0,-1 0 0 0 0,0 0 0 0 0,0 0 0 0 0,0 0 0 0 0,0 0 0 0 0,0 0 0 0 0,0 0 0 0 0,0 0 0 0 0,0 0 0 0 0,0 1 0 0 0,-1-1 0 0 0,1 0 0 0 0,0 1 0 0 0,0-1 0 0 0,-1 1 0 0 0,1-1 1 0 0,0 1-1 0 0,-1 0 0 0 0,1 0 0 0 0,0-1 0 0 0,-1 1 0 0 0,1 0 0 0 0,0 0 0 0 0,-1 0 0 0 0,1 1 0 0 0,0-1 0 0 0,-1 0 0 0 0,1 0 0 0 0,0 1 0 0 0,-1-1 0 0 0,1 1 0 0 0,-1-1-33 0 0,-52 37 2015 0 0,38-24-1716 0 0,-92 68 194 0 0,-55 40 429 0 0,-4-7 1 0 0,-16-1-923 0 0,271-164 198 0 0,154-96-347 0 0,138-66-286 0 0,-378 212 397 0 0,16-10 346 0 0,-25 4 160 0 0,-144 48-694 0 0,-66 44 2050 0 0,-106 62-1824 0 0,147-64 878 0 0,47-28 125 0 0,192-66-1478 0 0,-41 2 554 0 0,661-283-259 0 0,-653 279 183 0 0,-1-2 0 0 0,-1-1 0 0 0,-1-2 0 0 0,0 0 0 0 0,1-3-3 0 0,-27 20 5 0 0,0 1 0 0 0,0-1 1 0 0,0 1-1 0 0,-1-1 0 0 0,1 1 1 0 0,0-1-1 0 0,0 0 1 0 0,0 0-1 0 0,0 1 0 0 0,-1-1 1 0 0,1 0-1 0 0,0 0 0 0 0,-1 0 1 0 0,1 0-1 0 0,-1 0 0 0 0,1 0 1 0 0,-1 0-1 0 0,1 0 1 0 0,-1 0-1 0 0,0 0 0 0 0,1 0 1 0 0,-1 0-1 0 0,0 0 0 0 0,0 0 1 0 0,0 0-1 0 0,0-1 0 0 0,0 1 1 0 0,0 0-1 0 0,0 0 0 0 0,0 0 1 0 0,0 0-1 0 0,0 0 1 0 0,-1 0-1 0 0,1 0 0 0 0,-1 0 1 0 0,1 0-1 0 0,0 0 0 0 0,-1 0 1 0 0,0 0-1 0 0,1 0 0 0 0,-1 0 1 0 0,0 0-1 0 0,1 0 1 0 0,-1 0-1 0 0,0 1-5 0 0,-48-17-252 0 0,-14 16 229 0 0,0 4 1 0 0,0 2-1 0 0,0 2 1 0 0,0 4-1 0 0,2 2 1 0 0,-1 3-1 0 0,2 3 1 0 0,-57 25 22 0 0,-7 1 633 0 0,1 5 0 0 0,3 5 0 0 0,-102 65-633 0 0,203-109 39 0 0,-45 45-219 0 0,64-55 171 0 0,0 1 0 0 0,0-1 1 0 0,1 1-1 0 0,-1-1 0 0 0,0 1 0 0 0,0-1 1 0 0,1 1-1 0 0,-1-1 0 0 0,1 0 1 0 0,-1 1-1 0 0,1-1 0 0 0,0 0 0 0 0,-1 1 1 0 0,1-1-1 0 0,0 0 0 0 0,0 0 1 0 0,0 0-1 0 0,0 0 0 0 0,0 0 0 0 0,0 0 1 0 0,0 0-1 0 0,0 0 0 0 0,1 0 1 0 0,-1 0-1 0 0,0 0 0 0 0,0-1 0 0 0,1 1 1 0 0,-1-1-1 0 0,1 1 0 0 0,-1-1 1 0 0,0 1-1 0 0,1-1 0 0 0,-1 0 0 0 0,1 0 1 0 0,-1 1-1 0 0,1-1 0 0 0,-1 0 1 0 0,1 0-1 0 0,-1-1 0 0 0,1 1 0 0 0,-1 0 1 0 0,0 0-1 0 0,1-1 0 0 0,-1 1 1 0 0,1-1-1 0 0,-1 1 0 0 0,0-1 0 0 0,2 0 9 0 0,3 1 21 0 0,39-4 104 0 0,0-2-1 0 0,0-2 1 0 0,-1-2-1 0 0,0-2 1 0 0,-1-1 0 0 0,27-14-125 0 0,7 1 44 0 0,766-254-37 0 0,-552 192 78 0 0,-238 79-194 0 0,-52 10 108 0 0,-1-1-1 0 0,0 1 1 0 0,1-1-1 0 0,-1 0 1 0 0,0 1-1 0 0,1-1 1 0 0,-1 1-1 0 0,0-1 1 0 0,0 1-1 0 0,0-1 1 0 0,0 1-1 0 0,1-1 1 0 0,-1 1-1 0 0,0-1 1 0 0,0 1-1 0 0,0-1 1 0 0,0 1-1 0 0,0-1 1 0 0,0 1-1 0 0,0-1 1 0 0,0 1-1 0 0,-1 0 1 0 0,1-1-1 0 0,0 1 1 0 0,0-1-1 0 0,0 1 1 0 0,0-1-1 0 0,-1 0 1 0 0,1 1-1 0 0,0-1 1 0 0,-1 1-1 0 0,1-1 1 0 0,0 1-1 0 0,-1-1 1 0 0,1 0-1 0 0,0 1 1 0 0,-1-1-1 0 0,1 0 1 0 0,-1 1-1 0 0,1-1 1 0 0,0 0-1 0 0,-1 0 1 0 0,1 1-1 0 0,-1-1 1 0 0,1 0-1 0 0,-1 0 1 0 0,1 0-1 0 0,-1 0 1 0 0,1 1-1 0 0,-1-1 1 0 0,1 0-1 0 0,-1 0 1 0 0,1 0-1 0 0,-1 0 1 0 0,0 0-1 0 0,1 0 1 0 0,-1-1-1 0 0,1 1 1 0 0,-1 0-1 0 0,1 0 1 0 0,-1 0 1 0 0,0 1 2 0 0,-702 401 1411 0 0,182-101-659 0 0,482-274-1050 0 0,58-27 37 0 0,9-2 283 0 0,1-2 0 0 0,-1-1-1 0 0,0-1 1 0 0,0-1 0 0 0,0-2-1 0 0,11-5-23 0 0,7-2-5 0 0,487-167-399 0 0,-437 161 42 0 0,-111 38-89 0 0,-76 39 690 0 0,-3-4 1 0 0,-1-4 0 0 0,-3-5-1 0 0,-1-4 1 0 0,-2-4-1 0 0,-28 2-239 0 0,-332 90 1295 0 0,852-265-1983 0 0,-78 47 372 0 0,-247 81-361 0 0,-194 70 897 0 0,-29 3 460 0 0,-136 34-680 0 0,23-9 595 0 0,164-46-770 0 0,105-41-65 0 0,10 0-168 0 0,43-3 394 0 0,-1-2 0 0 0,0-3 0 0 0,0-1 0 0 0,3-4 14 0 0,136-22-183 0 0,-68 27-374 0 0,-149 31 375 0 0,-171 68 956 0 0,-4-8 1 0 0,-90 18-775 0 0,226-78 84 0 0,65-23-264 0 0,30-2-194 0 0,151-63 528 0 0,100-53-252 0 0,-242 93 490 0 0,-63 21-272 0 0,-17 9-110 0 0,0 1 0 0 0,1 2 0 0 0,0 2-1 0 0,0 2 1 0 0,2 2 0 0 0,-1 1 0 0 0,2 2 0 0 0,0 2-1 0 0,-23 15-9 0 0,51-29-30 0 0,0 0 0 0 0,0 0 0 0 0,1 1-1 0 0,0 1 1 0 0,0-1 0 0 0,0 2-1 0 0,1-1 1 0 0,0 1 0 0 0,0 0 0 0 0,-1 3 30 0 0,9-11-9 0 0,0 1 1 0 0,-1-1 0 0 0,1 1-1 0 0,0-1 1 0 0,0 0-1 0 0,-1 1 1 0 0,1-1 0 0 0,0 1-1 0 0,0-1 1 0 0,0 1 0 0 0,0-1-1 0 0,-1 1 1 0 0,1-1-1 0 0,0 1 1 0 0,0-1 0 0 0,0 1-1 0 0,0-1 1 0 0,0 1 0 0 0,0-1-1 0 0,0 1 1 0 0,0-1-1 0 0,1 1 1 0 0,-1-1 0 0 0,0 1-1 0 0,0-1 1 0 0,0 1 0 0 0,0-1-1 0 0,1 0 1 0 0,-1 1-1 0 0,0-1 1 0 0,1 1 0 0 0,-1-1-1 0 0,0 0 1 0 0,1 1 0 0 0,-1-1-1 0 0,0 1 1 0 0,1-1-1 0 0,-1 0 1 0 0,0 0 0 0 0,1 1-1 0 0,-1-1 1 0 0,1 0 0 0 0,-1 0-1 0 0,1 1 1 0 0,-1-1-1 0 0,1 0 1 0 0,-1 0 0 0 0,1 0-1 0 0,-1 0 1 0 0,1 0 0 0 0,-1 0-1 0 0,1 0 1 0 0,-1 0-1 0 0,1 0 1 0 0,-1 0 0 0 0,1 0-1 0 0,-1 0 1 0 0,1 0 0 0 0,-1 0-1 0 0,0 0 1 0 0,1-1-1 0 0,-1 1 1 0 0,1 0 0 0 0,0 0 8 0 0,36-6 106 0 0,165-87 57 0 0,18-27-158 0 0,-218 120 13 0 0,0-1 0 0 0,0 0 0 0 0,0 1 0 0 0,0-1 0 0 0,0 0 0 0 0,-1 0-1 0 0,1 0 1 0 0,0-1 0 0 0,-1 1 0 0 0,1 0 0 0 0,-1-1 0 0 0,1 1 0 0 0,-1-1 0 0 0,1 1 0 0 0,-1-1-1 0 0,0 0 1 0 0,0 1 0 0 0,0-1 0 0 0,0 0 0 0 0,0 0 0 0 0,0 0 0 0 0,-1 0 0 0 0,1 0 0 0 0,-1 0-1 0 0,1 0 1 0 0,-1 0 0 0 0,0 0 0 0 0,0 0 0 0 0,0 0 0 0 0,0 0 0 0 0,0 0 0 0 0,0 0 0 0 0,0 0 0 0 0,-1 0-1 0 0,1 0 1 0 0,-1 0 0 0 0,1 0 0 0 0,-1 0 0 0 0,0 0 0 0 0,0 0 0 0 0,-1-1-18 0 0,-5-18 19 0 0,7 20-20 0 0,0 0 1 0 0,0 0 0 0 0,0 0 0 0 0,0-1 0 0 0,-1 1 0 0 0,1 0-1 0 0,0 0 1 0 0,0 0 0 0 0,-1 0 0 0 0,1 0 0 0 0,-1 0 0 0 0,1 0 0 0 0,-1 0-1 0 0,1 0 1 0 0,-1 0 0 0 0,1 0 0 0 0,-1 0 0 0 0,0 1 0 0 0,0-1 0 0 0,1 0-1 0 0,-1 0 1 0 0,0 1 0 0 0,0-1 0 0 0,0 0 0 0 0,0 1 0 0 0,0-1-1 0 0,0 1 1 0 0,0-1 0 0 0,0 1 0 0 0,0-1 0 0 0,0 1 0 0 0,0 0 0 0 0,0 0-1 0 0,0-1 1 0 0,-1 1 0 0 0,1 0 0 0 0,0 0 0 0 0,0 0 0 0 0,0 0-1 0 0,0 0 1 0 0,0 1 0 0 0,0-1 0 0 0,0 0 0 0 0,0 0 0 0 0,-1 1 0 0 0,-102 70-432 0 0,-155 151 369 0 0,256-219 60 0 0,-3 3-23 0 0,-1 1 1 0 0,1-1 0 0 0,0 1 0 0 0,1 0-1 0 0,0 0 1 0 0,0 1 0 0 0,0-1-1 0 0,1 1 1 0 0,0 0 0 0 0,1 0 0 0 0,-1 4 25 0 0,5-10-5 0 0,0-1 0 0 0,0 1 0 0 0,0-1 1 0 0,0 0-1 0 0,0 1 0 0 0,0-1 0 0 0,1 0 1 0 0,-1 0-1 0 0,0 0 0 0 0,1 0 0 0 0,-1 0 1 0 0,1 0-1 0 0,-1 0 0 0 0,1 0 0 0 0,0-1 1 0 0,-1 1-1 0 0,1-1 0 0 0,0 1 0 0 0,-1-1 1 0 0,1 0-1 0 0,0 1 0 0 0,-1-1 0 0 0,1 0 1 0 0,0 0-1 0 0,0 0 0 0 0,-1-1 1 0 0,1 1-1 0 0,0 0 0 0 0,0 0 0 0 0,-1-1 1 0 0,1 1-1 0 0,0-1 0 0 0,-1 0 0 0 0,1 0 1 0 0,-1 1-1 0 0,1-2 5 0 0,145-59 185 0 0,-81 29-174 0 0,528-257 70 0 0,-545 255 263 0 0,-61 33-208 0 0,-11 3-158 0 0,1 2-1 0 0,0 0 0 0 0,0 1 0 0 0,0 1 1 0 0,0 1-1 0 0,1 1 0 0 0,-14 7 23 0 0,-31 11 11 0 0,-73 28 85 0 0,3 7 0 0 0,-18 16-96 0 0,150-75-4 0 0,0 0-12 0 0,-1 0 1 0 0,0 0-1 0 0,0 0 1 0 0,1 1-1 0 0,0 0 1 0 0,-1 0-1 0 0,1 0 1 0 0,0 1-1 0 0,1-1 1 0 0,-1 1-1 0 0,0 0 1 0 0,1 0-1 0 0,0 0 1 0 0,0 0-1 0 0,0 2 16 0 0,42 2-108 0 0,95-43 321 0 0,-78 14-194 0 0,12-1 36 0 0,-2-4-1 0 0,-1-2 1 0 0,-1-3 0 0 0,44-31-55 0 0,-108 62 10 0 0,-1 0 1 0 0,1 0-1 0 0,-1 0 0 0 0,1-1 1 0 0,-1 1-1 0 0,1 0 1 0 0,-1 0-1 0 0,1 0 1 0 0,0-1-1 0 0,-1 1 1 0 0,1 0-1 0 0,-1 0 0 0 0,1-1 1 0 0,0 1-1 0 0,-1-1 1 0 0,1 1-1 0 0,0 0 1 0 0,-1-1-1 0 0,1 1 0 0 0,0 0 1 0 0,0-1-1 0 0,-1 1 1 0 0,1-1-1 0 0,0 1 1 0 0,0-1-1 0 0,0 1 1 0 0,-1-1-1 0 0,1 1 0 0 0,0-1 1 0 0,0 1-1 0 0,0-1 1 0 0,0 1-1 0 0,0-1 1 0 0,0 1-1 0 0,0-1 0 0 0,0 1 1 0 0,0-1-1 0 0,0 1 1 0 0,1-1-1 0 0,-1 1 1 0 0,0-1-1 0 0,0 1 1 0 0,0 0-1 0 0,1-1 0 0 0,-1 1 1 0 0,0-1-1 0 0,0 1 1 0 0,1-1-11 0 0,-51 6-168 0 0,-140 38 488 0 0,196-73-172 0 0,140-113-272 0 0,-44 52 135 0 0,-73 62 2 0 0,-20 22-1 0 0,0 0-1 0 0,0-1 1 0 0,-1 0 0 0 0,0-1-1 0 0,-1 1 1 0 0,0-1-1 0 0,0-1 1 0 0,-1 0-1 0 0,0 0 1 0 0,0 0-1 0 0,-2 0 1 0 0,1-1-1 0 0,-1 0 1 0 0,0 0-1 0 0,-1 0 1 0 0,-1 0-1 0 0,1-5-11 0 0,-3 13-7 0 0,0 0 1 0 0,-1-1-1 0 0,1 1 0 0 0,-1 0 0 0 0,0 0 0 0 0,0 0 0 0 0,0 0 1 0 0,0 1-1 0 0,0-1 0 0 0,-1 0 0 0 0,1 0 0 0 0,-1 1 1 0 0,0-1-1 0 0,0 1 0 0 0,0-1 0 0 0,0 1 0 0 0,0 0 0 0 0,0 0 1 0 0,-1 0-1 0 0,1 0 0 0 0,-1 0 0 0 0,0 0 0 0 0,1 1 0 0 0,-1-1 1 0 0,0 1-1 0 0,0 0 0 0 0,0 0 0 0 0,0 0 0 0 0,0 0 1 0 0,0 0-1 0 0,0 1 0 0 0,0-1 0 0 0,0 1 0 0 0,-3 0 7 0 0,-110 5-388 0 0,-102 70 139 0 0,157-50 243 0 0,-437 174 469 0 0,473-188-400 0 0,24-10-131 0 0,3-1-6 0 0,123-45 189 0 0,598-263-79 0 0,-563 227 127 0 0,-202 78-94 0 0,-4 11-191 0 0,0 3 0 0 0,0 2-1 0 0,1 1 1 0 0,-31 16 122 0 0,7-4-18 0 0,-131 44 277 0 0,-2-8-1 0 0,-3-9 0 0 0,-98 8-258 0 0,192-53 776 0 0,148-27-1094 0 0,221-94 120 0 0,208-67-119 0 0,-452 172 524 0 0,-24 7 66 0 0,-25 3-192 0 0,-114 34-254 0 0,-147 52 313 0 0,-141 14 371 0 0,281-86 288 0 0,186-43-818 0 0,185-91-364 0 0,5 11 0 0 0,114-35 383 0 0,-67 28-253 0 0,-141 59 348 0 0,-170 63-65 0 0,-315 134-436 0 0,-596 229 1047 0 0,645-279-82 0 0,297-96-234 0 0,38-11-450 0 0,-25 15 120 0 0,60-32-107 0 0,417-203-327 0 0,65 11 215 0 0,-539 216 539 0 0,-26 9-254 0 0,-207 61-474 0 0,-427 141 814 0 0,572-176-334 0 0,-89 28 439 0 0,-103 16-506 0 0,449-148-561 0 0,475-220 193 0 0,-579 267 376 0 0,-112 32-195 0 0,-204 91-266 0 0,-587 226 1114 0 0,646-266-229 0 0,165-55-85 0 0,391-199-707 0 0,374-143-159 0 0,-635 302 354 0 0,-112 39 237 0 0,-175 61-363 0 0,-200 75 414 0 0,-450 139 917 0 0,654-232-579 0 0,178-51-337 0 0,97-56-445 0 0,89-53 120 0 0,6 8-1 0 0,185-77 202 0 0,-367 184-38 0 0,14-7 170 0 0,-47 11-130 0 0,-142 61-510 0 0,127-43 475 0 0,-746 338 520 0 0,619-288-17 0 0,296-138-680 0 0,330-200 292 0 0,-392 227-51 0 0,-70 44-27 0 0,0 0-1 0 0,-1-1 1 0 0,1 1 0 0 0,0 0-1 0 0,-1 0 1 0 0,1-1 0 0 0,0 1 0 0 0,0 0-1 0 0,0 0 1 0 0,-1-1 0 0 0,1 1-1 0 0,0 0 1 0 0,0-1 0 0 0,0 1-1 0 0,0 0 1 0 0,-1-1 0 0 0,1 1-1 0 0,0 0 1 0 0,0-1 0 0 0,0 1-1 0 0,0 0 1 0 0,0-1 0 0 0,0 1 0 0 0,0 0-1 0 0,0-1 1 0 0,0 1 0 0 0,0 0-1 0 0,0-1 1 0 0,0 1 0 0 0,0-1-1 0 0,0 1 1 0 0,1 0 0 0 0,-1 0-1 0 0,0-1 1 0 0,0 1 0 0 0,0 0-1 0 0,0-1 1 0 0,1 1 0 0 0,-1 0-1 0 0,0-1 1 0 0,0 1 0 0 0,1 0 0 0 0,-1 0-1 0 0,0-1 1 0 0,0 1 0 0 0,1 0-1 0 0,-1 0 1 0 0,0 0 0 0 0,1 0-1 0 0,-1-1 1 0 0,0 1 0 0 0,1 0-4 0 0,-37 1-160 0 0,-109 51-189 0 0,100-31 337 0 0,32-16 11 0 0,-148 65 213 0 0,-2-7-1 0 0,-54 7-211 0 0,290-106-394 0 0,192-106 544 0 0,64-45-118 0 0,-329 187-25 0 0,-1 0 0 0 0,0 0 0 0 0,0-1-1 0 0,0 1 1 0 0,0 0 0 0 0,1 0-1 0 0,-1-1 1 0 0,0 1 0 0 0,0 0 0 0 0,1-1-1 0 0,-1 1 1 0 0,0 0 0 0 0,1-1 0 0 0,-1 1-1 0 0,0-1 1 0 0,1 1 0 0 0,-1-1-1 0 0,1 0 1 0 0,-1 1 0 0 0,1-1 0 0 0,-1 0-1 0 0,1 1 1 0 0,-1-1 0 0 0,1 0 0 0 0,0 1-1 0 0,-1-1 1 0 0,1 0 0 0 0,0 0-1 0 0,-1 1 1 0 0,1-1 0 0 0,0 0 0 0 0,0 0-1 0 0,0 0 1 0 0,0 0 0 0 0,0 1 0 0 0,0-1-1 0 0,0 0 1 0 0,0 0 0 0 0,0 0-1 0 0,0 1 1 0 0,1-1 0 0 0,-1 0 0 0 0,0 0-1 0 0,0 0 1 0 0,1 1 0 0 0,-1-1 0 0 0,1 0-1 0 0,-1 1 1 0 0,0-1 0 0 0,1 0-1 0 0,-1 1 1 0 0,1-1 0 0 0,0 0 0 0 0,-1 1-1 0 0,1-1 1 0 0,-1 1 0 0 0,1-1-1 0 0,0 1 1 0 0,0 0 0 0 0,-1-1 0 0 0,1 1-1 0 0,0 0 1 0 0,0-1 0 0 0,-1 1 0 0 0,1 0-1 0 0,0 0 1 0 0,0-1 0 0 0,0 1-7 0 0,-25 1-36 0 0,0 0-1 0 0,1 2 1 0 0,-1 1 0 0 0,1 0 0 0 0,0 2-1 0 0,0 0 1 0 0,1 2 0 0 0,0 1 0 0 0,0 0-1 0 0,1 2 1 0 0,-5 3 36 0 0,-32 13 9 0 0,-375 153 259 0 0,421-177-502 0 0,156-69 278 0 0,249-125-19 0 0,-392 190-51 0 0,16-8 201 0 0,-26 4 83 0 0,-12 7-301 0 0,1 1 0 0 0,-1 1 0 0 0,1 1 1 0 0,0 0-1 0 0,0 1 0 0 0,0 2 0 0 0,1 0 0 0 0,-3 2 43 0 0,-34 13 4 0 0,-200 80 140 0 0,200-73-463 0 0,139-61 377 0 0,143-68 88 0 0,-174 75-202 0 0,-42 18 27 0 0,0 1 0 0 0,0 0-1 0 0,0 0 1 0 0,1 2 0 0 0,-1-1 0 0 0,1 1 0 0 0,0 1 0 0 0,0-1 0 0 0,8 1 29 0 0,-21 25-379 0 0,-85 87 538 0 0,-165 110 489 0 0,253-220-653 0 0,0 0 1 0 0,-1 0 0 0 0,1 0 0 0 0,0 0-1 0 0,-1 0 1 0 0,1 1 0 0 0,0-1-1 0 0,-1 0 1 0 0,1 0 0 0 0,-1 1-1 0 0,1-1 1 0 0,0 0 0 0 0,-1 1 0 0 0,1-1-1 0 0,-1 0 1 0 0,1 1 0 0 0,-1-1-1 0 0,1 1 1 0 0,-1-1 0 0 0,1 1-1 0 0,-1-1 1 0 0,0 1 0 0 0,1 0 0 0 0,-1-1-1 0 0,0 1 1 0 0,1-1 0 0 0,-1 1-1 0 0,0 0 1 0 0,0-1 0 0 0,1 1-1 0 0,-1 0 1 0 0,0-1 0 0 0,0 1 0 0 0,0 0-1 0 0,0-1 1 0 0,0 1 0 0 0,0 0-1 0 0,0-1 1 0 0,0 1 0 0 0,0 0-1 0 0,0-1 1 0 0,-1 1 0 0 0,1 0 0 0 0,0-1-1 0 0,0 1 1 0 0,-1 0 0 0 0,1-1-1 0 0,0 1 1 0 0,-1-1 0 0 0,1 1-1 0 0,0 0 1 0 0,-1-1 0 0 0,1 1 0 0 0,-1-1-1 0 0,1 1 1 0 0,-1-1 0 0 0,1 0-1 0 0,-1 1 1 0 0,0-1 0 0 0,1 0-1 0 0,-1 1 5 0 0,60-5 121 0 0,253-83 202 0 0,-274 78-337 0 0,8-3-32 0 0,0 1 1 0 0,1 3 0 0 0,0 2-1 0 0,1 2 1 0 0,0 2-1 0 0,18 2 46 0 0,-64 1-1 0 0,0-1-1 0 0,0 1 1 0 0,0-1-1 0 0,-1 1 1 0 0,1 0-1 0 0,0 0 1 0 0,0 0-1 0 0,0 0 1 0 0,-1 0-1 0 0,1 1 0 0 0,-1-1 1 0 0,1 0-1 0 0,-1 1 1 0 0,1-1-1 0 0,-1 1 1 0 0,0 0-1 0 0,0-1 1 0 0,1 1-1 0 0,-1 0 1 0 0,-1 0-1 0 0,1-1 0 0 0,0 1 1 0 0,0 0-1 0 0,-1 0 1 0 0,1 0-1 0 0,-1 0 1 0 0,1 0-1 0 0,-1 0 1 0 0,0 0-1 0 0,0 0 1 0 0,0 0-1 0 0,0 0 0 0 0,0 0 1 0 0,0 0-1 0 0,-1 0 1 0 0,1 0-1 0 0,-1 0 1 0 0,1 0-1 0 0,-1 0 1 0 0,0 0-1 0 0,0 0 1 0 0,0 0-1 0 0,0 0 0 0 0,0-1 1 0 0,0 1-1 0 0,0 0 1 0 0,-1-1-1 0 0,1 1 1 0 0,-1-1-1 0 0,1 0 1 0 0,-1 1-1 0 0,1-1 1 0 0,-1 0-1 0 0,0 0 0 0 0,1 0 1 0 0,-1 0-1 0 0,0 0 2 0 0,-33 30 189 0 0,-1-1-1 0 0,-1-1 0 0 0,-2-3 0 0 0,-1-1 1 0 0,0-2-1 0 0,-40 16-188 0 0,51-27 99 0 0,45-11-791 0 0,125-43 665 0 0,-46 11 61 0 0,0-3-270 0 0,1 5 0 0 0,2 4 0 0 0,78-9 236 0 0,-24 28-2016 0 0,-55 19-5218 0 0,-71-5-834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47 13667 0 0,'0'0'968'0'0,"0"0"-457"0"0,0 0-234 0 0,0 0 170 0 0,0 0 336 0 0,0 0 194 0 0,0 0-19 0 0,0 0-181 0 0,0 0-246 0 0,-2 32-177 0 0,-5 101-120 0 0,-17 170 240 0 0,2-119-1652 0 0,22-178 2922 0 0,-1 1-7264 0 0,2-13-6466 0 0,-1-1 7968 0 0</inkml:trace>
  <inkml:trace contextRef="#ctx0" brushRef="#br0" timeOffset="249.597">34 106 8890 0 0,'0'0'1173'0'0,"0"0"-176"0"0,0 0 108 0 0,0 0 308 0 0,0 0 223 0 0,0 0-100 0 0,0 0-314 0 0,0 0-297 0 0,0 0-246 0 0,33-4-171 0 0,106-12-106 0 0,193-30-176 0 0,-314 43-1332 0 0,18-2-95 0 0,-24 4-3457 0 0,0 2-4157 0 0,-12-1 3883 0 0</inkml:trace>
  <inkml:trace contextRef="#ctx0" brushRef="#br0" timeOffset="453.585">76 463 5489 0 0,'0'0'1528'0'0,"0"0"-775"0"0,0 0 383 0 0,0 0 392 0 0,0 0 201 0 0,0 0-97 0 0,0 0-360 0 0,0 0-400 0 0,0 0-343 0 0,197 11-217 0 0,-162-15-200 0 0,8-3-160 0 0,-3-4-192 0 0,2 4-297 0 0,-3-4-527 0 0,0 3-840 0 0,-14 1-1209 0 0,-6 3-6873 0 0</inkml:trace>
  <inkml:trace contextRef="#ctx0" brushRef="#br0" timeOffset="977.03">544 835 4081 0 0,'0'0'1371'0'0,"0"0"-896"0"0,0 0-182 0 0,0 0 399 0 0,0 0 448 0 0,0 0 285 0 0,0 0 23 0 0,0 0-192 0 0,0 0-253 0 0,0 0-200 0 0,0 0-98 0 0,31-9 8 0 0,96-31 81 0 0,-28-5 1286 0 0,-79 31-1583 0 0,39-27 605 0 0,-2-2 0 0 0,-1-2 0 0 0,19-24-1102 0 0,-40 29 94 0 0,-2-1-1 0 0,-2-2 1 0 0,-2-1 0 0 0,23-45-94 0 0,-43 73-148 0 0,0 1 0 0 0,-1-1 0 0 0,-1 0 0 0 0,0-1 0 0 0,-1 1 0 0 0,-1-1 0 0 0,0-1 1 0 0,-1 1-1 0 0,-1-1 0 0 0,-1 1 0 0 0,0-13 148 0 0,-3 27-37 0 0,0 0 1 0 0,0 0 0 0 0,0 0-1 0 0,-1 0 1 0 0,1 0 0 0 0,-1 0-1 0 0,0 0 1 0 0,1 0 0 0 0,-1 1-1 0 0,0-1 1 0 0,-1 1-1 0 0,1-1 1 0 0,0 1 0 0 0,-1 0-1 0 0,0 0 1 0 0,1 0 0 0 0,-1 0-1 0 0,0 0 1 0 0,0 1 0 0 0,0-1-1 0 0,0 1 1 0 0,0 0-1 0 0,0 0 1 0 0,0 0 0 0 0,0 0-1 0 0,-1 1 1 0 0,1-1 0 0 0,0 1-1 0 0,-1 0 1 0 0,1 0 0 0 0,0 0-1 0 0,-1 0 1 0 0,1 0-1 0 0,0 1 1 0 0,0 0 0 0 0,-1-1-1 0 0,1 1 1 0 0,0 0 0 0 0,0 1-1 0 0,0-1 1 0 0,0 1 0 0 0,0-1-1 0 0,0 1 1 0 0,1 0-1 0 0,-1 0 1 0 0,0 0 0 0 0,1 0-1 0 0,0 0 1 0 0,-1 1 36 0 0,-14 8-7 0 0,0 0 0 0 0,1 2-1 0 0,1 0 1 0 0,0 0 0 0 0,0 2-1 0 0,2 0 1 0 0,-1 0 0 0 0,2 1 0 0 0,0 1-1 0 0,1 0 1 0 0,1 0 0 0 0,1 1-1 0 0,0 0 1 0 0,1 1 0 0 0,1 0 0 0 0,1 1-1 0 0,1-1 1 0 0,0 1 0 0 0,2 0-1 0 0,0 0 1 0 0,1 0 0 0 0,1 0 0 0 0,1 1-1 0 0,1 1 8 0 0,2-12 29 0 0,0 1 0 0 0,0-1 0 0 0,1 0-1 0 0,0-1 1 0 0,1 1 0 0 0,0-1 0 0 0,1 0-1 0 0,0 0 1 0 0,0 0 0 0 0,1-1 0 0 0,0 0-1 0 0,0 0 1 0 0,1-1 0 0 0,0 0 0 0 0,0 0-1 0 0,1-1 1 0 0,-1 0 0 0 0,2 0-29 0 0,12 7-498 0 0,1-2 0 0 0,-1 0 0 0 0,2-1 0 0 0,0-1 0 0 0,0-2 0 0 0,0 0 0 0 0,1-1 498 0 0,35 4-8470 0 0,-40-9 1035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04.8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3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5385 0 0,'0'0'396'0'0,"0"0"-598"0"0,0 0-251 0 0,0 0 244 0 0,0 0 542 0 0,0 0 522 0 0,0 0 230 0 0,0 0 44 0 0,0 0-10 0 0,0 0-29 0 0,1 31-70 0 0,1 101-136 0 0,2 642 1727 0 0,-4-765-2862 0 0,4 41-631 0 0,9-24-3857 0 0,3-25-3564 0 0,-12-4 7435 0 0</inkml:trace>
  <inkml:trace contextRef="#ctx0" brushRef="#br0" timeOffset="342.075">603 96 4497 0 0,'0'0'615'0'0,"0"0"-287"0"0,0 0 1 0 0,0 0 283 0 0,-18 39 443 0 0,-59 124 336 0 0,32-33 1408 0 0,40-108-2539 0 0,1 0-1 0 0,0 0 1 0 0,2 1-1 0 0,0-1 1 0 0,2 1-1 0 0,0-1 1 0 0,2 1-1 0 0,0-1 1 0 0,5 15-260 0 0,-6-30 110 0 0,1 0-1 0 0,1-1 1 0 0,0 1 0 0 0,-1-1 0 0 0,2 1 0 0 0,-1-1 0 0 0,1 0 0 0 0,0 0 0 0 0,0 0 0 0 0,1-1 0 0 0,0 0 0 0 0,0 0 0 0 0,0 0 0 0 0,0 0 0 0 0,1-1-1 0 0,0 0 1 0 0,0 0 0 0 0,0 0 0 0 0,0-1 0 0 0,1 0 0 0 0,-1 0 0 0 0,1 0 0 0 0,0-1 0 0 0,0 0 0 0 0,-1-1 0 0 0,1 1 0 0 0,1-1 0 0 0,-1-1-1 0 0,0 1 1 0 0,0-1 0 0 0,0-1-110 0 0,8 1 275 0 0,1-1-1 0 0,-1-1 1 0 0,0-1-1 0 0,0 0 1 0 0,-1-1-1 0 0,1 0 1 0 0,-1-2-1 0 0,0 1 1 0 0,0-2-1 0 0,-1 0 1 0 0,1 0-1 0 0,-1-1 1 0 0,-1-1 0 0 0,2-2-275 0 0,5-5 151 0 0,-1-1 1 0 0,-1 0 0 0 0,0-2 0 0 0,-2 0 0 0 0,0-1 0 0 0,-1 0 0 0 0,-1-1 0 0 0,-1 0 0 0 0,-1-1 0 0 0,-1-1 0 0 0,2-7-152 0 0,-8 17-37 0 0,0 0 0 0 0,0 0-1 0 0,-1 0 1 0 0,-1 0 0 0 0,0-1 0 0 0,-1 1-1 0 0,0-1 1 0 0,-1 1 0 0 0,-1-1 0 0 0,0 1-1 0 0,-1-1 1 0 0,-1 1 0 0 0,0 0 0 0 0,0 0-1 0 0,-1 0 1 0 0,-1 0 0 0 0,0 0 0 0 0,-1 1 0 0 0,0 0-1 0 0,-1 0 1 0 0,-1-1 37 0 0,2 4-176 0 0,0 1 0 0 0,0-1 0 0 0,-1 1 0 0 0,1 0 0 0 0,-2 1 0 0 0,1 0 0 0 0,-1 0 0 0 0,0 0 0 0 0,-1 1 0 0 0,1 0 0 0 0,-1 1 0 0 0,-1 0 0 0 0,1 0 0 0 0,-1 1 0 0 0,1 1-1 0 0,-1-1 1 0 0,0 1 0 0 0,0 1 0 0 0,-1 0 0 0 0,1 0 0 0 0,0 1 0 0 0,-1 1 0 0 0,1-1 0 0 0,-1 2 0 0 0,1-1 0 0 0,0 2 0 0 0,-1-1 0 0 0,1 1 0 0 0,-2 1 176 0 0,-2 4-403 0 0,0-1 0 0 0,0 2 0 0 0,1 0 0 0 0,0 0 0 0 0,0 1 0 0 0,1 1 0 0 0,1 0-1 0 0,-10 10 404 0 0,-41 56-7115 0 0,48-52 458 0 0</inkml:trace>
  <inkml:trace contextRef="#ctx0" brushRef="#br0" timeOffset="611.697">1498 630 17276 0 0,'0'0'1232'0'0,"0"0"-1184"0"0,0 0-376 0 0,0 0 32 0 0,0 0 232 0 0,0 0 160 0 0,0 0-40 0 0,0 0-56 0 0,0 0-64 0 0,0 0-80 0 0,0 0-184 0 0,0 0-336 0 0,0 0-593 0 0,16 118-1103 0 0,-12-114-2177 0 0,-2-1-4129 0 0</inkml:trace>
  <inkml:trace contextRef="#ctx0" brushRef="#br0" timeOffset="920.017">1930 1 12563 0 0,'0'0'1032'0'0,"0"0"-420"0"0,0 0-363 0 0,0 0-51 0 0,0 0 127 0 0,0 0 127 0 0,0 0 42 0 0,0 0 11 0 0,0 0 11 0 0,0 0-6 0 0,0 0-19 0 0,0 0-18 0 0,0 0-33 0 0,7 26-12 0 0,19 85-21 0 0,0 61 941 0 0,-7 304-564 0 0,-7-435-2789 0 0,-3-30-1830 0 0,2-2-3808 0 0,-8-9-701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8:11.694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468 1775 0 0 0,'-65'-6'0'0'0,"64"6"0"0"0,-1 0 0 0 0,1-1 0 0 0,0 1 0 0 0,0 0 0 0 0,0 0 0 0 0,0 0 1 0 0,-1 1-1 0 0,1-1 0 0 0,0 0 0 0 0,0 0 0 0 0,0 1 0 0 0,-1-1 0 0 0,1 0 0 0 0,0 1 0 0 0,0-1 0 0 0,0 1 0 0 0,0 0 0 0 0,0-1 1 0 0,0 1-1 0 0,0 0 0 0 0,0 0 0 0 0,0-1 0 0 0,1 1 0 0 0,-1 0 0 0 0,0 0 0 0 0,0 0 0 0 0,1 0 0 0 0,-1 0 0 0 0,0 0 0 0 0,1 0 1 0 0,-1 0-1 0 0,1 0 0 0 0,-1 1 0 0 0,-1 3 10 0 0,-82 196 832 0 0,83-198-803 0 0,-5 18-4 0 0,17-26 674 0 0,88-134-12 0 0,-91 121-753 0 0,-19 22-436 0 0,-70 106 469 0 0,114-111 375 0 0,41-42 99 0 0,62-39-532 0 0,-152 113 712 0 0,-143 129 1944 0 0,158-159-2550 0 0,1-1-207 0 0,68-46 163 0 0,291-279-12 0 0,-252 229-822 0 0,-252 235 1996 0 0,27-57 1265 0 0,366-269-2987 0 0,-98 75-86 0 0,-150 112 688 0 0,-1 0 0 0 0,1 1 0 0 0,0-1 0 0 0,-1 0 0 0 0,1 0 0 0 0,0 0 0 0 0,-1 0 0 0 0,1 0 0 0 0,0 1 0 0 0,-1-1 0 0 0,1 0 0 0 0,-1 0 0 0 0,1 0 0 0 0,0 0 0 0 0,-1 0 0 0 0,1 0 1 0 0,0 0-1 0 0,-1 0 0 0 0,1-1 0 0 0,0 1 0 0 0,-1 0 0 0 0,1 0 0 0 0,0 0 0 0 0,-1 0 0 0 0,1 0 0 0 0,0 0 0 0 0,-1-1 0 0 0,1 1 0 0 0,0 0 0 0 0,-1 0 0 0 0,1-1 0 0 0,0 1 0 0 0,0 0 0 0 0,-1 0 0 0 0,1-1 0 0 0,0 1 0 0 0,0 0 0 0 0,0-1 0 0 0,-1 1 1 0 0,1 0-1 0 0,0-1 0 0 0,0 1 0 0 0,0 0 0 0 0,0-1 0 0 0,0 1 0 0 0,0 0 0 0 0,0-1 0 0 0,0 1 0 0 0,0 0 0 0 0,0-1 0 0 0,0 1 0 0 0,0-1 0 0 0,0 1 0 0 0,0 0 0 0 0,0-1 0 0 0,0 1 0 0 0,0 0 0 0 0,0-1 0 0 0,0 1 0 0 0,0 0 0 0 0,1-1 0 0 0,-1 1 0 0 0,0 0 1 0 0,0-1-1 0 0,0 1 0 0 0,1 0 0 0 0,-1 0 0 0 0,0-1 0 0 0,0 1 0 0 0,1 0-23 0 0,-36-2 103 0 0,33 2-8 0 0,-1 1-130 0 0,1-1 0 0 0,-1 1 0 0 0,1-1 0 0 0,-1 1 0 0 0,1 0 0 0 0,-1 0 0 0 0,1 0 0 0 0,0 0 0 0 0,-1 0 0 0 0,1 1 0 0 0,0-1 0 0 0,0 1 0 0 0,0-1 0 0 0,0 1 0 0 0,0 0 0 0 0,0 0 0 0 0,1-1 0 0 0,-1 1 0 0 0,1 1 0 0 0,-1-1 0 0 0,1 0 0 0 0,0 0 0 0 0,-1 1 0 0 0,1-1 0 0 0,0 2 35 0 0,49-8-393 0 0,-26-11 451 0 0,-1-1 0 0 0,0-1 1 0 0,-2 0-1 0 0,0-2 1 0 0,-1 0-1 0 0,5-8-58 0 0,12-12 20 0 0,104-116-226 0 0,-136 131 819 0 0,-32 34-692 0 0,-162 199 443 0 0,191-209-384 0 0,1 0-1 0 0,-1 0 1 0 0,0 0-1 0 0,1 0 1 0 0,-1 0-1 0 0,0 0 0 0 0,1 0 1 0 0,-1 0-1 0 0,0 0 1 0 0,0 0-1 0 0,1 1 0 0 0,-1-1 1 0 0,0 0-1 0 0,0 0 1 0 0,1 0-1 0 0,-1 0 0 0 0,0 1 1 0 0,0-1-1 0 0,0 0 1 0 0,1 0-1 0 0,-1 0 0 0 0,0 1 1 0 0,0-1-1 0 0,0 0 1 0 0,0 0-1 0 0,0 1 1 0 0,1-1-1 0 0,-1 0 0 0 0,0 1 1 0 0,0-1-1 0 0,0 0 1 0 0,0 0-1 0 0,0 1 0 0 0,0-1 1 0 0,0 0-1 0 0,0 1 1 0 0,0-1-1 0 0,0 0 0 0 0,0 0 1 0 0,0 1-1 0 0,0-1 21 0 0,30-16 315 0 0,142-148-27 0 0,-155 145-17 0 0,-17 19 17 0 0,0 0 25 0 0,-17 15-199 0 0,-102 155-129 0 0,79-105 135 0 0,30-40-324 0 0,10-24-9 0 0,0-1 23 0 0,14 0 34 0 0,-6-1 187 0 0,-1-1 0 0 0,0 0 0 0 0,0-1 0 0 0,0 0 0 0 0,0 0 0 0 0,0 0 0 0 0,-1-1 0 0 0,1 1 1 0 0,-1-2-1 0 0,0 1 0 0 0,0-1 0 0 0,-1 0 0 0 0,1 0 0 0 0,-1-1-31 0 0,24-17 29 0 0,8-22 1333 0 0,-59 54-1217 0 0,-71 110-193 0 0,94-119 39 0 0,-1 0 1 0 0,0 1-1 0 0,1-1 0 0 0,-1 0 0 0 0,0 0 1 0 0,1 0-1 0 0,-1 0 0 0 0,0 1 0 0 0,0-1 0 0 0,1 0 1 0 0,-1 0-1 0 0,0 1 0 0 0,0-1 0 0 0,0 0 0 0 0,1 0 1 0 0,-1 1-1 0 0,0-1 0 0 0,0 0 0 0 0,0 1 0 0 0,0-1 1 0 0,1 0-1 0 0,-1 1 0 0 0,0-1 0 0 0,0 0 0 0 0,0 1 1 0 0,0-1-1 0 0,0 0 0 0 0,0 1 0 0 0,0-1 0 0 0,0 0 1 0 0,0 1-1 0 0,0-1 0 0 0,0 0 0 0 0,0 1 1 0 0,0-1-1 0 0,-1 0 0 0 0,1 1 0 0 0,0-1 0 0 0,0 0 1 0 0,0 1-1 0 0,0-1 0 0 0,-1 0 0 0 0,1 1 0 0 0,0-1 1 0 0,0 0-1 0 0,0 0 0 0 0,-1 1 0 0 0,1-1 0 0 0,0 0 1 0 0,-1 0-1 0 0,1 0 0 0 0,0 1 0 0 0,0-1 0 0 0,-1 0 1 0 0,1 0 8 0 0,28-18-57 0 0,114-117-100 0 0,-74 61 363 0 0,-109 67 1133 0 0,38 8-1384 0 0,-1 1 0 0 0,1 0 0 0 0,-1 0 0 0 0,1 0 0 0 0,0 0 0 0 0,0 0 0 0 0,0 0 0 0 0,0 1 0 0 0,0 0 0 0 0,1-1 0 0 0,-1 1 0 0 0,1 0 0 0 0,0 0 0 0 0,0 0 0 0 0,0 1 0 0 0,0-1 0 0 0,0 0 0 0 0,1 1 0 0 0,-1-1 0 0 0,1 1-1 0 0,0 0 1 0 0,0-1 0 0 0,0 1 0 0 0,1 0 0 0 0,-1 0 0 0 0,1 0 0 0 0,0 1 45 0 0,3-3-11 0 0,-1-1 0 0 0,1 1-1 0 0,-1-1 1 0 0,1 0 0 0 0,0 0 0 0 0,0 0-1 0 0,0 0 1 0 0,0 0 0 0 0,0 0 0 0 0,-1-1-1 0 0,1 0 1 0 0,0 1 0 0 0,0-1 0 0 0,0 0-1 0 0,0-1 1 0 0,0 1 0 0 0,0 0-1 0 0,0-1 1 0 0,0 0 0 0 0,0 1 0 0 0,0-1-1 0 0,0 0 1 0 0,-1-1 0 0 0,1 1 0 0 0,0 0-1 0 0,-1-1 1 0 0,1 0 11 0 0,46-19 1724 0 0,-142 127-1641 0 0,70-71 31 0 0,55-70-351 0 0,-12 5 284 0 0,0-1-1 0 0,-3-1 1 0 0,0 0-1 0 0,-2-1 1 0 0,-1-1-1 0 0,7-29-46 0 0,-21 62 12 0 0,1 1 0 0 0,-1-1-1 0 0,1 0 1 0 0,-1 0 0 0 0,0 1 0 0 0,1-1-1 0 0,-1 0 1 0 0,0 0 0 0 0,0 0-1 0 0,1 0 1 0 0,-1 1 0 0 0,0-1 0 0 0,0 0-1 0 0,0 0 1 0 0,0 0 0 0 0,0 0-1 0 0,0 0 1 0 0,-1 1 0 0 0,1-1 0 0 0,0 0-1 0 0,0 0 1 0 0,0 0 0 0 0,-1 0-1 0 0,1 1 1 0 0,0-1 0 0 0,-1 0 0 0 0,1 0-1 0 0,-1 1 1 0 0,1-1 0 0 0,-1 0 0 0 0,1 0-1 0 0,-1 1 1 0 0,0-1 0 0 0,1 1-1 0 0,-1-1 1 0 0,0 1 0 0 0,1-1 0 0 0,-1 1-1 0 0,0-1 1 0 0,0 1 0 0 0,0 0-1 0 0,1-1 1 0 0,-1 1 0 0 0,0 0 0 0 0,0 0-1 0 0,0-1 1 0 0,0 1 0 0 0,1 0-1 0 0,-1 0 1 0 0,-1 0-12 0 0,-41 19-375 0 0,-75 98 336 0 0,119-117 24 0 0,-1 0 1 0 0,1 0-1 0 0,-1 0 0 0 0,1 0 0 0 0,-1 0 1 0 0,1 0-1 0 0,-1 0 0 0 0,0 0 0 0 0,1 1 1 0 0,-1-1-1 0 0,1 0 0 0 0,-1 0 0 0 0,1 1 1 0 0,-1-1-1 0 0,1 0 0 0 0,-1 0 0 0 0,0 1 1 0 0,1-1-1 0 0,-1 0 0 0 0,0 1 0 0 0,1-1 1 0 0,-1 1-1 0 0,0-1 0 0 0,1 0 0 0 0,-1 1 1 0 0,0-1-1 0 0,0 1 0 0 0,0-1 0 0 0,1 1 1 0 0,-1-1-1 0 0,0 1 0 0 0,0-1 0 0 0,0 1 1 0 0,0-1-1 0 0,0 1 0 0 0,0-1 0 0 0,0 1 1 0 0,0-1-1 0 0,0 1 0 0 0,0-1 0 0 0,0 1 1 0 0,0-1-1 0 0,0 1 0 0 0,-1-1 0 0 0,1 1 1 0 0,0-1-1 0 0,0 0 0 0 0,0 1 0 0 0,-1 0 15 0 0,52-45 383 0 0,-45 37-394 0 0,-3 5 45 0 0,0-1 0 0 0,0 1 1 0 0,0-1-1 0 0,0 0 1 0 0,-1 0-1 0 0,0 0 0 0 0,1-1 1 0 0,-1 1-1 0 0,0 0 1 0 0,-1-1-1 0 0,1 1 0 0 0,-1-1 1 0 0,1 0-1 0 0,-1 1 1 0 0,0-1-1 0 0,0 0 0 0 0,-1 0 1 0 0,1 0-1 0 0,-1 0 1 0 0,0 0-1 0 0,0 1 0 0 0,0-1 1 0 0,-1 0-1 0 0,1 0 1 0 0,-1 0-1 0 0,0-1-34 0 0,0 3-8 0 0,0-1 0 0 0,0 1-1 0 0,0 0 1 0 0,0 1 0 0 0,-1-1 0 0 0,1 0 0 0 0,0 0-1 0 0,-1 0 1 0 0,1 1 0 0 0,-1-1 0 0 0,0 1 0 0 0,0-1 0 0 0,1 1-1 0 0,-1 0 1 0 0,0 0 0 0 0,0 0 0 0 0,0 0 0 0 0,0 0-1 0 0,0 0 1 0 0,-1 0 0 0 0,1 1 0 0 0,0-1 0 0 0,0 1-1 0 0,0-1 1 0 0,-1 1 0 0 0,1 0 0 0 0,0 0 0 0 0,0 0-1 0 0,-1 0 1 0 0,1 0 0 0 0,0 1 0 0 0,0-1 0 0 0,-1 1-1 0 0,1-1 1 0 0,0 1 0 0 0,0 0 0 0 0,0 0 0 0 0,0 0 0 0 0,0 0-1 0 0,0 0 1 0 0,0 1 0 0 0,0-1 8 0 0,-4 4-48 0 0,0 1 0 0 0,0 0 0 0 0,1 0-1 0 0,-1 0 1 0 0,2 1 0 0 0,-1 0 0 0 0,0 0 0 0 0,1 0 0 0 0,1 0 0 0 0,-1 1-1 0 0,1-1 1 0 0,0 1 0 0 0,1 0 0 0 0,0 0 0 0 0,0 0 0 0 0,1 0 0 0 0,0 0 0 0 0,0 0-1 0 0,1 1 1 0 0,0-1 0 0 0,0 0 0 0 0,1 1 48 0 0,0-7-7 0 0,-1 0 1 0 0,1 0-1 0 0,0 0 1 0 0,0 0-1 0 0,0-1 0 0 0,0 1 1 0 0,0 0-1 0 0,0 0 1 0 0,0-1-1 0 0,1 1 0 0 0,-1 0 1 0 0,0-1-1 0 0,1 1 0 0 0,0-1 1 0 0,-1 0-1 0 0,1 0 1 0 0,0 1-1 0 0,0-1 0 0 0,0 0 1 0 0,-1 0-1 0 0,1-1 1 0 0,0 1-1 0 0,0 0 0 0 0,0-1 1 0 0,0 1-1 0 0,1-1 1 0 0,-1 0-1 0 0,0 1 0 0 0,0-1 1 0 0,0 0-1 0 0,0 0 0 0 0,0-1 1 0 0,0 1-1 0 0,0 0 1 0 0,2-1 6 0 0,73-20 107 0 0,4-25-655 0 0,-143 123-563 0 0,23-16-2138 0 0,23-17-1868 0 0,12-32 4109 0 0</inkml:trace>
  <inkml:trace contextRef="#ctx0" brushRef="#br0" timeOffset="2616.144">1144 1521 0 0 0,'0'0'93'0'0,"0"0"221"0"0,0 0 81 0 0,0 0 18 0 0,0 0 38 0 0,0 0 45 0 0,0 0 16 0 0,-23-10-15 0 0,-69-30-109 0 0,57 35-69 0 0,34 9-324 0 0,-160 293 652 0 0,81-139-179 0 0,79-158-469 0 0,1 1-1 0 0,-1-1 1 0 0,1 0 0 0 0,-1 1 0 0 0,1-1 0 0 0,-1 1 0 0 0,1-1 0 0 0,-1 1 0 0 0,1-1-1 0 0,0 1 1 0 0,-1 0 0 0 0,1-1 0 0 0,0 1 0 0 0,0-1 0 0 0,-1 1 0 0 0,1 0 0 0 0,0-1-1 0 0,0 1 1 0 0,0-1 0 0 0,0 1 0 0 0,0 0 0 0 0,0-1 0 0 0,0 1 0 0 0,0 0 0 0 0,0-1-1 0 0,0 1 1 0 0,0 0 0 0 0,0-1 0 0 0,0 1 0 0 0,1-1 0 0 0,-1 1 0 0 0,0 0 0 0 0,0-1-1 0 0,1 1 1 0 0,-1-1 0 0 0,0 1 0 0 0,1-1 0 0 0,-1 1 0 0 0,0-1 0 0 0,1 1 0 0 0,-1-1-1 0 0,1 1 1 0 0,-1-1 0 0 0,1 1 0 0 0,-1-1 0 0 0,1 0 0 0 0,0 1 0 0 0,-1-1 0 0 0,1 0-1 0 0,-1 0 1 0 0,1 1 0 0 0,0-1 0 0 0,-1 0 0 0 0,1 0 0 0 0,-1 0 0 0 0,1 0-1 0 0,0 0 1 0 0,-1 0 0 0 0,1 0 0 0 0,0 0 0 0 0,-1 0 0 0 0,1 0 0 0 0,0 0 0 0 0,-1 0-1 0 0,1 0 1 0 0,0 0 0 0 0,-1-1 0 0 0,1 1 0 0 0,-1 0 1 0 0,45-19 1543 0 0,99-133 105 0 0,-117 118-1547 0 0,40-47 320 0 0,-98 110 135 0 0,-95 143-185 0 0,92-120 44 0 0,34-52-547 0 0,0 0-8 0 0,8-1 264 0 0,0-1-1 0 0,0 0 1 0 0,0-1 0 0 0,-1 0 0 0 0,1 0-1 0 0,-1-1 1 0 0,0 1 0 0 0,0-2 0 0 0,0 1 0 0 0,0-1-1 0 0,-1 0 1 0 0,0 0 0 0 0,0-1 0 0 0,1-1-124 0 0,27-20 148 0 0,-6 6-114 0 0,-23 16-73 0 0,1 0 0 0 0,0 0 0 0 0,0 1 0 0 0,0 0 0 0 0,1 0 0 0 0,-1 1-1 0 0,1-1 1 0 0,0 1 0 0 0,0 1 0 0 0,0-1 0 0 0,1 1 0 0 0,-1 1 0 0 0,0-1 0 0 0,6 1 39 0 0,-12 1 26 0 0,-1 0-1 0 0,1 0 1 0 0,0 1-1 0 0,-1-1 1 0 0,1 1 0 0 0,-1-1-1 0 0,1 0 1 0 0,0 1-1 0 0,-1-1 1 0 0,1 1 0 0 0,-1-1-1 0 0,1 1 1 0 0,-1 0-1 0 0,1-1 1 0 0,-1 1 0 0 0,0 0-1 0 0,1-1 1 0 0,-1 1-1 0 0,0 0 1 0 0,1-1 0 0 0,-1 1-1 0 0,0 0 1 0 0,0-1-1 0 0,0 1 1 0 0,0 0 0 0 0,0 0-1 0 0,0-1 1 0 0,0 1-1 0 0,0 0 1 0 0,0 0 0 0 0,0-1-1 0 0,0 1 1 0 0,0 0-1 0 0,0 0 1 0 0,-1-1 0 0 0,1 1-1 0 0,0 0 1 0 0,0-1-1 0 0,-1 1 1 0 0,1 0 0 0 0,0-1-1 0 0,-1 1 1 0 0,1 0-1 0 0,-1-1 1 0 0,1 1 0 0 0,-1-1-1 0 0,1 1 1 0 0,-1-1-1 0 0,0 1 1 0 0,1-1 0 0 0,-1 0-1 0 0,0 1 1 0 0,1-1-1 0 0,-1 0 1 0 0,0 1 0 0 0,1-1-26 0 0,-10 5 104 0 0,1 0 0 0 0,-1 0 0 0 0,0-1 1 0 0,-1 0-1 0 0,1-1 0 0 0,0 0 0 0 0,-1-1 0 0 0,0 0 1 0 0,1-1-1 0 0,-1 0 0 0 0,0-1 0 0 0,0 0 0 0 0,0 0 1 0 0,-5-2-105 0 0,14 1-7 0 0,0 1 1 0 0,0-1-1 0 0,0-1 0 0 0,0 1 1 0 0,0 0-1 0 0,0 0 1 0 0,0-1-1 0 0,0 1 1 0 0,1-1-1 0 0,-1 1 1 0 0,0-1-1 0 0,1 0 0 0 0,0 0 1 0 0,-1 0-1 0 0,1 0 1 0 0,0 0-1 0 0,0 0 1 0 0,0 0-1 0 0,0 0 1 0 0,0 0-1 0 0,1 0 0 0 0,-1 0 1 0 0,0-1-1 0 0,1 1 1 0 0,0 0-1 0 0,0-1 1 0 0,-1 1-1 0 0,1 0 1 0 0,1-1-1 0 0,-1 1 0 0 0,0 0 1 0 0,1 0-1 0 0,-1-1 1 0 0,1 1-1 0 0,0-1 7 0 0,-1 3-29 0 0,0-1 0 0 0,0 1 0 0 0,0-1 0 0 0,0 1 0 0 0,0-1 0 0 0,0 1 0 0 0,1-1 0 0 0,-1 1 0 0 0,0 0 1 0 0,0-1-1 0 0,1 1 0 0 0,-1-1 0 0 0,0 1 0 0 0,0 0 0 0 0,1-1 0 0 0,-1 1 0 0 0,1 0 0 0 0,-1-1 0 0 0,0 1 0 0 0,1 0 0 0 0,-1 0 0 0 0,0-1 0 0 0,1 1 0 0 0,-1 0 0 0 0,1 0 0 0 0,-1 0 0 0 0,1 0 0 0 0,-1-1 0 0 0,1 1 0 0 0,-1 0 0 0 0,1 0 0 0 0,-1 0 0 0 0,0 0 0 0 0,1 0 0 0 0,-1 0 0 0 0,1 0 0 0 0,-1 0 0 0 0,1 0 0 0 0,-1 1 0 0 0,1-1 0 0 0,-1 0 0 0 0,1 0 0 0 0,-1 0 0 0 0,1 0 0 0 0,-1 1 0 0 0,0-1 0 0 0,1 0 0 0 0,-1 0 0 0 0,0 1 0 0 0,1-1 1 0 0,-1 0-1 0 0,0 1 0 0 0,1-1 0 0 0,-1 1 0 0 0,1-1 29 0 0,49 37-403 0 0,-30-14-1262 0 0,-13 4-4362 0 0,-5-22 1991 0 0</inkml:trace>
  <inkml:trace contextRef="#ctx0" brushRef="#br0" timeOffset="36818.448">529 364 0 0 0,'-117'110'125'0'0,"-28"57"2108"0"0,131-135-2849 0 0,33-31 490 0 0,-13-3 201 0 0,1 0-1 0 0,-1 0 1 0 0,1 0-1 0 0,-1-1 0 0 0,0 0 1 0 0,0 0-1 0 0,0 0 0 0 0,0-1 1 0 0,0 0-1 0 0,-1 0 1 0 0,0-1-1 0 0,0 1 0 0 0,0-1 1 0 0,1-2-75 0 0,5-3 68 0 0,208-199 539 0 0,-152 143-329 0 0,-68 66-239 0 0,1 0 0 0 0,0 0-1 0 0,0 0 1 0 0,-1 0-1 0 0,1 0 1 0 0,0 0 0 0 0,0-1-1 0 0,-1 1 1 0 0,1 0-1 0 0,0 0 1 0 0,0 0 0 0 0,0 0-1 0 0,-1 0 1 0 0,1-1-1 0 0,0 1 1 0 0,0 0 0 0 0,0 0-1 0 0,0-1 1 0 0,-1 1-1 0 0,1 0 1 0 0,0 0 0 0 0,0 0-1 0 0,0-1 1 0 0,0 1 0 0 0,0 0-1 0 0,0 0 1 0 0,0-1-1 0 0,0 1 1 0 0,0 0 0 0 0,0-1-1 0 0,0 1 1 0 0,0 0-1 0 0,0 0 1 0 0,0-1 0 0 0,0 1-1 0 0,0 0 1 0 0,0 0-1 0 0,0-1 1 0 0,0 1 0 0 0,0 0-1 0 0,0 0 1 0 0,0-1-1 0 0,0 1 1 0 0,1 0 0 0 0,-1 0-1 0 0,0-1 1 0 0,0 1-1 0 0,0 0 1 0 0,0 0 0 0 0,1 0-1 0 0,-1 0 1 0 0,0-1-1 0 0,0 1 1 0 0,1 0-39 0 0,-26 8 405 0 0,-67 82-553 0 0,-23 68 1094 0 0,30-14 386 0 0,85-143-1328 0 0,-1-1-1 0 0,0 1 1 0 0,0 0-1 0 0,1 1 1 0 0,-1-1-1 0 0,0 0 1 0 0,1 0-1 0 0,-1 0 1 0 0,1 0-1 0 0,0 0 1 0 0,-1 0-1 0 0,1 1 1 0 0,0-1-1 0 0,0 0 1 0 0,-1 0-1 0 0,1 1 1 0 0,0-1-1 0 0,0 0 0 0 0,0 0 1 0 0,1 1-1 0 0,-1-1 1 0 0,0 0-1 0 0,0 0 1 0 0,1 0-1 0 0,-1 1 1 0 0,1-1-1 0 0,-1 0 1 0 0,1 0-1 0 0,-1 0 1 0 0,1 0-1 0 0,0 0 1 0 0,-1 0-1 0 0,1 0 1 0 0,0 0-1 0 0,0 0 1 0 0,0 0-1 0 0,0 0 1 0 0,0-1-1 0 0,0 1 1 0 0,0 0-1 0 0,0-1 1 0 0,0 1-1 0 0,0-1 1 0 0,0 1-1 0 0,0-1 1 0 0,1 1-1 0 0,-1-1 1 0 0,0 0-1 0 0,0 1 1 0 0,0-1-1 0 0,1 0 1 0 0,-1 0-1 0 0,0 0 1 0 0,0 0-1 0 0,1 0-3 0 0,69-16 587 0 0,-22-11-417 0 0,-1-3 0 0 0,-1-2 1 0 0,35-31-171 0 0,-4 3-14 0 0,47-35-655 0 0,-137 132 530 0 0,-10 1 291 0 0,0-2 0 0 0,-3 0-1 0 0,0-2 1 0 0,-3-1 0 0 0,-3 2-152 0 0,20-21 214 0 0,-2-1 1 0 0,1 0-1 0 0,-1-1 1 0 0,-1 0-1 0 0,0-1 1 0 0,-1-1-1 0 0,0 0 0 0 0,-1-1 1 0 0,-11 5-215 0 0,27-16 23 0 0,0 0-1 0 0,-1 1 1 0 0,1-1 0 0 0,0 0 0 0 0,0 1 0 0 0,1-1 0 0 0,-1 0-1 0 0,0 1 1 0 0,1-1 0 0 0,-1 0 0 0 0,1 1 0 0 0,-1-1-1 0 0,1 0 1 0 0,0 1 0 0 0,-1-1 0 0 0,1 1 0 0 0,0 0 0 0 0,0-1-1 0 0,0 1 1 0 0,0 0 0 0 0,0-1 0 0 0,1 1 0 0 0,-1 0-1 0 0,0 0 1 0 0,1 0 0 0 0,-1 0 0 0 0,1 0-23 0 0,218-222-379 0 0,-217 220 344 0 0,0-1-33 0 0,1 1 0 0 0,-1-1 1 0 0,1 0-1 0 0,-1 1 1 0 0,1 0-1 0 0,0 0 0 0 0,1 0 1 0 0,-1 1-1 0 0,0-1 0 0 0,1 1 1 0 0,-1 0-1 0 0,1 0 1 0 0,0 0-1 0 0,0 1 0 0 0,-1 0 1 0 0,1 0-1 0 0,0 0 0 0 0,0 0 1 0 0,3 1 67 0 0,-6 2-16 0 0,-1 0 0 0 0,0 0-1 0 0,0 0 1 0 0,-1 0 0 0 0,1 0 0 0 0,0 0 0 0 0,-1 0 0 0 0,1 0-1 0 0,-1 1 1 0 0,0-1 0 0 0,0 0 0 0 0,0 0 0 0 0,0 0 0 0 0,0 1-1 0 0,0-1 1 0 0,0 0 0 0 0,-1 0 0 0 0,1 0 0 0 0,-1 0 0 0 0,0 1-1 0 0,1-1 1 0 0,-1 0 0 0 0,0 0 0 0 0,0 0 0 0 0,-1 1 16 0 0,-13 17 68 0 0,-1 0 0 0 0,-1 0 0 0 0,-1-2-1 0 0,0 0 1 0 0,-1-1 0 0 0,-1-1 0 0 0,-1-1 0 0 0,0-1 0 0 0,-1 0 0 0 0,0-2 0 0 0,-1-1 0 0 0,-1 0 0 0 0,1-2 0 0 0,-4 0-68 0 0,15-4 25 0 0,-18 8 129 0 0,-1-1 0 0 0,-1-2 0 0 0,1-1 0 0 0,-2-1 0 0 0,1-2 0 0 0,-1-1 0 0 0,0-2 0 0 0,0-1 0 0 0,-29-3-154 0 0,59 0 2 0 0,0 0 0 0 0,0 0 1 0 0,0 0-1 0 0,0 0 1 0 0,0-1-1 0 0,0 1 1 0 0,0-1-1 0 0,0 0 0 0 0,1 0 1 0 0,-1 0-1 0 0,1 0 1 0 0,-1-1-1 0 0,1 1 0 0 0,0-1 1 0 0,0 1-1 0 0,0-1 1 0 0,0 0-1 0 0,1 0 1 0 0,-1 0-1 0 0,1 0 0 0 0,0 0 1 0 0,-1 0-1 0 0,1 0 1 0 0,0 0-1 0 0,1 0 0 0 0,-1 0 1 0 0,1-1-1 0 0,-1 1 1 0 0,1 0-1 0 0,0-1 1 0 0,0 1-1 0 0,1 0 0 0 0,-1 0 1 0 0,1-1-1 0 0,-1 1 1 0 0,1 0-1 0 0,0 0 0 0 0,0 0 1 0 0,0 0-1 0 0,1 0 1 0 0,-1 0-1 0 0,1 0 1 0 0,0 0-1 0 0,0 0 0 0 0,0 1 1 0 0,0-1-1 0 0,0 1 1 0 0,1-2-3 0 0,16-28-86 0 0,2 0 0 0 0,0 1 0 0 0,3 2 0 0 0,0 0 0 0 0,1 1 0 0 0,2 2 0 0 0,1 1 0 0 0,24-17 85 0 0,15 12-1008 0 0,-78 59 725 0 0,-22 9 498 0 0,-3-2 1 0 0,-1-1-1 0 0,-1-2 0 0 0,-6 1-214 0 0,-121 66 950 0 0,86-78 448 0 0,90-38-1594 0 0,112-134 47 0 0,53-55-33 0 0,-176 205 185 0 0,1 0 0 0 0,-1 0-1 0 0,1-1 1 0 0,-1 1 0 0 0,1 0 0 0 0,-1-1 0 0 0,1 1 0 0 0,-1 0 0 0 0,0-1 0 0 0,1 1 0 0 0,-1-1-1 0 0,1 1 1 0 0,-1-1 0 0 0,0 1 0 0 0,0-1 0 0 0,1 1 0 0 0,-1-1 0 0 0,0 1 0 0 0,0-1 0 0 0,1 1-1 0 0,-1-1 1 0 0,0 1 0 0 0,0-1 0 0 0,0 0 0 0 0,0 1 0 0 0,0-1 0 0 0,0 1 0 0 0,0-1 0 0 0,0 1-1 0 0,0-1 1 0 0,0 0 0 0 0,0 1 0 0 0,0-1 0 0 0,-1 1 0 0 0,1-1 0 0 0,0 1 0 0 0,0-1 0 0 0,-1 1-1 0 0,1-1 1 0 0,0 1 0 0 0,0-1 0 0 0,-1 1 0 0 0,1-1 0 0 0,-1 1 0 0 0,1-1 0 0 0,0 1 0 0 0,-1 0-1 0 0,1-1 1 0 0,-1 1 0 0 0,1 0 0 0 0,-1-1 0 0 0,1 1 0 0 0,-1 0 0 0 0,1 0 0 0 0,-1-1-1 0 0,1 1 1 0 0,-1 0 0 0 0,0 0 0 0 0,1 0 0 0 0,-1 0 0 0 0,1 0 0 0 0,-1 0 0 0 0,1 0 0 0 0,-1 0-1 0 0,0 0-1 0 0,-41 4-213 0 0,27 2 202 0 0,1 1 0 0 0,0 0 1 0 0,1 1-1 0 0,0 0 0 0 0,0 1 0 0 0,0 1 1 0 0,1 0-1 0 0,1 1 0 0 0,0 0 0 0 0,-3 4 10 0 0,11-12-24 0 0,1-1-7 0 0,-1 1 0 0 0,0-1 0 0 0,1 1 0 0 0,0-1 0 0 0,0 1 0 0 0,0 0 0 0 0,0 0 0 0 0,0 0 0 0 0,0 0 0 0 0,1 0 0 0 0,0 0 0 0 0,-1 0 0 0 0,1 0 1 0 0,0 1-1 0 0,0-1 0 0 0,1 0 0 0 0,-1 3 31 0 0,51-3-60 0 0,-32-9 107 0 0,-1 0 0 0 0,0 0 0 0 0,-1-2 1 0 0,1 0-1 0 0,-2 0 0 0 0,1-2 0 0 0,10-8-47 0 0,9-5 19 0 0,361-235-700 0 0,-392 249 715 0 0,-26 18-71 0 0,-22 17-87 0 0,1 1 0 0 0,1 3 0 0 0,2 2 0 0 0,-11 12 124 0 0,14-13 29 0 0,-374 324 1062 0 0,348-284-772 0 0,64-70-321 0 0,-1 0 1 0 0,0 0 0 0 0,1 0-1 0 0,-1 0 1 0 0,1 0-1 0 0,-1 0 1 0 0,1 0-1 0 0,-1 0 1 0 0,1 0 0 0 0,-1 0-1 0 0,1-1 1 0 0,0 1-1 0 0,0 0 1 0 0,-1 0 0 0 0,1-1-1 0 0,0 1 1 0 0,0-1-1 0 0,0 1 1 0 0,0-1-1 0 0,0 1 1 0 0,0-1 0 0 0,0 1-1 0 0,0-1 1 0 0,0 0-1 0 0,0 1 1 0 0,0-1 0 0 0,0 0-1 0 0,0 0 1 0 0,0 0-1 0 0,0 0 1 0 0,0 0-1 0 0,0 0 1 0 0,0 0 0 0 0,0 0-1 0 0,0-1 1 0 0,0 1-1 0 0,0 0 1 0 0,0 0 0 0 0,0-1-1 0 0,0 1 1 0 0,0-1-1 0 0,0 1 1 0 0,0-1 1 0 0,3 1 1 0 0,25-4 45 0 0,0-2 0 0 0,0-1 1 0 0,-1-1-1 0 0,0-2 0 0 0,0 0 1 0 0,-1-2-1 0 0,3-3-46 0 0,9-3 38 0 0,766-355-408 0 0,-642 306-957 0 0,150-39 1327 0 0,-159 77-1751 0 0,-154 28 1738 0 0,1 1 0 0 0,-1 0 0 0 0,1-1 1 0 0,0 1-1 0 0,-1 0 0 0 0,1 0 0 0 0,-1 0 1 0 0,1-1-1 0 0,0 1 0 0 0,-1 0 0 0 0,1 0 1 0 0,0 0-1 0 0,-1 0 0 0 0,1 0 0 0 0,0 0 0 0 0,-1 0 1 0 0,1 0-1 0 0,0 0 0 0 0,-1 0 0 0 0,1 1 1 0 0,-1-1-1 0 0,1 0 0 0 0,0 0 0 0 0,-1 1 1 0 0,1-1-1 0 0,-1 0 0 0 0,1 1 0 0 0,-1-1 0 0 0,1 0 1 0 0,0 1-1 0 0,-1-1 0 0 0,0 1 0 0 0,1-1 1 0 0,-1 1-1 0 0,1-1 0 0 0,-1 1 0 0 0,0-1 1 0 0,1 1-1 0 0,-1 0 0 0 0,0-1 0 0 0,1 1 0 0 0,-1-1 1 0 0,0 1-1 0 0,0 0 0 0 0,0-1 0 0 0,0 1 1 0 0,0 0-1 0 0,0-1 0 0 0,0 1 0 0 0,0 0 1 0 0,0-1-1 0 0,0 1 0 0 0,0 0 0 0 0,0-1 0 0 0,0 1 1 0 0,0-1-1 0 0,0 1 0 0 0,-1 0 0 0 0,1-1 1 0 0,0 1 12 0 0,-27 33 223 0 0,-86 60 1172 0 0,-3-5 0 0 0,-5-6-1 0 0,-125 66-1394 0 0,230-140 149 0 0,-167 89 1719 0 0,160-87-1538 0 0,259-175-449 0 0,-143 100-203 0 0,2 4 1 0 0,3 4-1 0 0,2 4 0 0 0,2 5 1 0 0,34-8 321 0 0,-3 21-1567 0 0,-133 35 1560 0 0,0 1 0 0 0,1-1-1 0 0,-1 0 1 0 0,0 0 0 0 0,0 0 0 0 0,0 0 0 0 0,0 0 0 0 0,0 0 0 0 0,-1 0 0 0 0,1 0 0 0 0,0 0 0 0 0,0 0 0 0 0,-1 0 0 0 0,1 0 0 0 0,-1 0 0 0 0,1 0-1 0 0,-1 0 1 0 0,1 0 0 0 0,-1 0 0 0 0,0 0 0 0 0,1 0 0 0 0,-1 0 0 0 0,0 0 0 0 0,0-1 0 0 0,1 1 0 0 0,-1 0 0 0 0,0-1 0 0 0,0 1 0 0 0,0-1 0 0 0,0 1-1 0 0,0-1 1 0 0,0 1 0 0 0,-1-1 7 0 0,-390 279 1431 0 0,181-142 1410 0 0,-58 21-2841 0 0,264-152-142 0 0,23-10-50 0 0,156-93 309 0 0,-138 73-104 0 0,104-67-202 0 0,4 7 0 0 0,3 6 0 0 0,44-12 189 0 0,-166 79-224 0 0,1 1-1 0 0,0 0 1 0 0,0 2-1 0 0,1 2 1 0 0,0 0-1 0 0,0 1 1 0 0,23 0 224 0 0,-49 6-11 0 0,-1-1-1 0 0,1 1 1 0 0,0-1-1 0 0,0 1 1 0 0,0 0-1 0 0,0-1 1 0 0,-1 1-1 0 0,1 0 1 0 0,0-1-1 0 0,-1 1 1 0 0,1 0-1 0 0,0 0 1 0 0,-1 0-1 0 0,1 0 1 0 0,-1-1-1 0 0,1 1 1 0 0,-1 0 0 0 0,0 0-1 0 0,1 0 1 0 0,-1 0-1 0 0,0 0 1 0 0,0 0-1 0 0,1 0 1 0 0,-1 0-1 0 0,0 0 1 0 0,0 0-1 0 0,0 0 1 0 0,0 0-1 0 0,-1 0 1 0 0,1 0-1 0 0,0 0 1 0 0,0 0-1 0 0,-1 0 1 0 0,1 0-1 0 0,0 0 1 0 0,-1 0 0 0 0,1 0-1 0 0,-1 0 1 0 0,1 0-1 0 0,-1 0 1 0 0,1 0-1 0 0,-1-1 1 0 0,0 1-1 0 0,0 0 1 0 0,1-1-1 0 0,-1 1 1 0 0,0 0-1 0 0,0-1 1 0 0,0 1-1 0 0,1-1 1 0 0,-1 1-1 0 0,0-1 1 0 0,0 1-1 0 0,0-1 1 0 0,0 0 0 0 0,0 1-1 0 0,0-1 1 0 0,-1 0 11 0 0,-62 58 368 0 0,-2-4 1 0 0,-2-2-1 0 0,-48 26-368 0 0,15-15 751 0 0,-3-4 0 0 0,-2-5 0 0 0,-34 9-751 0 0,109-52 329 0 0,46-22-642 0 0,334-202 275 0 0,-290 180-379 0 0,1 1-1 0 0,2 4 1 0 0,32-10 417 0 0,-112 63-212 0 0,-82 54 527 0 0,-3-5-1 0 0,-4-4 1 0 0,-59 26-315 0 0,79-48 380 0 0,120-49-864 0 0,11-16 532 0 0,-2-1-1 0 0,-1-3 1 0 0,0-1 0 0 0,14-12-48 0 0,2 0-9 0 0,684-417-793 0 0,-647 410 70 0 0,-105 53 630 0 0,-286 223 597 0 0,135-109-7 0 0,-5-6-1 0 0,-31 7-487 0 0,-28 20 522 0 0,240-147-752 0 0,9-6 242 0 0,-1-1-1 0 0,1-2 1 0 0,-1 0-1 0 0,-1-1 0 0 0,0-1 1 0 0,5-5-12 0 0,10-4 6 0 0,636-376-205 0 0,-552 325-100 0 0,3 4-1 0 0,50-15 300 0 0,-55 45-736 0 0,-117 37 729 0 0,0 0-1 0 0,-1 0 1 0 0,1 0-1 0 0,-1 0 0 0 0,1 1 1 0 0,0-1-1 0 0,-1 0 1 0 0,1 1-1 0 0,-1-1 1 0 0,1 0-1 0 0,0 1 0 0 0,-1-1 1 0 0,1 1-1 0 0,-1-1 1 0 0,0 1-1 0 0,1-1 1 0 0,-1 1-1 0 0,1-1 1 0 0,-1 1-1 0 0,0 0 0 0 0,1-1 1 0 0,-1 1-1 0 0,0-1 1 0 0,0 1-1 0 0,1 0 1 0 0,-1-1-1 0 0,0 1 0 0 0,0 0 1 0 0,0-1-1 0 0,0 1 1 0 0,0 0-1 0 0,0-1 1 0 0,0 1-1 0 0,0 0 1 0 0,0-1-1 0 0,0 1 0 0 0,0 0 1 0 0,0-1-1 0 0,-1 1 1 0 0,1 0-1 0 0,0-1 1 0 0,0 1-1 0 0,-1-1 0 0 0,1 1 1 0 0,-1 0-1 0 0,1-1 1 0 0,0 1-1 0 0,-1-1 1 0 0,1 1-1 0 0,-1-1 1 0 0,1 1-1 0 0,-1-1 0 0 0,1 0 1 0 0,-1 1-1 0 0,1-1 1 0 0,-1 1-1 0 0,0-1 1 0 0,1 0-1 0 0,-1 0 0 0 0,0 1 1 0 0,1-1-1 0 0,-1 0 1 0 0,1 0-1 0 0,-1 0 1 0 0,0 0-1 0 0,1 0 0 0 0,-1 0 1 0 0,0 0-1 0 0,0 0 1 0 0,1 0 7 0 0,-122 106 566 0 0,-5-5-1 0 0,-72 40-565 0 0,158-112 144 0 0,-390 240 1521 0 0,448-267-2070 0 0,127-76 480 0 0,424-267-77 0 0,-503 306-48 0 0,46-28-133 0 0,4 5 0 0 0,1 4-1 0 0,38-7 184 0 0,-92 46-507 0 0,-78 34 510 0 0,-155 112 915 0 0,-161 90-918 0 0,286-191 101 0 0,-17 10 15 0 0,-256 180 481 0 0,293-191-759 0 0,39-20-145 0 0,4-10 310 0 0,1-1 0 0 0,0 0-1 0 0,0-2 1 0 0,-1 0 0 0 0,0-1 0 0 0,0 0-1 0 0,0-1 1 0 0,0-1 0 0 0,-1-1 0 0 0,0-1-1 0 0,8-6-2 0 0,25-9-9 0 0,282-148-321 0 0,157-115 330 0 0,-140 85-466 0 0,-567 352 748 0 0,-123 88 188 0 0,235-167-327 0 0,-170 126 166 0 0,244-162-554 0 0,60-33-11 0 0,-5-7 281 0 0,0-1 0 0 0,-1-2-1 0 0,0 0 1 0 0,0-1 0 0 0,-1-1 0 0 0,0-1 0 0 0,13-9-25 0 0,-2 1 17 0 0,809-509-169 0 0,-662 440-158 0 0,-178 89 308 0 0,0-1-1 0 0,0 1 1 0 0,0-1 0 0 0,0 1-1 0 0,0-1 1 0 0,0 0-1 0 0,0 1 1 0 0,0-1 0 0 0,0 1-1 0 0,0-1 1 0 0,0 0-1 0 0,0 1 1 0 0,1-1 0 0 0,-1 1-1 0 0,0-1 1 0 0,0 0-1 0 0,0 1 1 0 0,1-1 0 0 0,-1 1-1 0 0,0-1 1 0 0,0 0-1 0 0,1 0 1 0 0,-1 1 0 0 0,0-1-1 0 0,1 0 1 0 0,-1 1-1 0 0,0-1 1 0 0,1 0 0 0 0,-1 0-1 0 0,1 0 3 0 0,-668 514 755 0 0,563-415-780 0 0,104-98 17 0 0,0 0-1 0 0,0 0 1 0 0,0 0 0 0 0,0 0 0 0 0,0 0 0 0 0,0-1 0 0 0,0 1 0 0 0,0 0 0 0 0,0 0-1 0 0,0 0 1 0 0,1-1 0 0 0,-1 1 0 0 0,0 0 0 0 0,1 0 0 0 0,-1 0 0 0 0,0-1-1 0 0,1 1 1 0 0,-1 0 0 0 0,1-1 0 0 0,-1 1 0 0 0,1 0 0 0 0,-1-1 0 0 0,1 1-1 0 0,0-1 1 0 0,-1 1 0 0 0,1-1 0 0 0,0 1 0 0 0,-1-1 0 0 0,1 1 0 0 0,0-1 0 0 0,0 1-1 0 0,0-1 1 0 0,-1 0 0 0 0,1 0 0 0 0,0 1 0 0 0,0-1 0 0 0,0 0 0 0 0,-1 0-1 0 0,1 0 1 0 0,0 0 0 0 0,0 0 0 0 0,0 0 0 0 0,0 0 0 0 0,0 0 0 0 0,-1 0-1 0 0,1-1 1 0 0,0 1 0 0 0,0 0 0 0 0,0-1 0 0 0,-1 1 0 0 0,1 0 0 0 0,0-1 0 0 0,0 1-1 0 0,-1-1 1 0 0,1 1 0 0 0,0-1 0 0 0,-1 1 0 0 0,1-1 0 0 0,0 0 8 0 0,26-8 33 0 0,-1-2 1 0 0,-1 0-1 0 0,1-2 0 0 0,-2 0 1 0 0,0-2-1 0 0,1-2-33 0 0,19-11 22 0 0,417-258-166 0 0,-327 209 81 0 0,18-13 19 0 0,5 8-1 0 0,55-17 45 0 0,-126 79-316 0 0,-89 37 58 0 0,-104 82 335 0 0,-69 40 609 0 0,-182 111-686 0 0,133-97 299 0 0,173-119-231 0 0,52-34-76 0 0,1 0-1 0 0,-1 0 0 0 0,0 1 1 0 0,0-1-1 0 0,1 0 0 0 0,-1 0 1 0 0,0 0-1 0 0,0 0 0 0 0,0 1 1 0 0,0-1-1 0 0,1 0 0 0 0,-1 0 1 0 0,0 1-1 0 0,0-1 0 0 0,0 0 1 0 0,0 0-1 0 0,0 1 0 0 0,0-1 0 0 0,0 0 1 0 0,0 1-1 0 0,0-1 0 0 0,0 0 1 0 0,0 0-1 0 0,0 1 0 0 0,0-1 1 0 0,0 0-1 0 0,0 0 0 0 0,0 1 1 0 0,0-1-1 0 0,0 0 0 0 0,0 1 1 0 0,0-1-1 0 0,0 0 0 0 0,0 0 1 0 0,0 1-1 0 0,-1-1 0 0 0,1 0 0 0 0,0 0 1 0 0,0 0-1 0 0,0 1 0 0 0,0-1 1 0 0,-1 0-1 0 0,1 0 9 0 0,22-7 21 0 0,-1-1 0 0 0,1-1 0 0 0,-2-1 0 0 0,1-1 1 0 0,-2 0-1 0 0,16-13-21 0 0,-5 5 10 0 0,735-435-263 0 0,-694 418 207 0 0,0 2 0 0 0,3 3-1 0 0,26-4 47 0 0,-94 32-9 0 0,4 0-38 0 0,-1 0 1 0 0,0 0 0 0 0,1 1 0 0 0,0 0 0 0 0,-1 0-1 0 0,1 1 1 0 0,0 1 0 0 0,0-1 0 0 0,10 2 46 0 0,-20 0-12 0 0,1 0 0 0 0,0 0-1 0 0,0 0 1 0 0,-1 1 0 0 0,1-1 0 0 0,0 0 0 0 0,-1 0 0 0 0,1 0-1 0 0,-1 1 1 0 0,0-1 0 0 0,1 0 0 0 0,-1 0 0 0 0,0 1-1 0 0,0-1 1 0 0,0 0 0 0 0,0 1 0 0 0,0-1 0 0 0,0 0 0 0 0,0 1-1 0 0,0-1 1 0 0,0 0 0 0 0,-1 1 0 0 0,1-1 0 0 0,0 0 0 0 0,-1 0-1 0 0,0 0 1 0 0,1 1 0 0 0,-1-1 0 0 0,1 0 0 0 0,-1 0 0 0 0,0 0-1 0 0,0 0 1 0 0,0 0 0 0 0,0 0 0 0 0,0 0 0 0 0,0 0 0 0 0,0 0-1 0 0,0-1 1 0 0,0 1 0 0 0,-1 0 12 0 0,-41 43 91 0 0,-1-3 0 0 0,-3-2-1 0 0,-35 23-90 0 0,55-42 44 0 0,-448 317 1071 0 0,369-255-955 0 0,109-78-383 0 0,9-6 234 0 0,0-1-1 0 0,0-1 0 0 0,0 0 1 0 0,-1 0-1 0 0,1-1 0 0 0,-1-1 0 0 0,-1 0 1 0 0,1 0-1 0 0,-1-1 0 0 0,0-1-10 0 0,3 0 9 0 0,348-213-95 0 0,-56 43-502 0 0,-293 172 499 0 0,2-1 153 0 0,-23 13 59 0 0,-47 33-55 0 0,1 2 0 0 0,2 2 0 0 0,2 3 0 0 0,-17 22-68 0 0,63-63 6 0 0,-382 397 191 0 0,367-376-350 0 0,23-24 54 0 0,10-4 111 0 0,-1-1 0 0 0,1 0 0 0 0,-1-1 0 0 0,0-1 0 0 0,0 0 0 0 0,-1 0 0 0 0,0-1 1 0 0,0 0-1 0 0,0-1 0 0 0,0-1 0 0 0,2-2-12 0 0,-1 2 7 0 0,688-479-146 0 0,-392 267-295 0 0,-263 182 363 0 0,-69 47 138 0 0,-209 155 110 0 0,128-86-75 0 0,-240 196 376 0 0,311-243-427 0 0,8-8-13 0 0,0 1 0 0 0,2 1 1 0 0,0 1-1 0 0,-18 28-38 0 0,41-53-5 0 0,1-1 0 0 0,-1 0 0 0 0,0 1 0 0 0,1-1 0 0 0,-1 1 0 0 0,1-1 0 0 0,-1 1 0 0 0,1-1 0 0 0,-1 1 0 0 0,1 0 0 0 0,0-1 0 0 0,-1 1 0 0 0,1-1 0 0 0,-1 1 0 0 0,1 0 0 0 0,0-1 0 0 0,0 1 0 0 0,-1 0 0 0 0,1 0 0 0 0,0-1 0 0 0,0 1 0 0 0,0 0 0 0 0,0 0 0 0 0,0-1 0 0 0,0 1 0 0 0,0 0 0 0 0,0-1 0 0 0,0 1 0 0 0,0 0 0 0 0,0 0 0 0 0,1-1 0 0 0,-1 1 0 0 0,0 0 0 0 0,0-1 0 0 0,1 1 0 0 0,-1 0 0 0 0,1-1 0 0 0,-1 1 0 0 0,0 0 0 0 0,1-1 0 0 0,-1 1 0 0 0,1-1 0 0 0,-1 1 0 0 0,1-1 0 0 0,0 1 0 0 0,-1-1 0 0 0,1 0 0 0 0,-1 1 0 0 0,1-1 5 0 0,40-4-39 0 0,-7-8 81 0 0,-1-2 0 0 0,0-1 0 0 0,-1-2 0 0 0,-1-1 0 0 0,0-2-42 0 0,-14 10 3 0 0,473-298-369 0 0,-321 188-233 0 0,-138 94 474 0 0,-50 34 179 0 0,-198 159-68 0 0,103-75 110 0 0,-38 30 468 0 0,-77 83-564 0 0,176-138-55 0 0,54-66 51 0 0,1 0 0 0 0,-1 1-1 0 0,1-1 1 0 0,0 0 0 0 0,-1 0 0 0 0,1 0 0 0 0,0 0-1 0 0,-1 0 1 0 0,1-1 0 0 0,0 1 0 0 0,0 0-1 0 0,0-1 1 0 0,0 1 0 0 0,0-1 0 0 0,0 0 0 0 0,0 0-1 0 0,0 0 1 0 0,0 0 0 0 0,0 0 0 0 0,0 0-1 0 0,-1 0 1 0 0,1-1 0 0 0,0 1 0 0 0,0-1 0 0 0,0 1-1 0 0,0-1 1 0 0,0 0 0 0 0,0 0 0 0 0,-1 1 0 0 0,1-1-1 0 0,0-1 5 0 0,156-81 225 0 0,-111 54-215 0 0,83-51-157 0 0,-4-5-1 0 0,71-66 148 0 0,-110 78-148 0 0,-148 126 134 0 0,-64 99 7 0 0,-118 128 112 0 0,135-156-19 0 0,109-123-92 0 0,0 0 1 0 0,1 0-1 0 0,-1-1 1 0 0,0 1-1 0 0,1-1 1 0 0,-1 1-1 0 0,1-1 1 0 0,-1 1-1 0 0,1-1 1 0 0,-1 0-1 0 0,1 0 1 0 0,-1 0-1 0 0,1 0 0 0 0,-1 0 1 0 0,1 0-1 0 0,0 0 1 0 0,-1 0-1 0 0,1-1 1 0 0,-1 1-1 0 0,0-1 1 0 0,1 1-1 0 0,-1-1 1 0 0,1 1-1 0 0,-1-1 1 0 0,0 0-1 0 0,1 0 1 0 0,-1 1-1 0 0,0-1 1 0 0,0 0-1 0 0,1 0 6 0 0,49-27 108 0 0,0-1 0 0 0,-2-3 0 0 0,44-37-108 0 0,-70 52 0 0 0,477-372-208 0 0,-407 318 158 0 0,-124 91 112 0 0,2 1 1 0 0,0 1 0 0 0,1 2 0 0 0,1 1 0 0 0,2 1 0 0 0,-5 7-63 0 0,15-17 37 0 0,-357 381 253 0 0,373-397-293 0 0,-1 0 0 0 0,1 0 1 0 0,-1 0-1 0 0,0 0 0 0 0,1 0 1 0 0,-1 0-1 0 0,1 0 0 0 0,-1 0 0 0 0,1 1 1 0 0,-1-1-1 0 0,1 0 0 0 0,-1 0 1 0 0,0 1-1 0 0,1-1 0 0 0,-1 0 0 0 0,0 0 1 0 0,1 1-1 0 0,-1-1 0 0 0,0 0 1 0 0,1 1-1 0 0,-1-1 0 0 0,0 1 0 0 0,0-1 1 0 0,1 0-1 0 0,-1 1 0 0 0,0-1 1 0 0,0 1-1 0 0,0-1 0 0 0,1 1 0 0 0,-1-1 1 0 0,0 1-1 0 0,0-1 0 0 0,0 0 1 0 0,0 1-1 0 0,0-1 0 0 0,0 1 0 0 0,0-1 1 0 0,0 1-1 0 0,0-1 0 0 0,0 1 1 0 0,0-1-1 0 0,-1 1 0 0 0,1-1 0 0 0,0 1 1 0 0,0-1-1 0 0,0 0 0 0 0,-1 1 1 0 0,1-1-1 0 0,0 1 0 0 0,0-1 0 0 0,-1 0 1 0 0,1 1-1 0 0,0-1 0 0 0,-1 0 1 0 0,1 1-1 0 0,0-1 0 0 0,-1 0 0 0 0,1 1 1 0 0,-1-1-1 0 0,1 0 0 0 0,0 0 1 0 0,-1 0-1 0 0,1 1 0 0 0,-1-1 0 0 0,1 0 1 0 0,-1 0-1 0 0,1 0 0 0 0,-1 0 3 0 0,39-11 38 0 0,164-124 233 0 0,-158 101-266 0 0,489-402-372 0 0,-517 419 487 0 0,-25 20 30 0 0,-75 69-217 0 0,4 4 0 0 0,-60 73 67 0 0,-11 11 94 0 0,-3 6-46 0 0,138-137-208 0 0,48-30 2 0 0,148-119 446 0 0,532-452-656 0 0,-669 534 463 0 0,-75 57-52 0 0,-386 348 73 0 0,194-172 237 0 0,196-158-453 0 0,65-39 7 0 0,-7-10 165 0 0,-1-2 0 0 0,0-1 0 0 0,-2-2 1 0 0,0 0-1 0 0,5-6-72 0 0,21-13 20 0 0,311-217-113 0 0,-258 172 76 0 0,-203 154 263 0 0,-150 140-72 0 0,150-113-181 0 0,98-101 1 0 0,-1 1 1 0 0,1 0-1 0 0,-1-1 1 0 0,1 1 0 0 0,-1 0-1 0 0,1 0 1 0 0,-1-1-1 0 0,1 1 1 0 0,-1 0-1 0 0,1 0 1 0 0,-1 0-1 0 0,1 0 1 0 0,-1 0-1 0 0,1 0 1 0 0,-1 0-1 0 0,1 0 1 0 0,-1 0-1 0 0,1 0 1 0 0,-1 0-1 0 0,1 0 1 0 0,-1 0-1 0 0,1 0 1 0 0,-1 1-1 0 0,1-1 1 0 0,-1 0-1 0 0,1 0 1 0 0,-1 1-1 0 0,1-1 1 0 0,-1 0-1 0 0,1 0 1 0 0,-1 1-1 0 0,1-1 1 0 0,-1 1-1 0 0,0-1 1 0 0,1 0-1 0 0,-1 1 1 0 0,0-1-1 0 0,1 1 1 0 0,-1-1-1 0 0,0 1 1 0 0,0-1 0 0 0,1 1-1 0 0,-1-1 1 0 0,0 1-1 0 0,0-1 1 0 0,0 1-1 0 0,0-1 1 0 0,0 1-1 0 0,0-1 1 0 0,1 1-1 0 0,-1-1 1 0 0,-1 1-1 0 0,1-1 1 0 0,0 1-1 0 0,0-1 1 0 0,0 1-1 0 0,0 0 1 0 0,0-1-1 0 0,0 1 1 0 0,0-1-1 0 0,-1 1 1 0 0,1-1-1 0 0,0 0 1 0 0,-1 1-1 0 0,1-1 1 0 0,0 1-1 0 0,0-1 1 0 0,-1 1-1 0 0,1-1 6 0 0,44-12 78 0 0,38-29-50 0 0,-2-3 1 0 0,-2-4 0 0 0,27-24-29 0 0,5-16-14 0 0,-201 172 402 0 0,9 11-427 0 0,82-94 31 0 0,-1-1-1 0 0,0 1 1 0 0,0 0-1 0 0,1 0 1 0 0,-1-1-1 0 0,1 1 1 0 0,-1 0-1 0 0,0 0 1 0 0,1 0-1 0 0,0-1 1 0 0,-1 1-1 0 0,1 0 1 0 0,-1 0 0 0 0,1 0-1 0 0,0 0 1 0 0,0 0-1 0 0,0 0 1 0 0,0 0-1 0 0,-1 0 1 0 0,1 0-1 0 0,0 0 1 0 0,0 0-1 0 0,1 0 1 0 0,-1 0-1 0 0,0 0 1 0 0,0 0 0 0 0,0 0-1 0 0,1-1 1 0 0,-1 1-1 0 0,0 0 1 0 0,1 0-1 0 0,-1 0 1 0 0,1 0-1 0 0,-1 0 1 0 0,1-1-1 0 0,-1 1 1 0 0,1 0 0 0 0,0 0-1 0 0,-1-1 1 0 0,1 1-1 0 0,0 0 1 0 0,0-1-1 0 0,0 1 1 0 0,-1-1-1 0 0,1 1 1 0 0,0-1-1 0 0,0 1 1 0 0,0-1-1 0 0,0 0 1 0 0,0 1 0 0 0,0-1-1 0 0,0 0 1 0 0,0 0-1 0 0,0 0 1 0 0,0 0-1 0 0,0 0 1 0 0,-1 0-1 0 0,1 0 1 0 0,0 0-1 0 0,0 0 1 0 0,0 0 0 0 0,0 0-1 0 0,0-1 1 0 0,0 1-1 0 0,0 0 1 0 0,0-1-1 0 0,0 1 1 0 0,0-1-1 0 0,0 1 1 0 0,-1-1 8 0 0,15-4 14 0 0,0-1 1 0 0,-1 0-1 0 0,1-2 0 0 0,-2 1 1 0 0,1-2-1 0 0,-1 0 1 0 0,-1 0-1 0 0,3-4-14 0 0,0 2 14 0 0,23-25 28 0 0,-38 36 555 0 0,-58 65-880 0 0,1-3 288 0 0,-3-3 0 0 0,-2-3 0 0 0,-24 15-5 0 0,-44 27 65 0 0,161-113-405 0 0,385-265 403 0 0,-135 53-239 0 0,-282 227 181 0 0,1 0 0 0 0,0 0 0 0 0,0 1 0 0 0,-1-1 1 0 0,1 0-1 0 0,0 0 0 0 0,-1 0 0 0 0,1 0 0 0 0,0 0 0 0 0,0 0 0 0 0,-1 0 1 0 0,1-1-1 0 0,0 1 0 0 0,0 0 0 0 0,-1 0 0 0 0,1 0 0 0 0,0 0 0 0 0,0 0 1 0 0,0 0-1 0 0,-1 0 0 0 0,1-1 0 0 0,0 1 0 0 0,0 0 0 0 0,-1 0 1 0 0,1 0-1 0 0,0 0 0 0 0,0-1 0 0 0,0 1 0 0 0,0 0 0 0 0,0 0 0 0 0,-1 0 1 0 0,1-1-1 0 0,0 1 0 0 0,0 0 0 0 0,0 0 0 0 0,0-1 0 0 0,0 1 0 0 0,0 0 1 0 0,0 0-1 0 0,0-1 0 0 0,0 1 0 0 0,0 0 0 0 0,0 0 0 0 0,0-1 0 0 0,0 1 1 0 0,0 0-1 0 0,0 0 0 0 0,0-1 0 0 0,0 1 0 0 0,0 0 0 0 0,0 0 0 0 0,0-1 1 0 0,0 1-1 0 0,0 0-5 0 0,-29 6-19 0 0,-176 105-36 0 0,108-52 92 0 0,-457 221 403 0 0,333-166 88 0 0,193-99-373 0 0,44-17-250 0 0,93-59 181 0 0,357-199-72 0 0,-419 237-63 0 0,-1-3 0 0 0,-1-2-1 0 0,-2-1 1 0 0,-1-3 0 0 0,26-25 49 0 0,-64 42 78 0 0,-27 17-8 0 0,-161 95-70 0 0,-511 270 381 0 0,573-300-359 0 0,125-63-260 0 0,142-72 218 0 0,373-213 41 0 0,-200 102-126 0 0,-283 156 204 0 0,-51 23 86 0 0,-202 81-146 0 0,-494 161 330 0 0,665-224-358 0 0,-51 19 31 0 0,-2-4-1 0 0,-47 7-41 0 0,70-35-7 0 0,76-6-2 0 0,0 1 0 0 0,0 0 0 0 0,-1-1 0 0 0,1 1 0 0 0,0 0 0 0 0,0-1 0 0 0,0 1 0 0 0,0-1 0 0 0,0 0 0 0 0,0 1 0 0 0,0-1 0 0 0,1 0 0 0 0,-1 0 0 0 0,0 0 1 0 0,0 1-1 0 0,0-1 0 0 0,1 0 0 0 0,-1 0 0 0 0,0 0 0 0 0,1 0 0 0 0,-1 0 0 0 0,1 0 0 0 0,-1-1 0 0 0,1 1 0 0 0,0 0 0 0 0,-1 0 0 0 0,1 0 0 0 0,0 0 0 0 0,0 0 0 0 0,0-1 0 0 0,0 1 0 0 0,0 0 0 0 0,0 0 0 0 0,0 0 0 0 0,0 0 0 0 0,0-1 0 0 0,1 1 0 0 0,-1 0 0 0 0,0 0 0 0 0,1-1 9 0 0,13-48-218 0 0,10-9 180 0 0,-52 51 44 0 0,2 10-54 0 0,-1 2 0 0 0,1 0 0 0 0,0 2 0 0 0,1 1 0 0 0,-1 1 0 0 0,1 1 0 0 0,-2 3 48 0 0,-34 10-17 0 0,-58 18 141 0 0,-2-4-1 0 0,-1-6 0 0 0,-1-5 0 0 0,-1-6 1 0 0,-56-1-124 0 0,56-21 320 0 0,123 2-322 0 0,0 1 0 0 0,0 0 0 0 0,0-1 0 0 0,0 1 1 0 0,0-1-1 0 0,1 0 0 0 0,-1 1 0 0 0,0-1 0 0 0,0 0 1 0 0,0 1-1 0 0,1-1 0 0 0,-1 0 0 0 0,0 0 0 0 0,1 0 1 0 0,-1 1-1 0 0,1-1 0 0 0,-1 0 0 0 0,1 0 0 0 0,-1 0 0 0 0,1 0 1 0 0,0 0-1 0 0,-1 0 0 0 0,1 0 0 0 0,0 0 0 0 0,0 0 1 0 0,0 0-1 0 0,0 0 0 0 0,0 0 0 0 0,0 0 0 0 0,0 0 1 0 0,0 0-1 0 0,0 0 0 0 0,0 0 0 0 0,0 0 0 0 0,1 0 1 0 0,-1 0-1 0 0,1 0 0 0 0,-1 0 0 0 0,0 0 0 0 0,1 0 0 0 0,-1 0 1 0 0,1 0-1 0 0,0 0 0 0 0,-1 0 0 0 0,1 1 0 0 0,0-1 1 0 0,0 0-1 0 0,-1 0 0 0 0,2 0 2 0 0,41-42-147 0 0,-40 40 151 0 0,30-23-96 0 0,2 2 1 0 0,0 0 0 0 0,1 3-1 0 0,1 1 1 0 0,1 1 0 0 0,1 3 0 0 0,1 1-1 0 0,0 1 1 0 0,14-1 91 0 0,-33 12-155 0 0,-24 3 166 0 0,-140 44-66 0 0,-1-2 276 0 0,-2-6 0 0 0,-1-7 0 0 0,-68 2-221 0 0,-9-19 587 0 0,225-12-591 0 0,-1-1 1 0 0,0 1-1 0 0,1 0 1 0 0,-1-1-1 0 0,0 1 0 0 0,0-1 1 0 0,0 1-1 0 0,1-1 0 0 0,-1 0 1 0 0,0 1-1 0 0,0-1 1 0 0,0 1-1 0 0,0-1 0 0 0,0 1 1 0 0,0-1-1 0 0,0 1 0 0 0,0-1 1 0 0,0 1-1 0 0,0-1 1 0 0,0 1-1 0 0,0-1 0 0 0,0 0 1 0 0,-1 1-1 0 0,1-1 1 0 0,0 1-1 0 0,0-1 0 0 0,-1 1 1 0 0,1 0-1 0 0,0-1 0 0 0,0 1 1 0 0,-1-1-1 0 0,1 1 1 0 0,-1-1-1 0 0,1 1 0 0 0,0 0 1 0 0,-1-1-1 0 0,1 1 1 0 0,-1 0-1 0 0,1-1 0 0 0,-1 1 1 0 0,1 0-1 0 0,-1 0 0 0 0,1 0 1 0 0,-1-1-1 0 0,1 1 1 0 0,-1 0-1 0 0,1 0 0 0 0,-1 0 1 0 0,1 0-1 0 0,-1 0 1 0 0,1 0-1 0 0,-1 0 0 0 0,0 0 1 0 0,1 0-1 0 0,-1 0 0 0 0,1 0 1 0 0,-1 0-1 0 0,1 0 1 0 0,-1 1 3 0 0,42-28-299 0 0,-39 25 332 0 0,100-49-106 0 0,2 4 0 0 0,108-32 73 0 0,10-5-253 0 0,-181 59 292 0 0,-57 24 57 0 0,-11 4-118 0 0,0 1-1 0 0,0 1 1 0 0,0 1-1 0 0,1 2 0 0 0,0 0 1 0 0,0 2-1 0 0,-21 11 23 0 0,-3 0 1 0 0,-630 232 424 0 0,421-173 381 0 0,536-183-925 0 0,205-62 89 0 0,319-58 30 0 0,-759 212-27 0 0,245-49-757 0 0,-429 71 1321 0 0,118-7-532 0 0,-124 20 254 0 0,1 6 0 0 0,-64 25-259 0 0,195-50 9 0 0,9-3-13 0 0,-1 0-1 0 0,0 0 0 0 0,1 0 0 0 0,0 1 0 0 0,0 0 0 0 0,-1 1 1 0 0,2 0-1 0 0,-1 0 0 0 0,0 0 0 0 0,1 1 0 0 0,0 0 0 0 0,0 0 0 0 0,0 0 5 0 0,5-3-15 0 0,0 0-1 0 0,0 0 1 0 0,1 0-1 0 0,-1 0 1 0 0,0 1-1 0 0,1-1 1 0 0,-1 0-1 0 0,1 0 1 0 0,0 0-1 0 0,0 0 1 0 0,0 0-1 0 0,0 1 1 0 0,0-1-1 0 0,0 0 0 0 0,1 0 1 0 0,-1 0-1 0 0,1 0 1 0 0,-1 0-1 0 0,1 0 1 0 0,0 0-1 0 0,0 0 1 0 0,0 0-1 0 0,0 0 1 0 0,0 0-1 0 0,0 0 1 0 0,0-1-1 0 0,1 1 1 0 0,-1 0-1 0 0,1-1 1 0 0,-1 1-1 0 0,1-1 0 0 0,0 0 1 0 0,0 1-1 0 0,0-1 16 0 0,69 32-182 0 0,-54-30 132 0 0,1-1 0 0 0,0 0 0 0 0,-1-2 0 0 0,1 0 0 0 0,0-1 0 0 0,-1-1-1 0 0,1 0 1 0 0,-1-2 0 0 0,1 0 0 0 0,7-3 50 0 0,63-19-993 0 0,-79 25-7687 0 0,-6 1 1982 0 0,-1 0 3764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  <inkml:trace contextRef="#ctx0" brushRef="#br1" timeOffset="80948.615">12421 5816 0 0 0,'0'0'305'0'0,"0"0"86"0"0,0 0 72 0 0,0 0-38 0 0,0 0-94 0 0,-9 0-118 0 0,3 0-182 0 0,3 0-23 0 0,1-1 0 0 0,0 1 1 0 0,-1 0-1 0 0,1 0 0 0 0,0 0 0 0 0,-1 1 1 0 0,1-1-1 0 0,0 1 0 0 0,0-1 0 0 0,-1 1 0 0 0,1 0 1 0 0,0-1-1 0 0,0 1 0 0 0,0 0 0 0 0,0 1 1 0 0,0-1-1 0 0,0 0 0 0 0,0 0 0 0 0,0 1 0 0 0,0-1 1 0 0,1 1-1 0 0,-1 0 0 0 0,1 0 0 0 0,-1-1 1 0 0,0 3-9 0 0,-181 287 1148 0 0,-356 662 1411 0 0,492-874-2140 0 0,62-81 58 0 0,128-122 887 0 0,-114 94-1248 0 0,727-677 6 0 0,-337 350-1481 0 0,-393 329 1203 0 0,-21 23-52 0 0,-11 11-268 0 0,-273 260 310 0 0,-214 262 2053 0 0,170-191 1678 0 0,309-318-2702 0 0,32-27-776 0 0,0-1 0 0 0,-1-1 0 0 0,-1 0 0 0 0,0-1 0 0 0,0-1 0 0 0,11-12-87 0 0,23-16 158 0 0,710-496 186 0 0,-451 316-933 0 0,-287 208 177 0 0,-47 40-52 0 0,13-17 417 0 0,-698 673 768 0 0,608-585 106 0 0,-5-5 0 0 0,-82 55-827 0 0,146-125 718 0 0,299-235-250 0 0,-140 108-398 0 0,128-98-27 0 0,-32 29-588 0 0,124-137 545 0 0,-318 290-52 0 0,3 0-34 0 0,-2-1-1 0 0,-1-1 0 0 0,0 0 1 0 0,-1-2-1 0 0,-2 0 1 0 0,6-11 86 0 0,-21 34-4 0 0,0 0 1 0 0,0-1-1 0 0,0 1 1 0 0,1 0 0 0 0,-1-1-1 0 0,0 1 1 0 0,0-1-1 0 0,0 1 1 0 0,0-1-1 0 0,0 1 1 0 0,0 0-1 0 0,0-1 1 0 0,0 1 0 0 0,0-1-1 0 0,0 1 1 0 0,0-1-1 0 0,0 1 1 0 0,0 0-1 0 0,0-1 1 0 0,0 1-1 0 0,0-1 1 0 0,-1 1-1 0 0,1 0 1 0 0,0-1 0 0 0,0 1-1 0 0,0-1 1 0 0,-1 1-1 0 0,1 0 1 0 0,0-1-1 0 0,-1 1 1 0 0,1 0-1 0 0,0-1 1 0 0,0 1 0 0 0,-1 0-1 0 0,1 0 1 0 0,-1-1-1 0 0,1 1 1 0 0,0 0-1 0 0,-1 0 1 0 0,1 0-1 0 0,-1 0 1 0 0,1-1 0 0 0,0 1-1 0 0,-1 0 1 0 0,1 0-1 0 0,-1 0 1 0 0,1 0-1 0 0,-1 0 1 0 0,1 0-1 0 0,0 0 1 0 0,-1 0-1 0 0,1 0 1 0 0,-1 0 0 0 0,1 0-1 0 0,-1 0 1 0 0,1 1-1 0 0,0-1 1 0 0,-1 0-1 0 0,1 0 1 0 0,-1 0-1 0 0,1 0 1 0 0,0 1 0 0 0,-1-1-1 0 0,1 0 1 0 0,0 1-1 0 0,-1-1 1 0 0,1 0-1 0 0,0 0 1 0 0,0 1-1 0 0,-1-1 4 0 0,-117 69-364 0 0,82-42 351 0 0,-176 132 424 0 0,-68 74-411 0 0,-337 352 961 0 0,509-508 49 0 0,100-77-352 0 0,23-15-710 0 0,-10 9 82 0 0,288-326 201 0 0,-232 265-212 0 0,27-26-56 0 0,-5-4 0 0 0,-4-3 0 0 0,27-51 37 0 0,-87 122-60 0 0,-1-2 1 0 0,-2 0 0 0 0,-1 0 0 0 0,-1-2 0 0 0,-2 0-1 0 0,-2 0 1 0 0,0-1 0 0 0,-3 0 0 0 0,0-1 0 0 0,-1-19 59 0 0,-5 52-9 0 0,0-1 0 0 0,-1 1 0 0 0,1-1 0 0 0,-1 0 0 0 0,0 1 0 0 0,1-1 0 0 0,-1 0 0 0 0,-1 0 0 0 0,1 1 0 0 0,0-1 0 0 0,-1 0 0 0 0,1 1 0 0 0,-1-1 0 0 0,0 1 0 0 0,0-1 0 0 0,0 1 0 0 0,0-1 0 0 0,0 1 0 0 0,0-1 0 0 0,-1 1 0 0 0,1 0-1 0 0,-1 0 1 0 0,0 0 0 0 0,0 0 0 0 0,0 0 0 0 0,0 0 0 0 0,0 0 0 0 0,0 1 0 0 0,0-1 0 0 0,0 0 0 0 0,-1 1 0 0 0,1 0 0 0 0,0 0 0 0 0,-1 0 0 0 0,1 0 0 0 0,-1 0 0 0 0,0 0 0 0 0,1 1 0 0 0,-1-1 0 0 0,0 1 0 0 0,1 0 0 0 0,-1-1 0 0 0,0 1 0 0 0,-2 1 9 0 0,-10 2-45 0 0,-1 0 0 0 0,1 1 0 0 0,0 1 0 0 0,0 0 0 0 0,0 1-1 0 0,1 1 1 0 0,0 0 0 0 0,0 1 0 0 0,1 1 0 0 0,0 0 0 0 0,-5 5 45 0 0,7-6-8 0 0,-105 74 81 0 0,5 6-1 0 0,3 4 1 0 0,-89 100-73 0 0,107-98 0 0 0,116-88-246 0 0,76-62 629 0 0,347-262-62 0 0,-378 268-294 0 0,307-194-79 0 0,-337 225-181 0 0,-41 39-90 0 0,-107 112 268 0 0,-333 330 281 0 0,329-340 76 0 0,-4-4 0 0 0,-60 42-302 0 0,109-115 700 0 0,227-196-639 0 0,7 7 0 0 0,5 7 0 0 0,7 8 0 0 0,60-25-61 0 0,32-4-59 0 0,-270 157 57 0 0,18-11-56 0 0,0 1-1 0 0,1 2 1 0 0,0 0-1 0 0,0 0 1 0 0,1 2-1 0 0,13-2 59 0 0,-34 9-11 0 0,0-1-1 0 0,0 1 1 0 0,0 0 0 0 0,0-1-1 0 0,1 1 1 0 0,-1 0 0 0 0,0 0-1 0 0,0 0 1 0 0,0 0 0 0 0,0 0-1 0 0,0 0 1 0 0,0 0 0 0 0,1 0-1 0 0,-1 1 1 0 0,0-1 0 0 0,0 0-1 0 0,0 1 1 0 0,0-1 0 0 0,0 1-1 0 0,0-1 1 0 0,0 1 0 0 0,0-1 0 0 0,0 1-1 0 0,0 0 1 0 0,0 0 0 0 0,-1-1-1 0 0,1 1 1 0 0,0 0 0 0 0,0 0-1 0 0,-1 0 1 0 0,1 0 0 0 0,0 0-1 0 0,-1 0 1 0 0,1 0 0 0 0,-1 0-1 0 0,1 0 1 0 0,-1 0 0 0 0,0 0-1 0 0,0 0 1 0 0,1 0 0 0 0,-1 0-1 0 0,0 0 1 0 0,0 0 0 0 0,0 0-1 0 0,0 1 1 0 0,0-1 0 0 0,0 0-1 0 0,0 0 1 0 0,0 0 0 0 0,-1 0-1 0 0,1 0 1 0 0,0 0 0 0 0,-1 0-1 0 0,1 0 1 0 0,-1 0 0 0 0,1 0 0 0 0,-1 0-1 0 0,1 0 1 0 0,-1 0 0 0 0,0 0-1 0 0,0 1 12 0 0,-10 22-7 0 0,-1 0-1 0 0,-1-1 1 0 0,-2-1-1 0 0,0 0 1 0 0,-1 0-1 0 0,-8 7 8 0 0,4-5 9 0 0,-118 142 115 0 0,-7-6 0 0 0,-7-6 0 0 0,-101 74-124 0 0,227-206 59 0 0,-41 37 224 0 0,-3-4-1 0 0,-2-3 1 0 0,-17 6-283 0 0,48-42 718 0 0,53-37-300 0 0,67-72-406 0 0,3 5 0 0 0,5 3 0 0 0,10-3-12 0 0,113-87 19 0 0,136-82-19 0 0,-202 152-4 0 0,-42 31-149 0 0,4 4-1 0 0,81-39 154 0 0,-130 86-389 0 0,-57 23 382 0 0,-1 0 0 0 0,1 0 0 0 0,0 1-1 0 0,-1-1 1 0 0,1 0 0 0 0,0 0 0 0 0,-1 0 0 0 0,1 1 0 0 0,0-1 0 0 0,0 0 0 0 0,-1 0 0 0 0,1 0-1 0 0,0 1 1 0 0,0-1 0 0 0,-1 0 0 0 0,1 1 0 0 0,0-1 0 0 0,0 0 0 0 0,0 1 0 0 0,0-1 0 0 0,-1 0 0 0 0,1 1-1 0 0,0-1 1 0 0,0 0 0 0 0,0 1 0 0 0,0-1 0 0 0,0 0 0 0 0,0 1 0 0 0,0-1 0 0 0,0 0 0 0 0,0 1-1 0 0,0-1 1 0 0,0 0 0 0 0,0 1 0 0 0,0-1 0 0 0,0 0 0 0 0,0 1 0 0 0,0-1 0 0 0,1 0 0 0 0,-1 1-1 0 0,0-1 1 0 0,0 0 0 0 0,0 1 0 0 0,0-1 0 0 0,1 0 0 0 0,-1 1 0 0 0,0-1 0 0 0,0 0 0 0 0,1 0 0 0 0,-1 1-1 0 0,0-1 1 0 0,0 0 0 0 0,1 0 0 0 0,-1 0 0 0 0,0 0 0 0 0,1 1 0 0 0,-1-1 0 0 0,0 0 0 0 0,1 0-1 0 0,-1 0 1 0 0,0 0 0 0 0,1 0 0 0 0,-1 0 0 0 0,1 0 0 0 0,-1 0 0 0 0,0 0 0 0 0,1 0 0 0 0,-1 0-1 0 0,0 0 1 0 0,1 0 7 0 0,-123 125-142 0 0,-459 461 320 0 0,445-453 80 0 0,-6-7-1 0 0,-17 4-257 0 0,108-96 415 0 0,132-101-460 0 0,798-589 198 0 0,-655 502-406 0 0,-303 218-338 0 0,-696 631 728 0 0,357-376 225 0 0,309-252 11 0 0,105-67-299 0 0,26-17-107 0 0,-15 11 39 0 0,1016-822 123 0 0,-458 357-624 0 0,-549 456 442 0 0,-6 7 2 0 0,0 0 1 0 0,0-2-1 0 0,-1 1 1 0 0,0-1-1 0 0,-1 0 1 0 0,0-1-1 0 0,0 0 1 0 0,-2 0-1 0 0,2-3 51 0 0,-8 14-8 0 0,0-1-1 0 0,0 0 0 0 0,0 1 1 0 0,0-1-1 0 0,0 0 1 0 0,0 0-1 0 0,-1 1 0 0 0,1-1 1 0 0,0 0-1 0 0,0 1 1 0 0,-1-1-1 0 0,1 1 0 0 0,-1-1 1 0 0,1 0-1 0 0,0 1 0 0 0,-1-1 1 0 0,1 1-1 0 0,-1-1 1 0 0,1 1-1 0 0,-1-1 0 0 0,1 1 1 0 0,-1 0-1 0 0,0-1 1 0 0,1 1-1 0 0,-1-1 0 0 0,1 1 1 0 0,-1 0-1 0 0,0 0 1 0 0,1-1-1 0 0,-1 1 0 0 0,0 0 1 0 0,1 0-1 0 0,-1 0 1 0 0,0 0-1 0 0,1 0 0 0 0,-1 0 1 0 0,0 0-1 0 0,0 0 1 0 0,1 0-1 0 0,-1 0 0 0 0,0 0 1 0 0,1 0-1 0 0,-1 1 1 0 0,0-1-1 0 0,1 0 0 0 0,-1 0 1 0 0,0 1-1 0 0,1-1 1 0 0,-1 0-1 0 0,1 1 0 0 0,-1-1 1 0 0,1 1-1 0 0,-1-1 1 0 0,0 1 8 0 0,0-1-12 0 0,-24 7-81 0 0,1 1 0 0 0,0 1 0 0 0,1 1 1 0 0,-1 1-1 0 0,2 1 0 0 0,0 1 0 0 0,-5 5 93 0 0,-6 2-33 0 0,-333 218 240 0 0,-249 218-207 0 0,53-37 384 0 0,438-329 3 0 0,-4-7 0 0 0,-4-5-1 0 0,-65 25-386 0 0,118-72 579 0 0,78-32-574 0 0,1 1 0 0 0,0 0 1 0 0,-1 0-1 0 0,1 0 0 0 0,0 0 0 0 0,-1 0 0 0 0,1 0 0 0 0,0-1 0 0 0,-1 1 1 0 0,1 0-1 0 0,0 0 0 0 0,-1 0 0 0 0,1-1 0 0 0,0 1 0 0 0,0 0 1 0 0,-1-1-1 0 0,1 1 0 0 0,0 0 0 0 0,0-1 0 0 0,-1 1 0 0 0,1 0 1 0 0,0-1-1 0 0,0 1 0 0 0,0 0 0 0 0,0-1 0 0 0,0 1 0 0 0,0 0 0 0 0,0-1 1 0 0,-1 1-1 0 0,1 0 0 0 0,0-1 0 0 0,0 1 0 0 0,0-1 0 0 0,0 1 1 0 0,1 0-1 0 0,-1-1 0 0 0,0 1 0 0 0,0 0 0 0 0,0-1 0 0 0,0 1 0 0 0,0 0 1 0 0,0-1-1 0 0,0 1 0 0 0,1 0 0 0 0,-1-1 0 0 0,0 1 0 0 0,0 0 1 0 0,1-1-1 0 0,-1 1 0 0 0,0 0 0 0 0,0 0 0 0 0,1-1 0 0 0,-1 1 0 0 0,0 0 1 0 0,1 0-1 0 0,-1-1 0 0 0,0 1 0 0 0,1 0 0 0 0,-1 0 0 0 0,0 0 1 0 0,1 0-1 0 0,-1 0 0 0 0,0 0 0 0 0,1-1 0 0 0,-1 1 0 0 0,0 0 1 0 0,1 0-7 0 0,182-165 64 0 0,146-105-51 0 0,10 15 0 0 0,184-95-12 0 0,-442 299-8 0 0,85-53-135 0 0,5 8-1 0 0,117-47 144 0 0,-192 110-369 0 0,-96 33 361 0 0,1-1 0 0 0,-1 1 1 0 0,0 0-1 0 0,1 0 0 0 0,-1-1 0 0 0,1 1 0 0 0,-1 0 1 0 0,1 0-1 0 0,-1-1 0 0 0,0 1 0 0 0,1 0 0 0 0,-1 0 0 0 0,1 0 1 0 0,-1 0-1 0 0,1 0 0 0 0,-1 0 0 0 0,1 0 0 0 0,-1 0 1 0 0,1 0-1 0 0,-1 0 0 0 0,1 0 0 0 0,-1 0 0 0 0,1 0 1 0 0,-1 0-1 0 0,1 0 0 0 0,-1 0 0 0 0,1 1 0 0 0,-1-1 1 0 0,1 0-1 0 0,-1 0 0 0 0,0 0 0 0 0,1 1 0 0 0,-1-1 0 0 0,1 0 1 0 0,-1 1-1 0 0,0-1 0 0 0,1 0 0 0 0,-1 1 0 0 0,0-1 1 0 0,1 1-1 0 0,-1-1 0 0 0,0 0 0 0 0,0 1 0 0 0,0-1 1 0 0,1 1-1 0 0,-1-1 0 0 0,0 1 0 0 0,0-1 0 0 0,0 1 1 0 0,0-1-1 0 0,0 1 0 0 0,0-1 0 0 0,0 1 0 0 0,0-1 0 0 0,0 1 1 0 0,0-1-1 0 0,0 1 0 0 0,0-1 8 0 0,-18 28-198 0 0,-244 211 244 0 0,-778 724 366 0 0,767-738-52 0 0,255-199-436 0 0,99-67 204 0 0,487-347 299 0 0,-326 215-370 0 0,267-177-41 0 0,36 9-16 0 0,-496 313 5 0 0,118-68-98 0 0,175-73 93 0 0,-259 142-203 0 0,-83 27 199 0 0,-1 0 0 0 0,1 1-1 0 0,0-1 1 0 0,-1 0 0 0 0,1 0-1 0 0,0 1 1 0 0,0-1 0 0 0,-1 0 0 0 0,1 0-1 0 0,0 1 1 0 0,0-1 0 0 0,0 0 0 0 0,-1 1-1 0 0,1-1 1 0 0,0 0 0 0 0,0 1-1 0 0,0-1 1 0 0,0 0 0 0 0,0 1 0 0 0,0-1-1 0 0,0 0 1 0 0,-1 1 0 0 0,1-1 0 0 0,0 1-1 0 0,0-1 1 0 0,0 0 0 0 0,1 1 0 0 0,-1-1-1 0 0,0 0 1 0 0,0 1 0 0 0,0-1-1 0 0,0 0 1 0 0,0 1 0 0 0,0-1 0 0 0,0 0-1 0 0,1 1 1 0 0,-1-1 0 0 0,0 0 0 0 0,0 1-1 0 0,0-1 1 0 0,1 0 0 0 0,-1 1-1 0 0,0-1 1 0 0,0 0 0 0 0,1 0 0 0 0,-1 0-1 0 0,0 1 1 0 0,1-1 0 0 0,-1 0 0 0 0,0 0-1 0 0,1 0 1 0 0,-1 0 0 0 0,0 1-1 0 0,1-1 1 0 0,-1 0 0 0 0,0 0 0 0 0,1 0-1 0 0,-1 0 1 0 0,1 0 0 0 0,-1 0 0 0 0,0 0-1 0 0,1 0 1 0 0,-1 0 0 0 0,0 0-1 0 0,1 0 1 0 0,-1 0 0 0 0,1 0 4 0 0,-23 26-41 0 0,-264 231 100 0 0,248-224-59 0 0,-855 711 63 0 0,795-668 90 0 0,-3-5 0 0 0,-3-4 1 0 0,-103 49-154 0 0,133-89 252 0 0,74-27-247 0 0,1 0-1 0 0,-1 0 1 0 0,0 0 0 0 0,0 0-1 0 0,0-1 1 0 0,0 1 0 0 0,0 0-1 0 0,0 0 1 0 0,0 0 0 0 0,0-1-1 0 0,0 1 1 0 0,0 0-1 0 0,0 0 1 0 0,0-1 0 0 0,0 1-1 0 0,0 0 1 0 0,0 0 0 0 0,0 0-1 0 0,0-1 1 0 0,0 1 0 0 0,0 0-1 0 0,0 0 1 0 0,0 0 0 0 0,0-1-1 0 0,0 1 1 0 0,0 0 0 0 0,0 0-1 0 0,-1 0 1 0 0,1-1 0 0 0,0 1-1 0 0,0 0 1 0 0,0 0 0 0 0,0 0-1 0 0,0 0-4 0 0,4-4 14 0 0,412-346 95 0 0,-135 139-148 0 0,297-167 39 0 0,-440 292 2 0 0,636-373-133 0 0,-723 435-46 0 0,-78 45-75 0 0,-679 495 90 0 0,-177 148 365 0 0,778-587 15 0 0,-4-4-1 0 0,-37 15-217 0 0,94-64 185 0 0,269-160-23 0 0,-148 86-132 0 0,833-520 30 0 0,-740 475-47 0 0,23-15-76 0 0,5 7 0 0 0,162-59 63 0 0,-303 149-196 0 0,-50 16 95 0 0,-211 169 3 0 0,-640 517 66 0 0,727-590 108 0 0,-4-6-1 0 0,-5-6 1 0 0,-132 64-76 0 0,186-111 231 0 0,80-40-228 0 0,0-1 0 0 0,0 1 0 0 0,0 0-1 0 0,0 0 1 0 0,0-1 0 0 0,0 1 0 0 0,0 0 0 0 0,0 0 0 0 0,0-1 0 0 0,0 1 0 0 0,-1 0 0 0 0,1 0 0 0 0,0-1 0 0 0,0 1 0 0 0,0 0 0 0 0,0 0 0 0 0,0 0 0 0 0,-1 0 0 0 0,1-1 0 0 0,0 1 0 0 0,0 0 0 0 0,0 0 0 0 0,-1 0 0 0 0,1 0 0 0 0,0 0 0 0 0,0-1 0 0 0,-1 1 0 0 0,1 0-1 0 0,0 0 1 0 0,0 0 0 0 0,-1 0 0 0 0,1 0 0 0 0,0 0 0 0 0,0 0 0 0 0,-1 0 0 0 0,1 0 0 0 0,0 0 0 0 0,0 0 0 0 0,-1 0-3 0 0,26-21 20 0 0,-21 18-19 0 0,480-358-3 0 0,147-52 38 0 0,-123 117-38 0 0,48 5 2 0 0,-342 199-155 0 0,-214 92 149 0 0,0-1 0 0 0,1 0 0 0 0,-1 1 1 0 0,1-1-1 0 0,-1 0 0 0 0,1 1 0 0 0,-1-1 0 0 0,1 1 0 0 0,0-1 0 0 0,-1 1 1 0 0,1-1-1 0 0,0 1 0 0 0,-1 0 0 0 0,1-1 0 0 0,0 1 0 0 0,-1 0 0 0 0,1-1 1 0 0,0 1-1 0 0,0 0 0 0 0,0 0 0 0 0,-1 0 0 0 0,1 0 0 0 0,0 0 0 0 0,0 0 1 0 0,-1 0-1 0 0,1 0 0 0 0,0 0 0 0 0,0 0 0 0 0,0 0 0 0 0,-1 0 0 0 0,1 0 1 0 0,0 1-1 0 0,0-1 0 0 0,-1 0 0 0 0,1 1 0 0 0,0-1 0 0 0,-1 1 0 0 0,1-1 0 0 0,0 0 1 0 0,-1 1-1 0 0,1-1 0 0 0,-1 1 0 0 0,1 0 0 0 0,0-1 0 0 0,-1 1 0 0 0,0-1 1 0 0,1 1-1 0 0,-1 0 0 0 0,1-1 0 0 0,-1 1 0 0 0,0 0 0 0 0,1 0 0 0 0,-1-1 1 0 0,0 1-1 0 0,0 0 0 0 0,0 0 0 0 0,1 0 0 0 0,-1-1 0 0 0,0 2 6 0 0,-33 41-130 0 0,-448 383 119 0 0,203-180 77 0 0,-10-13 0 0 0,-11-12 0 0 0,-139 68-66 0 0,201-170 445 0 0,259-141-312 0 0,336-224-34 0 0,448-268-22 0 0,-693 448-79 0 0,697-381-60 0 0,-785 435 46 0 0,9-7-40 0 0,2 2 1 0 0,0 1-1 0 0,0 2 0 0 0,1 2 1 0 0,29-6 55 0 0,-66 18-4 0 0,-1 1 0 0 0,1-1 0 0 0,0 0 1 0 0,0 1-1 0 0,0-1 0 0 0,0 0 0 0 0,0 1 0 0 0,0-1 1 0 0,0 0-1 0 0,0 1 0 0 0,0-1 0 0 0,0 0 1 0 0,0 0-1 0 0,0 1 0 0 0,0-1 0 0 0,0 0 0 0 0,0 1 1 0 0,0-1-1 0 0,0 0 0 0 0,0 1 0 0 0,0-1 1 0 0,0 0-1 0 0,1 1 0 0 0,-1-1 0 0 0,0 0 0 0 0,0 1 1 0 0,0-1-1 0 0,0 0 0 0 0,1 0 0 0 0,-1 1 1 0 0,0-1-1 0 0,0 0 0 0 0,1 0 0 0 0,-1 0 0 0 0,0 1 1 0 0,0-1-1 0 0,1 0 0 0 0,-1 0 0 0 0,0 0 1 0 0,1 0-1 0 0,-1 0 0 0 0,0 0 0 0 0,1 1 0 0 0,-1-1 1 0 0,0 0-1 0 0,1 0 0 0 0,-1 0 0 0 0,0 0 1 0 0,1 0-1 0 0,-1 0 0 0 0,0 0 0 0 0,1 0 1 0 0,-1 0-1 0 0,0-1 0 0 0,1 1 0 0 0,-1 0 0 0 0,0 0 1 0 0,0 0-1 0 0,1 0 0 0 0,-1 0 0 0 0,0 0 1 0 0,1-1-1 0 0,-1 1 0 0 0,0 0 4 0 0,-21 22-74 0 0,18-20 72 0 0,-192 159 7 0 0,-162 99-5 0 0,277-204 6 0 0,-688 441 250 0 0,630-422-39 0 0,219-128-98 0 0,315-199 69 0 0,389-180-188 0 0,-640 358-16 0 0,4 7 0 0 0,105-31 16 0 0,-195 83-131 0 0,-59 15 129 0 0,0 0-1 0 0,-1 0 1 0 0,1 0-1 0 0,0 0 1 0 0,0 1-1 0 0,0-1 0 0 0,-1 0 1 0 0,1 0-1 0 0,0 0 1 0 0,0 1-1 0 0,0-1 1 0 0,0 0-1 0 0,0 0 0 0 0,-1 1 1 0 0,1-1-1 0 0,0 0 1 0 0,0 1-1 0 0,0-1 1 0 0,0 0-1 0 0,0 0 1 0 0,0 1-1 0 0,0-1 0 0 0,0 0 1 0 0,0 0-1 0 0,0 1 1 0 0,0-1-1 0 0,0 0 1 0 0,0 1-1 0 0,0-1 0 0 0,0 0 1 0 0,1 0-1 0 0,-1 1 1 0 0,0-1-1 0 0,0 0 1 0 0,0 0-1 0 0,0 1 0 0 0,0-1 1 0 0,1 0-1 0 0,-1 0 1 0 0,0 0-1 0 0,0 1 1 0 0,0-1-1 0 0,1 0 0 0 0,-1 0 1 0 0,0 0-1 0 0,0 0 1 0 0,1 0-1 0 0,-1 1 1 0 0,0-1-1 0 0,0 0 1 0 0,1 0-1 0 0,-1 0 0 0 0,0 0 1 0 0,0 0-1 0 0,1 0 1 0 0,-1 0-1 0 0,0 0 1 0 0,0 0-1 0 0,1 0 0 0 0,-1 0 3 0 0,-21 19-22 0 0,-250 172-22 0 0,-119 53 44 0 0,155-99 96 0 0,-173 99 63 0 0,386-231-206 0 0,47-23 58 0 0,0 0 0 0 0,-1-1-1 0 0,0-1 1 0 0,-1-2 0 0 0,17-12-11 0 0,-1 1 13 0 0,316-181 20 0 0,10 15-1 0 0,98-24-32 0 0,-264 134-22 0 0,-539 221-2 0 0,-415 194-15 0 0,654-286 93 0 0,-2-4 0 0 0,-1-5-1 0 0,-87 20-53 0 0,112-51 136 0 0,80-31-81 0 0,93-86-57 0 0,-23 37 5 0 0,-20 24 4 0 0,-3-3 0 0 0,-1-1 0 0 0,-3-2 0 0 0,-2-2 0 0 0,-3-2 0 0 0,25-49-7 0 0,-59 99-2 0 0,-1 0 1 0 0,1 0-1 0 0,-2-1 1 0 0,1 1-1 0 0,-1-1 1 0 0,0 0-1 0 0,-1 1 1 0 0,0-1-1 0 0,-1-1 1 0 0,0 1-1 0 0,0 0 1 0 0,0 0-1 0 0,-2 0 1 0 0,1 0-1 0 0,-1 0 1 0 0,0 0-1 0 0,-1 0 1 0 0,0 0-1 0 0,0 0 1 0 0,-1 0-1 0 0,0 0 1 0 0,-1 1-1 0 0,0 0 1 0 0,0 0-1 0 0,-1 0 1 0 0,0 0-1 0 0,0 1 1 0 0,-1-1-1 0 0,0 1 1 0 0,0 1-1 0 0,-6-6 2 0 0,-9 2-15 0 0,0 0-1 0 0,0 2 0 0 0,-1 0 1 0 0,0 2-1 0 0,0 0 1 0 0,-1 2-1 0 0,1 0 0 0 0,-1 1 1 0 0,0 2-1 0 0,0 0 1 0 0,0 1-1 0 0,0 2 1 0 0,0 0-1 0 0,0 2 0 0 0,1 0 1 0 0,-12 4 15 0 0,-426 120-74 0 0,441-123 76 0 0,21-7-150 0 0,117-73 92 0 0,-76 47 65 0 0,44-28 23 0 0,-3-3-1 0 0,69-64-31 0 0,-61 28 106 0 0,-92 94-101 0 0,1 1-1 0 0,0-1 1 0 0,-1 0-1 0 0,1 0 1 0 0,-1 0-1 0 0,1 0 1 0 0,-1-1-1 0 0,1 1 1 0 0,-1 0-1 0 0,0 0 0 0 0,1 0 1 0 0,-1 0-1 0 0,0 0 1 0 0,0 0-1 0 0,0-1 1 0 0,0 1-1 0 0,0 0 1 0 0,0 0-1 0 0,0 0 1 0 0,0 0-1 0 0,0-1 1 0 0,-1 1-1 0 0,1 0 0 0 0,-1 0 1 0 0,1 0-1 0 0,0 0 1 0 0,-1 0-1 0 0,0 0 1 0 0,1 0-1 0 0,-1 0 1 0 0,0 0-1 0 0,1 0 1 0 0,-1 0-1 0 0,0 0 0 0 0,0 1 1 0 0,0-1-1 0 0,0 0 1 0 0,0 0-1 0 0,1 1 1 0 0,-2-1-1 0 0,1 1 1 0 0,0-1-1 0 0,0 1 1 0 0,0-1-1 0 0,0 1 1 0 0,0 0-5 0 0,-58-6 11 0 0,51 6-26 0 0,-23 4-5 0 0,1 2 1 0 0,0 1-1 0 0,0 1 0 0 0,1 1 1 0 0,0 2-1 0 0,1 1 1 0 0,0 1-1 0 0,1 1 0 0 0,1 2 1 0 0,-6 4 19 0 0,19-12-4 0 0,-91 51 2 0 0,263-187-172 0 0,-131 106 181 0 0,146-132 30 0 0,-172 152-34 0 0,0 0 0 0 0,0 0 0 0 0,0 0 0 0 0,0-1 0 0 0,-1 1 0 0 0,1-1 0 0 0,-1 1 0 0 0,0-1 1 0 0,1 1-1 0 0,-1-1 0 0 0,-1 0 0 0 0,1 0 0 0 0,0 1 0 0 0,-1-1 0 0 0,1 0 0 0 0,-1 0 0 0 0,0 0 0 0 0,0 0 0 0 0,0 0 0 0 0,0 1 1 0 0,0-1-1 0 0,-1 0 0 0 0,1 0 0 0 0,-1 0 0 0 0,0 0 0 0 0,0 1 0 0 0,0-1 0 0 0,0 0 0 0 0,0 1 0 0 0,-1-1 0 0 0,1 1 1 0 0,-1 0-1 0 0,0-1 0 0 0,1 1 0 0 0,-1 0 0 0 0,0 0 0 0 0,-1 0 0 0 0,1 0 0 0 0,0 0 0 0 0,0 0 0 0 0,-1 1 0 0 0,1-1 1 0 0,-1 1-1 0 0,1 0 0 0 0,-1 0 0 0 0,0 0 0 0 0,1 0 0 0 0,-1 0 0 0 0,0 0 0 0 0,0 1 0 0 0,0-1 0 0 0,1 1 0 0 0,-1 0 0 0 0,0 0-3 0 0,-10 1-23 0 0,0 0 0 0 0,0 1 0 0 0,1 1 0 0 0,-1 0 0 0 0,1 0 0 0 0,0 1 0 0 0,0 1-1 0 0,0 0 1 0 0,0 1 0 0 0,1 0 0 0 0,0 1 0 0 0,0 0 0 0 0,1 1 0 0 0,-3 3 23 0 0,-23 12-29 0 0,-112 76-4 0 0,108-77 45 0 0,39-21-40 0 0,1-1-12 0 0,29-20-35 0 0,59-53 117 0 0,174-121 19 0 0,-237 170 53 0 0,-25 23-112 0 0,1 1 0 0 0,-1-1-1 0 0,0 1 1 0 0,0-1 0 0 0,0 1 0 0 0,0-1 0 0 0,0 1 0 0 0,0-1 0 0 0,0 1 0 0 0,0-1 0 0 0,0 0 0 0 0,0 1 0 0 0,0-1 0 0 0,-1 1 0 0 0,1-1 0 0 0,0 1 0 0 0,0-1 0 0 0,0 1 0 0 0,-1-1 0 0 0,1 1 0 0 0,0 0 0 0 0,-1-1 0 0 0,1 1 0 0 0,0-1 0 0 0,-1 1 0 0 0,1 0 0 0 0,0-1 0 0 0,-1 1 0 0 0,1 0-1 0 0,-1-1 1 0 0,1 1 0 0 0,-1 0 0 0 0,1-1 0 0 0,-1 1 0 0 0,1 0 0 0 0,-1 0 0 0 0,1 0 0 0 0,-1 0 0 0 0,1 0 0 0 0,-1-1 0 0 0,1 1 0 0 0,-1 0 0 0 0,1 0 0 0 0,-1 0 0 0 0,1 0 0 0 0,-1 0 0 0 0,1 1 0 0 0,-1-1 0 0 0,0 0 0 0 0,1 0 0 0 0,-1 0 0 0 0,1 0 0 0 0,-1 1 0 0 0,1-1 0 0 0,-1 0-1 0 0,1 0 1 0 0,0 1 0 0 0,-1-1 0 0 0,0 1-2 0 0,-14 0-27 0 0,-1 2 0 0 0,1 0-1 0 0,-1 1 1 0 0,1 0 0 0 0,0 1-1 0 0,1 1 1 0 0,-1 0 0 0 0,1 1-1 0 0,0 1 1 0 0,-5 4 27 0 0,-20 9-15 0 0,-256 137 81 0 0,455-264-265 0 0,-147 98 202 0 0,230-127 59 0 0,-282 154-69 0 0,1 2-1 0 0,1 1 1 0 0,2 2-1 0 0,-32 26 8 0 0,-67 45-16 0 0,82-65 88 0 0,51-30-116 0 0,1 0-42 0 0,0 0-24 0 0,0 0-6 0 0,10 1 105 0 0,-1 0 1 0 0,1 1-1 0 0,-1 1 1 0 0,0-1 0 0 0,0 1-1 0 0,0 1 1 0 0,0 0 0 0 0,-1 0-1 0 0,1 0 1 0 0,-1 1-1 0 0,0 1 1 0 0,0-1 0 0 0,-1 1-1 0 0,0 1 1 0 0,0-1 0 0 0,0 1-1 0 0,-1 0 1 0 0,0 1-1 0 0,0 0 1 0 0,3 5 10 0 0,14 14-2 0 0,41 46-5 0 0,-42-45 1 0 0,2-1 0 0 0,0-1 0 0 0,2-1 1 0 0,0-1-1 0 0,2-2 0 0 0,1-1 0 0 0,3 1 6 0 0,23 6-3 0 0,1-3 1 0 0,1-2-1 0 0,27 5 3 0 0,93 38-6 0 0,-117-38 9 0 0,2-2 1 0 0,1-2 0 0 0,1-4 0 0 0,1-2 0 0 0,0-3-1 0 0,1-3 1 0 0,18-1-4 0 0,29-10 38 0 0,-1-4 1 0 0,1-6-1 0 0,68-15-38 0 0,68-6 27 0 0,-203 25-22 0 0,16-2-26 0 0,1 3 0 0 0,0 3 0 0 0,0 2 0 0 0,12 4 21 0 0,-71-5-4 0 0,0 0 1 0 0,0 0-1 0 0,0 0 1 0 0,0 1-1 0 0,0-1 1 0 0,0 1-1 0 0,0 0 0 0 0,0 0 1 0 0,0 0-1 0 0,0 1 1 0 0,0 0-1 0 0,-1-1 1 0 0,1 1-1 0 0,-1 1 1 0 0,1-1-1 0 0,-1 0 0 0 0,0 1 1 0 0,0 0-1 0 0,0-1 1 0 0,0 1-1 0 0,0 0 1 0 0,-1 1-1 0 0,1-1 1 0 0,-1 0-1 0 0,0 1 0 0 0,0 0 1 0 0,0-1-1 0 0,0 1 1 0 0,-1 0-1 0 0,1 0 1 0 0,-1 0-1 0 0,0 0 1 0 0,-1 0-1 0 0,1 0 0 0 0,0 0 1 0 0,-1 1 3 0 0,0 6 2 0 0,1-8-5 0 0,0 1 1 0 0,0-1-1 0 0,-1 1 0 0 0,1-1 1 0 0,-1 1-1 0 0,0-1 0 0 0,0 1 0 0 0,0-1 1 0 0,-1 1-1 0 0,1-1 0 0 0,-1 1 1 0 0,0-1-1 0 0,0 1 0 0 0,0-1 1 0 0,0 1-1 0 0,0-1 0 0 0,-1 0 1 0 0,0 0-1 0 0,1 0 0 0 0,-1 0 0 0 0,0 0 1 0 0,-1 0-1 0 0,1 0 0 0 0,0-1 1 0 0,-1 1-1 0 0,0-1 0 0 0,1 0 1 0 0,-1 0-1 0 0,0 0 0 0 0,0 0 1 0 0,0 0-1 0 0,0 0 0 0 0,-1-1 0 0 0,-2 1 3 0 0,-6 1-6 0 0,1 0-1 0 0,-1-1 1 0 0,0-1-1 0 0,1 0 1 0 0,-1 0-1 0 0,0-1 1 0 0,0-1-1 0 0,0 0 1 0 0,0 0-1 0 0,1-2 1 0 0,-1 1-1 0 0,1-1 1 0 0,-1-1-1 0 0,1 0 1 0 0,0-1-1 0 0,1 0 1 0 0,-1 0-1 0 0,-4-5 7 0 0,12 8-5 0 0,1 0 0 0 0,0 0 0 0 0,0 0 0 0 0,1-1 0 0 0,-1 1 0 0 0,0-1 0 0 0,1 1 0 0 0,-1-1-1 0 0,1 0 1 0 0,0 0 0 0 0,0 1 0 0 0,0-1 0 0 0,1 0 0 0 0,-1 0 0 0 0,0 0 0 0 0,1 0 0 0 0,0 0 0 0 0,0 0 0 0 0,0 0 0 0 0,0 0 0 0 0,0 0 0 0 0,1 0-1 0 0,-1 0 1 0 0,1 0 0 0 0,0 0 0 0 0,0 0 0 0 0,0 1 0 0 0,0-1 0 0 0,0 0 0 0 0,2-1 5 0 0,55-75-235 0 0,12 17 164 0 0,2 3 0 0 0,3 3 0 0 0,3 3 0 0 0,1 4-1 0 0,29-10 72 0 0,-90 49-8 0 0,49-28-17 0 0,1 3 0 0 0,1 3-1 0 0,32-7 26 0 0,-99 38 100 0 0,-5 1-5 0 0,-33 3-142 0 0,0 1 0 0 0,1 2-1 0 0,-1 2 1 0 0,1 1 0 0 0,-30 12 47 0 0,4-2-25 0 0,-75 22 7 0 0,13-1 87 0 0,-1-5 0 0 0,-3-6 0 0 0,0-5 0 0 0,-101 5-69 0 0,159-29 322 0 0,69-1-322 0 0,-1 0-1 0 0,1 0 1 0 0,0 0 0 0 0,0 0 0 0 0,0 0 0 0 0,0 1 0 0 0,0-1 0 0 0,0 0-1 0 0,0 0 1 0 0,1 0 0 0 0,-1 0 0 0 0,0 0 0 0 0,0 0 0 0 0,1 0 0 0 0,-1 0-1 0 0,0 1 1 0 0,1-1 0 0 0,-1 0 0 0 0,1 0 0 0 0,-1 0 0 0 0,1 1 0 0 0,0-1-1 0 0,-1 0 1 0 0,1 1 0 0 0,0-1 0 0 0,-1 0 0 0 0,1 1 0 0 0,0-1 0 0 0,0 1-1 0 0,0-1 1 0 0,-1 1 0 0 0,1-1 0 0 0,0 1 0 0 0,0 0 0 0 0,0 0 0 0 0,0-1-1 0 0,0 1 1 0 0,123-71-37 0 0,3 6 0 0 0,2 5 1 0 0,4 5-1 0 0,1 7 0 0 0,44-6 37 0 0,-119 35 2 0 0,241-56 6 0 0,-366 76 597 0 0,-604 159-700 0 0,400-105 240 0 0,429-111-520 0 0,228-86 401 0 0,-338 127-21 0 0,39-15 1 0 0,2 5 0 0 0,1 3 0 0 0,21 1-6 0 0,-67 21-59 0 0,-56 15 113 0 0,-223 124 64 0 0,98-66-112 0 0,72-41-14 0 0,2 2 0 0 0,1 3 1 0 0,2 2-1 0 0,-39 35 8 0 0,96-73-8 0 0,0-1-1 0 0,1 1 1 0 0,-1 0 0 0 0,0 0 0 0 0,1 0-1 0 0,-1 0 1 0 0,1 0 0 0 0,-1 0-1 0 0,1 0 1 0 0,0 0 0 0 0,-1 0-1 0 0,1 1 1 0 0,0-1 0 0 0,0 1-1 0 0,0-1 1 0 0,0 1 0 0 0,0-1-1 0 0,0 1 1 0 0,0-1 0 0 0,1 1 0 0 0,-1 0-1 0 0,0 0 1 0 0,1-1 0 0 0,0 1-1 0 0,-1 0 1 0 0,1 0 0 0 0,0-1-1 0 0,0 1 1 0 0,0 0 0 0 0,0 0-1 0 0,0 0 1 0 0,0-1 0 0 0,1 1-1 0 0,-1 0 1 0 0,0 0 0 0 0,1-1-1 0 0,0 1 1 0 0,-1 0 0 0 0,1-1 0 0 0,0 1-1 0 0,0 0 1 0 0,0-1 0 0 0,0 1-1 0 0,0-1 1 0 0,0 0 0 0 0,0 1-1 0 0,1 0 9 0 0,18 2 0 0 0,-1 0 1 0 0,1-2-1 0 0,-1 0 0 0 0,1-1 0 0 0,0-1 0 0 0,0-1 0 0 0,-1 0 0 0 0,1-2 0 0 0,-1 0 1 0 0,1-1-1 0 0,4-3 0 0 0,782-204 81 0 0,-661 173-95 0 0,272-67-36 0 0,111-2 50 0 0,-479 99-11 0 0,0 2-1 0 0,1 2 1 0 0,0 2-1 0 0,-1 2 1 0 0,13 3 11 0 0,-61-3 0 0 0,1 0 1 0 0,0 0-1 0 0,0 0 1 0 0,-1 0-1 0 0,1 0 0 0 0,0 0 1 0 0,0 0-1 0 0,0 1 1 0 0,-1-1-1 0 0,1 0 1 0 0,0 1-1 0 0,-1 0 1 0 0,1-1-1 0 0,0 1 0 0 0,-1 0 1 0 0,1 0-1 0 0,-1 0 1 0 0,1 0-1 0 0,-1 0 1 0 0,1 0-1 0 0,-1 1 1 0 0,0-1-1 0 0,0 0 1 0 0,0 1-1 0 0,1-1 0 0 0,-1 1 1 0 0,-1-1-1 0 0,1 1 1 0 0,0-1-1 0 0,0 1 1 0 0,0 0-1 0 0,-1-1 1 0 0,1 1-1 0 0,-1 0 0 0 0,0 0 1 0 0,1-1-1 0 0,-1 1 1 0 0,0 0-1 0 0,0 0 1 0 0,0 0-1 0 0,0-1 1 0 0,0 1-1 0 0,-1 0 1 0 0,1 0-1 0 0,0-1 0 0 0,-1 1 1 0 0,1 0-1 0 0,-1-1 1 0 0,0 1-1 0 0,0 0 1 0 0,1-1-1 0 0,-1 1 1 0 0,0-1-1 0 0,0 1 1 0 0,0-1-1 0 0,-1 1 0 0 0,1-1 1 0 0,0 0-1 0 0,-1 0 1 0 0,1 0-1 0 0,0 1 1 0 0,-2-1-1 0 0,-25 23 51 0 0,0-1 0 0 0,-1-1 0 0 0,-1-2 0 0 0,-28 14-51 0 0,40-23 10 0 0,-243 131 72 0 0,-6-12-1 0 0,-255 85-81 0 0,514-211 1 0 0,-627 219 61 0 0,565-203-148 0 0,409-149-18 0 0,547-187-14 0 0,-489 181 67 0 0,-210 68 27 0 0,25-9-12 0 0,177-39 36 0 0,-278 96-29 0 0,-93 26 19 0 0,-43 10 42 0 0,-317 137 98 0 0,-1231 547 23 0 0,1310-589-6 0 0,-187 51-147 0 0,351-137 211 0 0,91-26-113 0 0,20-8-74 0 0,-11 7-22 0 0,628-328 94 0 0,153-13-131 0 0,-367 170 26 0 0,234-99-51 0 0,-615 260 58 0 0,-485 196-39 0 0,-1181 526-60 0 0,1290-567 71 0 0,-304 82 30 0 0,584-208 45 0 0,0-3 0 0 0,-1-3-1 0 0,0-2 1 0 0,-24-1-45 0 0,84-9 3 0 0,1 1 3 0 0,-1 0 0 0 0,1 0 0 0 0,-1 0 0 0 0,0 0 0 0 0,1 0 0 0 0,-1-1 0 0 0,0 1 0 0 0,0-1 0 0 0,1 0 1 0 0,-1 0-1 0 0,0 0 0 0 0,0 0 0 0 0,1 0 0 0 0,-1-1 0 0 0,0 1 0 0 0,0-1 0 0 0,1 0 0 0 0,-1 0 0 0 0,0 0 0 0 0,1 0 0 0 0,-1 0 0 0 0,1 0 0 0 0,-1-1 0 0 0,1 1 1 0 0,0-1-1 0 0,0 0 0 0 0,0 1 0 0 0,0-1 0 0 0,0 0 0 0 0,0 0 0 0 0,0 0 0 0 0,0-1 0 0 0,1 1 0 0 0,-1 0 0 0 0,1-1 0 0 0,0 1 0 0 0,0-1 0 0 0,0 1 0 0 0,0-1 1 0 0,0 0-1 0 0,0 1 0 0 0,1-1 0 0 0,-1 0 0 0 0,1 0 0 0 0,0 0-6 0 0,3-7 5 0 0,0 1-1 0 0,1-1 1 0 0,0 1 0 0 0,1-1-1 0 0,0 1 1 0 0,0 1 0 0 0,1-1-1 0 0,0 1 1 0 0,1 0 0 0 0,0 0-1 0 0,0 1 1 0 0,5-4-5 0 0,78-75 20 0 0,4 5 0 0 0,3 3 0 0 0,3 6 0 0 0,4 3 0 0 0,2 5-20 0 0,186-95 72 0 0,80-21-72 0 0,-291 142 1 0 0,101-50-1 0 0,3 8-1 0 0,4 8 1 0 0,56-7 0 0 0,-143 60-44 0 0,-103 19 42 0 0,1 1 1 0 0,-1-1-1 0 0,0 1 1 0 0,1-1-1 0 0,-1 1 0 0 0,1-1 1 0 0,0 1-1 0 0,-1-1 1 0 0,1 1-1 0 0,-1 0 0 0 0,1-1 1 0 0,0 1-1 0 0,0 0 1 0 0,-1-1-1 0 0,1 1 0 0 0,0 0 1 0 0,0-1-1 0 0,0 1 1 0 0,-1 0-1 0 0,1 0 0 0 0,0-1 1 0 0,0 1-1 0 0,0 0 1 0 0,0-1-1 0 0,1 1 0 0 0,-1 0 1 0 0,0 0-1 0 0,0-1 1 0 0,0 1-1 0 0,1 0 0 0 0,-1-1 1 0 0,0 1-1 0 0,0 0 1 0 0,1-1-1 0 0,-1 1 0 0 0,1-1 1 0 0,-1 1-1 0 0,1 0 1 0 0,-1-1-1 0 0,1 1 0 0 0,-1-1 1 0 0,1 1-1 0 0,-1-1 1 0 0,1 0-1 0 0,-1 1 0 0 0,1-1 1 0 0,0 0-1 0 0,-1 1 1 0 0,1-1-1 0 0,0 0 0 0 0,-1 1 1 0 0,1-1-1 0 0,0 0 1 0 0,-1 0-1 0 0,1 0 0 0 0,0 0 1 0 0,0 0-1 0 0,-1 0 1 0 0,1 0-1 0 0,0 0 2 0 0,-168 110 13 0 0,-148 67-33 0 0,-280 109 20 0 0,-495 194-76 0 0,989-443 115 0 0,93-31-31 0 0,21-9-7 0 0,334-151 114 0 0,319-123 104 0 0,93 0-219 0 0,-400 151 6 0 0,395-129 10 0 0,-705 239-34 0 0,1 3-1 0 0,1 2 0 0 0,47-5 19 0 0,-99 17-1 0 0,0 0 0 0 0,0 0-1 0 0,1-1 1 0 0,-1 1-1 0 0,1 0 1 0 0,-1 0 0 0 0,1 0-1 0 0,-1 0 1 0 0,1 0-1 0 0,0-1 1 0 0,-1 1 0 0 0,1 0-1 0 0,0 0 1 0 0,-1 0-1 0 0,1 0 1 0 0,0 0 0 0 0,0 0-1 0 0,0 0 1 0 0,0 0 0 0 0,0 0-1 0 0,0 0 1 0 0,0 0-1 0 0,1 0 1 0 0,-1 0 0 0 0,0 0-1 0 0,0 0 1 0 0,1 0-1 0 0,-1 0 1 0 0,1 0 0 0 0,-1 0-1 0 0,1 0 1 0 0,-1-1-1 0 0,1 1 1 0 0,-1 0 0 0 0,1 0-1 0 0,0-1 1 0 0,-1 1-1 0 0,1 0 1 0 0,0-1 0 0 0,0 1-1 0 0,0 0 1 0 0,-1-1 0 0 0,1 1-1 0 0,0-1 1 0 0,0 0-1 0 0,0 1 1 0 0,0-1 0 0 0,0 0-1 0 0,0 1 1 0 0,0-1-1 0 0,0 0 1 0 0,0 0 0 0 0,0 0-1 0 0,0 0 1 0 0,0 0-1 0 0,0 0 1 0 0,0 0 0 0 0,0 0-1 0 0,0 0 1 0 0,0-1 0 0 0,0 1-1 0 0,0 0 1 0 0,0-1-1 0 0,-1 1 1 0 0,1 0 0 0 0,0-1-1 0 0,0 1 1 0 0,0-1-1 0 0,0 1 1 0 0,0-1 1 0 0,-102 85 15 0 0,-217 129 35 0 0,-54 10-50 0 0,14-8-16 0 0,-856 587-137 0 0,773-495 153 0 0,409-275-36 0 0,32-31 35 0 0,0 0 1 0 0,-1-1-1 0 0,1 1 1 0 0,0-1-1 0 0,-1 1 0 0 0,1 0 1 0 0,0-1-1 0 0,0 1 1 0 0,0 0-1 0 0,0 0 0 0 0,-1-1 1 0 0,1 1-1 0 0,0 0 1 0 0,0-1-1 0 0,0 1 1 0 0,0 0-1 0 0,1-1 0 0 0,-1 1 1 0 0,0 0-1 0 0,0 0 1 0 0,0-1-1 0 0,1 1 0 0 0,-1 0 1 0 0,0-1-1 0 0,1 1 1 0 0,-1-1-1 0 0,0 1 0 0 0,1 0 1 0 0,-1-1-1 0 0,1 1 1 0 0,-1-1-1 0 0,1 1 1 0 0,-1-1-1 0 0,1 1 0 0 0,-1-1 1 0 0,1 0-1 0 0,-1 1 1 0 0,1-1-1 0 0,0 0 0 0 0,-1 1 1 0 0,1-1-1 0 0,0 0 1 0 0,-1 0-1 0 0,1 1 1 0 0,0-1-1 0 0,-1 0 0 0 0,1 0 1 0 0,0 0-1 0 0,0 0 1 0 0,-1 0-1 0 0,1 0 0 0 0,0 0 1 0 0,-1 0-1 0 0,1 0 1 0 0,0-1-1 0 0,-1 1 0 0 0,1 0 1 0 0,0 0-1 0 0,-1 0 1 0 0,1-1-1 0 0,0 1 1 0 0,-1 0-1 0 0,1-1 0 0 0,0 1 1 0 0,-1-1-1 0 0,1 1 1 0 0,-1-1-1 0 0,1 1 1 0 0,32-5 24 0 0,0 0 0 0 0,0-2 0 0 0,0-2 1 0 0,-1-1-1 0 0,-1-1 0 0 0,0-2 0 0 0,1-1-24 0 0,11-4 20 0 0,712-316 131 0 0,-358 153-99 0 0,139-56 8 0 0,1001-463-67 0 0,-1081 490-221 0 0,-434 202 32 0 0,-47 20 14 0 0,11-5 176 0 0,-1314 621-71 0 0,612-258 88 0 0,42-19-7 0 0,554-289 135 0 0,-3-6 0 0 0,-2-6 0 0 0,-64 15-139 0 0,139-53 213 0 0,33-12-14 0 0,33-13-58 0 0,264-148-11 0 0,343-156-48 0 0,13 28 0 0 0,51 12-82 0 0,-243 104 29 0 0,103-10-29 0 0,-426 159-139 0 0,-121 24 137 0 0,-1 0 0 0 0,0 1 0 0 0,1-1 0 0 0,-1 0 0 0 0,1 0 0 0 0,-1 1 0 0 0,1-1 0 0 0,-1 1 0 0 0,1-1 0 0 0,0 0 0 0 0,-1 1 0 0 0,1-1 0 0 0,-1 1-1 0 0,1-1 1 0 0,0 1 0 0 0,0-1 0 0 0,-1 1 0 0 0,1-1 0 0 0,0 1 0 0 0,0-1 0 0 0,-1 1 0 0 0,1 0 0 0 0,0-1 0 0 0,0 1 0 0 0,0-1 0 0 0,0 1-1 0 0,0-1 1 0 0,0 1 0 0 0,0 0 0 0 0,0-1 0 0 0,0 1 0 0 0,0-1 0 0 0,0 1 0 0 0,0 0 0 0 0,1-1 0 0 0,-1 1 0 0 0,0-1 0 0 0,0 1 0 0 0,1-1 0 0 0,-1 1-1 0 0,0-1 1 0 0,0 1 0 0 0,1-1 0 0 0,-1 1 0 0 0,1-1 0 0 0,-1 1 0 0 0,0-1 0 0 0,1 0 0 0 0,-1 1 0 0 0,1-1 0 0 0,-1 0 0 0 0,1 1 0 0 0,-1-1-1 0 0,1 0 1 0 0,-1 0 0 0 0,1 1 0 0 0,0-1 0 0 0,-1 0 0 0 0,1 0 0 0 0,-1 0 0 0 0,1 0 0 0 0,-1 0 0 0 0,1 0 2 0 0,-131 86-26 0 0,-978 524 30 0 0,814-444-19 0 0,-1236 642-47 0 0,1217-683 257 0 0,354-149-146 0 0,1325-662 173 0 0,-1285 649-227 0 0,1689-730 43 0 0,-1361 631-42 0 0,-297 115-84 0 0,-106 26 9 0 0,-69 43-28 0 0,46-39 99 0 0,-1370 667-76 0 0,1309-638 91 0 0,-422 208 25 0 0,-10-21 0 0 0,-250 61-32 0 0,620-252 152 0 0,140-34-150 0 0,1 0 1 0 0,-1 0-1 0 0,1-1 0 0 0,-1 1 0 0 0,1-1 0 0 0,-1 1 1 0 0,1 0-1 0 0,-1-1 0 0 0,0 1 0 0 0,1-1 1 0 0,-1 1-1 0 0,1-1 0 0 0,-1 1 0 0 0,0-1 0 0 0,0 1 1 0 0,1-1-1 0 0,-1 0 0 0 0,0 1 0 0 0,0-1 0 0 0,0 1 1 0 0,0-1-1 0 0,1 0 0 0 0,-1 1 0 0 0,0-1 1 0 0,0 1-1 0 0,0-1 0 0 0,0 0 0 0 0,0 1 0 0 0,-1-1 1 0 0,1 0-1 0 0,0 1 0 0 0,0-1 0 0 0,0 1 0 0 0,0-1 1 0 0,-1 1-1 0 0,1-1 0 0 0,0 0 0 0 0,-1 1 1 0 0,1-1-1 0 0,0 1 0 0 0,-1-1 0 0 0,1 1 0 0 0,-1 0 1 0 0,1-1-1 0 0,0 1 0 0 0,-1-1 0 0 0,1 1 0 0 0,-1 0 1 0 0,0-1-1 0 0,1 1 0 0 0,-1 0 0 0 0,1 0 1 0 0,-1-1-1 0 0,1 1 0 0 0,-1 0 0 0 0,0 0 0 0 0,1 0 1 0 0,-1 0-1 0 0,0-1-2 0 0,140-102 8 0 0,337-193 27 0 0,13 21-1 0 0,203-68-34 0 0,686-277-25 0 0,-1341 606 15 0 0,270-92-53 0 0,-261 99-31 0 0,-47 7 91 0 0,1 1 0 0 0,-1-1-1 0 0,1 0 1 0 0,-1 0 0 0 0,1 0-1 0 0,-1 1 1 0 0,1-1-1 0 0,0 0 1 0 0,-1 1 0 0 0,1-1-1 0 0,-1 0 1 0 0,1 1 0 0 0,0-1-1 0 0,-1 0 1 0 0,1 1 0 0 0,0-1-1 0 0,-1 1 1 0 0,1-1 0 0 0,0 1-1 0 0,0-1 1 0 0,-1 1 0 0 0,1-1-1 0 0,0 1 1 0 0,0-1 0 0 0,0 1-1 0 0,0-1 1 0 0,0 1 0 0 0,0-1-1 0 0,0 1 1 0 0,0-1 0 0 0,0 1-1 0 0,0-1 1 0 0,0 1 0 0 0,0-1-1 0 0,0 1 1 0 0,0-1 0 0 0,0 1-1 0 0,1-1 1 0 0,-1 1 0 0 0,0-1-1 0 0,0 1 1 0 0,0-1 0 0 0,1 1-1 0 0,-1-1 1 0 0,0 0 0 0 0,1 1-1 0 0,-1-1 1 0 0,0 1 0 0 0,1-1-1 0 0,-1 0 1 0 0,1 1 0 0 0,-1-1-1 0 0,1 0 1 0 0,-1 0 0 0 0,0 1-1 0 0,1-1 1 0 0,-1 0 0 0 0,1 0-1 0 0,-1 0 1 0 0,1 1 3 0 0,-139 83-64 0 0,-722 336 61 0 0,-120 49-62 0 0,753-358 66 0 0,-4-10 1 0 0,-5-11-1 0 0,-4-9 0 0 0,-208 38-1 0 0,393-107 31 0 0,-1-2-1 0 0,1-3 1 0 0,-1-2-1 0 0,0-3 1 0 0,0-2-1 0 0,-8-4-30 0 0,59 5 6 0 0,1-1-1 0 0,-1 0 1 0 0,0-1-1 0 0,0 1 1 0 0,1-1 0 0 0,-1 0-1 0 0,0 0 1 0 0,1 0-1 0 0,-1-1 1 0 0,1 0 0 0 0,-1 0-1 0 0,1 0 1 0 0,0 0-1 0 0,0 0 1 0 0,0-1-1 0 0,0 0 1 0 0,0 0 0 0 0,1 0-1 0 0,-1 0 1 0 0,1-1-1 0 0,0 1 1 0 0,0-1-1 0 0,0 0 1 0 0,0 0 0 0 0,1 0-1 0 0,-1 0 1 0 0,1-1-1 0 0,0 1 1 0 0,1 0 0 0 0,-1-1-1 0 0,1 0 1 0 0,0 1-1 0 0,0-1 1 0 0,0 0-1 0 0,1 1 1 0 0,-1-1 0 0 0,1 0-1 0 0,0-3-5 0 0,5-12 3 0 0,1 0-1 0 0,1 0 1 0 0,0 0-1 0 0,2 1 0 0 0,0 0 1 0 0,1 1-1 0 0,1 0 1 0 0,1 0-1 0 0,0 1 1 0 0,1 1-1 0 0,1 0 1 0 0,0 1-1 0 0,14-11-2 0 0,-19 16 0 0 0,108-107 9 0 0,5 4 0 0 0,4 6 1 0 0,6 5-1 0 0,3 7 0 0 0,16-2-9 0 0,189-100 44 0 0,211-82-44 0 0,-464 235-27 0 0,2 4 1 0 0,1 4 0 0 0,2 4 0 0 0,1 4 0 0 0,7 3 26 0 0,-84 21-17 0 0,0 1 1 0 0,1 1 0 0 0,0 1-1 0 0,0 0 1 0 0,-1 1 0 0 0,1 1-1 0 0,8 2 17 0 0,-22-2-4 0 0,0 0-1 0 0,-1 0 1 0 0,1 0 0 0 0,-1 0-1 0 0,0 1 1 0 0,1-1 0 0 0,-1 1-1 0 0,0-1 1 0 0,0 1 0 0 0,0 0-1 0 0,0 0 1 0 0,0 0 0 0 0,0 0-1 0 0,0 0 1 0 0,-1 1 0 0 0,1-1-1 0 0,-1 0 1 0 0,0 1 0 0 0,0-1-1 0 0,0 1 1 0 0,0-1-1 0 0,0 1 1 0 0,0 0 0 0 0,0-1-1 0 0,-1 1 1 0 0,0 0 0 0 0,1 0-1 0 0,-1-1 1 0 0,0 1 0 0 0,0 0-1 0 0,-1 0 1 0 0,1-1 0 0 0,-1 1-1 0 0,1 0 1 0 0,-1 0 0 0 0,0-1-1 0 0,0 1 1 0 0,0-1 0 0 0,0 1-1 0 0,0-1 1 0 0,-1 1-1 0 0,-1 1 5 0 0,-9 16 3 0 0,-1-1-1 0 0,0-1 1 0 0,-2 0-1 0 0,0 0 1 0 0,-1-2-1 0 0,-8 6-2 0 0,-101 87 15 0 0,-4-6 1 0 0,-89 51-16 0 0,205-145 0 0 0,-357 231-42 0 0,-10-17 0 0 0,-75 16 42 0 0,244-135 33 0 0,-4-10 0 0 0,-11-6-33 0 0,130-61 98 0 0,89-29-57 0 0,20-7-28 0 0,-10 7-10 0 0,241-135 32 0 0,198-97 47 0 0,9 19 0 0 0,55 2-82 0 0,867-298-5 0 0,-1332 497-6 0 0,161-39-112 0 0,-202 54 122 0 0,0-1-1 0 0,0 1 0 0 0,-1-1 1 0 0,1 1-1 0 0,0 0 0 0 0,0-1 1 0 0,0 1-1 0 0,0-1 0 0 0,-1 1 1 0 0,1-1-1 0 0,0 1 0 0 0,0-1 1 0 0,0 1-1 0 0,0 0 1 0 0,0-1-1 0 0,1 1 0 0 0,-1-1 1 0 0,0 1-1 0 0,0-1 0 0 0,0 1 1 0 0,0-1-1 0 0,1 1 0 0 0,-1 0 1 0 0,0-1-1 0 0,0 0 1 0 0,1 1-1 0 0,-1-1 0 0 0,0 1 1 0 0,1-1-1 0 0,-1 1 0 0 0,1-1 1 0 0,-1 0-1 0 0,1 1 0 0 0,-1-1 1 0 0,0 0-1 0 0,1 1 0 0 0,-1-1 1 0 0,1 0-1 0 0,-1 1 1 0 0,1-1-1 0 0,0 0 0 0 0,-1 0 1 0 0,1 0-1 0 0,-1 0 0 0 0,1 0 1 0 0,-1 0-1 0 0,1 0 0 0 0,-1 0 1 0 0,1 0-1 0 0,0 0 0 0 0,-1 0 1 0 0,1 0-1 0 0,-1 0 1 0 0,1 0-1 0 0,-1 0 0 0 0,1 0 1 0 0,-1-1-1 0 0,1 1 0 0 0,0 0 1 0 0,-1 0-1 0 0,0-1 0 0 0,1 1 1 0 0,-1 0-1 0 0,1-1 1 0 0,-1 1 0 0 0,-111 84-49 0 0,-315 166 74 0 0,-241 148-86 0 0,-549 307 8 0 0,997-595 60 0 0,-125 40-6 0 0,305-133 48 0 0,0-2-1 0 0,-2-1 1 0 0,0-3-1 0 0,0-1 1 0 0,-40 4-48 0 0,80-14 3 0 0,1 1 1 0 0,-1-1 0 0 0,0 1-1 0 0,1-1 1 0 0,-1 1-1 0 0,0-1 1 0 0,1 0 0 0 0,-1 0-1 0 0,0 1 1 0 0,0-1-1 0 0,1 0 1 0 0,-1 0-1 0 0,0 0 1 0 0,0 1 0 0 0,0-1-1 0 0,1 0 1 0 0,-1 0-1 0 0,0 0 1 0 0,0 0 0 0 0,1-1-1 0 0,-1 1 1 0 0,0 0-1 0 0,0 0 1 0 0,0 0-1 0 0,1-1 1 0 0,-1 1 0 0 0,0 0-1 0 0,1-1 1 0 0,-1 1-1 0 0,0 0 1 0 0,1-1 0 0 0,-1 1-1 0 0,0-1 1 0 0,1 1-1 0 0,-1-1 1 0 0,1 0 0 0 0,-1 1-1 0 0,1-1 1 0 0,-1 1-1 0 0,1-1 1 0 0,-1 0-1 0 0,1 0 1 0 0,0 1 0 0 0,-1-1-1 0 0,1 0 1 0 0,0 1-1 0 0,0-1 1 0 0,0 0 0 0 0,-1 0-1 0 0,1 0 1 0 0,0 1-1 0 0,0-1 1 0 0,0 0-1 0 0,0 0 1 0 0,0 1 0 0 0,1-1-1 0 0,-1-1-3 0 0,35-38 72 0 0,79-50-58 0 0,3 5 0 0 0,4 5 1 0 0,30-9-15 0 0,417-230 86 0 0,300-107-86 0 0,498-139-1 0 0,-1315 546-11 0 0,-5 1-16 0 0,0 1-1 0 0,2 3 1 0 0,-1 1-1 0 0,2 3 1 0 0,-1 1-1 0 0,31 1 29 0 0,-78 7-3 0 0,-1 1 1 0 0,1 0-1 0 0,0-1 0 0 0,0 1 1 0 0,-1 0-1 0 0,1 0 0 0 0,0-1 0 0 0,0 1 1 0 0,-1 0-1 0 0,1 0 0 0 0,0 0 0 0 0,0 0 1 0 0,-1 0-1 0 0,1 0 0 0 0,0 0 1 0 0,0 0-1 0 0,0 0 0 0 0,-1 1 0 0 0,1-1 1 0 0,0 0-1 0 0,0 0 0 0 0,-1 1 0 0 0,1-1 1 0 0,0 0-1 0 0,-1 1 0 0 0,1-1 1 0 0,0 1-1 0 0,-1-1 0 0 0,1 1 0 0 0,-1-1 1 0 0,1 1-1 0 0,-1 0 0 0 0,1-1 0 0 0,-1 1 1 0 0,1-1-1 0 0,-1 1 0 0 0,1 0 1 0 0,-1 0-1 0 0,0-1 0 0 0,1 1 0 0 0,-1 0 1 0 0,0-1-1 0 0,0 1 0 0 0,0 0 0 0 0,0 0 1 0 0,1 0-1 0 0,-1-1 0 0 0,0 1 1 0 0,0 0-1 0 0,-1 0 0 0 0,1-1 0 0 0,0 1 1 0 0,0 0-1 0 0,0 0 0 0 0,0 0 0 0 0,-1-1 1 0 0,1 1-1 0 0,0 0 0 0 0,-1-1 1 0 0,1 1-1 0 0,0 0 0 0 0,-1-1 0 0 0,1 1 1 0 0,-1 0-1 0 0,1-1 3 0 0,-8 11-10 0 0,0-1-1 0 0,-1 0 1 0 0,0 0 0 0 0,-1-1-1 0 0,0-1 1 0 0,0 1 0 0 0,-1-2-1 0 0,0 1 1 0 0,-1-1 10 0 0,9-5-1 0 0,-399 238 40 0 0,266-163-33 0 0,-1096 641-125 0 0,1047-610 194 0 0,-3-9 1 0 0,-5-8 0 0 0,-156 48-76 0 0,269-119 134 0 0,106-39-59 0 0,388-205-24 0 0,376-165-43 0 0,64 14-8 0 0,-780 345 5 0 0,229-94-17 0 0,125-26 12 0 0,-289 116-93 0 0,-117 40-84 0 0,-48 14 92 0 0,-392 202 30 0 0,-627 351-63 0 0,671-363 128 0 0,4-12 113 0 0,-208 70-123 0 0,336-182 186 0 0,242-86-184 0 0,0-1 1 0 0,0 1 0 0 0,0 0 0 0 0,0-1 0 0 0,0 1 0 0 0,0 0-1 0 0,0-1 1 0 0,-1 1 0 0 0,1 0 0 0 0,0-1 0 0 0,0 1-1 0 0,0 0 1 0 0,-1 0 0 0 0,1-1 0 0 0,0 1 0 0 0,0 0 0 0 0,-1 0-1 0 0,1-1 1 0 0,0 1 0 0 0,0 0 0 0 0,-1 0 0 0 0,1 0 0 0 0,0 0-1 0 0,-1-1 1 0 0,1 1 0 0 0,0 0 0 0 0,-1 0 0 0 0,1 0 0 0 0,0 0-1 0 0,-1 0 1 0 0,1 0 0 0 0,0 0 0 0 0,-1 0 0 0 0,1 0 0 0 0,0 0-1 0 0,-1 0 1 0 0,1 0 0 0 0,0 0 0 0 0,-1 0 0 0 0,1 0-1 0 0,0 0 1 0 0,-1 0 0 0 0,1 1 0 0 0,0-1 0 0 0,0 0 0 0 0,-1 0-1 0 0,1 0 1 0 0,0 0 0 0 0,-1 1 0 0 0,1-1-3 0 0,380-209 105 0 0,1788-777-42 0 0,-2133 972-60 0 0,378-156 31 0 0,303-76-34 0 0,-577 219-53 0 0,-139 27 50 0 0,0 0 0 0 0,0 1 0 0 0,-1-1 0 0 0,1 0 0 0 0,0 1 0 0 0,0-1 0 0 0,0 1 0 0 0,0-1-1 0 0,0 0 1 0 0,0 1 0 0 0,0-1 0 0 0,0 1 0 0 0,0-1 0 0 0,0 1 0 0 0,0-1 0 0 0,0 0 0 0 0,0 1 0 0 0,0-1 0 0 0,0 1 0 0 0,0-1 0 0 0,0 0 0 0 0,1 1 0 0 0,-1-1 0 0 0,0 1 0 0 0,0-1 0 0 0,1 0 0 0 0,-1 1-1 0 0,0-1 1 0 0,0 0 0 0 0,1 1 0 0 0,-1-1 0 0 0,0 0 0 0 0,1 0 0 0 0,-1 1 0 0 0,0-1 0 0 0,1 0 0 0 0,-1 0 0 0 0,1 1 3 0 0,-212 110-46 0 0,162-88 45 0 0,-1409 664-89 0 0,1107-518 183 0 0,-8-16 0 0 0,-313 86-93 0 0,545-209 199 0 0,112-34-69 0 0,39-10-75 0 0,-14 8-59 0 0,429-212 36 0 0,186-49 24 0 0,451-122-56 0 0,-1039 377 5 0 0,388-129-26 0 0,208-31 21 0 0,-478 149-101 0 0,-124 32-7 0 0,-59 20 59 0 0,-275 129 49 0 0,-1243 587-138 0 0,1182-580 294 0 0,-7-16 0 0 0,-199 45-156 0 0,480-172 150 0 0,104-31-61 0 0,474-222 36 0 0,87-9-125 0 0,840-279 90 0 0,-1275 473-106 0 0,3 5 0 0 0,77-8 16 0 0,-139 42-108 0 0,-79 18 54 0 0,-67 45-5 0 0,54-50 58 0 0,-209 116 6 0 0,-57 13-5 0 0,139-68-2 0 0,-891 389-6 0 0,800-359 20 0 0,-250 81 111 0 0,582-210-159 0 0,580-244 172 0 0,133-5-54 0 0,143-41-50 0 0,-551 207-29 0 0,-372 108-31 0 0,-36 7 27 0 0,-1 1-1 0 0,1-1 1 0 0,0 0 0 0 0,0 0-1 0 0,0 1 1 0 0,0-1 0 0 0,0 0-1 0 0,0 1 1 0 0,0-1 0 0 0,0 0-1 0 0,0 1 1 0 0,0-1 0 0 0,0 0-1 0 0,0 1 1 0 0,0-1 0 0 0,0 0-1 0 0,0 1 1 0 0,0-1 0 0 0,0 0-1 0 0,0 1 1 0 0,0-1 0 0 0,0 0-1 0 0,1 1 1 0 0,-1-1 0 0 0,0 0-1 0 0,0 0 1 0 0,0 1 0 0 0,0-1-1 0 0,1 0 1 0 0,-1 0 0 0 0,0 1-1 0 0,0-1 1 0 0,1 0 0 0 0,-1 0-1 0 0,0 0 1 0 0,0 1 0 0 0,1-1-1 0 0,-1 0 1 0 0,0 0 1 0 0,-203 96 9 0 0,-1712 747 1 0 0,1582-714 114 0 0,321-120-178 0 0,33-10 29 0 0,185-70 201 0 0,866-309 86 0 0,-256 101-212 0 0,-659 231-70 0 0,-229 82 35 0 0,-335 156-30 0 0,-534 223 39 0 0,667-305-137 0 0,261-102 51 0 0,19-4 8 0 0,26-7 26 0 0,281-108 245 0 0,727-225-162 0 0,-598 218-108 0 0,-431 120 8 0 0,-23 7 47 0 0,-230 85 55 0 0,-709 231-42 0 0,563-209 28 0 0,382-111-130 0 0,15-2 48 0 0,20-2 19 0 0,9-6 44 0 0,0-1-1 0 0,0-2 0 0 0,-1-2 1 0 0,22-10-24 0 0,-9 4 17 0 0,806-249-1 0 0,-681 226 19 0 0,-167 40 44 0 0,-16 1-35 0 0,-16 3-6 0 0,-236 87-44 0 0,205-68 8 0 0,-483 223 46 0 0,526-232-140 0 0,45-20 72 0 0,195-90 140 0 0,-6 6-112 0 0,87-17-8 0 0,-141 54 3 0 0,-235 94-1 0 0,-298 155-2 0 0,338-170-156 0 0,54-25 108 0 0,-12-3 56 0 0,-1-1-1 0 0,0 0 1 0 0,0-2-1 0 0,0 1 1 0 0,-1-1-1 0 0,0-1 1 0 0,0 0-1 0 0,8-7-7 0 0,4-1 6 0 0,11-6 9 0 0,4 1-6 0 0,-1-1 1 0 0,-2-3 0 0 0,0-1 0 0 0,-1-1 0 0 0,-1-2 0 0 0,-2-2 0 0 0,-1-1 0 0 0,-1-2 0 0 0,5-8-10 0 0,0-56 103 0 0,-36 94-100 0 0,0-1 0 0 0,0 1-1 0 0,0 0 1 0 0,0 0 0 0 0,0 0 0 0 0,-1 0 0 0 0,1 0 0 0 0,-1 0 0 0 0,0 0 0 0 0,0 0 0 0 0,0 1 0 0 0,0-1-1 0 0,0 0 1 0 0,-1 0 0 0 0,1 1 0 0 0,-1-1 0 0 0,0 1 0 0 0,0-1 0 0 0,0 1 0 0 0,0 0 0 0 0,0-1 0 0 0,0 1 0 0 0,-1 1-1 0 0,1-1 1 0 0,-1 0 0 0 0,1 0 0 0 0,-1 1 0 0 0,0-1 0 0 0,1 1 0 0 0,-1 0 0 0 0,0 0 0 0 0,-2 0-3 0 0,-16-3-3 0 0,0 1 0 0 0,0 0 0 0 0,-1 2 0 0 0,1 1 1 0 0,-1 0-1 0 0,1 2 0 0 0,-1 0 0 0 0,1 2 0 0 0,-5 1 3 0 0,-117 42-66 0 0,144-47 62 0 0,-1 0 0 0 0,0 0 0 0 0,1 0 0 0 0,-1 0 0 0 0,0 1 0 0 0,1-1 0 0 0,-1 0 0 0 0,0 0 0 0 0,1 0 0 0 0,-1 1 1 0 0,0-1-1 0 0,0 0 0 0 0,1 0 0 0 0,-1 1 0 0 0,0-1 0 0 0,0 0 0 0 0,0 1 0 0 0,1-1 0 0 0,-1 0 0 0 0,0 1 0 0 0,0-1 0 0 0,0 0 1 0 0,0 1-1 0 0,0-1 0 0 0,0 0 0 0 0,1 1 0 0 0,-1-1 0 0 0,0 0 0 0 0,0 1 0 0 0,0-1 0 0 0,0 1 0 0 0,0-1 0 0 0,0 0 0 0 0,-1 1 1 0 0,1-1-1 0 0,0 0 0 0 0,0 1 0 0 0,0-1 0 0 0,0 0 0 0 0,0 1 0 0 0,0-1 0 0 0,-1 0 0 0 0,1 1 0 0 0,0-1 0 0 0,0 0 0 0 0,0 1 1 0 0,-1-1-1 0 0,1 0 0 0 0,0 0 0 0 0,-1 1 0 0 0,1-1 0 0 0,0 0 0 0 0,0 0 0 0 0,-1 0 0 0 0,1 1 0 0 0,0-1 0 0 0,-1 0 1 0 0,1 0 2 0 0,35 2-30 0 0,-4-9 38 0 0,0-1 0 0 0,0-1-1 0 0,-1-2 1 0 0,-1-1 0 0 0,18-10-7 0 0,-21 10 6 0 0,59-27 19 0 0,-1-3-1 0 0,58-42-24 0 0,-137 81 3 0 0,7-4 7 0 0,0-1 0 0 0,0-1-1 0 0,-1 1 1 0 0,0-2-1 0 0,-1 0 1 0 0,0 0 0 0 0,0 0-1 0 0,5-10-9 0 0,-13 19 3 0 0,-1 0-1 0 0,0 0 0 0 0,0 0 0 0 0,0 0 1 0 0,0 0-1 0 0,-1-1 0 0 0,1 1 0 0 0,0 0 1 0 0,0 0-1 0 0,-1-1 0 0 0,1 1 0 0 0,-1 0 1 0 0,1-1-1 0 0,-1 1 0 0 0,0-1 0 0 0,1 1 1 0 0,-1-1-1 0 0,0 1 0 0 0,0-1 0 0 0,0 1 1 0 0,0-1-1 0 0,0 1 0 0 0,-1 0 1 0 0,1-1-1 0 0,0 1 0 0 0,-1-1 0 0 0,1 1 1 0 0,-1-1-1 0 0,1 1 0 0 0,-1 0 0 0 0,1 0 1 0 0,-1-1-1 0 0,0 1 0 0 0,0 0 0 0 0,0 0 1 0 0,0 0-1 0 0,0-1 0 0 0,0 1 0 0 0,0 0 1 0 0,0 0-1 0 0,0 1 0 0 0,0-1 0 0 0,-1 0 1 0 0,1 0-1 0 0,0 1 0 0 0,0-1 0 0 0,-1 0 1 0 0,1 1-1 0 0,-2-1-2 0 0,-9 2-11 0 0,1 0 0 0 0,0 1 0 0 0,-1 1 0 0 0,1-1 0 0 0,0 2 0 0 0,0-1 0 0 0,1 2 0 0 0,-1-1 0 0 0,1 2 0 0 0,0-1 0 0 0,0 1 0 0 0,1 1 0 0 0,-1 0 0 0 0,1 0 0 0 0,1 1 0 0 0,0 0 0 0 0,-2 2 11 0 0,2-3 0 0 0,-22 17-16 0 0,2 2-1 0 0,1 1 0 0 0,1 1 0 0 0,2 2 1 0 0,1 0-1 0 0,1 1 0 0 0,1 1 0 0 0,2 1 1 0 0,2 1-1 0 0,1 1 0 0 0,-7 20 17 0 0,21-51-5 0 0,0-1-1 0 0,1 1 1 0 0,-1 0-1 0 0,1-1 1 0 0,-1 1-1 0 0,1 0 1 0 0,0 0 0 0 0,1 0-1 0 0,-1 0 1 0 0,1 0-1 0 0,-1 0 1 0 0,1 0-1 0 0,1 0 1 0 0,-1 0-1 0 0,0 0 1 0 0,1 0 0 0 0,0 0-1 0 0,0 0 1 0 0,0 0-1 0 0,0-1 1 0 0,1 1-1 0 0,-1 0 1 0 0,1-1-1 0 0,0 1 1 0 0,0-1-1 0 0,1 1 1 0 0,-1-1 0 0 0,1 0-1 0 0,-1 0 1 0 0,1 0-1 0 0,0-1 1 0 0,0 1-1 0 0,0 0 1 0 0,0-1-1 0 0,1 0 1 0 0,-1 0-1 0 0,1 0 1 0 0,-1 0 0 0 0,1-1-1 0 0,0 1 1 0 0,0-1-1 0 0,0 0 1 0 0,-1 0-1 0 0,1 0 1 0 0,4 0 5 0 0,17-4 11 0 0,0 0 0 0 0,0-2 0 0 0,-1 0-1 0 0,1-2 1 0 0,-1-1 0 0 0,-1-1 0 0 0,0 0 0 0 0,5-5-11 0 0,52-18 21 0 0,135-43-25 0 0,-191 69-15 0 0,-23 5 6 0 0,-3 9-3 0 0,-57 47 55 0 0,-213 165 6 0 0,59-22-73 0 0,192-142-82 0 0,22-55 107 0 0,0 1 0 0 0,1-1-1 0 0,-1 1 1 0 0,1-1 0 0 0,-1 0-1 0 0,1 0 1 0 0,-1 0-1 0 0,1 0 1 0 0,0 0 0 0 0,0 0-1 0 0,-1 0 1 0 0,1 0 0 0 0,0-1-1 0 0,0 1 1 0 0,0-1 0 0 0,0 0-1 0 0,0 1 1 0 0,0-1-1 0 0,0 0 1 0 0,0 0 0 0 0,0 0-1 0 0,0 0 1 0 0,0-1 0 0 0,-1 1-1 0 0,3-1 4 0 0,-1 1 4 0 0,133-18-709 0 0,-95 10-2348 0 0,0 2-3476 0 0,-29 5 1407 0 0,-5-3-1988 0 0</inkml:trace>
  <inkml:trace contextRef="#ctx0" brushRef="#br1" timeOffset="89650.111">18668 3909 0 0 0,'0'0'156'0'0,"0"0"49"0"0,0 0 18 0 0,-24 4 1 0 0,-74 12 4 0 0,-3 22 568 0 0,-188 102 1321 0 0,258-114-2452 0 0,57-18 266 0 0,280-37 718 0 0,-231 33-810 0 0,-74-3 165 0 0,0 0 1 0 0,-1 0 0 0 0,1 1-1 0 0,-1-1 1 0 0,0 0-1 0 0,1 1 1 0 0,-1-1-1 0 0,0 0 1 0 0,0 1 0 0 0,0-1-1 0 0,0 0 1 0 0,0 1-1 0 0,0-1 1 0 0,0 0-1 0 0,0 1 1 0 0,-1-1 0 0 0,1 0-1 0 0,0 1 1 0 0,-1-1-1 0 0,1 0 1 0 0,-1 1-1 0 0,1-1 1 0 0,-1 0-1 0 0,0 0 1 0 0,0 0 0 0 0,1 0-1 0 0,-1 0 1 0 0,0 0-1 0 0,0 0 1 0 0,0 0-1 0 0,0 0 1 0 0,0 0 0 0 0,0 0-1 0 0,0-1 1 0 0,-1 1-1 0 0,1 0 1 0 0,0-1-1 0 0,0 1 1 0 0,-1-1 0 0 0,1 1-1 0 0,0-1 1 0 0,0 0-1 0 0,-1 1 1 0 0,1-1-1 0 0,0 0 1 0 0,-1 0 0 0 0,1 0-5 0 0,-3 2 20 0 0,-41 20 251 0 0,-1-3 1 0 0,0-1 0 0 0,-1-3 0 0 0,-1-1 0 0 0,-15 0-272 0 0,17-5 1182 0 0,0-1 1 0 0,0-3 0 0 0,0-2 0 0 0,-22-2-1183 0 0,67-1 78 0 0,25-12-523 0 0,64-15 225 0 0,0 3-1 0 0,2 5 0 0 0,0 3 0 0 0,1 5 0 0 0,8 3 221 0 0,6 11-1012 0 0,-106-3 1000 0 0,1 0-1 0 0,0 0 1 0 0,0 1 0 0 0,-1-1-1 0 0,1 0 1 0 0,0 0 0 0 0,-1 0-1 0 0,1 1 1 0 0,0-1 0 0 0,0 0 0 0 0,0 0-1 0 0,-1 1 1 0 0,1-1 0 0 0,0 0-1 0 0,0 1 1 0 0,0-1 0 0 0,0 0-1 0 0,0 1 1 0 0,-1-1 0 0 0,1 0-1 0 0,0 1 1 0 0,0-1 0 0 0,0 0-1 0 0,0 1 1 0 0,0-1 0 0 0,0 0-1 0 0,0 1 1 0 0,0-1 0 0 0,0 0 0 0 0,0 1-1 0 0,0-1 1 0 0,1 0 0 0 0,-1 1-1 0 0,0-1 1 0 0,0 0 0 0 0,0 1-1 0 0,0-1 1 0 0,0 0 0 0 0,1 1-1 0 0,-1-1 1 0 0,0 0 0 0 0,0 0-1 0 0,1 1 1 0 0,-1-1 0 0 0,0 0-1 0 0,0 0 1 0 0,1 1 0 0 0,-1-1 0 0 0,0 0-1 0 0,1 0 1 0 0,-1 0 0 0 0,0 0-1 0 0,0 1 1 0 0,1-1 0 0 0,-1 0-1 0 0,0 0 1 0 0,1 0 0 0 0,-1 0-1 0 0,1 0 1 0 0,-1 0 0 0 0,0 0-1 0 0,1 0 1 0 0,-1 0 0 0 0,0 0 12 0 0,-27 11 136 0 0,26-11-137 0 0,-287 83 3248 0 0,-280 43-3247 0 0,527-122 248 0 0,224-52-487 0 0,808-179-136 0 0,-975 223 405 0 0,-6 2 1 0 0,-1 0 0 0 0,0 0 1 0 0,0-1-1 0 0,0 0 0 0 0,0 0 0 0 0,-1-1 0 0 0,1 0 0 0 0,-1-1 0 0 0,0 0 0 0 0,0 0 1 0 0,0-1-32 0 0,-7 5 15 0 0,-1-1 0 0 0,0 1 0 0 0,1 0 0 0 0,-1 0 0 0 0,0 0 0 0 0,0 0 0 0 0,0-1 0 0 0,0 1 1 0 0,0 0-1 0 0,0 0 0 0 0,0 0 0 0 0,0-1 0 0 0,-1 1 0 0 0,1 0 0 0 0,0 0 0 0 0,-1 0 0 0 0,1 0 0 0 0,0-1 1 0 0,-1 1-1 0 0,0 0 0 0 0,1 0 0 0 0,-1 0 0 0 0,0 0 0 0 0,1 0 0 0 0,-1 0 0 0 0,0 1 0 0 0,0-1 1 0 0,0 0-1 0 0,0 0 0 0 0,0 1 0 0 0,0-1 0 0 0,0 0 0 0 0,0 1 0 0 0,0-1 0 0 0,0 1 0 0 0,0-1 0 0 0,0 1 1 0 0,-1-1-1 0 0,1 1 0 0 0,0 0 0 0 0,0 0 0 0 0,0 0 0 0 0,-1 0 0 0 0,1 0 0 0 0,0 0 0 0 0,0 0 1 0 0,0 0-1 0 0,-1 0 0 0 0,1 0-15 0 0,-47-8 19 0 0,0 3 1 0 0,-1 1-1 0 0,1 2 0 0 0,-1 3 1 0 0,-1 2-20 0 0,-4-2 21 0 0,-405 43 602 0 0,347-29-399 0 0,-132 26 454 0 0,227-26-1240 0 0,48-3 273 0 0,156-12 478 0 0,180-51-146 0 0,71-48 10 0 0,-312 48 275 0 0,-125 51-306 0 0,0-1-1 0 0,0 1 1 0 0,0-1-1 0 0,0 1 1 0 0,0-1-1 0 0,0 0 1 0 0,-1 1-1 0 0,1-1 1 0 0,0 0-1 0 0,-1 1 1 0 0,1-1-1 0 0,0 0 1 0 0,-1 0-1 0 0,1 0 0 0 0,-1 0 1 0 0,1 0-1 0 0,-1 0 1 0 0,1 1-1 0 0,-1-1 1 0 0,0 0-1 0 0,1 0 1 0 0,-1 0-1 0 0,0 0 1 0 0,0 0-1 0 0,0 0 1 0 0,0 0-1 0 0,0 0 1 0 0,0-1-1 0 0,0 1 1 0 0,0 0-1 0 0,0 0 1 0 0,0 0-1 0 0,-1 0 0 0 0,1 0 1 0 0,0 1-1 0 0,-1-1 1 0 0,1 0-1 0 0,-1 0 1 0 0,1 0-1 0 0,-1 0 1 0 0,1 0-1 0 0,-1 0 1 0 0,0 1-1 0 0,1-1 1 0 0,-1 0-1 0 0,0 0 1 0 0,0 1-1 0 0,1-1 1 0 0,-1 1-1 0 0,0-1-21 0 0,-49-20 219 0 0,10 16-247 0 0,-1 2 0 0 0,0 1 0 0 0,0 3 0 0 0,0 1 0 0 0,0 2 0 0 0,-17 4 28 0 0,-610 113 70 0 0,423-77 204 0 0,244-44-384 0 0,21-5-183 0 0,176-69 330 0 0,281-104 92 0 0,215-91-51 0 0,-422 165-94 0 0,-254 98 125 0 0,-25 7 135 0 0,-28 8-69 0 0,-262 106-387 0 0,-157 41 29 0 0,-217 36 183 0 0,575-166 169 0 0,-1-4 0 0 0,0-5 0 0 0,-1-4 0 0 0,-57-2-169 0 0,157-11 2 0 0,1 0-1 0 0,-1 0 0 0 0,0 0 1 0 0,0 0-1 0 0,1 0 0 0 0,-1 0 0 0 0,0-1 1 0 0,0 1-1 0 0,1 0 0 0 0,-1 0 0 0 0,0 0 1 0 0,0 0-1 0 0,0 0 0 0 0,1-1 0 0 0,-1 1 1 0 0,0 0-1 0 0,0 0 0 0 0,0 0 1 0 0,0-1-1 0 0,1 1 0 0 0,-1 0 0 0 0,0 0 1 0 0,0-1-1 0 0,0 1 0 0 0,0 0 0 0 0,0 0 1 0 0,0-1-1 0 0,0 1 0 0 0,0 0 0 0 0,0 0 1 0 0,0-1-1 0 0,0 1 0 0 0,0 0 0 0 0,0 0 1 0 0,0-1-1 0 0,0 1 0 0 0,0 0 1 0 0,0-1-1 0 0,0 1 0 0 0,0 0 0 0 0,0 0 1 0 0,0-1-1 0 0,0 1 0 0 0,0 0 0 0 0,-1 0 1 0 0,1 0-1 0 0,0-1 0 0 0,0 1 0 0 0,0 0 1 0 0,0 0-1 0 0,-1-1 0 0 0,1 1 1 0 0,0 0-1 0 0,0 0 0 0 0,0 0 0 0 0,-1 0 1 0 0,1 0-1 0 0,0-1-1 0 0,168-65-254 0 0,926-268 135 0 0,-651 209 18 0 0,509-169 128 0 0,-885 271 305 0 0,-67 23-323 0 0,1 0 0 0 0,-1 0 0 0 0,0 0-1 0 0,1 0 1 0 0,-1-1 0 0 0,0 1 0 0 0,0 0 0 0 0,1 0-1 0 0,-1 0 1 0 0,0 0 0 0 0,0-1 0 0 0,1 1 0 0 0,-1 0-1 0 0,0 0 1 0 0,0 0 0 0 0,0-1 0 0 0,1 1 0 0 0,-1 0-1 0 0,0 0 1 0 0,0-1 0 0 0,0 1 0 0 0,0 0 0 0 0,0 0-1 0 0,1-1 1 0 0,-1 1 0 0 0,0 0 0 0 0,0 0 0 0 0,0-1-1 0 0,0 1 1 0 0,0 0 0 0 0,0-1 0 0 0,0 1 0 0 0,0 0-1 0 0,0-1 1 0 0,0 1 0 0 0,0 0 0 0 0,0 0 0 0 0,0-1-1 0 0,0 1 1 0 0,-1 0 0 0 0,1-1 0 0 0,0 1 0 0 0,0 0-1 0 0,0 0 1 0 0,0-1 0 0 0,0 1 0 0 0,-1 0 0 0 0,1 0-1 0 0,0-1 1 0 0,0 1 0 0 0,0 0 0 0 0,-1 0 0 0 0,1 0-1 0 0,0 0 1 0 0,0-1 0 0 0,-1 1 0 0 0,1 0 0 0 0,0 0-1 0 0,0 0 1 0 0,-1 0 0 0 0,1 0 0 0 0,0 0 0 0 0,-1-1-1 0 0,1 1 1 0 0,0 0 0 0 0,0 0 0 0 0,-1 0 0 0 0,1 0-1 0 0,0 0 1 0 0,-1 0-9 0 0,-158-4 42 0 0,30 13-180 0 0,0 6-1 0 0,-60 18 139 0 0,134-24-10 0 0,-1542 331 221 0 0,1488-319 39 0 0,-1-6 0 0 0,-1-4 0 0 0,-18-4-250 0 0,116-14 37 0 0,38-5-148 0 0,-24 12 111 0 0,339-123-214 0 0,12 14 214 0 0,1433-361-174 0 0,-1305 338 314 0 0,-454 124 64 0 0,-26 8-191 0 0,0 0 0 0 0,0 0 0 0 0,0 0 0 0 0,-1 0 0 0 0,1 0 0 0 0,0 0 1 0 0,0-1-1 0 0,-1 1 0 0 0,1 0 0 0 0,0 0 0 0 0,0 0 0 0 0,0 0 0 0 0,-1 0 0 0 0,1 0 1 0 0,0 0-1 0 0,0-1 0 0 0,0 1 0 0 0,0 0 0 0 0,-1 0 0 0 0,1 0 0 0 0,0-1 0 0 0,0 1 0 0 0,0 0 1 0 0,0 0-1 0 0,0 0 0 0 0,0-1 0 0 0,-1 1 0 0 0,1 0 0 0 0,0 0 0 0 0,0 0 0 0 0,0-1 1 0 0,0 1-1 0 0,0 0 0 0 0,0 0 0 0 0,0-1 0 0 0,0 1 0 0 0,0 0 0 0 0,0 0 0 0 0,0-1 0 0 0,0 1 1 0 0,0 0-1 0 0,0 0 0 0 0,1-1-13 0 0,-168 20 175 0 0,143-14-187 0 0,-1119 273-87 0 0,42 21 232 0 0,1033-280 94 0 0,-1-4 0 0 0,-1-2-1 0 0,0-3 1 0 0,-34-2-227 0 0,128-17-56 0 0,361-124-111 0 0,628-184 295 0 0,985-206-66 0 0,-1939 508-57 0 0,111-32 178 0 0,-164 39 404 0 0,-35 8-302 0 0,-44 7-275 0 0,0 4 1 0 0,1 3-1 0 0,-4 4-10 0 0,8-3-14 0 0,-744 161 61 0 0,-201 45 221 0 0,985-216-592 0 0,93-10 293 0 0,0-2 1 0 0,0-3-1 0 0,0-3 1 0 0,10-5 30 0 0,2 0 7 0 0,1128-211 97 0 0,-711 142-77 0 0,-3-8 60 0 0,-470 91 3 0 0,-44 0 318 0 0,-64 9-442 0 0,1 4-1 0 0,-1 3 1 0 0,-50 17 34 0 0,19-6-1 0 0,-427 98 33 0 0,-180 66 38 0 0,635-161-162 0 0,90-26 79 0 0,1 0 0 0 0,-1 0 0 0 0,1 0 1 0 0,-1 0-1 0 0,0 1 0 0 0,1-1 0 0 0,-1 0 0 0 0,1 0 1 0 0,-1 0-1 0 0,1 1 0 0 0,-1-1 0 0 0,0 0 0 0 0,1 1 1 0 0,-1-1-1 0 0,0 0 0 0 0,1 1 0 0 0,-1-1 0 0 0,0 0 1 0 0,1 1-1 0 0,-1-1 0 0 0,0 1 0 0 0,0-1 0 0 0,1 0 0 0 0,-1 1 1 0 0,0-1-1 0 0,0 1 0 0 0,0-1 0 0 0,0 1 0 0 0,0-1 1 0 0,1 1-1 0 0,-1-1 0 0 0,0 1 0 0 0,0-1 0 0 0,0 1 1 0 0,0-1-1 0 0,-1 1 0 0 0,1-1 0 0 0,0 1 0 0 0,0-1 1 0 0,0 1-1 0 0,0-1 0 0 0,0 0 0 0 0,-1 1 0 0 0,1-1 1 0 0,0 1-1 0 0,0-1 0 0 0,-1 1 0 0 0,1-1 0 0 0,0 0 1 0 0,-1 1 12 0 0,62 2 23 0 0,0-2 0 0 0,0-3 0 0 0,0-3 0 0 0,0-2 0 0 0,50-13-23 0 0,-106 19-2 0 0,791-142 117 0 0,30 5 1 0 0,-728 122 302 0 0,-185 21-342 0 0,0 4-1 0 0,0 4 0 0 0,-37 12-75 0 0,-33 4 33 0 0,-95 15-36 0 0,1 11-1 0 0,-96 41 4 0 0,303-74-280 0 0,44-21 261 0 0,1 1 0 0 0,-1-1 0 0 0,1 0 0 0 0,0 0 0 0 0,-1 1 0 0 0,1-1-1 0 0,0 0 1 0 0,0 0 0 0 0,0 0 0 0 0,0 0 0 0 0,0 0 0 0 0,0 0 0 0 0,1 0 0 0 0,-1 0-1 0 0,0 0 1 0 0,0 0 0 0 0,1-1 0 0 0,-1 1 0 0 0,0-1 0 0 0,1 1 0 0 0,-1-1-1 0 0,1 1 1 0 0,-1-1 0 0 0,1 0 0 0 0,-1 0 0 0 0,1 1 0 0 0,-1-1 0 0 0,1 0 0 0 0,-1 0-1 0 0,1-1 20 0 0,-1 2-8 0 0,42 4 45 0 0,-1-2 1 0 0,1-1-1 0 0,0-3 1 0 0,0-1 0 0 0,37-7-38 0 0,618-100 169 0 0,182-42-88 0 0,-782 129 97 0 0,-109 15 64 0 0,-69 6-263 0 0,0 4-1 0 0,0 3 1 0 0,0 3-1 0 0,-19 8 22 0 0,60-11 6 0 0,-399 70 38 0 0,-373 116-44 0 0,488-96-14 0 0,290-79-239 0 0,33-16 245 0 0,-1-1 0 0 0,1 0-1 0 0,0 1 1 0 0,-1-1 0 0 0,1 1-1 0 0,0-1 1 0 0,0 1 0 0 0,-1-1-1 0 0,1 1 1 0 0,0-1 0 0 0,0 0-1 0 0,0 1 1 0 0,0-1 0 0 0,-1 1-1 0 0,1-1 1 0 0,0 1 0 0 0,0 0-1 0 0,0-1 1 0 0,0 1 0 0 0,0-1-1 0 0,0 1 1 0 0,0-1 0 0 0,1 1-1 0 0,-1-1 1 0 0,0 1 0 0 0,0-1-1 0 0,0 1 1 0 0,0-1 0 0 0,1 1-1 0 0,-1-1 1 0 0,0 0 0 0 0,0 1-1 0 0,1-1 1 0 0,-1 1 0 0 0,0-1 0 0 0,1 0-1 0 0,-1 1 1 0 0,0-1 0 0 0,1 0-1 0 0,-1 1 1 0 0,1-1 0 0 0,-1 0-1 0 0,1 1 1 0 0,-1-1 0 0 0,1 0-1 0 0,-1 0 1 0 0,1 0 0 0 0,-1 1-1 0 0,1-1 1 0 0,-1 0 0 0 0,1 0-1 0 0,-1 0 1 0 0,1 0 0 0 0,-1 0-1 0 0,1 0 1 0 0,-1 0 0 0 0,1 0-1 0 0,-1 0 1 0 0,1 0 0 0 0,0-1 8 0 0,23 6 8 0 0,1-1 1 0 0,0-1-1 0 0,1-1 1 0 0,-1-2 0 0 0,0 0-1 0 0,0-2 1 0 0,22-4-9 0 0,-46 6 0 0 0,488-75 204 0 0,-321 51-192 0 0,700-118 100 0 0,-703 106 40 0 0,-202 28 607 0 0,-125 16-798 0 0,0 7 1 0 0,-105 26 38 0 0,187-28-5 0 0,-424 76 1 0 0,37-6-8 0 0,-81-12 12 0 0,327-64 26 0 0,220-6-27 0 0,0-1 1 0 0,0 1-1 0 0,0-1 0 0 0,0 1 1 0 0,0-1-1 0 0,-1 0 1 0 0,1 0-1 0 0,0 0 1 0 0,0 0-1 0 0,0 0 1 0 0,0 0-1 0 0,-1 0 1 0 0,1 0-1 0 0,0 0 1 0 0,0 0-1 0 0,0 0 1 0 0,0-1-1 0 0,-1 1 1 0 0,1-1-1 0 0,0 1 0 0 0,0 0 1 0 0,0-1-1 0 0,0 0 1 0 0,0 1-1 0 0,0-1 1 0 0,0 0-1 0 0,0 1 1 0 0,1-1-1 0 0,-1 0 1 0 0,0 0-1 0 0,0 0 1 0 0,1 0-1 0 0,-1 0 1 0 0,0 0-1 0 0,1 0 1 0 0,-1 0-1 0 0,1 0 0 0 0,-1 0 1 0 0,1 0-1 0 0,0 0 1 0 0,-1 0-1 0 0,1-1 1 0 0,0 1-1 0 0,0 0 1 0 0,0 0-1 0 0,0 0 1 0 0,0 0-1 0 0,0-1 1 0 0,0 1-1 0 0,0 0 1 0 0,0 0-1 0 0,0 0 1 0 0,1 0-1 0 0,-1-1 0 0 0,1 1 1 0 0,-1 0-1 0 0,1 0 1 0 0,-1 0 0 0 0,101-76-353 0 0,452-209 214 0 0,-398 197 221 0 0,-154 89-79 0 0,0-1 0 0 0,0 1 0 0 0,0-1 0 0 0,0 1 0 0 0,0-1 0 0 0,0 1 0 0 0,0-1 0 0 0,0 0 0 0 0,-1 1 0 0 0,1-1 0 0 0,0 0 0 0 0,0 0 0 0 0,-1 0 0 0 0,1 0 0 0 0,0 0 0 0 0,-1 0 0 0 0,1 0 0 0 0,-1 0 0 0 0,1 0 0 0 0,-1 0 0 0 0,0 0 0 0 0,1 0 0 0 0,-1 0 0 0 0,0 0 0 0 0,0 0 0 0 0,0 0 0 0 0,0 0 0 0 0,0-1 0 0 0,0 1 0 0 0,0 0 0 0 0,0 0 0 0 0,0 0 0 0 0,0 0 0 0 0,-1 0 0 0 0,1 0 0 0 0,0 0 0 0 0,-1 0 0 0 0,1 0 0 0 0,-1 0 0 0 0,0-1-3 0 0,-44-11-209 0 0,-51 15-14 0 0,1 5-1 0 0,0 4 1 0 0,0 4-1 0 0,-79 24 224 0 0,123-28-33 0 0,-1314 304 67 0 0,1252-289 275 0 0,0-5 0 0 0,-2-6 1 0 0,-90 1-310 0 0,209-25 18 0 0,145-57-287 0 0,99-27 271 0 0,3 12 0 0 0,179-31-2 0 0,295-71-44 0 0,-499 131 31 0 0,-222 47-1 0 0,-29 7-31 0 0,-318 82-239 0 0,-1253 320 275 0 0,1529-387 20 0 0,-647 145 98 0 0,473-135 291 0 0,265-42-591 0 0,67-28 84 0 0,1 5 0 0 0,52-14 107 0 0,-30 12-6 0 0,857-267 27 0 0,-627 207 19 0 0,172-48-32 0 0,-600 157-13 0 0,-558 149-274 0 0,-1085 269 358 0 0,1457-361 134 0 0,-71-2-213 0 0,262-56 183 0 0,79-8-183 0 0,0 0-1 0 0,0 0 1 0 0,0 0-1 0 0,1 0 1 0 0,-1 0-1 0 0,0 0 1 0 0,0 0-1 0 0,1 0 1 0 0,-1-1-1 0 0,0 1 1 0 0,0 0-1 0 0,0 0 1 0 0,0 0-1 0 0,1 0 1 0 0,-1-1-1 0 0,0 1 1 0 0,0 0-1 0 0,0 0 1 0 0,0-1-1 0 0,0 1 1 0 0,0 0-1 0 0,1 0 1 0 0,-1 0-1 0 0,0-1 1 0 0,0 1-1 0 0,0 0 1 0 0,0 0-1 0 0,0-1 1 0 0,0 1-1 0 0,0 0 1 0 0,0 0-1 0 0,0-1 1 0 0,0 1-1 0 0,0 0 1 0 0,0 0-1 0 0,0-1 1 0 0,0 1-1 0 0,0 0 1 0 0,-1 0-1 0 0,1 0 1 0 0,0-1-1 0 0,0 1 1 0 0,0 0 0 0 0,450-181-99 0 0,658-184 112 0 0,-665 228-31 0 0,-144 48 15 0 0,37 5 3 0 0,-191 58-52 0 0,-281 52-124 0 0,2 5-1 0 0,-12 10 177 0 0,23-6-43 0 0,-1801 490-6 0 0,1797-492 67 0 0,-272 69 280 0 0,-46-9-298 0 0,280-78 245 0 0,164-14-245 0 0,1-1 1 0 0,0 0-1 0 0,-1 1 0 0 0,1-1 1 0 0,-1 0-1 0 0,1 1 1 0 0,-1-1-1 0 0,1 0 0 0 0,-1 0 1 0 0,1 0-1 0 0,0 0 0 0 0,-1 0 1 0 0,1 1-1 0 0,-1-1 0 0 0,1 0 1 0 0,-1 0-1 0 0,1 0 0 0 0,-1 0 1 0 0,1 0-1 0 0,-1 0 0 0 0,1 0 1 0 0,-1-1-1 0 0,1 1 1 0 0,-1 0-1 0 0,1 0 0 0 0,-1 0 1 0 0,1 0-1 0 0,-1-1 0 0 0,1 1 1 0 0,0 0-1 0 0,-1 0 0 0 0,1-1 1 0 0,-1 1-1 0 0,1 0 0 0 0,0-1 1 0 0,-1 1-1 0 0,1 0 1 0 0,0-1-1 0 0,-1 1 0 0 0,1-1 1 0 0,0 1-1 0 0,0 0 0 0 0,-1-1 1 0 0,1 1-1 0 0,0-1 0 0 0,0 1 1 0 0,0-1-1 0 0,0 1 0 0 0,0-1 1 0 0,-1 1-1 0 0,1-1 0 0 0,0 1 1 0 0,0-1-1 0 0,0 1 1 0 0,0-1-1 0 0,0 1 0 0 0,1-1 1 0 0,-1 1-1 0 0,0-1 0 0 0,0 1 1 0 0,0-1-1 0 0,0 1 0 0 0,28-23-155 0 0,277-134-103 0 0,23 21 152 0 0,160-37 106 0 0,-49 20-26 0 0,32-12-7 0 0,-512 170-184 0 0,-434 127-315 0 0,227-56 455 0 0,-1597 426 232 0 0,1775-484-113 0 0,-33 11 112 0 0,-1-4 1 0 0,-1-5 0 0 0,-34-1-155 0 0,139-19 2 0 0,1 0 0 0 0,-1-1 1 0 0,1 1-1 0 0,-1 0 1 0 0,1 0-1 0 0,-1-1 1 0 0,0 1-1 0 0,1-1 0 0 0,-1 1 1 0 0,0 0-1 0 0,1-1 1 0 0,-1 1-1 0 0,0-1 1 0 0,0 1-1 0 0,1-1 0 0 0,-1 1 1 0 0,0-1-1 0 0,0 1 1 0 0,0-1-1 0 0,1 1 1 0 0,-1-1-1 0 0,0 1 0 0 0,0-1 1 0 0,0 1-1 0 0,0-1 1 0 0,0 1-1 0 0,0-1 1 0 0,0 1-1 0 0,0-1 0 0 0,0 0 1 0 0,-1 1-1 0 0,1-1 1 0 0,0 1-1 0 0,0-1 1 0 0,0 1-1 0 0,-1 0 0 0 0,1-1 1 0 0,0 1-1 0 0,0-1 1 0 0,-1 1-1 0 0,1-1 1 0 0,0 1-1 0 0,-1 0 0 0 0,1-1 1 0 0,-1 1-1 0 0,1-1 1 0 0,0 1-1 0 0,-1 0 1 0 0,1 0-1 0 0,-1-1-2 0 0,202-106-280 0 0,777-314 331 0 0,-685 302-42 0 0,565-218 30 0 0,-671 256 77 0 0,-176 66-54 0 0,-41 15-138 0 0,-49 11-167 0 0,1 3 1 0 0,1 4-1 0 0,-25 11 243 0 0,32-9-65 0 0,-869 270-73 0 0,381-110 805 0 0,-342 55-667 0 0,731-209 236 0 0,185-38-238 0 0,280-120-156 0 0,384-149 165 0 0,261-51-7 0 0,-848 305 85 0 0,-154 36-162 0 0,-447 163-761 0 0,-546 197 856 0 0,722-273 111 0 0,151-54 31 0 0,368-112-439 0 0,614-253 285 0 0,-271 117 30 0 0,-518 203-47 0 0,7-4 136 0 0,-31 6-61 0 0,-162 51-403 0 0,135-35 297 0 0,-677 289 2 0 0,566-237 77 0 0,-229 91 102 0 0,370-144-391 0 0,35-12 135 0 0,12-5 145 0 0,0-1 1 0 0,-1-2 0 0 0,1-2 0 0 0,-1-1-1 0 0,-1-3 1 0 0,4-2-29 0 0,54-14 17 0 0,603-189-94 0 0,-634 195 67 0 0,51-18-8 0 0,1 6-1 0 0,117-20 19 0 0,-186 51-105 0 0,-45 3 101 0 0,0 0-1 0 0,-1 1 1 0 0,1-1 0 0 0,-1 0 0 0 0,1 1 0 0 0,0-1 0 0 0,-1 0 0 0 0,1 1 0 0 0,-1-1-1 0 0,1 1 1 0 0,-1-1 0 0 0,0 1 0 0 0,1-1 0 0 0,-1 1 0 0 0,0 0 0 0 0,1-1-1 0 0,-1 1 1 0 0,0-1 0 0 0,1 1 0 0 0,-1 0 0 0 0,0-1 0 0 0,0 1 0 0 0,0 0 0 0 0,0-1-1 0 0,0 1 1 0 0,1 0 0 0 0,-1-1 0 0 0,-1 1 0 0 0,1 0 0 0 0,0-1 0 0 0,0 1-1 0 0,0 0 1 0 0,0-1 0 0 0,0 1 0 0 0,0 0 0 0 0,-1-1 0 0 0,1 1 0 0 0,0-1 0 0 0,-1 1-1 0 0,1 0 1 0 0,0-1 0 0 0,-1 1 0 0 0,1-1 0 0 0,-1 1 0 0 0,1-1 0 0 0,-1 1 0 0 0,1-1-1 0 0,-1 1 1 0 0,1-1 0 0 0,-1 0 0 0 0,1 1 0 0 0,-1-1 0 0 0,0 0 0 0 0,1 1-1 0 0,-1-1 1 0 0,1 0 0 0 0,-1 0 0 0 0,0 0 0 0 0,1 0 0 0 0,-1 1 0 0 0,0-1 0 0 0,0 0 4 0 0,-38 33-27 0 0,-2-1 1 0 0,-1-2 0 0 0,-1-2 0 0 0,-32 15 26 0 0,27-15-14 0 0,-1287 709 457 0 0,933-549 129 0 0,414-187-810 0 0,9-3 240 0 0,1-2-1 0 0,-1 0 1 0 0,0-1-1 0 0,0-1 0 0 0,-1-1 1 0 0,1-1-1 0 0,3-3-1 0 0,38-13 22 0 0,450-161-7 0 0,61-22-128 0 0,-525 195-10 0 0,-120 36-214 0 0,-919 342 545 0 0,74 31 564 0 0,875-378-874 0 0,65-12-298 0 0,5-12 433 0 0,0-1 0 0 0,-1-1 0 0 0,1-1 0 0 0,-1-2 0 0 0,-1-1 0 0 0,0-1-1 0 0,23-15-32 0 0,-8 7 22 0 0,765-380 29 0 0,-787 385 180 0 0,-29 14 0 0 0,-14 4-267 0 0,-1 1 0 0 0,0 1 0 0 0,1 1 0 0 0,0 1 1 0 0,0 1-1 0 0,1 1 0 0 0,0 1 0 0 0,-12 8 36 0 0,-22 8-3 0 0,-94 41 34 0 0,2 7-1 0 0,-86 61-30 0 0,72-36-40 0 0,163-99 30 0 0,1 0 0 0 0,-1 1-1 0 0,0-1 1 0 0,1 0 0 0 0,-1 0-1 0 0,0 0 1 0 0,1 0 0 0 0,-1 0-1 0 0,0 1 1 0 0,1-1 0 0 0,-1 0-1 0 0,0 0 1 0 0,1 1 0 0 0,-1-1-1 0 0,0 0 1 0 0,0 0 0 0 0,1 1 0 0 0,-1-1-1 0 0,0 0 1 0 0,0 1 0 0 0,0-1-1 0 0,1 0 1 0 0,-1 1 0 0 0,0-1-1 0 0,0 0 1 0 0,0 1 0 0 0,0-1-1 0 0,0 0 1 0 0,0 1 0 0 0,0-1-1 0 0,0 0 1 0 0,0 1 0 0 0,0-1-1 0 0,0 1 1 0 0,0-1 0 0 0,0 0-1 0 0,0 1 1 0 0,0-1 0 0 0,0 0-1 0 0,0 1 1 0 0,0-1 0 0 0,-1 0-1 0 0,1 1 1 0 0,0-1 0 0 0,0 0-1 0 0,0 1 1 0 0,0-1 0 0 0,-1 0-1 0 0,1 1 1 0 0,0-1 0 0 0,0 0-1 0 0,-1 0 1 0 0,1 1 0 0 0,-1-1 10 0 0,38-3 41 0 0,-13-5 6 0 0,-1 0 0 0 0,1-2 0 0 0,-2-1-1 0 0,1-1 1 0 0,-2-1 0 0 0,3-2-47 0 0,35-19-2 0 0,61-29 51 0 0,-118 62-3 0 0,-79 43-360 0 0,-212 137 208 0 0,-3-17 183 0 0,247-132-177 0 0,84-27-15 0 0,113-50 305 0 0,-64 24-184 0 0,-88 23 53 0 0,-28 5 4 0 0,-54 25-122 0 0,2 4 0 0 0,-62 38 59 0 0,63-32-9 0 0,79-40 4 0 0,1 0 0 0 0,-1 0 0 0 0,0 0 0 0 0,0 0 0 0 0,1 0 0 0 0,-1 0-1 0 0,0 0 1 0 0,1 0 0 0 0,-1 0 0 0 0,0 0 0 0 0,0 0 0 0 0,1 0 0 0 0,-1 1 0 0 0,0-1 0 0 0,0 0 0 0 0,1 0 0 0 0,-1 0-1 0 0,0 0 1 0 0,0 1 0 0 0,0-1 0 0 0,1 0 0 0 0,-1 0 0 0 0,0 0 0 0 0,0 1 0 0 0,0-1 0 0 0,0 0 0 0 0,1 0 0 0 0,-1 1-1 0 0,0-1 1 0 0,0 0 0 0 0,0 0 0 0 0,0 1 0 0 0,0-1 0 0 0,0 0 0 0 0,0 1 0 0 0,0-1 0 0 0,0 0 0 0 0,0 0 0 0 0,0 1 0 0 0,0-1-1 0 0,0 0 1 0 0,0 1 0 0 0,0-1 0 0 0,0 0 0 0 0,0 0 0 0 0,0 1 0 0 0,0-1 0 0 0,-1 0 0 0 0,1 0 0 0 0,0 1 0 0 0,0-1-1 0 0,0 0 1 0 0,0 0 0 0 0,0 0 0 0 0,-1 1 0 0 0,1-1 0 0 0,0 0 0 0 0,0 0 0 0 0,-1 0 5 0 0,28 4 7 0 0,23-8 31 0 0,-49 4-60 0 0,-6 12 54 0 0,-132 107 101 0 0,69-73 7 0 0,-18 5-113 0 0,188-128-198 0 0,-67 48 163 0 0,0 3-1 0 0,3 0 1 0 0,0 3-1 0 0,1 1 1 0 0,1 2-1 0 0,39-14 9 0 0,-55 38-153 0 0,-42 26 16 0 0,-120 108 149 0 0,-91 50 30 0 0,151-126-27 0 0,-89 62 132 0 0,161-119-221 0 0,14-8 55 0 0,18-10 38 0 0,38-25 23 0 0,659-366-108 0 0,379-131-454 0 0,-844 421 984 0 0,-285 110 372 0 0,3 7-840 0 0,-1 2-1 0 0,1 1 0 0 0,0 0 0 0 0,0 2 0 0 0,1 1 0 0 0,0 1 0 0 0,0 0 0 0 0,1 2 1 0 0,0 1-1 0 0,1 0 0 0 0,1 2 0 0 0,-12 11 5 0 0,-73 43-20 0 0,-253 107 2 0 0,191-112 112 0 0,211-77-534 0 0,511-214 434 0 0,-285 122 63 0 0,917-333-71 0 0,-1066 400 169 0 0,-110 30 1027 0 0,-39 5-569 0 0,5 5-636 0 0,0 1 1 0 0,-1 1 0 0 0,1 1-1 0 0,1 1 1 0 0,-1 1 0 0 0,-10 5 22 0 0,-16 4-20 0 0,-737 273 55 0 0,413-144 14 0 0,276-104-371 0 0,144-33-508 0 0,-7-12 855 0 0,-1-1 0 0 0,0-1-1 0 0,0-3 1 0 0,-1-1 0 0 0,0-1-1 0 0,0-3-24 0 0,24-6 28 0 0,1424-401 90 0 0,-1264 367-56 0 0,3 9 1 0 0,19 9-63 0 0,-39 27 29 0 0,-206 10-21 0 0,1-1-1 0 0,-1 1 1 0 0,1-1-1 0 0,-1 1 1 0 0,0-1-1 0 0,1 1 0 0 0,-1 0 1 0 0,1-1-1 0 0,0 1 1 0 0,-1 0-1 0 0,1-1 1 0 0,-1 1-1 0 0,1 0 1 0 0,0 0-1 0 0,0-1 0 0 0,-1 1 1 0 0,1 0-1 0 0,0 0 1 0 0,0 0-1 0 0,0-1 1 0 0,0 1-1 0 0,0 0 1 0 0,0 0-1 0 0,0 0 1 0 0,0-1-1 0 0,0 1 0 0 0,1 0 1 0 0,-1 0-1 0 0,0-1 1 0 0,0 1-1 0 0,1 0 1 0 0,-1 0-1 0 0,0-1 1 0 0,1 1-1 0 0,-1 0 0 0 0,1-1 1 0 0,-1 1-1 0 0,1 0 1 0 0,-1-1-1 0 0,1 1 1 0 0,-1-1-1 0 0,1 1 1 0 0,0-1-1 0 0,-1 1 0 0 0,1-1 1 0 0,0 1-1 0 0,0-1 1 0 0,-1 0-1 0 0,1 1 1 0 0,0-1-1 0 0,0 0 1 0 0,-1 0-1 0 0,1 1 1 0 0,0-1-1 0 0,0 0 0 0 0,-1 0 1 0 0,1 0-1 0 0,0 0-7 0 0,-116 58 185 0 0,-3-5 0 0 0,-3-5 0 0 0,-21 1-185 0 0,52-18 30 0 0,-275 98 27 0 0,-299 60-57 0 0,641-184-80 0 0,59-3-487 0 0,40-12 556 0 0,-1-4 0 0 0,-1-3 1 0 0,6-6 10 0 0,-3 3 7 0 0,791-174 47 0 0,-666 157-63 0 0,1192-186-147 0 0,-1290 218 521 0 0,-285 43-133 0 0,-577 167-274 0 0,-700 195 346 0 0,1385-374-392 0 0,99-18-160 0 0,45-13 259 0 0,0-3 0 0 0,-1-3 0 0 0,0-3 0 0 0,58-21-11 0 0,-22 8 20 0 0,1355-318-102 0 0,-1001 240 114 0 0,-409 95 406 0 0,-88 13-398 0 0,1 2 0 0 0,0 1 1 0 0,0 2-1 0 0,1 1 0 0 0,-3 3-40 0 0,2-2 0 0 0,-1146 338 54 0 0,598-168-44 0 0,522-154-220 0 0,64-22 72 0 0,55-3 127 0 0,0-2 0 0 0,0-3 0 0 0,-1-3 0 0 0,0-1 1 0 0,0-4-1 0 0,-1-1 0 0 0,6-5 11 0 0,15-2-1 0 0,1284-342 38 0 0,-985 267 73 0 0,-341 86 644 0 0,-88 13-705 0 0,-1 3-1 0 0,1 2 1 0 0,1 2-1 0 0,-1 3 0 0 0,-27 12-48 0 0,-46 10-3 0 0,-1536 349-34 0 0,1264-311-38 0 0,-165 0 75 0 0,492-70-47 0 0,115-20-378 0 0,487-152 220 0 0,1074-272 63 0 0,-1421 399 248 0 0,-260 49 48 0 0,-390 109-444 0 0,-1146 311 252 0 0,915-280 298 0 0,580-129-326 0 0,340-93-154 0 0,588-201 217 0 0,-519 173 76 0 0,3 13 1 0 0,286-47-74 0 0,-569 136 2 0 0,-28 7 17 0 0,14-6-20 0 0,-505 175-170 0 0,-152 43 252 0 0,-387 64-81 0 0,766-231 202 0 0,262-51-169 0 0,44-16-198 0 0,992-404-7 0 0,-806 329 199 0 0,41-15 94 0 0,46-5-121 0 0,-285 104 68 0 0,-21 4 7 0 0,-26 4-34 0 0,-266 85-228 0 0,251-71 165 0 0,-1188 334-128 0 0,1171-337 183 0 0,-1-2 1 0 0,0-3-1 0 0,0-4 0 0 0,-60-2-33 0 0,124-2 3 0 0,0 1-1 0 0,0-1 1 0 0,0 0 0 0 0,-1 0-1 0 0,1 0 1 0 0,0 0-1 0 0,0 0 1 0 0,0-1-1 0 0,0 1 1 0 0,0-1 0 0 0,0 0-1 0 0,0 0 1 0 0,1 0-1 0 0,-1 0 1 0 0,0 0-1 0 0,0-1 1 0 0,1 0 0 0 0,-1 1-1 0 0,1-1 1 0 0,-1 0-1 0 0,1 0 1 0 0,0 0-1 0 0,0 0 1 0 0,0-1 0 0 0,0 1-1 0 0,0 0 1 0 0,0-1-1 0 0,1 1 1 0 0,-1-1 0 0 0,1 0-1 0 0,-1 0 1 0 0,1 0-1 0 0,0 1 1 0 0,0-1-1 0 0,1 0 1 0 0,-1 0 0 0 0,1 0-1 0 0,-1 0 1 0 0,1 0-1 0 0,0-1 1 0 0,0 1-1 0 0,0 0 1 0 0,1 0 0 0 0,-1 0-3 0 0,5-10-27 0 0,1 1 0 0 0,0-1 1 0 0,1 1-1 0 0,0 1 1 0 0,1-1-1 0 0,0 1 0 0 0,0 1 1 0 0,2-1-1 0 0,-1 1 1 0 0,1 1-1 0 0,1 0 1 0 0,4-3 26 0 0,5-6-21 0 0,420-367-55 0 0,-217 187 121 0 0,-221 197-39 0 0,0 0 0 0 0,-1 0 0 0 0,1 0 0 0 0,0 0 0 0 0,-1 0 1 0 0,1 0-1 0 0,-1-1 0 0 0,1 1 0 0 0,-1-1 0 0 0,0 1 0 0 0,1-1 0 0 0,-1 1 0 0 0,0-1 1 0 0,0 0-1 0 0,0 0 0 0 0,0 1 0 0 0,-1-1 0 0 0,1 0 0 0 0,0 0 0 0 0,-1 0 0 0 0,1 0 1 0 0,-1 0-1 0 0,0 0 0 0 0,0 0 0 0 0,0 0 0 0 0,0 0 0 0 0,0 0 0 0 0,0 0 0 0 0,0 0 1 0 0,0 0-1 0 0,-1 1 0 0 0,1-1 0 0 0,-1 0 0 0 0,0 0 0 0 0,1 0 0 0 0,-1 0 0 0 0,0 0 1 0 0,0 1-1 0 0,0-1 0 0 0,0 0 0 0 0,-1 1 0 0 0,1-1 0 0 0,0 1 0 0 0,-1-1 0 0 0,1 1 1 0 0,-1 0-1 0 0,1 0 0 0 0,-1-1 0 0 0,1 1 0 0 0,-1 0 0 0 0,0 0 0 0 0,0 1 0 0 0,0-1 1 0 0,-1 0-7 0 0,-25-3-48 0 0,0 2 0 0 0,-1 1 1 0 0,1 1-1 0 0,0 2 1 0 0,-1 1-1 0 0,1 1 1 0 0,0 1-1 0 0,1 1 0 0 0,-19 8 48 0 0,-7-1-32 0 0,-357 82 170 0 0,411-96-136 0 0,-1 1 1 0 0,0 0-1 0 0,0 0 1 0 0,0-1-1 0 0,1 1 1 0 0,-1 0-1 0 0,0-1 1 0 0,0 1-1 0 0,0 0 1 0 0,0-1 0 0 0,0 1-1 0 0,0 0 1 0 0,1-1-1 0 0,-1 1 1 0 0,0 0-1 0 0,0-1 1 0 0,0 1-1 0 0,0-1 1 0 0,0 1-1 0 0,0 0 1 0 0,-1-1-1 0 0,1 1 1 0 0,0 0-1 0 0,0-1 1 0 0,0 1-1 0 0,0 0 1 0 0,0-1-1 0 0,0 1 1 0 0,-1 0-1 0 0,1-1 1 0 0,0 1-1 0 0,0 0 1 0 0,0 0-1 0 0,-1-1 1 0 0,1 1-1 0 0,0 0 1 0 0,0 0-1 0 0,-1-1 1 0 0,1 1-1 0 0,0 0 1 0 0,-1 0 0 0 0,1 0-1 0 0,0-1 1 0 0,-1 1-1 0 0,1 0 1 0 0,0 0-1 0 0,-1 0 1 0 0,1 0-1 0 0,0 0 1 0 0,-1 0-1 0 0,1 0-2 0 0,33-24-105 0 0,509-302 74 0 0,-438 254 66 0 0,-3-3 1 0 0,76-76-36 0 0,-166 141 3 0 0,0 1 6 0 0,0 0 1 0 0,0-1 0 0 0,-1 0-1 0 0,0 0 1 0 0,0-1 0 0 0,-2-1-1 0 0,1 0 1 0 0,-1 0 0 0 0,-1 0 0 0 0,6-14-10 0 0,-13 24-10 0 0,-1 0 1 0 0,1 0-1 0 0,0-1 1 0 0,-1 1 0 0 0,1 0-1 0 0,-1 0 1 0 0,0 0 0 0 0,0 0-1 0 0,0 0 1 0 0,0 0 0 0 0,0 0-1 0 0,0 0 1 0 0,-1 1-1 0 0,1-1 1 0 0,0 0 0 0 0,-1 1-1 0 0,0-1 1 0 0,1 1 0 0 0,-1-1-1 0 0,0 1 1 0 0,0 0 0 0 0,1 0-1 0 0,-1 0 1 0 0,0 0-1 0 0,0 0 1 0 0,0 0 0 0 0,-1 0-1 0 0,1 1 1 0 0,0-1 0 0 0,0 1-1 0 0,0-1 1 0 0,0 1 0 0 0,-1 0-1 0 0,1 0 1 0 0,0 0-1 0 0,0 0 1 0 0,0 0 0 0 0,0 1-1 0 0,-1-1 1 0 0,1 1 0 0 0,0-1-1 0 0,-2 2 10 0 0,0-3-28 0 0,-27 3-114 0 0,0 1 0 0 0,1 2 0 0 0,-1 1 0 0 0,1 1 0 0 0,0 1 0 0 0,1 2 0 0 0,-11 6 142 0 0,-2-2-62 0 0,-658 262 42 0 0,611-238 59 0 0,-79 36-50 0 0,182-74-188 0 0,185-60 370 0 0,342-158 26 0 0,-199 60-146 0 0,-267 113 214 0 0,-76 44-259 0 0,1 0 1 0 0,0 0-1 0 0,-1 0 0 0 0,1 0 0 0 0,0 0 0 0 0,-1 1 0 0 0,1-1 1 0 0,-1 0-1 0 0,1 0 0 0 0,-1 1 0 0 0,0-1 0 0 0,1 0 0 0 0,-1 1 0 0 0,0-1 1 0 0,1 0-1 0 0,-1 1 0 0 0,0-1 0 0 0,0 1 0 0 0,0-1 0 0 0,1 1 1 0 0,-1 0-1 0 0,0-1 0 0 0,0 1 0 0 0,0 0 0 0 0,0 0 0 0 0,0-1 1 0 0,0 1-1 0 0,1 0 0 0 0,-1 0 0 0 0,0 0 0 0 0,0 0 0 0 0,0 0 0 0 0,0 0 1 0 0,0 0-1 0 0,0 1 0 0 0,0-1 0 0 0,0 0 0 0 0,0 0 0 0 0,1 1 1 0 0,-1-1-1 0 0,0 1 0 0 0,0-1 0 0 0,0 0 0 0 0,0 1 0 0 0,1 0 0 0 0,-1 0-6 0 0,-6-1-21 0 0,-24 3-46 0 0,1 1 0 0 0,-1 2 1 0 0,1 1-1 0 0,0 1 0 0 0,0 1 0 0 0,1 2 1 0 0,-6 4 66 0 0,-30 10-52 0 0,-624 251 267 0 0,690-276-225 0 0,-1 0-1 0 0,0 0 1 0 0,0 0 0 0 0,0 0 0 0 0,1 1 0 0 0,-1-1 0 0 0,0 0 0 0 0,0 0 0 0 0,0 0 0 0 0,0 1-1 0 0,0-1 1 0 0,0 0 0 0 0,0 0 0 0 0,0 1 0 0 0,1-1 0 0 0,-1 0 0 0 0,0 0 0 0 0,0 1-1 0 0,0-1 1 0 0,0 0 0 0 0,0 0 0 0 0,0 1 0 0 0,0-1 0 0 0,0 0 0 0 0,-1 0 0 0 0,1 1 0 0 0,0-1-1 0 0,0 0 1 0 0,0 0 0 0 0,0 1 0 0 0,0-1 0 0 0,0 0 0 0 0,0 0 0 0 0,0 0 0 0 0,-1 1 0 0 0,1-1-1 0 0,0 0 11 0 0,30-2-76 0 0,115-49 260 0 0,528-198-117 0 0,-665 249-638 0 0,-19 10 395 0 0,-26 14 85 0 0,-180 109-7 0 0,-248 141-96 0 0,9-42 319 0 0,422-210-365 0 0,59-18-200 0 0,137-56 28 0 0,306-116-1956 0 0,-267 90-8249 0 0,-192 74 7200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3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10810 0 0,'0'0'1321'0'0,"0"0"-436"0"0,0 0-258 0 0,0 0 168 0 0,0 0 305 0 0,0 0 162 0 0,0 0-97 0 0,0 0-239 0 0,0 0-209 0 0,0 0-161 0 0,0 0-86 0 0,0 0-6 0 0,0 0-37 0 0,33-2-11 0 0,106-3-19 0 0,105-3 663 0 0,-184 0-2905 0 0,-27-5-8019 0 0,-30 12 4790 0 0,2 1-1541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 10514 0 0,'0'0'2158'0'0,"0"0"-1410"0"0,0 0-109 0 0,0 0 444 0 0,0 0 309 0 0,0 0 82 0 0,0 0-221 0 0,36-1-335 0 0,115-5-262 0 0,79-24 312 0 0,-156 18-1449 0 0,-8 2-3568 0 0,-24 4-5066 0 0,-30 5 957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308 122 4753 0 0,'0'0'938'0'0,"0"0"-37"0"0,0 0 131 0 0,0 0 305 0 0,0 0 322 0 0,0 0 98 0 0,0 0-184 0 0,0 0-370 0 0,0 0-353 0 0,0 0-276 0 0,0 0-155 0 0,3 16 2235 0 0,-148 196-118 0 0,139-201-2520 0 0,0 0 1 0 0,1 0-1 0 0,0 0 0 0 0,1 1 0 0 0,0 0 1 0 0,1 0-1 0 0,0 0 0 0 0,1 0 1 0 0,1 0-1 0 0,-1 0 0 0 0,2 1 0 0 0,0-1 1 0 0,0 0-1 0 0,1 0 0 0 0,1 3-16 0 0,2-7 55 0 0,0 0-1 0 0,0 0 1 0 0,1-1 0 0 0,0 1 0 0 0,0-1-1 0 0,1-1 1 0 0,0 1 0 0 0,0-1-1 0 0,1 0 1 0 0,-1 0 0 0 0,1-1-1 0 0,1 0 1 0 0,-1 0 0 0 0,1-1-1 0 0,-1 0 1 0 0,1 0 0 0 0,1 0-1 0 0,-1-1 1 0 0,0-1 0 0 0,1 1-1 0 0,-1-1 1 0 0,1-1 0 0 0,0 0-1 0 0,0 0 1 0 0,-1-1 0 0 0,8 0-55 0 0,47 3-1382 0 0,-46-30-5311 0 0,-10 8-1226 0 0,-5 11 61 0 0</inkml:trace>
  <inkml:trace contextRef="#ctx0" brushRef="#br0" timeOffset="532.317">0 122 3329 0 0,'0'0'648'0'0,"0"0"27"0"0,0 0 173 0 0,0 0 356 0 0,0 0 323 0 0,0 0 51 0 0,0 0-185 0 0,0 0-307 0 0,0 0-274 0 0,0 0-109 0 0,0 0-7 0 0,0 0 42 0 0,0 0 46 0 0,6-10 12 0 0,15-30-20 0 0,20 12 1607 0 0,-27 22-1948 0 0,-5 0-270 0 0,1 1-1 0 0,0 0 1 0 0,1 1 0 0 0,-1 0-1 0 0,1 1 1 0 0,0 0 0 0 0,0 0-1 0 0,0 1 1 0 0,0 1 0 0 0,0 0-1 0 0,0 0 1 0 0,0 1-1 0 0,8 1-164 0 0,56 48 255 0 0,-25-9-83 0 0,-38-34-25 0 0,1 0 1 0 0,-1 0-1 0 0,1-1 0 0 0,1-1 0 0 0,-1 0 1 0 0,1-1-1 0 0,-1-1 0 0 0,1 0 0 0 0,0 0 0 0 0,0-1 1 0 0,0-1-1 0 0,0-1 0 0 0,4 0-147 0 0,-10-2 104 0 0,-1 1 1 0 0,0-1-1 0 0,-1 0 0 0 0,1-1 0 0 0,-1 0 1 0 0,1 0-1 0 0,-1 0 0 0 0,0-1 1 0 0,-1 0-1 0 0,1 0 0 0 0,-1 0 0 0 0,0-1 1 0 0,0 0-1 0 0,-1 0 0 0 0,4-5-104 0 0,19-4-4428 0 0,-5 14-3343 0 0,-14 1 2996 0 0,-1 0-4707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47 13667 0 0,'0'0'968'0'0,"0"0"-457"0"0,0 0-234 0 0,0 0 170 0 0,0 0 336 0 0,0 0 194 0 0,0 0-19 0 0,0 0-181 0 0,0 0-246 0 0,-2 32-177 0 0,-5 101-120 0 0,-17 170 240 0 0,2-119-1652 0 0,22-178 2922 0 0,-1 1-7264 0 0,2-13-6466 0 0,-1-1 7968 0 0</inkml:trace>
  <inkml:trace contextRef="#ctx0" brushRef="#br0" timeOffset="249.597">34 106 8890 0 0,'0'0'1173'0'0,"0"0"-176"0"0,0 0 108 0 0,0 0 308 0 0,0 0 223 0 0,0 0-100 0 0,0 0-314 0 0,0 0-297 0 0,0 0-246 0 0,33-4-171 0 0,106-12-106 0 0,193-30-176 0 0,-314 43-1332 0 0,18-2-95 0 0,-24 4-3457 0 0,0 2-4157 0 0,-12-1 3883 0 0</inkml:trace>
  <inkml:trace contextRef="#ctx0" brushRef="#br0" timeOffset="453.585">76 463 5489 0 0,'0'0'1528'0'0,"0"0"-775"0"0,0 0 383 0 0,0 0 392 0 0,0 0 201 0 0,0 0-97 0 0,0 0-360 0 0,0 0-400 0 0,0 0-343 0 0,197 11-217 0 0,-162-15-200 0 0,8-3-160 0 0,-3-4-192 0 0,2 4-297 0 0,-3-4-527 0 0,0 3-840 0 0,-14 1-1209 0 0,-6 3-6873 0 0</inkml:trace>
  <inkml:trace contextRef="#ctx0" brushRef="#br0" timeOffset="977.03">544 835 4081 0 0,'0'0'1371'0'0,"0"0"-896"0"0,0 0-182 0 0,0 0 399 0 0,0 0 448 0 0,0 0 285 0 0,0 0 23 0 0,0 0-192 0 0,0 0-253 0 0,0 0-200 0 0,0 0-98 0 0,31-9 8 0 0,96-31 81 0 0,-28-5 1286 0 0,-79 31-1583 0 0,39-27 605 0 0,-2-2 0 0 0,-1-2 0 0 0,19-24-1102 0 0,-40 29 94 0 0,-2-1-1 0 0,-2-2 1 0 0,-2-1 0 0 0,23-45-94 0 0,-43 73-148 0 0,0 1 0 0 0,-1-1 0 0 0,-1 0 0 0 0,0-1 0 0 0,-1 1 0 0 0,-1-1 0 0 0,0-1 1 0 0,-1 1-1 0 0,-1-1 0 0 0,-1 1 0 0 0,0-13 148 0 0,-3 27-37 0 0,0 0 1 0 0,0 0 0 0 0,0 0-1 0 0,-1 0 1 0 0,1 0 0 0 0,-1 0-1 0 0,0 0 1 0 0,1 0 0 0 0,-1 1-1 0 0,0-1 1 0 0,-1 1-1 0 0,1-1 1 0 0,0 1 0 0 0,-1 0-1 0 0,0 0 1 0 0,1 0 0 0 0,-1 0-1 0 0,0 0 1 0 0,0 1 0 0 0,0-1-1 0 0,0 1 1 0 0,0 0-1 0 0,0 0 1 0 0,0 0 0 0 0,0 0-1 0 0,-1 1 1 0 0,1-1 0 0 0,0 1-1 0 0,-1 0 1 0 0,1 0 0 0 0,0 0-1 0 0,-1 0 1 0 0,1 0-1 0 0,0 1 1 0 0,0 0 0 0 0,-1-1-1 0 0,1 1 1 0 0,0 0 0 0 0,0 1-1 0 0,0-1 1 0 0,0 1 0 0 0,0-1-1 0 0,0 1 1 0 0,1 0-1 0 0,-1 0 1 0 0,0 0 0 0 0,1 0-1 0 0,0 0 1 0 0,-1 1 36 0 0,-14 8-7 0 0,0 0 0 0 0,1 2-1 0 0,1 0 1 0 0,0 0 0 0 0,0 2-1 0 0,2 0 1 0 0,-1 0 0 0 0,2 1 0 0 0,0 1-1 0 0,1 0 1 0 0,1 0 0 0 0,1 1-1 0 0,0 0 1 0 0,1 1 0 0 0,1 0 0 0 0,1 1-1 0 0,1-1 1 0 0,0 1 0 0 0,2 0-1 0 0,0 0 1 0 0,1 0 0 0 0,1 0 0 0 0,1 1-1 0 0,1 1 8 0 0,2-12 29 0 0,0 1 0 0 0,0-1 0 0 0,1 0-1 0 0,0-1 1 0 0,1 1 0 0 0,0-1 0 0 0,1 0-1 0 0,0 0 1 0 0,0 0 0 0 0,1-1 0 0 0,0 0-1 0 0,0 0 1 0 0,1-1 0 0 0,0 0 0 0 0,0 0-1 0 0,1-1 1 0 0,-1 0 0 0 0,2 0-29 0 0,12 7-498 0 0,1-2 0 0 0,-1 0 0 0 0,2-1 0 0 0,0-1 0 0 0,0-2 0 0 0,0 0 0 0 0,1-1 498 0 0,35 4-8470 0 0,-40-9 1035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5.4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0 155 744 0 0,'0'0'379'0'0,"0"0"18"0"0,0 0 394 0 0,0 0 619 0 0,0 0 421 0 0,0 0 73 0 0,0 0-282 0 0,0 0-379 0 0,0 0-279 0 0,0 0-105 0 0,0 0-20 0 0,3 1 17 0 0,-2-1-433 0 0,7 1-498 0 0,2 1 5658 0 0,1-1-872 0 0,7 1-4548 0 0,167-13 1384 0 0,-4 3-1160 0 0,133-9 185 0 0,-84 20-332 0 0,-87-25 32 0 0,185 18 57 0 0,-181-13-87 0 0,36-5 18 0 0,-82 18-131 0 0,-11 0-69 0 0,63-8 61 0 0,61-2-38 0 0,-109 10 7 0 0,27-7-14 0 0,34 4 18 0 0,17 6-58 0 0,-102 10 24 0 0,1-4 0 0 0,0-3 0 0 0,14-5-60 0 0,20 2 126 0 0,186 1 326 0 0,-221-4-296 0 0,-124-6-7310 0 0,31 8 1193 0 0,3-1-4099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8:11.694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468 1775 0 0 0,'-65'-6'0'0'0,"64"6"0"0"0,-1 0 0 0 0,1-1 0 0 0,0 1 0 0 0,0 0 0 0 0,0 0 0 0 0,0 0 1 0 0,-1 1-1 0 0,1-1 0 0 0,0 0 0 0 0,0 0 0 0 0,0 1 0 0 0,-1-1 0 0 0,1 0 0 0 0,0 1 0 0 0,0-1 0 0 0,0 1 0 0 0,0 0 0 0 0,0-1 1 0 0,0 1-1 0 0,0 0 0 0 0,0 0 0 0 0,0-1 0 0 0,1 1 0 0 0,-1 0 0 0 0,0 0 0 0 0,0 0 0 0 0,1 0 0 0 0,-1 0 0 0 0,0 0 0 0 0,1 0 1 0 0,-1 0-1 0 0,1 0 0 0 0,-1 1 0 0 0,-1 3 10 0 0,-82 196 832 0 0,83-198-803 0 0,-5 18-4 0 0,17-26 674 0 0,88-134-12 0 0,-91 121-753 0 0,-19 22-436 0 0,-70 106 469 0 0,114-111 375 0 0,41-42 99 0 0,62-39-532 0 0,-152 113 712 0 0,-143 129 1944 0 0,158-159-2550 0 0,1-1-207 0 0,68-46 163 0 0,291-279-12 0 0,-252 229-822 0 0,-252 235 1996 0 0,27-57 1265 0 0,366-269-2987 0 0,-98 75-86 0 0,-150 112 688 0 0,-1 0 0 0 0,1 1 0 0 0,0-1 0 0 0,-1 0 0 0 0,1 0 0 0 0,0 0 0 0 0,-1 0 0 0 0,1 0 0 0 0,0 1 0 0 0,-1-1 0 0 0,1 0 0 0 0,-1 0 0 0 0,1 0 0 0 0,0 0 0 0 0,-1 0 0 0 0,1 0 1 0 0,0 0-1 0 0,-1 0 0 0 0,1-1 0 0 0,0 1 0 0 0,-1 0 0 0 0,1 0 0 0 0,0 0 0 0 0,-1 0 0 0 0,1 0 0 0 0,0 0 0 0 0,-1-1 0 0 0,1 1 0 0 0,0 0 0 0 0,-1 0 0 0 0,1-1 0 0 0,0 1 0 0 0,0 0 0 0 0,-1 0 0 0 0,1-1 0 0 0,0 1 0 0 0,0 0 0 0 0,0-1 0 0 0,-1 1 1 0 0,1 0-1 0 0,0-1 0 0 0,0 1 0 0 0,0 0 0 0 0,0-1 0 0 0,0 1 0 0 0,0 0 0 0 0,0-1 0 0 0,0 1 0 0 0,0 0 0 0 0,0-1 0 0 0,0 1 0 0 0,0-1 0 0 0,0 1 0 0 0,0 0 0 0 0,0-1 0 0 0,0 1 0 0 0,0 0 0 0 0,0-1 0 0 0,0 1 0 0 0,0 0 0 0 0,1-1 0 0 0,-1 1 0 0 0,0 0 1 0 0,0-1-1 0 0,0 1 0 0 0,1 0 0 0 0,-1 0 0 0 0,0-1 0 0 0,0 1 0 0 0,1 0-23 0 0,-36-2 103 0 0,33 2-8 0 0,-1 1-130 0 0,1-1 0 0 0,-1 1 0 0 0,1-1 0 0 0,-1 1 0 0 0,1 0 0 0 0,-1 0 0 0 0,1 0 0 0 0,0 0 0 0 0,-1 0 0 0 0,1 1 0 0 0,0-1 0 0 0,0 1 0 0 0,0-1 0 0 0,0 1 0 0 0,0 0 0 0 0,0 0 0 0 0,1-1 0 0 0,-1 1 0 0 0,1 1 0 0 0,-1-1 0 0 0,1 0 0 0 0,0 0 0 0 0,-1 1 0 0 0,1-1 0 0 0,0 2 35 0 0,49-8-393 0 0,-26-11 451 0 0,-1-1 0 0 0,0-1 1 0 0,-2 0-1 0 0,0-2 1 0 0,-1 0-1 0 0,5-8-58 0 0,12-12 20 0 0,104-116-226 0 0,-136 131 819 0 0,-32 34-692 0 0,-162 199 443 0 0,191-209-384 0 0,1 0-1 0 0,-1 0 1 0 0,0 0-1 0 0,1 0 1 0 0,-1 0-1 0 0,0 0 0 0 0,1 0 1 0 0,-1 0-1 0 0,0 0 1 0 0,0 0-1 0 0,1 1 0 0 0,-1-1 1 0 0,0 0-1 0 0,0 0 1 0 0,1 0-1 0 0,-1 0 0 0 0,0 1 1 0 0,0-1-1 0 0,0 0 1 0 0,1 0-1 0 0,-1 0 0 0 0,0 1 1 0 0,0-1-1 0 0,0 0 1 0 0,0 0-1 0 0,0 1 1 0 0,1-1-1 0 0,-1 0 0 0 0,0 1 1 0 0,0-1-1 0 0,0 0 1 0 0,0 0-1 0 0,0 1 0 0 0,0-1 1 0 0,0 0-1 0 0,0 1 1 0 0,0-1-1 0 0,0 0 0 0 0,0 0 1 0 0,0 1-1 0 0,0-1 21 0 0,30-16 315 0 0,142-148-27 0 0,-155 145-17 0 0,-17 19 17 0 0,0 0 25 0 0,-17 15-199 0 0,-102 155-129 0 0,79-105 135 0 0,30-40-324 0 0,10-24-9 0 0,0-1 23 0 0,14 0 34 0 0,-6-1 187 0 0,-1-1 0 0 0,0 0 0 0 0,0-1 0 0 0,0 0 0 0 0,0 0 0 0 0,0 0 0 0 0,-1-1 0 0 0,1 1 1 0 0,-1-2-1 0 0,0 1 0 0 0,0-1 0 0 0,-1 0 0 0 0,1 0 0 0 0,-1-1-31 0 0,24-17 29 0 0,8-22 1333 0 0,-59 54-1217 0 0,-71 110-193 0 0,94-119 39 0 0,-1 0 1 0 0,0 1-1 0 0,1-1 0 0 0,-1 0 0 0 0,0 0 1 0 0,1 0-1 0 0,-1 0 0 0 0,0 1 0 0 0,0-1 0 0 0,1 0 1 0 0,-1 0-1 0 0,0 1 0 0 0,0-1 0 0 0,0 0 0 0 0,1 0 1 0 0,-1 1-1 0 0,0-1 0 0 0,0 0 0 0 0,0 1 0 0 0,0-1 1 0 0,1 0-1 0 0,-1 1 0 0 0,0-1 0 0 0,0 0 0 0 0,0 1 1 0 0,0-1-1 0 0,0 0 0 0 0,0 1 0 0 0,0-1 0 0 0,0 0 1 0 0,0 1-1 0 0,0-1 0 0 0,0 0 0 0 0,0 1 1 0 0,0-1-1 0 0,-1 0 0 0 0,1 1 0 0 0,0-1 0 0 0,0 0 1 0 0,0 1-1 0 0,0-1 0 0 0,-1 0 0 0 0,1 1 0 0 0,0-1 1 0 0,0 0-1 0 0,0 0 0 0 0,-1 1 0 0 0,1-1 0 0 0,0 0 1 0 0,-1 0-1 0 0,1 0 0 0 0,0 1 0 0 0,0-1 0 0 0,-1 0 1 0 0,1 0 8 0 0,28-18-57 0 0,114-117-100 0 0,-74 61 363 0 0,-109 67 1133 0 0,38 8-1384 0 0,-1 1 0 0 0,1 0 0 0 0,-1 0 0 0 0,1 0 0 0 0,0 0 0 0 0,0 0 0 0 0,0 0 0 0 0,0 1 0 0 0,0 0 0 0 0,1-1 0 0 0,-1 1 0 0 0,1 0 0 0 0,0 0 0 0 0,0 0 0 0 0,0 1 0 0 0,0-1 0 0 0,0 0 0 0 0,1 1 0 0 0,-1-1 0 0 0,1 1-1 0 0,0 0 1 0 0,0-1 0 0 0,0 1 0 0 0,1 0 0 0 0,-1 0 0 0 0,1 0 0 0 0,0 1 45 0 0,3-3-11 0 0,-1-1 0 0 0,1 1-1 0 0,-1-1 1 0 0,1 0 0 0 0,0 0 0 0 0,0 0-1 0 0,0 0 1 0 0,0 0 0 0 0,0 0 0 0 0,-1-1-1 0 0,1 0 1 0 0,0 1 0 0 0,0-1 0 0 0,0 0-1 0 0,0-1 1 0 0,0 1 0 0 0,0 0-1 0 0,0-1 1 0 0,0 0 0 0 0,0 1 0 0 0,0-1-1 0 0,0 0 1 0 0,-1-1 0 0 0,1 1 0 0 0,0 0-1 0 0,-1-1 1 0 0,1 0 11 0 0,46-19 1724 0 0,-142 127-1641 0 0,70-71 31 0 0,55-70-351 0 0,-12 5 284 0 0,0-1-1 0 0,-3-1 1 0 0,0 0-1 0 0,-2-1 1 0 0,-1-1-1 0 0,7-29-46 0 0,-21 62 12 0 0,1 1 0 0 0,-1-1-1 0 0,1 0 1 0 0,-1 0 0 0 0,0 1 0 0 0,1-1-1 0 0,-1 0 1 0 0,0 0 0 0 0,0 0-1 0 0,1 0 1 0 0,-1 1 0 0 0,0-1 0 0 0,0 0-1 0 0,0 0 1 0 0,0 0 0 0 0,0 0-1 0 0,0 0 1 0 0,-1 1 0 0 0,1-1 0 0 0,0 0-1 0 0,0 0 1 0 0,0 0 0 0 0,-1 0-1 0 0,1 1 1 0 0,0-1 0 0 0,-1 0 0 0 0,1 0-1 0 0,-1 1 1 0 0,1-1 0 0 0,-1 0 0 0 0,1 0-1 0 0,-1 1 1 0 0,0-1 0 0 0,1 1-1 0 0,-1-1 1 0 0,0 1 0 0 0,1-1 0 0 0,-1 1-1 0 0,0-1 1 0 0,0 1 0 0 0,0 0-1 0 0,1-1 1 0 0,-1 1 0 0 0,0 0 0 0 0,0 0-1 0 0,0-1 1 0 0,0 1 0 0 0,1 0-1 0 0,-1 0 1 0 0,-1 0-12 0 0,-41 19-375 0 0,-75 98 336 0 0,119-117 24 0 0,-1 0 1 0 0,1 0-1 0 0,-1 0 0 0 0,1 0 0 0 0,-1 0 1 0 0,1 0-1 0 0,-1 0 0 0 0,0 0 0 0 0,1 1 1 0 0,-1-1-1 0 0,1 0 0 0 0,-1 0 0 0 0,1 1 1 0 0,-1-1-1 0 0,1 0 0 0 0,-1 0 0 0 0,0 1 1 0 0,1-1-1 0 0,-1 0 0 0 0,0 1 0 0 0,1-1 1 0 0,-1 1-1 0 0,0-1 0 0 0,1 0 0 0 0,-1 1 1 0 0,0-1-1 0 0,0 1 0 0 0,0-1 0 0 0,1 1 1 0 0,-1-1-1 0 0,0 1 0 0 0,0-1 0 0 0,0 1 1 0 0,0-1-1 0 0,0 1 0 0 0,0-1 0 0 0,0 1 1 0 0,0-1-1 0 0,0 1 0 0 0,0-1 0 0 0,0 1 1 0 0,0-1-1 0 0,0 1 0 0 0,-1-1 0 0 0,1 1 1 0 0,0-1-1 0 0,0 0 0 0 0,0 1 0 0 0,-1 0 15 0 0,52-45 383 0 0,-45 37-394 0 0,-3 5 45 0 0,0-1 0 0 0,0 1 1 0 0,0-1-1 0 0,0 0 1 0 0,-1 0-1 0 0,0 0 0 0 0,1-1 1 0 0,-1 1-1 0 0,0 0 1 0 0,-1-1-1 0 0,1 1 0 0 0,-1-1 1 0 0,1 0-1 0 0,-1 1 1 0 0,0-1-1 0 0,0 0 0 0 0,-1 0 1 0 0,1 0-1 0 0,-1 0 1 0 0,0 0-1 0 0,0 1 0 0 0,0-1 1 0 0,-1 0-1 0 0,1 0 1 0 0,-1 0-1 0 0,0-1-34 0 0,0 3-8 0 0,0-1 0 0 0,0 1-1 0 0,0 0 1 0 0,0 1 0 0 0,-1-1 0 0 0,1 0 0 0 0,0 0-1 0 0,-1 0 1 0 0,1 1 0 0 0,-1-1 0 0 0,0 1 0 0 0,0-1 0 0 0,1 1-1 0 0,-1 0 1 0 0,0 0 0 0 0,0 0 0 0 0,0 0 0 0 0,0 0-1 0 0,0 0 1 0 0,-1 0 0 0 0,1 1 0 0 0,0-1 0 0 0,0 1-1 0 0,0-1 1 0 0,-1 1 0 0 0,1 0 0 0 0,0 0 0 0 0,0 0-1 0 0,-1 0 1 0 0,1 0 0 0 0,0 1 0 0 0,0-1 0 0 0,-1 1-1 0 0,1-1 1 0 0,0 1 0 0 0,0 0 0 0 0,0 0 0 0 0,0 0 0 0 0,0 0-1 0 0,0 0 1 0 0,0 1 0 0 0,0-1 8 0 0,-4 4-48 0 0,0 1 0 0 0,0 0 0 0 0,1 0-1 0 0,-1 0 1 0 0,2 1 0 0 0,-1 0 0 0 0,0 0 0 0 0,1 0 0 0 0,1 0 0 0 0,-1 1-1 0 0,1-1 1 0 0,0 1 0 0 0,1 0 0 0 0,0 0 0 0 0,0 0 0 0 0,1 0 0 0 0,0 0 0 0 0,0 0-1 0 0,1 1 1 0 0,0-1 0 0 0,0 0 0 0 0,1 1 48 0 0,0-7-7 0 0,-1 0 1 0 0,1 0-1 0 0,0 0 1 0 0,0 0-1 0 0,0-1 0 0 0,0 1 1 0 0,0 0-1 0 0,0 0 1 0 0,0-1-1 0 0,1 1 0 0 0,-1 0 1 0 0,0-1-1 0 0,1 1 0 0 0,0-1 1 0 0,-1 0-1 0 0,1 0 1 0 0,0 1-1 0 0,0-1 0 0 0,0 0 1 0 0,-1 0-1 0 0,1-1 1 0 0,0 1-1 0 0,0 0 0 0 0,0-1 1 0 0,0 1-1 0 0,1-1 1 0 0,-1 0-1 0 0,0 1 0 0 0,0-1 1 0 0,0 0-1 0 0,0 0 0 0 0,0-1 1 0 0,0 1-1 0 0,0 0 1 0 0,2-1 6 0 0,73-20 107 0 0,4-25-655 0 0,-143 123-563 0 0,23-16-2138 0 0,23-17-1868 0 0,12-32 4109 0 0</inkml:trace>
  <inkml:trace contextRef="#ctx0" brushRef="#br0" timeOffset="2616.144">1144 1521 0 0 0,'0'0'93'0'0,"0"0"221"0"0,0 0 81 0 0,0 0 18 0 0,0 0 38 0 0,0 0 45 0 0,0 0 16 0 0,-23-10-15 0 0,-69-30-109 0 0,57 35-69 0 0,34 9-324 0 0,-160 293 652 0 0,81-139-179 0 0,79-158-469 0 0,1 1-1 0 0,-1-1 1 0 0,1 0 0 0 0,-1 1 0 0 0,1-1 0 0 0,-1 1 0 0 0,1-1 0 0 0,-1 1 0 0 0,1-1-1 0 0,0 1 1 0 0,-1 0 0 0 0,1-1 0 0 0,0 1 0 0 0,0-1 0 0 0,-1 1 0 0 0,1 0 0 0 0,0-1-1 0 0,0 1 1 0 0,0-1 0 0 0,0 1 0 0 0,0 0 0 0 0,0-1 0 0 0,0 1 0 0 0,0 0 0 0 0,0-1-1 0 0,0 1 1 0 0,0 0 0 0 0,0-1 0 0 0,0 1 0 0 0,1-1 0 0 0,-1 1 0 0 0,0 0 0 0 0,0-1-1 0 0,1 1 1 0 0,-1-1 0 0 0,0 1 0 0 0,1-1 0 0 0,-1 1 0 0 0,0-1 0 0 0,1 1 0 0 0,-1-1-1 0 0,1 1 1 0 0,-1-1 0 0 0,1 1 0 0 0,-1-1 0 0 0,1 0 0 0 0,0 1 0 0 0,-1-1 0 0 0,1 0-1 0 0,-1 0 1 0 0,1 1 0 0 0,0-1 0 0 0,-1 0 0 0 0,1 0 0 0 0,-1 0 0 0 0,1 0-1 0 0,0 0 1 0 0,-1 0 0 0 0,1 0 0 0 0,0 0 0 0 0,-1 0 0 0 0,1 0 0 0 0,0 0 0 0 0,-1 0-1 0 0,1 0 1 0 0,0 0 0 0 0,-1-1 0 0 0,1 1 0 0 0,-1 0 1 0 0,45-19 1543 0 0,99-133 105 0 0,-117 118-1547 0 0,40-47 320 0 0,-98 110 135 0 0,-95 143-185 0 0,92-120 44 0 0,34-52-547 0 0,0 0-8 0 0,8-1 264 0 0,0-1-1 0 0,0 0 1 0 0,0-1 0 0 0,-1 0 0 0 0,1 0-1 0 0,-1-1 1 0 0,0 1 0 0 0,0-2 0 0 0,0 1 0 0 0,0-1-1 0 0,-1 0 1 0 0,0 0 0 0 0,0-1 0 0 0,1-1-124 0 0,27-20 148 0 0,-6 6-114 0 0,-23 16-73 0 0,1 0 0 0 0,0 0 0 0 0,0 1 0 0 0,0 0 0 0 0,1 0 0 0 0,-1 1-1 0 0,1-1 1 0 0,0 1 0 0 0,0 1 0 0 0,0-1 0 0 0,1 1 0 0 0,-1 1 0 0 0,0-1 0 0 0,6 1 39 0 0,-12 1 26 0 0,-1 0-1 0 0,1 0 1 0 0,0 1-1 0 0,-1-1 1 0 0,1 1 0 0 0,-1-1-1 0 0,1 0 1 0 0,0 1-1 0 0,-1-1 1 0 0,1 1 0 0 0,-1-1-1 0 0,1 1 1 0 0,-1 0-1 0 0,1-1 1 0 0,-1 1 0 0 0,0 0-1 0 0,1-1 1 0 0,-1 1-1 0 0,0 0 1 0 0,1-1 0 0 0,-1 1-1 0 0,0 0 1 0 0,0-1-1 0 0,0 1 1 0 0,0 0 0 0 0,0 0-1 0 0,0-1 1 0 0,0 1-1 0 0,0 0 1 0 0,0 0 0 0 0,0-1-1 0 0,0 1 1 0 0,0 0-1 0 0,0 0 1 0 0,-1-1 0 0 0,1 1-1 0 0,0 0 1 0 0,0-1-1 0 0,-1 1 1 0 0,1 0 0 0 0,0-1-1 0 0,-1 1 1 0 0,1 0-1 0 0,-1-1 1 0 0,1 1 0 0 0,-1-1-1 0 0,1 1 1 0 0,-1-1-1 0 0,0 1 1 0 0,1-1 0 0 0,-1 0-1 0 0,0 1 1 0 0,1-1-1 0 0,-1 0 1 0 0,0 1 0 0 0,1-1-26 0 0,-10 5 104 0 0,1 0 0 0 0,-1 0 0 0 0,0-1 1 0 0,-1 0-1 0 0,1-1 0 0 0,0 0 0 0 0,-1-1 0 0 0,0 0 1 0 0,1-1-1 0 0,-1 0 0 0 0,0-1 0 0 0,0 0 0 0 0,0 0 1 0 0,-5-2-105 0 0,14 1-7 0 0,0 1 1 0 0,0-1-1 0 0,0-1 0 0 0,0 1 1 0 0,0 0-1 0 0,0 0 1 0 0,0-1-1 0 0,0 1 1 0 0,1-1-1 0 0,-1 1 1 0 0,0-1-1 0 0,1 0 0 0 0,0 0 1 0 0,-1 0-1 0 0,1 0 1 0 0,0 0-1 0 0,0 0 1 0 0,0 0-1 0 0,0 0 1 0 0,0 0-1 0 0,1 0 0 0 0,-1 0 1 0 0,0-1-1 0 0,1 1 1 0 0,0 0-1 0 0,0-1 1 0 0,-1 1-1 0 0,1 0 1 0 0,1-1-1 0 0,-1 1 0 0 0,0 0 1 0 0,1 0-1 0 0,-1-1 1 0 0,1 1-1 0 0,0-1 7 0 0,-1 3-29 0 0,0-1 0 0 0,0 1 0 0 0,0-1 0 0 0,0 1 0 0 0,0-1 0 0 0,0 1 0 0 0,1-1 0 0 0,-1 1 0 0 0,0 0 1 0 0,0-1-1 0 0,1 1 0 0 0,-1-1 0 0 0,0 1 0 0 0,0 0 0 0 0,1-1 0 0 0,-1 1 0 0 0,1 0 0 0 0,-1-1 0 0 0,0 1 0 0 0,1 0 0 0 0,-1 0 0 0 0,0-1 0 0 0,1 1 0 0 0,-1 0 0 0 0,1 0 0 0 0,-1 0 0 0 0,1 0 0 0 0,-1-1 0 0 0,1 1 0 0 0,-1 0 0 0 0,1 0 0 0 0,-1 0 0 0 0,0 0 0 0 0,1 0 0 0 0,-1 0 0 0 0,1 0 0 0 0,-1 0 0 0 0,1 0 0 0 0,-1 1 0 0 0,1-1 0 0 0,-1 0 0 0 0,1 0 0 0 0,-1 0 0 0 0,1 0 0 0 0,-1 1 0 0 0,0-1 0 0 0,1 0 0 0 0,-1 0 0 0 0,0 1 0 0 0,1-1 1 0 0,-1 0-1 0 0,0 1 0 0 0,1-1 0 0 0,-1 1 0 0 0,1-1 29 0 0,49 37-403 0 0,-30-14-1262 0 0,-13 4-4362 0 0,-5-22 1991 0 0</inkml:trace>
  <inkml:trace contextRef="#ctx0" brushRef="#br0" timeOffset="36818.448">529 364 0 0 0,'-117'110'125'0'0,"-28"57"2108"0"0,131-135-2849 0 0,33-31 490 0 0,-13-3 201 0 0,1 0-1 0 0,-1 0 1 0 0,1 0-1 0 0,-1-1 0 0 0,0 0 1 0 0,0 0-1 0 0,0 0 0 0 0,0-1 1 0 0,0 0-1 0 0,-1 0 1 0 0,0-1-1 0 0,0 1 0 0 0,0-1 1 0 0,1-2-75 0 0,5-3 68 0 0,208-199 539 0 0,-152 143-329 0 0,-68 66-239 0 0,1 0 0 0 0,0 0-1 0 0,0 0 1 0 0,-1 0-1 0 0,1 0 1 0 0,0 0 0 0 0,0-1-1 0 0,-1 1 1 0 0,1 0-1 0 0,0 0 1 0 0,0 0 0 0 0,0 0-1 0 0,-1 0 1 0 0,1-1-1 0 0,0 1 1 0 0,0 0 0 0 0,0 0-1 0 0,0-1 1 0 0,-1 1-1 0 0,1 0 1 0 0,0 0 0 0 0,0 0-1 0 0,0-1 1 0 0,0 1 0 0 0,0 0-1 0 0,0 0 1 0 0,0-1-1 0 0,0 1 1 0 0,0 0 0 0 0,0-1-1 0 0,0 1 1 0 0,0 0-1 0 0,0 0 1 0 0,0-1 0 0 0,0 1-1 0 0,0 0 1 0 0,0 0-1 0 0,0-1 1 0 0,0 1 0 0 0,0 0-1 0 0,0 0 1 0 0,0-1-1 0 0,0 1 1 0 0,1 0 0 0 0,-1 0-1 0 0,0-1 1 0 0,0 1-1 0 0,0 0 1 0 0,0 0 0 0 0,1 0-1 0 0,-1 0 1 0 0,0-1-1 0 0,0 1 1 0 0,1 0-39 0 0,-26 8 405 0 0,-67 82-553 0 0,-23 68 1094 0 0,30-14 386 0 0,85-143-1328 0 0,-1-1-1 0 0,0 1 1 0 0,0 0-1 0 0,1 1 1 0 0,-1-1-1 0 0,0 0 1 0 0,1 0-1 0 0,-1 0 1 0 0,1 0-1 0 0,0 0 1 0 0,-1 0-1 0 0,1 1 1 0 0,0-1-1 0 0,0 0 1 0 0,-1 0-1 0 0,1 1 1 0 0,0-1-1 0 0,0 0 0 0 0,0 0 1 0 0,1 1-1 0 0,-1-1 1 0 0,0 0-1 0 0,0 0 1 0 0,1 0-1 0 0,-1 1 1 0 0,1-1-1 0 0,-1 0 1 0 0,1 0-1 0 0,-1 0 1 0 0,1 0-1 0 0,0 0 1 0 0,-1 0-1 0 0,1 0 1 0 0,0 0-1 0 0,0 0 1 0 0,0 0-1 0 0,0 0 1 0 0,0-1-1 0 0,0 1 1 0 0,0 0-1 0 0,0-1 1 0 0,0 1-1 0 0,0-1 1 0 0,0 1-1 0 0,0-1 1 0 0,1 1-1 0 0,-1-1 1 0 0,0 0-1 0 0,0 1 1 0 0,0-1-1 0 0,1 0 1 0 0,-1 0-1 0 0,0 0 1 0 0,0 0-1 0 0,1 0-3 0 0,69-16 587 0 0,-22-11-417 0 0,-1-3 0 0 0,-1-2 1 0 0,35-31-171 0 0,-4 3-14 0 0,47-35-655 0 0,-137 132 530 0 0,-10 1 291 0 0,0-2 0 0 0,-3 0-1 0 0,0-2 1 0 0,-3-1 0 0 0,-3 2-152 0 0,20-21 214 0 0,-2-1 1 0 0,1 0-1 0 0,-1-1 1 0 0,-1 0-1 0 0,0-1 1 0 0,-1-1-1 0 0,0 0 0 0 0,-1-1 1 0 0,-11 5-215 0 0,27-16 23 0 0,0 0-1 0 0,-1 1 1 0 0,1-1 0 0 0,0 0 0 0 0,0 1 0 0 0,1-1 0 0 0,-1 0-1 0 0,0 1 1 0 0,1-1 0 0 0,-1 0 0 0 0,1 1 0 0 0,-1-1-1 0 0,1 0 1 0 0,0 1 0 0 0,-1-1 0 0 0,1 1 0 0 0,0 0 0 0 0,0-1-1 0 0,0 1 1 0 0,0 0 0 0 0,0-1 0 0 0,1 1 0 0 0,-1 0-1 0 0,0 0 1 0 0,1 0 0 0 0,-1 0 0 0 0,1 0-23 0 0,218-222-379 0 0,-217 220 344 0 0,0-1-33 0 0,1 1 0 0 0,-1-1 1 0 0,1 0-1 0 0,-1 1 1 0 0,1 0-1 0 0,0 0 0 0 0,1 0 1 0 0,-1 1-1 0 0,0-1 0 0 0,1 1 1 0 0,-1 0-1 0 0,1 0 1 0 0,0 0-1 0 0,0 1 0 0 0,-1 0 1 0 0,1 0-1 0 0,0 0 0 0 0,0 0 1 0 0,3 1 67 0 0,-6 2-16 0 0,-1 0 0 0 0,0 0-1 0 0,0 0 1 0 0,-1 0 0 0 0,1 0 0 0 0,0 0 0 0 0,-1 0 0 0 0,1 0-1 0 0,-1 1 1 0 0,0-1 0 0 0,0 0 0 0 0,0 0 0 0 0,0 0 0 0 0,0 1-1 0 0,0-1 1 0 0,0 0 0 0 0,-1 0 0 0 0,1 0 0 0 0,-1 0 0 0 0,0 1-1 0 0,1-1 1 0 0,-1 0 0 0 0,0 0 0 0 0,0 0 0 0 0,-1 1 16 0 0,-13 17 68 0 0,-1 0 0 0 0,-1 0 0 0 0,-1-2-1 0 0,0 0 1 0 0,-1-1 0 0 0,-1-1 0 0 0,-1-1 0 0 0,0-1 0 0 0,-1 0 0 0 0,0-2 0 0 0,-1-1 0 0 0,-1 0 0 0 0,1-2 0 0 0,-4 0-68 0 0,15-4 25 0 0,-18 8 129 0 0,-1-1 0 0 0,-1-2 0 0 0,1-1 0 0 0,-2-1 0 0 0,1-2 0 0 0,-1-1 0 0 0,0-2 0 0 0,0-1 0 0 0,-29-3-154 0 0,59 0 2 0 0,0 0 0 0 0,0 0 1 0 0,0 0-1 0 0,0 0 1 0 0,0-1-1 0 0,0 1 1 0 0,0-1-1 0 0,0 0 0 0 0,1 0 1 0 0,-1 0-1 0 0,1 0 1 0 0,-1-1-1 0 0,1 1 0 0 0,0-1 1 0 0,0 1-1 0 0,0-1 1 0 0,0 0-1 0 0,1 0 1 0 0,-1 0-1 0 0,1 0 0 0 0,0 0 1 0 0,-1 0-1 0 0,1 0 1 0 0,0 0-1 0 0,1 0 0 0 0,-1 0 1 0 0,1-1-1 0 0,-1 1 1 0 0,1 0-1 0 0,0-1 1 0 0,0 1-1 0 0,1 0 0 0 0,-1 0 1 0 0,1-1-1 0 0,-1 1 1 0 0,1 0-1 0 0,0 0 0 0 0,0 0 1 0 0,0 0-1 0 0,1 0 1 0 0,-1 0-1 0 0,1 0 1 0 0,0 0-1 0 0,0 0 0 0 0,0 1 1 0 0,0-1-1 0 0,0 1 1 0 0,1-2-3 0 0,16-28-86 0 0,2 0 0 0 0,0 1 0 0 0,3 2 0 0 0,0 0 0 0 0,1 1 0 0 0,2 2 0 0 0,1 1 0 0 0,24-17 85 0 0,15 12-1008 0 0,-78 59 725 0 0,-22 9 498 0 0,-3-2 1 0 0,-1-1-1 0 0,-1-2 0 0 0,-6 1-214 0 0,-121 66 950 0 0,86-78 448 0 0,90-38-1594 0 0,112-134 47 0 0,53-55-33 0 0,-176 205 185 0 0,1 0 0 0 0,-1 0-1 0 0,1-1 1 0 0,-1 1 0 0 0,1 0 0 0 0,-1-1 0 0 0,1 1 0 0 0,-1 0 0 0 0,0-1 0 0 0,1 1 0 0 0,-1-1-1 0 0,1 1 1 0 0,-1-1 0 0 0,0 1 0 0 0,0-1 0 0 0,1 1 0 0 0,-1-1 0 0 0,0 1 0 0 0,0-1 0 0 0,1 1-1 0 0,-1-1 1 0 0,0 1 0 0 0,0-1 0 0 0,0 0 0 0 0,0 1 0 0 0,0-1 0 0 0,0 1 0 0 0,0-1 0 0 0,0 1-1 0 0,0-1 1 0 0,0 0 0 0 0,0 1 0 0 0,0-1 0 0 0,-1 1 0 0 0,1-1 0 0 0,0 1 0 0 0,0-1 0 0 0,-1 1-1 0 0,1-1 1 0 0,0 1 0 0 0,0-1 0 0 0,-1 1 0 0 0,1-1 0 0 0,-1 1 0 0 0,1-1 0 0 0,0 1 0 0 0,-1 0-1 0 0,1-1 1 0 0,-1 1 0 0 0,1 0 0 0 0,-1-1 0 0 0,1 1 0 0 0,-1 0 0 0 0,1 0 0 0 0,-1-1-1 0 0,1 1 1 0 0,-1 0 0 0 0,0 0 0 0 0,1 0 0 0 0,-1 0 0 0 0,1 0 0 0 0,-1 0 0 0 0,1 0 0 0 0,-1 0-1 0 0,0 0-1 0 0,-41 4-213 0 0,27 2 202 0 0,1 1 0 0 0,0 0 1 0 0,1 1-1 0 0,0 0 0 0 0,0 1 0 0 0,0 1 1 0 0,1 0-1 0 0,1 1 0 0 0,0 0 0 0 0,-3 4 10 0 0,11-12-24 0 0,1-1-7 0 0,-1 1 0 0 0,0-1 0 0 0,1 1 0 0 0,0-1 0 0 0,0 1 0 0 0,0 0 0 0 0,0 0 0 0 0,0 0 0 0 0,0 0 0 0 0,1 0 0 0 0,0 0 0 0 0,-1 0 0 0 0,1 0 1 0 0,0 1-1 0 0,0-1 0 0 0,1 0 0 0 0,-1 3 31 0 0,51-3-60 0 0,-32-9 107 0 0,-1 0 0 0 0,0 0 0 0 0,-1-2 1 0 0,1 0-1 0 0,-2 0 0 0 0,1-2 0 0 0,10-8-47 0 0,9-5 19 0 0,361-235-700 0 0,-392 249 715 0 0,-26 18-71 0 0,-22 17-87 0 0,1 1 0 0 0,1 3 0 0 0,2 2 0 0 0,-11 12 124 0 0,14-13 29 0 0,-374 324 1062 0 0,348-284-772 0 0,64-70-321 0 0,-1 0 1 0 0,0 0 0 0 0,1 0-1 0 0,-1 0 1 0 0,1 0-1 0 0,-1 0 1 0 0,1 0-1 0 0,-1 0 1 0 0,1 0 0 0 0,-1 0-1 0 0,1-1 1 0 0,0 1-1 0 0,0 0 1 0 0,-1 0 0 0 0,1-1-1 0 0,0 1 1 0 0,0-1-1 0 0,0 1 1 0 0,0-1-1 0 0,0 1 1 0 0,0-1 0 0 0,0 1-1 0 0,0-1 1 0 0,0 0-1 0 0,0 1 1 0 0,0-1 0 0 0,0 0-1 0 0,0 0 1 0 0,0 0-1 0 0,0 0 1 0 0,0 0-1 0 0,0 0 1 0 0,0 0 0 0 0,0 0-1 0 0,0-1 1 0 0,0 1-1 0 0,0 0 1 0 0,0 0 0 0 0,0-1-1 0 0,0 1 1 0 0,0-1-1 0 0,0 1 1 0 0,0-1 1 0 0,3 1 1 0 0,25-4 45 0 0,0-2 0 0 0,0-1 1 0 0,-1-1-1 0 0,0-2 0 0 0,0 0 1 0 0,-1-2-1 0 0,3-3-46 0 0,9-3 38 0 0,766-355-408 0 0,-642 306-957 0 0,150-39 1327 0 0,-159 77-1751 0 0,-154 28 1738 0 0,1 1 0 0 0,-1 0 0 0 0,1-1 1 0 0,0 1-1 0 0,-1 0 0 0 0,1 0 0 0 0,-1 0 1 0 0,1-1-1 0 0,0 1 0 0 0,-1 0 0 0 0,1 0 1 0 0,0 0-1 0 0,-1 0 0 0 0,1 0 0 0 0,0 0 0 0 0,-1 0 1 0 0,1 0-1 0 0,0 0 0 0 0,-1 0 0 0 0,1 1 1 0 0,-1-1-1 0 0,1 0 0 0 0,0 0 0 0 0,-1 1 1 0 0,1-1-1 0 0,-1 0 0 0 0,1 1 0 0 0,-1-1 0 0 0,1 0 1 0 0,0 1-1 0 0,-1-1 0 0 0,0 1 0 0 0,1-1 1 0 0,-1 1-1 0 0,1-1 0 0 0,-1 1 0 0 0,0-1 1 0 0,1 1-1 0 0,-1 0 0 0 0,0-1 0 0 0,1 1 0 0 0,-1-1 1 0 0,0 1-1 0 0,0 0 0 0 0,0-1 0 0 0,0 1 1 0 0,0 0-1 0 0,0-1 0 0 0,0 1 0 0 0,0 0 1 0 0,0-1-1 0 0,0 1 0 0 0,0 0 0 0 0,0-1 0 0 0,0 1 1 0 0,0-1-1 0 0,0 1 0 0 0,-1 0 0 0 0,1-1 1 0 0,0 1 12 0 0,-27 33 223 0 0,-86 60 1172 0 0,-3-5 0 0 0,-5-6-1 0 0,-125 66-1394 0 0,230-140 149 0 0,-167 89 1719 0 0,160-87-1538 0 0,259-175-449 0 0,-143 100-203 0 0,2 4 1 0 0,3 4-1 0 0,2 4 0 0 0,2 5 1 0 0,34-8 321 0 0,-3 21-1567 0 0,-133 35 1560 0 0,0 1 0 0 0,1-1-1 0 0,-1 0 1 0 0,0 0 0 0 0,0 0 0 0 0,0 0 0 0 0,0 0 0 0 0,0 0 0 0 0,-1 0 0 0 0,1 0 0 0 0,0 0 0 0 0,0 0 0 0 0,-1 0 0 0 0,1 0 0 0 0,-1 0 0 0 0,1 0-1 0 0,-1 0 1 0 0,1 0 0 0 0,-1 0 0 0 0,0 0 0 0 0,1 0 0 0 0,-1 0 0 0 0,0 0 0 0 0,0-1 0 0 0,1 1 0 0 0,-1 0 0 0 0,0-1 0 0 0,0 1 0 0 0,0-1 0 0 0,0 1-1 0 0,0-1 1 0 0,0 1 0 0 0,-1-1 7 0 0,-390 279 1431 0 0,181-142 1410 0 0,-58 21-2841 0 0,264-152-142 0 0,23-10-50 0 0,156-93 309 0 0,-138 73-104 0 0,104-67-202 0 0,4 7 0 0 0,3 6 0 0 0,44-12 189 0 0,-166 79-224 0 0,1 1-1 0 0,0 0 1 0 0,0 2-1 0 0,1 2 1 0 0,0 0-1 0 0,0 1 1 0 0,23 0 224 0 0,-49 6-11 0 0,-1-1-1 0 0,1 1 1 0 0,0-1-1 0 0,0 1 1 0 0,0 0-1 0 0,0-1 1 0 0,-1 1-1 0 0,1 0 1 0 0,0-1-1 0 0,-1 1 1 0 0,1 0-1 0 0,0 0 1 0 0,-1 0-1 0 0,1 0 1 0 0,-1-1-1 0 0,1 1 1 0 0,-1 0 0 0 0,0 0-1 0 0,1 0 1 0 0,-1 0-1 0 0,0 0 1 0 0,0 0-1 0 0,1 0 1 0 0,-1 0-1 0 0,0 0 1 0 0,0 0-1 0 0,0 0 1 0 0,0 0-1 0 0,-1 0 1 0 0,1 0-1 0 0,0 0 1 0 0,0 0-1 0 0,-1 0 1 0 0,1 0-1 0 0,0 0 1 0 0,-1 0 0 0 0,1 0-1 0 0,-1 0 1 0 0,1 0-1 0 0,-1 0 1 0 0,1 0-1 0 0,-1-1 1 0 0,0 1-1 0 0,0 0 1 0 0,1-1-1 0 0,-1 1 1 0 0,0 0-1 0 0,0-1 1 0 0,0 1-1 0 0,1-1 1 0 0,-1 1-1 0 0,0-1 1 0 0,0 1-1 0 0,0-1 1 0 0,0 0 0 0 0,0 1-1 0 0,0-1 1 0 0,-1 0 11 0 0,-62 58 368 0 0,-2-4 1 0 0,-2-2-1 0 0,-48 26-368 0 0,15-15 751 0 0,-3-4 0 0 0,-2-5 0 0 0,-34 9-751 0 0,109-52 329 0 0,46-22-642 0 0,334-202 275 0 0,-290 180-379 0 0,1 1-1 0 0,2 4 1 0 0,32-10 417 0 0,-112 63-212 0 0,-82 54 527 0 0,-3-5-1 0 0,-4-4 1 0 0,-59 26-315 0 0,79-48 380 0 0,120-49-864 0 0,11-16 532 0 0,-2-1-1 0 0,-1-3 1 0 0,0-1 0 0 0,14-12-48 0 0,2 0-9 0 0,684-417-793 0 0,-647 410 70 0 0,-105 53 630 0 0,-286 223 597 0 0,135-109-7 0 0,-5-6-1 0 0,-31 7-487 0 0,-28 20 522 0 0,240-147-752 0 0,9-6 242 0 0,-1-1-1 0 0,1-2 1 0 0,-1 0-1 0 0,-1-1 0 0 0,0-1 1 0 0,5-5-12 0 0,10-4 6 0 0,636-376-205 0 0,-552 325-100 0 0,3 4-1 0 0,50-15 300 0 0,-55 45-736 0 0,-117 37 729 0 0,0 0-1 0 0,-1 0 1 0 0,1 0-1 0 0,-1 0 0 0 0,1 1 1 0 0,0-1-1 0 0,-1 0 1 0 0,1 1-1 0 0,-1-1 1 0 0,1 0-1 0 0,0 1 0 0 0,-1-1 1 0 0,1 1-1 0 0,-1-1 1 0 0,0 1-1 0 0,1-1 1 0 0,-1 1-1 0 0,1-1 1 0 0,-1 1-1 0 0,0 0 0 0 0,1-1 1 0 0,-1 1-1 0 0,0-1 1 0 0,0 1-1 0 0,1 0 1 0 0,-1-1-1 0 0,0 1 0 0 0,0 0 1 0 0,0-1-1 0 0,0 1 1 0 0,0 0-1 0 0,0-1 1 0 0,0 1-1 0 0,0 0 1 0 0,0-1-1 0 0,0 1 0 0 0,0 0 1 0 0,0-1-1 0 0,-1 1 1 0 0,1 0-1 0 0,0-1 1 0 0,0 1-1 0 0,-1-1 0 0 0,1 1 1 0 0,-1 0-1 0 0,1-1 1 0 0,0 1-1 0 0,-1-1 1 0 0,1 1-1 0 0,-1-1 1 0 0,1 1-1 0 0,-1-1 0 0 0,1 0 1 0 0,-1 1-1 0 0,1-1 1 0 0,-1 1-1 0 0,0-1 1 0 0,1 0-1 0 0,-1 0 0 0 0,0 1 1 0 0,1-1-1 0 0,-1 0 1 0 0,1 0-1 0 0,-1 0 1 0 0,0 0-1 0 0,1 0 0 0 0,-1 0 1 0 0,0 0-1 0 0,0 0 1 0 0,1 0 7 0 0,-122 106 566 0 0,-5-5-1 0 0,-72 40-565 0 0,158-112 144 0 0,-390 240 1521 0 0,448-267-2070 0 0,127-76 480 0 0,424-267-77 0 0,-503 306-48 0 0,46-28-133 0 0,4 5 0 0 0,1 4-1 0 0,38-7 184 0 0,-92 46-507 0 0,-78 34 510 0 0,-155 112 915 0 0,-161 90-918 0 0,286-191 101 0 0,-17 10 15 0 0,-256 180 481 0 0,293-191-759 0 0,39-20-145 0 0,4-10 310 0 0,1-1 0 0 0,0 0-1 0 0,0-2 1 0 0,-1 0 0 0 0,0-1 0 0 0,0 0-1 0 0,0-1 1 0 0,0-1 0 0 0,-1-1 0 0 0,0-1-1 0 0,8-6-2 0 0,25-9-9 0 0,282-148-321 0 0,157-115 330 0 0,-140 85-466 0 0,-567 352 748 0 0,-123 88 188 0 0,235-167-327 0 0,-170 126 166 0 0,244-162-554 0 0,60-33-11 0 0,-5-7 281 0 0,0-1 0 0 0,-1-2-1 0 0,0 0 1 0 0,0-1 0 0 0,-1-1 0 0 0,0-1 0 0 0,13-9-25 0 0,-2 1 17 0 0,809-509-169 0 0,-662 440-158 0 0,-178 89 308 0 0,0-1-1 0 0,0 1 1 0 0,0-1 0 0 0,0 1-1 0 0,0-1 1 0 0,0 0-1 0 0,0 1 1 0 0,0-1 0 0 0,0 1-1 0 0,0-1 1 0 0,0 0-1 0 0,0 1 1 0 0,1-1 0 0 0,-1 1-1 0 0,0-1 1 0 0,0 0-1 0 0,0 1 1 0 0,1-1 0 0 0,-1 1-1 0 0,0-1 1 0 0,0 0-1 0 0,1 0 1 0 0,-1 1 0 0 0,0-1-1 0 0,1 0 1 0 0,-1 1-1 0 0,0-1 1 0 0,1 0 0 0 0,-1 0-1 0 0,1 0 3 0 0,-668 514 755 0 0,563-415-780 0 0,104-98 17 0 0,0 0-1 0 0,0 0 1 0 0,0 0 0 0 0,0 0 0 0 0,0 0 0 0 0,0-1 0 0 0,0 1 0 0 0,0 0 0 0 0,0 0-1 0 0,0 0 1 0 0,1-1 0 0 0,-1 1 0 0 0,0 0 0 0 0,1 0 0 0 0,-1 0 0 0 0,0-1-1 0 0,1 1 1 0 0,-1 0 0 0 0,1-1 0 0 0,-1 1 0 0 0,1 0 0 0 0,-1-1 0 0 0,1 1-1 0 0,0-1 1 0 0,-1 1 0 0 0,1-1 0 0 0,0 1 0 0 0,-1-1 0 0 0,1 1 0 0 0,0-1 0 0 0,0 1-1 0 0,0-1 1 0 0,-1 0 0 0 0,1 0 0 0 0,0 1 0 0 0,0-1 0 0 0,0 0 0 0 0,-1 0-1 0 0,1 0 1 0 0,0 0 0 0 0,0 0 0 0 0,0 0 0 0 0,0 0 0 0 0,0 0 0 0 0,-1 0-1 0 0,1-1 1 0 0,0 1 0 0 0,0 0 0 0 0,0-1 0 0 0,-1 1 0 0 0,1 0 0 0 0,0-1 0 0 0,0 1-1 0 0,-1-1 1 0 0,1 1 0 0 0,0-1 0 0 0,-1 1 0 0 0,1-1 0 0 0,0 0 8 0 0,26-8 33 0 0,-1-2 1 0 0,-1 0-1 0 0,1-2 0 0 0,-2 0 1 0 0,0-2-1 0 0,1-2-33 0 0,19-11 22 0 0,417-258-166 0 0,-327 209 81 0 0,18-13 19 0 0,5 8-1 0 0,55-17 45 0 0,-126 79-316 0 0,-89 37 58 0 0,-104 82 335 0 0,-69 40 609 0 0,-182 111-686 0 0,133-97 299 0 0,173-119-231 0 0,52-34-76 0 0,1 0-1 0 0,-1 0 0 0 0,0 1 1 0 0,0-1-1 0 0,1 0 0 0 0,-1 0 1 0 0,0 0-1 0 0,0 0 0 0 0,0 1 1 0 0,0-1-1 0 0,1 0 0 0 0,-1 0 1 0 0,0 1-1 0 0,0-1 0 0 0,0 0 1 0 0,0 0-1 0 0,0 1 0 0 0,0-1 0 0 0,0 0 1 0 0,0 1-1 0 0,0-1 0 0 0,0 0 1 0 0,0 0-1 0 0,0 1 0 0 0,0-1 1 0 0,0 0-1 0 0,0 0 0 0 0,0 1 1 0 0,0-1-1 0 0,0 0 0 0 0,0 1 1 0 0,0-1-1 0 0,0 0 0 0 0,0 0 1 0 0,0 1-1 0 0,-1-1 0 0 0,1 0 0 0 0,0 0 1 0 0,0 0-1 0 0,0 1 0 0 0,0-1 1 0 0,-1 0-1 0 0,1 0 9 0 0,22-7 21 0 0,-1-1 0 0 0,1-1 0 0 0,-2-1 0 0 0,1-1 1 0 0,-2 0-1 0 0,16-13-21 0 0,-5 5 10 0 0,735-435-263 0 0,-694 418 207 0 0,0 2 0 0 0,3 3-1 0 0,26-4 47 0 0,-94 32-9 0 0,4 0-38 0 0,-1 0 1 0 0,0 0 0 0 0,1 1 0 0 0,0 0 0 0 0,-1 0-1 0 0,1 1 1 0 0,0 1 0 0 0,0-1 0 0 0,10 2 46 0 0,-20 0-12 0 0,1 0 0 0 0,0 0-1 0 0,0 0 1 0 0,-1 1 0 0 0,1-1 0 0 0,0 0 0 0 0,-1 0 0 0 0,1 0-1 0 0,-1 1 1 0 0,0-1 0 0 0,1 0 0 0 0,-1 0 0 0 0,0 1-1 0 0,0-1 1 0 0,0 0 0 0 0,0 1 0 0 0,0-1 0 0 0,0 0 0 0 0,0 1-1 0 0,0-1 1 0 0,0 0 0 0 0,-1 1 0 0 0,1-1 0 0 0,0 0 0 0 0,-1 0-1 0 0,0 0 1 0 0,1 1 0 0 0,-1-1 0 0 0,1 0 0 0 0,-1 0 0 0 0,0 0-1 0 0,0 0 1 0 0,0 0 0 0 0,0 0 0 0 0,0 0 0 0 0,0 0 0 0 0,0 0-1 0 0,0-1 1 0 0,0 1 0 0 0,-1 0 12 0 0,-41 43 91 0 0,-1-3 0 0 0,-3-2-1 0 0,-35 23-90 0 0,55-42 44 0 0,-448 317 1071 0 0,369-255-955 0 0,109-78-383 0 0,9-6 234 0 0,0-1-1 0 0,0-1 0 0 0,0 0 1 0 0,-1 0-1 0 0,1-1 0 0 0,-1-1 0 0 0,-1 0 1 0 0,1 0-1 0 0,-1-1 0 0 0,0-1-10 0 0,3 0 9 0 0,348-213-95 0 0,-56 43-502 0 0,-293 172 499 0 0,2-1 153 0 0,-23 13 59 0 0,-47 33-55 0 0,1 2 0 0 0,2 2 0 0 0,2 3 0 0 0,-17 22-68 0 0,63-63 6 0 0,-382 397 191 0 0,367-376-350 0 0,23-24 54 0 0,10-4 111 0 0,-1-1 0 0 0,1 0 0 0 0,-1-1 0 0 0,0-1 0 0 0,0 0 0 0 0,-1 0 0 0 0,0-1 1 0 0,0 0-1 0 0,0-1 0 0 0,0-1 0 0 0,2-2-12 0 0,-1 2 7 0 0,688-479-146 0 0,-392 267-295 0 0,-263 182 363 0 0,-69 47 138 0 0,-209 155 110 0 0,128-86-75 0 0,-240 196 376 0 0,311-243-427 0 0,8-8-13 0 0,0 1 0 0 0,2 1 1 0 0,0 1-1 0 0,-18 28-38 0 0,41-53-5 0 0,1-1 0 0 0,-1 0 0 0 0,0 1 0 0 0,1-1 0 0 0,-1 1 0 0 0,1-1 0 0 0,-1 1 0 0 0,1-1 0 0 0,-1 1 0 0 0,1 0 0 0 0,0-1 0 0 0,-1 1 0 0 0,1-1 0 0 0,-1 1 0 0 0,1 0 0 0 0,0-1 0 0 0,0 1 0 0 0,-1 0 0 0 0,1 0 0 0 0,0-1 0 0 0,0 1 0 0 0,0 0 0 0 0,0 0 0 0 0,0-1 0 0 0,0 1 0 0 0,0 0 0 0 0,0-1 0 0 0,0 1 0 0 0,0 0 0 0 0,0 0 0 0 0,1-1 0 0 0,-1 1 0 0 0,0 0 0 0 0,0-1 0 0 0,1 1 0 0 0,-1 0 0 0 0,1-1 0 0 0,-1 1 0 0 0,0 0 0 0 0,1-1 0 0 0,-1 1 0 0 0,1-1 0 0 0,-1 1 0 0 0,1-1 0 0 0,0 1 0 0 0,-1-1 0 0 0,1 0 0 0 0,-1 1 0 0 0,1-1 5 0 0,40-4-39 0 0,-7-8 81 0 0,-1-2 0 0 0,0-1 0 0 0,-1-2 0 0 0,-1-1 0 0 0,0-2-42 0 0,-14 10 3 0 0,473-298-369 0 0,-321 188-233 0 0,-138 94 474 0 0,-50 34 179 0 0,-198 159-68 0 0,103-75 110 0 0,-38 30 468 0 0,-77 83-564 0 0,176-138-55 0 0,54-66 51 0 0,1 0 0 0 0,-1 1-1 0 0,1-1 1 0 0,0 0 0 0 0,-1 0 0 0 0,1 0 0 0 0,0 0-1 0 0,-1 0 1 0 0,1-1 0 0 0,0 1 0 0 0,0 0-1 0 0,0-1 1 0 0,0 1 0 0 0,0-1 0 0 0,0 0 0 0 0,0 0-1 0 0,0 0 1 0 0,0 0 0 0 0,0 0 0 0 0,0 0-1 0 0,-1 0 1 0 0,1-1 0 0 0,0 1 0 0 0,0-1 0 0 0,0 1-1 0 0,0-1 1 0 0,0 0 0 0 0,0 0 0 0 0,-1 1 0 0 0,1-1-1 0 0,0-1 5 0 0,156-81 225 0 0,-111 54-215 0 0,83-51-157 0 0,-4-5-1 0 0,71-66 148 0 0,-110 78-148 0 0,-148 126 134 0 0,-64 99 7 0 0,-118 128 112 0 0,135-156-19 0 0,109-123-92 0 0,0 0 1 0 0,1 0-1 0 0,-1-1 1 0 0,0 1-1 0 0,1-1 1 0 0,-1 1-1 0 0,1-1 1 0 0,-1 1-1 0 0,1-1 1 0 0,-1 0-1 0 0,1 0 1 0 0,-1 0-1 0 0,1 0 0 0 0,-1 0 1 0 0,1 0-1 0 0,0 0 1 0 0,-1 0-1 0 0,1-1 1 0 0,-1 1-1 0 0,0-1 1 0 0,1 1-1 0 0,-1-1 1 0 0,1 1-1 0 0,-1-1 1 0 0,0 0-1 0 0,1 0 1 0 0,-1 1-1 0 0,0-1 1 0 0,0 0-1 0 0,1 0 6 0 0,49-27 108 0 0,0-1 0 0 0,-2-3 0 0 0,44-37-108 0 0,-70 52 0 0 0,477-372-208 0 0,-407 318 158 0 0,-124 91 112 0 0,2 1 1 0 0,0 1 0 0 0,1 2 0 0 0,1 1 0 0 0,2 1 0 0 0,-5 7-63 0 0,15-17 37 0 0,-357 381 253 0 0,373-397-293 0 0,-1 0 0 0 0,1 0 1 0 0,-1 0-1 0 0,0 0 0 0 0,1 0 1 0 0,-1 0-1 0 0,1 0 0 0 0,-1 0 0 0 0,1 1 1 0 0,-1-1-1 0 0,1 0 0 0 0,-1 0 1 0 0,0 1-1 0 0,1-1 0 0 0,-1 0 0 0 0,0 0 1 0 0,1 1-1 0 0,-1-1 0 0 0,0 0 1 0 0,1 1-1 0 0,-1-1 0 0 0,0 1 0 0 0,0-1 1 0 0,1 0-1 0 0,-1 1 0 0 0,0-1 1 0 0,0 1-1 0 0,0-1 0 0 0,1 1 0 0 0,-1-1 1 0 0,0 1-1 0 0,0-1 0 0 0,0 0 1 0 0,0 1-1 0 0,0-1 0 0 0,0 1 0 0 0,0-1 1 0 0,0 1-1 0 0,0-1 0 0 0,0 1 1 0 0,0-1-1 0 0,-1 1 0 0 0,1-1 0 0 0,0 1 1 0 0,0-1-1 0 0,0 0 0 0 0,-1 1 1 0 0,1-1-1 0 0,0 1 0 0 0,0-1 0 0 0,-1 0 1 0 0,1 1-1 0 0,0-1 0 0 0,-1 0 1 0 0,1 1-1 0 0,0-1 0 0 0,-1 0 0 0 0,1 1 1 0 0,-1-1-1 0 0,1 0 0 0 0,0 0 1 0 0,-1 0-1 0 0,1 1 0 0 0,-1-1 0 0 0,1 0 1 0 0,-1 0-1 0 0,1 0 0 0 0,-1 0 3 0 0,39-11 38 0 0,164-124 233 0 0,-158 101-266 0 0,489-402-372 0 0,-517 419 487 0 0,-25 20 30 0 0,-75 69-217 0 0,4 4 0 0 0,-60 73 67 0 0,-11 11 94 0 0,-3 6-46 0 0,138-137-208 0 0,48-30 2 0 0,148-119 446 0 0,532-452-656 0 0,-669 534 463 0 0,-75 57-52 0 0,-386 348 73 0 0,194-172 237 0 0,196-158-453 0 0,65-39 7 0 0,-7-10 165 0 0,-1-2 0 0 0,0-1 0 0 0,-2-2 1 0 0,0 0-1 0 0,5-6-72 0 0,21-13 20 0 0,311-217-113 0 0,-258 172 76 0 0,-203 154 263 0 0,-150 140-72 0 0,150-113-181 0 0,98-101 1 0 0,-1 1 1 0 0,1 0-1 0 0,-1-1 1 0 0,1 1 0 0 0,-1 0-1 0 0,1 0 1 0 0,-1-1-1 0 0,1 1 1 0 0,-1 0-1 0 0,1 0 1 0 0,-1 0-1 0 0,1 0 1 0 0,-1 0-1 0 0,1 0 1 0 0,-1 0-1 0 0,1 0 1 0 0,-1 0-1 0 0,1 0 1 0 0,-1 0-1 0 0,1 0 1 0 0,-1 0-1 0 0,1 0 1 0 0,-1 1-1 0 0,1-1 1 0 0,-1 0-1 0 0,1 0 1 0 0,-1 1-1 0 0,1-1 1 0 0,-1 0-1 0 0,1 0 1 0 0,-1 1-1 0 0,1-1 1 0 0,-1 1-1 0 0,0-1 1 0 0,1 0-1 0 0,-1 1 1 0 0,0-1-1 0 0,1 1 1 0 0,-1-1-1 0 0,0 1 1 0 0,0-1 0 0 0,1 1-1 0 0,-1-1 1 0 0,0 1-1 0 0,0-1 1 0 0,0 1-1 0 0,0-1 1 0 0,0 1-1 0 0,0-1 1 0 0,1 1-1 0 0,-1-1 1 0 0,-1 1-1 0 0,1-1 1 0 0,0 1-1 0 0,0-1 1 0 0,0 1-1 0 0,0 0 1 0 0,0-1-1 0 0,0 1 1 0 0,0-1-1 0 0,-1 1 1 0 0,1-1-1 0 0,0 0 1 0 0,-1 1-1 0 0,1-1 1 0 0,0 1-1 0 0,0-1 1 0 0,-1 1-1 0 0,1-1 6 0 0,44-12 78 0 0,38-29-50 0 0,-2-3 1 0 0,-2-4 0 0 0,27-24-29 0 0,5-16-14 0 0,-201 172 402 0 0,9 11-427 0 0,82-94 31 0 0,-1-1-1 0 0,0 1 1 0 0,0 0-1 0 0,1 0 1 0 0,-1-1-1 0 0,1 1 1 0 0,-1 0-1 0 0,0 0 1 0 0,1 0-1 0 0,0-1 1 0 0,-1 1-1 0 0,1 0 1 0 0,-1 0 0 0 0,1 0-1 0 0,0 0 1 0 0,0 0-1 0 0,0 0 1 0 0,0 0-1 0 0,-1 0 1 0 0,1 0-1 0 0,0 0 1 0 0,0 0-1 0 0,1 0 1 0 0,-1 0-1 0 0,0 0 1 0 0,0 0 0 0 0,0 0-1 0 0,1-1 1 0 0,-1 1-1 0 0,0 0 1 0 0,1 0-1 0 0,-1 0 1 0 0,1 0-1 0 0,-1 0 1 0 0,1-1-1 0 0,-1 1 1 0 0,1 0 0 0 0,0 0-1 0 0,-1-1 1 0 0,1 1-1 0 0,0 0 1 0 0,0-1-1 0 0,0 1 1 0 0,-1-1-1 0 0,1 1 1 0 0,0-1-1 0 0,0 1 1 0 0,0-1-1 0 0,0 0 1 0 0,0 1 0 0 0,0-1-1 0 0,0 0 1 0 0,0 0-1 0 0,0 0 1 0 0,0 0-1 0 0,0 0 1 0 0,-1 0-1 0 0,1 0 1 0 0,0 0-1 0 0,0 0 1 0 0,0 0 0 0 0,0 0-1 0 0,0-1 1 0 0,0 1-1 0 0,0 0 1 0 0,0-1-1 0 0,0 1 1 0 0,0-1-1 0 0,0 1 1 0 0,-1-1 8 0 0,15-4 14 0 0,0-1 1 0 0,-1 0-1 0 0,1-2 0 0 0,-2 1 1 0 0,1-2-1 0 0,-1 0 1 0 0,-1 0-1 0 0,3-4-14 0 0,0 2 14 0 0,23-25 28 0 0,-38 36 555 0 0,-58 65-880 0 0,1-3 288 0 0,-3-3 0 0 0,-2-3 0 0 0,-24 15-5 0 0,-44 27 65 0 0,161-113-405 0 0,385-265 403 0 0,-135 53-239 0 0,-282 227 181 0 0,1 0 0 0 0,0 0 0 0 0,0 1 0 0 0,-1-1 1 0 0,1 0-1 0 0,0 0 0 0 0,-1 0 0 0 0,1 0 0 0 0,0 0 0 0 0,0 0 0 0 0,-1 0 1 0 0,1-1-1 0 0,0 1 0 0 0,0 0 0 0 0,-1 0 0 0 0,1 0 0 0 0,0 0 0 0 0,0 0 1 0 0,0 0-1 0 0,-1 0 0 0 0,1-1 0 0 0,0 1 0 0 0,0 0 0 0 0,-1 0 1 0 0,1 0-1 0 0,0 0 0 0 0,0-1 0 0 0,0 1 0 0 0,0 0 0 0 0,0 0 0 0 0,-1 0 1 0 0,1-1-1 0 0,0 1 0 0 0,0 0 0 0 0,0 0 0 0 0,0-1 0 0 0,0 1 0 0 0,0 0 1 0 0,0 0-1 0 0,0-1 0 0 0,0 1 0 0 0,0 0 0 0 0,0 0 0 0 0,0-1 0 0 0,0 1 1 0 0,0 0-1 0 0,0 0 0 0 0,0-1 0 0 0,0 1 0 0 0,0 0 0 0 0,0 0 0 0 0,0-1 1 0 0,0 1-1 0 0,0 0-5 0 0,-29 6-19 0 0,-176 105-36 0 0,108-52 92 0 0,-457 221 403 0 0,333-166 88 0 0,193-99-373 0 0,44-17-250 0 0,93-59 181 0 0,357-199-72 0 0,-419 237-63 0 0,-1-3 0 0 0,-1-2-1 0 0,-2-1 1 0 0,-1-3 0 0 0,26-25 49 0 0,-64 42 78 0 0,-27 17-8 0 0,-161 95-70 0 0,-511 270 381 0 0,573-300-359 0 0,125-63-260 0 0,142-72 218 0 0,373-213 41 0 0,-200 102-126 0 0,-283 156 204 0 0,-51 23 86 0 0,-202 81-146 0 0,-494 161 330 0 0,665-224-358 0 0,-51 19 31 0 0,-2-4-1 0 0,-47 7-41 0 0,70-35-7 0 0,76-6-2 0 0,0 1 0 0 0,0 0 0 0 0,-1-1 0 0 0,1 1 0 0 0,0 0 0 0 0,0-1 0 0 0,0 1 0 0 0,0-1 0 0 0,0 0 0 0 0,0 1 0 0 0,0-1 0 0 0,1 0 0 0 0,-1 0 0 0 0,0 0 1 0 0,0 1-1 0 0,0-1 0 0 0,1 0 0 0 0,-1 0 0 0 0,0 0 0 0 0,1 0 0 0 0,-1 0 0 0 0,1 0 0 0 0,-1-1 0 0 0,1 1 0 0 0,0 0 0 0 0,-1 0 0 0 0,1 0 0 0 0,0 0 0 0 0,0 0 0 0 0,0-1 0 0 0,0 1 0 0 0,0 0 0 0 0,0 0 0 0 0,0 0 0 0 0,0 0 0 0 0,0-1 0 0 0,1 1 0 0 0,-1 0 0 0 0,0 0 0 0 0,1-1 9 0 0,13-48-218 0 0,10-9 180 0 0,-52 51 44 0 0,2 10-54 0 0,-1 2 0 0 0,1 0 0 0 0,0 2 0 0 0,1 1 0 0 0,-1 1 0 0 0,1 1 0 0 0,-2 3 48 0 0,-34 10-17 0 0,-58 18 141 0 0,-2-4-1 0 0,-1-6 0 0 0,-1-5 0 0 0,-1-6 1 0 0,-56-1-124 0 0,56-21 320 0 0,123 2-322 0 0,0 1 0 0 0,0 0 0 0 0,0-1 0 0 0,0 1 1 0 0,0-1-1 0 0,1 0 0 0 0,-1 1 0 0 0,0-1 0 0 0,0 0 1 0 0,0 1-1 0 0,1-1 0 0 0,-1 0 0 0 0,0 0 0 0 0,1 0 1 0 0,-1 1-1 0 0,1-1 0 0 0,-1 0 0 0 0,1 0 0 0 0,-1 0 0 0 0,1 0 1 0 0,0 0-1 0 0,-1 0 0 0 0,1 0 0 0 0,0 0 0 0 0,0 0 1 0 0,0 0-1 0 0,0 0 0 0 0,0 0 0 0 0,0 0 0 0 0,0 0 1 0 0,0 0-1 0 0,0 0 0 0 0,0 0 0 0 0,0 0 0 0 0,1 0 1 0 0,-1 0-1 0 0,1 0 0 0 0,-1 0 0 0 0,0 0 0 0 0,1 0 0 0 0,-1 0 1 0 0,1 0-1 0 0,0 0 0 0 0,-1 0 0 0 0,1 1 0 0 0,0-1 1 0 0,0 0-1 0 0,-1 0 0 0 0,2 0 2 0 0,41-42-147 0 0,-40 40 151 0 0,30-23-96 0 0,2 2 1 0 0,0 0 0 0 0,1 3-1 0 0,1 1 1 0 0,1 1 0 0 0,1 3 0 0 0,1 1-1 0 0,0 1 1 0 0,14-1 91 0 0,-33 12-155 0 0,-24 3 166 0 0,-140 44-66 0 0,-1-2 276 0 0,-2-6 0 0 0,-1-7 0 0 0,-68 2-221 0 0,-9-19 587 0 0,225-12-591 0 0,-1-1 1 0 0,0 1-1 0 0,1 0 1 0 0,-1-1-1 0 0,0 1 0 0 0,0-1 1 0 0,0 1-1 0 0,1-1 0 0 0,-1 0 1 0 0,0 1-1 0 0,0-1 1 0 0,0 1-1 0 0,0-1 0 0 0,0 1 1 0 0,0-1-1 0 0,0 1 0 0 0,0-1 1 0 0,0 1-1 0 0,0-1 1 0 0,0 1-1 0 0,0-1 0 0 0,0 0 1 0 0,-1 1-1 0 0,1-1 1 0 0,0 1-1 0 0,0-1 0 0 0,-1 1 1 0 0,1 0-1 0 0,0-1 0 0 0,0 1 1 0 0,-1-1-1 0 0,1 1 1 0 0,-1-1-1 0 0,1 1 0 0 0,0 0 1 0 0,-1-1-1 0 0,1 1 1 0 0,-1 0-1 0 0,1-1 0 0 0,-1 1 1 0 0,1 0-1 0 0,-1 0 0 0 0,1 0 1 0 0,-1-1-1 0 0,1 1 1 0 0,-1 0-1 0 0,1 0 0 0 0,-1 0 1 0 0,1 0-1 0 0,-1 0 1 0 0,1 0-1 0 0,-1 0 0 0 0,0 0 1 0 0,1 0-1 0 0,-1 0 0 0 0,1 0 1 0 0,-1 0-1 0 0,1 0 1 0 0,-1 1 3 0 0,42-28-299 0 0,-39 25 332 0 0,100-49-106 0 0,2 4 0 0 0,108-32 73 0 0,10-5-253 0 0,-181 59 292 0 0,-57 24 57 0 0,-11 4-118 0 0,0 1-1 0 0,0 1 1 0 0,0 1-1 0 0,1 2 0 0 0,0 0 1 0 0,0 2-1 0 0,-21 11 23 0 0,-3 0 1 0 0,-630 232 424 0 0,421-173 381 0 0,536-183-925 0 0,205-62 89 0 0,319-58 30 0 0,-759 212-27 0 0,245-49-757 0 0,-429 71 1321 0 0,118-7-532 0 0,-124 20 254 0 0,1 6 0 0 0,-64 25-259 0 0,195-50 9 0 0,9-3-13 0 0,-1 0-1 0 0,0 0 0 0 0,1 0 0 0 0,0 1 0 0 0,0 0 0 0 0,-1 1 1 0 0,2 0-1 0 0,-1 0 0 0 0,0 0 0 0 0,1 1 0 0 0,0 0 0 0 0,0 0 0 0 0,0 0 5 0 0,5-3-15 0 0,0 0-1 0 0,0 0 1 0 0,1 0-1 0 0,-1 0 1 0 0,0 1-1 0 0,1-1 1 0 0,-1 0-1 0 0,1 0 1 0 0,0 0-1 0 0,0 0 1 0 0,0 0-1 0 0,0 1 1 0 0,0-1-1 0 0,0 0 0 0 0,1 0 1 0 0,-1 0-1 0 0,1 0 1 0 0,-1 0-1 0 0,1 0 1 0 0,0 0-1 0 0,0 0 1 0 0,0 0-1 0 0,0 0 1 0 0,0 0-1 0 0,0 0 1 0 0,0-1-1 0 0,1 1 1 0 0,-1 0-1 0 0,1-1 1 0 0,-1 1-1 0 0,1-1 0 0 0,0 0 1 0 0,0 1-1 0 0,0-1 16 0 0,69 32-182 0 0,-54-30 132 0 0,1-1 0 0 0,0 0 0 0 0,-1-2 0 0 0,1 0 0 0 0,0-1 0 0 0,-1-1-1 0 0,1 0 1 0 0,-1-2 0 0 0,1 0 0 0 0,7-3 50 0 0,63-19-993 0 0,-79 25-7687 0 0,-6 1 1982 0 0,-1 0 3764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3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1760 0 0,'0'0'1209'0'0,"0"0"158"0"0,0 0 329 0 0,0 0 276 0 0,0 0-21 0 0,0 0-306 0 0,0 0-442 0 0,0 0-330 0 0,0 0-158 0 0,0 0-71 0 0,0 0-8 0 0,0 0 18 0 0,2 5 2 0 0,3 4-229 0 0,0 2 0 0 0,-1-1 0 0 0,0 0 0 0 0,-1 1 0 0 0,0 0 0 0 0,-1 0 0 0 0,0 0 0 0 0,0 0 0 0 0,-2 0 0 0 0,1 0 0 0 0,-1 3-427 0 0,0 43-939 0 0,0-44-3255 0 0,0-2-3733 0 0,0-7-691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3169 0 0,'0'0'1403'0'0,"0"0"-43"0"0,0 0 204 0 0,0 0 278 0 0,0 0 84 0 0,0 0-189 0 0,0 0-347 0 0,0 0-308 0 0,0 0-216 0 0,0 0-143 0 0,0 0-92 0 0,0 0-91 0 0,0 10-96 0 0,0 57 462 0 0,9-37 83 0 0,-2-4-2979 0 0,-5-8-7599 0 0,-2-15 596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8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6689 0 0,'0'0'3386'0'0,"0"0"-1721"0"0,0 0-529 0 0,0 0 58 0 0,0 0 62 0 0,0 0-154 0 0,0 0-304 0 0,0 0-291 0 0,0 0-224 0 0,0 0-128 0 0,0 0-71 0 0,0 0-71 0 0,0 0-57 0 0,10 9-85 0 0,44 35-730 0 0,-48-38-2890 0 0,-1 1-4390 0 0,-4-6 2791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7.01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0 7946 0 0,'0'0'2185'0'0,"0"0"-135"0"0,0 0 31 0 0,0 0-42 0 0,0 0-233 0 0,0 0-433 0 0,0 0-531 0 0,0 0-364 0 0,0 0-192 0 0,0 0-127 0 0,0 0-59 0 0,0 0-39 0 0,-1 7-74 0 0,-3 21-102 0 0,-4-8-1406 0 0,5-15-1804 0 0,1 1-4180 0 0,1-2-1422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01.3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34 0 0 0,'0'0'373'0'0,"0"0"-66"0"0,0 0 60 0 0,0 0 242 0 0,0 0 266 0 0,0 0 133 0 0,0 0-110 0 0,0 0-275 0 0,0 0-266 0 0,0 0-177 0 0,0 0-37 0 0,0 0 53 0 0,13 14 4032 0 0,27 137 2372 0 0,-36-142-6420 0 0,1 1-1 0 0,0-1 1 0 0,1 0 0 0 0,0 0 0 0 0,1-1 0 0 0,-1 0 0 0 0,1 0 0 0 0,1 0 0 0 0,0-1 0 0 0,0 0 0 0 0,0-1 0 0 0,1 0 0 0 0,0 0 0 0 0,0-1 0 0 0,0 0 0 0 0,1 0 0 0 0,0-1 0 0 0,0-1-1 0 0,0 0 1 0 0,0 0 0 0 0,0 0 0 0 0,7-1-180 0 0,7 6 209 0 0,54 21 223 0 0,93 23 354 0 0,17-22-74 0 0,-16-49 221 0 0,-100 8-677 0 0,20-4-19 0 0,155-3 184 0 0,-137 11-208 0 0,271 3 225 0 0,-276 22-390 0 0,-56 0-55 0 0,-26 9 66 0 0,-6-1-13 0 0,-4 0 137 0 0,0-60 1730 0 0,-8 22-1932 0 0,1 1 0 0 0,1-1 0 0 0,-1 1 0 0 0,2 1 0 0 0,0-1 0 0 0,0 1 0 0 0,1 0 0 0 0,0 1 0 0 0,0 0 0 0 0,1 1 1 0 0,8-6 18 0 0,-16 12-4 0 0,126-65-161 0 0,-77 46 121 0 0,61 17-169 0 0,-48 12 168 0 0,181 29 127 0 0,60-12 6 0 0,-29-32 74 0 0,-127-16 39 0 0,-19-20 125 0 0,-123 40-264 0 0,-1 0 1 0 0,1 0 0 0 0,0 0-1 0 0,-1 0 1 0 0,1-1 0 0 0,-1 0-1 0 0,0-1 1 0 0,0 1 0 0 0,-1-1-1 0 0,0 0 1 0 0,1-1 0 0 0,-2 1-1 0 0,1-1 1 0 0,-1 0 0 0 0,1 0-1 0 0,-2-1 1 0 0,1 1 0 0 0,-1-1 0 0 0,0 0-1 0 0,0 1 1 0 0,-1-1 0 0 0,0-1-1 0 0,0 1 1 0 0,0-1-63 0 0,10-68 69 0 0,-11 69-729 0 0,-3-14-1779 0 0,-3 17-2026 0 0,-4 3-3561 0 0,6 1-3353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4.3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1 822 1696 0 0,'0'0'713'0'0,"0"0"-252"0"0,0 0 10 0 0,0 0 273 0 0,0 0 327 0 0,0 0 192 0 0,0 0-23 0 0,0 0-154 0 0,0 0-158 0 0,0 0-139 0 0,0 0-70 0 0,15-10 0 0 0,98-68 2559 0 0,24-51 1540 0 0,-104 87-4425 0 0,-1-1-1 0 0,-3-2 1 0 0,-2-1-1 0 0,-1-1 1 0 0,-3-1-1 0 0,-2-1 1 0 0,-2-1 0 0 0,-2-1-1 0 0,6-33-392 0 0,-16-6 311 0 0,-8 89-332 0 0,0 1 1 0 0,0-1 0 0 0,0 0 0 0 0,0 0-1 0 0,0 0 1 0 0,0 1 0 0 0,0-1-1 0 0,0 0 1 0 0,-1 1 0 0 0,1-1-1 0 0,0 1 1 0 0,0 0 0 0 0,-1-1-1 0 0,1 1 1 0 0,0 0 0 0 0,-1 0-1 0 0,1 0 1 0 0,0 0 0 0 0,-1 0 0 0 0,1 0-1 0 0,0 0 1 0 0,0 0 0 0 0,-1 0-1 0 0,1 1 1 0 0,0-1 0 0 0,-1 0-1 0 0,1 1 1 0 0,0-1 0 0 0,0 1-1 0 0,0 0 1 0 0,-1-1 0 0 0,1 1 0 0 0,0 0-1 0 0,0 0 1 0 0,0 0 20 0 0,-154 149-568 0 0,147-142 577 0 0,1-1 0 0 0,0 1 0 0 0,1 0 0 0 0,0 0 1 0 0,0 1-1 0 0,1 0 0 0 0,0 0 0 0 0,1 0 0 0 0,-1 0 0 0 0,2 1 1 0 0,0 0-1 0 0,0 0 0 0 0,0 0 0 0 0,1 0 0 0 0,1 0 1 0 0,-1 8-10 0 0,2 5 71 0 0,2-1 1 0 0,0 0-1 0 0,1 0 1 0 0,1 0-1 0 0,1 0 1 0 0,1-1-1 0 0,1 0 1 0 0,8 18-72 0 0,-7-22 70 0 0,-4-6 21 0 0,0 0 0 0 0,1 0 1 0 0,0-1-1 0 0,1 0 0 0 0,0 0 0 0 0,0 0 1 0 0,1-1-1 0 0,1 1 0 0 0,-1-2 1 0 0,2 1-1 0 0,-1-1 0 0 0,1-1 1 0 0,0 1-1 0 0,5 1-91 0 0,67 25 485 0 0,-38-28 68 0 0,-24-5-2766 0 0,-5-1-3464 0 0,-1 0-5009 0 0,-10 0 3596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03.8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  <inkml:trace contextRef="#ctx0" brushRef="#br1" timeOffset="80948.615">12421 5816 0 0 0,'0'0'305'0'0,"0"0"86"0"0,0 0 72 0 0,0 0-38 0 0,0 0-94 0 0,-9 0-118 0 0,3 0-182 0 0,3 0-23 0 0,1-1 0 0 0,0 1 1 0 0,-1 0-1 0 0,1 0 0 0 0,0 0 0 0 0,-1 1 1 0 0,1-1-1 0 0,0 1 0 0 0,0-1 0 0 0,-1 1 0 0 0,1 0 1 0 0,0-1-1 0 0,0 1 0 0 0,0 0 0 0 0,0 1 1 0 0,0-1-1 0 0,0 0 0 0 0,0 0 0 0 0,0 1 0 0 0,0-1 1 0 0,1 1-1 0 0,-1 0 0 0 0,1 0 0 0 0,-1-1 1 0 0,0 3-9 0 0,-181 287 1148 0 0,-356 662 1411 0 0,492-874-2140 0 0,62-81 58 0 0,128-122 887 0 0,-114 94-1248 0 0,727-677 6 0 0,-337 350-1481 0 0,-393 329 1203 0 0,-21 23-52 0 0,-11 11-268 0 0,-273 260 310 0 0,-214 262 2053 0 0,170-191 1678 0 0,309-318-2702 0 0,32-27-776 0 0,0-1 0 0 0,-1-1 0 0 0,-1 0 0 0 0,0-1 0 0 0,0-1 0 0 0,11-12-87 0 0,23-16 158 0 0,710-496 186 0 0,-451 316-933 0 0,-287 208 177 0 0,-47 40-52 0 0,13-17 417 0 0,-698 673 768 0 0,608-585 106 0 0,-5-5 0 0 0,-82 55-827 0 0,146-125 718 0 0,299-235-250 0 0,-140 108-398 0 0,128-98-27 0 0,-32 29-588 0 0,124-137 545 0 0,-318 290-52 0 0,3 0-34 0 0,-2-1-1 0 0,-1-1 0 0 0,0 0 1 0 0,-1-2-1 0 0,-2 0 1 0 0,6-11 86 0 0,-21 34-4 0 0,0 0 1 0 0,0-1-1 0 0,0 1 1 0 0,1 0 0 0 0,-1-1-1 0 0,0 1 1 0 0,0-1-1 0 0,0 1 1 0 0,0-1-1 0 0,0 1 1 0 0,0 0-1 0 0,0-1 1 0 0,0 1 0 0 0,0-1-1 0 0,0 1 1 0 0,0-1-1 0 0,0 1 1 0 0,0 0-1 0 0,0-1 1 0 0,0 1-1 0 0,0-1 1 0 0,-1 1-1 0 0,1 0 1 0 0,0-1 0 0 0,0 1-1 0 0,0-1 1 0 0,-1 1-1 0 0,1 0 1 0 0,0-1-1 0 0,-1 1 1 0 0,1 0-1 0 0,0-1 1 0 0,0 1 0 0 0,-1 0-1 0 0,1 0 1 0 0,-1-1-1 0 0,1 1 1 0 0,0 0-1 0 0,-1 0 1 0 0,1 0-1 0 0,-1 0 1 0 0,1-1 0 0 0,0 1-1 0 0,-1 0 1 0 0,1 0-1 0 0,-1 0 1 0 0,1 0-1 0 0,-1 0 1 0 0,1 0-1 0 0,0 0 1 0 0,-1 0-1 0 0,1 0 1 0 0,-1 0 0 0 0,1 0-1 0 0,-1 0 1 0 0,1 1-1 0 0,0-1 1 0 0,-1 0-1 0 0,1 0 1 0 0,-1 0-1 0 0,1 0 1 0 0,0 1 0 0 0,-1-1-1 0 0,1 0 1 0 0,0 1-1 0 0,-1-1 1 0 0,1 0-1 0 0,0 0 1 0 0,0 1-1 0 0,-1-1 4 0 0,-117 69-364 0 0,82-42 351 0 0,-176 132 424 0 0,-68 74-411 0 0,-337 352 961 0 0,509-508 49 0 0,100-77-352 0 0,23-15-710 0 0,-10 9 82 0 0,288-326 201 0 0,-232 265-212 0 0,27-26-56 0 0,-5-4 0 0 0,-4-3 0 0 0,27-51 37 0 0,-87 122-60 0 0,-1-2 1 0 0,-2 0 0 0 0,-1 0 0 0 0,-1-2 0 0 0,-2 0-1 0 0,-2 0 1 0 0,0-1 0 0 0,-3 0 0 0 0,0-1 0 0 0,-1-19 59 0 0,-5 52-9 0 0,0-1 0 0 0,-1 1 0 0 0,1-1 0 0 0,-1 0 0 0 0,0 1 0 0 0,1-1 0 0 0,-1 0 0 0 0,-1 0 0 0 0,1 1 0 0 0,0-1 0 0 0,-1 0 0 0 0,1 1 0 0 0,-1-1 0 0 0,0 1 0 0 0,0-1 0 0 0,0 1 0 0 0,0-1 0 0 0,0 1 0 0 0,0-1 0 0 0,-1 1 0 0 0,1 0-1 0 0,-1 0 1 0 0,0 0 0 0 0,0 0 0 0 0,0 0 0 0 0,0 0 0 0 0,0 0 0 0 0,0 1 0 0 0,0-1 0 0 0,0 0 0 0 0,-1 1 0 0 0,1 0 0 0 0,0 0 0 0 0,-1 0 0 0 0,1 0 0 0 0,-1 0 0 0 0,0 0 0 0 0,1 1 0 0 0,-1-1 0 0 0,0 1 0 0 0,1 0 0 0 0,-1-1 0 0 0,0 1 0 0 0,-2 1 9 0 0,-10 2-45 0 0,-1 0 0 0 0,1 1 0 0 0,0 1 0 0 0,0 0 0 0 0,0 1-1 0 0,1 1 1 0 0,0 0 0 0 0,0 1 0 0 0,1 1 0 0 0,0 0 0 0 0,-5 5 45 0 0,7-6-8 0 0,-105 74 81 0 0,5 6-1 0 0,3 4 1 0 0,-89 100-73 0 0,107-98 0 0 0,116-88-246 0 0,76-62 629 0 0,347-262-62 0 0,-378 268-294 0 0,307-194-79 0 0,-337 225-181 0 0,-41 39-90 0 0,-107 112 268 0 0,-333 330 281 0 0,329-340 76 0 0,-4-4 0 0 0,-60 42-302 0 0,109-115 700 0 0,227-196-639 0 0,7 7 0 0 0,5 7 0 0 0,7 8 0 0 0,60-25-61 0 0,32-4-59 0 0,-270 157 57 0 0,18-11-56 0 0,0 1-1 0 0,1 2 1 0 0,0 0-1 0 0,0 0 1 0 0,1 2-1 0 0,13-2 59 0 0,-34 9-11 0 0,0-1-1 0 0,0 1 1 0 0,0 0 0 0 0,0-1-1 0 0,1 1 1 0 0,-1 0 0 0 0,0 0-1 0 0,0 0 1 0 0,0 0 0 0 0,0 0-1 0 0,0 0 1 0 0,0 0 0 0 0,1 0-1 0 0,-1 1 1 0 0,0-1 0 0 0,0 0-1 0 0,0 1 1 0 0,0-1 0 0 0,0 1-1 0 0,0-1 1 0 0,0 1 0 0 0,0-1 0 0 0,0 1-1 0 0,0 0 1 0 0,0 0 0 0 0,-1-1-1 0 0,1 1 1 0 0,0 0 0 0 0,0 0-1 0 0,-1 0 1 0 0,1 0 0 0 0,0 0-1 0 0,-1 0 1 0 0,1 0 0 0 0,-1 0-1 0 0,1 0 1 0 0,-1 0 0 0 0,0 0-1 0 0,0 0 1 0 0,1 0 0 0 0,-1 0-1 0 0,0 0 1 0 0,0 0 0 0 0,0 0-1 0 0,0 1 1 0 0,0-1 0 0 0,0 0-1 0 0,0 0 1 0 0,0 0 0 0 0,-1 0-1 0 0,1 0 1 0 0,0 0 0 0 0,-1 0-1 0 0,1 0 1 0 0,-1 0 0 0 0,1 0 0 0 0,-1 0-1 0 0,1 0 1 0 0,-1 0 0 0 0,0 0-1 0 0,0 1 12 0 0,-10 22-7 0 0,-1 0-1 0 0,-1-1 1 0 0,-2-1-1 0 0,0 0 1 0 0,-1 0-1 0 0,-8 7 8 0 0,4-5 9 0 0,-118 142 115 0 0,-7-6 0 0 0,-7-6 0 0 0,-101 74-124 0 0,227-206 59 0 0,-41 37 224 0 0,-3-4-1 0 0,-2-3 1 0 0,-17 6-283 0 0,48-42 718 0 0,53-37-300 0 0,67-72-406 0 0,3 5 0 0 0,5 3 0 0 0,10-3-12 0 0,113-87 19 0 0,136-82-19 0 0,-202 152-4 0 0,-42 31-149 0 0,4 4-1 0 0,81-39 154 0 0,-130 86-389 0 0,-57 23 382 0 0,-1 0 0 0 0,1 0 0 0 0,0 1-1 0 0,-1-1 1 0 0,1 0 0 0 0,0 0 0 0 0,-1 0 0 0 0,1 1 0 0 0,0-1 0 0 0,0 0 0 0 0,-1 0 0 0 0,1 0-1 0 0,0 1 1 0 0,0-1 0 0 0,-1 0 0 0 0,1 1 0 0 0,0-1 0 0 0,0 0 0 0 0,0 1 0 0 0,0-1 0 0 0,-1 0 0 0 0,1 1-1 0 0,0-1 1 0 0,0 0 0 0 0,0 1 0 0 0,0-1 0 0 0,0 0 0 0 0,0 1 0 0 0,0-1 0 0 0,0 0 0 0 0,0 1-1 0 0,0-1 1 0 0,0 0 0 0 0,0 1 0 0 0,0-1 0 0 0,0 0 0 0 0,0 1 0 0 0,0-1 0 0 0,1 0 0 0 0,-1 1-1 0 0,0-1 1 0 0,0 0 0 0 0,0 1 0 0 0,0-1 0 0 0,1 0 0 0 0,-1 1 0 0 0,0-1 0 0 0,0 0 0 0 0,1 0 0 0 0,-1 1-1 0 0,0-1 1 0 0,0 0 0 0 0,1 0 0 0 0,-1 0 0 0 0,0 0 0 0 0,1 1 0 0 0,-1-1 0 0 0,0 0 0 0 0,1 0-1 0 0,-1 0 1 0 0,0 0 0 0 0,1 0 0 0 0,-1 0 0 0 0,1 0 0 0 0,-1 0 0 0 0,0 0 0 0 0,1 0 0 0 0,-1 0-1 0 0,0 0 1 0 0,1 0 7 0 0,-123 125-142 0 0,-459 461 320 0 0,445-453 80 0 0,-6-7-1 0 0,-17 4-257 0 0,108-96 415 0 0,132-101-460 0 0,798-589 198 0 0,-655 502-406 0 0,-303 218-338 0 0,-696 631 728 0 0,357-376 225 0 0,309-252 11 0 0,105-67-299 0 0,26-17-107 0 0,-15 11 39 0 0,1016-822 123 0 0,-458 357-624 0 0,-549 456 442 0 0,-6 7 2 0 0,0 0 1 0 0,0-2-1 0 0,-1 1 1 0 0,0-1-1 0 0,-1 0 1 0 0,0-1-1 0 0,0 0 1 0 0,-2 0-1 0 0,2-3 51 0 0,-8 14-8 0 0,0-1-1 0 0,0 0 0 0 0,0 1 1 0 0,0-1-1 0 0,0 0 1 0 0,0 0-1 0 0,-1 1 0 0 0,1-1 1 0 0,0 0-1 0 0,0 1 1 0 0,-1-1-1 0 0,1 1 0 0 0,-1-1 1 0 0,1 0-1 0 0,0 1 0 0 0,-1-1 1 0 0,1 1-1 0 0,-1-1 1 0 0,1 1-1 0 0,-1-1 0 0 0,1 1 1 0 0,-1 0-1 0 0,0-1 1 0 0,1 1-1 0 0,-1-1 0 0 0,1 1 1 0 0,-1 0-1 0 0,0 0 1 0 0,1-1-1 0 0,-1 1 0 0 0,0 0 1 0 0,1 0-1 0 0,-1 0 1 0 0,0 0-1 0 0,1 0 0 0 0,-1 0 1 0 0,0 0-1 0 0,0 0 1 0 0,1 0-1 0 0,-1 0 0 0 0,0 0 1 0 0,1 0-1 0 0,-1 1 1 0 0,0-1-1 0 0,1 0 0 0 0,-1 0 1 0 0,0 1-1 0 0,1-1 1 0 0,-1 0-1 0 0,1 1 0 0 0,-1-1 1 0 0,1 1-1 0 0,-1-1 1 0 0,0 1 8 0 0,0-1-12 0 0,-24 7-81 0 0,1 1 0 0 0,0 1 0 0 0,1 1 1 0 0,-1 1-1 0 0,2 1 0 0 0,0 1 0 0 0,-5 5 93 0 0,-6 2-33 0 0,-333 218 240 0 0,-249 218-207 0 0,53-37 384 0 0,438-329 3 0 0,-4-7 0 0 0,-4-5-1 0 0,-65 25-386 0 0,118-72 579 0 0,78-32-574 0 0,1 1 0 0 0,0 0 1 0 0,-1 0-1 0 0,1 0 0 0 0,0 0 0 0 0,-1 0 0 0 0,1 0 0 0 0,0-1 0 0 0,-1 1 1 0 0,1 0-1 0 0,0 0 0 0 0,-1 0 0 0 0,1-1 0 0 0,0 1 0 0 0,0 0 1 0 0,-1-1-1 0 0,1 1 0 0 0,0 0 0 0 0,0-1 0 0 0,-1 1 0 0 0,1 0 1 0 0,0-1-1 0 0,0 1 0 0 0,0 0 0 0 0,0-1 0 0 0,0 1 0 0 0,0 0 0 0 0,0-1 1 0 0,-1 1-1 0 0,1 0 0 0 0,0-1 0 0 0,0 1 0 0 0,0-1 0 0 0,0 1 1 0 0,1 0-1 0 0,-1-1 0 0 0,0 1 0 0 0,0 0 0 0 0,0-1 0 0 0,0 1 0 0 0,0 0 1 0 0,0-1-1 0 0,0 1 0 0 0,1 0 0 0 0,-1-1 0 0 0,0 1 0 0 0,0 0 1 0 0,1-1-1 0 0,-1 1 0 0 0,0 0 0 0 0,0 0 0 0 0,1-1 0 0 0,-1 1 0 0 0,0 0 1 0 0,1 0-1 0 0,-1-1 0 0 0,0 1 0 0 0,1 0 0 0 0,-1 0 0 0 0,0 0 1 0 0,1 0-1 0 0,-1 0 0 0 0,0 0 0 0 0,1-1 0 0 0,-1 1 0 0 0,0 0 1 0 0,1 0-7 0 0,182-165 64 0 0,146-105-51 0 0,10 15 0 0 0,184-95-12 0 0,-442 299-8 0 0,85-53-135 0 0,5 8-1 0 0,117-47 144 0 0,-192 110-369 0 0,-96 33 361 0 0,1-1 0 0 0,-1 1 1 0 0,0 0-1 0 0,1 0 0 0 0,-1-1 0 0 0,1 1 0 0 0,-1 0 1 0 0,1 0-1 0 0,-1-1 0 0 0,0 1 0 0 0,1 0 0 0 0,-1 0 0 0 0,1 0 1 0 0,-1 0-1 0 0,1 0 0 0 0,-1 0 0 0 0,1 0 0 0 0,-1 0 1 0 0,1 0-1 0 0,-1 0 0 0 0,1 0 0 0 0,-1 0 0 0 0,1 0 1 0 0,-1 0-1 0 0,1 0 0 0 0,-1 0 0 0 0,1 1 0 0 0,-1-1 1 0 0,1 0-1 0 0,-1 0 0 0 0,0 0 0 0 0,1 1 0 0 0,-1-1 0 0 0,1 0 1 0 0,-1 1-1 0 0,0-1 0 0 0,1 0 0 0 0,-1 1 0 0 0,0-1 1 0 0,1 1-1 0 0,-1-1 0 0 0,0 0 0 0 0,0 1 0 0 0,0-1 1 0 0,1 1-1 0 0,-1-1 0 0 0,0 1 0 0 0,0-1 0 0 0,0 1 1 0 0,0-1-1 0 0,0 1 0 0 0,0-1 0 0 0,0 1 0 0 0,0-1 0 0 0,0 1 1 0 0,0-1-1 0 0,0 1 0 0 0,0-1 8 0 0,-18 28-198 0 0,-244 211 244 0 0,-778 724 366 0 0,767-738-52 0 0,255-199-436 0 0,99-67 204 0 0,487-347 299 0 0,-326 215-370 0 0,267-177-41 0 0,36 9-16 0 0,-496 313 5 0 0,118-68-98 0 0,175-73 93 0 0,-259 142-203 0 0,-83 27 199 0 0,-1 0 0 0 0,1 1-1 0 0,0-1 1 0 0,-1 0 0 0 0,1 0-1 0 0,0 1 1 0 0,0-1 0 0 0,-1 0 0 0 0,1 0-1 0 0,0 1 1 0 0,0-1 0 0 0,0 0 0 0 0,-1 1-1 0 0,1-1 1 0 0,0 0 0 0 0,0 1-1 0 0,0-1 1 0 0,0 0 0 0 0,0 1 0 0 0,0-1-1 0 0,0 0 1 0 0,-1 1 0 0 0,1-1 0 0 0,0 1-1 0 0,0-1 1 0 0,0 0 0 0 0,1 1 0 0 0,-1-1-1 0 0,0 0 1 0 0,0 1 0 0 0,0-1-1 0 0,0 0 1 0 0,0 1 0 0 0,0-1 0 0 0,0 0-1 0 0,1 1 1 0 0,-1-1 0 0 0,0 0 0 0 0,0 1-1 0 0,0-1 1 0 0,1 0 0 0 0,-1 1-1 0 0,0-1 1 0 0,0 0 0 0 0,1 0 0 0 0,-1 0-1 0 0,0 1 1 0 0,1-1 0 0 0,-1 0 0 0 0,0 0-1 0 0,1 0 1 0 0,-1 0 0 0 0,0 1-1 0 0,1-1 1 0 0,-1 0 0 0 0,0 0 0 0 0,1 0-1 0 0,-1 0 1 0 0,1 0 0 0 0,-1 0 0 0 0,0 0-1 0 0,1 0 1 0 0,-1 0 0 0 0,0 0-1 0 0,1 0 1 0 0,-1 0 0 0 0,1 0 4 0 0,-23 26-41 0 0,-264 231 100 0 0,248-224-59 0 0,-855 711 63 0 0,795-668 90 0 0,-3-5 0 0 0,-3-4 1 0 0,-103 49-154 0 0,133-89 252 0 0,74-27-247 0 0,1 0-1 0 0,-1 0 1 0 0,0 0 0 0 0,0 0-1 0 0,0-1 1 0 0,0 1 0 0 0,0 0-1 0 0,0 0 1 0 0,0 0 0 0 0,0-1-1 0 0,0 1 1 0 0,0 0-1 0 0,0 0 1 0 0,0-1 0 0 0,0 1-1 0 0,0 0 1 0 0,0 0 0 0 0,0 0-1 0 0,0-1 1 0 0,0 1 0 0 0,0 0-1 0 0,0 0 1 0 0,0 0 0 0 0,0-1-1 0 0,0 1 1 0 0,0 0 0 0 0,0 0-1 0 0,-1 0 1 0 0,1-1 0 0 0,0 1-1 0 0,0 0 1 0 0,0 0 0 0 0,0 0-1 0 0,0 0-4 0 0,4-4 14 0 0,412-346 95 0 0,-135 139-148 0 0,297-167 39 0 0,-440 292 2 0 0,636-373-133 0 0,-723 435-46 0 0,-78 45-75 0 0,-679 495 90 0 0,-177 148 365 0 0,778-587 15 0 0,-4-4-1 0 0,-37 15-217 0 0,94-64 185 0 0,269-160-23 0 0,-148 86-132 0 0,833-520 30 0 0,-740 475-47 0 0,23-15-76 0 0,5 7 0 0 0,162-59 63 0 0,-303 149-196 0 0,-50 16 95 0 0,-211 169 3 0 0,-640 517 66 0 0,727-590 108 0 0,-4-6-1 0 0,-5-6 1 0 0,-132 64-76 0 0,186-111 231 0 0,80-40-228 0 0,0-1 0 0 0,0 1 0 0 0,0 0-1 0 0,0 0 1 0 0,0-1 0 0 0,0 1 0 0 0,0 0 0 0 0,0 0 0 0 0,0-1 0 0 0,0 1 0 0 0,-1 0 0 0 0,1 0 0 0 0,0-1 0 0 0,0 1 0 0 0,0 0 0 0 0,0 0 0 0 0,0 0 0 0 0,-1 0 0 0 0,1-1 0 0 0,0 1 0 0 0,0 0 0 0 0,0 0 0 0 0,-1 0 0 0 0,1 0 0 0 0,0 0 0 0 0,0-1 0 0 0,-1 1 0 0 0,1 0-1 0 0,0 0 1 0 0,0 0 0 0 0,-1 0 0 0 0,1 0 0 0 0,0 0 0 0 0,0 0 0 0 0,-1 0 0 0 0,1 0 0 0 0,0 0 0 0 0,0 0 0 0 0,-1 0-3 0 0,26-21 20 0 0,-21 18-19 0 0,480-358-3 0 0,147-52 38 0 0,-123 117-38 0 0,48 5 2 0 0,-342 199-155 0 0,-214 92 149 0 0,0-1 0 0 0,1 0 0 0 0,-1 1 1 0 0,1-1-1 0 0,-1 0 0 0 0,1 1 0 0 0,-1-1 0 0 0,1 1 0 0 0,0-1 0 0 0,-1 1 1 0 0,1-1-1 0 0,0 1 0 0 0,-1 0 0 0 0,1-1 0 0 0,0 1 0 0 0,-1 0 0 0 0,1-1 1 0 0,0 1-1 0 0,0 0 0 0 0,0 0 0 0 0,-1 0 0 0 0,1 0 0 0 0,0 0 0 0 0,0 0 1 0 0,-1 0-1 0 0,1 0 0 0 0,0 0 0 0 0,0 0 0 0 0,0 0 0 0 0,-1 0 0 0 0,1 0 1 0 0,0 1-1 0 0,0-1 0 0 0,-1 0 0 0 0,1 1 0 0 0,0-1 0 0 0,-1 1 0 0 0,1-1 0 0 0,0 0 1 0 0,-1 1-1 0 0,1-1 0 0 0,-1 1 0 0 0,1 0 0 0 0,0-1 0 0 0,-1 1 0 0 0,0-1 1 0 0,1 1-1 0 0,-1 0 0 0 0,1-1 0 0 0,-1 1 0 0 0,0 0 0 0 0,1 0 0 0 0,-1-1 1 0 0,0 1-1 0 0,0 0 0 0 0,0 0 0 0 0,1 0 0 0 0,-1-1 0 0 0,0 2 6 0 0,-33 41-130 0 0,-448 383 119 0 0,203-180 77 0 0,-10-13 0 0 0,-11-12 0 0 0,-139 68-66 0 0,201-170 445 0 0,259-141-312 0 0,336-224-34 0 0,448-268-22 0 0,-693 448-79 0 0,697-381-60 0 0,-785 435 46 0 0,9-7-40 0 0,2 2 1 0 0,0 1-1 0 0,0 2 0 0 0,1 2 1 0 0,29-6 55 0 0,-66 18-4 0 0,-1 1 0 0 0,1-1 0 0 0,0 0 1 0 0,0 1-1 0 0,0-1 0 0 0,0 0 0 0 0,0 1 0 0 0,0-1 1 0 0,0 0-1 0 0,0 1 0 0 0,0-1 0 0 0,0 0 1 0 0,0 0-1 0 0,0 1 0 0 0,0-1 0 0 0,0 0 0 0 0,0 1 1 0 0,0-1-1 0 0,0 0 0 0 0,0 1 0 0 0,0-1 1 0 0,0 0-1 0 0,1 1 0 0 0,-1-1 0 0 0,0 0 0 0 0,0 1 1 0 0,0-1-1 0 0,0 0 0 0 0,1 0 0 0 0,-1 1 1 0 0,0-1-1 0 0,0 0 0 0 0,1 0 0 0 0,-1 0 0 0 0,0 1 1 0 0,0-1-1 0 0,1 0 0 0 0,-1 0 0 0 0,0 0 1 0 0,1 0-1 0 0,-1 0 0 0 0,0 0 0 0 0,1 1 0 0 0,-1-1 1 0 0,0 0-1 0 0,1 0 0 0 0,-1 0 0 0 0,0 0 1 0 0,1 0-1 0 0,-1 0 0 0 0,0 0 0 0 0,1 0 1 0 0,-1 0-1 0 0,0-1 0 0 0,1 1 0 0 0,-1 0 0 0 0,0 0 1 0 0,0 0-1 0 0,1 0 0 0 0,-1 0 0 0 0,0 0 1 0 0,1-1-1 0 0,-1 1 0 0 0,0 0 4 0 0,-21 22-74 0 0,18-20 72 0 0,-192 159 7 0 0,-162 99-5 0 0,277-204 6 0 0,-688 441 250 0 0,630-422-39 0 0,219-128-98 0 0,315-199 69 0 0,389-180-188 0 0,-640 358-16 0 0,4 7 0 0 0,105-31 16 0 0,-195 83-131 0 0,-59 15 129 0 0,0 0-1 0 0,-1 0 1 0 0,1 0-1 0 0,0 0 1 0 0,0 1-1 0 0,0-1 0 0 0,-1 0 1 0 0,1 0-1 0 0,0 0 1 0 0,0 1-1 0 0,0-1 1 0 0,0 0-1 0 0,0 0 0 0 0,-1 1 1 0 0,1-1-1 0 0,0 0 1 0 0,0 1-1 0 0,0-1 1 0 0,0 0-1 0 0,0 0 1 0 0,0 1-1 0 0,0-1 0 0 0,0 0 1 0 0,0 0-1 0 0,0 1 1 0 0,0-1-1 0 0,0 0 1 0 0,0 1-1 0 0,0-1 0 0 0,0 0 1 0 0,1 0-1 0 0,-1 1 1 0 0,0-1-1 0 0,0 0 1 0 0,0 0-1 0 0,0 1 0 0 0,0-1 1 0 0,1 0-1 0 0,-1 0 1 0 0,0 0-1 0 0,0 1 1 0 0,0-1-1 0 0,1 0 0 0 0,-1 0 1 0 0,0 0-1 0 0,0 0 1 0 0,1 0-1 0 0,-1 1 1 0 0,0-1-1 0 0,0 0 1 0 0,1 0-1 0 0,-1 0 0 0 0,0 0 1 0 0,0 0-1 0 0,1 0 1 0 0,-1 0-1 0 0,0 0 1 0 0,0 0-1 0 0,1 0 0 0 0,-1 0 3 0 0,-21 19-22 0 0,-250 172-22 0 0,-119 53 44 0 0,155-99 96 0 0,-173 99 63 0 0,386-231-206 0 0,47-23 58 0 0,0 0 0 0 0,-1-1-1 0 0,0-1 1 0 0,-1-2 0 0 0,17-12-11 0 0,-1 1 13 0 0,316-181 20 0 0,10 15-1 0 0,98-24-32 0 0,-264 134-22 0 0,-539 221-2 0 0,-415 194-15 0 0,654-286 93 0 0,-2-4 0 0 0,-1-5-1 0 0,-87 20-53 0 0,112-51 136 0 0,80-31-81 0 0,93-86-57 0 0,-23 37 5 0 0,-20 24 4 0 0,-3-3 0 0 0,-1-1 0 0 0,-3-2 0 0 0,-2-2 0 0 0,-3-2 0 0 0,25-49-7 0 0,-59 99-2 0 0,-1 0 1 0 0,1 0-1 0 0,-2-1 1 0 0,1 1-1 0 0,-1-1 1 0 0,0 0-1 0 0,-1 1 1 0 0,0-1-1 0 0,-1-1 1 0 0,0 1-1 0 0,0 0 1 0 0,0 0-1 0 0,-2 0 1 0 0,1 0-1 0 0,-1 0 1 0 0,0 0-1 0 0,-1 0 1 0 0,0 0-1 0 0,0 0 1 0 0,-1 0-1 0 0,0 0 1 0 0,-1 1-1 0 0,0 0 1 0 0,0 0-1 0 0,-1 0 1 0 0,0 0-1 0 0,0 1 1 0 0,-1-1-1 0 0,0 1 1 0 0,0 1-1 0 0,-6-6 2 0 0,-9 2-15 0 0,0 0-1 0 0,0 2 0 0 0,-1 0 1 0 0,0 2-1 0 0,0 0 1 0 0,-1 2-1 0 0,1 0 0 0 0,-1 1 1 0 0,0 2-1 0 0,0 0 1 0 0,0 1-1 0 0,0 2 1 0 0,0 0-1 0 0,0 2 0 0 0,1 0 1 0 0,-12 4 15 0 0,-426 120-74 0 0,441-123 76 0 0,21-7-150 0 0,117-73 92 0 0,-76 47 65 0 0,44-28 23 0 0,-3-3-1 0 0,69-64-31 0 0,-61 28 106 0 0,-92 94-101 0 0,1 1-1 0 0,0-1 1 0 0,-1 0-1 0 0,1 0 1 0 0,-1 0-1 0 0,1 0 1 0 0,-1-1-1 0 0,1 1 1 0 0,-1 0-1 0 0,0 0 0 0 0,1 0 1 0 0,-1 0-1 0 0,0 0 1 0 0,0 0-1 0 0,0-1 1 0 0,0 1-1 0 0,0 0 1 0 0,0 0-1 0 0,0 0 1 0 0,0 0-1 0 0,0-1 1 0 0,-1 1-1 0 0,1 0 0 0 0,-1 0 1 0 0,1 0-1 0 0,0 0 1 0 0,-1 0-1 0 0,0 0 1 0 0,1 0-1 0 0,-1 0 1 0 0,0 0-1 0 0,1 0 1 0 0,-1 0-1 0 0,0 0 0 0 0,0 1 1 0 0,0-1-1 0 0,0 0 1 0 0,0 0-1 0 0,1 1 1 0 0,-2-1-1 0 0,1 1 1 0 0,0-1-1 0 0,0 1 1 0 0,0-1-1 0 0,0 1 1 0 0,0 0-5 0 0,-58-6 11 0 0,51 6-26 0 0,-23 4-5 0 0,1 2 1 0 0,0 1-1 0 0,0 1 0 0 0,1 1 1 0 0,0 2-1 0 0,1 1 1 0 0,0 1-1 0 0,1 1 0 0 0,1 2 1 0 0,-6 4 19 0 0,19-12-4 0 0,-91 51 2 0 0,263-187-172 0 0,-131 106 181 0 0,146-132 30 0 0,-172 152-34 0 0,0 0 0 0 0,0 0 0 0 0,0 0 0 0 0,0-1 0 0 0,-1 1 0 0 0,1-1 0 0 0,-1 1 0 0 0,0-1 1 0 0,1 1-1 0 0,-1-1 0 0 0,-1 0 0 0 0,1 0 0 0 0,0 1 0 0 0,-1-1 0 0 0,1 0 0 0 0,-1 0 0 0 0,0 0 0 0 0,0 0 0 0 0,0 0 0 0 0,0 1 1 0 0,0-1-1 0 0,-1 0 0 0 0,1 0 0 0 0,-1 0 0 0 0,0 0 0 0 0,0 1 0 0 0,0-1 0 0 0,0 0 0 0 0,0 1 0 0 0,-1-1 0 0 0,1 1 1 0 0,-1 0-1 0 0,0-1 0 0 0,1 1 0 0 0,-1 0 0 0 0,0 0 0 0 0,-1 0 0 0 0,1 0 0 0 0,0 0 0 0 0,0 0 0 0 0,-1 1 0 0 0,1-1 1 0 0,-1 1-1 0 0,1 0 0 0 0,-1 0 0 0 0,0 0 0 0 0,1 0 0 0 0,-1 0 0 0 0,0 0 0 0 0,0 1 0 0 0,0-1 0 0 0,1 1 0 0 0,-1 0 0 0 0,0 0-3 0 0,-10 1-23 0 0,0 0 0 0 0,0 1 0 0 0,1 1 0 0 0,-1 0 0 0 0,1 0 0 0 0,0 1 0 0 0,0 1-1 0 0,0 0 1 0 0,0 1 0 0 0,1 0 0 0 0,0 1 0 0 0,0 0 0 0 0,1 1 0 0 0,-3 3 23 0 0,-23 12-29 0 0,-112 76-4 0 0,108-77 45 0 0,39-21-40 0 0,1-1-12 0 0,29-20-35 0 0,59-53 117 0 0,174-121 19 0 0,-237 170 53 0 0,-25 23-112 0 0,1 1 0 0 0,-1-1-1 0 0,0 1 1 0 0,0-1 0 0 0,0 1 0 0 0,0-1 0 0 0,0 1 0 0 0,0-1 0 0 0,0 1 0 0 0,0-1 0 0 0,0 0 0 0 0,0 1 0 0 0,0-1 0 0 0,-1 1 0 0 0,1-1 0 0 0,0 1 0 0 0,0-1 0 0 0,0 1 0 0 0,-1-1 0 0 0,1 1 0 0 0,0 0 0 0 0,-1-1 0 0 0,1 1 0 0 0,0-1 0 0 0,-1 1 0 0 0,1 0 0 0 0,0-1 0 0 0,-1 1 0 0 0,1 0-1 0 0,-1-1 1 0 0,1 1 0 0 0,-1 0 0 0 0,1-1 0 0 0,-1 1 0 0 0,1 0 0 0 0,-1 0 0 0 0,1 0 0 0 0,-1 0 0 0 0,1 0 0 0 0,-1-1 0 0 0,1 1 0 0 0,-1 0 0 0 0,1 0 0 0 0,-1 0 0 0 0,1 0 0 0 0,-1 0 0 0 0,1 1 0 0 0,-1-1 0 0 0,0 0 0 0 0,1 0 0 0 0,-1 0 0 0 0,1 0 0 0 0,-1 1 0 0 0,1-1 0 0 0,-1 0-1 0 0,1 0 1 0 0,0 1 0 0 0,-1-1 0 0 0,0 1-2 0 0,-14 0-27 0 0,-1 2 0 0 0,1 0-1 0 0,-1 1 1 0 0,1 0 0 0 0,0 1-1 0 0,1 1 1 0 0,-1 0 0 0 0,1 1-1 0 0,0 1 1 0 0,-5 4 27 0 0,-20 9-15 0 0,-256 137 81 0 0,455-264-265 0 0,-147 98 202 0 0,230-127 59 0 0,-282 154-69 0 0,1 2-1 0 0,1 1 1 0 0,2 2-1 0 0,-32 26 8 0 0,-67 45-16 0 0,82-65 88 0 0,51-30-116 0 0,1 0-42 0 0,0 0-24 0 0,0 0-6 0 0,10 1 105 0 0,-1 0 1 0 0,1 1-1 0 0,-1 1 1 0 0,0-1 0 0 0,0 1-1 0 0,0 1 1 0 0,0 0 0 0 0,-1 0-1 0 0,1 0 1 0 0,-1 1-1 0 0,0 1 1 0 0,0-1 0 0 0,-1 1-1 0 0,0 1 1 0 0,0-1 0 0 0,0 1-1 0 0,-1 0 1 0 0,0 1-1 0 0,0 0 1 0 0,3 5 10 0 0,14 14-2 0 0,41 46-5 0 0,-42-45 1 0 0,2-1 0 0 0,0-1 0 0 0,2-1 1 0 0,0-1-1 0 0,2-2 0 0 0,1-1 0 0 0,3 1 6 0 0,23 6-3 0 0,1-3 1 0 0,1-2-1 0 0,27 5 3 0 0,93 38-6 0 0,-117-38 9 0 0,2-2 1 0 0,1-2 0 0 0,1-4 0 0 0,1-2 0 0 0,0-3-1 0 0,1-3 1 0 0,18-1-4 0 0,29-10 38 0 0,-1-4 1 0 0,1-6-1 0 0,68-15-38 0 0,68-6 27 0 0,-203 25-22 0 0,16-2-26 0 0,1 3 0 0 0,0 3 0 0 0,0 2 0 0 0,12 4 21 0 0,-71-5-4 0 0,0 0 1 0 0,0 0-1 0 0,0 0 1 0 0,0 1-1 0 0,0-1 1 0 0,0 1-1 0 0,0 0 0 0 0,0 0 1 0 0,0 0-1 0 0,0 1 1 0 0,0 0-1 0 0,-1-1 1 0 0,1 1-1 0 0,-1 1 1 0 0,1-1-1 0 0,-1 0 0 0 0,0 1 1 0 0,0 0-1 0 0,0-1 1 0 0,0 1-1 0 0,0 0 1 0 0,-1 1-1 0 0,1-1 1 0 0,-1 0-1 0 0,0 1 0 0 0,0 0 1 0 0,0-1-1 0 0,0 1 1 0 0,-1 0-1 0 0,1 0 1 0 0,-1 0-1 0 0,0 0 1 0 0,-1 0-1 0 0,1 0 0 0 0,0 0 1 0 0,-1 1 3 0 0,0 6 2 0 0,1-8-5 0 0,0 1 1 0 0,0-1-1 0 0,-1 1 0 0 0,1-1 1 0 0,-1 1-1 0 0,0-1 0 0 0,0 1 0 0 0,0-1 1 0 0,-1 1-1 0 0,1-1 0 0 0,-1 1 1 0 0,0-1-1 0 0,0 1 0 0 0,0-1 1 0 0,0 1-1 0 0,0-1 0 0 0,-1 0 1 0 0,0 0-1 0 0,1 0 0 0 0,-1 0 0 0 0,0 0 1 0 0,-1 0-1 0 0,1 0 0 0 0,0-1 1 0 0,-1 1-1 0 0,0-1 0 0 0,1 0 1 0 0,-1 0-1 0 0,0 0 0 0 0,0 0 1 0 0,0 0-1 0 0,0 0 0 0 0,-1-1 0 0 0,-2 1 3 0 0,-6 1-6 0 0,1 0-1 0 0,-1-1 1 0 0,0-1-1 0 0,1 0 1 0 0,-1 0-1 0 0,0-1 1 0 0,0-1-1 0 0,0 0 1 0 0,0 0-1 0 0,1-2 1 0 0,-1 1-1 0 0,1-1 1 0 0,-1-1-1 0 0,1 0 1 0 0,0-1-1 0 0,1 0 1 0 0,-1 0-1 0 0,-4-5 7 0 0,12 8-5 0 0,1 0 0 0 0,0 0 0 0 0,0 0 0 0 0,1-1 0 0 0,-1 1 0 0 0,0-1 0 0 0,1 1 0 0 0,-1-1-1 0 0,1 0 1 0 0,0 0 0 0 0,0 1 0 0 0,0-1 0 0 0,1 0 0 0 0,-1 0 0 0 0,0 0 0 0 0,1 0 0 0 0,0 0 0 0 0,0 0 0 0 0,0 0 0 0 0,0 0 0 0 0,0 0 0 0 0,1 0-1 0 0,-1 0 1 0 0,1 0 0 0 0,0 0 0 0 0,0 0 0 0 0,0 1 0 0 0,0-1 0 0 0,0 0 0 0 0,2-1 5 0 0,55-75-235 0 0,12 17 164 0 0,2 3 0 0 0,3 3 0 0 0,3 3 0 0 0,1 4-1 0 0,29-10 72 0 0,-90 49-8 0 0,49-28-17 0 0,1 3 0 0 0,1 3-1 0 0,32-7 26 0 0,-99 38 100 0 0,-5 1-5 0 0,-33 3-142 0 0,0 1 0 0 0,1 2-1 0 0,-1 2 1 0 0,1 1 0 0 0,-30 12 47 0 0,4-2-25 0 0,-75 22 7 0 0,13-1 87 0 0,-1-5 0 0 0,-3-6 0 0 0,0-5 0 0 0,-101 5-69 0 0,159-29 322 0 0,69-1-322 0 0,-1 0-1 0 0,1 0 1 0 0,0 0 0 0 0,0 0 0 0 0,0 0 0 0 0,0 1 0 0 0,0-1 0 0 0,0 0-1 0 0,0 0 1 0 0,1 0 0 0 0,-1 0 0 0 0,0 0 0 0 0,0 0 0 0 0,1 0 0 0 0,-1 0-1 0 0,0 1 1 0 0,1-1 0 0 0,-1 0 0 0 0,1 0 0 0 0,-1 0 0 0 0,1 1 0 0 0,0-1-1 0 0,-1 0 1 0 0,1 1 0 0 0,0-1 0 0 0,-1 0 0 0 0,1 1 0 0 0,0-1 0 0 0,0 1-1 0 0,0-1 1 0 0,-1 1 0 0 0,1-1 0 0 0,0 1 0 0 0,0 0 0 0 0,0 0 0 0 0,0-1-1 0 0,0 1 1 0 0,123-71-37 0 0,3 6 0 0 0,2 5 1 0 0,4 5-1 0 0,1 7 0 0 0,44-6 37 0 0,-119 35 2 0 0,241-56 6 0 0,-366 76 597 0 0,-604 159-700 0 0,400-105 240 0 0,429-111-520 0 0,228-86 401 0 0,-338 127-21 0 0,39-15 1 0 0,2 5 0 0 0,1 3 0 0 0,21 1-6 0 0,-67 21-59 0 0,-56 15 113 0 0,-223 124 64 0 0,98-66-112 0 0,72-41-14 0 0,2 2 0 0 0,1 3 1 0 0,2 2-1 0 0,-39 35 8 0 0,96-73-8 0 0,0-1-1 0 0,1 1 1 0 0,-1 0 0 0 0,0 0 0 0 0,1 0-1 0 0,-1 0 1 0 0,1 0 0 0 0,-1 0-1 0 0,1 0 1 0 0,0 0 0 0 0,-1 0-1 0 0,1 1 1 0 0,0-1 0 0 0,0 1-1 0 0,0-1 1 0 0,0 1 0 0 0,0-1-1 0 0,0 1 1 0 0,0-1 0 0 0,1 1 0 0 0,-1 0-1 0 0,0 0 1 0 0,1-1 0 0 0,0 1-1 0 0,-1 0 1 0 0,1 0 0 0 0,0-1-1 0 0,0 1 1 0 0,0 0 0 0 0,0 0-1 0 0,0 0 1 0 0,0-1 0 0 0,1 1-1 0 0,-1 0 1 0 0,0 0 0 0 0,1-1-1 0 0,0 1 1 0 0,-1 0 0 0 0,1-1 0 0 0,0 1-1 0 0,0 0 1 0 0,0-1 0 0 0,0 1-1 0 0,0-1 1 0 0,0 0 0 0 0,0 1-1 0 0,1 0 9 0 0,18 2 0 0 0,-1 0 1 0 0,1-2-1 0 0,-1 0 0 0 0,1-1 0 0 0,0-1 0 0 0,0-1 0 0 0,-1 0 0 0 0,1-2 0 0 0,-1 0 1 0 0,1-1-1 0 0,4-3 0 0 0,782-204 81 0 0,-661 173-95 0 0,272-67-36 0 0,111-2 50 0 0,-479 99-11 0 0,0 2-1 0 0,1 2 1 0 0,0 2-1 0 0,-1 2 1 0 0,13 3 11 0 0,-61-3 0 0 0,1 0 1 0 0,0 0-1 0 0,0 0 1 0 0,-1 0-1 0 0,1 0 0 0 0,0 0 1 0 0,0 0-1 0 0,0 1 1 0 0,-1-1-1 0 0,1 0 1 0 0,0 1-1 0 0,-1 0 1 0 0,1-1-1 0 0,0 1 0 0 0,-1 0 1 0 0,1 0-1 0 0,-1 0 1 0 0,1 0-1 0 0,-1 0 1 0 0,1 0-1 0 0,-1 1 1 0 0,0-1-1 0 0,0 0 1 0 0,0 1-1 0 0,1-1 0 0 0,-1 1 1 0 0,-1-1-1 0 0,1 1 1 0 0,0-1-1 0 0,0 1 1 0 0,0 0-1 0 0,-1-1 1 0 0,1 1-1 0 0,-1 0 0 0 0,0 0 1 0 0,1-1-1 0 0,-1 1 1 0 0,0 0-1 0 0,0 0 1 0 0,0 0-1 0 0,0-1 1 0 0,0 1-1 0 0,-1 0 1 0 0,1 0-1 0 0,0-1 0 0 0,-1 1 1 0 0,1 0-1 0 0,-1-1 1 0 0,0 1-1 0 0,0 0 1 0 0,1-1-1 0 0,-1 1 1 0 0,0-1-1 0 0,0 1 1 0 0,0-1-1 0 0,-1 1 0 0 0,1-1 1 0 0,0 0-1 0 0,-1 0 1 0 0,1 0-1 0 0,0 1 1 0 0,-2-1-1 0 0,-25 23 51 0 0,0-1 0 0 0,-1-1 0 0 0,-1-2 0 0 0,-28 14-51 0 0,40-23 10 0 0,-243 131 72 0 0,-6-12-1 0 0,-255 85-81 0 0,514-211 1 0 0,-627 219 61 0 0,565-203-148 0 0,409-149-18 0 0,547-187-14 0 0,-489 181 67 0 0,-210 68 27 0 0,25-9-12 0 0,177-39 36 0 0,-278 96-29 0 0,-93 26 19 0 0,-43 10 42 0 0,-317 137 98 0 0,-1231 547 23 0 0,1310-589-6 0 0,-187 51-147 0 0,351-137 211 0 0,91-26-113 0 0,20-8-74 0 0,-11 7-22 0 0,628-328 94 0 0,153-13-131 0 0,-367 170 26 0 0,234-99-51 0 0,-615 260 58 0 0,-485 196-39 0 0,-1181 526-60 0 0,1290-567 71 0 0,-304 82 30 0 0,584-208 45 0 0,0-3 0 0 0,-1-3-1 0 0,0-2 1 0 0,-24-1-45 0 0,84-9 3 0 0,1 1 3 0 0,-1 0 0 0 0,1 0 0 0 0,-1 0 0 0 0,0 0 0 0 0,1 0 0 0 0,-1-1 0 0 0,0 1 0 0 0,0-1 0 0 0,1 0 1 0 0,-1 0-1 0 0,0 0 0 0 0,0 0 0 0 0,1 0 0 0 0,-1-1 0 0 0,0 1 0 0 0,0-1 0 0 0,1 0 0 0 0,-1 0 0 0 0,0 0 0 0 0,1 0 0 0 0,-1 0 0 0 0,1 0 0 0 0,-1-1 0 0 0,1 1 1 0 0,0-1-1 0 0,0 0 0 0 0,0 1 0 0 0,0-1 0 0 0,0 0 0 0 0,0 0 0 0 0,0 0 0 0 0,0-1 0 0 0,1 1 0 0 0,-1 0 0 0 0,1-1 0 0 0,0 1 0 0 0,0-1 0 0 0,0 1 0 0 0,0-1 1 0 0,0 0-1 0 0,0 1 0 0 0,1-1 0 0 0,-1 0 0 0 0,1 0 0 0 0,0 0-6 0 0,3-7 5 0 0,0 1-1 0 0,1-1 1 0 0,0 1 0 0 0,1-1-1 0 0,0 1 1 0 0,0 1 0 0 0,1-1-1 0 0,0 1 1 0 0,1 0 0 0 0,0 0-1 0 0,0 1 1 0 0,5-4-5 0 0,78-75 20 0 0,4 5 0 0 0,3 3 0 0 0,3 6 0 0 0,4 3 0 0 0,2 5-20 0 0,186-95 72 0 0,80-21-72 0 0,-291 142 1 0 0,101-50-1 0 0,3 8-1 0 0,4 8 1 0 0,56-7 0 0 0,-143 60-44 0 0,-103 19 42 0 0,1 1 1 0 0,-1-1-1 0 0,0 1 1 0 0,1-1-1 0 0,-1 1 0 0 0,1-1 1 0 0,0 1-1 0 0,-1-1 1 0 0,1 1-1 0 0,-1 0 0 0 0,1-1 1 0 0,0 1-1 0 0,0 0 1 0 0,-1-1-1 0 0,1 1 0 0 0,0 0 1 0 0,0-1-1 0 0,0 1 1 0 0,-1 0-1 0 0,1 0 0 0 0,0-1 1 0 0,0 1-1 0 0,0 0 1 0 0,0-1-1 0 0,1 1 0 0 0,-1 0 1 0 0,0 0-1 0 0,0-1 1 0 0,0 1-1 0 0,1 0 0 0 0,-1-1 1 0 0,0 1-1 0 0,0 0 1 0 0,1-1-1 0 0,-1 1 0 0 0,1-1 1 0 0,-1 1-1 0 0,1 0 1 0 0,-1-1-1 0 0,1 1 0 0 0,-1-1 1 0 0,1 1-1 0 0,-1-1 1 0 0,1 0-1 0 0,-1 1 0 0 0,1-1 1 0 0,0 0-1 0 0,-1 1 1 0 0,1-1-1 0 0,0 0 0 0 0,-1 1 1 0 0,1-1-1 0 0,0 0 1 0 0,-1 0-1 0 0,1 0 0 0 0,0 0 1 0 0,0 0-1 0 0,-1 0 1 0 0,1 0-1 0 0,0 0 2 0 0,-168 110 13 0 0,-148 67-33 0 0,-280 109 20 0 0,-495 194-76 0 0,989-443 115 0 0,93-31-31 0 0,21-9-7 0 0,334-151 114 0 0,319-123 104 0 0,93 0-219 0 0,-400 151 6 0 0,395-129 10 0 0,-705 239-34 0 0,1 3-1 0 0,1 2 0 0 0,47-5 19 0 0,-99 17-1 0 0,0 0 0 0 0,0 0-1 0 0,1-1 1 0 0,-1 1-1 0 0,1 0 1 0 0,-1 0 0 0 0,1 0-1 0 0,-1 0 1 0 0,1 0-1 0 0,0-1 1 0 0,-1 1 0 0 0,1 0-1 0 0,0 0 1 0 0,-1 0-1 0 0,1 0 1 0 0,0 0 0 0 0,0 0-1 0 0,0 0 1 0 0,0 0 0 0 0,0 0-1 0 0,0 0 1 0 0,0 0-1 0 0,1 0 1 0 0,-1 0 0 0 0,0 0-1 0 0,0 0 1 0 0,1 0-1 0 0,-1 0 1 0 0,1 0 0 0 0,-1 0-1 0 0,1 0 1 0 0,-1-1-1 0 0,1 1 1 0 0,-1 0 0 0 0,1 0-1 0 0,0-1 1 0 0,-1 1-1 0 0,1 0 1 0 0,0-1 0 0 0,0 1-1 0 0,0 0 1 0 0,-1-1 0 0 0,1 1-1 0 0,0-1 1 0 0,0 0-1 0 0,0 1 1 0 0,0-1 0 0 0,0 0-1 0 0,0 1 1 0 0,0-1-1 0 0,0 0 1 0 0,0 0 0 0 0,0 0-1 0 0,0 0 1 0 0,0 0-1 0 0,0 0 1 0 0,0 0 0 0 0,0 0-1 0 0,0 0 1 0 0,0-1 0 0 0,0 1-1 0 0,0 0 1 0 0,0-1-1 0 0,-1 1 1 0 0,1 0 0 0 0,0-1-1 0 0,0 1 1 0 0,0-1-1 0 0,0 1 1 0 0,0-1 1 0 0,-102 85 15 0 0,-217 129 35 0 0,-54 10-50 0 0,14-8-16 0 0,-856 587-137 0 0,773-495 153 0 0,409-275-36 0 0,32-31 35 0 0,0 0 1 0 0,-1-1-1 0 0,1 1 1 0 0,0-1-1 0 0,-1 1 0 0 0,1 0 1 0 0,0-1-1 0 0,0 1 1 0 0,0 0-1 0 0,0 0 0 0 0,-1-1 1 0 0,1 1-1 0 0,0 0 1 0 0,0-1-1 0 0,0 1 1 0 0,0 0-1 0 0,1-1 0 0 0,-1 1 1 0 0,0 0-1 0 0,0 0 1 0 0,0-1-1 0 0,1 1 0 0 0,-1 0 1 0 0,0-1-1 0 0,1 1 1 0 0,-1-1-1 0 0,0 1 0 0 0,1 0 1 0 0,-1-1-1 0 0,1 1 1 0 0,-1-1-1 0 0,1 1 1 0 0,-1-1-1 0 0,1 1 0 0 0,-1-1 1 0 0,1 0-1 0 0,-1 1 1 0 0,1-1-1 0 0,0 0 0 0 0,-1 1 1 0 0,1-1-1 0 0,0 0 1 0 0,-1 0-1 0 0,1 1 1 0 0,0-1-1 0 0,-1 0 0 0 0,1 0 1 0 0,0 0-1 0 0,0 0 1 0 0,-1 0-1 0 0,1 0 0 0 0,0 0 1 0 0,-1 0-1 0 0,1 0 1 0 0,0-1-1 0 0,-1 1 0 0 0,1 0 1 0 0,0 0-1 0 0,-1 0 1 0 0,1-1-1 0 0,0 1 1 0 0,-1 0-1 0 0,1-1 0 0 0,0 1 1 0 0,-1-1-1 0 0,1 1 1 0 0,-1-1-1 0 0,1 1 1 0 0,32-5 24 0 0,0 0 0 0 0,0-2 0 0 0,0-2 1 0 0,-1-1-1 0 0,-1-1 0 0 0,0-2 0 0 0,1-1-24 0 0,11-4 20 0 0,712-316 131 0 0,-358 153-99 0 0,139-56 8 0 0,1001-463-67 0 0,-1081 490-221 0 0,-434 202 32 0 0,-47 20 14 0 0,11-5 176 0 0,-1314 621-71 0 0,612-258 88 0 0,42-19-7 0 0,554-289 135 0 0,-3-6 0 0 0,-2-6 0 0 0,-64 15-139 0 0,139-53 213 0 0,33-12-14 0 0,33-13-58 0 0,264-148-11 0 0,343-156-48 0 0,13 28 0 0 0,51 12-82 0 0,-243 104 29 0 0,103-10-29 0 0,-426 159-139 0 0,-121 24 137 0 0,-1 0 0 0 0,0 1 0 0 0,1-1 0 0 0,-1 0 0 0 0,1 0 0 0 0,-1 1 0 0 0,1-1 0 0 0,-1 1 0 0 0,1-1 0 0 0,0 0 0 0 0,-1 1 0 0 0,1-1 0 0 0,-1 1-1 0 0,1-1 1 0 0,0 1 0 0 0,0-1 0 0 0,-1 1 0 0 0,1-1 0 0 0,0 1 0 0 0,0-1 0 0 0,-1 1 0 0 0,1 0 0 0 0,0-1 0 0 0,0 1 0 0 0,0-1 0 0 0,0 1-1 0 0,0-1 1 0 0,0 1 0 0 0,0 0 0 0 0,0-1 0 0 0,0 1 0 0 0,0-1 0 0 0,0 1 0 0 0,0 0 0 0 0,1-1 0 0 0,-1 1 0 0 0,0-1 0 0 0,0 1 0 0 0,1-1 0 0 0,-1 1-1 0 0,0-1 1 0 0,0 1 0 0 0,1-1 0 0 0,-1 1 0 0 0,1-1 0 0 0,-1 1 0 0 0,0-1 0 0 0,1 0 0 0 0,-1 1 0 0 0,1-1 0 0 0,-1 0 0 0 0,1 1 0 0 0,-1-1-1 0 0,1 0 1 0 0,-1 0 0 0 0,1 1 0 0 0,0-1 0 0 0,-1 0 0 0 0,1 0 0 0 0,-1 0 0 0 0,1 0 0 0 0,-1 0 0 0 0,1 0 2 0 0,-131 86-26 0 0,-978 524 30 0 0,814-444-19 0 0,-1236 642-47 0 0,1217-683 257 0 0,354-149-146 0 0,1325-662 173 0 0,-1285 649-227 0 0,1689-730 43 0 0,-1361 631-42 0 0,-297 115-84 0 0,-106 26 9 0 0,-69 43-28 0 0,46-39 99 0 0,-1370 667-76 0 0,1309-638 91 0 0,-422 208 25 0 0,-10-21 0 0 0,-250 61-32 0 0,620-252 152 0 0,140-34-150 0 0,1 0 1 0 0,-1 0-1 0 0,1-1 0 0 0,-1 1 0 0 0,1-1 0 0 0,-1 1 1 0 0,1 0-1 0 0,-1-1 0 0 0,0 1 0 0 0,1-1 1 0 0,-1 1-1 0 0,1-1 0 0 0,-1 1 0 0 0,0-1 0 0 0,0 1 1 0 0,1-1-1 0 0,-1 0 0 0 0,0 1 0 0 0,0-1 0 0 0,0 1 1 0 0,0-1-1 0 0,1 0 0 0 0,-1 1 0 0 0,0-1 1 0 0,0 1-1 0 0,0-1 0 0 0,0 0 0 0 0,0 1 0 0 0,-1-1 1 0 0,1 0-1 0 0,0 1 0 0 0,0-1 0 0 0,0 1 0 0 0,0-1 1 0 0,-1 1-1 0 0,1-1 0 0 0,0 0 0 0 0,-1 1 1 0 0,1-1-1 0 0,0 1 0 0 0,-1-1 0 0 0,1 1 0 0 0,-1 0 1 0 0,1-1-1 0 0,0 1 0 0 0,-1-1 0 0 0,1 1 0 0 0,-1 0 1 0 0,0-1-1 0 0,1 1 0 0 0,-1 0 0 0 0,1 0 1 0 0,-1-1-1 0 0,1 1 0 0 0,-1 0 0 0 0,0 0 0 0 0,1 0 1 0 0,-1 0-1 0 0,0-1-2 0 0,140-102 8 0 0,337-193 27 0 0,13 21-1 0 0,203-68-34 0 0,686-277-25 0 0,-1341 606 15 0 0,270-92-53 0 0,-261 99-31 0 0,-47 7 91 0 0,1 1 0 0 0,-1-1-1 0 0,1 0 1 0 0,-1 0 0 0 0,1 0-1 0 0,-1 1 1 0 0,1-1-1 0 0,0 0 1 0 0,-1 1 0 0 0,1-1-1 0 0,-1 0 1 0 0,1 1 0 0 0,0-1-1 0 0,-1 0 1 0 0,1 1 0 0 0,0-1-1 0 0,-1 1 1 0 0,1-1 0 0 0,0 1-1 0 0,0-1 1 0 0,-1 1 0 0 0,1-1-1 0 0,0 1 1 0 0,0-1 0 0 0,0 1-1 0 0,0-1 1 0 0,0 1 0 0 0,0-1-1 0 0,0 1 1 0 0,0-1 0 0 0,0 1-1 0 0,0-1 1 0 0,0 1 0 0 0,0-1-1 0 0,0 1 1 0 0,0-1 0 0 0,0 1-1 0 0,1-1 1 0 0,-1 1 0 0 0,0-1-1 0 0,0 1 1 0 0,0-1 0 0 0,1 1-1 0 0,-1-1 1 0 0,0 0 0 0 0,1 1-1 0 0,-1-1 1 0 0,0 1 0 0 0,1-1-1 0 0,-1 0 1 0 0,1 1 0 0 0,-1-1-1 0 0,1 0 1 0 0,-1 0 0 0 0,0 1-1 0 0,1-1 1 0 0,-1 0 0 0 0,1 0-1 0 0,-1 0 1 0 0,1 1 3 0 0,-139 83-64 0 0,-722 336 61 0 0,-120 49-62 0 0,753-358 66 0 0,-4-10 1 0 0,-5-11-1 0 0,-4-9 0 0 0,-208 38-1 0 0,393-107 31 0 0,-1-2-1 0 0,1-3 1 0 0,-1-2-1 0 0,0-3 1 0 0,0-2-1 0 0,-8-4-30 0 0,59 5 6 0 0,1-1-1 0 0,-1 0 1 0 0,0-1-1 0 0,0 1 1 0 0,1-1 0 0 0,-1 0-1 0 0,0 0 1 0 0,1 0-1 0 0,-1-1 1 0 0,1 0 0 0 0,-1 0-1 0 0,1 0 1 0 0,0 0-1 0 0,0 0 1 0 0,0-1-1 0 0,0 0 1 0 0,0 0 0 0 0,1 0-1 0 0,-1 0 1 0 0,1-1-1 0 0,0 1 1 0 0,0-1-1 0 0,0 0 1 0 0,0 0 0 0 0,1 0-1 0 0,-1 0 1 0 0,1-1-1 0 0,0 1 1 0 0,1 0 0 0 0,-1-1-1 0 0,1 0 1 0 0,0 1-1 0 0,0-1 1 0 0,0 0-1 0 0,1 1 1 0 0,-1-1 0 0 0,1 0-1 0 0,0-3-5 0 0,5-12 3 0 0,1 0-1 0 0,1 0 1 0 0,0 0-1 0 0,2 1 0 0 0,0 0 1 0 0,1 1-1 0 0,1 0 1 0 0,1 0-1 0 0,0 1 1 0 0,1 1-1 0 0,1 0 1 0 0,0 1-1 0 0,14-11-2 0 0,-19 16 0 0 0,108-107 9 0 0,5 4 0 0 0,4 6 1 0 0,6 5-1 0 0,3 7 0 0 0,16-2-9 0 0,189-100 44 0 0,211-82-44 0 0,-464 235-27 0 0,2 4 1 0 0,1 4 0 0 0,2 4 0 0 0,1 4 0 0 0,7 3 26 0 0,-84 21-17 0 0,0 1 1 0 0,1 1 0 0 0,0 1-1 0 0,0 0 1 0 0,-1 1 0 0 0,1 1-1 0 0,8 2 17 0 0,-22-2-4 0 0,0 0-1 0 0,-1 0 1 0 0,1 0 0 0 0,-1 0-1 0 0,0 1 1 0 0,1-1 0 0 0,-1 1-1 0 0,0-1 1 0 0,0 1 0 0 0,0 0-1 0 0,0 0 1 0 0,0 0 0 0 0,0 0-1 0 0,0 0 1 0 0,-1 1 0 0 0,1-1-1 0 0,-1 0 1 0 0,0 1 0 0 0,0-1-1 0 0,0 1 1 0 0,0-1-1 0 0,0 1 1 0 0,0 0 0 0 0,0-1-1 0 0,-1 1 1 0 0,0 0 0 0 0,1 0-1 0 0,-1-1 1 0 0,0 1 0 0 0,0 0-1 0 0,-1 0 1 0 0,1-1 0 0 0,-1 1-1 0 0,1 0 1 0 0,-1 0 0 0 0,0-1-1 0 0,0 1 1 0 0,0-1 0 0 0,0 1-1 0 0,0-1 1 0 0,-1 1-1 0 0,-1 1 5 0 0,-9 16 3 0 0,-1-1-1 0 0,0-1 1 0 0,-2 0-1 0 0,0 0 1 0 0,-1-2-1 0 0,-8 6-2 0 0,-101 87 15 0 0,-4-6 1 0 0,-89 51-16 0 0,205-145 0 0 0,-357 231-42 0 0,-10-17 0 0 0,-75 16 42 0 0,244-135 33 0 0,-4-10 0 0 0,-11-6-33 0 0,130-61 98 0 0,89-29-57 0 0,20-7-28 0 0,-10 7-10 0 0,241-135 32 0 0,198-97 47 0 0,9 19 0 0 0,55 2-82 0 0,867-298-5 0 0,-1332 497-6 0 0,161-39-112 0 0,-202 54 122 0 0,0-1-1 0 0,0 1 0 0 0,-1-1 1 0 0,1 1-1 0 0,0 0 0 0 0,0-1 1 0 0,0 1-1 0 0,0-1 0 0 0,-1 1 1 0 0,1-1-1 0 0,0 1 0 0 0,0-1 1 0 0,0 1-1 0 0,0 0 1 0 0,0-1-1 0 0,1 1 0 0 0,-1-1 1 0 0,0 1-1 0 0,0-1 0 0 0,0 1 1 0 0,0-1-1 0 0,1 1 0 0 0,-1 0 1 0 0,0-1-1 0 0,0 0 1 0 0,1 1-1 0 0,-1-1 0 0 0,0 1 1 0 0,1-1-1 0 0,-1 1 0 0 0,1-1 1 0 0,-1 0-1 0 0,1 1 0 0 0,-1-1 1 0 0,0 0-1 0 0,1 1 0 0 0,-1-1 1 0 0,1 0-1 0 0,-1 1 1 0 0,1-1-1 0 0,0 0 0 0 0,-1 0 1 0 0,1 0-1 0 0,-1 0 0 0 0,1 0 1 0 0,-1 0-1 0 0,1 0 0 0 0,-1 0 1 0 0,1 0-1 0 0,0 0 0 0 0,-1 0 1 0 0,1 0-1 0 0,-1 0 1 0 0,1 0-1 0 0,-1 0 0 0 0,1 0 1 0 0,-1-1-1 0 0,1 1 0 0 0,0 0 1 0 0,-1 0-1 0 0,0-1 0 0 0,1 1 1 0 0,-1 0-1 0 0,1-1 1 0 0,-1 1 0 0 0,-111 84-49 0 0,-315 166 74 0 0,-241 148-86 0 0,-549 307 8 0 0,997-595 60 0 0,-125 40-6 0 0,305-133 48 0 0,0-2-1 0 0,-2-1 1 0 0,0-3-1 0 0,0-1 1 0 0,-40 4-48 0 0,80-14 3 0 0,1 1 1 0 0,-1-1 0 0 0,0 1-1 0 0,1-1 1 0 0,-1 1-1 0 0,0-1 1 0 0,1 0 0 0 0,-1 0-1 0 0,0 1 1 0 0,0-1-1 0 0,1 0 1 0 0,-1 0-1 0 0,0 0 1 0 0,0 1 0 0 0,0-1-1 0 0,1 0 1 0 0,-1 0-1 0 0,0 0 1 0 0,0 0 0 0 0,1-1-1 0 0,-1 1 1 0 0,0 0-1 0 0,0 0 1 0 0,0 0-1 0 0,1-1 1 0 0,-1 1 0 0 0,0 0-1 0 0,1-1 1 0 0,-1 1-1 0 0,0 0 1 0 0,1-1 0 0 0,-1 1-1 0 0,0-1 1 0 0,1 1-1 0 0,-1-1 1 0 0,1 0 0 0 0,-1 1-1 0 0,1-1 1 0 0,-1 1-1 0 0,1-1 1 0 0,-1 0-1 0 0,1 0 1 0 0,0 1 0 0 0,-1-1-1 0 0,1 0 1 0 0,0 1-1 0 0,0-1 1 0 0,0 0 0 0 0,-1 0-1 0 0,1 0 1 0 0,0 1-1 0 0,0-1 1 0 0,0 0-1 0 0,0 0 1 0 0,0 1 0 0 0,1-1-1 0 0,-1-1-3 0 0,35-38 72 0 0,79-50-58 0 0,3 5 0 0 0,4 5 1 0 0,30-9-15 0 0,417-230 86 0 0,300-107-86 0 0,498-139-1 0 0,-1315 546-11 0 0,-5 1-16 0 0,0 1-1 0 0,2 3 1 0 0,-1 1-1 0 0,2 3 1 0 0,-1 1-1 0 0,31 1 29 0 0,-78 7-3 0 0,-1 1 1 0 0,1 0-1 0 0,0-1 0 0 0,0 1 1 0 0,-1 0-1 0 0,1 0 0 0 0,0-1 0 0 0,0 1 1 0 0,-1 0-1 0 0,1 0 0 0 0,0 0 0 0 0,0 0 1 0 0,-1 0-1 0 0,1 0 0 0 0,0 0 1 0 0,0 0-1 0 0,0 0 0 0 0,-1 1 0 0 0,1-1 1 0 0,0 0-1 0 0,0 0 0 0 0,-1 1 0 0 0,1-1 1 0 0,0 0-1 0 0,-1 1 0 0 0,1-1 1 0 0,0 1-1 0 0,-1-1 0 0 0,1 1 0 0 0,-1-1 1 0 0,1 1-1 0 0,-1 0 0 0 0,1-1 0 0 0,-1 1 1 0 0,1-1-1 0 0,-1 1 0 0 0,1 0 1 0 0,-1 0-1 0 0,0-1 0 0 0,1 1 0 0 0,-1 0 1 0 0,0-1-1 0 0,0 1 0 0 0,0 0 0 0 0,0 0 1 0 0,1 0-1 0 0,-1-1 0 0 0,0 1 1 0 0,0 0-1 0 0,-1 0 0 0 0,1-1 0 0 0,0 1 1 0 0,0 0-1 0 0,0 0 0 0 0,0 0 0 0 0,-1-1 1 0 0,1 1-1 0 0,0 0 0 0 0,-1-1 1 0 0,1 1-1 0 0,0 0 0 0 0,-1-1 0 0 0,1 1 1 0 0,-1 0-1 0 0,1-1 3 0 0,-8 11-10 0 0,0-1-1 0 0,-1 0 1 0 0,0 0 0 0 0,-1-1-1 0 0,0-1 1 0 0,0 1 0 0 0,-1-2-1 0 0,0 1 1 0 0,-1-1 10 0 0,9-5-1 0 0,-399 238 40 0 0,266-163-33 0 0,-1096 641-125 0 0,1047-610 194 0 0,-3-9 1 0 0,-5-8 0 0 0,-156 48-76 0 0,269-119 134 0 0,106-39-59 0 0,388-205-24 0 0,376-165-43 0 0,64 14-8 0 0,-780 345 5 0 0,229-94-17 0 0,125-26 12 0 0,-289 116-93 0 0,-117 40-84 0 0,-48 14 92 0 0,-392 202 30 0 0,-627 351-63 0 0,671-363 128 0 0,4-12 113 0 0,-208 70-123 0 0,336-182 186 0 0,242-86-184 0 0,0-1 1 0 0,0 1 0 0 0,0 0 0 0 0,0-1 0 0 0,0 1 0 0 0,0 0-1 0 0,0-1 1 0 0,-1 1 0 0 0,1 0 0 0 0,0-1 0 0 0,0 1-1 0 0,0 0 1 0 0,-1 0 0 0 0,1-1 0 0 0,0 1 0 0 0,0 0 0 0 0,-1 0-1 0 0,1-1 1 0 0,0 1 0 0 0,0 0 0 0 0,-1 0 0 0 0,1 0 0 0 0,0 0-1 0 0,-1-1 1 0 0,1 1 0 0 0,0 0 0 0 0,-1 0 0 0 0,1 0 0 0 0,0 0-1 0 0,-1 0 1 0 0,1 0 0 0 0,0 0 0 0 0,-1 0 0 0 0,1 0 0 0 0,0 0-1 0 0,-1 0 1 0 0,1 0 0 0 0,0 0 0 0 0,-1 0 0 0 0,1 0-1 0 0,0 0 1 0 0,-1 0 0 0 0,1 1 0 0 0,0-1 0 0 0,0 0 0 0 0,-1 0-1 0 0,1 0 1 0 0,0 0 0 0 0,-1 1 0 0 0,1-1-3 0 0,380-209 105 0 0,1788-777-42 0 0,-2133 972-60 0 0,378-156 31 0 0,303-76-34 0 0,-577 219-53 0 0,-139 27 50 0 0,0 0 0 0 0,0 1 0 0 0,-1-1 0 0 0,1 0 0 0 0,0 1 0 0 0,0-1 0 0 0,0 1 0 0 0,0-1-1 0 0,0 0 1 0 0,0 1 0 0 0,0-1 0 0 0,0 1 0 0 0,0-1 0 0 0,0 1 0 0 0,0-1 0 0 0,0 0 0 0 0,0 1 0 0 0,0-1 0 0 0,0 1 0 0 0,0-1 0 0 0,0 0 0 0 0,1 1 0 0 0,-1-1 0 0 0,0 1 0 0 0,0-1 0 0 0,1 0 0 0 0,-1 1-1 0 0,0-1 1 0 0,0 0 0 0 0,1 1 0 0 0,-1-1 0 0 0,0 0 0 0 0,1 0 0 0 0,-1 1 0 0 0,0-1 0 0 0,1 0 0 0 0,-1 0 0 0 0,1 1 3 0 0,-212 110-46 0 0,162-88 45 0 0,-1409 664-89 0 0,1107-518 183 0 0,-8-16 0 0 0,-313 86-93 0 0,545-209 199 0 0,112-34-69 0 0,39-10-75 0 0,-14 8-59 0 0,429-212 36 0 0,186-49 24 0 0,451-122-56 0 0,-1039 377 5 0 0,388-129-26 0 0,208-31 21 0 0,-478 149-101 0 0,-124 32-7 0 0,-59 20 59 0 0,-275 129 49 0 0,-1243 587-138 0 0,1182-580 294 0 0,-7-16 0 0 0,-199 45-156 0 0,480-172 150 0 0,104-31-61 0 0,474-222 36 0 0,87-9-125 0 0,840-279 90 0 0,-1275 473-106 0 0,3 5 0 0 0,77-8 16 0 0,-139 42-108 0 0,-79 18 54 0 0,-67 45-5 0 0,54-50 58 0 0,-209 116 6 0 0,-57 13-5 0 0,139-68-2 0 0,-891 389-6 0 0,800-359 20 0 0,-250 81 111 0 0,582-210-159 0 0,580-244 172 0 0,133-5-54 0 0,143-41-50 0 0,-551 207-29 0 0,-372 108-31 0 0,-36 7 27 0 0,-1 1-1 0 0,1-1 1 0 0,0 0 0 0 0,0 0-1 0 0,0 1 1 0 0,0-1 0 0 0,0 0-1 0 0,0 1 1 0 0,0-1 0 0 0,0 0-1 0 0,0 1 1 0 0,0-1 0 0 0,0 0-1 0 0,0 1 1 0 0,0-1 0 0 0,0 0-1 0 0,0 1 1 0 0,0-1 0 0 0,0 0-1 0 0,0 1 1 0 0,0-1 0 0 0,0 0-1 0 0,1 1 1 0 0,-1-1 0 0 0,0 0-1 0 0,0 0 1 0 0,0 1 0 0 0,0-1-1 0 0,1 0 1 0 0,-1 0 0 0 0,0 1-1 0 0,0-1 1 0 0,1 0 0 0 0,-1 0-1 0 0,0 0 1 0 0,0 1 0 0 0,1-1-1 0 0,-1 0 1 0 0,0 0 1 0 0,-203 96 9 0 0,-1712 747 1 0 0,1582-714 114 0 0,321-120-178 0 0,33-10 29 0 0,185-70 201 0 0,866-309 86 0 0,-256 101-212 0 0,-659 231-70 0 0,-229 82 35 0 0,-335 156-30 0 0,-534 223 39 0 0,667-305-137 0 0,261-102 51 0 0,19-4 8 0 0,26-7 26 0 0,281-108 245 0 0,727-225-162 0 0,-598 218-108 0 0,-431 120 8 0 0,-23 7 47 0 0,-230 85 55 0 0,-709 231-42 0 0,563-209 28 0 0,382-111-130 0 0,15-2 48 0 0,20-2 19 0 0,9-6 44 0 0,0-1-1 0 0,0-2 0 0 0,-1-2 1 0 0,22-10-24 0 0,-9 4 17 0 0,806-249-1 0 0,-681 226 19 0 0,-167 40 44 0 0,-16 1-35 0 0,-16 3-6 0 0,-236 87-44 0 0,205-68 8 0 0,-483 223 46 0 0,526-232-140 0 0,45-20 72 0 0,195-90 140 0 0,-6 6-112 0 0,87-17-8 0 0,-141 54 3 0 0,-235 94-1 0 0,-298 155-2 0 0,338-170-156 0 0,54-25 108 0 0,-12-3 56 0 0,-1-1-1 0 0,0 0 1 0 0,0-2-1 0 0,0 1 1 0 0,-1-1-1 0 0,0-1 1 0 0,0 0-1 0 0,8-7-7 0 0,4-1 6 0 0,11-6 9 0 0,4 1-6 0 0,-1-1 1 0 0,-2-3 0 0 0,0-1 0 0 0,-1-1 0 0 0,-1-2 0 0 0,-2-2 0 0 0,-1-1 0 0 0,-1-2 0 0 0,5-8-10 0 0,0-56 103 0 0,-36 94-100 0 0,0-1 0 0 0,0 1-1 0 0,0 0 1 0 0,0 0 0 0 0,0 0 0 0 0,-1 0 0 0 0,1 0 0 0 0,-1 0 0 0 0,0 0 0 0 0,0 0 0 0 0,0 1 0 0 0,0-1-1 0 0,0 0 1 0 0,-1 0 0 0 0,1 1 0 0 0,-1-1 0 0 0,0 1 0 0 0,0-1 0 0 0,0 1 0 0 0,0 0 0 0 0,0-1 0 0 0,0 1 0 0 0,-1 1-1 0 0,1-1 1 0 0,-1 0 0 0 0,1 0 0 0 0,-1 1 0 0 0,0-1 0 0 0,1 1 0 0 0,-1 0 0 0 0,0 0 0 0 0,-2 0-3 0 0,-16-3-3 0 0,0 1 0 0 0,0 0 0 0 0,-1 2 0 0 0,1 1 1 0 0,-1 0-1 0 0,1 2 0 0 0,-1 0 0 0 0,1 2 0 0 0,-5 1 3 0 0,-117 42-66 0 0,144-47 62 0 0,-1 0 0 0 0,0 0 0 0 0,1 0 0 0 0,-1 0 0 0 0,0 1 0 0 0,1-1 0 0 0,-1 0 0 0 0,0 0 0 0 0,1 0 0 0 0,-1 1 1 0 0,0-1-1 0 0,0 0 0 0 0,1 0 0 0 0,-1 1 0 0 0,0-1 0 0 0,0 0 0 0 0,0 1 0 0 0,1-1 0 0 0,-1 0 0 0 0,0 1 0 0 0,0-1 0 0 0,0 0 1 0 0,0 1-1 0 0,0-1 0 0 0,0 0 0 0 0,1 1 0 0 0,-1-1 0 0 0,0 0 0 0 0,0 1 0 0 0,0-1 0 0 0,0 1 0 0 0,0-1 0 0 0,0 0 0 0 0,-1 1 1 0 0,1-1-1 0 0,0 0 0 0 0,0 1 0 0 0,0-1 0 0 0,0 0 0 0 0,0 1 0 0 0,0-1 0 0 0,-1 0 0 0 0,1 1 0 0 0,0-1 0 0 0,0 0 0 0 0,0 1 1 0 0,-1-1-1 0 0,1 0 0 0 0,0 0 0 0 0,-1 1 0 0 0,1-1 0 0 0,0 0 0 0 0,0 0 0 0 0,-1 0 0 0 0,1 1 0 0 0,0-1 0 0 0,-1 0 1 0 0,1 0 2 0 0,35 2-30 0 0,-4-9 38 0 0,0-1 0 0 0,0-1-1 0 0,-1-2 1 0 0,-1-1 0 0 0,18-10-7 0 0,-21 10 6 0 0,59-27 19 0 0,-1-3-1 0 0,58-42-24 0 0,-137 81 3 0 0,7-4 7 0 0,0-1 0 0 0,0-1-1 0 0,-1 1 1 0 0,0-2-1 0 0,-1 0 1 0 0,0 0 0 0 0,0 0-1 0 0,5-10-9 0 0,-13 19 3 0 0,-1 0-1 0 0,0 0 0 0 0,0 0 0 0 0,0 0 1 0 0,0 0-1 0 0,-1-1 0 0 0,1 1 0 0 0,0 0 1 0 0,0 0-1 0 0,-1-1 0 0 0,1 1 0 0 0,-1 0 1 0 0,1-1-1 0 0,-1 1 0 0 0,0-1 0 0 0,1 1 1 0 0,-1-1-1 0 0,0 1 0 0 0,0-1 0 0 0,0 1 1 0 0,0-1-1 0 0,0 1 0 0 0,-1 0 1 0 0,1-1-1 0 0,0 1 0 0 0,-1-1 0 0 0,1 1 1 0 0,-1-1-1 0 0,1 1 0 0 0,-1 0 0 0 0,1 0 1 0 0,-1-1-1 0 0,0 1 0 0 0,0 0 0 0 0,0 0 1 0 0,0 0-1 0 0,0-1 0 0 0,0 1 0 0 0,0 0 1 0 0,0 0-1 0 0,0 1 0 0 0,0-1 0 0 0,-1 0 1 0 0,1 0-1 0 0,0 1 0 0 0,0-1 0 0 0,-1 0 1 0 0,1 1-1 0 0,-2-1-2 0 0,-9 2-11 0 0,1 0 0 0 0,0 1 0 0 0,-1 1 0 0 0,1-1 0 0 0,0 2 0 0 0,0-1 0 0 0,1 2 0 0 0,-1-1 0 0 0,1 2 0 0 0,0-1 0 0 0,0 1 0 0 0,1 1 0 0 0,-1 0 0 0 0,1 0 0 0 0,1 1 0 0 0,0 0 0 0 0,-2 2 11 0 0,2-3 0 0 0,-22 17-16 0 0,2 2-1 0 0,1 1 0 0 0,1 1 0 0 0,2 2 1 0 0,1 0-1 0 0,1 1 0 0 0,1 1 0 0 0,2 1 1 0 0,2 1-1 0 0,1 1 0 0 0,-7 20 17 0 0,21-51-5 0 0,0-1-1 0 0,1 1 1 0 0,-1 0-1 0 0,1-1 1 0 0,-1 1-1 0 0,1 0 1 0 0,0 0 0 0 0,1 0-1 0 0,-1 0 1 0 0,1 0-1 0 0,-1 0 1 0 0,1 0-1 0 0,1 0 1 0 0,-1 0-1 0 0,0 0 1 0 0,1 0 0 0 0,0 0-1 0 0,0 0 1 0 0,0 0-1 0 0,0-1 1 0 0,1 1-1 0 0,-1 0 1 0 0,1-1-1 0 0,0 1 1 0 0,0-1-1 0 0,1 1 1 0 0,-1-1 0 0 0,1 0-1 0 0,-1 0 1 0 0,1 0-1 0 0,0-1 1 0 0,0 1-1 0 0,0 0 1 0 0,0-1-1 0 0,1 0 1 0 0,-1 0-1 0 0,1 0 1 0 0,-1 0 0 0 0,1-1-1 0 0,0 1 1 0 0,0-1-1 0 0,0 0 1 0 0,-1 0-1 0 0,1 0 1 0 0,4 0 5 0 0,17-4 11 0 0,0 0 0 0 0,0-2 0 0 0,-1 0-1 0 0,1-2 1 0 0,-1-1 0 0 0,-1-1 0 0 0,0 0 0 0 0,5-5-11 0 0,52-18 21 0 0,135-43-25 0 0,-191 69-15 0 0,-23 5 6 0 0,-3 9-3 0 0,-57 47 55 0 0,-213 165 6 0 0,59-22-73 0 0,192-142-82 0 0,22-55 107 0 0,0 1 0 0 0,1-1-1 0 0,-1 1 1 0 0,1-1 0 0 0,-1 0-1 0 0,1 0 1 0 0,-1 0-1 0 0,1 0 1 0 0,0 0 0 0 0,0 0-1 0 0,-1 0 1 0 0,1 0 0 0 0,0-1-1 0 0,0 1 1 0 0,0-1 0 0 0,0 0-1 0 0,0 1 1 0 0,0-1-1 0 0,0 0 1 0 0,0 0 0 0 0,0 0-1 0 0,0 0 1 0 0,0-1 0 0 0,-1 1-1 0 0,3-1 4 0 0,-1 1 4 0 0,133-18-709 0 0,-95 10-2348 0 0,0 2-3476 0 0,-29 5 1407 0 0,-5-3-1988 0 0</inkml:trace>
  <inkml:trace contextRef="#ctx0" brushRef="#br1" timeOffset="89650.111">18668 3909 0 0 0,'0'0'156'0'0,"0"0"49"0"0,0 0 18 0 0,-24 4 1 0 0,-74 12 4 0 0,-3 22 568 0 0,-188 102 1321 0 0,258-114-2452 0 0,57-18 266 0 0,280-37 718 0 0,-231 33-810 0 0,-74-3 165 0 0,0 0 1 0 0,-1 0 0 0 0,1 1-1 0 0,-1-1 1 0 0,0 0-1 0 0,1 1 1 0 0,-1-1-1 0 0,0 0 1 0 0,0 1 0 0 0,0-1-1 0 0,0 0 1 0 0,0 1-1 0 0,0-1 1 0 0,0 0-1 0 0,0 1 1 0 0,-1-1 0 0 0,1 0-1 0 0,0 1 1 0 0,-1-1-1 0 0,1 0 1 0 0,-1 1-1 0 0,1-1 1 0 0,-1 0-1 0 0,0 0 1 0 0,0 0 0 0 0,1 0-1 0 0,-1 0 1 0 0,0 0-1 0 0,0 0 1 0 0,0 0-1 0 0,0 0 1 0 0,0 0 0 0 0,0 0-1 0 0,0-1 1 0 0,-1 1-1 0 0,1 0 1 0 0,0-1-1 0 0,0 1 1 0 0,-1-1 0 0 0,1 1-1 0 0,0-1 1 0 0,0 0-1 0 0,-1 1 1 0 0,1-1-1 0 0,0 0 1 0 0,-1 0 0 0 0,1 0-5 0 0,-3 2 20 0 0,-41 20 251 0 0,-1-3 1 0 0,0-1 0 0 0,-1-3 0 0 0,-1-1 0 0 0,-15 0-272 0 0,17-5 1182 0 0,0-1 1 0 0,0-3 0 0 0,0-2 0 0 0,-22-2-1183 0 0,67-1 78 0 0,25-12-523 0 0,64-15 225 0 0,0 3-1 0 0,2 5 0 0 0,0 3 0 0 0,1 5 0 0 0,8 3 221 0 0,6 11-1012 0 0,-106-3 1000 0 0,1 0-1 0 0,0 0 1 0 0,0 1 0 0 0,-1-1-1 0 0,1 0 1 0 0,0 0 0 0 0,-1 0-1 0 0,1 1 1 0 0,0-1 0 0 0,0 0 0 0 0,0 0-1 0 0,-1 1 1 0 0,1-1 0 0 0,0 0-1 0 0,0 1 1 0 0,0-1 0 0 0,0 0-1 0 0,0 1 1 0 0,-1-1 0 0 0,1 0-1 0 0,0 1 1 0 0,0-1 0 0 0,0 0-1 0 0,0 1 1 0 0,0-1 0 0 0,0 0-1 0 0,0 1 1 0 0,0-1 0 0 0,0 0 0 0 0,0 1-1 0 0,0-1 1 0 0,1 0 0 0 0,-1 1-1 0 0,0-1 1 0 0,0 0 0 0 0,0 1-1 0 0,0-1 1 0 0,0 0 0 0 0,1 1-1 0 0,-1-1 1 0 0,0 0 0 0 0,0 0-1 0 0,1 1 1 0 0,-1-1 0 0 0,0 0-1 0 0,0 0 1 0 0,1 1 0 0 0,-1-1 0 0 0,0 0-1 0 0,1 0 1 0 0,-1 0 0 0 0,0 0-1 0 0,0 1 1 0 0,1-1 0 0 0,-1 0-1 0 0,0 0 1 0 0,1 0 0 0 0,-1 0-1 0 0,1 0 1 0 0,-1 0 0 0 0,0 0-1 0 0,1 0 1 0 0,-1 0 0 0 0,0 0 12 0 0,-27 11 136 0 0,26-11-137 0 0,-287 83 3248 0 0,-280 43-3247 0 0,527-122 248 0 0,224-52-487 0 0,808-179-136 0 0,-975 223 405 0 0,-6 2 1 0 0,-1 0 0 0 0,0 0 1 0 0,0-1-1 0 0,0 0 0 0 0,0 0 0 0 0,-1-1 0 0 0,1 0 0 0 0,-1-1 0 0 0,0 0 0 0 0,0 0 1 0 0,0-1-32 0 0,-7 5 15 0 0,-1-1 0 0 0,0 1 0 0 0,1 0 0 0 0,-1 0 0 0 0,0 0 0 0 0,0 0 0 0 0,0-1 0 0 0,0 1 1 0 0,0 0-1 0 0,0 0 0 0 0,0 0 0 0 0,0-1 0 0 0,-1 1 0 0 0,1 0 0 0 0,0 0 0 0 0,-1 0 0 0 0,1 0 0 0 0,0-1 1 0 0,-1 1-1 0 0,0 0 0 0 0,1 0 0 0 0,-1 0 0 0 0,0 0 0 0 0,1 0 0 0 0,-1 0 0 0 0,0 1 0 0 0,0-1 1 0 0,0 0-1 0 0,0 0 0 0 0,0 1 0 0 0,0-1 0 0 0,0 0 0 0 0,0 1 0 0 0,0-1 0 0 0,0 1 0 0 0,0-1 0 0 0,0 1 1 0 0,-1-1-1 0 0,1 1 0 0 0,0 0 0 0 0,0 0 0 0 0,0 0 0 0 0,-1 0 0 0 0,1 0 0 0 0,0 0 0 0 0,0 0 1 0 0,0 0-1 0 0,-1 0 0 0 0,1 0-15 0 0,-47-8 19 0 0,0 3 1 0 0,-1 1-1 0 0,1 2 0 0 0,-1 3 1 0 0,-1 2-20 0 0,-4-2 21 0 0,-405 43 602 0 0,347-29-399 0 0,-132 26 454 0 0,227-26-1240 0 0,48-3 273 0 0,156-12 478 0 0,180-51-146 0 0,71-48 10 0 0,-312 48 275 0 0,-125 51-306 0 0,0-1-1 0 0,0 1 1 0 0,0-1-1 0 0,0 1 1 0 0,0-1-1 0 0,0 0 1 0 0,-1 1-1 0 0,1-1 1 0 0,0 0-1 0 0,-1 1 1 0 0,1-1-1 0 0,0 0 1 0 0,-1 0-1 0 0,1 0 0 0 0,-1 0 1 0 0,1 0-1 0 0,-1 0 1 0 0,1 1-1 0 0,-1-1 1 0 0,0 0-1 0 0,1 0 1 0 0,-1 0-1 0 0,0 0 1 0 0,0 0-1 0 0,0 0 1 0 0,0 0-1 0 0,0 0 1 0 0,0-1-1 0 0,0 1 1 0 0,0 0-1 0 0,0 0 1 0 0,0 0-1 0 0,-1 0 0 0 0,1 0 1 0 0,0 1-1 0 0,-1-1 1 0 0,1 0-1 0 0,-1 0 1 0 0,1 0-1 0 0,-1 0 1 0 0,1 0-1 0 0,-1 0 1 0 0,0 1-1 0 0,1-1 1 0 0,-1 0-1 0 0,0 0 1 0 0,0 1-1 0 0,1-1 1 0 0,-1 1-1 0 0,0-1-21 0 0,-49-20 219 0 0,10 16-247 0 0,-1 2 0 0 0,0 1 0 0 0,0 3 0 0 0,0 1 0 0 0,0 2 0 0 0,-17 4 28 0 0,-610 113 70 0 0,423-77 204 0 0,244-44-384 0 0,21-5-183 0 0,176-69 330 0 0,281-104 92 0 0,215-91-51 0 0,-422 165-94 0 0,-254 98 125 0 0,-25 7 135 0 0,-28 8-69 0 0,-262 106-387 0 0,-157 41 29 0 0,-217 36 183 0 0,575-166 169 0 0,-1-4 0 0 0,0-5 0 0 0,-1-4 0 0 0,-57-2-169 0 0,157-11 2 0 0,1 0-1 0 0,-1 0 0 0 0,0 0 1 0 0,0 0-1 0 0,1 0 0 0 0,-1 0 0 0 0,0-1 1 0 0,0 1-1 0 0,1 0 0 0 0,-1 0 0 0 0,0 0 1 0 0,0 0-1 0 0,0 0 0 0 0,1-1 0 0 0,-1 1 1 0 0,0 0-1 0 0,0 0 0 0 0,0 0 1 0 0,0-1-1 0 0,1 1 0 0 0,-1 0 0 0 0,0 0 1 0 0,0-1-1 0 0,0 1 0 0 0,0 0 0 0 0,0 0 1 0 0,0-1-1 0 0,0 1 0 0 0,0 0 0 0 0,0 0 1 0 0,0-1-1 0 0,0 1 0 0 0,0 0 0 0 0,0 0 1 0 0,0-1-1 0 0,0 1 0 0 0,0 0 1 0 0,0-1-1 0 0,0 1 0 0 0,0 0 0 0 0,0 0 1 0 0,0-1-1 0 0,0 1 0 0 0,0 0 0 0 0,-1 0 1 0 0,1 0-1 0 0,0-1 0 0 0,0 1 0 0 0,0 0 1 0 0,0 0-1 0 0,-1-1 0 0 0,1 1 1 0 0,0 0-1 0 0,0 0 0 0 0,0 0 0 0 0,-1 0 1 0 0,1 0-1 0 0,0-1-1 0 0,168-65-254 0 0,926-268 135 0 0,-651 209 18 0 0,509-169 128 0 0,-885 271 305 0 0,-67 23-323 0 0,1 0 0 0 0,-1 0 0 0 0,0 0-1 0 0,1 0 1 0 0,-1-1 0 0 0,0 1 0 0 0,0 0 0 0 0,1 0-1 0 0,-1 0 1 0 0,0 0 0 0 0,0-1 0 0 0,1 1 0 0 0,-1 0-1 0 0,0 0 1 0 0,0 0 0 0 0,0-1 0 0 0,1 1 0 0 0,-1 0-1 0 0,0 0 1 0 0,0-1 0 0 0,0 1 0 0 0,0 0 0 0 0,0 0-1 0 0,1-1 1 0 0,-1 1 0 0 0,0 0 0 0 0,0 0 0 0 0,0-1-1 0 0,0 1 1 0 0,0 0 0 0 0,0-1 0 0 0,0 1 0 0 0,0 0-1 0 0,0-1 1 0 0,0 1 0 0 0,0 0 0 0 0,0 0 0 0 0,0-1-1 0 0,0 1 1 0 0,-1 0 0 0 0,1-1 0 0 0,0 1 0 0 0,0 0-1 0 0,0 0 1 0 0,0-1 0 0 0,0 1 0 0 0,-1 0 0 0 0,1 0-1 0 0,0-1 1 0 0,0 1 0 0 0,0 0 0 0 0,-1 0 0 0 0,1 0-1 0 0,0 0 1 0 0,0-1 0 0 0,-1 1 0 0 0,1 0 0 0 0,0 0-1 0 0,0 0 1 0 0,-1 0 0 0 0,1 0 0 0 0,0 0 0 0 0,-1-1-1 0 0,1 1 1 0 0,0 0 0 0 0,0 0 0 0 0,-1 0 0 0 0,1 0-1 0 0,0 0 1 0 0,-1 0-9 0 0,-158-4 42 0 0,30 13-180 0 0,0 6-1 0 0,-60 18 139 0 0,134-24-10 0 0,-1542 331 221 0 0,1488-319 39 0 0,-1-6 0 0 0,-1-4 0 0 0,-18-4-250 0 0,116-14 37 0 0,38-5-148 0 0,-24 12 111 0 0,339-123-214 0 0,12 14 214 0 0,1433-361-174 0 0,-1305 338 314 0 0,-454 124 64 0 0,-26 8-191 0 0,0 0 0 0 0,0 0 0 0 0,0 0 0 0 0,-1 0 0 0 0,1 0 0 0 0,0 0 1 0 0,0-1-1 0 0,-1 1 0 0 0,1 0 0 0 0,0 0 0 0 0,0 0 0 0 0,0 0 0 0 0,-1 0 0 0 0,1 0 1 0 0,0 0-1 0 0,0-1 0 0 0,0 1 0 0 0,0 0 0 0 0,-1 0 0 0 0,1 0 0 0 0,0-1 0 0 0,0 1 0 0 0,0 0 1 0 0,0 0-1 0 0,0 0 0 0 0,0-1 0 0 0,-1 1 0 0 0,1 0 0 0 0,0 0 0 0 0,0 0 0 0 0,0-1 1 0 0,0 1-1 0 0,0 0 0 0 0,0 0 0 0 0,0-1 0 0 0,0 1 0 0 0,0 0 0 0 0,0 0 0 0 0,0-1 0 0 0,0 1 1 0 0,0 0-1 0 0,0 0 0 0 0,1-1-13 0 0,-168 20 175 0 0,143-14-187 0 0,-1119 273-87 0 0,42 21 232 0 0,1033-280 94 0 0,-1-4 0 0 0,-1-2-1 0 0,0-3 1 0 0,-34-2-227 0 0,128-17-56 0 0,361-124-111 0 0,628-184 295 0 0,985-206-66 0 0,-1939 508-57 0 0,111-32 178 0 0,-164 39 404 0 0,-35 8-302 0 0,-44 7-275 0 0,0 4 1 0 0,1 3-1 0 0,-4 4-10 0 0,8-3-14 0 0,-744 161 61 0 0,-201 45 221 0 0,985-216-592 0 0,93-10 293 0 0,0-2 1 0 0,0-3-1 0 0,0-3 1 0 0,10-5 30 0 0,2 0 7 0 0,1128-211 97 0 0,-711 142-77 0 0,-3-8 60 0 0,-470 91 3 0 0,-44 0 318 0 0,-64 9-442 0 0,1 4-1 0 0,-1 3 1 0 0,-50 17 34 0 0,19-6-1 0 0,-427 98 33 0 0,-180 66 38 0 0,635-161-162 0 0,90-26 79 0 0,1 0 0 0 0,-1 0 0 0 0,1 0 1 0 0,-1 0-1 0 0,0 1 0 0 0,1-1 0 0 0,-1 0 0 0 0,1 0 1 0 0,-1 0-1 0 0,1 1 0 0 0,-1-1 0 0 0,0 0 0 0 0,1 1 1 0 0,-1-1-1 0 0,0 0 0 0 0,1 1 0 0 0,-1-1 0 0 0,0 0 1 0 0,1 1-1 0 0,-1-1 0 0 0,0 1 0 0 0,0-1 0 0 0,1 0 0 0 0,-1 1 1 0 0,0-1-1 0 0,0 1 0 0 0,0-1 0 0 0,0 1 0 0 0,0-1 1 0 0,1 1-1 0 0,-1-1 0 0 0,0 1 0 0 0,0-1 0 0 0,0 1 1 0 0,0-1-1 0 0,-1 1 0 0 0,1-1 0 0 0,0 1 0 0 0,0-1 1 0 0,0 1-1 0 0,0-1 0 0 0,0 0 0 0 0,-1 1 0 0 0,1-1 1 0 0,0 1-1 0 0,0-1 0 0 0,-1 1 0 0 0,1-1 0 0 0,0 0 1 0 0,-1 1 12 0 0,62 2 23 0 0,0-2 0 0 0,0-3 0 0 0,0-3 0 0 0,0-2 0 0 0,50-13-23 0 0,-106 19-2 0 0,791-142 117 0 0,30 5 1 0 0,-728 122 302 0 0,-185 21-342 0 0,0 4-1 0 0,0 4 0 0 0,-37 12-75 0 0,-33 4 33 0 0,-95 15-36 0 0,1 11-1 0 0,-96 41 4 0 0,303-74-280 0 0,44-21 261 0 0,1 1 0 0 0,-1-1 0 0 0,1 0 0 0 0,0 0 0 0 0,-1 1 0 0 0,1-1-1 0 0,0 0 1 0 0,0 0 0 0 0,0 0 0 0 0,0 0 0 0 0,0 0 0 0 0,0 0 0 0 0,1 0 0 0 0,-1 0-1 0 0,0 0 1 0 0,0 0 0 0 0,1-1 0 0 0,-1 1 0 0 0,0-1 0 0 0,1 1 0 0 0,-1-1-1 0 0,1 1 1 0 0,-1-1 0 0 0,1 0 0 0 0,-1 0 0 0 0,1 1 0 0 0,-1-1 0 0 0,1 0 0 0 0,-1 0-1 0 0,1-1 20 0 0,-1 2-8 0 0,42 4 45 0 0,-1-2 1 0 0,1-1-1 0 0,0-3 1 0 0,0-1 0 0 0,37-7-38 0 0,618-100 169 0 0,182-42-88 0 0,-782 129 97 0 0,-109 15 64 0 0,-69 6-263 0 0,0 4-1 0 0,0 3 1 0 0,0 3-1 0 0,-19 8 22 0 0,60-11 6 0 0,-399 70 38 0 0,-373 116-44 0 0,488-96-14 0 0,290-79-239 0 0,33-16 245 0 0,-1-1 0 0 0,1 0-1 0 0,0 1 1 0 0,-1-1 0 0 0,1 1-1 0 0,0-1 1 0 0,0 1 0 0 0,-1-1-1 0 0,1 1 1 0 0,0-1 0 0 0,0 0-1 0 0,0 1 1 0 0,0-1 0 0 0,-1 1-1 0 0,1-1 1 0 0,0 1 0 0 0,0 0-1 0 0,0-1 1 0 0,0 1 0 0 0,0-1-1 0 0,0 1 1 0 0,0-1 0 0 0,1 1-1 0 0,-1-1 1 0 0,0 1 0 0 0,0-1-1 0 0,0 1 1 0 0,0-1 0 0 0,1 1-1 0 0,-1-1 1 0 0,0 0 0 0 0,0 1-1 0 0,1-1 1 0 0,-1 1 0 0 0,0-1 0 0 0,1 0-1 0 0,-1 1 1 0 0,0-1 0 0 0,1 0-1 0 0,-1 1 1 0 0,1-1 0 0 0,-1 0-1 0 0,1 1 1 0 0,-1-1 0 0 0,1 0-1 0 0,-1 0 1 0 0,1 0 0 0 0,-1 1-1 0 0,1-1 1 0 0,-1 0 0 0 0,1 0-1 0 0,-1 0 1 0 0,1 0 0 0 0,-1 0-1 0 0,1 0 1 0 0,-1 0 0 0 0,1 0-1 0 0,-1 0 1 0 0,1 0 0 0 0,0-1 8 0 0,23 6 8 0 0,1-1 1 0 0,0-1-1 0 0,1-1 1 0 0,-1-2 0 0 0,0 0-1 0 0,0-2 1 0 0,22-4-9 0 0,-46 6 0 0 0,488-75 204 0 0,-321 51-192 0 0,700-118 100 0 0,-703 106 40 0 0,-202 28 607 0 0,-125 16-798 0 0,0 7 1 0 0,-105 26 38 0 0,187-28-5 0 0,-424 76 1 0 0,37-6-8 0 0,-81-12 12 0 0,327-64 26 0 0,220-6-27 0 0,0-1 1 0 0,0 1-1 0 0,0-1 0 0 0,0 1 1 0 0,0-1-1 0 0,-1 0 1 0 0,1 0-1 0 0,0 0 1 0 0,0 0-1 0 0,0 0 1 0 0,0 0-1 0 0,-1 0 1 0 0,1 0-1 0 0,0 0 1 0 0,0 0-1 0 0,0 0 1 0 0,0-1-1 0 0,-1 1 1 0 0,1-1-1 0 0,0 1 0 0 0,0 0 1 0 0,0-1-1 0 0,0 0 1 0 0,0 1-1 0 0,0-1 1 0 0,0 0-1 0 0,0 1 1 0 0,1-1-1 0 0,-1 0 1 0 0,0 0-1 0 0,0 0 1 0 0,1 0-1 0 0,-1 0 1 0 0,0 0-1 0 0,1 0 1 0 0,-1 0-1 0 0,1 0 0 0 0,-1 0 1 0 0,1 0-1 0 0,0 0 1 0 0,-1 0-1 0 0,1-1 1 0 0,0 1-1 0 0,0 0 1 0 0,0 0-1 0 0,0 0 1 0 0,0 0-1 0 0,0-1 1 0 0,0 1-1 0 0,0 0 1 0 0,0 0-1 0 0,0 0 1 0 0,1 0-1 0 0,-1-1 0 0 0,1 1 1 0 0,-1 0-1 0 0,1 0 1 0 0,-1 0 0 0 0,101-76-353 0 0,452-209 214 0 0,-398 197 221 0 0,-154 89-79 0 0,0-1 0 0 0,0 1 0 0 0,0-1 0 0 0,0 1 0 0 0,0-1 0 0 0,0 1 0 0 0,0-1 0 0 0,0 0 0 0 0,-1 1 0 0 0,1-1 0 0 0,0 0 0 0 0,0 0 0 0 0,-1 0 0 0 0,1 0 0 0 0,0 0 0 0 0,-1 0 0 0 0,1 0 0 0 0,-1 0 0 0 0,1 0 0 0 0,-1 0 0 0 0,0 0 0 0 0,1 0 0 0 0,-1 0 0 0 0,0 0 0 0 0,0 0 0 0 0,0 0 0 0 0,0 0 0 0 0,0-1 0 0 0,0 1 0 0 0,0 0 0 0 0,0 0 0 0 0,0 0 0 0 0,0 0 0 0 0,-1 0 0 0 0,1 0 0 0 0,0 0 0 0 0,-1 0 0 0 0,1 0 0 0 0,-1 0 0 0 0,0-1-3 0 0,-44-11-209 0 0,-51 15-14 0 0,1 5-1 0 0,0 4 1 0 0,0 4-1 0 0,-79 24 224 0 0,123-28-33 0 0,-1314 304 67 0 0,1252-289 275 0 0,0-5 0 0 0,-2-6 1 0 0,-90 1-310 0 0,209-25 18 0 0,145-57-287 0 0,99-27 271 0 0,3 12 0 0 0,179-31-2 0 0,295-71-44 0 0,-499 131 31 0 0,-222 47-1 0 0,-29 7-31 0 0,-318 82-239 0 0,-1253 320 275 0 0,1529-387 20 0 0,-647 145 98 0 0,473-135 291 0 0,265-42-591 0 0,67-28 84 0 0,1 5 0 0 0,52-14 107 0 0,-30 12-6 0 0,857-267 27 0 0,-627 207 19 0 0,172-48-32 0 0,-600 157-13 0 0,-558 149-274 0 0,-1085 269 358 0 0,1457-361 134 0 0,-71-2-213 0 0,262-56 183 0 0,79-8-183 0 0,0 0-1 0 0,0 0 1 0 0,0 0-1 0 0,1 0 1 0 0,-1 0-1 0 0,0 0 1 0 0,0 0-1 0 0,1 0 1 0 0,-1-1-1 0 0,0 1 1 0 0,0 0-1 0 0,0 0 1 0 0,0 0-1 0 0,1 0 1 0 0,-1-1-1 0 0,0 1 1 0 0,0 0-1 0 0,0 0 1 0 0,0-1-1 0 0,0 1 1 0 0,0 0-1 0 0,1 0 1 0 0,-1 0-1 0 0,0-1 1 0 0,0 1-1 0 0,0 0 1 0 0,0 0-1 0 0,0-1 1 0 0,0 1-1 0 0,0 0 1 0 0,0 0-1 0 0,0-1 1 0 0,0 1-1 0 0,0 0 1 0 0,0 0-1 0 0,0-1 1 0 0,0 1-1 0 0,0 0 1 0 0,-1 0-1 0 0,1 0 1 0 0,0-1-1 0 0,0 1 1 0 0,0 0 0 0 0,450-181-99 0 0,658-184 112 0 0,-665 228-31 0 0,-144 48 15 0 0,37 5 3 0 0,-191 58-52 0 0,-281 52-124 0 0,2 5-1 0 0,-12 10 177 0 0,23-6-43 0 0,-1801 490-6 0 0,1797-492 67 0 0,-272 69 280 0 0,-46-9-298 0 0,280-78 245 0 0,164-14-245 0 0,1-1 1 0 0,0 0-1 0 0,-1 1 0 0 0,1-1 1 0 0,-1 0-1 0 0,1 1 1 0 0,-1-1-1 0 0,1 0 0 0 0,-1 0 1 0 0,1 0-1 0 0,0 0 0 0 0,-1 0 1 0 0,1 1-1 0 0,-1-1 0 0 0,1 0 1 0 0,-1 0-1 0 0,1 0 0 0 0,-1 0 1 0 0,1 0-1 0 0,-1 0 0 0 0,1 0 1 0 0,-1-1-1 0 0,1 1 1 0 0,-1 0-1 0 0,1 0 0 0 0,-1 0 1 0 0,1 0-1 0 0,-1-1 0 0 0,1 1 1 0 0,0 0-1 0 0,-1 0 0 0 0,1-1 1 0 0,-1 1-1 0 0,1 0 0 0 0,0-1 1 0 0,-1 1-1 0 0,1 0 1 0 0,0-1-1 0 0,-1 1 0 0 0,1-1 1 0 0,0 1-1 0 0,0 0 0 0 0,-1-1 1 0 0,1 1-1 0 0,0-1 0 0 0,0 1 1 0 0,0-1-1 0 0,0 1 0 0 0,0-1 1 0 0,-1 1-1 0 0,1-1 0 0 0,0 1 1 0 0,0-1-1 0 0,0 1 1 0 0,0-1-1 0 0,0 1 0 0 0,1-1 1 0 0,-1 1-1 0 0,0-1 0 0 0,0 1 1 0 0,0-1-1 0 0,0 1 0 0 0,28-23-155 0 0,277-134-103 0 0,23 21 152 0 0,160-37 106 0 0,-49 20-26 0 0,32-12-7 0 0,-512 170-184 0 0,-434 127-315 0 0,227-56 455 0 0,-1597 426 232 0 0,1775-484-113 0 0,-33 11 112 0 0,-1-4 1 0 0,-1-5 0 0 0,-34-1-155 0 0,139-19 2 0 0,1 0 0 0 0,-1-1 1 0 0,1 1-1 0 0,-1 0 1 0 0,1 0-1 0 0,-1-1 1 0 0,0 1-1 0 0,1-1 0 0 0,-1 1 1 0 0,0 0-1 0 0,1-1 1 0 0,-1 1-1 0 0,0-1 1 0 0,0 1-1 0 0,1-1 0 0 0,-1 1 1 0 0,0-1-1 0 0,0 1 1 0 0,0-1-1 0 0,1 1 1 0 0,-1-1-1 0 0,0 1 0 0 0,0-1 1 0 0,0 1-1 0 0,0-1 1 0 0,0 1-1 0 0,0-1 1 0 0,0 1-1 0 0,0-1 0 0 0,0 0 1 0 0,-1 1-1 0 0,1-1 1 0 0,0 1-1 0 0,0-1 1 0 0,0 1-1 0 0,-1 0 0 0 0,1-1 1 0 0,0 1-1 0 0,0-1 1 0 0,-1 1-1 0 0,1-1 1 0 0,0 1-1 0 0,-1 0 0 0 0,1-1 1 0 0,-1 1-1 0 0,1-1 1 0 0,0 1-1 0 0,-1 0 1 0 0,1 0-1 0 0,-1-1-2 0 0,202-106-280 0 0,777-314 331 0 0,-685 302-42 0 0,565-218 30 0 0,-671 256 77 0 0,-176 66-54 0 0,-41 15-138 0 0,-49 11-167 0 0,1 3 1 0 0,1 4-1 0 0,-25 11 243 0 0,32-9-65 0 0,-869 270-73 0 0,381-110 805 0 0,-342 55-667 0 0,731-209 236 0 0,185-38-238 0 0,280-120-156 0 0,384-149 165 0 0,261-51-7 0 0,-848 305 85 0 0,-154 36-162 0 0,-447 163-761 0 0,-546 197 856 0 0,722-273 111 0 0,151-54 31 0 0,368-112-439 0 0,614-253 285 0 0,-271 117 30 0 0,-518 203-47 0 0,7-4 136 0 0,-31 6-61 0 0,-162 51-403 0 0,135-35 297 0 0,-677 289 2 0 0,566-237 77 0 0,-229 91 102 0 0,370-144-391 0 0,35-12 135 0 0,12-5 145 0 0,0-1 1 0 0,-1-2 0 0 0,1-2 0 0 0,-1-1-1 0 0,-1-3 1 0 0,4-2-29 0 0,54-14 17 0 0,603-189-94 0 0,-634 195 67 0 0,51-18-8 0 0,1 6-1 0 0,117-20 19 0 0,-186 51-105 0 0,-45 3 101 0 0,0 0-1 0 0,-1 1 1 0 0,1-1 0 0 0,-1 0 0 0 0,1 1 0 0 0,0-1 0 0 0,-1 0 0 0 0,1 1 0 0 0,-1-1-1 0 0,1 1 1 0 0,-1-1 0 0 0,0 1 0 0 0,1-1 0 0 0,-1 1 0 0 0,0 0 0 0 0,1-1-1 0 0,-1 1 1 0 0,0-1 0 0 0,1 1 0 0 0,-1 0 0 0 0,0-1 0 0 0,0 1 0 0 0,0 0 0 0 0,0-1-1 0 0,0 1 1 0 0,1 0 0 0 0,-1-1 0 0 0,-1 1 0 0 0,1 0 0 0 0,0-1 0 0 0,0 1-1 0 0,0 0 1 0 0,0-1 0 0 0,0 1 0 0 0,0 0 0 0 0,-1-1 0 0 0,1 1 0 0 0,0-1 0 0 0,-1 1-1 0 0,1 0 1 0 0,0-1 0 0 0,-1 1 0 0 0,1-1 0 0 0,-1 1 0 0 0,1-1 0 0 0,-1 1 0 0 0,1-1-1 0 0,-1 1 1 0 0,1-1 0 0 0,-1 0 0 0 0,1 1 0 0 0,-1-1 0 0 0,0 0 0 0 0,1 1-1 0 0,-1-1 1 0 0,1 0 0 0 0,-1 0 0 0 0,0 0 0 0 0,1 0 0 0 0,-1 1 0 0 0,0-1 0 0 0,0 0 4 0 0,-38 33-27 0 0,-2-1 1 0 0,-1-2 0 0 0,-1-2 0 0 0,-32 15 26 0 0,27-15-14 0 0,-1287 709 457 0 0,933-549 129 0 0,414-187-810 0 0,9-3 240 0 0,1-2-1 0 0,-1 0 1 0 0,0-1-1 0 0,0-1 0 0 0,-1-1 1 0 0,1-1-1 0 0,3-3-1 0 0,38-13 22 0 0,450-161-7 0 0,61-22-128 0 0,-525 195-10 0 0,-120 36-214 0 0,-919 342 545 0 0,74 31 564 0 0,875-378-874 0 0,65-12-298 0 0,5-12 433 0 0,0-1 0 0 0,-1-1 0 0 0,1-1 0 0 0,-1-2 0 0 0,-1-1 0 0 0,0-1-1 0 0,23-15-32 0 0,-8 7 22 0 0,765-380 29 0 0,-787 385 180 0 0,-29 14 0 0 0,-14 4-267 0 0,-1 1 0 0 0,0 1 0 0 0,1 1 0 0 0,0 1 1 0 0,0 1-1 0 0,1 1 0 0 0,0 1 0 0 0,-12 8 36 0 0,-22 8-3 0 0,-94 41 34 0 0,2 7-1 0 0,-86 61-30 0 0,72-36-40 0 0,163-99 30 0 0,1 0 0 0 0,-1 1-1 0 0,0-1 1 0 0,1 0 0 0 0,-1 0-1 0 0,0 0 1 0 0,1 0 0 0 0,-1 0-1 0 0,0 1 1 0 0,1-1 0 0 0,-1 0-1 0 0,0 0 1 0 0,1 1 0 0 0,-1-1-1 0 0,0 0 1 0 0,0 0 0 0 0,1 1 0 0 0,-1-1-1 0 0,0 0 1 0 0,0 1 0 0 0,0-1-1 0 0,1 0 1 0 0,-1 1 0 0 0,0-1-1 0 0,0 0 1 0 0,0 1 0 0 0,0-1-1 0 0,0 0 1 0 0,0 1 0 0 0,0-1-1 0 0,0 0 1 0 0,0 1 0 0 0,0-1-1 0 0,0 1 1 0 0,0-1 0 0 0,0 0-1 0 0,0 1 1 0 0,0-1 0 0 0,0 0-1 0 0,0 1 1 0 0,0-1 0 0 0,-1 0-1 0 0,1 1 1 0 0,0-1 0 0 0,0 0-1 0 0,0 1 1 0 0,0-1 0 0 0,-1 0-1 0 0,1 1 1 0 0,0-1 0 0 0,0 0-1 0 0,-1 0 1 0 0,1 1 0 0 0,-1-1 10 0 0,38-3 41 0 0,-13-5 6 0 0,-1 0 0 0 0,1-2 0 0 0,-2-1-1 0 0,1-1 1 0 0,-2-1 0 0 0,3-2-47 0 0,35-19-2 0 0,61-29 51 0 0,-118 62-3 0 0,-79 43-360 0 0,-212 137 208 0 0,-3-17 183 0 0,247-132-177 0 0,84-27-15 0 0,113-50 305 0 0,-64 24-184 0 0,-88 23 53 0 0,-28 5 4 0 0,-54 25-122 0 0,2 4 0 0 0,-62 38 59 0 0,63-32-9 0 0,79-40 4 0 0,1 0 0 0 0,-1 0 0 0 0,0 0 0 0 0,0 0 0 0 0,1 0 0 0 0,-1 0-1 0 0,0 0 1 0 0,1 0 0 0 0,-1 0 0 0 0,0 0 0 0 0,0 0 0 0 0,1 0 0 0 0,-1 1 0 0 0,0-1 0 0 0,0 0 0 0 0,1 0 0 0 0,-1 0-1 0 0,0 0 1 0 0,0 1 0 0 0,0-1 0 0 0,1 0 0 0 0,-1 0 0 0 0,0 0 0 0 0,0 1 0 0 0,0-1 0 0 0,0 0 0 0 0,1 0 0 0 0,-1 1-1 0 0,0-1 1 0 0,0 0 0 0 0,0 0 0 0 0,0 1 0 0 0,0-1 0 0 0,0 0 0 0 0,0 1 0 0 0,0-1 0 0 0,0 0 0 0 0,0 0 0 0 0,0 1 0 0 0,0-1-1 0 0,0 0 1 0 0,0 1 0 0 0,0-1 0 0 0,0 0 0 0 0,0 0 0 0 0,0 1 0 0 0,0-1 0 0 0,-1 0 0 0 0,1 0 0 0 0,0 1 0 0 0,0-1-1 0 0,0 0 1 0 0,0 0 0 0 0,0 0 0 0 0,-1 1 0 0 0,1-1 0 0 0,0 0 0 0 0,0 0 0 0 0,-1 0 5 0 0,28 4 7 0 0,23-8 31 0 0,-49 4-60 0 0,-6 12 54 0 0,-132 107 101 0 0,69-73 7 0 0,-18 5-113 0 0,188-128-198 0 0,-67 48 163 0 0,0 3-1 0 0,3 0 1 0 0,0 3-1 0 0,1 1 1 0 0,1 2-1 0 0,39-14 9 0 0,-55 38-153 0 0,-42 26 16 0 0,-120 108 149 0 0,-91 50 30 0 0,151-126-27 0 0,-89 62 132 0 0,161-119-221 0 0,14-8 55 0 0,18-10 38 0 0,38-25 23 0 0,659-366-108 0 0,379-131-454 0 0,-844 421 984 0 0,-285 110 372 0 0,3 7-840 0 0,-1 2-1 0 0,1 1 0 0 0,0 0 0 0 0,0 2 0 0 0,1 1 0 0 0,0 1 0 0 0,0 0 0 0 0,1 2 1 0 0,0 1-1 0 0,1 0 0 0 0,1 2 0 0 0,-12 11 5 0 0,-73 43-20 0 0,-253 107 2 0 0,191-112 112 0 0,211-77-534 0 0,511-214 434 0 0,-285 122 63 0 0,917-333-71 0 0,-1066 400 169 0 0,-110 30 1027 0 0,-39 5-569 0 0,5 5-636 0 0,0 1 1 0 0,-1 1 0 0 0,1 1-1 0 0,1 1 1 0 0,-1 1 0 0 0,-10 5 22 0 0,-16 4-20 0 0,-737 273 55 0 0,413-144 14 0 0,276-104-371 0 0,144-33-508 0 0,-7-12 855 0 0,-1-1 0 0 0,0-1-1 0 0,0-3 1 0 0,-1-1 0 0 0,0-1-1 0 0,0-3-24 0 0,24-6 28 0 0,1424-401 90 0 0,-1264 367-56 0 0,3 9 1 0 0,19 9-63 0 0,-39 27 29 0 0,-206 10-21 0 0,1-1-1 0 0,-1 1 1 0 0,1-1-1 0 0,-1 1 1 0 0,0-1-1 0 0,1 1 0 0 0,-1 0 1 0 0,1-1-1 0 0,0 1 1 0 0,-1 0-1 0 0,1-1 1 0 0,-1 1-1 0 0,1 0 1 0 0,0 0-1 0 0,0-1 0 0 0,-1 1 1 0 0,1 0-1 0 0,0 0 1 0 0,0 0-1 0 0,0-1 1 0 0,0 1-1 0 0,0 0 1 0 0,0 0-1 0 0,0 0 1 0 0,0-1-1 0 0,0 1 0 0 0,1 0 1 0 0,-1 0-1 0 0,0-1 1 0 0,0 1-1 0 0,1 0 1 0 0,-1 0-1 0 0,0-1 1 0 0,1 1-1 0 0,-1 0 0 0 0,1-1 1 0 0,-1 1-1 0 0,1 0 1 0 0,-1-1-1 0 0,1 1 1 0 0,-1-1-1 0 0,1 1 1 0 0,0-1-1 0 0,-1 1 0 0 0,1-1 1 0 0,0 1-1 0 0,0-1 1 0 0,-1 0-1 0 0,1 1 1 0 0,0-1-1 0 0,0 0 1 0 0,-1 0-1 0 0,1 1 1 0 0,0-1-1 0 0,0 0 0 0 0,-1 0 1 0 0,1 0-1 0 0,0 0-7 0 0,-116 58 185 0 0,-3-5 0 0 0,-3-5 0 0 0,-21 1-185 0 0,52-18 30 0 0,-275 98 27 0 0,-299 60-57 0 0,641-184-80 0 0,59-3-487 0 0,40-12 556 0 0,-1-4 0 0 0,-1-3 1 0 0,6-6 10 0 0,-3 3 7 0 0,791-174 47 0 0,-666 157-63 0 0,1192-186-147 0 0,-1290 218 521 0 0,-285 43-133 0 0,-577 167-274 0 0,-700 195 346 0 0,1385-374-392 0 0,99-18-160 0 0,45-13 259 0 0,0-3 0 0 0,-1-3 0 0 0,0-3 0 0 0,58-21-11 0 0,-22 8 20 0 0,1355-318-102 0 0,-1001 240 114 0 0,-409 95 406 0 0,-88 13-398 0 0,1 2 0 0 0,0 1 1 0 0,0 2-1 0 0,1 1 0 0 0,-3 3-40 0 0,2-2 0 0 0,-1146 338 54 0 0,598-168-44 0 0,522-154-220 0 0,64-22 72 0 0,55-3 127 0 0,0-2 0 0 0,0-3 0 0 0,-1-3 0 0 0,0-1 1 0 0,0-4-1 0 0,-1-1 0 0 0,6-5 11 0 0,15-2-1 0 0,1284-342 38 0 0,-985 267 73 0 0,-341 86 644 0 0,-88 13-705 0 0,-1 3-1 0 0,1 2 1 0 0,1 2-1 0 0,-1 3 0 0 0,-27 12-48 0 0,-46 10-3 0 0,-1536 349-34 0 0,1264-311-38 0 0,-165 0 75 0 0,492-70-47 0 0,115-20-378 0 0,487-152 220 0 0,1074-272 63 0 0,-1421 399 248 0 0,-260 49 48 0 0,-390 109-444 0 0,-1146 311 252 0 0,915-280 298 0 0,580-129-326 0 0,340-93-154 0 0,588-201 217 0 0,-519 173 76 0 0,3 13 1 0 0,286-47-74 0 0,-569 136 2 0 0,-28 7 17 0 0,14-6-20 0 0,-505 175-170 0 0,-152 43 252 0 0,-387 64-81 0 0,766-231 202 0 0,262-51-169 0 0,44-16-198 0 0,992-404-7 0 0,-806 329 199 0 0,41-15 94 0 0,46-5-121 0 0,-285 104 68 0 0,-21 4 7 0 0,-26 4-34 0 0,-266 85-228 0 0,251-71 165 0 0,-1188 334-128 0 0,1171-337 183 0 0,-1-2 1 0 0,0-3-1 0 0,0-4 0 0 0,-60-2-33 0 0,124-2 3 0 0,0 1-1 0 0,0-1 1 0 0,0 0 0 0 0,-1 0-1 0 0,1 0 1 0 0,0 0-1 0 0,0 0 1 0 0,0-1-1 0 0,0 1 1 0 0,0-1 0 0 0,0 0-1 0 0,0 0 1 0 0,1 0-1 0 0,-1 0 1 0 0,0 0-1 0 0,0-1 1 0 0,1 0 0 0 0,-1 1-1 0 0,1-1 1 0 0,-1 0-1 0 0,1 0 1 0 0,0 0-1 0 0,0 0 1 0 0,0-1 0 0 0,0 1-1 0 0,0 0 1 0 0,0-1-1 0 0,1 1 1 0 0,-1-1 0 0 0,1 0-1 0 0,-1 0 1 0 0,1 0-1 0 0,0 1 1 0 0,0-1-1 0 0,1 0 1 0 0,-1 0 0 0 0,1 0-1 0 0,-1 0 1 0 0,1 0-1 0 0,0-1 1 0 0,0 1-1 0 0,0 0 1 0 0,1 0 0 0 0,-1 0-3 0 0,5-10-27 0 0,1 1 0 0 0,0-1 1 0 0,1 1-1 0 0,0 1 1 0 0,1-1-1 0 0,0 1 0 0 0,0 1 1 0 0,2-1-1 0 0,-1 1 1 0 0,1 1-1 0 0,1 0 1 0 0,4-3 26 0 0,5-6-21 0 0,420-367-55 0 0,-217 187 121 0 0,-221 197-39 0 0,0 0 0 0 0,-1 0 0 0 0,1 0 0 0 0,0 0 0 0 0,-1 0 1 0 0,1 0-1 0 0,-1-1 0 0 0,1 1 0 0 0,-1-1 0 0 0,0 1 0 0 0,1-1 0 0 0,-1 1 0 0 0,0-1 1 0 0,0 0-1 0 0,0 0 0 0 0,0 1 0 0 0,-1-1 0 0 0,1 0 0 0 0,0 0 0 0 0,-1 0 0 0 0,1 0 1 0 0,-1 0-1 0 0,0 0 0 0 0,0 0 0 0 0,0 0 0 0 0,0 0 0 0 0,0 0 0 0 0,0 0 0 0 0,0 0 1 0 0,0 0-1 0 0,-1 1 0 0 0,1-1 0 0 0,-1 0 0 0 0,0 0 0 0 0,1 0 0 0 0,-1 0 0 0 0,0 0 1 0 0,0 1-1 0 0,0-1 0 0 0,0 0 0 0 0,-1 1 0 0 0,1-1 0 0 0,0 1 0 0 0,-1-1 0 0 0,1 1 1 0 0,-1 0-1 0 0,1 0 0 0 0,-1-1 0 0 0,1 1 0 0 0,-1 0 0 0 0,0 0 0 0 0,0 1 0 0 0,0-1 1 0 0,-1 0-7 0 0,-25-3-48 0 0,0 2 0 0 0,-1 1 1 0 0,1 1-1 0 0,0 2 1 0 0,-1 1-1 0 0,1 1 1 0 0,0 1-1 0 0,1 1 0 0 0,-19 8 48 0 0,-7-1-32 0 0,-357 82 170 0 0,411-96-136 0 0,-1 1 1 0 0,0 0-1 0 0,0 0 1 0 0,0-1-1 0 0,1 1 1 0 0,-1 0-1 0 0,0-1 1 0 0,0 1-1 0 0,0 0 1 0 0,0-1 0 0 0,0 1-1 0 0,0 0 1 0 0,1-1-1 0 0,-1 1 1 0 0,0 0-1 0 0,0-1 1 0 0,0 1-1 0 0,0-1 1 0 0,0 1-1 0 0,0 0 1 0 0,-1-1-1 0 0,1 1 1 0 0,0 0-1 0 0,0-1 1 0 0,0 1-1 0 0,0 0 1 0 0,0-1-1 0 0,0 1 1 0 0,-1 0-1 0 0,1-1 1 0 0,0 1-1 0 0,0 0 1 0 0,0 0-1 0 0,-1-1 1 0 0,1 1-1 0 0,0 0 1 0 0,0 0-1 0 0,-1-1 1 0 0,1 1-1 0 0,0 0 1 0 0,-1 0 0 0 0,1 0-1 0 0,0-1 1 0 0,-1 1-1 0 0,1 0 1 0 0,0 0-1 0 0,-1 0 1 0 0,1 0-1 0 0,0 0 1 0 0,-1 0-1 0 0,1 0-2 0 0,33-24-105 0 0,509-302 74 0 0,-438 254 66 0 0,-3-3 1 0 0,76-76-36 0 0,-166 141 3 0 0,0 1 6 0 0,0 0 1 0 0,0-1 0 0 0,-1 0-1 0 0,0 0 1 0 0,0-1 0 0 0,-2-1-1 0 0,1 0 1 0 0,-1 0 0 0 0,-1 0 0 0 0,6-14-10 0 0,-13 24-10 0 0,-1 0 1 0 0,1 0-1 0 0,0-1 1 0 0,-1 1 0 0 0,1 0-1 0 0,-1 0 1 0 0,0 0 0 0 0,0 0-1 0 0,0 0 1 0 0,0 0 0 0 0,0 0-1 0 0,0 0 1 0 0,-1 1-1 0 0,1-1 1 0 0,0 0 0 0 0,-1 1-1 0 0,0-1 1 0 0,1 1 0 0 0,-1-1-1 0 0,0 1 1 0 0,0 0 0 0 0,1 0-1 0 0,-1 0 1 0 0,0 0-1 0 0,0 0 1 0 0,0 0 0 0 0,-1 0-1 0 0,1 1 1 0 0,0-1 0 0 0,0 1-1 0 0,0-1 1 0 0,0 1 0 0 0,-1 0-1 0 0,1 0 1 0 0,0 0-1 0 0,0 0 1 0 0,0 0 0 0 0,0 1-1 0 0,-1-1 1 0 0,1 1 0 0 0,0-1-1 0 0,-2 2 10 0 0,0-3-28 0 0,-27 3-114 0 0,0 1 0 0 0,1 2 0 0 0,-1 1 0 0 0,1 1 0 0 0,0 1 0 0 0,1 2 0 0 0,-11 6 142 0 0,-2-2-62 0 0,-658 262 42 0 0,611-238 59 0 0,-79 36-50 0 0,182-74-188 0 0,185-60 370 0 0,342-158 26 0 0,-199 60-146 0 0,-267 113 214 0 0,-76 44-259 0 0,1 0 1 0 0,0 0-1 0 0,-1 0 0 0 0,1 0 0 0 0,0 0 0 0 0,-1 1 0 0 0,1-1 1 0 0,-1 0-1 0 0,1 0 0 0 0,-1 1 0 0 0,0-1 0 0 0,1 0 0 0 0,-1 1 0 0 0,0-1 1 0 0,1 0-1 0 0,-1 1 0 0 0,0-1 0 0 0,0 1 0 0 0,0-1 0 0 0,1 1 1 0 0,-1 0-1 0 0,0-1 0 0 0,0 1 0 0 0,0 0 0 0 0,0 0 0 0 0,0-1 1 0 0,0 1-1 0 0,1 0 0 0 0,-1 0 0 0 0,0 0 0 0 0,0 0 0 0 0,0 0 0 0 0,0 0 1 0 0,0 0-1 0 0,0 1 0 0 0,0-1 0 0 0,0 0 0 0 0,0 0 0 0 0,1 1 1 0 0,-1-1-1 0 0,0 1 0 0 0,0-1 0 0 0,0 0 0 0 0,0 1 0 0 0,1 0 0 0 0,-1 0-6 0 0,-6-1-21 0 0,-24 3-46 0 0,1 1 0 0 0,-1 2 1 0 0,1 1-1 0 0,0 1 0 0 0,0 1 0 0 0,1 2 1 0 0,-6 4 66 0 0,-30 10-52 0 0,-624 251 267 0 0,690-276-225 0 0,-1 0-1 0 0,0 0 1 0 0,0 0 0 0 0,0 0 0 0 0,1 1 0 0 0,-1-1 0 0 0,0 0 0 0 0,0 0 0 0 0,0 0 0 0 0,0 1-1 0 0,0-1 1 0 0,0 0 0 0 0,0 0 0 0 0,0 1 0 0 0,1-1 0 0 0,-1 0 0 0 0,0 0 0 0 0,0 1-1 0 0,0-1 1 0 0,0 0 0 0 0,0 0 0 0 0,0 1 0 0 0,0-1 0 0 0,0 0 0 0 0,-1 0 0 0 0,1 1 0 0 0,0-1-1 0 0,0 0 1 0 0,0 0 0 0 0,0 1 0 0 0,0-1 0 0 0,0 0 0 0 0,0 0 0 0 0,0 0 0 0 0,-1 1 0 0 0,1-1-1 0 0,0 0 11 0 0,30-2-76 0 0,115-49 260 0 0,528-198-117 0 0,-665 249-638 0 0,-19 10 395 0 0,-26 14 85 0 0,-180 109-7 0 0,-248 141-96 0 0,9-42 319 0 0,422-210-365 0 0,59-18-200 0 0,137-56 28 0 0,306-116-1956 0 0,-267 90-8249 0 0,-192 74 7200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8:11.694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468 1775 0 0 0,'-65'-6'0'0'0,"64"6"0"0"0,-1 0 0 0 0,1-1 0 0 0,0 1 0 0 0,0 0 0 0 0,0 0 0 0 0,0 0 1 0 0,-1 1-1 0 0,1-1 0 0 0,0 0 0 0 0,0 0 0 0 0,0 1 0 0 0,-1-1 0 0 0,1 0 0 0 0,0 1 0 0 0,0-1 0 0 0,0 1 0 0 0,0 0 0 0 0,0-1 1 0 0,0 1-1 0 0,0 0 0 0 0,0 0 0 0 0,0-1 0 0 0,1 1 0 0 0,-1 0 0 0 0,0 0 0 0 0,0 0 0 0 0,1 0 0 0 0,-1 0 0 0 0,0 0 0 0 0,1 0 1 0 0,-1 0-1 0 0,1 0 0 0 0,-1 1 0 0 0,-1 3 10 0 0,-82 196 832 0 0,83-198-803 0 0,-5 18-4 0 0,17-26 674 0 0,88-134-12 0 0,-91 121-753 0 0,-19 22-436 0 0,-70 106 469 0 0,114-111 375 0 0,41-42 99 0 0,62-39-532 0 0,-152 113 712 0 0,-143 129 1944 0 0,158-159-2550 0 0,1-1-207 0 0,68-46 163 0 0,291-279-12 0 0,-252 229-822 0 0,-252 235 1996 0 0,27-57 1265 0 0,366-269-2987 0 0,-98 75-86 0 0,-150 112 688 0 0,-1 0 0 0 0,1 1 0 0 0,0-1 0 0 0,-1 0 0 0 0,1 0 0 0 0,0 0 0 0 0,-1 0 0 0 0,1 0 0 0 0,0 1 0 0 0,-1-1 0 0 0,1 0 0 0 0,-1 0 0 0 0,1 0 0 0 0,0 0 0 0 0,-1 0 0 0 0,1 0 1 0 0,0 0-1 0 0,-1 0 0 0 0,1-1 0 0 0,0 1 0 0 0,-1 0 0 0 0,1 0 0 0 0,0 0 0 0 0,-1 0 0 0 0,1 0 0 0 0,0 0 0 0 0,-1-1 0 0 0,1 1 0 0 0,0 0 0 0 0,-1 0 0 0 0,1-1 0 0 0,0 1 0 0 0,0 0 0 0 0,-1 0 0 0 0,1-1 0 0 0,0 1 0 0 0,0 0 0 0 0,0-1 0 0 0,-1 1 1 0 0,1 0-1 0 0,0-1 0 0 0,0 1 0 0 0,0 0 0 0 0,0-1 0 0 0,0 1 0 0 0,0 0 0 0 0,0-1 0 0 0,0 1 0 0 0,0 0 0 0 0,0-1 0 0 0,0 1 0 0 0,0-1 0 0 0,0 1 0 0 0,0 0 0 0 0,0-1 0 0 0,0 1 0 0 0,0 0 0 0 0,0-1 0 0 0,0 1 0 0 0,0 0 0 0 0,1-1 0 0 0,-1 1 0 0 0,0 0 1 0 0,0-1-1 0 0,0 1 0 0 0,1 0 0 0 0,-1 0 0 0 0,0-1 0 0 0,0 1 0 0 0,1 0-23 0 0,-36-2 103 0 0,33 2-8 0 0,-1 1-130 0 0,1-1 0 0 0,-1 1 0 0 0,1-1 0 0 0,-1 1 0 0 0,1 0 0 0 0,-1 0 0 0 0,1 0 0 0 0,0 0 0 0 0,-1 0 0 0 0,1 1 0 0 0,0-1 0 0 0,0 1 0 0 0,0-1 0 0 0,0 1 0 0 0,0 0 0 0 0,0 0 0 0 0,1-1 0 0 0,-1 1 0 0 0,1 1 0 0 0,-1-1 0 0 0,1 0 0 0 0,0 0 0 0 0,-1 1 0 0 0,1-1 0 0 0,0 2 35 0 0,49-8-393 0 0,-26-11 451 0 0,-1-1 0 0 0,0-1 1 0 0,-2 0-1 0 0,0-2 1 0 0,-1 0-1 0 0,5-8-58 0 0,12-12 20 0 0,104-116-226 0 0,-136 131 819 0 0,-32 34-692 0 0,-162 199 443 0 0,191-209-384 0 0,1 0-1 0 0,-1 0 1 0 0,0 0-1 0 0,1 0 1 0 0,-1 0-1 0 0,0 0 0 0 0,1 0 1 0 0,-1 0-1 0 0,0 0 1 0 0,0 0-1 0 0,1 1 0 0 0,-1-1 1 0 0,0 0-1 0 0,0 0 1 0 0,1 0-1 0 0,-1 0 0 0 0,0 1 1 0 0,0-1-1 0 0,0 0 1 0 0,1 0-1 0 0,-1 0 0 0 0,0 1 1 0 0,0-1-1 0 0,0 0 1 0 0,0 0-1 0 0,0 1 1 0 0,1-1-1 0 0,-1 0 0 0 0,0 1 1 0 0,0-1-1 0 0,0 0 1 0 0,0 0-1 0 0,0 1 0 0 0,0-1 1 0 0,0 0-1 0 0,0 1 1 0 0,0-1-1 0 0,0 0 0 0 0,0 0 1 0 0,0 1-1 0 0,0-1 21 0 0,30-16 315 0 0,142-148-27 0 0,-155 145-17 0 0,-17 19 17 0 0,0 0 25 0 0,-17 15-199 0 0,-102 155-129 0 0,79-105 135 0 0,30-40-324 0 0,10-24-9 0 0,0-1 23 0 0,14 0 34 0 0,-6-1 187 0 0,-1-1 0 0 0,0 0 0 0 0,0-1 0 0 0,0 0 0 0 0,0 0 0 0 0,0 0 0 0 0,-1-1 0 0 0,1 1 1 0 0,-1-2-1 0 0,0 1 0 0 0,0-1 0 0 0,-1 0 0 0 0,1 0 0 0 0,-1-1-31 0 0,24-17 29 0 0,8-22 1333 0 0,-59 54-1217 0 0,-71 110-193 0 0,94-119 39 0 0,-1 0 1 0 0,0 1-1 0 0,1-1 0 0 0,-1 0 0 0 0,0 0 1 0 0,1 0-1 0 0,-1 0 0 0 0,0 1 0 0 0,0-1 0 0 0,1 0 1 0 0,-1 0-1 0 0,0 1 0 0 0,0-1 0 0 0,0 0 0 0 0,1 0 1 0 0,-1 1-1 0 0,0-1 0 0 0,0 0 0 0 0,0 1 0 0 0,0-1 1 0 0,1 0-1 0 0,-1 1 0 0 0,0-1 0 0 0,0 0 0 0 0,0 1 1 0 0,0-1-1 0 0,0 0 0 0 0,0 1 0 0 0,0-1 0 0 0,0 0 1 0 0,0 1-1 0 0,0-1 0 0 0,0 0 0 0 0,0 1 1 0 0,0-1-1 0 0,-1 0 0 0 0,1 1 0 0 0,0-1 0 0 0,0 0 1 0 0,0 1-1 0 0,0-1 0 0 0,-1 0 0 0 0,1 1 0 0 0,0-1 1 0 0,0 0-1 0 0,0 0 0 0 0,-1 1 0 0 0,1-1 0 0 0,0 0 1 0 0,-1 0-1 0 0,1 0 0 0 0,0 1 0 0 0,0-1 0 0 0,-1 0 1 0 0,1 0 8 0 0,28-18-57 0 0,114-117-100 0 0,-74 61 363 0 0,-109 67 1133 0 0,38 8-1384 0 0,-1 1 0 0 0,1 0 0 0 0,-1 0 0 0 0,1 0 0 0 0,0 0 0 0 0,0 0 0 0 0,0 0 0 0 0,0 1 0 0 0,0 0 0 0 0,1-1 0 0 0,-1 1 0 0 0,1 0 0 0 0,0 0 0 0 0,0 0 0 0 0,0 1 0 0 0,0-1 0 0 0,0 0 0 0 0,1 1 0 0 0,-1-1 0 0 0,1 1-1 0 0,0 0 1 0 0,0-1 0 0 0,0 1 0 0 0,1 0 0 0 0,-1 0 0 0 0,1 0 0 0 0,0 1 45 0 0,3-3-11 0 0,-1-1 0 0 0,1 1-1 0 0,-1-1 1 0 0,1 0 0 0 0,0 0 0 0 0,0 0-1 0 0,0 0 1 0 0,0 0 0 0 0,0 0 0 0 0,-1-1-1 0 0,1 0 1 0 0,0 1 0 0 0,0-1 0 0 0,0 0-1 0 0,0-1 1 0 0,0 1 0 0 0,0 0-1 0 0,0-1 1 0 0,0 0 0 0 0,0 1 0 0 0,0-1-1 0 0,0 0 1 0 0,-1-1 0 0 0,1 1 0 0 0,0 0-1 0 0,-1-1 1 0 0,1 0 11 0 0,46-19 1724 0 0,-142 127-1641 0 0,70-71 31 0 0,55-70-351 0 0,-12 5 284 0 0,0-1-1 0 0,-3-1 1 0 0,0 0-1 0 0,-2-1 1 0 0,-1-1-1 0 0,7-29-46 0 0,-21 62 12 0 0,1 1 0 0 0,-1-1-1 0 0,1 0 1 0 0,-1 0 0 0 0,0 1 0 0 0,1-1-1 0 0,-1 0 1 0 0,0 0 0 0 0,0 0-1 0 0,1 0 1 0 0,-1 1 0 0 0,0-1 0 0 0,0 0-1 0 0,0 0 1 0 0,0 0 0 0 0,0 0-1 0 0,0 0 1 0 0,-1 1 0 0 0,1-1 0 0 0,0 0-1 0 0,0 0 1 0 0,0 0 0 0 0,-1 0-1 0 0,1 1 1 0 0,0-1 0 0 0,-1 0 0 0 0,1 0-1 0 0,-1 1 1 0 0,1-1 0 0 0,-1 0 0 0 0,1 0-1 0 0,-1 1 1 0 0,0-1 0 0 0,1 1-1 0 0,-1-1 1 0 0,0 1 0 0 0,1-1 0 0 0,-1 1-1 0 0,0-1 1 0 0,0 1 0 0 0,0 0-1 0 0,1-1 1 0 0,-1 1 0 0 0,0 0 0 0 0,0 0-1 0 0,0-1 1 0 0,0 1 0 0 0,1 0-1 0 0,-1 0 1 0 0,-1 0-12 0 0,-41 19-375 0 0,-75 98 336 0 0,119-117 24 0 0,-1 0 1 0 0,1 0-1 0 0,-1 0 0 0 0,1 0 0 0 0,-1 0 1 0 0,1 0-1 0 0,-1 0 0 0 0,0 0 0 0 0,1 1 1 0 0,-1-1-1 0 0,1 0 0 0 0,-1 0 0 0 0,1 1 1 0 0,-1-1-1 0 0,1 0 0 0 0,-1 0 0 0 0,0 1 1 0 0,1-1-1 0 0,-1 0 0 0 0,0 1 0 0 0,1-1 1 0 0,-1 1-1 0 0,0-1 0 0 0,1 0 0 0 0,-1 1 1 0 0,0-1-1 0 0,0 1 0 0 0,0-1 0 0 0,1 1 1 0 0,-1-1-1 0 0,0 1 0 0 0,0-1 0 0 0,0 1 1 0 0,0-1-1 0 0,0 1 0 0 0,0-1 0 0 0,0 1 1 0 0,0-1-1 0 0,0 1 0 0 0,0-1 0 0 0,0 1 1 0 0,0-1-1 0 0,0 1 0 0 0,-1-1 0 0 0,1 1 1 0 0,0-1-1 0 0,0 0 0 0 0,0 1 0 0 0,-1 0 15 0 0,52-45 383 0 0,-45 37-394 0 0,-3 5 45 0 0,0-1 0 0 0,0 1 1 0 0,0-1-1 0 0,0 0 1 0 0,-1 0-1 0 0,0 0 0 0 0,1-1 1 0 0,-1 1-1 0 0,0 0 1 0 0,-1-1-1 0 0,1 1 0 0 0,-1-1 1 0 0,1 0-1 0 0,-1 1 1 0 0,0-1-1 0 0,0 0 0 0 0,-1 0 1 0 0,1 0-1 0 0,-1 0 1 0 0,0 0-1 0 0,0 1 0 0 0,0-1 1 0 0,-1 0-1 0 0,1 0 1 0 0,-1 0-1 0 0,0-1-34 0 0,0 3-8 0 0,0-1 0 0 0,0 1-1 0 0,0 0 1 0 0,0 1 0 0 0,-1-1 0 0 0,1 0 0 0 0,0 0-1 0 0,-1 0 1 0 0,1 1 0 0 0,-1-1 0 0 0,0 1 0 0 0,0-1 0 0 0,1 1-1 0 0,-1 0 1 0 0,0 0 0 0 0,0 0 0 0 0,0 0 0 0 0,0 0-1 0 0,0 0 1 0 0,-1 0 0 0 0,1 1 0 0 0,0-1 0 0 0,0 1-1 0 0,0-1 1 0 0,-1 1 0 0 0,1 0 0 0 0,0 0 0 0 0,0 0-1 0 0,-1 0 1 0 0,1 0 0 0 0,0 1 0 0 0,0-1 0 0 0,-1 1-1 0 0,1-1 1 0 0,0 1 0 0 0,0 0 0 0 0,0 0 0 0 0,0 0 0 0 0,0 0-1 0 0,0 0 1 0 0,0 1 0 0 0,0-1 8 0 0,-4 4-48 0 0,0 1 0 0 0,0 0 0 0 0,1 0-1 0 0,-1 0 1 0 0,2 1 0 0 0,-1 0 0 0 0,0 0 0 0 0,1 0 0 0 0,1 0 0 0 0,-1 1-1 0 0,1-1 1 0 0,0 1 0 0 0,1 0 0 0 0,0 0 0 0 0,0 0 0 0 0,1 0 0 0 0,0 0 0 0 0,0 0-1 0 0,1 1 1 0 0,0-1 0 0 0,0 0 0 0 0,1 1 48 0 0,0-7-7 0 0,-1 0 1 0 0,1 0-1 0 0,0 0 1 0 0,0 0-1 0 0,0-1 0 0 0,0 1 1 0 0,0 0-1 0 0,0 0 1 0 0,0-1-1 0 0,1 1 0 0 0,-1 0 1 0 0,0-1-1 0 0,1 1 0 0 0,0-1 1 0 0,-1 0-1 0 0,1 0 1 0 0,0 1-1 0 0,0-1 0 0 0,0 0 1 0 0,-1 0-1 0 0,1-1 1 0 0,0 1-1 0 0,0 0 0 0 0,0-1 1 0 0,0 1-1 0 0,1-1 1 0 0,-1 0-1 0 0,0 1 0 0 0,0-1 1 0 0,0 0-1 0 0,0 0 0 0 0,0-1 1 0 0,0 1-1 0 0,0 0 1 0 0,2-1 6 0 0,73-20 107 0 0,4-25-655 0 0,-143 123-563 0 0,23-16-2138 0 0,23-17-1868 0 0,12-32 4109 0 0</inkml:trace>
  <inkml:trace contextRef="#ctx0" brushRef="#br0" timeOffset="2616.144">1144 1521 0 0 0,'0'0'93'0'0,"0"0"221"0"0,0 0 81 0 0,0 0 18 0 0,0 0 38 0 0,0 0 45 0 0,0 0 16 0 0,-23-10-15 0 0,-69-30-109 0 0,57 35-69 0 0,34 9-324 0 0,-160 293 652 0 0,81-139-179 0 0,79-158-469 0 0,1 1-1 0 0,-1-1 1 0 0,1 0 0 0 0,-1 1 0 0 0,1-1 0 0 0,-1 1 0 0 0,1-1 0 0 0,-1 1 0 0 0,1-1-1 0 0,0 1 1 0 0,-1 0 0 0 0,1-1 0 0 0,0 1 0 0 0,0-1 0 0 0,-1 1 0 0 0,1 0 0 0 0,0-1-1 0 0,0 1 1 0 0,0-1 0 0 0,0 1 0 0 0,0 0 0 0 0,0-1 0 0 0,0 1 0 0 0,0 0 0 0 0,0-1-1 0 0,0 1 1 0 0,0 0 0 0 0,0-1 0 0 0,0 1 0 0 0,1-1 0 0 0,-1 1 0 0 0,0 0 0 0 0,0-1-1 0 0,1 1 1 0 0,-1-1 0 0 0,0 1 0 0 0,1-1 0 0 0,-1 1 0 0 0,0-1 0 0 0,1 1 0 0 0,-1-1-1 0 0,1 1 1 0 0,-1-1 0 0 0,1 1 0 0 0,-1-1 0 0 0,1 0 0 0 0,0 1 0 0 0,-1-1 0 0 0,1 0-1 0 0,-1 0 1 0 0,1 1 0 0 0,0-1 0 0 0,-1 0 0 0 0,1 0 0 0 0,-1 0 0 0 0,1 0-1 0 0,0 0 1 0 0,-1 0 0 0 0,1 0 0 0 0,0 0 0 0 0,-1 0 0 0 0,1 0 0 0 0,0 0 0 0 0,-1 0-1 0 0,1 0 1 0 0,0 0 0 0 0,-1-1 0 0 0,1 1 0 0 0,-1 0 1 0 0,45-19 1543 0 0,99-133 105 0 0,-117 118-1547 0 0,40-47 320 0 0,-98 110 135 0 0,-95 143-185 0 0,92-120 44 0 0,34-52-547 0 0,0 0-8 0 0,8-1 264 0 0,0-1-1 0 0,0 0 1 0 0,0-1 0 0 0,-1 0 0 0 0,1 0-1 0 0,-1-1 1 0 0,0 1 0 0 0,0-2 0 0 0,0 1 0 0 0,0-1-1 0 0,-1 0 1 0 0,0 0 0 0 0,0-1 0 0 0,1-1-124 0 0,27-20 148 0 0,-6 6-114 0 0,-23 16-73 0 0,1 0 0 0 0,0 0 0 0 0,0 1 0 0 0,0 0 0 0 0,1 0 0 0 0,-1 1-1 0 0,1-1 1 0 0,0 1 0 0 0,0 1 0 0 0,0-1 0 0 0,1 1 0 0 0,-1 1 0 0 0,0-1 0 0 0,6 1 39 0 0,-12 1 26 0 0,-1 0-1 0 0,1 0 1 0 0,0 1-1 0 0,-1-1 1 0 0,1 1 0 0 0,-1-1-1 0 0,1 0 1 0 0,0 1-1 0 0,-1-1 1 0 0,1 1 0 0 0,-1-1-1 0 0,1 1 1 0 0,-1 0-1 0 0,1-1 1 0 0,-1 1 0 0 0,0 0-1 0 0,1-1 1 0 0,-1 1-1 0 0,0 0 1 0 0,1-1 0 0 0,-1 1-1 0 0,0 0 1 0 0,0-1-1 0 0,0 1 1 0 0,0 0 0 0 0,0 0-1 0 0,0-1 1 0 0,0 1-1 0 0,0 0 1 0 0,0 0 0 0 0,0-1-1 0 0,0 1 1 0 0,0 0-1 0 0,0 0 1 0 0,-1-1 0 0 0,1 1-1 0 0,0 0 1 0 0,0-1-1 0 0,-1 1 1 0 0,1 0 0 0 0,0-1-1 0 0,-1 1 1 0 0,1 0-1 0 0,-1-1 1 0 0,1 1 0 0 0,-1-1-1 0 0,1 1 1 0 0,-1-1-1 0 0,0 1 1 0 0,1-1 0 0 0,-1 0-1 0 0,0 1 1 0 0,1-1-1 0 0,-1 0 1 0 0,0 1 0 0 0,1-1-26 0 0,-10 5 104 0 0,1 0 0 0 0,-1 0 0 0 0,0-1 1 0 0,-1 0-1 0 0,1-1 0 0 0,0 0 0 0 0,-1-1 0 0 0,0 0 1 0 0,1-1-1 0 0,-1 0 0 0 0,0-1 0 0 0,0 0 0 0 0,0 0 1 0 0,-5-2-105 0 0,14 1-7 0 0,0 1 1 0 0,0-1-1 0 0,0-1 0 0 0,0 1 1 0 0,0 0-1 0 0,0 0 1 0 0,0-1-1 0 0,0 1 1 0 0,1-1-1 0 0,-1 1 1 0 0,0-1-1 0 0,1 0 0 0 0,0 0 1 0 0,-1 0-1 0 0,1 0 1 0 0,0 0-1 0 0,0 0 1 0 0,0 0-1 0 0,0 0 1 0 0,0 0-1 0 0,1 0 0 0 0,-1 0 1 0 0,0-1-1 0 0,1 1 1 0 0,0 0-1 0 0,0-1 1 0 0,-1 1-1 0 0,1 0 1 0 0,1-1-1 0 0,-1 1 0 0 0,0 0 1 0 0,1 0-1 0 0,-1-1 1 0 0,1 1-1 0 0,0-1 7 0 0,-1 3-29 0 0,0-1 0 0 0,0 1 0 0 0,0-1 0 0 0,0 1 0 0 0,0-1 0 0 0,0 1 0 0 0,1-1 0 0 0,-1 1 0 0 0,0 0 1 0 0,0-1-1 0 0,1 1 0 0 0,-1-1 0 0 0,0 1 0 0 0,0 0 0 0 0,1-1 0 0 0,-1 1 0 0 0,1 0 0 0 0,-1-1 0 0 0,0 1 0 0 0,1 0 0 0 0,-1 0 0 0 0,0-1 0 0 0,1 1 0 0 0,-1 0 0 0 0,1 0 0 0 0,-1 0 0 0 0,1 0 0 0 0,-1-1 0 0 0,1 1 0 0 0,-1 0 0 0 0,1 0 0 0 0,-1 0 0 0 0,0 0 0 0 0,1 0 0 0 0,-1 0 0 0 0,1 0 0 0 0,-1 0 0 0 0,1 0 0 0 0,-1 1 0 0 0,1-1 0 0 0,-1 0 0 0 0,1 0 0 0 0,-1 0 0 0 0,1 0 0 0 0,-1 1 0 0 0,0-1 0 0 0,1 0 0 0 0,-1 0 0 0 0,0 1 0 0 0,1-1 1 0 0,-1 0-1 0 0,0 1 0 0 0,1-1 0 0 0,-1 1 0 0 0,1-1 29 0 0,49 37-403 0 0,-30-14-1262 0 0,-13 4-4362 0 0,-5-22 1991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23.877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776 280 80 0 0,'0'0'325'0'0,"0"0"-90"0"0,0 0-93 0 0,0 0-69 0 0,0 0-40 0 0,0 0 34 0 0,0 0 56 0 0,-33 29 34 0 0,-104 92 14 0 0,60-29 65 0 0,62-69-176 0 0,-105 190 80 0 0,117-207-117 0 0,-3 7-196 0 0,14-17 377 0 0,64-93 1405 0 0,172-251-348 0 0,-19 51-881 0 0,-207 267 735 0 0,-35 33-524 0 0,-65 76-839 0 0,-249 297 764 0 0,180-253 3148 0 0,151-123-3688 0 0,6-1 41 0 0,1-1 0 0 0,0 0 1 0 0,0 0-1 0 0,-1-1 0 0 0,0 1 1 0 0,1-1-1 0 0,-1-1 0 0 0,0 1 1 0 0,0-1-1 0 0,-1-1 0 0 0,1 1 1 0 0,-1-1-1 0 0,2-2-17 0 0,5-2 23 0 0,8-8 52 0 0,21-17-111 0 0,1 2 0 0 0,2 2 1 0 0,0 2-1 0 0,14-5 36 0 0,4 20-536 0 0,-60 15 526 0 0,0-1 0 0 0,-1 1 0 0 0,1-1 0 0 0,-1 1 0 0 0,0-1 0 0 0,0 1 0 0 0,1 0 0 0 0,-1 0 0 0 0,0-1 0 0 0,0 1 0 0 0,-1 0 0 0 0,1 0 0 0 0,0 0 0 0 0,-1 0 0 0 0,1 0 0 0 0,-1 0 0 0 0,0 0 0 0 0,1 0 0 0 0,-1 1 0 0 0,0-1 0 0 0,0 0 0 0 0,0 0 0 0 0,-1 0 0 0 0,1 0 0 0 0,0 0 0 0 0,-1 0 0 0 0,0 0 0 0 0,1 0 0 0 0,-1 0 0 0 0,0 0 0 0 0,0 0 0 0 0,0 0 0 0 0,0 0 10 0 0,-15 40 12 0 0,-2 0 1 0 0,-2-2-1 0 0,-1 0 0 0 0,-2-1 1 0 0,-14 16-13 0 0,10-13 2 0 0,-5 9 70 0 0,-2-3-1 0 0,-2-1 1 0 0,-3-1 0 0 0,-1-2-1 0 0,-1-2 1 0 0,-3-2 0 0 0,-6 1-72 0 0,29-24 256 0 0,0-1 0 0 0,-1-1 0 0 0,0 0 0 0 0,-1-2 1 0 0,-1-1-1 0 0,0-1 0 0 0,0-1 0 0 0,-17 4-256 0 0,57-49-153 0 0,421-437 36 0 0,-55 95-1365 0 0,-358 353 1144 0 0,1 2 0 0 0,1 1-1 0 0,1 1 1 0 0,1 1 0 0 0,13-6 338 0 0,-52 41-189 0 0,-160 144 258 0 0,-63 37 479 0 0,-136 80 1737 0 0,320-242-1552 0 0,-3-2 0 0 0,0-3 0 0 0,-2-2 0 0 0,-36 12-733 0 0,82-36-163 0 0,35-16-106 0 0,629-413-43 0 0,-614 401-35 0 0,2 2 0 0 0,0 2 0 0 0,1 2 0 0 0,1 2 0 0 0,41-9 347 0 0,-85 25-8 0 0,0-1-10 0 0,1 0-1 0 0,-1 0 1 0 0,0 0 0 0 0,1 0-1 0 0,-1 0 1 0 0,1 0 0 0 0,-1 1-1 0 0,1-1 1 0 0,0 1 0 0 0,-1-1-1 0 0,1 1 1 0 0,-1 0 0 0 0,1-1-1 0 0,0 1 1 0 0,-1 0 0 0 0,1 0-1 0 0,0 0 1 0 0,0 0 0 0 0,-1 1-1 0 0,1-1 1 0 0,-1 0 0 0 0,1 1-1 0 0,0-1 1 0 0,-1 1 0 0 0,1-1-1 0 0,-1 1 1 0 0,1 0 0 0 0,-1 0-1 0 0,1 0 1 0 0,-1-1 0 0 0,0 2-1 0 0,1-1 1 0 0,-1 0 0 0 0,0 0-1 0 0,0 0 1 0 0,0 0 0 0 0,0 1-1 0 0,0-1 1 0 0,0 1 0 0 0,0-1-1 0 0,0 0 1 0 0,0 1 0 0 0,-1 0-1 0 0,1-1 1 0 0,-1 1 0 0 0,1-1-1 0 0,-1 1 19 0 0,-3 6 35 0 0,0-1 0 0 0,-1 0 0 0 0,1 0 0 0 0,-2 0-1 0 0,1-1 1 0 0,-1 1 0 0 0,0-1 0 0 0,0 0 0 0 0,-1 0-1 0 0,0-1 1 0 0,0 0 0 0 0,-2 1-35 0 0,-6 7 47 0 0,-43 39 267 0 0,-2-4 0 0 0,-2-1 1 0 0,-3-4-1 0 0,-2-1-314 0 0,-165 67 1687 0 0,210-102-1413 0 0,1 0-1 0 0,-1-1 0 0 0,0-2 1 0 0,-1 0-1 0 0,1-1 1 0 0,-14 0-274 0 0,35-12-107 0 0,91-68-236 0 0,12-10 30 0 0,4 5 0 0 0,4 4 0 0 0,107-56 313 0 0,-198 123-107 0 0,6-3-165 0 0,0 1 0 0 0,1 0-1 0 0,0 3 1 0 0,1 0 0 0 0,14-2 272 0 0,-43 12-14 0 0,1 1 0 0 0,-1 0 0 0 0,1-1 1 0 0,-1 1-1 0 0,1 0 0 0 0,0 0 0 0 0,-1 0 0 0 0,1-1 0 0 0,0 1 1 0 0,-1 0-1 0 0,1 0 0 0 0,0 0 0 0 0,0 0 0 0 0,0-1 0 0 0,0 1 1 0 0,-1 0-1 0 0,2 0 0 0 0,-1 0 0 0 0,0 0 0 0 0,0 0 0 0 0,0 0 1 0 0,0 0-1 0 0,0-1 0 0 0,1 1 0 0 0,-1 0 0 0 0,0 0 0 0 0,1 0 1 0 0,-1-1-1 0 0,1 1 0 0 0,-1 0 0 0 0,0 0 0 0 0,1-1 0 0 0,0 1 1 0 0,-1 0-1 0 0,1-1 0 0 0,0 1 0 0 0,-1-1 0 0 0,1 1 0 0 0,0 0 1 0 0,-1-1-1 0 0,1 0 0 0 0,0 1 0 0 0,0-1 0 0 0,0 1 0 0 0,-1-1 1 0 0,1 0-1 0 0,0 0 0 0 0,0 0 0 0 0,0 1 0 0 0,0-1 0 0 0,0 0 1 0 0,-1 0-1 0 0,1 0 0 0 0,0 0 0 0 0,0 0 0 0 0,0 0 0 0 0,0-1 1 0 0,0 1-1 0 0,0 0 0 0 0,-1 0 0 0 0,1-1 0 0 0,0 1 0 0 0,0 0 1 0 0,0-1-1 0 0,-1 1 0 0 0,1-1 0 0 0,0 1 14 0 0,-125 132 250 0 0,94-104-229 0 0,-56 50 677 0 0,-2-3 0 0 0,-4-5 0 0 0,-80 47-698 0 0,74-65 1106 0 0,177-96-1578 0 0,95-83 539 0 0,-89 61-385 0 0,3 4 0 0 0,2 4-1 0 0,98-46 319 0 0,-106 77-727 0 0,-81 27 725 0 0,-1 0-1 0 0,0 0 0 0 0,1 0 1 0 0,-1 0-1 0 0,1 0 1 0 0,-1 1-1 0 0,1-1 0 0 0,-1 0 1 0 0,0 0-1 0 0,1 0 1 0 0,-1 0-1 0 0,1 1 0 0 0,-1-1 1 0 0,0 0-1 0 0,1 0 0 0 0,-1 1 1 0 0,0-1-1 0 0,1 0 1 0 0,-1 1-1 0 0,0-1 0 0 0,0 0 1 0 0,1 1-1 0 0,-1-1 0 0 0,0 1 1 0 0,0-1-1 0 0,1 0 1 0 0,-1 1-1 0 0,0-1 0 0 0,0 1 1 0 0,0-1-1 0 0,0 0 0 0 0,0 1 1 0 0,0-1-1 0 0,0 1 1 0 0,0-1-1 0 0,0 1 0 0 0,0-1 1 0 0,0 1-1 0 0,0-1 0 0 0,0 0 1 0 0,0 1-1 0 0,0-1 1 0 0,0 1-1 0 0,0-1 0 0 0,-1 1 1 0 0,1-1-1 0 0,0 0 0 0 0,0 1 1 0 0,0-1-1 0 0,-1 0 1 0 0,1 1-1 0 0,0-1 0 0 0,-1 0 1 0 0,1 1-1 0 0,0-1 0 0 0,-1 0 1 0 0,1 1-1 0 0,0-1 1 0 0,-1 0-1 0 0,1 0 0 0 0,0 1 1 0 0,-1-1 2 0 0,-99 107 210 0 0,33-38 99 0 0,-4-3-1 0 0,-2-4 0 0 0,-3-2 1 0 0,-2-4-1 0 0,-3-4 0 0 0,-40 18-308 0 0,80-51 450 0 0,27-13-277 0 0,24-14-444 0 0,206-157 281 0 0,-99 68 12 0 0,60-34-505 0 0,5 9-1 0 0,100-47 484 0 0,-153 108-897 0 0,-134 71 1009 0 0,-57 41-27 0 0,-1-2 1 0 0,-3-4-1 0 0,-13 5-85 0 0,42-27 81 0 0,-333 212 1127 0 0,235-147-634 0 0,135-88-586 0 0,1 0 0 0 0,-1 0 0 0 0,0 0 0 0 0,0 0 0 0 0,0 1 0 0 0,1-1 1 0 0,-1 0-1 0 0,0 0 0 0 0,0 0 0 0 0,0 0 0 0 0,1 0 0 0 0,-1 1 0 0 0,0-1 0 0 0,0 0 0 0 0,0 0 0 0 0,0 0 1 0 0,0 1-1 0 0,0-1 0 0 0,1 0 0 0 0,-1 0 0 0 0,0 0 0 0 0,0 1 0 0 0,0-1 0 0 0,0 0 0 0 0,0 0 0 0 0,0 1 0 0 0,0-1 1 0 0,0 0-1 0 0,0 0 0 0 0,0 1 0 0 0,0-1 0 0 0,0 0 0 0 0,0 0 12 0 0,31-7-67 0 0,162-108 135 0 0,-122 66-121 0 0,81-44-338 0 0,4 7 1 0 0,36-9 390 0 0,-135 79-569 0 0,-65 36 593 0 0,-99 96 227 0 0,-17 0 249 0 0,-4-6 0 0 0,-135 86-500 0 0,258-192 14 0 0,-94 61 588 0 0,130-61-1217 0 0,-12-11 624 0 0,-1 0 0 0 0,0-1-1 0 0,0-1 1 0 0,-1-1 0 0 0,-1-1-1 0 0,1 0 1 0 0,0-2-9 0 0,11-6 11 0 0,469-344-347 0 0,-452 331 219 0 0,-2-2 0 0 0,-2-1 0 0 0,26-30 117 0 0,-51 43 94 0 0,-37 16 116 0 0,9 10-231 0 0,-1 1 0 0 0,1 1 0 0 0,0 0 0 0 0,1 0 0 0 0,-1 1 0 0 0,1 1 0 0 0,1 0 0 0 0,-1 1 0 0 0,2 0 0 0 0,-4 3 21 0 0,-14 11-14 0 0,-549 496 736 0 0,551-495-659 0 0,-26 35 17 0 0,53-57-89 0 0,-1 0 0 0 0,1-1 0 0 0,-1 1 1 0 0,1-1-1 0 0,-1 0 0 0 0,1 0 0 0 0,0 1 0 0 0,0-1 1 0 0,0 0-1 0 0,0 0 0 0 0,0-1 0 0 0,0 1 1 0 0,0 0-1 0 0,0-1 0 0 0,0 1 0 0 0,0-1 1 0 0,0 0-1 0 0,0 1 0 0 0,0-1 0 0 0,1 0 1 0 0,-1 0-1 0 0,0-1 0 0 0,0 1 0 0 0,0 0 1 0 0,0-1-1 0 0,0 1 0 0 0,0-1 0 0 0,0 0 1 0 0,0 1-1 0 0,2-2 9 0 0,23-7 19 0 0,-1 0 1 0 0,0-2-1 0 0,-1-1 1 0 0,0 0-1 0 0,0-2 0 0 0,-2-1 1 0 0,6-6-20 0 0,10-4 20 0 0,128-87-100 0 0,-6-7 1 0 0,-5-7-1 0 0,8-19 80 0 0,-158 140-3 0 0,4-3 1 0 0,0-1 0 0 0,-1 0 1 0 0,0 0-1 0 0,-1-1 0 0 0,1 0 1 0 0,-2 0-1 0 0,0-1 0 0 0,0 0 0 0 0,5-11 2 0 0,-12 21 3 0 0,-1 0 0 0 0,1 0 0 0 0,0 1 0 0 0,0-1 0 0 0,0 0 0 0 0,-1 0-1 0 0,1 0 1 0 0,0 1 0 0 0,-1-1 0 0 0,1 0 0 0 0,0 0 0 0 0,-1 1 0 0 0,1-1-1 0 0,-1 0 1 0 0,1 1 0 0 0,-1-1 0 0 0,0 1 0 0 0,1-1 0 0 0,-1 1 0 0 0,0-1-1 0 0,1 1 1 0 0,-1-1 0 0 0,0 1 0 0 0,1-1 0 0 0,-1 1 0 0 0,0 0 0 0 0,0-1-1 0 0,0 1 1 0 0,1 0 0 0 0,-1 0 0 0 0,0 0 0 0 0,0 0 0 0 0,0 0 0 0 0,1 0-1 0 0,-1 0 1 0 0,0 0 0 0 0,0 0 0 0 0,0 0 0 0 0,0 0 0 0 0,1 0-1 0 0,-1 0 1 0 0,0 1 0 0 0,0-1 0 0 0,0 0 0 0 0,1 1 0 0 0,-1-1 0 0 0,0 1-1 0 0,1-1 1 0 0,-1 1 0 0 0,0-1-3 0 0,-82 51-89 0 0,-364 334 242 0 0,41-51 510 0 0,405-334-669 0 0,0 0 1 0 0,0 0-1 0 0,0 0 0 0 0,0 0 0 0 0,0 1 1 0 0,0-1-1 0 0,1 0 0 0 0,-1 1 1 0 0,0-1-1 0 0,0 0 0 0 0,0 1 0 0 0,1-1 1 0 0,-1 1-1 0 0,0-1 0 0 0,0 1 0 0 0,1-1 1 0 0,-1 1-1 0 0,0 0 0 0 0,1-1 1 0 0,-1 1-1 0 0,1 0 0 0 0,-1 0 0 0 0,1-1 1 0 0,-1 1-1 0 0,1 0 0 0 0,0 0 1 0 0,-1 0-1 0 0,1-1 0 0 0,0 1 0 0 0,0 0 1 0 0,-1 0-1 0 0,1 0 0 0 0,0 0 1 0 0,0 0-1 0 0,0 0 0 0 0,0 0 0 0 0,0-1 1 0 0,0 1-1 0 0,1 0 0 0 0,-1 0 0 0 0,0 0 1 0 0,0 0-1 0 0,1 0 0 0 0,-1 0 1 0 0,0-1-1 0 0,1 1 0 0 0,-1 0 0 0 0,1 0 1 0 0,-1-1-1 0 0,1 1 0 0 0,-1 0 1 0 0,1 0-1 0 0,-1-1 0 0 0,1 1 0 0 0,0-1 1 0 0,-1 1-1 0 0,1-1 0 0 0,0 1 0 0 0,0-1 1 0 0,-1 1-1 0 0,1-1 0 0 0,0 1 1 0 0,0-1-1 0 0,0 0 0 0 0,0 0 0 0 0,-1 1 1 0 0,1-1-1 0 0,0 0 0 0 0,1 0 6 0 0,20-1-6 0 0,-1-2 0 0 0,0 0 0 0 0,0-2 0 0 0,0 0 0 0 0,0-1 0 0 0,0-1 0 0 0,-1-1 0 0 0,-1-1 0 0 0,1 0 0 0 0,-1-2 0 0 0,-1 0-1 0 0,17-13 7 0 0,-3 4-5 0 0,156-104-216 0 0,141-123 221 0 0,-228 168-120 0 0,44-47-78 0 0,-142 112 350 0 0,-31 26-103 0 0,-33 30-79 0 0,1 4-1 0 0,3 1 0 0 0,-10 15 31 0 0,28-27 40 0 0,-52 47 260 0 0,-3-4 0 0 0,-3-5 0 0 0,-48 25-300 0 0,95-63 194 0 0,73-32-641 0 0,-4-5 449 0 0,-1-2 1 0 0,1 0 0 0 0,-1-1-1 0 0,0-1 1 0 0,-1-1-1 0 0,1 0 1 0 0,-1-2-1 0 0,-1 1 1 0 0,15-12-3 0 0,542-367-127 0 0,-285 204-164 0 0,-281 178 249 0 0,22-13 64 0 0,-40 23 76 0 0,-45 32-135 0 0,2 3 1 0 0,2 1 0 0 0,-10 14 36 0 0,9-8 26 0 0,-599 466 1413 0 0,627-491-1422 0 0,42-17-292 0 0,-2-7 259 0 0,0-1-1 0 0,0-1 0 0 0,0 0 0 0 0,0 0 0 0 0,-1-2 0 0 0,0 0 0 0 0,0 0 1 0 0,-1-1-1 0 0,0-1 0 0 0,3-3 17 0 0,9-3-6 0 0,486-291-293 0 0,-33 23-301 0 0,-472 271 769 0 0,-37 19-46 0 0,-15 14-128 0 0,0 1 1 0 0,2 3-1 0 0,1 1 0 0 0,-15 14 5 0 0,-5 2 56 0 0,-408 251 1142 0 0,388-245-657 0 0,83-49-547 0 0,1 0 0 0 0,-1 0 0 0 0,0 0 0 0 0,1 0 0 0 0,-1 0 0 0 0,0 0 0 0 0,1 1 0 0 0,-1-1 0 0 0,0 0 0 0 0,1 0 0 0 0,-1 0 0 0 0,0 1 0 0 0,0-1 0 0 0,1 0 0 0 0,-1 0 0 0 0,0 1 0 0 0,0-1 0 0 0,0 0 0 0 0,1 1 0 0 0,-1-1 0 0 0,0 0 0 0 0,0 1 0 0 0,0-1 0 0 0,0 0 0 0 0,1 1 0 0 0,-1-1 0 0 0,0 0 0 0 0,0 1 0 0 0,0-1 0 0 0,0 0 0 0 0,0 1 0 0 0,0-1 0 0 0,0 0 0 0 0,0 1 0 0 0,0-1 0 0 0,0 0 0 0 0,0 1 0 0 0,0-1 0 0 0,-1 0 0 0 0,1 1 0 0 0,0-1 0 0 0,0 0 0 0 0,0 1-1 0 0,0-1 1 0 0,0 0 0 0 0,-1 1 0 0 0,1-1 0 0 0,0 0 0 0 0,0 0 0 0 0,-1 1 0 0 0,1-1 0 0 0,0 0 0 0 0,0 0 0 0 0,-1 1 0 0 0,1-1 0 0 0,0 0 0 0 0,-1 0 0 0 0,1 0 0 0 0,-1 0 6 0 0,36 2-134 0 0,-3-9 126 0 0,0-1 0 0 0,-1-2 0 0 0,0 0 0 0 0,-1-3 0 0 0,0 0 0 0 0,19-13 8 0 0,-5 4-17 0 0,567-294-533 0 0,-529 268 513 0 0,-105 40 363 0 0,0 14-341 0 0,0 0-1 0 0,1 1 0 0 0,0 1 1 0 0,0 1-1 0 0,0 1 0 0 0,1 0 0 0 0,1 2 1 0 0,0 1-1 0 0,1 0 0 0 0,-10 10 16 0 0,10-10 13 0 0,-581 404 1092 0 0,561-383-1081 0 0,75-26-280 0 0,-14-11 257 0 0,0-1 1 0 0,-1 0 0 0 0,0-2-1 0 0,0 0 1 0 0,0-2 0 0 0,-1 0-1 0 0,0-1 1 0 0,0-1 0 0 0,-1-1-1 0 0,4-4-1 0 0,21-9 10 0 0,515-295-96 0 0,-329 165 4 0 0,-206 132 208 0 0,-30 21 135 0 0,-7 3-257 0 0,-1 1 1 0 0,1 0-1 0 0,0 1 0 0 0,0 0 0 0 0,0 1 1 0 0,0 1-1 0 0,1 0 0 0 0,0 1 1 0 0,-7 4-5 0 0,3-2-2 0 0,-652 398 713 0 0,570-341-304 0 0,98-66-411 0 0,-1 0 1 0 0,1 0-1 0 0,-1 0 0 0 0,1 1 1 0 0,0-1-1 0 0,-1 0 0 0 0,1 0 1 0 0,-1 1-1 0 0,1-1 0 0 0,-1 0 1 0 0,1 1-1 0 0,0-1 0 0 0,-1 0 1 0 0,1 1-1 0 0,0-1 0 0 0,-1 1 1 0 0,1-1-1 0 0,0 1 0 0 0,0-1 1 0 0,-1 0-1 0 0,1 1 0 0 0,0-1 1 0 0,0 1-1 0 0,0-1 0 0 0,0 1 1 0 0,0-1-1 0 0,0 1 0 0 0,0-1 1 0 0,-1 1-1 0 0,2-1 0 0 0,-1 1 1 0 0,0-1-1 0 0,0 1 0 0 0,0-1 1 0 0,0 1-1 0 0,0-1 0 0 0,0 1 1 0 0,0-1-1 0 0,1 1 0 0 0,-1-1 1 0 0,0 1-1 0 0,0-1 0 0 0,1 1 1 0 0,-1-1-1 0 0,0 1 0 0 0,0-1 1 0 0,1 0-1 0 0,-1 1 0 0 0,1-1 1 0 0,-1 0-1 0 0,0 1 0 0 0,1-1 1 0 0,-1 0-1 0 0,1 0 0 0 0,-1 1 1 0 0,1-1-1 0 0,-1 0 0 0 0,1 0 1 0 0,-1 0-1 0 0,0 1 0 0 0,1-1 1 0 0,-1 0-1 0 0,1 0 0 0 0,0 0 1 0 0,-1 0-1 0 0,1 0 0 0 0,-1 0 1 0 0,1 0-1 0 0,-1 0 4 0 0,39 4-122 0 0,-5-7 111 0 0,0-1-1 0 0,-1-2 0 0 0,1-1 0 0 0,-1-2 1 0 0,-1-1-1 0 0,0-2 0 0 0,12-6 12 0 0,21-7-32 0 0,44-14-87 0 0,-3-6 0 0 0,-2-4 0 0 0,9-11 119 0 0,-112 60 9 0 0,0 1 0 0 0,-1-1 0 0 0,1 0 0 0 0,0 0 0 0 0,-1 0 0 0 0,1 0-1 0 0,0 0 1 0 0,-1 0 0 0 0,1 0 0 0 0,0 0 0 0 0,-1 0 0 0 0,1 0 0 0 0,0 0-1 0 0,-1 0 1 0 0,1 0 0 0 0,-1 0 0 0 0,1-1 0 0 0,0 1 0 0 0,-1 0-1 0 0,1-1 1 0 0,-1 1 0 0 0,1 0 0 0 0,-1-1 0 0 0,1 1 0 0 0,0-1 0 0 0,-1 1-1 0 0,0 0 1 0 0,1-1 0 0 0,-1 1 0 0 0,1-1 0 0 0,-1 0 0 0 0,0 1 0 0 0,1-1-1 0 0,-1 1 1 0 0,0-1 0 0 0,1 1 0 0 0,-1-1 0 0 0,0 0 0 0 0,0 1-1 0 0,0-1 1 0 0,0 0 0 0 0,0 1 0 0 0,1-1 0 0 0,-1 0 0 0 0,0 1 0 0 0,-1-1-1 0 0,1 0 1 0 0,0 1 0 0 0,0-1 0 0 0,0 0 0 0 0,0 1 0 0 0,0-1 0 0 0,-1 0-1 0 0,1 1 1 0 0,0-1 0 0 0,0 1 0 0 0,-1-1 0 0 0,1 1 0 0 0,-1-1 0 0 0,1 1-1 0 0,0-1 1 0 0,-1 1 0 0 0,1-1 0 0 0,-1 1 0 0 0,1-1 0 0 0,-1 1-9 0 0,-22 3-10 0 0,0 0 0 0 0,1 2 0 0 0,-1 1 0 0 0,1 1 1 0 0,1 0-1 0 0,-1 2 0 0 0,1 0 0 0 0,1 2 0 0 0,-2 1 10 0 0,-34 15 17 0 0,-431 197 667 0 0,487-224-691 0 0,1 0 0 0 0,-1 0 1 0 0,1 0-1 0 0,-1 0 0 0 0,1 0 1 0 0,-1 1-1 0 0,1-1 0 0 0,-1 0 1 0 0,0 0-1 0 0,1 0 0 0 0,-1 1 1 0 0,1-1-1 0 0,-1 0 1 0 0,0 1-1 0 0,1-1 0 0 0,-1 0 1 0 0,0 1-1 0 0,0-1 0 0 0,1 1 1 0 0,-1-1-1 0 0,0 0 0 0 0,0 1 1 0 0,1-1-1 0 0,-1 1 0 0 0,0-1 1 0 0,0 1-1 0 0,0-1 0 0 0,0 0 1 0 0,0 1-1 0 0,0-1 0 0 0,0 1 1 0 0,0-1-1 0 0,0 1 0 0 0,0-1 1 0 0,0 1-1 0 0,0-1 0 0 0,0 1 1 0 0,0-1-1 0 0,0 1 1 0 0,0-1-1 0 0,0 0 0 0 0,-1 1 1 0 0,1-1-1 0 0,0 1 0 0 0,0-1 1 0 0,-1 0-1 0 0,1 1 0 0 0,0-1 1 0 0,-1 1-1 0 0,1-1 0 0 0,0 0 1 0 0,-1 1-1 0 0,1-1 0 0 0,0 0 1 0 0,-1 0-1 0 0,1 1 0 0 0,0-1 1 0 0,-1 0-1 0 0,1 0 0 0 0,-1 0 1 0 0,1 1 6 0 0,42 5-98 0 0,-3-11 84 0 0,0 0 0 0 0,-1-3 0 0 0,0-1 0 0 0,0-2 1 0 0,-1-1-1 0 0,-1-2 0 0 0,0-2 0 0 0,16-10 14 0 0,-33 17-8 0 0,57-24-17 0 0,-1-4 0 0 0,-3-3 0 0 0,-1-3 0 0 0,39-32 25 0 0,-110 75 11 0 0,0 1 1 0 0,0-1-1 0 0,-1 0 0 0 0,1 0 1 0 0,0 0-1 0 0,-1 1 1 0 0,1-1-1 0 0,0 0 1 0 0,-1 0-1 0 0,1 0 0 0 0,-1 0 1 0 0,1 0-1 0 0,0 0 1 0 0,-1 0-1 0 0,1 0 0 0 0,0 0 1 0 0,-1 0-1 0 0,1 0 1 0 0,-1 0-1 0 0,1 0 0 0 0,0 0 1 0 0,-1 0-1 0 0,1 0 1 0 0,0 0-1 0 0,-1 0 0 0 0,1 0 1 0 0,0-1-1 0 0,-1 1 1 0 0,1 0-1 0 0,0 0 0 0 0,-1 0 1 0 0,1-1-1 0 0,0 1 1 0 0,0 0-1 0 0,-1 0 0 0 0,1-1 1 0 0,0 1-1 0 0,0 0 1 0 0,-1-1-1 0 0,1 1 1 0 0,0 0-1 0 0,0-1 0 0 0,0 1 1 0 0,0 0-1 0 0,-1-1 1 0 0,1 1-1 0 0,0 0 0 0 0,0-1 1 0 0,0 1-1 0 0,0-1 1 0 0,0 1-1 0 0,0 0 0 0 0,0-1 1 0 0,0 1-1 0 0,0 0 1 0 0,0-1-1 0 0,0 1 0 0 0,0-1 1 0 0,0 1-1 0 0,1 0-11 0 0,-42 7 0 0 0,-1 13-9 0 0,1 2 0 0 0,0 2-1 0 0,2 2 1 0 0,-3 4 9 0 0,-25 16 37 0 0,-212 155 147 0 0,256-184-176 0 0,19-15-15 0 0,-1 1 0 0 0,0 0 1 0 0,1 0-1 0 0,0 1 0 0 0,0-1 1 0 0,0 1-1 0 0,0 0 0 0 0,0 0 1 0 0,1 1-1 0 0,0-1 1 0 0,0 0-1 0 0,0 1 0 0 0,0 0 1 0 0,1 0-1 0 0,0 0 0 0 0,0 0 1 0 0,0 0 6 0 0,4-2-10 0 0,0 0-1 0 0,0-1 1 0 0,0 1 0 0 0,0-1 0 0 0,1 0 0 0 0,-1 0-1 0 0,1 0 1 0 0,0 0 0 0 0,-1 0 0 0 0,1 0 0 0 0,0-1 0 0 0,0 1-1 0 0,0-1 1 0 0,0 0 0 0 0,0 0 0 0 0,1 0 0 0 0,-1 0-1 0 0,0-1 1 0 0,0 1 0 0 0,1-1 0 0 0,-1 0 0 0 0,0 0-1 0 0,0 0 1 0 0,1 0 0 0 0,-1-1 0 0 0,0 1 0 0 0,0-1 0 0 0,1 0-1 0 0,-1 0 1 0 0,1 0 10 0 0,1 1-8 0 0,13-4 9 0 0,0 0 0 0 0,0-1 0 0 0,-1-1 0 0 0,0-1 0 0 0,0 0 0 0 0,-1-1 0 0 0,1-1 0 0 0,-2-1 0 0 0,0 0 0 0 0,3-3-1 0 0,7-3 1 0 0,78-52 4 0 0,-3-5 0 0 0,-3-4 0 0 0,31-36-5 0 0,-47 25 73 0 0,-81 88-67 0 0,0-1-1 0 0,0 1 1 0 0,0-1 0 0 0,0 1-1 0 0,0 0 1 0 0,0-1 0 0 0,0 1-1 0 0,0-1 1 0 0,0 1 0 0 0,0-1-1 0 0,0 1 1 0 0,0-1 0 0 0,0 1-1 0 0,0-1 1 0 0,0 1 0 0 0,0 0-1 0 0,-1-1 1 0 0,1 1 0 0 0,0-1-1 0 0,0 1 1 0 0,0-1 0 0 0,-1 1-1 0 0,1 0 1 0 0,0-1 0 0 0,-1 1-1 0 0,1 0 1 0 0,0-1 0 0 0,-1 1-1 0 0,1 0 1 0 0,0-1 0 0 0,-1 1-1 0 0,1 0 1 0 0,-1 0 0 0 0,1 0-1 0 0,0-1 1 0 0,-1 1 0 0 0,1 0 0 0 0,-1 0-1 0 0,1 0 1 0 0,-1 0 0 0 0,1 0-1 0 0,-1 0 1 0 0,1 0 0 0 0,-1 0-1 0 0,1 0 1 0 0,-1 0 0 0 0,1 0-1 0 0,0 0 1 0 0,-1 0 0 0 0,1 0-1 0 0,-1 0 1 0 0,1 0 0 0 0,-1 1-1 0 0,1-1 1 0 0,0 0 0 0 0,-1 0-1 0 0,1 0 1 0 0,-1 1 0 0 0,1-1-1 0 0,0 0 1 0 0,-1 1 0 0 0,1-1-6 0 0,-34 12-28 0 0,-135 119-48 0 0,74-51 108 0 0,-17 4 20 0 0,-12 8 255 0 0,-101 100-307 0 0,187-144 9 0 0,38-47-13 0 0,0 0 0 0 0,-1 0-1 0 0,1 0 1 0 0,0 0 0 0 0,-1 0-1 0 0,1 1 1 0 0,0-1 0 0 0,0 0-1 0 0,0 0 1 0 0,0 0 0 0 0,0 0-1 0 0,0 0 1 0 0,1 0 0 0 0,-1 1-1 0 0,0-1 1 0 0,0 0 0 0 0,1 0-1 0 0,-1 0 1 0 0,1 0 0 0 0,-1 0-1 0 0,1 0 1 0 0,-1 0 0 0 0,1 0-1 0 0,0 0 1 0 0,-1 0 0 0 0,1-1-1 0 0,0 1 1 0 0,0 0-1 0 0,0 0 1 0 0,-1-1 0 0 0,1 1-1 0 0,0 0 1 0 0,0-1 0 0 0,0 1-1 0 0,0-1 1 0 0,0 1 0 0 0,0-1-1 0 0,1 1 1 0 0,-1-1 0 0 0,0 0-1 0 0,0 0 1 0 0,0 0 0 0 0,0 1-1 0 0,0-1 1 0 0,0 0 0 0 0,0 0-1 0 0,1 0 1 0 0,0-1 4 0 0,13 1-9 0 0,1-1 1 0 0,0-1-1 0 0,-1 0 0 0 0,0-1 0 0 0,1-1 1 0 0,-1 0-1 0 0,0-1 0 0 0,-1 0 0 0 0,0-2 1 0 0,1 0-1 0 0,-2 0 0 0 0,1-1 0 0 0,-1-1 1 0 0,10-9 8 0 0,-2 6-19 0 0,44-31-335 0 0,-2-2 1 0 0,-2-3-1 0 0,8-13 354 0 0,8-14-3101 0 0,-8-4-3889 0 0,-46 50-2364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3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10810 0 0,'0'0'1321'0'0,"0"0"-436"0"0,0 0-258 0 0,0 0 168 0 0,0 0 305 0 0,0 0 162 0 0,0 0-97 0 0,0 0-239 0 0,0 0-209 0 0,0 0-161 0 0,0 0-86 0 0,0 0-6 0 0,0 0-37 0 0,33-2-11 0 0,106-3-19 0 0,105-3 663 0 0,-184 0-2905 0 0,-27-5-8019 0 0,-30 12 4790 0 0,2 1-1541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 10514 0 0,'0'0'2158'0'0,"0"0"-1410"0"0,0 0-109 0 0,0 0 444 0 0,0 0 309 0 0,0 0 82 0 0,0 0-221 0 0,36-1-335 0 0,115-5-262 0 0,79-24 312 0 0,-156 18-1449 0 0,-8 2-3568 0 0,-24 4-5066 0 0,-30 5 957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308 122 4753 0 0,'0'0'938'0'0,"0"0"-37"0"0,0 0 131 0 0,0 0 305 0 0,0 0 322 0 0,0 0 98 0 0,0 0-184 0 0,0 0-370 0 0,0 0-353 0 0,0 0-276 0 0,0 0-155 0 0,3 16 2235 0 0,-148 196-118 0 0,139-201-2520 0 0,0 0 1 0 0,1 0-1 0 0,0 0 0 0 0,1 1 0 0 0,0 0 1 0 0,1 0-1 0 0,0 0 0 0 0,1 0 1 0 0,1 0-1 0 0,-1 0 0 0 0,2 1 0 0 0,0-1 1 0 0,0 0-1 0 0,1 0 0 0 0,1 3-16 0 0,2-7 55 0 0,0 0-1 0 0,0 0 1 0 0,1-1 0 0 0,0 1 0 0 0,0-1-1 0 0,1-1 1 0 0,0 1 0 0 0,0-1-1 0 0,1 0 1 0 0,-1 0 0 0 0,1-1-1 0 0,1 0 1 0 0,-1 0 0 0 0,1-1-1 0 0,-1 0 1 0 0,1 0 0 0 0,1 0-1 0 0,-1-1 1 0 0,0-1 0 0 0,1 1-1 0 0,-1-1 1 0 0,1-1 0 0 0,0 0-1 0 0,0 0 1 0 0,-1-1 0 0 0,8 0-55 0 0,47 3-1382 0 0,-46-30-5311 0 0,-10 8-1226 0 0,-5 11 61 0 0</inkml:trace>
  <inkml:trace contextRef="#ctx0" brushRef="#br0" timeOffset="532.317">0 122 3329 0 0,'0'0'648'0'0,"0"0"27"0"0,0 0 173 0 0,0 0 356 0 0,0 0 323 0 0,0 0 51 0 0,0 0-185 0 0,0 0-307 0 0,0 0-274 0 0,0 0-109 0 0,0 0-7 0 0,0 0 42 0 0,0 0 46 0 0,6-10 12 0 0,15-30-20 0 0,20 12 1607 0 0,-27 22-1948 0 0,-5 0-270 0 0,1 1-1 0 0,0 0 1 0 0,1 1 0 0 0,-1 0-1 0 0,1 1 1 0 0,0 0 0 0 0,0 0-1 0 0,0 1 1 0 0,0 1 0 0 0,0 0-1 0 0,0 0 1 0 0,0 1-1 0 0,8 1-164 0 0,56 48 255 0 0,-25-9-83 0 0,-38-34-25 0 0,1 0 1 0 0,-1 0-1 0 0,1-1 0 0 0,1-1 0 0 0,-1 0 1 0 0,1-1-1 0 0,-1-1 0 0 0,1 0 0 0 0,0 0 0 0 0,0-1 1 0 0,0-1-1 0 0,0-1 0 0 0,4 0-147 0 0,-10-2 104 0 0,-1 1 1 0 0,0-1-1 0 0,-1 0 0 0 0,1-1 0 0 0,-1 0 1 0 0,1 0-1 0 0,-1 0 0 0 0,0-1 1 0 0,-1 0-1 0 0,1 0 0 0 0,-1 0 0 0 0,0-1 1 0 0,0 0-1 0 0,-1 0 0 0 0,4-5-104 0 0,19-4-4428 0 0,-5 14-3343 0 0,-14 1 2996 0 0,-1 0-4707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47 13667 0 0,'0'0'968'0'0,"0"0"-457"0"0,0 0-234 0 0,0 0 170 0 0,0 0 336 0 0,0 0 194 0 0,0 0-19 0 0,0 0-181 0 0,0 0-246 0 0,-2 32-177 0 0,-5 101-120 0 0,-17 170 240 0 0,2-119-1652 0 0,22-178 2922 0 0,-1 1-7264 0 0,2-13-6466 0 0,-1-1 7968 0 0</inkml:trace>
  <inkml:trace contextRef="#ctx0" brushRef="#br0" timeOffset="249.597">34 106 8890 0 0,'0'0'1173'0'0,"0"0"-176"0"0,0 0 108 0 0,0 0 308 0 0,0 0 223 0 0,0 0-100 0 0,0 0-314 0 0,0 0-297 0 0,0 0-246 0 0,33-4-171 0 0,106-12-106 0 0,193-30-176 0 0,-314 43-1332 0 0,18-2-95 0 0,-24 4-3457 0 0,0 2-4157 0 0,-12-1 3883 0 0</inkml:trace>
  <inkml:trace contextRef="#ctx0" brushRef="#br0" timeOffset="453.585">76 463 5489 0 0,'0'0'1528'0'0,"0"0"-775"0"0,0 0 383 0 0,0 0 392 0 0,0 0 201 0 0,0 0-97 0 0,0 0-360 0 0,0 0-400 0 0,0 0-343 0 0,197 11-217 0 0,-162-15-200 0 0,8-3-160 0 0,-3-4-192 0 0,2 4-297 0 0,-3-4-527 0 0,0 3-840 0 0,-14 1-1209 0 0,-6 3-6873 0 0</inkml:trace>
  <inkml:trace contextRef="#ctx0" brushRef="#br0" timeOffset="977.03">544 835 4081 0 0,'0'0'1371'0'0,"0"0"-896"0"0,0 0-182 0 0,0 0 399 0 0,0 0 448 0 0,0 0 285 0 0,0 0 23 0 0,0 0-192 0 0,0 0-253 0 0,0 0-200 0 0,0 0-98 0 0,31-9 8 0 0,96-31 81 0 0,-28-5 1286 0 0,-79 31-1583 0 0,39-27 605 0 0,-2-2 0 0 0,-1-2 0 0 0,19-24-1102 0 0,-40 29 94 0 0,-2-1-1 0 0,-2-2 1 0 0,-2-1 0 0 0,23-45-94 0 0,-43 73-148 0 0,0 1 0 0 0,-1-1 0 0 0,-1 0 0 0 0,0-1 0 0 0,-1 1 0 0 0,-1-1 0 0 0,0-1 1 0 0,-1 1-1 0 0,-1-1 0 0 0,-1 1 0 0 0,0-13 148 0 0,-3 27-37 0 0,0 0 1 0 0,0 0 0 0 0,0 0-1 0 0,-1 0 1 0 0,1 0 0 0 0,-1 0-1 0 0,0 0 1 0 0,1 0 0 0 0,-1 1-1 0 0,0-1 1 0 0,-1 1-1 0 0,1-1 1 0 0,0 1 0 0 0,-1 0-1 0 0,0 0 1 0 0,1 0 0 0 0,-1 0-1 0 0,0 0 1 0 0,0 1 0 0 0,0-1-1 0 0,0 1 1 0 0,0 0-1 0 0,0 0 1 0 0,0 0 0 0 0,0 0-1 0 0,-1 1 1 0 0,1-1 0 0 0,0 1-1 0 0,-1 0 1 0 0,1 0 0 0 0,0 0-1 0 0,-1 0 1 0 0,1 0-1 0 0,0 1 1 0 0,0 0 0 0 0,-1-1-1 0 0,1 1 1 0 0,0 0 0 0 0,0 1-1 0 0,0-1 1 0 0,0 1 0 0 0,0-1-1 0 0,0 1 1 0 0,1 0-1 0 0,-1 0 1 0 0,0 0 0 0 0,1 0-1 0 0,0 0 1 0 0,-1 1 36 0 0,-14 8-7 0 0,0 0 0 0 0,1 2-1 0 0,1 0 1 0 0,0 0 0 0 0,0 2-1 0 0,2 0 1 0 0,-1 0 0 0 0,2 1 0 0 0,0 1-1 0 0,1 0 1 0 0,1 0 0 0 0,1 1-1 0 0,0 0 1 0 0,1 1 0 0 0,1 0 0 0 0,1 1-1 0 0,1-1 1 0 0,0 1 0 0 0,2 0-1 0 0,0 0 1 0 0,1 0 0 0 0,1 0 0 0 0,1 1-1 0 0,1 1 8 0 0,2-12 29 0 0,0 1 0 0 0,0-1 0 0 0,1 0-1 0 0,0-1 1 0 0,1 1 0 0 0,0-1 0 0 0,1 0-1 0 0,0 0 1 0 0,0 0 0 0 0,1-1 0 0 0,0 0-1 0 0,0 0 1 0 0,1-1 0 0 0,0 0 0 0 0,0 0-1 0 0,1-1 1 0 0,-1 0 0 0 0,2 0-29 0 0,12 7-498 0 0,1-2 0 0 0,-1 0 0 0 0,2-1 0 0 0,0-1 0 0 0,0-2 0 0 0,0 0 0 0 0,1-1 498 0 0,35 4-8470 0 0,-40-9 1035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5.4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0 155 744 0 0,'0'0'379'0'0,"0"0"18"0"0,0 0 394 0 0,0 0 619 0 0,0 0 421 0 0,0 0 73 0 0,0 0-282 0 0,0 0-379 0 0,0 0-279 0 0,0 0-105 0 0,0 0-20 0 0,3 1 17 0 0,-2-1-433 0 0,7 1-498 0 0,2 1 5658 0 0,1-1-872 0 0,7 1-4548 0 0,167-13 1384 0 0,-4 3-1160 0 0,133-9 185 0 0,-84 20-332 0 0,-87-25 32 0 0,185 18 57 0 0,-181-13-87 0 0,36-5 18 0 0,-82 18-131 0 0,-11 0-69 0 0,63-8 61 0 0,61-2-38 0 0,-109 10 7 0 0,27-7-14 0 0,34 4 18 0 0,17 6-58 0 0,-102 10 24 0 0,1-4 0 0 0,0-3 0 0 0,14-5-60 0 0,20 2 126 0 0,186 1 326 0 0,-221-4-296 0 0,-124-6-7310 0 0,31 8 1193 0 0,3-1-4099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3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1760 0 0,'0'0'1209'0'0,"0"0"158"0"0,0 0 329 0 0,0 0 276 0 0,0 0-21 0 0,0 0-306 0 0,0 0-442 0 0,0 0-330 0 0,0 0-158 0 0,0 0-71 0 0,0 0-8 0 0,0 0 18 0 0,2 5 2 0 0,3 4-229 0 0,0 2 0 0 0,-1-1 0 0 0,0 0 0 0 0,-1 1 0 0 0,0 0 0 0 0,-1 0 0 0 0,0 0 0 0 0,0 0 0 0 0,-2 0 0 0 0,1 0 0 0 0,-1 3-427 0 0,0 43-939 0 0,0-44-3255 0 0,0-2-3733 0 0,0-7-691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3169 0 0,'0'0'1403'0'0,"0"0"-43"0"0,0 0 204 0 0,0 0 278 0 0,0 0 84 0 0,0 0-189 0 0,0 0-347 0 0,0 0-308 0 0,0 0-216 0 0,0 0-143 0 0,0 0-92 0 0,0 0-91 0 0,0 10-96 0 0,0 57 462 0 0,9-37 83 0 0,-2-4-2979 0 0,-5-8-7599 0 0,-2-15 596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8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6689 0 0,'0'0'3386'0'0,"0"0"-1721"0"0,0 0-529 0 0,0 0 58 0 0,0 0 62 0 0,0 0-154 0 0,0 0-304 0 0,0 0-291 0 0,0 0-224 0 0,0 0-128 0 0,0 0-71 0 0,0 0-71 0 0,0 0-57 0 0,10 9-85 0 0,44 35-730 0 0,-48-38-2890 0 0,-1 1-4390 0 0,-4-6 2791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7.01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0 7946 0 0,'0'0'2185'0'0,"0"0"-135"0"0,0 0 31 0 0,0 0-42 0 0,0 0-233 0 0,0 0-433 0 0,0 0-531 0 0,0 0-364 0 0,0 0-192 0 0,0 0-127 0 0,0 0-59 0 0,0 0-39 0 0,-1 7-74 0 0,-3 21-102 0 0,-4-8-1406 0 0,5-15-1804 0 0,1 1-4180 0 0,1-2-1422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01.3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34 0 0 0,'0'0'373'0'0,"0"0"-66"0"0,0 0 60 0 0,0 0 242 0 0,0 0 266 0 0,0 0 133 0 0,0 0-110 0 0,0 0-275 0 0,0 0-266 0 0,0 0-177 0 0,0 0-37 0 0,0 0 53 0 0,13 14 4032 0 0,27 137 2372 0 0,-36-142-6420 0 0,1 1-1 0 0,0-1 1 0 0,1 0 0 0 0,0 0 0 0 0,1-1 0 0 0,-1 0 0 0 0,1 0 0 0 0,1 0 0 0 0,0-1 0 0 0,0 0 0 0 0,0-1 0 0 0,1 0 0 0 0,0 0 0 0 0,0-1 0 0 0,0 0 0 0 0,1 0 0 0 0,0-1 0 0 0,0-1-1 0 0,0 0 1 0 0,0 0 0 0 0,0 0 0 0 0,7-1-180 0 0,7 6 209 0 0,54 21 223 0 0,93 23 354 0 0,17-22-74 0 0,-16-49 221 0 0,-100 8-677 0 0,20-4-19 0 0,155-3 184 0 0,-137 11-208 0 0,271 3 225 0 0,-276 22-390 0 0,-56 0-55 0 0,-26 9 66 0 0,-6-1-13 0 0,-4 0 137 0 0,0-60 1730 0 0,-8 22-1932 0 0,1 1 0 0 0,1-1 0 0 0,-1 1 0 0 0,2 1 0 0 0,0-1 0 0 0,0 1 0 0 0,1 0 0 0 0,0 1 0 0 0,0 0 0 0 0,1 1 1 0 0,8-6 18 0 0,-16 12-4 0 0,126-65-161 0 0,-77 46 121 0 0,61 17-169 0 0,-48 12 168 0 0,181 29 127 0 0,60-12 6 0 0,-29-32 74 0 0,-127-16 39 0 0,-19-20 125 0 0,-123 40-264 0 0,-1 0 1 0 0,1 0 0 0 0,0 0-1 0 0,-1 0 1 0 0,1-1 0 0 0,-1 0-1 0 0,0-1 1 0 0,0 1 0 0 0,-1-1-1 0 0,0 0 1 0 0,1-1 0 0 0,-2 1-1 0 0,1-1 1 0 0,-1 0 0 0 0,1 0-1 0 0,-2-1 1 0 0,1 1 0 0 0,-1-1 0 0 0,0 0-1 0 0,0 1 1 0 0,-1-1 0 0 0,0-1-1 0 0,0 1 1 0 0,0-1-63 0 0,10-68 69 0 0,-11 69-729 0 0,-3-14-1779 0 0,-3 17-2026 0 0,-4 3-3561 0 0,6 1-3353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  <inkml:trace contextRef="#ctx0" brushRef="#br1" timeOffset="80948.615">12421 5816 0 0 0,'0'0'305'0'0,"0"0"86"0"0,0 0 72 0 0,0 0-38 0 0,0 0-94 0 0,-9 0-118 0 0,3 0-182 0 0,3 0-23 0 0,1-1 0 0 0,0 1 1 0 0,-1 0-1 0 0,1 0 0 0 0,0 0 0 0 0,-1 1 1 0 0,1-1-1 0 0,0 1 0 0 0,0-1 0 0 0,-1 1 0 0 0,1 0 1 0 0,0-1-1 0 0,0 1 0 0 0,0 0 0 0 0,0 1 1 0 0,0-1-1 0 0,0 0 0 0 0,0 0 0 0 0,0 1 0 0 0,0-1 1 0 0,1 1-1 0 0,-1 0 0 0 0,1 0 0 0 0,-1-1 1 0 0,0 3-9 0 0,-181 287 1148 0 0,-356 662 1411 0 0,492-874-2140 0 0,62-81 58 0 0,128-122 887 0 0,-114 94-1248 0 0,727-677 6 0 0,-337 350-1481 0 0,-393 329 1203 0 0,-21 23-52 0 0,-11 11-268 0 0,-273 260 310 0 0,-214 262 2053 0 0,170-191 1678 0 0,309-318-2702 0 0,32-27-776 0 0,0-1 0 0 0,-1-1 0 0 0,-1 0 0 0 0,0-1 0 0 0,0-1 0 0 0,11-12-87 0 0,23-16 158 0 0,710-496 186 0 0,-451 316-933 0 0,-287 208 177 0 0,-47 40-52 0 0,13-17 417 0 0,-698 673 768 0 0,608-585 106 0 0,-5-5 0 0 0,-82 55-827 0 0,146-125 718 0 0,299-235-250 0 0,-140 108-398 0 0,128-98-27 0 0,-32 29-588 0 0,124-137 545 0 0,-318 290-52 0 0,3 0-34 0 0,-2-1-1 0 0,-1-1 0 0 0,0 0 1 0 0,-1-2-1 0 0,-2 0 1 0 0,6-11 86 0 0,-21 34-4 0 0,0 0 1 0 0,0-1-1 0 0,0 1 1 0 0,1 0 0 0 0,-1-1-1 0 0,0 1 1 0 0,0-1-1 0 0,0 1 1 0 0,0-1-1 0 0,0 1 1 0 0,0 0-1 0 0,0-1 1 0 0,0 1 0 0 0,0-1-1 0 0,0 1 1 0 0,0-1-1 0 0,0 1 1 0 0,0 0-1 0 0,0-1 1 0 0,0 1-1 0 0,0-1 1 0 0,-1 1-1 0 0,1 0 1 0 0,0-1 0 0 0,0 1-1 0 0,0-1 1 0 0,-1 1-1 0 0,1 0 1 0 0,0-1-1 0 0,-1 1 1 0 0,1 0-1 0 0,0-1 1 0 0,0 1 0 0 0,-1 0-1 0 0,1 0 1 0 0,-1-1-1 0 0,1 1 1 0 0,0 0-1 0 0,-1 0 1 0 0,1 0-1 0 0,-1 0 1 0 0,1-1 0 0 0,0 1-1 0 0,-1 0 1 0 0,1 0-1 0 0,-1 0 1 0 0,1 0-1 0 0,-1 0 1 0 0,1 0-1 0 0,0 0 1 0 0,-1 0-1 0 0,1 0 1 0 0,-1 0 0 0 0,1 0-1 0 0,-1 0 1 0 0,1 1-1 0 0,0-1 1 0 0,-1 0-1 0 0,1 0 1 0 0,-1 0-1 0 0,1 0 1 0 0,0 1 0 0 0,-1-1-1 0 0,1 0 1 0 0,0 1-1 0 0,-1-1 1 0 0,1 0-1 0 0,0 0 1 0 0,0 1-1 0 0,-1-1 4 0 0,-117 69-364 0 0,82-42 351 0 0,-176 132 424 0 0,-68 74-411 0 0,-337 352 961 0 0,509-508 49 0 0,100-77-352 0 0,23-15-710 0 0,-10 9 82 0 0,288-326 201 0 0,-232 265-212 0 0,27-26-56 0 0,-5-4 0 0 0,-4-3 0 0 0,27-51 37 0 0,-87 122-60 0 0,-1-2 1 0 0,-2 0 0 0 0,-1 0 0 0 0,-1-2 0 0 0,-2 0-1 0 0,-2 0 1 0 0,0-1 0 0 0,-3 0 0 0 0,0-1 0 0 0,-1-19 59 0 0,-5 52-9 0 0,0-1 0 0 0,-1 1 0 0 0,1-1 0 0 0,-1 0 0 0 0,0 1 0 0 0,1-1 0 0 0,-1 0 0 0 0,-1 0 0 0 0,1 1 0 0 0,0-1 0 0 0,-1 0 0 0 0,1 1 0 0 0,-1-1 0 0 0,0 1 0 0 0,0-1 0 0 0,0 1 0 0 0,0-1 0 0 0,0 1 0 0 0,0-1 0 0 0,-1 1 0 0 0,1 0-1 0 0,-1 0 1 0 0,0 0 0 0 0,0 0 0 0 0,0 0 0 0 0,0 0 0 0 0,0 0 0 0 0,0 1 0 0 0,0-1 0 0 0,0 0 0 0 0,-1 1 0 0 0,1 0 0 0 0,0 0 0 0 0,-1 0 0 0 0,1 0 0 0 0,-1 0 0 0 0,0 0 0 0 0,1 1 0 0 0,-1-1 0 0 0,0 1 0 0 0,1 0 0 0 0,-1-1 0 0 0,0 1 0 0 0,-2 1 9 0 0,-10 2-45 0 0,-1 0 0 0 0,1 1 0 0 0,0 1 0 0 0,0 0 0 0 0,0 1-1 0 0,1 1 1 0 0,0 0 0 0 0,0 1 0 0 0,1 1 0 0 0,0 0 0 0 0,-5 5 45 0 0,7-6-8 0 0,-105 74 81 0 0,5 6-1 0 0,3 4 1 0 0,-89 100-73 0 0,107-98 0 0 0,116-88-246 0 0,76-62 629 0 0,347-262-62 0 0,-378 268-294 0 0,307-194-79 0 0,-337 225-181 0 0,-41 39-90 0 0,-107 112 268 0 0,-333 330 281 0 0,329-340 76 0 0,-4-4 0 0 0,-60 42-302 0 0,109-115 700 0 0,227-196-639 0 0,7 7 0 0 0,5 7 0 0 0,7 8 0 0 0,60-25-61 0 0,32-4-59 0 0,-270 157 57 0 0,18-11-56 0 0,0 1-1 0 0,1 2 1 0 0,0 0-1 0 0,0 0 1 0 0,1 2-1 0 0,13-2 59 0 0,-34 9-11 0 0,0-1-1 0 0,0 1 1 0 0,0 0 0 0 0,0-1-1 0 0,1 1 1 0 0,-1 0 0 0 0,0 0-1 0 0,0 0 1 0 0,0 0 0 0 0,0 0-1 0 0,0 0 1 0 0,0 0 0 0 0,1 0-1 0 0,-1 1 1 0 0,0-1 0 0 0,0 0-1 0 0,0 1 1 0 0,0-1 0 0 0,0 1-1 0 0,0-1 1 0 0,0 1 0 0 0,0-1 0 0 0,0 1-1 0 0,0 0 1 0 0,0 0 0 0 0,-1-1-1 0 0,1 1 1 0 0,0 0 0 0 0,0 0-1 0 0,-1 0 1 0 0,1 0 0 0 0,0 0-1 0 0,-1 0 1 0 0,1 0 0 0 0,-1 0-1 0 0,1 0 1 0 0,-1 0 0 0 0,0 0-1 0 0,0 0 1 0 0,1 0 0 0 0,-1 0-1 0 0,0 0 1 0 0,0 0 0 0 0,0 0-1 0 0,0 1 1 0 0,0-1 0 0 0,0 0-1 0 0,0 0 1 0 0,0 0 0 0 0,-1 0-1 0 0,1 0 1 0 0,0 0 0 0 0,-1 0-1 0 0,1 0 1 0 0,-1 0 0 0 0,1 0 0 0 0,-1 0-1 0 0,1 0 1 0 0,-1 0 0 0 0,0 0-1 0 0,0 1 12 0 0,-10 22-7 0 0,-1 0-1 0 0,-1-1 1 0 0,-2-1-1 0 0,0 0 1 0 0,-1 0-1 0 0,-8 7 8 0 0,4-5 9 0 0,-118 142 115 0 0,-7-6 0 0 0,-7-6 0 0 0,-101 74-124 0 0,227-206 59 0 0,-41 37 224 0 0,-3-4-1 0 0,-2-3 1 0 0,-17 6-283 0 0,48-42 718 0 0,53-37-300 0 0,67-72-406 0 0,3 5 0 0 0,5 3 0 0 0,10-3-12 0 0,113-87 19 0 0,136-82-19 0 0,-202 152-4 0 0,-42 31-149 0 0,4 4-1 0 0,81-39 154 0 0,-130 86-389 0 0,-57 23 382 0 0,-1 0 0 0 0,1 0 0 0 0,0 1-1 0 0,-1-1 1 0 0,1 0 0 0 0,0 0 0 0 0,-1 0 0 0 0,1 1 0 0 0,0-1 0 0 0,0 0 0 0 0,-1 0 0 0 0,1 0-1 0 0,0 1 1 0 0,0-1 0 0 0,-1 0 0 0 0,1 1 0 0 0,0-1 0 0 0,0 0 0 0 0,0 1 0 0 0,0-1 0 0 0,-1 0 0 0 0,1 1-1 0 0,0-1 1 0 0,0 0 0 0 0,0 1 0 0 0,0-1 0 0 0,0 0 0 0 0,0 1 0 0 0,0-1 0 0 0,0 0 0 0 0,0 1-1 0 0,0-1 1 0 0,0 0 0 0 0,0 1 0 0 0,0-1 0 0 0,0 0 0 0 0,0 1 0 0 0,0-1 0 0 0,1 0 0 0 0,-1 1-1 0 0,0-1 1 0 0,0 0 0 0 0,0 1 0 0 0,0-1 0 0 0,1 0 0 0 0,-1 1 0 0 0,0-1 0 0 0,0 0 0 0 0,1 0 0 0 0,-1 1-1 0 0,0-1 1 0 0,0 0 0 0 0,1 0 0 0 0,-1 0 0 0 0,0 0 0 0 0,1 1 0 0 0,-1-1 0 0 0,0 0 0 0 0,1 0-1 0 0,-1 0 1 0 0,0 0 0 0 0,1 0 0 0 0,-1 0 0 0 0,1 0 0 0 0,-1 0 0 0 0,0 0 0 0 0,1 0 0 0 0,-1 0-1 0 0,0 0 1 0 0,1 0 7 0 0,-123 125-142 0 0,-459 461 320 0 0,445-453 80 0 0,-6-7-1 0 0,-17 4-257 0 0,108-96 415 0 0,132-101-460 0 0,798-589 198 0 0,-655 502-406 0 0,-303 218-338 0 0,-696 631 728 0 0,357-376 225 0 0,309-252 11 0 0,105-67-299 0 0,26-17-107 0 0,-15 11 39 0 0,1016-822 123 0 0,-458 357-624 0 0,-549 456 442 0 0,-6 7 2 0 0,0 0 1 0 0,0-2-1 0 0,-1 1 1 0 0,0-1-1 0 0,-1 0 1 0 0,0-1-1 0 0,0 0 1 0 0,-2 0-1 0 0,2-3 51 0 0,-8 14-8 0 0,0-1-1 0 0,0 0 0 0 0,0 1 1 0 0,0-1-1 0 0,0 0 1 0 0,0 0-1 0 0,-1 1 0 0 0,1-1 1 0 0,0 0-1 0 0,0 1 1 0 0,-1-1-1 0 0,1 1 0 0 0,-1-1 1 0 0,1 0-1 0 0,0 1 0 0 0,-1-1 1 0 0,1 1-1 0 0,-1-1 1 0 0,1 1-1 0 0,-1-1 0 0 0,1 1 1 0 0,-1 0-1 0 0,0-1 1 0 0,1 1-1 0 0,-1-1 0 0 0,1 1 1 0 0,-1 0-1 0 0,0 0 1 0 0,1-1-1 0 0,-1 1 0 0 0,0 0 1 0 0,1 0-1 0 0,-1 0 1 0 0,0 0-1 0 0,1 0 0 0 0,-1 0 1 0 0,0 0-1 0 0,0 0 1 0 0,1 0-1 0 0,-1 0 0 0 0,0 0 1 0 0,1 0-1 0 0,-1 1 1 0 0,0-1-1 0 0,1 0 0 0 0,-1 0 1 0 0,0 1-1 0 0,1-1 1 0 0,-1 0-1 0 0,1 1 0 0 0,-1-1 1 0 0,1 1-1 0 0,-1-1 1 0 0,0 1 8 0 0,0-1-12 0 0,-24 7-81 0 0,1 1 0 0 0,0 1 0 0 0,1 1 1 0 0,-1 1-1 0 0,2 1 0 0 0,0 1 0 0 0,-5 5 93 0 0,-6 2-33 0 0,-333 218 240 0 0,-249 218-207 0 0,53-37 384 0 0,438-329 3 0 0,-4-7 0 0 0,-4-5-1 0 0,-65 25-386 0 0,118-72 579 0 0,78-32-574 0 0,1 1 0 0 0,0 0 1 0 0,-1 0-1 0 0,1 0 0 0 0,0 0 0 0 0,-1 0 0 0 0,1 0 0 0 0,0-1 0 0 0,-1 1 1 0 0,1 0-1 0 0,0 0 0 0 0,-1 0 0 0 0,1-1 0 0 0,0 1 0 0 0,0 0 1 0 0,-1-1-1 0 0,1 1 0 0 0,0 0 0 0 0,0-1 0 0 0,-1 1 0 0 0,1 0 1 0 0,0-1-1 0 0,0 1 0 0 0,0 0 0 0 0,0-1 0 0 0,0 1 0 0 0,0 0 0 0 0,0-1 1 0 0,-1 1-1 0 0,1 0 0 0 0,0-1 0 0 0,0 1 0 0 0,0-1 0 0 0,0 1 1 0 0,1 0-1 0 0,-1-1 0 0 0,0 1 0 0 0,0 0 0 0 0,0-1 0 0 0,0 1 0 0 0,0 0 1 0 0,0-1-1 0 0,0 1 0 0 0,1 0 0 0 0,-1-1 0 0 0,0 1 0 0 0,0 0 1 0 0,1-1-1 0 0,-1 1 0 0 0,0 0 0 0 0,0 0 0 0 0,1-1 0 0 0,-1 1 0 0 0,0 0 1 0 0,1 0-1 0 0,-1-1 0 0 0,0 1 0 0 0,1 0 0 0 0,-1 0 0 0 0,0 0 1 0 0,1 0-1 0 0,-1 0 0 0 0,0 0 0 0 0,1-1 0 0 0,-1 1 0 0 0,0 0 1 0 0,1 0-7 0 0,182-165 64 0 0,146-105-51 0 0,10 15 0 0 0,184-95-12 0 0,-442 299-8 0 0,85-53-135 0 0,5 8-1 0 0,117-47 144 0 0,-192 110-369 0 0,-96 33 361 0 0,1-1 0 0 0,-1 1 1 0 0,0 0-1 0 0,1 0 0 0 0,-1-1 0 0 0,1 1 0 0 0,-1 0 1 0 0,1 0-1 0 0,-1-1 0 0 0,0 1 0 0 0,1 0 0 0 0,-1 0 0 0 0,1 0 1 0 0,-1 0-1 0 0,1 0 0 0 0,-1 0 0 0 0,1 0 0 0 0,-1 0 1 0 0,1 0-1 0 0,-1 0 0 0 0,1 0 0 0 0,-1 0 0 0 0,1 0 1 0 0,-1 0-1 0 0,1 0 0 0 0,-1 0 0 0 0,1 1 0 0 0,-1-1 1 0 0,1 0-1 0 0,-1 0 0 0 0,0 0 0 0 0,1 1 0 0 0,-1-1 0 0 0,1 0 1 0 0,-1 1-1 0 0,0-1 0 0 0,1 0 0 0 0,-1 1 0 0 0,0-1 1 0 0,1 1-1 0 0,-1-1 0 0 0,0 0 0 0 0,0 1 0 0 0,0-1 1 0 0,1 1-1 0 0,-1-1 0 0 0,0 1 0 0 0,0-1 0 0 0,0 1 1 0 0,0-1-1 0 0,0 1 0 0 0,0-1 0 0 0,0 1 0 0 0,0-1 0 0 0,0 1 1 0 0,0-1-1 0 0,0 1 0 0 0,0-1 8 0 0,-18 28-198 0 0,-244 211 244 0 0,-778 724 366 0 0,767-738-52 0 0,255-199-436 0 0,99-67 204 0 0,487-347 299 0 0,-326 215-370 0 0,267-177-41 0 0,36 9-16 0 0,-496 313 5 0 0,118-68-98 0 0,175-73 93 0 0,-259 142-203 0 0,-83 27 199 0 0,-1 0 0 0 0,1 1-1 0 0,0-1 1 0 0,-1 0 0 0 0,1 0-1 0 0,0 1 1 0 0,0-1 0 0 0,-1 0 0 0 0,1 0-1 0 0,0 1 1 0 0,0-1 0 0 0,0 0 0 0 0,-1 1-1 0 0,1-1 1 0 0,0 0 0 0 0,0 1-1 0 0,0-1 1 0 0,0 0 0 0 0,0 1 0 0 0,0-1-1 0 0,0 0 1 0 0,-1 1 0 0 0,1-1 0 0 0,0 1-1 0 0,0-1 1 0 0,0 0 0 0 0,1 1 0 0 0,-1-1-1 0 0,0 0 1 0 0,0 1 0 0 0,0-1-1 0 0,0 0 1 0 0,0 1 0 0 0,0-1 0 0 0,0 0-1 0 0,1 1 1 0 0,-1-1 0 0 0,0 0 0 0 0,0 1-1 0 0,0-1 1 0 0,1 0 0 0 0,-1 1-1 0 0,0-1 1 0 0,0 0 0 0 0,1 0 0 0 0,-1 0-1 0 0,0 1 1 0 0,1-1 0 0 0,-1 0 0 0 0,0 0-1 0 0,1 0 1 0 0,-1 0 0 0 0,0 1-1 0 0,1-1 1 0 0,-1 0 0 0 0,0 0 0 0 0,1 0-1 0 0,-1 0 1 0 0,1 0 0 0 0,-1 0 0 0 0,0 0-1 0 0,1 0 1 0 0,-1 0 0 0 0,0 0-1 0 0,1 0 1 0 0,-1 0 0 0 0,1 0 4 0 0,-23 26-41 0 0,-264 231 100 0 0,248-224-59 0 0,-855 711 63 0 0,795-668 90 0 0,-3-5 0 0 0,-3-4 1 0 0,-103 49-154 0 0,133-89 252 0 0,74-27-247 0 0,1 0-1 0 0,-1 0 1 0 0,0 0 0 0 0,0 0-1 0 0,0-1 1 0 0,0 1 0 0 0,0 0-1 0 0,0 0 1 0 0,0 0 0 0 0,0-1-1 0 0,0 1 1 0 0,0 0-1 0 0,0 0 1 0 0,0-1 0 0 0,0 1-1 0 0,0 0 1 0 0,0 0 0 0 0,0 0-1 0 0,0-1 1 0 0,0 1 0 0 0,0 0-1 0 0,0 0 1 0 0,0 0 0 0 0,0-1-1 0 0,0 1 1 0 0,0 0 0 0 0,0 0-1 0 0,-1 0 1 0 0,1-1 0 0 0,0 1-1 0 0,0 0 1 0 0,0 0 0 0 0,0 0-1 0 0,0 0-4 0 0,4-4 14 0 0,412-346 95 0 0,-135 139-148 0 0,297-167 39 0 0,-440 292 2 0 0,636-373-133 0 0,-723 435-46 0 0,-78 45-75 0 0,-679 495 90 0 0,-177 148 365 0 0,778-587 15 0 0,-4-4-1 0 0,-37 15-217 0 0,94-64 185 0 0,269-160-23 0 0,-148 86-132 0 0,833-520 30 0 0,-740 475-47 0 0,23-15-76 0 0,5 7 0 0 0,162-59 63 0 0,-303 149-196 0 0,-50 16 95 0 0,-211 169 3 0 0,-640 517 66 0 0,727-590 108 0 0,-4-6-1 0 0,-5-6 1 0 0,-132 64-76 0 0,186-111 231 0 0,80-40-228 0 0,0-1 0 0 0,0 1 0 0 0,0 0-1 0 0,0 0 1 0 0,0-1 0 0 0,0 1 0 0 0,0 0 0 0 0,0 0 0 0 0,0-1 0 0 0,0 1 0 0 0,-1 0 0 0 0,1 0 0 0 0,0-1 0 0 0,0 1 0 0 0,0 0 0 0 0,0 0 0 0 0,0 0 0 0 0,-1 0 0 0 0,1-1 0 0 0,0 1 0 0 0,0 0 0 0 0,0 0 0 0 0,-1 0 0 0 0,1 0 0 0 0,0 0 0 0 0,0-1 0 0 0,-1 1 0 0 0,1 0-1 0 0,0 0 1 0 0,0 0 0 0 0,-1 0 0 0 0,1 0 0 0 0,0 0 0 0 0,0 0 0 0 0,-1 0 0 0 0,1 0 0 0 0,0 0 0 0 0,0 0 0 0 0,-1 0-3 0 0,26-21 20 0 0,-21 18-19 0 0,480-358-3 0 0,147-52 38 0 0,-123 117-38 0 0,48 5 2 0 0,-342 199-155 0 0,-214 92 149 0 0,0-1 0 0 0,1 0 0 0 0,-1 1 1 0 0,1-1-1 0 0,-1 0 0 0 0,1 1 0 0 0,-1-1 0 0 0,1 1 0 0 0,0-1 0 0 0,-1 1 1 0 0,1-1-1 0 0,0 1 0 0 0,-1 0 0 0 0,1-1 0 0 0,0 1 0 0 0,-1 0 0 0 0,1-1 1 0 0,0 1-1 0 0,0 0 0 0 0,0 0 0 0 0,-1 0 0 0 0,1 0 0 0 0,0 0 0 0 0,0 0 1 0 0,-1 0-1 0 0,1 0 0 0 0,0 0 0 0 0,0 0 0 0 0,0 0 0 0 0,-1 0 0 0 0,1 0 1 0 0,0 1-1 0 0,0-1 0 0 0,-1 0 0 0 0,1 1 0 0 0,0-1 0 0 0,-1 1 0 0 0,1-1 0 0 0,0 0 1 0 0,-1 1-1 0 0,1-1 0 0 0,-1 1 0 0 0,1 0 0 0 0,0-1 0 0 0,-1 1 0 0 0,0-1 1 0 0,1 1-1 0 0,-1 0 0 0 0,1-1 0 0 0,-1 1 0 0 0,0 0 0 0 0,1 0 0 0 0,-1-1 1 0 0,0 1-1 0 0,0 0 0 0 0,0 0 0 0 0,1 0 0 0 0,-1-1 0 0 0,0 2 6 0 0,-33 41-130 0 0,-448 383 119 0 0,203-180 77 0 0,-10-13 0 0 0,-11-12 0 0 0,-139 68-66 0 0,201-170 445 0 0,259-141-312 0 0,336-224-34 0 0,448-268-22 0 0,-693 448-79 0 0,697-381-60 0 0,-785 435 46 0 0,9-7-40 0 0,2 2 1 0 0,0 1-1 0 0,0 2 0 0 0,1 2 1 0 0,29-6 55 0 0,-66 18-4 0 0,-1 1 0 0 0,1-1 0 0 0,0 0 1 0 0,0 1-1 0 0,0-1 0 0 0,0 0 0 0 0,0 1 0 0 0,0-1 1 0 0,0 0-1 0 0,0 1 0 0 0,0-1 0 0 0,0 0 1 0 0,0 0-1 0 0,0 1 0 0 0,0-1 0 0 0,0 0 0 0 0,0 1 1 0 0,0-1-1 0 0,0 0 0 0 0,0 1 0 0 0,0-1 1 0 0,0 0-1 0 0,1 1 0 0 0,-1-1 0 0 0,0 0 0 0 0,0 1 1 0 0,0-1-1 0 0,0 0 0 0 0,1 0 0 0 0,-1 1 1 0 0,0-1-1 0 0,0 0 0 0 0,1 0 0 0 0,-1 0 0 0 0,0 1 1 0 0,0-1-1 0 0,1 0 0 0 0,-1 0 0 0 0,0 0 1 0 0,1 0-1 0 0,-1 0 0 0 0,0 0 0 0 0,1 1 0 0 0,-1-1 1 0 0,0 0-1 0 0,1 0 0 0 0,-1 0 0 0 0,0 0 1 0 0,1 0-1 0 0,-1 0 0 0 0,0 0 0 0 0,1 0 1 0 0,-1 0-1 0 0,0-1 0 0 0,1 1 0 0 0,-1 0 0 0 0,0 0 1 0 0,0 0-1 0 0,1 0 0 0 0,-1 0 0 0 0,0 0 1 0 0,1-1-1 0 0,-1 1 0 0 0,0 0 4 0 0,-21 22-74 0 0,18-20 72 0 0,-192 159 7 0 0,-162 99-5 0 0,277-204 6 0 0,-688 441 250 0 0,630-422-39 0 0,219-128-98 0 0,315-199 69 0 0,389-180-188 0 0,-640 358-16 0 0,4 7 0 0 0,105-31 16 0 0,-195 83-131 0 0,-59 15 129 0 0,0 0-1 0 0,-1 0 1 0 0,1 0-1 0 0,0 0 1 0 0,0 1-1 0 0,0-1 0 0 0,-1 0 1 0 0,1 0-1 0 0,0 0 1 0 0,0 1-1 0 0,0-1 1 0 0,0 0-1 0 0,0 0 0 0 0,-1 1 1 0 0,1-1-1 0 0,0 0 1 0 0,0 1-1 0 0,0-1 1 0 0,0 0-1 0 0,0 0 1 0 0,0 1-1 0 0,0-1 0 0 0,0 0 1 0 0,0 0-1 0 0,0 1 1 0 0,0-1-1 0 0,0 0 1 0 0,0 1-1 0 0,0-1 0 0 0,0 0 1 0 0,1 0-1 0 0,-1 1 1 0 0,0-1-1 0 0,0 0 1 0 0,0 0-1 0 0,0 1 0 0 0,0-1 1 0 0,1 0-1 0 0,-1 0 1 0 0,0 0-1 0 0,0 1 1 0 0,0-1-1 0 0,1 0 0 0 0,-1 0 1 0 0,0 0-1 0 0,0 0 1 0 0,1 0-1 0 0,-1 1 1 0 0,0-1-1 0 0,0 0 1 0 0,1 0-1 0 0,-1 0 0 0 0,0 0 1 0 0,0 0-1 0 0,1 0 1 0 0,-1 0-1 0 0,0 0 1 0 0,0 0-1 0 0,1 0 0 0 0,-1 0 3 0 0,-21 19-22 0 0,-250 172-22 0 0,-119 53 44 0 0,155-99 96 0 0,-173 99 63 0 0,386-231-206 0 0,47-23 58 0 0,0 0 0 0 0,-1-1-1 0 0,0-1 1 0 0,-1-2 0 0 0,17-12-11 0 0,-1 1 13 0 0,316-181 20 0 0,10 15-1 0 0,98-24-32 0 0,-264 134-22 0 0,-539 221-2 0 0,-415 194-15 0 0,654-286 93 0 0,-2-4 0 0 0,-1-5-1 0 0,-87 20-53 0 0,112-51 136 0 0,80-31-81 0 0,93-86-57 0 0,-23 37 5 0 0,-20 24 4 0 0,-3-3 0 0 0,-1-1 0 0 0,-3-2 0 0 0,-2-2 0 0 0,-3-2 0 0 0,25-49-7 0 0,-59 99-2 0 0,-1 0 1 0 0,1 0-1 0 0,-2-1 1 0 0,1 1-1 0 0,-1-1 1 0 0,0 0-1 0 0,-1 1 1 0 0,0-1-1 0 0,-1-1 1 0 0,0 1-1 0 0,0 0 1 0 0,0 0-1 0 0,-2 0 1 0 0,1 0-1 0 0,-1 0 1 0 0,0 0-1 0 0,-1 0 1 0 0,0 0-1 0 0,0 0 1 0 0,-1 0-1 0 0,0 0 1 0 0,-1 1-1 0 0,0 0 1 0 0,0 0-1 0 0,-1 0 1 0 0,0 0-1 0 0,0 1 1 0 0,-1-1-1 0 0,0 1 1 0 0,0 1-1 0 0,-6-6 2 0 0,-9 2-15 0 0,0 0-1 0 0,0 2 0 0 0,-1 0 1 0 0,0 2-1 0 0,0 0 1 0 0,-1 2-1 0 0,1 0 0 0 0,-1 1 1 0 0,0 2-1 0 0,0 0 1 0 0,0 1-1 0 0,0 2 1 0 0,0 0-1 0 0,0 2 0 0 0,1 0 1 0 0,-12 4 15 0 0,-426 120-74 0 0,441-123 76 0 0,21-7-150 0 0,117-73 92 0 0,-76 47 65 0 0,44-28 23 0 0,-3-3-1 0 0,69-64-31 0 0,-61 28 106 0 0,-92 94-101 0 0,1 1-1 0 0,0-1 1 0 0,-1 0-1 0 0,1 0 1 0 0,-1 0-1 0 0,1 0 1 0 0,-1-1-1 0 0,1 1 1 0 0,-1 0-1 0 0,0 0 0 0 0,1 0 1 0 0,-1 0-1 0 0,0 0 1 0 0,0 0-1 0 0,0-1 1 0 0,0 1-1 0 0,0 0 1 0 0,0 0-1 0 0,0 0 1 0 0,0 0-1 0 0,0-1 1 0 0,-1 1-1 0 0,1 0 0 0 0,-1 0 1 0 0,1 0-1 0 0,0 0 1 0 0,-1 0-1 0 0,0 0 1 0 0,1 0-1 0 0,-1 0 1 0 0,0 0-1 0 0,1 0 1 0 0,-1 0-1 0 0,0 0 0 0 0,0 1 1 0 0,0-1-1 0 0,0 0 1 0 0,0 0-1 0 0,1 1 1 0 0,-2-1-1 0 0,1 1 1 0 0,0-1-1 0 0,0 1 1 0 0,0-1-1 0 0,0 1 1 0 0,0 0-5 0 0,-58-6 11 0 0,51 6-26 0 0,-23 4-5 0 0,1 2 1 0 0,0 1-1 0 0,0 1 0 0 0,1 1 1 0 0,0 2-1 0 0,1 1 1 0 0,0 1-1 0 0,1 1 0 0 0,1 2 1 0 0,-6 4 19 0 0,19-12-4 0 0,-91 51 2 0 0,263-187-172 0 0,-131 106 181 0 0,146-132 30 0 0,-172 152-34 0 0,0 0 0 0 0,0 0 0 0 0,0 0 0 0 0,0-1 0 0 0,-1 1 0 0 0,1-1 0 0 0,-1 1 0 0 0,0-1 1 0 0,1 1-1 0 0,-1-1 0 0 0,-1 0 0 0 0,1 0 0 0 0,0 1 0 0 0,-1-1 0 0 0,1 0 0 0 0,-1 0 0 0 0,0 0 0 0 0,0 0 0 0 0,0 0 0 0 0,0 1 1 0 0,0-1-1 0 0,-1 0 0 0 0,1 0 0 0 0,-1 0 0 0 0,0 0 0 0 0,0 1 0 0 0,0-1 0 0 0,0 0 0 0 0,0 1 0 0 0,-1-1 0 0 0,1 1 1 0 0,-1 0-1 0 0,0-1 0 0 0,1 1 0 0 0,-1 0 0 0 0,0 0 0 0 0,-1 0 0 0 0,1 0 0 0 0,0 0 0 0 0,0 0 0 0 0,-1 1 0 0 0,1-1 1 0 0,-1 1-1 0 0,1 0 0 0 0,-1 0 0 0 0,0 0 0 0 0,1 0 0 0 0,-1 0 0 0 0,0 0 0 0 0,0 1 0 0 0,0-1 0 0 0,1 1 0 0 0,-1 0 0 0 0,0 0-3 0 0,-10 1-23 0 0,0 0 0 0 0,0 1 0 0 0,1 1 0 0 0,-1 0 0 0 0,1 0 0 0 0,0 1 0 0 0,0 1-1 0 0,0 0 1 0 0,0 1 0 0 0,1 0 0 0 0,0 1 0 0 0,0 0 0 0 0,1 1 0 0 0,-3 3 23 0 0,-23 12-29 0 0,-112 76-4 0 0,108-77 45 0 0,39-21-40 0 0,1-1-12 0 0,29-20-35 0 0,59-53 117 0 0,174-121 19 0 0,-237 170 53 0 0,-25 23-112 0 0,1 1 0 0 0,-1-1-1 0 0,0 1 1 0 0,0-1 0 0 0,0 1 0 0 0,0-1 0 0 0,0 1 0 0 0,0-1 0 0 0,0 1 0 0 0,0-1 0 0 0,0 0 0 0 0,0 1 0 0 0,0-1 0 0 0,-1 1 0 0 0,1-1 0 0 0,0 1 0 0 0,0-1 0 0 0,0 1 0 0 0,-1-1 0 0 0,1 1 0 0 0,0 0 0 0 0,-1-1 0 0 0,1 1 0 0 0,0-1 0 0 0,-1 1 0 0 0,1 0 0 0 0,0-1 0 0 0,-1 1 0 0 0,1 0-1 0 0,-1-1 1 0 0,1 1 0 0 0,-1 0 0 0 0,1-1 0 0 0,-1 1 0 0 0,1 0 0 0 0,-1 0 0 0 0,1 0 0 0 0,-1 0 0 0 0,1 0 0 0 0,-1-1 0 0 0,1 1 0 0 0,-1 0 0 0 0,1 0 0 0 0,-1 0 0 0 0,1 0 0 0 0,-1 0 0 0 0,1 1 0 0 0,-1-1 0 0 0,0 0 0 0 0,1 0 0 0 0,-1 0 0 0 0,1 0 0 0 0,-1 1 0 0 0,1-1 0 0 0,-1 0-1 0 0,1 0 1 0 0,0 1 0 0 0,-1-1 0 0 0,0 1-2 0 0,-14 0-27 0 0,-1 2 0 0 0,1 0-1 0 0,-1 1 1 0 0,1 0 0 0 0,0 1-1 0 0,1 1 1 0 0,-1 0 0 0 0,1 1-1 0 0,0 1 1 0 0,-5 4 27 0 0,-20 9-15 0 0,-256 137 81 0 0,455-264-265 0 0,-147 98 202 0 0,230-127 59 0 0,-282 154-69 0 0,1 2-1 0 0,1 1 1 0 0,2 2-1 0 0,-32 26 8 0 0,-67 45-16 0 0,82-65 88 0 0,51-30-116 0 0,1 0-42 0 0,0 0-24 0 0,0 0-6 0 0,10 1 105 0 0,-1 0 1 0 0,1 1-1 0 0,-1 1 1 0 0,0-1 0 0 0,0 1-1 0 0,0 1 1 0 0,0 0 0 0 0,-1 0-1 0 0,1 0 1 0 0,-1 1-1 0 0,0 1 1 0 0,0-1 0 0 0,-1 1-1 0 0,0 1 1 0 0,0-1 0 0 0,0 1-1 0 0,-1 0 1 0 0,0 1-1 0 0,0 0 1 0 0,3 5 10 0 0,14 14-2 0 0,41 46-5 0 0,-42-45 1 0 0,2-1 0 0 0,0-1 0 0 0,2-1 1 0 0,0-1-1 0 0,2-2 0 0 0,1-1 0 0 0,3 1 6 0 0,23 6-3 0 0,1-3 1 0 0,1-2-1 0 0,27 5 3 0 0,93 38-6 0 0,-117-38 9 0 0,2-2 1 0 0,1-2 0 0 0,1-4 0 0 0,1-2 0 0 0,0-3-1 0 0,1-3 1 0 0,18-1-4 0 0,29-10 38 0 0,-1-4 1 0 0,1-6-1 0 0,68-15-38 0 0,68-6 27 0 0,-203 25-22 0 0,16-2-26 0 0,1 3 0 0 0,0 3 0 0 0,0 2 0 0 0,12 4 21 0 0,-71-5-4 0 0,0 0 1 0 0,0 0-1 0 0,0 0 1 0 0,0 1-1 0 0,0-1 1 0 0,0 1-1 0 0,0 0 0 0 0,0 0 1 0 0,0 0-1 0 0,0 1 1 0 0,0 0-1 0 0,-1-1 1 0 0,1 1-1 0 0,-1 1 1 0 0,1-1-1 0 0,-1 0 0 0 0,0 1 1 0 0,0 0-1 0 0,0-1 1 0 0,0 1-1 0 0,0 0 1 0 0,-1 1-1 0 0,1-1 1 0 0,-1 0-1 0 0,0 1 0 0 0,0 0 1 0 0,0-1-1 0 0,0 1 1 0 0,-1 0-1 0 0,1 0 1 0 0,-1 0-1 0 0,0 0 1 0 0,-1 0-1 0 0,1 0 0 0 0,0 0 1 0 0,-1 1 3 0 0,0 6 2 0 0,1-8-5 0 0,0 1 1 0 0,0-1-1 0 0,-1 1 0 0 0,1-1 1 0 0,-1 1-1 0 0,0-1 0 0 0,0 1 0 0 0,0-1 1 0 0,-1 1-1 0 0,1-1 0 0 0,-1 1 1 0 0,0-1-1 0 0,0 1 0 0 0,0-1 1 0 0,0 1-1 0 0,0-1 0 0 0,-1 0 1 0 0,0 0-1 0 0,1 0 0 0 0,-1 0 0 0 0,0 0 1 0 0,-1 0-1 0 0,1 0 0 0 0,0-1 1 0 0,-1 1-1 0 0,0-1 0 0 0,1 0 1 0 0,-1 0-1 0 0,0 0 0 0 0,0 0 1 0 0,0 0-1 0 0,0 0 0 0 0,-1-1 0 0 0,-2 1 3 0 0,-6 1-6 0 0,1 0-1 0 0,-1-1 1 0 0,0-1-1 0 0,1 0 1 0 0,-1 0-1 0 0,0-1 1 0 0,0-1-1 0 0,0 0 1 0 0,0 0-1 0 0,1-2 1 0 0,-1 1-1 0 0,1-1 1 0 0,-1-1-1 0 0,1 0 1 0 0,0-1-1 0 0,1 0 1 0 0,-1 0-1 0 0,-4-5 7 0 0,12 8-5 0 0,1 0 0 0 0,0 0 0 0 0,0 0 0 0 0,1-1 0 0 0,-1 1 0 0 0,0-1 0 0 0,1 1 0 0 0,-1-1-1 0 0,1 0 1 0 0,0 0 0 0 0,0 1 0 0 0,0-1 0 0 0,1 0 0 0 0,-1 0 0 0 0,0 0 0 0 0,1 0 0 0 0,0 0 0 0 0,0 0 0 0 0,0 0 0 0 0,0 0 0 0 0,0 0 0 0 0,1 0-1 0 0,-1 0 1 0 0,1 0 0 0 0,0 0 0 0 0,0 0 0 0 0,0 1 0 0 0,0-1 0 0 0,0 0 0 0 0,2-1 5 0 0,55-75-235 0 0,12 17 164 0 0,2 3 0 0 0,3 3 0 0 0,3 3 0 0 0,1 4-1 0 0,29-10 72 0 0,-90 49-8 0 0,49-28-17 0 0,1 3 0 0 0,1 3-1 0 0,32-7 26 0 0,-99 38 100 0 0,-5 1-5 0 0,-33 3-142 0 0,0 1 0 0 0,1 2-1 0 0,-1 2 1 0 0,1 1 0 0 0,-30 12 47 0 0,4-2-25 0 0,-75 22 7 0 0,13-1 87 0 0,-1-5 0 0 0,-3-6 0 0 0,0-5 0 0 0,-101 5-69 0 0,159-29 322 0 0,69-1-322 0 0,-1 0-1 0 0,1 0 1 0 0,0 0 0 0 0,0 0 0 0 0,0 0 0 0 0,0 1 0 0 0,0-1 0 0 0,0 0-1 0 0,0 0 1 0 0,1 0 0 0 0,-1 0 0 0 0,0 0 0 0 0,0 0 0 0 0,1 0 0 0 0,-1 0-1 0 0,0 1 1 0 0,1-1 0 0 0,-1 0 0 0 0,1 0 0 0 0,-1 0 0 0 0,1 1 0 0 0,0-1-1 0 0,-1 0 1 0 0,1 1 0 0 0,0-1 0 0 0,-1 0 0 0 0,1 1 0 0 0,0-1 0 0 0,0 1-1 0 0,0-1 1 0 0,-1 1 0 0 0,1-1 0 0 0,0 1 0 0 0,0 0 0 0 0,0 0 0 0 0,0-1-1 0 0,0 1 1 0 0,123-71-37 0 0,3 6 0 0 0,2 5 1 0 0,4 5-1 0 0,1 7 0 0 0,44-6 37 0 0,-119 35 2 0 0,241-56 6 0 0,-366 76 597 0 0,-604 159-700 0 0,400-105 240 0 0,429-111-520 0 0,228-86 401 0 0,-338 127-21 0 0,39-15 1 0 0,2 5 0 0 0,1 3 0 0 0,21 1-6 0 0,-67 21-59 0 0,-56 15 113 0 0,-223 124 64 0 0,98-66-112 0 0,72-41-14 0 0,2 2 0 0 0,1 3 1 0 0,2 2-1 0 0,-39 35 8 0 0,96-73-8 0 0,0-1-1 0 0,1 1 1 0 0,-1 0 0 0 0,0 0 0 0 0,1 0-1 0 0,-1 0 1 0 0,1 0 0 0 0,-1 0-1 0 0,1 0 1 0 0,0 0 0 0 0,-1 0-1 0 0,1 1 1 0 0,0-1 0 0 0,0 1-1 0 0,0-1 1 0 0,0 1 0 0 0,0-1-1 0 0,0 1 1 0 0,0-1 0 0 0,1 1 0 0 0,-1 0-1 0 0,0 0 1 0 0,1-1 0 0 0,0 1-1 0 0,-1 0 1 0 0,1 0 0 0 0,0-1-1 0 0,0 1 1 0 0,0 0 0 0 0,0 0-1 0 0,0 0 1 0 0,0-1 0 0 0,1 1-1 0 0,-1 0 1 0 0,0 0 0 0 0,1-1-1 0 0,0 1 1 0 0,-1 0 0 0 0,1-1 0 0 0,0 1-1 0 0,0 0 1 0 0,0-1 0 0 0,0 1-1 0 0,0-1 1 0 0,0 0 0 0 0,0 1-1 0 0,1 0 9 0 0,18 2 0 0 0,-1 0 1 0 0,1-2-1 0 0,-1 0 0 0 0,1-1 0 0 0,0-1 0 0 0,0-1 0 0 0,-1 0 0 0 0,1-2 0 0 0,-1 0 1 0 0,1-1-1 0 0,4-3 0 0 0,782-204 81 0 0,-661 173-95 0 0,272-67-36 0 0,111-2 50 0 0,-479 99-11 0 0,0 2-1 0 0,1 2 1 0 0,0 2-1 0 0,-1 2 1 0 0,13 3 11 0 0,-61-3 0 0 0,1 0 1 0 0,0 0-1 0 0,0 0 1 0 0,-1 0-1 0 0,1 0 0 0 0,0 0 1 0 0,0 0-1 0 0,0 1 1 0 0,-1-1-1 0 0,1 0 1 0 0,0 1-1 0 0,-1 0 1 0 0,1-1-1 0 0,0 1 0 0 0,-1 0 1 0 0,1 0-1 0 0,-1 0 1 0 0,1 0-1 0 0,-1 0 1 0 0,1 0-1 0 0,-1 1 1 0 0,0-1-1 0 0,0 0 1 0 0,0 1-1 0 0,1-1 0 0 0,-1 1 1 0 0,-1-1-1 0 0,1 1 1 0 0,0-1-1 0 0,0 1 1 0 0,0 0-1 0 0,-1-1 1 0 0,1 1-1 0 0,-1 0 0 0 0,0 0 1 0 0,1-1-1 0 0,-1 1 1 0 0,0 0-1 0 0,0 0 1 0 0,0 0-1 0 0,0-1 1 0 0,0 1-1 0 0,-1 0 1 0 0,1 0-1 0 0,0-1 0 0 0,-1 1 1 0 0,1 0-1 0 0,-1-1 1 0 0,0 1-1 0 0,0 0 1 0 0,1-1-1 0 0,-1 1 1 0 0,0-1-1 0 0,0 1 1 0 0,0-1-1 0 0,-1 1 0 0 0,1-1 1 0 0,0 0-1 0 0,-1 0 1 0 0,1 0-1 0 0,0 1 1 0 0,-2-1-1 0 0,-25 23 51 0 0,0-1 0 0 0,-1-1 0 0 0,-1-2 0 0 0,-28 14-51 0 0,40-23 10 0 0,-243 131 72 0 0,-6-12-1 0 0,-255 85-81 0 0,514-211 1 0 0,-627 219 61 0 0,565-203-148 0 0,409-149-18 0 0,547-187-14 0 0,-489 181 67 0 0,-210 68 27 0 0,25-9-12 0 0,177-39 36 0 0,-278 96-29 0 0,-93 26 19 0 0,-43 10 42 0 0,-317 137 98 0 0,-1231 547 23 0 0,1310-589-6 0 0,-187 51-147 0 0,351-137 211 0 0,91-26-113 0 0,20-8-74 0 0,-11 7-22 0 0,628-328 94 0 0,153-13-131 0 0,-367 170 26 0 0,234-99-51 0 0,-615 260 58 0 0,-485 196-39 0 0,-1181 526-60 0 0,1290-567 71 0 0,-304 82 30 0 0,584-208 45 0 0,0-3 0 0 0,-1-3-1 0 0,0-2 1 0 0,-24-1-45 0 0,84-9 3 0 0,1 1 3 0 0,-1 0 0 0 0,1 0 0 0 0,-1 0 0 0 0,0 0 0 0 0,1 0 0 0 0,-1-1 0 0 0,0 1 0 0 0,0-1 0 0 0,1 0 1 0 0,-1 0-1 0 0,0 0 0 0 0,0 0 0 0 0,1 0 0 0 0,-1-1 0 0 0,0 1 0 0 0,0-1 0 0 0,1 0 0 0 0,-1 0 0 0 0,0 0 0 0 0,1 0 0 0 0,-1 0 0 0 0,1 0 0 0 0,-1-1 0 0 0,1 1 1 0 0,0-1-1 0 0,0 0 0 0 0,0 1 0 0 0,0-1 0 0 0,0 0 0 0 0,0 0 0 0 0,0 0 0 0 0,0-1 0 0 0,1 1 0 0 0,-1 0 0 0 0,1-1 0 0 0,0 1 0 0 0,0-1 0 0 0,0 1 0 0 0,0-1 1 0 0,0 0-1 0 0,0 1 0 0 0,1-1 0 0 0,-1 0 0 0 0,1 0 0 0 0,0 0-6 0 0,3-7 5 0 0,0 1-1 0 0,1-1 1 0 0,0 1 0 0 0,1-1-1 0 0,0 1 1 0 0,0 1 0 0 0,1-1-1 0 0,0 1 1 0 0,1 0 0 0 0,0 0-1 0 0,0 1 1 0 0,5-4-5 0 0,78-75 20 0 0,4 5 0 0 0,3 3 0 0 0,3 6 0 0 0,4 3 0 0 0,2 5-20 0 0,186-95 72 0 0,80-21-72 0 0,-291 142 1 0 0,101-50-1 0 0,3 8-1 0 0,4 8 1 0 0,56-7 0 0 0,-143 60-44 0 0,-103 19 42 0 0,1 1 1 0 0,-1-1-1 0 0,0 1 1 0 0,1-1-1 0 0,-1 1 0 0 0,1-1 1 0 0,0 1-1 0 0,-1-1 1 0 0,1 1-1 0 0,-1 0 0 0 0,1-1 1 0 0,0 1-1 0 0,0 0 1 0 0,-1-1-1 0 0,1 1 0 0 0,0 0 1 0 0,0-1-1 0 0,0 1 1 0 0,-1 0-1 0 0,1 0 0 0 0,0-1 1 0 0,0 1-1 0 0,0 0 1 0 0,0-1-1 0 0,1 1 0 0 0,-1 0 1 0 0,0 0-1 0 0,0-1 1 0 0,0 1-1 0 0,1 0 0 0 0,-1-1 1 0 0,0 1-1 0 0,0 0 1 0 0,1-1-1 0 0,-1 1 0 0 0,1-1 1 0 0,-1 1-1 0 0,1 0 1 0 0,-1-1-1 0 0,1 1 0 0 0,-1-1 1 0 0,1 1-1 0 0,-1-1 1 0 0,1 0-1 0 0,-1 1 0 0 0,1-1 1 0 0,0 0-1 0 0,-1 1 1 0 0,1-1-1 0 0,0 0 0 0 0,-1 1 1 0 0,1-1-1 0 0,0 0 1 0 0,-1 0-1 0 0,1 0 0 0 0,0 0 1 0 0,0 0-1 0 0,-1 0 1 0 0,1 0-1 0 0,0 0 2 0 0,-168 110 13 0 0,-148 67-33 0 0,-280 109 20 0 0,-495 194-76 0 0,989-443 115 0 0,93-31-31 0 0,21-9-7 0 0,334-151 114 0 0,319-123 104 0 0,93 0-219 0 0,-400 151 6 0 0,395-129 10 0 0,-705 239-34 0 0,1 3-1 0 0,1 2 0 0 0,47-5 19 0 0,-99 17-1 0 0,0 0 0 0 0,0 0-1 0 0,1-1 1 0 0,-1 1-1 0 0,1 0 1 0 0,-1 0 0 0 0,1 0-1 0 0,-1 0 1 0 0,1 0-1 0 0,0-1 1 0 0,-1 1 0 0 0,1 0-1 0 0,0 0 1 0 0,-1 0-1 0 0,1 0 1 0 0,0 0 0 0 0,0 0-1 0 0,0 0 1 0 0,0 0 0 0 0,0 0-1 0 0,0 0 1 0 0,0 0-1 0 0,1 0 1 0 0,-1 0 0 0 0,0 0-1 0 0,0 0 1 0 0,1 0-1 0 0,-1 0 1 0 0,1 0 0 0 0,-1 0-1 0 0,1 0 1 0 0,-1-1-1 0 0,1 1 1 0 0,-1 0 0 0 0,1 0-1 0 0,0-1 1 0 0,-1 1-1 0 0,1 0 1 0 0,0-1 0 0 0,0 1-1 0 0,0 0 1 0 0,-1-1 0 0 0,1 1-1 0 0,0-1 1 0 0,0 0-1 0 0,0 1 1 0 0,0-1 0 0 0,0 0-1 0 0,0 1 1 0 0,0-1-1 0 0,0 0 1 0 0,0 0 0 0 0,0 0-1 0 0,0 0 1 0 0,0 0-1 0 0,0 0 1 0 0,0 0 0 0 0,0 0-1 0 0,0 0 1 0 0,0-1 0 0 0,0 1-1 0 0,0 0 1 0 0,0-1-1 0 0,-1 1 1 0 0,1 0 0 0 0,0-1-1 0 0,0 1 1 0 0,0-1-1 0 0,0 1 1 0 0,0-1 1 0 0,-102 85 15 0 0,-217 129 35 0 0,-54 10-50 0 0,14-8-16 0 0,-856 587-137 0 0,773-495 153 0 0,409-275-36 0 0,32-31 35 0 0,0 0 1 0 0,-1-1-1 0 0,1 1 1 0 0,0-1-1 0 0,-1 1 0 0 0,1 0 1 0 0,0-1-1 0 0,0 1 1 0 0,0 0-1 0 0,0 0 0 0 0,-1-1 1 0 0,1 1-1 0 0,0 0 1 0 0,0-1-1 0 0,0 1 1 0 0,0 0-1 0 0,1-1 0 0 0,-1 1 1 0 0,0 0-1 0 0,0 0 1 0 0,0-1-1 0 0,1 1 0 0 0,-1 0 1 0 0,0-1-1 0 0,1 1 1 0 0,-1-1-1 0 0,0 1 0 0 0,1 0 1 0 0,-1-1-1 0 0,1 1 1 0 0,-1-1-1 0 0,1 1 1 0 0,-1-1-1 0 0,1 1 0 0 0,-1-1 1 0 0,1 0-1 0 0,-1 1 1 0 0,1-1-1 0 0,0 0 0 0 0,-1 1 1 0 0,1-1-1 0 0,0 0 1 0 0,-1 0-1 0 0,1 1 1 0 0,0-1-1 0 0,-1 0 0 0 0,1 0 1 0 0,0 0-1 0 0,0 0 1 0 0,-1 0-1 0 0,1 0 0 0 0,0 0 1 0 0,-1 0-1 0 0,1 0 1 0 0,0-1-1 0 0,-1 1 0 0 0,1 0 1 0 0,0 0-1 0 0,-1 0 1 0 0,1-1-1 0 0,0 1 1 0 0,-1 0-1 0 0,1-1 0 0 0,0 1 1 0 0,-1-1-1 0 0,1 1 1 0 0,-1-1-1 0 0,1 1 1 0 0,32-5 24 0 0,0 0 0 0 0,0-2 0 0 0,0-2 1 0 0,-1-1-1 0 0,-1-1 0 0 0,0-2 0 0 0,1-1-24 0 0,11-4 20 0 0,712-316 131 0 0,-358 153-99 0 0,139-56 8 0 0,1001-463-67 0 0,-1081 490-221 0 0,-434 202 32 0 0,-47 20 14 0 0,11-5 176 0 0,-1314 621-71 0 0,612-258 88 0 0,42-19-7 0 0,554-289 135 0 0,-3-6 0 0 0,-2-6 0 0 0,-64 15-139 0 0,139-53 213 0 0,33-12-14 0 0,33-13-58 0 0,264-148-11 0 0,343-156-48 0 0,13 28 0 0 0,51 12-82 0 0,-243 104 29 0 0,103-10-29 0 0,-426 159-139 0 0,-121 24 137 0 0,-1 0 0 0 0,0 1 0 0 0,1-1 0 0 0,-1 0 0 0 0,1 0 0 0 0,-1 1 0 0 0,1-1 0 0 0,-1 1 0 0 0,1-1 0 0 0,0 0 0 0 0,-1 1 0 0 0,1-1 0 0 0,-1 1-1 0 0,1-1 1 0 0,0 1 0 0 0,0-1 0 0 0,-1 1 0 0 0,1-1 0 0 0,0 1 0 0 0,0-1 0 0 0,-1 1 0 0 0,1 0 0 0 0,0-1 0 0 0,0 1 0 0 0,0-1 0 0 0,0 1-1 0 0,0-1 1 0 0,0 1 0 0 0,0 0 0 0 0,0-1 0 0 0,0 1 0 0 0,0-1 0 0 0,0 1 0 0 0,0 0 0 0 0,1-1 0 0 0,-1 1 0 0 0,0-1 0 0 0,0 1 0 0 0,1-1 0 0 0,-1 1-1 0 0,0-1 1 0 0,0 1 0 0 0,1-1 0 0 0,-1 1 0 0 0,1-1 0 0 0,-1 1 0 0 0,0-1 0 0 0,1 0 0 0 0,-1 1 0 0 0,1-1 0 0 0,-1 0 0 0 0,1 1 0 0 0,-1-1-1 0 0,1 0 1 0 0,-1 0 0 0 0,1 1 0 0 0,0-1 0 0 0,-1 0 0 0 0,1 0 0 0 0,-1 0 0 0 0,1 0 0 0 0,-1 0 0 0 0,1 0 2 0 0,-131 86-26 0 0,-978 524 30 0 0,814-444-19 0 0,-1236 642-47 0 0,1217-683 257 0 0,354-149-146 0 0,1325-662 173 0 0,-1285 649-227 0 0,1689-730 43 0 0,-1361 631-42 0 0,-297 115-84 0 0,-106 26 9 0 0,-69 43-28 0 0,46-39 99 0 0,-1370 667-76 0 0,1309-638 91 0 0,-422 208 25 0 0,-10-21 0 0 0,-250 61-32 0 0,620-252 152 0 0,140-34-150 0 0,1 0 1 0 0,-1 0-1 0 0,1-1 0 0 0,-1 1 0 0 0,1-1 0 0 0,-1 1 1 0 0,1 0-1 0 0,-1-1 0 0 0,0 1 0 0 0,1-1 1 0 0,-1 1-1 0 0,1-1 0 0 0,-1 1 0 0 0,0-1 0 0 0,0 1 1 0 0,1-1-1 0 0,-1 0 0 0 0,0 1 0 0 0,0-1 0 0 0,0 1 1 0 0,0-1-1 0 0,1 0 0 0 0,-1 1 0 0 0,0-1 1 0 0,0 1-1 0 0,0-1 0 0 0,0 0 0 0 0,0 1 0 0 0,-1-1 1 0 0,1 0-1 0 0,0 1 0 0 0,0-1 0 0 0,0 1 0 0 0,0-1 1 0 0,-1 1-1 0 0,1-1 0 0 0,0 0 0 0 0,-1 1 1 0 0,1-1-1 0 0,0 1 0 0 0,-1-1 0 0 0,1 1 0 0 0,-1 0 1 0 0,1-1-1 0 0,0 1 0 0 0,-1-1 0 0 0,1 1 0 0 0,-1 0 1 0 0,0-1-1 0 0,1 1 0 0 0,-1 0 0 0 0,1 0 1 0 0,-1-1-1 0 0,1 1 0 0 0,-1 0 0 0 0,0 0 0 0 0,1 0 1 0 0,-1 0-1 0 0,0-1-2 0 0,140-102 8 0 0,337-193 27 0 0,13 21-1 0 0,203-68-34 0 0,686-277-25 0 0,-1341 606 15 0 0,270-92-53 0 0,-261 99-31 0 0,-47 7 91 0 0,1 1 0 0 0,-1-1-1 0 0,1 0 1 0 0,-1 0 0 0 0,1 0-1 0 0,-1 1 1 0 0,1-1-1 0 0,0 0 1 0 0,-1 1 0 0 0,1-1-1 0 0,-1 0 1 0 0,1 1 0 0 0,0-1-1 0 0,-1 0 1 0 0,1 1 0 0 0,0-1-1 0 0,-1 1 1 0 0,1-1 0 0 0,0 1-1 0 0,0-1 1 0 0,-1 1 0 0 0,1-1-1 0 0,0 1 1 0 0,0-1 0 0 0,0 1-1 0 0,0-1 1 0 0,0 1 0 0 0,0-1-1 0 0,0 1 1 0 0,0-1 0 0 0,0 1-1 0 0,0-1 1 0 0,0 1 0 0 0,0-1-1 0 0,0 1 1 0 0,0-1 0 0 0,0 1-1 0 0,1-1 1 0 0,-1 1 0 0 0,0-1-1 0 0,0 1 1 0 0,0-1 0 0 0,1 1-1 0 0,-1-1 1 0 0,0 0 0 0 0,1 1-1 0 0,-1-1 1 0 0,0 1 0 0 0,1-1-1 0 0,-1 0 1 0 0,1 1 0 0 0,-1-1-1 0 0,1 0 1 0 0,-1 0 0 0 0,0 1-1 0 0,1-1 1 0 0,-1 0 0 0 0,1 0-1 0 0,-1 0 1 0 0,1 1 3 0 0,-139 83-64 0 0,-722 336 61 0 0,-120 49-62 0 0,753-358 66 0 0,-4-10 1 0 0,-5-11-1 0 0,-4-9 0 0 0,-208 38-1 0 0,393-107 31 0 0,-1-2-1 0 0,1-3 1 0 0,-1-2-1 0 0,0-3 1 0 0,0-2-1 0 0,-8-4-30 0 0,59 5 6 0 0,1-1-1 0 0,-1 0 1 0 0,0-1-1 0 0,0 1 1 0 0,1-1 0 0 0,-1 0-1 0 0,0 0 1 0 0,1 0-1 0 0,-1-1 1 0 0,1 0 0 0 0,-1 0-1 0 0,1 0 1 0 0,0 0-1 0 0,0 0 1 0 0,0-1-1 0 0,0 0 1 0 0,0 0 0 0 0,1 0-1 0 0,-1 0 1 0 0,1-1-1 0 0,0 1 1 0 0,0-1-1 0 0,0 0 1 0 0,0 0 0 0 0,1 0-1 0 0,-1 0 1 0 0,1-1-1 0 0,0 1 1 0 0,1 0 0 0 0,-1-1-1 0 0,1 0 1 0 0,0 1-1 0 0,0-1 1 0 0,0 0-1 0 0,1 1 1 0 0,-1-1 0 0 0,1 0-1 0 0,0-3-5 0 0,5-12 3 0 0,1 0-1 0 0,1 0 1 0 0,0 0-1 0 0,2 1 0 0 0,0 0 1 0 0,1 1-1 0 0,1 0 1 0 0,1 0-1 0 0,0 1 1 0 0,1 1-1 0 0,1 0 1 0 0,0 1-1 0 0,14-11-2 0 0,-19 16 0 0 0,108-107 9 0 0,5 4 0 0 0,4 6 1 0 0,6 5-1 0 0,3 7 0 0 0,16-2-9 0 0,189-100 44 0 0,211-82-44 0 0,-464 235-27 0 0,2 4 1 0 0,1 4 0 0 0,2 4 0 0 0,1 4 0 0 0,7 3 26 0 0,-84 21-17 0 0,0 1 1 0 0,1 1 0 0 0,0 1-1 0 0,0 0 1 0 0,-1 1 0 0 0,1 1-1 0 0,8 2 17 0 0,-22-2-4 0 0,0 0-1 0 0,-1 0 1 0 0,1 0 0 0 0,-1 0-1 0 0,0 1 1 0 0,1-1 0 0 0,-1 1-1 0 0,0-1 1 0 0,0 1 0 0 0,0 0-1 0 0,0 0 1 0 0,0 0 0 0 0,0 0-1 0 0,0 0 1 0 0,-1 1 0 0 0,1-1-1 0 0,-1 0 1 0 0,0 1 0 0 0,0-1-1 0 0,0 1 1 0 0,0-1-1 0 0,0 1 1 0 0,0 0 0 0 0,0-1-1 0 0,-1 1 1 0 0,0 0 0 0 0,1 0-1 0 0,-1-1 1 0 0,0 1 0 0 0,0 0-1 0 0,-1 0 1 0 0,1-1 0 0 0,-1 1-1 0 0,1 0 1 0 0,-1 0 0 0 0,0-1-1 0 0,0 1 1 0 0,0-1 0 0 0,0 1-1 0 0,0-1 1 0 0,-1 1-1 0 0,-1 1 5 0 0,-9 16 3 0 0,-1-1-1 0 0,0-1 1 0 0,-2 0-1 0 0,0 0 1 0 0,-1-2-1 0 0,-8 6-2 0 0,-101 87 15 0 0,-4-6 1 0 0,-89 51-16 0 0,205-145 0 0 0,-357 231-42 0 0,-10-17 0 0 0,-75 16 42 0 0,244-135 33 0 0,-4-10 0 0 0,-11-6-33 0 0,130-61 98 0 0,89-29-57 0 0,20-7-28 0 0,-10 7-10 0 0,241-135 32 0 0,198-97 47 0 0,9 19 0 0 0,55 2-82 0 0,867-298-5 0 0,-1332 497-6 0 0,161-39-112 0 0,-202 54 122 0 0,0-1-1 0 0,0 1 0 0 0,-1-1 1 0 0,1 1-1 0 0,0 0 0 0 0,0-1 1 0 0,0 1-1 0 0,0-1 0 0 0,-1 1 1 0 0,1-1-1 0 0,0 1 0 0 0,0-1 1 0 0,0 1-1 0 0,0 0 1 0 0,0-1-1 0 0,1 1 0 0 0,-1-1 1 0 0,0 1-1 0 0,0-1 0 0 0,0 1 1 0 0,0-1-1 0 0,1 1 0 0 0,-1 0 1 0 0,0-1-1 0 0,0 0 1 0 0,1 1-1 0 0,-1-1 0 0 0,0 1 1 0 0,1-1-1 0 0,-1 1 0 0 0,1-1 1 0 0,-1 0-1 0 0,1 1 0 0 0,-1-1 1 0 0,0 0-1 0 0,1 1 0 0 0,-1-1 1 0 0,1 0-1 0 0,-1 1 1 0 0,1-1-1 0 0,0 0 0 0 0,-1 0 1 0 0,1 0-1 0 0,-1 0 0 0 0,1 0 1 0 0,-1 0-1 0 0,1 0 0 0 0,-1 0 1 0 0,1 0-1 0 0,0 0 0 0 0,-1 0 1 0 0,1 0-1 0 0,-1 0 1 0 0,1 0-1 0 0,-1 0 0 0 0,1 0 1 0 0,-1-1-1 0 0,1 1 0 0 0,0 0 1 0 0,-1 0-1 0 0,0-1 0 0 0,1 1 1 0 0,-1 0-1 0 0,1-1 1 0 0,-1 1 0 0 0,-111 84-49 0 0,-315 166 74 0 0,-241 148-86 0 0,-549 307 8 0 0,997-595 60 0 0,-125 40-6 0 0,305-133 48 0 0,0-2-1 0 0,-2-1 1 0 0,0-3-1 0 0,0-1 1 0 0,-40 4-48 0 0,80-14 3 0 0,1 1 1 0 0,-1-1 0 0 0,0 1-1 0 0,1-1 1 0 0,-1 1-1 0 0,0-1 1 0 0,1 0 0 0 0,-1 0-1 0 0,0 1 1 0 0,0-1-1 0 0,1 0 1 0 0,-1 0-1 0 0,0 0 1 0 0,0 1 0 0 0,0-1-1 0 0,1 0 1 0 0,-1 0-1 0 0,0 0 1 0 0,0 0 0 0 0,1-1-1 0 0,-1 1 1 0 0,0 0-1 0 0,0 0 1 0 0,0 0-1 0 0,1-1 1 0 0,-1 1 0 0 0,0 0-1 0 0,1-1 1 0 0,-1 1-1 0 0,0 0 1 0 0,1-1 0 0 0,-1 1-1 0 0,0-1 1 0 0,1 1-1 0 0,-1-1 1 0 0,1 0 0 0 0,-1 1-1 0 0,1-1 1 0 0,-1 1-1 0 0,1-1 1 0 0,-1 0-1 0 0,1 0 1 0 0,0 1 0 0 0,-1-1-1 0 0,1 0 1 0 0,0 1-1 0 0,0-1 1 0 0,0 0 0 0 0,-1 0-1 0 0,1 0 1 0 0,0 1-1 0 0,0-1 1 0 0,0 0-1 0 0,0 0 1 0 0,0 1 0 0 0,1-1-1 0 0,-1-1-3 0 0,35-38 72 0 0,79-50-58 0 0,3 5 0 0 0,4 5 1 0 0,30-9-15 0 0,417-230 86 0 0,300-107-86 0 0,498-139-1 0 0,-1315 546-11 0 0,-5 1-16 0 0,0 1-1 0 0,2 3 1 0 0,-1 1-1 0 0,2 3 1 0 0,-1 1-1 0 0,31 1 29 0 0,-78 7-3 0 0,-1 1 1 0 0,1 0-1 0 0,0-1 0 0 0,0 1 1 0 0,-1 0-1 0 0,1 0 0 0 0,0-1 0 0 0,0 1 1 0 0,-1 0-1 0 0,1 0 0 0 0,0 0 0 0 0,0 0 1 0 0,-1 0-1 0 0,1 0 0 0 0,0 0 1 0 0,0 0-1 0 0,0 0 0 0 0,-1 1 0 0 0,1-1 1 0 0,0 0-1 0 0,0 0 0 0 0,-1 1 0 0 0,1-1 1 0 0,0 0-1 0 0,-1 1 0 0 0,1-1 1 0 0,0 1-1 0 0,-1-1 0 0 0,1 1 0 0 0,-1-1 1 0 0,1 1-1 0 0,-1 0 0 0 0,1-1 0 0 0,-1 1 1 0 0,1-1-1 0 0,-1 1 0 0 0,1 0 1 0 0,-1 0-1 0 0,0-1 0 0 0,1 1 0 0 0,-1 0 1 0 0,0-1-1 0 0,0 1 0 0 0,0 0 0 0 0,0 0 1 0 0,1 0-1 0 0,-1-1 0 0 0,0 1 1 0 0,0 0-1 0 0,-1 0 0 0 0,1-1 0 0 0,0 1 1 0 0,0 0-1 0 0,0 0 0 0 0,0 0 0 0 0,-1-1 1 0 0,1 1-1 0 0,0 0 0 0 0,-1-1 1 0 0,1 1-1 0 0,0 0 0 0 0,-1-1 0 0 0,1 1 1 0 0,-1 0-1 0 0,1-1 3 0 0,-8 11-10 0 0,0-1-1 0 0,-1 0 1 0 0,0 0 0 0 0,-1-1-1 0 0,0-1 1 0 0,0 1 0 0 0,-1-2-1 0 0,0 1 1 0 0,-1-1 10 0 0,9-5-1 0 0,-399 238 40 0 0,266-163-33 0 0,-1096 641-125 0 0,1047-610 194 0 0,-3-9 1 0 0,-5-8 0 0 0,-156 48-76 0 0,269-119 134 0 0,106-39-59 0 0,388-205-24 0 0,376-165-43 0 0,64 14-8 0 0,-780 345 5 0 0,229-94-17 0 0,125-26 12 0 0,-289 116-93 0 0,-117 40-84 0 0,-48 14 92 0 0,-392 202 30 0 0,-627 351-63 0 0,671-363 128 0 0,4-12 113 0 0,-208 70-123 0 0,336-182 186 0 0,242-86-184 0 0,0-1 1 0 0,0 1 0 0 0,0 0 0 0 0,0-1 0 0 0,0 1 0 0 0,0 0-1 0 0,0-1 1 0 0,-1 1 0 0 0,1 0 0 0 0,0-1 0 0 0,0 1-1 0 0,0 0 1 0 0,-1 0 0 0 0,1-1 0 0 0,0 1 0 0 0,0 0 0 0 0,-1 0-1 0 0,1-1 1 0 0,0 1 0 0 0,0 0 0 0 0,-1 0 0 0 0,1 0 0 0 0,0 0-1 0 0,-1-1 1 0 0,1 1 0 0 0,0 0 0 0 0,-1 0 0 0 0,1 0 0 0 0,0 0-1 0 0,-1 0 1 0 0,1 0 0 0 0,0 0 0 0 0,-1 0 0 0 0,1 0 0 0 0,0 0-1 0 0,-1 0 1 0 0,1 0 0 0 0,0 0 0 0 0,-1 0 0 0 0,1 0-1 0 0,0 0 1 0 0,-1 0 0 0 0,1 1 0 0 0,0-1 0 0 0,0 0 0 0 0,-1 0-1 0 0,1 0 1 0 0,0 0 0 0 0,-1 1 0 0 0,1-1-3 0 0,380-209 105 0 0,1788-777-42 0 0,-2133 972-60 0 0,378-156 31 0 0,303-76-34 0 0,-577 219-53 0 0,-139 27 50 0 0,0 0 0 0 0,0 1 0 0 0,-1-1 0 0 0,1 0 0 0 0,0 1 0 0 0,0-1 0 0 0,0 1 0 0 0,0-1-1 0 0,0 0 1 0 0,0 1 0 0 0,0-1 0 0 0,0 1 0 0 0,0-1 0 0 0,0 1 0 0 0,0-1 0 0 0,0 0 0 0 0,0 1 0 0 0,0-1 0 0 0,0 1 0 0 0,0-1 0 0 0,0 0 0 0 0,1 1 0 0 0,-1-1 0 0 0,0 1 0 0 0,0-1 0 0 0,1 0 0 0 0,-1 1-1 0 0,0-1 1 0 0,0 0 0 0 0,1 1 0 0 0,-1-1 0 0 0,0 0 0 0 0,1 0 0 0 0,-1 1 0 0 0,0-1 0 0 0,1 0 0 0 0,-1 0 0 0 0,1 1 3 0 0,-212 110-46 0 0,162-88 45 0 0,-1409 664-89 0 0,1107-518 183 0 0,-8-16 0 0 0,-313 86-93 0 0,545-209 199 0 0,112-34-69 0 0,39-10-75 0 0,-14 8-59 0 0,429-212 36 0 0,186-49 24 0 0,451-122-56 0 0,-1039 377 5 0 0,388-129-26 0 0,208-31 21 0 0,-478 149-101 0 0,-124 32-7 0 0,-59 20 59 0 0,-275 129 49 0 0,-1243 587-138 0 0,1182-580 294 0 0,-7-16 0 0 0,-199 45-156 0 0,480-172 150 0 0,104-31-61 0 0,474-222 36 0 0,87-9-125 0 0,840-279 90 0 0,-1275 473-106 0 0,3 5 0 0 0,77-8 16 0 0,-139 42-108 0 0,-79 18 54 0 0,-67 45-5 0 0,54-50 58 0 0,-209 116 6 0 0,-57 13-5 0 0,139-68-2 0 0,-891 389-6 0 0,800-359 20 0 0,-250 81 111 0 0,582-210-159 0 0,580-244 172 0 0,133-5-54 0 0,143-41-50 0 0,-551 207-29 0 0,-372 108-31 0 0,-36 7 27 0 0,-1 1-1 0 0,1-1 1 0 0,0 0 0 0 0,0 0-1 0 0,0 1 1 0 0,0-1 0 0 0,0 0-1 0 0,0 1 1 0 0,0-1 0 0 0,0 0-1 0 0,0 1 1 0 0,0-1 0 0 0,0 0-1 0 0,0 1 1 0 0,0-1 0 0 0,0 0-1 0 0,0 1 1 0 0,0-1 0 0 0,0 0-1 0 0,0 1 1 0 0,0-1 0 0 0,0 0-1 0 0,1 1 1 0 0,-1-1 0 0 0,0 0-1 0 0,0 0 1 0 0,0 1 0 0 0,0-1-1 0 0,1 0 1 0 0,-1 0 0 0 0,0 1-1 0 0,0-1 1 0 0,1 0 0 0 0,-1 0-1 0 0,0 0 1 0 0,0 1 0 0 0,1-1-1 0 0,-1 0 1 0 0,0 0 1 0 0,-203 96 9 0 0,-1712 747 1 0 0,1582-714 114 0 0,321-120-178 0 0,33-10 29 0 0,185-70 201 0 0,866-309 86 0 0,-256 101-212 0 0,-659 231-70 0 0,-229 82 35 0 0,-335 156-30 0 0,-534 223 39 0 0,667-305-137 0 0,261-102 51 0 0,19-4 8 0 0,26-7 26 0 0,281-108 245 0 0,727-225-162 0 0,-598 218-108 0 0,-431 120 8 0 0,-23 7 47 0 0,-230 85 55 0 0,-709 231-42 0 0,563-209 28 0 0,382-111-130 0 0,15-2 48 0 0,20-2 19 0 0,9-6 44 0 0,0-1-1 0 0,0-2 0 0 0,-1-2 1 0 0,22-10-24 0 0,-9 4 17 0 0,806-249-1 0 0,-681 226 19 0 0,-167 40 44 0 0,-16 1-35 0 0,-16 3-6 0 0,-236 87-44 0 0,205-68 8 0 0,-483 223 46 0 0,526-232-140 0 0,45-20 72 0 0,195-90 140 0 0,-6 6-112 0 0,87-17-8 0 0,-141 54 3 0 0,-235 94-1 0 0,-298 155-2 0 0,338-170-156 0 0,54-25 108 0 0,-12-3 56 0 0,-1-1-1 0 0,0 0 1 0 0,0-2-1 0 0,0 1 1 0 0,-1-1-1 0 0,0-1 1 0 0,0 0-1 0 0,8-7-7 0 0,4-1 6 0 0,11-6 9 0 0,4 1-6 0 0,-1-1 1 0 0,-2-3 0 0 0,0-1 0 0 0,-1-1 0 0 0,-1-2 0 0 0,-2-2 0 0 0,-1-1 0 0 0,-1-2 0 0 0,5-8-10 0 0,0-56 103 0 0,-36 94-100 0 0,0-1 0 0 0,0 1-1 0 0,0 0 1 0 0,0 0 0 0 0,0 0 0 0 0,-1 0 0 0 0,1 0 0 0 0,-1 0 0 0 0,0 0 0 0 0,0 0 0 0 0,0 1 0 0 0,0-1-1 0 0,0 0 1 0 0,-1 0 0 0 0,1 1 0 0 0,-1-1 0 0 0,0 1 0 0 0,0-1 0 0 0,0 1 0 0 0,0 0 0 0 0,0-1 0 0 0,0 1 0 0 0,-1 1-1 0 0,1-1 1 0 0,-1 0 0 0 0,1 0 0 0 0,-1 1 0 0 0,0-1 0 0 0,1 1 0 0 0,-1 0 0 0 0,0 0 0 0 0,-2 0-3 0 0,-16-3-3 0 0,0 1 0 0 0,0 0 0 0 0,-1 2 0 0 0,1 1 1 0 0,-1 0-1 0 0,1 2 0 0 0,-1 0 0 0 0,1 2 0 0 0,-5 1 3 0 0,-117 42-66 0 0,144-47 62 0 0,-1 0 0 0 0,0 0 0 0 0,1 0 0 0 0,-1 0 0 0 0,0 1 0 0 0,1-1 0 0 0,-1 0 0 0 0,0 0 0 0 0,1 0 0 0 0,-1 1 1 0 0,0-1-1 0 0,0 0 0 0 0,1 0 0 0 0,-1 1 0 0 0,0-1 0 0 0,0 0 0 0 0,0 1 0 0 0,1-1 0 0 0,-1 0 0 0 0,0 1 0 0 0,0-1 0 0 0,0 0 1 0 0,0 1-1 0 0,0-1 0 0 0,0 0 0 0 0,1 1 0 0 0,-1-1 0 0 0,0 0 0 0 0,0 1 0 0 0,0-1 0 0 0,0 1 0 0 0,0-1 0 0 0,0 0 0 0 0,-1 1 1 0 0,1-1-1 0 0,0 0 0 0 0,0 1 0 0 0,0-1 0 0 0,0 0 0 0 0,0 1 0 0 0,0-1 0 0 0,-1 0 0 0 0,1 1 0 0 0,0-1 0 0 0,0 0 0 0 0,0 1 1 0 0,-1-1-1 0 0,1 0 0 0 0,0 0 0 0 0,-1 1 0 0 0,1-1 0 0 0,0 0 0 0 0,0 0 0 0 0,-1 0 0 0 0,1 1 0 0 0,0-1 0 0 0,-1 0 1 0 0,1 0 2 0 0,35 2-30 0 0,-4-9 38 0 0,0-1 0 0 0,0-1-1 0 0,-1-2 1 0 0,-1-1 0 0 0,18-10-7 0 0,-21 10 6 0 0,59-27 19 0 0,-1-3-1 0 0,58-42-24 0 0,-137 81 3 0 0,7-4 7 0 0,0-1 0 0 0,0-1-1 0 0,-1 1 1 0 0,0-2-1 0 0,-1 0 1 0 0,0 0 0 0 0,0 0-1 0 0,5-10-9 0 0,-13 19 3 0 0,-1 0-1 0 0,0 0 0 0 0,0 0 0 0 0,0 0 1 0 0,0 0-1 0 0,-1-1 0 0 0,1 1 0 0 0,0 0 1 0 0,0 0-1 0 0,-1-1 0 0 0,1 1 0 0 0,-1 0 1 0 0,1-1-1 0 0,-1 1 0 0 0,0-1 0 0 0,1 1 1 0 0,-1-1-1 0 0,0 1 0 0 0,0-1 0 0 0,0 1 1 0 0,0-1-1 0 0,0 1 0 0 0,-1 0 1 0 0,1-1-1 0 0,0 1 0 0 0,-1-1 0 0 0,1 1 1 0 0,-1-1-1 0 0,1 1 0 0 0,-1 0 0 0 0,1 0 1 0 0,-1-1-1 0 0,0 1 0 0 0,0 0 0 0 0,0 0 1 0 0,0 0-1 0 0,0-1 0 0 0,0 1 0 0 0,0 0 1 0 0,0 0-1 0 0,0 1 0 0 0,0-1 0 0 0,-1 0 1 0 0,1 0-1 0 0,0 1 0 0 0,0-1 0 0 0,-1 0 1 0 0,1 1-1 0 0,-2-1-2 0 0,-9 2-11 0 0,1 0 0 0 0,0 1 0 0 0,-1 1 0 0 0,1-1 0 0 0,0 2 0 0 0,0-1 0 0 0,1 2 0 0 0,-1-1 0 0 0,1 2 0 0 0,0-1 0 0 0,0 1 0 0 0,1 1 0 0 0,-1 0 0 0 0,1 0 0 0 0,1 1 0 0 0,0 0 0 0 0,-2 2 11 0 0,2-3 0 0 0,-22 17-16 0 0,2 2-1 0 0,1 1 0 0 0,1 1 0 0 0,2 2 1 0 0,1 0-1 0 0,1 1 0 0 0,1 1 0 0 0,2 1 1 0 0,2 1-1 0 0,1 1 0 0 0,-7 20 17 0 0,21-51-5 0 0,0-1-1 0 0,1 1 1 0 0,-1 0-1 0 0,1-1 1 0 0,-1 1-1 0 0,1 0 1 0 0,0 0 0 0 0,1 0-1 0 0,-1 0 1 0 0,1 0-1 0 0,-1 0 1 0 0,1 0-1 0 0,1 0 1 0 0,-1 0-1 0 0,0 0 1 0 0,1 0 0 0 0,0 0-1 0 0,0 0 1 0 0,0 0-1 0 0,0-1 1 0 0,1 1-1 0 0,-1 0 1 0 0,1-1-1 0 0,0 1 1 0 0,0-1-1 0 0,1 1 1 0 0,-1-1 0 0 0,1 0-1 0 0,-1 0 1 0 0,1 0-1 0 0,0-1 1 0 0,0 1-1 0 0,0 0 1 0 0,0-1-1 0 0,1 0 1 0 0,-1 0-1 0 0,1 0 1 0 0,-1 0 0 0 0,1-1-1 0 0,0 1 1 0 0,0-1-1 0 0,0 0 1 0 0,-1 0-1 0 0,1 0 1 0 0,4 0 5 0 0,17-4 11 0 0,0 0 0 0 0,0-2 0 0 0,-1 0-1 0 0,1-2 1 0 0,-1-1 0 0 0,-1-1 0 0 0,0 0 0 0 0,5-5-11 0 0,52-18 21 0 0,135-43-25 0 0,-191 69-15 0 0,-23 5 6 0 0,-3 9-3 0 0,-57 47 55 0 0,-213 165 6 0 0,59-22-73 0 0,192-142-82 0 0,22-55 107 0 0,0 1 0 0 0,1-1-1 0 0,-1 1 1 0 0,1-1 0 0 0,-1 0-1 0 0,1 0 1 0 0,-1 0-1 0 0,1 0 1 0 0,0 0 0 0 0,0 0-1 0 0,-1 0 1 0 0,1 0 0 0 0,0-1-1 0 0,0 1 1 0 0,0-1 0 0 0,0 0-1 0 0,0 1 1 0 0,0-1-1 0 0,0 0 1 0 0,0 0 0 0 0,0 0-1 0 0,0 0 1 0 0,0-1 0 0 0,-1 1-1 0 0,3-1 4 0 0,-1 1 4 0 0,133-18-709 0 0,-95 10-2348 0 0,0 2-3476 0 0,-29 5 1407 0 0,-5-3-1988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4.3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1 822 1696 0 0,'0'0'713'0'0,"0"0"-252"0"0,0 0 10 0 0,0 0 273 0 0,0 0 327 0 0,0 0 192 0 0,0 0-23 0 0,0 0-154 0 0,0 0-158 0 0,0 0-139 0 0,0 0-70 0 0,15-10 0 0 0,98-68 2559 0 0,24-51 1540 0 0,-104 87-4425 0 0,-1-1-1 0 0,-3-2 1 0 0,-2-1-1 0 0,-1-1 1 0 0,-3-1-1 0 0,-2-1 1 0 0,-2-1 0 0 0,-2-1-1 0 0,6-33-392 0 0,-16-6 311 0 0,-8 89-332 0 0,0 1 1 0 0,0-1 0 0 0,0 0 0 0 0,0 0-1 0 0,0 0 1 0 0,0 1 0 0 0,0-1-1 0 0,0 0 1 0 0,-1 1 0 0 0,1-1-1 0 0,0 1 1 0 0,0 0 0 0 0,-1-1-1 0 0,1 1 1 0 0,0 0 0 0 0,-1 0-1 0 0,1 0 1 0 0,0 0 0 0 0,-1 0 0 0 0,1 0-1 0 0,0 0 1 0 0,0 0 0 0 0,-1 0-1 0 0,1 1 1 0 0,0-1 0 0 0,-1 0-1 0 0,1 1 1 0 0,0-1 0 0 0,0 1-1 0 0,0 0 1 0 0,-1-1 0 0 0,1 1 0 0 0,0 0-1 0 0,0 0 1 0 0,0 0 20 0 0,-154 149-568 0 0,147-142 577 0 0,1-1 0 0 0,0 1 0 0 0,1 0 0 0 0,0 0 1 0 0,0 1-1 0 0,1 0 0 0 0,0 0 0 0 0,1 0 0 0 0,-1 0 0 0 0,2 1 1 0 0,0 0-1 0 0,0 0 0 0 0,0 0 0 0 0,1 0 0 0 0,1 0 1 0 0,-1 8-10 0 0,2 5 71 0 0,2-1 1 0 0,0 0-1 0 0,1 0 1 0 0,1 0-1 0 0,1 0 1 0 0,1-1-1 0 0,1 0 1 0 0,8 18-72 0 0,-7-22 70 0 0,-4-6 21 0 0,0 0 0 0 0,1 0 1 0 0,0-1-1 0 0,1 0 0 0 0,0 0 0 0 0,0 0 1 0 0,1-1-1 0 0,1 1 0 0 0,-1-2 1 0 0,2 1-1 0 0,-1-1 0 0 0,1-1 1 0 0,0 1-1 0 0,5 1-91 0 0,67 25 485 0 0,-38-28 68 0 0,-24-5-2766 0 0,-5-1-3464 0 0,-1 0-5009 0 0,-10 0 3596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9.0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37 4345 0 0,'0'0'1001'0'0,"0"0"-202"0"0,0 0 82 0 0,0 0 355 0 0,0 0 283 0 0,0 0 29 0 0,0 0-176 0 0,0 0-247 0 0,0 0-197 0 0,0 0-111 0 0,0 0-51 0 0,15 0-27 0 0,105-3 2056 0 0,30-5-52 0 0,-56 1-2235 0 0,-95-3-5966 0 0,-1 6-123 0 0,2 3 259 0 0,0-2-1439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9.37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38 688 0 0,'0'0'1456'0'0,"0"0"86"0"0,0 0 140 0 0,0 0 193 0 0,0 0 89 0 0,0 0-75 0 0,0 0-126 0 0,0 0-183 0 0,0 0-202 0 0,0 0-163 0 0,0 0-131 0 0,0 0-129 0 0,31-3-95 0 0,97-7-111 0 0,90-14 1555 0 0,-181 24-2738 0 0,-29 0-3707 0 0,0 0-4135 0 0,-7 0-1857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2.96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79 856 0 0,'0'0'956'0'0,"0"0"85"0"0,0 0 200 0 0,0 0 240 0 0,0 0 96 0 0,0 0-175 0 0,0 0-346 0 0,0 0-333 0 0,0 0-259 0 0,0 0-136 0 0,0 0-45 0 0,7 18 1193 0 0,4 115 1527 0 0,-1 11-2340 0 0,0-48-472 0 0,-5-39-216 0 0,0-7 459 0 0,-4-47 2751 0 0,-16-117-2282 0 0,13 89-843 0 0,1 1 1 0 0,1 0-1 0 0,1-1 1 0 0,1 1-1 0 0,1 0 1 0 0,1 0-1 0 0,2 0 1 0 0,0 1-1 0 0,6-15-60 0 0,-1 11 44 0 0,0 0-1 0 0,2 1 1 0 0,0 0-1 0 0,2 1 1 0 0,1 0-1 0 0,13-14-43 0 0,-28 38-1 0 0,0 0 0 0 0,0-1 0 0 0,1 1-1 0 0,-1 0 1 0 0,0 0 0 0 0,1 0 0 0 0,-1 0-1 0 0,1 0 1 0 0,-1 0 0 0 0,1 0 0 0 0,0 1-1 0 0,-1-1 1 0 0,1 0 0 0 0,0 1 0 0 0,-1 0-1 0 0,1-1 1 0 0,0 1 0 0 0,-1 0 0 0 0,1 0-1 0 0,0 0 1 0 0,0 0 0 0 0,0 0 0 0 0,-1 0-1 0 0,1 0 1 0 0,0 1 0 0 0,-1-1 0 0 0,1 0-1 0 0,0 1 1 0 0,-1 0 0 0 0,1-1 0 0 0,0 1-1 0 0,-1 0 1 0 0,1 0 0 0 0,-1 0-1 0 0,1 0 1 0 0,-1 0 0 0 0,0 0 0 0 0,1 0-1 0 0,-1 1 1 0 0,0-1 0 0 0,0 0 0 0 0,0 1-1 0 0,1 0 2 0 0,43 72 173 0 0,-12 17 196 0 0,-48-86-2207 0 0,1-5-2524 0 0,10-1 688 0 0,4 1-1808 0 0,0 0-1693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4.7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278 105 9522 0 0,'0'0'1511'0'0,"0"0"-112"0"0,0 0 64 0 0,0 0 59 0 0,0 0-85 0 0,0 0-295 0 0,0 0-385 0 0,0 0-274 0 0,0 0-187 0 0,0 0-98 0 0,0 0-28 0 0,0 0-2 0 0,0 0-4 0 0,-27 21-25 0 0,-88 67-48 0 0,66-28-32 0 0,44-48-56 0 0,-2 3-16 0 0,0 0 0 0 0,2 1 0 0 0,-1 0 0 0 0,2 0-1 0 0,0 0 1 0 0,1 0 0 0 0,1 0 0 0 0,0 1 0 0 0,1-1-1 0 0,1 8 14 0 0,1-19 3 0 0,-1-1-1 0 0,1 1 0 0 0,0-1 0 0 0,1 1 0 0 0,-1-1 0 0 0,1 0 1 0 0,0 1-1 0 0,0-1 0 0 0,0 0 0 0 0,0 0 0 0 0,1 0 0 0 0,-1 0 1 0 0,1-1-1 0 0,0 1 0 0 0,1-1 0 0 0,-1 1 0 0 0,0-1 1 0 0,1 0-1 0 0,0-1 0 0 0,0 1 0 0 0,0-1 0 0 0,0 1 0 0 0,0-1 1 0 0,0 0-1 0 0,0-1 0 0 0,1 1 0 0 0,3 0-2 0 0,2 1 96 0 0,1 0 0 0 0,0 0 1 0 0,0-2-1 0 0,0 1 0 0 0,0-1 0 0 0,1-1 0 0 0,-1 0 0 0 0,0-1 0 0 0,0 0 0 0 0,0 0 1 0 0,1-2-97 0 0,6-1 175 0 0,0-2 1 0 0,-1 0 0 0 0,0-1 0 0 0,0 0 0 0 0,0-2-1 0 0,-1 0 1 0 0,-1-1 0 0 0,1 0 0 0 0,-2-1 0 0 0,1-1-1 0 0,-2 0 1 0 0,0-1 0 0 0,0-1 0 0 0,-1 0 0 0 0,-1 0 0 0 0,0-1-1 0 0,-1-1 1 0 0,-1 0 0 0 0,0 0 0 0 0,-1-1 0 0 0,-1 0-1 0 0,0 0 1 0 0,-2 0 0 0 0,0-1 0 0 0,0 0 0 0 0,-2 0-1 0 0,-1-1 1 0 0,0 1 0 0 0,-1-2-176 0 0,0 14-57 0 0,0 0-1 0 0,0 0 1 0 0,-1 0 0 0 0,1 0 0 0 0,-2-1-1 0 0,1 1 1 0 0,-1 0 0 0 0,0 0-1 0 0,0 0 1 0 0,0 0 0 0 0,-1 0-1 0 0,0 0 1 0 0,0 0 0 0 0,-1 1 0 0 0,0-1-1 0 0,0 1 1 0 0,0-1 0 0 0,0 1-1 0 0,-1 0 1 0 0,0 0 0 0 0,0 1 0 0 0,0-1-1 0 0,-1 1 1 0 0,1 0 0 0 0,-1 0-1 0 0,-5-3 58 0 0,1 3-416 0 0,0 1 0 0 0,0 0 0 0 0,0 0 0 0 0,-1 1 0 0 0,1 0-1 0 0,0 0 1 0 0,-1 1 0 0 0,1 1 0 0 0,-1-1 0 0 0,0 2-1 0 0,-7 0 417 0 0,-60 17-9874 0 0,55-10-791 0 0</inkml:trace>
  <inkml:trace contextRef="#ctx0" brushRef="#br0" timeOffset="319.318">0 326 6441 0 0,'0'0'2890'0'0,"0"0"-481"0"0,0 0-307 0 0,0 0-251 0 0,0 0-279 0 0,0 0-304 0 0,0 0-307 0 0,0 0-237 0 0,0 0-171 0 0,0 0-142 0 0,0 0-88 0 0,0 0-39 0 0,33-9-36 0 0,98-25-10 0 0,-70 25 191 0 0,-52 8-345 0 0,1 0 1 0 0,-1 1-1 0 0,1 0 0 0 0,-1 0 1 0 0,1 1-1 0 0,-1 0 1 0 0,0 1-1 0 0,0 0 1 0 0,1 1-1 0 0,-1 0 1 0 0,-1 0-1 0 0,1 1 1 0 0,0 0-1 0 0,0 1-84 0 0,118 35 1553 0 0,-55-39-928 0 0,-68-5-1798 0 0,0-2-4974 0 0,-3 5 1235 0 0,3-3-6431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3.5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201 59 2224 0 0,'0'0'1694'0'0,"0"0"-87"0"0,0 0 83 0 0,0 0 153 0 0,0 0 81 0 0,0 0-86 0 0,0 0-294 0 0,0 0-350 0 0,0 0-290 0 0,0 0-242 0 0,0 0-113 0 0,0 0-27 0 0,-11 3-12 0 0,-38 8-14 0 0,4 30 854 0 0,38-30-1195 0 0,-4 5-3 0 0,0 0 0 0 0,1 1 0 0 0,1 0 0 0 0,1 1 0 0 0,0 0 0 0 0,1 0 0 0 0,1 1 0 0 0,1 0 0 0 0,1 0 0 0 0,0 0 0 0 0,2 0 0 0 0,0 1 0 0 0,1-1 0 0 0,1 18-152 0 0,2-30 0 0 0,0-1-1 0 0,0 1 0 0 0,1-1 0 0 0,-1 0 1 0 0,2 0-1 0 0,-1 0 0 0 0,0-1 1 0 0,1 1-1 0 0,0-1 0 0 0,1 0 1 0 0,-1 0-1 0 0,1 0 0 0 0,0 0 1 0 0,0-1-1 0 0,0 0 0 0 0,1 0 1 0 0,-1 0-1 0 0,1-1 0 0 0,0 0 0 0 0,0 0 1 0 0,0 0-1 0 0,0-1 0 0 0,1 0 1 0 0,-1 0-1 0 0,1-1 0 0 0,-1 1 1 0 0,1-1-1 0 0,0-1 0 0 0,-1 1 1 0 0,1-1-1 0 0,2-1 1 0 0,37-24-3739 0 0,-21 0-4095 0 0,-21 21 5405 0 0,4-4-6382 0 0</inkml:trace>
  <inkml:trace contextRef="#ctx0" brushRef="#br0" timeOffset="339.437">634 133 7314 0 0,'0'0'1168'0'0,"0"0"-12"0"0,0 0 120 0 0,0 0 230 0 0,0 0 77 0 0,0 0-207 0 0,0 0-349 0 0,0 0-317 0 0,-29 32-234 0 0,-86 99-128 0 0,78-73 68 0 0,35-47-283 0 0,1-7-106 0 0,0 0 0 0 0,0 0 0 0 0,1 0 0 0 0,-1 0 0 0 0,1 0 0 0 0,0 0 0 0 0,0 0 0 0 0,0 0 0 0 0,1 0 1 0 0,-1 0-1 0 0,1 0 0 0 0,0 0 0 0 0,0 0 0 0 0,0-1 0 0 0,1 1 0 0 0,0 0 0 0 0,-1 0 0 0 0,1-1 0 0 0,0 1 0 0 0,1-1 0 0 0,-1 0 0 0 0,0 0 0 0 0,1 0 0 0 0,0 0 0 0 0,0 0 0 0 0,0 0 0 0 0,0-1 0 0 0,0 1 0 0 0,1-1 0 0 0,-1 0 0 0 0,1 0 0 0 0,-1 0 0 0 0,1 0 0 0 0,0-1 0 0 0,0 0 0 0 0,-1 1 0 0 0,1-1 0 0 0,0-1 0 0 0,0 1 0 0 0,0-1 0 0 0,0 1 0 0 0,3-1-27 0 0,10 1 135 0 0,1-1-1 0 0,-1 0 1 0 0,0-1-1 0 0,1-1 0 0 0,-1-1 1 0 0,0-1-1 0 0,0 0 1 0 0,-1-1-1 0 0,1 0 1 0 0,-1-2-1 0 0,0 0 1 0 0,-1 0-1 0 0,1-2 1 0 0,-2 0-1 0 0,1-1 0 0 0,-1 0 1 0 0,-1-1-1 0 0,0 0 1 0 0,0-1-1 0 0,-1-1 1 0 0,-1 0-1 0 0,5-7-134 0 0,-13 16 10 0 0,1 0 0 0 0,-1-1-1 0 0,1 0 1 0 0,-1 0 0 0 0,-1 0 0 0 0,1 0 0 0 0,-1 0-1 0 0,0-1 1 0 0,0 1 0 0 0,0-1 0 0 0,-1 1-1 0 0,0-1 1 0 0,0 0 0 0 0,0 1 0 0 0,-1-1-1 0 0,0 0 1 0 0,0 0 0 0 0,0 1 0 0 0,-1-1 0 0 0,0 0-1 0 0,0 1 1 0 0,0-1 0 0 0,-1 1 0 0 0,1-1-1 0 0,-2 1 1 0 0,1-1 0 0 0,0 1 0 0 0,-1 0-1 0 0,0 0 1 0 0,0 0 0 0 0,-1 1 0 0 0,1-1-1 0 0,-1 1 1 0 0,0 0 0 0 0,0 0 0 0 0,0 0 0 0 0,-2 0-10 0 0,-1 0-224 0 0,0 1 0 0 0,0 0 0 0 0,0 1 0 0 0,-1 0 0 0 0,1 0 0 0 0,-1 0 0 0 0,0 1 0 0 0,1 0 0 0 0,-1 0 0 0 0,0 1 0 0 0,0 0 0 0 0,1 1 0 0 0,-1 0 0 0 0,0 0 0 0 0,1 0 0 0 0,-1 1 0 0 0,1 0 0 0 0,-1 1 224 0 0,-80 39-9939 0 0,72-31 966 0 0</inkml:trace>
  <inkml:trace contextRef="#ctx0" brushRef="#br0" timeOffset="812.564">1363 0 5625 0 0,'0'0'3166'0'0,"0"0"-1120"0"0,0 0-490 0 0,0 0-91 0 0,0 0-26 0 0,0 0-87 0 0,0 0-225 0 0,0 0-258 0 0,0 0-225 0 0,0 0-163 0 0,0 0-107 0 0,0 0-35 0 0,-33 15-18 0 0,-99 46-38 0 0,69-19 205 0 0,62-41-491 0 0,0 0 0 0 0,0 0 0 0 0,1 0 1 0 0,-1 0-1 0 0,0 0 0 0 0,1 0 0 0 0,-1 0 0 0 0,1 0 0 0 0,-1 0 0 0 0,1 0 0 0 0,-1 1 0 0 0,1-1 0 0 0,0 0 0 0 0,0 0 0 0 0,0 0 0 0 0,-1 1 0 0 0,1-1 1 0 0,0 0-1 0 0,0 0 0 0 0,1 1 0 0 0,-1-1 0 0 0,0 0 0 0 0,0 0 0 0 0,1 0 0 0 0,-1 1 0 0 0,0-1 0 0 0,1 0 0 0 0,-1 0 0 0 0,1 0 0 0 0,0 0 0 0 0,-1 0 0 0 0,1 0 1 0 0,0 0-1 0 0,0 0 0 0 0,-1 0 0 0 0,1 0 0 0 0,0 0 0 0 0,0-1 0 0 0,0 1 0 0 0,0 0 0 0 0,0-1 0 0 0,0 1 0 0 0,0 0 3 0 0,55 26-200 0 0,-45-23 188 0 0,19 8 38 0 0,-21-9-5 0 0,-1-1-1 0 0,0 1 1 0 0,1 0-1 0 0,-1 1 1 0 0,-1 0-1 0 0,1 0 1 0 0,-1 1-1 0 0,0 0 1 0 0,0 0-1 0 0,0 1 0 0 0,0 0 1 0 0,-1 0-1 0 0,0 0 1 0 0,0 2-21 0 0,-4-4 78 0 0,-1 0 0 0 0,0-1 1 0 0,0 1-1 0 0,0 0 0 0 0,-1 0 0 0 0,0 0 1 0 0,1 0-1 0 0,-1 0 0 0 0,0 0 0 0 0,-1 0 1 0 0,1 0-1 0 0,-1-1 0 0 0,0 1 0 0 0,0 0 1 0 0,0 0-1 0 0,0 0 0 0 0,-1-1 0 0 0,1 1 0 0 0,-1-1 1 0 0,0 1-1 0 0,0-1 0 0 0,0 0 0 0 0,-1 1 1 0 0,-2 1-79 0 0,-5 5 99 0 0,0 0 1 0 0,-1 0 0 0 0,0-1-1 0 0,-1-1 1 0 0,0 0 0 0 0,0-1-1 0 0,-1 0 1 0 0,0-1-1 0 0,0 0 1 0 0,0-1 0 0 0,-1 0-1 0 0,-4 0-99 0 0,-44 6-2107 0 0,-2-7-3731 0 0,55-5 466 0 0,5-2-5302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02.9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23.877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776 280 80 0 0,'0'0'325'0'0,"0"0"-90"0"0,0 0-93 0 0,0 0-69 0 0,0 0-40 0 0,0 0 34 0 0,0 0 56 0 0,-33 29 34 0 0,-104 92 14 0 0,60-29 65 0 0,62-69-176 0 0,-105 190 80 0 0,117-207-117 0 0,-3 7-196 0 0,14-17 377 0 0,64-93 1405 0 0,172-251-348 0 0,-19 51-881 0 0,-207 267 735 0 0,-35 33-524 0 0,-65 76-839 0 0,-249 297 764 0 0,180-253 3148 0 0,151-123-3688 0 0,6-1 41 0 0,1-1 0 0 0,0 0 1 0 0,0 0-1 0 0,-1-1 0 0 0,0 1 1 0 0,1-1-1 0 0,-1-1 0 0 0,0 1 1 0 0,0-1-1 0 0,-1-1 0 0 0,1 1 1 0 0,-1-1-1 0 0,2-2-17 0 0,5-2 23 0 0,8-8 52 0 0,21-17-111 0 0,1 2 0 0 0,2 2 1 0 0,0 2-1 0 0,14-5 36 0 0,4 20-536 0 0,-60 15 526 0 0,0-1 0 0 0,-1 1 0 0 0,1-1 0 0 0,-1 1 0 0 0,0-1 0 0 0,0 1 0 0 0,1 0 0 0 0,-1 0 0 0 0,0-1 0 0 0,0 1 0 0 0,-1 0 0 0 0,1 0 0 0 0,0 0 0 0 0,-1 0 0 0 0,1 0 0 0 0,-1 0 0 0 0,0 0 0 0 0,1 0 0 0 0,-1 1 0 0 0,0-1 0 0 0,0 0 0 0 0,0 0 0 0 0,-1 0 0 0 0,1 0 0 0 0,0 0 0 0 0,-1 0 0 0 0,0 0 0 0 0,1 0 0 0 0,-1 0 0 0 0,0 0 0 0 0,0 0 0 0 0,0 0 0 0 0,0 0 10 0 0,-15 40 12 0 0,-2 0 1 0 0,-2-2-1 0 0,-1 0 0 0 0,-2-1 1 0 0,-14 16-13 0 0,10-13 2 0 0,-5 9 70 0 0,-2-3-1 0 0,-2-1 1 0 0,-3-1 0 0 0,-1-2-1 0 0,-1-2 1 0 0,-3-2 0 0 0,-6 1-72 0 0,29-24 256 0 0,0-1 0 0 0,-1-1 0 0 0,0 0 0 0 0,-1-2 1 0 0,-1-1-1 0 0,0-1 0 0 0,0-1 0 0 0,-17 4-256 0 0,57-49-153 0 0,421-437 36 0 0,-55 95-1365 0 0,-358 353 1144 0 0,1 2 0 0 0,1 1-1 0 0,1 1 1 0 0,1 1 0 0 0,13-6 338 0 0,-52 41-189 0 0,-160 144 258 0 0,-63 37 479 0 0,-136 80 1737 0 0,320-242-1552 0 0,-3-2 0 0 0,0-3 0 0 0,-2-2 0 0 0,-36 12-733 0 0,82-36-163 0 0,35-16-106 0 0,629-413-43 0 0,-614 401-35 0 0,2 2 0 0 0,0 2 0 0 0,1 2 0 0 0,1 2 0 0 0,41-9 347 0 0,-85 25-8 0 0,0-1-10 0 0,1 0-1 0 0,-1 0 1 0 0,0 0 0 0 0,1 0-1 0 0,-1 0 1 0 0,1 0 0 0 0,-1 1-1 0 0,1-1 1 0 0,0 1 0 0 0,-1-1-1 0 0,1 1 1 0 0,-1 0 0 0 0,1-1-1 0 0,0 1 1 0 0,-1 0 0 0 0,1 0-1 0 0,0 0 1 0 0,0 0 0 0 0,-1 1-1 0 0,1-1 1 0 0,-1 0 0 0 0,1 1-1 0 0,0-1 1 0 0,-1 1 0 0 0,1-1-1 0 0,-1 1 1 0 0,1 0 0 0 0,-1 0-1 0 0,1 0 1 0 0,-1-1 0 0 0,0 2-1 0 0,1-1 1 0 0,-1 0 0 0 0,0 0-1 0 0,0 0 1 0 0,0 0 0 0 0,0 1-1 0 0,0-1 1 0 0,0 1 0 0 0,0-1-1 0 0,0 0 1 0 0,0 1 0 0 0,-1 0-1 0 0,1-1 1 0 0,-1 1 0 0 0,1-1-1 0 0,-1 1 19 0 0,-3 6 35 0 0,0-1 0 0 0,-1 0 0 0 0,1 0 0 0 0,-2 0-1 0 0,1-1 1 0 0,-1 1 0 0 0,0-1 0 0 0,0 0 0 0 0,-1 0-1 0 0,0-1 1 0 0,0 0 0 0 0,-2 1-35 0 0,-6 7 47 0 0,-43 39 267 0 0,-2-4 0 0 0,-2-1 1 0 0,-3-4-1 0 0,-2-1-314 0 0,-165 67 1687 0 0,210-102-1413 0 0,1 0-1 0 0,-1-1 0 0 0,0-2 1 0 0,-1 0-1 0 0,1-1 1 0 0,-14 0-274 0 0,35-12-107 0 0,91-68-236 0 0,12-10 30 0 0,4 5 0 0 0,4 4 0 0 0,107-56 313 0 0,-198 123-107 0 0,6-3-165 0 0,0 1 0 0 0,1 0-1 0 0,0 3 1 0 0,1 0 0 0 0,14-2 272 0 0,-43 12-14 0 0,1 1 0 0 0,-1 0 0 0 0,1-1 1 0 0,-1 1-1 0 0,1 0 0 0 0,0 0 0 0 0,-1 0 0 0 0,1-1 0 0 0,0 1 1 0 0,-1 0-1 0 0,1 0 0 0 0,0 0 0 0 0,0 0 0 0 0,0-1 0 0 0,0 1 1 0 0,-1 0-1 0 0,2 0 0 0 0,-1 0 0 0 0,0 0 0 0 0,0 0 0 0 0,0 0 1 0 0,0 0-1 0 0,0-1 0 0 0,1 1 0 0 0,-1 0 0 0 0,0 0 0 0 0,1 0 1 0 0,-1-1-1 0 0,1 1 0 0 0,-1 0 0 0 0,0 0 0 0 0,1-1 0 0 0,0 1 1 0 0,-1 0-1 0 0,1-1 0 0 0,0 1 0 0 0,-1-1 0 0 0,1 1 0 0 0,0 0 1 0 0,-1-1-1 0 0,1 0 0 0 0,0 1 0 0 0,0-1 0 0 0,0 1 0 0 0,-1-1 1 0 0,1 0-1 0 0,0 0 0 0 0,0 0 0 0 0,0 1 0 0 0,0-1 0 0 0,0 0 1 0 0,-1 0-1 0 0,1 0 0 0 0,0 0 0 0 0,0 0 0 0 0,0 0 0 0 0,0-1 1 0 0,0 1-1 0 0,0 0 0 0 0,-1 0 0 0 0,1-1 0 0 0,0 1 0 0 0,0 0 1 0 0,0-1-1 0 0,-1 1 0 0 0,1-1 0 0 0,0 1 14 0 0,-125 132 250 0 0,94-104-229 0 0,-56 50 677 0 0,-2-3 0 0 0,-4-5 0 0 0,-80 47-698 0 0,74-65 1106 0 0,177-96-1578 0 0,95-83 539 0 0,-89 61-385 0 0,3 4 0 0 0,2 4-1 0 0,98-46 319 0 0,-106 77-727 0 0,-81 27 725 0 0,-1 0-1 0 0,0 0 0 0 0,1 0 1 0 0,-1 0-1 0 0,1 0 1 0 0,-1 1-1 0 0,1-1 0 0 0,-1 0 1 0 0,0 0-1 0 0,1 0 1 0 0,-1 0-1 0 0,1 1 0 0 0,-1-1 1 0 0,0 0-1 0 0,1 0 0 0 0,-1 1 1 0 0,0-1-1 0 0,1 0 1 0 0,-1 1-1 0 0,0-1 0 0 0,0 0 1 0 0,1 1-1 0 0,-1-1 0 0 0,0 1 1 0 0,0-1-1 0 0,1 0 1 0 0,-1 1-1 0 0,0-1 0 0 0,0 1 1 0 0,0-1-1 0 0,0 0 0 0 0,0 1 1 0 0,0-1-1 0 0,0 1 1 0 0,0-1-1 0 0,0 1 0 0 0,0-1 1 0 0,0 1-1 0 0,0-1 0 0 0,0 0 1 0 0,0 1-1 0 0,0-1 1 0 0,0 1-1 0 0,0-1 0 0 0,-1 1 1 0 0,1-1-1 0 0,0 0 0 0 0,0 1 1 0 0,0-1-1 0 0,-1 0 1 0 0,1 1-1 0 0,0-1 0 0 0,-1 0 1 0 0,1 1-1 0 0,0-1 0 0 0,-1 0 1 0 0,1 1-1 0 0,0-1 1 0 0,-1 0-1 0 0,1 0 0 0 0,0 1 1 0 0,-1-1 2 0 0,-99 107 210 0 0,33-38 99 0 0,-4-3-1 0 0,-2-4 0 0 0,-3-2 1 0 0,-2-4-1 0 0,-3-4 0 0 0,-40 18-308 0 0,80-51 450 0 0,27-13-277 0 0,24-14-444 0 0,206-157 281 0 0,-99 68 12 0 0,60-34-505 0 0,5 9-1 0 0,100-47 484 0 0,-153 108-897 0 0,-134 71 1009 0 0,-57 41-27 0 0,-1-2 1 0 0,-3-4-1 0 0,-13 5-85 0 0,42-27 81 0 0,-333 212 1127 0 0,235-147-634 0 0,135-88-586 0 0,1 0 0 0 0,-1 0 0 0 0,0 0 0 0 0,0 0 0 0 0,0 1 0 0 0,1-1 1 0 0,-1 0-1 0 0,0 0 0 0 0,0 0 0 0 0,0 0 0 0 0,1 0 0 0 0,-1 1 0 0 0,0-1 0 0 0,0 0 0 0 0,0 0 0 0 0,0 0 1 0 0,0 1-1 0 0,0-1 0 0 0,1 0 0 0 0,-1 0 0 0 0,0 0 0 0 0,0 1 0 0 0,0-1 0 0 0,0 0 0 0 0,0 0 0 0 0,0 1 0 0 0,0-1 1 0 0,0 0-1 0 0,0 0 0 0 0,0 1 0 0 0,0-1 0 0 0,0 0 0 0 0,0 0 12 0 0,31-7-67 0 0,162-108 135 0 0,-122 66-121 0 0,81-44-338 0 0,4 7 1 0 0,36-9 390 0 0,-135 79-569 0 0,-65 36 593 0 0,-99 96 227 0 0,-17 0 249 0 0,-4-6 0 0 0,-135 86-500 0 0,258-192 14 0 0,-94 61 588 0 0,130-61-1217 0 0,-12-11 624 0 0,-1 0 0 0 0,0-1-1 0 0,0-1 1 0 0,-1-1 0 0 0,-1-1-1 0 0,1 0 1 0 0,0-2-9 0 0,11-6 11 0 0,469-344-347 0 0,-452 331 219 0 0,-2-2 0 0 0,-2-1 0 0 0,26-30 117 0 0,-51 43 94 0 0,-37 16 116 0 0,9 10-231 0 0,-1 1 0 0 0,1 1 0 0 0,0 0 0 0 0,1 0 0 0 0,-1 1 0 0 0,1 1 0 0 0,1 0 0 0 0,-1 1 0 0 0,2 0 0 0 0,-4 3 21 0 0,-14 11-14 0 0,-549 496 736 0 0,551-495-659 0 0,-26 35 17 0 0,53-57-89 0 0,-1 0 0 0 0,1-1 0 0 0,-1 1 1 0 0,1-1-1 0 0,-1 0 0 0 0,1 0 0 0 0,0 1 0 0 0,0-1 1 0 0,0 0-1 0 0,0 0 0 0 0,0-1 0 0 0,0 1 1 0 0,0 0-1 0 0,0-1 0 0 0,0 1 0 0 0,0-1 1 0 0,0 0-1 0 0,0 1 0 0 0,0-1 0 0 0,1 0 1 0 0,-1 0-1 0 0,0-1 0 0 0,0 1 0 0 0,0 0 1 0 0,0-1-1 0 0,0 1 0 0 0,0-1 0 0 0,0 0 1 0 0,0 1-1 0 0,2-2 9 0 0,23-7 19 0 0,-1 0 1 0 0,0-2-1 0 0,-1-1 1 0 0,0 0-1 0 0,0-2 0 0 0,-2-1 1 0 0,6-6-20 0 0,10-4 20 0 0,128-87-100 0 0,-6-7 1 0 0,-5-7-1 0 0,8-19 80 0 0,-158 140-3 0 0,4-3 1 0 0,0-1 0 0 0,-1 0 1 0 0,0 0-1 0 0,-1-1 0 0 0,1 0 1 0 0,-2 0-1 0 0,0-1 0 0 0,0 0 0 0 0,5-11 2 0 0,-12 21 3 0 0,-1 0 0 0 0,1 0 0 0 0,0 1 0 0 0,0-1 0 0 0,0 0 0 0 0,-1 0-1 0 0,1 0 1 0 0,0 1 0 0 0,-1-1 0 0 0,1 0 0 0 0,0 0 0 0 0,-1 1 0 0 0,1-1-1 0 0,-1 0 1 0 0,1 1 0 0 0,-1-1 0 0 0,0 1 0 0 0,1-1 0 0 0,-1 1 0 0 0,0-1-1 0 0,1 1 1 0 0,-1-1 0 0 0,0 1 0 0 0,1-1 0 0 0,-1 1 0 0 0,0 0 0 0 0,0-1-1 0 0,0 1 1 0 0,1 0 0 0 0,-1 0 0 0 0,0 0 0 0 0,0 0 0 0 0,0 0 0 0 0,1 0-1 0 0,-1 0 1 0 0,0 0 0 0 0,0 0 0 0 0,0 0 0 0 0,0 0 0 0 0,1 0-1 0 0,-1 0 1 0 0,0 1 0 0 0,0-1 0 0 0,0 0 0 0 0,1 1 0 0 0,-1-1 0 0 0,0 1-1 0 0,1-1 1 0 0,-1 1 0 0 0,0-1-3 0 0,-82 51-89 0 0,-364 334 242 0 0,41-51 510 0 0,405-334-669 0 0,0 0 1 0 0,0 0-1 0 0,0 0 0 0 0,0 0 0 0 0,0 1 1 0 0,0-1-1 0 0,1 0 0 0 0,-1 1 1 0 0,0-1-1 0 0,0 0 0 0 0,0 1 0 0 0,1-1 1 0 0,-1 1-1 0 0,0-1 0 0 0,0 1 0 0 0,1-1 1 0 0,-1 1-1 0 0,0 0 0 0 0,1-1 1 0 0,-1 1-1 0 0,1 0 0 0 0,-1 0 0 0 0,1-1 1 0 0,-1 1-1 0 0,1 0 0 0 0,0 0 1 0 0,-1 0-1 0 0,1-1 0 0 0,0 1 0 0 0,0 0 1 0 0,-1 0-1 0 0,1 0 0 0 0,0 0 1 0 0,0 0-1 0 0,0 0 0 0 0,0 0 0 0 0,0-1 1 0 0,0 1-1 0 0,1 0 0 0 0,-1 0 0 0 0,0 0 1 0 0,0 0-1 0 0,1 0 0 0 0,-1 0 1 0 0,0-1-1 0 0,1 1 0 0 0,-1 0 0 0 0,1 0 1 0 0,-1-1-1 0 0,1 1 0 0 0,-1 0 1 0 0,1 0-1 0 0,-1-1 0 0 0,1 1 0 0 0,0-1 1 0 0,-1 1-1 0 0,1-1 0 0 0,0 1 0 0 0,0-1 1 0 0,-1 1-1 0 0,1-1 0 0 0,0 1 1 0 0,0-1-1 0 0,0 0 0 0 0,0 0 0 0 0,-1 1 1 0 0,1-1-1 0 0,0 0 0 0 0,1 0 6 0 0,20-1-6 0 0,-1-2 0 0 0,0 0 0 0 0,0-2 0 0 0,0 0 0 0 0,0-1 0 0 0,0-1 0 0 0,-1-1 0 0 0,-1-1 0 0 0,1 0 0 0 0,-1-2 0 0 0,-1 0-1 0 0,17-13 7 0 0,-3 4-5 0 0,156-104-216 0 0,141-123 221 0 0,-228 168-120 0 0,44-47-78 0 0,-142 112 350 0 0,-31 26-103 0 0,-33 30-79 0 0,1 4-1 0 0,3 1 0 0 0,-10 15 31 0 0,28-27 40 0 0,-52 47 260 0 0,-3-4 0 0 0,-3-5 0 0 0,-48 25-300 0 0,95-63 194 0 0,73-32-641 0 0,-4-5 449 0 0,-1-2 1 0 0,1 0 0 0 0,-1-1-1 0 0,0-1 1 0 0,-1-1-1 0 0,1 0 1 0 0,-1-2-1 0 0,-1 1 1 0 0,15-12-3 0 0,542-367-127 0 0,-285 204-164 0 0,-281 178 249 0 0,22-13 64 0 0,-40 23 76 0 0,-45 32-135 0 0,2 3 1 0 0,2 1 0 0 0,-10 14 36 0 0,9-8 26 0 0,-599 466 1413 0 0,627-491-1422 0 0,42-17-292 0 0,-2-7 259 0 0,0-1-1 0 0,0-1 0 0 0,0 0 0 0 0,0 0 0 0 0,-1-2 0 0 0,0 0 0 0 0,0 0 1 0 0,-1-1-1 0 0,0-1 0 0 0,3-3 17 0 0,9-3-6 0 0,486-291-293 0 0,-33 23-301 0 0,-472 271 769 0 0,-37 19-46 0 0,-15 14-128 0 0,0 1 1 0 0,2 3-1 0 0,1 1 0 0 0,-15 14 5 0 0,-5 2 56 0 0,-408 251 1142 0 0,388-245-657 0 0,83-49-547 0 0,1 0 0 0 0,-1 0 0 0 0,0 0 0 0 0,1 0 0 0 0,-1 0 0 0 0,0 0 0 0 0,1 1 0 0 0,-1-1 0 0 0,0 0 0 0 0,1 0 0 0 0,-1 0 0 0 0,0 1 0 0 0,0-1 0 0 0,1 0 0 0 0,-1 0 0 0 0,0 1 0 0 0,0-1 0 0 0,0 0 0 0 0,1 1 0 0 0,-1-1 0 0 0,0 0 0 0 0,0 1 0 0 0,0-1 0 0 0,0 0 0 0 0,1 1 0 0 0,-1-1 0 0 0,0 0 0 0 0,0 1 0 0 0,0-1 0 0 0,0 0 0 0 0,0 1 0 0 0,0-1 0 0 0,0 0 0 0 0,0 1 0 0 0,0-1 0 0 0,0 0 0 0 0,0 1 0 0 0,0-1 0 0 0,-1 0 0 0 0,1 1 0 0 0,0-1 0 0 0,0 0 0 0 0,0 1-1 0 0,0-1 1 0 0,0 0 0 0 0,-1 1 0 0 0,1-1 0 0 0,0 0 0 0 0,0 0 0 0 0,-1 1 0 0 0,1-1 0 0 0,0 0 0 0 0,0 0 0 0 0,-1 1 0 0 0,1-1 0 0 0,0 0 0 0 0,-1 0 0 0 0,1 0 0 0 0,-1 0 6 0 0,36 2-134 0 0,-3-9 126 0 0,0-1 0 0 0,-1-2 0 0 0,0 0 0 0 0,-1-3 0 0 0,0 0 0 0 0,19-13 8 0 0,-5 4-17 0 0,567-294-533 0 0,-529 268 513 0 0,-105 40 363 0 0,0 14-341 0 0,0 0-1 0 0,1 1 0 0 0,0 1 1 0 0,0 1-1 0 0,0 1 0 0 0,1 0 0 0 0,1 2 1 0 0,0 1-1 0 0,1 0 0 0 0,-10 10 16 0 0,10-10 13 0 0,-581 404 1092 0 0,561-383-1081 0 0,75-26-280 0 0,-14-11 257 0 0,0-1 1 0 0,-1 0 0 0 0,0-2-1 0 0,0 0 1 0 0,0-2 0 0 0,-1 0-1 0 0,0-1 1 0 0,0-1 0 0 0,-1-1-1 0 0,4-4-1 0 0,21-9 10 0 0,515-295-96 0 0,-329 165 4 0 0,-206 132 208 0 0,-30 21 135 0 0,-7 3-257 0 0,-1 1 1 0 0,1 0-1 0 0,0 1 0 0 0,0 0 0 0 0,0 1 1 0 0,0 1-1 0 0,1 0 0 0 0,0 1 1 0 0,-7 4-5 0 0,3-2-2 0 0,-652 398 713 0 0,570-341-304 0 0,98-66-411 0 0,-1 0 1 0 0,1 0-1 0 0,-1 0 0 0 0,1 1 1 0 0,0-1-1 0 0,-1 0 0 0 0,1 0 1 0 0,-1 1-1 0 0,1-1 0 0 0,-1 0 1 0 0,1 1-1 0 0,0-1 0 0 0,-1 0 1 0 0,1 1-1 0 0,0-1 0 0 0,-1 1 1 0 0,1-1-1 0 0,0 1 0 0 0,0-1 1 0 0,-1 0-1 0 0,1 1 0 0 0,0-1 1 0 0,0 1-1 0 0,0-1 0 0 0,0 1 1 0 0,0-1-1 0 0,0 1 0 0 0,0-1 1 0 0,-1 1-1 0 0,2-1 0 0 0,-1 1 1 0 0,0-1-1 0 0,0 1 0 0 0,0-1 1 0 0,0 1-1 0 0,0-1 0 0 0,0 1 1 0 0,0-1-1 0 0,1 1 0 0 0,-1-1 1 0 0,0 1-1 0 0,0-1 0 0 0,1 1 1 0 0,-1-1-1 0 0,0 1 0 0 0,0-1 1 0 0,1 0-1 0 0,-1 1 0 0 0,1-1 1 0 0,-1 0-1 0 0,0 1 0 0 0,1-1 1 0 0,-1 0-1 0 0,1 0 0 0 0,-1 1 1 0 0,1-1-1 0 0,-1 0 0 0 0,1 0 1 0 0,-1 0-1 0 0,0 1 0 0 0,1-1 1 0 0,-1 0-1 0 0,1 0 0 0 0,0 0 1 0 0,-1 0-1 0 0,1 0 0 0 0,-1 0 1 0 0,1 0-1 0 0,-1 0 4 0 0,39 4-122 0 0,-5-7 111 0 0,0-1-1 0 0,-1-2 0 0 0,1-1 0 0 0,-1-2 1 0 0,-1-1-1 0 0,0-2 0 0 0,12-6 12 0 0,21-7-32 0 0,44-14-87 0 0,-3-6 0 0 0,-2-4 0 0 0,9-11 119 0 0,-112 60 9 0 0,0 1 0 0 0,-1-1 0 0 0,1 0 0 0 0,0 0 0 0 0,-1 0 0 0 0,1 0-1 0 0,0 0 1 0 0,-1 0 0 0 0,1 0 0 0 0,0 0 0 0 0,-1 0 0 0 0,1 0 0 0 0,0 0-1 0 0,-1 0 1 0 0,1 0 0 0 0,-1 0 0 0 0,1-1 0 0 0,0 1 0 0 0,-1 0-1 0 0,1-1 1 0 0,-1 1 0 0 0,1 0 0 0 0,-1-1 0 0 0,1 1 0 0 0,0-1 0 0 0,-1 1-1 0 0,0 0 1 0 0,1-1 0 0 0,-1 1 0 0 0,1-1 0 0 0,-1 0 0 0 0,0 1 0 0 0,1-1-1 0 0,-1 1 1 0 0,0-1 0 0 0,1 1 0 0 0,-1-1 0 0 0,0 0 0 0 0,0 1-1 0 0,0-1 1 0 0,0 0 0 0 0,0 1 0 0 0,1-1 0 0 0,-1 0 0 0 0,0 1 0 0 0,-1-1-1 0 0,1 0 1 0 0,0 1 0 0 0,0-1 0 0 0,0 0 0 0 0,0 1 0 0 0,0-1 0 0 0,-1 0-1 0 0,1 1 1 0 0,0-1 0 0 0,0 1 0 0 0,-1-1 0 0 0,1 1 0 0 0,-1-1 0 0 0,1 1-1 0 0,0-1 1 0 0,-1 1 0 0 0,1-1 0 0 0,-1 1 0 0 0,1-1 0 0 0,-1 1-9 0 0,-22 3-10 0 0,0 0 0 0 0,1 2 0 0 0,-1 1 0 0 0,1 1 1 0 0,1 0-1 0 0,-1 2 0 0 0,1 0 0 0 0,1 2 0 0 0,-2 1 10 0 0,-34 15 17 0 0,-431 197 667 0 0,487-224-691 0 0,1 0 0 0 0,-1 0 1 0 0,1 0-1 0 0,-1 0 0 0 0,1 0 1 0 0,-1 1-1 0 0,1-1 0 0 0,-1 0 1 0 0,0 0-1 0 0,1 0 0 0 0,-1 1 1 0 0,1-1-1 0 0,-1 0 1 0 0,0 1-1 0 0,1-1 0 0 0,-1 0 1 0 0,0 1-1 0 0,0-1 0 0 0,1 1 1 0 0,-1-1-1 0 0,0 0 0 0 0,0 1 1 0 0,1-1-1 0 0,-1 1 0 0 0,0-1 1 0 0,0 1-1 0 0,0-1 0 0 0,0 0 1 0 0,0 1-1 0 0,0-1 0 0 0,0 1 1 0 0,0-1-1 0 0,0 1 0 0 0,0-1 1 0 0,0 1-1 0 0,0-1 0 0 0,0 1 1 0 0,0-1-1 0 0,0 1 1 0 0,0-1-1 0 0,0 0 0 0 0,-1 1 1 0 0,1-1-1 0 0,0 1 0 0 0,0-1 1 0 0,-1 0-1 0 0,1 1 0 0 0,0-1 1 0 0,-1 1-1 0 0,1-1 0 0 0,0 0 1 0 0,-1 1-1 0 0,1-1 0 0 0,0 0 1 0 0,-1 0-1 0 0,1 1 0 0 0,0-1 1 0 0,-1 0-1 0 0,1 0 0 0 0,-1 0 1 0 0,1 1 6 0 0,42 5-98 0 0,-3-11 84 0 0,0 0 0 0 0,-1-3 0 0 0,0-1 0 0 0,0-2 1 0 0,-1-1-1 0 0,-1-2 0 0 0,0-2 0 0 0,16-10 14 0 0,-33 17-8 0 0,57-24-17 0 0,-1-4 0 0 0,-3-3 0 0 0,-1-3 0 0 0,39-32 25 0 0,-110 75 11 0 0,0 1 1 0 0,0-1-1 0 0,-1 0 0 0 0,1 0 1 0 0,0 0-1 0 0,-1 1 1 0 0,1-1-1 0 0,0 0 1 0 0,-1 0-1 0 0,1 0 0 0 0,-1 0 1 0 0,1 0-1 0 0,0 0 1 0 0,-1 0-1 0 0,1 0 0 0 0,0 0 1 0 0,-1 0-1 0 0,1 0 1 0 0,-1 0-1 0 0,1 0 0 0 0,0 0 1 0 0,-1 0-1 0 0,1 0 1 0 0,0 0-1 0 0,-1 0 0 0 0,1 0 1 0 0,0-1-1 0 0,-1 1 1 0 0,1 0-1 0 0,0 0 0 0 0,-1 0 1 0 0,1-1-1 0 0,0 1 1 0 0,0 0-1 0 0,-1 0 0 0 0,1-1 1 0 0,0 1-1 0 0,0 0 1 0 0,-1-1-1 0 0,1 1 1 0 0,0 0-1 0 0,0-1 0 0 0,0 1 1 0 0,0 0-1 0 0,-1-1 1 0 0,1 1-1 0 0,0 0 0 0 0,0-1 1 0 0,0 1-1 0 0,0-1 1 0 0,0 1-1 0 0,0 0 0 0 0,0-1 1 0 0,0 1-1 0 0,0 0 1 0 0,0-1-1 0 0,0 1 0 0 0,0-1 1 0 0,0 1-1 0 0,1 0-11 0 0,-42 7 0 0 0,-1 13-9 0 0,1 2 0 0 0,0 2-1 0 0,2 2 1 0 0,-3 4 9 0 0,-25 16 37 0 0,-212 155 147 0 0,256-184-176 0 0,19-15-15 0 0,-1 1 0 0 0,0 0 1 0 0,1 0-1 0 0,0 1 0 0 0,0-1 1 0 0,0 1-1 0 0,0 0 0 0 0,0 0 1 0 0,1 1-1 0 0,0-1 1 0 0,0 0-1 0 0,0 1 0 0 0,0 0 1 0 0,1 0-1 0 0,0 0 0 0 0,0 0 1 0 0,0 0 6 0 0,4-2-10 0 0,0 0-1 0 0,0-1 1 0 0,0 1 0 0 0,0-1 0 0 0,1 0 0 0 0,-1 0-1 0 0,1 0 1 0 0,0 0 0 0 0,-1 0 0 0 0,1 0 0 0 0,0-1 0 0 0,0 1-1 0 0,0-1 1 0 0,0 0 0 0 0,0 0 0 0 0,1 0 0 0 0,-1 0-1 0 0,0-1 1 0 0,0 1 0 0 0,1-1 0 0 0,-1 0 0 0 0,0 0-1 0 0,0 0 1 0 0,1 0 0 0 0,-1-1 0 0 0,0 1 0 0 0,0-1 0 0 0,1 0-1 0 0,-1 0 1 0 0,1 0 10 0 0,1 1-8 0 0,13-4 9 0 0,0 0 0 0 0,0-1 0 0 0,-1-1 0 0 0,0-1 0 0 0,0 0 0 0 0,-1-1 0 0 0,1-1 0 0 0,-2-1 0 0 0,0 0 0 0 0,3-3-1 0 0,7-3 1 0 0,78-52 4 0 0,-3-5 0 0 0,-3-4 0 0 0,31-36-5 0 0,-47 25 73 0 0,-81 88-67 0 0,0-1-1 0 0,0 1 1 0 0,0-1 0 0 0,0 1-1 0 0,0 0 1 0 0,0-1 0 0 0,0 1-1 0 0,0-1 1 0 0,0 1 0 0 0,0-1-1 0 0,0 1 1 0 0,0-1 0 0 0,0 1-1 0 0,0-1 1 0 0,0 1 0 0 0,0 0-1 0 0,-1-1 1 0 0,1 1 0 0 0,0-1-1 0 0,0 1 1 0 0,0-1 0 0 0,-1 1-1 0 0,1 0 1 0 0,0-1 0 0 0,-1 1-1 0 0,1 0 1 0 0,0-1 0 0 0,-1 1-1 0 0,1 0 1 0 0,0-1 0 0 0,-1 1-1 0 0,1 0 1 0 0,-1 0 0 0 0,1 0-1 0 0,0-1 1 0 0,-1 1 0 0 0,1 0 0 0 0,-1 0-1 0 0,1 0 1 0 0,-1 0 0 0 0,1 0-1 0 0,-1 0 1 0 0,1 0 0 0 0,-1 0-1 0 0,1 0 1 0 0,-1 0 0 0 0,1 0-1 0 0,0 0 1 0 0,-1 0 0 0 0,1 0-1 0 0,-1 0 1 0 0,1 0 0 0 0,-1 1-1 0 0,1-1 1 0 0,0 0 0 0 0,-1 0-1 0 0,1 0 1 0 0,-1 1 0 0 0,1-1-1 0 0,0 0 1 0 0,-1 1 0 0 0,1-1-6 0 0,-34 12-28 0 0,-135 119-48 0 0,74-51 108 0 0,-17 4 20 0 0,-12 8 255 0 0,-101 100-307 0 0,187-144 9 0 0,38-47-13 0 0,0 0 0 0 0,-1 0-1 0 0,1 0 1 0 0,0 0 0 0 0,-1 0-1 0 0,1 1 1 0 0,0-1 0 0 0,0 0-1 0 0,0 0 1 0 0,0 0 0 0 0,0 0-1 0 0,0 0 1 0 0,1 0 0 0 0,-1 1-1 0 0,0-1 1 0 0,0 0 0 0 0,1 0-1 0 0,-1 0 1 0 0,1 0 0 0 0,-1 0-1 0 0,1 0 1 0 0,-1 0 0 0 0,1 0-1 0 0,0 0 1 0 0,-1 0 0 0 0,1-1-1 0 0,0 1 1 0 0,0 0-1 0 0,0 0 1 0 0,-1-1 0 0 0,1 1-1 0 0,0 0 1 0 0,0-1 0 0 0,0 1-1 0 0,0-1 1 0 0,0 1 0 0 0,0-1-1 0 0,1 1 1 0 0,-1-1 0 0 0,0 0-1 0 0,0 0 1 0 0,0 0 0 0 0,0 1-1 0 0,0-1 1 0 0,0 0 0 0 0,0 0-1 0 0,1 0 1 0 0,0-1 4 0 0,13 1-9 0 0,1-1 1 0 0,0-1-1 0 0,-1 0 0 0 0,0-1 0 0 0,1-1 1 0 0,-1 0-1 0 0,0-1 0 0 0,-1 0 0 0 0,0-2 1 0 0,1 0-1 0 0,-2 0 0 0 0,1-1 0 0 0,-1-1 1 0 0,10-9 8 0 0,-2 6-19 0 0,44-31-335 0 0,-2-2 1 0 0,-2-3-1 0 0,8-13 354 0 0,8-14-3101 0 0,-8-4-3889 0 0,-46 50-2364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52.883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99 612 0 0 0,'-20'-4'0'0'0,"51"-6"0"0"0,0 1 0 0 0,250-115 440 0 0,-275 121-505 0 0,16-7 351 0 0,-32 4 159 0 0,-14 9-235 0 0,0 0 1 0 0,1 2 0 0 0,-1 0 0 0 0,1 2 0 0 0,0 1-1 0 0,-15 7-210 0 0,-9 2 487 0 0,-81 21 1267 0 0,42-28 2142 0 0,196-43-3808 0 0,130-30-445 0 0,-190 52 261 0 0,-59 9 1155 0 0,-92 63-1091 0 0,-33 19 596 0 0,168-87-207 0 0,259-180 350 0 0,-292 187-706 0 0,1-1 19 0 0,0 0 0 0 0,0 0 0 0 0,0-1 0 0 0,0 1 0 0 0,0 0 0 0 0,0-1 0 0 0,0 1 0 0 0,-1-1 0 0 0,1 0 0 0 0,0 1 0 0 0,-1-1 0 0 0,1 0 0 0 0,-1 0 0 0 0,0 0 0 0 0,0 0 0 0 0,0 0 0 0 0,0 0-1 0 0,0-1 1 0 0,0 1 0 0 0,0 0 0 0 0,-1 0 0 0 0,1-1 0 0 0,-1 1 0 0 0,1-1 0 0 0,-1 1-20 0 0,-4 0-40 0 0,1 1 1 0 0,-1-1-1 0 0,0 1 0 0 0,0 0 0 0 0,0 1 0 0 0,1-1 1 0 0,-1 0-1 0 0,0 1 0 0 0,0 0 0 0 0,0 0 1 0 0,0 0-1 0 0,0 0 0 0 0,0 1 0 0 0,0 0 0 0 0,0 0 1 0 0,1 0-1 0 0,-4 1 40 0 0,-199 85 824 0 0,183-79-169 0 0,22-8-555 0 0,1 0-99 0 0,15-4 30 0 0,174-99 713 0 0,-100 41-608 0 0,-131 55-760 0 0,-193 58 1373 0 0,264-77-426 0 0,17 2-318 0 0,0 3 0 0 0,2 1 0 0 0,0 2 0 0 0,19-2-5 0 0,-53 14 134 0 0,-24 7 242 0 0,-13 0-488 0 0,-71-1 678 0 0,93 0-511 0 0,1 0-62 0 0,0 0-59 0 0,85-54-332 0 0,-9 9 422 0 0,-76 45-13 0 0,-1 0 0 0 0,1 0 0 0 0,0 0 0 0 0,-1 1 0 0 0,1-1 0 0 0,-1 0 0 0 0,1 0 0 0 0,-1 0 0 0 0,0 0 0 0 0,1 0 0 0 0,-1 0 0 0 0,1-1 0 0 0,-1 1 0 0 0,1 0 0 0 0,0 0 0 0 0,-1 0 0 0 0,1 0 0 0 0,-1-1 0 0 0,1 1 0 0 0,-1 0 0 0 0,1 0 0 0 0,-1-1 0 0 0,1 1 0 0 0,0 0 0 0 0,-1-1 0 0 0,1 1 0 0 0,0 0 0 0 0,-1-1 0 0 0,1 1 0 0 0,0-1 0 0 0,-1 1 0 0 0,1 0 0 0 0,0-1 0 0 0,0 1 0 0 0,-1-1 0 0 0,1 1 0 0 0,0-1 0 0 0,0 1 0 0 0,0-1 0 0 0,0 1 0 0 0,0-1 0 0 0,0 1 0 0 0,0-1 0 0 0,0 1 0 0 0,0-1 0 0 0,0 1 0 0 0,0-1 0 0 0,0 1 0 0 0,0-1 0 0 0,0 1 0 0 0,0-1 0 0 0,0 1 0 0 0,1-1 0 0 0,-1 1 0 0 0,0-1 0 0 0,0 1 0 0 0,1 0 0 0 0,-1-1 0 0 0,0 1 0 0 0,1-1 0 0 0,-1 1 0 0 0,0 0 0 0 0,1-1 0 0 0,-1 1 0 0 0,0 0 0 0 0,1-1 0 0 0,-1 1 0 0 0,1 0 0 0 0,-1 0 0 0 0,1-1-11 0 0,-5 0-134 0 0,-54-2-114 0 0,58 3 258 0 0,0 0-17 0 0,0 0 14 0 0,15-15-69 0 0,39-22-43 0 0,-62 34 644 0 0,7 3-546 0 0,1 0-1 0 0,0 0-1 0 0,0 0-2 0 0,0 0 10 0 0,0 0-23 0 0,0 0-34 0 0,0 0-40 0 0,0 0-45 0 0,-24 22-241 0 0,22-20 371 0 0,-1 0 0 0 0,1 1-1 0 0,0-1 1 0 0,1 1 0 0 0,-1-1 0 0 0,0 1-1 0 0,1 0 1 0 0,-1 0 0 0 0,1-1 0 0 0,0 1-1 0 0,0 0 1 0 0,0 0 0 0 0,1 0 0 0 0,-1 0-1 0 0,1 1 1 0 0,-1-1 0 0 0,1 0 0 0 0,0 0-1 0 0,0 0 1 0 0,0 0 0 0 0,1 0 0 0 0,-1 0-1 0 0,1 0 1 0 0,0 0 0 0 0,0 0 0 0 0,0 0-1 0 0,0 0 1 0 0,0 0 0 0 0,0 0 0 0 0,1 0-1 0 0,0 0 14 0 0,-1 7 12 0 0,-1 0 0 0 0,1-1 0 0 0,-2 1 0 0 0,0 0 0 0 0,0 0 0 0 0,-1-1 0 0 0,0 1 0 0 0,0-1 1 0 0,-1 1-1 0 0,0-1 0 0 0,-1 0 0 0 0,0 0 0 0 0,-1 0 0 0 0,1-1 0 0 0,-2 1 0 0 0,1-1 0 0 0,-1 0 0 0 0,0-1 0 0 0,-1 0 0 0 0,0 0 0 0 0,0 0 0 0 0,-1-1 0 0 0,-3 3-12 0 0,-2 5 29 0 0,-1 1 0 0 0,10-12-30 0 0,1 0 0 0 0,-1 1 0 0 0,1-1 0 0 0,0 1 0 0 0,-1 0-1 0 0,2 0 1 0 0,-1 0 0 0 0,0 0 0 0 0,1 1 0 0 0,0-1 0 0 0,0 1 0 0 0,0-1 0 0 0,0 1 0 0 0,1 0 0 0 0,0 0 0 0 0,0 0 0 0 0,0 0 0 0 0,1 0 0 0 0,0 0 1 0 0,-1-4-5 0 0,1 1 0 0 0,0-1 1 0 0,-1 1-1 0 0,1-1 0 0 0,0 1 0 0 0,0-1 0 0 0,0 1 0 0 0,0-1 1 0 0,1 1-1 0 0,-1-1 0 0 0,0 1 0 0 0,0-1 0 0 0,1 0 1 0 0,-1 1-1 0 0,1-1 0 0 0,0 1 0 0 0,-1-1 0 0 0,1 0 0 0 0,0 0 1 0 0,0 1-1 0 0,0-1 0 0 0,-1 0 0 0 0,1 0 0 0 0,1 0 1 0 0,-1 0-1 0 0,0 0 0 0 0,0 0 0 0 0,0 0 0 0 0,0 0 0 0 0,1-1 1 0 0,0 1 4 0 0,-4 30 605 0 0,-26-17 1047 0 0,25-17-828 0 0,-3 9-14180 0 0,6-2 9697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57.149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555 491 0 0 0,'0'0'153'0'0,"0"0"58"0"0,-4-7-47 0 0,-13-23-83 0 0,17 30-81 0 0,-1-1-1 0 0,1 1 0 0 0,-1-1 0 0 0,0 1 1 0 0,1 0-1 0 0,-1-1 0 0 0,1 1 0 0 0,-1 0 1 0 0,1 0-1 0 0,-1-1 0 0 0,0 1 0 0 0,1 0 1 0 0,-1 0-1 0 0,0 0 0 0 0,1 0 0 0 0,-1 0 1 0 0,0 0-1 0 0,1 0 0 0 0,-1 0 0 0 0,0 0 1 0 0,1 0-1 0 0,-1 0 0 0 0,0 0 0 0 0,1 0 1 0 0,-1 0-1 0 0,1 1 0 0 0,-1-1 0 0 0,0 0 1 0 0,1 0-1 0 0,-1 1 0 0 0,1-1 0 0 0,-1 1 1 0 0,1-1-1 0 0,-1 0 0 0 0,1 1 0 0 0,-1-1 1 0 0,1 1-1 0 0,-1-1 0 0 0,1 1 0 0 0,-1-1 1 0 0,1 1-1 0 0,0-1 0 0 0,0 1 0 0 0,-1 0 1 0 0,1-1-1 0 0,0 1 0 0 0,0 0 0 0 0,-1-1 1 0 0,1 1-1 0 0,0-1 0 0 0,0 1 0 0 0,0 0 1 0 0,-3 4 22 0 0,-76 86 286 0 0,62-69-199 0 0,-1 0-1 0 0,0-2 1 0 0,-2 0-1 0 0,0-1 1 0 0,-1 0-1 0 0,-19 11-108 0 0,25-21 195 0 0,6-3 101 0 0,15-10 273 0 0,62-54-221 0 0,-43 42-977 0 0,-25 16 475 0 0,0 0 45 0 0,0 0 60 0 0,-37 30 175 0 0,-141 73 851 0 0,169-98-782 0 0,0 0-88 0 0,17-7-3 0 0,27-17-17 0 0,-35 19-131 0 0,0 0 7 0 0,0 0 22 0 0,0 0 26 0 0,-17 8-10 0 0,-122 61 953 0 0,236-139-69 0 0,1 0-974 0 0,-220 152 457 0 0,119-80-309 0 0,3-1-95 0 0,45-1-1513 0 0,12-3-2070 0 0,-43 2 3116 0 0</inkml:trace>
  <inkml:trace contextRef="#ctx0" brushRef="#br0" timeOffset="2797.307">531 601 336 0 0,'0'0'379'0'0,"0"0"-160"0"0,0 0-86 0 0,0 0-37 0 0,0 0-31 0 0,-32 14-21 0 0,-95 41 7 0 0,88-33 500 0 0,66-29 93 0 0,15-16-295 0 0,-2-2 0 0 0,0-2 0 0 0,-2-1 0 0 0,18-18-349 0 0,64-94 1734 0 0,-114 99-94 0 0,-7 41-1626 0 0,1-1 0 0 0,-1 0-1 0 0,1 1 1 0 0,-1-1 0 0 0,0 1 0 0 0,1-1 0 0 0,-1 1-1 0 0,0-1 1 0 0,1 1 0 0 0,-1-1 0 0 0,0 1 0 0 0,1 0 0 0 0,-1-1-1 0 0,0 1 1 0 0,0 0 0 0 0,0 0 0 0 0,1 0 0 0 0,-1 0-1 0 0,0 0 1 0 0,0-1 0 0 0,0 1 0 0 0,0 0 0 0 0,1 1-1 0 0,-1-1 1 0 0,0 0 0 0 0,0 0 0 0 0,0 0 0 0 0,1 0 0 0 0,-1 1-1 0 0,0-1 1 0 0,0 0 0 0 0,1 1 0 0 0,-1-1 0 0 0,0 1-1 0 0,1-1 1 0 0,-1 1 0 0 0,0-1 0 0 0,1 1 0 0 0,-1-1 0 0 0,1 1-1 0 0,-1-1 1 0 0,1 1 0 0 0,-1 0 0 0 0,1-1 0 0 0,-1 1-1 0 0,1 0 1 0 0,-1 0 0 0 0,1 0-14 0 0,-134 175 379 0 0,-24 21 553 0 0,137-163-468 0 0,21-34-395 0 0,30-12 1133 0 0,270-270-136 0 0,-222 211-1140 0 0,210-211-1262 0 0,-249 212 1313 0 0,-63 66-43 0 0,11 7 58 0 0,1 1 1 0 0,-1 0 0 0 0,1 1 0 0 0,-1 0 0 0 0,2 1 0 0 0,-1 0-1 0 0,1 1 1 0 0,-1 0 0 0 0,2 1 0 0 0,-1 0 0 0 0,-6 8 7 0 0,-10 5 91 0 0,-392 323 3523 0 0,442-352-3180 0 0,469-354 267 0 0,-350 251-1003 0 0,-142 111 303 0 0,0 0-1 0 0,-1 0 1 0 0,1 0-1 0 0,0 0 1 0 0,0 0 0 0 0,-1 0-1 0 0,1 0 1 0 0,0 1-1 0 0,-1-1 1 0 0,1 0-1 0 0,0 0 1 0 0,-1 0 0 0 0,1-1-1 0 0,0 1 1 0 0,-1 0-1 0 0,1 0 1 0 0,0 0-1 0 0,-1 0 1 0 0,1 0-1 0 0,0 0 1 0 0,-1 0 0 0 0,1 0-1 0 0,0-1 1 0 0,0 1-1 0 0,-1 0 1 0 0,1 0-1 0 0,0 0 1 0 0,0-1 0 0 0,-1 1-1 0 0,1 0 1 0 0,0 0-1 0 0,0-1 1 0 0,0 1-1 0 0,-1 0 1 0 0,1 0 0 0 0,0-1-1 0 0,0 1 1 0 0,0 0-1 0 0,0-1 1 0 0,0 1-1 0 0,0 0 1 0 0,-1-1-1 0 0,1 1 1 0 0,0 0 0 0 0,0-1-1 0 0,0 1 1 0 0,0 0-1 0 0,0-1 1 0 0,0 1-1 0 0,0 0 1 0 0,1-1 0 0 0,-1 1-1 0 0,-99 65-359 0 0,-323 249 1022 0 0,322-257 314 0 0,146-65-1264 0 0,181-109 481 0 0,-70 36-500 0 0,-119 59 210 0 0,-61 10 504 0 0,12 14-424 0 0,0 0-1 0 0,0 0 0 0 0,0 1 0 0 0,0 0 0 0 0,0 1 0 0 0,1 0 1 0 0,0 1-1 0 0,0 0 0 0 0,0 1 0 0 0,0 0 0 0 0,1 0 0 0 0,-8 8 17 0 0,-13 6 16 0 0,-172 127 173 0 0,96-68-88 0 0,296-271-410 0 0,-179 185-14 0 0,-23 29 179 0 0,-43 64 257 0 0,-3-2-1 0 0,-4-2 1 0 0,-58 58-113 0 0,-15 0 346 0 0,136-139-352 0 0,0 0 0 0 0,1-1 0 0 0,-1 1 0 0 0,0 0 0 0 0,0 0 0 0 0,1-1 0 0 0,-1 1 0 0 0,1 0 0 0 0,-1-1 0 0 0,0 1 0 0 0,1-1 0 0 0,-1 0 0 0 0,1 0 0 0 0,-1 1 0 0 0,1-1 0 0 0,-1 0 0 0 0,1 0 0 0 0,-1 0 0 0 0,1-1 0 0 0,-1 1 0 0 0,1 0 0 0 0,-1 0 0 0 0,1-1 0 0 0,-1 1 0 0 0,0-1 0 0 0,1 1 0 0 0,-1-1 0 0 0,1 0 0 0 0,-1 0 0 0 0,0 1 6 0 0,299-127-38 0 0,-170 75-665 0 0,-358 151 1196 0 0,-174 54 622 0 0,376-142-1059 0 0,39-11-492 0 0,162-71 640 0 0,213-103-474 0 0,-346 148 278 0 0,-42 26-1 0 0,-1 0 0 0 0,1 0 1 0 0,0 0-1 0 0,-1 0 0 0 0,1 0 1 0 0,0 0-1 0 0,0 0 1 0 0,-1 0-1 0 0,1 0 0 0 0,0 0 1 0 0,0 0-1 0 0,-1-1 1 0 0,1 1-1 0 0,0 0 0 0 0,0 0 1 0 0,-1 0-1 0 0,1 0 0 0 0,0-1 1 0 0,0 1-1 0 0,-1 0 1 0 0,1 0-1 0 0,0 0 0 0 0,0-1 1 0 0,0 1-1 0 0,0 0 1 0 0,-1 0-1 0 0,1-1 0 0 0,0 1 1 0 0,0 0-1 0 0,0 0 1 0 0,0-1-1 0 0,0 1 0 0 0,0 0 1 0 0,0-1-1 0 0,0 1 0 0 0,0 0 1 0 0,0 0-1 0 0,0-1 1 0 0,0 1-1 0 0,0 0 0 0 0,0-1 1 0 0,0 1-1 0 0,0 0 1 0 0,0 0-1 0 0,0-1 0 0 0,0 1 1 0 0,0 0-1 0 0,0 0 0 0 0,0-1 1 0 0,1 1-1 0 0,-1 0 1 0 0,0 0-1 0 0,0-1 0 0 0,0 1 1 0 0,1 0-1 0 0,-1 0 1 0 0,0 0-1 0 0,0-1 0 0 0,0 1 1 0 0,1 0-1 0 0,-1 0-7 0 0,-26-3-22 0 0,7 6 13 0 0,0 0 1 0 0,0 1 0 0 0,1 1 0 0 0,-1 1 0 0 0,1 1-1 0 0,0 0 1 0 0,1 2 0 0 0,0-1 0 0 0,0 2 0 0 0,1 1 8 0 0,-16 6 15 0 0,-171 111 269 0 0,201-127-293 0 0,-1 1 0 0 0,0 0 0 0 0,1 1 0 0 0,0-1 0 0 0,-1 0 0 0 0,1 1 0 0 0,0-1 0 0 0,0 1 0 0 0,0 0-1 0 0,1 0 1 0 0,-1 0 0 0 0,1 0 0 0 0,-1 0 0 0 0,1 0 0 0 0,0 0 0 0 0,0 0 0 0 0,0 0 0 0 0,1 0 0 0 0,-1 1 9 0 0,39 4-44 0 0,-19-10 83 0 0,-1-2-1 0 0,1 0 1 0 0,-1-1-1 0 0,0-1 1 0 0,0 0 0 0 0,-1-1-1 0 0,0-2 1 0 0,0 1-1 0 0,0-2 1 0 0,3-3-39 0 0,24-12 41 0 0,41-22-20 0 0,-2-5 0 0 0,-3-2 0 0 0,-2-5 0 0 0,27-27-21 0 0,-56 42 26 0 0,-49 44-14 0 0,0 0-1 0 0,0 0 1 0 0,0 0-1 0 0,0 0 1 0 0,-1-1-1 0 0,1 1 0 0 0,0 0 1 0 0,0 0-1 0 0,0 0 1 0 0,0 0-1 0 0,0 0 1 0 0,-1 0-1 0 0,1-1 1 0 0,0 1-1 0 0,0 0 0 0 0,0 0 1 0 0,0 0-1 0 0,0 0 1 0 0,0-1-1 0 0,0 1 1 0 0,0 0-1 0 0,0 0 0 0 0,0 0 1 0 0,0 0-1 0 0,-1-1 1 0 0,1 1-1 0 0,0 0 1 0 0,0 0-1 0 0,0 0 1 0 0,0-1-1 0 0,1 1 0 0 0,-1 0 1 0 0,0 0-1 0 0,0 0 1 0 0,0 0-1 0 0,0-1 1 0 0,0 1-1 0 0,0 0 1 0 0,0 0-13 0 0,-23 8-102 0 0,-368 287 88 0 0,303-237 125 0 0,122-58-232 0 0,107-77 404 0 0,3-18-284 0 0,100-90 2 0 0,-180 135-29 0 0,117-104-186 0 0,-155 113 209 0 0,-52 37-221 0 0,17 6 197 0 0,-1 0 0 0 0,0 0 0 0 0,0 1 1 0 0,1 0-1 0 0,0 1 0 0 0,0 0 0 0 0,0 0 0 0 0,0 1 0 0 0,0 0 0 0 0,1 1 0 0 0,-7 6 30 0 0,-8 3-8 0 0,-250 176 212 0 0,62-23 238 0 0,203-150-533 0 0,39-25 149 0 0,153-117 204 0 0,143-122-384 0 0,-274 194 128 0 0,-90 57-165 0 0,-107 101-45 0 0,92-63 221 0 0,-326 269 526 0 0,368-306-495 0 0,10-6-56 0 0,0 0 0 0 0,0 1-1 0 0,0-1 1 0 0,1 0 0 0 0,-1 0 0 0 0,0 0 0 0 0,0 0-1 0 0,0 0 1 0 0,0 1 0 0 0,0-1 0 0 0,0 0 0 0 0,0 0-1 0 0,1 0 1 0 0,-1 0 0 0 0,0 1 0 0 0,0-1 0 0 0,0 0-1 0 0,0 0 1 0 0,0 0 0 0 0,0 1 0 0 0,0-1 0 0 0,0 0 0 0 0,0 0-1 0 0,0 0 1 0 0,0 0 0 0 0,0 1 0 0 0,0-1 0 0 0,0 0-1 0 0,0 0 1 0 0,0 0 0 0 0,0 1 0 0 0,-1-1 0 0 0,1 0-1 0 0,0 0 1 0 0,0 0 8 0 0,9-1 24 0 0,-1-1 1 0 0,1-1-1 0 0,-1 0 0 0 0,0 0 1 0 0,0 0-1 0 0,0-1 0 0 0,0 0 1 0 0,-1-1-1 0 0,1 0 0 0 0,-1 0 0 0 0,-1 0 1 0 0,1-1-1 0 0,1-2-24 0 0,9-5 15 0 0,258-214-27 0 0,-229 183 72 0 0,-59 45-117 0 0,-117 103-194 0 0,-108 99 443 0 0,231-198-124 0 0,-1 1-229 0 0,15-7 38 0 0,96-71 398 0 0,52-31-345 0 0,-135 93-81 0 0,-18 21-13 0 0,-18 8 255 0 0,0-1 0 0 0,0-1 0 0 0,-2 0-1 0 0,0-1 1 0 0,-1-1 0 0 0,0-1-1 0 0,-1-1 1 0 0,-14 7-91 0 0,21-14 207 0 0,13-6-261 0 0,0 0-1 0 0,1 0 1 0 0,-1 1 0 0 0,0-1 0 0 0,0 0 0 0 0,0 1 0 0 0,0-1-1 0 0,0 0 1 0 0,0 1 0 0 0,0-1 0 0 0,1 0 0 0 0,-1 1 0 0 0,0-1-1 0 0,0 0 1 0 0,0 1 0 0 0,0-1 0 0 0,-1 0 0 0 0,1 1-1 0 0,0-1 1 0 0,0 0 0 0 0,0 1 0 0 0,0-1 0 0 0,0 0 0 0 0,0 1-1 0 0,0-1 1 0 0,-1 0 0 0 0,1 0 0 0 0,0 1 0 0 0,0-1 54 0 0,49 19-8747 0 0,-37-13 4354 0 0,-2-1 261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3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10810 0 0,'0'0'1321'0'0,"0"0"-436"0"0,0 0-258 0 0,0 0 168 0 0,0 0 305 0 0,0 0 162 0 0,0 0-97 0 0,0 0-239 0 0,0 0-209 0 0,0 0-161 0 0,0 0-86 0 0,0 0-6 0 0,0 0-37 0 0,33-2-11 0 0,106-3-19 0 0,105-3 663 0 0,-184 0-2905 0 0,-27-5-8019 0 0,-30 12 4790 0 0,2 1-1541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 10514 0 0,'0'0'2158'0'0,"0"0"-1410"0"0,0 0-109 0 0,0 0 444 0 0,0 0 309 0 0,0 0 82 0 0,0 0-221 0 0,36-1-335 0 0,115-5-262 0 0,79-24 312 0 0,-156 18-1449 0 0,-8 2-3568 0 0,-24 4-5066 0 0,-30 5 957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308 122 4753 0 0,'0'0'938'0'0,"0"0"-37"0"0,0 0 131 0 0,0 0 305 0 0,0 0 322 0 0,0 0 98 0 0,0 0-184 0 0,0 0-370 0 0,0 0-353 0 0,0 0-276 0 0,0 0-155 0 0,3 16 2235 0 0,-148 196-118 0 0,139-201-2520 0 0,0 0 1 0 0,1 0-1 0 0,0 0 0 0 0,1 1 0 0 0,0 0 1 0 0,1 0-1 0 0,0 0 0 0 0,1 0 1 0 0,1 0-1 0 0,-1 0 0 0 0,2 1 0 0 0,0-1 1 0 0,0 0-1 0 0,1 0 0 0 0,1 3-16 0 0,2-7 55 0 0,0 0-1 0 0,0 0 1 0 0,1-1 0 0 0,0 1 0 0 0,0-1-1 0 0,1-1 1 0 0,0 1 0 0 0,0-1-1 0 0,1 0 1 0 0,-1 0 0 0 0,1-1-1 0 0,1 0 1 0 0,-1 0 0 0 0,1-1-1 0 0,-1 0 1 0 0,1 0 0 0 0,1 0-1 0 0,-1-1 1 0 0,0-1 0 0 0,1 1-1 0 0,-1-1 1 0 0,1-1 0 0 0,0 0-1 0 0,0 0 1 0 0,-1-1 0 0 0,8 0-55 0 0,47 3-1382 0 0,-46-30-5311 0 0,-10 8-1226 0 0,-5 11 61 0 0</inkml:trace>
  <inkml:trace contextRef="#ctx0" brushRef="#br0" timeOffset="532.317">0 122 3329 0 0,'0'0'648'0'0,"0"0"27"0"0,0 0 173 0 0,0 0 356 0 0,0 0 323 0 0,0 0 51 0 0,0 0-185 0 0,0 0-307 0 0,0 0-274 0 0,0 0-109 0 0,0 0-7 0 0,0 0 42 0 0,0 0 46 0 0,6-10 12 0 0,15-30-20 0 0,20 12 1607 0 0,-27 22-1948 0 0,-5 0-270 0 0,1 1-1 0 0,0 0 1 0 0,1 1 0 0 0,-1 0-1 0 0,1 1 1 0 0,0 0 0 0 0,0 0-1 0 0,0 1 1 0 0,0 1 0 0 0,0 0-1 0 0,0 0 1 0 0,0 1-1 0 0,8 1-164 0 0,56 48 255 0 0,-25-9-83 0 0,-38-34-25 0 0,1 0 1 0 0,-1 0-1 0 0,1-1 0 0 0,1-1 0 0 0,-1 0 1 0 0,1-1-1 0 0,-1-1 0 0 0,1 0 0 0 0,0 0 0 0 0,0-1 1 0 0,0-1-1 0 0,0-1 0 0 0,4 0-147 0 0,-10-2 104 0 0,-1 1 1 0 0,0-1-1 0 0,-1 0 0 0 0,1-1 0 0 0,-1 0 1 0 0,1 0-1 0 0,-1 0 0 0 0,0-1 1 0 0,-1 0-1 0 0,1 0 0 0 0,-1 0 0 0 0,0-1 1 0 0,0 0-1 0 0,-1 0 0 0 0,4-5-104 0 0,19-4-4428 0 0,-5 14-3343 0 0,-14 1 2996 0 0,-1 0-4707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47 13667 0 0,'0'0'968'0'0,"0"0"-457"0"0,0 0-234 0 0,0 0 170 0 0,0 0 336 0 0,0 0 194 0 0,0 0-19 0 0,0 0-181 0 0,0 0-246 0 0,-2 32-177 0 0,-5 101-120 0 0,-17 170 240 0 0,2-119-1652 0 0,22-178 2922 0 0,-1 1-7264 0 0,2-13-6466 0 0,-1-1 7968 0 0</inkml:trace>
  <inkml:trace contextRef="#ctx0" brushRef="#br0" timeOffset="249.597">34 106 8890 0 0,'0'0'1173'0'0,"0"0"-176"0"0,0 0 108 0 0,0 0 308 0 0,0 0 223 0 0,0 0-100 0 0,0 0-314 0 0,0 0-297 0 0,0 0-246 0 0,33-4-171 0 0,106-12-106 0 0,193-30-176 0 0,-314 43-1332 0 0,18-2-95 0 0,-24 4-3457 0 0,0 2-4157 0 0,-12-1 3883 0 0</inkml:trace>
  <inkml:trace contextRef="#ctx0" brushRef="#br0" timeOffset="453.585">76 463 5489 0 0,'0'0'1528'0'0,"0"0"-775"0"0,0 0 383 0 0,0 0 392 0 0,0 0 201 0 0,0 0-97 0 0,0 0-360 0 0,0 0-400 0 0,0 0-343 0 0,197 11-217 0 0,-162-15-200 0 0,8-3-160 0 0,-3-4-192 0 0,2 4-297 0 0,-3-4-527 0 0,0 3-840 0 0,-14 1-1209 0 0,-6 3-6873 0 0</inkml:trace>
  <inkml:trace contextRef="#ctx0" brushRef="#br0" timeOffset="977.03">544 835 4081 0 0,'0'0'1371'0'0,"0"0"-896"0"0,0 0-182 0 0,0 0 399 0 0,0 0 448 0 0,0 0 285 0 0,0 0 23 0 0,0 0-192 0 0,0 0-253 0 0,0 0-200 0 0,0 0-98 0 0,31-9 8 0 0,96-31 81 0 0,-28-5 1286 0 0,-79 31-1583 0 0,39-27 605 0 0,-2-2 0 0 0,-1-2 0 0 0,19-24-1102 0 0,-40 29 94 0 0,-2-1-1 0 0,-2-2 1 0 0,-2-1 0 0 0,23-45-94 0 0,-43 73-148 0 0,0 1 0 0 0,-1-1 0 0 0,-1 0 0 0 0,0-1 0 0 0,-1 1 0 0 0,-1-1 0 0 0,0-1 1 0 0,-1 1-1 0 0,-1-1 0 0 0,-1 1 0 0 0,0-13 148 0 0,-3 27-37 0 0,0 0 1 0 0,0 0 0 0 0,0 0-1 0 0,-1 0 1 0 0,1 0 0 0 0,-1 0-1 0 0,0 0 1 0 0,1 0 0 0 0,-1 1-1 0 0,0-1 1 0 0,-1 1-1 0 0,1-1 1 0 0,0 1 0 0 0,-1 0-1 0 0,0 0 1 0 0,1 0 0 0 0,-1 0-1 0 0,0 0 1 0 0,0 1 0 0 0,0-1-1 0 0,0 1 1 0 0,0 0-1 0 0,0 0 1 0 0,0 0 0 0 0,0 0-1 0 0,-1 1 1 0 0,1-1 0 0 0,0 1-1 0 0,-1 0 1 0 0,1 0 0 0 0,0 0-1 0 0,-1 0 1 0 0,1 0-1 0 0,0 1 1 0 0,0 0 0 0 0,-1-1-1 0 0,1 1 1 0 0,0 0 0 0 0,0 1-1 0 0,0-1 1 0 0,0 1 0 0 0,0-1-1 0 0,0 1 1 0 0,1 0-1 0 0,-1 0 1 0 0,0 0 0 0 0,1 0-1 0 0,0 0 1 0 0,-1 1 36 0 0,-14 8-7 0 0,0 0 0 0 0,1 2-1 0 0,1 0 1 0 0,0 0 0 0 0,0 2-1 0 0,2 0 1 0 0,-1 0 0 0 0,2 1 0 0 0,0 1-1 0 0,1 0 1 0 0,1 0 0 0 0,1 1-1 0 0,0 0 1 0 0,1 1 0 0 0,1 0 0 0 0,1 1-1 0 0,1-1 1 0 0,0 1 0 0 0,2 0-1 0 0,0 0 1 0 0,1 0 0 0 0,1 0 0 0 0,1 1-1 0 0,1 1 8 0 0,2-12 29 0 0,0 1 0 0 0,0-1 0 0 0,1 0-1 0 0,0-1 1 0 0,1 1 0 0 0,0-1 0 0 0,1 0-1 0 0,0 0 1 0 0,0 0 0 0 0,1-1 0 0 0,0 0-1 0 0,0 0 1 0 0,1-1 0 0 0,0 0 0 0 0,0 0-1 0 0,1-1 1 0 0,-1 0 0 0 0,2 0-29 0 0,12 7-498 0 0,1-2 0 0 0,-1 0 0 0 0,2-1 0 0 0,0-1 0 0 0,0-2 0 0 0,0 0 0 0 0,1-1 498 0 0,35 4-8470 0 0,-40-9 1035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5.4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0 155 744 0 0,'0'0'379'0'0,"0"0"18"0"0,0 0 394 0 0,0 0 619 0 0,0 0 421 0 0,0 0 73 0 0,0 0-282 0 0,0 0-379 0 0,0 0-279 0 0,0 0-105 0 0,0 0-20 0 0,3 1 17 0 0,-2-1-433 0 0,7 1-498 0 0,2 1 5658 0 0,1-1-872 0 0,7 1-4548 0 0,167-13 1384 0 0,-4 3-1160 0 0,133-9 185 0 0,-84 20-332 0 0,-87-25 32 0 0,185 18 57 0 0,-181-13-87 0 0,36-5 18 0 0,-82 18-131 0 0,-11 0-69 0 0,63-8 61 0 0,61-2-38 0 0,-109 10 7 0 0,27-7-14 0 0,34 4 18 0 0,17 6-58 0 0,-102 10 24 0 0,1-4 0 0 0,0-3 0 0 0,14-5-60 0 0,20 2 126 0 0,186 1 326 0 0,-221-4-296 0 0,-124-6-7310 0 0,31 8 1193 0 0,3-1-4099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3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1760 0 0,'0'0'1209'0'0,"0"0"158"0"0,0 0 329 0 0,0 0 276 0 0,0 0-21 0 0,0 0-306 0 0,0 0-442 0 0,0 0-330 0 0,0 0-158 0 0,0 0-71 0 0,0 0-8 0 0,0 0 18 0 0,2 5 2 0 0,3 4-229 0 0,0 2 0 0 0,-1-1 0 0 0,0 0 0 0 0,-1 1 0 0 0,0 0 0 0 0,-1 0 0 0 0,0 0 0 0 0,0 0 0 0 0,-2 0 0 0 0,1 0 0 0 0,-1 3-427 0 0,0 43-939 0 0,0-44-3255 0 0,0-2-3733 0 0,0-7-691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3169 0 0,'0'0'1403'0'0,"0"0"-43"0"0,0 0 204 0 0,0 0 278 0 0,0 0 84 0 0,0 0-189 0 0,0 0-347 0 0,0 0-308 0 0,0 0-216 0 0,0 0-143 0 0,0 0-92 0 0,0 0-91 0 0,0 10-96 0 0,0 57 462 0 0,9-37 83 0 0,-2-4-2979 0 0,-5-8-7599 0 0,-2-15 596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8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6689 0 0,'0'0'3386'0'0,"0"0"-1721"0"0,0 0-529 0 0,0 0 58 0 0,0 0 62 0 0,0 0-154 0 0,0 0-304 0 0,0 0-291 0 0,0 0-224 0 0,0 0-128 0 0,0 0-71 0 0,0 0-71 0 0,0 0-57 0 0,10 9-85 0 0,44 35-730 0 0,-48-38-2890 0 0,-1 1-4390 0 0,-4-6 2791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7.01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0 7946 0 0,'0'0'2185'0'0,"0"0"-135"0"0,0 0 31 0 0,0 0-42 0 0,0 0-233 0 0,0 0-433 0 0,0 0-531 0 0,0 0-364 0 0,0 0-192 0 0,0 0-127 0 0,0 0-59 0 0,0 0-39 0 0,-1 7-74 0 0,-3 21-102 0 0,-4-8-1406 0 0,5-15-1804 0 0,1 1-4180 0 0,1-2-1422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01.3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34 0 0 0,'0'0'373'0'0,"0"0"-66"0"0,0 0 60 0 0,0 0 242 0 0,0 0 266 0 0,0 0 133 0 0,0 0-110 0 0,0 0-275 0 0,0 0-266 0 0,0 0-177 0 0,0 0-37 0 0,0 0 53 0 0,13 14 4032 0 0,27 137 2372 0 0,-36-142-6420 0 0,1 1-1 0 0,0-1 1 0 0,1 0 0 0 0,0 0 0 0 0,1-1 0 0 0,-1 0 0 0 0,1 0 0 0 0,1 0 0 0 0,0-1 0 0 0,0 0 0 0 0,0-1 0 0 0,1 0 0 0 0,0 0 0 0 0,0-1 0 0 0,0 0 0 0 0,1 0 0 0 0,0-1 0 0 0,0-1-1 0 0,0 0 1 0 0,0 0 0 0 0,0 0 0 0 0,7-1-180 0 0,7 6 209 0 0,54 21 223 0 0,93 23 354 0 0,17-22-74 0 0,-16-49 221 0 0,-100 8-677 0 0,20-4-19 0 0,155-3 184 0 0,-137 11-208 0 0,271 3 225 0 0,-276 22-390 0 0,-56 0-55 0 0,-26 9 66 0 0,-6-1-13 0 0,-4 0 137 0 0,0-60 1730 0 0,-8 22-1932 0 0,1 1 0 0 0,1-1 0 0 0,-1 1 0 0 0,2 1 0 0 0,0-1 0 0 0,0 1 0 0 0,1 0 0 0 0,0 1 0 0 0,0 0 0 0 0,1 1 1 0 0,8-6 18 0 0,-16 12-4 0 0,126-65-161 0 0,-77 46 121 0 0,61 17-169 0 0,-48 12 168 0 0,181 29 127 0 0,60-12 6 0 0,-29-32 74 0 0,-127-16 39 0 0,-19-20 125 0 0,-123 40-264 0 0,-1 0 1 0 0,1 0 0 0 0,0 0-1 0 0,-1 0 1 0 0,1-1 0 0 0,-1 0-1 0 0,0-1 1 0 0,0 1 0 0 0,-1-1-1 0 0,0 0 1 0 0,1-1 0 0 0,-2 1-1 0 0,1-1 1 0 0,-1 0 0 0 0,1 0-1 0 0,-2-1 1 0 0,1 1 0 0 0,-1-1 0 0 0,0 0-1 0 0,0 1 1 0 0,-1-1 0 0 0,0-1-1 0 0,0 1 1 0 0,0-1-63 0 0,10-68 69 0 0,-11 69-729 0 0,-3-14-1779 0 0,-3 17-2026 0 0,-4 3-3561 0 0,6 1-3353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0 0 0 0,'0'0'483'0'0,"0"0"688"0"0,0 0 156 0 0,0 0-188 0 0,0 0-290 0 0,0 0-309 0 0,-11 33-225 0 0,-34 105-144 0 0,1-26 10 0 0,8-57-798 0 0,7-22-3455 0 0,20-25 2585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  <inkml:trace contextRef="#ctx0" brushRef="#br1" timeOffset="80948.615">12421 5816 0 0 0,'0'0'305'0'0,"0"0"86"0"0,0 0 72 0 0,0 0-38 0 0,0 0-94 0 0,-9 0-118 0 0,3 0-182 0 0,3 0-23 0 0,1-1 0 0 0,0 1 1 0 0,-1 0-1 0 0,1 0 0 0 0,0 0 0 0 0,-1 1 1 0 0,1-1-1 0 0,0 1 0 0 0,0-1 0 0 0,-1 1 0 0 0,1 0 1 0 0,0-1-1 0 0,0 1 0 0 0,0 0 0 0 0,0 1 1 0 0,0-1-1 0 0,0 0 0 0 0,0 0 0 0 0,0 1 0 0 0,0-1 1 0 0,1 1-1 0 0,-1 0 0 0 0,1 0 0 0 0,-1-1 1 0 0,0 3-9 0 0,-181 287 1148 0 0,-356 662 1411 0 0,492-874-2140 0 0,62-81 58 0 0,128-122 887 0 0,-114 94-1248 0 0,727-677 6 0 0,-337 350-1481 0 0,-393 329 1203 0 0,-21 23-52 0 0,-11 11-268 0 0,-273 260 310 0 0,-214 262 2053 0 0,170-191 1678 0 0,309-318-2702 0 0,32-27-776 0 0,0-1 0 0 0,-1-1 0 0 0,-1 0 0 0 0,0-1 0 0 0,0-1 0 0 0,11-12-87 0 0,23-16 158 0 0,710-496 186 0 0,-451 316-933 0 0,-287 208 177 0 0,-47 40-52 0 0,13-17 417 0 0,-698 673 768 0 0,608-585 106 0 0,-5-5 0 0 0,-82 55-827 0 0,146-125 718 0 0,299-235-250 0 0,-140 108-398 0 0,128-98-27 0 0,-32 29-588 0 0,124-137 545 0 0,-318 290-52 0 0,3 0-34 0 0,-2-1-1 0 0,-1-1 0 0 0,0 0 1 0 0,-1-2-1 0 0,-2 0 1 0 0,6-11 86 0 0,-21 34-4 0 0,0 0 1 0 0,0-1-1 0 0,0 1 1 0 0,1 0 0 0 0,-1-1-1 0 0,0 1 1 0 0,0-1-1 0 0,0 1 1 0 0,0-1-1 0 0,0 1 1 0 0,0 0-1 0 0,0-1 1 0 0,0 1 0 0 0,0-1-1 0 0,0 1 1 0 0,0-1-1 0 0,0 1 1 0 0,0 0-1 0 0,0-1 1 0 0,0 1-1 0 0,0-1 1 0 0,-1 1-1 0 0,1 0 1 0 0,0-1 0 0 0,0 1-1 0 0,0-1 1 0 0,-1 1-1 0 0,1 0 1 0 0,0-1-1 0 0,-1 1 1 0 0,1 0-1 0 0,0-1 1 0 0,0 1 0 0 0,-1 0-1 0 0,1 0 1 0 0,-1-1-1 0 0,1 1 1 0 0,0 0-1 0 0,-1 0 1 0 0,1 0-1 0 0,-1 0 1 0 0,1-1 0 0 0,0 1-1 0 0,-1 0 1 0 0,1 0-1 0 0,-1 0 1 0 0,1 0-1 0 0,-1 0 1 0 0,1 0-1 0 0,0 0 1 0 0,-1 0-1 0 0,1 0 1 0 0,-1 0 0 0 0,1 0-1 0 0,-1 0 1 0 0,1 1-1 0 0,0-1 1 0 0,-1 0-1 0 0,1 0 1 0 0,-1 0-1 0 0,1 0 1 0 0,0 1 0 0 0,-1-1-1 0 0,1 0 1 0 0,0 1-1 0 0,-1-1 1 0 0,1 0-1 0 0,0 0 1 0 0,0 1-1 0 0,-1-1 4 0 0,-117 69-364 0 0,82-42 351 0 0,-176 132 424 0 0,-68 74-411 0 0,-337 352 961 0 0,509-508 49 0 0,100-77-352 0 0,23-15-710 0 0,-10 9 82 0 0,288-326 201 0 0,-232 265-212 0 0,27-26-56 0 0,-5-4 0 0 0,-4-3 0 0 0,27-51 37 0 0,-87 122-60 0 0,-1-2 1 0 0,-2 0 0 0 0,-1 0 0 0 0,-1-2 0 0 0,-2 0-1 0 0,-2 0 1 0 0,0-1 0 0 0,-3 0 0 0 0,0-1 0 0 0,-1-19 59 0 0,-5 52-9 0 0,0-1 0 0 0,-1 1 0 0 0,1-1 0 0 0,-1 0 0 0 0,0 1 0 0 0,1-1 0 0 0,-1 0 0 0 0,-1 0 0 0 0,1 1 0 0 0,0-1 0 0 0,-1 0 0 0 0,1 1 0 0 0,-1-1 0 0 0,0 1 0 0 0,0-1 0 0 0,0 1 0 0 0,0-1 0 0 0,0 1 0 0 0,0-1 0 0 0,-1 1 0 0 0,1 0-1 0 0,-1 0 1 0 0,0 0 0 0 0,0 0 0 0 0,0 0 0 0 0,0 0 0 0 0,0 0 0 0 0,0 1 0 0 0,0-1 0 0 0,0 0 0 0 0,-1 1 0 0 0,1 0 0 0 0,0 0 0 0 0,-1 0 0 0 0,1 0 0 0 0,-1 0 0 0 0,0 0 0 0 0,1 1 0 0 0,-1-1 0 0 0,0 1 0 0 0,1 0 0 0 0,-1-1 0 0 0,0 1 0 0 0,-2 1 9 0 0,-10 2-45 0 0,-1 0 0 0 0,1 1 0 0 0,0 1 0 0 0,0 0 0 0 0,0 1-1 0 0,1 1 1 0 0,0 0 0 0 0,0 1 0 0 0,1 1 0 0 0,0 0 0 0 0,-5 5 45 0 0,7-6-8 0 0,-105 74 81 0 0,5 6-1 0 0,3 4 1 0 0,-89 100-73 0 0,107-98 0 0 0,116-88-246 0 0,76-62 629 0 0,347-262-62 0 0,-378 268-294 0 0,307-194-79 0 0,-337 225-181 0 0,-41 39-90 0 0,-107 112 268 0 0,-333 330 281 0 0,329-340 76 0 0,-4-4 0 0 0,-60 42-302 0 0,109-115 700 0 0,227-196-639 0 0,7 7 0 0 0,5 7 0 0 0,7 8 0 0 0,60-25-61 0 0,32-4-59 0 0,-270 157 57 0 0,18-11-56 0 0,0 1-1 0 0,1 2 1 0 0,0 0-1 0 0,0 0 1 0 0,1 2-1 0 0,13-2 59 0 0,-34 9-11 0 0,0-1-1 0 0,0 1 1 0 0,0 0 0 0 0,0-1-1 0 0,1 1 1 0 0,-1 0 0 0 0,0 0-1 0 0,0 0 1 0 0,0 0 0 0 0,0 0-1 0 0,0 0 1 0 0,0 0 0 0 0,1 0-1 0 0,-1 1 1 0 0,0-1 0 0 0,0 0-1 0 0,0 1 1 0 0,0-1 0 0 0,0 1-1 0 0,0-1 1 0 0,0 1 0 0 0,0-1 0 0 0,0 1-1 0 0,0 0 1 0 0,0 0 0 0 0,-1-1-1 0 0,1 1 1 0 0,0 0 0 0 0,0 0-1 0 0,-1 0 1 0 0,1 0 0 0 0,0 0-1 0 0,-1 0 1 0 0,1 0 0 0 0,-1 0-1 0 0,1 0 1 0 0,-1 0 0 0 0,0 0-1 0 0,0 0 1 0 0,1 0 0 0 0,-1 0-1 0 0,0 0 1 0 0,0 0 0 0 0,0 0-1 0 0,0 1 1 0 0,0-1 0 0 0,0 0-1 0 0,0 0 1 0 0,0 0 0 0 0,-1 0-1 0 0,1 0 1 0 0,0 0 0 0 0,-1 0-1 0 0,1 0 1 0 0,-1 0 0 0 0,1 0 0 0 0,-1 0-1 0 0,1 0 1 0 0,-1 0 0 0 0,0 0-1 0 0,0 1 12 0 0,-10 22-7 0 0,-1 0-1 0 0,-1-1 1 0 0,-2-1-1 0 0,0 0 1 0 0,-1 0-1 0 0,-8 7 8 0 0,4-5 9 0 0,-118 142 115 0 0,-7-6 0 0 0,-7-6 0 0 0,-101 74-124 0 0,227-206 59 0 0,-41 37 224 0 0,-3-4-1 0 0,-2-3 1 0 0,-17 6-283 0 0,48-42 718 0 0,53-37-300 0 0,67-72-406 0 0,3 5 0 0 0,5 3 0 0 0,10-3-12 0 0,113-87 19 0 0,136-82-19 0 0,-202 152-4 0 0,-42 31-149 0 0,4 4-1 0 0,81-39 154 0 0,-130 86-389 0 0,-57 23 382 0 0,-1 0 0 0 0,1 0 0 0 0,0 1-1 0 0,-1-1 1 0 0,1 0 0 0 0,0 0 0 0 0,-1 0 0 0 0,1 1 0 0 0,0-1 0 0 0,0 0 0 0 0,-1 0 0 0 0,1 0-1 0 0,0 1 1 0 0,0-1 0 0 0,-1 0 0 0 0,1 1 0 0 0,0-1 0 0 0,0 0 0 0 0,0 1 0 0 0,0-1 0 0 0,-1 0 0 0 0,1 1-1 0 0,0-1 1 0 0,0 0 0 0 0,0 1 0 0 0,0-1 0 0 0,0 0 0 0 0,0 1 0 0 0,0-1 0 0 0,0 0 0 0 0,0 1-1 0 0,0-1 1 0 0,0 0 0 0 0,0 1 0 0 0,0-1 0 0 0,0 0 0 0 0,0 1 0 0 0,0-1 0 0 0,1 0 0 0 0,-1 1-1 0 0,0-1 1 0 0,0 0 0 0 0,0 1 0 0 0,0-1 0 0 0,1 0 0 0 0,-1 1 0 0 0,0-1 0 0 0,0 0 0 0 0,1 0 0 0 0,-1 1-1 0 0,0-1 1 0 0,0 0 0 0 0,1 0 0 0 0,-1 0 0 0 0,0 0 0 0 0,1 1 0 0 0,-1-1 0 0 0,0 0 0 0 0,1 0-1 0 0,-1 0 1 0 0,0 0 0 0 0,1 0 0 0 0,-1 0 0 0 0,1 0 0 0 0,-1 0 0 0 0,0 0 0 0 0,1 0 0 0 0,-1 0-1 0 0,0 0 1 0 0,1 0 7 0 0,-123 125-142 0 0,-459 461 320 0 0,445-453 80 0 0,-6-7-1 0 0,-17 4-257 0 0,108-96 415 0 0,132-101-460 0 0,798-589 198 0 0,-655 502-406 0 0,-303 218-338 0 0,-696 631 728 0 0,357-376 225 0 0,309-252 11 0 0,105-67-299 0 0,26-17-107 0 0,-15 11 39 0 0,1016-822 123 0 0,-458 357-624 0 0,-549 456 442 0 0,-6 7 2 0 0,0 0 1 0 0,0-2-1 0 0,-1 1 1 0 0,0-1-1 0 0,-1 0 1 0 0,0-1-1 0 0,0 0 1 0 0,-2 0-1 0 0,2-3 51 0 0,-8 14-8 0 0,0-1-1 0 0,0 0 0 0 0,0 1 1 0 0,0-1-1 0 0,0 0 1 0 0,0 0-1 0 0,-1 1 0 0 0,1-1 1 0 0,0 0-1 0 0,0 1 1 0 0,-1-1-1 0 0,1 1 0 0 0,-1-1 1 0 0,1 0-1 0 0,0 1 0 0 0,-1-1 1 0 0,1 1-1 0 0,-1-1 1 0 0,1 1-1 0 0,-1-1 0 0 0,1 1 1 0 0,-1 0-1 0 0,0-1 1 0 0,1 1-1 0 0,-1-1 0 0 0,1 1 1 0 0,-1 0-1 0 0,0 0 1 0 0,1-1-1 0 0,-1 1 0 0 0,0 0 1 0 0,1 0-1 0 0,-1 0 1 0 0,0 0-1 0 0,1 0 0 0 0,-1 0 1 0 0,0 0-1 0 0,0 0 1 0 0,1 0-1 0 0,-1 0 0 0 0,0 0 1 0 0,1 0-1 0 0,-1 1 1 0 0,0-1-1 0 0,1 0 0 0 0,-1 0 1 0 0,0 1-1 0 0,1-1 1 0 0,-1 0-1 0 0,1 1 0 0 0,-1-1 1 0 0,1 1-1 0 0,-1-1 1 0 0,0 1 8 0 0,0-1-12 0 0,-24 7-81 0 0,1 1 0 0 0,0 1 0 0 0,1 1 1 0 0,-1 1-1 0 0,2 1 0 0 0,0 1 0 0 0,-5 5 93 0 0,-6 2-33 0 0,-333 218 240 0 0,-249 218-207 0 0,53-37 384 0 0,438-329 3 0 0,-4-7 0 0 0,-4-5-1 0 0,-65 25-386 0 0,118-72 579 0 0,78-32-574 0 0,1 1 0 0 0,0 0 1 0 0,-1 0-1 0 0,1 0 0 0 0,0 0 0 0 0,-1 0 0 0 0,1 0 0 0 0,0-1 0 0 0,-1 1 1 0 0,1 0-1 0 0,0 0 0 0 0,-1 0 0 0 0,1-1 0 0 0,0 1 0 0 0,0 0 1 0 0,-1-1-1 0 0,1 1 0 0 0,0 0 0 0 0,0-1 0 0 0,-1 1 0 0 0,1 0 1 0 0,0-1-1 0 0,0 1 0 0 0,0 0 0 0 0,0-1 0 0 0,0 1 0 0 0,0 0 0 0 0,0-1 1 0 0,-1 1-1 0 0,1 0 0 0 0,0-1 0 0 0,0 1 0 0 0,0-1 0 0 0,0 1 1 0 0,1 0-1 0 0,-1-1 0 0 0,0 1 0 0 0,0 0 0 0 0,0-1 0 0 0,0 1 0 0 0,0 0 1 0 0,0-1-1 0 0,0 1 0 0 0,1 0 0 0 0,-1-1 0 0 0,0 1 0 0 0,0 0 1 0 0,1-1-1 0 0,-1 1 0 0 0,0 0 0 0 0,0 0 0 0 0,1-1 0 0 0,-1 1 0 0 0,0 0 1 0 0,1 0-1 0 0,-1-1 0 0 0,0 1 0 0 0,1 0 0 0 0,-1 0 0 0 0,0 0 1 0 0,1 0-1 0 0,-1 0 0 0 0,0 0 0 0 0,1-1 0 0 0,-1 1 0 0 0,0 0 1 0 0,1 0-7 0 0,182-165 64 0 0,146-105-51 0 0,10 15 0 0 0,184-95-12 0 0,-442 299-8 0 0,85-53-135 0 0,5 8-1 0 0,117-47 144 0 0,-192 110-369 0 0,-96 33 361 0 0,1-1 0 0 0,-1 1 1 0 0,0 0-1 0 0,1 0 0 0 0,-1-1 0 0 0,1 1 0 0 0,-1 0 1 0 0,1 0-1 0 0,-1-1 0 0 0,0 1 0 0 0,1 0 0 0 0,-1 0 0 0 0,1 0 1 0 0,-1 0-1 0 0,1 0 0 0 0,-1 0 0 0 0,1 0 0 0 0,-1 0 1 0 0,1 0-1 0 0,-1 0 0 0 0,1 0 0 0 0,-1 0 0 0 0,1 0 1 0 0,-1 0-1 0 0,1 0 0 0 0,-1 0 0 0 0,1 1 0 0 0,-1-1 1 0 0,1 0-1 0 0,-1 0 0 0 0,0 0 0 0 0,1 1 0 0 0,-1-1 0 0 0,1 0 1 0 0,-1 1-1 0 0,0-1 0 0 0,1 0 0 0 0,-1 1 0 0 0,0-1 1 0 0,1 1-1 0 0,-1-1 0 0 0,0 0 0 0 0,0 1 0 0 0,0-1 1 0 0,1 1-1 0 0,-1-1 0 0 0,0 1 0 0 0,0-1 0 0 0,0 1 1 0 0,0-1-1 0 0,0 1 0 0 0,0-1 0 0 0,0 1 0 0 0,0-1 0 0 0,0 1 1 0 0,0-1-1 0 0,0 1 0 0 0,0-1 8 0 0,-18 28-198 0 0,-244 211 244 0 0,-778 724 366 0 0,767-738-52 0 0,255-199-436 0 0,99-67 204 0 0,487-347 299 0 0,-326 215-370 0 0,267-177-41 0 0,36 9-16 0 0,-496 313 5 0 0,118-68-98 0 0,175-73 93 0 0,-259 142-203 0 0,-83 27 199 0 0,-1 0 0 0 0,1 1-1 0 0,0-1 1 0 0,-1 0 0 0 0,1 0-1 0 0,0 1 1 0 0,0-1 0 0 0,-1 0 0 0 0,1 0-1 0 0,0 1 1 0 0,0-1 0 0 0,0 0 0 0 0,-1 1-1 0 0,1-1 1 0 0,0 0 0 0 0,0 1-1 0 0,0-1 1 0 0,0 0 0 0 0,0 1 0 0 0,0-1-1 0 0,0 0 1 0 0,-1 1 0 0 0,1-1 0 0 0,0 1-1 0 0,0-1 1 0 0,0 0 0 0 0,1 1 0 0 0,-1-1-1 0 0,0 0 1 0 0,0 1 0 0 0,0-1-1 0 0,0 0 1 0 0,0 1 0 0 0,0-1 0 0 0,0 0-1 0 0,1 1 1 0 0,-1-1 0 0 0,0 0 0 0 0,0 1-1 0 0,0-1 1 0 0,1 0 0 0 0,-1 1-1 0 0,0-1 1 0 0,0 0 0 0 0,1 0 0 0 0,-1 0-1 0 0,0 1 1 0 0,1-1 0 0 0,-1 0 0 0 0,0 0-1 0 0,1 0 1 0 0,-1 0 0 0 0,0 1-1 0 0,1-1 1 0 0,-1 0 0 0 0,0 0 0 0 0,1 0-1 0 0,-1 0 1 0 0,1 0 0 0 0,-1 0 0 0 0,0 0-1 0 0,1 0 1 0 0,-1 0 0 0 0,0 0-1 0 0,1 0 1 0 0,-1 0 0 0 0,1 0 4 0 0,-23 26-41 0 0,-264 231 100 0 0,248-224-59 0 0,-855 711 63 0 0,795-668 90 0 0,-3-5 0 0 0,-3-4 1 0 0,-103 49-154 0 0,133-89 252 0 0,74-27-247 0 0,1 0-1 0 0,-1 0 1 0 0,0 0 0 0 0,0 0-1 0 0,0-1 1 0 0,0 1 0 0 0,0 0-1 0 0,0 0 1 0 0,0 0 0 0 0,0-1-1 0 0,0 1 1 0 0,0 0-1 0 0,0 0 1 0 0,0-1 0 0 0,0 1-1 0 0,0 0 1 0 0,0 0 0 0 0,0 0-1 0 0,0-1 1 0 0,0 1 0 0 0,0 0-1 0 0,0 0 1 0 0,0 0 0 0 0,0-1-1 0 0,0 1 1 0 0,0 0 0 0 0,0 0-1 0 0,-1 0 1 0 0,1-1 0 0 0,0 1-1 0 0,0 0 1 0 0,0 0 0 0 0,0 0-1 0 0,0 0-4 0 0,4-4 14 0 0,412-346 95 0 0,-135 139-148 0 0,297-167 39 0 0,-440 292 2 0 0,636-373-133 0 0,-723 435-46 0 0,-78 45-75 0 0,-679 495 90 0 0,-177 148 365 0 0,778-587 15 0 0,-4-4-1 0 0,-37 15-217 0 0,94-64 185 0 0,269-160-23 0 0,-148 86-132 0 0,833-520 30 0 0,-740 475-47 0 0,23-15-76 0 0,5 7 0 0 0,162-59 63 0 0,-303 149-196 0 0,-50 16 95 0 0,-211 169 3 0 0,-640 517 66 0 0,727-590 108 0 0,-4-6-1 0 0,-5-6 1 0 0,-132 64-76 0 0,186-111 231 0 0,80-40-228 0 0,0-1 0 0 0,0 1 0 0 0,0 0-1 0 0,0 0 1 0 0,0-1 0 0 0,0 1 0 0 0,0 0 0 0 0,0 0 0 0 0,0-1 0 0 0,0 1 0 0 0,-1 0 0 0 0,1 0 0 0 0,0-1 0 0 0,0 1 0 0 0,0 0 0 0 0,0 0 0 0 0,0 0 0 0 0,-1 0 0 0 0,1-1 0 0 0,0 1 0 0 0,0 0 0 0 0,0 0 0 0 0,-1 0 0 0 0,1 0 0 0 0,0 0 0 0 0,0-1 0 0 0,-1 1 0 0 0,1 0-1 0 0,0 0 1 0 0,0 0 0 0 0,-1 0 0 0 0,1 0 0 0 0,0 0 0 0 0,0 0 0 0 0,-1 0 0 0 0,1 0 0 0 0,0 0 0 0 0,0 0 0 0 0,-1 0-3 0 0,26-21 20 0 0,-21 18-19 0 0,480-358-3 0 0,147-52 38 0 0,-123 117-38 0 0,48 5 2 0 0,-342 199-155 0 0,-214 92 149 0 0,0-1 0 0 0,1 0 0 0 0,-1 1 1 0 0,1-1-1 0 0,-1 0 0 0 0,1 1 0 0 0,-1-1 0 0 0,1 1 0 0 0,0-1 0 0 0,-1 1 1 0 0,1-1-1 0 0,0 1 0 0 0,-1 0 0 0 0,1-1 0 0 0,0 1 0 0 0,-1 0 0 0 0,1-1 1 0 0,0 1-1 0 0,0 0 0 0 0,0 0 0 0 0,-1 0 0 0 0,1 0 0 0 0,0 0 0 0 0,0 0 1 0 0,-1 0-1 0 0,1 0 0 0 0,0 0 0 0 0,0 0 0 0 0,0 0 0 0 0,-1 0 0 0 0,1 0 1 0 0,0 1-1 0 0,0-1 0 0 0,-1 0 0 0 0,1 1 0 0 0,0-1 0 0 0,-1 1 0 0 0,1-1 0 0 0,0 0 1 0 0,-1 1-1 0 0,1-1 0 0 0,-1 1 0 0 0,1 0 0 0 0,0-1 0 0 0,-1 1 0 0 0,0-1 1 0 0,1 1-1 0 0,-1 0 0 0 0,1-1 0 0 0,-1 1 0 0 0,0 0 0 0 0,1 0 0 0 0,-1-1 1 0 0,0 1-1 0 0,0 0 0 0 0,0 0 0 0 0,1 0 0 0 0,-1-1 0 0 0,0 2 6 0 0,-33 41-130 0 0,-448 383 119 0 0,203-180 77 0 0,-10-13 0 0 0,-11-12 0 0 0,-139 68-66 0 0,201-170 445 0 0,259-141-312 0 0,336-224-34 0 0,448-268-22 0 0,-693 448-79 0 0,697-381-60 0 0,-785 435 46 0 0,9-7-40 0 0,2 2 1 0 0,0 1-1 0 0,0 2 0 0 0,1 2 1 0 0,29-6 55 0 0,-66 18-4 0 0,-1 1 0 0 0,1-1 0 0 0,0 0 1 0 0,0 1-1 0 0,0-1 0 0 0,0 0 0 0 0,0 1 0 0 0,0-1 1 0 0,0 0-1 0 0,0 1 0 0 0,0-1 0 0 0,0 0 1 0 0,0 0-1 0 0,0 1 0 0 0,0-1 0 0 0,0 0 0 0 0,0 1 1 0 0,0-1-1 0 0,0 0 0 0 0,0 1 0 0 0,0-1 1 0 0,0 0-1 0 0,1 1 0 0 0,-1-1 0 0 0,0 0 0 0 0,0 1 1 0 0,0-1-1 0 0,0 0 0 0 0,1 0 0 0 0,-1 1 1 0 0,0-1-1 0 0,0 0 0 0 0,1 0 0 0 0,-1 0 0 0 0,0 1 1 0 0,0-1-1 0 0,1 0 0 0 0,-1 0 0 0 0,0 0 1 0 0,1 0-1 0 0,-1 0 0 0 0,0 0 0 0 0,1 1 0 0 0,-1-1 1 0 0,0 0-1 0 0,1 0 0 0 0,-1 0 0 0 0,0 0 1 0 0,1 0-1 0 0,-1 0 0 0 0,0 0 0 0 0,1 0 1 0 0,-1 0-1 0 0,0-1 0 0 0,1 1 0 0 0,-1 0 0 0 0,0 0 1 0 0,0 0-1 0 0,1 0 0 0 0,-1 0 0 0 0,0 0 1 0 0,1-1-1 0 0,-1 1 0 0 0,0 0 4 0 0,-21 22-74 0 0,18-20 72 0 0,-192 159 7 0 0,-162 99-5 0 0,277-204 6 0 0,-688 441 250 0 0,630-422-39 0 0,219-128-98 0 0,315-199 69 0 0,389-180-188 0 0,-640 358-16 0 0,4 7 0 0 0,105-31 16 0 0,-195 83-131 0 0,-59 15 129 0 0,0 0-1 0 0,-1 0 1 0 0,1 0-1 0 0,0 0 1 0 0,0 1-1 0 0,0-1 0 0 0,-1 0 1 0 0,1 0-1 0 0,0 0 1 0 0,0 1-1 0 0,0-1 1 0 0,0 0-1 0 0,0 0 0 0 0,-1 1 1 0 0,1-1-1 0 0,0 0 1 0 0,0 1-1 0 0,0-1 1 0 0,0 0-1 0 0,0 0 1 0 0,0 1-1 0 0,0-1 0 0 0,0 0 1 0 0,0 0-1 0 0,0 1 1 0 0,0-1-1 0 0,0 0 1 0 0,0 1-1 0 0,0-1 0 0 0,0 0 1 0 0,1 0-1 0 0,-1 1 1 0 0,0-1-1 0 0,0 0 1 0 0,0 0-1 0 0,0 1 0 0 0,0-1 1 0 0,1 0-1 0 0,-1 0 1 0 0,0 0-1 0 0,0 1 1 0 0,0-1-1 0 0,1 0 0 0 0,-1 0 1 0 0,0 0-1 0 0,0 0 1 0 0,1 0-1 0 0,-1 1 1 0 0,0-1-1 0 0,0 0 1 0 0,1 0-1 0 0,-1 0 0 0 0,0 0 1 0 0,0 0-1 0 0,1 0 1 0 0,-1 0-1 0 0,0 0 1 0 0,0 0-1 0 0,1 0 0 0 0,-1 0 3 0 0,-21 19-22 0 0,-250 172-22 0 0,-119 53 44 0 0,155-99 96 0 0,-173 99 63 0 0,386-231-206 0 0,47-23 58 0 0,0 0 0 0 0,-1-1-1 0 0,0-1 1 0 0,-1-2 0 0 0,17-12-11 0 0,-1 1 13 0 0,316-181 20 0 0,10 15-1 0 0,98-24-32 0 0,-264 134-22 0 0,-539 221-2 0 0,-415 194-15 0 0,654-286 93 0 0,-2-4 0 0 0,-1-5-1 0 0,-87 20-53 0 0,112-51 136 0 0,80-31-81 0 0,93-86-57 0 0,-23 37 5 0 0,-20 24 4 0 0,-3-3 0 0 0,-1-1 0 0 0,-3-2 0 0 0,-2-2 0 0 0,-3-2 0 0 0,25-49-7 0 0,-59 99-2 0 0,-1 0 1 0 0,1 0-1 0 0,-2-1 1 0 0,1 1-1 0 0,-1-1 1 0 0,0 0-1 0 0,-1 1 1 0 0,0-1-1 0 0,-1-1 1 0 0,0 1-1 0 0,0 0 1 0 0,0 0-1 0 0,-2 0 1 0 0,1 0-1 0 0,-1 0 1 0 0,0 0-1 0 0,-1 0 1 0 0,0 0-1 0 0,0 0 1 0 0,-1 0-1 0 0,0 0 1 0 0,-1 1-1 0 0,0 0 1 0 0,0 0-1 0 0,-1 0 1 0 0,0 0-1 0 0,0 1 1 0 0,-1-1-1 0 0,0 1 1 0 0,0 1-1 0 0,-6-6 2 0 0,-9 2-15 0 0,0 0-1 0 0,0 2 0 0 0,-1 0 1 0 0,0 2-1 0 0,0 0 1 0 0,-1 2-1 0 0,1 0 0 0 0,-1 1 1 0 0,0 2-1 0 0,0 0 1 0 0,0 1-1 0 0,0 2 1 0 0,0 0-1 0 0,0 2 0 0 0,1 0 1 0 0,-12 4 15 0 0,-426 120-74 0 0,441-123 76 0 0,21-7-150 0 0,117-73 92 0 0,-76 47 65 0 0,44-28 23 0 0,-3-3-1 0 0,69-64-31 0 0,-61 28 106 0 0,-92 94-101 0 0,1 1-1 0 0,0-1 1 0 0,-1 0-1 0 0,1 0 1 0 0,-1 0-1 0 0,1 0 1 0 0,-1-1-1 0 0,1 1 1 0 0,-1 0-1 0 0,0 0 0 0 0,1 0 1 0 0,-1 0-1 0 0,0 0 1 0 0,0 0-1 0 0,0-1 1 0 0,0 1-1 0 0,0 0 1 0 0,0 0-1 0 0,0 0 1 0 0,0 0-1 0 0,0-1 1 0 0,-1 1-1 0 0,1 0 0 0 0,-1 0 1 0 0,1 0-1 0 0,0 0 1 0 0,-1 0-1 0 0,0 0 1 0 0,1 0-1 0 0,-1 0 1 0 0,0 0-1 0 0,1 0 1 0 0,-1 0-1 0 0,0 0 0 0 0,0 1 1 0 0,0-1-1 0 0,0 0 1 0 0,0 0-1 0 0,1 1 1 0 0,-2-1-1 0 0,1 1 1 0 0,0-1-1 0 0,0 1 1 0 0,0-1-1 0 0,0 1 1 0 0,0 0-5 0 0,-58-6 11 0 0,51 6-26 0 0,-23 4-5 0 0,1 2 1 0 0,0 1-1 0 0,0 1 0 0 0,1 1 1 0 0,0 2-1 0 0,1 1 1 0 0,0 1-1 0 0,1 1 0 0 0,1 2 1 0 0,-6 4 19 0 0,19-12-4 0 0,-91 51 2 0 0,263-187-172 0 0,-131 106 181 0 0,146-132 30 0 0,-172 152-34 0 0,0 0 0 0 0,0 0 0 0 0,0 0 0 0 0,0-1 0 0 0,-1 1 0 0 0,1-1 0 0 0,-1 1 0 0 0,0-1 1 0 0,1 1-1 0 0,-1-1 0 0 0,-1 0 0 0 0,1 0 0 0 0,0 1 0 0 0,-1-1 0 0 0,1 0 0 0 0,-1 0 0 0 0,0 0 0 0 0,0 0 0 0 0,0 0 0 0 0,0 1 1 0 0,0-1-1 0 0,-1 0 0 0 0,1 0 0 0 0,-1 0 0 0 0,0 0 0 0 0,0 1 0 0 0,0-1 0 0 0,0 0 0 0 0,0 1 0 0 0,-1-1 0 0 0,1 1 1 0 0,-1 0-1 0 0,0-1 0 0 0,1 1 0 0 0,-1 0 0 0 0,0 0 0 0 0,-1 0 0 0 0,1 0 0 0 0,0 0 0 0 0,0 0 0 0 0,-1 1 0 0 0,1-1 1 0 0,-1 1-1 0 0,1 0 0 0 0,-1 0 0 0 0,0 0 0 0 0,1 0 0 0 0,-1 0 0 0 0,0 0 0 0 0,0 1 0 0 0,0-1 0 0 0,1 1 0 0 0,-1 0 0 0 0,0 0-3 0 0,-10 1-23 0 0,0 0 0 0 0,0 1 0 0 0,1 1 0 0 0,-1 0 0 0 0,1 0 0 0 0,0 1 0 0 0,0 1-1 0 0,0 0 1 0 0,0 1 0 0 0,1 0 0 0 0,0 1 0 0 0,0 0 0 0 0,1 1 0 0 0,-3 3 23 0 0,-23 12-29 0 0,-112 76-4 0 0,108-77 45 0 0,39-21-40 0 0,1-1-12 0 0,29-20-35 0 0,59-53 117 0 0,174-121 19 0 0,-237 170 53 0 0,-25 23-112 0 0,1 1 0 0 0,-1-1-1 0 0,0 1 1 0 0,0-1 0 0 0,0 1 0 0 0,0-1 0 0 0,0 1 0 0 0,0-1 0 0 0,0 1 0 0 0,0-1 0 0 0,0 0 0 0 0,0 1 0 0 0,0-1 0 0 0,-1 1 0 0 0,1-1 0 0 0,0 1 0 0 0,0-1 0 0 0,0 1 0 0 0,-1-1 0 0 0,1 1 0 0 0,0 0 0 0 0,-1-1 0 0 0,1 1 0 0 0,0-1 0 0 0,-1 1 0 0 0,1 0 0 0 0,0-1 0 0 0,-1 1 0 0 0,1 0-1 0 0,-1-1 1 0 0,1 1 0 0 0,-1 0 0 0 0,1-1 0 0 0,-1 1 0 0 0,1 0 0 0 0,-1 0 0 0 0,1 0 0 0 0,-1 0 0 0 0,1 0 0 0 0,-1-1 0 0 0,1 1 0 0 0,-1 0 0 0 0,1 0 0 0 0,-1 0 0 0 0,1 0 0 0 0,-1 0 0 0 0,1 1 0 0 0,-1-1 0 0 0,0 0 0 0 0,1 0 0 0 0,-1 0 0 0 0,1 0 0 0 0,-1 1 0 0 0,1-1 0 0 0,-1 0-1 0 0,1 0 1 0 0,0 1 0 0 0,-1-1 0 0 0,0 1-2 0 0,-14 0-27 0 0,-1 2 0 0 0,1 0-1 0 0,-1 1 1 0 0,1 0 0 0 0,0 1-1 0 0,1 1 1 0 0,-1 0 0 0 0,1 1-1 0 0,0 1 1 0 0,-5 4 27 0 0,-20 9-15 0 0,-256 137 81 0 0,455-264-265 0 0,-147 98 202 0 0,230-127 59 0 0,-282 154-69 0 0,1 2-1 0 0,1 1 1 0 0,2 2-1 0 0,-32 26 8 0 0,-67 45-16 0 0,82-65 88 0 0,51-30-116 0 0,1 0-42 0 0,0 0-24 0 0,0 0-6 0 0,10 1 105 0 0,-1 0 1 0 0,1 1-1 0 0,-1 1 1 0 0,0-1 0 0 0,0 1-1 0 0,0 1 1 0 0,0 0 0 0 0,-1 0-1 0 0,1 0 1 0 0,-1 1-1 0 0,0 1 1 0 0,0-1 0 0 0,-1 1-1 0 0,0 1 1 0 0,0-1 0 0 0,0 1-1 0 0,-1 0 1 0 0,0 1-1 0 0,0 0 1 0 0,3 5 10 0 0,14 14-2 0 0,41 46-5 0 0,-42-45 1 0 0,2-1 0 0 0,0-1 0 0 0,2-1 1 0 0,0-1-1 0 0,2-2 0 0 0,1-1 0 0 0,3 1 6 0 0,23 6-3 0 0,1-3 1 0 0,1-2-1 0 0,27 5 3 0 0,93 38-6 0 0,-117-38 9 0 0,2-2 1 0 0,1-2 0 0 0,1-4 0 0 0,1-2 0 0 0,0-3-1 0 0,1-3 1 0 0,18-1-4 0 0,29-10 38 0 0,-1-4 1 0 0,1-6-1 0 0,68-15-38 0 0,68-6 27 0 0,-203 25-22 0 0,16-2-26 0 0,1 3 0 0 0,0 3 0 0 0,0 2 0 0 0,12 4 21 0 0,-71-5-4 0 0,0 0 1 0 0,0 0-1 0 0,0 0 1 0 0,0 1-1 0 0,0-1 1 0 0,0 1-1 0 0,0 0 0 0 0,0 0 1 0 0,0 0-1 0 0,0 1 1 0 0,0 0-1 0 0,-1-1 1 0 0,1 1-1 0 0,-1 1 1 0 0,1-1-1 0 0,-1 0 0 0 0,0 1 1 0 0,0 0-1 0 0,0-1 1 0 0,0 1-1 0 0,0 0 1 0 0,-1 1-1 0 0,1-1 1 0 0,-1 0-1 0 0,0 1 0 0 0,0 0 1 0 0,0-1-1 0 0,0 1 1 0 0,-1 0-1 0 0,1 0 1 0 0,-1 0-1 0 0,0 0 1 0 0,-1 0-1 0 0,1 0 0 0 0,0 0 1 0 0,-1 1 3 0 0,0 6 2 0 0,1-8-5 0 0,0 1 1 0 0,0-1-1 0 0,-1 1 0 0 0,1-1 1 0 0,-1 1-1 0 0,0-1 0 0 0,0 1 0 0 0,0-1 1 0 0,-1 1-1 0 0,1-1 0 0 0,-1 1 1 0 0,0-1-1 0 0,0 1 0 0 0,0-1 1 0 0,0 1-1 0 0,0-1 0 0 0,-1 0 1 0 0,0 0-1 0 0,1 0 0 0 0,-1 0 0 0 0,0 0 1 0 0,-1 0-1 0 0,1 0 0 0 0,0-1 1 0 0,-1 1-1 0 0,0-1 0 0 0,1 0 1 0 0,-1 0-1 0 0,0 0 0 0 0,0 0 1 0 0,0 0-1 0 0,0 0 0 0 0,-1-1 0 0 0,-2 1 3 0 0,-6 1-6 0 0,1 0-1 0 0,-1-1 1 0 0,0-1-1 0 0,1 0 1 0 0,-1 0-1 0 0,0-1 1 0 0,0-1-1 0 0,0 0 1 0 0,0 0-1 0 0,1-2 1 0 0,-1 1-1 0 0,1-1 1 0 0,-1-1-1 0 0,1 0 1 0 0,0-1-1 0 0,1 0 1 0 0,-1 0-1 0 0,-4-5 7 0 0,12 8-5 0 0,1 0 0 0 0,0 0 0 0 0,0 0 0 0 0,1-1 0 0 0,-1 1 0 0 0,0-1 0 0 0,1 1 0 0 0,-1-1-1 0 0,1 0 1 0 0,0 0 0 0 0,0 1 0 0 0,0-1 0 0 0,1 0 0 0 0,-1 0 0 0 0,0 0 0 0 0,1 0 0 0 0,0 0 0 0 0,0 0 0 0 0,0 0 0 0 0,0 0 0 0 0,0 0 0 0 0,1 0-1 0 0,-1 0 1 0 0,1 0 0 0 0,0 0 0 0 0,0 0 0 0 0,0 1 0 0 0,0-1 0 0 0,0 0 0 0 0,2-1 5 0 0,55-75-235 0 0,12 17 164 0 0,2 3 0 0 0,3 3 0 0 0,3 3 0 0 0,1 4-1 0 0,29-10 72 0 0,-90 49-8 0 0,49-28-17 0 0,1 3 0 0 0,1 3-1 0 0,32-7 26 0 0,-99 38 100 0 0,-5 1-5 0 0,-33 3-142 0 0,0 1 0 0 0,1 2-1 0 0,-1 2 1 0 0,1 1 0 0 0,-30 12 47 0 0,4-2-25 0 0,-75 22 7 0 0,13-1 87 0 0,-1-5 0 0 0,-3-6 0 0 0,0-5 0 0 0,-101 5-69 0 0,159-29 322 0 0,69-1-322 0 0,-1 0-1 0 0,1 0 1 0 0,0 0 0 0 0,0 0 0 0 0,0 0 0 0 0,0 1 0 0 0,0-1 0 0 0,0 0-1 0 0,0 0 1 0 0,1 0 0 0 0,-1 0 0 0 0,0 0 0 0 0,0 0 0 0 0,1 0 0 0 0,-1 0-1 0 0,0 1 1 0 0,1-1 0 0 0,-1 0 0 0 0,1 0 0 0 0,-1 0 0 0 0,1 1 0 0 0,0-1-1 0 0,-1 0 1 0 0,1 1 0 0 0,0-1 0 0 0,-1 0 0 0 0,1 1 0 0 0,0-1 0 0 0,0 1-1 0 0,0-1 1 0 0,-1 1 0 0 0,1-1 0 0 0,0 1 0 0 0,0 0 0 0 0,0 0 0 0 0,0-1-1 0 0,0 1 1 0 0,123-71-37 0 0,3 6 0 0 0,2 5 1 0 0,4 5-1 0 0,1 7 0 0 0,44-6 37 0 0,-119 35 2 0 0,241-56 6 0 0,-366 76 597 0 0,-604 159-700 0 0,400-105 240 0 0,429-111-520 0 0,228-86 401 0 0,-338 127-21 0 0,39-15 1 0 0,2 5 0 0 0,1 3 0 0 0,21 1-6 0 0,-67 21-59 0 0,-56 15 113 0 0,-223 124 64 0 0,98-66-112 0 0,72-41-14 0 0,2 2 0 0 0,1 3 1 0 0,2 2-1 0 0,-39 35 8 0 0,96-73-8 0 0,0-1-1 0 0,1 1 1 0 0,-1 0 0 0 0,0 0 0 0 0,1 0-1 0 0,-1 0 1 0 0,1 0 0 0 0,-1 0-1 0 0,1 0 1 0 0,0 0 0 0 0,-1 0-1 0 0,1 1 1 0 0,0-1 0 0 0,0 1-1 0 0,0-1 1 0 0,0 1 0 0 0,0-1-1 0 0,0 1 1 0 0,0-1 0 0 0,1 1 0 0 0,-1 0-1 0 0,0 0 1 0 0,1-1 0 0 0,0 1-1 0 0,-1 0 1 0 0,1 0 0 0 0,0-1-1 0 0,0 1 1 0 0,0 0 0 0 0,0 0-1 0 0,0 0 1 0 0,0-1 0 0 0,1 1-1 0 0,-1 0 1 0 0,0 0 0 0 0,1-1-1 0 0,0 1 1 0 0,-1 0 0 0 0,1-1 0 0 0,0 1-1 0 0,0 0 1 0 0,0-1 0 0 0,0 1-1 0 0,0-1 1 0 0,0 0 0 0 0,0 1-1 0 0,1 0 9 0 0,18 2 0 0 0,-1 0 1 0 0,1-2-1 0 0,-1 0 0 0 0,1-1 0 0 0,0-1 0 0 0,0-1 0 0 0,-1 0 0 0 0,1-2 0 0 0,-1 0 1 0 0,1-1-1 0 0,4-3 0 0 0,782-204 81 0 0,-661 173-95 0 0,272-67-36 0 0,111-2 50 0 0,-479 99-11 0 0,0 2-1 0 0,1 2 1 0 0,0 2-1 0 0,-1 2 1 0 0,13 3 11 0 0,-61-3 0 0 0,1 0 1 0 0,0 0-1 0 0,0 0 1 0 0,-1 0-1 0 0,1 0 0 0 0,0 0 1 0 0,0 0-1 0 0,0 1 1 0 0,-1-1-1 0 0,1 0 1 0 0,0 1-1 0 0,-1 0 1 0 0,1-1-1 0 0,0 1 0 0 0,-1 0 1 0 0,1 0-1 0 0,-1 0 1 0 0,1 0-1 0 0,-1 0 1 0 0,1 0-1 0 0,-1 1 1 0 0,0-1-1 0 0,0 0 1 0 0,0 1-1 0 0,1-1 0 0 0,-1 1 1 0 0,-1-1-1 0 0,1 1 1 0 0,0-1-1 0 0,0 1 1 0 0,0 0-1 0 0,-1-1 1 0 0,1 1-1 0 0,-1 0 0 0 0,0 0 1 0 0,1-1-1 0 0,-1 1 1 0 0,0 0-1 0 0,0 0 1 0 0,0 0-1 0 0,0-1 1 0 0,0 1-1 0 0,-1 0 1 0 0,1 0-1 0 0,0-1 0 0 0,-1 1 1 0 0,1 0-1 0 0,-1-1 1 0 0,0 1-1 0 0,0 0 1 0 0,1-1-1 0 0,-1 1 1 0 0,0-1-1 0 0,0 1 1 0 0,0-1-1 0 0,-1 1 0 0 0,1-1 1 0 0,0 0-1 0 0,-1 0 1 0 0,1 0-1 0 0,0 1 1 0 0,-2-1-1 0 0,-25 23 51 0 0,0-1 0 0 0,-1-1 0 0 0,-1-2 0 0 0,-28 14-51 0 0,40-23 10 0 0,-243 131 72 0 0,-6-12-1 0 0,-255 85-81 0 0,514-211 1 0 0,-627 219 61 0 0,565-203-148 0 0,409-149-18 0 0,547-187-14 0 0,-489 181 67 0 0,-210 68 27 0 0,25-9-12 0 0,177-39 36 0 0,-278 96-29 0 0,-93 26 19 0 0,-43 10 42 0 0,-317 137 98 0 0,-1231 547 23 0 0,1310-589-6 0 0,-187 51-147 0 0,351-137 211 0 0,91-26-113 0 0,20-8-74 0 0,-11 7-22 0 0,628-328 94 0 0,153-13-131 0 0,-367 170 26 0 0,234-99-51 0 0,-615 260 58 0 0,-485 196-39 0 0,-1181 526-60 0 0,1290-567 71 0 0,-304 82 30 0 0,584-208 45 0 0,0-3 0 0 0,-1-3-1 0 0,0-2 1 0 0,-24-1-45 0 0,84-9 3 0 0,1 1 3 0 0,-1 0 0 0 0,1 0 0 0 0,-1 0 0 0 0,0 0 0 0 0,1 0 0 0 0,-1-1 0 0 0,0 1 0 0 0,0-1 0 0 0,1 0 1 0 0,-1 0-1 0 0,0 0 0 0 0,0 0 0 0 0,1 0 0 0 0,-1-1 0 0 0,0 1 0 0 0,0-1 0 0 0,1 0 0 0 0,-1 0 0 0 0,0 0 0 0 0,1 0 0 0 0,-1 0 0 0 0,1 0 0 0 0,-1-1 0 0 0,1 1 1 0 0,0-1-1 0 0,0 0 0 0 0,0 1 0 0 0,0-1 0 0 0,0 0 0 0 0,0 0 0 0 0,0 0 0 0 0,0-1 0 0 0,1 1 0 0 0,-1 0 0 0 0,1-1 0 0 0,0 1 0 0 0,0-1 0 0 0,0 1 0 0 0,0-1 1 0 0,0 0-1 0 0,0 1 0 0 0,1-1 0 0 0,-1 0 0 0 0,1 0 0 0 0,0 0-6 0 0,3-7 5 0 0,0 1-1 0 0,1-1 1 0 0,0 1 0 0 0,1-1-1 0 0,0 1 1 0 0,0 1 0 0 0,1-1-1 0 0,0 1 1 0 0,1 0 0 0 0,0 0-1 0 0,0 1 1 0 0,5-4-5 0 0,78-75 20 0 0,4 5 0 0 0,3 3 0 0 0,3 6 0 0 0,4 3 0 0 0,2 5-20 0 0,186-95 72 0 0,80-21-72 0 0,-291 142 1 0 0,101-50-1 0 0,3 8-1 0 0,4 8 1 0 0,56-7 0 0 0,-143 60-44 0 0,-103 19 42 0 0,1 1 1 0 0,-1-1-1 0 0,0 1 1 0 0,1-1-1 0 0,-1 1 0 0 0,1-1 1 0 0,0 1-1 0 0,-1-1 1 0 0,1 1-1 0 0,-1 0 0 0 0,1-1 1 0 0,0 1-1 0 0,0 0 1 0 0,-1-1-1 0 0,1 1 0 0 0,0 0 1 0 0,0-1-1 0 0,0 1 1 0 0,-1 0-1 0 0,1 0 0 0 0,0-1 1 0 0,0 1-1 0 0,0 0 1 0 0,0-1-1 0 0,1 1 0 0 0,-1 0 1 0 0,0 0-1 0 0,0-1 1 0 0,0 1-1 0 0,1 0 0 0 0,-1-1 1 0 0,0 1-1 0 0,0 0 1 0 0,1-1-1 0 0,-1 1 0 0 0,1-1 1 0 0,-1 1-1 0 0,1 0 1 0 0,-1-1-1 0 0,1 1 0 0 0,-1-1 1 0 0,1 1-1 0 0,-1-1 1 0 0,1 0-1 0 0,-1 1 0 0 0,1-1 1 0 0,0 0-1 0 0,-1 1 1 0 0,1-1-1 0 0,0 0 0 0 0,-1 1 1 0 0,1-1-1 0 0,0 0 1 0 0,-1 0-1 0 0,1 0 0 0 0,0 0 1 0 0,0 0-1 0 0,-1 0 1 0 0,1 0-1 0 0,0 0 2 0 0,-168 110 13 0 0,-148 67-33 0 0,-280 109 20 0 0,-495 194-76 0 0,989-443 115 0 0,93-31-31 0 0,21-9-7 0 0,334-151 114 0 0,319-123 104 0 0,93 0-219 0 0,-400 151 6 0 0,395-129 10 0 0,-705 239-34 0 0,1 3-1 0 0,1 2 0 0 0,47-5 19 0 0,-99 17-1 0 0,0 0 0 0 0,0 0-1 0 0,1-1 1 0 0,-1 1-1 0 0,1 0 1 0 0,-1 0 0 0 0,1 0-1 0 0,-1 0 1 0 0,1 0-1 0 0,0-1 1 0 0,-1 1 0 0 0,1 0-1 0 0,0 0 1 0 0,-1 0-1 0 0,1 0 1 0 0,0 0 0 0 0,0 0-1 0 0,0 0 1 0 0,0 0 0 0 0,0 0-1 0 0,0 0 1 0 0,0 0-1 0 0,1 0 1 0 0,-1 0 0 0 0,0 0-1 0 0,0 0 1 0 0,1 0-1 0 0,-1 0 1 0 0,1 0 0 0 0,-1 0-1 0 0,1 0 1 0 0,-1-1-1 0 0,1 1 1 0 0,-1 0 0 0 0,1 0-1 0 0,0-1 1 0 0,-1 1-1 0 0,1 0 1 0 0,0-1 0 0 0,0 1-1 0 0,0 0 1 0 0,-1-1 0 0 0,1 1-1 0 0,0-1 1 0 0,0 0-1 0 0,0 1 1 0 0,0-1 0 0 0,0 0-1 0 0,0 1 1 0 0,0-1-1 0 0,0 0 1 0 0,0 0 0 0 0,0 0-1 0 0,0 0 1 0 0,0 0-1 0 0,0 0 1 0 0,0 0 0 0 0,0 0-1 0 0,0 0 1 0 0,0-1 0 0 0,0 1-1 0 0,0 0 1 0 0,0-1-1 0 0,-1 1 1 0 0,1 0 0 0 0,0-1-1 0 0,0 1 1 0 0,0-1-1 0 0,0 1 1 0 0,0-1 1 0 0,-102 85 15 0 0,-217 129 35 0 0,-54 10-50 0 0,14-8-16 0 0,-856 587-137 0 0,773-495 153 0 0,409-275-36 0 0,32-31 35 0 0,0 0 1 0 0,-1-1-1 0 0,1 1 1 0 0,0-1-1 0 0,-1 1 0 0 0,1 0 1 0 0,0-1-1 0 0,0 1 1 0 0,0 0-1 0 0,0 0 0 0 0,-1-1 1 0 0,1 1-1 0 0,0 0 1 0 0,0-1-1 0 0,0 1 1 0 0,0 0-1 0 0,1-1 0 0 0,-1 1 1 0 0,0 0-1 0 0,0 0 1 0 0,0-1-1 0 0,1 1 0 0 0,-1 0 1 0 0,0-1-1 0 0,1 1 1 0 0,-1-1-1 0 0,0 1 0 0 0,1 0 1 0 0,-1-1-1 0 0,1 1 1 0 0,-1-1-1 0 0,1 1 1 0 0,-1-1-1 0 0,1 1 0 0 0,-1-1 1 0 0,1 0-1 0 0,-1 1 1 0 0,1-1-1 0 0,0 0 0 0 0,-1 1 1 0 0,1-1-1 0 0,0 0 1 0 0,-1 0-1 0 0,1 1 1 0 0,0-1-1 0 0,-1 0 0 0 0,1 0 1 0 0,0 0-1 0 0,0 0 1 0 0,-1 0-1 0 0,1 0 0 0 0,0 0 1 0 0,-1 0-1 0 0,1 0 1 0 0,0-1-1 0 0,-1 1 0 0 0,1 0 1 0 0,0 0-1 0 0,-1 0 1 0 0,1-1-1 0 0,0 1 1 0 0,-1 0-1 0 0,1-1 0 0 0,0 1 1 0 0,-1-1-1 0 0,1 1 1 0 0,-1-1-1 0 0,1 1 1 0 0,32-5 24 0 0,0 0 0 0 0,0-2 0 0 0,0-2 1 0 0,-1-1-1 0 0,-1-1 0 0 0,0-2 0 0 0,1-1-24 0 0,11-4 20 0 0,712-316 131 0 0,-358 153-99 0 0,139-56 8 0 0,1001-463-67 0 0,-1081 490-221 0 0,-434 202 32 0 0,-47 20 14 0 0,11-5 176 0 0,-1314 621-71 0 0,612-258 88 0 0,42-19-7 0 0,554-289 135 0 0,-3-6 0 0 0,-2-6 0 0 0,-64 15-139 0 0,139-53 213 0 0,33-12-14 0 0,33-13-58 0 0,264-148-11 0 0,343-156-48 0 0,13 28 0 0 0,51 12-82 0 0,-243 104 29 0 0,103-10-29 0 0,-426 159-139 0 0,-121 24 137 0 0,-1 0 0 0 0,0 1 0 0 0,1-1 0 0 0,-1 0 0 0 0,1 0 0 0 0,-1 1 0 0 0,1-1 0 0 0,-1 1 0 0 0,1-1 0 0 0,0 0 0 0 0,-1 1 0 0 0,1-1 0 0 0,-1 1-1 0 0,1-1 1 0 0,0 1 0 0 0,0-1 0 0 0,-1 1 0 0 0,1-1 0 0 0,0 1 0 0 0,0-1 0 0 0,-1 1 0 0 0,1 0 0 0 0,0-1 0 0 0,0 1 0 0 0,0-1 0 0 0,0 1-1 0 0,0-1 1 0 0,0 1 0 0 0,0 0 0 0 0,0-1 0 0 0,0 1 0 0 0,0-1 0 0 0,0 1 0 0 0,0 0 0 0 0,1-1 0 0 0,-1 1 0 0 0,0-1 0 0 0,0 1 0 0 0,1-1 0 0 0,-1 1-1 0 0,0-1 1 0 0,0 1 0 0 0,1-1 0 0 0,-1 1 0 0 0,1-1 0 0 0,-1 1 0 0 0,0-1 0 0 0,1 0 0 0 0,-1 1 0 0 0,1-1 0 0 0,-1 0 0 0 0,1 1 0 0 0,-1-1-1 0 0,1 0 1 0 0,-1 0 0 0 0,1 1 0 0 0,0-1 0 0 0,-1 0 0 0 0,1 0 0 0 0,-1 0 0 0 0,1 0 0 0 0,-1 0 0 0 0,1 0 2 0 0,-131 86-26 0 0,-978 524 30 0 0,814-444-19 0 0,-1236 642-47 0 0,1217-683 257 0 0,354-149-146 0 0,1325-662 173 0 0,-1285 649-227 0 0,1689-730 43 0 0,-1361 631-42 0 0,-297 115-84 0 0,-106 26 9 0 0,-69 43-28 0 0,46-39 99 0 0,-1370 667-76 0 0,1309-638 91 0 0,-422 208 25 0 0,-10-21 0 0 0,-250 61-32 0 0,620-252 152 0 0,140-34-150 0 0,1 0 1 0 0,-1 0-1 0 0,1-1 0 0 0,-1 1 0 0 0,1-1 0 0 0,-1 1 1 0 0,1 0-1 0 0,-1-1 0 0 0,0 1 0 0 0,1-1 1 0 0,-1 1-1 0 0,1-1 0 0 0,-1 1 0 0 0,0-1 0 0 0,0 1 1 0 0,1-1-1 0 0,-1 0 0 0 0,0 1 0 0 0,0-1 0 0 0,0 1 1 0 0,0-1-1 0 0,1 0 0 0 0,-1 1 0 0 0,0-1 1 0 0,0 1-1 0 0,0-1 0 0 0,0 0 0 0 0,0 1 0 0 0,-1-1 1 0 0,1 0-1 0 0,0 1 0 0 0,0-1 0 0 0,0 1 0 0 0,0-1 1 0 0,-1 1-1 0 0,1-1 0 0 0,0 0 0 0 0,-1 1 1 0 0,1-1-1 0 0,0 1 0 0 0,-1-1 0 0 0,1 1 0 0 0,-1 0 1 0 0,1-1-1 0 0,0 1 0 0 0,-1-1 0 0 0,1 1 0 0 0,-1 0 1 0 0,0-1-1 0 0,1 1 0 0 0,-1 0 0 0 0,1 0 1 0 0,-1-1-1 0 0,1 1 0 0 0,-1 0 0 0 0,0 0 0 0 0,1 0 1 0 0,-1 0-1 0 0,0-1-2 0 0,140-102 8 0 0,337-193 27 0 0,13 21-1 0 0,203-68-34 0 0,686-277-25 0 0,-1341 606 15 0 0,270-92-53 0 0,-261 99-31 0 0,-47 7 91 0 0,1 1 0 0 0,-1-1-1 0 0,1 0 1 0 0,-1 0 0 0 0,1 0-1 0 0,-1 1 1 0 0,1-1-1 0 0,0 0 1 0 0,-1 1 0 0 0,1-1-1 0 0,-1 0 1 0 0,1 1 0 0 0,0-1-1 0 0,-1 0 1 0 0,1 1 0 0 0,0-1-1 0 0,-1 1 1 0 0,1-1 0 0 0,0 1-1 0 0,0-1 1 0 0,-1 1 0 0 0,1-1-1 0 0,0 1 1 0 0,0-1 0 0 0,0 1-1 0 0,0-1 1 0 0,0 1 0 0 0,0-1-1 0 0,0 1 1 0 0,0-1 0 0 0,0 1-1 0 0,0-1 1 0 0,0 1 0 0 0,0-1-1 0 0,0 1 1 0 0,0-1 0 0 0,0 1-1 0 0,1-1 1 0 0,-1 1 0 0 0,0-1-1 0 0,0 1 1 0 0,0-1 0 0 0,1 1-1 0 0,-1-1 1 0 0,0 0 0 0 0,1 1-1 0 0,-1-1 1 0 0,0 1 0 0 0,1-1-1 0 0,-1 0 1 0 0,1 1 0 0 0,-1-1-1 0 0,1 0 1 0 0,-1 0 0 0 0,0 1-1 0 0,1-1 1 0 0,-1 0 0 0 0,1 0-1 0 0,-1 0 1 0 0,1 1 3 0 0,-139 83-64 0 0,-722 336 61 0 0,-120 49-62 0 0,753-358 66 0 0,-4-10 1 0 0,-5-11-1 0 0,-4-9 0 0 0,-208 38-1 0 0,393-107 31 0 0,-1-2-1 0 0,1-3 1 0 0,-1-2-1 0 0,0-3 1 0 0,0-2-1 0 0,-8-4-30 0 0,59 5 6 0 0,1-1-1 0 0,-1 0 1 0 0,0-1-1 0 0,0 1 1 0 0,1-1 0 0 0,-1 0-1 0 0,0 0 1 0 0,1 0-1 0 0,-1-1 1 0 0,1 0 0 0 0,-1 0-1 0 0,1 0 1 0 0,0 0-1 0 0,0 0 1 0 0,0-1-1 0 0,0 0 1 0 0,0 0 0 0 0,1 0-1 0 0,-1 0 1 0 0,1-1-1 0 0,0 1 1 0 0,0-1-1 0 0,0 0 1 0 0,0 0 0 0 0,1 0-1 0 0,-1 0 1 0 0,1-1-1 0 0,0 1 1 0 0,1 0 0 0 0,-1-1-1 0 0,1 0 1 0 0,0 1-1 0 0,0-1 1 0 0,0 0-1 0 0,1 1 1 0 0,-1-1 0 0 0,1 0-1 0 0,0-3-5 0 0,5-12 3 0 0,1 0-1 0 0,1 0 1 0 0,0 0-1 0 0,2 1 0 0 0,0 0 1 0 0,1 1-1 0 0,1 0 1 0 0,1 0-1 0 0,0 1 1 0 0,1 1-1 0 0,1 0 1 0 0,0 1-1 0 0,14-11-2 0 0,-19 16 0 0 0,108-107 9 0 0,5 4 0 0 0,4 6 1 0 0,6 5-1 0 0,3 7 0 0 0,16-2-9 0 0,189-100 44 0 0,211-82-44 0 0,-464 235-27 0 0,2 4 1 0 0,1 4 0 0 0,2 4 0 0 0,1 4 0 0 0,7 3 26 0 0,-84 21-17 0 0,0 1 1 0 0,1 1 0 0 0,0 1-1 0 0,0 0 1 0 0,-1 1 0 0 0,1 1-1 0 0,8 2 17 0 0,-22-2-4 0 0,0 0-1 0 0,-1 0 1 0 0,1 0 0 0 0,-1 0-1 0 0,0 1 1 0 0,1-1 0 0 0,-1 1-1 0 0,0-1 1 0 0,0 1 0 0 0,0 0-1 0 0,0 0 1 0 0,0 0 0 0 0,0 0-1 0 0,0 0 1 0 0,-1 1 0 0 0,1-1-1 0 0,-1 0 1 0 0,0 1 0 0 0,0-1-1 0 0,0 1 1 0 0,0-1-1 0 0,0 1 1 0 0,0 0 0 0 0,0-1-1 0 0,-1 1 1 0 0,0 0 0 0 0,1 0-1 0 0,-1-1 1 0 0,0 1 0 0 0,0 0-1 0 0,-1 0 1 0 0,1-1 0 0 0,-1 1-1 0 0,1 0 1 0 0,-1 0 0 0 0,0-1-1 0 0,0 1 1 0 0,0-1 0 0 0,0 1-1 0 0,0-1 1 0 0,-1 1-1 0 0,-1 1 5 0 0,-9 16 3 0 0,-1-1-1 0 0,0-1 1 0 0,-2 0-1 0 0,0 0 1 0 0,-1-2-1 0 0,-8 6-2 0 0,-101 87 15 0 0,-4-6 1 0 0,-89 51-16 0 0,205-145 0 0 0,-357 231-42 0 0,-10-17 0 0 0,-75 16 42 0 0,244-135 33 0 0,-4-10 0 0 0,-11-6-33 0 0,130-61 98 0 0,89-29-57 0 0,20-7-28 0 0,-10 7-10 0 0,241-135 32 0 0,198-97 47 0 0,9 19 0 0 0,55 2-82 0 0,867-298-5 0 0,-1332 497-6 0 0,161-39-112 0 0,-202 54 122 0 0,0-1-1 0 0,0 1 0 0 0,-1-1 1 0 0,1 1-1 0 0,0 0 0 0 0,0-1 1 0 0,0 1-1 0 0,0-1 0 0 0,-1 1 1 0 0,1-1-1 0 0,0 1 0 0 0,0-1 1 0 0,0 1-1 0 0,0 0 1 0 0,0-1-1 0 0,1 1 0 0 0,-1-1 1 0 0,0 1-1 0 0,0-1 0 0 0,0 1 1 0 0,0-1-1 0 0,1 1 0 0 0,-1 0 1 0 0,0-1-1 0 0,0 0 1 0 0,1 1-1 0 0,-1-1 0 0 0,0 1 1 0 0,1-1-1 0 0,-1 1 0 0 0,1-1 1 0 0,-1 0-1 0 0,1 1 0 0 0,-1-1 1 0 0,0 0-1 0 0,1 1 0 0 0,-1-1 1 0 0,1 0-1 0 0,-1 1 1 0 0,1-1-1 0 0,0 0 0 0 0,-1 0 1 0 0,1 0-1 0 0,-1 0 0 0 0,1 0 1 0 0,-1 0-1 0 0,1 0 0 0 0,-1 0 1 0 0,1 0-1 0 0,0 0 0 0 0,-1 0 1 0 0,1 0-1 0 0,-1 0 1 0 0,1 0-1 0 0,-1 0 0 0 0,1 0 1 0 0,-1-1-1 0 0,1 1 0 0 0,0 0 1 0 0,-1 0-1 0 0,0-1 0 0 0,1 1 1 0 0,-1 0-1 0 0,1-1 1 0 0,-1 1 0 0 0,-111 84-49 0 0,-315 166 74 0 0,-241 148-86 0 0,-549 307 8 0 0,997-595 60 0 0,-125 40-6 0 0,305-133 48 0 0,0-2-1 0 0,-2-1 1 0 0,0-3-1 0 0,0-1 1 0 0,-40 4-48 0 0,80-14 3 0 0,1 1 1 0 0,-1-1 0 0 0,0 1-1 0 0,1-1 1 0 0,-1 1-1 0 0,0-1 1 0 0,1 0 0 0 0,-1 0-1 0 0,0 1 1 0 0,0-1-1 0 0,1 0 1 0 0,-1 0-1 0 0,0 0 1 0 0,0 1 0 0 0,0-1-1 0 0,1 0 1 0 0,-1 0-1 0 0,0 0 1 0 0,0 0 0 0 0,1-1-1 0 0,-1 1 1 0 0,0 0-1 0 0,0 0 1 0 0,0 0-1 0 0,1-1 1 0 0,-1 1 0 0 0,0 0-1 0 0,1-1 1 0 0,-1 1-1 0 0,0 0 1 0 0,1-1 0 0 0,-1 1-1 0 0,0-1 1 0 0,1 1-1 0 0,-1-1 1 0 0,1 0 0 0 0,-1 1-1 0 0,1-1 1 0 0,-1 1-1 0 0,1-1 1 0 0,-1 0-1 0 0,1 0 1 0 0,0 1 0 0 0,-1-1-1 0 0,1 0 1 0 0,0 1-1 0 0,0-1 1 0 0,0 0 0 0 0,-1 0-1 0 0,1 0 1 0 0,0 1-1 0 0,0-1 1 0 0,0 0-1 0 0,0 0 1 0 0,0 1 0 0 0,1-1-1 0 0,-1-1-3 0 0,35-38 72 0 0,79-50-58 0 0,3 5 0 0 0,4 5 1 0 0,30-9-15 0 0,417-230 86 0 0,300-107-86 0 0,498-139-1 0 0,-1315 546-11 0 0,-5 1-16 0 0,0 1-1 0 0,2 3 1 0 0,-1 1-1 0 0,2 3 1 0 0,-1 1-1 0 0,31 1 29 0 0,-78 7-3 0 0,-1 1 1 0 0,1 0-1 0 0,0-1 0 0 0,0 1 1 0 0,-1 0-1 0 0,1 0 0 0 0,0-1 0 0 0,0 1 1 0 0,-1 0-1 0 0,1 0 0 0 0,0 0 0 0 0,0 0 1 0 0,-1 0-1 0 0,1 0 0 0 0,0 0 1 0 0,0 0-1 0 0,0 0 0 0 0,-1 1 0 0 0,1-1 1 0 0,0 0-1 0 0,0 0 0 0 0,-1 1 0 0 0,1-1 1 0 0,0 0-1 0 0,-1 1 0 0 0,1-1 1 0 0,0 1-1 0 0,-1-1 0 0 0,1 1 0 0 0,-1-1 1 0 0,1 1-1 0 0,-1 0 0 0 0,1-1 0 0 0,-1 1 1 0 0,1-1-1 0 0,-1 1 0 0 0,1 0 1 0 0,-1 0-1 0 0,0-1 0 0 0,1 1 0 0 0,-1 0 1 0 0,0-1-1 0 0,0 1 0 0 0,0 0 0 0 0,0 0 1 0 0,1 0-1 0 0,-1-1 0 0 0,0 1 1 0 0,0 0-1 0 0,-1 0 0 0 0,1-1 0 0 0,0 1 1 0 0,0 0-1 0 0,0 0 0 0 0,0 0 0 0 0,-1-1 1 0 0,1 1-1 0 0,0 0 0 0 0,-1-1 1 0 0,1 1-1 0 0,0 0 0 0 0,-1-1 0 0 0,1 1 1 0 0,-1 0-1 0 0,1-1 3 0 0,-8 11-10 0 0,0-1-1 0 0,-1 0 1 0 0,0 0 0 0 0,-1-1-1 0 0,0-1 1 0 0,0 1 0 0 0,-1-2-1 0 0,0 1 1 0 0,-1-1 10 0 0,9-5-1 0 0,-399 238 40 0 0,266-163-33 0 0,-1096 641-125 0 0,1047-610 194 0 0,-3-9 1 0 0,-5-8 0 0 0,-156 48-76 0 0,269-119 134 0 0,106-39-59 0 0,388-205-24 0 0,376-165-43 0 0,64 14-8 0 0,-780 345 5 0 0,229-94-17 0 0,125-26 12 0 0,-289 116-93 0 0,-117 40-84 0 0,-48 14 92 0 0,-392 202 30 0 0,-627 351-63 0 0,671-363 128 0 0,4-12 113 0 0,-208 70-123 0 0,336-182 186 0 0,242-86-184 0 0,0-1 1 0 0,0 1 0 0 0,0 0 0 0 0,0-1 0 0 0,0 1 0 0 0,0 0-1 0 0,0-1 1 0 0,-1 1 0 0 0,1 0 0 0 0,0-1 0 0 0,0 1-1 0 0,0 0 1 0 0,-1 0 0 0 0,1-1 0 0 0,0 1 0 0 0,0 0 0 0 0,-1 0-1 0 0,1-1 1 0 0,0 1 0 0 0,0 0 0 0 0,-1 0 0 0 0,1 0 0 0 0,0 0-1 0 0,-1-1 1 0 0,1 1 0 0 0,0 0 0 0 0,-1 0 0 0 0,1 0 0 0 0,0 0-1 0 0,-1 0 1 0 0,1 0 0 0 0,0 0 0 0 0,-1 0 0 0 0,1 0 0 0 0,0 0-1 0 0,-1 0 1 0 0,1 0 0 0 0,0 0 0 0 0,-1 0 0 0 0,1 0-1 0 0,0 0 1 0 0,-1 0 0 0 0,1 1 0 0 0,0-1 0 0 0,0 0 0 0 0,-1 0-1 0 0,1 0 1 0 0,0 0 0 0 0,-1 1 0 0 0,1-1-3 0 0,380-209 105 0 0,1788-777-42 0 0,-2133 972-60 0 0,378-156 31 0 0,303-76-34 0 0,-577 219-53 0 0,-139 27 50 0 0,0 0 0 0 0,0 1 0 0 0,-1-1 0 0 0,1 0 0 0 0,0 1 0 0 0,0-1 0 0 0,0 1 0 0 0,0-1-1 0 0,0 0 1 0 0,0 1 0 0 0,0-1 0 0 0,0 1 0 0 0,0-1 0 0 0,0 1 0 0 0,0-1 0 0 0,0 0 0 0 0,0 1 0 0 0,0-1 0 0 0,0 1 0 0 0,0-1 0 0 0,0 0 0 0 0,1 1 0 0 0,-1-1 0 0 0,0 1 0 0 0,0-1 0 0 0,1 0 0 0 0,-1 1-1 0 0,0-1 1 0 0,0 0 0 0 0,1 1 0 0 0,-1-1 0 0 0,0 0 0 0 0,1 0 0 0 0,-1 1 0 0 0,0-1 0 0 0,1 0 0 0 0,-1 0 0 0 0,1 1 3 0 0,-212 110-46 0 0,162-88 45 0 0,-1409 664-89 0 0,1107-518 183 0 0,-8-16 0 0 0,-313 86-93 0 0,545-209 199 0 0,112-34-69 0 0,39-10-75 0 0,-14 8-59 0 0,429-212 36 0 0,186-49 24 0 0,451-122-56 0 0,-1039 377 5 0 0,388-129-26 0 0,208-31 21 0 0,-478 149-101 0 0,-124 32-7 0 0,-59 20 59 0 0,-275 129 49 0 0,-1243 587-138 0 0,1182-580 294 0 0,-7-16 0 0 0,-199 45-156 0 0,480-172 150 0 0,104-31-61 0 0,474-222 36 0 0,87-9-125 0 0,840-279 90 0 0,-1275 473-106 0 0,3 5 0 0 0,77-8 16 0 0,-139 42-108 0 0,-79 18 54 0 0,-67 45-5 0 0,54-50 58 0 0,-209 116 6 0 0,-57 13-5 0 0,139-68-2 0 0,-891 389-6 0 0,800-359 20 0 0,-250 81 111 0 0,582-210-159 0 0,580-244 172 0 0,133-5-54 0 0,143-41-50 0 0,-551 207-29 0 0,-372 108-31 0 0,-36 7 27 0 0,-1 1-1 0 0,1-1 1 0 0,0 0 0 0 0,0 0-1 0 0,0 1 1 0 0,0-1 0 0 0,0 0-1 0 0,0 1 1 0 0,0-1 0 0 0,0 0-1 0 0,0 1 1 0 0,0-1 0 0 0,0 0-1 0 0,0 1 1 0 0,0-1 0 0 0,0 0-1 0 0,0 1 1 0 0,0-1 0 0 0,0 0-1 0 0,0 1 1 0 0,0-1 0 0 0,0 0-1 0 0,1 1 1 0 0,-1-1 0 0 0,0 0-1 0 0,0 0 1 0 0,0 1 0 0 0,0-1-1 0 0,1 0 1 0 0,-1 0 0 0 0,0 1-1 0 0,0-1 1 0 0,1 0 0 0 0,-1 0-1 0 0,0 0 1 0 0,0 1 0 0 0,1-1-1 0 0,-1 0 1 0 0,0 0 1 0 0,-203 96 9 0 0,-1712 747 1 0 0,1582-714 114 0 0,321-120-178 0 0,33-10 29 0 0,185-70 201 0 0,866-309 86 0 0,-256 101-212 0 0,-659 231-70 0 0,-229 82 35 0 0,-335 156-30 0 0,-534 223 39 0 0,667-305-137 0 0,261-102 51 0 0,19-4 8 0 0,26-7 26 0 0,281-108 245 0 0,727-225-162 0 0,-598 218-108 0 0,-431 120 8 0 0,-23 7 47 0 0,-230 85 55 0 0,-709 231-42 0 0,563-209 28 0 0,382-111-130 0 0,15-2 48 0 0,20-2 19 0 0,9-6 44 0 0,0-1-1 0 0,0-2 0 0 0,-1-2 1 0 0,22-10-24 0 0,-9 4 17 0 0,806-249-1 0 0,-681 226 19 0 0,-167 40 44 0 0,-16 1-35 0 0,-16 3-6 0 0,-236 87-44 0 0,205-68 8 0 0,-483 223 46 0 0,526-232-140 0 0,45-20 72 0 0,195-90 140 0 0,-6 6-112 0 0,87-17-8 0 0,-141 54 3 0 0,-235 94-1 0 0,-298 155-2 0 0,338-170-156 0 0,54-25 108 0 0,-12-3 56 0 0,-1-1-1 0 0,0 0 1 0 0,0-2-1 0 0,0 1 1 0 0,-1-1-1 0 0,0-1 1 0 0,0 0-1 0 0,8-7-7 0 0,4-1 6 0 0,11-6 9 0 0,4 1-6 0 0,-1-1 1 0 0,-2-3 0 0 0,0-1 0 0 0,-1-1 0 0 0,-1-2 0 0 0,-2-2 0 0 0,-1-1 0 0 0,-1-2 0 0 0,5-8-10 0 0,0-56 103 0 0,-36 94-100 0 0,0-1 0 0 0,0 1-1 0 0,0 0 1 0 0,0 0 0 0 0,0 0 0 0 0,-1 0 0 0 0,1 0 0 0 0,-1 0 0 0 0,0 0 0 0 0,0 0 0 0 0,0 1 0 0 0,0-1-1 0 0,0 0 1 0 0,-1 0 0 0 0,1 1 0 0 0,-1-1 0 0 0,0 1 0 0 0,0-1 0 0 0,0 1 0 0 0,0 0 0 0 0,0-1 0 0 0,0 1 0 0 0,-1 1-1 0 0,1-1 1 0 0,-1 0 0 0 0,1 0 0 0 0,-1 1 0 0 0,0-1 0 0 0,1 1 0 0 0,-1 0 0 0 0,0 0 0 0 0,-2 0-3 0 0,-16-3-3 0 0,0 1 0 0 0,0 0 0 0 0,-1 2 0 0 0,1 1 1 0 0,-1 0-1 0 0,1 2 0 0 0,-1 0 0 0 0,1 2 0 0 0,-5 1 3 0 0,-117 42-66 0 0,144-47 62 0 0,-1 0 0 0 0,0 0 0 0 0,1 0 0 0 0,-1 0 0 0 0,0 1 0 0 0,1-1 0 0 0,-1 0 0 0 0,0 0 0 0 0,1 0 0 0 0,-1 1 1 0 0,0-1-1 0 0,0 0 0 0 0,1 0 0 0 0,-1 1 0 0 0,0-1 0 0 0,0 0 0 0 0,0 1 0 0 0,1-1 0 0 0,-1 0 0 0 0,0 1 0 0 0,0-1 0 0 0,0 0 1 0 0,0 1-1 0 0,0-1 0 0 0,0 0 0 0 0,1 1 0 0 0,-1-1 0 0 0,0 0 0 0 0,0 1 0 0 0,0-1 0 0 0,0 1 0 0 0,0-1 0 0 0,0 0 0 0 0,-1 1 1 0 0,1-1-1 0 0,0 0 0 0 0,0 1 0 0 0,0-1 0 0 0,0 0 0 0 0,0 1 0 0 0,0-1 0 0 0,-1 0 0 0 0,1 1 0 0 0,0-1 0 0 0,0 0 0 0 0,0 1 1 0 0,-1-1-1 0 0,1 0 0 0 0,0 0 0 0 0,-1 1 0 0 0,1-1 0 0 0,0 0 0 0 0,0 0 0 0 0,-1 0 0 0 0,1 1 0 0 0,0-1 0 0 0,-1 0 1 0 0,1 0 2 0 0,35 2-30 0 0,-4-9 38 0 0,0-1 0 0 0,0-1-1 0 0,-1-2 1 0 0,-1-1 0 0 0,18-10-7 0 0,-21 10 6 0 0,59-27 19 0 0,-1-3-1 0 0,58-42-24 0 0,-137 81 3 0 0,7-4 7 0 0,0-1 0 0 0,0-1-1 0 0,-1 1 1 0 0,0-2-1 0 0,-1 0 1 0 0,0 0 0 0 0,0 0-1 0 0,5-10-9 0 0,-13 19 3 0 0,-1 0-1 0 0,0 0 0 0 0,0 0 0 0 0,0 0 1 0 0,0 0-1 0 0,-1-1 0 0 0,1 1 0 0 0,0 0 1 0 0,0 0-1 0 0,-1-1 0 0 0,1 1 0 0 0,-1 0 1 0 0,1-1-1 0 0,-1 1 0 0 0,0-1 0 0 0,1 1 1 0 0,-1-1-1 0 0,0 1 0 0 0,0-1 0 0 0,0 1 1 0 0,0-1-1 0 0,0 1 0 0 0,-1 0 1 0 0,1-1-1 0 0,0 1 0 0 0,-1-1 0 0 0,1 1 1 0 0,-1-1-1 0 0,1 1 0 0 0,-1 0 0 0 0,1 0 1 0 0,-1-1-1 0 0,0 1 0 0 0,0 0 0 0 0,0 0 1 0 0,0 0-1 0 0,0-1 0 0 0,0 1 0 0 0,0 0 1 0 0,0 0-1 0 0,0 1 0 0 0,0-1 0 0 0,-1 0 1 0 0,1 0-1 0 0,0 1 0 0 0,0-1 0 0 0,-1 0 1 0 0,1 1-1 0 0,-2-1-2 0 0,-9 2-11 0 0,1 0 0 0 0,0 1 0 0 0,-1 1 0 0 0,1-1 0 0 0,0 2 0 0 0,0-1 0 0 0,1 2 0 0 0,-1-1 0 0 0,1 2 0 0 0,0-1 0 0 0,0 1 0 0 0,1 1 0 0 0,-1 0 0 0 0,1 0 0 0 0,1 1 0 0 0,0 0 0 0 0,-2 2 11 0 0,2-3 0 0 0,-22 17-16 0 0,2 2-1 0 0,1 1 0 0 0,1 1 0 0 0,2 2 1 0 0,1 0-1 0 0,1 1 0 0 0,1 1 0 0 0,2 1 1 0 0,2 1-1 0 0,1 1 0 0 0,-7 20 17 0 0,21-51-5 0 0,0-1-1 0 0,1 1 1 0 0,-1 0-1 0 0,1-1 1 0 0,-1 1-1 0 0,1 0 1 0 0,0 0 0 0 0,1 0-1 0 0,-1 0 1 0 0,1 0-1 0 0,-1 0 1 0 0,1 0-1 0 0,1 0 1 0 0,-1 0-1 0 0,0 0 1 0 0,1 0 0 0 0,0 0-1 0 0,0 0 1 0 0,0 0-1 0 0,0-1 1 0 0,1 1-1 0 0,-1 0 1 0 0,1-1-1 0 0,0 1 1 0 0,0-1-1 0 0,1 1 1 0 0,-1-1 0 0 0,1 0-1 0 0,-1 0 1 0 0,1 0-1 0 0,0-1 1 0 0,0 1-1 0 0,0 0 1 0 0,0-1-1 0 0,1 0 1 0 0,-1 0-1 0 0,1 0 1 0 0,-1 0 0 0 0,1-1-1 0 0,0 1 1 0 0,0-1-1 0 0,0 0 1 0 0,-1 0-1 0 0,1 0 1 0 0,4 0 5 0 0,17-4 11 0 0,0 0 0 0 0,0-2 0 0 0,-1 0-1 0 0,1-2 1 0 0,-1-1 0 0 0,-1-1 0 0 0,0 0 0 0 0,5-5-11 0 0,52-18 21 0 0,135-43-25 0 0,-191 69-15 0 0,-23 5 6 0 0,-3 9-3 0 0,-57 47 55 0 0,-213 165 6 0 0,59-22-73 0 0,192-142-82 0 0,22-55 107 0 0,0 1 0 0 0,1-1-1 0 0,-1 1 1 0 0,1-1 0 0 0,-1 0-1 0 0,1 0 1 0 0,-1 0-1 0 0,1 0 1 0 0,0 0 0 0 0,0 0-1 0 0,-1 0 1 0 0,1 0 0 0 0,0-1-1 0 0,0 1 1 0 0,0-1 0 0 0,0 0-1 0 0,0 1 1 0 0,0-1-1 0 0,0 0 1 0 0,0 0 0 0 0,0 0-1 0 0,0 0 1 0 0,0-1 0 0 0,-1 1-1 0 0,3-1 4 0 0,-1 1 4 0 0,133-18-709 0 0,-95 10-2348 0 0,0 2-3476 0 0,-29 5 1407 0 0,-5-3-1988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4.3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1 822 1696 0 0,'0'0'713'0'0,"0"0"-252"0"0,0 0 10 0 0,0 0 273 0 0,0 0 327 0 0,0 0 192 0 0,0 0-23 0 0,0 0-154 0 0,0 0-158 0 0,0 0-139 0 0,0 0-70 0 0,15-10 0 0 0,98-68 2559 0 0,24-51 1540 0 0,-104 87-4425 0 0,-1-1-1 0 0,-3-2 1 0 0,-2-1-1 0 0,-1-1 1 0 0,-3-1-1 0 0,-2-1 1 0 0,-2-1 0 0 0,-2-1-1 0 0,6-33-392 0 0,-16-6 311 0 0,-8 89-332 0 0,0 1 1 0 0,0-1 0 0 0,0 0 0 0 0,0 0-1 0 0,0 0 1 0 0,0 1 0 0 0,0-1-1 0 0,0 0 1 0 0,-1 1 0 0 0,1-1-1 0 0,0 1 1 0 0,0 0 0 0 0,-1-1-1 0 0,1 1 1 0 0,0 0 0 0 0,-1 0-1 0 0,1 0 1 0 0,0 0 0 0 0,-1 0 0 0 0,1 0-1 0 0,0 0 1 0 0,0 0 0 0 0,-1 0-1 0 0,1 1 1 0 0,0-1 0 0 0,-1 0-1 0 0,1 1 1 0 0,0-1 0 0 0,0 1-1 0 0,0 0 1 0 0,-1-1 0 0 0,1 1 0 0 0,0 0-1 0 0,0 0 1 0 0,0 0 20 0 0,-154 149-568 0 0,147-142 577 0 0,1-1 0 0 0,0 1 0 0 0,1 0 0 0 0,0 0 1 0 0,0 1-1 0 0,1 0 0 0 0,0 0 0 0 0,1 0 0 0 0,-1 0 0 0 0,2 1 1 0 0,0 0-1 0 0,0 0 0 0 0,0 0 0 0 0,1 0 0 0 0,1 0 1 0 0,-1 8-10 0 0,2 5 71 0 0,2-1 1 0 0,0 0-1 0 0,1 0 1 0 0,1 0-1 0 0,1 0 1 0 0,1-1-1 0 0,1 0 1 0 0,8 18-72 0 0,-7-22 70 0 0,-4-6 21 0 0,0 0 0 0 0,1 0 1 0 0,0-1-1 0 0,1 0 0 0 0,0 0 0 0 0,0 0 1 0 0,1-1-1 0 0,1 1 0 0 0,-1-2 1 0 0,2 1-1 0 0,-1-1 0 0 0,1-1 1 0 0,0 1-1 0 0,5 1-91 0 0,67 25 485 0 0,-38-28 68 0 0,-24-5-2766 0 0,-5-1-3464 0 0,-1 0-5009 0 0,-10 0 3596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9.0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37 4345 0 0,'0'0'1001'0'0,"0"0"-202"0"0,0 0 82 0 0,0 0 355 0 0,0 0 283 0 0,0 0 29 0 0,0 0-176 0 0,0 0-247 0 0,0 0-197 0 0,0 0-111 0 0,0 0-51 0 0,15 0-27 0 0,105-3 2056 0 0,30-5-52 0 0,-56 1-2235 0 0,-95-3-5966 0 0,-1 6-123 0 0,2 3 259 0 0,0-2-1439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9.37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38 688 0 0,'0'0'1456'0'0,"0"0"86"0"0,0 0 140 0 0,0 0 193 0 0,0 0 89 0 0,0 0-75 0 0,0 0-126 0 0,0 0-183 0 0,0 0-202 0 0,0 0-163 0 0,0 0-131 0 0,0 0-129 0 0,31-3-95 0 0,97-7-111 0 0,90-14 1555 0 0,-181 24-2738 0 0,-29 0-3707 0 0,0 0-4135 0 0,-7 0-1857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2.96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79 856 0 0,'0'0'956'0'0,"0"0"85"0"0,0 0 200 0 0,0 0 240 0 0,0 0 96 0 0,0 0-175 0 0,0 0-346 0 0,0 0-333 0 0,0 0-259 0 0,0 0-136 0 0,0 0-45 0 0,7 18 1193 0 0,4 115 1527 0 0,-1 11-2340 0 0,0-48-472 0 0,-5-39-216 0 0,0-7 459 0 0,-4-47 2751 0 0,-16-117-2282 0 0,13 89-843 0 0,1 1 1 0 0,1 0-1 0 0,1-1 1 0 0,1 1-1 0 0,1 0 1 0 0,1 0-1 0 0,2 0 1 0 0,0 1-1 0 0,6-15-60 0 0,-1 11 44 0 0,0 0-1 0 0,2 1 1 0 0,0 0-1 0 0,2 1 1 0 0,1 0-1 0 0,13-14-43 0 0,-28 38-1 0 0,0 0 0 0 0,0-1 0 0 0,1 1-1 0 0,-1 0 1 0 0,0 0 0 0 0,1 0 0 0 0,-1 0-1 0 0,1 0 1 0 0,-1 0 0 0 0,1 0 0 0 0,0 1-1 0 0,-1-1 1 0 0,1 0 0 0 0,0 1 0 0 0,-1 0-1 0 0,1-1 1 0 0,0 1 0 0 0,-1 0 0 0 0,1 0-1 0 0,0 0 1 0 0,0 0 0 0 0,0 0 0 0 0,-1 0-1 0 0,1 0 1 0 0,0 1 0 0 0,-1-1 0 0 0,1 0-1 0 0,0 1 1 0 0,-1 0 0 0 0,1-1 0 0 0,0 1-1 0 0,-1 0 1 0 0,1 0 0 0 0,-1 0-1 0 0,1 0 1 0 0,-1 0 0 0 0,0 0 0 0 0,1 0-1 0 0,-1 1 1 0 0,0-1 0 0 0,0 0 0 0 0,0 1-1 0 0,1 0 2 0 0,43 72 173 0 0,-12 17 196 0 0,-48-86-2207 0 0,1-5-2524 0 0,10-1 688 0 0,4 1-1808 0 0,0 0-1693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4.7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278 105 9522 0 0,'0'0'1511'0'0,"0"0"-112"0"0,0 0 64 0 0,0 0 59 0 0,0 0-85 0 0,0 0-295 0 0,0 0-385 0 0,0 0-274 0 0,0 0-187 0 0,0 0-98 0 0,0 0-28 0 0,0 0-2 0 0,0 0-4 0 0,-27 21-25 0 0,-88 67-48 0 0,66-28-32 0 0,44-48-56 0 0,-2 3-16 0 0,0 0 0 0 0,2 1 0 0 0,-1 0 0 0 0,2 0-1 0 0,0 0 1 0 0,1 0 0 0 0,1 0 0 0 0,0 1 0 0 0,1-1-1 0 0,1 8 14 0 0,1-19 3 0 0,-1-1-1 0 0,1 1 0 0 0,0-1 0 0 0,1 1 0 0 0,-1-1 0 0 0,1 0 1 0 0,0 1-1 0 0,0-1 0 0 0,0 0 0 0 0,0 0 0 0 0,1 0 0 0 0,-1 0 1 0 0,1-1-1 0 0,0 1 0 0 0,1-1 0 0 0,-1 1 0 0 0,0-1 1 0 0,1 0-1 0 0,0-1 0 0 0,0 1 0 0 0,0-1 0 0 0,0 1 0 0 0,0-1 1 0 0,0 0-1 0 0,0-1 0 0 0,1 1 0 0 0,3 0-2 0 0,2 1 96 0 0,1 0 0 0 0,0 0 1 0 0,0-2-1 0 0,0 1 0 0 0,0-1 0 0 0,1-1 0 0 0,-1 0 0 0 0,0-1 0 0 0,0 0 0 0 0,0 0 1 0 0,1-2-97 0 0,6-1 175 0 0,0-2 1 0 0,-1 0 0 0 0,0-1 0 0 0,0 0 0 0 0,0-2-1 0 0,-1 0 1 0 0,-1-1 0 0 0,1 0 0 0 0,-2-1 0 0 0,1-1-1 0 0,-2 0 1 0 0,0-1 0 0 0,0-1 0 0 0,-1 0 0 0 0,-1 0 0 0 0,0-1-1 0 0,-1-1 1 0 0,-1 0 0 0 0,0 0 0 0 0,-1-1 0 0 0,-1 0-1 0 0,0 0 1 0 0,-2 0 0 0 0,0-1 0 0 0,0 0 0 0 0,-2 0-1 0 0,-1-1 1 0 0,0 1 0 0 0,-1-2-176 0 0,0 14-57 0 0,0 0-1 0 0,0 0 1 0 0,-1 0 0 0 0,1 0 0 0 0,-2-1-1 0 0,1 1 1 0 0,-1 0 0 0 0,0 0-1 0 0,0 0 1 0 0,0 0 0 0 0,-1 0-1 0 0,0 0 1 0 0,0 0 0 0 0,-1 1 0 0 0,0-1-1 0 0,0 1 1 0 0,0-1 0 0 0,0 1-1 0 0,-1 0 1 0 0,0 0 0 0 0,0 1 0 0 0,0-1-1 0 0,-1 1 1 0 0,1 0 0 0 0,-1 0-1 0 0,-5-3 58 0 0,1 3-416 0 0,0 1 0 0 0,0 0 0 0 0,0 0 0 0 0,-1 1 0 0 0,1 0-1 0 0,0 0 1 0 0,-1 1 0 0 0,1 1 0 0 0,-1-1 0 0 0,0 2-1 0 0,-7 0 417 0 0,-60 17-9874 0 0,55-10-791 0 0</inkml:trace>
  <inkml:trace contextRef="#ctx0" brushRef="#br0" timeOffset="319.318">0 326 6441 0 0,'0'0'2890'0'0,"0"0"-481"0"0,0 0-307 0 0,0 0-251 0 0,0 0-279 0 0,0 0-304 0 0,0 0-307 0 0,0 0-237 0 0,0 0-171 0 0,0 0-142 0 0,0 0-88 0 0,0 0-39 0 0,33-9-36 0 0,98-25-10 0 0,-70 25 191 0 0,-52 8-345 0 0,1 0 1 0 0,-1 1-1 0 0,1 0 0 0 0,-1 0 1 0 0,1 1-1 0 0,-1 0 1 0 0,0 1-1 0 0,0 0 1 0 0,1 1-1 0 0,-1 0 1 0 0,-1 0-1 0 0,1 1 1 0 0,0 0-1 0 0,0 1-84 0 0,118 35 1553 0 0,-55-39-928 0 0,-68-5-1798 0 0,0-2-4974 0 0,-3 5 1235 0 0,3-3-6431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3.5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201 59 2224 0 0,'0'0'1694'0'0,"0"0"-87"0"0,0 0 83 0 0,0 0 153 0 0,0 0 81 0 0,0 0-86 0 0,0 0-294 0 0,0 0-350 0 0,0 0-290 0 0,0 0-242 0 0,0 0-113 0 0,0 0-27 0 0,-11 3-12 0 0,-38 8-14 0 0,4 30 854 0 0,38-30-1195 0 0,-4 5-3 0 0,0 0 0 0 0,1 1 0 0 0,1 0 0 0 0,1 1 0 0 0,0 0 0 0 0,1 0 0 0 0,1 1 0 0 0,1 0 0 0 0,1 0 0 0 0,0 0 0 0 0,2 0 0 0 0,0 1 0 0 0,1-1 0 0 0,1 18-152 0 0,2-30 0 0 0,0-1-1 0 0,0 1 0 0 0,1-1 0 0 0,-1 0 1 0 0,2 0-1 0 0,-1 0 0 0 0,0-1 1 0 0,1 1-1 0 0,0-1 0 0 0,1 0 1 0 0,-1 0-1 0 0,1 0 0 0 0,0 0 1 0 0,0-1-1 0 0,0 0 0 0 0,1 0 1 0 0,-1 0-1 0 0,1-1 0 0 0,0 0 0 0 0,0 0 1 0 0,0 0-1 0 0,0-1 0 0 0,1 0 1 0 0,-1 0-1 0 0,1-1 0 0 0,-1 1 1 0 0,1-1-1 0 0,0-1 0 0 0,-1 1 1 0 0,1-1-1 0 0,2-1 1 0 0,37-24-3739 0 0,-21 0-4095 0 0,-21 21 5405 0 0,4-4-6382 0 0</inkml:trace>
  <inkml:trace contextRef="#ctx0" brushRef="#br0" timeOffset="339.437">634 133 7314 0 0,'0'0'1168'0'0,"0"0"-12"0"0,0 0 120 0 0,0 0 230 0 0,0 0 77 0 0,0 0-207 0 0,0 0-349 0 0,0 0-317 0 0,-29 32-234 0 0,-86 99-128 0 0,78-73 68 0 0,35-47-283 0 0,1-7-106 0 0,0 0 0 0 0,0 0 0 0 0,1 0 0 0 0,-1 0 0 0 0,1 0 0 0 0,0 0 0 0 0,0 0 0 0 0,0 0 0 0 0,1 0 1 0 0,-1 0-1 0 0,1 0 0 0 0,0 0 0 0 0,0 0 0 0 0,0-1 0 0 0,1 1 0 0 0,0 0 0 0 0,-1 0 0 0 0,1-1 0 0 0,0 1 0 0 0,1-1 0 0 0,-1 0 0 0 0,0 0 0 0 0,1 0 0 0 0,0 0 0 0 0,0 0 0 0 0,0 0 0 0 0,0-1 0 0 0,0 1 0 0 0,1-1 0 0 0,-1 0 0 0 0,1 0 0 0 0,-1 0 0 0 0,1 0 0 0 0,0-1 0 0 0,0 0 0 0 0,-1 1 0 0 0,1-1 0 0 0,0-1 0 0 0,0 1 0 0 0,0-1 0 0 0,0 1 0 0 0,3-1-27 0 0,10 1 135 0 0,1-1-1 0 0,-1 0 1 0 0,0-1-1 0 0,1-1 0 0 0,-1-1 1 0 0,0-1-1 0 0,0 0 1 0 0,-1-1-1 0 0,1 0 1 0 0,-1-2-1 0 0,0 0 1 0 0,-1 0-1 0 0,1-2 1 0 0,-2 0-1 0 0,1-1 0 0 0,-1 0 1 0 0,-1-1-1 0 0,0 0 1 0 0,0-1-1 0 0,-1-1 1 0 0,-1 0-1 0 0,5-7-134 0 0,-13 16 10 0 0,1 0 0 0 0,-1-1-1 0 0,1 0 1 0 0,-1 0 0 0 0,-1 0 0 0 0,1 0 0 0 0,-1 0-1 0 0,0-1 1 0 0,0 1 0 0 0,0-1 0 0 0,-1 1-1 0 0,0-1 1 0 0,0 0 0 0 0,0 1 0 0 0,-1-1-1 0 0,0 0 1 0 0,0 0 0 0 0,0 1 0 0 0,-1-1 0 0 0,0 0-1 0 0,0 1 1 0 0,0-1 0 0 0,-1 1 0 0 0,1-1-1 0 0,-2 1 1 0 0,1-1 0 0 0,0 1 0 0 0,-1 0-1 0 0,0 0 1 0 0,0 0 0 0 0,-1 1 0 0 0,1-1-1 0 0,-1 1 1 0 0,0 0 0 0 0,0 0 0 0 0,0 0 0 0 0,-2 0-10 0 0,-1 0-224 0 0,0 1 0 0 0,0 0 0 0 0,0 1 0 0 0,-1 0 0 0 0,1 0 0 0 0,-1 0 0 0 0,0 1 0 0 0,1 0 0 0 0,-1 0 0 0 0,0 1 0 0 0,0 0 0 0 0,1 1 0 0 0,-1 0 0 0 0,0 0 0 0 0,1 0 0 0 0,-1 1 0 0 0,1 0 0 0 0,-1 1 224 0 0,-80 39-9939 0 0,72-31 966 0 0</inkml:trace>
  <inkml:trace contextRef="#ctx0" brushRef="#br0" timeOffset="812.564">1363 0 5625 0 0,'0'0'3166'0'0,"0"0"-1120"0"0,0 0-490 0 0,0 0-91 0 0,0 0-26 0 0,0 0-87 0 0,0 0-225 0 0,0 0-258 0 0,0 0-225 0 0,0 0-163 0 0,0 0-107 0 0,0 0-35 0 0,-33 15-18 0 0,-99 46-38 0 0,69-19 205 0 0,62-41-491 0 0,0 0 0 0 0,0 0 0 0 0,1 0 1 0 0,-1 0-1 0 0,0 0 0 0 0,1 0 0 0 0,-1 0 0 0 0,1 0 0 0 0,-1 0 0 0 0,1 0 0 0 0,-1 1 0 0 0,1-1 0 0 0,0 0 0 0 0,0 0 0 0 0,0 0 0 0 0,-1 1 0 0 0,1-1 1 0 0,0 0-1 0 0,0 0 0 0 0,1 1 0 0 0,-1-1 0 0 0,0 0 0 0 0,0 0 0 0 0,1 0 0 0 0,-1 1 0 0 0,0-1 0 0 0,1 0 0 0 0,-1 0 0 0 0,1 0 0 0 0,0 0 0 0 0,-1 0 0 0 0,1 0 1 0 0,0 0-1 0 0,0 0 0 0 0,-1 0 0 0 0,1 0 0 0 0,0 0 0 0 0,0-1 0 0 0,0 1 0 0 0,0 0 0 0 0,0-1 0 0 0,0 1 0 0 0,0 0 3 0 0,55 26-200 0 0,-45-23 188 0 0,19 8 38 0 0,-21-9-5 0 0,-1-1-1 0 0,0 1 1 0 0,1 0-1 0 0,-1 1 1 0 0,-1 0-1 0 0,1 0 1 0 0,-1 1-1 0 0,0 0 1 0 0,0 0-1 0 0,0 1 0 0 0,0 0 1 0 0,-1 0-1 0 0,0 0 1 0 0,0 2-21 0 0,-4-4 78 0 0,-1 0 0 0 0,0-1 1 0 0,0 1-1 0 0,0 0 0 0 0,-1 0 0 0 0,0 0 1 0 0,1 0-1 0 0,-1 0 0 0 0,0 0 0 0 0,-1 0 1 0 0,1 0-1 0 0,-1-1 0 0 0,0 1 0 0 0,0 0 1 0 0,0 0-1 0 0,0 0 0 0 0,-1-1 0 0 0,1 1 0 0 0,-1-1 1 0 0,0 1-1 0 0,0-1 0 0 0,0 0 0 0 0,-1 1 1 0 0,-2 1-79 0 0,-5 5 99 0 0,0 0 1 0 0,-1 0 0 0 0,0-1-1 0 0,-1-1 1 0 0,0 0 0 0 0,0-1-1 0 0,-1 0 1 0 0,0-1-1 0 0,0 0 1 0 0,0-1 0 0 0,-1 0-1 0 0,-4 0-99 0 0,-44 6-2107 0 0,-2-7-3731 0 0,55-5 466 0 0,5-2-5302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3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1 625 1456 0 0,'0'0'1174'0'0,"0"0"-206"0"0,0 0 122 0 0,0 0 337 0 0,0 0 320 0 0,0 0 153 0 0,0 0-74 0 0,0 0-210 0 0,0 0-222 0 0,0 0-166 0 0,0 0-73 0 0,21 11-44 0 0,65 30-46 0 0,-38-34 550 0 0,-41-11-1318 0 0,17-8 71 0 0,0-2 0 0 0,-1 0 1 0 0,0-2-1 0 0,-1 0 1 0 0,-1-2-1 0 0,0 0 0 0 0,-2-1 1 0 0,3-5-369 0 0,294-346 832 0 0,-313 367-830 0 0,16-18 6 0 0,0 0 0 0 0,2 1 0 0 0,1 1 0 0 0,0 1 0 0 0,1 1-1 0 0,1 1 1 0 0,3-1-8 0 0,-25 16-6 0 0,-1 1-1 0 0,0-1 0 0 0,0 0 1 0 0,1 1-1 0 0,-1-1 1 0 0,0 0-1 0 0,1 1 0 0 0,-1 0 1 0 0,1-1-1 0 0,-1 1 1 0 0,1 0-1 0 0,-1 0 0 0 0,0 0 1 0 0,1 0-1 0 0,-1 0 1 0 0,1 0-1 0 0,-1 0 0 0 0,1 0 1 0 0,-1 0-1 0 0,1 1 1 0 0,-1-1-1 0 0,0 1 0 0 0,1-1 1 0 0,-1 1-1 0 0,0 0 1 0 0,1-1-1 0 0,-1 1 0 0 0,0 0 1 0 0,0 0-1 0 0,0 0 0 0 0,0 0 1 0 0,0 0-1 0 0,0 0 1 0 0,0 0-1 0 0,0 0 0 0 0,0 0 1 0 0,0 0-1 0 0,0 1 1 0 0,-1-1-1 0 0,1 0 0 0 0,0 1 1 0 0,-1-1-1 0 0,1 0 7 0 0,9 68 5 0 0,-10-58 36 0 0,3 37 61 0 0,-2 1 1 0 0,-3 0-1 0 0,-2 0 1 0 0,-1 0-1 0 0,-5 11-102 0 0,5-40 57 0 0,0-1 0 0 0,-1 1 0 0 0,0-1 1 0 0,-2 0-1 0 0,-1-1 0 0 0,0 1 0 0 0,-1-2 0 0 0,0 0 0 0 0,-2 0 0 0 0,0-1 0 0 0,-1 0 1 0 0,-1-1-1 0 0,0 0 0 0 0,-2-1-57 0 0,1 0-46 0 0,-1-2 0 0 0,-1 0 0 0 0,1-1 0 0 0,-2-1 0 0 0,0 0 0 0 0,0-2-1 0 0,-1 0 1 0 0,0-1 0 0 0,0 0 0 0 0,-1-2 0 0 0,1 0 0 0 0,-1-2 0 0 0,0 0 0 0 0,0-1 0 0 0,-1-1 46 0 0,6-1-678 0 0,-81-13-939 0 0,76-7-2902 0 0,12-12-4820 0 0,8 24 204 0 0</inkml:trace>
  <inkml:trace contextRef="#ctx0" brushRef="#br0" timeOffset="300.025">1472 124 9738 0 0,'0'0'3510'0'0,"0"0"-1879"0"0,0 0-603 0 0,0 0 95 0 0,-32 20 64 0 0,-102 61-72 0 0,35 3 357 0 0,88-74-1429 0 0,0 1 0 0 0,1 0 0 0 0,1 1-1 0 0,0-1 1 0 0,0 2 0 0 0,1-1 0 0 0,1 1-1 0 0,0 1 1 0 0,1-1 0 0 0,0 1 0 0 0,1 0-1 0 0,1 0 1 0 0,0 1 0 0 0,1 0 0 0 0,0-1-1 0 0,1 1 1 0 0,1 0 0 0 0,0 3-43 0 0,2-14 1 0 0,0 1 1 0 0,0-1 0 0 0,0 1-1 0 0,1-1 1 0 0,-1 1-1 0 0,1-1 1 0 0,0 0-1 0 0,0 0 1 0 0,1 0-1 0 0,-1 0 1 0 0,1 0-1 0 0,0 0 1 0 0,0-1-1 0 0,0 1 1 0 0,0-1-1 0 0,1 0 1 0 0,-1 0-1 0 0,1 0 1 0 0,0 0-1 0 0,0-1 1 0 0,0 0-1 0 0,0 0 1 0 0,1 0-1 0 0,-1 0 1 0 0,0 0-1 0 0,1-1 1 0 0,-1 0-1 0 0,4 1-1 0 0,7 1 108 0 0,1 0-1 0 0,-1 0 0 0 0,1-2 0 0 0,-1 0 1 0 0,1-1-1 0 0,0 0 0 0 0,-1-1 0 0 0,4-2-107 0 0,-1 1 137 0 0,0-1-1 0 0,-1-1 0 0 0,0 0 1 0 0,0-2-1 0 0,0 0 1 0 0,0-1-1 0 0,-1 0 1 0 0,0-1-1 0 0,-1-1 1 0 0,0-1-1 0 0,0 0 0 0 0,-1-1 1 0 0,0 0-1 0 0,-1-1 1 0 0,0-1-1 0 0,-1 0 1 0 0,-1-1-1 0 0,0 0 1 0 0,-1 0-1 0 0,0-1 0 0 0,-1-1 1 0 0,-1 1-1 0 0,0-2 1 0 0,-1 1-1 0 0,-1-1 1 0 0,-1 0-1 0 0,0 0 1 0 0,-1 0-1 0 0,1-12-136 0 0,-17-76-1257 0 0,10 102 1052 0 0,1 0-1 0 0,-1 0 1 0 0,0 1-1 0 0,0-1 0 0 0,0 0 1 0 0,-1 1-1 0 0,1 0 0 0 0,-1-1 1 0 0,1 1-1 0 0,-1 0 1 0 0,0 0-1 0 0,0 0 0 0 0,0 1 1 0 0,0-1-1 0 0,0 1 0 0 0,0-1 1 0 0,0 1-1 0 0,0 0 0 0 0,-1 0 1 0 0,1 1 205 0 0,-30-5-4223 0 0,10 5-2223 0 0,1 0-3947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33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477 86 4945 0 0,'0'0'2262'0'0,"0"0"-1270"0"0,0 0-458 0 0,0 0 102 0 0,0 0 373 0 0,0 0 385 0 0,0 0 145 0 0,0 0-136 0 0,0 0-276 0 0,0 0-291 0 0,0 0-208 0 0,0 0-53 0 0,0 0-15 0 0,1 6 15 0 0,-12 61 1073 0 0,-71 96 220 0 0,-26 39-1178 0 0,104-194-651 0 0,0 0 1 0 0,1 1-1 0 0,0-1 1 0 0,1 1-1 0 0,-1-1 1 0 0,2 1-1 0 0,-1 0 1 0 0,1 0-1 0 0,0-1 1 0 0,1 1-1 0 0,0 0 1 0 0,1 0-1 0 0,0 0 1 0 0,0 0-1 0 0,1 0 1 0 0,0-1-1 0 0,0 1 1 0 0,1-1-1 0 0,0 1 1 0 0,1-1-1 0 0,3 6-39 0 0,-1-6 85 0 0,0 0-1 0 0,1 0 0 0 0,0 0 0 0 0,0-1 0 0 0,1 0 1 0 0,0 0-1 0 0,0-1 0 0 0,1 0 0 0 0,-1-1 0 0 0,1 0 1 0 0,1 0-1 0 0,-1-1 0 0 0,1 0 0 0 0,-1 0 0 0 0,5 0-84 0 0,-5-1 82 0 0,1-1 0 0 0,-1 1 0 0 0,1-2 0 0 0,0 1 0 0 0,0-1 1 0 0,0-1-1 0 0,-1 0 0 0 0,1 0 0 0 0,0-1 0 0 0,1 0-82 0 0,-8 0-183 0 0,1 0 0 0 0,-1 0 0 0 0,1-1 0 0 0,-1 0 0 0 0,1 1 0 0 0,-1-1 0 0 0,0 0 0 0 0,0-1 0 0 0,0 1 1 0 0,0 0-1 0 0,0-1 0 0 0,-1 0 0 0 0,1 1 0 0 0,-1-1 0 0 0,1 0 0 0 0,-1 0 0 0 0,0-1 0 0 0,0 1 1 0 0,-1 0-1 0 0,1-1 0 0 0,-1 1 0 0 0,1-1 0 0 0,0-2 183 0 0,5-24-4995 0 0,-3-1-4247 0 0,-3 23 1552 0 0</inkml:trace>
  <inkml:trace contextRef="#ctx0" brushRef="#br0" timeOffset="519.637">1 211 3609 0 0,'0'0'1396'0'0,"0"0"-380"0"0,0 0-105 0 0,0 0 173 0 0,0 0 239 0 0,0 0 95 0 0,0 0-90 0 0,0 0-133 0 0,0 0-139 0 0,0 0-67 0 0,0 0-11 0 0,0 0-21 0 0,15-22-38 0 0,51-69-23 0 0,-18 46 716 0 0,-41 39-1369 0 0,0 1-1 0 0,0-1 0 0 0,1 1 1 0 0,0 1-1 0 0,0 0 1 0 0,0 0-1 0 0,1 0 1 0 0,-1 1-1 0 0,1 0 0 0 0,0 1 1 0 0,0 0-1 0 0,0 0 1 0 0,0 1-1 0 0,3 0-242 0 0,-4 2 71 0 0,-1 1 0 0 0,1 0-1 0 0,-1 1 1 0 0,1 0 0 0 0,-1 0-1 0 0,0 0 1 0 0,0 1 0 0 0,0 0-1 0 0,-1 0 1 0 0,0 1 0 0 0,1 0-1 0 0,-1 0 1 0 0,-1 0 0 0 0,5 5-71 0 0,24 19 224 0 0,-23-21-100 0 0,0-1 0 0 0,0 0 1 0 0,1 0-1 0 0,0-1 1 0 0,0-1-1 0 0,0 0 0 0 0,1 0 1 0 0,0-2-1 0 0,0 1 0 0 0,0-2 1 0 0,0 1-1 0 0,1-2 0 0 0,-1 0 1 0 0,0-1-1 0 0,1 0 0 0 0,11-2-124 0 0,-22 2 58 0 0,0 0-1 0 0,0 0 0 0 0,-1 0 0 0 0,1-1 1 0 0,0 1-1 0 0,-1-1 0 0 0,1 1 0 0 0,0-1 1 0 0,-1 0-1 0 0,1 0 0 0 0,-1-1 0 0 0,1 1 0 0 0,-1 0 1 0 0,0-1-1 0 0,0 1 0 0 0,1-1 0 0 0,-1 0 1 0 0,0 0-1 0 0,0 0 0 0 0,-1 0 0 0 0,1 0 1 0 0,0 0-1 0 0,-1-1-57 0 0,25-15-3237 0 0,13 17-3287 0 0,-27 2 2721 0 0,2-1-2236 0 0,-7 0-2959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34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0 560 13515 0 0,'0'0'1546'0'0,"0"0"-421"0"0,0 0-246 0 0,0 0 31 0 0,0 0 94 0 0,0 0 28 0 0,0 0-93 0 0,0 0-155 0 0,0 0-104 0 0,0 0-96 0 0,0 0-105 0 0,0 0-35 0 0,29-2-52 0 0,90-8-29 0 0,30 0 620 0 0,12-2-650 0 0,-49-8-2693 0 0,-97 13-324 0 0,-10 1-1893 0 0,1-1-4542 0 0,-5 4 1867 0 0</inkml:trace>
  <inkml:trace contextRef="#ctx0" brushRef="#br0" timeOffset="251.863">37 844 11058 0 0,'0'0'1193'0'0,"0"0"-407"0"0,0 0 27 0 0,0 0 426 0 0,0 0 370 0 0,0 0 48 0 0,0 0-248 0 0,0 0-313 0 0,0 0-241 0 0,0 0-167 0 0,0 0-150 0 0,33 0-137 0 0,105 0-99 0 0,-18-9 119 0 0,-66 2-641 0 0,31-4-1323 0 0,-28 8-7807 0 0,-43 3-1754 0 0</inkml:trace>
  <inkml:trace contextRef="#ctx0" brushRef="#br0" timeOffset="3009.654">1405 383 872 0 0,'0'0'1582'0'0,"0"0"-426"0"0,0 0-41 0 0,0 0 304 0 0,0 0 368 0 0,0 0 293 0 0,0 0 21 0 0,0 0-229 0 0,0 0-329 0 0,0 0-320 0 0,0 0-288 0 0,0 0-153 0 0,1-12-76 0 0,3-42-71 0 0,-4 52-584 0 0,0 1-1 0 0,-1-1 1 0 0,1 0 0 0 0,-1 0-1 0 0,0 0 1 0 0,1 1-1 0 0,-1-1 1 0 0,0 0-1 0 0,0 1 1 0 0,0-1 0 0 0,0 1-1 0 0,-1-1 1 0 0,1 1-1 0 0,0-1 1 0 0,0 1-1 0 0,-1 0 1 0 0,1 0 0 0 0,-1-1-1 0 0,1 1 1 0 0,-1 0-1 0 0,0 1 1 0 0,1-1-1 0 0,-1 0 1 0 0,0 0 0 0 0,0 1-1 0 0,1-1 1 0 0,-3 0-51 0 0,-3-2 169 0 0,-6-4-22 0 0,0 1 0 0 0,-1 0 0 0 0,0 0 0 0 0,0 1 0 0 0,0 1 0 0 0,-1 1 0 0 0,1 0-1 0 0,-1 0 1 0 0,0 2 0 0 0,0 0 0 0 0,0 0 0 0 0,1 2 0 0 0,-13 1-147 0 0,18 1-7 0 0,0 1-1 0 0,0 0 1 0 0,1 1-1 0 0,0 0 1 0 0,0 1-1 0 0,0-1 1 0 0,0 1 0 0 0,1 1-1 0 0,0-1 1 0 0,0 1-1 0 0,1 1 1 0 0,0-1-1 0 0,0 1 1 0 0,1 0 0 0 0,0 0-1 0 0,0 1 1 0 0,1 0-1 0 0,0-1 1 0 0,1 1-1 0 0,-1 1 1 0 0,2-1 0 0 0,0 0-1 0 0,0 1 1 0 0,0-1-1 0 0,1 1 1 0 0,1 0-1 0 0,-1-1 1 0 0,2 10 7 0 0,-1-14 8 0 0,1 1-1 0 0,0-1 1 0 0,0 0 0 0 0,0 1 0 0 0,1-1-1 0 0,0 0 1 0 0,0 0 0 0 0,0 0 0 0 0,0 0-1 0 0,1 0 1 0 0,0-1 0 0 0,0 1-1 0 0,0-1 1 0 0,0 1 0 0 0,1-1 0 0 0,0 0-1 0 0,0-1 1 0 0,0 1 0 0 0,0-1 0 0 0,0 1-1 0 0,1-1 1 0 0,0-1 0 0 0,-1 1 0 0 0,1-1-1 0 0,0 1 1 0 0,0-1 0 0 0,1-1-1 0 0,-1 1 1 0 0,0-1 0 0 0,3 1-8 0 0,110-21 903 0 0,86-88-216 0 0,-178 93-646 0 0,-25 14-41 0 0,-1 0-41 0 0,0 0-26 0 0,-3 12-257 0 0,-90 288 279 0 0,83-256-227 0 0,1 0 0 0 0,3 0 0 0 0,1 1 0 0 0,2 0 1 0 0,3 20 271 0 0,0-64-145 0 0,0 1 1 0 0,0-1-1 0 0,0 0 1 0 0,0 0-1 0 0,0 0 1 0 0,0 1-1 0 0,0-1 1 0 0,1 0-1 0 0,-1 0 1 0 0,0 0-1 0 0,1 1 1 0 0,-1-1-1 0 0,1 0 1 0 0,-1 0-1 0 0,1 0 1 0 0,-1 0-1 0 0,1 0 1 0 0,0 0-1 0 0,0 0 1 0 0,0 0-1 0 0,-1-1 1 0 0,1 1-1 0 0,0 0 1 0 0,0 0-1 0 0,0-1 1 0 0,0 1-1 0 0,0 0 1 0 0,0-1-1 0 0,0 1 1 0 0,1-1-1 0 0,-1 1 1 0 0,1-1 144 0 0,49-22-14110 0 0,-42 14 9772 0 0</inkml:trace>
  <inkml:trace contextRef="#ctx0" brushRef="#br0" timeOffset="3343.841">1920 406 5521 0 0,'0'0'1881'0'0,"0"0"-692"0"0,0 0-217 0 0,0 0 106 0 0,0 0 110 0 0,-26 36-32 0 0,-84 116-183 0 0,59-53 60 0 0,46-80-877 0 0,1-12-99 0 0,1 1 0 0 0,-1 0 0 0 0,2 0-1 0 0,-1 0 1 0 0,1 0 0 0 0,0 0 0 0 0,1 1 0 0 0,0-1 0 0 0,0 1-1 0 0,1-1 1 0 0,0 1 0 0 0,1-1 0 0 0,-1 0 0 0 0,2 1-1 0 0,-1-1 1 0 0,1 0 0 0 0,0 0 0 0 0,1 0 0 0 0,0 0-1 0 0,0 0 1 0 0,1 0 0 0 0,0-1 0 0 0,0 0 0 0 0,1 1 0 0 0,0-2-1 0 0,0 1 1 0 0,1-1 0 0 0,0 1 0 0 0,0-1 0 0 0,4 3-57 0 0,-1-5 161 0 0,1-1 0 0 0,0 0 0 0 0,-1 0 1 0 0,1 0-1 0 0,0-2 0 0 0,0 1 1 0 0,1-1-1 0 0,-1-1 0 0 0,0 1 0 0 0,0-2 1 0 0,0 1-1 0 0,0-2 0 0 0,0 1 0 0 0,0-1 1 0 0,0-1-1 0 0,0 0 0 0 0,0 0 1 0 0,-1-1-1 0 0,1 0 0 0 0,-1-1 0 0 0,0 0 1 0 0,-1 0-1 0 0,1-1 0 0 0,-1 0 1 0 0,0 0-1 0 0,-1-1 0 0 0,1 0 0 0 0,-1-1 1 0 0,-1 1-1 0 0,1-2-161 0 0,8-8 66 0 0,-1-1 0 0 0,-1 0 1 0 0,0 0-1 0 0,-1-1 0 0 0,-2-1 0 0 0,0 0 1 0 0,-1 0-1 0 0,-1-1 0 0 0,0 0 0 0 0,-2-1 1 0 0,-1 0-1 0 0,0 0 0 0 0,-2 0 0 0 0,0 0 1 0 0,-2 0-1 0 0,0-1 0 0 0,-2 1 0 0 0,-1-6-66 0 0,1 21-75 0 0,-1 0 0 0 0,0 0 1 0 0,-1 1-1 0 0,1-1 0 0 0,-1 1 0 0 0,-1 0 0 0 0,1 0 0 0 0,-1 0 0 0 0,0 0 1 0 0,0 1-1 0 0,-1 0 0 0 0,1 0 0 0 0,-1 0 0 0 0,-1 0 0 0 0,1 1 0 0 0,0-1 0 0 0,-1 1 1 0 0,0 1-1 0 0,0-1 0 0 0,0 1 0 0 0,-1 0 0 0 0,1 1 0 0 0,-1-1 0 0 0,-2 0 75 0 0,3 2-274 0 0,-1 0-1 0 0,1 0 0 0 0,-1 0 1 0 0,0 1-1 0 0,1 0 0 0 0,-1 0 1 0 0,1 0-1 0 0,-1 1 0 0 0,0 0 0 0 0,1 0 1 0 0,-1 1-1 0 0,1 0 0 0 0,0 0 1 0 0,0 1-1 0 0,-1-1 0 0 0,-4 4 275 0 0,-75 62-10995 0 0,69-49 5300 0 0</inkml:trace>
  <inkml:trace contextRef="#ctx0" brushRef="#br0" timeOffset="3702.213">2568 498 5649 0 0,'0'0'1786'0'0,"0"0"-322"0"0,0 0-97 0 0,0 0 20 0 0,0 0-51 0 0,0 0-214 0 0,0 0-314 0 0,0 0-228 0 0,0 0-142 0 0,0 0-78 0 0,0 0-57 0 0,-34 19-30 0 0,-110 65-24 0 0,138-82-224 0 0,1 1-1 0 0,-1 0 0 0 0,1 1 0 0 0,0-1 0 0 0,0 1 1 0 0,0 0-1 0 0,0 0 0 0 0,0 1 0 0 0,1-1 1 0 0,0 1-1 0 0,0 0 0 0 0,0 0 0 0 0,1 1 0 0 0,-1 1-24 0 0,-3 5 69 0 0,2-2-38 0 0,0 0 1 0 0,0 0-1 0 0,1 0 0 0 0,1 0 0 0 0,0 0 0 0 0,0 1 0 0 0,1-1 0 0 0,0 1 0 0 0,1 0 0 0 0,0 0 0 0 0,1 0 0 0 0,0-1 0 0 0,1 6-30 0 0,-1-11 32 0 0,1-1 1 0 0,0 1 0 0 0,1-1 0 0 0,-1 0 0 0 0,1 1 0 0 0,-1-1 0 0 0,1 0 0 0 0,0 0 0 0 0,1 0 0 0 0,-1 0 0 0 0,1-1 0 0 0,0 1 0 0 0,0-1 0 0 0,0 1 0 0 0,0-1 0 0 0,0 0 0 0 0,1 0 0 0 0,-1-1 0 0 0,1 1 0 0 0,0-1 0 0 0,0 1 0 0 0,0-1 0 0 0,0-1 0 0 0,0 1 0 0 0,1 0 0 0 0,-1-1 0 0 0,0 0 0 0 0,2 0-34 0 0,5 2 195 0 0,-1-1-1 0 0,1 0 0 0 0,-1-1 1 0 0,1-1-1 0 0,-1 1 1 0 0,1-1-1 0 0,-1-1 0 0 0,1 0 1 0 0,-1-1-1 0 0,1 0 0 0 0,6-2-194 0 0,1-3 165 0 0,-1 0 0 0 0,0-1 0 0 0,-1-1 0 0 0,0 0 0 0 0,0-1 0 0 0,-1-1 0 0 0,-1-1 0 0 0,1 0 0 0 0,-2-1 0 0 0,0 0 0 0 0,0-1 0 0 0,-2 0 0 0 0,1-1 0 0 0,-2 0 0 0 0,0-1 0 0 0,-1 0 0 0 0,0-1 0 0 0,-2 0 0 0 0,0 0 0 0 0,-1-1 0 0 0,0 1 0 0 0,-2-1 0 0 0,0-1 0 0 0,-1 1 0 0 0,0 0 0 0 0,-2-1 0 0 0,0-13-165 0 0,-1 27-44 0 0,0 0 1 0 0,-1 1-1 0 0,1-1 1 0 0,-1 1-1 0 0,0-1 1 0 0,0 1-1 0 0,0-1 1 0 0,-1 1-1 0 0,0 0 1 0 0,1 0-1 0 0,-2-1 1 0 0,1 1-1 0 0,0 0 1 0 0,-1 1-1 0 0,0-1 1 0 0,1 0-1 0 0,-1 1 1 0 0,-1 0-1 0 0,1 0 1 0 0,0 0-1 0 0,-1 0 1 0 0,0 0-1 0 0,0 0 1 0 0,0 1-1 0 0,0 0 1 0 0,0 0-1 0 0,-1 0 44 0 0,-1 0-305 0 0,1 0-1 0 0,-1 0 1 0 0,0 1-1 0 0,0 0 1 0 0,0 0-1 0 0,0 1 1 0 0,0-1-1 0 0,0 2 1 0 0,0-1-1 0 0,0 0 0 0 0,0 1 1 0 0,1 0-1 0 0,-7 2 306 0 0,-46 27-8271 0 0,39-18-2558 0 0</inkml:trace>
  <inkml:trace contextRef="#ctx0" brushRef="#br0" timeOffset="4551.607">3155 310 6009 0 0,'0'0'1543'0'0,"0"0"-64"0"0,0 0 34 0 0,0 0 144 0 0,0 0 88 0 0,0 0-181 0 0,0 0-368 0 0,0 0-334 0 0,0 0-215 0 0,0 0-82 0 0,0 0 22 0 0,0 0 9 0 0,-2 12-41 0 0,-42 123 822 0 0,-141 265-1019 0 0,122-278-658 0 0,63-121 204 0 0,0-1-36 0 0,0 0-43 0 0,17-22-201 0 0,188-306 597 0 0,-77 104-259 0 0,-140 250-43 0 0,1 1 0 0 0,1 0 0 0 0,2 0 1 0 0,0 1-1 0 0,2 0 0 0 0,1 0 0 0 0,1 0 1 0 0,2 1-1 0 0,0 16 81 0 0,2-40 9 0 0,1 0 0 0 0,-1 1 0 0 0,1-1-1 0 0,0 0 1 0 0,0 0 0 0 0,1 0 0 0 0,0 0 0 0 0,0 0 0 0 0,0-1 0 0 0,0 1 0 0 0,1 0 0 0 0,-1-1 0 0 0,1 1 0 0 0,0-1 0 0 0,1 0 0 0 0,-1 0 0 0 0,1-1 0 0 0,0 1-1 0 0,-1-1 1 0 0,2 1 0 0 0,-1-1 0 0 0,0 0 0 0 0,1-1 0 0 0,-1 1 0 0 0,1-1 0 0 0,0 0 0 0 0,0 0 0 0 0,0 0 0 0 0,0-1 0 0 0,0 0 0 0 0,0 0 0 0 0,0 0-1 0 0,4 0-8 0 0,2-2 172 0 0,0 0 0 0 0,0-1 0 0 0,0 0 0 0 0,0 0-1 0 0,0-2 1 0 0,0 1 0 0 0,-1-1 0 0 0,0-1 0 0 0,0 0 0 0 0,0 0-1 0 0,0-1 1 0 0,-1 0 0 0 0,0-1 0 0 0,0 0 0 0 0,0 0-1 0 0,-1-1 1 0 0,0 0 0 0 0,-1 0 0 0 0,5-7-172 0 0,15-22 319 0 0,-2-1 0 0 0,-1-1 0 0 0,-2-1 0 0 0,2-10-319 0 0,-20 43 7 0 0,0-1-27 0 0,1 0-1 0 0,-1-1 1 0 0,-1 0-1 0 0,0 0 1 0 0,0 0-1 0 0,0 0 1 0 0,-1 0 0 0 0,-1 0-1 0 0,1-1 1 0 0,-2 1-1 0 0,1-1 1 0 0,-2-6 20 0 0,-30-7-3672 0 0,5 24-6291 0 0,20 2-1109 0 0</inkml:trace>
  <inkml:trace contextRef="#ctx0" brushRef="#br0" timeOffset="5839.618">3746 163 7170 0 0,'0'0'1116'0'0,"0"0"-269"0"0,0 0-158 0 0,0 0 86 0 0,0 0 181 0 0,0 0 127 0 0,0 0 7 0 0,0 0-98 0 0,0 0-88 0 0,0 0-82 0 0,0 0-86 0 0,0 0-52 0 0,0 0-40 0 0,24 33-79 0 0,74 107-70 0 0,-94-134-451 0 0,1 0 0 0 0,-1 0 1 0 0,-1 1-1 0 0,1-1 0 0 0,-1 1 0 0 0,0 0 0 0 0,-1 0 0 0 0,1 0 0 0 0,-2 0 1 0 0,1 0-1 0 0,-1 0 0 0 0,0 0 0 0 0,0 1 0 0 0,0 4-44 0 0,-1 10 102 0 0,3 20-24 0 0,-1 0 1 0 0,-3 0-1 0 0,-1-1 0 0 0,-2 1 0 0 0,-2-1 0 0 0,-2 1 0 0 0,-1-2 0 0 0,-3 3-78 0 0,5-21-150 0 0,-1 0 0 0 0,-2-1 0 0 0,0 0 0 0 0,-1 0 0 0 0,-1-1 0 0 0,-1 0 0 0 0,0-2 0 0 0,-2 1 0 0 0,0-1 0 0 0,-1-1 0 0 0,-1-1 0 0 0,-1-1 0 0 0,0 0 0 0 0,0-1 0 0 0,-5 2 150 0 0,-168 79-6585 0 0,59-47-2330 0 0,98-37 5752 0 0</inkml:trace>
  <inkml:trace contextRef="#ctx0" brushRef="#br0" timeOffset="6464.147">987 1 856 0 0,'0'0'578'0'0,"0"0"-100"0"0,0 0 128 0 0,0 0 323 0 0,0 0 310 0 0,0 0 182 0 0,0 0 40 0 0,0 0-118 0 0,-25 32-164 0 0,-78 107-188 0 0,96-130-859 0 0,0 1-1 0 0,1 0 1 0 0,0 0 0 0 0,1 0-1 0 0,0 1 1 0 0,0 0 0 0 0,1 0-1 0 0,0 0 1 0 0,0 8-132 0 0,-3 7 237 0 0,-11 28 42 0 0,2 0 1 0 0,3 2 0 0 0,2 0 0 0 0,3 0 0 0 0,2 0-1 0 0,2 1 1 0 0,3 0 0 0 0,3 0 0 0 0,2 0 0 0 0,8 35-280 0 0,-9-76-24 0 0,2 1 0 0 0,0-1 0 0 0,0 0 0 0 0,2 0 0 0 0,0-1 0 0 0,1 1 0 0 0,0-2 0 0 0,1 1 0 0 0,1-1 0 0 0,1 0 0 0 0,0-1 0 0 0,0-1 0 0 0,1 0 0 0 0,1 0 0 0 0,0-1 0 0 0,0-1 0 0 0,1 0 0 0 0,0 0 0 0 0,1-2 0 0 0,8 4 24 0 0,151 37-1520 0 0,-56-35-4972 0 0,-82-10-317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4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268 184 232 0 0,'0'0'987'0'0,"0"0"-64"0"0,0 0 96 0 0,0 0 186 0 0,0 0 198 0 0,0 0 71 0 0,0 0-145 0 0,0 0-223 0 0,0 0-248 0 0,0 0-193 0 0,0 0-73 0 0,0 0-12 0 0,0 0 12 0 0,-6 2 13 0 0,2-1-469 0 0,0 1 0 0 0,0 0 0 0 0,0-1 0 0 0,0 1 1 0 0,1 1-1 0 0,-1-1 0 0 0,0 0 0 0 0,1 1 0 0 0,0 0 1 0 0,0 0-1 0 0,-1 0 0 0 0,2 0 0 0 0,-1 0 0 0 0,0 1 0 0 0,1-1 1 0 0,-3 4-137 0 0,-28 54 501 0 0,3 2 1 0 0,3 1 0 0 0,2 1-1 0 0,3 0 1 0 0,3 2-1 0 0,3 1 1 0 0,3 0 0 0 0,-3 54-502 0 0,15-102 19 0 0,0-1 0 0 0,1 1 0 0 0,1-1 0 0 0,1 1 0 0 0,1-1 0 0 0,1 0 0 0 0,0 0 0 0 0,2 0 0 0 0,0-1 0 0 0,0 0 0 0 0,2 0 0 0 0,1 0 0 0 0,0-1 0 0 0,1 0-19 0 0,48 35-118 0 0,-28-45-2639 0 0,-26-25-8976 0 0,-3 14 6313 0 0</inkml:trace>
  <inkml:trace contextRef="#ctx0" brushRef="#br0" timeOffset="408.511">340 597 5393 0 0,'0'0'1114'0'0,"0"0"-95"0"0,0 0-14 0 0,0 0 126 0 0,0 0 111 0 0,0 0-122 0 0,0 0-247 0 0,0 0-278 0 0,0 0-228 0 0,-20 35-136 0 0,-60 112-27 0 0,57-77 122 0 0,24-58-226 0 0,-1-6-31 0 0,1-1 0 0 0,-1 1 0 0 0,1-1-1 0 0,0 1 1 0 0,0-1 0 0 0,0 0-1 0 0,1 0 1 0 0,0 1 0 0 0,0-1-1 0 0,0 0 1 0 0,1 0 0 0 0,0-1-1 0 0,0 1 1 0 0,0 0 0 0 0,0-1-1 0 0,1 0 1 0 0,-1 0 0 0 0,1 0-1 0 0,0 0 1 0 0,1-1 0 0 0,-1 1-1 0 0,1-1 1 0 0,-1 0 0 0 0,1 0 0 0 0,0-1-1 0 0,0 0 1 0 0,0 1 0 0 0,0-2-1 0 0,0 1 1 0 0,1-1 0 0 0,-1 1-1 0 0,0-1 1 0 0,1-1 0 0 0,-1 1-1 0 0,1-1 1 0 0,1 0-69 0 0,4 0 204 0 0,-1-1 1 0 0,1 0-1 0 0,-1 0 0 0 0,1-1 1 0 0,-1 0-1 0 0,1-1 0 0 0,-1-1 1 0 0,0 1-1 0 0,0-1 0 0 0,-1-1 0 0 0,1 0 1 0 0,-1-1-1 0 0,0 1 0 0 0,0-2 1 0 0,-1 1-1 0 0,0-1 0 0 0,0 0 1 0 0,5-7-205 0 0,-1 1 134 0 0,0 0 0 0 0,-1-1 1 0 0,0-1-1 0 0,-1 0 0 0 0,-1 0 1 0 0,0-1-1 0 0,-1 0 0 0 0,-1 0 1 0 0,-1-1-1 0 0,4-13-134 0 0,-7 21-59 0 0,0-1 0 0 0,-1 1 0 0 0,0 0-1 0 0,-1-1 1 0 0,0 0 0 0 0,0 1 0 0 0,-1-1 0 0 0,-1 1-1 0 0,1-1 1 0 0,-1 0 0 0 0,-1 1 0 0 0,0-1 0 0 0,0 1 0 0 0,-1 0-1 0 0,0 0 1 0 0,-1 0 0 0 0,0 0 0 0 0,0 1 0 0 0,-1-1-1 0 0,0 1 1 0 0,0 0 0 0 0,-1 0 0 0 0,0 1 0 0 0,0 0 0 0 0,-1 0-1 0 0,0 0 1 0 0,0 1 0 0 0,-1 0 0 0 0,0 0 0 0 0,0 1 0 0 0,0 0-1 0 0,-5-2 60 0 0,7 5-262 0 0,0 0 1 0 0,-1 0-1 0 0,1 1 0 0 0,-1 0 0 0 0,1 0 0 0 0,-1 0 0 0 0,1 1 0 0 0,-1 0 0 0 0,1 0 1 0 0,-1 1-1 0 0,0 0 0 0 0,1 0 0 0 0,0 0 0 0 0,-1 1 0 0 0,1 0 0 0 0,0 0 0 0 0,0 1 1 0 0,0-1-1 0 0,-4 3 262 0 0,-64 45-9364 0 0,57-37 3383 0 0</inkml:trace>
  <inkml:trace contextRef="#ctx0" brushRef="#br0" timeOffset="662.24">883 744 15491 0 0,'0'0'1071'0'0,"0"0"-428"0"0,0 0-88 0 0,0 0 206 0 0,0 0 190 0 0,0 0-24 0 0,0 0-228 0 0,0 0-255 0 0,0 0-219 0 0,0 0-134 0 0,0 0-74 0 0,0 0-58 0 0,-6 15-59 0 0,-20 47-41 0 0,26-61 28 0 0,-1 0 0 0 0,1 0 0 0 0,0-1 0 0 0,0 1 0 0 0,0 0 0 0 0,0 0 0 0 0,0 0 0 0 0,0 0 0 0 0,0-1 0 0 0,0 1 0 0 0,0 0 0 0 0,0 0 0 0 0,0 0 0 0 0,1-1 0 0 0,-1 1 0 0 0,0 0 0 0 0,1 0 0 0 0,-1-1 0 0 0,0 1 0 0 0,1 0 0 0 0,-1-1 1 0 0,1 1-1 0 0,-1 0 0 0 0,1-1 0 0 0,-1 1 0 0 0,1-1 0 0 0,0 1 0 0 0,-1-1 0 0 0,1 1 0 0 0,0-1 0 0 0,-1 1 0 0 0,1-1 0 0 0,0 0 0 0 0,0 1 0 0 0,-1-1 0 0 0,1 0 0 0 0,0 1 0 0 0,0-1 0 0 0,0 0 0 0 0,-1 0 0 0 0,1 0 0 0 0,0 0 0 0 0,0 0 0 0 0,0 0 0 0 0,-1 0 0 0 0,1 0 1 0 0,0 0-1 0 0,0 0 0 0 0,0-1 0 0 0,-1 1 0 0 0,1 0 0 0 0,0 0 0 0 0,0-1 0 0 0,-1 1 0 0 0,1-1 0 0 0,0 1 0 0 0,0 0 0 0 0,-1-1 0 0 0,1 0 0 0 0,-1 1 0 0 0,1-1 0 0 0,0 1 0 0 0,-1-1 0 0 0,1 0 0 0 0,-1 1 0 0 0,0-1 0 0 0,1 0 113 0 0,33-28-12666 0 0,-28 21 11308 0 0</inkml:trace>
  <inkml:trace contextRef="#ctx0" brushRef="#br0" timeOffset="984.402">1218 372 4793 0 0,'0'0'3202'0'0,"0"0"-817"0"0,0 0-542 0 0,0 0-168 0 0,0 0-184 0 0,0 0-239 0 0,0 0-291 0 0,0 0-278 0 0,0 0-189 0 0,0 0-120 0 0,0 0-107 0 0,0 0-88 0 0,0 0-46 0 0,-29 24-38 0 0,-90 75-18 0 0,75-41 12 0 0,42-48-74 0 0,0-6-4 0 0,1 1-1 0 0,-1-1 1 0 0,1 1-1 0 0,0-1 0 0 0,0 1 1 0 0,1-1-1 0 0,0 1 1 0 0,0 0-1 0 0,0-1 0 0 0,0 1 1 0 0,0-1-1 0 0,1 1 1 0 0,0 0-1 0 0,0-1 1 0 0,0 1-1 0 0,1-1 0 0 0,-1 0 1 0 0,1 1-1 0 0,0-1 1 0 0,0 0-1 0 0,1 0 0 0 0,-1 0 1 0 0,1-1-1 0 0,0 1 1 0 0,0-1-1 0 0,0 1 1 0 0,1-1-1 0 0,-1 0 0 0 0,1 0 1 0 0,-1 0-1 0 0,1-1 1 0 0,0 1-1 0 0,0-1 0 0 0,0 0 1 0 0,1 0-1 0 0,-1 0 1 0 0,0-1-1 0 0,1 1 0 0 0,-1-1 1 0 0,1 0-1 0 0,-1-1 1 0 0,4 1-11 0 0,3-1 119 0 0,-1 0 0 0 0,1-1 1 0 0,0 0-1 0 0,-1-1 0 0 0,1 0 1 0 0,-1-1-1 0 0,1 0 0 0 0,-1-1 1 0 0,0 0-1 0 0,0 0 0 0 0,-1-1 0 0 0,0 0 1 0 0,1-1-1 0 0,-2 0 0 0 0,1 0 1 0 0,-1-1-1 0 0,0 0 0 0 0,0-1 1 0 0,-1 0-1 0 0,0 0 0 0 0,0 0 1 0 0,-1-1-1 0 0,0 0 0 0 0,0-1 0 0 0,-1 1 1 0 0,-1-1-1 0 0,0 0 0 0 0,0 0-119 0 0,14-100 246 0 0,-20 107-408 0 0,1 0 0 0 0,-1 0 0 0 0,0 0 0 0 0,0 0 0 0 0,0 0 0 0 0,0 0 1 0 0,0 1-1 0 0,-1-1 0 0 0,1 1 0 0 0,-1 0 0 0 0,1 0 0 0 0,-1 0 0 0 0,0 0 0 0 0,0 0 0 0 0,0 1 1 0 0,0-1-1 0 0,0 1 0 0 0,0 0 0 0 0,-1 0 0 0 0,1 0 0 0 0,0 0 0 0 0,-1 0 0 0 0,1 1 0 0 0,-1 0 0 0 0,1-1 1 0 0,0 1-1 0 0,-1 0 0 0 0,1 1 0 0 0,-1-1 0 0 0,1 1 0 0 0,0-1 0 0 0,-1 1 0 0 0,1 0 0 0 0,0 0 1 0 0,0 1-1 0 0,0-1 0 0 0,0 1 0 0 0,-2 0 162 0 0,-53 25-5224 0 0,21-5-1281 0 0,17-10 354 0 0</inkml:trace>
  <inkml:trace contextRef="#ctx0" brushRef="#br0" timeOffset="1299.317">1246 744 0 0 0,'0'0'3471'0'0,"0"0"-1854"0"0,0 0-512 0 0,0 0 233 0 0,0 0 334 0 0,0 0 154 0 0,0 0-79 0 0,0 0-287 0 0,0 0-397 0 0,0 0-379 0 0,0 0-302 0 0,0 0-189 0 0,-3 1-87 0 0,-7 3-76 0 0,1 1 0 0 0,-1 1 1 0 0,1 0-1 0 0,0 0 0 0 0,1 1 1 0 0,-1 0-1 0 0,1 0 1 0 0,1 1-1 0 0,-5 5-30 0 0,1-2 11 0 0,4-5-10 0 0,0 1 0 0 0,0 0 1 0 0,0 0-1 0 0,1 0 1 0 0,0 1-1 0 0,0 0 0 0 0,1 0 1 0 0,0 1-1 0 0,0-1 1 0 0,1 1-1 0 0,0 0 0 0 0,1 0 1 0 0,0 0-1 0 0,1 1 1 0 0,-1-1-1 0 0,2 1 0 0 0,-1 0 1 0 0,1-1-1 0 0,1 1 1 0 0,0 0-1 0 0,1 3-1 0 0,1-8 116 0 0,2 0 0 0 0,-1-1 0 0 0,0 1 0 0 0,1-1 0 0 0,0 1 0 0 0,0-1 0 0 0,0-1 1 0 0,1 1-1 0 0,-1 0 0 0 0,1-1 0 0 0,0 0 0 0 0,0 0 0 0 0,0-1 0 0 0,0 1 0 0 0,1-1 0 0 0,-1 0 0 0 0,0-1 0 0 0,1 1 0 0 0,0-1 0 0 0,-1 0 0 0 0,1 0 0 0 0,0-1 1 0 0,-1 0-1 0 0,1 0 0 0 0,0 0 0 0 0,0 0 0 0 0,-1-1 0 0 0,1 0 0 0 0,-1-1 0 0 0,3 0-116 0 0,-1 0 155 0 0,1 0 0 0 0,-1-1 0 0 0,0-1 0 0 0,0 1 0 0 0,0-1 0 0 0,0 0-1 0 0,-1 0 1 0 0,1-1 0 0 0,-1 0 0 0 0,-1 0 0 0 0,1-1 0 0 0,-1 1 0 0 0,1-1 0 0 0,-2-1 0 0 0,1 1 0 0 0,-1 0 0 0 0,0-1 0 0 0,0 0 0 0 0,-1 0-1 0 0,1 0 1 0 0,-2-1 0 0 0,1 1 0 0 0,-1-1 0 0 0,0-3-155 0 0,1 1-38 0 0,-1 1 0 0 0,0-1-1 0 0,-1 0 1 0 0,0 0 0 0 0,-1 0 0 0 0,0 0 0 0 0,0 0-1 0 0,-1 0 1 0 0,-1 0 0 0 0,0 0 0 0 0,0 1-1 0 0,0-1 1 0 0,-4-7 38 0 0,-52-61-3418 0 0,21 63-973 0 0,11 11-2984 0 0,11 3-1121 0 0</inkml:trace>
  <inkml:trace contextRef="#ctx0" brushRef="#br0" timeOffset="5190.038">1559 818 0 0 0,'0'0'719'0'0,"0"0"54"0"0,0 0 39 0 0,0 0 214 0 0,0 0 314 0 0,0 0 235 0 0,0 0 2 0 0,0 0-156 0 0,0 0-214 0 0,0 0-189 0 0,0 0-133 0 0,4-3-71 0 0,12-7-71 0 0,-12 8-78 0 0,-4 2-75 0 0,0 26 2434 0 0,-3-5-2834 0 0,0 0 0 0 0,-1-1 0 0 0,-1 1-1 0 0,0-1 1 0 0,-2 0 0 0 0,-1 0 0 0 0,-6 11-190 0 0,3-3 53 0 0,-18 42-13 0 0,47-85 588 0 0,252-326 1039 0 0,-263 332-1612 0 0,-7 9-63 0 0,0 0-1 0 0,0 0 1 0 0,0 1-1 0 0,0-1 1 0 0,1 0-1 0 0,-1 0 1 0 0,0 0-1 0 0,0 1 1 0 0,0-1-1 0 0,0 0 1 0 0,1 0-1 0 0,-1 0 1 0 0,0 0-1 0 0,0 1 1 0 0,0-1-1 0 0,1 0 1 0 0,-1 0-1 0 0,0 0 1 0 0,0 0-1 0 0,1 0 1 0 0,-1 0-1 0 0,0 0 1 0 0,0 0-1 0 0,1 0 1 0 0,-1 0-1 0 0,0 0 1 0 0,0 0-1 0 0,1 0 1 0 0,-1 0-1 0 0,0 0 0 0 0,0 0 1 0 0,0 0-1 0 0,1 0 1 0 0,-1 0-1 0 0,0 0 1 0 0,0 0-1 0 0,1 0 1 0 0,-1 0-1 0 0,0-1 1 0 0,0 1-1 0 0,0 0 1 0 0,1 0-1 0 0,-1 0 9 0 0,-17 120 150 0 0,10-6-33 0 0,8-113-116 0 0,1 0 0 0 0,-1 0 0 0 0,1-1 0 0 0,-1 1 0 0 0,1 0 0 0 0,-1 0 0 0 0,1-1 0 0 0,-1 1 0 0 0,1-1 0 0 0,-1 1 0 0 0,1-1 0 0 0,0 0 0 0 0,-1 0 0 0 0,1 0 0 0 0,0 0 0 0 0,-1 0 0 0 0,1 0 0 0 0,0 0 0 0 0,-1 0 0 0 0,1-1 0 0 0,0 1 1 0 0,-1-1-1 0 0,1 1 0 0 0,-1-1 0 0 0,1 1 0 0 0,-1-1 0 0 0,1 0 0 0 0,-1 0 0 0 0,1 0 0 0 0,0 0-1 0 0,93-72 204 0 0,64-37-200 0 0,-158 109-10 0 0,0 1 1 0 0,0 0 0 0 0,0-1-1 0 0,1 1 1 0 0,-1 0 0 0 0,0 0-1 0 0,0 0 1 0 0,0 0 0 0 0,1 0-1 0 0,-1 0 1 0 0,0 0 0 0 0,0 0-1 0 0,0 1 1 0 0,1-1 0 0 0,-1 0-1 0 0,0 1 1 0 0,0-1 0 0 0,0 1-1 0 0,0-1 1 0 0,0 1 0 0 0,0 0-1 0 0,0-1 1 0 0,0 1 0 0 0,0 0-1 0 0,0 0 1 0 0,0 0 0 0 0,0-1-1 0 0,-1 1 1 0 0,1 0 0 0 0,0 0-1 0 0,0 0 1 0 0,-1 0 0 0 0,1 0-1 0 0,-1 1 1 0 0,1-1-1 0 0,-1 0 1 0 0,0 0 0 0 0,1 0-1 0 0,-1 0 1 0 0,0 1 0 0 0,0-1-1 0 0,0 0 1 0 0,1 0 0 0 0,-2 0-1 0 0,1 1 1 0 0,0-1 0 0 0,0 0-1 0 0,0 0 1 0 0,0 0 0 0 0,-1 1-1 0 0,1-1 1 0 0,0 0 0 0 0,-1 0-1 0 0,1 0 1 0 0,-1 0 0 0 0,0 0-1 0 0,1 0 1 0 0,-1 0 0 0 0,0 1 5 0 0,0 12 67 0 0,-17 148 125 0 0,29-114-477 0 0,9-41-3156 0 0,-2-28-10932 0 0,-14 16 10427 0 0</inkml:trace>
  <inkml:trace contextRef="#ctx0" brushRef="#br0" timeOffset="5597.356">2242 0 6369 0 0,'0'0'1459'0'0,"0"0"-366"0"0,0 0-164 0 0,0 0 87 0 0,0 0 106 0 0,0 0 71 0 0,0 0-55 0 0,0 0-91 0 0,0 0-25 0 0,0 0-78 0 0,0 0-91 0 0,0 0-71 0 0,0 0-70 0 0,17 26-41 0 0,56 83-45 0 0,-50-80-372 0 0,-1 0-1 0 0,-2 2 0 0 0,-2 1 0 0 0,0 0 0 0 0,-2 1 0 0 0,-2 1 0 0 0,-1 1 0 0 0,-1 0 0 0 0,-3 0 0 0 0,0 1 0 0 0,3 35-253 0 0,-10-14 55 0 0,-2 0-1 0 0,-3 0 1 0 0,-2 0 0 0 0,-2 0 0 0 0,-3-1 0 0 0,-3 0 0 0 0,-5 11-55 0 0,12-50-27 0 0,0 0 1 0 0,-1 0-1 0 0,-1 0 1 0 0,-1-1-1 0 0,0 0 0 0 0,-1-1 1 0 0,-1 0-1 0 0,0 0 1 0 0,-1-1-1 0 0,-8 7 27 0 0,8-10-730 0 0,0-1-1 0 0,0 0 1 0 0,-1-1 0 0 0,0 0-1 0 0,0-1 1 0 0,-1 0-1 0 0,-14 5 731 0 0,0-4-4111 0 0,8-7-3879 0 0,11-2 1326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23.877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776 280 80 0 0,'0'0'325'0'0,"0"0"-90"0"0,0 0-93 0 0,0 0-69 0 0,0 0-40 0 0,0 0 34 0 0,0 0 56 0 0,-33 29 34 0 0,-104 92 14 0 0,60-29 65 0 0,62-69-176 0 0,-105 190 80 0 0,117-207-117 0 0,-3 7-196 0 0,14-17 377 0 0,64-93 1405 0 0,172-251-348 0 0,-19 51-881 0 0,-207 267 735 0 0,-35 33-524 0 0,-65 76-839 0 0,-249 297 764 0 0,180-253 3148 0 0,151-123-3688 0 0,6-1 41 0 0,1-1 0 0 0,0 0 1 0 0,0 0-1 0 0,-1-1 0 0 0,0 1 1 0 0,1-1-1 0 0,-1-1 0 0 0,0 1 1 0 0,0-1-1 0 0,-1-1 0 0 0,1 1 1 0 0,-1-1-1 0 0,2-2-17 0 0,5-2 23 0 0,8-8 52 0 0,21-17-111 0 0,1 2 0 0 0,2 2 1 0 0,0 2-1 0 0,14-5 36 0 0,4 20-536 0 0,-60 15 526 0 0,0-1 0 0 0,-1 1 0 0 0,1-1 0 0 0,-1 1 0 0 0,0-1 0 0 0,0 1 0 0 0,1 0 0 0 0,-1 0 0 0 0,0-1 0 0 0,0 1 0 0 0,-1 0 0 0 0,1 0 0 0 0,0 0 0 0 0,-1 0 0 0 0,1 0 0 0 0,-1 0 0 0 0,0 0 0 0 0,1 0 0 0 0,-1 1 0 0 0,0-1 0 0 0,0 0 0 0 0,0 0 0 0 0,-1 0 0 0 0,1 0 0 0 0,0 0 0 0 0,-1 0 0 0 0,0 0 0 0 0,1 0 0 0 0,-1 0 0 0 0,0 0 0 0 0,0 0 0 0 0,0 0 0 0 0,0 0 10 0 0,-15 40 12 0 0,-2 0 1 0 0,-2-2-1 0 0,-1 0 0 0 0,-2-1 1 0 0,-14 16-13 0 0,10-13 2 0 0,-5 9 70 0 0,-2-3-1 0 0,-2-1 1 0 0,-3-1 0 0 0,-1-2-1 0 0,-1-2 1 0 0,-3-2 0 0 0,-6 1-72 0 0,29-24 256 0 0,0-1 0 0 0,-1-1 0 0 0,0 0 0 0 0,-1-2 1 0 0,-1-1-1 0 0,0-1 0 0 0,0-1 0 0 0,-17 4-256 0 0,57-49-153 0 0,421-437 36 0 0,-55 95-1365 0 0,-358 353 1144 0 0,1 2 0 0 0,1 1-1 0 0,1 1 1 0 0,1 1 0 0 0,13-6 338 0 0,-52 41-189 0 0,-160 144 258 0 0,-63 37 479 0 0,-136 80 1737 0 0,320-242-1552 0 0,-3-2 0 0 0,0-3 0 0 0,-2-2 0 0 0,-36 12-733 0 0,82-36-163 0 0,35-16-106 0 0,629-413-43 0 0,-614 401-35 0 0,2 2 0 0 0,0 2 0 0 0,1 2 0 0 0,1 2 0 0 0,41-9 347 0 0,-85 25-8 0 0,0-1-10 0 0,1 0-1 0 0,-1 0 1 0 0,0 0 0 0 0,1 0-1 0 0,-1 0 1 0 0,1 0 0 0 0,-1 1-1 0 0,1-1 1 0 0,0 1 0 0 0,-1-1-1 0 0,1 1 1 0 0,-1 0 0 0 0,1-1-1 0 0,0 1 1 0 0,-1 0 0 0 0,1 0-1 0 0,0 0 1 0 0,0 0 0 0 0,-1 1-1 0 0,1-1 1 0 0,-1 0 0 0 0,1 1-1 0 0,0-1 1 0 0,-1 1 0 0 0,1-1-1 0 0,-1 1 1 0 0,1 0 0 0 0,-1 0-1 0 0,1 0 1 0 0,-1-1 0 0 0,0 2-1 0 0,1-1 1 0 0,-1 0 0 0 0,0 0-1 0 0,0 0 1 0 0,0 0 0 0 0,0 1-1 0 0,0-1 1 0 0,0 1 0 0 0,0-1-1 0 0,0 0 1 0 0,0 1 0 0 0,-1 0-1 0 0,1-1 1 0 0,-1 1 0 0 0,1-1-1 0 0,-1 1 19 0 0,-3 6 35 0 0,0-1 0 0 0,-1 0 0 0 0,1 0 0 0 0,-2 0-1 0 0,1-1 1 0 0,-1 1 0 0 0,0-1 0 0 0,0 0 0 0 0,-1 0-1 0 0,0-1 1 0 0,0 0 0 0 0,-2 1-35 0 0,-6 7 47 0 0,-43 39 267 0 0,-2-4 0 0 0,-2-1 1 0 0,-3-4-1 0 0,-2-1-314 0 0,-165 67 1687 0 0,210-102-1413 0 0,1 0-1 0 0,-1-1 0 0 0,0-2 1 0 0,-1 0-1 0 0,1-1 1 0 0,-14 0-274 0 0,35-12-107 0 0,91-68-236 0 0,12-10 30 0 0,4 5 0 0 0,4 4 0 0 0,107-56 313 0 0,-198 123-107 0 0,6-3-165 0 0,0 1 0 0 0,1 0-1 0 0,0 3 1 0 0,1 0 0 0 0,14-2 272 0 0,-43 12-14 0 0,1 1 0 0 0,-1 0 0 0 0,1-1 1 0 0,-1 1-1 0 0,1 0 0 0 0,0 0 0 0 0,-1 0 0 0 0,1-1 0 0 0,0 1 1 0 0,-1 0-1 0 0,1 0 0 0 0,0 0 0 0 0,0 0 0 0 0,0-1 0 0 0,0 1 1 0 0,-1 0-1 0 0,2 0 0 0 0,-1 0 0 0 0,0 0 0 0 0,0 0 0 0 0,0 0 1 0 0,0 0-1 0 0,0-1 0 0 0,1 1 0 0 0,-1 0 0 0 0,0 0 0 0 0,1 0 1 0 0,-1-1-1 0 0,1 1 0 0 0,-1 0 0 0 0,0 0 0 0 0,1-1 0 0 0,0 1 1 0 0,-1 0-1 0 0,1-1 0 0 0,0 1 0 0 0,-1-1 0 0 0,1 1 0 0 0,0 0 1 0 0,-1-1-1 0 0,1 0 0 0 0,0 1 0 0 0,0-1 0 0 0,0 1 0 0 0,-1-1 1 0 0,1 0-1 0 0,0 0 0 0 0,0 0 0 0 0,0 1 0 0 0,0-1 0 0 0,0 0 1 0 0,-1 0-1 0 0,1 0 0 0 0,0 0 0 0 0,0 0 0 0 0,0 0 0 0 0,0-1 1 0 0,0 1-1 0 0,0 0 0 0 0,-1 0 0 0 0,1-1 0 0 0,0 1 0 0 0,0 0 1 0 0,0-1-1 0 0,-1 1 0 0 0,1-1 0 0 0,0 1 14 0 0,-125 132 250 0 0,94-104-229 0 0,-56 50 677 0 0,-2-3 0 0 0,-4-5 0 0 0,-80 47-698 0 0,74-65 1106 0 0,177-96-1578 0 0,95-83 539 0 0,-89 61-385 0 0,3 4 0 0 0,2 4-1 0 0,98-46 319 0 0,-106 77-727 0 0,-81 27 725 0 0,-1 0-1 0 0,0 0 0 0 0,1 0 1 0 0,-1 0-1 0 0,1 0 1 0 0,-1 1-1 0 0,1-1 0 0 0,-1 0 1 0 0,0 0-1 0 0,1 0 1 0 0,-1 0-1 0 0,1 1 0 0 0,-1-1 1 0 0,0 0-1 0 0,1 0 0 0 0,-1 1 1 0 0,0-1-1 0 0,1 0 1 0 0,-1 1-1 0 0,0-1 0 0 0,0 0 1 0 0,1 1-1 0 0,-1-1 0 0 0,0 1 1 0 0,0-1-1 0 0,1 0 1 0 0,-1 1-1 0 0,0-1 0 0 0,0 1 1 0 0,0-1-1 0 0,0 0 0 0 0,0 1 1 0 0,0-1-1 0 0,0 1 1 0 0,0-1-1 0 0,0 1 0 0 0,0-1 1 0 0,0 1-1 0 0,0-1 0 0 0,0 0 1 0 0,0 1-1 0 0,0-1 1 0 0,0 1-1 0 0,0-1 0 0 0,-1 1 1 0 0,1-1-1 0 0,0 0 0 0 0,0 1 1 0 0,0-1-1 0 0,-1 0 1 0 0,1 1-1 0 0,0-1 0 0 0,-1 0 1 0 0,1 1-1 0 0,0-1 0 0 0,-1 0 1 0 0,1 1-1 0 0,0-1 1 0 0,-1 0-1 0 0,1 0 0 0 0,0 1 1 0 0,-1-1 2 0 0,-99 107 210 0 0,33-38 99 0 0,-4-3-1 0 0,-2-4 0 0 0,-3-2 1 0 0,-2-4-1 0 0,-3-4 0 0 0,-40 18-308 0 0,80-51 450 0 0,27-13-277 0 0,24-14-444 0 0,206-157 281 0 0,-99 68 12 0 0,60-34-505 0 0,5 9-1 0 0,100-47 484 0 0,-153 108-897 0 0,-134 71 1009 0 0,-57 41-27 0 0,-1-2 1 0 0,-3-4-1 0 0,-13 5-85 0 0,42-27 81 0 0,-333 212 1127 0 0,235-147-634 0 0,135-88-586 0 0,1 0 0 0 0,-1 0 0 0 0,0 0 0 0 0,0 0 0 0 0,0 1 0 0 0,1-1 1 0 0,-1 0-1 0 0,0 0 0 0 0,0 0 0 0 0,0 0 0 0 0,1 0 0 0 0,-1 1 0 0 0,0-1 0 0 0,0 0 0 0 0,0 0 0 0 0,0 0 1 0 0,0 1-1 0 0,0-1 0 0 0,1 0 0 0 0,-1 0 0 0 0,0 0 0 0 0,0 1 0 0 0,0-1 0 0 0,0 0 0 0 0,0 0 0 0 0,0 1 0 0 0,0-1 1 0 0,0 0-1 0 0,0 0 0 0 0,0 1 0 0 0,0-1 0 0 0,0 0 0 0 0,0 0 12 0 0,31-7-67 0 0,162-108 135 0 0,-122 66-121 0 0,81-44-338 0 0,4 7 1 0 0,36-9 390 0 0,-135 79-569 0 0,-65 36 593 0 0,-99 96 227 0 0,-17 0 249 0 0,-4-6 0 0 0,-135 86-500 0 0,258-192 14 0 0,-94 61 588 0 0,130-61-1217 0 0,-12-11 624 0 0,-1 0 0 0 0,0-1-1 0 0,0-1 1 0 0,-1-1 0 0 0,-1-1-1 0 0,1 0 1 0 0,0-2-9 0 0,11-6 11 0 0,469-344-347 0 0,-452 331 219 0 0,-2-2 0 0 0,-2-1 0 0 0,26-30 117 0 0,-51 43 94 0 0,-37 16 116 0 0,9 10-231 0 0,-1 1 0 0 0,1 1 0 0 0,0 0 0 0 0,1 0 0 0 0,-1 1 0 0 0,1 1 0 0 0,1 0 0 0 0,-1 1 0 0 0,2 0 0 0 0,-4 3 21 0 0,-14 11-14 0 0,-549 496 736 0 0,551-495-659 0 0,-26 35 17 0 0,53-57-89 0 0,-1 0 0 0 0,1-1 0 0 0,-1 1 1 0 0,1-1-1 0 0,-1 0 0 0 0,1 0 0 0 0,0 1 0 0 0,0-1 1 0 0,0 0-1 0 0,0 0 0 0 0,0-1 0 0 0,0 1 1 0 0,0 0-1 0 0,0-1 0 0 0,0 1 0 0 0,0-1 1 0 0,0 0-1 0 0,0 1 0 0 0,0-1 0 0 0,1 0 1 0 0,-1 0-1 0 0,0-1 0 0 0,0 1 0 0 0,0 0 1 0 0,0-1-1 0 0,0 1 0 0 0,0-1 0 0 0,0 0 1 0 0,0 1-1 0 0,2-2 9 0 0,23-7 19 0 0,-1 0 1 0 0,0-2-1 0 0,-1-1 1 0 0,0 0-1 0 0,0-2 0 0 0,-2-1 1 0 0,6-6-20 0 0,10-4 20 0 0,128-87-100 0 0,-6-7 1 0 0,-5-7-1 0 0,8-19 80 0 0,-158 140-3 0 0,4-3 1 0 0,0-1 0 0 0,-1 0 1 0 0,0 0-1 0 0,-1-1 0 0 0,1 0 1 0 0,-2 0-1 0 0,0-1 0 0 0,0 0 0 0 0,5-11 2 0 0,-12 21 3 0 0,-1 0 0 0 0,1 0 0 0 0,0 1 0 0 0,0-1 0 0 0,0 0 0 0 0,-1 0-1 0 0,1 0 1 0 0,0 1 0 0 0,-1-1 0 0 0,1 0 0 0 0,0 0 0 0 0,-1 1 0 0 0,1-1-1 0 0,-1 0 1 0 0,1 1 0 0 0,-1-1 0 0 0,0 1 0 0 0,1-1 0 0 0,-1 1 0 0 0,0-1-1 0 0,1 1 1 0 0,-1-1 0 0 0,0 1 0 0 0,1-1 0 0 0,-1 1 0 0 0,0 0 0 0 0,0-1-1 0 0,0 1 1 0 0,1 0 0 0 0,-1 0 0 0 0,0 0 0 0 0,0 0 0 0 0,0 0 0 0 0,1 0-1 0 0,-1 0 1 0 0,0 0 0 0 0,0 0 0 0 0,0 0 0 0 0,0 0 0 0 0,1 0-1 0 0,-1 0 1 0 0,0 1 0 0 0,0-1 0 0 0,0 0 0 0 0,1 1 0 0 0,-1-1 0 0 0,0 1-1 0 0,1-1 1 0 0,-1 1 0 0 0,0-1-3 0 0,-82 51-89 0 0,-364 334 242 0 0,41-51 510 0 0,405-334-669 0 0,0 0 1 0 0,0 0-1 0 0,0 0 0 0 0,0 0 0 0 0,0 1 1 0 0,0-1-1 0 0,1 0 0 0 0,-1 1 1 0 0,0-1-1 0 0,0 0 0 0 0,0 1 0 0 0,1-1 1 0 0,-1 1-1 0 0,0-1 0 0 0,0 1 0 0 0,1-1 1 0 0,-1 1-1 0 0,0 0 0 0 0,1-1 1 0 0,-1 1-1 0 0,1 0 0 0 0,-1 0 0 0 0,1-1 1 0 0,-1 1-1 0 0,1 0 0 0 0,0 0 1 0 0,-1 0-1 0 0,1-1 0 0 0,0 1 0 0 0,0 0 1 0 0,-1 0-1 0 0,1 0 0 0 0,0 0 1 0 0,0 0-1 0 0,0 0 0 0 0,0 0 0 0 0,0-1 1 0 0,0 1-1 0 0,1 0 0 0 0,-1 0 0 0 0,0 0 1 0 0,0 0-1 0 0,1 0 0 0 0,-1 0 1 0 0,0-1-1 0 0,1 1 0 0 0,-1 0 0 0 0,1 0 1 0 0,-1-1-1 0 0,1 1 0 0 0,-1 0 1 0 0,1 0-1 0 0,-1-1 0 0 0,1 1 0 0 0,0-1 1 0 0,-1 1-1 0 0,1-1 0 0 0,0 1 0 0 0,0-1 1 0 0,-1 1-1 0 0,1-1 0 0 0,0 1 1 0 0,0-1-1 0 0,0 0 0 0 0,0 0 0 0 0,-1 1 1 0 0,1-1-1 0 0,0 0 0 0 0,1 0 6 0 0,20-1-6 0 0,-1-2 0 0 0,0 0 0 0 0,0-2 0 0 0,0 0 0 0 0,0-1 0 0 0,0-1 0 0 0,-1-1 0 0 0,-1-1 0 0 0,1 0 0 0 0,-1-2 0 0 0,-1 0-1 0 0,17-13 7 0 0,-3 4-5 0 0,156-104-216 0 0,141-123 221 0 0,-228 168-120 0 0,44-47-78 0 0,-142 112 350 0 0,-31 26-103 0 0,-33 30-79 0 0,1 4-1 0 0,3 1 0 0 0,-10 15 31 0 0,28-27 40 0 0,-52 47 260 0 0,-3-4 0 0 0,-3-5 0 0 0,-48 25-300 0 0,95-63 194 0 0,73-32-641 0 0,-4-5 449 0 0,-1-2 1 0 0,1 0 0 0 0,-1-1-1 0 0,0-1 1 0 0,-1-1-1 0 0,1 0 1 0 0,-1-2-1 0 0,-1 1 1 0 0,15-12-3 0 0,542-367-127 0 0,-285 204-164 0 0,-281 178 249 0 0,22-13 64 0 0,-40 23 76 0 0,-45 32-135 0 0,2 3 1 0 0,2 1 0 0 0,-10 14 36 0 0,9-8 26 0 0,-599 466 1413 0 0,627-491-1422 0 0,42-17-292 0 0,-2-7 259 0 0,0-1-1 0 0,0-1 0 0 0,0 0 0 0 0,0 0 0 0 0,-1-2 0 0 0,0 0 0 0 0,0 0 1 0 0,-1-1-1 0 0,0-1 0 0 0,3-3 17 0 0,9-3-6 0 0,486-291-293 0 0,-33 23-301 0 0,-472 271 769 0 0,-37 19-46 0 0,-15 14-128 0 0,0 1 1 0 0,2 3-1 0 0,1 1 0 0 0,-15 14 5 0 0,-5 2 56 0 0,-408 251 1142 0 0,388-245-657 0 0,83-49-547 0 0,1 0 0 0 0,-1 0 0 0 0,0 0 0 0 0,1 0 0 0 0,-1 0 0 0 0,0 0 0 0 0,1 1 0 0 0,-1-1 0 0 0,0 0 0 0 0,1 0 0 0 0,-1 0 0 0 0,0 1 0 0 0,0-1 0 0 0,1 0 0 0 0,-1 0 0 0 0,0 1 0 0 0,0-1 0 0 0,0 0 0 0 0,1 1 0 0 0,-1-1 0 0 0,0 0 0 0 0,0 1 0 0 0,0-1 0 0 0,0 0 0 0 0,1 1 0 0 0,-1-1 0 0 0,0 0 0 0 0,0 1 0 0 0,0-1 0 0 0,0 0 0 0 0,0 1 0 0 0,0-1 0 0 0,0 0 0 0 0,0 1 0 0 0,0-1 0 0 0,0 0 0 0 0,0 1 0 0 0,0-1 0 0 0,-1 0 0 0 0,1 1 0 0 0,0-1 0 0 0,0 0 0 0 0,0 1-1 0 0,0-1 1 0 0,0 0 0 0 0,-1 1 0 0 0,1-1 0 0 0,0 0 0 0 0,0 0 0 0 0,-1 1 0 0 0,1-1 0 0 0,0 0 0 0 0,0 0 0 0 0,-1 1 0 0 0,1-1 0 0 0,0 0 0 0 0,-1 0 0 0 0,1 0 0 0 0,-1 0 6 0 0,36 2-134 0 0,-3-9 126 0 0,0-1 0 0 0,-1-2 0 0 0,0 0 0 0 0,-1-3 0 0 0,0 0 0 0 0,19-13 8 0 0,-5 4-17 0 0,567-294-533 0 0,-529 268 513 0 0,-105 40 363 0 0,0 14-341 0 0,0 0-1 0 0,1 1 0 0 0,0 1 1 0 0,0 1-1 0 0,0 1 0 0 0,1 0 0 0 0,1 2 1 0 0,0 1-1 0 0,1 0 0 0 0,-10 10 16 0 0,10-10 13 0 0,-581 404 1092 0 0,561-383-1081 0 0,75-26-280 0 0,-14-11 257 0 0,0-1 1 0 0,-1 0 0 0 0,0-2-1 0 0,0 0 1 0 0,0-2 0 0 0,-1 0-1 0 0,0-1 1 0 0,0-1 0 0 0,-1-1-1 0 0,4-4-1 0 0,21-9 10 0 0,515-295-96 0 0,-329 165 4 0 0,-206 132 208 0 0,-30 21 135 0 0,-7 3-257 0 0,-1 1 1 0 0,1 0-1 0 0,0 1 0 0 0,0 0 0 0 0,0 1 1 0 0,0 1-1 0 0,1 0 0 0 0,0 1 1 0 0,-7 4-5 0 0,3-2-2 0 0,-652 398 713 0 0,570-341-304 0 0,98-66-411 0 0,-1 0 1 0 0,1 0-1 0 0,-1 0 0 0 0,1 1 1 0 0,0-1-1 0 0,-1 0 0 0 0,1 0 1 0 0,-1 1-1 0 0,1-1 0 0 0,-1 0 1 0 0,1 1-1 0 0,0-1 0 0 0,-1 0 1 0 0,1 1-1 0 0,0-1 0 0 0,-1 1 1 0 0,1-1-1 0 0,0 1 0 0 0,0-1 1 0 0,-1 0-1 0 0,1 1 0 0 0,0-1 1 0 0,0 1-1 0 0,0-1 0 0 0,0 1 1 0 0,0-1-1 0 0,0 1 0 0 0,0-1 1 0 0,-1 1-1 0 0,2-1 0 0 0,-1 1 1 0 0,0-1-1 0 0,0 1 0 0 0,0-1 1 0 0,0 1-1 0 0,0-1 0 0 0,0 1 1 0 0,0-1-1 0 0,1 1 0 0 0,-1-1 1 0 0,0 1-1 0 0,0-1 0 0 0,1 1 1 0 0,-1-1-1 0 0,0 1 0 0 0,0-1 1 0 0,1 0-1 0 0,-1 1 0 0 0,1-1 1 0 0,-1 0-1 0 0,0 1 0 0 0,1-1 1 0 0,-1 0-1 0 0,1 0 0 0 0,-1 1 1 0 0,1-1-1 0 0,-1 0 0 0 0,1 0 1 0 0,-1 0-1 0 0,0 1 0 0 0,1-1 1 0 0,-1 0-1 0 0,1 0 0 0 0,0 0 1 0 0,-1 0-1 0 0,1 0 0 0 0,-1 0 1 0 0,1 0-1 0 0,-1 0 4 0 0,39 4-122 0 0,-5-7 111 0 0,0-1-1 0 0,-1-2 0 0 0,1-1 0 0 0,-1-2 1 0 0,-1-1-1 0 0,0-2 0 0 0,12-6 12 0 0,21-7-32 0 0,44-14-87 0 0,-3-6 0 0 0,-2-4 0 0 0,9-11 119 0 0,-112 60 9 0 0,0 1 0 0 0,-1-1 0 0 0,1 0 0 0 0,0 0 0 0 0,-1 0 0 0 0,1 0-1 0 0,0 0 1 0 0,-1 0 0 0 0,1 0 0 0 0,0 0 0 0 0,-1 0 0 0 0,1 0 0 0 0,0 0-1 0 0,-1 0 1 0 0,1 0 0 0 0,-1 0 0 0 0,1-1 0 0 0,0 1 0 0 0,-1 0-1 0 0,1-1 1 0 0,-1 1 0 0 0,1 0 0 0 0,-1-1 0 0 0,1 1 0 0 0,0-1 0 0 0,-1 1-1 0 0,0 0 1 0 0,1-1 0 0 0,-1 1 0 0 0,1-1 0 0 0,-1 0 0 0 0,0 1 0 0 0,1-1-1 0 0,-1 1 1 0 0,0-1 0 0 0,1 1 0 0 0,-1-1 0 0 0,0 0 0 0 0,0 1-1 0 0,0-1 1 0 0,0 0 0 0 0,0 1 0 0 0,1-1 0 0 0,-1 0 0 0 0,0 1 0 0 0,-1-1-1 0 0,1 0 1 0 0,0 1 0 0 0,0-1 0 0 0,0 0 0 0 0,0 1 0 0 0,0-1 0 0 0,-1 0-1 0 0,1 1 1 0 0,0-1 0 0 0,0 1 0 0 0,-1-1 0 0 0,1 1 0 0 0,-1-1 0 0 0,1 1-1 0 0,0-1 1 0 0,-1 1 0 0 0,1-1 0 0 0,-1 1 0 0 0,1-1 0 0 0,-1 1-9 0 0,-22 3-10 0 0,0 0 0 0 0,1 2 0 0 0,-1 1 0 0 0,1 1 1 0 0,1 0-1 0 0,-1 2 0 0 0,1 0 0 0 0,1 2 0 0 0,-2 1 10 0 0,-34 15 17 0 0,-431 197 667 0 0,487-224-691 0 0,1 0 0 0 0,-1 0 1 0 0,1 0-1 0 0,-1 0 0 0 0,1 0 1 0 0,-1 1-1 0 0,1-1 0 0 0,-1 0 1 0 0,0 0-1 0 0,1 0 0 0 0,-1 1 1 0 0,1-1-1 0 0,-1 0 1 0 0,0 1-1 0 0,1-1 0 0 0,-1 0 1 0 0,0 1-1 0 0,0-1 0 0 0,1 1 1 0 0,-1-1-1 0 0,0 0 0 0 0,0 1 1 0 0,1-1-1 0 0,-1 1 0 0 0,0-1 1 0 0,0 1-1 0 0,0-1 0 0 0,0 0 1 0 0,0 1-1 0 0,0-1 0 0 0,0 1 1 0 0,0-1-1 0 0,0 1 0 0 0,0-1 1 0 0,0 1-1 0 0,0-1 0 0 0,0 1 1 0 0,0-1-1 0 0,0 1 1 0 0,0-1-1 0 0,0 0 0 0 0,-1 1 1 0 0,1-1-1 0 0,0 1 0 0 0,0-1 1 0 0,-1 0-1 0 0,1 1 0 0 0,0-1 1 0 0,-1 1-1 0 0,1-1 0 0 0,0 0 1 0 0,-1 1-1 0 0,1-1 0 0 0,0 0 1 0 0,-1 0-1 0 0,1 1 0 0 0,0-1 1 0 0,-1 0-1 0 0,1 0 0 0 0,-1 0 1 0 0,1 1 6 0 0,42 5-98 0 0,-3-11 84 0 0,0 0 0 0 0,-1-3 0 0 0,0-1 0 0 0,0-2 1 0 0,-1-1-1 0 0,-1-2 0 0 0,0-2 0 0 0,16-10 14 0 0,-33 17-8 0 0,57-24-17 0 0,-1-4 0 0 0,-3-3 0 0 0,-1-3 0 0 0,39-32 25 0 0,-110 75 11 0 0,0 1 1 0 0,0-1-1 0 0,-1 0 0 0 0,1 0 1 0 0,0 0-1 0 0,-1 1 1 0 0,1-1-1 0 0,0 0 1 0 0,-1 0-1 0 0,1 0 0 0 0,-1 0 1 0 0,1 0-1 0 0,0 0 1 0 0,-1 0-1 0 0,1 0 0 0 0,0 0 1 0 0,-1 0-1 0 0,1 0 1 0 0,-1 0-1 0 0,1 0 0 0 0,0 0 1 0 0,-1 0-1 0 0,1 0 1 0 0,0 0-1 0 0,-1 0 0 0 0,1 0 1 0 0,0-1-1 0 0,-1 1 1 0 0,1 0-1 0 0,0 0 0 0 0,-1 0 1 0 0,1-1-1 0 0,0 1 1 0 0,0 0-1 0 0,-1 0 0 0 0,1-1 1 0 0,0 1-1 0 0,0 0 1 0 0,-1-1-1 0 0,1 1 1 0 0,0 0-1 0 0,0-1 0 0 0,0 1 1 0 0,0 0-1 0 0,-1-1 1 0 0,1 1-1 0 0,0 0 0 0 0,0-1 1 0 0,0 1-1 0 0,0-1 1 0 0,0 1-1 0 0,0 0 0 0 0,0-1 1 0 0,0 1-1 0 0,0 0 1 0 0,0-1-1 0 0,0 1 0 0 0,0-1 1 0 0,0 1-1 0 0,1 0-11 0 0,-42 7 0 0 0,-1 13-9 0 0,1 2 0 0 0,0 2-1 0 0,2 2 1 0 0,-3 4 9 0 0,-25 16 37 0 0,-212 155 147 0 0,256-184-176 0 0,19-15-15 0 0,-1 1 0 0 0,0 0 1 0 0,1 0-1 0 0,0 1 0 0 0,0-1 1 0 0,0 1-1 0 0,0 0 0 0 0,0 0 1 0 0,1 1-1 0 0,0-1 1 0 0,0 0-1 0 0,0 1 0 0 0,0 0 1 0 0,1 0-1 0 0,0 0 0 0 0,0 0 1 0 0,0 0 6 0 0,4-2-10 0 0,0 0-1 0 0,0-1 1 0 0,0 1 0 0 0,0-1 0 0 0,1 0 0 0 0,-1 0-1 0 0,1 0 1 0 0,0 0 0 0 0,-1 0 0 0 0,1 0 0 0 0,0-1 0 0 0,0 1-1 0 0,0-1 1 0 0,0 0 0 0 0,0 0 0 0 0,1 0 0 0 0,-1 0-1 0 0,0-1 1 0 0,0 1 0 0 0,1-1 0 0 0,-1 0 0 0 0,0 0-1 0 0,0 0 1 0 0,1 0 0 0 0,-1-1 0 0 0,0 1 0 0 0,0-1 0 0 0,1 0-1 0 0,-1 0 1 0 0,1 0 10 0 0,1 1-8 0 0,13-4 9 0 0,0 0 0 0 0,0-1 0 0 0,-1-1 0 0 0,0-1 0 0 0,0 0 0 0 0,-1-1 0 0 0,1-1 0 0 0,-2-1 0 0 0,0 0 0 0 0,3-3-1 0 0,7-3 1 0 0,78-52 4 0 0,-3-5 0 0 0,-3-4 0 0 0,31-36-5 0 0,-47 25 73 0 0,-81 88-67 0 0,0-1-1 0 0,0 1 1 0 0,0-1 0 0 0,0 1-1 0 0,0 0 1 0 0,0-1 0 0 0,0 1-1 0 0,0-1 1 0 0,0 1 0 0 0,0-1-1 0 0,0 1 1 0 0,0-1 0 0 0,0 1-1 0 0,0-1 1 0 0,0 1 0 0 0,0 0-1 0 0,-1-1 1 0 0,1 1 0 0 0,0-1-1 0 0,0 1 1 0 0,0-1 0 0 0,-1 1-1 0 0,1 0 1 0 0,0-1 0 0 0,-1 1-1 0 0,1 0 1 0 0,0-1 0 0 0,-1 1-1 0 0,1 0 1 0 0,0-1 0 0 0,-1 1-1 0 0,1 0 1 0 0,-1 0 0 0 0,1 0-1 0 0,0-1 1 0 0,-1 1 0 0 0,1 0 0 0 0,-1 0-1 0 0,1 0 1 0 0,-1 0 0 0 0,1 0-1 0 0,-1 0 1 0 0,1 0 0 0 0,-1 0-1 0 0,1 0 1 0 0,-1 0 0 0 0,1 0-1 0 0,0 0 1 0 0,-1 0 0 0 0,1 0-1 0 0,-1 0 1 0 0,1 0 0 0 0,-1 1-1 0 0,1-1 1 0 0,0 0 0 0 0,-1 0-1 0 0,1 0 1 0 0,-1 1 0 0 0,1-1-1 0 0,0 0 1 0 0,-1 1 0 0 0,1-1-6 0 0,-34 12-28 0 0,-135 119-48 0 0,74-51 108 0 0,-17 4 20 0 0,-12 8 255 0 0,-101 100-307 0 0,187-144 9 0 0,38-47-13 0 0,0 0 0 0 0,-1 0-1 0 0,1 0 1 0 0,0 0 0 0 0,-1 0-1 0 0,1 1 1 0 0,0-1 0 0 0,0 0-1 0 0,0 0 1 0 0,0 0 0 0 0,0 0-1 0 0,0 0 1 0 0,1 0 0 0 0,-1 1-1 0 0,0-1 1 0 0,0 0 0 0 0,1 0-1 0 0,-1 0 1 0 0,1 0 0 0 0,-1 0-1 0 0,1 0 1 0 0,-1 0 0 0 0,1 0-1 0 0,0 0 1 0 0,-1 0 0 0 0,1-1-1 0 0,0 1 1 0 0,0 0-1 0 0,0 0 1 0 0,-1-1 0 0 0,1 1-1 0 0,0 0 1 0 0,0-1 0 0 0,0 1-1 0 0,0-1 1 0 0,0 1 0 0 0,0-1-1 0 0,1 1 1 0 0,-1-1 0 0 0,0 0-1 0 0,0 0 1 0 0,0 0 0 0 0,0 1-1 0 0,0-1 1 0 0,0 0 0 0 0,0 0-1 0 0,1 0 1 0 0,0-1 4 0 0,13 1-9 0 0,1-1 1 0 0,0-1-1 0 0,-1 0 0 0 0,0-1 0 0 0,1-1 1 0 0,-1 0-1 0 0,0-1 0 0 0,-1 0 0 0 0,0-2 1 0 0,1 0-1 0 0,-2 0 0 0 0,1-1 0 0 0,-1-1 1 0 0,10-9 8 0 0,-2 6-19 0 0,44-31-335 0 0,-2-2 1 0 0,-2-3-1 0 0,8-13 354 0 0,8-14-3101 0 0,-8-4-3889 0 0,-46 50-2364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52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96 928 0 0,'0'0'1138'0'0,"0"0"-146"0"0,0 0 36 0 0,0 0 198 0 0,0 0 214 0 0,0 0 108 0 0,0 0-94 0 0,0 0-190 0 0,0 0-225 0 0,0 0-188 0 0,0 0-111 0 0,0 0-102 0 0,-22-7-99 0 0,-69-23-130 0 0,45 29 117 0 0,40 5-431 0 0,-13 11 11 0 0,0 1 0 0 0,2 0 0 0 0,0 1-1 0 0,0 1 1 0 0,2 1 0 0 0,0 0 0 0 0,2 1-1 0 0,0 0 1 0 0,1 1 0 0 0,1 0 0 0 0,1 1-1 0 0,0 0 1 0 0,2 1 0 0 0,1 0 0 0 0,1 0-1 0 0,1 1 1 0 0,-1 10-106 0 0,1-11-29 0 0,1 0-1 0 0,0 0 1 0 0,2 0-1 0 0,1 1 0 0 0,0-1 1 0 0,2 0-1 0 0,1 6 30 0 0,-1-25-30 0 0,0 0-1 0 0,0 0 0 0 0,0 1 0 0 0,0-1 0 0 0,1 0 0 0 0,-1 0 0 0 0,1-1 1 0 0,0 1-1 0 0,0 0 0 0 0,1-1 0 0 0,-1 1 0 0 0,1-1 0 0 0,0 0 1 0 0,0 1-1 0 0,0-1 0 0 0,0-1 0 0 0,0 1 0 0 0,1 0 0 0 0,-1-1 1 0 0,1 0-1 0 0,0 0 0 0 0,0 0 0 0 0,-1 0 0 0 0,1 0 0 0 0,1-1 0 0 0,-1 0 1 0 0,0 0-1 0 0,0 0 0 0 0,0 0 0 0 0,0-1 0 0 0,2 1 31 0 0,6-1-505 0 0,0 1 0 0 0,0-2 0 0 0,0 1 0 0 0,0-2 0 0 0,-1 0 0 0 0,1 0 0 0 0,0-1 0 0 0,-1 0 0 0 0,0-1 0 0 0,10-4 505 0 0,37-17-6595 0 0,-39 18 1750 0 0</inkml:trace>
  <inkml:trace contextRef="#ctx0" brushRef="#br0" timeOffset="156.905">675 144 4953 0 0,'0'0'946'0'0,"0"0"-110"0"0,0 0 68 0 0,0 0 230 0 0,0 0 171 0 0,0 0-53 0 0,0 0-215 0 0,0 0-261 0 0,-32 36-243 0 0,-97 111-145 0 0,95-87-80 0 0,32-53-269 0 0,0 0 0 0 0,0 0 1 0 0,1 0-1 0 0,0 0 0 0 0,1 1 0 0 0,0-1 0 0 0,0 0 0 0 0,0 0 0 0 0,1 0 0 0 0,0 1 0 0 0,0-1 0 0 0,1 0 0 0 0,0 0 0 0 0,0 0 0 0 0,0-1 0 0 0,1 1 0 0 0,0-1 0 0 0,1 1 0 0 0,0-1 0 0 0,-1 0 0 0 0,2 0 0 0 0,-1 0 0 0 0,1-1 0 0 0,0 0 0 0 0,0 0 1 0 0,0 0-1 0 0,1 0 0 0 0,0-1 0 0 0,2 2-39 0 0,5-3 204 0 0,0 0 1 0 0,0 0 0 0 0,0-1 0 0 0,1-1-1 0 0,-1 0 1 0 0,1-1 0 0 0,-1 0 0 0 0,0-1-1 0 0,1-1 1 0 0,-1 0 0 0 0,0-1-1 0 0,0 0 1 0 0,0-1 0 0 0,0 0 0 0 0,-1-1-1 0 0,1-1 1 0 0,-1 0 0 0 0,-1 0 0 0 0,1-2-1 0 0,-1 1 1 0 0,0-1 0 0 0,-1-1 0 0 0,0 0-1 0 0,0 0 1 0 0,-1-1 0 0 0,0 0 0 0 0,2-5-206 0 0,1 5 82 0 0,-1-1 0 0 0,-1-1 0 0 0,0 1 0 0 0,-1-2-1 0 0,0 1 1 0 0,-1-1 0 0 0,0 0 0 0 0,-1-1 0 0 0,-1 0-1 0 0,0 0 1 0 0,-1-1 0 0 0,0 1 0 0 0,-1-1 0 0 0,-1 0-1 0 0,0 0 1 0 0,-1-1 0 0 0,-1 1 0 0 0,0 0-1 0 0,-1-8-80 0 0,-4 16-160 0 0,1 0 0 0 0,-1 0 0 0 0,-1 1 0 0 0,1-1 0 0 0,-1 1 0 0 0,0 0 0 0 0,-1 1 0 0 0,1-1 0 0 0,-1 1 0 0 0,0 0 0 0 0,0 0 0 0 0,-1 1-1 0 0,0-1 1 0 0,1 2 0 0 0,-1-1 0 0 0,-1 1 0 0 0,1 0 0 0 0,0 0 0 0 0,-1 1 0 0 0,1 0 0 0 0,-1 0 0 0 0,0 1 0 0 0,0 0 0 0 0,1 1-1 0 0,-1-1 1 0 0,0 1 0 0 0,0 1 0 0 0,-7 0 160 0 0,-80 14-4303 0 0,37 11-2871 0 0,37-11 566 0 0</inkml:trace>
  <inkml:trace contextRef="#ctx0" brushRef="#br0" timeOffset="157.905">1387 0 5193 0 0,'0'0'1396'0'0,"0"0"-250"0"0,0 0-103 0 0,0 0-27 0 0,0 0-100 0 0,0 0-186 0 0,0 0-155 0 0,0 0-77 0 0,0 0-12 0 0,0 0 22 0 0,0 0 47 0 0,-32 22 53 0 0,-99 67 24 0 0,68-38 559 0 0,61-49-1167 0 0,0-1 1 0 0,0 1-1 0 0,1-1 1 0 0,-1 1 0 0 0,0-1-1 0 0,1 1 1 0 0,-1 0-1 0 0,1 0 1 0 0,0 0-1 0 0,-1 0 1 0 0,1 0-1 0 0,0 0 1 0 0,0 0-1 0 0,0 0 1 0 0,1 1-1 0 0,-1-1 1 0 0,0 0-1 0 0,1 0 1 0 0,0 1 0 0 0,-1-1-1 0 0,1 0 1 0 0,0 1-1 0 0,0-1 1 0 0,0 0-1 0 0,0 1 1 0 0,1-1-1 0 0,-1 0 1 0 0,1 1-1 0 0,-1-1 1 0 0,1 0-1 0 0,0 0 1 0 0,0 0-1 0 0,0 0 1 0 0,0 1-1 0 0,0-1 1 0 0,1 0 0 0 0,-1-1-1 0 0,0 1 1 0 0,1 0-1 0 0,0 0 1 0 0,-1-1-1 0 0,1 1 1 0 0,0 0-25 0 0,92 26 711 0 0,-84-27-652 0 0,0 0 0 0 0,0 1 1 0 0,-1 1-1 0 0,1-1 0 0 0,0 2 1 0 0,-1-1-1 0 0,0 1 0 0 0,1 1 0 0 0,-2-1 1 0 0,1 2-1 0 0,-1-1 0 0 0,1 1 1 0 0,-1 0-1 0 0,-1 1 0 0 0,6 6-59 0 0,-10-10 69 0 0,-1 0 1 0 0,-1 0-1 0 0,1 1 0 0 0,0-1 0 0 0,-1 1 1 0 0,0-1-1 0 0,0 1 0 0 0,0 0 0 0 0,0-1 1 0 0,0 1-1 0 0,-1 0 0 0 0,1-1 0 0 0,-1 1 1 0 0,0 0-1 0 0,-1 0 0 0 0,1-1 0 0 0,0 1 1 0 0,-1 0-1 0 0,0 0 0 0 0,0-1 0 0 0,0 1 1 0 0,-1-1-1 0 0,1 1 0 0 0,-1-1 0 0 0,1 0 1 0 0,-1 1-1 0 0,0-1 0 0 0,-1 0 0 0 0,1 0 1 0 0,0 0-1 0 0,-3 2-69 0 0,-93 72 991 0 0,-68-5-720 0 0,46-63-2966 0 0,93-17-1176 0 0,16-5-4757 0 0,10 9 1265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59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85 121 2032 0 0,'0'0'1030'0'0,"0"0"-47"0"0,0 0 134 0 0,0 0 244 0 0,0 0 238 0 0,0 0 25 0 0,0 0-134 0 0,0 0-223 0 0,0 0-246 0 0,0 0-190 0 0,0 0-133 0 0,2-7-57 0 0,9-23 1714 0 0,-11 30-1884 0 0,-2 23 813 0 0,-54 477 1085 0 0,31-349-3870 0 0,17-138 157 0 0,2-11-3338 0 0,5-2 2341 0 0,1 0-614 0 0,0 0-914 0 0,0 0-1612 0 0</inkml:trace>
  <inkml:trace contextRef="#ctx0" brushRef="#br0" timeOffset="492.467">704 136 3337 0 0,'0'0'2904'0'0,"0"0"-1353"0"0,0 0-345 0 0,0 0 109 0 0,0 0 49 0 0,0 0-60 0 0,0 0-235 0 0,0 0-265 0 0,-33 9-149 0 0,-101 30-90 0 0,52-3 438 0 0,67-30-899 0 0,0 1 1 0 0,0 0-1 0 0,0 1 0 0 0,1 1 0 0 0,0 0 1 0 0,0 0-1 0 0,1 2 0 0 0,0 0 0 0 0,1 0 1 0 0,1 1-1 0 0,0 0 0 0 0,0 1 0 0 0,1 1 1 0 0,1-1-1 0 0,0 1 0 0 0,1 1 0 0 0,-4 10-104 0 0,11-22 8 0 0,0-1-1 0 0,0 1 1 0 0,0 0 0 0 0,1-1-1 0 0,-1 1 1 0 0,1 0-1 0 0,0 0 1 0 0,-1 0-1 0 0,2-1 1 0 0,-1 1-1 0 0,0 0 1 0 0,0 0-1 0 0,1 0 1 0 0,0-1 0 0 0,-1 1-1 0 0,1 0 1 0 0,0-1-1 0 0,0 1 1 0 0,1-1-1 0 0,-1 1 1 0 0,0-1-1 0 0,1 1 1 0 0,-1-1 0 0 0,1 0-1 0 0,0 0 1 0 0,0 0-1 0 0,0 0 1 0 0,0 0-1 0 0,0 0 1 0 0,1 0-1 0 0,-1-1 1 0 0,0 1-1 0 0,1-1 1 0 0,-1 0 0 0 0,1 0-1 0 0,-1 0 1 0 0,1 0-1 0 0,0 0 1 0 0,-1 0-1 0 0,1-1 1 0 0,0 1-1 0 0,0-1 1 0 0,0 0 0 0 0,-1 1-1 0 0,1-2 1 0 0,0 1-1 0 0,0 0-7 0 0,7 0 107 0 0,1 0 0 0 0,-1-1 0 0 0,0 0 0 0 0,0-1 0 0 0,0 0 0 0 0,0 0 0 0 0,0-1 0 0 0,-1 0 0 0 0,1-1 0 0 0,0-1-107 0 0,19-9 212 0 0,147-89 892 0 0,-53 0-528 0 0,-90 81-531 0 0,-38 71-270 0 0,-42 156 477 0 0,2 104-1027 0 0,42-284-850 0 0,3-24 768 0 0,2-13-4418 0 0,21-27-6208 0 0,-16 27 9260 0 0</inkml:trace>
  <inkml:trace contextRef="#ctx0" brushRef="#br0" timeOffset="794.74">1011 29 9202 0 0,'0'0'1028'0'0,"0"0"-281"0"0,0 0-76 0 0,0 0 128 0 0,0 0 100 0 0,0 0-61 0 0,0 0-223 0 0,-19 32-240 0 0,-56 99-143 0 0,56-66-7 0 0,21-58-185 0 0,-1-3 18 0 0,0 0 0 0 0,1-1 0 0 0,-1 1 0 0 0,1 0 0 0 0,0-1 0 0 0,0 1 0 0 0,0-1 0 0 0,0 0 0 0 0,0 1-1 0 0,1-1 1 0 0,0 0 0 0 0,-1-1 0 0 0,1 1 0 0 0,0 0 0 0 0,1-1 0 0 0,-1 0 0 0 0,0 1 0 0 0,1-1 0 0 0,-1 0 0 0 0,1-1 0 0 0,-1 1-1 0 0,1-1 1 0 0,0 0 0 0 0,0 0 0 0 0,0 0 0 0 0,0 0 0 0 0,0 0 0 0 0,3-1-58 0 0,4 1 276 0 0,1 0 1 0 0,-1-1-1 0 0,1 0 1 0 0,-1 0-1 0 0,1-2 1 0 0,-1 1 0 0 0,1-1-1 0 0,-1-1 1 0 0,7-3-277 0 0,-7 1 194 0 0,1 0 0 0 0,-1-1 0 0 0,-1 0 0 0 0,1-1 0 0 0,-1 0 0 0 0,0-1 0 0 0,-1 0 0 0 0,0 0 0 0 0,0-1 0 0 0,-1 0 0 0 0,0-1 0 0 0,3-5-194 0 0,-7 10 49 0 0,0-1-1 0 0,0 0 1 0 0,-1 0-1 0 0,0 0 1 0 0,0 0-1 0 0,0 0 1 0 0,-1-1-1 0 0,0 0 0 0 0,0 1 1 0 0,-1-1-1 0 0,1 0 1 0 0,-2 0-1 0 0,1 0 1 0 0,-1 1-1 0 0,0-1 1 0 0,0 0-1 0 0,-1 0 1 0 0,0 0-1 0 0,0 0 1 0 0,0 0-1 0 0,-1 1 0 0 0,0-1 1 0 0,-1 0-49 0 0,1 3-93 0 0,-1-1-1 0 0,1 1 1 0 0,-1 0 0 0 0,0 0 0 0 0,-1 1-1 0 0,1-1 1 0 0,-1 1 0 0 0,1-1-1 0 0,-1 1 1 0 0,0 0 0 0 0,0 0 0 0 0,0 1-1 0 0,-1-1 1 0 0,1 1 0 0 0,-1 0 0 0 0,1 0-1 0 0,-1 1 1 0 0,0-1 0 0 0,0 1-1 0 0,0 0 1 0 0,-4 0 93 0 0,-64 4-7758 0 0,54 4-2269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02.0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52.883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99 612 0 0 0,'-20'-4'0'0'0,"51"-6"0"0"0,0 1 0 0 0,250-115 440 0 0,-275 121-505 0 0,16-7 351 0 0,-32 4 159 0 0,-14 9-235 0 0,0 0 1 0 0,1 2 0 0 0,-1 0 0 0 0,1 2 0 0 0,0 1-1 0 0,-15 7-210 0 0,-9 2 487 0 0,-81 21 1267 0 0,42-28 2142 0 0,196-43-3808 0 0,130-30-445 0 0,-190 52 261 0 0,-59 9 1155 0 0,-92 63-1091 0 0,-33 19 596 0 0,168-87-207 0 0,259-180 350 0 0,-292 187-706 0 0,1-1 19 0 0,0 0 0 0 0,0 0 0 0 0,0-1 0 0 0,0 1 0 0 0,0 0 0 0 0,0-1 0 0 0,0 1 0 0 0,-1-1 0 0 0,1 0 0 0 0,0 1 0 0 0,-1-1 0 0 0,1 0 0 0 0,-1 0 0 0 0,0 0 0 0 0,0 0 0 0 0,0 0 0 0 0,0 0-1 0 0,0-1 1 0 0,0 1 0 0 0,0 0 0 0 0,-1 0 0 0 0,1-1 0 0 0,-1 1 0 0 0,1-1 0 0 0,-1 1-20 0 0,-4 0-40 0 0,1 1 1 0 0,-1-1-1 0 0,0 1 0 0 0,0 0 0 0 0,0 1 0 0 0,1-1 1 0 0,-1 0-1 0 0,0 1 0 0 0,0 0 0 0 0,0 0 1 0 0,0 0-1 0 0,0 0 0 0 0,0 1 0 0 0,0 0 0 0 0,0 0 1 0 0,1 0-1 0 0,-4 1 40 0 0,-199 85 824 0 0,183-79-169 0 0,22-8-555 0 0,1 0-99 0 0,15-4 30 0 0,174-99 713 0 0,-100 41-608 0 0,-131 55-760 0 0,-193 58 1373 0 0,264-77-426 0 0,17 2-318 0 0,0 3 0 0 0,2 1 0 0 0,0 2 0 0 0,19-2-5 0 0,-53 14 134 0 0,-24 7 242 0 0,-13 0-488 0 0,-71-1 678 0 0,93 0-511 0 0,1 0-62 0 0,0 0-59 0 0,85-54-332 0 0,-9 9 422 0 0,-76 45-13 0 0,-1 0 0 0 0,1 0 0 0 0,0 0 0 0 0,-1 1 0 0 0,1-1 0 0 0,-1 0 0 0 0,1 0 0 0 0,-1 0 0 0 0,0 0 0 0 0,1 0 0 0 0,-1 0 0 0 0,1-1 0 0 0,-1 1 0 0 0,1 0 0 0 0,0 0 0 0 0,-1 0 0 0 0,1 0 0 0 0,-1-1 0 0 0,1 1 0 0 0,-1 0 0 0 0,1 0 0 0 0,-1-1 0 0 0,1 1 0 0 0,0 0 0 0 0,-1-1 0 0 0,1 1 0 0 0,0 0 0 0 0,-1-1 0 0 0,1 1 0 0 0,0-1 0 0 0,-1 1 0 0 0,1 0 0 0 0,0-1 0 0 0,0 1 0 0 0,-1-1 0 0 0,1 1 0 0 0,0-1 0 0 0,0 1 0 0 0,0-1 0 0 0,0 1 0 0 0,0-1 0 0 0,0 1 0 0 0,0-1 0 0 0,0 1 0 0 0,0-1 0 0 0,0 1 0 0 0,0-1 0 0 0,0 1 0 0 0,0-1 0 0 0,0 1 0 0 0,0-1 0 0 0,0 1 0 0 0,1-1 0 0 0,-1 1 0 0 0,0-1 0 0 0,0 1 0 0 0,1 0 0 0 0,-1-1 0 0 0,0 1 0 0 0,1-1 0 0 0,-1 1 0 0 0,0 0 0 0 0,1-1 0 0 0,-1 1 0 0 0,0 0 0 0 0,1-1 0 0 0,-1 1 0 0 0,1 0 0 0 0,-1 0 0 0 0,1-1-11 0 0,-5 0-134 0 0,-54-2-114 0 0,58 3 258 0 0,0 0-17 0 0,0 0 14 0 0,15-15-69 0 0,39-22-43 0 0,-62 34 644 0 0,7 3-546 0 0,1 0-1 0 0,0 0-1 0 0,0 0-2 0 0,0 0 10 0 0,0 0-23 0 0,0 0-34 0 0,0 0-40 0 0,0 0-45 0 0,-24 22-241 0 0,22-20 371 0 0,-1 0 0 0 0,1 1-1 0 0,0-1 1 0 0,1 1 0 0 0,-1-1 0 0 0,0 1-1 0 0,1 0 1 0 0,-1 0 0 0 0,1-1 0 0 0,0 1-1 0 0,0 0 1 0 0,0 0 0 0 0,1 0 0 0 0,-1 0-1 0 0,1 1 1 0 0,-1-1 0 0 0,1 0 0 0 0,0 0-1 0 0,0 0 1 0 0,0 0 0 0 0,1 0 0 0 0,-1 0-1 0 0,1 0 1 0 0,0 0 0 0 0,0 0 0 0 0,0 0-1 0 0,0 0 1 0 0,0 0 0 0 0,0 0 0 0 0,1 0-1 0 0,0 0 14 0 0,-1 7 12 0 0,-1 0 0 0 0,1-1 0 0 0,-2 1 0 0 0,0 0 0 0 0,0 0 0 0 0,-1-1 0 0 0,0 1 0 0 0,0-1 1 0 0,-1 1-1 0 0,0-1 0 0 0,-1 0 0 0 0,0 0 0 0 0,-1 0 0 0 0,1-1 0 0 0,-2 1 0 0 0,1-1 0 0 0,-1 0 0 0 0,0-1 0 0 0,-1 0 0 0 0,0 0 0 0 0,0 0 0 0 0,-1-1 0 0 0,-3 3-12 0 0,-2 5 29 0 0,-1 1 0 0 0,10-12-30 0 0,1 0 0 0 0,-1 1 0 0 0,1-1 0 0 0,0 1 0 0 0,-1 0-1 0 0,2 0 1 0 0,-1 0 0 0 0,0 0 0 0 0,1 1 0 0 0,0-1 0 0 0,0 1 0 0 0,0-1 0 0 0,0 1 0 0 0,1 0 0 0 0,0 0 0 0 0,0 0 0 0 0,0 0 0 0 0,1 0 0 0 0,0 0 1 0 0,-1-4-5 0 0,1 1 0 0 0,0-1 1 0 0,-1 1-1 0 0,1-1 0 0 0,0 1 0 0 0,0-1 0 0 0,0 1 0 0 0,0-1 1 0 0,1 1-1 0 0,-1-1 0 0 0,0 1 0 0 0,0-1 0 0 0,1 0 1 0 0,-1 1-1 0 0,1-1 0 0 0,0 1 0 0 0,-1-1 0 0 0,1 0 0 0 0,0 0 1 0 0,0 1-1 0 0,0-1 0 0 0,-1 0 0 0 0,1 0 0 0 0,1 0 1 0 0,-1 0-1 0 0,0 0 0 0 0,0 0 0 0 0,0 0 0 0 0,0 0 0 0 0,1-1 1 0 0,0 1 4 0 0,-4 30 605 0 0,-26-17 1047 0 0,25-17-828 0 0,-3 9-14180 0 0,6-2 9697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57.149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555 491 0 0 0,'0'0'153'0'0,"0"0"58"0"0,-4-7-47 0 0,-13-23-83 0 0,17 30-81 0 0,-1-1-1 0 0,1 1 0 0 0,-1-1 0 0 0,0 1 1 0 0,1 0-1 0 0,-1-1 0 0 0,1 1 0 0 0,-1 0 1 0 0,1 0-1 0 0,-1-1 0 0 0,0 1 0 0 0,1 0 1 0 0,-1 0-1 0 0,0 0 0 0 0,1 0 0 0 0,-1 0 1 0 0,0 0-1 0 0,1 0 0 0 0,-1 0 0 0 0,0 0 1 0 0,1 0-1 0 0,-1 0 0 0 0,0 0 0 0 0,1 0 1 0 0,-1 0-1 0 0,1 1 0 0 0,-1-1 0 0 0,0 0 1 0 0,1 0-1 0 0,-1 1 0 0 0,1-1 0 0 0,-1 1 1 0 0,1-1-1 0 0,-1 0 0 0 0,1 1 0 0 0,-1-1 1 0 0,1 1-1 0 0,-1-1 0 0 0,1 1 0 0 0,-1-1 1 0 0,1 1-1 0 0,0-1 0 0 0,0 1 0 0 0,-1 0 1 0 0,1-1-1 0 0,0 1 0 0 0,0 0 0 0 0,-1-1 1 0 0,1 1-1 0 0,0-1 0 0 0,0 1 0 0 0,0 0 1 0 0,-3 4 22 0 0,-76 86 286 0 0,62-69-199 0 0,-1 0-1 0 0,0-2 1 0 0,-2 0-1 0 0,0-1 1 0 0,-1 0-1 0 0,-19 11-108 0 0,25-21 195 0 0,6-3 101 0 0,15-10 273 0 0,62-54-221 0 0,-43 42-977 0 0,-25 16 475 0 0,0 0 45 0 0,0 0 60 0 0,-37 30 175 0 0,-141 73 851 0 0,169-98-782 0 0,0 0-88 0 0,17-7-3 0 0,27-17-17 0 0,-35 19-131 0 0,0 0 7 0 0,0 0 22 0 0,0 0 26 0 0,-17 8-10 0 0,-122 61 953 0 0,236-139-69 0 0,1 0-974 0 0,-220 152 457 0 0,119-80-309 0 0,3-1-95 0 0,45-1-1513 0 0,12-3-2070 0 0,-43 2 3116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3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10810 0 0,'0'0'1321'0'0,"0"0"-436"0"0,0 0-258 0 0,0 0 168 0 0,0 0 305 0 0,0 0 162 0 0,0 0-97 0 0,0 0-239 0 0,0 0-209 0 0,0 0-161 0 0,0 0-86 0 0,0 0-6 0 0,0 0-37 0 0,33-2-11 0 0,106-3-19 0 0,105-3 663 0 0,-184 0-2905 0 0,-27-5-8019 0 0,-30 12 4790 0 0,2 1-1541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 10514 0 0,'0'0'2158'0'0,"0"0"-1410"0"0,0 0-109 0 0,0 0 444 0 0,0 0 309 0 0,0 0 82 0 0,0 0-221 0 0,36-1-335 0 0,115-5-262 0 0,79-24 312 0 0,-156 18-1449 0 0,-8 2-3568 0 0,-24 4-5066 0 0,-30 5 957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308 122 4753 0 0,'0'0'938'0'0,"0"0"-37"0"0,0 0 131 0 0,0 0 305 0 0,0 0 322 0 0,0 0 98 0 0,0 0-184 0 0,0 0-370 0 0,0 0-353 0 0,0 0-276 0 0,0 0-155 0 0,3 16 2235 0 0,-148 196-118 0 0,139-201-2520 0 0,0 0 1 0 0,1 0-1 0 0,0 0 0 0 0,1 1 0 0 0,0 0 1 0 0,1 0-1 0 0,0 0 0 0 0,1 0 1 0 0,1 0-1 0 0,-1 0 0 0 0,2 1 0 0 0,0-1 1 0 0,0 0-1 0 0,1 0 0 0 0,1 3-16 0 0,2-7 55 0 0,0 0-1 0 0,0 0 1 0 0,1-1 0 0 0,0 1 0 0 0,0-1-1 0 0,1-1 1 0 0,0 1 0 0 0,0-1-1 0 0,1 0 1 0 0,-1 0 0 0 0,1-1-1 0 0,1 0 1 0 0,-1 0 0 0 0,1-1-1 0 0,-1 0 1 0 0,1 0 0 0 0,1 0-1 0 0,-1-1 1 0 0,0-1 0 0 0,1 1-1 0 0,-1-1 1 0 0,1-1 0 0 0,0 0-1 0 0,0 0 1 0 0,-1-1 0 0 0,8 0-55 0 0,47 3-1382 0 0,-46-30-5311 0 0,-10 8-1226 0 0,-5 11 61 0 0</inkml:trace>
  <inkml:trace contextRef="#ctx0" brushRef="#br0" timeOffset="532.317">0 122 3329 0 0,'0'0'648'0'0,"0"0"27"0"0,0 0 173 0 0,0 0 356 0 0,0 0 323 0 0,0 0 51 0 0,0 0-185 0 0,0 0-307 0 0,0 0-274 0 0,0 0-109 0 0,0 0-7 0 0,0 0 42 0 0,0 0 46 0 0,6-10 12 0 0,15-30-20 0 0,20 12 1607 0 0,-27 22-1948 0 0,-5 0-270 0 0,1 1-1 0 0,0 0 1 0 0,1 1 0 0 0,-1 0-1 0 0,1 1 1 0 0,0 0 0 0 0,0 0-1 0 0,0 1 1 0 0,0 1 0 0 0,0 0-1 0 0,0 0 1 0 0,0 1-1 0 0,8 1-164 0 0,56 48 255 0 0,-25-9-83 0 0,-38-34-25 0 0,1 0 1 0 0,-1 0-1 0 0,1-1 0 0 0,1-1 0 0 0,-1 0 1 0 0,1-1-1 0 0,-1-1 0 0 0,1 0 0 0 0,0 0 0 0 0,0-1 1 0 0,0-1-1 0 0,0-1 0 0 0,4 0-147 0 0,-10-2 104 0 0,-1 1 1 0 0,0-1-1 0 0,-1 0 0 0 0,1-1 0 0 0,-1 0 1 0 0,1 0-1 0 0,-1 0 0 0 0,0-1 1 0 0,-1 0-1 0 0,1 0 0 0 0,-1 0 0 0 0,0-1 1 0 0,0 0-1 0 0,-1 0 0 0 0,4-5-104 0 0,19-4-4428 0 0,-5 14-3343 0 0,-14 1 2996 0 0,-1 0-4707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47 13667 0 0,'0'0'968'0'0,"0"0"-457"0"0,0 0-234 0 0,0 0 170 0 0,0 0 336 0 0,0 0 194 0 0,0 0-19 0 0,0 0-181 0 0,0 0-246 0 0,-2 32-177 0 0,-5 101-120 0 0,-17 170 240 0 0,2-119-1652 0 0,22-178 2922 0 0,-1 1-7264 0 0,2-13-6466 0 0,-1-1 7968 0 0</inkml:trace>
  <inkml:trace contextRef="#ctx0" brushRef="#br0" timeOffset="249.597">34 106 8890 0 0,'0'0'1173'0'0,"0"0"-176"0"0,0 0 108 0 0,0 0 308 0 0,0 0 223 0 0,0 0-100 0 0,0 0-314 0 0,0 0-297 0 0,0 0-246 0 0,33-4-171 0 0,106-12-106 0 0,193-30-176 0 0,-314 43-1332 0 0,18-2-95 0 0,-24 4-3457 0 0,0 2-4157 0 0,-12-1 3883 0 0</inkml:trace>
  <inkml:trace contextRef="#ctx0" brushRef="#br0" timeOffset="453.585">76 463 5489 0 0,'0'0'1528'0'0,"0"0"-775"0"0,0 0 383 0 0,0 0 392 0 0,0 0 201 0 0,0 0-97 0 0,0 0-360 0 0,0 0-400 0 0,0 0-343 0 0,197 11-217 0 0,-162-15-200 0 0,8-3-160 0 0,-3-4-192 0 0,2 4-297 0 0,-3-4-527 0 0,0 3-840 0 0,-14 1-1209 0 0,-6 3-6873 0 0</inkml:trace>
  <inkml:trace contextRef="#ctx0" brushRef="#br0" timeOffset="977.03">544 835 4081 0 0,'0'0'1371'0'0,"0"0"-896"0"0,0 0-182 0 0,0 0 399 0 0,0 0 448 0 0,0 0 285 0 0,0 0 23 0 0,0 0-192 0 0,0 0-253 0 0,0 0-200 0 0,0 0-98 0 0,31-9 8 0 0,96-31 81 0 0,-28-5 1286 0 0,-79 31-1583 0 0,39-27 605 0 0,-2-2 0 0 0,-1-2 0 0 0,19-24-1102 0 0,-40 29 94 0 0,-2-1-1 0 0,-2-2 1 0 0,-2-1 0 0 0,23-45-94 0 0,-43 73-148 0 0,0 1 0 0 0,-1-1 0 0 0,-1 0 0 0 0,0-1 0 0 0,-1 1 0 0 0,-1-1 0 0 0,0-1 1 0 0,-1 1-1 0 0,-1-1 0 0 0,-1 1 0 0 0,0-13 148 0 0,-3 27-37 0 0,0 0 1 0 0,0 0 0 0 0,0 0-1 0 0,-1 0 1 0 0,1 0 0 0 0,-1 0-1 0 0,0 0 1 0 0,1 0 0 0 0,-1 1-1 0 0,0-1 1 0 0,-1 1-1 0 0,1-1 1 0 0,0 1 0 0 0,-1 0-1 0 0,0 0 1 0 0,1 0 0 0 0,-1 0-1 0 0,0 0 1 0 0,0 1 0 0 0,0-1-1 0 0,0 1 1 0 0,0 0-1 0 0,0 0 1 0 0,0 0 0 0 0,0 0-1 0 0,-1 1 1 0 0,1-1 0 0 0,0 1-1 0 0,-1 0 1 0 0,1 0 0 0 0,0 0-1 0 0,-1 0 1 0 0,1 0-1 0 0,0 1 1 0 0,0 0 0 0 0,-1-1-1 0 0,1 1 1 0 0,0 0 0 0 0,0 1-1 0 0,0-1 1 0 0,0 1 0 0 0,0-1-1 0 0,0 1 1 0 0,1 0-1 0 0,-1 0 1 0 0,0 0 0 0 0,1 0-1 0 0,0 0 1 0 0,-1 1 36 0 0,-14 8-7 0 0,0 0 0 0 0,1 2-1 0 0,1 0 1 0 0,0 0 0 0 0,0 2-1 0 0,2 0 1 0 0,-1 0 0 0 0,2 1 0 0 0,0 1-1 0 0,1 0 1 0 0,1 0 0 0 0,1 1-1 0 0,0 0 1 0 0,1 1 0 0 0,1 0 0 0 0,1 1-1 0 0,1-1 1 0 0,0 1 0 0 0,2 0-1 0 0,0 0 1 0 0,1 0 0 0 0,1 0 0 0 0,1 1-1 0 0,1 1 8 0 0,2-12 29 0 0,0 1 0 0 0,0-1 0 0 0,1 0-1 0 0,0-1 1 0 0,1 1 0 0 0,0-1 0 0 0,1 0-1 0 0,0 0 1 0 0,0 0 0 0 0,1-1 0 0 0,0 0-1 0 0,0 0 1 0 0,1-1 0 0 0,0 0 0 0 0,0 0-1 0 0,1-1 1 0 0,-1 0 0 0 0,2 0-29 0 0,12 7-498 0 0,1-2 0 0 0,-1 0 0 0 0,2-1 0 0 0,0-1 0 0 0,0-2 0 0 0,0 0 0 0 0,1-1 498 0 0,35 4-8470 0 0,-40-9 1035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5.4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0 155 744 0 0,'0'0'379'0'0,"0"0"18"0"0,0 0 394 0 0,0 0 619 0 0,0 0 421 0 0,0 0 73 0 0,0 0-282 0 0,0 0-379 0 0,0 0-279 0 0,0 0-105 0 0,0 0-20 0 0,3 1 17 0 0,-2-1-433 0 0,7 1-498 0 0,2 1 5658 0 0,1-1-872 0 0,7 1-4548 0 0,167-13 1384 0 0,-4 3-1160 0 0,133-9 185 0 0,-84 20-332 0 0,-87-25 32 0 0,185 18 57 0 0,-181-13-87 0 0,36-5 18 0 0,-82 18-131 0 0,-11 0-69 0 0,63-8 61 0 0,61-2-38 0 0,-109 10 7 0 0,27-7-14 0 0,34 4 18 0 0,17 6-58 0 0,-102 10 24 0 0,1-4 0 0 0,0-3 0 0 0,14-5-60 0 0,20 2 126 0 0,186 1 326 0 0,-221-4-296 0 0,-124-6-7310 0 0,31 8 1193 0 0,3-1-4099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3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1760 0 0,'0'0'1209'0'0,"0"0"158"0"0,0 0 329 0 0,0 0 276 0 0,0 0-21 0 0,0 0-306 0 0,0 0-442 0 0,0 0-330 0 0,0 0-158 0 0,0 0-71 0 0,0 0-8 0 0,0 0 18 0 0,2 5 2 0 0,3 4-229 0 0,0 2 0 0 0,-1-1 0 0 0,0 0 0 0 0,-1 1 0 0 0,0 0 0 0 0,-1 0 0 0 0,0 0 0 0 0,0 0 0 0 0,-2 0 0 0 0,1 0 0 0 0,-1 3-427 0 0,0 43-939 0 0,0-44-3255 0 0,0-2-3733 0 0,0-7-691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3169 0 0,'0'0'1403'0'0,"0"0"-43"0"0,0 0 204 0 0,0 0 278 0 0,0 0 84 0 0,0 0-189 0 0,0 0-347 0 0,0 0-308 0 0,0 0-216 0 0,0 0-143 0 0,0 0-92 0 0,0 0-91 0 0,0 10-96 0 0,0 57 462 0 0,9-37 83 0 0,-2-4-2979 0 0,-5-8-7599 0 0,-2-15 596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8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6689 0 0,'0'0'3386'0'0,"0"0"-1721"0"0,0 0-529 0 0,0 0 58 0 0,0 0 62 0 0,0 0-154 0 0,0 0-304 0 0,0 0-291 0 0,0 0-224 0 0,0 0-128 0 0,0 0-71 0 0,0 0-71 0 0,0 0-57 0 0,10 9-85 0 0,44 35-730 0 0,-48-38-2890 0 0,-1 1-4390 0 0,-4-6 2791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7.01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0 7946 0 0,'0'0'2185'0'0,"0"0"-135"0"0,0 0 31 0 0,0 0-42 0 0,0 0-233 0 0,0 0-433 0 0,0 0-531 0 0,0 0-364 0 0,0 0-192 0 0,0 0-127 0 0,0 0-59 0 0,0 0-39 0 0,-1 7-74 0 0,-3 21-102 0 0,-4-8-1406 0 0,5-15-1804 0 0,1 1-4180 0 0,1-2-1422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01.3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34 0 0 0,'0'0'373'0'0,"0"0"-66"0"0,0 0 60 0 0,0 0 242 0 0,0 0 266 0 0,0 0 133 0 0,0 0-110 0 0,0 0-275 0 0,0 0-266 0 0,0 0-177 0 0,0 0-37 0 0,0 0 53 0 0,13 14 4032 0 0,27 137 2372 0 0,-36-142-6420 0 0,1 1-1 0 0,0-1 1 0 0,1 0 0 0 0,0 0 0 0 0,1-1 0 0 0,-1 0 0 0 0,1 0 0 0 0,1 0 0 0 0,0-1 0 0 0,0 0 0 0 0,0-1 0 0 0,1 0 0 0 0,0 0 0 0 0,0-1 0 0 0,0 0 0 0 0,1 0 0 0 0,0-1 0 0 0,0-1-1 0 0,0 0 1 0 0,0 0 0 0 0,0 0 0 0 0,7-1-180 0 0,7 6 209 0 0,54 21 223 0 0,93 23 354 0 0,17-22-74 0 0,-16-49 221 0 0,-100 8-677 0 0,20-4-19 0 0,155-3 184 0 0,-137 11-208 0 0,271 3 225 0 0,-276 22-390 0 0,-56 0-55 0 0,-26 9 66 0 0,-6-1-13 0 0,-4 0 137 0 0,0-60 1730 0 0,-8 22-1932 0 0,1 1 0 0 0,1-1 0 0 0,-1 1 0 0 0,2 1 0 0 0,0-1 0 0 0,0 1 0 0 0,1 0 0 0 0,0 1 0 0 0,0 0 0 0 0,1 1 1 0 0,8-6 18 0 0,-16 12-4 0 0,126-65-161 0 0,-77 46 121 0 0,61 17-169 0 0,-48 12 168 0 0,181 29 127 0 0,60-12 6 0 0,-29-32 74 0 0,-127-16 39 0 0,-19-20 125 0 0,-123 40-264 0 0,-1 0 1 0 0,1 0 0 0 0,0 0-1 0 0,-1 0 1 0 0,1-1 0 0 0,-1 0-1 0 0,0-1 1 0 0,0 1 0 0 0,-1-1-1 0 0,0 0 1 0 0,1-1 0 0 0,-2 1-1 0 0,1-1 1 0 0,-1 0 0 0 0,1 0-1 0 0,-2-1 1 0 0,1 1 0 0 0,-1-1 0 0 0,0 0-1 0 0,0 1 1 0 0,-1-1 0 0 0,0-1-1 0 0,0 1 1 0 0,0-1-63 0 0,10-68 69 0 0,-11 69-729 0 0,-3-14-1779 0 0,-3 17-2026 0 0,-4 3-3561 0 0,6 1-3353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4.3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1 822 1696 0 0,'0'0'713'0'0,"0"0"-252"0"0,0 0 10 0 0,0 0 273 0 0,0 0 327 0 0,0 0 192 0 0,0 0-23 0 0,0 0-154 0 0,0 0-158 0 0,0 0-139 0 0,0 0-70 0 0,15-10 0 0 0,98-68 2559 0 0,24-51 1540 0 0,-104 87-4425 0 0,-1-1-1 0 0,-3-2 1 0 0,-2-1-1 0 0,-1-1 1 0 0,-3-1-1 0 0,-2-1 1 0 0,-2-1 0 0 0,-2-1-1 0 0,6-33-392 0 0,-16-6 311 0 0,-8 89-332 0 0,0 1 1 0 0,0-1 0 0 0,0 0 0 0 0,0 0-1 0 0,0 0 1 0 0,0 1 0 0 0,0-1-1 0 0,0 0 1 0 0,-1 1 0 0 0,1-1-1 0 0,0 1 1 0 0,0 0 0 0 0,-1-1-1 0 0,1 1 1 0 0,0 0 0 0 0,-1 0-1 0 0,1 0 1 0 0,0 0 0 0 0,-1 0 0 0 0,1 0-1 0 0,0 0 1 0 0,0 0 0 0 0,-1 0-1 0 0,1 1 1 0 0,0-1 0 0 0,-1 0-1 0 0,1 1 1 0 0,0-1 0 0 0,0 1-1 0 0,0 0 1 0 0,-1-1 0 0 0,1 1 0 0 0,0 0-1 0 0,0 0 1 0 0,0 0 20 0 0,-154 149-568 0 0,147-142 577 0 0,1-1 0 0 0,0 1 0 0 0,1 0 0 0 0,0 0 1 0 0,0 1-1 0 0,1 0 0 0 0,0 0 0 0 0,1 0 0 0 0,-1 0 0 0 0,2 1 1 0 0,0 0-1 0 0,0 0 0 0 0,0 0 0 0 0,1 0 0 0 0,1 0 1 0 0,-1 8-10 0 0,2 5 71 0 0,2-1 1 0 0,0 0-1 0 0,1 0 1 0 0,1 0-1 0 0,1 0 1 0 0,1-1-1 0 0,1 0 1 0 0,8 18-72 0 0,-7-22 70 0 0,-4-6 21 0 0,0 0 0 0 0,1 0 1 0 0,0-1-1 0 0,1 0 0 0 0,0 0 0 0 0,0 0 1 0 0,1-1-1 0 0,1 1 0 0 0,-1-2 1 0 0,2 1-1 0 0,-1-1 0 0 0,1-1 1 0 0,0 1-1 0 0,5 1-91 0 0,67 25 485 0 0,-38-28 68 0 0,-24-5-2766 0 0,-5-1-3464 0 0,-1 0-5009 0 0,-10 0 3596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9.0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37 4345 0 0,'0'0'1001'0'0,"0"0"-202"0"0,0 0 82 0 0,0 0 355 0 0,0 0 283 0 0,0 0 29 0 0,0 0-176 0 0,0 0-247 0 0,0 0-197 0 0,0 0-111 0 0,0 0-51 0 0,15 0-27 0 0,105-3 2056 0 0,30-5-52 0 0,-56 1-2235 0 0,-95-3-5966 0 0,-1 6-123 0 0,2 3 259 0 0,0-2-1439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9.37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38 688 0 0,'0'0'1456'0'0,"0"0"86"0"0,0 0 140 0 0,0 0 193 0 0,0 0 89 0 0,0 0-75 0 0,0 0-126 0 0,0 0-183 0 0,0 0-202 0 0,0 0-163 0 0,0 0-131 0 0,0 0-129 0 0,31-3-95 0 0,97-7-111 0 0,90-14 1555 0 0,-181 24-2738 0 0,-29 0-3707 0 0,0 0-4135 0 0,-7 0-1857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2.96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79 856 0 0,'0'0'956'0'0,"0"0"85"0"0,0 0 200 0 0,0 0 240 0 0,0 0 96 0 0,0 0-175 0 0,0 0-346 0 0,0 0-333 0 0,0 0-259 0 0,0 0-136 0 0,0 0-45 0 0,7 18 1193 0 0,4 115 1527 0 0,-1 11-2340 0 0,0-48-472 0 0,-5-39-216 0 0,0-7 459 0 0,-4-47 2751 0 0,-16-117-2282 0 0,13 89-843 0 0,1 1 1 0 0,1 0-1 0 0,1-1 1 0 0,1 1-1 0 0,1 0 1 0 0,1 0-1 0 0,2 0 1 0 0,0 1-1 0 0,6-15-60 0 0,-1 11 44 0 0,0 0-1 0 0,2 1 1 0 0,0 0-1 0 0,2 1 1 0 0,1 0-1 0 0,13-14-43 0 0,-28 38-1 0 0,0 0 0 0 0,0-1 0 0 0,1 1-1 0 0,-1 0 1 0 0,0 0 0 0 0,1 0 0 0 0,-1 0-1 0 0,1 0 1 0 0,-1 0 0 0 0,1 0 0 0 0,0 1-1 0 0,-1-1 1 0 0,1 0 0 0 0,0 1 0 0 0,-1 0-1 0 0,1-1 1 0 0,0 1 0 0 0,-1 0 0 0 0,1 0-1 0 0,0 0 1 0 0,0 0 0 0 0,0 0 0 0 0,-1 0-1 0 0,1 0 1 0 0,0 1 0 0 0,-1-1 0 0 0,1 0-1 0 0,0 1 1 0 0,-1 0 0 0 0,1-1 0 0 0,0 1-1 0 0,-1 0 1 0 0,1 0 0 0 0,-1 0-1 0 0,1 0 1 0 0,-1 0 0 0 0,0 0 0 0 0,1 0-1 0 0,-1 1 1 0 0,0-1 0 0 0,0 0 0 0 0,0 1-1 0 0,1 0 2 0 0,43 72 173 0 0,-12 17 196 0 0,-48-86-2207 0 0,1-5-2524 0 0,10-1 688 0 0,4 1-1808 0 0,0 0-1693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23.877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776 280 80 0 0,'0'0'325'0'0,"0"0"-90"0"0,0 0-93 0 0,0 0-69 0 0,0 0-40 0 0,0 0 34 0 0,0 0 56 0 0,-33 29 34 0 0,-104 92 14 0 0,60-29 65 0 0,62-69-176 0 0,-105 190 80 0 0,117-207-117 0 0,-3 7-196 0 0,14-17 377 0 0,64-93 1405 0 0,172-251-348 0 0,-19 51-881 0 0,-207 267 735 0 0,-35 33-524 0 0,-65 76-839 0 0,-249 297 764 0 0,180-253 3148 0 0,151-123-3688 0 0,6-1 41 0 0,1-1 0 0 0,0 0 1 0 0,0 0-1 0 0,-1-1 0 0 0,0 1 1 0 0,1-1-1 0 0,-1-1 0 0 0,0 1 1 0 0,0-1-1 0 0,-1-1 0 0 0,1 1 1 0 0,-1-1-1 0 0,2-2-17 0 0,5-2 23 0 0,8-8 52 0 0,21-17-111 0 0,1 2 0 0 0,2 2 1 0 0,0 2-1 0 0,14-5 36 0 0,4 20-536 0 0,-60 15 526 0 0,0-1 0 0 0,-1 1 0 0 0,1-1 0 0 0,-1 1 0 0 0,0-1 0 0 0,0 1 0 0 0,1 0 0 0 0,-1 0 0 0 0,0-1 0 0 0,0 1 0 0 0,-1 0 0 0 0,1 0 0 0 0,0 0 0 0 0,-1 0 0 0 0,1 0 0 0 0,-1 0 0 0 0,0 0 0 0 0,1 0 0 0 0,-1 1 0 0 0,0-1 0 0 0,0 0 0 0 0,0 0 0 0 0,-1 0 0 0 0,1 0 0 0 0,0 0 0 0 0,-1 0 0 0 0,0 0 0 0 0,1 0 0 0 0,-1 0 0 0 0,0 0 0 0 0,0 0 0 0 0,0 0 0 0 0,0 0 10 0 0,-15 40 12 0 0,-2 0 1 0 0,-2-2-1 0 0,-1 0 0 0 0,-2-1 1 0 0,-14 16-13 0 0,10-13 2 0 0,-5 9 70 0 0,-2-3-1 0 0,-2-1 1 0 0,-3-1 0 0 0,-1-2-1 0 0,-1-2 1 0 0,-3-2 0 0 0,-6 1-72 0 0,29-24 256 0 0,0-1 0 0 0,-1-1 0 0 0,0 0 0 0 0,-1-2 1 0 0,-1-1-1 0 0,0-1 0 0 0,0-1 0 0 0,-17 4-256 0 0,57-49-153 0 0,421-437 36 0 0,-55 95-1365 0 0,-358 353 1144 0 0,1 2 0 0 0,1 1-1 0 0,1 1 1 0 0,1 1 0 0 0,13-6 338 0 0,-52 41-189 0 0,-160 144 258 0 0,-63 37 479 0 0,-136 80 1737 0 0,320-242-1552 0 0,-3-2 0 0 0,0-3 0 0 0,-2-2 0 0 0,-36 12-733 0 0,82-36-163 0 0,35-16-106 0 0,629-413-43 0 0,-614 401-35 0 0,2 2 0 0 0,0 2 0 0 0,1 2 0 0 0,1 2 0 0 0,41-9 347 0 0,-85 25-8 0 0,0-1-10 0 0,1 0-1 0 0,-1 0 1 0 0,0 0 0 0 0,1 0-1 0 0,-1 0 1 0 0,1 0 0 0 0,-1 1-1 0 0,1-1 1 0 0,0 1 0 0 0,-1-1-1 0 0,1 1 1 0 0,-1 0 0 0 0,1-1-1 0 0,0 1 1 0 0,-1 0 0 0 0,1 0-1 0 0,0 0 1 0 0,0 0 0 0 0,-1 1-1 0 0,1-1 1 0 0,-1 0 0 0 0,1 1-1 0 0,0-1 1 0 0,-1 1 0 0 0,1-1-1 0 0,-1 1 1 0 0,1 0 0 0 0,-1 0-1 0 0,1 0 1 0 0,-1-1 0 0 0,0 2-1 0 0,1-1 1 0 0,-1 0 0 0 0,0 0-1 0 0,0 0 1 0 0,0 0 0 0 0,0 1-1 0 0,0-1 1 0 0,0 1 0 0 0,0-1-1 0 0,0 0 1 0 0,0 1 0 0 0,-1 0-1 0 0,1-1 1 0 0,-1 1 0 0 0,1-1-1 0 0,-1 1 19 0 0,-3 6 35 0 0,0-1 0 0 0,-1 0 0 0 0,1 0 0 0 0,-2 0-1 0 0,1-1 1 0 0,-1 1 0 0 0,0-1 0 0 0,0 0 0 0 0,-1 0-1 0 0,0-1 1 0 0,0 0 0 0 0,-2 1-35 0 0,-6 7 47 0 0,-43 39 267 0 0,-2-4 0 0 0,-2-1 1 0 0,-3-4-1 0 0,-2-1-314 0 0,-165 67 1687 0 0,210-102-1413 0 0,1 0-1 0 0,-1-1 0 0 0,0-2 1 0 0,-1 0-1 0 0,1-1 1 0 0,-14 0-274 0 0,35-12-107 0 0,91-68-236 0 0,12-10 30 0 0,4 5 0 0 0,4 4 0 0 0,107-56 313 0 0,-198 123-107 0 0,6-3-165 0 0,0 1 0 0 0,1 0-1 0 0,0 3 1 0 0,1 0 0 0 0,14-2 272 0 0,-43 12-14 0 0,1 1 0 0 0,-1 0 0 0 0,1-1 1 0 0,-1 1-1 0 0,1 0 0 0 0,0 0 0 0 0,-1 0 0 0 0,1-1 0 0 0,0 1 1 0 0,-1 0-1 0 0,1 0 0 0 0,0 0 0 0 0,0 0 0 0 0,0-1 0 0 0,0 1 1 0 0,-1 0-1 0 0,2 0 0 0 0,-1 0 0 0 0,0 0 0 0 0,0 0 0 0 0,0 0 1 0 0,0 0-1 0 0,0-1 0 0 0,1 1 0 0 0,-1 0 0 0 0,0 0 0 0 0,1 0 1 0 0,-1-1-1 0 0,1 1 0 0 0,-1 0 0 0 0,0 0 0 0 0,1-1 0 0 0,0 1 1 0 0,-1 0-1 0 0,1-1 0 0 0,0 1 0 0 0,-1-1 0 0 0,1 1 0 0 0,0 0 1 0 0,-1-1-1 0 0,1 0 0 0 0,0 1 0 0 0,0-1 0 0 0,0 1 0 0 0,-1-1 1 0 0,1 0-1 0 0,0 0 0 0 0,0 0 0 0 0,0 1 0 0 0,0-1 0 0 0,0 0 1 0 0,-1 0-1 0 0,1 0 0 0 0,0 0 0 0 0,0 0 0 0 0,0 0 0 0 0,0-1 1 0 0,0 1-1 0 0,0 0 0 0 0,-1 0 0 0 0,1-1 0 0 0,0 1 0 0 0,0 0 1 0 0,0-1-1 0 0,-1 1 0 0 0,1-1 0 0 0,0 1 14 0 0,-125 132 250 0 0,94-104-229 0 0,-56 50 677 0 0,-2-3 0 0 0,-4-5 0 0 0,-80 47-698 0 0,74-65 1106 0 0,177-96-1578 0 0,95-83 539 0 0,-89 61-385 0 0,3 4 0 0 0,2 4-1 0 0,98-46 319 0 0,-106 77-727 0 0,-81 27 725 0 0,-1 0-1 0 0,0 0 0 0 0,1 0 1 0 0,-1 0-1 0 0,1 0 1 0 0,-1 1-1 0 0,1-1 0 0 0,-1 0 1 0 0,0 0-1 0 0,1 0 1 0 0,-1 0-1 0 0,1 1 0 0 0,-1-1 1 0 0,0 0-1 0 0,1 0 0 0 0,-1 1 1 0 0,0-1-1 0 0,1 0 1 0 0,-1 1-1 0 0,0-1 0 0 0,0 0 1 0 0,1 1-1 0 0,-1-1 0 0 0,0 1 1 0 0,0-1-1 0 0,1 0 1 0 0,-1 1-1 0 0,0-1 0 0 0,0 1 1 0 0,0-1-1 0 0,0 0 0 0 0,0 1 1 0 0,0-1-1 0 0,0 1 1 0 0,0-1-1 0 0,0 1 0 0 0,0-1 1 0 0,0 1-1 0 0,0-1 0 0 0,0 0 1 0 0,0 1-1 0 0,0-1 1 0 0,0 1-1 0 0,0-1 0 0 0,-1 1 1 0 0,1-1-1 0 0,0 0 0 0 0,0 1 1 0 0,0-1-1 0 0,-1 0 1 0 0,1 1-1 0 0,0-1 0 0 0,-1 0 1 0 0,1 1-1 0 0,0-1 0 0 0,-1 0 1 0 0,1 1-1 0 0,0-1 1 0 0,-1 0-1 0 0,1 0 0 0 0,0 1 1 0 0,-1-1 2 0 0,-99 107 210 0 0,33-38 99 0 0,-4-3-1 0 0,-2-4 0 0 0,-3-2 1 0 0,-2-4-1 0 0,-3-4 0 0 0,-40 18-308 0 0,80-51 450 0 0,27-13-277 0 0,24-14-444 0 0,206-157 281 0 0,-99 68 12 0 0,60-34-505 0 0,5 9-1 0 0,100-47 484 0 0,-153 108-897 0 0,-134 71 1009 0 0,-57 41-27 0 0,-1-2 1 0 0,-3-4-1 0 0,-13 5-85 0 0,42-27 81 0 0,-333 212 1127 0 0,235-147-634 0 0,135-88-586 0 0,1 0 0 0 0,-1 0 0 0 0,0 0 0 0 0,0 0 0 0 0,0 1 0 0 0,1-1 1 0 0,-1 0-1 0 0,0 0 0 0 0,0 0 0 0 0,0 0 0 0 0,1 0 0 0 0,-1 1 0 0 0,0-1 0 0 0,0 0 0 0 0,0 0 0 0 0,0 0 1 0 0,0 1-1 0 0,0-1 0 0 0,1 0 0 0 0,-1 0 0 0 0,0 0 0 0 0,0 1 0 0 0,0-1 0 0 0,0 0 0 0 0,0 0 0 0 0,0 1 0 0 0,0-1 1 0 0,0 0-1 0 0,0 0 0 0 0,0 1 0 0 0,0-1 0 0 0,0 0 0 0 0,0 0 12 0 0,31-7-67 0 0,162-108 135 0 0,-122 66-121 0 0,81-44-338 0 0,4 7 1 0 0,36-9 390 0 0,-135 79-569 0 0,-65 36 593 0 0,-99 96 227 0 0,-17 0 249 0 0,-4-6 0 0 0,-135 86-500 0 0,258-192 14 0 0,-94 61 588 0 0,130-61-1217 0 0,-12-11 624 0 0,-1 0 0 0 0,0-1-1 0 0,0-1 1 0 0,-1-1 0 0 0,-1-1-1 0 0,1 0 1 0 0,0-2-9 0 0,11-6 11 0 0,469-344-347 0 0,-452 331 219 0 0,-2-2 0 0 0,-2-1 0 0 0,26-30 117 0 0,-51 43 94 0 0,-37 16 116 0 0,9 10-231 0 0,-1 1 0 0 0,1 1 0 0 0,0 0 0 0 0,1 0 0 0 0,-1 1 0 0 0,1 1 0 0 0,1 0 0 0 0,-1 1 0 0 0,2 0 0 0 0,-4 3 21 0 0,-14 11-14 0 0,-549 496 736 0 0,551-495-659 0 0,-26 35 17 0 0,53-57-89 0 0,-1 0 0 0 0,1-1 0 0 0,-1 1 1 0 0,1-1-1 0 0,-1 0 0 0 0,1 0 0 0 0,0 1 0 0 0,0-1 1 0 0,0 0-1 0 0,0 0 0 0 0,0-1 0 0 0,0 1 1 0 0,0 0-1 0 0,0-1 0 0 0,0 1 0 0 0,0-1 1 0 0,0 0-1 0 0,0 1 0 0 0,0-1 0 0 0,1 0 1 0 0,-1 0-1 0 0,0-1 0 0 0,0 1 0 0 0,0 0 1 0 0,0-1-1 0 0,0 1 0 0 0,0-1 0 0 0,0 0 1 0 0,0 1-1 0 0,2-2 9 0 0,23-7 19 0 0,-1 0 1 0 0,0-2-1 0 0,-1-1 1 0 0,0 0-1 0 0,0-2 0 0 0,-2-1 1 0 0,6-6-20 0 0,10-4 20 0 0,128-87-100 0 0,-6-7 1 0 0,-5-7-1 0 0,8-19 80 0 0,-158 140-3 0 0,4-3 1 0 0,0-1 0 0 0,-1 0 1 0 0,0 0-1 0 0,-1-1 0 0 0,1 0 1 0 0,-2 0-1 0 0,0-1 0 0 0,0 0 0 0 0,5-11 2 0 0,-12 21 3 0 0,-1 0 0 0 0,1 0 0 0 0,0 1 0 0 0,0-1 0 0 0,0 0 0 0 0,-1 0-1 0 0,1 0 1 0 0,0 1 0 0 0,-1-1 0 0 0,1 0 0 0 0,0 0 0 0 0,-1 1 0 0 0,1-1-1 0 0,-1 0 1 0 0,1 1 0 0 0,-1-1 0 0 0,0 1 0 0 0,1-1 0 0 0,-1 1 0 0 0,0-1-1 0 0,1 1 1 0 0,-1-1 0 0 0,0 1 0 0 0,1-1 0 0 0,-1 1 0 0 0,0 0 0 0 0,0-1-1 0 0,0 1 1 0 0,1 0 0 0 0,-1 0 0 0 0,0 0 0 0 0,0 0 0 0 0,0 0 0 0 0,1 0-1 0 0,-1 0 1 0 0,0 0 0 0 0,0 0 0 0 0,0 0 0 0 0,0 0 0 0 0,1 0-1 0 0,-1 0 1 0 0,0 1 0 0 0,0-1 0 0 0,0 0 0 0 0,1 1 0 0 0,-1-1 0 0 0,0 1-1 0 0,1-1 1 0 0,-1 1 0 0 0,0-1-3 0 0,-82 51-89 0 0,-364 334 242 0 0,41-51 510 0 0,405-334-669 0 0,0 0 1 0 0,0 0-1 0 0,0 0 0 0 0,0 0 0 0 0,0 1 1 0 0,0-1-1 0 0,1 0 0 0 0,-1 1 1 0 0,0-1-1 0 0,0 0 0 0 0,0 1 0 0 0,1-1 1 0 0,-1 1-1 0 0,0-1 0 0 0,0 1 0 0 0,1-1 1 0 0,-1 1-1 0 0,0 0 0 0 0,1-1 1 0 0,-1 1-1 0 0,1 0 0 0 0,-1 0 0 0 0,1-1 1 0 0,-1 1-1 0 0,1 0 0 0 0,0 0 1 0 0,-1 0-1 0 0,1-1 0 0 0,0 1 0 0 0,0 0 1 0 0,-1 0-1 0 0,1 0 0 0 0,0 0 1 0 0,0 0-1 0 0,0 0 0 0 0,0 0 0 0 0,0-1 1 0 0,0 1-1 0 0,1 0 0 0 0,-1 0 0 0 0,0 0 1 0 0,0 0-1 0 0,1 0 0 0 0,-1 0 1 0 0,0-1-1 0 0,1 1 0 0 0,-1 0 0 0 0,1 0 1 0 0,-1-1-1 0 0,1 1 0 0 0,-1 0 1 0 0,1 0-1 0 0,-1-1 0 0 0,1 1 0 0 0,0-1 1 0 0,-1 1-1 0 0,1-1 0 0 0,0 1 0 0 0,0-1 1 0 0,-1 1-1 0 0,1-1 0 0 0,0 1 1 0 0,0-1-1 0 0,0 0 0 0 0,0 0 0 0 0,-1 1 1 0 0,1-1-1 0 0,0 0 0 0 0,1 0 6 0 0,20-1-6 0 0,-1-2 0 0 0,0 0 0 0 0,0-2 0 0 0,0 0 0 0 0,0-1 0 0 0,0-1 0 0 0,-1-1 0 0 0,-1-1 0 0 0,1 0 0 0 0,-1-2 0 0 0,-1 0-1 0 0,17-13 7 0 0,-3 4-5 0 0,156-104-216 0 0,141-123 221 0 0,-228 168-120 0 0,44-47-78 0 0,-142 112 350 0 0,-31 26-103 0 0,-33 30-79 0 0,1 4-1 0 0,3 1 0 0 0,-10 15 31 0 0,28-27 40 0 0,-52 47 260 0 0,-3-4 0 0 0,-3-5 0 0 0,-48 25-300 0 0,95-63 194 0 0,73-32-641 0 0,-4-5 449 0 0,-1-2 1 0 0,1 0 0 0 0,-1-1-1 0 0,0-1 1 0 0,-1-1-1 0 0,1 0 1 0 0,-1-2-1 0 0,-1 1 1 0 0,15-12-3 0 0,542-367-127 0 0,-285 204-164 0 0,-281 178 249 0 0,22-13 64 0 0,-40 23 76 0 0,-45 32-135 0 0,2 3 1 0 0,2 1 0 0 0,-10 14 36 0 0,9-8 26 0 0,-599 466 1413 0 0,627-491-1422 0 0,42-17-292 0 0,-2-7 259 0 0,0-1-1 0 0,0-1 0 0 0,0 0 0 0 0,0 0 0 0 0,-1-2 0 0 0,0 0 0 0 0,0 0 1 0 0,-1-1-1 0 0,0-1 0 0 0,3-3 17 0 0,9-3-6 0 0,486-291-293 0 0,-33 23-301 0 0,-472 271 769 0 0,-37 19-46 0 0,-15 14-128 0 0,0 1 1 0 0,2 3-1 0 0,1 1 0 0 0,-15 14 5 0 0,-5 2 56 0 0,-408 251 1142 0 0,388-245-657 0 0,83-49-547 0 0,1 0 0 0 0,-1 0 0 0 0,0 0 0 0 0,1 0 0 0 0,-1 0 0 0 0,0 0 0 0 0,1 1 0 0 0,-1-1 0 0 0,0 0 0 0 0,1 0 0 0 0,-1 0 0 0 0,0 1 0 0 0,0-1 0 0 0,1 0 0 0 0,-1 0 0 0 0,0 1 0 0 0,0-1 0 0 0,0 0 0 0 0,1 1 0 0 0,-1-1 0 0 0,0 0 0 0 0,0 1 0 0 0,0-1 0 0 0,0 0 0 0 0,1 1 0 0 0,-1-1 0 0 0,0 0 0 0 0,0 1 0 0 0,0-1 0 0 0,0 0 0 0 0,0 1 0 0 0,0-1 0 0 0,0 0 0 0 0,0 1 0 0 0,0-1 0 0 0,0 0 0 0 0,0 1 0 0 0,0-1 0 0 0,-1 0 0 0 0,1 1 0 0 0,0-1 0 0 0,0 0 0 0 0,0 1-1 0 0,0-1 1 0 0,0 0 0 0 0,-1 1 0 0 0,1-1 0 0 0,0 0 0 0 0,0 0 0 0 0,-1 1 0 0 0,1-1 0 0 0,0 0 0 0 0,0 0 0 0 0,-1 1 0 0 0,1-1 0 0 0,0 0 0 0 0,-1 0 0 0 0,1 0 0 0 0,-1 0 6 0 0,36 2-134 0 0,-3-9 126 0 0,0-1 0 0 0,-1-2 0 0 0,0 0 0 0 0,-1-3 0 0 0,0 0 0 0 0,19-13 8 0 0,-5 4-17 0 0,567-294-533 0 0,-529 268 513 0 0,-105 40 363 0 0,0 14-341 0 0,0 0-1 0 0,1 1 0 0 0,0 1 1 0 0,0 1-1 0 0,0 1 0 0 0,1 0 0 0 0,1 2 1 0 0,0 1-1 0 0,1 0 0 0 0,-10 10 16 0 0,10-10 13 0 0,-581 404 1092 0 0,561-383-1081 0 0,75-26-280 0 0,-14-11 257 0 0,0-1 1 0 0,-1 0 0 0 0,0-2-1 0 0,0 0 1 0 0,0-2 0 0 0,-1 0-1 0 0,0-1 1 0 0,0-1 0 0 0,-1-1-1 0 0,4-4-1 0 0,21-9 10 0 0,515-295-96 0 0,-329 165 4 0 0,-206 132 208 0 0,-30 21 135 0 0,-7 3-257 0 0,-1 1 1 0 0,1 0-1 0 0,0 1 0 0 0,0 0 0 0 0,0 1 1 0 0,0 1-1 0 0,1 0 0 0 0,0 1 1 0 0,-7 4-5 0 0,3-2-2 0 0,-652 398 713 0 0,570-341-304 0 0,98-66-411 0 0,-1 0 1 0 0,1 0-1 0 0,-1 0 0 0 0,1 1 1 0 0,0-1-1 0 0,-1 0 0 0 0,1 0 1 0 0,-1 1-1 0 0,1-1 0 0 0,-1 0 1 0 0,1 1-1 0 0,0-1 0 0 0,-1 0 1 0 0,1 1-1 0 0,0-1 0 0 0,-1 1 1 0 0,1-1-1 0 0,0 1 0 0 0,0-1 1 0 0,-1 0-1 0 0,1 1 0 0 0,0-1 1 0 0,0 1-1 0 0,0-1 0 0 0,0 1 1 0 0,0-1-1 0 0,0 1 0 0 0,0-1 1 0 0,-1 1-1 0 0,2-1 0 0 0,-1 1 1 0 0,0-1-1 0 0,0 1 0 0 0,0-1 1 0 0,0 1-1 0 0,0-1 0 0 0,0 1 1 0 0,0-1-1 0 0,1 1 0 0 0,-1-1 1 0 0,0 1-1 0 0,0-1 0 0 0,1 1 1 0 0,-1-1-1 0 0,0 1 0 0 0,0-1 1 0 0,1 0-1 0 0,-1 1 0 0 0,1-1 1 0 0,-1 0-1 0 0,0 1 0 0 0,1-1 1 0 0,-1 0-1 0 0,1 0 0 0 0,-1 1 1 0 0,1-1-1 0 0,-1 0 0 0 0,1 0 1 0 0,-1 0-1 0 0,0 1 0 0 0,1-1 1 0 0,-1 0-1 0 0,1 0 0 0 0,0 0 1 0 0,-1 0-1 0 0,1 0 0 0 0,-1 0 1 0 0,1 0-1 0 0,-1 0 4 0 0,39 4-122 0 0,-5-7 111 0 0,0-1-1 0 0,-1-2 0 0 0,1-1 0 0 0,-1-2 1 0 0,-1-1-1 0 0,0-2 0 0 0,12-6 12 0 0,21-7-32 0 0,44-14-87 0 0,-3-6 0 0 0,-2-4 0 0 0,9-11 119 0 0,-112 60 9 0 0,0 1 0 0 0,-1-1 0 0 0,1 0 0 0 0,0 0 0 0 0,-1 0 0 0 0,1 0-1 0 0,0 0 1 0 0,-1 0 0 0 0,1 0 0 0 0,0 0 0 0 0,-1 0 0 0 0,1 0 0 0 0,0 0-1 0 0,-1 0 1 0 0,1 0 0 0 0,-1 0 0 0 0,1-1 0 0 0,0 1 0 0 0,-1 0-1 0 0,1-1 1 0 0,-1 1 0 0 0,1 0 0 0 0,-1-1 0 0 0,1 1 0 0 0,0-1 0 0 0,-1 1-1 0 0,0 0 1 0 0,1-1 0 0 0,-1 1 0 0 0,1-1 0 0 0,-1 0 0 0 0,0 1 0 0 0,1-1-1 0 0,-1 1 1 0 0,0-1 0 0 0,1 1 0 0 0,-1-1 0 0 0,0 0 0 0 0,0 1-1 0 0,0-1 1 0 0,0 0 0 0 0,0 1 0 0 0,1-1 0 0 0,-1 0 0 0 0,0 1 0 0 0,-1-1-1 0 0,1 0 1 0 0,0 1 0 0 0,0-1 0 0 0,0 0 0 0 0,0 1 0 0 0,0-1 0 0 0,-1 0-1 0 0,1 1 1 0 0,0-1 0 0 0,0 1 0 0 0,-1-1 0 0 0,1 1 0 0 0,-1-1 0 0 0,1 1-1 0 0,0-1 1 0 0,-1 1 0 0 0,1-1 0 0 0,-1 1 0 0 0,1-1 0 0 0,-1 1-9 0 0,-22 3-10 0 0,0 0 0 0 0,1 2 0 0 0,-1 1 0 0 0,1 1 1 0 0,1 0-1 0 0,-1 2 0 0 0,1 0 0 0 0,1 2 0 0 0,-2 1 10 0 0,-34 15 17 0 0,-431 197 667 0 0,487-224-691 0 0,1 0 0 0 0,-1 0 1 0 0,1 0-1 0 0,-1 0 0 0 0,1 0 1 0 0,-1 1-1 0 0,1-1 0 0 0,-1 0 1 0 0,0 0-1 0 0,1 0 0 0 0,-1 1 1 0 0,1-1-1 0 0,-1 0 1 0 0,0 1-1 0 0,1-1 0 0 0,-1 0 1 0 0,0 1-1 0 0,0-1 0 0 0,1 1 1 0 0,-1-1-1 0 0,0 0 0 0 0,0 1 1 0 0,1-1-1 0 0,-1 1 0 0 0,0-1 1 0 0,0 1-1 0 0,0-1 0 0 0,0 0 1 0 0,0 1-1 0 0,0-1 0 0 0,0 1 1 0 0,0-1-1 0 0,0 1 0 0 0,0-1 1 0 0,0 1-1 0 0,0-1 0 0 0,0 1 1 0 0,0-1-1 0 0,0 1 1 0 0,0-1-1 0 0,0 0 0 0 0,-1 1 1 0 0,1-1-1 0 0,0 1 0 0 0,0-1 1 0 0,-1 0-1 0 0,1 1 0 0 0,0-1 1 0 0,-1 1-1 0 0,1-1 0 0 0,0 0 1 0 0,-1 1-1 0 0,1-1 0 0 0,0 0 1 0 0,-1 0-1 0 0,1 1 0 0 0,0-1 1 0 0,-1 0-1 0 0,1 0 0 0 0,-1 0 1 0 0,1 1 6 0 0,42 5-98 0 0,-3-11 84 0 0,0 0 0 0 0,-1-3 0 0 0,0-1 0 0 0,0-2 1 0 0,-1-1-1 0 0,-1-2 0 0 0,0-2 0 0 0,16-10 14 0 0,-33 17-8 0 0,57-24-17 0 0,-1-4 0 0 0,-3-3 0 0 0,-1-3 0 0 0,39-32 25 0 0,-110 75 11 0 0,0 1 1 0 0,0-1-1 0 0,-1 0 0 0 0,1 0 1 0 0,0 0-1 0 0,-1 1 1 0 0,1-1-1 0 0,0 0 1 0 0,-1 0-1 0 0,1 0 0 0 0,-1 0 1 0 0,1 0-1 0 0,0 0 1 0 0,-1 0-1 0 0,1 0 0 0 0,0 0 1 0 0,-1 0-1 0 0,1 0 1 0 0,-1 0-1 0 0,1 0 0 0 0,0 0 1 0 0,-1 0-1 0 0,1 0 1 0 0,0 0-1 0 0,-1 0 0 0 0,1 0 1 0 0,0-1-1 0 0,-1 1 1 0 0,1 0-1 0 0,0 0 0 0 0,-1 0 1 0 0,1-1-1 0 0,0 1 1 0 0,0 0-1 0 0,-1 0 0 0 0,1-1 1 0 0,0 1-1 0 0,0 0 1 0 0,-1-1-1 0 0,1 1 1 0 0,0 0-1 0 0,0-1 0 0 0,0 1 1 0 0,0 0-1 0 0,-1-1 1 0 0,1 1-1 0 0,0 0 0 0 0,0-1 1 0 0,0 1-1 0 0,0-1 1 0 0,0 1-1 0 0,0 0 0 0 0,0-1 1 0 0,0 1-1 0 0,0 0 1 0 0,0-1-1 0 0,0 1 0 0 0,0-1 1 0 0,0 1-1 0 0,1 0-11 0 0,-42 7 0 0 0,-1 13-9 0 0,1 2 0 0 0,0 2-1 0 0,2 2 1 0 0,-3 4 9 0 0,-25 16 37 0 0,-212 155 147 0 0,256-184-176 0 0,19-15-15 0 0,-1 1 0 0 0,0 0 1 0 0,1 0-1 0 0,0 1 0 0 0,0-1 1 0 0,0 1-1 0 0,0 0 0 0 0,0 0 1 0 0,1 1-1 0 0,0-1 1 0 0,0 0-1 0 0,0 1 0 0 0,0 0 1 0 0,1 0-1 0 0,0 0 0 0 0,0 0 1 0 0,0 0 6 0 0,4-2-10 0 0,0 0-1 0 0,0-1 1 0 0,0 1 0 0 0,0-1 0 0 0,1 0 0 0 0,-1 0-1 0 0,1 0 1 0 0,0 0 0 0 0,-1 0 0 0 0,1 0 0 0 0,0-1 0 0 0,0 1-1 0 0,0-1 1 0 0,0 0 0 0 0,0 0 0 0 0,1 0 0 0 0,-1 0-1 0 0,0-1 1 0 0,0 1 0 0 0,1-1 0 0 0,-1 0 0 0 0,0 0-1 0 0,0 0 1 0 0,1 0 0 0 0,-1-1 0 0 0,0 1 0 0 0,0-1 0 0 0,1 0-1 0 0,-1 0 1 0 0,1 0 10 0 0,1 1-8 0 0,13-4 9 0 0,0 0 0 0 0,0-1 0 0 0,-1-1 0 0 0,0-1 0 0 0,0 0 0 0 0,-1-1 0 0 0,1-1 0 0 0,-2-1 0 0 0,0 0 0 0 0,3-3-1 0 0,7-3 1 0 0,78-52 4 0 0,-3-5 0 0 0,-3-4 0 0 0,31-36-5 0 0,-47 25 73 0 0,-81 88-67 0 0,0-1-1 0 0,0 1 1 0 0,0-1 0 0 0,0 1-1 0 0,0 0 1 0 0,0-1 0 0 0,0 1-1 0 0,0-1 1 0 0,0 1 0 0 0,0-1-1 0 0,0 1 1 0 0,0-1 0 0 0,0 1-1 0 0,0-1 1 0 0,0 1 0 0 0,0 0-1 0 0,-1-1 1 0 0,1 1 0 0 0,0-1-1 0 0,0 1 1 0 0,0-1 0 0 0,-1 1-1 0 0,1 0 1 0 0,0-1 0 0 0,-1 1-1 0 0,1 0 1 0 0,0-1 0 0 0,-1 1-1 0 0,1 0 1 0 0,0-1 0 0 0,-1 1-1 0 0,1 0 1 0 0,-1 0 0 0 0,1 0-1 0 0,0-1 1 0 0,-1 1 0 0 0,1 0 0 0 0,-1 0-1 0 0,1 0 1 0 0,-1 0 0 0 0,1 0-1 0 0,-1 0 1 0 0,1 0 0 0 0,-1 0-1 0 0,1 0 1 0 0,-1 0 0 0 0,1 0-1 0 0,0 0 1 0 0,-1 0 0 0 0,1 0-1 0 0,-1 0 1 0 0,1 0 0 0 0,-1 1-1 0 0,1-1 1 0 0,0 0 0 0 0,-1 0-1 0 0,1 0 1 0 0,-1 1 0 0 0,1-1-1 0 0,0 0 1 0 0,-1 1 0 0 0,1-1-6 0 0,-34 12-28 0 0,-135 119-48 0 0,74-51 108 0 0,-17 4 20 0 0,-12 8 255 0 0,-101 100-307 0 0,187-144 9 0 0,38-47-13 0 0,0 0 0 0 0,-1 0-1 0 0,1 0 1 0 0,0 0 0 0 0,-1 0-1 0 0,1 1 1 0 0,0-1 0 0 0,0 0-1 0 0,0 0 1 0 0,0 0 0 0 0,0 0-1 0 0,0 0 1 0 0,1 0 0 0 0,-1 1-1 0 0,0-1 1 0 0,0 0 0 0 0,1 0-1 0 0,-1 0 1 0 0,1 0 0 0 0,-1 0-1 0 0,1 0 1 0 0,-1 0 0 0 0,1 0-1 0 0,0 0 1 0 0,-1 0 0 0 0,1-1-1 0 0,0 1 1 0 0,0 0-1 0 0,0 0 1 0 0,-1-1 0 0 0,1 1-1 0 0,0 0 1 0 0,0-1 0 0 0,0 1-1 0 0,0-1 1 0 0,0 1 0 0 0,0-1-1 0 0,1 1 1 0 0,-1-1 0 0 0,0 0-1 0 0,0 0 1 0 0,0 0 0 0 0,0 1-1 0 0,0-1 1 0 0,0 0 0 0 0,0 0-1 0 0,1 0 1 0 0,0-1 4 0 0,13 1-9 0 0,1-1 1 0 0,0-1-1 0 0,-1 0 0 0 0,0-1 0 0 0,1-1 1 0 0,-1 0-1 0 0,0-1 0 0 0,-1 0 0 0 0,0-2 1 0 0,1 0-1 0 0,-2 0 0 0 0,1-1 0 0 0,-1-1 1 0 0,10-9 8 0 0,-2 6-19 0 0,44-31-335 0 0,-2-2 1 0 0,-2-3-1 0 0,8-13 354 0 0,8-14-3101 0 0,-8-4-3889 0 0,-46 50-2364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4.7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278 105 9522 0 0,'0'0'1511'0'0,"0"0"-112"0"0,0 0 64 0 0,0 0 59 0 0,0 0-85 0 0,0 0-295 0 0,0 0-385 0 0,0 0-274 0 0,0 0-187 0 0,0 0-98 0 0,0 0-28 0 0,0 0-2 0 0,0 0-4 0 0,-27 21-25 0 0,-88 67-48 0 0,66-28-32 0 0,44-48-56 0 0,-2 3-16 0 0,0 0 0 0 0,2 1 0 0 0,-1 0 0 0 0,2 0-1 0 0,0 0 1 0 0,1 0 0 0 0,1 0 0 0 0,0 1 0 0 0,1-1-1 0 0,1 8 14 0 0,1-19 3 0 0,-1-1-1 0 0,1 1 0 0 0,0-1 0 0 0,1 1 0 0 0,-1-1 0 0 0,1 0 1 0 0,0 1-1 0 0,0-1 0 0 0,0 0 0 0 0,0 0 0 0 0,1 0 0 0 0,-1 0 1 0 0,1-1-1 0 0,0 1 0 0 0,1-1 0 0 0,-1 1 0 0 0,0-1 1 0 0,1 0-1 0 0,0-1 0 0 0,0 1 0 0 0,0-1 0 0 0,0 1 0 0 0,0-1 1 0 0,0 0-1 0 0,0-1 0 0 0,1 1 0 0 0,3 0-2 0 0,2 1 96 0 0,1 0 0 0 0,0 0 1 0 0,0-2-1 0 0,0 1 0 0 0,0-1 0 0 0,1-1 0 0 0,-1 0 0 0 0,0-1 0 0 0,0 0 0 0 0,0 0 1 0 0,1-2-97 0 0,6-1 175 0 0,0-2 1 0 0,-1 0 0 0 0,0-1 0 0 0,0 0 0 0 0,0-2-1 0 0,-1 0 1 0 0,-1-1 0 0 0,1 0 0 0 0,-2-1 0 0 0,1-1-1 0 0,-2 0 1 0 0,0-1 0 0 0,0-1 0 0 0,-1 0 0 0 0,-1 0 0 0 0,0-1-1 0 0,-1-1 1 0 0,-1 0 0 0 0,0 0 0 0 0,-1-1 0 0 0,-1 0-1 0 0,0 0 1 0 0,-2 0 0 0 0,0-1 0 0 0,0 0 0 0 0,-2 0-1 0 0,-1-1 1 0 0,0 1 0 0 0,-1-2-176 0 0,0 14-57 0 0,0 0-1 0 0,0 0 1 0 0,-1 0 0 0 0,1 0 0 0 0,-2-1-1 0 0,1 1 1 0 0,-1 0 0 0 0,0 0-1 0 0,0 0 1 0 0,0 0 0 0 0,-1 0-1 0 0,0 0 1 0 0,0 0 0 0 0,-1 1 0 0 0,0-1-1 0 0,0 1 1 0 0,0-1 0 0 0,0 1-1 0 0,-1 0 1 0 0,0 0 0 0 0,0 1 0 0 0,0-1-1 0 0,-1 1 1 0 0,1 0 0 0 0,-1 0-1 0 0,-5-3 58 0 0,1 3-416 0 0,0 1 0 0 0,0 0 0 0 0,0 0 0 0 0,-1 1 0 0 0,1 0-1 0 0,0 0 1 0 0,-1 1 0 0 0,1 1 0 0 0,-1-1 0 0 0,0 2-1 0 0,-7 0 417 0 0,-60 17-9874 0 0,55-10-791 0 0</inkml:trace>
  <inkml:trace contextRef="#ctx0" brushRef="#br0" timeOffset="319.318">0 326 6441 0 0,'0'0'2890'0'0,"0"0"-481"0"0,0 0-307 0 0,0 0-251 0 0,0 0-279 0 0,0 0-304 0 0,0 0-307 0 0,0 0-237 0 0,0 0-171 0 0,0 0-142 0 0,0 0-88 0 0,0 0-39 0 0,33-9-36 0 0,98-25-10 0 0,-70 25 191 0 0,-52 8-345 0 0,1 0 1 0 0,-1 1-1 0 0,1 0 0 0 0,-1 0 1 0 0,1 1-1 0 0,-1 0 1 0 0,0 1-1 0 0,0 0 1 0 0,1 1-1 0 0,-1 0 1 0 0,-1 0-1 0 0,1 1 1 0 0,0 0-1 0 0,0 1-84 0 0,118 35 1553 0 0,-55-39-928 0 0,-68-5-1798 0 0,0-2-4974 0 0,-3 5 1235 0 0,3-3-6431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3.5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201 59 2224 0 0,'0'0'1694'0'0,"0"0"-87"0"0,0 0 83 0 0,0 0 153 0 0,0 0 81 0 0,0 0-86 0 0,0 0-294 0 0,0 0-350 0 0,0 0-290 0 0,0 0-242 0 0,0 0-113 0 0,0 0-27 0 0,-11 3-12 0 0,-38 8-14 0 0,4 30 854 0 0,38-30-1195 0 0,-4 5-3 0 0,0 0 0 0 0,1 1 0 0 0,1 0 0 0 0,1 1 0 0 0,0 0 0 0 0,1 0 0 0 0,1 1 0 0 0,1 0 0 0 0,1 0 0 0 0,0 0 0 0 0,2 0 0 0 0,0 1 0 0 0,1-1 0 0 0,1 18-152 0 0,2-30 0 0 0,0-1-1 0 0,0 1 0 0 0,1-1 0 0 0,-1 0 1 0 0,2 0-1 0 0,-1 0 0 0 0,0-1 1 0 0,1 1-1 0 0,0-1 0 0 0,1 0 1 0 0,-1 0-1 0 0,1 0 0 0 0,0 0 1 0 0,0-1-1 0 0,0 0 0 0 0,1 0 1 0 0,-1 0-1 0 0,1-1 0 0 0,0 0 0 0 0,0 0 1 0 0,0 0-1 0 0,0-1 0 0 0,1 0 1 0 0,-1 0-1 0 0,1-1 0 0 0,-1 1 1 0 0,1-1-1 0 0,0-1 0 0 0,-1 1 1 0 0,1-1-1 0 0,2-1 1 0 0,37-24-3739 0 0,-21 0-4095 0 0,-21 21 5405 0 0,4-4-6382 0 0</inkml:trace>
  <inkml:trace contextRef="#ctx0" brushRef="#br0" timeOffset="339.437">634 133 7314 0 0,'0'0'1168'0'0,"0"0"-12"0"0,0 0 120 0 0,0 0 230 0 0,0 0 77 0 0,0 0-207 0 0,0 0-349 0 0,0 0-317 0 0,-29 32-234 0 0,-86 99-128 0 0,78-73 68 0 0,35-47-283 0 0,1-7-106 0 0,0 0 0 0 0,0 0 0 0 0,1 0 0 0 0,-1 0 0 0 0,1 0 0 0 0,0 0 0 0 0,0 0 0 0 0,0 0 0 0 0,1 0 1 0 0,-1 0-1 0 0,1 0 0 0 0,0 0 0 0 0,0 0 0 0 0,0-1 0 0 0,1 1 0 0 0,0 0 0 0 0,-1 0 0 0 0,1-1 0 0 0,0 1 0 0 0,1-1 0 0 0,-1 0 0 0 0,0 0 0 0 0,1 0 0 0 0,0 0 0 0 0,0 0 0 0 0,0 0 0 0 0,0-1 0 0 0,0 1 0 0 0,1-1 0 0 0,-1 0 0 0 0,1 0 0 0 0,-1 0 0 0 0,1 0 0 0 0,0-1 0 0 0,0 0 0 0 0,-1 1 0 0 0,1-1 0 0 0,0-1 0 0 0,0 1 0 0 0,0-1 0 0 0,0 1 0 0 0,3-1-27 0 0,10 1 135 0 0,1-1-1 0 0,-1 0 1 0 0,0-1-1 0 0,1-1 0 0 0,-1-1 1 0 0,0-1-1 0 0,0 0 1 0 0,-1-1-1 0 0,1 0 1 0 0,-1-2-1 0 0,0 0 1 0 0,-1 0-1 0 0,1-2 1 0 0,-2 0-1 0 0,1-1 0 0 0,-1 0 1 0 0,-1-1-1 0 0,0 0 1 0 0,0-1-1 0 0,-1-1 1 0 0,-1 0-1 0 0,5-7-134 0 0,-13 16 10 0 0,1 0 0 0 0,-1-1-1 0 0,1 0 1 0 0,-1 0 0 0 0,-1 0 0 0 0,1 0 0 0 0,-1 0-1 0 0,0-1 1 0 0,0 1 0 0 0,0-1 0 0 0,-1 1-1 0 0,0-1 1 0 0,0 0 0 0 0,0 1 0 0 0,-1-1-1 0 0,0 0 1 0 0,0 0 0 0 0,0 1 0 0 0,-1-1 0 0 0,0 0-1 0 0,0 1 1 0 0,0-1 0 0 0,-1 1 0 0 0,1-1-1 0 0,-2 1 1 0 0,1-1 0 0 0,0 1 0 0 0,-1 0-1 0 0,0 0 1 0 0,0 0 0 0 0,-1 1 0 0 0,1-1-1 0 0,-1 1 1 0 0,0 0 0 0 0,0 0 0 0 0,0 0 0 0 0,-2 0-10 0 0,-1 0-224 0 0,0 1 0 0 0,0 0 0 0 0,0 1 0 0 0,-1 0 0 0 0,1 0 0 0 0,-1 0 0 0 0,0 1 0 0 0,1 0 0 0 0,-1 0 0 0 0,0 1 0 0 0,0 0 0 0 0,1 1 0 0 0,-1 0 0 0 0,0 0 0 0 0,1 0 0 0 0,-1 1 0 0 0,1 0 0 0 0,-1 1 224 0 0,-80 39-9939 0 0,72-31 966 0 0</inkml:trace>
  <inkml:trace contextRef="#ctx0" brushRef="#br0" timeOffset="812.564">1363 0 5625 0 0,'0'0'3166'0'0,"0"0"-1120"0"0,0 0-490 0 0,0 0-91 0 0,0 0-26 0 0,0 0-87 0 0,0 0-225 0 0,0 0-258 0 0,0 0-225 0 0,0 0-163 0 0,0 0-107 0 0,0 0-35 0 0,-33 15-18 0 0,-99 46-38 0 0,69-19 205 0 0,62-41-491 0 0,0 0 0 0 0,0 0 0 0 0,1 0 1 0 0,-1 0-1 0 0,0 0 0 0 0,1 0 0 0 0,-1 0 0 0 0,1 0 0 0 0,-1 0 0 0 0,1 0 0 0 0,-1 1 0 0 0,1-1 0 0 0,0 0 0 0 0,0 0 0 0 0,0 0 0 0 0,-1 1 0 0 0,1-1 1 0 0,0 0-1 0 0,0 0 0 0 0,1 1 0 0 0,-1-1 0 0 0,0 0 0 0 0,0 0 0 0 0,1 0 0 0 0,-1 1 0 0 0,0-1 0 0 0,1 0 0 0 0,-1 0 0 0 0,1 0 0 0 0,0 0 0 0 0,-1 0 0 0 0,1 0 1 0 0,0 0-1 0 0,0 0 0 0 0,-1 0 0 0 0,1 0 0 0 0,0 0 0 0 0,0-1 0 0 0,0 1 0 0 0,0 0 0 0 0,0-1 0 0 0,0 1 0 0 0,0 0 3 0 0,55 26-200 0 0,-45-23 188 0 0,19 8 38 0 0,-21-9-5 0 0,-1-1-1 0 0,0 1 1 0 0,1 0-1 0 0,-1 1 1 0 0,-1 0-1 0 0,1 0 1 0 0,-1 1-1 0 0,0 0 1 0 0,0 0-1 0 0,0 1 0 0 0,0 0 1 0 0,-1 0-1 0 0,0 0 1 0 0,0 2-21 0 0,-4-4 78 0 0,-1 0 0 0 0,0-1 1 0 0,0 1-1 0 0,0 0 0 0 0,-1 0 0 0 0,0 0 1 0 0,1 0-1 0 0,-1 0 0 0 0,0 0 0 0 0,-1 0 1 0 0,1 0-1 0 0,-1-1 0 0 0,0 1 0 0 0,0 0 1 0 0,0 0-1 0 0,0 0 0 0 0,-1-1 0 0 0,1 1 0 0 0,-1-1 1 0 0,0 1-1 0 0,0-1 0 0 0,0 0 0 0 0,-1 1 1 0 0,-2 1-79 0 0,-5 5 99 0 0,0 0 1 0 0,-1 0 0 0 0,0-1-1 0 0,-1-1 1 0 0,0 0 0 0 0,0-1-1 0 0,-1 0 1 0 0,0-1-1 0 0,0 0 1 0 0,0-1 0 0 0,-1 0-1 0 0,-4 0-99 0 0,-44 6-2107 0 0,-2-7-3731 0 0,55-5 466 0 0,5-2-5302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3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1 625 1456 0 0,'0'0'1174'0'0,"0"0"-206"0"0,0 0 122 0 0,0 0 337 0 0,0 0 320 0 0,0 0 153 0 0,0 0-74 0 0,0 0-210 0 0,0 0-222 0 0,0 0-166 0 0,0 0-73 0 0,21 11-44 0 0,65 30-46 0 0,-38-34 550 0 0,-41-11-1318 0 0,17-8 71 0 0,0-2 0 0 0,-1 0 1 0 0,0-2-1 0 0,-1 0 1 0 0,-1-2-1 0 0,0 0 0 0 0,-2-1 1 0 0,3-5-369 0 0,294-346 832 0 0,-313 367-830 0 0,16-18 6 0 0,0 0 0 0 0,2 1 0 0 0,1 1 0 0 0,0 1 0 0 0,1 1-1 0 0,1 1 1 0 0,3-1-8 0 0,-25 16-6 0 0,-1 1-1 0 0,0-1 0 0 0,0 0 1 0 0,1 1-1 0 0,-1-1 1 0 0,0 0-1 0 0,1 1 0 0 0,-1 0 1 0 0,1-1-1 0 0,-1 1 1 0 0,1 0-1 0 0,-1 0 0 0 0,0 0 1 0 0,1 0-1 0 0,-1 0 1 0 0,1 0-1 0 0,-1 0 0 0 0,1 0 1 0 0,-1 0-1 0 0,1 1 1 0 0,-1-1-1 0 0,0 1 0 0 0,1-1 1 0 0,-1 1-1 0 0,0 0 1 0 0,1-1-1 0 0,-1 1 0 0 0,0 0 1 0 0,0 0-1 0 0,0 0 0 0 0,0 0 1 0 0,0 0-1 0 0,0 0 1 0 0,0 0-1 0 0,0 0 0 0 0,0 0 1 0 0,0 0-1 0 0,0 1 1 0 0,-1-1-1 0 0,1 0 0 0 0,0 1 1 0 0,-1-1-1 0 0,1 0 7 0 0,9 68 5 0 0,-10-58 36 0 0,3 37 61 0 0,-2 1 1 0 0,-3 0-1 0 0,-2 0 1 0 0,-1 0-1 0 0,-5 11-102 0 0,5-40 57 0 0,0-1 0 0 0,-1 1 0 0 0,0-1 1 0 0,-2 0-1 0 0,-1-1 0 0 0,0 1 0 0 0,-1-2 0 0 0,0 0 0 0 0,-2 0 0 0 0,0-1 0 0 0,-1 0 1 0 0,-1-1-1 0 0,0 0 0 0 0,-2-1-57 0 0,1 0-46 0 0,-1-2 0 0 0,-1 0 0 0 0,1-1 0 0 0,-2-1 0 0 0,0 0 0 0 0,0-2-1 0 0,-1 0 1 0 0,0-1 0 0 0,0 0 0 0 0,-1-2 0 0 0,1 0 0 0 0,-1-2 0 0 0,0 0 0 0 0,0-1 0 0 0,-1-1 46 0 0,6-1-678 0 0,-81-13-939 0 0,76-7-2902 0 0,12-12-4820 0 0,8 24 204 0 0</inkml:trace>
  <inkml:trace contextRef="#ctx0" brushRef="#br0" timeOffset="300.025">1472 124 9738 0 0,'0'0'3510'0'0,"0"0"-1879"0"0,0 0-603 0 0,0 0 95 0 0,-32 20 64 0 0,-102 61-72 0 0,35 3 357 0 0,88-74-1429 0 0,0 1 0 0 0,1 0 0 0 0,1 1-1 0 0,0-1 1 0 0,0 2 0 0 0,1-1 0 0 0,1 1-1 0 0,0 1 1 0 0,1-1 0 0 0,0 1 0 0 0,1 0-1 0 0,1 0 1 0 0,0 1 0 0 0,1 0 0 0 0,0-1-1 0 0,1 1 1 0 0,1 0 0 0 0,0 3-43 0 0,2-14 1 0 0,0 1 1 0 0,0-1 0 0 0,0 1-1 0 0,1-1 1 0 0,-1 1-1 0 0,1-1 1 0 0,0 0-1 0 0,0 0 1 0 0,1 0-1 0 0,-1 0 1 0 0,1 0-1 0 0,0 0 1 0 0,0-1-1 0 0,0 1 1 0 0,0-1-1 0 0,1 0 1 0 0,-1 0-1 0 0,1 0 1 0 0,0 0-1 0 0,0-1 1 0 0,0 0-1 0 0,0 0 1 0 0,1 0-1 0 0,-1 0 1 0 0,0 0-1 0 0,1-1 1 0 0,-1 0-1 0 0,4 1-1 0 0,7 1 108 0 0,1 0-1 0 0,-1 0 0 0 0,1-2 0 0 0,-1 0 1 0 0,1-1-1 0 0,0 0 0 0 0,-1-1 0 0 0,4-2-107 0 0,-1 1 137 0 0,0-1-1 0 0,-1-1 0 0 0,0 0 1 0 0,0-2-1 0 0,0 0 1 0 0,0-1-1 0 0,-1 0 1 0 0,0-1-1 0 0,-1-1 1 0 0,0-1-1 0 0,0 0 0 0 0,-1-1 1 0 0,0 0-1 0 0,-1-1 1 0 0,0-1-1 0 0,-1 0 1 0 0,-1-1-1 0 0,0 0 1 0 0,-1 0-1 0 0,0-1 0 0 0,-1-1 1 0 0,-1 1-1 0 0,0-2 1 0 0,-1 1-1 0 0,-1-1 1 0 0,-1 0-1 0 0,0 0 1 0 0,-1 0-1 0 0,1-12-136 0 0,-17-76-1257 0 0,10 102 1052 0 0,1 0-1 0 0,-1 0 1 0 0,0 1-1 0 0,0-1 0 0 0,0 0 1 0 0,-1 1-1 0 0,1 0 0 0 0,-1-1 1 0 0,1 1-1 0 0,-1 0 1 0 0,0 0-1 0 0,0 0 0 0 0,0 1 1 0 0,0-1-1 0 0,0 1 0 0 0,0-1 1 0 0,0 1-1 0 0,0 0 0 0 0,-1 0 1 0 0,1 1 205 0 0,-30-5-4223 0 0,10 5-2223 0 0,1 0-3947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33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477 86 4945 0 0,'0'0'2262'0'0,"0"0"-1270"0"0,0 0-458 0 0,0 0 102 0 0,0 0 373 0 0,0 0 385 0 0,0 0 145 0 0,0 0-136 0 0,0 0-276 0 0,0 0-291 0 0,0 0-208 0 0,0 0-53 0 0,0 0-15 0 0,1 6 15 0 0,-12 61 1073 0 0,-71 96 220 0 0,-26 39-1178 0 0,104-194-651 0 0,0 0 1 0 0,1 1-1 0 0,0-1 1 0 0,1 1-1 0 0,-1-1 1 0 0,2 1-1 0 0,-1 0 1 0 0,1 0-1 0 0,0-1 1 0 0,1 1-1 0 0,0 0 1 0 0,1 0-1 0 0,0 0 1 0 0,0 0-1 0 0,1 0 1 0 0,0-1-1 0 0,0 1 1 0 0,1-1-1 0 0,0 1 1 0 0,1-1-1 0 0,3 6-39 0 0,-1-6 85 0 0,0 0-1 0 0,1 0 0 0 0,0 0 0 0 0,0-1 0 0 0,1 0 1 0 0,0 0-1 0 0,0-1 0 0 0,1 0 0 0 0,-1-1 0 0 0,1 0 1 0 0,1 0-1 0 0,-1-1 0 0 0,1 0 0 0 0,-1 0 0 0 0,5 0-84 0 0,-5-1 82 0 0,1-1 0 0 0,-1 1 0 0 0,1-2 0 0 0,0 1 0 0 0,0-1 1 0 0,0-1-1 0 0,-1 0 0 0 0,1 0 0 0 0,0-1 0 0 0,1 0-82 0 0,-8 0-183 0 0,1 0 0 0 0,-1 0 0 0 0,1-1 0 0 0,-1 0 0 0 0,1 1 0 0 0,-1-1 0 0 0,0 0 0 0 0,0-1 0 0 0,0 1 1 0 0,0 0-1 0 0,0-1 0 0 0,-1 0 0 0 0,1 1 0 0 0,-1-1 0 0 0,1 0 0 0 0,-1 0 0 0 0,0-1 0 0 0,0 1 1 0 0,-1 0-1 0 0,1-1 0 0 0,-1 1 0 0 0,1-1 0 0 0,0-2 183 0 0,5-24-4995 0 0,-3-1-4247 0 0,-3 23 1552 0 0</inkml:trace>
  <inkml:trace contextRef="#ctx0" brushRef="#br0" timeOffset="519.637">1 211 3609 0 0,'0'0'1396'0'0,"0"0"-380"0"0,0 0-105 0 0,0 0 173 0 0,0 0 239 0 0,0 0 95 0 0,0 0-90 0 0,0 0-133 0 0,0 0-139 0 0,0 0-67 0 0,0 0-11 0 0,0 0-21 0 0,15-22-38 0 0,51-69-23 0 0,-18 46 716 0 0,-41 39-1369 0 0,0 1-1 0 0,0-1 0 0 0,1 1 1 0 0,0 1-1 0 0,0 0 1 0 0,0 0-1 0 0,1 0 1 0 0,-1 1-1 0 0,1 0 0 0 0,0 1 1 0 0,0 0-1 0 0,0 0 1 0 0,0 1-1 0 0,3 0-242 0 0,-4 2 71 0 0,-1 1 0 0 0,1 0-1 0 0,-1 1 1 0 0,1 0 0 0 0,-1 0-1 0 0,0 0 1 0 0,0 1 0 0 0,0 0-1 0 0,-1 0 1 0 0,0 1 0 0 0,1 0-1 0 0,-1 0 1 0 0,-1 0 0 0 0,5 5-71 0 0,24 19 224 0 0,-23-21-100 0 0,0-1 0 0 0,0 0 1 0 0,1 0-1 0 0,0-1 1 0 0,0-1-1 0 0,0 0 0 0 0,1 0 1 0 0,0-2-1 0 0,0 1 0 0 0,0-2 1 0 0,0 1-1 0 0,1-2 0 0 0,-1 0 1 0 0,0-1-1 0 0,1 0 0 0 0,11-2-124 0 0,-22 2 58 0 0,0 0-1 0 0,0 0 0 0 0,-1 0 0 0 0,1-1 1 0 0,0 1-1 0 0,-1-1 0 0 0,1 1 0 0 0,0-1 1 0 0,-1 0-1 0 0,1 0 0 0 0,-1-1 0 0 0,1 1 0 0 0,-1 0 1 0 0,0-1-1 0 0,0 1 0 0 0,1-1 0 0 0,-1 0 1 0 0,0 0-1 0 0,0 0 0 0 0,-1 0 0 0 0,1 0 1 0 0,0 0-1 0 0,-1-1-57 0 0,25-15-3237 0 0,13 17-3287 0 0,-27 2 2721 0 0,2-1-2236 0 0,-7 0-2959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34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0 560 13515 0 0,'0'0'1546'0'0,"0"0"-421"0"0,0 0-246 0 0,0 0 31 0 0,0 0 94 0 0,0 0 28 0 0,0 0-93 0 0,0 0-155 0 0,0 0-104 0 0,0 0-96 0 0,0 0-105 0 0,0 0-35 0 0,29-2-52 0 0,90-8-29 0 0,30 0 620 0 0,12-2-650 0 0,-49-8-2693 0 0,-97 13-324 0 0,-10 1-1893 0 0,1-1-4542 0 0,-5 4 1867 0 0</inkml:trace>
  <inkml:trace contextRef="#ctx0" brushRef="#br0" timeOffset="251.863">37 844 11058 0 0,'0'0'1193'0'0,"0"0"-407"0"0,0 0 27 0 0,0 0 426 0 0,0 0 370 0 0,0 0 48 0 0,0 0-248 0 0,0 0-313 0 0,0 0-241 0 0,0 0-167 0 0,0 0-150 0 0,33 0-137 0 0,105 0-99 0 0,-18-9 119 0 0,-66 2-641 0 0,31-4-1323 0 0,-28 8-7807 0 0,-43 3-1754 0 0</inkml:trace>
  <inkml:trace contextRef="#ctx0" brushRef="#br0" timeOffset="3009.654">1405 383 872 0 0,'0'0'1582'0'0,"0"0"-426"0"0,0 0-41 0 0,0 0 304 0 0,0 0 368 0 0,0 0 293 0 0,0 0 21 0 0,0 0-229 0 0,0 0-329 0 0,0 0-320 0 0,0 0-288 0 0,0 0-153 0 0,1-12-76 0 0,3-42-71 0 0,-4 52-584 0 0,0 1-1 0 0,-1-1 1 0 0,1 0 0 0 0,-1 0-1 0 0,0 0 1 0 0,1 1-1 0 0,-1-1 1 0 0,0 0-1 0 0,0 1 1 0 0,0-1 0 0 0,0 1-1 0 0,-1-1 1 0 0,1 1-1 0 0,0-1 1 0 0,0 1-1 0 0,-1 0 1 0 0,1 0 0 0 0,-1-1-1 0 0,1 1 1 0 0,-1 0-1 0 0,0 1 1 0 0,1-1-1 0 0,-1 0 1 0 0,0 0 0 0 0,0 1-1 0 0,1-1 1 0 0,-3 0-51 0 0,-3-2 169 0 0,-6-4-22 0 0,0 1 0 0 0,-1 0 0 0 0,0 0 0 0 0,0 1 0 0 0,0 1 0 0 0,-1 1 0 0 0,1 0-1 0 0,-1 0 1 0 0,0 2 0 0 0,0 0 0 0 0,0 0 0 0 0,1 2 0 0 0,-13 1-147 0 0,18 1-7 0 0,0 1-1 0 0,0 0 1 0 0,1 1-1 0 0,0 0 1 0 0,0 1-1 0 0,0-1 1 0 0,0 1 0 0 0,1 1-1 0 0,0-1 1 0 0,0 1-1 0 0,1 1 1 0 0,0-1-1 0 0,0 1 1 0 0,1 0 0 0 0,0 0-1 0 0,0 1 1 0 0,1 0-1 0 0,0-1 1 0 0,1 1-1 0 0,-1 1 1 0 0,2-1 0 0 0,0 0-1 0 0,0 1 1 0 0,0-1-1 0 0,1 1 1 0 0,1 0-1 0 0,-1-1 1 0 0,2 10 7 0 0,-1-14 8 0 0,1 1-1 0 0,0-1 1 0 0,0 0 0 0 0,0 1 0 0 0,1-1-1 0 0,0 0 1 0 0,0 0 0 0 0,0 0 0 0 0,0 0-1 0 0,1 0 1 0 0,0-1 0 0 0,0 1-1 0 0,0-1 1 0 0,0 1 0 0 0,1-1 0 0 0,0 0-1 0 0,0-1 1 0 0,0 1 0 0 0,0-1 0 0 0,0 1-1 0 0,1-1 1 0 0,0-1 0 0 0,-1 1 0 0 0,1-1-1 0 0,0 1 1 0 0,0-1 0 0 0,1-1-1 0 0,-1 1 1 0 0,0-1 0 0 0,3 1-8 0 0,110-21 903 0 0,86-88-216 0 0,-178 93-646 0 0,-25 14-41 0 0,-1 0-41 0 0,0 0-26 0 0,-3 12-257 0 0,-90 288 279 0 0,83-256-227 0 0,1 0 0 0 0,3 0 0 0 0,1 1 0 0 0,2 0 1 0 0,3 20 271 0 0,0-64-145 0 0,0 1 1 0 0,0-1-1 0 0,0 0 1 0 0,0 0-1 0 0,0 0 1 0 0,0 1-1 0 0,0-1 1 0 0,1 0-1 0 0,-1 0 1 0 0,0 0-1 0 0,1 1 1 0 0,-1-1-1 0 0,1 0 1 0 0,-1 0-1 0 0,1 0 1 0 0,-1 0-1 0 0,1 0 1 0 0,0 0-1 0 0,0 0 1 0 0,0 0-1 0 0,-1-1 1 0 0,1 1-1 0 0,0 0 1 0 0,0 0-1 0 0,0-1 1 0 0,0 1-1 0 0,0 0 1 0 0,0-1-1 0 0,0 1 1 0 0,1-1-1 0 0,-1 1 1 0 0,1-1 144 0 0,49-22-14110 0 0,-42 14 9772 0 0</inkml:trace>
  <inkml:trace contextRef="#ctx0" brushRef="#br0" timeOffset="3343.841">1920 406 5521 0 0,'0'0'1881'0'0,"0"0"-692"0"0,0 0-217 0 0,0 0 106 0 0,0 0 110 0 0,-26 36-32 0 0,-84 116-183 0 0,59-53 60 0 0,46-80-877 0 0,1-12-99 0 0,1 1 0 0 0,-1 0 0 0 0,2 0-1 0 0,-1 0 1 0 0,1 0 0 0 0,0 0 0 0 0,1 1 0 0 0,0-1 0 0 0,0 1-1 0 0,1-1 1 0 0,0 1 0 0 0,1-1 0 0 0,-1 0 0 0 0,2 1-1 0 0,-1-1 1 0 0,1 0 0 0 0,0 0 0 0 0,1 0 0 0 0,0 0-1 0 0,0 0 1 0 0,1 0 0 0 0,0-1 0 0 0,0 0 0 0 0,1 1 0 0 0,0-2-1 0 0,0 1 1 0 0,1-1 0 0 0,0 1 0 0 0,0-1 0 0 0,4 3-57 0 0,-1-5 161 0 0,1-1 0 0 0,0 0 0 0 0,-1 0 1 0 0,1 0-1 0 0,0-2 0 0 0,0 1 1 0 0,1-1-1 0 0,-1-1 0 0 0,0 1 0 0 0,0-2 1 0 0,0 1-1 0 0,0-2 0 0 0,0 1 0 0 0,0-1 1 0 0,0-1-1 0 0,0 0 0 0 0,0 0 1 0 0,-1-1-1 0 0,1 0 0 0 0,-1-1 0 0 0,0 0 1 0 0,-1 0-1 0 0,1-1 0 0 0,-1 0 1 0 0,0 0-1 0 0,-1-1 0 0 0,1 0 0 0 0,-1-1 1 0 0,-1 1-1 0 0,1-2-161 0 0,8-8 66 0 0,-1-1 0 0 0,-1 0 1 0 0,0 0-1 0 0,-1-1 0 0 0,-2-1 0 0 0,0 0 1 0 0,-1 0-1 0 0,-1-1 0 0 0,0 0 0 0 0,-2-1 1 0 0,-1 0-1 0 0,0 0 0 0 0,-2 0 0 0 0,0 0 1 0 0,-2 0-1 0 0,0-1 0 0 0,-2 1 0 0 0,-1-6-66 0 0,1 21-75 0 0,-1 0 0 0 0,0 0 1 0 0,-1 1-1 0 0,1-1 0 0 0,-1 1 0 0 0,-1 0 0 0 0,1 0 0 0 0,-1 0 0 0 0,0 0 1 0 0,0 1-1 0 0,-1 0 0 0 0,1 0 0 0 0,-1 0 0 0 0,-1 0 0 0 0,1 1 0 0 0,0-1 0 0 0,-1 1 1 0 0,0 1-1 0 0,0-1 0 0 0,0 1 0 0 0,-1 0 0 0 0,1 1 0 0 0,-1-1 0 0 0,-2 0 75 0 0,3 2-274 0 0,-1 0-1 0 0,1 0 0 0 0,-1 0 1 0 0,0 1-1 0 0,1 0 0 0 0,-1 0 1 0 0,1 0-1 0 0,-1 1 0 0 0,0 0 0 0 0,1 0 1 0 0,-1 1-1 0 0,1 0 0 0 0,0 0 1 0 0,0 1-1 0 0,-1-1 0 0 0,-4 4 275 0 0,-75 62-10995 0 0,69-49 5300 0 0</inkml:trace>
  <inkml:trace contextRef="#ctx0" brushRef="#br0" timeOffset="3702.213">2568 498 5649 0 0,'0'0'1786'0'0,"0"0"-322"0"0,0 0-97 0 0,0 0 20 0 0,0 0-51 0 0,0 0-214 0 0,0 0-314 0 0,0 0-228 0 0,0 0-142 0 0,0 0-78 0 0,0 0-57 0 0,-34 19-30 0 0,-110 65-24 0 0,138-82-224 0 0,1 1-1 0 0,-1 0 0 0 0,1 1 0 0 0,0-1 0 0 0,0 1 1 0 0,0 0-1 0 0,0 0 0 0 0,0 1 0 0 0,1-1 1 0 0,0 1-1 0 0,0 0 0 0 0,0 0 0 0 0,1 1 0 0 0,-1 1-24 0 0,-3 5 69 0 0,2-2-38 0 0,0 0 1 0 0,0 0-1 0 0,1 0 0 0 0,1 0 0 0 0,0 0 0 0 0,0 1 0 0 0,1-1 0 0 0,0 1 0 0 0,1 0 0 0 0,0 0 0 0 0,1 0 0 0 0,0-1 0 0 0,1 6-30 0 0,-1-11 32 0 0,1-1 1 0 0,0 1 0 0 0,1-1 0 0 0,-1 0 0 0 0,1 1 0 0 0,-1-1 0 0 0,1 0 0 0 0,0 0 0 0 0,1 0 0 0 0,-1 0 0 0 0,1-1 0 0 0,0 1 0 0 0,0-1 0 0 0,0 1 0 0 0,0-1 0 0 0,0 0 0 0 0,1 0 0 0 0,-1-1 0 0 0,1 1 0 0 0,0-1 0 0 0,0 1 0 0 0,0-1 0 0 0,0-1 0 0 0,0 1 0 0 0,1 0 0 0 0,-1-1 0 0 0,0 0 0 0 0,2 0-34 0 0,5 2 195 0 0,-1-1-1 0 0,1 0 0 0 0,-1-1 1 0 0,1-1-1 0 0,-1 1 1 0 0,1-1-1 0 0,-1-1 0 0 0,1 0 1 0 0,-1-1-1 0 0,1 0 0 0 0,6-2-194 0 0,1-3 165 0 0,-1 0 0 0 0,0-1 0 0 0,-1-1 0 0 0,0 0 0 0 0,0-1 0 0 0,-1-1 0 0 0,-1-1 0 0 0,1 0 0 0 0,-2-1 0 0 0,0 0 0 0 0,0-1 0 0 0,-2 0 0 0 0,1-1 0 0 0,-2 0 0 0 0,0-1 0 0 0,-1 0 0 0 0,0-1 0 0 0,-2 0 0 0 0,0 0 0 0 0,-1-1 0 0 0,0 1 0 0 0,-2-1 0 0 0,0-1 0 0 0,-1 1 0 0 0,0 0 0 0 0,-2-1 0 0 0,0-13-165 0 0,-1 27-44 0 0,0 0 1 0 0,-1 1-1 0 0,1-1 1 0 0,-1 1-1 0 0,0-1 1 0 0,0 1-1 0 0,0-1 1 0 0,-1 1-1 0 0,0 0 1 0 0,1 0-1 0 0,-2-1 1 0 0,1 1-1 0 0,0 0 1 0 0,-1 1-1 0 0,0-1 1 0 0,1 0-1 0 0,-1 1 1 0 0,-1 0-1 0 0,1 0 1 0 0,0 0-1 0 0,-1 0 1 0 0,0 0-1 0 0,0 0 1 0 0,0 1-1 0 0,0 0 1 0 0,0 0-1 0 0,-1 0 44 0 0,-1 0-305 0 0,1 0-1 0 0,-1 0 1 0 0,0 1-1 0 0,0 0 1 0 0,0 0-1 0 0,0 1 1 0 0,0-1-1 0 0,0 2 1 0 0,0-1-1 0 0,0 0 0 0 0,0 1 1 0 0,1 0-1 0 0,-7 2 306 0 0,-46 27-8271 0 0,39-18-2558 0 0</inkml:trace>
  <inkml:trace contextRef="#ctx0" brushRef="#br0" timeOffset="4551.607">3155 310 6009 0 0,'0'0'1543'0'0,"0"0"-64"0"0,0 0 34 0 0,0 0 144 0 0,0 0 88 0 0,0 0-181 0 0,0 0-368 0 0,0 0-334 0 0,0 0-215 0 0,0 0-82 0 0,0 0 22 0 0,0 0 9 0 0,-2 12-41 0 0,-42 123 822 0 0,-141 265-1019 0 0,122-278-658 0 0,63-121 204 0 0,0-1-36 0 0,0 0-43 0 0,17-22-201 0 0,188-306 597 0 0,-77 104-259 0 0,-140 250-43 0 0,1 1 0 0 0,1 0 0 0 0,2 0 1 0 0,0 1-1 0 0,2 0 0 0 0,1 0 0 0 0,1 0 1 0 0,2 1-1 0 0,0 16 81 0 0,2-40 9 0 0,1 0 0 0 0,-1 1 0 0 0,1-1-1 0 0,0 0 1 0 0,0 0 0 0 0,1 0 0 0 0,0 0 0 0 0,0 0 0 0 0,0-1 0 0 0,0 1 0 0 0,1 0 0 0 0,-1-1 0 0 0,1 1 0 0 0,0-1 0 0 0,1 0 0 0 0,-1 0 0 0 0,1-1 0 0 0,0 1-1 0 0,-1-1 1 0 0,2 1 0 0 0,-1-1 0 0 0,0 0 0 0 0,1-1 0 0 0,-1 1 0 0 0,1-1 0 0 0,0 0 0 0 0,0 0 0 0 0,0 0 0 0 0,0-1 0 0 0,0 0 0 0 0,0 0 0 0 0,0 0-1 0 0,4 0-8 0 0,2-2 172 0 0,0 0 0 0 0,0-1 0 0 0,0 0 0 0 0,0 0-1 0 0,0-2 1 0 0,0 1 0 0 0,-1-1 0 0 0,0-1 0 0 0,0 0 0 0 0,0 0-1 0 0,0-1 1 0 0,-1 0 0 0 0,0-1 0 0 0,0 0 0 0 0,0 0-1 0 0,-1-1 1 0 0,0 0 0 0 0,-1 0 0 0 0,5-7-172 0 0,15-22 319 0 0,-2-1 0 0 0,-1-1 0 0 0,-2-1 0 0 0,2-10-319 0 0,-20 43 7 0 0,0-1-27 0 0,1 0-1 0 0,-1-1 1 0 0,-1 0-1 0 0,0 0 1 0 0,0 0-1 0 0,0 0 1 0 0,-1 0 0 0 0,-1 0-1 0 0,1-1 1 0 0,-2 1-1 0 0,1-1 1 0 0,-2-6 20 0 0,-30-7-3672 0 0,5 24-6291 0 0,20 2-1109 0 0</inkml:trace>
  <inkml:trace contextRef="#ctx0" brushRef="#br0" timeOffset="5839.618">3746 163 7170 0 0,'0'0'1116'0'0,"0"0"-269"0"0,0 0-158 0 0,0 0 86 0 0,0 0 181 0 0,0 0 127 0 0,0 0 7 0 0,0 0-98 0 0,0 0-88 0 0,0 0-82 0 0,0 0-86 0 0,0 0-52 0 0,0 0-40 0 0,24 33-79 0 0,74 107-70 0 0,-94-134-451 0 0,1 0 0 0 0,-1 0 1 0 0,-1 1-1 0 0,1-1 0 0 0,-1 1 0 0 0,0 0 0 0 0,-1 0 0 0 0,1 0 0 0 0,-2 0 1 0 0,1 0-1 0 0,-1 0 0 0 0,0 0 0 0 0,0 1 0 0 0,0 4-44 0 0,-1 10 102 0 0,3 20-24 0 0,-1 0 1 0 0,-3 0-1 0 0,-1-1 0 0 0,-2 1 0 0 0,-2-1 0 0 0,-2 1 0 0 0,-1-2 0 0 0,-3 3-78 0 0,5-21-150 0 0,-1 0 0 0 0,-2-1 0 0 0,0 0 0 0 0,-1 0 0 0 0,-1-1 0 0 0,-1 0 0 0 0,0-2 0 0 0,-2 1 0 0 0,0-1 0 0 0,-1-1 0 0 0,-1-1 0 0 0,-1-1 0 0 0,0 0 0 0 0,0-1 0 0 0,-5 2 150 0 0,-168 79-6585 0 0,59-47-2330 0 0,98-37 5752 0 0</inkml:trace>
  <inkml:trace contextRef="#ctx0" brushRef="#br0" timeOffset="6464.147">987 1 856 0 0,'0'0'578'0'0,"0"0"-100"0"0,0 0 128 0 0,0 0 323 0 0,0 0 310 0 0,0 0 182 0 0,0 0 40 0 0,0 0-118 0 0,-25 32-164 0 0,-78 107-188 0 0,96-130-859 0 0,0 1-1 0 0,1 0 1 0 0,0 0 0 0 0,1 0-1 0 0,0 1 1 0 0,0 0 0 0 0,1 0-1 0 0,0 0 1 0 0,0 8-132 0 0,-3 7 237 0 0,-11 28 42 0 0,2 0 1 0 0,3 2 0 0 0,2 0 0 0 0,3 0 0 0 0,2 0-1 0 0,2 1 1 0 0,3 0 0 0 0,3 0 0 0 0,2 0 0 0 0,8 35-280 0 0,-9-76-24 0 0,2 1 0 0 0,0-1 0 0 0,0 0 0 0 0,2 0 0 0 0,0-1 0 0 0,1 1 0 0 0,0-2 0 0 0,1 1 0 0 0,1-1 0 0 0,1 0 0 0 0,0-1 0 0 0,0-1 0 0 0,1 0 0 0 0,1 0 0 0 0,0-1 0 0 0,0-1 0 0 0,1 0 0 0 0,0 0 0 0 0,1-2 0 0 0,8 4 24 0 0,151 37-1520 0 0,-56-35-4972 0 0,-82-10-317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4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268 184 232 0 0,'0'0'987'0'0,"0"0"-64"0"0,0 0 96 0 0,0 0 186 0 0,0 0 198 0 0,0 0 71 0 0,0 0-145 0 0,0 0-223 0 0,0 0-248 0 0,0 0-193 0 0,0 0-73 0 0,0 0-12 0 0,0 0 12 0 0,-6 2 13 0 0,2-1-469 0 0,0 1 0 0 0,0 0 0 0 0,0-1 0 0 0,0 1 1 0 0,1 1-1 0 0,-1-1 0 0 0,0 0 0 0 0,1 1 0 0 0,0 0 1 0 0,0 0-1 0 0,-1 0 0 0 0,2 0 0 0 0,-1 0 0 0 0,0 1 0 0 0,1-1 1 0 0,-3 4-137 0 0,-28 54 501 0 0,3 2 1 0 0,3 1 0 0 0,2 1-1 0 0,3 0 1 0 0,3 2-1 0 0,3 1 1 0 0,3 0 0 0 0,-3 54-502 0 0,15-102 19 0 0,0-1 0 0 0,1 1 0 0 0,1-1 0 0 0,1 1 0 0 0,1-1 0 0 0,1 0 0 0 0,0 0 0 0 0,2 0 0 0 0,0-1 0 0 0,0 0 0 0 0,2 0 0 0 0,1 0 0 0 0,0-1 0 0 0,1 0-19 0 0,48 35-118 0 0,-28-45-2639 0 0,-26-25-8976 0 0,-3 14 6313 0 0</inkml:trace>
  <inkml:trace contextRef="#ctx0" brushRef="#br0" timeOffset="408.511">340 597 5393 0 0,'0'0'1114'0'0,"0"0"-95"0"0,0 0-14 0 0,0 0 126 0 0,0 0 111 0 0,0 0-122 0 0,0 0-247 0 0,0 0-278 0 0,0 0-228 0 0,-20 35-136 0 0,-60 112-27 0 0,57-77 122 0 0,24-58-226 0 0,-1-6-31 0 0,1-1 0 0 0,-1 1 0 0 0,1-1-1 0 0,0 1 1 0 0,0-1 0 0 0,0 0-1 0 0,1 0 1 0 0,0 1 0 0 0,0-1-1 0 0,0 0 1 0 0,1 0 0 0 0,0-1-1 0 0,0 1 1 0 0,0 0 0 0 0,0-1-1 0 0,1 0 1 0 0,-1 0 0 0 0,1 0-1 0 0,0 0 1 0 0,1-1 0 0 0,-1 1-1 0 0,1-1 1 0 0,-1 0 0 0 0,1 0 0 0 0,0-1-1 0 0,0 0 1 0 0,0 1 0 0 0,0-2-1 0 0,0 1 1 0 0,1-1 0 0 0,-1 1-1 0 0,0-1 1 0 0,1-1 0 0 0,-1 1-1 0 0,1-1 1 0 0,1 0-69 0 0,4 0 204 0 0,-1-1 1 0 0,1 0-1 0 0,-1 0 0 0 0,1-1 1 0 0,-1 0-1 0 0,1-1 0 0 0,-1-1 1 0 0,0 1-1 0 0,0-1 0 0 0,-1-1 0 0 0,1 0 1 0 0,-1-1-1 0 0,0 1 0 0 0,0-2 1 0 0,-1 1-1 0 0,0-1 0 0 0,0 0 1 0 0,5-7-205 0 0,-1 1 134 0 0,0 0 0 0 0,-1-1 1 0 0,0-1-1 0 0,-1 0 0 0 0,-1 0 1 0 0,0-1-1 0 0,-1 0 0 0 0,-1 0 1 0 0,-1-1-1 0 0,4-13-134 0 0,-7 21-59 0 0,0-1 0 0 0,-1 1 0 0 0,0 0-1 0 0,-1-1 1 0 0,0 0 0 0 0,0 1 0 0 0,-1-1 0 0 0,-1 1-1 0 0,1-1 1 0 0,-1 0 0 0 0,-1 1 0 0 0,0-1 0 0 0,0 1 0 0 0,-1 0-1 0 0,0 0 1 0 0,-1 0 0 0 0,0 0 0 0 0,0 1 0 0 0,-1-1-1 0 0,0 1 1 0 0,0 0 0 0 0,-1 0 0 0 0,0 1 0 0 0,0 0 0 0 0,-1 0-1 0 0,0 0 1 0 0,0 1 0 0 0,-1 0 0 0 0,0 0 0 0 0,0 1 0 0 0,0 0-1 0 0,-5-2 60 0 0,7 5-262 0 0,0 0 1 0 0,-1 0-1 0 0,1 1 0 0 0,-1 0 0 0 0,1 0 0 0 0,-1 0 0 0 0,1 1 0 0 0,-1 0 0 0 0,1 0 1 0 0,-1 1-1 0 0,0 0 0 0 0,1 0 0 0 0,0 0 0 0 0,-1 1 0 0 0,1 0 0 0 0,0 0 0 0 0,0 1 1 0 0,0-1-1 0 0,-4 3 262 0 0,-64 45-9364 0 0,57-37 3383 0 0</inkml:trace>
  <inkml:trace contextRef="#ctx0" brushRef="#br0" timeOffset="662.24">883 744 15491 0 0,'0'0'1071'0'0,"0"0"-428"0"0,0 0-88 0 0,0 0 206 0 0,0 0 190 0 0,0 0-24 0 0,0 0-228 0 0,0 0-255 0 0,0 0-219 0 0,0 0-134 0 0,0 0-74 0 0,0 0-58 0 0,-6 15-59 0 0,-20 47-41 0 0,26-61 28 0 0,-1 0 0 0 0,1 0 0 0 0,0-1 0 0 0,0 1 0 0 0,0 0 0 0 0,0 0 0 0 0,0 0 0 0 0,0 0 0 0 0,0-1 0 0 0,0 1 0 0 0,0 0 0 0 0,0 0 0 0 0,0 0 0 0 0,1-1 0 0 0,-1 1 0 0 0,0 0 0 0 0,1 0 0 0 0,-1-1 0 0 0,0 1 0 0 0,1 0 0 0 0,-1-1 1 0 0,1 1-1 0 0,-1 0 0 0 0,1-1 0 0 0,-1 1 0 0 0,1-1 0 0 0,0 1 0 0 0,-1-1 0 0 0,1 1 0 0 0,0-1 0 0 0,-1 1 0 0 0,1-1 0 0 0,0 0 0 0 0,0 1 0 0 0,-1-1 0 0 0,1 0 0 0 0,0 1 0 0 0,0-1 0 0 0,0 0 0 0 0,-1 0 0 0 0,1 0 0 0 0,0 0 0 0 0,0 0 0 0 0,0 0 0 0 0,-1 0 0 0 0,1 0 1 0 0,0 0-1 0 0,0 0 0 0 0,0-1 0 0 0,-1 1 0 0 0,1 0 0 0 0,0 0 0 0 0,0-1 0 0 0,-1 1 0 0 0,1-1 0 0 0,0 1 0 0 0,0 0 0 0 0,-1-1 0 0 0,1 0 0 0 0,-1 1 0 0 0,1-1 0 0 0,0 1 0 0 0,-1-1 0 0 0,1 0 0 0 0,-1 1 0 0 0,0-1 0 0 0,1 0 113 0 0,33-28-12666 0 0,-28 21 11308 0 0</inkml:trace>
  <inkml:trace contextRef="#ctx0" brushRef="#br0" timeOffset="984.402">1218 372 4793 0 0,'0'0'3202'0'0,"0"0"-817"0"0,0 0-542 0 0,0 0-168 0 0,0 0-184 0 0,0 0-239 0 0,0 0-291 0 0,0 0-278 0 0,0 0-189 0 0,0 0-120 0 0,0 0-107 0 0,0 0-88 0 0,0 0-46 0 0,-29 24-38 0 0,-90 75-18 0 0,75-41 12 0 0,42-48-74 0 0,0-6-4 0 0,1 1-1 0 0,-1-1 1 0 0,1 1-1 0 0,0-1 0 0 0,0 1 1 0 0,1-1-1 0 0,0 1 1 0 0,0 0-1 0 0,0-1 0 0 0,0 1 1 0 0,0-1-1 0 0,1 1 1 0 0,0 0-1 0 0,0-1 1 0 0,0 1-1 0 0,1-1 0 0 0,-1 0 1 0 0,1 1-1 0 0,0-1 1 0 0,0 0-1 0 0,1 0 0 0 0,-1 0 1 0 0,1-1-1 0 0,0 1 1 0 0,0-1-1 0 0,0 1 1 0 0,1-1-1 0 0,-1 0 0 0 0,1 0 1 0 0,-1 0-1 0 0,1-1 1 0 0,0 1-1 0 0,0-1 0 0 0,0 0 1 0 0,1 0-1 0 0,-1 0 1 0 0,0-1-1 0 0,1 1 0 0 0,-1-1 1 0 0,1 0-1 0 0,-1-1 1 0 0,4 1-11 0 0,3-1 119 0 0,-1 0 0 0 0,1-1 1 0 0,0 0-1 0 0,-1-1 0 0 0,1 0 1 0 0,-1-1-1 0 0,1 0 0 0 0,-1-1 1 0 0,0 0-1 0 0,0 0 0 0 0,-1-1 0 0 0,0 0 1 0 0,1-1-1 0 0,-2 0 0 0 0,1 0 1 0 0,-1-1-1 0 0,0 0 0 0 0,0-1 1 0 0,-1 0-1 0 0,0 0 0 0 0,0 0 1 0 0,-1-1-1 0 0,0 0 0 0 0,0-1 0 0 0,-1 1 1 0 0,-1-1-1 0 0,0 0 0 0 0,0 0-119 0 0,14-100 246 0 0,-20 107-408 0 0,1 0 0 0 0,-1 0 0 0 0,0 0 0 0 0,0 0 0 0 0,0 0 0 0 0,0 0 1 0 0,0 1-1 0 0,-1-1 0 0 0,1 1 0 0 0,-1 0 0 0 0,1 0 0 0 0,-1 0 0 0 0,0 0 0 0 0,0 0 0 0 0,0 1 1 0 0,0-1-1 0 0,0 1 0 0 0,0 0 0 0 0,-1 0 0 0 0,1 0 0 0 0,0 0 0 0 0,-1 0 0 0 0,1 1 0 0 0,-1 0 0 0 0,1-1 1 0 0,0 1-1 0 0,-1 0 0 0 0,1 1 0 0 0,-1-1 0 0 0,1 1 0 0 0,0-1 0 0 0,-1 1 0 0 0,1 0 0 0 0,0 0 1 0 0,0 1-1 0 0,0-1 0 0 0,0 1 0 0 0,-2 0 162 0 0,-53 25-5224 0 0,21-5-1281 0 0,17-10 354 0 0</inkml:trace>
  <inkml:trace contextRef="#ctx0" brushRef="#br0" timeOffset="1299.317">1246 744 0 0 0,'0'0'3471'0'0,"0"0"-1854"0"0,0 0-512 0 0,0 0 233 0 0,0 0 334 0 0,0 0 154 0 0,0 0-79 0 0,0 0-287 0 0,0 0-397 0 0,0 0-379 0 0,0 0-302 0 0,0 0-189 0 0,-3 1-87 0 0,-7 3-76 0 0,1 1 0 0 0,-1 1 1 0 0,1 0-1 0 0,0 0 0 0 0,1 1 1 0 0,-1 0-1 0 0,1 0 1 0 0,1 1-1 0 0,-5 5-30 0 0,1-2 11 0 0,4-5-10 0 0,0 1 0 0 0,0 0 1 0 0,0 0-1 0 0,1 0 1 0 0,0 1-1 0 0,0 0 0 0 0,1 0 1 0 0,0 1-1 0 0,0-1 1 0 0,1 1-1 0 0,0 0 0 0 0,1 0 1 0 0,0 0-1 0 0,1 1 1 0 0,-1-1-1 0 0,2 1 0 0 0,-1 0 1 0 0,1-1-1 0 0,1 1 1 0 0,0 0-1 0 0,1 3-1 0 0,1-8 116 0 0,2 0 0 0 0,-1-1 0 0 0,0 1 0 0 0,1-1 0 0 0,0 1 0 0 0,0-1 0 0 0,0-1 1 0 0,1 1-1 0 0,-1 0 0 0 0,1-1 0 0 0,0 0 0 0 0,0 0 0 0 0,0-1 0 0 0,0 1 0 0 0,1-1 0 0 0,-1 0 0 0 0,0-1 0 0 0,1 1 0 0 0,0-1 0 0 0,-1 0 0 0 0,1 0 0 0 0,0-1 1 0 0,-1 0-1 0 0,1 0 0 0 0,0 0 0 0 0,0 0 0 0 0,-1-1 0 0 0,1 0 0 0 0,-1-1 0 0 0,3 0-116 0 0,-1 0 155 0 0,1 0 0 0 0,-1-1 0 0 0,0-1 0 0 0,0 1 0 0 0,0-1 0 0 0,0 0-1 0 0,-1 0 1 0 0,1-1 0 0 0,-1 0 0 0 0,-1 0 0 0 0,1-1 0 0 0,-1 1 0 0 0,1-1 0 0 0,-2-1 0 0 0,1 1 0 0 0,-1 0 0 0 0,0-1 0 0 0,0 0 0 0 0,-1 0-1 0 0,1 0 1 0 0,-2-1 0 0 0,1 1 0 0 0,-1-1 0 0 0,0-3-155 0 0,1 1-38 0 0,-1 1 0 0 0,0-1-1 0 0,-1 0 1 0 0,0 0 0 0 0,-1 0 0 0 0,0 0 0 0 0,0 0-1 0 0,-1 0 1 0 0,-1 0 0 0 0,0 0 0 0 0,0 1-1 0 0,0-1 1 0 0,-4-7 38 0 0,-52-61-3418 0 0,21 63-973 0 0,11 11-2984 0 0,11 3-1121 0 0</inkml:trace>
  <inkml:trace contextRef="#ctx0" brushRef="#br0" timeOffset="5190.038">1559 818 0 0 0,'0'0'719'0'0,"0"0"54"0"0,0 0 39 0 0,0 0 214 0 0,0 0 314 0 0,0 0 235 0 0,0 0 2 0 0,0 0-156 0 0,0 0-214 0 0,0 0-189 0 0,0 0-133 0 0,4-3-71 0 0,12-7-71 0 0,-12 8-78 0 0,-4 2-75 0 0,0 26 2434 0 0,-3-5-2834 0 0,0 0 0 0 0,-1-1 0 0 0,-1 1-1 0 0,0-1 1 0 0,-2 0 0 0 0,-1 0 0 0 0,-6 11-190 0 0,3-3 53 0 0,-18 42-13 0 0,47-85 588 0 0,252-326 1039 0 0,-263 332-1612 0 0,-7 9-63 0 0,0 0-1 0 0,0 0 1 0 0,0 1-1 0 0,0-1 1 0 0,1 0-1 0 0,-1 0 1 0 0,0 0-1 0 0,0 1 1 0 0,0-1-1 0 0,0 0 1 0 0,1 0-1 0 0,-1 0 1 0 0,0 0-1 0 0,0 1 1 0 0,0-1-1 0 0,1 0 1 0 0,-1 0-1 0 0,0 0 1 0 0,0 0-1 0 0,1 0 1 0 0,-1 0-1 0 0,0 0 1 0 0,0 0-1 0 0,1 0 1 0 0,-1 0-1 0 0,0 0 1 0 0,0 0-1 0 0,1 0 1 0 0,-1 0-1 0 0,0 0 0 0 0,0 0 1 0 0,0 0-1 0 0,1 0 1 0 0,-1 0-1 0 0,0 0 1 0 0,0 0-1 0 0,1 0 1 0 0,-1 0-1 0 0,0-1 1 0 0,0 1-1 0 0,0 0 1 0 0,1 0-1 0 0,-1 0 9 0 0,-17 120 150 0 0,10-6-33 0 0,8-113-116 0 0,1 0 0 0 0,-1 0 0 0 0,1-1 0 0 0,-1 1 0 0 0,1 0 0 0 0,-1 0 0 0 0,1-1 0 0 0,-1 1 0 0 0,1-1 0 0 0,-1 1 0 0 0,1-1 0 0 0,0 0 0 0 0,-1 0 0 0 0,1 0 0 0 0,0 0 0 0 0,-1 0 0 0 0,1 0 0 0 0,0 0 0 0 0,-1 0 0 0 0,1-1 0 0 0,0 1 1 0 0,-1-1-1 0 0,1 1 0 0 0,-1-1 0 0 0,1 1 0 0 0,-1-1 0 0 0,1 0 0 0 0,-1 0 0 0 0,1 0 0 0 0,0 0-1 0 0,93-72 204 0 0,64-37-200 0 0,-158 109-10 0 0,0 1 1 0 0,0 0 0 0 0,0-1-1 0 0,1 1 1 0 0,-1 0 0 0 0,0 0-1 0 0,0 0 1 0 0,0 0 0 0 0,1 0-1 0 0,-1 0 1 0 0,0 0 0 0 0,0 0-1 0 0,0 1 1 0 0,1-1 0 0 0,-1 0-1 0 0,0 1 1 0 0,0-1 0 0 0,0 1-1 0 0,0-1 1 0 0,0 1 0 0 0,0 0-1 0 0,0-1 1 0 0,0 1 0 0 0,0 0-1 0 0,0 0 1 0 0,0 0 0 0 0,0-1-1 0 0,-1 1 1 0 0,1 0 0 0 0,0 0-1 0 0,0 0 1 0 0,-1 0 0 0 0,1 0-1 0 0,-1 1 1 0 0,1-1-1 0 0,-1 0 1 0 0,0 0 0 0 0,1 0-1 0 0,-1 0 1 0 0,0 1 0 0 0,0-1-1 0 0,0 0 1 0 0,1 0 0 0 0,-2 0-1 0 0,1 1 1 0 0,0-1 0 0 0,0 0-1 0 0,0 0 1 0 0,0 0 0 0 0,-1 1-1 0 0,1-1 1 0 0,0 0 0 0 0,-1 0-1 0 0,1 0 1 0 0,-1 0 0 0 0,0 0-1 0 0,1 0 1 0 0,-1 0 0 0 0,0 1 5 0 0,0 12 67 0 0,-17 148 125 0 0,29-114-477 0 0,9-41-3156 0 0,-2-28-10932 0 0,-14 16 10427 0 0</inkml:trace>
  <inkml:trace contextRef="#ctx0" brushRef="#br0" timeOffset="5597.356">2242 0 6369 0 0,'0'0'1459'0'0,"0"0"-366"0"0,0 0-164 0 0,0 0 87 0 0,0 0 106 0 0,0 0 71 0 0,0 0-55 0 0,0 0-91 0 0,0 0-25 0 0,0 0-78 0 0,0 0-91 0 0,0 0-71 0 0,0 0-70 0 0,17 26-41 0 0,56 83-45 0 0,-50-80-372 0 0,-1 0-1 0 0,-2 2 0 0 0,-2 1 0 0 0,0 0 0 0 0,-2 1 0 0 0,-2 1 0 0 0,-1 1 0 0 0,-1 0 0 0 0,-3 0 0 0 0,0 1 0 0 0,3 35-253 0 0,-10-14 55 0 0,-2 0-1 0 0,-3 0 1 0 0,-2 0 0 0 0,-2 0 0 0 0,-3-1 0 0 0,-3 0 0 0 0,-5 11-55 0 0,12-50-27 0 0,0 0 1 0 0,-1 0-1 0 0,-1 0 1 0 0,-1-1-1 0 0,0 0 0 0 0,-1-1 1 0 0,-1 0-1 0 0,0 0 1 0 0,-1-1-1 0 0,-8 7 27 0 0,8-10-730 0 0,0-1-1 0 0,0 0 1 0 0,-1-1 0 0 0,0 0-1 0 0,0-1 1 0 0,-1 0-1 0 0,-14 5 731 0 0,0-4-4111 0 0,8-7-3879 0 0,11-2 1326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52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96 928 0 0,'0'0'1138'0'0,"0"0"-146"0"0,0 0 36 0 0,0 0 198 0 0,0 0 214 0 0,0 0 108 0 0,0 0-94 0 0,0 0-190 0 0,0 0-225 0 0,0 0-188 0 0,0 0-111 0 0,0 0-102 0 0,-22-7-99 0 0,-69-23-130 0 0,45 29 117 0 0,40 5-431 0 0,-13 11 11 0 0,0 1 0 0 0,2 0 0 0 0,0 1-1 0 0,0 1 1 0 0,2 1 0 0 0,0 0 0 0 0,2 1-1 0 0,0 0 1 0 0,1 1 0 0 0,1 0 0 0 0,1 1-1 0 0,0 0 1 0 0,2 1 0 0 0,1 0 0 0 0,1 0-1 0 0,1 1 1 0 0,-1 10-106 0 0,1-11-29 0 0,1 0-1 0 0,0 0 1 0 0,2 0-1 0 0,1 1 0 0 0,0-1 1 0 0,2 0-1 0 0,1 6 30 0 0,-1-25-30 0 0,0 0-1 0 0,0 0 0 0 0,0 1 0 0 0,0-1 0 0 0,1 0 0 0 0,-1 0 0 0 0,1-1 1 0 0,0 1-1 0 0,0 0 0 0 0,1-1 0 0 0,-1 1 0 0 0,1-1 0 0 0,0 0 1 0 0,0 1-1 0 0,0-1 0 0 0,0-1 0 0 0,0 1 0 0 0,1 0 0 0 0,-1-1 1 0 0,1 0-1 0 0,0 0 0 0 0,0 0 0 0 0,-1 0 0 0 0,1 0 0 0 0,1-1 0 0 0,-1 0 1 0 0,0 0-1 0 0,0 0 0 0 0,0 0 0 0 0,0-1 0 0 0,2 1 31 0 0,6-1-505 0 0,0 1 0 0 0,0-2 0 0 0,0 1 0 0 0,0-2 0 0 0,-1 0 0 0 0,1 0 0 0 0,0-1 0 0 0,-1 0 0 0 0,0-1 0 0 0,10-4 505 0 0,37-17-6595 0 0,-39 18 1750 0 0</inkml:trace>
  <inkml:trace contextRef="#ctx0" brushRef="#br0" timeOffset="156.905">675 144 4953 0 0,'0'0'946'0'0,"0"0"-110"0"0,0 0 68 0 0,0 0 230 0 0,0 0 171 0 0,0 0-53 0 0,0 0-215 0 0,0 0-261 0 0,-32 36-243 0 0,-97 111-145 0 0,95-87-80 0 0,32-53-269 0 0,0 0 0 0 0,0 0 1 0 0,1 0-1 0 0,0 0 0 0 0,1 1 0 0 0,0-1 0 0 0,0 0 0 0 0,0 0 0 0 0,1 0 0 0 0,0 1 0 0 0,0-1 0 0 0,1 0 0 0 0,0 0 0 0 0,0 0 0 0 0,0-1 0 0 0,1 1 0 0 0,0-1 0 0 0,1 1 0 0 0,0-1 0 0 0,-1 0 0 0 0,2 0 0 0 0,-1 0 0 0 0,1-1 0 0 0,0 0 0 0 0,0 0 1 0 0,0 0-1 0 0,1 0 0 0 0,0-1 0 0 0,2 2-39 0 0,5-3 204 0 0,0 0 1 0 0,0 0 0 0 0,0-1 0 0 0,1-1-1 0 0,-1 0 1 0 0,1-1 0 0 0,-1 0 0 0 0,0-1-1 0 0,1-1 1 0 0,-1 0 0 0 0,0-1-1 0 0,0 0 1 0 0,0-1 0 0 0,0 0 0 0 0,-1-1-1 0 0,1-1 1 0 0,-1 0 0 0 0,-1 0 0 0 0,1-2-1 0 0,-1 1 1 0 0,0-1 0 0 0,-1-1 0 0 0,0 0-1 0 0,0 0 1 0 0,-1-1 0 0 0,0 0 0 0 0,2-5-206 0 0,1 5 82 0 0,-1-1 0 0 0,-1-1 0 0 0,0 1 0 0 0,-1-2-1 0 0,0 1 1 0 0,-1-1 0 0 0,0 0 0 0 0,-1-1 0 0 0,-1 0-1 0 0,0 0 1 0 0,-1-1 0 0 0,0 1 0 0 0,-1-1 0 0 0,-1 0-1 0 0,0 0 1 0 0,-1-1 0 0 0,-1 1 0 0 0,0 0-1 0 0,-1-8-80 0 0,-4 16-160 0 0,1 0 0 0 0,-1 0 0 0 0,-1 1 0 0 0,1-1 0 0 0,-1 1 0 0 0,0 0 0 0 0,-1 1 0 0 0,1-1 0 0 0,-1 1 0 0 0,0 0 0 0 0,0 0 0 0 0,-1 1-1 0 0,0-1 1 0 0,1 2 0 0 0,-1-1 0 0 0,-1 1 0 0 0,1 0 0 0 0,0 0 0 0 0,-1 1 0 0 0,1 0 0 0 0,-1 0 0 0 0,0 1 0 0 0,0 0 0 0 0,1 1-1 0 0,-1-1 1 0 0,0 1 0 0 0,0 1 0 0 0,-7 0 160 0 0,-80 14-4303 0 0,37 11-2871 0 0,37-11 566 0 0</inkml:trace>
  <inkml:trace contextRef="#ctx0" brushRef="#br0" timeOffset="157.905">1387 0 5193 0 0,'0'0'1396'0'0,"0"0"-250"0"0,0 0-103 0 0,0 0-27 0 0,0 0-100 0 0,0 0-186 0 0,0 0-155 0 0,0 0-77 0 0,0 0-12 0 0,0 0 22 0 0,0 0 47 0 0,-32 22 53 0 0,-99 67 24 0 0,68-38 559 0 0,61-49-1167 0 0,0-1 1 0 0,0 1-1 0 0,1-1 1 0 0,-1 1 0 0 0,0-1-1 0 0,1 1 1 0 0,-1 0-1 0 0,1 0 1 0 0,0 0-1 0 0,-1 0 1 0 0,1 0-1 0 0,0 0 1 0 0,0 0-1 0 0,0 0 1 0 0,1 1-1 0 0,-1-1 1 0 0,0 0-1 0 0,1 0 1 0 0,0 1 0 0 0,-1-1-1 0 0,1 0 1 0 0,0 1-1 0 0,0-1 1 0 0,0 0-1 0 0,0 1 1 0 0,1-1-1 0 0,-1 0 1 0 0,1 1-1 0 0,-1-1 1 0 0,1 0-1 0 0,0 0 1 0 0,0 0-1 0 0,0 0 1 0 0,0 1-1 0 0,0-1 1 0 0,1 0 0 0 0,-1-1-1 0 0,0 1 1 0 0,1 0-1 0 0,0 0 1 0 0,-1-1-1 0 0,1 1 1 0 0,0 0-25 0 0,92 26 711 0 0,-84-27-652 0 0,0 0 0 0 0,0 1 1 0 0,-1 1-1 0 0,1-1 0 0 0,0 2 1 0 0,-1-1-1 0 0,0 1 0 0 0,1 1 0 0 0,-2-1 1 0 0,1 2-1 0 0,-1-1 0 0 0,1 1 1 0 0,-1 0-1 0 0,-1 1 0 0 0,6 6-59 0 0,-10-10 69 0 0,-1 0 1 0 0,-1 0-1 0 0,1 1 0 0 0,0-1 0 0 0,-1 1 1 0 0,0-1-1 0 0,0 1 0 0 0,0 0 0 0 0,0-1 1 0 0,0 1-1 0 0,-1 0 0 0 0,1-1 0 0 0,-1 1 1 0 0,0 0-1 0 0,-1 0 0 0 0,1-1 0 0 0,0 1 1 0 0,-1 0-1 0 0,0 0 0 0 0,0-1 0 0 0,0 1 1 0 0,-1-1-1 0 0,1 1 0 0 0,-1-1 0 0 0,1 0 1 0 0,-1 1-1 0 0,0-1 0 0 0,-1 0 0 0 0,1 0 1 0 0,0 0-1 0 0,-3 2-69 0 0,-93 72 991 0 0,-68-5-720 0 0,46-63-2966 0 0,93-17-1176 0 0,16-5-4757 0 0,10 9 1265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59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85 121 2032 0 0,'0'0'1030'0'0,"0"0"-47"0"0,0 0 134 0 0,0 0 244 0 0,0 0 238 0 0,0 0 25 0 0,0 0-134 0 0,0 0-223 0 0,0 0-246 0 0,0 0-190 0 0,0 0-133 0 0,2-7-57 0 0,9-23 1714 0 0,-11 30-1884 0 0,-2 23 813 0 0,-54 477 1085 0 0,31-349-3870 0 0,17-138 157 0 0,2-11-3338 0 0,5-2 2341 0 0,1 0-614 0 0,0 0-914 0 0,0 0-1612 0 0</inkml:trace>
  <inkml:trace contextRef="#ctx0" brushRef="#br0" timeOffset="492.467">704 136 3337 0 0,'0'0'2904'0'0,"0"0"-1353"0"0,0 0-345 0 0,0 0 109 0 0,0 0 49 0 0,0 0-60 0 0,0 0-235 0 0,0 0-265 0 0,-33 9-149 0 0,-101 30-90 0 0,52-3 438 0 0,67-30-899 0 0,0 1 1 0 0,0 0-1 0 0,0 1 0 0 0,1 1 0 0 0,0 0 1 0 0,0 0-1 0 0,1 2 0 0 0,0 0 0 0 0,1 0 1 0 0,1 1-1 0 0,0 0 0 0 0,0 1 0 0 0,1 1 1 0 0,1-1-1 0 0,0 1 0 0 0,1 1 0 0 0,-4 10-104 0 0,11-22 8 0 0,0-1-1 0 0,0 1 1 0 0,0 0 0 0 0,1-1-1 0 0,-1 1 1 0 0,1 0-1 0 0,0 0 1 0 0,-1 0-1 0 0,2-1 1 0 0,-1 1-1 0 0,0 0 1 0 0,0 0-1 0 0,1 0 1 0 0,0-1 0 0 0,-1 1-1 0 0,1 0 1 0 0,0-1-1 0 0,0 1 1 0 0,1-1-1 0 0,-1 1 1 0 0,0-1-1 0 0,1 1 1 0 0,-1-1 0 0 0,1 0-1 0 0,0 0 1 0 0,0 0-1 0 0,0 0 1 0 0,0 0-1 0 0,0 0 1 0 0,1 0-1 0 0,-1-1 1 0 0,0 1-1 0 0,1-1 1 0 0,-1 0 0 0 0,1 0-1 0 0,-1 0 1 0 0,1 0-1 0 0,0 0 1 0 0,-1 0-1 0 0,1-1 1 0 0,0 1-1 0 0,0-1 1 0 0,0 0 0 0 0,-1 1-1 0 0,1-2 1 0 0,0 1-1 0 0,0 0-7 0 0,7 0 107 0 0,1 0 0 0 0,-1-1 0 0 0,0 0 0 0 0,0-1 0 0 0,0 0 0 0 0,0 0 0 0 0,0-1 0 0 0,-1 0 0 0 0,1-1 0 0 0,0-1-107 0 0,19-9 212 0 0,147-89 892 0 0,-53 0-528 0 0,-90 81-531 0 0,-38 71-270 0 0,-42 156 477 0 0,2 104-1027 0 0,42-284-850 0 0,3-24 768 0 0,2-13-4418 0 0,21-27-6208 0 0,-16 27 9260 0 0</inkml:trace>
  <inkml:trace contextRef="#ctx0" brushRef="#br0" timeOffset="794.74">1011 29 9202 0 0,'0'0'1028'0'0,"0"0"-281"0"0,0 0-76 0 0,0 0 128 0 0,0 0 100 0 0,0 0-61 0 0,0 0-223 0 0,-19 32-240 0 0,-56 99-143 0 0,56-66-7 0 0,21-58-185 0 0,-1-3 18 0 0,0 0 0 0 0,1-1 0 0 0,-1 1 0 0 0,1 0 0 0 0,0-1 0 0 0,0 1 0 0 0,0-1 0 0 0,0 0 0 0 0,0 1-1 0 0,1-1 1 0 0,0 0 0 0 0,-1-1 0 0 0,1 1 0 0 0,0 0 0 0 0,1-1 0 0 0,-1 0 0 0 0,0 1 0 0 0,1-1 0 0 0,-1 0 0 0 0,1-1 0 0 0,-1 1-1 0 0,1-1 1 0 0,0 0 0 0 0,0 0 0 0 0,0 0 0 0 0,0 0 0 0 0,0 0 0 0 0,3-1-58 0 0,4 1 276 0 0,1 0 1 0 0,-1-1-1 0 0,1 0 1 0 0,-1 0-1 0 0,1-2 1 0 0,-1 1 0 0 0,1-1-1 0 0,-1-1 1 0 0,7-3-277 0 0,-7 1 194 0 0,1 0 0 0 0,-1-1 0 0 0,-1 0 0 0 0,1-1 0 0 0,-1 0 0 0 0,0-1 0 0 0,-1 0 0 0 0,0 0 0 0 0,0-1 0 0 0,-1 0 0 0 0,0-1 0 0 0,3-5-194 0 0,-7 10 49 0 0,0-1-1 0 0,0 0 1 0 0,-1 0-1 0 0,0 0 1 0 0,0 0-1 0 0,0 0 1 0 0,-1-1-1 0 0,0 0 0 0 0,0 1 1 0 0,-1-1-1 0 0,1 0 1 0 0,-2 0-1 0 0,1 0 1 0 0,-1 1-1 0 0,0-1 1 0 0,0 0-1 0 0,-1 0 1 0 0,0 0-1 0 0,0 0 1 0 0,0 0-1 0 0,-1 1 0 0 0,0-1 1 0 0,-1 0-49 0 0,1 3-93 0 0,-1-1-1 0 0,1 1 1 0 0,-1 0 0 0 0,0 0 0 0 0,-1 1-1 0 0,1-1 1 0 0,-1 1 0 0 0,1-1-1 0 0,-1 1 1 0 0,0 0 0 0 0,0 0 0 0 0,0 1-1 0 0,-1-1 1 0 0,1 1 0 0 0,-1 0 0 0 0,1 0-1 0 0,-1 1 1 0 0,0-1 0 0 0,0 1-1 0 0,0 0 1 0 0,-4 0 93 0 0,-64 4-7758 0 0,54 4-2269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2:0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1 387 4561 0 0,'0'0'1422'0'0,"0"0"-481"0"0,0 0-162 0 0,0 0 188 0 0,0 0 324 0 0,0 0 253 0 0,0 0 56 0 0,0 0-90 0 0,0 0-171 0 0,0 0-231 0 0,33-2-209 0 0,104-3-135 0 0,259-43 2900 0 0,-142 11-3582 0 0,-202 33-2995 0 0,-51 4 1567 0 0,-5 0-2753 0 0,-9 1 1392 0 0,3 5-1739 0 0,2-2-2514 0 0</inkml:trace>
  <inkml:trace contextRef="#ctx0" brushRef="#br0" timeOffset="228.358">51 527 4857 0 0,'0'0'1171'0'0,"0"0"-458"0"0,0 0-294 0 0,0 0 73 0 0,0 0 347 0 0,0 0 369 0 0,0 0 231 0 0,0 0 14 0 0,0 0-160 0 0,0 0-248 0 0,0 0-211 0 0,0 0-151 0 0,0 0-120 0 0,31 2-78 0 0,100 7-73 0 0,-12-19 238 0 0,-76 1-479 0 0,248-46-1821 0 0,-287 54 1359 0 0,44-10-2520 0 0,-16 8-6991 0 0,-26 3 5629 0 0</inkml:trace>
  <inkml:trace contextRef="#ctx0" brushRef="#br0" timeOffset="627.637">167 0 6289 0 0,'0'0'663'0'0,"0"0"-231"0"0,0 0-113 0 0,0 0 337 0 0,0 0 496 0 0,0 0 319 0 0,0 0 74 0 0,0 0-150 0 0,0 0-270 0 0,0 0-255 0 0,0 0-183 0 0,0 0-105 0 0,34 25-50 0 0,109 79-1 0 0,-49-45 509 0 0,58 11 332 0 0,-107-52-1248 0 0,1 3 1 0 0,-2 1 0 0 0,-1 2-1 0 0,4 6-124 0 0,-45-29 2 0 0,0 1 0 0 0,0 0 0 0 0,0 0 0 0 0,0 0 0 0 0,0 0 0 0 0,0 0 0 0 0,0 0 0 0 0,-1 0 0 0 0,1 1 0 0 0,-1-1 0 0 0,0 1 0 0 0,1-1 0 0 0,-1 1 0 0 0,0-1 0 0 0,-1 1 0 0 0,1 0 0 0 0,0 0 0 0 0,-1-1 0 0 0,1 1 0 0 0,-1 0 0 0 0,0 0 0 0 0,0 0 0 0 0,0-1 0 0 0,0 1 0 0 0,-1 0 0 0 0,1 0 0 0 0,-1-1 0 0 0,0 1 0 0 0,1 0 0 0 0,-1-1 0 0 0,-1 1 0 0 0,1 0 0 0 0,0-1 0 0 0,0 0 0 0 0,-1 1 0 0 0,0-1 0 0 0,1 0 0 0 0,-1 0 0 0 0,0 1 0 0 0,0-1 0 0 0,0-1 0 0 0,0 1 0 0 0,0 0 0 0 0,-1 0 0 0 0,1-1 0 0 0,-1 0-2 0 0,-189 144 124 0 0,102-83-92 0 0,53-37-191 0 0,20-14-143 0 0,-1 1-1 0 0,1 0 1 0 0,1 2-1 0 0,1 0 1 0 0,0 0-1 0 0,0 2 1 0 0,1 1 302 0 0,9-7-2403 0 0,5-3-3209 0 0,0-5 3194 0 0,0 2-6280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2:06.2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99 8762 0 0,'0'0'1135'0'0,"0"0"-320"0"0,0 0-158 0 0,0 0 117 0 0,0 0 264 0 0,0 0 177 0 0,0 0-68 0 0,0 0-242 0 0,0 0-300 0 0,0 0-262 0 0,0 0-143 0 0,0 0-24 0 0,0 0 8 0 0,-11 21 35 0 0,-76 149 481 0 0,-5 45 279 0 0,50-67-398 0 0,40-144-552 0 0,0 0 0 0 0,1 0 0 0 0,-1 0 0 0 0,1 0 1 0 0,0 0-1 0 0,0 0 0 0 0,1 0 0 0 0,-1 0 0 0 0,1 0 0 0 0,0 0 0 0 0,0 0 0 0 0,0 1 0 0 0,0-1 1 0 0,1 0-1 0 0,0 0 0 0 0,0 0 0 0 0,0 0 0 0 0,0 0 0 0 0,1 0 0 0 0,-1-1 0 0 0,1 1 0 0 0,0 0 0 0 0,0-1 1 0 0,0 1-1 0 0,1-1 0 0 0,-1 0 0 0 0,1 1 0 0 0,0-1 0 0 0,0-1 0 0 0,0 1 0 0 0,0 0 0 0 0,1-1 1 0 0,-1 1-1 0 0,1-1 0 0 0,-1 0 0 0 0,1 0 0 0 0,0-1 0 0 0,0 1 0 0 0,-1-1 0 0 0,2 1-29 0 0,13 0 91 0 0,1 0-1 0 0,-1-1 1 0 0,0-1 0 0 0,0 0-1 0 0,1-2 1 0 0,-1 0-1 0 0,0-1 1 0 0,0-1-1 0 0,-1 0 1 0 0,1-2 0 0 0,5-2-92 0 0,-17 6-172 0 0,29-16-407 0 0,-26-6-6188 0 0,-9 16-2073 0 0,0 4 2608 0 0</inkml:trace>
  <inkml:trace contextRef="#ctx0" brushRef="#br0" timeOffset="508.23">0 191 2705 0 0,'0'0'834'0'0,"0"0"-141"0"0,0 0 29 0 0,0 0 223 0 0,0 0 271 0 0,0 0 167 0 0,0 0-67 0 0,0 0-208 0 0,0 0-269 0 0,0 0-229 0 0,0 0-108 0 0,0 0-8 0 0,0 0 50 0 0,4-11 32 0 0,13-34 18 0 0,12 16 1034 0 0,-8 12-1010 0 0,1 0 0 0 0,0 1 0 0 0,1 2 0 0 0,1 0-1 0 0,0 2 1 0 0,4-1-618 0 0,-21 12 60 0 0,0 0-1 0 0,0 0 0 0 0,1 1 0 0 0,-1 0 1 0 0,0 1-1 0 0,0-1 0 0 0,1 2 0 0 0,-1-1 1 0 0,0 1-1 0 0,0 0 0 0 0,0 0 0 0 0,0 0 1 0 0,-1 1-1 0 0,1 0 0 0 0,-1 1 0 0 0,0 0 1 0 0,1 0-1 0 0,-2 0 0 0 0,3 2-59 0 0,41 20 433 0 0,-31-17-105 0 0,0-1 0 0 0,1-1 0 0 0,0 0-1 0 0,1-2 1 0 0,-1 0 0 0 0,1-1 0 0 0,0-1-1 0 0,18 0-327 0 0,29-18 1510 0 0,-2-2-4063 0 0,-20 27-8605 0 0,-39-6 2867 0 0</inkml:trace>
  <inkml:trace contextRef="#ctx0" brushRef="#br0" timeOffset="946.214">1048 323 4193 0 0,'0'0'727'0'0,"0"0"-213"0"0,0 0 84 0 0,0 0 377 0 0,0 0 416 0 0,0 0 198 0 0,0 0-86 0 0,0 0-181 0 0,0 0-176 0 0,0 0-125 0 0,0 0-61 0 0,0 0-50 0 0,0 0-66 0 0,11 1-80 0 0,96 2 1683 0 0,165-33 50 0 0,-180 19-3631 0 0,-78 9-689 0 0,-12 1-3894 0 0,-2 1-5471 0 0,-5 0 7649 0 0</inkml:trace>
  <inkml:trace contextRef="#ctx0" brushRef="#br0" timeOffset="1210.047">1057 585 5441 0 0,'0'0'1951'0'0,"0"0"-622"0"0,0 0-273 0 0,0 0 165 0 0,0 0 281 0 0,0 0 162 0 0,0 0-107 0 0,0 0-277 0 0,0 0-288 0 0,0 0-208 0 0,0 0-121 0 0,0 0-76 0 0,0 0-63 0 0,33-4-80 0 0,105-11-101 0 0,-73 7-507 0 0,83-7 371 0 0,-54 13-9052 0 0,-80 2 1118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52.883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99 612 0 0 0,'-20'-4'0'0'0,"51"-6"0"0"0,0 1 0 0 0,250-115 440 0 0,-275 121-505 0 0,16-7 351 0 0,-32 4 159 0 0,-14 9-235 0 0,0 0 1 0 0,1 2 0 0 0,-1 0 0 0 0,1 2 0 0 0,0 1-1 0 0,-15 7-210 0 0,-9 2 487 0 0,-81 21 1267 0 0,42-28 2142 0 0,196-43-3808 0 0,130-30-445 0 0,-190 52 261 0 0,-59 9 1155 0 0,-92 63-1091 0 0,-33 19 596 0 0,168-87-207 0 0,259-180 350 0 0,-292 187-706 0 0,1-1 19 0 0,0 0 0 0 0,0 0 0 0 0,0-1 0 0 0,0 1 0 0 0,0 0 0 0 0,0-1 0 0 0,0 1 0 0 0,-1-1 0 0 0,1 0 0 0 0,0 1 0 0 0,-1-1 0 0 0,1 0 0 0 0,-1 0 0 0 0,0 0 0 0 0,0 0 0 0 0,0 0 0 0 0,0 0-1 0 0,0-1 1 0 0,0 1 0 0 0,0 0 0 0 0,-1 0 0 0 0,1-1 0 0 0,-1 1 0 0 0,1-1 0 0 0,-1 1-20 0 0,-4 0-40 0 0,1 1 1 0 0,-1-1-1 0 0,0 1 0 0 0,0 0 0 0 0,0 1 0 0 0,1-1 1 0 0,-1 0-1 0 0,0 1 0 0 0,0 0 0 0 0,0 0 1 0 0,0 0-1 0 0,0 0 0 0 0,0 1 0 0 0,0 0 0 0 0,0 0 1 0 0,1 0-1 0 0,-4 1 40 0 0,-199 85 824 0 0,183-79-169 0 0,22-8-555 0 0,1 0-99 0 0,15-4 30 0 0,174-99 713 0 0,-100 41-608 0 0,-131 55-760 0 0,-193 58 1373 0 0,264-77-426 0 0,17 2-318 0 0,0 3 0 0 0,2 1 0 0 0,0 2 0 0 0,19-2-5 0 0,-53 14 134 0 0,-24 7 242 0 0,-13 0-488 0 0,-71-1 678 0 0,93 0-511 0 0,1 0-62 0 0,0 0-59 0 0,85-54-332 0 0,-9 9 422 0 0,-76 45-13 0 0,-1 0 0 0 0,1 0 0 0 0,0 0 0 0 0,-1 1 0 0 0,1-1 0 0 0,-1 0 0 0 0,1 0 0 0 0,-1 0 0 0 0,0 0 0 0 0,1 0 0 0 0,-1 0 0 0 0,1-1 0 0 0,-1 1 0 0 0,1 0 0 0 0,0 0 0 0 0,-1 0 0 0 0,1 0 0 0 0,-1-1 0 0 0,1 1 0 0 0,-1 0 0 0 0,1 0 0 0 0,-1-1 0 0 0,1 1 0 0 0,0 0 0 0 0,-1-1 0 0 0,1 1 0 0 0,0 0 0 0 0,-1-1 0 0 0,1 1 0 0 0,0-1 0 0 0,-1 1 0 0 0,1 0 0 0 0,0-1 0 0 0,0 1 0 0 0,-1-1 0 0 0,1 1 0 0 0,0-1 0 0 0,0 1 0 0 0,0-1 0 0 0,0 1 0 0 0,0-1 0 0 0,0 1 0 0 0,0-1 0 0 0,0 1 0 0 0,0-1 0 0 0,0 1 0 0 0,0-1 0 0 0,0 1 0 0 0,0-1 0 0 0,0 1 0 0 0,0-1 0 0 0,0 1 0 0 0,1-1 0 0 0,-1 1 0 0 0,0-1 0 0 0,0 1 0 0 0,1 0 0 0 0,-1-1 0 0 0,0 1 0 0 0,1-1 0 0 0,-1 1 0 0 0,0 0 0 0 0,1-1 0 0 0,-1 1 0 0 0,0 0 0 0 0,1-1 0 0 0,-1 1 0 0 0,1 0 0 0 0,-1 0 0 0 0,1-1-11 0 0,-5 0-134 0 0,-54-2-114 0 0,58 3 258 0 0,0 0-17 0 0,0 0 14 0 0,15-15-69 0 0,39-22-43 0 0,-62 34 644 0 0,7 3-546 0 0,1 0-1 0 0,0 0-1 0 0,0 0-2 0 0,0 0 10 0 0,0 0-23 0 0,0 0-34 0 0,0 0-40 0 0,0 0-45 0 0,-24 22-241 0 0,22-20 371 0 0,-1 0 0 0 0,1 1-1 0 0,0-1 1 0 0,1 1 0 0 0,-1-1 0 0 0,0 1-1 0 0,1 0 1 0 0,-1 0 0 0 0,1-1 0 0 0,0 1-1 0 0,0 0 1 0 0,0 0 0 0 0,1 0 0 0 0,-1 0-1 0 0,1 1 1 0 0,-1-1 0 0 0,1 0 0 0 0,0 0-1 0 0,0 0 1 0 0,0 0 0 0 0,1 0 0 0 0,-1 0-1 0 0,1 0 1 0 0,0 0 0 0 0,0 0 0 0 0,0 0-1 0 0,0 0 1 0 0,0 0 0 0 0,0 0 0 0 0,1 0-1 0 0,0 0 14 0 0,-1 7 12 0 0,-1 0 0 0 0,1-1 0 0 0,-2 1 0 0 0,0 0 0 0 0,0 0 0 0 0,-1-1 0 0 0,0 1 0 0 0,0-1 1 0 0,-1 1-1 0 0,0-1 0 0 0,-1 0 0 0 0,0 0 0 0 0,-1 0 0 0 0,1-1 0 0 0,-2 1 0 0 0,1-1 0 0 0,-1 0 0 0 0,0-1 0 0 0,-1 0 0 0 0,0 0 0 0 0,0 0 0 0 0,-1-1 0 0 0,-3 3-12 0 0,-2 5 29 0 0,-1 1 0 0 0,10-12-30 0 0,1 0 0 0 0,-1 1 0 0 0,1-1 0 0 0,0 1 0 0 0,-1 0-1 0 0,2 0 1 0 0,-1 0 0 0 0,0 0 0 0 0,1 1 0 0 0,0-1 0 0 0,0 1 0 0 0,0-1 0 0 0,0 1 0 0 0,1 0 0 0 0,0 0 0 0 0,0 0 0 0 0,0 0 0 0 0,1 0 0 0 0,0 0 1 0 0,-1-4-5 0 0,1 1 0 0 0,0-1 1 0 0,-1 1-1 0 0,1-1 0 0 0,0 1 0 0 0,0-1 0 0 0,0 1 0 0 0,0-1 1 0 0,1 1-1 0 0,-1-1 0 0 0,0 1 0 0 0,0-1 0 0 0,1 0 1 0 0,-1 1-1 0 0,1-1 0 0 0,0 1 0 0 0,-1-1 0 0 0,1 0 0 0 0,0 0 1 0 0,0 1-1 0 0,0-1 0 0 0,-1 0 0 0 0,1 0 0 0 0,1 0 1 0 0,-1 0-1 0 0,0 0 0 0 0,0 0 0 0 0,0 0 0 0 0,0 0 0 0 0,1-1 1 0 0,0 1 4 0 0,-4 30 605 0 0,-26-17 1047 0 0,25-17-828 0 0,-3 9-14180 0 0,6-2 9697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2:28.2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0 1968 0 0,'0'0'1643'0'0,"0"0"-620"0"0,0 0-213 0 0,0 0 139 0 0,0 0 309 0 0,0 0 301 0 0,0 0 88 0 0,0 0-164 0 0,0 0-279 0 0,0 0-324 0 0,0 0-241 0 0,-22 3-97 0 0,-69 9-34 0 0,39 13 356 0 0,44-16-633 0 0,-23 23 71 0 0,1 2 1 0 0,2 1-1 0 0,1 1 0 0 0,2 1 1 0 0,2 1-1 0 0,2 2 1 0 0,1 0-1 0 0,2 1 1 0 0,-8 26-303 0 0,18-41 65 0 0,0 1 1 0 0,2-1 0 0 0,1 1-1 0 0,1 1 1 0 0,1-1-1 0 0,1 0 1 0 0,2 1 0 0 0,1-1-1 0 0,1 5-65 0 0,0-22 48 0 0,0-1 0 0 0,0 1-1 0 0,1-1 1 0 0,1 0 0 0 0,-1 0-1 0 0,1 0 1 0 0,1-1 0 0 0,-1 1-1 0 0,1-1 1 0 0,1 0 0 0 0,0-1-1 0 0,0 1 1 0 0,0-1-1 0 0,1 0 1 0 0,0 0 0 0 0,1-1-1 0 0,-1 0 1 0 0,1-1 0 0 0,0 1-1 0 0,1-2 1 0 0,-1 1 0 0 0,1-1-1 0 0,0 0 1 0 0,0-1 0 0 0,0 0-1 0 0,0 0 1 0 0,1-1 0 0 0,-1 0-1 0 0,1-1 1 0 0,-1 0-1 0 0,1 0 1 0 0,0-1 0 0 0,-1-1-48 0 0,1 2 95 0 0,0 0-1 0 0,0-1 1 0 0,-1 0 0 0 0,1-1 0 0 0,0 0 0 0 0,0-1 0 0 0,-1 0 0 0 0,1 0 0 0 0,-1-1-1 0 0,0-1 1 0 0,0 1 0 0 0,0-1 0 0 0,0-1 0 0 0,-1 1 0 0 0,1-2 0 0 0,-1 1 0 0 0,0-1-1 0 0,-1 0 1 0 0,0-1 0 0 0,0 0 0 0 0,0 0 0 0 0,-1 0 0 0 0,0-1 0 0 0,0 0-1 0 0,0 0 1 0 0,-1 0 0 0 0,-1-1 0 0 0,0 0 0 0 0,2-5-95 0 0,-4 6-34 0 0,-1-1 0 0 0,0 1 0 0 0,-1-1 0 0 0,0 1 0 0 0,0-1 0 0 0,-1 1 0 0 0,0-1 0 0 0,0 1 0 0 0,-1-1 0 0 0,0 1 0 0 0,-1 0 0 0 0,0 0 0 0 0,0 0 0 0 0,0 0 0 0 0,-1 1 0 0 0,0-1 0 0 0,-1 1 0 0 0,0 0 0 0 0,0 0 0 0 0,0 1 0 0 0,-1-1 0 0 0,0 1 0 0 0,0 0 0 0 0,-1 1 0 0 0,0 0 0 0 0,0 0 0 0 0,0 0 0 0 0,0 1 0 0 0,-1 0 0 0 0,-3-2 34 0 0,-8-3-445 0 0,1 1 0 0 0,-1 0 1 0 0,0 1-1 0 0,-1 1 1 0 0,1 1-1 0 0,-1 1 0 0 0,0 0 1 0 0,0 2-1 0 0,-9 0 445 0 0,-41 6-4371 0 0,5 14-3624 0 0,42-7 539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2:28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93 4833 0 0,'0'0'1515'0'0,"0"0"-256"0"0,0 0-100 0 0,0 0 24 0 0,0 0 93 0 0,0 0 54 0 0,-34 8-118 0 0,-107 30-203 0 0,66 2 136 0 0,64-30-952 0 0,-2 2-56 0 0,0 0 0 0 0,1 2 0 0 0,1-1 0 0 0,0 1 0 0 0,0 1 0 0 0,2 0 0 0 0,0 0 0 0 0,1 1 1 0 0,-4 8-138 0 0,10-18 40 0 0,-1 1 1 0 0,1-1 0 0 0,0 1 0 0 0,1 0-1 0 0,-1 0 1 0 0,1-1 0 0 0,1 1 0 0 0,-1 0-1 0 0,1 0 1 0 0,1 0 0 0 0,-1 0 0 0 0,1-1-1 0 0,0 1 1 0 0,0 0 0 0 0,1 0 0 0 0,0-1 0 0 0,0 1-1 0 0,1-1 1 0 0,0 0 0 0 0,0 1 0 0 0,0-1-1 0 0,1-1 1 0 0,0 1 0 0 0,0 0 0 0 0,5 4-41 0 0,3-1 146 0 0,2 0 0 0 0,-1-1 0 0 0,1 0 1 0 0,1-1-1 0 0,-1-1 0 0 0,1 0 0 0 0,0-1 0 0 0,1-1 1 0 0,-1 0-1 0 0,1-1 0 0 0,-1 0 0 0 0,1-2 1 0 0,0 0-1 0 0,0 0 0 0 0,0-2 0 0 0,0 0 1 0 0,0-1-1 0 0,0 0 0 0 0,-1-1 0 0 0,1-1 1 0 0,-1-1-1 0 0,0 0 0 0 0,14-7-146 0 0,-1 2 255 0 0,-2-2 0 0 0,1-1 1 0 0,-2-1-1 0 0,0-1 0 0 0,0-1 0 0 0,17-17-255 0 0,-32 26 48 0 0,-1-1-1 0 0,-1-1 0 0 0,1 1 0 0 0,-2-1 0 0 0,1-1 0 0 0,-1 0 0 0 0,0 0 0 0 0,-1 0 1 0 0,-1-1-1 0 0,1 0 0 0 0,-2 0 0 0 0,1 0 0 0 0,-1 0 0 0 0,-1-1 0 0 0,0 0 0 0 0,-1 0 0 0 0,0-7-47 0 0,-2 12-86 0 0,0 1 0 0 0,0 0 0 0 0,-1-1 0 0 0,0 1-1 0 0,-1 0 1 0 0,1 0 0 0 0,-1 0 0 0 0,0 0 0 0 0,-1 0-1 0 0,1 0 1 0 0,-1 0 0 0 0,0 1 0 0 0,-1 0-1 0 0,1-1 1 0 0,-1 1 0 0 0,0 0 0 0 0,0 1 0 0 0,-1-1-1 0 0,0 1 1 0 0,1 0 0 0 0,-1 0 0 0 0,-1 0-1 0 0,1 1 1 0 0,-1-1 0 0 0,1 1 0 0 0,-1 1 0 0 0,-3-2 86 0 0,-7-3-492 0 0,-1 1 0 0 0,0 0 0 0 0,0 2 1 0 0,0 0-1 0 0,-1 0 0 0 0,0 2 0 0 0,1 0 1 0 0,-1 1-1 0 0,-7 1 492 0 0,-68 14-4715 0 0,36 8-1642 0 0,28-7 120 0 0</inkml:trace>
  <inkml:trace contextRef="#ctx0" brushRef="#br0" timeOffset="369.438">441 556 6289 0 0,'0'0'1909'0'0,"0"0"-944"0"0,0 0-319 0 0,0 0 129 0 0,0 0 210 0 0,0 0 145 0 0,-35 18-66 0 0,-112 55-172 0 0,73-17 160 0 0,65-44-877 0 0,1-3-83 0 0,0 1-1 0 0,0 1 1 0 0,1-1 0 0 0,1 1 0 0 0,0 1-1 0 0,0-1 1 0 0,1 1 0 0 0,0 0-1 0 0,1 0 1 0 0,1 0 0 0 0,0 0 0 0 0,0 1-1 0 0,0 9-91 0 0,3-17 41 0 0,-1 0 0 0 0,1 0 0 0 0,0 0 0 0 0,0 0-1 0 0,1 0 1 0 0,0 0 0 0 0,0 1 0 0 0,0-1 0 0 0,0-1-1 0 0,1 1 1 0 0,0 0 0 0 0,0 0 0 0 0,0 0 0 0 0,1-1-1 0 0,-1 0 1 0 0,1 1 0 0 0,0-1 0 0 0,0 0 0 0 0,1 0-1 0 0,-1 0 1 0 0,1-1 0 0 0,0 1 0 0 0,0-1 0 0 0,0 0-1 0 0,0 0 1 0 0,1-1 0 0 0,0 1-41 0 0,8 2 214 0 0,0-1 1 0 0,0-1 0 0 0,0-1-1 0 0,0 0 1 0 0,0 0 0 0 0,1-1-1 0 0,-1-1 1 0 0,1 0-1 0 0,-1-1 1 0 0,0 0 0 0 0,1-2-1 0 0,-1 1 1 0 0,0-1-1 0 0,0-1 1 0 0,0 0 0 0 0,-1-1-1 0 0,0-1 1 0 0,0 1-1 0 0,0-2 1 0 0,0 0 0 0 0,-1 0-1 0 0,0-1 1 0 0,-1-1 0 0 0,0 1-1 0 0,0-2 1 0 0,5-6-215 0 0,-4 4 76 0 0,-1 0 0 0 0,0-1 0 0 0,-1 0 0 0 0,-1-1 0 0 0,0 1 0 0 0,-1-2 0 0 0,0 1 0 0 0,-1-1 0 0 0,-1 0 0 0 0,0 0 0 0 0,-1 0 0 0 0,-1-1 0 0 0,0 0 0 0 0,-1 1 0 0 0,-1-2-76 0 0,-1 12-104 0 0,0 0 1 0 0,-1 0-1 0 0,0 0 1 0 0,0 1-1 0 0,0-1 1 0 0,0 0-1 0 0,-1 1 1 0 0,1-1-1 0 0,-1 1 1 0 0,-1-1-1 0 0,1 1 1 0 0,0 0-1 0 0,-1 0 1 0 0,0 0-1 0 0,0 0 1 0 0,0 1-1 0 0,-1-1 1 0 0,1 1-1 0 0,-1 0 1 0 0,0 0-1 0 0,0 0 1 0 0,0 0-1 0 0,0 1 1 0 0,0 0-1 0 0,0-1 1 0 0,-5 0 103 0 0,-34-11-4053 0 0,1 9-3725 0 0,22 5-2596 0 0</inkml:trace>
  <inkml:trace contextRef="#ctx0" brushRef="#br0" timeOffset="3721.888">1283 324 1600 0 0,'0'0'2041'0'0,"0"0"-620"0"0,0 0-310 0 0,0 0-8 0 0,0 0 99 0 0,0 0 103 0 0,0 0 32 0 0,0 0-57 0 0,0 0-121 0 0,0 0-212 0 0,0 0-279 0 0,-8-7-261 0 0,-25-21-189 0 0,30 27-208 0 0,1 1-1 0 0,0 0 0 0 0,0 0 1 0 0,0 0-1 0 0,-1 0 0 0 0,1 0 0 0 0,0 0 1 0 0,0 0-1 0 0,0 1 0 0 0,0-1 1 0 0,-1 1-1 0 0,1-1 0 0 0,0 1 0 0 0,0 0 1 0 0,0 0-1 0 0,0 0 0 0 0,0 0 1 0 0,1 0-1 0 0,-1 1 0 0 0,0-1 0 0 0,0 0 1 0 0,1 1-1 0 0,-1-1 0 0 0,1 1 1 0 0,-1 0-1 0 0,0 1-9 0 0,-4 2 25 0 0,-24 22-36 0 0,2 0-1 0 0,1 2 1 0 0,1 1 0 0 0,2 1-1 0 0,0 1 1 0 0,3 1 0 0 0,0 1-1 0 0,3 1 1 0 0,0 1 0 0 0,-2 12 11 0 0,16-39 38 0 0,0 0 1 0 0,1-1-1 0 0,0 1 1 0 0,0 0-1 0 0,1 1 1 0 0,0-1-1 0 0,1 0 1 0 0,0 1-1 0 0,0-1 1 0 0,1 1-1 0 0,0-1 1 0 0,1 1-1 0 0,0-1 1 0 0,1 0-1 0 0,-1 1 1 0 0,2-1-1 0 0,-1 0 1 0 0,2 0 0 0 0,-1 0-1 0 0,1-1 1 0 0,0 1-1 0 0,1-1 1 0 0,0 0-1 0 0,0 0 1 0 0,1 0-1 0 0,0-1 1 0 0,0 0-1 0 0,1 0 1 0 0,-1-1-1 0 0,2 0 1 0 0,-1 0-1 0 0,1 0 1 0 0,1 0-39 0 0,8-1 203 0 0,0 0 0 0 0,1-1 1 0 0,0 0-1 0 0,-1-2 0 0 0,1 0 1 0 0,0-1-1 0 0,0-1 0 0 0,0-1 1 0 0,0 0-1 0 0,0-1 0 0 0,0-1 1 0 0,0-1-1 0 0,-1 0 0 0 0,0-2 1 0 0,0 0-1 0 0,0 0 0 0 0,-1-2 1 0 0,0 0-1 0 0,8-6-203 0 0,1 1 198 0 0,-1-1 0 0 0,-1-1-1 0 0,0-1 1 0 0,-1-1 0 0 0,-1-1 0 0 0,-1-1-1 0 0,0 0 1 0 0,13-20-198 0 0,-26 31 2 0 0,0-1-1 0 0,-1 0 1 0 0,0-1 0 0 0,0 0 0 0 0,-1 0-1 0 0,-1 0 1 0 0,1 0 0 0 0,-2-1 0 0 0,1 0-1 0 0,-2 1 1 0 0,1-1 0 0 0,-2 0 0 0 0,1 0-1 0 0,-1-1 1 0 0,-1 1 0 0 0,0 0-1 0 0,-1 0 1 0 0,0 0 0 0 0,0 0 0 0 0,-1 0-1 0 0,-1 0 1 0 0,0 0 0 0 0,-1-2-2 0 0,-2 1-151 0 0,0 1 1 0 0,0 0 0 0 0,-1 0-1 0 0,-1 0 1 0 0,0 1-1 0 0,0 0 1 0 0,-1 1-1 0 0,0 0 1 0 0,0 0 0 0 0,-1 1-1 0 0,-1 0 1 0 0,1 1-1 0 0,-1 0 1 0 0,0 1-1 0 0,-1 0 1 0 0,1 1 0 0 0,-1 0-1 0 0,-4-1 151 0 0,1 1-538 0 0,0 0 0 0 0,0 2 0 0 0,0-1 0 0 0,-1 2 0 0 0,1 0 0 0 0,-1 1 0 0 0,1 0 0 0 0,-1 2 0 0 0,-9 0 538 0 0,-47 23-7668 0 0,50-13 177 0 0</inkml:trace>
  <inkml:trace contextRef="#ctx0" brushRef="#br0" timeOffset="4475.405">2001 210 9682 0 0,'0'0'1282'0'0,"0"0"-201"0"0,0 0-77 0 0,0 0 91 0 0,0 0 52 0 0,0 0-125 0 0,0 0-246 0 0,0 0-279 0 0,0 0-201 0 0,-28 35-119 0 0,-86 110-93 0 0,66-67-31 0 0,43-60-49 0 0,-95 245-812 0 0,105-302 2063 0 0,16-9-1007 0 0,3 1 0 0 0,1 1 1 0 0,3 1-1 0 0,1 2 0 0 0,21-22-248 0 0,25-40 252 0 0,27-36 514 0 0,-97 135-772 0 0,-5 6 35 0 0,0 0-1 0 0,0 0 1 0 0,1 1 0 0 0,-1-1-1 0 0,0 0 1 0 0,0 0 0 0 0,1 1-1 0 0,-1-1 1 0 0,0 0 0 0 0,0 0 0 0 0,1 0-1 0 0,-1 1 1 0 0,0-1 0 0 0,1 0-1 0 0,-1 0 1 0 0,0 0 0 0 0,1 0-1 0 0,-1 0 1 0 0,0 0 0 0 0,1 0 0 0 0,-1 0-1 0 0,0 0-28 0 0,-5 30 15 0 0,1 0 0 0 0,1 1 0 0 0,1-1 0 0 0,2 0 0 0 0,1 1 0 0 0,2 3-15 0 0,0-19 66 0 0,2-1 1 0 0,0 1 0 0 0,0-1 0 0 0,1-1-1 0 0,1 1 1 0 0,0-1 0 0 0,1 0 0 0 0,1-1 0 0 0,0 1-1 0 0,0-2 1 0 0,1 0 0 0 0,1 0 0 0 0,0 0-1 0 0,0-2 1 0 0,5 4-67 0 0,-11-9 132 0 0,1 0 0 0 0,-1 0 0 0 0,1-1 1 0 0,0 0-1 0 0,0 0 0 0 0,0 0 0 0 0,0-1 0 0 0,0 1 0 0 0,1-1 0 0 0,-1-1 0 0 0,1 0 0 0 0,0 1 0 0 0,-1-2 1 0 0,1 1-1 0 0,0-1 0 0 0,-1 0 0 0 0,1-1 0 0 0,0 1 0 0 0,0-2-132 0 0,-2 0 94 0 0,-1 0 0 0 0,1-1 0 0 0,-1 0 1 0 0,0 0-1 0 0,0 0 0 0 0,0 0 0 0 0,0-1 0 0 0,-1 1 0 0 0,1-1 0 0 0,-1 0 1 0 0,0 0-1 0 0,0-1 0 0 0,0 1 0 0 0,-1 0 0 0 0,2-3-94 0 0,0-1 102 0 0,13-22 13 0 0,-1-1 1 0 0,-2 0-1 0 0,-2-1 0 0 0,0-1 1 0 0,-2 0-1 0 0,-2-1 1 0 0,-1 1-1 0 0,-1-1 1 0 0,0-31-116 0 0,-4-67-1342 0 0,-3 102-3758 0 0,1 0-5049 0 0,0 26-945 0 0</inkml:trace>
  <inkml:trace contextRef="#ctx0" brushRef="#br0" timeOffset="4952.441">2807 324 15443 0 0,'0'0'1610'0'0,"0"0"-218"0"0,0 0-51 0 0,0 0-29 0 0,0 0-123 0 0,0 0-244 0 0,0 0-268 0 0,0 0-235 0 0,0 0-184 0 0,0 0-118 0 0,0 0-58 0 0,0 0-37 0 0,0 0-14 0 0,-3 7-13 0 0,-15 53-80 0 0,15-27-4003 0 0,3-28 967 0 0,-1 3-1000 0 0,2-3-2076 0 0,1-5-1254 0 0</inkml:trace>
  <inkml:trace contextRef="#ctx0" brushRef="#br0" timeOffset="5490.659">2958 648 11210 0 0,'0'0'1961'0'0,"0"0"-397"0"0,0 0-130 0 0,0 0 21 0 0,0 0-112 0 0,0 0-258 0 0,0 0-317 0 0,0 0-254 0 0,0 0-81 0 0,0 0-29 0 0,0 0-2 0 0,0 0 23 0 0,10-26-26 0 0,35-84-44 0 0,11 20 465 0 0,-35 66-585 0 0,-2-1-50 0 0,-12 14-157 0 0,1 0 0 0 0,0 0 0 0 0,0 0 0 0 0,1 1 0 0 0,1 1 0 0 0,0-1 0 0 0,0 1 0 0 0,0 1 0 0 0,1 0 0 0 0,0 1 0 0 0,1 0 0 0 0,0 0 0 0 0,0 1 0 0 0,7-2-28 0 0,-17 9-22 0 0,1 0 0 0 0,-1 0 0 0 0,0 0 0 0 0,0 0 0 0 0,1 0 0 0 0,-1 0 0 0 0,0 0 0 0 0,0 1 0 0 0,0-1 0 0 0,0 1 0 0 0,-1-1 0 0 0,1 1 0 0 0,0 0 0 0 0,-1 0 0 0 0,1 0 0 0 0,-1 0 0 0 0,1 0 0 0 0,-1 0 0 0 0,0 0 0 0 0,0 1 0 0 0,0-1 0 0 0,0 0 0 0 0,0 0 0 0 0,-1 1 0 0 0,1-1 0 0 0,-1 1 0 0 0,0-1 0 0 0,1 0 1 0 0,-1 1-1 0 0,0-1 0 0 0,0 1 0 0 0,-1-1 0 0 0,1 1 0 0 0,0-1 0 0 0,-1 1 0 0 0,0-1 0 0 0,0 2 22 0 0,2 16-7 0 0,1 8 25 0 0,-2-23-21 0 0,0 0 0 0 0,0 0 0 0 0,0 0 0 0 0,1 0 0 0 0,-1 0 1 0 0,1-1-1 0 0,0 1 0 0 0,1 0 0 0 0,-1 0 0 0 0,1 0 0 0 0,0-1 0 0 0,0 1 0 0 0,0-1 1 0 0,1 0-1 0 0,0 1 0 0 0,2 2 3 0 0,-1-6 19 0 0,-1 0 1 0 0,0-1-1 0 0,1 1 1 0 0,0-1-1 0 0,-1 0 1 0 0,1 0-1 0 0,-1 0 1 0 0,1 0-1 0 0,-1 0 1 0 0,1-1-1 0 0,-1 0 1 0 0,1 0-1 0 0,-1 0 1 0 0,0 0-1 0 0,1 0 1 0 0,-1 0-1 0 0,0-1 1 0 0,0 0-1 0 0,0 0 1 0 0,0 0-1 0 0,0 0 1 0 0,0 0-1 0 0,-1 0 1 0 0,2-2-20 0 0,-4 4 0 0 0,259-192 308 0 0,-259 192-313 0 0,0-1 0 0 0,1 1 0 0 0,-1-1 1 0 0,0 0-1 0 0,1 1 0 0 0,-1-1 0 0 0,0 1 0 0 0,1-1 0 0 0,-1 1 0 0 0,1-1 1 0 0,-1 1-1 0 0,1-1 0 0 0,-1 1 0 0 0,1-1 0 0 0,-1 1 0 0 0,1-1 0 0 0,-1 1 1 0 0,1 0-1 0 0,0 0 0 0 0,-1-1 0 0 0,1 1 0 0 0,0 0 0 0 0,-1 0 0 0 0,1-1 0 0 0,0 1 1 0 0,-1 0-1 0 0,1 0 0 0 0,0 0 0 0 0,-1 0 0 0 0,1 0 0 0 0,0 0 0 0 0,-1 0 1 0 0,1 0-1 0 0,0 1 0 0 0,-1-1 0 0 0,1 0 0 0 0,0 0 0 0 0,-1 0 0 0 0,1 1 1 0 0,-1-1-1 0 0,1 0 0 0 0,0 1 0 0 0,-1-1 0 0 0,1 1 0 0 0,-1-1 0 0 0,1 1 1 0 0,-1-1-1 0 0,1 0 0 0 0,-1 1 0 0 0,1 0 0 0 0,-1-1 0 0 0,0 1 0 0 0,1-1 0 0 0,-1 1 1 0 0,0-1-1 0 0,1 1 0 0 0,-1 0 0 0 0,0-1 0 0 0,0 1 0 0 0,0 0 0 0 0,0-1 1 0 0,0 1-1 0 0,1 0 0 0 0,-1-1 0 0 0,0 1 0 0 0,0 0 0 0 0,-1 0 0 0 0,1 0 5 0 0,1 186 50 0 0,32-128-2088 0 0,-14-45-2123 0 0,0-6-4516 0 0,-10-7-1478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01.0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57.149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555 491 0 0 0,'0'0'153'0'0,"0"0"58"0"0,-4-7-47 0 0,-13-23-83 0 0,17 30-81 0 0,-1-1-1 0 0,1 1 0 0 0,-1-1 0 0 0,0 1 1 0 0,1 0-1 0 0,-1-1 0 0 0,1 1 0 0 0,-1 0 1 0 0,1 0-1 0 0,-1-1 0 0 0,0 1 0 0 0,1 0 1 0 0,-1 0-1 0 0,0 0 0 0 0,1 0 0 0 0,-1 0 1 0 0,0 0-1 0 0,1 0 0 0 0,-1 0 0 0 0,0 0 1 0 0,1 0-1 0 0,-1 0 0 0 0,0 0 0 0 0,1 0 1 0 0,-1 0-1 0 0,1 1 0 0 0,-1-1 0 0 0,0 0 1 0 0,1 0-1 0 0,-1 1 0 0 0,1-1 0 0 0,-1 1 1 0 0,1-1-1 0 0,-1 0 0 0 0,1 1 0 0 0,-1-1 1 0 0,1 1-1 0 0,-1-1 0 0 0,1 1 0 0 0,-1-1 1 0 0,1 1-1 0 0,0-1 0 0 0,0 1 0 0 0,-1 0 1 0 0,1-1-1 0 0,0 1 0 0 0,0 0 0 0 0,-1-1 1 0 0,1 1-1 0 0,0-1 0 0 0,0 1 0 0 0,0 0 1 0 0,-3 4 22 0 0,-76 86 286 0 0,62-69-199 0 0,-1 0-1 0 0,0-2 1 0 0,-2 0-1 0 0,0-1 1 0 0,-1 0-1 0 0,-19 11-108 0 0,25-21 195 0 0,6-3 101 0 0,15-10 273 0 0,62-54-221 0 0,-43 42-977 0 0,-25 16 475 0 0,0 0 45 0 0,0 0 60 0 0,-37 30 175 0 0,-141 73 851 0 0,169-98-782 0 0,0 0-88 0 0,17-7-3 0 0,27-17-17 0 0,-35 19-131 0 0,0 0 7 0 0,0 0 22 0 0,0 0 26 0 0,-17 8-10 0 0,-122 61 953 0 0,236-139-69 0 0,1 0-974 0 0,-220 152 457 0 0,119-80-309 0 0,3-1-95 0 0,45-1-1513 0 0,12-3-2070 0 0,-43 2 3116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0:33.337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695 244 0 0 0,'-158'47'0'0'0,"106"-21"0"0"0,41-12 0 0 0,-17-9 336 0 0,-57 5 320 0 0,83-12-617 0 0,-1 0-1 0 0,1 0 1 0 0,1 0-1 0 0,-1 0 1 0 0,0 0-1 0 0,0-1 1 0 0,1 1 0 0 0,0-1-1 0 0,-1 1 1 0 0,1-1-1 0 0,0 1 1 0 0,0-1-1 0 0,0 0 1 0 0,1 0-1 0 0,-1 1 1 0 0,0-1-1 0 0,1 0 1 0 0,0 0 0 0 0,0 0-1 0 0,0 1 1 0 0,0-1-1 0 0,0 0 1 0 0,1 0-1 0 0,-1 0 1 0 0,1 0-1 0 0,0 1 1 0 0,0-1-1 0 0,0 0 1 0 0,0 1-1 0 0,0-2-38 0 0,104-223 650 0 0,-104 226-641 0 0,0 1 1 0 0,-1-1-1 0 0,1 0 0 0 0,0 1 1 0 0,-1-1-1 0 0,1 0 0 0 0,-1 0 1 0 0,1 0-1 0 0,-1 1 0 0 0,0-1 1 0 0,1 0-1 0 0,-1 0 0 0 0,0 0 1 0 0,0 0-1 0 0,1 0 0 0 0,-1 0 1 0 0,0 0-1 0 0,0 0 0 0 0,0 1 1 0 0,0-1-1 0 0,0 0 0 0 0,0 0 1 0 0,0 0-1 0 0,-1 0 0 0 0,1 0 1 0 0,0 0-1 0 0,0 0 0 0 0,-1 0 1 0 0,1 0-1 0 0,-1 1 0 0 0,1-1 1 0 0,0 0-1 0 0,-1 0 0 0 0,0 0 1 0 0,1 1-1 0 0,-1-1 0 0 0,1 0 1 0 0,-1 1-1 0 0,0-1 0 0 0,0 0 1 0 0,1 1-1 0 0,-1-1 0 0 0,0 1 1 0 0,0-1-1 0 0,0 1 0 0 0,1 0 1 0 0,-1-1-1 0 0,0 1 0 0 0,0 0 1 0 0,0 0-1 0 0,0-1 0 0 0,0 1 1 0 0,0 0-1 0 0,0 0 0 0 0,0 0 1 0 0,0 0-1 0 0,0 0 0 0 0,0 0 1 0 0,0 1-10 0 0,-6 0-3 0 0,1 1 1 0 0,-1 0 0 0 0,1 1 0 0 0,0-1 0 0 0,-1 1-1 0 0,2 0 1 0 0,-1 1 0 0 0,0 0 0 0 0,1 0-1 0 0,-1 0 1 0 0,1 0 0 0 0,-2 3 2 0 0,-8 5 59 0 0,-98 73 809 0 0,109-62-1115 0 0,11-13 210 0 0,-5-16 1238 0 0,-10 16-1613 0 0,-74 136 304 0 0,36-72 627 0 0,46-74-370 0 0,0 0-26 0 0,0 0-19 0 0,5-8 162 0 0,36-42 132 0 0,-2 3-401 0 0,-1-2 0 0 0,-3-1 0 0 0,29-54 3 0 0,-63 103 0 0 0,0 0 1 0 0,0 0-1 0 0,1 0 1 0 0,-1 0-1 0 0,0-1 1 0 0,0 1-1 0 0,0 0 1 0 0,0 0-1 0 0,0-1 1 0 0,-1 1-1 0 0,1 0 1 0 0,0-1-1 0 0,-1 1 1 0 0,1-1-1 0 0,-1 1 0 0 0,1-1 1 0 0,-1 1-1 0 0,0-1 1 0 0,1 1-1 0 0,-1-1 1 0 0,0 1-1 0 0,0-1 1 0 0,0 1-1 0 0,0-1 1 0 0,-1 0-1 0 0,1 1 1 0 0,0-1-1 0 0,0 1 1 0 0,-1-1-1 0 0,1 1 0 0 0,-1-1 1 0 0,0 1-1 0 0,1 0 1 0 0,-1-1-1 0 0,0 1 1 0 0,0 0-1 0 0,0-1 1 0 0,0 1-1 0 0,0 0 1 0 0,0 0-1 0 0,0 0 1 0 0,0 0-1 0 0,-1 0 1 0 0,1 0-1 0 0,0 0 0 0 0,-1 0 1 0 0,1 1-1 0 0,0-1 1 0 0,-1 0-1 0 0,1 1 1 0 0,-1-1-1 0 0,1 1 1 0 0,-1 0-1 0 0,1-1 1 0 0,-1 1-1 0 0,1 0 1 0 0,-1 0-1 0 0,1 0 1 0 0,-1 0-1 0 0,0 0 0 0 0,-5 3-5 0 0,-1 1 1 0 0,0-1-1 0 0,1 2 0 0 0,0-1 1 0 0,0 1-1 0 0,0 0 0 0 0,1 0 1 0 0,0 1-1 0 0,0 0 0 0 0,0 0 1 0 0,1 1-1 0 0,-1-1 1 0 0,1 2 4 0 0,-17 18 47 0 0,-139 175 950 0 0,145-164-543 0 0,56-30 102 0 0,-26-11-502 0 0,-1 0 1 0 0,1-1-1 0 0,-1 0 1 0 0,0-1-1 0 0,0-1 1 0 0,0 0-1 0 0,-1-1 1 0 0,8-7-55 0 0,-17 14 3 0 0,226-148-102 0 0,-165 121-384 0 0,-64 38 362 0 0,-68 117 697 0 0,32-71-393 0 0,-197 329 1197 0 0,216-333-1229 0 0,58-53 278 0 0,76-87-12 0 0,252-282-975 0 0,-325 337 129 0 0,-57 53 345 0 0,-129 175 249 0 0,-39 45 531 0 0,143-185-428 0 0,39-55-265 0 0,-1 0 1 0 0,0 0 0 0 0,1-1 0 0 0,-1 1-1 0 0,1 0 1 0 0,-1 0 0 0 0,0 0 0 0 0,1-1-1 0 0,-1 1 1 0 0,1 0 0 0 0,-1 0 0 0 0,0 0-1 0 0,1 0 1 0 0,-1 0 0 0 0,1 0 0 0 0,-1 0-1 0 0,1 0 1 0 0,-1 0 0 0 0,0 0 0 0 0,1 0-1 0 0,-1 0 1 0 0,1 0 0 0 0,-1 0 0 0 0,0 0-1 0 0,1 1 1 0 0,-1-1 0 0 0,1 0 0 0 0,-1 0-1 0 0,0 0 1 0 0,1 1 0 0 0,-1-1 0 0 0,0 0-1 0 0,1 0 1 0 0,-1 1 0 0 0,0-1 0 0 0,1 0-1 0 0,-1 1 1 0 0,0-1 0 0 0,0 0 0 0 0,1 1-1 0 0,-1-1 1 0 0,0 0 0 0 0,0 1 0 0 0,0-1-1 0 0,1 1 1 0 0,-1-1 0 0 0,0 0 0 0 0,0 1-1 0 0,0-1 1 0 0,0 1 0 0 0,0-1 0 0 0,0 1-1 0 0,0-1 1 0 0,0 0 0 0 0,0 1 0 0 0,0-1-1 0 0,0 1 1 0 0,0-1 0 0 0,0 0 0 0 0,-1 1-1 0 0,1-1 1 0 0,0 1 0 0 0,0-1 0 0 0,0 0-1 0 0,0 1 1 0 0,-1-1 0 0 0,1 1-4 0 0,1-2 11 0 0,80-58 527 0 0,48-56-486 0 0,80-96-52 0 0,-118 117-205 0 0,1-5-326 0 0,-121 140 163 0 0,-143 182 636 0 0,49-73 8 0 0,-11 12 1037 0 0,-59 99-1313 0 0,151-181 283 0 0,42-79-278 0 0,1 0 0 0 0,-1 0 0 0 0,0-1 0 0 0,1 1 0 0 0,-1 0 0 0 0,0 0 1 0 0,1-1-1 0 0,-1 1 0 0 0,1 0 0 0 0,-1-1 0 0 0,1 1 0 0 0,-1-1 0 0 0,1 1 0 0 0,0 0 0 0 0,-1-1 0 0 0,1 1 0 0 0,0-1 0 0 0,-1 0 0 0 0,1 1 0 0 0,0-1 0 0 0,0 1 0 0 0,-1-1 1 0 0,1 0-1 0 0,0 0 0 0 0,0 1 0 0 0,0-1 0 0 0,-1 0 0 0 0,1 0 0 0 0,0 0 0 0 0,0 0 0 0 0,0 0 0 0 0,0 0 0 0 0,-1 0 0 0 0,1 0 0 0 0,0 0 0 0 0,0-1 0 0 0,0 1 0 0 0,-1 0 1 0 0,1 0-1 0 0,0-1 0 0 0,0 1 0 0 0,-1-1 0 0 0,1 1 0 0 0,0-1-5 0 0,11-3 68 0 0,-1 0-1 0 0,0-1 1 0 0,0 0 0 0 0,-1-1 0 0 0,1 0 0 0 0,-1 0-1 0 0,-1-1 1 0 0,1-1 0 0 0,4-4-68 0 0,9-7 91 0 0,871-735-608 0 0,-794 681-246 0 0,-94 77 243 0 0,-19 17 462 0 0,13-20 47 0 0,-342 443 724 0 0,140-192-125 0 0,-126 147 652 0 0,280-331-833 0 0,65-69-301 0 0,103-82 291 0 0,-100 66-350 0 0,479-450 250 0 0,69-29-1110 0 0,-345 314-110 0 0,-167 147 288 0 0,-55 41 399 0 0,-7 10 218 0 0,-2 0-1 0 0,0-1 1 0 0,-1 0 0 0 0,0-1-1 0 0,-1 0 1 0 0,0 0 0 0 0,-11 9 18 0 0,-1 3 24 0 0,-820 957 1823 0 0,491-548-602 0 0,290-371-816 0 0,88-69-169 0 0,84-86-12 0 0,440-410-39 0 0,342-204-2036 0 0,-772 623 639 0 0,-120 83 1178 0 0,-1-1 1 0 0,1 0 0 0 0,0 0-1 0 0,-1 0 1 0 0,1 1-1 0 0,-1-1 1 0 0,1 0 0 0 0,-1 1-1 0 0,1-1 1 0 0,-1 0 0 0 0,1 1-1 0 0,-1-1 1 0 0,1 1-1 0 0,-1-1 1 0 0,0 1 0 0 0,1-1-1 0 0,-1 1 1 0 0,0-1-1 0 0,1 1 1 0 0,-1-1 0 0 0,0 1-1 0 0,0-1 1 0 0,1 1 0 0 0,-1 0-1 0 0,0-1 1 0 0,0 1-1 0 0,0-1 1 0 0,0 1 0 0 0,0 0-1 0 0,0-1 1 0 0,0 1-1 0 0,0-1 1 0 0,0 1 0 0 0,0 0-1 0 0,0-1 1 0 0,0 1 0 0 0,0-1-1 0 0,-1 1 1 0 0,1 0-1 0 0,0-1 1 0 0,0 1 0 0 0,-1-1-1 0 0,1 1 1 0 0,0-1-1 0 0,-1 1 1 0 0,1-1 0 0 0,0 1-1 0 0,-1-1 1 0 0,1 1 0 0 0,-1-1-1 0 0,1 0 1 0 0,-1 1-1 0 0,1-1 1 0 0,-1 0 0 0 0,0 1 9 0 0,-129 171 73 0 0,-498 529 934 0 0,427-483-498 0 0,96-104 300 0 0,-4-4 0 0 0,-83 62-809 0 0,165-152 393 0 0,51-41-297 0 0,10-9-122 0 0,593-557 140 0 0,-432 415-232 0 0,176-159-2620 0 0,0-31 2738 0 0,-253 230-796 0 0,-147 151 621 0 0,-263 259 246 0 0,-771 807 2989 0 0,753-747-1831 0 0,264-282-891 0 0,69-57-282 0 0,174-132 156 0 0,481-390-122 0 0,-548 425-186 0 0,609-497-1899 0 0,-670 530 1485 0 0,-67 59 217 0 0,-13 13 183 0 0,-244 215-204 0 0,-698 680 2015 0 0,648-633-478 0 0,290-255-1139 0 0,26-16-64 0 0,163-133 143 0 0,495-392-154 0 0,-530 425-109 0 0,677-475-1481 0 0,-714 520 524 0 0,-104 61 773 0 0,-664 558 622 0 0,136-116 1235 0 0,129-128-280 0 0,401-318-1294 0 0,0 1 1 0 0,1-1 0 0 0,-1 0-1 0 0,0 0 1 0 0,0 0 0 0 0,0 1-1 0 0,0-1 1 0 0,0 0 0 0 0,0 0-1 0 0,0 0 1 0 0,0 1 0 0 0,0-1 0 0 0,1 0-1 0 0,-1 0 1 0 0,0 0 0 0 0,0 1-1 0 0,0-1 1 0 0,0 0 0 0 0,0 0-1 0 0,0 1 1 0 0,0-1 0 0 0,-1 0-1 0 0,1 0 1 0 0,0 0 0 0 0,0 1-1 0 0,0-1 1 0 0,0 0 0 0 0,0 0-1 0 0,0 0 1 0 0,261-176-4 0 0,686-534-400 0 0,-410 343-764 0 0,-424 307 92 0 0,-126 84 578 0 0,-154 152 494 0 0,-727 699 1321 0 0,612-628-112 0 0,282-247-1199 0 0,0 0-1 0 0,0 0 0 0 0,0 1 1 0 0,0-1-1 0 0,1 0 1 0 0,-1 0-1 0 0,0 0 0 0 0,0 0 1 0 0,0 0-1 0 0,0 1 0 0 0,0-1 1 0 0,0 0-1 0 0,0 0 1 0 0,0 0-1 0 0,0 1 0 0 0,0-1 1 0 0,0 0-1 0 0,0 0 1 0 0,0 0-6 0 0,25-15-9 0 0,297-249 146 0 0,595-463-488 0 0,-463 365-220 0 0,-379 310 238 0 0,-313 258-338 0 0,-511 518 1213 0 0,512-486-273 0 0,-315 297 970 0 0,504-487-1103 0 0,77-57-177 0 0,91-78 147 0 0,1279-990-287 0 0,-1319 1017 112 0 0,578-405-762 0 0,-579 423 407 0 0,-88 65 49 0 0,-178 149 363 0 0,-495 425 629 0 0,594-512-495 0 0,-520 465 1009 0 0,533-494-890 0 0,108-67-361 0 0,117-83 216 0 0,-5-5 0 0 0,4-13-96 0 0,-5 4-9 0 0,776-514-383 0 0,-623 413-52 0 0,-264 184 248 0 0,-48 35-149 0 0,-353 296 227 0 0,-605 625 999 0 0,711-668-373 0 0,258-249-562 0 0,32-26 41 0 0,-24 10 19 0 0,174-115 170 0 0,-122 74-147 0 0,1064-756-53 0 0,-567 420-401 0 0,-670 474 230 0 0,-151 134 462 0 0,-51 72-267 0 0,130-121 113 0 0,-95 90 134 0 0,258-240-315 0 0,31-29 9 0 0,5-4 64 0 0,1 0 0 0 0,0-1 0 0 0,-1 0-1 0 0,0-1 1 0 0,0 0 0 0 0,0 0 0 0 0,-1-1-1 0 0,1 0 1 0 0,4-6-5 0 0,14-7 29 0 0,900-633 109 0 0,-891 627-150 0 0,117-79-6 0 0,4 7 0 0 0,155-70 18 0 0,-259 152-114 0 0,-53 24 66 0 0,-7 2 51 0 0,0-1-1 0 0,-1 0 0 0 0,0 0 0 0 0,0 0 0 0 0,-2-1 0 0 0,1 0 1 0 0,-1 0-1 0 0,0-1 0 0 0,-3 2-2 0 0,-12 11 14 0 0,-418 371 115 0 0,-393 346 529 0 0,758-673-565 0 0,77-65-94 0 0,1 0 0 0 0,-1 0-1 0 0,0 0 1 0 0,0 0 0 0 0,1 1 0 0 0,-1-1 0 0 0,0 0 0 0 0,0 0-1 0 0,0 0 1 0 0,1 0 0 0 0,-1 0 0 0 0,0 1 0 0 0,0-1 0 0 0,0 0 0 0 0,1 0-1 0 0,-1 1 1 0 0,0-1 0 0 0,0 0 0 0 0,0 0 0 0 0,0 0 0 0 0,0 1-1 0 0,0-1 1 0 0,0 0 0 0 0,0 0 0 0 0,0 1 0 0 0,1-1 0 0 0,-1 0-1 0 0,0 0 1 0 0,0 1 0 0 0,0-1 0 0 0,0 0 0 0 0,-1 1 1 0 0,34-16 32 0 0,116-75 257 0 0,121-100-289 0 0,-78 53 80 0 0,914-601-401 0 0,-967 658 213 0 0,-139 80 106 0 0,-1 0 1 0 0,1 0 0 0 0,0 0 0 0 0,-1 0-1 0 0,1 0 1 0 0,0 0 0 0 0,-1 0-1 0 0,1 0 1 0 0,0 0 0 0 0,-1 1 0 0 0,1-1-1 0 0,0 0 1 0 0,-1 0 0 0 0,1 0 0 0 0,0 0-1 0 0,0 1 1 0 0,-1-1 0 0 0,1 0-1 0 0,0 0 1 0 0,0 1 0 0 0,-1-1 0 0 0,1 0-1 0 0,0 1 1 0 0,0-1 0 0 0,0 0 0 0 0,0 0-1 0 0,0 1 1 0 0,-1-1 0 0 0,1 0-1 0 0,0 1 1 0 0,0-1 0 0 0,0 0 0 0 0,0 1-1 0 0,0-1 1 0 0,0 0 0 0 0,0 1 0 0 0,0-1-1 0 0,0 1 1 0 0,0-1 0 0 0,0 0-1 0 0,0 1 1 0 0,0-1 0 0 0,0 0 0 0 0,1 0-1 0 0,-1 1 1 0 0,0-1 0 0 0,0 0 0 0 0,0 1-1 0 0,0-1 1 0 0,1 0 0 0 0,-1 1-1 0 0,0-1 1 0 0,0 0 0 0 0,1 0 0 0 0,-1 1-1 0 0,0-1 1 0 0,0 0 0 0 0,1 0 0 0 0,-1 0-1 0 0,0 0 1 0 0,0 1 0 0 0,1-1-1 0 0,-1 0 1 0 0,1 0 1 0 0,-158 136 14 0 0,-307 243 364 0 0,-35-7-378 0 0,216-163 478 0 0,250-182-389 0 0,38-26-102 0 0,97-49 42 0 0,-77 32-14 0 0,534-311 81 0 0,-113 73-248 0 0,-445 253 148 0 0,0 0 0 0 0,0 0 1 0 0,0 0-1 0 0,0 0 0 0 0,0 0 1 0 0,0 0-1 0 0,1 1 0 0 0,-1-1 0 0 0,0 0 1 0 0,0 1-1 0 0,1-1 0 0 0,-1 1 1 0 0,0-1-1 0 0,1 1 0 0 0,-1 0 0 0 0,0 0 1 0 0,1-1-1 0 0,-1 1 0 0 0,0 0 1 0 0,1 0-1 0 0,-1 0 0 0 0,0 0 1 0 0,1 1-1 0 0,-1-1 0 0 0,0 0 0 0 0,1 1 1 0 0,-1-1-1 0 0,0 1 0 0 0,1-1 1 0 0,-1 1-1 0 0,0-1 0 0 0,0 1 1 0 0,0 0-1 0 0,1 0 0 0 0,-1-1 0 0 0,1 2 4 0 0,-8 10 8 0 0,0 0-1 0 0,-1-1 1 0 0,0 0-1 0 0,-1-1 1 0 0,0 1-1 0 0,-1-2 1 0 0,0 1-1 0 0,-6 5-7 0 0,-4 3 14 0 0,-66 62 51 0 0,-4-5 1 0 0,-4-3 0 0 0,-2-5-1 0 0,-72 37-65 0 0,-12 11 181 0 0,62-45 137 0 0,186-121-348 0 0,385-246 12 0 0,-440 288 12 0 0,-7 6 10 0 0,0-1 0 0 0,0 0 0 0 0,-1 0 0 0 0,0-1 1 0 0,0 0-1 0 0,0 0 0 0 0,-1 0 0 0 0,1-1 1 0 0,-1 1-1 0 0,-1-1 0 0 0,1 0 0 0 0,-1-1-4 0 0,-3 6 4 0 0,-1 1 0 0 0,1-1 1 0 0,-1 0-1 0 0,1 1 0 0 0,-1-1 0 0 0,1 0 0 0 0,-1 0 0 0 0,1 1 0 0 0,-1-1 0 0 0,0 0 1 0 0,0 0-1 0 0,1 0 0 0 0,-1 0 0 0 0,0 0 0 0 0,0 1 0 0 0,0-1 0 0 0,0 0 0 0 0,0 0 0 0 0,0 0 1 0 0,0 0-1 0 0,0 0 0 0 0,0 0 0 0 0,-1 1 0 0 0,1-1 0 0 0,0 0 0 0 0,-1 0 0 0 0,1 0 0 0 0,0 1 1 0 0,-1-1-1 0 0,1 0 0 0 0,-1 0 0 0 0,1 1 0 0 0,-1-1 0 0 0,1 0 0 0 0,-1 1 0 0 0,0-1 1 0 0,1 0-1 0 0,-1 1 0 0 0,0-1 0 0 0,1 1 0 0 0,-1-1 0 0 0,0 1 0 0 0,0 0 0 0 0,1-1 0 0 0,-1 1 1 0 0,0 0-1 0 0,0-1 0 0 0,-1 1-4 0 0,-39 17 5 0 0,-154 199-74 0 0,-107 135-19 0 0,290-338 76 0 0,-26 52-131 0 0,63-62 10 0 0,80-57 100 0 0,-75 34 31 0 0,616-415 146 0 0,-412 274-185 0 0,-220 149 108 0 0,-34 25-32 0 0,-549 456-77 0 0,67-43-5 0 0,361-301 4 0 0,141-125 37 0 0,-1 0-1 0 0,1 0 1 0 0,-1 0-1 0 0,1 1 1 0 0,0-1 0 0 0,-1 0-1 0 0,1 0 1 0 0,-1 0-1 0 0,1 1 1 0 0,-1-1-1 0 0,1 0 1 0 0,0 1-1 0 0,-1-1 1 0 0,1 0 0 0 0,0 1-1 0 0,-1-1 1 0 0,1 0-1 0 0,0 1 1 0 0,0-1-1 0 0,-1 1 1 0 0,1-1-1 0 0,0 1 1 0 0,0-1 0 0 0,0 0-1 0 0,-1 1 1 0 0,1-1-1 0 0,0 1 1 0 0,0-1-1 0 0,0 1 1 0 0,0-1 0 0 0,0 1-1 0 0,0-1 1 0 0,0 1-1 0 0,0-1 1 0 0,0 1-1 0 0,0-1 1 0 0,0 1-1 0 0,1-1 1 0 0,-1 1 0 0 0,0-1-1 0 0,0 1 1 0 0,0-1-1 0 0,1 0 1 0 0,-1 1-1 0 0,0-1 1 0 0,0 1-1 0 0,1-1 1 0 0,-1 0 0 0 0,0 1-1 0 0,1-1 1 0 0,-1 0-1 0 0,0 1 1 0 0,1-1-1 0 0,-1 0 1 0 0,1 0-1 0 0,-1 1 1 0 0,0-1 0 0 0,1 0-1 0 0,-1 0 1 0 0,1 0-1 0 0,-1 1 1 0 0,1-1-1 0 0,-1 0 1 0 0,1 0 0 0 0,-1 0-1 0 0,1 0 1 0 0,-1 0 6 0 0,35-9-437 0 0,182-129-5398 0 0,-132 82-2033 0 0,-59 39 1196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3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10810 0 0,'0'0'1321'0'0,"0"0"-436"0"0,0 0-258 0 0,0 0 168 0 0,0 0 305 0 0,0 0 162 0 0,0 0-97 0 0,0 0-239 0 0,0 0-209 0 0,0 0-161 0 0,0 0-86 0 0,0 0-6 0 0,0 0-37 0 0,33-2-11 0 0,106-3-19 0 0,105-3 663 0 0,-184 0-2905 0 0,-27-5-8019 0 0,-30 12 4790 0 0,2 1-1541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 10514 0 0,'0'0'2158'0'0,"0"0"-1410"0"0,0 0-109 0 0,0 0 444 0 0,0 0 309 0 0,0 0 82 0 0,0 0-221 0 0,36-1-335 0 0,115-5-262 0 0,79-24 312 0 0,-156 18-1449 0 0,-8 2-3568 0 0,-24 4-5066 0 0,-30 5 957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308 122 4753 0 0,'0'0'938'0'0,"0"0"-37"0"0,0 0 131 0 0,0 0 305 0 0,0 0 322 0 0,0 0 98 0 0,0 0-184 0 0,0 0-370 0 0,0 0-353 0 0,0 0-276 0 0,0 0-155 0 0,3 16 2235 0 0,-148 196-118 0 0,139-201-2520 0 0,0 0 1 0 0,1 0-1 0 0,0 0 0 0 0,1 1 0 0 0,0 0 1 0 0,1 0-1 0 0,0 0 0 0 0,1 0 1 0 0,1 0-1 0 0,-1 0 0 0 0,2 1 0 0 0,0-1 1 0 0,0 0-1 0 0,1 0 0 0 0,1 3-16 0 0,2-7 55 0 0,0 0-1 0 0,0 0 1 0 0,1-1 0 0 0,0 1 0 0 0,0-1-1 0 0,1-1 1 0 0,0 1 0 0 0,0-1-1 0 0,1 0 1 0 0,-1 0 0 0 0,1-1-1 0 0,1 0 1 0 0,-1 0 0 0 0,1-1-1 0 0,-1 0 1 0 0,1 0 0 0 0,1 0-1 0 0,-1-1 1 0 0,0-1 0 0 0,1 1-1 0 0,-1-1 1 0 0,1-1 0 0 0,0 0-1 0 0,0 0 1 0 0,-1-1 0 0 0,8 0-55 0 0,47 3-1382 0 0,-46-30-5311 0 0,-10 8-1226 0 0,-5 11 61 0 0</inkml:trace>
  <inkml:trace contextRef="#ctx0" brushRef="#br0" timeOffset="532.317">0 122 3329 0 0,'0'0'648'0'0,"0"0"27"0"0,0 0 173 0 0,0 0 356 0 0,0 0 323 0 0,0 0 51 0 0,0 0-185 0 0,0 0-307 0 0,0 0-274 0 0,0 0-109 0 0,0 0-7 0 0,0 0 42 0 0,0 0 46 0 0,6-10 12 0 0,15-30-20 0 0,20 12 1607 0 0,-27 22-1948 0 0,-5 0-270 0 0,1 1-1 0 0,0 0 1 0 0,1 1 0 0 0,-1 0-1 0 0,1 1 1 0 0,0 0 0 0 0,0 0-1 0 0,0 1 1 0 0,0 1 0 0 0,0 0-1 0 0,0 0 1 0 0,0 1-1 0 0,8 1-164 0 0,56 48 255 0 0,-25-9-83 0 0,-38-34-25 0 0,1 0 1 0 0,-1 0-1 0 0,1-1 0 0 0,1-1 0 0 0,-1 0 1 0 0,1-1-1 0 0,-1-1 0 0 0,1 0 0 0 0,0 0 0 0 0,0-1 1 0 0,0-1-1 0 0,0-1 0 0 0,4 0-147 0 0,-10-2 104 0 0,-1 1 1 0 0,0-1-1 0 0,-1 0 0 0 0,1-1 0 0 0,-1 0 1 0 0,1 0-1 0 0,-1 0 0 0 0,0-1 1 0 0,-1 0-1 0 0,1 0 0 0 0,-1 0 0 0 0,0-1 1 0 0,0 0-1 0 0,-1 0 0 0 0,4-5-104 0 0,19-4-4428 0 0,-5 14-3343 0 0,-14 1 2996 0 0,-1 0-4707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06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47 13667 0 0,'0'0'968'0'0,"0"0"-457"0"0,0 0-234 0 0,0 0 170 0 0,0 0 336 0 0,0 0 194 0 0,0 0-19 0 0,0 0-181 0 0,0 0-246 0 0,-2 32-177 0 0,-5 101-120 0 0,-17 170 240 0 0,2-119-1652 0 0,22-178 2922 0 0,-1 1-7264 0 0,2-13-6466 0 0,-1-1 7968 0 0</inkml:trace>
  <inkml:trace contextRef="#ctx0" brushRef="#br0" timeOffset="249.597">34 106 8890 0 0,'0'0'1173'0'0,"0"0"-176"0"0,0 0 108 0 0,0 0 308 0 0,0 0 223 0 0,0 0-100 0 0,0 0-314 0 0,0 0-297 0 0,0 0-246 0 0,33-4-171 0 0,106-12-106 0 0,193-30-176 0 0,-314 43-1332 0 0,18-2-95 0 0,-24 4-3457 0 0,0 2-4157 0 0,-12-1 3883 0 0</inkml:trace>
  <inkml:trace contextRef="#ctx0" brushRef="#br0" timeOffset="453.585">76 463 5489 0 0,'0'0'1528'0'0,"0"0"-775"0"0,0 0 383 0 0,0 0 392 0 0,0 0 201 0 0,0 0-97 0 0,0 0-360 0 0,0 0-400 0 0,0 0-343 0 0,197 11-217 0 0,-162-15-200 0 0,8-3-160 0 0,-3-4-192 0 0,2 4-297 0 0,-3-4-527 0 0,0 3-840 0 0,-14 1-1209 0 0,-6 3-6873 0 0</inkml:trace>
  <inkml:trace contextRef="#ctx0" brushRef="#br0" timeOffset="977.03">544 835 4081 0 0,'0'0'1371'0'0,"0"0"-896"0"0,0 0-182 0 0,0 0 399 0 0,0 0 448 0 0,0 0 285 0 0,0 0 23 0 0,0 0-192 0 0,0 0-253 0 0,0 0-200 0 0,0 0-98 0 0,31-9 8 0 0,96-31 81 0 0,-28-5 1286 0 0,-79 31-1583 0 0,39-27 605 0 0,-2-2 0 0 0,-1-2 0 0 0,19-24-1102 0 0,-40 29 94 0 0,-2-1-1 0 0,-2-2 1 0 0,-2-1 0 0 0,23-45-94 0 0,-43 73-148 0 0,0 1 0 0 0,-1-1 0 0 0,-1 0 0 0 0,0-1 0 0 0,-1 1 0 0 0,-1-1 0 0 0,0-1 1 0 0,-1 1-1 0 0,-1-1 0 0 0,-1 1 0 0 0,0-13 148 0 0,-3 27-37 0 0,0 0 1 0 0,0 0 0 0 0,0 0-1 0 0,-1 0 1 0 0,1 0 0 0 0,-1 0-1 0 0,0 0 1 0 0,1 0 0 0 0,-1 1-1 0 0,0-1 1 0 0,-1 1-1 0 0,1-1 1 0 0,0 1 0 0 0,-1 0-1 0 0,0 0 1 0 0,1 0 0 0 0,-1 0-1 0 0,0 0 1 0 0,0 1 0 0 0,0-1-1 0 0,0 1 1 0 0,0 0-1 0 0,0 0 1 0 0,0 0 0 0 0,0 0-1 0 0,-1 1 1 0 0,1-1 0 0 0,0 1-1 0 0,-1 0 1 0 0,1 0 0 0 0,0 0-1 0 0,-1 0 1 0 0,1 0-1 0 0,0 1 1 0 0,0 0 0 0 0,-1-1-1 0 0,1 1 1 0 0,0 0 0 0 0,0 1-1 0 0,0-1 1 0 0,0 1 0 0 0,0-1-1 0 0,0 1 1 0 0,1 0-1 0 0,-1 0 1 0 0,0 0 0 0 0,1 0-1 0 0,0 0 1 0 0,-1 1 36 0 0,-14 8-7 0 0,0 0 0 0 0,1 2-1 0 0,1 0 1 0 0,0 0 0 0 0,0 2-1 0 0,2 0 1 0 0,-1 0 0 0 0,2 1 0 0 0,0 1-1 0 0,1 0 1 0 0,1 0 0 0 0,1 1-1 0 0,0 0 1 0 0,1 1 0 0 0,1 0 0 0 0,1 1-1 0 0,1-1 1 0 0,0 1 0 0 0,2 0-1 0 0,0 0 1 0 0,1 0 0 0 0,1 0 0 0 0,1 1-1 0 0,1 1 8 0 0,2-12 29 0 0,0 1 0 0 0,0-1 0 0 0,1 0-1 0 0,0-1 1 0 0,1 1 0 0 0,0-1 0 0 0,1 0-1 0 0,0 0 1 0 0,0 0 0 0 0,1-1 0 0 0,0 0-1 0 0,0 0 1 0 0,1-1 0 0 0,0 0 0 0 0,0 0-1 0 0,1-1 1 0 0,-1 0 0 0 0,2 0-29 0 0,12 7-498 0 0,1-2 0 0 0,-1 0 0 0 0,2-1 0 0 0,0-1 0 0 0,0-2 0 0 0,0 0 0 0 0,1-1 498 0 0,35 4-8470 0 0,-40-9 1035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5.4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0 155 744 0 0,'0'0'379'0'0,"0"0"18"0"0,0 0 394 0 0,0 0 619 0 0,0 0 421 0 0,0 0 73 0 0,0 0-282 0 0,0 0-379 0 0,0 0-279 0 0,0 0-105 0 0,0 0-20 0 0,3 1 17 0 0,-2-1-433 0 0,7 1-498 0 0,2 1 5658 0 0,1-1-872 0 0,7 1-4548 0 0,167-13 1384 0 0,-4 3-1160 0 0,133-9 185 0 0,-84 20-332 0 0,-87-25 32 0 0,185 18 57 0 0,-181-13-87 0 0,36-5 18 0 0,-82 18-131 0 0,-11 0-69 0 0,63-8 61 0 0,61-2-38 0 0,-109 10 7 0 0,27-7-14 0 0,34 4 18 0 0,17 6-58 0 0,-102 10 24 0 0,1-4 0 0 0,0-3 0 0 0,14-5-60 0 0,20 2 126 0 0,186 1 326 0 0,-221-4-296 0 0,-124-6-7310 0 0,31 8 1193 0 0,3-1-4099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3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1760 0 0,'0'0'1209'0'0,"0"0"158"0"0,0 0 329 0 0,0 0 276 0 0,0 0-21 0 0,0 0-306 0 0,0 0-442 0 0,0 0-330 0 0,0 0-158 0 0,0 0-71 0 0,0 0-8 0 0,0 0 18 0 0,2 5 2 0 0,3 4-229 0 0,0 2 0 0 0,-1-1 0 0 0,0 0 0 0 0,-1 1 0 0 0,0 0 0 0 0,-1 0 0 0 0,0 0 0 0 0,0 0 0 0 0,-2 0 0 0 0,1 0 0 0 0,-1 3-427 0 0,0 43-939 0 0,0-44-3255 0 0,0-2-3733 0 0,0-7-691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3169 0 0,'0'0'1403'0'0,"0"0"-43"0"0,0 0 204 0 0,0 0 278 0 0,0 0 84 0 0,0 0-189 0 0,0 0-347 0 0,0 0-308 0 0,0 0-216 0 0,0 0-143 0 0,0 0-92 0 0,0 0-91 0 0,0 10-96 0 0,0 57 462 0 0,9-37 83 0 0,-2-4-2979 0 0,-5-8-7599 0 0,-2-15 596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6.8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6689 0 0,'0'0'3386'0'0,"0"0"-1721"0"0,0 0-529 0 0,0 0 58 0 0,0 0 62 0 0,0 0-154 0 0,0 0-304 0 0,0 0-291 0 0,0 0-224 0 0,0 0-128 0 0,0 0-71 0 0,0 0-71 0 0,0 0-57 0 0,10 9-85 0 0,44 35-730 0 0,-48-38-2890 0 0,-1 1-4390 0 0,-4-6 2791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0:57.01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0 7946 0 0,'0'0'2185'0'0,"0"0"-135"0"0,0 0 31 0 0,0 0-42 0 0,0 0-233 0 0,0 0-433 0 0,0 0-531 0 0,0 0-364 0 0,0 0-192 0 0,0 0-127 0 0,0 0-59 0 0,0 0-39 0 0,-1 7-74 0 0,-3 21-102 0 0,-4-8-1406 0 0,5-15-1804 0 0,1 1-4180 0 0,1-2-1422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01.3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34 0 0 0,'0'0'373'0'0,"0"0"-66"0"0,0 0 60 0 0,0 0 242 0 0,0 0 266 0 0,0 0 133 0 0,0 0-110 0 0,0 0-275 0 0,0 0-266 0 0,0 0-177 0 0,0 0-37 0 0,0 0 53 0 0,13 14 4032 0 0,27 137 2372 0 0,-36-142-6420 0 0,1 1-1 0 0,0-1 1 0 0,1 0 0 0 0,0 0 0 0 0,1-1 0 0 0,-1 0 0 0 0,1 0 0 0 0,1 0 0 0 0,0-1 0 0 0,0 0 0 0 0,0-1 0 0 0,1 0 0 0 0,0 0 0 0 0,0-1 0 0 0,0 0 0 0 0,1 0 0 0 0,0-1 0 0 0,0-1-1 0 0,0 0 1 0 0,0 0 0 0 0,0 0 0 0 0,7-1-180 0 0,7 6 209 0 0,54 21 223 0 0,93 23 354 0 0,17-22-74 0 0,-16-49 221 0 0,-100 8-677 0 0,20-4-19 0 0,155-3 184 0 0,-137 11-208 0 0,271 3 225 0 0,-276 22-390 0 0,-56 0-55 0 0,-26 9 66 0 0,-6-1-13 0 0,-4 0 137 0 0,0-60 1730 0 0,-8 22-1932 0 0,1 1 0 0 0,1-1 0 0 0,-1 1 0 0 0,2 1 0 0 0,0-1 0 0 0,0 1 0 0 0,1 0 0 0 0,0 1 0 0 0,0 0 0 0 0,1 1 1 0 0,8-6 18 0 0,-16 12-4 0 0,126-65-161 0 0,-77 46 121 0 0,61 17-169 0 0,-48 12 168 0 0,181 29 127 0 0,60-12 6 0 0,-29-32 74 0 0,-127-16 39 0 0,-19-20 125 0 0,-123 40-264 0 0,-1 0 1 0 0,1 0 0 0 0,0 0-1 0 0,-1 0 1 0 0,1-1 0 0 0,-1 0-1 0 0,0-1 1 0 0,0 1 0 0 0,-1-1-1 0 0,0 0 1 0 0,1-1 0 0 0,-2 1-1 0 0,1-1 1 0 0,-1 0 0 0 0,1 0-1 0 0,-2-1 1 0 0,1 1 0 0 0,-1-1 0 0 0,0 0-1 0 0,0 1 1 0 0,-1-1 0 0 0,0-1-1 0 0,0 1 1 0 0,0-1-63 0 0,10-68 69 0 0,-11 69-729 0 0,-3-14-1779 0 0,-3 17-2026 0 0,-4 3-3561 0 0,6 1-3353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4.3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1 822 1696 0 0,'0'0'713'0'0,"0"0"-252"0"0,0 0 10 0 0,0 0 273 0 0,0 0 327 0 0,0 0 192 0 0,0 0-23 0 0,0 0-154 0 0,0 0-158 0 0,0 0-139 0 0,0 0-70 0 0,15-10 0 0 0,98-68 2559 0 0,24-51 1540 0 0,-104 87-4425 0 0,-1-1-1 0 0,-3-2 1 0 0,-2-1-1 0 0,-1-1 1 0 0,-3-1-1 0 0,-2-1 1 0 0,-2-1 0 0 0,-2-1-1 0 0,6-33-392 0 0,-16-6 311 0 0,-8 89-332 0 0,0 1 1 0 0,0-1 0 0 0,0 0 0 0 0,0 0-1 0 0,0 0 1 0 0,0 1 0 0 0,0-1-1 0 0,0 0 1 0 0,-1 1 0 0 0,1-1-1 0 0,0 1 1 0 0,0 0 0 0 0,-1-1-1 0 0,1 1 1 0 0,0 0 0 0 0,-1 0-1 0 0,1 0 1 0 0,0 0 0 0 0,-1 0 0 0 0,1 0-1 0 0,0 0 1 0 0,0 0 0 0 0,-1 0-1 0 0,1 1 1 0 0,0-1 0 0 0,-1 0-1 0 0,1 1 1 0 0,0-1 0 0 0,0 1-1 0 0,0 0 1 0 0,-1-1 0 0 0,1 1 0 0 0,0 0-1 0 0,0 0 1 0 0,0 0 20 0 0,-154 149-568 0 0,147-142 577 0 0,1-1 0 0 0,0 1 0 0 0,1 0 0 0 0,0 0 1 0 0,0 1-1 0 0,1 0 0 0 0,0 0 0 0 0,1 0 0 0 0,-1 0 0 0 0,2 1 1 0 0,0 0-1 0 0,0 0 0 0 0,0 0 0 0 0,1 0 0 0 0,1 0 1 0 0,-1 8-10 0 0,2 5 71 0 0,2-1 1 0 0,0 0-1 0 0,1 0 1 0 0,1 0-1 0 0,1 0 1 0 0,1-1-1 0 0,1 0 1 0 0,8 18-72 0 0,-7-22 70 0 0,-4-6 21 0 0,0 0 0 0 0,1 0 1 0 0,0-1-1 0 0,1 0 0 0 0,0 0 0 0 0,0 0 1 0 0,1-1-1 0 0,1 1 0 0 0,-1-2 1 0 0,2 1-1 0 0,-1-1 0 0 0,1-1 1 0 0,0 1-1 0 0,5 1-91 0 0,67 25 485 0 0,-38-28 68 0 0,-24-5-2766 0 0,-5-1-3464 0 0,-1 0-5009 0 0,-10 0 3596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9.0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37 4345 0 0,'0'0'1001'0'0,"0"0"-202"0"0,0 0 82 0 0,0 0 355 0 0,0 0 283 0 0,0 0 29 0 0,0 0-176 0 0,0 0-247 0 0,0 0-197 0 0,0 0-111 0 0,0 0-51 0 0,15 0-27 0 0,105-3 2056 0 0,30-5-52 0 0,-56 1-2235 0 0,-95-3-5966 0 0,-1 6-123 0 0,2 3 259 0 0,0-2-1439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19.37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38 688 0 0,'0'0'1456'0'0,"0"0"86"0"0,0 0 140 0 0,0 0 193 0 0,0 0 89 0 0,0 0-75 0 0,0 0-126 0 0,0 0-183 0 0,0 0-202 0 0,0 0-163 0 0,0 0-131 0 0,0 0-129 0 0,31-3-95 0 0,97-7-111 0 0,90-14 1555 0 0,-181 24-2738 0 0,-29 0-3707 0 0,0 0-4135 0 0,-7 0-1857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2.96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79 856 0 0,'0'0'956'0'0,"0"0"85"0"0,0 0 200 0 0,0 0 240 0 0,0 0 96 0 0,0 0-175 0 0,0 0-346 0 0,0 0-333 0 0,0 0-259 0 0,0 0-136 0 0,0 0-45 0 0,7 18 1193 0 0,4 115 1527 0 0,-1 11-2340 0 0,0-48-472 0 0,-5-39-216 0 0,0-7 459 0 0,-4-47 2751 0 0,-16-117-2282 0 0,13 89-843 0 0,1 1 1 0 0,1 0-1 0 0,1-1 1 0 0,1 1-1 0 0,1 0 1 0 0,1 0-1 0 0,2 0 1 0 0,0 1-1 0 0,6-15-60 0 0,-1 11 44 0 0,0 0-1 0 0,2 1 1 0 0,0 0-1 0 0,2 1 1 0 0,1 0-1 0 0,13-14-43 0 0,-28 38-1 0 0,0 0 0 0 0,0-1 0 0 0,1 1-1 0 0,-1 0 1 0 0,0 0 0 0 0,1 0 0 0 0,-1 0-1 0 0,1 0 1 0 0,-1 0 0 0 0,1 0 0 0 0,0 1-1 0 0,-1-1 1 0 0,1 0 0 0 0,0 1 0 0 0,-1 0-1 0 0,1-1 1 0 0,0 1 0 0 0,-1 0 0 0 0,1 0-1 0 0,0 0 1 0 0,0 0 0 0 0,0 0 0 0 0,-1 0-1 0 0,1 0 1 0 0,0 1 0 0 0,-1-1 0 0 0,1 0-1 0 0,0 1 1 0 0,-1 0 0 0 0,1-1 0 0 0,0 1-1 0 0,-1 0 1 0 0,1 0 0 0 0,-1 0-1 0 0,1 0 1 0 0,-1 0 0 0 0,0 0 0 0 0,1 0-1 0 0,-1 1 1 0 0,0-1 0 0 0,0 0 0 0 0,0 1-1 0 0,1 0 2 0 0,43 72 173 0 0,-12 17 196 0 0,-48-86-2207 0 0,1-5-2524 0 0,10-1 688 0 0,4 1-1808 0 0,0 0-1693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1 2897 0 0,'0'0'649'0'0,"0"0"-269"0"0,0 0 54 0 0,0 0 354 0 0,0 0 332 0 0,0 0 163 0 0,-5 33-3 0 0,-17 109-108 0 0,4 18 1098 0 0,-13 156-1184 0 0,29-302-1362 0 0,-7 61 365 0 0,6-24-5193 0 0,4-51 215 0 0,3 0 2915 0 0,-3 0 1292 0 0,6 0 159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52.883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99 612 0 0 0,'-20'-4'0'0'0,"51"-6"0"0"0,0 1 0 0 0,250-115 440 0 0,-275 121-505 0 0,16-7 351 0 0,-32 4 159 0 0,-14 9-235 0 0,0 0 1 0 0,1 2 0 0 0,-1 0 0 0 0,1 2 0 0 0,0 1-1 0 0,-15 7-210 0 0,-9 2 487 0 0,-81 21 1267 0 0,42-28 2142 0 0,196-43-3808 0 0,130-30-445 0 0,-190 52 261 0 0,-59 9 1155 0 0,-92 63-1091 0 0,-33 19 596 0 0,168-87-207 0 0,259-180 350 0 0,-292 187-706 0 0,1-1 19 0 0,0 0 0 0 0,0 0 0 0 0,0-1 0 0 0,0 1 0 0 0,0 0 0 0 0,0-1 0 0 0,0 1 0 0 0,-1-1 0 0 0,1 0 0 0 0,0 1 0 0 0,-1-1 0 0 0,1 0 0 0 0,-1 0 0 0 0,0 0 0 0 0,0 0 0 0 0,0 0 0 0 0,0 0-1 0 0,0-1 1 0 0,0 1 0 0 0,0 0 0 0 0,-1 0 0 0 0,1-1 0 0 0,-1 1 0 0 0,1-1 0 0 0,-1 1-20 0 0,-4 0-40 0 0,1 1 1 0 0,-1-1-1 0 0,0 1 0 0 0,0 0 0 0 0,0 1 0 0 0,1-1 1 0 0,-1 0-1 0 0,0 1 0 0 0,0 0 0 0 0,0 0 1 0 0,0 0-1 0 0,0 0 0 0 0,0 1 0 0 0,0 0 0 0 0,0 0 1 0 0,1 0-1 0 0,-4 1 40 0 0,-199 85 824 0 0,183-79-169 0 0,22-8-555 0 0,1 0-99 0 0,15-4 30 0 0,174-99 713 0 0,-100 41-608 0 0,-131 55-760 0 0,-193 58 1373 0 0,264-77-426 0 0,17 2-318 0 0,0 3 0 0 0,2 1 0 0 0,0 2 0 0 0,19-2-5 0 0,-53 14 134 0 0,-24 7 242 0 0,-13 0-488 0 0,-71-1 678 0 0,93 0-511 0 0,1 0-62 0 0,0 0-59 0 0,85-54-332 0 0,-9 9 422 0 0,-76 45-13 0 0,-1 0 0 0 0,1 0 0 0 0,0 0 0 0 0,-1 1 0 0 0,1-1 0 0 0,-1 0 0 0 0,1 0 0 0 0,-1 0 0 0 0,0 0 0 0 0,1 0 0 0 0,-1 0 0 0 0,1-1 0 0 0,-1 1 0 0 0,1 0 0 0 0,0 0 0 0 0,-1 0 0 0 0,1 0 0 0 0,-1-1 0 0 0,1 1 0 0 0,-1 0 0 0 0,1 0 0 0 0,-1-1 0 0 0,1 1 0 0 0,0 0 0 0 0,-1-1 0 0 0,1 1 0 0 0,0 0 0 0 0,-1-1 0 0 0,1 1 0 0 0,0-1 0 0 0,-1 1 0 0 0,1 0 0 0 0,0-1 0 0 0,0 1 0 0 0,-1-1 0 0 0,1 1 0 0 0,0-1 0 0 0,0 1 0 0 0,0-1 0 0 0,0 1 0 0 0,0-1 0 0 0,0 1 0 0 0,0-1 0 0 0,0 1 0 0 0,0-1 0 0 0,0 1 0 0 0,0-1 0 0 0,0 1 0 0 0,0-1 0 0 0,0 1 0 0 0,0-1 0 0 0,0 1 0 0 0,1-1 0 0 0,-1 1 0 0 0,0-1 0 0 0,0 1 0 0 0,1 0 0 0 0,-1-1 0 0 0,0 1 0 0 0,1-1 0 0 0,-1 1 0 0 0,0 0 0 0 0,1-1 0 0 0,-1 1 0 0 0,0 0 0 0 0,1-1 0 0 0,-1 1 0 0 0,1 0 0 0 0,-1 0 0 0 0,1-1-11 0 0,-5 0-134 0 0,-54-2-114 0 0,58 3 258 0 0,0 0-17 0 0,0 0 14 0 0,15-15-69 0 0,39-22-43 0 0,-62 34 644 0 0,7 3-546 0 0,1 0-1 0 0,0 0-1 0 0,0 0-2 0 0,0 0 10 0 0,0 0-23 0 0,0 0-34 0 0,0 0-40 0 0,0 0-45 0 0,-24 22-241 0 0,22-20 371 0 0,-1 0 0 0 0,1 1-1 0 0,0-1 1 0 0,1 1 0 0 0,-1-1 0 0 0,0 1-1 0 0,1 0 1 0 0,-1 0 0 0 0,1-1 0 0 0,0 1-1 0 0,0 0 1 0 0,0 0 0 0 0,1 0 0 0 0,-1 0-1 0 0,1 1 1 0 0,-1-1 0 0 0,1 0 0 0 0,0 0-1 0 0,0 0 1 0 0,0 0 0 0 0,1 0 0 0 0,-1 0-1 0 0,1 0 1 0 0,0 0 0 0 0,0 0 0 0 0,0 0-1 0 0,0 0 1 0 0,0 0 0 0 0,0 0 0 0 0,1 0-1 0 0,0 0 14 0 0,-1 7 12 0 0,-1 0 0 0 0,1-1 0 0 0,-2 1 0 0 0,0 0 0 0 0,0 0 0 0 0,-1-1 0 0 0,0 1 0 0 0,0-1 1 0 0,-1 1-1 0 0,0-1 0 0 0,-1 0 0 0 0,0 0 0 0 0,-1 0 0 0 0,1-1 0 0 0,-2 1 0 0 0,1-1 0 0 0,-1 0 0 0 0,0-1 0 0 0,-1 0 0 0 0,0 0 0 0 0,0 0 0 0 0,-1-1 0 0 0,-3 3-12 0 0,-2 5 29 0 0,-1 1 0 0 0,10-12-30 0 0,1 0 0 0 0,-1 1 0 0 0,1-1 0 0 0,0 1 0 0 0,-1 0-1 0 0,2 0 1 0 0,-1 0 0 0 0,0 0 0 0 0,1 1 0 0 0,0-1 0 0 0,0 1 0 0 0,0-1 0 0 0,0 1 0 0 0,1 0 0 0 0,0 0 0 0 0,0 0 0 0 0,0 0 0 0 0,1 0 0 0 0,0 0 1 0 0,-1-4-5 0 0,1 1 0 0 0,0-1 1 0 0,-1 1-1 0 0,1-1 0 0 0,0 1 0 0 0,0-1 0 0 0,0 1 0 0 0,0-1 1 0 0,1 1-1 0 0,-1-1 0 0 0,0 1 0 0 0,0-1 0 0 0,1 0 1 0 0,-1 1-1 0 0,1-1 0 0 0,0 1 0 0 0,-1-1 0 0 0,1 0 0 0 0,0 0 1 0 0,0 1-1 0 0,0-1 0 0 0,-1 0 0 0 0,1 0 0 0 0,1 0 1 0 0,-1 0-1 0 0,0 0 0 0 0,0 0 0 0 0,0 0 0 0 0,0 0 0 0 0,1-1 1 0 0,0 1 4 0 0,-4 30 605 0 0,-26-17 1047 0 0,25-17-828 0 0,-3 9-14180 0 0,6-2 9697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4.7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278 105 9522 0 0,'0'0'1511'0'0,"0"0"-112"0"0,0 0 64 0 0,0 0 59 0 0,0 0-85 0 0,0 0-295 0 0,0 0-385 0 0,0 0-274 0 0,0 0-187 0 0,0 0-98 0 0,0 0-28 0 0,0 0-2 0 0,0 0-4 0 0,-27 21-25 0 0,-88 67-48 0 0,66-28-32 0 0,44-48-56 0 0,-2 3-16 0 0,0 0 0 0 0,2 1 0 0 0,-1 0 0 0 0,2 0-1 0 0,0 0 1 0 0,1 0 0 0 0,1 0 0 0 0,0 1 0 0 0,1-1-1 0 0,1 8 14 0 0,1-19 3 0 0,-1-1-1 0 0,1 1 0 0 0,0-1 0 0 0,1 1 0 0 0,-1-1 0 0 0,1 0 1 0 0,0 1-1 0 0,0-1 0 0 0,0 0 0 0 0,0 0 0 0 0,1 0 0 0 0,-1 0 1 0 0,1-1-1 0 0,0 1 0 0 0,1-1 0 0 0,-1 1 0 0 0,0-1 1 0 0,1 0-1 0 0,0-1 0 0 0,0 1 0 0 0,0-1 0 0 0,0 1 0 0 0,0-1 1 0 0,0 0-1 0 0,0-1 0 0 0,1 1 0 0 0,3 0-2 0 0,2 1 96 0 0,1 0 0 0 0,0 0 1 0 0,0-2-1 0 0,0 1 0 0 0,0-1 0 0 0,1-1 0 0 0,-1 0 0 0 0,0-1 0 0 0,0 0 0 0 0,0 0 1 0 0,1-2-97 0 0,6-1 175 0 0,0-2 1 0 0,-1 0 0 0 0,0-1 0 0 0,0 0 0 0 0,0-2-1 0 0,-1 0 1 0 0,-1-1 0 0 0,1 0 0 0 0,-2-1 0 0 0,1-1-1 0 0,-2 0 1 0 0,0-1 0 0 0,0-1 0 0 0,-1 0 0 0 0,-1 0 0 0 0,0-1-1 0 0,-1-1 1 0 0,-1 0 0 0 0,0 0 0 0 0,-1-1 0 0 0,-1 0-1 0 0,0 0 1 0 0,-2 0 0 0 0,0-1 0 0 0,0 0 0 0 0,-2 0-1 0 0,-1-1 1 0 0,0 1 0 0 0,-1-2-176 0 0,0 14-57 0 0,0 0-1 0 0,0 0 1 0 0,-1 0 0 0 0,1 0 0 0 0,-2-1-1 0 0,1 1 1 0 0,-1 0 0 0 0,0 0-1 0 0,0 0 1 0 0,0 0 0 0 0,-1 0-1 0 0,0 0 1 0 0,0 0 0 0 0,-1 1 0 0 0,0-1-1 0 0,0 1 1 0 0,0-1 0 0 0,0 1-1 0 0,-1 0 1 0 0,0 0 0 0 0,0 1 0 0 0,0-1-1 0 0,-1 1 1 0 0,1 0 0 0 0,-1 0-1 0 0,-5-3 58 0 0,1 3-416 0 0,0 1 0 0 0,0 0 0 0 0,0 0 0 0 0,-1 1 0 0 0,1 0-1 0 0,0 0 1 0 0,-1 1 0 0 0,1 1 0 0 0,-1-1 0 0 0,0 2-1 0 0,-7 0 417 0 0,-60 17-9874 0 0,55-10-791 0 0</inkml:trace>
  <inkml:trace contextRef="#ctx0" brushRef="#br0" timeOffset="319.318">0 326 6441 0 0,'0'0'2890'0'0,"0"0"-481"0"0,0 0-307 0 0,0 0-251 0 0,0 0-279 0 0,0 0-304 0 0,0 0-307 0 0,0 0-237 0 0,0 0-171 0 0,0 0-142 0 0,0 0-88 0 0,0 0-39 0 0,33-9-36 0 0,98-25-10 0 0,-70 25 191 0 0,-52 8-345 0 0,1 0 1 0 0,-1 1-1 0 0,1 0 0 0 0,-1 0 1 0 0,1 1-1 0 0,-1 0 1 0 0,0 1-1 0 0,0 0 1 0 0,1 1-1 0 0,-1 0 1 0 0,-1 0-1 0 0,1 1 1 0 0,0 0-1 0 0,0 1-84 0 0,118 35 1553 0 0,-55-39-928 0 0,-68-5-1798 0 0,0-2-4974 0 0,-3 5 1235 0 0,3-3-6431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23.5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201 59 2224 0 0,'0'0'1694'0'0,"0"0"-87"0"0,0 0 83 0 0,0 0 153 0 0,0 0 81 0 0,0 0-86 0 0,0 0-294 0 0,0 0-350 0 0,0 0-290 0 0,0 0-242 0 0,0 0-113 0 0,0 0-27 0 0,-11 3-12 0 0,-38 8-14 0 0,4 30 854 0 0,38-30-1195 0 0,-4 5-3 0 0,0 0 0 0 0,1 1 0 0 0,1 0 0 0 0,1 1 0 0 0,0 0 0 0 0,1 0 0 0 0,1 1 0 0 0,1 0 0 0 0,1 0 0 0 0,0 0 0 0 0,2 0 0 0 0,0 1 0 0 0,1-1 0 0 0,1 18-152 0 0,2-30 0 0 0,0-1-1 0 0,0 1 0 0 0,1-1 0 0 0,-1 0 1 0 0,2 0-1 0 0,-1 0 0 0 0,0-1 1 0 0,1 1-1 0 0,0-1 0 0 0,1 0 1 0 0,-1 0-1 0 0,1 0 0 0 0,0 0 1 0 0,0-1-1 0 0,0 0 0 0 0,1 0 1 0 0,-1 0-1 0 0,1-1 0 0 0,0 0 0 0 0,0 0 1 0 0,0 0-1 0 0,0-1 0 0 0,1 0 1 0 0,-1 0-1 0 0,1-1 0 0 0,-1 1 1 0 0,1-1-1 0 0,0-1 0 0 0,-1 1 1 0 0,1-1-1 0 0,2-1 1 0 0,37-24-3739 0 0,-21 0-4095 0 0,-21 21 5405 0 0,4-4-6382 0 0</inkml:trace>
  <inkml:trace contextRef="#ctx0" brushRef="#br0" timeOffset="339.437">634 133 7314 0 0,'0'0'1168'0'0,"0"0"-12"0"0,0 0 120 0 0,0 0 230 0 0,0 0 77 0 0,0 0-207 0 0,0 0-349 0 0,0 0-317 0 0,-29 32-234 0 0,-86 99-128 0 0,78-73 68 0 0,35-47-283 0 0,1-7-106 0 0,0 0 0 0 0,0 0 0 0 0,1 0 0 0 0,-1 0 0 0 0,1 0 0 0 0,0 0 0 0 0,0 0 0 0 0,0 0 0 0 0,1 0 1 0 0,-1 0-1 0 0,1 0 0 0 0,0 0 0 0 0,0 0 0 0 0,0-1 0 0 0,1 1 0 0 0,0 0 0 0 0,-1 0 0 0 0,1-1 0 0 0,0 1 0 0 0,1-1 0 0 0,-1 0 0 0 0,0 0 0 0 0,1 0 0 0 0,0 0 0 0 0,0 0 0 0 0,0 0 0 0 0,0-1 0 0 0,0 1 0 0 0,1-1 0 0 0,-1 0 0 0 0,1 0 0 0 0,-1 0 0 0 0,1 0 0 0 0,0-1 0 0 0,0 0 0 0 0,-1 1 0 0 0,1-1 0 0 0,0-1 0 0 0,0 1 0 0 0,0-1 0 0 0,0 1 0 0 0,3-1-27 0 0,10 1 135 0 0,1-1-1 0 0,-1 0 1 0 0,0-1-1 0 0,1-1 0 0 0,-1-1 1 0 0,0-1-1 0 0,0 0 1 0 0,-1-1-1 0 0,1 0 1 0 0,-1-2-1 0 0,0 0 1 0 0,-1 0-1 0 0,1-2 1 0 0,-2 0-1 0 0,1-1 0 0 0,-1 0 1 0 0,-1-1-1 0 0,0 0 1 0 0,0-1-1 0 0,-1-1 1 0 0,-1 0-1 0 0,5-7-134 0 0,-13 16 10 0 0,1 0 0 0 0,-1-1-1 0 0,1 0 1 0 0,-1 0 0 0 0,-1 0 0 0 0,1 0 0 0 0,-1 0-1 0 0,0-1 1 0 0,0 1 0 0 0,0-1 0 0 0,-1 1-1 0 0,0-1 1 0 0,0 0 0 0 0,0 1 0 0 0,-1-1-1 0 0,0 0 1 0 0,0 0 0 0 0,0 1 0 0 0,-1-1 0 0 0,0 0-1 0 0,0 1 1 0 0,0-1 0 0 0,-1 1 0 0 0,1-1-1 0 0,-2 1 1 0 0,1-1 0 0 0,0 1 0 0 0,-1 0-1 0 0,0 0 1 0 0,0 0 0 0 0,-1 1 0 0 0,1-1-1 0 0,-1 1 1 0 0,0 0 0 0 0,0 0 0 0 0,0 0 0 0 0,-2 0-10 0 0,-1 0-224 0 0,0 1 0 0 0,0 0 0 0 0,0 1 0 0 0,-1 0 0 0 0,1 0 0 0 0,-1 0 0 0 0,0 1 0 0 0,1 0 0 0 0,-1 0 0 0 0,0 1 0 0 0,0 0 0 0 0,1 1 0 0 0,-1 0 0 0 0,0 0 0 0 0,1 0 0 0 0,-1 1 0 0 0,1 0 0 0 0,-1 1 224 0 0,-80 39-9939 0 0,72-31 966 0 0</inkml:trace>
  <inkml:trace contextRef="#ctx0" brushRef="#br0" timeOffset="812.564">1363 0 5625 0 0,'0'0'3166'0'0,"0"0"-1120"0"0,0 0-490 0 0,0 0-91 0 0,0 0-26 0 0,0 0-87 0 0,0 0-225 0 0,0 0-258 0 0,0 0-225 0 0,0 0-163 0 0,0 0-107 0 0,0 0-35 0 0,-33 15-18 0 0,-99 46-38 0 0,69-19 205 0 0,62-41-491 0 0,0 0 0 0 0,0 0 0 0 0,1 0 1 0 0,-1 0-1 0 0,0 0 0 0 0,1 0 0 0 0,-1 0 0 0 0,1 0 0 0 0,-1 0 0 0 0,1 0 0 0 0,-1 1 0 0 0,1-1 0 0 0,0 0 0 0 0,0 0 0 0 0,0 0 0 0 0,-1 1 0 0 0,1-1 1 0 0,0 0-1 0 0,0 0 0 0 0,1 1 0 0 0,-1-1 0 0 0,0 0 0 0 0,0 0 0 0 0,1 0 0 0 0,-1 1 0 0 0,0-1 0 0 0,1 0 0 0 0,-1 0 0 0 0,1 0 0 0 0,0 0 0 0 0,-1 0 0 0 0,1 0 1 0 0,0 0-1 0 0,0 0 0 0 0,-1 0 0 0 0,1 0 0 0 0,0 0 0 0 0,0-1 0 0 0,0 1 0 0 0,0 0 0 0 0,0-1 0 0 0,0 1 0 0 0,0 0 3 0 0,55 26-200 0 0,-45-23 188 0 0,19 8 38 0 0,-21-9-5 0 0,-1-1-1 0 0,0 1 1 0 0,1 0-1 0 0,-1 1 1 0 0,-1 0-1 0 0,1 0 1 0 0,-1 1-1 0 0,0 0 1 0 0,0 0-1 0 0,0 1 0 0 0,0 0 1 0 0,-1 0-1 0 0,0 0 1 0 0,0 2-21 0 0,-4-4 78 0 0,-1 0 0 0 0,0-1 1 0 0,0 1-1 0 0,0 0 0 0 0,-1 0 0 0 0,0 0 1 0 0,1 0-1 0 0,-1 0 0 0 0,0 0 0 0 0,-1 0 1 0 0,1 0-1 0 0,-1-1 0 0 0,0 1 0 0 0,0 0 1 0 0,0 0-1 0 0,0 0 0 0 0,-1-1 0 0 0,1 1 0 0 0,-1-1 1 0 0,0 1-1 0 0,0-1 0 0 0,0 0 0 0 0,-1 1 1 0 0,-2 1-79 0 0,-5 5 99 0 0,0 0 1 0 0,-1 0 0 0 0,0-1-1 0 0,-1-1 1 0 0,0 0 0 0 0,0-1-1 0 0,-1 0 1 0 0,0-1-1 0 0,0 0 1 0 0,0-1 0 0 0,-1 0-1 0 0,-4 0-99 0 0,-44 6-2107 0 0,-2-7-3731 0 0,55-5 466 0 0,5-2-5302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3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1 625 1456 0 0,'0'0'1174'0'0,"0"0"-206"0"0,0 0 122 0 0,0 0 337 0 0,0 0 320 0 0,0 0 153 0 0,0 0-74 0 0,0 0-210 0 0,0 0-222 0 0,0 0-166 0 0,0 0-73 0 0,21 11-44 0 0,65 30-46 0 0,-38-34 550 0 0,-41-11-1318 0 0,17-8 71 0 0,0-2 0 0 0,-1 0 1 0 0,0-2-1 0 0,-1 0 1 0 0,-1-2-1 0 0,0 0 0 0 0,-2-1 1 0 0,3-5-369 0 0,294-346 832 0 0,-313 367-830 0 0,16-18 6 0 0,0 0 0 0 0,2 1 0 0 0,1 1 0 0 0,0 1 0 0 0,1 1-1 0 0,1 1 1 0 0,3-1-8 0 0,-25 16-6 0 0,-1 1-1 0 0,0-1 0 0 0,0 0 1 0 0,1 1-1 0 0,-1-1 1 0 0,0 0-1 0 0,1 1 0 0 0,-1 0 1 0 0,1-1-1 0 0,-1 1 1 0 0,1 0-1 0 0,-1 0 0 0 0,0 0 1 0 0,1 0-1 0 0,-1 0 1 0 0,1 0-1 0 0,-1 0 0 0 0,1 0 1 0 0,-1 0-1 0 0,1 1 1 0 0,-1-1-1 0 0,0 1 0 0 0,1-1 1 0 0,-1 1-1 0 0,0 0 1 0 0,1-1-1 0 0,-1 1 0 0 0,0 0 1 0 0,0 0-1 0 0,0 0 0 0 0,0 0 1 0 0,0 0-1 0 0,0 0 1 0 0,0 0-1 0 0,0 0 0 0 0,0 0 1 0 0,0 0-1 0 0,0 1 1 0 0,-1-1-1 0 0,1 0 0 0 0,0 1 1 0 0,-1-1-1 0 0,1 0 7 0 0,9 68 5 0 0,-10-58 36 0 0,3 37 61 0 0,-2 1 1 0 0,-3 0-1 0 0,-2 0 1 0 0,-1 0-1 0 0,-5 11-102 0 0,5-40 57 0 0,0-1 0 0 0,-1 1 0 0 0,0-1 1 0 0,-2 0-1 0 0,-1-1 0 0 0,0 1 0 0 0,-1-2 0 0 0,0 0 0 0 0,-2 0 0 0 0,0-1 0 0 0,-1 0 1 0 0,-1-1-1 0 0,0 0 0 0 0,-2-1-57 0 0,1 0-46 0 0,-1-2 0 0 0,-1 0 0 0 0,1-1 0 0 0,-2-1 0 0 0,0 0 0 0 0,0-2-1 0 0,-1 0 1 0 0,0-1 0 0 0,0 0 0 0 0,-1-2 0 0 0,1 0 0 0 0,-1-2 0 0 0,0 0 0 0 0,0-1 0 0 0,-1-1 46 0 0,6-1-678 0 0,-81-13-939 0 0,76-7-2902 0 0,12-12-4820 0 0,8 24 204 0 0</inkml:trace>
  <inkml:trace contextRef="#ctx0" brushRef="#br0" timeOffset="300.025">1472 124 9738 0 0,'0'0'3510'0'0,"0"0"-1879"0"0,0 0-603 0 0,0 0 95 0 0,-32 20 64 0 0,-102 61-72 0 0,35 3 357 0 0,88-74-1429 0 0,0 1 0 0 0,1 0 0 0 0,1 1-1 0 0,0-1 1 0 0,0 2 0 0 0,1-1 0 0 0,1 1-1 0 0,0 1 1 0 0,1-1 0 0 0,0 1 0 0 0,1 0-1 0 0,1 0 1 0 0,0 1 0 0 0,1 0 0 0 0,0-1-1 0 0,1 1 1 0 0,1 0 0 0 0,0 3-43 0 0,2-14 1 0 0,0 1 1 0 0,0-1 0 0 0,0 1-1 0 0,1-1 1 0 0,-1 1-1 0 0,1-1 1 0 0,0 0-1 0 0,0 0 1 0 0,1 0-1 0 0,-1 0 1 0 0,1 0-1 0 0,0 0 1 0 0,0-1-1 0 0,0 1 1 0 0,0-1-1 0 0,1 0 1 0 0,-1 0-1 0 0,1 0 1 0 0,0 0-1 0 0,0-1 1 0 0,0 0-1 0 0,0 0 1 0 0,1 0-1 0 0,-1 0 1 0 0,0 0-1 0 0,1-1 1 0 0,-1 0-1 0 0,4 1-1 0 0,7 1 108 0 0,1 0-1 0 0,-1 0 0 0 0,1-2 0 0 0,-1 0 1 0 0,1-1-1 0 0,0 0 0 0 0,-1-1 0 0 0,4-2-107 0 0,-1 1 137 0 0,0-1-1 0 0,-1-1 0 0 0,0 0 1 0 0,0-2-1 0 0,0 0 1 0 0,0-1-1 0 0,-1 0 1 0 0,0-1-1 0 0,-1-1 1 0 0,0-1-1 0 0,0 0 0 0 0,-1-1 1 0 0,0 0-1 0 0,-1-1 1 0 0,0-1-1 0 0,-1 0 1 0 0,-1-1-1 0 0,0 0 1 0 0,-1 0-1 0 0,0-1 0 0 0,-1-1 1 0 0,-1 1-1 0 0,0-2 1 0 0,-1 1-1 0 0,-1-1 1 0 0,-1 0-1 0 0,0 0 1 0 0,-1 0-1 0 0,1-12-136 0 0,-17-76-1257 0 0,10 102 1052 0 0,1 0-1 0 0,-1 0 1 0 0,0 1-1 0 0,0-1 0 0 0,0 0 1 0 0,-1 1-1 0 0,1 0 0 0 0,-1-1 1 0 0,1 1-1 0 0,-1 0 1 0 0,0 0-1 0 0,0 0 0 0 0,0 1 1 0 0,0-1-1 0 0,0 1 0 0 0,0-1 1 0 0,0 1-1 0 0,0 0 0 0 0,-1 0 1 0 0,1 1 205 0 0,-30-5-4223 0 0,10 5-2223 0 0,1 0-3947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33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477 86 4945 0 0,'0'0'2262'0'0,"0"0"-1270"0"0,0 0-458 0 0,0 0 102 0 0,0 0 373 0 0,0 0 385 0 0,0 0 145 0 0,0 0-136 0 0,0 0-276 0 0,0 0-291 0 0,0 0-208 0 0,0 0-53 0 0,0 0-15 0 0,1 6 15 0 0,-12 61 1073 0 0,-71 96 220 0 0,-26 39-1178 0 0,104-194-651 0 0,0 0 1 0 0,1 1-1 0 0,0-1 1 0 0,1 1-1 0 0,-1-1 1 0 0,2 1-1 0 0,-1 0 1 0 0,1 0-1 0 0,0-1 1 0 0,1 1-1 0 0,0 0 1 0 0,1 0-1 0 0,0 0 1 0 0,0 0-1 0 0,1 0 1 0 0,0-1-1 0 0,0 1 1 0 0,1-1-1 0 0,0 1 1 0 0,1-1-1 0 0,3 6-39 0 0,-1-6 85 0 0,0 0-1 0 0,1 0 0 0 0,0 0 0 0 0,0-1 0 0 0,1 0 1 0 0,0 0-1 0 0,0-1 0 0 0,1 0 0 0 0,-1-1 0 0 0,1 0 1 0 0,1 0-1 0 0,-1-1 0 0 0,1 0 0 0 0,-1 0 0 0 0,5 0-84 0 0,-5-1 82 0 0,1-1 0 0 0,-1 1 0 0 0,1-2 0 0 0,0 1 0 0 0,0-1 1 0 0,0-1-1 0 0,-1 0 0 0 0,1 0 0 0 0,0-1 0 0 0,1 0-82 0 0,-8 0-183 0 0,1 0 0 0 0,-1 0 0 0 0,1-1 0 0 0,-1 0 0 0 0,1 1 0 0 0,-1-1 0 0 0,0 0 0 0 0,0-1 0 0 0,0 1 1 0 0,0 0-1 0 0,0-1 0 0 0,-1 0 0 0 0,1 1 0 0 0,-1-1 0 0 0,1 0 0 0 0,-1 0 0 0 0,0-1 0 0 0,0 1 1 0 0,-1 0-1 0 0,1-1 0 0 0,-1 1 0 0 0,1-1 0 0 0,0-2 183 0 0,5-24-4995 0 0,-3-1-4247 0 0,-3 23 1552 0 0</inkml:trace>
  <inkml:trace contextRef="#ctx0" brushRef="#br0" timeOffset="519.637">1 211 3609 0 0,'0'0'1396'0'0,"0"0"-380"0"0,0 0-105 0 0,0 0 173 0 0,0 0 239 0 0,0 0 95 0 0,0 0-90 0 0,0 0-133 0 0,0 0-139 0 0,0 0-67 0 0,0 0-11 0 0,0 0-21 0 0,15-22-38 0 0,51-69-23 0 0,-18 46 716 0 0,-41 39-1369 0 0,0 1-1 0 0,0-1 0 0 0,1 1 1 0 0,0 1-1 0 0,0 0 1 0 0,0 0-1 0 0,1 0 1 0 0,-1 1-1 0 0,1 0 0 0 0,0 1 1 0 0,0 0-1 0 0,0 0 1 0 0,0 1-1 0 0,3 0-242 0 0,-4 2 71 0 0,-1 1 0 0 0,1 0-1 0 0,-1 1 1 0 0,1 0 0 0 0,-1 0-1 0 0,0 0 1 0 0,0 1 0 0 0,0 0-1 0 0,-1 0 1 0 0,0 1 0 0 0,1 0-1 0 0,-1 0 1 0 0,-1 0 0 0 0,5 5-71 0 0,24 19 224 0 0,-23-21-100 0 0,0-1 0 0 0,0 0 1 0 0,1 0-1 0 0,0-1 1 0 0,0-1-1 0 0,0 0 0 0 0,1 0 1 0 0,0-2-1 0 0,0 1 0 0 0,0-2 1 0 0,0 1-1 0 0,1-2 0 0 0,-1 0 1 0 0,0-1-1 0 0,1 0 0 0 0,11-2-124 0 0,-22 2 58 0 0,0 0-1 0 0,0 0 0 0 0,-1 0 0 0 0,1-1 1 0 0,0 1-1 0 0,-1-1 0 0 0,1 1 0 0 0,0-1 1 0 0,-1 0-1 0 0,1 0 0 0 0,-1-1 0 0 0,1 1 0 0 0,-1 0 1 0 0,0-1-1 0 0,0 1 0 0 0,1-1 0 0 0,-1 0 1 0 0,0 0-1 0 0,0 0 0 0 0,-1 0 0 0 0,1 0 1 0 0,0 0-1 0 0,-1-1-57 0 0,25-15-3237 0 0,13 17-3287 0 0,-27 2 2721 0 0,2-1-2236 0 0,-7 0-2959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34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0 560 13515 0 0,'0'0'1546'0'0,"0"0"-421"0"0,0 0-246 0 0,0 0 31 0 0,0 0 94 0 0,0 0 28 0 0,0 0-93 0 0,0 0-155 0 0,0 0-104 0 0,0 0-96 0 0,0 0-105 0 0,0 0-35 0 0,29-2-52 0 0,90-8-29 0 0,30 0 620 0 0,12-2-650 0 0,-49-8-2693 0 0,-97 13-324 0 0,-10 1-1893 0 0,1-1-4542 0 0,-5 4 1867 0 0</inkml:trace>
  <inkml:trace contextRef="#ctx0" brushRef="#br0" timeOffset="251.863">37 844 11058 0 0,'0'0'1193'0'0,"0"0"-407"0"0,0 0 27 0 0,0 0 426 0 0,0 0 370 0 0,0 0 48 0 0,0 0-248 0 0,0 0-313 0 0,0 0-241 0 0,0 0-167 0 0,0 0-150 0 0,33 0-137 0 0,105 0-99 0 0,-18-9 119 0 0,-66 2-641 0 0,31-4-1323 0 0,-28 8-7807 0 0,-43 3-1754 0 0</inkml:trace>
  <inkml:trace contextRef="#ctx0" brushRef="#br0" timeOffset="3009.654">1405 383 872 0 0,'0'0'1582'0'0,"0"0"-426"0"0,0 0-41 0 0,0 0 304 0 0,0 0 368 0 0,0 0 293 0 0,0 0 21 0 0,0 0-229 0 0,0 0-329 0 0,0 0-320 0 0,0 0-288 0 0,0 0-153 0 0,1-12-76 0 0,3-42-71 0 0,-4 52-584 0 0,0 1-1 0 0,-1-1 1 0 0,1 0 0 0 0,-1 0-1 0 0,0 0 1 0 0,1 1-1 0 0,-1-1 1 0 0,0 0-1 0 0,0 1 1 0 0,0-1 0 0 0,0 1-1 0 0,-1-1 1 0 0,1 1-1 0 0,0-1 1 0 0,0 1-1 0 0,-1 0 1 0 0,1 0 0 0 0,-1-1-1 0 0,1 1 1 0 0,-1 0-1 0 0,0 1 1 0 0,1-1-1 0 0,-1 0 1 0 0,0 0 0 0 0,0 1-1 0 0,1-1 1 0 0,-3 0-51 0 0,-3-2 169 0 0,-6-4-22 0 0,0 1 0 0 0,-1 0 0 0 0,0 0 0 0 0,0 1 0 0 0,0 1 0 0 0,-1 1 0 0 0,1 0-1 0 0,-1 0 1 0 0,0 2 0 0 0,0 0 0 0 0,0 0 0 0 0,1 2 0 0 0,-13 1-147 0 0,18 1-7 0 0,0 1-1 0 0,0 0 1 0 0,1 1-1 0 0,0 0 1 0 0,0 1-1 0 0,0-1 1 0 0,0 1 0 0 0,1 1-1 0 0,0-1 1 0 0,0 1-1 0 0,1 1 1 0 0,0-1-1 0 0,0 1 1 0 0,1 0 0 0 0,0 0-1 0 0,0 1 1 0 0,1 0-1 0 0,0-1 1 0 0,1 1-1 0 0,-1 1 1 0 0,2-1 0 0 0,0 0-1 0 0,0 1 1 0 0,0-1-1 0 0,1 1 1 0 0,1 0-1 0 0,-1-1 1 0 0,2 10 7 0 0,-1-14 8 0 0,1 1-1 0 0,0-1 1 0 0,0 0 0 0 0,0 1 0 0 0,1-1-1 0 0,0 0 1 0 0,0 0 0 0 0,0 0 0 0 0,0 0-1 0 0,1 0 1 0 0,0-1 0 0 0,0 1-1 0 0,0-1 1 0 0,0 1 0 0 0,1-1 0 0 0,0 0-1 0 0,0-1 1 0 0,0 1 0 0 0,0-1 0 0 0,0 1-1 0 0,1-1 1 0 0,0-1 0 0 0,-1 1 0 0 0,1-1-1 0 0,0 1 1 0 0,0-1 0 0 0,1-1-1 0 0,-1 1 1 0 0,0-1 0 0 0,3 1-8 0 0,110-21 903 0 0,86-88-216 0 0,-178 93-646 0 0,-25 14-41 0 0,-1 0-41 0 0,0 0-26 0 0,-3 12-257 0 0,-90 288 279 0 0,83-256-227 0 0,1 0 0 0 0,3 0 0 0 0,1 1 0 0 0,2 0 1 0 0,3 20 271 0 0,0-64-145 0 0,0 1 1 0 0,0-1-1 0 0,0 0 1 0 0,0 0-1 0 0,0 0 1 0 0,0 1-1 0 0,0-1 1 0 0,1 0-1 0 0,-1 0 1 0 0,0 0-1 0 0,1 1 1 0 0,-1-1-1 0 0,1 0 1 0 0,-1 0-1 0 0,1 0 1 0 0,-1 0-1 0 0,1 0 1 0 0,0 0-1 0 0,0 0 1 0 0,0 0-1 0 0,-1-1 1 0 0,1 1-1 0 0,0 0 1 0 0,0 0-1 0 0,0-1 1 0 0,0 1-1 0 0,0 0 1 0 0,0-1-1 0 0,0 1 1 0 0,1-1-1 0 0,-1 1 1 0 0,1-1 144 0 0,49-22-14110 0 0,-42 14 9772 0 0</inkml:trace>
  <inkml:trace contextRef="#ctx0" brushRef="#br0" timeOffset="3343.841">1920 406 5521 0 0,'0'0'1881'0'0,"0"0"-692"0"0,0 0-217 0 0,0 0 106 0 0,0 0 110 0 0,-26 36-32 0 0,-84 116-183 0 0,59-53 60 0 0,46-80-877 0 0,1-12-99 0 0,1 1 0 0 0,-1 0 0 0 0,2 0-1 0 0,-1 0 1 0 0,1 0 0 0 0,0 0 0 0 0,1 1 0 0 0,0-1 0 0 0,0 1-1 0 0,1-1 1 0 0,0 1 0 0 0,1-1 0 0 0,-1 0 0 0 0,2 1-1 0 0,-1-1 1 0 0,1 0 0 0 0,0 0 0 0 0,1 0 0 0 0,0 0-1 0 0,0 0 1 0 0,1 0 0 0 0,0-1 0 0 0,0 0 0 0 0,1 1 0 0 0,0-2-1 0 0,0 1 1 0 0,1-1 0 0 0,0 1 0 0 0,0-1 0 0 0,4 3-57 0 0,-1-5 161 0 0,1-1 0 0 0,0 0 0 0 0,-1 0 1 0 0,1 0-1 0 0,0-2 0 0 0,0 1 1 0 0,1-1-1 0 0,-1-1 0 0 0,0 1 0 0 0,0-2 1 0 0,0 1-1 0 0,0-2 0 0 0,0 1 0 0 0,0-1 1 0 0,0-1-1 0 0,0 0 0 0 0,0 0 1 0 0,-1-1-1 0 0,1 0 0 0 0,-1-1 0 0 0,0 0 1 0 0,-1 0-1 0 0,1-1 0 0 0,-1 0 1 0 0,0 0-1 0 0,-1-1 0 0 0,1 0 0 0 0,-1-1 1 0 0,-1 1-1 0 0,1-2-161 0 0,8-8 66 0 0,-1-1 0 0 0,-1 0 1 0 0,0 0-1 0 0,-1-1 0 0 0,-2-1 0 0 0,0 0 1 0 0,-1 0-1 0 0,-1-1 0 0 0,0 0 0 0 0,-2-1 1 0 0,-1 0-1 0 0,0 0 0 0 0,-2 0 0 0 0,0 0 1 0 0,-2 0-1 0 0,0-1 0 0 0,-2 1 0 0 0,-1-6-66 0 0,1 21-75 0 0,-1 0 0 0 0,0 0 1 0 0,-1 1-1 0 0,1-1 0 0 0,-1 1 0 0 0,-1 0 0 0 0,1 0 0 0 0,-1 0 0 0 0,0 0 1 0 0,0 1-1 0 0,-1 0 0 0 0,1 0 0 0 0,-1 0 0 0 0,-1 0 0 0 0,1 1 0 0 0,0-1 0 0 0,-1 1 1 0 0,0 1-1 0 0,0-1 0 0 0,0 1 0 0 0,-1 0 0 0 0,1 1 0 0 0,-1-1 0 0 0,-2 0 75 0 0,3 2-274 0 0,-1 0-1 0 0,1 0 0 0 0,-1 0 1 0 0,0 1-1 0 0,1 0 0 0 0,-1 0 1 0 0,1 0-1 0 0,-1 1 0 0 0,0 0 0 0 0,1 0 1 0 0,-1 1-1 0 0,1 0 0 0 0,0 0 1 0 0,0 1-1 0 0,-1-1 0 0 0,-4 4 275 0 0,-75 62-10995 0 0,69-49 5300 0 0</inkml:trace>
  <inkml:trace contextRef="#ctx0" brushRef="#br0" timeOffset="3702.213">2568 498 5649 0 0,'0'0'1786'0'0,"0"0"-322"0"0,0 0-97 0 0,0 0 20 0 0,0 0-51 0 0,0 0-214 0 0,0 0-314 0 0,0 0-228 0 0,0 0-142 0 0,0 0-78 0 0,0 0-57 0 0,-34 19-30 0 0,-110 65-24 0 0,138-82-224 0 0,1 1-1 0 0,-1 0 0 0 0,1 1 0 0 0,0-1 0 0 0,0 1 1 0 0,0 0-1 0 0,0 0 0 0 0,0 1 0 0 0,1-1 1 0 0,0 1-1 0 0,0 0 0 0 0,0 0 0 0 0,1 1 0 0 0,-1 1-24 0 0,-3 5 69 0 0,2-2-38 0 0,0 0 1 0 0,0 0-1 0 0,1 0 0 0 0,1 0 0 0 0,0 0 0 0 0,0 1 0 0 0,1-1 0 0 0,0 1 0 0 0,1 0 0 0 0,0 0 0 0 0,1 0 0 0 0,0-1 0 0 0,1 6-30 0 0,-1-11 32 0 0,1-1 1 0 0,0 1 0 0 0,1-1 0 0 0,-1 0 0 0 0,1 1 0 0 0,-1-1 0 0 0,1 0 0 0 0,0 0 0 0 0,1 0 0 0 0,-1 0 0 0 0,1-1 0 0 0,0 1 0 0 0,0-1 0 0 0,0 1 0 0 0,0-1 0 0 0,0 0 0 0 0,1 0 0 0 0,-1-1 0 0 0,1 1 0 0 0,0-1 0 0 0,0 1 0 0 0,0-1 0 0 0,0-1 0 0 0,0 1 0 0 0,1 0 0 0 0,-1-1 0 0 0,0 0 0 0 0,2 0-34 0 0,5 2 195 0 0,-1-1-1 0 0,1 0 0 0 0,-1-1 1 0 0,1-1-1 0 0,-1 1 1 0 0,1-1-1 0 0,-1-1 0 0 0,1 0 1 0 0,-1-1-1 0 0,1 0 0 0 0,6-2-194 0 0,1-3 165 0 0,-1 0 0 0 0,0-1 0 0 0,-1-1 0 0 0,0 0 0 0 0,0-1 0 0 0,-1-1 0 0 0,-1-1 0 0 0,1 0 0 0 0,-2-1 0 0 0,0 0 0 0 0,0-1 0 0 0,-2 0 0 0 0,1-1 0 0 0,-2 0 0 0 0,0-1 0 0 0,-1 0 0 0 0,0-1 0 0 0,-2 0 0 0 0,0 0 0 0 0,-1-1 0 0 0,0 1 0 0 0,-2-1 0 0 0,0-1 0 0 0,-1 1 0 0 0,0 0 0 0 0,-2-1 0 0 0,0-13-165 0 0,-1 27-44 0 0,0 0 1 0 0,-1 1-1 0 0,1-1 1 0 0,-1 1-1 0 0,0-1 1 0 0,0 1-1 0 0,0-1 1 0 0,-1 1-1 0 0,0 0 1 0 0,1 0-1 0 0,-2-1 1 0 0,1 1-1 0 0,0 0 1 0 0,-1 1-1 0 0,0-1 1 0 0,1 0-1 0 0,-1 1 1 0 0,-1 0-1 0 0,1 0 1 0 0,0 0-1 0 0,-1 0 1 0 0,0 0-1 0 0,0 0 1 0 0,0 1-1 0 0,0 0 1 0 0,0 0-1 0 0,-1 0 44 0 0,-1 0-305 0 0,1 0-1 0 0,-1 0 1 0 0,0 1-1 0 0,0 0 1 0 0,0 0-1 0 0,0 1 1 0 0,0-1-1 0 0,0 2 1 0 0,0-1-1 0 0,0 0 0 0 0,0 1 1 0 0,1 0-1 0 0,-7 2 306 0 0,-46 27-8271 0 0,39-18-2558 0 0</inkml:trace>
  <inkml:trace contextRef="#ctx0" brushRef="#br0" timeOffset="4551.607">3155 310 6009 0 0,'0'0'1543'0'0,"0"0"-64"0"0,0 0 34 0 0,0 0 144 0 0,0 0 88 0 0,0 0-181 0 0,0 0-368 0 0,0 0-334 0 0,0 0-215 0 0,0 0-82 0 0,0 0 22 0 0,0 0 9 0 0,-2 12-41 0 0,-42 123 822 0 0,-141 265-1019 0 0,122-278-658 0 0,63-121 204 0 0,0-1-36 0 0,0 0-43 0 0,17-22-201 0 0,188-306 597 0 0,-77 104-259 0 0,-140 250-43 0 0,1 1 0 0 0,1 0 0 0 0,2 0 1 0 0,0 1-1 0 0,2 0 0 0 0,1 0 0 0 0,1 0 1 0 0,2 1-1 0 0,0 16 81 0 0,2-40 9 0 0,1 0 0 0 0,-1 1 0 0 0,1-1-1 0 0,0 0 1 0 0,0 0 0 0 0,1 0 0 0 0,0 0 0 0 0,0 0 0 0 0,0-1 0 0 0,0 1 0 0 0,1 0 0 0 0,-1-1 0 0 0,1 1 0 0 0,0-1 0 0 0,1 0 0 0 0,-1 0 0 0 0,1-1 0 0 0,0 1-1 0 0,-1-1 1 0 0,2 1 0 0 0,-1-1 0 0 0,0 0 0 0 0,1-1 0 0 0,-1 1 0 0 0,1-1 0 0 0,0 0 0 0 0,0 0 0 0 0,0 0 0 0 0,0-1 0 0 0,0 0 0 0 0,0 0 0 0 0,0 0-1 0 0,4 0-8 0 0,2-2 172 0 0,0 0 0 0 0,0-1 0 0 0,0 0 0 0 0,0 0-1 0 0,0-2 1 0 0,0 1 0 0 0,-1-1 0 0 0,0-1 0 0 0,0 0 0 0 0,0 0-1 0 0,0-1 1 0 0,-1 0 0 0 0,0-1 0 0 0,0 0 0 0 0,0 0-1 0 0,-1-1 1 0 0,0 0 0 0 0,-1 0 0 0 0,5-7-172 0 0,15-22 319 0 0,-2-1 0 0 0,-1-1 0 0 0,-2-1 0 0 0,2-10-319 0 0,-20 43 7 0 0,0-1-27 0 0,1 0-1 0 0,-1-1 1 0 0,-1 0-1 0 0,0 0 1 0 0,0 0-1 0 0,0 0 1 0 0,-1 0 0 0 0,-1 0-1 0 0,1-1 1 0 0,-2 1-1 0 0,1-1 1 0 0,-2-6 20 0 0,-30-7-3672 0 0,5 24-6291 0 0,20 2-1109 0 0</inkml:trace>
  <inkml:trace contextRef="#ctx0" brushRef="#br0" timeOffset="5839.618">3746 163 7170 0 0,'0'0'1116'0'0,"0"0"-269"0"0,0 0-158 0 0,0 0 86 0 0,0 0 181 0 0,0 0 127 0 0,0 0 7 0 0,0 0-98 0 0,0 0-88 0 0,0 0-82 0 0,0 0-86 0 0,0 0-52 0 0,0 0-40 0 0,24 33-79 0 0,74 107-70 0 0,-94-134-451 0 0,1 0 0 0 0,-1 0 1 0 0,-1 1-1 0 0,1-1 0 0 0,-1 1 0 0 0,0 0 0 0 0,-1 0 0 0 0,1 0 0 0 0,-2 0 1 0 0,1 0-1 0 0,-1 0 0 0 0,0 0 0 0 0,0 1 0 0 0,0 4-44 0 0,-1 10 102 0 0,3 20-24 0 0,-1 0 1 0 0,-3 0-1 0 0,-1-1 0 0 0,-2 1 0 0 0,-2-1 0 0 0,-2 1 0 0 0,-1-2 0 0 0,-3 3-78 0 0,5-21-150 0 0,-1 0 0 0 0,-2-1 0 0 0,0 0 0 0 0,-1 0 0 0 0,-1-1 0 0 0,-1 0 0 0 0,0-2 0 0 0,-2 1 0 0 0,0-1 0 0 0,-1-1 0 0 0,-1-1 0 0 0,-1-1 0 0 0,0 0 0 0 0,0-1 0 0 0,-5 2 150 0 0,-168 79-6585 0 0,59-47-2330 0 0,98-37 5752 0 0</inkml:trace>
  <inkml:trace contextRef="#ctx0" brushRef="#br0" timeOffset="6464.147">987 1 856 0 0,'0'0'578'0'0,"0"0"-100"0"0,0 0 128 0 0,0 0 323 0 0,0 0 310 0 0,0 0 182 0 0,0 0 40 0 0,0 0-118 0 0,-25 32-164 0 0,-78 107-188 0 0,96-130-859 0 0,0 1-1 0 0,1 0 1 0 0,0 0 0 0 0,1 0-1 0 0,0 1 1 0 0,0 0 0 0 0,1 0-1 0 0,0 0 1 0 0,0 8-132 0 0,-3 7 237 0 0,-11 28 42 0 0,2 0 1 0 0,3 2 0 0 0,2 0 0 0 0,3 0 0 0 0,2 0-1 0 0,2 1 1 0 0,3 0 0 0 0,3 0 0 0 0,2 0 0 0 0,8 35-280 0 0,-9-76-24 0 0,2 1 0 0 0,0-1 0 0 0,0 0 0 0 0,2 0 0 0 0,0-1 0 0 0,1 1 0 0 0,0-2 0 0 0,1 1 0 0 0,1-1 0 0 0,1 0 0 0 0,0-1 0 0 0,0-1 0 0 0,1 0 0 0 0,1 0 0 0 0,0-1 0 0 0,0-1 0 0 0,1 0 0 0 0,0 0 0 0 0,1-2 0 0 0,8 4 24 0 0,151 37-1520 0 0,-56-35-4972 0 0,-82-10-317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4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268 184 232 0 0,'0'0'987'0'0,"0"0"-64"0"0,0 0 96 0 0,0 0 186 0 0,0 0 198 0 0,0 0 71 0 0,0 0-145 0 0,0 0-223 0 0,0 0-248 0 0,0 0-193 0 0,0 0-73 0 0,0 0-12 0 0,0 0 12 0 0,-6 2 13 0 0,2-1-469 0 0,0 1 0 0 0,0 0 0 0 0,0-1 0 0 0,0 1 1 0 0,1 1-1 0 0,-1-1 0 0 0,0 0 0 0 0,1 1 0 0 0,0 0 1 0 0,0 0-1 0 0,-1 0 0 0 0,2 0 0 0 0,-1 0 0 0 0,0 1 0 0 0,1-1 1 0 0,-3 4-137 0 0,-28 54 501 0 0,3 2 1 0 0,3 1 0 0 0,2 1-1 0 0,3 0 1 0 0,3 2-1 0 0,3 1 1 0 0,3 0 0 0 0,-3 54-502 0 0,15-102 19 0 0,0-1 0 0 0,1 1 0 0 0,1-1 0 0 0,1 1 0 0 0,1-1 0 0 0,1 0 0 0 0,0 0 0 0 0,2 0 0 0 0,0-1 0 0 0,0 0 0 0 0,2 0 0 0 0,1 0 0 0 0,0-1 0 0 0,1 0-19 0 0,48 35-118 0 0,-28-45-2639 0 0,-26-25-8976 0 0,-3 14 6313 0 0</inkml:trace>
  <inkml:trace contextRef="#ctx0" brushRef="#br0" timeOffset="408.511">340 597 5393 0 0,'0'0'1114'0'0,"0"0"-95"0"0,0 0-14 0 0,0 0 126 0 0,0 0 111 0 0,0 0-122 0 0,0 0-247 0 0,0 0-278 0 0,0 0-228 0 0,-20 35-136 0 0,-60 112-27 0 0,57-77 122 0 0,24-58-226 0 0,-1-6-31 0 0,1-1 0 0 0,-1 1 0 0 0,1-1-1 0 0,0 1 1 0 0,0-1 0 0 0,0 0-1 0 0,1 0 1 0 0,0 1 0 0 0,0-1-1 0 0,0 0 1 0 0,1 0 0 0 0,0-1-1 0 0,0 1 1 0 0,0 0 0 0 0,0-1-1 0 0,1 0 1 0 0,-1 0 0 0 0,1 0-1 0 0,0 0 1 0 0,1-1 0 0 0,-1 1-1 0 0,1-1 1 0 0,-1 0 0 0 0,1 0 0 0 0,0-1-1 0 0,0 0 1 0 0,0 1 0 0 0,0-2-1 0 0,0 1 1 0 0,1-1 0 0 0,-1 1-1 0 0,0-1 1 0 0,1-1 0 0 0,-1 1-1 0 0,1-1 1 0 0,1 0-69 0 0,4 0 204 0 0,-1-1 1 0 0,1 0-1 0 0,-1 0 0 0 0,1-1 1 0 0,-1 0-1 0 0,1-1 0 0 0,-1-1 1 0 0,0 1-1 0 0,0-1 0 0 0,-1-1 0 0 0,1 0 1 0 0,-1-1-1 0 0,0 1 0 0 0,0-2 1 0 0,-1 1-1 0 0,0-1 0 0 0,0 0 1 0 0,5-7-205 0 0,-1 1 134 0 0,0 0 0 0 0,-1-1 1 0 0,0-1-1 0 0,-1 0 0 0 0,-1 0 1 0 0,0-1-1 0 0,-1 0 0 0 0,-1 0 1 0 0,-1-1-1 0 0,4-13-134 0 0,-7 21-59 0 0,0-1 0 0 0,-1 1 0 0 0,0 0-1 0 0,-1-1 1 0 0,0 0 0 0 0,0 1 0 0 0,-1-1 0 0 0,-1 1-1 0 0,1-1 1 0 0,-1 0 0 0 0,-1 1 0 0 0,0-1 0 0 0,0 1 0 0 0,-1 0-1 0 0,0 0 1 0 0,-1 0 0 0 0,0 0 0 0 0,0 1 0 0 0,-1-1-1 0 0,0 1 1 0 0,0 0 0 0 0,-1 0 0 0 0,0 1 0 0 0,0 0 0 0 0,-1 0-1 0 0,0 0 1 0 0,0 1 0 0 0,-1 0 0 0 0,0 0 0 0 0,0 1 0 0 0,0 0-1 0 0,-5-2 60 0 0,7 5-262 0 0,0 0 1 0 0,-1 0-1 0 0,1 1 0 0 0,-1 0 0 0 0,1 0 0 0 0,-1 0 0 0 0,1 1 0 0 0,-1 0 0 0 0,1 0 1 0 0,-1 1-1 0 0,0 0 0 0 0,1 0 0 0 0,0 0 0 0 0,-1 1 0 0 0,1 0 0 0 0,0 0 0 0 0,0 1 1 0 0,0-1-1 0 0,-4 3 262 0 0,-64 45-9364 0 0,57-37 3383 0 0</inkml:trace>
  <inkml:trace contextRef="#ctx0" brushRef="#br0" timeOffset="662.24">883 744 15491 0 0,'0'0'1071'0'0,"0"0"-428"0"0,0 0-88 0 0,0 0 206 0 0,0 0 190 0 0,0 0-24 0 0,0 0-228 0 0,0 0-255 0 0,0 0-219 0 0,0 0-134 0 0,0 0-74 0 0,0 0-58 0 0,-6 15-59 0 0,-20 47-41 0 0,26-61 28 0 0,-1 0 0 0 0,1 0 0 0 0,0-1 0 0 0,0 1 0 0 0,0 0 0 0 0,0 0 0 0 0,0 0 0 0 0,0 0 0 0 0,0-1 0 0 0,0 1 0 0 0,0 0 0 0 0,0 0 0 0 0,0 0 0 0 0,1-1 0 0 0,-1 1 0 0 0,0 0 0 0 0,1 0 0 0 0,-1-1 0 0 0,0 1 0 0 0,1 0 0 0 0,-1-1 1 0 0,1 1-1 0 0,-1 0 0 0 0,1-1 0 0 0,-1 1 0 0 0,1-1 0 0 0,0 1 0 0 0,-1-1 0 0 0,1 1 0 0 0,0-1 0 0 0,-1 1 0 0 0,1-1 0 0 0,0 0 0 0 0,0 1 0 0 0,-1-1 0 0 0,1 0 0 0 0,0 1 0 0 0,0-1 0 0 0,0 0 0 0 0,-1 0 0 0 0,1 0 0 0 0,0 0 0 0 0,0 0 0 0 0,0 0 0 0 0,-1 0 0 0 0,1 0 1 0 0,0 0-1 0 0,0 0 0 0 0,0-1 0 0 0,-1 1 0 0 0,1 0 0 0 0,0 0 0 0 0,0-1 0 0 0,-1 1 0 0 0,1-1 0 0 0,0 1 0 0 0,0 0 0 0 0,-1-1 0 0 0,1 0 0 0 0,-1 1 0 0 0,1-1 0 0 0,0 1 0 0 0,-1-1 0 0 0,1 0 0 0 0,-1 1 0 0 0,0-1 0 0 0,1 0 113 0 0,33-28-12666 0 0,-28 21 11308 0 0</inkml:trace>
  <inkml:trace contextRef="#ctx0" brushRef="#br0" timeOffset="984.402">1218 372 4793 0 0,'0'0'3202'0'0,"0"0"-817"0"0,0 0-542 0 0,0 0-168 0 0,0 0-184 0 0,0 0-239 0 0,0 0-291 0 0,0 0-278 0 0,0 0-189 0 0,0 0-120 0 0,0 0-107 0 0,0 0-88 0 0,0 0-46 0 0,-29 24-38 0 0,-90 75-18 0 0,75-41 12 0 0,42-48-74 0 0,0-6-4 0 0,1 1-1 0 0,-1-1 1 0 0,1 1-1 0 0,0-1 0 0 0,0 1 1 0 0,1-1-1 0 0,0 1 1 0 0,0 0-1 0 0,0-1 0 0 0,0 1 1 0 0,0-1-1 0 0,1 1 1 0 0,0 0-1 0 0,0-1 1 0 0,0 1-1 0 0,1-1 0 0 0,-1 0 1 0 0,1 1-1 0 0,0-1 1 0 0,0 0-1 0 0,1 0 0 0 0,-1 0 1 0 0,1-1-1 0 0,0 1 1 0 0,0-1-1 0 0,0 1 1 0 0,1-1-1 0 0,-1 0 0 0 0,1 0 1 0 0,-1 0-1 0 0,1-1 1 0 0,0 1-1 0 0,0-1 0 0 0,0 0 1 0 0,1 0-1 0 0,-1 0 1 0 0,0-1-1 0 0,1 1 0 0 0,-1-1 1 0 0,1 0-1 0 0,-1-1 1 0 0,4 1-11 0 0,3-1 119 0 0,-1 0 0 0 0,1-1 1 0 0,0 0-1 0 0,-1-1 0 0 0,1 0 1 0 0,-1-1-1 0 0,1 0 0 0 0,-1-1 1 0 0,0 0-1 0 0,0 0 0 0 0,-1-1 0 0 0,0 0 1 0 0,1-1-1 0 0,-2 0 0 0 0,1 0 1 0 0,-1-1-1 0 0,0 0 0 0 0,0-1 1 0 0,-1 0-1 0 0,0 0 0 0 0,0 0 1 0 0,-1-1-1 0 0,0 0 0 0 0,0-1 0 0 0,-1 1 1 0 0,-1-1-1 0 0,0 0 0 0 0,0 0-119 0 0,14-100 246 0 0,-20 107-408 0 0,1 0 0 0 0,-1 0 0 0 0,0 0 0 0 0,0 0 0 0 0,0 0 0 0 0,0 0 1 0 0,0 1-1 0 0,-1-1 0 0 0,1 1 0 0 0,-1 0 0 0 0,1 0 0 0 0,-1 0 0 0 0,0 0 0 0 0,0 0 0 0 0,0 1 1 0 0,0-1-1 0 0,0 1 0 0 0,0 0 0 0 0,-1 0 0 0 0,1 0 0 0 0,0 0 0 0 0,-1 0 0 0 0,1 1 0 0 0,-1 0 0 0 0,1-1 1 0 0,0 1-1 0 0,-1 0 0 0 0,1 1 0 0 0,-1-1 0 0 0,1 1 0 0 0,0-1 0 0 0,-1 1 0 0 0,1 0 0 0 0,0 0 1 0 0,0 1-1 0 0,0-1 0 0 0,0 1 0 0 0,-2 0 162 0 0,-53 25-5224 0 0,21-5-1281 0 0,17-10 354 0 0</inkml:trace>
  <inkml:trace contextRef="#ctx0" brushRef="#br0" timeOffset="1299.317">1246 744 0 0 0,'0'0'3471'0'0,"0"0"-1854"0"0,0 0-512 0 0,0 0 233 0 0,0 0 334 0 0,0 0 154 0 0,0 0-79 0 0,0 0-287 0 0,0 0-397 0 0,0 0-379 0 0,0 0-302 0 0,0 0-189 0 0,-3 1-87 0 0,-7 3-76 0 0,1 1 0 0 0,-1 1 1 0 0,1 0-1 0 0,0 0 0 0 0,1 1 1 0 0,-1 0-1 0 0,1 0 1 0 0,1 1-1 0 0,-5 5-30 0 0,1-2 11 0 0,4-5-10 0 0,0 1 0 0 0,0 0 1 0 0,0 0-1 0 0,1 0 1 0 0,0 1-1 0 0,0 0 0 0 0,1 0 1 0 0,0 1-1 0 0,0-1 1 0 0,1 1-1 0 0,0 0 0 0 0,1 0 1 0 0,0 0-1 0 0,1 1 1 0 0,-1-1-1 0 0,2 1 0 0 0,-1 0 1 0 0,1-1-1 0 0,1 1 1 0 0,0 0-1 0 0,1 3-1 0 0,1-8 116 0 0,2 0 0 0 0,-1-1 0 0 0,0 1 0 0 0,1-1 0 0 0,0 1 0 0 0,0-1 0 0 0,0-1 1 0 0,1 1-1 0 0,-1 0 0 0 0,1-1 0 0 0,0 0 0 0 0,0 0 0 0 0,0-1 0 0 0,0 1 0 0 0,1-1 0 0 0,-1 0 0 0 0,0-1 0 0 0,1 1 0 0 0,0-1 0 0 0,-1 0 0 0 0,1 0 0 0 0,0-1 1 0 0,-1 0-1 0 0,1 0 0 0 0,0 0 0 0 0,0 0 0 0 0,-1-1 0 0 0,1 0 0 0 0,-1-1 0 0 0,3 0-116 0 0,-1 0 155 0 0,1 0 0 0 0,-1-1 0 0 0,0-1 0 0 0,0 1 0 0 0,0-1 0 0 0,0 0-1 0 0,-1 0 1 0 0,1-1 0 0 0,-1 0 0 0 0,-1 0 0 0 0,1-1 0 0 0,-1 1 0 0 0,1-1 0 0 0,-2-1 0 0 0,1 1 0 0 0,-1 0 0 0 0,0-1 0 0 0,0 0 0 0 0,-1 0-1 0 0,1 0 1 0 0,-2-1 0 0 0,1 1 0 0 0,-1-1 0 0 0,0-3-155 0 0,1 1-38 0 0,-1 1 0 0 0,0-1-1 0 0,-1 0 1 0 0,0 0 0 0 0,-1 0 0 0 0,0 0 0 0 0,0 0-1 0 0,-1 0 1 0 0,-1 0 0 0 0,0 0 0 0 0,0 1-1 0 0,0-1 1 0 0,-4-7 38 0 0,-52-61-3418 0 0,21 63-973 0 0,11 11-2984 0 0,11 3-1121 0 0</inkml:trace>
  <inkml:trace contextRef="#ctx0" brushRef="#br0" timeOffset="5190.038">1559 818 0 0 0,'0'0'719'0'0,"0"0"54"0"0,0 0 39 0 0,0 0 214 0 0,0 0 314 0 0,0 0 235 0 0,0 0 2 0 0,0 0-156 0 0,0 0-214 0 0,0 0-189 0 0,0 0-133 0 0,4-3-71 0 0,12-7-71 0 0,-12 8-78 0 0,-4 2-75 0 0,0 26 2434 0 0,-3-5-2834 0 0,0 0 0 0 0,-1-1 0 0 0,-1 1-1 0 0,0-1 1 0 0,-2 0 0 0 0,-1 0 0 0 0,-6 11-190 0 0,3-3 53 0 0,-18 42-13 0 0,47-85 588 0 0,252-326 1039 0 0,-263 332-1612 0 0,-7 9-63 0 0,0 0-1 0 0,0 0 1 0 0,0 1-1 0 0,0-1 1 0 0,1 0-1 0 0,-1 0 1 0 0,0 0-1 0 0,0 1 1 0 0,0-1-1 0 0,0 0 1 0 0,1 0-1 0 0,-1 0 1 0 0,0 0-1 0 0,0 1 1 0 0,0-1-1 0 0,1 0 1 0 0,-1 0-1 0 0,0 0 1 0 0,0 0-1 0 0,1 0 1 0 0,-1 0-1 0 0,0 0 1 0 0,0 0-1 0 0,1 0 1 0 0,-1 0-1 0 0,0 0 1 0 0,0 0-1 0 0,1 0 1 0 0,-1 0-1 0 0,0 0 0 0 0,0 0 1 0 0,0 0-1 0 0,1 0 1 0 0,-1 0-1 0 0,0 0 1 0 0,0 0-1 0 0,1 0 1 0 0,-1 0-1 0 0,0-1 1 0 0,0 1-1 0 0,0 0 1 0 0,1 0-1 0 0,-1 0 9 0 0,-17 120 150 0 0,10-6-33 0 0,8-113-116 0 0,1 0 0 0 0,-1 0 0 0 0,1-1 0 0 0,-1 1 0 0 0,1 0 0 0 0,-1 0 0 0 0,1-1 0 0 0,-1 1 0 0 0,1-1 0 0 0,-1 1 0 0 0,1-1 0 0 0,0 0 0 0 0,-1 0 0 0 0,1 0 0 0 0,0 0 0 0 0,-1 0 0 0 0,1 0 0 0 0,0 0 0 0 0,-1 0 0 0 0,1-1 0 0 0,0 1 1 0 0,-1-1-1 0 0,1 1 0 0 0,-1-1 0 0 0,1 1 0 0 0,-1-1 0 0 0,1 0 0 0 0,-1 0 0 0 0,1 0 0 0 0,0 0-1 0 0,93-72 204 0 0,64-37-200 0 0,-158 109-10 0 0,0 1 1 0 0,0 0 0 0 0,0-1-1 0 0,1 1 1 0 0,-1 0 0 0 0,0 0-1 0 0,0 0 1 0 0,0 0 0 0 0,1 0-1 0 0,-1 0 1 0 0,0 0 0 0 0,0 0-1 0 0,0 1 1 0 0,1-1 0 0 0,-1 0-1 0 0,0 1 1 0 0,0-1 0 0 0,0 1-1 0 0,0-1 1 0 0,0 1 0 0 0,0 0-1 0 0,0-1 1 0 0,0 1 0 0 0,0 0-1 0 0,0 0 1 0 0,0 0 0 0 0,0-1-1 0 0,-1 1 1 0 0,1 0 0 0 0,0 0-1 0 0,0 0 1 0 0,-1 0 0 0 0,1 0-1 0 0,-1 1 1 0 0,1-1-1 0 0,-1 0 1 0 0,0 0 0 0 0,1 0-1 0 0,-1 0 1 0 0,0 1 0 0 0,0-1-1 0 0,0 0 1 0 0,1 0 0 0 0,-2 0-1 0 0,1 1 1 0 0,0-1 0 0 0,0 0-1 0 0,0 0 1 0 0,0 0 0 0 0,-1 1-1 0 0,1-1 1 0 0,0 0 0 0 0,-1 0-1 0 0,1 0 1 0 0,-1 0 0 0 0,0 0-1 0 0,1 0 1 0 0,-1 0 0 0 0,0 1 5 0 0,0 12 67 0 0,-17 148 125 0 0,29-114-477 0 0,9-41-3156 0 0,-2-28-10932 0 0,-14 16 10427 0 0</inkml:trace>
  <inkml:trace contextRef="#ctx0" brushRef="#br0" timeOffset="5597.356">2242 0 6369 0 0,'0'0'1459'0'0,"0"0"-366"0"0,0 0-164 0 0,0 0 87 0 0,0 0 106 0 0,0 0 71 0 0,0 0-55 0 0,0 0-91 0 0,0 0-25 0 0,0 0-78 0 0,0 0-91 0 0,0 0-71 0 0,0 0-70 0 0,17 26-41 0 0,56 83-45 0 0,-50-80-372 0 0,-1 0-1 0 0,-2 2 0 0 0,-2 1 0 0 0,0 0 0 0 0,-2 1 0 0 0,-2 1 0 0 0,-1 1 0 0 0,-1 0 0 0 0,-3 0 0 0 0,0 1 0 0 0,3 35-253 0 0,-10-14 55 0 0,-2 0-1 0 0,-3 0 1 0 0,-2 0 0 0 0,-2 0 0 0 0,-3-1 0 0 0,-3 0 0 0 0,-5 11-55 0 0,12-50-27 0 0,0 0 1 0 0,-1 0-1 0 0,-1 0 1 0 0,-1-1-1 0 0,0 0 0 0 0,-1-1 1 0 0,-1 0-1 0 0,0 0 1 0 0,-1-1-1 0 0,-8 7 27 0 0,8-10-730 0 0,0-1-1 0 0,0 0 1 0 0,-1-1 0 0 0,0 0-1 0 0,0-1 1 0 0,-1 0-1 0 0,-14 5 731 0 0,0-4-4111 0 0,8-7-3879 0 0,11-2 1326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52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96 928 0 0,'0'0'1138'0'0,"0"0"-146"0"0,0 0 36 0 0,0 0 198 0 0,0 0 214 0 0,0 0 108 0 0,0 0-94 0 0,0 0-190 0 0,0 0-225 0 0,0 0-188 0 0,0 0-111 0 0,0 0-102 0 0,-22-7-99 0 0,-69-23-130 0 0,45 29 117 0 0,40 5-431 0 0,-13 11 11 0 0,0 1 0 0 0,2 0 0 0 0,0 1-1 0 0,0 1 1 0 0,2 1 0 0 0,0 0 0 0 0,2 1-1 0 0,0 0 1 0 0,1 1 0 0 0,1 0 0 0 0,1 1-1 0 0,0 0 1 0 0,2 1 0 0 0,1 0 0 0 0,1 0-1 0 0,1 1 1 0 0,-1 10-106 0 0,1-11-29 0 0,1 0-1 0 0,0 0 1 0 0,2 0-1 0 0,1 1 0 0 0,0-1 1 0 0,2 0-1 0 0,1 6 30 0 0,-1-25-30 0 0,0 0-1 0 0,0 0 0 0 0,0 1 0 0 0,0-1 0 0 0,1 0 0 0 0,-1 0 0 0 0,1-1 1 0 0,0 1-1 0 0,0 0 0 0 0,1-1 0 0 0,-1 1 0 0 0,1-1 0 0 0,0 0 1 0 0,0 1-1 0 0,0-1 0 0 0,0-1 0 0 0,0 1 0 0 0,1 0 0 0 0,-1-1 1 0 0,1 0-1 0 0,0 0 0 0 0,0 0 0 0 0,-1 0 0 0 0,1 0 0 0 0,1-1 0 0 0,-1 0 1 0 0,0 0-1 0 0,0 0 0 0 0,0 0 0 0 0,0-1 0 0 0,2 1 31 0 0,6-1-505 0 0,0 1 0 0 0,0-2 0 0 0,0 1 0 0 0,0-2 0 0 0,-1 0 0 0 0,1 0 0 0 0,0-1 0 0 0,-1 0 0 0 0,0-1 0 0 0,10-4 505 0 0,37-17-6595 0 0,-39 18 1750 0 0</inkml:trace>
  <inkml:trace contextRef="#ctx0" brushRef="#br0" timeOffset="156.905">675 144 4953 0 0,'0'0'946'0'0,"0"0"-110"0"0,0 0 68 0 0,0 0 230 0 0,0 0 171 0 0,0 0-53 0 0,0 0-215 0 0,0 0-261 0 0,-32 36-243 0 0,-97 111-145 0 0,95-87-80 0 0,32-53-269 0 0,0 0 0 0 0,0 0 1 0 0,1 0-1 0 0,0 0 0 0 0,1 1 0 0 0,0-1 0 0 0,0 0 0 0 0,0 0 0 0 0,1 0 0 0 0,0 1 0 0 0,0-1 0 0 0,1 0 0 0 0,0 0 0 0 0,0 0 0 0 0,0-1 0 0 0,1 1 0 0 0,0-1 0 0 0,1 1 0 0 0,0-1 0 0 0,-1 0 0 0 0,2 0 0 0 0,-1 0 0 0 0,1-1 0 0 0,0 0 0 0 0,0 0 1 0 0,0 0-1 0 0,1 0 0 0 0,0-1 0 0 0,2 2-39 0 0,5-3 204 0 0,0 0 1 0 0,0 0 0 0 0,0-1 0 0 0,1-1-1 0 0,-1 0 1 0 0,1-1 0 0 0,-1 0 0 0 0,0-1-1 0 0,1-1 1 0 0,-1 0 0 0 0,0-1-1 0 0,0 0 1 0 0,0-1 0 0 0,0 0 0 0 0,-1-1-1 0 0,1-1 1 0 0,-1 0 0 0 0,-1 0 0 0 0,1-2-1 0 0,-1 1 1 0 0,0-1 0 0 0,-1-1 0 0 0,0 0-1 0 0,0 0 1 0 0,-1-1 0 0 0,0 0 0 0 0,2-5-206 0 0,1 5 82 0 0,-1-1 0 0 0,-1-1 0 0 0,0 1 0 0 0,-1-2-1 0 0,0 1 1 0 0,-1-1 0 0 0,0 0 0 0 0,-1-1 0 0 0,-1 0-1 0 0,0 0 1 0 0,-1-1 0 0 0,0 1 0 0 0,-1-1 0 0 0,-1 0-1 0 0,0 0 1 0 0,-1-1 0 0 0,-1 1 0 0 0,0 0-1 0 0,-1-8-80 0 0,-4 16-160 0 0,1 0 0 0 0,-1 0 0 0 0,-1 1 0 0 0,1-1 0 0 0,-1 1 0 0 0,0 0 0 0 0,-1 1 0 0 0,1-1 0 0 0,-1 1 0 0 0,0 0 0 0 0,0 0 0 0 0,-1 1-1 0 0,0-1 1 0 0,1 2 0 0 0,-1-1 0 0 0,-1 1 0 0 0,1 0 0 0 0,0 0 0 0 0,-1 1 0 0 0,1 0 0 0 0,-1 0 0 0 0,0 1 0 0 0,0 0 0 0 0,1 1-1 0 0,-1-1 1 0 0,0 1 0 0 0,0 1 0 0 0,-7 0 160 0 0,-80 14-4303 0 0,37 11-2871 0 0,37-11 566 0 0</inkml:trace>
  <inkml:trace contextRef="#ctx0" brushRef="#br0" timeOffset="157.905">1387 0 5193 0 0,'0'0'1396'0'0,"0"0"-250"0"0,0 0-103 0 0,0 0-27 0 0,0 0-100 0 0,0 0-186 0 0,0 0-155 0 0,0 0-77 0 0,0 0-12 0 0,0 0 22 0 0,0 0 47 0 0,-32 22 53 0 0,-99 67 24 0 0,68-38 559 0 0,61-49-1167 0 0,0-1 1 0 0,0 1-1 0 0,1-1 1 0 0,-1 1 0 0 0,0-1-1 0 0,1 1 1 0 0,-1 0-1 0 0,1 0 1 0 0,0 0-1 0 0,-1 0 1 0 0,1 0-1 0 0,0 0 1 0 0,0 0-1 0 0,0 0 1 0 0,1 1-1 0 0,-1-1 1 0 0,0 0-1 0 0,1 0 1 0 0,0 1 0 0 0,-1-1-1 0 0,1 0 1 0 0,0 1-1 0 0,0-1 1 0 0,0 0-1 0 0,0 1 1 0 0,1-1-1 0 0,-1 0 1 0 0,1 1-1 0 0,-1-1 1 0 0,1 0-1 0 0,0 0 1 0 0,0 0-1 0 0,0 0 1 0 0,0 1-1 0 0,0-1 1 0 0,1 0 0 0 0,-1-1-1 0 0,0 1 1 0 0,1 0-1 0 0,0 0 1 0 0,-1-1-1 0 0,1 1 1 0 0,0 0-25 0 0,92 26 711 0 0,-84-27-652 0 0,0 0 0 0 0,0 1 1 0 0,-1 1-1 0 0,1-1 0 0 0,0 2 1 0 0,-1-1-1 0 0,0 1 0 0 0,1 1 0 0 0,-2-1 1 0 0,1 2-1 0 0,-1-1 0 0 0,1 1 1 0 0,-1 0-1 0 0,-1 1 0 0 0,6 6-59 0 0,-10-10 69 0 0,-1 0 1 0 0,-1 0-1 0 0,1 1 0 0 0,0-1 0 0 0,-1 1 1 0 0,0-1-1 0 0,0 1 0 0 0,0 0 0 0 0,0-1 1 0 0,0 1-1 0 0,-1 0 0 0 0,1-1 0 0 0,-1 1 1 0 0,0 0-1 0 0,-1 0 0 0 0,1-1 0 0 0,0 1 1 0 0,-1 0-1 0 0,0 0 0 0 0,0-1 0 0 0,0 1 1 0 0,-1-1-1 0 0,1 1 0 0 0,-1-1 0 0 0,1 0 1 0 0,-1 1-1 0 0,0-1 0 0 0,-1 0 0 0 0,1 0 1 0 0,0 0-1 0 0,-3 2-69 0 0,-93 72 991 0 0,-68-5-720 0 0,46-63-2966 0 0,93-17-1176 0 0,16-5-4757 0 0,10 9 1265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1:59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85 121 2032 0 0,'0'0'1030'0'0,"0"0"-47"0"0,0 0 134 0 0,0 0 244 0 0,0 0 238 0 0,0 0 25 0 0,0 0-134 0 0,0 0-223 0 0,0 0-246 0 0,0 0-190 0 0,0 0-133 0 0,2-7-57 0 0,9-23 1714 0 0,-11 30-1884 0 0,-2 23 813 0 0,-54 477 1085 0 0,31-349-3870 0 0,17-138 157 0 0,2-11-3338 0 0,5-2 2341 0 0,1 0-614 0 0,0 0-914 0 0,0 0-1612 0 0</inkml:trace>
  <inkml:trace contextRef="#ctx0" brushRef="#br0" timeOffset="492.467">704 136 3337 0 0,'0'0'2904'0'0,"0"0"-1353"0"0,0 0-345 0 0,0 0 109 0 0,0 0 49 0 0,0 0-60 0 0,0 0-235 0 0,0 0-265 0 0,-33 9-149 0 0,-101 30-90 0 0,52-3 438 0 0,67-30-899 0 0,0 1 1 0 0,0 0-1 0 0,0 1 0 0 0,1 1 0 0 0,0 0 1 0 0,0 0-1 0 0,1 2 0 0 0,0 0 0 0 0,1 0 1 0 0,1 1-1 0 0,0 0 0 0 0,0 1 0 0 0,1 1 1 0 0,1-1-1 0 0,0 1 0 0 0,1 1 0 0 0,-4 10-104 0 0,11-22 8 0 0,0-1-1 0 0,0 1 1 0 0,0 0 0 0 0,1-1-1 0 0,-1 1 1 0 0,1 0-1 0 0,0 0 1 0 0,-1 0-1 0 0,2-1 1 0 0,-1 1-1 0 0,0 0 1 0 0,0 0-1 0 0,1 0 1 0 0,0-1 0 0 0,-1 1-1 0 0,1 0 1 0 0,0-1-1 0 0,0 1 1 0 0,1-1-1 0 0,-1 1 1 0 0,0-1-1 0 0,1 1 1 0 0,-1-1 0 0 0,1 0-1 0 0,0 0 1 0 0,0 0-1 0 0,0 0 1 0 0,0 0-1 0 0,0 0 1 0 0,1 0-1 0 0,-1-1 1 0 0,0 1-1 0 0,1-1 1 0 0,-1 0 0 0 0,1 0-1 0 0,-1 0 1 0 0,1 0-1 0 0,0 0 1 0 0,-1 0-1 0 0,1-1 1 0 0,0 1-1 0 0,0-1 1 0 0,0 0 0 0 0,-1 1-1 0 0,1-2 1 0 0,0 1-1 0 0,0 0-7 0 0,7 0 107 0 0,1 0 0 0 0,-1-1 0 0 0,0 0 0 0 0,0-1 0 0 0,0 0 0 0 0,0 0 0 0 0,0-1 0 0 0,-1 0 0 0 0,1-1 0 0 0,0-1-107 0 0,19-9 212 0 0,147-89 892 0 0,-53 0-528 0 0,-90 81-531 0 0,-38 71-270 0 0,-42 156 477 0 0,2 104-1027 0 0,42-284-850 0 0,3-24 768 0 0,2-13-4418 0 0,21-27-6208 0 0,-16 27 9260 0 0</inkml:trace>
  <inkml:trace contextRef="#ctx0" brushRef="#br0" timeOffset="794.74">1011 29 9202 0 0,'0'0'1028'0'0,"0"0"-281"0"0,0 0-76 0 0,0 0 128 0 0,0 0 100 0 0,0 0-61 0 0,0 0-223 0 0,-19 32-240 0 0,-56 99-143 0 0,56-66-7 0 0,21-58-185 0 0,-1-3 18 0 0,0 0 0 0 0,1-1 0 0 0,-1 1 0 0 0,1 0 0 0 0,0-1 0 0 0,0 1 0 0 0,0-1 0 0 0,0 0 0 0 0,0 1-1 0 0,1-1 1 0 0,0 0 0 0 0,-1-1 0 0 0,1 1 0 0 0,0 0 0 0 0,1-1 0 0 0,-1 0 0 0 0,0 1 0 0 0,1-1 0 0 0,-1 0 0 0 0,1-1 0 0 0,-1 1-1 0 0,1-1 1 0 0,0 0 0 0 0,0 0 0 0 0,0 0 0 0 0,0 0 0 0 0,0 0 0 0 0,3-1-58 0 0,4 1 276 0 0,1 0 1 0 0,-1-1-1 0 0,1 0 1 0 0,-1 0-1 0 0,1-2 1 0 0,-1 1 0 0 0,1-1-1 0 0,-1-1 1 0 0,7-3-277 0 0,-7 1 194 0 0,1 0 0 0 0,-1-1 0 0 0,-1 0 0 0 0,1-1 0 0 0,-1 0 0 0 0,0-1 0 0 0,-1 0 0 0 0,0 0 0 0 0,0-1 0 0 0,-1 0 0 0 0,0-1 0 0 0,3-5-194 0 0,-7 10 49 0 0,0-1-1 0 0,0 0 1 0 0,-1 0-1 0 0,0 0 1 0 0,0 0-1 0 0,0 0 1 0 0,-1-1-1 0 0,0 0 0 0 0,0 1 1 0 0,-1-1-1 0 0,1 0 1 0 0,-2 0-1 0 0,1 0 1 0 0,-1 1-1 0 0,0-1 1 0 0,0 0-1 0 0,-1 0 1 0 0,0 0-1 0 0,0 0 1 0 0,0 0-1 0 0,-1 1 0 0 0,0-1 1 0 0,-1 0-49 0 0,1 3-93 0 0,-1-1-1 0 0,1 1 1 0 0,-1 0 0 0 0,0 0 0 0 0,-1 1-1 0 0,1-1 1 0 0,-1 1 0 0 0,1-1-1 0 0,-1 1 1 0 0,0 0 0 0 0,0 0 0 0 0,0 1-1 0 0,-1-1 1 0 0,1 1 0 0 0,-1 0 0 0 0,1 0-1 0 0,-1 1 1 0 0,0-1 0 0 0,0 1-1 0 0,0 0 1 0 0,-4 0 93 0 0,-64 4-7758 0 0,54 4-2269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2:0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1 387 4561 0 0,'0'0'1422'0'0,"0"0"-481"0"0,0 0-162 0 0,0 0 188 0 0,0 0 324 0 0,0 0 253 0 0,0 0 56 0 0,0 0-90 0 0,0 0-171 0 0,0 0-231 0 0,33-2-209 0 0,104-3-135 0 0,259-43 2900 0 0,-142 11-3582 0 0,-202 33-2995 0 0,-51 4 1567 0 0,-5 0-2753 0 0,-9 1 1392 0 0,3 5-1739 0 0,2-2-2514 0 0</inkml:trace>
  <inkml:trace contextRef="#ctx0" brushRef="#br0" timeOffset="228.358">51 527 4857 0 0,'0'0'1171'0'0,"0"0"-458"0"0,0 0-294 0 0,0 0 73 0 0,0 0 347 0 0,0 0 369 0 0,0 0 231 0 0,0 0 14 0 0,0 0-160 0 0,0 0-248 0 0,0 0-211 0 0,0 0-151 0 0,0 0-120 0 0,31 2-78 0 0,100 7-73 0 0,-12-19 238 0 0,-76 1-479 0 0,248-46-1821 0 0,-287 54 1359 0 0,44-10-2520 0 0,-16 8-6991 0 0,-26 3 5629 0 0</inkml:trace>
  <inkml:trace contextRef="#ctx0" brushRef="#br0" timeOffset="627.637">167 0 6289 0 0,'0'0'663'0'0,"0"0"-231"0"0,0 0-113 0 0,0 0 337 0 0,0 0 496 0 0,0 0 319 0 0,0 0 74 0 0,0 0-150 0 0,0 0-270 0 0,0 0-255 0 0,0 0-183 0 0,0 0-105 0 0,34 25-50 0 0,109 79-1 0 0,-49-45 509 0 0,58 11 332 0 0,-107-52-1248 0 0,1 3 1 0 0,-2 1 0 0 0,-1 2-1 0 0,4 6-124 0 0,-45-29 2 0 0,0 1 0 0 0,0 0 0 0 0,0 0 0 0 0,0 0 0 0 0,0 0 0 0 0,0 0 0 0 0,0 0 0 0 0,-1 0 0 0 0,1 1 0 0 0,-1-1 0 0 0,0 1 0 0 0,1-1 0 0 0,-1 1 0 0 0,0-1 0 0 0,-1 1 0 0 0,1 0 0 0 0,0 0 0 0 0,-1-1 0 0 0,1 1 0 0 0,-1 0 0 0 0,0 0 0 0 0,0 0 0 0 0,0-1 0 0 0,0 1 0 0 0,-1 0 0 0 0,1 0 0 0 0,-1-1 0 0 0,0 1 0 0 0,1 0 0 0 0,-1-1 0 0 0,-1 1 0 0 0,1 0 0 0 0,0-1 0 0 0,0 0 0 0 0,-1 1 0 0 0,0-1 0 0 0,1 0 0 0 0,-1 0 0 0 0,0 1 0 0 0,0-1 0 0 0,0-1 0 0 0,0 1 0 0 0,0 0 0 0 0,-1 0 0 0 0,1-1 0 0 0,-1 0-2 0 0,-189 144 124 0 0,102-83-92 0 0,53-37-191 0 0,20-14-143 0 0,-1 1-1 0 0,1 0 1 0 0,1 2-1 0 0,1 0 1 0 0,0 0-1 0 0,0 2 1 0 0,1 1 302 0 0,9-7-2403 0 0,5-3-3209 0 0,0-5 3194 0 0,0 2-6280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2:06.2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99 8762 0 0,'0'0'1135'0'0,"0"0"-320"0"0,0 0-158 0 0,0 0 117 0 0,0 0 264 0 0,0 0 177 0 0,0 0-68 0 0,0 0-242 0 0,0 0-300 0 0,0 0-262 0 0,0 0-143 0 0,0 0-24 0 0,0 0 8 0 0,-11 21 35 0 0,-76 149 481 0 0,-5 45 279 0 0,50-67-398 0 0,40-144-552 0 0,0 0 0 0 0,1 0 0 0 0,-1 0 0 0 0,1 0 1 0 0,0 0-1 0 0,0 0 0 0 0,1 0 0 0 0,-1 0 0 0 0,1 0 0 0 0,0 0 0 0 0,0 0 0 0 0,0 1 0 0 0,0-1 1 0 0,1 0-1 0 0,0 0 0 0 0,0 0 0 0 0,0 0 0 0 0,0 0 0 0 0,1 0 0 0 0,-1-1 0 0 0,1 1 0 0 0,0 0 0 0 0,0-1 1 0 0,0 1-1 0 0,1-1 0 0 0,-1 0 0 0 0,1 1 0 0 0,0-1 0 0 0,0-1 0 0 0,0 1 0 0 0,0 0 0 0 0,1-1 1 0 0,-1 1-1 0 0,1-1 0 0 0,-1 0 0 0 0,1 0 0 0 0,0-1 0 0 0,0 1 0 0 0,-1-1 0 0 0,2 1-29 0 0,13 0 91 0 0,1 0-1 0 0,-1-1 1 0 0,0-1 0 0 0,0 0-1 0 0,1-2 1 0 0,-1 0-1 0 0,0-1 1 0 0,0-1-1 0 0,-1 0 1 0 0,1-2 0 0 0,5-2-92 0 0,-17 6-172 0 0,29-16-407 0 0,-26-6-6188 0 0,-9 16-2073 0 0,0 4 2608 0 0</inkml:trace>
  <inkml:trace contextRef="#ctx0" brushRef="#br0" timeOffset="508.23">0 191 2705 0 0,'0'0'834'0'0,"0"0"-141"0"0,0 0 29 0 0,0 0 223 0 0,0 0 271 0 0,0 0 167 0 0,0 0-67 0 0,0 0-208 0 0,0 0-269 0 0,0 0-229 0 0,0 0-108 0 0,0 0-8 0 0,0 0 50 0 0,4-11 32 0 0,13-34 18 0 0,12 16 1034 0 0,-8 12-1010 0 0,1 0 0 0 0,0 1 0 0 0,1 2 0 0 0,1 0-1 0 0,0 2 1 0 0,4-1-618 0 0,-21 12 60 0 0,0 0-1 0 0,0 0 0 0 0,1 1 0 0 0,-1 0 1 0 0,0 1-1 0 0,0-1 0 0 0,1 2 0 0 0,-1-1 1 0 0,0 1-1 0 0,0 0 0 0 0,0 0 0 0 0,0 0 1 0 0,-1 1-1 0 0,1 0 0 0 0,-1 1 0 0 0,0 0 1 0 0,1 0-1 0 0,-2 0 0 0 0,3 2-59 0 0,41 20 433 0 0,-31-17-105 0 0,0-1 0 0 0,1-1 0 0 0,0 0-1 0 0,1-2 1 0 0,-1 0 0 0 0,1-1 0 0 0,0-1-1 0 0,18 0-327 0 0,29-18 1510 0 0,-2-2-4063 0 0,-20 27-8605 0 0,-39-6 2867 0 0</inkml:trace>
  <inkml:trace contextRef="#ctx0" brushRef="#br0" timeOffset="946.214">1048 323 4193 0 0,'0'0'727'0'0,"0"0"-213"0"0,0 0 84 0 0,0 0 377 0 0,0 0 416 0 0,0 0 198 0 0,0 0-86 0 0,0 0-181 0 0,0 0-176 0 0,0 0-125 0 0,0 0-61 0 0,0 0-50 0 0,0 0-66 0 0,11 1-80 0 0,96 2 1683 0 0,165-33 50 0 0,-180 19-3631 0 0,-78 9-689 0 0,-12 1-3894 0 0,-2 1-5471 0 0,-5 0 7649 0 0</inkml:trace>
  <inkml:trace contextRef="#ctx0" brushRef="#br0" timeOffset="1210.047">1057 585 5441 0 0,'0'0'1951'0'0,"0"0"-622"0"0,0 0-273 0 0,0 0 165 0 0,0 0 281 0 0,0 0 162 0 0,0 0-107 0 0,0 0-277 0 0,0 0-288 0 0,0 0-208 0 0,0 0-121 0 0,0 0-76 0 0,0 0-63 0 0,33-4-80 0 0,105-11-101 0 0,-73 7-507 0 0,83-7 371 0 0,-54 13-9052 0 0,-80 2 1118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57.149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555 491 0 0 0,'0'0'153'0'0,"0"0"58"0"0,-4-7-47 0 0,-13-23-83 0 0,17 30-81 0 0,-1-1-1 0 0,1 1 0 0 0,-1-1 0 0 0,0 1 1 0 0,1 0-1 0 0,-1-1 0 0 0,1 1 0 0 0,-1 0 1 0 0,1 0-1 0 0,-1-1 0 0 0,0 1 0 0 0,1 0 1 0 0,-1 0-1 0 0,0 0 0 0 0,1 0 0 0 0,-1 0 1 0 0,0 0-1 0 0,1 0 0 0 0,-1 0 0 0 0,0 0 1 0 0,1 0-1 0 0,-1 0 0 0 0,0 0 0 0 0,1 0 1 0 0,-1 0-1 0 0,1 1 0 0 0,-1-1 0 0 0,0 0 1 0 0,1 0-1 0 0,-1 1 0 0 0,1-1 0 0 0,-1 1 1 0 0,1-1-1 0 0,-1 0 0 0 0,1 1 0 0 0,-1-1 1 0 0,1 1-1 0 0,-1-1 0 0 0,1 1 0 0 0,-1-1 1 0 0,1 1-1 0 0,0-1 0 0 0,0 1 0 0 0,-1 0 1 0 0,1-1-1 0 0,0 1 0 0 0,0 0 0 0 0,-1-1 1 0 0,1 1-1 0 0,0-1 0 0 0,0 1 0 0 0,0 0 1 0 0,-3 4 22 0 0,-76 86 286 0 0,62-69-199 0 0,-1 0-1 0 0,0-2 1 0 0,-2 0-1 0 0,0-1 1 0 0,-1 0-1 0 0,-19 11-108 0 0,25-21 195 0 0,6-3 101 0 0,15-10 273 0 0,62-54-221 0 0,-43 42-977 0 0,-25 16 475 0 0,0 0 45 0 0,0 0 60 0 0,-37 30 175 0 0,-141 73 851 0 0,169-98-782 0 0,0 0-88 0 0,17-7-3 0 0,27-17-17 0 0,-35 19-131 0 0,0 0 7 0 0,0 0 22 0 0,0 0 26 0 0,-17 8-10 0 0,-122 61 953 0 0,236-139-69 0 0,1 0-974 0 0,-220 152 457 0 0,119-80-309 0 0,3-1-95 0 0,45-1-1513 0 0,12-3-2070 0 0,-43 2 3116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2:28.2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0 1968 0 0,'0'0'1643'0'0,"0"0"-620"0"0,0 0-213 0 0,0 0 139 0 0,0 0 309 0 0,0 0 301 0 0,0 0 88 0 0,0 0-164 0 0,0 0-279 0 0,0 0-324 0 0,0 0-241 0 0,-22 3-97 0 0,-69 9-34 0 0,39 13 356 0 0,44-16-633 0 0,-23 23 71 0 0,1 2 1 0 0,2 1-1 0 0,1 1 0 0 0,2 1 1 0 0,2 1-1 0 0,2 2 1 0 0,1 0-1 0 0,2 1 1 0 0,-8 26-303 0 0,18-41 65 0 0,0 1 1 0 0,2-1 0 0 0,1 1-1 0 0,1 1 1 0 0,1-1-1 0 0,1 0 1 0 0,2 1 0 0 0,1-1-1 0 0,1 5-65 0 0,0-22 48 0 0,0-1 0 0 0,0 1-1 0 0,1-1 1 0 0,1 0 0 0 0,-1 0-1 0 0,1 0 1 0 0,1-1 0 0 0,-1 1-1 0 0,1-1 1 0 0,1 0 0 0 0,0-1-1 0 0,0 1 1 0 0,0-1-1 0 0,1 0 1 0 0,0 0 0 0 0,1-1-1 0 0,-1 0 1 0 0,1-1 0 0 0,0 1-1 0 0,1-2 1 0 0,-1 1 0 0 0,1-1-1 0 0,0 0 1 0 0,0-1 0 0 0,0 0-1 0 0,0 0 1 0 0,1-1 0 0 0,-1 0-1 0 0,1-1 1 0 0,-1 0-1 0 0,1 0 1 0 0,0-1 0 0 0,-1-1-48 0 0,1 2 95 0 0,0 0-1 0 0,0-1 1 0 0,-1 0 0 0 0,1-1 0 0 0,0 0 0 0 0,0-1 0 0 0,-1 0 0 0 0,1 0 0 0 0,-1-1-1 0 0,0-1 1 0 0,0 1 0 0 0,0-1 0 0 0,0-1 0 0 0,-1 1 0 0 0,1-2 0 0 0,-1 1 0 0 0,0-1-1 0 0,-1 0 1 0 0,0-1 0 0 0,0 0 0 0 0,0 0 0 0 0,-1 0 0 0 0,0-1 0 0 0,0 0-1 0 0,0 0 1 0 0,-1 0 0 0 0,-1-1 0 0 0,0 0 0 0 0,2-5-95 0 0,-4 6-34 0 0,-1-1 0 0 0,0 1 0 0 0,-1-1 0 0 0,0 1 0 0 0,0-1 0 0 0,-1 1 0 0 0,0-1 0 0 0,0 1 0 0 0,-1-1 0 0 0,0 1 0 0 0,-1 0 0 0 0,0 0 0 0 0,0 0 0 0 0,0 0 0 0 0,-1 1 0 0 0,0-1 0 0 0,-1 1 0 0 0,0 0 0 0 0,0 0 0 0 0,0 1 0 0 0,-1-1 0 0 0,0 1 0 0 0,0 0 0 0 0,-1 1 0 0 0,0 0 0 0 0,0 0 0 0 0,0 0 0 0 0,0 1 0 0 0,-1 0 0 0 0,-3-2 34 0 0,-8-3-445 0 0,1 1 0 0 0,-1 0 1 0 0,0 1-1 0 0,-1 1 1 0 0,1 1-1 0 0,-1 1 0 0 0,0 0 1 0 0,0 2-1 0 0,-9 0 445 0 0,-41 6-4371 0 0,5 14-3624 0 0,42-7 539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2:28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93 4833 0 0,'0'0'1515'0'0,"0"0"-256"0"0,0 0-100 0 0,0 0 24 0 0,0 0 93 0 0,0 0 54 0 0,-34 8-118 0 0,-107 30-203 0 0,66 2 136 0 0,64-30-952 0 0,-2 2-56 0 0,0 0 0 0 0,1 2 0 0 0,1-1 0 0 0,0 1 0 0 0,0 1 0 0 0,2 0 0 0 0,0 0 0 0 0,1 1 1 0 0,-4 8-138 0 0,10-18 40 0 0,-1 1 1 0 0,1-1 0 0 0,0 1 0 0 0,1 0-1 0 0,-1 0 1 0 0,1-1 0 0 0,1 1 0 0 0,-1 0-1 0 0,1 0 1 0 0,1 0 0 0 0,-1 0 0 0 0,1-1-1 0 0,0 1 1 0 0,0 0 0 0 0,1 0 0 0 0,0-1 0 0 0,0 1-1 0 0,1-1 1 0 0,0 0 0 0 0,0 1 0 0 0,0-1-1 0 0,1-1 1 0 0,0 1 0 0 0,0 0 0 0 0,5 4-41 0 0,3-1 146 0 0,2 0 0 0 0,-1-1 0 0 0,1 0 1 0 0,1-1-1 0 0,-1-1 0 0 0,1 0 0 0 0,0-1 0 0 0,1-1 1 0 0,-1 0-1 0 0,1-1 0 0 0,-1 0 0 0 0,1-2 1 0 0,0 0-1 0 0,0 0 0 0 0,0-2 0 0 0,0 0 1 0 0,0-1-1 0 0,0 0 0 0 0,-1-1 0 0 0,1-1 1 0 0,-1-1-1 0 0,0 0 0 0 0,14-7-146 0 0,-1 2 255 0 0,-2-2 0 0 0,1-1 1 0 0,-2-1-1 0 0,0-1 0 0 0,0-1 0 0 0,17-17-255 0 0,-32 26 48 0 0,-1-1-1 0 0,-1-1 0 0 0,1 1 0 0 0,-2-1 0 0 0,1-1 0 0 0,-1 0 0 0 0,0 0 0 0 0,-1 0 1 0 0,-1-1-1 0 0,1 0 0 0 0,-2 0 0 0 0,1 0 0 0 0,-1 0 0 0 0,-1-1 0 0 0,0 0 0 0 0,-1 0 0 0 0,0-7-47 0 0,-2 12-86 0 0,0 1 0 0 0,0 0 0 0 0,-1-1 0 0 0,0 1-1 0 0,-1 0 1 0 0,1 0 0 0 0,-1 0 0 0 0,0 0 0 0 0,-1 0-1 0 0,1 0 1 0 0,-1 0 0 0 0,0 1 0 0 0,-1 0-1 0 0,1-1 1 0 0,-1 1 0 0 0,0 0 0 0 0,0 1 0 0 0,-1-1-1 0 0,0 1 1 0 0,1 0 0 0 0,-1 0 0 0 0,-1 0-1 0 0,1 1 1 0 0,-1-1 0 0 0,1 1 0 0 0,-1 1 0 0 0,-3-2 86 0 0,-7-3-492 0 0,-1 1 0 0 0,0 0 0 0 0,0 2 1 0 0,0 0-1 0 0,-1 0 0 0 0,0 2 0 0 0,1 0 1 0 0,-1 1-1 0 0,-7 1 492 0 0,-68 14-4715 0 0,36 8-1642 0 0,28-7 120 0 0</inkml:trace>
  <inkml:trace contextRef="#ctx0" brushRef="#br0" timeOffset="369.438">441 556 6289 0 0,'0'0'1909'0'0,"0"0"-944"0"0,0 0-319 0 0,0 0 129 0 0,0 0 210 0 0,0 0 145 0 0,-35 18-66 0 0,-112 55-172 0 0,73-17 160 0 0,65-44-877 0 0,1-3-83 0 0,0 1-1 0 0,0 1 1 0 0,1-1 0 0 0,1 1 0 0 0,0 1-1 0 0,0-1 1 0 0,1 1 0 0 0,0 0-1 0 0,1 0 1 0 0,1 0 0 0 0,0 0 0 0 0,0 1-1 0 0,0 9-91 0 0,3-17 41 0 0,-1 0 0 0 0,1 0 0 0 0,0 0 0 0 0,0 0-1 0 0,1 0 1 0 0,0 0 0 0 0,0 1 0 0 0,0-1 0 0 0,0-1-1 0 0,1 1 1 0 0,0 0 0 0 0,0 0 0 0 0,0 0 0 0 0,1-1-1 0 0,-1 0 1 0 0,1 1 0 0 0,0-1 0 0 0,0 0 0 0 0,1 0-1 0 0,-1 0 1 0 0,1-1 0 0 0,0 1 0 0 0,0-1 0 0 0,0 0-1 0 0,0 0 1 0 0,1-1 0 0 0,0 1-41 0 0,8 2 214 0 0,0-1 1 0 0,0-1 0 0 0,0-1-1 0 0,0 0 1 0 0,0 0 0 0 0,1-1-1 0 0,-1-1 1 0 0,1 0-1 0 0,-1-1 1 0 0,0 0 0 0 0,1-2-1 0 0,-1 1 1 0 0,0-1-1 0 0,0-1 1 0 0,0 0 0 0 0,-1-1-1 0 0,0-1 1 0 0,0 1-1 0 0,0-2 1 0 0,0 0 0 0 0,-1 0-1 0 0,0-1 1 0 0,-1-1 0 0 0,0 1-1 0 0,0-2 1 0 0,5-6-215 0 0,-4 4 76 0 0,-1 0 0 0 0,0-1 0 0 0,-1 0 0 0 0,-1-1 0 0 0,0 1 0 0 0,-1-2 0 0 0,0 1 0 0 0,-1-1 0 0 0,-1 0 0 0 0,0 0 0 0 0,-1 0 0 0 0,-1-1 0 0 0,0 0 0 0 0,-1 1 0 0 0,-1-2-76 0 0,-1 12-104 0 0,0 0 1 0 0,-1 0-1 0 0,0 0 1 0 0,0 1-1 0 0,0-1 1 0 0,0 0-1 0 0,-1 1 1 0 0,1-1-1 0 0,-1 1 1 0 0,-1-1-1 0 0,1 1 1 0 0,0 0-1 0 0,-1 0 1 0 0,0 0-1 0 0,0 0 1 0 0,0 1-1 0 0,-1-1 1 0 0,1 1-1 0 0,-1 0 1 0 0,0 0-1 0 0,0 0 1 0 0,0 0-1 0 0,0 1 1 0 0,0 0-1 0 0,0-1 1 0 0,-5 0 103 0 0,-34-11-4053 0 0,1 9-3725 0 0,22 5-2596 0 0</inkml:trace>
  <inkml:trace contextRef="#ctx0" brushRef="#br0" timeOffset="3721.888">1283 324 1600 0 0,'0'0'2041'0'0,"0"0"-620"0"0,0 0-310 0 0,0 0-8 0 0,0 0 99 0 0,0 0 103 0 0,0 0 32 0 0,0 0-57 0 0,0 0-121 0 0,0 0-212 0 0,0 0-279 0 0,-8-7-261 0 0,-25-21-189 0 0,30 27-208 0 0,1 1-1 0 0,0 0 0 0 0,0 0 1 0 0,0 0-1 0 0,-1 0 0 0 0,1 0 0 0 0,0 0 1 0 0,0 0-1 0 0,0 1 0 0 0,0-1 1 0 0,-1 1-1 0 0,1-1 0 0 0,0 1 0 0 0,0 0 1 0 0,0 0-1 0 0,0 0 0 0 0,0 0 1 0 0,1 0-1 0 0,-1 1 0 0 0,0-1 0 0 0,0 0 1 0 0,1 1-1 0 0,-1-1 0 0 0,1 1 1 0 0,-1 0-1 0 0,0 1-9 0 0,-4 2 25 0 0,-24 22-36 0 0,2 0-1 0 0,1 2 1 0 0,1 1 0 0 0,2 1-1 0 0,0 1 1 0 0,3 1 0 0 0,0 1-1 0 0,3 1 1 0 0,0 1 0 0 0,-2 12 11 0 0,16-39 38 0 0,0 0 1 0 0,1-1-1 0 0,0 1 1 0 0,0 0-1 0 0,1 1 1 0 0,0-1-1 0 0,1 0 1 0 0,0 1-1 0 0,0-1 1 0 0,1 1-1 0 0,0-1 1 0 0,1 1-1 0 0,0-1 1 0 0,1 0-1 0 0,-1 1 1 0 0,2-1-1 0 0,-1 0 1 0 0,2 0 0 0 0,-1 0-1 0 0,1-1 1 0 0,0 1-1 0 0,1-1 1 0 0,0 0-1 0 0,0 0 1 0 0,1 0-1 0 0,0-1 1 0 0,0 0-1 0 0,1 0 1 0 0,-1-1-1 0 0,2 0 1 0 0,-1 0-1 0 0,1 0 1 0 0,1 0-39 0 0,8-1 203 0 0,0 0 0 0 0,1-1 1 0 0,0 0-1 0 0,-1-2 0 0 0,1 0 1 0 0,0-1-1 0 0,0-1 0 0 0,0-1 1 0 0,0 0-1 0 0,0-1 0 0 0,0-1 1 0 0,0-1-1 0 0,-1 0 0 0 0,0-2 1 0 0,0 0-1 0 0,0 0 0 0 0,-1-2 1 0 0,0 0-1 0 0,8-6-203 0 0,1 1 198 0 0,-1-1 0 0 0,-1-1-1 0 0,0-1 1 0 0,-1-1 0 0 0,-1-1 0 0 0,-1-1-1 0 0,0 0 1 0 0,13-20-198 0 0,-26 31 2 0 0,0-1-1 0 0,-1 0 1 0 0,0-1 0 0 0,0 0 0 0 0,-1 0-1 0 0,-1 0 1 0 0,1 0 0 0 0,-2-1 0 0 0,1 0-1 0 0,-2 1 1 0 0,1-1 0 0 0,-2 0 0 0 0,1 0-1 0 0,-1-1 1 0 0,-1 1 0 0 0,0 0-1 0 0,-1 0 1 0 0,0 0 0 0 0,0 0 0 0 0,-1 0-1 0 0,-1 0 1 0 0,0 0 0 0 0,-1-2-2 0 0,-2 1-151 0 0,0 1 1 0 0,0 0 0 0 0,-1 0-1 0 0,-1 0 1 0 0,0 1-1 0 0,0 0 1 0 0,-1 1-1 0 0,0 0 1 0 0,0 0 0 0 0,-1 1-1 0 0,-1 0 1 0 0,1 1-1 0 0,-1 0 1 0 0,0 1-1 0 0,-1 0 1 0 0,1 1 0 0 0,-1 0-1 0 0,-4-1 151 0 0,1 1-538 0 0,0 0 0 0 0,0 2 0 0 0,0-1 0 0 0,-1 2 0 0 0,1 0 0 0 0,-1 1 0 0 0,1 0 0 0 0,-1 2 0 0 0,-9 0 538 0 0,-47 23-7668 0 0,50-13 177 0 0</inkml:trace>
  <inkml:trace contextRef="#ctx0" brushRef="#br0" timeOffset="4475.405">2001 210 9682 0 0,'0'0'1282'0'0,"0"0"-201"0"0,0 0-77 0 0,0 0 91 0 0,0 0 52 0 0,0 0-125 0 0,0 0-246 0 0,0 0-279 0 0,0 0-201 0 0,-28 35-119 0 0,-86 110-93 0 0,66-67-31 0 0,43-60-49 0 0,-95 245-812 0 0,105-302 2063 0 0,16-9-1007 0 0,3 1 0 0 0,1 1 1 0 0,3 1-1 0 0,1 2 0 0 0,21-22-248 0 0,25-40 252 0 0,27-36 514 0 0,-97 135-772 0 0,-5 6 35 0 0,0 0-1 0 0,0 0 1 0 0,1 1 0 0 0,-1-1-1 0 0,0 0 1 0 0,0 0 0 0 0,1 1-1 0 0,-1-1 1 0 0,0 0 0 0 0,0 0 0 0 0,1 0-1 0 0,-1 1 1 0 0,0-1 0 0 0,1 0-1 0 0,-1 0 1 0 0,0 0 0 0 0,1 0-1 0 0,-1 0 1 0 0,0 0 0 0 0,1 0 0 0 0,-1 0-1 0 0,0 0-28 0 0,-5 30 15 0 0,1 0 0 0 0,1 1 0 0 0,1-1 0 0 0,2 0 0 0 0,1 1 0 0 0,2 3-15 0 0,0-19 66 0 0,2-1 1 0 0,0 1 0 0 0,0-1 0 0 0,1-1-1 0 0,1 1 1 0 0,0-1 0 0 0,1 0 0 0 0,1-1 0 0 0,0 1-1 0 0,0-2 1 0 0,1 0 0 0 0,1 0 0 0 0,0 0-1 0 0,0-2 1 0 0,5 4-67 0 0,-11-9 132 0 0,1 0 0 0 0,-1 0 0 0 0,1-1 1 0 0,0 0-1 0 0,0 0 0 0 0,0 0 0 0 0,0-1 0 0 0,0 1 0 0 0,1-1 0 0 0,-1-1 0 0 0,1 0 0 0 0,0 1 0 0 0,-1-2 1 0 0,1 1-1 0 0,0-1 0 0 0,-1 0 0 0 0,1-1 0 0 0,0 1 0 0 0,0-2-132 0 0,-2 0 94 0 0,-1 0 0 0 0,1-1 0 0 0,-1 0 1 0 0,0 0-1 0 0,0 0 0 0 0,0 0 0 0 0,0-1 0 0 0,-1 1 0 0 0,1-1 0 0 0,-1 0 1 0 0,0 0-1 0 0,0-1 0 0 0,0 1 0 0 0,-1 0 0 0 0,2-3-94 0 0,0-1 102 0 0,13-22 13 0 0,-1-1 1 0 0,-2 0-1 0 0,-2-1 0 0 0,0-1 1 0 0,-2 0-1 0 0,-2-1 1 0 0,-1 1-1 0 0,-1-1 1 0 0,0-31-116 0 0,-4-67-1342 0 0,-3 102-3758 0 0,1 0-5049 0 0,0 26-945 0 0</inkml:trace>
  <inkml:trace contextRef="#ctx0" brushRef="#br0" timeOffset="4952.441">2807 324 15443 0 0,'0'0'1610'0'0,"0"0"-218"0"0,0 0-51 0 0,0 0-29 0 0,0 0-123 0 0,0 0-244 0 0,0 0-268 0 0,0 0-235 0 0,0 0-184 0 0,0 0-118 0 0,0 0-58 0 0,0 0-37 0 0,0 0-14 0 0,-3 7-13 0 0,-15 53-80 0 0,15-27-4003 0 0,3-28 967 0 0,-1 3-1000 0 0,2-3-2076 0 0,1-5-1254 0 0</inkml:trace>
  <inkml:trace contextRef="#ctx0" brushRef="#br0" timeOffset="5490.659">2958 648 11210 0 0,'0'0'1961'0'0,"0"0"-397"0"0,0 0-130 0 0,0 0 21 0 0,0 0-112 0 0,0 0-258 0 0,0 0-317 0 0,0 0-254 0 0,0 0-81 0 0,0 0-29 0 0,0 0-2 0 0,0 0 23 0 0,10-26-26 0 0,35-84-44 0 0,11 20 465 0 0,-35 66-585 0 0,-2-1-50 0 0,-12 14-157 0 0,1 0 0 0 0,0 0 0 0 0,0 0 0 0 0,1 1 0 0 0,1 1 0 0 0,0-1 0 0 0,0 1 0 0 0,0 1 0 0 0,1 0 0 0 0,0 1 0 0 0,1 0 0 0 0,0 0 0 0 0,0 1 0 0 0,7-2-28 0 0,-17 9-22 0 0,1 0 0 0 0,-1 0 0 0 0,0 0 0 0 0,0 0 0 0 0,1 0 0 0 0,-1 0 0 0 0,0 0 0 0 0,0 1 0 0 0,0-1 0 0 0,0 1 0 0 0,-1-1 0 0 0,1 1 0 0 0,0 0 0 0 0,-1 0 0 0 0,1 0 0 0 0,-1 0 0 0 0,1 0 0 0 0,-1 0 0 0 0,0 0 0 0 0,0 1 0 0 0,0-1 0 0 0,0 0 0 0 0,0 0 0 0 0,-1 1 0 0 0,1-1 0 0 0,-1 1 0 0 0,0-1 0 0 0,1 0 1 0 0,-1 1-1 0 0,0-1 0 0 0,0 1 0 0 0,-1-1 0 0 0,1 1 0 0 0,0-1 0 0 0,-1 1 0 0 0,0-1 0 0 0,0 2 22 0 0,2 16-7 0 0,1 8 25 0 0,-2-23-21 0 0,0 0 0 0 0,0 0 0 0 0,0 0 0 0 0,1 0 0 0 0,-1 0 1 0 0,1-1-1 0 0,0 1 0 0 0,1 0 0 0 0,-1 0 0 0 0,1 0 0 0 0,0-1 0 0 0,0 1 0 0 0,0-1 1 0 0,1 0-1 0 0,0 1 0 0 0,2 2 3 0 0,-1-6 19 0 0,-1 0 1 0 0,0-1-1 0 0,1 1 1 0 0,0-1-1 0 0,-1 0 1 0 0,1 0-1 0 0,-1 0 1 0 0,1 0-1 0 0,-1 0 1 0 0,1-1-1 0 0,-1 0 1 0 0,1 0-1 0 0,-1 0 1 0 0,0 0-1 0 0,1 0 1 0 0,-1 0-1 0 0,0-1 1 0 0,0 0-1 0 0,0 0 1 0 0,0 0-1 0 0,0 0 1 0 0,0 0-1 0 0,-1 0 1 0 0,2-2-20 0 0,-4 4 0 0 0,259-192 308 0 0,-259 192-313 0 0,0-1 0 0 0,1 1 0 0 0,-1-1 1 0 0,0 0-1 0 0,1 1 0 0 0,-1-1 0 0 0,0 1 0 0 0,1-1 0 0 0,-1 1 0 0 0,1-1 1 0 0,-1 1-1 0 0,1-1 0 0 0,-1 1 0 0 0,1-1 0 0 0,-1 1 0 0 0,1-1 0 0 0,-1 1 1 0 0,1 0-1 0 0,0 0 0 0 0,-1-1 0 0 0,1 1 0 0 0,0 0 0 0 0,-1 0 0 0 0,1-1 0 0 0,0 1 1 0 0,-1 0-1 0 0,1 0 0 0 0,0 0 0 0 0,-1 0 0 0 0,1 0 0 0 0,0 0 0 0 0,-1 0 1 0 0,1 0-1 0 0,0 1 0 0 0,-1-1 0 0 0,1 0 0 0 0,0 0 0 0 0,-1 0 0 0 0,1 1 1 0 0,-1-1-1 0 0,1 0 0 0 0,0 1 0 0 0,-1-1 0 0 0,1 1 0 0 0,-1-1 0 0 0,1 1 1 0 0,-1-1-1 0 0,1 0 0 0 0,-1 1 0 0 0,1 0 0 0 0,-1-1 0 0 0,0 1 0 0 0,1-1 0 0 0,-1 1 1 0 0,0-1-1 0 0,1 1 0 0 0,-1 0 0 0 0,0-1 0 0 0,0 1 0 0 0,0 0 0 0 0,0-1 1 0 0,0 1-1 0 0,1 0 0 0 0,-1-1 0 0 0,0 1 0 0 0,0 0 0 0 0,-1 0 0 0 0,1 0 5 0 0,1 186 50 0 0,32-128-2088 0 0,-14-45-2123 0 0,0-6-4516 0 0,-10-7-1478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2:42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13 336 104 0 0,'0'0'986'0'0,"0"0"-134"0"0,0 0 81 0 0,0 0 200 0 0,0 0 219 0 0,0 0 145 0 0,0 0-68 0 0,0 0-206 0 0,0 0-259 0 0,0 0-233 0 0,0 0-140 0 0,-3-5-55 0 0,-6-15 10 0 0,42 15 4385 0 0,27 13-2092 0 0,275-23 898 0 0,-174 1-3306 0 0,-52 13-202 0 0,-109 1-212 0 0,0 0 17 0 0,0 0 20 0 0,0 0 61 0 0,0 0 0 0 0,0 0 23 0 0,0 0 36 0 0,0 0 1 0 0,0 0 14 0 0,-20-7 986 0 0,-49-52-788 0 0,8-33-147 0 0,7 2-2198 0 0,40 73-3000 0 0,-1 0-4255 0 0,11 16-2451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2:45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362 270 256 0 0,'0'0'911'0'0,"0"0"5"0"0,0 0 204 0 0,0 0 263 0 0,0 0 260 0 0,0 0 100 0 0,0 0-133 0 0,0 0-208 0 0,0 0-206 0 0,0 0-176 0 0,0 0-110 0 0,-9 3-53 0 0,0 1-472 0 0,0 0 0 0 0,0 1-1 0 0,0 0 1 0 0,1 0 0 0 0,-1 1-1 0 0,2 0 1 0 0,-1 1 0 0 0,0-1-1 0 0,1 2 1 0 0,1-1 0 0 0,-4 5-385 0 0,-23 34 463 0 0,2 2-1 0 0,2 2 1 0 0,2 0 0 0 0,2 2 0 0 0,3 1-1 0 0,2 1 1 0 0,2 0 0 0 0,3 1 0 0 0,2 1-1 0 0,-1 21-462 0 0,12-65 48 0 0,0 1 0 0 0,0 0 0 0 0,2 0 0 0 0,-1 0 0 0 0,1 0-1 0 0,1-1 1 0 0,1 1 0 0 0,0 0 0 0 0,0 0 0 0 0,1-1 0 0 0,1 0-1 0 0,0 1 1 0 0,0-1 0 0 0,1-1 0 0 0,1 1 0 0 0,0-1 0 0 0,1 0-1 0 0,0 0 1 0 0,1-1 0 0 0,0 1 0 0 0,0-2 0 0 0,1 1 0 0 0,0-2-1 0 0,1 1 1 0 0,0-1 0 0 0,0 0 0 0 0,1-1 0 0 0,0 0 0 0 0,0-1-1 0 0,8 3-47 0 0,-6-4 98 0 0,1-1-1 0 0,-1-1 0 0 0,1 0 1 0 0,0-1-1 0 0,0 0 1 0 0,0-1-1 0 0,0-1 0 0 0,0 0 1 0 0,13-2-98 0 0,-26 2-33 0 0,0 0 0 0 0,0 0 0 0 0,0 0 0 0 0,0 0 0 0 0,0-1 0 0 0,0 1 0 0 0,0 0 0 0 0,0-1 0 0 0,0 1 0 0 0,0-1 0 0 0,0 1 0 0 0,0-1 0 0 0,0 1 0 0 0,-1-1 0 0 0,1 0 0 0 0,0 1 0 0 0,0-1 0 0 0,-1 0 0 0 0,1 0 1 0 0,0 0-1 0 0,-1 1 0 0 0,1-1 0 0 0,-1 0 0 0 0,1 0 0 0 0,-1 0 0 0 0,1 0 0 0 0,-1 0 0 0 0,1 0 0 0 0,-1 0 0 0 0,0 0 0 0 0,0 0 0 0 0,0 0 0 0 0,0 0 0 0 0,0 0 0 0 0,0 0 0 0 0,0 0 0 0 0,0-1 0 0 0,0 1 0 0 0,0 0 0 0 0,0 0 0 0 0,0 0 1 0 0,-1 0-1 0 0,1 0 0 0 0,-1 0 0 0 0,1 0 0 0 0,0 0 0 0 0,-1 1 0 0 0,0-1 0 0 0,1 0 33 0 0,-15-25-3997 0 0,-1 8-4851 0 0,12 16-2022 0 0</inkml:trace>
  <inkml:trace contextRef="#ctx0" brushRef="#br0" timeOffset="255.656">446 866 11466 0 0,'0'0'2126'0'0,"0"0"-680"0"0,0 0-499 0 0,0 0 21 0 0,0 0 160 0 0,0 0 87 0 0,0 0-136 0 0,0 0-253 0 0,0 0-252 0 0,0 0-174 0 0,0 0-97 0 0,33-4-75 0 0,102-15-36 0 0,54-20-294 0 0,-172 35-663 0 0,11-1-1283 0 0,-10-1-6369 0 0,-14 6-2421 0 0</inkml:trace>
  <inkml:trace contextRef="#ctx0" brushRef="#br0" timeOffset="614.806">1133 586 9250 0 0,'0'0'3750'0'0,"0"0"-1960"0"0,0 0-845 0 0,0 0-94 0 0,0 0 71 0 0,0 0 70 0 0,0 0-48 0 0,0 0-165 0 0,0 0-170 0 0,0 0-123 0 0,0 0-89 0 0,0 0-53 0 0,0 0-10 0 0,0 32 6 0 0,0 99-32 0 0,-11 259 772 0 0,2-307-2585 0 0,1-88-11938 0 0,8 0 4270 0 0</inkml:trace>
  <inkml:trace contextRef="#ctx0" brushRef="#br0" timeOffset="974.984">1545 664 3761 0 0,'0'0'2334'0'0,"0"0"-1138"0"0,0 0-389 0 0,0 0 161 0 0,0 0 224 0 0,-32 20 115 0 0,-101 65-117 0 0,-77 45 2156 0 0,209-130-3315 0 0,0 0 0 0 0,0 1 0 0 0,0-1 0 0 0,1 1 1 0 0,-1-1-1 0 0,0 1 0 0 0,0 0 0 0 0,0-1 0 0 0,0 1 0 0 0,1 0 1 0 0,-1-1-1 0 0,0 1 0 0 0,1 0 0 0 0,-1 0 0 0 0,0 0 0 0 0,1 0 1 0 0,-1 0-1 0 0,1 0 0 0 0,0-1 0 0 0,-1 1 0 0 0,1 0 0 0 0,0 0 1 0 0,-1 0-1 0 0,1 1 0 0 0,0-1 0 0 0,0 0 0 0 0,0 0 0 0 0,0 0 1 0 0,0 0-1 0 0,0 0 0 0 0,0 0 0 0 0,0 0 0 0 0,0 0 0 0 0,1 0 1 0 0,-1 0-1 0 0,0 0 0 0 0,1 0 0 0 0,-1 0 0 0 0,1 0 0 0 0,-1 0 1 0 0,1-1-1 0 0,-1 1 0 0 0,1 0 0 0 0,0 0 0 0 0,-1 0 0 0 0,1 0-31 0 0,60 19 1419 0 0,-48-18-1204 0 0,-1 2 0 0 0,1 0 0 0 0,-1 0 0 0 0,0 1 0 0 0,0 1 0 0 0,-1 0 0 0 0,1 0 0 0 0,-1 1 0 0 0,-1 1 0 0 0,1 0 0 0 0,-1 1-215 0 0,39 41 1027 0 0,9 58-507 0 0,-52-98-2158 0 0,1-16-7106 0 0,-2-1 1882 0 0,-1 3 1241 0 0</inkml:trace>
  <inkml:trace contextRef="#ctx0" brushRef="#br0" timeOffset="1426.256">987 343 4033 0 0,'0'0'2930'0'0,"0"0"-1343"0"0,0 0-442 0 0,0 0 112 0 0,0 0 162 0 0,0 0 61 0 0,0 0-165 0 0,0 0-294 0 0,0 0-259 0 0,0 0-98 0 0,0 0 43 0 0,0 0 105 0 0,0 0 80 0 0,7 0-18 0 0,55-21 1061 0 0,147-190 127 0 0,-130 132-1728 0 0,-77 80-337 0 0,0 0-1 0 0,-1 0 1 0 0,1 0-1 0 0,0 0 1 0 0,-1 0-1 0 0,1 1 1 0 0,-1-1-1 0 0,1 1 1 0 0,-1-1-1 0 0,0 1 1 0 0,0-1-1 0 0,0 1 1 0 0,0 0-1 0 0,0 0 1 0 0,0 0-1 0 0,0-1 1 0 0,-1 1-1 0 0,1 0 1 0 0,0 0-1 0 0,-1 0 1 0 0,0 0-1 0 0,1 0 1 0 0,-1 0-1 0 0,0 0 1 0 0,0 0-1 0 0,0 0 1 0 0,0 0-1 0 0,-1 0 1 0 0,1 0-1 0 0,-1 1 4 0 0,1-2 0 0 0,2 19-8 0 0,0 1-1 0 0,1-1 1 0 0,1 0-1 0 0,1 0 1 0 0,1 0 0 0 0,1 0-1 0 0,0-1 1 0 0,8 12 8 0 0,43 28-3131 0 0,-28-50-2452 0 0,-14-6-2111 0 0,-10 0-955 0 0</inkml:trace>
  <inkml:trace contextRef="#ctx0" brushRef="#br0" timeOffset="1675.884">1810 1 15419 0 0,'0'0'1545'0'0,"0"0"-526"0"0,0 0-309 0 0,0 0-48 0 0,0 0 109 0 0,0 0 125 0 0,0 0 20 0 0,0 0-61 0 0,0 0-112 0 0,0 0-115 0 0,16 34-67 0 0,48 112-47 0 0,-31-80-282 0 0,-4 3 0 0 0,-2 0 0 0 0,-3 1 0 0 0,-4 2 0 0 0,-3 0 0 0 0,-3 1 0 0 0,-3 0 0 0 0,-3 1 0 0 0,-2 54-232 0 0,-7-101-122 0 0,-2 1 1 0 0,-1-1-1 0 0,0 1 0 0 0,-2-1 0 0 0,-2 0 0 0 0,0-1 1 0 0,-2 0-1 0 0,0 0 0 0 0,-2-1 0 0 0,-1 0 0 0 0,-1-1 1 0 0,-1-1-1 0 0,-1 0 0 0 0,-1-1 0 0 0,0-1 0 0 0,-3 1 122 0 0,-55 46-4324 0 0,-9-12-3579 0 0,64-47-3432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3:52.5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6:4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842 8115 5209 0 0,'0'0'2502'0'0,"0"0"-1347"0"0,0 0-463 0 0,0 0-203 0 0,0 0-139 0 0,0 0 181 0 0,0 0 406 0 0,0 0 359 0 0,0 0 173 0 0,0 0-89 0 0,0 0-324 0 0,5 32-293 0 0,17 103-197 0 0,60 162 790 0 0,-14-72-1027 0 0,10-4-1 0 0,43 72-328 0 0,-37-112-3723 0 0,-78-159 638 0 0,-6-6-6094 0 0,-2-13 4758 0 0</inkml:trace>
  <inkml:trace contextRef="#ctx0" brushRef="#br0" timeOffset="253.651">1 8627 10426 0 0,'0'0'363'0'0,"0"0"-123"0"0,0 0 19 0 0,0 0 356 0 0,0 0 447 0 0,0 0 269 0 0,0 0 71 0 0,37-32-132 0 0,123-106-233 0 0,0 5 536 0 0,612-541 499 0 0,-566 521-4635 0 0,-197 147 1926 0 0,16-10-1594 0 0,-5 12-3011 0 0,-14 5 76 0 0,-2 5-645 0 0</inkml:trace>
  <inkml:trace contextRef="#ctx0" brushRef="#br0" timeOffset="603.352">1647 8299 10434 0 0,'0'0'591'0'0,"0"0"-226"0"0,0 0-146 0 0,0 0 67 0 0,0 0 178 0 0,-7 34 121 0 0,-20 110 26 0 0,22-12 338 0 0,8-105-878 0 0,2 1-1 0 0,0-1 0 0 0,2-1 0 0 0,1 1 1 0 0,2-1-1 0 0,0 0 0 0 0,1-1 0 0 0,2 0 1 0 0,0-1-1 0 0,2-1 0 0 0,1 0 0 0 0,4 4-70 0 0,-16-21 99 0 0,1-1 0 0 0,-1 1 0 0 0,1-1 0 0 0,0 0-1 0 0,1 0 1 0 0,-1 0 0 0 0,1 0 0 0 0,0-1 0 0 0,0 0 0 0 0,0-1-1 0 0,1 1 1 0 0,-1-1 0 0 0,1 0 0 0 0,0-1 0 0 0,0 0 0 0 0,0 0-1 0 0,0 0 1 0 0,0-1 0 0 0,0 0 0 0 0,0 0 0 0 0,1-1 0 0 0,-1 0 0 0 0,0 0-1 0 0,0-1 1 0 0,1 0 0 0 0,-1 0 0 0 0,0 0 0 0 0,0-1 0 0 0,0 0-1 0 0,0-1 1 0 0,-1 0 0 0 0,1 0 0 0 0,0 0 0 0 0,-1-1 0 0 0,0 1-1 0 0,4-5-98 0 0,3-6 231 0 0,-1-2 0 0 0,-1 0-1 0 0,0 0 1 0 0,-1-1 0 0 0,0 0-1 0 0,-2-1 1 0 0,0 0 0 0 0,-1-1-1 0 0,-1 1 1 0 0,0-1 0 0 0,-2 0-1 0 0,0-1 1 0 0,-1 1-1 0 0,-1-1 1 0 0,-1 1 0 0 0,-1-1-1 0 0,-1 0 1 0 0,0 1 0 0 0,-1-1-1 0 0,-2-3-230 0 0,-2-5-15 0 0,-1 0-1 0 0,-2 1 0 0 0,0 1 1 0 0,-2-1-1 0 0,-1 2 1 0 0,-1-1-1 0 0,-1 2 0 0 0,-1 0 1 0 0,-1 0-1 0 0,-1 2 0 0 0,-3-2 16 0 0,-66-49-1342 0 0,83 71 1181 0 0,0 1 0 0 0,0-1 0 0 0,0 1 0 0 0,0 0 0 0 0,0-1 0 0 0,0 1 0 0 0,-1 1 0 0 0,1-1 0 0 0,0 0 0 0 0,0 1 0 0 0,-1 0 0 0 0,1 0-1 0 0,0 0 1 0 0,0 0 0 0 0,-1 0 0 0 0,1 1 0 0 0,0-1 0 0 0,0 1 0 0 0,-1 0 0 0 0,1 0 0 0 0,0 0 0 0 0,0 1 0 0 0,0-1 0 0 0,0 1 0 0 0,0-1 0 0 0,1 1 0 0 0,-1 0 0 0 0,0 0-1 0 0,1 0 1 0 0,0 0 0 0 0,-1 1 0 0 0,1-1 161 0 0,-55 106-12106 0 0,48-81 7362 0 0</inkml:trace>
  <inkml:trace contextRef="#ctx0" brushRef="#br0" timeOffset="897.557">2372 8730 1000 0 0,'0'0'2042'0'0,"0"0"48"0"0,0 0 70 0 0,0 0 65 0 0,0 0-122 0 0,0 0-276 0 0,0 0-232 0 0,0 0-184 0 0,0 0-102 0 0,0 0-72 0 0,0 0-110 0 0,0 0-100 0 0,-10-32-121 0 0,-32-103-139 0 0,23 0 617 0 0,20 105-1154 0 0,-1 10-103 0 0,-2-26-12 0 0,2 1 1 0 0,2-1 0 0 0,2 0-1 0 0,2 1 1 0 0,2 0-1 0 0,2 0 1 0 0,14-39-116 0 0,-23 82-10 0 0,5-15-167 0 0,1 0 0 0 0,0 1-1 0 0,1 0 1 0 0,1 1 0 0 0,1-1-1 0 0,0 2 1 0 0,4-5 177 0 0,-13 18-134 0 0,-1 1 0 0 0,1-1 1 0 0,-1 1-1 0 0,1-1 0 0 0,-1 0 0 0 0,1 1 0 0 0,0-1 0 0 0,-1 1 0 0 0,1-1 0 0 0,0 1 0 0 0,-1 0 1 0 0,1-1-1 0 0,0 1 0 0 0,0 0 0 0 0,-1-1 0 0 0,1 1 0 0 0,0 0 0 0 0,0 0 0 0 0,0 0 1 0 0,-1-1-1 0 0,1 1 0 0 0,0 0 0 0 0,0 0 0 0 0,0 0 0 0 0,0 1 0 0 0,-1-1 0 0 0,1 0 1 0 0,0 0-1 0 0,0 0 0 0 0,-1 0 0 0 0,1 1 0 0 0,0-1 0 0 0,0 0 0 0 0,-1 1 0 0 0,1-1 1 0 0,0 1-1 0 0,0-1 0 0 0,-1 1 0 0 0,1-1 134 0 0,12 18-8452 0 0,-8-7-2000 0 0</inkml:trace>
  <inkml:trace contextRef="#ctx0" brushRef="#br0" timeOffset="1977.779">2970 7386 456 0 0,'0'0'1695'0'0,"0"0"52"0"0,0 0 123 0 0,0 0 94 0 0,0 0 23 0 0,0 0-189 0 0,0 0-335 0 0,0 0-331 0 0,0 0-305 0 0,0 0-267 0 0,0 0-149 0 0,-31 9-44 0 0,-98 33-8 0 0,125-41-337 0 0,0 1 1 0 0,0 0 0 0 0,0 0-1 0 0,0 0 1 0 0,1 1 0 0 0,-1-1-1 0 0,1 1 1 0 0,-1 0 0 0 0,1 0-1 0 0,0 0 1 0 0,0 1 0 0 0,0-1 0 0 0,1 0-1 0 0,-1 1 1 0 0,1 0 0 0 0,0 0-1 0 0,0 0 1 0 0,0 0 0 0 0,1 0-1 0 0,-1 0 1 0 0,1 0 0 0 0,0 2-23 0 0,-5 11 95 0 0,-8 17-38 0 0,1 1 0 0 0,2 1 0 0 0,2 0 0 0 0,1 0 0 0 0,1 0 0 0 0,3 1 0 0 0,1 0 0 0 0,1 0-1 0 0,2 1-56 0 0,0-35 10 0 0,-1 1-1 0 0,1-1 0 0 0,0 1 0 0 0,0 0 0 0 0,0-1 0 0 0,1 1 0 0 0,-1-1 0 0 0,1 1 0 0 0,0 0 0 0 0,0-1 1 0 0,0 1-1 0 0,0-1 0 0 0,1 0 0 0 0,-1 0 0 0 0,1 1 0 0 0,0-1 0 0 0,0 0 0 0 0,0 0 0 0 0,1 0 0 0 0,-1-1 0 0 0,0 1 1 0 0,1-1-1 0 0,0 1 0 0 0,0-1 0 0 0,0 0 0 0 0,0 0 0 0 0,0 0 0 0 0,0 0 0 0 0,0-1 0 0 0,0 1 0 0 0,1-1 1 0 0,-1 0-1 0 0,1 0 0 0 0,-1 0 0 0 0,1 0 0 0 0,-1 0 0 0 0,1-1 0 0 0,0 0 0 0 0,-1 0 0 0 0,1 0 0 0 0,0 0 0 0 0,-1 0 1 0 0,1-1-1 0 0,-1 0 0 0 0,1 0 0 0 0,-1 0 0 0 0,1 0 0 0 0,-1 0 0 0 0,1-1 0 0 0,0 0-9 0 0,12-11 193 0 0,-1-2 0 0 0,0 0 0 0 0,-1 0 0 0 0,-1-1 0 0 0,0-1 0 0 0,-1 0 0 0 0,-1-1 0 0 0,0 0 0 0 0,-2-1 0 0 0,2-4-193 0 0,35-90 757 0 0,-5-2 1 0 0,0-17-758 0 0,-14 45 249 0 0,2-2 170 0 0,-28 88-260 0 0,-1 1 16 0 0,0 19-103 0 0,-31 289-259 0 0,29-278 168 0 0,-6 77-137 0 0,5 1 1 0 0,4-1-1 0 0,13 83 156 0 0,-5-131-257 0 0,3-1-1 0 0,2 0 1 0 0,3-1-1 0 0,2-1 1 0 0,3-1-1 0 0,2 0 0 0 0,2-2 1 0 0,7 7 257 0 0,-31-54 1 0 0,1-1 1 0 0,0 1 0 0 0,0-1-1 0 0,1 0 1 0 0,0 0-1 0 0,-1 0 1 0 0,2 0-1 0 0,-1-1 1 0 0,0 1-1 0 0,1-1 1 0 0,0 0-1 0 0,0-1 1 0 0,0 1-1 0 0,0-1 1 0 0,1 0-1 0 0,-1 0 1 0 0,1-1-1 0 0,0 1 1 0 0,0-1-1 0 0,0-1 1 0 0,2 1-2 0 0,-5-4 65 0 0,0 0 1 0 0,0-1-1 0 0,0 1 1 0 0,0-1-1 0 0,-1 0 0 0 0,1 1 1 0 0,-1-1-1 0 0,1 0 1 0 0,-1-1-1 0 0,0 1 1 0 0,-1 0-1 0 0,1-1 0 0 0,0 1 1 0 0,-1-1-1 0 0,0 1 1 0 0,0-1-1 0 0,0 0 0 0 0,0 0 1 0 0,0 1-1 0 0,-1-4-65 0 0,8-31 216 0 0,-1 0-92 0 0,2 1 0 0 0,1 0 0 0 0,2 0 0 0 0,16-34-124 0 0,19-22 150 0 0,-53 68 325 0 0,6 25-457 0 0,-36-16 188 0 0,-107 10-213 0 0,89 5 1 0 0,22-1-5 0 0,0 2 0 0 0,0 1 1 0 0,0 1-1 0 0,0 2 0 0 0,1 1 0 0 0,-1 1 1 0 0,1 2-1 0 0,-1 2 11 0 0,-7 8-55 0 0,78-44-86 0 0,132-221 2225 0 0,75-72-2445 0 0,-207 243-4546 0 0,-20 35-7052 0 0,-12 29 4513 0 0</inkml:trace>
  <inkml:trace contextRef="#ctx0" brushRef="#br0" timeOffset="2712.36">3504 7114 6649 0 0,'0'0'894'0'0,"0"0"-238"0"0,0 0-145 0 0,0 0 198 0 0,0 0 310 0 0,0 0 203 0 0,0 0 14 0 0,0 0-144 0 0,0 0-205 0 0,0 0-160 0 0,0 0-127 0 0,0 0-34 0 0,16 35-26 0 0,50 108-32 0 0,-23-81 302 0 0,-33-56-608 0 0,-5-3-51 0 0,-1 0 1 0 0,1 0-1 0 0,0 0 0 0 0,0-1 1 0 0,1 0-1 0 0,-1 0 0 0 0,0 0 0 0 0,1-1 1 0 0,-1 1-1 0 0,1-1 0 0 0,-1-1 1 0 0,1 1-1 0 0,-1-1 0 0 0,1 0 0 0 0,-1 0 1 0 0,1-1-1 0 0,0 1 0 0 0,-1-1 1 0 0,1 0-1 0 0,-1-1 0 0 0,0 0 1 0 0,1 1-1 0 0,-1-2 0 0 0,0 1 0 0 0,0-1 1 0 0,0 1-1 0 0,0-1 0 0 0,-1-1 1 0 0,2 0-152 0 0,9-17 208 0 0,-1-2 0 0 0,0 0 0 0 0,-2 0 0 0 0,-1-2 0 0 0,0 1 0 0 0,-2-1 1 0 0,-1-1-1 0 0,-1 1 0 0 0,-1-1 0 0 0,-2 0 0 0 0,0-1 0 0 0,-2 1 0 0 0,-1-1 0 0 0,-1 0 1 0 0,-1 1-1 0 0,-2-10-208 0 0,3 21-101 0 0,-1 1 0 0 0,-1-1 1 0 0,0 0-1 0 0,-1 1 1 0 0,-1 0-1 0 0,0 0 1 0 0,-1 0-1 0 0,0 0 0 0 0,-1 1 1 0 0,-1-1-1 0 0,0 1 1 0 0,-1 1-1 0 0,0 0 0 0 0,-2-2 101 0 0,3 8-1451 0 0,5 15-12009 0 0,2-1 3234 0 0</inkml:trace>
  <inkml:trace contextRef="#ctx0" brushRef="#br0" timeOffset="3066.456">4285 6897 0 0 0,'0'0'689'0'0,"0"0"481"0"0,0 0 397 0 0,0 0 304 0 0,0 0 111 0 0,0 0-56 0 0,0 0-162 0 0,0 0-192 0 0,0 0-190 0 0,0 0-218 0 0,0 0-172 0 0,12-34-130 0 0,39-107-134 0 0,-33 46 346 0 0,-18 86-974 0 0,2-5-17 0 0,0 0 0 0 0,-1 0 1 0 0,-1-1-1 0 0,0 1 0 0 0,-1 0 1 0 0,-1 0-1 0 0,0 0 0 0 0,-1 0 1 0 0,-1 0-1 0 0,0 0 1 0 0,0 1-1 0 0,-2 0 0 0 0,1 0 1 0 0,-6-8-84 0 0,-41-30 184 0 0,51 49-193 0 0,-1 1 0 0 0,1 0 0 0 0,0 0 0 0 0,-1 1 0 0 0,1-1 0 0 0,-1 0 0 0 0,0 0 0 0 0,1 1 0 0 0,-1-1 0 0 0,1 1 1 0 0,-1-1-1 0 0,0 1 0 0 0,1 0 0 0 0,-1 0 0 0 0,0 0 0 0 0,0 0 0 0 0,1 0 0 0 0,-1 0 0 0 0,0 0 0 0 0,1 0 0 0 0,-1 1 0 0 0,0-1 0 0 0,1 1 1 0 0,-1-1-1 0 0,1 1 0 0 0,-1-1 0 0 0,1 1 0 0 0,-1 0 0 0 0,1 0 0 0 0,-1 0 0 0 0,1 0 0 0 0,0 0 0 0 0,-1 0 0 0 0,1 0 0 0 0,0 1 0 0 0,0-1 1 0 0,0 0-1 0 0,0 1 0 0 0,0-1 0 0 0,0 1 0 0 0,0-1 0 0 0,0 1 9 0 0,-7 17-38 0 0,2 0 0 0 0,0 0 0 0 0,1 1-1 0 0,0-1 1 0 0,2 1 0 0 0,0 0 0 0 0,2 0 0 0 0,0 1 0 0 0,1-1 0 0 0,1 0 0 0 0,1 0-1 0 0,2 10 39 0 0,-2-17 45 0 0,0 0 0 0 0,1 0 0 0 0,0 0 0 0 0,1-1 0 0 0,1 0 0 0 0,0 1 0 0 0,0-2 0 0 0,1 1 0 0 0,1-1 0 0 0,0 1 0 0 0,0-2 0 0 0,1 1 0 0 0,0-1 0 0 0,1-1 0 0 0,0 1 0 0 0,1-1 0 0 0,0-1-1 0 0,0 0 1 0 0,1 0 0 0 0,0-1 0 0 0,1-1 0 0 0,-1 0 0 0 0,1 0 0 0 0,0-1 0 0 0,0 0 0 0 0,1-1 0 0 0,-1-1 0 0 0,1 0 0 0 0,0-1 0 0 0,1 0-45 0 0,0 0 71 0 0,-1-2-1 0 0,1 1 1 0 0,0-2 0 0 0,-1 0 0 0 0,1 0-1 0 0,-1-1 1 0 0,0-1 0 0 0,0 0 0 0 0,0-1-1 0 0,0-1 1 0 0,11-5-71 0 0,70-60-3253 0 0,-86 61 2057 0 0,17-20-7713 0 0,-17 14 779 0 0</inkml:trace>
  <inkml:trace contextRef="#ctx0" brushRef="#br0" timeOffset="4252.424">5842 5509 0 0 0,'0'0'916'0'0,"0"0"234"0"0,0 0 69 0 0,0 0 166 0 0,0 0 185 0 0,0 0 130 0 0,0 0-97 0 0,0 0-225 0 0,0 0-216 0 0,-32-4-217 0 0,-102-8-154 0 0,131 11-744 0 0,0 0 0 0 0,0 1 0 0 0,0 0 0 0 0,-1-1 0 0 0,1 1 0 0 0,0 1 0 0 0,0-1 0 0 0,-1 0 0 0 0,1 1 0 0 0,0-1 0 0 0,0 1 0 0 0,0 0 0 0 0,0 0 0 0 0,0 1 0 0 0,0-1 0 0 0,0 0 0 0 0,0 1 0 0 0,0 0 0 0 0,1 0 0 0 0,-1 0 0 0 0,1 0 0 0 0,-3 2-47 0 0,-3 4 198 0 0,-9 7-53 0 0,1 0 0 0 0,1 1 1 0 0,1 1-1 0 0,0 0 0 0 0,2 1 0 0 0,-1 1 0 0 0,2 0 0 0 0,1 0 0 0 0,0 1 0 0 0,2 0 0 0 0,0 1 0 0 0,1 0 0 0 0,1 0 1 0 0,1 1-1 0 0,1-1 0 0 0,1 1 0 0 0,1 0 0 0 0,0 0 0 0 0,2 0 0 0 0,1 3-145 0 0,0-15 9 0 0,0 0 0 0 0,1-1 0 0 0,0 1 0 0 0,1-1 0 0 0,-1 1 0 0 0,2-1 0 0 0,0 0 0 0 0,0 0 0 0 0,0 0-1 0 0,1-1 1 0 0,0 1 0 0 0,1-1 0 0 0,0 0 0 0 0,0-1 0 0 0,1 0 0 0 0,0 0 0 0 0,0 0 0 0 0,1-1 0 0 0,2 2-9 0 0,-5-4 70 0 0,0 0 0 0 0,1-1 0 0 0,0 0-1 0 0,0 0 1 0 0,0 0 0 0 0,0-1 0 0 0,0 0 0 0 0,0 0 0 0 0,0 0 0 0 0,1-1 0 0 0,-1 0 0 0 0,1 0-1 0 0,-1-1 1 0 0,1 0 0 0 0,-1 0 0 0 0,1 0 0 0 0,-1-1 0 0 0,1 0 0 0 0,-1 0 0 0 0,0-1 0 0 0,1 0-1 0 0,-1 0 1 0 0,0 0 0 0 0,0-1 0 0 0,0 0 0 0 0,0 0 0 0 0,-1 0 0 0 0,1-1 0 0 0,0-1-70 0 0,11-11 288 0 0,-1-1 0 0 0,-1-1 0 0 0,-1 0-1 0 0,0-1 1 0 0,-2 0 0 0 0,0-1 0 0 0,-1-1 0 0 0,-1 0 0 0 0,-1 0 0 0 0,0-1 0 0 0,-2 0 0 0 0,-1-1 0 0 0,2-13-288 0 0,9-45 370 0 0,-3-1 1 0 0,-3-1-1 0 0,-5 0 0 0 0,-3 0 0 0 0,-4-11-370 0 0,23 171-1057 0 0,-21-74 1029 0 0,2 10-240 0 0,2 1-1 0 0,-1-2 1 0 0,2 1 0 0 0,0-1-1 0 0,0 1 1 0 0,1-2-1 0 0,0 1 1 0 0,1-1 0 0 0,1 0-1 0 0,-1-1 1 0 0,2 0-1 0 0,-1 0 1 0 0,2-1 0 0 0,-1 0-1 0 0,1-1 1 0 0,0 0-1 0 0,8 4 269 0 0,44 4-4819 0 0,-19-13-4415 0 0,-31-3 3191 0 0</inkml:trace>
  <inkml:trace contextRef="#ctx0" brushRef="#br0" timeOffset="4634.136">6376 5652 8330 0 0,'0'0'1805'0'0,"0"0"-338"0"0,0 0-89 0 0,0 0 101 0 0,0 0 33 0 0,0 0-133 0 0,0 0-254 0 0,0 0-263 0 0,0 0-136 0 0,0 0-87 0 0,0 0-79 0 0,0 0-51 0 0,3-37-53 0 0,10-117-55 0 0,-7-233 1168 0 0,-2 374-1978 0 0,6 32-355 0 0,-5-6 862 0 0,11 21-116 0 0,-12-24 15 0 0,-1 1 0 0 0,1 0 0 0 0,1-1 0 0 0,0 0 0 0 0,1 0 0 0 0,0-1 0 0 0,0 1 0 0 0,1-1 0 0 0,0-1 0 0 0,0 1 0 0 0,1-1 0 0 0,0-1 0 0 0,1 1 0 0 0,0-1 0 0 0,0-1 0 0 0,0 0 0 0 0,1 0 1 0 0,0-1-1 0 0,3 2 3 0 0,-9-7 45 0 0,0 1 0 0 0,0-1 1 0 0,0 0-1 0 0,0-1 1 0 0,0 1-1 0 0,0-1 1 0 0,0 1-1 0 0,0-1 1 0 0,0 0-1 0 0,0-1 1 0 0,0 1-1 0 0,-1-1 0 0 0,1 1 1 0 0,-1-1-1 0 0,1 0 1 0 0,-1-1-1 0 0,1 1 1 0 0,-1-1-1 0 0,0 1 1 0 0,0-1-1 0 0,0 0 1 0 0,-1 0-1 0 0,1 0 0 0 0,-1 0 1 0 0,0-1-1 0 0,1 1 1 0 0,-2 0-1 0 0,1-1 1 0 0,0 0-1 0 0,-1 0 1 0 0,1 1-1 0 0,-1-1 0 0 0,0 0 1 0 0,0 0-1 0 0,-1 0 1 0 0,1 0-1 0 0,-1 0-45 0 0,9-34-37 0 0,-1 1-1 0 0,-2-1 1 0 0,-1-1-1 0 0,-3 1 1 0 0,-1-2 37 0 0,10-95-3974 0 0,5 75-1175 0 0,1 23-4009 0 0,-9 27 2897 0 0</inkml:trace>
  <inkml:trace contextRef="#ctx0" brushRef="#br0" timeOffset="5049.659">6969 4632 1832 0 0,'0'0'2158'0'0,"0"0"-361"0"0,0 0-42 0 0,0 0 197 0 0,0 0 102 0 0,0 0-152 0 0,0 0-427 0 0,0 0-451 0 0,0 0-340 0 0,0 0-252 0 0,0 0-155 0 0,0 0-50 0 0,-5 20-22 0 0,-27 116 140 0 0,24 42-2 0 0,8-170-338 0 0,1 1 1 0 0,1-1-1 0 0,0 0 0 0 0,0 0 0 0 0,0 0 0 0 0,1 0 1 0 0,0-1-1 0 0,1 1 0 0 0,-1-1 0 0 0,1 0 1 0 0,1 0-1 0 0,0 0 0 0 0,0 0 0 0 0,0-1 0 0 0,1 0 1 0 0,-1 0-1 0 0,1 0 0 0 0,1-1 0 0 0,-1 0 1 0 0,3 1-6 0 0,-2-2 118 0 0,1-1 1 0 0,-1 0 0 0 0,1-1-1 0 0,0 0 1 0 0,-1 0 0 0 0,1-1-1 0 0,0 1 1 0 0,0-2-1 0 0,0 1 1 0 0,0-1 0 0 0,0-1-1 0 0,0 1 1 0 0,0-1 0 0 0,0-1-1 0 0,-1 1 1 0 0,1-1 0 0 0,0-1-1 0 0,-1 1 1 0 0,1-1 0 0 0,-1-1-1 0 0,0 1 1 0 0,0-1 0 0 0,0-1-1 0 0,-1 1 1 0 0,1-1-1 0 0,-1 0 1 0 0,0 0 0 0 0,-1-1-1 0 0,5-5-118 0 0,6-9 273 0 0,0-1-1 0 0,-2 0 1 0 0,-1 0-1 0 0,0-2 1 0 0,-2 0-1 0 0,-1 0 0 0 0,0-1 1 0 0,-2 0-1 0 0,-1 0 1 0 0,0-1-1 0 0,-2-4-272 0 0,6-36 209 0 0,-3-2-1 0 0,-3 1 0 0 0,-3-46-208 0 0,-1 72-56 0 0,-2 0 0 0 0,-2 0 0 0 0,-2 0 0 0 0,-1 1 0 0 0,-3 0 0 0 0,-1 0 0 0 0,-1 1 0 0 0,-2 0 0 0 0,-2 1 0 0 0,-2 1 0 0 0,-1 0 0 0 0,-2-1 56 0 0,-88-96-457 0 0,102 127 429 0 0,0 1-1 0 0,0 0 1 0 0,-1 0-1 0 0,1 0 1 0 0,-1 1-1 0 0,0 0 1 0 0,-1 0-1 0 0,1 1 1 0 0,-1 0-1 0 0,1 0 1 0 0,-1 1-1 0 0,0 0 1 0 0,0 0-1 0 0,0 1 1 0 0,0 0-1 0 0,0 0 1 0 0,-1 1-1 0 0,1 0 0 0 0,-4 1 29 0 0,3 4-39 0 0,0-1-1 0 0,1 1 0 0 0,-1 1 0 0 0,1 0 0 0 0,1 0 0 0 0,-1 1 1 0 0,1 0-1 0 0,0 0 0 0 0,1 0 0 0 0,-1 1 0 0 0,2 0 0 0 0,-1 0 1 0 0,1 1-1 0 0,0-1 0 0 0,1 1 0 0 0,0 0 0 0 0,0 1 0 0 0,1-1 1 0 0,0 1-1 0 0,1-1 0 0 0,0 1 0 0 0,1 0 0 0 0,-1 4 40 0 0,-3 12-10 0 0,0-1 0 0 0,2 1 0 0 0,1 1 0 0 0,1-1 0 0 0,1 0 0 0 0,2 0 0 0 0,0 0-1 0 0,2 0 1 0 0,0 0 0 0 0,2-1 0 0 0,1 1 0 0 0,1-1 0 0 0,1-1 0 0 0,2 0 0 0 0,0 0 0 0 0,1-1 0 0 0,1 0 0 0 0,2-1-1 0 0,0-1 1 0 0,1 0 0 0 0,1-1 0 0 0,1-1 0 0 0,1-1 0 0 0,0 0 0 0 0,1-1 0 0 0,1-2 0 0 0,1 0 0 0 0,9 5 10 0 0,2-6-43 0 0,0-1 0 0 0,0-2 0 0 0,1-1 1 0 0,1-2-1 0 0,-1-1 0 0 0,1-2 1 0 0,1-1-1 0 0,-1-2 0 0 0,0-1 1 0 0,1-2-1 0 0,-1-1 0 0 0,11-4 43 0 0,79-20-2776 0 0,-46 0-6802 0 0,-54 17-315 0 0</inkml:trace>
  <inkml:trace contextRef="#ctx0" brushRef="#br0" timeOffset="5832.97">9043 3671 0 0 0,'0'0'607'0'0,"0"0"1184"0"0,0 0 291 0 0,0 0-118 0 0,0 0-137 0 0,0 0-147 0 0,0 0-126 0 0,0 0-143 0 0,0 0-137 0 0,-14-11-137 0 0,-48-36-159 0 0,60 46-921 0 0,0-1 1 0 0,0 1-1 0 0,0 0 0 0 0,1 0 1 0 0,-1 0-1 0 0,0 0 0 0 0,-1 0 1 0 0,1 0-1 0 0,0 1 1 0 0,0-1-1 0 0,0 1 0 0 0,0-1 1 0 0,-1 1-1 0 0,1 0 0 0 0,0 0 1 0 0,0 0-1 0 0,0 0 1 0 0,-1 0-1 0 0,1 1 0 0 0,0-1 1 0 0,0 0-1 0 0,0 1 0 0 0,0 0 1 0 0,-1 0-1 0 0,1-1 0 0 0,0 1 1 0 0,0 0-1 0 0,1 1 1 0 0,-1-1-1 0 0,0 0 0 0 0,0 1-57 0 0,-5 2 152 0 0,-9 5-72 0 0,1 1 0 0 0,1 1 0 0 0,-1 1 0 0 0,2 0 0 0 0,0 0 0 0 0,0 2 0 0 0,1-1 0 0 0,1 2 0 0 0,0-1 0 0 0,1 1 0 0 0,1 1 1 0 0,0 0-1 0 0,1 0 0 0 0,1 1 0 0 0,0 0 0 0 0,1 0 0 0 0,1 1 0 0 0,1-1 0 0 0,0 1 0 0 0,2 0 0 0 0,0 0 0 0 0,0 13-80 0 0,1-23-7 0 0,1 0 0 0 0,0 1-1 0 0,0-1 1 0 0,1 0 0 0 0,0 0 0 0 0,0 1-1 0 0,1-1 1 0 0,0 0 0 0 0,0 0-1 0 0,1 0 1 0 0,0-1 0 0 0,0 1 0 0 0,1-1-1 0 0,0 1 1 0 0,1-1 0 0 0,-1 0-1 0 0,1-1 1 0 0,0 1 0 0 0,1-1 0 0 0,0 0-1 0 0,0 0 1 0 0,0-1 0 0 0,1 0-1 0 0,-1 0 1 0 0,1 0 0 0 0,3 0 7 0 0,-6-4 47 0 0,1 1 0 0 0,-1-1 0 0 0,1 0 0 0 0,0 0 1 0 0,0-1-1 0 0,-1 0 0 0 0,1 0 0 0 0,0 0 0 0 0,0 0 0 0 0,0-1 0 0 0,-1 1 0 0 0,1-1 0 0 0,0 0 1 0 0,-1-1-1 0 0,1 1 0 0 0,-1-1 0 0 0,1 0 0 0 0,-1 0 0 0 0,0-1 0 0 0,0 1 0 0 0,0-1 1 0 0,0 0-1 0 0,0 0 0 0 0,-1 0 0 0 0,1 0 0 0 0,-1-1 0 0 0,0 1 0 0 0,1-2-47 0 0,72-115 1648 0 0,-51 63-1321 0 0,-2-2 0 0 0,-3 0 1 0 0,-3-2-1 0 0,-2 0 0 0 0,-4 0 0 0 0,-1-1 0 0 0,-2-20-327 0 0,4-24 15 0 0,9 121-2731 0 0,18 61-503 0 0,-10-17-1571 0 0,4-2-4828 0 0,-20-41 4882 0 0</inkml:trace>
  <inkml:trace contextRef="#ctx0" brushRef="#br0" timeOffset="6198.122">9590 3822 6345 0 0,'0'0'2135'0'0,"0"0"-525"0"0,0 0-142 0 0,0 0 75 0 0,0 0-4 0 0,0 0-190 0 0,0 0-282 0 0,0 0-184 0 0,0 0-114 0 0,0 0-98 0 0,-3-32-108 0 0,-11-105-127 0 0,11 91-160 0 0,2 0 0 0 0,1 1 0 0 0,3-1 0 0 0,3-12-276 0 0,1-6 123 0 0,9-31-21 0 0,4 116-1305 0 0,-16-13 1220 0 0,1 0 1 0 0,0 0-1 0 0,0 0 0 0 0,1 0 0 0 0,0-1 0 0 0,0 0 0 0 0,1-1 0 0 0,0 1 0 0 0,0-1 0 0 0,1 0 0 0 0,-1-1 0 0 0,1 0 0 0 0,0 0 0 0 0,1-1 0 0 0,-1 0 0 0 0,1 0 0 0 0,0-1 0 0 0,0 0 1 0 0,0-1-1 0 0,0 0 0 0 0,1 0 0 0 0,-1-1 0 0 0,0 0 0 0 0,4 0-17 0 0,-6-5 99 0 0,0 1 1 0 0,0-1 0 0 0,0 0-1 0 0,0-1 1 0 0,-1 1 0 0 0,0-1-1 0 0,0-1 1 0 0,0 1 0 0 0,0-1-1 0 0,-1 0 1 0 0,0 0 0 0 0,0-1-1 0 0,-1 1 1 0 0,0-1 0 0 0,0 0-1 0 0,0 0 1 0 0,-1-1 0 0 0,0 1-1 0 0,0-1 1 0 0,-1 0 0 0 0,0 1-1 0 0,0-7-99 0 0,28-104-1395 0 0,-15 52-2497 0 0,3 2-6307 0 0,-14 48 2579 0 0</inkml:trace>
  <inkml:trace contextRef="#ctx0" brushRef="#br0" timeOffset="6705.595">10236 2688 6945 0 0,'0'0'1732'0'0,"0"0"-132"0"0,0 0 71 0 0,0 0 139 0 0,0 0-109 0 0,0 0-443 0 0,0 0-443 0 0,0 0-267 0 0,0 0-159 0 0,0 0-65 0 0,0 0-58 0 0,0 0-58 0 0,0 0-55 0 0,-25 37-53 0 0,-76 117-57 0 0,97-149-41 0 0,0 1 0 0 0,0-1 0 0 0,1 1 1 0 0,-1 0-1 0 0,1 0 0 0 0,0 0 0 0 0,1 1 0 0 0,0-1 1 0 0,0 0-1 0 0,0 1 0 0 0,1 0 0 0 0,0-1 0 0 0,-1 7-2 0 0,1 3 0 0 0,3 112-148 0 0,-1-124 138 0 0,0 0 0 0 0,0 0 0 0 0,0 0 0 0 0,0 0 0 0 0,1 0 0 0 0,-1-1 0 0 0,1 1 1 0 0,0 0-1 0 0,0-1 0 0 0,0 0 0 0 0,1 1 0 0 0,-1-1 0 0 0,1 0 0 0 0,0 0 0 0 0,0 0 0 0 0,0-1 0 0 0,0 1 0 0 0,1-1 0 0 0,-1 1 0 0 0,0-1 0 0 0,1 0 0 0 0,0 0 0 0 0,-1-1 0 0 0,1 1 1 0 0,0-1-1 0 0,0 0 0 0 0,0 0 0 0 0,0 0 0 0 0,4 0 10 0 0,-2-3 98 0 0,0 0 1 0 0,0 0-1 0 0,0-1 1 0 0,0 1-1 0 0,0-1 1 0 0,-1-1-1 0 0,1 1 1 0 0,-1-1-1 0 0,0 0 1 0 0,0 0-1 0 0,0-1 1 0 0,-1 1-1 0 0,0-1 1 0 0,1 0-1 0 0,-2 0 1 0 0,1-1 0 0 0,-1 1-1 0 0,1-1 1 0 0,-1 1-1 0 0,-1-1 1 0 0,1 0-1 0 0,-1 0 1 0 0,1-5-99 0 0,83-247 1423 0 0,-32 81-1146 0 0,-52 170-266 0 0,21-45 49 0 0,-22 51-70 0 0,-1 0 0 0 0,1 0 1 0 0,-1 0-1 0 0,1 0 0 0 0,0 1 0 0 0,-1-1 0 0 0,1 0 0 0 0,0 0 0 0 0,0 0 1 0 0,0 1-1 0 0,-1-1 0 0 0,1 0 0 0 0,0 1 0 0 0,0-1 0 0 0,0 1 1 0 0,0-1-1 0 0,0 1 0 0 0,0-1 0 0 0,0 1 0 0 0,0 0 0 0 0,0-1 0 0 0,1 1 1 0 0,-1 0-1 0 0,0 0 0 0 0,0 0 0 0 0,0 0 0 0 0,0 0 0 0 0,0 0 0 0 0,0 0 1 0 0,0 0-1 0 0,0 0 0 0 0,1 1 0 0 0,-1-1 0 0 0,0 0 0 0 0,0 1 1 0 0,0-1-1 0 0,0 1 0 0 0,0-1 0 0 0,0 1 0 0 0,0 0 0 0 0,-1-1 0 0 0,1 1 1 0 0,0 0-1 0 0,0-1 0 0 0,0 2 10 0 0,65 108-174 0 0,117 304 73 0 0,71 211-506 0 0,-234-561 602 0 0,-4 1-1 0 0,-2 1 0 0 0,-3 0 0 0 0,-3 1 0 0 0,-3-1 0 0 0,-3 2 1 0 0,-2-1-1 0 0,-6 22 6 0 0,6-74 24 0 0,-1 0-1 0 0,0 0 1 0 0,-1-1 0 0 0,-1 1 0 0 0,0 0 0 0 0,-1-1 0 0 0,-1 0-1 0 0,0 0 1 0 0,-1 0 0 0 0,-1-1 0 0 0,0 1 0 0 0,0-2 0 0 0,-1 1-1 0 0,-1-1 1 0 0,0 0 0 0 0,-10 9-24 0 0,16-19-6 0 0,0 0 1 0 0,0 0-1 0 0,0-1 1 0 0,0 1-1 0 0,0-1 1 0 0,0 0-1 0 0,0 0 0 0 0,0 0 1 0 0,0-1-1 0 0,0 1 1 0 0,-1-1-1 0 0,1 1 0 0 0,0-1 1 0 0,0 0-1 0 0,-1 0 1 0 0,1-1-1 0 0,0 1 1 0 0,0-1-1 0 0,0 1 0 0 0,-1-1 1 0 0,1 0-1 0 0,0 0 1 0 0,0-1-1 0 0,0 1 0 0 0,0 0 1 0 0,1-1-1 0 0,-1 0 1 0 0,0 0-1 0 0,1 0 1 0 0,-1 0-1 0 0,1 0 0 0 0,-1 0 1 0 0,1-1-1 0 0,-1-1 6 0 0,-63-94-533 0 0,42 46 190 0 0,2-1 0 0 0,3-1 0 0 0,2-1-1 0 0,2 0 1 0 0,-2-32 343 0 0,-22-157-5831 0 0,35 216 4575 0 0,-5-45-4288 0 0,4 20-1588 0 0</inkml:trace>
  <inkml:trace contextRef="#ctx0" brushRef="#br0" timeOffset="10403.977">10776 2482 4993 0 0,'0'0'1332'0'0,"0"0"-181"0"0,0 0-40 0 0,0 0 136 0 0,0 0 175 0 0,0 0-54 0 0,0 0-268 0 0,0 0-332 0 0,0 0-337 0 0,0 0-208 0 0,0 0-103 0 0,-3-2-9 0 0,-7-5 169 0 0,15 13 627 0 0,14 21 247 0 0,-6-7-962 0 0,0 1-1 0 0,1-2 0 0 0,1 1 0 0 0,1-2 0 0 0,0 0 0 0 0,1-1 0 0 0,1-1 0 0 0,9 5-191 0 0,-23-18 85 0 0,0-1 0 0 0,0 1-1 0 0,0-1 1 0 0,0 0 0 0 0,0 0 0 0 0,1-1 0 0 0,-1 1 0 0 0,1-1 0 0 0,-1 0 0 0 0,1 0-1 0 0,-1 0 1 0 0,1-1 0 0 0,0 0 0 0 0,-1 1 0 0 0,1-2 0 0 0,0 1 0 0 0,-1-1 0 0 0,1 1 0 0 0,0-1-1 0 0,-1 0 1 0 0,1-1 0 0 0,-1 1 0 0 0,0-1 0 0 0,1 0 0 0 0,-1 0 0 0 0,0-1 0 0 0,0 1-1 0 0,0-1 1 0 0,0 1 0 0 0,-1-1 0 0 0,1-1 0 0 0,-1 1 0 0 0,0 0 0 0 0,3-4-85 0 0,12-20 204 0 0,-1-2 0 0 0,-1 0 0 0 0,-1-1 0 0 0,-2 0 0 0 0,-1-1 0 0 0,-2 0 0 0 0,0-1 0 0 0,-3 0 0 0 0,1-9-204 0 0,-3 19-354 0 0,1 29-1102 0 0,-6 3 1416 0 0,1 0 0 0 0,0-1-1 0 0,1 1 1 0 0,0 0 0 0 0,1 0 0 0 0,0-1-1 0 0,0 1 1 0 0,1-1 0 0 0,0 0-1 0 0,0 0 1 0 0,1 0 0 0 0,1-1-1 0 0,-1 0 1 0 0,1 0 0 0 0,1 0-1 0 0,-1 0 1 0 0,1-1 0 0 0,1-1-1 0 0,-1 1 1 0 0,1-1 0 0 0,0 0 0 0 0,6 3 40 0 0,-7-6 8 0 0,1-1 0 0 0,-1 1 0 0 0,1-1 0 0 0,0-1 1 0 0,-1 1-1 0 0,1-1 0 0 0,0-1 0 0 0,0 1 1 0 0,0-1-1 0 0,0-1 0 0 0,-1 0 0 0 0,1 0 1 0 0,0 0-1 0 0,0-1 0 0 0,-1 0 0 0 0,1 0 1 0 0,-1-1-1 0 0,0 0 0 0 0,0 0 0 0 0,0-1 0 0 0,0 0 1 0 0,0 0-1 0 0,2-3-8 0 0,9-8 104 0 0,0 0 1 0 0,-2-2-1 0 0,0 0 1 0 0,-1-1-1 0 0,0 0 1 0 0,-2-1-1 0 0,0-1 1 0 0,-1 0-1 0 0,-1 0 1 0 0,-1-2-1 0 0,2-5-103 0 0,10-31 171 0 0,-2-1 1 0 0,-2 0 0 0 0,-3-2-1 0 0,5-49-172 0 0,-13 58 17 0 0,7-52-170 0 0,-5 0 0 0 0,-4-49 153 0 0,-6 122-55 0 0,0 1 0 0 0,-2-1 0 0 0,-2 1 1 0 0,0 0-1 0 0,-2 1 0 0 0,-2-1 0 0 0,0 1 0 0 0,-2 1 1 0 0,-1 0-1 0 0,-11-18 55 0 0,21 41-44 0 0,0 0 1 0 0,0 0-1 0 0,-1 0 1 0 0,0 0 0 0 0,0 1-1 0 0,0-1 1 0 0,0 1-1 0 0,-1 0 1 0 0,1 0-1 0 0,-1 0 1 0 0,0 1-1 0 0,-1-1 1 0 0,1 1 0 0 0,0 0-1 0 0,-1 0 1 0 0,0 1-1 0 0,0-1 1 0 0,1 1-1 0 0,-1 0 1 0 0,-1 0-1 0 0,1 1 1 0 0,0 0 0 0 0,0-1-1 0 0,-1 2 1 0 0,1-1-1 0 0,-4 0 44 0 0,4 4-80 0 0,-1 0-1 0 0,1 0 1 0 0,0 0-1 0 0,0 1 1 0 0,1 0-1 0 0,-1 0 1 0 0,1 0 0 0 0,0 0-1 0 0,0 1 1 0 0,0-1-1 0 0,0 1 1 0 0,1 0-1 0 0,0 0 1 0 0,0 1-1 0 0,0-1 1 0 0,1 0-1 0 0,0 1 1 0 0,0 0 0 0 0,0-1-1 0 0,0 3 81 0 0,1-5-20 0 0,-11 35-20 0 0,2 0 0 0 0,1 1 0 0 0,2 0 0 0 0,2 0-1 0 0,2 1 1 0 0,1-1 0 0 0,2 1 0 0 0,2-1 0 0 0,1 3 40 0 0,3 6-14 0 0,1 0-1 0 0,3-1 0 0 0,1 0 0 0 0,3-1 0 0 0,2 0 0 0 0,1-1 0 0 0,6 6 15 0 0,-14-30-14 0 0,0-2 0 0 0,1 1-1 0 0,1-1 1 0 0,1 0-1 0 0,1-1 1 0 0,1-1-1 0 0,0 0 1 0 0,1-1 0 0 0,1 0-1 0 0,0-2 1 0 0,1 1-1 0 0,1-2 1 0 0,0-1-1 0 0,0 0 1 0 0,2-1-1 0 0,-1-1 1 0 0,14 5 14 0 0,-24-13-60 0 0,1 1 0 0 0,0-1 0 0 0,0-1 0 0 0,1 0 0 0 0,-1 0 0 0 0,0-1 0 0 0,0 0-1 0 0,0-1 1 0 0,0 0 0 0 0,0-1 0 0 0,0 0 0 0 0,0 0 0 0 0,9-4 60 0 0,65-47-5854 0 0,-63 31 454 0 0,-7 6-1561 0 0</inkml:trace>
  <inkml:trace contextRef="#ctx0" brushRef="#br0" timeOffset="11021.811">12283 1521 10378 0 0,'0'0'646'0'0,"0"0"57"0"0,0 0 179 0 0,0 0 169 0 0,-24 36 23 0 0,-79 116-233 0 0,56-56-132 0 0,43-78-622 0 0,-2 6-35 0 0,2 0 0 0 0,0 0 0 0 0,1 1 0 0 0,2-1-1 0 0,0 0 1 0 0,2 10-52 0 0,-1-31 8 0 0,0 1 1 0 0,0-1-1 0 0,1 0 0 0 0,-1 0 0 0 0,1 0 1 0 0,0 0-1 0 0,0 0 0 0 0,0 0 0 0 0,0-1 1 0 0,0 1-1 0 0,1 0 0 0 0,-1 0 0 0 0,1-1 1 0 0,0 1-1 0 0,0-1 0 0 0,0 1 0 0 0,0-1 1 0 0,0 0-1 0 0,0 0 0 0 0,1 0 0 0 0,-1 0 1 0 0,1 0-1 0 0,-1-1 0 0 0,1 1 0 0 0,0-1 1 0 0,0 1-1 0 0,-1-1 0 0 0,1 0 0 0 0,0 0 1 0 0,0-1-1 0 0,0 1 0 0 0,0 0 0 0 0,0-1 1 0 0,3 0-10 0 0,2 1 96 0 0,0-1 0 0 0,0-1-1 0 0,0 0 1 0 0,0 0-1 0 0,0 0 1 0 0,0-1-1 0 0,0 0 1 0 0,0-1 0 0 0,-1 0-1 0 0,1 0 1 0 0,-1-1-1 0 0,7-3-94 0 0,16-18 168 0 0,-1-1 0 0 0,-2-2 0 0 0,0 0 0 0 0,-2-2 0 0 0,-1 0 0 0 0,-1-2 0 0 0,-2-1 0 0 0,-2 0 0 0 0,0-1 0 0 0,-3-1-1 0 0,6-19-167 0 0,7-5-42 0 0,-21 128-1731 0 0,-10-51 1783 0 0,4 86-84 0 0,-2-101 75 0 0,1 0-1 0 0,-1-1 1 0 0,1 1-1 0 0,0 0 1 0 0,0-1-1 0 0,0 1 0 0 0,0 0 1 0 0,0-1-1 0 0,1 1 1 0 0,-1-1-1 0 0,1 0 1 0 0,0 1-1 0 0,-1-1 0 0 0,1 0 1 0 0,0 0-1 0 0,0 0 1 0 0,0 0-1 0 0,1-1 1 0 0,-1 1-1 0 0,0-1 1 0 0,1 1-1 0 0,-1-1 0 0 0,1 0 1 0 0,-1 0-1 0 0,1 0 1 0 0,0 0-1 0 0,0 0 1 0 0,-1 0-1 0 0,1-1 1 0 0,0 1-1 0 0,0-1 0 0 0,0 0 1 0 0,1 0-1 0 0,3-2 85 0 0,0-1 0 0 0,0 0 0 0 0,0 0 1 0 0,0-1-1 0 0,-1 1 0 0 0,0-2 0 0 0,1 1 0 0 0,-2 0 0 0 0,1-1 1 0 0,0 0-1 0 0,-1-1 0 0 0,0 1 0 0 0,0-1 0 0 0,-1 0 0 0 0,1 0 1 0 0,-1-1-1 0 0,-1 1 0 0 0,1-1 0 0 0,0-3-85 0 0,6-5 152 0 0,17-30-71 0 0,-3-1 0 0 0,-1-1 0 0 0,-3 0 0 0 0,-1-2 0 0 0,-3 0 0 0 0,-2-1 0 0 0,-2-1 0 0 0,-3 0 0 0 0,-1 0 0 0 0,-3-1 0 0 0,-2 0 0 0 0,-4-44-81 0 0,2 94-24 0 0,0 1 1 0 0,-1-1-1 0 0,1 0 1 0 0,-1 1-1 0 0,0-1 1 0 0,0 0-1 0 0,0 0 1 0 0,0 1-1 0 0,0-1 1 0 0,0 0-1 0 0,0 0 1 0 0,0 1-1 0 0,-1-1 1 0 0,1 0-1 0 0,-1 1 1 0 0,1-1-1 0 0,-1 0 1 0 0,1 1-1 0 0,-1-1 0 0 0,0 1 1 0 0,0-1-1 0 0,0 1 1 0 0,0-1-1 0 0,0 1 1 0 0,0 0-1 0 0,-1-1 1 0 0,1 1-1 0 0,0 0 1 0 0,-1 0-1 0 0,1 0 1 0 0,0 0-1 0 0,-1 0 1 0 0,1 0-1 0 0,-1 1 1 0 0,0-1-1 0 0,1 0 1 0 0,-1 1-1 0 0,0-1 1 0 0,1 1-1 0 0,-1-1 1 0 0,0 1-1 0 0,0 0 1 0 0,1 0-1 0 0,-1 0 1 0 0,0 0-1 0 0,0 0 1 0 0,1 0-1 0 0,-1 1 1 0 0,-1-1 23 0 0,-42 72-1162 0 0,42-65 1129 0 0,-5 9 64 0 0,2 0 0 0 0,-1 1 0 0 0,2-1 0 0 0,0 1 0 0 0,1 0 0 0 0,1 1 0 0 0,1-1 0 0 0,0 0 0 0 0,1 1 0 0 0,1-1 0 0 0,0 1 0 0 0,2-1 0 0 0,0 1 0 0 0,0-1 0 0 0,2 0 0 0 0,0 0 1 0 0,2 0-1 0 0,-1 0 0 0 0,2-1 0 0 0,0 0 0 0 0,5 6-31 0 0,5-2 153 0 0,1-2 0 0 0,1 0 1 0 0,0-1-1 0 0,1-1 1 0 0,1-1-1 0 0,1-1 0 0 0,0-1 1 0 0,1-1-1 0 0,0-1 0 0 0,1 0 1 0 0,0-2-1 0 0,0-1 1 0 0,1-1-1 0 0,0-1 0 0 0,1-1 1 0 0,-1-2-1 0 0,22 1-153 0 0,-38-3 11 0 0,0 0 0 0 0,1 1 0 0 0,-1 0 0 0 0,0 1 0 0 0,0-1 1 0 0,0 2-1 0 0,-1-1 0 0 0,1 1 0 0 0,-1 1 0 0 0,0-1 0 0 0,0 2 0 0 0,0-1 0 0 0,-1 1 0 0 0,0 0 0 0 0,0 0 1 0 0,0 1-1 0 0,-1 0 0 0 0,0 0 0 0 0,0 1 0 0 0,-1-1 0 0 0,0 1 0 0 0,0 1 0 0 0,-1-1 0 0 0,0 0 0 0 0,1 4-11 0 0,36 233-4423 0 0,-33-166-2447 0 0,-6-57 2505 0 0,-2-1-1988 0 0</inkml:trace>
  <inkml:trace contextRef="#ctx0" brushRef="#br0" timeOffset="15088.354">1774 11499 0 0 0,'0'0'352'0'0,"0"0"228"0"0,0 0 94 0 0,0 0 42 0 0,0 0-169 0 0,0 0-5 0 0,0 0 288 0 0,0 0 373 0 0,0 0 440 0 0,0 0 103 0 0,-27 21-367 0 0,-83 67-502 0 0,60-26-66 0 0,46-51-674 0 0,-7 21 153 0 0,1 1 0 0 0,2 0 0 0 0,2 0 0 0 0,1 0 1 0 0,1 1-1 0 0,2 0 0 0 0,1 0 0 0 0,3 18-290 0 0,-3-31 66 0 0,2 0 0 0 0,0-1 0 0 0,1 1 0 0 0,1 0 0 0 0,1-1 0 0 0,1 0 0 0 0,0 0 0 0 0,2 0 0 0 0,0-1 0 0 0,1 0 0 0 0,1 0-1 0 0,1-1 1 0 0,1 0 0 0 0,0 0 0 0 0,1-2 0 0 0,1 1 0 0 0,1-1 0 0 0,0-1 0 0 0,7 5-66 0 0,-16-17 48 0 0,0 1 0 0 0,1-1 0 0 0,-1 0 0 0 0,1 0 0 0 0,0-1 0 0 0,0 0 0 0 0,0 0 0 0 0,0 0 0 0 0,0-1 0 0 0,0 0 0 0 0,1 0 0 0 0,-1 0 0 0 0,0-1 0 0 0,1 0 0 0 0,-1 0 0 0 0,0-1 0 0 0,1 0 0 0 0,-1 0 0 0 0,0 0 0 0 0,0-1 0 0 0,0 1-1 0 0,0-2 1 0 0,0 1 0 0 0,0-1 0 0 0,-1 0 0 0 0,1 0 0 0 0,1-1-48 0 0,13-18 205 0 0,0 0 0 0 0,-1-2 0 0 0,-2 0 0 0 0,0-1-1 0 0,-1 0 1 0 0,-2-2 0 0 0,-1 1 0 0 0,-1-2 0 0 0,-1 0-1 0 0,-1 0 1 0 0,-2-1 0 0 0,1-11-205 0 0,11-53 201 0 0,-5-1-1 0 0,-3-1 0 0 0,-5 0 1 0 0,-4 0-1 0 0,-6-32-200 0 0,3 75 48 0 0,-11-40 173 0 0,47 169-980 0 0,-24-45 763 0 0,2 0 0 0 0,1-1-1 0 0,2 0 1 0 0,0-2 0 0 0,3 0-1 0 0,0-1 1 0 0,1-1 0 0 0,14 12-4 0 0,-27-30 11 0 0,2-1 1 0 0,-1 0 0 0 0,1-1 0 0 0,0 0 0 0 0,1 0 0 0 0,-1-1 0 0 0,1 0-1 0 0,1-1 1 0 0,-1-1 0 0 0,1 1 0 0 0,-1-2 0 0 0,1 0 0 0 0,0 0 0 0 0,1-1 0 0 0,-1-1-1 0 0,0 0 1 0 0,0 0 0 0 0,1-1 0 0 0,5-1-12 0 0,-6-3 66 0 0,-1-1 0 0 0,0 0 0 0 0,1-1 0 0 0,-2 0 0 0 0,1 0 0 0 0,-1-1 0 0 0,0-1 0 0 0,0 0 0 0 0,-1 0 0 0 0,0 0 1 0 0,-1-2-1 0 0,0 1 0 0 0,0-1 0 0 0,-1 0 0 0 0,0 0 0 0 0,-1-1 0 0 0,0 0 0 0 0,0 0 0 0 0,-1-2-66 0 0,29-59 270 0 0,-4-1 0 0 0,-3-1 1 0 0,-3-2-1 0 0,-3 0 0 0 0,-4-2 1 0 0,-3-1-271 0 0,0-15 110 0 0,-4-1 1 0 0,-4 0 0 0 0,-5-51-111 0 0,-1 144-47 0 0,61 50-586 0 0,-52-40 641 0 0,0 0 1 0 0,1-1 0 0 0,0 0 0 0 0,0-1 0 0 0,1 0 0 0 0,-1-1 0 0 0,1 0 0 0 0,0 0 0 0 0,1-1-1 0 0,-1-1 1 0 0,1 0 0 0 0,-1 0 0 0 0,1-1 0 0 0,0-1 0 0 0,0 0 0 0 0,0-1 0 0 0,0 0 0 0 0,4-1-9 0 0,-15 0 35 0 0,1-1 1 0 0,0 1-1 0 0,0-1 1 0 0,-1 1 0 0 0,1-1-1 0 0,-1 0 1 0 0,1 0-1 0 0,-1 0 1 0 0,0 0 0 0 0,0 0-1 0 0,0 0 1 0 0,0 0-1 0 0,0 0 1 0 0,0 0 0 0 0,-1 0-1 0 0,1-1 1 0 0,-1 1-1 0 0,1 0 1 0 0,-1 0 0 0 0,0-1-1 0 0,0 1 1 0 0,0 0-1 0 0,0-1 1 0 0,0 1 0 0 0,-1 0-1 0 0,1-1 1 0 0,-1 1-1 0 0,1 0 1 0 0,-1 0 0 0 0,0 0-1 0 0,0 0 1 0 0,0-1-1 0 0,0 1 1 0 0,0 0 0 0 0,0 0-1 0 0,-1 1 1 0 0,1-1 0 0 0,-1 0-1 0 0,1 0 1 0 0,-1 1-1 0 0,0-1 1 0 0,1 1 0 0 0,-3-2-36 0 0,-3-4-1 0 0,0 0 1 0 0,-1 0 0 0 0,0 1 0 0 0,0 0 0 0 0,-1 0 0 0 0,0 1 0 0 0,0 0 0 0 0,0 0-1 0 0,0 1 1 0 0,-1 1 0 0 0,0-1 0 0 0,0 1 0 0 0,0 1 0 0 0,0 0 0 0 0,0 0 0 0 0,0 1-1 0 0,0 1 1 0 0,-1 0 0 0 0,1 0 0 0 0,0 1 0 0 0,-9 1 0 0 0,13 0-22 0 0,0-1 1 0 0,0 2 0 0 0,0-1-1 0 0,1 0 1 0 0,-1 1-1 0 0,1 0 1 0 0,0 1-1 0 0,0-1 1 0 0,0 1-1 0 0,0 0 1 0 0,1 0 0 0 0,-1 0-1 0 0,1 1 1 0 0,0 0-1 0 0,0-1 1 0 0,1 1-1 0 0,0 1 1 0 0,-1-1-1 0 0,2 0 1 0 0,-1 1 0 0 0,1 0-1 0 0,0-1 1 0 0,0 1-1 0 0,0 0 1 0 0,0 4 21 0 0,-2 6-14 0 0,1 1 0 0 0,1-1 0 0 0,1 1 0 0 0,0-1 0 0 0,1 1 0 0 0,0 0 0 0 0,2-1 0 0 0,0 1 0 0 0,1 0 14 0 0,3 11-13 0 0,1 0 0 0 0,1 0 0 0 0,2-1 0 0 0,1 0 0 0 0,1 0 0 0 0,1-1 0 0 0,2 0 13 0 0,-8-15 1 0 0,-1 0 0 0 0,2-1 0 0 0,-1 0 1 0 0,2 0-1 0 0,-1-1 0 0 0,1 0 0 0 0,0-1 1 0 0,1 0-1 0 0,0 0 0 0 0,0-1 0 0 0,1 0 0 0 0,0-1 1 0 0,0 0-1 0 0,1-1 0 0 0,-1 0 0 0 0,1-1 1 0 0,5 1-2 0 0,-10-4 22 0 0,0 0 1 0 0,0 0-1 0 0,-1-1 1 0 0,1 0-1 0 0,0 0 1 0 0,0-1 0 0 0,0 0-1 0 0,0 0 1 0 0,0 0-1 0 0,-1-1 1 0 0,1 0-1 0 0,-1 0 1 0 0,1-1-1 0 0,-1 0 1 0 0,0 0 0 0 0,0-1-1 0 0,0 1 1 0 0,-1-1-1 0 0,1-1 1 0 0,-1 1-1 0 0,0-1 1 0 0,0 1-1 0 0,0-2 1 0 0,-1 1-1 0 0,1-2-22 0 0,10-12 84 0 0,-1-1 0 0 0,-2-1-1 0 0,0 0 1 0 0,-1 0 0 0 0,-1-2-1 0 0,5-14-83 0 0,17-63 183 0 0,-4-1 0 0 0,8-73-183 0 0,3-6 89 0 0,-29 144-98 0 0,1 2-1 0 0,2 0 1 0 0,2 0-1 0 0,1 1 1 0 0,1 1-1 0 0,2 1 1 0 0,1 0-1 0 0,15-16 10 0 0,-33 43-26 0 0,1 0 0 0 0,0 0 1 0 0,1 1-1 0 0,-1-1 0 0 0,1 0 0 0 0,-1 1 1 0 0,1 0-1 0 0,0 0 0 0 0,0 0 0 0 0,1 0 0 0 0,-1 1 1 0 0,1 0-1 0 0,-1 0 0 0 0,1 0 0 0 0,0 0 1 0 0,-1 1-1 0 0,1-1 0 0 0,4 1 26 0 0,1 34-40 0 0,-10-31 65 0 0,0 0 1 0 0,-1 0-1 0 0,1 0 0 0 0,0 0 0 0 0,-1 0 1 0 0,1 0-1 0 0,-1 0 0 0 0,1 0 1 0 0,-1 0-1 0 0,0 0 0 0 0,0 0 0 0 0,0-1 1 0 0,0 1-1 0 0,0 0 0 0 0,-1-1 1 0 0,1 1-1 0 0,0-1 0 0 0,-1 1 1 0 0,1-1-1 0 0,-1 1 0 0 0,0-1 0 0 0,1 0 1 0 0,-1 0-1 0 0,0 0 0 0 0,0 0 1 0 0,0 0-1 0 0,1 0 0 0 0,-1-1 1 0 0,0 1-1 0 0,0 0 0 0 0,0-1 0 0 0,0 0 1 0 0,-2 1-26 0 0,4-1 13 0 0,0 0-4 0 0,0 0 1 0 0,0 0 0 0 0,0 0-14 0 0,-29 32-128 0 0,-94 120 38 0 0,119-148 89 0 0,0 1 0 0 0,0 0 0 0 0,0 0 0 0 0,0 1 0 0 0,1-1-1 0 0,0 1 1 0 0,0-1 0 0 0,0 1 0 0 0,1 0 0 0 0,0 0 0 0 0,0 0 0 0 0,0 0 0 0 0,1 1 0 0 0,0-1 0 0 0,0 0 0 0 0,1 1 0 0 0,0-1 0 0 0,0 0 0 0 0,0 1 0 0 0,1-1 0 0 0,0 0 0 0 0,0 1 0 0 0,0-1 0 0 0,1 0 0 0 0,0 0 0 0 0,0 0 0 0 0,1 0 5 0 0,5 4-1 0 0,-1 0 1 0 0,1-1 0 0 0,1 0-1 0 0,0 0 1 0 0,0-1 0 0 0,1 0-1 0 0,-1-1 1 0 0,2 0 0 0 0,-1 0-1 0 0,1-2 1 0 0,0 1 0 0 0,0-1-1 0 0,1-1 1 0 0,-1 0 0 0 0,1 0 0 0 0,6 0 0 0 0,10 2 27 0 0,0-1 0 0 0,1-1 0 0 0,0-2 0 0 0,0-1 0 0 0,-1-1 0 0 0,16-2-27 0 0,-30 1 22 0 0,1-1 1 0 0,-1-1-1 0 0,1 0 0 0 0,-1-1 0 0 0,0 0 0 0 0,0-1 1 0 0,0 0-1 0 0,-1-2 0 0 0,0 1 0 0 0,0-2 1 0 0,0 1-1 0 0,-1-2 0 0 0,0 0 0 0 0,-1 0 0 0 0,0-1 1 0 0,-1 0-1 0 0,0-1 0 0 0,0-1-22 0 0,-5 4-48 0 0,0-1 1 0 0,-1 0-1 0 0,0 0 0 0 0,-1-1 0 0 0,1 1 1 0 0,-2-1-1 0 0,0 1 0 0 0,0-1 0 0 0,0 0 1 0 0,-2 0-1 0 0,1 0 0 0 0,-1 0 0 0 0,0 0 1 0 0,-1 0-1 0 0,0 1 0 0 0,-2-8 48 0 0,-33-91-7550 0 0,26 85 574 0 0,3 7-3358 0 0</inkml:trace>
  <inkml:trace contextRef="#ctx0" brushRef="#br0" timeOffset="16265.328">4237 10093 0 0 0,'0'0'1208'0'0,"0"0"-254"0"0,0 0 118 0 0,0 0 318 0 0,0 0 302 0 0,0 0 140 0 0,0 0-83 0 0,0 0-148 0 0,0 0-135 0 0,0 0-100 0 0,0 0-94 0 0,0 0-65 0 0,0 0-71 0 0,23-5-105 0 0,75-20-123 0 0,-94 24-848 0 0,-1 0 0 0 0,0-1-1 0 0,1 1 1 0 0,-1-1 0 0 0,0 1-1 0 0,0-1 1 0 0,0 0 0 0 0,0-1-1 0 0,-1 1 1 0 0,1 0 0 0 0,0-1 0 0 0,-1 1-1 0 0,0-1 1 0 0,1 0 0 0 0,-1 0-1 0 0,0 0 1 0 0,-1 0 0 0 0,1 0-1 0 0,1-3-59 0 0,4-9 235 0 0,7-7-106 0 0,-1 0 1 0 0,-1-2-1 0 0,-2 1 1 0 0,0-1-1 0 0,-1-1 1 0 0,-2 0-1 0 0,0 0 1 0 0,-2-1-1 0 0,-1 1 1 0 0,-1-1 0 0 0,-1 0-1 0 0,-1 0 1 0 0,-1 0-1 0 0,-2-11-129 0 0,0 28 2 0 0,0 1 0 0 0,0 0 0 0 0,-1 0-1 0 0,0 0 1 0 0,0 0 0 0 0,-1 1 0 0 0,0 0 0 0 0,0-1-1 0 0,-1 1 1 0 0,0 0 0 0 0,0 1 0 0 0,-1-1 0 0 0,1 1-1 0 0,-3-1-1 0 0,5 3-32 0 0,-1 1 0 0 0,1 0-1 0 0,-1 0 1 0 0,1 1 0 0 0,-1-1-1 0 0,0 1 1 0 0,0-1 0 0 0,0 1-1 0 0,0 0 1 0 0,0 1 0 0 0,-1-1-1 0 0,1 1 1 0 0,0 0 0 0 0,-1 0-1 0 0,1 0 1 0 0,-1 1 0 0 0,1-1-1 0 0,-1 1 1 0 0,1 0 0 0 0,-1 1-1 0 0,0-1 1 0 0,1 1-1 0 0,-1-1 1 0 0,1 2 0 0 0,0-1-1 0 0,-1 0 1 0 0,0 1 32 0 0,-2 4-73 0 0,0 0 0 0 0,0 0 1 0 0,0 1-1 0 0,1 0 0 0 0,-1 0 0 0 0,2 0 0 0 0,-1 1 0 0 0,1 0 1 0 0,0 0-1 0 0,1 0 0 0 0,0 1 0 0 0,0-1 0 0 0,-1 9 73 0 0,-3 3-27 0 0,2 1 0 0 0,1-1 1 0 0,0 1-1 0 0,1 1 0 0 0,2-1 0 0 0,0 0 0 0 0,1 1 0 0 0,1-1 0 0 0,1 1 0 0 0,1-1 0 0 0,1 0 1 0 0,1 1-1 0 0,2 3 27 0 0,-3-12-6 0 0,1-1 0 0 0,1 1 1 0 0,-1-1-1 0 0,2 0 1 0 0,0-1-1 0 0,0 1 1 0 0,1-1-1 0 0,1 0 0 0 0,-1-1 1 0 0,2 1-1 0 0,0-2 1 0 0,0 1-1 0 0,0-1 0 0 0,1-1 1 0 0,1 0-1 0 0,-1 0 1 0 0,1-1-1 0 0,1 0 1 0 0,-1-1-1 0 0,1 0 0 0 0,12 3 6 0 0,-10-5 77 0 0,0 0 0 0 0,0-1-1 0 0,1-1 1 0 0,-1-1 0 0 0,1 0-1 0 0,0 0 1 0 0,-1-2 0 0 0,1 0-1 0 0,0 0 1 0 0,-1-1 0 0 0,0-1-1 0 0,1-1 1 0 0,-1 0 0 0 0,0-1-1 0 0,-1 0 1 0 0,1-1 0 0 0,-1 0-1 0 0,0-1 1 0 0,-1-1 0 0 0,0 0-1 0 0,0-1 1 0 0,0 0 0 0 0,-1-1-1 0 0,-1 0 1 0 0,3-4-77 0 0,21-24 158 0 0,-2-2 0 0 0,-2-2 1 0 0,-1-1-1 0 0,-3 0 0 0 0,-1-2 0 0 0,-3-1 1 0 0,-1-1-1 0 0,-3-1 0 0 0,-1-1 0 0 0,-3 0 1 0 0,-2-1-1 0 0,3-31-158 0 0,-2 10-128 0 0,-2 0 0 0 0,-4-1 1 0 0,-3 0-1 0 0,-3 0 0 0 0,-3 0 0 0 0,-3 0 0 0 0,-3 1 0 0 0,-4-1 1 0 0,-2 2-1 0 0,-4 0 0 0 0,-3 1 0 0 0,-12-25 128 0 0,-39-28-344 0 0,70 118 327 0 0,-1 1 0 0 0,0 0 0 0 0,1-1 0 0 0,-1 1 0 0 0,0 0 1 0 0,-1 1-1 0 0,1-1 0 0 0,0 1 0 0 0,-1-1 0 0 0,0 1 0 0 0,1 0 0 0 0,-1 0 0 0 0,0 1 0 0 0,0-1 0 0 0,0 1 0 0 0,0 0 0 0 0,0 0 1 0 0,0 0-1 0 0,-1 0 0 0 0,1 1 0 0 0,0 0 0 0 0,0 0 0 0 0,-1 0 0 0 0,1 0 0 0 0,0 0 0 0 0,0 1 0 0 0,0 0 0 0 0,-1 0 1 0 0,1 0-1 0 0,0 1 0 0 0,0-1 0 0 0,0 1 17 0 0,-8 8-34 0 0,1 0 0 0 0,-1 1 1 0 0,2 0-1 0 0,-1 1 0 0 0,2 0 0 0 0,0 0 1 0 0,0 1-1 0 0,1 1 0 0 0,1-1 0 0 0,0 1 1 0 0,0 0-1 0 0,2 1 0 0 0,0-1 0 0 0,1 1 1 0 0,0 0-1 0 0,1 1 0 0 0,0 4 34 0 0,-6 25-1 0 0,2 0-1 0 0,2 0 1 0 0,2 0-1 0 0,2 0 0 0 0,2 0 1 0 0,2 1-1 0 0,2-1 1 0 0,2 0-1 0 0,13 43 2 0 0,-12-58 38 0 0,1 0 1 0 0,2 0-1 0 0,1-1 1 0 0,2-1-1 0 0,0 0 0 0 0,2-1 1 0 0,1 0-1 0 0,1-2 0 0 0,1 0 1 0 0,1-1-1 0 0,2-1 0 0 0,0 0 1 0 0,1-2-1 0 0,22 15-38 0 0,-31-26 93 0 0,0 0-1 0 0,1-2 1 0 0,0 1-1 0 0,1-2 1 0 0,0 0-1 0 0,0-1 1 0 0,0 0-1 0 0,1-2 1 0 0,0 1-1 0 0,0-2 1 0 0,0-1-1 0 0,0 0 1 0 0,0-1-1 0 0,1-1 1 0 0,-1 0-1 0 0,0-1 1 0 0,0-1 0 0 0,0-1-1 0 0,0-1 1 0 0,0 0-1 0 0,0-1 1 0 0,-1 0-1 0 0,0-2 1 0 0,0 0-1 0 0,-1-1 1 0 0,0 0-1 0 0,0-1 1 0 0,0-1-1 0 0,2-3-92 0 0,12-15 63 0 0,-3-1-1 0 0,0 0 0 0 0,-2-2 1 0 0,-1-1-1 0 0,-1-1 0 0 0,-2-1 0 0 0,-2-1 1 0 0,-1-1-1 0 0,-2 0 0 0 0,-1-1 1 0 0,-2 0-1 0 0,-1-1 0 0 0,-2 0 0 0 0,3-34-62 0 0,-8 52-4 0 0,-1-1 0 0 0,0 0 0 0 0,-2 0 0 0 0,0-1 0 0 0,-1 1 0 0 0,-1 0-1 0 0,-2 0 1 0 0,0 0 0 0 0,-4-13 4 0 0,7 32-21 0 0,-1-1-1 0 0,0 1 1 0 0,1-1-1 0 0,-1 1 1 0 0,-1-1 0 0 0,1 1-1 0 0,0 0 1 0 0,0 0-1 0 0,-1-1 1 0 0,1 1 0 0 0,-1 0-1 0 0,0 0 1 0 0,0 1-1 0 0,1-1 1 0 0,-1 0-1 0 0,-1 1 1 0 0,1-1 0 0 0,0 1-1 0 0,0-1 1 0 0,0 1-1 0 0,-1 0 1 0 0,1 0 0 0 0,0 0-1 0 0,-1 0 1 0 0,1 1-1 0 0,-1-1 1 0 0,0 0-1 0 0,1 1 1 0 0,-1 0 0 0 0,1 0-1 0 0,-1 0 1 0 0,1 0-1 0 0,-1 0 1 0 0,0 0-1 0 0,1 1 1 0 0,-1-1 0 0 0,1 1-1 0 0,-1 0 1 0 0,1 0-1 0 0,-1 0 1 0 0,1 0 0 0 0,0 0-1 0 0,0 0 1 0 0,-1 0-1 0 0,1 1 1 0 0,0-1-1 0 0,0 1 1 0 0,0 0 0 0 0,-1 1 21 0 0,-9 13-106 0 0,1-1 0 0 0,1 2 1 0 0,1-1-1 0 0,0 2 0 0 0,1-1 1 0 0,1 1-1 0 0,1 0 1 0 0,0 0-1 0 0,1 1 0 0 0,-1 9 106 0 0,2-12-38 0 0,1 1 0 0 0,0-1 0 0 0,1 1 0 0 0,1 0 0 0 0,0-1 0 0 0,1 1 0 0 0,1 0 0 0 0,1-1 0 0 0,0 1 0 0 0,1-1-1 0 0,1 1 1 0 0,0-1 0 0 0,1 0 0 0 0,1-1 0 0 0,1 1 0 0 0,0-1 0 0 0,1 0 0 0 0,4 5 38 0 0,-8-15 6 0 0,0-1 0 0 0,0 1 0 0 0,1-1 0 0 0,0 0-1 0 0,0 0 1 0 0,0-1 0 0 0,0 0 0 0 0,1 0 0 0 0,-1 0 0 0 0,1 0 0 0 0,0-1 0 0 0,-1 0 0 0 0,1 0 0 0 0,0 0-1 0 0,0-1 1 0 0,1 0 0 0 0,-1 0 0 0 0,0-1 0 0 0,0 0 0 0 0,0 0 0 0 0,1 0 0 0 0,-1-1 0 0 0,0 1 0 0 0,0-1-1 0 0,0-1 1 0 0,0 0 0 0 0,0 1 0 0 0,1-2-6 0 0,9-4 81 0 0,1 0-1 0 0,-1-1 0 0 0,-1-1 0 0 0,1-1 1 0 0,-2 0-1 0 0,1-1 0 0 0,-1 0 1 0 0,-1-1-1 0 0,2-3-80 0 0,29-34 159 0 0,-2-3-1 0 0,-2 0 1 0 0,-3-3-1 0 0,-2-1 1 0 0,-2-2-1 0 0,-3-1 1 0 0,-3-1 0 0 0,-2-1-1 0 0,10-45-158 0 0,-21 63 11 0 0,-2-1 0 0 0,-3 0 0 0 0,-1-1-1 0 0,-1 0 1 0 0,-3 0 0 0 0,-2 0 0 0 0,-2-1 0 0 0,-5-40-11 0 0,3 73-9 0 0,0 1 1 0 0,0-1 0 0 0,-1 1-1 0 0,-1-1 1 0 0,0 1 0 0 0,-1 0-1 0 0,0 0 1 0 0,-1 1 0 0 0,0 0-1 0 0,-1 0 1 0 0,0 0 0 0 0,-1 0 8 0 0,6 9-24 0 0,1 1 0 0 0,-1-1 1 0 0,0 0-1 0 0,-1 1 0 0 0,1-1 0 0 0,0 1 1 0 0,0 0-1 0 0,-1 0 0 0 0,1 0 0 0 0,0 0 1 0 0,-1 0-1 0 0,1 0 0 0 0,-1 1 1 0 0,0-1-1 0 0,1 1 0 0 0,-1-1 0 0 0,1 1 1 0 0,-1 0-1 0 0,0 0 0 0 0,1 1 0 0 0,-1-1 1 0 0,1 0-1 0 0,-1 1 0 0 0,1-1 1 0 0,-1 1-1 0 0,1 0 0 0 0,-1 0 0 0 0,1 0 1 0 0,-1 0-1 0 0,1 1 0 0 0,0-1 0 0 0,0 0 1 0 0,0 1-1 0 0,0 0 0 0 0,0-1 1 0 0,0 1-1 0 0,0 0 0 0 0,0 1 24 0 0,-58 83-576 0 0,56-80 556 0 0,0 1 0 0 0,0 0 0 0 0,1 0 0 0 0,0 0 0 0 0,0 0 0 0 0,0 0 0 0 0,1 1 0 0 0,0-1 0 0 0,1 1 0 0 0,0-1 0 0 0,0 1-1 0 0,1 0 1 0 0,-1 0 0 0 0,2-1 0 0 0,-1 1 0 0 0,1 0 0 0 0,0-1 0 0 0,1 1 0 0 0,0-1 0 0 0,0 1 0 0 0,0-1 0 0 0,1 0 0 0 0,0 0 0 0 0,1 0 0 0 0,0 0 0 0 0,0 0 0 0 0,0-1 0 0 0,1 0 0 0 0,0 1 20 0 0,9 0 3 0 0,0 0 0 0 0,1-1 1 0 0,0 0-1 0 0,0-1 0 0 0,1-1 1 0 0,-1-1-1 0 0,1 0 1 0 0,0-1-1 0 0,0 0 0 0 0,0-1 1 0 0,0-1-1 0 0,0-1 0 0 0,0 0 1 0 0,-1-1-1 0 0,1-1 1 0 0,0 0-1 0 0,4-3-3 0 0,218-23 225 0 0,-230 30-213 0 0,-1 0 0 0 0,0 1 0 0 0,1 0 0 0 0,-1 0-1 0 0,0 1 1 0 0,0 0 0 0 0,0 0 0 0 0,-1 1 0 0 0,1-1 0 0 0,-1 1-1 0 0,0 1 1 0 0,0-1 0 0 0,0 1 0 0 0,0 0 0 0 0,-1 1 0 0 0,0-1-1 0 0,0 1 1 0 0,-1 0 0 0 0,0 0 0 0 0,0 1 0 0 0,0-1 0 0 0,0 1-1 0 0,-1 0 1 0 0,0 0 0 0 0,-1 0 0 0 0,0 0 0 0 0,0 0 0 0 0,0 1-1 0 0,-1-1 1 0 0,0 0 0 0 0,0 6-12 0 0,31 73-100 0 0,-30-82-15 0 0,0-1 0 0 0,0 1 0 0 0,1-1 0 0 0,-1 0 0 0 0,1 0 0 0 0,0 0 0 0 0,0 0 1 0 0,0 0-1 0 0,0-1 0 0 0,0 1 0 0 0,0-1 0 0 0,1 0 0 0 0,-1 0 0 0 0,1 0 0 0 0,0 0 0 0 0,-1 0 0 0 0,1-1 0 0 0,0 0 0 0 0,0 0 0 0 0,0 0 0 0 0,2 0 115 0 0,23-1-4852 0 0,0-8-4915 0 0,-15 4 3131 0 0</inkml:trace>
  <inkml:trace contextRef="#ctx0" brushRef="#br0" timeOffset="17243.284">7191 7427 4329 0 0,'0'0'1264'0'0,"0"0"-109"0"0,0 0 80 0 0,0 0 203 0 0,0 0 189 0 0,0 0 58 0 0,0 0-128 0 0,0 0-180 0 0,0 0-263 0 0,0 0-261 0 0,0 0-178 0 0,-24 37-157 0 0,-76 122-82 0 0,50-50 86 0 0,44-86-421 0 0,-5 18 1 0 0,1 0 0 0 0,1 0 1 0 0,3 1-1 0 0,1 0 1 0 0,2 22-103 0 0,3-62 21 0 0,-1 0 0 0 0,1 1-1 0 0,1-1 1 0 0,-1 0 0 0 0,0 1 0 0 0,0-1 0 0 0,1 0 0 0 0,-1 1 0 0 0,1-1 0 0 0,0 0 0 0 0,0 0 0 0 0,0 0 0 0 0,0 0 0 0 0,0 1 0 0 0,0-1 0 0 0,0-1-1 0 0,1 1 1 0 0,-1 0 0 0 0,1 0 0 0 0,-1 0 0 0 0,1-1 0 0 0,0 1 0 0 0,0-1 0 0 0,-1 1 0 0 0,1-1 0 0 0,0 0 0 0 0,0 0 0 0 0,1 0 0 0 0,-1 0 0 0 0,0 0-1 0 0,0 0 1 0 0,0-1 0 0 0,1 1 0 0 0,-1-1 0 0 0,0 1 0 0 0,1-1 0 0 0,-1 0 0 0 0,0 0 0 0 0,1 0 0 0 0,-1 0 0 0 0,0 0 0 0 0,0-1 0 0 0,1 1 0 0 0,-1-1 0 0 0,0 1-1 0 0,0-1 1 0 0,1 0 0 0 0,-1 0 0 0 0,0 0 0 0 0,0 0 0 0 0,0 0 0 0 0,0-1 0 0 0,0 1 0 0 0,0-1 0 0 0,-1 1 0 0 0,1-1 0 0 0,0 1 0 0 0,-1-1 0 0 0,1 0-1 0 0,-1 0 1 0 0,0 0 0 0 0,1-1-21 0 0,21-26 254 0 0,-2-1 0 0 0,-1 0 0 0 0,-1-1 0 0 0,-2-2 0 0 0,-1 1 0 0 0,5-20-254 0 0,-16 41 25 0 0,132-378 373 0 0,-116 349-457 0 0,-21 40 49 0 0,0-1 0 0 0,1 0 1 0 0,-1 1-1 0 0,0-1 0 0 0,1 1 0 0 0,-1-1 0 0 0,1 1 0 0 0,-1-1 1 0 0,1 1-1 0 0,-1-1 0 0 0,1 1 0 0 0,-1-1 0 0 0,1 1 0 0 0,-1-1 0 0 0,1 1 1 0 0,0 0-1 0 0,-1-1 0 0 0,1 1 0 0 0,0 0 0 0 0,-1 0 0 0 0,1 0 1 0 0,0-1-1 0 0,-1 1 0 0 0,1 0 0 0 0,0 0 0 0 0,-1 0 0 0 0,1 0 1 0 0,0 0-1 0 0,0 0 0 0 0,-1 0 0 0 0,1 1 0 0 0,0-1 0 0 0,-1 0 0 0 0,1 0 1 0 0,0 0-1 0 0,-1 1 0 0 0,1-1 0 0 0,0 0 0 0 0,-1 1 0 0 0,1-1 1 0 0,-1 0-1 0 0,1 1 0 0 0,-1-1 0 0 0,1 1 0 0 0,-1-1 0 0 0,1 1 0 0 0,-1-1 1 0 0,1 1-1 0 0,-1 0 0 0 0,1-1 0 0 0,-1 1 0 0 0,0-1 0 0 0,1 1 1 0 0,-1 0-1 0 0,0-1 0 0 0,0 1 0 0 0,0 0 0 0 0,1-1 0 0 0,-1 1 10 0 0,55 206-374 0 0,-51-193 365 0 0,49 159-127 0 0,-48-164 121 0 0,-1 0 0 0 0,1 1-1 0 0,0-2 1 0 0,1 1 0 0 0,0 0 0 0 0,0-1-1 0 0,1 0 1 0 0,0-1 0 0 0,0 0 0 0 0,1 0 0 0 0,0 0-1 0 0,0-1 1 0 0,1 0 0 0 0,-1-1 0 0 0,1 1-1 0 0,1-2 16 0 0,-6-2 11 0 0,1 0 1 0 0,-1-1-1 0 0,1 0 0 0 0,0 0 0 0 0,-1 0 0 0 0,1 0 0 0 0,0-1 0 0 0,-1 0 0 0 0,1 0 0 0 0,0 0 0 0 0,0-1 0 0 0,0 1 0 0 0,-1-1 0 0 0,1 0 1 0 0,-1 0-1 0 0,1-1 0 0 0,-1 0 0 0 0,1 1 0 0 0,-1-1 0 0 0,0-1 0 0 0,0 1 0 0 0,0-1 0 0 0,0 0 0 0 0,0 1 0 0 0,0-2 0 0 0,-1 1 0 0 0,1 0 1 0 0,-1-1-1 0 0,0 1 0 0 0,0-1 0 0 0,0-1-11 0 0,74-137 520 0 0,-72 131-497 0 0,33-96-26 0 0,-4-1-1 0 0,-6-1 0 0 0,-4-2 1 0 0,-5 0-1 0 0,-5-1 0 0 0,-5-1 1 0 0,-5 0-1 0 0,-5 0 0 0 0,-5 0 1 0 0,-4 0-1 0 0,-6 1 0 0 0,-7-12 4 0 0,14 70-62 0 0,-3 1-1 0 0,-2 0 1 0 0,-2 1-1 0 0,-2 1 1 0 0,-3 1 0 0 0,-25-46 62 0 0,44 92 11 0 0,0-1 0 0 0,-1 0 1 0 0,0 0-1 0 0,0 1 0 0 0,0-1 1 0 0,0 1-1 0 0,-1 0 0 0 0,1 0 1 0 0,-1 0-1 0 0,0 1 1 0 0,0-1-1 0 0,0 1 0 0 0,-1 0 1 0 0,1 0-1 0 0,-1 0 0 0 0,0 1 1 0 0,0 0-1 0 0,0 0 0 0 0,0 0 1 0 0,0 0-1 0 0,-4 0-11 0 0,6 3-9 0 0,0 1 0 0 0,0-1 0 0 0,0 1 0 0 0,0 0 0 0 0,0 0 0 0 0,0 0 0 0 0,1 0-1 0 0,-1 1 1 0 0,1-1 0 0 0,-1 1 0 0 0,1-1 0 0 0,0 1 0 0 0,0 0 0 0 0,0 0 0 0 0,1 0 0 0 0,-1 0 0 0 0,1 0-1 0 0,-1 0 1 0 0,1 1 0 0 0,0-1 0 0 0,0 0 0 0 0,1 1 0 0 0,-1-1 0 0 0,1 0 0 0 0,0 1 0 0 0,-1-1 0 0 0,1 1 0 0 0,1-1 9 0 0,-7 36 1 0 0,3-1 0 0 0,1 1 0 0 0,2 0 0 0 0,1-1 0 0 0,3 1 0 0 0,1-1 0 0 0,1 1 0 0 0,2-1 0 0 0,6 10-1 0 0,21 63 52 0 0,6-2 1 0 0,26 48-53 0 0,-37-91 5 0 0,3 0-1 0 0,3-2 0 0 0,3-1 1 0 0,2-3-1 0 0,3-1 0 0 0,2-2 1 0 0,3-2-1 0 0,10 5-4 0 0,-37-40-5 0 0,0 0 0 0 0,2-2-1 0 0,0-1 1 0 0,1-1 0 0 0,1-1 0 0 0,1-1 0 0 0,0-1 0 0 0,0-1 5 0 0,-12-11-672 0 0,-32-18-834 0 0,-36-21-3495 0 0,14 16-2898 0 0,20 13 177 0 0</inkml:trace>
  <inkml:trace contextRef="#ctx0" brushRef="#br0" timeOffset="17488.261">7488 7007 6977 0 0,'0'0'1761'0'0,"0"0"-717"0"0,0 0-5 0 0,0 0 485 0 0,0 0 391 0 0,0 0 46 0 0,0 0-305 0 0,0 0-356 0 0,34-14-257 0 0,109-46-164 0 0,73-59 1580 0 0,161-111-1828 0 0,-262 155-2170 0 0,-78 49-2233 0 0,0-1-4802 0 0,-26 19-1730 0 0</inkml:trace>
  <inkml:trace contextRef="#ctx0" brushRef="#br0" timeOffset="17733.318">8764 6407 2969 0 0,'0'0'760'0'0,"0"0"-368"0"0,0 0-192 0 0,0 0-72 0 0,0 0-152 0 0,46 195-184 0 0,-35-158-232 0 0,5-8-416 0 0,-1 1-561 0 0,0-4-87 0 0,-4-4 1504 0 0,-4-11 0 0 0</inkml:trace>
  <inkml:trace contextRef="#ctx0" brushRef="#br0" timeOffset="17888.821">8662 6138 11346 0 0,'0'0'1041'0'0,"0"0"-249"0"0,0 0-200 0 0,0 0-96 0 0,0 0-120 0 0,0 0-200 0 0,-84-188-200 0 0,84 177-200 0 0,0 4-232 0 0,0 3-368 0 0,9 1-368 0 0,0 3-553 0 0,4 0-1103 0 0,0 0-1025 0 0,-8 3 240 0 0</inkml:trace>
  <inkml:trace contextRef="#ctx0" brushRef="#br0" timeOffset="18090.28">8948 6160 0 0 0,'0'0'639'0'0,"0"0"588"0"0,0 0 217 0 0,0 0 18 0 0,0 33-129 0 0,4 103-246 0 0,18-21 885 0 0,-16-101-1749 0 0,-4-8-28 0 0,0 0-1 0 0,1-1 0 0 0,-1 1 1 0 0,1-1-1 0 0,1 1 0 0 0,-1-1 1 0 0,1 0-1 0 0,0 0 0 0 0,0-1 1 0 0,0 1-1 0 0,1-1 0 0 0,0 0 1 0 0,-1 0-1 0 0,2-1 0 0 0,-1 1 1 0 0,0-1-1 0 0,1 0 0 0 0,-1 0 1 0 0,1-1-1 0 0,0 0 0 0 0,0 0 1 0 0,0 0-1 0 0,0-1 0 0 0,0 1 1 0 0,0-2-1 0 0,0 1 0 0 0,0-1 1 0 0,1 1-1 0 0,-1-2 0 0 0,0 1 1 0 0,0-1-1 0 0,0 0 0 0 0,1 0 1 0 0,-1-1-1 0 0,0 1 0 0 0,-1-2 1 0 0,1 1-1 0 0,0 0 0 0 0,1-2-194 0 0,6-5 375 0 0,-1 0 0 0 0,0-1-1 0 0,0 0 1 0 0,-1-1 0 0 0,-1 0 0 0 0,0-1-1 0 0,0 0 1 0 0,-1-1 0 0 0,-1 0-1 0 0,0 0 1 0 0,-1-1 0 0 0,0 0 0 0 0,-1 0-1 0 0,0 0 1 0 0,0-7-375 0 0,4-13 293 0 0,-2-1 0 0 0,-1 1 0 0 0,-2-2 0 0 0,-1 1 0 0 0,-2 0 0 0 0,-2-8-293 0 0,1 29 12 0 0,-1 1-1 0 0,-1-1 1 0 0,0 0-1 0 0,-1 0 1 0 0,-1 1 0 0 0,0-1-1 0 0,-1 1 1 0 0,0 0-1 0 0,-1 0 1 0 0,0 0-1 0 0,-1 1 1 0 0,-1-1-1 0 0,0 2 1 0 0,-1-1 0 0 0,0 1-1 0 0,0 0 1 0 0,-1 0-1 0 0,-1 1 1 0 0,0 1-1 0 0,0-1 1 0 0,-1 1-1 0 0,0 1 1 0 0,0 0 0 0 0,-1 1-1 0 0,0 0 1 0 0,0 1-1 0 0,-9-3-11 0 0,17 8-135 0 0,0 0 1 0 0,0 0-1 0 0,0 0 0 0 0,-1 1 0 0 0,1-1 1 0 0,0 1-1 0 0,0 0 0 0 0,0 0 0 0 0,-1 1 1 0 0,1-1-1 0 0,0 1 0 0 0,0 0 0 0 0,0 0 0 0 0,0 0 1 0 0,0 1-1 0 0,0 0 0 0 0,0-1 0 0 0,0 1 1 0 0,1 0-1 0 0,-1 1 0 0 0,1-1 0 0 0,-1 1 0 0 0,1-1 1 0 0,0 1-1 0 0,0 0 0 0 0,0 0 0 0 0,1 1 1 0 0,-1-1-1 0 0,1 1 0 0 0,-1-1 0 0 0,1 1 1 0 0,0 1 134 0 0,-25 63-5285 0 0,13-2-4413 0 0,11-46 4336 0 0</inkml:trace>
  <inkml:trace contextRef="#ctx0" brushRef="#br0" timeOffset="18370.29">9702 5954 1176 0 0,'0'0'2021'0'0,"0"0"12"0"0,0 0 147 0 0,0 0 156 0 0,15-34 7 0 0,44-105-137 0 0,-43 71 708 0 0,-17 56-2131 0 0,-27-104 3198 0 0,24 99-3960 0 0,0 0-1 0 0,1-1 1 0 0,0 1 0 0 0,2-1 0 0 0,0 0 0 0 0,1 0 0 0 0,1 1-1 0 0,1-3-20 0 0,-2 17-30 0 0,0 1 0 0 0,0 0-1 0 0,1-1 1 0 0,-1 1 0 0 0,1 0-1 0 0,0-1 1 0 0,-1 1-1 0 0,1 0 1 0 0,0 0 0 0 0,0 0-1 0 0,0 0 1 0 0,1 0 0 0 0,-1 0-1 0 0,0 0 1 0 0,1 0-1 0 0,0 0 1 0 0,-1 1 0 0 0,1-1-1 0 0,0 1 1 0 0,0-1 0 0 0,0 1-1 0 0,0 0 1 0 0,0-1 0 0 0,0 1-1 0 0,0 0 1 0 0,0 0-1 0 0,0 1 1 0 0,0-1 0 0 0,1 0-1 0 0,-1 1 1 0 0,0-1 0 0 0,1 1-1 0 0,-1 0 1 0 0,0 0-1 0 0,1 0 1 0 0,-1 0 0 0 0,0 0-1 0 0,1 0 1 0 0,-1 1 0 0 0,0-1-1 0 0,1 1 1 0 0,-1 0-1 0 0,0-1 1 0 0,1 2 30 0 0,39 25-117 0 0,-29-17 124 0 0,1 0 0 0 0,1-1 1 0 0,-1-1-1 0 0,2 0 0 0 0,-1-1 0 0 0,1-1 0 0 0,14 4-7 0 0,-20-7 137 0 0,0 0-1 0 0,-1-1 0 0 0,1 0 0 0 0,1-1 0 0 0,-1 0 0 0 0,0-1 1 0 0,0 1-1 0 0,0-2 0 0 0,0 0 0 0 0,1 0 0 0 0,-1-1 0 0 0,0 0 1 0 0,-1-1-1 0 0,1 0 0 0 0,0 0 0 0 0,-1-1 0 0 0,0 0 0 0 0,1-1 1 0 0,3-2-137 0 0,3-6 199 0 0,-1 0 0 0 0,0-1 0 0 0,0-1 0 0 0,-2 0 0 0 0,0-1 0 0 0,0-1 0 0 0,-2 0 0 0 0,0 0 1 0 0,-1-1-1 0 0,-1 0 0 0 0,0-1 0 0 0,-2 0 0 0 0,0 0 0 0 0,-1-1 0 0 0,-1 1 0 0 0,-1-2 0 0 0,0-5-199 0 0,6-100-3072 0 0,-24 4-6222 0 0,9 105-2439 0 0</inkml:trace>
  <inkml:trace contextRef="#ctx0" brushRef="#br0" timeOffset="18667.219">8865 6558 0 0 0,'0'0'0'0'0,"0"0"0"0"0,0 0 0 0 0,0 0 0 0 0,0 0 0 0 0,0 0 0 0 0,0 0 0 0 0,0 0 0 0 0,0 0 0 0 0</inkml:trace>
  <inkml:trace contextRef="#ctx0" brushRef="#br0" timeOffset="19107.206">8732 6425 0 0 0,'0'0'664'0'0,"0"0"638"0"0,0 0 262 0 0,0 0-28 0 0,0 0-155 0 0,0 0-156 0 0,0 0-115 0 0,0 0-117 0 0,0 0-104 0 0,0 0-69 0 0,0 0-36 0 0,-1-2 4 0 0,0 1-905 0 0,-18-10 6263 0 0,18 11-5759 0 0,1 0-71 0 0,0 0-57 0 0,0 0-78 0 0,0 0-85 0 0,17 16 243 0 0,9 27 23 0 0,-3 0 1 0 0,-1 2-1 0 0,-3 1 1 0 0,-2 1-1 0 0,-1 0 0 0 0,-3 1 1 0 0,3 21-363 0 0,-10 37-890 0 0,3-84-2237 0 0,3-14-6570 0 0,-7-7 211 0 0</inkml:trace>
  <inkml:trace contextRef="#ctx0" brushRef="#br0" timeOffset="20658.717">12016 3881 6841 0 0,'0'0'834'0'0,"0"0"-395"0"0,0 0-259 0 0,0 0 81 0 0,0 0 263 0 0,0 0 258 0 0,0 0 153 0 0,22-38 21 0 0,70-123-55 0 0,2 24 681 0 0,-39 61-667 0 0,-27 42-606 0 0,-1-1 0 0 0,-2-1-1 0 0,-1-2 1 0 0,-2 0 0 0 0,-1-1-1 0 0,-2-1 1 0 0,-2-1 0 0 0,-2 0 0 0 0,-2-2-1 0 0,7-38-308 0 0,-18 76 46 0 0,-1 1 0 0 0,0 0 0 0 0,0-1 0 0 0,-1 1-1 0 0,1-1 1 0 0,-1 1 0 0 0,0-1 0 0 0,0 1 0 0 0,-1-1 0 0 0,1 1 0 0 0,-1-1-1 0 0,0 1 1 0 0,0-1 0 0 0,0 1 0 0 0,-1 0 0 0 0,0 0 0 0 0,1 0 0 0 0,-1 0-1 0 0,-1 0 1 0 0,1 0 0 0 0,-1 0 0 0 0,1 1 0 0 0,-1-1 0 0 0,0 1-1 0 0,0 0 1 0 0,-1 0 0 0 0,1 0 0 0 0,-1 0 0 0 0,1 0 0 0 0,-1 1 0 0 0,0 0-1 0 0,0 0 1 0 0,0 0 0 0 0,0 0 0 0 0,-1 0 0 0 0,1 1 0 0 0,0 0 0 0 0,-1 0-1 0 0,1 0 1 0 0,-1 0 0 0 0,1 1 0 0 0,-1 0-46 0 0,3 1-21 0 0,1 0 0 0 0,-1 0 1 0 0,1 0-1 0 0,-1 0 0 0 0,1 1 0 0 0,0-1 0 0 0,0 1 0 0 0,-1-1 1 0 0,1 1-1 0 0,0-1 0 0 0,0 1 0 0 0,0-1 0 0 0,1 1 1 0 0,-1 0-1 0 0,0 0 0 0 0,1 0 0 0 0,-1-1 0 0 0,1 1 1 0 0,-1 0-1 0 0,1 0 0 0 0,0 0 0 0 0,0 0 0 0 0,0 0 1 0 0,0-1-1 0 0,0 1 0 0 0,0 1 21 0 0,0-2-7 0 0,3 101-263 0 0,4 0 0 0 0,4 0 0 0 0,4-2 0 0 0,5 0 0 0 0,5 0 0 0 0,3-2 0 0 0,25 50 270 0 0,16 49-1215 0 0,-35-113 359 0 0,-4 2 0 0 0,-4 1 0 0 0,-3 0-1 0 0,-4 2 1 0 0,-5 0 0 0 0,2 64 856 0 0,-16-128-284 0 0,-1 0 0 0 0,-2 0-1 0 0,0 0 1 0 0,-2 0 0 0 0,-1-1 0 0 0,0 0-1 0 0,-2 0 1 0 0,-1-1 0 0 0,-6 11 284 0 0,10-22-98 0 0,-1 0-1 0 0,-1-1 1 0 0,0 1 0 0 0,-1-1-1 0 0,0-1 1 0 0,-1 1 0 0 0,0-1-1 0 0,0-1 1 0 0,-1 0 0 0 0,0 0 0 0 0,-1-1-1 0 0,0 0 1 0 0,0-1 0 0 0,-1 0-1 0 0,0-1 1 0 0,0 0 0 0 0,0-1 0 0 0,-5 1 98 0 0,9-3 156 0 0,-1-1 1 0 0,1-1 0 0 0,-1 0-1 0 0,1 0 1 0 0,-1 0 0 0 0,0-1 0 0 0,1 0-1 0 0,-1-1 1 0 0,1 0 0 0 0,-1 0-1 0 0,1-1 1 0 0,0 0 0 0 0,-1-1 0 0 0,1 1-1 0 0,0-1 1 0 0,0-1 0 0 0,1 0 0 0 0,-1 0-1 0 0,1-1 1 0 0,0 1 0 0 0,0-1-1 0 0,0-1 1 0 0,1 0 0 0 0,0 0 0 0 0,0 0-1 0 0,0 0 1 0 0,1-1 0 0 0,0 0-1 0 0,0-1-156 0 0,-8-14 242 0 0,2 0 0 0 0,1-1-1 0 0,1-1 1 0 0,1 0 0 0 0,1 0-1 0 0,1 0 1 0 0,1-1 0 0 0,1 0-1 0 0,1 0 1 0 0,1 0 0 0 0,2 0-1 0 0,0-1 1 0 0,2 1 0 0 0,0 0-1 0 0,4-12-241 0 0,7-25 81 0 0,2 1 0 0 0,2 0-1 0 0,4 1 1 0 0,2 1 0 0 0,2 1-1 0 0,18-26-80 0 0,156-278-1082 0 0,-34 146-6385 0 0,-135 188 3612 0 0,-8 8 560 0 0</inkml:trace>
  <inkml:trace contextRef="#ctx0" brushRef="#br0" timeOffset="20920.281">13123 3414 8298 0 0,'0'0'232'0'0,"0"0"-302"0"0,0 0 53 0 0,0 0 295 0 0,0 0 254 0 0,0 0 68 0 0,0 0-97 0 0,-9 31-131 0 0,-26 102-111 0 0,29-115-211 0 0,1 2 0 0 0,1-1 0 0 0,1 0 0 0 0,0 1 0 0 0,2 0 0 0 0,0-1 0 0 0,1 1 0 0 0,2 0-1 0 0,0 1-49 0 0,-2-15 111 0 0,1 0-1 0 0,0 0 1 0 0,0 0-1 0 0,0 1 1 0 0,1-2-1 0 0,0 1 0 0 0,0 0 1 0 0,1 0-1 0 0,-1-1 1 0 0,1 1-1 0 0,0-1 1 0 0,1 0-1 0 0,-1 0 0 0 0,1 0 1 0 0,0 0-1 0 0,1-1 1 0 0,-1 1-1 0 0,1-1 1 0 0,0 0-1 0 0,0-1 1 0 0,0 1-1 0 0,0-1 0 0 0,0 0 1 0 0,1 0-1 0 0,0-1 1 0 0,-1 1-1 0 0,1-1 1 0 0,0-1-1 0 0,0 1 0 0 0,0-1 1 0 0,0 0-1 0 0,1 0 1 0 0,-1-1-1 0 0,0 1 1 0 0,0-2-1 0 0,5 1-110 0 0,-3-4 282 0 0,0 0-1 0 0,0-1 1 0 0,-1 0-1 0 0,0 0 1 0 0,0 0-1 0 0,0-1 1 0 0,-1 0 0 0 0,1 0-1 0 0,-1-1 1 0 0,-1 0-1 0 0,0 0 1 0 0,1 0-1 0 0,-2 0 1 0 0,1-1 0 0 0,-1 0-1 0 0,-1 0 1 0 0,1 0-1 0 0,-1 0 1 0 0,-1-1-1 0 0,0 1 1 0 0,0-1 0 0 0,0 0-1 0 0,-1 0 1 0 0,0-7-282 0 0,1 7 81 0 0,3-11-43 0 0,-1 0 0 0 0,-1-1 0 0 0,-1 1 0 0 0,0-1 0 0 0,-2 0 1 0 0,0 1-1 0 0,-1-1 0 0 0,-2 0 0 0 0,0 1 0 0 0,-1 0 0 0 0,-1 0 0 0 0,0 0 1 0 0,-2 0-1 0 0,-1 1 0 0 0,-5-12-38 0 0,-41-28-3259 0 0,45 89-9562 0 0,9-24 9763 0 0,0 5-629 0 0</inkml:trace>
  <inkml:trace contextRef="#ctx0" brushRef="#br0" timeOffset="21159.151">13806 3826 3881 0 0,'0'0'1423'0'0,"0"0"30"0"0,0 0 352 0 0,0 0 487 0 0,0 0 326 0 0,0 0-161 0 0,0 0-501 0 0,0 0-566 0 0,0 0-385 0 0,0 0-150 0 0,0 0-49 0 0,-2-32-57 0 0,-4-104-102 0 0,4 76-391 0 0,2-1 0 0 0,3 1-1 0 0,2 0 1 0 0,3 0 0 0 0,3 0 0 0 0,13-41-256 0 0,-15 72-134 0 0,1 0 1 0 0,1 0 0 0 0,1 1-1 0 0,2 0 1 0 0,1 1-1 0 0,1 1 1 0 0,12-16 133 0 0,94-83-8144 0 0,-97 107 1769 0 0,-4 9-3044 0 0</inkml:trace>
  <inkml:trace contextRef="#ctx0" brushRef="#br0" timeOffset="25132.55">4312 14176 0 0 0,'0'0'1212'0'0,"0"0"535"0"0,0 0 283 0 0,0 0 36 0 0,0 0-112 0 0,0 0-219 0 0,20-26-216 0 0,62-86-211 0 0,-27-17 772 0 0,-4-23-962 0 0,-7-2-1 0 0,-7-2 1 0 0,-7-2 0 0 0,8-141-1118 0 0,-33 256 91 0 0,-1 0 0 0 0,-3-1 0 0 0,-1 1 0 0 0,-2 0 0 0 0,-2 0 1 0 0,-2 0-1 0 0,-1 1 0 0 0,-3-1 0 0 0,-1 2 0 0 0,-3 0 1 0 0,-1-1-92 0 0,12 35 16 0 0,1 1 0 0 0,-1-1 0 0 0,-1 1 0 0 0,1 0 1 0 0,-1 0-1 0 0,0 0 0 0 0,0 1 0 0 0,-1 0 1 0 0,0-1-1 0 0,0 1 0 0 0,0 1 0 0 0,0-1 0 0 0,-1 1 1 0 0,0 0-1 0 0,0 0 0 0 0,0 1 0 0 0,0-1 1 0 0,0 1-1 0 0,-1 1 0 0 0,1-1 0 0 0,-1 1 0 0 0,0 0 1 0 0,0 1-1 0 0,-1 0-16 0 0,5 1-15 0 0,0 0-1 0 0,0 1 1 0 0,1 0 0 0 0,-1 0-1 0 0,0 0 1 0 0,1 0 0 0 0,-1 0 0 0 0,1 0-1 0 0,-1 1 1 0 0,1-1 0 0 0,-1 1-1 0 0,1 0 1 0 0,0 0 0 0 0,0 0 0 0 0,0 0-1 0 0,0 0 1 0 0,0 0 0 0 0,0 0-1 0 0,1 0 1 0 0,-1 1 0 0 0,1-1 0 0 0,-1 1-1 0 0,1-1 1 0 0,0 1 0 0 0,0 0-1 0 0,0 0 1 0 0,1-1 0 0 0,-1 1 0 0 0,0 0-1 0 0,1 2 16 0 0,-10 91-239 0 0,10-93 238 0 0,-1 9-17 0 0,0 1 0 0 0,0-1 1 0 0,1 1-1 0 0,1 0 0 0 0,0-1 0 0 0,1 1 0 0 0,1-1 0 0 0,-1 0 0 0 0,2 1 0 0 0,0-1 1 0 0,0-1-1 0 0,1 1 0 0 0,1 0 0 0 0,0-1 0 0 0,0 0 0 0 0,1-1 0 0 0,1 0 0 0 0,-1 0 1 0 0,2 0-1 0 0,-1-1 0 0 0,1 0 0 0 0,1-1 0 0 0,0 0 0 0 0,0 0 0 0 0,2 0 18 0 0,2-1-2 0 0,1-2 0 0 0,0 1 0 0 0,0-2 0 0 0,0 0 0 0 0,0-1 0 0 0,1 0 0 0 0,-1-2 0 0 0,1 1 0 0 0,-1-2 0 0 0,1 0 0 0 0,0-1-1 0 0,-1-1 1 0 0,1 0 0 0 0,1-1 2 0 0,209-66 249 0 0,-225 68-218 0 0,1 0 0 0 0,-1 0 0 0 0,1 0-1 0 0,0 0 1 0 0,-1 1 0 0 0,1-1-1 0 0,0 0 1 0 0,-1 1 0 0 0,1-1-1 0 0,0 1 1 0 0,0 0 0 0 0,-1 0 0 0 0,1-1-1 0 0,0 1 1 0 0,0 0 0 0 0,0 1-1 0 0,-1-1 1 0 0,1 0 0 0 0,0 0-1 0 0,0 1 1 0 0,-1-1 0 0 0,1 1 0 0 0,0 0-1 0 0,-1-1 1 0 0,1 1 0 0 0,0 0-1 0 0,-1 0 1 0 0,1 0 0 0 0,-1 0 0 0 0,0 0-1 0 0,1 0 1 0 0,-1 1 0 0 0,0-1-1 0 0,1 0 1 0 0,-1 1 0 0 0,0-1-1 0 0,0 1 1 0 0,0-1 0 0 0,0 1 0 0 0,-1-1-1 0 0,1 1 1 0 0,0 0 0 0 0,-1-1-1 0 0,1 2-30 0 0,17 45 474 0 0,-4-9-316 0 0,1 0 0 0 0,3 0 0 0 0,1-2 1 0 0,1 0-1 0 0,5 2-158 0 0,-19-29-3 0 0,0-2 0 0 0,1 1 1 0 0,1-1-1 0 0,-1 0 0 0 0,1-1 1 0 0,1 1-1 0 0,-1-2 0 0 0,1 1 1 0 0,1-1-1 0 0,-1-1 0 0 0,1 1 1 0 0,0-2-1 0 0,0 1 0 0 0,0-1 1 0 0,0-1-1 0 0,1 0 0 0 0,0 0 1 0 0,0-1-1 0 0,-1-1 0 0 0,1 0 1 0 0,9 0 2 0 0,44-12-522 0 0,-46-26-4124 0 0,-18 32 3434 0 0,-1-8-6497 0 0,0 5-1350 0 0</inkml:trace>
  <inkml:trace contextRef="#ctx0" brushRef="#br0" timeOffset="25391.979">5618 12442 12251 0 0,'0'0'480'0'0,"0"0"-368"0"0,0 0-120 0 0,0 0 88 0 0,0 0 64 0 0,0 0 0 0 0,-19 209-56 0 0,19-175-120 0 0,0-5-216 0 0,6-7-352 0 0,5-3-553 0 0,0-1-735 0 0,-4-11-2081 0 0,-1 1-1432 0 0</inkml:trace>
  <inkml:trace contextRef="#ctx0" brushRef="#br0" timeOffset="25555.95">5277 11823 11682 0 0,'0'0'-1024'0'0,"0"0"-472"0"0,0 0-112 0 0,0 0-233 0 0,0 0-943 0 0,0 0 95 0 0,0 0 2449 0 0</inkml:trace>
  <inkml:trace contextRef="#ctx0" brushRef="#br0" timeOffset="26775.873">6019 11819 0 0 0,'0'0'1455'0'0,"0"0"141"0"0,0 0 90 0 0,0 0-58 0 0,0 0-71 0 0,-6 34-69 0 0,-18 108-137 0 0,-35 58 1896 0 0,52-182-3153 0 0,1 1-1 0 0,1 0 1 0 0,1 1-1 0 0,1-1 0 0 0,0 1 1 0 0,2-1-1 0 0,0 1 1 0 0,1 0-1 0 0,1-1 1 0 0,1 1-1 0 0,1 0 0 0 0,1-1 1 0 0,0 0-1 0 0,1 0 1 0 0,1 0-1 0 0,1-1 0 0 0,1 1 1 0 0,0-2-1 0 0,2 1 1 0 0,1 2-94 0 0,-9-18 58 0 0,-1 0 0 0 0,0 0 1 0 0,1 0-1 0 0,-1 0 0 0 0,1 0 1 0 0,-1 0-1 0 0,1-1 0 0 0,0 1 1 0 0,0 0-1 0 0,0-1 0 0 0,0 1 1 0 0,0-1-1 0 0,0 0 0 0 0,0 0 1 0 0,0 1-1 0 0,1-2 0 0 0,-1 1 1 0 0,0 0-1 0 0,1 0 0 0 0,-1-1 1 0 0,0 1-1 0 0,1-1 0 0 0,-1 0 1 0 0,1 0-1 0 0,-1 0 0 0 0,1 0 1 0 0,-1 0-1 0 0,1 0 0 0 0,-1-1 1 0 0,1 1-1 0 0,-1-1 0 0 0,0 0 1 0 0,1 1-1 0 0,-1-1 0 0 0,0 0 1 0 0,0 0-1 0 0,1-1 0 0 0,-1 1 1 0 0,0 0-1 0 0,0-1 0 0 0,0 1 1 0 0,-1-1-1 0 0,1 0 0 0 0,0 0 1 0 0,-1 0-1 0 0,1 0 0 0 0,-1 0 1 0 0,1 0-1 0 0,-1 0 0 0 0,1-2-58 0 0,10-26 397 0 0,-1-2-1 0 0,-2 1 0 0 0,-1-1 0 0 0,-1 0 1 0 0,-2-1-1 0 0,-1-5-396 0 0,2-4 136 0 0,9-61 48 0 0,2-19 58 0 0,5 1 0 0 0,34-107-242 0 0,-52 217 10 0 0,-4 7-12 0 0,1 0 1 0 0,0 0-1 0 0,0 0 1 0 0,0 0-1 0 0,0 0 1 0 0,1 0-1 0 0,0 1 1 0 0,0-1-1 0 0,0 0 1 0 0,0 1-1 0 0,0-1 1 0 0,1 1-1 0 0,-1 0 1 0 0,1 0-1 0 0,0 0 1 0 0,0 0 0 0 0,0 1-1 0 0,1-1 2 0 0,-1 4 2 0 0,-1 0 0 0 0,0 0 0 0 0,1 0 0 0 0,-1 1 0 0 0,0-1 0 0 0,0 1 0 0 0,0-1 1 0 0,0 1-1 0 0,0 0 0 0 0,-1 0 0 0 0,1 0 0 0 0,0 0 0 0 0,-1 0 0 0 0,0 0 0 0 0,1 0 0 0 0,-1 0 0 0 0,0 1 0 0 0,0-1 0 0 0,0 1 0 0 0,0-1 0 0 0,-1 1 0 0 0,1 1-2 0 0,43 108 196 0 0,109 241-133 0 0,24-47-122 0 0,-161-277 58 0 0,14 16-18 0 0,-2 1 0 0 0,-2 1 0 0 0,-3 1-1 0 0,-1 2 1 0 0,-2 0 0 0 0,-3 1 0 0 0,-2 1-1 0 0,-2 0 1 0 0,-3 1 0 0 0,3 42 19 0 0,-12-94 3 0 0,-1 1 0 0 0,0-1 1 0 0,1 0-1 0 0,-1 0 0 0 0,0 1 0 0 0,0-1 0 0 0,0 0 0 0 0,1 0 0 0 0,-1 0 1 0 0,-1 1-1 0 0,1-1 0 0 0,0 0 0 0 0,0 0 0 0 0,0 1 0 0 0,-1-1 1 0 0,1 0-1 0 0,0 0 0 0 0,-1 0 0 0 0,1 1 0 0 0,-1-1 0 0 0,0 0 0 0 0,1 0 1 0 0,-1 0-1 0 0,0 0 0 0 0,0 0 0 0 0,1 0 0 0 0,-1 0 0 0 0,0-1 1 0 0,0 1-1 0 0,0 0 0 0 0,0 0 0 0 0,0-1 0 0 0,0 1 0 0 0,0 0 0 0 0,-1-1 1 0 0,1 1-1 0 0,0-1 0 0 0,0 0 0 0 0,0 1 0 0 0,0-1 0 0 0,-1 0 1 0 0,1 0-1 0 0,0 1 0 0 0,0-1 0 0 0,-1 0 0 0 0,1 0 0 0 0,0-1 0 0 0,0 1 1 0 0,-1 0-1 0 0,1 0 0 0 0,0-1 0 0 0,-1 1-3 0 0,-6-9-25 0 0,0 0 0 0 0,0-1-1 0 0,1 0 1 0 0,0 0 0 0 0,1-1 0 0 0,0 0 0 0 0,0 0-1 0 0,1 0 1 0 0,1-1 0 0 0,0 0 0 0 0,-1-6 25 0 0,-19-78-54 0 0,4-1-1 0 0,4-1 1 0 0,5-1 0 0 0,4 1 0 0 0,4-1 0 0 0,6-38 54 0 0,-3 136-1 0 0,4-203-380 0 0,21-139 381 0 0,-8 41-435 0 0,-17 300 429 0 0,1 0 8 0 0,0 0-1 0 0,-1 0 0 0 0,0 0 1 0 0,1-1-1 0 0,-1 1 1 0 0,0 0-1 0 0,0 0 0 0 0,0 0 1 0 0,0-1-1 0 0,-1 1 1 0 0,1 0-1 0 0,-1 0 0 0 0,1 0 1 0 0,-1-1-1 0 0,0 1 0 0 0,0 0 1 0 0,1 0-1 0 0,-2 0 1 0 0,1 0-1 0 0,0 1 0 0 0,0-1 1 0 0,0 0-1 0 0,-1 0 1 0 0,1 1-1 0 0,-1-1 0 0 0,0 1 1 0 0,1-1-1 0 0,-1 1 1 0 0,0 0-1 0 0,0-1 0 0 0,0 1 1 0 0,-1 0-2 0 0,1 2-22 0 0,0 1 0 0 0,0 0 1 0 0,-1 0-1 0 0,1 0 0 0 0,0 0 0 0 0,1 0 0 0 0,-1 1 1 0 0,0-1-1 0 0,1 0 0 0 0,-1 1 0 0 0,1-1 1 0 0,0 1-1 0 0,0 0 0 0 0,0-1 0 0 0,0 1 1 0 0,0 0-1 0 0,1 0 0 0 0,-1 0 0 0 0,1-1 1 0 0,-1 2 21 0 0,0 1-16 0 0,-3 11 23 0 0,0 0 0 0 0,2 1 1 0 0,0-1-1 0 0,0 1 0 0 0,2-1 0 0 0,0 1 1 0 0,0 0-1 0 0,2-1 0 0 0,0 1 0 0 0,2 5-7 0 0,-2-14-1 0 0,1 0-1 0 0,0 0 1 0 0,0 0-1 0 0,0 0 0 0 0,1-1 1 0 0,0 1-1 0 0,1-1 1 0 0,0 0-1 0 0,0 0 1 0 0,0-1-1 0 0,1 1 1 0 0,0-1-1 0 0,5 4 2 0 0,-7-7 27 0 0,1 0 0 0 0,0 0 1 0 0,0 0-1 0 0,1 0 0 0 0,-1-1 0 0 0,0 0 0 0 0,1 0 0 0 0,0 0 1 0 0,-1-1-1 0 0,1 0 0 0 0,0 0 0 0 0,0 0 0 0 0,-1-1 1 0 0,1 0-1 0 0,0 0 0 0 0,0 0 0 0 0,0-1 0 0 0,0 0 0 0 0,-1 0 1 0 0,1 0-1 0 0,0-1 0 0 0,-1 0 0 0 0,1 0 0 0 0,-1 0 1 0 0,0-1-1 0 0,0 0 0 0 0,0 0 0 0 0,0 0 0 0 0,3-3-27 0 0,10-12 115 0 0,-2 1-1 0 0,0-2 0 0 0,-1 0 1 0 0,-1-1-1 0 0,-1-1 0 0 0,0 0 1 0 0,8-20-115 0 0,-11 22 15 0 0,63-144 60 0 0,-58 122-66 0 0,2 0 0 0 0,2 2-1 0 0,2 0 1 0 0,1 1 0 0 0,11-12-9 0 0,0 10-35 0 0,-32 40 30 0 0,0-1 0 0 0,0 1 0 0 0,0 0-1 0 0,0-1 1 0 0,0 1 0 0 0,0 0 0 0 0,0 0-1 0 0,0 0 1 0 0,0 0 0 0 0,0 0 0 0 0,0 0-1 0 0,0 0 1 0 0,0 0 0 0 0,0 0-1 0 0,0 1 1 0 0,0-1 0 0 0,0 0 0 0 0,0 0-1 0 0,0 1 1 0 0,0-1 0 0 0,0 1 0 0 0,0-1-1 0 0,-1 1 1 0 0,1-1 0 0 0,0 1 0 0 0,0 0-1 0 0,0-1 1 0 0,-1 1 0 0 0,1 0 0 0 0,0 0-1 0 0,-1-1 1 0 0,1 1 0 0 0,-1 0-1 0 0,1 0 1 0 0,-1 0 0 0 0,1 0 0 0 0,-1 1 5 0 0,17 38 430 0 0,-58-18-68 0 0,-26-3-297 0 0,58-18-71 0 0,0 0 0 0 0,0 1-1 0 0,0 0 1 0 0,0 0 0 0 0,1 1 0 0 0,-1 0-1 0 0,1 1 1 0 0,-1 0 0 0 0,1 0-1 0 0,0 1 1 0 0,1-1 0 0 0,-1 2-1 0 0,1-1 1 0 0,0 1 0 0 0,0 0-1 0 0,1 1 1 0 0,-1 0 0 0 0,2 0-1 0 0,-1 0 1 0 0,1 1 0 0 0,0-1-1 0 0,-2 6 7 0 0,3-1-7 0 0,0 1-1 0 0,1-1 0 0 0,1 0 0 0 0,0 1 0 0 0,1-1 0 0 0,0 1 0 0 0,1-1 1 0 0,0 1-1 0 0,1 0 0 0 0,1-1 0 0 0,0 1 0 0 0,0-1 0 0 0,2 0 0 0 0,-1 0 0 0 0,1 0 1 0 0,1 0-1 0 0,0-1 0 0 0,1 1 0 0 0,0-1 0 0 0,1-1 0 0 0,0 1 0 0 0,0-1 0 0 0,1 0 1 0 0,1-1-1 0 0,0 0 0 0 0,0 0 0 0 0,0-1 0 0 0,1 0 0 0 0,0-1 0 0 0,1 0 0 0 0,0 0 1 0 0,0-1-1 0 0,0-1 0 0 0,1 0 0 0 0,0 0 0 0 0,0-1 0 0 0,0-1 0 0 0,0 0 1 0 0,1-1-1 0 0,-1 0 0 0 0,7 0 8 0 0,-5-1 75 0 0,-1-1 0 0 0,1 0 1 0 0,0-1-1 0 0,0-1 0 0 0,-1 0 0 0 0,1-1 1 0 0,-1 0-1 0 0,0-1 0 0 0,0 0 0 0 0,0-1 1 0 0,0-1-1 0 0,-1 0 0 0 0,0-1 0 0 0,0 0 1 0 0,-1 0-1 0 0,8-8-75 0 0,10-14 226 0 0,-2-1 0 0 0,-2-1 0 0 0,-1-1-1 0 0,-1-2 1 0 0,-2 0 0 0 0,-1-1 0 0 0,-2-2 0 0 0,-1 1 0 0 0,-2-2 0 0 0,-2 0-1 0 0,5-26-225 0 0,-15 57 19 0 0,24-70 109 0 0,-4-1 1 0 0,-3-1-1 0 0,-4 0 0 0 0,-3-2 0 0 0,-4 0 1 0 0,-3-6-129 0 0,-4 15-10 0 0,-2 0-1 0 0,-4 1 1 0 0,-3-1 0 0 0,-3 1 0 0 0,-5-5 10 0 0,4 24-97 0 0,-3 0-1 0 0,-2 1 0 0 0,-3 0 1 0 0,-1 1-1 0 0,-3 2 1 0 0,-2 0-1 0 0,-2 1 1 0 0,-3 0 97 0 0,26 40-21 0 0,0 2 0 0 0,0-1 0 0 0,-1 0 1 0 0,0 1-1 0 0,0 0 0 0 0,0 0 0 0 0,-1 0 0 0 0,0 1 0 0 0,0-1 1 0 0,0 2-1 0 0,0-1 0 0 0,0 0 0 0 0,-1 1 0 0 0,0 1 0 0 0,0-1 1 0 0,1 1-1 0 0,-1 0 0 0 0,-1 0 0 0 0,1 1 0 0 0,0 0 0 0 0,0 0 1 0 0,0 1-1 0 0,-1 0 0 0 0,1 0 0 0 0,0 1 0 0 0,0 0 1 0 0,0 0-1 0 0,-1 1 0 0 0,1 0 0 0 0,0 0 0 0 0,1 0 0 0 0,-1 1 1 0 0,0 0-1 0 0,1 0 21 0 0,-14 14-32 0 0,1 1 1 0 0,2 0 0 0 0,0 2 0 0 0,0-1-1 0 0,2 2 1 0 0,1 0 0 0 0,0 1 0 0 0,2 1-1 0 0,0 0 1 0 0,2 0 0 0 0,0 1 0 0 0,2 0-1 0 0,0 1 1 0 0,2 0 0 0 0,1 0 0 0 0,-2 23 31 0 0,1-12-9 0 0,2 1 1 0 0,1 1-1 0 0,2-1 0 0 0,2 0 1 0 0,1 0-1 0 0,2 0 1 0 0,1 0-1 0 0,2 0 1 0 0,2-1-1 0 0,7 17 9 0 0,-9-32 26 0 0,1 0 0 0 0,1-1 0 0 0,1 0 0 0 0,1-1 0 0 0,0 0 0 0 0,2 0 0 0 0,0-2 0 0 0,1 1 0 0 0,1-2 0 0 0,0 0 0 0 0,1-1-1 0 0,1 0 1 0 0,0-1 0 0 0,1-1 0 0 0,0-1 0 0 0,1-1 0 0 0,1 0 0 0 0,4 1-26 0 0,7-2 91 0 0,0-1 0 0 0,1-2 0 0 0,0-1 0 0 0,0-1 0 0 0,0-1 0 0 0,0-2 0 0 0,1-2 0 0 0,-1-1 0 0 0,0-1 0 0 0,1-2 0 0 0,-1-1 0 0 0,-1-1 0 0 0,1-2 1 0 0,-1-1-1 0 0,-1-2 0 0 0,1-1 0 0 0,-2-1 0 0 0,0-1 0 0 0,10-8-91 0 0,-23 15-58 0 0,1-1-1 0 0,-1 0 1 0 0,-1-1 0 0 0,0-1 0 0 0,0 0 0 0 0,-1-1-1 0 0,0-1 1 0 0,-1 0 0 0 0,0-1 0 0 0,-1 0 0 0 0,0-1-1 0 0,-1-1 1 0 0,-1 1 0 0 0,0-2 0 0 0,-1 1 0 0 0,-1-1-1 0 0,-1-1 1 0 0,0 1 0 0 0,-1-1 0 0 0,0 0 0 0 0,-2-1-1 0 0,0 1 1 0 0,-1-1 0 0 0,0 0 0 0 0,-2-2 58 0 0,-26-42-3265 0 0,-13 36-6238 0 0,21 18-2076 0 0</inkml:trace>
  <inkml:trace contextRef="#ctx0" brushRef="#br0" timeOffset="26959.018">6479 10737 7874 0 0,'0'0'2032'0'0,"0"0"-344"0"0,0 0-207 0 0,0 0-17 0 0,0 0-56 0 0,0 0-279 0 0,0 0-313 0 0,0 0-320 0 0,0 0-320 0 0,0 0-232 0 0,0 0-216 0 0,0 0-256 0 0,0 0-632 0 0,0 0-1113 0 0,-11-59-2232 0 0,11 59-5265 0 0</inkml:trace>
  <inkml:trace contextRef="#ctx0" brushRef="#br0" timeOffset="28107.95">9181 8524 12099 0 0,'0'0'1136'0'0,"0"0"-404"0"0,0 0-332 0 0,0 0-204 0 0,0 0-73 0 0,0 0 5 0 0,0 0 175 0 0,0 0 221 0 0,0 0 148 0 0,0 0 91 0 0,0 0-78 0 0,8 40-179 0 0,28 132-153 0 0,79 278 335 0 0,-23-94-649 0 0,-74-318-94 0 0,-18-37 60 0 0,0 0-1 0 0,1-1 0 0 0,-1 1 0 0 0,0 0 1 0 0,0-1-1 0 0,1 1 0 0 0,-1 0 0 0 0,1-1 1 0 0,-1 1-1 0 0,0 0 0 0 0,1-1 1 0 0,-1 1-1 0 0,1-1 0 0 0,0 1 0 0 0,-1-1 1 0 0,1 1-1 0 0,-1-1 0 0 0,1 1 1 0 0,0-1-1 0 0,-1 1 0 0 0,1-1 0 0 0,0 0 1 0 0,0 0-1 0 0,-1 1 0 0 0,1-1 0 0 0,0 0 1 0 0,-1 0-1 0 0,1 0 0 0 0,0 0 1 0 0,0 0-1 0 0,0 0 0 0 0,-1 0 0 0 0,1 0 1 0 0,0 0-1 0 0,0 0 0 0 0,-1 0 0 0 0,1 0 1 0 0,0 0-1 0 0,0-1 0 0 0,-1 1 1 0 0,1 0-1 0 0,0-1 0 0 0,-1 1 0 0 0,1 0 1 0 0,0-1-1 0 0,-1 1 0 0 0,1-1 1 0 0,0 0-5 0 0,43-99 854 0 0,4-26-738 0 0,5 1 0 0 0,6 3 0 0 0,5 3 0 0 0,5 2 0 0 0,69-86-116 0 0,-137 202 0 0 0,4-6-4 0 0,-1 0-1 0 0,1-1 0 0 0,0 2 0 0 0,1-1 0 0 0,0 1 1 0 0,0-1-1 0 0,0 2 0 0 0,1-1 0 0 0,0 1 0 0 0,0 0 0 0 0,0 0 1 0 0,0 1-1 0 0,1 0 0 0 0,0 0 0 0 0,0 1 0 0 0,0 0 0 0 0,0 0 1 0 0,1 1-1 0 0,-1 0 0 0 0,0 1 0 0 0,9-1 5 0 0,-12 6 0 0 0,1 0 0 0 0,-1 1 0 0 0,0-1 0 0 0,0 1-1 0 0,0 0 1 0 0,-1 1 0 0 0,0-1 0 0 0,0 1 0 0 0,0 0 0 0 0,-1 0 0 0 0,0 0 0 0 0,0 0-1 0 0,0 1 1 0 0,-1-1 0 0 0,0 1 0 0 0,0-1 0 0 0,-1 1 0 0 0,0 0 0 0 0,0 0 0 0 0,0 0-1 0 0,-1 6 1 0 0,5 42 10 0 0,-2 1-1 0 0,-2 0 0 0 0,-3 0 0 0 0,-2 0 0 0 0,-3 0 0 0 0,-2-1 0 0 0,-2 0 0 0 0,-3-1 0 0 0,-2-1 0 0 0,-3 0 0 0 0,-1-1 0 0 0,-3-1 0 0 0,-3-1 0 0 0,-1-1 0 0 0,-11 11-9 0 0,30-46-138 0 0,-1 0 0 0 0,0 0 0 0 0,-1-1-1 0 0,-1 0 1 0 0,0-1 0 0 0,-1 0 0 0 0,0-1-1 0 0,0 0 1 0 0,-1-1 0 0 0,-1-1 0 0 0,0 0-1 0 0,0 0 139 0 0,-18-10-3291 0 0,18-25-5249 0 0,11 14 1066 0 0</inkml:trace>
  <inkml:trace contextRef="#ctx0" brushRef="#br0" timeOffset="28429.977">10547 8314 9146 0 0,'0'0'645'0'0,"0"0"-451"0"0,0 0-48 0 0,0 0 224 0 0,0 0 279 0 0,0 0 192 0 0,-8 32 9 0 0,-28 101-65 0 0,5 46 795 0 0,31-179-1577 0 0,-8 168 861 0 0,9-159-836 0 0,0 1 0 0 0,0-1-1 0 0,1 0 1 0 0,0 1 0 0 0,0-1-1 0 0,1 0 1 0 0,1 0-1 0 0,-1-1 1 0 0,1 1 0 0 0,1-1-1 0 0,-1 0 1 0 0,2 0 0 0 0,-1 0-1 0 0,1-1 1 0 0,0 1 0 0 0,5 3-28 0 0,-5-7 100 0 0,0-1 0 0 0,0 0 0 0 0,0 0 1 0 0,0-1-1 0 0,1 0 0 0 0,-1 0 1 0 0,1 0-1 0 0,-1-1 0 0 0,1 0 0 0 0,0 0 1 0 0,-1-1-1 0 0,1 1 0 0 0,0-2 1 0 0,0 1-1 0 0,-1-1 0 0 0,1 0 0 0 0,0 0 1 0 0,-1-1-1 0 0,1 0 0 0 0,-1 0 1 0 0,0 0-1 0 0,1-1 0 0 0,-1 0 0 0 0,0 0 1 0 0,-1-1-1 0 0,1 1 0 0 0,-1-1 1 0 0,1 0-1 0 0,-1-1 0 0 0,1 0-100 0 0,18-17 379 0 0,0 0-1 0 0,-2-1 0 0 0,0-2 1 0 0,-2 0-1 0 0,-1-1 0 0 0,0-1 1 0 0,12-27-379 0 0,-18 29 135 0 0,-1-1 1 0 0,-1 1 0 0 0,-2-2-1 0 0,0 1 1 0 0,-2-1 0 0 0,-1-1-1 0 0,-2 1 1 0 0,0-1 0 0 0,-2 0-1 0 0,0 0 1 0 0,-3-11-136 0 0,1 30-42 0 0,0 0 1 0 0,0 1-1 0 0,-1-1 0 0 0,-1 0 1 0 0,1 1-1 0 0,-1-1 0 0 0,-1 1 1 0 0,1 0-1 0 0,-1-1 0 0 0,-1 1 1 0 0,0 0-1 0 0,0 1 0 0 0,0-1 1 0 0,-1 1-1 0 0,0 0 0 0 0,-1 0 1 0 0,1 0-1 0 0,-1 1 0 0 0,-1 0 1 0 0,1 0-1 0 0,-1 1 0 0 0,0 0 1 0 0,0 0-1 0 0,-1 0 0 0 0,1 1 1 0 0,-1 0-1 0 0,0 0 0 0 0,0 1 1 0 0,-1 0-1 0 0,1 1 0 0 0,0 0 1 0 0,-1 0-1 0 0,-7 0 42 0 0,5 1-245 0 0,0 1-1 0 0,1 0 1 0 0,-1 0-1 0 0,0 1 1 0 0,1 1-1 0 0,-1 0 1 0 0,1 0-1 0 0,0 1 1 0 0,0 1-1 0 0,0 0 1 0 0,0 0-1 0 0,0 0 0 0 0,-2 3 246 0 0,-63 61-10389 0 0,64-48 1680 0 0</inkml:trace>
  <inkml:trace contextRef="#ctx0" brushRef="#br0" timeOffset="28908.649">11205 8009 6097 0 0,'0'0'815'0'0,"0"0"-557"0"0,0 0-140 0 0,0 0 154 0 0,0 0 227 0 0,0 0 243 0 0,0 0 198 0 0,0 0 11 0 0,0 0-213 0 0,0 0-333 0 0,0 0-313 0 0,0 0-162 0 0,0 0 13 0 0,3 7 120 0 0,-16 129 39 0 0,13-135-102 0 0,12 122 41 0 0,-11-118-35 0 0,0 0 1 0 0,1-1-1 0 0,0 1 0 0 0,0-1 0 0 0,0 1 1 0 0,0-1-1 0 0,1 0 0 0 0,-1 0 0 0 0,1 0 1 0 0,0 0-1 0 0,0 0 0 0 0,1-1 0 0 0,-1 1 0 0 0,1-1 1 0 0,-1 0-1 0 0,1 0 0 0 0,0 0 0 0 0,1-1 1 0 0,-1 1-1 0 0,0-1 0 0 0,1 0 0 0 0,-1-1 1 0 0,1 1-1 0 0,1 0-6 0 0,1-1 222 0 0,1 0-1 0 0,0 0 1 0 0,0-1-1 0 0,-1 1 1 0 0,1-2 0 0 0,0 1-1 0 0,0-1 1 0 0,-1-1-1 0 0,1 1 1 0 0,-1-1 0 0 0,1 0-1 0 0,-1-1 1 0 0,0 0-1 0 0,0 0 1 0 0,0-1-1 0 0,0 0 1 0 0,0 0 0 0 0,-1 0-1 0 0,0-1 1 0 0,0 0-1 0 0,0 0 1 0 0,5-6-222 0 0,8-9 805 0 0,-1-1-1 0 0,-1-1 1 0 0,-1 0-1 0 0,0-1 1 0 0,10-23-805 0 0,0-10 261 0 0,-2-2 0 0 0,-3 0 0 0 0,-2-1 0 0 0,-3-1 0 0 0,-2-1 1 0 0,-3 0-1 0 0,-3-1 0 0 0,-3 0 0 0 0,-2 0 0 0 0,-5-53-261 0 0,-2 56-95 0 0,-2 0 0 0 0,-3 1-1 0 0,-2 0 1 0 0,-3 0 0 0 0,-2 2 0 0 0,-3 0-1 0 0,-2 0 1 0 0,-2 2 0 0 0,-3 1 0 0 0,-2 1-1 0 0,-3 2 1 0 0,-20-26 95 0 0,-51-40-369 0 0,96 111 343 0 0,0 0 0 0 0,0 0 1 0 0,0 0-1 0 0,-1 1 0 0 0,0 0 0 0 0,0 1 1 0 0,0-1-1 0 0,0 1 0 0 0,0 1 1 0 0,-1-1-1 0 0,1 1 0 0 0,-1 1 1 0 0,1-1-1 0 0,-1 1 0 0 0,0 0 0 0 0,0 1 1 0 0,0 0-1 0 0,-4 1 26 0 0,2 3-46 0 0,1 1 1 0 0,0 0-1 0 0,-1 1 0 0 0,2 0 1 0 0,-1 0-1 0 0,1 1 1 0 0,0 0-1 0 0,0 1 0 0 0,1 0 1 0 0,0 0-1 0 0,0 0 0 0 0,1 1 1 0 0,0 0-1 0 0,1 0 0 0 0,0 1 1 0 0,0-1-1 0 0,1 1 1 0 0,0 0-1 0 0,1 1 0 0 0,0-1 1 0 0,0 0-1 0 0,2 1 0 0 0,-1 0 46 0 0,-5 27 3 0 0,2-1-1 0 0,1 1 1 0 0,2-1-1 0 0,2 1 1 0 0,1 0-1 0 0,2 0 0 0 0,2-1 1 0 0,1 1-1 0 0,2-1 1 0 0,2-1-1 0 0,1 1 1 0 0,1-2-1 0 0,3 0 0 0 0,0 0 1 0 0,2-1-1 0 0,2-2 1 0 0,7 10-3 0 0,-13-20 30 0 0,2-1 0 0 0,0 0 0 0 0,0-1 1 0 0,2 0-1 0 0,1-1 0 0 0,0-1 0 0 0,1-1 1 0 0,1-1-1 0 0,1-1 0 0 0,0 0 0 0 0,1-1 1 0 0,0-2-1 0 0,1 0 0 0 0,1-2 0 0 0,0 0 1 0 0,0-2-1 0 0,1 0 0 0 0,-1-2 0 0 0,2-1 1 0 0,-1-1-1 0 0,0 0 0 0 0,1-3 0 0 0,0 0 1 0 0,0-1-1 0 0,8-2-30 0 0,-21-1-114 0 0,1-1 1 0 0,-1 0-1 0 0,1-1 0 0 0,-1 0 0 0 0,-1-1 1 0 0,1-1-1 0 0,-1 0 0 0 0,0 0 1 0 0,-1-1-1 0 0,1-1 0 0 0,-2 0 0 0 0,1-1 1 0 0,-1 1-1 0 0,-1-2 0 0 0,0 0 1 0 0,0 0-1 0 0,5-9 114 0 0,44-98-4510 0 0,-27-8-5845 0 0,-27 94 5715 0 0</inkml:trace>
  <inkml:trace contextRef="#ctx0" brushRef="#br0" timeOffset="29410.888">12037 6981 0 0 0,'0'0'822'0'0,"0"0"703"0"0,-4 32 213 0 0,-9 103-40 0 0,11-124-1354 0 0,1 1 1 0 0,0 0-1 0 0,0-1 1 0 0,1 1-1 0 0,1 0 1 0 0,0-1 0 0 0,1 1-1 0 0,0-1 1 0 0,1 1-1 0 0,0-1 1 0 0,3 6-345 0 0,-2-5 306 0 0,3 8 242 0 0,1 0-1 0 0,0-1 1 0 0,2 0-1 0 0,0-1 1 0 0,1 0-1 0 0,1 0 1 0 0,0-1-1 0 0,8 7-547 0 0,-14-18 221 0 0,-1 0-1 0 0,1 0 0 0 0,1-1 1 0 0,-1 1-1 0 0,1-1 0 0 0,0-1 1 0 0,0 1-1 0 0,1-1 0 0 0,-1-1 1 0 0,1 1-1 0 0,0-1 0 0 0,0 0 1 0 0,0-1-1 0 0,0 0 0 0 0,0 0 1 0 0,1-1-1 0 0,-1 0 0 0 0,0-1 1 0 0,1 0-1 0 0,-1 0 0 0 0,1 0 1 0 0,1-2-221 0 0,-4 0 149 0 0,0-1 1 0 0,-1 0 0 0 0,1-1-1 0 0,-1 1 1 0 0,0-1 0 0 0,0 0 0 0 0,0-1-1 0 0,0 1 1 0 0,-1-1 0 0 0,0 0-1 0 0,0 0 1 0 0,0 0 0 0 0,0 0-1 0 0,-1-1 1 0 0,0 0 0 0 0,0 1-1 0 0,-1-1 1 0 0,0 0 0 0 0,0 0-1 0 0,0-1 1 0 0,0 0-150 0 0,7-33 225 0 0,-2 1 0 0 0,-1-1 0 0 0,-2 0 0 0 0,-2-1-1 0 0,-2 1 1 0 0,-1 0 0 0 0,-2 0 0 0 0,-4-14-225 0 0,0-1 182 0 0,-2 0-1 0 0,-3 1 0 0 0,-2 0 1 0 0,-4-4-182 0 0,19 57-27 0 0,0 0 1 0 0,0 0-1 0 0,0 1 1 0 0,0-1-1 0 0,0 0 1 0 0,0 0-1 0 0,0 1 1 0 0,0-1-1 0 0,0 1 1 0 0,0-1-1 0 0,1 1 1 0 0,-1 0-1 0 0,0-1 1 0 0,0 1-1 0 0,0 0 1 0 0,1 0-1 0 0,-1 0 1 0 0,0 0-1 0 0,1 0 1 0 0,-1 0-1 0 0,0 0 1 0 0,0 0-1 0 0,0 1 1 0 0,1-1-1 0 0,-1 0 0 0 0,0 1 1 0 0,0-1-1 0 0,0 1 1 0 0,1-1-1 0 0,-1 1 1 0 0,0-1-1 0 0,1 2 27 0 0,138 90-110 0 0,-123-78 116 0 0,83 70 136 0 0,-3 4 0 0 0,-4 4 0 0 0,-4 4-1 0 0,31 49-141 0 0,-71-81-50 0 0,-3 2 1 0 0,-3 1-1 0 0,-3 3 0 0 0,-2 1 0 0 0,-4 2 0 0 0,-4 2 1 0 0,-2 0-1 0 0,-4 2 0 0 0,-3 0 0 0 0,-4 2 1 0 0,-3 0-1 0 0,4 78 50 0 0,-15-76-199 0 0,-2 1 0 0 0,-4-1 0 0 0,-4 0 0 0 0,-9 36 199 0 0,9-78 53 0 0,-2 1-1 0 0,-2-1 0 0 0,-2-1 0 0 0,-1 0 0 0 0,-2-1 1 0 0,-1-1-1 0 0,-2 0 0 0 0,-1-1 0 0 0,-25 30-52 0 0,35-52 49 0 0,-1 0-1 0 0,0-1 0 0 0,-1 0 0 0 0,-1-1 0 0 0,0 0 0 0 0,0-1 1 0 0,-1 0-1 0 0,-15 7-48 0 0,24-14 7 0 0,0 0 1 0 0,-1-1 0 0 0,1 0-1 0 0,-1 0 1 0 0,0 0-1 0 0,1-1 1 0 0,-1 0 0 0 0,0 0-1 0 0,0 0 1 0 0,0-1-1 0 0,1 0 1 0 0,-1 0 0 0 0,0 0-1 0 0,0-1 1 0 0,0 0-1 0 0,0 0 1 0 0,1 0 0 0 0,-1-1-1 0 0,0 0 1 0 0,1 0-1 0 0,0 0 1 0 0,-1-1 0 0 0,1 0-1 0 0,0 0 1 0 0,0 0 0 0 0,0 0-1 0 0,-1-3-7 0 0,-8-10-18 0 0,1-1 1 0 0,0 0-1 0 0,2 0 0 0 0,0-2 0 0 0,1 1 0 0 0,0-1 1 0 0,2-1-1 0 0,1 0 0 0 0,0 0 0 0 0,1 0 1 0 0,1-1-1 0 0,-1-13 18 0 0,-13-70-87 0 0,4-1-1 0 0,5-1 1 0 0,4 0 0 0 0,5 0 0 0 0,6-12 87 0 0,5-7-317 0 0,6 0 1 0 0,6 1 0 0 0,5 1-1 0 0,5 1 1 0 0,18-32 316 0 0,-40 124-184 0 0,-5 10-168 0 0,1 0 0 0 0,2 0 0 0 0,0 1 0 0 0,0 0 0 0 0,2 1 0 0 0,0 0 1 0 0,2 1-1 0 0,6-9 352 0 0,2 12-3571 0 0,-7 16-5221 0 0,-10 4 2328 0 0</inkml:trace>
  <inkml:trace contextRef="#ctx0" brushRef="#br0" timeOffset="30177.268">11171 8034 0 0 0,'0'0'1439'0'0,"0"0"121"0"0,0 0 30 0 0,0 0 6 0 0,0 0-39 0 0,7-12-84 0 0,52-97 2939 0 0,-37 70-3086 0 0,-6 4-1007 0 0,2 1 0 0 0,2 1 0 0 0,1 1 0 0 0,1 1 0 0 0,1 1 0 0 0,2 1 0 0 0,1 1 0 0 0,16-12-319 0 0,42-1-1713 0 0,-54 36-1589 0 0,2 3-3528 0 0,-18 2 1170 0 0</inkml:trace>
  <inkml:trace contextRef="#ctx0" brushRef="#br0" timeOffset="31842.879">9813 9629 0 0 0,'25'1'0'0'0,"-34"-2"0"0"0,-40 22 0 0 0,17 9 3974 0 0,10 0-1829 0 0,-13-19 2456 0 0,-24-39-1853 0 0,25 8-2068 0 0,20 15-456 0 0,-10-3 160 0 0,1-1 0 0 0,0-1 0 0 0,0-1 0 0 0,1-1 0 0 0,0-1 0 0 0,-8-7-384 0 0,23 15 44 0 0,2-8-11232 0 0,6 8 5656 0 0</inkml:trace>
  <inkml:trace contextRef="#ctx0" brushRef="#br0" timeOffset="37077.788">3178 1477 8354 0 0,'0'0'919'0'0,"0"0"-238"0"0,0 0-211 0 0,0 0-26 0 0,0 0 130 0 0,0 0 169 0 0,0 0 76 0 0,0 0-81 0 0,0 0-197 0 0,0 0-188 0 0,0 0-128 0 0,-5 13-45 0 0,2-5-153 0 0,0 0 1 0 0,1 1 0 0 0,0-1 0 0 0,0 1 0 0 0,1-1-1 0 0,0 1 1 0 0,0 0 0 0 0,1-1 0 0 0,0 1 0 0 0,1 0-1 0 0,0 0 1 0 0,0-1 0 0 0,2 6-28 0 0,291 951-1110 0 0,-218-751-1237 0 0,-14-42-954 0 0,-24-57-1672 0 0,-29-79 2240 0 0,-2-12 1795 0 0</inkml:trace>
  <inkml:trace contextRef="#ctx0" brushRef="#br0" timeOffset="37431.644">4106 1105 10346 0 0,'0'0'744'0'0,"-13"35"-269"0"0,-3 1-390 0 0,1-2-21 0 0,2 2-1 0 0,1 0 0 0 0,1 0 0 0 0,2 1 1 0 0,0 13-64 0 0,1 10 141 0 0,3 0 1 0 0,3 0 0 0 0,2 0 0 0 0,3 1 0 0 0,3-1-1 0 0,2 0 1 0 0,3-1 0 0 0,2 0 0 0 0,15 36-142 0 0,-24-78 0 0 0,0 0-1 0 0,2 0 1 0 0,0-1 0 0 0,0 0-1 0 0,2 0 1 0 0,0 0 0 0 0,1-1-1 0 0,0 0 1 0 0,1-1 0 0 0,1 0-1 0 0,0-1 1 0 0,1 0 0 0 0,0 0 0 0 0,1-2-1 0 0,1 1 1 0 0,0-2 0 0 0,0 0-1 0 0,1 0 1 0 0,0-2 0 0 0,0 0-1 0 0,1 0 1 0 0,5 0 0 0 0,-4-5 136 0 0,0 0 1 0 0,0-2-1 0 0,0 0 0 0 0,0-1 0 0 0,1 0 0 0 0,-1-2 1 0 0,0 0-1 0 0,0-1 0 0 0,0 0 0 0 0,-1-1 0 0 0,1-1 1 0 0,-1-1-1 0 0,0-1 0 0 0,0 0 0 0 0,-1-1 0 0 0,0 0 0 0 0,0-1 1 0 0,-1-1-1 0 0,0 0 0 0 0,-1-1 0 0 0,0-1 0 0 0,6-7-136 0 0,7-8 415 0 0,-2-1-1 0 0,0-2 0 0 0,-2 0 0 0 0,-1-2 0 0 0,-2 0 1 0 0,-1-1-1 0 0,-1-1 0 0 0,-2-1 0 0 0,9-32-414 0 0,-15 39 116 0 0,0-1-1 0 0,-2 0 1 0 0,-2 0-1 0 0,0 0 1 0 0,-2-1-1 0 0,-1 0 1 0 0,-2 0-1 0 0,0 0 1 0 0,-3 1-1 0 0,0-1 1 0 0,-2 0-1 0 0,-1 1 0 0 0,-1 0 1 0 0,-1 1-1 0 0,-2-1 1 0 0,-1 2-1 0 0,-9-18-115 0 0,7 21-61 0 0,0 0-1 0 0,-2 0 0 0 0,0 1 1 0 0,-2 1-1 0 0,0 1 1 0 0,-2 0-1 0 0,0 1 0 0 0,-1 1 1 0 0,-1 1-1 0 0,-1 1 0 0 0,-1 1 1 0 0,0 1-1 0 0,0 1 0 0 0,-2 1 1 0 0,0 1-1 0 0,0 1 1 0 0,-1 1-1 0 0,0 1 0 0 0,-1 2 1 0 0,0 0-1 0 0,0 2 0 0 0,0 1 1 0 0,-12 1 61 0 0,25 4-92 0 0,0 0 1 0 0,0 1-1 0 0,0 1 1 0 0,0 0-1 0 0,1 1 1 0 0,0 1-1 0 0,-1 0 1 0 0,1 0-1 0 0,1 1 1 0 0,-1 1-1 0 0,1 0 1 0 0,1 1-1 0 0,-1 0 1 0 0,1 1-1 0 0,1 0 1 0 0,-1 1-1 0 0,2 0 1 0 0,-1 1-1 0 0,0 1 92 0 0,-65 109-2770 0 0,29 9-3752 0 0,34-78-2953 0 0</inkml:trace>
  <inkml:trace contextRef="#ctx0" brushRef="#br0" timeOffset="37790.845">5465 1407 16764 0 0,'0'0'1060'0'0,"0"0"-447"0"0,0 0-425 0 0,0 0-144 0 0,0 0 36 0 0,0 0 67 0 0,0 0-39 0 0,0 0-68 0 0,0 0-111 0 0,0 0-63 0 0,0 0-72 0 0,0 0-79 0 0,9 24-137 0 0,30 70-208 0 0,-39-93 594 0 0,0-1 0 0 0,0 1 1 0 0,0 0-1 0 0,1 0 0 0 0,-1-1 1 0 0,0 1-1 0 0,0 0 0 0 0,0-1 1 0 0,1 1-1 0 0,-1 0 0 0 0,0-1 1 0 0,1 1-1 0 0,-1 0 0 0 0,1-1 1 0 0,-1 1-1 0 0,1-1 0 0 0,-1 1 1 0 0,1-1-1 0 0,-1 1 0 0 0,1-1 1 0 0,-1 1-1 0 0,1-1 0 0 0,0 1 1 0 0,-1-1-1 0 0,1 0 0 0 0,0 1 1 0 0,-1-1-1 0 0,1 0 0 0 0,0 0 1 0 0,-1 0-1 0 0,1 1 0 0 0,0-1 1 0 0,0 0-1 0 0,-1 0 1 0 0,1 0-1 0 0,0 0 0 0 0,0 0 1 0 0,-1 0-1 0 0,1-1 0 0 0,0 1 1 0 0,0 0-1 0 0,-1 0 0 0 0,1 0 1 0 0,0-1-1 0 0,-1 1 0 0 0,1 0 1 0 0,0-1-1 0 0,-1 1 0 0 0,1 0 1 0 0,-1-1-1 0 0,1 1 0 0 0,0-1 1 0 0,-1 1-1 0 0,1-1 0 0 0,-1 1 1 0 0,1-1-1 0 0,-1 1 0 0 0,0-1 1 0 0,1 0-1 0 0,-1 1 0 0 0,0-1 1 0 0,1 0-1 0 0,-1 1 0 0 0,0-1 1 0 0,0 0-1 0 0,1 0 36 0 0,2-4-647 0 0,26-37-7671 0 0,-22 27 2341 0 0</inkml:trace>
  <inkml:trace contextRef="#ctx0" brushRef="#br0" timeOffset="40896.991">5700 468 5697 0 0,'0'0'1437'0'0,"0"0"-301"0"0,0 0-23 0 0,0 0 197 0 0,0 0 204 0 0,0 0-17 0 0,0 0-231 0 0,0 0-319 0 0,0 0-272 0 0,0 0-163 0 0,0 0-46 0 0,11-30-4 0 0,38-96 18 0 0,11 41 307 0 0,-46 72-626 0 0,21-21 138 0 0,1 0-1 0 0,2 3 1 0 0,1 1-1 0 0,1 2 0 0 0,18-8-298 0 0,-54 33-10 0 0,0 1 0 0 0,1-1 0 0 0,0 1-1 0 0,-1 0 1 0 0,1 0 0 0 0,0 1-1 0 0,0-1 1 0 0,0 1 0 0 0,0 0-1 0 0,0 1 1 0 0,1-1 0 0 0,-1 1-1 0 0,0 0 1 0 0,0 0 0 0 0,4 1 10 0 0,1 47-243 0 0,-13-20 263 0 0,-1-1 0 0 0,-1 1-1 0 0,-1-1 1 0 0,-1 0 0 0 0,-2-1 0 0 0,0 0 0 0 0,-11 17-20 0 0,4-3 9 0 0,-42 99-19 0 0,27-70 5 0 0,3 2 0 0 0,2 1 0 0 0,4 1-1 0 0,-3 27 6 0 0,19 18-41 0 0,7-114 39 0 0,0 0 1 0 0,0 0-1 0 0,0 0 0 0 0,0-1 1 0 0,1 1-1 0 0,-1 0 0 0 0,1-1 0 0 0,0 1 1 0 0,0-1-1 0 0,0 0 0 0 0,1 1 1 0 0,-1-1-1 0 0,1 0 0 0 0,0-1 0 0 0,0 1 1 0 0,0 0-1 0 0,0-1 0 0 0,0 1 1 0 0,0-1-1 0 0,1 0 0 0 0,-1 0 0 0 0,1-1 1 0 0,-1 1-1 0 0,1-1 0 0 0,0 1 0 0 0,0-1 1 0 0,-1 0-1 0 0,1-1 2 0 0,19 1 195 0 0,-1-1-1 0 0,0-1 0 0 0,0-1 1 0 0,0 0-1 0 0,-1-2 1 0 0,1-1-1 0 0,-1-1 1 0 0,0 0-1 0 0,0-2 1 0 0,0 0-1 0 0,-1-2 1 0 0,-1 0-1 0 0,0-1 1 0 0,0-1-1 0 0,-1 0 1 0 0,0-2-1 0 0,-1 0-194 0 0,14-8 102 0 0,-1-1 0 0 0,0-2-1 0 0,-2 0 1 0 0,-1-2 0 0 0,-1-1 0 0 0,-2-2-1 0 0,18-26-101 0 0,-22 17-1999 0 0,-9 13-7269 0 0,-8 18-2338 0 0</inkml:trace>
  <inkml:trace contextRef="#ctx0" brushRef="#br0" timeOffset="41344.368">3318 3771 3625 0 0,'0'0'1000'0'0,"0"0"-26"0"0,0 0 348 0 0,0 0 508 0 0,37-30 315 0 0,117-98 7 0 0,103-84 3457 0 0,248-215-1432 0 0,128-86-3912 0 0,22 28-1 0 0,20 30 1 0 0,151-47-265 0 0,-567 354-1595 0 0,0 0-6036 0 0,-165 92-3834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7:37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288 81 0 0 0,'0'0'279'0'0,"0"0"860"0"0,0 0 217 0 0,0 0-17 0 0,0 0-43 0 0,0 0-36 0 0,-5-12 3 0 0,-14-38-14 0 0,18 49-1077 0 0,0-1 1 0 0,0 1 0 0 0,-1 0-1 0 0,1-1 1 0 0,-1 1 0 0 0,1 0-1 0 0,-1 0 1 0 0,0-1 0 0 0,1 1-1 0 0,-1 1 1 0 0,0-1 0 0 0,0 0-1 0 0,0 0 1 0 0,1 1 0 0 0,-1-1-1 0 0,0 1 1 0 0,0-1 0 0 0,0 1-1 0 0,0 0 1 0 0,0 0 0 0 0,0 0-1 0 0,0 0 1 0 0,0 0 0 0 0,0 0-1 0 0,0 1 1 0 0,0-1 0 0 0,0 1-1 0 0,-1 0-172 0 0,-1-1 189 0 0,-3 3-113 0 0,1 0-1 0 0,-1 0 0 0 0,0 0 1 0 0,1 1-1 0 0,0 0 0 0 0,0 1 1 0 0,0-1-1 0 0,0 1 0 0 0,1 0 1 0 0,0 0-1 0 0,0 1 0 0 0,0 0 1 0 0,1 0-1 0 0,0 0 0 0 0,0 0 1 0 0,0 1-76 0 0,-4 4 67 0 0,-7 13-10 0 0,1 1 1 0 0,1 0-1 0 0,1 1 1 0 0,2 0-1 0 0,0 1 1 0 0,2 0-1 0 0,1 1 1 0 0,1-1-1 0 0,2 1 1 0 0,0 0 0 0 0,2 1-1 0 0,1-1 1 0 0,1 0-1 0 0,2 3-57 0 0,-2-23 26 0 0,1 0 0 0 0,-1 0-1 0 0,2-1 1 0 0,-1 1 0 0 0,1 0-1 0 0,0-1 1 0 0,1 1 0 0 0,-1-1 0 0 0,1 1-1 0 0,1-1 1 0 0,0 0 0 0 0,0-1-1 0 0,0 1 1 0 0,1-1 0 0 0,0 1 0 0 0,0-1-1 0 0,0-1 1 0 0,1 1 0 0 0,0-1-1 0 0,0 0 1 0 0,0 0 0 0 0,1-1 0 0 0,-1 0-1 0 0,1 0 1 0 0,0 0 0 0 0,1-1-1 0 0,-1 0 1 0 0,0-1 0 0 0,1 1 0 0 0,0-1-1 0 0,-1-1 1 0 0,6 1-26 0 0,-5-1 127 0 0,0-1 1 0 0,0 0-1 0 0,0-1 0 0 0,0 0 1 0 0,0 0-1 0 0,0 0 0 0 0,0-1 1 0 0,0 0-1 0 0,-1-1 0 0 0,1 0 1 0 0,-1 0-1 0 0,0-1 0 0 0,1 1 1 0 0,-2-2-1 0 0,1 1 0 0 0,0-1 1 0 0,-1 0-1 0 0,0 0 0 0 0,1-1-127 0 0,20-27 374 0 0,0-1 0 0 0,-2-1 0 0 0,-2-1 1 0 0,-2-2-1 0 0,-1 0 0 0 0,-1-1 0 0 0,-3 0 0 0 0,-1-2 0 0 0,-2 0 0 0 0,4-22-374 0 0,0 10 240 0 0,6-54 558 0 0,-23 106-826 0 0,8 9-685 0 0,-2 4 672 0 0,2 0 0 0 0,0 0-1 0 0,0-1 1 0 0,1 0-1 0 0,1 0 1 0 0,0-1 0 0 0,0 0-1 0 0,1-1 1 0 0,0 0-1 0 0,0-1 1 0 0,1 0 0 0 0,0-1-1 0 0,1 0 1 0 0,-1-1-1 0 0,1 0 1 0 0,1-1 0 0 0,-1-1-1 0 0,1 0 1 0 0,13 2 41 0 0,-3-2-45 0 0,1-1 1 0 0,0 0 0 0 0,0-2 0 0 0,0-1-1 0 0,0-1 1 0 0,0-1 0 0 0,0-2-1 0 0,0 0 1 0 0,0-1 0 0 0,20-8 44 0 0,94-38-2208 0 0,-50 11-5478 0 0,-56 25-3289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2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520 239 6777 0 0,'0'0'729'0'0,"0"0"-352"0"0,0 0-198 0 0,0 0 23 0 0,0 0 175 0 0,0 0 93 0 0,0 0-19 0 0,0 0-134 0 0,0 0-171 0 0,0 0-80 0 0,0 0-24 0 0,-16 27 45 0 0,-50 89 39 0 0,0 7 66 0 0,-86 129 163 0 0,151-250-351 0 0,-22 30 133 0 0,0-1 0 0 0,-3-1 1 0 0,0-1-1 0 0,-2-1 1 0 0,0-2-1 0 0,-21 14-137 0 0,49-40 71 0 0,0-1 0 0 0,0 1 0 0 0,0 0 0 0 0,0-1-1 0 0,0 1 1 0 0,0 0 0 0 0,-1-1 0 0 0,1 1 0 0 0,0-1 0 0 0,0 1 0 0 0,0 0 0 0 0,-1 0-1 0 0,1-1 1 0 0,0 1 0 0 0,0 0 0 0 0,-1-1 0 0 0,1 1 0 0 0,0 0 0 0 0,0 0-1 0 0,-1-1 1 0 0,1 1 0 0 0,0 0 0 0 0,-1 0 0 0 0,1 0 0 0 0,0-1 0 0 0,-1 1-1 0 0,1 0 1 0 0,-1 0 0 0 0,1 0 0 0 0,0 0 0 0 0,-1 0 0 0 0,1 0 0 0 0,0 0-1 0 0,-1 0 1 0 0,1 0 0 0 0,-1 0 0 0 0,1 0 0 0 0,0 0 0 0 0,-1 0 0 0 0,1 0 0 0 0,-1 0-1 0 0,1 0 1 0 0,0 0 0 0 0,-1 1 0 0 0,1-1 0 0 0,0 0 0 0 0,-1 0 0 0 0,1 0-1 0 0,0 1 1 0 0,-1-1 0 0 0,1 0 0 0 0,0 0-71 0 0,19-36 299 0 0,-17 33-207 0 0,185-255 556 0 0,-110 161-431 0 0,213-248 593 0 0,-258 321-741 0 0,-23 51-944 0 0,-1 207 709 0 0,-29 134 310 0 0,20-357-65 0 0,0 0 0 0 0,-1 0 0 0 0,0 0 0 0 0,-1-1 1 0 0,0 1-1 0 0,-1 0 0 0 0,0-1 0 0 0,0 0 0 0 0,-1 0 1 0 0,-1 0-1 0 0,0-1 0 0 0,0 0 0 0 0,-7 8-79 0 0,10-16 102 0 0,-1 0 0 0 0,0 0 1 0 0,1 0-1 0 0,-1-1 0 0 0,0 1 0 0 0,1-1 0 0 0,-1 0 1 0 0,0 0-1 0 0,1 0 0 0 0,-1-1 0 0 0,0 1 0 0 0,1-1 1 0 0,-1 0-1 0 0,1 0 0 0 0,-1 0 0 0 0,1-1 0 0 0,-1 1 1 0 0,1-1-1 0 0,0 0 0 0 0,0 0 0 0 0,0 0 0 0 0,0 0 1 0 0,0 0-1 0 0,0-1 0 0 0,0 1 0 0 0,1-1 0 0 0,0 0 0 0 0,-1 0 1 0 0,1 0-1 0 0,0 0 0 0 0,-2-3-102 0 0,-5-4 35 0 0,-25-29-440 0 0,1-2-1 0 0,2-1 0 0 0,1-1 0 0 0,2-4 406 0 0,13 24-473 0 0,-33-53-3378 0 0,42 67 1467 0 0,2 6-1950 0 0,3 2-3877 0 0</inkml:trace>
  <inkml:trace contextRef="#ctx0" brushRef="#br0" timeOffset="431.076">967 755 11258 0 0,'0'0'1942'0'0,"0"0"-1550"0"0,0 0-501 0 0,0 0 70 0 0,0 0 205 0 0,0 0 131 0 0,0 0 8 0 0,0 0-71 0 0,-11 34-80 0 0,-35 105-56 0 0,27-61 66 0 0,17-69-112 0 0,1-2 92 0 0,-1 0 0 0 0,1 1 0 0 0,-1-1 1 0 0,-1 0-1 0 0,1 0 0 0 0,-1-1 1 0 0,-1 1-1 0 0,1-1 0 0 0,-1 1 0 0 0,0-1 1 0 0,0 0-1 0 0,-3 2-144 0 0,6-7 88 0 0,0-1 1 0 0,0 0-1 0 0,0 1 1 0 0,-1-1-1 0 0,1 0 1 0 0,0 0-1 0 0,0 0 1 0 0,0 0 0 0 0,-1 0-1 0 0,1 0 1 0 0,0 0-1 0 0,0 0 1 0 0,0 0-1 0 0,-1 0 1 0 0,1-1-1 0 0,0 1 1 0 0,0 0-1 0 0,0-1 1 0 0,0 1-1 0 0,0-1 1 0 0,0 0-1 0 0,-1 1 1 0 0,1-1-1 0 0,1 0 1 0 0,-1 1-1 0 0,0-1 1 0 0,0 0-1 0 0,0 0 1 0 0,0 0-1 0 0,1 0 1 0 0,-1 0-1 0 0,0 0 1 0 0,1 0-1 0 0,-1 0 1 0 0,0 0-1 0 0,1 0 1 0 0,0 0-1 0 0,-1-1 1 0 0,1 1-1 0 0,0 0 1 0 0,-1 0-1 0 0,1 0 1 0 0,0-1-1 0 0,0 1 1 0 0,0 0-1 0 0,0 0 1 0 0,0 0 0 0 0,0-1-1 0 0,1 1 1 0 0,-1 0-1 0 0,0 0 1 0 0,1 0-1 0 0,-1 0 1 0 0,1-1-89 0 0,-3-16 71 0 0,1 0 0 0 0,1 0 1 0 0,1 0-1 0 0,0 0 0 0 0,2 0 1 0 0,0 1-1 0 0,1-1 0 0 0,0 1 1 0 0,2-1-1 0 0,0 2 0 0 0,1-1 1 0 0,0 1-1 0 0,2-1 0 0 0,6-9-71 0 0,12-13-13 0 0,1 0-1 0 0,2 1 0 0 0,1 2 1 0 0,34-30 13 0 0,-47 50 9 0 0,0 1 1 0 0,0 1 0 0 0,2 0-1 0 0,0 1 1 0 0,0 1 0 0 0,1 1-1 0 0,0 1 1 0 0,10-2-10 0 0,-29 10-25 0 0,-1 1-1 0 0,1 0 0 0 0,0 0 1 0 0,-1 0-1 0 0,1 0 1 0 0,0 0-1 0 0,0 0 1 0 0,0 0-1 0 0,0 1 1 0 0,0-1-1 0 0,0 1 1 0 0,0 0-1 0 0,0-1 1 0 0,0 1-1 0 0,0 0 0 0 0,0 0 1 0 0,0 0-1 0 0,0 0 1 0 0,0 0-1 0 0,0 1 1 0 0,0-1-1 0 0,0 1 1 0 0,0-1-1 0 0,0 1 1 0 0,-1 0-1 0 0,1 0 0 0 0,0 0 1 0 0,0 0-1 0 0,0 0 1 0 0,-1 0-1 0 0,1 0 1 0 0,-1 0-1 0 0,1 1 1 0 0,-1-1-1 0 0,1 1 1 0 0,-1-1-1 0 0,0 1 0 0 0,1 0 1 0 0,-1 0 25 0 0,-2 8-33 0 0,0-1-1 0 0,-1 1 1 0 0,0 0 0 0 0,-1-1-1 0 0,0 1 1 0 0,0-1 0 0 0,-1 0-1 0 0,0 0 1 0 0,-1 0 0 0 0,0 0-1 0 0,0-1 1 0 0,-1 0 0 0 0,0 0-1 0 0,0 0 1 0 0,-1-1 0 0 0,0 1 33 0 0,-128 106-394 0 0,121-104 289 0 0,8-5-147 0 0,-84 57-890 0 0,25-33-7118 0 0,62-29 3364 0 0,1 0-972 0 0</inkml:trace>
  <inkml:trace contextRef="#ctx0" brushRef="#br0" timeOffset="1031.866">1317 843 216 0 0,'0'0'1919'0'0,"0"0"-519"0"0,0 0-225 0 0,0 0 127 0 0,0 0 206 0 0,0 0 25 0 0,0 0-236 0 0,0 0-333 0 0,0 0-275 0 0,0 0-151 0 0,0 0-40 0 0,0 0 14 0 0,0 0 9 0 0,1 10-51 0 0,-5 81 458 0 0,0-72-772 0 0,-2-1 0 0 0,0 1 0 0 0,0-1 0 0 0,-2 0-1 0 0,-1-1 1 0 0,0 0 0 0 0,-1 0 0 0 0,0-1 0 0 0,-4 3-156 0 0,6-17 3783 0 0,11-20-2550 0 0,12-24-916 0 0,15-22-193 0 0,3 3-1 0 0,3 0 1 0 0,2 3-1 0 0,2 1 1 0 0,5-1-124 0 0,-22 27 13 0 0,2 2 0 0 0,1 0 1 0 0,1 2-1 0 0,1 0 0 0 0,8-3-13 0 0,-31 26 0 0 0,1 0-1 0 0,0 0 0 0 0,0 1 0 0 0,0 0 1 0 0,0 0-1 0 0,0 0 0 0 0,0 1 0 0 0,1 0 1 0 0,-1 0-1 0 0,1 0 0 0 0,0 1 1 0 0,0 0-1 0 0,6 0 1 0 0,-10 3-15 0 0,-1 0 0 0 0,1 0 0 0 0,-1 1 0 0 0,0-1 0 0 0,0 1 0 0 0,0-1 0 0 0,0 1 0 0 0,0 0 0 0 0,0-1-1 0 0,-1 1 1 0 0,1 0 0 0 0,-1 0 0 0 0,0 0 0 0 0,0 1 0 0 0,0-1 0 0 0,0 0 0 0 0,0 0 0 0 0,-1 0 0 0 0,1 1 0 0 0,-1-1 0 0 0,0 0 0 0 0,0 1 0 0 0,-1-1 0 0 0,1 0 0 0 0,-1 3 15 0 0,1 4 19 0 0,0 0 0 0 0,-1-1 0 0 0,-1 1 0 0 0,1 0 0 0 0,-1-1 0 0 0,-1 1 0 0 0,0-1 0 0 0,0 0 0 0 0,-1 0 0 0 0,0 0 0 0 0,-1 0 0 0 0,1-1 0 0 0,-2 0 1 0 0,-4 6-20 0 0,4-5-15 0 0,-1-1 1 0 0,0 1 0 0 0,0-1 0 0 0,-1-1 0 0 0,0 0 0 0 0,0 0 0 0 0,-1 0 0 0 0,0-1 0 0 0,0 0 0 0 0,0-1 0 0 0,-1 0 0 0 0,0-1-1 0 0,0 0 1 0 0,0 0 0 0 0,0-1 0 0 0,-8 1 14 0 0,10-2-305 0 0,-40 3-1728 0 0,31-23-4517 0 0,17-4-2359 0 0,0 11 4160 0 0</inkml:trace>
  <inkml:trace contextRef="#ctx0" brushRef="#br0" timeOffset="1280.449">2121 0 13483 0 0,'0'0'1618'0'0,"0"0"-664"0"0,0 0-504 0 0,0 0-45 0 0,0 0 142 0 0,0 0 156 0 0,0 0 72 0 0,0 0-36 0 0,0 0-139 0 0,0 0-155 0 0,-18 35-142 0 0,-55 112-144 0 0,32-37 34 0 0,-8 73-285 0 0,31-58-3984 0 0,15-99 1024 0 0,-1 0-4871 0 0,4-15 1692 0 0</inkml:trace>
  <inkml:trace contextRef="#ctx0" brushRef="#br0" timeOffset="1783.885">2167 449 7290 0 0,'0'0'2055'0'0,"0"0"-630"0"0,0 0-326 0 0,0 0-9 0 0,0 0-38 0 0,0 0-162 0 0,0 0-186 0 0,0 0-160 0 0,0 0-57 0 0,0 0-17 0 0,0 0-52 0 0,0 0-85 0 0,-5 22-67 0 0,-16 67-57 0 0,13 2 344 0 0,10-88-453 0 0,1 0 0 0 0,-1 0 0 0 0,1-1 0 0 0,0 1 0 0 0,0-1-1 0 0,0 0 1 0 0,0 1 0 0 0,1-1 0 0 0,-1-1 0 0 0,1 1 0 0 0,-1 0 0 0 0,1-1-1 0 0,-1 0 1 0 0,1 0 0 0 0,0 0 0 0 0,-1 0 0 0 0,1-1 0 0 0,0 1 0 0 0,0-1-1 0 0,0 0 1 0 0,-1 0 0 0 0,1-1 0 0 0,0 1 0 0 0,0-1 0 0 0,0 1 0 0 0,-1-1-1 0 0,1 0 1 0 0,-1-1 0 0 0,1 1 0 0 0,0-1 0 0 0,-1 1 0 0 0,0-1-100 0 0,33-23 283 0 0,-2-1 1 0 0,-1-2-1 0 0,-1-1 0 0 0,-1-1 1 0 0,-2-2-1 0 0,-1-1 0 0 0,-1-1 1 0 0,4-11-284 0 0,12-3 55 0 0,-37 70-894 0 0,-8 321 25 0 0,22 211-578 0 0,-21-541 1391 0 0,0-1-1 0 0,-1 0 1 0 0,0 1-1 0 0,-1-1 1 0 0,0-1 0 0 0,-1 1-1 0 0,-1 0 1 0 0,1-1 0 0 0,-2 0-1 0 0,0 0 1 0 0,-5 8 1 0 0,8-14 40 0 0,-1-1-1 0 0,1 1 1 0 0,-1-1-1 0 0,0 0 1 0 0,0 0-1 0 0,0 0 1 0 0,-1-1-1 0 0,1 0 1 0 0,-1 1 0 0 0,0-1-1 0 0,0-1 1 0 0,0 1-1 0 0,0-1 1 0 0,-1 0-1 0 0,1 0 1 0 0,0-1-1 0 0,-1 1 1 0 0,1-1 0 0 0,-1-1-1 0 0,0 1 1 0 0,1-1-1 0 0,-1 0 1 0 0,0 0-1 0 0,1 0 1 0 0,-1-1-1 0 0,-2 0-39 0 0,3-1 40 0 0,0-1 0 0 0,0 0-1 0 0,0 0 1 0 0,0 0 0 0 0,0-1-1 0 0,1 0 1 0 0,-1 0-1 0 0,1 0 1 0 0,0 0 0 0 0,0 0-1 0 0,1-1 1 0 0,-1 0 0 0 0,1 0-1 0 0,0 0 1 0 0,0 0-1 0 0,1 0 1 0 0,-1-1 0 0 0,1 1-1 0 0,0-1 1 0 0,1 1-1 0 0,0-1 1 0 0,-1 0 0 0 0,2 0-1 0 0,-1-3-39 0 0,-2-10-31 0 0,1 1 0 0 0,1-1 0 0 0,1 1 0 0 0,1-1-1 0 0,0 0 1 0 0,2 1 0 0 0,0 0 0 0 0,1-1 0 0 0,0 1-1 0 0,2 1 1 0 0,0-1 0 0 0,1 1 0 0 0,8-15 31 0 0,109-165-2689 0 0,-77 136-997 0 0,1 1-3506 0 0,-23 29-2158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0:33.337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695 244 0 0 0,'-158'47'0'0'0,"106"-21"0"0"0,41-12 0 0 0,-17-9 336 0 0,-57 5 320 0 0,83-12-617 0 0,-1 0-1 0 0,1 0 1 0 0,1 0-1 0 0,-1 0 1 0 0,0 0-1 0 0,0-1 1 0 0,1 1 0 0 0,0-1-1 0 0,-1 1 1 0 0,1-1-1 0 0,0 1 1 0 0,0-1-1 0 0,0 0 1 0 0,1 0-1 0 0,-1 1 1 0 0,0-1-1 0 0,1 0 1 0 0,0 0 0 0 0,0 0-1 0 0,0 1 1 0 0,0-1-1 0 0,0 0 1 0 0,1 0-1 0 0,-1 0 1 0 0,1 0-1 0 0,0 1 1 0 0,0-1-1 0 0,0 0 1 0 0,0 1-1 0 0,0-2-38 0 0,104-223 650 0 0,-104 226-641 0 0,0 1 1 0 0,-1-1-1 0 0,1 0 0 0 0,0 1 1 0 0,-1-1-1 0 0,1 0 0 0 0,-1 0 1 0 0,1 0-1 0 0,-1 1 0 0 0,0-1 1 0 0,1 0-1 0 0,-1 0 0 0 0,0 0 1 0 0,0 0-1 0 0,1 0 0 0 0,-1 0 1 0 0,0 0-1 0 0,0 0 0 0 0,0 1 1 0 0,0-1-1 0 0,0 0 0 0 0,0 0 1 0 0,0 0-1 0 0,-1 0 0 0 0,1 0 1 0 0,0 0-1 0 0,0 0 0 0 0,-1 0 1 0 0,1 0-1 0 0,-1 1 0 0 0,1-1 1 0 0,0 0-1 0 0,-1 0 0 0 0,0 0 1 0 0,1 1-1 0 0,-1-1 0 0 0,1 0 1 0 0,-1 1-1 0 0,0-1 0 0 0,0 0 1 0 0,1 1-1 0 0,-1-1 0 0 0,0 1 1 0 0,0-1-1 0 0,0 1 0 0 0,1 0 1 0 0,-1-1-1 0 0,0 1 0 0 0,0 0 1 0 0,0 0-1 0 0,0-1 0 0 0,0 1 1 0 0,0 0-1 0 0,0 0 0 0 0,0 0 1 0 0,0 0-1 0 0,0 0 0 0 0,0 0 1 0 0,0 1-10 0 0,-6 0-3 0 0,1 1 1 0 0,-1 0 0 0 0,1 1 0 0 0,0-1 0 0 0,-1 1-1 0 0,2 0 1 0 0,-1 1 0 0 0,0 0 0 0 0,1 0-1 0 0,-1 0 1 0 0,1 0 0 0 0,-2 3 2 0 0,-8 5 59 0 0,-98 73 809 0 0,109-62-1115 0 0,11-13 210 0 0,-5-16 1238 0 0,-10 16-1613 0 0,-74 136 304 0 0,36-72 627 0 0,46-74-370 0 0,0 0-26 0 0,0 0-19 0 0,5-8 162 0 0,36-42 132 0 0,-2 3-401 0 0,-1-2 0 0 0,-3-1 0 0 0,29-54 3 0 0,-63 103 0 0 0,0 0 1 0 0,0 0-1 0 0,1 0 1 0 0,-1 0-1 0 0,0-1 1 0 0,0 1-1 0 0,0 0 1 0 0,0 0-1 0 0,0-1 1 0 0,-1 1-1 0 0,1 0 1 0 0,0-1-1 0 0,-1 1 1 0 0,1-1-1 0 0,-1 1 0 0 0,1-1 1 0 0,-1 1-1 0 0,0-1 1 0 0,1 1-1 0 0,-1-1 1 0 0,0 1-1 0 0,0-1 1 0 0,0 1-1 0 0,0-1 1 0 0,-1 0-1 0 0,1 1 1 0 0,0-1-1 0 0,0 1 1 0 0,-1-1-1 0 0,1 1 0 0 0,-1-1 1 0 0,0 1-1 0 0,1 0 1 0 0,-1-1-1 0 0,0 1 1 0 0,0 0-1 0 0,0-1 1 0 0,0 1-1 0 0,0 0 1 0 0,0 0-1 0 0,0 0 1 0 0,0 0-1 0 0,-1 0 1 0 0,1 0-1 0 0,0 0 0 0 0,-1 0 1 0 0,1 1-1 0 0,0-1 1 0 0,-1 0-1 0 0,1 1 1 0 0,-1-1-1 0 0,1 1 1 0 0,-1 0-1 0 0,1-1 1 0 0,-1 1-1 0 0,1 0 1 0 0,-1 0-1 0 0,1 0 1 0 0,-1 0-1 0 0,0 0 0 0 0,-5 3-5 0 0,-1 1 1 0 0,0-1-1 0 0,1 2 0 0 0,0-1 1 0 0,0 1-1 0 0,0 0 0 0 0,1 0 1 0 0,0 1-1 0 0,0 0 0 0 0,0 0 1 0 0,1 1-1 0 0,-1-1 1 0 0,1 2 4 0 0,-17 18 47 0 0,-139 175 950 0 0,145-164-543 0 0,56-30 102 0 0,-26-11-502 0 0,-1 0 1 0 0,1-1-1 0 0,-1 0 1 0 0,0-1-1 0 0,0-1 1 0 0,0 0-1 0 0,-1-1 1 0 0,8-7-55 0 0,-17 14 3 0 0,226-148-102 0 0,-165 121-384 0 0,-64 38 362 0 0,-68 117 697 0 0,32-71-393 0 0,-197 329 1197 0 0,216-333-1229 0 0,58-53 278 0 0,76-87-12 0 0,252-282-975 0 0,-325 337 129 0 0,-57 53 345 0 0,-129 175 249 0 0,-39 45 531 0 0,143-185-428 0 0,39-55-265 0 0,-1 0 1 0 0,0 0 0 0 0,1-1 0 0 0,-1 1-1 0 0,1 0 1 0 0,-1 0 0 0 0,0 0 0 0 0,1-1-1 0 0,-1 1 1 0 0,1 0 0 0 0,-1 0 0 0 0,0 0-1 0 0,1 0 1 0 0,-1 0 0 0 0,1 0 0 0 0,-1 0-1 0 0,1 0 1 0 0,-1 0 0 0 0,0 0 0 0 0,1 0-1 0 0,-1 0 1 0 0,1 0 0 0 0,-1 0 0 0 0,0 0-1 0 0,1 1 1 0 0,-1-1 0 0 0,1 0 0 0 0,-1 0-1 0 0,0 0 1 0 0,1 1 0 0 0,-1-1 0 0 0,0 0-1 0 0,1 0 1 0 0,-1 1 0 0 0,0-1 0 0 0,1 0-1 0 0,-1 1 1 0 0,0-1 0 0 0,0 0 0 0 0,1 1-1 0 0,-1-1 1 0 0,0 0 0 0 0,0 1 0 0 0,0-1-1 0 0,1 1 1 0 0,-1-1 0 0 0,0 0 0 0 0,0 1-1 0 0,0-1 1 0 0,0 1 0 0 0,0-1 0 0 0,0 1-1 0 0,0-1 1 0 0,0 0 0 0 0,0 1 0 0 0,0-1-1 0 0,0 1 1 0 0,0-1 0 0 0,0 0 0 0 0,-1 1-1 0 0,1-1 1 0 0,0 1 0 0 0,0-1 0 0 0,0 0-1 0 0,0 1 1 0 0,-1-1 0 0 0,1 1-4 0 0,1-2 11 0 0,80-58 527 0 0,48-56-486 0 0,80-96-52 0 0,-118 117-205 0 0,1-5-326 0 0,-121 140 163 0 0,-143 182 636 0 0,49-73 8 0 0,-11 12 1037 0 0,-59 99-1313 0 0,151-181 283 0 0,42-79-278 0 0,1 0 0 0 0,-1 0 0 0 0,0-1 0 0 0,1 1 0 0 0,-1 0 0 0 0,0 0 1 0 0,1-1-1 0 0,-1 1 0 0 0,1 0 0 0 0,-1-1 0 0 0,1 1 0 0 0,-1-1 0 0 0,1 1 0 0 0,0 0 0 0 0,-1-1 0 0 0,1 1 0 0 0,0-1 0 0 0,-1 0 0 0 0,1 1 0 0 0,0-1 0 0 0,0 1 0 0 0,-1-1 1 0 0,1 0-1 0 0,0 0 0 0 0,0 1 0 0 0,0-1 0 0 0,-1 0 0 0 0,1 0 0 0 0,0 0 0 0 0,0 0 0 0 0,0 0 0 0 0,0 0 0 0 0,-1 0 0 0 0,1 0 0 0 0,0 0 0 0 0,0-1 0 0 0,0 1 0 0 0,-1 0 1 0 0,1 0-1 0 0,0-1 0 0 0,0 1 0 0 0,-1-1 0 0 0,1 1 0 0 0,0-1-5 0 0,11-3 68 0 0,-1 0-1 0 0,0-1 1 0 0,0 0 0 0 0,-1-1 0 0 0,1 0 0 0 0,-1 0-1 0 0,-1-1 1 0 0,1-1 0 0 0,4-4-68 0 0,9-7 91 0 0,871-735-608 0 0,-794 681-246 0 0,-94 77 243 0 0,-19 17 462 0 0,13-20 47 0 0,-342 443 724 0 0,140-192-125 0 0,-126 147 652 0 0,280-331-833 0 0,65-69-301 0 0,103-82 291 0 0,-100 66-350 0 0,479-450 250 0 0,69-29-1110 0 0,-345 314-110 0 0,-167 147 288 0 0,-55 41 399 0 0,-7 10 218 0 0,-2 0-1 0 0,0-1 1 0 0,-1 0 0 0 0,0-1-1 0 0,-1 0 1 0 0,0 0 0 0 0,-11 9 18 0 0,-1 3 24 0 0,-820 957 1823 0 0,491-548-602 0 0,290-371-816 0 0,88-69-169 0 0,84-86-12 0 0,440-410-39 0 0,342-204-2036 0 0,-772 623 639 0 0,-120 83 1178 0 0,-1-1 1 0 0,1 0 0 0 0,0 0-1 0 0,-1 0 1 0 0,1 1-1 0 0,-1-1 1 0 0,1 0 0 0 0,-1 1-1 0 0,1-1 1 0 0,-1 0 0 0 0,1 1-1 0 0,-1-1 1 0 0,1 1-1 0 0,-1-1 1 0 0,0 1 0 0 0,1-1-1 0 0,-1 1 1 0 0,0-1-1 0 0,1 1 1 0 0,-1-1 0 0 0,0 1-1 0 0,0-1 1 0 0,1 1 0 0 0,-1 0-1 0 0,0-1 1 0 0,0 1-1 0 0,0-1 1 0 0,0 1 0 0 0,0 0-1 0 0,0-1 1 0 0,0 1-1 0 0,0-1 1 0 0,0 1 0 0 0,0 0-1 0 0,0-1 1 0 0,0 1 0 0 0,0-1-1 0 0,-1 1 1 0 0,1 0-1 0 0,0-1 1 0 0,0 1 0 0 0,-1-1-1 0 0,1 1 1 0 0,0-1-1 0 0,-1 1 1 0 0,1-1 0 0 0,0 1-1 0 0,-1-1 1 0 0,1 1 0 0 0,-1-1-1 0 0,1 0 1 0 0,-1 1-1 0 0,1-1 1 0 0,-1 0 0 0 0,0 1 9 0 0,-129 171 73 0 0,-498 529 934 0 0,427-483-498 0 0,96-104 300 0 0,-4-4 0 0 0,-83 62-809 0 0,165-152 393 0 0,51-41-297 0 0,10-9-122 0 0,593-557 140 0 0,-432 415-232 0 0,176-159-2620 0 0,0-31 2738 0 0,-253 230-796 0 0,-147 151 621 0 0,-263 259 246 0 0,-771 807 2989 0 0,753-747-1831 0 0,264-282-891 0 0,69-57-282 0 0,174-132 156 0 0,481-390-122 0 0,-548 425-186 0 0,609-497-1899 0 0,-670 530 1485 0 0,-67 59 217 0 0,-13 13 183 0 0,-244 215-204 0 0,-698 680 2015 0 0,648-633-478 0 0,290-255-1139 0 0,26-16-64 0 0,163-133 143 0 0,495-392-154 0 0,-530 425-109 0 0,677-475-1481 0 0,-714 520 524 0 0,-104 61 773 0 0,-664 558 622 0 0,136-116 1235 0 0,129-128-280 0 0,401-318-1294 0 0,0 1 1 0 0,1-1 0 0 0,-1 0-1 0 0,0 0 1 0 0,0 0 0 0 0,0 1-1 0 0,0-1 1 0 0,0 0 0 0 0,0 0-1 0 0,0 0 1 0 0,0 1 0 0 0,0-1 0 0 0,1 0-1 0 0,-1 0 1 0 0,0 0 0 0 0,0 1-1 0 0,0-1 1 0 0,0 0 0 0 0,0 0-1 0 0,0 1 1 0 0,0-1 0 0 0,-1 0-1 0 0,1 0 1 0 0,0 0 0 0 0,0 1-1 0 0,0-1 1 0 0,0 0 0 0 0,0 0-1 0 0,0 0 1 0 0,261-176-4 0 0,686-534-400 0 0,-410 343-764 0 0,-424 307 92 0 0,-126 84 578 0 0,-154 152 494 0 0,-727 699 1321 0 0,612-628-112 0 0,282-247-1199 0 0,0 0-1 0 0,0 0 0 0 0,0 1 1 0 0,0-1-1 0 0,1 0 1 0 0,-1 0-1 0 0,0 0 0 0 0,0 0 1 0 0,0 0-1 0 0,0 1 0 0 0,0-1 1 0 0,0 0-1 0 0,0 0 1 0 0,0 0-1 0 0,0 1 0 0 0,0-1 1 0 0,0 0-1 0 0,0 0 1 0 0,0 0-6 0 0,25-15-9 0 0,297-249 146 0 0,595-463-488 0 0,-463 365-220 0 0,-379 310 238 0 0,-313 258-338 0 0,-511 518 1213 0 0,512-486-273 0 0,-315 297 970 0 0,504-487-1103 0 0,77-57-177 0 0,91-78 147 0 0,1279-990-287 0 0,-1319 1017 112 0 0,578-405-762 0 0,-579 423 407 0 0,-88 65 49 0 0,-178 149 363 0 0,-495 425 629 0 0,594-512-495 0 0,-520 465 1009 0 0,533-494-890 0 0,108-67-361 0 0,117-83 216 0 0,-5-5 0 0 0,4-13-96 0 0,-5 4-9 0 0,776-514-383 0 0,-623 413-52 0 0,-264 184 248 0 0,-48 35-149 0 0,-353 296 227 0 0,-605 625 999 0 0,711-668-373 0 0,258-249-562 0 0,32-26 41 0 0,-24 10 19 0 0,174-115 170 0 0,-122 74-147 0 0,1064-756-53 0 0,-567 420-401 0 0,-670 474 230 0 0,-151 134 462 0 0,-51 72-267 0 0,130-121 113 0 0,-95 90 134 0 0,258-240-315 0 0,31-29 9 0 0,5-4 64 0 0,1 0 0 0 0,0-1 0 0 0,-1 0-1 0 0,0-1 1 0 0,0 0 0 0 0,0 0 0 0 0,-1-1-1 0 0,1 0 1 0 0,4-6-5 0 0,14-7 29 0 0,900-633 109 0 0,-891 627-150 0 0,117-79-6 0 0,4 7 0 0 0,155-70 18 0 0,-259 152-114 0 0,-53 24 66 0 0,-7 2 51 0 0,0-1-1 0 0,-1 0 0 0 0,0 0 0 0 0,0 0 0 0 0,-2-1 0 0 0,1 0 1 0 0,-1 0-1 0 0,0-1 0 0 0,-3 2-2 0 0,-12 11 14 0 0,-418 371 115 0 0,-393 346 529 0 0,758-673-565 0 0,77-65-94 0 0,1 0 0 0 0,-1 0-1 0 0,0 0 1 0 0,0 0 0 0 0,1 1 0 0 0,-1-1 0 0 0,0 0 0 0 0,0 0-1 0 0,0 0 1 0 0,1 0 0 0 0,-1 0 0 0 0,0 1 0 0 0,0-1 0 0 0,0 0 0 0 0,1 0-1 0 0,-1 1 1 0 0,0-1 0 0 0,0 0 0 0 0,0 0 0 0 0,0 0 0 0 0,0 1-1 0 0,0-1 1 0 0,0 0 0 0 0,0 0 0 0 0,0 1 0 0 0,1-1 0 0 0,-1 0-1 0 0,0 0 1 0 0,0 1 0 0 0,0-1 0 0 0,0 0 0 0 0,-1 1 1 0 0,34-16 32 0 0,116-75 257 0 0,121-100-289 0 0,-78 53 80 0 0,914-601-401 0 0,-967 658 213 0 0,-139 80 106 0 0,-1 0 1 0 0,1 0 0 0 0,0 0 0 0 0,-1 0-1 0 0,1 0 1 0 0,0 0 0 0 0,-1 0-1 0 0,1 0 1 0 0,0 0 0 0 0,-1 1 0 0 0,1-1-1 0 0,0 0 1 0 0,-1 0 0 0 0,1 0 0 0 0,0 0-1 0 0,0 1 1 0 0,-1-1 0 0 0,1 0-1 0 0,0 0 1 0 0,0 1 0 0 0,-1-1 0 0 0,1 0-1 0 0,0 1 1 0 0,0-1 0 0 0,0 0 0 0 0,0 0-1 0 0,0 1 1 0 0,-1-1 0 0 0,1 0-1 0 0,0 1 1 0 0,0-1 0 0 0,0 0 0 0 0,0 1-1 0 0,0-1 1 0 0,0 0 0 0 0,0 1 0 0 0,0-1-1 0 0,0 1 1 0 0,0-1 0 0 0,0 0-1 0 0,0 1 1 0 0,0-1 0 0 0,0 0 0 0 0,1 0-1 0 0,-1 1 1 0 0,0-1 0 0 0,0 0 0 0 0,0 1-1 0 0,0-1 1 0 0,1 0 0 0 0,-1 1-1 0 0,0-1 1 0 0,0 0 0 0 0,1 0 0 0 0,-1 1-1 0 0,0-1 1 0 0,0 0 0 0 0,1 0 0 0 0,-1 0-1 0 0,0 0 1 0 0,0 1 0 0 0,1-1-1 0 0,-1 0 1 0 0,1 0 1 0 0,-158 136 14 0 0,-307 243 364 0 0,-35-7-378 0 0,216-163 478 0 0,250-182-389 0 0,38-26-102 0 0,97-49 42 0 0,-77 32-14 0 0,534-311 81 0 0,-113 73-248 0 0,-445 253 148 0 0,0 0 0 0 0,0 0 1 0 0,0 0-1 0 0,0 0 0 0 0,0 0 1 0 0,0 0-1 0 0,1 1 0 0 0,-1-1 0 0 0,0 0 1 0 0,0 1-1 0 0,1-1 0 0 0,-1 1 1 0 0,0-1-1 0 0,1 1 0 0 0,-1 0 0 0 0,0 0 1 0 0,1-1-1 0 0,-1 1 0 0 0,0 0 1 0 0,1 0-1 0 0,-1 0 0 0 0,0 0 1 0 0,1 1-1 0 0,-1-1 0 0 0,0 0 0 0 0,1 1 1 0 0,-1-1-1 0 0,0 1 0 0 0,1-1 1 0 0,-1 1-1 0 0,0-1 0 0 0,0 1 1 0 0,0 0-1 0 0,1 0 0 0 0,-1-1 0 0 0,1 2 4 0 0,-8 10 8 0 0,0 0-1 0 0,-1-1 1 0 0,0 0-1 0 0,-1-1 1 0 0,0 1-1 0 0,-1-2 1 0 0,0 1-1 0 0,-6 5-7 0 0,-4 3 14 0 0,-66 62 51 0 0,-4-5 1 0 0,-4-3 0 0 0,-2-5-1 0 0,-72 37-65 0 0,-12 11 181 0 0,62-45 137 0 0,186-121-348 0 0,385-246 12 0 0,-440 288 12 0 0,-7 6 10 0 0,0-1 0 0 0,0 0 0 0 0,-1 0 0 0 0,0-1 1 0 0,0 0-1 0 0,0 0 0 0 0,-1 0 0 0 0,1-1 1 0 0,-1 1-1 0 0,-1-1 0 0 0,1 0 0 0 0,-1-1-4 0 0,-3 6 4 0 0,-1 1 0 0 0,1-1 1 0 0,-1 0-1 0 0,1 1 0 0 0,-1-1 0 0 0,1 0 0 0 0,-1 0 0 0 0,1 1 0 0 0,-1-1 0 0 0,0 0 1 0 0,0 0-1 0 0,1 0 0 0 0,-1 0 0 0 0,0 0 0 0 0,0 1 0 0 0,0-1 0 0 0,0 0 0 0 0,0 0 0 0 0,0 0 1 0 0,0 0-1 0 0,0 0 0 0 0,0 0 0 0 0,-1 1 0 0 0,1-1 0 0 0,0 0 0 0 0,-1 0 0 0 0,1 0 0 0 0,0 1 1 0 0,-1-1-1 0 0,1 0 0 0 0,-1 0 0 0 0,1 1 0 0 0,-1-1 0 0 0,1 0 0 0 0,-1 1 0 0 0,0-1 1 0 0,1 0-1 0 0,-1 1 0 0 0,0-1 0 0 0,1 1 0 0 0,-1-1 0 0 0,0 1 0 0 0,0 0 0 0 0,1-1 0 0 0,-1 1 1 0 0,0 0-1 0 0,0-1 0 0 0,-1 1-4 0 0,-39 17 5 0 0,-154 199-74 0 0,-107 135-19 0 0,290-338 76 0 0,-26 52-131 0 0,63-62 10 0 0,80-57 100 0 0,-75 34 31 0 0,616-415 146 0 0,-412 274-185 0 0,-220 149 108 0 0,-34 25-32 0 0,-549 456-77 0 0,67-43-5 0 0,361-301 4 0 0,141-125 37 0 0,-1 0-1 0 0,1 0 1 0 0,-1 0-1 0 0,1 1 1 0 0,0-1 0 0 0,-1 0-1 0 0,1 0 1 0 0,-1 0-1 0 0,1 1 1 0 0,-1-1-1 0 0,1 0 1 0 0,0 1-1 0 0,-1-1 1 0 0,1 0 0 0 0,0 1-1 0 0,-1-1 1 0 0,1 0-1 0 0,0 1 1 0 0,0-1-1 0 0,-1 1 1 0 0,1-1-1 0 0,0 1 1 0 0,0-1 0 0 0,0 0-1 0 0,-1 1 1 0 0,1-1-1 0 0,0 1 1 0 0,0-1-1 0 0,0 1 1 0 0,0-1 0 0 0,0 1-1 0 0,0-1 1 0 0,0 1-1 0 0,0-1 1 0 0,0 1-1 0 0,0-1 1 0 0,0 1-1 0 0,1-1 1 0 0,-1 1 0 0 0,0-1-1 0 0,0 1 1 0 0,0-1-1 0 0,1 0 1 0 0,-1 1-1 0 0,0-1 1 0 0,0 1-1 0 0,1-1 1 0 0,-1 0 0 0 0,0 1-1 0 0,1-1 1 0 0,-1 0-1 0 0,0 1 1 0 0,1-1-1 0 0,-1 0 1 0 0,1 0-1 0 0,-1 1 1 0 0,0-1 0 0 0,1 0-1 0 0,-1 0 1 0 0,1 0-1 0 0,-1 1 1 0 0,1-1-1 0 0,-1 0 1 0 0,1 0 0 0 0,-1 0-1 0 0,1 0 1 0 0,-1 0 6 0 0,35-9-437 0 0,182-129-5398 0 0,-132 82-2033 0 0,-59 39 1196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5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0 6785 0 0,'0'0'1222'0'0,"0"0"-442"0"0,0 0-281 0 0,0 0 12 0 0,0 0 214 0 0,0 0 206 0 0,0 0 35 0 0,-31 6-113 0 0,-97 20-258 0 0,124-26-568 0 0,0 1-1 0 0,0-1 1 0 0,1 1 0 0 0,-1 0 0 0 0,0 1-1 0 0,0-1 1 0 0,1 1 0 0 0,-1 0 0 0 0,1-1-1 0 0,-1 2 1 0 0,1-1 0 0 0,0 0-1 0 0,0 1 1 0 0,0-1 0 0 0,0 1 0 0 0,0 0-1 0 0,1 0 1 0 0,-1 0 0 0 0,1 0-27 0 0,-6 8 73 0 0,0-2-32 0 0,0 0 0 0 0,1 1 0 0 0,0-1-1 0 0,1 2 1 0 0,0-1 0 0 0,0 0 0 0 0,1 1-1 0 0,1 0 1 0 0,0 0 0 0 0,0 1 0 0 0,1-1 0 0 0,1 1-1 0 0,0 0 1 0 0,0 0 0 0 0,1-1 0 0 0,1 6-41 0 0,2-13 100 0 0,1-1 1 0 0,0 1 0 0 0,0-1-1 0 0,0 0 1 0 0,1 0 0 0 0,-1 0-1 0 0,1 0 1 0 0,-1 0 0 0 0,1-1-1 0 0,0 1 1 0 0,0-1 0 0 0,0 0 0 0 0,0-1-1 0 0,1 1 1 0 0,-1-1 0 0 0,0 0-1 0 0,1 0 1 0 0,-1 0 0 0 0,1 0-1 0 0,-1-1 1 0 0,1 0 0 0 0,0 0-1 0 0,-1 0 1 0 0,1 0 0 0 0,-1-1-1 0 0,2 0-100 0 0,18-2 478 0 0,-1-1 0 0 0,1-1-1 0 0,-2-2 1 0 0,1 0-1 0 0,-1-1 1 0 0,0-1-1 0 0,0-1 1 0 0,-1-1 0 0 0,14-10-478 0 0,-28 17 90 0 0,185-109 1680 0 0,-152 107-2053 0 0,-29 101-1168 0 0,-11-80 485 0 0,0 0-1 0 0,2 0 1 0 0,0 0-1 0 0,0 0 1 0 0,1 0-1 0 0,1 0 1 0 0,1-1-1 0 0,2 5 967 0 0,16 14-8495 0 0,-16-25 2579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128 324 2457 0 0,'0'0'1747'0'0,"0"0"-833"0"0,0 0-32 0 0,0 0 466 0 0,0 0 398 0 0,0 0 193 0 0,0 0-77 0 0,33 3-234 0 0,102 9-236 0 0,-5-17 1325 0 0,-113 2-2444 0 0,1 0-110 0 0,0 0 0 0 0,-1-1 0 0 0,1 0-1 0 0,-1-2 1 0 0,0 0 0 0 0,-1-1 0 0 0,0-1-1 0 0,0 0 1 0 0,0-1 0 0 0,-1-1 0 0 0,-1 0 0 0 0,1-1-1 0 0,-2 0 1 0 0,0-1 0 0 0,0-1 0 0 0,-1 0-1 0 0,0-1 1 0 0,-1 0 0 0 0,-1-1 0 0 0,-1 0-1 0 0,2-5-162 0 0,-9 17-8 0 0,-1 0 0 0 0,0 0 0 0 0,1 0-1 0 0,-2-1 1 0 0,1 1 0 0 0,0-1 0 0 0,-1 1 0 0 0,1 0-1 0 0,-1-1 1 0 0,0 1 0 0 0,0-1 0 0 0,0 1-1 0 0,-1-1 1 0 0,1 1 0 0 0,-1 0 0 0 0,0-1-1 0 0,0 1 1 0 0,0 0 0 0 0,0 0 0 0 0,-1-1-1 0 0,1 1 1 0 0,-1 0 0 0 0,0 0 0 0 0,0 1-1 0 0,0-1 1 0 0,0 0 0 0 0,0 1 0 0 0,-1-1 0 0 0,1 1-1 0 0,-1 0 1 0 0,1-1 0 0 0,-1 1 0 0 0,0 1-1 0 0,0-1 1 0 0,0 0 0 0 0,0 1 0 0 0,0-1-1 0 0,-1 1 1 0 0,1 0 0 0 0,0 0 0 0 0,-1 0-1 0 0,1 1 1 0 0,0-1 0 0 0,-1 1 0 0 0,-1 0 8 0 0,0 3-93 0 0,-1 0 1 0 0,1 0 0 0 0,-1 1 0 0 0,1 0 0 0 0,0 0-1 0 0,1 0 1 0 0,-1 1 0 0 0,1 0 0 0 0,0-1 0 0 0,0 2-1 0 0,0-1 1 0 0,1 0 0 0 0,-1 1 0 0 0,-1 5 92 0 0,1-6-44 0 0,-24 50-49 0 0,2 1 1 0 0,2 0 0 0 0,3 2-1 0 0,3 0 1 0 0,2 2-1 0 0,2 0 1 0 0,-1 33 92 0 0,-18 211-502 0 0,25-195 188 0 0,-5 0 0 0 0,-12 41 314 0 0,18-120-68 0 0,-2 0-1 0 0,0 0 0 0 0,-2-1 0 0 0,-2-1 1 0 0,0 0-1 0 0,-6 6 69 0 0,13-23 34 0 0,-1 0 1 0 0,0 0-1 0 0,-1-1 0 0 0,0-1 1 0 0,-1 1-1 0 0,0-1 0 0 0,0 0 1 0 0,-1-1-1 0 0,0 0 0 0 0,-1-1 1 0 0,1 0-1 0 0,-1-1 1 0 0,-1 0-1 0 0,1 0 0 0 0,-1-1 1 0 0,-3 0-35 0 0,11-4 64 0 0,0 0 1 0 0,0 0 0 0 0,0 0 0 0 0,-1-1-1 0 0,1 1 1 0 0,0-1 0 0 0,0 0-1 0 0,0 0 1 0 0,-1-1 0 0 0,1 1-1 0 0,0-1 1 0 0,0 0 0 0 0,0 0-1 0 0,0 0 1 0 0,0-1 0 0 0,0 1 0 0 0,1-1-1 0 0,-1 0 1 0 0,0 0 0 0 0,1 0-1 0 0,-1-1 1 0 0,1 1 0 0 0,0-1-1 0 0,0 0 1 0 0,0 0 0 0 0,0 0-1 0 0,0 0 1 0 0,1-1 0 0 0,-1 1 0 0 0,1-1-1 0 0,0 1 1 0 0,0-1 0 0 0,0 0-1 0 0,1 0 1 0 0,-1 0 0 0 0,1 0-1 0 0,0 0 1 0 0,0 0 0 0 0,0 0 0 0 0,1 0-1 0 0,-1 0 1 0 0,1 0 0 0 0,0-3-65 0 0,-2-20 43 0 0,0 0 1 0 0,2 0 0 0 0,1-1 0 0 0,1 1-1 0 0,2 0 1 0 0,0 0 0 0 0,2 1 0 0 0,1-1-1 0 0,1 1 1 0 0,1 1 0 0 0,1-1 0 0 0,2 2-1 0 0,0-1 1 0 0,2 2 0 0 0,0-1 0 0 0,2 2-1 0 0,0 0 1 0 0,1 1 0 0 0,2 1 0 0 0,3-2-44 0 0,-6 6-229 0 0,1 1 1 0 0,1 1 0 0 0,1 0 0 0 0,0 2 0 0 0,0 0 0 0 0,1 1 0 0 0,1 1 0 0 0,21-7 228 0 0,104-15-4339 0 0,-61 25 207 0 0,125-12-7704 0 0,-73-6 11332 0 0,-131 24 791 0 0,22-7-769 0 0,-16-1 4032 0 0,-13 6 4576 0 0,-2 2-4335 0 0,-15 0-3219 0 0,15 1 516 0 0,-10 1-645 0 0,-1 0 0 0 0,0 1 0 0 0,1 0 1 0 0,-1 1-1 0 0,1 1 0 0 0,0 0 0 0 0,0 1 1 0 0,0 0-1 0 0,-4 3-443 0 0,5-2 51 0 0,1 0-1 0 0,0 1 1 0 0,0 0 0 0 0,0 1 0 0 0,1 0-1 0 0,0 1 1 0 0,0 0 0 0 0,1 0 0 0 0,0 1-1 0 0,1 0 1 0 0,0 0 0 0 0,1 1 0 0 0,0 1-1 0 0,0-1 1 0 0,-2 9-51 0 0,7-17 0 0 0,0 0-1 0 0,1 0 1 0 0,0 0-1 0 0,0 1 1 0 0,0-1 0 0 0,0 0-1 0 0,0 1 1 0 0,1-1 0 0 0,-1 0-1 0 0,1 1 1 0 0,0-1 0 0 0,0 0-1 0 0,0 1 1 0 0,1-1-1 0 0,-1 1 1 0 0,1-1 0 0 0,0 0-1 0 0,0 1 1 0 0,0-1 0 0 0,0 0-1 0 0,0 0 1 0 0,1 0-1 0 0,-1 0 1 0 0,1 0 0 0 0,0 0-1 0 0,0 0 1 0 0,0-1 0 0 0,0 1-1 0 0,1-1 1 0 0,-1 1 0 0 0,1-1-1 0 0,-1 0 1 0 0,1 0-1 0 0,0 0 1 0 0,0 0 0 0 0,0-1-1 0 0,0 1 1 0 0,0-1 0 0 0,0 1-1 0 0,0-1 1 0 0,1 0-1 0 0,-1-1 1 0 0,0 1 0 0 0,1 0-1 0 0,-1-1 1 0 0,0 0 0 0 0,1 0 0 0 0,3 0 44 0 0,0 0 1 0 0,-1 0-1 0 0,1-1 1 0 0,-1 0 0 0 0,1-1-1 0 0,-1 1 1 0 0,0-1-1 0 0,0 0 1 0 0,0-1 0 0 0,0 0-1 0 0,0 0 1 0 0,0 0-1 0 0,0 0 1 0 0,-1-1 0 0 0,0 0-1 0 0,0 0 1 0 0,0-1-1 0 0,0 1 1 0 0,-1-1 0 0 0,1 0-1 0 0,-1 0 1 0 0,0-2-45 0 0,74-127-4 0 0,-71 118-290 0 0,10-20-1240 0 0,-1 15-2247 0 0,-8 17 456 0 0,-2 3-2203 0 0,-2 1-2652 0 0</inkml:trace>
  <inkml:trace contextRef="#ctx0" brushRef="#br0" timeOffset="213.763">1124 1093 6401 0 0,'0'0'3290'0'0,"0"0"-1532"0"0,0 0-322 0 0,0 0 306 0 0,0 0 207 0 0,0 0-124 0 0,0 0-426 0 0,0 0-415 0 0,0 0-205 0 0,0 0-113 0 0,0 0-90 0 0,0 0-71 0 0,17-26-109 0 0,51-84-77 0 0,-51 81-188 0 0,2 0-1 0 0,1 2 0 0 0,2 1 1 0 0,0 0-1 0 0,1 2 0 0 0,9-6-130 0 0,-25 23-4 0 0,76-50-687 0 0,-17 43-6637 0 0,-47 21-4116 0 0,-14-3 6104 0 0</inkml:trace>
  <inkml:trace contextRef="#ctx0" brushRef="#br0" timeOffset="480.673">1787 692 4945 0 0,'0'0'2253'0'0,"0"0"-452"0"0,0 0-156 0 0,0 0 83 0 0,0 0-30 0 0,0 0-319 0 0,0 0-416 0 0,0 0-343 0 0,0 0-259 0 0,0 0-162 0 0,-33 22-81 0 0,-100 67-43 0 0,130-88-73 0 0,1 0-1 0 0,-1 0 1 0 0,1 0-1 0 0,-1 0 1 0 0,1 1 0 0 0,0-1-1 0 0,-1 1 1 0 0,1-1-1 0 0,0 1 1 0 0,0 0 0 0 0,0 0-1 0 0,0 0 1 0 0,1 0-1 0 0,-1 0 1 0 0,0 1-1 0 0,1-1 1 0 0,-1 0 0 0 0,1 1-1 0 0,0-1 1 0 0,0 1-1 0 0,0-1 1 0 0,0 1 0 0 0,0 0-1 0 0,1-1 1 0 0,-1 1-1 0 0,1 0-1 0 0,0 5 8 0 0,-1-4-8 0 0,1 1 0 0 0,0-1 0 0 0,0 1 0 0 0,0-1 0 0 0,0 0 0 0 0,1 1-1 0 0,0-1 1 0 0,0 0 0 0 0,0 0 0 0 0,0 1 0 0 0,1-1 0 0 0,-1 0-1 0 0,1 0 1 0 0,0-1 0 0 0,0 1 0 0 0,1 0 0 0 0,-1-1 0 0 0,1 1 0 0 0,0-1-1 0 0,0 1 1 0 0,0-1 0 0 0,0 0 0 0 0,0-1 0 0 0,1 1 0 0 0,-1-1 0 0 0,1 1-1 0 0,0-1 1 0 0,0 0 0 0 0,0 0 0 0 0,0-1 0 0 0,0 1 0 0 0,0-1-1 0 0,0 0 1 0 0,0 0 0 0 0,2 0 0 0 0,16 4-156 0 0,-1-1-1 0 0,1-1 1 0 0,0-1 0 0 0,0-1-1 0 0,1-1 1 0 0,-1-1 0 0 0,0 0-1 0 0,0-2 1 0 0,-1-1 0 0 0,8-2 156 0 0,51-19-4156 0 0,-3-8-5157 0 0,-61 25 6516 0 0</inkml:trace>
  <inkml:trace contextRef="#ctx0" brushRef="#br0" timeOffset="812.408">2083 913 520 0 0,'0'0'1659'0'0,"0"0"-529"0"0,0 0-169 0 0,0 0 309 0 0,0 0 345 0 0,0 0 224 0 0,0 0-3 0 0,0 0-206 0 0,0 0-194 0 0,0 0-151 0 0,0 0-87 0 0,0 0-16 0 0,33 11-18 0 0,101 31-49 0 0,-130-40-1033 0 0,0-1-1 0 0,0 0 1 0 0,0 0-1 0 0,0 0 0 0 0,0 0 1 0 0,0-1-1 0 0,0 1 1 0 0,0-1-1 0 0,0 0 1 0 0,0-1-1 0 0,0 1 1 0 0,0-1-1 0 0,0 1 1 0 0,0-1-1 0 0,0-1 0 0 0,0 1 1 0 0,0 0-1 0 0,-1-1 1 0 0,2 0-82 0 0,8-4 358 0 0,4 0-158 0 0,-1 0 0 0 0,0-1 0 0 0,0-1 0 0 0,-1 0 0 0 0,0-1 0 0 0,0-1 0 0 0,-1 0 0 0 0,0-1 0 0 0,-1-1 0 0 0,-1 0 0 0 0,1 0 0 0 0,-2-2 0 0 0,0 1 0 0 0,-1-1 0 0 0,0-1 0 0 0,-1 0 0 0 0,0 0-1 0 0,-1-1 1 0 0,3-9-200 0 0,-10 21-27 0 0,0 1-1 0 0,-1 0 0 0 0,1 0 0 0 0,0-1 0 0 0,-1 1 0 0 0,0 0 0 0 0,0 0 0 0 0,0-1 1 0 0,0 1-1 0 0,0 0 0 0 0,-1-1 0 0 0,1 1 0 0 0,-1 0 0 0 0,0 0 0 0 0,0 0 0 0 0,0-1 0 0 0,0 1 1 0 0,-1 0-1 0 0,1 1 0 0 0,-1-1 0 0 0,0 0 0 0 0,0 0 0 0 0,0 1 0 0 0,0-1 0 0 0,0 1 1 0 0,-1-1-1 0 0,1 1 0 0 0,-1 0 0 0 0,1 0 0 0 0,-1 0 0 0 0,0 0 0 0 0,0 1 0 0 0,0-1 0 0 0,0 1 1 0 0,0 0-1 0 0,0 0 0 0 0,0 0 0 0 0,0 0 0 0 0,-1 0 0 0 0,1 1 0 0 0,0-1 0 0 0,-1 1 1 0 0,-2 0 27 0 0,-10 0-95 0 0,0 0 1 0 0,0 1-1 0 0,1 1 1 0 0,-1 1-1 0 0,0 0 1 0 0,1 1-1 0 0,0 0 1 0 0,0 2-1 0 0,0 0 1 0 0,1 0 0 0 0,-1 1-1 0 0,2 1 1 0 0,-1 0-1 0 0,1 1 1 0 0,0 1-1 0 0,1 0 1 0 0,0 0-1 0 0,1 1 1 0 0,0 1-1 0 0,0 0 1 0 0,2 0 0 0 0,-1 1-1 0 0,0 3 95 0 0,2-8-81 0 0,1 1-1 0 0,0 0 1 0 0,1 0-1 0 0,0 0 1 0 0,0 1-1 0 0,1 0 1 0 0,0 0-1 0 0,1 0 1 0 0,0 1-1 0 0,1-1 1 0 0,0 1-1 0 0,1 0 1 0 0,0 0-1 0 0,0 0 1 0 0,1 0-1 0 0,1 0 1 0 0,0 0-1 0 0,0 0 1 0 0,1 0-1 0 0,0 1 1 0 0,1-2-1 0 0,1 1 1 0 0,0 0-1 0 0,0 0 1 0 0,1-1-1 0 0,0 1 1 0 0,5 7 81 0 0,3-3-67 0 0,1-2-1 0 0,0 1 1 0 0,1-2 0 0 0,0 0 0 0 0,1-1 0 0 0,1 0 0 0 0,0-1 0 0 0,0-1 0 0 0,0 0 0 0 0,1-1 0 0 0,1-1 0 0 0,-1-1-1 0 0,1 0 1 0 0,17 2 67 0 0,116 16-2634 0 0,-4-20-6591 0 0,-109-4 2050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22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0,'0'0'0'0'0,"0"0"0"0"0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2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1 644 0 0 0,'0'0'404'0'0,"0"0"324"0"0,0 0-44 0 0,0 0 195 0 0,0 0 404 0 0,0 0 275 0 0,0 0-6 0 0,0 0-258 0 0,0 0-329 0 0,0 0-229 0 0,0 0-97 0 0,11-3-12 0 0,201-30 3918 0 0,176-44 561 0 0,143-57-5106 0 0,-41 9 410 0 0,49 18-134 0 0,-443 92-216 0 0,-86 12 2327 0 0,-66-8-2427 0 0,-31 4-547 0 0,58 6 613 0 0,1-1 0 0 0,1-2 0 0 0,-1-1 0 0 0,0 0 0 0 0,1-3 0 0 0,0 0 0 0 0,1-1 0 0 0,0-2 0 0 0,0-1 0 0 0,1 0 0 0 0,1-2 0 0 0,-5-5-26 0 0,-8 0 234 0 0,37 43-858 0 0,5 589 116 0 0,-9-573 521 0 0,4-39 50 0 0,0-1 70 0 0,0 0 50 0 0,0 0 89 0 0,0 0 57 0 0,0 0-5 0 0,1-23 674 0 0,4 9-962 0 0,1 0 1 0 0,0 0 0 0 0,1 1 0 0 0,1 0-1 0 0,0 0 1 0 0,0 1 0 0 0,1 0 0 0 0,1 0-1 0 0,3-3-36 0 0,7-8 28 0 0,70-81 61 0 0,5 4 0 0 0,9 0-89 0 0,-97 93-373 0 0,121-108-348 0 0,-70 72-9689 0 0,-53 42-1200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1 226 6401 0 0,'0'0'3633'0'0,"0"0"-2054"0"0,0 0-937 0 0,0 0-242 0 0,0 0 162 0 0,0 0 337 0 0,0 0 276 0 0,0 0 106 0 0,0 0-43 0 0,0 0-141 0 0,34-4-186 0 0,110-14-169 0 0,0-26 279 0 0,-76 19-764 0 0,180-61 496 0 0,-80 42-1863 0 0,-165 44 483 0 0,29-4-71 0 0,-24 6-3025 0 0,-5 4-4804 0 0,-3-3 621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1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0 5753 0 0,'0'0'4437'0'0,"0"0"-2822"0"0,0 0-1195 0 0,0 0-293 0 0,0 0 102 0 0,0 0 339 0 0,0 0 291 0 0,0 0 128 0 0,0 0-32 0 0,0 0-113 0 0,0 0-109 0 0,3 10-53 0 0,24 176 1417 0 0,-38 100-1404 0 0,0-180-1196 0 0,11-61-7242 0 0,5-54 822 0 0,-1 4 4130 0 0,0-3-238 0 0</inkml:trace>
  <inkml:trace contextRef="#ctx0" brushRef="#br0" timeOffset="500.872">0 269 10810 0 0,'0'0'1181'0'0,"0"0"-532"0"0,0 0-54 0 0,0 0 409 0 0,0 0 336 0 0,0 0 62 0 0,0 0-166 0 0,0 0-282 0 0,37-1-278 0 0,121-3-191 0 0,-27-18 97 0 0,43-22 78 0 0,-26 6-2710 0 0,-51 14-6176 0 0,-71 17-2912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64 12515 0 0,'0'0'541'0'0,"0"0"-173"0"0,0 0 16 0 0,0 0 336 0 0,0 0 355 0 0,0 0 204 0 0,0 0-92 0 0,0 0-323 0 0,0 0-333 0 0,0 0-292 0 0,0 0-180 0 0,-6 1-78 0 0,4 0 19 0 0,0 0 1 0 0,0-1-1 0 0,0 1 1 0 0,0 0-1 0 0,0 0 0 0 0,0 0 1 0 0,0 0-1 0 0,0 1 1 0 0,0-1-1 0 0,1 0 0 0 0,-1 1 1 0 0,0-1-1 0 0,1 1 1 0 0,-1 0-1 0 0,1-1 0 0 0,0 1 1 0 0,0 0-1 0 0,-1 0 1 0 0,1 0-1 0 0,1 0 0 0 0,-1 0 1 0 0,0 0-1 0 0,0 0 1 0 0,1 0-1 0 0,-1 1 0 0 0,1-1 1 0 0,-1 0-1 0 0,1 0 1 0 0,0 0-1 0 0,0 1 0 0 0,0-1 1 0 0,0 0-1 0 0,1 2 0 0 0,-6 181 774 0 0,7-179-732 0 0,-1 0 0 0 0,1-1 0 0 0,0 1 0 0 0,1 0 0 0 0,-1-1 0 0 0,1 1 0 0 0,0-1 0 0 0,1 0 1 0 0,-1 0-1 0 0,1 0 0 0 0,0-1 0 0 0,0 1 0 0 0,0-1 0 0 0,1 0 0 0 0,-1 0 0 0 0,1-1 0 0 0,0 1 0 0 0,0-1 1 0 0,0 0-1 0 0,1 0 0 0 0,-1-1 0 0 0,1 1 0 0 0,0-1 0 0 0,-1-1 0 0 0,1 1 0 0 0,0-1 0 0 0,0 0 0 0 0,0 0 1 0 0,0-1-1 0 0,0 1 0 0 0,0-1 0 0 0,0-1 0 0 0,0 1 0 0 0,0-1 0 0 0,0 0 0 0 0,0-1 0 0 0,0 1 0 0 0,0-1 0 0 0,0 0 1 0 0,-1-1-1 0 0,1 1 0 0 0,-1-1 0 0 0,0 0 0 0 0,0 0 0 0 0,0-1 0 0 0,2-1-42 0 0,17-14 250 0 0,0-1-1 0 0,-1-1 0 0 0,-2-1 1 0 0,0-1-1 0 0,-1-1 1 0 0,16-26-250 0 0,-27 38 58 0 0,-5 5-8 0 0,-4 8-60 0 0,1-1 0 0 0,-1 1 0 0 0,0-1 0 0 0,0 0 1 0 0,0 1-1 0 0,1-1 0 0 0,-1 0 0 0 0,0 1 0 0 0,1-1 0 0 0,-1 0 0 0 0,0 1 0 0 0,1-1 1 0 0,-1 0-1 0 0,0 0 0 0 0,1 1 0 0 0,-1-1 0 0 0,0 0 0 0 0,1 0 0 0 0,-1 0 1 0 0,1 0-1 0 0,-1 1 0 0 0,1-1 0 0 0,-1 0 0 0 0,0 0 0 0 0,1 0 0 0 0,-1 0 1 0 0,1 0-1 0 0,-1 0 0 0 0,1 0 0 0 0,-1 0 0 0 0,1 0 0 0 0,-1 0 0 0 0,0-1 1 0 0,1 1-1 0 0,-1 0 0 0 0,1 0 0 0 0,-1 0 0 0 0,0 0 0 0 0,1-1 0 0 0,-1 1 1 0 0,1 0-1 0 0,-1 0 0 0 0,0-1 0 0 0,1 1 0 0 0,-1 0 0 0 0,0-1 0 0 0,0 1 0 0 0,1 0 1 0 0,-1-1-1 0 0,0 1 0 0 0,0 0 0 0 0,1-1 0 0 0,-1 1 0 0 0,0-1 0 0 0,0 1 1 0 0,0 0-1 0 0,0-1 0 0 0,0 1 0 0 0,1-1 0 0 0,-1 1 0 0 0,0-1 0 0 0,0 1 1 0 0,0 0-1 0 0,0-1 0 0 0,0 1 0 0 0,0-1 0 0 0,0 1 0 0 0,-1-1 0 0 0,1 1 10 0 0,2 9-2 0 0,0 1 0 0 0,1 0 0 0 0,0-1 0 0 0,0 1 0 0 0,1-1-1 0 0,0 0 1 0 0,1 0 0 0 0,0 0 0 0 0,0-1 0 0 0,1 0 0 0 0,0 0-1 0 0,1 0 1 0 0,0-1 0 0 0,0 0 0 0 0,0 0 0 0 0,1 0 0 0 0,0-1 0 0 0,0-1-1 0 0,0 1 1 0 0,1-1 0 0 0,0-1 0 0 0,0 1 0 0 0,0-1 0 0 0,1-1-1 0 0,-1 0 1 0 0,9 1 2 0 0,-7-4 139 0 0,1 0 1 0 0,-1-1-1 0 0,0 0 0 0 0,1-1 0 0 0,-1 0 0 0 0,0-1 0 0 0,0-1 0 0 0,0 1 0 0 0,0-2 0 0 0,-1 1 0 0 0,0-1 1 0 0,0-1-1 0 0,0 0 0 0 0,0-1 0 0 0,-1 1 0 0 0,0-2 0 0 0,-1 1 0 0 0,4-5-139 0 0,7-8 61 0 0,-1 0 0 0 0,-1-1 0 0 0,-1 0 0 0 0,-1-2 0 0 0,-1 0 1 0 0,-1 0-1 0 0,4-11-61 0 0,-6 15-415 0 0,3-6-985 0 0,-11 17-3417 0 0,-2 0-3752 0 0,-1 8-2496 0 0</inkml:trace>
  <inkml:trace contextRef="#ctx0" brushRef="#br0" timeOffset="312.792">1235 358 8418 0 0,'0'0'2262'0'0,"0"0"-214"0"0,0 0-226 0 0,0 0-134 0 0,0 0-212 0 0,0 0-287 0 0,0 0-302 0 0,0 0-241 0 0,30-34-187 0 0,92-108-133 0 0,-119 140-310 0 0,0 0 0 0 0,0-1 1 0 0,-1 1-1 0 0,1-1 0 0 0,-1 0 1 0 0,1 0-1 0 0,-1 1 1 0 0,0-1-1 0 0,0-1 0 0 0,0 1 1 0 0,-1 0-1 0 0,1 0 1 0 0,-1-1-1 0 0,0 1 0 0 0,0-1 1 0 0,0 1-1 0 0,0-1 0 0 0,-1 1 1 0 0,1-1-1 0 0,-1 0 1 0 0,0-1-17 0 0,-1-6 78 0 0,2 7-78 0 0,-1 0 0 0 0,0 1 0 0 0,0-1 0 0 0,0 0 0 0 0,0 0 0 0 0,-1 1 0 0 0,1-1 0 0 0,-1 0 0 0 0,0 1 0 0 0,0-1-1 0 0,0 1 1 0 0,-1-1 0 0 0,1 1 0 0 0,-1-1 0 0 0,0 1 0 0 0,0 0 0 0 0,0 0 0 0 0,0 0 0 0 0,-1 0 0 0 0,1 0 0 0 0,-1 0 0 0 0,0 1 0 0 0,1-1 0 0 0,-1 1-1 0 0,0 0 1 0 0,-1 0 0 0 0,1 0 0 0 0,0 0 0 0 0,-1 1 0 0 0,1-1 0 0 0,-1 1 0 0 0,1 0 0 0 0,-1 0 0 0 0,1 0 0 0 0,-1 0 0 0 0,-1 1 0 0 0,-1-1-32 0 0,0 1 0 0 0,-1 0 1 0 0,1 0-1 0 0,-1 1 0 0 0,1 0 1 0 0,-1 0-1 0 0,1 1 0 0 0,0 0 1 0 0,0 0-1 0 0,0 0 0 0 0,0 1 1 0 0,0 0-1 0 0,0 0 0 0 0,1 0 1 0 0,0 1-1 0 0,-1-1 0 0 0,1 1 1 0 0,0 1-1 0 0,1-1 0 0 0,-1 1 1 0 0,1 0-1 0 0,0 0 0 0 0,-1 1 32 0 0,-3 2-17 0 0,1 1 0 0 0,0 0 0 0 0,0 0-1 0 0,0 1 1 0 0,1 0 0 0 0,1 0-1 0 0,0 0 1 0 0,0 1 0 0 0,1-1 0 0 0,0 1-1 0 0,1 0 1 0 0,0 1 0 0 0,1-1-1 0 0,0 0 1 0 0,1 1 0 0 0,0-1 0 0 0,1 1-1 0 0,0-1 1 0 0,1 1 0 0 0,0-1-1 0 0,1 1 1 0 0,0-1 0 0 0,1 0 0 0 0,0 0-1 0 0,1 0 1 0 0,0 0 0 0 0,1 1 17 0 0,6 0-75 0 0,0 0 1 0 0,0-1-1 0 0,2 0 1 0 0,-1-1-1 0 0,1 0 1 0 0,1-1-1 0 0,0 0 1 0 0,0-1-1 0 0,0-1 1 0 0,1 0-1 0 0,0-1 1 0 0,1-1-1 0 0,-1 0 1 0 0,1-1-1 0 0,0-1 1 0 0,4 0 74 0 0,96 12-9160 0 0,-89-14-934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5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 10986 0 0,'0'0'2921'0'0,"0"0"-1630"0"0,0 0-658 0 0,0 0-103 0 0,0 0 162 0 0,0 0 175 0 0,0 0 30 0 0,0 0-88 0 0,-5 35-123 0 0,-13 113-146 0 0,20-25 225 0 0,50 240-97 0 0,-40-276-3780 0 0,-12-82 2059 0 0,2-1-1980 0 0,-1-4-5997 0 0,-1-3 2973 0 0</inkml:trace>
  <inkml:trace contextRef="#ctx0" brushRef="#br0" timeOffset="391.439">273 351 8434 0 0,'0'0'2038'0'0,"0"0"-422"0"0,0 0-220 0 0,-33 20-82 0 0,-101 65-14 0 0,61-32 833 0 0,45-26-1014 0 0,28-26-1108 0 0,-1-1 1 0 0,1 1-1 0 0,-1-1 1 0 0,1 1-1 0 0,0-1 1 0 0,-1 1-1 0 0,1-1 1 0 0,0 1-1 0 0,0-1 1 0 0,-1 1-1 0 0,1-1 1 0 0,0 1-1 0 0,0 0 0 0 0,0-1 1 0 0,0 1-1 0 0,0-1 1 0 0,0 1-1 0 0,0 0 1 0 0,0-1-1 0 0,0 1 1 0 0,0-1-1 0 0,0 1 1 0 0,0 0-1 0 0,0-1 1 0 0,0 1-1 0 0,0-1 0 0 0,1 1 1 0 0,-1-1-1 0 0,0 1 1 0 0,0 0-1 0 0,1-1 1 0 0,-1 1-1 0 0,0-1 1 0 0,1 1-1 0 0,-1-1 1 0 0,1 0-1 0 0,-1 1 1 0 0,1-1-1 0 0,-1 1 0 0 0,0-1 1 0 0,1 0-1 0 0,-1 1 1 0 0,1-1-1 0 0,0 0 1 0 0,-1 0-1 0 0,1 1 1 0 0,-1-1-1 0 0,1 0 1 0 0,-1 0-1 0 0,1 0 0 0 0,0 0 1 0 0,-1 0-1 0 0,1 0 1 0 0,-1 0-1 0 0,1 0 1 0 0,0 0-1 0 0,-1 0 1 0 0,1 0-1 0 0,-1 0 1 0 0,1 0-12 0 0,36 2 582 0 0,-1-1 1 0 0,0-2-1 0 0,0-2 0 0 0,33-6-582 0 0,-33 3 504 0 0,-1 2 0 0 0,1 1 0 0 0,0 2 0 0 0,36 4-504 0 0,-65-1 34 0 0,-1 1 0 0 0,0 0 0 0 0,1 0 0 0 0,-2 1 1 0 0,1 0-1 0 0,0 0 0 0 0,-1 0 0 0 0,1 0 1 0 0,-1 1-1 0 0,-1 0 0 0 0,1 0 0 0 0,0 0 1 0 0,-1 1-1 0 0,0 0 0 0 0,-1-1 0 0 0,1 1 1 0 0,-1 1-1 0 0,0-1 0 0 0,-1 0 0 0 0,2 6-34 0 0,2 0 2 0 0,59 69-108 0 0,-24-70-3059 0 0,-27-11-1927 0 0,0 0-4849 0 0,-10 0 3176 0 0</inkml:trace>
  <inkml:trace contextRef="#ctx0" brushRef="#br0" timeOffset="1140.29">162 347 0 0 0,'0'0'1086'0'0,"0"0"582"0"0,0 0 212 0 0,0 0 13 0 0,0 0-57 0 0,0 0-84 0 0,0 0-98 0 0,5-3-137 0 0,112-61 5940 0 0,14-17-6718 0 0,-94 48-1994 0 0,-26 22-1886 0 0,1 1-3621 0 0,-6 6-3562 0 0</inkml:trace>
  <inkml:trace contextRef="#ctx0" brushRef="#br0" timeOffset="2309.433">996 432 4689 0 0,'0'0'1864'0'0,"0"0"-302"0"0,0 0-246 0 0,0 0-2 0 0,0 0 97 0 0,0 0-12 0 0,0 0-216 0 0,0 0-312 0 0,0 0-261 0 0,0 0-180 0 0,0 0-86 0 0,-18 24-63 0 0,-58 80-51 0 0,66-89-169 0 0,1-1 0 0 0,0 1 1 0 0,1 1-1 0 0,1-1 1 0 0,1 1-1 0 0,0 0 0 0 0,1 1 1 0 0,-1 8-62 0 0,-5 14 61 0 0,-11 49 90 0 0,22-87-82 0 0,0-1 58 0 0,0 0 78 0 0,9-24 583 0 0,21-35-656 0 0,4 1 0 0 0,1 2-1 0 0,4 1 1 0 0,1 2 0 0 0,10-6-132 0 0,-48 56-8 0 0,0 0-8 0 0,1-1 0 0 0,0 1-1 0 0,0-1 1 0 0,0 1 0 0 0,0 0-1 0 0,0 0 1 0 0,1 1 0 0 0,-1-1-1 0 0,1 0 1 0 0,0 1 0 0 0,-1 0-1 0 0,1 0 1 0 0,0 0 0 0 0,0 1-1 0 0,1-1 1 0 0,-1 1 0 0 0,0 0 0 0 0,3 0 16 0 0,8 56-259 0 0,-15 35 383 0 0,8 55 209 0 0,-7-143-247 0 0,1 1 0 0 0,-1 0 0 0 0,1 0 0 0 0,0 0-1 0 0,0-1 1 0 0,0 1 0 0 0,0-1 0 0 0,0 1 0 0 0,0-1 0 0 0,1 0 0 0 0,-1 0-1 0 0,1 0 1 0 0,-1 0 0 0 0,1 0 0 0 0,0-1 0 0 0,0 1 0 0 0,0-1-1 0 0,0 0 1 0 0,0 0 0 0 0,0 0 0 0 0,0 0 0 0 0,0 0 0 0 0,0-1 0 0 0,0 1-1 0 0,1-1 1 0 0,-1 0 0 0 0,0 0 0 0 0,0 0 0 0 0,0-1 0 0 0,1 1-1 0 0,-1-1 1 0 0,0 1 0 0 0,0-1 0 0 0,0 0 0 0 0,0 0 0 0 0,0-1 0 0 0,0 1-1 0 0,0 0 1 0 0,0-1 0 0 0,-1 0 0 0 0,1 0 0 0 0,-1 0 0 0 0,1 0-1 0 0,-1 0 1 0 0,0 0 0 0 0,3-3-86 0 0,11-12 194 0 0,0 0 0 0 0,-2-1 0 0 0,0 0 0 0 0,0-1 1 0 0,-2-1-1 0 0,-1 0 0 0 0,0-1 0 0 0,-1 0 0 0 0,-2 0 0 0 0,0-1 0 0 0,4-17-194 0 0,-1-23-4171 0 0,-7 0-4258 0 0,-4 60-1198 0 0</inkml:trace>
  <inkml:trace contextRef="#ctx0" brushRef="#br0" timeOffset="2605.313">1657 498 9610 0 0,'0'0'2143'0'0,"0"0"-633"0"0,0 0-481 0 0,0 0-106 0 0,0 0-7 0 0,0 0-97 0 0,0 0-197 0 0,0 0-191 0 0,0 0-145 0 0,0 0-87 0 0,0 0-91 0 0,0 0-24 0 0,0 32-24 0 0,3 102-35 0 0,12-73 16 0 0,-9-54-30 0 0,-2-2 108 0 0,0-1-1 0 0,0 0 1 0 0,0 0 0 0 0,0 0-1 0 0,1-1 1 0 0,-1 1-1 0 0,1-1 1 0 0,0 0-1 0 0,0 0 1 0 0,0-1-1 0 0,1 0 1 0 0,-1 0-1 0 0,1 0 1 0 0,-1 0-1 0 0,1-1 1 0 0,-1 0 0 0 0,1 0-1 0 0,0 0 1 0 0,0-1-1 0 0,-1 0 1 0 0,1 0-1 0 0,0-1 1 0 0,0 1-1 0 0,-1-1 1 0 0,1 0-1 0 0,0-1 1 0 0,-1 0-1 0 0,1 1 1 0 0,-1-2 0 0 0,0 1-1 0 0,0-1 1 0 0,0 1-1 0 0,0-1 1 0 0,0-1-1 0 0,4-3-118 0 0,0-1 127 0 0,0 0-1 0 0,0-1 1 0 0,-1-1 0 0 0,0 1-1 0 0,-1-1 1 0 0,0-1 0 0 0,0 1-1 0 0,-1-1 1 0 0,-1 0 0 0 0,0-1-1 0 0,0 1 1 0 0,-1-1-1 0 0,-1 0 1 0 0,0 0 0 0 0,0 0-1 0 0,-1 0 1 0 0,-1-1 0 0 0,0 1-1 0 0,-1 0 1 0 0,0-5-127 0 0,-1 12-49 0 0,1 0 1 0 0,-1 1-1 0 0,0-1 1 0 0,-1 1-1 0 0,1-1 0 0 0,-1 1 1 0 0,0-1-1 0 0,0 1 1 0 0,0 0-1 0 0,0 0 1 0 0,-1 0-1 0 0,0 0 0 0 0,0 0 1 0 0,0 0-1 0 0,0 1 1 0 0,-1-1-1 0 0,1 1 1 0 0,-1 0-1 0 0,0 0 0 0 0,0 1 1 0 0,0-1-1 0 0,0 1 1 0 0,0 0-1 0 0,0 0 1 0 0,-1 0-1 0 0,1 0 1 0 0,-1 1-1 0 0,0 0 0 0 0,-3-1 49 0 0,-1 1-630 0 0,0-1 0 0 0,1 2 0 0 0,-1-1 0 0 0,0 1 0 0 0,1 1 0 0 0,-1 0 0 0 0,0 0 0 0 0,1 0 0 0 0,-1 1 0 0 0,1 0 0 0 0,0 1 0 0 0,0 0 0 0 0,0 0 0 0 0,0 1 0 0 0,-7 4 630 0 0,-6 7-6222 0 0,5-4-2196 0 0</inkml:trace>
  <inkml:trace contextRef="#ctx0" brushRef="#br0" timeOffset="3056.401">2160 531 7210 0 0,'0'0'2992'0'0,"0"0"-925"0"0,0 0-340 0 0,0 0-53 0 0,0 0-183 0 0,0 0-373 0 0,0 0-429 0 0,0 0-314 0 0,0 0-179 0 0,0 0-75 0 0,0 0-43 0 0,0 0-16 0 0,0 0 16 0 0,-5 14 7 0 0,-14 44-5 0 0,19-55-63 0 0,-1-1 1 0 0,1 0-1 0 0,0 0 1 0 0,1 1-1 0 0,-1-1 1 0 0,0 0-1 0 0,1 0 0 0 0,-1 1 1 0 0,1-1-1 0 0,0 0 1 0 0,0 0-1 0 0,0 0 1 0 0,0 0-1 0 0,0 0 0 0 0,0 0 1 0 0,0 0-1 0 0,1 0 1 0 0,-1-1-1 0 0,0 1 1 0 0,1 0-1 0 0,0-1 0 0 0,-1 1 1 0 0,1-1-1 0 0,0 1 1 0 0,0-1-1 0 0,0 0 1 0 0,0 0-1 0 0,0 0 0 0 0,0 0 1 0 0,0 0-1 0 0,0-1 1 0 0,1 1-1 0 0,-1-1 1 0 0,0 1-1 0 0,0-1 0 0 0,0 0 1 0 0,1 1-1 0 0,-1-1 1 0 0,0-1-1 0 0,1 1 1 0 0,-1 0-1 0 0,0 0 0 0 0,1-1-17 0 0,5 1 138 0 0,0-1-1 0 0,0 0 0 0 0,-1 0 0 0 0,1 0 0 0 0,0-1 0 0 0,-1 0 0 0 0,0-1 0 0 0,1 1 1 0 0,-1-1-1 0 0,0-1 0 0 0,0 0 0 0 0,-1 0 0 0 0,1 0 0 0 0,-1 0 0 0 0,0-1 0 0 0,0 0 1 0 0,4-5-138 0 0,142-132 432 0 0,-118 119-716 0 0,-30 53-454 0 0,-2-15 716 0 0,-3-10 33 0 0,1 1 0 0 0,0-1-1 0 0,0 1 1 0 0,1-1 0 0 0,0 1 0 0 0,0-1 0 0 0,0 0-1 0 0,0 1 1 0 0,1-1 0 0 0,0 0 0 0 0,0 0 0 0 0,0 0 0 0 0,1 0-1 0 0,0 0 1 0 0,0-1 0 0 0,0 1 0 0 0,0-1 0 0 0,1 0-1 0 0,0 0 1 0 0,0 0 0 0 0,0 0 0 0 0,0 0 0 0 0,0-1 0 0 0,5 3-11 0 0,79 5 1655 0 0,-81-13-1468 0 0,0 0-1 0 0,-1-1 1 0 0,1 0 0 0 0,-1 0 0 0 0,0 0 0 0 0,0 0 0 0 0,0-1 0 0 0,0 0 0 0 0,0-1 0 0 0,-1 1 0 0 0,0-1 0 0 0,0 0 0 0 0,0 0 0 0 0,-1-1 0 0 0,1 1 0 0 0,2-6-187 0 0,31-69 181 0 0,-27 55-3401 0 0,0 1-4674 0 0,-6 16-4158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8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212 431 14443 0 0,'0'0'766'0'0,"0"0"-382"0"0,0 0-120 0 0,0 0 221 0 0,0 0 301 0 0,0 0 126 0 0,0 0-60 0 0,0 0-176 0 0,-4 38-204 0 0,-12 121-162 0 0,7 192 284 0 0,18-270 402 0 0,-5-59-5076 0 0,-2-6-8279 0 0,-2-20 6858 0 0</inkml:trace>
  <inkml:trace contextRef="#ctx0" brushRef="#br0" timeOffset="241.775">133 512 8042 0 0,'0'0'2919'0'0,"0"0"-1575"0"0,0 0-600 0 0,0 0 142 0 0,0 0 274 0 0,0 0 143 0 0,0 0-96 0 0,0 0-204 0 0,0 0-178 0 0,0 0-155 0 0,37-4-135 0 0,118-11-131 0 0,42-6 323 0 0,-66 11-894 0 0,-44 8-3331 0 0,-73 4-93 0 0,-8 4-3626 0 0,-5-3-79 0 0</inkml:trace>
  <inkml:trace contextRef="#ctx0" brushRef="#br0" timeOffset="423.753">166 821 6825 0 0,'0'0'1385'0'0,"0"0"-409"0"0,0 0 240 0 0,0 0 337 0 0,0 0 79 0 0,0 0-248 0 0,0 0-432 0 0,0 0-263 0 0,219-29-201 0 0,-176 21-136 0 0,3 1-120 0 0,2 0-152 0 0,-2 3-168 0 0,-2 0-344 0 0,-4 0-593 0 0,-1 4-1215 0 0,-13 0-2353 0 0,-10 0-4793 0 0</inkml:trace>
  <inkml:trace contextRef="#ctx0" brushRef="#br0" timeOffset="690.832">1063 718 7114 0 0,'0'0'2368'0'0,"0"0"-1100"0"0,0 0-384 0 0,0 0 219 0 0,0 0 214 0 0,0 0 0 0 0,0 0-232 0 0,0 0-251 0 0,0 0-176 0 0,0 0-174 0 0,36 0-131 0 0,113 0-113 0 0,94-14-2353 0 0,-216 13-2474 0 0,-17 1-1071 0 0,-6 0-1009 0 0</inkml:trace>
  <inkml:trace contextRef="#ctx0" brushRef="#br0" timeOffset="940.423">1078 961 2825 0 0,'0'0'1104'0'0,"0"0"-128"0"0,0 0 80 0 0,0 0 9 0 0,0 0-89 0 0,0 0-272 0 0,202-15-312 0 0,-161 8-192 0 0,5 0-216 0 0,0-1-392 0 0,1 1-808 0 0,-12-1-2041 0 0,-12 5-1144 0 0</inkml:trace>
  <inkml:trace contextRef="#ctx0" brushRef="#br0" timeOffset="1338.544">1757 1149 4833 0 0,'0'0'5156'0'0,"0"0"-3245"0"0,0 0-1106 0 0,0 0 97 0 0,0 0 316 0 0,0 0 231 0 0,0 0-39 0 0,0 0-251 0 0,0 0-274 0 0,0 0-182 0 0,0 0-127 0 0,0 0-82 0 0,0 0-64 0 0,15-23-79 0 0,47-72-40 0 0,-49 72-223 0 0,2 0-1 0 0,0 2 1 0 0,2-1 0 0 0,0 2 0 0 0,2 0 0 0 0,0 2 0 0 0,1 0-1 0 0,0 1 1 0 0,2 1 0 0 0,0 0 0 0 0,0 2 0 0 0,2 1-1 0 0,16-7-87 0 0,25 5-194 0 0,-63 17 169 0 0,-1 1 1 0 0,0-1 0 0 0,0 0-1 0 0,0 1 1 0 0,0 0 0 0 0,0-1-1 0 0,0 1 1 0 0,-1-1 0 0 0,1 1-1 0 0,-1 0 1 0 0,0 0 0 0 0,0-1-1 0 0,0 1 1 0 0,0 0 0 0 0,0-1 0 0 0,-1 1-1 0 0,1 0 1 0 0,-1 0 0 0 0,0-1-1 0 0,0 1 1 0 0,0 0 24 0 0,-11 67-15 0 0,64-63 241 0 0,120-76 152 0 0,-162 67-375 0 0,-8 1-13 0 0,0 0-1 0 0,0-1 1 0 0,0 1 0 0 0,0 1-1 0 0,0-1 1 0 0,0 0-1 0 0,0 0 1 0 0,0 1 0 0 0,0-1-1 0 0,1 1 1 0 0,-1 0 0 0 0,0-1-1 0 0,0 1 1 0 0,1 0-1 0 0,-1 1 1 0 0,0-1 0 0 0,0 0-1 0 0,0 1 1 0 0,1-1 0 0 0,-1 1-1 0 0,0-1 1 0 0,0 1-1 0 0,0 0 1 0 0,0 0 0 0 0,0 0-1 0 0,0 0 1 0 0,0 0 0 0 0,0 1-1 0 0,-1-1 1 0 0,1 1-1 0 0,0-1 1 0 0,-1 1 0 0 0,1-1-1 0 0,-1 1 1 0 0,1 0-1 0 0,-1 0 1 0 0,0 0 0 0 0,0 0-1 0 0,0 0 1 0 0,0 0 0 0 0,0 1 10 0 0,-2 85-486 0 0,-1-1-4480 0 0,9-71 734 0 0,2-10-3021 0 0,-7-5 994 0 0</inkml:trace>
  <inkml:trace contextRef="#ctx0" brushRef="#br0" timeOffset="1696.231">3058 736 11787 0 0,'0'0'1817'0'0,"0"0"-348"0"0,0 0-121 0 0,0 0-116 0 0,0 0-158 0 0,0 0-258 0 0,0 0-291 0 0,-30 14-209 0 0,-98 44-162 0 0,49-4-112 0 0,74-51-88 0 0,1 1 1 0 0,-1-1-1 0 0,1 1 0 0 0,0 0 0 0 0,0 0 0 0 0,0 0 0 0 0,1 0 0 0 0,-1 1 0 0 0,1-1 0 0 0,0 1 0 0 0,0 0 0 0 0,1 0 0 0 0,0 0 0 0 0,-1 0 0 0 0,2 1 1 0 0,-1-1-1 0 0,1 1 0 0 0,-1-1 0 0 0,1 1 0 0 0,1-1 0 0 0,-1 1 0 0 0,1-1 0 0 0,0 1 0 0 0,1 0 0 0 0,-1 1 46 0 0,3-5-25 0 0,-1 0-1 0 0,1 0 1 0 0,-1 0 0 0 0,1 0-1 0 0,-1 0 1 0 0,1-1-1 0 0,0 1 1 0 0,0-1 0 0 0,0 0-1 0 0,0 0 1 0 0,0 0-1 0 0,0 0 1 0 0,0-1-1 0 0,0 1 1 0 0,1-1 0 0 0,-1 0-1 0 0,0 0 1 0 0,0 0-1 0 0,0 0 1 0 0,0 0 0 0 0,2-1 25 0 0,0 1-19 0 0,19-3 116 0 0,0 0-1 0 0,0-1 1 0 0,0-2-1 0 0,-1-1 1 0 0,1 0-1 0 0,-2-2 1 0 0,1 0-1 0 0,-1-2 1 0 0,0 0 0 0 0,3-4-97 0 0,129-55 2051 0 0,-151 71-2035 0 0,-1-1 0 0 0,1 1 1 0 0,0-1-1 0 0,-1 1 0 0 0,0 0 1 0 0,1 0-1 0 0,-1 0 0 0 0,1 0 1 0 0,-1 0-1 0 0,0 1 1 0 0,0-1-1 0 0,0 1 0 0 0,0-1 1 0 0,0 1-1 0 0,0 0 0 0 0,0 0 1 0 0,-1 0-1 0 0,1 0 0 0 0,-1 0 1 0 0,1 0-1 0 0,-1 1 0 0 0,0-1 1 0 0,0 0-1 0 0,0 1 0 0 0,0-1 1 0 0,0 0-1 0 0,0 1 0 0 0,-1-1 1 0 0,1 1-1 0 0,-1 0 0 0 0,0-1 1 0 0,1 1-1 0 0,-1-1 0 0 0,0 1 1 0 0,-1 0-1 0 0,1-1 1 0 0,0 1-1 0 0,-1-1 0 0 0,0 1 1 0 0,1-1-1 0 0,-2 1-16 0 0,4 19 51 0 0,-1-17-96 0 0,-1-1 0 0 0,1 1 0 0 0,0-1 0 0 0,0 1 0 0 0,0-1 0 0 0,1 0 0 0 0,-1 0 0 0 0,1 0 0 0 0,0 1 0 0 0,0-2 0 0 0,1 1-1 0 0,-1 0 1 0 0,1 0 0 0 0,0-1 0 0 0,0 1 0 0 0,0-1 0 0 0,0 0 0 0 0,1 0 0 0 0,-1 0 0 0 0,1-1 0 0 0,0 1 0 0 0,0-1 0 0 0,0 0 0 0 0,0 0 0 0 0,0 0 0 0 0,0 0 0 0 0,0-1 0 0 0,4 1 45 0 0,99 14-4893 0 0,-37-25-6869 0 0,-57 6 7060 0 0</inkml:trace>
  <inkml:trace contextRef="#ctx0" brushRef="#br0" timeOffset="3444.799">1 155 216 0 0,'0'0'880'0'0,"0"0"-397"0"0,0 0-100 0 0,0 0 265 0 0,0 0 416 0 0,0 0 244 0 0,0 0-1 0 0,0 0-170 0 0,0 0-212 0 0,0 0-115 0 0,0 0-20 0 0,0 0 24 0 0,0 0 15 0 0,27-1 1 0 0,172-6 1324 0 0,-26-15-394 0 0,-61 7-1326 0 0,-63 8 1799 0 0,-83 7-1835 0 0,1 1-344 0 0,1-1 1 0 0,-1-1-1 0 0,1-3 0 0 0,0 0 1 0 0,-23-7-55 0 0,54 11-58 0 0,-1 0 0 0 0,1 0-1 0 0,-1 0 1 0 0,1 0 0 0 0,-1 0 0 0 0,1-1 0 0 0,0 1 0 0 0,-1 0 0 0 0,1-1-1 0 0,-1 1 1 0 0,1-1 0 0 0,0 0 0 0 0,-1 0 0 0 0,1 1 0 0 0,0-1 0 0 0,0 0-1 0 0,-1 0 1 0 0,1 0 0 0 0,0 0 0 0 0,0 0 0 0 0,0 0 0 0 0,0 0 0 0 0,0-1-1 0 0,0 1 1 0 0,1 0 0 0 0,-1-1 0 0 0,0 1 0 0 0,1 0 0 0 0,-1-1-1 0 0,1 1 1 0 0,-1-1 0 0 0,1 1 0 0 0,0-1 0 0 0,-1 1 0 0 0,1-1 0 0 0,0 1-1 0 0,0-1 1 0 0,0 1 0 0 0,0-1 0 0 0,1 0 58 0 0,61-32-10405 0 0,-42 24 3461 0 0</inkml:trace>
  <inkml:trace contextRef="#ctx0" brushRef="#br0" timeOffset="4442.652">2786 427 1464 0 0,'0'0'2045'0'0,"0"0"-676"0"0,0 0-342 0 0,0 0 57 0 0,0 0 215 0 0,0 0 112 0 0,0 0-121 0 0,0 0-291 0 0,0 0-312 0 0,0 0-229 0 0,0 0-80 0 0,0 0 49 0 0,0 0 86 0 0,6 0 86 0 0,356 1 5231 0 0,-246-6-5327 0 0,-116 5-345 0 0,0 0 95 0 0,0 0 108 0 0,-35-22 674 0 0,-110-51-956 0 0,141 70-176 0 0,1 0-1 0 0,0-1 1 0 0,0 1 0 0 0,0-1-1 0 0,0 1 1 0 0,1-1-1 0 0,-1 0 1 0 0,1 0 0 0 0,0 0-1 0 0,0 0 1 0 0,1 0 0 0 0,-1-1-1 0 0,1 1 1 0 0,0 0 0 0 0,0-1-1 0 0,0 1 1 0 0,0-4 97 0 0,3-20-3732 0 0,7 3-4031 0 0,-1 15-2356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2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520 239 6777 0 0,'0'0'729'0'0,"0"0"-352"0"0,0 0-198 0 0,0 0 23 0 0,0 0 175 0 0,0 0 93 0 0,0 0-19 0 0,0 0-134 0 0,0 0-171 0 0,0 0-80 0 0,0 0-24 0 0,-16 27 45 0 0,-50 89 39 0 0,0 7 66 0 0,-86 129 163 0 0,151-250-351 0 0,-22 30 133 0 0,0-1 0 0 0,-3-1 1 0 0,0-1-1 0 0,-2-1 1 0 0,0-2-1 0 0,-21 14-137 0 0,49-40 71 0 0,0-1 0 0 0,0 1 0 0 0,0 0 0 0 0,0-1-1 0 0,0 1 1 0 0,0 0 0 0 0,-1-1 0 0 0,1 1 0 0 0,0-1 0 0 0,0 1 0 0 0,0 0 0 0 0,-1 0-1 0 0,1-1 1 0 0,0 1 0 0 0,0 0 0 0 0,-1-1 0 0 0,1 1 0 0 0,0 0 0 0 0,0 0-1 0 0,-1-1 1 0 0,1 1 0 0 0,0 0 0 0 0,-1 0 0 0 0,1 0 0 0 0,0-1 0 0 0,-1 1-1 0 0,1 0 1 0 0,-1 0 0 0 0,1 0 0 0 0,0 0 0 0 0,-1 0 0 0 0,1 0 0 0 0,0 0-1 0 0,-1 0 1 0 0,1 0 0 0 0,-1 0 0 0 0,1 0 0 0 0,0 0 0 0 0,-1 0 0 0 0,1 0 0 0 0,-1 0-1 0 0,1 0 1 0 0,0 0 0 0 0,-1 1 0 0 0,1-1 0 0 0,0 0 0 0 0,-1 0 0 0 0,1 0-1 0 0,0 1 1 0 0,-1-1 0 0 0,1 0 0 0 0,0 0-71 0 0,19-36 299 0 0,-17 33-207 0 0,185-255 556 0 0,-110 161-431 0 0,213-248 593 0 0,-258 321-741 0 0,-23 51-944 0 0,-1 207 709 0 0,-29 134 310 0 0,20-357-65 0 0,0 0 0 0 0,-1 0 0 0 0,0 0 0 0 0,-1-1 1 0 0,0 1-1 0 0,-1 0 0 0 0,0-1 0 0 0,0 0 0 0 0,-1 0 1 0 0,-1 0-1 0 0,0-1 0 0 0,0 0 0 0 0,-7 8-79 0 0,10-16 102 0 0,-1 0 0 0 0,0 0 1 0 0,1 0-1 0 0,-1-1 0 0 0,0 1 0 0 0,1-1 0 0 0,-1 0 1 0 0,0 0-1 0 0,1 0 0 0 0,-1-1 0 0 0,0 1 0 0 0,1-1 1 0 0,-1 0-1 0 0,1 0 0 0 0,-1 0 0 0 0,1-1 0 0 0,-1 1 1 0 0,1-1-1 0 0,0 0 0 0 0,0 0 0 0 0,0 0 0 0 0,0 0 1 0 0,0 0-1 0 0,0-1 0 0 0,0 1 0 0 0,1-1 0 0 0,0 0 0 0 0,-1 0 1 0 0,1 0-1 0 0,0 0 0 0 0,-2-3-102 0 0,-5-4 35 0 0,-25-29-440 0 0,1-2-1 0 0,2-1 0 0 0,1-1 0 0 0,2-4 406 0 0,13 24-473 0 0,-33-53-3378 0 0,42 67 1467 0 0,2 6-1950 0 0,3 2-3877 0 0</inkml:trace>
  <inkml:trace contextRef="#ctx0" brushRef="#br0" timeOffset="431.076">967 755 11258 0 0,'0'0'1942'0'0,"0"0"-1550"0"0,0 0-501 0 0,0 0 70 0 0,0 0 205 0 0,0 0 131 0 0,0 0 8 0 0,0 0-71 0 0,-11 34-80 0 0,-35 105-56 0 0,27-61 66 0 0,17-69-112 0 0,1-2 92 0 0,-1 0 0 0 0,1 1 0 0 0,-1-1 1 0 0,-1 0-1 0 0,1 0 0 0 0,-1-1 1 0 0,-1 1-1 0 0,1-1 0 0 0,-1 1 0 0 0,0-1 1 0 0,0 0-1 0 0,-3 2-144 0 0,6-7 88 0 0,0-1 1 0 0,0 0-1 0 0,0 1 1 0 0,-1-1-1 0 0,1 0 1 0 0,0 0-1 0 0,0 0 1 0 0,0 0 0 0 0,-1 0-1 0 0,1 0 1 0 0,0 0-1 0 0,0 0 1 0 0,0 0-1 0 0,-1 0 1 0 0,1-1-1 0 0,0 1 1 0 0,0 0-1 0 0,0-1 1 0 0,0 1-1 0 0,0-1 1 0 0,0 0-1 0 0,-1 1 1 0 0,1-1-1 0 0,1 0 1 0 0,-1 1-1 0 0,0-1 1 0 0,0 0-1 0 0,0 0 1 0 0,0 0-1 0 0,1 0 1 0 0,-1 0-1 0 0,0 0 1 0 0,1 0-1 0 0,-1 0 1 0 0,0 0-1 0 0,1 0 1 0 0,0 0-1 0 0,-1-1 1 0 0,1 1-1 0 0,0 0 1 0 0,-1 0-1 0 0,1 0 1 0 0,0-1-1 0 0,0 1 1 0 0,0 0-1 0 0,0 0 1 0 0,0 0 0 0 0,0-1-1 0 0,1 1 1 0 0,-1 0-1 0 0,0 0 1 0 0,1 0-1 0 0,-1 0 1 0 0,1-1-89 0 0,-3-16 71 0 0,1 0 0 0 0,1 0 1 0 0,1 0-1 0 0,0 0 0 0 0,2 0 1 0 0,0 1-1 0 0,1-1 0 0 0,0 1 1 0 0,2-1-1 0 0,0 2 0 0 0,1-1 1 0 0,0 1-1 0 0,2-1 0 0 0,6-9-71 0 0,12-13-13 0 0,1 0-1 0 0,2 1 0 0 0,1 2 1 0 0,34-30 13 0 0,-47 50 9 0 0,0 1 1 0 0,0 1 0 0 0,2 0-1 0 0,0 1 1 0 0,0 1 0 0 0,1 1-1 0 0,0 1 1 0 0,10-2-10 0 0,-29 10-25 0 0,-1 1-1 0 0,1 0 0 0 0,0 0 1 0 0,-1 0-1 0 0,1 0 1 0 0,0 0-1 0 0,0 0 1 0 0,0 0-1 0 0,0 1 1 0 0,0-1-1 0 0,0 1 1 0 0,0 0-1 0 0,0-1 1 0 0,0 1-1 0 0,0 0 0 0 0,0 0 1 0 0,0 0-1 0 0,0 0 1 0 0,0 0-1 0 0,0 1 1 0 0,0-1-1 0 0,0 1 1 0 0,0-1-1 0 0,0 1 1 0 0,-1 0-1 0 0,1 0 0 0 0,0 0 1 0 0,0 0-1 0 0,0 0 1 0 0,-1 0-1 0 0,1 0 1 0 0,-1 0-1 0 0,1 1 1 0 0,-1-1-1 0 0,1 1 1 0 0,-1-1-1 0 0,0 1 0 0 0,1 0 1 0 0,-1 0 25 0 0,-2 8-33 0 0,0-1-1 0 0,-1 1 1 0 0,0 0 0 0 0,-1-1-1 0 0,0 1 1 0 0,0-1 0 0 0,-1 0-1 0 0,0 0 1 0 0,-1 0 0 0 0,0 0-1 0 0,0-1 1 0 0,-1 0 0 0 0,0 0-1 0 0,0 0 1 0 0,-1-1 0 0 0,0 1 33 0 0,-128 106-394 0 0,121-104 289 0 0,8-5-147 0 0,-84 57-890 0 0,25-33-7118 0 0,62-29 3364 0 0,1 0-972 0 0</inkml:trace>
  <inkml:trace contextRef="#ctx0" brushRef="#br0" timeOffset="1031.866">1317 843 216 0 0,'0'0'1919'0'0,"0"0"-519"0"0,0 0-225 0 0,0 0 127 0 0,0 0 206 0 0,0 0 25 0 0,0 0-236 0 0,0 0-333 0 0,0 0-275 0 0,0 0-151 0 0,0 0-40 0 0,0 0 14 0 0,0 0 9 0 0,1 10-51 0 0,-5 81 458 0 0,0-72-772 0 0,-2-1 0 0 0,0 1 0 0 0,0-1 0 0 0,-2 0-1 0 0,-1-1 1 0 0,0 0 0 0 0,-1 0 0 0 0,0-1 0 0 0,-4 3-156 0 0,6-17 3783 0 0,11-20-2550 0 0,12-24-916 0 0,15-22-193 0 0,3 3-1 0 0,3 0 1 0 0,2 3-1 0 0,2 1 1 0 0,5-1-124 0 0,-22 27 13 0 0,2 2 0 0 0,1 0 1 0 0,1 2-1 0 0,1 0 0 0 0,8-3-13 0 0,-31 26 0 0 0,1 0-1 0 0,0 0 0 0 0,0 1 0 0 0,0 0 1 0 0,0 0-1 0 0,0 0 0 0 0,0 1 0 0 0,1 0 1 0 0,-1 0-1 0 0,1 0 0 0 0,0 1 1 0 0,0 0-1 0 0,6 0 1 0 0,-10 3-15 0 0,-1 0 0 0 0,1 0 0 0 0,-1 1 0 0 0,0-1 0 0 0,0 1 0 0 0,0-1 0 0 0,0 1 0 0 0,0 0 0 0 0,0-1-1 0 0,-1 1 1 0 0,1 0 0 0 0,-1 0 0 0 0,0 0 0 0 0,0 1 0 0 0,0-1 0 0 0,0 0 0 0 0,0 0 0 0 0,-1 0 0 0 0,1 1 0 0 0,-1-1 0 0 0,0 0 0 0 0,0 1 0 0 0,-1-1 0 0 0,1 0 0 0 0,-1 3 15 0 0,1 4 19 0 0,0 0 0 0 0,-1-1 0 0 0,-1 1 0 0 0,1 0 0 0 0,-1-1 0 0 0,-1 1 0 0 0,0-1 0 0 0,0 0 0 0 0,-1 0 0 0 0,0 0 0 0 0,-1 0 0 0 0,1-1 0 0 0,-2 0 1 0 0,-4 6-20 0 0,4-5-15 0 0,-1-1 1 0 0,0 1 0 0 0,0-1 0 0 0,-1-1 0 0 0,0 0 0 0 0,0 0 0 0 0,-1 0 0 0 0,0-1 0 0 0,0 0 0 0 0,0-1 0 0 0,-1 0 0 0 0,0-1-1 0 0,0 0 1 0 0,0 0 0 0 0,0-1 0 0 0,-8 1 14 0 0,10-2-305 0 0,-40 3-1728 0 0,31-23-4517 0 0,17-4-2359 0 0,0 11 4160 0 0</inkml:trace>
  <inkml:trace contextRef="#ctx0" brushRef="#br0" timeOffset="1280.449">2121 0 13483 0 0,'0'0'1618'0'0,"0"0"-664"0"0,0 0-504 0 0,0 0-45 0 0,0 0 142 0 0,0 0 156 0 0,0 0 72 0 0,0 0-36 0 0,0 0-139 0 0,0 0-155 0 0,-18 35-142 0 0,-55 112-144 0 0,32-37 34 0 0,-8 73-285 0 0,31-58-3984 0 0,15-99 1024 0 0,-1 0-4871 0 0,4-15 1692 0 0</inkml:trace>
  <inkml:trace contextRef="#ctx0" brushRef="#br0" timeOffset="1783.885">2167 449 7290 0 0,'0'0'2055'0'0,"0"0"-630"0"0,0 0-326 0 0,0 0-9 0 0,0 0-38 0 0,0 0-162 0 0,0 0-186 0 0,0 0-160 0 0,0 0-57 0 0,0 0-17 0 0,0 0-52 0 0,0 0-85 0 0,-5 22-67 0 0,-16 67-57 0 0,13 2 344 0 0,10-88-453 0 0,1 0 0 0 0,-1 0 0 0 0,1-1 0 0 0,0 1 0 0 0,0-1-1 0 0,0 0 1 0 0,0 1 0 0 0,1-1 0 0 0,-1-1 0 0 0,1 1 0 0 0,-1 0 0 0 0,1-1-1 0 0,-1 0 1 0 0,1 0 0 0 0,0 0 0 0 0,-1 0 0 0 0,1-1 0 0 0,0 1 0 0 0,0-1-1 0 0,0 0 1 0 0,-1 0 0 0 0,1-1 0 0 0,0 1 0 0 0,0-1 0 0 0,0 1 0 0 0,-1-1-1 0 0,1 0 1 0 0,-1-1 0 0 0,1 1 0 0 0,0-1 0 0 0,-1 1 0 0 0,0-1-100 0 0,33-23 283 0 0,-2-1 1 0 0,-1-2-1 0 0,-1-1 0 0 0,-1-1 1 0 0,-2-2-1 0 0,-1-1 0 0 0,-1-1 1 0 0,4-11-284 0 0,12-3 55 0 0,-37 70-894 0 0,-8 321 25 0 0,22 211-578 0 0,-21-541 1391 0 0,0-1-1 0 0,-1 0 1 0 0,0 1-1 0 0,-1-1 1 0 0,0-1 0 0 0,-1 1-1 0 0,-1 0 1 0 0,1-1 0 0 0,-2 0-1 0 0,0 0 1 0 0,-5 8 1 0 0,8-14 40 0 0,-1-1-1 0 0,1 1 1 0 0,-1-1-1 0 0,0 0 1 0 0,0 0-1 0 0,0 0 1 0 0,-1-1-1 0 0,1 0 1 0 0,-1 1 0 0 0,0-1-1 0 0,0-1 1 0 0,0 1-1 0 0,0-1 1 0 0,-1 0-1 0 0,1 0 1 0 0,0-1-1 0 0,-1 1 1 0 0,1-1 0 0 0,-1-1-1 0 0,0 1 1 0 0,1-1-1 0 0,-1 0 1 0 0,0 0-1 0 0,1 0 1 0 0,-1-1-1 0 0,-2 0-39 0 0,3-1 40 0 0,0-1 0 0 0,0 0-1 0 0,0 0 1 0 0,0 0 0 0 0,0-1-1 0 0,1 0 1 0 0,-1 0-1 0 0,1 0 1 0 0,0 0 0 0 0,0 0-1 0 0,1-1 1 0 0,-1 0 0 0 0,1 0-1 0 0,0 0 1 0 0,0 0-1 0 0,1 0 1 0 0,-1-1 0 0 0,1 1-1 0 0,0-1 1 0 0,1 1-1 0 0,0-1 1 0 0,-1 0 0 0 0,2 0-1 0 0,-1-3-39 0 0,-2-10-31 0 0,1 1 0 0 0,1-1 0 0 0,1 1 0 0 0,1-1-1 0 0,0 0 1 0 0,2 1 0 0 0,0 0 0 0 0,1-1 0 0 0,0 1-1 0 0,2 1 1 0 0,0-1 0 0 0,1 1 0 0 0,8-15 31 0 0,109-165-2689 0 0,-77 136-997 0 0,1 1-3506 0 0,-23 29-2158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5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0 6785 0 0,'0'0'1222'0'0,"0"0"-442"0"0,0 0-281 0 0,0 0 12 0 0,0 0 214 0 0,0 0 206 0 0,0 0 35 0 0,-31 6-113 0 0,-97 20-258 0 0,124-26-568 0 0,0 1-1 0 0,0-1 1 0 0,1 1 0 0 0,-1 0 0 0 0,0 1-1 0 0,0-1 1 0 0,1 1 0 0 0,-1 0 0 0 0,1-1-1 0 0,-1 2 1 0 0,1-1 0 0 0,0 0-1 0 0,0 1 1 0 0,0-1 0 0 0,0 1 0 0 0,0 0-1 0 0,1 0 1 0 0,-1 0 0 0 0,1 0-27 0 0,-6 8 73 0 0,0-2-32 0 0,0 0 0 0 0,1 1 0 0 0,0-1-1 0 0,1 2 1 0 0,0-1 0 0 0,0 0 0 0 0,1 1-1 0 0,1 0 1 0 0,0 0 0 0 0,0 1 0 0 0,1-1 0 0 0,1 1-1 0 0,0 0 1 0 0,0 0 0 0 0,1-1 0 0 0,1 6-41 0 0,2-13 100 0 0,1-1 1 0 0,0 1 0 0 0,0-1-1 0 0,0 0 1 0 0,1 0 0 0 0,-1 0-1 0 0,1 0 1 0 0,-1 0 0 0 0,1-1-1 0 0,0 1 1 0 0,0-1 0 0 0,0 0 0 0 0,0-1-1 0 0,1 1 1 0 0,-1-1 0 0 0,0 0-1 0 0,1 0 1 0 0,-1 0 0 0 0,1 0-1 0 0,-1-1 1 0 0,1 0 0 0 0,0 0-1 0 0,-1 0 1 0 0,1 0 0 0 0,-1-1-1 0 0,2 0-100 0 0,18-2 478 0 0,-1-1 0 0 0,1-1-1 0 0,-2-2 1 0 0,1 0-1 0 0,-1-1 1 0 0,0-1-1 0 0,0-1 1 0 0,-1-1 0 0 0,14-10-478 0 0,-28 17 90 0 0,185-109 1680 0 0,-152 107-2053 0 0,-29 101-1168 0 0,-11-80 485 0 0,0 0-1 0 0,2 0 1 0 0,0 0-1 0 0,0 0 1 0 0,1 0-1 0 0,1 0 1 0 0,1-1-1 0 0,2 5 967 0 0,16 14-8495 0 0,-16-25 2579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128 324 2457 0 0,'0'0'1747'0'0,"0"0"-833"0"0,0 0-32 0 0,0 0 466 0 0,0 0 398 0 0,0 0 193 0 0,0 0-77 0 0,33 3-234 0 0,102 9-236 0 0,-5-17 1325 0 0,-113 2-2444 0 0,1 0-110 0 0,0 0 0 0 0,-1-1 0 0 0,1 0-1 0 0,-1-2 1 0 0,0 0 0 0 0,-1-1 0 0 0,0-1-1 0 0,0 0 1 0 0,0-1 0 0 0,-1-1 0 0 0,-1 0 0 0 0,1-1-1 0 0,-2 0 1 0 0,0-1 0 0 0,0-1 0 0 0,-1 0-1 0 0,0-1 1 0 0,-1 0 0 0 0,-1-1 0 0 0,-1 0-1 0 0,2-5-162 0 0,-9 17-8 0 0,-1 0 0 0 0,0 0 0 0 0,1 0-1 0 0,-2-1 1 0 0,1 1 0 0 0,0-1 0 0 0,-1 1 0 0 0,1 0-1 0 0,-1-1 1 0 0,0 1 0 0 0,0-1 0 0 0,0 1-1 0 0,-1-1 1 0 0,1 1 0 0 0,-1 0 0 0 0,0-1-1 0 0,0 1 1 0 0,0 0 0 0 0,0 0 0 0 0,-1-1-1 0 0,1 1 1 0 0,-1 0 0 0 0,0 0 0 0 0,0 1-1 0 0,0-1 1 0 0,0 0 0 0 0,0 1 0 0 0,-1-1 0 0 0,1 1-1 0 0,-1 0 1 0 0,1-1 0 0 0,-1 1 0 0 0,0 1-1 0 0,0-1 1 0 0,0 0 0 0 0,0 1 0 0 0,0-1-1 0 0,-1 1 1 0 0,1 0 0 0 0,0 0 0 0 0,-1 0-1 0 0,1 1 1 0 0,0-1 0 0 0,-1 1 0 0 0,-1 0 8 0 0,0 3-93 0 0,-1 0 1 0 0,1 0 0 0 0,-1 1 0 0 0,1 0 0 0 0,0 0-1 0 0,1 0 1 0 0,-1 1 0 0 0,1 0 0 0 0,0-1 0 0 0,0 2-1 0 0,0-1 1 0 0,1 0 0 0 0,-1 1 0 0 0,-1 5 92 0 0,1-6-44 0 0,-24 50-49 0 0,2 1 1 0 0,2 0 0 0 0,3 2-1 0 0,3 0 1 0 0,2 2-1 0 0,2 0 1 0 0,-1 33 92 0 0,-18 211-502 0 0,25-195 188 0 0,-5 0 0 0 0,-12 41 314 0 0,18-120-68 0 0,-2 0-1 0 0,0 0 0 0 0,-2-1 0 0 0,-2-1 1 0 0,0 0-1 0 0,-6 6 69 0 0,13-23 34 0 0,-1 0 1 0 0,0 0-1 0 0,-1-1 0 0 0,0-1 1 0 0,-1 1-1 0 0,0-1 0 0 0,0 0 1 0 0,-1-1-1 0 0,0 0 0 0 0,-1-1 1 0 0,1 0-1 0 0,-1-1 1 0 0,-1 0-1 0 0,1 0 0 0 0,-1-1 1 0 0,-3 0-35 0 0,11-4 64 0 0,0 0 1 0 0,0 0 0 0 0,0 0 0 0 0,-1-1-1 0 0,1 1 1 0 0,0-1 0 0 0,0 0-1 0 0,0 0 1 0 0,-1-1 0 0 0,1 1-1 0 0,0-1 1 0 0,0 0 0 0 0,0 0-1 0 0,0 0 1 0 0,0-1 0 0 0,0 1 0 0 0,1-1-1 0 0,-1 0 1 0 0,0 0 0 0 0,1 0-1 0 0,-1-1 1 0 0,1 1 0 0 0,0-1-1 0 0,0 0 1 0 0,0 0 0 0 0,0 0-1 0 0,0 0 1 0 0,1-1 0 0 0,-1 1 0 0 0,1-1-1 0 0,0 1 1 0 0,0-1 0 0 0,0 0-1 0 0,1 0 1 0 0,-1 0 0 0 0,1 0-1 0 0,0 0 1 0 0,0 0 0 0 0,0 0 0 0 0,1 0-1 0 0,-1 0 1 0 0,1 0 0 0 0,0-3-65 0 0,-2-20 43 0 0,0 0 1 0 0,2 0 0 0 0,1-1 0 0 0,1 1-1 0 0,2 0 1 0 0,0 0 0 0 0,2 1 0 0 0,1-1-1 0 0,1 1 1 0 0,1 1 0 0 0,1-1 0 0 0,2 2-1 0 0,0-1 1 0 0,2 2 0 0 0,0-1 0 0 0,2 2-1 0 0,0 0 1 0 0,1 1 0 0 0,2 1 0 0 0,3-2-44 0 0,-6 6-229 0 0,1 1 1 0 0,1 1 0 0 0,1 0 0 0 0,0 2 0 0 0,0 0 0 0 0,1 1 0 0 0,1 1 0 0 0,21-7 228 0 0,104-15-4339 0 0,-61 25 207 0 0,125-12-7704 0 0,-73-6 11332 0 0,-131 24 791 0 0,22-7-769 0 0,-16-1 4032 0 0,-13 6 4576 0 0,-2 2-4335 0 0,-15 0-3219 0 0,15 1 516 0 0,-10 1-645 0 0,-1 0 0 0 0,0 1 0 0 0,1 0 1 0 0,-1 1-1 0 0,1 1 0 0 0,0 0 0 0 0,0 1 1 0 0,0 0-1 0 0,-4 3-443 0 0,5-2 51 0 0,1 0-1 0 0,0 1 1 0 0,0 0 0 0 0,0 1 0 0 0,1 0-1 0 0,0 1 1 0 0,0 0 0 0 0,1 0 0 0 0,0 1-1 0 0,1 0 1 0 0,0 0 0 0 0,1 1 0 0 0,0 1-1 0 0,0-1 1 0 0,-2 9-51 0 0,7-17 0 0 0,0 0-1 0 0,1 0 1 0 0,0 0-1 0 0,0 1 1 0 0,0-1 0 0 0,0 0-1 0 0,0 1 1 0 0,1-1 0 0 0,-1 0-1 0 0,1 1 1 0 0,0-1 0 0 0,0 0-1 0 0,0 1 1 0 0,1-1-1 0 0,-1 1 1 0 0,1-1 0 0 0,0 0-1 0 0,0 1 1 0 0,0-1 0 0 0,0 0-1 0 0,0 0 1 0 0,1 0-1 0 0,-1 0 1 0 0,1 0 0 0 0,0 0-1 0 0,0 0 1 0 0,0-1 0 0 0,0 1-1 0 0,1-1 1 0 0,-1 1 0 0 0,1-1-1 0 0,-1 0 1 0 0,1 0-1 0 0,0 0 1 0 0,0 0 0 0 0,0-1-1 0 0,0 1 1 0 0,0-1 0 0 0,0 1-1 0 0,0-1 1 0 0,1 0-1 0 0,-1-1 1 0 0,0 1 0 0 0,1 0-1 0 0,-1-1 1 0 0,0 0 0 0 0,1 0 0 0 0,3 0 44 0 0,0 0 1 0 0,-1 0-1 0 0,1-1 1 0 0,-1 0 0 0 0,1-1-1 0 0,-1 1 1 0 0,0-1-1 0 0,0 0 1 0 0,0-1 0 0 0,0 0-1 0 0,0 0 1 0 0,0 0-1 0 0,0 0 1 0 0,-1-1 0 0 0,0 0-1 0 0,0 0 1 0 0,0-1-1 0 0,0 1 1 0 0,-1-1 0 0 0,1 0-1 0 0,-1 0 1 0 0,0-2-45 0 0,74-127-4 0 0,-71 118-290 0 0,10-20-1240 0 0,-1 15-2247 0 0,-8 17 456 0 0,-2 3-2203 0 0,-2 1-2652 0 0</inkml:trace>
  <inkml:trace contextRef="#ctx0" brushRef="#br0" timeOffset="213.763">1124 1093 6401 0 0,'0'0'3290'0'0,"0"0"-1532"0"0,0 0-322 0 0,0 0 306 0 0,0 0 207 0 0,0 0-124 0 0,0 0-426 0 0,0 0-415 0 0,0 0-205 0 0,0 0-113 0 0,0 0-90 0 0,0 0-71 0 0,17-26-109 0 0,51-84-77 0 0,-51 81-188 0 0,2 0-1 0 0,1 2 0 0 0,2 1 1 0 0,0 0-1 0 0,1 2 0 0 0,9-6-130 0 0,-25 23-4 0 0,76-50-687 0 0,-17 43-6637 0 0,-47 21-4116 0 0,-14-3 6104 0 0</inkml:trace>
  <inkml:trace contextRef="#ctx0" brushRef="#br0" timeOffset="480.673">1787 692 4945 0 0,'0'0'2253'0'0,"0"0"-452"0"0,0 0-156 0 0,0 0 83 0 0,0 0-30 0 0,0 0-319 0 0,0 0-416 0 0,0 0-343 0 0,0 0-259 0 0,0 0-162 0 0,-33 22-81 0 0,-100 67-43 0 0,130-88-73 0 0,1 0-1 0 0,-1 0 1 0 0,1 0-1 0 0,-1 0 1 0 0,1 1 0 0 0,0-1-1 0 0,-1 1 1 0 0,1-1-1 0 0,0 1 1 0 0,0 0 0 0 0,0 0-1 0 0,0 0 1 0 0,1 0-1 0 0,-1 0 1 0 0,0 1-1 0 0,1-1 1 0 0,-1 0 0 0 0,1 1-1 0 0,0-1 1 0 0,0 1-1 0 0,0-1 1 0 0,0 1 0 0 0,0 0-1 0 0,1-1 1 0 0,-1 1-1 0 0,1 0-1 0 0,0 5 8 0 0,-1-4-8 0 0,1 1 0 0 0,0-1 0 0 0,0 1 0 0 0,0-1 0 0 0,0 0 0 0 0,1 1-1 0 0,0-1 1 0 0,0 0 0 0 0,0 0 0 0 0,0 1 0 0 0,1-1 0 0 0,-1 0-1 0 0,1 0 1 0 0,0-1 0 0 0,0 1 0 0 0,1 0 0 0 0,-1-1 0 0 0,1 1 0 0 0,0-1-1 0 0,0 1 1 0 0,0-1 0 0 0,0 0 0 0 0,0-1 0 0 0,1 1 0 0 0,-1-1 0 0 0,1 1-1 0 0,0-1 1 0 0,0 0 0 0 0,0 0 0 0 0,0-1 0 0 0,0 1 0 0 0,0-1-1 0 0,0 0 1 0 0,0 0 0 0 0,2 0 0 0 0,16 4-156 0 0,-1-1-1 0 0,1-1 1 0 0,0-1 0 0 0,0-1-1 0 0,1-1 1 0 0,-1-1 0 0 0,0 0-1 0 0,0-2 1 0 0,-1-1 0 0 0,8-2 156 0 0,51-19-4156 0 0,-3-8-5157 0 0,-61 25 6516 0 0</inkml:trace>
  <inkml:trace contextRef="#ctx0" brushRef="#br0" timeOffset="812.408">2083 913 520 0 0,'0'0'1659'0'0,"0"0"-529"0"0,0 0-169 0 0,0 0 309 0 0,0 0 345 0 0,0 0 224 0 0,0 0-3 0 0,0 0-206 0 0,0 0-194 0 0,0 0-151 0 0,0 0-87 0 0,0 0-16 0 0,33 11-18 0 0,101 31-49 0 0,-130-40-1033 0 0,0-1-1 0 0,0 0 1 0 0,0 0-1 0 0,0 0 0 0 0,0 0 1 0 0,0-1-1 0 0,0 1 1 0 0,0-1-1 0 0,0 0 1 0 0,0-1-1 0 0,0 1 1 0 0,0-1-1 0 0,0 1 1 0 0,0-1-1 0 0,0-1 0 0 0,0 1 1 0 0,0 0-1 0 0,-1-1 1 0 0,2 0-82 0 0,8-4 358 0 0,4 0-158 0 0,-1 0 0 0 0,0-1 0 0 0,0-1 0 0 0,-1 0 0 0 0,0-1 0 0 0,0-1 0 0 0,-1 0 0 0 0,0-1 0 0 0,-1-1 0 0 0,-1 0 0 0 0,1 0 0 0 0,-2-2 0 0 0,0 1 0 0 0,-1-1 0 0 0,0-1 0 0 0,-1 0 0 0 0,0 0-1 0 0,-1-1 1 0 0,3-9-200 0 0,-10 21-27 0 0,0 1-1 0 0,-1 0 0 0 0,1 0 0 0 0,0-1 0 0 0,-1 1 0 0 0,0 0 0 0 0,0 0 0 0 0,0-1 1 0 0,0 1-1 0 0,0 0 0 0 0,-1-1 0 0 0,1 1 0 0 0,-1 0 0 0 0,0 0 0 0 0,0 0 0 0 0,0-1 0 0 0,0 1 1 0 0,-1 0-1 0 0,1 1 0 0 0,-1-1 0 0 0,0 0 0 0 0,0 0 0 0 0,0 1 0 0 0,0-1 0 0 0,0 1 1 0 0,-1-1-1 0 0,1 1 0 0 0,-1 0 0 0 0,1 0 0 0 0,-1 0 0 0 0,0 0 0 0 0,0 1 0 0 0,0-1 0 0 0,0 1 1 0 0,0 0-1 0 0,0 0 0 0 0,0 0 0 0 0,0 0 0 0 0,-1 0 0 0 0,1 1 0 0 0,0-1 0 0 0,-1 1 1 0 0,-2 0 27 0 0,-10 0-95 0 0,0 0 1 0 0,0 1-1 0 0,1 1 1 0 0,-1 1-1 0 0,0 0 1 0 0,1 1-1 0 0,0 0 1 0 0,0 2-1 0 0,0 0 1 0 0,1 0 0 0 0,-1 1-1 0 0,2 1 1 0 0,-1 0-1 0 0,1 1 1 0 0,0 1-1 0 0,1 0 1 0 0,0 0-1 0 0,1 1 1 0 0,0 1-1 0 0,0 0 1 0 0,2 0 0 0 0,-1 1-1 0 0,0 3 95 0 0,2-8-81 0 0,1 1-1 0 0,0 0 1 0 0,1 0-1 0 0,0 0 1 0 0,0 1-1 0 0,1 0 1 0 0,0 0-1 0 0,1 0 1 0 0,0 1-1 0 0,1-1 1 0 0,0 1-1 0 0,1 0 1 0 0,0 0-1 0 0,0 0 1 0 0,1 0-1 0 0,1 0 1 0 0,0 0-1 0 0,0 0 1 0 0,1 0-1 0 0,0 1 1 0 0,1-2-1 0 0,1 1 1 0 0,0 0-1 0 0,0 0 1 0 0,1-1-1 0 0,0 1 1 0 0,5 7 81 0 0,3-3-67 0 0,1-2-1 0 0,0 1 1 0 0,1-2 0 0 0,0 0 0 0 0,1-1 0 0 0,1 0 0 0 0,0-1 0 0 0,0-1 0 0 0,0 0 0 0 0,1-1 0 0 0,1-1 0 0 0,-1-1-1 0 0,1 0 1 0 0,17 2 67 0 0,116 16-2634 0 0,-4-20-6591 0 0,-109-4 2050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22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0,'0'0'0'0'0,"0"0"0"0"0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2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1 644 0 0 0,'0'0'404'0'0,"0"0"324"0"0,0 0-44 0 0,0 0 195 0 0,0 0 404 0 0,0 0 275 0 0,0 0-6 0 0,0 0-258 0 0,0 0-329 0 0,0 0-229 0 0,0 0-97 0 0,11-3-12 0 0,201-30 3918 0 0,176-44 561 0 0,143-57-5106 0 0,-41 9 410 0 0,49 18-134 0 0,-443 92-216 0 0,-86 12 2327 0 0,-66-8-2427 0 0,-31 4-547 0 0,58 6 613 0 0,1-1 0 0 0,1-2 0 0 0,-1-1 0 0 0,0 0 0 0 0,1-3 0 0 0,0 0 0 0 0,1-1 0 0 0,0-2 0 0 0,0-1 0 0 0,1 0 0 0 0,1-2 0 0 0,-5-5-26 0 0,-8 0 234 0 0,37 43-858 0 0,5 589 116 0 0,-9-573 521 0 0,4-39 50 0 0,0-1 70 0 0,0 0 50 0 0,0 0 89 0 0,0 0 57 0 0,0 0-5 0 0,1-23 674 0 0,4 9-962 0 0,1 0 1 0 0,0 0 0 0 0,1 1 0 0 0,1 0-1 0 0,0 0 1 0 0,0 1 0 0 0,1 0 0 0 0,1 0-1 0 0,3-3-36 0 0,7-8 28 0 0,70-81 61 0 0,5 4 0 0 0,9 0-89 0 0,-97 93-373 0 0,121-108-348 0 0,-70 72-9689 0 0,-53 42-1200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1 226 6401 0 0,'0'0'3633'0'0,"0"0"-2054"0"0,0 0-937 0 0,0 0-242 0 0,0 0 162 0 0,0 0 337 0 0,0 0 276 0 0,0 0 106 0 0,0 0-43 0 0,0 0-141 0 0,34-4-186 0 0,110-14-169 0 0,0-26 279 0 0,-76 19-764 0 0,180-61 496 0 0,-80 42-1863 0 0,-165 44 483 0 0,29-4-71 0 0,-24 6-3025 0 0,-5 4-4804 0 0,-3-3 621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1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0 5753 0 0,'0'0'4437'0'0,"0"0"-2822"0"0,0 0-1195 0 0,0 0-293 0 0,0 0 102 0 0,0 0 339 0 0,0 0 291 0 0,0 0 128 0 0,0 0-32 0 0,0 0-113 0 0,0 0-109 0 0,3 10-53 0 0,24 176 1417 0 0,-38 100-1404 0 0,0-180-1196 0 0,11-61-7242 0 0,5-54 822 0 0,-1 4 4130 0 0,0-3-238 0 0</inkml:trace>
  <inkml:trace contextRef="#ctx0" brushRef="#br0" timeOffset="500.872">0 269 10810 0 0,'0'0'1181'0'0,"0"0"-532"0"0,0 0-54 0 0,0 0 409 0 0,0 0 336 0 0,0 0 62 0 0,0 0-166 0 0,0 0-282 0 0,37-1-278 0 0,121-3-191 0 0,-27-18 97 0 0,43-22 78 0 0,-26 6-2710 0 0,-51 14-6176 0 0,-71 17-2912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64 12515 0 0,'0'0'541'0'0,"0"0"-173"0"0,0 0 16 0 0,0 0 336 0 0,0 0 355 0 0,0 0 204 0 0,0 0-92 0 0,0 0-323 0 0,0 0-333 0 0,0 0-292 0 0,0 0-180 0 0,-6 1-78 0 0,4 0 19 0 0,0 0 1 0 0,0-1-1 0 0,0 1 1 0 0,0 0-1 0 0,0 0 0 0 0,0 0 1 0 0,0 0-1 0 0,0 1 1 0 0,0-1-1 0 0,1 0 0 0 0,-1 1 1 0 0,0-1-1 0 0,1 1 1 0 0,-1 0-1 0 0,1-1 0 0 0,0 1 1 0 0,0 0-1 0 0,-1 0 1 0 0,1 0-1 0 0,1 0 0 0 0,-1 0 1 0 0,0 0-1 0 0,0 0 1 0 0,1 0-1 0 0,-1 1 0 0 0,1-1 1 0 0,-1 0-1 0 0,1 0 1 0 0,0 0-1 0 0,0 1 0 0 0,0-1 1 0 0,0 0-1 0 0,1 2 0 0 0,-6 181 774 0 0,7-179-732 0 0,-1 0 0 0 0,1-1 0 0 0,0 1 0 0 0,1 0 0 0 0,-1-1 0 0 0,1 1 0 0 0,0-1 0 0 0,1 0 1 0 0,-1 0-1 0 0,1 0 0 0 0,0-1 0 0 0,0 1 0 0 0,0-1 0 0 0,1 0 0 0 0,-1 0 0 0 0,1-1 0 0 0,0 1 0 0 0,0-1 1 0 0,0 0-1 0 0,1 0 0 0 0,-1-1 0 0 0,1 1 0 0 0,0-1 0 0 0,-1-1 0 0 0,1 1 0 0 0,0-1 0 0 0,0 0 0 0 0,0 0 1 0 0,0-1-1 0 0,0 1 0 0 0,0-1 0 0 0,0-1 0 0 0,0 1 0 0 0,0-1 0 0 0,0 0 0 0 0,0-1 0 0 0,0 1 0 0 0,0-1 0 0 0,0 0 1 0 0,-1-1-1 0 0,1 1 0 0 0,-1-1 0 0 0,0 0 0 0 0,0 0 0 0 0,0-1 0 0 0,2-1-42 0 0,17-14 250 0 0,0-1-1 0 0,-1-1 0 0 0,-2-1 1 0 0,0-1-1 0 0,-1-1 1 0 0,16-26-250 0 0,-27 38 58 0 0,-5 5-8 0 0,-4 8-60 0 0,1-1 0 0 0,-1 1 0 0 0,0-1 0 0 0,0 0 1 0 0,0 1-1 0 0,1-1 0 0 0,-1 0 0 0 0,0 1 0 0 0,1-1 0 0 0,-1 0 0 0 0,0 1 0 0 0,1-1 1 0 0,-1 0-1 0 0,0 0 0 0 0,1 1 0 0 0,-1-1 0 0 0,0 0 0 0 0,1 0 0 0 0,-1 0 1 0 0,1 0-1 0 0,-1 1 0 0 0,1-1 0 0 0,-1 0 0 0 0,0 0 0 0 0,1 0 0 0 0,-1 0 1 0 0,1 0-1 0 0,-1 0 0 0 0,1 0 0 0 0,-1 0 0 0 0,1 0 0 0 0,-1 0 0 0 0,0-1 1 0 0,1 1-1 0 0,-1 0 0 0 0,1 0 0 0 0,-1 0 0 0 0,0 0 0 0 0,1-1 0 0 0,-1 1 1 0 0,1 0-1 0 0,-1 0 0 0 0,0-1 0 0 0,1 1 0 0 0,-1 0 0 0 0,0-1 0 0 0,0 1 0 0 0,1 0 1 0 0,-1-1-1 0 0,0 1 0 0 0,0 0 0 0 0,1-1 0 0 0,-1 1 0 0 0,0-1 0 0 0,0 1 1 0 0,0 0-1 0 0,0-1 0 0 0,0 1 0 0 0,1-1 0 0 0,-1 1 0 0 0,0-1 0 0 0,0 1 1 0 0,0 0-1 0 0,0-1 0 0 0,0 1 0 0 0,0-1 0 0 0,0 1 0 0 0,-1-1 0 0 0,1 1 10 0 0,2 9-2 0 0,0 1 0 0 0,1 0 0 0 0,0-1 0 0 0,0 1 0 0 0,1-1-1 0 0,0 0 1 0 0,1 0 0 0 0,0 0 0 0 0,0-1 0 0 0,1 0 0 0 0,0 0-1 0 0,1 0 1 0 0,0-1 0 0 0,0 0 0 0 0,0 0 0 0 0,1 0 0 0 0,0-1 0 0 0,0-1-1 0 0,0 1 1 0 0,1-1 0 0 0,0-1 0 0 0,0 1 0 0 0,0-1 0 0 0,1-1-1 0 0,-1 0 1 0 0,9 1 2 0 0,-7-4 139 0 0,1 0 1 0 0,-1-1-1 0 0,0 0 0 0 0,1-1 0 0 0,-1 0 0 0 0,0-1 0 0 0,0-1 0 0 0,0 1 0 0 0,0-2 0 0 0,-1 1 0 0 0,0-1 1 0 0,0-1-1 0 0,0 0 0 0 0,0-1 0 0 0,-1 1 0 0 0,0-2 0 0 0,-1 1 0 0 0,4-5-139 0 0,7-8 61 0 0,-1 0 0 0 0,-1-1 0 0 0,-1 0 0 0 0,-1-2 0 0 0,-1 0 1 0 0,-1 0-1 0 0,4-11-61 0 0,-6 15-415 0 0,3-6-985 0 0,-11 17-3417 0 0,-2 0-3752 0 0,-1 8-2496 0 0</inkml:trace>
  <inkml:trace contextRef="#ctx0" brushRef="#br0" timeOffset="312.792">1235 358 8418 0 0,'0'0'2262'0'0,"0"0"-214"0"0,0 0-226 0 0,0 0-134 0 0,0 0-212 0 0,0 0-287 0 0,0 0-302 0 0,0 0-241 0 0,30-34-187 0 0,92-108-133 0 0,-119 140-310 0 0,0 0 0 0 0,0-1 1 0 0,-1 1-1 0 0,1-1 0 0 0,-1 0 1 0 0,1 0-1 0 0,-1 1 1 0 0,0-1-1 0 0,0-1 0 0 0,0 1 1 0 0,-1 0-1 0 0,1 0 1 0 0,-1-1-1 0 0,0 1 0 0 0,0-1 1 0 0,0 1-1 0 0,0-1 0 0 0,-1 1 1 0 0,1-1-1 0 0,-1 0 1 0 0,0-1-17 0 0,-1-6 78 0 0,2 7-78 0 0,-1 0 0 0 0,0 1 0 0 0,0-1 0 0 0,0 0 0 0 0,0 0 0 0 0,-1 1 0 0 0,1-1 0 0 0,-1 0 0 0 0,0 1 0 0 0,0-1-1 0 0,0 1 1 0 0,-1-1 0 0 0,1 1 0 0 0,-1-1 0 0 0,0 1 0 0 0,0 0 0 0 0,0 0 0 0 0,0 0 0 0 0,-1 0 0 0 0,1 0 0 0 0,-1 0 0 0 0,0 1 0 0 0,1-1 0 0 0,-1 1-1 0 0,0 0 1 0 0,-1 0 0 0 0,1 0 0 0 0,0 0 0 0 0,-1 1 0 0 0,1-1 0 0 0,-1 1 0 0 0,1 0 0 0 0,-1 0 0 0 0,1 0 0 0 0,-1 0 0 0 0,-1 1 0 0 0,-1-1-32 0 0,0 1 0 0 0,-1 0 1 0 0,1 0-1 0 0,-1 1 0 0 0,1 0 1 0 0,-1 0-1 0 0,1 1 0 0 0,0 0 1 0 0,0 0-1 0 0,0 0 0 0 0,0 1 1 0 0,0 0-1 0 0,0 0 0 0 0,1 0 1 0 0,0 1-1 0 0,-1-1 0 0 0,1 1 1 0 0,0 1-1 0 0,1-1 0 0 0,-1 1 1 0 0,1 0-1 0 0,0 0 0 0 0,-1 1 32 0 0,-3 2-17 0 0,1 1 0 0 0,0 0 0 0 0,0 0-1 0 0,0 1 1 0 0,1 0 0 0 0,1 0-1 0 0,0 0 1 0 0,0 1 0 0 0,1-1 0 0 0,0 1-1 0 0,1 0 1 0 0,0 1 0 0 0,1-1-1 0 0,0 0 1 0 0,1 1 0 0 0,0-1 0 0 0,1 1-1 0 0,0-1 1 0 0,1 1 0 0 0,0-1-1 0 0,1 1 1 0 0,0-1 0 0 0,1 0 0 0 0,0 0-1 0 0,1 0 1 0 0,0 0 0 0 0,1 1 17 0 0,6 0-75 0 0,0 0 1 0 0,0-1-1 0 0,2 0 1 0 0,-1-1-1 0 0,1 0 1 0 0,1-1-1 0 0,0 0 1 0 0,0-1-1 0 0,0-1 1 0 0,1 0-1 0 0,0-1 1 0 0,1-1-1 0 0,-1 0 1 0 0,1-1-1 0 0,0-1 1 0 0,4 0 74 0 0,96 12-9160 0 0,-89-14-934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5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 10986 0 0,'0'0'2921'0'0,"0"0"-1630"0"0,0 0-658 0 0,0 0-103 0 0,0 0 162 0 0,0 0 175 0 0,0 0 30 0 0,0 0-88 0 0,-5 35-123 0 0,-13 113-146 0 0,20-25 225 0 0,50 240-97 0 0,-40-276-3780 0 0,-12-82 2059 0 0,2-1-1980 0 0,-1-4-5997 0 0,-1-3 2973 0 0</inkml:trace>
  <inkml:trace contextRef="#ctx0" brushRef="#br0" timeOffset="391.439">273 351 8434 0 0,'0'0'2038'0'0,"0"0"-422"0"0,0 0-220 0 0,-33 20-82 0 0,-101 65-14 0 0,61-32 833 0 0,45-26-1014 0 0,28-26-1108 0 0,-1-1 1 0 0,1 1-1 0 0,-1-1 1 0 0,1 1-1 0 0,0-1 1 0 0,-1 1-1 0 0,1-1 1 0 0,0 1-1 0 0,0-1 1 0 0,-1 1-1 0 0,1-1 1 0 0,0 1-1 0 0,0 0 0 0 0,0-1 1 0 0,0 1-1 0 0,0-1 1 0 0,0 1-1 0 0,0 0 1 0 0,0-1-1 0 0,0 1 1 0 0,0-1-1 0 0,0 1 1 0 0,0 0-1 0 0,0-1 1 0 0,0 1-1 0 0,0-1 0 0 0,1 1 1 0 0,-1-1-1 0 0,0 1 1 0 0,0 0-1 0 0,1-1 1 0 0,-1 1-1 0 0,0-1 1 0 0,1 1-1 0 0,-1-1 1 0 0,1 0-1 0 0,-1 1 1 0 0,1-1-1 0 0,-1 1 0 0 0,0-1 1 0 0,1 0-1 0 0,-1 1 1 0 0,1-1-1 0 0,0 0 1 0 0,-1 0-1 0 0,1 1 1 0 0,-1-1-1 0 0,1 0 1 0 0,-1 0-1 0 0,1 0 0 0 0,0 0 1 0 0,-1 0-1 0 0,1 0 1 0 0,-1 0-1 0 0,1 0 1 0 0,0 0-1 0 0,-1 0 1 0 0,1 0-1 0 0,-1 0 1 0 0,1 0-12 0 0,36 2 582 0 0,-1-1 1 0 0,0-2-1 0 0,0-2 0 0 0,33-6-582 0 0,-33 3 504 0 0,-1 2 0 0 0,1 1 0 0 0,0 2 0 0 0,36 4-504 0 0,-65-1 34 0 0,-1 1 0 0 0,0 0 0 0 0,1 0 0 0 0,-2 1 1 0 0,1 0-1 0 0,0 0 0 0 0,-1 0 0 0 0,1 0 1 0 0,-1 1-1 0 0,-1 0 0 0 0,1 0 0 0 0,0 0 1 0 0,-1 1-1 0 0,0 0 0 0 0,-1-1 0 0 0,1 1 1 0 0,-1 1-1 0 0,0-1 0 0 0,-1 0 0 0 0,2 6-34 0 0,2 0 2 0 0,59 69-108 0 0,-24-70-3059 0 0,-27-11-1927 0 0,0 0-4849 0 0,-10 0 3176 0 0</inkml:trace>
  <inkml:trace contextRef="#ctx0" brushRef="#br0" timeOffset="1140.29">162 347 0 0 0,'0'0'1086'0'0,"0"0"582"0"0,0 0 212 0 0,0 0 13 0 0,0 0-57 0 0,0 0-84 0 0,0 0-98 0 0,5-3-137 0 0,112-61 5940 0 0,14-17-6718 0 0,-94 48-1994 0 0,-26 22-1886 0 0,1 1-3621 0 0,-6 6-3562 0 0</inkml:trace>
  <inkml:trace contextRef="#ctx0" brushRef="#br0" timeOffset="2309.433">996 432 4689 0 0,'0'0'1864'0'0,"0"0"-302"0"0,0 0-246 0 0,0 0-2 0 0,0 0 97 0 0,0 0-12 0 0,0 0-216 0 0,0 0-312 0 0,0 0-261 0 0,0 0-180 0 0,0 0-86 0 0,-18 24-63 0 0,-58 80-51 0 0,66-89-169 0 0,1-1 0 0 0,0 1 1 0 0,1 1-1 0 0,1-1 1 0 0,1 1-1 0 0,0 0 0 0 0,1 1 1 0 0,-1 8-62 0 0,-5 14 61 0 0,-11 49 90 0 0,22-87-82 0 0,0-1 58 0 0,0 0 78 0 0,9-24 583 0 0,21-35-656 0 0,4 1 0 0 0,1 2-1 0 0,4 1 1 0 0,1 2 0 0 0,10-6-132 0 0,-48 56-8 0 0,0 0-8 0 0,1-1 0 0 0,0 1-1 0 0,0-1 1 0 0,0 1 0 0 0,0 0-1 0 0,0 0 1 0 0,1 1 0 0 0,-1-1-1 0 0,1 0 1 0 0,0 1 0 0 0,-1 0-1 0 0,1 0 1 0 0,0 0 0 0 0,0 1-1 0 0,1-1 1 0 0,-1 1 0 0 0,0 0 0 0 0,3 0 16 0 0,8 56-259 0 0,-15 35 383 0 0,8 55 209 0 0,-7-143-247 0 0,1 1 0 0 0,-1 0 0 0 0,1 0 0 0 0,0 0-1 0 0,0-1 1 0 0,0 1 0 0 0,0-1 0 0 0,0 1 0 0 0,0-1 0 0 0,1 0 0 0 0,-1 0-1 0 0,1 0 1 0 0,-1 0 0 0 0,1 0 0 0 0,0-1 0 0 0,0 1 0 0 0,0-1-1 0 0,0 0 1 0 0,0 0 0 0 0,0 0 0 0 0,0 0 0 0 0,0 0 0 0 0,0-1 0 0 0,0 1-1 0 0,1-1 1 0 0,-1 0 0 0 0,0 0 0 0 0,0 0 0 0 0,0-1 0 0 0,1 1-1 0 0,-1-1 1 0 0,0 1 0 0 0,0-1 0 0 0,0 0 0 0 0,0 0 0 0 0,0-1 0 0 0,0 1-1 0 0,0 0 1 0 0,0-1 0 0 0,-1 0 0 0 0,1 0 0 0 0,-1 0 0 0 0,1 0-1 0 0,-1 0 1 0 0,0 0 0 0 0,3-3-86 0 0,11-12 194 0 0,0 0 0 0 0,-2-1 0 0 0,0 0 0 0 0,0-1 1 0 0,-2-1-1 0 0,-1 0 0 0 0,0-1 0 0 0,-1 0 0 0 0,-2 0 0 0 0,0-1 0 0 0,4-17-194 0 0,-1-23-4171 0 0,-7 0-4258 0 0,-4 60-1198 0 0</inkml:trace>
  <inkml:trace contextRef="#ctx0" brushRef="#br0" timeOffset="2605.313">1657 498 9610 0 0,'0'0'2143'0'0,"0"0"-633"0"0,0 0-481 0 0,0 0-106 0 0,0 0-7 0 0,0 0-97 0 0,0 0-197 0 0,0 0-191 0 0,0 0-145 0 0,0 0-87 0 0,0 0-91 0 0,0 0-24 0 0,0 32-24 0 0,3 102-35 0 0,12-73 16 0 0,-9-54-30 0 0,-2-2 108 0 0,0-1-1 0 0,0 0 1 0 0,0 0 0 0 0,0 0-1 0 0,1-1 1 0 0,-1 1-1 0 0,1-1 1 0 0,0 0-1 0 0,0 0 1 0 0,0-1-1 0 0,1 0 1 0 0,-1 0-1 0 0,1 0 1 0 0,-1 0-1 0 0,1-1 1 0 0,-1 0 0 0 0,1 0-1 0 0,0 0 1 0 0,0-1-1 0 0,-1 0 1 0 0,1 0-1 0 0,0-1 1 0 0,0 1-1 0 0,-1-1 1 0 0,1 0-1 0 0,0-1 1 0 0,-1 0-1 0 0,1 1 1 0 0,-1-2 0 0 0,0 1-1 0 0,0-1 1 0 0,0 1-1 0 0,0-1 1 0 0,0-1-1 0 0,4-3-118 0 0,0-1 127 0 0,0 0-1 0 0,0-1 1 0 0,-1-1 0 0 0,0 1-1 0 0,-1-1 1 0 0,0-1 0 0 0,0 1-1 0 0,-1-1 1 0 0,-1 0 0 0 0,0-1-1 0 0,0 1 1 0 0,-1-1-1 0 0,-1 0 1 0 0,0 0 0 0 0,0 0-1 0 0,-1 0 1 0 0,-1-1 0 0 0,0 1-1 0 0,-1 0 1 0 0,0-5-127 0 0,-1 12-49 0 0,1 0 1 0 0,-1 1-1 0 0,0-1 1 0 0,-1 1-1 0 0,1-1 0 0 0,-1 1 1 0 0,0-1-1 0 0,0 1 1 0 0,0 0-1 0 0,0 0 1 0 0,-1 0-1 0 0,0 0 0 0 0,0 0 1 0 0,0 0-1 0 0,0 1 1 0 0,-1-1-1 0 0,1 1 1 0 0,-1 0-1 0 0,0 0 0 0 0,0 1 1 0 0,0-1-1 0 0,0 1 1 0 0,0 0-1 0 0,0 0 1 0 0,-1 0-1 0 0,1 0 1 0 0,-1 1-1 0 0,0 0 0 0 0,-3-1 49 0 0,-1 1-630 0 0,0-1 0 0 0,1 2 0 0 0,-1-1 0 0 0,0 1 0 0 0,1 1 0 0 0,-1 0 0 0 0,0 0 0 0 0,1 0 0 0 0,-1 1 0 0 0,1 0 0 0 0,0 1 0 0 0,0 0 0 0 0,0 0 0 0 0,0 1 0 0 0,-7 4 630 0 0,-6 7-6222 0 0,5-4-2196 0 0</inkml:trace>
  <inkml:trace contextRef="#ctx0" brushRef="#br0" timeOffset="3056.401">2160 531 7210 0 0,'0'0'2992'0'0,"0"0"-925"0"0,0 0-340 0 0,0 0-53 0 0,0 0-183 0 0,0 0-373 0 0,0 0-429 0 0,0 0-314 0 0,0 0-179 0 0,0 0-75 0 0,0 0-43 0 0,0 0-16 0 0,0 0 16 0 0,-5 14 7 0 0,-14 44-5 0 0,19-55-63 0 0,-1-1 1 0 0,1 0-1 0 0,0 0 1 0 0,1 1-1 0 0,-1-1 1 0 0,0 0-1 0 0,1 0 0 0 0,-1 1 1 0 0,1-1-1 0 0,0 0 1 0 0,0 0-1 0 0,0 0 1 0 0,0 0-1 0 0,0 0 0 0 0,0 0 1 0 0,0 0-1 0 0,1 0 1 0 0,-1-1-1 0 0,0 1 1 0 0,1 0-1 0 0,0-1 0 0 0,-1 1 1 0 0,1-1-1 0 0,0 1 1 0 0,0-1-1 0 0,0 0 1 0 0,0 0-1 0 0,0 0 0 0 0,0 0 1 0 0,0 0-1 0 0,0-1 1 0 0,1 1-1 0 0,-1-1 1 0 0,0 1-1 0 0,0-1 0 0 0,0 0 1 0 0,1 1-1 0 0,-1-1 1 0 0,0-1-1 0 0,1 1 1 0 0,-1 0-1 0 0,0 0 0 0 0,1-1-17 0 0,5 1 138 0 0,0-1-1 0 0,0 0 0 0 0,-1 0 0 0 0,1 0 0 0 0,0-1 0 0 0,-1 0 0 0 0,0-1 0 0 0,1 1 1 0 0,-1-1-1 0 0,0-1 0 0 0,0 0 0 0 0,-1 0 0 0 0,1 0 0 0 0,-1 0 0 0 0,0-1 0 0 0,0 0 1 0 0,4-5-138 0 0,142-132 432 0 0,-118 119-716 0 0,-30 53-454 0 0,-2-15 716 0 0,-3-10 33 0 0,1 1 0 0 0,0-1-1 0 0,0 1 1 0 0,1-1 0 0 0,0 1 0 0 0,0-1 0 0 0,0 0-1 0 0,0 1 1 0 0,1-1 0 0 0,0 0 0 0 0,0 0 0 0 0,0 0 0 0 0,1 0-1 0 0,0 0 1 0 0,0-1 0 0 0,0 1 0 0 0,0-1 0 0 0,1 0-1 0 0,0 0 1 0 0,0 0 0 0 0,0 0 0 0 0,0 0 0 0 0,0-1 0 0 0,5 3-11 0 0,79 5 1655 0 0,-81-13-1468 0 0,0 0-1 0 0,-1-1 1 0 0,1 0 0 0 0,-1 0 0 0 0,0 0 0 0 0,0 0 0 0 0,0-1 0 0 0,0 0 0 0 0,0-1 0 0 0,-1 1 0 0 0,0-1 0 0 0,0 0 0 0 0,0 0 0 0 0,-1-1 0 0 0,1 1 0 0 0,2-6-187 0 0,31-69 181 0 0,-27 55-3401 0 0,0 1-4674 0 0,-6 16-4158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8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212 431 14443 0 0,'0'0'766'0'0,"0"0"-382"0"0,0 0-120 0 0,0 0 221 0 0,0 0 301 0 0,0 0 126 0 0,0 0-60 0 0,0 0-176 0 0,-4 38-204 0 0,-12 121-162 0 0,7 192 284 0 0,18-270 402 0 0,-5-59-5076 0 0,-2-6-8279 0 0,-2-20 6858 0 0</inkml:trace>
  <inkml:trace contextRef="#ctx0" brushRef="#br0" timeOffset="241.775">133 512 8042 0 0,'0'0'2919'0'0,"0"0"-1575"0"0,0 0-600 0 0,0 0 142 0 0,0 0 274 0 0,0 0 143 0 0,0 0-96 0 0,0 0-204 0 0,0 0-178 0 0,0 0-155 0 0,37-4-135 0 0,118-11-131 0 0,42-6 323 0 0,-66 11-894 0 0,-44 8-3331 0 0,-73 4-93 0 0,-8 4-3626 0 0,-5-3-79 0 0</inkml:trace>
  <inkml:trace contextRef="#ctx0" brushRef="#br0" timeOffset="423.753">166 821 6825 0 0,'0'0'1385'0'0,"0"0"-409"0"0,0 0 240 0 0,0 0 337 0 0,0 0 79 0 0,0 0-248 0 0,0 0-432 0 0,0 0-263 0 0,219-29-201 0 0,-176 21-136 0 0,3 1-120 0 0,2 0-152 0 0,-2 3-168 0 0,-2 0-344 0 0,-4 0-593 0 0,-1 4-1215 0 0,-13 0-2353 0 0,-10 0-4793 0 0</inkml:trace>
  <inkml:trace contextRef="#ctx0" brushRef="#br0" timeOffset="690.832">1063 718 7114 0 0,'0'0'2368'0'0,"0"0"-1100"0"0,0 0-384 0 0,0 0 219 0 0,0 0 214 0 0,0 0 0 0 0,0 0-232 0 0,0 0-251 0 0,0 0-176 0 0,0 0-174 0 0,36 0-131 0 0,113 0-113 0 0,94-14-2353 0 0,-216 13-2474 0 0,-17 1-1071 0 0,-6 0-1009 0 0</inkml:trace>
  <inkml:trace contextRef="#ctx0" brushRef="#br0" timeOffset="940.423">1078 961 2825 0 0,'0'0'1104'0'0,"0"0"-128"0"0,0 0 80 0 0,0 0 9 0 0,0 0-89 0 0,0 0-272 0 0,202-15-312 0 0,-161 8-192 0 0,5 0-216 0 0,0-1-392 0 0,1 1-808 0 0,-12-1-2041 0 0,-12 5-1144 0 0</inkml:trace>
  <inkml:trace contextRef="#ctx0" brushRef="#br0" timeOffset="1338.544">1757 1149 4833 0 0,'0'0'5156'0'0,"0"0"-3245"0"0,0 0-1106 0 0,0 0 97 0 0,0 0 316 0 0,0 0 231 0 0,0 0-39 0 0,0 0-251 0 0,0 0-274 0 0,0 0-182 0 0,0 0-127 0 0,0 0-82 0 0,0 0-64 0 0,15-23-79 0 0,47-72-40 0 0,-49 72-223 0 0,2 0-1 0 0,0 2 1 0 0,2-1 0 0 0,0 2 0 0 0,2 0 0 0 0,0 2 0 0 0,1 0-1 0 0,0 1 1 0 0,2 1 0 0 0,0 0 0 0 0,0 2 0 0 0,2 1-1 0 0,16-7-87 0 0,25 5-194 0 0,-63 17 169 0 0,-1 1 1 0 0,0-1 0 0 0,0 0-1 0 0,0 1 1 0 0,0 0 0 0 0,0-1-1 0 0,0 1 1 0 0,-1-1 0 0 0,1 1-1 0 0,-1 0 1 0 0,0 0 0 0 0,0-1-1 0 0,0 1 1 0 0,0 0 0 0 0,0-1 0 0 0,-1 1-1 0 0,1 0 1 0 0,-1 0 0 0 0,0-1-1 0 0,0 1 1 0 0,0 0 24 0 0,-11 67-15 0 0,64-63 241 0 0,120-76 152 0 0,-162 67-375 0 0,-8 1-13 0 0,0 0-1 0 0,0-1 1 0 0,0 1 0 0 0,0 1-1 0 0,0-1 1 0 0,0 0-1 0 0,0 0 1 0 0,0 1 0 0 0,0-1-1 0 0,1 1 1 0 0,-1 0 0 0 0,0-1-1 0 0,0 1 1 0 0,1 0-1 0 0,-1 1 1 0 0,0-1 0 0 0,0 0-1 0 0,0 1 1 0 0,1-1 0 0 0,-1 1-1 0 0,0-1 1 0 0,0 1-1 0 0,0 0 1 0 0,0 0 0 0 0,0 0-1 0 0,0 0 1 0 0,0 0 0 0 0,0 1-1 0 0,-1-1 1 0 0,1 1-1 0 0,0-1 1 0 0,-1 1 0 0 0,1-1-1 0 0,-1 1 1 0 0,1 0-1 0 0,-1 0 1 0 0,0 0 0 0 0,0 0-1 0 0,0 0 1 0 0,0 0 0 0 0,0 1 10 0 0,-2 85-486 0 0,-1-1-4480 0 0,9-71 734 0 0,2-10-3021 0 0,-7-5 994 0 0</inkml:trace>
  <inkml:trace contextRef="#ctx0" brushRef="#br0" timeOffset="1696.231">3058 736 11787 0 0,'0'0'1817'0'0,"0"0"-348"0"0,0 0-121 0 0,0 0-116 0 0,0 0-158 0 0,0 0-258 0 0,0 0-291 0 0,-30 14-209 0 0,-98 44-162 0 0,49-4-112 0 0,74-51-88 0 0,1 1 1 0 0,-1-1-1 0 0,1 1 0 0 0,0 0 0 0 0,0 0 0 0 0,0 0 0 0 0,1 0 0 0 0,-1 1 0 0 0,1-1 0 0 0,0 1 0 0 0,0 0 0 0 0,1 0 0 0 0,0 0 0 0 0,-1 0 0 0 0,2 1 1 0 0,-1-1-1 0 0,1 1 0 0 0,-1-1 0 0 0,1 1 0 0 0,1-1 0 0 0,-1 1 0 0 0,1-1 0 0 0,0 1 0 0 0,1 0 0 0 0,-1 1 46 0 0,3-5-25 0 0,-1 0-1 0 0,1 0 1 0 0,-1 0 0 0 0,1 0-1 0 0,-1 0 1 0 0,1-1-1 0 0,0 1 1 0 0,0-1 0 0 0,0 0-1 0 0,0 0 1 0 0,0 0-1 0 0,0 0 1 0 0,0-1-1 0 0,0 1 1 0 0,1-1 0 0 0,-1 0-1 0 0,0 0 1 0 0,0 0-1 0 0,0 0 1 0 0,0 0 0 0 0,2-1 25 0 0,0 1-19 0 0,19-3 116 0 0,0 0-1 0 0,0-1 1 0 0,0-2-1 0 0,-1-1 1 0 0,1 0-1 0 0,-2-2 1 0 0,1 0-1 0 0,-1-2 1 0 0,0 0 0 0 0,3-4-97 0 0,129-55 2051 0 0,-151 71-2035 0 0,-1-1 0 0 0,1 1 1 0 0,0-1-1 0 0,-1 1 0 0 0,0 0 1 0 0,1 0-1 0 0,-1 0 0 0 0,1 0 1 0 0,-1 0-1 0 0,0 1 1 0 0,0-1-1 0 0,0 1 0 0 0,0-1 1 0 0,0 1-1 0 0,0 0 0 0 0,0 0 1 0 0,-1 0-1 0 0,1 0 0 0 0,-1 0 1 0 0,1 0-1 0 0,-1 1 0 0 0,0-1 1 0 0,0 0-1 0 0,0 1 0 0 0,0-1 1 0 0,0 0-1 0 0,0 1 0 0 0,-1-1 1 0 0,1 1-1 0 0,-1 0 0 0 0,0-1 1 0 0,1 1-1 0 0,-1-1 0 0 0,0 1 1 0 0,-1 0-1 0 0,1-1 1 0 0,0 1-1 0 0,-1-1 0 0 0,0 1 1 0 0,1-1-1 0 0,-2 1-16 0 0,4 19 51 0 0,-1-17-96 0 0,-1-1 0 0 0,1 1 0 0 0,0-1 0 0 0,0 1 0 0 0,0-1 0 0 0,1 0 0 0 0,-1 0 0 0 0,1 0 0 0 0,0 1 0 0 0,0-2 0 0 0,1 1-1 0 0,-1 0 1 0 0,1 0 0 0 0,0-1 0 0 0,0 1 0 0 0,0-1 0 0 0,0 0 0 0 0,1 0 0 0 0,-1 0 0 0 0,1-1 0 0 0,0 1 0 0 0,0-1 0 0 0,0 0 0 0 0,0 0 0 0 0,0 0 0 0 0,0 0 0 0 0,0-1 0 0 0,4 1 45 0 0,99 14-4893 0 0,-37-25-6869 0 0,-57 6 7060 0 0</inkml:trace>
  <inkml:trace contextRef="#ctx0" brushRef="#br0" timeOffset="3444.799">1 155 216 0 0,'0'0'880'0'0,"0"0"-397"0"0,0 0-100 0 0,0 0 265 0 0,0 0 416 0 0,0 0 244 0 0,0 0-1 0 0,0 0-170 0 0,0 0-212 0 0,0 0-115 0 0,0 0-20 0 0,0 0 24 0 0,0 0 15 0 0,27-1 1 0 0,172-6 1324 0 0,-26-15-394 0 0,-61 7-1326 0 0,-63 8 1799 0 0,-83 7-1835 0 0,1 1-344 0 0,1-1 1 0 0,-1-1-1 0 0,1-3 0 0 0,0 0 1 0 0,-23-7-55 0 0,54 11-58 0 0,-1 0 0 0 0,1 0-1 0 0,-1 0 1 0 0,1 0 0 0 0,-1 0 0 0 0,1-1 0 0 0,0 1 0 0 0,-1 0 0 0 0,1-1-1 0 0,-1 1 1 0 0,1-1 0 0 0,0 0 0 0 0,-1 0 0 0 0,1 1 0 0 0,0-1 0 0 0,0 0-1 0 0,-1 0 1 0 0,1 0 0 0 0,0 0 0 0 0,0 0 0 0 0,0 0 0 0 0,0 0 0 0 0,0-1-1 0 0,0 1 1 0 0,1 0 0 0 0,-1-1 0 0 0,0 1 0 0 0,1 0 0 0 0,-1-1-1 0 0,1 1 1 0 0,-1-1 0 0 0,1 1 0 0 0,0-1 0 0 0,-1 1 0 0 0,1-1 0 0 0,0 1-1 0 0,0-1 1 0 0,0 1 0 0 0,0-1 0 0 0,1 0 58 0 0,61-32-10405 0 0,-42 24 3461 0 0</inkml:trace>
  <inkml:trace contextRef="#ctx0" brushRef="#br0" timeOffset="4442.652">2786 427 1464 0 0,'0'0'2045'0'0,"0"0"-676"0"0,0 0-342 0 0,0 0 57 0 0,0 0 215 0 0,0 0 112 0 0,0 0-121 0 0,0 0-291 0 0,0 0-312 0 0,0 0-229 0 0,0 0-80 0 0,0 0 49 0 0,0 0 86 0 0,6 0 86 0 0,356 1 5231 0 0,-246-6-5327 0 0,-116 5-345 0 0,0 0 95 0 0,0 0 108 0 0,-35-22 674 0 0,-110-51-956 0 0,141 70-176 0 0,1 0-1 0 0,0-1 1 0 0,0 1 0 0 0,0-1-1 0 0,0 1 1 0 0,1-1-1 0 0,-1 0 1 0 0,1 0 0 0 0,0 0-1 0 0,0 0 1 0 0,1 0 0 0 0,-1-1-1 0 0,1 1 1 0 0,0 0 0 0 0,0-1-1 0 0,0 1 1 0 0,0-4 97 0 0,3-20-3732 0 0,7 3-4031 0 0,-1 15-2356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52.883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99 612 0 0 0,'-20'-4'0'0'0,"51"-6"0"0"0,0 1 0 0 0,250-115 440 0 0,-275 121-505 0 0,16-7 351 0 0,-32 4 159 0 0,-14 9-235 0 0,0 0 1 0 0,1 2 0 0 0,-1 0 0 0 0,1 2 0 0 0,0 1-1 0 0,-15 7-210 0 0,-9 2 487 0 0,-81 21 1267 0 0,42-28 2142 0 0,196-43-3808 0 0,130-30-445 0 0,-190 52 261 0 0,-59 9 1155 0 0,-92 63-1091 0 0,-33 19 596 0 0,168-87-207 0 0,259-180 350 0 0,-292 187-706 0 0,1-1 19 0 0,0 0 0 0 0,0 0 0 0 0,0-1 0 0 0,0 1 0 0 0,0 0 0 0 0,0-1 0 0 0,0 1 0 0 0,-1-1 0 0 0,1 0 0 0 0,0 1 0 0 0,-1-1 0 0 0,1 0 0 0 0,-1 0 0 0 0,0 0 0 0 0,0 0 0 0 0,0 0 0 0 0,0 0-1 0 0,0-1 1 0 0,0 1 0 0 0,0 0 0 0 0,-1 0 0 0 0,1-1 0 0 0,-1 1 0 0 0,1-1 0 0 0,-1 1-20 0 0,-4 0-40 0 0,1 1 1 0 0,-1-1-1 0 0,0 1 0 0 0,0 0 0 0 0,0 1 0 0 0,1-1 1 0 0,-1 0-1 0 0,0 1 0 0 0,0 0 0 0 0,0 0 1 0 0,0 0-1 0 0,0 0 0 0 0,0 1 0 0 0,0 0 0 0 0,0 0 1 0 0,1 0-1 0 0,-4 1 40 0 0,-199 85 824 0 0,183-79-169 0 0,22-8-555 0 0,1 0-99 0 0,15-4 30 0 0,174-99 713 0 0,-100 41-608 0 0,-131 55-760 0 0,-193 58 1373 0 0,264-77-426 0 0,17 2-318 0 0,0 3 0 0 0,2 1 0 0 0,0 2 0 0 0,19-2-5 0 0,-53 14 134 0 0,-24 7 242 0 0,-13 0-488 0 0,-71-1 678 0 0,93 0-511 0 0,1 0-62 0 0,0 0-59 0 0,85-54-332 0 0,-9 9 422 0 0,-76 45-13 0 0,-1 0 0 0 0,1 0 0 0 0,0 0 0 0 0,-1 1 0 0 0,1-1 0 0 0,-1 0 0 0 0,1 0 0 0 0,-1 0 0 0 0,0 0 0 0 0,1 0 0 0 0,-1 0 0 0 0,1-1 0 0 0,-1 1 0 0 0,1 0 0 0 0,0 0 0 0 0,-1 0 0 0 0,1 0 0 0 0,-1-1 0 0 0,1 1 0 0 0,-1 0 0 0 0,1 0 0 0 0,-1-1 0 0 0,1 1 0 0 0,0 0 0 0 0,-1-1 0 0 0,1 1 0 0 0,0 0 0 0 0,-1-1 0 0 0,1 1 0 0 0,0-1 0 0 0,-1 1 0 0 0,1 0 0 0 0,0-1 0 0 0,0 1 0 0 0,-1-1 0 0 0,1 1 0 0 0,0-1 0 0 0,0 1 0 0 0,0-1 0 0 0,0 1 0 0 0,0-1 0 0 0,0 1 0 0 0,0-1 0 0 0,0 1 0 0 0,0-1 0 0 0,0 1 0 0 0,0-1 0 0 0,0 1 0 0 0,0-1 0 0 0,0 1 0 0 0,0-1 0 0 0,0 1 0 0 0,1-1 0 0 0,-1 1 0 0 0,0-1 0 0 0,0 1 0 0 0,1 0 0 0 0,-1-1 0 0 0,0 1 0 0 0,1-1 0 0 0,-1 1 0 0 0,0 0 0 0 0,1-1 0 0 0,-1 1 0 0 0,0 0 0 0 0,1-1 0 0 0,-1 1 0 0 0,1 0 0 0 0,-1 0 0 0 0,1-1-11 0 0,-5 0-134 0 0,-54-2-114 0 0,58 3 258 0 0,0 0-17 0 0,0 0 14 0 0,15-15-69 0 0,39-22-43 0 0,-62 34 644 0 0,7 3-546 0 0,1 0-1 0 0,0 0-1 0 0,0 0-2 0 0,0 0 10 0 0,0 0-23 0 0,0 0-34 0 0,0 0-40 0 0,0 0-45 0 0,-24 22-241 0 0,22-20 371 0 0,-1 0 0 0 0,1 1-1 0 0,0-1 1 0 0,1 1 0 0 0,-1-1 0 0 0,0 1-1 0 0,1 0 1 0 0,-1 0 0 0 0,1-1 0 0 0,0 1-1 0 0,0 0 1 0 0,0 0 0 0 0,1 0 0 0 0,-1 0-1 0 0,1 1 1 0 0,-1-1 0 0 0,1 0 0 0 0,0 0-1 0 0,0 0 1 0 0,0 0 0 0 0,1 0 0 0 0,-1 0-1 0 0,1 0 1 0 0,0 0 0 0 0,0 0 0 0 0,0 0-1 0 0,0 0 1 0 0,0 0 0 0 0,0 0 0 0 0,1 0-1 0 0,0 0 14 0 0,-1 7 12 0 0,-1 0 0 0 0,1-1 0 0 0,-2 1 0 0 0,0 0 0 0 0,0 0 0 0 0,-1-1 0 0 0,0 1 0 0 0,0-1 1 0 0,-1 1-1 0 0,0-1 0 0 0,-1 0 0 0 0,0 0 0 0 0,-1 0 0 0 0,1-1 0 0 0,-2 1 0 0 0,1-1 0 0 0,-1 0 0 0 0,0-1 0 0 0,-1 0 0 0 0,0 0 0 0 0,0 0 0 0 0,-1-1 0 0 0,-3 3-12 0 0,-2 5 29 0 0,-1 1 0 0 0,10-12-30 0 0,1 0 0 0 0,-1 1 0 0 0,1-1 0 0 0,0 1 0 0 0,-1 0-1 0 0,2 0 1 0 0,-1 0 0 0 0,0 0 0 0 0,1 1 0 0 0,0-1 0 0 0,0 1 0 0 0,0-1 0 0 0,0 1 0 0 0,1 0 0 0 0,0 0 0 0 0,0 0 0 0 0,0 0 0 0 0,1 0 0 0 0,0 0 1 0 0,-1-4-5 0 0,1 1 0 0 0,0-1 1 0 0,-1 1-1 0 0,1-1 0 0 0,0 1 0 0 0,0-1 0 0 0,0 1 0 0 0,0-1 1 0 0,1 1-1 0 0,-1-1 0 0 0,0 1 0 0 0,0-1 0 0 0,1 0 1 0 0,-1 1-1 0 0,1-1 0 0 0,0 1 0 0 0,-1-1 0 0 0,1 0 0 0 0,0 0 1 0 0,0 1-1 0 0,0-1 0 0 0,-1 0 0 0 0,1 0 0 0 0,1 0 1 0 0,-1 0-1 0 0,0 0 0 0 0,0 0 0 0 0,0 0 0 0 0,0 0 0 0 0,1-1 1 0 0,0 1 4 0 0,-4 30 605 0 0,-26-17 1047 0 0,25-17-828 0 0,-3 9-14180 0 0,6-2 9697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5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31 3625 0 0,'0'0'1817'0'0,"0"0"3"0"0,0 0 152 0 0,0 0 224 0 0,0 0 12 0 0,0 0-284 0 0,0 0-409 0 0,0 0-365 0 0,0 0-261 0 0,-33 8-187 0 0,-104 24-128 0 0,72 1 142 0 0,58-25-557 0 0,2-4-129 0 0,0 1 1 0 0,1-1-1 0 0,-1 1 0 0 0,1 0 0 0 0,0 0 1 0 0,1 0-1 0 0,-1 0 0 0 0,1 1 0 0 0,0-1 1 0 0,1 1-1 0 0,-1 0 0 0 0,1 0 0 0 0,0 0 1 0 0,1 0-1 0 0,-1 0 0 0 0,1 1 0 0 0,1-1 1 0 0,-1 0-1 0 0,1 0 0 0 0,0 1 0 0 0,0-1 1 0 0,1 0-1 0 0,0 1 0 0 0,0-1 0 0 0,0 0 1 0 0,1 0-1 0 0,0 0 0 0 0,0 0 0 0 0,0 0 1 0 0,1 0-1 0 0,3 4-30 0 0,1 0-44 0 0,1-1 1 0 0,1 0 0 0 0,0-1-1 0 0,0 0 1 0 0,0 0-1 0 0,1-1 1 0 0,1 0 0 0 0,-1-1-1 0 0,1 0 1 0 0,0 0 0 0 0,0-1-1 0 0,0-1 1 0 0,1 0-1 0 0,0-1 1 0 0,4 1 43 0 0,-2-1-702 0 0,0 0 1 0 0,0-1-1 0 0,1-1 0 0 0,-1-1 1 0 0,0 0-1 0 0,1 0 0 0 0,-1-2 1 0 0,5 0 701 0 0,33-14-9122 0 0,-34 11 2303 0 0</inkml:trace>
  <inkml:trace contextRef="#ctx0" brushRef="#br0" timeOffset="248.206">601 307 688 0 0,'0'0'1171'0'0,"0"0"111"0"0,0 0 369 0 0,0 0 457 0 0,0 0 237 0 0,0 0-109 0 0,0 0-361 0 0,0 0-431 0 0,0 0-314 0 0,0 0-206 0 0,0 0-122 0 0,0 0-41 0 0,0 0-9 0 0,-13 31 18 0 0,-38 91-6 0 0,39-98 26 0 0,16-36-465 0 0,-3 6-80 0 0,140-234 2355 0 0,-125 212-2617 0 0,1 1 0 0 0,2 1 1 0 0,0 0-1 0 0,2 2 1 0 0,1 0-1 0 0,1 1 1 0 0,3-1 16 0 0,22 1-2793 0 0,-38 24-1884 0 0,-3 6-3663 0 0,-5-3-397 0 0</inkml:trace>
  <inkml:trace contextRef="#ctx0" brushRef="#br0" timeOffset="530.574">1061 97 5817 0 0,'0'0'1847'0'0,"0"0"-258"0"0,0 0-52 0 0,0 0-6 0 0,0 0-140 0 0,0 0-256 0 0,0 0-335 0 0,0 0-290 0 0,-24 34-169 0 0,-74 102-134 0 0,72-72 7 0 0,27-55-135 0 0,-1-5-19 0 0,0-1 1 0 0,0 0-1 0 0,0 0 0 0 0,1 0 0 0 0,0 0 0 0 0,-1 0 0 0 0,1 0 0 0 0,0 0 0 0 0,1 0 0 0 0,-1 0 1 0 0,0 0-1 0 0,1 0 0 0 0,0-1 0 0 0,-1 1 0 0 0,1 0 0 0 0,0-1 0 0 0,0 0 0 0 0,1 1 0 0 0,-1-1 1 0 0,0 0-1 0 0,1 0 0 0 0,0 0 0 0 0,-1-1 0 0 0,1 1 0 0 0,0-1 0 0 0,0 1 0 0 0,0-1 1 0 0,-1 0-1 0 0,2 0 0 0 0,-1 0 0 0 0,0-1 0 0 0,0 1 0 0 0,0-1 0 0 0,0 1 0 0 0,0-1 0 0 0,0 0 1 0 0,1 0-1 0 0,-1 0 0 0 0,0-1-60 0 0,8-1 255 0 0,1 0-1 0 0,-1-1 1 0 0,0 0 0 0 0,-1-1-1 0 0,1 0 1 0 0,-1 0 0 0 0,1-1 0 0 0,-1-1-1 0 0,-1 0 1 0 0,1 0 0 0 0,-1-1-1 0 0,0 0 1 0 0,0-1 0 0 0,-1 0 0 0 0,0 0-1 0 0,-1 0 1 0 0,0-1 0 0 0,0-1-1 0 0,1-2-253 0 0,-2 2 89 0 0,-1-1 0 0 0,0 1 0 0 0,0-1 0 0 0,-1 0 0 0 0,-1 0 0 0 0,0 0 0 0 0,0-1 0 0 0,-1 1 0 0 0,-1-1 0 0 0,0 0 0 0 0,0 1 0 0 0,-1-1 0 0 0,-2-11-90 0 0,2 20-101 0 0,0-1 0 0 0,-1 1 0 0 0,1 0 0 0 0,-1 0-1 0 0,0 0 1 0 0,0 0 0 0 0,0 0 0 0 0,0 0-1 0 0,-1 0 1 0 0,1 0 0 0 0,-1 0 0 0 0,0 0 0 0 0,0 1-1 0 0,0-1 1 0 0,0 1 0 0 0,0-1 0 0 0,0 1 0 0 0,-1 0-1 0 0,1 0 1 0 0,-2-1 101 0 0,-16-6-4027 0 0,-3 6-4390 0 0,16 3-2468 0 0</inkml:trace>
  <inkml:trace contextRef="#ctx0" brushRef="#br0" timeOffset="877.136">1678 39 6113 0 0,'0'0'1689'0'0,"0"0"-426"0"0,0 0 21 0 0,0 0 184 0 0,0 0-27 0 0,0 0-199 0 0,0 0-311 0 0,0 0-304 0 0,0 0-113 0 0,-34 14-90 0 0,-106 48-82 0 0,116-52-230 0 0,14-7-45 0 0,1 1 1 0 0,0-1 0 0 0,0 1-1 0 0,1 1 1 0 0,-1 0-1 0 0,1 0 1 0 0,0 0 0 0 0,0 1-1 0 0,1 0 1 0 0,0 1 0 0 0,0 0-1 0 0,0 1-67 0 0,6-8-6 0 0,0 1 1 0 0,0-1-1 0 0,1 1 0 0 0,-1 0 1 0 0,1-1-1 0 0,-1 1 0 0 0,1 0 0 0 0,-1-1 1 0 0,1 1-1 0 0,-1 0 0 0 0,1 0 0 0 0,0 0 1 0 0,-1-1-1 0 0,1 1 0 0 0,0 0 0 0 0,-1 0 1 0 0,1 0-1 0 0,0 0 0 0 0,0 0 0 0 0,0-1 1 0 0,0 1-1 0 0,0 0 0 0 0,0 0 0 0 0,0 0 1 0 0,0 0-1 0 0,1 0 0 0 0,-1 0 0 0 0,0-1 1 0 0,0 1-1 0 0,1 0 0 0 0,-1 0 0 0 0,0 0 1 0 0,1-1-1 0 0,-1 1 0 0 0,1 0 0 0 0,-1 0 1 0 0,1-1-1 0 0,0 1 0 0 0,-1 0 0 0 0,1-1 1 0 0,0 1-1 0 0,-1-1 0 0 0,1 1 0 0 0,0-1 1 0 0,-1 1-1 0 0,1-1 0 0 0,0 1 1 0 0,0-1-1 0 0,0 0 0 0 0,0 1 6 0 0,43 10 35 0 0,-10-11 72 0 0,-29-1-87 0 0,0 0 0 0 0,0 1 1 0 0,0-1-1 0 0,0 1 0 0 0,0 0 1 0 0,0 0-1 0 0,0 1 0 0 0,-1 0 1 0 0,1-1-1 0 0,0 2 0 0 0,0-1 1 0 0,-1 0-1 0 0,1 1 0 0 0,0 0 1 0 0,-1 0-1 0 0,0 0 1 0 0,1 1-1 0 0,-1 0 0 0 0,0-1 1 0 0,1 3-21 0 0,-4-3 47 0 0,-1 1 0 0 0,0 0 0 0 0,1-1 0 0 0,-1 1 1 0 0,0-1-1 0 0,-1 1 0 0 0,1 0 0 0 0,0-1 0 0 0,-1 1 0 0 0,0-1 1 0 0,1 1-1 0 0,-1-1 0 0 0,0 1 0 0 0,0-1 0 0 0,0 1 1 0 0,-1-1-1 0 0,1 0 0 0 0,0 0 0 0 0,-1 0 0 0 0,0 1 0 0 0,1-1 1 0 0,-1-1-1 0 0,0 1 0 0 0,0 0 0 0 0,0 0 0 0 0,0-1 1 0 0,-1 1-1 0 0,1-1 0 0 0,-2 1-47 0 0,-190 131-1703 0 0,179-126-927 0 0,4-5-5568 0 0,7-2 838 0 0</inkml:trace>
  <inkml:trace contextRef="#ctx0" brushRef="#br0" timeOffset="1207.691">2033 68 10946 0 0,'0'0'2561'0'0,"0"0"-727"0"0,0 0-401 0 0,0 0-139 0 0,0 0-173 0 0,0 0-191 0 0,0 0-210 0 0,0 0-172 0 0,0 0-120 0 0,0 0-118 0 0,-32 14-100 0 0,-98 44-78 0 0,128-57-130 0 0,-52 29 129 0 0,50-23-142 0 0,4-6 5 0 0,-1 0 0 0 0,1 0 0 0 0,-1 0 0 0 0,1 0-1 0 0,0 0 1 0 0,-1 0 0 0 0,1 0 0 0 0,0 0 0 0 0,0 0 0 0 0,0 0 0 0 0,0 0 0 0 0,0 0 0 0 0,0 0 0 0 0,0 0 0 0 0,0 0 0 0 0,0 0-1 0 0,0 0 1 0 0,1 1 0 0 0,-1-1 0 0 0,0 0 0 0 0,1 0 0 0 0,-1 0 0 0 0,1-1 0 0 0,-1 1 0 0 0,1 0 0 0 0,-1 0 0 0 0,1 0 0 0 0,0 0 0 0 0,-1 0-1 0 0,1-1 1 0 0,0 1 0 0 0,0 0 0 0 0,-1 0 0 0 0,1-1 0 0 0,0 1 0 0 0,0-1 0 0 0,0 1 0 0 0,0-1 0 0 0,0 1 0 0 0,0-1 0 0 0,0 0-1 0 0,0 1 1 0 0,1-1 6 0 0,54 16-353 0 0,-42-13 312 0 0,-11-3 47 0 0,1 1 0 0 0,-1-1 0 0 0,1 1 1 0 0,-1 0-1 0 0,0-1 0 0 0,1 1 0 0 0,-1 1 0 0 0,0-1 1 0 0,0 0-1 0 0,0 1 0 0 0,0 0 0 0 0,0 0 0 0 0,0 0 1 0 0,0 0-1 0 0,-1 0 0 0 0,1 0 0 0 0,-1 1 1 0 0,1-1-1 0 0,-1 1 0 0 0,0-1 0 0 0,0 1 0 0 0,0 0 1 0 0,-1 0-1 0 0,1 0 0 0 0,-1 0 0 0 0,1 1 0 0 0,-1-1 1 0 0,0 0-1 0 0,0 0 0 0 0,0 1 0 0 0,-1-1 0 0 0,1 1 1 0 0,-1-1-1 0 0,0 0 0 0 0,0 1 0 0 0,0-1 1 0 0,0 1-1 0 0,-1-1 0 0 0,1 1 0 0 0,-1-1 0 0 0,-1 3-6 0 0,-6 6 15 0 0,0-1-1 0 0,-1-1 0 0 0,-1 1 0 0 0,0-1 1 0 0,0-1-1 0 0,-1 0 0 0 0,0 0 0 0 0,0-1 0 0 0,-1-1 1 0 0,0 0-1 0 0,-1 0 0 0 0,-10 3-14 0 0,-70 24-1799 0 0,52-24-7690 0 0,31-10-1485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62 12875 0 0,'0'0'1484'0'0,"0"0"-606"0"0,0 0-318 0 0,0 0 31 0 0,0 0 203 0 0,0 0 169 0 0,0 0-39 0 0,0 0-175 0 0,0 0-245 0 0,0 0-223 0 0,0 0-80 0 0,-1 5 1 0 0,2 130 1321 0 0,6-64-1114 0 0,27 501 166 0 0,-23-452-1448 0 0,-9-80-1720 0 0,-1-1-3391 0 0,-1-33 732 0 0,-2 0-3559 0 0</inkml:trace>
  <inkml:trace contextRef="#ctx0" brushRef="#br0" timeOffset="246.854">0 677 9986 0 0,'0'0'1391'0'0,"0"0"-489"0"0,0 0-221 0 0,0 0 139 0 0,0 0 135 0 0,0 0-19 0 0,36-8-154 0 0,112-26-215 0 0,255-53-559 0 0,-319 71-1608 0 0,12-3-2199 0 0,-2 0-4923 0 0,-73 14 5815 0 0</inkml:trace>
  <inkml:trace contextRef="#ctx0" brushRef="#br0" timeOffset="717.868">998 486 984 0 0,'0'0'2578'0'0,"0"0"-84"0"0,0 0-147 0 0,0 0-173 0 0,0 0-180 0 0,-32 19-278 0 0,-99 60-322 0 0,27 3 1293 0 0,104-81-2669 0 0,-4 1 7 0 0,0 1-1 0 0,1 1 1 0 0,0-1-1 0 0,-1 0 0 0 0,1 1 1 0 0,0 0-1 0 0,1 0 1 0 0,-1 0-1 0 0,1 0 1 0 0,0 0-1 0 0,0 0 1 0 0,0 0-1 0 0,0 1 1 0 0,1-1-1 0 0,-1 1 1 0 0,1-1-1 0 0,1 1 1 0 0,-1 0-1 0 0,0-1 1 0 0,1 1-1 0 0,0 2-24 0 0,4-4-5 0 0,0-1-1 0 0,-1 1 1 0 0,1-1 0 0 0,0 0 0 0 0,0 0-1 0 0,1 0 1 0 0,-1 0 0 0 0,0-1 0 0 0,1 0-1 0 0,-1 0 1 0 0,1 0 0 0 0,-1 0-1 0 0,1-1 1 0 0,-1 0 0 0 0,1 0 0 0 0,-1 0-1 0 0,1 0 1 0 0,0-1 5 0 0,-5 1 0 0 0,24-2 66 0 0,0-2 0 0 0,1 0 0 0 0,-1-1 0 0 0,-1-2-1 0 0,1-1 1 0 0,-1 0 0 0 0,-1-2 0 0 0,0 0-1 0 0,0-2-65 0 0,20 1 34 0 0,-34 49-20 0 0,-8-4 69 0 0,-1-31-87 0 0,-1 1 0 0 0,1-1 1 0 0,0 1-1 0 0,1-1 0 0 0,-1 1 1 0 0,1 0-1 0 0,-1-1 0 0 0,1 1 0 0 0,0 0 1 0 0,0-1-1 0 0,1 1 0 0 0,-1 0 1 0 0,1-1-1 0 0,0 1 0 0 0,0-1 1 0 0,0 1-1 0 0,0-1 0 0 0,1 1 1 0 0,-1-1-1 0 0,1 0 0 0 0,0 0 1 0 0,0 0-1 0 0,0 0 0 0 0,0 0 0 0 0,1 0 1 0 0,-1 0-1 0 0,1-1 0 0 0,0 1 1 0 0,0-1-1 0 0,-1 0 0 0 0,2 0 1 0 0,-1 0-1 0 0,0 0 0 0 0,0 0 1 0 0,0-1-1 0 0,1 0 0 0 0,-1 1 0 0 0,1-1 1 0 0,-1 0-1 0 0,4 0 4 0 0,0-1 43 0 0,0-1-1 0 0,0 0 0 0 0,0 0 1 0 0,-1 0-1 0 0,1-1 1 0 0,0 0-1 0 0,-1-1 1 0 0,1 1-1 0 0,-1-1 0 0 0,0 0 1 0 0,0-1-1 0 0,0 1 1 0 0,0-1-1 0 0,-1-1 1 0 0,1 1-1 0 0,0-2-42 0 0,28-26 180 0 0,-2-1 0 0 0,-2-2 1 0 0,-1-1-1 0 0,-2-1 0 0 0,-1-2 0 0 0,-2 0 0 0 0,-2-2 0 0 0,-1 0 1 0 0,6-23-181 0 0,-10 20 45 0 0,-2-1 1 0 0,-1-1 0 0 0,-3 0-1 0 0,-2-1 1 0 0,-2 0 0 0 0,-2 0-1 0 0,-2-1 1 0 0,-2-26-46 0 0,-1 74 3 0 0,0 0-1 0 0,0 1 1 0 0,-1-1 0 0 0,1 0 0 0 0,0 0-1 0 0,0 0 1 0 0,0 1 0 0 0,0-1 0 0 0,-1 0-1 0 0,1 0 1 0 0,0 0 0 0 0,0 1-1 0 0,-1-1 1 0 0,1 0 0 0 0,0 0 0 0 0,0 0-1 0 0,-1 0 1 0 0,1 0 0 0 0,0 0-1 0 0,0 1 1 0 0,-1-1 0 0 0,1 0 0 0 0,0 0-1 0 0,0 0 1 0 0,-1 0 0 0 0,1 0 0 0 0,0 0-1 0 0,-1 0 1 0 0,1 0 0 0 0,0 0-1 0 0,0 0 1 0 0,-1-1 0 0 0,1 1 0 0 0,0 0-1 0 0,0 0 1 0 0,-1 0 0 0 0,1 0-1 0 0,0 0 1 0 0,0 0 0 0 0,-1 0 0 0 0,1-1-1 0 0,0 1 1 0 0,0 0 0 0 0,0 0-1 0 0,-1 0 1 0 0,1-1 0 0 0,0 1 0 0 0,0 0-1 0 0,0 0 1 0 0,0-1-3 0 0,-21 103-7 0 0,4 0-1 0 0,5 0 1 0 0,5 1 0 0 0,4 0-1 0 0,4 1 1 0 0,8 36 7 0 0,29 48-412 0 0,-31-172-569 0 0,2-22-4690 0 0,0-25-3182 0 0,-6 20 2632 0 0</inkml:trace>
  <inkml:trace contextRef="#ctx0" brushRef="#br0" timeOffset="964.699">1749 423 912 0 0,'0'0'4780'0'0,"0"0"-2293"0"0,0 0-573 0 0,0 0-52 0 0,-31 29-177 0 0,-97 93-262 0 0,73-57 403 0 0,54-64-1789 0 0,0 0 0 0 0,1 0 0 0 0,-1 0 0 0 0,1 0 0 0 0,-1 1 0 0 0,1-1 0 0 0,-1 0 0 0 0,1 0 0 0 0,0 1-1 0 0,-1-1 1 0 0,1 0 0 0 0,0 0 0 0 0,0 1 0 0 0,0-1 0 0 0,0 0 0 0 0,0 0 0 0 0,0 1 0 0 0,0-1 0 0 0,1 0 0 0 0,-1 0 0 0 0,0 1 0 0 0,1-1 0 0 0,-1 0 0 0 0,1 0 0 0 0,-1 0 0 0 0,1 0 0 0 0,0 1 0 0 0,-1-1 0 0 0,1 0 0 0 0,0 0 0 0 0,0 0-1 0 0,0 0 1 0 0,-1-1 0 0 0,1 1 0 0 0,0 0 0 0 0,0 0 0 0 0,1-1 0 0 0,-1 1 0 0 0,0 0 0 0 0,0-1 0 0 0,0 1 0 0 0,0-1 0 0 0,0 1 0 0 0,1-1 0 0 0,-1 0 0 0 0,0 1 0 0 0,1-1-37 0 0,67 6 735 0 0,-61-6-596 0 0,72-3 397 0 0,-52 1-506 0 0,0 1 0 0 0,0 1 0 0 0,0 1 0 0 0,-1 1 0 0 0,1 2 0 0 0,4 2-30 0 0,3 10-1293 0 0,-27-7-3278 0 0,-5 3-5960 0 0,-3-8 6710 0 0</inkml:trace>
  <inkml:trace contextRef="#ctx0" brushRef="#br0" timeOffset="1205.889">2040 780 0 0 0,'0'0'619'0'0,"0"0"1131"0"0,0 0 433 0 0,0 0 186 0 0,0 0 168 0 0,0 0 22 0 0,34-6-225 0 0,106-21-398 0 0,-74 1 134 0 0,-57 18-1666 0 0,-4 5-296 0 0,0-1-1 0 0,0 0 1 0 0,0-1-1 0 0,-1 1 0 0 0,1-1 1 0 0,-1 0-1 0 0,0 0 1 0 0,0 0-1 0 0,-1-1 1 0 0,0 1-1 0 0,0-1 1 0 0,0 0-1 0 0,-1 0 0 0 0,1 0 1 0 0,-1 0-1 0 0,-1 0 1 0 0,1 0-1 0 0,-1 0 1 0 0,0-1-1 0 0,-1 1 0 0 0,1-1 1 0 0,-1 1-1 0 0,-1 0 1 0 0,1-1-1 0 0,-1 1 1 0 0,0-1-1 0 0,-1 1-107 0 0,-2 2-35 0 0,0 1-1 0 0,-1-1 1 0 0,0 1-1 0 0,0 0 1 0 0,0 0 0 0 0,0 0-1 0 0,0 1 1 0 0,0 0-1 0 0,-1 0 1 0 0,1 0 0 0 0,-1 1-1 0 0,0 0 1 0 0,1 0-1 0 0,-1 0 1 0 0,0 1-1 0 0,0-1 1 0 0,1 2 0 0 0,-1-1-1 0 0,0 0 1 0 0,0 1-1 0 0,1 0 1 0 0,-1 1 0 0 0,0-1-1 0 0,1 1 1 0 0,-1 0-1 0 0,1 0 1 0 0,0 1 0 0 0,0 0-1 0 0,0-1 1 0 0,0 2-1 0 0,-2 1 36 0 0,-3 2-29 0 0,0 0 0 0 0,1 1 0 0 0,0 1 0 0 0,0-1 0 0 0,1 2-1 0 0,0-1 1 0 0,0 1 0 0 0,1 0 0 0 0,1 0 0 0 0,0 1 0 0 0,0 0 0 0 0,1 0-1 0 0,0 0 1 0 0,1 1 0 0 0,0 0 0 0 0,1 0 0 0 0,0 0 0 0 0,1 0-1 0 0,1 0 1 0 0,0 0 0 0 0,0 1 0 0 0,1 7 29 0 0,2-13-63 0 0,-1 0 0 0 0,1 1 0 0 0,0-1 0 0 0,0 0 0 0 0,1 0 0 0 0,-1-1 1 0 0,2 1-1 0 0,-1-1 0 0 0,1 1 0 0 0,0-1 0 0 0,0 0 0 0 0,1 0 0 0 0,0-1 0 0 0,0 1 0 0 0,0-1 0 0 0,1 0 0 0 0,-1-1 0 0 0,1 1 1 0 0,0-1-1 0 0,0 0 0 0 0,1-1 0 0 0,3 2 63 0 0,73 31-3266 0 0,-3-14-5554 0 0,-59-17 2367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1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345 177 2913 0 0,'0'0'2283'0'0,"0"0"-1474"0"0,0 0-567 0 0,0 0 352 0 0,0 0 467 0 0,0 0 178 0 0,0 0-124 0 0,-17 32-337 0 0,-60 104-295 0 0,-128 237 112 0 0,159-303 198 0 0,57-86 2246 0 0,8-26-2796 0 0,-7 14-100 0 0,77-143 11 0 0,6 5-1 0 0,50-58-153 0 0,-64 132-245 0 0,-72 135-582 0 0,-8 17 1273 0 0,16 103 731 0 0,-15-157-1086 0 0,0 1 0 0 0,0-1 0 0 0,1 0 0 0 0,0 1 0 0 0,0-2 0 0 0,1 1 0 0 0,0 0 0 0 0,0-1 0 0 0,0 1 0 0 0,0-1 0 0 0,1 0 0 0 0,0-1 0 0 0,0 1 0 0 0,1-1 0 0 0,-1 0 0 0 0,1 0 0 0 0,-1 0 0 0 0,1-1 0 0 0,1 0 0 0 0,-1 0-1 0 0,0-1 1 0 0,4 1-91 0 0,-4-1 196 0 0,0-1 0 0 0,0-1-1 0 0,0 1 1 0 0,-1-1 0 0 0,1 0-1 0 0,0 0 1 0 0,0-1-1 0 0,0 0 1 0 0,0 0 0 0 0,0 0-1 0 0,-1 0 1 0 0,1-1 0 0 0,-1 0-1 0 0,1-1 1 0 0,-1 1-1 0 0,0-1 1 0 0,1 0 0 0 0,-1 0-1 0 0,-1 0 1 0 0,1-1 0 0 0,0 0-1 0 0,-1 0 1 0 0,0 0-1 0 0,0 0 1 0 0,0-1 0 0 0,-1 0-1 0 0,1 1 1 0 0,-1-1-1 0 0,0 0 1 0 0,0-1 0 0 0,-1 1-1 0 0,0-1 1 0 0,0 1 0 0 0,0-1-1 0 0,0 0-195 0 0,32-158 580 0 0,-27 53-4114 0 0,0 77-2363 0 0,-5 24 170 0 0,0 5-5435 0 0</inkml:trace>
  <inkml:trace contextRef="#ctx0" brushRef="#br0" timeOffset="269.371">1069 232 4241 0 0,'0'0'2022'0'0,"0"0"-799"0"0,0 0-238 0 0,0 0 154 0 0,-17 32 128 0 0,-51 101-55 0 0,47-57 38 0 0,22-63-1042 0 0,0-5-66 0 0,1 1 0 0 0,0-1 0 0 0,0 0 0 0 0,0 0 0 0 0,1-1 0 0 0,1 1 0 0 0,-1-1 0 0 0,1 1 0 0 0,1-1 0 0 0,-1 0 0 0 0,1 0 0 0 0,0-1 0 0 0,1 0 0 0 0,-1 0 0 0 0,1 0 0 0 0,0 0 0 0 0,1-1 0 0 0,0 0 0 0 0,-1 0 0 0 0,2-1 0 0 0,-1 0 0 0 0,0 0 0 0 0,1-1 0 0 0,0 0 0 0 0,-1 0 0 0 0,1-1 0 0 0,0 0 0 0 0,1 0 0 0 0,-1-1 0 0 0,0 0 0 0 0,0 0 0 0 0,1-1 0 0 0,-1 0 0 0 0,7-1-142 0 0,-11 1 148 0 0,-1 0 0 0 0,1 0 0 0 0,0-1 1 0 0,0 1-1 0 0,0-1 0 0 0,0 0 1 0 0,0 0-1 0 0,-1 0 0 0 0,1-1 0 0 0,-1 1 1 0 0,1-1-1 0 0,-1 0 0 0 0,1 0 1 0 0,-1 0-1 0 0,0 0 0 0 0,0-1 0 0 0,0 1 1 0 0,0-1-1 0 0,0 0 0 0 0,-1 0 0 0 0,1 0 1 0 0,-1 0-1 0 0,0 0 0 0 0,0 0 1 0 0,0-1-1 0 0,0 1 0 0 0,0-1 0 0 0,-1 0 1 0 0,1-1-149 0 0,11-115 1346 0 0,-13 111-1409 0 0,-1 0 0 0 0,-1 0 0 0 0,0 0 0 0 0,0 0 0 0 0,-1 1 0 0 0,0-1-1 0 0,0 1 1 0 0,-1 0 0 0 0,0 0 0 0 0,0 0 0 0 0,-1 0 0 0 0,0 1 0 0 0,-6-7 63 0 0,-58-39-5483 0 0,54 49 162 0 0,3 3-5364 0 0</inkml:trace>
  <inkml:trace contextRef="#ctx0" brushRef="#br0" timeOffset="682.447">1476 365 8026 0 0,'0'0'1589'0'0,"0"0"-323"0"0,0 0-27 0 0,0 0 112 0 0,0 0-68 0 0,0 0-271 0 0,0 0-332 0 0,0 0-216 0 0,0 0-62 0 0,0 0-32 0 0,0 0-55 0 0,0 0-83 0 0,0 0-78 0 0,8 14-46 0 0,27 48-44 0 0,-33-58-9 0 0,1 0 0 0 0,-1 1 1 0 0,1-1-1 0 0,0-1 1 0 0,0 1-1 0 0,1 0 1 0 0,-1-1-1 0 0,1 1 0 0 0,0-1 1 0 0,0 0-1 0 0,0 0 1 0 0,0-1-1 0 0,0 1 1 0 0,1-1-1 0 0,-1 0 0 0 0,1 0 1 0 0,-1-1-1 0 0,1 1 1 0 0,0-1-1 0 0,0 0 1 0 0,0 0-1 0 0,0-1 0 0 0,-1 1 1 0 0,1-1-1 0 0,0 0 1 0 0,0 0-1 0 0,0-1 1 0 0,0 1-1 0 0,0-1 0 0 0,0 0 1 0 0,-1-1-1 0 0,1 1 1 0 0,0-1-56 0 0,12-5 309 0 0,-1 0 0 0 0,-1 0 1 0 0,1-2-1 0 0,-2 0 0 0 0,1-1 1 0 0,-1 0-1 0 0,13-12-309 0 0,66-52 411 0 0,-83 107-988 0 0,-10-25 525 0 0,0-2 63 0 0,-1-1 0 0 0,1 1 0 0 0,0 0-1 0 0,0 0 1 0 0,1 0 0 0 0,0-1-1 0 0,0 1 1 0 0,0 0 0 0 0,1-1 0 0 0,-1 1-1 0 0,1-1 1 0 0,1 1 0 0 0,-1-1-1 0 0,1 0 1 0 0,0 0 0 0 0,0 0-1 0 0,0 0 1 0 0,1 0 0 0 0,0-1 0 0 0,0 0-1 0 0,0 0 1 0 0,0 0 0 0 0,1 0-1 0 0,-1 0 1 0 0,1-1 0 0 0,0 0 0 0 0,0 0-1 0 0,0-1 1 0 0,1 1 0 0 0,-1-1-1 0 0,1 0 1 0 0,-1 0 0 0 0,2-1-11 0 0,-2-1 145 0 0,1 0 0 0 0,0-1 0 0 0,-1 0 0 0 0,1 0 1 0 0,-1 0-1 0 0,0-1 0 0 0,1 0 0 0 0,-1 0 0 0 0,0 0 0 0 0,0 0 1 0 0,0-1-1 0 0,0 0 0 0 0,-1 0 0 0 0,1-1 0 0 0,-1 1 0 0 0,0-1 0 0 0,0 0 1 0 0,0 0-1 0 0,1-2-145 0 0,10-11 236 0 0,-1-1 1 0 0,0 0 0 0 0,-2-1 0 0 0,0-1-1 0 0,-1 0 1 0 0,-1 0 0 0 0,1-6-237 0 0,8-14 34 0 0,10-43-1018 0 0,-26 45-9311 0 0,-3 34-1631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1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635 781 1288 0 0,'0'0'1210'0'0,"0"0"-318"0"0,0 0-48 0 0,0 0 214 0 0,0 0 261 0 0,0 0 96 0 0,0 0-126 0 0,0 0-254 0 0,0 0-261 0 0,0 0-221 0 0,0 0-130 0 0,0 0-47 0 0,0 0 0 0 0,3 30 12 0 0,10 94 14 0 0,-7 93 1422 0 0,-25-144 881 0 0,19-79 789 0 0,-3-12-3135 0 0,1 6-134 0 0,1-13-115 0 0,1 1 0 0 0,1-1 1 0 0,1 1-1 0 0,1 0 1 0 0,1-1-1 0 0,2 2 0 0 0,0-1 1 0 0,2 1-1 0 0,0 0 0 0 0,1 0 1 0 0,2 1-1 0 0,10-16-110 0 0,-5 10 22 0 0,1 1 1 0 0,2 1-1 0 0,1 1 1 0 0,1 0-1 0 0,19-17-22 0 0,-38 40-1 0 0,0 0-1 0 0,0-1 1 0 0,0 1-1 0 0,0 0 1 0 0,0 0 0 0 0,0 0-1 0 0,0 0 1 0 0,1 1-1 0 0,-1-1 1 0 0,1 1 0 0 0,-1-1-1 0 0,1 1 1 0 0,0 0-1 0 0,-1 0 1 0 0,1 0-1 0 0,0 0 1 0 0,0 0 0 0 0,0 1-1 0 0,-1-1 1 0 0,1 1-1 0 0,0 0 1 0 0,0 0 0 0 0,0 0-1 0 0,0 0 1 0 0,0 1-1 0 0,0-1 1 0 0,0 1-1 0 0,0-1 1 0 0,-1 1 0 0 0,1 0-1 0 0,0 0 1 0 0,0 1-1 0 0,0-1 2 0 0,47 149-208 0 0,-50-149 122 0 0,0-1 0 0 0,0 1 0 0 0,0 0-1 0 0,0-1 1 0 0,0 1 0 0 0,0 0 0 0 0,0-1-1 0 0,0 1 1 0 0,0 0 0 0 0,1-1 0 0 0,-1 1-1 0 0,0 0 1 0 0,1-1 0 0 0,-1 1 0 0 0,0-1-1 0 0,1 1 1 0 0,-1 0 0 0 0,1-1 0 0 0,-1 1-1 0 0,1-1 1 0 0,-1 0 0 0 0,1 1 0 0 0,-1-1-1 0 0,1 1 1 0 0,-1-1 0 0 0,1 0 0 0 0,-1 1-1 0 0,1-1 1 0 0,0 0 0 0 0,-1 0 0 0 0,1 1-1 0 0,0-1 1 0 0,-1 0 0 0 0,1 0 0 0 0,0 0-1 0 0,-1 0 1 0 0,1 0 0 0 0,0 0 0 0 0,-1 0-1 0 0,1 0 1 0 0,0 0 0 0 0,-1 0 0 0 0,1 0-1 0 0,0 0 1 0 0,-1-1 0 0 0,1 1 0 0 0,0 0-1 0 0,-1 0 1 0 0,1-1 0 0 0,0 1 86 0 0,19-28-15221 0 0,-16 23 11324 0 0</inkml:trace>
  <inkml:trace contextRef="#ctx0" brushRef="#br0" timeOffset="423.112">495 490 3025 0 0,'0'0'3386'0'0,"0"0"-1575"0"0,0 0-516 0 0,0 0 161 0 0,0 0 202 0 0,0 0 77 0 0,0 0-203 0 0,0 0-364 0 0,0 0-225 0 0,0 0-120 0 0,0 0-69 0 0,0 0-37 0 0,17-3-68 0 0,121-13 949 0 0,215-13 81 0 0,-314 29-1061 0 0,-131-38-32 0 0,81 33-561 0 0,0 0-1 0 0,1 0 1 0 0,0-1-1 0 0,0-1 1 0 0,0 1-1 0 0,1-2 1 0 0,0 1-1 0 0,1-1 0 0 0,-4-4-24 0 0,-8-20-2296 0 0,43 31-2301 0 0,8 1-5005 0 0,-19 0 444 0 0</inkml:trace>
  <inkml:trace contextRef="#ctx0" brushRef="#br0" timeOffset="722.624">1600 788 7730 0 0,'0'0'4381'0'0,"0"0"-2288"0"0,0 0-883 0 0,0 0 97 0 0,0 0 129 0 0,0 0-23 0 0,0 0-287 0 0,0 0-425 0 0,0 0-265 0 0,0 0-138 0 0,0 0-87 0 0,0 0-10 0 0,0 0 6 0 0,-12 20-28 0 0,-79 136 172 0 0,-5 21-497 0 0,57-118-1435 0 0,5-34-6897 0 0,28-24 3514 0 0,0-1-2203 0 0</inkml:trace>
  <inkml:trace contextRef="#ctx0" brushRef="#br0" timeOffset="971.454">1228 762 8018 0 0,'0'0'2723'0'0,"0"0"-651"0"0,0 0-490 0 0,0 0-126 0 0,0 0-58 0 0,0 0-128 0 0,0 0-233 0 0,0 0-193 0 0,0 0-133 0 0,0 0-120 0 0,0 0-91 0 0,0 0-64 0 0,27 17-50 0 0,83 53-64 0 0,-37 0 224 0 0,-52-43-400 0 0,14 13-418 0 0,1-3-1 0 0,2-1 0 0 0,2-1 1 0 0,20 12 272 0 0,-23-23-2531 0 0,-12-8-4087 0 0,-12-8-4180 0 0</inkml:trace>
  <inkml:trace contextRef="#ctx0" brushRef="#br0" timeOffset="2291.828">252 77 0 0 0,'0'0'277'0'0,"0"0"845"0"0,0 0 464 0 0,0 0 273 0 0,0 0 149 0 0,0 0-49 0 0,0 0-269 0 0,0 0-275 0 0,0 0-239 0 0,0 0-206 0 0,0 0-107 0 0,0 0-81 0 0,-14-12-52 0 0,-45-37-41 0 0,57 48-597 0 0,1-1-1 0 0,0 1 1 0 0,-1 0 0 0 0,1 0-1 0 0,-1-1 1 0 0,1 1-1 0 0,-1 1 1 0 0,0-1 0 0 0,1 0-1 0 0,-1 0 1 0 0,0 0-1 0 0,1 1 1 0 0,-1-1-1 0 0,0 1 1 0 0,0 0 0 0 0,0-1-1 0 0,0 1 1 0 0,1 0-1 0 0,-1 0 1 0 0,0 0 0 0 0,0 0-1 0 0,0 0 1 0 0,0 1-1 0 0,0-1 1 0 0,1 0-1 0 0,-2 1-91 0 0,-1 0 121 0 0,0 3-87 0 0,0-1-1 0 0,0 0 1 0 0,0 1 0 0 0,0 0-1 0 0,0 0 1 0 0,1 0-1 0 0,0 1 1 0 0,0-1 0 0 0,0 1-1 0 0,0 0 1 0 0,1-1-1 0 0,-1 1 1 0 0,1 0 0 0 0,1 1-1 0 0,-2 1-33 0 0,3-5 12 0 0,-14 43 94 0 0,2 1 0 0 0,3 1 0 0 0,1-1 0 0 0,3 1 0 0 0,1 1 0 0 0,3-1 0 0 0,3 38-106 0 0,-1-39 50 0 0,32 508 341 0 0,-33-512-355 0 0,1-7 11 0 0,-1 0 0 0 0,-1-1 0 0 0,-2 1 1 0 0,-2 0-1 0 0,-1-1 0 0 0,-10 33-47 0 0,5-41 140 0 0,-9 59 635 0 0,77-74 200 0 0,71-29 321 0 0,-89 9-1662 0 0,1 2-1 0 0,0 2 1 0 0,0 2-1 0 0,40 1 367 0 0,-54 0-3579 0 0,-9 0-4097 0 0,-5-2-3755 0 0</inkml:trace>
  <inkml:trace contextRef="#ctx0" brushRef="#br0" timeOffset="3051.045">1826 144 880 0 0,'0'0'1467'0'0,"0"0"-103"0"0,0 0 70 0 0,0 0 200 0 0,0 0 118 0 0,0 0-102 0 0,0 0-213 0 0,0 0-228 0 0,0 0-189 0 0,0 0-124 0 0,0 0-81 0 0,0 0-72 0 0,20-11-50 0 0,64-32-54 0 0,-72 38-432 0 0,1-1 0 0 0,-1 2 0 0 0,0 0 0 0 0,1 0-1 0 0,0 1 1 0 0,0 1 0 0 0,0 0 0 0 0,0 0 0 0 0,1 2 0 0 0,-1 0 0 0 0,8 1-207 0 0,6-1 133 0 0,-24 0-111 0 0,0 0 0 0 0,0 1 0 0 0,0 0 0 0 0,0-1 0 0 0,0 1 0 0 0,-1 0 0 0 0,1 0 0 0 0,0 0 0 0 0,0 1 0 0 0,-1-1 0 0 0,1 1 0 0 0,-1-1 0 0 0,1 1 0 0 0,-1 0 1 0 0,0 0-1 0 0,1 0 0 0 0,-1 0 0 0 0,0 1 0 0 0,0-1 0 0 0,-1 0 0 0 0,1 1 0 0 0,0-1 0 0 0,-1 1 0 0 0,0 0 0 0 0,1-1 0 0 0,-1 1 0 0 0,0 0 0 0 0,-1 0 0 0 0,1 0 0 0 0,0 0-22 0 0,12 95 769 0 0,-12-87-690 0 0,0 125 499 0 0,-6-1-1 0 0,-18 99-577 0 0,3-29 48 0 0,9-98 4 0 0,4-53-32 0 0,2 0-1 0 0,3 0 1 0 0,4 48-20 0 0,2-85-203 0 0,-15-3 3058 0 0,-98 11-2542 0 0,73-39-1251 0 0,29 3-2639 0 0,1-4-4809 0 0,3 7-3647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7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81 133 4817 0 0,'0'0'2048'0'0,"0"0"-363"0"0,0 0-124 0 0,0 0 63 0 0,0 0 91 0 0,0 0-46 0 0,0 0-312 0 0,0 0-399 0 0,0 0-315 0 0,0 0-243 0 0,0 0-73 0 0,0 0-15 0 0,0 0-32 0 0,-10 33-18 0 0,-31 108-54 0 0,24-18 74 0 0,4 154 177 0 0,30-282-295 0 0,91-78 355 0 0,-84 63-511 0 0,2 2 0 0 0,1 1 0 0 0,0 1-1 0 0,1 1 1 0 0,0 1 0 0 0,1 2 0 0 0,1 0 0 0 0,0 3 0 0 0,0 0 0 0 0,1 2 0 0 0,17-2-8 0 0,-44 9-7 0 0,-1 0 0 0 0,0-1-1 0 0,1 2 1 0 0,-1-1 0 0 0,0 0 0 0 0,1 0 0 0 0,-1 1 0 0 0,0 0 0 0 0,1 0 0 0 0,-1 0 0 0 0,0 0 0 0 0,0 0 0 0 0,0 1 0 0 0,0-1 0 0 0,0 1 0 0 0,0 0 0 0 0,-1 0 0 0 0,1 0 0 0 0,0 0 0 0 0,-1 0 0 0 0,0 1 0 0 0,1-1 0 0 0,-1 1 0 0 0,0 0 0 0 0,0-1 0 0 0,0 1 0 0 0,-1 0 0 0 0,1 0 0 0 0,-1 0 0 0 0,0 0 0 0 0,1 1 0 0 0,-2-1 0 0 0,1 0 0 0 0,0 0 0 0 0,0 1 0 0 0,-1-1 0 0 0,0 0 0 0 0,0 1 0 0 0,0 0 6 0 0,1 6 9 0 0,-1 0-1 0 0,-1 0 0 0 0,0 1 0 0 0,0-1 0 0 0,-1 0 0 0 0,0 0 1 0 0,-1 0-1 0 0,0 0 0 0 0,0-1 0 0 0,-1 1 0 0 0,-1-1 1 0 0,-3 6-8 0 0,-3 2-16 0 0,-1 0 0 0 0,-2-1 0 0 0,1-1 1 0 0,-2 0-1 0 0,0-1 0 0 0,0 0 0 0 0,-1-1 1 0 0,-1-1-1 0 0,0-1 0 0 0,-1 0 0 0 0,0-1 1 0 0,-1-1-1 0 0,0-1 0 0 0,0-1 0 0 0,-17 4 16 0 0,28-9-142 0 0,-1 0-1 0 0,0-1 1 0 0,1 0-1 0 0,-1-1 0 0 0,0 0 1 0 0,0 0-1 0 0,0-1 1 0 0,1 0-1 0 0,-1 0 0 0 0,1-1 1 0 0,-1 0-1 0 0,1-1 1 0 0,-6-2 142 0 0,10 3-254 0 0,1 0 0 0 0,0 0 0 0 0,-1 0 0 0 0,1-1 0 0 0,0 1 0 0 0,0-1 0 0 0,1 0-1 0 0,-1 1 1 0 0,1-1 0 0 0,-1 0 0 0 0,1-1 0 0 0,0 1 0 0 0,0 0 0 0 0,0-1 0 0 0,1 1 0 0 0,-1-1 0 0 0,1 1 0 0 0,0-1 0 0 0,0 0 0 0 0,0 1 0 0 0,0-2 254 0 0,-1-38-7977 0 0,2 27 2190 0 0</inkml:trace>
  <inkml:trace contextRef="#ctx0" brushRef="#br0" timeOffset="300.251">803 542 4465 0 0,'0'0'1656'0'0,"0"0"-173"0"0,0 0 72 0 0,0 0 223 0 0,0 0 117 0 0,0 0-124 0 0,0 0-375 0 0,0 0-394 0 0,-14 33-313 0 0,-40 106-244 0 0,39-65-37 0 0,17-69-363 0 0,-1-1 1 0 0,1 1 0 0 0,0 0-1 0 0,1-1 1 0 0,-1 1 0 0 0,1-1-1 0 0,0 0 1 0 0,0 0 0 0 0,0 0-1 0 0,1 0 1 0 0,-1 0 0 0 0,1-1 0 0 0,0 1-1 0 0,0-1 1 0 0,0 0 0 0 0,0-1-1 0 0,1 1 1 0 0,-1-1 0 0 0,1 1-1 0 0,-1-1 1 0 0,1-1 0 0 0,0 1-1 0 0,0-1 1 0 0,0 0 0 0 0,0 0-1 0 0,0 0 1 0 0,0 0 0 0 0,0-1-1 0 0,0 0 1 0 0,0 0 0 0 0,1-1 0 0 0,-1 1-1 0 0,0-1 1 0 0,0 0 0 0 0,0-1-1 0 0,0 1 1 0 0,-1-1 0 0 0,1 0-1 0 0,1 0-45 0 0,10-5 177 0 0,0 0-1 0 0,0-2 0 0 0,0 1 0 0 0,-1-2 0 0 0,0 0 1 0 0,-1-1-1 0 0,0 0 0 0 0,-1-1 0 0 0,0-1 1 0 0,-1 0-1 0 0,0 0 0 0 0,-1-1 0 0 0,-1-1 1 0 0,4-7-177 0 0,-9 15 7 0 0,-1 0 1 0 0,0 0-1 0 0,-1 0 0 0 0,0-1 1 0 0,0 1-1 0 0,0-1 1 0 0,-1 0-1 0 0,0 0 1 0 0,-1 0-1 0 0,0 0 1 0 0,0 0-1 0 0,0 0 1 0 0,-1 0-1 0 0,-1 0 1 0 0,1 0-1 0 0,-1 0 1 0 0,0 0-1 0 0,-1 0 1 0 0,0 0-1 0 0,0 0 1 0 0,-1 1-1 0 0,0-1 1 0 0,0 1-1 0 0,-1-1 1 0 0,0 1-1 0 0,-4-4-7 0 0,-56-33-2105 0 0,39 36-1183 0 0,-1 2-3560 0 0,15 5-3897 0 0</inkml:trace>
  <inkml:trace contextRef="#ctx0" brushRef="#br0" timeOffset="579.604">1592 0 12979 0 0,'0'0'1055'0'0,"0"0"-359"0"0,0 0-25 0 0,0 0 315 0 0,0 0 241 0 0,0 0 46 0 0,0 0-200 0 0,0 0-311 0 0,0 0-225 0 0,0 0-151 0 0,-4 35-105 0 0,-16 109-80 0 0,-7 160 198 0 0,43 12-786 0 0,-14-246-3189 0 0,-19-62-5538 0 0,13-8 6260 0 0,-1 0-3741 0 0</inkml:trace>
  <inkml:trace contextRef="#ctx0" brushRef="#br0" timeOffset="1015.737">1256 391 7098 0 0,'0'0'1668'0'0,"0"0"-236"0"0,0 0-29 0 0,0 0 53 0 0,0 0-58 0 0,0 0-203 0 0,0 0-259 0 0,34-8-170 0 0,113-22-130 0 0,148-32 1312 0 0,-256 49-1891 0 0,-1-2-1 0 0,0-2 1 0 0,-1-1-1 0 0,-2-2 1 0 0,0-1-1 0 0,15-13-56 0 0,0-3 57 0 0,-54 70 473 0 0,-14 5-288 0 0,2 1 1 0 0,2 1-1 0 0,1 0 0 0 0,2 1 1 0 0,2 0-1 0 0,2 0 0 0 0,2 1 1 0 0,0 35-243 0 0,5-72 7 0 0,0 1 1 0 0,0-1-1 0 0,1 0 1 0 0,0 1-1 0 0,0-1 1 0 0,1 0-1 0 0,-1 0 1 0 0,1 0-1 0 0,0 0 1 0 0,1 0-1 0 0,-1 0 0 0 0,1 0 1 0 0,0-1-1 0 0,0 1 1 0 0,0-1-1 0 0,1 0 1 0 0,-1 0-1 0 0,1 0 1 0 0,0 0-1 0 0,0-1 1 0 0,1 0-1 0 0,-1 0 1 0 0,1 0-1 0 0,-1 0 1 0 0,1 0-1 0 0,0-1 1 0 0,0 0-1 0 0,0 0 0 0 0,0-1 1 0 0,1 1-1 0 0,-1-1 1 0 0,0 0-1 0 0,1-1 1 0 0,-1 1-1 0 0,3-1-7 0 0,6-1 50 0 0,-1 0-1 0 0,1-2 0 0 0,0 1 1 0 0,0-2-1 0 0,-1 0 1 0 0,0 0-1 0 0,0-1 0 0 0,9-5-49 0 0,-9 4 11 0 0,77-16 43 0 0,-88 23-53 0 0,-1 0 0 0 0,0 1 0 0 0,1 0 0 0 0,-1-1-1 0 0,0 1 1 0 0,0 0 0 0 0,0-1 0 0 0,0 1-1 0 0,-1 0 1 0 0,1 0 0 0 0,0 0 0 0 0,-1 0 0 0 0,1-1-1 0 0,-1 1 1 0 0,0 0 0 0 0,1 0 0 0 0,-1 0-1 0 0,0 0 1 0 0,0 0 0 0 0,-1 0 0 0 0,1 0 0 0 0,0 0-1 0 0,-1 0 1 0 0,1 1-1 0 0,-1 3 1 0 0,1 5-26 0 0,-1-7-47 0 0,0 1 0 0 0,0-1 0 0 0,1 0-1 0 0,-1 0 1 0 0,1 0 0 0 0,0 1-1 0 0,0-1 1 0 0,0 0 0 0 0,0 1-1 0 0,1-1 1 0 0,0 0 0 0 0,0 0-1 0 0,0 0 1 0 0,0 0 0 0 0,1 0-1 0 0,0 0 1 0 0,-1 0 0 0 0,1 0 0 0 0,1-1-1 0 0,-1 1 1 0 0,0-1 0 0 0,1 1-1 0 0,0-1 1 0 0,0 0 0 0 0,0 0-1 0 0,0 0 1 0 0,0-1 0 0 0,1 1-1 0 0,-1-1 1 0 0,1 1 0 0 0,0-1 0 0 0,0 0-1 0 0,2 0 73 0 0,33 1-3377 0 0,-13-3-5655 0 0,-14 0 310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6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247 137 0 0 0,'0'0'904'0'0,"0"0"846"0"0,0 0 106 0 0,0 0-193 0 0,0 0-212 0 0,0 0-181 0 0,0 0-93 0 0,-16-5-64 0 0,-50-14-72 0 0,64 19-958 0 0,0-1 0 0 0,0 1 0 0 0,-1 0 0 0 0,1-1 0 0 0,0 1-1 0 0,0 0 1 0 0,0 0 0 0 0,0 1 0 0 0,-1-1 0 0 0,1 0 0 0 0,0 1 0 0 0,0-1-1 0 0,0 1 1 0 0,0 0 0 0 0,0-1 0 0 0,0 1 0 0 0,0 0 0 0 0,0 1 0 0 0,0-1-1 0 0,0 0 1 0 0,0 0 0 0 0,1 1 0 0 0,-1-1 0 0 0,1 1 0 0 0,-1-1 0 0 0,1 1-1 0 0,-1 0-82 0 0,-3 3 218 0 0,-6 9-81 0 0,-1 0 0 0 0,2 1 0 0 0,0 0 0 0 0,1 0-1 0 0,1 1 1 0 0,0 0 0 0 0,1 1 0 0 0,0-1-1 0 0,2 1 1 0 0,0 1 0 0 0,1-1 0 0 0,1 1 0 0 0,0 0-1 0 0,1 0 1 0 0,1-1 0 0 0,2 19-137 0 0,-1-31 22 0 0,0 1 0 0 0,0 0-1 0 0,1-1 1 0 0,0 1 0 0 0,0 0 0 0 0,1-1 0 0 0,-1 0-1 0 0,1 1 1 0 0,0-1 0 0 0,1 0 0 0 0,-1 0 0 0 0,1 0 0 0 0,0 0-1 0 0,0 0 1 0 0,1-1 0 0 0,-1 1 0 0 0,1-1 0 0 0,0 0 0 0 0,0 0-1 0 0,1-1 1 0 0,-1 1 0 0 0,1-1 0 0 0,0 0 0 0 0,-1 0-1 0 0,1 0 1 0 0,1-1 0 0 0,-1 0 0 0 0,0 0 0 0 0,1 0 0 0 0,-1 0-1 0 0,1-1 1 0 0,-1 0 0 0 0,1 0 0 0 0,-1-1 0 0 0,1 0-1 0 0,0 0-21 0 0,6 0 130 0 0,-1-1-1 0 0,0 0 1 0 0,0-1-1 0 0,0 0 1 0 0,0-1-1 0 0,0 0 1 0 0,0-1-1 0 0,-1 0 1 0 0,0 0-1 0 0,0-2 1 0 0,0 1-1 0 0,0-1 1 0 0,-1 0-1 0 0,0-1 1 0 0,0 0-1 0 0,-1-1 1 0 0,0 1-1 0 0,0-2 1 0 0,-1 1-1 0 0,0-1 1 0 0,0 0-1 0 0,0-2-129 0 0,2-5 105 0 0,0-1-1 0 0,-1 0 1 0 0,-1 0-1 0 0,-1 0 1 0 0,-1-1-1 0 0,0 0 1 0 0,-1 0-1 0 0,-1 0 1 0 0,0-1-1 0 0,-2 1 1 0 0,0-1-1 0 0,-1-2-104 0 0,-1 10-177 0 0,0 0-1 0 0,0 0 1 0 0,-1 0 0 0 0,-1 0-1 0 0,1 1 1 0 0,-2-1-1 0 0,0 1 1 0 0,0 0 0 0 0,0 0-1 0 0,-2 0 1 0 0,1 0-1 0 0,-1 1 1 0 0,-4-5 177 0 0,-15-5-3347 0 0,2 16-6208 0 0,14 3 3006 0 0</inkml:trace>
  <inkml:trace contextRef="#ctx0" brushRef="#br0" timeOffset="330.652">597 509 10306 0 0,'0'0'2825'0'0,"0"0"-1364"0"0,0 0-635 0 0,0 0-10 0 0,0 0 86 0 0,0 0 37 0 0,0 0-143 0 0,0 0-260 0 0,0 0-148 0 0,22-32-73 0 0,70-98-69 0 0,-15 41 186 0 0,72-69 33 0 0,-147 159-498 0 0,1 1 0 0 0,-1 0 0 0 0,0 0 0 0 0,0-1 0 0 0,0 1 1 0 0,-1 0-1 0 0,1 1 0 0 0,0-1 0 0 0,-1 0 0 0 0,1 0 0 0 0,-1 1 1 0 0,0-1-1 0 0,0 1 0 0 0,0-1 0 0 0,0 1 0 0 0,0 0 0 0 0,0-1 1 0 0,-1 1-1 0 0,1 0 0 0 0,-1-1 0 0 0,0 1 0 0 0,0 0 0 0 0,0 0 1 0 0,0-1-1 0 0,0 1 0 0 0,-1 0 0 0 0,1-1 0 0 0,-1 1 33 0 0,3 13-18 0 0,-2-11 26 0 0,1 0 0 0 0,0 0 1 0 0,0 0-1 0 0,0 0 0 0 0,0-1 0 0 0,1 1 0 0 0,0 0 1 0 0,0-1-1 0 0,0 1 0 0 0,1-1 0 0 0,-1 1 0 0 0,1-1 1 0 0,0 0-1 0 0,0 0 0 0 0,1 0 0 0 0,-1-1 0 0 0,1 1 0 0 0,0-1 1 0 0,-1 0-1 0 0,2 0 0 0 0,-1 0 0 0 0,0 0 0 0 0,1-1 1 0 0,-1 0-1 0 0,1 0 0 0 0,-1 0 0 0 0,1 0 0 0 0,0-1 1 0 0,0 1-1 0 0,0-2 0 0 0,0 1 0 0 0,0 0 0 0 0,0-1 1 0 0,0 0-1 0 0,2 0-8 0 0,12-4 135 0 0,0 0 1 0 0,0-2 0 0 0,0 0-1 0 0,-1-1 1 0 0,1-1 0 0 0,-2-1-1 0 0,1 0 1 0 0,-1-1 0 0 0,-1-1 0 0 0,0-1-1 0 0,0 0 1 0 0,-1-1 0 0 0,-1-1-1 0 0,0 0 1 0 0,-1-1 0 0 0,-1 0-1 0 0,0-1 1 0 0,-1-1 0 0 0,1-1-136 0 0,14-19-1482 0 0,-9 11-5071 0 0,-10 14-4855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4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379 34 0 0 0,'0'0'207'0'0,"0"0"650"0"0,0 0 89 0 0,0 0-85 0 0,0 0-58 0 0,0 0-28 0 0,0 0 16 0 0,-1-2-39 0 0,-2-1-574 0 0,1 0-1 0 0,0 1 1 0 0,-1-1-1 0 0,0 1 1 0 0,0 0 0 0 0,1 0-1 0 0,-1 0 1 0 0,0 0-1 0 0,-1 0 1 0 0,1 1 0 0 0,0-1-1 0 0,0 1 1 0 0,-1 0-1 0 0,1 0 1 0 0,-1 0-1 0 0,1 1 1 0 0,-1-1 0 0 0,1 1-1 0 0,-1 0 1 0 0,1-1-1 0 0,-1 2 1 0 0,1-1 0 0 0,-1 0-1 0 0,1 1 1 0 0,-1 0-1 0 0,-1 0-177 0 0,-101 31-317 0 0,93-26 539 0 0,-123 56 1184 0 0,136-61-1389 0 0,-1-1 1 0 0,1 1-1 0 0,-1-1 1 0 0,1 1 0 0 0,-1-1-1 0 0,1 1 1 0 0,0-1-1 0 0,-1 1 1 0 0,1 0-1 0 0,0-1 1 0 0,0 1-1 0 0,-1 0 1 0 0,1-1-1 0 0,0 1 1 0 0,0 0-1 0 0,0-1 1 0 0,0 1 0 0 0,0 0-1 0 0,0-1 1 0 0,0 1-1 0 0,0 0 1 0 0,0 0-1 0 0,0-1 1 0 0,0 1-1 0 0,0 0 1 0 0,0-1-1 0 0,1 1 1 0 0,-1 0-1 0 0,0-1 1 0 0,1 1 0 0 0,-1-1-1 0 0,0 1 1 0 0,1 0-1 0 0,-1-1 1 0 0,0 1-1 0 0,1-1 1 0 0,-1 1-1 0 0,1-1 1 0 0,-1 1-1 0 0,1-1 1 0 0,0 0-1 0 0,-1 1 1 0 0,1-1 0 0 0,-1 1-1 0 0,1-1 1 0 0,0 0-1 0 0,-1 0 1 0 0,1 1-1 0 0,0-1 1 0 0,-1 0-1 0 0,1 0 1 0 0,0 0-1 0 0,0 0-17 0 0,41 16 913 0 0,-6-7-368 0 0,-15-5-395 0 0,-1 0 0 0 0,0 2 0 0 0,0 0 0 0 0,-1 2 0 0 0,0 0-1 0 0,0 1 1 0 0,-1 1 0 0 0,1 1-150 0 0,-17-10 60 0 0,1 1-1 0 0,-1 0 1 0 0,1 1 0 0 0,-1-1 0 0 0,1 0-1 0 0,-1 1 1 0 0,0-1 0 0 0,0 1-1 0 0,0 0 1 0 0,-1 0 0 0 0,1 0 0 0 0,-1-1-1 0 0,1 2 1 0 0,-1-1 0 0 0,0 0 0 0 0,0 0-1 0 0,0 0 1 0 0,-1 0 0 0 0,1 1-1 0 0,-1-1 1 0 0,0 0 0 0 0,0 0 0 0 0,0 1-1 0 0,0-1 1 0 0,0 0 0 0 0,-1 1-1 0 0,0-1 1 0 0,1 0 0 0 0,-1 0 0 0 0,0 0-1 0 0,-1 0 1 0 0,0 3-60 0 0,-12 7 62 0 0,0-2-1 0 0,-1 0 1 0 0,0 0 0 0 0,0-1-1 0 0,-1-1 1 0 0,0-1 0 0 0,-1 0-1 0 0,0-1 1 0 0,0-1 0 0 0,-1-1 0 0 0,1 0-1 0 0,-15 1-61 0 0,27-4-122 0 0,-1-1-1 0 0,1 0 0 0 0,0 0 0 0 0,-1 0 1 0 0,1 0-1 0 0,0-1 0 0 0,-1 0 1 0 0,1 0-1 0 0,-1-1 0 0 0,1 0 1 0 0,-1 1-1 0 0,1-2 0 0 0,0 1 1 0 0,0-1-1 0 0,0 1 0 0 0,0-2 0 0 0,-2 0 123 0 0,3-20-4807 0 0,11 10-1539 0 0,-3 5 1428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1706 460 4665 0 0,'0'0'1775'0'0,"0"0"-153"0"0,0 0 155 0 0,0 0 148 0 0,0 0-85 0 0,0 0-318 0 0,0 0-454 0 0,0 0-350 0 0,-11 34-206 0 0,-28 101-36 0 0,38-134-452 0 0,0 0 0 0 0,0 0 0 0 0,0 0-1 0 0,1 1 1 0 0,-1-1 0 0 0,0 1 0 0 0,1-1 0 0 0,-1 0 0 0 0,1 1 0 0 0,-1-1 0 0 0,1 1 0 0 0,0-1 0 0 0,-1 1 0 0 0,1-1-1 0 0,0 1 1 0 0,0-1 0 0 0,0 1 0 0 0,0-1 0 0 0,1 1 0 0 0,-1-1 0 0 0,0 1 0 0 0,1-1 0 0 0,-1 1 0 0 0,0-1 0 0 0,1 1-1 0 0,0-1 1 0 0,-1 0 0 0 0,1 1 0 0 0,0-1 0 0 0,0 0 0 0 0,0 0 0 0 0,0 1 0 0 0,0-1 0 0 0,0 0 0 0 0,0 0-1 0 0,0 0 1 0 0,0 0 0 0 0,1 0 0 0 0,0 0-24 0 0,3 1 220 0 0,3 1-4 0 0,-1 0-1 0 0,2-1 1 0 0,-1 0-1 0 0,0 0 1 0 0,0-1-1 0 0,0 0 1 0 0,1-1-1 0 0,-1 0 1 0 0,0 0 0 0 0,1-1-1 0 0,-1 0 1 0 0,0 0-1 0 0,0-1 1 0 0,1 0-1 0 0,-1 0 1 0 0,-1-1-1 0 0,1 0 1 0 0,0-1-1 0 0,-1 0 1 0 0,1 0 0 0 0,-1 0-1 0 0,-1-1 1 0 0,1 0-1 0 0,0 0 1 0 0,-1-1-1 0 0,0 0 1 0 0,-1 0-1 0 0,1 0 1 0 0,-1-1-1 0 0,0 1 1 0 0,-1-1 0 0 0,1-1-216 0 0,-1 4-35 0 0,-1 0 1 0 0,1-1-1 0 0,-1 1 1 0 0,0-1-1 0 0,0 1 1 0 0,-1-1-1 0 0,1 0 1 0 0,-1 0-1 0 0,0 0 1 0 0,-1 0-1 0 0,1 0 1 0 0,-1-1-1 0 0,0 1 1 0 0,0 0-1 0 0,-1-1 1 0 0,1 1-1 0 0,-1-1 1 0 0,-1 1-1 0 0,1-1 1 0 0,-1 1-1 0 0,0 0 1 0 0,0-1-1 0 0,0 1 1 0 0,-1 0-1 0 0,1 0 1 0 0,-1 0-1 0 0,-1 0 1 0 0,1 0-1 0 0,-1 0 1 0 0,0 1-1 0 0,0-1 1 0 0,0 1-1 0 0,0 0 1 0 0,-1-1-1 0 0,0 2 1 0 0,0-1-1 0 0,0 0 35 0 0,-3 1-506 0 0,1 1 0 0 0,-1-1 0 0 0,0 1 0 0 0,0 0-1 0 0,-1 1 1 0 0,1-1 0 0 0,0 2 0 0 0,0-1 0 0 0,-1 1-1 0 0,1 0 1 0 0,0 0 0 0 0,-1 1 0 0 0,0 0 506 0 0,-58 16-11010 0 0,46-9 3927 0 0</inkml:trace>
  <inkml:trace contextRef="#ctx0" brushRef="#br0" timeOffset="536.353">2273 523 8786 0 0,'0'0'1787'0'0,"0"0"-204"0"0,0 0-25 0 0,0 0-61 0 0,0 0-199 0 0,0 0-361 0 0,-31 20-420 0 0,-96 65-304 0 0,125-84-213 0 0,0-1 1 0 0,0 1-1 0 0,-1 0 1 0 0,1 0 0 0 0,0 1-1 0 0,0-1 1 0 0,0 0-1 0 0,0 1 1 0 0,1-1-1 0 0,-1 1 1 0 0,0-1-1 0 0,1 1 1 0 0,-1 0-1 0 0,1 0 1 0 0,-1 0-1 0 0,1 0 1 0 0,0 0-1 0 0,0 0 1 0 0,0 0-1 0 0,0 0 1 0 0,0 0-1 0 0,0 1 1 0 0,0-1-1 0 0,1 0 1 0 0,0 0-1 0 0,-1 1 1 0 0,1 1-1 0 0,0 4-30 0 0,0-5 18 0 0,-1 1 0 0 0,1-1 0 0 0,-1 1 0 0 0,1-1 0 0 0,0 1 0 0 0,1 0 0 0 0,-1-1 0 0 0,1 1 0 0 0,-1-1-1 0 0,1 1 1 0 0,0-1 0 0 0,0 0 0 0 0,1 1 0 0 0,-1-1 0 0 0,1 0 0 0 0,0 0 0 0 0,-1 0 0 0 0,1 0 0 0 0,1 0 0 0 0,-1 0 0 0 0,0 0 0 0 0,1-1 0 0 0,-1 1 0 0 0,1-1 0 0 0,0 0 0 0 0,0 0 0 0 0,0 0 0 0 0,0 0 0 0 0,0 0 0 0 0,0-1 0 0 0,0 1 0 0 0,1-1 0 0 0,-1 0 0 0 0,1 0 0 0 0,-1 0-1 0 0,0 0 1 0 0,3-1 12 0 0,7 2 101 0 0,0-2-1 0 0,1 1 0 0 0,-1-2 1 0 0,0 0-1 0 0,0-1 0 0 0,0 0 1 0 0,0 0-1 0 0,0-2 0 0 0,-1 0 0 0 0,1 0 1 0 0,-1-1-1 0 0,0 0 0 0 0,0-1 1 0 0,-1-1-1 0 0,8-5-100 0 0,6-5 450 0 0,-1-1 0 0 0,-1-1-1 0 0,-1-2 1 0 0,-1 0 0 0 0,0-1 0 0 0,7-11-450 0 0,-5 4 175 0 0,-2 0 0 0 0,-1-2 0 0 0,-1 0-1 0 0,-2-1 1 0 0,-1-1 0 0 0,-1-1 0 0 0,-2 0 0 0 0,-2 0 0 0 0,7-30-175 0 0,-16 49-20 0 0,0 1 1 0 0,0-1 0 0 0,-1 1-1 0 0,-1-1 1 0 0,-1 0-1 0 0,0 1 1 0 0,0-1 0 0 0,-3-7 19 0 0,3 17-31 0 0,0 1 0 0 0,-1-1 0 0 0,1 1 1 0 0,-1-1-1 0 0,0 1 0 0 0,0-1 0 0 0,0 1 1 0 0,-1 0-1 0 0,1 0 0 0 0,-1 0 0 0 0,0 1 1 0 0,0-1-1 0 0,-1 1 0 0 0,1-1 0 0 0,-1 1 1 0 0,1 0-1 0 0,-1 0 0 0 0,0 1 0 0 0,0-1 0 0 0,-1 1 1 0 0,1 0-1 0 0,0 0 0 0 0,-1 0 0 0 0,1 0 1 0 0,-1 1-1 0 0,0 0 0 0 0,1 0 31 0 0,-4 0-40 0 0,1 1 0 0 0,0 0-1 0 0,0 0 1 0 0,0 0 0 0 0,0 1-1 0 0,0 0 1 0 0,0 1 0 0 0,0 0 0 0 0,0 0-1 0 0,0 0 1 0 0,1 1 0 0 0,-1-1 0 0 0,1 2-1 0 0,-1-1 1 0 0,1 1 0 0 0,0 0-1 0 0,1 0 1 0 0,-1 1 0 0 0,1-1 0 0 0,-4 6 40 0 0,-86 116-199 0 0,86-111 186 0 0,1 1 0 0 0,0 0 0 0 0,1 0-1 0 0,1 1 1 0 0,1 0 0 0 0,0 0 0 0 0,2 0 0 0 0,0 0 0 0 0,0 1 0 0 0,2-1 0 0 0,0 1 0 0 0,2 16 13 0 0,2-23-23 0 0,1 0 1 0 0,0-1 0 0 0,0 1 0 0 0,1-1 0 0 0,1 0 0 0 0,0-1 0 0 0,0 1 0 0 0,1-1 0 0 0,0 0 0 0 0,0-1 0 0 0,1 0 0 0 0,1 0-1 0 0,-1 0 1 0 0,1-1 0 0 0,0-1 0 0 0,1 1 0 0 0,-1-2 0 0 0,1 1 0 0 0,0-1 0 0 0,1-1 0 0 0,-1 0 0 0 0,1 0 0 0 0,0-1 0 0 0,0 0-1 0 0,7 0 23 0 0,150 12-3485 0 0,-63-48-7071 0 0,-87 22 6608 0 0,-4 3 1145 0 0</inkml:trace>
  <inkml:trace contextRef="#ctx0" brushRef="#br0" timeOffset="785.063">2912 435 920 0 0,'0'0'1562'0'0,"0"0"-149"0"0,0 0 151 0 0,0 0 232 0 0,0 0 136 0 0,0 0-121 0 0,0 0-328 0 0,0 0-368 0 0,0 0-288 0 0,0 0-204 0 0,0 0-87 0 0,0 0-8 0 0,0 0-21 0 0,-6 31-18 0 0,-15 95-11 0 0,20-125-460 0 0,0 0 0 0 0,1 0 1 0 0,-1 0-1 0 0,0 0 0 0 0,1 0 1 0 0,-1 0-1 0 0,1 0 1 0 0,0 0-1 0 0,-1 1 0 0 0,1-1 1 0 0,0 0-1 0 0,0 0 0 0 0,-1 0 1 0 0,1 0-1 0 0,0 0 0 0 0,0 1 1 0 0,0-1-1 0 0,0 0 0 0 0,1 0 1 0 0,-1 0-1 0 0,0 0 0 0 0,0 0 1 0 0,1 1-1 0 0,-1-1 0 0 0,1 0 1 0 0,-1 0-1 0 0,1 0 0 0 0,-1 0 1 0 0,1 0-1 0 0,0 0 1 0 0,-1 0-1 0 0,1-1 0 0 0,0 1 1 0 0,0 0-1 0 0,0 0 0 0 0,-1 0 1 0 0,1-1-1 0 0,0 1 0 0 0,0 0 1 0 0,0-1-1 0 0,0 1 0 0 0,0-1 1 0 0,1 1-1 0 0,-1-1 0 0 0,0 0 1 0 0,1 1-19 0 0,3 0 195 0 0,3 1 132 0 0,1 1 1 0 0,0-2-1 0 0,0 1 1 0 0,0-1-1 0 0,0 0 1 0 0,0-1-1 0 0,0 0 1 0 0,0 0-1 0 0,0-1 1 0 0,0 0-1 0 0,0-1 1 0 0,-1 0-1 0 0,1 0 1 0 0,0-1-1 0 0,1-1-327 0 0,4-2 174 0 0,-1 0 0 0 0,0-1 0 0 0,-1-1 0 0 0,1 0 0 0 0,-1 0 0 0 0,-1-1 0 0 0,0-1 0 0 0,0 0 0 0 0,-1 0 0 0 0,0-1 0 0 0,-1-1 0 0 0,0 1 0 0 0,-1-1 0 0 0,1-3-174 0 0,6-34-1567 0 0,-15 47 173 0 0,0 2-816 0 0,0 0-1333 0 0,0 0-2798 0 0,0 0-4575 0 0</inkml:trace>
  <inkml:trace contextRef="#ctx0" brushRef="#br0" timeOffset="1030.407">3700 409 12171 0 0,'0'0'2616'0'0,"0"0"-954"0"0,0 0-463 0 0,0 0-106 0 0,0 0-144 0 0,0 0-141 0 0,0 0-177 0 0,0 0-139 0 0,0 0-134 0 0,-34 12-111 0 0,-108 37-107 0 0,70-6-45 0 0,64-34-82 0 0,-50 81-212 0 0,57-88 179 0 0,0 0 0 0 0,0 1 0 0 0,0-1 0 0 0,1 1 0 0 0,-1-1 1 0 0,1 0-1 0 0,0 1 0 0 0,-1-1 0 0 0,1 1 0 0 0,0-1 1 0 0,0 1-1 0 0,1-1 0 0 0,-1 1 0 0 0,1-1 0 0 0,-1 1 0 0 0,1-1 1 0 0,-1 0-1 0 0,1 1 0 0 0,0-1 0 0 0,0 0 0 0 0,1 0 1 0 0,-1 0-1 0 0,0 1 0 0 0,1-1 0 0 0,-1 0 0 0 0,1-1 1 0 0,-1 1-1 0 0,1 0 0 0 0,0 0 0 0 0,0-1 0 0 0,0 1 0 0 0,0-1 1 0 0,0 0-1 0 0,0 1 0 0 0,0-1 0 0 0,1 0 0 0 0,-1 0 1 0 0,0 0-1 0 0,1-1 0 0 0,1 1 20 0 0,11 3-102 0 0,1 0 0 0 0,-1-2 0 0 0,1 0 0 0 0,-1-1-1 0 0,1 0 1 0 0,0-1 0 0 0,-1-1 0 0 0,1 0 0 0 0,0-2 0 0 0,-1 1 0 0 0,0-2 0 0 0,0 0 0 0 0,8-4 102 0 0,51-18-2665 0 0,-4-4-3311 0 0,-33 15 774 0 0,-17 7-1110 0 0</inkml:trace>
  <inkml:trace contextRef="#ctx0" brushRef="#br0" timeOffset="1304.888">4261 59 14883 0 0,'0'0'1730'0'0,"0"0"-513"0"0,0 0-144 0 0,0 0 4 0 0,0 0-29 0 0,0 0-165 0 0,0 0-205 0 0,0 0-141 0 0,0 0-53 0 0,0 0-26 0 0,0 0-51 0 0,0 0-65 0 0,0 0-71 0 0,-5 34-72 0 0,-15 107-47 0 0,8 78 130 0 0,13-197-365 0 0,1 0-1 0 0,0 0 0 0 0,2 0 1 0 0,0 0-1 0 0,2-1 0 0 0,5 16 84 0 0,40 63-3594 0 0,-46-89 2622 0 0,-4-10-2555 0 0,-1-1-3513 0 0,0 0-3038 0 0</inkml:trace>
  <inkml:trace contextRef="#ctx0" brushRef="#br0" timeOffset="1548.002">3985 379 12211 0 0,'0'0'1924'0'0,"0"0"-542"0"0,0 0-207 0 0,0 0-90 0 0,0 0-87 0 0,0 0-165 0 0,0 0-191 0 0,0 0-128 0 0,0 0-101 0 0,0 0-115 0 0,31-1-96 0 0,99-6-58 0 0,116 12 94 0 0,-218-5-600 0 0,84-2-1589 0 0,-38-4-8690 0 0,-49 3 1536 0 0</inkml:trace>
  <inkml:trace contextRef="#ctx0" brushRef="#br0" timeOffset="-770.547">474 586 0 0 0,'0'0'3973'0'0,"0"0"-2066"0"0,0 0-878 0 0,0 0-43 0 0,0 0 186 0 0,0 0 167 0 0,0 0-26 0 0,0 0-233 0 0,0 0-292 0 0,0 0-232 0 0,0 0-139 0 0,0 0-100 0 0,-3 24-49 0 0,-23 158 322 0 0,20-127-360 0 0,5-34-98 0 0,0-1 1 0 0,-2 0-1 0 0,0 0 1 0 0,-1 0 0 0 0,-1-1-1 0 0,-1 1 1 0 0,-1-1-1 0 0,0 0 1 0 0,-2-1-1 0 0,-3 6-132 0 0,12-24 46 0 0,0-1 0 0 0,-1 1-1 0 0,1-1 1 0 0,0 1 0 0 0,0-1 0 0 0,0 1-1 0 0,-1-1 1 0 0,1 1 0 0 0,0-1-1 0 0,-1 1 1 0 0,1-1 0 0 0,0 1-1 0 0,-1-1 1 0 0,1 1 0 0 0,-1 0-1 0 0,1-1 1 0 0,-1 1 0 0 0,1 0 0 0 0,-1-1-1 0 0,1 1 1 0 0,-1 0 0 0 0,1 0-1 0 0,-1-1 1 0 0,1 1 0 0 0,-1 0-1 0 0,1 0 1 0 0,-1 0 0 0 0,1 0-1 0 0,-1 0 1 0 0,1 0 0 0 0,-1 0 0 0 0,0 0-1 0 0,1 0 1 0 0,-1 0 0 0 0,1 0-1 0 0,-1 0 1 0 0,1 0 0 0 0,-1 0-1 0 0,1 0 1 0 0,-1 1 0 0 0,1-1-1 0 0,-1 0 1 0 0,1 0 0 0 0,-1 1 0 0 0,1-1-1 0 0,-1 0 1 0 0,1 1 0 0 0,-1-1-1 0 0,1 0 1 0 0,-1 1 0 0 0,1-1-1 0 0,0 1 1 0 0,-1-1 0 0 0,1 1-1 0 0,0-1 1 0 0,-1 1 0 0 0,1-1 0 0 0,0 1-1 0 0,0-1 1 0 0,0 1 0 0 0,-1-1-1 0 0,1 1 1 0 0,0-1 0 0 0,0 1-1 0 0,0-1-45 0 0,-2-48 898 0 0,2 47-946 0 0,5-30 82 0 0,1 0 0 0 0,2 0 1 0 0,1 1-1 0 0,1 0 0 0 0,1 1 1 0 0,2 0-1 0 0,1 1 0 0 0,1 1 1 0 0,6-6-35 0 0,-3-1 3 0 0,97-153 85 0 0,-27 72 56 0 0,-33 64 149 0 0,-53 52-278 0 0,-1-1 0 0 0,1 1-1 0 0,-1 0 1 0 0,0 0 0 0 0,1 1-1 0 0,-1-1 1 0 0,0 0 0 0 0,1 0-1 0 0,-1 1 1 0 0,0-1 0 0 0,0 1-1 0 0,0-1 1 0 0,0 1 0 0 0,0-1-1 0 0,-1 1 1 0 0,1-1 0 0 0,0 1-1 0 0,-1 0 1 0 0,1-1 0 0 0,-1 1-1 0 0,0 0 1 0 0,1 0 0 0 0,-1-1-1 0 0,0 1 1 0 0,0 0 0 0 0,0 0-1 0 0,0-1 1 0 0,-1 2-15 0 0,20 243 895 0 0,-22-240-877 0 0,1 1 0 0 0,-1-1 0 0 0,0 0 1 0 0,-1 1-1 0 0,1-2 0 0 0,-1 1 0 0 0,-1 0 0 0 0,1-1 0 0 0,-1 0 0 0 0,0 0 1 0 0,0 0-1 0 0,0 0 0 0 0,-1-1 0 0 0,1 0 0 0 0,-1 0 0 0 0,0-1 0 0 0,0 1 1 0 0,-1-1-1 0 0,1-1 0 0 0,-1 1 0 0 0,1-1 0 0 0,-1 0 0 0 0,-5 0-18 0 0,-1 2-158 0 0,-1 0 0 0 0,0-1 0 0 0,0 0 0 0 0,0-1 1 0 0,0-1-1 0 0,0-1 0 0 0,0 0 0 0 0,0 0 0 0 0,-1-1 0 0 0,1-1 0 0 0,0-1 158 0 0,-22-19-2687 0 0,29 10-1209 0 0,3-1-3840 0 0,3 9 122 0 0</inkml:trace>
  <inkml:trace contextRef="#ctx0" brushRef="#br0" timeOffset="-254.45">785 832 3545 0 0,'0'0'1203'0'0,"0"0"-22"0"0,0 0 428 0 0,0 0 400 0 0,0 0 97 0 0,0 0-244 0 0,0 0-430 0 0,0 0-365 0 0,32-14-204 0 0,99-49-144 0 0,-52 11 440 0 0,-55 32-806 0 0,0-1 0 0 0,-2-1 1 0 0,0-1-1 0 0,-2-1 1 0 0,-1-1-1 0 0,0-1 1 0 0,-2 0-1 0 0,8-19-353 0 0,-19 34 61 0 0,-1 0-1 0 0,0 0 1 0 0,-1-1-1 0 0,-1 0 1 0 0,1 0 0 0 0,-2 0-1 0 0,0 0 1 0 0,0 0 0 0 0,-1-1-1 0 0,-1 1 1 0 0,-1-12-61 0 0,0 23-19 0 0,0-1 0 0 0,0 0 0 0 0,0 0 1 0 0,-1 1-1 0 0,1-1 0 0 0,-1 1 0 0 0,0-1 1 0 0,1 1-1 0 0,-1 0 0 0 0,0 0 0 0 0,0-1 1 0 0,0 1-1 0 0,1 0 0 0 0,-1 1 0 0 0,0-1 0 0 0,0 0 1 0 0,-1 1-1 0 0,1-1 0 0 0,0 1 0 0 0,0-1 1 0 0,0 1-1 0 0,0 0 0 0 0,0 0 0 0 0,0 0 0 0 0,-1 0 1 0 0,1 0-1 0 0,0 1 0 0 0,0-1 0 0 0,0 1 1 0 0,0-1-1 0 0,0 1 0 0 0,0 0 0 0 0,0-1 1 0 0,0 1-1 0 0,0 0 0 0 0,0 1 0 0 0,0-1 0 0 0,1 0 1 0 0,-1 0-1 0 0,-1 2 19 0 0,-7 5-31 0 0,0 0 1 0 0,1 0-1 0 0,0 1 0 0 0,0 0 1 0 0,1 1-1 0 0,0 0 0 0 0,1 0 1 0 0,0 1-1 0 0,1 0 0 0 0,0 0 1 0 0,-4 11 30 0 0,9-20-5 0 0,1 0 0 0 0,-1 0 0 0 0,1 0 0 0 0,0 0 0 0 0,-1 0 0 0 0,1-1 0 0 0,0 1 0 0 0,1 0 0 0 0,-1 0 0 0 0,0 0 0 0 0,0 0 0 0 0,1 0 0 0 0,-1 0 0 0 0,1 0 0 0 0,0 0 0 0 0,-1-1 0 0 0,1 1 0 0 0,0 0 0 0 0,0 0 0 0 0,0-1 0 0 0,0 1 0 0 0,0-1 0 0 0,1 1 0 0 0,-1-1 0 0 0,0 1 0 0 0,1-1 0 0 0,-1 0 0 0 0,1 0 0 0 0,0 1 0 0 0,-1-1 0 0 0,1 0 1 0 0,0-1-1 0 0,-1 1 0 0 0,1 0 0 0 0,0 0 0 0 0,0-1 0 0 0,0 1 0 0 0,0-1 0 0 0,0 0 0 0 0,0 1 5 0 0,84 7 159 0 0,-81-8-143 0 0,0-1-1 0 0,0 0 1 0 0,0 0 0 0 0,1 1 0 0 0,-1 0 0 0 0,0 0-1 0 0,1 0 1 0 0,-1 1 0 0 0,0 0 0 0 0,1 0 0 0 0,-1 0-1 0 0,0 0 1 0 0,0 1 0 0 0,0 0 0 0 0,0 0 0 0 0,0 0-1 0 0,0 1 1 0 0,-1 0 0 0 0,1 0 0 0 0,-1 0 0 0 0,0 0-1 0 0,0 0 1 0 0,0 1 0 0 0,0 0 0 0 0,-1 0 0 0 0,1 0 0 0 0,-1 0-1 0 0,0 1 1 0 0,0-1 0 0 0,-1 1 0 0 0,1 0 0 0 0,-1 0-1 0 0,0 0 1 0 0,0 0 0 0 0,0 1-16 0 0,-15 78-56 0 0,-4-22-3864 0 0,30-53-7405 0 0,-9-9 4952 0 0</inkml:trace>
  <inkml:trace contextRef="#ctx0" brushRef="#br0" timeOffset="12316.985">51 1683 12771 0 0,'0'0'823'0'0,"0"0"-281"0"0,0 0-96 0 0,0 0 187 0 0,0 0 195 0 0,0 0 46 0 0,0 0-135 0 0,-9 32-271 0 0,-28 98-239 0 0,33-79-185 0 0,7-47-68 0 0,43 17-2657 0 0,-17-37-7599 0 0,-26 11 4868 0 0</inkml:trace>
  <inkml:trace contextRef="#ctx0" brushRef="#br0" timeOffset="12468.506">33 1285 8122 0 0,'0'0'920'0'0,"0"0"-640"0"0,0 0-560 0 0,0 0-256 0 0,0 0-16 0 0,0 0 88 0 0,0 0 160 0 0,0 0-49 0 0,0 0-399 0 0,0 0-1040 0 0,0 0-1193 0 0,0 0 1681 0 0</inkml:trace>
  <inkml:trace contextRef="#ctx0" brushRef="#br0" timeOffset="13042.758">467 1580 5769 0 0,'0'0'1729'0'0,"0"0"-337"0"0,0 0-108 0 0,0 0 148 0 0,0 0 95 0 0,0 0-129 0 0,0 0-344 0 0,0 0-377 0 0,0 0-282 0 0,0 0-203 0 0,-22 33-112 0 0,-66 107-36 0 0,85-138-43 0 0,1 0 0 0 0,1 0 0 0 0,-1 0 0 0 0,0 0 0 0 0,0 0 0 0 0,1 0 0 0 0,0 1 0 0 0,-1-1 0 0 0,1 1 0 0 0,0-1 0 0 0,0 1 0 0 0,0-1 0 0 0,0 1 0 0 0,1 0 0 0 0,-1-1 0 0 0,1 1 0 0 0,0 0 0 0 0,-1 0-1 0 0,1-1 1 0 0,0 1 0 0 0,1 0 0 0 0,-1 0 0 0 0,0-1 0 0 0,1 1 0 0 0,0 0-1 0 0,1 3 7 0 0,2 0 34 0 0,0-1 1 0 0,0 1 0 0 0,0-1 0 0 0,1 0 0 0 0,-1 0 0 0 0,1-1-1 0 0,1 1 1 0 0,-1-1 0 0 0,1 0 0 0 0,-1 0 0 0 0,1-1-1 0 0,0 0 1 0 0,0 0 0 0 0,1 0 0 0 0,-1-1 0 0 0,0 0-1 0 0,1 0 1 0 0,0-1 0 0 0,-1 1 0 0 0,1-2 0 0 0,0 1-1 0 0,0-1 1 0 0,-1 0 0 0 0,1 0 0 0 0,0 0 0 0 0,0-1 0 0 0,-1 0-1 0 0,1-1 1 0 0,0 0 0 0 0,-1 0 0 0 0,1 0 0 0 0,-1-1-1 0 0,0 1 1 0 0,0-2 0 0 0,0 1 0 0 0,0-1 0 0 0,0 0-42 0 0,20-11 126 0 0,0-1 1 0 0,0-2 0 0 0,-2 0-1 0 0,0-2 1 0 0,-1 0 0 0 0,-1-2-1 0 0,-1 0 1 0 0,-1-2 0 0 0,-1 0 0 0 0,-1-1-1 0 0,-2-1 1 0 0,0 0 0 0 0,-2-2-1 0 0,0 1 1 0 0,-2-2 0 0 0,-2 1-1 0 0,0-2 1 0 0,-2 0-127 0 0,-5 22-40 0 0,-1 0-1 0 0,0 0 1 0 0,0 0 0 0 0,-1-1-1 0 0,0 1 1 0 0,0-1 0 0 0,-1 1-1 0 0,0-1 1 0 0,-1 1 0 0 0,1 0-1 0 0,-2-1 1 0 0,1 1 0 0 0,-1 0-1 0 0,-1-1 1 0 0,1 1 0 0 0,-1 0-1 0 0,-1 1 1 0 0,1-1 0 0 0,-1 1-1 0 0,-1-1 1 0 0,1 1 0 0 0,-1 0-1 0 0,-1 1 1 0 0,1-1 0 0 0,-1 1-1 0 0,0 0 1 0 0,-1 1 0 0 0,1-1-1 0 0,-1 1 1 0 0,0 0 0 0 0,0 1-1 0 0,-5-2 41 0 0,2 3-31 0 0,1 2 1 0 0,-1-1-1 0 0,0 1 0 0 0,0 1 0 0 0,1 0 0 0 0,-1 0 1 0 0,0 1-1 0 0,0 0 0 0 0,1 1 0 0 0,-1 0 0 0 0,0 1 1 0 0,1-1-1 0 0,0 2 0 0 0,0-1 0 0 0,0 2 0 0 0,0-1 0 0 0,1 1 1 0 0,-1 0-1 0 0,1 1 0 0 0,0 0 0 0 0,1 0 0 0 0,-1 1 1 0 0,2 0-1 0 0,-1 0 0 0 0,0 0 0 0 0,1 1 0 0 0,1 0 1 0 0,-1 0-1 0 0,2 1 0 0 0,-5 7 31 0 0,0 0 1 0 0,1 0 0 0 0,0 0 0 0 0,0 1 0 0 0,2 0 0 0 0,0 0 1 0 0,1 1-1 0 0,1 0 0 0 0,1 0 0 0 0,0 0 0 0 0,2 0 0 0 0,0 0 0 0 0,0 0 0 0 0,2 1 0 0 0,0-1 0 0 0,2 0 1 0 0,0 0-1 0 0,1 2-1 0 0,0-9 19 0 0,1-1 0 0 0,0 1 1 0 0,0-1-1 0 0,2 0 1 0 0,-1 0-1 0 0,1-1 0 0 0,0 0 1 0 0,1 0-1 0 0,0 0 0 0 0,0-1 1 0 0,1-1-1 0 0,0 1 0 0 0,1-1 1 0 0,-1-1-1 0 0,1 0 1 0 0,0 0-1 0 0,1-1 0 0 0,5 2-19 0 0,7 2 108 0 0,-1-1-1 0 0,2-1 0 0 0,-1-1 0 0 0,1 0 1 0 0,0-2-1 0 0,0-1 0 0 0,0-2 1 0 0,10 0-108 0 0,-24-1 57 0 0,21 1 219 0 0,-1-1 0 0 0,0-2 0 0 0,0-1 0 0 0,0-2 0 0 0,16-4-276 0 0,-25 5 81 0 0,-1-1 0 0 0,1-1 0 0 0,-1-1-1 0 0,-1-1 1 0 0,0 0 0 0 0,0-1 0 0 0,0-2-1 0 0,-1 0 1 0 0,-1 0 0 0 0,0-2 0 0 0,0 0 0 0 0,-1-1-1 0 0,-1-1 1 0 0,0 0 0 0 0,-2-1 0 0 0,1 0-1 0 0,-2-1 1 0 0,0-1 0 0 0,-1 0 0 0 0,-1 0 0 0 0,0-3-81 0 0,-8 18-14 0 0,-1 0 0 0 0,1 0 0 0 0,-1 1 0 0 0,0-1 0 0 0,0 0 0 0 0,0 0 0 0 0,0 0 0 0 0,0-1 0 0 0,-1 1 0 0 0,1 0 0 0 0,-1 0 0 0 0,0 0 0 0 0,0 0 0 0 0,0 0 0 0 0,-1-1 0 0 0,1 1 0 0 0,-1 0 0 0 0,1 0 0 0 0,-1 0 0 0 0,0 0 0 0 0,0 0 0 0 0,0 0 0 0 0,-1 0 0 0 0,1 0 0 0 0,-1 1 0 0 0,0-1 0 0 0,0 0 0 0 0,1 1 0 0 0,-2 0 0 0 0,1-1 0 0 0,0 1 0 0 0,0 0 0 0 0,-1 0 0 0 0,1 0 0 0 0,-1 0 0 0 0,0 1 0 0 0,1-1 0 0 0,-1 1 0 0 0,0-1 0 0 0,0 1 0 0 0,0 0 0 0 0,0 0 0 0 0,0 0 0 0 0,0 1 0 0 0,0-1 0 0 0,0 1 0 0 0,-4-1 14 0 0,-5 3-46 0 0,0 0 0 0 0,0 0 0 0 0,1 1 0 0 0,-1 0 0 0 0,1 1 0 0 0,-1 1 0 0 0,1 0 0 0 0,0 0 0 0 0,1 1 0 0 0,-1 0 0 0 0,1 1 0 0 0,1 0 0 0 0,-1 1 1 0 0,1 0-1 0 0,0 0 0 0 0,1 1 0 0 0,0 0 0 0 0,0 0 0 0 0,1 1 0 0 0,1 0 0 0 0,-1 1 0 0 0,2-1 0 0 0,-1 1 0 0 0,1 0 0 0 0,1 1 0 0 0,0-1 0 0 0,1 1 0 0 0,0-1 0 0 0,1 1 0 0 0,0 0 0 0 0,1 0 0 0 0,0 0 0 0 0,1 1 0 0 0,0 3 46 0 0,3-10-6 0 0,1 0 0 0 0,0 0 0 0 0,0 0 0 0 0,1-1-1 0 0,-1 0 1 0 0,1 0 0 0 0,0 0 0 0 0,0-1 0 0 0,1 1 0 0 0,-1-1-1 0 0,1-1 1 0 0,0 1 0 0 0,0-1 0 0 0,0 0 0 0 0,1 0 0 0 0,-1-1 0 0 0,1 1-1 0 0,0-2 1 0 0,-1 1 0 0 0,1-1 0 0 0,0 0 0 0 0,0 0 0 0 0,4-1 6 0 0,149 4 41 0 0,-38-33-154 0 0,-6-21-2010 0 0,-80 28-2086 0 0,-4 0-4404 0 0,-18 10 3016 0 0</inkml:trace>
  <inkml:trace contextRef="#ctx0" brushRef="#br0" timeOffset="13404.133">2232 1399 5833 0 0,'0'0'2322'0'0,"0"0"-590"0"0,0 0-29 0 0,0 0 302 0 0,0 0 101 0 0,0 0-186 0 0,0 0-432 0 0,0 0-478 0 0,0 0-346 0 0,0 0-274 0 0,0 0-212 0 0,0 0-72 0 0,0 0-54 0 0,-12 6-7 0 0,-77 44 58 0 0,-28 64-113 0 0,115-112-2 0 0,1 0-1 0 0,0 0 0 0 0,-1 0 1 0 0,1 0-1 0 0,0 1 0 0 0,0-1 0 0 0,0 0 1 0 0,1 1-1 0 0,-1-1 0 0 0,0 1 1 0 0,1-1-1 0 0,0 1 0 0 0,-1-1 1 0 0,1 1-1 0 0,0-1 0 0 0,0 1 1 0 0,1-1-1 0 0,-1 1 0 0 0,0-1 1 0 0,1 1-1 0 0,0-1 0 0 0,-1 1 1 0 0,1-1-1 0 0,0 1 0 0 0,0-1 0 0 0,1 0 1 0 0,-1 0-1 0 0,0 0 0 0 0,1 0 1 0 0,-1 0-1 0 0,1 0 0 0 0,0 0 1 0 0,-1 0-1 0 0,1 0 0 0 0,0-1 1 0 0,0 1-1 0 0,0-1 0 0 0,0 1 1 0 0,1-1-1 0 0,-1 0 0 0 0,0 0 1 0 0,1 0-1 0 0,-1 0 13 0 0,61 23-90 0 0,-52-22 84 0 0,0 1 0 0 0,1 1-1 0 0,-1 0 1 0 0,-1 0 0 0 0,1 1 0 0 0,-1 1-1 0 0,0-1 1 0 0,0 2 0 0 0,0-1 0 0 0,-1 2-1 0 0,0-1 1 0 0,0 1 0 0 0,-1 0 0 0 0,0 1-1 0 0,-1 0 1 0 0,1 0 0 0 0,-1 2 6 0 0,-5-8 32 0 0,-1 0 0 0 0,0 0 0 0 0,1 1-1 0 0,-1-1 1 0 0,-1 0 0 0 0,1 0 0 0 0,0 1 0 0 0,-1-1 0 0 0,0 0 0 0 0,0 0 0 0 0,0 1 0 0 0,0-1 0 0 0,0 0 0 0 0,-1 1 0 0 0,1-1 0 0 0,-1 0-1 0 0,0 0 1 0 0,0 0 0 0 0,0 1 0 0 0,-1-1 0 0 0,1 0 0 0 0,-1 0 0 0 0,1-1 0 0 0,-1 1 0 0 0,0 0 0 0 0,0-1 0 0 0,0 1 0 0 0,0-1 0 0 0,-1 1-1 0 0,1-1 1 0 0,-1 0 0 0 0,0 0 0 0 0,1 0 0 0 0,-1 0 0 0 0,0-1 0 0 0,0 1 0 0 0,-2 0-32 0 0,-7 4 45 0 0,0 0 0 0 0,0-1 1 0 0,-1 0-1 0 0,0-1 0 0 0,0 0 0 0 0,0-1 1 0 0,-1-1-1 0 0,-8 1-45 0 0,-42-1-1044 0 0,23-4-5743 0 0,33-1-1302 0 0</inkml:trace>
  <inkml:trace contextRef="#ctx0" brushRef="#br0" timeOffset="35842.974">3217 1605 12939 0 0,'0'0'1401'0'0,"0"0"-330"0"0,0 0-376 0 0,0 0 12 0 0,0 0 313 0 0,0 0 235 0 0,0 0-47 0 0,0 0-254 0 0,0 0-358 0 0,0 0-273 0 0,0 0-126 0 0,0 27 1133 0 0,9-13-4558 0 0,-7-8-973 0 0,-2-1-3460 0 0,0-1-945 0 0</inkml:trace>
  <inkml:trace contextRef="#ctx0" brushRef="#br0" timeOffset="38528.459">3247 2033 6369 0 0,'0'0'1813'0'0,"0"0"-238"0"0,0 0 128 0 0,0 0 289 0 0,0 0 119 0 0,0 0-213 0 0,0 0-420 0 0,0 0-383 0 0,0 0-254 0 0,0 0-125 0 0,0 0-78 0 0,-5 4-53 0 0,-23 24 833 0 0,28-27-1079 0 0,0-1-70 0 0,0 0-76 0 0,0 0-70 0 0,0 0-52 0 0,0 0-21 0 0,0 0-4 0 0,19-5-1100 0 0,-2-5-1645 0 0,1 0-6768 0 0,-8 5-2612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2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520 239 6777 0 0,'0'0'729'0'0,"0"0"-352"0"0,0 0-198 0 0,0 0 23 0 0,0 0 175 0 0,0 0 93 0 0,0 0-19 0 0,0 0-134 0 0,0 0-171 0 0,0 0-80 0 0,0 0-24 0 0,-16 27 45 0 0,-50 89 39 0 0,0 7 66 0 0,-86 129 163 0 0,151-250-351 0 0,-22 30 133 0 0,0-1 0 0 0,-3-1 1 0 0,0-1-1 0 0,-2-1 1 0 0,0-2-1 0 0,-21 14-137 0 0,49-40 71 0 0,0-1 0 0 0,0 1 0 0 0,0 0 0 0 0,0-1-1 0 0,0 1 1 0 0,0 0 0 0 0,-1-1 0 0 0,1 1 0 0 0,0-1 0 0 0,0 1 0 0 0,0 0 0 0 0,-1 0-1 0 0,1-1 1 0 0,0 1 0 0 0,0 0 0 0 0,-1-1 0 0 0,1 1 0 0 0,0 0 0 0 0,0 0-1 0 0,-1-1 1 0 0,1 1 0 0 0,0 0 0 0 0,-1 0 0 0 0,1 0 0 0 0,0-1 0 0 0,-1 1-1 0 0,1 0 1 0 0,-1 0 0 0 0,1 0 0 0 0,0 0 0 0 0,-1 0 0 0 0,1 0 0 0 0,0 0-1 0 0,-1 0 1 0 0,1 0 0 0 0,-1 0 0 0 0,1 0 0 0 0,0 0 0 0 0,-1 0 0 0 0,1 0 0 0 0,-1 0-1 0 0,1 0 1 0 0,0 0 0 0 0,-1 1 0 0 0,1-1 0 0 0,0 0 0 0 0,-1 0 0 0 0,1 0-1 0 0,0 1 1 0 0,-1-1 0 0 0,1 0 0 0 0,0 0-71 0 0,19-36 299 0 0,-17 33-207 0 0,185-255 556 0 0,-110 161-431 0 0,213-248 593 0 0,-258 321-741 0 0,-23 51-944 0 0,-1 207 709 0 0,-29 134 310 0 0,20-357-65 0 0,0 0 0 0 0,-1 0 0 0 0,0 0 0 0 0,-1-1 1 0 0,0 1-1 0 0,-1 0 0 0 0,0-1 0 0 0,0 0 0 0 0,-1 0 1 0 0,-1 0-1 0 0,0-1 0 0 0,0 0 0 0 0,-7 8-79 0 0,10-16 102 0 0,-1 0 0 0 0,0 0 1 0 0,1 0-1 0 0,-1-1 0 0 0,0 1 0 0 0,1-1 0 0 0,-1 0 1 0 0,0 0-1 0 0,1 0 0 0 0,-1-1 0 0 0,0 1 0 0 0,1-1 1 0 0,-1 0-1 0 0,1 0 0 0 0,-1 0 0 0 0,1-1 0 0 0,-1 1 1 0 0,1-1-1 0 0,0 0 0 0 0,0 0 0 0 0,0 0 0 0 0,0 0 1 0 0,0 0-1 0 0,0-1 0 0 0,0 1 0 0 0,1-1 0 0 0,0 0 0 0 0,-1 0 1 0 0,1 0-1 0 0,0 0 0 0 0,-2-3-102 0 0,-5-4 35 0 0,-25-29-440 0 0,1-2-1 0 0,2-1 0 0 0,1-1 0 0 0,2-4 406 0 0,13 24-473 0 0,-33-53-3378 0 0,42 67 1467 0 0,2 6-1950 0 0,3 2-3877 0 0</inkml:trace>
  <inkml:trace contextRef="#ctx0" brushRef="#br0" timeOffset="431.076">967 755 11258 0 0,'0'0'1942'0'0,"0"0"-1550"0"0,0 0-501 0 0,0 0 70 0 0,0 0 205 0 0,0 0 131 0 0,0 0 8 0 0,0 0-71 0 0,-11 34-80 0 0,-35 105-56 0 0,27-61 66 0 0,17-69-112 0 0,1-2 92 0 0,-1 0 0 0 0,1 1 0 0 0,-1-1 1 0 0,-1 0-1 0 0,1 0 0 0 0,-1-1 1 0 0,-1 1-1 0 0,1-1 0 0 0,-1 1 0 0 0,0-1 1 0 0,0 0-1 0 0,-3 2-144 0 0,6-7 88 0 0,0-1 1 0 0,0 0-1 0 0,0 1 1 0 0,-1-1-1 0 0,1 0 1 0 0,0 0-1 0 0,0 0 1 0 0,0 0 0 0 0,-1 0-1 0 0,1 0 1 0 0,0 0-1 0 0,0 0 1 0 0,0 0-1 0 0,-1 0 1 0 0,1-1-1 0 0,0 1 1 0 0,0 0-1 0 0,0-1 1 0 0,0 1-1 0 0,0-1 1 0 0,0 0-1 0 0,-1 1 1 0 0,1-1-1 0 0,1 0 1 0 0,-1 1-1 0 0,0-1 1 0 0,0 0-1 0 0,0 0 1 0 0,0 0-1 0 0,1 0 1 0 0,-1 0-1 0 0,0 0 1 0 0,1 0-1 0 0,-1 0 1 0 0,0 0-1 0 0,1 0 1 0 0,0 0-1 0 0,-1-1 1 0 0,1 1-1 0 0,0 0 1 0 0,-1 0-1 0 0,1 0 1 0 0,0-1-1 0 0,0 1 1 0 0,0 0-1 0 0,0 0 1 0 0,0 0 0 0 0,0-1-1 0 0,1 1 1 0 0,-1 0-1 0 0,0 0 1 0 0,1 0-1 0 0,-1 0 1 0 0,1-1-89 0 0,-3-16 71 0 0,1 0 0 0 0,1 0 1 0 0,1 0-1 0 0,0 0 0 0 0,2 0 1 0 0,0 1-1 0 0,1-1 0 0 0,0 1 1 0 0,2-1-1 0 0,0 2 0 0 0,1-1 1 0 0,0 1-1 0 0,2-1 0 0 0,6-9-71 0 0,12-13-13 0 0,1 0-1 0 0,2 1 0 0 0,1 2 1 0 0,34-30 13 0 0,-47 50 9 0 0,0 1 1 0 0,0 1 0 0 0,2 0-1 0 0,0 1 1 0 0,0 1 0 0 0,1 1-1 0 0,0 1 1 0 0,10-2-10 0 0,-29 10-25 0 0,-1 1-1 0 0,1 0 0 0 0,0 0 1 0 0,-1 0-1 0 0,1 0 1 0 0,0 0-1 0 0,0 0 1 0 0,0 0-1 0 0,0 1 1 0 0,0-1-1 0 0,0 1 1 0 0,0 0-1 0 0,0-1 1 0 0,0 1-1 0 0,0 0 0 0 0,0 0 1 0 0,0 0-1 0 0,0 0 1 0 0,0 0-1 0 0,0 1 1 0 0,0-1-1 0 0,0 1 1 0 0,0-1-1 0 0,0 1 1 0 0,-1 0-1 0 0,1 0 0 0 0,0 0 1 0 0,0 0-1 0 0,0 0 1 0 0,-1 0-1 0 0,1 0 1 0 0,-1 0-1 0 0,1 1 1 0 0,-1-1-1 0 0,1 1 1 0 0,-1-1-1 0 0,0 1 0 0 0,1 0 1 0 0,-1 0 25 0 0,-2 8-33 0 0,0-1-1 0 0,-1 1 1 0 0,0 0 0 0 0,-1-1-1 0 0,0 1 1 0 0,0-1 0 0 0,-1 0-1 0 0,0 0 1 0 0,-1 0 0 0 0,0 0-1 0 0,0-1 1 0 0,-1 0 0 0 0,0 0-1 0 0,0 0 1 0 0,-1-1 0 0 0,0 1 33 0 0,-128 106-394 0 0,121-104 289 0 0,8-5-147 0 0,-84 57-890 0 0,25-33-7118 0 0,62-29 3364 0 0,1 0-972 0 0</inkml:trace>
  <inkml:trace contextRef="#ctx0" brushRef="#br0" timeOffset="1031.866">1317 843 216 0 0,'0'0'1919'0'0,"0"0"-519"0"0,0 0-225 0 0,0 0 127 0 0,0 0 206 0 0,0 0 25 0 0,0 0-236 0 0,0 0-333 0 0,0 0-275 0 0,0 0-151 0 0,0 0-40 0 0,0 0 14 0 0,0 0 9 0 0,1 10-51 0 0,-5 81 458 0 0,0-72-772 0 0,-2-1 0 0 0,0 1 0 0 0,0-1 0 0 0,-2 0-1 0 0,-1-1 1 0 0,0 0 0 0 0,-1 0 0 0 0,0-1 0 0 0,-4 3-156 0 0,6-17 3783 0 0,11-20-2550 0 0,12-24-916 0 0,15-22-193 0 0,3 3-1 0 0,3 0 1 0 0,2 3-1 0 0,2 1 1 0 0,5-1-124 0 0,-22 27 13 0 0,2 2 0 0 0,1 0 1 0 0,1 2-1 0 0,1 0 0 0 0,8-3-13 0 0,-31 26 0 0 0,1 0-1 0 0,0 0 0 0 0,0 1 0 0 0,0 0 1 0 0,0 0-1 0 0,0 0 0 0 0,0 1 0 0 0,1 0 1 0 0,-1 0-1 0 0,1 0 0 0 0,0 1 1 0 0,0 0-1 0 0,6 0 1 0 0,-10 3-15 0 0,-1 0 0 0 0,1 0 0 0 0,-1 1 0 0 0,0-1 0 0 0,0 1 0 0 0,0-1 0 0 0,0 1 0 0 0,0 0 0 0 0,0-1-1 0 0,-1 1 1 0 0,1 0 0 0 0,-1 0 0 0 0,0 0 0 0 0,0 1 0 0 0,0-1 0 0 0,0 0 0 0 0,0 0 0 0 0,-1 0 0 0 0,1 1 0 0 0,-1-1 0 0 0,0 0 0 0 0,0 1 0 0 0,-1-1 0 0 0,1 0 0 0 0,-1 3 15 0 0,1 4 19 0 0,0 0 0 0 0,-1-1 0 0 0,-1 1 0 0 0,1 0 0 0 0,-1-1 0 0 0,-1 1 0 0 0,0-1 0 0 0,0 0 0 0 0,-1 0 0 0 0,0 0 0 0 0,-1 0 0 0 0,1-1 0 0 0,-2 0 1 0 0,-4 6-20 0 0,4-5-15 0 0,-1-1 1 0 0,0 1 0 0 0,0-1 0 0 0,-1-1 0 0 0,0 0 0 0 0,0 0 0 0 0,-1 0 0 0 0,0-1 0 0 0,0 0 0 0 0,0-1 0 0 0,-1 0 0 0 0,0-1-1 0 0,0 0 1 0 0,0 0 0 0 0,0-1 0 0 0,-8 1 14 0 0,10-2-305 0 0,-40 3-1728 0 0,31-23-4517 0 0,17-4-2359 0 0,0 11 4160 0 0</inkml:trace>
  <inkml:trace contextRef="#ctx0" brushRef="#br0" timeOffset="1280.449">2121 0 13483 0 0,'0'0'1618'0'0,"0"0"-664"0"0,0 0-504 0 0,0 0-45 0 0,0 0 142 0 0,0 0 156 0 0,0 0 72 0 0,0 0-36 0 0,0 0-139 0 0,0 0-155 0 0,-18 35-142 0 0,-55 112-144 0 0,32-37 34 0 0,-8 73-285 0 0,31-58-3984 0 0,15-99 1024 0 0,-1 0-4871 0 0,4-15 1692 0 0</inkml:trace>
  <inkml:trace contextRef="#ctx0" brushRef="#br0" timeOffset="1783.885">2167 449 7290 0 0,'0'0'2055'0'0,"0"0"-630"0"0,0 0-326 0 0,0 0-9 0 0,0 0-38 0 0,0 0-162 0 0,0 0-186 0 0,0 0-160 0 0,0 0-57 0 0,0 0-17 0 0,0 0-52 0 0,0 0-85 0 0,-5 22-67 0 0,-16 67-57 0 0,13 2 344 0 0,10-88-453 0 0,1 0 0 0 0,-1 0 0 0 0,1-1 0 0 0,0 1 0 0 0,0-1-1 0 0,0 0 1 0 0,0 1 0 0 0,1-1 0 0 0,-1-1 0 0 0,1 1 0 0 0,-1 0 0 0 0,1-1-1 0 0,-1 0 1 0 0,1 0 0 0 0,0 0 0 0 0,-1 0 0 0 0,1-1 0 0 0,0 1 0 0 0,0-1-1 0 0,0 0 1 0 0,-1 0 0 0 0,1-1 0 0 0,0 1 0 0 0,0-1 0 0 0,0 1 0 0 0,-1-1-1 0 0,1 0 1 0 0,-1-1 0 0 0,1 1 0 0 0,0-1 0 0 0,-1 1 0 0 0,0-1-100 0 0,33-23 283 0 0,-2-1 1 0 0,-1-2-1 0 0,-1-1 0 0 0,-1-1 1 0 0,-2-2-1 0 0,-1-1 0 0 0,-1-1 1 0 0,4-11-284 0 0,12-3 55 0 0,-37 70-894 0 0,-8 321 25 0 0,22 211-578 0 0,-21-541 1391 0 0,0-1-1 0 0,-1 0 1 0 0,0 1-1 0 0,-1-1 1 0 0,0-1 0 0 0,-1 1-1 0 0,-1 0 1 0 0,1-1 0 0 0,-2 0-1 0 0,0 0 1 0 0,-5 8 1 0 0,8-14 40 0 0,-1-1-1 0 0,1 1 1 0 0,-1-1-1 0 0,0 0 1 0 0,0 0-1 0 0,0 0 1 0 0,-1-1-1 0 0,1 0 1 0 0,-1 1 0 0 0,0-1-1 0 0,0-1 1 0 0,0 1-1 0 0,0-1 1 0 0,-1 0-1 0 0,1 0 1 0 0,0-1-1 0 0,-1 1 1 0 0,1-1 0 0 0,-1-1-1 0 0,0 1 1 0 0,1-1-1 0 0,-1 0 1 0 0,0 0-1 0 0,1 0 1 0 0,-1-1-1 0 0,-2 0-39 0 0,3-1 40 0 0,0-1 0 0 0,0 0-1 0 0,0 0 1 0 0,0 0 0 0 0,0-1-1 0 0,1 0 1 0 0,-1 0-1 0 0,1 0 1 0 0,0 0 0 0 0,0 0-1 0 0,1-1 1 0 0,-1 0 0 0 0,1 0-1 0 0,0 0 1 0 0,0 0-1 0 0,1 0 1 0 0,-1-1 0 0 0,1 1-1 0 0,0-1 1 0 0,1 1-1 0 0,0-1 1 0 0,-1 0 0 0 0,2 0-1 0 0,-1-3-39 0 0,-2-10-31 0 0,1 1 0 0 0,1-1 0 0 0,1 1 0 0 0,1-1-1 0 0,0 0 1 0 0,2 1 0 0 0,0 0 0 0 0,1-1 0 0 0,0 1-1 0 0,2 1 1 0 0,0-1 0 0 0,1 1 0 0 0,8-15 31 0 0,109-165-2689 0 0,-77 136-997 0 0,1 1-3506 0 0,-23 29-2158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9:57.149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555 491 0 0 0,'0'0'153'0'0,"0"0"58"0"0,-4-7-47 0 0,-13-23-83 0 0,17 30-81 0 0,-1-1-1 0 0,1 1 0 0 0,-1-1 0 0 0,0 1 1 0 0,1 0-1 0 0,-1-1 0 0 0,1 1 0 0 0,-1 0 1 0 0,1 0-1 0 0,-1-1 0 0 0,0 1 0 0 0,1 0 1 0 0,-1 0-1 0 0,0 0 0 0 0,1 0 0 0 0,-1 0 1 0 0,0 0-1 0 0,1 0 0 0 0,-1 0 0 0 0,0 0 1 0 0,1 0-1 0 0,-1 0 0 0 0,0 0 0 0 0,1 0 1 0 0,-1 0-1 0 0,1 1 0 0 0,-1-1 0 0 0,0 0 1 0 0,1 0-1 0 0,-1 1 0 0 0,1-1 0 0 0,-1 1 1 0 0,1-1-1 0 0,-1 0 0 0 0,1 1 0 0 0,-1-1 1 0 0,1 1-1 0 0,-1-1 0 0 0,1 1 0 0 0,-1-1 1 0 0,1 1-1 0 0,0-1 0 0 0,0 1 0 0 0,-1 0 1 0 0,1-1-1 0 0,0 1 0 0 0,0 0 0 0 0,-1-1 1 0 0,1 1-1 0 0,0-1 0 0 0,0 1 0 0 0,0 0 1 0 0,-3 4 22 0 0,-76 86 286 0 0,62-69-199 0 0,-1 0-1 0 0,0-2 1 0 0,-2 0-1 0 0,0-1 1 0 0,-1 0-1 0 0,-19 11-108 0 0,25-21 195 0 0,6-3 101 0 0,15-10 273 0 0,62-54-221 0 0,-43 42-977 0 0,-25 16 475 0 0,0 0 45 0 0,0 0 60 0 0,-37 30 175 0 0,-141 73 851 0 0,169-98-782 0 0,0 0-88 0 0,17-7-3 0 0,27-17-17 0 0,-35 19-131 0 0,0 0 7 0 0,0 0 22 0 0,0 0 26 0 0,-17 8-10 0 0,-122 61 953 0 0,236-139-69 0 0,1 0-974 0 0,-220 152 457 0 0,119-80-309 0 0,3-1-95 0 0,45-1-1513 0 0,12-3-2070 0 0,-43 2 3116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5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0 6785 0 0,'0'0'1222'0'0,"0"0"-442"0"0,0 0-281 0 0,0 0 12 0 0,0 0 214 0 0,0 0 206 0 0,0 0 35 0 0,-31 6-113 0 0,-97 20-258 0 0,124-26-568 0 0,0 1-1 0 0,0-1 1 0 0,1 1 0 0 0,-1 0 0 0 0,0 1-1 0 0,0-1 1 0 0,1 1 0 0 0,-1 0 0 0 0,1-1-1 0 0,-1 2 1 0 0,1-1 0 0 0,0 0-1 0 0,0 1 1 0 0,0-1 0 0 0,0 1 0 0 0,0 0-1 0 0,1 0 1 0 0,-1 0 0 0 0,1 0-27 0 0,-6 8 73 0 0,0-2-32 0 0,0 0 0 0 0,1 1 0 0 0,0-1-1 0 0,1 2 1 0 0,0-1 0 0 0,0 0 0 0 0,1 1-1 0 0,1 0 1 0 0,0 0 0 0 0,0 1 0 0 0,1-1 0 0 0,1 1-1 0 0,0 0 1 0 0,0 0 0 0 0,1-1 0 0 0,1 6-41 0 0,2-13 100 0 0,1-1 1 0 0,0 1 0 0 0,0-1-1 0 0,0 0 1 0 0,1 0 0 0 0,-1 0-1 0 0,1 0 1 0 0,-1 0 0 0 0,1-1-1 0 0,0 1 1 0 0,0-1 0 0 0,0 0 0 0 0,0-1-1 0 0,1 1 1 0 0,-1-1 0 0 0,0 0-1 0 0,1 0 1 0 0,-1 0 0 0 0,1 0-1 0 0,-1-1 1 0 0,1 0 0 0 0,0 0-1 0 0,-1 0 1 0 0,1 0 0 0 0,-1-1-1 0 0,2 0-100 0 0,18-2 478 0 0,-1-1 0 0 0,1-1-1 0 0,-2-2 1 0 0,1 0-1 0 0,-1-1 1 0 0,0-1-1 0 0,0-1 1 0 0,-1-1 0 0 0,14-10-478 0 0,-28 17 90 0 0,185-109 1680 0 0,-152 107-2053 0 0,-29 101-1168 0 0,-11-80 485 0 0,0 0-1 0 0,2 0 1 0 0,0 0-1 0 0,0 0 1 0 0,1 0-1 0 0,1 0 1 0 0,1-1-1 0 0,2 5 967 0 0,16 14-8495 0 0,-16-25 2579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128 324 2457 0 0,'0'0'1747'0'0,"0"0"-833"0"0,0 0-32 0 0,0 0 466 0 0,0 0 398 0 0,0 0 193 0 0,0 0-77 0 0,33 3-234 0 0,102 9-236 0 0,-5-17 1325 0 0,-113 2-2444 0 0,1 0-110 0 0,0 0 0 0 0,-1-1 0 0 0,1 0-1 0 0,-1-2 1 0 0,0 0 0 0 0,-1-1 0 0 0,0-1-1 0 0,0 0 1 0 0,0-1 0 0 0,-1-1 0 0 0,-1 0 0 0 0,1-1-1 0 0,-2 0 1 0 0,0-1 0 0 0,0-1 0 0 0,-1 0-1 0 0,0-1 1 0 0,-1 0 0 0 0,-1-1 0 0 0,-1 0-1 0 0,2-5-162 0 0,-9 17-8 0 0,-1 0 0 0 0,0 0 0 0 0,1 0-1 0 0,-2-1 1 0 0,1 1 0 0 0,0-1 0 0 0,-1 1 0 0 0,1 0-1 0 0,-1-1 1 0 0,0 1 0 0 0,0-1 0 0 0,0 1-1 0 0,-1-1 1 0 0,1 1 0 0 0,-1 0 0 0 0,0-1-1 0 0,0 1 1 0 0,0 0 0 0 0,0 0 0 0 0,-1-1-1 0 0,1 1 1 0 0,-1 0 0 0 0,0 0 0 0 0,0 1-1 0 0,0-1 1 0 0,0 0 0 0 0,0 1 0 0 0,-1-1 0 0 0,1 1-1 0 0,-1 0 1 0 0,1-1 0 0 0,-1 1 0 0 0,0 1-1 0 0,0-1 1 0 0,0 0 0 0 0,0 1 0 0 0,0-1-1 0 0,-1 1 1 0 0,1 0 0 0 0,0 0 0 0 0,-1 0-1 0 0,1 1 1 0 0,0-1 0 0 0,-1 1 0 0 0,-1 0 8 0 0,0 3-93 0 0,-1 0 1 0 0,1 0 0 0 0,-1 1 0 0 0,1 0 0 0 0,0 0-1 0 0,1 0 1 0 0,-1 1 0 0 0,1 0 0 0 0,0-1 0 0 0,0 2-1 0 0,0-1 1 0 0,1 0 0 0 0,-1 1 0 0 0,-1 5 92 0 0,1-6-44 0 0,-24 50-49 0 0,2 1 1 0 0,2 0 0 0 0,3 2-1 0 0,3 0 1 0 0,2 2-1 0 0,2 0 1 0 0,-1 33 92 0 0,-18 211-502 0 0,25-195 188 0 0,-5 0 0 0 0,-12 41 314 0 0,18-120-68 0 0,-2 0-1 0 0,0 0 0 0 0,-2-1 0 0 0,-2-1 1 0 0,0 0-1 0 0,-6 6 69 0 0,13-23 34 0 0,-1 0 1 0 0,0 0-1 0 0,-1-1 0 0 0,0-1 1 0 0,-1 1-1 0 0,0-1 0 0 0,0 0 1 0 0,-1-1-1 0 0,0 0 0 0 0,-1-1 1 0 0,1 0-1 0 0,-1-1 1 0 0,-1 0-1 0 0,1 0 0 0 0,-1-1 1 0 0,-3 0-35 0 0,11-4 64 0 0,0 0 1 0 0,0 0 0 0 0,0 0 0 0 0,-1-1-1 0 0,1 1 1 0 0,0-1 0 0 0,0 0-1 0 0,0 0 1 0 0,-1-1 0 0 0,1 1-1 0 0,0-1 1 0 0,0 0 0 0 0,0 0-1 0 0,0 0 1 0 0,0-1 0 0 0,0 1 0 0 0,1-1-1 0 0,-1 0 1 0 0,0 0 0 0 0,1 0-1 0 0,-1-1 1 0 0,1 1 0 0 0,0-1-1 0 0,0 0 1 0 0,0 0 0 0 0,0 0-1 0 0,0 0 1 0 0,1-1 0 0 0,-1 1 0 0 0,1-1-1 0 0,0 1 1 0 0,0-1 0 0 0,0 0-1 0 0,1 0 1 0 0,-1 0 0 0 0,1 0-1 0 0,0 0 1 0 0,0 0 0 0 0,0 0 0 0 0,1 0-1 0 0,-1 0 1 0 0,1 0 0 0 0,0-3-65 0 0,-2-20 43 0 0,0 0 1 0 0,2 0 0 0 0,1-1 0 0 0,1 1-1 0 0,2 0 1 0 0,0 0 0 0 0,2 1 0 0 0,1-1-1 0 0,1 1 1 0 0,1 1 0 0 0,1-1 0 0 0,2 2-1 0 0,0-1 1 0 0,2 2 0 0 0,0-1 0 0 0,2 2-1 0 0,0 0 1 0 0,1 1 0 0 0,2 1 0 0 0,3-2-44 0 0,-6 6-229 0 0,1 1 1 0 0,1 1 0 0 0,1 0 0 0 0,0 2 0 0 0,0 0 0 0 0,1 1 0 0 0,1 1 0 0 0,21-7 228 0 0,104-15-4339 0 0,-61 25 207 0 0,125-12-7704 0 0,-73-6 11332 0 0,-131 24 791 0 0,22-7-769 0 0,-16-1 4032 0 0,-13 6 4576 0 0,-2 2-4335 0 0,-15 0-3219 0 0,15 1 516 0 0,-10 1-645 0 0,-1 0 0 0 0,0 1 0 0 0,1 0 1 0 0,-1 1-1 0 0,1 1 0 0 0,0 0 0 0 0,0 1 1 0 0,0 0-1 0 0,-4 3-443 0 0,5-2 51 0 0,1 0-1 0 0,0 1 1 0 0,0 0 0 0 0,0 1 0 0 0,1 0-1 0 0,0 1 1 0 0,0 0 0 0 0,1 0 0 0 0,0 1-1 0 0,1 0 1 0 0,0 0 0 0 0,1 1 0 0 0,0 1-1 0 0,0-1 1 0 0,-2 9-51 0 0,7-17 0 0 0,0 0-1 0 0,1 0 1 0 0,0 0-1 0 0,0 1 1 0 0,0-1 0 0 0,0 0-1 0 0,0 1 1 0 0,1-1 0 0 0,-1 0-1 0 0,1 1 1 0 0,0-1 0 0 0,0 0-1 0 0,0 1 1 0 0,1-1-1 0 0,-1 1 1 0 0,1-1 0 0 0,0 0-1 0 0,0 1 1 0 0,0-1 0 0 0,0 0-1 0 0,0 0 1 0 0,1 0-1 0 0,-1 0 1 0 0,1 0 0 0 0,0 0-1 0 0,0 0 1 0 0,0-1 0 0 0,0 1-1 0 0,1-1 1 0 0,-1 1 0 0 0,1-1-1 0 0,-1 0 1 0 0,1 0-1 0 0,0 0 1 0 0,0 0 0 0 0,0-1-1 0 0,0 1 1 0 0,0-1 0 0 0,0 1-1 0 0,0-1 1 0 0,1 0-1 0 0,-1-1 1 0 0,0 1 0 0 0,1 0-1 0 0,-1-1 1 0 0,0 0 0 0 0,1 0 0 0 0,3 0 44 0 0,0 0 1 0 0,-1 0-1 0 0,1-1 1 0 0,-1 0 0 0 0,1-1-1 0 0,-1 1 1 0 0,0-1-1 0 0,0 0 1 0 0,0-1 0 0 0,0 0-1 0 0,0 0 1 0 0,0 0-1 0 0,0 0 1 0 0,-1-1 0 0 0,0 0-1 0 0,0 0 1 0 0,0-1-1 0 0,0 1 1 0 0,-1-1 0 0 0,1 0-1 0 0,-1 0 1 0 0,0-2-45 0 0,74-127-4 0 0,-71 118-290 0 0,10-20-1240 0 0,-1 15-2247 0 0,-8 17 456 0 0,-2 3-2203 0 0,-2 1-2652 0 0</inkml:trace>
  <inkml:trace contextRef="#ctx0" brushRef="#br0" timeOffset="213.763">1124 1093 6401 0 0,'0'0'3290'0'0,"0"0"-1532"0"0,0 0-322 0 0,0 0 306 0 0,0 0 207 0 0,0 0-124 0 0,0 0-426 0 0,0 0-415 0 0,0 0-205 0 0,0 0-113 0 0,0 0-90 0 0,0 0-71 0 0,17-26-109 0 0,51-84-77 0 0,-51 81-188 0 0,2 0-1 0 0,1 2 0 0 0,2 1 1 0 0,0 0-1 0 0,1 2 0 0 0,9-6-130 0 0,-25 23-4 0 0,76-50-687 0 0,-17 43-6637 0 0,-47 21-4116 0 0,-14-3 6104 0 0</inkml:trace>
  <inkml:trace contextRef="#ctx0" brushRef="#br0" timeOffset="480.673">1787 692 4945 0 0,'0'0'2253'0'0,"0"0"-452"0"0,0 0-156 0 0,0 0 83 0 0,0 0-30 0 0,0 0-319 0 0,0 0-416 0 0,0 0-343 0 0,0 0-259 0 0,0 0-162 0 0,-33 22-81 0 0,-100 67-43 0 0,130-88-73 0 0,1 0-1 0 0,-1 0 1 0 0,1 0-1 0 0,-1 0 1 0 0,1 1 0 0 0,0-1-1 0 0,-1 1 1 0 0,1-1-1 0 0,0 1 1 0 0,0 0 0 0 0,0 0-1 0 0,0 0 1 0 0,1 0-1 0 0,-1 0 1 0 0,0 1-1 0 0,1-1 1 0 0,-1 0 0 0 0,1 1-1 0 0,0-1 1 0 0,0 1-1 0 0,0-1 1 0 0,0 1 0 0 0,0 0-1 0 0,1-1 1 0 0,-1 1-1 0 0,1 0-1 0 0,0 5 8 0 0,-1-4-8 0 0,1 1 0 0 0,0-1 0 0 0,0 1 0 0 0,0-1 0 0 0,0 0 0 0 0,1 1-1 0 0,0-1 1 0 0,0 0 0 0 0,0 0 0 0 0,0 1 0 0 0,1-1 0 0 0,-1 0-1 0 0,1 0 1 0 0,0-1 0 0 0,0 1 0 0 0,1 0 0 0 0,-1-1 0 0 0,1 1 0 0 0,0-1-1 0 0,0 1 1 0 0,0-1 0 0 0,0 0 0 0 0,0-1 0 0 0,1 1 0 0 0,-1-1 0 0 0,1 1-1 0 0,0-1 1 0 0,0 0 0 0 0,0 0 0 0 0,0-1 0 0 0,0 1 0 0 0,0-1-1 0 0,0 0 1 0 0,0 0 0 0 0,2 0 0 0 0,16 4-156 0 0,-1-1-1 0 0,1-1 1 0 0,0-1 0 0 0,0-1-1 0 0,1-1 1 0 0,-1-1 0 0 0,0 0-1 0 0,0-2 1 0 0,-1-1 0 0 0,8-2 156 0 0,51-19-4156 0 0,-3-8-5157 0 0,-61 25 6516 0 0</inkml:trace>
  <inkml:trace contextRef="#ctx0" brushRef="#br0" timeOffset="812.408">2083 913 520 0 0,'0'0'1659'0'0,"0"0"-529"0"0,0 0-169 0 0,0 0 309 0 0,0 0 345 0 0,0 0 224 0 0,0 0-3 0 0,0 0-206 0 0,0 0-194 0 0,0 0-151 0 0,0 0-87 0 0,0 0-16 0 0,33 11-18 0 0,101 31-49 0 0,-130-40-1033 0 0,0-1-1 0 0,0 0 1 0 0,0 0-1 0 0,0 0 0 0 0,0 0 1 0 0,0-1-1 0 0,0 1 1 0 0,0-1-1 0 0,0 0 1 0 0,0-1-1 0 0,0 1 1 0 0,0-1-1 0 0,0 1 1 0 0,0-1-1 0 0,0-1 0 0 0,0 1 1 0 0,0 0-1 0 0,-1-1 1 0 0,2 0-82 0 0,8-4 358 0 0,4 0-158 0 0,-1 0 0 0 0,0-1 0 0 0,0-1 0 0 0,-1 0 0 0 0,0-1 0 0 0,0-1 0 0 0,-1 0 0 0 0,0-1 0 0 0,-1-1 0 0 0,-1 0 0 0 0,1 0 0 0 0,-2-2 0 0 0,0 1 0 0 0,-1-1 0 0 0,0-1 0 0 0,-1 0 0 0 0,0 0-1 0 0,-1-1 1 0 0,3-9-200 0 0,-10 21-27 0 0,0 1-1 0 0,-1 0 0 0 0,1 0 0 0 0,0-1 0 0 0,-1 1 0 0 0,0 0 0 0 0,0 0 0 0 0,0-1 1 0 0,0 1-1 0 0,0 0 0 0 0,-1-1 0 0 0,1 1 0 0 0,-1 0 0 0 0,0 0 0 0 0,0 0 0 0 0,0-1 0 0 0,0 1 1 0 0,-1 0-1 0 0,1 1 0 0 0,-1-1 0 0 0,0 0 0 0 0,0 0 0 0 0,0 1 0 0 0,0-1 0 0 0,0 1 1 0 0,-1-1-1 0 0,1 1 0 0 0,-1 0 0 0 0,1 0 0 0 0,-1 0 0 0 0,0 0 0 0 0,0 1 0 0 0,0-1 0 0 0,0 1 1 0 0,0 0-1 0 0,0 0 0 0 0,0 0 0 0 0,0 0 0 0 0,-1 0 0 0 0,1 1 0 0 0,0-1 0 0 0,-1 1 1 0 0,-2 0 27 0 0,-10 0-95 0 0,0 0 1 0 0,0 1-1 0 0,1 1 1 0 0,-1 1-1 0 0,0 0 1 0 0,1 1-1 0 0,0 0 1 0 0,0 2-1 0 0,0 0 1 0 0,1 0 0 0 0,-1 1-1 0 0,2 1 1 0 0,-1 0-1 0 0,1 1 1 0 0,0 1-1 0 0,1 0 1 0 0,0 0-1 0 0,1 1 1 0 0,0 1-1 0 0,0 0 1 0 0,2 0 0 0 0,-1 1-1 0 0,0 3 95 0 0,2-8-81 0 0,1 1-1 0 0,0 0 1 0 0,1 0-1 0 0,0 0 1 0 0,0 1-1 0 0,1 0 1 0 0,0 0-1 0 0,1 0 1 0 0,0 1-1 0 0,1-1 1 0 0,0 1-1 0 0,1 0 1 0 0,0 0-1 0 0,0 0 1 0 0,1 0-1 0 0,1 0 1 0 0,0 0-1 0 0,0 0 1 0 0,1 0-1 0 0,0 1 1 0 0,1-2-1 0 0,1 1 1 0 0,0 0-1 0 0,0 0 1 0 0,1-1-1 0 0,0 1 1 0 0,5 7 81 0 0,3-3-67 0 0,1-2-1 0 0,0 1 1 0 0,1-2 0 0 0,0 0 0 0 0,1-1 0 0 0,1 0 0 0 0,0-1 0 0 0,0-1 0 0 0,0 0 0 0 0,1-1 0 0 0,1-1 0 0 0,-1-1-1 0 0,1 0 1 0 0,17 2 67 0 0,116 16-2634 0 0,-4-20-6591 0 0,-109-4 2050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22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0,'0'0'0'0'0,"0"0"0"0"0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2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1 644 0 0 0,'0'0'404'0'0,"0"0"324"0"0,0 0-44 0 0,0 0 195 0 0,0 0 404 0 0,0 0 275 0 0,0 0-6 0 0,0 0-258 0 0,0 0-329 0 0,0 0-229 0 0,0 0-97 0 0,11-3-12 0 0,201-30 3918 0 0,176-44 561 0 0,143-57-5106 0 0,-41 9 410 0 0,49 18-134 0 0,-443 92-216 0 0,-86 12 2327 0 0,-66-8-2427 0 0,-31 4-547 0 0,58 6 613 0 0,1-1 0 0 0,1-2 0 0 0,-1-1 0 0 0,0 0 0 0 0,1-3 0 0 0,0 0 0 0 0,1-1 0 0 0,0-2 0 0 0,0-1 0 0 0,1 0 0 0 0,1-2 0 0 0,-5-5-26 0 0,-8 0 234 0 0,37 43-858 0 0,5 589 116 0 0,-9-573 521 0 0,4-39 50 0 0,0-1 70 0 0,0 0 50 0 0,0 0 89 0 0,0 0 57 0 0,0 0-5 0 0,1-23 674 0 0,4 9-962 0 0,1 0 1 0 0,0 0 0 0 0,1 1 0 0 0,1 0-1 0 0,0 0 1 0 0,0 1 0 0 0,1 0 0 0 0,1 0-1 0 0,3-3-36 0 0,7-8 28 0 0,70-81 61 0 0,5 4 0 0 0,9 0-89 0 0,-97 93-373 0 0,121-108-348 0 0,-70 72-9689 0 0,-53 42-1200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1 226 6401 0 0,'0'0'3633'0'0,"0"0"-2054"0"0,0 0-937 0 0,0 0-242 0 0,0 0 162 0 0,0 0 337 0 0,0 0 276 0 0,0 0 106 0 0,0 0-43 0 0,0 0-141 0 0,34-4-186 0 0,110-14-169 0 0,0-26 279 0 0,-76 19-764 0 0,180-61 496 0 0,-80 42-1863 0 0,-165 44 483 0 0,29-4-71 0 0,-24 6-3025 0 0,-5 4-4804 0 0,-3-3 621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1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0 5753 0 0,'0'0'4437'0'0,"0"0"-2822"0"0,0 0-1195 0 0,0 0-293 0 0,0 0 102 0 0,0 0 339 0 0,0 0 291 0 0,0 0 128 0 0,0 0-32 0 0,0 0-113 0 0,0 0-109 0 0,3 10-53 0 0,24 176 1417 0 0,-38 100-1404 0 0,0-180-1196 0 0,11-61-7242 0 0,5-54 822 0 0,-1 4 4130 0 0,0-3-238 0 0</inkml:trace>
  <inkml:trace contextRef="#ctx0" brushRef="#br0" timeOffset="500.872">0 269 10810 0 0,'0'0'1181'0'0,"0"0"-532"0"0,0 0-54 0 0,0 0 409 0 0,0 0 336 0 0,0 0 62 0 0,0 0-166 0 0,0 0-282 0 0,37-1-278 0 0,121-3-191 0 0,-27-18 97 0 0,43-22 78 0 0,-26 6-2710 0 0,-51 14-6176 0 0,-71 17-2912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64 12515 0 0,'0'0'541'0'0,"0"0"-173"0"0,0 0 16 0 0,0 0 336 0 0,0 0 355 0 0,0 0 204 0 0,0 0-92 0 0,0 0-323 0 0,0 0-333 0 0,0 0-292 0 0,0 0-180 0 0,-6 1-78 0 0,4 0 19 0 0,0 0 1 0 0,0-1-1 0 0,0 1 1 0 0,0 0-1 0 0,0 0 0 0 0,0 0 1 0 0,0 0-1 0 0,0 1 1 0 0,0-1-1 0 0,1 0 0 0 0,-1 1 1 0 0,0-1-1 0 0,1 1 1 0 0,-1 0-1 0 0,1-1 0 0 0,0 1 1 0 0,0 0-1 0 0,-1 0 1 0 0,1 0-1 0 0,1 0 0 0 0,-1 0 1 0 0,0 0-1 0 0,0 0 1 0 0,1 0-1 0 0,-1 1 0 0 0,1-1 1 0 0,-1 0-1 0 0,1 0 1 0 0,0 0-1 0 0,0 1 0 0 0,0-1 1 0 0,0 0-1 0 0,1 2 0 0 0,-6 181 774 0 0,7-179-732 0 0,-1 0 0 0 0,1-1 0 0 0,0 1 0 0 0,1 0 0 0 0,-1-1 0 0 0,1 1 0 0 0,0-1 0 0 0,1 0 1 0 0,-1 0-1 0 0,1 0 0 0 0,0-1 0 0 0,0 1 0 0 0,0-1 0 0 0,1 0 0 0 0,-1 0 0 0 0,1-1 0 0 0,0 1 0 0 0,0-1 1 0 0,0 0-1 0 0,1 0 0 0 0,-1-1 0 0 0,1 1 0 0 0,0-1 0 0 0,-1-1 0 0 0,1 1 0 0 0,0-1 0 0 0,0 0 0 0 0,0 0 1 0 0,0-1-1 0 0,0 1 0 0 0,0-1 0 0 0,0-1 0 0 0,0 1 0 0 0,0-1 0 0 0,0 0 0 0 0,0-1 0 0 0,0 1 0 0 0,0-1 0 0 0,0 0 1 0 0,-1-1-1 0 0,1 1 0 0 0,-1-1 0 0 0,0 0 0 0 0,0 0 0 0 0,0-1 0 0 0,2-1-42 0 0,17-14 250 0 0,0-1-1 0 0,-1-1 0 0 0,-2-1 1 0 0,0-1-1 0 0,-1-1 1 0 0,16-26-250 0 0,-27 38 58 0 0,-5 5-8 0 0,-4 8-60 0 0,1-1 0 0 0,-1 1 0 0 0,0-1 0 0 0,0 0 1 0 0,0 1-1 0 0,1-1 0 0 0,-1 0 0 0 0,0 1 0 0 0,1-1 0 0 0,-1 0 0 0 0,0 1 0 0 0,1-1 1 0 0,-1 0-1 0 0,0 0 0 0 0,1 1 0 0 0,-1-1 0 0 0,0 0 0 0 0,1 0 0 0 0,-1 0 1 0 0,1 0-1 0 0,-1 1 0 0 0,1-1 0 0 0,-1 0 0 0 0,0 0 0 0 0,1 0 0 0 0,-1 0 1 0 0,1 0-1 0 0,-1 0 0 0 0,1 0 0 0 0,-1 0 0 0 0,1 0 0 0 0,-1 0 0 0 0,0-1 1 0 0,1 1-1 0 0,-1 0 0 0 0,1 0 0 0 0,-1 0 0 0 0,0 0 0 0 0,1-1 0 0 0,-1 1 1 0 0,1 0-1 0 0,-1 0 0 0 0,0-1 0 0 0,1 1 0 0 0,-1 0 0 0 0,0-1 0 0 0,0 1 0 0 0,1 0 1 0 0,-1-1-1 0 0,0 1 0 0 0,0 0 0 0 0,1-1 0 0 0,-1 1 0 0 0,0-1 0 0 0,0 1 1 0 0,0 0-1 0 0,0-1 0 0 0,0 1 0 0 0,1-1 0 0 0,-1 1 0 0 0,0-1 0 0 0,0 1 1 0 0,0 0-1 0 0,0-1 0 0 0,0 1 0 0 0,0-1 0 0 0,0 1 0 0 0,-1-1 0 0 0,1 1 10 0 0,2 9-2 0 0,0 1 0 0 0,1 0 0 0 0,0-1 0 0 0,0 1 0 0 0,1-1-1 0 0,0 0 1 0 0,1 0 0 0 0,0 0 0 0 0,0-1 0 0 0,1 0 0 0 0,0 0-1 0 0,1 0 1 0 0,0-1 0 0 0,0 0 0 0 0,0 0 0 0 0,1 0 0 0 0,0-1 0 0 0,0-1-1 0 0,0 1 1 0 0,1-1 0 0 0,0-1 0 0 0,0 1 0 0 0,0-1 0 0 0,1-1-1 0 0,-1 0 1 0 0,9 1 2 0 0,-7-4 139 0 0,1 0 1 0 0,-1-1-1 0 0,0 0 0 0 0,1-1 0 0 0,-1 0 0 0 0,0-1 0 0 0,0-1 0 0 0,0 1 0 0 0,0-2 0 0 0,-1 1 0 0 0,0-1 1 0 0,0-1-1 0 0,0 0 0 0 0,0-1 0 0 0,-1 1 0 0 0,0-2 0 0 0,-1 1 0 0 0,4-5-139 0 0,7-8 61 0 0,-1 0 0 0 0,-1-1 0 0 0,-1 0 0 0 0,-1-2 0 0 0,-1 0 1 0 0,-1 0-1 0 0,4-11-61 0 0,-6 15-415 0 0,3-6-985 0 0,-11 17-3417 0 0,-2 0-3752 0 0,-1 8-2496 0 0</inkml:trace>
  <inkml:trace contextRef="#ctx0" brushRef="#br0" timeOffset="312.792">1235 358 8418 0 0,'0'0'2262'0'0,"0"0"-214"0"0,0 0-226 0 0,0 0-134 0 0,0 0-212 0 0,0 0-287 0 0,0 0-302 0 0,0 0-241 0 0,30-34-187 0 0,92-108-133 0 0,-119 140-310 0 0,0 0 0 0 0,0-1 1 0 0,-1 1-1 0 0,1-1 0 0 0,-1 0 1 0 0,1 0-1 0 0,-1 1 1 0 0,0-1-1 0 0,0-1 0 0 0,0 1 1 0 0,-1 0-1 0 0,1 0 1 0 0,-1-1-1 0 0,0 1 0 0 0,0-1 1 0 0,0 1-1 0 0,0-1 0 0 0,-1 1 1 0 0,1-1-1 0 0,-1 0 1 0 0,0-1-17 0 0,-1-6 78 0 0,2 7-78 0 0,-1 0 0 0 0,0 1 0 0 0,0-1 0 0 0,0 0 0 0 0,0 0 0 0 0,-1 1 0 0 0,1-1 0 0 0,-1 0 0 0 0,0 1 0 0 0,0-1-1 0 0,0 1 1 0 0,-1-1 0 0 0,1 1 0 0 0,-1-1 0 0 0,0 1 0 0 0,0 0 0 0 0,0 0 0 0 0,0 0 0 0 0,-1 0 0 0 0,1 0 0 0 0,-1 0 0 0 0,0 1 0 0 0,1-1 0 0 0,-1 1-1 0 0,0 0 1 0 0,-1 0 0 0 0,1 0 0 0 0,0 0 0 0 0,-1 1 0 0 0,1-1 0 0 0,-1 1 0 0 0,1 0 0 0 0,-1 0 0 0 0,1 0 0 0 0,-1 0 0 0 0,-1 1 0 0 0,-1-1-32 0 0,0 1 0 0 0,-1 0 1 0 0,1 0-1 0 0,-1 1 0 0 0,1 0 1 0 0,-1 0-1 0 0,1 1 0 0 0,0 0 1 0 0,0 0-1 0 0,0 0 0 0 0,0 1 1 0 0,0 0-1 0 0,0 0 0 0 0,1 0 1 0 0,0 1-1 0 0,-1-1 0 0 0,1 1 1 0 0,0 1-1 0 0,1-1 0 0 0,-1 1 1 0 0,1 0-1 0 0,0 0 0 0 0,-1 1 32 0 0,-3 2-17 0 0,1 1 0 0 0,0 0 0 0 0,0 0-1 0 0,0 1 1 0 0,1 0 0 0 0,1 0-1 0 0,0 0 1 0 0,0 1 0 0 0,1-1 0 0 0,0 1-1 0 0,1 0 1 0 0,0 1 0 0 0,1-1-1 0 0,0 0 1 0 0,1 1 0 0 0,0-1 0 0 0,1 1-1 0 0,0-1 1 0 0,1 1 0 0 0,0-1-1 0 0,1 1 1 0 0,0-1 0 0 0,1 0 0 0 0,0 0-1 0 0,1 0 1 0 0,0 0 0 0 0,1 1 17 0 0,6 0-75 0 0,0 0 1 0 0,0-1-1 0 0,2 0 1 0 0,-1-1-1 0 0,1 0 1 0 0,1-1-1 0 0,0 0 1 0 0,0-1-1 0 0,0-1 1 0 0,1 0-1 0 0,0-1 1 0 0,1-1-1 0 0,-1 0 1 0 0,1-1-1 0 0,0-1 1 0 0,4 0 74 0 0,96 12-9160 0 0,-89-14-934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5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 10986 0 0,'0'0'2921'0'0,"0"0"-1630"0"0,0 0-658 0 0,0 0-103 0 0,0 0 162 0 0,0 0 175 0 0,0 0 30 0 0,0 0-88 0 0,-5 35-123 0 0,-13 113-146 0 0,20-25 225 0 0,50 240-97 0 0,-40-276-3780 0 0,-12-82 2059 0 0,2-1-1980 0 0,-1-4-5997 0 0,-1-3 2973 0 0</inkml:trace>
  <inkml:trace contextRef="#ctx0" brushRef="#br0" timeOffset="391.439">273 351 8434 0 0,'0'0'2038'0'0,"0"0"-422"0"0,0 0-220 0 0,-33 20-82 0 0,-101 65-14 0 0,61-32 833 0 0,45-26-1014 0 0,28-26-1108 0 0,-1-1 1 0 0,1 1-1 0 0,-1-1 1 0 0,1 1-1 0 0,0-1 1 0 0,-1 1-1 0 0,1-1 1 0 0,0 1-1 0 0,0-1 1 0 0,-1 1-1 0 0,1-1 1 0 0,0 1-1 0 0,0 0 0 0 0,0-1 1 0 0,0 1-1 0 0,0-1 1 0 0,0 1-1 0 0,0 0 1 0 0,0-1-1 0 0,0 1 1 0 0,0-1-1 0 0,0 1 1 0 0,0 0-1 0 0,0-1 1 0 0,0 1-1 0 0,0-1 0 0 0,1 1 1 0 0,-1-1-1 0 0,0 1 1 0 0,0 0-1 0 0,1-1 1 0 0,-1 1-1 0 0,0-1 1 0 0,1 1-1 0 0,-1-1 1 0 0,1 0-1 0 0,-1 1 1 0 0,1-1-1 0 0,-1 1 0 0 0,0-1 1 0 0,1 0-1 0 0,-1 1 1 0 0,1-1-1 0 0,0 0 1 0 0,-1 0-1 0 0,1 1 1 0 0,-1-1-1 0 0,1 0 1 0 0,-1 0-1 0 0,1 0 0 0 0,0 0 1 0 0,-1 0-1 0 0,1 0 1 0 0,-1 0-1 0 0,1 0 1 0 0,0 0-1 0 0,-1 0 1 0 0,1 0-1 0 0,-1 0 1 0 0,1 0-12 0 0,36 2 582 0 0,-1-1 1 0 0,0-2-1 0 0,0-2 0 0 0,33-6-582 0 0,-33 3 504 0 0,-1 2 0 0 0,1 1 0 0 0,0 2 0 0 0,36 4-504 0 0,-65-1 34 0 0,-1 1 0 0 0,0 0 0 0 0,1 0 0 0 0,-2 1 1 0 0,1 0-1 0 0,0 0 0 0 0,-1 0 0 0 0,1 0 1 0 0,-1 1-1 0 0,-1 0 0 0 0,1 0 0 0 0,0 0 1 0 0,-1 1-1 0 0,0 0 0 0 0,-1-1 0 0 0,1 1 1 0 0,-1 1-1 0 0,0-1 0 0 0,-1 0 0 0 0,2 6-34 0 0,2 0 2 0 0,59 69-108 0 0,-24-70-3059 0 0,-27-11-1927 0 0,0 0-4849 0 0,-10 0 3176 0 0</inkml:trace>
  <inkml:trace contextRef="#ctx0" brushRef="#br0" timeOffset="1140.29">162 347 0 0 0,'0'0'1086'0'0,"0"0"582"0"0,0 0 212 0 0,0 0 13 0 0,0 0-57 0 0,0 0-84 0 0,0 0-98 0 0,5-3-137 0 0,112-61 5940 0 0,14-17-6718 0 0,-94 48-1994 0 0,-26 22-1886 0 0,1 1-3621 0 0,-6 6-3562 0 0</inkml:trace>
  <inkml:trace contextRef="#ctx0" brushRef="#br0" timeOffset="2309.433">996 432 4689 0 0,'0'0'1864'0'0,"0"0"-302"0"0,0 0-246 0 0,0 0-2 0 0,0 0 97 0 0,0 0-12 0 0,0 0-216 0 0,0 0-312 0 0,0 0-261 0 0,0 0-180 0 0,0 0-86 0 0,-18 24-63 0 0,-58 80-51 0 0,66-89-169 0 0,1-1 0 0 0,0 1 1 0 0,1 1-1 0 0,1-1 1 0 0,1 1-1 0 0,0 0 0 0 0,1 1 1 0 0,-1 8-62 0 0,-5 14 61 0 0,-11 49 90 0 0,22-87-82 0 0,0-1 58 0 0,0 0 78 0 0,9-24 583 0 0,21-35-656 0 0,4 1 0 0 0,1 2-1 0 0,4 1 1 0 0,1 2 0 0 0,10-6-132 0 0,-48 56-8 0 0,0 0-8 0 0,1-1 0 0 0,0 1-1 0 0,0-1 1 0 0,0 1 0 0 0,0 0-1 0 0,0 0 1 0 0,1 1 0 0 0,-1-1-1 0 0,1 0 1 0 0,0 1 0 0 0,-1 0-1 0 0,1 0 1 0 0,0 0 0 0 0,0 1-1 0 0,1-1 1 0 0,-1 1 0 0 0,0 0 0 0 0,3 0 16 0 0,8 56-259 0 0,-15 35 383 0 0,8 55 209 0 0,-7-143-247 0 0,1 1 0 0 0,-1 0 0 0 0,1 0 0 0 0,0 0-1 0 0,0-1 1 0 0,0 1 0 0 0,0-1 0 0 0,0 1 0 0 0,0-1 0 0 0,1 0 0 0 0,-1 0-1 0 0,1 0 1 0 0,-1 0 0 0 0,1 0 0 0 0,0-1 0 0 0,0 1 0 0 0,0-1-1 0 0,0 0 1 0 0,0 0 0 0 0,0 0 0 0 0,0 0 0 0 0,0 0 0 0 0,0-1 0 0 0,0 1-1 0 0,1-1 1 0 0,-1 0 0 0 0,0 0 0 0 0,0 0 0 0 0,0-1 0 0 0,1 1-1 0 0,-1-1 1 0 0,0 1 0 0 0,0-1 0 0 0,0 0 0 0 0,0 0 0 0 0,0-1 0 0 0,0 1-1 0 0,0 0 1 0 0,0-1 0 0 0,-1 0 0 0 0,1 0 0 0 0,-1 0 0 0 0,1 0-1 0 0,-1 0 1 0 0,0 0 0 0 0,3-3-86 0 0,11-12 194 0 0,0 0 0 0 0,-2-1 0 0 0,0 0 0 0 0,0-1 1 0 0,-2-1-1 0 0,-1 0 0 0 0,0-1 0 0 0,-1 0 0 0 0,-2 0 0 0 0,0-1 0 0 0,4-17-194 0 0,-1-23-4171 0 0,-7 0-4258 0 0,-4 60-1198 0 0</inkml:trace>
  <inkml:trace contextRef="#ctx0" brushRef="#br0" timeOffset="2605.313">1657 498 9610 0 0,'0'0'2143'0'0,"0"0"-633"0"0,0 0-481 0 0,0 0-106 0 0,0 0-7 0 0,0 0-97 0 0,0 0-197 0 0,0 0-191 0 0,0 0-145 0 0,0 0-87 0 0,0 0-91 0 0,0 0-24 0 0,0 32-24 0 0,3 102-35 0 0,12-73 16 0 0,-9-54-30 0 0,-2-2 108 0 0,0-1-1 0 0,0 0 1 0 0,0 0 0 0 0,0 0-1 0 0,1-1 1 0 0,-1 1-1 0 0,1-1 1 0 0,0 0-1 0 0,0 0 1 0 0,0-1-1 0 0,1 0 1 0 0,-1 0-1 0 0,1 0 1 0 0,-1 0-1 0 0,1-1 1 0 0,-1 0 0 0 0,1 0-1 0 0,0 0 1 0 0,0-1-1 0 0,-1 0 1 0 0,1 0-1 0 0,0-1 1 0 0,0 1-1 0 0,-1-1 1 0 0,1 0-1 0 0,0-1 1 0 0,-1 0-1 0 0,1 1 1 0 0,-1-2 0 0 0,0 1-1 0 0,0-1 1 0 0,0 1-1 0 0,0-1 1 0 0,0-1-1 0 0,4-3-118 0 0,0-1 127 0 0,0 0-1 0 0,0-1 1 0 0,-1-1 0 0 0,0 1-1 0 0,-1-1 1 0 0,0-1 0 0 0,0 1-1 0 0,-1-1 1 0 0,-1 0 0 0 0,0-1-1 0 0,0 1 1 0 0,-1-1-1 0 0,-1 0 1 0 0,0 0 0 0 0,0 0-1 0 0,-1 0 1 0 0,-1-1 0 0 0,0 1-1 0 0,-1 0 1 0 0,0-5-127 0 0,-1 12-49 0 0,1 0 1 0 0,-1 1-1 0 0,0-1 1 0 0,-1 1-1 0 0,1-1 0 0 0,-1 1 1 0 0,0-1-1 0 0,0 1 1 0 0,0 0-1 0 0,0 0 1 0 0,-1 0-1 0 0,0 0 0 0 0,0 0 1 0 0,0 0-1 0 0,0 1 1 0 0,-1-1-1 0 0,1 1 1 0 0,-1 0-1 0 0,0 0 0 0 0,0 1 1 0 0,0-1-1 0 0,0 1 1 0 0,0 0-1 0 0,0 0 1 0 0,-1 0-1 0 0,1 0 1 0 0,-1 1-1 0 0,0 0 0 0 0,-3-1 49 0 0,-1 1-630 0 0,0-1 0 0 0,1 2 0 0 0,-1-1 0 0 0,0 1 0 0 0,1 1 0 0 0,-1 0 0 0 0,0 0 0 0 0,1 0 0 0 0,-1 1 0 0 0,1 0 0 0 0,0 1 0 0 0,0 0 0 0 0,0 0 0 0 0,0 1 0 0 0,-7 4 630 0 0,-6 7-6222 0 0,5-4-2196 0 0</inkml:trace>
  <inkml:trace contextRef="#ctx0" brushRef="#br0" timeOffset="3056.401">2160 531 7210 0 0,'0'0'2992'0'0,"0"0"-925"0"0,0 0-340 0 0,0 0-53 0 0,0 0-183 0 0,0 0-373 0 0,0 0-429 0 0,0 0-314 0 0,0 0-179 0 0,0 0-75 0 0,0 0-43 0 0,0 0-16 0 0,0 0 16 0 0,-5 14 7 0 0,-14 44-5 0 0,19-55-63 0 0,-1-1 1 0 0,1 0-1 0 0,0 0 1 0 0,1 1-1 0 0,-1-1 1 0 0,0 0-1 0 0,1 0 0 0 0,-1 1 1 0 0,1-1-1 0 0,0 0 1 0 0,0 0-1 0 0,0 0 1 0 0,0 0-1 0 0,0 0 0 0 0,0 0 1 0 0,0 0-1 0 0,1 0 1 0 0,-1-1-1 0 0,0 1 1 0 0,1 0-1 0 0,0-1 0 0 0,-1 1 1 0 0,1-1-1 0 0,0 1 1 0 0,0-1-1 0 0,0 0 1 0 0,0 0-1 0 0,0 0 0 0 0,0 0 1 0 0,0 0-1 0 0,0-1 1 0 0,1 1-1 0 0,-1-1 1 0 0,0 1-1 0 0,0-1 0 0 0,0 0 1 0 0,1 1-1 0 0,-1-1 1 0 0,0-1-1 0 0,1 1 1 0 0,-1 0-1 0 0,0 0 0 0 0,1-1-17 0 0,5 1 138 0 0,0-1-1 0 0,0 0 0 0 0,-1 0 0 0 0,1 0 0 0 0,0-1 0 0 0,-1 0 0 0 0,0-1 0 0 0,1 1 1 0 0,-1-1-1 0 0,0-1 0 0 0,0 0 0 0 0,-1 0 0 0 0,1 0 0 0 0,-1 0 0 0 0,0-1 0 0 0,0 0 1 0 0,4-5-138 0 0,142-132 432 0 0,-118 119-716 0 0,-30 53-454 0 0,-2-15 716 0 0,-3-10 33 0 0,1 1 0 0 0,0-1-1 0 0,0 1 1 0 0,1-1 0 0 0,0 1 0 0 0,0-1 0 0 0,0 0-1 0 0,0 1 1 0 0,1-1 0 0 0,0 0 0 0 0,0 0 0 0 0,0 0 0 0 0,1 0-1 0 0,0 0 1 0 0,0-1 0 0 0,0 1 0 0 0,0-1 0 0 0,1 0-1 0 0,0 0 1 0 0,0 0 0 0 0,0 0 0 0 0,0 0 0 0 0,0-1 0 0 0,5 3-11 0 0,79 5 1655 0 0,-81-13-1468 0 0,0 0-1 0 0,-1-1 1 0 0,1 0 0 0 0,-1 0 0 0 0,0 0 0 0 0,0 0 0 0 0,0-1 0 0 0,0 0 0 0 0,0-1 0 0 0,-1 1 0 0 0,0-1 0 0 0,0 0 0 0 0,0 0 0 0 0,-1-1 0 0 0,1 1 0 0 0,2-6-187 0 0,31-69 181 0 0,-27 55-3401 0 0,0 1-4674 0 0,-6 16-4158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8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212 431 14443 0 0,'0'0'766'0'0,"0"0"-382"0"0,0 0-120 0 0,0 0 221 0 0,0 0 301 0 0,0 0 126 0 0,0 0-60 0 0,0 0-176 0 0,-4 38-204 0 0,-12 121-162 0 0,7 192 284 0 0,18-270 402 0 0,-5-59-5076 0 0,-2-6-8279 0 0,-2-20 6858 0 0</inkml:trace>
  <inkml:trace contextRef="#ctx0" brushRef="#br0" timeOffset="241.775">133 512 8042 0 0,'0'0'2919'0'0,"0"0"-1575"0"0,0 0-600 0 0,0 0 142 0 0,0 0 274 0 0,0 0 143 0 0,0 0-96 0 0,0 0-204 0 0,0 0-178 0 0,0 0-155 0 0,37-4-135 0 0,118-11-131 0 0,42-6 323 0 0,-66 11-894 0 0,-44 8-3331 0 0,-73 4-93 0 0,-8 4-3626 0 0,-5-3-79 0 0</inkml:trace>
  <inkml:trace contextRef="#ctx0" brushRef="#br0" timeOffset="423.753">166 821 6825 0 0,'0'0'1385'0'0,"0"0"-409"0"0,0 0 240 0 0,0 0 337 0 0,0 0 79 0 0,0 0-248 0 0,0 0-432 0 0,0 0-263 0 0,219-29-201 0 0,-176 21-136 0 0,3 1-120 0 0,2 0-152 0 0,-2 3-168 0 0,-2 0-344 0 0,-4 0-593 0 0,-1 4-1215 0 0,-13 0-2353 0 0,-10 0-4793 0 0</inkml:trace>
  <inkml:trace contextRef="#ctx0" brushRef="#br0" timeOffset="690.832">1063 718 7114 0 0,'0'0'2368'0'0,"0"0"-1100"0"0,0 0-384 0 0,0 0 219 0 0,0 0 214 0 0,0 0 0 0 0,0 0-232 0 0,0 0-251 0 0,0 0-176 0 0,0 0-174 0 0,36 0-131 0 0,113 0-113 0 0,94-14-2353 0 0,-216 13-2474 0 0,-17 1-1071 0 0,-6 0-1009 0 0</inkml:trace>
  <inkml:trace contextRef="#ctx0" brushRef="#br0" timeOffset="940.423">1078 961 2825 0 0,'0'0'1104'0'0,"0"0"-128"0"0,0 0 80 0 0,0 0 9 0 0,0 0-89 0 0,0 0-272 0 0,202-15-312 0 0,-161 8-192 0 0,5 0-216 0 0,0-1-392 0 0,1 1-808 0 0,-12-1-2041 0 0,-12 5-1144 0 0</inkml:trace>
  <inkml:trace contextRef="#ctx0" brushRef="#br0" timeOffset="1338.544">1757 1149 4833 0 0,'0'0'5156'0'0,"0"0"-3245"0"0,0 0-1106 0 0,0 0 97 0 0,0 0 316 0 0,0 0 231 0 0,0 0-39 0 0,0 0-251 0 0,0 0-274 0 0,0 0-182 0 0,0 0-127 0 0,0 0-82 0 0,0 0-64 0 0,15-23-79 0 0,47-72-40 0 0,-49 72-223 0 0,2 0-1 0 0,0 2 1 0 0,2-1 0 0 0,0 2 0 0 0,2 0 0 0 0,0 2 0 0 0,1 0-1 0 0,0 1 1 0 0,2 1 0 0 0,0 0 0 0 0,0 2 0 0 0,2 1-1 0 0,16-7-87 0 0,25 5-194 0 0,-63 17 169 0 0,-1 1 1 0 0,0-1 0 0 0,0 0-1 0 0,0 1 1 0 0,0 0 0 0 0,0-1-1 0 0,0 1 1 0 0,-1-1 0 0 0,1 1-1 0 0,-1 0 1 0 0,0 0 0 0 0,0-1-1 0 0,0 1 1 0 0,0 0 0 0 0,0-1 0 0 0,-1 1-1 0 0,1 0 1 0 0,-1 0 0 0 0,0-1-1 0 0,0 1 1 0 0,0 0 24 0 0,-11 67-15 0 0,64-63 241 0 0,120-76 152 0 0,-162 67-375 0 0,-8 1-13 0 0,0 0-1 0 0,0-1 1 0 0,0 1 0 0 0,0 1-1 0 0,0-1 1 0 0,0 0-1 0 0,0 0 1 0 0,0 1 0 0 0,0-1-1 0 0,1 1 1 0 0,-1 0 0 0 0,0-1-1 0 0,0 1 1 0 0,1 0-1 0 0,-1 1 1 0 0,0-1 0 0 0,0 0-1 0 0,0 1 1 0 0,1-1 0 0 0,-1 1-1 0 0,0-1 1 0 0,0 1-1 0 0,0 0 1 0 0,0 0 0 0 0,0 0-1 0 0,0 0 1 0 0,0 0 0 0 0,0 1-1 0 0,-1-1 1 0 0,1 1-1 0 0,0-1 1 0 0,-1 1 0 0 0,1-1-1 0 0,-1 1 1 0 0,1 0-1 0 0,-1 0 1 0 0,0 0 0 0 0,0 0-1 0 0,0 0 1 0 0,0 0 0 0 0,0 1 10 0 0,-2 85-486 0 0,-1-1-4480 0 0,9-71 734 0 0,2-10-3021 0 0,-7-5 994 0 0</inkml:trace>
  <inkml:trace contextRef="#ctx0" brushRef="#br0" timeOffset="1696.231">3058 736 11787 0 0,'0'0'1817'0'0,"0"0"-348"0"0,0 0-121 0 0,0 0-116 0 0,0 0-158 0 0,0 0-258 0 0,0 0-291 0 0,-30 14-209 0 0,-98 44-162 0 0,49-4-112 0 0,74-51-88 0 0,1 1 1 0 0,-1-1-1 0 0,1 1 0 0 0,0 0 0 0 0,0 0 0 0 0,0 0 0 0 0,1 0 0 0 0,-1 1 0 0 0,1-1 0 0 0,0 1 0 0 0,0 0 0 0 0,1 0 0 0 0,0 0 0 0 0,-1 0 0 0 0,2 1 1 0 0,-1-1-1 0 0,1 1 0 0 0,-1-1 0 0 0,1 1 0 0 0,1-1 0 0 0,-1 1 0 0 0,1-1 0 0 0,0 1 0 0 0,1 0 0 0 0,-1 1 46 0 0,3-5-25 0 0,-1 0-1 0 0,1 0 1 0 0,-1 0 0 0 0,1 0-1 0 0,-1 0 1 0 0,1-1-1 0 0,0 1 1 0 0,0-1 0 0 0,0 0-1 0 0,0 0 1 0 0,0 0-1 0 0,0 0 1 0 0,0-1-1 0 0,0 1 1 0 0,1-1 0 0 0,-1 0-1 0 0,0 0 1 0 0,0 0-1 0 0,0 0 1 0 0,0 0 0 0 0,2-1 25 0 0,0 1-19 0 0,19-3 116 0 0,0 0-1 0 0,0-1 1 0 0,0-2-1 0 0,-1-1 1 0 0,1 0-1 0 0,-2-2 1 0 0,1 0-1 0 0,-1-2 1 0 0,0 0 0 0 0,3-4-97 0 0,129-55 2051 0 0,-151 71-2035 0 0,-1-1 0 0 0,1 1 1 0 0,0-1-1 0 0,-1 1 0 0 0,0 0 1 0 0,1 0-1 0 0,-1 0 0 0 0,1 0 1 0 0,-1 0-1 0 0,0 1 1 0 0,0-1-1 0 0,0 1 0 0 0,0-1 1 0 0,0 1-1 0 0,0 0 0 0 0,0 0 1 0 0,-1 0-1 0 0,1 0 0 0 0,-1 0 1 0 0,1 0-1 0 0,-1 1 0 0 0,0-1 1 0 0,0 0-1 0 0,0 1 0 0 0,0-1 1 0 0,0 0-1 0 0,0 1 0 0 0,-1-1 1 0 0,1 1-1 0 0,-1 0 0 0 0,0-1 1 0 0,1 1-1 0 0,-1-1 0 0 0,0 1 1 0 0,-1 0-1 0 0,1-1 1 0 0,0 1-1 0 0,-1-1 0 0 0,0 1 1 0 0,1-1-1 0 0,-2 1-16 0 0,4 19 51 0 0,-1-17-96 0 0,-1-1 0 0 0,1 1 0 0 0,0-1 0 0 0,0 1 0 0 0,0-1 0 0 0,1 0 0 0 0,-1 0 0 0 0,1 0 0 0 0,0 1 0 0 0,0-2 0 0 0,1 1-1 0 0,-1 0 1 0 0,1 0 0 0 0,0-1 0 0 0,0 1 0 0 0,0-1 0 0 0,0 0 0 0 0,1 0 0 0 0,-1 0 0 0 0,1-1 0 0 0,0 1 0 0 0,0-1 0 0 0,0 0 0 0 0,0 0 0 0 0,0 0 0 0 0,0 0 0 0 0,0-1 0 0 0,4 1 45 0 0,99 14-4893 0 0,-37-25-6869 0 0,-57 6 7060 0 0</inkml:trace>
  <inkml:trace contextRef="#ctx0" brushRef="#br0" timeOffset="3444.799">1 155 216 0 0,'0'0'880'0'0,"0"0"-397"0"0,0 0-100 0 0,0 0 265 0 0,0 0 416 0 0,0 0 244 0 0,0 0-1 0 0,0 0-170 0 0,0 0-212 0 0,0 0-115 0 0,0 0-20 0 0,0 0 24 0 0,0 0 15 0 0,27-1 1 0 0,172-6 1324 0 0,-26-15-394 0 0,-61 7-1326 0 0,-63 8 1799 0 0,-83 7-1835 0 0,1 1-344 0 0,1-1 1 0 0,-1-1-1 0 0,1-3 0 0 0,0 0 1 0 0,-23-7-55 0 0,54 11-58 0 0,-1 0 0 0 0,1 0-1 0 0,-1 0 1 0 0,1 0 0 0 0,-1 0 0 0 0,1-1 0 0 0,0 1 0 0 0,-1 0 0 0 0,1-1-1 0 0,-1 1 1 0 0,1-1 0 0 0,0 0 0 0 0,-1 0 0 0 0,1 1 0 0 0,0-1 0 0 0,0 0-1 0 0,-1 0 1 0 0,1 0 0 0 0,0 0 0 0 0,0 0 0 0 0,0 0 0 0 0,0 0 0 0 0,0-1-1 0 0,0 1 1 0 0,1 0 0 0 0,-1-1 0 0 0,0 1 0 0 0,1 0 0 0 0,-1-1-1 0 0,1 1 1 0 0,-1-1 0 0 0,1 1 0 0 0,0-1 0 0 0,-1 1 0 0 0,1-1 0 0 0,0 1-1 0 0,0-1 1 0 0,0 1 0 0 0,0-1 0 0 0,1 0 58 0 0,61-32-10405 0 0,-42 24 3461 0 0</inkml:trace>
  <inkml:trace contextRef="#ctx0" brushRef="#br0" timeOffset="4442.652">2786 427 1464 0 0,'0'0'2045'0'0,"0"0"-676"0"0,0 0-342 0 0,0 0 57 0 0,0 0 215 0 0,0 0 112 0 0,0 0-121 0 0,0 0-291 0 0,0 0-312 0 0,0 0-229 0 0,0 0-80 0 0,0 0 49 0 0,0 0 86 0 0,6 0 86 0 0,356 1 5231 0 0,-246-6-5327 0 0,-116 5-345 0 0,0 0 95 0 0,0 0 108 0 0,-35-22 674 0 0,-110-51-956 0 0,141 70-176 0 0,1 0-1 0 0,0-1 1 0 0,0 1 0 0 0,0-1-1 0 0,0 1 1 0 0,1-1-1 0 0,-1 0 1 0 0,1 0 0 0 0,0 0-1 0 0,0 0 1 0 0,1 0 0 0 0,-1-1-1 0 0,1 1 1 0 0,0 0 0 0 0,0-1-1 0 0,0 1 1 0 0,0-4 97 0 0,3-20-3732 0 0,7 3-4031 0 0,-1 15-2356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5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31 3625 0 0,'0'0'1817'0'0,"0"0"3"0"0,0 0 152 0 0,0 0 224 0 0,0 0 12 0 0,0 0-284 0 0,0 0-409 0 0,0 0-365 0 0,0 0-261 0 0,-33 8-187 0 0,-104 24-128 0 0,72 1 142 0 0,58-25-557 0 0,2-4-129 0 0,0 1 1 0 0,1-1-1 0 0,-1 1 0 0 0,1 0 0 0 0,0 0 1 0 0,1 0-1 0 0,-1 0 0 0 0,1 1 0 0 0,0-1 1 0 0,1 1-1 0 0,-1 0 0 0 0,1 0 0 0 0,0 0 1 0 0,1 0-1 0 0,-1 0 0 0 0,1 1 0 0 0,1-1 1 0 0,-1 0-1 0 0,1 0 0 0 0,0 1 0 0 0,0-1 1 0 0,1 0-1 0 0,0 1 0 0 0,0-1 0 0 0,0 0 1 0 0,1 0-1 0 0,0 0 0 0 0,0 0 0 0 0,0 0 1 0 0,1 0-1 0 0,3 4-30 0 0,1 0-44 0 0,1-1 1 0 0,1 0 0 0 0,0-1-1 0 0,0 0 1 0 0,0 0-1 0 0,1-1 1 0 0,1 0 0 0 0,-1-1-1 0 0,1 0 1 0 0,0 0 0 0 0,0-1-1 0 0,0-1 1 0 0,1 0-1 0 0,0-1 1 0 0,4 1 43 0 0,-2-1-702 0 0,0 0 1 0 0,0-1-1 0 0,1-1 0 0 0,-1-1 1 0 0,0 0-1 0 0,1 0 0 0 0,-1-2 1 0 0,5 0 701 0 0,33-14-9122 0 0,-34 11 2303 0 0</inkml:trace>
  <inkml:trace contextRef="#ctx0" brushRef="#br0" timeOffset="248.206">601 307 688 0 0,'0'0'1171'0'0,"0"0"111"0"0,0 0 369 0 0,0 0 457 0 0,0 0 237 0 0,0 0-109 0 0,0 0-361 0 0,0 0-431 0 0,0 0-314 0 0,0 0-206 0 0,0 0-122 0 0,0 0-41 0 0,0 0-9 0 0,-13 31 18 0 0,-38 91-6 0 0,39-98 26 0 0,16-36-465 0 0,-3 6-80 0 0,140-234 2355 0 0,-125 212-2617 0 0,1 1 0 0 0,2 1 1 0 0,0 0-1 0 0,2 2 1 0 0,1 0-1 0 0,1 1 1 0 0,3-1 16 0 0,22 1-2793 0 0,-38 24-1884 0 0,-3 6-3663 0 0,-5-3-397 0 0</inkml:trace>
  <inkml:trace contextRef="#ctx0" brushRef="#br0" timeOffset="530.574">1061 97 5817 0 0,'0'0'1847'0'0,"0"0"-258"0"0,0 0-52 0 0,0 0-6 0 0,0 0-140 0 0,0 0-256 0 0,0 0-335 0 0,0 0-290 0 0,-24 34-169 0 0,-74 102-134 0 0,72-72 7 0 0,27-55-135 0 0,-1-5-19 0 0,0-1 1 0 0,0 0-1 0 0,0 0 0 0 0,1 0 0 0 0,0 0 0 0 0,-1 0 0 0 0,1 0 0 0 0,0 0 0 0 0,1 0 0 0 0,-1 0 1 0 0,0 0-1 0 0,1 0 0 0 0,0-1 0 0 0,-1 1 0 0 0,1 0 0 0 0,0-1 0 0 0,0 0 0 0 0,1 1 0 0 0,-1-1 1 0 0,0 0-1 0 0,1 0 0 0 0,0 0 0 0 0,-1-1 0 0 0,1 1 0 0 0,0-1 0 0 0,0 1 0 0 0,0-1 1 0 0,-1 0-1 0 0,2 0 0 0 0,-1 0 0 0 0,0-1 0 0 0,0 1 0 0 0,0-1 0 0 0,0 1 0 0 0,0-1 0 0 0,0 0 1 0 0,1 0-1 0 0,-1 0 0 0 0,0-1-60 0 0,8-1 255 0 0,1 0-1 0 0,-1-1 1 0 0,0 0 0 0 0,-1-1-1 0 0,1 0 1 0 0,-1 0 0 0 0,1-1 0 0 0,-1-1-1 0 0,-1 0 1 0 0,1 0 0 0 0,-1-1-1 0 0,0 0 1 0 0,0-1 0 0 0,-1 0 0 0 0,0 0-1 0 0,-1 0 1 0 0,0-1 0 0 0,0-1-1 0 0,1-2-253 0 0,-2 2 89 0 0,-1-1 0 0 0,0 1 0 0 0,0-1 0 0 0,-1 0 0 0 0,-1 0 0 0 0,0 0 0 0 0,0-1 0 0 0,-1 1 0 0 0,-1-1 0 0 0,0 0 0 0 0,0 1 0 0 0,-1-1 0 0 0,-2-11-90 0 0,2 20-101 0 0,0-1 0 0 0,-1 1 0 0 0,1 0 0 0 0,-1 0-1 0 0,0 0 1 0 0,0 0 0 0 0,0 0 0 0 0,0 0-1 0 0,-1 0 1 0 0,1 0 0 0 0,-1 0 0 0 0,0 0 0 0 0,0 1-1 0 0,0-1 1 0 0,0 1 0 0 0,0-1 0 0 0,0 1 0 0 0,-1 0-1 0 0,1 0 1 0 0,-2-1 101 0 0,-16-6-4027 0 0,-3 6-4390 0 0,16 3-2468 0 0</inkml:trace>
  <inkml:trace contextRef="#ctx0" brushRef="#br0" timeOffset="877.136">1678 39 6113 0 0,'0'0'1689'0'0,"0"0"-426"0"0,0 0 21 0 0,0 0 184 0 0,0 0-27 0 0,0 0-199 0 0,0 0-311 0 0,0 0-304 0 0,0 0-113 0 0,-34 14-90 0 0,-106 48-82 0 0,116-52-230 0 0,14-7-45 0 0,1 1 1 0 0,0-1 0 0 0,0 1-1 0 0,1 1 1 0 0,-1 0-1 0 0,1 0 1 0 0,0 0 0 0 0,0 1-1 0 0,1 0 1 0 0,0 1 0 0 0,0 0-1 0 0,0 1-67 0 0,6-8-6 0 0,0 1 1 0 0,0-1-1 0 0,1 1 0 0 0,-1 0 1 0 0,1-1-1 0 0,-1 1 0 0 0,1 0 0 0 0,-1-1 1 0 0,1 1-1 0 0,-1 0 0 0 0,1 0 0 0 0,0 0 1 0 0,-1-1-1 0 0,1 1 0 0 0,0 0 0 0 0,-1 0 1 0 0,1 0-1 0 0,0 0 0 0 0,0 0 0 0 0,0-1 1 0 0,0 1-1 0 0,0 0 0 0 0,0 0 0 0 0,0 0 1 0 0,0 0-1 0 0,1 0 0 0 0,-1 0 0 0 0,0-1 1 0 0,0 1-1 0 0,1 0 0 0 0,-1 0 0 0 0,0 0 1 0 0,1-1-1 0 0,-1 1 0 0 0,1 0 0 0 0,-1 0 1 0 0,1-1-1 0 0,0 1 0 0 0,-1 0 0 0 0,1-1 1 0 0,0 1-1 0 0,-1-1 0 0 0,1 1 0 0 0,0-1 1 0 0,-1 1-1 0 0,1-1 0 0 0,0 1 1 0 0,0-1-1 0 0,0 0 0 0 0,0 1 6 0 0,43 10 35 0 0,-10-11 72 0 0,-29-1-87 0 0,0 0 0 0 0,0 1 1 0 0,0-1-1 0 0,0 1 0 0 0,0 0 1 0 0,0 0-1 0 0,0 1 0 0 0,-1 0 1 0 0,1-1-1 0 0,0 2 0 0 0,0-1 1 0 0,-1 0-1 0 0,1 1 0 0 0,0 0 1 0 0,-1 0-1 0 0,0 0 1 0 0,1 1-1 0 0,-1 0 0 0 0,0-1 1 0 0,1 3-21 0 0,-4-3 47 0 0,-1 1 0 0 0,0 0 0 0 0,1-1 0 0 0,-1 1 1 0 0,0-1-1 0 0,-1 1 0 0 0,1 0 0 0 0,0-1 0 0 0,-1 1 0 0 0,0-1 1 0 0,1 1-1 0 0,-1-1 0 0 0,0 1 0 0 0,0-1 0 0 0,0 1 1 0 0,-1-1-1 0 0,1 0 0 0 0,0 0 0 0 0,-1 0 0 0 0,0 1 0 0 0,1-1 1 0 0,-1-1-1 0 0,0 1 0 0 0,0 0 0 0 0,0 0 0 0 0,0-1 1 0 0,-1 1-1 0 0,1-1 0 0 0,-2 1-47 0 0,-190 131-1703 0 0,179-126-927 0 0,4-5-5568 0 0,7-2 838 0 0</inkml:trace>
  <inkml:trace contextRef="#ctx0" brushRef="#br0" timeOffset="1207.691">2033 68 10946 0 0,'0'0'2561'0'0,"0"0"-727"0"0,0 0-401 0 0,0 0-139 0 0,0 0-173 0 0,0 0-191 0 0,0 0-210 0 0,0 0-172 0 0,0 0-120 0 0,0 0-118 0 0,-32 14-100 0 0,-98 44-78 0 0,128-57-130 0 0,-52 29 129 0 0,50-23-142 0 0,4-6 5 0 0,-1 0 0 0 0,1 0 0 0 0,-1 0 0 0 0,1 0-1 0 0,0 0 1 0 0,-1 0 0 0 0,1 0 0 0 0,0 0 0 0 0,0 0 0 0 0,0 0 0 0 0,0 0 0 0 0,0 0 0 0 0,0 0 0 0 0,0 0 0 0 0,0 0 0 0 0,0 0-1 0 0,0 0 1 0 0,1 1 0 0 0,-1-1 0 0 0,0 0 0 0 0,1 0 0 0 0,-1 0 0 0 0,1-1 0 0 0,-1 1 0 0 0,1 0 0 0 0,-1 0 0 0 0,1 0 0 0 0,0 0 0 0 0,-1 0-1 0 0,1-1 1 0 0,0 1 0 0 0,0 0 0 0 0,-1 0 0 0 0,1-1 0 0 0,0 1 0 0 0,0-1 0 0 0,0 1 0 0 0,0-1 0 0 0,0 1 0 0 0,0-1 0 0 0,0 0-1 0 0,0 1 1 0 0,1-1 6 0 0,54 16-353 0 0,-42-13 312 0 0,-11-3 47 0 0,1 1 0 0 0,-1-1 0 0 0,1 1 1 0 0,-1 0-1 0 0,0-1 0 0 0,1 1 0 0 0,-1 1 0 0 0,0-1 1 0 0,0 0-1 0 0,0 1 0 0 0,0 0 0 0 0,0 0 0 0 0,0 0 1 0 0,0 0-1 0 0,-1 0 0 0 0,1 0 0 0 0,-1 1 1 0 0,1-1-1 0 0,-1 1 0 0 0,0-1 0 0 0,0 1 0 0 0,0 0 1 0 0,-1 0-1 0 0,1 0 0 0 0,-1 0 0 0 0,1 1 0 0 0,-1-1 1 0 0,0 0-1 0 0,0 0 0 0 0,0 1 0 0 0,-1-1 0 0 0,1 1 1 0 0,-1-1-1 0 0,0 0 0 0 0,0 1 0 0 0,0-1 1 0 0,0 1-1 0 0,-1-1 0 0 0,1 1 0 0 0,-1-1 0 0 0,-1 3-6 0 0,-6 6 15 0 0,0-1-1 0 0,-1-1 0 0 0,-1 1 0 0 0,0-1 1 0 0,0-1-1 0 0,-1 0 0 0 0,0 0 0 0 0,0-1 0 0 0,-1-1 1 0 0,0 0-1 0 0,-1 0 0 0 0,-10 3-14 0 0,-70 24-1799 0 0,52-24-7690 0 0,31-10-1485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62 12875 0 0,'0'0'1484'0'0,"0"0"-606"0"0,0 0-318 0 0,0 0 31 0 0,0 0 203 0 0,0 0 169 0 0,0 0-39 0 0,0 0-175 0 0,0 0-245 0 0,0 0-223 0 0,0 0-80 0 0,-1 5 1 0 0,2 130 1321 0 0,6-64-1114 0 0,27 501 166 0 0,-23-452-1448 0 0,-9-80-1720 0 0,-1-1-3391 0 0,-1-33 732 0 0,-2 0-3559 0 0</inkml:trace>
  <inkml:trace contextRef="#ctx0" brushRef="#br0" timeOffset="246.854">0 677 9986 0 0,'0'0'1391'0'0,"0"0"-489"0"0,0 0-221 0 0,0 0 139 0 0,0 0 135 0 0,0 0-19 0 0,36-8-154 0 0,112-26-215 0 0,255-53-559 0 0,-319 71-1608 0 0,12-3-2199 0 0,-2 0-4923 0 0,-73 14 5815 0 0</inkml:trace>
  <inkml:trace contextRef="#ctx0" brushRef="#br0" timeOffset="717.868">998 486 984 0 0,'0'0'2578'0'0,"0"0"-84"0"0,0 0-147 0 0,0 0-173 0 0,0 0-180 0 0,-32 19-278 0 0,-99 60-322 0 0,27 3 1293 0 0,104-81-2669 0 0,-4 1 7 0 0,0 1-1 0 0,1 1 1 0 0,0-1-1 0 0,-1 0 0 0 0,1 1 1 0 0,0 0-1 0 0,1 0 1 0 0,-1 0-1 0 0,1 0 1 0 0,0 0-1 0 0,0 0 1 0 0,0 0-1 0 0,0 1 1 0 0,1-1-1 0 0,-1 1 1 0 0,1-1-1 0 0,1 1 1 0 0,-1 0-1 0 0,0-1 1 0 0,1 1-1 0 0,0 2-24 0 0,4-4-5 0 0,0-1-1 0 0,-1 1 1 0 0,1-1 0 0 0,0 0 0 0 0,0 0-1 0 0,1 0 1 0 0,-1 0 0 0 0,0-1 0 0 0,1 0-1 0 0,-1 0 1 0 0,1 0 0 0 0,-1 0-1 0 0,1-1 1 0 0,-1 0 0 0 0,1 0 0 0 0,-1 0-1 0 0,1 0 1 0 0,0-1 5 0 0,-5 1 0 0 0,24-2 66 0 0,0-2 0 0 0,1 0 0 0 0,-1-1 0 0 0,-1-2-1 0 0,1-1 1 0 0,-1 0 0 0 0,-1-2 0 0 0,0 0-1 0 0,0-2-65 0 0,20 1 34 0 0,-34 49-20 0 0,-8-4 69 0 0,-1-31-87 0 0,-1 1 0 0 0,1-1 1 0 0,0 1-1 0 0,1-1 0 0 0,-1 1 1 0 0,1 0-1 0 0,-1-1 0 0 0,1 1 0 0 0,0 0 1 0 0,0-1-1 0 0,1 1 0 0 0,-1 0 1 0 0,1-1-1 0 0,0 1 0 0 0,0-1 1 0 0,0 1-1 0 0,0-1 0 0 0,1 1 1 0 0,-1-1-1 0 0,1 0 0 0 0,0 0 1 0 0,0 0-1 0 0,0 0 0 0 0,0 0 0 0 0,1 0 1 0 0,-1 0-1 0 0,1-1 0 0 0,0 1 1 0 0,0-1-1 0 0,-1 0 0 0 0,2 0 1 0 0,-1 0-1 0 0,0 0 0 0 0,0 0 1 0 0,0-1-1 0 0,1 0 0 0 0,-1 1 0 0 0,1-1 1 0 0,-1 0-1 0 0,4 0 4 0 0,0-1 43 0 0,0-1-1 0 0,0 0 0 0 0,0 0 1 0 0,-1 0-1 0 0,1-1 1 0 0,0 0-1 0 0,-1-1 1 0 0,1 1-1 0 0,-1-1 0 0 0,0 0 1 0 0,0-1-1 0 0,0 1 1 0 0,0-1-1 0 0,-1-1 1 0 0,1 1-1 0 0,0-2-42 0 0,28-26 180 0 0,-2-1 0 0 0,-2-2 1 0 0,-1-1-1 0 0,-2-1 0 0 0,-1-2 0 0 0,-2 0 0 0 0,-2-2 0 0 0,-1 0 1 0 0,6-23-181 0 0,-10 20 45 0 0,-2-1 1 0 0,-1-1 0 0 0,-3 0-1 0 0,-2-1 1 0 0,-2 0 0 0 0,-2 0-1 0 0,-2-1 1 0 0,-2-26-46 0 0,-1 74 3 0 0,0 0-1 0 0,0 1 1 0 0,-1-1 0 0 0,1 0 0 0 0,0 0-1 0 0,0 0 1 0 0,0 1 0 0 0,0-1 0 0 0,-1 0-1 0 0,1 0 1 0 0,0 0 0 0 0,0 1-1 0 0,-1-1 1 0 0,1 0 0 0 0,0 0 0 0 0,0 0-1 0 0,-1 0 1 0 0,1 0 0 0 0,0 0-1 0 0,0 1 1 0 0,-1-1 0 0 0,1 0 0 0 0,0 0-1 0 0,0 0 1 0 0,-1 0 0 0 0,1 0 0 0 0,0 0-1 0 0,-1 0 1 0 0,1 0 0 0 0,0 0-1 0 0,0 0 1 0 0,-1-1 0 0 0,1 1 0 0 0,0 0-1 0 0,0 0 1 0 0,-1 0 0 0 0,1 0-1 0 0,0 0 1 0 0,0 0 0 0 0,-1 0 0 0 0,1-1-1 0 0,0 1 1 0 0,0 0 0 0 0,0 0-1 0 0,-1 0 1 0 0,1-1 0 0 0,0 1 0 0 0,0 0-1 0 0,0 0 1 0 0,0-1-3 0 0,-21 103-7 0 0,4 0-1 0 0,5 0 1 0 0,5 1 0 0 0,4 0-1 0 0,4 1 1 0 0,8 36 7 0 0,29 48-412 0 0,-31-172-569 0 0,2-22-4690 0 0,0-25-3182 0 0,-6 20 2632 0 0</inkml:trace>
  <inkml:trace contextRef="#ctx0" brushRef="#br0" timeOffset="964.699">1749 423 912 0 0,'0'0'4780'0'0,"0"0"-2293"0"0,0 0-573 0 0,0 0-52 0 0,-31 29-177 0 0,-97 93-262 0 0,73-57 403 0 0,54-64-1789 0 0,0 0 0 0 0,1 0 0 0 0,-1 0 0 0 0,1 0 0 0 0,-1 1 0 0 0,1-1 0 0 0,-1 0 0 0 0,1 0 0 0 0,0 1-1 0 0,-1-1 1 0 0,1 0 0 0 0,0 0 0 0 0,0 1 0 0 0,0-1 0 0 0,0 0 0 0 0,0 0 0 0 0,0 1 0 0 0,0-1 0 0 0,1 0 0 0 0,-1 0 0 0 0,0 1 0 0 0,1-1 0 0 0,-1 0 0 0 0,1 0 0 0 0,-1 0 0 0 0,1 0 0 0 0,0 1 0 0 0,-1-1 0 0 0,1 0 0 0 0,0 0 0 0 0,0 0-1 0 0,0 0 1 0 0,-1-1 0 0 0,1 1 0 0 0,0 0 0 0 0,0 0 0 0 0,1-1 0 0 0,-1 1 0 0 0,0 0 0 0 0,0-1 0 0 0,0 1 0 0 0,0-1 0 0 0,0 1 0 0 0,1-1 0 0 0,-1 0 0 0 0,0 1 0 0 0,1-1-37 0 0,67 6 735 0 0,-61-6-596 0 0,72-3 397 0 0,-52 1-506 0 0,0 1 0 0 0,0 1 0 0 0,0 1 0 0 0,-1 1 0 0 0,1 2 0 0 0,4 2-30 0 0,3 10-1293 0 0,-27-7-3278 0 0,-5 3-5960 0 0,-3-8 6710 0 0</inkml:trace>
  <inkml:trace contextRef="#ctx0" brushRef="#br0" timeOffset="1205.889">2040 780 0 0 0,'0'0'619'0'0,"0"0"1131"0"0,0 0 433 0 0,0 0 186 0 0,0 0 168 0 0,0 0 22 0 0,34-6-225 0 0,106-21-398 0 0,-74 1 134 0 0,-57 18-1666 0 0,-4 5-296 0 0,0-1-1 0 0,0 0 1 0 0,0-1-1 0 0,-1 1 0 0 0,1-1 1 0 0,-1 0-1 0 0,0 0 1 0 0,0 0-1 0 0,-1-1 1 0 0,0 1-1 0 0,0-1 1 0 0,0 0-1 0 0,-1 0 0 0 0,1 0 1 0 0,-1 0-1 0 0,-1 0 1 0 0,1 0-1 0 0,-1 0 1 0 0,0-1-1 0 0,-1 1 0 0 0,1-1 1 0 0,-1 1-1 0 0,-1 0 1 0 0,1-1-1 0 0,-1 1 1 0 0,0-1-1 0 0,-1 1-107 0 0,-2 2-35 0 0,0 1-1 0 0,-1-1 1 0 0,0 1-1 0 0,0 0 1 0 0,0 0 0 0 0,0 0-1 0 0,0 1 1 0 0,0 0-1 0 0,-1 0 1 0 0,1 0 0 0 0,-1 1-1 0 0,0 0 1 0 0,1 0-1 0 0,-1 0 1 0 0,0 1-1 0 0,0-1 1 0 0,1 2 0 0 0,-1-1-1 0 0,0 0 1 0 0,0 1-1 0 0,1 0 1 0 0,-1 1 0 0 0,0-1-1 0 0,1 1 1 0 0,-1 0-1 0 0,1 0 1 0 0,0 1 0 0 0,0 0-1 0 0,0-1 1 0 0,0 2-1 0 0,-2 1 36 0 0,-3 2-29 0 0,0 0 0 0 0,1 1 0 0 0,0 1 0 0 0,0-1 0 0 0,1 2-1 0 0,0-1 1 0 0,0 1 0 0 0,1 0 0 0 0,1 0 0 0 0,0 1 0 0 0,0 0 0 0 0,1 0-1 0 0,0 0 1 0 0,1 1 0 0 0,0 0 0 0 0,1 0 0 0 0,0 0 0 0 0,1 0-1 0 0,1 0 1 0 0,0 0 0 0 0,0 1 0 0 0,1 7 29 0 0,2-13-63 0 0,-1 0 0 0 0,1 1 0 0 0,0-1 0 0 0,0 0 0 0 0,1 0 0 0 0,-1-1 1 0 0,2 1-1 0 0,-1-1 0 0 0,1 1 0 0 0,0-1 0 0 0,0 0 0 0 0,1 0 0 0 0,0-1 0 0 0,0 1 0 0 0,0-1 0 0 0,1 0 0 0 0,-1-1 0 0 0,1 1 1 0 0,0-1-1 0 0,0 0 0 0 0,1-1 0 0 0,3 2 63 0 0,73 31-3266 0 0,-3-14-5554 0 0,-59-17 2367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1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345 177 2913 0 0,'0'0'2283'0'0,"0"0"-1474"0"0,0 0-567 0 0,0 0 352 0 0,0 0 467 0 0,0 0 178 0 0,0 0-124 0 0,-17 32-337 0 0,-60 104-295 0 0,-128 237 112 0 0,159-303 198 0 0,57-86 2246 0 0,8-26-2796 0 0,-7 14-100 0 0,77-143 11 0 0,6 5-1 0 0,50-58-153 0 0,-64 132-245 0 0,-72 135-582 0 0,-8 17 1273 0 0,16 103 731 0 0,-15-157-1086 0 0,0 1 0 0 0,0-1 0 0 0,1 0 0 0 0,0 1 0 0 0,0-2 0 0 0,1 1 0 0 0,0 0 0 0 0,0-1 0 0 0,0 1 0 0 0,0-1 0 0 0,1 0 0 0 0,0-1 0 0 0,0 1 0 0 0,1-1 0 0 0,-1 0 0 0 0,1 0 0 0 0,-1 0 0 0 0,1-1 0 0 0,1 0 0 0 0,-1 0-1 0 0,0-1 1 0 0,4 1-91 0 0,-4-1 196 0 0,0-1 0 0 0,0-1-1 0 0,0 1 1 0 0,-1-1 0 0 0,1 0-1 0 0,0 0 1 0 0,0-1-1 0 0,0 0 1 0 0,0 0 0 0 0,0 0-1 0 0,-1 0 1 0 0,1-1 0 0 0,-1 0-1 0 0,1-1 1 0 0,-1 1-1 0 0,0-1 1 0 0,1 0 0 0 0,-1 0-1 0 0,-1 0 1 0 0,1-1 0 0 0,0 0-1 0 0,-1 0 1 0 0,0 0-1 0 0,0 0 1 0 0,0-1 0 0 0,-1 0-1 0 0,1 1 1 0 0,-1-1-1 0 0,0 0 1 0 0,0-1 0 0 0,-1 1-1 0 0,0-1 1 0 0,0 1 0 0 0,0-1-1 0 0,0 0-195 0 0,32-158 580 0 0,-27 53-4114 0 0,0 77-2363 0 0,-5 24 170 0 0,0 5-5435 0 0</inkml:trace>
  <inkml:trace contextRef="#ctx0" brushRef="#br0" timeOffset="269.371">1069 232 4241 0 0,'0'0'2022'0'0,"0"0"-799"0"0,0 0-238 0 0,0 0 154 0 0,-17 32 128 0 0,-51 101-55 0 0,47-57 38 0 0,22-63-1042 0 0,0-5-66 0 0,1 1 0 0 0,0-1 0 0 0,0 0 0 0 0,0 0 0 0 0,1-1 0 0 0,1 1 0 0 0,-1-1 0 0 0,1 1 0 0 0,1-1 0 0 0,-1 0 0 0 0,1 0 0 0 0,0-1 0 0 0,1 0 0 0 0,-1 0 0 0 0,1 0 0 0 0,0 0 0 0 0,1-1 0 0 0,0 0 0 0 0,-1 0 0 0 0,2-1 0 0 0,-1 0 0 0 0,0 0 0 0 0,1-1 0 0 0,0 0 0 0 0,-1 0 0 0 0,1-1 0 0 0,0 0 0 0 0,1 0 0 0 0,-1-1 0 0 0,0 0 0 0 0,0 0 0 0 0,1-1 0 0 0,-1 0 0 0 0,7-1-142 0 0,-11 1 148 0 0,-1 0 0 0 0,1 0 0 0 0,0-1 1 0 0,0 1-1 0 0,0-1 0 0 0,0 0 1 0 0,0 0-1 0 0,-1 0 0 0 0,1-1 0 0 0,-1 1 1 0 0,1-1-1 0 0,-1 0 0 0 0,1 0 1 0 0,-1 0-1 0 0,0 0 0 0 0,0-1 0 0 0,0 1 1 0 0,0-1-1 0 0,0 0 0 0 0,-1 0 0 0 0,1 0 1 0 0,-1 0-1 0 0,0 0 0 0 0,0 0 1 0 0,0-1-1 0 0,0 1 0 0 0,0-1 0 0 0,-1 0 1 0 0,1-1-149 0 0,11-115 1346 0 0,-13 111-1409 0 0,-1 0 0 0 0,-1 0 0 0 0,0 0 0 0 0,0 0 0 0 0,-1 1 0 0 0,0-1-1 0 0,0 1 1 0 0,-1 0 0 0 0,0 0 0 0 0,0 0 0 0 0,-1 0 0 0 0,0 1 0 0 0,-6-7 63 0 0,-58-39-5483 0 0,54 49 162 0 0,3 3-5364 0 0</inkml:trace>
  <inkml:trace contextRef="#ctx0" brushRef="#br0" timeOffset="682.447">1476 365 8026 0 0,'0'0'1589'0'0,"0"0"-323"0"0,0 0-27 0 0,0 0 112 0 0,0 0-68 0 0,0 0-271 0 0,0 0-332 0 0,0 0-216 0 0,0 0-62 0 0,0 0-32 0 0,0 0-55 0 0,0 0-83 0 0,0 0-78 0 0,8 14-46 0 0,27 48-44 0 0,-33-58-9 0 0,1 0 0 0 0,-1 1 1 0 0,1-1-1 0 0,0-1 1 0 0,0 1-1 0 0,1 0 1 0 0,-1-1-1 0 0,1 1 0 0 0,0-1 1 0 0,0 0-1 0 0,0 0 1 0 0,0-1-1 0 0,0 1 1 0 0,1-1-1 0 0,-1 0 0 0 0,1 0 1 0 0,-1-1-1 0 0,1 1 1 0 0,0-1-1 0 0,0 0 1 0 0,0 0-1 0 0,0-1 0 0 0,-1 1 1 0 0,1-1-1 0 0,0 0 1 0 0,0 0-1 0 0,0-1 1 0 0,0 1-1 0 0,0-1 0 0 0,0 0 1 0 0,-1-1-1 0 0,1 1 1 0 0,0-1-56 0 0,12-5 309 0 0,-1 0 0 0 0,-1 0 1 0 0,1-2-1 0 0,-2 0 0 0 0,1-1 1 0 0,-1 0-1 0 0,13-12-309 0 0,66-52 411 0 0,-83 107-988 0 0,-10-25 525 0 0,0-2 63 0 0,-1-1 0 0 0,1 1 0 0 0,0 0-1 0 0,0 0 1 0 0,1 0 0 0 0,0-1-1 0 0,0 1 1 0 0,0 0 0 0 0,1-1 0 0 0,-1 1-1 0 0,1-1 1 0 0,1 1 0 0 0,-1-1-1 0 0,1 0 1 0 0,0 0 0 0 0,0 0-1 0 0,0 0 1 0 0,1 0 0 0 0,0-1 0 0 0,0 0-1 0 0,0 0 1 0 0,0 0 0 0 0,1 0-1 0 0,-1 0 1 0 0,1-1 0 0 0,0 0 0 0 0,0 0-1 0 0,0-1 1 0 0,1 1 0 0 0,-1-1-1 0 0,1 0 1 0 0,-1 0 0 0 0,2-1-11 0 0,-2-1 145 0 0,1 0 0 0 0,0-1 0 0 0,-1 0 0 0 0,1 0 1 0 0,-1 0-1 0 0,0-1 0 0 0,1 0 0 0 0,-1 0 0 0 0,0 0 0 0 0,0 0 1 0 0,0-1-1 0 0,0 0 0 0 0,-1 0 0 0 0,1-1 0 0 0,-1 1 0 0 0,0-1 0 0 0,0 0 1 0 0,0 0-1 0 0,1-2-145 0 0,10-11 236 0 0,-1-1 1 0 0,0 0 0 0 0,-2-1 0 0 0,0-1-1 0 0,-1 0 1 0 0,-1 0 0 0 0,1-6-237 0 0,8-14 34 0 0,10-43-1018 0 0,-26 45-9311 0 0,-3 34-1631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1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635 781 1288 0 0,'0'0'1210'0'0,"0"0"-318"0"0,0 0-48 0 0,0 0 214 0 0,0 0 261 0 0,0 0 96 0 0,0 0-126 0 0,0 0-254 0 0,0 0-261 0 0,0 0-221 0 0,0 0-130 0 0,0 0-47 0 0,0 0 0 0 0,3 30 12 0 0,10 94 14 0 0,-7 93 1422 0 0,-25-144 881 0 0,19-79 789 0 0,-3-12-3135 0 0,1 6-134 0 0,1-13-115 0 0,1 1 0 0 0,1-1 1 0 0,1 1-1 0 0,1 0 1 0 0,1-1-1 0 0,2 2 0 0 0,0-1 1 0 0,2 1-1 0 0,0 0 0 0 0,1 0 1 0 0,2 1-1 0 0,10-16-110 0 0,-5 10 22 0 0,1 1 1 0 0,2 1-1 0 0,1 1 1 0 0,1 0-1 0 0,19-17-22 0 0,-38 40-1 0 0,0 0-1 0 0,0-1 1 0 0,0 1-1 0 0,0 0 1 0 0,0 0 0 0 0,0 0-1 0 0,0 0 1 0 0,1 1-1 0 0,-1-1 1 0 0,1 1 0 0 0,-1-1-1 0 0,1 1 1 0 0,0 0-1 0 0,-1 0 1 0 0,1 0-1 0 0,0 0 1 0 0,0 0 0 0 0,0 1-1 0 0,-1-1 1 0 0,1 1-1 0 0,0 0 1 0 0,0 0 0 0 0,0 0-1 0 0,0 0 1 0 0,0 1-1 0 0,0-1 1 0 0,0 1-1 0 0,0-1 1 0 0,-1 1 0 0 0,1 0-1 0 0,0 0 1 0 0,0 1-1 0 0,0-1 2 0 0,47 149-208 0 0,-50-149 122 0 0,0-1 0 0 0,0 1 0 0 0,0 0-1 0 0,0-1 1 0 0,0 1 0 0 0,0 0 0 0 0,0-1-1 0 0,0 1 1 0 0,0 0 0 0 0,1-1 0 0 0,-1 1-1 0 0,0 0 1 0 0,1-1 0 0 0,-1 1 0 0 0,0-1-1 0 0,1 1 1 0 0,-1 0 0 0 0,1-1 0 0 0,-1 1-1 0 0,1-1 1 0 0,-1 0 0 0 0,1 1 0 0 0,-1-1-1 0 0,1 1 1 0 0,-1-1 0 0 0,1 0 0 0 0,-1 1-1 0 0,1-1 1 0 0,0 0 0 0 0,-1 0 0 0 0,1 1-1 0 0,0-1 1 0 0,-1 0 0 0 0,1 0 0 0 0,0 0-1 0 0,-1 0 1 0 0,1 0 0 0 0,0 0 0 0 0,-1 0-1 0 0,1 0 1 0 0,0 0 0 0 0,-1 0 0 0 0,1 0-1 0 0,0 0 1 0 0,-1-1 0 0 0,1 1 0 0 0,0 0-1 0 0,-1 0 1 0 0,1-1 0 0 0,0 1 86 0 0,19-28-15221 0 0,-16 23 11324 0 0</inkml:trace>
  <inkml:trace contextRef="#ctx0" brushRef="#br0" timeOffset="423.112">495 490 3025 0 0,'0'0'3386'0'0,"0"0"-1575"0"0,0 0-516 0 0,0 0 161 0 0,0 0 202 0 0,0 0 77 0 0,0 0-203 0 0,0 0-364 0 0,0 0-225 0 0,0 0-120 0 0,0 0-69 0 0,0 0-37 0 0,17-3-68 0 0,121-13 949 0 0,215-13 81 0 0,-314 29-1061 0 0,-131-38-32 0 0,81 33-561 0 0,0 0-1 0 0,1 0 1 0 0,0-1-1 0 0,0-1 1 0 0,0 1-1 0 0,1-2 1 0 0,0 1-1 0 0,1-1 0 0 0,-4-4-24 0 0,-8-20-2296 0 0,43 31-2301 0 0,8 1-5005 0 0,-19 0 444 0 0</inkml:trace>
  <inkml:trace contextRef="#ctx0" brushRef="#br0" timeOffset="722.624">1600 788 7730 0 0,'0'0'4381'0'0,"0"0"-2288"0"0,0 0-883 0 0,0 0 97 0 0,0 0 129 0 0,0 0-23 0 0,0 0-287 0 0,0 0-425 0 0,0 0-265 0 0,0 0-138 0 0,0 0-87 0 0,0 0-10 0 0,0 0 6 0 0,-12 20-28 0 0,-79 136 172 0 0,-5 21-497 0 0,57-118-1435 0 0,5-34-6897 0 0,28-24 3514 0 0,0-1-2203 0 0</inkml:trace>
  <inkml:trace contextRef="#ctx0" brushRef="#br0" timeOffset="971.454">1228 762 8018 0 0,'0'0'2723'0'0,"0"0"-651"0"0,0 0-490 0 0,0 0-126 0 0,0 0-58 0 0,0 0-128 0 0,0 0-233 0 0,0 0-193 0 0,0 0-133 0 0,0 0-120 0 0,0 0-91 0 0,0 0-64 0 0,27 17-50 0 0,83 53-64 0 0,-37 0 224 0 0,-52-43-400 0 0,14 13-418 0 0,1-3-1 0 0,2-1 0 0 0,2-1 1 0 0,20 12 272 0 0,-23-23-2531 0 0,-12-8-4087 0 0,-12-8-4180 0 0</inkml:trace>
  <inkml:trace contextRef="#ctx0" brushRef="#br0" timeOffset="2291.828">252 77 0 0 0,'0'0'277'0'0,"0"0"845"0"0,0 0 464 0 0,0 0 273 0 0,0 0 149 0 0,0 0-49 0 0,0 0-269 0 0,0 0-275 0 0,0 0-239 0 0,0 0-206 0 0,0 0-107 0 0,0 0-81 0 0,-14-12-52 0 0,-45-37-41 0 0,57 48-597 0 0,1-1-1 0 0,0 1 1 0 0,-1 0 0 0 0,1 0-1 0 0,-1-1 1 0 0,1 1-1 0 0,-1 1 1 0 0,0-1 0 0 0,1 0-1 0 0,-1 0 1 0 0,0 0-1 0 0,1 1 1 0 0,-1-1-1 0 0,0 1 1 0 0,0 0 0 0 0,0-1-1 0 0,0 1 1 0 0,1 0-1 0 0,-1 0 1 0 0,0 0 0 0 0,0 0-1 0 0,0 0 1 0 0,0 1-1 0 0,0-1 1 0 0,1 0-1 0 0,-2 1-91 0 0,-1 0 121 0 0,0 3-87 0 0,0-1-1 0 0,0 0 1 0 0,0 1 0 0 0,0 0-1 0 0,0 0 1 0 0,1 0-1 0 0,0 1 1 0 0,0-1 0 0 0,0 1-1 0 0,0 0 1 0 0,1-1-1 0 0,-1 1 1 0 0,1 0 0 0 0,1 1-1 0 0,-2 1-33 0 0,3-5 12 0 0,-14 43 94 0 0,2 1 0 0 0,3 1 0 0 0,1-1 0 0 0,3 1 0 0 0,1 1 0 0 0,3-1 0 0 0,3 38-106 0 0,-1-39 50 0 0,32 508 341 0 0,-33-512-355 0 0,1-7 11 0 0,-1 0 0 0 0,-1-1 0 0 0,-2 1 1 0 0,-2 0-1 0 0,-1-1 0 0 0,-10 33-47 0 0,5-41 140 0 0,-9 59 635 0 0,77-74 200 0 0,71-29 321 0 0,-89 9-1662 0 0,1 2-1 0 0,0 2 1 0 0,0 2-1 0 0,40 1 367 0 0,-54 0-3579 0 0,-9 0-4097 0 0,-5-2-3755 0 0</inkml:trace>
  <inkml:trace contextRef="#ctx0" brushRef="#br0" timeOffset="3051.045">1826 144 880 0 0,'0'0'1467'0'0,"0"0"-103"0"0,0 0 70 0 0,0 0 200 0 0,0 0 118 0 0,0 0-102 0 0,0 0-213 0 0,0 0-228 0 0,0 0-189 0 0,0 0-124 0 0,0 0-81 0 0,0 0-72 0 0,20-11-50 0 0,64-32-54 0 0,-72 38-432 0 0,1-1 0 0 0,-1 2 0 0 0,0 0 0 0 0,1 0-1 0 0,0 1 1 0 0,0 1 0 0 0,0 0 0 0 0,0 0 0 0 0,1 2 0 0 0,-1 0 0 0 0,8 1-207 0 0,6-1 133 0 0,-24 0-111 0 0,0 0 0 0 0,0 1 0 0 0,0 0 0 0 0,0-1 0 0 0,0 1 0 0 0,-1 0 0 0 0,1 0 0 0 0,0 0 0 0 0,0 1 0 0 0,-1-1 0 0 0,1 1 0 0 0,-1-1 0 0 0,1 1 0 0 0,-1 0 1 0 0,0 0-1 0 0,1 0 0 0 0,-1 0 0 0 0,0 1 0 0 0,0-1 0 0 0,-1 0 0 0 0,1 1 0 0 0,0-1 0 0 0,-1 1 0 0 0,0 0 0 0 0,1-1 0 0 0,-1 1 0 0 0,0 0 0 0 0,-1 0 0 0 0,1 0 0 0 0,0 0-22 0 0,12 95 769 0 0,-12-87-690 0 0,0 125 499 0 0,-6-1-1 0 0,-18 99-577 0 0,3-29 48 0 0,9-98 4 0 0,4-53-32 0 0,2 0-1 0 0,3 0 1 0 0,4 48-20 0 0,2-85-203 0 0,-15-3 3058 0 0,-98 11-2542 0 0,73-39-1251 0 0,29 3-2639 0 0,1-4-4809 0 0,3 7-3647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7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81 133 4817 0 0,'0'0'2048'0'0,"0"0"-363"0"0,0 0-124 0 0,0 0 63 0 0,0 0 91 0 0,0 0-46 0 0,0 0-312 0 0,0 0-399 0 0,0 0-315 0 0,0 0-243 0 0,0 0-73 0 0,0 0-15 0 0,0 0-32 0 0,-10 33-18 0 0,-31 108-54 0 0,24-18 74 0 0,4 154 177 0 0,30-282-295 0 0,91-78 355 0 0,-84 63-511 0 0,2 2 0 0 0,1 1 0 0 0,0 1-1 0 0,1 1 1 0 0,0 1 0 0 0,1 2 0 0 0,1 0 0 0 0,0 3 0 0 0,0 0 0 0 0,1 2 0 0 0,17-2-8 0 0,-44 9-7 0 0,-1 0 0 0 0,0-1-1 0 0,1 2 1 0 0,-1-1 0 0 0,0 0 0 0 0,1 0 0 0 0,-1 1 0 0 0,0 0 0 0 0,1 0 0 0 0,-1 0 0 0 0,0 0 0 0 0,0 0 0 0 0,0 1 0 0 0,0-1 0 0 0,0 1 0 0 0,0 0 0 0 0,-1 0 0 0 0,1 0 0 0 0,0 0 0 0 0,-1 0 0 0 0,0 1 0 0 0,1-1 0 0 0,-1 1 0 0 0,0 0 0 0 0,0-1 0 0 0,0 1 0 0 0,-1 0 0 0 0,1 0 0 0 0,-1 0 0 0 0,0 0 0 0 0,1 1 0 0 0,-2-1 0 0 0,1 0 0 0 0,0 0 0 0 0,0 1 0 0 0,-1-1 0 0 0,0 0 0 0 0,0 1 0 0 0,0 0 6 0 0,1 6 9 0 0,-1 0-1 0 0,-1 0 0 0 0,0 1 0 0 0,0-1 0 0 0,-1 0 0 0 0,0 0 1 0 0,-1 0-1 0 0,0 0 0 0 0,0-1 0 0 0,-1 1 0 0 0,-1-1 1 0 0,-3 6-8 0 0,-3 2-16 0 0,-1 0 0 0 0,-2-1 0 0 0,1-1 1 0 0,-2 0-1 0 0,0-1 0 0 0,0 0 0 0 0,-1-1 1 0 0,-1-1-1 0 0,0-1 0 0 0,-1 0 0 0 0,0-1 1 0 0,-1-1-1 0 0,0-1 0 0 0,0-1 0 0 0,-17 4 16 0 0,28-9-142 0 0,-1 0-1 0 0,0-1 1 0 0,1 0-1 0 0,-1-1 0 0 0,0 0 1 0 0,0 0-1 0 0,0-1 1 0 0,1 0-1 0 0,-1 0 0 0 0,1-1 1 0 0,-1 0-1 0 0,1-1 1 0 0,-6-2 142 0 0,10 3-254 0 0,1 0 0 0 0,0 0 0 0 0,-1 0 0 0 0,1-1 0 0 0,0 1 0 0 0,0-1 0 0 0,1 0-1 0 0,-1 1 1 0 0,1-1 0 0 0,-1 0 0 0 0,1-1 0 0 0,0 1 0 0 0,0 0 0 0 0,0-1 0 0 0,1 1 0 0 0,-1-1 0 0 0,1 1 0 0 0,0-1 0 0 0,0 0 0 0 0,0 1 0 0 0,0-2 254 0 0,-1-38-7977 0 0,2 27 2190 0 0</inkml:trace>
  <inkml:trace contextRef="#ctx0" brushRef="#br0" timeOffset="300.251">803 542 4465 0 0,'0'0'1656'0'0,"0"0"-173"0"0,0 0 72 0 0,0 0 223 0 0,0 0 117 0 0,0 0-124 0 0,0 0-375 0 0,0 0-394 0 0,-14 33-313 0 0,-40 106-244 0 0,39-65-37 0 0,17-69-363 0 0,-1-1 1 0 0,1 1 0 0 0,0 0-1 0 0,1-1 1 0 0,-1 1 0 0 0,1-1-1 0 0,0 0 1 0 0,0 0 0 0 0,0 0-1 0 0,1 0 1 0 0,-1 0 0 0 0,1-1 0 0 0,0 1-1 0 0,0-1 1 0 0,0 0 0 0 0,0-1-1 0 0,1 1 1 0 0,-1-1 0 0 0,1 1-1 0 0,-1-1 1 0 0,1-1 0 0 0,0 1-1 0 0,0-1 1 0 0,0 0 0 0 0,0 0-1 0 0,0 0 1 0 0,0 0 0 0 0,0-1-1 0 0,0 0 1 0 0,0 0 0 0 0,1-1 0 0 0,-1 1-1 0 0,0-1 1 0 0,0 0 0 0 0,0-1-1 0 0,0 1 1 0 0,-1-1 0 0 0,1 0-1 0 0,1 0-45 0 0,10-5 177 0 0,0 0-1 0 0,0-2 0 0 0,0 1 0 0 0,-1-2 0 0 0,0 0 1 0 0,-1-1-1 0 0,0 0 0 0 0,-1-1 0 0 0,0-1 1 0 0,-1 0-1 0 0,0 0 0 0 0,-1-1 0 0 0,-1-1 1 0 0,4-7-177 0 0,-9 15 7 0 0,-1 0 1 0 0,0 0-1 0 0,-1 0 0 0 0,0-1 1 0 0,0 1-1 0 0,0-1 1 0 0,-1 0-1 0 0,0 0 1 0 0,-1 0-1 0 0,0 0 1 0 0,0 0-1 0 0,0 0 1 0 0,-1 0-1 0 0,-1 0 1 0 0,1 0-1 0 0,-1 0 1 0 0,0 0-1 0 0,-1 0 1 0 0,0 0-1 0 0,0 0 1 0 0,-1 1-1 0 0,0-1 1 0 0,0 1-1 0 0,-1-1 1 0 0,0 1-1 0 0,-4-4-7 0 0,-56-33-2105 0 0,39 36-1183 0 0,-1 2-3560 0 0,15 5-3897 0 0</inkml:trace>
  <inkml:trace contextRef="#ctx0" brushRef="#br0" timeOffset="579.604">1592 0 12979 0 0,'0'0'1055'0'0,"0"0"-359"0"0,0 0-25 0 0,0 0 315 0 0,0 0 241 0 0,0 0 46 0 0,0 0-200 0 0,0 0-311 0 0,0 0-225 0 0,0 0-151 0 0,-4 35-105 0 0,-16 109-80 0 0,-7 160 198 0 0,43 12-786 0 0,-14-246-3189 0 0,-19-62-5538 0 0,13-8 6260 0 0,-1 0-3741 0 0</inkml:trace>
  <inkml:trace contextRef="#ctx0" brushRef="#br0" timeOffset="1015.737">1256 391 7098 0 0,'0'0'1668'0'0,"0"0"-236"0"0,0 0-29 0 0,0 0 53 0 0,0 0-58 0 0,0 0-203 0 0,0 0-259 0 0,34-8-170 0 0,113-22-130 0 0,148-32 1312 0 0,-256 49-1891 0 0,-1-2-1 0 0,0-2 1 0 0,-1-1-1 0 0,-2-2 1 0 0,0-1-1 0 0,15-13-56 0 0,0-3 57 0 0,-54 70 473 0 0,-14 5-288 0 0,2 1 1 0 0,2 1-1 0 0,1 0 0 0 0,2 1 1 0 0,2 0-1 0 0,2 0 0 0 0,2 1 1 0 0,0 35-243 0 0,5-72 7 0 0,0 1 1 0 0,0-1-1 0 0,1 0 1 0 0,0 1-1 0 0,0-1 1 0 0,1 0-1 0 0,-1 0 1 0 0,1 0-1 0 0,0 0 1 0 0,1 0-1 0 0,-1 0 0 0 0,1 0 1 0 0,0-1-1 0 0,0 1 1 0 0,0-1-1 0 0,1 0 1 0 0,-1 0-1 0 0,1 0 1 0 0,0 0-1 0 0,0-1 1 0 0,1 0-1 0 0,-1 0 1 0 0,1 0-1 0 0,-1 0 1 0 0,1 0-1 0 0,0-1 1 0 0,0 0-1 0 0,0 0 0 0 0,0-1 1 0 0,1 1-1 0 0,-1-1 1 0 0,0 0-1 0 0,1-1 1 0 0,-1 1-1 0 0,3-1-7 0 0,6-1 50 0 0,-1 0-1 0 0,1-2 0 0 0,0 1 1 0 0,0-2-1 0 0,-1 0 1 0 0,0 0-1 0 0,0-1 0 0 0,9-5-49 0 0,-9 4 11 0 0,77-16 43 0 0,-88 23-53 0 0,-1 0 0 0 0,0 1 0 0 0,1 0 0 0 0,-1-1-1 0 0,0 1 1 0 0,0 0 0 0 0,0-1 0 0 0,0 1-1 0 0,-1 0 1 0 0,1 0 0 0 0,0 0 0 0 0,-1 0 0 0 0,1-1-1 0 0,-1 1 1 0 0,0 0 0 0 0,1 0 0 0 0,-1 0-1 0 0,0 0 1 0 0,0 0 0 0 0,-1 0 0 0 0,1 0 0 0 0,0 0-1 0 0,-1 0 1 0 0,1 1-1 0 0,-1 3 1 0 0,1 5-26 0 0,-1-7-47 0 0,0 1 0 0 0,0-1 0 0 0,1 0-1 0 0,-1 0 1 0 0,1 0 0 0 0,0 1-1 0 0,0-1 1 0 0,0 0 0 0 0,0 1-1 0 0,1-1 1 0 0,0 0 0 0 0,0 0-1 0 0,0 0 1 0 0,0 0 0 0 0,1 0-1 0 0,0 0 1 0 0,-1 0 0 0 0,1 0 0 0 0,1-1-1 0 0,-1 1 1 0 0,0-1 0 0 0,1 1-1 0 0,0-1 1 0 0,0 0 0 0 0,0 0-1 0 0,0 0 1 0 0,0-1 0 0 0,1 1-1 0 0,-1-1 1 0 0,1 1 0 0 0,0-1 0 0 0,0 0-1 0 0,2 0 73 0 0,33 1-3377 0 0,-13-3-5655 0 0,-14 0 310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6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247 137 0 0 0,'0'0'904'0'0,"0"0"846"0"0,0 0 106 0 0,0 0-193 0 0,0 0-212 0 0,0 0-181 0 0,0 0-93 0 0,-16-5-64 0 0,-50-14-72 0 0,64 19-958 0 0,0-1 0 0 0,0 1 0 0 0,-1 0 0 0 0,1-1 0 0 0,0 1-1 0 0,0 0 1 0 0,0 0 0 0 0,0 1 0 0 0,-1-1 0 0 0,1 0 0 0 0,0 1 0 0 0,0-1-1 0 0,0 1 1 0 0,0 0 0 0 0,0-1 0 0 0,0 1 0 0 0,0 0 0 0 0,0 1 0 0 0,0-1-1 0 0,0 0 1 0 0,0 0 0 0 0,1 1 0 0 0,-1-1 0 0 0,1 1 0 0 0,-1-1 0 0 0,1 1-1 0 0,-1 0-82 0 0,-3 3 218 0 0,-6 9-81 0 0,-1 0 0 0 0,2 1 0 0 0,0 0 0 0 0,1 0-1 0 0,1 1 1 0 0,0 0 0 0 0,1 1 0 0 0,0-1-1 0 0,2 1 1 0 0,0 1 0 0 0,1-1 0 0 0,1 1 0 0 0,0 0-1 0 0,1 0 1 0 0,1-1 0 0 0,2 19-137 0 0,-1-31 22 0 0,0 1 0 0 0,0 0-1 0 0,1-1 1 0 0,0 1 0 0 0,0 0 0 0 0,1-1 0 0 0,-1 0-1 0 0,1 1 1 0 0,0-1 0 0 0,1 0 0 0 0,-1 0 0 0 0,1 0 0 0 0,0 0-1 0 0,0 0 1 0 0,1-1 0 0 0,-1 1 0 0 0,1-1 0 0 0,0 0 0 0 0,0 0-1 0 0,1-1 1 0 0,-1 1 0 0 0,1-1 0 0 0,0 0 0 0 0,-1 0-1 0 0,1 0 1 0 0,1-1 0 0 0,-1 0 0 0 0,0 0 0 0 0,1 0 0 0 0,-1 0-1 0 0,1-1 1 0 0,-1 0 0 0 0,1 0 0 0 0,-1-1 0 0 0,1 0-1 0 0,0 0-21 0 0,6 0 130 0 0,-1-1-1 0 0,0 0 1 0 0,0-1-1 0 0,0 0 1 0 0,0-1-1 0 0,0 0 1 0 0,0-1-1 0 0,-1 0 1 0 0,0 0-1 0 0,0-2 1 0 0,0 1-1 0 0,0-1 1 0 0,-1 0-1 0 0,0-1 1 0 0,0 0-1 0 0,-1-1 1 0 0,0 1-1 0 0,0-2 1 0 0,-1 1-1 0 0,0-1 1 0 0,0 0-1 0 0,0-2-129 0 0,2-5 105 0 0,0-1-1 0 0,-1 0 1 0 0,-1 0-1 0 0,-1 0 1 0 0,-1-1-1 0 0,0 0 1 0 0,-1 0-1 0 0,-1 0 1 0 0,0-1-1 0 0,-2 1 1 0 0,0-1-1 0 0,-1-2-104 0 0,-1 10-177 0 0,0 0-1 0 0,0 0 1 0 0,-1 0 0 0 0,-1 0-1 0 0,1 1 1 0 0,-2-1-1 0 0,0 1 1 0 0,0 0 0 0 0,0 0-1 0 0,-2 0 1 0 0,1 0-1 0 0,-1 1 1 0 0,-4-5 177 0 0,-15-5-3347 0 0,2 16-6208 0 0,14 3 3006 0 0</inkml:trace>
  <inkml:trace contextRef="#ctx0" brushRef="#br0" timeOffset="330.652">597 509 10306 0 0,'0'0'2825'0'0,"0"0"-1364"0"0,0 0-635 0 0,0 0-10 0 0,0 0 86 0 0,0 0 37 0 0,0 0-143 0 0,0 0-260 0 0,0 0-148 0 0,22-32-73 0 0,70-98-69 0 0,-15 41 186 0 0,72-69 33 0 0,-147 159-498 0 0,1 1 0 0 0,-1 0 0 0 0,0 0 0 0 0,0-1 0 0 0,0 1 1 0 0,-1 0-1 0 0,1 1 0 0 0,0-1 0 0 0,-1 0 0 0 0,1 0 0 0 0,-1 1 1 0 0,0-1-1 0 0,0 1 0 0 0,0-1 0 0 0,0 1 0 0 0,0 0 0 0 0,0-1 1 0 0,-1 1-1 0 0,1 0 0 0 0,-1-1 0 0 0,0 1 0 0 0,0 0 0 0 0,0 0 1 0 0,0-1-1 0 0,0 1 0 0 0,-1 0 0 0 0,1-1 0 0 0,-1 1 33 0 0,3 13-18 0 0,-2-11 26 0 0,1 0 0 0 0,0 0 1 0 0,0 0-1 0 0,0 0 0 0 0,0-1 0 0 0,1 1 0 0 0,0 0 1 0 0,0-1-1 0 0,0 1 0 0 0,1-1 0 0 0,-1 1 0 0 0,1-1 1 0 0,0 0-1 0 0,0 0 0 0 0,1 0 0 0 0,-1-1 0 0 0,1 1 0 0 0,0-1 1 0 0,-1 0-1 0 0,2 0 0 0 0,-1 0 0 0 0,0 0 0 0 0,1-1 1 0 0,-1 0-1 0 0,1 0 0 0 0,-1 0 0 0 0,1 0 0 0 0,0-1 1 0 0,0 1-1 0 0,0-2 0 0 0,0 1 0 0 0,0 0 0 0 0,0-1 1 0 0,0 0-1 0 0,2 0-8 0 0,12-4 135 0 0,0 0 1 0 0,0-2 0 0 0,0 0-1 0 0,-1-1 1 0 0,1-1 0 0 0,-2-1-1 0 0,1 0 1 0 0,-1-1 0 0 0,-1-1 0 0 0,0-1-1 0 0,0 0 1 0 0,-1-1 0 0 0,-1-1-1 0 0,0 0 1 0 0,-1-1 0 0 0,-1 0-1 0 0,0-1 1 0 0,-1-1 0 0 0,1-1-136 0 0,14-19-1482 0 0,-9 11-5071 0 0,-10 14-4855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4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379 34 0 0 0,'0'0'207'0'0,"0"0"650"0"0,0 0 89 0 0,0 0-85 0 0,0 0-58 0 0,0 0-28 0 0,0 0 16 0 0,-1-2-39 0 0,-2-1-574 0 0,1 0-1 0 0,0 1 1 0 0,-1-1-1 0 0,0 1 1 0 0,0 0 0 0 0,1 0-1 0 0,-1 0 1 0 0,0 0-1 0 0,-1 0 1 0 0,1 1 0 0 0,0-1-1 0 0,0 1 1 0 0,-1 0-1 0 0,1 0 1 0 0,-1 0-1 0 0,1 1 1 0 0,-1-1 0 0 0,1 1-1 0 0,-1 0 1 0 0,1-1-1 0 0,-1 2 1 0 0,1-1 0 0 0,-1 0-1 0 0,1 1 1 0 0,-1 0-1 0 0,-1 0-177 0 0,-101 31-317 0 0,93-26 539 0 0,-123 56 1184 0 0,136-61-1389 0 0,-1-1 1 0 0,1 1-1 0 0,-1-1 1 0 0,1 1 0 0 0,-1-1-1 0 0,1 1 1 0 0,0-1-1 0 0,-1 1 1 0 0,1 0-1 0 0,0-1 1 0 0,0 1-1 0 0,-1 0 1 0 0,1-1-1 0 0,0 1 1 0 0,0 0-1 0 0,0-1 1 0 0,0 1 0 0 0,0 0-1 0 0,0-1 1 0 0,0 1-1 0 0,0 0 1 0 0,0 0-1 0 0,0-1 1 0 0,0 1-1 0 0,0 0 1 0 0,0-1-1 0 0,1 1 1 0 0,-1 0-1 0 0,0-1 1 0 0,1 1 0 0 0,-1-1-1 0 0,0 1 1 0 0,1 0-1 0 0,-1-1 1 0 0,0 1-1 0 0,1-1 1 0 0,-1 1-1 0 0,1-1 1 0 0,-1 1-1 0 0,1-1 1 0 0,0 0-1 0 0,-1 1 1 0 0,1-1 0 0 0,-1 1-1 0 0,1-1 1 0 0,0 0-1 0 0,-1 0 1 0 0,1 1-1 0 0,0-1 1 0 0,-1 0-1 0 0,1 0 1 0 0,0 0-1 0 0,0 0-17 0 0,41 16 913 0 0,-6-7-368 0 0,-15-5-395 0 0,-1 0 0 0 0,0 2 0 0 0,0 0 0 0 0,-1 2 0 0 0,0 0-1 0 0,0 1 1 0 0,-1 1 0 0 0,1 1-150 0 0,-17-10 60 0 0,1 1-1 0 0,-1 0 1 0 0,1 1 0 0 0,-1-1 0 0 0,1 0-1 0 0,-1 1 1 0 0,0-1 0 0 0,0 1-1 0 0,0 0 1 0 0,-1 0 0 0 0,1 0 0 0 0,-1-1-1 0 0,1 2 1 0 0,-1-1 0 0 0,0 0 0 0 0,0 0-1 0 0,0 0 1 0 0,-1 0 0 0 0,1 1-1 0 0,-1-1 1 0 0,0 0 0 0 0,0 0 0 0 0,0 1-1 0 0,0-1 1 0 0,0 0 0 0 0,-1 1-1 0 0,0-1 1 0 0,1 0 0 0 0,-1 0 0 0 0,0 0-1 0 0,-1 0 1 0 0,0 3-60 0 0,-12 7 62 0 0,0-2-1 0 0,-1 0 1 0 0,0 0 0 0 0,0-1-1 0 0,-1-1 1 0 0,0-1 0 0 0,-1 0-1 0 0,0-1 1 0 0,0-1 0 0 0,-1-1 0 0 0,1 0-1 0 0,-15 1-61 0 0,27-4-122 0 0,-1-1-1 0 0,1 0 0 0 0,0 0 0 0 0,-1 0 1 0 0,1 0-1 0 0,0-1 0 0 0,-1 0 1 0 0,1 0-1 0 0,-1-1 0 0 0,1 0 1 0 0,-1 1-1 0 0,1-2 0 0 0,0 1 1 0 0,0-1-1 0 0,0 1 0 0 0,0-2 0 0 0,-2 0 123 0 0,3-20-4807 0 0,11 10-1539 0 0,-3 5 1428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1706 460 4665 0 0,'0'0'1775'0'0,"0"0"-153"0"0,0 0 155 0 0,0 0 148 0 0,0 0-85 0 0,0 0-318 0 0,0 0-454 0 0,0 0-350 0 0,-11 34-206 0 0,-28 101-36 0 0,38-134-452 0 0,0 0 0 0 0,0 0 0 0 0,0 0-1 0 0,1 1 1 0 0,-1-1 0 0 0,0 1 0 0 0,1-1 0 0 0,-1 0 0 0 0,1 1 0 0 0,-1-1 0 0 0,1 1 0 0 0,0-1 0 0 0,-1 1 0 0 0,1-1-1 0 0,0 1 1 0 0,0-1 0 0 0,0 1 0 0 0,0-1 0 0 0,1 1 0 0 0,-1-1 0 0 0,0 1 0 0 0,1-1 0 0 0,-1 1 0 0 0,0-1 0 0 0,1 1-1 0 0,0-1 1 0 0,-1 0 0 0 0,1 1 0 0 0,0-1 0 0 0,0 0 0 0 0,0 0 0 0 0,0 1 0 0 0,0-1 0 0 0,0 0 0 0 0,0 0-1 0 0,0 0 1 0 0,0 0 0 0 0,1 0 0 0 0,0 0-24 0 0,3 1 220 0 0,3 1-4 0 0,-1 0-1 0 0,2-1 1 0 0,-1 0-1 0 0,0 0 1 0 0,0-1-1 0 0,0 0 1 0 0,1-1-1 0 0,-1 0 1 0 0,0 0 0 0 0,1-1-1 0 0,-1 0 1 0 0,0 0-1 0 0,0-1 1 0 0,1 0-1 0 0,-1 0 1 0 0,-1-1-1 0 0,1 0 1 0 0,0-1-1 0 0,-1 0 1 0 0,1 0 0 0 0,-1 0-1 0 0,-1-1 1 0 0,1 0-1 0 0,0 0 1 0 0,-1-1-1 0 0,0 0 1 0 0,-1 0-1 0 0,1 0 1 0 0,-1-1-1 0 0,0 1 1 0 0,-1-1 0 0 0,1-1-216 0 0,-1 4-35 0 0,-1 0 1 0 0,1-1-1 0 0,-1 1 1 0 0,0-1-1 0 0,0 1 1 0 0,-1-1-1 0 0,1 0 1 0 0,-1 0-1 0 0,0 0 1 0 0,-1 0-1 0 0,1 0 1 0 0,-1-1-1 0 0,0 1 1 0 0,0 0-1 0 0,-1-1 1 0 0,1 1-1 0 0,-1-1 1 0 0,-1 1-1 0 0,1-1 1 0 0,-1 1-1 0 0,0 0 1 0 0,0-1-1 0 0,0 1 1 0 0,-1 0-1 0 0,1 0 1 0 0,-1 0-1 0 0,-1 0 1 0 0,1 0-1 0 0,-1 0 1 0 0,0 1-1 0 0,0-1 1 0 0,0 1-1 0 0,0 0 1 0 0,-1-1-1 0 0,0 2 1 0 0,0-1-1 0 0,0 0 35 0 0,-3 1-506 0 0,1 1 0 0 0,-1-1 0 0 0,0 1 0 0 0,0 0-1 0 0,-1 1 1 0 0,1-1 0 0 0,0 2 0 0 0,0-1 0 0 0,-1 1-1 0 0,1 0 1 0 0,0 0 0 0 0,-1 1 0 0 0,0 0 506 0 0,-58 16-11010 0 0,46-9 3927 0 0</inkml:trace>
  <inkml:trace contextRef="#ctx0" brushRef="#br0" timeOffset="536.353">2273 523 8786 0 0,'0'0'1787'0'0,"0"0"-204"0"0,0 0-25 0 0,0 0-61 0 0,0 0-199 0 0,0 0-361 0 0,-31 20-420 0 0,-96 65-304 0 0,125-84-213 0 0,0-1 1 0 0,0 1-1 0 0,-1 0 1 0 0,1 0 0 0 0,0 1-1 0 0,0-1 1 0 0,0 0-1 0 0,0 1 1 0 0,1-1-1 0 0,-1 1 1 0 0,0-1-1 0 0,1 1 1 0 0,-1 0-1 0 0,1 0 1 0 0,-1 0-1 0 0,1 0 1 0 0,0 0-1 0 0,0 0 1 0 0,0 0-1 0 0,0 0 1 0 0,0 0-1 0 0,0 1 1 0 0,0-1-1 0 0,1 0 1 0 0,0 0-1 0 0,-1 1 1 0 0,1 1-1 0 0,0 4-30 0 0,0-5 18 0 0,-1 1 0 0 0,1-1 0 0 0,-1 1 0 0 0,1-1 0 0 0,0 1 0 0 0,1 0 0 0 0,-1-1 0 0 0,1 1 0 0 0,-1-1-1 0 0,1 1 1 0 0,0-1 0 0 0,0 0 0 0 0,1 1 0 0 0,-1-1 0 0 0,1 0 0 0 0,0 0 0 0 0,-1 0 0 0 0,1 0 0 0 0,1 0 0 0 0,-1 0 0 0 0,0 0 0 0 0,1-1 0 0 0,-1 1 0 0 0,1-1 0 0 0,0 0 0 0 0,0 0 0 0 0,0 0 0 0 0,0 0 0 0 0,0 0 0 0 0,0-1 0 0 0,0 1 0 0 0,1-1 0 0 0,-1 0 0 0 0,1 0 0 0 0,-1 0-1 0 0,0 0 1 0 0,3-1 12 0 0,7 2 101 0 0,0-2-1 0 0,1 1 0 0 0,-1-2 1 0 0,0 0-1 0 0,0-1 0 0 0,0 0 1 0 0,0 0-1 0 0,0-2 0 0 0,-1 0 0 0 0,1 0 1 0 0,-1-1-1 0 0,0 0 0 0 0,0-1 1 0 0,-1-1-1 0 0,8-5-100 0 0,6-5 450 0 0,-1-1 0 0 0,-1-1-1 0 0,-1-2 1 0 0,-1 0 0 0 0,0-1 0 0 0,7-11-450 0 0,-5 4 175 0 0,-2 0 0 0 0,-1-2 0 0 0,-1 0-1 0 0,-2-1 1 0 0,-1-1 0 0 0,-1-1 0 0 0,-2 0 0 0 0,-2 0 0 0 0,7-30-175 0 0,-16 49-20 0 0,0 1 1 0 0,0-1 0 0 0,-1 1-1 0 0,-1-1 1 0 0,-1 0-1 0 0,0 1 1 0 0,0-1 0 0 0,-3-7 19 0 0,3 17-31 0 0,0 1 0 0 0,-1-1 0 0 0,1 1 1 0 0,-1-1-1 0 0,0 1 0 0 0,0-1 0 0 0,0 1 1 0 0,-1 0-1 0 0,1 0 0 0 0,-1 0 0 0 0,0 1 1 0 0,0-1-1 0 0,-1 1 0 0 0,1-1 0 0 0,-1 1 1 0 0,1 0-1 0 0,-1 0 0 0 0,0 1 0 0 0,0-1 0 0 0,-1 1 1 0 0,1 0-1 0 0,0 0 0 0 0,-1 0 0 0 0,1 0 1 0 0,-1 1-1 0 0,0 0 0 0 0,1 0 31 0 0,-4 0-40 0 0,1 1 0 0 0,0 0-1 0 0,0 0 1 0 0,0 0 0 0 0,0 1-1 0 0,0 0 1 0 0,0 1 0 0 0,0 0 0 0 0,0 0-1 0 0,0 0 1 0 0,1 1 0 0 0,-1-1 0 0 0,1 2-1 0 0,-1-1 1 0 0,1 1 0 0 0,0 0-1 0 0,1 0 1 0 0,-1 1 0 0 0,1-1 0 0 0,-4 6 40 0 0,-86 116-199 0 0,86-111 186 0 0,1 1 0 0 0,0 0 0 0 0,1 0-1 0 0,1 1 1 0 0,1 0 0 0 0,0 0 0 0 0,2 0 0 0 0,0 0 0 0 0,0 1 0 0 0,2-1 0 0 0,0 1 0 0 0,2 16 13 0 0,2-23-23 0 0,1 0 1 0 0,0-1 0 0 0,0 1 0 0 0,1-1 0 0 0,1 0 0 0 0,0-1 0 0 0,0 1 0 0 0,1-1 0 0 0,0 0 0 0 0,0-1 0 0 0,1 0 0 0 0,1 0-1 0 0,-1 0 1 0 0,1-1 0 0 0,0-1 0 0 0,1 1 0 0 0,-1-2 0 0 0,1 1 0 0 0,0-1 0 0 0,1-1 0 0 0,-1 0 0 0 0,1 0 0 0 0,0-1 0 0 0,0 0-1 0 0,7 0 23 0 0,150 12-3485 0 0,-63-48-7071 0 0,-87 22 6608 0 0,-4 3 1145 0 0</inkml:trace>
  <inkml:trace contextRef="#ctx0" brushRef="#br0" timeOffset="785.063">2912 435 920 0 0,'0'0'1562'0'0,"0"0"-149"0"0,0 0 151 0 0,0 0 232 0 0,0 0 136 0 0,0 0-121 0 0,0 0-328 0 0,0 0-368 0 0,0 0-288 0 0,0 0-204 0 0,0 0-87 0 0,0 0-8 0 0,0 0-21 0 0,-6 31-18 0 0,-15 95-11 0 0,20-125-460 0 0,0 0 0 0 0,1 0 1 0 0,-1 0-1 0 0,0 0 0 0 0,1 0 1 0 0,-1 0-1 0 0,1 0 1 0 0,0 0-1 0 0,-1 1 0 0 0,1-1 1 0 0,0 0-1 0 0,0 0 0 0 0,-1 0 1 0 0,1 0-1 0 0,0 0 0 0 0,0 1 1 0 0,0-1-1 0 0,0 0 0 0 0,1 0 1 0 0,-1 0-1 0 0,0 0 0 0 0,0 0 1 0 0,1 1-1 0 0,-1-1 0 0 0,1 0 1 0 0,-1 0-1 0 0,1 0 0 0 0,-1 0 1 0 0,1 0-1 0 0,0 0 1 0 0,-1 0-1 0 0,1-1 0 0 0,0 1 1 0 0,0 0-1 0 0,0 0 0 0 0,-1 0 1 0 0,1-1-1 0 0,0 1 0 0 0,0 0 1 0 0,0-1-1 0 0,0 1 0 0 0,0-1 1 0 0,1 1-1 0 0,-1-1 0 0 0,0 0 1 0 0,1 1-19 0 0,3 0 195 0 0,3 1 132 0 0,1 1 1 0 0,0-2-1 0 0,0 1 1 0 0,0-1-1 0 0,0 0 1 0 0,0-1-1 0 0,0 0 1 0 0,0 0-1 0 0,0-1 1 0 0,0 0-1 0 0,0-1 1 0 0,-1 0-1 0 0,1 0 1 0 0,0-1-1 0 0,1-1-327 0 0,4-2 174 0 0,-1 0 0 0 0,0-1 0 0 0,-1-1 0 0 0,1 0 0 0 0,-1 0 0 0 0,-1-1 0 0 0,0-1 0 0 0,0 0 0 0 0,-1 0 0 0 0,0-1 0 0 0,-1-1 0 0 0,0 1 0 0 0,-1-1 0 0 0,1-3-174 0 0,6-34-1567 0 0,-15 47 173 0 0,0 2-816 0 0,0 0-1333 0 0,0 0-2798 0 0,0 0-4575 0 0</inkml:trace>
  <inkml:trace contextRef="#ctx0" brushRef="#br0" timeOffset="1030.407">3700 409 12171 0 0,'0'0'2616'0'0,"0"0"-954"0"0,0 0-463 0 0,0 0-106 0 0,0 0-144 0 0,0 0-141 0 0,0 0-177 0 0,0 0-139 0 0,0 0-134 0 0,-34 12-111 0 0,-108 37-107 0 0,70-6-45 0 0,64-34-82 0 0,-50 81-212 0 0,57-88 179 0 0,0 0 0 0 0,0 1 0 0 0,0-1 0 0 0,1 1 0 0 0,-1-1 1 0 0,1 0-1 0 0,0 1 0 0 0,-1-1 0 0 0,1 1 0 0 0,0-1 1 0 0,0 1-1 0 0,1-1 0 0 0,-1 1 0 0 0,1-1 0 0 0,-1 1 0 0 0,1-1 1 0 0,-1 0-1 0 0,1 1 0 0 0,0-1 0 0 0,0 0 0 0 0,1 0 1 0 0,-1 0-1 0 0,0 1 0 0 0,1-1 0 0 0,-1 0 0 0 0,1-1 1 0 0,-1 1-1 0 0,1 0 0 0 0,0 0 0 0 0,0-1 0 0 0,0 1 0 0 0,0-1 1 0 0,0 0-1 0 0,0 1 0 0 0,0-1 0 0 0,1 0 0 0 0,-1 0 1 0 0,0 0-1 0 0,1-1 0 0 0,1 1 20 0 0,11 3-102 0 0,1 0 0 0 0,-1-2 0 0 0,1 0 0 0 0,-1-1-1 0 0,1 0 1 0 0,0-1 0 0 0,-1-1 0 0 0,1 0 0 0 0,0-2 0 0 0,-1 1 0 0 0,0-2 0 0 0,0 0 0 0 0,8-4 102 0 0,51-18-2665 0 0,-4-4-3311 0 0,-33 15 774 0 0,-17 7-1110 0 0</inkml:trace>
  <inkml:trace contextRef="#ctx0" brushRef="#br0" timeOffset="1304.888">4261 59 14883 0 0,'0'0'1730'0'0,"0"0"-513"0"0,0 0-144 0 0,0 0 4 0 0,0 0-29 0 0,0 0-165 0 0,0 0-205 0 0,0 0-141 0 0,0 0-53 0 0,0 0-26 0 0,0 0-51 0 0,0 0-65 0 0,0 0-71 0 0,-5 34-72 0 0,-15 107-47 0 0,8 78 130 0 0,13-197-365 0 0,1 0-1 0 0,0 0 0 0 0,2 0 1 0 0,0 0-1 0 0,2-1 0 0 0,5 16 84 0 0,40 63-3594 0 0,-46-89 2622 0 0,-4-10-2555 0 0,-1-1-3513 0 0,0 0-3038 0 0</inkml:trace>
  <inkml:trace contextRef="#ctx0" brushRef="#br0" timeOffset="1548.002">3985 379 12211 0 0,'0'0'1924'0'0,"0"0"-542"0"0,0 0-207 0 0,0 0-90 0 0,0 0-87 0 0,0 0-165 0 0,0 0-191 0 0,0 0-128 0 0,0 0-101 0 0,0 0-115 0 0,31-1-96 0 0,99-6-58 0 0,116 12 94 0 0,-218-5-600 0 0,84-2-1589 0 0,-38-4-8690 0 0,-49 3 1536 0 0</inkml:trace>
  <inkml:trace contextRef="#ctx0" brushRef="#br0" timeOffset="-770.547">474 586 0 0 0,'0'0'3973'0'0,"0"0"-2066"0"0,0 0-878 0 0,0 0-43 0 0,0 0 186 0 0,0 0 167 0 0,0 0-26 0 0,0 0-233 0 0,0 0-292 0 0,0 0-232 0 0,0 0-139 0 0,0 0-100 0 0,-3 24-49 0 0,-23 158 322 0 0,20-127-360 0 0,5-34-98 0 0,0-1 1 0 0,-2 0-1 0 0,0 0 1 0 0,-1 0 0 0 0,-1-1-1 0 0,-1 1 1 0 0,-1-1-1 0 0,0 0 1 0 0,-2-1-1 0 0,-3 6-132 0 0,12-24 46 0 0,0-1 0 0 0,-1 1-1 0 0,1-1 1 0 0,0 1 0 0 0,0-1 0 0 0,0 1-1 0 0,-1-1 1 0 0,1 1 0 0 0,0-1-1 0 0,-1 1 1 0 0,1-1 0 0 0,0 1-1 0 0,-1-1 1 0 0,1 1 0 0 0,-1 0-1 0 0,1-1 1 0 0,-1 1 0 0 0,1 0 0 0 0,-1-1-1 0 0,1 1 1 0 0,-1 0 0 0 0,1 0-1 0 0,-1-1 1 0 0,1 1 0 0 0,-1 0-1 0 0,1 0 1 0 0,-1 0 0 0 0,1 0-1 0 0,-1 0 1 0 0,1 0 0 0 0,-1 0 0 0 0,0 0-1 0 0,1 0 1 0 0,-1 0 0 0 0,1 0-1 0 0,-1 0 1 0 0,1 0 0 0 0,-1 0-1 0 0,1 0 1 0 0,-1 1 0 0 0,1-1-1 0 0,-1 0 1 0 0,1 0 0 0 0,-1 1 0 0 0,1-1-1 0 0,-1 0 1 0 0,1 1 0 0 0,-1-1-1 0 0,1 0 1 0 0,-1 1 0 0 0,1-1-1 0 0,0 1 1 0 0,-1-1 0 0 0,1 1-1 0 0,0-1 1 0 0,-1 1 0 0 0,1-1 0 0 0,0 1-1 0 0,0-1 1 0 0,0 1 0 0 0,-1-1-1 0 0,1 1 1 0 0,0-1 0 0 0,0 1-1 0 0,0-1-45 0 0,-2-48 898 0 0,2 47-946 0 0,5-30 82 0 0,1 0 0 0 0,2 0 1 0 0,1 1-1 0 0,1 0 0 0 0,1 1 1 0 0,2 0-1 0 0,1 1 0 0 0,1 1 1 0 0,6-6-35 0 0,-3-1 3 0 0,97-153 85 0 0,-27 72 56 0 0,-33 64 149 0 0,-53 52-278 0 0,-1-1 0 0 0,1 1-1 0 0,-1 0 1 0 0,0 0 0 0 0,1 1-1 0 0,-1-1 1 0 0,0 0 0 0 0,1 0-1 0 0,-1 1 1 0 0,0-1 0 0 0,0 1-1 0 0,0-1 1 0 0,0 1 0 0 0,0-1-1 0 0,-1 1 1 0 0,1-1 0 0 0,0 1-1 0 0,-1 0 1 0 0,1-1 0 0 0,-1 1-1 0 0,0 0 1 0 0,1 0 0 0 0,-1-1-1 0 0,0 1 1 0 0,0 0 0 0 0,0 0-1 0 0,0-1 1 0 0,-1 2-15 0 0,20 243 895 0 0,-22-240-877 0 0,1 1 0 0 0,-1-1 0 0 0,0 0 1 0 0,-1 1-1 0 0,1-2 0 0 0,-1 1 0 0 0,-1 0 0 0 0,1-1 0 0 0,-1 0 0 0 0,0 0 1 0 0,0 0-1 0 0,0 0 0 0 0,-1-1 0 0 0,1 0 0 0 0,-1 0 0 0 0,0-1 0 0 0,0 1 1 0 0,-1-1-1 0 0,1-1 0 0 0,-1 1 0 0 0,1-1 0 0 0,-1 0 0 0 0,-5 0-18 0 0,-1 2-158 0 0,-1 0 0 0 0,0-1 0 0 0,0 0 0 0 0,0-1 1 0 0,0-1-1 0 0,0-1 0 0 0,0 0 0 0 0,0 0 0 0 0,-1-1 0 0 0,1-1 0 0 0,0-1 158 0 0,-22-19-2687 0 0,29 10-1209 0 0,3-1-3840 0 0,3 9 122 0 0</inkml:trace>
  <inkml:trace contextRef="#ctx0" brushRef="#br0" timeOffset="-254.45">785 832 3545 0 0,'0'0'1203'0'0,"0"0"-22"0"0,0 0 428 0 0,0 0 400 0 0,0 0 97 0 0,0 0-244 0 0,0 0-430 0 0,0 0-365 0 0,32-14-204 0 0,99-49-144 0 0,-52 11 440 0 0,-55 32-806 0 0,0-1 0 0 0,-2-1 1 0 0,0-1-1 0 0,-2-1 1 0 0,-1-1-1 0 0,0-1 1 0 0,-2 0-1 0 0,8-19-353 0 0,-19 34 61 0 0,-1 0-1 0 0,0 0 1 0 0,-1-1-1 0 0,-1 0 1 0 0,1 0 0 0 0,-2 0-1 0 0,0 0 1 0 0,0 0 0 0 0,-1-1-1 0 0,-1 1 1 0 0,-1-12-61 0 0,0 23-19 0 0,0-1 0 0 0,0 0 0 0 0,0 0 1 0 0,-1 1-1 0 0,1-1 0 0 0,-1 1 0 0 0,0-1 1 0 0,1 1-1 0 0,-1 0 0 0 0,0 0 0 0 0,0-1 1 0 0,0 1-1 0 0,1 0 0 0 0,-1 1 0 0 0,0-1 0 0 0,0 0 1 0 0,-1 1-1 0 0,1-1 0 0 0,0 1 0 0 0,0-1 1 0 0,0 1-1 0 0,0 0 0 0 0,0 0 0 0 0,0 0 0 0 0,-1 0 1 0 0,1 0-1 0 0,0 1 0 0 0,0-1 0 0 0,0 1 1 0 0,0-1-1 0 0,0 1 0 0 0,0 0 0 0 0,0-1 1 0 0,0 1-1 0 0,0 0 0 0 0,0 1 0 0 0,0-1 0 0 0,1 0 1 0 0,-1 0-1 0 0,-1 2 19 0 0,-7 5-31 0 0,0 0 1 0 0,1 0-1 0 0,0 1 0 0 0,0 0 1 0 0,1 1-1 0 0,0 0 0 0 0,1 0 1 0 0,0 1-1 0 0,1 0 0 0 0,0 0 1 0 0,-4 11 30 0 0,9-20-5 0 0,1 0 0 0 0,-1 0 0 0 0,1 0 0 0 0,0 0 0 0 0,-1 0 0 0 0,1-1 0 0 0,0 1 0 0 0,1 0 0 0 0,-1 0 0 0 0,0 0 0 0 0,0 0 0 0 0,1 0 0 0 0,-1 0 0 0 0,1 0 0 0 0,0 0 0 0 0,-1-1 0 0 0,1 1 0 0 0,0 0 0 0 0,0 0 0 0 0,0-1 0 0 0,0 1 0 0 0,0-1 0 0 0,1 1 0 0 0,-1-1 0 0 0,0 1 0 0 0,1-1 0 0 0,-1 0 0 0 0,1 0 0 0 0,0 1 0 0 0,-1-1 0 0 0,1 0 1 0 0,0-1-1 0 0,-1 1 0 0 0,1 0 0 0 0,0 0 0 0 0,0-1 0 0 0,0 1 0 0 0,0-1 0 0 0,0 0 0 0 0,0 1 5 0 0,84 7 159 0 0,-81-8-143 0 0,0-1-1 0 0,0 0 1 0 0,0 0 0 0 0,1 1 0 0 0,-1 0 0 0 0,0 0-1 0 0,1 0 1 0 0,-1 1 0 0 0,0 0 0 0 0,1 0 0 0 0,-1 0-1 0 0,0 0 1 0 0,0 1 0 0 0,0 0 0 0 0,0 0 0 0 0,0 0-1 0 0,0 1 1 0 0,-1 0 0 0 0,1 0 0 0 0,-1 0 0 0 0,0 0-1 0 0,0 0 1 0 0,0 1 0 0 0,0 0 0 0 0,-1 0 0 0 0,1 0 0 0 0,-1 0-1 0 0,0 1 1 0 0,0-1 0 0 0,-1 1 0 0 0,1 0 0 0 0,-1 0-1 0 0,0 0 1 0 0,0 0 0 0 0,0 1-16 0 0,-15 78-56 0 0,-4-22-3864 0 0,30-53-7405 0 0,-9-9 4952 0 0</inkml:trace>
  <inkml:trace contextRef="#ctx0" brushRef="#br0" timeOffset="12316.985">51 1683 12771 0 0,'0'0'823'0'0,"0"0"-281"0"0,0 0-96 0 0,0 0 187 0 0,0 0 195 0 0,0 0 46 0 0,0 0-135 0 0,-9 32-271 0 0,-28 98-239 0 0,33-79-185 0 0,7-47-68 0 0,43 17-2657 0 0,-17-37-7599 0 0,-26 11 4868 0 0</inkml:trace>
  <inkml:trace contextRef="#ctx0" brushRef="#br0" timeOffset="12468.506">33 1285 8122 0 0,'0'0'920'0'0,"0"0"-640"0"0,0 0-560 0 0,0 0-256 0 0,0 0-16 0 0,0 0 88 0 0,0 0 160 0 0,0 0-49 0 0,0 0-399 0 0,0 0-1040 0 0,0 0-1193 0 0,0 0 1681 0 0</inkml:trace>
  <inkml:trace contextRef="#ctx0" brushRef="#br0" timeOffset="13042.758">467 1580 5769 0 0,'0'0'1729'0'0,"0"0"-337"0"0,0 0-108 0 0,0 0 148 0 0,0 0 95 0 0,0 0-129 0 0,0 0-344 0 0,0 0-377 0 0,0 0-282 0 0,0 0-203 0 0,-22 33-112 0 0,-66 107-36 0 0,85-138-43 0 0,1 0 0 0 0,1 0 0 0 0,-1 0 0 0 0,0 0 0 0 0,0 0 0 0 0,1 0 0 0 0,0 1 0 0 0,-1-1 0 0 0,1 1 0 0 0,0-1 0 0 0,0 1 0 0 0,0-1 0 0 0,0 1 0 0 0,1 0 0 0 0,-1-1 0 0 0,1 1 0 0 0,0 0 0 0 0,-1 0-1 0 0,1-1 1 0 0,0 1 0 0 0,1 0 0 0 0,-1 0 0 0 0,0-1 0 0 0,1 1 0 0 0,0 0-1 0 0,1 3 7 0 0,2 0 34 0 0,0-1 1 0 0,0 1 0 0 0,0-1 0 0 0,1 0 0 0 0,-1 0 0 0 0,1-1-1 0 0,1 1 1 0 0,-1-1 0 0 0,1 0 0 0 0,-1 0 0 0 0,1-1-1 0 0,0 0 1 0 0,0 0 0 0 0,1 0 0 0 0,-1-1 0 0 0,0 0-1 0 0,1 0 1 0 0,0-1 0 0 0,-1 1 0 0 0,1-2 0 0 0,0 1-1 0 0,0-1 1 0 0,-1 0 0 0 0,1 0 0 0 0,0 0 0 0 0,0-1 0 0 0,-1 0-1 0 0,1-1 1 0 0,0 0 0 0 0,-1 0 0 0 0,1 0 0 0 0,-1-1-1 0 0,0 1 1 0 0,0-2 0 0 0,0 1 0 0 0,0-1 0 0 0,0 0-42 0 0,20-11 126 0 0,0-1 1 0 0,0-2 0 0 0,-2 0-1 0 0,0-2 1 0 0,-1 0 0 0 0,-1-2-1 0 0,-1 0 1 0 0,-1-2 0 0 0,-1 0 0 0 0,-1-1-1 0 0,-2-1 1 0 0,0 0 0 0 0,-2-2-1 0 0,0 1 1 0 0,-2-2 0 0 0,-2 1-1 0 0,0-2 1 0 0,-2 0-127 0 0,-5 22-40 0 0,-1 0-1 0 0,0 0 1 0 0,0 0 0 0 0,-1-1-1 0 0,0 1 1 0 0,0-1 0 0 0,-1 1-1 0 0,0-1 1 0 0,-1 1 0 0 0,1 0-1 0 0,-2-1 1 0 0,1 1 0 0 0,-1 0-1 0 0,-1-1 1 0 0,1 1 0 0 0,-1 0-1 0 0,-1 1 1 0 0,1-1 0 0 0,-1 1-1 0 0,-1-1 1 0 0,1 1 0 0 0,-1 0-1 0 0,-1 1 1 0 0,1-1 0 0 0,-1 1-1 0 0,0 0 1 0 0,-1 1 0 0 0,1-1-1 0 0,-1 1 1 0 0,0 0 0 0 0,0 1-1 0 0,-5-2 41 0 0,2 3-31 0 0,1 2 1 0 0,-1-1-1 0 0,0 1 0 0 0,0 1 0 0 0,1 0 0 0 0,-1 0 1 0 0,0 1-1 0 0,0 0 0 0 0,1 1 0 0 0,-1 0 0 0 0,0 1 1 0 0,1-1-1 0 0,0 2 0 0 0,0-1 0 0 0,0 2 0 0 0,0-1 0 0 0,1 1 1 0 0,-1 0-1 0 0,1 1 0 0 0,0 0 0 0 0,1 0 0 0 0,-1 1 1 0 0,2 0-1 0 0,-1 0 0 0 0,0 0 0 0 0,1 1 0 0 0,1 0 1 0 0,-1 0-1 0 0,2 1 0 0 0,-5 7 31 0 0,0 0 1 0 0,1 0 0 0 0,0 0 0 0 0,0 1 0 0 0,2 0 0 0 0,0 0 1 0 0,1 1-1 0 0,1 0 0 0 0,1 0 0 0 0,0 0 0 0 0,2 0 0 0 0,0 0 0 0 0,0 0 0 0 0,2 1 0 0 0,0-1 0 0 0,2 0 1 0 0,0 0-1 0 0,1 2-1 0 0,0-9 19 0 0,1-1 0 0 0,0 1 1 0 0,0-1-1 0 0,2 0 1 0 0,-1 0-1 0 0,1-1 0 0 0,0 0 1 0 0,1 0-1 0 0,0 0 0 0 0,0-1 1 0 0,1-1-1 0 0,0 1 0 0 0,1-1 1 0 0,-1-1-1 0 0,1 0 1 0 0,0 0-1 0 0,1-1 0 0 0,5 2-19 0 0,7 2 108 0 0,-1-1-1 0 0,2-1 0 0 0,-1-1 0 0 0,1 0 1 0 0,0-2-1 0 0,0-1 0 0 0,0-2 1 0 0,10 0-108 0 0,-24-1 57 0 0,21 1 219 0 0,-1-1 0 0 0,0-2 0 0 0,0-1 0 0 0,0-2 0 0 0,16-4-276 0 0,-25 5 81 0 0,-1-1 0 0 0,1-1 0 0 0,-1-1-1 0 0,-1-1 1 0 0,0 0 0 0 0,0-1 0 0 0,0-2-1 0 0,-1 0 1 0 0,-1 0 0 0 0,0-2 0 0 0,0 0 0 0 0,-1-1-1 0 0,-1-1 1 0 0,0 0 0 0 0,-2-1 0 0 0,1 0-1 0 0,-2-1 1 0 0,0-1 0 0 0,-1 0 0 0 0,-1 0 0 0 0,0-3-81 0 0,-8 18-14 0 0,-1 0 0 0 0,1 0 0 0 0,-1 1 0 0 0,0-1 0 0 0,0 0 0 0 0,0 0 0 0 0,0 0 0 0 0,0-1 0 0 0,-1 1 0 0 0,1 0 0 0 0,-1 0 0 0 0,0 0 0 0 0,0 0 0 0 0,0 0 0 0 0,-1-1 0 0 0,1 1 0 0 0,-1 0 0 0 0,1 0 0 0 0,-1 0 0 0 0,0 0 0 0 0,0 0 0 0 0,0 0 0 0 0,-1 0 0 0 0,1 0 0 0 0,-1 1 0 0 0,0-1 0 0 0,0 0 0 0 0,1 1 0 0 0,-2 0 0 0 0,1-1 0 0 0,0 1 0 0 0,0 0 0 0 0,-1 0 0 0 0,1 0 0 0 0,-1 0 0 0 0,0 1 0 0 0,1-1 0 0 0,-1 1 0 0 0,0-1 0 0 0,0 1 0 0 0,0 0 0 0 0,0 0 0 0 0,0 0 0 0 0,0 1 0 0 0,0-1 0 0 0,0 1 0 0 0,-4-1 14 0 0,-5 3-46 0 0,0 0 0 0 0,0 0 0 0 0,1 1 0 0 0,-1 0 0 0 0,1 1 0 0 0,-1 1 0 0 0,1 0 0 0 0,0 0 0 0 0,1 1 0 0 0,-1 0 0 0 0,1 1 0 0 0,1 0 0 0 0,-1 1 1 0 0,1 0-1 0 0,0 0 0 0 0,1 1 0 0 0,0 0 0 0 0,0 0 0 0 0,1 1 0 0 0,1 0 0 0 0,-1 1 0 0 0,2-1 0 0 0,-1 1 0 0 0,1 0 0 0 0,1 1 0 0 0,0-1 0 0 0,1 1 0 0 0,0-1 0 0 0,1 1 0 0 0,0 0 0 0 0,1 0 0 0 0,0 0 0 0 0,1 1 0 0 0,0 3 46 0 0,3-10-6 0 0,1 0 0 0 0,0 0 0 0 0,0 0 0 0 0,1-1-1 0 0,-1 0 1 0 0,1 0 0 0 0,0 0 0 0 0,0-1 0 0 0,1 1 0 0 0,-1-1-1 0 0,1-1 1 0 0,0 1 0 0 0,0-1 0 0 0,0 0 0 0 0,1 0 0 0 0,-1-1 0 0 0,1 1-1 0 0,0-2 1 0 0,-1 1 0 0 0,1-1 0 0 0,0 0 0 0 0,0 0 0 0 0,4-1 6 0 0,149 4 41 0 0,-38-33-154 0 0,-6-21-2010 0 0,-80 28-2086 0 0,-4 0-4404 0 0,-18 10 3016 0 0</inkml:trace>
  <inkml:trace contextRef="#ctx0" brushRef="#br0" timeOffset="13404.133">2232 1399 5833 0 0,'0'0'2322'0'0,"0"0"-590"0"0,0 0-29 0 0,0 0 302 0 0,0 0 101 0 0,0 0-186 0 0,0 0-432 0 0,0 0-478 0 0,0 0-346 0 0,0 0-274 0 0,0 0-212 0 0,0 0-72 0 0,0 0-54 0 0,-12 6-7 0 0,-77 44 58 0 0,-28 64-113 0 0,115-112-2 0 0,1 0-1 0 0,0 0 0 0 0,-1 0 1 0 0,1 0-1 0 0,0 1 0 0 0,0-1 0 0 0,0 0 1 0 0,1 1-1 0 0,-1-1 0 0 0,0 1 1 0 0,1-1-1 0 0,0 1 0 0 0,-1-1 1 0 0,1 1-1 0 0,0-1 0 0 0,0 1 1 0 0,1-1-1 0 0,-1 1 0 0 0,0-1 1 0 0,1 1-1 0 0,0-1 0 0 0,-1 1 1 0 0,1-1-1 0 0,0 1 0 0 0,0-1 0 0 0,1 0 1 0 0,-1 0-1 0 0,0 0 0 0 0,1 0 1 0 0,-1 0-1 0 0,1 0 0 0 0,0 0 1 0 0,-1 0-1 0 0,1 0 0 0 0,0-1 1 0 0,0 1-1 0 0,0-1 0 0 0,0 1 1 0 0,1-1-1 0 0,-1 0 0 0 0,0 0 1 0 0,1 0-1 0 0,-1 0 13 0 0,61 23-90 0 0,-52-22 84 0 0,0 1 0 0 0,1 1-1 0 0,-1 0 1 0 0,-1 0 0 0 0,1 1 0 0 0,-1 1-1 0 0,0-1 1 0 0,0 2 0 0 0,0-1 0 0 0,-1 2-1 0 0,0-1 1 0 0,0 1 0 0 0,-1 0 0 0 0,0 1-1 0 0,-1 0 1 0 0,1 0 0 0 0,-1 2 6 0 0,-5-8 32 0 0,-1 0 0 0 0,0 0 0 0 0,1 1-1 0 0,-1-1 1 0 0,-1 0 0 0 0,1 0 0 0 0,0 1 0 0 0,-1-1 0 0 0,0 0 0 0 0,0 0 0 0 0,0 1 0 0 0,0-1 0 0 0,0 0 0 0 0,-1 1 0 0 0,1-1 0 0 0,-1 0-1 0 0,0 0 1 0 0,0 0 0 0 0,0 1 0 0 0,-1-1 0 0 0,1 0 0 0 0,-1 0 0 0 0,1-1 0 0 0,-1 1 0 0 0,0 0 0 0 0,0-1 0 0 0,0 1 0 0 0,0-1 0 0 0,-1 1-1 0 0,1-1 1 0 0,-1 0 0 0 0,0 0 0 0 0,1 0 0 0 0,-1 0 0 0 0,0-1 0 0 0,0 1 0 0 0,-2 0-32 0 0,-7 4 45 0 0,0 0 0 0 0,0-1 1 0 0,-1 0-1 0 0,0-1 0 0 0,0 0 0 0 0,0-1 1 0 0,-1-1-1 0 0,-8 1-45 0 0,-42-1-1044 0 0,23-4-5743 0 0,33-1-1302 0 0</inkml:trace>
  <inkml:trace contextRef="#ctx0" brushRef="#br0" timeOffset="35842.974">3217 1605 12939 0 0,'0'0'1401'0'0,"0"0"-330"0"0,0 0-376 0 0,0 0 12 0 0,0 0 313 0 0,0 0 235 0 0,0 0-47 0 0,0 0-254 0 0,0 0-358 0 0,0 0-273 0 0,0 0-126 0 0,0 27 1133 0 0,9-13-4558 0 0,-7-8-973 0 0,-2-1-3460 0 0,0-1-945 0 0</inkml:trace>
  <inkml:trace contextRef="#ctx0" brushRef="#br0" timeOffset="38528.459">3247 2033 6369 0 0,'0'0'1813'0'0,"0"0"-238"0"0,0 0 128 0 0,0 0 289 0 0,0 0 119 0 0,0 0-213 0 0,0 0-420 0 0,0 0-383 0 0,0 0-254 0 0,0 0-125 0 0,0 0-78 0 0,-5 4-53 0 0,-23 24 833 0 0,28-27-1079 0 0,0-1-70 0 0,0 0-76 0 0,0 0-70 0 0,0 0-52 0 0,0 0-21 0 0,0 0-4 0 0,19-5-1100 0 0,-2-5-1645 0 0,1 0-6768 0 0,-8 5-2612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0 220 3073 0 0,'0'0'1516'0'0,"0"0"-268"0"0,0 0 23 0 0,0 0 368 0 0,0 0 332 0 0,0 0-29 0 0,0 0-418 0 0,0 0-551 0 0,0 0-447 0 0,0 0-210 0 0,0 0-37 0 0,0 0 55 0 0,0 0 90 0 0,6-2 81 0 0,185-46 2744 0 0,61 28-2060 0 0,-251 20-1074 0 0,-1 0 54 0 0,0 0 62 0 0,-18 4 772 0 0,4-4-951 0 0,0-2 1 0 0,0 1-1 0 0,0-2 0 0 0,1 0 1 0 0,-1-1-1 0 0,1 0 0 0 0,-1-1 0 0 0,1 0 1 0 0,1-1-1 0 0,-1-1 0 0 0,1 0 1 0 0,0 0-1 0 0,1-1 0 0 0,-9-8-52 0 0,-24-31-333 0 0,44 46 184 0 0,0 0 0 0 0,0 0 0 0 0,0 0 1 0 0,0 0-1 0 0,0 0 0 0 0,0 0 0 0 0,0 0 1 0 0,0 0-1 0 0,0 0 0 0 0,1 0 0 0 0,-1 0 0 0 0,0 0 1 0 0,1 0-1 0 0,-1 0 0 0 0,1 0 0 0 0,-1 0 1 0 0,1 0-1 0 0,0 0 0 0 0,-1 0 0 0 0,1 1 0 0 0,0-1 1 0 0,-1 0-1 0 0,1 1 0 0 0,0-1 0 0 0,0 0 1 0 0,0 1-1 0 0,0-1 0 0 0,-1 1 0 0 0,1-1 0 0 0,0 1 1 0 0,0-1-1 0 0,0 1 0 0 0,0 0 0 0 0,0-1 1 0 0,0 1-1 0 0,0 0 0 0 0,0 0 0 0 0,0 0 0 0 0,0 0 1 0 0,0 0-1 0 0,1 0 0 0 0,-1 0 0 0 0,0 0 1 0 0,0 0-1 0 0,0 1 0 0 0,0-1 0 0 0,0 0 0 0 0,0 1 1 0 0,0-1-1 0 0,0 1 149 0 0,1-1-402 0 0,37-1-9001 0 0,-24 1 2751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0,'0'0'1190'0'0,"0"0"274"0"0,0 0 356 0 0,0 0 327 0 0,0 0 185 0 0,0 0-87 0 0,0 0-282 0 0,32-7-330 0 0,99-21-306 0 0,52 8 1452 0 0,59 20 671 0 0,-328-48-2475 0 0,75 42-943 0 0,0-1 1 0 0,0 0-1 0 0,1-1 0 0 0,0 0 1 0 0,0 0-1 0 0,1-1 1 0 0,0 0-1 0 0,1-1 0 0 0,0 0 1 0 0,0 0-1 0 0,1 0 0 0 0,0-1 1 0 0,1-1-1 0 0,0 1 0 0 0,-3-12-32 0 0,12-35-1927 0 0,9 44-1942 0 0,7 2-4035 0 0,-8 8-2206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2921 0 0,'0'0'2007'0'0,"0"0"-632"0"0,0 0-310 0 0,0 0 158 0 0,0 0 276 0 0,0 0 108 0 0,0 0-196 0 0,0 0-275 0 0,0 0-114 0 0,0 0 1 0 0,0 0 89 0 0,0 0 22 0 0,0 0-101 0 0,15 2-122 0 0,111 7 1163 0 0,98-38 80 0 0,-121 11-2093 0 0,-55 8-388 0 0,-18 4 62 0 0,-9 2-2659 0 0,-4 2-2343 0 0,0 1-3408 0 0,-15 1 1365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26.2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11386 0 0,'0'0'3513'0'0,"0"0"-3009"0"0,0 0-96 0 0,0 0 433 0 0,0 0 271 0 0,0 0 136 0 0,0 0-152 0 0,0 0-304 0 0,0 0-231 0 0,212 44-201 0 0,-170-44-128 0 0,6 0-136 0 0,0 0-128 0 0,0 0-216 0 0,0 0-577 0 0,-6 3-1103 0 0,-11-3-2857 0 0,-12 0-7786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4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21 432 0 0 0,'0'0'467'0'0,"0"0"600"0"0,0 0 256 0 0,0 0 290 0 0,0 0 276 0 0,0 0 26 0 0,0 0-250 0 0,0 0-360 0 0,0 0-354 0 0,0 0-247 0 0,0 0-148 0 0,-3 17-72 0 0,-11 49-17 0 0,11-49-14 0 0,13-19 3708 0 0,47-129-796 0 0,-37 88-3165 0 0,3 1 0 0 0,1 1 1 0 0,2 1-1 0 0,2 1 0 0 0,8-6-200 0 0,-7 13 77 0 0,-20 19-52 0 0,1 1 0 0 0,1 0 0 0 0,0 0 0 0 0,1 2 0 0 0,0-1 0 0 0,1 1 0 0 0,0 1 0 0 0,1 0 0 0 0,10-4-25 0 0,-22 12-9 0 0,-1 0 0 0 0,1 0 0 0 0,0 1 0 0 0,-1-1-1 0 0,1 1 1 0 0,0-1 0 0 0,0 1 0 0 0,0 0 0 0 0,0 0 0 0 0,-1-1 0 0 0,1 1 0 0 0,0 1 0 0 0,0-1 0 0 0,0 0 0 0 0,0 0 0 0 0,-1 1 0 0 0,1-1 0 0 0,0 1 0 0 0,0-1 0 0 0,-1 1 0 0 0,1 0 0 0 0,0 0 0 0 0,-1 0 0 0 0,1 0 0 0 0,-1 0-1 0 0,1 0 1 0 0,-1 0 0 0 0,1 0 0 0 0,-1 1 0 0 0,0-1 0 0 0,0 0 0 0 0,0 1 0 0 0,1-1 0 0 0,-1 1 0 0 0,-1-1 0 0 0,1 1 0 0 0,0 0 0 0 0,0-1 0 0 0,-1 1 0 0 0,1 0 0 0 0,-1 0 0 0 0,1 0 0 0 0,-1-1 0 0 0,0 2 9 0 0,9 87-1 0 0,-9-82 5 0 0,0 176 80 0 0,-1-182-81 0 0,1-1-1 0 0,0 1 1 0 0,0 0 0 0 0,0-1-1 0 0,0 1 1 0 0,0 0 0 0 0,0-1-1 0 0,1 1 1 0 0,-1-1 0 0 0,1 1-1 0 0,-1 0 1 0 0,1-1 0 0 0,-1 1-1 0 0,1-1 1 0 0,0 1-1 0 0,0-1 1 0 0,-1 0 0 0 0,1 1-1 0 0,0-1 1 0 0,0 0 0 0 0,1 1-1 0 0,-1-1 1 0 0,0 0 0 0 0,0 0-1 0 0,0 0 1 0 0,1 0 0 0 0,-1 0-1 0 0,1 0 1 0 0,-1-1 0 0 0,1 1-1 0 0,-1 0 1 0 0,1-1 0 0 0,-1 1-1 0 0,1-1 1 0 0,-1 0 0 0 0,1 1-1 0 0,0-1 1 0 0,-1 0 0 0 0,1 0-1 0 0,0 0 1 0 0,-1 0 0 0 0,1 0-1 0 0,0 0 1 0 0,-1-1 0 0 0,2 1-3 0 0,70-33 353 0 0,230-246-11 0 0,-259 253-526 0 0,-38 56 101 0 0,-9 224 43 0 0,31-182-1681 0 0,-10-53-2154 0 0,3-7-4413 0 0,-11-9-1713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2545 0 0,'0'0'1540'0'0,"0"0"-224"0"0,0 0-68 0 0,0 0 229 0 0,0 0 247 0 0,0 0-41 0 0,0 0-313 0 0,0 0-343 0 0,0 0-254 0 0,0 0-151 0 0,0 0-26 0 0,0 0-24 0 0,6 9-68 0 0,1-1-361 0 0,17 49 525 0 0,-21 267 453 0 0,-24-233-1069 0 0,14-86 1245 0 0,3-23-792 0 0,2-27-170 0 0,21-128 365 0 0,-14 144-666 0 0,2 0 0 0 0,1 1 0 0 0,1-1 0 0 0,2 2 0 0 0,1-1 0 0 0,0 2 1 0 0,2 0-1 0 0,2 0 0 0 0,12-16-34 0 0,-24 37 6 0 0,0 1 1 0 0,0-1-1 0 0,0 1 1 0 0,1 0-1 0 0,0 1 1 0 0,-1-1 0 0 0,1 1-1 0 0,0 0 1 0 0,1 0-1 0 0,-1 0 1 0 0,0 1-1 0 0,1 0 1 0 0,-1 0-1 0 0,1 0 1 0 0,0 1 0 0 0,0 0-1 0 0,0 0 1 0 0,-1 0-1 0 0,1 1 1 0 0,0 0-1 0 0,0 0 1 0 0,0 0-1 0 0,5 2-6 0 0,-4 2 0 0 0,-1 1 0 0 0,0 0-1 0 0,1 0 1 0 0,-1 1 0 0 0,-1-1-1 0 0,1 1 1 0 0,-1 1 0 0 0,0-1-1 0 0,-1 1 1 0 0,0 0 0 0 0,0 0-1 0 0,0 0 1 0 0,-1 0 0 0 0,2 5 0 0 0,-1-3 18 0 0,27 35-904 0 0,-23-50-14121 0 0,-8 5 8611 0 0</inkml:trace>
  <inkml:trace contextRef="#ctx0" brushRef="#br0" timeOffset="747.513">978 0 944 0 0,'0'0'1278'0'0,"0"0"-41"0"0,0 0 330 0 0,0 0 479 0 0,0 0 304 0 0,0 0-21 0 0,0 0-318 0 0,0 0-423 0 0,0 0-392 0 0,0 0-264 0 0,0 0-179 0 0,0 0-127 0 0,-3 27-79 0 0,-8 83-85 0 0,-28 14 538 0 0,-66 112-3277 0 0,85-216-2598 0 0,3-13-5504 0 0,11-4 7044 0 0</inkml:trace>
  <inkml:trace contextRef="#ctx0" brushRef="#br0" timeOffset="997.574">571 115 3113 0 0,'0'0'2847'0'0,"0"0"-904"0"0,0 0-633 0 0,0 0-227 0 0,0 0 91 0 0,0 0 197 0 0,0 0 12 0 0,0 0-138 0 0,0 0-200 0 0,0 0-254 0 0,0 0-174 0 0,0 0-102 0 0,0 0-52 0 0,26 22-55 0 0,85 72-84 0 0,21 3 282 0 0,-121-89-944 0 0,85 54 436 0 0,-61-46-2803 0 0,-1-2-3583 0 0,-23-11 1123 0 0,-5-3-675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19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12 5225 0 0,'0'0'1251'0'0,"0"0"-476"0"0,0 0-212 0 0,0 0 241 0 0,0 0 387 0 0,0 0 268 0 0,0 0 48 0 0,0 0-179 0 0,0 0-246 0 0,0 0-212 0 0,0 0-167 0 0,7 18-127 0 0,23 58-86 0 0,-10 44 656 0 0,-18-80-845 0 0,4 346 408 0 0,-16-330-725 0 0,4-27-2182 0 0,3 0-7688 0 0,4-28 5312 0 0,2-1 2599 0 0,-3 0 644 0 0</inkml:trace>
  <inkml:trace contextRef="#ctx0" brushRef="#br0" timeOffset="329.778">1 108 32 0 0,'0'0'1126'0'0,"0"0"-40"0"0,0 0 217 0 0,0 0 450 0 0,0 0 279 0 0,0 0-51 0 0,0 0-272 0 0,0 0-324 0 0,0 0-232 0 0,0 0-155 0 0,33-8-85 0 0,107-22-39 0 0,178-20 2791 0 0,-308 48-3814 0 0,121-13 642 0 0,-75 13-3886 0 0,-64 17-8524 0 0,4-12 6873 0 0</inkml:trace>
  <inkml:trace contextRef="#ctx0" brushRef="#br0" timeOffset="582.969">95 399 2336 0 0,'0'0'1854'0'0,"0"0"-276"0"0,0 0 72 0 0,0 0 291 0 0,0 0 226 0 0,0 0-54 0 0,33-5-290 0 0,106-16-392 0 0,-11-1 811 0 0,-47 11-1718 0 0,9-1-1621 0 0,-60 10-3496 0 0,0 1-3545 0 0,-25 1 2307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0 144 0 0 0,'0'0'447'0'0,"0"0"693"0"0,0 0 314 0 0,0 0 182 0 0,0 0-24 0 0,0 0-267 0 0,0 0-417 0 0,0 0-432 0 0,0 0-249 0 0,0 0-63 0 0,0 0 72 0 0,2 4 113 0 0,22 180 2020 0 0,-20 21-1709 0 0,-4-204-591 0 0,0-1 43 0 0,0 0 91 0 0,0 0 104 0 0,0 0 125 0 0,0 0 95 0 0,0-23 1058 0 0,-1-3-1426 0 0,1-1 0 0 0,2 1-1 0 0,1 0 1 0 0,1-1 0 0 0,1 1-1 0 0,1 1 1 0 0,2-5-179 0 0,-1 7 64 0 0,0 0 0 0 0,1 1 0 0 0,2 0-1 0 0,0 0 1 0 0,1 1 0 0 0,2 0 0 0 0,0 1 0 0 0,1 0-1 0 0,1 1 1 0 0,0 1 0 0 0,2 0 0 0 0,0 1 0 0 0,15-11-64 0 0,-31 27 7 0 0,1 0 0 0 0,-1 0 0 0 0,1 1 0 0 0,0-1 0 0 0,0 0 0 0 0,0 0 0 0 0,-1 1 1 0 0,1-1-1 0 0,0 1 0 0 0,0 0 0 0 0,0-1 0 0 0,0 1 0 0 0,0 0 0 0 0,0 0 0 0 0,0 0 0 0 0,0 1 1 0 0,-1-1-1 0 0,1 0 0 0 0,0 1 0 0 0,0-1 0 0 0,0 1 0 0 0,0 0 0 0 0,0-1 0 0 0,-1 1 0 0 0,1 0 1 0 0,0 0-1 0 0,-1 0 0 0 0,1 0 0 0 0,-1 0 0 0 0,1 1 0 0 0,-1-1 0 0 0,0 0 0 0 0,1 1 0 0 0,-1-1 1 0 0,0 1-1 0 0,0-1 0 0 0,0 1 0 0 0,0 0 0 0 0,0-1 0 0 0,0 1 0 0 0,-1 0 0 0 0,1 0 0 0 0,0 0-7 0 0,22 84 195 0 0,-22-64-208 0 0,1 6-1015 0 0,2-13-7056 0 0,-4-14-1738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0,'0'0'576'0'0,"0"0"192"0"0,0 0 371 0 0,0 0 466 0 0,0 0 371 0 0,0 0 27 0 0,0 0-377 0 0,0 0-563 0 0,0 0-494 0 0,0 0-278 0 0,0 0-62 0 0,0 0 119 0 0,7-3 130 0 0,94-30 1858 0 0,219 18 582 0 0,-319 15-2807 0 0,-1 0 101 0 0,0 0 147 0 0,0 0 101 0 0,-13 0-253 0 0,1-1 0 0 0,0 0 0 0 0,0-1 1 0 0,1 0-1 0 0,-1 0 0 0 0,0-2 0 0 0,1 1 1 0 0,-1-2-1 0 0,1 1 0 0 0,-1-2-207 0 0,6 3 61 0 0,1 1 0 0 0,0-1-1 0 0,0 0 1 0 0,0 0 0 0 0,1 0-1 0 0,-1-1 1 0 0,1 0 0 0 0,0 0-1 0 0,0 0 1 0 0,0 0 0 0 0,0-1-1 0 0,1 1 1 0 0,-1-1 0 0 0,1 0-1 0 0,1 0 1 0 0,-2-4-61 0 0,-16-49-1094 0 0,48 54-7879 0 0,-25 4 6083 0 0,4 0-6263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8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3329 0 0,'0'0'3448'0'0,"0"0"-875"0"0,0 0-411 0 0,0 0-179 0 0,0 0-188 0 0,0 0-311 0 0,0 0-466 0 0,0 0-422 0 0,0 0-205 0 0,0 0-22 0 0,0 0 87 0 0,0 0 104 0 0,11 3-8 0 0,143 27 1480 0 0,-110-29-1727 0 0,-21 0-168 0 0,-1 0 1 0 0,1-2 0 0 0,-1 0-1 0 0,1-2 1 0 0,-1-1-1 0 0,17-4-137 0 0,-38 8 25 0 0,0 0 0 0 0,0 0 0 0 0,0 0 0 0 0,-1 0 0 0 0,1 0 0 0 0,0-1 0 0 0,0 1 0 0 0,0 0 0 0 0,0 0 0 0 0,0-1 0 0 0,0 1 0 0 0,0 0 0 0 0,-1-1 0 0 0,1 1 0 0 0,0-1 0 0 0,0 1 0 0 0,-1-1 0 0 0,1 1 0 0 0,0-1 0 0 0,0 0 0 0 0,-1 1 0 0 0,1-1 0 0 0,-1 0 0 0 0,1 1 0 0 0,-1-1 0 0 0,1 0-1 0 0,-1 0 1 0 0,1 0 0 0 0,-1 0 0 0 0,0 1 0 0 0,1-1 0 0 0,-1 0 0 0 0,0 0 0 0 0,0 0 0 0 0,0 0 0 0 0,1 0 0 0 0,-1 0 0 0 0,0 0 0 0 0,0 0 0 0 0,0 0 0 0 0,-1 0 0 0 0,1 1 0 0 0,0-1 0 0 0,0 0 0 0 0,0 0 0 0 0,-1 0 0 0 0,1 0 0 0 0,0 0 0 0 0,-1 0 0 0 0,1 1 0 0 0,-1-1 0 0 0,1 0 0 0 0,-1 0 0 0 0,0 1-1 0 0,1-1 1 0 0,-1 0 0 0 0,0 0-25 0 0,-135-94-225 0 0,121 83-155 0 0,-65-65-949 0 0,58 9-7540 0 0,22 56 2667 0 0,0 1-2094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7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5273 0 0,'0'0'1527'0'0,"0"0"-380"0"0,0 0-137 0 0,0 0 185 0 0,0 0 197 0 0,0 0 28 0 0,0 0-168 0 0,0 0-277 0 0,0 0-263 0 0,0 0-219 0 0,-25 35-181 0 0,-78 107-103 0 0,23-28 51 0 0,7-1-2042 0 0,49-86-1914 0 0,6-13-2897 0 0,11-9 1487 0 0</inkml:trace>
  <inkml:trace contextRef="#ctx0" brushRef="#br0" timeOffset="250.403">0 0 976 0 0,'0'0'2027'0'0,"0"0"-265"0"0,0 0-252 0 0,0 0 7 0 0,0 0 105 0 0,0 0 20 0 0,0 0-89 0 0,0 0-123 0 0,0 0-204 0 0,0 0-249 0 0,0 0-242 0 0,0 0-206 0 0,0 0-154 0 0,19 27-113 0 0,59 82-88 0 0,-59-82-136 0 0,-14-16-114 0 0,1-1 0 0 0,1 1-1 0 0,-1-1 1 0 0,1-1-1 0 0,1 1 1 0 0,0-1 0 0 0,0-1-1 0 0,1 1 1 0 0,0-2-1 0 0,0 1 1 0 0,1-1 0 0 0,0 0-1 0 0,0-1 1 0 0,1-1-1 0 0,0 1 1 0 0,4 0 76 0 0,52 10-4701 0 0,-23-13-3241 0 0,-29-3 3452 0 0</inkml:trace>
  <inkml:trace contextRef="#ctx0" brushRef="#br0" timeOffset="615.407">1057 30 1664 0 0,'0'0'2274'0'0,"0"0"-271"0"0,0 0-133 0 0,0 0 20 0 0,0 0-10 0 0,0 0-167 0 0,0 0-289 0 0,0 0-273 0 0,0 0-235 0 0,-33 7-193 0 0,-105 23-118 0 0,41 11 315 0 0,83-34-831 0 0,0 0-1 0 0,0 1 1 0 0,1 1-1 0 0,0 1 1 0 0,0-1-1 0 0,1 2 1 0 0,1 0-1 0 0,0 0 1 0 0,0 1-1 0 0,1 0 0 0 0,1 1 1 0 0,-6 10-89 0 0,14-20-10 0 0,0 0 1 0 0,0 0-1 0 0,1 0 0 0 0,-1 0 1 0 0,1 0-1 0 0,0 0 0 0 0,-1 0 1 0 0,1 0-1 0 0,1 0 0 0 0,-1 0 1 0 0,0 1-1 0 0,1-1 0 0 0,-1 0 1 0 0,1 0-1 0 0,0 0 0 0 0,0 0 1 0 0,0-1-1 0 0,1 1 0 0 0,-1 0 1 0 0,1 0-1 0 0,-1-1 0 0 0,1 1 1 0 0,0-1-1 0 0,0 1 0 0 0,0-1 1 0 0,0 0-1 0 0,1 0 0 0 0,-1 0 1 0 0,0 0-1 0 0,1 0 0 0 0,0 0 1 0 0,-1-1-1 0 0,1 1 0 0 0,0-1 1 0 0,0 0-1 0 0,0 0 0 0 0,0 0 1 0 0,0 0-1 0 0,0 0 0 0 0,0-1 1 0 0,0 1-1 0 0,0-1 0 0 0,0 0 1 0 0,0 0-1 0 0,0 0 0 0 0,1 0 1 0 0,-1 0-1 0 0,2-2 10 0 0,24-1 44 0 0,-1-2-1 0 0,0-1 1 0 0,0-1 0 0 0,0-1 0 0 0,-1-2-1 0 0,0 0 1 0 0,-1-2 0 0 0,0-1-1 0 0,-1-2 1 0 0,0 0 0 0 0,-1-1 0 0 0,15-14-44 0 0,-7 8 128 0 0,-31 21-120 0 0,0-1-1 0 0,1 1 0 0 0,-1-1 0 0 0,1 1 0 0 0,-1 0 1 0 0,1 0-1 0 0,0 0 0 0 0,-1 0 0 0 0,1 0 1 0 0,0 0-1 0 0,-1 0 0 0 0,1 1 0 0 0,0-1 1 0 0,0 1-1 0 0,0-1 0 0 0,0 1 0 0 0,0 0 0 0 0,0 0 1 0 0,0-1-1 0 0,0 1 0 0 0,-1 1 0 0 0,1-1 1 0 0,0 0-1 0 0,0 0 0 0 0,0 1 0 0 0,0-1 0 0 0,0 1 1 0 0,0-1-1 0 0,-1 1 0 0 0,1 0 0 0 0,0 0-7 0 0,17 68 109 0 0,-18-61-177 0 0,0 0 0 0 0,0 0 0 0 0,1 0 0 0 0,0 0-1 0 0,0 0 1 0 0,1 0 0 0 0,0-1 0 0 0,0 1 0 0 0,1-1-1 0 0,0 0 1 0 0,0 0 0 0 0,1-1 0 0 0,0 1 0 0 0,0-1-1 0 0,0 0 1 0 0,1 0 0 0 0,0-1 0 0 0,0 1-1 0 0,3 0 69 0 0,42 3-4167 0 0,-1-25-7912 0 0,-39 12 9004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2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520 239 6777 0 0,'0'0'729'0'0,"0"0"-352"0"0,0 0-198 0 0,0 0 23 0 0,0 0 175 0 0,0 0 93 0 0,0 0-19 0 0,0 0-134 0 0,0 0-171 0 0,0 0-80 0 0,0 0-24 0 0,-16 27 45 0 0,-50 89 39 0 0,0 7 66 0 0,-86 129 163 0 0,151-250-351 0 0,-22 30 133 0 0,0-1 0 0 0,-3-1 1 0 0,0-1-1 0 0,-2-1 1 0 0,0-2-1 0 0,-21 14-137 0 0,49-40 71 0 0,0-1 0 0 0,0 1 0 0 0,0 0 0 0 0,0-1-1 0 0,0 1 1 0 0,0 0 0 0 0,-1-1 0 0 0,1 1 0 0 0,0-1 0 0 0,0 1 0 0 0,0 0 0 0 0,-1 0-1 0 0,1-1 1 0 0,0 1 0 0 0,0 0 0 0 0,-1-1 0 0 0,1 1 0 0 0,0 0 0 0 0,0 0-1 0 0,-1-1 1 0 0,1 1 0 0 0,0 0 0 0 0,-1 0 0 0 0,1 0 0 0 0,0-1 0 0 0,-1 1-1 0 0,1 0 1 0 0,-1 0 0 0 0,1 0 0 0 0,0 0 0 0 0,-1 0 0 0 0,1 0 0 0 0,0 0-1 0 0,-1 0 1 0 0,1 0 0 0 0,-1 0 0 0 0,1 0 0 0 0,0 0 0 0 0,-1 0 0 0 0,1 0 0 0 0,-1 0-1 0 0,1 0 1 0 0,0 0 0 0 0,-1 1 0 0 0,1-1 0 0 0,0 0 0 0 0,-1 0 0 0 0,1 0-1 0 0,0 1 1 0 0,-1-1 0 0 0,1 0 0 0 0,0 0-71 0 0,19-36 299 0 0,-17 33-207 0 0,185-255 556 0 0,-110 161-431 0 0,213-248 593 0 0,-258 321-741 0 0,-23 51-944 0 0,-1 207 709 0 0,-29 134 310 0 0,20-357-65 0 0,0 0 0 0 0,-1 0 0 0 0,0 0 0 0 0,-1-1 1 0 0,0 1-1 0 0,-1 0 0 0 0,0-1 0 0 0,0 0 0 0 0,-1 0 1 0 0,-1 0-1 0 0,0-1 0 0 0,0 0 0 0 0,-7 8-79 0 0,10-16 102 0 0,-1 0 0 0 0,0 0 1 0 0,1 0-1 0 0,-1-1 0 0 0,0 1 0 0 0,1-1 0 0 0,-1 0 1 0 0,0 0-1 0 0,1 0 0 0 0,-1-1 0 0 0,0 1 0 0 0,1-1 1 0 0,-1 0-1 0 0,1 0 0 0 0,-1 0 0 0 0,1-1 0 0 0,-1 1 1 0 0,1-1-1 0 0,0 0 0 0 0,0 0 0 0 0,0 0 0 0 0,0 0 1 0 0,0 0-1 0 0,0-1 0 0 0,0 1 0 0 0,1-1 0 0 0,0 0 0 0 0,-1 0 1 0 0,1 0-1 0 0,0 0 0 0 0,-2-3-102 0 0,-5-4 35 0 0,-25-29-440 0 0,1-2-1 0 0,2-1 0 0 0,1-1 0 0 0,2-4 406 0 0,13 24-473 0 0,-33-53-3378 0 0,42 67 1467 0 0,2 6-1950 0 0,3 2-3877 0 0</inkml:trace>
  <inkml:trace contextRef="#ctx0" brushRef="#br0" timeOffset="431.076">967 755 11258 0 0,'0'0'1942'0'0,"0"0"-1550"0"0,0 0-501 0 0,0 0 70 0 0,0 0 205 0 0,0 0 131 0 0,0 0 8 0 0,0 0-71 0 0,-11 34-80 0 0,-35 105-56 0 0,27-61 66 0 0,17-69-112 0 0,1-2 92 0 0,-1 0 0 0 0,1 1 0 0 0,-1-1 1 0 0,-1 0-1 0 0,1 0 0 0 0,-1-1 1 0 0,-1 1-1 0 0,1-1 0 0 0,-1 1 0 0 0,0-1 1 0 0,0 0-1 0 0,-3 2-144 0 0,6-7 88 0 0,0-1 1 0 0,0 0-1 0 0,0 1 1 0 0,-1-1-1 0 0,1 0 1 0 0,0 0-1 0 0,0 0 1 0 0,0 0 0 0 0,-1 0-1 0 0,1 0 1 0 0,0 0-1 0 0,0 0 1 0 0,0 0-1 0 0,-1 0 1 0 0,1-1-1 0 0,0 1 1 0 0,0 0-1 0 0,0-1 1 0 0,0 1-1 0 0,0-1 1 0 0,0 0-1 0 0,-1 1 1 0 0,1-1-1 0 0,1 0 1 0 0,-1 1-1 0 0,0-1 1 0 0,0 0-1 0 0,0 0 1 0 0,0 0-1 0 0,1 0 1 0 0,-1 0-1 0 0,0 0 1 0 0,1 0-1 0 0,-1 0 1 0 0,0 0-1 0 0,1 0 1 0 0,0 0-1 0 0,-1-1 1 0 0,1 1-1 0 0,0 0 1 0 0,-1 0-1 0 0,1 0 1 0 0,0-1-1 0 0,0 1 1 0 0,0 0-1 0 0,0 0 1 0 0,0 0 0 0 0,0-1-1 0 0,1 1 1 0 0,-1 0-1 0 0,0 0 1 0 0,1 0-1 0 0,-1 0 1 0 0,1-1-89 0 0,-3-16 71 0 0,1 0 0 0 0,1 0 1 0 0,1 0-1 0 0,0 0 0 0 0,2 0 1 0 0,0 1-1 0 0,1-1 0 0 0,0 1 1 0 0,2-1-1 0 0,0 2 0 0 0,1-1 1 0 0,0 1-1 0 0,2-1 0 0 0,6-9-71 0 0,12-13-13 0 0,1 0-1 0 0,2 1 0 0 0,1 2 1 0 0,34-30 13 0 0,-47 50 9 0 0,0 1 1 0 0,0 1 0 0 0,2 0-1 0 0,0 1 1 0 0,0 1 0 0 0,1 1-1 0 0,0 1 1 0 0,10-2-10 0 0,-29 10-25 0 0,-1 1-1 0 0,1 0 0 0 0,0 0 1 0 0,-1 0-1 0 0,1 0 1 0 0,0 0-1 0 0,0 0 1 0 0,0 0-1 0 0,0 1 1 0 0,0-1-1 0 0,0 1 1 0 0,0 0-1 0 0,0-1 1 0 0,0 1-1 0 0,0 0 0 0 0,0 0 1 0 0,0 0-1 0 0,0 0 1 0 0,0 0-1 0 0,0 1 1 0 0,0-1-1 0 0,0 1 1 0 0,0-1-1 0 0,0 1 1 0 0,-1 0-1 0 0,1 0 0 0 0,0 0 1 0 0,0 0-1 0 0,0 0 1 0 0,-1 0-1 0 0,1 0 1 0 0,-1 0-1 0 0,1 1 1 0 0,-1-1-1 0 0,1 1 1 0 0,-1-1-1 0 0,0 1 0 0 0,1 0 1 0 0,-1 0 25 0 0,-2 8-33 0 0,0-1-1 0 0,-1 1 1 0 0,0 0 0 0 0,-1-1-1 0 0,0 1 1 0 0,0-1 0 0 0,-1 0-1 0 0,0 0 1 0 0,-1 0 0 0 0,0 0-1 0 0,0-1 1 0 0,-1 0 0 0 0,0 0-1 0 0,0 0 1 0 0,-1-1 0 0 0,0 1 33 0 0,-128 106-394 0 0,121-104 289 0 0,8-5-147 0 0,-84 57-890 0 0,25-33-7118 0 0,62-29 3364 0 0,1 0-972 0 0</inkml:trace>
  <inkml:trace contextRef="#ctx0" brushRef="#br0" timeOffset="1031.866">1317 843 216 0 0,'0'0'1919'0'0,"0"0"-519"0"0,0 0-225 0 0,0 0 127 0 0,0 0 206 0 0,0 0 25 0 0,0 0-236 0 0,0 0-333 0 0,0 0-275 0 0,0 0-151 0 0,0 0-40 0 0,0 0 14 0 0,0 0 9 0 0,1 10-51 0 0,-5 81 458 0 0,0-72-772 0 0,-2-1 0 0 0,0 1 0 0 0,0-1 0 0 0,-2 0-1 0 0,-1-1 1 0 0,0 0 0 0 0,-1 0 0 0 0,0-1 0 0 0,-4 3-156 0 0,6-17 3783 0 0,11-20-2550 0 0,12-24-916 0 0,15-22-193 0 0,3 3-1 0 0,3 0 1 0 0,2 3-1 0 0,2 1 1 0 0,5-1-124 0 0,-22 27 13 0 0,2 2 0 0 0,1 0 1 0 0,1 2-1 0 0,1 0 0 0 0,8-3-13 0 0,-31 26 0 0 0,1 0-1 0 0,0 0 0 0 0,0 1 0 0 0,0 0 1 0 0,0 0-1 0 0,0 0 0 0 0,0 1 0 0 0,1 0 1 0 0,-1 0-1 0 0,1 0 0 0 0,0 1 1 0 0,0 0-1 0 0,6 0 1 0 0,-10 3-15 0 0,-1 0 0 0 0,1 0 0 0 0,-1 1 0 0 0,0-1 0 0 0,0 1 0 0 0,0-1 0 0 0,0 1 0 0 0,0 0 0 0 0,0-1-1 0 0,-1 1 1 0 0,1 0 0 0 0,-1 0 0 0 0,0 0 0 0 0,0 1 0 0 0,0-1 0 0 0,0 0 0 0 0,0 0 0 0 0,-1 0 0 0 0,1 1 0 0 0,-1-1 0 0 0,0 0 0 0 0,0 1 0 0 0,-1-1 0 0 0,1 0 0 0 0,-1 3 15 0 0,1 4 19 0 0,0 0 0 0 0,-1-1 0 0 0,-1 1 0 0 0,1 0 0 0 0,-1-1 0 0 0,-1 1 0 0 0,0-1 0 0 0,0 0 0 0 0,-1 0 0 0 0,0 0 0 0 0,-1 0 0 0 0,1-1 0 0 0,-2 0 1 0 0,-4 6-20 0 0,4-5-15 0 0,-1-1 1 0 0,0 1 0 0 0,0-1 0 0 0,-1-1 0 0 0,0 0 0 0 0,0 0 0 0 0,-1 0 0 0 0,0-1 0 0 0,0 0 0 0 0,0-1 0 0 0,-1 0 0 0 0,0-1-1 0 0,0 0 1 0 0,0 0 0 0 0,0-1 0 0 0,-8 1 14 0 0,10-2-305 0 0,-40 3-1728 0 0,31-23-4517 0 0,17-4-2359 0 0,0 11 4160 0 0</inkml:trace>
  <inkml:trace contextRef="#ctx0" brushRef="#br0" timeOffset="1280.449">2121 0 13483 0 0,'0'0'1618'0'0,"0"0"-664"0"0,0 0-504 0 0,0 0-45 0 0,0 0 142 0 0,0 0 156 0 0,0 0 72 0 0,0 0-36 0 0,0 0-139 0 0,0 0-155 0 0,-18 35-142 0 0,-55 112-144 0 0,32-37 34 0 0,-8 73-285 0 0,31-58-3984 0 0,15-99 1024 0 0,-1 0-4871 0 0,4-15 1692 0 0</inkml:trace>
  <inkml:trace contextRef="#ctx0" brushRef="#br0" timeOffset="1783.885">2167 449 7290 0 0,'0'0'2055'0'0,"0"0"-630"0"0,0 0-326 0 0,0 0-9 0 0,0 0-38 0 0,0 0-162 0 0,0 0-186 0 0,0 0-160 0 0,0 0-57 0 0,0 0-17 0 0,0 0-52 0 0,0 0-85 0 0,-5 22-67 0 0,-16 67-57 0 0,13 2 344 0 0,10-88-453 0 0,1 0 0 0 0,-1 0 0 0 0,1-1 0 0 0,0 1 0 0 0,0-1-1 0 0,0 0 1 0 0,0 1 0 0 0,1-1 0 0 0,-1-1 0 0 0,1 1 0 0 0,-1 0 0 0 0,1-1-1 0 0,-1 0 1 0 0,1 0 0 0 0,0 0 0 0 0,-1 0 0 0 0,1-1 0 0 0,0 1 0 0 0,0-1-1 0 0,0 0 1 0 0,-1 0 0 0 0,1-1 0 0 0,0 1 0 0 0,0-1 0 0 0,0 1 0 0 0,-1-1-1 0 0,1 0 1 0 0,-1-1 0 0 0,1 1 0 0 0,0-1 0 0 0,-1 1 0 0 0,0-1-100 0 0,33-23 283 0 0,-2-1 1 0 0,-1-2-1 0 0,-1-1 0 0 0,-1-1 1 0 0,-2-2-1 0 0,-1-1 0 0 0,-1-1 1 0 0,4-11-284 0 0,12-3 55 0 0,-37 70-894 0 0,-8 321 25 0 0,22 211-578 0 0,-21-541 1391 0 0,0-1-1 0 0,-1 0 1 0 0,0 1-1 0 0,-1-1 1 0 0,0-1 0 0 0,-1 1-1 0 0,-1 0 1 0 0,1-1 0 0 0,-2 0-1 0 0,0 0 1 0 0,-5 8 1 0 0,8-14 40 0 0,-1-1-1 0 0,1 1 1 0 0,-1-1-1 0 0,0 0 1 0 0,0 0-1 0 0,0 0 1 0 0,-1-1-1 0 0,1 0 1 0 0,-1 1 0 0 0,0-1-1 0 0,0-1 1 0 0,0 1-1 0 0,0-1 1 0 0,-1 0-1 0 0,1 0 1 0 0,0-1-1 0 0,-1 1 1 0 0,1-1 0 0 0,-1-1-1 0 0,0 1 1 0 0,1-1-1 0 0,-1 0 1 0 0,0 0-1 0 0,1 0 1 0 0,-1-1-1 0 0,-2 0-39 0 0,3-1 40 0 0,0-1 0 0 0,0 0-1 0 0,0 0 1 0 0,0 0 0 0 0,0-1-1 0 0,1 0 1 0 0,-1 0-1 0 0,1 0 1 0 0,0 0 0 0 0,0 0-1 0 0,1-1 1 0 0,-1 0 0 0 0,1 0-1 0 0,0 0 1 0 0,0 0-1 0 0,1 0 1 0 0,-1-1 0 0 0,1 1-1 0 0,0-1 1 0 0,1 1-1 0 0,0-1 1 0 0,-1 0 0 0 0,2 0-1 0 0,-1-3-39 0 0,-2-10-31 0 0,1 1 0 0 0,1-1 0 0 0,1 1 0 0 0,1-1-1 0 0,0 0 1 0 0,2 1 0 0 0,0 0 0 0 0,1-1 0 0 0,0 1-1 0 0,2 1 1 0 0,0-1 0 0 0,1 1 0 0 0,8-15 31 0 0,109-165-2689 0 0,-77 136-997 0 0,1 1-3506 0 0,-23 29-2158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5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0 6785 0 0,'0'0'1222'0'0,"0"0"-442"0"0,0 0-281 0 0,0 0 12 0 0,0 0 214 0 0,0 0 206 0 0,0 0 35 0 0,-31 6-113 0 0,-97 20-258 0 0,124-26-568 0 0,0 1-1 0 0,0-1 1 0 0,1 1 0 0 0,-1 0 0 0 0,0 1-1 0 0,0-1 1 0 0,1 1 0 0 0,-1 0 0 0 0,1-1-1 0 0,-1 2 1 0 0,1-1 0 0 0,0 0-1 0 0,0 1 1 0 0,0-1 0 0 0,0 1 0 0 0,0 0-1 0 0,1 0 1 0 0,-1 0 0 0 0,1 0-27 0 0,-6 8 73 0 0,0-2-32 0 0,0 0 0 0 0,1 1 0 0 0,0-1-1 0 0,1 2 1 0 0,0-1 0 0 0,0 0 0 0 0,1 1-1 0 0,1 0 1 0 0,0 0 0 0 0,0 1 0 0 0,1-1 0 0 0,1 1-1 0 0,0 0 1 0 0,0 0 0 0 0,1-1 0 0 0,1 6-41 0 0,2-13 100 0 0,1-1 1 0 0,0 1 0 0 0,0-1-1 0 0,0 0 1 0 0,1 0 0 0 0,-1 0-1 0 0,1 0 1 0 0,-1 0 0 0 0,1-1-1 0 0,0 1 1 0 0,0-1 0 0 0,0 0 0 0 0,0-1-1 0 0,1 1 1 0 0,-1-1 0 0 0,0 0-1 0 0,1 0 1 0 0,-1 0 0 0 0,1 0-1 0 0,-1-1 1 0 0,1 0 0 0 0,0 0-1 0 0,-1 0 1 0 0,1 0 0 0 0,-1-1-1 0 0,2 0-100 0 0,18-2 478 0 0,-1-1 0 0 0,1-1-1 0 0,-2-2 1 0 0,1 0-1 0 0,-1-1 1 0 0,0-1-1 0 0,0-1 1 0 0,-1-1 0 0 0,14-10-478 0 0,-28 17 90 0 0,185-109 1680 0 0,-152 107-2053 0 0,-29 101-1168 0 0,-11-80 485 0 0,0 0-1 0 0,2 0 1 0 0,0 0-1 0 0,0 0 1 0 0,1 0-1 0 0,1 0 1 0 0,1-1-1 0 0,2 5 967 0 0,16 14-8495 0 0,-16-25 2579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128 324 2457 0 0,'0'0'1747'0'0,"0"0"-833"0"0,0 0-32 0 0,0 0 466 0 0,0 0 398 0 0,0 0 193 0 0,0 0-77 0 0,33 3-234 0 0,102 9-236 0 0,-5-17 1325 0 0,-113 2-2444 0 0,1 0-110 0 0,0 0 0 0 0,-1-1 0 0 0,1 0-1 0 0,-1-2 1 0 0,0 0 0 0 0,-1-1 0 0 0,0-1-1 0 0,0 0 1 0 0,0-1 0 0 0,-1-1 0 0 0,-1 0 0 0 0,1-1-1 0 0,-2 0 1 0 0,0-1 0 0 0,0-1 0 0 0,-1 0-1 0 0,0-1 1 0 0,-1 0 0 0 0,-1-1 0 0 0,-1 0-1 0 0,2-5-162 0 0,-9 17-8 0 0,-1 0 0 0 0,0 0 0 0 0,1 0-1 0 0,-2-1 1 0 0,1 1 0 0 0,0-1 0 0 0,-1 1 0 0 0,1 0-1 0 0,-1-1 1 0 0,0 1 0 0 0,0-1 0 0 0,0 1-1 0 0,-1-1 1 0 0,1 1 0 0 0,-1 0 0 0 0,0-1-1 0 0,0 1 1 0 0,0 0 0 0 0,0 0 0 0 0,-1-1-1 0 0,1 1 1 0 0,-1 0 0 0 0,0 0 0 0 0,0 1-1 0 0,0-1 1 0 0,0 0 0 0 0,0 1 0 0 0,-1-1 0 0 0,1 1-1 0 0,-1 0 1 0 0,1-1 0 0 0,-1 1 0 0 0,0 1-1 0 0,0-1 1 0 0,0 0 0 0 0,0 1 0 0 0,0-1-1 0 0,-1 1 1 0 0,1 0 0 0 0,0 0 0 0 0,-1 0-1 0 0,1 1 1 0 0,0-1 0 0 0,-1 1 0 0 0,-1 0 8 0 0,0 3-93 0 0,-1 0 1 0 0,1 0 0 0 0,-1 1 0 0 0,1 0 0 0 0,0 0-1 0 0,1 0 1 0 0,-1 1 0 0 0,1 0 0 0 0,0-1 0 0 0,0 2-1 0 0,0-1 1 0 0,1 0 0 0 0,-1 1 0 0 0,-1 5 92 0 0,1-6-44 0 0,-24 50-49 0 0,2 1 1 0 0,2 0 0 0 0,3 2-1 0 0,3 0 1 0 0,2 2-1 0 0,2 0 1 0 0,-1 33 92 0 0,-18 211-502 0 0,25-195 188 0 0,-5 0 0 0 0,-12 41 314 0 0,18-120-68 0 0,-2 0-1 0 0,0 0 0 0 0,-2-1 0 0 0,-2-1 1 0 0,0 0-1 0 0,-6 6 69 0 0,13-23 34 0 0,-1 0 1 0 0,0 0-1 0 0,-1-1 0 0 0,0-1 1 0 0,-1 1-1 0 0,0-1 0 0 0,0 0 1 0 0,-1-1-1 0 0,0 0 0 0 0,-1-1 1 0 0,1 0-1 0 0,-1-1 1 0 0,-1 0-1 0 0,1 0 0 0 0,-1-1 1 0 0,-3 0-35 0 0,11-4 64 0 0,0 0 1 0 0,0 0 0 0 0,0 0 0 0 0,-1-1-1 0 0,1 1 1 0 0,0-1 0 0 0,0 0-1 0 0,0 0 1 0 0,-1-1 0 0 0,1 1-1 0 0,0-1 1 0 0,0 0 0 0 0,0 0-1 0 0,0 0 1 0 0,0-1 0 0 0,0 1 0 0 0,1-1-1 0 0,-1 0 1 0 0,0 0 0 0 0,1 0-1 0 0,-1-1 1 0 0,1 1 0 0 0,0-1-1 0 0,0 0 1 0 0,0 0 0 0 0,0 0-1 0 0,0 0 1 0 0,1-1 0 0 0,-1 1 0 0 0,1-1-1 0 0,0 1 1 0 0,0-1 0 0 0,0 0-1 0 0,1 0 1 0 0,-1 0 0 0 0,1 0-1 0 0,0 0 1 0 0,0 0 0 0 0,0 0 0 0 0,1 0-1 0 0,-1 0 1 0 0,1 0 0 0 0,0-3-65 0 0,-2-20 43 0 0,0 0 1 0 0,2 0 0 0 0,1-1 0 0 0,1 1-1 0 0,2 0 1 0 0,0 0 0 0 0,2 1 0 0 0,1-1-1 0 0,1 1 1 0 0,1 1 0 0 0,1-1 0 0 0,2 2-1 0 0,0-1 1 0 0,2 2 0 0 0,0-1 0 0 0,2 2-1 0 0,0 0 1 0 0,1 1 0 0 0,2 1 0 0 0,3-2-44 0 0,-6 6-229 0 0,1 1 1 0 0,1 1 0 0 0,1 0 0 0 0,0 2 0 0 0,0 0 0 0 0,1 1 0 0 0,1 1 0 0 0,21-7 228 0 0,104-15-4339 0 0,-61 25 207 0 0,125-12-7704 0 0,-73-6 11332 0 0,-131 24 791 0 0,22-7-769 0 0,-16-1 4032 0 0,-13 6 4576 0 0,-2 2-4335 0 0,-15 0-3219 0 0,15 1 516 0 0,-10 1-645 0 0,-1 0 0 0 0,0 1 0 0 0,1 0 1 0 0,-1 1-1 0 0,1 1 0 0 0,0 0 0 0 0,0 1 1 0 0,0 0-1 0 0,-4 3-443 0 0,5-2 51 0 0,1 0-1 0 0,0 1 1 0 0,0 0 0 0 0,0 1 0 0 0,1 0-1 0 0,0 1 1 0 0,0 0 0 0 0,1 0 0 0 0,0 1-1 0 0,1 0 1 0 0,0 0 0 0 0,1 1 0 0 0,0 1-1 0 0,0-1 1 0 0,-2 9-51 0 0,7-17 0 0 0,0 0-1 0 0,1 0 1 0 0,0 0-1 0 0,0 1 1 0 0,0-1 0 0 0,0 0-1 0 0,0 1 1 0 0,1-1 0 0 0,-1 0-1 0 0,1 1 1 0 0,0-1 0 0 0,0 0-1 0 0,0 1 1 0 0,1-1-1 0 0,-1 1 1 0 0,1-1 0 0 0,0 0-1 0 0,0 1 1 0 0,0-1 0 0 0,0 0-1 0 0,0 0 1 0 0,1 0-1 0 0,-1 0 1 0 0,1 0 0 0 0,0 0-1 0 0,0 0 1 0 0,0-1 0 0 0,0 1-1 0 0,1-1 1 0 0,-1 1 0 0 0,1-1-1 0 0,-1 0 1 0 0,1 0-1 0 0,0 0 1 0 0,0 0 0 0 0,0-1-1 0 0,0 1 1 0 0,0-1 0 0 0,0 1-1 0 0,0-1 1 0 0,1 0-1 0 0,-1-1 1 0 0,0 1 0 0 0,1 0-1 0 0,-1-1 1 0 0,0 0 0 0 0,1 0 0 0 0,3 0 44 0 0,0 0 1 0 0,-1 0-1 0 0,1-1 1 0 0,-1 0 0 0 0,1-1-1 0 0,-1 1 1 0 0,0-1-1 0 0,0 0 1 0 0,0-1 0 0 0,0 0-1 0 0,0 0 1 0 0,0 0-1 0 0,0 0 1 0 0,-1-1 0 0 0,0 0-1 0 0,0 0 1 0 0,0-1-1 0 0,0 1 1 0 0,-1-1 0 0 0,1 0-1 0 0,-1 0 1 0 0,0-2-45 0 0,74-127-4 0 0,-71 118-290 0 0,10-20-1240 0 0,-1 15-2247 0 0,-8 17 456 0 0,-2 3-2203 0 0,-2 1-2652 0 0</inkml:trace>
  <inkml:trace contextRef="#ctx0" brushRef="#br0" timeOffset="213.763">1124 1093 6401 0 0,'0'0'3290'0'0,"0"0"-1532"0"0,0 0-322 0 0,0 0 306 0 0,0 0 207 0 0,0 0-124 0 0,0 0-426 0 0,0 0-415 0 0,0 0-205 0 0,0 0-113 0 0,0 0-90 0 0,0 0-71 0 0,17-26-109 0 0,51-84-77 0 0,-51 81-188 0 0,2 0-1 0 0,1 2 0 0 0,2 1 1 0 0,0 0-1 0 0,1 2 0 0 0,9-6-130 0 0,-25 23-4 0 0,76-50-687 0 0,-17 43-6637 0 0,-47 21-4116 0 0,-14-3 6104 0 0</inkml:trace>
  <inkml:trace contextRef="#ctx0" brushRef="#br0" timeOffset="480.673">1787 692 4945 0 0,'0'0'2253'0'0,"0"0"-452"0"0,0 0-156 0 0,0 0 83 0 0,0 0-30 0 0,0 0-319 0 0,0 0-416 0 0,0 0-343 0 0,0 0-259 0 0,0 0-162 0 0,-33 22-81 0 0,-100 67-43 0 0,130-88-73 0 0,1 0-1 0 0,-1 0 1 0 0,1 0-1 0 0,-1 0 1 0 0,1 1 0 0 0,0-1-1 0 0,-1 1 1 0 0,1-1-1 0 0,0 1 1 0 0,0 0 0 0 0,0 0-1 0 0,0 0 1 0 0,1 0-1 0 0,-1 0 1 0 0,0 1-1 0 0,1-1 1 0 0,-1 0 0 0 0,1 1-1 0 0,0-1 1 0 0,0 1-1 0 0,0-1 1 0 0,0 1 0 0 0,0 0-1 0 0,1-1 1 0 0,-1 1-1 0 0,1 0-1 0 0,0 5 8 0 0,-1-4-8 0 0,1 1 0 0 0,0-1 0 0 0,0 1 0 0 0,0-1 0 0 0,0 0 0 0 0,1 1-1 0 0,0-1 1 0 0,0 0 0 0 0,0 0 0 0 0,0 1 0 0 0,1-1 0 0 0,-1 0-1 0 0,1 0 1 0 0,0-1 0 0 0,0 1 0 0 0,1 0 0 0 0,-1-1 0 0 0,1 1 0 0 0,0-1-1 0 0,0 1 1 0 0,0-1 0 0 0,0 0 0 0 0,0-1 0 0 0,1 1 0 0 0,-1-1 0 0 0,1 1-1 0 0,0-1 1 0 0,0 0 0 0 0,0 0 0 0 0,0-1 0 0 0,0 1 0 0 0,0-1-1 0 0,0 0 1 0 0,0 0 0 0 0,2 0 0 0 0,16 4-156 0 0,-1-1-1 0 0,1-1 1 0 0,0-1 0 0 0,0-1-1 0 0,1-1 1 0 0,-1-1 0 0 0,0 0-1 0 0,0-2 1 0 0,-1-1 0 0 0,8-2 156 0 0,51-19-4156 0 0,-3-8-5157 0 0,-61 25 6516 0 0</inkml:trace>
  <inkml:trace contextRef="#ctx0" brushRef="#br0" timeOffset="812.408">2083 913 520 0 0,'0'0'1659'0'0,"0"0"-529"0"0,0 0-169 0 0,0 0 309 0 0,0 0 345 0 0,0 0 224 0 0,0 0-3 0 0,0 0-206 0 0,0 0-194 0 0,0 0-151 0 0,0 0-87 0 0,0 0-16 0 0,33 11-18 0 0,101 31-49 0 0,-130-40-1033 0 0,0-1-1 0 0,0 0 1 0 0,0 0-1 0 0,0 0 0 0 0,0 0 1 0 0,0-1-1 0 0,0 1 1 0 0,0-1-1 0 0,0 0 1 0 0,0-1-1 0 0,0 1 1 0 0,0-1-1 0 0,0 1 1 0 0,0-1-1 0 0,0-1 0 0 0,0 1 1 0 0,0 0-1 0 0,-1-1 1 0 0,2 0-82 0 0,8-4 358 0 0,4 0-158 0 0,-1 0 0 0 0,0-1 0 0 0,0-1 0 0 0,-1 0 0 0 0,0-1 0 0 0,0-1 0 0 0,-1 0 0 0 0,0-1 0 0 0,-1-1 0 0 0,-1 0 0 0 0,1 0 0 0 0,-2-2 0 0 0,0 1 0 0 0,-1-1 0 0 0,0-1 0 0 0,-1 0 0 0 0,0 0-1 0 0,-1-1 1 0 0,3-9-200 0 0,-10 21-27 0 0,0 1-1 0 0,-1 0 0 0 0,1 0 0 0 0,0-1 0 0 0,-1 1 0 0 0,0 0 0 0 0,0 0 0 0 0,0-1 1 0 0,0 1-1 0 0,0 0 0 0 0,-1-1 0 0 0,1 1 0 0 0,-1 0 0 0 0,0 0 0 0 0,0 0 0 0 0,0-1 0 0 0,0 1 1 0 0,-1 0-1 0 0,1 1 0 0 0,-1-1 0 0 0,0 0 0 0 0,0 0 0 0 0,0 1 0 0 0,0-1 0 0 0,0 1 1 0 0,-1-1-1 0 0,1 1 0 0 0,-1 0 0 0 0,1 0 0 0 0,-1 0 0 0 0,0 0 0 0 0,0 1 0 0 0,0-1 0 0 0,0 1 1 0 0,0 0-1 0 0,0 0 0 0 0,0 0 0 0 0,0 0 0 0 0,-1 0 0 0 0,1 1 0 0 0,0-1 0 0 0,-1 1 1 0 0,-2 0 27 0 0,-10 0-95 0 0,0 0 1 0 0,0 1-1 0 0,1 1 1 0 0,-1 1-1 0 0,0 0 1 0 0,1 1-1 0 0,0 0 1 0 0,0 2-1 0 0,0 0 1 0 0,1 0 0 0 0,-1 1-1 0 0,2 1 1 0 0,-1 0-1 0 0,1 1 1 0 0,0 1-1 0 0,1 0 1 0 0,0 0-1 0 0,1 1 1 0 0,0 1-1 0 0,0 0 1 0 0,2 0 0 0 0,-1 1-1 0 0,0 3 95 0 0,2-8-81 0 0,1 1-1 0 0,0 0 1 0 0,1 0-1 0 0,0 0 1 0 0,0 1-1 0 0,1 0 1 0 0,0 0-1 0 0,1 0 1 0 0,0 1-1 0 0,1-1 1 0 0,0 1-1 0 0,1 0 1 0 0,0 0-1 0 0,0 0 1 0 0,1 0-1 0 0,1 0 1 0 0,0 0-1 0 0,0 0 1 0 0,1 0-1 0 0,0 1 1 0 0,1-2-1 0 0,1 1 1 0 0,0 0-1 0 0,0 0 1 0 0,1-1-1 0 0,0 1 1 0 0,5 7 81 0 0,3-3-67 0 0,1-2-1 0 0,0 1 1 0 0,1-2 0 0 0,0 0 0 0 0,1-1 0 0 0,1 0 0 0 0,0-1 0 0 0,0-1 0 0 0,0 0 0 0 0,1-1 0 0 0,1-1 0 0 0,-1-1-1 0 0,1 0 1 0 0,17 2 67 0 0,116 16-2634 0 0,-4-20-6591 0 0,-109-4 2050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22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0,'0'0'0'0'0,"0"0"0"0"0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2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1 644 0 0 0,'0'0'404'0'0,"0"0"324"0"0,0 0-44 0 0,0 0 195 0 0,0 0 404 0 0,0 0 275 0 0,0 0-6 0 0,0 0-258 0 0,0 0-329 0 0,0 0-229 0 0,0 0-97 0 0,11-3-12 0 0,201-30 3918 0 0,176-44 561 0 0,143-57-5106 0 0,-41 9 410 0 0,49 18-134 0 0,-443 92-216 0 0,-86 12 2327 0 0,-66-8-2427 0 0,-31 4-547 0 0,58 6 613 0 0,1-1 0 0 0,1-2 0 0 0,-1-1 0 0 0,0 0 0 0 0,1-3 0 0 0,0 0 0 0 0,1-1 0 0 0,0-2 0 0 0,0-1 0 0 0,1 0 0 0 0,1-2 0 0 0,-5-5-26 0 0,-8 0 234 0 0,37 43-858 0 0,5 589 116 0 0,-9-573 521 0 0,4-39 50 0 0,0-1 70 0 0,0 0 50 0 0,0 0 89 0 0,0 0 57 0 0,0 0-5 0 0,1-23 674 0 0,4 9-962 0 0,1 0 1 0 0,0 0 0 0 0,1 1 0 0 0,1 0-1 0 0,0 0 1 0 0,0 1 0 0 0,1 0 0 0 0,1 0-1 0 0,3-3-36 0 0,7-8 28 0 0,70-81 61 0 0,5 4 0 0 0,9 0-89 0 0,-97 93-373 0 0,121-108-348 0 0,-70 72-9689 0 0,-53 42-1200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1 226 6401 0 0,'0'0'3633'0'0,"0"0"-2054"0"0,0 0-937 0 0,0 0-242 0 0,0 0 162 0 0,0 0 337 0 0,0 0 276 0 0,0 0 106 0 0,0 0-43 0 0,0 0-141 0 0,34-4-186 0 0,110-14-169 0 0,0-26 279 0 0,-76 19-764 0 0,180-61 496 0 0,-80 42-1863 0 0,-165 44 483 0 0,29-4-71 0 0,-24 6-3025 0 0,-5 4-4804 0 0,-3-3 621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1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0 5753 0 0,'0'0'4437'0'0,"0"0"-2822"0"0,0 0-1195 0 0,0 0-293 0 0,0 0 102 0 0,0 0 339 0 0,0 0 291 0 0,0 0 128 0 0,0 0-32 0 0,0 0-113 0 0,0 0-109 0 0,3 10-53 0 0,24 176 1417 0 0,-38 100-1404 0 0,0-180-1196 0 0,11-61-7242 0 0,5-54 822 0 0,-1 4 4130 0 0,0-3-238 0 0</inkml:trace>
  <inkml:trace contextRef="#ctx0" brushRef="#br0" timeOffset="500.872">0 269 10810 0 0,'0'0'1181'0'0,"0"0"-532"0"0,0 0-54 0 0,0 0 409 0 0,0 0 336 0 0,0 0 62 0 0,0 0-166 0 0,0 0-282 0 0,37-1-278 0 0,121-3-191 0 0,-27-18 97 0 0,43-22 78 0 0,-26 6-2710 0 0,-51 14-6176 0 0,-71 17-2912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64 12515 0 0,'0'0'541'0'0,"0"0"-173"0"0,0 0 16 0 0,0 0 336 0 0,0 0 355 0 0,0 0 204 0 0,0 0-92 0 0,0 0-323 0 0,0 0-333 0 0,0 0-292 0 0,0 0-180 0 0,-6 1-78 0 0,4 0 19 0 0,0 0 1 0 0,0-1-1 0 0,0 1 1 0 0,0 0-1 0 0,0 0 0 0 0,0 0 1 0 0,0 0-1 0 0,0 1 1 0 0,0-1-1 0 0,1 0 0 0 0,-1 1 1 0 0,0-1-1 0 0,1 1 1 0 0,-1 0-1 0 0,1-1 0 0 0,0 1 1 0 0,0 0-1 0 0,-1 0 1 0 0,1 0-1 0 0,1 0 0 0 0,-1 0 1 0 0,0 0-1 0 0,0 0 1 0 0,1 0-1 0 0,-1 1 0 0 0,1-1 1 0 0,-1 0-1 0 0,1 0 1 0 0,0 0-1 0 0,0 1 0 0 0,0-1 1 0 0,0 0-1 0 0,1 2 0 0 0,-6 181 774 0 0,7-179-732 0 0,-1 0 0 0 0,1-1 0 0 0,0 1 0 0 0,1 0 0 0 0,-1-1 0 0 0,1 1 0 0 0,0-1 0 0 0,1 0 1 0 0,-1 0-1 0 0,1 0 0 0 0,0-1 0 0 0,0 1 0 0 0,0-1 0 0 0,1 0 0 0 0,-1 0 0 0 0,1-1 0 0 0,0 1 0 0 0,0-1 1 0 0,0 0-1 0 0,1 0 0 0 0,-1-1 0 0 0,1 1 0 0 0,0-1 0 0 0,-1-1 0 0 0,1 1 0 0 0,0-1 0 0 0,0 0 0 0 0,0 0 1 0 0,0-1-1 0 0,0 1 0 0 0,0-1 0 0 0,0-1 0 0 0,0 1 0 0 0,0-1 0 0 0,0 0 0 0 0,0-1 0 0 0,0 1 0 0 0,0-1 0 0 0,0 0 1 0 0,-1-1-1 0 0,1 1 0 0 0,-1-1 0 0 0,0 0 0 0 0,0 0 0 0 0,0-1 0 0 0,2-1-42 0 0,17-14 250 0 0,0-1-1 0 0,-1-1 0 0 0,-2-1 1 0 0,0-1-1 0 0,-1-1 1 0 0,16-26-250 0 0,-27 38 58 0 0,-5 5-8 0 0,-4 8-60 0 0,1-1 0 0 0,-1 1 0 0 0,0-1 0 0 0,0 0 1 0 0,0 1-1 0 0,1-1 0 0 0,-1 0 0 0 0,0 1 0 0 0,1-1 0 0 0,-1 0 0 0 0,0 1 0 0 0,1-1 1 0 0,-1 0-1 0 0,0 0 0 0 0,1 1 0 0 0,-1-1 0 0 0,0 0 0 0 0,1 0 0 0 0,-1 0 1 0 0,1 0-1 0 0,-1 1 0 0 0,1-1 0 0 0,-1 0 0 0 0,0 0 0 0 0,1 0 0 0 0,-1 0 1 0 0,1 0-1 0 0,-1 0 0 0 0,1 0 0 0 0,-1 0 0 0 0,1 0 0 0 0,-1 0 0 0 0,0-1 1 0 0,1 1-1 0 0,-1 0 0 0 0,1 0 0 0 0,-1 0 0 0 0,0 0 0 0 0,1-1 0 0 0,-1 1 1 0 0,1 0-1 0 0,-1 0 0 0 0,0-1 0 0 0,1 1 0 0 0,-1 0 0 0 0,0-1 0 0 0,0 1 0 0 0,1 0 1 0 0,-1-1-1 0 0,0 1 0 0 0,0 0 0 0 0,1-1 0 0 0,-1 1 0 0 0,0-1 0 0 0,0 1 1 0 0,0 0-1 0 0,0-1 0 0 0,0 1 0 0 0,1-1 0 0 0,-1 1 0 0 0,0-1 0 0 0,0 1 1 0 0,0 0-1 0 0,0-1 0 0 0,0 1 0 0 0,0-1 0 0 0,0 1 0 0 0,-1-1 0 0 0,1 1 10 0 0,2 9-2 0 0,0 1 0 0 0,1 0 0 0 0,0-1 0 0 0,0 1 0 0 0,1-1-1 0 0,0 0 1 0 0,1 0 0 0 0,0 0 0 0 0,0-1 0 0 0,1 0 0 0 0,0 0-1 0 0,1 0 1 0 0,0-1 0 0 0,0 0 0 0 0,0 0 0 0 0,1 0 0 0 0,0-1 0 0 0,0-1-1 0 0,0 1 1 0 0,1-1 0 0 0,0-1 0 0 0,0 1 0 0 0,0-1 0 0 0,1-1-1 0 0,-1 0 1 0 0,9 1 2 0 0,-7-4 139 0 0,1 0 1 0 0,-1-1-1 0 0,0 0 0 0 0,1-1 0 0 0,-1 0 0 0 0,0-1 0 0 0,0-1 0 0 0,0 1 0 0 0,0-2 0 0 0,-1 1 0 0 0,0-1 1 0 0,0-1-1 0 0,0 0 0 0 0,0-1 0 0 0,-1 1 0 0 0,0-2 0 0 0,-1 1 0 0 0,4-5-139 0 0,7-8 61 0 0,-1 0 0 0 0,-1-1 0 0 0,-1 0 0 0 0,-1-2 0 0 0,-1 0 1 0 0,-1 0-1 0 0,4-11-61 0 0,-6 15-415 0 0,3-6-985 0 0,-11 17-3417 0 0,-2 0-3752 0 0,-1 8-2496 0 0</inkml:trace>
  <inkml:trace contextRef="#ctx0" brushRef="#br0" timeOffset="312.792">1235 358 8418 0 0,'0'0'2262'0'0,"0"0"-214"0"0,0 0-226 0 0,0 0-134 0 0,0 0-212 0 0,0 0-287 0 0,0 0-302 0 0,0 0-241 0 0,30-34-187 0 0,92-108-133 0 0,-119 140-310 0 0,0 0 0 0 0,0-1 1 0 0,-1 1-1 0 0,1-1 0 0 0,-1 0 1 0 0,1 0-1 0 0,-1 1 1 0 0,0-1-1 0 0,0-1 0 0 0,0 1 1 0 0,-1 0-1 0 0,1 0 1 0 0,-1-1-1 0 0,0 1 0 0 0,0-1 1 0 0,0 1-1 0 0,0-1 0 0 0,-1 1 1 0 0,1-1-1 0 0,-1 0 1 0 0,0-1-17 0 0,-1-6 78 0 0,2 7-78 0 0,-1 0 0 0 0,0 1 0 0 0,0-1 0 0 0,0 0 0 0 0,0 0 0 0 0,-1 1 0 0 0,1-1 0 0 0,-1 0 0 0 0,0 1 0 0 0,0-1-1 0 0,0 1 1 0 0,-1-1 0 0 0,1 1 0 0 0,-1-1 0 0 0,0 1 0 0 0,0 0 0 0 0,0 0 0 0 0,0 0 0 0 0,-1 0 0 0 0,1 0 0 0 0,-1 0 0 0 0,0 1 0 0 0,1-1 0 0 0,-1 1-1 0 0,0 0 1 0 0,-1 0 0 0 0,1 0 0 0 0,0 0 0 0 0,-1 1 0 0 0,1-1 0 0 0,-1 1 0 0 0,1 0 0 0 0,-1 0 0 0 0,1 0 0 0 0,-1 0 0 0 0,-1 1 0 0 0,-1-1-32 0 0,0 1 0 0 0,-1 0 1 0 0,1 0-1 0 0,-1 1 0 0 0,1 0 1 0 0,-1 0-1 0 0,1 1 0 0 0,0 0 1 0 0,0 0-1 0 0,0 0 0 0 0,0 1 1 0 0,0 0-1 0 0,0 0 0 0 0,1 0 1 0 0,0 1-1 0 0,-1-1 0 0 0,1 1 1 0 0,0 1-1 0 0,1-1 0 0 0,-1 1 1 0 0,1 0-1 0 0,0 0 0 0 0,-1 1 32 0 0,-3 2-17 0 0,1 1 0 0 0,0 0 0 0 0,0 0-1 0 0,0 1 1 0 0,1 0 0 0 0,1 0-1 0 0,0 0 1 0 0,0 1 0 0 0,1-1 0 0 0,0 1-1 0 0,1 0 1 0 0,0 1 0 0 0,1-1-1 0 0,0 0 1 0 0,1 1 0 0 0,0-1 0 0 0,1 1-1 0 0,0-1 1 0 0,1 1 0 0 0,0-1-1 0 0,1 1 1 0 0,0-1 0 0 0,1 0 0 0 0,0 0-1 0 0,1 0 1 0 0,0 0 0 0 0,1 1 17 0 0,6 0-75 0 0,0 0 1 0 0,0-1-1 0 0,2 0 1 0 0,-1-1-1 0 0,1 0 1 0 0,1-1-1 0 0,0 0 1 0 0,0-1-1 0 0,0-1 1 0 0,1 0-1 0 0,0-1 1 0 0,1-1-1 0 0,-1 0 1 0 0,1-1-1 0 0,0-1 1 0 0,4 0 74 0 0,96 12-9160 0 0,-89-14-934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5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 10986 0 0,'0'0'2921'0'0,"0"0"-1630"0"0,0 0-658 0 0,0 0-103 0 0,0 0 162 0 0,0 0 175 0 0,0 0 30 0 0,0 0-88 0 0,-5 35-123 0 0,-13 113-146 0 0,20-25 225 0 0,50 240-97 0 0,-40-276-3780 0 0,-12-82 2059 0 0,2-1-1980 0 0,-1-4-5997 0 0,-1-3 2973 0 0</inkml:trace>
  <inkml:trace contextRef="#ctx0" brushRef="#br0" timeOffset="391.439">273 351 8434 0 0,'0'0'2038'0'0,"0"0"-422"0"0,0 0-220 0 0,-33 20-82 0 0,-101 65-14 0 0,61-32 833 0 0,45-26-1014 0 0,28-26-1108 0 0,-1-1 1 0 0,1 1-1 0 0,-1-1 1 0 0,1 1-1 0 0,0-1 1 0 0,-1 1-1 0 0,1-1 1 0 0,0 1-1 0 0,0-1 1 0 0,-1 1-1 0 0,1-1 1 0 0,0 1-1 0 0,0 0 0 0 0,0-1 1 0 0,0 1-1 0 0,0-1 1 0 0,0 1-1 0 0,0 0 1 0 0,0-1-1 0 0,0 1 1 0 0,0-1-1 0 0,0 1 1 0 0,0 0-1 0 0,0-1 1 0 0,0 1-1 0 0,0-1 0 0 0,1 1 1 0 0,-1-1-1 0 0,0 1 1 0 0,0 0-1 0 0,1-1 1 0 0,-1 1-1 0 0,0-1 1 0 0,1 1-1 0 0,-1-1 1 0 0,1 0-1 0 0,-1 1 1 0 0,1-1-1 0 0,-1 1 0 0 0,0-1 1 0 0,1 0-1 0 0,-1 1 1 0 0,1-1-1 0 0,0 0 1 0 0,-1 0-1 0 0,1 1 1 0 0,-1-1-1 0 0,1 0 1 0 0,-1 0-1 0 0,1 0 0 0 0,0 0 1 0 0,-1 0-1 0 0,1 0 1 0 0,-1 0-1 0 0,1 0 1 0 0,0 0-1 0 0,-1 0 1 0 0,1 0-1 0 0,-1 0 1 0 0,1 0-12 0 0,36 2 582 0 0,-1-1 1 0 0,0-2-1 0 0,0-2 0 0 0,33-6-582 0 0,-33 3 504 0 0,-1 2 0 0 0,1 1 0 0 0,0 2 0 0 0,36 4-504 0 0,-65-1 34 0 0,-1 1 0 0 0,0 0 0 0 0,1 0 0 0 0,-2 1 1 0 0,1 0-1 0 0,0 0 0 0 0,-1 0 0 0 0,1 0 1 0 0,-1 1-1 0 0,-1 0 0 0 0,1 0 0 0 0,0 0 1 0 0,-1 1-1 0 0,0 0 0 0 0,-1-1 0 0 0,1 1 1 0 0,-1 1-1 0 0,0-1 0 0 0,-1 0 0 0 0,2 6-34 0 0,2 0 2 0 0,59 69-108 0 0,-24-70-3059 0 0,-27-11-1927 0 0,0 0-4849 0 0,-10 0 3176 0 0</inkml:trace>
  <inkml:trace contextRef="#ctx0" brushRef="#br0" timeOffset="1140.29">162 347 0 0 0,'0'0'1086'0'0,"0"0"582"0"0,0 0 212 0 0,0 0 13 0 0,0 0-57 0 0,0 0-84 0 0,0 0-98 0 0,5-3-137 0 0,112-61 5940 0 0,14-17-6718 0 0,-94 48-1994 0 0,-26 22-1886 0 0,1 1-3621 0 0,-6 6-3562 0 0</inkml:trace>
  <inkml:trace contextRef="#ctx0" brushRef="#br0" timeOffset="2309.433">996 432 4689 0 0,'0'0'1864'0'0,"0"0"-302"0"0,0 0-246 0 0,0 0-2 0 0,0 0 97 0 0,0 0-12 0 0,0 0-216 0 0,0 0-312 0 0,0 0-261 0 0,0 0-180 0 0,0 0-86 0 0,-18 24-63 0 0,-58 80-51 0 0,66-89-169 0 0,1-1 0 0 0,0 1 1 0 0,1 1-1 0 0,1-1 1 0 0,1 1-1 0 0,0 0 0 0 0,1 1 1 0 0,-1 8-62 0 0,-5 14 61 0 0,-11 49 90 0 0,22-87-82 0 0,0-1 58 0 0,0 0 78 0 0,9-24 583 0 0,21-35-656 0 0,4 1 0 0 0,1 2-1 0 0,4 1 1 0 0,1 2 0 0 0,10-6-132 0 0,-48 56-8 0 0,0 0-8 0 0,1-1 0 0 0,0 1-1 0 0,0-1 1 0 0,0 1 0 0 0,0 0-1 0 0,0 0 1 0 0,1 1 0 0 0,-1-1-1 0 0,1 0 1 0 0,0 1 0 0 0,-1 0-1 0 0,1 0 1 0 0,0 0 0 0 0,0 1-1 0 0,1-1 1 0 0,-1 1 0 0 0,0 0 0 0 0,3 0 16 0 0,8 56-259 0 0,-15 35 383 0 0,8 55 209 0 0,-7-143-247 0 0,1 1 0 0 0,-1 0 0 0 0,1 0 0 0 0,0 0-1 0 0,0-1 1 0 0,0 1 0 0 0,0-1 0 0 0,0 1 0 0 0,0-1 0 0 0,1 0 0 0 0,-1 0-1 0 0,1 0 1 0 0,-1 0 0 0 0,1 0 0 0 0,0-1 0 0 0,0 1 0 0 0,0-1-1 0 0,0 0 1 0 0,0 0 0 0 0,0 0 0 0 0,0 0 0 0 0,0 0 0 0 0,0-1 0 0 0,0 1-1 0 0,1-1 1 0 0,-1 0 0 0 0,0 0 0 0 0,0 0 0 0 0,0-1 0 0 0,1 1-1 0 0,-1-1 1 0 0,0 1 0 0 0,0-1 0 0 0,0 0 0 0 0,0 0 0 0 0,0-1 0 0 0,0 1-1 0 0,0 0 1 0 0,0-1 0 0 0,-1 0 0 0 0,1 0 0 0 0,-1 0 0 0 0,1 0-1 0 0,-1 0 1 0 0,0 0 0 0 0,3-3-86 0 0,11-12 194 0 0,0 0 0 0 0,-2-1 0 0 0,0 0 0 0 0,0-1 1 0 0,-2-1-1 0 0,-1 0 0 0 0,0-1 0 0 0,-1 0 0 0 0,-2 0 0 0 0,0-1 0 0 0,4-17-194 0 0,-1-23-4171 0 0,-7 0-4258 0 0,-4 60-1198 0 0</inkml:trace>
  <inkml:trace contextRef="#ctx0" brushRef="#br0" timeOffset="2605.313">1657 498 9610 0 0,'0'0'2143'0'0,"0"0"-633"0"0,0 0-481 0 0,0 0-106 0 0,0 0-7 0 0,0 0-97 0 0,0 0-197 0 0,0 0-191 0 0,0 0-145 0 0,0 0-87 0 0,0 0-91 0 0,0 0-24 0 0,0 32-24 0 0,3 102-35 0 0,12-73 16 0 0,-9-54-30 0 0,-2-2 108 0 0,0-1-1 0 0,0 0 1 0 0,0 0 0 0 0,0 0-1 0 0,1-1 1 0 0,-1 1-1 0 0,1-1 1 0 0,0 0-1 0 0,0 0 1 0 0,0-1-1 0 0,1 0 1 0 0,-1 0-1 0 0,1 0 1 0 0,-1 0-1 0 0,1-1 1 0 0,-1 0 0 0 0,1 0-1 0 0,0 0 1 0 0,0-1-1 0 0,-1 0 1 0 0,1 0-1 0 0,0-1 1 0 0,0 1-1 0 0,-1-1 1 0 0,1 0-1 0 0,0-1 1 0 0,-1 0-1 0 0,1 1 1 0 0,-1-2 0 0 0,0 1-1 0 0,0-1 1 0 0,0 1-1 0 0,0-1 1 0 0,0-1-1 0 0,4-3-118 0 0,0-1 127 0 0,0 0-1 0 0,0-1 1 0 0,-1-1 0 0 0,0 1-1 0 0,-1-1 1 0 0,0-1 0 0 0,0 1-1 0 0,-1-1 1 0 0,-1 0 0 0 0,0-1-1 0 0,0 1 1 0 0,-1-1-1 0 0,-1 0 1 0 0,0 0 0 0 0,0 0-1 0 0,-1 0 1 0 0,-1-1 0 0 0,0 1-1 0 0,-1 0 1 0 0,0-5-127 0 0,-1 12-49 0 0,1 0 1 0 0,-1 1-1 0 0,0-1 1 0 0,-1 1-1 0 0,1-1 0 0 0,-1 1 1 0 0,0-1-1 0 0,0 1 1 0 0,0 0-1 0 0,0 0 1 0 0,-1 0-1 0 0,0 0 0 0 0,0 0 1 0 0,0 0-1 0 0,0 1 1 0 0,-1-1-1 0 0,1 1 1 0 0,-1 0-1 0 0,0 0 0 0 0,0 1 1 0 0,0-1-1 0 0,0 1 1 0 0,0 0-1 0 0,0 0 1 0 0,-1 0-1 0 0,1 0 1 0 0,-1 1-1 0 0,0 0 0 0 0,-3-1 49 0 0,-1 1-630 0 0,0-1 0 0 0,1 2 0 0 0,-1-1 0 0 0,0 1 0 0 0,1 1 0 0 0,-1 0 0 0 0,0 0 0 0 0,1 0 0 0 0,-1 1 0 0 0,1 0 0 0 0,0 1 0 0 0,0 0 0 0 0,0 0 0 0 0,0 1 0 0 0,-7 4 630 0 0,-6 7-6222 0 0,5-4-2196 0 0</inkml:trace>
  <inkml:trace contextRef="#ctx0" brushRef="#br0" timeOffset="3056.401">2160 531 7210 0 0,'0'0'2992'0'0,"0"0"-925"0"0,0 0-340 0 0,0 0-53 0 0,0 0-183 0 0,0 0-373 0 0,0 0-429 0 0,0 0-314 0 0,0 0-179 0 0,0 0-75 0 0,0 0-43 0 0,0 0-16 0 0,0 0 16 0 0,-5 14 7 0 0,-14 44-5 0 0,19-55-63 0 0,-1-1 1 0 0,1 0-1 0 0,0 0 1 0 0,1 1-1 0 0,-1-1 1 0 0,0 0-1 0 0,1 0 0 0 0,-1 1 1 0 0,1-1-1 0 0,0 0 1 0 0,0 0-1 0 0,0 0 1 0 0,0 0-1 0 0,0 0 0 0 0,0 0 1 0 0,0 0-1 0 0,1 0 1 0 0,-1-1-1 0 0,0 1 1 0 0,1 0-1 0 0,0-1 0 0 0,-1 1 1 0 0,1-1-1 0 0,0 1 1 0 0,0-1-1 0 0,0 0 1 0 0,0 0-1 0 0,0 0 0 0 0,0 0 1 0 0,0 0-1 0 0,0-1 1 0 0,1 1-1 0 0,-1-1 1 0 0,0 1-1 0 0,0-1 0 0 0,0 0 1 0 0,1 1-1 0 0,-1-1 1 0 0,0-1-1 0 0,1 1 1 0 0,-1 0-1 0 0,0 0 0 0 0,1-1-17 0 0,5 1 138 0 0,0-1-1 0 0,0 0 0 0 0,-1 0 0 0 0,1 0 0 0 0,0-1 0 0 0,-1 0 0 0 0,0-1 0 0 0,1 1 1 0 0,-1-1-1 0 0,0-1 0 0 0,0 0 0 0 0,-1 0 0 0 0,1 0 0 0 0,-1 0 0 0 0,0-1 0 0 0,0 0 1 0 0,4-5-138 0 0,142-132 432 0 0,-118 119-716 0 0,-30 53-454 0 0,-2-15 716 0 0,-3-10 33 0 0,1 1 0 0 0,0-1-1 0 0,0 1 1 0 0,1-1 0 0 0,0 1 0 0 0,0-1 0 0 0,0 0-1 0 0,0 1 1 0 0,1-1 0 0 0,0 0 0 0 0,0 0 0 0 0,0 0 0 0 0,1 0-1 0 0,0 0 1 0 0,0-1 0 0 0,0 1 0 0 0,0-1 0 0 0,1 0-1 0 0,0 0 1 0 0,0 0 0 0 0,0 0 0 0 0,0 0 0 0 0,0-1 0 0 0,5 3-11 0 0,79 5 1655 0 0,-81-13-1468 0 0,0 0-1 0 0,-1-1 1 0 0,1 0 0 0 0,-1 0 0 0 0,0 0 0 0 0,0 0 0 0 0,0-1 0 0 0,0 0 0 0 0,0-1 0 0 0,-1 1 0 0 0,0-1 0 0 0,0 0 0 0 0,0 0 0 0 0,-1-1 0 0 0,1 1 0 0 0,2-6-187 0 0,31-69 181 0 0,-27 55-3401 0 0,0 1-4674 0 0,-6 16-4158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8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212 431 14443 0 0,'0'0'766'0'0,"0"0"-382"0"0,0 0-120 0 0,0 0 221 0 0,0 0 301 0 0,0 0 126 0 0,0 0-60 0 0,0 0-176 0 0,-4 38-204 0 0,-12 121-162 0 0,7 192 284 0 0,18-270 402 0 0,-5-59-5076 0 0,-2-6-8279 0 0,-2-20 6858 0 0</inkml:trace>
  <inkml:trace contextRef="#ctx0" brushRef="#br0" timeOffset="241.775">133 512 8042 0 0,'0'0'2919'0'0,"0"0"-1575"0"0,0 0-600 0 0,0 0 142 0 0,0 0 274 0 0,0 0 143 0 0,0 0-96 0 0,0 0-204 0 0,0 0-178 0 0,0 0-155 0 0,37-4-135 0 0,118-11-131 0 0,42-6 323 0 0,-66 11-894 0 0,-44 8-3331 0 0,-73 4-93 0 0,-8 4-3626 0 0,-5-3-79 0 0</inkml:trace>
  <inkml:trace contextRef="#ctx0" brushRef="#br0" timeOffset="423.753">166 821 6825 0 0,'0'0'1385'0'0,"0"0"-409"0"0,0 0 240 0 0,0 0 337 0 0,0 0 79 0 0,0 0-248 0 0,0 0-432 0 0,0 0-263 0 0,219-29-201 0 0,-176 21-136 0 0,3 1-120 0 0,2 0-152 0 0,-2 3-168 0 0,-2 0-344 0 0,-4 0-593 0 0,-1 4-1215 0 0,-13 0-2353 0 0,-10 0-4793 0 0</inkml:trace>
  <inkml:trace contextRef="#ctx0" brushRef="#br0" timeOffset="690.832">1063 718 7114 0 0,'0'0'2368'0'0,"0"0"-1100"0"0,0 0-384 0 0,0 0 219 0 0,0 0 214 0 0,0 0 0 0 0,0 0-232 0 0,0 0-251 0 0,0 0-176 0 0,0 0-174 0 0,36 0-131 0 0,113 0-113 0 0,94-14-2353 0 0,-216 13-2474 0 0,-17 1-1071 0 0,-6 0-1009 0 0</inkml:trace>
  <inkml:trace contextRef="#ctx0" brushRef="#br0" timeOffset="940.423">1078 961 2825 0 0,'0'0'1104'0'0,"0"0"-128"0"0,0 0 80 0 0,0 0 9 0 0,0 0-89 0 0,0 0-272 0 0,202-15-312 0 0,-161 8-192 0 0,5 0-216 0 0,0-1-392 0 0,1 1-808 0 0,-12-1-2041 0 0,-12 5-1144 0 0</inkml:trace>
  <inkml:trace contextRef="#ctx0" brushRef="#br0" timeOffset="1338.544">1757 1149 4833 0 0,'0'0'5156'0'0,"0"0"-3245"0"0,0 0-1106 0 0,0 0 97 0 0,0 0 316 0 0,0 0 231 0 0,0 0-39 0 0,0 0-251 0 0,0 0-274 0 0,0 0-182 0 0,0 0-127 0 0,0 0-82 0 0,0 0-64 0 0,15-23-79 0 0,47-72-40 0 0,-49 72-223 0 0,2 0-1 0 0,0 2 1 0 0,2-1 0 0 0,0 2 0 0 0,2 0 0 0 0,0 2 0 0 0,1 0-1 0 0,0 1 1 0 0,2 1 0 0 0,0 0 0 0 0,0 2 0 0 0,2 1-1 0 0,16-7-87 0 0,25 5-194 0 0,-63 17 169 0 0,-1 1 1 0 0,0-1 0 0 0,0 0-1 0 0,0 1 1 0 0,0 0 0 0 0,0-1-1 0 0,0 1 1 0 0,-1-1 0 0 0,1 1-1 0 0,-1 0 1 0 0,0 0 0 0 0,0-1-1 0 0,0 1 1 0 0,0 0 0 0 0,0-1 0 0 0,-1 1-1 0 0,1 0 1 0 0,-1 0 0 0 0,0-1-1 0 0,0 1 1 0 0,0 0 24 0 0,-11 67-15 0 0,64-63 241 0 0,120-76 152 0 0,-162 67-375 0 0,-8 1-13 0 0,0 0-1 0 0,0-1 1 0 0,0 1 0 0 0,0 1-1 0 0,0-1 1 0 0,0 0-1 0 0,0 0 1 0 0,0 1 0 0 0,0-1-1 0 0,1 1 1 0 0,-1 0 0 0 0,0-1-1 0 0,0 1 1 0 0,1 0-1 0 0,-1 1 1 0 0,0-1 0 0 0,0 0-1 0 0,0 1 1 0 0,1-1 0 0 0,-1 1-1 0 0,0-1 1 0 0,0 1-1 0 0,0 0 1 0 0,0 0 0 0 0,0 0-1 0 0,0 0 1 0 0,0 0 0 0 0,0 1-1 0 0,-1-1 1 0 0,1 1-1 0 0,0-1 1 0 0,-1 1 0 0 0,1-1-1 0 0,-1 1 1 0 0,1 0-1 0 0,-1 0 1 0 0,0 0 0 0 0,0 0-1 0 0,0 0 1 0 0,0 0 0 0 0,0 1 10 0 0,-2 85-486 0 0,-1-1-4480 0 0,9-71 734 0 0,2-10-3021 0 0,-7-5 994 0 0</inkml:trace>
  <inkml:trace contextRef="#ctx0" brushRef="#br0" timeOffset="1696.231">3058 736 11787 0 0,'0'0'1817'0'0,"0"0"-348"0"0,0 0-121 0 0,0 0-116 0 0,0 0-158 0 0,0 0-258 0 0,0 0-291 0 0,-30 14-209 0 0,-98 44-162 0 0,49-4-112 0 0,74-51-88 0 0,1 1 1 0 0,-1-1-1 0 0,1 1 0 0 0,0 0 0 0 0,0 0 0 0 0,0 0 0 0 0,1 0 0 0 0,-1 1 0 0 0,1-1 0 0 0,0 1 0 0 0,0 0 0 0 0,1 0 0 0 0,0 0 0 0 0,-1 0 0 0 0,2 1 1 0 0,-1-1-1 0 0,1 1 0 0 0,-1-1 0 0 0,1 1 0 0 0,1-1 0 0 0,-1 1 0 0 0,1-1 0 0 0,0 1 0 0 0,1 0 0 0 0,-1 1 46 0 0,3-5-25 0 0,-1 0-1 0 0,1 0 1 0 0,-1 0 0 0 0,1 0-1 0 0,-1 0 1 0 0,1-1-1 0 0,0 1 1 0 0,0-1 0 0 0,0 0-1 0 0,0 0 1 0 0,0 0-1 0 0,0 0 1 0 0,0-1-1 0 0,0 1 1 0 0,1-1 0 0 0,-1 0-1 0 0,0 0 1 0 0,0 0-1 0 0,0 0 1 0 0,0 0 0 0 0,2-1 25 0 0,0 1-19 0 0,19-3 116 0 0,0 0-1 0 0,0-1 1 0 0,0-2-1 0 0,-1-1 1 0 0,1 0-1 0 0,-2-2 1 0 0,1 0-1 0 0,-1-2 1 0 0,0 0 0 0 0,3-4-97 0 0,129-55 2051 0 0,-151 71-2035 0 0,-1-1 0 0 0,1 1 1 0 0,0-1-1 0 0,-1 1 0 0 0,0 0 1 0 0,1 0-1 0 0,-1 0 0 0 0,1 0 1 0 0,-1 0-1 0 0,0 1 1 0 0,0-1-1 0 0,0 1 0 0 0,0-1 1 0 0,0 1-1 0 0,0 0 0 0 0,0 0 1 0 0,-1 0-1 0 0,1 0 0 0 0,-1 0 1 0 0,1 0-1 0 0,-1 1 0 0 0,0-1 1 0 0,0 0-1 0 0,0 1 0 0 0,0-1 1 0 0,0 0-1 0 0,0 1 0 0 0,-1-1 1 0 0,1 1-1 0 0,-1 0 0 0 0,0-1 1 0 0,1 1-1 0 0,-1-1 0 0 0,0 1 1 0 0,-1 0-1 0 0,1-1 1 0 0,0 1-1 0 0,-1-1 0 0 0,0 1 1 0 0,1-1-1 0 0,-2 1-16 0 0,4 19 51 0 0,-1-17-96 0 0,-1-1 0 0 0,1 1 0 0 0,0-1 0 0 0,0 1 0 0 0,0-1 0 0 0,1 0 0 0 0,-1 0 0 0 0,1 0 0 0 0,0 1 0 0 0,0-2 0 0 0,1 1-1 0 0,-1 0 1 0 0,1 0 0 0 0,0-1 0 0 0,0 1 0 0 0,0-1 0 0 0,0 0 0 0 0,1 0 0 0 0,-1 0 0 0 0,1-1 0 0 0,0 1 0 0 0,0-1 0 0 0,0 0 0 0 0,0 0 0 0 0,0 0 0 0 0,0 0 0 0 0,0-1 0 0 0,4 1 45 0 0,99 14-4893 0 0,-37-25-6869 0 0,-57 6 7060 0 0</inkml:trace>
  <inkml:trace contextRef="#ctx0" brushRef="#br0" timeOffset="3444.799">1 155 216 0 0,'0'0'880'0'0,"0"0"-397"0"0,0 0-100 0 0,0 0 265 0 0,0 0 416 0 0,0 0 244 0 0,0 0-1 0 0,0 0-170 0 0,0 0-212 0 0,0 0-115 0 0,0 0-20 0 0,0 0 24 0 0,0 0 15 0 0,27-1 1 0 0,172-6 1324 0 0,-26-15-394 0 0,-61 7-1326 0 0,-63 8 1799 0 0,-83 7-1835 0 0,1 1-344 0 0,1-1 1 0 0,-1-1-1 0 0,1-3 0 0 0,0 0 1 0 0,-23-7-55 0 0,54 11-58 0 0,-1 0 0 0 0,1 0-1 0 0,-1 0 1 0 0,1 0 0 0 0,-1 0 0 0 0,1-1 0 0 0,0 1 0 0 0,-1 0 0 0 0,1-1-1 0 0,-1 1 1 0 0,1-1 0 0 0,0 0 0 0 0,-1 0 0 0 0,1 1 0 0 0,0-1 0 0 0,0 0-1 0 0,-1 0 1 0 0,1 0 0 0 0,0 0 0 0 0,0 0 0 0 0,0 0 0 0 0,0 0 0 0 0,0-1-1 0 0,0 1 1 0 0,1 0 0 0 0,-1-1 0 0 0,0 1 0 0 0,1 0 0 0 0,-1-1-1 0 0,1 1 1 0 0,-1-1 0 0 0,1 1 0 0 0,0-1 0 0 0,-1 1 0 0 0,1-1 0 0 0,0 1-1 0 0,0-1 1 0 0,0 1 0 0 0,0-1 0 0 0,1 0 58 0 0,61-32-10405 0 0,-42 24 3461 0 0</inkml:trace>
  <inkml:trace contextRef="#ctx0" brushRef="#br0" timeOffset="4442.652">2786 427 1464 0 0,'0'0'2045'0'0,"0"0"-676"0"0,0 0-342 0 0,0 0 57 0 0,0 0 215 0 0,0 0 112 0 0,0 0-121 0 0,0 0-291 0 0,0 0-312 0 0,0 0-229 0 0,0 0-80 0 0,0 0 49 0 0,0 0 86 0 0,6 0 86 0 0,356 1 5231 0 0,-246-6-5327 0 0,-116 5-345 0 0,0 0 95 0 0,0 0 108 0 0,-35-22 674 0 0,-110-51-956 0 0,141 70-176 0 0,1 0-1 0 0,0-1 1 0 0,0 1 0 0 0,0-1-1 0 0,0 1 1 0 0,1-1-1 0 0,-1 0 1 0 0,1 0 0 0 0,0 0-1 0 0,0 0 1 0 0,1 0 0 0 0,-1-1-1 0 0,1 1 1 0 0,0 0 0 0 0,0-1-1 0 0,0 1 1 0 0,0-4 97 0 0,3-20-3732 0 0,7 3-4031 0 0,-1 15-2356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5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31 3625 0 0,'0'0'1817'0'0,"0"0"3"0"0,0 0 152 0 0,0 0 224 0 0,0 0 12 0 0,0 0-284 0 0,0 0-409 0 0,0 0-365 0 0,0 0-261 0 0,-33 8-187 0 0,-104 24-128 0 0,72 1 142 0 0,58-25-557 0 0,2-4-129 0 0,0 1 1 0 0,1-1-1 0 0,-1 1 0 0 0,1 0 0 0 0,0 0 1 0 0,1 0-1 0 0,-1 0 0 0 0,1 1 0 0 0,0-1 1 0 0,1 1-1 0 0,-1 0 0 0 0,1 0 0 0 0,0 0 1 0 0,1 0-1 0 0,-1 0 0 0 0,1 1 0 0 0,1-1 1 0 0,-1 0-1 0 0,1 0 0 0 0,0 1 0 0 0,0-1 1 0 0,1 0-1 0 0,0 1 0 0 0,0-1 0 0 0,0 0 1 0 0,1 0-1 0 0,0 0 0 0 0,0 0 0 0 0,0 0 1 0 0,1 0-1 0 0,3 4-30 0 0,1 0-44 0 0,1-1 1 0 0,1 0 0 0 0,0-1-1 0 0,0 0 1 0 0,0 0-1 0 0,1-1 1 0 0,1 0 0 0 0,-1-1-1 0 0,1 0 1 0 0,0 0 0 0 0,0-1-1 0 0,0-1 1 0 0,1 0-1 0 0,0-1 1 0 0,4 1 43 0 0,-2-1-702 0 0,0 0 1 0 0,0-1-1 0 0,1-1 0 0 0,-1-1 1 0 0,0 0-1 0 0,1 0 0 0 0,-1-2 1 0 0,5 0 701 0 0,33-14-9122 0 0,-34 11 2303 0 0</inkml:trace>
  <inkml:trace contextRef="#ctx0" brushRef="#br0" timeOffset="248.206">601 307 688 0 0,'0'0'1171'0'0,"0"0"111"0"0,0 0 369 0 0,0 0 457 0 0,0 0 237 0 0,0 0-109 0 0,0 0-361 0 0,0 0-431 0 0,0 0-314 0 0,0 0-206 0 0,0 0-122 0 0,0 0-41 0 0,0 0-9 0 0,-13 31 18 0 0,-38 91-6 0 0,39-98 26 0 0,16-36-465 0 0,-3 6-80 0 0,140-234 2355 0 0,-125 212-2617 0 0,1 1 0 0 0,2 1 1 0 0,0 0-1 0 0,2 2 1 0 0,1 0-1 0 0,1 1 1 0 0,3-1 16 0 0,22 1-2793 0 0,-38 24-1884 0 0,-3 6-3663 0 0,-5-3-397 0 0</inkml:trace>
  <inkml:trace contextRef="#ctx0" brushRef="#br0" timeOffset="530.574">1061 97 5817 0 0,'0'0'1847'0'0,"0"0"-258"0"0,0 0-52 0 0,0 0-6 0 0,0 0-140 0 0,0 0-256 0 0,0 0-335 0 0,0 0-290 0 0,-24 34-169 0 0,-74 102-134 0 0,72-72 7 0 0,27-55-135 0 0,-1-5-19 0 0,0-1 1 0 0,0 0-1 0 0,0 0 0 0 0,1 0 0 0 0,0 0 0 0 0,-1 0 0 0 0,1 0 0 0 0,0 0 0 0 0,1 0 0 0 0,-1 0 1 0 0,0 0-1 0 0,1 0 0 0 0,0-1 0 0 0,-1 1 0 0 0,1 0 0 0 0,0-1 0 0 0,0 0 0 0 0,1 1 0 0 0,-1-1 1 0 0,0 0-1 0 0,1 0 0 0 0,0 0 0 0 0,-1-1 0 0 0,1 1 0 0 0,0-1 0 0 0,0 1 0 0 0,0-1 1 0 0,-1 0-1 0 0,2 0 0 0 0,-1 0 0 0 0,0-1 0 0 0,0 1 0 0 0,0-1 0 0 0,0 1 0 0 0,0-1 0 0 0,0 0 1 0 0,1 0-1 0 0,-1 0 0 0 0,0-1-60 0 0,8-1 255 0 0,1 0-1 0 0,-1-1 1 0 0,0 0 0 0 0,-1-1-1 0 0,1 0 1 0 0,-1 0 0 0 0,1-1 0 0 0,-1-1-1 0 0,-1 0 1 0 0,1 0 0 0 0,-1-1-1 0 0,0 0 1 0 0,0-1 0 0 0,-1 0 0 0 0,0 0-1 0 0,-1 0 1 0 0,0-1 0 0 0,0-1-1 0 0,1-2-253 0 0,-2 2 89 0 0,-1-1 0 0 0,0 1 0 0 0,0-1 0 0 0,-1 0 0 0 0,-1 0 0 0 0,0 0 0 0 0,0-1 0 0 0,-1 1 0 0 0,-1-1 0 0 0,0 0 0 0 0,0 1 0 0 0,-1-1 0 0 0,-2-11-90 0 0,2 20-101 0 0,0-1 0 0 0,-1 1 0 0 0,1 0 0 0 0,-1 0-1 0 0,0 0 1 0 0,0 0 0 0 0,0 0 0 0 0,0 0-1 0 0,-1 0 1 0 0,1 0 0 0 0,-1 0 0 0 0,0 0 0 0 0,0 1-1 0 0,0-1 1 0 0,0 1 0 0 0,0-1 0 0 0,0 1 0 0 0,-1 0-1 0 0,1 0 1 0 0,-2-1 101 0 0,-16-6-4027 0 0,-3 6-4390 0 0,16 3-2468 0 0</inkml:trace>
  <inkml:trace contextRef="#ctx0" brushRef="#br0" timeOffset="877.136">1678 39 6113 0 0,'0'0'1689'0'0,"0"0"-426"0"0,0 0 21 0 0,0 0 184 0 0,0 0-27 0 0,0 0-199 0 0,0 0-311 0 0,0 0-304 0 0,0 0-113 0 0,-34 14-90 0 0,-106 48-82 0 0,116-52-230 0 0,14-7-45 0 0,1 1 1 0 0,0-1 0 0 0,0 1-1 0 0,1 1 1 0 0,-1 0-1 0 0,1 0 1 0 0,0 0 0 0 0,0 1-1 0 0,1 0 1 0 0,0 1 0 0 0,0 0-1 0 0,0 1-67 0 0,6-8-6 0 0,0 1 1 0 0,0-1-1 0 0,1 1 0 0 0,-1 0 1 0 0,1-1-1 0 0,-1 1 0 0 0,1 0 0 0 0,-1-1 1 0 0,1 1-1 0 0,-1 0 0 0 0,1 0 0 0 0,0 0 1 0 0,-1-1-1 0 0,1 1 0 0 0,0 0 0 0 0,-1 0 1 0 0,1 0-1 0 0,0 0 0 0 0,0 0 0 0 0,0-1 1 0 0,0 1-1 0 0,0 0 0 0 0,0 0 0 0 0,0 0 1 0 0,0 0-1 0 0,1 0 0 0 0,-1 0 0 0 0,0-1 1 0 0,0 1-1 0 0,1 0 0 0 0,-1 0 0 0 0,0 0 1 0 0,1-1-1 0 0,-1 1 0 0 0,1 0 0 0 0,-1 0 1 0 0,1-1-1 0 0,0 1 0 0 0,-1 0 0 0 0,1-1 1 0 0,0 1-1 0 0,-1-1 0 0 0,1 1 0 0 0,0-1 1 0 0,-1 1-1 0 0,1-1 0 0 0,0 1 1 0 0,0-1-1 0 0,0 0 0 0 0,0 1 6 0 0,43 10 35 0 0,-10-11 72 0 0,-29-1-87 0 0,0 0 0 0 0,0 1 1 0 0,0-1-1 0 0,0 1 0 0 0,0 0 1 0 0,0 0-1 0 0,0 1 0 0 0,-1 0 1 0 0,1-1-1 0 0,0 2 0 0 0,0-1 1 0 0,-1 0-1 0 0,1 1 0 0 0,0 0 1 0 0,-1 0-1 0 0,0 0 1 0 0,1 1-1 0 0,-1 0 0 0 0,0-1 1 0 0,1 3-21 0 0,-4-3 47 0 0,-1 1 0 0 0,0 0 0 0 0,1-1 0 0 0,-1 1 1 0 0,0-1-1 0 0,-1 1 0 0 0,1 0 0 0 0,0-1 0 0 0,-1 1 0 0 0,0-1 1 0 0,1 1-1 0 0,-1-1 0 0 0,0 1 0 0 0,0-1 0 0 0,0 1 1 0 0,-1-1-1 0 0,1 0 0 0 0,0 0 0 0 0,-1 0 0 0 0,0 1 0 0 0,1-1 1 0 0,-1-1-1 0 0,0 1 0 0 0,0 0 0 0 0,0 0 0 0 0,0-1 1 0 0,-1 1-1 0 0,1-1 0 0 0,-2 1-47 0 0,-190 131-1703 0 0,179-126-927 0 0,4-5-5568 0 0,7-2 838 0 0</inkml:trace>
  <inkml:trace contextRef="#ctx0" brushRef="#br0" timeOffset="1207.691">2033 68 10946 0 0,'0'0'2561'0'0,"0"0"-727"0"0,0 0-401 0 0,0 0-139 0 0,0 0-173 0 0,0 0-191 0 0,0 0-210 0 0,0 0-172 0 0,0 0-120 0 0,0 0-118 0 0,-32 14-100 0 0,-98 44-78 0 0,128-57-130 0 0,-52 29 129 0 0,50-23-142 0 0,4-6 5 0 0,-1 0 0 0 0,1 0 0 0 0,-1 0 0 0 0,1 0-1 0 0,0 0 1 0 0,-1 0 0 0 0,1 0 0 0 0,0 0 0 0 0,0 0 0 0 0,0 0 0 0 0,0 0 0 0 0,0 0 0 0 0,0 0 0 0 0,0 0 0 0 0,0 0 0 0 0,0 0-1 0 0,0 0 1 0 0,1 1 0 0 0,-1-1 0 0 0,0 0 0 0 0,1 0 0 0 0,-1 0 0 0 0,1-1 0 0 0,-1 1 0 0 0,1 0 0 0 0,-1 0 0 0 0,1 0 0 0 0,0 0 0 0 0,-1 0-1 0 0,1-1 1 0 0,0 1 0 0 0,0 0 0 0 0,-1 0 0 0 0,1-1 0 0 0,0 1 0 0 0,0-1 0 0 0,0 1 0 0 0,0-1 0 0 0,0 1 0 0 0,0-1 0 0 0,0 0-1 0 0,0 1 1 0 0,1-1 6 0 0,54 16-353 0 0,-42-13 312 0 0,-11-3 47 0 0,1 1 0 0 0,-1-1 0 0 0,1 1 1 0 0,-1 0-1 0 0,0-1 0 0 0,1 1 0 0 0,-1 1 0 0 0,0-1 1 0 0,0 0-1 0 0,0 1 0 0 0,0 0 0 0 0,0 0 0 0 0,0 0 1 0 0,0 0-1 0 0,-1 0 0 0 0,1 0 0 0 0,-1 1 1 0 0,1-1-1 0 0,-1 1 0 0 0,0-1 0 0 0,0 1 0 0 0,0 0 1 0 0,-1 0-1 0 0,1 0 0 0 0,-1 0 0 0 0,1 1 0 0 0,-1-1 1 0 0,0 0-1 0 0,0 0 0 0 0,0 1 0 0 0,-1-1 0 0 0,1 1 1 0 0,-1-1-1 0 0,0 0 0 0 0,0 1 0 0 0,0-1 1 0 0,0 1-1 0 0,-1-1 0 0 0,1 1 0 0 0,-1-1 0 0 0,-1 3-6 0 0,-6 6 15 0 0,0-1-1 0 0,-1-1 0 0 0,-1 1 0 0 0,0-1 1 0 0,0-1-1 0 0,-1 0 0 0 0,0 0 0 0 0,0-1 0 0 0,-1-1 1 0 0,0 0-1 0 0,-1 0 0 0 0,-10 3-14 0 0,-70 24-1799 0 0,52-24-7690 0 0,31-10-1485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62 12875 0 0,'0'0'1484'0'0,"0"0"-606"0"0,0 0-318 0 0,0 0 31 0 0,0 0 203 0 0,0 0 169 0 0,0 0-39 0 0,0 0-175 0 0,0 0-245 0 0,0 0-223 0 0,0 0-80 0 0,-1 5 1 0 0,2 130 1321 0 0,6-64-1114 0 0,27 501 166 0 0,-23-452-1448 0 0,-9-80-1720 0 0,-1-1-3391 0 0,-1-33 732 0 0,-2 0-3559 0 0</inkml:trace>
  <inkml:trace contextRef="#ctx0" brushRef="#br0" timeOffset="246.854">0 677 9986 0 0,'0'0'1391'0'0,"0"0"-489"0"0,0 0-221 0 0,0 0 139 0 0,0 0 135 0 0,0 0-19 0 0,36-8-154 0 0,112-26-215 0 0,255-53-559 0 0,-319 71-1608 0 0,12-3-2199 0 0,-2 0-4923 0 0,-73 14 5815 0 0</inkml:trace>
  <inkml:trace contextRef="#ctx0" brushRef="#br0" timeOffset="717.868">998 486 984 0 0,'0'0'2578'0'0,"0"0"-84"0"0,0 0-147 0 0,0 0-173 0 0,0 0-180 0 0,-32 19-278 0 0,-99 60-322 0 0,27 3 1293 0 0,104-81-2669 0 0,-4 1 7 0 0,0 1-1 0 0,1 1 1 0 0,0-1-1 0 0,-1 0 0 0 0,1 1 1 0 0,0 0-1 0 0,1 0 1 0 0,-1 0-1 0 0,1 0 1 0 0,0 0-1 0 0,0 0 1 0 0,0 0-1 0 0,0 1 1 0 0,1-1-1 0 0,-1 1 1 0 0,1-1-1 0 0,1 1 1 0 0,-1 0-1 0 0,0-1 1 0 0,1 1-1 0 0,0 2-24 0 0,4-4-5 0 0,0-1-1 0 0,-1 1 1 0 0,1-1 0 0 0,0 0 0 0 0,0 0-1 0 0,1 0 1 0 0,-1 0 0 0 0,0-1 0 0 0,1 0-1 0 0,-1 0 1 0 0,1 0 0 0 0,-1 0-1 0 0,1-1 1 0 0,-1 0 0 0 0,1 0 0 0 0,-1 0-1 0 0,1 0 1 0 0,0-1 5 0 0,-5 1 0 0 0,24-2 66 0 0,0-2 0 0 0,1 0 0 0 0,-1-1 0 0 0,-1-2-1 0 0,1-1 1 0 0,-1 0 0 0 0,-1-2 0 0 0,0 0-1 0 0,0-2-65 0 0,20 1 34 0 0,-34 49-20 0 0,-8-4 69 0 0,-1-31-87 0 0,-1 1 0 0 0,1-1 1 0 0,0 1-1 0 0,1-1 0 0 0,-1 1 1 0 0,1 0-1 0 0,-1-1 0 0 0,1 1 0 0 0,0 0 1 0 0,0-1-1 0 0,1 1 0 0 0,-1 0 1 0 0,1-1-1 0 0,0 1 0 0 0,0-1 1 0 0,0 1-1 0 0,0-1 0 0 0,1 1 1 0 0,-1-1-1 0 0,1 0 0 0 0,0 0 1 0 0,0 0-1 0 0,0 0 0 0 0,0 0 0 0 0,1 0 1 0 0,-1 0-1 0 0,1-1 0 0 0,0 1 1 0 0,0-1-1 0 0,-1 0 0 0 0,2 0 1 0 0,-1 0-1 0 0,0 0 0 0 0,0 0 1 0 0,0-1-1 0 0,1 0 0 0 0,-1 1 0 0 0,1-1 1 0 0,-1 0-1 0 0,4 0 4 0 0,0-1 43 0 0,0-1-1 0 0,0 0 0 0 0,0 0 1 0 0,-1 0-1 0 0,1-1 1 0 0,0 0-1 0 0,-1-1 1 0 0,1 1-1 0 0,-1-1 0 0 0,0 0 1 0 0,0-1-1 0 0,0 1 1 0 0,0-1-1 0 0,-1-1 1 0 0,1 1-1 0 0,0-2-42 0 0,28-26 180 0 0,-2-1 0 0 0,-2-2 1 0 0,-1-1-1 0 0,-2-1 0 0 0,-1-2 0 0 0,-2 0 0 0 0,-2-2 0 0 0,-1 0 1 0 0,6-23-181 0 0,-10 20 45 0 0,-2-1 1 0 0,-1-1 0 0 0,-3 0-1 0 0,-2-1 1 0 0,-2 0 0 0 0,-2 0-1 0 0,-2-1 1 0 0,-2-26-46 0 0,-1 74 3 0 0,0 0-1 0 0,0 1 1 0 0,-1-1 0 0 0,1 0 0 0 0,0 0-1 0 0,0 0 1 0 0,0 1 0 0 0,0-1 0 0 0,-1 0-1 0 0,1 0 1 0 0,0 0 0 0 0,0 1-1 0 0,-1-1 1 0 0,1 0 0 0 0,0 0 0 0 0,0 0-1 0 0,-1 0 1 0 0,1 0 0 0 0,0 0-1 0 0,0 1 1 0 0,-1-1 0 0 0,1 0 0 0 0,0 0-1 0 0,0 0 1 0 0,-1 0 0 0 0,1 0 0 0 0,0 0-1 0 0,-1 0 1 0 0,1 0 0 0 0,0 0-1 0 0,0 0 1 0 0,-1-1 0 0 0,1 1 0 0 0,0 0-1 0 0,0 0 1 0 0,-1 0 0 0 0,1 0-1 0 0,0 0 1 0 0,0 0 0 0 0,-1 0 0 0 0,1-1-1 0 0,0 1 1 0 0,0 0 0 0 0,0 0-1 0 0,-1 0 1 0 0,1-1 0 0 0,0 1 0 0 0,0 0-1 0 0,0 0 1 0 0,0-1-3 0 0,-21 103-7 0 0,4 0-1 0 0,5 0 1 0 0,5 1 0 0 0,4 0-1 0 0,4 1 1 0 0,8 36 7 0 0,29 48-412 0 0,-31-172-569 0 0,2-22-4690 0 0,0-25-3182 0 0,-6 20 2632 0 0</inkml:trace>
  <inkml:trace contextRef="#ctx0" brushRef="#br0" timeOffset="964.699">1749 423 912 0 0,'0'0'4780'0'0,"0"0"-2293"0"0,0 0-573 0 0,0 0-52 0 0,-31 29-177 0 0,-97 93-262 0 0,73-57 403 0 0,54-64-1789 0 0,0 0 0 0 0,1 0 0 0 0,-1 0 0 0 0,1 0 0 0 0,-1 1 0 0 0,1-1 0 0 0,-1 0 0 0 0,1 0 0 0 0,0 1-1 0 0,-1-1 1 0 0,1 0 0 0 0,0 0 0 0 0,0 1 0 0 0,0-1 0 0 0,0 0 0 0 0,0 0 0 0 0,0 1 0 0 0,0-1 0 0 0,1 0 0 0 0,-1 0 0 0 0,0 1 0 0 0,1-1 0 0 0,-1 0 0 0 0,1 0 0 0 0,-1 0 0 0 0,1 0 0 0 0,0 1 0 0 0,-1-1 0 0 0,1 0 0 0 0,0 0 0 0 0,0 0-1 0 0,0 0 1 0 0,-1-1 0 0 0,1 1 0 0 0,0 0 0 0 0,0 0 0 0 0,1-1 0 0 0,-1 1 0 0 0,0 0 0 0 0,0-1 0 0 0,0 1 0 0 0,0-1 0 0 0,0 1 0 0 0,1-1 0 0 0,-1 0 0 0 0,0 1 0 0 0,1-1-37 0 0,67 6 735 0 0,-61-6-596 0 0,72-3 397 0 0,-52 1-506 0 0,0 1 0 0 0,0 1 0 0 0,0 1 0 0 0,-1 1 0 0 0,1 2 0 0 0,4 2-30 0 0,3 10-1293 0 0,-27-7-3278 0 0,-5 3-5960 0 0,-3-8 6710 0 0</inkml:trace>
  <inkml:trace contextRef="#ctx0" brushRef="#br0" timeOffset="1205.889">2040 780 0 0 0,'0'0'619'0'0,"0"0"1131"0"0,0 0 433 0 0,0 0 186 0 0,0 0 168 0 0,0 0 22 0 0,34-6-225 0 0,106-21-398 0 0,-74 1 134 0 0,-57 18-1666 0 0,-4 5-296 0 0,0-1-1 0 0,0 0 1 0 0,0-1-1 0 0,-1 1 0 0 0,1-1 1 0 0,-1 0-1 0 0,0 0 1 0 0,0 0-1 0 0,-1-1 1 0 0,0 1-1 0 0,0-1 1 0 0,0 0-1 0 0,-1 0 0 0 0,1 0 1 0 0,-1 0-1 0 0,-1 0 1 0 0,1 0-1 0 0,-1 0 1 0 0,0-1-1 0 0,-1 1 0 0 0,1-1 1 0 0,-1 1-1 0 0,-1 0 1 0 0,1-1-1 0 0,-1 1 1 0 0,0-1-1 0 0,-1 1-107 0 0,-2 2-35 0 0,0 1-1 0 0,-1-1 1 0 0,0 1-1 0 0,0 0 1 0 0,0 0 0 0 0,0 0-1 0 0,0 1 1 0 0,0 0-1 0 0,-1 0 1 0 0,1 0 0 0 0,-1 1-1 0 0,0 0 1 0 0,1 0-1 0 0,-1 0 1 0 0,0 1-1 0 0,0-1 1 0 0,1 2 0 0 0,-1-1-1 0 0,0 0 1 0 0,0 1-1 0 0,1 0 1 0 0,-1 1 0 0 0,0-1-1 0 0,1 1 1 0 0,-1 0-1 0 0,1 0 1 0 0,0 1 0 0 0,0 0-1 0 0,0-1 1 0 0,0 2-1 0 0,-2 1 36 0 0,-3 2-29 0 0,0 0 0 0 0,1 1 0 0 0,0 1 0 0 0,0-1 0 0 0,1 2-1 0 0,0-1 1 0 0,0 1 0 0 0,1 0 0 0 0,1 0 0 0 0,0 1 0 0 0,0 0 0 0 0,1 0-1 0 0,0 0 1 0 0,1 1 0 0 0,0 0 0 0 0,1 0 0 0 0,0 0 0 0 0,1 0-1 0 0,1 0 1 0 0,0 0 0 0 0,0 1 0 0 0,1 7 29 0 0,2-13-63 0 0,-1 0 0 0 0,1 1 0 0 0,0-1 0 0 0,0 0 0 0 0,1 0 0 0 0,-1-1 1 0 0,2 1-1 0 0,-1-1 0 0 0,1 1 0 0 0,0-1 0 0 0,0 0 0 0 0,1 0 0 0 0,0-1 0 0 0,0 1 0 0 0,0-1 0 0 0,1 0 0 0 0,-1-1 0 0 0,1 1 1 0 0,0-1-1 0 0,0 0 0 0 0,1-1 0 0 0,3 2 63 0 0,73 31-3266 0 0,-3-14-5554 0 0,-59-17 2367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1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345 177 2913 0 0,'0'0'2283'0'0,"0"0"-1474"0"0,0 0-567 0 0,0 0 352 0 0,0 0 467 0 0,0 0 178 0 0,0 0-124 0 0,-17 32-337 0 0,-60 104-295 0 0,-128 237 112 0 0,159-303 198 0 0,57-86 2246 0 0,8-26-2796 0 0,-7 14-100 0 0,77-143 11 0 0,6 5-1 0 0,50-58-153 0 0,-64 132-245 0 0,-72 135-582 0 0,-8 17 1273 0 0,16 103 731 0 0,-15-157-1086 0 0,0 1 0 0 0,0-1 0 0 0,1 0 0 0 0,0 1 0 0 0,0-2 0 0 0,1 1 0 0 0,0 0 0 0 0,0-1 0 0 0,0 1 0 0 0,0-1 0 0 0,1 0 0 0 0,0-1 0 0 0,0 1 0 0 0,1-1 0 0 0,-1 0 0 0 0,1 0 0 0 0,-1 0 0 0 0,1-1 0 0 0,1 0 0 0 0,-1 0-1 0 0,0-1 1 0 0,4 1-91 0 0,-4-1 196 0 0,0-1 0 0 0,0-1-1 0 0,0 1 1 0 0,-1-1 0 0 0,1 0-1 0 0,0 0 1 0 0,0-1-1 0 0,0 0 1 0 0,0 0 0 0 0,0 0-1 0 0,-1 0 1 0 0,1-1 0 0 0,-1 0-1 0 0,1-1 1 0 0,-1 1-1 0 0,0-1 1 0 0,1 0 0 0 0,-1 0-1 0 0,-1 0 1 0 0,1-1 0 0 0,0 0-1 0 0,-1 0 1 0 0,0 0-1 0 0,0 0 1 0 0,0-1 0 0 0,-1 0-1 0 0,1 1 1 0 0,-1-1-1 0 0,0 0 1 0 0,0-1 0 0 0,-1 1-1 0 0,0-1 1 0 0,0 1 0 0 0,0-1-1 0 0,0 0-195 0 0,32-158 580 0 0,-27 53-4114 0 0,0 77-2363 0 0,-5 24 170 0 0,0 5-5435 0 0</inkml:trace>
  <inkml:trace contextRef="#ctx0" brushRef="#br0" timeOffset="269.371">1069 232 4241 0 0,'0'0'2022'0'0,"0"0"-799"0"0,0 0-238 0 0,0 0 154 0 0,-17 32 128 0 0,-51 101-55 0 0,47-57 38 0 0,22-63-1042 0 0,0-5-66 0 0,1 1 0 0 0,0-1 0 0 0,0 0 0 0 0,0 0 0 0 0,1-1 0 0 0,1 1 0 0 0,-1-1 0 0 0,1 1 0 0 0,1-1 0 0 0,-1 0 0 0 0,1 0 0 0 0,0-1 0 0 0,1 0 0 0 0,-1 0 0 0 0,1 0 0 0 0,0 0 0 0 0,1-1 0 0 0,0 0 0 0 0,-1 0 0 0 0,2-1 0 0 0,-1 0 0 0 0,0 0 0 0 0,1-1 0 0 0,0 0 0 0 0,-1 0 0 0 0,1-1 0 0 0,0 0 0 0 0,1 0 0 0 0,-1-1 0 0 0,0 0 0 0 0,0 0 0 0 0,1-1 0 0 0,-1 0 0 0 0,7-1-142 0 0,-11 1 148 0 0,-1 0 0 0 0,1 0 0 0 0,0-1 1 0 0,0 1-1 0 0,0-1 0 0 0,0 0 1 0 0,0 0-1 0 0,-1 0 0 0 0,1-1 0 0 0,-1 1 1 0 0,1-1-1 0 0,-1 0 0 0 0,1 0 1 0 0,-1 0-1 0 0,0 0 0 0 0,0-1 0 0 0,0 1 1 0 0,0-1-1 0 0,0 0 0 0 0,-1 0 0 0 0,1 0 1 0 0,-1 0-1 0 0,0 0 0 0 0,0 0 1 0 0,0-1-1 0 0,0 1 0 0 0,0-1 0 0 0,-1 0 1 0 0,1-1-149 0 0,11-115 1346 0 0,-13 111-1409 0 0,-1 0 0 0 0,-1 0 0 0 0,0 0 0 0 0,0 0 0 0 0,-1 1 0 0 0,0-1-1 0 0,0 1 1 0 0,-1 0 0 0 0,0 0 0 0 0,0 0 0 0 0,-1 0 0 0 0,0 1 0 0 0,-6-7 63 0 0,-58-39-5483 0 0,54 49 162 0 0,3 3-5364 0 0</inkml:trace>
  <inkml:trace contextRef="#ctx0" brushRef="#br0" timeOffset="682.447">1476 365 8026 0 0,'0'0'1589'0'0,"0"0"-323"0"0,0 0-27 0 0,0 0 112 0 0,0 0-68 0 0,0 0-271 0 0,0 0-332 0 0,0 0-216 0 0,0 0-62 0 0,0 0-32 0 0,0 0-55 0 0,0 0-83 0 0,0 0-78 0 0,8 14-46 0 0,27 48-44 0 0,-33-58-9 0 0,1 0 0 0 0,-1 1 1 0 0,1-1-1 0 0,0-1 1 0 0,0 1-1 0 0,1 0 1 0 0,-1-1-1 0 0,1 1 0 0 0,0-1 1 0 0,0 0-1 0 0,0 0 1 0 0,0-1-1 0 0,0 1 1 0 0,1-1-1 0 0,-1 0 0 0 0,1 0 1 0 0,-1-1-1 0 0,1 1 1 0 0,0-1-1 0 0,0 0 1 0 0,0 0-1 0 0,0-1 0 0 0,-1 1 1 0 0,1-1-1 0 0,0 0 1 0 0,0 0-1 0 0,0-1 1 0 0,0 1-1 0 0,0-1 0 0 0,0 0 1 0 0,-1-1-1 0 0,1 1 1 0 0,0-1-56 0 0,12-5 309 0 0,-1 0 0 0 0,-1 0 1 0 0,1-2-1 0 0,-2 0 0 0 0,1-1 1 0 0,-1 0-1 0 0,13-12-309 0 0,66-52 411 0 0,-83 107-988 0 0,-10-25 525 0 0,0-2 63 0 0,-1-1 0 0 0,1 1 0 0 0,0 0-1 0 0,0 0 1 0 0,1 0 0 0 0,0-1-1 0 0,0 1 1 0 0,0 0 0 0 0,1-1 0 0 0,-1 1-1 0 0,1-1 1 0 0,1 1 0 0 0,-1-1-1 0 0,1 0 1 0 0,0 0 0 0 0,0 0-1 0 0,0 0 1 0 0,1 0 0 0 0,0-1 0 0 0,0 0-1 0 0,0 0 1 0 0,0 0 0 0 0,1 0-1 0 0,-1 0 1 0 0,1-1 0 0 0,0 0 0 0 0,0 0-1 0 0,0-1 1 0 0,1 1 0 0 0,-1-1-1 0 0,1 0 1 0 0,-1 0 0 0 0,2-1-11 0 0,-2-1 145 0 0,1 0 0 0 0,0-1 0 0 0,-1 0 0 0 0,1 0 1 0 0,-1 0-1 0 0,0-1 0 0 0,1 0 0 0 0,-1 0 0 0 0,0 0 0 0 0,0 0 1 0 0,0-1-1 0 0,0 0 0 0 0,-1 0 0 0 0,1-1 0 0 0,-1 1 0 0 0,0-1 0 0 0,0 0 1 0 0,0 0-1 0 0,1-2-145 0 0,10-11 236 0 0,-1-1 1 0 0,0 0 0 0 0,-2-1 0 0 0,0-1-1 0 0,-1 0 1 0 0,-1 0 0 0 0,1-6-237 0 0,8-14 34 0 0,10-43-1018 0 0,-26 45-9311 0 0,-3 34-1631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1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635 781 1288 0 0,'0'0'1210'0'0,"0"0"-318"0"0,0 0-48 0 0,0 0 214 0 0,0 0 261 0 0,0 0 96 0 0,0 0-126 0 0,0 0-254 0 0,0 0-261 0 0,0 0-221 0 0,0 0-130 0 0,0 0-47 0 0,0 0 0 0 0,3 30 12 0 0,10 94 14 0 0,-7 93 1422 0 0,-25-144 881 0 0,19-79 789 0 0,-3-12-3135 0 0,1 6-134 0 0,1-13-115 0 0,1 1 0 0 0,1-1 1 0 0,1 1-1 0 0,1 0 1 0 0,1-1-1 0 0,2 2 0 0 0,0-1 1 0 0,2 1-1 0 0,0 0 0 0 0,1 0 1 0 0,2 1-1 0 0,10-16-110 0 0,-5 10 22 0 0,1 1 1 0 0,2 1-1 0 0,1 1 1 0 0,1 0-1 0 0,19-17-22 0 0,-38 40-1 0 0,0 0-1 0 0,0-1 1 0 0,0 1-1 0 0,0 0 1 0 0,0 0 0 0 0,0 0-1 0 0,0 0 1 0 0,1 1-1 0 0,-1-1 1 0 0,1 1 0 0 0,-1-1-1 0 0,1 1 1 0 0,0 0-1 0 0,-1 0 1 0 0,1 0-1 0 0,0 0 1 0 0,0 0 0 0 0,0 1-1 0 0,-1-1 1 0 0,1 1-1 0 0,0 0 1 0 0,0 0 0 0 0,0 0-1 0 0,0 0 1 0 0,0 1-1 0 0,0-1 1 0 0,0 1-1 0 0,0-1 1 0 0,-1 1 0 0 0,1 0-1 0 0,0 0 1 0 0,0 1-1 0 0,0-1 2 0 0,47 149-208 0 0,-50-149 122 0 0,0-1 0 0 0,0 1 0 0 0,0 0-1 0 0,0-1 1 0 0,0 1 0 0 0,0 0 0 0 0,0-1-1 0 0,0 1 1 0 0,0 0 0 0 0,1-1 0 0 0,-1 1-1 0 0,0 0 1 0 0,1-1 0 0 0,-1 1 0 0 0,0-1-1 0 0,1 1 1 0 0,-1 0 0 0 0,1-1 0 0 0,-1 1-1 0 0,1-1 1 0 0,-1 0 0 0 0,1 1 0 0 0,-1-1-1 0 0,1 1 1 0 0,-1-1 0 0 0,1 0 0 0 0,-1 1-1 0 0,1-1 1 0 0,0 0 0 0 0,-1 0 0 0 0,1 1-1 0 0,0-1 1 0 0,-1 0 0 0 0,1 0 0 0 0,0 0-1 0 0,-1 0 1 0 0,1 0 0 0 0,0 0 0 0 0,-1 0-1 0 0,1 0 1 0 0,0 0 0 0 0,-1 0 0 0 0,1 0-1 0 0,0 0 1 0 0,-1-1 0 0 0,1 1 0 0 0,0 0-1 0 0,-1 0 1 0 0,1-1 0 0 0,0 1 86 0 0,19-28-15221 0 0,-16 23 11324 0 0</inkml:trace>
  <inkml:trace contextRef="#ctx0" brushRef="#br0" timeOffset="423.112">495 490 3025 0 0,'0'0'3386'0'0,"0"0"-1575"0"0,0 0-516 0 0,0 0 161 0 0,0 0 202 0 0,0 0 77 0 0,0 0-203 0 0,0 0-364 0 0,0 0-225 0 0,0 0-120 0 0,0 0-69 0 0,0 0-37 0 0,17-3-68 0 0,121-13 949 0 0,215-13 81 0 0,-314 29-1061 0 0,-131-38-32 0 0,81 33-561 0 0,0 0-1 0 0,1 0 1 0 0,0-1-1 0 0,0-1 1 0 0,0 1-1 0 0,1-2 1 0 0,0 1-1 0 0,1-1 0 0 0,-4-4-24 0 0,-8-20-2296 0 0,43 31-2301 0 0,8 1-5005 0 0,-19 0 444 0 0</inkml:trace>
  <inkml:trace contextRef="#ctx0" brushRef="#br0" timeOffset="722.624">1600 788 7730 0 0,'0'0'4381'0'0,"0"0"-2288"0"0,0 0-883 0 0,0 0 97 0 0,0 0 129 0 0,0 0-23 0 0,0 0-287 0 0,0 0-425 0 0,0 0-265 0 0,0 0-138 0 0,0 0-87 0 0,0 0-10 0 0,0 0 6 0 0,-12 20-28 0 0,-79 136 172 0 0,-5 21-497 0 0,57-118-1435 0 0,5-34-6897 0 0,28-24 3514 0 0,0-1-2203 0 0</inkml:trace>
  <inkml:trace contextRef="#ctx0" brushRef="#br0" timeOffset="971.454">1228 762 8018 0 0,'0'0'2723'0'0,"0"0"-651"0"0,0 0-490 0 0,0 0-126 0 0,0 0-58 0 0,0 0-128 0 0,0 0-233 0 0,0 0-193 0 0,0 0-133 0 0,0 0-120 0 0,0 0-91 0 0,0 0-64 0 0,27 17-50 0 0,83 53-64 0 0,-37 0 224 0 0,-52-43-400 0 0,14 13-418 0 0,1-3-1 0 0,2-1 0 0 0,2-1 1 0 0,20 12 272 0 0,-23-23-2531 0 0,-12-8-4087 0 0,-12-8-4180 0 0</inkml:trace>
  <inkml:trace contextRef="#ctx0" brushRef="#br0" timeOffset="2291.828">252 77 0 0 0,'0'0'277'0'0,"0"0"845"0"0,0 0 464 0 0,0 0 273 0 0,0 0 149 0 0,0 0-49 0 0,0 0-269 0 0,0 0-275 0 0,0 0-239 0 0,0 0-206 0 0,0 0-107 0 0,0 0-81 0 0,-14-12-52 0 0,-45-37-41 0 0,57 48-597 0 0,1-1-1 0 0,0 1 1 0 0,-1 0 0 0 0,1 0-1 0 0,-1-1 1 0 0,1 1-1 0 0,-1 1 1 0 0,0-1 0 0 0,1 0-1 0 0,-1 0 1 0 0,0 0-1 0 0,1 1 1 0 0,-1-1-1 0 0,0 1 1 0 0,0 0 0 0 0,0-1-1 0 0,0 1 1 0 0,1 0-1 0 0,-1 0 1 0 0,0 0 0 0 0,0 0-1 0 0,0 0 1 0 0,0 1-1 0 0,0-1 1 0 0,1 0-1 0 0,-2 1-91 0 0,-1 0 121 0 0,0 3-87 0 0,0-1-1 0 0,0 0 1 0 0,0 1 0 0 0,0 0-1 0 0,0 0 1 0 0,1 0-1 0 0,0 1 1 0 0,0-1 0 0 0,0 1-1 0 0,0 0 1 0 0,1-1-1 0 0,-1 1 1 0 0,1 0 0 0 0,1 1-1 0 0,-2 1-33 0 0,3-5 12 0 0,-14 43 94 0 0,2 1 0 0 0,3 1 0 0 0,1-1 0 0 0,3 1 0 0 0,1 1 0 0 0,3-1 0 0 0,3 38-106 0 0,-1-39 50 0 0,32 508 341 0 0,-33-512-355 0 0,1-7 11 0 0,-1 0 0 0 0,-1-1 0 0 0,-2 1 1 0 0,-2 0-1 0 0,-1-1 0 0 0,-10 33-47 0 0,5-41 140 0 0,-9 59 635 0 0,77-74 200 0 0,71-29 321 0 0,-89 9-1662 0 0,1 2-1 0 0,0 2 1 0 0,0 2-1 0 0,40 1 367 0 0,-54 0-3579 0 0,-9 0-4097 0 0,-5-2-3755 0 0</inkml:trace>
  <inkml:trace contextRef="#ctx0" brushRef="#br0" timeOffset="3051.045">1826 144 880 0 0,'0'0'1467'0'0,"0"0"-103"0"0,0 0 70 0 0,0 0 200 0 0,0 0 118 0 0,0 0-102 0 0,0 0-213 0 0,0 0-228 0 0,0 0-189 0 0,0 0-124 0 0,0 0-81 0 0,0 0-72 0 0,20-11-50 0 0,64-32-54 0 0,-72 38-432 0 0,1-1 0 0 0,-1 2 0 0 0,0 0 0 0 0,1 0-1 0 0,0 1 1 0 0,0 1 0 0 0,0 0 0 0 0,0 0 0 0 0,1 2 0 0 0,-1 0 0 0 0,8 1-207 0 0,6-1 133 0 0,-24 0-111 0 0,0 0 0 0 0,0 1 0 0 0,0 0 0 0 0,0-1 0 0 0,0 1 0 0 0,-1 0 0 0 0,1 0 0 0 0,0 0 0 0 0,0 1 0 0 0,-1-1 0 0 0,1 1 0 0 0,-1-1 0 0 0,1 1 0 0 0,-1 0 1 0 0,0 0-1 0 0,1 0 0 0 0,-1 0 0 0 0,0 1 0 0 0,0-1 0 0 0,-1 0 0 0 0,1 1 0 0 0,0-1 0 0 0,-1 1 0 0 0,0 0 0 0 0,1-1 0 0 0,-1 1 0 0 0,0 0 0 0 0,-1 0 0 0 0,1 0 0 0 0,0 0-22 0 0,12 95 769 0 0,-12-87-690 0 0,0 125 499 0 0,-6-1-1 0 0,-18 99-577 0 0,3-29 48 0 0,9-98 4 0 0,4-53-32 0 0,2 0-1 0 0,3 0 1 0 0,4 48-20 0 0,2-85-203 0 0,-15-3 3058 0 0,-98 11-2542 0 0,73-39-1251 0 0,29 3-2639 0 0,1-4-4809 0 0,3 7-3647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7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81 133 4817 0 0,'0'0'2048'0'0,"0"0"-363"0"0,0 0-124 0 0,0 0 63 0 0,0 0 91 0 0,0 0-46 0 0,0 0-312 0 0,0 0-399 0 0,0 0-315 0 0,0 0-243 0 0,0 0-73 0 0,0 0-15 0 0,0 0-32 0 0,-10 33-18 0 0,-31 108-54 0 0,24-18 74 0 0,4 154 177 0 0,30-282-295 0 0,91-78 355 0 0,-84 63-511 0 0,2 2 0 0 0,1 1 0 0 0,0 1-1 0 0,1 1 1 0 0,0 1 0 0 0,1 2 0 0 0,1 0 0 0 0,0 3 0 0 0,0 0 0 0 0,1 2 0 0 0,17-2-8 0 0,-44 9-7 0 0,-1 0 0 0 0,0-1-1 0 0,1 2 1 0 0,-1-1 0 0 0,0 0 0 0 0,1 0 0 0 0,-1 1 0 0 0,0 0 0 0 0,1 0 0 0 0,-1 0 0 0 0,0 0 0 0 0,0 0 0 0 0,0 1 0 0 0,0-1 0 0 0,0 1 0 0 0,0 0 0 0 0,-1 0 0 0 0,1 0 0 0 0,0 0 0 0 0,-1 0 0 0 0,0 1 0 0 0,1-1 0 0 0,-1 1 0 0 0,0 0 0 0 0,0-1 0 0 0,0 1 0 0 0,-1 0 0 0 0,1 0 0 0 0,-1 0 0 0 0,0 0 0 0 0,1 1 0 0 0,-2-1 0 0 0,1 0 0 0 0,0 0 0 0 0,0 1 0 0 0,-1-1 0 0 0,0 0 0 0 0,0 1 0 0 0,0 0 6 0 0,1 6 9 0 0,-1 0-1 0 0,-1 0 0 0 0,0 1 0 0 0,0-1 0 0 0,-1 0 0 0 0,0 0 1 0 0,-1 0-1 0 0,0 0 0 0 0,0-1 0 0 0,-1 1 0 0 0,-1-1 1 0 0,-3 6-8 0 0,-3 2-16 0 0,-1 0 0 0 0,-2-1 0 0 0,1-1 1 0 0,-2 0-1 0 0,0-1 0 0 0,0 0 0 0 0,-1-1 1 0 0,-1-1-1 0 0,0-1 0 0 0,-1 0 0 0 0,0-1 1 0 0,-1-1-1 0 0,0-1 0 0 0,0-1 0 0 0,-17 4 16 0 0,28-9-142 0 0,-1 0-1 0 0,0-1 1 0 0,1 0-1 0 0,-1-1 0 0 0,0 0 1 0 0,0 0-1 0 0,0-1 1 0 0,1 0-1 0 0,-1 0 0 0 0,1-1 1 0 0,-1 0-1 0 0,1-1 1 0 0,-6-2 142 0 0,10 3-254 0 0,1 0 0 0 0,0 0 0 0 0,-1 0 0 0 0,1-1 0 0 0,0 1 0 0 0,0-1 0 0 0,1 0-1 0 0,-1 1 1 0 0,1-1 0 0 0,-1 0 0 0 0,1-1 0 0 0,0 1 0 0 0,0 0 0 0 0,0-1 0 0 0,1 1 0 0 0,-1-1 0 0 0,1 1 0 0 0,0-1 0 0 0,0 0 0 0 0,0 1 0 0 0,0-2 254 0 0,-1-38-7977 0 0,2 27 2190 0 0</inkml:trace>
  <inkml:trace contextRef="#ctx0" brushRef="#br0" timeOffset="300.251">803 542 4465 0 0,'0'0'1656'0'0,"0"0"-173"0"0,0 0 72 0 0,0 0 223 0 0,0 0 117 0 0,0 0-124 0 0,0 0-375 0 0,0 0-394 0 0,-14 33-313 0 0,-40 106-244 0 0,39-65-37 0 0,17-69-363 0 0,-1-1 1 0 0,1 1 0 0 0,0 0-1 0 0,1-1 1 0 0,-1 1 0 0 0,1-1-1 0 0,0 0 1 0 0,0 0 0 0 0,0 0-1 0 0,1 0 1 0 0,-1 0 0 0 0,1-1 0 0 0,0 1-1 0 0,0-1 1 0 0,0 0 0 0 0,0-1-1 0 0,1 1 1 0 0,-1-1 0 0 0,1 1-1 0 0,-1-1 1 0 0,1-1 0 0 0,0 1-1 0 0,0-1 1 0 0,0 0 0 0 0,0 0-1 0 0,0 0 1 0 0,0 0 0 0 0,0-1-1 0 0,0 0 1 0 0,0 0 0 0 0,1-1 0 0 0,-1 1-1 0 0,0-1 1 0 0,0 0 0 0 0,0-1-1 0 0,0 1 1 0 0,-1-1 0 0 0,1 0-1 0 0,1 0-45 0 0,10-5 177 0 0,0 0-1 0 0,0-2 0 0 0,0 1 0 0 0,-1-2 0 0 0,0 0 1 0 0,-1-1-1 0 0,0 0 0 0 0,-1-1 0 0 0,0-1 1 0 0,-1 0-1 0 0,0 0 0 0 0,-1-1 0 0 0,-1-1 1 0 0,4-7-177 0 0,-9 15 7 0 0,-1 0 1 0 0,0 0-1 0 0,-1 0 0 0 0,0-1 1 0 0,0 1-1 0 0,0-1 1 0 0,-1 0-1 0 0,0 0 1 0 0,-1 0-1 0 0,0 0 1 0 0,0 0-1 0 0,0 0 1 0 0,-1 0-1 0 0,-1 0 1 0 0,1 0-1 0 0,-1 0 1 0 0,0 0-1 0 0,-1 0 1 0 0,0 0-1 0 0,0 0 1 0 0,-1 1-1 0 0,0-1 1 0 0,0 1-1 0 0,-1-1 1 0 0,0 1-1 0 0,-4-4-7 0 0,-56-33-2105 0 0,39 36-1183 0 0,-1 2-3560 0 0,15 5-3897 0 0</inkml:trace>
  <inkml:trace contextRef="#ctx0" brushRef="#br0" timeOffset="579.604">1592 0 12979 0 0,'0'0'1055'0'0,"0"0"-359"0"0,0 0-25 0 0,0 0 315 0 0,0 0 241 0 0,0 0 46 0 0,0 0-200 0 0,0 0-311 0 0,0 0-225 0 0,0 0-151 0 0,-4 35-105 0 0,-16 109-80 0 0,-7 160 198 0 0,43 12-786 0 0,-14-246-3189 0 0,-19-62-5538 0 0,13-8 6260 0 0,-1 0-3741 0 0</inkml:trace>
  <inkml:trace contextRef="#ctx0" brushRef="#br0" timeOffset="1015.737">1256 391 7098 0 0,'0'0'1668'0'0,"0"0"-236"0"0,0 0-29 0 0,0 0 53 0 0,0 0-58 0 0,0 0-203 0 0,0 0-259 0 0,34-8-170 0 0,113-22-130 0 0,148-32 1312 0 0,-256 49-1891 0 0,-1-2-1 0 0,0-2 1 0 0,-1-1-1 0 0,-2-2 1 0 0,0-1-1 0 0,15-13-56 0 0,0-3 57 0 0,-54 70 473 0 0,-14 5-288 0 0,2 1 1 0 0,2 1-1 0 0,1 0 0 0 0,2 1 1 0 0,2 0-1 0 0,2 0 0 0 0,2 1 1 0 0,0 35-243 0 0,5-72 7 0 0,0 1 1 0 0,0-1-1 0 0,1 0 1 0 0,0 1-1 0 0,0-1 1 0 0,1 0-1 0 0,-1 0 1 0 0,1 0-1 0 0,0 0 1 0 0,1 0-1 0 0,-1 0 0 0 0,1 0 1 0 0,0-1-1 0 0,0 1 1 0 0,0-1-1 0 0,1 0 1 0 0,-1 0-1 0 0,1 0 1 0 0,0 0-1 0 0,0-1 1 0 0,1 0-1 0 0,-1 0 1 0 0,1 0-1 0 0,-1 0 1 0 0,1 0-1 0 0,0-1 1 0 0,0 0-1 0 0,0 0 0 0 0,0-1 1 0 0,1 1-1 0 0,-1-1 1 0 0,0 0-1 0 0,1-1 1 0 0,-1 1-1 0 0,3-1-7 0 0,6-1 50 0 0,-1 0-1 0 0,1-2 0 0 0,0 1 1 0 0,0-2-1 0 0,-1 0 1 0 0,0 0-1 0 0,0-1 0 0 0,9-5-49 0 0,-9 4 11 0 0,77-16 43 0 0,-88 23-53 0 0,-1 0 0 0 0,0 1 0 0 0,1 0 0 0 0,-1-1-1 0 0,0 1 1 0 0,0 0 0 0 0,0-1 0 0 0,0 1-1 0 0,-1 0 1 0 0,1 0 0 0 0,0 0 0 0 0,-1 0 0 0 0,1-1-1 0 0,-1 1 1 0 0,0 0 0 0 0,1 0 0 0 0,-1 0-1 0 0,0 0 1 0 0,0 0 0 0 0,-1 0 0 0 0,1 0 0 0 0,0 0-1 0 0,-1 0 1 0 0,1 1-1 0 0,-1 3 1 0 0,1 5-26 0 0,-1-7-47 0 0,0 1 0 0 0,0-1 0 0 0,1 0-1 0 0,-1 0 1 0 0,1 0 0 0 0,0 1-1 0 0,0-1 1 0 0,0 0 0 0 0,0 1-1 0 0,1-1 1 0 0,0 0 0 0 0,0 0-1 0 0,0 0 1 0 0,0 0 0 0 0,1 0-1 0 0,0 0 1 0 0,-1 0 0 0 0,1 0 0 0 0,1-1-1 0 0,-1 1 1 0 0,0-1 0 0 0,1 1-1 0 0,0-1 1 0 0,0 0 0 0 0,0 0-1 0 0,0 0 1 0 0,0-1 0 0 0,1 1-1 0 0,-1-1 1 0 0,1 1 0 0 0,0-1 0 0 0,0 0-1 0 0,2 0 73 0 0,33 1-3377 0 0,-13-3-5655 0 0,-14 0 310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6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247 137 0 0 0,'0'0'904'0'0,"0"0"846"0"0,0 0 106 0 0,0 0-193 0 0,0 0-212 0 0,0 0-181 0 0,0 0-93 0 0,-16-5-64 0 0,-50-14-72 0 0,64 19-958 0 0,0-1 0 0 0,0 1 0 0 0,-1 0 0 0 0,1-1 0 0 0,0 1-1 0 0,0 0 1 0 0,0 0 0 0 0,0 1 0 0 0,-1-1 0 0 0,1 0 0 0 0,0 1 0 0 0,0-1-1 0 0,0 1 1 0 0,0 0 0 0 0,0-1 0 0 0,0 1 0 0 0,0 0 0 0 0,0 1 0 0 0,0-1-1 0 0,0 0 1 0 0,0 0 0 0 0,1 1 0 0 0,-1-1 0 0 0,1 1 0 0 0,-1-1 0 0 0,1 1-1 0 0,-1 0-82 0 0,-3 3 218 0 0,-6 9-81 0 0,-1 0 0 0 0,2 1 0 0 0,0 0 0 0 0,1 0-1 0 0,1 1 1 0 0,0 0 0 0 0,1 1 0 0 0,0-1-1 0 0,2 1 1 0 0,0 1 0 0 0,1-1 0 0 0,1 1 0 0 0,0 0-1 0 0,1 0 1 0 0,1-1 0 0 0,2 19-137 0 0,-1-31 22 0 0,0 1 0 0 0,0 0-1 0 0,1-1 1 0 0,0 1 0 0 0,0 0 0 0 0,1-1 0 0 0,-1 0-1 0 0,1 1 1 0 0,0-1 0 0 0,1 0 0 0 0,-1 0 0 0 0,1 0 0 0 0,0 0-1 0 0,0 0 1 0 0,1-1 0 0 0,-1 1 0 0 0,1-1 0 0 0,0 0 0 0 0,0 0-1 0 0,1-1 1 0 0,-1 1 0 0 0,1-1 0 0 0,0 0 0 0 0,-1 0-1 0 0,1 0 1 0 0,1-1 0 0 0,-1 0 0 0 0,0 0 0 0 0,1 0 0 0 0,-1 0-1 0 0,1-1 1 0 0,-1 0 0 0 0,1 0 0 0 0,-1-1 0 0 0,1 0-1 0 0,0 0-21 0 0,6 0 130 0 0,-1-1-1 0 0,0 0 1 0 0,0-1-1 0 0,0 0 1 0 0,0-1-1 0 0,0 0 1 0 0,0-1-1 0 0,-1 0 1 0 0,0 0-1 0 0,0-2 1 0 0,0 1-1 0 0,0-1 1 0 0,-1 0-1 0 0,0-1 1 0 0,0 0-1 0 0,-1-1 1 0 0,0 1-1 0 0,0-2 1 0 0,-1 1-1 0 0,0-1 1 0 0,0 0-1 0 0,0-2-129 0 0,2-5 105 0 0,0-1-1 0 0,-1 0 1 0 0,-1 0-1 0 0,-1 0 1 0 0,-1-1-1 0 0,0 0 1 0 0,-1 0-1 0 0,-1 0 1 0 0,0-1-1 0 0,-2 1 1 0 0,0-1-1 0 0,-1-2-104 0 0,-1 10-177 0 0,0 0-1 0 0,0 0 1 0 0,-1 0 0 0 0,-1 0-1 0 0,1 1 1 0 0,-2-1-1 0 0,0 1 1 0 0,0 0 0 0 0,0 0-1 0 0,-2 0 1 0 0,1 0-1 0 0,-1 1 1 0 0,-4-5 177 0 0,-15-5-3347 0 0,2 16-6208 0 0,14 3 3006 0 0</inkml:trace>
  <inkml:trace contextRef="#ctx0" brushRef="#br0" timeOffset="330.652">597 509 10306 0 0,'0'0'2825'0'0,"0"0"-1364"0"0,0 0-635 0 0,0 0-10 0 0,0 0 86 0 0,0 0 37 0 0,0 0-143 0 0,0 0-260 0 0,0 0-148 0 0,22-32-73 0 0,70-98-69 0 0,-15 41 186 0 0,72-69 33 0 0,-147 159-498 0 0,1 1 0 0 0,-1 0 0 0 0,0 0 0 0 0,0-1 0 0 0,0 1 1 0 0,-1 0-1 0 0,1 1 0 0 0,0-1 0 0 0,-1 0 0 0 0,1 0 0 0 0,-1 1 1 0 0,0-1-1 0 0,0 1 0 0 0,0-1 0 0 0,0 1 0 0 0,0 0 0 0 0,0-1 1 0 0,-1 1-1 0 0,1 0 0 0 0,-1-1 0 0 0,0 1 0 0 0,0 0 0 0 0,0 0 1 0 0,0-1-1 0 0,0 1 0 0 0,-1 0 0 0 0,1-1 0 0 0,-1 1 33 0 0,3 13-18 0 0,-2-11 26 0 0,1 0 0 0 0,0 0 1 0 0,0 0-1 0 0,0 0 0 0 0,0-1 0 0 0,1 1 0 0 0,0 0 1 0 0,0-1-1 0 0,0 1 0 0 0,1-1 0 0 0,-1 1 0 0 0,1-1 1 0 0,0 0-1 0 0,0 0 0 0 0,1 0 0 0 0,-1-1 0 0 0,1 1 0 0 0,0-1 1 0 0,-1 0-1 0 0,2 0 0 0 0,-1 0 0 0 0,0 0 0 0 0,1-1 1 0 0,-1 0-1 0 0,1 0 0 0 0,-1 0 0 0 0,1 0 0 0 0,0-1 1 0 0,0 1-1 0 0,0-2 0 0 0,0 1 0 0 0,0 0 0 0 0,0-1 1 0 0,0 0-1 0 0,2 0-8 0 0,12-4 135 0 0,0 0 1 0 0,0-2 0 0 0,0 0-1 0 0,-1-1 1 0 0,1-1 0 0 0,-2-1-1 0 0,1 0 1 0 0,-1-1 0 0 0,-1-1 0 0 0,0-1-1 0 0,0 0 1 0 0,-1-1 0 0 0,-1-1-1 0 0,0 0 1 0 0,-1-1 0 0 0,-1 0-1 0 0,0-1 1 0 0,-1-1 0 0 0,1-1-136 0 0,14-19-1482 0 0,-9 11-5071 0 0,-10 14-4855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4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379 34 0 0 0,'0'0'207'0'0,"0"0"650"0"0,0 0 89 0 0,0 0-85 0 0,0 0-58 0 0,0 0-28 0 0,0 0 16 0 0,-1-2-39 0 0,-2-1-574 0 0,1 0-1 0 0,0 1 1 0 0,-1-1-1 0 0,0 1 1 0 0,0 0 0 0 0,1 0-1 0 0,-1 0 1 0 0,0 0-1 0 0,-1 0 1 0 0,1 1 0 0 0,0-1-1 0 0,0 1 1 0 0,-1 0-1 0 0,1 0 1 0 0,-1 0-1 0 0,1 1 1 0 0,-1-1 0 0 0,1 1-1 0 0,-1 0 1 0 0,1-1-1 0 0,-1 2 1 0 0,1-1 0 0 0,-1 0-1 0 0,1 1 1 0 0,-1 0-1 0 0,-1 0-177 0 0,-101 31-317 0 0,93-26 539 0 0,-123 56 1184 0 0,136-61-1389 0 0,-1-1 1 0 0,1 1-1 0 0,-1-1 1 0 0,1 1 0 0 0,-1-1-1 0 0,1 1 1 0 0,0-1-1 0 0,-1 1 1 0 0,1 0-1 0 0,0-1 1 0 0,0 1-1 0 0,-1 0 1 0 0,1-1-1 0 0,0 1 1 0 0,0 0-1 0 0,0-1 1 0 0,0 1 0 0 0,0 0-1 0 0,0-1 1 0 0,0 1-1 0 0,0 0 1 0 0,0 0-1 0 0,0-1 1 0 0,0 1-1 0 0,0 0 1 0 0,0-1-1 0 0,1 1 1 0 0,-1 0-1 0 0,0-1 1 0 0,1 1 0 0 0,-1-1-1 0 0,0 1 1 0 0,1 0-1 0 0,-1-1 1 0 0,0 1-1 0 0,1-1 1 0 0,-1 1-1 0 0,1-1 1 0 0,-1 1-1 0 0,1-1 1 0 0,0 0-1 0 0,-1 1 1 0 0,1-1 0 0 0,-1 1-1 0 0,1-1 1 0 0,0 0-1 0 0,-1 0 1 0 0,1 1-1 0 0,0-1 1 0 0,-1 0-1 0 0,1 0 1 0 0,0 0-1 0 0,0 0-17 0 0,41 16 913 0 0,-6-7-368 0 0,-15-5-395 0 0,-1 0 0 0 0,0 2 0 0 0,0 0 0 0 0,-1 2 0 0 0,0 0-1 0 0,0 1 1 0 0,-1 1 0 0 0,1 1-150 0 0,-17-10 60 0 0,1 1-1 0 0,-1 0 1 0 0,1 1 0 0 0,-1-1 0 0 0,1 0-1 0 0,-1 1 1 0 0,0-1 0 0 0,0 1-1 0 0,0 0 1 0 0,-1 0 0 0 0,1 0 0 0 0,-1-1-1 0 0,1 2 1 0 0,-1-1 0 0 0,0 0 0 0 0,0 0-1 0 0,0 0 1 0 0,-1 0 0 0 0,1 1-1 0 0,-1-1 1 0 0,0 0 0 0 0,0 0 0 0 0,0 1-1 0 0,0-1 1 0 0,0 0 0 0 0,-1 1-1 0 0,0-1 1 0 0,1 0 0 0 0,-1 0 0 0 0,0 0-1 0 0,-1 0 1 0 0,0 3-60 0 0,-12 7 62 0 0,0-2-1 0 0,-1 0 1 0 0,0 0 0 0 0,0-1-1 0 0,-1-1 1 0 0,0-1 0 0 0,-1 0-1 0 0,0-1 1 0 0,0-1 0 0 0,-1-1 0 0 0,1 0-1 0 0,-15 1-61 0 0,27-4-122 0 0,-1-1-1 0 0,1 0 0 0 0,0 0 0 0 0,-1 0 1 0 0,1 0-1 0 0,0-1 0 0 0,-1 0 1 0 0,1 0-1 0 0,-1-1 0 0 0,1 0 1 0 0,-1 1-1 0 0,1-2 0 0 0,0 1 1 0 0,0-1-1 0 0,0 1 0 0 0,0-2 0 0 0,-2 0 123 0 0,3-20-4807 0 0,11 10-1539 0 0,-3 5 1428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1706 460 4665 0 0,'0'0'1775'0'0,"0"0"-153"0"0,0 0 155 0 0,0 0 148 0 0,0 0-85 0 0,0 0-318 0 0,0 0-454 0 0,0 0-350 0 0,-11 34-206 0 0,-28 101-36 0 0,38-134-452 0 0,0 0 0 0 0,0 0 0 0 0,0 0-1 0 0,1 1 1 0 0,-1-1 0 0 0,0 1 0 0 0,1-1 0 0 0,-1 0 0 0 0,1 1 0 0 0,-1-1 0 0 0,1 1 0 0 0,0-1 0 0 0,-1 1 0 0 0,1-1-1 0 0,0 1 1 0 0,0-1 0 0 0,0 1 0 0 0,0-1 0 0 0,1 1 0 0 0,-1-1 0 0 0,0 1 0 0 0,1-1 0 0 0,-1 1 0 0 0,0-1 0 0 0,1 1-1 0 0,0-1 1 0 0,-1 0 0 0 0,1 1 0 0 0,0-1 0 0 0,0 0 0 0 0,0 0 0 0 0,0 1 0 0 0,0-1 0 0 0,0 0 0 0 0,0 0-1 0 0,0 0 1 0 0,0 0 0 0 0,1 0 0 0 0,0 0-24 0 0,3 1 220 0 0,3 1-4 0 0,-1 0-1 0 0,2-1 1 0 0,-1 0-1 0 0,0 0 1 0 0,0-1-1 0 0,0 0 1 0 0,1-1-1 0 0,-1 0 1 0 0,0 0 0 0 0,1-1-1 0 0,-1 0 1 0 0,0 0-1 0 0,0-1 1 0 0,1 0-1 0 0,-1 0 1 0 0,-1-1-1 0 0,1 0 1 0 0,0-1-1 0 0,-1 0 1 0 0,1 0 0 0 0,-1 0-1 0 0,-1-1 1 0 0,1 0-1 0 0,0 0 1 0 0,-1-1-1 0 0,0 0 1 0 0,-1 0-1 0 0,1 0 1 0 0,-1-1-1 0 0,0 1 1 0 0,-1-1 0 0 0,1-1-216 0 0,-1 4-35 0 0,-1 0 1 0 0,1-1-1 0 0,-1 1 1 0 0,0-1-1 0 0,0 1 1 0 0,-1-1-1 0 0,1 0 1 0 0,-1 0-1 0 0,0 0 1 0 0,-1 0-1 0 0,1 0 1 0 0,-1-1-1 0 0,0 1 1 0 0,0 0-1 0 0,-1-1 1 0 0,1 1-1 0 0,-1-1 1 0 0,-1 1-1 0 0,1-1 1 0 0,-1 1-1 0 0,0 0 1 0 0,0-1-1 0 0,0 1 1 0 0,-1 0-1 0 0,1 0 1 0 0,-1 0-1 0 0,-1 0 1 0 0,1 0-1 0 0,-1 0 1 0 0,0 1-1 0 0,0-1 1 0 0,0 1-1 0 0,0 0 1 0 0,-1-1-1 0 0,0 2 1 0 0,0-1-1 0 0,0 0 35 0 0,-3 1-506 0 0,1 1 0 0 0,-1-1 0 0 0,0 1 0 0 0,0 0-1 0 0,-1 1 1 0 0,1-1 0 0 0,0 2 0 0 0,0-1 0 0 0,-1 1-1 0 0,1 0 1 0 0,0 0 0 0 0,-1 1 0 0 0,0 0 506 0 0,-58 16-11010 0 0,46-9 3927 0 0</inkml:trace>
  <inkml:trace contextRef="#ctx0" brushRef="#br0" timeOffset="536.353">2273 523 8786 0 0,'0'0'1787'0'0,"0"0"-204"0"0,0 0-25 0 0,0 0-61 0 0,0 0-199 0 0,0 0-361 0 0,-31 20-420 0 0,-96 65-304 0 0,125-84-213 0 0,0-1 1 0 0,0 1-1 0 0,-1 0 1 0 0,1 0 0 0 0,0 1-1 0 0,0-1 1 0 0,0 0-1 0 0,0 1 1 0 0,1-1-1 0 0,-1 1 1 0 0,0-1-1 0 0,1 1 1 0 0,-1 0-1 0 0,1 0 1 0 0,-1 0-1 0 0,1 0 1 0 0,0 0-1 0 0,0 0 1 0 0,0 0-1 0 0,0 0 1 0 0,0 0-1 0 0,0 1 1 0 0,0-1-1 0 0,1 0 1 0 0,0 0-1 0 0,-1 1 1 0 0,1 1-1 0 0,0 4-30 0 0,0-5 18 0 0,-1 1 0 0 0,1-1 0 0 0,-1 1 0 0 0,1-1 0 0 0,0 1 0 0 0,1 0 0 0 0,-1-1 0 0 0,1 1 0 0 0,-1-1-1 0 0,1 1 1 0 0,0-1 0 0 0,0 0 0 0 0,1 1 0 0 0,-1-1 0 0 0,1 0 0 0 0,0 0 0 0 0,-1 0 0 0 0,1 0 0 0 0,1 0 0 0 0,-1 0 0 0 0,0 0 0 0 0,1-1 0 0 0,-1 1 0 0 0,1-1 0 0 0,0 0 0 0 0,0 0 0 0 0,0 0 0 0 0,0 0 0 0 0,0 0 0 0 0,0-1 0 0 0,0 1 0 0 0,1-1 0 0 0,-1 0 0 0 0,1 0 0 0 0,-1 0-1 0 0,0 0 1 0 0,3-1 12 0 0,7 2 101 0 0,0-2-1 0 0,1 1 0 0 0,-1-2 1 0 0,0 0-1 0 0,0-1 0 0 0,0 0 1 0 0,0 0-1 0 0,0-2 0 0 0,-1 0 0 0 0,1 0 1 0 0,-1-1-1 0 0,0 0 0 0 0,0-1 1 0 0,-1-1-1 0 0,8-5-100 0 0,6-5 450 0 0,-1-1 0 0 0,-1-1-1 0 0,-1-2 1 0 0,-1 0 0 0 0,0-1 0 0 0,7-11-450 0 0,-5 4 175 0 0,-2 0 0 0 0,-1-2 0 0 0,-1 0-1 0 0,-2-1 1 0 0,-1-1 0 0 0,-1-1 0 0 0,-2 0 0 0 0,-2 0 0 0 0,7-30-175 0 0,-16 49-20 0 0,0 1 1 0 0,0-1 0 0 0,-1 1-1 0 0,-1-1 1 0 0,-1 0-1 0 0,0 1 1 0 0,0-1 0 0 0,-3-7 19 0 0,3 17-31 0 0,0 1 0 0 0,-1-1 0 0 0,1 1 1 0 0,-1-1-1 0 0,0 1 0 0 0,0-1 0 0 0,0 1 1 0 0,-1 0-1 0 0,1 0 0 0 0,-1 0 0 0 0,0 1 1 0 0,0-1-1 0 0,-1 1 0 0 0,1-1 0 0 0,-1 1 1 0 0,1 0-1 0 0,-1 0 0 0 0,0 1 0 0 0,0-1 0 0 0,-1 1 1 0 0,1 0-1 0 0,0 0 0 0 0,-1 0 0 0 0,1 0 1 0 0,-1 1-1 0 0,0 0 0 0 0,1 0 31 0 0,-4 0-40 0 0,1 1 0 0 0,0 0-1 0 0,0 0 1 0 0,0 0 0 0 0,0 1-1 0 0,0 0 1 0 0,0 1 0 0 0,0 0 0 0 0,0 0-1 0 0,0 0 1 0 0,1 1 0 0 0,-1-1 0 0 0,1 2-1 0 0,-1-1 1 0 0,1 1 0 0 0,0 0-1 0 0,1 0 1 0 0,-1 1 0 0 0,1-1 0 0 0,-4 6 40 0 0,-86 116-199 0 0,86-111 186 0 0,1 1 0 0 0,0 0 0 0 0,1 0-1 0 0,1 1 1 0 0,1 0 0 0 0,0 0 0 0 0,2 0 0 0 0,0 0 0 0 0,0 1 0 0 0,2-1 0 0 0,0 1 0 0 0,2 16 13 0 0,2-23-23 0 0,1 0 1 0 0,0-1 0 0 0,0 1 0 0 0,1-1 0 0 0,1 0 0 0 0,0-1 0 0 0,0 1 0 0 0,1-1 0 0 0,0 0 0 0 0,0-1 0 0 0,1 0 0 0 0,1 0-1 0 0,-1 0 1 0 0,1-1 0 0 0,0-1 0 0 0,1 1 0 0 0,-1-2 0 0 0,1 1 0 0 0,0-1 0 0 0,1-1 0 0 0,-1 0 0 0 0,1 0 0 0 0,0-1 0 0 0,0 0-1 0 0,7 0 23 0 0,150 12-3485 0 0,-63-48-7071 0 0,-87 22 6608 0 0,-4 3 1145 0 0</inkml:trace>
  <inkml:trace contextRef="#ctx0" brushRef="#br0" timeOffset="785.063">2912 435 920 0 0,'0'0'1562'0'0,"0"0"-149"0"0,0 0 151 0 0,0 0 232 0 0,0 0 136 0 0,0 0-121 0 0,0 0-328 0 0,0 0-368 0 0,0 0-288 0 0,0 0-204 0 0,0 0-87 0 0,0 0-8 0 0,0 0-21 0 0,-6 31-18 0 0,-15 95-11 0 0,20-125-460 0 0,0 0 0 0 0,1 0 1 0 0,-1 0-1 0 0,0 0 0 0 0,1 0 1 0 0,-1 0-1 0 0,1 0 1 0 0,0 0-1 0 0,-1 1 0 0 0,1-1 1 0 0,0 0-1 0 0,0 0 0 0 0,-1 0 1 0 0,1 0-1 0 0,0 0 0 0 0,0 1 1 0 0,0-1-1 0 0,0 0 0 0 0,1 0 1 0 0,-1 0-1 0 0,0 0 0 0 0,0 0 1 0 0,1 1-1 0 0,-1-1 0 0 0,1 0 1 0 0,-1 0-1 0 0,1 0 0 0 0,-1 0 1 0 0,1 0-1 0 0,0 0 1 0 0,-1 0-1 0 0,1-1 0 0 0,0 1 1 0 0,0 0-1 0 0,0 0 0 0 0,-1 0 1 0 0,1-1-1 0 0,0 1 0 0 0,0 0 1 0 0,0-1-1 0 0,0 1 0 0 0,0-1 1 0 0,1 1-1 0 0,-1-1 0 0 0,0 0 1 0 0,1 1-19 0 0,3 0 195 0 0,3 1 132 0 0,1 1 1 0 0,0-2-1 0 0,0 1 1 0 0,0-1-1 0 0,0 0 1 0 0,0-1-1 0 0,0 0 1 0 0,0 0-1 0 0,0-1 1 0 0,0 0-1 0 0,0-1 1 0 0,-1 0-1 0 0,1 0 1 0 0,0-1-1 0 0,1-1-327 0 0,4-2 174 0 0,-1 0 0 0 0,0-1 0 0 0,-1-1 0 0 0,1 0 0 0 0,-1 0 0 0 0,-1-1 0 0 0,0-1 0 0 0,0 0 0 0 0,-1 0 0 0 0,0-1 0 0 0,-1-1 0 0 0,0 1 0 0 0,-1-1 0 0 0,1-3-174 0 0,6-34-1567 0 0,-15 47 173 0 0,0 2-816 0 0,0 0-1333 0 0,0 0-2798 0 0,0 0-4575 0 0</inkml:trace>
  <inkml:trace contextRef="#ctx0" brushRef="#br0" timeOffset="1030.407">3700 409 12171 0 0,'0'0'2616'0'0,"0"0"-954"0"0,0 0-463 0 0,0 0-106 0 0,0 0-144 0 0,0 0-141 0 0,0 0-177 0 0,0 0-139 0 0,0 0-134 0 0,-34 12-111 0 0,-108 37-107 0 0,70-6-45 0 0,64-34-82 0 0,-50 81-212 0 0,57-88 179 0 0,0 0 0 0 0,0 1 0 0 0,0-1 0 0 0,1 1 0 0 0,-1-1 1 0 0,1 0-1 0 0,0 1 0 0 0,-1-1 0 0 0,1 1 0 0 0,0-1 1 0 0,0 1-1 0 0,1-1 0 0 0,-1 1 0 0 0,1-1 0 0 0,-1 1 0 0 0,1-1 1 0 0,-1 0-1 0 0,1 1 0 0 0,0-1 0 0 0,0 0 0 0 0,1 0 1 0 0,-1 0-1 0 0,0 1 0 0 0,1-1 0 0 0,-1 0 0 0 0,1-1 1 0 0,-1 1-1 0 0,1 0 0 0 0,0 0 0 0 0,0-1 0 0 0,0 1 0 0 0,0-1 1 0 0,0 0-1 0 0,0 1 0 0 0,0-1 0 0 0,1 0 0 0 0,-1 0 1 0 0,0 0-1 0 0,1-1 0 0 0,1 1 20 0 0,11 3-102 0 0,1 0 0 0 0,-1-2 0 0 0,1 0 0 0 0,-1-1-1 0 0,1 0 1 0 0,0-1 0 0 0,-1-1 0 0 0,1 0 0 0 0,0-2 0 0 0,-1 1 0 0 0,0-2 0 0 0,0 0 0 0 0,8-4 102 0 0,51-18-2665 0 0,-4-4-3311 0 0,-33 15 774 0 0,-17 7-1110 0 0</inkml:trace>
  <inkml:trace contextRef="#ctx0" brushRef="#br0" timeOffset="1304.888">4261 59 14883 0 0,'0'0'1730'0'0,"0"0"-513"0"0,0 0-144 0 0,0 0 4 0 0,0 0-29 0 0,0 0-165 0 0,0 0-205 0 0,0 0-141 0 0,0 0-53 0 0,0 0-26 0 0,0 0-51 0 0,0 0-65 0 0,0 0-71 0 0,-5 34-72 0 0,-15 107-47 0 0,8 78 130 0 0,13-197-365 0 0,1 0-1 0 0,0 0 0 0 0,2 0 1 0 0,0 0-1 0 0,2-1 0 0 0,5 16 84 0 0,40 63-3594 0 0,-46-89 2622 0 0,-4-10-2555 0 0,-1-1-3513 0 0,0 0-3038 0 0</inkml:trace>
  <inkml:trace contextRef="#ctx0" brushRef="#br0" timeOffset="1548.002">3985 379 12211 0 0,'0'0'1924'0'0,"0"0"-542"0"0,0 0-207 0 0,0 0-90 0 0,0 0-87 0 0,0 0-165 0 0,0 0-191 0 0,0 0-128 0 0,0 0-101 0 0,0 0-115 0 0,31-1-96 0 0,99-6-58 0 0,116 12 94 0 0,-218-5-600 0 0,84-2-1589 0 0,-38-4-8690 0 0,-49 3 1536 0 0</inkml:trace>
  <inkml:trace contextRef="#ctx0" brushRef="#br0" timeOffset="-770.547">474 586 0 0 0,'0'0'3973'0'0,"0"0"-2066"0"0,0 0-878 0 0,0 0-43 0 0,0 0 186 0 0,0 0 167 0 0,0 0-26 0 0,0 0-233 0 0,0 0-292 0 0,0 0-232 0 0,0 0-139 0 0,0 0-100 0 0,-3 24-49 0 0,-23 158 322 0 0,20-127-360 0 0,5-34-98 0 0,0-1 1 0 0,-2 0-1 0 0,0 0 1 0 0,-1 0 0 0 0,-1-1-1 0 0,-1 1 1 0 0,-1-1-1 0 0,0 0 1 0 0,-2-1-1 0 0,-3 6-132 0 0,12-24 46 0 0,0-1 0 0 0,-1 1-1 0 0,1-1 1 0 0,0 1 0 0 0,0-1 0 0 0,0 1-1 0 0,-1-1 1 0 0,1 1 0 0 0,0-1-1 0 0,-1 1 1 0 0,1-1 0 0 0,0 1-1 0 0,-1-1 1 0 0,1 1 0 0 0,-1 0-1 0 0,1-1 1 0 0,-1 1 0 0 0,1 0 0 0 0,-1-1-1 0 0,1 1 1 0 0,-1 0 0 0 0,1 0-1 0 0,-1-1 1 0 0,1 1 0 0 0,-1 0-1 0 0,1 0 1 0 0,-1 0 0 0 0,1 0-1 0 0,-1 0 1 0 0,1 0 0 0 0,-1 0 0 0 0,0 0-1 0 0,1 0 1 0 0,-1 0 0 0 0,1 0-1 0 0,-1 0 1 0 0,1 0 0 0 0,-1 0-1 0 0,1 0 1 0 0,-1 1 0 0 0,1-1-1 0 0,-1 0 1 0 0,1 0 0 0 0,-1 1 0 0 0,1-1-1 0 0,-1 0 1 0 0,1 1 0 0 0,-1-1-1 0 0,1 0 1 0 0,-1 1 0 0 0,1-1-1 0 0,0 1 1 0 0,-1-1 0 0 0,1 1-1 0 0,0-1 1 0 0,-1 1 0 0 0,1-1 0 0 0,0 1-1 0 0,0-1 1 0 0,0 1 0 0 0,-1-1-1 0 0,1 1 1 0 0,0-1 0 0 0,0 1-1 0 0,0-1-45 0 0,-2-48 898 0 0,2 47-946 0 0,5-30 82 0 0,1 0 0 0 0,2 0 1 0 0,1 1-1 0 0,1 0 0 0 0,1 1 1 0 0,2 0-1 0 0,1 1 0 0 0,1 1 1 0 0,6-6-35 0 0,-3-1 3 0 0,97-153 85 0 0,-27 72 56 0 0,-33 64 149 0 0,-53 52-278 0 0,-1-1 0 0 0,1 1-1 0 0,-1 0 1 0 0,0 0 0 0 0,1 1-1 0 0,-1-1 1 0 0,0 0 0 0 0,1 0-1 0 0,-1 1 1 0 0,0-1 0 0 0,0 1-1 0 0,0-1 1 0 0,0 1 0 0 0,0-1-1 0 0,-1 1 1 0 0,1-1 0 0 0,0 1-1 0 0,-1 0 1 0 0,1-1 0 0 0,-1 1-1 0 0,0 0 1 0 0,1 0 0 0 0,-1-1-1 0 0,0 1 1 0 0,0 0 0 0 0,0 0-1 0 0,0-1 1 0 0,-1 2-15 0 0,20 243 895 0 0,-22-240-877 0 0,1 1 0 0 0,-1-1 0 0 0,0 0 1 0 0,-1 1-1 0 0,1-2 0 0 0,-1 1 0 0 0,-1 0 0 0 0,1-1 0 0 0,-1 0 0 0 0,0 0 1 0 0,0 0-1 0 0,0 0 0 0 0,-1-1 0 0 0,1 0 0 0 0,-1 0 0 0 0,0-1 0 0 0,0 1 1 0 0,-1-1-1 0 0,1-1 0 0 0,-1 1 0 0 0,1-1 0 0 0,-1 0 0 0 0,-5 0-18 0 0,-1 2-158 0 0,-1 0 0 0 0,0-1 0 0 0,0 0 0 0 0,0-1 1 0 0,0-1-1 0 0,0-1 0 0 0,0 0 0 0 0,0 0 0 0 0,-1-1 0 0 0,1-1 0 0 0,0-1 158 0 0,-22-19-2687 0 0,29 10-1209 0 0,3-1-3840 0 0,3 9 122 0 0</inkml:trace>
  <inkml:trace contextRef="#ctx0" brushRef="#br0" timeOffset="-254.45">785 832 3545 0 0,'0'0'1203'0'0,"0"0"-22"0"0,0 0 428 0 0,0 0 400 0 0,0 0 97 0 0,0 0-244 0 0,0 0-430 0 0,0 0-365 0 0,32-14-204 0 0,99-49-144 0 0,-52 11 440 0 0,-55 32-806 0 0,0-1 0 0 0,-2-1 1 0 0,0-1-1 0 0,-2-1 1 0 0,-1-1-1 0 0,0-1 1 0 0,-2 0-1 0 0,8-19-353 0 0,-19 34 61 0 0,-1 0-1 0 0,0 0 1 0 0,-1-1-1 0 0,-1 0 1 0 0,1 0 0 0 0,-2 0-1 0 0,0 0 1 0 0,0 0 0 0 0,-1-1-1 0 0,-1 1 1 0 0,-1-12-61 0 0,0 23-19 0 0,0-1 0 0 0,0 0 0 0 0,0 0 1 0 0,-1 1-1 0 0,1-1 0 0 0,-1 1 0 0 0,0-1 1 0 0,1 1-1 0 0,-1 0 0 0 0,0 0 0 0 0,0-1 1 0 0,0 1-1 0 0,1 0 0 0 0,-1 1 0 0 0,0-1 0 0 0,0 0 1 0 0,-1 1-1 0 0,1-1 0 0 0,0 1 0 0 0,0-1 1 0 0,0 1-1 0 0,0 0 0 0 0,0 0 0 0 0,0 0 0 0 0,-1 0 1 0 0,1 0-1 0 0,0 1 0 0 0,0-1 0 0 0,0 1 1 0 0,0-1-1 0 0,0 1 0 0 0,0 0 0 0 0,0-1 1 0 0,0 1-1 0 0,0 0 0 0 0,0 1 0 0 0,0-1 0 0 0,1 0 1 0 0,-1 0-1 0 0,-1 2 19 0 0,-7 5-31 0 0,0 0 1 0 0,1 0-1 0 0,0 1 0 0 0,0 0 1 0 0,1 1-1 0 0,0 0 0 0 0,1 0 1 0 0,0 1-1 0 0,1 0 0 0 0,0 0 1 0 0,-4 11 30 0 0,9-20-5 0 0,1 0 0 0 0,-1 0 0 0 0,1 0 0 0 0,0 0 0 0 0,-1 0 0 0 0,1-1 0 0 0,0 1 0 0 0,1 0 0 0 0,-1 0 0 0 0,0 0 0 0 0,0 0 0 0 0,1 0 0 0 0,-1 0 0 0 0,1 0 0 0 0,0 0 0 0 0,-1-1 0 0 0,1 1 0 0 0,0 0 0 0 0,0 0 0 0 0,0-1 0 0 0,0 1 0 0 0,0-1 0 0 0,1 1 0 0 0,-1-1 0 0 0,0 1 0 0 0,1-1 0 0 0,-1 0 0 0 0,1 0 0 0 0,0 1 0 0 0,-1-1 0 0 0,1 0 1 0 0,0-1-1 0 0,-1 1 0 0 0,1 0 0 0 0,0 0 0 0 0,0-1 0 0 0,0 1 0 0 0,0-1 0 0 0,0 0 0 0 0,0 1 5 0 0,84 7 159 0 0,-81-8-143 0 0,0-1-1 0 0,0 0 1 0 0,0 0 0 0 0,1 1 0 0 0,-1 0 0 0 0,0 0-1 0 0,1 0 1 0 0,-1 1 0 0 0,0 0 0 0 0,1 0 0 0 0,-1 0-1 0 0,0 0 1 0 0,0 1 0 0 0,0 0 0 0 0,0 0 0 0 0,0 0-1 0 0,0 1 1 0 0,-1 0 0 0 0,1 0 0 0 0,-1 0 0 0 0,0 0-1 0 0,0 0 1 0 0,0 1 0 0 0,0 0 0 0 0,-1 0 0 0 0,1 0 0 0 0,-1 0-1 0 0,0 1 1 0 0,0-1 0 0 0,-1 1 0 0 0,1 0 0 0 0,-1 0-1 0 0,0 0 1 0 0,0 0 0 0 0,0 1-16 0 0,-15 78-56 0 0,-4-22-3864 0 0,30-53-7405 0 0,-9-9 4952 0 0</inkml:trace>
  <inkml:trace contextRef="#ctx0" brushRef="#br0" timeOffset="12316.985">51 1683 12771 0 0,'0'0'823'0'0,"0"0"-281"0"0,0 0-96 0 0,0 0 187 0 0,0 0 195 0 0,0 0 46 0 0,0 0-135 0 0,-9 32-271 0 0,-28 98-239 0 0,33-79-185 0 0,7-47-68 0 0,43 17-2657 0 0,-17-37-7599 0 0,-26 11 4868 0 0</inkml:trace>
  <inkml:trace contextRef="#ctx0" brushRef="#br0" timeOffset="12468.506">33 1285 8122 0 0,'0'0'920'0'0,"0"0"-640"0"0,0 0-560 0 0,0 0-256 0 0,0 0-16 0 0,0 0 88 0 0,0 0 160 0 0,0 0-49 0 0,0 0-399 0 0,0 0-1040 0 0,0 0-1193 0 0,0 0 1681 0 0</inkml:trace>
  <inkml:trace contextRef="#ctx0" brushRef="#br0" timeOffset="13042.758">467 1580 5769 0 0,'0'0'1729'0'0,"0"0"-337"0"0,0 0-108 0 0,0 0 148 0 0,0 0 95 0 0,0 0-129 0 0,0 0-344 0 0,0 0-377 0 0,0 0-282 0 0,0 0-203 0 0,-22 33-112 0 0,-66 107-36 0 0,85-138-43 0 0,1 0 0 0 0,1 0 0 0 0,-1 0 0 0 0,0 0 0 0 0,0 0 0 0 0,1 0 0 0 0,0 1 0 0 0,-1-1 0 0 0,1 1 0 0 0,0-1 0 0 0,0 1 0 0 0,0-1 0 0 0,0 1 0 0 0,1 0 0 0 0,-1-1 0 0 0,1 1 0 0 0,0 0 0 0 0,-1 0-1 0 0,1-1 1 0 0,0 1 0 0 0,1 0 0 0 0,-1 0 0 0 0,0-1 0 0 0,1 1 0 0 0,0 0-1 0 0,1 3 7 0 0,2 0 34 0 0,0-1 1 0 0,0 1 0 0 0,0-1 0 0 0,1 0 0 0 0,-1 0 0 0 0,1-1-1 0 0,1 1 1 0 0,-1-1 0 0 0,1 0 0 0 0,-1 0 0 0 0,1-1-1 0 0,0 0 1 0 0,0 0 0 0 0,1 0 0 0 0,-1-1 0 0 0,0 0-1 0 0,1 0 1 0 0,0-1 0 0 0,-1 1 0 0 0,1-2 0 0 0,0 1-1 0 0,0-1 1 0 0,-1 0 0 0 0,1 0 0 0 0,0 0 0 0 0,0-1 0 0 0,-1 0-1 0 0,1-1 1 0 0,0 0 0 0 0,-1 0 0 0 0,1 0 0 0 0,-1-1-1 0 0,0 1 1 0 0,0-2 0 0 0,0 1 0 0 0,0-1 0 0 0,0 0-42 0 0,20-11 126 0 0,0-1 1 0 0,0-2 0 0 0,-2 0-1 0 0,0-2 1 0 0,-1 0 0 0 0,-1-2-1 0 0,-1 0 1 0 0,-1-2 0 0 0,-1 0 0 0 0,-1-1-1 0 0,-2-1 1 0 0,0 0 0 0 0,-2-2-1 0 0,0 1 1 0 0,-2-2 0 0 0,-2 1-1 0 0,0-2 1 0 0,-2 0-127 0 0,-5 22-40 0 0,-1 0-1 0 0,0 0 1 0 0,0 0 0 0 0,-1-1-1 0 0,0 1 1 0 0,0-1 0 0 0,-1 1-1 0 0,0-1 1 0 0,-1 1 0 0 0,1 0-1 0 0,-2-1 1 0 0,1 1 0 0 0,-1 0-1 0 0,-1-1 1 0 0,1 1 0 0 0,-1 0-1 0 0,-1 1 1 0 0,1-1 0 0 0,-1 1-1 0 0,-1-1 1 0 0,1 1 0 0 0,-1 0-1 0 0,-1 1 1 0 0,1-1 0 0 0,-1 1-1 0 0,0 0 1 0 0,-1 1 0 0 0,1-1-1 0 0,-1 1 1 0 0,0 0 0 0 0,0 1-1 0 0,-5-2 41 0 0,2 3-31 0 0,1 2 1 0 0,-1-1-1 0 0,0 1 0 0 0,0 1 0 0 0,1 0 0 0 0,-1 0 1 0 0,0 1-1 0 0,0 0 0 0 0,1 1 0 0 0,-1 0 0 0 0,0 1 1 0 0,1-1-1 0 0,0 2 0 0 0,0-1 0 0 0,0 2 0 0 0,0-1 0 0 0,1 1 1 0 0,-1 0-1 0 0,1 1 0 0 0,0 0 0 0 0,1 0 0 0 0,-1 1 1 0 0,2 0-1 0 0,-1 0 0 0 0,0 0 0 0 0,1 1 0 0 0,1 0 1 0 0,-1 0-1 0 0,2 1 0 0 0,-5 7 31 0 0,0 0 1 0 0,1 0 0 0 0,0 0 0 0 0,0 1 0 0 0,2 0 0 0 0,0 0 1 0 0,1 1-1 0 0,1 0 0 0 0,1 0 0 0 0,0 0 0 0 0,2 0 0 0 0,0 0 0 0 0,0 0 0 0 0,2 1 0 0 0,0-1 0 0 0,2 0 1 0 0,0 0-1 0 0,1 2-1 0 0,0-9 19 0 0,1-1 0 0 0,0 1 1 0 0,0-1-1 0 0,2 0 1 0 0,-1 0-1 0 0,1-1 0 0 0,0 0 1 0 0,1 0-1 0 0,0 0 0 0 0,0-1 1 0 0,1-1-1 0 0,0 1 0 0 0,1-1 1 0 0,-1-1-1 0 0,1 0 1 0 0,0 0-1 0 0,1-1 0 0 0,5 2-19 0 0,7 2 108 0 0,-1-1-1 0 0,2-1 0 0 0,-1-1 0 0 0,1 0 1 0 0,0-2-1 0 0,0-1 0 0 0,0-2 1 0 0,10 0-108 0 0,-24-1 57 0 0,21 1 219 0 0,-1-1 0 0 0,0-2 0 0 0,0-1 0 0 0,0-2 0 0 0,16-4-276 0 0,-25 5 81 0 0,-1-1 0 0 0,1-1 0 0 0,-1-1-1 0 0,-1-1 1 0 0,0 0 0 0 0,0-1 0 0 0,0-2-1 0 0,-1 0 1 0 0,-1 0 0 0 0,0-2 0 0 0,0 0 0 0 0,-1-1-1 0 0,-1-1 1 0 0,0 0 0 0 0,-2-1 0 0 0,1 0-1 0 0,-2-1 1 0 0,0-1 0 0 0,-1 0 0 0 0,-1 0 0 0 0,0-3-81 0 0,-8 18-14 0 0,-1 0 0 0 0,1 0 0 0 0,-1 1 0 0 0,0-1 0 0 0,0 0 0 0 0,0 0 0 0 0,0 0 0 0 0,0-1 0 0 0,-1 1 0 0 0,1 0 0 0 0,-1 0 0 0 0,0 0 0 0 0,0 0 0 0 0,0 0 0 0 0,-1-1 0 0 0,1 1 0 0 0,-1 0 0 0 0,1 0 0 0 0,-1 0 0 0 0,0 0 0 0 0,0 0 0 0 0,0 0 0 0 0,-1 0 0 0 0,1 0 0 0 0,-1 1 0 0 0,0-1 0 0 0,0 0 0 0 0,1 1 0 0 0,-2 0 0 0 0,1-1 0 0 0,0 1 0 0 0,0 0 0 0 0,-1 0 0 0 0,1 0 0 0 0,-1 0 0 0 0,0 1 0 0 0,1-1 0 0 0,-1 1 0 0 0,0-1 0 0 0,0 1 0 0 0,0 0 0 0 0,0 0 0 0 0,0 0 0 0 0,0 1 0 0 0,0-1 0 0 0,0 1 0 0 0,-4-1 14 0 0,-5 3-46 0 0,0 0 0 0 0,0 0 0 0 0,1 1 0 0 0,-1 0 0 0 0,1 1 0 0 0,-1 1 0 0 0,1 0 0 0 0,0 0 0 0 0,1 1 0 0 0,-1 0 0 0 0,1 1 0 0 0,1 0 0 0 0,-1 1 1 0 0,1 0-1 0 0,0 0 0 0 0,1 1 0 0 0,0 0 0 0 0,0 0 0 0 0,1 1 0 0 0,1 0 0 0 0,-1 1 0 0 0,2-1 0 0 0,-1 1 0 0 0,1 0 0 0 0,1 1 0 0 0,0-1 0 0 0,1 1 0 0 0,0-1 0 0 0,1 1 0 0 0,0 0 0 0 0,1 0 0 0 0,0 0 0 0 0,1 1 0 0 0,0 3 46 0 0,3-10-6 0 0,1 0 0 0 0,0 0 0 0 0,0 0 0 0 0,1-1-1 0 0,-1 0 1 0 0,1 0 0 0 0,0 0 0 0 0,0-1 0 0 0,1 1 0 0 0,-1-1-1 0 0,1-1 1 0 0,0 1 0 0 0,0-1 0 0 0,0 0 0 0 0,1 0 0 0 0,-1-1 0 0 0,1 1-1 0 0,0-2 1 0 0,-1 1 0 0 0,1-1 0 0 0,0 0 0 0 0,0 0 0 0 0,4-1 6 0 0,149 4 41 0 0,-38-33-154 0 0,-6-21-2010 0 0,-80 28-2086 0 0,-4 0-4404 0 0,-18 10 3016 0 0</inkml:trace>
  <inkml:trace contextRef="#ctx0" brushRef="#br0" timeOffset="13404.133">2232 1399 5833 0 0,'0'0'2322'0'0,"0"0"-590"0"0,0 0-29 0 0,0 0 302 0 0,0 0 101 0 0,0 0-186 0 0,0 0-432 0 0,0 0-478 0 0,0 0-346 0 0,0 0-274 0 0,0 0-212 0 0,0 0-72 0 0,0 0-54 0 0,-12 6-7 0 0,-77 44 58 0 0,-28 64-113 0 0,115-112-2 0 0,1 0-1 0 0,0 0 0 0 0,-1 0 1 0 0,1 0-1 0 0,0 1 0 0 0,0-1 0 0 0,0 0 1 0 0,1 1-1 0 0,-1-1 0 0 0,0 1 1 0 0,1-1-1 0 0,0 1 0 0 0,-1-1 1 0 0,1 1-1 0 0,0-1 0 0 0,0 1 1 0 0,1-1-1 0 0,-1 1 0 0 0,0-1 1 0 0,1 1-1 0 0,0-1 0 0 0,-1 1 1 0 0,1-1-1 0 0,0 1 0 0 0,0-1 0 0 0,1 0 1 0 0,-1 0-1 0 0,0 0 0 0 0,1 0 1 0 0,-1 0-1 0 0,1 0 0 0 0,0 0 1 0 0,-1 0-1 0 0,1 0 0 0 0,0-1 1 0 0,0 1-1 0 0,0-1 0 0 0,0 1 1 0 0,1-1-1 0 0,-1 0 0 0 0,0 0 1 0 0,1 0-1 0 0,-1 0 13 0 0,61 23-90 0 0,-52-22 84 0 0,0 1 0 0 0,1 1-1 0 0,-1 0 1 0 0,-1 0 0 0 0,1 1 0 0 0,-1 1-1 0 0,0-1 1 0 0,0 2 0 0 0,0-1 0 0 0,-1 2-1 0 0,0-1 1 0 0,0 1 0 0 0,-1 0 0 0 0,0 1-1 0 0,-1 0 1 0 0,1 0 0 0 0,-1 2 6 0 0,-5-8 32 0 0,-1 0 0 0 0,0 0 0 0 0,1 1-1 0 0,-1-1 1 0 0,-1 0 0 0 0,1 0 0 0 0,0 1 0 0 0,-1-1 0 0 0,0 0 0 0 0,0 0 0 0 0,0 1 0 0 0,0-1 0 0 0,0 0 0 0 0,-1 1 0 0 0,1-1 0 0 0,-1 0-1 0 0,0 0 1 0 0,0 0 0 0 0,0 1 0 0 0,-1-1 0 0 0,1 0 0 0 0,-1 0 0 0 0,1-1 0 0 0,-1 1 0 0 0,0 0 0 0 0,0-1 0 0 0,0 1 0 0 0,0-1 0 0 0,-1 1-1 0 0,1-1 1 0 0,-1 0 0 0 0,0 0 0 0 0,1 0 0 0 0,-1 0 0 0 0,0-1 0 0 0,0 1 0 0 0,-2 0-32 0 0,-7 4 45 0 0,0 0 0 0 0,0-1 1 0 0,-1 0-1 0 0,0-1 0 0 0,0 0 0 0 0,0-1 1 0 0,-1-1-1 0 0,-8 1-45 0 0,-42-1-1044 0 0,23-4-5743 0 0,33-1-1302 0 0</inkml:trace>
  <inkml:trace contextRef="#ctx0" brushRef="#br0" timeOffset="35842.974">3217 1605 12939 0 0,'0'0'1401'0'0,"0"0"-330"0"0,0 0-376 0 0,0 0 12 0 0,0 0 313 0 0,0 0 235 0 0,0 0-47 0 0,0 0-254 0 0,0 0-358 0 0,0 0-273 0 0,0 0-126 0 0,0 27 1133 0 0,9-13-4558 0 0,-7-8-973 0 0,-2-1-3460 0 0,0-1-945 0 0</inkml:trace>
  <inkml:trace contextRef="#ctx0" brushRef="#br0" timeOffset="38528.459">3247 2033 6369 0 0,'0'0'1813'0'0,"0"0"-238"0"0,0 0 128 0 0,0 0 289 0 0,0 0 119 0 0,0 0-213 0 0,0 0-420 0 0,0 0-383 0 0,0 0-254 0 0,0 0-125 0 0,0 0-78 0 0,-5 4-53 0 0,-23 24 833 0 0,28-27-1079 0 0,0-1-70 0 0,0 0-76 0 0,0 0-70 0 0,0 0-52 0 0,0 0-21 0 0,0 0-4 0 0,19-5-1100 0 0,-2-5-1645 0 0,1 0-6768 0 0,-8 5-2612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0 220 3073 0 0,'0'0'1516'0'0,"0"0"-268"0"0,0 0 23 0 0,0 0 368 0 0,0 0 332 0 0,0 0-29 0 0,0 0-418 0 0,0 0-551 0 0,0 0-447 0 0,0 0-210 0 0,0 0-37 0 0,0 0 55 0 0,0 0 90 0 0,6-2 81 0 0,185-46 2744 0 0,61 28-2060 0 0,-251 20-1074 0 0,-1 0 54 0 0,0 0 62 0 0,-18 4 772 0 0,4-4-951 0 0,0-2 1 0 0,0 1-1 0 0,0-2 0 0 0,1 0 1 0 0,-1-1-1 0 0,1 0 0 0 0,-1-1 0 0 0,1 0 1 0 0,1-1-1 0 0,-1-1 0 0 0,1 0 1 0 0,0 0-1 0 0,1-1 0 0 0,-9-8-52 0 0,-24-31-333 0 0,44 46 184 0 0,0 0 0 0 0,0 0 0 0 0,0 0 1 0 0,0 0-1 0 0,0 0 0 0 0,0 0 0 0 0,0 0 1 0 0,0 0-1 0 0,0 0 0 0 0,1 0 0 0 0,-1 0 0 0 0,0 0 1 0 0,1 0-1 0 0,-1 0 0 0 0,1 0 0 0 0,-1 0 1 0 0,1 0-1 0 0,0 0 0 0 0,-1 0 0 0 0,1 1 0 0 0,0-1 1 0 0,-1 0-1 0 0,1 1 0 0 0,0-1 0 0 0,0 0 1 0 0,0 1-1 0 0,0-1 0 0 0,-1 1 0 0 0,1-1 0 0 0,0 1 1 0 0,0-1-1 0 0,0 1 0 0 0,0 0 0 0 0,0-1 1 0 0,0 1-1 0 0,0 0 0 0 0,0 0 0 0 0,0 0 0 0 0,0 0 1 0 0,0 0-1 0 0,1 0 0 0 0,-1 0 0 0 0,0 0 1 0 0,0 0-1 0 0,0 1 0 0 0,0-1 0 0 0,0 0 0 0 0,0 1 1 0 0,0-1-1 0 0,0 1 149 0 0,1-1-402 0 0,37-1-9001 0 0,-24 1 2751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0,'0'0'1190'0'0,"0"0"274"0"0,0 0 356 0 0,0 0 327 0 0,0 0 185 0 0,0 0-87 0 0,0 0-282 0 0,32-7-330 0 0,99-21-306 0 0,52 8 1452 0 0,59 20 671 0 0,-328-48-2475 0 0,75 42-943 0 0,0-1 1 0 0,0 0-1 0 0,1-1 0 0 0,0 0 1 0 0,0 0-1 0 0,1-1 1 0 0,0 0-1 0 0,1-1 0 0 0,0 0 1 0 0,0 0-1 0 0,1 0 0 0 0,0-1 1 0 0,1-1-1 0 0,0 1 0 0 0,-3-12-32 0 0,12-35-1927 0 0,9 44-1942 0 0,7 2-4035 0 0,-8 8-2206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2921 0 0,'0'0'2007'0'0,"0"0"-632"0"0,0 0-310 0 0,0 0 158 0 0,0 0 276 0 0,0 0 108 0 0,0 0-196 0 0,0 0-275 0 0,0 0-114 0 0,0 0 1 0 0,0 0 89 0 0,0 0 22 0 0,0 0-101 0 0,15 2-122 0 0,111 7 1163 0 0,98-38 80 0 0,-121 11-2093 0 0,-55 8-388 0 0,-18 4 62 0 0,-9 2-2659 0 0,-4 2-2343 0 0,0 1-3408 0 0,-15 1 1365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11 2857 0 0,'0'0'1545'0'0,"0"0"-242"0"0,0 0 112 0 0,0 0 146 0 0,-33 39 59 0 0,-104 127-110 0 0,62-48 465 0 0,66-96-1630 0 0,0-7-159 0 0,2 1 0 0 0,0 0 0 0 0,0 0 1 0 0,2 0-1 0 0,0 0 0 0 0,1 1 0 0 0,0 0 0 0 0,1 0 0 0 0,1 0 1 0 0,1 0-1 0 0,1 1 0 0 0,0-1 0 0 0,1 0 0 0 0,1 0 0 0 0,0 0 1 0 0,2 0-1 0 0,1 5-186 0 0,-2-16 89 0 0,1 0 1 0 0,-1-1-1 0 0,1 0 1 0 0,0 0-1 0 0,1 0 1 0 0,-1 0-1 0 0,1-1 1 0 0,0 0-1 0 0,0 0 1 0 0,0 0-1 0 0,1 0 1 0 0,-1-1 0 0 0,1 0-1 0 0,0 0 1 0 0,0 0-1 0 0,0-1 1 0 0,0 0-1 0 0,1 0 1 0 0,-1-1-1 0 0,0 0 1 0 0,1 0-1 0 0,-1 0 1 0 0,1-1-1 0 0,0 0-89 0 0,6 1 233 0 0,1-1 1 0 0,-1-1-1 0 0,0 0 0 0 0,1-1 0 0 0,-1-1 0 0 0,0 1 0 0 0,0-2 0 0 0,-1 0 0 0 0,1-1 1 0 0,-1 0-1 0 0,5-3-233 0 0,9-8 169 0 0,-1 0 0 0 0,0-1 1 0 0,-2-1-1 0 0,0-2 1 0 0,-1 0-1 0 0,-1-1 0 0 0,-1-1 1 0 0,-1-1-1 0 0,-1-1 0 0 0,-1-1 1 0 0,-1 0-1 0 0,-2-1 1 0 0,5-10-170 0 0,-13 20 12 0 0,-1 0 0 0 0,-1 0 1 0 0,0 0-1 0 0,-1-1 0 0 0,0 1 1 0 0,-2-1-1 0 0,0 0 0 0 0,0 1 1 0 0,-2-1-1 0 0,0 0 1 0 0,-1 1-1 0 0,-1-1 0 0 0,-3-8-12 0 0,5 16-77 0 0,-2 1-1 0 0,1 0 1 0 0,-1 0-1 0 0,-1 0 1 0 0,0 0-1 0 0,0 0 1 0 0,0 1-1 0 0,-1-1 1 0 0,0 1-1 0 0,0 0 1 0 0,-1 1 0 0 0,0 0-1 0 0,0-1 1 0 0,0 2-1 0 0,-1-1 1 0 0,0 1-1 0 0,0 0 1 0 0,-1 0-1 0 0,1 1 1 0 0,-1 0-1 0 0,0 1 1 0 0,0-1-1 0 0,0 1 1 0 0,0 1-1 0 0,-1 0 1 0 0,-6-1 77 0 0,3 2-295 0 0,0 0 0 0 0,1 1 0 0 0,-1 1 0 0 0,0 0 0 0 0,0 1 0 0 0,1 0 0 0 0,-1 0 0 0 0,1 1 0 0 0,0 1 0 0 0,0 0 0 0 0,0 1-1 0 0,0 0 1 0 0,1 0 0 0 0,0 1 0 0 0,0 0 0 0 0,0 1 0 0 0,1 0 0 0 0,0 1 0 0 0,0 0 0 0 0,1 0 0 0 0,-5 7 295 0 0,-50 80-9285 0 0,54-72 2409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11386 0 0,'0'0'3513'0'0,"0"0"-3009"0"0,0 0-96 0 0,0 0 433 0 0,0 0 271 0 0,0 0 136 0 0,0 0-152 0 0,0 0-304 0 0,0 0-231 0 0,212 44-201 0 0,-170-44-128 0 0,6 0-136 0 0,0 0-128 0 0,0 0-216 0 0,0 0-577 0 0,-6 3-1103 0 0,-11-3-2857 0 0,-12 0-7786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4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21 432 0 0 0,'0'0'467'0'0,"0"0"600"0"0,0 0 256 0 0,0 0 290 0 0,0 0 276 0 0,0 0 26 0 0,0 0-250 0 0,0 0-360 0 0,0 0-354 0 0,0 0-247 0 0,0 0-148 0 0,-3 17-72 0 0,-11 49-17 0 0,11-49-14 0 0,13-19 3708 0 0,47-129-796 0 0,-37 88-3165 0 0,3 1 0 0 0,1 1 1 0 0,2 1-1 0 0,2 1 0 0 0,8-6-200 0 0,-7 13 77 0 0,-20 19-52 0 0,1 1 0 0 0,1 0 0 0 0,0 0 0 0 0,1 2 0 0 0,0-1 0 0 0,1 1 0 0 0,0 1 0 0 0,1 0 0 0 0,10-4-25 0 0,-22 12-9 0 0,-1 0 0 0 0,1 0 0 0 0,0 1 0 0 0,-1-1-1 0 0,1 1 1 0 0,0-1 0 0 0,0 1 0 0 0,0 0 0 0 0,0 0 0 0 0,-1-1 0 0 0,1 1 0 0 0,0 1 0 0 0,0-1 0 0 0,0 0 0 0 0,0 0 0 0 0,-1 1 0 0 0,1-1 0 0 0,0 1 0 0 0,0-1 0 0 0,-1 1 0 0 0,1 0 0 0 0,0 0 0 0 0,-1 0 0 0 0,1 0 0 0 0,-1 0-1 0 0,1 0 1 0 0,-1 0 0 0 0,1 0 0 0 0,-1 1 0 0 0,0-1 0 0 0,0 0 0 0 0,0 1 0 0 0,1-1 0 0 0,-1 1 0 0 0,-1-1 0 0 0,1 1 0 0 0,0 0 0 0 0,0-1 0 0 0,-1 1 0 0 0,1 0 0 0 0,-1 0 0 0 0,1 0 0 0 0,-1-1 0 0 0,0 2 9 0 0,9 87-1 0 0,-9-82 5 0 0,0 176 80 0 0,-1-182-81 0 0,1-1-1 0 0,0 1 1 0 0,0 0 0 0 0,0-1-1 0 0,0 1 1 0 0,0 0 0 0 0,0-1-1 0 0,1 1 1 0 0,-1-1 0 0 0,1 1-1 0 0,-1 0 1 0 0,1-1 0 0 0,-1 1-1 0 0,1-1 1 0 0,0 1-1 0 0,0-1 1 0 0,-1 0 0 0 0,1 1-1 0 0,0-1 1 0 0,0 0 0 0 0,1 1-1 0 0,-1-1 1 0 0,0 0 0 0 0,0 0-1 0 0,0 0 1 0 0,1 0 0 0 0,-1 0-1 0 0,1 0 1 0 0,-1-1 0 0 0,1 1-1 0 0,-1 0 1 0 0,1-1 0 0 0,-1 1-1 0 0,1-1 1 0 0,-1 0 0 0 0,1 1-1 0 0,0-1 1 0 0,-1 0 0 0 0,1 0-1 0 0,0 0 1 0 0,-1 0 0 0 0,1 0-1 0 0,0 0 1 0 0,-1-1 0 0 0,2 1-3 0 0,70-33 353 0 0,230-246-11 0 0,-259 253-526 0 0,-38 56 101 0 0,-9 224 43 0 0,31-182-1681 0 0,-10-53-2154 0 0,3-7-4413 0 0,-11-9-1713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2545 0 0,'0'0'1540'0'0,"0"0"-224"0"0,0 0-68 0 0,0 0 229 0 0,0 0 247 0 0,0 0-41 0 0,0 0-313 0 0,0 0-343 0 0,0 0-254 0 0,0 0-151 0 0,0 0-26 0 0,0 0-24 0 0,6 9-68 0 0,1-1-361 0 0,17 49 525 0 0,-21 267 453 0 0,-24-233-1069 0 0,14-86 1245 0 0,3-23-792 0 0,2-27-170 0 0,21-128 365 0 0,-14 144-666 0 0,2 0 0 0 0,1 1 0 0 0,1-1 0 0 0,2 2 0 0 0,1-1 0 0 0,0 2 1 0 0,2 0-1 0 0,2 0 0 0 0,12-16-34 0 0,-24 37 6 0 0,0 1 1 0 0,0-1-1 0 0,0 1 1 0 0,1 0-1 0 0,0 1 1 0 0,-1-1 0 0 0,1 1-1 0 0,0 0 1 0 0,1 0-1 0 0,-1 0 1 0 0,0 1-1 0 0,1 0 1 0 0,-1 0-1 0 0,1 0 1 0 0,0 1 0 0 0,0 0-1 0 0,0 0 1 0 0,-1 0-1 0 0,1 1 1 0 0,0 0-1 0 0,0 0 1 0 0,0 0-1 0 0,5 2-6 0 0,-4 2 0 0 0,-1 1 0 0 0,0 0-1 0 0,1 0 1 0 0,-1 1 0 0 0,-1-1-1 0 0,1 1 1 0 0,-1 1 0 0 0,0-1-1 0 0,-1 1 1 0 0,0 0 0 0 0,0 0-1 0 0,0 0 1 0 0,-1 0 0 0 0,2 5 0 0 0,-1-3 18 0 0,27 35-904 0 0,-23-50-14121 0 0,-8 5 8611 0 0</inkml:trace>
  <inkml:trace contextRef="#ctx0" brushRef="#br0" timeOffset="747.513">978 0 944 0 0,'0'0'1278'0'0,"0"0"-41"0"0,0 0 330 0 0,0 0 479 0 0,0 0 304 0 0,0 0-21 0 0,0 0-318 0 0,0 0-423 0 0,0 0-392 0 0,0 0-264 0 0,0 0-179 0 0,0 0-127 0 0,-3 27-79 0 0,-8 83-85 0 0,-28 14 538 0 0,-66 112-3277 0 0,85-216-2598 0 0,3-13-5504 0 0,11-4 7044 0 0</inkml:trace>
  <inkml:trace contextRef="#ctx0" brushRef="#br0" timeOffset="997.574">571 115 3113 0 0,'0'0'2847'0'0,"0"0"-904"0"0,0 0-633 0 0,0 0-227 0 0,0 0 91 0 0,0 0 197 0 0,0 0 12 0 0,0 0-138 0 0,0 0-200 0 0,0 0-254 0 0,0 0-174 0 0,0 0-102 0 0,0 0-52 0 0,26 22-55 0 0,85 72-84 0 0,21 3 282 0 0,-121-89-944 0 0,85 54 436 0 0,-61-46-2803 0 0,-1-2-3583 0 0,-23-11 1123 0 0,-5-3-675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19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12 5225 0 0,'0'0'1251'0'0,"0"0"-476"0"0,0 0-212 0 0,0 0 241 0 0,0 0 387 0 0,0 0 268 0 0,0 0 48 0 0,0 0-179 0 0,0 0-246 0 0,0 0-212 0 0,0 0-167 0 0,7 18-127 0 0,23 58-86 0 0,-10 44 656 0 0,-18-80-845 0 0,4 346 408 0 0,-16-330-725 0 0,4-27-2182 0 0,3 0-7688 0 0,4-28 5312 0 0,2-1 2599 0 0,-3 0 644 0 0</inkml:trace>
  <inkml:trace contextRef="#ctx0" brushRef="#br0" timeOffset="329.778">1 108 32 0 0,'0'0'1126'0'0,"0"0"-40"0"0,0 0 217 0 0,0 0 450 0 0,0 0 279 0 0,0 0-51 0 0,0 0-272 0 0,0 0-324 0 0,0 0-232 0 0,0 0-155 0 0,33-8-85 0 0,107-22-39 0 0,178-20 2791 0 0,-308 48-3814 0 0,121-13 642 0 0,-75 13-3886 0 0,-64 17-8524 0 0,4-12 6873 0 0</inkml:trace>
  <inkml:trace contextRef="#ctx0" brushRef="#br0" timeOffset="582.969">95 399 2336 0 0,'0'0'1854'0'0,"0"0"-276"0"0,0 0 72 0 0,0 0 291 0 0,0 0 226 0 0,0 0-54 0 0,33-5-290 0 0,106-16-392 0 0,-11-1 811 0 0,-47 11-1718 0 0,9-1-1621 0 0,-60 10-3496 0 0,0 1-3545 0 0,-25 1 2307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0 144 0 0 0,'0'0'447'0'0,"0"0"693"0"0,0 0 314 0 0,0 0 182 0 0,0 0-24 0 0,0 0-267 0 0,0 0-417 0 0,0 0-432 0 0,0 0-249 0 0,0 0-63 0 0,0 0 72 0 0,2 4 113 0 0,22 180 2020 0 0,-20 21-1709 0 0,-4-204-591 0 0,0-1 43 0 0,0 0 91 0 0,0 0 104 0 0,0 0 125 0 0,0 0 95 0 0,0-23 1058 0 0,-1-3-1426 0 0,1-1 0 0 0,2 1-1 0 0,1 0 1 0 0,1-1 0 0 0,1 1-1 0 0,1 1 1 0 0,2-5-179 0 0,-1 7 64 0 0,0 0 0 0 0,1 1 0 0 0,2 0-1 0 0,0 0 1 0 0,1 1 0 0 0,2 0 0 0 0,0 1 0 0 0,1 0-1 0 0,1 1 1 0 0,0 1 0 0 0,2 0 0 0 0,0 1 0 0 0,15-11-64 0 0,-31 27 7 0 0,1 0 0 0 0,-1 0 0 0 0,1 1 0 0 0,0-1 0 0 0,0 0 0 0 0,0 0 0 0 0,-1 1 1 0 0,1-1-1 0 0,0 1 0 0 0,0 0 0 0 0,0-1 0 0 0,0 1 0 0 0,0 0 0 0 0,0 0 0 0 0,0 0 0 0 0,0 1 1 0 0,-1-1-1 0 0,1 0 0 0 0,0 1 0 0 0,0-1 0 0 0,0 1 0 0 0,0 0 0 0 0,0-1 0 0 0,-1 1 0 0 0,1 0 1 0 0,0 0-1 0 0,-1 0 0 0 0,1 0 0 0 0,-1 0 0 0 0,1 1 0 0 0,-1-1 0 0 0,0 0 0 0 0,1 1 0 0 0,-1-1 1 0 0,0 1-1 0 0,0-1 0 0 0,0 1 0 0 0,0 0 0 0 0,0-1 0 0 0,0 1 0 0 0,-1 0 0 0 0,1 0 0 0 0,0 0-7 0 0,22 84 195 0 0,-22-64-208 0 0,1 6-1015 0 0,2-13-7056 0 0,-4-14-1738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0,'0'0'576'0'0,"0"0"192"0"0,0 0 371 0 0,0 0 466 0 0,0 0 371 0 0,0 0 27 0 0,0 0-377 0 0,0 0-563 0 0,0 0-494 0 0,0 0-278 0 0,0 0-62 0 0,0 0 119 0 0,7-3 130 0 0,94-30 1858 0 0,219 18 582 0 0,-319 15-2807 0 0,-1 0 101 0 0,0 0 147 0 0,0 0 101 0 0,-13 0-253 0 0,1-1 0 0 0,0 0 0 0 0,0-1 1 0 0,1 0-1 0 0,-1 0 0 0 0,0-2 0 0 0,1 1 1 0 0,-1-2-1 0 0,1 1 0 0 0,-1-2-207 0 0,6 3 61 0 0,1 1 0 0 0,0-1-1 0 0,0 0 1 0 0,0 0 0 0 0,1 0-1 0 0,-1-1 1 0 0,1 0 0 0 0,0 0-1 0 0,0 0 1 0 0,0 0 0 0 0,0-1-1 0 0,1 1 1 0 0,-1-1 0 0 0,1 0-1 0 0,1 0 1 0 0,-2-4-61 0 0,-16-49-1094 0 0,48 54-7879 0 0,-25 4 6083 0 0,4 0-6263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8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3329 0 0,'0'0'3448'0'0,"0"0"-875"0"0,0 0-411 0 0,0 0-179 0 0,0 0-188 0 0,0 0-311 0 0,0 0-466 0 0,0 0-422 0 0,0 0-205 0 0,0 0-22 0 0,0 0 87 0 0,0 0 104 0 0,11 3-8 0 0,143 27 1480 0 0,-110-29-1727 0 0,-21 0-168 0 0,-1 0 1 0 0,1-2 0 0 0,-1 0-1 0 0,1-2 1 0 0,-1-1-1 0 0,17-4-137 0 0,-38 8 25 0 0,0 0 0 0 0,0 0 0 0 0,0 0 0 0 0,-1 0 0 0 0,1 0 0 0 0,0-1 0 0 0,0 1 0 0 0,0 0 0 0 0,0 0 0 0 0,0-1 0 0 0,0 1 0 0 0,0 0 0 0 0,-1-1 0 0 0,1 1 0 0 0,0-1 0 0 0,0 1 0 0 0,-1-1 0 0 0,1 1 0 0 0,0-1 0 0 0,0 0 0 0 0,-1 1 0 0 0,1-1 0 0 0,-1 0 0 0 0,1 1 0 0 0,-1-1 0 0 0,1 0-1 0 0,-1 0 1 0 0,1 0 0 0 0,-1 0 0 0 0,0 1 0 0 0,1-1 0 0 0,-1 0 0 0 0,0 0 0 0 0,0 0 0 0 0,0 0 0 0 0,1 0 0 0 0,-1 0 0 0 0,0 0 0 0 0,0 0 0 0 0,0 0 0 0 0,-1 0 0 0 0,1 1 0 0 0,0-1 0 0 0,0 0 0 0 0,0 0 0 0 0,-1 0 0 0 0,1 0 0 0 0,0 0 0 0 0,-1 0 0 0 0,1 1 0 0 0,-1-1 0 0 0,1 0 0 0 0,-1 0 0 0 0,0 1-1 0 0,1-1 1 0 0,-1 0 0 0 0,0 0-25 0 0,-135-94-225 0 0,121 83-155 0 0,-65-65-949 0 0,58 9-7540 0 0,22 56 2667 0 0,0 1-2094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7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5273 0 0,'0'0'1527'0'0,"0"0"-380"0"0,0 0-137 0 0,0 0 185 0 0,0 0 197 0 0,0 0 28 0 0,0 0-168 0 0,0 0-277 0 0,0 0-263 0 0,0 0-219 0 0,-25 35-181 0 0,-78 107-103 0 0,23-28 51 0 0,7-1-2042 0 0,49-86-1914 0 0,6-13-2897 0 0,11-9 1487 0 0</inkml:trace>
  <inkml:trace contextRef="#ctx0" brushRef="#br0" timeOffset="250.403">0 0 976 0 0,'0'0'2027'0'0,"0"0"-265"0"0,0 0-252 0 0,0 0 7 0 0,0 0 105 0 0,0 0 20 0 0,0 0-89 0 0,0 0-123 0 0,0 0-204 0 0,0 0-249 0 0,0 0-242 0 0,0 0-206 0 0,0 0-154 0 0,19 27-113 0 0,59 82-88 0 0,-59-82-136 0 0,-14-16-114 0 0,1-1 0 0 0,1 1-1 0 0,-1-1 1 0 0,1-1-1 0 0,1 1 1 0 0,0-1 0 0 0,0-1-1 0 0,1 1 1 0 0,0-2-1 0 0,0 1 1 0 0,1-1 0 0 0,0 0-1 0 0,0-1 1 0 0,1-1-1 0 0,0 1 1 0 0,4 0 76 0 0,52 10-4701 0 0,-23-13-3241 0 0,-29-3 3452 0 0</inkml:trace>
  <inkml:trace contextRef="#ctx0" brushRef="#br0" timeOffset="615.407">1057 30 1664 0 0,'0'0'2274'0'0,"0"0"-271"0"0,0 0-133 0 0,0 0 20 0 0,0 0-10 0 0,0 0-167 0 0,0 0-289 0 0,0 0-273 0 0,0 0-235 0 0,-33 7-193 0 0,-105 23-118 0 0,41 11 315 0 0,83-34-831 0 0,0 0-1 0 0,0 1 1 0 0,1 1-1 0 0,0 1 1 0 0,0-1-1 0 0,1 2 1 0 0,1 0-1 0 0,0 0 1 0 0,0 1-1 0 0,1 0 0 0 0,1 1 1 0 0,-6 10-89 0 0,14-20-10 0 0,0 0 1 0 0,0 0-1 0 0,1 0 0 0 0,-1 0 1 0 0,1 0-1 0 0,0 0 0 0 0,-1 0 1 0 0,1 0-1 0 0,1 0 0 0 0,-1 0 1 0 0,0 1-1 0 0,1-1 0 0 0,-1 0 1 0 0,1 0-1 0 0,0 0 0 0 0,0 0 1 0 0,0-1-1 0 0,1 1 0 0 0,-1 0 1 0 0,1 0-1 0 0,-1-1 0 0 0,1 1 1 0 0,0-1-1 0 0,0 1 0 0 0,0-1 1 0 0,0 0-1 0 0,1 0 0 0 0,-1 0 1 0 0,0 0-1 0 0,1 0 0 0 0,0 0 1 0 0,-1-1-1 0 0,1 1 0 0 0,0-1 1 0 0,0 0-1 0 0,0 0 0 0 0,0 0 1 0 0,0 0-1 0 0,0 0 0 0 0,0-1 1 0 0,0 1-1 0 0,0-1 0 0 0,0 0 1 0 0,0 0-1 0 0,0 0 0 0 0,1 0 1 0 0,-1 0-1 0 0,2-2 10 0 0,24-1 44 0 0,-1-2-1 0 0,0-1 1 0 0,0-1 0 0 0,0-1 0 0 0,-1-2-1 0 0,0 0 1 0 0,-1-2 0 0 0,0-1-1 0 0,-1-2 1 0 0,0 0 0 0 0,-1-1 0 0 0,15-14-44 0 0,-7 8 128 0 0,-31 21-120 0 0,0-1-1 0 0,1 1 0 0 0,-1-1 0 0 0,1 1 0 0 0,-1 0 1 0 0,1 0-1 0 0,0 0 0 0 0,-1 0 0 0 0,1 0 1 0 0,0 0-1 0 0,-1 0 0 0 0,1 1 0 0 0,0-1 1 0 0,0 1-1 0 0,0-1 0 0 0,0 1 0 0 0,0 0 0 0 0,0 0 1 0 0,0-1-1 0 0,0 1 0 0 0,-1 1 0 0 0,1-1 1 0 0,0 0-1 0 0,0 0 0 0 0,0 1 0 0 0,0-1 0 0 0,0 1 1 0 0,0-1-1 0 0,-1 1 0 0 0,1 0 0 0 0,0 0-7 0 0,17 68 109 0 0,-18-61-177 0 0,0 0 0 0 0,0 0 0 0 0,1 0 0 0 0,0 0-1 0 0,0 0 1 0 0,1 0 0 0 0,0-1 0 0 0,0 1 0 0 0,1-1-1 0 0,0 0 1 0 0,0 0 0 0 0,1-1 0 0 0,0 1 0 0 0,0-1-1 0 0,0 0 1 0 0,1 0 0 0 0,0-1 0 0 0,0 1-1 0 0,3 0 69 0 0,42 3-4167 0 0,-1-25-7912 0 0,-39 12 9004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32.9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244 203 9554 0 0,'0'0'3273'0'0,"0"0"-1688"0"0,0 0-650 0 0,0 0-135 0 0,0 0 59 0 0,0 0 68 0 0,0 0-104 0 0,0 0-174 0 0,0 0-134 0 0,0 0-73 0 0,0 0-26 0 0,1 18-31 0 0,21 112 114 0 0,9 3-1267 0 0,-5 2 0 0 0,4 97 768 0 0,-29-225-609 0 0,3 44-2950 0 0,-8-21-7514 0 0,1-26 6188 0 0</inkml:trace>
  <inkml:trace contextRef="#ctx0" brushRef="#br0" timeOffset="404.327">1 277 5225 0 0,'0'0'2161'0'0,"0"0"-582"0"0,0 0-374 0 0,0 0 109 0 0,0 0 239 0 0,0 0 48 0 0,0 0-236 0 0,0 0-356 0 0,0 0-311 0 0,0 0-149 0 0,24-32-64 0 0,81-96-24 0 0,-103 125-434 0 0,0 0 0 0 0,0 0 0 0 0,0 1 0 0 0,0-1 0 0 0,1 1 0 0 0,-1-1 0 0 0,1 1 0 0 0,0 0 0 0 0,-1 0 0 0 0,1 0 0 0 0,0 1-1 0 0,0-1 1 0 0,0 1 0 0 0,1-1 0 0 0,-1 1 0 0 0,0 0 0 0 0,1 0 0 0 0,-1 1 0 0 0,0-1 0 0 0,1 1 0 0 0,-1-1 0 0 0,1 1-1 0 0,-1 0 1 0 0,0 0 0 0 0,1 1 0 0 0,0-1-27 0 0,11 2 149 0 0,-9-3-114 0 0,1 0-1 0 0,0 1 1 0 0,0 0 0 0 0,0 0 0 0 0,0 0 0 0 0,0 1 0 0 0,0 0 0 0 0,0 1 0 0 0,0-1 0 0 0,0 2 0 0 0,-1-1 0 0 0,1 0 0 0 0,-1 1 0 0 0,0 1 0 0 0,0-1 0 0 0,0 1-1 0 0,0 0 1 0 0,0 0 0 0 0,-1 0 0 0 0,0 1 0 0 0,0 0 0 0 0,0 0 0 0 0,0 0 0 0 0,-1 1 0 0 0,0 0 0 0 0,2 4-35 0 0,-3 1 37 0 0,-1 0 0 0 0,-1 0 1 0 0,0 1-1 0 0,0-1 0 0 0,-1 1 0 0 0,-1-1 1 0 0,1 0-1 0 0,-2 1 0 0 0,0-1 1 0 0,0 0-1 0 0,-1 0 0 0 0,-1 0 0 0 0,0 0 1 0 0,0-1-1 0 0,-1 1 0 0 0,0-1 1 0 0,-1 0-1 0 0,0-1 0 0 0,0 1 0 0 0,-1-1 1 0 0,-2 1-38 0 0,-9 21 38 0 0,17-30-40 0 0,1-1 0 0 0,-1 1 0 0 0,1 0 0 0 0,-1 0-1 0 0,1-1 1 0 0,-1 1 0 0 0,1 0 0 0 0,-1 0 0 0 0,1 0-1 0 0,0-1 1 0 0,-1 1 0 0 0,1 0 0 0 0,0 0 0 0 0,0 0 0 0 0,0 0-1 0 0,0 0 1 0 0,0 0 0 0 0,0 0 0 0 0,0-1 0 0 0,0 1-1 0 0,0 0 1 0 0,0 0 0 0 0,0 0 0 0 0,1 0 0 0 0,-1 0 0 0 0,0 0-1 0 0,1-1 1 0 0,-1 1 0 0 0,0 0 0 0 0,1 0 0 0 0,-1 0-1 0 0,1-1 1 0 0,0 1 0 0 0,-1 0 0 0 0,1-1 0 0 0,-1 1 0 0 0,1 0-1 0 0,0-1 1 0 0,-1 1 0 0 0,1-1 0 0 0,0 1 0 0 0,0-1-1 0 0,0 0 1 0 0,-1 1 0 0 0,1-1 0 0 0,0 0 0 0 0,0 1 0 0 0,0-1-1 0 0,0 0 1 0 0,0 0 0 0 0,0 0 2 0 0,55 3-148 0 0,-44-3 138 0 0,54-2 42 0 0,121 11-45 0 0,-182-7 28 0 0,0 0 0 0 0,-1 1 0 0 0,0-1 0 0 0,1 1 0 0 0,-1 0 0 0 0,0 0 0 0 0,-1 0 0 0 0,1 1-1 0 0,0 0 1 0 0,-1-1 0 0 0,0 1 0 0 0,0 0 0 0 0,0 1 0 0 0,0-1 0 0 0,-1 0 0 0 0,0 1 0 0 0,0 0 0 0 0,0-1 0 0 0,0 1 0 0 0,-1 0 0 0 0,1 0 0 0 0,-1 0 0 0 0,-1 0 0 0 0,1 0 0 0 0,-1 0 0 0 0,0 0 0 0 0,0 0 0 0 0,0 0 0 0 0,-1 0 0 0 0,1 0 0 0 0,-1 0 0 0 0,0 0 0 0 0,-1 0 0 0 0,0 0 0 0 0,1-1 0 0 0,-1 1 0 0 0,-1 0 0 0 0,1-1 0 0 0,-1 0 0 0 0,1 1 0 0 0,-1-1 0 0 0,-3 3-15 0 0,-24 33 38 0 0,-1-1 0 0 0,-3-1 0 0 0,0-2 0 0 0,-3-1 0 0 0,-1-2-1 0 0,-1-2 1 0 0,-2-1 0 0 0,-3-1-38 0 0,43-28-7 0 0,-8 1-4946 0 0,18-14-4377 0 0,-1 7 1155 0 0</inkml:trace>
  <inkml:trace contextRef="#ctx0" brushRef="#br0" timeOffset="3927.889">936 597 0 0 0,'0'0'1678'0'0,"0"0"231"0"0,0 0 104 0 0,0 0-125 0 0,0 0-247 0 0,0 0-314 0 0,0 0-261 0 0,0 0-191 0 0,0 0-128 0 0,0-5-75 0 0,0-14-65 0 0,-9 25 2949 0 0,6 6-3398 0 0,2 0 0 0 0,-1 1 1 0 0,1-1-1 0 0,1 0 1 0 0,0 1-1 0 0,1-1 0 0 0,0 0 1 0 0,1 0-1 0 0,1 0 1 0 0,-1 0-1 0 0,2 0 0 0 0,0 0 1 0 0,0-1-1 0 0,1 0 1 0 0,1 0-1 0 0,-1 0 0 0 0,2 0 1 0 0,6 7-159 0 0,-9-15 42 0 0,1 0 1 0 0,0 0 0 0 0,1 0-1 0 0,-1-1 1 0 0,0 0 0 0 0,1 0-1 0 0,-1 0 1 0 0,1-1 0 0 0,0 0-1 0 0,-1 0 1 0 0,1 0-1 0 0,0-1 1 0 0,0 0 0 0 0,0 0-1 0 0,-1 0 1 0 0,1-1 0 0 0,0 0-1 0 0,-1 0 1 0 0,1 0-1 0 0,0-1 1 0 0,-1 0 0 0 0,1 0-1 0 0,-1 0 1 0 0,0-1 0 0 0,0 0-1 0 0,0 0 1 0 0,0 0 0 0 0,0 0-1 0 0,-1-1 1 0 0,0 0-1 0 0,1 0 1 0 0,-1 0 0 0 0,2-3-43 0 0,4-5 40 0 0,0 1-1 0 0,-1-1 1 0 0,-1-1 0 0 0,0 1 0 0 0,0-1-1 0 0,-1-1 1 0 0,-1 0 0 0 0,0 0 0 0 0,-1 0 0 0 0,-1 0-1 0 0,1-6-39 0 0,-2-59-3850 0 0,-11 58-5775 0 0,6 16 426 0 0</inkml:trace>
  <inkml:trace contextRef="#ctx0" brushRef="#br0" timeOffset="4339.461">1613 1 5537 0 0,'0'0'3157'0'0,"0"0"-1102"0"0,0 0-513 0 0,0 0-74 0 0,0 0 68 0 0,0 0-57 0 0,0 0-310 0 0,0 0-343 0 0,0 0-219 0 0,0 0-115 0 0,0 0-24 0 0,0 0-25 0 0,1 17-43 0 0,14 128 618 0 0,67 280-521 0 0,-70-384-834 0 0,5 23-3860 0 0,-17-55 2202 0 0,0-8-1626 0 0,0 0-3288 0 0,0-1 1274 0 0</inkml:trace>
  <inkml:trace contextRef="#ctx0" brushRef="#br0" timeOffset="4584.344">1346 384 6985 0 0,'0'0'3465'0'0,"0"0"-2449"0"0,0 0-327 0 0,0 0 367 0 0,0 0 192 0 0,0 0-24 0 0,0 0-319 0 0,216 0-337 0 0,-161-4-208 0 0,2-7-152 0 0,6 0-104 0 0,-1 0-152 0 0,1-4-392 0 0,-3 4-977 0 0,-15 0-2495 0 0,-14 4-7739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0.0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225 490 0 0 0,'0'0'725'0'0,"0"0"288"0"0,0 0 90 0 0,0 0-95 0 0,0 0-212 0 0,0 0-213 0 0,0 0-172 0 0,0 0-113 0 0,11 33-50 0 0,36 99-1 0 0,-13-83 239 0 0,-26-46-332 0 0,72 5 2452 0 0,-70-11-2322 0 0,-1 0 0 0 0,0 0-1 0 0,0-1 1 0 0,0 0 0 0 0,0 0 0 0 0,0-1-1 0 0,-1 0 1 0 0,0-1 0 0 0,0 0 0 0 0,-1 0-1 0 0,1-1 1 0 0,-1 0 0 0 0,-1 0 0 0 0,1-1-1 0 0,-1 1 1 0 0,-1-1 0 0 0,4-7-284 0 0,6-8 183 0 0,-1-1 1 0 0,-2-1 0 0 0,0 0 0 0 0,-1 0-1 0 0,-2-1 1 0 0,-1-1 0 0 0,-1 0-1 0 0,-1 0 1 0 0,-1 0 0 0 0,-2 0 0 0 0,0-1-1 0 0,-2-2-183 0 0,1 10 3 0 0,-2 0 0 0 0,1 1 0 0 0,-2-1 0 0 0,-1 0 0 0 0,0 1 0 0 0,-2-1-1 0 0,0 1 1 0 0,-1 0 0 0 0,-1 0 0 0 0,-1 0 0 0 0,0 1 0 0 0,-3-3-3 0 0,10 21-5 0 0,0-1 0 0 0,0 1 0 0 0,0-1 0 0 0,0 1 0 0 0,0-1 0 0 0,0 1 0 0 0,0 0 0 0 0,0-1 0 0 0,0 1 0 0 0,0-1 0 0 0,-1 1 0 0 0,1-1 0 0 0,0 1 0 0 0,0-1 0 0 0,0 1 0 0 0,-1-1 0 0 0,1 1 0 0 0,0 0 0 0 0,-1-1 0 0 0,1 1 0 0 0,0 0 0 0 0,-1-1 0 0 0,1 1 0 0 0,0 0 0 0 0,-1-1 0 0 0,1 1 0 0 0,0 0 0 0 0,-1 0 0 0 0,1-1 0 0 0,-1 1 0 0 0,1 0 0 0 0,-1 0 0 0 0,1 0 0 0 0,-1 0 0 0 0,1 0 0 0 0,-1-1 0 0 0,1 1 0 0 0,-1 0 0 0 0,1 0 0 0 0,-1 0 0 0 0,1 0 0 0 0,-1 1 1 0 0,1-1-1 0 0,0 0 0 0 0,-1 0 0 0 0,1 0 0 0 0,-1 0 0 0 0,1 0 0 0 0,-1 0 0 0 0,1 1 0 0 0,-1-1 0 0 0,1 0 0 0 0,0 0 0 0 0,-1 1 0 0 0,1-1 0 0 0,-1 0 0 0 0,1 1 0 0 0,0-1 0 0 0,-1 0 0 0 0,1 1 0 0 0,0-1 0 0 0,0 1 0 0 0,-1-1 0 0 0,1 1 5 0 0,-6 31-253 0 0,4 78 313 0 0,5 0 1 0 0,5 0 0 0 0,4 0 0 0 0,10 26-61 0 0,17 36 10 0 0,-25-118-1 0 0,-1 1-1 0 0,-4 1 0 0 0,-1 0 1 0 0,-1 37-9 0 0,-17 40 76 0 0,5-109-135 0 0,4-16-19 0 0,0 0 1 0 0,0 1 0 0 0,-1-1-1 0 0,-1 0 1 0 0,1 0-1 0 0,-1 0 1 0 0,-1 0-1 0 0,1 0 1 0 0,-1-1-1 0 0,-1 1 1 0 0,1-1-1 0 0,-6 6 78 0 0,3-24-13491 0 0,7 4 11439 0 0</inkml:trace>
  <inkml:trace contextRef="#ctx0" brushRef="#br0" timeOffset="246.817">1 129 11386 0 0,'0'0'1953'0'0,"0"0"-425"0"0,0 0-312 0 0,0 0 25 0 0,0 0 47 0 0,0 0-160 0 0,0 0-400 0 0,0 0-440 0 0,0 0-328 0 0,0 0-120 0 0,0 0-16 0 0,0 0-32 0 0,0 0-120 0 0,5 37-480 0 0,1-26-1232 0 0,-3 0-2777 0 0,1-3-7202 0 0</inkml:trace>
  <inkml:trace contextRef="#ctx0" brushRef="#br0" timeOffset="1240.67">673 1274 0 0 0,'-5'16'0'0'0,"-7"-14"830"0"0,-11-5 2969 0 0,-2-4 3109 0 0,32-93 1485 0 0,93-43-5643 0 0,14 19-2649 0 0,-95 116-2453 0 0,-6 7-5771 0 0,-10 1 5616 0 0,1 0-7292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6057 0 0,'0'0'2377'0'0,"0"0"-2337"0"0,0 0-688 0 0,0 0-40 0 0,0 0 87 0 0,0 0-191 0 0,0 0-848 0 0,0 0-1033 0 0,0 0 1241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12419 0 0,'0'0'1792'0'0,"0"0"-960"0"0,0 0-360 0 0,0 0-8 0 0,0 0 1 0 0,0 0-65 0 0,0 0-136 0 0,0 0-152 0 0,0 0-152 0 0,0 0-176 0 0,0 0-304 0 0,0 0-489 0 0,0 0-735 0 0,0 0-1081 0 0,13 151-1936 0 0,-13-151-1344 0 0</inkml:trace>
  <inkml:trace contextRef="#ctx0" brushRef="#br0" timeOffset="416.363">143 303 136 0 0,'0'0'2717'0'0,"0"0"-86"0"0,0 0 11 0 0,0 0 190 0 0,0 0-66 0 0,0 0-404 0 0,0 0-623 0 0,0 0-631 0 0,0 0-389 0 0,0 0-180 0 0,0 0-120 0 0,0 0-77 0 0,0 0-77 0 0,22-33-100 0 0,70-100-54 0 0,-11 23 41 0 0,-81 110-162 0 0,0-1 1 0 0,1 1 0 0 0,-1-1 0 0 0,0 1 0 0 0,0-1-1 0 0,1 1 1 0 0,-1-1 0 0 0,0 1 0 0 0,1-1 0 0 0,-1 1 0 0 0,0 0-1 0 0,1-1 1 0 0,-1 1 0 0 0,1-1 0 0 0,-1 1 0 0 0,0 0-1 0 0,1 0 1 0 0,-1-1 0 0 0,1 1 0 0 0,-1 0 0 0 0,1 0-1 0 0,0-1 1 0 0,-1 1 0 0 0,1 0 0 0 0,-1 0 0 0 0,1 0 0 0 0,-1 0-1 0 0,1 0 1 0 0,-1 0 0 0 0,1 0 0 0 0,0 0 0 0 0,-1 0-1 0 0,1 0 1 0 0,-1 0 0 0 0,1 0 0 0 0,-1 0 0 0 0,1 1-1 0 0,-1-1 1 0 0,1 0 0 0 0,-1 0 0 0 0,1 0 0 0 0,-1 1-1 0 0,1-1 1 0 0,-1 0 0 0 0,1 1 0 0 0,-1-1 0 0 0,1 1 0 0 0,-1-1-1 0 0,0 0 1 0 0,1 1 0 0 0,-1-1 0 0 0,0 1 0 0 0,1-1-1 0 0,-1 1 1 0 0,0-1 0 0 0,0 1 0 0 0,1-1 0 0 0,-1 1-1 0 0,0-1 1 0 0,0 1 0 0 0,0-1 0 0 0,0 1 0 0 0,0-1 0 0 0,0 2 9 0 0,6 43-272 0 0,-6-35 239 0 0,-1-7 31 0 0,1 1-1 0 0,0 0 0 0 0,0-1 0 0 0,0 1 0 0 0,0 0 0 0 0,0-1 0 0 0,1 1 0 0 0,-1 0 0 0 0,1-1 1 0 0,0 1-1 0 0,0-1 0 0 0,1 1 0 0 0,-1-1 0 0 0,1 0 0 0 0,0 1 0 0 0,-1-1 0 0 0,1 0 0 0 0,1 0 1 0 0,-1 0-1 0 0,0 0 0 0 0,1-1 0 0 0,0 1 0 0 0,-1-1 0 0 0,1 1 0 0 0,0-1 0 0 0,0 0 0 0 0,0 0 1 0 0,0 0-1 0 0,1-1 0 0 0,-1 1 0 0 0,1-1 0 0 0,-1 0 0 0 0,1 0 0 0 0,-1 0 0 0 0,1 0 0 0 0,2 0 3 0 0,11-3-31 0 0,-1-1 0 0 0,1 0-1 0 0,-1-2 1 0 0,0 0-1 0 0,-1 0 1 0 0,1-2 0 0 0,-1 0-1 0 0,0 0 1 0 0,-1-2-1 0 0,0 0 1 0 0,0 0 0 0 0,-1-1-1 0 0,9-9 32 0 0,36-23-6100 0 0,2 8-7168 0 0,-49 30 12396 0 0</inkml:trace>
  <inkml:trace contextRef="#ctx0" brushRef="#br0" timeOffset="852.052">879 1 32 0 0,'0'0'3238'0'0,"0"0"199"0"0,0 0-206 0 0,0 0-464 0 0,0 0-558 0 0,0 0-529 0 0,0 0-434 0 0,0 0-313 0 0,0 0-204 0 0,0 0-171 0 0,0 0-108 0 0,0 0-98 0 0,-20 7-117 0 0,-63 24-87 0 0,79-30-154 0 0,1-1 1 0 0,0 1 0 0 0,0 0-1 0 0,1 0 1 0 0,-1 1 0 0 0,0-1-1 0 0,0 0 1 0 0,0 1 0 0 0,1 0-1 0 0,-1 0 1 0 0,1-1 0 0 0,-1 2-1 0 0,1-1 1 0 0,0 0 0 0 0,0 0-1 0 0,0 1 1 0 0,0-1 0 0 0,0 1-1 0 0,1-1 1 0 0,-1 1 0 0 0,1 0-1 0 0,0 0 1 0 0,-1 1 5 0 0,0 2-76 0 0,1-4 66 0 0,0 0 0 0 0,0-1 1 0 0,1 1-1 0 0,-1 0 0 0 0,1 0 0 0 0,-1 0 0 0 0,1-1 1 0 0,0 1-1 0 0,0 0 0 0 0,0 0 0 0 0,0 0 1 0 0,0-1-1 0 0,0 1 0 0 0,0 0 0 0 0,1 0 0 0 0,-1 0 1 0 0,0-1-1 0 0,1 1 0 0 0,0 0 0 0 0,-1 0 1 0 0,1-1-1 0 0,0 1 0 0 0,0-1 0 0 0,0 1 0 0 0,0 0 1 0 0,0-1-1 0 0,0 0 0 0 0,1 1 0 0 0,-1-1 1 0 0,0 0-1 0 0,1 0 0 0 0,-1 0 0 0 0,1 0 0 0 0,-1 0 1 0 0,1 0-1 0 0,0 0 0 0 0,-1 0 0 0 0,1 0 1 0 0,0-1-1 0 0,-1 1 0 0 0,1-1 0 0 0,0 1 0 0 0,1-1 10 0 0,81 9 423 0 0,150-27 2402 0 0,-230 18-2802 0 0,0 0-1 0 0,0 1 0 0 0,0 0 1 0 0,0 0-1 0 0,-1 0 1 0 0,1 0-1 0 0,0 1 0 0 0,-1-1 1 0 0,1 1-1 0 0,-1 0 1 0 0,0 0-1 0 0,1 0 1 0 0,-1 0-1 0 0,0 1 0 0 0,0 0 1 0 0,0-1-1 0 0,-1 1 1 0 0,1 0-1 0 0,-1 0 1 0 0,1 0-1 0 0,-1 1 0 0 0,0-1 1 0 0,0 1-1 0 0,-1-1 1 0 0,1 1-1 0 0,-1-1 1 0 0,0 1-1 0 0,1 0 0 0 0,-1 2-22 0 0,15 116 296 0 0,-29 139-695 0 0,9-201 90 0 0,3-25 90 0 0,-1 0 0 0 0,-2 0-1 0 0,-1 0 1 0 0,-2-1 0 0 0,-1 0-1 0 0,-2 0 1 0 0,-1-1 0 0 0,-9 17 219 0 0,18-44-33 0 0,-1-1 0 0 0,1 0 0 0 0,-1 1 0 0 0,0-1 0 0 0,0-1 0 0 0,-1 1 0 0 0,0 0 0 0 0,0-1 0 0 0,0 0 0 0 0,0 0 0 0 0,0 0 0 0 0,-1-1 0 0 0,0 1 0 0 0,0-1 0 0 0,0 0 0 0 0,0 0 0 0 0,0-1 0 0 0,0 1 0 0 0,-1-1 0 0 0,1 0 0 0 0,-1-1 0 0 0,0 0 0 0 0,1 1 0 0 0,-2-2 33 0 0,5-2-15 0 0,-1-1 1 0 0,0 1 0 0 0,1-1 0 0 0,-1 0-1 0 0,1 0 1 0 0,0 0 0 0 0,0 0 0 0 0,0 0 0 0 0,0-1-1 0 0,1 1 1 0 0,-1 0 0 0 0,1-1 0 0 0,0 0-1 0 0,0 1 1 0 0,0-1 0 0 0,0 0 0 0 0,1 1 0 0 0,-1-1-1 0 0,1 0 1 0 0,0 1 0 0 0,0-1 0 0 0,1 0-1 0 0,-1 0 1 0 0,1-2 14 0 0,3-22 58 0 0,0 0-1 0 0,2 0 0 0 0,1 0 1 0 0,1 0-1 0 0,2 1 0 0 0,0 0 1 0 0,2 1-1 0 0,1 1 0 0 0,1 0 1 0 0,1 0-1 0 0,1 1 0 0 0,2 1 1 0 0,5-5-58 0 0,6-6-64 0 0,2 2 0 0 0,1 1 0 0 0,1 2 0 0 0,1 0 0 0 0,2 3 0 0 0,1 1 0 0 0,1 2-1 0 0,0 1 1 0 0,21-7 64 0 0,125-41-8748 0 0,-151 59-1896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2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0 778 0 0 0,'0'0'641'0'0,"0"0"349"0"0,0 0 37 0 0,0 0-87 0 0,0 0-113 0 0,0 0-124 0 0,0 0-67 0 0,0 0-31 0 0,0 22-2 0 0,2 148 2174 0 0,-1-162-3629 0 0,0 8 4816 0 0,-1-23 2482 0 0,-2-5-6296 0 0,1 0 1 0 0,0 0 0 0 0,1 0 0 0 0,0 0-1 0 0,1 0 1 0 0,1 0 0 0 0,0 0-1 0 0,0 0 1 0 0,1 0 0 0 0,1 1-1 0 0,0-1 1 0 0,3-5-151 0 0,14-19 88 0 0,2 2 0 0 0,1 0 0 0 0,2 2-1 0 0,1 1 1 0 0,15-14-88 0 0,-15 17-4 0 0,43-37-992 0 0,-50 52-1994 0 0,-7 10-5512 0 0,-8 3-560 0 0</inkml:trace>
  <inkml:trace contextRef="#ctx0" brushRef="#br0" timeOffset="283.598">433 601 3313 0 0,'0'0'4986'0'0,"0"0"-3283"0"0,0 0-1009 0 0,0 0 83 0 0,0 0 278 0 0,0 0 200 0 0,0 0-23 0 0,-19 33-230 0 0,-56 103-287 0 0,73-133-677 0 0,0 1-1 0 0,-1-1 1 0 0,1 1 0 0 0,1 0 0 0 0,-1-1 0 0 0,0 1 0 0 0,1 0 0 0 0,0 0 0 0 0,0 0 0 0 0,0 0 0 0 0,0 0 0 0 0,1 0 0 0 0,0 0 0 0 0,0 0 0 0 0,0 1 0 0 0,0-1 0 0 0,0 0 0 0 0,1 0 0 0 0,0 0-1 0 0,1 3-37 0 0,0 1 88 0 0,1-1 21 0 0,0 1-1 0 0,0-1 1 0 0,1 1-1 0 0,0-1 1 0 0,0 0-1 0 0,0 0 1 0 0,1-1-1 0 0,0 0 1 0 0,1 0-1 0 0,0 0 1 0 0,0 0-1 0 0,0-1 1 0 0,0 0-1 0 0,1 0 1 0 0,0-1-1 0 0,0 1 1 0 0,0-2-1 0 0,0 1 1 0 0,0-1-1 0 0,1 0 1 0 0,0 0-1 0 0,0-1 1 0 0,0 0-1 0 0,0-1 1 0 0,0 0-1 0 0,0 0 1 0 0,0 0-1 0 0,2-1-108 0 0,-2 1 135 0 0,0-1 0 0 0,0 0 0 0 0,0 0 0 0 0,0-1 0 0 0,0 0 0 0 0,0 0 0 0 0,0-1 0 0 0,0 0 0 0 0,0 0 0 0 0,0-1 0 0 0,-1 1 0 0 0,1-2 0 0 0,-1 1 0 0 0,0-1 0 0 0,0-1 0 0 0,0 1 0 0 0,-1-1 0 0 0,0 0 0 0 0,1-1 0 0 0,-2 1 0 0 0,1-1 0 0 0,-1 0 0 0 0,4-6-135 0 0,-5 4 49 0 0,-1 0 0 0 0,-1 0 0 0 0,1 0 0 0 0,-1 0 0 0 0,-1 0 0 0 0,0-1 0 0 0,0 1 0 0 0,0 0 0 0 0,-1-1 0 0 0,-1 1 1 0 0,1 0-1 0 0,-1-1 0 0 0,-1 1 0 0 0,1 0 0 0 0,-1 0 0 0 0,-1 0 0 0 0,0 0 0 0 0,0 0 0 0 0,0 0 0 0 0,-1 1 0 0 0,0 0 0 0 0,-2-3-49 0 0,-76-98-1275 0 0,6 66-4201 0 0,52 41-3788 0 0,18 1 479 0 0</inkml:trace>
  <inkml:trace contextRef="#ctx0" brushRef="#br0" timeOffset="565.697">910 336 3337 0 0,'0'0'2199'0'0,"0"0"-567"0"0,0 0-30 0 0,0 0 270 0 0,0 0 171 0 0,0 0-104 0 0,0 0-425 0 0,0 0-455 0 0,0 0-299 0 0,0 0-168 0 0,0 0-18 0 0,0 0 17 0 0,0 0-37 0 0,16 0-22 0 0,51 6-66 0 0,-66-5-446 0 0,1 0-1 0 0,-1 0 1 0 0,1 1 0 0 0,-1-1 0 0 0,0 0-1 0 0,1 1 1 0 0,-1-1 0 0 0,0 1 0 0 0,0 0-1 0 0,0-1 1 0 0,0 1 0 0 0,0 0-1 0 0,0 0 1 0 0,-1 0 0 0 0,1-1 0 0 0,-1 1-1 0 0,1 0 1 0 0,-1 0 0 0 0,0 0 0 0 0,1 0-1 0 0,-1 0 1 0 0,0 0 0 0 0,0 0 0 0 0,-1 0-1 0 0,1 0 1 0 0,0 0 0 0 0,-1-1 0 0 0,1 1-1 0 0,-1 2-19 0 0,0 8 105 0 0,1 10 21 0 0,-1 32-11 0 0,2 1 1 0 0,2 0-1 0 0,3-1 1 0 0,2 0-1 0 0,5 7-115 0 0,-7-36-88 0 0,1-1 0 0 0,2 0 1 0 0,0 0-1 0 0,2-1 0 0 0,0 0 0 0 0,2-1 0 0 0,0 0 0 0 0,11 12 88 0 0,9-4-1695 0 0,-6-22-2823 0 0,-20-26-6584 0 0,-6 14 6474 0 0</inkml:trace>
  <inkml:trace contextRef="#ctx0" brushRef="#br0" timeOffset="814.283">755 675 5105 0 0,'0'0'976'0'0,"0"0"-552"0"0,0 0 40 0 0,0 0 425 0 0,0 0 143 0 0,0 0-64 0 0,0 0-248 0 0,0 0-336 0 0,206 0-232 0 0,-158 0-240 0 0,4 0-368 0 0,3 0-416 0 0,0-4-576 0 0,2 1-729 0 0,-2-5-583 0 0,-1 1-129 0 0,-12 3 2465 0 0,-16 1 424 0 0</inkml:trace>
  <inkml:trace contextRef="#ctx0" brushRef="#br0" timeOffset="1247.346">1681 554 3393 0 0,'0'0'2871'0'0,"0"0"-432"0"0,0 0-313 0 0,0 0-244 0 0,0 0-158 0 0,0 0-184 0 0,-34 9-210 0 0,-106 33-215 0 0,45 5 665 0 0,81-35-1513 0 0,12-11-225 0 0,0 0-28 0 0,-1 1 1 0 0,1-1-1 0 0,-1 0 1 0 0,1 1 0 0 0,-1-1-1 0 0,1 1 1 0 0,0 0-1 0 0,0-1 1 0 0,0 1 0 0 0,0 0-1 0 0,0 1 1 0 0,0-1-1 0 0,0 0 1 0 0,1 0 0 0 0,-1 1-1 0 0,1-1 1 0 0,-1 1-1 0 0,1-1 1 0 0,0 1-1 0 0,0 0 1 0 0,0-1 0 0 0,1 1-1 0 0,-1 0 1 0 0,1 0-1 0 0,-1 0 1 0 0,1-1 0 0 0,0 1-1 0 0,0 0 1 0 0,0 0-1 0 0,0 0 1 0 0,1 0 0 0 0,-1-1-1 0 0,1 1 1 0 0,0 0-1 0 0,0 0 1 0 0,0-1-1 0 0,1 3-14 0 0,5-1 6 0 0,1-1-1 0 0,-1 0 0 0 0,1 0 0 0 0,0-1 0 0 0,0 0 1 0 0,0-1-1 0 0,0 1 0 0 0,0-1 0 0 0,1-1 0 0 0,-1 0 0 0 0,0 0 1 0 0,0 0-1 0 0,0-1 0 0 0,1-1 0 0 0,-1 1 0 0 0,0-1 1 0 0,6-3-6 0 0,-4 3 5 0 0,21-6-8 0 0,-2-1 0 0 0,1 0 0 0 0,-1-3-1 0 0,-1 0 1 0 0,0-2 0 0 0,4-4 3 0 0,-4 0-355 0 0,-26 51 110 0 0,-1-30 240 0 0,-1 1-1 0 0,1-1 1 0 0,1 0-1 0 0,-1 0 1 0 0,0 0 0 0 0,1 0-1 0 0,0 0 1 0 0,-1 0-1 0 0,1 0 1 0 0,0-1-1 0 0,0 1 1 0 0,1 0 0 0 0,-1-1-1 0 0,1 0 1 0 0,-1 0-1 0 0,1 0 1 0 0,0 0 0 0 0,-1 0-1 0 0,1 0 1 0 0,0-1-1 0 0,0 1 1 0 0,1-1 0 0 0,-1 0-1 0 0,0 0 1 0 0,0 0-1 0 0,0 0 1 0 0,1 0-1 0 0,-1-1 1 0 0,0 0 0 0 0,2 1 5 0 0,5-1 10 0 0,-1 0 0 0 0,0 0 0 0 0,0-1 0 0 0,0 0 0 0 0,0 0 0 0 0,0-1 0 0 0,0 0 0 0 0,-1-1 1 0 0,1 0-1 0 0,7-3-10 0 0,12-10 64 0 0,-1-1 1 0 0,-1-2-1 0 0,-1 0 0 0 0,0-2 1 0 0,-1 0-1 0 0,-2-2 1 0 0,0-1-1 0 0,-2 0 1 0 0,0-2-1 0 0,-2 0 0 0 0,0-1 1 0 0,-2 0-1 0 0,6-17-64 0 0,-11 20 6 0 0,0 1-1 0 0,-2-2 1 0 0,-1 1-1 0 0,-1-1 0 0 0,-1-1 1 0 0,-1 1-1 0 0,-1-1 1 0 0,-1 0-1 0 0,-2 0 1 0 0,0 0-1 0 0,-3-15-5 0 0,-32-34 142 0 0,33 74-143 0 0,0 0-1 0 0,0-1 1 0 0,0 1-1 0 0,-1 0 1 0 0,1 0-1 0 0,0 0 1 0 0,-1 0-1 0 0,1 0 1 0 0,-1 1-1 0 0,1-1 1 0 0,-1 0-1 0 0,1 1 1 0 0,-1-1-1 0 0,0 1 1 0 0,1-1-1 0 0,-1 1 1 0 0,0 0-1 0 0,1 0 1 0 0,-1 0-1 0 0,0 0 1 0 0,1 0-1 0 0,-1 0 1 0 0,0 0-1 0 0,1 0 1 0 0,-1 1-1 0 0,0-1 1 0 0,1 1-1 0 0,-1-1 1 0 0,0 1-1 0 0,1 0 1 0 0,-1-1-1 0 0,1 1 1 0 0,0 0-1 0 0,-1 0 1 0 0,1 0-1 0 0,0 0 1 0 0,-1 0 0 0 0,1 1-1 0 0,0-1 1 0 0,0 0-1 0 0,0 1 1 0 0,0-1-1 0 0,0 0 1 0 0,0 1-1 0 0,0-1 1 0 0,0 2 1 0 0,-12 20 5 0 0,2 0 0 0 0,0 2 0 0 0,1-1 0 0 0,2 1 1 0 0,0 1-1 0 0,2-1 0 0 0,0 1 0 0 0,2 0 0 0 0,1 1 1 0 0,1-1-1 0 0,2 5-5 0 0,-3-8 2 0 0,1 0 1 0 0,2 0-1 0 0,0 1 0 0 0,1-1 0 0 0,1 0 1 0 0,2 0-1 0 0,0 0 0 0 0,1-1 1 0 0,2 1-1 0 0,0-1 0 0 0,1-1 1 0 0,1 1-1 0 0,1-1 0 0 0,1-1 1 0 0,4 5-3 0 0,-9-16-75 0 0,0-1 1 0 0,0 0 0 0 0,0 0-1 0 0,1 0 1 0 0,1 0 0 0 0,-1-1-1 0 0,1-1 1 0 0,0 1-1 0 0,1-1 1 0 0,-1-1 0 0 0,1 1-1 0 0,9 3 75 0 0,-17-9-79 0 0,-1 1-1 0 0,1-1 0 0 0,-1 0 0 0 0,1 0 0 0 0,0 1 0 0 0,-1-1 0 0 0,1 0 0 0 0,-1 0 0 0 0,1 0 0 0 0,-1 0 0 0 0,1 0 1 0 0,-1 0-1 0 0,1 0 0 0 0,0 0 0 0 0,-1 0 0 0 0,1 0 0 0 0,-1 0 0 0 0,1 0 0 0 0,0 0 0 0 0,-1 0 0 0 0,1 0 1 0 0,-1-1-1 0 0,1 1 0 0 0,-1 0 0 0 0,1 0 0 0 0,-1-1 0 0 0,1 1 0 0 0,-1 0 0 0 0,1-1 0 0 0,-1 1 0 0 0,1 0 1 0 0,-1-1-1 0 0,0 1 0 0 0,1-1 0 0 0,-1 1 0 0 0,0-1 0 0 0,1 1 0 0 0,-1-1 0 0 0,0 1 0 0 0,0-1 0 0 0,1 1 1 0 0,-1-1-1 0 0,0 1 0 0 0,0-1 0 0 0,0 1 0 0 0,0-1 0 0 0,1 0 80 0 0,-6-28-10114 0 0,0 21 3351 0 0</inkml:trace>
  <inkml:trace contextRef="#ctx0" brushRef="#br0" timeOffset="1498.018">1788 399 8186 0 0,'0'0'1263'0'0,"0"0"-20"0"0,0 0 328 0 0,0 0 178 0 0,0 0-83 0 0,0 0-280 0 0,0 0-302 0 0,38 8-241 0 0,122 27-184 0 0,-32-27 207 0 0,-66-8-1254 0 0,117 0 1269 0 0,-120 0-4312 0 0,0 0-4029 0 0,-45 0-2658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9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68 0 0 0,'0'0'635'0'0,"0"-5"408"0"0,0-30 2405 0 0,-43 9 4103 0 0,30 26-6626 0 0,7-1-731 0 0,-1 1-1 0 0,1 0 0 0 0,-1 0 1 0 0,1 0-1 0 0,-1 1 0 0 0,1 0 1 0 0,0 0-1 0 0,-1 1 0 0 0,1 0 1 0 0,0 0-1 0 0,0 1 0 0 0,0-1 1 0 0,0 1-1 0 0,1 0 0 0 0,-1 1-193 0 0,-5 4 51 0 0,0 0 0 0 0,1 1 1 0 0,1 0-1 0 0,-1 1 0 0 0,2 0 0 0 0,-1 0 0 0 0,1 1 0 0 0,1 0 0 0 0,0 1 0 0 0,0-1 1 0 0,1 1-1 0 0,1 0 0 0 0,0 1 0 0 0,1 0 0 0 0,-2 8-51 0 0,0 3 74 0 0,1 1 0 0 0,2 0 0 0 0,0 0 0 0 0,2 0 0 0 0,0 0 0 0 0,2 8-74 0 0,1-26 65 0 0,0 0 0 0 0,0 0 0 0 0,0 0 0 0 0,1-1 0 0 0,0 1 0 0 0,0-1 0 0 0,1 0 0 0 0,0 0 0 0 0,0 0 0 0 0,0 0 1 0 0,0-1-1 0 0,1 1 0 0 0,0-1 0 0 0,0 0 0 0 0,1-1 0 0 0,0 1 0 0 0,-1-1 0 0 0,1 0 0 0 0,1-1 0 0 0,-1 0 0 0 0,0 1 0 0 0,1-2 0 0 0,0 1 0 0 0,-1-1 0 0 0,1 0 0 0 0,0-1 0 0 0,0 1 0 0 0,0-1 0 0 0,0-1 0 0 0,1 1 0 0 0,-1-1 0 0 0,0-1 0 0 0,0 1 0 0 0,0-1 0 0 0,0 0 0 0 0,0-1 0 0 0,0 0 1 0 0,0 0-1 0 0,-1 0 0 0 0,1-1 0 0 0,0 0 0 0 0,-1 0 0 0 0,3-2-65 0 0,13-10 140 0 0,-2-1 1 0 0,0-1 0 0 0,-1-1 0 0 0,0 0-1 0 0,-2-1 1 0 0,0-1 0 0 0,-1-1 0 0 0,-1 0-1 0 0,-1-1 1 0 0,-1-1 0 0 0,-1 0 0 0 0,-1 0-1 0 0,-1-1 1 0 0,-1-1 0 0 0,-1 1-1 0 0,-2-2 1 0 0,2-12-141 0 0,-4 8 399 0 0,-4 30-334 0 0,0 0-87 0 0,1 26-602 0 0,2-3 639 0 0,2-1 0 0 0,1 0 1 0 0,1 0-1 0 0,0 0 1 0 0,2-1-1 0 0,1 0 1 0 0,9 15-16 0 0,-10-22-15 0 0,0-1 0 0 0,1 0 0 0 0,1 0 0 0 0,0-1 0 0 0,0-1 0 0 0,2 0 0 0 0,-1 0 1 0 0,1-1-1 0 0,1-1 0 0 0,-1 0 0 0 0,2-1 0 0 0,-1 0 0 0 0,1-2 0 0 0,0 1 0 0 0,16 3 15 0 0,26 3-3777 0 0,1-9-3836 0 0,-49-4-3073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0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0 0 0,'0'0'835'0'0,"0"0"761"0"0,0 0 349 0 0,0 0-69 0 0,0 0-250 0 0,0 0-297 0 0,0 0-254 0 0,0 0-189 0 0,0 0-129 0 0,0 0-106 0 0,31-6-38 0 0,97-18-23 0 0,-24 18 1014 0 0,78 28 563 0 0,-143-4-872 0 0,-39-18-936 0 0,0 0 99 0 0,0 0 100 0 0,0 0 88 0 0,0 0 25 0 0,-23-19 1012 0 0,-162-186-878 0 0,154 169-869 0 0,2 2-4536 0 0,28 34 1417 0 0,2 1-2788 0 0,2 1 2319 0 0,-3-2 3429 0 0,3 0-6109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0,'0'0'1826'0'0,"0"0"309"0"0,0 0-52 0 0,0 0-365 0 0,0 0-403 0 0,0 0-262 0 0,0 0-70 0 0,0 0 35 0 0,2 2 66 0 0,19 40 3605 0 0,-16 41-2982 0 0,-5-66-1506 0 0,-10 53 481 0 0,2-42-3891 0 0,1-2-6974 0 0,6-25 3081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7906 0 0,'0'0'3272'0'0,"0"0"-2015"0"0,0 0-385 0 0,0 0-232 0 0,0 0-144 0 0,0 0-160 0 0,0 0-352 0 0,0 0-192 0 0,0 0-72 0 0,0 0-64 0 0,0 0-64 0 0,0 0-368 0 0,0 0-633 0 0,0 0-1391 0 0,64 96-2481 0 0,-51-85 2024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7370 0 0,'0'0'1248'0'0,"0"0"-151"0"0,0 0 38 0 0,0 0 196 0 0,0 0 118 0 0,0 0-146 0 0,0 0-295 0 0,0 0-280 0 0,0 0-233 0 0,0 0-191 0 0,0 0-143 0 0,0 0-92 0 0,-25 22-57 0 0,-75 68-37 0 0,75-51-112 0 0,28-34 126 0 0,-1-1-1 0 0,1 0 1 0 0,0 0 0 0 0,0 0 0 0 0,1 0 0 0 0,-1 0 0 0 0,1 0-1 0 0,-1-1 1 0 0,1 0 0 0 0,0 0 0 0 0,1 0 0 0 0,-1 0 0 0 0,0-1-1 0 0,1 0 1 0 0,-1 1 0 0 0,1-2 0 0 0,0 1 0 0 0,0 0 0 0 0,0-1-1 0 0,0 0 1 0 0,2 0 11 0 0,3 3-16 0 0,50 12-55 0 0,-47-13 62 0 0,0 0 1 0 0,0 1-1 0 0,0 0 0 0 0,-1 1 1 0 0,1 0-1 0 0,-1 1 1 0 0,0 0-1 0 0,8 7 9 0 0,-18-11 34 0 0,-1 1 0 0 0,0 0 0 0 0,1 0 0 0 0,-1 0 0 0 0,0 0 0 0 0,0 0-1 0 0,-1 0 1 0 0,1 0 0 0 0,0 0 0 0 0,-1 1 0 0 0,0-1 0 0 0,0 0 0 0 0,0 0 0 0 0,0 0 0 0 0,-1 1 0 0 0,1-1 0 0 0,-1 0 0 0 0,0 0 0 0 0,0 0-1 0 0,0 0 1 0 0,0 0 0 0 0,0 0 0 0 0,0 0 0 0 0,-1 0 0 0 0,0-1 0 0 0,0 1 0 0 0,1-1 0 0 0,-1 1 0 0 0,-1-1 0 0 0,1 1 0 0 0,0-1 0 0 0,-1 0-1 0 0,1 0 1 0 0,-1 0 0 0 0,1 0 0 0 0,-1-1 0 0 0,0 1 0 0 0,0-1 0 0 0,-1 1-34 0 0,-12 8 31 0 0,0-1-1 0 0,0-1 1 0 0,-1 0 0 0 0,0-1-1 0 0,-1-1 1 0 0,0 0 0 0 0,1-2-1 0 0,-2 0 1 0 0,1-1 0 0 0,0 0-1 0 0,-1-2 1 0 0,-6 0-31 0 0,-16-13-1710 0 0,31 3-1490 0 0,1-3-3428 0 0,5 4-682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5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209 379 1072 0 0,'0'0'2458'0'0,"0"0"-774"0"0,0 0-223 0 0,0 0 67 0 0,0 0 198 0 0,0 0 106 0 0,0 0-130 0 0,0 0-278 0 0,0 0-278 0 0,0 0-286 0 0,0 0-240 0 0,0 0-201 0 0,0 0-148 0 0,-31 21-105 0 0,-98 67-67 0 0,127-87-97 0 0,-1 0-1 0 0,0 1 1 0 0,1-1 0 0 0,-1 1-1 0 0,1-1 1 0 0,-1 1 0 0 0,1 0 0 0 0,0 0-1 0 0,0 0 1 0 0,0 0 0 0 0,0 0-1 0 0,0 0 1 0 0,0 1 0 0 0,1-1-1 0 0,-1 1 1 0 0,1-1 0 0 0,0 1 0 0 0,-1-1-1 0 0,1 1 1 0 0,0 0 0 0 0,1 0-1 0 0,-1 0 1 0 0,0-1 0 0 0,1 3-2 0 0,-1 3-10 0 0,0-3-31 0 0,0-1 1 0 0,0 0 0 0 0,0 1 0 0 0,1-1 0 0 0,0 0-1 0 0,-1 1 1 0 0,2-1 0 0 0,-1 0 0 0 0,0 1 0 0 0,1-1-1 0 0,0 0 1 0 0,0 1 0 0 0,0-1 0 0 0,0 0 0 0 0,1 0-1 0 0,0 0 1 0 0,0 0 0 0 0,0 0 0 0 0,0 0 0 0 0,1-1-1 0 0,-1 1 1 0 0,1-1 0 0 0,0 1 0 0 0,0-1 0 0 0,0 0-1 0 0,0 0 1 0 0,1-1 0 0 0,2 3 40 0 0,88 31-4071 0 0,60-36-8684 0 0,-132-3 12208 0 0</inkml:trace>
  <inkml:trace contextRef="#ctx0" brushRef="#br0" timeOffset="248.474">675 486 0 0 0,'0'0'2559'0'0,"0"0"286"0"0,0 0-215 0 0,0 0-355 0 0,0 0-387 0 0,0 0-326 0 0,0 0-267 0 0,0 0-218 0 0,0 0-159 0 0,0 0-157 0 0,0 0-154 0 0,0 0-152 0 0,0 0-127 0 0,-27 30-112 0 0,-78 94-72 0 0,85-75-30 0 0,27-42-59 0 0,-1 1 0 0 0,2-1 1 0 0,-1 0-1 0 0,1-1 0 0 0,0 0 1 0 0,0 0-1 0 0,1-1 1 0 0,-1 0-1 0 0,1 0 0 0 0,1-1 1 0 0,-1 0-1 0 0,0-1 0 0 0,1 0 1 0 0,0 0-1 0 0,0-1 1 0 0,0 0-1 0 0,0-1 0 0 0,0 0 1 0 0,0-1-1 0 0,0 0 0 0 0,0 0 1 0 0,0-1-1 0 0,9-2-55 0 0,-12 3 72 0 0,1 1 1 0 0,0-1-1 0 0,0-1 0 0 0,0 0 1 0 0,0 0-1 0 0,-1 0 0 0 0,1-1 0 0 0,0 0 1 0 0,-1-1-1 0 0,0 1 0 0 0,1-1 0 0 0,-1-1 1 0 0,0 1-1 0 0,-1-1 0 0 0,1-1 1 0 0,-1 1-1 0 0,1-1 0 0 0,-1 0 0 0 0,-1-1 1 0 0,1 1-1 0 0,-1-1 0 0 0,0 0 0 0 0,0 0 1 0 0,-1-1-1 0 0,0 0 0 0 0,0 1 1 0 0,0-1-1 0 0,-1-1 0 0 0,0 1 0 0 0,0 0 1 0 0,-1-1-1 0 0,0 1 0 0 0,0-1 0 0 0,-1 0 1 0 0,0 0-1 0 0,0-3-72 0 0,-2 2-56 0 0,1 1-1 0 0,-1-1 1 0 0,0 1-1 0 0,0 0 1 0 0,-1-1-1 0 0,-1 1 1 0 0,1 0 0 0 0,-1 0-1 0 0,0 1 1 0 0,-1-1-1 0 0,-4-6 57 0 0,4 8-326 0 0,-1-1 0 0 0,0 1 0 0 0,0 0 0 0 0,0 1 0 0 0,-1-1-1 0 0,1 1 1 0 0,-1 0 0 0 0,-1 1 0 0 0,1-1 0 0 0,-1 1 0 0 0,0 1 0 0 0,-6-4 326 0 0,5 4-947 0 0,-18-8-2418 0 0,8 7-3567 0 0,8 3-839 0 0</inkml:trace>
  <inkml:trace contextRef="#ctx0" brushRef="#br0" timeOffset="613.38">1039 703 8874 0 0,'0'0'2066'0'0,"0"0"-742"0"0,0 0-80 0 0,0 0 118 0 0,0 0-26 0 0,0 0-162 0 0,0 0-227 0 0,0 0-211 0 0,0 0-148 0 0,0 0-149 0 0,0 0-142 0 0,0 0-78 0 0,33-29-74 0 0,98-93-40 0 0,-68 53 21 0 0,14-15-168 0 0,-75 85-3 0 0,-1 0 0 0 0,1 0-1 0 0,-1-1 1 0 0,0 1 0 0 0,1 1-1 0 0,-1-1 1 0 0,0 0-1 0 0,0 0 1 0 0,1 0 0 0 0,-1 1-1 0 0,0-1 1 0 0,0 0 0 0 0,0 1-1 0 0,-1-1 1 0 0,1 1-1 0 0,0-1 1 0 0,-1 1 0 0 0,1 0-1 0 0,-1-1 1 0 0,1 1 0 0 0,-1 0-1 0 0,1-1 1 0 0,-1 1-1 0 0,0 0 1 0 0,0-1 0 0 0,0 1-1 0 0,0 0 1 0 0,0-1-1 0 0,-1 1 1 0 0,1 0 0 0 0,0-1-1 0 0,-1 1 1 0 0,1 0 45 0 0,0 0-43 0 0,-1 2 75 0 0,1 0 1 0 0,0 1-1 0 0,0-1 0 0 0,0 0 0 0 0,1 0 1 0 0,-1 1-1 0 0,1-1 0 0 0,0 0 0 0 0,0 0 1 0 0,1 0-1 0 0,-1 0 0 0 0,1 0 0 0 0,0-1 1 0 0,0 1-1 0 0,0 0 0 0 0,0-1 0 0 0,1 1 1 0 0,-1-1-1 0 0,1 0 0 0 0,0 0 0 0 0,0 0 1 0 0,0 0-1 0 0,1 0 0 0 0,-1-1 0 0 0,0 1 1 0 0,1-1-1 0 0,0 0 0 0 0,0 0 0 0 0,-1-1 1 0 0,1 1-1 0 0,0-1 0 0 0,0 1 0 0 0,0-1 1 0 0,1-1-1 0 0,-1 1 0 0 0,0 0 0 0 0,0-1 1 0 0,0 0-1 0 0,2 0-32 0 0,2-2 197 0 0,0 0 0 0 0,0 0 0 0 0,0 0 0 0 0,0-1 0 0 0,-1-1 0 0 0,1 1 1 0 0,-1-1-1 0 0,0 0 0 0 0,0-1 0 0 0,0 0 0 0 0,-1 0 0 0 0,1 0 0 0 0,-1-1 0 0 0,-1 0 1 0 0,1 0-1 0 0,-1 0 0 0 0,0-1 0 0 0,0 0 0 0 0,-1 0 0 0 0,0 0 0 0 0,0 0 0 0 0,0-2-197 0 0,39-50-1060 0 0,-25 44-2077 0 0,-11 11-659 0 0,0 1-3586 0 0,0 3-2237 0 0</inkml:trace>
  <inkml:trace contextRef="#ctx0" brushRef="#br0" timeOffset="932.245">2124 328 12331 0 0,'0'0'3140'0'0,"0"0"-1415"0"0,0 0-700 0 0,0 0-158 0 0,0 0-80 0 0,0 0-107 0 0,0 0-146 0 0,0 0-161 0 0,0 0-134 0 0,0 0-98 0 0,0 0-68 0 0,0 0-47 0 0,0 0-16 0 0,-28 18-28 0 0,-84 57-46 0 0,84-44-180 0 0,29-29 223 0 0,0 0 0 0 0,1-1 0 0 0,-1 1 1 0 0,0-1-1 0 0,1 1 0 0 0,-1-1 0 0 0,1 0 1 0 0,-1 0-1 0 0,1 1 0 0 0,-1-1 0 0 0,1 0 1 0 0,0 0-1 0 0,0-1 0 0 0,0 1 0 0 0,-1 0 1 0 0,1-1-1 0 0,0 1 0 0 0,0-1 0 0 0,0 1 1 0 0,0-1-1 0 0,0 0 0 0 0,0 0 0 0 0,0 0 1 0 0,1 0 20 0 0,4 1-32 0 0,80 15-107 0 0,-84-14 167 0 0,0 0-1 0 0,0 1 0 0 0,-1-1 0 0 0,1 1 0 0 0,-1-1 0 0 0,0 1 0 0 0,1 0 1 0 0,-1 0-1 0 0,0 0 0 0 0,-1 0 0 0 0,1 0 0 0 0,-1 0 0 0 0,1 1 0 0 0,-1-1 0 0 0,0 0 1 0 0,0 1-1 0 0,0-1 0 0 0,-1 1 0 0 0,1-1 0 0 0,-1 1 0 0 0,0 0 0 0 0,0-1 0 0 0,0 1 1 0 0,-1-1-1 0 0,1 1 0 0 0,-1-1 0 0 0,1 1 0 0 0,-1-1 0 0 0,-1 1 0 0 0,1-1 1 0 0,0 0-1 0 0,-1 0 0 0 0,1 1 0 0 0,-1-1 0 0 0,0 0-27 0 0,-13 13 88 0 0,-1 0 0 0 0,0-2 1 0 0,-1 1-1 0 0,-1-2 0 0 0,0 0 0 0 0,-1-2 0 0 0,0 0 0 0 0,-8 3-87 0 0,-58 27-770 0 0,49-30-3442 0 0,29-10-1325 0 0,3-1-5520 0 0</inkml:trace>
  <inkml:trace contextRef="#ctx0" brushRef="#br0" timeOffset="1185.745">2553 159 16564 0 0,'0'0'1133'0'0,"0"0"-531"0"0,0 0-6 0 0,0 0 211 0 0,0 0 97 0 0,0 0-81 0 0,0 0-218 0 0,-2 35-234 0 0,-5 111-156 0 0,-12-8-107 0 0,14-29-518 0 0,4-86-3150 0 0,1 0-3794 0 0,0-11 2195 0 0,0-9-1086 0 0</inkml:trace>
  <inkml:trace contextRef="#ctx0" brushRef="#br0" timeOffset="1432.99">2265 438 7050 0 0,'0'0'1136'0'0,"0"0"-656"0"0,0 0-168 0 0,0 0-104 0 0,0 0-32 0 0,0 0-8 0 0,212-14 0 0 0,-179 14-16 0 0,0 0-24 0 0,1 0-104 0 0,-1 3-320 0 0,0 5-600 0 0,-2-5-1329 0 0,-5 1-1439 0 0,-11 0 743 0 0</inkml:trace>
  <inkml:trace contextRef="#ctx0" brushRef="#br0" timeOffset="1584.449">2991 416 6913 0 0,'0'0'2600'0'0,"0"0"-499"0"0,0 0-192 0 0,0 0-154 0 0,0 0-253 0 0,0 0-301 0 0,0 0-354 0 0,0 0-314 0 0,0 0-188 0 0,0 0-151 0 0,0 0-94 0 0,-34 19-40 0 0,-104 57-44 0 0,80-34-122 0 0,57-41 88 0 0,0 0 0 0 0,0 0 0 0 0,0 0 0 0 0,0-1 0 0 0,1 1 0 0 0,-1 0 0 0 0,0 1 0 0 0,0-1 0 0 0,1 0 0 0 0,-1 0 0 0 0,0 0 0 0 0,1 0 0 0 0,-1 0 0 0 0,1 1 0 0 0,0-1 0 0 0,-1 0 0 0 0,1 1 0 0 0,0-1 0 0 0,0 0 0 0 0,0 0 0 0 0,0 1 0 0 0,0-1 0 0 0,0 0 0 0 0,0 1 0 0 0,0-1 0 0 0,1 0 0 0 0,-1 0 0 0 0,0 1 0 0 0,1-1 0 0 0,-1 0 0 0 0,1 0 0 0 0,-1 0 0 0 0,1 1 0 0 0,0-1 0 0 0,-1 0 0 0 0,1 0 0 0 0,0 0 0 0 0,0 0 0 0 0,0 0 0 0 0,0 0 0 0 0,0 0 0 0 0,0-1 0 0 0,0 1 0 0 0,0 0 0 0 0,0-1 0 0 0,0 1 0 0 0,0 0 0 0 0,1-1 0 0 0,-1 1 0 0 0,0-1 0 0 0,0 0 0 0 0,1 1 0 0 0,-1-1 0 0 0,0 0 0 0 0,0 0 0 0 0,1 0 0 0 0,-1 0 0 0 0,0 0 0 0 0,1 0 18 0 0,16 0 60 0 0,-1-1 1 0 0,1 0-1 0 0,0-1 1 0 0,0-1-1 0 0,-1-1 0 0 0,0-1 1 0 0,0 0-1 0 0,16-8-60 0 0,61-15 1023 0 0,-37 21-171 0 0,-35 51-1035 0 0,0-33-3980 0 0,7-14-8416 0 0,-22 2 8238 0 0</inkml:trace>
  <inkml:trace contextRef="#ctx0" brushRef="#br0" timeOffset="1833.523">3272 534 24 0 0,'0'0'2168'0'0,"0"0"-236"0"0,0 0 159 0 0,0 0 146 0 0,0 0-79 0 0,0 0-161 0 0,0 0-233 0 0,0 0-189 0 0,0 0-139 0 0,0 0-218 0 0,0 0-288 0 0,0 0-249 0 0,0 0-169 0 0,24 1-140 0 0,72-1-90 0 0,-34-18 78 0 0,-48 9-274 0 0,60-20 41 0 0,-51 73-464 0 0,-19-40 283 0 0,1-1 1 0 0,-1 0 0 0 0,0 0 0 0 0,1 0 0 0 0,-1 0 0 0 0,1-1-1 0 0,0 0 1 0 0,0 0 0 0 0,0 0 0 0 0,0-1 0 0 0,0 1 0 0 0,0-1 0 0 0,1 0-1 0 0,-1-1 1 0 0,0 1 0 0 0,0-1 0 0 0,1 0 0 0 0,-1-1 0 0 0,0 1-1 0 0,1-1 1 0 0,-1 0 0 0 0,0 0 53 0 0,55-22-3454 0 0,-29-4-7036 0 0,-24 19 3991 0 0</inkml:trace>
  <inkml:trace contextRef="#ctx0" brushRef="#br0" timeOffset="2087.948">4128 0 15859 0 0,'0'0'1602'0'0,"0"0"-710"0"0,0 0-36 0 0,0 0 294 0 0,0 0 145 0 0,0 0-115 0 0,0 0-276 0 0,0 0-287 0 0,0 0-211 0 0,3 37-135 0 0,5 117-115 0 0,-23-2 35 0 0,10-120-605 0 0,2 1 0 0 0,2 0 1 0 0,0 0-1 0 0,3 0 0 0 0,4 27 414 0 0,-2-47-916 0 0,3 16-891 0 0,-10-16-9370 0 0,1-13 1767 0 0</inkml:trace>
  <inkml:trace contextRef="#ctx0" brushRef="#br0" timeOffset="2334.449">3836 361 7154 0 0,'0'0'3936'0'0,"0"0"-2343"0"0,0 0-201 0 0,0 0-128 0 0,0 0-232 0 0,0 0-207 0 0,202-11-225 0 0,-167 11-216 0 0,6 0-112 0 0,-3 0-104 0 0,7 0-104 0 0,-5 0-240 0 0,4 4-792 0 0,-12-4-2625 0 0,-14 0-8354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4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1 2561 0 0,'0'0'2759'0'0,"0"0"-860"0"0,0 0-423 0 0,0 0-34 0 0,0 0 142 0 0,0 0 99 0 0,0 0-118 0 0,0 0-276 0 0,0 0-290 0 0,0 0-252 0 0,0 0-184 0 0,0 0-102 0 0,-5 34-90 0 0,-15 109-82 0 0,18-129-232 0 0,0 0-1 0 0,1 0 1 0 0,0 1-1 0 0,1-1 0 0 0,0 0 1 0 0,1 0-1 0 0,1 0 1 0 0,3 11-57 0 0,1 3 44 0 0,40 161-582 0 0,-29-151-862 0 0,-3-17-3958 0 0,-12-20 3316 0 0,-1-1-3246 0 0,-1 0 4506 0 0,0 0-3994 0 0</inkml:trace>
  <inkml:trace contextRef="#ctx0" brushRef="#br0" timeOffset="184.391">1 288 5881 0 0,'0'0'1425'0'0,"0"0"-345"0"0,0 0-29 0 0,0 0 122 0 0,0 0 40 0 0,0 0-115 0 0,31-3-220 0 0,102-9-215 0 0,120 8-26 0 0,-182 4-2749 0 0,-25 0-4080 0 0,-32 0-603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3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2 365 0 0 0,'0'0'477'0'0,"0"0"425"0"0,0 0 185 0 0,0 0 52 0 0,0 3-8 0 0,-2 12-22 0 0,2-11-55 0 0,0-4-39 0 0,9-5 3263 0 0,0-4-3657 0 0,-1 0 1 0 0,1 0-1 0 0,-2-1 0 0 0,1 1 1 0 0,-1-2-1 0 0,-1 1 0 0 0,0-1 0 0 0,0 0 1 0 0,3-11-622 0 0,1 1 268 0 0,77-173 400 0 0,-71 142-588 0 0,-16 49-92 0 0,0 2-48 0 0,0 1-63 0 0,0 0-54 0 0,0 0-71 0 0,2 19-419 0 0,33 179 1016 0 0,-33-191-294 0 0,-1 0-1 0 0,1-1 0 0 0,0 0 0 0 0,1 1 0 0 0,-1-1 0 0 0,1 0 0 0 0,1 0 0 0 0,-1 0 0 0 0,1-1 1 0 0,0 1-1 0 0,0-1 0 0 0,1 0 0 0 0,-1 0 0 0 0,1 0 0 0 0,0-1 0 0 0,1 0 0 0 0,-1 0 0 0 0,1 0 1 0 0,-1-1-1 0 0,1 1 0 0 0,0-1 0 0 0,1-1 0 0 0,-1 1 0 0 0,0-1 0 0 0,1 0 0 0 0,-1 0 0 0 0,1-1 1 0 0,0 0-1 0 0,-1 0 0 0 0,1-1 0 0 0,0 0 0 0 0,0 0 0 0 0,1-1-54 0 0,5-5 184 0 0,0-1 0 0 0,-1-1 0 0 0,1 0 0 0 0,-2-1 0 0 0,1 0-1 0 0,-1 0 1 0 0,-1-2 0 0 0,0 1 0 0 0,0-1 0 0 0,-1-1 0 0 0,0 1 0 0 0,-1-1 0 0 0,-1-1 0 0 0,0 0-1 0 0,0 0 1 0 0,-1 0 0 0 0,0-4-184 0 0,13-58-56 0 0,-21 43-3024 0 0,-4 24-2556 0 0,1 5-1114 0 0,1 2-502 0 0</inkml:trace>
  <inkml:trace contextRef="#ctx0" brushRef="#br0" timeOffset="283.966">862 85 5913 0 0,'0'0'1034'0'0,"0"0"71"0"0,0 0 210 0 0,0 0 304 0 0,0 0 119 0 0,0 0-204 0 0,0 0-394 0 0,0 0-359 0 0,0 0-244 0 0,-7 32-152 0 0,-18 98-81 0 0,25-129-290 0 0,-1 1 1 0 0,0-1-1 0 0,1 1 0 0 0,-1-1 0 0 0,1 1 1 0 0,-1-1-1 0 0,1 1 0 0 0,-1 0 0 0 0,1-1 1 0 0,0 1-1 0 0,0-1 0 0 0,0 1 0 0 0,0 0 1 0 0,0-1-1 0 0,1 1 0 0 0,-1 0 1 0 0,0-1-1 0 0,1 1 0 0 0,-1-1 0 0 0,1 1 1 0 0,-1-1-1 0 0,1 1 0 0 0,0-1 0 0 0,0 1 1 0 0,-1-1-1 0 0,1 0 0 0 0,0 1 0 0 0,1-1 1 0 0,-1 0-1 0 0,0 0 0 0 0,0 0 0 0 0,0 0 1 0 0,1 0-1 0 0,-1 0 0 0 0,1 1-14 0 0,3 0 119 0 0,3 2 22 0 0,-1-1 1 0 0,1 0-1 0 0,0-1 1 0 0,0 0 0 0 0,-1 0-1 0 0,1-1 1 0 0,0 0-1 0 0,1 0 1 0 0,-1-1 0 0 0,0 0-1 0 0,0 0 1 0 0,0-1 0 0 0,0 0-1 0 0,0 0 1 0 0,0-1-1 0 0,0 0 1 0 0,-1-1 0 0 0,1 0-1 0 0,0 0 1 0 0,-1 0 0 0 0,0-1-1 0 0,0 0 1 0 0,0 0-1 0 0,0-1 1 0 0,-1 0 0 0 0,0 0-1 0 0,0-1 1 0 0,0 1 0 0 0,-1-1-1 0 0,0-1 1 0 0,0 1-1 0 0,0-1 1 0 0,-1 0 0 0 0,0 0-1 0 0,0 0 1 0 0,2-6-142 0 0,-5 9 7 0 0,1-1-1 0 0,-1 0 1 0 0,0 1 0 0 0,-1-1-1 0 0,1 0 1 0 0,-1 0 0 0 0,0 1-1 0 0,0-1 1 0 0,0 0 0 0 0,-1 0-1 0 0,0 0 1 0 0,0 1 0 0 0,0-1-1 0 0,0 0 1 0 0,-1 1 0 0 0,0-1-1 0 0,0 1 1 0 0,0 0 0 0 0,0 0-1 0 0,-1-1 1 0 0,1 2 0 0 0,-1-1-1 0 0,0 0 1 0 0,-1 0 0 0 0,1 1-1 0 0,0 0 1 0 0,-3-2-7 0 0,-77-31-3399 0 0,42 32-1134 0 0,13 5-3310 0 0,14 2 317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9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17 0 0 0,'0'0'1628'0'0,"0"0"66"0"0,0 0-224 0 0,0 0-354 0 0,0 0-264 0 0,0-4-104 0 0,-3-9-80 0 0,3 14-572 0 0,0-1 0 0 0,0 0 0 0 0,0 1 0 0 0,0-1 1 0 0,0 0-1 0 0,0 0 0 0 0,0 1 0 0 0,0-1 0 0 0,0 0 0 0 0,0 1 1 0 0,0-1-1 0 0,0 0 0 0 0,0 0 0 0 0,-1 1 0 0 0,1-1 1 0 0,0 0-1 0 0,0 0 0 0 0,0 1 0 0 0,0-1 0 0 0,0 0 0 0 0,-1 0 1 0 0,1 1-1 0 0,0-1 0 0 0,0 0 0 0 0,-1 0 0 0 0,1 0 0 0 0,0 0 1 0 0,0 1-1 0 0,-1-1 0 0 0,1 0 0 0 0,0 0 0 0 0,0 0 0 0 0,-1 0 1 0 0,1 0-1 0 0,0 0 0 0 0,-1 0 0 0 0,1 0 0 0 0,0 0 0 0 0,0 0 1 0 0,-1 0-1 0 0,1 0 0 0 0,0 0 0 0 0,-1 0 0 0 0,1 0 1 0 0,0 0-1 0 0,0 0 0 0 0,-1 0 0 0 0,1 0 0 0 0,0 0 0 0 0,0 0 1 0 0,-1 0-1 0 0,1-1 0 0 0,0 1 0 0 0,0 0 0 0 0,-1 0 0 0 0,1 0 1 0 0,0 0-97 0 0,-8 43 2519 0 0,11-29-4230 0 0,3-3-3284 0 0,0-10-4476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2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520 239 6777 0 0,'0'0'729'0'0,"0"0"-352"0"0,0 0-198 0 0,0 0 23 0 0,0 0 175 0 0,0 0 93 0 0,0 0-19 0 0,0 0-134 0 0,0 0-171 0 0,0 0-80 0 0,0 0-24 0 0,-16 27 45 0 0,-50 89 39 0 0,0 7 66 0 0,-86 129 163 0 0,151-250-351 0 0,-22 30 133 0 0,0-1 0 0 0,-3-1 1 0 0,0-1-1 0 0,-2-1 1 0 0,0-2-1 0 0,-21 14-137 0 0,49-40 71 0 0,0-1 0 0 0,0 1 0 0 0,0 0 0 0 0,0-1-1 0 0,0 1 1 0 0,0 0 0 0 0,-1-1 0 0 0,1 1 0 0 0,0-1 0 0 0,0 1 0 0 0,0 0 0 0 0,-1 0-1 0 0,1-1 1 0 0,0 1 0 0 0,0 0 0 0 0,-1-1 0 0 0,1 1 0 0 0,0 0 0 0 0,0 0-1 0 0,-1-1 1 0 0,1 1 0 0 0,0 0 0 0 0,-1 0 0 0 0,1 0 0 0 0,0-1 0 0 0,-1 1-1 0 0,1 0 1 0 0,-1 0 0 0 0,1 0 0 0 0,0 0 0 0 0,-1 0 0 0 0,1 0 0 0 0,0 0-1 0 0,-1 0 1 0 0,1 0 0 0 0,-1 0 0 0 0,1 0 0 0 0,0 0 0 0 0,-1 0 0 0 0,1 0 0 0 0,-1 0-1 0 0,1 0 1 0 0,0 0 0 0 0,-1 1 0 0 0,1-1 0 0 0,0 0 0 0 0,-1 0 0 0 0,1 0-1 0 0,0 1 1 0 0,-1-1 0 0 0,1 0 0 0 0,0 0-71 0 0,19-36 299 0 0,-17 33-207 0 0,185-255 556 0 0,-110 161-431 0 0,213-248 593 0 0,-258 321-741 0 0,-23 51-944 0 0,-1 207 709 0 0,-29 134 310 0 0,20-357-65 0 0,0 0 0 0 0,-1 0 0 0 0,0 0 0 0 0,-1-1 1 0 0,0 1-1 0 0,-1 0 0 0 0,0-1 0 0 0,0 0 0 0 0,-1 0 1 0 0,-1 0-1 0 0,0-1 0 0 0,0 0 0 0 0,-7 8-79 0 0,10-16 102 0 0,-1 0 0 0 0,0 0 1 0 0,1 0-1 0 0,-1-1 0 0 0,0 1 0 0 0,1-1 0 0 0,-1 0 1 0 0,0 0-1 0 0,1 0 0 0 0,-1-1 0 0 0,0 1 0 0 0,1-1 1 0 0,-1 0-1 0 0,1 0 0 0 0,-1 0 0 0 0,1-1 0 0 0,-1 1 1 0 0,1-1-1 0 0,0 0 0 0 0,0 0 0 0 0,0 0 0 0 0,0 0 1 0 0,0 0-1 0 0,0-1 0 0 0,0 1 0 0 0,1-1 0 0 0,0 0 0 0 0,-1 0 1 0 0,1 0-1 0 0,0 0 0 0 0,-2-3-102 0 0,-5-4 35 0 0,-25-29-440 0 0,1-2-1 0 0,2-1 0 0 0,1-1 0 0 0,2-4 406 0 0,13 24-473 0 0,-33-53-3378 0 0,42 67 1467 0 0,2 6-1950 0 0,3 2-3877 0 0</inkml:trace>
  <inkml:trace contextRef="#ctx0" brushRef="#br0" timeOffset="431.076">967 755 11258 0 0,'0'0'1942'0'0,"0"0"-1550"0"0,0 0-501 0 0,0 0 70 0 0,0 0 205 0 0,0 0 131 0 0,0 0 8 0 0,0 0-71 0 0,-11 34-80 0 0,-35 105-56 0 0,27-61 66 0 0,17-69-112 0 0,1-2 92 0 0,-1 0 0 0 0,1 1 0 0 0,-1-1 1 0 0,-1 0-1 0 0,1 0 0 0 0,-1-1 1 0 0,-1 1-1 0 0,1-1 0 0 0,-1 1 0 0 0,0-1 1 0 0,0 0-1 0 0,-3 2-144 0 0,6-7 88 0 0,0-1 1 0 0,0 0-1 0 0,0 1 1 0 0,-1-1-1 0 0,1 0 1 0 0,0 0-1 0 0,0 0 1 0 0,0 0 0 0 0,-1 0-1 0 0,1 0 1 0 0,0 0-1 0 0,0 0 1 0 0,0 0-1 0 0,-1 0 1 0 0,1-1-1 0 0,0 1 1 0 0,0 0-1 0 0,0-1 1 0 0,0 1-1 0 0,0-1 1 0 0,0 0-1 0 0,-1 1 1 0 0,1-1-1 0 0,1 0 1 0 0,-1 1-1 0 0,0-1 1 0 0,0 0-1 0 0,0 0 1 0 0,0 0-1 0 0,1 0 1 0 0,-1 0-1 0 0,0 0 1 0 0,1 0-1 0 0,-1 0 1 0 0,0 0-1 0 0,1 0 1 0 0,0 0-1 0 0,-1-1 1 0 0,1 1-1 0 0,0 0 1 0 0,-1 0-1 0 0,1 0 1 0 0,0-1-1 0 0,0 1 1 0 0,0 0-1 0 0,0 0 1 0 0,0 0 0 0 0,0-1-1 0 0,1 1 1 0 0,-1 0-1 0 0,0 0 1 0 0,1 0-1 0 0,-1 0 1 0 0,1-1-89 0 0,-3-16 71 0 0,1 0 0 0 0,1 0 1 0 0,1 0-1 0 0,0 0 0 0 0,2 0 1 0 0,0 1-1 0 0,1-1 0 0 0,0 1 1 0 0,2-1-1 0 0,0 2 0 0 0,1-1 1 0 0,0 1-1 0 0,2-1 0 0 0,6-9-71 0 0,12-13-13 0 0,1 0-1 0 0,2 1 0 0 0,1 2 1 0 0,34-30 13 0 0,-47 50 9 0 0,0 1 1 0 0,0 1 0 0 0,2 0-1 0 0,0 1 1 0 0,0 1 0 0 0,1 1-1 0 0,0 1 1 0 0,10-2-10 0 0,-29 10-25 0 0,-1 1-1 0 0,1 0 0 0 0,0 0 1 0 0,-1 0-1 0 0,1 0 1 0 0,0 0-1 0 0,0 0 1 0 0,0 0-1 0 0,0 1 1 0 0,0-1-1 0 0,0 1 1 0 0,0 0-1 0 0,0-1 1 0 0,0 1-1 0 0,0 0 0 0 0,0 0 1 0 0,0 0-1 0 0,0 0 1 0 0,0 0-1 0 0,0 1 1 0 0,0-1-1 0 0,0 1 1 0 0,0-1-1 0 0,0 1 1 0 0,-1 0-1 0 0,1 0 0 0 0,0 0 1 0 0,0 0-1 0 0,0 0 1 0 0,-1 0-1 0 0,1 0 1 0 0,-1 0-1 0 0,1 1 1 0 0,-1-1-1 0 0,1 1 1 0 0,-1-1-1 0 0,0 1 0 0 0,1 0 1 0 0,-1 0 25 0 0,-2 8-33 0 0,0-1-1 0 0,-1 1 1 0 0,0 0 0 0 0,-1-1-1 0 0,0 1 1 0 0,0-1 0 0 0,-1 0-1 0 0,0 0 1 0 0,-1 0 0 0 0,0 0-1 0 0,0-1 1 0 0,-1 0 0 0 0,0 0-1 0 0,0 0 1 0 0,-1-1 0 0 0,0 1 33 0 0,-128 106-394 0 0,121-104 289 0 0,8-5-147 0 0,-84 57-890 0 0,25-33-7118 0 0,62-29 3364 0 0,1 0-972 0 0</inkml:trace>
  <inkml:trace contextRef="#ctx0" brushRef="#br0" timeOffset="1031.866">1317 843 216 0 0,'0'0'1919'0'0,"0"0"-519"0"0,0 0-225 0 0,0 0 127 0 0,0 0 206 0 0,0 0 25 0 0,0 0-236 0 0,0 0-333 0 0,0 0-275 0 0,0 0-151 0 0,0 0-40 0 0,0 0 14 0 0,0 0 9 0 0,1 10-51 0 0,-5 81 458 0 0,0-72-772 0 0,-2-1 0 0 0,0 1 0 0 0,0-1 0 0 0,-2 0-1 0 0,-1-1 1 0 0,0 0 0 0 0,-1 0 0 0 0,0-1 0 0 0,-4 3-156 0 0,6-17 3783 0 0,11-20-2550 0 0,12-24-916 0 0,15-22-193 0 0,3 3-1 0 0,3 0 1 0 0,2 3-1 0 0,2 1 1 0 0,5-1-124 0 0,-22 27 13 0 0,2 2 0 0 0,1 0 1 0 0,1 2-1 0 0,1 0 0 0 0,8-3-13 0 0,-31 26 0 0 0,1 0-1 0 0,0 0 0 0 0,0 1 0 0 0,0 0 1 0 0,0 0-1 0 0,0 0 0 0 0,0 1 0 0 0,1 0 1 0 0,-1 0-1 0 0,1 0 0 0 0,0 1 1 0 0,0 0-1 0 0,6 0 1 0 0,-10 3-15 0 0,-1 0 0 0 0,1 0 0 0 0,-1 1 0 0 0,0-1 0 0 0,0 1 0 0 0,0-1 0 0 0,0 1 0 0 0,0 0 0 0 0,0-1-1 0 0,-1 1 1 0 0,1 0 0 0 0,-1 0 0 0 0,0 0 0 0 0,0 1 0 0 0,0-1 0 0 0,0 0 0 0 0,0 0 0 0 0,-1 0 0 0 0,1 1 0 0 0,-1-1 0 0 0,0 0 0 0 0,0 1 0 0 0,-1-1 0 0 0,1 0 0 0 0,-1 3 15 0 0,1 4 19 0 0,0 0 0 0 0,-1-1 0 0 0,-1 1 0 0 0,1 0 0 0 0,-1-1 0 0 0,-1 1 0 0 0,0-1 0 0 0,0 0 0 0 0,-1 0 0 0 0,0 0 0 0 0,-1 0 0 0 0,1-1 0 0 0,-2 0 1 0 0,-4 6-20 0 0,4-5-15 0 0,-1-1 1 0 0,0 1 0 0 0,0-1 0 0 0,-1-1 0 0 0,0 0 0 0 0,0 0 0 0 0,-1 0 0 0 0,0-1 0 0 0,0 0 0 0 0,0-1 0 0 0,-1 0 0 0 0,0-1-1 0 0,0 0 1 0 0,0 0 0 0 0,0-1 0 0 0,-8 1 14 0 0,10-2-305 0 0,-40 3-1728 0 0,31-23-4517 0 0,17-4-2359 0 0,0 11 4160 0 0</inkml:trace>
  <inkml:trace contextRef="#ctx0" brushRef="#br0" timeOffset="1280.449">2121 0 13483 0 0,'0'0'1618'0'0,"0"0"-664"0"0,0 0-504 0 0,0 0-45 0 0,0 0 142 0 0,0 0 156 0 0,0 0 72 0 0,0 0-36 0 0,0 0-139 0 0,0 0-155 0 0,-18 35-142 0 0,-55 112-144 0 0,32-37 34 0 0,-8 73-285 0 0,31-58-3984 0 0,15-99 1024 0 0,-1 0-4871 0 0,4-15 1692 0 0</inkml:trace>
  <inkml:trace contextRef="#ctx0" brushRef="#br0" timeOffset="1783.885">2167 449 7290 0 0,'0'0'2055'0'0,"0"0"-630"0"0,0 0-326 0 0,0 0-9 0 0,0 0-38 0 0,0 0-162 0 0,0 0-186 0 0,0 0-160 0 0,0 0-57 0 0,0 0-17 0 0,0 0-52 0 0,0 0-85 0 0,-5 22-67 0 0,-16 67-57 0 0,13 2 344 0 0,10-88-453 0 0,1 0 0 0 0,-1 0 0 0 0,1-1 0 0 0,0 1 0 0 0,0-1-1 0 0,0 0 1 0 0,0 1 0 0 0,1-1 0 0 0,-1-1 0 0 0,1 1 0 0 0,-1 0 0 0 0,1-1-1 0 0,-1 0 1 0 0,1 0 0 0 0,0 0 0 0 0,-1 0 0 0 0,1-1 0 0 0,0 1 0 0 0,0-1-1 0 0,0 0 1 0 0,-1 0 0 0 0,1-1 0 0 0,0 1 0 0 0,0-1 0 0 0,0 1 0 0 0,-1-1-1 0 0,1 0 1 0 0,-1-1 0 0 0,1 1 0 0 0,0-1 0 0 0,-1 1 0 0 0,0-1-100 0 0,33-23 283 0 0,-2-1 1 0 0,-1-2-1 0 0,-1-1 0 0 0,-1-1 1 0 0,-2-2-1 0 0,-1-1 0 0 0,-1-1 1 0 0,4-11-284 0 0,12-3 55 0 0,-37 70-894 0 0,-8 321 25 0 0,22 211-578 0 0,-21-541 1391 0 0,0-1-1 0 0,-1 0 1 0 0,0 1-1 0 0,-1-1 1 0 0,0-1 0 0 0,-1 1-1 0 0,-1 0 1 0 0,1-1 0 0 0,-2 0-1 0 0,0 0 1 0 0,-5 8 1 0 0,8-14 40 0 0,-1-1-1 0 0,1 1 1 0 0,-1-1-1 0 0,0 0 1 0 0,0 0-1 0 0,0 0 1 0 0,-1-1-1 0 0,1 0 1 0 0,-1 1 0 0 0,0-1-1 0 0,0-1 1 0 0,0 1-1 0 0,0-1 1 0 0,-1 0-1 0 0,1 0 1 0 0,0-1-1 0 0,-1 1 1 0 0,1-1 0 0 0,-1-1-1 0 0,0 1 1 0 0,1-1-1 0 0,-1 0 1 0 0,0 0-1 0 0,1 0 1 0 0,-1-1-1 0 0,-2 0-39 0 0,3-1 40 0 0,0-1 0 0 0,0 0-1 0 0,0 0 1 0 0,0 0 0 0 0,0-1-1 0 0,1 0 1 0 0,-1 0-1 0 0,1 0 1 0 0,0 0 0 0 0,0 0-1 0 0,1-1 1 0 0,-1 0 0 0 0,1 0-1 0 0,0 0 1 0 0,0 0-1 0 0,1 0 1 0 0,-1-1 0 0 0,1 1-1 0 0,0-1 1 0 0,1 1-1 0 0,0-1 1 0 0,-1 0 0 0 0,2 0-1 0 0,-1-3-39 0 0,-2-10-31 0 0,1 1 0 0 0,1-1 0 0 0,1 1 0 0 0,1-1-1 0 0,0 0 1 0 0,2 1 0 0 0,0 0 0 0 0,1-1 0 0 0,0 1-1 0 0,2 1 1 0 0,0-1 0 0 0,1 1 0 0 0,8-15 31 0 0,109-165-2689 0 0,-77 136-997 0 0,1 1-3506 0 0,-23 29-2158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5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0 6785 0 0,'0'0'1222'0'0,"0"0"-442"0"0,0 0-281 0 0,0 0 12 0 0,0 0 214 0 0,0 0 206 0 0,0 0 35 0 0,-31 6-113 0 0,-97 20-258 0 0,124-26-568 0 0,0 1-1 0 0,0-1 1 0 0,1 1 0 0 0,-1 0 0 0 0,0 1-1 0 0,0-1 1 0 0,1 1 0 0 0,-1 0 0 0 0,1-1-1 0 0,-1 2 1 0 0,1-1 0 0 0,0 0-1 0 0,0 1 1 0 0,0-1 0 0 0,0 1 0 0 0,0 0-1 0 0,1 0 1 0 0,-1 0 0 0 0,1 0-27 0 0,-6 8 73 0 0,0-2-32 0 0,0 0 0 0 0,1 1 0 0 0,0-1-1 0 0,1 2 1 0 0,0-1 0 0 0,0 0 0 0 0,1 1-1 0 0,1 0 1 0 0,0 0 0 0 0,0 1 0 0 0,1-1 0 0 0,1 1-1 0 0,0 0 1 0 0,0 0 0 0 0,1-1 0 0 0,1 6-41 0 0,2-13 100 0 0,1-1 1 0 0,0 1 0 0 0,0-1-1 0 0,0 0 1 0 0,1 0 0 0 0,-1 0-1 0 0,1 0 1 0 0,-1 0 0 0 0,1-1-1 0 0,0 1 1 0 0,0-1 0 0 0,0 0 0 0 0,0-1-1 0 0,1 1 1 0 0,-1-1 0 0 0,0 0-1 0 0,1 0 1 0 0,-1 0 0 0 0,1 0-1 0 0,-1-1 1 0 0,1 0 0 0 0,0 0-1 0 0,-1 0 1 0 0,1 0 0 0 0,-1-1-1 0 0,2 0-100 0 0,18-2 478 0 0,-1-1 0 0 0,1-1-1 0 0,-2-2 1 0 0,1 0-1 0 0,-1-1 1 0 0,0-1-1 0 0,0-1 1 0 0,-1-1 0 0 0,14-10-478 0 0,-28 17 90 0 0,185-109 1680 0 0,-152 107-2053 0 0,-29 101-1168 0 0,-11-80 485 0 0,0 0-1 0 0,2 0 1 0 0,0 0-1 0 0,0 0 1 0 0,1 0-1 0 0,1 0 1 0 0,1-1-1 0 0,2 5 967 0 0,16 14-8495 0 0,-16-25 2579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128 324 2457 0 0,'0'0'1747'0'0,"0"0"-833"0"0,0 0-32 0 0,0 0 466 0 0,0 0 398 0 0,0 0 193 0 0,0 0-77 0 0,33 3-234 0 0,102 9-236 0 0,-5-17 1325 0 0,-113 2-2444 0 0,1 0-110 0 0,0 0 0 0 0,-1-1 0 0 0,1 0-1 0 0,-1-2 1 0 0,0 0 0 0 0,-1-1 0 0 0,0-1-1 0 0,0 0 1 0 0,0-1 0 0 0,-1-1 0 0 0,-1 0 0 0 0,1-1-1 0 0,-2 0 1 0 0,0-1 0 0 0,0-1 0 0 0,-1 0-1 0 0,0-1 1 0 0,-1 0 0 0 0,-1-1 0 0 0,-1 0-1 0 0,2-5-162 0 0,-9 17-8 0 0,-1 0 0 0 0,0 0 0 0 0,1 0-1 0 0,-2-1 1 0 0,1 1 0 0 0,0-1 0 0 0,-1 1 0 0 0,1 0-1 0 0,-1-1 1 0 0,0 1 0 0 0,0-1 0 0 0,0 1-1 0 0,-1-1 1 0 0,1 1 0 0 0,-1 0 0 0 0,0-1-1 0 0,0 1 1 0 0,0 0 0 0 0,0 0 0 0 0,-1-1-1 0 0,1 1 1 0 0,-1 0 0 0 0,0 0 0 0 0,0 1-1 0 0,0-1 1 0 0,0 0 0 0 0,0 1 0 0 0,-1-1 0 0 0,1 1-1 0 0,-1 0 1 0 0,1-1 0 0 0,-1 1 0 0 0,0 1-1 0 0,0-1 1 0 0,0 0 0 0 0,0 1 0 0 0,0-1-1 0 0,-1 1 1 0 0,1 0 0 0 0,0 0 0 0 0,-1 0-1 0 0,1 1 1 0 0,0-1 0 0 0,-1 1 0 0 0,-1 0 8 0 0,0 3-93 0 0,-1 0 1 0 0,1 0 0 0 0,-1 1 0 0 0,1 0 0 0 0,0 0-1 0 0,1 0 1 0 0,-1 1 0 0 0,1 0 0 0 0,0-1 0 0 0,0 2-1 0 0,0-1 1 0 0,1 0 0 0 0,-1 1 0 0 0,-1 5 92 0 0,1-6-44 0 0,-24 50-49 0 0,2 1 1 0 0,2 0 0 0 0,3 2-1 0 0,3 0 1 0 0,2 2-1 0 0,2 0 1 0 0,-1 33 92 0 0,-18 211-502 0 0,25-195 188 0 0,-5 0 0 0 0,-12 41 314 0 0,18-120-68 0 0,-2 0-1 0 0,0 0 0 0 0,-2-1 0 0 0,-2-1 1 0 0,0 0-1 0 0,-6 6 69 0 0,13-23 34 0 0,-1 0 1 0 0,0 0-1 0 0,-1-1 0 0 0,0-1 1 0 0,-1 1-1 0 0,0-1 0 0 0,0 0 1 0 0,-1-1-1 0 0,0 0 0 0 0,-1-1 1 0 0,1 0-1 0 0,-1-1 1 0 0,-1 0-1 0 0,1 0 0 0 0,-1-1 1 0 0,-3 0-35 0 0,11-4 64 0 0,0 0 1 0 0,0 0 0 0 0,0 0 0 0 0,-1-1-1 0 0,1 1 1 0 0,0-1 0 0 0,0 0-1 0 0,0 0 1 0 0,-1-1 0 0 0,1 1-1 0 0,0-1 1 0 0,0 0 0 0 0,0 0-1 0 0,0 0 1 0 0,0-1 0 0 0,0 1 0 0 0,1-1-1 0 0,-1 0 1 0 0,0 0 0 0 0,1 0-1 0 0,-1-1 1 0 0,1 1 0 0 0,0-1-1 0 0,0 0 1 0 0,0 0 0 0 0,0 0-1 0 0,0 0 1 0 0,1-1 0 0 0,-1 1 0 0 0,1-1-1 0 0,0 1 1 0 0,0-1 0 0 0,0 0-1 0 0,1 0 1 0 0,-1 0 0 0 0,1 0-1 0 0,0 0 1 0 0,0 0 0 0 0,0 0 0 0 0,1 0-1 0 0,-1 0 1 0 0,1 0 0 0 0,0-3-65 0 0,-2-20 43 0 0,0 0 1 0 0,2 0 0 0 0,1-1 0 0 0,1 1-1 0 0,2 0 1 0 0,0 0 0 0 0,2 1 0 0 0,1-1-1 0 0,1 1 1 0 0,1 1 0 0 0,1-1 0 0 0,2 2-1 0 0,0-1 1 0 0,2 2 0 0 0,0-1 0 0 0,2 2-1 0 0,0 0 1 0 0,1 1 0 0 0,2 1 0 0 0,3-2-44 0 0,-6 6-229 0 0,1 1 1 0 0,1 1 0 0 0,1 0 0 0 0,0 2 0 0 0,0 0 0 0 0,1 1 0 0 0,1 1 0 0 0,21-7 228 0 0,104-15-4339 0 0,-61 25 207 0 0,125-12-7704 0 0,-73-6 11332 0 0,-131 24 791 0 0,22-7-769 0 0,-16-1 4032 0 0,-13 6 4576 0 0,-2 2-4335 0 0,-15 0-3219 0 0,15 1 516 0 0,-10 1-645 0 0,-1 0 0 0 0,0 1 0 0 0,1 0 1 0 0,-1 1-1 0 0,1 1 0 0 0,0 0 0 0 0,0 1 1 0 0,0 0-1 0 0,-4 3-443 0 0,5-2 51 0 0,1 0-1 0 0,0 1 1 0 0,0 0 0 0 0,0 1 0 0 0,1 0-1 0 0,0 1 1 0 0,0 0 0 0 0,1 0 0 0 0,0 1-1 0 0,1 0 1 0 0,0 0 0 0 0,1 1 0 0 0,0 1-1 0 0,0-1 1 0 0,-2 9-51 0 0,7-17 0 0 0,0 0-1 0 0,1 0 1 0 0,0 0-1 0 0,0 1 1 0 0,0-1 0 0 0,0 0-1 0 0,0 1 1 0 0,1-1 0 0 0,-1 0-1 0 0,1 1 1 0 0,0-1 0 0 0,0 0-1 0 0,0 1 1 0 0,1-1-1 0 0,-1 1 1 0 0,1-1 0 0 0,0 0-1 0 0,0 1 1 0 0,0-1 0 0 0,0 0-1 0 0,0 0 1 0 0,1 0-1 0 0,-1 0 1 0 0,1 0 0 0 0,0 0-1 0 0,0 0 1 0 0,0-1 0 0 0,0 1-1 0 0,1-1 1 0 0,-1 1 0 0 0,1-1-1 0 0,-1 0 1 0 0,1 0-1 0 0,0 0 1 0 0,0 0 0 0 0,0-1-1 0 0,0 1 1 0 0,0-1 0 0 0,0 1-1 0 0,0-1 1 0 0,1 0-1 0 0,-1-1 1 0 0,0 1 0 0 0,1 0-1 0 0,-1-1 1 0 0,0 0 0 0 0,1 0 0 0 0,3 0 44 0 0,0 0 1 0 0,-1 0-1 0 0,1-1 1 0 0,-1 0 0 0 0,1-1-1 0 0,-1 1 1 0 0,0-1-1 0 0,0 0 1 0 0,0-1 0 0 0,0 0-1 0 0,0 0 1 0 0,0 0-1 0 0,0 0 1 0 0,-1-1 0 0 0,0 0-1 0 0,0 0 1 0 0,0-1-1 0 0,0 1 1 0 0,-1-1 0 0 0,1 0-1 0 0,-1 0 1 0 0,0-2-45 0 0,74-127-4 0 0,-71 118-290 0 0,10-20-1240 0 0,-1 15-2247 0 0,-8 17 456 0 0,-2 3-2203 0 0,-2 1-2652 0 0</inkml:trace>
  <inkml:trace contextRef="#ctx0" brushRef="#br0" timeOffset="213.763">1124 1093 6401 0 0,'0'0'3290'0'0,"0"0"-1532"0"0,0 0-322 0 0,0 0 306 0 0,0 0 207 0 0,0 0-124 0 0,0 0-426 0 0,0 0-415 0 0,0 0-205 0 0,0 0-113 0 0,0 0-90 0 0,0 0-71 0 0,17-26-109 0 0,51-84-77 0 0,-51 81-188 0 0,2 0-1 0 0,1 2 0 0 0,2 1 1 0 0,0 0-1 0 0,1 2 0 0 0,9-6-130 0 0,-25 23-4 0 0,76-50-687 0 0,-17 43-6637 0 0,-47 21-4116 0 0,-14-3 6104 0 0</inkml:trace>
  <inkml:trace contextRef="#ctx0" brushRef="#br0" timeOffset="480.673">1787 692 4945 0 0,'0'0'2253'0'0,"0"0"-452"0"0,0 0-156 0 0,0 0 83 0 0,0 0-30 0 0,0 0-319 0 0,0 0-416 0 0,0 0-343 0 0,0 0-259 0 0,0 0-162 0 0,-33 22-81 0 0,-100 67-43 0 0,130-88-73 0 0,1 0-1 0 0,-1 0 1 0 0,1 0-1 0 0,-1 0 1 0 0,1 1 0 0 0,0-1-1 0 0,-1 1 1 0 0,1-1-1 0 0,0 1 1 0 0,0 0 0 0 0,0 0-1 0 0,0 0 1 0 0,1 0-1 0 0,-1 0 1 0 0,0 1-1 0 0,1-1 1 0 0,-1 0 0 0 0,1 1-1 0 0,0-1 1 0 0,0 1-1 0 0,0-1 1 0 0,0 1 0 0 0,0 0-1 0 0,1-1 1 0 0,-1 1-1 0 0,1 0-1 0 0,0 5 8 0 0,-1-4-8 0 0,1 1 0 0 0,0-1 0 0 0,0 1 0 0 0,0-1 0 0 0,0 0 0 0 0,1 1-1 0 0,0-1 1 0 0,0 0 0 0 0,0 0 0 0 0,0 1 0 0 0,1-1 0 0 0,-1 0-1 0 0,1 0 1 0 0,0-1 0 0 0,0 1 0 0 0,1 0 0 0 0,-1-1 0 0 0,1 1 0 0 0,0-1-1 0 0,0 1 1 0 0,0-1 0 0 0,0 0 0 0 0,0-1 0 0 0,1 1 0 0 0,-1-1 0 0 0,1 1-1 0 0,0-1 1 0 0,0 0 0 0 0,0 0 0 0 0,0-1 0 0 0,0 1 0 0 0,0-1-1 0 0,0 0 1 0 0,0 0 0 0 0,2 0 0 0 0,16 4-156 0 0,-1-1-1 0 0,1-1 1 0 0,0-1 0 0 0,0-1-1 0 0,1-1 1 0 0,-1-1 0 0 0,0 0-1 0 0,0-2 1 0 0,-1-1 0 0 0,8-2 156 0 0,51-19-4156 0 0,-3-8-5157 0 0,-61 25 6516 0 0</inkml:trace>
  <inkml:trace contextRef="#ctx0" brushRef="#br0" timeOffset="812.408">2083 913 520 0 0,'0'0'1659'0'0,"0"0"-529"0"0,0 0-169 0 0,0 0 309 0 0,0 0 345 0 0,0 0 224 0 0,0 0-3 0 0,0 0-206 0 0,0 0-194 0 0,0 0-151 0 0,0 0-87 0 0,0 0-16 0 0,33 11-18 0 0,101 31-49 0 0,-130-40-1033 0 0,0-1-1 0 0,0 0 1 0 0,0 0-1 0 0,0 0 0 0 0,0 0 1 0 0,0-1-1 0 0,0 1 1 0 0,0-1-1 0 0,0 0 1 0 0,0-1-1 0 0,0 1 1 0 0,0-1-1 0 0,0 1 1 0 0,0-1-1 0 0,0-1 0 0 0,0 1 1 0 0,0 0-1 0 0,-1-1 1 0 0,2 0-82 0 0,8-4 358 0 0,4 0-158 0 0,-1 0 0 0 0,0-1 0 0 0,0-1 0 0 0,-1 0 0 0 0,0-1 0 0 0,0-1 0 0 0,-1 0 0 0 0,0-1 0 0 0,-1-1 0 0 0,-1 0 0 0 0,1 0 0 0 0,-2-2 0 0 0,0 1 0 0 0,-1-1 0 0 0,0-1 0 0 0,-1 0 0 0 0,0 0-1 0 0,-1-1 1 0 0,3-9-200 0 0,-10 21-27 0 0,0 1-1 0 0,-1 0 0 0 0,1 0 0 0 0,0-1 0 0 0,-1 1 0 0 0,0 0 0 0 0,0 0 0 0 0,0-1 1 0 0,0 1-1 0 0,0 0 0 0 0,-1-1 0 0 0,1 1 0 0 0,-1 0 0 0 0,0 0 0 0 0,0 0 0 0 0,0-1 0 0 0,0 1 1 0 0,-1 0-1 0 0,1 1 0 0 0,-1-1 0 0 0,0 0 0 0 0,0 0 0 0 0,0 1 0 0 0,0-1 0 0 0,0 1 1 0 0,-1-1-1 0 0,1 1 0 0 0,-1 0 0 0 0,1 0 0 0 0,-1 0 0 0 0,0 0 0 0 0,0 1 0 0 0,0-1 0 0 0,0 1 1 0 0,0 0-1 0 0,0 0 0 0 0,0 0 0 0 0,0 0 0 0 0,-1 0 0 0 0,1 1 0 0 0,0-1 0 0 0,-1 1 1 0 0,-2 0 27 0 0,-10 0-95 0 0,0 0 1 0 0,0 1-1 0 0,1 1 1 0 0,-1 1-1 0 0,0 0 1 0 0,1 1-1 0 0,0 0 1 0 0,0 2-1 0 0,0 0 1 0 0,1 0 0 0 0,-1 1-1 0 0,2 1 1 0 0,-1 0-1 0 0,1 1 1 0 0,0 1-1 0 0,1 0 1 0 0,0 0-1 0 0,1 1 1 0 0,0 1-1 0 0,0 0 1 0 0,2 0 0 0 0,-1 1-1 0 0,0 3 95 0 0,2-8-81 0 0,1 1-1 0 0,0 0 1 0 0,1 0-1 0 0,0 0 1 0 0,0 1-1 0 0,1 0 1 0 0,0 0-1 0 0,1 0 1 0 0,0 1-1 0 0,1-1 1 0 0,0 1-1 0 0,1 0 1 0 0,0 0-1 0 0,0 0 1 0 0,1 0-1 0 0,1 0 1 0 0,0 0-1 0 0,0 0 1 0 0,1 0-1 0 0,0 1 1 0 0,1-2-1 0 0,1 1 1 0 0,0 0-1 0 0,0 0 1 0 0,1-1-1 0 0,0 1 1 0 0,5 7 81 0 0,3-3-67 0 0,1-2-1 0 0,0 1 1 0 0,1-2 0 0 0,0 0 0 0 0,1-1 0 0 0,1 0 0 0 0,0-1 0 0 0,0-1 0 0 0,0 0 0 0 0,1-1 0 0 0,1-1 0 0 0,-1-1-1 0 0,1 0 1 0 0,17 2 67 0 0,116 16-2634 0 0,-4-20-6591 0 0,-109-4 2050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22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0,'0'0'0'0'0,"0"0"0"0"0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2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1 644 0 0 0,'0'0'404'0'0,"0"0"324"0"0,0 0-44 0 0,0 0 195 0 0,0 0 404 0 0,0 0 275 0 0,0 0-6 0 0,0 0-258 0 0,0 0-329 0 0,0 0-229 0 0,0 0-97 0 0,11-3-12 0 0,201-30 3918 0 0,176-44 561 0 0,143-57-5106 0 0,-41 9 410 0 0,49 18-134 0 0,-443 92-216 0 0,-86 12 2327 0 0,-66-8-2427 0 0,-31 4-547 0 0,58 6 613 0 0,1-1 0 0 0,1-2 0 0 0,-1-1 0 0 0,0 0 0 0 0,1-3 0 0 0,0 0 0 0 0,1-1 0 0 0,0-2 0 0 0,0-1 0 0 0,1 0 0 0 0,1-2 0 0 0,-5-5-26 0 0,-8 0 234 0 0,37 43-858 0 0,5 589 116 0 0,-9-573 521 0 0,4-39 50 0 0,0-1 70 0 0,0 0 50 0 0,0 0 89 0 0,0 0 57 0 0,0 0-5 0 0,1-23 674 0 0,4 9-962 0 0,1 0 1 0 0,0 0 0 0 0,1 1 0 0 0,1 0-1 0 0,0 0 1 0 0,0 1 0 0 0,1 0 0 0 0,1 0-1 0 0,3-3-36 0 0,7-8 28 0 0,70-81 61 0 0,5 4 0 0 0,9 0-89 0 0,-97 93-373 0 0,121-108-348 0 0,-70 72-9689 0 0,-53 42-1200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1 226 6401 0 0,'0'0'3633'0'0,"0"0"-2054"0"0,0 0-937 0 0,0 0-242 0 0,0 0 162 0 0,0 0 337 0 0,0 0 276 0 0,0 0 106 0 0,0 0-43 0 0,0 0-141 0 0,34-4-186 0 0,110-14-169 0 0,0-26 279 0 0,-76 19-764 0 0,180-61 496 0 0,-80 42-1863 0 0,-165 44 483 0 0,29-4-71 0 0,-24 6-3025 0 0,-5 4-4804 0 0,-3-3 621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1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0 5753 0 0,'0'0'4437'0'0,"0"0"-2822"0"0,0 0-1195 0 0,0 0-293 0 0,0 0 102 0 0,0 0 339 0 0,0 0 291 0 0,0 0 128 0 0,0 0-32 0 0,0 0-113 0 0,0 0-109 0 0,3 10-53 0 0,24 176 1417 0 0,-38 100-1404 0 0,0-180-1196 0 0,11-61-7242 0 0,5-54 822 0 0,-1 4 4130 0 0,0-3-238 0 0</inkml:trace>
  <inkml:trace contextRef="#ctx0" brushRef="#br0" timeOffset="500.872">0 269 10810 0 0,'0'0'1181'0'0,"0"0"-532"0"0,0 0-54 0 0,0 0 409 0 0,0 0 336 0 0,0 0 62 0 0,0 0-166 0 0,0 0-282 0 0,37-1-278 0 0,121-3-191 0 0,-27-18 97 0 0,43-22 78 0 0,-26 6-2710 0 0,-51 14-6176 0 0,-71 17-2912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64 12515 0 0,'0'0'541'0'0,"0"0"-173"0"0,0 0 16 0 0,0 0 336 0 0,0 0 355 0 0,0 0 204 0 0,0 0-92 0 0,0 0-323 0 0,0 0-333 0 0,0 0-292 0 0,0 0-180 0 0,-6 1-78 0 0,4 0 19 0 0,0 0 1 0 0,0-1-1 0 0,0 1 1 0 0,0 0-1 0 0,0 0 0 0 0,0 0 1 0 0,0 0-1 0 0,0 1 1 0 0,0-1-1 0 0,1 0 0 0 0,-1 1 1 0 0,0-1-1 0 0,1 1 1 0 0,-1 0-1 0 0,1-1 0 0 0,0 1 1 0 0,0 0-1 0 0,-1 0 1 0 0,1 0-1 0 0,1 0 0 0 0,-1 0 1 0 0,0 0-1 0 0,0 0 1 0 0,1 0-1 0 0,-1 1 0 0 0,1-1 1 0 0,-1 0-1 0 0,1 0 1 0 0,0 0-1 0 0,0 1 0 0 0,0-1 1 0 0,0 0-1 0 0,1 2 0 0 0,-6 181 774 0 0,7-179-732 0 0,-1 0 0 0 0,1-1 0 0 0,0 1 0 0 0,1 0 0 0 0,-1-1 0 0 0,1 1 0 0 0,0-1 0 0 0,1 0 1 0 0,-1 0-1 0 0,1 0 0 0 0,0-1 0 0 0,0 1 0 0 0,0-1 0 0 0,1 0 0 0 0,-1 0 0 0 0,1-1 0 0 0,0 1 0 0 0,0-1 1 0 0,0 0-1 0 0,1 0 0 0 0,-1-1 0 0 0,1 1 0 0 0,0-1 0 0 0,-1-1 0 0 0,1 1 0 0 0,0-1 0 0 0,0 0 0 0 0,0 0 1 0 0,0-1-1 0 0,0 1 0 0 0,0-1 0 0 0,0-1 0 0 0,0 1 0 0 0,0-1 0 0 0,0 0 0 0 0,0-1 0 0 0,0 1 0 0 0,0-1 0 0 0,0 0 1 0 0,-1-1-1 0 0,1 1 0 0 0,-1-1 0 0 0,0 0 0 0 0,0 0 0 0 0,0-1 0 0 0,2-1-42 0 0,17-14 250 0 0,0-1-1 0 0,-1-1 0 0 0,-2-1 1 0 0,0-1-1 0 0,-1-1 1 0 0,16-26-250 0 0,-27 38 58 0 0,-5 5-8 0 0,-4 8-60 0 0,1-1 0 0 0,-1 1 0 0 0,0-1 0 0 0,0 0 1 0 0,0 1-1 0 0,1-1 0 0 0,-1 0 0 0 0,0 1 0 0 0,1-1 0 0 0,-1 0 0 0 0,0 1 0 0 0,1-1 1 0 0,-1 0-1 0 0,0 0 0 0 0,1 1 0 0 0,-1-1 0 0 0,0 0 0 0 0,1 0 0 0 0,-1 0 1 0 0,1 0-1 0 0,-1 1 0 0 0,1-1 0 0 0,-1 0 0 0 0,0 0 0 0 0,1 0 0 0 0,-1 0 1 0 0,1 0-1 0 0,-1 0 0 0 0,1 0 0 0 0,-1 0 0 0 0,1 0 0 0 0,-1 0 0 0 0,0-1 1 0 0,1 1-1 0 0,-1 0 0 0 0,1 0 0 0 0,-1 0 0 0 0,0 0 0 0 0,1-1 0 0 0,-1 1 1 0 0,1 0-1 0 0,-1 0 0 0 0,0-1 0 0 0,1 1 0 0 0,-1 0 0 0 0,0-1 0 0 0,0 1 0 0 0,1 0 1 0 0,-1-1-1 0 0,0 1 0 0 0,0 0 0 0 0,1-1 0 0 0,-1 1 0 0 0,0-1 0 0 0,0 1 1 0 0,0 0-1 0 0,0-1 0 0 0,0 1 0 0 0,1-1 0 0 0,-1 1 0 0 0,0-1 0 0 0,0 1 1 0 0,0 0-1 0 0,0-1 0 0 0,0 1 0 0 0,0-1 0 0 0,0 1 0 0 0,-1-1 0 0 0,1 1 10 0 0,2 9-2 0 0,0 1 0 0 0,1 0 0 0 0,0-1 0 0 0,0 1 0 0 0,1-1-1 0 0,0 0 1 0 0,1 0 0 0 0,0 0 0 0 0,0-1 0 0 0,1 0 0 0 0,0 0-1 0 0,1 0 1 0 0,0-1 0 0 0,0 0 0 0 0,0 0 0 0 0,1 0 0 0 0,0-1 0 0 0,0-1-1 0 0,0 1 1 0 0,1-1 0 0 0,0-1 0 0 0,0 1 0 0 0,0-1 0 0 0,1-1-1 0 0,-1 0 1 0 0,9 1 2 0 0,-7-4 139 0 0,1 0 1 0 0,-1-1-1 0 0,0 0 0 0 0,1-1 0 0 0,-1 0 0 0 0,0-1 0 0 0,0-1 0 0 0,0 1 0 0 0,0-2 0 0 0,-1 1 0 0 0,0-1 1 0 0,0-1-1 0 0,0 0 0 0 0,0-1 0 0 0,-1 1 0 0 0,0-2 0 0 0,-1 1 0 0 0,4-5-139 0 0,7-8 61 0 0,-1 0 0 0 0,-1-1 0 0 0,-1 0 0 0 0,-1-2 0 0 0,-1 0 1 0 0,-1 0-1 0 0,4-11-61 0 0,-6 15-415 0 0,3-6-985 0 0,-11 17-3417 0 0,-2 0-3752 0 0,-1 8-2496 0 0</inkml:trace>
  <inkml:trace contextRef="#ctx0" brushRef="#br0" timeOffset="312.792">1235 358 8418 0 0,'0'0'2262'0'0,"0"0"-214"0"0,0 0-226 0 0,0 0-134 0 0,0 0-212 0 0,0 0-287 0 0,0 0-302 0 0,0 0-241 0 0,30-34-187 0 0,92-108-133 0 0,-119 140-310 0 0,0 0 0 0 0,0-1 1 0 0,-1 1-1 0 0,1-1 0 0 0,-1 0 1 0 0,1 0-1 0 0,-1 1 1 0 0,0-1-1 0 0,0-1 0 0 0,0 1 1 0 0,-1 0-1 0 0,1 0 1 0 0,-1-1-1 0 0,0 1 0 0 0,0-1 1 0 0,0 1-1 0 0,0-1 0 0 0,-1 1 1 0 0,1-1-1 0 0,-1 0 1 0 0,0-1-17 0 0,-1-6 78 0 0,2 7-78 0 0,-1 0 0 0 0,0 1 0 0 0,0-1 0 0 0,0 0 0 0 0,0 0 0 0 0,-1 1 0 0 0,1-1 0 0 0,-1 0 0 0 0,0 1 0 0 0,0-1-1 0 0,0 1 1 0 0,-1-1 0 0 0,1 1 0 0 0,-1-1 0 0 0,0 1 0 0 0,0 0 0 0 0,0 0 0 0 0,0 0 0 0 0,-1 0 0 0 0,1 0 0 0 0,-1 0 0 0 0,0 1 0 0 0,1-1 0 0 0,-1 1-1 0 0,0 0 1 0 0,-1 0 0 0 0,1 0 0 0 0,0 0 0 0 0,-1 1 0 0 0,1-1 0 0 0,-1 1 0 0 0,1 0 0 0 0,-1 0 0 0 0,1 0 0 0 0,-1 0 0 0 0,-1 1 0 0 0,-1-1-32 0 0,0 1 0 0 0,-1 0 1 0 0,1 0-1 0 0,-1 1 0 0 0,1 0 1 0 0,-1 0-1 0 0,1 1 0 0 0,0 0 1 0 0,0 0-1 0 0,0 0 0 0 0,0 1 1 0 0,0 0-1 0 0,0 0 0 0 0,1 0 1 0 0,0 1-1 0 0,-1-1 0 0 0,1 1 1 0 0,0 1-1 0 0,1-1 0 0 0,-1 1 1 0 0,1 0-1 0 0,0 0 0 0 0,-1 1 32 0 0,-3 2-17 0 0,1 1 0 0 0,0 0 0 0 0,0 0-1 0 0,0 1 1 0 0,1 0 0 0 0,1 0-1 0 0,0 0 1 0 0,0 1 0 0 0,1-1 0 0 0,0 1-1 0 0,1 0 1 0 0,0 1 0 0 0,1-1-1 0 0,0 0 1 0 0,1 1 0 0 0,0-1 0 0 0,1 1-1 0 0,0-1 1 0 0,1 1 0 0 0,0-1-1 0 0,1 1 1 0 0,0-1 0 0 0,1 0 0 0 0,0 0-1 0 0,1 0 1 0 0,0 0 0 0 0,1 1 17 0 0,6 0-75 0 0,0 0 1 0 0,0-1-1 0 0,2 0 1 0 0,-1-1-1 0 0,1 0 1 0 0,1-1-1 0 0,0 0 1 0 0,0-1-1 0 0,0-1 1 0 0,1 0-1 0 0,0-1 1 0 0,1-1-1 0 0,-1 0 1 0 0,1-1-1 0 0,0-1 1 0 0,4 0 74 0 0,96 12-9160 0 0,-89-14-934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5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 10986 0 0,'0'0'2921'0'0,"0"0"-1630"0"0,0 0-658 0 0,0 0-103 0 0,0 0 162 0 0,0 0 175 0 0,0 0 30 0 0,0 0-88 0 0,-5 35-123 0 0,-13 113-146 0 0,20-25 225 0 0,50 240-97 0 0,-40-276-3780 0 0,-12-82 2059 0 0,2-1-1980 0 0,-1-4-5997 0 0,-1-3 2973 0 0</inkml:trace>
  <inkml:trace contextRef="#ctx0" brushRef="#br0" timeOffset="391.439">273 351 8434 0 0,'0'0'2038'0'0,"0"0"-422"0"0,0 0-220 0 0,-33 20-82 0 0,-101 65-14 0 0,61-32 833 0 0,45-26-1014 0 0,28-26-1108 0 0,-1-1 1 0 0,1 1-1 0 0,-1-1 1 0 0,1 1-1 0 0,0-1 1 0 0,-1 1-1 0 0,1-1 1 0 0,0 1-1 0 0,0-1 1 0 0,-1 1-1 0 0,1-1 1 0 0,0 1-1 0 0,0 0 0 0 0,0-1 1 0 0,0 1-1 0 0,0-1 1 0 0,0 1-1 0 0,0 0 1 0 0,0-1-1 0 0,0 1 1 0 0,0-1-1 0 0,0 1 1 0 0,0 0-1 0 0,0-1 1 0 0,0 1-1 0 0,0-1 0 0 0,1 1 1 0 0,-1-1-1 0 0,0 1 1 0 0,0 0-1 0 0,1-1 1 0 0,-1 1-1 0 0,0-1 1 0 0,1 1-1 0 0,-1-1 1 0 0,1 0-1 0 0,-1 1 1 0 0,1-1-1 0 0,-1 1 0 0 0,0-1 1 0 0,1 0-1 0 0,-1 1 1 0 0,1-1-1 0 0,0 0 1 0 0,-1 0-1 0 0,1 1 1 0 0,-1-1-1 0 0,1 0 1 0 0,-1 0-1 0 0,1 0 0 0 0,0 0 1 0 0,-1 0-1 0 0,1 0 1 0 0,-1 0-1 0 0,1 0 1 0 0,0 0-1 0 0,-1 0 1 0 0,1 0-1 0 0,-1 0 1 0 0,1 0-12 0 0,36 2 582 0 0,-1-1 1 0 0,0-2-1 0 0,0-2 0 0 0,33-6-582 0 0,-33 3 504 0 0,-1 2 0 0 0,1 1 0 0 0,0 2 0 0 0,36 4-504 0 0,-65-1 34 0 0,-1 1 0 0 0,0 0 0 0 0,1 0 0 0 0,-2 1 1 0 0,1 0-1 0 0,0 0 0 0 0,-1 0 0 0 0,1 0 1 0 0,-1 1-1 0 0,-1 0 0 0 0,1 0 0 0 0,0 0 1 0 0,-1 1-1 0 0,0 0 0 0 0,-1-1 0 0 0,1 1 1 0 0,-1 1-1 0 0,0-1 0 0 0,-1 0 0 0 0,2 6-34 0 0,2 0 2 0 0,59 69-108 0 0,-24-70-3059 0 0,-27-11-1927 0 0,0 0-4849 0 0,-10 0 3176 0 0</inkml:trace>
  <inkml:trace contextRef="#ctx0" brushRef="#br0" timeOffset="1140.29">162 347 0 0 0,'0'0'1086'0'0,"0"0"582"0"0,0 0 212 0 0,0 0 13 0 0,0 0-57 0 0,0 0-84 0 0,0 0-98 0 0,5-3-137 0 0,112-61 5940 0 0,14-17-6718 0 0,-94 48-1994 0 0,-26 22-1886 0 0,1 1-3621 0 0,-6 6-3562 0 0</inkml:trace>
  <inkml:trace contextRef="#ctx0" brushRef="#br0" timeOffset="2309.433">996 432 4689 0 0,'0'0'1864'0'0,"0"0"-302"0"0,0 0-246 0 0,0 0-2 0 0,0 0 97 0 0,0 0-12 0 0,0 0-216 0 0,0 0-312 0 0,0 0-261 0 0,0 0-180 0 0,0 0-86 0 0,-18 24-63 0 0,-58 80-51 0 0,66-89-169 0 0,1-1 0 0 0,0 1 1 0 0,1 1-1 0 0,1-1 1 0 0,1 1-1 0 0,0 0 0 0 0,1 1 1 0 0,-1 8-62 0 0,-5 14 61 0 0,-11 49 90 0 0,22-87-82 0 0,0-1 58 0 0,0 0 78 0 0,9-24 583 0 0,21-35-656 0 0,4 1 0 0 0,1 2-1 0 0,4 1 1 0 0,1 2 0 0 0,10-6-132 0 0,-48 56-8 0 0,0 0-8 0 0,1-1 0 0 0,0 1-1 0 0,0-1 1 0 0,0 1 0 0 0,0 0-1 0 0,0 0 1 0 0,1 1 0 0 0,-1-1-1 0 0,1 0 1 0 0,0 1 0 0 0,-1 0-1 0 0,1 0 1 0 0,0 0 0 0 0,0 1-1 0 0,1-1 1 0 0,-1 1 0 0 0,0 0 0 0 0,3 0 16 0 0,8 56-259 0 0,-15 35 383 0 0,8 55 209 0 0,-7-143-247 0 0,1 1 0 0 0,-1 0 0 0 0,1 0 0 0 0,0 0-1 0 0,0-1 1 0 0,0 1 0 0 0,0-1 0 0 0,0 1 0 0 0,0-1 0 0 0,1 0 0 0 0,-1 0-1 0 0,1 0 1 0 0,-1 0 0 0 0,1 0 0 0 0,0-1 0 0 0,0 1 0 0 0,0-1-1 0 0,0 0 1 0 0,0 0 0 0 0,0 0 0 0 0,0 0 0 0 0,0 0 0 0 0,0-1 0 0 0,0 1-1 0 0,1-1 1 0 0,-1 0 0 0 0,0 0 0 0 0,0 0 0 0 0,0-1 0 0 0,1 1-1 0 0,-1-1 1 0 0,0 1 0 0 0,0-1 0 0 0,0 0 0 0 0,0 0 0 0 0,0-1 0 0 0,0 1-1 0 0,0 0 1 0 0,0-1 0 0 0,-1 0 0 0 0,1 0 0 0 0,-1 0 0 0 0,1 0-1 0 0,-1 0 1 0 0,0 0 0 0 0,3-3-86 0 0,11-12 194 0 0,0 0 0 0 0,-2-1 0 0 0,0 0 0 0 0,0-1 1 0 0,-2-1-1 0 0,-1 0 0 0 0,0-1 0 0 0,-1 0 0 0 0,-2 0 0 0 0,0-1 0 0 0,4-17-194 0 0,-1-23-4171 0 0,-7 0-4258 0 0,-4 60-1198 0 0</inkml:trace>
  <inkml:trace contextRef="#ctx0" brushRef="#br0" timeOffset="2605.313">1657 498 9610 0 0,'0'0'2143'0'0,"0"0"-633"0"0,0 0-481 0 0,0 0-106 0 0,0 0-7 0 0,0 0-97 0 0,0 0-197 0 0,0 0-191 0 0,0 0-145 0 0,0 0-87 0 0,0 0-91 0 0,0 0-24 0 0,0 32-24 0 0,3 102-35 0 0,12-73 16 0 0,-9-54-30 0 0,-2-2 108 0 0,0-1-1 0 0,0 0 1 0 0,0 0 0 0 0,0 0-1 0 0,1-1 1 0 0,-1 1-1 0 0,1-1 1 0 0,0 0-1 0 0,0 0 1 0 0,0-1-1 0 0,1 0 1 0 0,-1 0-1 0 0,1 0 1 0 0,-1 0-1 0 0,1-1 1 0 0,-1 0 0 0 0,1 0-1 0 0,0 0 1 0 0,0-1-1 0 0,-1 0 1 0 0,1 0-1 0 0,0-1 1 0 0,0 1-1 0 0,-1-1 1 0 0,1 0-1 0 0,0-1 1 0 0,-1 0-1 0 0,1 1 1 0 0,-1-2 0 0 0,0 1-1 0 0,0-1 1 0 0,0 1-1 0 0,0-1 1 0 0,0-1-1 0 0,4-3-118 0 0,0-1 127 0 0,0 0-1 0 0,0-1 1 0 0,-1-1 0 0 0,0 1-1 0 0,-1-1 1 0 0,0-1 0 0 0,0 1-1 0 0,-1-1 1 0 0,-1 0 0 0 0,0-1-1 0 0,0 1 1 0 0,-1-1-1 0 0,-1 0 1 0 0,0 0 0 0 0,0 0-1 0 0,-1 0 1 0 0,-1-1 0 0 0,0 1-1 0 0,-1 0 1 0 0,0-5-127 0 0,-1 12-49 0 0,1 0 1 0 0,-1 1-1 0 0,0-1 1 0 0,-1 1-1 0 0,1-1 0 0 0,-1 1 1 0 0,0-1-1 0 0,0 1 1 0 0,0 0-1 0 0,0 0 1 0 0,-1 0-1 0 0,0 0 0 0 0,0 0 1 0 0,0 0-1 0 0,0 1 1 0 0,-1-1-1 0 0,1 1 1 0 0,-1 0-1 0 0,0 0 0 0 0,0 1 1 0 0,0-1-1 0 0,0 1 1 0 0,0 0-1 0 0,0 0 1 0 0,-1 0-1 0 0,1 0 1 0 0,-1 1-1 0 0,0 0 0 0 0,-3-1 49 0 0,-1 1-630 0 0,0-1 0 0 0,1 2 0 0 0,-1-1 0 0 0,0 1 0 0 0,1 1 0 0 0,-1 0 0 0 0,0 0 0 0 0,1 0 0 0 0,-1 1 0 0 0,1 0 0 0 0,0 1 0 0 0,0 0 0 0 0,0 0 0 0 0,0 1 0 0 0,-7 4 630 0 0,-6 7-6222 0 0,5-4-2196 0 0</inkml:trace>
  <inkml:trace contextRef="#ctx0" brushRef="#br0" timeOffset="3056.401">2160 531 7210 0 0,'0'0'2992'0'0,"0"0"-925"0"0,0 0-340 0 0,0 0-53 0 0,0 0-183 0 0,0 0-373 0 0,0 0-429 0 0,0 0-314 0 0,0 0-179 0 0,0 0-75 0 0,0 0-43 0 0,0 0-16 0 0,0 0 16 0 0,-5 14 7 0 0,-14 44-5 0 0,19-55-63 0 0,-1-1 1 0 0,1 0-1 0 0,0 0 1 0 0,1 1-1 0 0,-1-1 1 0 0,0 0-1 0 0,1 0 0 0 0,-1 1 1 0 0,1-1-1 0 0,0 0 1 0 0,0 0-1 0 0,0 0 1 0 0,0 0-1 0 0,0 0 0 0 0,0 0 1 0 0,0 0-1 0 0,1 0 1 0 0,-1-1-1 0 0,0 1 1 0 0,1 0-1 0 0,0-1 0 0 0,-1 1 1 0 0,1-1-1 0 0,0 1 1 0 0,0-1-1 0 0,0 0 1 0 0,0 0-1 0 0,0 0 0 0 0,0 0 1 0 0,0 0-1 0 0,0-1 1 0 0,1 1-1 0 0,-1-1 1 0 0,0 1-1 0 0,0-1 0 0 0,0 0 1 0 0,1 1-1 0 0,-1-1 1 0 0,0-1-1 0 0,1 1 1 0 0,-1 0-1 0 0,0 0 0 0 0,1-1-17 0 0,5 1 138 0 0,0-1-1 0 0,0 0 0 0 0,-1 0 0 0 0,1 0 0 0 0,0-1 0 0 0,-1 0 0 0 0,0-1 0 0 0,1 1 1 0 0,-1-1-1 0 0,0-1 0 0 0,0 0 0 0 0,-1 0 0 0 0,1 0 0 0 0,-1 0 0 0 0,0-1 0 0 0,0 0 1 0 0,4-5-138 0 0,142-132 432 0 0,-118 119-716 0 0,-30 53-454 0 0,-2-15 716 0 0,-3-10 33 0 0,1 1 0 0 0,0-1-1 0 0,0 1 1 0 0,1-1 0 0 0,0 1 0 0 0,0-1 0 0 0,0 0-1 0 0,0 1 1 0 0,1-1 0 0 0,0 0 0 0 0,0 0 0 0 0,0 0 0 0 0,1 0-1 0 0,0 0 1 0 0,0-1 0 0 0,0 1 0 0 0,0-1 0 0 0,1 0-1 0 0,0 0 1 0 0,0 0 0 0 0,0 0 0 0 0,0 0 0 0 0,0-1 0 0 0,5 3-11 0 0,79 5 1655 0 0,-81-13-1468 0 0,0 0-1 0 0,-1-1 1 0 0,1 0 0 0 0,-1 0 0 0 0,0 0 0 0 0,0 0 0 0 0,0-1 0 0 0,0 0 0 0 0,0-1 0 0 0,-1 1 0 0 0,0-1 0 0 0,0 0 0 0 0,0 0 0 0 0,-1-1 0 0 0,1 1 0 0 0,2-6-187 0 0,31-69 181 0 0,-27 55-3401 0 0,0 1-4674 0 0,-6 16-4158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8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212 431 14443 0 0,'0'0'766'0'0,"0"0"-382"0"0,0 0-120 0 0,0 0 221 0 0,0 0 301 0 0,0 0 126 0 0,0 0-60 0 0,0 0-176 0 0,-4 38-204 0 0,-12 121-162 0 0,7 192 284 0 0,18-270 402 0 0,-5-59-5076 0 0,-2-6-8279 0 0,-2-20 6858 0 0</inkml:trace>
  <inkml:trace contextRef="#ctx0" brushRef="#br0" timeOffset="241.775">133 512 8042 0 0,'0'0'2919'0'0,"0"0"-1575"0"0,0 0-600 0 0,0 0 142 0 0,0 0 274 0 0,0 0 143 0 0,0 0-96 0 0,0 0-204 0 0,0 0-178 0 0,0 0-155 0 0,37-4-135 0 0,118-11-131 0 0,42-6 323 0 0,-66 11-894 0 0,-44 8-3331 0 0,-73 4-93 0 0,-8 4-3626 0 0,-5-3-79 0 0</inkml:trace>
  <inkml:trace contextRef="#ctx0" brushRef="#br0" timeOffset="423.753">166 821 6825 0 0,'0'0'1385'0'0,"0"0"-409"0"0,0 0 240 0 0,0 0 337 0 0,0 0 79 0 0,0 0-248 0 0,0 0-432 0 0,0 0-263 0 0,219-29-201 0 0,-176 21-136 0 0,3 1-120 0 0,2 0-152 0 0,-2 3-168 0 0,-2 0-344 0 0,-4 0-593 0 0,-1 4-1215 0 0,-13 0-2353 0 0,-10 0-4793 0 0</inkml:trace>
  <inkml:trace contextRef="#ctx0" brushRef="#br0" timeOffset="690.832">1063 718 7114 0 0,'0'0'2368'0'0,"0"0"-1100"0"0,0 0-384 0 0,0 0 219 0 0,0 0 214 0 0,0 0 0 0 0,0 0-232 0 0,0 0-251 0 0,0 0-176 0 0,0 0-174 0 0,36 0-131 0 0,113 0-113 0 0,94-14-2353 0 0,-216 13-2474 0 0,-17 1-1071 0 0,-6 0-1009 0 0</inkml:trace>
  <inkml:trace contextRef="#ctx0" brushRef="#br0" timeOffset="940.423">1078 961 2825 0 0,'0'0'1104'0'0,"0"0"-128"0"0,0 0 80 0 0,0 0 9 0 0,0 0-89 0 0,0 0-272 0 0,202-15-312 0 0,-161 8-192 0 0,5 0-216 0 0,0-1-392 0 0,1 1-808 0 0,-12-1-2041 0 0,-12 5-1144 0 0</inkml:trace>
  <inkml:trace contextRef="#ctx0" brushRef="#br0" timeOffset="1338.544">1757 1149 4833 0 0,'0'0'5156'0'0,"0"0"-3245"0"0,0 0-1106 0 0,0 0 97 0 0,0 0 316 0 0,0 0 231 0 0,0 0-39 0 0,0 0-251 0 0,0 0-274 0 0,0 0-182 0 0,0 0-127 0 0,0 0-82 0 0,0 0-64 0 0,15-23-79 0 0,47-72-40 0 0,-49 72-223 0 0,2 0-1 0 0,0 2 1 0 0,2-1 0 0 0,0 2 0 0 0,2 0 0 0 0,0 2 0 0 0,1 0-1 0 0,0 1 1 0 0,2 1 0 0 0,0 0 0 0 0,0 2 0 0 0,2 1-1 0 0,16-7-87 0 0,25 5-194 0 0,-63 17 169 0 0,-1 1 1 0 0,0-1 0 0 0,0 0-1 0 0,0 1 1 0 0,0 0 0 0 0,0-1-1 0 0,0 1 1 0 0,-1-1 0 0 0,1 1-1 0 0,-1 0 1 0 0,0 0 0 0 0,0-1-1 0 0,0 1 1 0 0,0 0 0 0 0,0-1 0 0 0,-1 1-1 0 0,1 0 1 0 0,-1 0 0 0 0,0-1-1 0 0,0 1 1 0 0,0 0 24 0 0,-11 67-15 0 0,64-63 241 0 0,120-76 152 0 0,-162 67-375 0 0,-8 1-13 0 0,0 0-1 0 0,0-1 1 0 0,0 1 0 0 0,0 1-1 0 0,0-1 1 0 0,0 0-1 0 0,0 0 1 0 0,0 1 0 0 0,0-1-1 0 0,1 1 1 0 0,-1 0 0 0 0,0-1-1 0 0,0 1 1 0 0,1 0-1 0 0,-1 1 1 0 0,0-1 0 0 0,0 0-1 0 0,0 1 1 0 0,1-1 0 0 0,-1 1-1 0 0,0-1 1 0 0,0 1-1 0 0,0 0 1 0 0,0 0 0 0 0,0 0-1 0 0,0 0 1 0 0,0 0 0 0 0,0 1-1 0 0,-1-1 1 0 0,1 1-1 0 0,0-1 1 0 0,-1 1 0 0 0,1-1-1 0 0,-1 1 1 0 0,1 0-1 0 0,-1 0 1 0 0,0 0 0 0 0,0 0-1 0 0,0 0 1 0 0,0 0 0 0 0,0 1 10 0 0,-2 85-486 0 0,-1-1-4480 0 0,9-71 734 0 0,2-10-3021 0 0,-7-5 994 0 0</inkml:trace>
  <inkml:trace contextRef="#ctx0" brushRef="#br0" timeOffset="1696.231">3058 736 11787 0 0,'0'0'1817'0'0,"0"0"-348"0"0,0 0-121 0 0,0 0-116 0 0,0 0-158 0 0,0 0-258 0 0,0 0-291 0 0,-30 14-209 0 0,-98 44-162 0 0,49-4-112 0 0,74-51-88 0 0,1 1 1 0 0,-1-1-1 0 0,1 1 0 0 0,0 0 0 0 0,0 0 0 0 0,0 0 0 0 0,1 0 0 0 0,-1 1 0 0 0,1-1 0 0 0,0 1 0 0 0,0 0 0 0 0,1 0 0 0 0,0 0 0 0 0,-1 0 0 0 0,2 1 1 0 0,-1-1-1 0 0,1 1 0 0 0,-1-1 0 0 0,1 1 0 0 0,1-1 0 0 0,-1 1 0 0 0,1-1 0 0 0,0 1 0 0 0,1 0 0 0 0,-1 1 46 0 0,3-5-25 0 0,-1 0-1 0 0,1 0 1 0 0,-1 0 0 0 0,1 0-1 0 0,-1 0 1 0 0,1-1-1 0 0,0 1 1 0 0,0-1 0 0 0,0 0-1 0 0,0 0 1 0 0,0 0-1 0 0,0 0 1 0 0,0-1-1 0 0,0 1 1 0 0,1-1 0 0 0,-1 0-1 0 0,0 0 1 0 0,0 0-1 0 0,0 0 1 0 0,0 0 0 0 0,2-1 25 0 0,0 1-19 0 0,19-3 116 0 0,0 0-1 0 0,0-1 1 0 0,0-2-1 0 0,-1-1 1 0 0,1 0-1 0 0,-2-2 1 0 0,1 0-1 0 0,-1-2 1 0 0,0 0 0 0 0,3-4-97 0 0,129-55 2051 0 0,-151 71-2035 0 0,-1-1 0 0 0,1 1 1 0 0,0-1-1 0 0,-1 1 0 0 0,0 0 1 0 0,1 0-1 0 0,-1 0 0 0 0,1 0 1 0 0,-1 0-1 0 0,0 1 1 0 0,0-1-1 0 0,0 1 0 0 0,0-1 1 0 0,0 1-1 0 0,0 0 0 0 0,0 0 1 0 0,-1 0-1 0 0,1 0 0 0 0,-1 0 1 0 0,1 0-1 0 0,-1 1 0 0 0,0-1 1 0 0,0 0-1 0 0,0 1 0 0 0,0-1 1 0 0,0 0-1 0 0,0 1 0 0 0,-1-1 1 0 0,1 1-1 0 0,-1 0 0 0 0,0-1 1 0 0,1 1-1 0 0,-1-1 0 0 0,0 1 1 0 0,-1 0-1 0 0,1-1 1 0 0,0 1-1 0 0,-1-1 0 0 0,0 1 1 0 0,1-1-1 0 0,-2 1-16 0 0,4 19 51 0 0,-1-17-96 0 0,-1-1 0 0 0,1 1 0 0 0,0-1 0 0 0,0 1 0 0 0,0-1 0 0 0,1 0 0 0 0,-1 0 0 0 0,1 0 0 0 0,0 1 0 0 0,0-2 0 0 0,1 1-1 0 0,-1 0 1 0 0,1 0 0 0 0,0-1 0 0 0,0 1 0 0 0,0-1 0 0 0,0 0 0 0 0,1 0 0 0 0,-1 0 0 0 0,1-1 0 0 0,0 1 0 0 0,0-1 0 0 0,0 0 0 0 0,0 0 0 0 0,0 0 0 0 0,0 0 0 0 0,0-1 0 0 0,4 1 45 0 0,99 14-4893 0 0,-37-25-6869 0 0,-57 6 7060 0 0</inkml:trace>
  <inkml:trace contextRef="#ctx0" brushRef="#br0" timeOffset="3444.799">1 155 216 0 0,'0'0'880'0'0,"0"0"-397"0"0,0 0-100 0 0,0 0 265 0 0,0 0 416 0 0,0 0 244 0 0,0 0-1 0 0,0 0-170 0 0,0 0-212 0 0,0 0-115 0 0,0 0-20 0 0,0 0 24 0 0,0 0 15 0 0,27-1 1 0 0,172-6 1324 0 0,-26-15-394 0 0,-61 7-1326 0 0,-63 8 1799 0 0,-83 7-1835 0 0,1 1-344 0 0,1-1 1 0 0,-1-1-1 0 0,1-3 0 0 0,0 0 1 0 0,-23-7-55 0 0,54 11-58 0 0,-1 0 0 0 0,1 0-1 0 0,-1 0 1 0 0,1 0 0 0 0,-1 0 0 0 0,1-1 0 0 0,0 1 0 0 0,-1 0 0 0 0,1-1-1 0 0,-1 1 1 0 0,1-1 0 0 0,0 0 0 0 0,-1 0 0 0 0,1 1 0 0 0,0-1 0 0 0,0 0-1 0 0,-1 0 1 0 0,1 0 0 0 0,0 0 0 0 0,0 0 0 0 0,0 0 0 0 0,0 0 0 0 0,0-1-1 0 0,0 1 1 0 0,1 0 0 0 0,-1-1 0 0 0,0 1 0 0 0,1 0 0 0 0,-1-1-1 0 0,1 1 1 0 0,-1-1 0 0 0,1 1 0 0 0,0-1 0 0 0,-1 1 0 0 0,1-1 0 0 0,0 1-1 0 0,0-1 1 0 0,0 1 0 0 0,0-1 0 0 0,1 0 58 0 0,61-32-10405 0 0,-42 24 3461 0 0</inkml:trace>
  <inkml:trace contextRef="#ctx0" brushRef="#br0" timeOffset="4442.652">2786 427 1464 0 0,'0'0'2045'0'0,"0"0"-676"0"0,0 0-342 0 0,0 0 57 0 0,0 0 215 0 0,0 0 112 0 0,0 0-121 0 0,0 0-291 0 0,0 0-312 0 0,0 0-229 0 0,0 0-80 0 0,0 0 49 0 0,0 0 86 0 0,6 0 86 0 0,356 1 5231 0 0,-246-6-5327 0 0,-116 5-345 0 0,0 0 95 0 0,0 0 108 0 0,-35-22 674 0 0,-110-51-956 0 0,141 70-176 0 0,1 0-1 0 0,0-1 1 0 0,0 1 0 0 0,0-1-1 0 0,0 1 1 0 0,1-1-1 0 0,-1 0 1 0 0,1 0 0 0 0,0 0-1 0 0,0 0 1 0 0,1 0 0 0 0,-1-1-1 0 0,1 1 1 0 0,0 0 0 0 0,0-1-1 0 0,0 1 1 0 0,0-4 97 0 0,3-20-3732 0 0,7 3-4031 0 0,-1 15-2356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5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31 3625 0 0,'0'0'1817'0'0,"0"0"3"0"0,0 0 152 0 0,0 0 224 0 0,0 0 12 0 0,0 0-284 0 0,0 0-409 0 0,0 0-365 0 0,0 0-261 0 0,-33 8-187 0 0,-104 24-128 0 0,72 1 142 0 0,58-25-557 0 0,2-4-129 0 0,0 1 1 0 0,1-1-1 0 0,-1 1 0 0 0,1 0 0 0 0,0 0 1 0 0,1 0-1 0 0,-1 0 0 0 0,1 1 0 0 0,0-1 1 0 0,1 1-1 0 0,-1 0 0 0 0,1 0 0 0 0,0 0 1 0 0,1 0-1 0 0,-1 0 0 0 0,1 1 0 0 0,1-1 1 0 0,-1 0-1 0 0,1 0 0 0 0,0 1 0 0 0,0-1 1 0 0,1 0-1 0 0,0 1 0 0 0,0-1 0 0 0,0 0 1 0 0,1 0-1 0 0,0 0 0 0 0,0 0 0 0 0,0 0 1 0 0,1 0-1 0 0,3 4-30 0 0,1 0-44 0 0,1-1 1 0 0,1 0 0 0 0,0-1-1 0 0,0 0 1 0 0,0 0-1 0 0,1-1 1 0 0,1 0 0 0 0,-1-1-1 0 0,1 0 1 0 0,0 0 0 0 0,0-1-1 0 0,0-1 1 0 0,1 0-1 0 0,0-1 1 0 0,4 1 43 0 0,-2-1-702 0 0,0 0 1 0 0,0-1-1 0 0,1-1 0 0 0,-1-1 1 0 0,0 0-1 0 0,1 0 0 0 0,-1-2 1 0 0,5 0 701 0 0,33-14-9122 0 0,-34 11 2303 0 0</inkml:trace>
  <inkml:trace contextRef="#ctx0" brushRef="#br0" timeOffset="248.206">601 307 688 0 0,'0'0'1171'0'0,"0"0"111"0"0,0 0 369 0 0,0 0 457 0 0,0 0 237 0 0,0 0-109 0 0,0 0-361 0 0,0 0-431 0 0,0 0-314 0 0,0 0-206 0 0,0 0-122 0 0,0 0-41 0 0,0 0-9 0 0,-13 31 18 0 0,-38 91-6 0 0,39-98 26 0 0,16-36-465 0 0,-3 6-80 0 0,140-234 2355 0 0,-125 212-2617 0 0,1 1 0 0 0,2 1 1 0 0,0 0-1 0 0,2 2 1 0 0,1 0-1 0 0,1 1 1 0 0,3-1 16 0 0,22 1-2793 0 0,-38 24-1884 0 0,-3 6-3663 0 0,-5-3-397 0 0</inkml:trace>
  <inkml:trace contextRef="#ctx0" brushRef="#br0" timeOffset="530.574">1061 97 5817 0 0,'0'0'1847'0'0,"0"0"-258"0"0,0 0-52 0 0,0 0-6 0 0,0 0-140 0 0,0 0-256 0 0,0 0-335 0 0,0 0-290 0 0,-24 34-169 0 0,-74 102-134 0 0,72-72 7 0 0,27-55-135 0 0,-1-5-19 0 0,0-1 1 0 0,0 0-1 0 0,0 0 0 0 0,1 0 0 0 0,0 0 0 0 0,-1 0 0 0 0,1 0 0 0 0,0 0 0 0 0,1 0 0 0 0,-1 0 1 0 0,0 0-1 0 0,1 0 0 0 0,0-1 0 0 0,-1 1 0 0 0,1 0 0 0 0,0-1 0 0 0,0 0 0 0 0,1 1 0 0 0,-1-1 1 0 0,0 0-1 0 0,1 0 0 0 0,0 0 0 0 0,-1-1 0 0 0,1 1 0 0 0,0-1 0 0 0,0 1 0 0 0,0-1 1 0 0,-1 0-1 0 0,2 0 0 0 0,-1 0 0 0 0,0-1 0 0 0,0 1 0 0 0,0-1 0 0 0,0 1 0 0 0,0-1 0 0 0,0 0 1 0 0,1 0-1 0 0,-1 0 0 0 0,0-1-60 0 0,8-1 255 0 0,1 0-1 0 0,-1-1 1 0 0,0 0 0 0 0,-1-1-1 0 0,1 0 1 0 0,-1 0 0 0 0,1-1 0 0 0,-1-1-1 0 0,-1 0 1 0 0,1 0 0 0 0,-1-1-1 0 0,0 0 1 0 0,0-1 0 0 0,-1 0 0 0 0,0 0-1 0 0,-1 0 1 0 0,0-1 0 0 0,0-1-1 0 0,1-2-253 0 0,-2 2 89 0 0,-1-1 0 0 0,0 1 0 0 0,0-1 0 0 0,-1 0 0 0 0,-1 0 0 0 0,0 0 0 0 0,0-1 0 0 0,-1 1 0 0 0,-1-1 0 0 0,0 0 0 0 0,0 1 0 0 0,-1-1 0 0 0,-2-11-90 0 0,2 20-101 0 0,0-1 0 0 0,-1 1 0 0 0,1 0 0 0 0,-1 0-1 0 0,0 0 1 0 0,0 0 0 0 0,0 0 0 0 0,0 0-1 0 0,-1 0 1 0 0,1 0 0 0 0,-1 0 0 0 0,0 0 0 0 0,0 1-1 0 0,0-1 1 0 0,0 1 0 0 0,0-1 0 0 0,0 1 0 0 0,-1 0-1 0 0,1 0 1 0 0,-2-1 101 0 0,-16-6-4027 0 0,-3 6-4390 0 0,16 3-2468 0 0</inkml:trace>
  <inkml:trace contextRef="#ctx0" brushRef="#br0" timeOffset="877.136">1678 39 6113 0 0,'0'0'1689'0'0,"0"0"-426"0"0,0 0 21 0 0,0 0 184 0 0,0 0-27 0 0,0 0-199 0 0,0 0-311 0 0,0 0-304 0 0,0 0-113 0 0,-34 14-90 0 0,-106 48-82 0 0,116-52-230 0 0,14-7-45 0 0,1 1 1 0 0,0-1 0 0 0,0 1-1 0 0,1 1 1 0 0,-1 0-1 0 0,1 0 1 0 0,0 0 0 0 0,0 1-1 0 0,1 0 1 0 0,0 1 0 0 0,0 0-1 0 0,0 1-67 0 0,6-8-6 0 0,0 1 1 0 0,0-1-1 0 0,1 1 0 0 0,-1 0 1 0 0,1-1-1 0 0,-1 1 0 0 0,1 0 0 0 0,-1-1 1 0 0,1 1-1 0 0,-1 0 0 0 0,1 0 0 0 0,0 0 1 0 0,-1-1-1 0 0,1 1 0 0 0,0 0 0 0 0,-1 0 1 0 0,1 0-1 0 0,0 0 0 0 0,0 0 0 0 0,0-1 1 0 0,0 1-1 0 0,0 0 0 0 0,0 0 0 0 0,0 0 1 0 0,0 0-1 0 0,1 0 0 0 0,-1 0 0 0 0,0-1 1 0 0,0 1-1 0 0,1 0 0 0 0,-1 0 0 0 0,0 0 1 0 0,1-1-1 0 0,-1 1 0 0 0,1 0 0 0 0,-1 0 1 0 0,1-1-1 0 0,0 1 0 0 0,-1 0 0 0 0,1-1 1 0 0,0 1-1 0 0,-1-1 0 0 0,1 1 0 0 0,0-1 1 0 0,-1 1-1 0 0,1-1 0 0 0,0 1 1 0 0,0-1-1 0 0,0 0 0 0 0,0 1 6 0 0,43 10 35 0 0,-10-11 72 0 0,-29-1-87 0 0,0 0 0 0 0,0 1 1 0 0,0-1-1 0 0,0 1 0 0 0,0 0 1 0 0,0 0-1 0 0,0 1 0 0 0,-1 0 1 0 0,1-1-1 0 0,0 2 0 0 0,0-1 1 0 0,-1 0-1 0 0,1 1 0 0 0,0 0 1 0 0,-1 0-1 0 0,0 0 1 0 0,1 1-1 0 0,-1 0 0 0 0,0-1 1 0 0,1 3-21 0 0,-4-3 47 0 0,-1 1 0 0 0,0 0 0 0 0,1-1 0 0 0,-1 1 1 0 0,0-1-1 0 0,-1 1 0 0 0,1 0 0 0 0,0-1 0 0 0,-1 1 0 0 0,0-1 1 0 0,1 1-1 0 0,-1-1 0 0 0,0 1 0 0 0,0-1 0 0 0,0 1 1 0 0,-1-1-1 0 0,1 0 0 0 0,0 0 0 0 0,-1 0 0 0 0,0 1 0 0 0,1-1 1 0 0,-1-1-1 0 0,0 1 0 0 0,0 0 0 0 0,0 0 0 0 0,0-1 1 0 0,-1 1-1 0 0,1-1 0 0 0,-2 1-47 0 0,-190 131-1703 0 0,179-126-927 0 0,4-5-5568 0 0,7-2 838 0 0</inkml:trace>
  <inkml:trace contextRef="#ctx0" brushRef="#br0" timeOffset="1207.691">2033 68 10946 0 0,'0'0'2561'0'0,"0"0"-727"0"0,0 0-401 0 0,0 0-139 0 0,0 0-173 0 0,0 0-191 0 0,0 0-210 0 0,0 0-172 0 0,0 0-120 0 0,0 0-118 0 0,-32 14-100 0 0,-98 44-78 0 0,128-57-130 0 0,-52 29 129 0 0,50-23-142 0 0,4-6 5 0 0,-1 0 0 0 0,1 0 0 0 0,-1 0 0 0 0,1 0-1 0 0,0 0 1 0 0,-1 0 0 0 0,1 0 0 0 0,0 0 0 0 0,0 0 0 0 0,0 0 0 0 0,0 0 0 0 0,0 0 0 0 0,0 0 0 0 0,0 0 0 0 0,0 0 0 0 0,0 0-1 0 0,0 0 1 0 0,1 1 0 0 0,-1-1 0 0 0,0 0 0 0 0,1 0 0 0 0,-1 0 0 0 0,1-1 0 0 0,-1 1 0 0 0,1 0 0 0 0,-1 0 0 0 0,1 0 0 0 0,0 0 0 0 0,-1 0-1 0 0,1-1 1 0 0,0 1 0 0 0,0 0 0 0 0,-1 0 0 0 0,1-1 0 0 0,0 1 0 0 0,0-1 0 0 0,0 1 0 0 0,0-1 0 0 0,0 1 0 0 0,0-1 0 0 0,0 0-1 0 0,0 1 1 0 0,1-1 6 0 0,54 16-353 0 0,-42-13 312 0 0,-11-3 47 0 0,1 1 0 0 0,-1-1 0 0 0,1 1 1 0 0,-1 0-1 0 0,0-1 0 0 0,1 1 0 0 0,-1 1 0 0 0,0-1 1 0 0,0 0-1 0 0,0 1 0 0 0,0 0 0 0 0,0 0 0 0 0,0 0 1 0 0,0 0-1 0 0,-1 0 0 0 0,1 0 0 0 0,-1 1 1 0 0,1-1-1 0 0,-1 1 0 0 0,0-1 0 0 0,0 1 0 0 0,0 0 1 0 0,-1 0-1 0 0,1 0 0 0 0,-1 0 0 0 0,1 1 0 0 0,-1-1 1 0 0,0 0-1 0 0,0 0 0 0 0,0 1 0 0 0,-1-1 0 0 0,1 1 1 0 0,-1-1-1 0 0,0 0 0 0 0,0 1 0 0 0,0-1 1 0 0,0 1-1 0 0,-1-1 0 0 0,1 1 0 0 0,-1-1 0 0 0,-1 3-6 0 0,-6 6 15 0 0,0-1-1 0 0,-1-1 0 0 0,-1 1 0 0 0,0-1 1 0 0,0-1-1 0 0,-1 0 0 0 0,0 0 0 0 0,0-1 0 0 0,-1-1 1 0 0,0 0-1 0 0,-1 0 0 0 0,-10 3-14 0 0,-70 24-1799 0 0,52-24-7690 0 0,31-10-1485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62 12875 0 0,'0'0'1484'0'0,"0"0"-606"0"0,0 0-318 0 0,0 0 31 0 0,0 0 203 0 0,0 0 169 0 0,0 0-39 0 0,0 0-175 0 0,0 0-245 0 0,0 0-223 0 0,0 0-80 0 0,-1 5 1 0 0,2 130 1321 0 0,6-64-1114 0 0,27 501 166 0 0,-23-452-1448 0 0,-9-80-1720 0 0,-1-1-3391 0 0,-1-33 732 0 0,-2 0-3559 0 0</inkml:trace>
  <inkml:trace contextRef="#ctx0" brushRef="#br0" timeOffset="246.854">0 677 9986 0 0,'0'0'1391'0'0,"0"0"-489"0"0,0 0-221 0 0,0 0 139 0 0,0 0 135 0 0,0 0-19 0 0,36-8-154 0 0,112-26-215 0 0,255-53-559 0 0,-319 71-1608 0 0,12-3-2199 0 0,-2 0-4923 0 0,-73 14 5815 0 0</inkml:trace>
  <inkml:trace contextRef="#ctx0" brushRef="#br0" timeOffset="717.868">998 486 984 0 0,'0'0'2578'0'0,"0"0"-84"0"0,0 0-147 0 0,0 0-173 0 0,0 0-180 0 0,-32 19-278 0 0,-99 60-322 0 0,27 3 1293 0 0,104-81-2669 0 0,-4 1 7 0 0,0 1-1 0 0,1 1 1 0 0,0-1-1 0 0,-1 0 0 0 0,1 1 1 0 0,0 0-1 0 0,1 0 1 0 0,-1 0-1 0 0,1 0 1 0 0,0 0-1 0 0,0 0 1 0 0,0 0-1 0 0,0 1 1 0 0,1-1-1 0 0,-1 1 1 0 0,1-1-1 0 0,1 1 1 0 0,-1 0-1 0 0,0-1 1 0 0,1 1-1 0 0,0 2-24 0 0,4-4-5 0 0,0-1-1 0 0,-1 1 1 0 0,1-1 0 0 0,0 0 0 0 0,0 0-1 0 0,1 0 1 0 0,-1 0 0 0 0,0-1 0 0 0,1 0-1 0 0,-1 0 1 0 0,1 0 0 0 0,-1 0-1 0 0,1-1 1 0 0,-1 0 0 0 0,1 0 0 0 0,-1 0-1 0 0,1 0 1 0 0,0-1 5 0 0,-5 1 0 0 0,24-2 66 0 0,0-2 0 0 0,1 0 0 0 0,-1-1 0 0 0,-1-2-1 0 0,1-1 1 0 0,-1 0 0 0 0,-1-2 0 0 0,0 0-1 0 0,0-2-65 0 0,20 1 34 0 0,-34 49-20 0 0,-8-4 69 0 0,-1-31-87 0 0,-1 1 0 0 0,1-1 1 0 0,0 1-1 0 0,1-1 0 0 0,-1 1 1 0 0,1 0-1 0 0,-1-1 0 0 0,1 1 0 0 0,0 0 1 0 0,0-1-1 0 0,1 1 0 0 0,-1 0 1 0 0,1-1-1 0 0,0 1 0 0 0,0-1 1 0 0,0 1-1 0 0,0-1 0 0 0,1 1 1 0 0,-1-1-1 0 0,1 0 0 0 0,0 0 1 0 0,0 0-1 0 0,0 0 0 0 0,0 0 0 0 0,1 0 1 0 0,-1 0-1 0 0,1-1 0 0 0,0 1 1 0 0,0-1-1 0 0,-1 0 0 0 0,2 0 1 0 0,-1 0-1 0 0,0 0 0 0 0,0 0 1 0 0,0-1-1 0 0,1 0 0 0 0,-1 1 0 0 0,1-1 1 0 0,-1 0-1 0 0,4 0 4 0 0,0-1 43 0 0,0-1-1 0 0,0 0 0 0 0,0 0 1 0 0,-1 0-1 0 0,1-1 1 0 0,0 0-1 0 0,-1-1 1 0 0,1 1-1 0 0,-1-1 0 0 0,0 0 1 0 0,0-1-1 0 0,0 1 1 0 0,0-1-1 0 0,-1-1 1 0 0,1 1-1 0 0,0-2-42 0 0,28-26 180 0 0,-2-1 0 0 0,-2-2 1 0 0,-1-1-1 0 0,-2-1 0 0 0,-1-2 0 0 0,-2 0 0 0 0,-2-2 0 0 0,-1 0 1 0 0,6-23-181 0 0,-10 20 45 0 0,-2-1 1 0 0,-1-1 0 0 0,-3 0-1 0 0,-2-1 1 0 0,-2 0 0 0 0,-2 0-1 0 0,-2-1 1 0 0,-2-26-46 0 0,-1 74 3 0 0,0 0-1 0 0,0 1 1 0 0,-1-1 0 0 0,1 0 0 0 0,0 0-1 0 0,0 0 1 0 0,0 1 0 0 0,0-1 0 0 0,-1 0-1 0 0,1 0 1 0 0,0 0 0 0 0,0 1-1 0 0,-1-1 1 0 0,1 0 0 0 0,0 0 0 0 0,0 0-1 0 0,-1 0 1 0 0,1 0 0 0 0,0 0-1 0 0,0 1 1 0 0,-1-1 0 0 0,1 0 0 0 0,0 0-1 0 0,0 0 1 0 0,-1 0 0 0 0,1 0 0 0 0,0 0-1 0 0,-1 0 1 0 0,1 0 0 0 0,0 0-1 0 0,0 0 1 0 0,-1-1 0 0 0,1 1 0 0 0,0 0-1 0 0,0 0 1 0 0,-1 0 0 0 0,1 0-1 0 0,0 0 1 0 0,0 0 0 0 0,-1 0 0 0 0,1-1-1 0 0,0 1 1 0 0,0 0 0 0 0,0 0-1 0 0,-1 0 1 0 0,1-1 0 0 0,0 1 0 0 0,0 0-1 0 0,0 0 1 0 0,0-1-3 0 0,-21 103-7 0 0,4 0-1 0 0,5 0 1 0 0,5 1 0 0 0,4 0-1 0 0,4 1 1 0 0,8 36 7 0 0,29 48-412 0 0,-31-172-569 0 0,2-22-4690 0 0,0-25-3182 0 0,-6 20 2632 0 0</inkml:trace>
  <inkml:trace contextRef="#ctx0" brushRef="#br0" timeOffset="964.699">1749 423 912 0 0,'0'0'4780'0'0,"0"0"-2293"0"0,0 0-573 0 0,0 0-52 0 0,-31 29-177 0 0,-97 93-262 0 0,73-57 403 0 0,54-64-1789 0 0,0 0 0 0 0,1 0 0 0 0,-1 0 0 0 0,1 0 0 0 0,-1 1 0 0 0,1-1 0 0 0,-1 0 0 0 0,1 0 0 0 0,0 1-1 0 0,-1-1 1 0 0,1 0 0 0 0,0 0 0 0 0,0 1 0 0 0,0-1 0 0 0,0 0 0 0 0,0 0 0 0 0,0 1 0 0 0,0-1 0 0 0,1 0 0 0 0,-1 0 0 0 0,0 1 0 0 0,1-1 0 0 0,-1 0 0 0 0,1 0 0 0 0,-1 0 0 0 0,1 0 0 0 0,0 1 0 0 0,-1-1 0 0 0,1 0 0 0 0,0 0 0 0 0,0 0-1 0 0,0 0 1 0 0,-1-1 0 0 0,1 1 0 0 0,0 0 0 0 0,0 0 0 0 0,1-1 0 0 0,-1 1 0 0 0,0 0 0 0 0,0-1 0 0 0,0 1 0 0 0,0-1 0 0 0,0 1 0 0 0,1-1 0 0 0,-1 0 0 0 0,0 1 0 0 0,1-1-37 0 0,67 6 735 0 0,-61-6-596 0 0,72-3 397 0 0,-52 1-506 0 0,0 1 0 0 0,0 1 0 0 0,0 1 0 0 0,-1 1 0 0 0,1 2 0 0 0,4 2-30 0 0,3 10-1293 0 0,-27-7-3278 0 0,-5 3-5960 0 0,-3-8 6710 0 0</inkml:trace>
  <inkml:trace contextRef="#ctx0" brushRef="#br0" timeOffset="1205.889">2040 780 0 0 0,'0'0'619'0'0,"0"0"1131"0"0,0 0 433 0 0,0 0 186 0 0,0 0 168 0 0,0 0 22 0 0,34-6-225 0 0,106-21-398 0 0,-74 1 134 0 0,-57 18-1666 0 0,-4 5-296 0 0,0-1-1 0 0,0 0 1 0 0,0-1-1 0 0,-1 1 0 0 0,1-1 1 0 0,-1 0-1 0 0,0 0 1 0 0,0 0-1 0 0,-1-1 1 0 0,0 1-1 0 0,0-1 1 0 0,0 0-1 0 0,-1 0 0 0 0,1 0 1 0 0,-1 0-1 0 0,-1 0 1 0 0,1 0-1 0 0,-1 0 1 0 0,0-1-1 0 0,-1 1 0 0 0,1-1 1 0 0,-1 1-1 0 0,-1 0 1 0 0,1-1-1 0 0,-1 1 1 0 0,0-1-1 0 0,-1 1-107 0 0,-2 2-35 0 0,0 1-1 0 0,-1-1 1 0 0,0 1-1 0 0,0 0 1 0 0,0 0 0 0 0,0 0-1 0 0,0 1 1 0 0,0 0-1 0 0,-1 0 1 0 0,1 0 0 0 0,-1 1-1 0 0,0 0 1 0 0,1 0-1 0 0,-1 0 1 0 0,0 1-1 0 0,0-1 1 0 0,1 2 0 0 0,-1-1-1 0 0,0 0 1 0 0,0 1-1 0 0,1 0 1 0 0,-1 1 0 0 0,0-1-1 0 0,1 1 1 0 0,-1 0-1 0 0,1 0 1 0 0,0 1 0 0 0,0 0-1 0 0,0-1 1 0 0,0 2-1 0 0,-2 1 36 0 0,-3 2-29 0 0,0 0 0 0 0,1 1 0 0 0,0 1 0 0 0,0-1 0 0 0,1 2-1 0 0,0-1 1 0 0,0 1 0 0 0,1 0 0 0 0,1 0 0 0 0,0 1 0 0 0,0 0 0 0 0,1 0-1 0 0,0 0 1 0 0,1 1 0 0 0,0 0 0 0 0,1 0 0 0 0,0 0 0 0 0,1 0-1 0 0,1 0 1 0 0,0 0 0 0 0,0 1 0 0 0,1 7 29 0 0,2-13-63 0 0,-1 0 0 0 0,1 1 0 0 0,0-1 0 0 0,0 0 0 0 0,1 0 0 0 0,-1-1 1 0 0,2 1-1 0 0,-1-1 0 0 0,1 1 0 0 0,0-1 0 0 0,0 0 0 0 0,1 0 0 0 0,0-1 0 0 0,0 1 0 0 0,0-1 0 0 0,1 0 0 0 0,-1-1 0 0 0,1 1 1 0 0,0-1-1 0 0,0 0 0 0 0,1-1 0 0 0,3 2 63 0 0,73 31-3266 0 0,-3-14-5554 0 0,-59-17 2367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1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345 177 2913 0 0,'0'0'2283'0'0,"0"0"-1474"0"0,0 0-567 0 0,0 0 352 0 0,0 0 467 0 0,0 0 178 0 0,0 0-124 0 0,-17 32-337 0 0,-60 104-295 0 0,-128 237 112 0 0,159-303 198 0 0,57-86 2246 0 0,8-26-2796 0 0,-7 14-100 0 0,77-143 11 0 0,6 5-1 0 0,50-58-153 0 0,-64 132-245 0 0,-72 135-582 0 0,-8 17 1273 0 0,16 103 731 0 0,-15-157-1086 0 0,0 1 0 0 0,0-1 0 0 0,1 0 0 0 0,0 1 0 0 0,0-2 0 0 0,1 1 0 0 0,0 0 0 0 0,0-1 0 0 0,0 1 0 0 0,0-1 0 0 0,1 0 0 0 0,0-1 0 0 0,0 1 0 0 0,1-1 0 0 0,-1 0 0 0 0,1 0 0 0 0,-1 0 0 0 0,1-1 0 0 0,1 0 0 0 0,-1 0-1 0 0,0-1 1 0 0,4 1-91 0 0,-4-1 196 0 0,0-1 0 0 0,0-1-1 0 0,0 1 1 0 0,-1-1 0 0 0,1 0-1 0 0,0 0 1 0 0,0-1-1 0 0,0 0 1 0 0,0 0 0 0 0,0 0-1 0 0,-1 0 1 0 0,1-1 0 0 0,-1 0-1 0 0,1-1 1 0 0,-1 1-1 0 0,0-1 1 0 0,1 0 0 0 0,-1 0-1 0 0,-1 0 1 0 0,1-1 0 0 0,0 0-1 0 0,-1 0 1 0 0,0 0-1 0 0,0 0 1 0 0,0-1 0 0 0,-1 0-1 0 0,1 1 1 0 0,-1-1-1 0 0,0 0 1 0 0,0-1 0 0 0,-1 1-1 0 0,0-1 1 0 0,0 1 0 0 0,0-1-1 0 0,0 0-195 0 0,32-158 580 0 0,-27 53-4114 0 0,0 77-2363 0 0,-5 24 170 0 0,0 5-5435 0 0</inkml:trace>
  <inkml:trace contextRef="#ctx0" brushRef="#br0" timeOffset="269.371">1069 232 4241 0 0,'0'0'2022'0'0,"0"0"-799"0"0,0 0-238 0 0,0 0 154 0 0,-17 32 128 0 0,-51 101-55 0 0,47-57 38 0 0,22-63-1042 0 0,0-5-66 0 0,1 1 0 0 0,0-1 0 0 0,0 0 0 0 0,0 0 0 0 0,1-1 0 0 0,1 1 0 0 0,-1-1 0 0 0,1 1 0 0 0,1-1 0 0 0,-1 0 0 0 0,1 0 0 0 0,0-1 0 0 0,1 0 0 0 0,-1 0 0 0 0,1 0 0 0 0,0 0 0 0 0,1-1 0 0 0,0 0 0 0 0,-1 0 0 0 0,2-1 0 0 0,-1 0 0 0 0,0 0 0 0 0,1-1 0 0 0,0 0 0 0 0,-1 0 0 0 0,1-1 0 0 0,0 0 0 0 0,1 0 0 0 0,-1-1 0 0 0,0 0 0 0 0,0 0 0 0 0,1-1 0 0 0,-1 0 0 0 0,7-1-142 0 0,-11 1 148 0 0,-1 0 0 0 0,1 0 0 0 0,0-1 1 0 0,0 1-1 0 0,0-1 0 0 0,0 0 1 0 0,0 0-1 0 0,-1 0 0 0 0,1-1 0 0 0,-1 1 1 0 0,1-1-1 0 0,-1 0 0 0 0,1 0 1 0 0,-1 0-1 0 0,0 0 0 0 0,0-1 0 0 0,0 1 1 0 0,0-1-1 0 0,0 0 0 0 0,-1 0 0 0 0,1 0 1 0 0,-1 0-1 0 0,0 0 0 0 0,0 0 1 0 0,0-1-1 0 0,0 1 0 0 0,0-1 0 0 0,-1 0 1 0 0,1-1-149 0 0,11-115 1346 0 0,-13 111-1409 0 0,-1 0 0 0 0,-1 0 0 0 0,0 0 0 0 0,0 0 0 0 0,-1 1 0 0 0,0-1-1 0 0,0 1 1 0 0,-1 0 0 0 0,0 0 0 0 0,0 0 0 0 0,-1 0 0 0 0,0 1 0 0 0,-6-7 63 0 0,-58-39-5483 0 0,54 49 162 0 0,3 3-5364 0 0</inkml:trace>
  <inkml:trace contextRef="#ctx0" brushRef="#br0" timeOffset="682.447">1476 365 8026 0 0,'0'0'1589'0'0,"0"0"-323"0"0,0 0-27 0 0,0 0 112 0 0,0 0-68 0 0,0 0-271 0 0,0 0-332 0 0,0 0-216 0 0,0 0-62 0 0,0 0-32 0 0,0 0-55 0 0,0 0-83 0 0,0 0-78 0 0,8 14-46 0 0,27 48-44 0 0,-33-58-9 0 0,1 0 0 0 0,-1 1 1 0 0,1-1-1 0 0,0-1 1 0 0,0 1-1 0 0,1 0 1 0 0,-1-1-1 0 0,1 1 0 0 0,0-1 1 0 0,0 0-1 0 0,0 0 1 0 0,0-1-1 0 0,0 1 1 0 0,1-1-1 0 0,-1 0 0 0 0,1 0 1 0 0,-1-1-1 0 0,1 1 1 0 0,0-1-1 0 0,0 0 1 0 0,0 0-1 0 0,0-1 0 0 0,-1 1 1 0 0,1-1-1 0 0,0 0 1 0 0,0 0-1 0 0,0-1 1 0 0,0 1-1 0 0,0-1 0 0 0,0 0 1 0 0,-1-1-1 0 0,1 1 1 0 0,0-1-56 0 0,12-5 309 0 0,-1 0 0 0 0,-1 0 1 0 0,1-2-1 0 0,-2 0 0 0 0,1-1 1 0 0,-1 0-1 0 0,13-12-309 0 0,66-52 411 0 0,-83 107-988 0 0,-10-25 525 0 0,0-2 63 0 0,-1-1 0 0 0,1 1 0 0 0,0 0-1 0 0,0 0 1 0 0,1 0 0 0 0,0-1-1 0 0,0 1 1 0 0,0 0 0 0 0,1-1 0 0 0,-1 1-1 0 0,1-1 1 0 0,1 1 0 0 0,-1-1-1 0 0,1 0 1 0 0,0 0 0 0 0,0 0-1 0 0,0 0 1 0 0,1 0 0 0 0,0-1 0 0 0,0 0-1 0 0,0 0 1 0 0,0 0 0 0 0,1 0-1 0 0,-1 0 1 0 0,1-1 0 0 0,0 0 0 0 0,0 0-1 0 0,0-1 1 0 0,1 1 0 0 0,-1-1-1 0 0,1 0 1 0 0,-1 0 0 0 0,2-1-11 0 0,-2-1 145 0 0,1 0 0 0 0,0-1 0 0 0,-1 0 0 0 0,1 0 1 0 0,-1 0-1 0 0,0-1 0 0 0,1 0 0 0 0,-1 0 0 0 0,0 0 0 0 0,0 0 1 0 0,0-1-1 0 0,0 0 0 0 0,-1 0 0 0 0,1-1 0 0 0,-1 1 0 0 0,0-1 0 0 0,0 0 1 0 0,0 0-1 0 0,1-2-145 0 0,10-11 236 0 0,-1-1 1 0 0,0 0 0 0 0,-2-1 0 0 0,0-1-1 0 0,-1 0 1 0 0,-1 0 0 0 0,1-6-237 0 0,8-14 34 0 0,10-43-1018 0 0,-26 45-9311 0 0,-3 34-1631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1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635 781 1288 0 0,'0'0'1210'0'0,"0"0"-318"0"0,0 0-48 0 0,0 0 214 0 0,0 0 261 0 0,0 0 96 0 0,0 0-126 0 0,0 0-254 0 0,0 0-261 0 0,0 0-221 0 0,0 0-130 0 0,0 0-47 0 0,0 0 0 0 0,3 30 12 0 0,10 94 14 0 0,-7 93 1422 0 0,-25-144 881 0 0,19-79 789 0 0,-3-12-3135 0 0,1 6-134 0 0,1-13-115 0 0,1 1 0 0 0,1-1 1 0 0,1 1-1 0 0,1 0 1 0 0,1-1-1 0 0,2 2 0 0 0,0-1 1 0 0,2 1-1 0 0,0 0 0 0 0,1 0 1 0 0,2 1-1 0 0,10-16-110 0 0,-5 10 22 0 0,1 1 1 0 0,2 1-1 0 0,1 1 1 0 0,1 0-1 0 0,19-17-22 0 0,-38 40-1 0 0,0 0-1 0 0,0-1 1 0 0,0 1-1 0 0,0 0 1 0 0,0 0 0 0 0,0 0-1 0 0,0 0 1 0 0,1 1-1 0 0,-1-1 1 0 0,1 1 0 0 0,-1-1-1 0 0,1 1 1 0 0,0 0-1 0 0,-1 0 1 0 0,1 0-1 0 0,0 0 1 0 0,0 0 0 0 0,0 1-1 0 0,-1-1 1 0 0,1 1-1 0 0,0 0 1 0 0,0 0 0 0 0,0 0-1 0 0,0 0 1 0 0,0 1-1 0 0,0-1 1 0 0,0 1-1 0 0,0-1 1 0 0,-1 1 0 0 0,1 0-1 0 0,0 0 1 0 0,0 1-1 0 0,0-1 2 0 0,47 149-208 0 0,-50-149 122 0 0,0-1 0 0 0,0 1 0 0 0,0 0-1 0 0,0-1 1 0 0,0 1 0 0 0,0 0 0 0 0,0-1-1 0 0,0 1 1 0 0,0 0 0 0 0,1-1 0 0 0,-1 1-1 0 0,0 0 1 0 0,1-1 0 0 0,-1 1 0 0 0,0-1-1 0 0,1 1 1 0 0,-1 0 0 0 0,1-1 0 0 0,-1 1-1 0 0,1-1 1 0 0,-1 0 0 0 0,1 1 0 0 0,-1-1-1 0 0,1 1 1 0 0,-1-1 0 0 0,1 0 0 0 0,-1 1-1 0 0,1-1 1 0 0,0 0 0 0 0,-1 0 0 0 0,1 1-1 0 0,0-1 1 0 0,-1 0 0 0 0,1 0 0 0 0,0 0-1 0 0,-1 0 1 0 0,1 0 0 0 0,0 0 0 0 0,-1 0-1 0 0,1 0 1 0 0,0 0 0 0 0,-1 0 0 0 0,1 0-1 0 0,0 0 1 0 0,-1-1 0 0 0,1 1 0 0 0,0 0-1 0 0,-1 0 1 0 0,1-1 0 0 0,0 1 86 0 0,19-28-15221 0 0,-16 23 11324 0 0</inkml:trace>
  <inkml:trace contextRef="#ctx0" brushRef="#br0" timeOffset="423.112">495 490 3025 0 0,'0'0'3386'0'0,"0"0"-1575"0"0,0 0-516 0 0,0 0 161 0 0,0 0 202 0 0,0 0 77 0 0,0 0-203 0 0,0 0-364 0 0,0 0-225 0 0,0 0-120 0 0,0 0-69 0 0,0 0-37 0 0,17-3-68 0 0,121-13 949 0 0,215-13 81 0 0,-314 29-1061 0 0,-131-38-32 0 0,81 33-561 0 0,0 0-1 0 0,1 0 1 0 0,0-1-1 0 0,0-1 1 0 0,0 1-1 0 0,1-2 1 0 0,0 1-1 0 0,1-1 0 0 0,-4-4-24 0 0,-8-20-2296 0 0,43 31-2301 0 0,8 1-5005 0 0,-19 0 444 0 0</inkml:trace>
  <inkml:trace contextRef="#ctx0" brushRef="#br0" timeOffset="722.624">1600 788 7730 0 0,'0'0'4381'0'0,"0"0"-2288"0"0,0 0-883 0 0,0 0 97 0 0,0 0 129 0 0,0 0-23 0 0,0 0-287 0 0,0 0-425 0 0,0 0-265 0 0,0 0-138 0 0,0 0-87 0 0,0 0-10 0 0,0 0 6 0 0,-12 20-28 0 0,-79 136 172 0 0,-5 21-497 0 0,57-118-1435 0 0,5-34-6897 0 0,28-24 3514 0 0,0-1-2203 0 0</inkml:trace>
  <inkml:trace contextRef="#ctx0" brushRef="#br0" timeOffset="971.454">1228 762 8018 0 0,'0'0'2723'0'0,"0"0"-651"0"0,0 0-490 0 0,0 0-126 0 0,0 0-58 0 0,0 0-128 0 0,0 0-233 0 0,0 0-193 0 0,0 0-133 0 0,0 0-120 0 0,0 0-91 0 0,0 0-64 0 0,27 17-50 0 0,83 53-64 0 0,-37 0 224 0 0,-52-43-400 0 0,14 13-418 0 0,1-3-1 0 0,2-1 0 0 0,2-1 1 0 0,20 12 272 0 0,-23-23-2531 0 0,-12-8-4087 0 0,-12-8-4180 0 0</inkml:trace>
  <inkml:trace contextRef="#ctx0" brushRef="#br0" timeOffset="2291.828">252 77 0 0 0,'0'0'277'0'0,"0"0"845"0"0,0 0 464 0 0,0 0 273 0 0,0 0 149 0 0,0 0-49 0 0,0 0-269 0 0,0 0-275 0 0,0 0-239 0 0,0 0-206 0 0,0 0-107 0 0,0 0-81 0 0,-14-12-52 0 0,-45-37-41 0 0,57 48-597 0 0,1-1-1 0 0,0 1 1 0 0,-1 0 0 0 0,1 0-1 0 0,-1-1 1 0 0,1 1-1 0 0,-1 1 1 0 0,0-1 0 0 0,1 0-1 0 0,-1 0 1 0 0,0 0-1 0 0,1 1 1 0 0,-1-1-1 0 0,0 1 1 0 0,0 0 0 0 0,0-1-1 0 0,0 1 1 0 0,1 0-1 0 0,-1 0 1 0 0,0 0 0 0 0,0 0-1 0 0,0 0 1 0 0,0 1-1 0 0,0-1 1 0 0,1 0-1 0 0,-2 1-91 0 0,-1 0 121 0 0,0 3-87 0 0,0-1-1 0 0,0 0 1 0 0,0 1 0 0 0,0 0-1 0 0,0 0 1 0 0,1 0-1 0 0,0 1 1 0 0,0-1 0 0 0,0 1-1 0 0,0 0 1 0 0,1-1-1 0 0,-1 1 1 0 0,1 0 0 0 0,1 1-1 0 0,-2 1-33 0 0,3-5 12 0 0,-14 43 94 0 0,2 1 0 0 0,3 1 0 0 0,1-1 0 0 0,3 1 0 0 0,1 1 0 0 0,3-1 0 0 0,3 38-106 0 0,-1-39 50 0 0,32 508 341 0 0,-33-512-355 0 0,1-7 11 0 0,-1 0 0 0 0,-1-1 0 0 0,-2 1 1 0 0,-2 0-1 0 0,-1-1 0 0 0,-10 33-47 0 0,5-41 140 0 0,-9 59 635 0 0,77-74 200 0 0,71-29 321 0 0,-89 9-1662 0 0,1 2-1 0 0,0 2 1 0 0,0 2-1 0 0,40 1 367 0 0,-54 0-3579 0 0,-9 0-4097 0 0,-5-2-3755 0 0</inkml:trace>
  <inkml:trace contextRef="#ctx0" brushRef="#br0" timeOffset="3051.045">1826 144 880 0 0,'0'0'1467'0'0,"0"0"-103"0"0,0 0 70 0 0,0 0 200 0 0,0 0 118 0 0,0 0-102 0 0,0 0-213 0 0,0 0-228 0 0,0 0-189 0 0,0 0-124 0 0,0 0-81 0 0,0 0-72 0 0,20-11-50 0 0,64-32-54 0 0,-72 38-432 0 0,1-1 0 0 0,-1 2 0 0 0,0 0 0 0 0,1 0-1 0 0,0 1 1 0 0,0 1 0 0 0,0 0 0 0 0,0 0 0 0 0,1 2 0 0 0,-1 0 0 0 0,8 1-207 0 0,6-1 133 0 0,-24 0-111 0 0,0 0 0 0 0,0 1 0 0 0,0 0 0 0 0,0-1 0 0 0,0 1 0 0 0,-1 0 0 0 0,1 0 0 0 0,0 0 0 0 0,0 1 0 0 0,-1-1 0 0 0,1 1 0 0 0,-1-1 0 0 0,1 1 0 0 0,-1 0 1 0 0,0 0-1 0 0,1 0 0 0 0,-1 0 0 0 0,0 1 0 0 0,0-1 0 0 0,-1 0 0 0 0,1 1 0 0 0,0-1 0 0 0,-1 1 0 0 0,0 0 0 0 0,1-1 0 0 0,-1 1 0 0 0,0 0 0 0 0,-1 0 0 0 0,1 0 0 0 0,0 0-22 0 0,12 95 769 0 0,-12-87-690 0 0,0 125 499 0 0,-6-1-1 0 0,-18 99-577 0 0,3-29 48 0 0,9-98 4 0 0,4-53-32 0 0,2 0-1 0 0,3 0 1 0 0,4 48-20 0 0,2-85-203 0 0,-15-3 3058 0 0,-98 11-2542 0 0,73-39-1251 0 0,29 3-2639 0 0,1-4-4809 0 0,3 7-3647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7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81 133 4817 0 0,'0'0'2048'0'0,"0"0"-363"0"0,0 0-124 0 0,0 0 63 0 0,0 0 91 0 0,0 0-46 0 0,0 0-312 0 0,0 0-399 0 0,0 0-315 0 0,0 0-243 0 0,0 0-73 0 0,0 0-15 0 0,0 0-32 0 0,-10 33-18 0 0,-31 108-54 0 0,24-18 74 0 0,4 154 177 0 0,30-282-295 0 0,91-78 355 0 0,-84 63-511 0 0,2 2 0 0 0,1 1 0 0 0,0 1-1 0 0,1 1 1 0 0,0 1 0 0 0,1 2 0 0 0,1 0 0 0 0,0 3 0 0 0,0 0 0 0 0,1 2 0 0 0,17-2-8 0 0,-44 9-7 0 0,-1 0 0 0 0,0-1-1 0 0,1 2 1 0 0,-1-1 0 0 0,0 0 0 0 0,1 0 0 0 0,-1 1 0 0 0,0 0 0 0 0,1 0 0 0 0,-1 0 0 0 0,0 0 0 0 0,0 0 0 0 0,0 1 0 0 0,0-1 0 0 0,0 1 0 0 0,0 0 0 0 0,-1 0 0 0 0,1 0 0 0 0,0 0 0 0 0,-1 0 0 0 0,0 1 0 0 0,1-1 0 0 0,-1 1 0 0 0,0 0 0 0 0,0-1 0 0 0,0 1 0 0 0,-1 0 0 0 0,1 0 0 0 0,-1 0 0 0 0,0 0 0 0 0,1 1 0 0 0,-2-1 0 0 0,1 0 0 0 0,0 0 0 0 0,0 1 0 0 0,-1-1 0 0 0,0 0 0 0 0,0 1 0 0 0,0 0 6 0 0,1 6 9 0 0,-1 0-1 0 0,-1 0 0 0 0,0 1 0 0 0,0-1 0 0 0,-1 0 0 0 0,0 0 1 0 0,-1 0-1 0 0,0 0 0 0 0,0-1 0 0 0,-1 1 0 0 0,-1-1 1 0 0,-3 6-8 0 0,-3 2-16 0 0,-1 0 0 0 0,-2-1 0 0 0,1-1 1 0 0,-2 0-1 0 0,0-1 0 0 0,0 0 0 0 0,-1-1 1 0 0,-1-1-1 0 0,0-1 0 0 0,-1 0 0 0 0,0-1 1 0 0,-1-1-1 0 0,0-1 0 0 0,0-1 0 0 0,-17 4 16 0 0,28-9-142 0 0,-1 0-1 0 0,0-1 1 0 0,1 0-1 0 0,-1-1 0 0 0,0 0 1 0 0,0 0-1 0 0,0-1 1 0 0,1 0-1 0 0,-1 0 0 0 0,1-1 1 0 0,-1 0-1 0 0,1-1 1 0 0,-6-2 142 0 0,10 3-254 0 0,1 0 0 0 0,0 0 0 0 0,-1 0 0 0 0,1-1 0 0 0,0 1 0 0 0,0-1 0 0 0,1 0-1 0 0,-1 1 1 0 0,1-1 0 0 0,-1 0 0 0 0,1-1 0 0 0,0 1 0 0 0,0 0 0 0 0,0-1 0 0 0,1 1 0 0 0,-1-1 0 0 0,1 1 0 0 0,0-1 0 0 0,0 0 0 0 0,0 1 0 0 0,0-2 254 0 0,-1-38-7977 0 0,2 27 2190 0 0</inkml:trace>
  <inkml:trace contextRef="#ctx0" brushRef="#br0" timeOffset="300.251">803 542 4465 0 0,'0'0'1656'0'0,"0"0"-173"0"0,0 0 72 0 0,0 0 223 0 0,0 0 117 0 0,0 0-124 0 0,0 0-375 0 0,0 0-394 0 0,-14 33-313 0 0,-40 106-244 0 0,39-65-37 0 0,17-69-363 0 0,-1-1 1 0 0,1 1 0 0 0,0 0-1 0 0,1-1 1 0 0,-1 1 0 0 0,1-1-1 0 0,0 0 1 0 0,0 0 0 0 0,0 0-1 0 0,1 0 1 0 0,-1 0 0 0 0,1-1 0 0 0,0 1-1 0 0,0-1 1 0 0,0 0 0 0 0,0-1-1 0 0,1 1 1 0 0,-1-1 0 0 0,1 1-1 0 0,-1-1 1 0 0,1-1 0 0 0,0 1-1 0 0,0-1 1 0 0,0 0 0 0 0,0 0-1 0 0,0 0 1 0 0,0 0 0 0 0,0-1-1 0 0,0 0 1 0 0,0 0 0 0 0,1-1 0 0 0,-1 1-1 0 0,0-1 1 0 0,0 0 0 0 0,0-1-1 0 0,0 1 1 0 0,-1-1 0 0 0,1 0-1 0 0,1 0-45 0 0,10-5 177 0 0,0 0-1 0 0,0-2 0 0 0,0 1 0 0 0,-1-2 0 0 0,0 0 1 0 0,-1-1-1 0 0,0 0 0 0 0,-1-1 0 0 0,0-1 1 0 0,-1 0-1 0 0,0 0 0 0 0,-1-1 0 0 0,-1-1 1 0 0,4-7-177 0 0,-9 15 7 0 0,-1 0 1 0 0,0 0-1 0 0,-1 0 0 0 0,0-1 1 0 0,0 1-1 0 0,0-1 1 0 0,-1 0-1 0 0,0 0 1 0 0,-1 0-1 0 0,0 0 1 0 0,0 0-1 0 0,0 0 1 0 0,-1 0-1 0 0,-1 0 1 0 0,1 0-1 0 0,-1 0 1 0 0,0 0-1 0 0,-1 0 1 0 0,0 0-1 0 0,0 0 1 0 0,-1 1-1 0 0,0-1 1 0 0,0 1-1 0 0,-1-1 1 0 0,0 1-1 0 0,-4-4-7 0 0,-56-33-2105 0 0,39 36-1183 0 0,-1 2-3560 0 0,15 5-3897 0 0</inkml:trace>
  <inkml:trace contextRef="#ctx0" brushRef="#br0" timeOffset="579.604">1592 0 12979 0 0,'0'0'1055'0'0,"0"0"-359"0"0,0 0-25 0 0,0 0 315 0 0,0 0 241 0 0,0 0 46 0 0,0 0-200 0 0,0 0-311 0 0,0 0-225 0 0,0 0-151 0 0,-4 35-105 0 0,-16 109-80 0 0,-7 160 198 0 0,43 12-786 0 0,-14-246-3189 0 0,-19-62-5538 0 0,13-8 6260 0 0,-1 0-3741 0 0</inkml:trace>
  <inkml:trace contextRef="#ctx0" brushRef="#br0" timeOffset="1015.737">1256 391 7098 0 0,'0'0'1668'0'0,"0"0"-236"0"0,0 0-29 0 0,0 0 53 0 0,0 0-58 0 0,0 0-203 0 0,0 0-259 0 0,34-8-170 0 0,113-22-130 0 0,148-32 1312 0 0,-256 49-1891 0 0,-1-2-1 0 0,0-2 1 0 0,-1-1-1 0 0,-2-2 1 0 0,0-1-1 0 0,15-13-56 0 0,0-3 57 0 0,-54 70 473 0 0,-14 5-288 0 0,2 1 1 0 0,2 1-1 0 0,1 0 0 0 0,2 1 1 0 0,2 0-1 0 0,2 0 0 0 0,2 1 1 0 0,0 35-243 0 0,5-72 7 0 0,0 1 1 0 0,0-1-1 0 0,1 0 1 0 0,0 1-1 0 0,0-1 1 0 0,1 0-1 0 0,-1 0 1 0 0,1 0-1 0 0,0 0 1 0 0,1 0-1 0 0,-1 0 0 0 0,1 0 1 0 0,0-1-1 0 0,0 1 1 0 0,0-1-1 0 0,1 0 1 0 0,-1 0-1 0 0,1 0 1 0 0,0 0-1 0 0,0-1 1 0 0,1 0-1 0 0,-1 0 1 0 0,1 0-1 0 0,-1 0 1 0 0,1 0-1 0 0,0-1 1 0 0,0 0-1 0 0,0 0 0 0 0,0-1 1 0 0,1 1-1 0 0,-1-1 1 0 0,0 0-1 0 0,1-1 1 0 0,-1 1-1 0 0,3-1-7 0 0,6-1 50 0 0,-1 0-1 0 0,1-2 0 0 0,0 1 1 0 0,0-2-1 0 0,-1 0 1 0 0,0 0-1 0 0,0-1 0 0 0,9-5-49 0 0,-9 4 11 0 0,77-16 43 0 0,-88 23-53 0 0,-1 0 0 0 0,0 1 0 0 0,1 0 0 0 0,-1-1-1 0 0,0 1 1 0 0,0 0 0 0 0,0-1 0 0 0,0 1-1 0 0,-1 0 1 0 0,1 0 0 0 0,0 0 0 0 0,-1 0 0 0 0,1-1-1 0 0,-1 1 1 0 0,0 0 0 0 0,1 0 0 0 0,-1 0-1 0 0,0 0 1 0 0,0 0 0 0 0,-1 0 0 0 0,1 0 0 0 0,0 0-1 0 0,-1 0 1 0 0,1 1-1 0 0,-1 3 1 0 0,1 5-26 0 0,-1-7-47 0 0,0 1 0 0 0,0-1 0 0 0,1 0-1 0 0,-1 0 1 0 0,1 0 0 0 0,0 1-1 0 0,0-1 1 0 0,0 0 0 0 0,0 1-1 0 0,1-1 1 0 0,0 0 0 0 0,0 0-1 0 0,0 0 1 0 0,0 0 0 0 0,1 0-1 0 0,0 0 1 0 0,-1 0 0 0 0,1 0 0 0 0,1-1-1 0 0,-1 1 1 0 0,0-1 0 0 0,1 1-1 0 0,0-1 1 0 0,0 0 0 0 0,0 0-1 0 0,0 0 1 0 0,0-1 0 0 0,1 1-1 0 0,-1-1 1 0 0,1 1 0 0 0,0-1 0 0 0,0 0-1 0 0,2 0 73 0 0,33 1-3377 0 0,-13-3-5655 0 0,-14 0 310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6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247 137 0 0 0,'0'0'904'0'0,"0"0"846"0"0,0 0 106 0 0,0 0-193 0 0,0 0-212 0 0,0 0-181 0 0,0 0-93 0 0,-16-5-64 0 0,-50-14-72 0 0,64 19-958 0 0,0-1 0 0 0,0 1 0 0 0,-1 0 0 0 0,1-1 0 0 0,0 1-1 0 0,0 0 1 0 0,0 0 0 0 0,0 1 0 0 0,-1-1 0 0 0,1 0 0 0 0,0 1 0 0 0,0-1-1 0 0,0 1 1 0 0,0 0 0 0 0,0-1 0 0 0,0 1 0 0 0,0 0 0 0 0,0 1 0 0 0,0-1-1 0 0,0 0 1 0 0,0 0 0 0 0,1 1 0 0 0,-1-1 0 0 0,1 1 0 0 0,-1-1 0 0 0,1 1-1 0 0,-1 0-82 0 0,-3 3 218 0 0,-6 9-81 0 0,-1 0 0 0 0,2 1 0 0 0,0 0 0 0 0,1 0-1 0 0,1 1 1 0 0,0 0 0 0 0,1 1 0 0 0,0-1-1 0 0,2 1 1 0 0,0 1 0 0 0,1-1 0 0 0,1 1 0 0 0,0 0-1 0 0,1 0 1 0 0,1-1 0 0 0,2 19-137 0 0,-1-31 22 0 0,0 1 0 0 0,0 0-1 0 0,1-1 1 0 0,0 1 0 0 0,0 0 0 0 0,1-1 0 0 0,-1 0-1 0 0,1 1 1 0 0,0-1 0 0 0,1 0 0 0 0,-1 0 0 0 0,1 0 0 0 0,0 0-1 0 0,0 0 1 0 0,1-1 0 0 0,-1 1 0 0 0,1-1 0 0 0,0 0 0 0 0,0 0-1 0 0,1-1 1 0 0,-1 1 0 0 0,1-1 0 0 0,0 0 0 0 0,-1 0-1 0 0,1 0 1 0 0,1-1 0 0 0,-1 0 0 0 0,0 0 0 0 0,1 0 0 0 0,-1 0-1 0 0,1-1 1 0 0,-1 0 0 0 0,1 0 0 0 0,-1-1 0 0 0,1 0-1 0 0,0 0-21 0 0,6 0 130 0 0,-1-1-1 0 0,0 0 1 0 0,0-1-1 0 0,0 0 1 0 0,0-1-1 0 0,0 0 1 0 0,0-1-1 0 0,-1 0 1 0 0,0 0-1 0 0,0-2 1 0 0,0 1-1 0 0,0-1 1 0 0,-1 0-1 0 0,0-1 1 0 0,0 0-1 0 0,-1-1 1 0 0,0 1-1 0 0,0-2 1 0 0,-1 1-1 0 0,0-1 1 0 0,0 0-1 0 0,0-2-129 0 0,2-5 105 0 0,0-1-1 0 0,-1 0 1 0 0,-1 0-1 0 0,-1 0 1 0 0,-1-1-1 0 0,0 0 1 0 0,-1 0-1 0 0,-1 0 1 0 0,0-1-1 0 0,-2 1 1 0 0,0-1-1 0 0,-1-2-104 0 0,-1 10-177 0 0,0 0-1 0 0,0 0 1 0 0,-1 0 0 0 0,-1 0-1 0 0,1 1 1 0 0,-2-1-1 0 0,0 1 1 0 0,0 0 0 0 0,0 0-1 0 0,-2 0 1 0 0,1 0-1 0 0,-1 1 1 0 0,-4-5 177 0 0,-15-5-3347 0 0,2 16-6208 0 0,14 3 3006 0 0</inkml:trace>
  <inkml:trace contextRef="#ctx0" brushRef="#br0" timeOffset="330.652">597 509 10306 0 0,'0'0'2825'0'0,"0"0"-1364"0"0,0 0-635 0 0,0 0-10 0 0,0 0 86 0 0,0 0 37 0 0,0 0-143 0 0,0 0-260 0 0,0 0-148 0 0,22-32-73 0 0,70-98-69 0 0,-15 41 186 0 0,72-69 33 0 0,-147 159-498 0 0,1 1 0 0 0,-1 0 0 0 0,0 0 0 0 0,0-1 0 0 0,0 1 1 0 0,-1 0-1 0 0,1 1 0 0 0,0-1 0 0 0,-1 0 0 0 0,1 0 0 0 0,-1 1 1 0 0,0-1-1 0 0,0 1 0 0 0,0-1 0 0 0,0 1 0 0 0,0 0 0 0 0,0-1 1 0 0,-1 1-1 0 0,1 0 0 0 0,-1-1 0 0 0,0 1 0 0 0,0 0 0 0 0,0 0 1 0 0,0-1-1 0 0,0 1 0 0 0,-1 0 0 0 0,1-1 0 0 0,-1 1 33 0 0,3 13-18 0 0,-2-11 26 0 0,1 0 0 0 0,0 0 1 0 0,0 0-1 0 0,0 0 0 0 0,0-1 0 0 0,1 1 0 0 0,0 0 1 0 0,0-1-1 0 0,0 1 0 0 0,1-1 0 0 0,-1 1 0 0 0,1-1 1 0 0,0 0-1 0 0,0 0 0 0 0,1 0 0 0 0,-1-1 0 0 0,1 1 0 0 0,0-1 1 0 0,-1 0-1 0 0,2 0 0 0 0,-1 0 0 0 0,0 0 0 0 0,1-1 1 0 0,-1 0-1 0 0,1 0 0 0 0,-1 0 0 0 0,1 0 0 0 0,0-1 1 0 0,0 1-1 0 0,0-2 0 0 0,0 1 0 0 0,0 0 0 0 0,0-1 1 0 0,0 0-1 0 0,2 0-8 0 0,12-4 135 0 0,0 0 1 0 0,0-2 0 0 0,0 0-1 0 0,-1-1 1 0 0,1-1 0 0 0,-2-1-1 0 0,1 0 1 0 0,-1-1 0 0 0,-1-1 0 0 0,0-1-1 0 0,0 0 1 0 0,-1-1 0 0 0,-1-1-1 0 0,0 0 1 0 0,-1-1 0 0 0,-1 0-1 0 0,0-1 1 0 0,-1-1 0 0 0,1-1-136 0 0,14-19-1482 0 0,-9 11-5071 0 0,-10 14-4855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4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379 34 0 0 0,'0'0'207'0'0,"0"0"650"0"0,0 0 89 0 0,0 0-85 0 0,0 0-58 0 0,0 0-28 0 0,0 0 16 0 0,-1-2-39 0 0,-2-1-574 0 0,1 0-1 0 0,0 1 1 0 0,-1-1-1 0 0,0 1 1 0 0,0 0 0 0 0,1 0-1 0 0,-1 0 1 0 0,0 0-1 0 0,-1 0 1 0 0,1 1 0 0 0,0-1-1 0 0,0 1 1 0 0,-1 0-1 0 0,1 0 1 0 0,-1 0-1 0 0,1 1 1 0 0,-1-1 0 0 0,1 1-1 0 0,-1 0 1 0 0,1-1-1 0 0,-1 2 1 0 0,1-1 0 0 0,-1 0-1 0 0,1 1 1 0 0,-1 0-1 0 0,-1 0-177 0 0,-101 31-317 0 0,93-26 539 0 0,-123 56 1184 0 0,136-61-1389 0 0,-1-1 1 0 0,1 1-1 0 0,-1-1 1 0 0,1 1 0 0 0,-1-1-1 0 0,1 1 1 0 0,0-1-1 0 0,-1 1 1 0 0,1 0-1 0 0,0-1 1 0 0,0 1-1 0 0,-1 0 1 0 0,1-1-1 0 0,0 1 1 0 0,0 0-1 0 0,0-1 1 0 0,0 1 0 0 0,0 0-1 0 0,0-1 1 0 0,0 1-1 0 0,0 0 1 0 0,0 0-1 0 0,0-1 1 0 0,0 1-1 0 0,0 0 1 0 0,0-1-1 0 0,1 1 1 0 0,-1 0-1 0 0,0-1 1 0 0,1 1 0 0 0,-1-1-1 0 0,0 1 1 0 0,1 0-1 0 0,-1-1 1 0 0,0 1-1 0 0,1-1 1 0 0,-1 1-1 0 0,1-1 1 0 0,-1 1-1 0 0,1-1 1 0 0,0 0-1 0 0,-1 1 1 0 0,1-1 0 0 0,-1 1-1 0 0,1-1 1 0 0,0 0-1 0 0,-1 0 1 0 0,1 1-1 0 0,0-1 1 0 0,-1 0-1 0 0,1 0 1 0 0,0 0-1 0 0,0 0-17 0 0,41 16 913 0 0,-6-7-368 0 0,-15-5-395 0 0,-1 0 0 0 0,0 2 0 0 0,0 0 0 0 0,-1 2 0 0 0,0 0-1 0 0,0 1 1 0 0,-1 1 0 0 0,1 1-150 0 0,-17-10 60 0 0,1 1-1 0 0,-1 0 1 0 0,1 1 0 0 0,-1-1 0 0 0,1 0-1 0 0,-1 1 1 0 0,0-1 0 0 0,0 1-1 0 0,0 0 1 0 0,-1 0 0 0 0,1 0 0 0 0,-1-1-1 0 0,1 2 1 0 0,-1-1 0 0 0,0 0 0 0 0,0 0-1 0 0,0 0 1 0 0,-1 0 0 0 0,1 1-1 0 0,-1-1 1 0 0,0 0 0 0 0,0 0 0 0 0,0 1-1 0 0,0-1 1 0 0,0 0 0 0 0,-1 1-1 0 0,0-1 1 0 0,1 0 0 0 0,-1 0 0 0 0,0 0-1 0 0,-1 0 1 0 0,0 3-60 0 0,-12 7 62 0 0,0-2-1 0 0,-1 0 1 0 0,0 0 0 0 0,0-1-1 0 0,-1-1 1 0 0,0-1 0 0 0,-1 0-1 0 0,0-1 1 0 0,0-1 0 0 0,-1-1 0 0 0,1 0-1 0 0,-15 1-61 0 0,27-4-122 0 0,-1-1-1 0 0,1 0 0 0 0,0 0 0 0 0,-1 0 1 0 0,1 0-1 0 0,0-1 0 0 0,-1 0 1 0 0,1 0-1 0 0,-1-1 0 0 0,1 0 1 0 0,-1 1-1 0 0,1-2 0 0 0,0 1 1 0 0,0-1-1 0 0,0 1 0 0 0,0-2 0 0 0,-2 0 123 0 0,3-20-4807 0 0,11 10-1539 0 0,-3 5 1428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1706 460 4665 0 0,'0'0'1775'0'0,"0"0"-153"0"0,0 0 155 0 0,0 0 148 0 0,0 0-85 0 0,0 0-318 0 0,0 0-454 0 0,0 0-350 0 0,-11 34-206 0 0,-28 101-36 0 0,38-134-452 0 0,0 0 0 0 0,0 0 0 0 0,0 0-1 0 0,1 1 1 0 0,-1-1 0 0 0,0 1 0 0 0,1-1 0 0 0,-1 0 0 0 0,1 1 0 0 0,-1-1 0 0 0,1 1 0 0 0,0-1 0 0 0,-1 1 0 0 0,1-1-1 0 0,0 1 1 0 0,0-1 0 0 0,0 1 0 0 0,0-1 0 0 0,1 1 0 0 0,-1-1 0 0 0,0 1 0 0 0,1-1 0 0 0,-1 1 0 0 0,0-1 0 0 0,1 1-1 0 0,0-1 1 0 0,-1 0 0 0 0,1 1 0 0 0,0-1 0 0 0,0 0 0 0 0,0 0 0 0 0,0 1 0 0 0,0-1 0 0 0,0 0 0 0 0,0 0-1 0 0,0 0 1 0 0,0 0 0 0 0,1 0 0 0 0,0 0-24 0 0,3 1 220 0 0,3 1-4 0 0,-1 0-1 0 0,2-1 1 0 0,-1 0-1 0 0,0 0 1 0 0,0-1-1 0 0,0 0 1 0 0,1-1-1 0 0,-1 0 1 0 0,0 0 0 0 0,1-1-1 0 0,-1 0 1 0 0,0 0-1 0 0,0-1 1 0 0,1 0-1 0 0,-1 0 1 0 0,-1-1-1 0 0,1 0 1 0 0,0-1-1 0 0,-1 0 1 0 0,1 0 0 0 0,-1 0-1 0 0,-1-1 1 0 0,1 0-1 0 0,0 0 1 0 0,-1-1-1 0 0,0 0 1 0 0,-1 0-1 0 0,1 0 1 0 0,-1-1-1 0 0,0 1 1 0 0,-1-1 0 0 0,1-1-216 0 0,-1 4-35 0 0,-1 0 1 0 0,1-1-1 0 0,-1 1 1 0 0,0-1-1 0 0,0 1 1 0 0,-1-1-1 0 0,1 0 1 0 0,-1 0-1 0 0,0 0 1 0 0,-1 0-1 0 0,1 0 1 0 0,-1-1-1 0 0,0 1 1 0 0,0 0-1 0 0,-1-1 1 0 0,1 1-1 0 0,-1-1 1 0 0,-1 1-1 0 0,1-1 1 0 0,-1 1-1 0 0,0 0 1 0 0,0-1-1 0 0,0 1 1 0 0,-1 0-1 0 0,1 0 1 0 0,-1 0-1 0 0,-1 0 1 0 0,1 0-1 0 0,-1 0 1 0 0,0 1-1 0 0,0-1 1 0 0,0 1-1 0 0,0 0 1 0 0,-1-1-1 0 0,0 2 1 0 0,0-1-1 0 0,0 0 35 0 0,-3 1-506 0 0,1 1 0 0 0,-1-1 0 0 0,0 1 0 0 0,0 0-1 0 0,-1 1 1 0 0,1-1 0 0 0,0 2 0 0 0,0-1 0 0 0,-1 1-1 0 0,1 0 1 0 0,0 0 0 0 0,-1 1 0 0 0,0 0 506 0 0,-58 16-11010 0 0,46-9 3927 0 0</inkml:trace>
  <inkml:trace contextRef="#ctx0" brushRef="#br0" timeOffset="536.353">2273 523 8786 0 0,'0'0'1787'0'0,"0"0"-204"0"0,0 0-25 0 0,0 0-61 0 0,0 0-199 0 0,0 0-361 0 0,-31 20-420 0 0,-96 65-304 0 0,125-84-213 0 0,0-1 1 0 0,0 1-1 0 0,-1 0 1 0 0,1 0 0 0 0,0 1-1 0 0,0-1 1 0 0,0 0-1 0 0,0 1 1 0 0,1-1-1 0 0,-1 1 1 0 0,0-1-1 0 0,1 1 1 0 0,-1 0-1 0 0,1 0 1 0 0,-1 0-1 0 0,1 0 1 0 0,0 0-1 0 0,0 0 1 0 0,0 0-1 0 0,0 0 1 0 0,0 0-1 0 0,0 1 1 0 0,0-1-1 0 0,1 0 1 0 0,0 0-1 0 0,-1 1 1 0 0,1 1-1 0 0,0 4-30 0 0,0-5 18 0 0,-1 1 0 0 0,1-1 0 0 0,-1 1 0 0 0,1-1 0 0 0,0 1 0 0 0,1 0 0 0 0,-1-1 0 0 0,1 1 0 0 0,-1-1-1 0 0,1 1 1 0 0,0-1 0 0 0,0 0 0 0 0,1 1 0 0 0,-1-1 0 0 0,1 0 0 0 0,0 0 0 0 0,-1 0 0 0 0,1 0 0 0 0,1 0 0 0 0,-1 0 0 0 0,0 0 0 0 0,1-1 0 0 0,-1 1 0 0 0,1-1 0 0 0,0 0 0 0 0,0 0 0 0 0,0 0 0 0 0,0 0 0 0 0,0 0 0 0 0,0-1 0 0 0,0 1 0 0 0,1-1 0 0 0,-1 0 0 0 0,1 0 0 0 0,-1 0-1 0 0,0 0 1 0 0,3-1 12 0 0,7 2 101 0 0,0-2-1 0 0,1 1 0 0 0,-1-2 1 0 0,0 0-1 0 0,0-1 0 0 0,0 0 1 0 0,0 0-1 0 0,0-2 0 0 0,-1 0 0 0 0,1 0 1 0 0,-1-1-1 0 0,0 0 0 0 0,0-1 1 0 0,-1-1-1 0 0,8-5-100 0 0,6-5 450 0 0,-1-1 0 0 0,-1-1-1 0 0,-1-2 1 0 0,-1 0 0 0 0,0-1 0 0 0,7-11-450 0 0,-5 4 175 0 0,-2 0 0 0 0,-1-2 0 0 0,-1 0-1 0 0,-2-1 1 0 0,-1-1 0 0 0,-1-1 0 0 0,-2 0 0 0 0,-2 0 0 0 0,7-30-175 0 0,-16 49-20 0 0,0 1 1 0 0,0-1 0 0 0,-1 1-1 0 0,-1-1 1 0 0,-1 0-1 0 0,0 1 1 0 0,0-1 0 0 0,-3-7 19 0 0,3 17-31 0 0,0 1 0 0 0,-1-1 0 0 0,1 1 1 0 0,-1-1-1 0 0,0 1 0 0 0,0-1 0 0 0,0 1 1 0 0,-1 0-1 0 0,1 0 0 0 0,-1 0 0 0 0,0 1 1 0 0,0-1-1 0 0,-1 1 0 0 0,1-1 0 0 0,-1 1 1 0 0,1 0-1 0 0,-1 0 0 0 0,0 1 0 0 0,0-1 0 0 0,-1 1 1 0 0,1 0-1 0 0,0 0 0 0 0,-1 0 0 0 0,1 0 1 0 0,-1 1-1 0 0,0 0 0 0 0,1 0 31 0 0,-4 0-40 0 0,1 1 0 0 0,0 0-1 0 0,0 0 1 0 0,0 0 0 0 0,0 1-1 0 0,0 0 1 0 0,0 1 0 0 0,0 0 0 0 0,0 0-1 0 0,0 0 1 0 0,1 1 0 0 0,-1-1 0 0 0,1 2-1 0 0,-1-1 1 0 0,1 1 0 0 0,0 0-1 0 0,1 0 1 0 0,-1 1 0 0 0,1-1 0 0 0,-4 6 40 0 0,-86 116-199 0 0,86-111 186 0 0,1 1 0 0 0,0 0 0 0 0,1 0-1 0 0,1 1 1 0 0,1 0 0 0 0,0 0 0 0 0,2 0 0 0 0,0 0 0 0 0,0 1 0 0 0,2-1 0 0 0,0 1 0 0 0,2 16 13 0 0,2-23-23 0 0,1 0 1 0 0,0-1 0 0 0,0 1 0 0 0,1-1 0 0 0,1 0 0 0 0,0-1 0 0 0,0 1 0 0 0,1-1 0 0 0,0 0 0 0 0,0-1 0 0 0,1 0 0 0 0,1 0-1 0 0,-1 0 1 0 0,1-1 0 0 0,0-1 0 0 0,1 1 0 0 0,-1-2 0 0 0,1 1 0 0 0,0-1 0 0 0,1-1 0 0 0,-1 0 0 0 0,1 0 0 0 0,0-1 0 0 0,0 0-1 0 0,7 0 23 0 0,150 12-3485 0 0,-63-48-7071 0 0,-87 22 6608 0 0,-4 3 1145 0 0</inkml:trace>
  <inkml:trace contextRef="#ctx0" brushRef="#br0" timeOffset="785.063">2912 435 920 0 0,'0'0'1562'0'0,"0"0"-149"0"0,0 0 151 0 0,0 0 232 0 0,0 0 136 0 0,0 0-121 0 0,0 0-328 0 0,0 0-368 0 0,0 0-288 0 0,0 0-204 0 0,0 0-87 0 0,0 0-8 0 0,0 0-21 0 0,-6 31-18 0 0,-15 95-11 0 0,20-125-460 0 0,0 0 0 0 0,1 0 1 0 0,-1 0-1 0 0,0 0 0 0 0,1 0 1 0 0,-1 0-1 0 0,1 0 1 0 0,0 0-1 0 0,-1 1 0 0 0,1-1 1 0 0,0 0-1 0 0,0 0 0 0 0,-1 0 1 0 0,1 0-1 0 0,0 0 0 0 0,0 1 1 0 0,0-1-1 0 0,0 0 0 0 0,1 0 1 0 0,-1 0-1 0 0,0 0 0 0 0,0 0 1 0 0,1 1-1 0 0,-1-1 0 0 0,1 0 1 0 0,-1 0-1 0 0,1 0 0 0 0,-1 0 1 0 0,1 0-1 0 0,0 0 1 0 0,-1 0-1 0 0,1-1 0 0 0,0 1 1 0 0,0 0-1 0 0,0 0 0 0 0,-1 0 1 0 0,1-1-1 0 0,0 1 0 0 0,0 0 1 0 0,0-1-1 0 0,0 1 0 0 0,0-1 1 0 0,1 1-1 0 0,-1-1 0 0 0,0 0 1 0 0,1 1-19 0 0,3 0 195 0 0,3 1 132 0 0,1 1 1 0 0,0-2-1 0 0,0 1 1 0 0,0-1-1 0 0,0 0 1 0 0,0-1-1 0 0,0 0 1 0 0,0 0-1 0 0,0-1 1 0 0,0 0-1 0 0,0-1 1 0 0,-1 0-1 0 0,1 0 1 0 0,0-1-1 0 0,1-1-327 0 0,4-2 174 0 0,-1 0 0 0 0,0-1 0 0 0,-1-1 0 0 0,1 0 0 0 0,-1 0 0 0 0,-1-1 0 0 0,0-1 0 0 0,0 0 0 0 0,-1 0 0 0 0,0-1 0 0 0,-1-1 0 0 0,0 1 0 0 0,-1-1 0 0 0,1-3-174 0 0,6-34-1567 0 0,-15 47 173 0 0,0 2-816 0 0,0 0-1333 0 0,0 0-2798 0 0,0 0-4575 0 0</inkml:trace>
  <inkml:trace contextRef="#ctx0" brushRef="#br0" timeOffset="1030.407">3700 409 12171 0 0,'0'0'2616'0'0,"0"0"-954"0"0,0 0-463 0 0,0 0-106 0 0,0 0-144 0 0,0 0-141 0 0,0 0-177 0 0,0 0-139 0 0,0 0-134 0 0,-34 12-111 0 0,-108 37-107 0 0,70-6-45 0 0,64-34-82 0 0,-50 81-212 0 0,57-88 179 0 0,0 0 0 0 0,0 1 0 0 0,0-1 0 0 0,1 1 0 0 0,-1-1 1 0 0,1 0-1 0 0,0 1 0 0 0,-1-1 0 0 0,1 1 0 0 0,0-1 1 0 0,0 1-1 0 0,1-1 0 0 0,-1 1 0 0 0,1-1 0 0 0,-1 1 0 0 0,1-1 1 0 0,-1 0-1 0 0,1 1 0 0 0,0-1 0 0 0,0 0 0 0 0,1 0 1 0 0,-1 0-1 0 0,0 1 0 0 0,1-1 0 0 0,-1 0 0 0 0,1-1 1 0 0,-1 1-1 0 0,1 0 0 0 0,0 0 0 0 0,0-1 0 0 0,0 1 0 0 0,0-1 1 0 0,0 0-1 0 0,0 1 0 0 0,0-1 0 0 0,1 0 0 0 0,-1 0 1 0 0,0 0-1 0 0,1-1 0 0 0,1 1 20 0 0,11 3-102 0 0,1 0 0 0 0,-1-2 0 0 0,1 0 0 0 0,-1-1-1 0 0,1 0 1 0 0,0-1 0 0 0,-1-1 0 0 0,1 0 0 0 0,0-2 0 0 0,-1 1 0 0 0,0-2 0 0 0,0 0 0 0 0,8-4 102 0 0,51-18-2665 0 0,-4-4-3311 0 0,-33 15 774 0 0,-17 7-1110 0 0</inkml:trace>
  <inkml:trace contextRef="#ctx0" brushRef="#br0" timeOffset="1304.888">4261 59 14883 0 0,'0'0'1730'0'0,"0"0"-513"0"0,0 0-144 0 0,0 0 4 0 0,0 0-29 0 0,0 0-165 0 0,0 0-205 0 0,0 0-141 0 0,0 0-53 0 0,0 0-26 0 0,0 0-51 0 0,0 0-65 0 0,0 0-71 0 0,-5 34-72 0 0,-15 107-47 0 0,8 78 130 0 0,13-197-365 0 0,1 0-1 0 0,0 0 0 0 0,2 0 1 0 0,0 0-1 0 0,2-1 0 0 0,5 16 84 0 0,40 63-3594 0 0,-46-89 2622 0 0,-4-10-2555 0 0,-1-1-3513 0 0,0 0-3038 0 0</inkml:trace>
  <inkml:trace contextRef="#ctx0" brushRef="#br0" timeOffset="1548.002">3985 379 12211 0 0,'0'0'1924'0'0,"0"0"-542"0"0,0 0-207 0 0,0 0-90 0 0,0 0-87 0 0,0 0-165 0 0,0 0-191 0 0,0 0-128 0 0,0 0-101 0 0,0 0-115 0 0,31-1-96 0 0,99-6-58 0 0,116 12 94 0 0,-218-5-600 0 0,84-2-1589 0 0,-38-4-8690 0 0,-49 3 1536 0 0</inkml:trace>
  <inkml:trace contextRef="#ctx0" brushRef="#br0" timeOffset="-770.547">474 586 0 0 0,'0'0'3973'0'0,"0"0"-2066"0"0,0 0-878 0 0,0 0-43 0 0,0 0 186 0 0,0 0 167 0 0,0 0-26 0 0,0 0-233 0 0,0 0-292 0 0,0 0-232 0 0,0 0-139 0 0,0 0-100 0 0,-3 24-49 0 0,-23 158 322 0 0,20-127-360 0 0,5-34-98 0 0,0-1 1 0 0,-2 0-1 0 0,0 0 1 0 0,-1 0 0 0 0,-1-1-1 0 0,-1 1 1 0 0,-1-1-1 0 0,0 0 1 0 0,-2-1-1 0 0,-3 6-132 0 0,12-24 46 0 0,0-1 0 0 0,-1 1-1 0 0,1-1 1 0 0,0 1 0 0 0,0-1 0 0 0,0 1-1 0 0,-1-1 1 0 0,1 1 0 0 0,0-1-1 0 0,-1 1 1 0 0,1-1 0 0 0,0 1-1 0 0,-1-1 1 0 0,1 1 0 0 0,-1 0-1 0 0,1-1 1 0 0,-1 1 0 0 0,1 0 0 0 0,-1-1-1 0 0,1 1 1 0 0,-1 0 0 0 0,1 0-1 0 0,-1-1 1 0 0,1 1 0 0 0,-1 0-1 0 0,1 0 1 0 0,-1 0 0 0 0,1 0-1 0 0,-1 0 1 0 0,1 0 0 0 0,-1 0 0 0 0,0 0-1 0 0,1 0 1 0 0,-1 0 0 0 0,1 0-1 0 0,-1 0 1 0 0,1 0 0 0 0,-1 0-1 0 0,1 0 1 0 0,-1 1 0 0 0,1-1-1 0 0,-1 0 1 0 0,1 0 0 0 0,-1 1 0 0 0,1-1-1 0 0,-1 0 1 0 0,1 1 0 0 0,-1-1-1 0 0,1 0 1 0 0,-1 1 0 0 0,1-1-1 0 0,0 1 1 0 0,-1-1 0 0 0,1 1-1 0 0,0-1 1 0 0,-1 1 0 0 0,1-1 0 0 0,0 1-1 0 0,0-1 1 0 0,0 1 0 0 0,-1-1-1 0 0,1 1 1 0 0,0-1 0 0 0,0 1-1 0 0,0-1-45 0 0,-2-48 898 0 0,2 47-946 0 0,5-30 82 0 0,1 0 0 0 0,2 0 1 0 0,1 1-1 0 0,1 0 0 0 0,1 1 1 0 0,2 0-1 0 0,1 1 0 0 0,1 1 1 0 0,6-6-35 0 0,-3-1 3 0 0,97-153 85 0 0,-27 72 56 0 0,-33 64 149 0 0,-53 52-278 0 0,-1-1 0 0 0,1 1-1 0 0,-1 0 1 0 0,0 0 0 0 0,1 1-1 0 0,-1-1 1 0 0,0 0 0 0 0,1 0-1 0 0,-1 1 1 0 0,0-1 0 0 0,0 1-1 0 0,0-1 1 0 0,0 1 0 0 0,0-1-1 0 0,-1 1 1 0 0,1-1 0 0 0,0 1-1 0 0,-1 0 1 0 0,1-1 0 0 0,-1 1-1 0 0,0 0 1 0 0,1 0 0 0 0,-1-1-1 0 0,0 1 1 0 0,0 0 0 0 0,0 0-1 0 0,0-1 1 0 0,-1 2-15 0 0,20 243 895 0 0,-22-240-877 0 0,1 1 0 0 0,-1-1 0 0 0,0 0 1 0 0,-1 1-1 0 0,1-2 0 0 0,-1 1 0 0 0,-1 0 0 0 0,1-1 0 0 0,-1 0 0 0 0,0 0 1 0 0,0 0-1 0 0,0 0 0 0 0,-1-1 0 0 0,1 0 0 0 0,-1 0 0 0 0,0-1 0 0 0,0 1 1 0 0,-1-1-1 0 0,1-1 0 0 0,-1 1 0 0 0,1-1 0 0 0,-1 0 0 0 0,-5 0-18 0 0,-1 2-158 0 0,-1 0 0 0 0,0-1 0 0 0,0 0 0 0 0,0-1 1 0 0,0-1-1 0 0,0-1 0 0 0,0 0 0 0 0,0 0 0 0 0,-1-1 0 0 0,1-1 0 0 0,0-1 158 0 0,-22-19-2687 0 0,29 10-1209 0 0,3-1-3840 0 0,3 9 122 0 0</inkml:trace>
  <inkml:trace contextRef="#ctx0" brushRef="#br0" timeOffset="-254.45">785 832 3545 0 0,'0'0'1203'0'0,"0"0"-22"0"0,0 0 428 0 0,0 0 400 0 0,0 0 97 0 0,0 0-244 0 0,0 0-430 0 0,0 0-365 0 0,32-14-204 0 0,99-49-144 0 0,-52 11 440 0 0,-55 32-806 0 0,0-1 0 0 0,-2-1 1 0 0,0-1-1 0 0,-2-1 1 0 0,-1-1-1 0 0,0-1 1 0 0,-2 0-1 0 0,8-19-353 0 0,-19 34 61 0 0,-1 0-1 0 0,0 0 1 0 0,-1-1-1 0 0,-1 0 1 0 0,1 0 0 0 0,-2 0-1 0 0,0 0 1 0 0,0 0 0 0 0,-1-1-1 0 0,-1 1 1 0 0,-1-12-61 0 0,0 23-19 0 0,0-1 0 0 0,0 0 0 0 0,0 0 1 0 0,-1 1-1 0 0,1-1 0 0 0,-1 1 0 0 0,0-1 1 0 0,1 1-1 0 0,-1 0 0 0 0,0 0 0 0 0,0-1 1 0 0,0 1-1 0 0,1 0 0 0 0,-1 1 0 0 0,0-1 0 0 0,0 0 1 0 0,-1 1-1 0 0,1-1 0 0 0,0 1 0 0 0,0-1 1 0 0,0 1-1 0 0,0 0 0 0 0,0 0 0 0 0,0 0 0 0 0,-1 0 1 0 0,1 0-1 0 0,0 1 0 0 0,0-1 0 0 0,0 1 1 0 0,0-1-1 0 0,0 1 0 0 0,0 0 0 0 0,0-1 1 0 0,0 1-1 0 0,0 0 0 0 0,0 1 0 0 0,0-1 0 0 0,1 0 1 0 0,-1 0-1 0 0,-1 2 19 0 0,-7 5-31 0 0,0 0 1 0 0,1 0-1 0 0,0 1 0 0 0,0 0 1 0 0,1 1-1 0 0,0 0 0 0 0,1 0 1 0 0,0 1-1 0 0,1 0 0 0 0,0 0 1 0 0,-4 11 30 0 0,9-20-5 0 0,1 0 0 0 0,-1 0 0 0 0,1 0 0 0 0,0 0 0 0 0,-1 0 0 0 0,1-1 0 0 0,0 1 0 0 0,1 0 0 0 0,-1 0 0 0 0,0 0 0 0 0,0 0 0 0 0,1 0 0 0 0,-1 0 0 0 0,1 0 0 0 0,0 0 0 0 0,-1-1 0 0 0,1 1 0 0 0,0 0 0 0 0,0 0 0 0 0,0-1 0 0 0,0 1 0 0 0,0-1 0 0 0,1 1 0 0 0,-1-1 0 0 0,0 1 0 0 0,1-1 0 0 0,-1 0 0 0 0,1 0 0 0 0,0 1 0 0 0,-1-1 0 0 0,1 0 1 0 0,0-1-1 0 0,-1 1 0 0 0,1 0 0 0 0,0 0 0 0 0,0-1 0 0 0,0 1 0 0 0,0-1 0 0 0,0 0 0 0 0,0 1 5 0 0,84 7 159 0 0,-81-8-143 0 0,0-1-1 0 0,0 0 1 0 0,0 0 0 0 0,1 1 0 0 0,-1 0 0 0 0,0 0-1 0 0,1 0 1 0 0,-1 1 0 0 0,0 0 0 0 0,1 0 0 0 0,-1 0-1 0 0,0 0 1 0 0,0 1 0 0 0,0 0 0 0 0,0 0 0 0 0,0 0-1 0 0,0 1 1 0 0,-1 0 0 0 0,1 0 0 0 0,-1 0 0 0 0,0 0-1 0 0,0 0 1 0 0,0 1 0 0 0,0 0 0 0 0,-1 0 0 0 0,1 0 0 0 0,-1 0-1 0 0,0 1 1 0 0,0-1 0 0 0,-1 1 0 0 0,1 0 0 0 0,-1 0-1 0 0,0 0 1 0 0,0 0 0 0 0,0 1-16 0 0,-15 78-56 0 0,-4-22-3864 0 0,30-53-7405 0 0,-9-9 4952 0 0</inkml:trace>
  <inkml:trace contextRef="#ctx0" brushRef="#br0" timeOffset="12316.985">51 1683 12771 0 0,'0'0'823'0'0,"0"0"-281"0"0,0 0-96 0 0,0 0 187 0 0,0 0 195 0 0,0 0 46 0 0,0 0-135 0 0,-9 32-271 0 0,-28 98-239 0 0,33-79-185 0 0,7-47-68 0 0,43 17-2657 0 0,-17-37-7599 0 0,-26 11 4868 0 0</inkml:trace>
  <inkml:trace contextRef="#ctx0" brushRef="#br0" timeOffset="12468.506">33 1285 8122 0 0,'0'0'920'0'0,"0"0"-640"0"0,0 0-560 0 0,0 0-256 0 0,0 0-16 0 0,0 0 88 0 0,0 0 160 0 0,0 0-49 0 0,0 0-399 0 0,0 0-1040 0 0,0 0-1193 0 0,0 0 1681 0 0</inkml:trace>
  <inkml:trace contextRef="#ctx0" brushRef="#br0" timeOffset="13042.758">467 1580 5769 0 0,'0'0'1729'0'0,"0"0"-337"0"0,0 0-108 0 0,0 0 148 0 0,0 0 95 0 0,0 0-129 0 0,0 0-344 0 0,0 0-377 0 0,0 0-282 0 0,0 0-203 0 0,-22 33-112 0 0,-66 107-36 0 0,85-138-43 0 0,1 0 0 0 0,1 0 0 0 0,-1 0 0 0 0,0 0 0 0 0,0 0 0 0 0,1 0 0 0 0,0 1 0 0 0,-1-1 0 0 0,1 1 0 0 0,0-1 0 0 0,0 1 0 0 0,0-1 0 0 0,0 1 0 0 0,1 0 0 0 0,-1-1 0 0 0,1 1 0 0 0,0 0 0 0 0,-1 0-1 0 0,1-1 1 0 0,0 1 0 0 0,1 0 0 0 0,-1 0 0 0 0,0-1 0 0 0,1 1 0 0 0,0 0-1 0 0,1 3 7 0 0,2 0 34 0 0,0-1 1 0 0,0 1 0 0 0,0-1 0 0 0,1 0 0 0 0,-1 0 0 0 0,1-1-1 0 0,1 1 1 0 0,-1-1 0 0 0,1 0 0 0 0,-1 0 0 0 0,1-1-1 0 0,0 0 1 0 0,0 0 0 0 0,1 0 0 0 0,-1-1 0 0 0,0 0-1 0 0,1 0 1 0 0,0-1 0 0 0,-1 1 0 0 0,1-2 0 0 0,0 1-1 0 0,0-1 1 0 0,-1 0 0 0 0,1 0 0 0 0,0 0 0 0 0,0-1 0 0 0,-1 0-1 0 0,1-1 1 0 0,0 0 0 0 0,-1 0 0 0 0,1 0 0 0 0,-1-1-1 0 0,0 1 1 0 0,0-2 0 0 0,0 1 0 0 0,0-1 0 0 0,0 0-42 0 0,20-11 126 0 0,0-1 1 0 0,0-2 0 0 0,-2 0-1 0 0,0-2 1 0 0,-1 0 0 0 0,-1-2-1 0 0,-1 0 1 0 0,-1-2 0 0 0,-1 0 0 0 0,-1-1-1 0 0,-2-1 1 0 0,0 0 0 0 0,-2-2-1 0 0,0 1 1 0 0,-2-2 0 0 0,-2 1-1 0 0,0-2 1 0 0,-2 0-127 0 0,-5 22-40 0 0,-1 0-1 0 0,0 0 1 0 0,0 0 0 0 0,-1-1-1 0 0,0 1 1 0 0,0-1 0 0 0,-1 1-1 0 0,0-1 1 0 0,-1 1 0 0 0,1 0-1 0 0,-2-1 1 0 0,1 1 0 0 0,-1 0-1 0 0,-1-1 1 0 0,1 1 0 0 0,-1 0-1 0 0,-1 1 1 0 0,1-1 0 0 0,-1 1-1 0 0,-1-1 1 0 0,1 1 0 0 0,-1 0-1 0 0,-1 1 1 0 0,1-1 0 0 0,-1 1-1 0 0,0 0 1 0 0,-1 1 0 0 0,1-1-1 0 0,-1 1 1 0 0,0 0 0 0 0,0 1-1 0 0,-5-2 41 0 0,2 3-31 0 0,1 2 1 0 0,-1-1-1 0 0,0 1 0 0 0,0 1 0 0 0,1 0 0 0 0,-1 0 1 0 0,0 1-1 0 0,0 0 0 0 0,1 1 0 0 0,-1 0 0 0 0,0 1 1 0 0,1-1-1 0 0,0 2 0 0 0,0-1 0 0 0,0 2 0 0 0,0-1 0 0 0,1 1 1 0 0,-1 0-1 0 0,1 1 0 0 0,0 0 0 0 0,1 0 0 0 0,-1 1 1 0 0,2 0-1 0 0,-1 0 0 0 0,0 0 0 0 0,1 1 0 0 0,1 0 1 0 0,-1 0-1 0 0,2 1 0 0 0,-5 7 31 0 0,0 0 1 0 0,1 0 0 0 0,0 0 0 0 0,0 1 0 0 0,2 0 0 0 0,0 0 1 0 0,1 1-1 0 0,1 0 0 0 0,1 0 0 0 0,0 0 0 0 0,2 0 0 0 0,0 0 0 0 0,0 0 0 0 0,2 1 0 0 0,0-1 0 0 0,2 0 1 0 0,0 0-1 0 0,1 2-1 0 0,0-9 19 0 0,1-1 0 0 0,0 1 1 0 0,0-1-1 0 0,2 0 1 0 0,-1 0-1 0 0,1-1 0 0 0,0 0 1 0 0,1 0-1 0 0,0 0 0 0 0,0-1 1 0 0,1-1-1 0 0,0 1 0 0 0,1-1 1 0 0,-1-1-1 0 0,1 0 1 0 0,0 0-1 0 0,1-1 0 0 0,5 2-19 0 0,7 2 108 0 0,-1-1-1 0 0,2-1 0 0 0,-1-1 0 0 0,1 0 1 0 0,0-2-1 0 0,0-1 0 0 0,0-2 1 0 0,10 0-108 0 0,-24-1 57 0 0,21 1 219 0 0,-1-1 0 0 0,0-2 0 0 0,0-1 0 0 0,0-2 0 0 0,16-4-276 0 0,-25 5 81 0 0,-1-1 0 0 0,1-1 0 0 0,-1-1-1 0 0,-1-1 1 0 0,0 0 0 0 0,0-1 0 0 0,0-2-1 0 0,-1 0 1 0 0,-1 0 0 0 0,0-2 0 0 0,0 0 0 0 0,-1-1-1 0 0,-1-1 1 0 0,0 0 0 0 0,-2-1 0 0 0,1 0-1 0 0,-2-1 1 0 0,0-1 0 0 0,-1 0 0 0 0,-1 0 0 0 0,0-3-81 0 0,-8 18-14 0 0,-1 0 0 0 0,1 0 0 0 0,-1 1 0 0 0,0-1 0 0 0,0 0 0 0 0,0 0 0 0 0,0 0 0 0 0,0-1 0 0 0,-1 1 0 0 0,1 0 0 0 0,-1 0 0 0 0,0 0 0 0 0,0 0 0 0 0,0 0 0 0 0,-1-1 0 0 0,1 1 0 0 0,-1 0 0 0 0,1 0 0 0 0,-1 0 0 0 0,0 0 0 0 0,0 0 0 0 0,0 0 0 0 0,-1 0 0 0 0,1 0 0 0 0,-1 1 0 0 0,0-1 0 0 0,0 0 0 0 0,1 1 0 0 0,-2 0 0 0 0,1-1 0 0 0,0 1 0 0 0,0 0 0 0 0,-1 0 0 0 0,1 0 0 0 0,-1 0 0 0 0,0 1 0 0 0,1-1 0 0 0,-1 1 0 0 0,0-1 0 0 0,0 1 0 0 0,0 0 0 0 0,0 0 0 0 0,0 0 0 0 0,0 1 0 0 0,0-1 0 0 0,0 1 0 0 0,-4-1 14 0 0,-5 3-46 0 0,0 0 0 0 0,0 0 0 0 0,1 1 0 0 0,-1 0 0 0 0,1 1 0 0 0,-1 1 0 0 0,1 0 0 0 0,0 0 0 0 0,1 1 0 0 0,-1 0 0 0 0,1 1 0 0 0,1 0 0 0 0,-1 1 1 0 0,1 0-1 0 0,0 0 0 0 0,1 1 0 0 0,0 0 0 0 0,0 0 0 0 0,1 1 0 0 0,1 0 0 0 0,-1 1 0 0 0,2-1 0 0 0,-1 1 0 0 0,1 0 0 0 0,1 1 0 0 0,0-1 0 0 0,1 1 0 0 0,0-1 0 0 0,1 1 0 0 0,0 0 0 0 0,1 0 0 0 0,0 0 0 0 0,1 1 0 0 0,0 3 46 0 0,3-10-6 0 0,1 0 0 0 0,0 0 0 0 0,0 0 0 0 0,1-1-1 0 0,-1 0 1 0 0,1 0 0 0 0,0 0 0 0 0,0-1 0 0 0,1 1 0 0 0,-1-1-1 0 0,1-1 1 0 0,0 1 0 0 0,0-1 0 0 0,0 0 0 0 0,1 0 0 0 0,-1-1 0 0 0,1 1-1 0 0,0-2 1 0 0,-1 1 0 0 0,1-1 0 0 0,0 0 0 0 0,0 0 0 0 0,4-1 6 0 0,149 4 41 0 0,-38-33-154 0 0,-6-21-2010 0 0,-80 28-2086 0 0,-4 0-4404 0 0,-18 10 3016 0 0</inkml:trace>
  <inkml:trace contextRef="#ctx0" brushRef="#br0" timeOffset="13404.133">2232 1399 5833 0 0,'0'0'2322'0'0,"0"0"-590"0"0,0 0-29 0 0,0 0 302 0 0,0 0 101 0 0,0 0-186 0 0,0 0-432 0 0,0 0-478 0 0,0 0-346 0 0,0 0-274 0 0,0 0-212 0 0,0 0-72 0 0,0 0-54 0 0,-12 6-7 0 0,-77 44 58 0 0,-28 64-113 0 0,115-112-2 0 0,1 0-1 0 0,0 0 0 0 0,-1 0 1 0 0,1 0-1 0 0,0 1 0 0 0,0-1 0 0 0,0 0 1 0 0,1 1-1 0 0,-1-1 0 0 0,0 1 1 0 0,1-1-1 0 0,0 1 0 0 0,-1-1 1 0 0,1 1-1 0 0,0-1 0 0 0,0 1 1 0 0,1-1-1 0 0,-1 1 0 0 0,0-1 1 0 0,1 1-1 0 0,0-1 0 0 0,-1 1 1 0 0,1-1-1 0 0,0 1 0 0 0,0-1 0 0 0,1 0 1 0 0,-1 0-1 0 0,0 0 0 0 0,1 0 1 0 0,-1 0-1 0 0,1 0 0 0 0,0 0 1 0 0,-1 0-1 0 0,1 0 0 0 0,0-1 1 0 0,0 1-1 0 0,0-1 0 0 0,0 1 1 0 0,1-1-1 0 0,-1 0 0 0 0,0 0 1 0 0,1 0-1 0 0,-1 0 13 0 0,61 23-90 0 0,-52-22 84 0 0,0 1 0 0 0,1 1-1 0 0,-1 0 1 0 0,-1 0 0 0 0,1 1 0 0 0,-1 1-1 0 0,0-1 1 0 0,0 2 0 0 0,0-1 0 0 0,-1 2-1 0 0,0-1 1 0 0,0 1 0 0 0,-1 0 0 0 0,0 1-1 0 0,-1 0 1 0 0,1 0 0 0 0,-1 2 6 0 0,-5-8 32 0 0,-1 0 0 0 0,0 0 0 0 0,1 1-1 0 0,-1-1 1 0 0,-1 0 0 0 0,1 0 0 0 0,0 1 0 0 0,-1-1 0 0 0,0 0 0 0 0,0 0 0 0 0,0 1 0 0 0,0-1 0 0 0,0 0 0 0 0,-1 1 0 0 0,1-1 0 0 0,-1 0-1 0 0,0 0 1 0 0,0 0 0 0 0,0 1 0 0 0,-1-1 0 0 0,1 0 0 0 0,-1 0 0 0 0,1-1 0 0 0,-1 1 0 0 0,0 0 0 0 0,0-1 0 0 0,0 1 0 0 0,0-1 0 0 0,-1 1-1 0 0,1-1 1 0 0,-1 0 0 0 0,0 0 0 0 0,1 0 0 0 0,-1 0 0 0 0,0-1 0 0 0,0 1 0 0 0,-2 0-32 0 0,-7 4 45 0 0,0 0 0 0 0,0-1 1 0 0,-1 0-1 0 0,0-1 0 0 0,0 0 0 0 0,0-1 1 0 0,-1-1-1 0 0,-8 1-45 0 0,-42-1-1044 0 0,23-4-5743 0 0,33-1-1302 0 0</inkml:trace>
  <inkml:trace contextRef="#ctx0" brushRef="#br0" timeOffset="35842.974">3217 1605 12939 0 0,'0'0'1401'0'0,"0"0"-330"0"0,0 0-376 0 0,0 0 12 0 0,0 0 313 0 0,0 0 235 0 0,0 0-47 0 0,0 0-254 0 0,0 0-358 0 0,0 0-273 0 0,0 0-126 0 0,0 27 1133 0 0,9-13-4558 0 0,-7-8-973 0 0,-2-1-3460 0 0,0-1-945 0 0</inkml:trace>
  <inkml:trace contextRef="#ctx0" brushRef="#br0" timeOffset="38528.459">3247 2033 6369 0 0,'0'0'1813'0'0,"0"0"-238"0"0,0 0 128 0 0,0 0 289 0 0,0 0 119 0 0,0 0-213 0 0,0 0-420 0 0,0 0-383 0 0,0 0-254 0 0,0 0-125 0 0,0 0-78 0 0,-5 4-53 0 0,-23 24 833 0 0,28-27-1079 0 0,0-1-70 0 0,0 0-76 0 0,0 0-70 0 0,0 0-52 0 0,0 0-21 0 0,0 0-4 0 0,19-5-1100 0 0,-2-5-1645 0 0,1 0-6768 0 0,-8 5-2612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0 220 3073 0 0,'0'0'1516'0'0,"0"0"-268"0"0,0 0 23 0 0,0 0 368 0 0,0 0 332 0 0,0 0-29 0 0,0 0-418 0 0,0 0-551 0 0,0 0-447 0 0,0 0-210 0 0,0 0-37 0 0,0 0 55 0 0,0 0 90 0 0,6-2 81 0 0,185-46 2744 0 0,61 28-2060 0 0,-251 20-1074 0 0,-1 0 54 0 0,0 0 62 0 0,-18 4 772 0 0,4-4-951 0 0,0-2 1 0 0,0 1-1 0 0,0-2 0 0 0,1 0 1 0 0,-1-1-1 0 0,1 0 0 0 0,-1-1 0 0 0,1 0 1 0 0,1-1-1 0 0,-1-1 0 0 0,1 0 1 0 0,0 0-1 0 0,1-1 0 0 0,-9-8-52 0 0,-24-31-333 0 0,44 46 184 0 0,0 0 0 0 0,0 0 0 0 0,0 0 1 0 0,0 0-1 0 0,0 0 0 0 0,0 0 0 0 0,0 0 1 0 0,0 0-1 0 0,0 0 0 0 0,1 0 0 0 0,-1 0 0 0 0,0 0 1 0 0,1 0-1 0 0,-1 0 0 0 0,1 0 0 0 0,-1 0 1 0 0,1 0-1 0 0,0 0 0 0 0,-1 0 0 0 0,1 1 0 0 0,0-1 1 0 0,-1 0-1 0 0,1 1 0 0 0,0-1 0 0 0,0 0 1 0 0,0 1-1 0 0,0-1 0 0 0,-1 1 0 0 0,1-1 0 0 0,0 1 1 0 0,0-1-1 0 0,0 1 0 0 0,0 0 0 0 0,0-1 1 0 0,0 1-1 0 0,0 0 0 0 0,0 0 0 0 0,0 0 0 0 0,0 0 1 0 0,0 0-1 0 0,1 0 0 0 0,-1 0 0 0 0,0 0 1 0 0,0 0-1 0 0,0 1 0 0 0,0-1 0 0 0,0 0 0 0 0,0 1 1 0 0,0-1-1 0 0,0 1 149 0 0,1-1-402 0 0,37-1-9001 0 0,-24 1 2751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0,'0'0'1190'0'0,"0"0"274"0"0,0 0 356 0 0,0 0 327 0 0,0 0 185 0 0,0 0-87 0 0,0 0-282 0 0,32-7-330 0 0,99-21-306 0 0,52 8 1452 0 0,59 20 671 0 0,-328-48-2475 0 0,75 42-943 0 0,0-1 1 0 0,0 0-1 0 0,1-1 0 0 0,0 0 1 0 0,0 0-1 0 0,1-1 1 0 0,0 0-1 0 0,1-1 0 0 0,0 0 1 0 0,0 0-1 0 0,1 0 0 0 0,0-1 1 0 0,1-1-1 0 0,0 1 0 0 0,-3-12-32 0 0,12-35-1927 0 0,9 44-1942 0 0,7 2-4035 0 0,-8 8-2206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2921 0 0,'0'0'2007'0'0,"0"0"-632"0"0,0 0-310 0 0,0 0 158 0 0,0 0 276 0 0,0 0 108 0 0,0 0-196 0 0,0 0-275 0 0,0 0-114 0 0,0 0 1 0 0,0 0 89 0 0,0 0 22 0 0,0 0-101 0 0,15 2-122 0 0,111 7 1163 0 0,98-38 80 0 0,-121 11-2093 0 0,-55 8-388 0 0,-18 4 62 0 0,-9 2-2659 0 0,-4 2-2343 0 0,0 1-3408 0 0,-15 1 1365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11386 0 0,'0'0'3513'0'0,"0"0"-3009"0"0,0 0-96 0 0,0 0 433 0 0,0 0 271 0 0,0 0 136 0 0,0 0-152 0 0,0 0-304 0 0,0 0-231 0 0,212 44-201 0 0,-170-44-128 0 0,6 0-136 0 0,0 0-128 0 0,0 0-216 0 0,0 0-577 0 0,-6 3-1103 0 0,-11-3-2857 0 0,-12 0-7786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4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21 432 0 0 0,'0'0'467'0'0,"0"0"600"0"0,0 0 256 0 0,0 0 290 0 0,0 0 276 0 0,0 0 26 0 0,0 0-250 0 0,0 0-360 0 0,0 0-354 0 0,0 0-247 0 0,0 0-148 0 0,-3 17-72 0 0,-11 49-17 0 0,11-49-14 0 0,13-19 3708 0 0,47-129-796 0 0,-37 88-3165 0 0,3 1 0 0 0,1 1 1 0 0,2 1-1 0 0,2 1 0 0 0,8-6-200 0 0,-7 13 77 0 0,-20 19-52 0 0,1 1 0 0 0,1 0 0 0 0,0 0 0 0 0,1 2 0 0 0,0-1 0 0 0,1 1 0 0 0,0 1 0 0 0,1 0 0 0 0,10-4-25 0 0,-22 12-9 0 0,-1 0 0 0 0,1 0 0 0 0,0 1 0 0 0,-1-1-1 0 0,1 1 1 0 0,0-1 0 0 0,0 1 0 0 0,0 0 0 0 0,0 0 0 0 0,-1-1 0 0 0,1 1 0 0 0,0 1 0 0 0,0-1 0 0 0,0 0 0 0 0,0 0 0 0 0,-1 1 0 0 0,1-1 0 0 0,0 1 0 0 0,0-1 0 0 0,-1 1 0 0 0,1 0 0 0 0,0 0 0 0 0,-1 0 0 0 0,1 0 0 0 0,-1 0-1 0 0,1 0 1 0 0,-1 0 0 0 0,1 0 0 0 0,-1 1 0 0 0,0-1 0 0 0,0 0 0 0 0,0 1 0 0 0,1-1 0 0 0,-1 1 0 0 0,-1-1 0 0 0,1 1 0 0 0,0 0 0 0 0,0-1 0 0 0,-1 1 0 0 0,1 0 0 0 0,-1 0 0 0 0,1 0 0 0 0,-1-1 0 0 0,0 2 9 0 0,9 87-1 0 0,-9-82 5 0 0,0 176 80 0 0,-1-182-81 0 0,1-1-1 0 0,0 1 1 0 0,0 0 0 0 0,0-1-1 0 0,0 1 1 0 0,0 0 0 0 0,0-1-1 0 0,1 1 1 0 0,-1-1 0 0 0,1 1-1 0 0,-1 0 1 0 0,1-1 0 0 0,-1 1-1 0 0,1-1 1 0 0,0 1-1 0 0,0-1 1 0 0,-1 0 0 0 0,1 1-1 0 0,0-1 1 0 0,0 0 0 0 0,1 1-1 0 0,-1-1 1 0 0,0 0 0 0 0,0 0-1 0 0,0 0 1 0 0,1 0 0 0 0,-1 0-1 0 0,1 0 1 0 0,-1-1 0 0 0,1 1-1 0 0,-1 0 1 0 0,1-1 0 0 0,-1 1-1 0 0,1-1 1 0 0,-1 0 0 0 0,1 1-1 0 0,0-1 1 0 0,-1 0 0 0 0,1 0-1 0 0,0 0 1 0 0,-1 0 0 0 0,1 0-1 0 0,0 0 1 0 0,-1-1 0 0 0,2 1-3 0 0,70-33 353 0 0,230-246-11 0 0,-259 253-526 0 0,-38 56 101 0 0,-9 224 43 0 0,31-182-1681 0 0,-10-53-2154 0 0,3-7-4413 0 0,-11-9-1713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2545 0 0,'0'0'1540'0'0,"0"0"-224"0"0,0 0-68 0 0,0 0 229 0 0,0 0 247 0 0,0 0-41 0 0,0 0-313 0 0,0 0-343 0 0,0 0-254 0 0,0 0-151 0 0,0 0-26 0 0,0 0-24 0 0,6 9-68 0 0,1-1-361 0 0,17 49 525 0 0,-21 267 453 0 0,-24-233-1069 0 0,14-86 1245 0 0,3-23-792 0 0,2-27-170 0 0,21-128 365 0 0,-14 144-666 0 0,2 0 0 0 0,1 1 0 0 0,1-1 0 0 0,2 2 0 0 0,1-1 0 0 0,0 2 1 0 0,2 0-1 0 0,2 0 0 0 0,12-16-34 0 0,-24 37 6 0 0,0 1 1 0 0,0-1-1 0 0,0 1 1 0 0,1 0-1 0 0,0 1 1 0 0,-1-1 0 0 0,1 1-1 0 0,0 0 1 0 0,1 0-1 0 0,-1 0 1 0 0,0 1-1 0 0,1 0 1 0 0,-1 0-1 0 0,1 0 1 0 0,0 1 0 0 0,0 0-1 0 0,0 0 1 0 0,-1 0-1 0 0,1 1 1 0 0,0 0-1 0 0,0 0 1 0 0,0 0-1 0 0,5 2-6 0 0,-4 2 0 0 0,-1 1 0 0 0,0 0-1 0 0,1 0 1 0 0,-1 1 0 0 0,-1-1-1 0 0,1 1 1 0 0,-1 1 0 0 0,0-1-1 0 0,-1 1 1 0 0,0 0 0 0 0,0 0-1 0 0,0 0 1 0 0,-1 0 0 0 0,2 5 0 0 0,-1-3 18 0 0,27 35-904 0 0,-23-50-14121 0 0,-8 5 8611 0 0</inkml:trace>
  <inkml:trace contextRef="#ctx0" brushRef="#br0" timeOffset="747.513">978 0 944 0 0,'0'0'1278'0'0,"0"0"-41"0"0,0 0 330 0 0,0 0 479 0 0,0 0 304 0 0,0 0-21 0 0,0 0-318 0 0,0 0-423 0 0,0 0-392 0 0,0 0-264 0 0,0 0-179 0 0,0 0-127 0 0,-3 27-79 0 0,-8 83-85 0 0,-28 14 538 0 0,-66 112-3277 0 0,85-216-2598 0 0,3-13-5504 0 0,11-4 7044 0 0</inkml:trace>
  <inkml:trace contextRef="#ctx0" brushRef="#br0" timeOffset="997.574">571 115 3113 0 0,'0'0'2847'0'0,"0"0"-904"0"0,0 0-633 0 0,0 0-227 0 0,0 0 91 0 0,0 0 197 0 0,0 0 12 0 0,0 0-138 0 0,0 0-200 0 0,0 0-254 0 0,0 0-174 0 0,0 0-102 0 0,0 0-52 0 0,26 22-55 0 0,85 72-84 0 0,21 3 282 0 0,-121-89-944 0 0,85 54 436 0 0,-61-46-2803 0 0,-1-2-3583 0 0,-23-11 1123 0 0,-5-3-675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19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12 5225 0 0,'0'0'1251'0'0,"0"0"-476"0"0,0 0-212 0 0,0 0 241 0 0,0 0 387 0 0,0 0 268 0 0,0 0 48 0 0,0 0-179 0 0,0 0-246 0 0,0 0-212 0 0,0 0-167 0 0,7 18-127 0 0,23 58-86 0 0,-10 44 656 0 0,-18-80-845 0 0,4 346 408 0 0,-16-330-725 0 0,4-27-2182 0 0,3 0-7688 0 0,4-28 5312 0 0,2-1 2599 0 0,-3 0 644 0 0</inkml:trace>
  <inkml:trace contextRef="#ctx0" brushRef="#br0" timeOffset="329.778">1 108 32 0 0,'0'0'1126'0'0,"0"0"-40"0"0,0 0 217 0 0,0 0 450 0 0,0 0 279 0 0,0 0-51 0 0,0 0-272 0 0,0 0-324 0 0,0 0-232 0 0,0 0-155 0 0,33-8-85 0 0,107-22-39 0 0,178-20 2791 0 0,-308 48-3814 0 0,121-13 642 0 0,-75 13-3886 0 0,-64 17-8524 0 0,4-12 6873 0 0</inkml:trace>
  <inkml:trace contextRef="#ctx0" brushRef="#br0" timeOffset="582.969">95 399 2336 0 0,'0'0'1854'0'0,"0"0"-276"0"0,0 0 72 0 0,0 0 291 0 0,0 0 226 0 0,0 0-54 0 0,33-5-290 0 0,106-16-392 0 0,-11-1 811 0 0,-47 11-1718 0 0,9-1-1621 0 0,-60 10-3496 0 0,0 1-3545 0 0,-25 1 2307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0 144 0 0 0,'0'0'447'0'0,"0"0"693"0"0,0 0 314 0 0,0 0 182 0 0,0 0-24 0 0,0 0-267 0 0,0 0-417 0 0,0 0-432 0 0,0 0-249 0 0,0 0-63 0 0,0 0 72 0 0,2 4 113 0 0,22 180 2020 0 0,-20 21-1709 0 0,-4-204-591 0 0,0-1 43 0 0,0 0 91 0 0,0 0 104 0 0,0 0 125 0 0,0 0 95 0 0,0-23 1058 0 0,-1-3-1426 0 0,1-1 0 0 0,2 1-1 0 0,1 0 1 0 0,1-1 0 0 0,1 1-1 0 0,1 1 1 0 0,2-5-179 0 0,-1 7 64 0 0,0 0 0 0 0,1 1 0 0 0,2 0-1 0 0,0 0 1 0 0,1 1 0 0 0,2 0 0 0 0,0 1 0 0 0,1 0-1 0 0,1 1 1 0 0,0 1 0 0 0,2 0 0 0 0,0 1 0 0 0,15-11-64 0 0,-31 27 7 0 0,1 0 0 0 0,-1 0 0 0 0,1 1 0 0 0,0-1 0 0 0,0 0 0 0 0,0 0 0 0 0,-1 1 1 0 0,1-1-1 0 0,0 1 0 0 0,0 0 0 0 0,0-1 0 0 0,0 1 0 0 0,0 0 0 0 0,0 0 0 0 0,0 0 0 0 0,0 1 1 0 0,-1-1-1 0 0,1 0 0 0 0,0 1 0 0 0,0-1 0 0 0,0 1 0 0 0,0 0 0 0 0,0-1 0 0 0,-1 1 0 0 0,1 0 1 0 0,0 0-1 0 0,-1 0 0 0 0,1 0 0 0 0,-1 0 0 0 0,1 1 0 0 0,-1-1 0 0 0,0 0 0 0 0,1 1 0 0 0,-1-1 1 0 0,0 1-1 0 0,0-1 0 0 0,0 1 0 0 0,0 0 0 0 0,0-1 0 0 0,0 1 0 0 0,-1 0 0 0 0,1 0 0 0 0,0 0-7 0 0,22 84 195 0 0,-22-64-208 0 0,1 6-1015 0 0,2-13-7056 0 0,-4-14-1738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0,'0'0'576'0'0,"0"0"192"0"0,0 0 371 0 0,0 0 466 0 0,0 0 371 0 0,0 0 27 0 0,0 0-377 0 0,0 0-563 0 0,0 0-494 0 0,0 0-278 0 0,0 0-62 0 0,0 0 119 0 0,7-3 130 0 0,94-30 1858 0 0,219 18 582 0 0,-319 15-2807 0 0,-1 0 101 0 0,0 0 147 0 0,0 0 101 0 0,-13 0-253 0 0,1-1 0 0 0,0 0 0 0 0,0-1 1 0 0,1 0-1 0 0,-1 0 0 0 0,0-2 0 0 0,1 1 1 0 0,-1-2-1 0 0,1 1 0 0 0,-1-2-207 0 0,6 3 61 0 0,1 1 0 0 0,0-1-1 0 0,0 0 1 0 0,0 0 0 0 0,1 0-1 0 0,-1-1 1 0 0,1 0 0 0 0,0 0-1 0 0,0 0 1 0 0,0 0 0 0 0,0-1-1 0 0,1 1 1 0 0,-1-1 0 0 0,1 0-1 0 0,1 0 1 0 0,-2-4-61 0 0,-16-49-1094 0 0,48 54-7879 0 0,-25 4 6083 0 0,4 0-6263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8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3329 0 0,'0'0'3448'0'0,"0"0"-875"0"0,0 0-411 0 0,0 0-179 0 0,0 0-188 0 0,0 0-311 0 0,0 0-466 0 0,0 0-422 0 0,0 0-205 0 0,0 0-22 0 0,0 0 87 0 0,0 0 104 0 0,11 3-8 0 0,143 27 1480 0 0,-110-29-1727 0 0,-21 0-168 0 0,-1 0 1 0 0,1-2 0 0 0,-1 0-1 0 0,1-2 1 0 0,-1-1-1 0 0,17-4-137 0 0,-38 8 25 0 0,0 0 0 0 0,0 0 0 0 0,0 0 0 0 0,-1 0 0 0 0,1 0 0 0 0,0-1 0 0 0,0 1 0 0 0,0 0 0 0 0,0 0 0 0 0,0-1 0 0 0,0 1 0 0 0,0 0 0 0 0,-1-1 0 0 0,1 1 0 0 0,0-1 0 0 0,0 1 0 0 0,-1-1 0 0 0,1 1 0 0 0,0-1 0 0 0,0 0 0 0 0,-1 1 0 0 0,1-1 0 0 0,-1 0 0 0 0,1 1 0 0 0,-1-1 0 0 0,1 0-1 0 0,-1 0 1 0 0,1 0 0 0 0,-1 0 0 0 0,0 1 0 0 0,1-1 0 0 0,-1 0 0 0 0,0 0 0 0 0,0 0 0 0 0,0 0 0 0 0,1 0 0 0 0,-1 0 0 0 0,0 0 0 0 0,0 0 0 0 0,0 0 0 0 0,-1 0 0 0 0,1 1 0 0 0,0-1 0 0 0,0 0 0 0 0,0 0 0 0 0,-1 0 0 0 0,1 0 0 0 0,0 0 0 0 0,-1 0 0 0 0,1 1 0 0 0,-1-1 0 0 0,1 0 0 0 0,-1 0 0 0 0,0 1-1 0 0,1-1 1 0 0,-1 0 0 0 0,0 0-25 0 0,-135-94-225 0 0,121 83-155 0 0,-65-65-949 0 0,58 9-7540 0 0,22 56 2667 0 0,0 1-2094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7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5273 0 0,'0'0'1527'0'0,"0"0"-380"0"0,0 0-137 0 0,0 0 185 0 0,0 0 197 0 0,0 0 28 0 0,0 0-168 0 0,0 0-277 0 0,0 0-263 0 0,0 0-219 0 0,-25 35-181 0 0,-78 107-103 0 0,23-28 51 0 0,7-1-2042 0 0,49-86-1914 0 0,6-13-2897 0 0,11-9 1487 0 0</inkml:trace>
  <inkml:trace contextRef="#ctx0" brushRef="#br0" timeOffset="250.403">0 0 976 0 0,'0'0'2027'0'0,"0"0"-265"0"0,0 0-252 0 0,0 0 7 0 0,0 0 105 0 0,0 0 20 0 0,0 0-89 0 0,0 0-123 0 0,0 0-204 0 0,0 0-249 0 0,0 0-242 0 0,0 0-206 0 0,0 0-154 0 0,19 27-113 0 0,59 82-88 0 0,-59-82-136 0 0,-14-16-114 0 0,1-1 0 0 0,1 1-1 0 0,-1-1 1 0 0,1-1-1 0 0,1 1 1 0 0,0-1 0 0 0,0-1-1 0 0,1 1 1 0 0,0-2-1 0 0,0 1 1 0 0,1-1 0 0 0,0 0-1 0 0,0-1 1 0 0,1-1-1 0 0,0 1 1 0 0,4 0 76 0 0,52 10-4701 0 0,-23-13-3241 0 0,-29-3 3452 0 0</inkml:trace>
  <inkml:trace contextRef="#ctx0" brushRef="#br0" timeOffset="615.407">1057 30 1664 0 0,'0'0'2274'0'0,"0"0"-271"0"0,0 0-133 0 0,0 0 20 0 0,0 0-10 0 0,0 0-167 0 0,0 0-289 0 0,0 0-273 0 0,0 0-235 0 0,-33 7-193 0 0,-105 23-118 0 0,41 11 315 0 0,83-34-831 0 0,0 0-1 0 0,0 1 1 0 0,1 1-1 0 0,0 1 1 0 0,0-1-1 0 0,1 2 1 0 0,1 0-1 0 0,0 0 1 0 0,0 1-1 0 0,1 0 0 0 0,1 1 1 0 0,-6 10-89 0 0,14-20-10 0 0,0 0 1 0 0,0 0-1 0 0,1 0 0 0 0,-1 0 1 0 0,1 0-1 0 0,0 0 0 0 0,-1 0 1 0 0,1 0-1 0 0,1 0 0 0 0,-1 0 1 0 0,0 1-1 0 0,1-1 0 0 0,-1 0 1 0 0,1 0-1 0 0,0 0 0 0 0,0 0 1 0 0,0-1-1 0 0,1 1 0 0 0,-1 0 1 0 0,1 0-1 0 0,-1-1 0 0 0,1 1 1 0 0,0-1-1 0 0,0 1 0 0 0,0-1 1 0 0,0 0-1 0 0,1 0 0 0 0,-1 0 1 0 0,0 0-1 0 0,1 0 0 0 0,0 0 1 0 0,-1-1-1 0 0,1 1 0 0 0,0-1 1 0 0,0 0-1 0 0,0 0 0 0 0,0 0 1 0 0,0 0-1 0 0,0 0 0 0 0,0-1 1 0 0,0 1-1 0 0,0-1 0 0 0,0 0 1 0 0,0 0-1 0 0,0 0 0 0 0,1 0 1 0 0,-1 0-1 0 0,2-2 10 0 0,24-1 44 0 0,-1-2-1 0 0,0-1 1 0 0,0-1 0 0 0,0-1 0 0 0,-1-2-1 0 0,0 0 1 0 0,-1-2 0 0 0,0-1-1 0 0,-1-2 1 0 0,0 0 0 0 0,-1-1 0 0 0,15-14-44 0 0,-7 8 128 0 0,-31 21-120 0 0,0-1-1 0 0,1 1 0 0 0,-1-1 0 0 0,1 1 0 0 0,-1 0 1 0 0,1 0-1 0 0,0 0 0 0 0,-1 0 0 0 0,1 0 1 0 0,0 0-1 0 0,-1 0 0 0 0,1 1 0 0 0,0-1 1 0 0,0 1-1 0 0,0-1 0 0 0,0 1 0 0 0,0 0 0 0 0,0 0 1 0 0,0-1-1 0 0,0 1 0 0 0,-1 1 0 0 0,1-1 1 0 0,0 0-1 0 0,0 0 0 0 0,0 1 0 0 0,0-1 0 0 0,0 1 1 0 0,0-1-1 0 0,-1 1 0 0 0,1 0 0 0 0,0 0-7 0 0,17 68 109 0 0,-18-61-177 0 0,0 0 0 0 0,0 0 0 0 0,1 0 0 0 0,0 0-1 0 0,0 0 1 0 0,1 0 0 0 0,0-1 0 0 0,0 1 0 0 0,1-1-1 0 0,0 0 1 0 0,0 0 0 0 0,1-1 0 0 0,0 1 0 0 0,0-1-1 0 0,0 0 1 0 0,1 0 0 0 0,0-1 0 0 0,0 1-1 0 0,3 0 69 0 0,42 3-4167 0 0,-1-25-7912 0 0,-39 12 9004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32.9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244 203 9554 0 0,'0'0'3273'0'0,"0"0"-1688"0"0,0 0-650 0 0,0 0-135 0 0,0 0 59 0 0,0 0 68 0 0,0 0-104 0 0,0 0-174 0 0,0 0-134 0 0,0 0-73 0 0,0 0-26 0 0,1 18-31 0 0,21 112 114 0 0,9 3-1267 0 0,-5 2 0 0 0,4 97 768 0 0,-29-225-609 0 0,3 44-2950 0 0,-8-21-7514 0 0,1-26 6188 0 0</inkml:trace>
  <inkml:trace contextRef="#ctx0" brushRef="#br0" timeOffset="404.327">1 277 5225 0 0,'0'0'2161'0'0,"0"0"-582"0"0,0 0-374 0 0,0 0 109 0 0,0 0 239 0 0,0 0 48 0 0,0 0-236 0 0,0 0-356 0 0,0 0-311 0 0,0 0-149 0 0,24-32-64 0 0,81-96-24 0 0,-103 125-434 0 0,0 0 0 0 0,0 0 0 0 0,0 1 0 0 0,0-1 0 0 0,1 1 0 0 0,-1-1 0 0 0,1 1 0 0 0,0 0 0 0 0,-1 0 0 0 0,1 0 0 0 0,0 1-1 0 0,0-1 1 0 0,0 1 0 0 0,1-1 0 0 0,-1 1 0 0 0,0 0 0 0 0,1 0 0 0 0,-1 1 0 0 0,0-1 0 0 0,1 1 0 0 0,-1-1 0 0 0,1 1-1 0 0,-1 0 1 0 0,0 0 0 0 0,1 1 0 0 0,0-1-27 0 0,11 2 149 0 0,-9-3-114 0 0,1 0-1 0 0,0 1 1 0 0,0 0 0 0 0,0 0 0 0 0,0 0 0 0 0,0 1 0 0 0,0 0 0 0 0,0 1 0 0 0,0-1 0 0 0,0 2 0 0 0,-1-1 0 0 0,1 0 0 0 0,-1 1 0 0 0,0 1 0 0 0,0-1 0 0 0,0 1-1 0 0,0 0 1 0 0,0 0 0 0 0,-1 0 0 0 0,0 1 0 0 0,0 0 0 0 0,0 0 0 0 0,0 0 0 0 0,-1 1 0 0 0,0 0 0 0 0,2 4-35 0 0,-3 1 37 0 0,-1 0 0 0 0,-1 0 1 0 0,0 1-1 0 0,0-1 0 0 0,-1 1 0 0 0,-1-1 1 0 0,1 0-1 0 0,-2 1 0 0 0,0-1 1 0 0,0 0-1 0 0,-1 0 0 0 0,-1 0 0 0 0,0 0 1 0 0,0-1-1 0 0,-1 1 0 0 0,0-1 1 0 0,-1 0-1 0 0,0-1 0 0 0,0 1 0 0 0,-1-1 1 0 0,-2 1-38 0 0,-9 21 38 0 0,17-30-40 0 0,1-1 0 0 0,-1 1 0 0 0,1 0 0 0 0,-1 0-1 0 0,1-1 1 0 0,-1 1 0 0 0,1 0 0 0 0,-1 0 0 0 0,1 0-1 0 0,0-1 1 0 0,-1 1 0 0 0,1 0 0 0 0,0 0 0 0 0,0 0 0 0 0,0 0-1 0 0,0 0 1 0 0,0 0 0 0 0,0 0 0 0 0,0-1 0 0 0,0 1-1 0 0,0 0 1 0 0,0 0 0 0 0,0 0 0 0 0,1 0 0 0 0,-1 0 0 0 0,0 0-1 0 0,1-1 1 0 0,-1 1 0 0 0,0 0 0 0 0,1 0 0 0 0,-1 0-1 0 0,1-1 1 0 0,0 1 0 0 0,-1 0 0 0 0,1-1 0 0 0,-1 1 0 0 0,1 0-1 0 0,0-1 1 0 0,-1 1 0 0 0,1-1 0 0 0,0 1 0 0 0,0-1-1 0 0,0 0 1 0 0,-1 1 0 0 0,1-1 0 0 0,0 0 0 0 0,0 1 0 0 0,0-1-1 0 0,0 0 1 0 0,0 0 0 0 0,0 0 2 0 0,55 3-148 0 0,-44-3 138 0 0,54-2 42 0 0,121 11-45 0 0,-182-7 28 0 0,0 0 0 0 0,-1 1 0 0 0,0-1 0 0 0,1 1 0 0 0,-1 0 0 0 0,0 0 0 0 0,-1 0 0 0 0,1 1-1 0 0,0 0 1 0 0,-1-1 0 0 0,0 1 0 0 0,0 0 0 0 0,0 1 0 0 0,0-1 0 0 0,-1 0 0 0 0,0 1 0 0 0,0 0 0 0 0,0-1 0 0 0,0 1 0 0 0,-1 0 0 0 0,1 0 0 0 0,-1 0 0 0 0,-1 0 0 0 0,1 0 0 0 0,-1 0 0 0 0,0 0 0 0 0,0 0 0 0 0,0 0 0 0 0,-1 0 0 0 0,1 0 0 0 0,-1 0 0 0 0,0 0 0 0 0,-1 0 0 0 0,0 0 0 0 0,1-1 0 0 0,-1 1 0 0 0,-1 0 0 0 0,1-1 0 0 0,-1 0 0 0 0,1 1 0 0 0,-1-1 0 0 0,-3 3-15 0 0,-24 33 38 0 0,-1-1 0 0 0,-3-1 0 0 0,0-2 0 0 0,-3-1 0 0 0,-1-2-1 0 0,-1-2 1 0 0,-2-1 0 0 0,-3-1-38 0 0,43-28-7 0 0,-8 1-4946 0 0,18-14-4377 0 0,-1 7 1155 0 0</inkml:trace>
  <inkml:trace contextRef="#ctx0" brushRef="#br0" timeOffset="3927.889">936 597 0 0 0,'0'0'1678'0'0,"0"0"231"0"0,0 0 104 0 0,0 0-125 0 0,0 0-247 0 0,0 0-314 0 0,0 0-261 0 0,0 0-191 0 0,0 0-128 0 0,0-5-75 0 0,0-14-65 0 0,-9 25 2949 0 0,6 6-3398 0 0,2 0 0 0 0,-1 1 1 0 0,1-1-1 0 0,1 0 1 0 0,0 1-1 0 0,1-1 0 0 0,0 0 1 0 0,1 0-1 0 0,1 0 1 0 0,-1 0-1 0 0,2 0 0 0 0,0 0 1 0 0,0-1-1 0 0,1 0 1 0 0,1 0-1 0 0,-1 0 0 0 0,2 0 1 0 0,6 7-159 0 0,-9-15 42 0 0,1 0 1 0 0,0 0 0 0 0,1 0-1 0 0,-1-1 1 0 0,0 0 0 0 0,1 0-1 0 0,-1 0 1 0 0,1-1 0 0 0,0 0-1 0 0,-1 0 1 0 0,1 0-1 0 0,0-1 1 0 0,0 0 0 0 0,0 0-1 0 0,-1 0 1 0 0,1-1 0 0 0,0 0-1 0 0,-1 0 1 0 0,1 0-1 0 0,0-1 1 0 0,-1 0 0 0 0,1 0-1 0 0,-1 0 1 0 0,0-1 0 0 0,0 0-1 0 0,0 0 1 0 0,0 0 0 0 0,0 0-1 0 0,-1-1 1 0 0,0 0-1 0 0,1 0 1 0 0,-1 0 0 0 0,2-3-43 0 0,4-5 40 0 0,0 1-1 0 0,-1-1 1 0 0,-1-1 0 0 0,0 1 0 0 0,0-1-1 0 0,-1-1 1 0 0,-1 0 0 0 0,0 0 0 0 0,-1 0 0 0 0,-1 0-1 0 0,1-6-39 0 0,-2-59-3850 0 0,-11 58-5775 0 0,6 16 426 0 0</inkml:trace>
  <inkml:trace contextRef="#ctx0" brushRef="#br0" timeOffset="4339.461">1613 1 5537 0 0,'0'0'3157'0'0,"0"0"-1102"0"0,0 0-513 0 0,0 0-74 0 0,0 0 68 0 0,0 0-57 0 0,0 0-310 0 0,0 0-343 0 0,0 0-219 0 0,0 0-115 0 0,0 0-24 0 0,0 0-25 0 0,1 17-43 0 0,14 128 618 0 0,67 280-521 0 0,-70-384-834 0 0,5 23-3860 0 0,-17-55 2202 0 0,0-8-1626 0 0,0 0-3288 0 0,0-1 1274 0 0</inkml:trace>
  <inkml:trace contextRef="#ctx0" brushRef="#br0" timeOffset="4584.344">1346 384 6985 0 0,'0'0'3465'0'0,"0"0"-2449"0"0,0 0-327 0 0,0 0 367 0 0,0 0 192 0 0,0 0-24 0 0,0 0-319 0 0,216 0-337 0 0,-161-4-208 0 0,2-7-152 0 0,6 0-104 0 0,-1 0-152 0 0,1-4-392 0 0,-3 4-977 0 0,-15 0-2495 0 0,-14 4-7739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0.0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225 490 0 0 0,'0'0'725'0'0,"0"0"288"0"0,0 0 90 0 0,0 0-95 0 0,0 0-212 0 0,0 0-213 0 0,0 0-172 0 0,0 0-113 0 0,11 33-50 0 0,36 99-1 0 0,-13-83 239 0 0,-26-46-332 0 0,72 5 2452 0 0,-70-11-2322 0 0,-1 0 0 0 0,0 0-1 0 0,0-1 1 0 0,0 0 0 0 0,0 0 0 0 0,0-1-1 0 0,-1 0 1 0 0,0-1 0 0 0,0 0 0 0 0,-1 0-1 0 0,1-1 1 0 0,-1 0 0 0 0,-1 0 0 0 0,1-1-1 0 0,-1 1 1 0 0,-1-1 0 0 0,4-7-284 0 0,6-8 183 0 0,-1-1 1 0 0,-2-1 0 0 0,0 0 0 0 0,-1 0-1 0 0,-2-1 1 0 0,-1-1 0 0 0,-1 0-1 0 0,-1 0 1 0 0,-1 0 0 0 0,-2 0 0 0 0,0-1-1 0 0,-2-2-183 0 0,1 10 3 0 0,-2 0 0 0 0,1 1 0 0 0,-2-1 0 0 0,-1 0 0 0 0,0 1 0 0 0,-2-1-1 0 0,0 1 1 0 0,-1 0 0 0 0,-1 0 0 0 0,-1 0 0 0 0,0 1 0 0 0,-3-3-3 0 0,10 21-5 0 0,0-1 0 0 0,0 1 0 0 0,0-1 0 0 0,0 1 0 0 0,0-1 0 0 0,0 1 0 0 0,0 0 0 0 0,0-1 0 0 0,0 1 0 0 0,0-1 0 0 0,-1 1 0 0 0,1-1 0 0 0,0 1 0 0 0,0-1 0 0 0,0 1 0 0 0,-1-1 0 0 0,1 1 0 0 0,0 0 0 0 0,-1-1 0 0 0,1 1 0 0 0,0 0 0 0 0,-1-1 0 0 0,1 1 0 0 0,0 0 0 0 0,-1-1 0 0 0,1 1 0 0 0,0 0 0 0 0,-1 0 0 0 0,1-1 0 0 0,-1 1 0 0 0,1 0 0 0 0,-1 0 0 0 0,1 0 0 0 0,-1 0 0 0 0,1 0 0 0 0,-1-1 0 0 0,1 1 0 0 0,-1 0 0 0 0,1 0 0 0 0,-1 0 0 0 0,1 0 0 0 0,-1 1 1 0 0,1-1-1 0 0,0 0 0 0 0,-1 0 0 0 0,1 0 0 0 0,-1 0 0 0 0,1 0 0 0 0,-1 0 0 0 0,1 1 0 0 0,-1-1 0 0 0,1 0 0 0 0,0 0 0 0 0,-1 1 0 0 0,1-1 0 0 0,-1 0 0 0 0,1 1 0 0 0,0-1 0 0 0,-1 0 0 0 0,1 1 0 0 0,0-1 0 0 0,0 1 0 0 0,-1-1 0 0 0,1 1 5 0 0,-6 31-253 0 0,4 78 313 0 0,5 0 1 0 0,5 0 0 0 0,4 0 0 0 0,10 26-61 0 0,17 36 10 0 0,-25-118-1 0 0,-1 1-1 0 0,-4 1 0 0 0,-1 0 1 0 0,-1 37-9 0 0,-17 40 76 0 0,5-109-135 0 0,4-16-19 0 0,0 0 1 0 0,0 1 0 0 0,-1-1-1 0 0,-1 0 1 0 0,1 0-1 0 0,-1 0 1 0 0,-1 0-1 0 0,1 0 1 0 0,-1-1-1 0 0,-1 1 1 0 0,1-1-1 0 0,-6 6 78 0 0,3-24-13491 0 0,7 4 11439 0 0</inkml:trace>
  <inkml:trace contextRef="#ctx0" brushRef="#br0" timeOffset="246.817">1 129 11386 0 0,'0'0'1953'0'0,"0"0"-425"0"0,0 0-312 0 0,0 0 25 0 0,0 0 47 0 0,0 0-160 0 0,0 0-400 0 0,0 0-440 0 0,0 0-328 0 0,0 0-120 0 0,0 0-16 0 0,0 0-32 0 0,0 0-120 0 0,5 37-480 0 0,1-26-1232 0 0,-3 0-2777 0 0,1-3-7202 0 0</inkml:trace>
  <inkml:trace contextRef="#ctx0" brushRef="#br0" timeOffset="1240.67">673 1274 0 0 0,'-5'16'0'0'0,"-7"-14"830"0"0,-11-5 2969 0 0,-2-4 3109 0 0,32-93 1485 0 0,93-43-5643 0 0,14 19-2649 0 0,-95 116-2453 0 0,-6 7-5771 0 0,-10 1 5616 0 0,1 0-7292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6057 0 0,'0'0'2377'0'0,"0"0"-2337"0"0,0 0-688 0 0,0 0-40 0 0,0 0 87 0 0,0 0-191 0 0,0 0-848 0 0,0 0-1033 0 0,0 0 1241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12419 0 0,'0'0'1792'0'0,"0"0"-960"0"0,0 0-360 0 0,0 0-8 0 0,0 0 1 0 0,0 0-65 0 0,0 0-136 0 0,0 0-152 0 0,0 0-152 0 0,0 0-176 0 0,0 0-304 0 0,0 0-489 0 0,0 0-735 0 0,0 0-1081 0 0,13 151-1936 0 0,-13-151-1344 0 0</inkml:trace>
  <inkml:trace contextRef="#ctx0" brushRef="#br0" timeOffset="416.363">143 303 136 0 0,'0'0'2717'0'0,"0"0"-86"0"0,0 0 11 0 0,0 0 190 0 0,0 0-66 0 0,0 0-404 0 0,0 0-623 0 0,0 0-631 0 0,0 0-389 0 0,0 0-180 0 0,0 0-120 0 0,0 0-77 0 0,0 0-77 0 0,22-33-100 0 0,70-100-54 0 0,-11 23 41 0 0,-81 110-162 0 0,0-1 1 0 0,1 1 0 0 0,-1-1 0 0 0,0 1 0 0 0,0-1-1 0 0,1 1 1 0 0,-1-1 0 0 0,0 1 0 0 0,1-1 0 0 0,-1 1 0 0 0,0 0-1 0 0,1-1 1 0 0,-1 1 0 0 0,1-1 0 0 0,-1 1 0 0 0,0 0-1 0 0,1 0 1 0 0,-1-1 0 0 0,1 1 0 0 0,-1 0 0 0 0,1 0-1 0 0,0-1 1 0 0,-1 1 0 0 0,1 0 0 0 0,-1 0 0 0 0,1 0 0 0 0,-1 0-1 0 0,1 0 1 0 0,-1 0 0 0 0,1 0 0 0 0,0 0 0 0 0,-1 0-1 0 0,1 0 1 0 0,-1 0 0 0 0,1 0 0 0 0,-1 0 0 0 0,1 1-1 0 0,-1-1 1 0 0,1 0 0 0 0,-1 0 0 0 0,1 0 0 0 0,-1 1-1 0 0,1-1 1 0 0,-1 0 0 0 0,1 1 0 0 0,-1-1 0 0 0,1 1 0 0 0,-1-1-1 0 0,0 0 1 0 0,1 1 0 0 0,-1-1 0 0 0,0 1 0 0 0,1-1-1 0 0,-1 1 1 0 0,0-1 0 0 0,0 1 0 0 0,1-1 0 0 0,-1 1-1 0 0,0-1 1 0 0,0 1 0 0 0,0-1 0 0 0,0 1 0 0 0,0-1 0 0 0,0 2 9 0 0,6 43-272 0 0,-6-35 239 0 0,-1-7 31 0 0,1 1-1 0 0,0 0 0 0 0,0-1 0 0 0,0 1 0 0 0,0 0 0 0 0,0-1 0 0 0,1 1 0 0 0,-1 0 0 0 0,1-1 1 0 0,0 1-1 0 0,0-1 0 0 0,1 1 0 0 0,-1-1 0 0 0,1 0 0 0 0,0 1 0 0 0,-1-1 0 0 0,1 0 0 0 0,1 0 1 0 0,-1 0-1 0 0,0 0 0 0 0,1-1 0 0 0,0 1 0 0 0,-1-1 0 0 0,1 1 0 0 0,0-1 0 0 0,0 0 0 0 0,0 0 1 0 0,0 0-1 0 0,1-1 0 0 0,-1 1 0 0 0,1-1 0 0 0,-1 0 0 0 0,1 0 0 0 0,-1 0 0 0 0,1 0 0 0 0,2 0 3 0 0,11-3-31 0 0,-1-1 0 0 0,1 0-1 0 0,-1-2 1 0 0,0 0-1 0 0,-1 0 1 0 0,1-2 0 0 0,-1 0-1 0 0,0 0 1 0 0,-1-2-1 0 0,0 0 1 0 0,0 0 0 0 0,-1-1-1 0 0,9-9 32 0 0,36-23-6100 0 0,2 8-7168 0 0,-49 30 12396 0 0</inkml:trace>
  <inkml:trace contextRef="#ctx0" brushRef="#br0" timeOffset="852.052">879 1 32 0 0,'0'0'3238'0'0,"0"0"199"0"0,0 0-206 0 0,0 0-464 0 0,0 0-558 0 0,0 0-529 0 0,0 0-434 0 0,0 0-313 0 0,0 0-204 0 0,0 0-171 0 0,0 0-108 0 0,0 0-98 0 0,-20 7-117 0 0,-63 24-87 0 0,79-30-154 0 0,1-1 1 0 0,0 1 0 0 0,0 0-1 0 0,1 0 1 0 0,-1 1 0 0 0,0-1-1 0 0,0 0 1 0 0,0 1 0 0 0,1 0-1 0 0,-1 0 1 0 0,1-1 0 0 0,-1 2-1 0 0,1-1 1 0 0,0 0 0 0 0,0 0-1 0 0,0 1 1 0 0,0-1 0 0 0,0 1-1 0 0,1-1 1 0 0,-1 1 0 0 0,1 0-1 0 0,0 0 1 0 0,-1 1 5 0 0,0 2-76 0 0,1-4 66 0 0,0 0 0 0 0,0-1 1 0 0,1 1-1 0 0,-1 0 0 0 0,1 0 0 0 0,-1 0 0 0 0,1-1 1 0 0,0 1-1 0 0,0 0 0 0 0,0 0 0 0 0,0 0 1 0 0,0-1-1 0 0,0 1 0 0 0,0 0 0 0 0,1 0 0 0 0,-1 0 1 0 0,0-1-1 0 0,1 1 0 0 0,0 0 0 0 0,-1 0 1 0 0,1-1-1 0 0,0 1 0 0 0,0-1 0 0 0,0 1 0 0 0,0 0 1 0 0,0-1-1 0 0,0 0 0 0 0,1 1 0 0 0,-1-1 1 0 0,0 0-1 0 0,1 0 0 0 0,-1 0 0 0 0,1 0 0 0 0,-1 0 1 0 0,1 0-1 0 0,0 0 0 0 0,-1 0 0 0 0,1 0 1 0 0,0-1-1 0 0,-1 1 0 0 0,1-1 0 0 0,0 1 0 0 0,1-1 10 0 0,81 9 423 0 0,150-27 2402 0 0,-230 18-2802 0 0,0 0-1 0 0,0 1 0 0 0,0 0 1 0 0,0 0-1 0 0,-1 0 1 0 0,1 0-1 0 0,0 1 0 0 0,-1-1 1 0 0,1 1-1 0 0,-1 0 1 0 0,0 0-1 0 0,1 0 1 0 0,-1 0-1 0 0,0 1 0 0 0,0 0 1 0 0,0-1-1 0 0,-1 1 1 0 0,1 0-1 0 0,-1 0 1 0 0,1 0-1 0 0,-1 1 0 0 0,0-1 1 0 0,0 1-1 0 0,-1-1 1 0 0,1 1-1 0 0,-1-1 1 0 0,0 1-1 0 0,1 0 0 0 0,-1 2-22 0 0,15 116 296 0 0,-29 139-695 0 0,9-201 90 0 0,3-25 90 0 0,-1 0 0 0 0,-2 0-1 0 0,-1 0 1 0 0,-2-1 0 0 0,-1 0-1 0 0,-2 0 1 0 0,-1-1 0 0 0,-9 17 219 0 0,18-44-33 0 0,-1-1 0 0 0,1 0 0 0 0,-1 1 0 0 0,0-1 0 0 0,0-1 0 0 0,-1 1 0 0 0,0 0 0 0 0,0-1 0 0 0,0 0 0 0 0,0 0 0 0 0,0 0 0 0 0,-1-1 0 0 0,0 1 0 0 0,0-1 0 0 0,0 0 0 0 0,0 0 0 0 0,0-1 0 0 0,0 1 0 0 0,-1-1 0 0 0,1 0 0 0 0,-1-1 0 0 0,0 0 0 0 0,1 1 0 0 0,-2-2 33 0 0,5-2-15 0 0,-1-1 1 0 0,0 1 0 0 0,1-1 0 0 0,-1 0-1 0 0,1 0 1 0 0,0 0 0 0 0,0 0 0 0 0,0 0 0 0 0,0-1-1 0 0,1 1 1 0 0,-1 0 0 0 0,1-1 0 0 0,0 0-1 0 0,0 1 1 0 0,0-1 0 0 0,0 0 0 0 0,1 1 0 0 0,-1-1-1 0 0,1 0 1 0 0,0 1 0 0 0,0-1 0 0 0,1 0-1 0 0,-1 0 1 0 0,1-2 14 0 0,3-22 58 0 0,0 0-1 0 0,2 0 0 0 0,1 0 1 0 0,1 0-1 0 0,2 1 0 0 0,0 0 1 0 0,2 1-1 0 0,1 1 0 0 0,1 0 1 0 0,1 0-1 0 0,1 1 0 0 0,2 1 1 0 0,5-5-58 0 0,6-6-64 0 0,2 2 0 0 0,1 1 0 0 0,1 2 0 0 0,1 0 0 0 0,2 3 0 0 0,1 1 0 0 0,1 2-1 0 0,0 1 1 0 0,21-7 64 0 0,125-41-8748 0 0,-151 59-1896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2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0 778 0 0 0,'0'0'641'0'0,"0"0"349"0"0,0 0 37 0 0,0 0-87 0 0,0 0-113 0 0,0 0-124 0 0,0 0-67 0 0,0 0-31 0 0,0 22-2 0 0,2 148 2174 0 0,-1-162-3629 0 0,0 8 4816 0 0,-1-23 2482 0 0,-2-5-6296 0 0,1 0 1 0 0,0 0 0 0 0,1 0 0 0 0,0 0-1 0 0,1 0 1 0 0,1 0 0 0 0,0 0-1 0 0,0 0 1 0 0,1 0 0 0 0,1 1-1 0 0,0-1 1 0 0,3-5-151 0 0,14-19 88 0 0,2 2 0 0 0,1 0 0 0 0,2 2-1 0 0,1 1 1 0 0,15-14-88 0 0,-15 17-4 0 0,43-37-992 0 0,-50 52-1994 0 0,-7 10-5512 0 0,-8 3-560 0 0</inkml:trace>
  <inkml:trace contextRef="#ctx0" brushRef="#br0" timeOffset="283.598">433 601 3313 0 0,'0'0'4986'0'0,"0"0"-3283"0"0,0 0-1009 0 0,0 0 83 0 0,0 0 278 0 0,0 0 200 0 0,0 0-23 0 0,-19 33-230 0 0,-56 103-287 0 0,73-133-677 0 0,0 1-1 0 0,-1-1 1 0 0,1 1 0 0 0,1 0 0 0 0,-1-1 0 0 0,0 1 0 0 0,1 0 0 0 0,0 0 0 0 0,0 0 0 0 0,0 0 0 0 0,0 0 0 0 0,1 0 0 0 0,0 0 0 0 0,0 0 0 0 0,0 1 0 0 0,0-1 0 0 0,0 0 0 0 0,1 0 0 0 0,0 0-1 0 0,1 3-37 0 0,0 1 88 0 0,1-1 21 0 0,0 1-1 0 0,0-1 1 0 0,1 1-1 0 0,0-1 1 0 0,0 0-1 0 0,0 0 1 0 0,1-1-1 0 0,0 0 1 0 0,1 0-1 0 0,0 0 1 0 0,0 0-1 0 0,0-1 1 0 0,0 0-1 0 0,1 0 1 0 0,0-1-1 0 0,0 1 1 0 0,0-2-1 0 0,0 1 1 0 0,0-1-1 0 0,1 0 1 0 0,0 0-1 0 0,0-1 1 0 0,0 0-1 0 0,0-1 1 0 0,0 0-1 0 0,0 0 1 0 0,0 0-1 0 0,2-1-108 0 0,-2 1 135 0 0,0-1 0 0 0,0 0 0 0 0,0 0 0 0 0,0-1 0 0 0,0 0 0 0 0,0 0 0 0 0,0-1 0 0 0,0 0 0 0 0,0 0 0 0 0,0-1 0 0 0,-1 1 0 0 0,1-2 0 0 0,-1 1 0 0 0,0-1 0 0 0,0-1 0 0 0,0 1 0 0 0,-1-1 0 0 0,0 0 0 0 0,1-1 0 0 0,-2 1 0 0 0,1-1 0 0 0,-1 0 0 0 0,4-6-135 0 0,-5 4 49 0 0,-1 0 0 0 0,-1 0 0 0 0,1 0 0 0 0,-1 0 0 0 0,-1 0 0 0 0,0-1 0 0 0,0 1 0 0 0,0 0 0 0 0,-1-1 0 0 0,-1 1 1 0 0,1 0-1 0 0,-1-1 0 0 0,-1 1 0 0 0,1 0 0 0 0,-1 0 0 0 0,-1 0 0 0 0,0 0 0 0 0,0 0 0 0 0,0 0 0 0 0,-1 1 0 0 0,0 0 0 0 0,-2-3-49 0 0,-76-98-1275 0 0,6 66-4201 0 0,52 41-3788 0 0,18 1 479 0 0</inkml:trace>
  <inkml:trace contextRef="#ctx0" brushRef="#br0" timeOffset="565.697">910 336 3337 0 0,'0'0'2199'0'0,"0"0"-567"0"0,0 0-30 0 0,0 0 270 0 0,0 0 171 0 0,0 0-104 0 0,0 0-425 0 0,0 0-455 0 0,0 0-299 0 0,0 0-168 0 0,0 0-18 0 0,0 0 17 0 0,0 0-37 0 0,16 0-22 0 0,51 6-66 0 0,-66-5-446 0 0,1 0-1 0 0,-1 0 1 0 0,1 1 0 0 0,-1-1 0 0 0,0 0-1 0 0,1 1 1 0 0,-1-1 0 0 0,0 1 0 0 0,0 0-1 0 0,0-1 1 0 0,0 1 0 0 0,0 0-1 0 0,0 0 1 0 0,-1 0 0 0 0,1-1 0 0 0,-1 1-1 0 0,1 0 1 0 0,-1 0 0 0 0,0 0 0 0 0,1 0-1 0 0,-1 0 1 0 0,0 0 0 0 0,0 0 0 0 0,-1 0-1 0 0,1 0 1 0 0,0 0 0 0 0,-1-1 0 0 0,1 1-1 0 0,-1 2-19 0 0,0 8 105 0 0,1 10 21 0 0,-1 32-11 0 0,2 1 1 0 0,2 0-1 0 0,3-1 1 0 0,2 0-1 0 0,5 7-115 0 0,-7-36-88 0 0,1-1 0 0 0,2 0 1 0 0,0 0-1 0 0,2-1 0 0 0,0 0 0 0 0,2-1 0 0 0,0 0 0 0 0,11 12 88 0 0,9-4-1695 0 0,-6-22-2823 0 0,-20-26-6584 0 0,-6 14 6474 0 0</inkml:trace>
  <inkml:trace contextRef="#ctx0" brushRef="#br0" timeOffset="814.283">755 675 5105 0 0,'0'0'976'0'0,"0"0"-552"0"0,0 0 40 0 0,0 0 425 0 0,0 0 143 0 0,0 0-64 0 0,0 0-248 0 0,0 0-336 0 0,206 0-232 0 0,-158 0-240 0 0,4 0-368 0 0,3 0-416 0 0,0-4-576 0 0,2 1-729 0 0,-2-5-583 0 0,-1 1-129 0 0,-12 3 2465 0 0,-16 1 424 0 0</inkml:trace>
  <inkml:trace contextRef="#ctx0" brushRef="#br0" timeOffset="1247.346">1681 554 3393 0 0,'0'0'2871'0'0,"0"0"-432"0"0,0 0-313 0 0,0 0-244 0 0,0 0-158 0 0,0 0-184 0 0,-34 9-210 0 0,-106 33-215 0 0,45 5 665 0 0,81-35-1513 0 0,12-11-225 0 0,0 0-28 0 0,-1 1 1 0 0,1-1-1 0 0,-1 0 1 0 0,1 1 0 0 0,-1-1-1 0 0,1 1 1 0 0,0 0-1 0 0,0-1 1 0 0,0 1 0 0 0,0 0-1 0 0,0 1 1 0 0,0-1-1 0 0,0 0 1 0 0,1 0 0 0 0,-1 1-1 0 0,1-1 1 0 0,-1 1-1 0 0,1-1 1 0 0,0 1-1 0 0,0 0 1 0 0,0-1 0 0 0,1 1-1 0 0,-1 0 1 0 0,1 0-1 0 0,-1 0 1 0 0,1-1 0 0 0,0 1-1 0 0,0 0 1 0 0,0 0-1 0 0,0 0 1 0 0,1 0 0 0 0,-1-1-1 0 0,1 1 1 0 0,0 0-1 0 0,0 0 1 0 0,0-1-1 0 0,1 3-14 0 0,5-1 6 0 0,1-1-1 0 0,-1 0 0 0 0,1 0 0 0 0,0-1 0 0 0,0 0 1 0 0,0-1-1 0 0,0 1 0 0 0,0-1 0 0 0,1-1 0 0 0,-1 0 0 0 0,0 0 1 0 0,0 0-1 0 0,0-1 0 0 0,1-1 0 0 0,-1 1 0 0 0,0-1 1 0 0,6-3-6 0 0,-4 3 5 0 0,21-6-8 0 0,-2-1 0 0 0,1 0 0 0 0,-1-3-1 0 0,-1 0 1 0 0,0-2 0 0 0,4-4 3 0 0,-4 0-355 0 0,-26 51 110 0 0,-1-30 240 0 0,-1 1-1 0 0,1-1 1 0 0,1 0-1 0 0,-1 0 1 0 0,0 0 0 0 0,1 0-1 0 0,0 0 1 0 0,-1 0-1 0 0,1 0 1 0 0,0-1-1 0 0,0 1 1 0 0,1 0 0 0 0,-1-1-1 0 0,1 0 1 0 0,-1 0-1 0 0,1 0 1 0 0,0 0 0 0 0,-1 0-1 0 0,1 0 1 0 0,0-1-1 0 0,0 1 1 0 0,1-1 0 0 0,-1 0-1 0 0,0 0 1 0 0,0 0-1 0 0,0 0 1 0 0,1 0-1 0 0,-1-1 1 0 0,0 0 0 0 0,2 1 5 0 0,5-1 10 0 0,-1 0 0 0 0,0 0 0 0 0,0-1 0 0 0,0 0 0 0 0,0 0 0 0 0,0-1 0 0 0,0 0 0 0 0,-1-1 1 0 0,1 0-1 0 0,7-3-10 0 0,12-10 64 0 0,-1-1 1 0 0,-1-2-1 0 0,-1 0 0 0 0,0-2 1 0 0,-1 0-1 0 0,-2-2 1 0 0,0-1-1 0 0,-2 0 1 0 0,0-2-1 0 0,-2 0 0 0 0,0-1 1 0 0,-2 0-1 0 0,6-17-64 0 0,-11 20 6 0 0,0 1-1 0 0,-2-2 1 0 0,-1 1-1 0 0,-1-1 0 0 0,-1-1 1 0 0,-1 1-1 0 0,-1-1 1 0 0,-1 0-1 0 0,-2 0 1 0 0,0 0-1 0 0,-3-15-5 0 0,-32-34 142 0 0,33 74-143 0 0,0 0-1 0 0,0-1 1 0 0,0 1-1 0 0,-1 0 1 0 0,1 0-1 0 0,0 0 1 0 0,-1 0-1 0 0,1 0 1 0 0,-1 1-1 0 0,1-1 1 0 0,-1 0-1 0 0,1 1 1 0 0,-1-1-1 0 0,0 1 1 0 0,1-1-1 0 0,-1 1 1 0 0,0 0-1 0 0,1 0 1 0 0,-1 0-1 0 0,0 0 1 0 0,1 0-1 0 0,-1 0 1 0 0,0 0-1 0 0,1 0 1 0 0,-1 1-1 0 0,0-1 1 0 0,1 1-1 0 0,-1-1 1 0 0,0 1-1 0 0,1 0 1 0 0,-1-1-1 0 0,1 1 1 0 0,0 0-1 0 0,-1 0 1 0 0,1 0-1 0 0,0 0 1 0 0,-1 0 0 0 0,1 1-1 0 0,0-1 1 0 0,0 0-1 0 0,0 1 1 0 0,0-1-1 0 0,0 0 1 0 0,0 1-1 0 0,0-1 1 0 0,0 2 1 0 0,-12 20 5 0 0,2 0 0 0 0,0 2 0 0 0,1-1 0 0 0,2 1 1 0 0,0 1-1 0 0,2-1 0 0 0,0 1 0 0 0,2 0 0 0 0,1 1 1 0 0,1-1-1 0 0,2 5-5 0 0,-3-8 2 0 0,1 0 1 0 0,2 0-1 0 0,0 1 0 0 0,1-1 0 0 0,1 0 1 0 0,2 0-1 0 0,0 0 0 0 0,1-1 1 0 0,2 1-1 0 0,0-1 0 0 0,1-1 1 0 0,1 1-1 0 0,1-1 0 0 0,1-1 1 0 0,4 5-3 0 0,-9-16-75 0 0,0-1 1 0 0,0 0 0 0 0,0 0-1 0 0,1 0 1 0 0,1 0 0 0 0,-1-1-1 0 0,1-1 1 0 0,0 1-1 0 0,1-1 1 0 0,-1-1 0 0 0,1 1-1 0 0,9 3 75 0 0,-17-9-79 0 0,-1 1-1 0 0,1-1 0 0 0,-1 0 0 0 0,1 0 0 0 0,0 1 0 0 0,-1-1 0 0 0,1 0 0 0 0,-1 0 0 0 0,1 0 0 0 0,-1 0 0 0 0,1 0 1 0 0,-1 0-1 0 0,1 0 0 0 0,0 0 0 0 0,-1 0 0 0 0,1 0 0 0 0,-1 0 0 0 0,1 0 0 0 0,0 0 0 0 0,-1 0 0 0 0,1 0 1 0 0,-1-1-1 0 0,1 1 0 0 0,-1 0 0 0 0,1 0 0 0 0,-1-1 0 0 0,1 1 0 0 0,-1 0 0 0 0,1-1 0 0 0,-1 1 0 0 0,1 0 1 0 0,-1-1-1 0 0,0 1 0 0 0,1-1 0 0 0,-1 1 0 0 0,0-1 0 0 0,1 1 0 0 0,-1-1 0 0 0,0 1 0 0 0,0-1 0 0 0,1 1 1 0 0,-1-1-1 0 0,0 1 0 0 0,0-1 0 0 0,0 1 0 0 0,0-1 0 0 0,1 0 80 0 0,-6-28-10114 0 0,0 21 3351 0 0</inkml:trace>
  <inkml:trace contextRef="#ctx0" brushRef="#br0" timeOffset="1498.018">1788 399 8186 0 0,'0'0'1263'0'0,"0"0"-20"0"0,0 0 328 0 0,0 0 178 0 0,0 0-83 0 0,0 0-280 0 0,0 0-302 0 0,38 8-241 0 0,122 27-184 0 0,-32-27 207 0 0,-66-8-1254 0 0,117 0 1269 0 0,-120 0-4312 0 0,0 0-4029 0 0,-45 0-2658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9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68 0 0 0,'0'0'635'0'0,"0"-5"408"0"0,0-30 2405 0 0,-43 9 4103 0 0,30 26-6626 0 0,7-1-731 0 0,-1 1-1 0 0,1 0 0 0 0,-1 0 1 0 0,1 0-1 0 0,-1 1 0 0 0,1 0 1 0 0,0 0-1 0 0,-1 1 0 0 0,1 0 1 0 0,0 0-1 0 0,0 1 0 0 0,0-1 1 0 0,0 1-1 0 0,1 0 0 0 0,-1 1-193 0 0,-5 4 51 0 0,0 0 0 0 0,1 1 1 0 0,1 0-1 0 0,-1 1 0 0 0,2 0 0 0 0,-1 0 0 0 0,1 1 0 0 0,1 0 0 0 0,0 1 0 0 0,0-1 1 0 0,1 1-1 0 0,1 0 0 0 0,0 1 0 0 0,1 0 0 0 0,-2 8-51 0 0,0 3 74 0 0,1 1 0 0 0,2 0 0 0 0,0 0 0 0 0,2 0 0 0 0,0 0 0 0 0,2 8-74 0 0,1-26 65 0 0,0 0 0 0 0,0 0 0 0 0,0 0 0 0 0,1-1 0 0 0,0 1 0 0 0,0-1 0 0 0,1 0 0 0 0,0 0 0 0 0,0 0 0 0 0,0 0 1 0 0,0-1-1 0 0,1 1 0 0 0,0-1 0 0 0,0 0 0 0 0,1-1 0 0 0,0 1 0 0 0,-1-1 0 0 0,1 0 0 0 0,1-1 0 0 0,-1 0 0 0 0,0 1 0 0 0,1-2 0 0 0,0 1 0 0 0,-1-1 0 0 0,1 0 0 0 0,0-1 0 0 0,0 1 0 0 0,0-1 0 0 0,0-1 0 0 0,1 1 0 0 0,-1-1 0 0 0,0-1 0 0 0,0 1 0 0 0,0-1 0 0 0,0 0 0 0 0,0-1 0 0 0,0 0 1 0 0,0 0-1 0 0,-1 0 0 0 0,1-1 0 0 0,0 0 0 0 0,-1 0 0 0 0,3-2-65 0 0,13-10 140 0 0,-2-1 1 0 0,0-1 0 0 0,-1-1 0 0 0,0 0-1 0 0,-2-1 1 0 0,0-1 0 0 0,-1-1 0 0 0,-1 0-1 0 0,-1-1 1 0 0,-1-1 0 0 0,-1 0 0 0 0,-1 0-1 0 0,-1-1 1 0 0,-1-1 0 0 0,-1 1-1 0 0,-2-2 1 0 0,2-12-141 0 0,-4 8 399 0 0,-4 30-334 0 0,0 0-87 0 0,1 26-602 0 0,2-3 639 0 0,2-1 0 0 0,1 0 1 0 0,1 0-1 0 0,0 0 1 0 0,2-1-1 0 0,1 0 1 0 0,9 15-16 0 0,-10-22-15 0 0,0-1 0 0 0,1 0 0 0 0,1 0 0 0 0,0-1 0 0 0,0-1 0 0 0,2 0 0 0 0,-1 0 1 0 0,1-1-1 0 0,1-1 0 0 0,-1 0 0 0 0,2-1 0 0 0,-1 0 0 0 0,1-2 0 0 0,0 1 0 0 0,16 3 15 0 0,26 3-3777 0 0,1-9-3836 0 0,-49-4-3073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0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0 0 0,'0'0'835'0'0,"0"0"761"0"0,0 0 349 0 0,0 0-69 0 0,0 0-250 0 0,0 0-297 0 0,0 0-254 0 0,0 0-189 0 0,0 0-129 0 0,0 0-106 0 0,31-6-38 0 0,97-18-23 0 0,-24 18 1014 0 0,78 28 563 0 0,-143-4-872 0 0,-39-18-936 0 0,0 0 99 0 0,0 0 100 0 0,0 0 88 0 0,0 0 25 0 0,-23-19 1012 0 0,-162-186-878 0 0,154 169-869 0 0,2 2-4536 0 0,28 34 1417 0 0,2 1-2788 0 0,2 1 2319 0 0,-3-2 3429 0 0,3 0-6109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0,'0'0'1826'0'0,"0"0"309"0"0,0 0-52 0 0,0 0-365 0 0,0 0-403 0 0,0 0-262 0 0,0 0-70 0 0,0 0 35 0 0,2 2 66 0 0,19 40 3605 0 0,-16 41-2982 0 0,-5-66-1506 0 0,-10 53 481 0 0,2-42-3891 0 0,1-2-6974 0 0,6-25 3081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7906 0 0,'0'0'3272'0'0,"0"0"-2015"0"0,0 0-385 0 0,0 0-232 0 0,0 0-144 0 0,0 0-160 0 0,0 0-352 0 0,0 0-192 0 0,0 0-72 0 0,0 0-64 0 0,0 0-64 0 0,0 0-368 0 0,0 0-633 0 0,0 0-1391 0 0,64 96-2481 0 0,-51-85 2024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7370 0 0,'0'0'1248'0'0,"0"0"-151"0"0,0 0 38 0 0,0 0 196 0 0,0 0 118 0 0,0 0-146 0 0,0 0-295 0 0,0 0-280 0 0,0 0-233 0 0,0 0-191 0 0,0 0-143 0 0,0 0-92 0 0,-25 22-57 0 0,-75 68-37 0 0,75-51-112 0 0,28-34 126 0 0,-1-1-1 0 0,1 0 1 0 0,0 0 0 0 0,0 0 0 0 0,1 0 0 0 0,-1 0 0 0 0,1 0-1 0 0,-1-1 1 0 0,1 0 0 0 0,0 0 0 0 0,1 0 0 0 0,-1 0 0 0 0,0-1-1 0 0,1 0 1 0 0,-1 1 0 0 0,1-2 0 0 0,0 1 0 0 0,0 0 0 0 0,0-1-1 0 0,0 0 1 0 0,2 0 11 0 0,3 3-16 0 0,50 12-55 0 0,-47-13 62 0 0,0 0 1 0 0,0 1-1 0 0,0 0 0 0 0,-1 1 1 0 0,1 0-1 0 0,-1 1 1 0 0,0 0-1 0 0,8 7 9 0 0,-18-11 34 0 0,-1 1 0 0 0,0 0 0 0 0,1 0 0 0 0,-1 0 0 0 0,0 0 0 0 0,0 0-1 0 0,-1 0 1 0 0,1 0 0 0 0,0 0 0 0 0,-1 1 0 0 0,0-1 0 0 0,0 0 0 0 0,0 0 0 0 0,0 0 0 0 0,-1 1 0 0 0,1-1 0 0 0,-1 0 0 0 0,0 0 0 0 0,0 0-1 0 0,0 0 1 0 0,0 0 0 0 0,0 0 0 0 0,0 0 0 0 0,-1 0 0 0 0,0-1 0 0 0,0 1 0 0 0,1-1 0 0 0,-1 1 0 0 0,-1-1 0 0 0,1 1 0 0 0,0-1 0 0 0,-1 0-1 0 0,1 0 1 0 0,-1 0 0 0 0,1 0 0 0 0,-1-1 0 0 0,0 1 0 0 0,0-1 0 0 0,-1 1-34 0 0,-12 8 31 0 0,0-1-1 0 0,0-1 1 0 0,-1 0 0 0 0,0-1-1 0 0,-1-1 1 0 0,0 0 0 0 0,1-2-1 0 0,-2 0 1 0 0,1-1 0 0 0,0 0-1 0 0,-1-2 1 0 0,-6 0-31 0 0,-16-13-1710 0 0,31 3-1490 0 0,1-3-3428 0 0,5 4-682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5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209 379 1072 0 0,'0'0'2458'0'0,"0"0"-774"0"0,0 0-223 0 0,0 0 67 0 0,0 0 198 0 0,0 0 106 0 0,0 0-130 0 0,0 0-278 0 0,0 0-278 0 0,0 0-286 0 0,0 0-240 0 0,0 0-201 0 0,0 0-148 0 0,-31 21-105 0 0,-98 67-67 0 0,127-87-97 0 0,-1 0-1 0 0,0 1 1 0 0,1-1 0 0 0,-1 1-1 0 0,1-1 1 0 0,-1 1 0 0 0,1 0 0 0 0,0 0-1 0 0,0 0 1 0 0,0 0 0 0 0,0 0-1 0 0,0 0 1 0 0,0 1 0 0 0,1-1-1 0 0,-1 1 1 0 0,1-1 0 0 0,0 1 0 0 0,-1-1-1 0 0,1 1 1 0 0,0 0 0 0 0,1 0-1 0 0,-1 0 1 0 0,0-1 0 0 0,1 3-2 0 0,-1 3-10 0 0,0-3-31 0 0,0-1 1 0 0,0 0 0 0 0,0 1 0 0 0,1-1 0 0 0,0 0-1 0 0,-1 1 1 0 0,2-1 0 0 0,-1 0 0 0 0,0 1 0 0 0,1-1-1 0 0,0 0 1 0 0,0 1 0 0 0,0-1 0 0 0,0 0 0 0 0,1 0-1 0 0,0 0 1 0 0,0 0 0 0 0,0 0 0 0 0,0 0 0 0 0,1-1-1 0 0,-1 1 1 0 0,1-1 0 0 0,0 1 0 0 0,0-1 0 0 0,0 0-1 0 0,0 0 1 0 0,1-1 0 0 0,2 3 40 0 0,88 31-4071 0 0,60-36-8684 0 0,-132-3 12208 0 0</inkml:trace>
  <inkml:trace contextRef="#ctx0" brushRef="#br0" timeOffset="248.474">675 486 0 0 0,'0'0'2559'0'0,"0"0"286"0"0,0 0-215 0 0,0 0-355 0 0,0 0-387 0 0,0 0-326 0 0,0 0-267 0 0,0 0-218 0 0,0 0-159 0 0,0 0-157 0 0,0 0-154 0 0,0 0-152 0 0,0 0-127 0 0,-27 30-112 0 0,-78 94-72 0 0,85-75-30 0 0,27-42-59 0 0,-1 1 0 0 0,2-1 1 0 0,-1 0-1 0 0,1-1 0 0 0,0 0 1 0 0,0 0-1 0 0,1-1 1 0 0,-1 0-1 0 0,1 0 0 0 0,1-1 1 0 0,-1 0-1 0 0,0-1 0 0 0,1 0 1 0 0,0 0-1 0 0,0-1 1 0 0,0 0-1 0 0,0-1 0 0 0,0 0 1 0 0,0-1-1 0 0,0 0 0 0 0,0 0 1 0 0,0-1-1 0 0,9-2-55 0 0,-12 3 72 0 0,1 1 1 0 0,0-1-1 0 0,0-1 0 0 0,0 0 1 0 0,0 0-1 0 0,-1 0 0 0 0,1-1 0 0 0,0 0 1 0 0,-1-1-1 0 0,0 1 0 0 0,1-1 0 0 0,-1-1 1 0 0,0 1-1 0 0,-1-1 0 0 0,1-1 1 0 0,-1 1-1 0 0,1-1 0 0 0,-1 0 0 0 0,-1-1 1 0 0,1 1-1 0 0,-1-1 0 0 0,0 0 0 0 0,0 0 1 0 0,-1-1-1 0 0,0 0 0 0 0,0 1 1 0 0,0-1-1 0 0,-1-1 0 0 0,0 1 0 0 0,0 0 1 0 0,-1-1-1 0 0,0 1 0 0 0,0-1 0 0 0,-1 0 1 0 0,0 0-1 0 0,0-3-72 0 0,-2 2-56 0 0,1 1-1 0 0,-1-1 1 0 0,0 1-1 0 0,0 0 1 0 0,-1-1-1 0 0,-1 1 1 0 0,1 0 0 0 0,-1 0-1 0 0,0 1 1 0 0,-1-1-1 0 0,-4-6 57 0 0,4 8-326 0 0,-1-1 0 0 0,0 1 0 0 0,0 0 0 0 0,0 1 0 0 0,-1-1-1 0 0,1 1 1 0 0,-1 0 0 0 0,-1 1 0 0 0,1-1 0 0 0,-1 1 0 0 0,0 1 0 0 0,-6-4 326 0 0,5 4-947 0 0,-18-8-2418 0 0,8 7-3567 0 0,8 3-839 0 0</inkml:trace>
  <inkml:trace contextRef="#ctx0" brushRef="#br0" timeOffset="613.38">1039 703 8874 0 0,'0'0'2066'0'0,"0"0"-742"0"0,0 0-80 0 0,0 0 118 0 0,0 0-26 0 0,0 0-162 0 0,0 0-227 0 0,0 0-211 0 0,0 0-148 0 0,0 0-149 0 0,0 0-142 0 0,0 0-78 0 0,33-29-74 0 0,98-93-40 0 0,-68 53 21 0 0,14-15-168 0 0,-75 85-3 0 0,-1 0 0 0 0,1 0-1 0 0,-1-1 1 0 0,0 1 0 0 0,1 1-1 0 0,-1-1 1 0 0,0 0-1 0 0,0 0 1 0 0,1 0 0 0 0,-1 1-1 0 0,0-1 1 0 0,0 0 0 0 0,0 1-1 0 0,-1-1 1 0 0,1 1-1 0 0,0-1 1 0 0,-1 1 0 0 0,1 0-1 0 0,-1-1 1 0 0,1 1 0 0 0,-1 0-1 0 0,1-1 1 0 0,-1 1-1 0 0,0 0 1 0 0,0-1 0 0 0,0 1-1 0 0,0 0 1 0 0,0-1-1 0 0,-1 1 1 0 0,1 0 0 0 0,0-1-1 0 0,-1 1 1 0 0,1 0 45 0 0,0 0-43 0 0,-1 2 75 0 0,1 0 1 0 0,0 1-1 0 0,0-1 0 0 0,0 0 0 0 0,1 0 1 0 0,-1 1-1 0 0,1-1 0 0 0,0 0 0 0 0,0 0 1 0 0,1 0-1 0 0,-1 0 0 0 0,1 0 0 0 0,0-1 1 0 0,0 1-1 0 0,0 0 0 0 0,0-1 0 0 0,1 1 1 0 0,-1-1-1 0 0,1 0 0 0 0,0 0 0 0 0,0 0 1 0 0,0 0-1 0 0,1 0 0 0 0,-1-1 0 0 0,0 1 1 0 0,1-1-1 0 0,0 0 0 0 0,0 0 0 0 0,-1-1 1 0 0,1 1-1 0 0,0-1 0 0 0,0 1 0 0 0,0-1 1 0 0,1-1-1 0 0,-1 1 0 0 0,0 0 0 0 0,0-1 1 0 0,0 0-1 0 0,2 0-32 0 0,2-2 197 0 0,0 0 0 0 0,0 0 0 0 0,0 0 0 0 0,0-1 0 0 0,-1-1 0 0 0,1 1 1 0 0,-1-1-1 0 0,0 0 0 0 0,0-1 0 0 0,0 0 0 0 0,-1 0 0 0 0,1 0 0 0 0,-1-1 0 0 0,-1 0 1 0 0,1 0-1 0 0,-1 0 0 0 0,0-1 0 0 0,0 0 0 0 0,-1 0 0 0 0,0 0 0 0 0,0 0 0 0 0,0-2-197 0 0,39-50-1060 0 0,-25 44-2077 0 0,-11 11-659 0 0,0 1-3586 0 0,0 3-2237 0 0</inkml:trace>
  <inkml:trace contextRef="#ctx0" brushRef="#br0" timeOffset="932.245">2124 328 12331 0 0,'0'0'3140'0'0,"0"0"-1415"0"0,0 0-700 0 0,0 0-158 0 0,0 0-80 0 0,0 0-107 0 0,0 0-146 0 0,0 0-161 0 0,0 0-134 0 0,0 0-98 0 0,0 0-68 0 0,0 0-47 0 0,0 0-16 0 0,-28 18-28 0 0,-84 57-46 0 0,84-44-180 0 0,29-29 223 0 0,0 0 0 0 0,1-1 0 0 0,-1 1 1 0 0,0-1-1 0 0,1 1 0 0 0,-1-1 0 0 0,1 0 1 0 0,-1 0-1 0 0,1 1 0 0 0,-1-1 0 0 0,1 0 1 0 0,0 0-1 0 0,0-1 0 0 0,0 1 0 0 0,-1 0 1 0 0,1-1-1 0 0,0 1 0 0 0,0-1 0 0 0,0 1 1 0 0,0-1-1 0 0,0 0 0 0 0,0 0 0 0 0,0 0 1 0 0,1 0 20 0 0,4 1-32 0 0,80 15-107 0 0,-84-14 167 0 0,0 0-1 0 0,0 1 0 0 0,-1-1 0 0 0,1 1 0 0 0,-1-1 0 0 0,0 1 0 0 0,1 0 1 0 0,-1 0-1 0 0,0 0 0 0 0,-1 0 0 0 0,1 0 0 0 0,-1 0 0 0 0,1 1 0 0 0,-1-1 0 0 0,0 0 1 0 0,0 1-1 0 0,0-1 0 0 0,-1 1 0 0 0,1-1 0 0 0,-1 1 0 0 0,0 0 0 0 0,0-1 0 0 0,0 1 1 0 0,-1-1-1 0 0,1 1 0 0 0,-1-1 0 0 0,1 1 0 0 0,-1-1 0 0 0,-1 1 0 0 0,1-1 1 0 0,0 0-1 0 0,-1 0 0 0 0,1 1 0 0 0,-1-1 0 0 0,0 0-27 0 0,-13 13 88 0 0,-1 0 0 0 0,0-2 1 0 0,-1 1-1 0 0,-1-2 0 0 0,0 0 0 0 0,-1-2 0 0 0,0 0 0 0 0,-8 3-87 0 0,-58 27-770 0 0,49-30-3442 0 0,29-10-1325 0 0,3-1-5520 0 0</inkml:trace>
  <inkml:trace contextRef="#ctx0" brushRef="#br0" timeOffset="1185.745">2553 159 16564 0 0,'0'0'1133'0'0,"0"0"-531"0"0,0 0-6 0 0,0 0 211 0 0,0 0 97 0 0,0 0-81 0 0,0 0-218 0 0,-2 35-234 0 0,-5 111-156 0 0,-12-8-107 0 0,14-29-518 0 0,4-86-3150 0 0,1 0-3794 0 0,0-11 2195 0 0,0-9-1086 0 0</inkml:trace>
  <inkml:trace contextRef="#ctx0" brushRef="#br0" timeOffset="1432.99">2265 438 7050 0 0,'0'0'1136'0'0,"0"0"-656"0"0,0 0-168 0 0,0 0-104 0 0,0 0-32 0 0,0 0-8 0 0,212-14 0 0 0,-179 14-16 0 0,0 0-24 0 0,1 0-104 0 0,-1 3-320 0 0,0 5-600 0 0,-2-5-1329 0 0,-5 1-1439 0 0,-11 0 743 0 0</inkml:trace>
  <inkml:trace contextRef="#ctx0" brushRef="#br0" timeOffset="1584.449">2991 416 6913 0 0,'0'0'2600'0'0,"0"0"-499"0"0,0 0-192 0 0,0 0-154 0 0,0 0-253 0 0,0 0-301 0 0,0 0-354 0 0,0 0-314 0 0,0 0-188 0 0,0 0-151 0 0,0 0-94 0 0,-34 19-40 0 0,-104 57-44 0 0,80-34-122 0 0,57-41 88 0 0,0 0 0 0 0,0 0 0 0 0,0 0 0 0 0,0-1 0 0 0,1 1 0 0 0,-1 0 0 0 0,0 1 0 0 0,0-1 0 0 0,1 0 0 0 0,-1 0 0 0 0,0 0 0 0 0,1 0 0 0 0,-1 0 0 0 0,1 1 0 0 0,0-1 0 0 0,-1 0 0 0 0,1 1 0 0 0,0-1 0 0 0,0 0 0 0 0,0 0 0 0 0,0 1 0 0 0,0-1 0 0 0,0 0 0 0 0,0 1 0 0 0,0-1 0 0 0,1 0 0 0 0,-1 0 0 0 0,0 1 0 0 0,1-1 0 0 0,-1 0 0 0 0,1 0 0 0 0,-1 0 0 0 0,1 1 0 0 0,0-1 0 0 0,-1 0 0 0 0,1 0 0 0 0,0 0 0 0 0,0 0 0 0 0,0 0 0 0 0,0 0 0 0 0,0 0 0 0 0,0-1 0 0 0,0 1 0 0 0,0 0 0 0 0,0-1 0 0 0,0 1 0 0 0,0 0 0 0 0,1-1 0 0 0,-1 1 0 0 0,0-1 0 0 0,0 0 0 0 0,1 1 0 0 0,-1-1 0 0 0,0 0 0 0 0,0 0 0 0 0,1 0 0 0 0,-1 0 0 0 0,0 0 0 0 0,1 0 18 0 0,16 0 60 0 0,-1-1 1 0 0,1 0-1 0 0,0-1 1 0 0,0-1-1 0 0,-1-1 0 0 0,0-1 1 0 0,0 0-1 0 0,16-8-60 0 0,61-15 1023 0 0,-37 21-171 0 0,-35 51-1035 0 0,0-33-3980 0 0,7-14-8416 0 0,-22 2 8238 0 0</inkml:trace>
  <inkml:trace contextRef="#ctx0" brushRef="#br0" timeOffset="1833.523">3272 534 24 0 0,'0'0'2168'0'0,"0"0"-236"0"0,0 0 159 0 0,0 0 146 0 0,0 0-79 0 0,0 0-161 0 0,0 0-233 0 0,0 0-189 0 0,0 0-139 0 0,0 0-218 0 0,0 0-288 0 0,0 0-249 0 0,0 0-169 0 0,24 1-140 0 0,72-1-90 0 0,-34-18 78 0 0,-48 9-274 0 0,60-20 41 0 0,-51 73-464 0 0,-19-40 283 0 0,1-1 1 0 0,-1 0 0 0 0,0 0 0 0 0,1 0 0 0 0,-1 0 0 0 0,1-1-1 0 0,0 0 1 0 0,0 0 0 0 0,0 0 0 0 0,0-1 0 0 0,0 1 0 0 0,0-1 0 0 0,1 0-1 0 0,-1-1 1 0 0,0 1 0 0 0,0-1 0 0 0,1 0 0 0 0,-1-1 0 0 0,0 1-1 0 0,1-1 1 0 0,-1 0 0 0 0,0 0 53 0 0,55-22-3454 0 0,-29-4-7036 0 0,-24 19 3991 0 0</inkml:trace>
  <inkml:trace contextRef="#ctx0" brushRef="#br0" timeOffset="2087.948">4128 0 15859 0 0,'0'0'1602'0'0,"0"0"-710"0"0,0 0-36 0 0,0 0 294 0 0,0 0 145 0 0,0 0-115 0 0,0 0-276 0 0,0 0-287 0 0,0 0-211 0 0,3 37-135 0 0,5 117-115 0 0,-23-2 35 0 0,10-120-605 0 0,2 1 0 0 0,2 0 1 0 0,0 0-1 0 0,3 0 0 0 0,4 27 414 0 0,-2-47-916 0 0,3 16-891 0 0,-10-16-9370 0 0,1-13 1767 0 0</inkml:trace>
  <inkml:trace contextRef="#ctx0" brushRef="#br0" timeOffset="2334.449">3836 361 7154 0 0,'0'0'3936'0'0,"0"0"-2343"0"0,0 0-201 0 0,0 0-128 0 0,0 0-232 0 0,0 0-207 0 0,202-11-225 0 0,-167 11-216 0 0,6 0-112 0 0,-3 0-104 0 0,7 0-104 0 0,-5 0-240 0 0,4 4-792 0 0,-12-4-2625 0 0,-14 0-8354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4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1 2561 0 0,'0'0'2759'0'0,"0"0"-860"0"0,0 0-423 0 0,0 0-34 0 0,0 0 142 0 0,0 0 99 0 0,0 0-118 0 0,0 0-276 0 0,0 0-290 0 0,0 0-252 0 0,0 0-184 0 0,0 0-102 0 0,-5 34-90 0 0,-15 109-82 0 0,18-129-232 0 0,0 0-1 0 0,1 0 1 0 0,0 1-1 0 0,1-1 0 0 0,0 0 1 0 0,1 0-1 0 0,1 0 1 0 0,3 11-57 0 0,1 3 44 0 0,40 161-582 0 0,-29-151-862 0 0,-3-17-3958 0 0,-12-20 3316 0 0,-1-1-3246 0 0,-1 0 4506 0 0,0 0-3994 0 0</inkml:trace>
  <inkml:trace contextRef="#ctx0" brushRef="#br0" timeOffset="184.391">1 288 5881 0 0,'0'0'1425'0'0,"0"0"-345"0"0,0 0-29 0 0,0 0 122 0 0,0 0 40 0 0,0 0-115 0 0,31-3-220 0 0,102-9-215 0 0,120 8-26 0 0,-182 4-2749 0 0,-25 0-4080 0 0,-32 0-603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3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2 365 0 0 0,'0'0'477'0'0,"0"0"425"0"0,0 0 185 0 0,0 0 52 0 0,0 3-8 0 0,-2 12-22 0 0,2-11-55 0 0,0-4-39 0 0,9-5 3263 0 0,0-4-3657 0 0,-1 0 1 0 0,1 0-1 0 0,-2-1 0 0 0,1 1 1 0 0,-1-2-1 0 0,-1 1 0 0 0,0-1 0 0 0,0 0 1 0 0,3-11-622 0 0,1 1 268 0 0,77-173 400 0 0,-71 142-588 0 0,-16 49-92 0 0,0 2-48 0 0,0 1-63 0 0,0 0-54 0 0,0 0-71 0 0,2 19-419 0 0,33 179 1016 0 0,-33-191-294 0 0,-1 0-1 0 0,1-1 0 0 0,0 0 0 0 0,1 1 0 0 0,-1-1 0 0 0,1 0 0 0 0,1 0 0 0 0,-1 0 0 0 0,1-1 1 0 0,0 1-1 0 0,0-1 0 0 0,1 0 0 0 0,-1 0 0 0 0,1 0 0 0 0,0-1 0 0 0,1 0 0 0 0,-1 0 0 0 0,1 0 1 0 0,-1-1-1 0 0,1 1 0 0 0,0-1 0 0 0,1-1 0 0 0,-1 1 0 0 0,0-1 0 0 0,1 0 0 0 0,-1 0 0 0 0,1-1 1 0 0,0 0-1 0 0,-1 0 0 0 0,1-1 0 0 0,0 0 0 0 0,0 0 0 0 0,1-1-54 0 0,5-5 184 0 0,0-1 0 0 0,-1-1 0 0 0,1 0 0 0 0,-2-1 0 0 0,1 0-1 0 0,-1 0 1 0 0,-1-2 0 0 0,0 1 0 0 0,0-1 0 0 0,-1-1 0 0 0,0 1 0 0 0,-1-1 0 0 0,-1-1 0 0 0,0 0-1 0 0,0 0 1 0 0,-1 0 0 0 0,0-4-184 0 0,13-58-56 0 0,-21 43-3024 0 0,-4 24-2556 0 0,1 5-1114 0 0,1 2-502 0 0</inkml:trace>
  <inkml:trace contextRef="#ctx0" brushRef="#br0" timeOffset="283.966">862 85 5913 0 0,'0'0'1034'0'0,"0"0"71"0"0,0 0 210 0 0,0 0 304 0 0,0 0 119 0 0,0 0-204 0 0,0 0-394 0 0,0 0-359 0 0,0 0-244 0 0,-7 32-152 0 0,-18 98-81 0 0,25-129-290 0 0,-1 1 1 0 0,0-1-1 0 0,1 1 0 0 0,-1-1 0 0 0,1 1 1 0 0,-1-1-1 0 0,1 1 0 0 0,-1 0 0 0 0,1-1 1 0 0,0 1-1 0 0,0-1 0 0 0,0 1 0 0 0,0 0 1 0 0,0-1-1 0 0,1 1 0 0 0,-1 0 1 0 0,0-1-1 0 0,1 1 0 0 0,-1-1 0 0 0,1 1 1 0 0,-1-1-1 0 0,1 1 0 0 0,0-1 0 0 0,0 1 1 0 0,-1-1-1 0 0,1 0 0 0 0,0 1 0 0 0,1-1 1 0 0,-1 0-1 0 0,0 0 0 0 0,0 0 0 0 0,0 0 1 0 0,1 0-1 0 0,-1 0 0 0 0,1 1-14 0 0,3 0 119 0 0,3 2 22 0 0,-1-1 1 0 0,1 0-1 0 0,0-1 1 0 0,0 0 0 0 0,-1 0-1 0 0,1-1 1 0 0,0 0-1 0 0,1 0 1 0 0,-1-1 0 0 0,0 0-1 0 0,0 0 1 0 0,0-1 0 0 0,0 0-1 0 0,0 0 1 0 0,0-1-1 0 0,0 0 1 0 0,-1-1 0 0 0,1 0-1 0 0,0 0 1 0 0,-1 0 0 0 0,0-1-1 0 0,0 0 1 0 0,0 0-1 0 0,0-1 1 0 0,-1 0 0 0 0,0 0-1 0 0,0-1 1 0 0,0 1 0 0 0,-1-1-1 0 0,0-1 1 0 0,0 1-1 0 0,0-1 1 0 0,-1 0 0 0 0,0 0-1 0 0,0 0 1 0 0,2-6-142 0 0,-5 9 7 0 0,1-1-1 0 0,-1 0 1 0 0,0 1 0 0 0,-1-1-1 0 0,1 0 1 0 0,-1 0 0 0 0,0 1-1 0 0,0-1 1 0 0,0 0 0 0 0,-1 0-1 0 0,0 0 1 0 0,0 1 0 0 0,0-1-1 0 0,0 0 1 0 0,-1 1 0 0 0,0-1-1 0 0,0 1 1 0 0,0 0 0 0 0,0 0-1 0 0,-1-1 1 0 0,1 2 0 0 0,-1-1-1 0 0,0 0 1 0 0,-1 0 0 0 0,1 1-1 0 0,0 0 1 0 0,-3-2-7 0 0,-77-31-3399 0 0,42 32-1134 0 0,13 5-3310 0 0,14 2 317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9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17 0 0 0,'0'0'1628'0'0,"0"0"66"0"0,0 0-224 0 0,0 0-354 0 0,0 0-264 0 0,0-4-104 0 0,-3-9-80 0 0,3 14-572 0 0,0-1 0 0 0,0 0 0 0 0,0 1 0 0 0,0-1 1 0 0,0 0-1 0 0,0 0 0 0 0,0 1 0 0 0,0-1 0 0 0,0 0 0 0 0,0 1 1 0 0,0-1-1 0 0,0 0 0 0 0,0 0 0 0 0,-1 1 0 0 0,1-1 1 0 0,0 0-1 0 0,0 0 0 0 0,0 1 0 0 0,0-1 0 0 0,0 0 0 0 0,-1 0 1 0 0,1 1-1 0 0,0-1 0 0 0,0 0 0 0 0,-1 0 0 0 0,1 0 0 0 0,0 0 1 0 0,0 1-1 0 0,-1-1 0 0 0,1 0 0 0 0,0 0 0 0 0,0 0 0 0 0,-1 0 1 0 0,1 0-1 0 0,0 0 0 0 0,-1 0 0 0 0,1 0 0 0 0,0 0 0 0 0,0 0 1 0 0,-1 0-1 0 0,1 0 0 0 0,0 0 0 0 0,-1 0 0 0 0,1 0 1 0 0,0 0-1 0 0,0 0 0 0 0,-1 0 0 0 0,1 0 0 0 0,0 0 0 0 0,0 0 1 0 0,-1 0-1 0 0,1-1 0 0 0,0 1 0 0 0,0 0 0 0 0,-1 0 0 0 0,1 0 1 0 0,0 0-97 0 0,-8 43 2519 0 0,11-29-4230 0 0,3-3-3284 0 0,0-10-4476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1400 0 0,'0'0'2616'0'0,"0"0"-481"0"0,0 0-67 0 0,0 0 158 0 0,0 0 93 0 0,0 0-120 0 0,0 0-422 0 0,0 0-501 0 0,0 0-416 0 0,0 0-329 0 0,0 0-215 0 0,0 0-67 0 0,0 0 39 0 0,-2 5 82 0 0,-1 3-256 0 0,1 1 1 0 0,0-1-1 0 0,1 1 0 0 0,0 0 1 0 0,0-1-1 0 0,1 1 1 0 0,0 0-1 0 0,0 0 1 0 0,1 0-1 0 0,1-1 1 0 0,-1 1-1 0 0,3 7-114 0 0,3 34 227 0 0,16 497 428 0 0,-23-547-638 0 0,16-23 34 0 0,0 3-47 0 0,1 0 1 0 0,2 1-1 0 0,-1 1 0 0 0,2 1 1 0 0,0 0-1 0 0,1 2 1 0 0,20-11-5 0 0,109-48-51 0 0,-78 62-28 0 0,-71 12 76 0 0,1 0 1 0 0,-1 1-1 0 0,1-1 1 0 0,-1 0 0 0 0,1 0-1 0 0,-1 1 1 0 0,1-1-1 0 0,-1 1 1 0 0,1 0-1 0 0,-1-1 1 0 0,0 1-1 0 0,1 0 1 0 0,-1 0 0 0 0,0 0-1 0 0,0 0 1 0 0,1 0-1 0 0,-1 0 1 0 0,0 0-1 0 0,0 0 1 0 0,0 0 0 0 0,0 1-1 0 0,-1-1 1 0 0,1 0-1 0 0,0 1 1 0 0,0-1-1 0 0,-1 0 1 0 0,1 1 0 0 0,-1-1-1 0 0,1 1 1 0 0,-1-1-1 0 0,0 1 1 0 0,1-1-1 0 0,-1 1 1 0 0,0-1 0 0 0,0 1-1 0 0,0 0 1 0 0,0-1-1 0 0,0 1 1 0 0,-1-1-1 0 0,1 1 1 0 0,0-1-1 0 0,-1 2 4 0 0,-3 7-6 0 0,-1 0 0 0 0,0 1 1 0 0,0-2-1 0 0,-1 1 1 0 0,0 0-1 0 0,-1-1 0 0 0,0-1 1 0 0,0 1-1 0 0,-1-1 1 0 0,0 0-1 0 0,-1-1 1 0 0,0 0-1 0 0,0 0 0 0 0,0-1 1 0 0,-1 0-1 0 0,-3 2 5 0 0,-16 10-165 0 0,0 0 1 0 0,-1-2-1 0 0,-1-1 0 0 0,0-2 1 0 0,-1-1-1 0 0,-24 5 165 0 0,-17-12-1280 0 0,72-5 1116 0 0,0 0 1 0 0,-1-1-1 0 0,1 1 1 0 0,0-1 0 0 0,0 1-1 0 0,0-1 1 0 0,0 1-1 0 0,0-1 1 0 0,0 0 0 0 0,0 0-1 0 0,0 1 1 0 0,0-1-1 0 0,0 0 1 0 0,0 0-1 0 0,1 0 1 0 0,-1 0 0 0 0,0 0-1 0 0,1 0 1 0 0,-1 0-1 0 0,0 0 1 0 0,1-1-1 0 0,-1 1 1 0 0,1 0 0 0 0,0 0-1 0 0,-1 0 1 0 0,1 0-1 0 0,0-1 1 0 0,0 1 0 0 0,0 0-1 0 0,0 0 1 0 0,0-1-1 0 0,0 1 1 0 0,0 0-1 0 0,0 0 1 0 0,0-1 0 0 0,1 1-1 0 0,-1 0 1 0 0,0 0-1 0 0,1 0 1 0 0,-1 0 0 0 0,1 0-1 0 0,0-1 1 0 0,-1 1-1 0 0,1 0 1 0 0,0 0-1 0 0,-1 0 1 0 0,1 0 0 0 0,0 1-1 0 0,0-1 1 0 0,0 0-1 0 0,0 0 1 0 0,1 0 163 0 0,62-50-11153 0 0,-47 39 10394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1 404 0 0 0,'0'0'469'0'0,"0"0"1072"0"0,0 0 514 0 0,0 0 184 0 0,0 0-3 0 0,0 0-156 0 0,0 0-221 0 0,0 0-219 0 0,0 0-210 0 0,0 0-178 0 0,31 11-124 0 0,100 29-118 0 0,-129-39-958 0 0,1 0 0 0 0,-1 0 0 0 0,0 0-1 0 0,1-1 1 0 0,-1 1 0 0 0,1 0 0 0 0,-1-1 0 0 0,1 1 0 0 0,-1-1 0 0 0,1 0 0 0 0,0 0 0 0 0,-1 0 0 0 0,1 0 0 0 0,-1-1 0 0 0,1 1 0 0 0,-1-1 0 0 0,1 0 0 0 0,-1 1-1 0 0,1-1 1 0 0,-1 0 0 0 0,1 0 0 0 0,-1 0 0 0 0,0-1 0 0 0,0 1 0 0 0,1-1-52 0 0,5-4 271 0 0,10-6-133 0 0,-1-1 0 0 0,0 0 0 0 0,-1-2 0 0 0,0 1 0 0 0,-1-2 0 0 0,-1 0 0 0 0,-1-1 0 0 0,0-1 0 0 0,-1 0 0 0 0,-1 0 0 0 0,0-1 0 0 0,-2 0 0 0 0,0-1 0 0 0,-1 0 0 0 0,-1-1 0 0 0,-1 0 0 0 0,-1 0 0 0 0,-1 0 0 0 0,-1 0 0 0 0,1-11-138 0 0,-5 29-42 0 0,1 0 1 0 0,-1 0-1 0 0,0 1 0 0 0,1-1 1 0 0,-1 0-1 0 0,-1 1 1 0 0,1-1-1 0 0,0 0 1 0 0,0 1-1 0 0,-1 0 0 0 0,0-1 1 0 0,1 1-1 0 0,-1 0 1 0 0,0 0-1 0 0,0 0 1 0 0,0 0-1 0 0,0 0 0 0 0,-1 0 1 0 0,1 1-1 0 0,0-1 1 0 0,-1 1-1 0 0,1-1 1 0 0,-1 1-1 0 0,0 0 0 0 0,1 0 1 0 0,-1 0-1 0 0,0 0 1 0 0,0 1-1 0 0,1-1 1 0 0,-1 1-1 0 0,0 0 0 0 0,0 0 1 0 0,0 0-1 0 0,0 0 1 0 0,0 0-1 0 0,1 0 1 0 0,-1 1-1 0 0,0 0 0 0 0,0-1 1 0 0,1 1-1 0 0,-1 0 1 0 0,0 0-1 0 0,1 0 1 0 0,-1 1-1 0 0,1-1 0 0 0,-1 1 1 0 0,1-1-1 0 0,0 1 1 0 0,0 0-1 0 0,-1 0 1 0 0,1 0-1 0 0,1 0 0 0 0,-2 1 42 0 0,-3 1-26 0 0,0 0-1 0 0,0 1 1 0 0,0 0-1 0 0,1 0 1 0 0,0 0-1 0 0,0 1 1 0 0,0 0-1 0 0,1 0 1 0 0,-1 0-1 0 0,1 1 1 0 0,1-1-1 0 0,-1 1 1 0 0,1 0-1 0 0,1 0 1 0 0,-1 0-1 0 0,1 0 1 0 0,0 0-1 0 0,1 1 1 0 0,-1-1-1 0 0,2 1 1 0 0,-1-1-1 0 0,1 1 1 0 0,0-1-1 0 0,1 3 27 0 0,1-6 10 0 0,2 1 0 0 0,-1-1 0 0 0,0 1 0 0 0,1-1 0 0 0,0 0 0 0 0,0 0 0 0 0,0-1-1 0 0,0 1 1 0 0,1-1 0 0 0,-1 0 0 0 0,1 0 0 0 0,0 0 0 0 0,0-1 0 0 0,0 0 0 0 0,0 0 0 0 0,0 0-1 0 0,0-1 1 0 0,1 1 0 0 0,-1-1 0 0 0,1 0 0 0 0,-1-1 0 0 0,1 1 0 0 0,5-1-10 0 0,0 2 20 0 0,183 28 686 0 0,-192-29-691 0 0,0 0 0 0 0,0 0 0 0 0,0 0 1 0 0,0 0-1 0 0,0 0 0 0 0,0 0 0 0 0,-1 0 0 0 0,1 0 0 0 0,0 1 1 0 0,-1-1-1 0 0,1 1 0 0 0,-1-1 0 0 0,0 1 0 0 0,1 0 0 0 0,-1-1 1 0 0,0 1-1 0 0,0 0 0 0 0,0 0 0 0 0,0 0 0 0 0,0 0 0 0 0,-1 0 1 0 0,1 0-1 0 0,0 0 0 0 0,-1 0 0 0 0,0 0 0 0 0,1 0 0 0 0,-1 0 1 0 0,0 1-1 0 0,0-1 0 0 0,0 0 0 0 0,-1 0 0 0 0,1 0 0 0 0,0 0 1 0 0,-1 0-1 0 0,1 0-15 0 0,-31 73 188 0 0,23-60-294 0 0,3-6-842 0 0,-13 29 1133 0 0,16-26-4590 0 0,5-1-4880 0 0,-2-8 1743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0 796 1296 0 0,'0'0'2241'0'0,"0"0"-858"0"0,0 0-362 0 0,0 0 289 0 0,0 0 412 0 0,0 0 303 0 0,0 0 132 0 0,0 0-141 0 0,0 0-234 0 0,0 0-260 0 0,36 10-285 0 0,109 26-258 0 0,-89-37-208 0 0,-49-3-689 0 0,1 1 0 0 0,-1-1 0 0 0,1 0-1 0 0,-1-1 1 0 0,-1 0 0 0 0,1 0 0 0 0,-1 0 0 0 0,1-1 0 0 0,-2 0 0 0 0,1 0 0 0 0,-1 0 0 0 0,1-1 0 0 0,-2 0-1 0 0,1 0 1 0 0,-1 0 0 0 0,0 0 0 0 0,-1-1 0 0 0,0 0 0 0 0,0 1 0 0 0,0-1 0 0 0,-1 0 0 0 0,0-1-1 0 0,-1 1 1 0 0,0 0 0 0 0,0 0 0 0 0,-1-1 0 0 0,0-5-82 0 0,-1 11-29 0 0,0 1 0 0 0,0-1 1 0 0,0 0-1 0 0,0 1 0 0 0,0-1 0 0 0,-1 1 1 0 0,0-1-1 0 0,1 1 0 0 0,-1 0 0 0 0,0 0 0 0 0,0-1 1 0 0,0 1-1 0 0,0 1 0 0 0,0-1 0 0 0,-1 0 1 0 0,1 0-1 0 0,-1 1 0 0 0,1 0 0 0 0,-1-1 0 0 0,1 1 1 0 0,-1 0-1 0 0,0 0 0 0 0,1 0 0 0 0,-1 1 1 0 0,0-1-1 0 0,0 1 0 0 0,0-1 0 0 0,0 1 0 0 0,0 0 1 0 0,1 0-1 0 0,-2 0 29 0 0,-3 0-72 0 0,-1 0 0 0 0,1 1 0 0 0,-1 0 1 0 0,1 0-1 0 0,0 0 0 0 0,0 1 0 0 0,0 0 1 0 0,0 1-1 0 0,0-1 0 0 0,0 2 0 0 0,1-1 0 0 0,-2 1 72 0 0,-1 2-132 0 0,1 1-1 0 0,-1 0 0 0 0,1 0 0 0 0,0 1 0 0 0,1 0 1 0 0,0 1-1 0 0,0-1 0 0 0,1 1 0 0 0,0 1 0 0 0,0-1 1 0 0,1 1-1 0 0,1 0 0 0 0,-2 5 133 0 0,3-8-378 0 0,1 0 1 0 0,0 0-1 0 0,1 1 1 0 0,0-1-1 0 0,0 1 1 0 0,0-1-1 0 0,1 1 0 0 0,0-1 1 0 0,1 1-1 0 0,0-1 1 0 0,0 1-1 0 0,0-1 1 0 0,1 2 377 0 0,0-4-351 0 0,0 0 0 0 0,1 0 1 0 0,-1 0-1 0 0,1 0 1 0 0,0 0-1 0 0,1-1 0 0 0,-1 1 1 0 0,1-1-1 0 0,0 0 1 0 0,-1 0-1 0 0,2 0 1 0 0,-1-1-1 0 0,0 0 0 0 0,1 1 1 0 0,0-1-1 0 0,0-1 1 0 0,0 1-1 0 0,0-1 0 0 0,0 0 1 0 0,0 0-1 0 0,1 0 1 0 0,-1-1-1 0 0,2 1 351 0 0,8 1-754 0 0,0 0-1 0 0,1-1 1 0 0,-1-1 0 0 0,1 0 0 0 0,-1-1-1 0 0,1-1 1 0 0,-1 0 0 0 0,1-1 754 0 0,17-6-229 0 0,0-2 0 0 0,0-1 0 0 0,-2-2 0 0 0,1-1 0 0 0,28-18 229 0 0,-46 25-42 0 0,8-2 236 0 0,-1-2 0 0 0,-1-1 0 0 0,0 0 0 0 0,-1-2 0 0 0,0 0-1 0 0,-1-1 1 0 0,-1-1 0 0 0,0 0 0 0 0,-1-2 0 0 0,2-3-194 0 0,-17 20 142 0 0,0 1-1 0 0,0-1 1 0 0,0 0 0 0 0,-1 1-1 0 0,1-1 1 0 0,0 0 0 0 0,0 0-1 0 0,-1 0 1 0 0,1 1 0 0 0,0-1-1 0 0,-1 0 1 0 0,1 0 0 0 0,-1 0-1 0 0,1 0 1 0 0,-1 0 0 0 0,1 0-1 0 0,-1-1 1 0 0,0 1-1 0 0,0 0 1 0 0,1 0 0 0 0,-1 0-1 0 0,0 0 1 0 0,0 0 0 0 0,0 0-1 0 0,0 0 1 0 0,0-1 0 0 0,0 1-1 0 0,-1 0 1 0 0,1 0 0 0 0,0 0-1 0 0,-1 0 1 0 0,1 0 0 0 0,0 0-1 0 0,-1 0 1 0 0,1 0 0 0 0,-1 0-1 0 0,0 0 1 0 0,1 0-1 0 0,-1 0 1 0 0,0 0 0 0 0,1 1-1 0 0,-1-1 1 0 0,0 0 0 0 0,0 0-1 0 0,0 1 1 0 0,0-1 0 0 0,0 0-1 0 0,0 1 1 0 0,0-1 0 0 0,0 1-1 0 0,0-1-141 0 0,-14 2 576 0 0,1 1 0 0 0,-1 1 0 0 0,1 0-1 0 0,0 0 1 0 0,0 1 0 0 0,0 1 0 0 0,0 1-1 0 0,1 0 1 0 0,0 0 0 0 0,0 2 0 0 0,0-1-1 0 0,1 2 1 0 0,-5 3-576 0 0,3-3 430 0 0,8-5-309 0 0,-1-1-77 0 0,0 0 1 0 0,0 1-1 0 0,0 0 0 0 0,1 0 0 0 0,0 0 0 0 0,-1 1 1 0 0,1 0-1 0 0,1 0 0 0 0,-1 1 0 0 0,1-1 0 0 0,0 1 1 0 0,0 0-1 0 0,1 1 0 0 0,0-1 0 0 0,0 1 0 0 0,0 0 1 0 0,1 0-1 0 0,0 0 0 0 0,0 0 0 0 0,1 1 1 0 0,0-1-1 0 0,0 1 0 0 0,0 1-44 0 0,5-6-3 0 0,-1 0-1 0 0,0 1 1 0 0,1-1 0 0 0,0-1-1 0 0,-1 1 1 0 0,1 0 0 0 0,0-1-1 0 0,0 0 1 0 0,1 1 0 0 0,-1-1-1 0 0,0 0 1 0 0,1-1 0 0 0,0 1-1 0 0,-1-1 1 0 0,1 1 0 0 0,0-1-1 0 0,-1 0 1 0 0,1 0 0 0 0,0-1-1 0 0,0 1 1 0 0,0-1 0 0 0,0 0-1 0 0,0 0 1 0 0,0 0 0 0 0,0-1-1 0 0,-1 1 1 0 0,1-1 0 0 0,0 0-1 0 0,3-1 4 0 0,7 2 42 0 0,13-3 29 0 0,-1 0 1 0 0,0-2-1 0 0,0 0 0 0 0,0-2 0 0 0,-1-1 0 0 0,0-1 1 0 0,8-6-72 0 0,102-30 199 0 0,-134 45-210 0 0,1-1 0 0 0,0 0 0 0 0,-1 1 0 0 0,1-1 0 0 0,0 1 0 0 0,-1-1 0 0 0,1 1 0 0 0,0 0 0 0 0,0-1 0 0 0,-1 1 0 0 0,1 0 0 0 0,0 0 0 0 0,0 1 0 0 0,0-1 0 0 0,-1 0 0 0 0,1 0 0 0 0,0 1 0 0 0,-1-1 0 0 0,1 1 0 0 0,0 0 0 0 0,-1-1 0 0 0,1 1 0 0 0,-1 0 0 0 0,1 0 0 0 0,-1 0 0 0 0,1 0 0 0 0,-1 0 0 0 0,0 0 0 0 0,1 1 0 0 0,-1-1 0 0 0,0 0 0 0 0,0 1 0 0 0,0-1 0 0 0,0 1 0 0 0,0-1 0 0 0,0 2 11 0 0,0-2-4 0 0,0 1 1 0 0,0-1 0 0 0,0 0-1 0 0,0 1 1 0 0,0-1 0 0 0,0 0-1 0 0,0 0 1 0 0,0 1 0 0 0,1-1-1 0 0,-1 0 1 0 0,0 0 0 0 0,1-1-1 0 0,-1 1 1 0 0,1 0 0 0 0,-1 0-1 0 0,1-1 1 0 0,-1 1-1 0 0,1-1 1 0 0,-1 1 0 0 0,1-1-1 0 0,0 0 1 0 0,-1 1 0 0 0,1-1-1 0 0,-1 0 1 0 0,1 0 0 0 0,0 0-1 0 0,-1 0 1 0 0,1-1 0 0 0,0 1-1 0 0,-1 0 1 0 0,1-1 0 0 0,-1 1-1 0 0,1-1 1 0 0,0 1 0 0 0,-1-1-1 0 0,1 0 1 0 0,-1 0 0 0 0,0 0-1 0 0,1 1 1 0 0,-1-1 0 0 0,0-1-1 0 0,0 1 1 0 0,1 0 3 0 0,57-53 382 0 0,-33 20-120 0 0,-1 0-1 0 0,-2-2 0 0 0,-2-1 1 0 0,-1 0-1 0 0,2-9-261 0 0,-6 12-12 0 0,3-9-308 0 0,-1-2 0 0 0,-3 0-1 0 0,-2-1 1 0 0,-2 0-1 0 0,-2-1 1 0 0,-2 0 0 0 0,-1 0-1 0 0,-3-1 1 0 0,-3-18 320 0 0,1 65 27 0 0,-1 0 1 0 0,1-1 0 0 0,-1 1-1 0 0,0 0 1 0 0,1-1-1 0 0,-1 1 1 0 0,0-1-1 0 0,0 1 1 0 0,0 0-1 0 0,0-1 1 0 0,0 1-1 0 0,0-1 1 0 0,-1 1-1 0 0,1 0 1 0 0,0-1-1 0 0,-1 1 1 0 0,1-1-1 0 0,-1 1 1 0 0,1 0-1 0 0,-1 0 1 0 0,0-1-1 0 0,1 1 1 0 0,-1 0-1 0 0,0 0 1 0 0,0 0-1 0 0,0 0 1 0 0,0 0-1 0 0,0 0 1 0 0,0 0-1 0 0,0 0 1 0 0,0 0-1 0 0,-1 0 1 0 0,1 1-1 0 0,0-1 1 0 0,0 0-1 0 0,-1 1 1 0 0,1-1-1 0 0,0 1 1 0 0,-1 0-1 0 0,1-1 1 0 0,-1 1-1 0 0,1 0 1 0 0,0 0-1 0 0,-1 0 1 0 0,1 0-1 0 0,-1 0 1 0 0,1 0-1 0 0,-1 0 1 0 0,1 0-1 0 0,0 0 1 0 0,-1 1-1 0 0,1-1 1 0 0,0 1-1 0 0,-1-1 1 0 0,1 1-1 0 0,0 0 1 0 0,-1-1-1 0 0,1 1 1 0 0,0 0-1 0 0,0 0 1 0 0,-1 0-28 0 0,-9 12 59 0 0,0 0 1 0 0,1 1 0 0 0,0 0 0 0 0,1 0 0 0 0,1 1 0 0 0,0 0-1 0 0,1 1 1 0 0,1 0 0 0 0,0 0 0 0 0,1 0 0 0 0,1 1-1 0 0,0-1 1 0 0,0 9-60 0 0,-4 29 57 0 0,2 0 0 0 0,3 1-1 0 0,2-1 1 0 0,2 0 0 0 0,3 1-1 0 0,2-1 1 0 0,2 0 0 0 0,5 4-57 0 0,-3-1-626 0 0,-2-1 1 0 0,-3 1-1 0 0,-1 42 626 0 0,-4-98-799 0 0,0-1-322 0 0,0-11-3638 0 0,0-11-3654 0 0,0 11 5360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1 3257 0 0,'0'0'2167'0'0,"0"0"-587"0"0,0 0 15 0 0,0 0 295 0 0,-33 15 141 0 0,-104 49-80 0 0,-21 15 3297 0 0,158-78-5229 0 0,0 0-1 0 0,0 1 1 0 0,-1-1 0 0 0,1 0 0 0 0,0 0 0 0 0,0 1-1 0 0,0-1 1 0 0,0 0 0 0 0,1 1 0 0 0,-1-1 0 0 0,0 0-1 0 0,0 0 1 0 0,1 0 0 0 0,-1 1 0 0 0,1-1 0 0 0,-1 0-1 0 0,1 0 1 0 0,-1 0 0 0 0,1 0 0 0 0,0 0 0 0 0,0 0-1 0 0,-1 0 1 0 0,1 0 0 0 0,0 0 0 0 0,0 0-1 0 0,0 0 1 0 0,0 0 0 0 0,0-1 0 0 0,0 1 0 0 0,0 0-1 0 0,0-1 1 0 0,1 1 0 0 0,-1-1 0 0 0,0 1 0 0 0,0-1-1 0 0,0 0 1 0 0,1 1 0 0 0,-1-1 0 0 0,0 0 0 0 0,0 0-1 0 0,1 0 1 0 0,-1 0 0 0 0,0 0 0 0 0,1 0-19 0 0,115 30 1008 0 0,59 24 576 0 0,-173-53-1605 0 0,8 4 130 0 0,0 0 1 0 0,0 1-1 0 0,0 0 0 0 0,-1 1 0 0 0,0 0 0 0 0,0 0 0 0 0,0 1 0 0 0,-1 1 0 0 0,0-1 0 0 0,5 8-109 0 0,3 42-3636 0 0,-18-43-7538 0 0,-2-11 1776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24.7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11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74 1176 0 0,'0'0'2385'0'0,"0"0"-419"0"0,0 0-359 0 0,0 0-79 0 0,0 0 2 0 0,0 0-96 0 0,0 0-289 0 0,0 0-329 0 0,0 0-288 0 0,0 0-217 0 0,0 0-90 0 0,-4 5-54 0 0,3-4-161 0 0,-1 1 17 0 0,1 0 1 0 0,-1-1 0 0 0,1 1 0 0 0,0 0 0 0 0,0 0 0 0 0,-1 0 0 0 0,1 0 0 0 0,1 0 0 0 0,-1 0 0 0 0,0 0-1 0 0,0 0 1 0 0,1 1 0 0 0,-1-1 0 0 0,1 0 0 0 0,0 0 0 0 0,0 1 0 0 0,-1-1 0 0 0,1 0 0 0 0,1 0-1 0 0,-1 1 1 0 0,0-1 0 0 0,1 0 0 0 0,-1 0 0 0 0,1 1 0 0 0,-1-1 0 0 0,1 0 0 0 0,0 0 0 0 0,0 0-24 0 0,2 8 164 0 0,1-1 1 0 0,0 1 0 0 0,0-1 0 0 0,1-1 0 0 0,0 1 0 0 0,0 0-1 0 0,1-1 1 0 0,0 0 0 0 0,1-1 0 0 0,-1 1 0 0 0,2-1 0 0 0,-1 0-1 0 0,1-1 1 0 0,0 0 0 0 0,0 0 0 0 0,0-1 0 0 0,1 0-1 0 0,0 0 1 0 0,0-1 0 0 0,0 0 0 0 0,1-1 0 0 0,0 0 0 0 0,-1 0-1 0 0,1-1 1 0 0,0-1 0 0 0,0 1 0 0 0,2-1-165 0 0,-9-1 49 0 0,0 1 1 0 0,0-1-1 0 0,0 1 1 0 0,0-1 0 0 0,0 0-1 0 0,1 0 1 0 0,-1 0-1 0 0,0-1 1 0 0,0 1-1 0 0,0-1 1 0 0,0 0-1 0 0,0 0 1 0 0,0 0-1 0 0,-1 0 1 0 0,1 0-1 0 0,0 0 1 0 0,0-1-1 0 0,-1 0 1 0 0,1 1-1 0 0,-1-1 1 0 0,1 0-1 0 0,-1 0 1 0 0,0 0-1 0 0,0-1 1 0 0,0 1-1 0 0,0 0 1 0 0,0-1 0 0 0,-1 1-1 0 0,1-1 1 0 0,0 0-50 0 0,41-93-916 0 0,-18 36-2838 0 0,5 4-7795 0 0,-24 47 6343 0 0</inkml:trace>
  <inkml:trace contextRef="#ctx0" brushRef="#br0" timeOffset="437.544">531 280 0 0 0,'-14'167'288'0'0,"-6"16"3844"0"0,-6-132 1992 0 0,25-51-5007 0 0,1 0 86 0 0,-2-11 1850 0 0,2-12-2770 0 0,2 1 1 0 0,0 0-1 0 0,1 0 0 0 0,2 1 1 0 0,0-1-1 0 0,1 1 0 0 0,1 0 1 0 0,1 0-1 0 0,1 0 1 0 0,0 2-1 0 0,2-1 0 0 0,8-11-283 0 0,-3 2 4 0 0,0 1-1 0 0,2 1 0 0 0,1 1 0 0 0,2 0 0 0 0,0 2 0 0 0,1 0 0 0 0,1 1 1 0 0,2 2-1 0 0,0 0 0 0 0,1 2 0 0 0,1 1 0 0 0,1 1 0 0 0,0 1 0 0 0,1 1 1 0 0,1 2-1 0 0,0 1 0 0 0,19-4-3 0 0,-46 14-5 0 0,0 1 1 0 0,-1 0-1 0 0,1 0 1 0 0,1 0-1 0 0,-1 0 1 0 0,0 0-1 0 0,0 1 0 0 0,0-1 1 0 0,0 1-1 0 0,0 0 1 0 0,1 0-1 0 0,-1 0 1 0 0,0 1-1 0 0,0-1 1 0 0,0 1-1 0 0,0-1 0 0 0,0 1 1 0 0,0 0-1 0 0,0 0 1 0 0,0 0-1 0 0,0 1 1 0 0,0-1-1 0 0,0 1 1 0 0,-1 0-1 0 0,1 0 0 0 0,-1 0 1 0 0,1 0-1 0 0,-1 0 1 0 0,0 0-1 0 0,1 0 1 0 0,-1 1-1 0 0,-1-1 1 0 0,1 1-1 0 0,1 2 5 0 0,-2 2 9 0 0,0 0 0 0 0,-1 0 0 0 0,0 1-1 0 0,0-1 1 0 0,-1 0 0 0 0,1 0 0 0 0,-2 0 0 0 0,1 1 0 0 0,-1-1-1 0 0,0 0 1 0 0,0 0 0 0 0,-1-1 0 0 0,0 1 0 0 0,0-1 0 0 0,-1 1 0 0 0,0-1-1 0 0,0 0 1 0 0,0 0 0 0 0,-1-1 0 0 0,0 1-9 0 0,-112 99 354 0 0,106-96-448 0 0,0 0 0 0 0,0-1 1 0 0,-1-1-1 0 0,0 1 0 0 0,0-2 1 0 0,-1 0-1 0 0,0 0 0 0 0,0-1 0 0 0,0-1 1 0 0,0 0-1 0 0,-1 0 0 0 0,0-2 0 0 0,0 0 1 0 0,0 0-1 0 0,0-2 0 0 0,0 1 1 0 0,0-2-1 0 0,-11-1 94 0 0,-2-15-2853 0 0,14 2-3273 0 0,10 7-2955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 9290 0 0,'0'0'1547'0'0,"0"0"-357"0"0,0 0-418 0 0,0 0-167 0 0,0 0 89 0 0,0 0 83 0 0,0 0-10 0 0,0 0-139 0 0,0 0-206 0 0,0 0-189 0 0,0 0-134 0 0,-7 27-77 0 0,-24 84-39 0 0,22-32-1010 0 0,10-57-7267 0 0,-1-18 586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9394 0 0,'0'0'592'0'0,"0"0"-504"0"0,0 0-248 0 0,0 0 80 0 0,0 0 48 0 0,0 0-16 0 0,0 0-144 0 0,0 0-328 0 0,0 0-528 0 0,0 0-1329 0 0,0 0-2824 0 0,0 0 4785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1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0,'0'0'1598'0'0,"0"0"729"0"0,0 0 128 0 0,0 0-356 0 0,0 0-457 0 0,0 0-377 0 0,0 0-354 0 0,0 0-263 0 0,0 0-199 0 0,13-35-153 0 0,39-109-104 0 0,-10 26 180 0 0,-42 119-382 0 0,0 0 1 0 0,0 0-1 0 0,1 0 1 0 0,-1 0-1 0 0,0 0 1 0 0,1 0 0 0 0,-1 0-1 0 0,1 0 1 0 0,-1 0-1 0 0,1 0 1 0 0,0 0-1 0 0,-1 0 1 0 0,1 0-1 0 0,0 0 1 0 0,-1-1 0 0 0,1 1-1 0 0,0 0 1 0 0,0 0-1 0 0,0-1 1 0 0,0 1-1 0 0,0-1 1 0 0,0 1-1 0 0,0-1 1 0 0,0 1-1 0 0,0-1 1 0 0,0 1 0 0 0,0-1-1 0 0,0 0 1 0 0,0 0-1 0 0,0 1 1 0 0,0-1-1 0 0,1 0 1 0 0,-1 0-1 0 0,0 0 1 0 0,0 0-1 0 0,0 0 1 0 0,0-1 0 0 0,0 1-1 0 0,0 0 1 0 0,0 0-1 0 0,0-1 1 0 0,0 1-1 0 0,0-1 1 0 0,0 1-1 0 0,0-1 1 0 0,0 1 0 0 0,0-1-1 0 0,0 0 1 0 0,0 1-1 0 0,0-1 1 0 0,0 0-1 0 0,0 0 1 0 0,-1 0-1 0 0,1 1 1 0 0,0-1-1 0 0,-1 0 1 0 0,1 0 0 0 0,-1 0-1 0 0,1 0 1 0 0,-1 0-1 0 0,1 0 1 0 0,-1 0-1 0 0,0 0 1 0 0,1-1-1 0 0,-1 1 1 0 0,0 0 0 0 0,0 0-1 0 0,0 0 1 0 0,0-1 9 0 0,75 177 972 0 0,-71-171-788 0 0,0 1 0 0 0,0-1-1 0 0,1 0 1 0 0,-1 0 0 0 0,1-1 0 0 0,0 1 0 0 0,0-1 0 0 0,1 0 0 0 0,-1 0 0 0 0,1-1-1 0 0,-1 0 1 0 0,1 0 0 0 0,0 0 0 0 0,0-1 0 0 0,0 1 0 0 0,-1-1 0 0 0,2-1 0 0 0,-1 1 0 0 0,0-1-1 0 0,0 0 1 0 0,0-1 0 0 0,0 1 0 0 0,0-1 0 0 0,0 0 0 0 0,0-1 0 0 0,-1 1 0 0 0,1-1-1 0 0,0 0 1 0 0,-1-1 0 0 0,1 1 0 0 0,-1-1 0 0 0,0 0 0 0 0,0-1 0 0 0,3-2-184 0 0,1-1 92 0 0,0 0 0 0 0,0-1 0 0 0,-1 0-1 0 0,0-1 1 0 0,-1 0 0 0 0,0 0 0 0 0,0 0 0 0 0,-1-1 0 0 0,0 0 0 0 0,-1 0 0 0 0,0-1 0 0 0,2-6-92 0 0,14-24-2919 0 0,-6 16-7961 0 0,-12 17 2750 0 0</inkml:trace>
  <inkml:trace contextRef="#ctx0" brushRef="#br0" timeOffset="207.839">997 0 15115 0 0,'0'0'1825'0'0,"0"0"-879"0"0,0 0-209 0 0,0 0 254 0 0,0 0 193 0 0,0 0 1 0 0,0 0-203 0 0,0 0-299 0 0,13 33-235 0 0,44 101-175 0 0,3-29 22 0 0,-12-45-259 0 0,18 31-4013 0 0,-62-78-139 0 0,-4-5-2042 0 0,0-7 5308 0 0,0 4-8749 0 0</inkml:trace>
  <inkml:trace contextRef="#ctx0" brushRef="#br0" timeOffset="393.124">768 265 10898 0 0,'0'0'2285'0'0,"0"0"-611"0"0,0 0-465 0 0,0 0-98 0 0,0 0-77 0 0,0 0-186 0 0,0 0-225 0 0,36-8-177 0 0,111-23-152 0 0,-43 23 6 0 0,-47 8-559 0 0,146-2-2376 0 0,-135 0-2455 0 0,-1-2-3982 0 0,-47 1 5406 0 0</inkml:trace>
  <inkml:trace contextRef="#ctx0" brushRef="#br0" timeOffset="627.588">1713 126 288 0 0,'0'0'2313'0'0,"0"0"-78"0"0,0 0 60 0 0,0 0 37 0 0,0 0-113 0 0,0 0-279 0 0,0 0-388 0 0,0 0-364 0 0,-31 15-301 0 0,-96 50-252 0 0,71-20-17 0 0,50-35-503 0 0,3-8-100 0 0,1 1 1 0 0,0-1-1 0 0,0 1 0 0 0,0 0 0 0 0,0 0 0 0 0,0-1 0 0 0,1 1 0 0 0,-1 0 0 0 0,1 0 1 0 0,0 1-1 0 0,0-1 0 0 0,0 0 0 0 0,0 0 0 0 0,1 0 0 0 0,-1 1 0 0 0,1-1 0 0 0,0 0 1 0 0,0 1-1 0 0,0-1 0 0 0,0 0 0 0 0,1 0 0 0 0,-1 1 0 0 0,1-1 0 0 0,0 0 0 0 0,0 0 1 0 0,0 0-1 0 0,0 1 0 0 0,0-1 0 0 0,1 0 0 0 0,0-1 0 0 0,-1 1 0 0 0,1 0 0 0 0,0 0 1 0 0,0-1-1 0 0,1 1 0 0 0,-1-1 0 0 0,0 0 0 0 0,1 0 0 0 0,-1 0 0 0 0,1 0 0 0 0,0 0 1 0 0,0 0-1 0 0,0-1 0 0 0,1 1-15 0 0,12 4 184 0 0,1-1 0 0 0,-1-1 0 0 0,1 0 0 0 0,0-2 0 0 0,0 0 0 0 0,0-1 0 0 0,1 0-1 0 0,-1-1 1 0 0,0-1 0 0 0,0-1 0 0 0,0-1 0 0 0,0 0 0 0 0,-1-1 0 0 0,1 0 0 0 0,-1-2 0 0 0,0 0 0 0 0,6-4-184 0 0,-11 5 229 0 0,-1 0 0 0 0,0 0-1 0 0,0-1 1 0 0,-1-1 0 0 0,1 0 0 0 0,-2 0-1 0 0,1-1 1 0 0,-1 0 0 0 0,3-4-229 0 0,-8 10 35 0 0,-1-1 1 0 0,0 0-1 0 0,0 1 0 0 0,0-1 0 0 0,0 0 1 0 0,0-1-1 0 0,-1 1 0 0 0,1 0 1 0 0,-1 0-1 0 0,0-1 0 0 0,0 1 0 0 0,0-1 1 0 0,0 1-1 0 0,-1-1 0 0 0,1 1 1 0 0,-1-1-1 0 0,0 1 0 0 0,0-1 0 0 0,0 1 1 0 0,-1-1-1 0 0,1 1 0 0 0,-1-1 1 0 0,0 1-1 0 0,0-1 0 0 0,0 1 0 0 0,0-1 1 0 0,-1 1-1 0 0,1 0 0 0 0,-1 0 1 0 0,0 0-1 0 0,-1-2-35 0 0,-4-3-248 0 0,0 1 0 0 0,0-1 0 0 0,-1 1 1 0 0,0 1-1 0 0,0 0 0 0 0,-1 0 0 0 0,0 0 1 0 0,0 1-1 0 0,0 0 0 0 0,0 1 0 0 0,-1 0 0 0 0,-3-1 248 0 0,-74-21-10611 0 0,74 23 7467 0 0,-11-2-5690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4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301 391 0 0 0,'0'0'777'0'0,"0"0"377"0"0,0 0 334 0 0,0 0 247 0 0,0 0-13 0 0,0 0-215 0 0,0 0-339 0 0,0 0-370 0 0,0 0-275 0 0,-34 14-173 0 0,-109 44-118 0 0,41-2 205 0 0,101-56-445 0 0,0 0 1 0 0,0 0 0 0 0,0 0 0 0 0,0 0 0 0 0,0 1 0 0 0,1-1 0 0 0,-1 0 0 0 0,0 0 0 0 0,0 0 0 0 0,0 1 0 0 0,0-1 0 0 0,1 1 0 0 0,-1-1 0 0 0,0 1 0 0 0,0-1 0 0 0,1 1 0 0 0,-1-1-1 0 0,0 1 1 0 0,1-1 0 0 0,-1 1 0 0 0,0 0 0 0 0,1-1 0 0 0,-1 1 0 0 0,1 0 0 0 0,0 0 0 0 0,-1-1 0 0 0,1 1 0 0 0,-1 0 0 0 0,1 0 0 0 0,0 0 0 0 0,0 0 0 0 0,-1-1 0 0 0,1 1 0 0 0,0 0-1 0 0,0 0 1 0 0,0 0 0 0 0,0 0 0 0 0,0 0 0 0 0,0 0 0 0 0,0 0 0 0 0,0-1 0 0 0,1 1 0 0 0,-1 0 0 0 0,0 0 0 0 0,0 0 0 0 0,1 0 0 0 0,-1-1 0 0 0,1 1 0 0 0,-1 0 0 0 0,0 0 0 0 0,1-1-1 0 0,-1 1 1 0 0,1 0 0 0 0,0 0 0 0 0,-1-1 0 0 0,1 1 0 0 0,0-1 0 0 0,-1 1 7 0 0,102 6 442 0 0,-83-7-229 0 0,0 0 0 0 0,0 2 0 0 0,0 0 0 0 0,0 1 0 0 0,0 1 0 0 0,-1 0 0 0 0,1 2 0 0 0,0 0-213 0 0,-18-5 87 0 0,1-1 0 0 0,-1 0 0 0 0,0 1-1 0 0,0-1 1 0 0,0 1 0 0 0,0 0 0 0 0,0-1 0 0 0,1 1 0 0 0,-1 0 0 0 0,0 0 0 0 0,0 0 0 0 0,-1-1 0 0 0,1 1-1 0 0,0 0 1 0 0,0 0 0 0 0,0 0 0 0 0,-1 1 0 0 0,1-1 0 0 0,0 0 0 0 0,-1 0 0 0 0,1 0 0 0 0,-1 0 0 0 0,1 1-1 0 0,-1-1 1 0 0,0 0 0 0 0,0 0 0 0 0,1 1 0 0 0,-1-1 0 0 0,0 0 0 0 0,0 0 0 0 0,0 1 0 0 0,0-1-1 0 0,0 0 1 0 0,-1 1 0 0 0,1-1 0 0 0,0 0 0 0 0,-1 0 0 0 0,1 1 0 0 0,0-1 0 0 0,-1 0 0 0 0,0 0 0 0 0,1 0-1 0 0,-1 0 1 0 0,0 0 0 0 0,1 0 0 0 0,-1 0 0 0 0,0 0 0 0 0,0 0 0 0 0,0 0 0 0 0,0 0 0 0 0,-1 0-87 0 0,-56 46 1145 0 0,53-44-1189 0 0,-196 123-1916 0 0,182-110-218 0 0,17-11-1662 0 0,2-1-3282 0 0,2-1 3062 0 0</inkml:trace>
  <inkml:trace contextRef="#ctx0" brushRef="#br0" timeOffset="449.26">533 733 1224 0 0,'0'0'1777'0'0,"0"0"42"0"0,0 0 221 0 0,0 0 241 0 0,0 0-37 0 0,0 0-337 0 0,0 0-403 0 0,0 0-338 0 0,0 0-283 0 0,0 0-195 0 0,0 0-144 0 0,0 0-112 0 0,-9 6-26 0 0,6-4-370 0 0,-26 17 280 0 0,45-39 279 0 0,35-22-343 0 0,2 2 0 0 0,1 3 0 0 0,21-9-252 0 0,-71 43-4 0 0,0 1 1 0 0,0 0 0 0 0,0 0-1 0 0,0 0 1 0 0,1 0 0 0 0,-1 1-1 0 0,1-1 1 0 0,-1 1 0 0 0,1 1-1 0 0,-1-1 1 0 0,1 0 0 0 0,-1 1-1 0 0,1 0 1 0 0,0 0 0 0 0,-1 0-1 0 0,3 1 4 0 0,18 43-72 0 0,-19-40 108 0 0,1 0 0 0 0,-1 0-1 0 0,1-1 1 0 0,0 0 0 0 0,0-1 0 0 0,0 1-1 0 0,0-1 1 0 0,1-1 0 0 0,-1 1-1 0 0,1-1 1 0 0,-1-1 0 0 0,1 1-1 0 0,-1-1 1 0 0,1-1 0 0 0,-1 1-1 0 0,1-1 1 0 0,-1-1 0 0 0,0 1 0 0 0,5-2-36 0 0,10 0 52 0 0,-7 1-17 0 0,-10 1-32 0 0,0-1-1 0 0,0 2 1 0 0,0-1-1 0 0,-1 0 1 0 0,1 1-1 0 0,0 0 1 0 0,0 0-1 0 0,0 1 1 0 0,0-1-1 0 0,0 1 0 0 0,0 0 1 0 0,0 0-1 0 0,-1 1 1 0 0,1-1-1 0 0,1 2-2 0 0,25 23-26 0 0,42-31-1581 0 0,-50-3-2159 0 0,-1-1-3960 0 0,-16 5-444 0 0</inkml:trace>
  <inkml:trace contextRef="#ctx0" brushRef="#br0" timeOffset="1181.444">1643 490 0 0 0,'0'0'1170'0'0,"0"0"161"0"0,0 0 321 0 0,0 0 323 0 0,0 0 181 0 0,0 0-186 0 0,0 0-515 0 0,0 0-369 0 0,0 0-287 0 0,0 0-239 0 0,0 0-162 0 0,0 0-109 0 0,-20 6-68 0 0,-67 18-38 0 0,78-21-153 0 0,0 1 1 0 0,0-1-1 0 0,0 1 1 0 0,0 1-1 0 0,0 0 1 0 0,1 0-1 0 0,0 1 1 0 0,0 0 0 0 0,0 0-1 0 0,1 1 1 0 0,0 0-1 0 0,-1 1-30 0 0,-3 3-6 0 0,10-10-7 0 0,0-1 1 0 0,0 1 0 0 0,0 0-1 0 0,0 0 1 0 0,-1-1 0 0 0,1 1 0 0 0,0 0-1 0 0,0 0 1 0 0,1 0 0 0 0,-1 0-1 0 0,0 0 1 0 0,0 0 0 0 0,0 1-1 0 0,1-1 1 0 0,-1 0 0 0 0,0 0 0 0 0,1 0-1 0 0,-1 1 1 0 0,1-1 0 0 0,0 0-1 0 0,-1 1 1 0 0,1-1 0 0 0,0 0-1 0 0,0 1 1 0 0,0-1 0 0 0,0 0 0 0 0,0 1-1 0 0,0-1 1 0 0,0 1 0 0 0,0-1-1 0 0,1 0 1 0 0,-1 0 0 0 0,0 1-1 0 0,1-1 1 0 0,-1 0 0 0 0,1 1 0 0 0,0-1-1 0 0,-1 0 1 0 0,1 0 0 0 0,0 0-1 0 0,0 0 1 0 0,0 0 0 0 0,0 0-1 0 0,-1 0 1 0 0,1 0 0 0 0,1 0 0 0 0,-1 0-1 0 0,0 0 1 0 0,0-1 0 0 0,0 1-1 0 0,0 0 1 0 0,0-1 0 0 0,1 1-1 0 0,-1-1 1 0 0,0 1 0 0 0,1-1-1 0 0,-1 0 1 0 0,1 1 12 0 0,20 0 113 0 0,-1-2 0 0 0,1 0-1 0 0,0-1 1 0 0,-1-1 0 0 0,0-1 0 0 0,0 0-1 0 0,0-2 1 0 0,0-1 0 0 0,-1 0-1 0 0,0-1 1 0 0,-1-2 0 0 0,0 0 0 0 0,11-8-113 0 0,-12 9 249 0 0,48-16 1170 0 0,-65 25-1392 0 0,1 28 240 0 0,-2-26-271 0 0,0 0 1 0 0,0 0-1 0 0,1 0 1 0 0,-1 0 0 0 0,1 0-1 0 0,0 0 1 0 0,-1 0-1 0 0,1 0 1 0 0,0 0 0 0 0,0 0-1 0 0,0 0 1 0 0,0 0 0 0 0,1-1-1 0 0,-1 1 1 0 0,0 0-1 0 0,1-1 1 0 0,-1 1 0 0 0,1-1-1 0 0,0 0 1 0 0,-1 0-1 0 0,1 1 1 0 0,0-1 0 0 0,0 0-1 0 0,0 0 1 0 0,0 0 0 0 0,0-1-1 0 0,0 1 1 0 0,0 0-1 0 0,0-1 1 0 0,0 0 0 0 0,0 1-1 0 0,0-1 1 0 0,0 0-1 0 0,2 0 4 0 0,77-5 82 0 0,-59-3 23 0 0,-1-1 0 0 0,0 0 0 0 0,-1-2-1 0 0,0 0 1 0 0,0-1 0 0 0,-2-2 0 0 0,14-11-105 0 0,-6 8 204 0 0,0-2-1 0 0,-2 0 1 0 0,0-2 0 0 0,-2 0 0 0 0,0-2 0 0 0,-2 0 0 0 0,0-2 0 0 0,-1 0-1 0 0,-2-1 1 0 0,-1-1 0 0 0,-1 0 0 0 0,-1-1 0 0 0,-1-1 0 0 0,1-8-204 0 0,-13 36 5 0 0,-1 1-1 0 0,1-1 1 0 0,-1 0 0 0 0,1 0 0 0 0,-1 0 0 0 0,0 0 0 0 0,1 1 0 0 0,-1-1 0 0 0,0 0-1 0 0,1 0 1 0 0,-1 0 0 0 0,0 0 0 0 0,0 0 0 0 0,0 0 0 0 0,0 0 0 0 0,0 0 0 0 0,0 0-1 0 0,0 0 1 0 0,0 0 0 0 0,0 0 0 0 0,-1 0 0 0 0,1 0 0 0 0,0 1 0 0 0,-1-1 0 0 0,1 0-1 0 0,0 0 1 0 0,-1 0 0 0 0,1 0 0 0 0,-1 1 0 0 0,1-1 0 0 0,-1 0 0 0 0,0 0 0 0 0,1 1-1 0 0,-1-1 1 0 0,0 0 0 0 0,1 1 0 0 0,-1-1 0 0 0,0 1 0 0 0,0-1 0 0 0,0 1 0 0 0,0-1-1 0 0,1 1 1 0 0,-1-1 0 0 0,0 1 0 0 0,-1 0-5 0 0,-39 20-307 0 0,27-5 247 0 0,1 0 1 0 0,1 0-1 0 0,0 1 1 0 0,1 1 0 0 0,1 0-1 0 0,0 0 1 0 0,2 1 0 0 0,0 1-1 0 0,1-1 1 0 0,0 1-1 0 0,2 0 1 0 0,0 0 0 0 0,1 1-1 0 0,1-1 1 0 0,1 7 59 0 0,1-19-20 0 0,1 0 0 0 0,0-1 0 0 0,1 1 0 0 0,0-1 0 0 0,0 1 0 0 0,0-1 0 0 0,1 1 0 0 0,-1-1 0 0 0,2 0 0 0 0,-1 0 0 0 0,1 0 0 0 0,0 0 0 0 0,0 0 0 0 0,0-1 0 0 0,1 1 0 0 0,0-1 0 0 0,0 0 0 0 0,0 0 0 0 0,1 0 1 0 0,-1-1-1 0 0,1 1 0 0 0,1-1 0 0 0,-1 0 0 0 0,0-1 0 0 0,1 1 0 0 0,0-1 0 0 0,0 0 0 0 0,0-1 0 0 0,0 1 0 0 0,0-1 0 0 0,0 0 0 0 0,1-1 0 0 0,-1 1 0 0 0,5-1 20 0 0,15 3 185 0 0,0-2 0 0 0,0-1 0 0 0,0-1 0 0 0,0-1 0 0 0,0-1 0 0 0,0-1 0 0 0,0-1 0 0 0,-1-2 0 0 0,1 0 0 0 0,-2-2 1 0 0,1-1-1 0 0,-1-1 0 0 0,0 0 0 0 0,-1-2 0 0 0,0-1 0 0 0,-1-1 0 0 0,-1-1 0 0 0,0-1 0 0 0,-1 0 0 0 0,-1-2 0 0 0,0 0 0 0 0,-1-1 0 0 0,-2-1 0 0 0,0-1 0 0 0,-1 0 0 0 0,0-1 0 0 0,-2 0 0 0 0,-1-1 0 0 0,1-6-185 0 0,-5 12-5 0 0,0 0 0 0 0,-2 0-1 0 0,0-1 1 0 0,-1 0-1 0 0,-1 0 1 0 0,-1 0-1 0 0,0 0 1 0 0,-1-1-1 0 0,-1 1 1 0 0,-1-2 5 0 0,0 19-14 0 0,0-1 0 0 0,0 1 0 0 0,0-1 0 0 0,0 1 0 0 0,-1-1 0 0 0,1 1 1 0 0,0-1-1 0 0,-1 1 0 0 0,1 0 0 0 0,-1-1 0 0 0,0 1 0 0 0,1-1 0 0 0,-1 1 0 0 0,0 0 0 0 0,0 0 0 0 0,0-1 1 0 0,0 1-1 0 0,0 0 0 0 0,0 0 0 0 0,0 0 0 0 0,0 0 0 0 0,0 0 0 0 0,-1 0 0 0 0,1 0 0 0 0,0 1 1 0 0,0-1-1 0 0,-1 0 0 0 0,1 1 0 0 0,-1-1 0 0 0,1 1 0 0 0,-1-1 0 0 0,1 1 0 0 0,-1 0 0 0 0,1 0 0 0 0,-1-1 1 0 0,1 1-1 0 0,-1 0 0 0 0,1 0 0 0 0,-1 1 0 0 0,1-1 0 0 0,-1 0 0 0 0,1 0 14 0 0,-61 30-464 0 0,49-18 421 0 0,-1 1 1 0 0,1 0 0 0 0,1 1 0 0 0,1 0 0 0 0,0 1 0 0 0,1 1 0 0 0,0-1 0 0 0,1 1 0 0 0,1 1 0 0 0,1 0-1 0 0,0 0 1 0 0,1 1 0 0 0,1-1 0 0 0,1 1 0 0 0,0 0 0 0 0,1 1 0 0 0,1-1 0 0 0,1 0 0 0 0,1 1-1 0 0,0-1 1 0 0,2 3 42 0 0,-1-13-37 0 0,1 0-1 0 0,1 0 0 0 0,-1 0 1 0 0,1 0-1 0 0,1-1 1 0 0,-1 0-1 0 0,1 1 0 0 0,1-1 1 0 0,-1 0-1 0 0,1-1 0 0 0,0 1 1 0 0,1-1-1 0 0,0 0 0 0 0,0-1 1 0 0,0 1-1 0 0,0-1 1 0 0,1 0-1 0 0,0-1 0 0 0,0 1 1 0 0,6 2 37 0 0,73 25-3196 0 0,1-17-6917 0 0,-71-12 580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6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1 616 0 0 0,'0'0'920'0'0,"0"0"395"0"0,0 0 451 0 0,0 0 392 0 0,0 0 167 0 0,0 0-129 0 0,0 0-400 0 0,0 0-449 0 0,0 0-358 0 0,0 0-224 0 0,0 0-77 0 0,1-19 13 0 0,3-59 11 0 0,-3 73-611 0 0,0 0-1 0 0,0 0 1 0 0,0 0-1 0 0,0 0 0 0 0,1 0 1 0 0,0 0-1 0 0,0 0 1 0 0,0 0-1 0 0,1 1 1 0 0,-1-1-1 0 0,1 1 0 0 0,0 0 1 0 0,0 0-1 0 0,1 0 1 0 0,3-4-101 0 0,9-9 386 0 0,1-7-159 0 0,2 1 0 0 0,0 1 0 0 0,2 1 0 0 0,0 1 0 0 0,2 1 0 0 0,0 1 0 0 0,1 1 0 0 0,0 1 0 0 0,2 1 0 0 0,1 0-227 0 0,-25 14 2 0 0,-1 0 1 0 0,1 0 0 0 0,0 0 0 0 0,-1 1-1 0 0,1-1 1 0 0,0 0 0 0 0,0 1 0 0 0,0-1 0 0 0,-1 1-1 0 0,1 0 1 0 0,0 0 0 0 0,0-1 0 0 0,0 1-1 0 0,0 0 1 0 0,0 1 0 0 0,0-1 0 0 0,-1 0-1 0 0,1 0 1 0 0,0 1 0 0 0,0-1 0 0 0,0 1 0 0 0,0 0-1 0 0,-1-1 1 0 0,1 1 0 0 0,0 0 0 0 0,-1 0-1 0 0,1 0 1 0 0,-1 0 0 0 0,1 0 0 0 0,-1 1-1 0 0,1-1 1 0 0,-1 0 0 0 0,0 1 0 0 0,0-1-1 0 0,0 1 1 0 0,1-1 0 0 0,-1 1 0 0 0,-1 0 0 0 0,1-1-1 0 0,0 1 1 0 0,0 0 0 0 0,-1 0 0 0 0,1-1-1 0 0,-1 1 1 0 0,1 0 0 0 0,-1 0 0 0 0,0 0-1 0 0,0 0 1 0 0,0 0 0 0 0,0-1 0 0 0,0 1-1 0 0,0 0 1 0 0,0 0 0 0 0,-1 0-3 0 0,16 93 272 0 0,-12-93-254 0 0,1 0-1 0 0,-1 0 1 0 0,1-1-1 0 0,0 0 1 0 0,0 0-1 0 0,-1 0 1 0 0,1 0-1 0 0,0 0 1 0 0,0-1-1 0 0,0 1 1 0 0,0-1-1 0 0,0 0 1 0 0,0-1-1 0 0,0 1 1 0 0,0-1-1 0 0,0 1 1 0 0,-1-1-1 0 0,1 0 1 0 0,0-1-1 0 0,0 1 1 0 0,-1-1-1 0 0,1 1 1 0 0,3-3-18 0 0,53-32 253 0 0,-44 25-232 0 0,1 0-1 0 0,0 1 0 0 0,1 0 1 0 0,0 2-1 0 0,0 0 0 0 0,1 1 1 0 0,0 1-1 0 0,0 0 1 0 0,0 2-1 0 0,1 0 0 0 0,3 1-20 0 0,-21 3 3 0 0,1 1 1 0 0,0-1-1 0 0,-1 1 0 0 0,1 0 0 0 0,-1 0 0 0 0,1 0 0 0 0,-1 0 0 0 0,1 0 0 0 0,-1 0 0 0 0,0 1 1 0 0,0-1-1 0 0,1 1 0 0 0,-1 0 0 0 0,0-1 0 0 0,0 1 0 0 0,-1 0 0 0 0,1 0 0 0 0,0 0 1 0 0,-1 0-1 0 0,1 1 0 0 0,-1-1 0 0 0,0 0 0 0 0,1 1 0 0 0,-1-1 0 0 0,0 1 0 0 0,-1-1 0 0 0,1 1 1 0 0,0 0-1 0 0,-1-1 0 0 0,1 1 0 0 0,-1 0-3 0 0,8 86 276 0 0,-8-88-273 0 0,-1 16 59 0 0,0-13-58 0 0,1 1 0 0 0,-1 0 0 0 0,1-1 0 0 0,0 1 0 0 0,0-1 0 0 0,0 1 0 0 0,1 0 0 0 0,0-1 0 0 0,0 1 0 0 0,0-1 1 0 0,0 0-1 0 0,1 1 0 0 0,-1-1 0 0 0,1 0 0 0 0,0 0 0 0 0,2 3-4 0 0,0-6-211 0 0,0-1 0 0 0,-1 1 0 0 0,1-1 0 0 0,0 1-1 0 0,0-1 1 0 0,0 0 0 0 0,0 0 0 0 0,0-1 0 0 0,0 0 0 0 0,-1 1 0 0 0,1-1 0 0 0,0 0 0 0 0,0-1-1 0 0,-1 1 1 0 0,1-1 0 0 0,-1 1 0 0 0,1-1 0 0 0,-1 0 0 0 0,0 0 0 0 0,1-1 0 0 0,-1 1 0 0 0,0-1-1 0 0,2-2 213 0 0,5-2-1355 0 0,35-25-8846 0 0,-29 21 2964 0 0</inkml:trace>
  <inkml:trace contextRef="#ctx0" brushRef="#br0" timeOffset="307.151">1520 119 6897 0 0,'0'0'2114'0'0,"0"0"-299"0"0,0 0-125 0 0,0 0 10 0 0,0 0-73 0 0,0 0-225 0 0,0 0-307 0 0,0 0-278 0 0,-33 17-202 0 0,-103 55-175 0 0,42-7 351 0 0,57-16-576 0 0,37-47-217 0 0,-1-1 0 0 0,1 0-1 0 0,0 0 1 0 0,-1 0 0 0 0,1 1 0 0 0,0-1 0 0 0,0 0 0 0 0,0 0-1 0 0,0 1 1 0 0,0-1 0 0 0,0 0 0 0 0,0 0 0 0 0,0 1 0 0 0,0-1-1 0 0,0 0 1 0 0,1 0 0 0 0,-1 1 0 0 0,1-1 0 0 0,-1 0 0 0 0,1 0-1 0 0,-1 0 1 0 0,1 0 0 0 0,0 0 0 0 0,-1 0 0 0 0,1 0 0 0 0,0 0-1 0 0,0 0 1 0 0,0 0 0 0 0,0 0 0 0 0,-1 0 0 0 0,1-1 0 0 0,1 1-1 0 0,-1 0 1 0 0,0 0 0 0 0,0-1 0 0 0,0 1 0 0 0,0-1 0 0 0,0 1-1 0 0,1-1 1 0 0,-1 0 0 0 0,0 0 0 0 0,0 1 0 0 0,0-1 0 0 0,1 0-1 0 0,-1 0 4 0 0,124-6 207 0 0,52-71 48 0 0,-120 47-183 0 0,42-18 94 0 0,-96 82-42 0 0,-3-18-141 0 0,-1-13-98 0 0,1 0 0 0 0,-1 0 1 0 0,0 0-1 0 0,1 0 1 0 0,0 0-1 0 0,0 0 0 0 0,0 0 1 0 0,0 0-1 0 0,0 0 0 0 0,1 0 1 0 0,-1 0-1 0 0,1 0 1 0 0,0 0-1 0 0,0 0 0 0 0,0 0 1 0 0,0 0-1 0 0,0 0 1 0 0,1 0-1 0 0,-1-1 0 0 0,1 1 1 0 0,0-1-1 0 0,0 1 0 0 0,0-1 1 0 0,0 0-1 0 0,0 1 1 0 0,1-1-1 0 0,-1 0 0 0 0,0-1 1 0 0,1 1-1 0 0,0 0 0 0 0,-1-1 1 0 0,1 1-1 0 0,0-1 1 0 0,2 1 113 0 0,31-1-6322 0 0,-24-1 2036 0 0,-1 0-3177 0 0</inkml:trace>
  <inkml:trace contextRef="#ctx0" brushRef="#br0" timeOffset="611.037">2317 23 352 0 0,'0'0'4422'0'0,"0"0"-1022"0"0,0 0-474 0 0,0 0-208 0 0,0 0-377 0 0,0 0-552 0 0,0 0-653 0 0,0 0-462 0 0,0 0-185 0 0,0 0-86 0 0,0 0-71 0 0,0 0-80 0 0,0 0-67 0 0,-28 18-59 0 0,-86 59-60 0 0,34-7-2 0 0,55-11-358 0 0,27-58 283 0 0,0 1 1 0 0,-1-1 0 0 0,1 0 0 0 0,0 0-1 0 0,0 0 1 0 0,0 0 0 0 0,0 0 0 0 0,0 0-1 0 0,0 0 1 0 0,0 0 0 0 0,0-1 0 0 0,0 1-1 0 0,0-1 1 0 0,0 0 0 0 0,0 0 0 0 0,0 0-1 0 0,1 0 1 0 0,-1 0 0 0 0,0 0 0 0 0,0 0 0 0 0,0 0-1 0 0,2-1 11 0 0,2 0-8 0 0,99 9-13 0 0,-104-6 23 0 0,0 1 0 0 0,-1-1 0 0 0,1 0-1 0 0,-1 1 1 0 0,1-1 0 0 0,-1 1 0 0 0,0-1 0 0 0,0 1 0 0 0,0-1 0 0 0,0 1 0 0 0,0-1 0 0 0,0 1 0 0 0,-1-1-1 0 0,1 1 1 0 0,-1-1 0 0 0,0 0 0 0 0,0 1 0 0 0,0-1 0 0 0,0 0 0 0 0,0 1 0 0 0,0-1 0 0 0,-1 0 0 0 0,1 0-1 0 0,-1 0 1 0 0,1 0 0 0 0,-1-1 0 0 0,0 1 0 0 0,0 0 0 0 0,0 0 0 0 0,0-1 0 0 0,0 0 0 0 0,0 1-1 0 0,0-1 0 0 0,1-1-1 0 0,-14 16-487 0 0,0-2 1 0 0,-1 0 0 0 0,-1-1 0 0 0,0-1 0 0 0,-1-1 0 0 0,-1 0 0 0 0,1-1 0 0 0,-18 6 486 0 0,25-14-3150 0 0,6-4-5732 0 0,5-4 3614 0 0</inkml:trace>
  <inkml:trace contextRef="#ctx0" brushRef="#br0" timeOffset="1034.375">2759 8 4345 0 0,'0'0'2511'0'0,"0"0"-708"0"0,0 0-141 0 0,0 0 129 0 0,0 0 20 0 0,0 0-184 0 0,0 0-336 0 0,0 0-340 0 0,0 0-266 0 0,0 0-178 0 0,0 0-76 0 0,0 0 12 0 0,8-1 63 0 0,25-4 44 0 0,-25 4-19 0 0,-25 1 337 0 0,-95 55-790 0 0,108-54-77 0 0,-1 1-1 0 0,1 0 0 0 0,-1 0 1 0 0,1 1-1 0 0,0-1 1 0 0,0 1-1 0 0,0 0 0 0 0,0 0 1 0 0,0 0-1 0 0,1 0 0 0 0,-1 1 1 0 0,1 0-1 0 0,0-1 0 0 0,0 1 1 0 0,0 0-1 0 0,1 0 0 0 0,-1 1 1 0 0,1-1-1 0 0,0 1 0 0 0,0-1 1 0 0,1 1-1 0 0,0-1 0 0 0,-1 4 0 0 0,4-6-5 0 0,0 1 0 0 0,0-1 0 0 0,0 0 0 0 0,1 1-1 0 0,-1-1 1 0 0,1 0 0 0 0,0 0 0 0 0,-1-1 0 0 0,1 1 0 0 0,0 0-1 0 0,0-1 1 0 0,0 0 0 0 0,0 0 0 0 0,0 0 0 0 0,0 0-1 0 0,0 0 1 0 0,1-1 0 0 0,-1 1 0 0 0,0-1 0 0 0,1 0 5 0 0,4 2 5 0 0,146 36 219 0 0,-153-38-204 0 0,0 1-1 0 0,0-1 1 0 0,0 0 0 0 0,0 1 0 0 0,0-1-1 0 0,0 1 1 0 0,0-1 0 0 0,0 1 0 0 0,0-1-1 0 0,0 1 1 0 0,0 0 0 0 0,-1 0 0 0 0,1-1-1 0 0,0 1 1 0 0,-1 0 0 0 0,1 0 0 0 0,0 0-1 0 0,-1-1 1 0 0,1 1 0 0 0,-1 0 0 0 0,1 0-1 0 0,-1 0 1 0 0,0 0 0 0 0,1 0 0 0 0,-1 0-1 0 0,0 0 1 0 0,0 0 0 0 0,1 0 0 0 0,-1 0-1 0 0,0 1 1 0 0,0-1 0 0 0,0 0 0 0 0,-1 0-1 0 0,1 0 1 0 0,0 0 0 0 0,0 0 0 0 0,0 0-1 0 0,-1 0 1 0 0,1 0 0 0 0,0 0 0 0 0,-1 0-1 0 0,1 0 1 0 0,-1 0 0 0 0,0 0 0 0 0,1-1-1 0 0,-1 1 1 0 0,1 0 0 0 0,-1 0 0 0 0,0 0-1 0 0,0-1 1 0 0,0 1 0 0 0,0 0-20 0 0,-45 35 590 0 0,-90 26-460 0 0,106-56-5307 0 0,-1-3-5416 0 0,30-3 2091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8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0 0 0,'0'0'2423'0'0,"0"0"-754"0"0,0 0-117 0 0,0 0 43 0 0,0 0 68 0 0,0 0 49 0 0,0 0-65 0 0,0 0-172 0 0,35 22-229 0 0,110 65-193 0 0,-64-54 349 0 0,-68-32-1109 0 0,8-2 31 0 0,0-1 0 0 0,0-1 0 0 0,0-1 0 0 0,-1-1 0 0 0,0 0 0 0 0,0-2 0 0 0,0 0 0 0 0,-1-1 0 0 0,0-1 0 0 0,-1-1 0 0 0,0-1 0 0 0,0 0 0 0 0,-1-1 0 0 0,0-1 0 0 0,-2-1 0 0 0,1 0 0 0 0,-2-1 0 0 0,12-15-324 0 0,39-40 422 0 0,-3-4-1 0 0,-3-2 1 0 0,31-56-422 0 0,30-51 410 0 0,-71 124-256 0 0,-47 61-168 0 0,0-1 1 0 0,0 1 0 0 0,0 1-1 0 0,0-1 1 0 0,0 0-1 0 0,0 0 1 0 0,0 1 0 0 0,-1-1-1 0 0,1 1 1 0 0,-1-1-1 0 0,0 1 1 0 0,0 0-1 0 0,0-1 1 0 0,0 1 0 0 0,0 0-1 0 0,-1 0 1 0 0,1 0-1 0 0,-1 0 1 0 0,1 2 13 0 0,8 49 13 0 0,-1 1 0 0 0,-3 0 0 0 0,-2 1 0 0 0,-3-1 0 0 0,-2 0 0 0 0,-2 0 0 0 0,-3 0 0 0 0,-2 0-1 0 0,-3-1 1 0 0,-6 14-13 0 0,17-60-110 0 0,-1 1 0 0 0,0-1 0 0 0,0 1 0 0 0,-1-1 0 0 0,0 0 0 0 0,0 0-1 0 0,-1 0 1 0 0,0 0 0 0 0,-1-1 0 0 0,1 0 0 0 0,-1 0 0 0 0,-1 0 0 0 0,1 0-1 0 0,-1-1 1 0 0,-1 0 0 0 0,1 0 0 0 0,-1 0 0 0 0,0-1 0 0 0,0 0 0 0 0,0-1-1 0 0,-1 1 1 0 0,0-2 0 0 0,1 1 0 0 0,-2-1 0 0 0,1 0 0 0 0,0 0 0 0 0,-1-1 0 0 0,1 0-1 0 0,-2-1 111 0 0,0-1-416 0 0,-52-4-3783 0 0,23-14-1681 0 0,8-7-3073 0 0,24 17 6330 0 0</inkml:trace>
  <inkml:trace contextRef="#ctx0" brushRef="#br0" timeOffset="315.714">1529 490 4169 0 0,'0'0'2050'0'0,"0"0"-445"0"0,0 0-66 0 0,0 0 207 0 0,0 0 62 0 0,0 0-165 0 0,0 0-332 0 0,0 0-380 0 0,0 0-304 0 0,0 0-232 0 0,0 0-148 0 0,0 0-14 0 0,-11 11 15 0 0,-35 40-13 0 0,42-46-214 0 0,1 0 1 0 0,-1 0 0 0 0,1 1 0 0 0,1-1-1 0 0,-1 1 1 0 0,1-1 0 0 0,0 1 0 0 0,0 0-1 0 0,1 0 1 0 0,0 0 0 0 0,0 0 0 0 0,0 0 0 0 0,0 0-1 0 0,1 1 1 0 0,0-1 0 0 0,1 0 0 0 0,-1 0-1 0 0,1 0 1 0 0,1 2-22 0 0,-1 0 0 0 0,0-3 31 0 0,0 0 0 0 0,0 0 0 0 0,0 0 0 0 0,1 0-1 0 0,0-1 1 0 0,0 1 0 0 0,0 0 0 0 0,1-1 0 0 0,0 1 0 0 0,-1-1 0 0 0,2 0-1 0 0,-1 0 1 0 0,0 0 0 0 0,1 0 0 0 0,0-1 0 0 0,-1 0 0 0 0,1 1 0 0 0,1-1 0 0 0,-1 0-1 0 0,0-1 1 0 0,1 1 0 0 0,0-1 0 0 0,-1 0 0 0 0,1 0 0 0 0,0-1 0 0 0,0 1-1 0 0,4 0-30 0 0,141 11 2124 0 0,-131-15-1858 0 0,0-1 1 0 0,0 0 0 0 0,0-2 0 0 0,-1 0-1 0 0,0-1 1 0 0,0-1 0 0 0,0-1 0 0 0,-1 0-1 0 0,0-1 1 0 0,-1-1 0 0 0,0-1-1 0 0,-1 0 1 0 0,0-1 0 0 0,0-1 0 0 0,-1 0-1 0 0,-1-1 1 0 0,11-15-267 0 0,-20 25-14 0 0,0-1 0 0 0,0 0 0 0 0,-1 0-1 0 0,1 0 1 0 0,-1 0 0 0 0,-1-1 0 0 0,1 1 0 0 0,-1-1 0 0 0,0 0 0 0 0,0 0 0 0 0,-1 0-1 0 0,0 0 1 0 0,0 0 0 0 0,0 0 0 0 0,0 0 0 0 0,-1 0 0 0 0,0 0 0 0 0,-1 0-1 0 0,1 0 1 0 0,-1 0 0 0 0,0 0 0 0 0,-1 0 0 0 0,0 0 0 0 0,1 0 0 0 0,-2 1-1 0 0,1-1 1 0 0,-1 1 0 0 0,0-1 0 0 0,0 1 0 0 0,0 0 0 0 0,-1 0 0 0 0,1 0 0 0 0,-1 1-1 0 0,-1-1 1 0 0,1 1 0 0 0,-1 0 0 0 0,1 0 0 0 0,-1 0 0 0 0,0 1 0 0 0,-2-1 14 0 0,-79-27-2773 0 0,26 25-5134 0 0,37 5-3890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3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217 470 0 0 0,'0'0'1224'0'0,"0"0"349"0"0,0 0 99 0 0,0 0 136 0 0,0 0 138 0 0,0 0-9 0 0,0 0-153 0 0,0 0-238 0 0,0 0-236 0 0,0 0-167 0 0,0 0-128 0 0,0-18-125 0 0,0-71 475 0 0,0 89-934 0 0,-4 9 139 0 0,-20 100-325 0 0,-5 0 0 0 0,-24 54-245 0 0,27-86-181 0 0,-44 119-1025 0 0,59-137-1258 0 0,30-79 1413 0 0,18-41 1411 0 0,-3-3-1 0 0,-3-1 1 0 0,15-44-360 0 0,-28 57 243 0 0,-1-2-1 0 0,-3 0 1 0 0,-3 0 0 0 0,-2-1 0 0 0,1-29-243 0 0,-9 23 339 0 0,-2 47-149 0 0,2 33-172 0 0,0 0 0 0 0,0 0-1 0 0,2 0 1 0 0,0 0 0 0 0,2 0 0 0 0,0 0-1 0 0,1-1 1 0 0,0 0 0 0 0,2 0 0 0 0,0-1 0 0 0,1 0-1 0 0,1 0 1 0 0,0-1 0 0 0,1 0 0 0 0,11 11-18 0 0,85 62 166 0 0,-104-88-74 0 0,-1 1 0 0 0,1-1-1 0 0,0 0 1 0 0,0 0 0 0 0,0 0 0 0 0,-1 0-1 0 0,1 0 1 0 0,0-1 0 0 0,0 1-1 0 0,1-1 1 0 0,-1 0 0 0 0,0 0-1 0 0,0 0 1 0 0,0 0 0 0 0,0-1 0 0 0,0 1-1 0 0,0-1 1 0 0,0 1 0 0 0,0-1-1 0 0,0 0 1 0 0,-1-1 0 0 0,1 1-1 0 0,0 0 1 0 0,0-1 0 0 0,-1 1-1 0 0,1-1 1 0 0,-1 0 0 0 0,0 0 0 0 0,1 0-1 0 0,-1 0 1 0 0,0 0 0 0 0,0-1-1 0 0,0 1 1 0 0,0 0 0 0 0,-1-1-1 0 0,1 0 1 0 0,0-1-92 0 0,130-264 1913 0 0,-116 221-2046 0 0,14-38-478 0 0,-5 35-3204 0 0,-21 44 766 0 0,-2 3-2544 0 0,-2 3-4217 0 0</inkml:trace>
  <inkml:trace contextRef="#ctx0" brushRef="#br0" timeOffset="315.933">896 776 6913 0 0,'0'0'2077'0'0,"0"0"-119"0"0,0 0-58 0 0,0 0-36 0 0,0 0-116 0 0,0 0-236 0 0,0 0-311 0 0,0 0-278 0 0,33-9-216 0 0,100-31-153 0 0,-58 7 304 0 0,-67 30-754 0 0,0-1-1 0 0,-1 0 1 0 0,1-1-1 0 0,-1 0 0 0 0,0 0 1 0 0,-1 0-1 0 0,1-1 1 0 0,-1 0-1 0 0,0 0 0 0 0,0-1 1 0 0,-1 1-1 0 0,0-1 1 0 0,0-1-1 0 0,-1 1 0 0 0,0 0 1 0 0,0-1-1 0 0,0 0 1 0 0,-1 0-1 0 0,-1 0 0 0 0,1-1 1 0 0,-1 1-1 0 0,-1 0 1 0 0,1-1-1 0 0,-1 0 0 0 0,-1 1 1 0 0,0-1-1 0 0,0 1 1 0 0,-1-6-104 0 0,-2 9-8 0 0,-1 1 0 0 0,0 0 1 0 0,1 0-1 0 0,-1 1 0 0 0,0-1 1 0 0,-1 1-1 0 0,1 0 0 0 0,-1 0 1 0 0,1 0-1 0 0,-1 1 0 0 0,0-1 1 0 0,0 1-1 0 0,0 0 1 0 0,0 1-1 0 0,0-1 0 0 0,-1 1 1 0 0,1 0-1 0 0,0 0 0 0 0,-1 1 1 0 0,1 0-1 0 0,0 0 0 0 0,-1 0 1 0 0,1 0-1 0 0,0 1 0 0 0,-1 0 1 0 0,1 0-1 0 0,-1 1 8 0 0,-4 0-46 0 0,0 1-1 0 0,0 1 1 0 0,0-1 0 0 0,0 2-1 0 0,0-1 1 0 0,1 2 0 0 0,0-1 0 0 0,0 1-1 0 0,0 0 1 0 0,1 1 0 0 0,0 0-1 0 0,0 0 1 0 0,1 1 0 0 0,0 0-1 0 0,0 0 1 0 0,1 1 0 0 0,0 0-1 0 0,1 0 1 0 0,-1 1 46 0 0,-3 7-166 0 0,0 1 0 0 0,1-1-1 0 0,1 1 1 0 0,1 0 0 0 0,1 1 0 0 0,0 0 0 0 0,1 0 0 0 0,1 0-1 0 0,1 0 1 0 0,0 4 166 0 0,1-17-113 0 0,0 0 0 0 0,1 0 0 0 0,-1 0 0 0 0,1 0 0 0 0,0 0 0 0 0,0 0 0 0 0,1 0 0 0 0,0 0 0 0 0,0 0 0 0 0,0-1 0 0 0,1 1 0 0 0,0 0 0 0 0,0-1 1 0 0,0 1-1 0 0,1-1 0 0 0,0 1 0 0 0,0-1 0 0 0,0 0 0 0 0,0 0 0 0 0,1-1 0 0 0,0 1 0 0 0,0-1 0 0 0,0 0 0 0 0,1 0 0 0 0,-1 0 0 0 0,1 0 0 0 0,0-1 0 0 0,0 0 0 0 0,0 0 0 0 0,1 0 0 0 0,1 0 113 0 0,8 1-77 0 0,0 0 0 0 0,1-2 0 0 0,-1 1 0 0 0,1-2 0 0 0,-1 0 0 0 0,1-1 0 0 0,0-1 0 0 0,-1 0 0 0 0,1-1 1 0 0,6-2 76 0 0,104-53-3410 0 0,-56 3-3856 0 0,-51 35 3018 0 0,-3 3 1081 0 0</inkml:trace>
  <inkml:trace contextRef="#ctx0" brushRef="#br0" timeOffset="646.669">1401 665 0 0 0,'0'0'864'0'0,"0"0"310"0"0,0 0-61 0 0,0 0 81 0 0,0 0 170 0 0,0 0 113 0 0,0 0 10 0 0,0 0-43 0 0,0 0-19 0 0,0 0 46 0 0,0 0 26 0 0,0 0 2 0 0,31 6-66 0 0,101 13-138 0 0,-129-18-1208 0 0,1-1-1 0 0,0 1 0 0 0,0-1 0 0 0,-1 0 0 0 0,1 0 0 0 0,0-1 0 0 0,0 1 1 0 0,0-1-1 0 0,-1 1 0 0 0,1-1 0 0 0,0 0 0 0 0,-1-1 0 0 0,1 1 1 0 0,-1-1-1 0 0,1 1 0 0 0,-1-1 0 0 0,0 0 0 0 0,0 0 0 0 0,0 0 1 0 0,2-2-87 0 0,6-5 346 0 0,1 2-198 0 0,0-1 0 0 0,-1 0 0 0 0,0-1 0 0 0,0 0 0 0 0,-1-1 0 0 0,-1 0 0 0 0,1-1 0 0 0,-1 0 0 0 0,-1 0 0 0 0,0-1 0 0 0,-1 0 1 0 0,0 0-1 0 0,-1-1 0 0 0,0 0 0 0 0,-1 0 0 0 0,-1 0 0 0 0,0-1 0 0 0,0 0 0 0 0,-2 1 0 0 0,1-1 0 0 0,-2-1-148 0 0,-2 12-9 0 0,0 0-1 0 0,-1 1 1 0 0,0-1 0 0 0,1 1 0 0 0,-1-1 0 0 0,0 1 0 0 0,0 0 0 0 0,0 0-1 0 0,-1 0 1 0 0,1 0 0 0 0,0 0 0 0 0,-1 0 0 0 0,0 1 0 0 0,1-1-1 0 0,-1 1 1 0 0,0-1 0 0 0,1 1 0 0 0,-1 0 0 0 0,0 0 0 0 0,0 1 0 0 0,0-1-1 0 0,0 0 1 0 0,0 1 0 0 0,0 0 0 0 0,0 0 0 0 0,0 0 0 0 0,0 0-1 0 0,0 0 1 0 0,0 1 0 0 0,0-1 0 0 0,0 1 0 0 0,0 0 0 0 0,0-1-1 0 0,0 2 1 0 0,0-1 0 0 0,0 0 0 0 0,0 1 9 0 0,-12 6-87 0 0,0 1 0 0 0,0 0 0 0 0,1 1 1 0 0,1 0-1 0 0,0 1 0 0 0,0 1 0 0 0,1 0 0 0 0,1 0 0 0 0,0 1 1 0 0,0 1-1 0 0,2 0 0 0 0,0 0 0 0 0,0 1 0 0 0,1 0 0 0 0,1 1 0 0 0,-2 5 87 0 0,1 1-638 0 0,0 0-1 0 0,1 0 0 0 0,1 0 1 0 0,1 1-1 0 0,0 0 0 0 0,2 0 1 0 0,1 0-1 0 0,1 0 0 0 0,1 0 1 0 0,2 8 638 0 0,-1-27-172 0 0,0 0 1 0 0,0-1-1 0 0,0 1 1 0 0,0 0 0 0 0,1-1-1 0 0,-1 1 1 0 0,1-1-1 0 0,0 1 1 0 0,0-1-1 0 0,1 0 1 0 0,-1 0-1 0 0,1 0 1 0 0,-1 0 0 0 0,1 0-1 0 0,0 0 1 0 0,0-1-1 0 0,0 1 1 0 0,1-1-1 0 0,-1 0 1 0 0,0 0-1 0 0,1 0 1 0 0,0-1 0 0 0,-1 1-1 0 0,1-1 1 0 0,0 0-1 0 0,3 1 172 0 0,103 9-1510 0 0,-2-35-816 0 0,-41-6-2720 0 0,-65 29 4712 0 0,18-10-1793 0 0</inkml:trace>
  <inkml:trace contextRef="#ctx0" brushRef="#br0" timeOffset="1071.061">2178 437 2441 0 0,'0'0'2679'0'0,"0"0"-812"0"0,0 0-335 0 0,0 0 16 0 0,0 0 6 0 0,0 0-102 0 0,0 0-267 0 0,0 0-325 0 0,0 0-272 0 0,0 0-208 0 0,-33 30-169 0 0,-99 93-118 0 0,80-50-115 0 0,49-60-15 0 0,0-8 23 0 0,0-1 0 0 0,1 0 0 0 0,0 1 0 0 0,0-1 0 0 0,0 1 0 0 0,1 0 0 0 0,0 0 0 0 0,-1 0 0 0 0,2-1 0 0 0,-1 1 0 0 0,0 0-1 0 0,1 0 1 0 0,0 0 0 0 0,0 0 0 0 0,1 0 0 0 0,-1 0 0 0 0,1 0 0 0 0,0 0 0 0 0,1 0 0 0 0,-1-1 0 0 0,1 1 0 0 0,0 0-1 0 0,0-1 1 0 0,0 1 0 0 0,1-1 0 0 0,-1 0 0 0 0,1 0 0 0 0,0 0 0 0 0,0 0 0 0 0,1 0 0 0 0,-1-1 0 0 0,1 1 0 0 0,0-1-1 0 0,0 0 1 0 0,0 0 0 0 0,0-1 0 0 0,0 1 0 0 0,1-1 0 0 0,2 2 14 0 0,8-1 290 0 0,-1-1-1 0 0,1 0 1 0 0,-1 0 0 0 0,1-2-1 0 0,0 0 1 0 0,-1-1 0 0 0,1 0-1 0 0,-1-1 1 0 0,1 0 0 0 0,-1-2-1 0 0,0 1 1 0 0,0-2 0 0 0,0 0-1 0 0,0-1 1 0 0,-1 0 0 0 0,0-1-1 0 0,-1 0 1 0 0,1-1 0 0 0,9-8-290 0 0,3-4 471 0 0,0 0 0 0 0,-2-2 1 0 0,-1 0-1 0 0,0-2 0 0 0,-2 0 0 0 0,0-1 1 0 0,-2-1-1 0 0,11-23-471 0 0,-6 6 119 0 0,-3 0 0 0 0,-1-2 1 0 0,-2 0-1 0 0,-3-1 0 0 0,7-36-119 0 0,-18 75-39 0 0,0-1 0 0 0,-1 0-1 0 0,0 0 1 0 0,0 0 0 0 0,-1 0 0 0 0,0 0 0 0 0,-1 0-1 0 0,0 0 1 0 0,0-1 0 0 0,0 1 0 0 0,-1 0-1 0 0,0 0 1 0 0,-1 0 0 0 0,0 0 0 0 0,0 0-1 0 0,-1 1 1 0 0,0-1 0 0 0,0 1 0 0 0,-1-1-1 0 0,0 1 1 0 0,0 0 0 0 0,-1 0 0 0 0,1 1 0 0 0,-1-1-1 0 0,-1 1 1 0 0,0 0 0 0 0,1 1 0 0 0,-2-1-1 0 0,1 1 1 0 0,-1 0 0 0 0,-2 0 39 0 0,2 2-43 0 0,0 0-1 0 0,-1 1 1 0 0,1 0 0 0 0,-1 0-1 0 0,0 1 1 0 0,0 0 0 0 0,1 0 0 0 0,-1 1-1 0 0,0 0 1 0 0,0 0 0 0 0,0 1 0 0 0,0 0-1 0 0,1 0 1 0 0,-1 1 0 0 0,0 0-1 0 0,1 0 1 0 0,0 1 0 0 0,-1 0 0 0 0,1 0-1 0 0,-4 4 44 0 0,-10 5-92 0 0,1 1-1 0 0,1 0 1 0 0,0 2-1 0 0,1 0 1 0 0,0 1 0 0 0,-3 6 92 0 0,8-8-89 0 0,0 1 0 0 0,1 1 0 0 0,0 0 0 0 0,2 1-1 0 0,0 0 1 0 0,1 1 0 0 0,0 0 0 0 0,2 1 0 0 0,0-1 0 0 0,1 1 0 0 0,1 0 0 0 0,0 1 0 0 0,2-1 0 0 0,0 1 0 0 0,1 0 0 0 0,1 0 0 0 0,1 0 0 0 0,1 0 0 0 0,1 0 0 0 0,2 8 89 0 0,3-10-29 0 0,1 0-1 0 0,0-1 0 0 0,1 0 1 0 0,1 0-1 0 0,1-1 1 0 0,0-1-1 0 0,1 0 0 0 0,1 0 1 0 0,0-1-1 0 0,1-1 1 0 0,0 0-1 0 0,1-1 0 0 0,1 0 1 0 0,0-2-1 0 0,0 0 1 0 0,1 0-1 0 0,0-2 0 0 0,1 0 1 0 0,0-1-1 0 0,1 0 30 0 0,75 18-1236 0 0,-53-20-2288 0 0,-12-1-1779 0 0,-7 0-5277 0 0</inkml:trace>
  <inkml:trace contextRef="#ctx0" brushRef="#br0" timeOffset="1582.849">3628 58 0 0 0,'0'0'1558'0'0,"0"0"763"0"0,0 0 476 0 0,0 0 113 0 0,0 0-184 0 0,0 0-426 0 0,0 0-526 0 0,0 0-451 0 0,0 0-339 0 0,0 0-102 0 0,0 0 67 0 0,0 0 57 0 0,3 7 9 0 0,4 27-486 0 0,-2-1-1 0 0,-1 1 1 0 0,-1 0 0 0 0,-2 0 0 0 0,-3 29-529 0 0,1-11 214 0 0,2 6-261 0 0,2 1 0 0 0,2 0 1 0 0,3-1-1 0 0,3-1 0 0 0,16 52 47 0 0,-19-75-948 0 0,-6-12-3173 0 0,-8-19-4256 0 0,-1-2-2106 0 0</inkml:trace>
  <inkml:trace contextRef="#ctx0" brushRef="#br0" timeOffset="1970.934">3288 470 4905 0 0,'0'0'3123'0'0,"0"0"-1169"0"0,0 0-408 0 0,0 0-109 0 0,0 0-204 0 0,0 0-265 0 0,32 0-259 0 0,104 0-192 0 0,146 0 139 0 0,-86-17-7188 0 0,-121 8 2507 0 0,-51 4 3148 0 0,-4 1 1589 0 0,-7 2 3202 0 0,-13 2-1947 0 0,0 0-35 0 0,-4 17 2536 0 0,-13 11-3443 0 0,9-14-461 0 0,3-7-526 0 0,1 0-1 0 0,0 0 1 0 0,1 0-1 0 0,0 0 0 0 0,0 1 1 0 0,0-1-1 0 0,1 1 1 0 0,0-1-1 0 0,1 1 1 0 0,-1 0-1 0 0,1 0 0 0 0,1 0 1 0 0,0 0-1 0 0,0 0 1 0 0,0 0-1 0 0,1 0 0 0 0,1-1 1 0 0,-1 1-1 0 0,1 0 1 0 0,0 0-1 0 0,1-1 1 0 0,0 0-1 0 0,0 1 0 0 0,0-1 1 0 0,1 0-1 0 0,0 0 1 0 0,1-1-1 0 0,0 1 0 0 0,-1-1 1 0 0,2 0-1 0 0,-1-1 1 0 0,1 1-1 0 0,0-1 1 0 0,1 1-38 0 0,3-1 173 0 0,0-1 1 0 0,0 0-1 0 0,1-1 1 0 0,-1 0-1 0 0,0-1 1 0 0,1 0-1 0 0,0-1 1 0 0,0 0-1 0 0,-1 0 1 0 0,1-1 0 0 0,0-1-1 0 0,0 0 1 0 0,-1 0-1 0 0,1-1 1 0 0,-1 0-1 0 0,5-2-173 0 0,-8 2 100 0 0,0 0 0 0 0,-1 0 0 0 0,0-1-1 0 0,1 0 1 0 0,-1 0 0 0 0,0-1 0 0 0,0 0-1 0 0,-1 0 1 0 0,1 0 0 0 0,-1 0 0 0 0,0-1-1 0 0,0 0 1 0 0,0 0 0 0 0,-1 0 0 0 0,0-1 0 0 0,0 0-1 0 0,0 1 1 0 0,-1-1 0 0 0,1-1 0 0 0,-2 1-1 0 0,1 0 1 0 0,-1-1 0 0 0,0 1 0 0 0,0-1 0 0 0,0 0-1 0 0,-1 0 1 0 0,0-6-100 0 0,-1 6 1 0 0,0 0-1 0 0,0-1 1 0 0,-1 1-1 0 0,0 0 1 0 0,-1 0-1 0 0,1 0 1 0 0,-1 0-1 0 0,-1 0 1 0 0,0 0-1 0 0,1 1 1 0 0,-2-1-1 0 0,1 1 1 0 0,-1-1-1 0 0,0 1 1 0 0,0 1-1 0 0,-1-1 1 0 0,0 0-1 0 0,-3-2 0 0 0,-90-59-1907 0 0,22 46-6281 0 0,59 21-319 0 0</inkml:trace>
  <inkml:trace contextRef="#ctx0" brushRef="#br0" timeOffset="26612.052">493 1630 0 0 0,'0'0'1520'0'0,"0"0"139"0"0,0 0-52 0 0,0 0-53 0 0,0 0-32 0 0,0 0-10 0 0,0 0 34 0 0,-13-8-49 0 0,-41-24-118 0 0,-7 16 1977 0 0,47 17-2926 0 0,5 1-357 0 0,1 0-1 0 0,-1 1 0 0 0,1 0 0 0 0,0 1 0 0 0,-1 0 0 0 0,2 0 0 0 0,-1 1 1 0 0,0 0-1 0 0,1 0 0 0 0,0 1 0 0 0,0 0 0 0 0,1 0 0 0 0,-1 0 0 0 0,2 1 1 0 0,-1 0-1 0 0,1 0 0 0 0,-1 1 0 0 0,2-1 0 0 0,-1 1 0 0 0,1 0 0 0 0,-2 8-72 0 0,4-12-2 0 0,0 0 0 0 0,0 0 0 0 0,1 0 0 0 0,0 0 0 0 0,0 0 0 0 0,0 0-1 0 0,0 0 1 0 0,0 0 0 0 0,1 0 0 0 0,0 0 0 0 0,0 0 0 0 0,0 1-1 0 0,0-1 1 0 0,1 0 0 0 0,0 0 0 0 0,-1 0 0 0 0,2 0 0 0 0,-1 0 0 0 0,0 0-1 0 0,1 0 1 0 0,0 0 0 0 0,-1-1 0 0 0,2 1 0 0 0,-1-1 0 0 0,0 1 0 0 0,1-1-1 0 0,-1 0 1 0 0,1 0 0 0 0,0 0 0 0 0,0 0 0 0 0,0 0 0 0 0,1-1 0 0 0,-1 1-1 0 0,1-1 1 0 0,-1 0 0 0 0,1 0 2 0 0,12 4-65 0 0,0 0 1 0 0,0-2-1 0 0,1 0 0 0 0,-1 0 1 0 0,1-2-1 0 0,0 0 0 0 0,0-1 1 0 0,0-1-1 0 0,0 0 0 0 0,0-1 1 0 0,0-1-1 0 0,0-1 0 0 0,-1 0 1 0 0,16-6 64 0 0,65-35-3637 0 0,-38 8-4757 0 0,-42 24 2310 0 0</inkml:trace>
  <inkml:trace contextRef="#ctx0" brushRef="#br0" timeOffset="26956.883">950 1148 4625 0 0,'0'0'2238'0'0,"0"0"-603"0"0,0 0-318 0 0,0 0 38 0 0,0 0 164 0 0,0 0 92 0 0,0 0-152 0 0,0 0-290 0 0,0 0-305 0 0,-11 32-253 0 0,-32 106-165 0 0,27-24 160 0 0,5 145 301 0 0,11-254-881 0 0,0-1 0 0 0,1 0 1 0 0,-1 0-1 0 0,1 1 0 0 0,0-1 0 0 0,0 0 1 0 0,0 0-1 0 0,0 0 0 0 0,1 0 0 0 0,0 0 1 0 0,-1 0-1 0 0,1-1 0 0 0,1 1 1 0 0,-1 0-1 0 0,1-1 0 0 0,-1 0 0 0 0,1 1 1 0 0,0-1-1 0 0,0 0 0 0 0,0-1 0 0 0,1 1 1 0 0,-1 0-1 0 0,1-1 0 0 0,-1 0 1 0 0,1 0-1 0 0,0 0 0 0 0,0 0 0 0 0,0-1 1 0 0,0 1-1 0 0,0-1 0 0 0,0 0 0 0 0,0 0 1 0 0,0-1-1 0 0,1 1 0 0 0,-1-1 1 0 0,0 0-1 0 0,0 0 0 0 0,1 0 0 0 0,-1-1 1 0 0,3 0-27 0 0,10-4 136 0 0,-1 0 0 0 0,0-1 0 0 0,0-1 0 0 0,-1-1 0 0 0,0 0 0 0 0,0-1 0 0 0,-1 0 0 0 0,7-7-136 0 0,18-9 132 0 0,113-77 195 0 0,-151 101-323 0 0,0 0 1 0 0,-1 0 0 0 0,1 1 0 0 0,0-1 0 0 0,-1 0-1 0 0,1 1 1 0 0,0-1 0 0 0,0 1 0 0 0,-1-1 0 0 0,1 1 0 0 0,0-1-1 0 0,0 1 1 0 0,0-1 0 0 0,0 1 0 0 0,0 0 0 0 0,0 0-1 0 0,0-1 1 0 0,-1 1 0 0 0,1 0 0 0 0,0 0 0 0 0,0 0-1 0 0,0 0 1 0 0,0 0 0 0 0,0 0 0 0 0,0 0 0 0 0,0 0 0 0 0,0 1-1 0 0,0-1 1 0 0,0 0 0 0 0,0 1 0 0 0,0-1 0 0 0,0 0-1 0 0,0 1 1 0 0,-1-1 0 0 0,1 1 0 0 0,0-1 0 0 0,0 1 0 0 0,-1 0-1 0 0,1-1 1 0 0,0 1 0 0 0,0 0 0 0 0,-1-1 0 0 0,1 1-1 0 0,-1 0 1 0 0,1 0 0 0 0,-1 0 0 0 0,1-1 0 0 0,-1 1-1 0 0,0 0 1 0 0,1 0 0 0 0,-1 0 0 0 0,0 0 0 0 0,1 0 0 0 0,-1 0-1 0 0,0 0 1 0 0,0 0 0 0 0,0 0 0 0 0,0 0 0 0 0,0 0-5 0 0,-13 159 736 0 0,15-157-851 0 0,0 1 1 0 0,0-1 0 0 0,0 0-1 0 0,0 0 1 0 0,0 0 0 0 0,0 0-1 0 0,1-1 1 0 0,-1 1-1 0 0,1-1 1 0 0,0 1 0 0 0,0-1-1 0 0,0 0 1 0 0,0 0 0 0 0,0 0-1 0 0,1-1 1 0 0,-1 1-1 0 0,0-1 1 0 0,1 0 0 0 0,-1 0-1 0 0,1 0 1 0 0,0 0 0 0 0,-1 0-1 0 0,1-1 1 0 0,0 0-1 0 0,-1 0 1 0 0,1 0 0 0 0,0 0-1 0 0,-1 0 1 0 0,1-1 0 0 0,-1 1-1 0 0,1-1 1 0 0,0 0-1 0 0,-1 0 1 0 0,0-1 0 0 0,1 1-1 0 0,-1-1 1 0 0,0 1 0 0 0,3-3 114 0 0,14-3-2249 0 0,1-1-4284 0 0,-9 4-4319 0 0</inkml:trace>
  <inkml:trace contextRef="#ctx0" brushRef="#br0" timeOffset="27256.052">1762 1534 5425 0 0,'0'0'1599'0'0,"0"0"-84"0"0,0 0 194 0 0,0 0 150 0 0,0 0-99 0 0,0 0-368 0 0,0 0-500 0 0,0 0-335 0 0,0 0-199 0 0,0 0-108 0 0,0 0-58 0 0,0 0-44 0 0,-6 29-27 0 0,-15 86-14 0 0,20-114-101 0 0,0 1 0 0 0,0 0 0 0 0,1-1 0 0 0,-1 1 0 0 0,0 0 0 0 0,1 0 0 0 0,0-1 0 0 0,-1 1 0 0 0,1 0 0 0 0,0 0 0 0 0,0 0 0 0 0,0-1 0 0 0,0 1 1 0 0,0 0-1 0 0,0 0 0 0 0,1 0 0 0 0,-1-1 0 0 0,1 1 0 0 0,-1 0 0 0 0,1 0 0 0 0,-1-1 0 0 0,1 1 0 0 0,0 0 0 0 0,0-1 0 0 0,0 1 0 0 0,0-1 0 0 0,0 1 0 0 0,0-1 0 0 0,1 1-6 0 0,3 2 36 0 0,1 0 85 0 0,1 1 0 0 0,0-1 0 0 0,0-1 0 0 0,0 1 1 0 0,1-1-1 0 0,-1 0 0 0 0,1-1 0 0 0,-1 0 0 0 0,1 0 1 0 0,0 0-1 0 0,0-1 0 0 0,0 0 0 0 0,0-1 0 0 0,0 0 1 0 0,0 0-1 0 0,0-1 0 0 0,0 0 0 0 0,0 0 0 0 0,0-1 1 0 0,0 0-1 0 0,-1 0 0 0 0,1-1 0 0 0,0 0 0 0 0,-1 0 1 0 0,0-1-1 0 0,1 0-121 0 0,6-5 129 0 0,-1-1 1 0 0,1-1-1 0 0,-2 0 1 0 0,1 0-1 0 0,-1-1 1 0 0,-1-1-1 0 0,-1 0 0 0 0,1 0 1 0 0,-2-1-1 0 0,0-1 1 0 0,-1 1-1 0 0,0-2 1 0 0,-1 1-1 0 0,-1-1 0 0 0,0 0 1 0 0,-2 0-1 0 0,1 0-129 0 0,0 1-305 0 0,1 2-2081 0 0,-5 4-5884 0 0,-1 8-1870 0 0</inkml:trace>
  <inkml:trace contextRef="#ctx0" brushRef="#br0" timeOffset="27642.845">2299 1729 6713 0 0,'0'0'2822'0'0,"0"0"-991"0"0,0 0-290 0 0,0 0 99 0 0,0 0-46 0 0,0 0-269 0 0,0 0-392 0 0,0 0-325 0 0,0 0-222 0 0,0 0-125 0 0,0 0-85 0 0,0 0-46 0 0,16-29-27 0 0,49-90-30 0 0,-47 80-58 0 0,-18 39-84 0 0,0 0-74 0 0,0 0-126 0 0,0 0-105 0 0,0 0-86 0 0,6 17-522 0 0,-4-9 972 0 0,0 0 0 0 0,1 0-1 0 0,0 0 1 0 0,1-1-1 0 0,-1 1 1 0 0,1-1-1 0 0,1 0 1 0 0,0 0 0 0 0,0-1-1 0 0,0 0 1 0 0,0 1-1 0 0,1-2 1 0 0,6 6 10 0 0,65 12 3000 0 0,-68-23-2768 0 0,0-1 0 0 0,0-1 0 0 0,-1 1 0 0 0,1-1 0 0 0,-1-1 0 0 0,1 0 0 0 0,-1 0 0 0 0,0 0 0 0 0,0-1 0 0 0,0 0 0 0 0,-1-1 0 0 0,0 0 0 0 0,0 0 0 0 0,0 0 0 0 0,0-1 0 0 0,-1 0 0 0 0,0-1 0 0 0,0 1 0 0 0,0-1 0 0 0,-1 0 0 0 0,0 0 0 0 0,3-8-232 0 0,13-16-456 0 0,2-2 948 0 0,-10 10-3147 0 0,-5 3-3196 0 0,-2-1-4627 0 0,-5 13 3603 0 0</inkml:trace>
  <inkml:trace contextRef="#ctx0" brushRef="#br0" timeOffset="27896.458">2969 1063 9058 0 0,'0'0'2199'0'0,"0"0"-725"0"0,0 0-187 0 0,0 0 217 0 0,0 0 79 0 0,0 0-175 0 0,0 0-283 0 0,0 0-261 0 0,3 33-159 0 0,8 106-131 0 0,-18 21 405 0 0,3-134-929 0 0,-5 25-155 0 0,2 0-1 0 0,3 0 1 0 0,1 46 105 0 0,27-54-2592 0 0,-8-38-1728 0 0,2-9-3987 0 0,-12 0 1032 0 0</inkml:trace>
  <inkml:trace contextRef="#ctx0" brushRef="#br0" timeOffset="28091.855">3255 1347 3601 0 0,'0'0'2300'0'0,"0"0"-230"0"0,0 0-34 0 0,0 0-55 0 0,-35 22-158 0 0,-105 72-319 0 0,57-27 958 0 0,83-67-2447 0 0,-1 0-1 0 0,1 1 0 0 0,-1-1 1 0 0,1 0-1 0 0,-1 0 1 0 0,1 1-1 0 0,0-1 1 0 0,-1 0-1 0 0,1 1 1 0 0,-1-1-1 0 0,1 0 1 0 0,0 1-1 0 0,-1-1 0 0 0,1 1 1 0 0,0-1-1 0 0,-1 0 1 0 0,1 1-1 0 0,0-1 1 0 0,0 1-1 0 0,-1-1 1 0 0,1 1-1 0 0,0-1 1 0 0,0 1-1 0 0,0-1 0 0 0,0 1 1 0 0,0-1-1 0 0,0 1 1 0 0,-1-1-1 0 0,1 1 1 0 0,1 0-1 0 0,-1-1 1 0 0,0 1-1 0 0,0-1 1 0 0,0 1-1 0 0,0-1 0 0 0,0 1 1 0 0,0-1-1 0 0,1 1 1 0 0,-1-1-1 0 0,0 1 1 0 0,0-1-1 0 0,1 1 1 0 0,-1-1-1 0 0,0 0 1 0 0,0 1-1 0 0,1-1 0 0 0,-1 1 1 0 0,1-1-1 0 0,-1 0 1 0 0,0 1-1 0 0,1-1 1 0 0,-1 0-1 0 0,1 1 1 0 0,-1-1-1 0 0,1 0 0 0 0,-1 0 1 0 0,1 0-1 0 0,-1 1 1 0 0,1-1-1 0 0,-1 0 1 0 0,1 0-1 0 0,-1 0 1 0 0,1 0-1 0 0,0 0-14 0 0,39 3 436 0 0,-34-4-351 0 0,267-28 436 0 0,-218 36-1515 0 0,-40 3-2634 0 0,-6 5-4769 0 0,-8-10 1672 0 0</inkml:trace>
  <inkml:trace contextRef="#ctx0" brushRef="#br0" timeOffset="28427.878">3821 1424 10722 0 0,'0'0'2910'0'0,"0"0"-1033"0"0,0 0-496 0 0,0 0-92 0 0,0 0-131 0 0,0 0-169 0 0,0 0-228 0 0,0 0-250 0 0,0 0-186 0 0,0 0-117 0 0,0 0-93 0 0,0 0-43 0 0,0 0-8 0 0,-27 10-27 0 0,-84 29-18 0 0,78-24-548 0 0,92 17 67 0 0,-54-28 498 0 0,0 0-1 0 0,1 0 1 0 0,-2 1-1 0 0,1 0 1 0 0,-1 0-1 0 0,0 0 1 0 0,0 1-1 0 0,0-1 1 0 0,0 1-1 0 0,-1 0 1 0 0,0 0 0 0 0,-1 0-1 0 0,1 1 1 0 0,-1-1-1 0 0,0 0 1 0 0,-1 1-1 0 0,0 0 1 0 0,0-1-1 0 0,0 1 1 0 0,-1 0-1 0 0,1-1 1 0 0,-2 1-1 0 0,1 0 1 0 0,-1-1-1 0 0,0 1 1 0 0,0 0-1 0 0,-1-1 1 0 0,0 1-1 0 0,0-1 1 0 0,-1 0-1 0 0,1 0 1 0 0,-1 0-1 0 0,-3 3-34 0 0,2 0 88 0 0,0-2 1 0 0,-1 1-1 0 0,1 0 1 0 0,-2-1 0 0 0,1 0-1 0 0,-1 0 1 0 0,0 0-1 0 0,-1-1 1 0 0,0 0 0 0 0,-3 2-90 0 0,7-15-10173 0 0,3 0-1442 0 0</inkml:trace>
  <inkml:trace contextRef="#ctx0" brushRef="#br0" timeOffset="84478.445">4324 1851 3201 0 0,'0'0'1184'0'0,"0"0"-968"0"0,0 0-128 0 0,0 0 16 0 0,0 0 136 0 0,0 0 88 0 0,0 0-80 0 0,0 0-256 0 0,0 0-736 0 0,0 0-1624 0 0,0 0-121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0 206 3169 0 0,'0'0'1020'0'0,"0"0"81"0"0,0 0 332 0 0,0 0 364 0 0,0 0 189 0 0,0 0-148 0 0,0 0-311 0 0,0 0-267 0 0,0 0-196 0 0,0 0-145 0 0,0 0-109 0 0,0 0-98 0 0,0 0-91 0 0,24-4-62 0 0,72-12-36 0 0,-18 22 800 0 0,72 9-20 0 0,1-6 0 0 0,81-7-1303 0 0,-164-3 847 0 0,-82-10 122 0 0,-249-165-405 0 0,235 146-2887 0 0,49 30-3273 0 0,18 0-4798 0 0,-24 0 2059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7050 0 0,'0'0'1533'0'0,"0"0"-275"0"0,0 0-49 0 0,0 0 268 0 0,0 0 239 0 0,0 0-92 0 0,0 0-265 0 0,0 0-272 0 0,0 0-175 0 0,0 0-111 0 0,0 0-72 0 0,0 0-55 0 0,0 0-50 0 0,31 1-52 0 0,96 1-72 0 0,169-5 1344 0 0,-259-1-2110 0 0,-5 1-3156 0 0,-29 0 641 0 0,-2 2-794 0 0,-1 1-3398 0 0,0 0-979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13987 0 0,'0'0'1334'0'0,"0"0"-277"0"0,0 0 50 0 0,0 0 159 0 0,0 0 18 0 0,0 0-140 0 0,36 3-226 0 0,114 9-222 0 0,88-16 440 0 0,-106-4-3644 0 0,-103 8-569 0 0,-11 0-2888 0 0,-6 0-5518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9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551 188 1264 0 0,'0'0'1583'0'0,"0"0"-96"0"0,0 0 43 0 0,0 0 257 0 0,0 0 311 0 0,0 0 30 0 0,0 0-227 0 0,0 0-308 0 0,0 0-350 0 0,0 0-268 0 0,0 0-165 0 0,-1-4-158 0 0,1 1-693 0 0,0 3 102 0 0,0 0-1 0 0,-1 1 0 0 0,1-1 0 0 0,0 0 0 0 0,0 0 0 0 0,-1 0 1 0 0,1 0-1 0 0,0 1 0 0 0,-1-1 0 0 0,1 0 0 0 0,0 0 1 0 0,-1 0-1 0 0,1 0 0 0 0,0 0 0 0 0,-1 0 0 0 0,1 0 0 0 0,0 0 1 0 0,-1 0-1 0 0,1 0 0 0 0,0 0 0 0 0,-1 0 0 0 0,1 0 1 0 0,0 0-1 0 0,-1 0 0 0 0,1 0 0 0 0,0-1 0 0 0,0 1 1 0 0,-1 0-1 0 0,1 0 0 0 0,0 0 0 0 0,-1 0 0 0 0,1-1 0 0 0,0 1-60 0 0,-9 20 147 0 0,0 0 0 0 0,-1-1-1 0 0,-1 0 1 0 0,-1-1-1 0 0,0 0 1 0 0,-12 12-147 0 0,3-2 61 0 0,-144 193 217 0 0,162-218-268 0 0,1 0 0 0 0,0 0 0 0 0,-1 1 0 0 0,1-1 0 0 0,1 0 0 0 0,-1 1-1 0 0,0-1 1 0 0,1 1 0 0 0,0-1 0 0 0,0 1 0 0 0,0 0 0 0 0,0-1 0 0 0,1 1 0 0 0,-1 0-1 0 0,1 0 1 0 0,0-1 0 0 0,0 1 0 0 0,0 0 0 0 0,1 0 0 0 0,-1 0 0 0 0,1-1 0 0 0,0 1-1 0 0,0 0 1 0 0,0-1 0 0 0,1 1 0 0 0,-1-1 0 0 0,1 1 0 0 0,0-1 0 0 0,0 0-1 0 0,0 0 1 0 0,0 0 0 0 0,1 0 0 0 0,-1 0 0 0 0,1 0 0 0 0,1 1-10 0 0,21 6 145 0 0,1-1 1 0 0,0-1-1 0 0,0-2 1 0 0,0 0-1 0 0,1-2 1 0 0,0-1 0 0 0,0-1-1 0 0,0-1 1 0 0,0-1-1 0 0,16-3-145 0 0,17 2 109 0 0,-60 1-200 0 0,0 0-101 0 0,-18 4-2307 0 0,-27 7-3044 0 0,15-8-4109 0 0,20-3 3504 0 0</inkml:trace>
  <inkml:trace contextRef="#ctx0" brushRef="#br0" timeOffset="452.573">12 169 240 0 0,'0'0'1144'0'0,"0"0"58"0"0,0 0 134 0 0,0 0 176 0 0,0 0 236 0 0,0 0 73 0 0,0 0-116 0 0,0 0-216 0 0,0 0-234 0 0,0 0-256 0 0,0 0-193 0 0,0 0-125 0 0,0 0-99 0 0,-3-12-69 0 0,-5-39-26 0 0,8 50-452 0 0,0-1-1 0 0,0 1 1 0 0,0-1 0 0 0,0 1 0 0 0,0-1 0 0 0,0 1-1 0 0,1 0 1 0 0,-1-1 0 0 0,1 1 0 0 0,-1-1 0 0 0,1 1 0 0 0,-1 0-1 0 0,1-1 1 0 0,0 1 0 0 0,0 0 0 0 0,0 0 0 0 0,0 0-1 0 0,0 0 1 0 0,0-1 0 0 0,0 1 0 0 0,0 0 0 0 0,0 1 0 0 0,0-1-1 0 0,0 0 1 0 0,1 0 0 0 0,-1 0 0 0 0,0 1 0 0 0,1-1-1 0 0,-1 1 1 0 0,0-1 0 0 0,1 1 0 0 0,0-1-35 0 0,6-3 218 0 0,8-5-30 0 0,-1 0 0 0 0,1 1-1 0 0,1 1 1 0 0,-1 0 0 0 0,1 1 0 0 0,1 1-1 0 0,-1 1 1 0 0,1 0 0 0 0,0 1 0 0 0,-1 1 0 0 0,1 1-1 0 0,0 0 1 0 0,0 2 0 0 0,0 0 0 0 0,6 1-188 0 0,-17 1 43 0 0,0 0 1 0 0,-1 1-1 0 0,1-1 1 0 0,-1 1-1 0 0,0 0 1 0 0,0 1-1 0 0,0-1 1 0 0,-1 1-1 0 0,1 0 1 0 0,-1 1 0 0 0,-1 0-1 0 0,1-1 1 0 0,-1 1-1 0 0,0 1 1 0 0,0-1-1 0 0,-1 0 1 0 0,1 1-1 0 0,0 4-43 0 0,-1-4 47 0 0,0 0-1 0 0,0 0 0 0 0,1-1 1 0 0,0 1-1 0 0,0-1 1 0 0,1 0-1 0 0,0 0 1 0 0,0-1-1 0 0,0 1 0 0 0,0-1 1 0 0,1 0-1 0 0,0 0 1 0 0,0-1-1 0 0,0 0 0 0 0,1 0 1 0 0,-1 0-1 0 0,1-1 1 0 0,5 2-47 0 0,4-2 176 0 0,1 0 0 0 0,0-2 1 0 0,-1 0-1 0 0,1 0 0 0 0,0-1 1 0 0,-1-2-1 0 0,1 1 0 0 0,0-2 1 0 0,-1 0-1 0 0,0-1 0 0 0,0-1 1 0 0,0 0-1 0 0,0-1 0 0 0,13-7-176 0 0,15-16 332 0 0,-24 15-489 0 0,-17 15-5751 0 0,1 16-873 0 0,-3-14 1062 0 0,-1 4-1804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7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365 519 0 0 0,'0'0'540'0'0,"0"0"584"0"0,0 0-43 0 0,0 0-229 0 0,0 0-159 0 0,0 0-51 0 0,3 0 7 0 0,119-18 6026 0 0,15 25-4435 0 0,-140-1 1913 0 0,-54-2-4045 0 0,43-3 76 0 0,-206 21-12 0 0,123 4-102 0 0,95-25-81 0 0,1-1 1 0 0,0 1 0 0 0,0-1-1 0 0,-1 1 1 0 0,1 0 0 0 0,0 0-1 0 0,0-1 1 0 0,0 1 0 0 0,0 0-1 0 0,0 0 1 0 0,0 0 0 0 0,0 0-1 0 0,0 0 1 0 0,1 0 0 0 0,-1 1-1 0 0,0-1 1 0 0,1 0 0 0 0,-1 0-1 0 0,0 0 1 0 0,1 1 0 0 0,0-1-1 0 0,-1 0 1 0 0,1 1 0 0 0,0-1-1 0 0,-1 0 1 0 0,1 1 0 0 0,0-1-1 0 0,0 0 1 0 0,0 1 0 0 0,0-1-1 0 0,1 0 1 0 0,-1 1 0 0 0,0-1-1 0 0,1 1 11 0 0,-1 8 30 0 0,0-7 4 0 0,0 0-1 0 0,0 0 1 0 0,0 0-1 0 0,1 0 1 0 0,0 0-1 0 0,-1 0 0 0 0,1-1 1 0 0,0 1-1 0 0,1 0 1 0 0,-1 0-1 0 0,0-1 1 0 0,1 1-1 0 0,-1 0 0 0 0,1-1 1 0 0,0 0-1 0 0,0 1 1 0 0,0-1-1 0 0,0 0 1 0 0,0 0-1 0 0,0 0 1 0 0,1 0-1 0 0,-1 0 0 0 0,1-1 1 0 0,-1 1-1 0 0,1-1 1 0 0,0 0-1 0 0,0 1 1 0 0,-1-1-1 0 0,1 0 1 0 0,2 0-34 0 0,101 11 1109 0 0,-66-10-984 0 0,78 6 149 0 0,-52 14-257 0 0,-96 4 395 0 0,-201 58-484 0 0,68-31 63 0 0,149-45 6 0 0,0 1 1 0 0,1 0 0 0 0,0 1-1 0 0,1 0 1 0 0,0 1 0 0 0,1 0-1 0 0,0 1 1 0 0,-1 3 2 0 0,4-7 3 0 0,0 1 0 0 0,2 0-1 0 0,-1 1 1 0 0,1-1 0 0 0,0 1 0 0 0,1 0 0 0 0,0 1-1 0 0,1-1 1 0 0,0 1 0 0 0,0 3-3 0 0,5-11 32 0 0,1 0 1 0 0,0 1-1 0 0,0-1 0 0 0,0 0 1 0 0,1 0-1 0 0,-1 0 0 0 0,1 0 1 0 0,0 0-1 0 0,0 0 1 0 0,0-1-1 0 0,0 1 0 0 0,0-1 1 0 0,0 0-1 0 0,1 0 0 0 0,-1 0 1 0 0,1-1-1 0 0,-1 1 0 0 0,1-1 1 0 0,0 0-1 0 0,-1 0 0 0 0,1 0 1 0 0,0 0-1 0 0,0-1 1 0 0,0 1-1 0 0,0-1 0 0 0,0 0 1 0 0,-1 0-1 0 0,1-1 0 0 0,0 1 1 0 0,3-2-33 0 0,-6 2 7 0 0,56 0 305 0 0,0-2 1 0 0,0-3 0 0 0,0-3 0 0 0,0-2-1 0 0,18-7-312 0 0,-42 10 114 0 0,132-23 292 0 0,-155 29-3094 0 0,-20 1-88 0 0,1 0-5869 0 0,4 0-2037 0 0</inkml:trace>
  <inkml:trace contextRef="#ctx0" brushRef="#br0" timeOffset="1284.825">895 1164 0 0 0,'-3'6'1173'0'0,"4"-3"9787"0"0,5-6-2159 0 0,-3-4-11467 0 0,13-23 3176 0 0,1 0-1 0 0,1 0 1 0 0,1 2 0 0 0,2 1 0 0 0,1 0 0 0 0,4-3-510 0 0,-14 17 98 0 0,3-7-97 0 0,1 2 1 0 0,1 0-1 0 0,0 0 1 0 0,1 2-1 0 0,1 0 0 0 0,1 1 1 0 0,0 2-1 0 0,0-1 1 0 0,9-1-2 0 0,-29 14-4 0 0,1 0-1 0 0,0 0 1 0 0,-1 1 0 0 0,1-1 0 0 0,0 1-1 0 0,-1-1 1 0 0,1 0 0 0 0,0 1-1 0 0,0 0 1 0 0,0-1 0 0 0,0 1 0 0 0,-1-1-1 0 0,1 1 1 0 0,0 0 0 0 0,0 0 0 0 0,0-1-1 0 0,0 1 1 0 0,0 0 0 0 0,0 0-1 0 0,0 0 1 0 0,0 0 0 0 0,0 0 0 0 0,-1 0-1 0 0,1 0 1 0 0,0 0 0 0 0,0 1-1 0 0,0-1 1 0 0,0 0 0 0 0,0 1 0 0 0,0-1-1 0 0,0 0 1 0 0,-1 1 0 0 0,1-1 0 0 0,0 1-1 0 0,0-1 1 0 0,-1 1 0 0 0,1-1-1 0 0,0 1 1 0 0,-1 0 0 0 0,1-1 0 0 0,0 1-1 0 0,-1 0 1 0 0,1 0 0 0 0,-1-1 0 0 0,1 1-1 0 0,-1 0 1 0 0,1 0 0 0 0,-1 0-1 0 0,0 0 1 0 0,0 0 0 0 0,1-1 0 0 0,-1 1-1 0 0,0 0 1 0 0,0 0 0 0 0,0 0-1 0 0,0 0 1 0 0,0 0 0 0 0,0 0 0 0 0,0 0-1 0 0,0 0 1 0 0,0 0 0 0 0,0 0 0 0 0,-1 0 4 0 0,1 142 284 0 0,2-142-287 0 0,0 0 1 0 0,-1 0-1 0 0,1 0 1 0 0,0-1 0 0 0,0 1-1 0 0,0 0 1 0 0,0-1 0 0 0,-1 1-1 0 0,1-1 1 0 0,0 0 0 0 0,0 1-1 0 0,0-1 1 0 0,0 0-1 0 0,0 0 1 0 0,0 0 0 0 0,0 0-1 0 0,0-1 1 0 0,0 1 0 0 0,0-1-1 0 0,0 1 1 0 0,0-1-1 0 0,0 1 1 0 0,-1-1 0 0 0,1 0-1 0 0,0 0 1 0 0,0 0 0 0 0,0 0 2 0 0,158-136 69 0 0,25-1-162 0 0,-183 138 90 0 0,0 1 1 0 0,-1-1-1 0 0,1 1 1 0 0,0 0 0 0 0,-1-1-1 0 0,1 1 1 0 0,0 0-1 0 0,-1 0 1 0 0,1 0-1 0 0,-1 1 1 0 0,0-1 0 0 0,1 0-1 0 0,-1 0 1 0 0,0 1-1 0 0,0-1 1 0 0,0 1 0 0 0,0-1-1 0 0,0 1 1 0 0,0-1-1 0 0,0 1 1 0 0,0 0 0 0 0,-1-1-1 0 0,1 1 1 0 0,-1 0-1 0 0,1 0 1 0 0,-1 0-1 0 0,0-1 1 0 0,0 1 0 0 0,0 0-1 0 0,1 0 1 0 0,-2 0-1 0 0,1-1 1 0 0,0 1 0 0 0,0 0-1 0 0,-1 0 1 0 0,1 0-1 0 0,-1-1 1 0 0,1 1-1 0 0,-1 0 1 0 0,0-1 0 0 0,1 1-1 0 0,-2 0 3 0 0,2 7 34 0 0,3 220 719 0 0,5-193-1465 0 0,-2-24-8454 0 0,-5-12 547 0 0</inkml:trace>
  <inkml:trace contextRef="#ctx0" brushRef="#br0" timeOffset="7773.685">2016 1028 0 0 0,'0'0'1094'0'0,"0"0"183"0"0,-4-2 50 0 0,-12-3-28 0 0,12 4-24 0 0,4 1-20 0 0,0 0-55 0 0,0 0-72 0 0,0 0-102 0 0,0 0-110 0 0,0 0-121 0 0,0 0-116 0 0,0 0-115 0 0,-16 162 3274 0 0,30-96-3902 0 0,-11-62 85 0 0,-2-3-92 0 0,-1-1-1 0 0,0 1 1 0 0,0 0-1 0 0,1 0 0 0 0,-1 0 1 0 0,0-1-1 0 0,1 1 1 0 0,-1 0-1 0 0,1 0 1 0 0,-1-1-1 0 0,1 1 0 0 0,-1 0 1 0 0,1-1-1 0 0,0 1 1 0 0,-1-1-1 0 0,1 1 1 0 0,0-1-1 0 0,-1 1 0 0 0,1-1 1 0 0,0 1-1 0 0,0-1 1 0 0,0 0-1 0 0,-1 1 1 0 0,1-1-1 0 0,0 0 0 0 0,0 0 1 0 0,0 0-1 0 0,0 0 1 0 0,-1 1-1 0 0,1-1 0 0 0,0 0 1 0 0,0 0-1 0 0,0-1 1 0 0,0 1-1 0 0,-1 0 1 0 0,1 0-1 0 0,0 0 0 0 0,0 0 1 0 0,0-1-1 0 0,0 1 1 0 0,-1 0-1 0 0,1-1 1 0 0,0 1-1 0 0,0-1 0 0 0,-1 1 1 0 0,1-1-1 0 0,0 1 1 0 0,-1-1-1 0 0,1 1 0 0 0,-1-1 1 0 0,1 0-1 0 0,0 0 72 0 0,20-42-10771 0 0,-16 35 7634 0 0</inkml:trace>
  <inkml:trace contextRef="#ctx0" brushRef="#br0" timeOffset="8068.812">1981 733 944 0 0,'0'0'2243'0'0,"0"0"-372"0"0,0 0-217 0 0,0 0-71 0 0,0 0-43 0 0,0 0-142 0 0,0 0-268 0 0,0 0-280 0 0,0 0-228 0 0,0 0-183 0 0,0 0-119 0 0,0 0-99 0 0,0 0-70 0 0,-4 2-39 0 0,-14 10 52 0 0,18-11-92 0 0,0-1-9 0 0,0 0-15 0 0,0 0-10 0 0,0 0 16 0 0,0 0 12 0 0,0 0 21 0 0,0 0 9 0 0,6-26-819 0 0,-6 23 346 0 0,0-4-10219 0 0,0 6 6526 0 0</inkml:trace>
  <inkml:trace contextRef="#ctx0" brushRef="#br0" timeOffset="12571.52">2449 711 0 0 0,'0'0'1154'0'0,"0"0"595"0"0,0 0 21 0 0,0 0-354 0 0,0 0-443 0 0,0 0-360 0 0,0 0-229 0 0,-9 0 1467 0 0,20 51 1526 0 0,-6 211-1826 0 0,2-149-1530 0 0,-7-112-15 0 0,0-1-9 0 0,0 0 10 0 0,0 0 11 0 0,0 0 22 0 0,0 0 23 0 0,0 0 20 0 0,0 0 25 0 0,0 0 14 0 0,0 0 20 0 0,0 0 0 0 0,0 0-38 0 0,0 0-52 0 0,-11-19 68 0 0,6-77 72 0 0,8 71-129 0 0,1 0 0 0 0,1 0 0 0 0,1 0-1 0 0,1 1 1 0 0,1 0 0 0 0,1 1-1 0 0,1 0 1 0 0,2 0 0 0 0,10-15-63 0 0,-1-4 45 0 0,-16 31 5 0 0,1 0 1 0 0,1 1-1 0 0,-1-1 0 0 0,2 1 1 0 0,-1 1-1 0 0,1-1 1 0 0,1 1-1 0 0,0 1 0 0 0,7-6-50 0 0,-14 13 8 0 0,0 1 0 0 0,-1 0 1 0 0,1 0-1 0 0,0-1 0 0 0,-1 1 0 0 0,1 1 0 0 0,0-1 0 0 0,-1 0 0 0 0,1 0 0 0 0,0 1 0 0 0,-1-1 0 0 0,1 0 0 0 0,-1 1 0 0 0,1 0 0 0 0,0-1 0 0 0,-1 1 0 0 0,0 0 0 0 0,1 0 0 0 0,-1 0 1 0 0,1 0-1 0 0,-1 0 0 0 0,0 0 0 0 0,0 0 0 0 0,0 1 0 0 0,1-1 0 0 0,-1 0 0 0 0,0 1 0 0 0,-1-1 0 0 0,1 0 0 0 0,0 1 0 0 0,0-1 0 0 0,-1 1 0 0 0,1 0 0 0 0,0-1 0 0 0,-1 1 0 0 0,0-1 1 0 0,1 1-1 0 0,-1 0 0 0 0,0-1 0 0 0,0 1 0 0 0,0 0 0 0 0,0-1 0 0 0,0 1 0 0 0,0 0-8 0 0,5 14 93 0 0,33 76-235 0 0,-35-87-311 0 0,-3-3-8042 0 0,0-2 1619 0 0</inkml:trace>
  <inkml:trace contextRef="#ctx0" brushRef="#br0" timeOffset="13403.218">2336 450 0 0 0,'0'0'724'0'0,"0"0"519"0"0,0 0-207 0 0,0 0-356 0 0,0 0-201 0 0,0 0 32 0 0,0 0 165 0 0,3 0 164 0 0,100-7 6827 0 0,81 6-5083 0 0,-163 7-2651 0 0,0-1 3163 0 0,-25-24-2182 0 0,-56-46-477 0 0,-12-9-2070 0 0,70 74 1050 0 0,2 0-3395 0 0,0 0-4095 0 0,0 0 1520 0 0</inkml:trace>
  <inkml:trace contextRef="#ctx0" brushRef="#br0" timeOffset="14520.757">2819 1098 0 0 0,'0'0'172'0'0,"0"0"540"0"0,0 0 299 0 0,0 0 8 0 0,0 0-168 0 0,0 0-246 0 0,0 0-214 0 0,0 0-104 0 0,0 0-17 0 0,0 0 21 0 0,0 0 5 0 0,-2 15-2 0 0,-9 87 503 0 0,11-99-810 0 0,0 1-1 0 0,0-1 1 0 0,0 0-1 0 0,0 0 1 0 0,1 0-1 0 0,0 0 1 0 0,-1 0-1 0 0,1 0 1 0 0,0 0-1 0 0,1 0 1 0 0,-1 0-1 0 0,0 0 1 0 0,1 0-1 0 0,0-1 1 0 0,-1 1-1 0 0,1 0 1 0 0,0-1 0 0 0,0 0-1 0 0,1 1 1 0 0,-1-1-1 0 0,0 0 1 0 0,1 0-1 0 0,-1 0 1 0 0,1-1-1 0 0,0 1 1 0 0,0-1-1 0 0,-1 1 1 0 0,4 0 13 0 0,-2-14-6559 0 0,-3 9 6499 0 0</inkml:trace>
  <inkml:trace contextRef="#ctx0" brushRef="#br0" timeOffset="14975.074">2891 836 0 0 0,'0'0'375'0'0,"0"0"902"0"0,0 0 256 0 0,0 0-90 0 0,0 0-211 0 0,0 0-257 0 0,0 0-223 0 0,0 0-131 0 0,0 0-32 0 0,0 0-27 0 0,0 0-18 0 0,-6 19 1329 0 0,9-24 2535 0 0,0-1-9135 0 0,-2 5-2561 0 0</inkml:trace>
  <inkml:trace contextRef="#ctx0" brushRef="#br0" timeOffset="18292.484">3485 770 0 0 0,'0'0'984'0'0,"0"0"795"0"0,0 0 140 0 0,0 0-198 0 0,0 0-233 0 0,0 0-216 0 0,0 0-147 0 0,0 0-111 0 0,2-4 4210 0 0,-4 21-4990 0 0,-1-1-1 0 0,0 0 0 0 0,-1 1 1 0 0,-1-2-1 0 0,-1 1 1 0 0,0 0-1 0 0,-1-1 0 0 0,0 0 1 0 0,-2-1-1 0 0,1 0 0 0 0,-9 10-233 0 0,-97 128-82 0 0,49-68-2598 0 0,52-68-348 0 0,9-12-935 0 0,1-2-3823 0 0,3-2 6232 0 0</inkml:trace>
  <inkml:trace contextRef="#ctx0" brushRef="#br0" timeOffset="18670.347">3139 799 0 0 0,'0'0'681'0'0,"0"0"360"0"0,0 0 286 0 0,0 0 360 0 0,0 0 192 0 0,0 0-182 0 0,0 0-439 0 0,0 0-419 0 0,0 0-142 0 0,0 0 41 0 0,0 0 125 0 0,0 0 70 0 0,7 3-73 0 0,66 42 1833 0 0,110 107 769 0 0,-15 39-2608 0 0,-141-141-2064 0 0,-24-46-3782 0 0,-3-3-5133 0 0,1-1 4943 0 0</inkml:trace>
  <inkml:trace contextRef="#ctx0" brushRef="#br0" timeOffset="84510.838">4293 873 0 0 0,'0'0'995'0'0,"0"0"-22"0"0,0 0-12 0 0,0 0-28 0 0,0-4 17 0 0,-1-1-1006 0 0,1 3 388 0 0,0 0 1 0 0,0 0 0 0 0,0 0-1 0 0,-1 0 1 0 0,1 0 0 0 0,-1 0-1 0 0,1 0 1 0 0,-1 0 0 0 0,1 0-1 0 0,-1 0 1 0 0,0 0 0 0 0,0 1-1 0 0,0-1 1 0 0,0 0 0 0 0,0 1-1 0 0,-1-1 1 0 0,1 0 0 0 0,0 1-1 0 0,-1 0 1 0 0,1-1 0 0 0,-1 1-1 0 0,1 0 1 0 0,-1 0 0 0 0,0 0-1 0 0,0 0 1 0 0,1 0 0 0 0,-1 0-1 0 0,0 0 1 0 0,-1 0-333 0 0,-12 0 139 0 0,0 1 0 0 0,-1 0 1 0 0,1 1-1 0 0,0 1 0 0 0,0 0 0 0 0,0 1 0 0 0,0 1 1 0 0,1 0-1 0 0,-1 1 0 0 0,1 0 0 0 0,0 1 0 0 0,0 1 0 0 0,1 1 1 0 0,0-1-1 0 0,0 2 0 0 0,1 0 0 0 0,0 0 0 0 0,1 1 1 0 0,0 1-1 0 0,0 0 0 0 0,1 0 0 0 0,-5 10-139 0 0,11-17 14 0 0,0 1-1 0 0,0-1 0 0 0,1 1 1 0 0,0 0-1 0 0,0 0 1 0 0,0 1-1 0 0,0-1 1 0 0,1 1-1 0 0,0-1 1 0 0,0 1-1 0 0,1 0 1 0 0,-1 0-1 0 0,1 0 1 0 0,0-1-1 0 0,1 1 1 0 0,0 0-1 0 0,0 0 1 0 0,0 0-1 0 0,0 0 1 0 0,1 0-1 0 0,0 0 0 0 0,1 0 1 0 0,-1 0-1 0 0,1-1 1 0 0,0 1-1 0 0,0-1 1 0 0,1 1-1 0 0,0-1 1 0 0,-1 0-1 0 0,2 0 1 0 0,-1 0-1 0 0,1 0 1 0 0,0 0-1 0 0,0-1 1 0 0,0 0-1 0 0,0 0 1 0 0,1 0-1 0 0,0 0 0 0 0,2 1-12 0 0,4 0 113 0 0,1-1 0 0 0,-1-1 0 0 0,1 0 0 0 0,-1-1 0 0 0,1 0 0 0 0,0 0 0 0 0,-1-1 0 0 0,1-1 0 0 0,0 0 0 0 0,0-1 0 0 0,11-1-114 0 0,-8 1 132 0 0,5-3 43 0 0,-1 0 1 0 0,0-2-1 0 0,0 0 0 0 0,0-1 0 0 0,0-1 0 0 0,-1 0 0 0 0,-1-2 0 0 0,0 0 0 0 0,0-1 0 0 0,-1-1 0 0 0,0 0 0 0 0,-1-1 0 0 0,11-12-175 0 0,-12 12 148 0 0,0-2 1 0 0,-1 0 0 0 0,-1 0 0 0 0,0-1 0 0 0,-1-1-1 0 0,-1 0 1 0 0,1-3-149 0 0,-19 37-40 0 0,1 0-1 0 0,0 0 1 0 0,2 1-1 0 0,0 0 1 0 0,1 0-1 0 0,0 0 1 0 0,2 1 0 0 0,0-1-1 0 0,1 1 1 0 0,1-1-1 0 0,1 1 1 0 0,1 7 40 0 0,0-19-109 0 0,1-1 0 0 0,0 1 0 0 0,0 0 0 0 0,1-1 0 0 0,0 0-1 0 0,0 0 1 0 0,0 0 0 0 0,1-1 0 0 0,-1 1 0 0 0,2-1 0 0 0,-1 0 0 0 0,0 0 0 0 0,1-1 0 0 0,0 0 0 0 0,0 0 0 0 0,0 0 0 0 0,1 0 0 0 0,-1-1 0 0 0,1 0 0 0 0,4 0 109 0 0,86 23-9863 0 0,-81-25 4923 0 0,-5-1-285 0 0</inkml:trace>
  <inkml:trace contextRef="#ctx0" brushRef="#br0" timeOffset="84762.179">4954 1098 7418 0 0,'0'0'2223'0'0,"0"0"-406"0"0,0 0-135 0 0,0 0 84 0 0,0 0-42 0 0,0 0-331 0 0,0 0-463 0 0,0 0-349 0 0,0 0-204 0 0,0 0-130 0 0,0 0-87 0 0,0 0-47 0 0,0 0-32 0 0,-2 25-25 0 0,-5 77-25 0 0,11-62-151 0 0,3-34-265 0 0,5-3-2468 0 0,-7-11-6720 0 0,-4 2 1905 0 0</inkml:trace>
  <inkml:trace contextRef="#ctx0" brushRef="#br0" timeOffset="84927.77">4873 663 2505 0 0,'0'0'888'0'0,"0"0"-544"0"0,0 0-256 0 0,0 0-192 0 0,0 0-208 0 0,0 0-488 0 0,0 0-1257 0 0,0 0 1505 0 0</inkml:trace>
  <inkml:trace contextRef="#ctx0" brushRef="#br0" timeOffset="85609.727">3817 335 0 0 0,'0'0'347'0'0,"0"0"466"0"0,0 0 246 0 0,0 0 507 0 0,0 0 570 0 0,0 0 298 0 0,0 0-137 0 0,0 0-376 0 0,0 0-356 0 0,0 0-257 0 0,0 0-174 0 0,0 0-108 0 0,32 0-80 0 0,106 0-78 0 0,48-19 1499 0 0,29-21-1089 0 0,-185 33-979 0 0,-41-8 1521 0 0,-4 8-1793 0 0,-1 0 0 0 0,0 1 0 0 0,0 1 0 0 0,-1 0 0 0 0,1 1 0 0 0,-1 1 0 0 0,0 1 0 0 0,-7 0-27 0 0,12 0 15 0 0,-23-2-6 0 0,0-2 0 0 0,1-1 1 0 0,0-1-1 0 0,0-2 0 0 0,-3-3-9 0 0,35 13-38 0 0,0-1-1 0 0,0 1 1 0 0,0 0-1 0 0,0-1 1 0 0,0 1-1 0 0,0-1 1 0 0,0 0-1 0 0,1 0 1 0 0,-1 0-1 0 0,0 0 1 0 0,1 0-1 0 0,-1 0 1 0 0,1 0 0 0 0,-1 0-1 0 0,1-1 1 0 0,-1 1-1 0 0,1-1 1 0 0,0 1-1 0 0,0-1 1 0 0,-1 1-1 0 0,1-1 1 0 0,0 0-1 0 0,1 1 1 0 0,-1-1-1 0 0,0 0 1 0 0,0 0-1 0 0,1 0 1 0 0,-1 0-1 0 0,1 1 1 0 0,0-1-1 0 0,-1 0 1 0 0,1 0-1 0 0,0 0 1 0 0,0 0-1 0 0,0 0 1 0 0,0 0-1 0 0,1 0 1 0 0,-1 0-1 0 0,0 0 1 0 0,1 0-1 0 0,0 0 1 0 0,-1 1-1 0 0,1-1 1 0 0,0 0-1 0 0,0 0 1 0 0,0 1-1 0 0,0-1 1 0 0,0 0-1 0 0,0 1 1 0 0,0-1-1 0 0,1 1 1 0 0,1-2 38 0 0,73-47-4364 0 0,-21 26-4347 0 0,-26 14-1674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8:42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 0 0 0,'0'0'1008'0'0,"0"0"35"0"0,0 0 328 0 0,0 0 372 0 0,0 0 159 0 0,0 0-118 0 0,0 0-286 0 0,0 0-255 0 0,0 0-127 0 0,0 0-46 0 0,5-1-22 0 0,3 0-732 0 0,11-1 3427 0 0,-8 24-550 0 0,-9-10-3052 0 0,0-1 1 0 0,-1 1-1 0 0,0-1 0 0 0,0 1 0 0 0,-2 0 1 0 0,1-1-1 0 0,-1 1 0 0 0,-1-1 0 0 0,0 1 0 0 0,-1-1 1 0 0,0 0-1 0 0,-1 0 0 0 0,0 0 0 0 0,0 0 1 0 0,-1-1-1 0 0,-1 0 0 0 0,0 0 0 0 0,0 0 1 0 0,-1 0-1 0 0,0-1 0 0 0,-1 0 0 0 0,-8 7-141 0 0,5-3 37 0 0,6-7-30 0 0,0 0 1 0 0,0 0-1 0 0,0 0 1 0 0,-1-1-1 0 0,0 1 1 0 0,0-1-1 0 0,0-1 1 0 0,-1 1-1 0 0,0-1 1 0 0,1 0-1 0 0,-1-1 1 0 0,-1 1-1 0 0,1-1 0 0 0,0-1 1 0 0,-1 0-1 0 0,-6 2-7 0 0,-3-48-2966 0 0,27 5-5737 0 0,-6 30 3606 0 0,0 1-3478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2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520 239 6777 0 0,'0'0'729'0'0,"0"0"-352"0"0,0 0-198 0 0,0 0 23 0 0,0 0 175 0 0,0 0 93 0 0,0 0-19 0 0,0 0-134 0 0,0 0-171 0 0,0 0-80 0 0,0 0-24 0 0,-16 27 45 0 0,-50 89 39 0 0,0 7 66 0 0,-86 129 163 0 0,151-250-351 0 0,-22 30 133 0 0,0-1 0 0 0,-3-1 1 0 0,0-1-1 0 0,-2-1 1 0 0,0-2-1 0 0,-21 14-137 0 0,49-40 71 0 0,0-1 0 0 0,0 1 0 0 0,0 0 0 0 0,0-1-1 0 0,0 1 1 0 0,0 0 0 0 0,-1-1 0 0 0,1 1 0 0 0,0-1 0 0 0,0 1 0 0 0,0 0 0 0 0,-1 0-1 0 0,1-1 1 0 0,0 1 0 0 0,0 0 0 0 0,-1-1 0 0 0,1 1 0 0 0,0 0 0 0 0,0 0-1 0 0,-1-1 1 0 0,1 1 0 0 0,0 0 0 0 0,-1 0 0 0 0,1 0 0 0 0,0-1 0 0 0,-1 1-1 0 0,1 0 1 0 0,-1 0 0 0 0,1 0 0 0 0,0 0 0 0 0,-1 0 0 0 0,1 0 0 0 0,0 0-1 0 0,-1 0 1 0 0,1 0 0 0 0,-1 0 0 0 0,1 0 0 0 0,0 0 0 0 0,-1 0 0 0 0,1 0 0 0 0,-1 0-1 0 0,1 0 1 0 0,0 0 0 0 0,-1 1 0 0 0,1-1 0 0 0,0 0 0 0 0,-1 0 0 0 0,1 0-1 0 0,0 1 1 0 0,-1-1 0 0 0,1 0 0 0 0,0 0-71 0 0,19-36 299 0 0,-17 33-207 0 0,185-255 556 0 0,-110 161-431 0 0,213-248 593 0 0,-258 321-741 0 0,-23 51-944 0 0,-1 207 709 0 0,-29 134 310 0 0,20-357-65 0 0,0 0 0 0 0,-1 0 0 0 0,0 0 0 0 0,-1-1 1 0 0,0 1-1 0 0,-1 0 0 0 0,0-1 0 0 0,0 0 0 0 0,-1 0 1 0 0,-1 0-1 0 0,0-1 0 0 0,0 0 0 0 0,-7 8-79 0 0,10-16 102 0 0,-1 0 0 0 0,0 0 1 0 0,1 0-1 0 0,-1-1 0 0 0,0 1 0 0 0,1-1 0 0 0,-1 0 1 0 0,0 0-1 0 0,1 0 0 0 0,-1-1 0 0 0,0 1 0 0 0,1-1 1 0 0,-1 0-1 0 0,1 0 0 0 0,-1 0 0 0 0,1-1 0 0 0,-1 1 1 0 0,1-1-1 0 0,0 0 0 0 0,0 0 0 0 0,0 0 0 0 0,0 0 1 0 0,0 0-1 0 0,0-1 0 0 0,0 1 0 0 0,1-1 0 0 0,0 0 0 0 0,-1 0 1 0 0,1 0-1 0 0,0 0 0 0 0,-2-3-102 0 0,-5-4 35 0 0,-25-29-440 0 0,1-2-1 0 0,2-1 0 0 0,1-1 0 0 0,2-4 406 0 0,13 24-473 0 0,-33-53-3378 0 0,42 67 1467 0 0,2 6-1950 0 0,3 2-3877 0 0</inkml:trace>
  <inkml:trace contextRef="#ctx0" brushRef="#br0" timeOffset="431.076">967 755 11258 0 0,'0'0'1942'0'0,"0"0"-1550"0"0,0 0-501 0 0,0 0 70 0 0,0 0 205 0 0,0 0 131 0 0,0 0 8 0 0,0 0-71 0 0,-11 34-80 0 0,-35 105-56 0 0,27-61 66 0 0,17-69-112 0 0,1-2 92 0 0,-1 0 0 0 0,1 1 0 0 0,-1-1 1 0 0,-1 0-1 0 0,1 0 0 0 0,-1-1 1 0 0,-1 1-1 0 0,1-1 0 0 0,-1 1 0 0 0,0-1 1 0 0,0 0-1 0 0,-3 2-144 0 0,6-7 88 0 0,0-1 1 0 0,0 0-1 0 0,0 1 1 0 0,-1-1-1 0 0,1 0 1 0 0,0 0-1 0 0,0 0 1 0 0,0 0 0 0 0,-1 0-1 0 0,1 0 1 0 0,0 0-1 0 0,0 0 1 0 0,0 0-1 0 0,-1 0 1 0 0,1-1-1 0 0,0 1 1 0 0,0 0-1 0 0,0-1 1 0 0,0 1-1 0 0,0-1 1 0 0,0 0-1 0 0,-1 1 1 0 0,1-1-1 0 0,1 0 1 0 0,-1 1-1 0 0,0-1 1 0 0,0 0-1 0 0,0 0 1 0 0,0 0-1 0 0,1 0 1 0 0,-1 0-1 0 0,0 0 1 0 0,1 0-1 0 0,-1 0 1 0 0,0 0-1 0 0,1 0 1 0 0,0 0-1 0 0,-1-1 1 0 0,1 1-1 0 0,0 0 1 0 0,-1 0-1 0 0,1 0 1 0 0,0-1-1 0 0,0 1 1 0 0,0 0-1 0 0,0 0 1 0 0,0 0 0 0 0,0-1-1 0 0,1 1 1 0 0,-1 0-1 0 0,0 0 1 0 0,1 0-1 0 0,-1 0 1 0 0,1-1-89 0 0,-3-16 71 0 0,1 0 0 0 0,1 0 1 0 0,1 0-1 0 0,0 0 0 0 0,2 0 1 0 0,0 1-1 0 0,1-1 0 0 0,0 1 1 0 0,2-1-1 0 0,0 2 0 0 0,1-1 1 0 0,0 1-1 0 0,2-1 0 0 0,6-9-71 0 0,12-13-13 0 0,1 0-1 0 0,2 1 0 0 0,1 2 1 0 0,34-30 13 0 0,-47 50 9 0 0,0 1 1 0 0,0 1 0 0 0,2 0-1 0 0,0 1 1 0 0,0 1 0 0 0,1 1-1 0 0,0 1 1 0 0,10-2-10 0 0,-29 10-25 0 0,-1 1-1 0 0,1 0 0 0 0,0 0 1 0 0,-1 0-1 0 0,1 0 1 0 0,0 0-1 0 0,0 0 1 0 0,0 0-1 0 0,0 1 1 0 0,0-1-1 0 0,0 1 1 0 0,0 0-1 0 0,0-1 1 0 0,0 1-1 0 0,0 0 0 0 0,0 0 1 0 0,0 0-1 0 0,0 0 1 0 0,0 0-1 0 0,0 1 1 0 0,0-1-1 0 0,0 1 1 0 0,0-1-1 0 0,0 1 1 0 0,-1 0-1 0 0,1 0 0 0 0,0 0 1 0 0,0 0-1 0 0,0 0 1 0 0,-1 0-1 0 0,1 0 1 0 0,-1 0-1 0 0,1 1 1 0 0,-1-1-1 0 0,1 1 1 0 0,-1-1-1 0 0,0 1 0 0 0,1 0 1 0 0,-1 0 25 0 0,-2 8-33 0 0,0-1-1 0 0,-1 1 1 0 0,0 0 0 0 0,-1-1-1 0 0,0 1 1 0 0,0-1 0 0 0,-1 0-1 0 0,0 0 1 0 0,-1 0 0 0 0,0 0-1 0 0,0-1 1 0 0,-1 0 0 0 0,0 0-1 0 0,0 0 1 0 0,-1-1 0 0 0,0 1 33 0 0,-128 106-394 0 0,121-104 289 0 0,8-5-147 0 0,-84 57-890 0 0,25-33-7118 0 0,62-29 3364 0 0,1 0-972 0 0</inkml:trace>
  <inkml:trace contextRef="#ctx0" brushRef="#br0" timeOffset="1031.866">1317 843 216 0 0,'0'0'1919'0'0,"0"0"-519"0"0,0 0-225 0 0,0 0 127 0 0,0 0 206 0 0,0 0 25 0 0,0 0-236 0 0,0 0-333 0 0,0 0-275 0 0,0 0-151 0 0,0 0-40 0 0,0 0 14 0 0,0 0 9 0 0,1 10-51 0 0,-5 81 458 0 0,0-72-772 0 0,-2-1 0 0 0,0 1 0 0 0,0-1 0 0 0,-2 0-1 0 0,-1-1 1 0 0,0 0 0 0 0,-1 0 0 0 0,0-1 0 0 0,-4 3-156 0 0,6-17 3783 0 0,11-20-2550 0 0,12-24-916 0 0,15-22-193 0 0,3 3-1 0 0,3 0 1 0 0,2 3-1 0 0,2 1 1 0 0,5-1-124 0 0,-22 27 13 0 0,2 2 0 0 0,1 0 1 0 0,1 2-1 0 0,1 0 0 0 0,8-3-13 0 0,-31 26 0 0 0,1 0-1 0 0,0 0 0 0 0,0 1 0 0 0,0 0 1 0 0,0 0-1 0 0,0 0 0 0 0,0 1 0 0 0,1 0 1 0 0,-1 0-1 0 0,1 0 0 0 0,0 1 1 0 0,0 0-1 0 0,6 0 1 0 0,-10 3-15 0 0,-1 0 0 0 0,1 0 0 0 0,-1 1 0 0 0,0-1 0 0 0,0 1 0 0 0,0-1 0 0 0,0 1 0 0 0,0 0 0 0 0,0-1-1 0 0,-1 1 1 0 0,1 0 0 0 0,-1 0 0 0 0,0 0 0 0 0,0 1 0 0 0,0-1 0 0 0,0 0 0 0 0,0 0 0 0 0,-1 0 0 0 0,1 1 0 0 0,-1-1 0 0 0,0 0 0 0 0,0 1 0 0 0,-1-1 0 0 0,1 0 0 0 0,-1 3 15 0 0,1 4 19 0 0,0 0 0 0 0,-1-1 0 0 0,-1 1 0 0 0,1 0 0 0 0,-1-1 0 0 0,-1 1 0 0 0,0-1 0 0 0,0 0 0 0 0,-1 0 0 0 0,0 0 0 0 0,-1 0 0 0 0,1-1 0 0 0,-2 0 1 0 0,-4 6-20 0 0,4-5-15 0 0,-1-1 1 0 0,0 1 0 0 0,0-1 0 0 0,-1-1 0 0 0,0 0 0 0 0,0 0 0 0 0,-1 0 0 0 0,0-1 0 0 0,0 0 0 0 0,0-1 0 0 0,-1 0 0 0 0,0-1-1 0 0,0 0 1 0 0,0 0 0 0 0,0-1 0 0 0,-8 1 14 0 0,10-2-305 0 0,-40 3-1728 0 0,31-23-4517 0 0,17-4-2359 0 0,0 11 4160 0 0</inkml:trace>
  <inkml:trace contextRef="#ctx0" brushRef="#br0" timeOffset="1280.449">2121 0 13483 0 0,'0'0'1618'0'0,"0"0"-664"0"0,0 0-504 0 0,0 0-45 0 0,0 0 142 0 0,0 0 156 0 0,0 0 72 0 0,0 0-36 0 0,0 0-139 0 0,0 0-155 0 0,-18 35-142 0 0,-55 112-144 0 0,32-37 34 0 0,-8 73-285 0 0,31-58-3984 0 0,15-99 1024 0 0,-1 0-4871 0 0,4-15 1692 0 0</inkml:trace>
  <inkml:trace contextRef="#ctx0" brushRef="#br0" timeOffset="1783.885">2167 449 7290 0 0,'0'0'2055'0'0,"0"0"-630"0"0,0 0-326 0 0,0 0-9 0 0,0 0-38 0 0,0 0-162 0 0,0 0-186 0 0,0 0-160 0 0,0 0-57 0 0,0 0-17 0 0,0 0-52 0 0,0 0-85 0 0,-5 22-67 0 0,-16 67-57 0 0,13 2 344 0 0,10-88-453 0 0,1 0 0 0 0,-1 0 0 0 0,1-1 0 0 0,0 1 0 0 0,0-1-1 0 0,0 0 1 0 0,0 1 0 0 0,1-1 0 0 0,-1-1 0 0 0,1 1 0 0 0,-1 0 0 0 0,1-1-1 0 0,-1 0 1 0 0,1 0 0 0 0,0 0 0 0 0,-1 0 0 0 0,1-1 0 0 0,0 1 0 0 0,0-1-1 0 0,0 0 1 0 0,-1 0 0 0 0,1-1 0 0 0,0 1 0 0 0,0-1 0 0 0,0 1 0 0 0,-1-1-1 0 0,1 0 1 0 0,-1-1 0 0 0,1 1 0 0 0,0-1 0 0 0,-1 1 0 0 0,0-1-100 0 0,33-23 283 0 0,-2-1 1 0 0,-1-2-1 0 0,-1-1 0 0 0,-1-1 1 0 0,-2-2-1 0 0,-1-1 0 0 0,-1-1 1 0 0,4-11-284 0 0,12-3 55 0 0,-37 70-894 0 0,-8 321 25 0 0,22 211-578 0 0,-21-541 1391 0 0,0-1-1 0 0,-1 0 1 0 0,0 1-1 0 0,-1-1 1 0 0,0-1 0 0 0,-1 1-1 0 0,-1 0 1 0 0,1-1 0 0 0,-2 0-1 0 0,0 0 1 0 0,-5 8 1 0 0,8-14 40 0 0,-1-1-1 0 0,1 1 1 0 0,-1-1-1 0 0,0 0 1 0 0,0 0-1 0 0,0 0 1 0 0,-1-1-1 0 0,1 0 1 0 0,-1 1 0 0 0,0-1-1 0 0,0-1 1 0 0,0 1-1 0 0,0-1 1 0 0,-1 0-1 0 0,1 0 1 0 0,0-1-1 0 0,-1 1 1 0 0,1-1 0 0 0,-1-1-1 0 0,0 1 1 0 0,1-1-1 0 0,-1 0 1 0 0,0 0-1 0 0,1 0 1 0 0,-1-1-1 0 0,-2 0-39 0 0,3-1 40 0 0,0-1 0 0 0,0 0-1 0 0,0 0 1 0 0,0 0 0 0 0,0-1-1 0 0,1 0 1 0 0,-1 0-1 0 0,1 0 1 0 0,0 0 0 0 0,0 0-1 0 0,1-1 1 0 0,-1 0 0 0 0,1 0-1 0 0,0 0 1 0 0,0 0-1 0 0,1 0 1 0 0,-1-1 0 0 0,1 1-1 0 0,0-1 1 0 0,1 1-1 0 0,0-1 1 0 0,-1 0 0 0 0,2 0-1 0 0,-1-3-39 0 0,-2-10-31 0 0,1 1 0 0 0,1-1 0 0 0,1 1 0 0 0,1-1-1 0 0,0 0 1 0 0,2 1 0 0 0,0 0 0 0 0,1-1 0 0 0,0 1-1 0 0,2 1 1 0 0,0-1 0 0 0,1 1 0 0 0,8-15 31 0 0,109-165-2689 0 0,-77 136-997 0 0,1 1-3506 0 0,-23 29-2158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5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0 6785 0 0,'0'0'1222'0'0,"0"0"-442"0"0,0 0-281 0 0,0 0 12 0 0,0 0 214 0 0,0 0 206 0 0,0 0 35 0 0,-31 6-113 0 0,-97 20-258 0 0,124-26-568 0 0,0 1-1 0 0,0-1 1 0 0,1 1 0 0 0,-1 0 0 0 0,0 1-1 0 0,0-1 1 0 0,1 1 0 0 0,-1 0 0 0 0,1-1-1 0 0,-1 2 1 0 0,1-1 0 0 0,0 0-1 0 0,0 1 1 0 0,0-1 0 0 0,0 1 0 0 0,0 0-1 0 0,1 0 1 0 0,-1 0 0 0 0,1 0-27 0 0,-6 8 73 0 0,0-2-32 0 0,0 0 0 0 0,1 1 0 0 0,0-1-1 0 0,1 2 1 0 0,0-1 0 0 0,0 0 0 0 0,1 1-1 0 0,1 0 1 0 0,0 0 0 0 0,0 1 0 0 0,1-1 0 0 0,1 1-1 0 0,0 0 1 0 0,0 0 0 0 0,1-1 0 0 0,1 6-41 0 0,2-13 100 0 0,1-1 1 0 0,0 1 0 0 0,0-1-1 0 0,0 0 1 0 0,1 0 0 0 0,-1 0-1 0 0,1 0 1 0 0,-1 0 0 0 0,1-1-1 0 0,0 1 1 0 0,0-1 0 0 0,0 0 0 0 0,0-1-1 0 0,1 1 1 0 0,-1-1 0 0 0,0 0-1 0 0,1 0 1 0 0,-1 0 0 0 0,1 0-1 0 0,-1-1 1 0 0,1 0 0 0 0,0 0-1 0 0,-1 0 1 0 0,1 0 0 0 0,-1-1-1 0 0,2 0-100 0 0,18-2 478 0 0,-1-1 0 0 0,1-1-1 0 0,-2-2 1 0 0,1 0-1 0 0,-1-1 1 0 0,0-1-1 0 0,0-1 1 0 0,-1-1 0 0 0,14-10-478 0 0,-28 17 90 0 0,185-109 1680 0 0,-152 107-2053 0 0,-29 101-1168 0 0,-11-80 485 0 0,0 0-1 0 0,2 0 1 0 0,0 0-1 0 0,0 0 1 0 0,1 0-1 0 0,1 0 1 0 0,1-1-1 0 0,2 5 967 0 0,16 14-8495 0 0,-16-25 2579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128 324 2457 0 0,'0'0'1747'0'0,"0"0"-833"0"0,0 0-32 0 0,0 0 466 0 0,0 0 398 0 0,0 0 193 0 0,0 0-77 0 0,33 3-234 0 0,102 9-236 0 0,-5-17 1325 0 0,-113 2-2444 0 0,1 0-110 0 0,0 0 0 0 0,-1-1 0 0 0,1 0-1 0 0,-1-2 1 0 0,0 0 0 0 0,-1-1 0 0 0,0-1-1 0 0,0 0 1 0 0,0-1 0 0 0,-1-1 0 0 0,-1 0 0 0 0,1-1-1 0 0,-2 0 1 0 0,0-1 0 0 0,0-1 0 0 0,-1 0-1 0 0,0-1 1 0 0,-1 0 0 0 0,-1-1 0 0 0,-1 0-1 0 0,2-5-162 0 0,-9 17-8 0 0,-1 0 0 0 0,0 0 0 0 0,1 0-1 0 0,-2-1 1 0 0,1 1 0 0 0,0-1 0 0 0,-1 1 0 0 0,1 0-1 0 0,-1-1 1 0 0,0 1 0 0 0,0-1 0 0 0,0 1-1 0 0,-1-1 1 0 0,1 1 0 0 0,-1 0 0 0 0,0-1-1 0 0,0 1 1 0 0,0 0 0 0 0,0 0 0 0 0,-1-1-1 0 0,1 1 1 0 0,-1 0 0 0 0,0 0 0 0 0,0 1-1 0 0,0-1 1 0 0,0 0 0 0 0,0 1 0 0 0,-1-1 0 0 0,1 1-1 0 0,-1 0 1 0 0,1-1 0 0 0,-1 1 0 0 0,0 1-1 0 0,0-1 1 0 0,0 0 0 0 0,0 1 0 0 0,0-1-1 0 0,-1 1 1 0 0,1 0 0 0 0,0 0 0 0 0,-1 0-1 0 0,1 1 1 0 0,0-1 0 0 0,-1 1 0 0 0,-1 0 8 0 0,0 3-93 0 0,-1 0 1 0 0,1 0 0 0 0,-1 1 0 0 0,1 0 0 0 0,0 0-1 0 0,1 0 1 0 0,-1 1 0 0 0,1 0 0 0 0,0-1 0 0 0,0 2-1 0 0,0-1 1 0 0,1 0 0 0 0,-1 1 0 0 0,-1 5 92 0 0,1-6-44 0 0,-24 50-49 0 0,2 1 1 0 0,2 0 0 0 0,3 2-1 0 0,3 0 1 0 0,2 2-1 0 0,2 0 1 0 0,-1 33 92 0 0,-18 211-502 0 0,25-195 188 0 0,-5 0 0 0 0,-12 41 314 0 0,18-120-68 0 0,-2 0-1 0 0,0 0 0 0 0,-2-1 0 0 0,-2-1 1 0 0,0 0-1 0 0,-6 6 69 0 0,13-23 34 0 0,-1 0 1 0 0,0 0-1 0 0,-1-1 0 0 0,0-1 1 0 0,-1 1-1 0 0,0-1 0 0 0,0 0 1 0 0,-1-1-1 0 0,0 0 0 0 0,-1-1 1 0 0,1 0-1 0 0,-1-1 1 0 0,-1 0-1 0 0,1 0 0 0 0,-1-1 1 0 0,-3 0-35 0 0,11-4 64 0 0,0 0 1 0 0,0 0 0 0 0,0 0 0 0 0,-1-1-1 0 0,1 1 1 0 0,0-1 0 0 0,0 0-1 0 0,0 0 1 0 0,-1-1 0 0 0,1 1-1 0 0,0-1 1 0 0,0 0 0 0 0,0 0-1 0 0,0 0 1 0 0,0-1 0 0 0,0 1 0 0 0,1-1-1 0 0,-1 0 1 0 0,0 0 0 0 0,1 0-1 0 0,-1-1 1 0 0,1 1 0 0 0,0-1-1 0 0,0 0 1 0 0,0 0 0 0 0,0 0-1 0 0,0 0 1 0 0,1-1 0 0 0,-1 1 0 0 0,1-1-1 0 0,0 1 1 0 0,0-1 0 0 0,0 0-1 0 0,1 0 1 0 0,-1 0 0 0 0,1 0-1 0 0,0 0 1 0 0,0 0 0 0 0,0 0 0 0 0,1 0-1 0 0,-1 0 1 0 0,1 0 0 0 0,0-3-65 0 0,-2-20 43 0 0,0 0 1 0 0,2 0 0 0 0,1-1 0 0 0,1 1-1 0 0,2 0 1 0 0,0 0 0 0 0,2 1 0 0 0,1-1-1 0 0,1 1 1 0 0,1 1 0 0 0,1-1 0 0 0,2 2-1 0 0,0-1 1 0 0,2 2 0 0 0,0-1 0 0 0,2 2-1 0 0,0 0 1 0 0,1 1 0 0 0,2 1 0 0 0,3-2-44 0 0,-6 6-229 0 0,1 1 1 0 0,1 1 0 0 0,1 0 0 0 0,0 2 0 0 0,0 0 0 0 0,1 1 0 0 0,1 1 0 0 0,21-7 228 0 0,104-15-4339 0 0,-61 25 207 0 0,125-12-7704 0 0,-73-6 11332 0 0,-131 24 791 0 0,22-7-769 0 0,-16-1 4032 0 0,-13 6 4576 0 0,-2 2-4335 0 0,-15 0-3219 0 0,15 1 516 0 0,-10 1-645 0 0,-1 0 0 0 0,0 1 0 0 0,1 0 1 0 0,-1 1-1 0 0,1 1 0 0 0,0 0 0 0 0,0 1 1 0 0,0 0-1 0 0,-4 3-443 0 0,5-2 51 0 0,1 0-1 0 0,0 1 1 0 0,0 0 0 0 0,0 1 0 0 0,1 0-1 0 0,0 1 1 0 0,0 0 0 0 0,1 0 0 0 0,0 1-1 0 0,1 0 1 0 0,0 0 0 0 0,1 1 0 0 0,0 1-1 0 0,0-1 1 0 0,-2 9-51 0 0,7-17 0 0 0,0 0-1 0 0,1 0 1 0 0,0 0-1 0 0,0 1 1 0 0,0-1 0 0 0,0 0-1 0 0,0 1 1 0 0,1-1 0 0 0,-1 0-1 0 0,1 1 1 0 0,0-1 0 0 0,0 0-1 0 0,0 1 1 0 0,1-1-1 0 0,-1 1 1 0 0,1-1 0 0 0,0 0-1 0 0,0 1 1 0 0,0-1 0 0 0,0 0-1 0 0,0 0 1 0 0,1 0-1 0 0,-1 0 1 0 0,1 0 0 0 0,0 0-1 0 0,0 0 1 0 0,0-1 0 0 0,0 1-1 0 0,1-1 1 0 0,-1 1 0 0 0,1-1-1 0 0,-1 0 1 0 0,1 0-1 0 0,0 0 1 0 0,0 0 0 0 0,0-1-1 0 0,0 1 1 0 0,0-1 0 0 0,0 1-1 0 0,0-1 1 0 0,1 0-1 0 0,-1-1 1 0 0,0 1 0 0 0,1 0-1 0 0,-1-1 1 0 0,0 0 0 0 0,1 0 0 0 0,3 0 44 0 0,0 0 1 0 0,-1 0-1 0 0,1-1 1 0 0,-1 0 0 0 0,1-1-1 0 0,-1 1 1 0 0,0-1-1 0 0,0 0 1 0 0,0-1 0 0 0,0 0-1 0 0,0 0 1 0 0,0 0-1 0 0,0 0 1 0 0,-1-1 0 0 0,0 0-1 0 0,0 0 1 0 0,0-1-1 0 0,0 1 1 0 0,-1-1 0 0 0,1 0-1 0 0,-1 0 1 0 0,0-2-45 0 0,74-127-4 0 0,-71 118-290 0 0,10-20-1240 0 0,-1 15-2247 0 0,-8 17 456 0 0,-2 3-2203 0 0,-2 1-2652 0 0</inkml:trace>
  <inkml:trace contextRef="#ctx0" brushRef="#br0" timeOffset="213.763">1124 1093 6401 0 0,'0'0'3290'0'0,"0"0"-1532"0"0,0 0-322 0 0,0 0 306 0 0,0 0 207 0 0,0 0-124 0 0,0 0-426 0 0,0 0-415 0 0,0 0-205 0 0,0 0-113 0 0,0 0-90 0 0,0 0-71 0 0,17-26-109 0 0,51-84-77 0 0,-51 81-188 0 0,2 0-1 0 0,1 2 0 0 0,2 1 1 0 0,0 0-1 0 0,1 2 0 0 0,9-6-130 0 0,-25 23-4 0 0,76-50-687 0 0,-17 43-6637 0 0,-47 21-4116 0 0,-14-3 6104 0 0</inkml:trace>
  <inkml:trace contextRef="#ctx0" brushRef="#br0" timeOffset="480.673">1787 692 4945 0 0,'0'0'2253'0'0,"0"0"-452"0"0,0 0-156 0 0,0 0 83 0 0,0 0-30 0 0,0 0-319 0 0,0 0-416 0 0,0 0-343 0 0,0 0-259 0 0,0 0-162 0 0,-33 22-81 0 0,-100 67-43 0 0,130-88-73 0 0,1 0-1 0 0,-1 0 1 0 0,1 0-1 0 0,-1 0 1 0 0,1 1 0 0 0,0-1-1 0 0,-1 1 1 0 0,1-1-1 0 0,0 1 1 0 0,0 0 0 0 0,0 0-1 0 0,0 0 1 0 0,1 0-1 0 0,-1 0 1 0 0,0 1-1 0 0,1-1 1 0 0,-1 0 0 0 0,1 1-1 0 0,0-1 1 0 0,0 1-1 0 0,0-1 1 0 0,0 1 0 0 0,0 0-1 0 0,1-1 1 0 0,-1 1-1 0 0,1 0-1 0 0,0 5 8 0 0,-1-4-8 0 0,1 1 0 0 0,0-1 0 0 0,0 1 0 0 0,0-1 0 0 0,0 0 0 0 0,1 1-1 0 0,0-1 1 0 0,0 0 0 0 0,0 0 0 0 0,0 1 0 0 0,1-1 0 0 0,-1 0-1 0 0,1 0 1 0 0,0-1 0 0 0,0 1 0 0 0,1 0 0 0 0,-1-1 0 0 0,1 1 0 0 0,0-1-1 0 0,0 1 1 0 0,0-1 0 0 0,0 0 0 0 0,0-1 0 0 0,1 1 0 0 0,-1-1 0 0 0,1 1-1 0 0,0-1 1 0 0,0 0 0 0 0,0 0 0 0 0,0-1 0 0 0,0 1 0 0 0,0-1-1 0 0,0 0 1 0 0,0 0 0 0 0,2 0 0 0 0,16 4-156 0 0,-1-1-1 0 0,1-1 1 0 0,0-1 0 0 0,0-1-1 0 0,1-1 1 0 0,-1-1 0 0 0,0 0-1 0 0,0-2 1 0 0,-1-1 0 0 0,8-2 156 0 0,51-19-4156 0 0,-3-8-5157 0 0,-61 25 6516 0 0</inkml:trace>
  <inkml:trace contextRef="#ctx0" brushRef="#br0" timeOffset="812.408">2083 913 520 0 0,'0'0'1659'0'0,"0"0"-529"0"0,0 0-169 0 0,0 0 309 0 0,0 0 345 0 0,0 0 224 0 0,0 0-3 0 0,0 0-206 0 0,0 0-194 0 0,0 0-151 0 0,0 0-87 0 0,0 0-16 0 0,33 11-18 0 0,101 31-49 0 0,-130-40-1033 0 0,0-1-1 0 0,0 0 1 0 0,0 0-1 0 0,0 0 0 0 0,0 0 1 0 0,0-1-1 0 0,0 1 1 0 0,0-1-1 0 0,0 0 1 0 0,0-1-1 0 0,0 1 1 0 0,0-1-1 0 0,0 1 1 0 0,0-1-1 0 0,0-1 0 0 0,0 1 1 0 0,0 0-1 0 0,-1-1 1 0 0,2 0-82 0 0,8-4 358 0 0,4 0-158 0 0,-1 0 0 0 0,0-1 0 0 0,0-1 0 0 0,-1 0 0 0 0,0-1 0 0 0,0-1 0 0 0,-1 0 0 0 0,0-1 0 0 0,-1-1 0 0 0,-1 0 0 0 0,1 0 0 0 0,-2-2 0 0 0,0 1 0 0 0,-1-1 0 0 0,0-1 0 0 0,-1 0 0 0 0,0 0-1 0 0,-1-1 1 0 0,3-9-200 0 0,-10 21-27 0 0,0 1-1 0 0,-1 0 0 0 0,1 0 0 0 0,0-1 0 0 0,-1 1 0 0 0,0 0 0 0 0,0 0 0 0 0,0-1 1 0 0,0 1-1 0 0,0 0 0 0 0,-1-1 0 0 0,1 1 0 0 0,-1 0 0 0 0,0 0 0 0 0,0 0 0 0 0,0-1 0 0 0,0 1 1 0 0,-1 0-1 0 0,1 1 0 0 0,-1-1 0 0 0,0 0 0 0 0,0 0 0 0 0,0 1 0 0 0,0-1 0 0 0,0 1 1 0 0,-1-1-1 0 0,1 1 0 0 0,-1 0 0 0 0,1 0 0 0 0,-1 0 0 0 0,0 0 0 0 0,0 1 0 0 0,0-1 0 0 0,0 1 1 0 0,0 0-1 0 0,0 0 0 0 0,0 0 0 0 0,0 0 0 0 0,-1 0 0 0 0,1 1 0 0 0,0-1 0 0 0,-1 1 1 0 0,-2 0 27 0 0,-10 0-95 0 0,0 0 1 0 0,0 1-1 0 0,1 1 1 0 0,-1 1-1 0 0,0 0 1 0 0,1 1-1 0 0,0 0 1 0 0,0 2-1 0 0,0 0 1 0 0,1 0 0 0 0,-1 1-1 0 0,2 1 1 0 0,-1 0-1 0 0,1 1 1 0 0,0 1-1 0 0,1 0 1 0 0,0 0-1 0 0,1 1 1 0 0,0 1-1 0 0,0 0 1 0 0,2 0 0 0 0,-1 1-1 0 0,0 3 95 0 0,2-8-81 0 0,1 1-1 0 0,0 0 1 0 0,1 0-1 0 0,0 0 1 0 0,0 1-1 0 0,1 0 1 0 0,0 0-1 0 0,1 0 1 0 0,0 1-1 0 0,1-1 1 0 0,0 1-1 0 0,1 0 1 0 0,0 0-1 0 0,0 0 1 0 0,1 0-1 0 0,1 0 1 0 0,0 0-1 0 0,0 0 1 0 0,1 0-1 0 0,0 1 1 0 0,1-2-1 0 0,1 1 1 0 0,0 0-1 0 0,0 0 1 0 0,1-1-1 0 0,0 1 1 0 0,5 7 81 0 0,3-3-67 0 0,1-2-1 0 0,0 1 1 0 0,1-2 0 0 0,0 0 0 0 0,1-1 0 0 0,1 0 0 0 0,0-1 0 0 0,0-1 0 0 0,0 0 0 0 0,1-1 0 0 0,1-1 0 0 0,-1-1-1 0 0,1 0 1 0 0,17 2 67 0 0,116 16-2634 0 0,-4-20-6591 0 0,-109-4 2050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22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0,'0'0'0'0'0,"0"0"0"0"0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2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1 644 0 0 0,'0'0'404'0'0,"0"0"324"0"0,0 0-44 0 0,0 0 195 0 0,0 0 404 0 0,0 0 275 0 0,0 0-6 0 0,0 0-258 0 0,0 0-329 0 0,0 0-229 0 0,0 0-97 0 0,11-3-12 0 0,201-30 3918 0 0,176-44 561 0 0,143-57-5106 0 0,-41 9 410 0 0,49 18-134 0 0,-443 92-216 0 0,-86 12 2327 0 0,-66-8-2427 0 0,-31 4-547 0 0,58 6 613 0 0,1-1 0 0 0,1-2 0 0 0,-1-1 0 0 0,0 0 0 0 0,1-3 0 0 0,0 0 0 0 0,1-1 0 0 0,0-2 0 0 0,0-1 0 0 0,1 0 0 0 0,1-2 0 0 0,-5-5-26 0 0,-8 0 234 0 0,37 43-858 0 0,5 589 116 0 0,-9-573 521 0 0,4-39 50 0 0,0-1 70 0 0,0 0 50 0 0,0 0 89 0 0,0 0 57 0 0,0 0-5 0 0,1-23 674 0 0,4 9-962 0 0,1 0 1 0 0,0 0 0 0 0,1 1 0 0 0,1 0-1 0 0,0 0 1 0 0,0 1 0 0 0,1 0 0 0 0,1 0-1 0 0,3-3-36 0 0,7-8 28 0 0,70-81 61 0 0,5 4 0 0 0,9 0-89 0 0,-97 93-373 0 0,121-108-348 0 0,-70 72-9689 0 0,-53 42-1200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1 226 6401 0 0,'0'0'3633'0'0,"0"0"-2054"0"0,0 0-937 0 0,0 0-242 0 0,0 0 162 0 0,0 0 337 0 0,0 0 276 0 0,0 0 106 0 0,0 0-43 0 0,0 0-141 0 0,34-4-186 0 0,110-14-169 0 0,0-26 279 0 0,-76 19-764 0 0,180-61 496 0 0,-80 42-1863 0 0,-165 44 483 0 0,29-4-71 0 0,-24 6-3025 0 0,-5 4-4804 0 0,-3-3 621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1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0 5753 0 0,'0'0'4437'0'0,"0"0"-2822"0"0,0 0-1195 0 0,0 0-293 0 0,0 0 102 0 0,0 0 339 0 0,0 0 291 0 0,0 0 128 0 0,0 0-32 0 0,0 0-113 0 0,0 0-109 0 0,3 10-53 0 0,24 176 1417 0 0,-38 100-1404 0 0,0-180-1196 0 0,11-61-7242 0 0,5-54 822 0 0,-1 4 4130 0 0,0-3-238 0 0</inkml:trace>
  <inkml:trace contextRef="#ctx0" brushRef="#br0" timeOffset="500.872">0 269 10810 0 0,'0'0'1181'0'0,"0"0"-532"0"0,0 0-54 0 0,0 0 409 0 0,0 0 336 0 0,0 0 62 0 0,0 0-166 0 0,0 0-282 0 0,37-1-278 0 0,121-3-191 0 0,-27-18 97 0 0,43-22 78 0 0,-26 6-2710 0 0,-51 14-6176 0 0,-71 17-2912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64 12515 0 0,'0'0'541'0'0,"0"0"-173"0"0,0 0 16 0 0,0 0 336 0 0,0 0 355 0 0,0 0 204 0 0,0 0-92 0 0,0 0-323 0 0,0 0-333 0 0,0 0-292 0 0,0 0-180 0 0,-6 1-78 0 0,4 0 19 0 0,0 0 1 0 0,0-1-1 0 0,0 1 1 0 0,0 0-1 0 0,0 0 0 0 0,0 0 1 0 0,0 0-1 0 0,0 1 1 0 0,0-1-1 0 0,1 0 0 0 0,-1 1 1 0 0,0-1-1 0 0,1 1 1 0 0,-1 0-1 0 0,1-1 0 0 0,0 1 1 0 0,0 0-1 0 0,-1 0 1 0 0,1 0-1 0 0,1 0 0 0 0,-1 0 1 0 0,0 0-1 0 0,0 0 1 0 0,1 0-1 0 0,-1 1 0 0 0,1-1 1 0 0,-1 0-1 0 0,1 0 1 0 0,0 0-1 0 0,0 1 0 0 0,0-1 1 0 0,0 0-1 0 0,1 2 0 0 0,-6 181 774 0 0,7-179-732 0 0,-1 0 0 0 0,1-1 0 0 0,0 1 0 0 0,1 0 0 0 0,-1-1 0 0 0,1 1 0 0 0,0-1 0 0 0,1 0 1 0 0,-1 0-1 0 0,1 0 0 0 0,0-1 0 0 0,0 1 0 0 0,0-1 0 0 0,1 0 0 0 0,-1 0 0 0 0,1-1 0 0 0,0 1 0 0 0,0-1 1 0 0,0 0-1 0 0,1 0 0 0 0,-1-1 0 0 0,1 1 0 0 0,0-1 0 0 0,-1-1 0 0 0,1 1 0 0 0,0-1 0 0 0,0 0 0 0 0,0 0 1 0 0,0-1-1 0 0,0 1 0 0 0,0-1 0 0 0,0-1 0 0 0,0 1 0 0 0,0-1 0 0 0,0 0 0 0 0,0-1 0 0 0,0 1 0 0 0,0-1 0 0 0,0 0 1 0 0,-1-1-1 0 0,1 1 0 0 0,-1-1 0 0 0,0 0 0 0 0,0 0 0 0 0,0-1 0 0 0,2-1-42 0 0,17-14 250 0 0,0-1-1 0 0,-1-1 0 0 0,-2-1 1 0 0,0-1-1 0 0,-1-1 1 0 0,16-26-250 0 0,-27 38 58 0 0,-5 5-8 0 0,-4 8-60 0 0,1-1 0 0 0,-1 1 0 0 0,0-1 0 0 0,0 0 1 0 0,0 1-1 0 0,1-1 0 0 0,-1 0 0 0 0,0 1 0 0 0,1-1 0 0 0,-1 0 0 0 0,0 1 0 0 0,1-1 1 0 0,-1 0-1 0 0,0 0 0 0 0,1 1 0 0 0,-1-1 0 0 0,0 0 0 0 0,1 0 0 0 0,-1 0 1 0 0,1 0-1 0 0,-1 1 0 0 0,1-1 0 0 0,-1 0 0 0 0,0 0 0 0 0,1 0 0 0 0,-1 0 1 0 0,1 0-1 0 0,-1 0 0 0 0,1 0 0 0 0,-1 0 0 0 0,1 0 0 0 0,-1 0 0 0 0,0-1 1 0 0,1 1-1 0 0,-1 0 0 0 0,1 0 0 0 0,-1 0 0 0 0,0 0 0 0 0,1-1 0 0 0,-1 1 1 0 0,1 0-1 0 0,-1 0 0 0 0,0-1 0 0 0,1 1 0 0 0,-1 0 0 0 0,0-1 0 0 0,0 1 0 0 0,1 0 1 0 0,-1-1-1 0 0,0 1 0 0 0,0 0 0 0 0,1-1 0 0 0,-1 1 0 0 0,0-1 0 0 0,0 1 1 0 0,0 0-1 0 0,0-1 0 0 0,0 1 0 0 0,1-1 0 0 0,-1 1 0 0 0,0-1 0 0 0,0 1 1 0 0,0 0-1 0 0,0-1 0 0 0,0 1 0 0 0,0-1 0 0 0,0 1 0 0 0,-1-1 0 0 0,1 1 10 0 0,2 9-2 0 0,0 1 0 0 0,1 0 0 0 0,0-1 0 0 0,0 1 0 0 0,1-1-1 0 0,0 0 1 0 0,1 0 0 0 0,0 0 0 0 0,0-1 0 0 0,1 0 0 0 0,0 0-1 0 0,1 0 1 0 0,0-1 0 0 0,0 0 0 0 0,0 0 0 0 0,1 0 0 0 0,0-1 0 0 0,0-1-1 0 0,0 1 1 0 0,1-1 0 0 0,0-1 0 0 0,0 1 0 0 0,0-1 0 0 0,1-1-1 0 0,-1 0 1 0 0,9 1 2 0 0,-7-4 139 0 0,1 0 1 0 0,-1-1-1 0 0,0 0 0 0 0,1-1 0 0 0,-1 0 0 0 0,0-1 0 0 0,0-1 0 0 0,0 1 0 0 0,0-2 0 0 0,-1 1 0 0 0,0-1 1 0 0,0-1-1 0 0,0 0 0 0 0,0-1 0 0 0,-1 1 0 0 0,0-2 0 0 0,-1 1 0 0 0,4-5-139 0 0,7-8 61 0 0,-1 0 0 0 0,-1-1 0 0 0,-1 0 0 0 0,-1-2 0 0 0,-1 0 1 0 0,-1 0-1 0 0,4-11-61 0 0,-6 15-415 0 0,3-6-985 0 0,-11 17-3417 0 0,-2 0-3752 0 0,-1 8-2496 0 0</inkml:trace>
  <inkml:trace contextRef="#ctx0" brushRef="#br0" timeOffset="312.792">1235 358 8418 0 0,'0'0'2262'0'0,"0"0"-214"0"0,0 0-226 0 0,0 0-134 0 0,0 0-212 0 0,0 0-287 0 0,0 0-302 0 0,0 0-241 0 0,30-34-187 0 0,92-108-133 0 0,-119 140-310 0 0,0 0 0 0 0,0-1 1 0 0,-1 1-1 0 0,1-1 0 0 0,-1 0 1 0 0,1 0-1 0 0,-1 1 1 0 0,0-1-1 0 0,0-1 0 0 0,0 1 1 0 0,-1 0-1 0 0,1 0 1 0 0,-1-1-1 0 0,0 1 0 0 0,0-1 1 0 0,0 1-1 0 0,0-1 0 0 0,-1 1 1 0 0,1-1-1 0 0,-1 0 1 0 0,0-1-17 0 0,-1-6 78 0 0,2 7-78 0 0,-1 0 0 0 0,0 1 0 0 0,0-1 0 0 0,0 0 0 0 0,0 0 0 0 0,-1 1 0 0 0,1-1 0 0 0,-1 0 0 0 0,0 1 0 0 0,0-1-1 0 0,0 1 1 0 0,-1-1 0 0 0,1 1 0 0 0,-1-1 0 0 0,0 1 0 0 0,0 0 0 0 0,0 0 0 0 0,0 0 0 0 0,-1 0 0 0 0,1 0 0 0 0,-1 0 0 0 0,0 1 0 0 0,1-1 0 0 0,-1 1-1 0 0,0 0 1 0 0,-1 0 0 0 0,1 0 0 0 0,0 0 0 0 0,-1 1 0 0 0,1-1 0 0 0,-1 1 0 0 0,1 0 0 0 0,-1 0 0 0 0,1 0 0 0 0,-1 0 0 0 0,-1 1 0 0 0,-1-1-32 0 0,0 1 0 0 0,-1 0 1 0 0,1 0-1 0 0,-1 1 0 0 0,1 0 1 0 0,-1 0-1 0 0,1 1 0 0 0,0 0 1 0 0,0 0-1 0 0,0 0 0 0 0,0 1 1 0 0,0 0-1 0 0,0 0 0 0 0,1 0 1 0 0,0 1-1 0 0,-1-1 0 0 0,1 1 1 0 0,0 1-1 0 0,1-1 0 0 0,-1 1 1 0 0,1 0-1 0 0,0 0 0 0 0,-1 1 32 0 0,-3 2-17 0 0,1 1 0 0 0,0 0 0 0 0,0 0-1 0 0,0 1 1 0 0,1 0 0 0 0,1 0-1 0 0,0 0 1 0 0,0 1 0 0 0,1-1 0 0 0,0 1-1 0 0,1 0 1 0 0,0 1 0 0 0,1-1-1 0 0,0 0 1 0 0,1 1 0 0 0,0-1 0 0 0,1 1-1 0 0,0-1 1 0 0,1 1 0 0 0,0-1-1 0 0,1 1 1 0 0,0-1 0 0 0,1 0 0 0 0,0 0-1 0 0,1 0 1 0 0,0 0 0 0 0,1 1 17 0 0,6 0-75 0 0,0 0 1 0 0,0-1-1 0 0,2 0 1 0 0,-1-1-1 0 0,1 0 1 0 0,1-1-1 0 0,0 0 1 0 0,0-1-1 0 0,0-1 1 0 0,1 0-1 0 0,0-1 1 0 0,1-1-1 0 0,-1 0 1 0 0,1-1-1 0 0,0-1 1 0 0,4 0 74 0 0,96 12-9160 0 0,-89-14-934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5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 10986 0 0,'0'0'2921'0'0,"0"0"-1630"0"0,0 0-658 0 0,0 0-103 0 0,0 0 162 0 0,0 0 175 0 0,0 0 30 0 0,0 0-88 0 0,-5 35-123 0 0,-13 113-146 0 0,20-25 225 0 0,50 240-97 0 0,-40-276-3780 0 0,-12-82 2059 0 0,2-1-1980 0 0,-1-4-5997 0 0,-1-3 2973 0 0</inkml:trace>
  <inkml:trace contextRef="#ctx0" brushRef="#br0" timeOffset="391.439">273 351 8434 0 0,'0'0'2038'0'0,"0"0"-422"0"0,0 0-220 0 0,-33 20-82 0 0,-101 65-14 0 0,61-32 833 0 0,45-26-1014 0 0,28-26-1108 0 0,-1-1 1 0 0,1 1-1 0 0,-1-1 1 0 0,1 1-1 0 0,0-1 1 0 0,-1 1-1 0 0,1-1 1 0 0,0 1-1 0 0,0-1 1 0 0,-1 1-1 0 0,1-1 1 0 0,0 1-1 0 0,0 0 0 0 0,0-1 1 0 0,0 1-1 0 0,0-1 1 0 0,0 1-1 0 0,0 0 1 0 0,0-1-1 0 0,0 1 1 0 0,0-1-1 0 0,0 1 1 0 0,0 0-1 0 0,0-1 1 0 0,0 1-1 0 0,0-1 0 0 0,1 1 1 0 0,-1-1-1 0 0,0 1 1 0 0,0 0-1 0 0,1-1 1 0 0,-1 1-1 0 0,0-1 1 0 0,1 1-1 0 0,-1-1 1 0 0,1 0-1 0 0,-1 1 1 0 0,1-1-1 0 0,-1 1 0 0 0,0-1 1 0 0,1 0-1 0 0,-1 1 1 0 0,1-1-1 0 0,0 0 1 0 0,-1 0-1 0 0,1 1 1 0 0,-1-1-1 0 0,1 0 1 0 0,-1 0-1 0 0,1 0 0 0 0,0 0 1 0 0,-1 0-1 0 0,1 0 1 0 0,-1 0-1 0 0,1 0 1 0 0,0 0-1 0 0,-1 0 1 0 0,1 0-1 0 0,-1 0 1 0 0,1 0-12 0 0,36 2 582 0 0,-1-1 1 0 0,0-2-1 0 0,0-2 0 0 0,33-6-582 0 0,-33 3 504 0 0,-1 2 0 0 0,1 1 0 0 0,0 2 0 0 0,36 4-504 0 0,-65-1 34 0 0,-1 1 0 0 0,0 0 0 0 0,1 0 0 0 0,-2 1 1 0 0,1 0-1 0 0,0 0 0 0 0,-1 0 0 0 0,1 0 1 0 0,-1 1-1 0 0,-1 0 0 0 0,1 0 0 0 0,0 0 1 0 0,-1 1-1 0 0,0 0 0 0 0,-1-1 0 0 0,1 1 1 0 0,-1 1-1 0 0,0-1 0 0 0,-1 0 0 0 0,2 6-34 0 0,2 0 2 0 0,59 69-108 0 0,-24-70-3059 0 0,-27-11-1927 0 0,0 0-4849 0 0,-10 0 3176 0 0</inkml:trace>
  <inkml:trace contextRef="#ctx0" brushRef="#br0" timeOffset="1140.29">162 347 0 0 0,'0'0'1086'0'0,"0"0"582"0"0,0 0 212 0 0,0 0 13 0 0,0 0-57 0 0,0 0-84 0 0,0 0-98 0 0,5-3-137 0 0,112-61 5940 0 0,14-17-6718 0 0,-94 48-1994 0 0,-26 22-1886 0 0,1 1-3621 0 0,-6 6-3562 0 0</inkml:trace>
  <inkml:trace contextRef="#ctx0" brushRef="#br0" timeOffset="2309.433">996 432 4689 0 0,'0'0'1864'0'0,"0"0"-302"0"0,0 0-246 0 0,0 0-2 0 0,0 0 97 0 0,0 0-12 0 0,0 0-216 0 0,0 0-312 0 0,0 0-261 0 0,0 0-180 0 0,0 0-86 0 0,-18 24-63 0 0,-58 80-51 0 0,66-89-169 0 0,1-1 0 0 0,0 1 1 0 0,1 1-1 0 0,1-1 1 0 0,1 1-1 0 0,0 0 0 0 0,1 1 1 0 0,-1 8-62 0 0,-5 14 61 0 0,-11 49 90 0 0,22-87-82 0 0,0-1 58 0 0,0 0 78 0 0,9-24 583 0 0,21-35-656 0 0,4 1 0 0 0,1 2-1 0 0,4 1 1 0 0,1 2 0 0 0,10-6-132 0 0,-48 56-8 0 0,0 0-8 0 0,1-1 0 0 0,0 1-1 0 0,0-1 1 0 0,0 1 0 0 0,0 0-1 0 0,0 0 1 0 0,1 1 0 0 0,-1-1-1 0 0,1 0 1 0 0,0 1 0 0 0,-1 0-1 0 0,1 0 1 0 0,0 0 0 0 0,0 1-1 0 0,1-1 1 0 0,-1 1 0 0 0,0 0 0 0 0,3 0 16 0 0,8 56-259 0 0,-15 35 383 0 0,8 55 209 0 0,-7-143-247 0 0,1 1 0 0 0,-1 0 0 0 0,1 0 0 0 0,0 0-1 0 0,0-1 1 0 0,0 1 0 0 0,0-1 0 0 0,0 1 0 0 0,0-1 0 0 0,1 0 0 0 0,-1 0-1 0 0,1 0 1 0 0,-1 0 0 0 0,1 0 0 0 0,0-1 0 0 0,0 1 0 0 0,0-1-1 0 0,0 0 1 0 0,0 0 0 0 0,0 0 0 0 0,0 0 0 0 0,0 0 0 0 0,0-1 0 0 0,0 1-1 0 0,1-1 1 0 0,-1 0 0 0 0,0 0 0 0 0,0 0 0 0 0,0-1 0 0 0,1 1-1 0 0,-1-1 1 0 0,0 1 0 0 0,0-1 0 0 0,0 0 0 0 0,0 0 0 0 0,0-1 0 0 0,0 1-1 0 0,0 0 1 0 0,0-1 0 0 0,-1 0 0 0 0,1 0 0 0 0,-1 0 0 0 0,1 0-1 0 0,-1 0 1 0 0,0 0 0 0 0,3-3-86 0 0,11-12 194 0 0,0 0 0 0 0,-2-1 0 0 0,0 0 0 0 0,0-1 1 0 0,-2-1-1 0 0,-1 0 0 0 0,0-1 0 0 0,-1 0 0 0 0,-2 0 0 0 0,0-1 0 0 0,4-17-194 0 0,-1-23-4171 0 0,-7 0-4258 0 0,-4 60-1198 0 0</inkml:trace>
  <inkml:trace contextRef="#ctx0" brushRef="#br0" timeOffset="2605.313">1657 498 9610 0 0,'0'0'2143'0'0,"0"0"-633"0"0,0 0-481 0 0,0 0-106 0 0,0 0-7 0 0,0 0-97 0 0,0 0-197 0 0,0 0-191 0 0,0 0-145 0 0,0 0-87 0 0,0 0-91 0 0,0 0-24 0 0,0 32-24 0 0,3 102-35 0 0,12-73 16 0 0,-9-54-30 0 0,-2-2 108 0 0,0-1-1 0 0,0 0 1 0 0,0 0 0 0 0,0 0-1 0 0,1-1 1 0 0,-1 1-1 0 0,1-1 1 0 0,0 0-1 0 0,0 0 1 0 0,0-1-1 0 0,1 0 1 0 0,-1 0-1 0 0,1 0 1 0 0,-1 0-1 0 0,1-1 1 0 0,-1 0 0 0 0,1 0-1 0 0,0 0 1 0 0,0-1-1 0 0,-1 0 1 0 0,1 0-1 0 0,0-1 1 0 0,0 1-1 0 0,-1-1 1 0 0,1 0-1 0 0,0-1 1 0 0,-1 0-1 0 0,1 1 1 0 0,-1-2 0 0 0,0 1-1 0 0,0-1 1 0 0,0 1-1 0 0,0-1 1 0 0,0-1-1 0 0,4-3-118 0 0,0-1 127 0 0,0 0-1 0 0,0-1 1 0 0,-1-1 0 0 0,0 1-1 0 0,-1-1 1 0 0,0-1 0 0 0,0 1-1 0 0,-1-1 1 0 0,-1 0 0 0 0,0-1-1 0 0,0 1 1 0 0,-1-1-1 0 0,-1 0 1 0 0,0 0 0 0 0,0 0-1 0 0,-1 0 1 0 0,-1-1 0 0 0,0 1-1 0 0,-1 0 1 0 0,0-5-127 0 0,-1 12-49 0 0,1 0 1 0 0,-1 1-1 0 0,0-1 1 0 0,-1 1-1 0 0,1-1 0 0 0,-1 1 1 0 0,0-1-1 0 0,0 1 1 0 0,0 0-1 0 0,0 0 1 0 0,-1 0-1 0 0,0 0 0 0 0,0 0 1 0 0,0 0-1 0 0,0 1 1 0 0,-1-1-1 0 0,1 1 1 0 0,-1 0-1 0 0,0 0 0 0 0,0 1 1 0 0,0-1-1 0 0,0 1 1 0 0,0 0-1 0 0,0 0 1 0 0,-1 0-1 0 0,1 0 1 0 0,-1 1-1 0 0,0 0 0 0 0,-3-1 49 0 0,-1 1-630 0 0,0-1 0 0 0,1 2 0 0 0,-1-1 0 0 0,0 1 0 0 0,1 1 0 0 0,-1 0 0 0 0,0 0 0 0 0,1 0 0 0 0,-1 1 0 0 0,1 0 0 0 0,0 1 0 0 0,0 0 0 0 0,0 0 0 0 0,0 1 0 0 0,-7 4 630 0 0,-6 7-6222 0 0,5-4-2196 0 0</inkml:trace>
  <inkml:trace contextRef="#ctx0" brushRef="#br0" timeOffset="3056.401">2160 531 7210 0 0,'0'0'2992'0'0,"0"0"-925"0"0,0 0-340 0 0,0 0-53 0 0,0 0-183 0 0,0 0-373 0 0,0 0-429 0 0,0 0-314 0 0,0 0-179 0 0,0 0-75 0 0,0 0-43 0 0,0 0-16 0 0,0 0 16 0 0,-5 14 7 0 0,-14 44-5 0 0,19-55-63 0 0,-1-1 1 0 0,1 0-1 0 0,0 0 1 0 0,1 1-1 0 0,-1-1 1 0 0,0 0-1 0 0,1 0 0 0 0,-1 1 1 0 0,1-1-1 0 0,0 0 1 0 0,0 0-1 0 0,0 0 1 0 0,0 0-1 0 0,0 0 0 0 0,0 0 1 0 0,0 0-1 0 0,1 0 1 0 0,-1-1-1 0 0,0 1 1 0 0,1 0-1 0 0,0-1 0 0 0,-1 1 1 0 0,1-1-1 0 0,0 1 1 0 0,0-1-1 0 0,0 0 1 0 0,0 0-1 0 0,0 0 0 0 0,0 0 1 0 0,0 0-1 0 0,0-1 1 0 0,1 1-1 0 0,-1-1 1 0 0,0 1-1 0 0,0-1 0 0 0,0 0 1 0 0,1 1-1 0 0,-1-1 1 0 0,0-1-1 0 0,1 1 1 0 0,-1 0-1 0 0,0 0 0 0 0,1-1-17 0 0,5 1 138 0 0,0-1-1 0 0,0 0 0 0 0,-1 0 0 0 0,1 0 0 0 0,0-1 0 0 0,-1 0 0 0 0,0-1 0 0 0,1 1 1 0 0,-1-1-1 0 0,0-1 0 0 0,0 0 0 0 0,-1 0 0 0 0,1 0 0 0 0,-1 0 0 0 0,0-1 0 0 0,0 0 1 0 0,4-5-138 0 0,142-132 432 0 0,-118 119-716 0 0,-30 53-454 0 0,-2-15 716 0 0,-3-10 33 0 0,1 1 0 0 0,0-1-1 0 0,0 1 1 0 0,1-1 0 0 0,0 1 0 0 0,0-1 0 0 0,0 0-1 0 0,0 1 1 0 0,1-1 0 0 0,0 0 0 0 0,0 0 0 0 0,0 0 0 0 0,1 0-1 0 0,0 0 1 0 0,0-1 0 0 0,0 1 0 0 0,0-1 0 0 0,1 0-1 0 0,0 0 1 0 0,0 0 0 0 0,0 0 0 0 0,0 0 0 0 0,0-1 0 0 0,5 3-11 0 0,79 5 1655 0 0,-81-13-1468 0 0,0 0-1 0 0,-1-1 1 0 0,1 0 0 0 0,-1 0 0 0 0,0 0 0 0 0,0 0 0 0 0,0-1 0 0 0,0 0 0 0 0,0-1 0 0 0,-1 1 0 0 0,0-1 0 0 0,0 0 0 0 0,0 0 0 0 0,-1-1 0 0 0,1 1 0 0 0,2-6-187 0 0,31-69 181 0 0,-27 55-3401 0 0,0 1-4674 0 0,-6 16-4158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8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212 431 14443 0 0,'0'0'766'0'0,"0"0"-382"0"0,0 0-120 0 0,0 0 221 0 0,0 0 301 0 0,0 0 126 0 0,0 0-60 0 0,0 0-176 0 0,-4 38-204 0 0,-12 121-162 0 0,7 192 284 0 0,18-270 402 0 0,-5-59-5076 0 0,-2-6-8279 0 0,-2-20 6858 0 0</inkml:trace>
  <inkml:trace contextRef="#ctx0" brushRef="#br0" timeOffset="241.775">133 512 8042 0 0,'0'0'2919'0'0,"0"0"-1575"0"0,0 0-600 0 0,0 0 142 0 0,0 0 274 0 0,0 0 143 0 0,0 0-96 0 0,0 0-204 0 0,0 0-178 0 0,0 0-155 0 0,37-4-135 0 0,118-11-131 0 0,42-6 323 0 0,-66 11-894 0 0,-44 8-3331 0 0,-73 4-93 0 0,-8 4-3626 0 0,-5-3-79 0 0</inkml:trace>
  <inkml:trace contextRef="#ctx0" brushRef="#br0" timeOffset="423.753">166 821 6825 0 0,'0'0'1385'0'0,"0"0"-409"0"0,0 0 240 0 0,0 0 337 0 0,0 0 79 0 0,0 0-248 0 0,0 0-432 0 0,0 0-263 0 0,219-29-201 0 0,-176 21-136 0 0,3 1-120 0 0,2 0-152 0 0,-2 3-168 0 0,-2 0-344 0 0,-4 0-593 0 0,-1 4-1215 0 0,-13 0-2353 0 0,-10 0-4793 0 0</inkml:trace>
  <inkml:trace contextRef="#ctx0" brushRef="#br0" timeOffset="690.832">1063 718 7114 0 0,'0'0'2368'0'0,"0"0"-1100"0"0,0 0-384 0 0,0 0 219 0 0,0 0 214 0 0,0 0 0 0 0,0 0-232 0 0,0 0-251 0 0,0 0-176 0 0,0 0-174 0 0,36 0-131 0 0,113 0-113 0 0,94-14-2353 0 0,-216 13-2474 0 0,-17 1-1071 0 0,-6 0-1009 0 0</inkml:trace>
  <inkml:trace contextRef="#ctx0" brushRef="#br0" timeOffset="940.423">1078 961 2825 0 0,'0'0'1104'0'0,"0"0"-128"0"0,0 0 80 0 0,0 0 9 0 0,0 0-89 0 0,0 0-272 0 0,202-15-312 0 0,-161 8-192 0 0,5 0-216 0 0,0-1-392 0 0,1 1-808 0 0,-12-1-2041 0 0,-12 5-1144 0 0</inkml:trace>
  <inkml:trace contextRef="#ctx0" brushRef="#br0" timeOffset="1338.544">1757 1149 4833 0 0,'0'0'5156'0'0,"0"0"-3245"0"0,0 0-1106 0 0,0 0 97 0 0,0 0 316 0 0,0 0 231 0 0,0 0-39 0 0,0 0-251 0 0,0 0-274 0 0,0 0-182 0 0,0 0-127 0 0,0 0-82 0 0,0 0-64 0 0,15-23-79 0 0,47-72-40 0 0,-49 72-223 0 0,2 0-1 0 0,0 2 1 0 0,2-1 0 0 0,0 2 0 0 0,2 0 0 0 0,0 2 0 0 0,1 0-1 0 0,0 1 1 0 0,2 1 0 0 0,0 0 0 0 0,0 2 0 0 0,2 1-1 0 0,16-7-87 0 0,25 5-194 0 0,-63 17 169 0 0,-1 1 1 0 0,0-1 0 0 0,0 0-1 0 0,0 1 1 0 0,0 0 0 0 0,0-1-1 0 0,0 1 1 0 0,-1-1 0 0 0,1 1-1 0 0,-1 0 1 0 0,0 0 0 0 0,0-1-1 0 0,0 1 1 0 0,0 0 0 0 0,0-1 0 0 0,-1 1-1 0 0,1 0 1 0 0,-1 0 0 0 0,0-1-1 0 0,0 1 1 0 0,0 0 24 0 0,-11 67-15 0 0,64-63 241 0 0,120-76 152 0 0,-162 67-375 0 0,-8 1-13 0 0,0 0-1 0 0,0-1 1 0 0,0 1 0 0 0,0 1-1 0 0,0-1 1 0 0,0 0-1 0 0,0 0 1 0 0,0 1 0 0 0,0-1-1 0 0,1 1 1 0 0,-1 0 0 0 0,0-1-1 0 0,0 1 1 0 0,1 0-1 0 0,-1 1 1 0 0,0-1 0 0 0,0 0-1 0 0,0 1 1 0 0,1-1 0 0 0,-1 1-1 0 0,0-1 1 0 0,0 1-1 0 0,0 0 1 0 0,0 0 0 0 0,0 0-1 0 0,0 0 1 0 0,0 0 0 0 0,0 1-1 0 0,-1-1 1 0 0,1 1-1 0 0,0-1 1 0 0,-1 1 0 0 0,1-1-1 0 0,-1 1 1 0 0,1 0-1 0 0,-1 0 1 0 0,0 0 0 0 0,0 0-1 0 0,0 0 1 0 0,0 0 0 0 0,0 1 10 0 0,-2 85-486 0 0,-1-1-4480 0 0,9-71 734 0 0,2-10-3021 0 0,-7-5 994 0 0</inkml:trace>
  <inkml:trace contextRef="#ctx0" brushRef="#br0" timeOffset="1696.231">3058 736 11787 0 0,'0'0'1817'0'0,"0"0"-348"0"0,0 0-121 0 0,0 0-116 0 0,0 0-158 0 0,0 0-258 0 0,0 0-291 0 0,-30 14-209 0 0,-98 44-162 0 0,49-4-112 0 0,74-51-88 0 0,1 1 1 0 0,-1-1-1 0 0,1 1 0 0 0,0 0 0 0 0,0 0 0 0 0,0 0 0 0 0,1 0 0 0 0,-1 1 0 0 0,1-1 0 0 0,0 1 0 0 0,0 0 0 0 0,1 0 0 0 0,0 0 0 0 0,-1 0 0 0 0,2 1 1 0 0,-1-1-1 0 0,1 1 0 0 0,-1-1 0 0 0,1 1 0 0 0,1-1 0 0 0,-1 1 0 0 0,1-1 0 0 0,0 1 0 0 0,1 0 0 0 0,-1 1 46 0 0,3-5-25 0 0,-1 0-1 0 0,1 0 1 0 0,-1 0 0 0 0,1 0-1 0 0,-1 0 1 0 0,1-1-1 0 0,0 1 1 0 0,0-1 0 0 0,0 0-1 0 0,0 0 1 0 0,0 0-1 0 0,0 0 1 0 0,0-1-1 0 0,0 1 1 0 0,1-1 0 0 0,-1 0-1 0 0,0 0 1 0 0,0 0-1 0 0,0 0 1 0 0,0 0 0 0 0,2-1 25 0 0,0 1-19 0 0,19-3 116 0 0,0 0-1 0 0,0-1 1 0 0,0-2-1 0 0,-1-1 1 0 0,1 0-1 0 0,-2-2 1 0 0,1 0-1 0 0,-1-2 1 0 0,0 0 0 0 0,3-4-97 0 0,129-55 2051 0 0,-151 71-2035 0 0,-1-1 0 0 0,1 1 1 0 0,0-1-1 0 0,-1 1 0 0 0,0 0 1 0 0,1 0-1 0 0,-1 0 0 0 0,1 0 1 0 0,-1 0-1 0 0,0 1 1 0 0,0-1-1 0 0,0 1 0 0 0,0-1 1 0 0,0 1-1 0 0,0 0 0 0 0,0 0 1 0 0,-1 0-1 0 0,1 0 0 0 0,-1 0 1 0 0,1 0-1 0 0,-1 1 0 0 0,0-1 1 0 0,0 0-1 0 0,0 1 0 0 0,0-1 1 0 0,0 0-1 0 0,0 1 0 0 0,-1-1 1 0 0,1 1-1 0 0,-1 0 0 0 0,0-1 1 0 0,1 1-1 0 0,-1-1 0 0 0,0 1 1 0 0,-1 0-1 0 0,1-1 1 0 0,0 1-1 0 0,-1-1 0 0 0,0 1 1 0 0,1-1-1 0 0,-2 1-16 0 0,4 19 51 0 0,-1-17-96 0 0,-1-1 0 0 0,1 1 0 0 0,0-1 0 0 0,0 1 0 0 0,0-1 0 0 0,1 0 0 0 0,-1 0 0 0 0,1 0 0 0 0,0 1 0 0 0,0-2 0 0 0,1 1-1 0 0,-1 0 1 0 0,1 0 0 0 0,0-1 0 0 0,0 1 0 0 0,0-1 0 0 0,0 0 0 0 0,1 0 0 0 0,-1 0 0 0 0,1-1 0 0 0,0 1 0 0 0,0-1 0 0 0,0 0 0 0 0,0 0 0 0 0,0 0 0 0 0,0 0 0 0 0,0-1 0 0 0,4 1 45 0 0,99 14-4893 0 0,-37-25-6869 0 0,-57 6 7060 0 0</inkml:trace>
  <inkml:trace contextRef="#ctx0" brushRef="#br0" timeOffset="3444.799">1 155 216 0 0,'0'0'880'0'0,"0"0"-397"0"0,0 0-100 0 0,0 0 265 0 0,0 0 416 0 0,0 0 244 0 0,0 0-1 0 0,0 0-170 0 0,0 0-212 0 0,0 0-115 0 0,0 0-20 0 0,0 0 24 0 0,0 0 15 0 0,27-1 1 0 0,172-6 1324 0 0,-26-15-394 0 0,-61 7-1326 0 0,-63 8 1799 0 0,-83 7-1835 0 0,1 1-344 0 0,1-1 1 0 0,-1-1-1 0 0,1-3 0 0 0,0 0 1 0 0,-23-7-55 0 0,54 11-58 0 0,-1 0 0 0 0,1 0-1 0 0,-1 0 1 0 0,1 0 0 0 0,-1 0 0 0 0,1-1 0 0 0,0 1 0 0 0,-1 0 0 0 0,1-1-1 0 0,-1 1 1 0 0,1-1 0 0 0,0 0 0 0 0,-1 0 0 0 0,1 1 0 0 0,0-1 0 0 0,0 0-1 0 0,-1 0 1 0 0,1 0 0 0 0,0 0 0 0 0,0 0 0 0 0,0 0 0 0 0,0 0 0 0 0,0-1-1 0 0,0 1 1 0 0,1 0 0 0 0,-1-1 0 0 0,0 1 0 0 0,1 0 0 0 0,-1-1-1 0 0,1 1 1 0 0,-1-1 0 0 0,1 1 0 0 0,0-1 0 0 0,-1 1 0 0 0,1-1 0 0 0,0 1-1 0 0,0-1 1 0 0,0 1 0 0 0,0-1 0 0 0,1 0 58 0 0,61-32-10405 0 0,-42 24 3461 0 0</inkml:trace>
  <inkml:trace contextRef="#ctx0" brushRef="#br0" timeOffset="4442.652">2786 427 1464 0 0,'0'0'2045'0'0,"0"0"-676"0"0,0 0-342 0 0,0 0 57 0 0,0 0 215 0 0,0 0 112 0 0,0 0-121 0 0,0 0-291 0 0,0 0-312 0 0,0 0-229 0 0,0 0-80 0 0,0 0 49 0 0,0 0 86 0 0,6 0 86 0 0,356 1 5231 0 0,-246-6-5327 0 0,-116 5-345 0 0,0 0 95 0 0,0 0 108 0 0,-35-22 674 0 0,-110-51-956 0 0,141 70-176 0 0,1 0-1 0 0,0-1 1 0 0,0 1 0 0 0,0-1-1 0 0,0 1 1 0 0,1-1-1 0 0,-1 0 1 0 0,1 0 0 0 0,0 0-1 0 0,0 0 1 0 0,1 0 0 0 0,-1-1-1 0 0,1 1 1 0 0,0 0 0 0 0,0-1-1 0 0,0 1 1 0 0,0-4 97 0 0,3-20-3732 0 0,7 3-4031 0 0,-1 15-2356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5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31 3625 0 0,'0'0'1817'0'0,"0"0"3"0"0,0 0 152 0 0,0 0 224 0 0,0 0 12 0 0,0 0-284 0 0,0 0-409 0 0,0 0-365 0 0,0 0-261 0 0,-33 8-187 0 0,-104 24-128 0 0,72 1 142 0 0,58-25-557 0 0,2-4-129 0 0,0 1 1 0 0,1-1-1 0 0,-1 1 0 0 0,1 0 0 0 0,0 0 1 0 0,1 0-1 0 0,-1 0 0 0 0,1 1 0 0 0,0-1 1 0 0,1 1-1 0 0,-1 0 0 0 0,1 0 0 0 0,0 0 1 0 0,1 0-1 0 0,-1 0 0 0 0,1 1 0 0 0,1-1 1 0 0,-1 0-1 0 0,1 0 0 0 0,0 1 0 0 0,0-1 1 0 0,1 0-1 0 0,0 1 0 0 0,0-1 0 0 0,0 0 1 0 0,1 0-1 0 0,0 0 0 0 0,0 0 0 0 0,0 0 1 0 0,1 0-1 0 0,3 4-30 0 0,1 0-44 0 0,1-1 1 0 0,1 0 0 0 0,0-1-1 0 0,0 0 1 0 0,0 0-1 0 0,1-1 1 0 0,1 0 0 0 0,-1-1-1 0 0,1 0 1 0 0,0 0 0 0 0,0-1-1 0 0,0-1 1 0 0,1 0-1 0 0,0-1 1 0 0,4 1 43 0 0,-2-1-702 0 0,0 0 1 0 0,0-1-1 0 0,1-1 0 0 0,-1-1 1 0 0,0 0-1 0 0,1 0 0 0 0,-1-2 1 0 0,5 0 701 0 0,33-14-9122 0 0,-34 11 2303 0 0</inkml:trace>
  <inkml:trace contextRef="#ctx0" brushRef="#br0" timeOffset="248.206">601 307 688 0 0,'0'0'1171'0'0,"0"0"111"0"0,0 0 369 0 0,0 0 457 0 0,0 0 237 0 0,0 0-109 0 0,0 0-361 0 0,0 0-431 0 0,0 0-314 0 0,0 0-206 0 0,0 0-122 0 0,0 0-41 0 0,0 0-9 0 0,-13 31 18 0 0,-38 91-6 0 0,39-98 26 0 0,16-36-465 0 0,-3 6-80 0 0,140-234 2355 0 0,-125 212-2617 0 0,1 1 0 0 0,2 1 1 0 0,0 0-1 0 0,2 2 1 0 0,1 0-1 0 0,1 1 1 0 0,3-1 16 0 0,22 1-2793 0 0,-38 24-1884 0 0,-3 6-3663 0 0,-5-3-397 0 0</inkml:trace>
  <inkml:trace contextRef="#ctx0" brushRef="#br0" timeOffset="530.574">1061 97 5817 0 0,'0'0'1847'0'0,"0"0"-258"0"0,0 0-52 0 0,0 0-6 0 0,0 0-140 0 0,0 0-256 0 0,0 0-335 0 0,0 0-290 0 0,-24 34-169 0 0,-74 102-134 0 0,72-72 7 0 0,27-55-135 0 0,-1-5-19 0 0,0-1 1 0 0,0 0-1 0 0,0 0 0 0 0,1 0 0 0 0,0 0 0 0 0,-1 0 0 0 0,1 0 0 0 0,0 0 0 0 0,1 0 0 0 0,-1 0 1 0 0,0 0-1 0 0,1 0 0 0 0,0-1 0 0 0,-1 1 0 0 0,1 0 0 0 0,0-1 0 0 0,0 0 0 0 0,1 1 0 0 0,-1-1 1 0 0,0 0-1 0 0,1 0 0 0 0,0 0 0 0 0,-1-1 0 0 0,1 1 0 0 0,0-1 0 0 0,0 1 0 0 0,0-1 1 0 0,-1 0-1 0 0,2 0 0 0 0,-1 0 0 0 0,0-1 0 0 0,0 1 0 0 0,0-1 0 0 0,0 1 0 0 0,0-1 0 0 0,0 0 1 0 0,1 0-1 0 0,-1 0 0 0 0,0-1-60 0 0,8-1 255 0 0,1 0-1 0 0,-1-1 1 0 0,0 0 0 0 0,-1-1-1 0 0,1 0 1 0 0,-1 0 0 0 0,1-1 0 0 0,-1-1-1 0 0,-1 0 1 0 0,1 0 0 0 0,-1-1-1 0 0,0 0 1 0 0,0-1 0 0 0,-1 0 0 0 0,0 0-1 0 0,-1 0 1 0 0,0-1 0 0 0,0-1-1 0 0,1-2-253 0 0,-2 2 89 0 0,-1-1 0 0 0,0 1 0 0 0,0-1 0 0 0,-1 0 0 0 0,-1 0 0 0 0,0 0 0 0 0,0-1 0 0 0,-1 1 0 0 0,-1-1 0 0 0,0 0 0 0 0,0 1 0 0 0,-1-1 0 0 0,-2-11-90 0 0,2 20-101 0 0,0-1 0 0 0,-1 1 0 0 0,1 0 0 0 0,-1 0-1 0 0,0 0 1 0 0,0 0 0 0 0,0 0 0 0 0,0 0-1 0 0,-1 0 1 0 0,1 0 0 0 0,-1 0 0 0 0,0 0 0 0 0,0 1-1 0 0,0-1 1 0 0,0 1 0 0 0,0-1 0 0 0,0 1 0 0 0,-1 0-1 0 0,1 0 1 0 0,-2-1 101 0 0,-16-6-4027 0 0,-3 6-4390 0 0,16 3-2468 0 0</inkml:trace>
  <inkml:trace contextRef="#ctx0" brushRef="#br0" timeOffset="877.136">1678 39 6113 0 0,'0'0'1689'0'0,"0"0"-426"0"0,0 0 21 0 0,0 0 184 0 0,0 0-27 0 0,0 0-199 0 0,0 0-311 0 0,0 0-304 0 0,0 0-113 0 0,-34 14-90 0 0,-106 48-82 0 0,116-52-230 0 0,14-7-45 0 0,1 1 1 0 0,0-1 0 0 0,0 1-1 0 0,1 1 1 0 0,-1 0-1 0 0,1 0 1 0 0,0 0 0 0 0,0 1-1 0 0,1 0 1 0 0,0 1 0 0 0,0 0-1 0 0,0 1-67 0 0,6-8-6 0 0,0 1 1 0 0,0-1-1 0 0,1 1 0 0 0,-1 0 1 0 0,1-1-1 0 0,-1 1 0 0 0,1 0 0 0 0,-1-1 1 0 0,1 1-1 0 0,-1 0 0 0 0,1 0 0 0 0,0 0 1 0 0,-1-1-1 0 0,1 1 0 0 0,0 0 0 0 0,-1 0 1 0 0,1 0-1 0 0,0 0 0 0 0,0 0 0 0 0,0-1 1 0 0,0 1-1 0 0,0 0 0 0 0,0 0 0 0 0,0 0 1 0 0,0 0-1 0 0,1 0 0 0 0,-1 0 0 0 0,0-1 1 0 0,0 1-1 0 0,1 0 0 0 0,-1 0 0 0 0,0 0 1 0 0,1-1-1 0 0,-1 1 0 0 0,1 0 0 0 0,-1 0 1 0 0,1-1-1 0 0,0 1 0 0 0,-1 0 0 0 0,1-1 1 0 0,0 1-1 0 0,-1-1 0 0 0,1 1 0 0 0,0-1 1 0 0,-1 1-1 0 0,1-1 0 0 0,0 1 1 0 0,0-1-1 0 0,0 0 0 0 0,0 1 6 0 0,43 10 35 0 0,-10-11 72 0 0,-29-1-87 0 0,0 0 0 0 0,0 1 1 0 0,0-1-1 0 0,0 1 0 0 0,0 0 1 0 0,0 0-1 0 0,0 1 0 0 0,-1 0 1 0 0,1-1-1 0 0,0 2 0 0 0,0-1 1 0 0,-1 0-1 0 0,1 1 0 0 0,0 0 1 0 0,-1 0-1 0 0,0 0 1 0 0,1 1-1 0 0,-1 0 0 0 0,0-1 1 0 0,1 3-21 0 0,-4-3 47 0 0,-1 1 0 0 0,0 0 0 0 0,1-1 0 0 0,-1 1 1 0 0,0-1-1 0 0,-1 1 0 0 0,1 0 0 0 0,0-1 0 0 0,-1 1 0 0 0,0-1 1 0 0,1 1-1 0 0,-1-1 0 0 0,0 1 0 0 0,0-1 0 0 0,0 1 1 0 0,-1-1-1 0 0,1 0 0 0 0,0 0 0 0 0,-1 0 0 0 0,0 1 0 0 0,1-1 1 0 0,-1-1-1 0 0,0 1 0 0 0,0 0 0 0 0,0 0 0 0 0,0-1 1 0 0,-1 1-1 0 0,1-1 0 0 0,-2 1-47 0 0,-190 131-1703 0 0,179-126-927 0 0,4-5-5568 0 0,7-2 838 0 0</inkml:trace>
  <inkml:trace contextRef="#ctx0" brushRef="#br0" timeOffset="1207.691">2033 68 10946 0 0,'0'0'2561'0'0,"0"0"-727"0"0,0 0-401 0 0,0 0-139 0 0,0 0-173 0 0,0 0-191 0 0,0 0-210 0 0,0 0-172 0 0,0 0-120 0 0,0 0-118 0 0,-32 14-100 0 0,-98 44-78 0 0,128-57-130 0 0,-52 29 129 0 0,50-23-142 0 0,4-6 5 0 0,-1 0 0 0 0,1 0 0 0 0,-1 0 0 0 0,1 0-1 0 0,0 0 1 0 0,-1 0 0 0 0,1 0 0 0 0,0 0 0 0 0,0 0 0 0 0,0 0 0 0 0,0 0 0 0 0,0 0 0 0 0,0 0 0 0 0,0 0 0 0 0,0 0 0 0 0,0 0-1 0 0,0 0 1 0 0,1 1 0 0 0,-1-1 0 0 0,0 0 0 0 0,1 0 0 0 0,-1 0 0 0 0,1-1 0 0 0,-1 1 0 0 0,1 0 0 0 0,-1 0 0 0 0,1 0 0 0 0,0 0 0 0 0,-1 0-1 0 0,1-1 1 0 0,0 1 0 0 0,0 0 0 0 0,-1 0 0 0 0,1-1 0 0 0,0 1 0 0 0,0-1 0 0 0,0 1 0 0 0,0-1 0 0 0,0 1 0 0 0,0-1 0 0 0,0 0-1 0 0,0 1 1 0 0,1-1 6 0 0,54 16-353 0 0,-42-13 312 0 0,-11-3 47 0 0,1 1 0 0 0,-1-1 0 0 0,1 1 1 0 0,-1 0-1 0 0,0-1 0 0 0,1 1 0 0 0,-1 1 0 0 0,0-1 1 0 0,0 0-1 0 0,0 1 0 0 0,0 0 0 0 0,0 0 0 0 0,0 0 1 0 0,0 0-1 0 0,-1 0 0 0 0,1 0 0 0 0,-1 1 1 0 0,1-1-1 0 0,-1 1 0 0 0,0-1 0 0 0,0 1 0 0 0,0 0 1 0 0,-1 0-1 0 0,1 0 0 0 0,-1 0 0 0 0,1 1 0 0 0,-1-1 1 0 0,0 0-1 0 0,0 0 0 0 0,0 1 0 0 0,-1-1 0 0 0,1 1 1 0 0,-1-1-1 0 0,0 0 0 0 0,0 1 0 0 0,0-1 1 0 0,0 1-1 0 0,-1-1 0 0 0,1 1 0 0 0,-1-1 0 0 0,-1 3-6 0 0,-6 6 15 0 0,0-1-1 0 0,-1-1 0 0 0,-1 1 0 0 0,0-1 1 0 0,0-1-1 0 0,-1 0 0 0 0,0 0 0 0 0,0-1 0 0 0,-1-1 1 0 0,0 0-1 0 0,-1 0 0 0 0,-10 3-14 0 0,-70 24-1799 0 0,52-24-7690 0 0,31-10-1485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62 12875 0 0,'0'0'1484'0'0,"0"0"-606"0"0,0 0-318 0 0,0 0 31 0 0,0 0 203 0 0,0 0 169 0 0,0 0-39 0 0,0 0-175 0 0,0 0-245 0 0,0 0-223 0 0,0 0-80 0 0,-1 5 1 0 0,2 130 1321 0 0,6-64-1114 0 0,27 501 166 0 0,-23-452-1448 0 0,-9-80-1720 0 0,-1-1-3391 0 0,-1-33 732 0 0,-2 0-3559 0 0</inkml:trace>
  <inkml:trace contextRef="#ctx0" brushRef="#br0" timeOffset="246.854">0 677 9986 0 0,'0'0'1391'0'0,"0"0"-489"0"0,0 0-221 0 0,0 0 139 0 0,0 0 135 0 0,0 0-19 0 0,36-8-154 0 0,112-26-215 0 0,255-53-559 0 0,-319 71-1608 0 0,12-3-2199 0 0,-2 0-4923 0 0,-73 14 5815 0 0</inkml:trace>
  <inkml:trace contextRef="#ctx0" brushRef="#br0" timeOffset="717.868">998 486 984 0 0,'0'0'2578'0'0,"0"0"-84"0"0,0 0-147 0 0,0 0-173 0 0,0 0-180 0 0,-32 19-278 0 0,-99 60-322 0 0,27 3 1293 0 0,104-81-2669 0 0,-4 1 7 0 0,0 1-1 0 0,1 1 1 0 0,0-1-1 0 0,-1 0 0 0 0,1 1 1 0 0,0 0-1 0 0,1 0 1 0 0,-1 0-1 0 0,1 0 1 0 0,0 0-1 0 0,0 0 1 0 0,0 0-1 0 0,0 1 1 0 0,1-1-1 0 0,-1 1 1 0 0,1-1-1 0 0,1 1 1 0 0,-1 0-1 0 0,0-1 1 0 0,1 1-1 0 0,0 2-24 0 0,4-4-5 0 0,0-1-1 0 0,-1 1 1 0 0,1-1 0 0 0,0 0 0 0 0,0 0-1 0 0,1 0 1 0 0,-1 0 0 0 0,0-1 0 0 0,1 0-1 0 0,-1 0 1 0 0,1 0 0 0 0,-1 0-1 0 0,1-1 1 0 0,-1 0 0 0 0,1 0 0 0 0,-1 0-1 0 0,1 0 1 0 0,0-1 5 0 0,-5 1 0 0 0,24-2 66 0 0,0-2 0 0 0,1 0 0 0 0,-1-1 0 0 0,-1-2-1 0 0,1-1 1 0 0,-1 0 0 0 0,-1-2 0 0 0,0 0-1 0 0,0-2-65 0 0,20 1 34 0 0,-34 49-20 0 0,-8-4 69 0 0,-1-31-87 0 0,-1 1 0 0 0,1-1 1 0 0,0 1-1 0 0,1-1 0 0 0,-1 1 1 0 0,1 0-1 0 0,-1-1 0 0 0,1 1 0 0 0,0 0 1 0 0,0-1-1 0 0,1 1 0 0 0,-1 0 1 0 0,1-1-1 0 0,0 1 0 0 0,0-1 1 0 0,0 1-1 0 0,0-1 0 0 0,1 1 1 0 0,-1-1-1 0 0,1 0 0 0 0,0 0 1 0 0,0 0-1 0 0,0 0 0 0 0,0 0 0 0 0,1 0 1 0 0,-1 0-1 0 0,1-1 0 0 0,0 1 1 0 0,0-1-1 0 0,-1 0 0 0 0,2 0 1 0 0,-1 0-1 0 0,0 0 0 0 0,0 0 1 0 0,0-1-1 0 0,1 0 0 0 0,-1 1 0 0 0,1-1 1 0 0,-1 0-1 0 0,4 0 4 0 0,0-1 43 0 0,0-1-1 0 0,0 0 0 0 0,0 0 1 0 0,-1 0-1 0 0,1-1 1 0 0,0 0-1 0 0,-1-1 1 0 0,1 1-1 0 0,-1-1 0 0 0,0 0 1 0 0,0-1-1 0 0,0 1 1 0 0,0-1-1 0 0,-1-1 1 0 0,1 1-1 0 0,0-2-42 0 0,28-26 180 0 0,-2-1 0 0 0,-2-2 1 0 0,-1-1-1 0 0,-2-1 0 0 0,-1-2 0 0 0,-2 0 0 0 0,-2-2 0 0 0,-1 0 1 0 0,6-23-181 0 0,-10 20 45 0 0,-2-1 1 0 0,-1-1 0 0 0,-3 0-1 0 0,-2-1 1 0 0,-2 0 0 0 0,-2 0-1 0 0,-2-1 1 0 0,-2-26-46 0 0,-1 74 3 0 0,0 0-1 0 0,0 1 1 0 0,-1-1 0 0 0,1 0 0 0 0,0 0-1 0 0,0 0 1 0 0,0 1 0 0 0,0-1 0 0 0,-1 0-1 0 0,1 0 1 0 0,0 0 0 0 0,0 1-1 0 0,-1-1 1 0 0,1 0 0 0 0,0 0 0 0 0,0 0-1 0 0,-1 0 1 0 0,1 0 0 0 0,0 0-1 0 0,0 1 1 0 0,-1-1 0 0 0,1 0 0 0 0,0 0-1 0 0,0 0 1 0 0,-1 0 0 0 0,1 0 0 0 0,0 0-1 0 0,-1 0 1 0 0,1 0 0 0 0,0 0-1 0 0,0 0 1 0 0,-1-1 0 0 0,1 1 0 0 0,0 0-1 0 0,0 0 1 0 0,-1 0 0 0 0,1 0-1 0 0,0 0 1 0 0,0 0 0 0 0,-1 0 0 0 0,1-1-1 0 0,0 1 1 0 0,0 0 0 0 0,0 0-1 0 0,-1 0 1 0 0,1-1 0 0 0,0 1 0 0 0,0 0-1 0 0,0 0 1 0 0,0-1-3 0 0,-21 103-7 0 0,4 0-1 0 0,5 0 1 0 0,5 1 0 0 0,4 0-1 0 0,4 1 1 0 0,8 36 7 0 0,29 48-412 0 0,-31-172-569 0 0,2-22-4690 0 0,0-25-3182 0 0,-6 20 2632 0 0</inkml:trace>
  <inkml:trace contextRef="#ctx0" brushRef="#br0" timeOffset="964.699">1749 423 912 0 0,'0'0'4780'0'0,"0"0"-2293"0"0,0 0-573 0 0,0 0-52 0 0,-31 29-177 0 0,-97 93-262 0 0,73-57 403 0 0,54-64-1789 0 0,0 0 0 0 0,1 0 0 0 0,-1 0 0 0 0,1 0 0 0 0,-1 1 0 0 0,1-1 0 0 0,-1 0 0 0 0,1 0 0 0 0,0 1-1 0 0,-1-1 1 0 0,1 0 0 0 0,0 0 0 0 0,0 1 0 0 0,0-1 0 0 0,0 0 0 0 0,0 0 0 0 0,0 1 0 0 0,0-1 0 0 0,1 0 0 0 0,-1 0 0 0 0,0 1 0 0 0,1-1 0 0 0,-1 0 0 0 0,1 0 0 0 0,-1 0 0 0 0,1 0 0 0 0,0 1 0 0 0,-1-1 0 0 0,1 0 0 0 0,0 0 0 0 0,0 0-1 0 0,0 0 1 0 0,-1-1 0 0 0,1 1 0 0 0,0 0 0 0 0,0 0 0 0 0,1-1 0 0 0,-1 1 0 0 0,0 0 0 0 0,0-1 0 0 0,0 1 0 0 0,0-1 0 0 0,0 1 0 0 0,1-1 0 0 0,-1 0 0 0 0,0 1 0 0 0,1-1-37 0 0,67 6 735 0 0,-61-6-596 0 0,72-3 397 0 0,-52 1-506 0 0,0 1 0 0 0,0 1 0 0 0,0 1 0 0 0,-1 1 0 0 0,1 2 0 0 0,4 2-30 0 0,3 10-1293 0 0,-27-7-3278 0 0,-5 3-5960 0 0,-3-8 6710 0 0</inkml:trace>
  <inkml:trace contextRef="#ctx0" brushRef="#br0" timeOffset="1205.889">2040 780 0 0 0,'0'0'619'0'0,"0"0"1131"0"0,0 0 433 0 0,0 0 186 0 0,0 0 168 0 0,0 0 22 0 0,34-6-225 0 0,106-21-398 0 0,-74 1 134 0 0,-57 18-1666 0 0,-4 5-296 0 0,0-1-1 0 0,0 0 1 0 0,0-1-1 0 0,-1 1 0 0 0,1-1 1 0 0,-1 0-1 0 0,0 0 1 0 0,0 0-1 0 0,-1-1 1 0 0,0 1-1 0 0,0-1 1 0 0,0 0-1 0 0,-1 0 0 0 0,1 0 1 0 0,-1 0-1 0 0,-1 0 1 0 0,1 0-1 0 0,-1 0 1 0 0,0-1-1 0 0,-1 1 0 0 0,1-1 1 0 0,-1 1-1 0 0,-1 0 1 0 0,1-1-1 0 0,-1 1 1 0 0,0-1-1 0 0,-1 1-107 0 0,-2 2-35 0 0,0 1-1 0 0,-1-1 1 0 0,0 1-1 0 0,0 0 1 0 0,0 0 0 0 0,0 0-1 0 0,0 1 1 0 0,0 0-1 0 0,-1 0 1 0 0,1 0 0 0 0,-1 1-1 0 0,0 0 1 0 0,1 0-1 0 0,-1 0 1 0 0,0 1-1 0 0,0-1 1 0 0,1 2 0 0 0,-1-1-1 0 0,0 0 1 0 0,0 1-1 0 0,1 0 1 0 0,-1 1 0 0 0,0-1-1 0 0,1 1 1 0 0,-1 0-1 0 0,1 0 1 0 0,0 1 0 0 0,0 0-1 0 0,0-1 1 0 0,0 2-1 0 0,-2 1 36 0 0,-3 2-29 0 0,0 0 0 0 0,1 1 0 0 0,0 1 0 0 0,0-1 0 0 0,1 2-1 0 0,0-1 1 0 0,0 1 0 0 0,1 0 0 0 0,1 0 0 0 0,0 1 0 0 0,0 0 0 0 0,1 0-1 0 0,0 0 1 0 0,1 1 0 0 0,0 0 0 0 0,1 0 0 0 0,0 0 0 0 0,1 0-1 0 0,1 0 1 0 0,0 0 0 0 0,0 1 0 0 0,1 7 29 0 0,2-13-63 0 0,-1 0 0 0 0,1 1 0 0 0,0-1 0 0 0,0 0 0 0 0,1 0 0 0 0,-1-1 1 0 0,2 1-1 0 0,-1-1 0 0 0,1 1 0 0 0,0-1 0 0 0,0 0 0 0 0,1 0 0 0 0,0-1 0 0 0,0 1 0 0 0,0-1 0 0 0,1 0 0 0 0,-1-1 0 0 0,1 1 1 0 0,0-1-1 0 0,0 0 0 0 0,1-1 0 0 0,3 2 63 0 0,73 31-3266 0 0,-3-14-5554 0 0,-59-17 2367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1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345 177 2913 0 0,'0'0'2283'0'0,"0"0"-1474"0"0,0 0-567 0 0,0 0 352 0 0,0 0 467 0 0,0 0 178 0 0,0 0-124 0 0,-17 32-337 0 0,-60 104-295 0 0,-128 237 112 0 0,159-303 198 0 0,57-86 2246 0 0,8-26-2796 0 0,-7 14-100 0 0,77-143 11 0 0,6 5-1 0 0,50-58-153 0 0,-64 132-245 0 0,-72 135-582 0 0,-8 17 1273 0 0,16 103 731 0 0,-15-157-1086 0 0,0 1 0 0 0,0-1 0 0 0,1 0 0 0 0,0 1 0 0 0,0-2 0 0 0,1 1 0 0 0,0 0 0 0 0,0-1 0 0 0,0 1 0 0 0,0-1 0 0 0,1 0 0 0 0,0-1 0 0 0,0 1 0 0 0,1-1 0 0 0,-1 0 0 0 0,1 0 0 0 0,-1 0 0 0 0,1-1 0 0 0,1 0 0 0 0,-1 0-1 0 0,0-1 1 0 0,4 1-91 0 0,-4-1 196 0 0,0-1 0 0 0,0-1-1 0 0,0 1 1 0 0,-1-1 0 0 0,1 0-1 0 0,0 0 1 0 0,0-1-1 0 0,0 0 1 0 0,0 0 0 0 0,0 0-1 0 0,-1 0 1 0 0,1-1 0 0 0,-1 0-1 0 0,1-1 1 0 0,-1 1-1 0 0,0-1 1 0 0,1 0 0 0 0,-1 0-1 0 0,-1 0 1 0 0,1-1 0 0 0,0 0-1 0 0,-1 0 1 0 0,0 0-1 0 0,0 0 1 0 0,0-1 0 0 0,-1 0-1 0 0,1 1 1 0 0,-1-1-1 0 0,0 0 1 0 0,0-1 0 0 0,-1 1-1 0 0,0-1 1 0 0,0 1 0 0 0,0-1-1 0 0,0 0-195 0 0,32-158 580 0 0,-27 53-4114 0 0,0 77-2363 0 0,-5 24 170 0 0,0 5-5435 0 0</inkml:trace>
  <inkml:trace contextRef="#ctx0" brushRef="#br0" timeOffset="269.371">1069 232 4241 0 0,'0'0'2022'0'0,"0"0"-799"0"0,0 0-238 0 0,0 0 154 0 0,-17 32 128 0 0,-51 101-55 0 0,47-57 38 0 0,22-63-1042 0 0,0-5-66 0 0,1 1 0 0 0,0-1 0 0 0,0 0 0 0 0,0 0 0 0 0,1-1 0 0 0,1 1 0 0 0,-1-1 0 0 0,1 1 0 0 0,1-1 0 0 0,-1 0 0 0 0,1 0 0 0 0,0-1 0 0 0,1 0 0 0 0,-1 0 0 0 0,1 0 0 0 0,0 0 0 0 0,1-1 0 0 0,0 0 0 0 0,-1 0 0 0 0,2-1 0 0 0,-1 0 0 0 0,0 0 0 0 0,1-1 0 0 0,0 0 0 0 0,-1 0 0 0 0,1-1 0 0 0,0 0 0 0 0,1 0 0 0 0,-1-1 0 0 0,0 0 0 0 0,0 0 0 0 0,1-1 0 0 0,-1 0 0 0 0,7-1-142 0 0,-11 1 148 0 0,-1 0 0 0 0,1 0 0 0 0,0-1 1 0 0,0 1-1 0 0,0-1 0 0 0,0 0 1 0 0,0 0-1 0 0,-1 0 0 0 0,1-1 0 0 0,-1 1 1 0 0,1-1-1 0 0,-1 0 0 0 0,1 0 1 0 0,-1 0-1 0 0,0 0 0 0 0,0-1 0 0 0,0 1 1 0 0,0-1-1 0 0,0 0 0 0 0,-1 0 0 0 0,1 0 1 0 0,-1 0-1 0 0,0 0 0 0 0,0 0 1 0 0,0-1-1 0 0,0 1 0 0 0,0-1 0 0 0,-1 0 1 0 0,1-1-149 0 0,11-115 1346 0 0,-13 111-1409 0 0,-1 0 0 0 0,-1 0 0 0 0,0 0 0 0 0,0 0 0 0 0,-1 1 0 0 0,0-1-1 0 0,0 1 1 0 0,-1 0 0 0 0,0 0 0 0 0,0 0 0 0 0,-1 0 0 0 0,0 1 0 0 0,-6-7 63 0 0,-58-39-5483 0 0,54 49 162 0 0,3 3-5364 0 0</inkml:trace>
  <inkml:trace contextRef="#ctx0" brushRef="#br0" timeOffset="682.447">1476 365 8026 0 0,'0'0'1589'0'0,"0"0"-323"0"0,0 0-27 0 0,0 0 112 0 0,0 0-68 0 0,0 0-271 0 0,0 0-332 0 0,0 0-216 0 0,0 0-62 0 0,0 0-32 0 0,0 0-55 0 0,0 0-83 0 0,0 0-78 0 0,8 14-46 0 0,27 48-44 0 0,-33-58-9 0 0,1 0 0 0 0,-1 1 1 0 0,1-1-1 0 0,0-1 1 0 0,0 1-1 0 0,1 0 1 0 0,-1-1-1 0 0,1 1 0 0 0,0-1 1 0 0,0 0-1 0 0,0 0 1 0 0,0-1-1 0 0,0 1 1 0 0,1-1-1 0 0,-1 0 0 0 0,1 0 1 0 0,-1-1-1 0 0,1 1 1 0 0,0-1-1 0 0,0 0 1 0 0,0 0-1 0 0,0-1 0 0 0,-1 1 1 0 0,1-1-1 0 0,0 0 1 0 0,0 0-1 0 0,0-1 1 0 0,0 1-1 0 0,0-1 0 0 0,0 0 1 0 0,-1-1-1 0 0,1 1 1 0 0,0-1-56 0 0,12-5 309 0 0,-1 0 0 0 0,-1 0 1 0 0,1-2-1 0 0,-2 0 0 0 0,1-1 1 0 0,-1 0-1 0 0,13-12-309 0 0,66-52 411 0 0,-83 107-988 0 0,-10-25 525 0 0,0-2 63 0 0,-1-1 0 0 0,1 1 0 0 0,0 0-1 0 0,0 0 1 0 0,1 0 0 0 0,0-1-1 0 0,0 1 1 0 0,0 0 0 0 0,1-1 0 0 0,-1 1-1 0 0,1-1 1 0 0,1 1 0 0 0,-1-1-1 0 0,1 0 1 0 0,0 0 0 0 0,0 0-1 0 0,0 0 1 0 0,1 0 0 0 0,0-1 0 0 0,0 0-1 0 0,0 0 1 0 0,0 0 0 0 0,1 0-1 0 0,-1 0 1 0 0,1-1 0 0 0,0 0 0 0 0,0 0-1 0 0,0-1 1 0 0,1 1 0 0 0,-1-1-1 0 0,1 0 1 0 0,-1 0 0 0 0,2-1-11 0 0,-2-1 145 0 0,1 0 0 0 0,0-1 0 0 0,-1 0 0 0 0,1 0 1 0 0,-1 0-1 0 0,0-1 0 0 0,1 0 0 0 0,-1 0 0 0 0,0 0 0 0 0,0 0 1 0 0,0-1-1 0 0,0 0 0 0 0,-1 0 0 0 0,1-1 0 0 0,-1 1 0 0 0,0-1 0 0 0,0 0 1 0 0,0 0-1 0 0,1-2-145 0 0,10-11 236 0 0,-1-1 1 0 0,0 0 0 0 0,-2-1 0 0 0,0-1-1 0 0,-1 0 1 0 0,-1 0 0 0 0,1-6-237 0 0,8-14 34 0 0,10-43-1018 0 0,-26 45-9311 0 0,-3 34-1631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1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635 781 1288 0 0,'0'0'1210'0'0,"0"0"-318"0"0,0 0-48 0 0,0 0 214 0 0,0 0 261 0 0,0 0 96 0 0,0 0-126 0 0,0 0-254 0 0,0 0-261 0 0,0 0-221 0 0,0 0-130 0 0,0 0-47 0 0,0 0 0 0 0,3 30 12 0 0,10 94 14 0 0,-7 93 1422 0 0,-25-144 881 0 0,19-79 789 0 0,-3-12-3135 0 0,1 6-134 0 0,1-13-115 0 0,1 1 0 0 0,1-1 1 0 0,1 1-1 0 0,1 0 1 0 0,1-1-1 0 0,2 2 0 0 0,0-1 1 0 0,2 1-1 0 0,0 0 0 0 0,1 0 1 0 0,2 1-1 0 0,10-16-110 0 0,-5 10 22 0 0,1 1 1 0 0,2 1-1 0 0,1 1 1 0 0,1 0-1 0 0,19-17-22 0 0,-38 40-1 0 0,0 0-1 0 0,0-1 1 0 0,0 1-1 0 0,0 0 1 0 0,0 0 0 0 0,0 0-1 0 0,0 0 1 0 0,1 1-1 0 0,-1-1 1 0 0,1 1 0 0 0,-1-1-1 0 0,1 1 1 0 0,0 0-1 0 0,-1 0 1 0 0,1 0-1 0 0,0 0 1 0 0,0 0 0 0 0,0 1-1 0 0,-1-1 1 0 0,1 1-1 0 0,0 0 1 0 0,0 0 0 0 0,0 0-1 0 0,0 0 1 0 0,0 1-1 0 0,0-1 1 0 0,0 1-1 0 0,0-1 1 0 0,-1 1 0 0 0,1 0-1 0 0,0 0 1 0 0,0 1-1 0 0,0-1 2 0 0,47 149-208 0 0,-50-149 122 0 0,0-1 0 0 0,0 1 0 0 0,0 0-1 0 0,0-1 1 0 0,0 1 0 0 0,0 0 0 0 0,0-1-1 0 0,0 1 1 0 0,0 0 0 0 0,1-1 0 0 0,-1 1-1 0 0,0 0 1 0 0,1-1 0 0 0,-1 1 0 0 0,0-1-1 0 0,1 1 1 0 0,-1 0 0 0 0,1-1 0 0 0,-1 1-1 0 0,1-1 1 0 0,-1 0 0 0 0,1 1 0 0 0,-1-1-1 0 0,1 1 1 0 0,-1-1 0 0 0,1 0 0 0 0,-1 1-1 0 0,1-1 1 0 0,0 0 0 0 0,-1 0 0 0 0,1 1-1 0 0,0-1 1 0 0,-1 0 0 0 0,1 0 0 0 0,0 0-1 0 0,-1 0 1 0 0,1 0 0 0 0,0 0 0 0 0,-1 0-1 0 0,1 0 1 0 0,0 0 0 0 0,-1 0 0 0 0,1 0-1 0 0,0 0 1 0 0,-1-1 0 0 0,1 1 0 0 0,0 0-1 0 0,-1 0 1 0 0,1-1 0 0 0,0 1 86 0 0,19-28-15221 0 0,-16 23 11324 0 0</inkml:trace>
  <inkml:trace contextRef="#ctx0" brushRef="#br0" timeOffset="423.112">495 490 3025 0 0,'0'0'3386'0'0,"0"0"-1575"0"0,0 0-516 0 0,0 0 161 0 0,0 0 202 0 0,0 0 77 0 0,0 0-203 0 0,0 0-364 0 0,0 0-225 0 0,0 0-120 0 0,0 0-69 0 0,0 0-37 0 0,17-3-68 0 0,121-13 949 0 0,215-13 81 0 0,-314 29-1061 0 0,-131-38-32 0 0,81 33-561 0 0,0 0-1 0 0,1 0 1 0 0,0-1-1 0 0,0-1 1 0 0,0 1-1 0 0,1-2 1 0 0,0 1-1 0 0,1-1 0 0 0,-4-4-24 0 0,-8-20-2296 0 0,43 31-2301 0 0,8 1-5005 0 0,-19 0 444 0 0</inkml:trace>
  <inkml:trace contextRef="#ctx0" brushRef="#br0" timeOffset="722.624">1600 788 7730 0 0,'0'0'4381'0'0,"0"0"-2288"0"0,0 0-883 0 0,0 0 97 0 0,0 0 129 0 0,0 0-23 0 0,0 0-287 0 0,0 0-425 0 0,0 0-265 0 0,0 0-138 0 0,0 0-87 0 0,0 0-10 0 0,0 0 6 0 0,-12 20-28 0 0,-79 136 172 0 0,-5 21-497 0 0,57-118-1435 0 0,5-34-6897 0 0,28-24 3514 0 0,0-1-2203 0 0</inkml:trace>
  <inkml:trace contextRef="#ctx0" brushRef="#br0" timeOffset="971.454">1228 762 8018 0 0,'0'0'2723'0'0,"0"0"-651"0"0,0 0-490 0 0,0 0-126 0 0,0 0-58 0 0,0 0-128 0 0,0 0-233 0 0,0 0-193 0 0,0 0-133 0 0,0 0-120 0 0,0 0-91 0 0,0 0-64 0 0,27 17-50 0 0,83 53-64 0 0,-37 0 224 0 0,-52-43-400 0 0,14 13-418 0 0,1-3-1 0 0,2-1 0 0 0,2-1 1 0 0,20 12 272 0 0,-23-23-2531 0 0,-12-8-4087 0 0,-12-8-4180 0 0</inkml:trace>
  <inkml:trace contextRef="#ctx0" brushRef="#br0" timeOffset="2291.828">252 77 0 0 0,'0'0'277'0'0,"0"0"845"0"0,0 0 464 0 0,0 0 273 0 0,0 0 149 0 0,0 0-49 0 0,0 0-269 0 0,0 0-275 0 0,0 0-239 0 0,0 0-206 0 0,0 0-107 0 0,0 0-81 0 0,-14-12-52 0 0,-45-37-41 0 0,57 48-597 0 0,1-1-1 0 0,0 1 1 0 0,-1 0 0 0 0,1 0-1 0 0,-1-1 1 0 0,1 1-1 0 0,-1 1 1 0 0,0-1 0 0 0,1 0-1 0 0,-1 0 1 0 0,0 0-1 0 0,1 1 1 0 0,-1-1-1 0 0,0 1 1 0 0,0 0 0 0 0,0-1-1 0 0,0 1 1 0 0,1 0-1 0 0,-1 0 1 0 0,0 0 0 0 0,0 0-1 0 0,0 0 1 0 0,0 1-1 0 0,0-1 1 0 0,1 0-1 0 0,-2 1-91 0 0,-1 0 121 0 0,0 3-87 0 0,0-1-1 0 0,0 0 1 0 0,0 1 0 0 0,0 0-1 0 0,0 0 1 0 0,1 0-1 0 0,0 1 1 0 0,0-1 0 0 0,0 1-1 0 0,0 0 1 0 0,1-1-1 0 0,-1 1 1 0 0,1 0 0 0 0,1 1-1 0 0,-2 1-33 0 0,3-5 12 0 0,-14 43 94 0 0,2 1 0 0 0,3 1 0 0 0,1-1 0 0 0,3 1 0 0 0,1 1 0 0 0,3-1 0 0 0,3 38-106 0 0,-1-39 50 0 0,32 508 341 0 0,-33-512-355 0 0,1-7 11 0 0,-1 0 0 0 0,-1-1 0 0 0,-2 1 1 0 0,-2 0-1 0 0,-1-1 0 0 0,-10 33-47 0 0,5-41 140 0 0,-9 59 635 0 0,77-74 200 0 0,71-29 321 0 0,-89 9-1662 0 0,1 2-1 0 0,0 2 1 0 0,0 2-1 0 0,40 1 367 0 0,-54 0-3579 0 0,-9 0-4097 0 0,-5-2-3755 0 0</inkml:trace>
  <inkml:trace contextRef="#ctx0" brushRef="#br0" timeOffset="3051.045">1826 144 880 0 0,'0'0'1467'0'0,"0"0"-103"0"0,0 0 70 0 0,0 0 200 0 0,0 0 118 0 0,0 0-102 0 0,0 0-213 0 0,0 0-228 0 0,0 0-189 0 0,0 0-124 0 0,0 0-81 0 0,0 0-72 0 0,20-11-50 0 0,64-32-54 0 0,-72 38-432 0 0,1-1 0 0 0,-1 2 0 0 0,0 0 0 0 0,1 0-1 0 0,0 1 1 0 0,0 1 0 0 0,0 0 0 0 0,0 0 0 0 0,1 2 0 0 0,-1 0 0 0 0,8 1-207 0 0,6-1 133 0 0,-24 0-111 0 0,0 0 0 0 0,0 1 0 0 0,0 0 0 0 0,0-1 0 0 0,0 1 0 0 0,-1 0 0 0 0,1 0 0 0 0,0 0 0 0 0,0 1 0 0 0,-1-1 0 0 0,1 1 0 0 0,-1-1 0 0 0,1 1 0 0 0,-1 0 1 0 0,0 0-1 0 0,1 0 0 0 0,-1 0 0 0 0,0 1 0 0 0,0-1 0 0 0,-1 0 0 0 0,1 1 0 0 0,0-1 0 0 0,-1 1 0 0 0,0 0 0 0 0,1-1 0 0 0,-1 1 0 0 0,0 0 0 0 0,-1 0 0 0 0,1 0 0 0 0,0 0-22 0 0,12 95 769 0 0,-12-87-690 0 0,0 125 499 0 0,-6-1-1 0 0,-18 99-577 0 0,3-29 48 0 0,9-98 4 0 0,4-53-32 0 0,2 0-1 0 0,3 0 1 0 0,4 48-20 0 0,2-85-203 0 0,-15-3 3058 0 0,-98 11-2542 0 0,73-39-1251 0 0,29 3-2639 0 0,1-4-4809 0 0,3 7-3647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7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81 133 4817 0 0,'0'0'2048'0'0,"0"0"-363"0"0,0 0-124 0 0,0 0 63 0 0,0 0 91 0 0,0 0-46 0 0,0 0-312 0 0,0 0-399 0 0,0 0-315 0 0,0 0-243 0 0,0 0-73 0 0,0 0-15 0 0,0 0-32 0 0,-10 33-18 0 0,-31 108-54 0 0,24-18 74 0 0,4 154 177 0 0,30-282-295 0 0,91-78 355 0 0,-84 63-511 0 0,2 2 0 0 0,1 1 0 0 0,0 1-1 0 0,1 1 1 0 0,0 1 0 0 0,1 2 0 0 0,1 0 0 0 0,0 3 0 0 0,0 0 0 0 0,1 2 0 0 0,17-2-8 0 0,-44 9-7 0 0,-1 0 0 0 0,0-1-1 0 0,1 2 1 0 0,-1-1 0 0 0,0 0 0 0 0,1 0 0 0 0,-1 1 0 0 0,0 0 0 0 0,1 0 0 0 0,-1 0 0 0 0,0 0 0 0 0,0 0 0 0 0,0 1 0 0 0,0-1 0 0 0,0 1 0 0 0,0 0 0 0 0,-1 0 0 0 0,1 0 0 0 0,0 0 0 0 0,-1 0 0 0 0,0 1 0 0 0,1-1 0 0 0,-1 1 0 0 0,0 0 0 0 0,0-1 0 0 0,0 1 0 0 0,-1 0 0 0 0,1 0 0 0 0,-1 0 0 0 0,0 0 0 0 0,1 1 0 0 0,-2-1 0 0 0,1 0 0 0 0,0 0 0 0 0,0 1 0 0 0,-1-1 0 0 0,0 0 0 0 0,0 1 0 0 0,0 0 6 0 0,1 6 9 0 0,-1 0-1 0 0,-1 0 0 0 0,0 1 0 0 0,0-1 0 0 0,-1 0 0 0 0,0 0 1 0 0,-1 0-1 0 0,0 0 0 0 0,0-1 0 0 0,-1 1 0 0 0,-1-1 1 0 0,-3 6-8 0 0,-3 2-16 0 0,-1 0 0 0 0,-2-1 0 0 0,1-1 1 0 0,-2 0-1 0 0,0-1 0 0 0,0 0 0 0 0,-1-1 1 0 0,-1-1-1 0 0,0-1 0 0 0,-1 0 0 0 0,0-1 1 0 0,-1-1-1 0 0,0-1 0 0 0,0-1 0 0 0,-17 4 16 0 0,28-9-142 0 0,-1 0-1 0 0,0-1 1 0 0,1 0-1 0 0,-1-1 0 0 0,0 0 1 0 0,0 0-1 0 0,0-1 1 0 0,1 0-1 0 0,-1 0 0 0 0,1-1 1 0 0,-1 0-1 0 0,1-1 1 0 0,-6-2 142 0 0,10 3-254 0 0,1 0 0 0 0,0 0 0 0 0,-1 0 0 0 0,1-1 0 0 0,0 1 0 0 0,0-1 0 0 0,1 0-1 0 0,-1 1 1 0 0,1-1 0 0 0,-1 0 0 0 0,1-1 0 0 0,0 1 0 0 0,0 0 0 0 0,0-1 0 0 0,1 1 0 0 0,-1-1 0 0 0,1 1 0 0 0,0-1 0 0 0,0 0 0 0 0,0 1 0 0 0,0-2 254 0 0,-1-38-7977 0 0,2 27 2190 0 0</inkml:trace>
  <inkml:trace contextRef="#ctx0" brushRef="#br0" timeOffset="300.251">803 542 4465 0 0,'0'0'1656'0'0,"0"0"-173"0"0,0 0 72 0 0,0 0 223 0 0,0 0 117 0 0,0 0-124 0 0,0 0-375 0 0,0 0-394 0 0,-14 33-313 0 0,-40 106-244 0 0,39-65-37 0 0,17-69-363 0 0,-1-1 1 0 0,1 1 0 0 0,0 0-1 0 0,1-1 1 0 0,-1 1 0 0 0,1-1-1 0 0,0 0 1 0 0,0 0 0 0 0,0 0-1 0 0,1 0 1 0 0,-1 0 0 0 0,1-1 0 0 0,0 1-1 0 0,0-1 1 0 0,0 0 0 0 0,0-1-1 0 0,1 1 1 0 0,-1-1 0 0 0,1 1-1 0 0,-1-1 1 0 0,1-1 0 0 0,0 1-1 0 0,0-1 1 0 0,0 0 0 0 0,0 0-1 0 0,0 0 1 0 0,0 0 0 0 0,0-1-1 0 0,0 0 1 0 0,0 0 0 0 0,1-1 0 0 0,-1 1-1 0 0,0-1 1 0 0,0 0 0 0 0,0-1-1 0 0,0 1 1 0 0,-1-1 0 0 0,1 0-1 0 0,1 0-45 0 0,10-5 177 0 0,0 0-1 0 0,0-2 0 0 0,0 1 0 0 0,-1-2 0 0 0,0 0 1 0 0,-1-1-1 0 0,0 0 0 0 0,-1-1 0 0 0,0-1 1 0 0,-1 0-1 0 0,0 0 0 0 0,-1-1 0 0 0,-1-1 1 0 0,4-7-177 0 0,-9 15 7 0 0,-1 0 1 0 0,0 0-1 0 0,-1 0 0 0 0,0-1 1 0 0,0 1-1 0 0,0-1 1 0 0,-1 0-1 0 0,0 0 1 0 0,-1 0-1 0 0,0 0 1 0 0,0 0-1 0 0,0 0 1 0 0,-1 0-1 0 0,-1 0 1 0 0,1 0-1 0 0,-1 0 1 0 0,0 0-1 0 0,-1 0 1 0 0,0 0-1 0 0,0 0 1 0 0,-1 1-1 0 0,0-1 1 0 0,0 1-1 0 0,-1-1 1 0 0,0 1-1 0 0,-4-4-7 0 0,-56-33-2105 0 0,39 36-1183 0 0,-1 2-3560 0 0,15 5-3897 0 0</inkml:trace>
  <inkml:trace contextRef="#ctx0" brushRef="#br0" timeOffset="579.604">1592 0 12979 0 0,'0'0'1055'0'0,"0"0"-359"0"0,0 0-25 0 0,0 0 315 0 0,0 0 241 0 0,0 0 46 0 0,0 0-200 0 0,0 0-311 0 0,0 0-225 0 0,0 0-151 0 0,-4 35-105 0 0,-16 109-80 0 0,-7 160 198 0 0,43 12-786 0 0,-14-246-3189 0 0,-19-62-5538 0 0,13-8 6260 0 0,-1 0-3741 0 0</inkml:trace>
  <inkml:trace contextRef="#ctx0" brushRef="#br0" timeOffset="1015.737">1256 391 7098 0 0,'0'0'1668'0'0,"0"0"-236"0"0,0 0-29 0 0,0 0 53 0 0,0 0-58 0 0,0 0-203 0 0,0 0-259 0 0,34-8-170 0 0,113-22-130 0 0,148-32 1312 0 0,-256 49-1891 0 0,-1-2-1 0 0,0-2 1 0 0,-1-1-1 0 0,-2-2 1 0 0,0-1-1 0 0,15-13-56 0 0,0-3 57 0 0,-54 70 473 0 0,-14 5-288 0 0,2 1 1 0 0,2 1-1 0 0,1 0 0 0 0,2 1 1 0 0,2 0-1 0 0,2 0 0 0 0,2 1 1 0 0,0 35-243 0 0,5-72 7 0 0,0 1 1 0 0,0-1-1 0 0,1 0 1 0 0,0 1-1 0 0,0-1 1 0 0,1 0-1 0 0,-1 0 1 0 0,1 0-1 0 0,0 0 1 0 0,1 0-1 0 0,-1 0 0 0 0,1 0 1 0 0,0-1-1 0 0,0 1 1 0 0,0-1-1 0 0,1 0 1 0 0,-1 0-1 0 0,1 0 1 0 0,0 0-1 0 0,0-1 1 0 0,1 0-1 0 0,-1 0 1 0 0,1 0-1 0 0,-1 0 1 0 0,1 0-1 0 0,0-1 1 0 0,0 0-1 0 0,0 0 0 0 0,0-1 1 0 0,1 1-1 0 0,-1-1 1 0 0,0 0-1 0 0,1-1 1 0 0,-1 1-1 0 0,3-1-7 0 0,6-1 50 0 0,-1 0-1 0 0,1-2 0 0 0,0 1 1 0 0,0-2-1 0 0,-1 0 1 0 0,0 0-1 0 0,0-1 0 0 0,9-5-49 0 0,-9 4 11 0 0,77-16 43 0 0,-88 23-53 0 0,-1 0 0 0 0,0 1 0 0 0,1 0 0 0 0,-1-1-1 0 0,0 1 1 0 0,0 0 0 0 0,0-1 0 0 0,0 1-1 0 0,-1 0 1 0 0,1 0 0 0 0,0 0 0 0 0,-1 0 0 0 0,1-1-1 0 0,-1 1 1 0 0,0 0 0 0 0,1 0 0 0 0,-1 0-1 0 0,0 0 1 0 0,0 0 0 0 0,-1 0 0 0 0,1 0 0 0 0,0 0-1 0 0,-1 0 1 0 0,1 1-1 0 0,-1 3 1 0 0,1 5-26 0 0,-1-7-47 0 0,0 1 0 0 0,0-1 0 0 0,1 0-1 0 0,-1 0 1 0 0,1 0 0 0 0,0 1-1 0 0,0-1 1 0 0,0 0 0 0 0,0 1-1 0 0,1-1 1 0 0,0 0 0 0 0,0 0-1 0 0,0 0 1 0 0,0 0 0 0 0,1 0-1 0 0,0 0 1 0 0,-1 0 0 0 0,1 0 0 0 0,1-1-1 0 0,-1 1 1 0 0,0-1 0 0 0,1 1-1 0 0,0-1 1 0 0,0 0 0 0 0,0 0-1 0 0,0 0 1 0 0,0-1 0 0 0,1 1-1 0 0,-1-1 1 0 0,1 1 0 0 0,0-1 0 0 0,0 0-1 0 0,2 0 73 0 0,33 1-3377 0 0,-13-3-5655 0 0,-14 0 310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15371 0 0,'0'0'650'0'0,"0"0"-416"0"0,0 0-222 0 0,0 0 44 0 0,0 0 77 0 0,0 0-8 0 0,0 0-41 0 0,0 0-56 0 0,0 0-39 0 0,0 0-22 0 0,0 0-54 0 0,0 0-74 0 0,0 0-163 0 0,2 27-308 0 0,8 82-561 0 0,-4-75-798 0 0,0-28-3581 0 0,-4-6 2586 0 0,4 1-717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6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247 137 0 0 0,'0'0'904'0'0,"0"0"846"0"0,0 0 106 0 0,0 0-193 0 0,0 0-212 0 0,0 0-181 0 0,0 0-93 0 0,-16-5-64 0 0,-50-14-72 0 0,64 19-958 0 0,0-1 0 0 0,0 1 0 0 0,-1 0 0 0 0,1-1 0 0 0,0 1-1 0 0,0 0 1 0 0,0 0 0 0 0,0 1 0 0 0,-1-1 0 0 0,1 0 0 0 0,0 1 0 0 0,0-1-1 0 0,0 1 1 0 0,0 0 0 0 0,0-1 0 0 0,0 1 0 0 0,0 0 0 0 0,0 1 0 0 0,0-1-1 0 0,0 0 1 0 0,0 0 0 0 0,1 1 0 0 0,-1-1 0 0 0,1 1 0 0 0,-1-1 0 0 0,1 1-1 0 0,-1 0-82 0 0,-3 3 218 0 0,-6 9-81 0 0,-1 0 0 0 0,2 1 0 0 0,0 0 0 0 0,1 0-1 0 0,1 1 1 0 0,0 0 0 0 0,1 1 0 0 0,0-1-1 0 0,2 1 1 0 0,0 1 0 0 0,1-1 0 0 0,1 1 0 0 0,0 0-1 0 0,1 0 1 0 0,1-1 0 0 0,2 19-137 0 0,-1-31 22 0 0,0 1 0 0 0,0 0-1 0 0,1-1 1 0 0,0 1 0 0 0,0 0 0 0 0,1-1 0 0 0,-1 0-1 0 0,1 1 1 0 0,0-1 0 0 0,1 0 0 0 0,-1 0 0 0 0,1 0 0 0 0,0 0-1 0 0,0 0 1 0 0,1-1 0 0 0,-1 1 0 0 0,1-1 0 0 0,0 0 0 0 0,0 0-1 0 0,1-1 1 0 0,-1 1 0 0 0,1-1 0 0 0,0 0 0 0 0,-1 0-1 0 0,1 0 1 0 0,1-1 0 0 0,-1 0 0 0 0,0 0 0 0 0,1 0 0 0 0,-1 0-1 0 0,1-1 1 0 0,-1 0 0 0 0,1 0 0 0 0,-1-1 0 0 0,1 0-1 0 0,0 0-21 0 0,6 0 130 0 0,-1-1-1 0 0,0 0 1 0 0,0-1-1 0 0,0 0 1 0 0,0-1-1 0 0,0 0 1 0 0,0-1-1 0 0,-1 0 1 0 0,0 0-1 0 0,0-2 1 0 0,0 1-1 0 0,0-1 1 0 0,-1 0-1 0 0,0-1 1 0 0,0 0-1 0 0,-1-1 1 0 0,0 1-1 0 0,0-2 1 0 0,-1 1-1 0 0,0-1 1 0 0,0 0-1 0 0,0-2-129 0 0,2-5 105 0 0,0-1-1 0 0,-1 0 1 0 0,-1 0-1 0 0,-1 0 1 0 0,-1-1-1 0 0,0 0 1 0 0,-1 0-1 0 0,-1 0 1 0 0,0-1-1 0 0,-2 1 1 0 0,0-1-1 0 0,-1-2-104 0 0,-1 10-177 0 0,0 0-1 0 0,0 0 1 0 0,-1 0 0 0 0,-1 0-1 0 0,1 1 1 0 0,-2-1-1 0 0,0 1 1 0 0,0 0 0 0 0,0 0-1 0 0,-2 0 1 0 0,1 0-1 0 0,-1 1 1 0 0,-4-5 177 0 0,-15-5-3347 0 0,2 16-6208 0 0,14 3 3006 0 0</inkml:trace>
  <inkml:trace contextRef="#ctx0" brushRef="#br0" timeOffset="330.652">597 509 10306 0 0,'0'0'2825'0'0,"0"0"-1364"0"0,0 0-635 0 0,0 0-10 0 0,0 0 86 0 0,0 0 37 0 0,0 0-143 0 0,0 0-260 0 0,0 0-148 0 0,22-32-73 0 0,70-98-69 0 0,-15 41 186 0 0,72-69 33 0 0,-147 159-498 0 0,1 1 0 0 0,-1 0 0 0 0,0 0 0 0 0,0-1 0 0 0,0 1 1 0 0,-1 0-1 0 0,1 1 0 0 0,0-1 0 0 0,-1 0 0 0 0,1 0 0 0 0,-1 1 1 0 0,0-1-1 0 0,0 1 0 0 0,0-1 0 0 0,0 1 0 0 0,0 0 0 0 0,0-1 1 0 0,-1 1-1 0 0,1 0 0 0 0,-1-1 0 0 0,0 1 0 0 0,0 0 0 0 0,0 0 1 0 0,0-1-1 0 0,0 1 0 0 0,-1 0 0 0 0,1-1 0 0 0,-1 1 33 0 0,3 13-18 0 0,-2-11 26 0 0,1 0 0 0 0,0 0 1 0 0,0 0-1 0 0,0 0 0 0 0,0-1 0 0 0,1 1 0 0 0,0 0 1 0 0,0-1-1 0 0,0 1 0 0 0,1-1 0 0 0,-1 1 0 0 0,1-1 1 0 0,0 0-1 0 0,0 0 0 0 0,1 0 0 0 0,-1-1 0 0 0,1 1 0 0 0,0-1 1 0 0,-1 0-1 0 0,2 0 0 0 0,-1 0 0 0 0,0 0 0 0 0,1-1 1 0 0,-1 0-1 0 0,1 0 0 0 0,-1 0 0 0 0,1 0 0 0 0,0-1 1 0 0,0 1-1 0 0,0-2 0 0 0,0 1 0 0 0,0 0 0 0 0,0-1 1 0 0,0 0-1 0 0,2 0-8 0 0,12-4 135 0 0,0 0 1 0 0,0-2 0 0 0,0 0-1 0 0,-1-1 1 0 0,1-1 0 0 0,-2-1-1 0 0,1 0 1 0 0,-1-1 0 0 0,-1-1 0 0 0,0-1-1 0 0,0 0 1 0 0,-1-1 0 0 0,-1-1-1 0 0,0 0 1 0 0,-1-1 0 0 0,-1 0-1 0 0,0-1 1 0 0,-1-1 0 0 0,1-1-136 0 0,14-19-1482 0 0,-9 11-5071 0 0,-10 14-4855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4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379 34 0 0 0,'0'0'207'0'0,"0"0"650"0"0,0 0 89 0 0,0 0-85 0 0,0 0-58 0 0,0 0-28 0 0,0 0 16 0 0,-1-2-39 0 0,-2-1-574 0 0,1 0-1 0 0,0 1 1 0 0,-1-1-1 0 0,0 1 1 0 0,0 0 0 0 0,1 0-1 0 0,-1 0 1 0 0,0 0-1 0 0,-1 0 1 0 0,1 1 0 0 0,0-1-1 0 0,0 1 1 0 0,-1 0-1 0 0,1 0 1 0 0,-1 0-1 0 0,1 1 1 0 0,-1-1 0 0 0,1 1-1 0 0,-1 0 1 0 0,1-1-1 0 0,-1 2 1 0 0,1-1 0 0 0,-1 0-1 0 0,1 1 1 0 0,-1 0-1 0 0,-1 0-177 0 0,-101 31-317 0 0,93-26 539 0 0,-123 56 1184 0 0,136-61-1389 0 0,-1-1 1 0 0,1 1-1 0 0,-1-1 1 0 0,1 1 0 0 0,-1-1-1 0 0,1 1 1 0 0,0-1-1 0 0,-1 1 1 0 0,1 0-1 0 0,0-1 1 0 0,0 1-1 0 0,-1 0 1 0 0,1-1-1 0 0,0 1 1 0 0,0 0-1 0 0,0-1 1 0 0,0 1 0 0 0,0 0-1 0 0,0-1 1 0 0,0 1-1 0 0,0 0 1 0 0,0 0-1 0 0,0-1 1 0 0,0 1-1 0 0,0 0 1 0 0,0-1-1 0 0,1 1 1 0 0,-1 0-1 0 0,0-1 1 0 0,1 1 0 0 0,-1-1-1 0 0,0 1 1 0 0,1 0-1 0 0,-1-1 1 0 0,0 1-1 0 0,1-1 1 0 0,-1 1-1 0 0,1-1 1 0 0,-1 1-1 0 0,1-1 1 0 0,0 0-1 0 0,-1 1 1 0 0,1-1 0 0 0,-1 1-1 0 0,1-1 1 0 0,0 0-1 0 0,-1 0 1 0 0,1 1-1 0 0,0-1 1 0 0,-1 0-1 0 0,1 0 1 0 0,0 0-1 0 0,0 0-17 0 0,41 16 913 0 0,-6-7-368 0 0,-15-5-395 0 0,-1 0 0 0 0,0 2 0 0 0,0 0 0 0 0,-1 2 0 0 0,0 0-1 0 0,0 1 1 0 0,-1 1 0 0 0,1 1-150 0 0,-17-10 60 0 0,1 1-1 0 0,-1 0 1 0 0,1 1 0 0 0,-1-1 0 0 0,1 0-1 0 0,-1 1 1 0 0,0-1 0 0 0,0 1-1 0 0,0 0 1 0 0,-1 0 0 0 0,1 0 0 0 0,-1-1-1 0 0,1 2 1 0 0,-1-1 0 0 0,0 0 0 0 0,0 0-1 0 0,0 0 1 0 0,-1 0 0 0 0,1 1-1 0 0,-1-1 1 0 0,0 0 0 0 0,0 0 0 0 0,0 1-1 0 0,0-1 1 0 0,0 0 0 0 0,-1 1-1 0 0,0-1 1 0 0,1 0 0 0 0,-1 0 0 0 0,0 0-1 0 0,-1 0 1 0 0,0 3-60 0 0,-12 7 62 0 0,0-2-1 0 0,-1 0 1 0 0,0 0 0 0 0,0-1-1 0 0,-1-1 1 0 0,0-1 0 0 0,-1 0-1 0 0,0-1 1 0 0,0-1 0 0 0,-1-1 0 0 0,1 0-1 0 0,-15 1-61 0 0,27-4-122 0 0,-1-1-1 0 0,1 0 0 0 0,0 0 0 0 0,-1 0 1 0 0,1 0-1 0 0,0-1 0 0 0,-1 0 1 0 0,1 0-1 0 0,-1-1 0 0 0,1 0 1 0 0,-1 1-1 0 0,1-2 0 0 0,0 1 1 0 0,0-1-1 0 0,0 1 0 0 0,0-2 0 0 0,-2 0 123 0 0,3-20-4807 0 0,11 10-1539 0 0,-3 5 1428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1706 460 4665 0 0,'0'0'1775'0'0,"0"0"-153"0"0,0 0 155 0 0,0 0 148 0 0,0 0-85 0 0,0 0-318 0 0,0 0-454 0 0,0 0-350 0 0,-11 34-206 0 0,-28 101-36 0 0,38-134-452 0 0,0 0 0 0 0,0 0 0 0 0,0 0-1 0 0,1 1 1 0 0,-1-1 0 0 0,0 1 0 0 0,1-1 0 0 0,-1 0 0 0 0,1 1 0 0 0,-1-1 0 0 0,1 1 0 0 0,0-1 0 0 0,-1 1 0 0 0,1-1-1 0 0,0 1 1 0 0,0-1 0 0 0,0 1 0 0 0,0-1 0 0 0,1 1 0 0 0,-1-1 0 0 0,0 1 0 0 0,1-1 0 0 0,-1 1 0 0 0,0-1 0 0 0,1 1-1 0 0,0-1 1 0 0,-1 0 0 0 0,1 1 0 0 0,0-1 0 0 0,0 0 0 0 0,0 0 0 0 0,0 1 0 0 0,0-1 0 0 0,0 0 0 0 0,0 0-1 0 0,0 0 1 0 0,0 0 0 0 0,1 0 0 0 0,0 0-24 0 0,3 1 220 0 0,3 1-4 0 0,-1 0-1 0 0,2-1 1 0 0,-1 0-1 0 0,0 0 1 0 0,0-1-1 0 0,0 0 1 0 0,1-1-1 0 0,-1 0 1 0 0,0 0 0 0 0,1-1-1 0 0,-1 0 1 0 0,0 0-1 0 0,0-1 1 0 0,1 0-1 0 0,-1 0 1 0 0,-1-1-1 0 0,1 0 1 0 0,0-1-1 0 0,-1 0 1 0 0,1 0 0 0 0,-1 0-1 0 0,-1-1 1 0 0,1 0-1 0 0,0 0 1 0 0,-1-1-1 0 0,0 0 1 0 0,-1 0-1 0 0,1 0 1 0 0,-1-1-1 0 0,0 1 1 0 0,-1-1 0 0 0,1-1-216 0 0,-1 4-35 0 0,-1 0 1 0 0,1-1-1 0 0,-1 1 1 0 0,0-1-1 0 0,0 1 1 0 0,-1-1-1 0 0,1 0 1 0 0,-1 0-1 0 0,0 0 1 0 0,-1 0-1 0 0,1 0 1 0 0,-1-1-1 0 0,0 1 1 0 0,0 0-1 0 0,-1-1 1 0 0,1 1-1 0 0,-1-1 1 0 0,-1 1-1 0 0,1-1 1 0 0,-1 1-1 0 0,0 0 1 0 0,0-1-1 0 0,0 1 1 0 0,-1 0-1 0 0,1 0 1 0 0,-1 0-1 0 0,-1 0 1 0 0,1 0-1 0 0,-1 0 1 0 0,0 1-1 0 0,0-1 1 0 0,0 1-1 0 0,0 0 1 0 0,-1-1-1 0 0,0 2 1 0 0,0-1-1 0 0,0 0 35 0 0,-3 1-506 0 0,1 1 0 0 0,-1-1 0 0 0,0 1 0 0 0,0 0-1 0 0,-1 1 1 0 0,1-1 0 0 0,0 2 0 0 0,0-1 0 0 0,-1 1-1 0 0,1 0 1 0 0,0 0 0 0 0,-1 1 0 0 0,0 0 506 0 0,-58 16-11010 0 0,46-9 3927 0 0</inkml:trace>
  <inkml:trace contextRef="#ctx0" brushRef="#br0" timeOffset="536.353">2273 523 8786 0 0,'0'0'1787'0'0,"0"0"-204"0"0,0 0-25 0 0,0 0-61 0 0,0 0-199 0 0,0 0-361 0 0,-31 20-420 0 0,-96 65-304 0 0,125-84-213 0 0,0-1 1 0 0,0 1-1 0 0,-1 0 1 0 0,1 0 0 0 0,0 1-1 0 0,0-1 1 0 0,0 0-1 0 0,0 1 1 0 0,1-1-1 0 0,-1 1 1 0 0,0-1-1 0 0,1 1 1 0 0,-1 0-1 0 0,1 0 1 0 0,-1 0-1 0 0,1 0 1 0 0,0 0-1 0 0,0 0 1 0 0,0 0-1 0 0,0 0 1 0 0,0 0-1 0 0,0 1 1 0 0,0-1-1 0 0,1 0 1 0 0,0 0-1 0 0,-1 1 1 0 0,1 1-1 0 0,0 4-30 0 0,0-5 18 0 0,-1 1 0 0 0,1-1 0 0 0,-1 1 0 0 0,1-1 0 0 0,0 1 0 0 0,1 0 0 0 0,-1-1 0 0 0,1 1 0 0 0,-1-1-1 0 0,1 1 1 0 0,0-1 0 0 0,0 0 0 0 0,1 1 0 0 0,-1-1 0 0 0,1 0 0 0 0,0 0 0 0 0,-1 0 0 0 0,1 0 0 0 0,1 0 0 0 0,-1 0 0 0 0,0 0 0 0 0,1-1 0 0 0,-1 1 0 0 0,1-1 0 0 0,0 0 0 0 0,0 0 0 0 0,0 0 0 0 0,0 0 0 0 0,0 0 0 0 0,0-1 0 0 0,0 1 0 0 0,1-1 0 0 0,-1 0 0 0 0,1 0 0 0 0,-1 0-1 0 0,0 0 1 0 0,3-1 12 0 0,7 2 101 0 0,0-2-1 0 0,1 1 0 0 0,-1-2 1 0 0,0 0-1 0 0,0-1 0 0 0,0 0 1 0 0,0 0-1 0 0,0-2 0 0 0,-1 0 0 0 0,1 0 1 0 0,-1-1-1 0 0,0 0 0 0 0,0-1 1 0 0,-1-1-1 0 0,8-5-100 0 0,6-5 450 0 0,-1-1 0 0 0,-1-1-1 0 0,-1-2 1 0 0,-1 0 0 0 0,0-1 0 0 0,7-11-450 0 0,-5 4 175 0 0,-2 0 0 0 0,-1-2 0 0 0,-1 0-1 0 0,-2-1 1 0 0,-1-1 0 0 0,-1-1 0 0 0,-2 0 0 0 0,-2 0 0 0 0,7-30-175 0 0,-16 49-20 0 0,0 1 1 0 0,0-1 0 0 0,-1 1-1 0 0,-1-1 1 0 0,-1 0-1 0 0,0 1 1 0 0,0-1 0 0 0,-3-7 19 0 0,3 17-31 0 0,0 1 0 0 0,-1-1 0 0 0,1 1 1 0 0,-1-1-1 0 0,0 1 0 0 0,0-1 0 0 0,0 1 1 0 0,-1 0-1 0 0,1 0 0 0 0,-1 0 0 0 0,0 1 1 0 0,0-1-1 0 0,-1 1 0 0 0,1-1 0 0 0,-1 1 1 0 0,1 0-1 0 0,-1 0 0 0 0,0 1 0 0 0,0-1 0 0 0,-1 1 1 0 0,1 0-1 0 0,0 0 0 0 0,-1 0 0 0 0,1 0 1 0 0,-1 1-1 0 0,0 0 0 0 0,1 0 31 0 0,-4 0-40 0 0,1 1 0 0 0,0 0-1 0 0,0 0 1 0 0,0 0 0 0 0,0 1-1 0 0,0 0 1 0 0,0 1 0 0 0,0 0 0 0 0,0 0-1 0 0,0 0 1 0 0,1 1 0 0 0,-1-1 0 0 0,1 2-1 0 0,-1-1 1 0 0,1 1 0 0 0,0 0-1 0 0,1 0 1 0 0,-1 1 0 0 0,1-1 0 0 0,-4 6 40 0 0,-86 116-199 0 0,86-111 186 0 0,1 1 0 0 0,0 0 0 0 0,1 0-1 0 0,1 1 1 0 0,1 0 0 0 0,0 0 0 0 0,2 0 0 0 0,0 0 0 0 0,0 1 0 0 0,2-1 0 0 0,0 1 0 0 0,2 16 13 0 0,2-23-23 0 0,1 0 1 0 0,0-1 0 0 0,0 1 0 0 0,1-1 0 0 0,1 0 0 0 0,0-1 0 0 0,0 1 0 0 0,1-1 0 0 0,0 0 0 0 0,0-1 0 0 0,1 0 0 0 0,1 0-1 0 0,-1 0 1 0 0,1-1 0 0 0,0-1 0 0 0,1 1 0 0 0,-1-2 0 0 0,1 1 0 0 0,0-1 0 0 0,1-1 0 0 0,-1 0 0 0 0,1 0 0 0 0,0-1 0 0 0,0 0-1 0 0,7 0 23 0 0,150 12-3485 0 0,-63-48-7071 0 0,-87 22 6608 0 0,-4 3 1145 0 0</inkml:trace>
  <inkml:trace contextRef="#ctx0" brushRef="#br0" timeOffset="785.063">2912 435 920 0 0,'0'0'1562'0'0,"0"0"-149"0"0,0 0 151 0 0,0 0 232 0 0,0 0 136 0 0,0 0-121 0 0,0 0-328 0 0,0 0-368 0 0,0 0-288 0 0,0 0-204 0 0,0 0-87 0 0,0 0-8 0 0,0 0-21 0 0,-6 31-18 0 0,-15 95-11 0 0,20-125-460 0 0,0 0 0 0 0,1 0 1 0 0,-1 0-1 0 0,0 0 0 0 0,1 0 1 0 0,-1 0-1 0 0,1 0 1 0 0,0 0-1 0 0,-1 1 0 0 0,1-1 1 0 0,0 0-1 0 0,0 0 0 0 0,-1 0 1 0 0,1 0-1 0 0,0 0 0 0 0,0 1 1 0 0,0-1-1 0 0,0 0 0 0 0,1 0 1 0 0,-1 0-1 0 0,0 0 0 0 0,0 0 1 0 0,1 1-1 0 0,-1-1 0 0 0,1 0 1 0 0,-1 0-1 0 0,1 0 0 0 0,-1 0 1 0 0,1 0-1 0 0,0 0 1 0 0,-1 0-1 0 0,1-1 0 0 0,0 1 1 0 0,0 0-1 0 0,0 0 0 0 0,-1 0 1 0 0,1-1-1 0 0,0 1 0 0 0,0 0 1 0 0,0-1-1 0 0,0 1 0 0 0,0-1 1 0 0,1 1-1 0 0,-1-1 0 0 0,0 0 1 0 0,1 1-19 0 0,3 0 195 0 0,3 1 132 0 0,1 1 1 0 0,0-2-1 0 0,0 1 1 0 0,0-1-1 0 0,0 0 1 0 0,0-1-1 0 0,0 0 1 0 0,0 0-1 0 0,0-1 1 0 0,0 0-1 0 0,0-1 1 0 0,-1 0-1 0 0,1 0 1 0 0,0-1-1 0 0,1-1-327 0 0,4-2 174 0 0,-1 0 0 0 0,0-1 0 0 0,-1-1 0 0 0,1 0 0 0 0,-1 0 0 0 0,-1-1 0 0 0,0-1 0 0 0,0 0 0 0 0,-1 0 0 0 0,0-1 0 0 0,-1-1 0 0 0,0 1 0 0 0,-1-1 0 0 0,1-3-174 0 0,6-34-1567 0 0,-15 47 173 0 0,0 2-816 0 0,0 0-1333 0 0,0 0-2798 0 0,0 0-4575 0 0</inkml:trace>
  <inkml:trace contextRef="#ctx0" brushRef="#br0" timeOffset="1030.407">3700 409 12171 0 0,'0'0'2616'0'0,"0"0"-954"0"0,0 0-463 0 0,0 0-106 0 0,0 0-144 0 0,0 0-141 0 0,0 0-177 0 0,0 0-139 0 0,0 0-134 0 0,-34 12-111 0 0,-108 37-107 0 0,70-6-45 0 0,64-34-82 0 0,-50 81-212 0 0,57-88 179 0 0,0 0 0 0 0,0 1 0 0 0,0-1 0 0 0,1 1 0 0 0,-1-1 1 0 0,1 0-1 0 0,0 1 0 0 0,-1-1 0 0 0,1 1 0 0 0,0-1 1 0 0,0 1-1 0 0,1-1 0 0 0,-1 1 0 0 0,1-1 0 0 0,-1 1 0 0 0,1-1 1 0 0,-1 0-1 0 0,1 1 0 0 0,0-1 0 0 0,0 0 0 0 0,1 0 1 0 0,-1 0-1 0 0,0 1 0 0 0,1-1 0 0 0,-1 0 0 0 0,1-1 1 0 0,-1 1-1 0 0,1 0 0 0 0,0 0 0 0 0,0-1 0 0 0,0 1 0 0 0,0-1 1 0 0,0 0-1 0 0,0 1 0 0 0,0-1 0 0 0,1 0 0 0 0,-1 0 1 0 0,0 0-1 0 0,1-1 0 0 0,1 1 20 0 0,11 3-102 0 0,1 0 0 0 0,-1-2 0 0 0,1 0 0 0 0,-1-1-1 0 0,1 0 1 0 0,0-1 0 0 0,-1-1 0 0 0,1 0 0 0 0,0-2 0 0 0,-1 1 0 0 0,0-2 0 0 0,0 0 0 0 0,8-4 102 0 0,51-18-2665 0 0,-4-4-3311 0 0,-33 15 774 0 0,-17 7-1110 0 0</inkml:trace>
  <inkml:trace contextRef="#ctx0" brushRef="#br0" timeOffset="1304.888">4261 59 14883 0 0,'0'0'1730'0'0,"0"0"-513"0"0,0 0-144 0 0,0 0 4 0 0,0 0-29 0 0,0 0-165 0 0,0 0-205 0 0,0 0-141 0 0,0 0-53 0 0,0 0-26 0 0,0 0-51 0 0,0 0-65 0 0,0 0-71 0 0,-5 34-72 0 0,-15 107-47 0 0,8 78 130 0 0,13-197-365 0 0,1 0-1 0 0,0 0 0 0 0,2 0 1 0 0,0 0-1 0 0,2-1 0 0 0,5 16 84 0 0,40 63-3594 0 0,-46-89 2622 0 0,-4-10-2555 0 0,-1-1-3513 0 0,0 0-3038 0 0</inkml:trace>
  <inkml:trace contextRef="#ctx0" brushRef="#br0" timeOffset="1548.002">3985 379 12211 0 0,'0'0'1924'0'0,"0"0"-542"0"0,0 0-207 0 0,0 0-90 0 0,0 0-87 0 0,0 0-165 0 0,0 0-191 0 0,0 0-128 0 0,0 0-101 0 0,0 0-115 0 0,31-1-96 0 0,99-6-58 0 0,116 12 94 0 0,-218-5-600 0 0,84-2-1589 0 0,-38-4-8690 0 0,-49 3 1536 0 0</inkml:trace>
  <inkml:trace contextRef="#ctx0" brushRef="#br0" timeOffset="-770.547">474 586 0 0 0,'0'0'3973'0'0,"0"0"-2066"0"0,0 0-878 0 0,0 0-43 0 0,0 0 186 0 0,0 0 167 0 0,0 0-26 0 0,0 0-233 0 0,0 0-292 0 0,0 0-232 0 0,0 0-139 0 0,0 0-100 0 0,-3 24-49 0 0,-23 158 322 0 0,20-127-360 0 0,5-34-98 0 0,0-1 1 0 0,-2 0-1 0 0,0 0 1 0 0,-1 0 0 0 0,-1-1-1 0 0,-1 1 1 0 0,-1-1-1 0 0,0 0 1 0 0,-2-1-1 0 0,-3 6-132 0 0,12-24 46 0 0,0-1 0 0 0,-1 1-1 0 0,1-1 1 0 0,0 1 0 0 0,0-1 0 0 0,0 1-1 0 0,-1-1 1 0 0,1 1 0 0 0,0-1-1 0 0,-1 1 1 0 0,1-1 0 0 0,0 1-1 0 0,-1-1 1 0 0,1 1 0 0 0,-1 0-1 0 0,1-1 1 0 0,-1 1 0 0 0,1 0 0 0 0,-1-1-1 0 0,1 1 1 0 0,-1 0 0 0 0,1 0-1 0 0,-1-1 1 0 0,1 1 0 0 0,-1 0-1 0 0,1 0 1 0 0,-1 0 0 0 0,1 0-1 0 0,-1 0 1 0 0,1 0 0 0 0,-1 0 0 0 0,0 0-1 0 0,1 0 1 0 0,-1 0 0 0 0,1 0-1 0 0,-1 0 1 0 0,1 0 0 0 0,-1 0-1 0 0,1 0 1 0 0,-1 1 0 0 0,1-1-1 0 0,-1 0 1 0 0,1 0 0 0 0,-1 1 0 0 0,1-1-1 0 0,-1 0 1 0 0,1 1 0 0 0,-1-1-1 0 0,1 0 1 0 0,-1 1 0 0 0,1-1-1 0 0,0 1 1 0 0,-1-1 0 0 0,1 1-1 0 0,0-1 1 0 0,-1 1 0 0 0,1-1 0 0 0,0 1-1 0 0,0-1 1 0 0,0 1 0 0 0,-1-1-1 0 0,1 1 1 0 0,0-1 0 0 0,0 1-1 0 0,0-1-45 0 0,-2-48 898 0 0,2 47-946 0 0,5-30 82 0 0,1 0 0 0 0,2 0 1 0 0,1 1-1 0 0,1 0 0 0 0,1 1 1 0 0,2 0-1 0 0,1 1 0 0 0,1 1 1 0 0,6-6-35 0 0,-3-1 3 0 0,97-153 85 0 0,-27 72 56 0 0,-33 64 149 0 0,-53 52-278 0 0,-1-1 0 0 0,1 1-1 0 0,-1 0 1 0 0,0 0 0 0 0,1 1-1 0 0,-1-1 1 0 0,0 0 0 0 0,1 0-1 0 0,-1 1 1 0 0,0-1 0 0 0,0 1-1 0 0,0-1 1 0 0,0 1 0 0 0,0-1-1 0 0,-1 1 1 0 0,1-1 0 0 0,0 1-1 0 0,-1 0 1 0 0,1-1 0 0 0,-1 1-1 0 0,0 0 1 0 0,1 0 0 0 0,-1-1-1 0 0,0 1 1 0 0,0 0 0 0 0,0 0-1 0 0,0-1 1 0 0,-1 2-15 0 0,20 243 895 0 0,-22-240-877 0 0,1 1 0 0 0,-1-1 0 0 0,0 0 1 0 0,-1 1-1 0 0,1-2 0 0 0,-1 1 0 0 0,-1 0 0 0 0,1-1 0 0 0,-1 0 0 0 0,0 0 1 0 0,0 0-1 0 0,0 0 0 0 0,-1-1 0 0 0,1 0 0 0 0,-1 0 0 0 0,0-1 0 0 0,0 1 1 0 0,-1-1-1 0 0,1-1 0 0 0,-1 1 0 0 0,1-1 0 0 0,-1 0 0 0 0,-5 0-18 0 0,-1 2-158 0 0,-1 0 0 0 0,0-1 0 0 0,0 0 0 0 0,0-1 1 0 0,0-1-1 0 0,0-1 0 0 0,0 0 0 0 0,0 0 0 0 0,-1-1 0 0 0,1-1 0 0 0,0-1 158 0 0,-22-19-2687 0 0,29 10-1209 0 0,3-1-3840 0 0,3 9 122 0 0</inkml:trace>
  <inkml:trace contextRef="#ctx0" brushRef="#br0" timeOffset="-254.45">785 832 3545 0 0,'0'0'1203'0'0,"0"0"-22"0"0,0 0 428 0 0,0 0 400 0 0,0 0 97 0 0,0 0-244 0 0,0 0-430 0 0,0 0-365 0 0,32-14-204 0 0,99-49-144 0 0,-52 11 440 0 0,-55 32-806 0 0,0-1 0 0 0,-2-1 1 0 0,0-1-1 0 0,-2-1 1 0 0,-1-1-1 0 0,0-1 1 0 0,-2 0-1 0 0,8-19-353 0 0,-19 34 61 0 0,-1 0-1 0 0,0 0 1 0 0,-1-1-1 0 0,-1 0 1 0 0,1 0 0 0 0,-2 0-1 0 0,0 0 1 0 0,0 0 0 0 0,-1-1-1 0 0,-1 1 1 0 0,-1-12-61 0 0,0 23-19 0 0,0-1 0 0 0,0 0 0 0 0,0 0 1 0 0,-1 1-1 0 0,1-1 0 0 0,-1 1 0 0 0,0-1 1 0 0,1 1-1 0 0,-1 0 0 0 0,0 0 0 0 0,0-1 1 0 0,0 1-1 0 0,1 0 0 0 0,-1 1 0 0 0,0-1 0 0 0,0 0 1 0 0,-1 1-1 0 0,1-1 0 0 0,0 1 0 0 0,0-1 1 0 0,0 1-1 0 0,0 0 0 0 0,0 0 0 0 0,0 0 0 0 0,-1 0 1 0 0,1 0-1 0 0,0 1 0 0 0,0-1 0 0 0,0 1 1 0 0,0-1-1 0 0,0 1 0 0 0,0 0 0 0 0,0-1 1 0 0,0 1-1 0 0,0 0 0 0 0,0 1 0 0 0,0-1 0 0 0,1 0 1 0 0,-1 0-1 0 0,-1 2 19 0 0,-7 5-31 0 0,0 0 1 0 0,1 0-1 0 0,0 1 0 0 0,0 0 1 0 0,1 1-1 0 0,0 0 0 0 0,1 0 1 0 0,0 1-1 0 0,1 0 0 0 0,0 0 1 0 0,-4 11 30 0 0,9-20-5 0 0,1 0 0 0 0,-1 0 0 0 0,1 0 0 0 0,0 0 0 0 0,-1 0 0 0 0,1-1 0 0 0,0 1 0 0 0,1 0 0 0 0,-1 0 0 0 0,0 0 0 0 0,0 0 0 0 0,1 0 0 0 0,-1 0 0 0 0,1 0 0 0 0,0 0 0 0 0,-1-1 0 0 0,1 1 0 0 0,0 0 0 0 0,0 0 0 0 0,0-1 0 0 0,0 1 0 0 0,0-1 0 0 0,1 1 0 0 0,-1-1 0 0 0,0 1 0 0 0,1-1 0 0 0,-1 0 0 0 0,1 0 0 0 0,0 1 0 0 0,-1-1 0 0 0,1 0 1 0 0,0-1-1 0 0,-1 1 0 0 0,1 0 0 0 0,0 0 0 0 0,0-1 0 0 0,0 1 0 0 0,0-1 0 0 0,0 0 0 0 0,0 1 5 0 0,84 7 159 0 0,-81-8-143 0 0,0-1-1 0 0,0 0 1 0 0,0 0 0 0 0,1 1 0 0 0,-1 0 0 0 0,0 0-1 0 0,1 0 1 0 0,-1 1 0 0 0,0 0 0 0 0,1 0 0 0 0,-1 0-1 0 0,0 0 1 0 0,0 1 0 0 0,0 0 0 0 0,0 0 0 0 0,0 0-1 0 0,0 1 1 0 0,-1 0 0 0 0,1 0 0 0 0,-1 0 0 0 0,0 0-1 0 0,0 0 1 0 0,0 1 0 0 0,0 0 0 0 0,-1 0 0 0 0,1 0 0 0 0,-1 0-1 0 0,0 1 1 0 0,0-1 0 0 0,-1 1 0 0 0,1 0 0 0 0,-1 0-1 0 0,0 0 1 0 0,0 0 0 0 0,0 1-16 0 0,-15 78-56 0 0,-4-22-3864 0 0,30-53-7405 0 0,-9-9 4952 0 0</inkml:trace>
  <inkml:trace contextRef="#ctx0" brushRef="#br0" timeOffset="12316.985">51 1683 12771 0 0,'0'0'823'0'0,"0"0"-281"0"0,0 0-96 0 0,0 0 187 0 0,0 0 195 0 0,0 0 46 0 0,0 0-135 0 0,-9 32-271 0 0,-28 98-239 0 0,33-79-185 0 0,7-47-68 0 0,43 17-2657 0 0,-17-37-7599 0 0,-26 11 4868 0 0</inkml:trace>
  <inkml:trace contextRef="#ctx0" brushRef="#br0" timeOffset="12468.506">33 1285 8122 0 0,'0'0'920'0'0,"0"0"-640"0"0,0 0-560 0 0,0 0-256 0 0,0 0-16 0 0,0 0 88 0 0,0 0 160 0 0,0 0-49 0 0,0 0-399 0 0,0 0-1040 0 0,0 0-1193 0 0,0 0 1681 0 0</inkml:trace>
  <inkml:trace contextRef="#ctx0" brushRef="#br0" timeOffset="13042.758">467 1580 5769 0 0,'0'0'1729'0'0,"0"0"-337"0"0,0 0-108 0 0,0 0 148 0 0,0 0 95 0 0,0 0-129 0 0,0 0-344 0 0,0 0-377 0 0,0 0-282 0 0,0 0-203 0 0,-22 33-112 0 0,-66 107-36 0 0,85-138-43 0 0,1 0 0 0 0,1 0 0 0 0,-1 0 0 0 0,0 0 0 0 0,0 0 0 0 0,1 0 0 0 0,0 1 0 0 0,-1-1 0 0 0,1 1 0 0 0,0-1 0 0 0,0 1 0 0 0,0-1 0 0 0,0 1 0 0 0,1 0 0 0 0,-1-1 0 0 0,1 1 0 0 0,0 0 0 0 0,-1 0-1 0 0,1-1 1 0 0,0 1 0 0 0,1 0 0 0 0,-1 0 0 0 0,0-1 0 0 0,1 1 0 0 0,0 0-1 0 0,1 3 7 0 0,2 0 34 0 0,0-1 1 0 0,0 1 0 0 0,0-1 0 0 0,1 0 0 0 0,-1 0 0 0 0,1-1-1 0 0,1 1 1 0 0,-1-1 0 0 0,1 0 0 0 0,-1 0 0 0 0,1-1-1 0 0,0 0 1 0 0,0 0 0 0 0,1 0 0 0 0,-1-1 0 0 0,0 0-1 0 0,1 0 1 0 0,0-1 0 0 0,-1 1 0 0 0,1-2 0 0 0,0 1-1 0 0,0-1 1 0 0,-1 0 0 0 0,1 0 0 0 0,0 0 0 0 0,0-1 0 0 0,-1 0-1 0 0,1-1 1 0 0,0 0 0 0 0,-1 0 0 0 0,1 0 0 0 0,-1-1-1 0 0,0 1 1 0 0,0-2 0 0 0,0 1 0 0 0,0-1 0 0 0,0 0-42 0 0,20-11 126 0 0,0-1 1 0 0,0-2 0 0 0,-2 0-1 0 0,0-2 1 0 0,-1 0 0 0 0,-1-2-1 0 0,-1 0 1 0 0,-1-2 0 0 0,-1 0 0 0 0,-1-1-1 0 0,-2-1 1 0 0,0 0 0 0 0,-2-2-1 0 0,0 1 1 0 0,-2-2 0 0 0,-2 1-1 0 0,0-2 1 0 0,-2 0-127 0 0,-5 22-40 0 0,-1 0-1 0 0,0 0 1 0 0,0 0 0 0 0,-1-1-1 0 0,0 1 1 0 0,0-1 0 0 0,-1 1-1 0 0,0-1 1 0 0,-1 1 0 0 0,1 0-1 0 0,-2-1 1 0 0,1 1 0 0 0,-1 0-1 0 0,-1-1 1 0 0,1 1 0 0 0,-1 0-1 0 0,-1 1 1 0 0,1-1 0 0 0,-1 1-1 0 0,-1-1 1 0 0,1 1 0 0 0,-1 0-1 0 0,-1 1 1 0 0,1-1 0 0 0,-1 1-1 0 0,0 0 1 0 0,-1 1 0 0 0,1-1-1 0 0,-1 1 1 0 0,0 0 0 0 0,0 1-1 0 0,-5-2 41 0 0,2 3-31 0 0,1 2 1 0 0,-1-1-1 0 0,0 1 0 0 0,0 1 0 0 0,1 0 0 0 0,-1 0 1 0 0,0 1-1 0 0,0 0 0 0 0,1 1 0 0 0,-1 0 0 0 0,0 1 1 0 0,1-1-1 0 0,0 2 0 0 0,0-1 0 0 0,0 2 0 0 0,0-1 0 0 0,1 1 1 0 0,-1 0-1 0 0,1 1 0 0 0,0 0 0 0 0,1 0 0 0 0,-1 1 1 0 0,2 0-1 0 0,-1 0 0 0 0,0 0 0 0 0,1 1 0 0 0,1 0 1 0 0,-1 0-1 0 0,2 1 0 0 0,-5 7 31 0 0,0 0 1 0 0,1 0 0 0 0,0 0 0 0 0,0 1 0 0 0,2 0 0 0 0,0 0 1 0 0,1 1-1 0 0,1 0 0 0 0,1 0 0 0 0,0 0 0 0 0,2 0 0 0 0,0 0 0 0 0,0 0 0 0 0,2 1 0 0 0,0-1 0 0 0,2 0 1 0 0,0 0-1 0 0,1 2-1 0 0,0-9 19 0 0,1-1 0 0 0,0 1 1 0 0,0-1-1 0 0,2 0 1 0 0,-1 0-1 0 0,1-1 0 0 0,0 0 1 0 0,1 0-1 0 0,0 0 0 0 0,0-1 1 0 0,1-1-1 0 0,0 1 0 0 0,1-1 1 0 0,-1-1-1 0 0,1 0 1 0 0,0 0-1 0 0,1-1 0 0 0,5 2-19 0 0,7 2 108 0 0,-1-1-1 0 0,2-1 0 0 0,-1-1 0 0 0,1 0 1 0 0,0-2-1 0 0,0-1 0 0 0,0-2 1 0 0,10 0-108 0 0,-24-1 57 0 0,21 1 219 0 0,-1-1 0 0 0,0-2 0 0 0,0-1 0 0 0,0-2 0 0 0,16-4-276 0 0,-25 5 81 0 0,-1-1 0 0 0,1-1 0 0 0,-1-1-1 0 0,-1-1 1 0 0,0 0 0 0 0,0-1 0 0 0,0-2-1 0 0,-1 0 1 0 0,-1 0 0 0 0,0-2 0 0 0,0 0 0 0 0,-1-1-1 0 0,-1-1 1 0 0,0 0 0 0 0,-2-1 0 0 0,1 0-1 0 0,-2-1 1 0 0,0-1 0 0 0,-1 0 0 0 0,-1 0 0 0 0,0-3-81 0 0,-8 18-14 0 0,-1 0 0 0 0,1 0 0 0 0,-1 1 0 0 0,0-1 0 0 0,0 0 0 0 0,0 0 0 0 0,0 0 0 0 0,0-1 0 0 0,-1 1 0 0 0,1 0 0 0 0,-1 0 0 0 0,0 0 0 0 0,0 0 0 0 0,0 0 0 0 0,-1-1 0 0 0,1 1 0 0 0,-1 0 0 0 0,1 0 0 0 0,-1 0 0 0 0,0 0 0 0 0,0 0 0 0 0,0 0 0 0 0,-1 0 0 0 0,1 0 0 0 0,-1 1 0 0 0,0-1 0 0 0,0 0 0 0 0,1 1 0 0 0,-2 0 0 0 0,1-1 0 0 0,0 1 0 0 0,0 0 0 0 0,-1 0 0 0 0,1 0 0 0 0,-1 0 0 0 0,0 1 0 0 0,1-1 0 0 0,-1 1 0 0 0,0-1 0 0 0,0 1 0 0 0,0 0 0 0 0,0 0 0 0 0,0 0 0 0 0,0 1 0 0 0,0-1 0 0 0,0 1 0 0 0,-4-1 14 0 0,-5 3-46 0 0,0 0 0 0 0,0 0 0 0 0,1 1 0 0 0,-1 0 0 0 0,1 1 0 0 0,-1 1 0 0 0,1 0 0 0 0,0 0 0 0 0,1 1 0 0 0,-1 0 0 0 0,1 1 0 0 0,1 0 0 0 0,-1 1 1 0 0,1 0-1 0 0,0 0 0 0 0,1 1 0 0 0,0 0 0 0 0,0 0 0 0 0,1 1 0 0 0,1 0 0 0 0,-1 1 0 0 0,2-1 0 0 0,-1 1 0 0 0,1 0 0 0 0,1 1 0 0 0,0-1 0 0 0,1 1 0 0 0,0-1 0 0 0,1 1 0 0 0,0 0 0 0 0,1 0 0 0 0,0 0 0 0 0,1 1 0 0 0,0 3 46 0 0,3-10-6 0 0,1 0 0 0 0,0 0 0 0 0,0 0 0 0 0,1-1-1 0 0,-1 0 1 0 0,1 0 0 0 0,0 0 0 0 0,0-1 0 0 0,1 1 0 0 0,-1-1-1 0 0,1-1 1 0 0,0 1 0 0 0,0-1 0 0 0,0 0 0 0 0,1 0 0 0 0,-1-1 0 0 0,1 1-1 0 0,0-2 1 0 0,-1 1 0 0 0,1-1 0 0 0,0 0 0 0 0,0 0 0 0 0,4-1 6 0 0,149 4 41 0 0,-38-33-154 0 0,-6-21-2010 0 0,-80 28-2086 0 0,-4 0-4404 0 0,-18 10 3016 0 0</inkml:trace>
  <inkml:trace contextRef="#ctx0" brushRef="#br0" timeOffset="13404.133">2232 1399 5833 0 0,'0'0'2322'0'0,"0"0"-590"0"0,0 0-29 0 0,0 0 302 0 0,0 0 101 0 0,0 0-186 0 0,0 0-432 0 0,0 0-478 0 0,0 0-346 0 0,0 0-274 0 0,0 0-212 0 0,0 0-72 0 0,0 0-54 0 0,-12 6-7 0 0,-77 44 58 0 0,-28 64-113 0 0,115-112-2 0 0,1 0-1 0 0,0 0 0 0 0,-1 0 1 0 0,1 0-1 0 0,0 1 0 0 0,0-1 0 0 0,0 0 1 0 0,1 1-1 0 0,-1-1 0 0 0,0 1 1 0 0,1-1-1 0 0,0 1 0 0 0,-1-1 1 0 0,1 1-1 0 0,0-1 0 0 0,0 1 1 0 0,1-1-1 0 0,-1 1 0 0 0,0-1 1 0 0,1 1-1 0 0,0-1 0 0 0,-1 1 1 0 0,1-1-1 0 0,0 1 0 0 0,0-1 0 0 0,1 0 1 0 0,-1 0-1 0 0,0 0 0 0 0,1 0 1 0 0,-1 0-1 0 0,1 0 0 0 0,0 0 1 0 0,-1 0-1 0 0,1 0 0 0 0,0-1 1 0 0,0 1-1 0 0,0-1 0 0 0,0 1 1 0 0,1-1-1 0 0,-1 0 0 0 0,0 0 1 0 0,1 0-1 0 0,-1 0 13 0 0,61 23-90 0 0,-52-22 84 0 0,0 1 0 0 0,1 1-1 0 0,-1 0 1 0 0,-1 0 0 0 0,1 1 0 0 0,-1 1-1 0 0,0-1 1 0 0,0 2 0 0 0,0-1 0 0 0,-1 2-1 0 0,0-1 1 0 0,0 1 0 0 0,-1 0 0 0 0,0 1-1 0 0,-1 0 1 0 0,1 0 0 0 0,-1 2 6 0 0,-5-8 32 0 0,-1 0 0 0 0,0 0 0 0 0,1 1-1 0 0,-1-1 1 0 0,-1 0 0 0 0,1 0 0 0 0,0 1 0 0 0,-1-1 0 0 0,0 0 0 0 0,0 0 0 0 0,0 1 0 0 0,0-1 0 0 0,0 0 0 0 0,-1 1 0 0 0,1-1 0 0 0,-1 0-1 0 0,0 0 1 0 0,0 0 0 0 0,0 1 0 0 0,-1-1 0 0 0,1 0 0 0 0,-1 0 0 0 0,1-1 0 0 0,-1 1 0 0 0,0 0 0 0 0,0-1 0 0 0,0 1 0 0 0,0-1 0 0 0,-1 1-1 0 0,1-1 1 0 0,-1 0 0 0 0,0 0 0 0 0,1 0 0 0 0,-1 0 0 0 0,0-1 0 0 0,0 1 0 0 0,-2 0-32 0 0,-7 4 45 0 0,0 0 0 0 0,0-1 1 0 0,-1 0-1 0 0,0-1 0 0 0,0 0 0 0 0,0-1 1 0 0,-1-1-1 0 0,-8 1-45 0 0,-42-1-1044 0 0,23-4-5743 0 0,33-1-1302 0 0</inkml:trace>
  <inkml:trace contextRef="#ctx0" brushRef="#br0" timeOffset="35842.974">3217 1605 12939 0 0,'0'0'1401'0'0,"0"0"-330"0"0,0 0-376 0 0,0 0 12 0 0,0 0 313 0 0,0 0 235 0 0,0 0-47 0 0,0 0-254 0 0,0 0-358 0 0,0 0-273 0 0,0 0-126 0 0,0 27 1133 0 0,9-13-4558 0 0,-7-8-973 0 0,-2-1-3460 0 0,0-1-945 0 0</inkml:trace>
  <inkml:trace contextRef="#ctx0" brushRef="#br0" timeOffset="38528.459">3247 2033 6369 0 0,'0'0'1813'0'0,"0"0"-238"0"0,0 0 128 0 0,0 0 289 0 0,0 0 119 0 0,0 0-213 0 0,0 0-420 0 0,0 0-383 0 0,0 0-254 0 0,0 0-125 0 0,0 0-78 0 0,-5 4-53 0 0,-23 24 833 0 0,28-27-1079 0 0,0-1-70 0 0,0 0-76 0 0,0 0-70 0 0,0 0-52 0 0,0 0-21 0 0,0 0-4 0 0,19-5-1100 0 0,-2-5-1645 0 0,1 0-6768 0 0,-8 5-2612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0 220 3073 0 0,'0'0'1516'0'0,"0"0"-268"0"0,0 0 23 0 0,0 0 368 0 0,0 0 332 0 0,0 0-29 0 0,0 0-418 0 0,0 0-551 0 0,0 0-447 0 0,0 0-210 0 0,0 0-37 0 0,0 0 55 0 0,0 0 90 0 0,6-2 81 0 0,185-46 2744 0 0,61 28-2060 0 0,-251 20-1074 0 0,-1 0 54 0 0,0 0 62 0 0,-18 4 772 0 0,4-4-951 0 0,0-2 1 0 0,0 1-1 0 0,0-2 0 0 0,1 0 1 0 0,-1-1-1 0 0,1 0 0 0 0,-1-1 0 0 0,1 0 1 0 0,1-1-1 0 0,-1-1 0 0 0,1 0 1 0 0,0 0-1 0 0,1-1 0 0 0,-9-8-52 0 0,-24-31-333 0 0,44 46 184 0 0,0 0 0 0 0,0 0 0 0 0,0 0 1 0 0,0 0-1 0 0,0 0 0 0 0,0 0 0 0 0,0 0 1 0 0,0 0-1 0 0,0 0 0 0 0,1 0 0 0 0,-1 0 0 0 0,0 0 1 0 0,1 0-1 0 0,-1 0 0 0 0,1 0 0 0 0,-1 0 1 0 0,1 0-1 0 0,0 0 0 0 0,-1 0 0 0 0,1 1 0 0 0,0-1 1 0 0,-1 0-1 0 0,1 1 0 0 0,0-1 0 0 0,0 0 1 0 0,0 1-1 0 0,0-1 0 0 0,-1 1 0 0 0,1-1 0 0 0,0 1 1 0 0,0-1-1 0 0,0 1 0 0 0,0 0 0 0 0,0-1 1 0 0,0 1-1 0 0,0 0 0 0 0,0 0 0 0 0,0 0 0 0 0,0 0 1 0 0,0 0-1 0 0,1 0 0 0 0,-1 0 0 0 0,0 0 1 0 0,0 0-1 0 0,0 1 0 0 0,0-1 0 0 0,0 0 0 0 0,0 1 1 0 0,0-1-1 0 0,0 1 149 0 0,1-1-402 0 0,37-1-9001 0 0,-24 1 2751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0,'0'0'1190'0'0,"0"0"274"0"0,0 0 356 0 0,0 0 327 0 0,0 0 185 0 0,0 0-87 0 0,0 0-282 0 0,32-7-330 0 0,99-21-306 0 0,52 8 1452 0 0,59 20 671 0 0,-328-48-2475 0 0,75 42-943 0 0,0-1 1 0 0,0 0-1 0 0,1-1 0 0 0,0 0 1 0 0,0 0-1 0 0,1-1 1 0 0,0 0-1 0 0,1-1 0 0 0,0 0 1 0 0,0 0-1 0 0,1 0 0 0 0,0-1 1 0 0,1-1-1 0 0,0 1 0 0 0,-3-12-32 0 0,12-35-1927 0 0,9 44-1942 0 0,7 2-4035 0 0,-8 8-2206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2921 0 0,'0'0'2007'0'0,"0"0"-632"0"0,0 0-310 0 0,0 0 158 0 0,0 0 276 0 0,0 0 108 0 0,0 0-196 0 0,0 0-275 0 0,0 0-114 0 0,0 0 1 0 0,0 0 89 0 0,0 0 22 0 0,0 0-101 0 0,15 2-122 0 0,111 7 1163 0 0,98-38 80 0 0,-121 11-2093 0 0,-55 8-388 0 0,-18 4 62 0 0,-9 2-2659 0 0,-4 2-2343 0 0,0 1-3408 0 0,-15 1 1365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11386 0 0,'0'0'3513'0'0,"0"0"-3009"0"0,0 0-96 0 0,0 0 433 0 0,0 0 271 0 0,0 0 136 0 0,0 0-152 0 0,0 0-304 0 0,0 0-231 0 0,212 44-201 0 0,-170-44-128 0 0,6 0-136 0 0,0 0-128 0 0,0 0-216 0 0,0 0-577 0 0,-6 3-1103 0 0,-11-3-2857 0 0,-12 0-7786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4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21 432 0 0 0,'0'0'467'0'0,"0"0"600"0"0,0 0 256 0 0,0 0 290 0 0,0 0 276 0 0,0 0 26 0 0,0 0-250 0 0,0 0-360 0 0,0 0-354 0 0,0 0-247 0 0,0 0-148 0 0,-3 17-72 0 0,-11 49-17 0 0,11-49-14 0 0,13-19 3708 0 0,47-129-796 0 0,-37 88-3165 0 0,3 1 0 0 0,1 1 1 0 0,2 1-1 0 0,2 1 0 0 0,8-6-200 0 0,-7 13 77 0 0,-20 19-52 0 0,1 1 0 0 0,1 0 0 0 0,0 0 0 0 0,1 2 0 0 0,0-1 0 0 0,1 1 0 0 0,0 1 0 0 0,1 0 0 0 0,10-4-25 0 0,-22 12-9 0 0,-1 0 0 0 0,1 0 0 0 0,0 1 0 0 0,-1-1-1 0 0,1 1 1 0 0,0-1 0 0 0,0 1 0 0 0,0 0 0 0 0,0 0 0 0 0,-1-1 0 0 0,1 1 0 0 0,0 1 0 0 0,0-1 0 0 0,0 0 0 0 0,0 0 0 0 0,-1 1 0 0 0,1-1 0 0 0,0 1 0 0 0,0-1 0 0 0,-1 1 0 0 0,1 0 0 0 0,0 0 0 0 0,-1 0 0 0 0,1 0 0 0 0,-1 0-1 0 0,1 0 1 0 0,-1 0 0 0 0,1 0 0 0 0,-1 1 0 0 0,0-1 0 0 0,0 0 0 0 0,0 1 0 0 0,1-1 0 0 0,-1 1 0 0 0,-1-1 0 0 0,1 1 0 0 0,0 0 0 0 0,0-1 0 0 0,-1 1 0 0 0,1 0 0 0 0,-1 0 0 0 0,1 0 0 0 0,-1-1 0 0 0,0 2 9 0 0,9 87-1 0 0,-9-82 5 0 0,0 176 80 0 0,-1-182-81 0 0,1-1-1 0 0,0 1 1 0 0,0 0 0 0 0,0-1-1 0 0,0 1 1 0 0,0 0 0 0 0,0-1-1 0 0,1 1 1 0 0,-1-1 0 0 0,1 1-1 0 0,-1 0 1 0 0,1-1 0 0 0,-1 1-1 0 0,1-1 1 0 0,0 1-1 0 0,0-1 1 0 0,-1 0 0 0 0,1 1-1 0 0,0-1 1 0 0,0 0 0 0 0,1 1-1 0 0,-1-1 1 0 0,0 0 0 0 0,0 0-1 0 0,0 0 1 0 0,1 0 0 0 0,-1 0-1 0 0,1 0 1 0 0,-1-1 0 0 0,1 1-1 0 0,-1 0 1 0 0,1-1 0 0 0,-1 1-1 0 0,1-1 1 0 0,-1 0 0 0 0,1 1-1 0 0,0-1 1 0 0,-1 0 0 0 0,1 0-1 0 0,0 0 1 0 0,-1 0 0 0 0,1 0-1 0 0,0 0 1 0 0,-1-1 0 0 0,2 1-3 0 0,70-33 353 0 0,230-246-11 0 0,-259 253-526 0 0,-38 56 101 0 0,-9 224 43 0 0,31-182-1681 0 0,-10-53-2154 0 0,3-7-4413 0 0,-11-9-1713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2545 0 0,'0'0'1540'0'0,"0"0"-224"0"0,0 0-68 0 0,0 0 229 0 0,0 0 247 0 0,0 0-41 0 0,0 0-313 0 0,0 0-343 0 0,0 0-254 0 0,0 0-151 0 0,0 0-26 0 0,0 0-24 0 0,6 9-68 0 0,1-1-361 0 0,17 49 525 0 0,-21 267 453 0 0,-24-233-1069 0 0,14-86 1245 0 0,3-23-792 0 0,2-27-170 0 0,21-128 365 0 0,-14 144-666 0 0,2 0 0 0 0,1 1 0 0 0,1-1 0 0 0,2 2 0 0 0,1-1 0 0 0,0 2 1 0 0,2 0-1 0 0,2 0 0 0 0,12-16-34 0 0,-24 37 6 0 0,0 1 1 0 0,0-1-1 0 0,0 1 1 0 0,1 0-1 0 0,0 1 1 0 0,-1-1 0 0 0,1 1-1 0 0,0 0 1 0 0,1 0-1 0 0,-1 0 1 0 0,0 1-1 0 0,1 0 1 0 0,-1 0-1 0 0,1 0 1 0 0,0 1 0 0 0,0 0-1 0 0,0 0 1 0 0,-1 0-1 0 0,1 1 1 0 0,0 0-1 0 0,0 0 1 0 0,0 0-1 0 0,5 2-6 0 0,-4 2 0 0 0,-1 1 0 0 0,0 0-1 0 0,1 0 1 0 0,-1 1 0 0 0,-1-1-1 0 0,1 1 1 0 0,-1 1 0 0 0,0-1-1 0 0,-1 1 1 0 0,0 0 0 0 0,0 0-1 0 0,0 0 1 0 0,-1 0 0 0 0,2 5 0 0 0,-1-3 18 0 0,27 35-904 0 0,-23-50-14121 0 0,-8 5 8611 0 0</inkml:trace>
  <inkml:trace contextRef="#ctx0" brushRef="#br0" timeOffset="747.513">978 0 944 0 0,'0'0'1278'0'0,"0"0"-41"0"0,0 0 330 0 0,0 0 479 0 0,0 0 304 0 0,0 0-21 0 0,0 0-318 0 0,0 0-423 0 0,0 0-392 0 0,0 0-264 0 0,0 0-179 0 0,0 0-127 0 0,-3 27-79 0 0,-8 83-85 0 0,-28 14 538 0 0,-66 112-3277 0 0,85-216-2598 0 0,3-13-5504 0 0,11-4 7044 0 0</inkml:trace>
  <inkml:trace contextRef="#ctx0" brushRef="#br0" timeOffset="997.574">571 115 3113 0 0,'0'0'2847'0'0,"0"0"-904"0"0,0 0-633 0 0,0 0-227 0 0,0 0 91 0 0,0 0 197 0 0,0 0 12 0 0,0 0-138 0 0,0 0-200 0 0,0 0-254 0 0,0 0-174 0 0,0 0-102 0 0,0 0-52 0 0,26 22-55 0 0,85 72-84 0 0,21 3 282 0 0,-121-89-944 0 0,85 54 436 0 0,-61-46-2803 0 0,-1-2-3583 0 0,-23-11 1123 0 0,-5-3-675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19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12 5225 0 0,'0'0'1251'0'0,"0"0"-476"0"0,0 0-212 0 0,0 0 241 0 0,0 0 387 0 0,0 0 268 0 0,0 0 48 0 0,0 0-179 0 0,0 0-246 0 0,0 0-212 0 0,0 0-167 0 0,7 18-127 0 0,23 58-86 0 0,-10 44 656 0 0,-18-80-845 0 0,4 346 408 0 0,-16-330-725 0 0,4-27-2182 0 0,3 0-7688 0 0,4-28 5312 0 0,2-1 2599 0 0,-3 0 644 0 0</inkml:trace>
  <inkml:trace contextRef="#ctx0" brushRef="#br0" timeOffset="329.778">1 108 32 0 0,'0'0'1126'0'0,"0"0"-40"0"0,0 0 217 0 0,0 0 450 0 0,0 0 279 0 0,0 0-51 0 0,0 0-272 0 0,0 0-324 0 0,0 0-232 0 0,0 0-155 0 0,33-8-85 0 0,107-22-39 0 0,178-20 2791 0 0,-308 48-3814 0 0,121-13 642 0 0,-75 13-3886 0 0,-64 17-8524 0 0,4-12 6873 0 0</inkml:trace>
  <inkml:trace contextRef="#ctx0" brushRef="#br0" timeOffset="582.969">95 399 2336 0 0,'0'0'1854'0'0,"0"0"-276"0"0,0 0 72 0 0,0 0 291 0 0,0 0 226 0 0,0 0-54 0 0,33-5-290 0 0,106-16-392 0 0,-11-1 811 0 0,-47 11-1718 0 0,9-1-1621 0 0,-60 10-3496 0 0,0 1-3545 0 0,-25 1 2307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0 144 0 0 0,'0'0'447'0'0,"0"0"693"0"0,0 0 314 0 0,0 0 182 0 0,0 0-24 0 0,0 0-267 0 0,0 0-417 0 0,0 0-432 0 0,0 0-249 0 0,0 0-63 0 0,0 0 72 0 0,2 4 113 0 0,22 180 2020 0 0,-20 21-1709 0 0,-4-204-591 0 0,0-1 43 0 0,0 0 91 0 0,0 0 104 0 0,0 0 125 0 0,0 0 95 0 0,0-23 1058 0 0,-1-3-1426 0 0,1-1 0 0 0,2 1-1 0 0,1 0 1 0 0,1-1 0 0 0,1 1-1 0 0,1 1 1 0 0,2-5-179 0 0,-1 7 64 0 0,0 0 0 0 0,1 1 0 0 0,2 0-1 0 0,0 0 1 0 0,1 1 0 0 0,2 0 0 0 0,0 1 0 0 0,1 0-1 0 0,1 1 1 0 0,0 1 0 0 0,2 0 0 0 0,0 1 0 0 0,15-11-64 0 0,-31 27 7 0 0,1 0 0 0 0,-1 0 0 0 0,1 1 0 0 0,0-1 0 0 0,0 0 0 0 0,0 0 0 0 0,-1 1 1 0 0,1-1-1 0 0,0 1 0 0 0,0 0 0 0 0,0-1 0 0 0,0 1 0 0 0,0 0 0 0 0,0 0 0 0 0,0 0 0 0 0,0 1 1 0 0,-1-1-1 0 0,1 0 0 0 0,0 1 0 0 0,0-1 0 0 0,0 1 0 0 0,0 0 0 0 0,0-1 0 0 0,-1 1 0 0 0,1 0 1 0 0,0 0-1 0 0,-1 0 0 0 0,1 0 0 0 0,-1 0 0 0 0,1 1 0 0 0,-1-1 0 0 0,0 0 0 0 0,1 1 0 0 0,-1-1 1 0 0,0 1-1 0 0,0-1 0 0 0,0 1 0 0 0,0 0 0 0 0,0-1 0 0 0,0 1 0 0 0,-1 0 0 0 0,1 0 0 0 0,0 0-7 0 0,22 84 195 0 0,-22-64-208 0 0,1 6-1015 0 0,2-13-7056 0 0,-4-14-1738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0,'0'0'576'0'0,"0"0"192"0"0,0 0 371 0 0,0 0 466 0 0,0 0 371 0 0,0 0 27 0 0,0 0-377 0 0,0 0-563 0 0,0 0-494 0 0,0 0-278 0 0,0 0-62 0 0,0 0 119 0 0,7-3 130 0 0,94-30 1858 0 0,219 18 582 0 0,-319 15-2807 0 0,-1 0 101 0 0,0 0 147 0 0,0 0 101 0 0,-13 0-253 0 0,1-1 0 0 0,0 0 0 0 0,0-1 1 0 0,1 0-1 0 0,-1 0 0 0 0,0-2 0 0 0,1 1 1 0 0,-1-2-1 0 0,1 1 0 0 0,-1-2-207 0 0,6 3 61 0 0,1 1 0 0 0,0-1-1 0 0,0 0 1 0 0,0 0 0 0 0,1 0-1 0 0,-1-1 1 0 0,1 0 0 0 0,0 0-1 0 0,0 0 1 0 0,0 0 0 0 0,0-1-1 0 0,1 1 1 0 0,-1-1 0 0 0,1 0-1 0 0,1 0 1 0 0,-2-4-61 0 0,-16-49-1094 0 0,48 54-7879 0 0,-25 4 6083 0 0,4 0-6263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8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3329 0 0,'0'0'3448'0'0,"0"0"-875"0"0,0 0-411 0 0,0 0-179 0 0,0 0-188 0 0,0 0-311 0 0,0 0-466 0 0,0 0-422 0 0,0 0-205 0 0,0 0-22 0 0,0 0 87 0 0,0 0 104 0 0,11 3-8 0 0,143 27 1480 0 0,-110-29-1727 0 0,-21 0-168 0 0,-1 0 1 0 0,1-2 0 0 0,-1 0-1 0 0,1-2 1 0 0,-1-1-1 0 0,17-4-137 0 0,-38 8 25 0 0,0 0 0 0 0,0 0 0 0 0,0 0 0 0 0,-1 0 0 0 0,1 0 0 0 0,0-1 0 0 0,0 1 0 0 0,0 0 0 0 0,0 0 0 0 0,0-1 0 0 0,0 1 0 0 0,0 0 0 0 0,-1-1 0 0 0,1 1 0 0 0,0-1 0 0 0,0 1 0 0 0,-1-1 0 0 0,1 1 0 0 0,0-1 0 0 0,0 0 0 0 0,-1 1 0 0 0,1-1 0 0 0,-1 0 0 0 0,1 1 0 0 0,-1-1 0 0 0,1 0-1 0 0,-1 0 1 0 0,1 0 0 0 0,-1 0 0 0 0,0 1 0 0 0,1-1 0 0 0,-1 0 0 0 0,0 0 0 0 0,0 0 0 0 0,0 0 0 0 0,1 0 0 0 0,-1 0 0 0 0,0 0 0 0 0,0 0 0 0 0,0 0 0 0 0,-1 0 0 0 0,1 1 0 0 0,0-1 0 0 0,0 0 0 0 0,0 0 0 0 0,-1 0 0 0 0,1 0 0 0 0,0 0 0 0 0,-1 0 0 0 0,1 1 0 0 0,-1-1 0 0 0,1 0 0 0 0,-1 0 0 0 0,0 1-1 0 0,1-1 1 0 0,-1 0 0 0 0,0 0-25 0 0,-135-94-225 0 0,121 83-155 0 0,-65-65-949 0 0,58 9-7540 0 0,22 56 2667 0 0,0 1-2094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7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5273 0 0,'0'0'1527'0'0,"0"0"-380"0"0,0 0-137 0 0,0 0 185 0 0,0 0 197 0 0,0 0 28 0 0,0 0-168 0 0,0 0-277 0 0,0 0-263 0 0,0 0-219 0 0,-25 35-181 0 0,-78 107-103 0 0,23-28 51 0 0,7-1-2042 0 0,49-86-1914 0 0,6-13-2897 0 0,11-9 1487 0 0</inkml:trace>
  <inkml:trace contextRef="#ctx0" brushRef="#br0" timeOffset="250.403">0 0 976 0 0,'0'0'2027'0'0,"0"0"-265"0"0,0 0-252 0 0,0 0 7 0 0,0 0 105 0 0,0 0 20 0 0,0 0-89 0 0,0 0-123 0 0,0 0-204 0 0,0 0-249 0 0,0 0-242 0 0,0 0-206 0 0,0 0-154 0 0,19 27-113 0 0,59 82-88 0 0,-59-82-136 0 0,-14-16-114 0 0,1-1 0 0 0,1 1-1 0 0,-1-1 1 0 0,1-1-1 0 0,1 1 1 0 0,0-1 0 0 0,0-1-1 0 0,1 1 1 0 0,0-2-1 0 0,0 1 1 0 0,1-1 0 0 0,0 0-1 0 0,0-1 1 0 0,1-1-1 0 0,0 1 1 0 0,4 0 76 0 0,52 10-4701 0 0,-23-13-3241 0 0,-29-3 3452 0 0</inkml:trace>
  <inkml:trace contextRef="#ctx0" brushRef="#br0" timeOffset="615.407">1057 30 1664 0 0,'0'0'2274'0'0,"0"0"-271"0"0,0 0-133 0 0,0 0 20 0 0,0 0-10 0 0,0 0-167 0 0,0 0-289 0 0,0 0-273 0 0,0 0-235 0 0,-33 7-193 0 0,-105 23-118 0 0,41 11 315 0 0,83-34-831 0 0,0 0-1 0 0,0 1 1 0 0,1 1-1 0 0,0 1 1 0 0,0-1-1 0 0,1 2 1 0 0,1 0-1 0 0,0 0 1 0 0,0 1-1 0 0,1 0 0 0 0,1 1 1 0 0,-6 10-89 0 0,14-20-10 0 0,0 0 1 0 0,0 0-1 0 0,1 0 0 0 0,-1 0 1 0 0,1 0-1 0 0,0 0 0 0 0,-1 0 1 0 0,1 0-1 0 0,1 0 0 0 0,-1 0 1 0 0,0 1-1 0 0,1-1 0 0 0,-1 0 1 0 0,1 0-1 0 0,0 0 0 0 0,0 0 1 0 0,0-1-1 0 0,1 1 0 0 0,-1 0 1 0 0,1 0-1 0 0,-1-1 0 0 0,1 1 1 0 0,0-1-1 0 0,0 1 0 0 0,0-1 1 0 0,0 0-1 0 0,1 0 0 0 0,-1 0 1 0 0,0 0-1 0 0,1 0 0 0 0,0 0 1 0 0,-1-1-1 0 0,1 1 0 0 0,0-1 1 0 0,0 0-1 0 0,0 0 0 0 0,0 0 1 0 0,0 0-1 0 0,0 0 0 0 0,0-1 1 0 0,0 1-1 0 0,0-1 0 0 0,0 0 1 0 0,0 0-1 0 0,0 0 0 0 0,1 0 1 0 0,-1 0-1 0 0,2-2 10 0 0,24-1 44 0 0,-1-2-1 0 0,0-1 1 0 0,0-1 0 0 0,0-1 0 0 0,-1-2-1 0 0,0 0 1 0 0,-1-2 0 0 0,0-1-1 0 0,-1-2 1 0 0,0 0 0 0 0,-1-1 0 0 0,15-14-44 0 0,-7 8 128 0 0,-31 21-120 0 0,0-1-1 0 0,1 1 0 0 0,-1-1 0 0 0,1 1 0 0 0,-1 0 1 0 0,1 0-1 0 0,0 0 0 0 0,-1 0 0 0 0,1 0 1 0 0,0 0-1 0 0,-1 0 0 0 0,1 1 0 0 0,0-1 1 0 0,0 1-1 0 0,0-1 0 0 0,0 1 0 0 0,0 0 0 0 0,0 0 1 0 0,0-1-1 0 0,0 1 0 0 0,-1 1 0 0 0,1-1 1 0 0,0 0-1 0 0,0 0 0 0 0,0 1 0 0 0,0-1 0 0 0,0 1 1 0 0,0-1-1 0 0,-1 1 0 0 0,1 0 0 0 0,0 0-7 0 0,17 68 109 0 0,-18-61-177 0 0,0 0 0 0 0,0 0 0 0 0,1 0 0 0 0,0 0-1 0 0,0 0 1 0 0,1 0 0 0 0,0-1 0 0 0,0 1 0 0 0,1-1-1 0 0,0 0 1 0 0,0 0 0 0 0,1-1 0 0 0,0 1 0 0 0,0-1-1 0 0,0 0 1 0 0,1 0 0 0 0,0-1 0 0 0,0 1-1 0 0,3 0 69 0 0,42 3-4167 0 0,-1-25-7912 0 0,-39 12 9004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32.9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244 203 9554 0 0,'0'0'3273'0'0,"0"0"-1688"0"0,0 0-650 0 0,0 0-135 0 0,0 0 59 0 0,0 0 68 0 0,0 0-104 0 0,0 0-174 0 0,0 0-134 0 0,0 0-73 0 0,0 0-26 0 0,1 18-31 0 0,21 112 114 0 0,9 3-1267 0 0,-5 2 0 0 0,4 97 768 0 0,-29-225-609 0 0,3 44-2950 0 0,-8-21-7514 0 0,1-26 6188 0 0</inkml:trace>
  <inkml:trace contextRef="#ctx0" brushRef="#br0" timeOffset="404.327">1 277 5225 0 0,'0'0'2161'0'0,"0"0"-582"0"0,0 0-374 0 0,0 0 109 0 0,0 0 239 0 0,0 0 48 0 0,0 0-236 0 0,0 0-356 0 0,0 0-311 0 0,0 0-149 0 0,24-32-64 0 0,81-96-24 0 0,-103 125-434 0 0,0 0 0 0 0,0 0 0 0 0,0 1 0 0 0,0-1 0 0 0,1 1 0 0 0,-1-1 0 0 0,1 1 0 0 0,0 0 0 0 0,-1 0 0 0 0,1 0 0 0 0,0 1-1 0 0,0-1 1 0 0,0 1 0 0 0,1-1 0 0 0,-1 1 0 0 0,0 0 0 0 0,1 0 0 0 0,-1 1 0 0 0,0-1 0 0 0,1 1 0 0 0,-1-1 0 0 0,1 1-1 0 0,-1 0 1 0 0,0 0 0 0 0,1 1 0 0 0,0-1-27 0 0,11 2 149 0 0,-9-3-114 0 0,1 0-1 0 0,0 1 1 0 0,0 0 0 0 0,0 0 0 0 0,0 0 0 0 0,0 1 0 0 0,0 0 0 0 0,0 1 0 0 0,0-1 0 0 0,0 2 0 0 0,-1-1 0 0 0,1 0 0 0 0,-1 1 0 0 0,0 1 0 0 0,0-1 0 0 0,0 1-1 0 0,0 0 1 0 0,0 0 0 0 0,-1 0 0 0 0,0 1 0 0 0,0 0 0 0 0,0 0 0 0 0,0 0 0 0 0,-1 1 0 0 0,0 0 0 0 0,2 4-35 0 0,-3 1 37 0 0,-1 0 0 0 0,-1 0 1 0 0,0 1-1 0 0,0-1 0 0 0,-1 1 0 0 0,-1-1 1 0 0,1 0-1 0 0,-2 1 0 0 0,0-1 1 0 0,0 0-1 0 0,-1 0 0 0 0,-1 0 0 0 0,0 0 1 0 0,0-1-1 0 0,-1 1 0 0 0,0-1 1 0 0,-1 0-1 0 0,0-1 0 0 0,0 1 0 0 0,-1-1 1 0 0,-2 1-38 0 0,-9 21 38 0 0,17-30-40 0 0,1-1 0 0 0,-1 1 0 0 0,1 0 0 0 0,-1 0-1 0 0,1-1 1 0 0,-1 1 0 0 0,1 0 0 0 0,-1 0 0 0 0,1 0-1 0 0,0-1 1 0 0,-1 1 0 0 0,1 0 0 0 0,0 0 0 0 0,0 0 0 0 0,0 0-1 0 0,0 0 1 0 0,0 0 0 0 0,0 0 0 0 0,0-1 0 0 0,0 1-1 0 0,0 0 1 0 0,0 0 0 0 0,0 0 0 0 0,1 0 0 0 0,-1 0 0 0 0,0 0-1 0 0,1-1 1 0 0,-1 1 0 0 0,0 0 0 0 0,1 0 0 0 0,-1 0-1 0 0,1-1 1 0 0,0 1 0 0 0,-1 0 0 0 0,1-1 0 0 0,-1 1 0 0 0,1 0-1 0 0,0-1 1 0 0,-1 1 0 0 0,1-1 0 0 0,0 1 0 0 0,0-1-1 0 0,0 0 1 0 0,-1 1 0 0 0,1-1 0 0 0,0 0 0 0 0,0 1 0 0 0,0-1-1 0 0,0 0 1 0 0,0 0 0 0 0,0 0 2 0 0,55 3-148 0 0,-44-3 138 0 0,54-2 42 0 0,121 11-45 0 0,-182-7 28 0 0,0 0 0 0 0,-1 1 0 0 0,0-1 0 0 0,1 1 0 0 0,-1 0 0 0 0,0 0 0 0 0,-1 0 0 0 0,1 1-1 0 0,0 0 1 0 0,-1-1 0 0 0,0 1 0 0 0,0 0 0 0 0,0 1 0 0 0,0-1 0 0 0,-1 0 0 0 0,0 1 0 0 0,0 0 0 0 0,0-1 0 0 0,0 1 0 0 0,-1 0 0 0 0,1 0 0 0 0,-1 0 0 0 0,-1 0 0 0 0,1 0 0 0 0,-1 0 0 0 0,0 0 0 0 0,0 0 0 0 0,0 0 0 0 0,-1 0 0 0 0,1 0 0 0 0,-1 0 0 0 0,0 0 0 0 0,-1 0 0 0 0,0 0 0 0 0,1-1 0 0 0,-1 1 0 0 0,-1 0 0 0 0,1-1 0 0 0,-1 0 0 0 0,1 1 0 0 0,-1-1 0 0 0,-3 3-15 0 0,-24 33 38 0 0,-1-1 0 0 0,-3-1 0 0 0,0-2 0 0 0,-3-1 0 0 0,-1-2-1 0 0,-1-2 1 0 0,-2-1 0 0 0,-3-1-38 0 0,43-28-7 0 0,-8 1-4946 0 0,18-14-4377 0 0,-1 7 1155 0 0</inkml:trace>
  <inkml:trace contextRef="#ctx0" brushRef="#br0" timeOffset="3927.889">936 597 0 0 0,'0'0'1678'0'0,"0"0"231"0"0,0 0 104 0 0,0 0-125 0 0,0 0-247 0 0,0 0-314 0 0,0 0-261 0 0,0 0-191 0 0,0 0-128 0 0,0-5-75 0 0,0-14-65 0 0,-9 25 2949 0 0,6 6-3398 0 0,2 0 0 0 0,-1 1 1 0 0,1-1-1 0 0,1 0 1 0 0,0 1-1 0 0,1-1 0 0 0,0 0 1 0 0,1 0-1 0 0,1 0 1 0 0,-1 0-1 0 0,2 0 0 0 0,0 0 1 0 0,0-1-1 0 0,1 0 1 0 0,1 0-1 0 0,-1 0 0 0 0,2 0 1 0 0,6 7-159 0 0,-9-15 42 0 0,1 0 1 0 0,0 0 0 0 0,1 0-1 0 0,-1-1 1 0 0,0 0 0 0 0,1 0-1 0 0,-1 0 1 0 0,1-1 0 0 0,0 0-1 0 0,-1 0 1 0 0,1 0-1 0 0,0-1 1 0 0,0 0 0 0 0,0 0-1 0 0,-1 0 1 0 0,1-1 0 0 0,0 0-1 0 0,-1 0 1 0 0,1 0-1 0 0,0-1 1 0 0,-1 0 0 0 0,1 0-1 0 0,-1 0 1 0 0,0-1 0 0 0,0 0-1 0 0,0 0 1 0 0,0 0 0 0 0,0 0-1 0 0,-1-1 1 0 0,0 0-1 0 0,1 0 1 0 0,-1 0 0 0 0,2-3-43 0 0,4-5 40 0 0,0 1-1 0 0,-1-1 1 0 0,-1-1 0 0 0,0 1 0 0 0,0-1-1 0 0,-1-1 1 0 0,-1 0 0 0 0,0 0 0 0 0,-1 0 0 0 0,-1 0-1 0 0,1-6-39 0 0,-2-59-3850 0 0,-11 58-5775 0 0,6 16 426 0 0</inkml:trace>
  <inkml:trace contextRef="#ctx0" brushRef="#br0" timeOffset="4339.461">1613 1 5537 0 0,'0'0'3157'0'0,"0"0"-1102"0"0,0 0-513 0 0,0 0-74 0 0,0 0 68 0 0,0 0-57 0 0,0 0-310 0 0,0 0-343 0 0,0 0-219 0 0,0 0-115 0 0,0 0-24 0 0,0 0-25 0 0,1 17-43 0 0,14 128 618 0 0,67 280-521 0 0,-70-384-834 0 0,5 23-3860 0 0,-17-55 2202 0 0,0-8-1626 0 0,0 0-3288 0 0,0-1 1274 0 0</inkml:trace>
  <inkml:trace contextRef="#ctx0" brushRef="#br0" timeOffset="4584.344">1346 384 6985 0 0,'0'0'3465'0'0,"0"0"-2449"0"0,0 0-327 0 0,0 0 367 0 0,0 0 192 0 0,0 0-24 0 0,0 0-319 0 0,216 0-337 0 0,-161-4-208 0 0,2-7-152 0 0,6 0-104 0 0,-1 0-152 0 0,1-4-392 0 0,-3 4-977 0 0,-15 0-2495 0 0,-14 4-7739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0.0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225 490 0 0 0,'0'0'725'0'0,"0"0"288"0"0,0 0 90 0 0,0 0-95 0 0,0 0-212 0 0,0 0-213 0 0,0 0-172 0 0,0 0-113 0 0,11 33-50 0 0,36 99-1 0 0,-13-83 239 0 0,-26-46-332 0 0,72 5 2452 0 0,-70-11-2322 0 0,-1 0 0 0 0,0 0-1 0 0,0-1 1 0 0,0 0 0 0 0,0 0 0 0 0,0-1-1 0 0,-1 0 1 0 0,0-1 0 0 0,0 0 0 0 0,-1 0-1 0 0,1-1 1 0 0,-1 0 0 0 0,-1 0 0 0 0,1-1-1 0 0,-1 1 1 0 0,-1-1 0 0 0,4-7-284 0 0,6-8 183 0 0,-1-1 1 0 0,-2-1 0 0 0,0 0 0 0 0,-1 0-1 0 0,-2-1 1 0 0,-1-1 0 0 0,-1 0-1 0 0,-1 0 1 0 0,-1 0 0 0 0,-2 0 0 0 0,0-1-1 0 0,-2-2-183 0 0,1 10 3 0 0,-2 0 0 0 0,1 1 0 0 0,-2-1 0 0 0,-1 0 0 0 0,0 1 0 0 0,-2-1-1 0 0,0 1 1 0 0,-1 0 0 0 0,-1 0 0 0 0,-1 0 0 0 0,0 1 0 0 0,-3-3-3 0 0,10 21-5 0 0,0-1 0 0 0,0 1 0 0 0,0-1 0 0 0,0 1 0 0 0,0-1 0 0 0,0 1 0 0 0,0 0 0 0 0,0-1 0 0 0,0 1 0 0 0,0-1 0 0 0,-1 1 0 0 0,1-1 0 0 0,0 1 0 0 0,0-1 0 0 0,0 1 0 0 0,-1-1 0 0 0,1 1 0 0 0,0 0 0 0 0,-1-1 0 0 0,1 1 0 0 0,0 0 0 0 0,-1-1 0 0 0,1 1 0 0 0,0 0 0 0 0,-1-1 0 0 0,1 1 0 0 0,0 0 0 0 0,-1 0 0 0 0,1-1 0 0 0,-1 1 0 0 0,1 0 0 0 0,-1 0 0 0 0,1 0 0 0 0,-1 0 0 0 0,1 0 0 0 0,-1-1 0 0 0,1 1 0 0 0,-1 0 0 0 0,1 0 0 0 0,-1 0 0 0 0,1 0 0 0 0,-1 1 1 0 0,1-1-1 0 0,0 0 0 0 0,-1 0 0 0 0,1 0 0 0 0,-1 0 0 0 0,1 0 0 0 0,-1 0 0 0 0,1 1 0 0 0,-1-1 0 0 0,1 0 0 0 0,0 0 0 0 0,-1 1 0 0 0,1-1 0 0 0,-1 0 0 0 0,1 1 0 0 0,0-1 0 0 0,-1 0 0 0 0,1 1 0 0 0,0-1 0 0 0,0 1 0 0 0,-1-1 0 0 0,1 1 5 0 0,-6 31-253 0 0,4 78 313 0 0,5 0 1 0 0,5 0 0 0 0,4 0 0 0 0,10 26-61 0 0,17 36 10 0 0,-25-118-1 0 0,-1 1-1 0 0,-4 1 0 0 0,-1 0 1 0 0,-1 37-9 0 0,-17 40 76 0 0,5-109-135 0 0,4-16-19 0 0,0 0 1 0 0,0 1 0 0 0,-1-1-1 0 0,-1 0 1 0 0,1 0-1 0 0,-1 0 1 0 0,-1 0-1 0 0,1 0 1 0 0,-1-1-1 0 0,-1 1 1 0 0,1-1-1 0 0,-6 6 78 0 0,3-24-13491 0 0,7 4 11439 0 0</inkml:trace>
  <inkml:trace contextRef="#ctx0" brushRef="#br0" timeOffset="246.817">1 129 11386 0 0,'0'0'1953'0'0,"0"0"-425"0"0,0 0-312 0 0,0 0 25 0 0,0 0 47 0 0,0 0-160 0 0,0 0-400 0 0,0 0-440 0 0,0 0-328 0 0,0 0-120 0 0,0 0-16 0 0,0 0-32 0 0,0 0-120 0 0,5 37-480 0 0,1-26-1232 0 0,-3 0-2777 0 0,1-3-7202 0 0</inkml:trace>
  <inkml:trace contextRef="#ctx0" brushRef="#br0" timeOffset="1240.67">673 1274 0 0 0,'-5'16'0'0'0,"-7"-14"830"0"0,-11-5 2969 0 0,-2-4 3109 0 0,32-93 1485 0 0,93-43-5643 0 0,14 19-2649 0 0,-95 116-2453 0 0,-6 7-5771 0 0,-10 1 5616 0 0,1 0-7292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6057 0 0,'0'0'2377'0'0,"0"0"-2337"0"0,0 0-688 0 0,0 0-40 0 0,0 0 87 0 0,0 0-191 0 0,0 0-848 0 0,0 0-1033 0 0,0 0 1241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12419 0 0,'0'0'1792'0'0,"0"0"-960"0"0,0 0-360 0 0,0 0-8 0 0,0 0 1 0 0,0 0-65 0 0,0 0-136 0 0,0 0-152 0 0,0 0-152 0 0,0 0-176 0 0,0 0-304 0 0,0 0-489 0 0,0 0-735 0 0,0 0-1081 0 0,13 151-1936 0 0,-13-151-1344 0 0</inkml:trace>
  <inkml:trace contextRef="#ctx0" brushRef="#br0" timeOffset="416.363">143 303 136 0 0,'0'0'2717'0'0,"0"0"-86"0"0,0 0 11 0 0,0 0 190 0 0,0 0-66 0 0,0 0-404 0 0,0 0-623 0 0,0 0-631 0 0,0 0-389 0 0,0 0-180 0 0,0 0-120 0 0,0 0-77 0 0,0 0-77 0 0,22-33-100 0 0,70-100-54 0 0,-11 23 41 0 0,-81 110-162 0 0,0-1 1 0 0,1 1 0 0 0,-1-1 0 0 0,0 1 0 0 0,0-1-1 0 0,1 1 1 0 0,-1-1 0 0 0,0 1 0 0 0,1-1 0 0 0,-1 1 0 0 0,0 0-1 0 0,1-1 1 0 0,-1 1 0 0 0,1-1 0 0 0,-1 1 0 0 0,0 0-1 0 0,1 0 1 0 0,-1-1 0 0 0,1 1 0 0 0,-1 0 0 0 0,1 0-1 0 0,0-1 1 0 0,-1 1 0 0 0,1 0 0 0 0,-1 0 0 0 0,1 0 0 0 0,-1 0-1 0 0,1 0 1 0 0,-1 0 0 0 0,1 0 0 0 0,0 0 0 0 0,-1 0-1 0 0,1 0 1 0 0,-1 0 0 0 0,1 0 0 0 0,-1 0 0 0 0,1 1-1 0 0,-1-1 1 0 0,1 0 0 0 0,-1 0 0 0 0,1 0 0 0 0,-1 1-1 0 0,1-1 1 0 0,-1 0 0 0 0,1 1 0 0 0,-1-1 0 0 0,1 1 0 0 0,-1-1-1 0 0,0 0 1 0 0,1 1 0 0 0,-1-1 0 0 0,0 1 0 0 0,1-1-1 0 0,-1 1 1 0 0,0-1 0 0 0,0 1 0 0 0,1-1 0 0 0,-1 1-1 0 0,0-1 1 0 0,0 1 0 0 0,0-1 0 0 0,0 1 0 0 0,0-1 0 0 0,0 2 9 0 0,6 43-272 0 0,-6-35 239 0 0,-1-7 31 0 0,1 1-1 0 0,0 0 0 0 0,0-1 0 0 0,0 1 0 0 0,0 0 0 0 0,0-1 0 0 0,1 1 0 0 0,-1 0 0 0 0,1-1 1 0 0,0 1-1 0 0,0-1 0 0 0,1 1 0 0 0,-1-1 0 0 0,1 0 0 0 0,0 1 0 0 0,-1-1 0 0 0,1 0 0 0 0,1 0 1 0 0,-1 0-1 0 0,0 0 0 0 0,1-1 0 0 0,0 1 0 0 0,-1-1 0 0 0,1 1 0 0 0,0-1 0 0 0,0 0 0 0 0,0 0 1 0 0,0 0-1 0 0,1-1 0 0 0,-1 1 0 0 0,1-1 0 0 0,-1 0 0 0 0,1 0 0 0 0,-1 0 0 0 0,1 0 0 0 0,2 0 3 0 0,11-3-31 0 0,-1-1 0 0 0,1 0-1 0 0,-1-2 1 0 0,0 0-1 0 0,-1 0 1 0 0,1-2 0 0 0,-1 0-1 0 0,0 0 1 0 0,-1-2-1 0 0,0 0 1 0 0,0 0 0 0 0,-1-1-1 0 0,9-9 32 0 0,36-23-6100 0 0,2 8-7168 0 0,-49 30 12396 0 0</inkml:trace>
  <inkml:trace contextRef="#ctx0" brushRef="#br0" timeOffset="852.052">879 1 32 0 0,'0'0'3238'0'0,"0"0"199"0"0,0 0-206 0 0,0 0-464 0 0,0 0-558 0 0,0 0-529 0 0,0 0-434 0 0,0 0-313 0 0,0 0-204 0 0,0 0-171 0 0,0 0-108 0 0,0 0-98 0 0,-20 7-117 0 0,-63 24-87 0 0,79-30-154 0 0,1-1 1 0 0,0 1 0 0 0,0 0-1 0 0,1 0 1 0 0,-1 1 0 0 0,0-1-1 0 0,0 0 1 0 0,0 1 0 0 0,1 0-1 0 0,-1 0 1 0 0,1-1 0 0 0,-1 2-1 0 0,1-1 1 0 0,0 0 0 0 0,0 0-1 0 0,0 1 1 0 0,0-1 0 0 0,0 1-1 0 0,1-1 1 0 0,-1 1 0 0 0,1 0-1 0 0,0 0 1 0 0,-1 1 5 0 0,0 2-76 0 0,1-4 66 0 0,0 0 0 0 0,0-1 1 0 0,1 1-1 0 0,-1 0 0 0 0,1 0 0 0 0,-1 0 0 0 0,1-1 1 0 0,0 1-1 0 0,0 0 0 0 0,0 0 0 0 0,0 0 1 0 0,0-1-1 0 0,0 1 0 0 0,0 0 0 0 0,1 0 0 0 0,-1 0 1 0 0,0-1-1 0 0,1 1 0 0 0,0 0 0 0 0,-1 0 1 0 0,1-1-1 0 0,0 1 0 0 0,0-1 0 0 0,0 1 0 0 0,0 0 1 0 0,0-1-1 0 0,0 0 0 0 0,1 1 0 0 0,-1-1 1 0 0,0 0-1 0 0,1 0 0 0 0,-1 0 0 0 0,1 0 0 0 0,-1 0 1 0 0,1 0-1 0 0,0 0 0 0 0,-1 0 0 0 0,1 0 1 0 0,0-1-1 0 0,-1 1 0 0 0,1-1 0 0 0,0 1 0 0 0,1-1 10 0 0,81 9 423 0 0,150-27 2402 0 0,-230 18-2802 0 0,0 0-1 0 0,0 1 0 0 0,0 0 1 0 0,0 0-1 0 0,-1 0 1 0 0,1 0-1 0 0,0 1 0 0 0,-1-1 1 0 0,1 1-1 0 0,-1 0 1 0 0,0 0-1 0 0,1 0 1 0 0,-1 0-1 0 0,0 1 0 0 0,0 0 1 0 0,0-1-1 0 0,-1 1 1 0 0,1 0-1 0 0,-1 0 1 0 0,1 0-1 0 0,-1 1 0 0 0,0-1 1 0 0,0 1-1 0 0,-1-1 1 0 0,1 1-1 0 0,-1-1 1 0 0,0 1-1 0 0,1 0 0 0 0,-1 2-22 0 0,15 116 296 0 0,-29 139-695 0 0,9-201 90 0 0,3-25 90 0 0,-1 0 0 0 0,-2 0-1 0 0,-1 0 1 0 0,-2-1 0 0 0,-1 0-1 0 0,-2 0 1 0 0,-1-1 0 0 0,-9 17 219 0 0,18-44-33 0 0,-1-1 0 0 0,1 0 0 0 0,-1 1 0 0 0,0-1 0 0 0,0-1 0 0 0,-1 1 0 0 0,0 0 0 0 0,0-1 0 0 0,0 0 0 0 0,0 0 0 0 0,0 0 0 0 0,-1-1 0 0 0,0 1 0 0 0,0-1 0 0 0,0 0 0 0 0,0 0 0 0 0,0-1 0 0 0,0 1 0 0 0,-1-1 0 0 0,1 0 0 0 0,-1-1 0 0 0,0 0 0 0 0,1 1 0 0 0,-2-2 33 0 0,5-2-15 0 0,-1-1 1 0 0,0 1 0 0 0,1-1 0 0 0,-1 0-1 0 0,1 0 1 0 0,0 0 0 0 0,0 0 0 0 0,0 0 0 0 0,0-1-1 0 0,1 1 1 0 0,-1 0 0 0 0,1-1 0 0 0,0 0-1 0 0,0 1 1 0 0,0-1 0 0 0,0 0 0 0 0,1 1 0 0 0,-1-1-1 0 0,1 0 1 0 0,0 1 0 0 0,0-1 0 0 0,1 0-1 0 0,-1 0 1 0 0,1-2 14 0 0,3-22 58 0 0,0 0-1 0 0,2 0 0 0 0,1 0 1 0 0,1 0-1 0 0,2 1 0 0 0,0 0 1 0 0,2 1-1 0 0,1 1 0 0 0,1 0 1 0 0,1 0-1 0 0,1 1 0 0 0,2 1 1 0 0,5-5-58 0 0,6-6-64 0 0,2 2 0 0 0,1 1 0 0 0,1 2 0 0 0,1 0 0 0 0,2 3 0 0 0,1 1 0 0 0,1 2-1 0 0,0 1 1 0 0,21-7 64 0 0,125-41-8748 0 0,-151 59-1896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2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0 778 0 0 0,'0'0'641'0'0,"0"0"349"0"0,0 0 37 0 0,0 0-87 0 0,0 0-113 0 0,0 0-124 0 0,0 0-67 0 0,0 0-31 0 0,0 22-2 0 0,2 148 2174 0 0,-1-162-3629 0 0,0 8 4816 0 0,-1-23 2482 0 0,-2-5-6296 0 0,1 0 1 0 0,0 0 0 0 0,1 0 0 0 0,0 0-1 0 0,1 0 1 0 0,1 0 0 0 0,0 0-1 0 0,0 0 1 0 0,1 0 0 0 0,1 1-1 0 0,0-1 1 0 0,3-5-151 0 0,14-19 88 0 0,2 2 0 0 0,1 0 0 0 0,2 2-1 0 0,1 1 1 0 0,15-14-88 0 0,-15 17-4 0 0,43-37-992 0 0,-50 52-1994 0 0,-7 10-5512 0 0,-8 3-560 0 0</inkml:trace>
  <inkml:trace contextRef="#ctx0" brushRef="#br0" timeOffset="283.598">433 601 3313 0 0,'0'0'4986'0'0,"0"0"-3283"0"0,0 0-1009 0 0,0 0 83 0 0,0 0 278 0 0,0 0 200 0 0,0 0-23 0 0,-19 33-230 0 0,-56 103-287 0 0,73-133-677 0 0,0 1-1 0 0,-1-1 1 0 0,1 1 0 0 0,1 0 0 0 0,-1-1 0 0 0,0 1 0 0 0,1 0 0 0 0,0 0 0 0 0,0 0 0 0 0,0 0 0 0 0,0 0 0 0 0,1 0 0 0 0,0 0 0 0 0,0 0 0 0 0,0 1 0 0 0,0-1 0 0 0,0 0 0 0 0,1 0 0 0 0,0 0-1 0 0,1 3-37 0 0,0 1 88 0 0,1-1 21 0 0,0 1-1 0 0,0-1 1 0 0,1 1-1 0 0,0-1 1 0 0,0 0-1 0 0,0 0 1 0 0,1-1-1 0 0,0 0 1 0 0,1 0-1 0 0,0 0 1 0 0,0 0-1 0 0,0-1 1 0 0,0 0-1 0 0,1 0 1 0 0,0-1-1 0 0,0 1 1 0 0,0-2-1 0 0,0 1 1 0 0,0-1-1 0 0,1 0 1 0 0,0 0-1 0 0,0-1 1 0 0,0 0-1 0 0,0-1 1 0 0,0 0-1 0 0,0 0 1 0 0,0 0-1 0 0,2-1-108 0 0,-2 1 135 0 0,0-1 0 0 0,0 0 0 0 0,0 0 0 0 0,0-1 0 0 0,0 0 0 0 0,0 0 0 0 0,0-1 0 0 0,0 0 0 0 0,0 0 0 0 0,0-1 0 0 0,-1 1 0 0 0,1-2 0 0 0,-1 1 0 0 0,0-1 0 0 0,0-1 0 0 0,0 1 0 0 0,-1-1 0 0 0,0 0 0 0 0,1-1 0 0 0,-2 1 0 0 0,1-1 0 0 0,-1 0 0 0 0,4-6-135 0 0,-5 4 49 0 0,-1 0 0 0 0,-1 0 0 0 0,1 0 0 0 0,-1 0 0 0 0,-1 0 0 0 0,0-1 0 0 0,0 1 0 0 0,0 0 0 0 0,-1-1 0 0 0,-1 1 1 0 0,1 0-1 0 0,-1-1 0 0 0,-1 1 0 0 0,1 0 0 0 0,-1 0 0 0 0,-1 0 0 0 0,0 0 0 0 0,0 0 0 0 0,0 0 0 0 0,-1 1 0 0 0,0 0 0 0 0,-2-3-49 0 0,-76-98-1275 0 0,6 66-4201 0 0,52 41-3788 0 0,18 1 479 0 0</inkml:trace>
  <inkml:trace contextRef="#ctx0" brushRef="#br0" timeOffset="565.697">910 336 3337 0 0,'0'0'2199'0'0,"0"0"-567"0"0,0 0-30 0 0,0 0 270 0 0,0 0 171 0 0,0 0-104 0 0,0 0-425 0 0,0 0-455 0 0,0 0-299 0 0,0 0-168 0 0,0 0-18 0 0,0 0 17 0 0,0 0-37 0 0,16 0-22 0 0,51 6-66 0 0,-66-5-446 0 0,1 0-1 0 0,-1 0 1 0 0,1 1 0 0 0,-1-1 0 0 0,0 0-1 0 0,1 1 1 0 0,-1-1 0 0 0,0 1 0 0 0,0 0-1 0 0,0-1 1 0 0,0 1 0 0 0,0 0-1 0 0,0 0 1 0 0,-1 0 0 0 0,1-1 0 0 0,-1 1-1 0 0,1 0 1 0 0,-1 0 0 0 0,0 0 0 0 0,1 0-1 0 0,-1 0 1 0 0,0 0 0 0 0,0 0 0 0 0,-1 0-1 0 0,1 0 1 0 0,0 0 0 0 0,-1-1 0 0 0,1 1-1 0 0,-1 2-19 0 0,0 8 105 0 0,1 10 21 0 0,-1 32-11 0 0,2 1 1 0 0,2 0-1 0 0,3-1 1 0 0,2 0-1 0 0,5 7-115 0 0,-7-36-88 0 0,1-1 0 0 0,2 0 1 0 0,0 0-1 0 0,2-1 0 0 0,0 0 0 0 0,2-1 0 0 0,0 0 0 0 0,11 12 88 0 0,9-4-1695 0 0,-6-22-2823 0 0,-20-26-6584 0 0,-6 14 6474 0 0</inkml:trace>
  <inkml:trace contextRef="#ctx0" brushRef="#br0" timeOffset="814.283">755 675 5105 0 0,'0'0'976'0'0,"0"0"-552"0"0,0 0 40 0 0,0 0 425 0 0,0 0 143 0 0,0 0-64 0 0,0 0-248 0 0,0 0-336 0 0,206 0-232 0 0,-158 0-240 0 0,4 0-368 0 0,3 0-416 0 0,0-4-576 0 0,2 1-729 0 0,-2-5-583 0 0,-1 1-129 0 0,-12 3 2465 0 0,-16 1 424 0 0</inkml:trace>
  <inkml:trace contextRef="#ctx0" brushRef="#br0" timeOffset="1247.346">1681 554 3393 0 0,'0'0'2871'0'0,"0"0"-432"0"0,0 0-313 0 0,0 0-244 0 0,0 0-158 0 0,0 0-184 0 0,-34 9-210 0 0,-106 33-215 0 0,45 5 665 0 0,81-35-1513 0 0,12-11-225 0 0,0 0-28 0 0,-1 1 1 0 0,1-1-1 0 0,-1 0 1 0 0,1 1 0 0 0,-1-1-1 0 0,1 1 1 0 0,0 0-1 0 0,0-1 1 0 0,0 1 0 0 0,0 0-1 0 0,0 1 1 0 0,0-1-1 0 0,0 0 1 0 0,1 0 0 0 0,-1 1-1 0 0,1-1 1 0 0,-1 1-1 0 0,1-1 1 0 0,0 1-1 0 0,0 0 1 0 0,0-1 0 0 0,1 1-1 0 0,-1 0 1 0 0,1 0-1 0 0,-1 0 1 0 0,1-1 0 0 0,0 1-1 0 0,0 0 1 0 0,0 0-1 0 0,0 0 1 0 0,1 0 0 0 0,-1-1-1 0 0,1 1 1 0 0,0 0-1 0 0,0 0 1 0 0,0-1-1 0 0,1 3-14 0 0,5-1 6 0 0,1-1-1 0 0,-1 0 0 0 0,1 0 0 0 0,0-1 0 0 0,0 0 1 0 0,0-1-1 0 0,0 1 0 0 0,0-1 0 0 0,1-1 0 0 0,-1 0 0 0 0,0 0 1 0 0,0 0-1 0 0,0-1 0 0 0,1-1 0 0 0,-1 1 0 0 0,0-1 1 0 0,6-3-6 0 0,-4 3 5 0 0,21-6-8 0 0,-2-1 0 0 0,1 0 0 0 0,-1-3-1 0 0,-1 0 1 0 0,0-2 0 0 0,4-4 3 0 0,-4 0-355 0 0,-26 51 110 0 0,-1-30 240 0 0,-1 1-1 0 0,1-1 1 0 0,1 0-1 0 0,-1 0 1 0 0,0 0 0 0 0,1 0-1 0 0,0 0 1 0 0,-1 0-1 0 0,1 0 1 0 0,0-1-1 0 0,0 1 1 0 0,1 0 0 0 0,-1-1-1 0 0,1 0 1 0 0,-1 0-1 0 0,1 0 1 0 0,0 0 0 0 0,-1 0-1 0 0,1 0 1 0 0,0-1-1 0 0,0 1 1 0 0,1-1 0 0 0,-1 0-1 0 0,0 0 1 0 0,0 0-1 0 0,0 0 1 0 0,1 0-1 0 0,-1-1 1 0 0,0 0 0 0 0,2 1 5 0 0,5-1 10 0 0,-1 0 0 0 0,0 0 0 0 0,0-1 0 0 0,0 0 0 0 0,0 0 0 0 0,0-1 0 0 0,0 0 0 0 0,-1-1 1 0 0,1 0-1 0 0,7-3-10 0 0,12-10 64 0 0,-1-1 1 0 0,-1-2-1 0 0,-1 0 0 0 0,0-2 1 0 0,-1 0-1 0 0,-2-2 1 0 0,0-1-1 0 0,-2 0 1 0 0,0-2-1 0 0,-2 0 0 0 0,0-1 1 0 0,-2 0-1 0 0,6-17-64 0 0,-11 20 6 0 0,0 1-1 0 0,-2-2 1 0 0,-1 1-1 0 0,-1-1 0 0 0,-1-1 1 0 0,-1 1-1 0 0,-1-1 1 0 0,-1 0-1 0 0,-2 0 1 0 0,0 0-1 0 0,-3-15-5 0 0,-32-34 142 0 0,33 74-143 0 0,0 0-1 0 0,0-1 1 0 0,0 1-1 0 0,-1 0 1 0 0,1 0-1 0 0,0 0 1 0 0,-1 0-1 0 0,1 0 1 0 0,-1 1-1 0 0,1-1 1 0 0,-1 0-1 0 0,1 1 1 0 0,-1-1-1 0 0,0 1 1 0 0,1-1-1 0 0,-1 1 1 0 0,0 0-1 0 0,1 0 1 0 0,-1 0-1 0 0,0 0 1 0 0,1 0-1 0 0,-1 0 1 0 0,0 0-1 0 0,1 0 1 0 0,-1 1-1 0 0,0-1 1 0 0,1 1-1 0 0,-1-1 1 0 0,0 1-1 0 0,1 0 1 0 0,-1-1-1 0 0,1 1 1 0 0,0 0-1 0 0,-1 0 1 0 0,1 0-1 0 0,0 0 1 0 0,-1 0 0 0 0,1 1-1 0 0,0-1 1 0 0,0 0-1 0 0,0 1 1 0 0,0-1-1 0 0,0 0 1 0 0,0 1-1 0 0,0-1 1 0 0,0 2 1 0 0,-12 20 5 0 0,2 0 0 0 0,0 2 0 0 0,1-1 0 0 0,2 1 1 0 0,0 1-1 0 0,2-1 0 0 0,0 1 0 0 0,2 0 0 0 0,1 1 1 0 0,1-1-1 0 0,2 5-5 0 0,-3-8 2 0 0,1 0 1 0 0,2 0-1 0 0,0 1 0 0 0,1-1 0 0 0,1 0 1 0 0,2 0-1 0 0,0 0 0 0 0,1-1 1 0 0,2 1-1 0 0,0-1 0 0 0,1-1 1 0 0,1 1-1 0 0,1-1 0 0 0,1-1 1 0 0,4 5-3 0 0,-9-16-75 0 0,0-1 1 0 0,0 0 0 0 0,0 0-1 0 0,1 0 1 0 0,1 0 0 0 0,-1-1-1 0 0,1-1 1 0 0,0 1-1 0 0,1-1 1 0 0,-1-1 0 0 0,1 1-1 0 0,9 3 75 0 0,-17-9-79 0 0,-1 1-1 0 0,1-1 0 0 0,-1 0 0 0 0,1 0 0 0 0,0 1 0 0 0,-1-1 0 0 0,1 0 0 0 0,-1 0 0 0 0,1 0 0 0 0,-1 0 0 0 0,1 0 1 0 0,-1 0-1 0 0,1 0 0 0 0,0 0 0 0 0,-1 0 0 0 0,1 0 0 0 0,-1 0 0 0 0,1 0 0 0 0,0 0 0 0 0,-1 0 0 0 0,1 0 1 0 0,-1-1-1 0 0,1 1 0 0 0,-1 0 0 0 0,1 0 0 0 0,-1-1 0 0 0,1 1 0 0 0,-1 0 0 0 0,1-1 0 0 0,-1 1 0 0 0,1 0 1 0 0,-1-1-1 0 0,0 1 0 0 0,1-1 0 0 0,-1 1 0 0 0,0-1 0 0 0,1 1 0 0 0,-1-1 0 0 0,0 1 0 0 0,0-1 0 0 0,1 1 1 0 0,-1-1-1 0 0,0 1 0 0 0,0-1 0 0 0,0 1 0 0 0,0-1 0 0 0,1 0 80 0 0,-6-28-10114 0 0,0 21 3351 0 0</inkml:trace>
  <inkml:trace contextRef="#ctx0" brushRef="#br0" timeOffset="1498.018">1788 399 8186 0 0,'0'0'1263'0'0,"0"0"-20"0"0,0 0 328 0 0,0 0 178 0 0,0 0-83 0 0,0 0-280 0 0,0 0-302 0 0,38 8-241 0 0,122 27-184 0 0,-32-27 207 0 0,-66-8-1254 0 0,117 0 1269 0 0,-120 0-4312 0 0,0 0-4029 0 0,-45 0-2658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9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68 0 0 0,'0'0'635'0'0,"0"-5"408"0"0,0-30 2405 0 0,-43 9 4103 0 0,30 26-6626 0 0,7-1-731 0 0,-1 1-1 0 0,1 0 0 0 0,-1 0 1 0 0,1 0-1 0 0,-1 1 0 0 0,1 0 1 0 0,0 0-1 0 0,-1 1 0 0 0,1 0 1 0 0,0 0-1 0 0,0 1 0 0 0,0-1 1 0 0,0 1-1 0 0,1 0 0 0 0,-1 1-193 0 0,-5 4 51 0 0,0 0 0 0 0,1 1 1 0 0,1 0-1 0 0,-1 1 0 0 0,2 0 0 0 0,-1 0 0 0 0,1 1 0 0 0,1 0 0 0 0,0 1 0 0 0,0-1 1 0 0,1 1-1 0 0,1 0 0 0 0,0 1 0 0 0,1 0 0 0 0,-2 8-51 0 0,0 3 74 0 0,1 1 0 0 0,2 0 0 0 0,0 0 0 0 0,2 0 0 0 0,0 0 0 0 0,2 8-74 0 0,1-26 65 0 0,0 0 0 0 0,0 0 0 0 0,0 0 0 0 0,1-1 0 0 0,0 1 0 0 0,0-1 0 0 0,1 0 0 0 0,0 0 0 0 0,0 0 0 0 0,0 0 1 0 0,0-1-1 0 0,1 1 0 0 0,0-1 0 0 0,0 0 0 0 0,1-1 0 0 0,0 1 0 0 0,-1-1 0 0 0,1 0 0 0 0,1-1 0 0 0,-1 0 0 0 0,0 1 0 0 0,1-2 0 0 0,0 1 0 0 0,-1-1 0 0 0,1 0 0 0 0,0-1 0 0 0,0 1 0 0 0,0-1 0 0 0,0-1 0 0 0,1 1 0 0 0,-1-1 0 0 0,0-1 0 0 0,0 1 0 0 0,0-1 0 0 0,0 0 0 0 0,0-1 0 0 0,0 0 1 0 0,0 0-1 0 0,-1 0 0 0 0,1-1 0 0 0,0 0 0 0 0,-1 0 0 0 0,3-2-65 0 0,13-10 140 0 0,-2-1 1 0 0,0-1 0 0 0,-1-1 0 0 0,0 0-1 0 0,-2-1 1 0 0,0-1 0 0 0,-1-1 0 0 0,-1 0-1 0 0,-1-1 1 0 0,-1-1 0 0 0,-1 0 0 0 0,-1 0-1 0 0,-1-1 1 0 0,-1-1 0 0 0,-1 1-1 0 0,-2-2 1 0 0,2-12-141 0 0,-4 8 399 0 0,-4 30-334 0 0,0 0-87 0 0,1 26-602 0 0,2-3 639 0 0,2-1 0 0 0,1 0 1 0 0,1 0-1 0 0,0 0 1 0 0,2-1-1 0 0,1 0 1 0 0,9 15-16 0 0,-10-22-15 0 0,0-1 0 0 0,1 0 0 0 0,1 0 0 0 0,0-1 0 0 0,0-1 0 0 0,2 0 0 0 0,-1 0 1 0 0,1-1-1 0 0,1-1 0 0 0,-1 0 0 0 0,2-1 0 0 0,-1 0 0 0 0,1-2 0 0 0,0 1 0 0 0,16 3 15 0 0,26 3-3777 0 0,1-9-3836 0 0,-49-4-3073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0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0 0 0,'0'0'835'0'0,"0"0"761"0"0,0 0 349 0 0,0 0-69 0 0,0 0-250 0 0,0 0-297 0 0,0 0-254 0 0,0 0-189 0 0,0 0-129 0 0,0 0-106 0 0,31-6-38 0 0,97-18-23 0 0,-24 18 1014 0 0,78 28 563 0 0,-143-4-872 0 0,-39-18-936 0 0,0 0 99 0 0,0 0 100 0 0,0 0 88 0 0,0 0 25 0 0,-23-19 1012 0 0,-162-186-878 0 0,154 169-869 0 0,2 2-4536 0 0,28 34 1417 0 0,2 1-2788 0 0,2 1 2319 0 0,-3-2 3429 0 0,3 0-6109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0,'0'0'1826'0'0,"0"0"309"0"0,0 0-52 0 0,0 0-365 0 0,0 0-403 0 0,0 0-262 0 0,0 0-70 0 0,0 0 35 0 0,2 2 66 0 0,19 40 3605 0 0,-16 41-2982 0 0,-5-66-1506 0 0,-10 53 481 0 0,2-42-3891 0 0,1-2-6974 0 0,6-25 3081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7906 0 0,'0'0'3272'0'0,"0"0"-2015"0"0,0 0-385 0 0,0 0-232 0 0,0 0-144 0 0,0 0-160 0 0,0 0-352 0 0,0 0-192 0 0,0 0-72 0 0,0 0-64 0 0,0 0-64 0 0,0 0-368 0 0,0 0-633 0 0,0 0-1391 0 0,64 96-2481 0 0,-51-85 2024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7370 0 0,'0'0'1248'0'0,"0"0"-151"0"0,0 0 38 0 0,0 0 196 0 0,0 0 118 0 0,0 0-146 0 0,0 0-295 0 0,0 0-280 0 0,0 0-233 0 0,0 0-191 0 0,0 0-143 0 0,0 0-92 0 0,-25 22-57 0 0,-75 68-37 0 0,75-51-112 0 0,28-34 126 0 0,-1-1-1 0 0,1 0 1 0 0,0 0 0 0 0,0 0 0 0 0,1 0 0 0 0,-1 0 0 0 0,1 0-1 0 0,-1-1 1 0 0,1 0 0 0 0,0 0 0 0 0,1 0 0 0 0,-1 0 0 0 0,0-1-1 0 0,1 0 1 0 0,-1 1 0 0 0,1-2 0 0 0,0 1 0 0 0,0 0 0 0 0,0-1-1 0 0,0 0 1 0 0,2 0 11 0 0,3 3-16 0 0,50 12-55 0 0,-47-13 62 0 0,0 0 1 0 0,0 1-1 0 0,0 0 0 0 0,-1 1 1 0 0,1 0-1 0 0,-1 1 1 0 0,0 0-1 0 0,8 7 9 0 0,-18-11 34 0 0,-1 1 0 0 0,0 0 0 0 0,1 0 0 0 0,-1 0 0 0 0,0 0 0 0 0,0 0-1 0 0,-1 0 1 0 0,1 0 0 0 0,0 0 0 0 0,-1 1 0 0 0,0-1 0 0 0,0 0 0 0 0,0 0 0 0 0,0 0 0 0 0,-1 1 0 0 0,1-1 0 0 0,-1 0 0 0 0,0 0 0 0 0,0 0-1 0 0,0 0 1 0 0,0 0 0 0 0,0 0 0 0 0,0 0 0 0 0,-1 0 0 0 0,0-1 0 0 0,0 1 0 0 0,1-1 0 0 0,-1 1 0 0 0,-1-1 0 0 0,1 1 0 0 0,0-1 0 0 0,-1 0-1 0 0,1 0 1 0 0,-1 0 0 0 0,1 0 0 0 0,-1-1 0 0 0,0 1 0 0 0,0-1 0 0 0,-1 1-34 0 0,-12 8 31 0 0,0-1-1 0 0,0-1 1 0 0,-1 0 0 0 0,0-1-1 0 0,-1-1 1 0 0,0 0 0 0 0,1-2-1 0 0,-2 0 1 0 0,1-1 0 0 0,0 0-1 0 0,-1-2 1 0 0,-6 0-31 0 0,-16-13-1710 0 0,31 3-1490 0 0,1-3-3428 0 0,5 4-682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5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209 379 1072 0 0,'0'0'2458'0'0,"0"0"-774"0"0,0 0-223 0 0,0 0 67 0 0,0 0 198 0 0,0 0 106 0 0,0 0-130 0 0,0 0-278 0 0,0 0-278 0 0,0 0-286 0 0,0 0-240 0 0,0 0-201 0 0,0 0-148 0 0,-31 21-105 0 0,-98 67-67 0 0,127-87-97 0 0,-1 0-1 0 0,0 1 1 0 0,1-1 0 0 0,-1 1-1 0 0,1-1 1 0 0,-1 1 0 0 0,1 0 0 0 0,0 0-1 0 0,0 0 1 0 0,0 0 0 0 0,0 0-1 0 0,0 0 1 0 0,0 1 0 0 0,1-1-1 0 0,-1 1 1 0 0,1-1 0 0 0,0 1 0 0 0,-1-1-1 0 0,1 1 1 0 0,0 0 0 0 0,1 0-1 0 0,-1 0 1 0 0,0-1 0 0 0,1 3-2 0 0,-1 3-10 0 0,0-3-31 0 0,0-1 1 0 0,0 0 0 0 0,0 1 0 0 0,1-1 0 0 0,0 0-1 0 0,-1 1 1 0 0,2-1 0 0 0,-1 0 0 0 0,0 1 0 0 0,1-1-1 0 0,0 0 1 0 0,0 1 0 0 0,0-1 0 0 0,0 0 0 0 0,1 0-1 0 0,0 0 1 0 0,0 0 0 0 0,0 0 0 0 0,0 0 0 0 0,1-1-1 0 0,-1 1 1 0 0,1-1 0 0 0,0 1 0 0 0,0-1 0 0 0,0 0-1 0 0,0 0 1 0 0,1-1 0 0 0,2 3 40 0 0,88 31-4071 0 0,60-36-8684 0 0,-132-3 12208 0 0</inkml:trace>
  <inkml:trace contextRef="#ctx0" brushRef="#br0" timeOffset="248.474">675 486 0 0 0,'0'0'2559'0'0,"0"0"286"0"0,0 0-215 0 0,0 0-355 0 0,0 0-387 0 0,0 0-326 0 0,0 0-267 0 0,0 0-218 0 0,0 0-159 0 0,0 0-157 0 0,0 0-154 0 0,0 0-152 0 0,0 0-127 0 0,-27 30-112 0 0,-78 94-72 0 0,85-75-30 0 0,27-42-59 0 0,-1 1 0 0 0,2-1 1 0 0,-1 0-1 0 0,1-1 0 0 0,0 0 1 0 0,0 0-1 0 0,1-1 1 0 0,-1 0-1 0 0,1 0 0 0 0,1-1 1 0 0,-1 0-1 0 0,0-1 0 0 0,1 0 1 0 0,0 0-1 0 0,0-1 1 0 0,0 0-1 0 0,0-1 0 0 0,0 0 1 0 0,0-1-1 0 0,0 0 0 0 0,0 0 1 0 0,0-1-1 0 0,9-2-55 0 0,-12 3 72 0 0,1 1 1 0 0,0-1-1 0 0,0-1 0 0 0,0 0 1 0 0,0 0-1 0 0,-1 0 0 0 0,1-1 0 0 0,0 0 1 0 0,-1-1-1 0 0,0 1 0 0 0,1-1 0 0 0,-1-1 1 0 0,0 1-1 0 0,-1-1 0 0 0,1-1 1 0 0,-1 1-1 0 0,1-1 0 0 0,-1 0 0 0 0,-1-1 1 0 0,1 1-1 0 0,-1-1 0 0 0,0 0 0 0 0,0 0 1 0 0,-1-1-1 0 0,0 0 0 0 0,0 1 1 0 0,0-1-1 0 0,-1-1 0 0 0,0 1 0 0 0,0 0 1 0 0,-1-1-1 0 0,0 1 0 0 0,0-1 0 0 0,-1 0 1 0 0,0 0-1 0 0,0-3-72 0 0,-2 2-56 0 0,1 1-1 0 0,-1-1 1 0 0,0 1-1 0 0,0 0 1 0 0,-1-1-1 0 0,-1 1 1 0 0,1 0 0 0 0,-1 0-1 0 0,0 1 1 0 0,-1-1-1 0 0,-4-6 57 0 0,4 8-326 0 0,-1-1 0 0 0,0 1 0 0 0,0 0 0 0 0,0 1 0 0 0,-1-1-1 0 0,1 1 1 0 0,-1 0 0 0 0,-1 1 0 0 0,1-1 0 0 0,-1 1 0 0 0,0 1 0 0 0,-6-4 326 0 0,5 4-947 0 0,-18-8-2418 0 0,8 7-3567 0 0,8 3-839 0 0</inkml:trace>
  <inkml:trace contextRef="#ctx0" brushRef="#br0" timeOffset="613.38">1039 703 8874 0 0,'0'0'2066'0'0,"0"0"-742"0"0,0 0-80 0 0,0 0 118 0 0,0 0-26 0 0,0 0-162 0 0,0 0-227 0 0,0 0-211 0 0,0 0-148 0 0,0 0-149 0 0,0 0-142 0 0,0 0-78 0 0,33-29-74 0 0,98-93-40 0 0,-68 53 21 0 0,14-15-168 0 0,-75 85-3 0 0,-1 0 0 0 0,1 0-1 0 0,-1-1 1 0 0,0 1 0 0 0,1 1-1 0 0,-1-1 1 0 0,0 0-1 0 0,0 0 1 0 0,1 0 0 0 0,-1 1-1 0 0,0-1 1 0 0,0 0 0 0 0,0 1-1 0 0,-1-1 1 0 0,1 1-1 0 0,0-1 1 0 0,-1 1 0 0 0,1 0-1 0 0,-1-1 1 0 0,1 1 0 0 0,-1 0-1 0 0,1-1 1 0 0,-1 1-1 0 0,0 0 1 0 0,0-1 0 0 0,0 1-1 0 0,0 0 1 0 0,0-1-1 0 0,-1 1 1 0 0,1 0 0 0 0,0-1-1 0 0,-1 1 1 0 0,1 0 45 0 0,0 0-43 0 0,-1 2 75 0 0,1 0 1 0 0,0 1-1 0 0,0-1 0 0 0,0 0 0 0 0,1 0 1 0 0,-1 1-1 0 0,1-1 0 0 0,0 0 0 0 0,0 0 1 0 0,1 0-1 0 0,-1 0 0 0 0,1 0 0 0 0,0-1 1 0 0,0 1-1 0 0,0 0 0 0 0,0-1 0 0 0,1 1 1 0 0,-1-1-1 0 0,1 0 0 0 0,0 0 0 0 0,0 0 1 0 0,0 0-1 0 0,1 0 0 0 0,-1-1 0 0 0,0 1 1 0 0,1-1-1 0 0,0 0 0 0 0,0 0 0 0 0,-1-1 1 0 0,1 1-1 0 0,0-1 0 0 0,0 1 0 0 0,0-1 1 0 0,1-1-1 0 0,-1 1 0 0 0,0 0 0 0 0,0-1 1 0 0,0 0-1 0 0,2 0-32 0 0,2-2 197 0 0,0 0 0 0 0,0 0 0 0 0,0 0 0 0 0,0-1 0 0 0,-1-1 0 0 0,1 1 1 0 0,-1-1-1 0 0,0 0 0 0 0,0-1 0 0 0,0 0 0 0 0,-1 0 0 0 0,1 0 0 0 0,-1-1 0 0 0,-1 0 1 0 0,1 0-1 0 0,-1 0 0 0 0,0-1 0 0 0,0 0 0 0 0,-1 0 0 0 0,0 0 0 0 0,0 0 0 0 0,0-2-197 0 0,39-50-1060 0 0,-25 44-2077 0 0,-11 11-659 0 0,0 1-3586 0 0,0 3-2237 0 0</inkml:trace>
  <inkml:trace contextRef="#ctx0" brushRef="#br0" timeOffset="932.245">2124 328 12331 0 0,'0'0'3140'0'0,"0"0"-1415"0"0,0 0-700 0 0,0 0-158 0 0,0 0-80 0 0,0 0-107 0 0,0 0-146 0 0,0 0-161 0 0,0 0-134 0 0,0 0-98 0 0,0 0-68 0 0,0 0-47 0 0,0 0-16 0 0,-28 18-28 0 0,-84 57-46 0 0,84-44-180 0 0,29-29 223 0 0,0 0 0 0 0,1-1 0 0 0,-1 1 1 0 0,0-1-1 0 0,1 1 0 0 0,-1-1 0 0 0,1 0 1 0 0,-1 0-1 0 0,1 1 0 0 0,-1-1 0 0 0,1 0 1 0 0,0 0-1 0 0,0-1 0 0 0,0 1 0 0 0,-1 0 1 0 0,1-1-1 0 0,0 1 0 0 0,0-1 0 0 0,0 1 1 0 0,0-1-1 0 0,0 0 0 0 0,0 0 0 0 0,0 0 1 0 0,1 0 20 0 0,4 1-32 0 0,80 15-107 0 0,-84-14 167 0 0,0 0-1 0 0,0 1 0 0 0,-1-1 0 0 0,1 1 0 0 0,-1-1 0 0 0,0 1 0 0 0,1 0 1 0 0,-1 0-1 0 0,0 0 0 0 0,-1 0 0 0 0,1 0 0 0 0,-1 0 0 0 0,1 1 0 0 0,-1-1 0 0 0,0 0 1 0 0,0 1-1 0 0,0-1 0 0 0,-1 1 0 0 0,1-1 0 0 0,-1 1 0 0 0,0 0 0 0 0,0-1 0 0 0,0 1 1 0 0,-1-1-1 0 0,1 1 0 0 0,-1-1 0 0 0,1 1 0 0 0,-1-1 0 0 0,-1 1 0 0 0,1-1 1 0 0,0 0-1 0 0,-1 0 0 0 0,1 1 0 0 0,-1-1 0 0 0,0 0-27 0 0,-13 13 88 0 0,-1 0 0 0 0,0-2 1 0 0,-1 1-1 0 0,-1-2 0 0 0,0 0 0 0 0,-1-2 0 0 0,0 0 0 0 0,-8 3-87 0 0,-58 27-770 0 0,49-30-3442 0 0,29-10-1325 0 0,3-1-5520 0 0</inkml:trace>
  <inkml:trace contextRef="#ctx0" brushRef="#br0" timeOffset="1185.745">2553 159 16564 0 0,'0'0'1133'0'0,"0"0"-531"0"0,0 0-6 0 0,0 0 211 0 0,0 0 97 0 0,0 0-81 0 0,0 0-218 0 0,-2 35-234 0 0,-5 111-156 0 0,-12-8-107 0 0,14-29-518 0 0,4-86-3150 0 0,1 0-3794 0 0,0-11 2195 0 0,0-9-1086 0 0</inkml:trace>
  <inkml:trace contextRef="#ctx0" brushRef="#br0" timeOffset="1432.99">2265 438 7050 0 0,'0'0'1136'0'0,"0"0"-656"0"0,0 0-168 0 0,0 0-104 0 0,0 0-32 0 0,0 0-8 0 0,212-14 0 0 0,-179 14-16 0 0,0 0-24 0 0,1 0-104 0 0,-1 3-320 0 0,0 5-600 0 0,-2-5-1329 0 0,-5 1-1439 0 0,-11 0 743 0 0</inkml:trace>
  <inkml:trace contextRef="#ctx0" brushRef="#br0" timeOffset="1584.449">2991 416 6913 0 0,'0'0'2600'0'0,"0"0"-499"0"0,0 0-192 0 0,0 0-154 0 0,0 0-253 0 0,0 0-301 0 0,0 0-354 0 0,0 0-314 0 0,0 0-188 0 0,0 0-151 0 0,0 0-94 0 0,-34 19-40 0 0,-104 57-44 0 0,80-34-122 0 0,57-41 88 0 0,0 0 0 0 0,0 0 0 0 0,0 0 0 0 0,0-1 0 0 0,1 1 0 0 0,-1 0 0 0 0,0 1 0 0 0,0-1 0 0 0,1 0 0 0 0,-1 0 0 0 0,0 0 0 0 0,1 0 0 0 0,-1 0 0 0 0,1 1 0 0 0,0-1 0 0 0,-1 0 0 0 0,1 1 0 0 0,0-1 0 0 0,0 0 0 0 0,0 0 0 0 0,0 1 0 0 0,0-1 0 0 0,0 0 0 0 0,0 1 0 0 0,0-1 0 0 0,1 0 0 0 0,-1 0 0 0 0,0 1 0 0 0,1-1 0 0 0,-1 0 0 0 0,1 0 0 0 0,-1 0 0 0 0,1 1 0 0 0,0-1 0 0 0,-1 0 0 0 0,1 0 0 0 0,0 0 0 0 0,0 0 0 0 0,0 0 0 0 0,0 0 0 0 0,0 0 0 0 0,0-1 0 0 0,0 1 0 0 0,0 0 0 0 0,0-1 0 0 0,0 1 0 0 0,0 0 0 0 0,1-1 0 0 0,-1 1 0 0 0,0-1 0 0 0,0 0 0 0 0,1 1 0 0 0,-1-1 0 0 0,0 0 0 0 0,0 0 0 0 0,1 0 0 0 0,-1 0 0 0 0,0 0 0 0 0,1 0 18 0 0,16 0 60 0 0,-1-1 1 0 0,1 0-1 0 0,0-1 1 0 0,0-1-1 0 0,-1-1 0 0 0,0-1 1 0 0,0 0-1 0 0,16-8-60 0 0,61-15 1023 0 0,-37 21-171 0 0,-35 51-1035 0 0,0-33-3980 0 0,7-14-8416 0 0,-22 2 8238 0 0</inkml:trace>
  <inkml:trace contextRef="#ctx0" brushRef="#br0" timeOffset="1833.523">3272 534 24 0 0,'0'0'2168'0'0,"0"0"-236"0"0,0 0 159 0 0,0 0 146 0 0,0 0-79 0 0,0 0-161 0 0,0 0-233 0 0,0 0-189 0 0,0 0-139 0 0,0 0-218 0 0,0 0-288 0 0,0 0-249 0 0,0 0-169 0 0,24 1-140 0 0,72-1-90 0 0,-34-18 78 0 0,-48 9-274 0 0,60-20 41 0 0,-51 73-464 0 0,-19-40 283 0 0,1-1 1 0 0,-1 0 0 0 0,0 0 0 0 0,1 0 0 0 0,-1 0 0 0 0,1-1-1 0 0,0 0 1 0 0,0 0 0 0 0,0 0 0 0 0,0-1 0 0 0,0 1 0 0 0,0-1 0 0 0,1 0-1 0 0,-1-1 1 0 0,0 1 0 0 0,0-1 0 0 0,1 0 0 0 0,-1-1 0 0 0,0 1-1 0 0,1-1 1 0 0,-1 0 0 0 0,0 0 53 0 0,55-22-3454 0 0,-29-4-7036 0 0,-24 19 3991 0 0</inkml:trace>
  <inkml:trace contextRef="#ctx0" brushRef="#br0" timeOffset="2087.948">4128 0 15859 0 0,'0'0'1602'0'0,"0"0"-710"0"0,0 0-36 0 0,0 0 294 0 0,0 0 145 0 0,0 0-115 0 0,0 0-276 0 0,0 0-287 0 0,0 0-211 0 0,3 37-135 0 0,5 117-115 0 0,-23-2 35 0 0,10-120-605 0 0,2 1 0 0 0,2 0 1 0 0,0 0-1 0 0,3 0 0 0 0,4 27 414 0 0,-2-47-916 0 0,3 16-891 0 0,-10-16-9370 0 0,1-13 1767 0 0</inkml:trace>
  <inkml:trace contextRef="#ctx0" brushRef="#br0" timeOffset="2334.449">3836 361 7154 0 0,'0'0'3936'0'0,"0"0"-2343"0"0,0 0-201 0 0,0 0-128 0 0,0 0-232 0 0,0 0-207 0 0,202-11-225 0 0,-167 11-216 0 0,6 0-112 0 0,-3 0-104 0 0,7 0-104 0 0,-5 0-240 0 0,4 4-792 0 0,-12-4-2625 0 0,-14 0-8354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4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1 2561 0 0,'0'0'2759'0'0,"0"0"-860"0"0,0 0-423 0 0,0 0-34 0 0,0 0 142 0 0,0 0 99 0 0,0 0-118 0 0,0 0-276 0 0,0 0-290 0 0,0 0-252 0 0,0 0-184 0 0,0 0-102 0 0,-5 34-90 0 0,-15 109-82 0 0,18-129-232 0 0,0 0-1 0 0,1 0 1 0 0,0 1-1 0 0,1-1 0 0 0,0 0 1 0 0,1 0-1 0 0,1 0 1 0 0,3 11-57 0 0,1 3 44 0 0,40 161-582 0 0,-29-151-862 0 0,-3-17-3958 0 0,-12-20 3316 0 0,-1-1-3246 0 0,-1 0 4506 0 0,0 0-3994 0 0</inkml:trace>
  <inkml:trace contextRef="#ctx0" brushRef="#br0" timeOffset="184.391">1 288 5881 0 0,'0'0'1425'0'0,"0"0"-345"0"0,0 0-29 0 0,0 0 122 0 0,0 0 40 0 0,0 0-115 0 0,31-3-220 0 0,102-9-215 0 0,120 8-26 0 0,-182 4-2749 0 0,-25 0-4080 0 0,-32 0-603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3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2 365 0 0 0,'0'0'477'0'0,"0"0"425"0"0,0 0 185 0 0,0 0 52 0 0,0 3-8 0 0,-2 12-22 0 0,2-11-55 0 0,0-4-39 0 0,9-5 3263 0 0,0-4-3657 0 0,-1 0 1 0 0,1 0-1 0 0,-2-1 0 0 0,1 1 1 0 0,-1-2-1 0 0,-1 1 0 0 0,0-1 0 0 0,0 0 1 0 0,3-11-622 0 0,1 1 268 0 0,77-173 400 0 0,-71 142-588 0 0,-16 49-92 0 0,0 2-48 0 0,0 1-63 0 0,0 0-54 0 0,0 0-71 0 0,2 19-419 0 0,33 179 1016 0 0,-33-191-294 0 0,-1 0-1 0 0,1-1 0 0 0,0 0 0 0 0,1 1 0 0 0,-1-1 0 0 0,1 0 0 0 0,1 0 0 0 0,-1 0 0 0 0,1-1 1 0 0,0 1-1 0 0,0-1 0 0 0,1 0 0 0 0,-1 0 0 0 0,1 0 0 0 0,0-1 0 0 0,1 0 0 0 0,-1 0 0 0 0,1 0 1 0 0,-1-1-1 0 0,1 1 0 0 0,0-1 0 0 0,1-1 0 0 0,-1 1 0 0 0,0-1 0 0 0,1 0 0 0 0,-1 0 0 0 0,1-1 1 0 0,0 0-1 0 0,-1 0 0 0 0,1-1 0 0 0,0 0 0 0 0,0 0 0 0 0,1-1-54 0 0,5-5 184 0 0,0-1 0 0 0,-1-1 0 0 0,1 0 0 0 0,-2-1 0 0 0,1 0-1 0 0,-1 0 1 0 0,-1-2 0 0 0,0 1 0 0 0,0-1 0 0 0,-1-1 0 0 0,0 1 0 0 0,-1-1 0 0 0,-1-1 0 0 0,0 0-1 0 0,0 0 1 0 0,-1 0 0 0 0,0-4-184 0 0,13-58-56 0 0,-21 43-3024 0 0,-4 24-2556 0 0,1 5-1114 0 0,1 2-502 0 0</inkml:trace>
  <inkml:trace contextRef="#ctx0" brushRef="#br0" timeOffset="283.966">862 85 5913 0 0,'0'0'1034'0'0,"0"0"71"0"0,0 0 210 0 0,0 0 304 0 0,0 0 119 0 0,0 0-204 0 0,0 0-394 0 0,0 0-359 0 0,0 0-244 0 0,-7 32-152 0 0,-18 98-81 0 0,25-129-290 0 0,-1 1 1 0 0,0-1-1 0 0,1 1 0 0 0,-1-1 0 0 0,1 1 1 0 0,-1-1-1 0 0,1 1 0 0 0,-1 0 0 0 0,1-1 1 0 0,0 1-1 0 0,0-1 0 0 0,0 1 0 0 0,0 0 1 0 0,0-1-1 0 0,1 1 0 0 0,-1 0 1 0 0,0-1-1 0 0,1 1 0 0 0,-1-1 0 0 0,1 1 1 0 0,-1-1-1 0 0,1 1 0 0 0,0-1 0 0 0,0 1 1 0 0,-1-1-1 0 0,1 0 0 0 0,0 1 0 0 0,1-1 1 0 0,-1 0-1 0 0,0 0 0 0 0,0 0 0 0 0,0 0 1 0 0,1 0-1 0 0,-1 0 0 0 0,1 1-14 0 0,3 0 119 0 0,3 2 22 0 0,-1-1 1 0 0,1 0-1 0 0,0-1 1 0 0,0 0 0 0 0,-1 0-1 0 0,1-1 1 0 0,0 0-1 0 0,1 0 1 0 0,-1-1 0 0 0,0 0-1 0 0,0 0 1 0 0,0-1 0 0 0,0 0-1 0 0,0 0 1 0 0,0-1-1 0 0,0 0 1 0 0,-1-1 0 0 0,1 0-1 0 0,0 0 1 0 0,-1 0 0 0 0,0-1-1 0 0,0 0 1 0 0,0 0-1 0 0,0-1 1 0 0,-1 0 0 0 0,0 0-1 0 0,0-1 1 0 0,0 1 0 0 0,-1-1-1 0 0,0-1 1 0 0,0 1-1 0 0,0-1 1 0 0,-1 0 0 0 0,0 0-1 0 0,0 0 1 0 0,2-6-142 0 0,-5 9 7 0 0,1-1-1 0 0,-1 0 1 0 0,0 1 0 0 0,-1-1-1 0 0,1 0 1 0 0,-1 0 0 0 0,0 1-1 0 0,0-1 1 0 0,0 0 0 0 0,-1 0-1 0 0,0 0 1 0 0,0 1 0 0 0,0-1-1 0 0,0 0 1 0 0,-1 1 0 0 0,0-1-1 0 0,0 1 1 0 0,0 0 0 0 0,0 0-1 0 0,-1-1 1 0 0,1 2 0 0 0,-1-1-1 0 0,0 0 1 0 0,-1 0 0 0 0,1 1-1 0 0,0 0 1 0 0,-3-2-7 0 0,-77-31-3399 0 0,42 32-1134 0 0,13 5-3310 0 0,14 2 317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9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17 0 0 0,'0'0'1628'0'0,"0"0"66"0"0,0 0-224 0 0,0 0-354 0 0,0 0-264 0 0,0-4-104 0 0,-3-9-80 0 0,3 14-572 0 0,0-1 0 0 0,0 0 0 0 0,0 1 0 0 0,0-1 1 0 0,0 0-1 0 0,0 0 0 0 0,0 1 0 0 0,0-1 0 0 0,0 0 0 0 0,0 1 1 0 0,0-1-1 0 0,0 0 0 0 0,0 0 0 0 0,-1 1 0 0 0,1-1 1 0 0,0 0-1 0 0,0 0 0 0 0,0 1 0 0 0,0-1 0 0 0,0 0 0 0 0,-1 0 1 0 0,1 1-1 0 0,0-1 0 0 0,0 0 0 0 0,-1 0 0 0 0,1 0 0 0 0,0 0 1 0 0,0 1-1 0 0,-1-1 0 0 0,1 0 0 0 0,0 0 0 0 0,0 0 0 0 0,-1 0 1 0 0,1 0-1 0 0,0 0 0 0 0,-1 0 0 0 0,1 0 0 0 0,0 0 0 0 0,0 0 1 0 0,-1 0-1 0 0,1 0 0 0 0,0 0 0 0 0,-1 0 0 0 0,1 0 1 0 0,0 0-1 0 0,0 0 0 0 0,-1 0 0 0 0,1 0 0 0 0,0 0 0 0 0,0 0 1 0 0,-1 0-1 0 0,1-1 0 0 0,0 1 0 0 0,0 0 0 0 0,-1 0 0 0 0,1 0 1 0 0,0 0-97 0 0,-8 43 2519 0 0,11-29-4230 0 0,3-3-3284 0 0,0-10-4476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1400 0 0,'0'0'2616'0'0,"0"0"-481"0"0,0 0-67 0 0,0 0 158 0 0,0 0 93 0 0,0 0-120 0 0,0 0-422 0 0,0 0-501 0 0,0 0-416 0 0,0 0-329 0 0,0 0-215 0 0,0 0-67 0 0,0 0 39 0 0,-2 5 82 0 0,-1 3-256 0 0,1 1 1 0 0,0-1-1 0 0,1 1 0 0 0,0 0 1 0 0,0-1-1 0 0,1 1 1 0 0,0 0-1 0 0,0 0 1 0 0,1 0-1 0 0,1-1 1 0 0,-1 1-1 0 0,3 7-114 0 0,3 34 227 0 0,16 497 428 0 0,-23-547-638 0 0,16-23 34 0 0,0 3-47 0 0,1 0 1 0 0,2 1-1 0 0,-1 1 0 0 0,2 1 1 0 0,0 0-1 0 0,1 2 1 0 0,20-11-5 0 0,109-48-51 0 0,-78 62-28 0 0,-71 12 76 0 0,1 0 1 0 0,-1 1-1 0 0,1-1 1 0 0,-1 0 0 0 0,1 0-1 0 0,-1 1 1 0 0,1-1-1 0 0,-1 1 1 0 0,1 0-1 0 0,-1-1 1 0 0,0 1-1 0 0,1 0 1 0 0,-1 0 0 0 0,0 0-1 0 0,0 0 1 0 0,1 0-1 0 0,-1 0 1 0 0,0 0-1 0 0,0 0 1 0 0,0 0 0 0 0,0 1-1 0 0,-1-1 1 0 0,1 0-1 0 0,0 1 1 0 0,0-1-1 0 0,-1 0 1 0 0,1 1 0 0 0,-1-1-1 0 0,1 1 1 0 0,-1-1-1 0 0,0 1 1 0 0,1-1-1 0 0,-1 1 1 0 0,0-1 0 0 0,0 1-1 0 0,0 0 1 0 0,0-1-1 0 0,0 1 1 0 0,-1-1-1 0 0,1 1 1 0 0,0-1-1 0 0,-1 2 4 0 0,-3 7-6 0 0,-1 0 0 0 0,0 1 1 0 0,0-2-1 0 0,-1 1 1 0 0,0 0-1 0 0,-1-1 0 0 0,0-1 1 0 0,0 1-1 0 0,-1-1 1 0 0,0 0-1 0 0,-1-1 1 0 0,0 0-1 0 0,0 0 0 0 0,0-1 1 0 0,-1 0-1 0 0,-3 2 5 0 0,-16 10-165 0 0,0 0 1 0 0,-1-2-1 0 0,-1-1 0 0 0,0-2 1 0 0,-1-1-1 0 0,-24 5 165 0 0,-17-12-1280 0 0,72-5 1116 0 0,0 0 1 0 0,-1-1-1 0 0,1 1 1 0 0,0-1 0 0 0,0 1-1 0 0,0-1 1 0 0,0 1-1 0 0,0-1 1 0 0,0 0 0 0 0,0 0-1 0 0,0 1 1 0 0,0-1-1 0 0,0 0 1 0 0,0 0-1 0 0,1 0 1 0 0,-1 0 0 0 0,0 0-1 0 0,1 0 1 0 0,-1 0-1 0 0,0 0 1 0 0,1-1-1 0 0,-1 1 1 0 0,1 0 0 0 0,0 0-1 0 0,-1 0 1 0 0,1 0-1 0 0,0-1 1 0 0,0 1 0 0 0,0 0-1 0 0,0 0 1 0 0,0-1-1 0 0,0 1 1 0 0,0 0-1 0 0,0 0 1 0 0,0-1 0 0 0,1 1-1 0 0,-1 0 1 0 0,0 0-1 0 0,1 0 1 0 0,-1 0 0 0 0,1 0-1 0 0,0-1 1 0 0,-1 1-1 0 0,1 0 1 0 0,0 0-1 0 0,-1 0 1 0 0,1 0 0 0 0,0 1-1 0 0,0-1 1 0 0,0 0-1 0 0,0 0 1 0 0,1 0 163 0 0,62-50-11153 0 0,-47 39 10394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1 404 0 0 0,'0'0'469'0'0,"0"0"1072"0"0,0 0 514 0 0,0 0 184 0 0,0 0-3 0 0,0 0-156 0 0,0 0-221 0 0,0 0-219 0 0,0 0-210 0 0,0 0-178 0 0,31 11-124 0 0,100 29-118 0 0,-129-39-958 0 0,1 0 0 0 0,-1 0 0 0 0,0 0-1 0 0,1-1 1 0 0,-1 1 0 0 0,1 0 0 0 0,-1-1 0 0 0,1 1 0 0 0,-1-1 0 0 0,1 0 0 0 0,0 0 0 0 0,-1 0 0 0 0,1 0 0 0 0,-1-1 0 0 0,1 1 0 0 0,-1-1 0 0 0,1 0 0 0 0,-1 1-1 0 0,1-1 1 0 0,-1 0 0 0 0,1 0 0 0 0,-1 0 0 0 0,0-1 0 0 0,0 1 0 0 0,1-1-52 0 0,5-4 271 0 0,10-6-133 0 0,-1-1 0 0 0,0 0 0 0 0,-1-2 0 0 0,0 1 0 0 0,-1-2 0 0 0,-1 0 0 0 0,-1-1 0 0 0,0-1 0 0 0,-1 0 0 0 0,-1 0 0 0 0,0-1 0 0 0,-2 0 0 0 0,0-1 0 0 0,-1 0 0 0 0,-1-1 0 0 0,-1 0 0 0 0,-1 0 0 0 0,-1 0 0 0 0,-1 0 0 0 0,1-11-138 0 0,-5 29-42 0 0,1 0 1 0 0,-1 0-1 0 0,0 1 0 0 0,1-1 1 0 0,-1 0-1 0 0,-1 1 1 0 0,1-1-1 0 0,0 0 1 0 0,0 1-1 0 0,-1 0 0 0 0,0-1 1 0 0,1 1-1 0 0,-1 0 1 0 0,0 0-1 0 0,0 0 1 0 0,0 0-1 0 0,0 0 0 0 0,-1 0 1 0 0,1 1-1 0 0,0-1 1 0 0,-1 1-1 0 0,1-1 1 0 0,-1 1-1 0 0,0 0 0 0 0,1 0 1 0 0,-1 0-1 0 0,0 0 1 0 0,0 1-1 0 0,1-1 1 0 0,-1 1-1 0 0,0 0 0 0 0,0 0 1 0 0,0 0-1 0 0,0 0 1 0 0,0 0-1 0 0,1 0 1 0 0,-1 1-1 0 0,0 0 0 0 0,0-1 1 0 0,1 1-1 0 0,-1 0 1 0 0,0 0-1 0 0,1 0 1 0 0,-1 1-1 0 0,1-1 0 0 0,-1 1 1 0 0,1-1-1 0 0,0 1 1 0 0,0 0-1 0 0,-1 0 1 0 0,1 0-1 0 0,1 0 0 0 0,-2 1 42 0 0,-3 1-26 0 0,0 0-1 0 0,0 1 1 0 0,0 0-1 0 0,1 0 1 0 0,0 0-1 0 0,0 1 1 0 0,0 0-1 0 0,1 0 1 0 0,-1 0-1 0 0,1 1 1 0 0,1-1-1 0 0,-1 1 1 0 0,1 0-1 0 0,1 0 1 0 0,-1 0-1 0 0,1 0 1 0 0,0 0-1 0 0,1 1 1 0 0,-1-1-1 0 0,2 1 1 0 0,-1-1-1 0 0,1 1 1 0 0,0-1-1 0 0,1 3 27 0 0,1-6 10 0 0,2 1 0 0 0,-1-1 0 0 0,0 1 0 0 0,1-1 0 0 0,0 0 0 0 0,0 0 0 0 0,0-1-1 0 0,0 1 1 0 0,1-1 0 0 0,-1 0 0 0 0,1 0 0 0 0,0 0 0 0 0,0-1 0 0 0,0 0 0 0 0,0 0 0 0 0,0 0-1 0 0,0-1 1 0 0,1 1 0 0 0,-1-1 0 0 0,1 0 0 0 0,-1-1 0 0 0,1 1 0 0 0,5-1-10 0 0,0 2 20 0 0,183 28 686 0 0,-192-29-691 0 0,0 0 0 0 0,0 0 0 0 0,0 0 1 0 0,0 0-1 0 0,0 0 0 0 0,0 0 0 0 0,-1 0 0 0 0,1 0 0 0 0,0 1 1 0 0,-1-1-1 0 0,1 1 0 0 0,-1-1 0 0 0,0 1 0 0 0,1 0 0 0 0,-1-1 1 0 0,0 1-1 0 0,0 0 0 0 0,0 0 0 0 0,0 0 0 0 0,0 0 0 0 0,-1 0 1 0 0,1 0-1 0 0,0 0 0 0 0,-1 0 0 0 0,0 0 0 0 0,1 0 0 0 0,-1 0 1 0 0,0 1-1 0 0,0-1 0 0 0,0 0 0 0 0,-1 0 0 0 0,1 0 0 0 0,0 0 1 0 0,-1 0-1 0 0,1 0-15 0 0,-31 73 188 0 0,23-60-294 0 0,3-6-842 0 0,-13 29 1133 0 0,16-26-4590 0 0,5-1-4880 0 0,-2-8 1743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0 796 1296 0 0,'0'0'2241'0'0,"0"0"-858"0"0,0 0-362 0 0,0 0 289 0 0,0 0 412 0 0,0 0 303 0 0,0 0 132 0 0,0 0-141 0 0,0 0-234 0 0,0 0-260 0 0,36 10-285 0 0,109 26-258 0 0,-89-37-208 0 0,-49-3-689 0 0,1 1 0 0 0,-1-1 0 0 0,1 0-1 0 0,-1-1 1 0 0,-1 0 0 0 0,1 0 0 0 0,-1 0 0 0 0,1-1 0 0 0,-2 0 0 0 0,1 0 0 0 0,-1 0 0 0 0,1-1 0 0 0,-2 0-1 0 0,1 0 1 0 0,-1 0 0 0 0,0 0 0 0 0,-1-1 0 0 0,0 0 0 0 0,0 1 0 0 0,0-1 0 0 0,-1 0 0 0 0,0-1-1 0 0,-1 1 1 0 0,0 0 0 0 0,0 0 0 0 0,-1-1 0 0 0,0-5-82 0 0,-1 11-29 0 0,0 1 0 0 0,0-1 1 0 0,0 0-1 0 0,0 1 0 0 0,0-1 0 0 0,-1 1 1 0 0,0-1-1 0 0,1 1 0 0 0,-1 0 0 0 0,0 0 0 0 0,0-1 1 0 0,0 1-1 0 0,0 1 0 0 0,0-1 0 0 0,-1 0 1 0 0,1 0-1 0 0,-1 1 0 0 0,1 0 0 0 0,-1-1 0 0 0,1 1 1 0 0,-1 0-1 0 0,0 0 0 0 0,1 0 0 0 0,-1 1 1 0 0,0-1-1 0 0,0 1 0 0 0,0-1 0 0 0,0 1 0 0 0,0 0 1 0 0,1 0-1 0 0,-2 0 29 0 0,-3 0-72 0 0,-1 0 0 0 0,1 1 0 0 0,-1 0 1 0 0,1 0-1 0 0,0 0 0 0 0,0 1 0 0 0,0 0 1 0 0,0 1-1 0 0,0-1 0 0 0,0 2 0 0 0,1-1 0 0 0,-2 1 72 0 0,-1 2-132 0 0,1 1-1 0 0,-1 0 0 0 0,1 0 0 0 0,0 1 0 0 0,1 0 1 0 0,0 1-1 0 0,0-1 0 0 0,1 1 0 0 0,0 1 0 0 0,0-1 1 0 0,1 1-1 0 0,1 0 0 0 0,-2 5 133 0 0,3-8-378 0 0,1 0 1 0 0,0 0-1 0 0,1 1 1 0 0,0-1-1 0 0,0 1 1 0 0,0-1-1 0 0,1 1 0 0 0,0-1 1 0 0,1 1-1 0 0,0-1 1 0 0,0 1-1 0 0,0-1 1 0 0,1 2 377 0 0,0-4-351 0 0,0 0 0 0 0,1 0 1 0 0,-1 0-1 0 0,1 0 1 0 0,0 0-1 0 0,1-1 0 0 0,-1 1 1 0 0,1-1-1 0 0,0 0 1 0 0,-1 0-1 0 0,2 0 1 0 0,-1-1-1 0 0,0 0 0 0 0,1 1 1 0 0,0-1-1 0 0,0-1 1 0 0,0 1-1 0 0,0-1 0 0 0,0 0 1 0 0,0 0-1 0 0,1 0 1 0 0,-1-1-1 0 0,2 1 351 0 0,8 1-754 0 0,0 0-1 0 0,1-1 1 0 0,-1-1 0 0 0,1 0 0 0 0,-1-1-1 0 0,1-1 1 0 0,-1 0 0 0 0,1-1 754 0 0,17-6-229 0 0,0-2 0 0 0,0-1 0 0 0,-2-2 0 0 0,1-1 0 0 0,28-18 229 0 0,-46 25-42 0 0,8-2 236 0 0,-1-2 0 0 0,-1-1 0 0 0,0 0 0 0 0,-1-2 0 0 0,0 0-1 0 0,-1-1 1 0 0,-1-1 0 0 0,0 0 0 0 0,-1-2 0 0 0,2-3-194 0 0,-17 20 142 0 0,0 1-1 0 0,0-1 1 0 0,0 0 0 0 0,-1 1-1 0 0,1-1 1 0 0,0 0 0 0 0,0 0-1 0 0,-1 0 1 0 0,1 1 0 0 0,0-1-1 0 0,-1 0 1 0 0,1 0 0 0 0,-1 0-1 0 0,1 0 1 0 0,-1 0 0 0 0,1 0-1 0 0,-1-1 1 0 0,0 1-1 0 0,0 0 1 0 0,1 0 0 0 0,-1 0-1 0 0,0 0 1 0 0,0 0 0 0 0,0 0-1 0 0,0 0 1 0 0,0-1 0 0 0,0 1-1 0 0,-1 0 1 0 0,1 0 0 0 0,0 0-1 0 0,-1 0 1 0 0,1 0 0 0 0,0 0-1 0 0,-1 0 1 0 0,1 0 0 0 0,-1 0-1 0 0,0 0 1 0 0,1 0-1 0 0,-1 0 1 0 0,0 0 0 0 0,1 1-1 0 0,-1-1 1 0 0,0 0 0 0 0,0 0-1 0 0,0 1 1 0 0,0-1 0 0 0,0 0-1 0 0,0 1 1 0 0,0-1 0 0 0,0 1-1 0 0,0-1-141 0 0,-14 2 576 0 0,1 1 0 0 0,-1 1 0 0 0,1 0-1 0 0,0 0 1 0 0,0 1 0 0 0,0 1 0 0 0,0 1-1 0 0,1 0 1 0 0,0 0 0 0 0,0 2 0 0 0,0-1-1 0 0,1 2 1 0 0,-5 3-576 0 0,3-3 430 0 0,8-5-309 0 0,-1-1-77 0 0,0 0 1 0 0,0 1-1 0 0,0 0 0 0 0,1 0 0 0 0,0 0 0 0 0,-1 1 1 0 0,1 0-1 0 0,1 0 0 0 0,-1 1 0 0 0,1-1 0 0 0,0 1 1 0 0,0 0-1 0 0,1 1 0 0 0,0-1 0 0 0,0 1 0 0 0,0 0 1 0 0,1 0-1 0 0,0 0 0 0 0,0 0 0 0 0,1 1 1 0 0,0-1-1 0 0,0 1 0 0 0,0 1-44 0 0,5-6-3 0 0,-1 0-1 0 0,0 1 1 0 0,1-1 0 0 0,0-1-1 0 0,-1 1 1 0 0,1 0 0 0 0,0-1-1 0 0,0 0 1 0 0,1 1 0 0 0,-1-1-1 0 0,0 0 1 0 0,1-1 0 0 0,0 1-1 0 0,-1-1 1 0 0,1 1 0 0 0,0-1-1 0 0,-1 0 1 0 0,1 0 0 0 0,0-1-1 0 0,0 1 1 0 0,0-1 0 0 0,0 0-1 0 0,0 0 1 0 0,0 0 0 0 0,0-1-1 0 0,-1 1 1 0 0,1-1 0 0 0,0 0-1 0 0,3-1 4 0 0,7 2 42 0 0,13-3 29 0 0,-1 0 1 0 0,0-2-1 0 0,0 0 0 0 0,0-2 0 0 0,-1-1 0 0 0,0-1 1 0 0,8-6-72 0 0,102-30 199 0 0,-134 45-210 0 0,1-1 0 0 0,0 0 0 0 0,-1 1 0 0 0,1-1 0 0 0,0 1 0 0 0,-1-1 0 0 0,1 1 0 0 0,0 0 0 0 0,0-1 0 0 0,-1 1 0 0 0,1 0 0 0 0,0 0 0 0 0,0 1 0 0 0,0-1 0 0 0,-1 0 0 0 0,1 0 0 0 0,0 1 0 0 0,-1-1 0 0 0,1 1 0 0 0,0 0 0 0 0,-1-1 0 0 0,1 1 0 0 0,-1 0 0 0 0,1 0 0 0 0,-1 0 0 0 0,1 0 0 0 0,-1 0 0 0 0,0 0 0 0 0,1 1 0 0 0,-1-1 0 0 0,0 0 0 0 0,0 1 0 0 0,0-1 0 0 0,0 1 0 0 0,0-1 0 0 0,0 2 11 0 0,0-2-4 0 0,0 1 1 0 0,0-1 0 0 0,0 0-1 0 0,0 1 1 0 0,0-1 0 0 0,0 0-1 0 0,0 0 1 0 0,0 1 0 0 0,1-1-1 0 0,-1 0 1 0 0,0 0 0 0 0,1-1-1 0 0,-1 1 1 0 0,1 0 0 0 0,-1 0-1 0 0,1-1 1 0 0,-1 1-1 0 0,1-1 1 0 0,-1 1 0 0 0,1-1-1 0 0,0 0 1 0 0,-1 1 0 0 0,1-1-1 0 0,-1 0 1 0 0,1 0 0 0 0,0 0-1 0 0,-1 0 1 0 0,1-1 0 0 0,0 1-1 0 0,-1 0 1 0 0,1-1 0 0 0,-1 1-1 0 0,1-1 1 0 0,0 1 0 0 0,-1-1-1 0 0,1 0 1 0 0,-1 0 0 0 0,0 0-1 0 0,1 1 1 0 0,-1-1 0 0 0,0-1-1 0 0,0 1 1 0 0,1 0 3 0 0,57-53 382 0 0,-33 20-120 0 0,-1 0-1 0 0,-2-2 0 0 0,-2-1 1 0 0,-1 0-1 0 0,2-9-261 0 0,-6 12-12 0 0,3-9-308 0 0,-1-2 0 0 0,-3 0-1 0 0,-2-1 1 0 0,-2 0-1 0 0,-2-1 1 0 0,-2 0 0 0 0,-1 0-1 0 0,-3-1 1 0 0,-3-18 320 0 0,1 65 27 0 0,-1 0 1 0 0,1-1 0 0 0,-1 1-1 0 0,0 0 1 0 0,1-1-1 0 0,-1 1 1 0 0,0-1-1 0 0,0 1 1 0 0,0 0-1 0 0,0-1 1 0 0,0 1-1 0 0,0-1 1 0 0,-1 1-1 0 0,1 0 1 0 0,0-1-1 0 0,-1 1 1 0 0,1-1-1 0 0,-1 1 1 0 0,1 0-1 0 0,-1 0 1 0 0,0-1-1 0 0,1 1 1 0 0,-1 0-1 0 0,0 0 1 0 0,0 0-1 0 0,0 0 1 0 0,0 0-1 0 0,0 0 1 0 0,0 0-1 0 0,0 0 1 0 0,0 0-1 0 0,-1 0 1 0 0,1 1-1 0 0,0-1 1 0 0,0 0-1 0 0,-1 1 1 0 0,1-1-1 0 0,0 1 1 0 0,-1 0-1 0 0,1-1 1 0 0,-1 1-1 0 0,1 0 1 0 0,0 0-1 0 0,-1 0 1 0 0,1 0-1 0 0,-1 0 1 0 0,1 0-1 0 0,-1 0 1 0 0,1 0-1 0 0,0 0 1 0 0,-1 1-1 0 0,1-1 1 0 0,0 1-1 0 0,-1-1 1 0 0,1 1-1 0 0,0 0 1 0 0,-1-1-1 0 0,1 1 1 0 0,0 0-1 0 0,0 0 1 0 0,-1 0-28 0 0,-9 12 59 0 0,0 0 1 0 0,1 1 0 0 0,0 0 0 0 0,1 0 0 0 0,1 1 0 0 0,0 0-1 0 0,1 1 1 0 0,1 0 0 0 0,0 0 0 0 0,1 0 0 0 0,1 1-1 0 0,0-1 1 0 0,0 9-60 0 0,-4 29 57 0 0,2 0 0 0 0,3 1-1 0 0,2-1 1 0 0,2 0 0 0 0,3 1-1 0 0,2-1 1 0 0,2 0 0 0 0,5 4-57 0 0,-3-1-626 0 0,-2-1 1 0 0,-3 1-1 0 0,-1 42 626 0 0,-4-98-799 0 0,0-1-322 0 0,0-11-3638 0 0,0-11-3654 0 0,0 11 5360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1 3257 0 0,'0'0'2167'0'0,"0"0"-587"0"0,0 0 15 0 0,0 0 295 0 0,-33 15 141 0 0,-104 49-80 0 0,-21 15 3297 0 0,158-78-5229 0 0,0 0-1 0 0,0 1 1 0 0,-1-1 0 0 0,1 0 0 0 0,0 0 0 0 0,0 1-1 0 0,0-1 1 0 0,0 0 0 0 0,1 1 0 0 0,-1-1 0 0 0,0 0-1 0 0,0 0 1 0 0,1 0 0 0 0,-1 1 0 0 0,1-1 0 0 0,-1 0-1 0 0,1 0 1 0 0,-1 0 0 0 0,1 0 0 0 0,0 0 0 0 0,0 0-1 0 0,-1 0 1 0 0,1 0 0 0 0,0 0 0 0 0,0 0-1 0 0,0 0 1 0 0,0 0 0 0 0,0-1 0 0 0,0 1 0 0 0,0 0-1 0 0,0-1 1 0 0,1 1 0 0 0,-1-1 0 0 0,0 1 0 0 0,0-1-1 0 0,0 0 1 0 0,1 1 0 0 0,-1-1 0 0 0,0 0 0 0 0,0 0-1 0 0,1 0 1 0 0,-1 0 0 0 0,0 0 0 0 0,1 0-19 0 0,115 30 1008 0 0,59 24 576 0 0,-173-53-1605 0 0,8 4 130 0 0,0 0 1 0 0,0 1-1 0 0,0 0 0 0 0,-1 1 0 0 0,0 0 0 0 0,0 0 0 0 0,0 1 0 0 0,-1 1 0 0 0,0-1 0 0 0,5 8-109 0 0,3 42-3636 0 0,-18-43-7538 0 0,-2-11 1776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11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74 1176 0 0,'0'0'2385'0'0,"0"0"-419"0"0,0 0-359 0 0,0 0-79 0 0,0 0 2 0 0,0 0-96 0 0,0 0-289 0 0,0 0-329 0 0,0 0-288 0 0,0 0-217 0 0,0 0-90 0 0,-4 5-54 0 0,3-4-161 0 0,-1 1 17 0 0,1 0 1 0 0,-1-1 0 0 0,1 1 0 0 0,0 0 0 0 0,0 0 0 0 0,-1 0 0 0 0,1 0 0 0 0,1 0 0 0 0,-1 0 0 0 0,0 0-1 0 0,0 0 1 0 0,1 1 0 0 0,-1-1 0 0 0,1 0 0 0 0,0 0 0 0 0,0 1 0 0 0,-1-1 0 0 0,1 0 0 0 0,1 0-1 0 0,-1 1 1 0 0,0-1 0 0 0,1 0 0 0 0,-1 0 0 0 0,1 1 0 0 0,-1-1 0 0 0,1 0 0 0 0,0 0 0 0 0,0 0-24 0 0,2 8 164 0 0,1-1 1 0 0,0 1 0 0 0,0-1 0 0 0,1-1 0 0 0,0 1 0 0 0,0 0-1 0 0,1-1 1 0 0,0 0 0 0 0,1-1 0 0 0,-1 1 0 0 0,2-1 0 0 0,-1 0-1 0 0,1-1 1 0 0,0 0 0 0 0,0 0 0 0 0,0-1 0 0 0,1 0-1 0 0,0 0 1 0 0,0-1 0 0 0,0 0 0 0 0,1-1 0 0 0,0 0 0 0 0,-1 0-1 0 0,1-1 1 0 0,0-1 0 0 0,0 1 0 0 0,2-1-165 0 0,-9-1 49 0 0,0 1 1 0 0,0-1-1 0 0,0 1 1 0 0,0-1 0 0 0,0 0-1 0 0,1 0 1 0 0,-1 0-1 0 0,0-1 1 0 0,0 1-1 0 0,0-1 1 0 0,0 0-1 0 0,0 0 1 0 0,0 0-1 0 0,-1 0 1 0 0,1 0-1 0 0,0 0 1 0 0,0-1-1 0 0,-1 0 1 0 0,1 1-1 0 0,-1-1 1 0 0,1 0-1 0 0,-1 0 1 0 0,0 0-1 0 0,0-1 1 0 0,0 1-1 0 0,0 0 1 0 0,0-1 0 0 0,-1 1-1 0 0,1-1 1 0 0,0 0-50 0 0,41-93-916 0 0,-18 36-2838 0 0,5 4-7795 0 0,-24 47 6343 0 0</inkml:trace>
  <inkml:trace contextRef="#ctx0" brushRef="#br0" timeOffset="437.544">531 280 0 0 0,'-14'167'288'0'0,"-6"16"3844"0"0,-6-132 1992 0 0,25-51-5007 0 0,1 0 86 0 0,-2-11 1850 0 0,2-12-2770 0 0,2 1 1 0 0,0 0-1 0 0,1 0 0 0 0,2 1 1 0 0,0-1-1 0 0,1 1 0 0 0,1 0 1 0 0,1 0-1 0 0,1 0 1 0 0,0 2-1 0 0,2-1 0 0 0,8-11-283 0 0,-3 2 4 0 0,0 1-1 0 0,2 1 0 0 0,1 1 0 0 0,2 0 0 0 0,0 2 0 0 0,1 0 0 0 0,1 1 1 0 0,2 2-1 0 0,0 0 0 0 0,1 2 0 0 0,1 1 0 0 0,1 1 0 0 0,0 1 0 0 0,1 1 1 0 0,1 2-1 0 0,0 1 0 0 0,19-4-3 0 0,-46 14-5 0 0,0 1 1 0 0,-1 0-1 0 0,1 0 1 0 0,1 0-1 0 0,-1 0 1 0 0,0 0-1 0 0,0 1 0 0 0,0-1 1 0 0,0 1-1 0 0,0 0 1 0 0,1 0-1 0 0,-1 0 1 0 0,0 1-1 0 0,0-1 1 0 0,0 1-1 0 0,0-1 0 0 0,0 1 1 0 0,0 0-1 0 0,0 0 1 0 0,0 0-1 0 0,0 1 1 0 0,0-1-1 0 0,0 1 1 0 0,-1 0-1 0 0,1 0 0 0 0,-1 0 1 0 0,1 0-1 0 0,-1 0 1 0 0,0 0-1 0 0,1 0 1 0 0,-1 1-1 0 0,-1-1 1 0 0,1 1-1 0 0,1 2 5 0 0,-2 2 9 0 0,0 0 0 0 0,-1 0 0 0 0,0 1-1 0 0,0-1 1 0 0,-1 0 0 0 0,1 0 0 0 0,-2 0 0 0 0,1 1 0 0 0,-1-1-1 0 0,0 0 1 0 0,0 0 0 0 0,-1-1 0 0 0,0 1 0 0 0,0-1 0 0 0,-1 1 0 0 0,0-1-1 0 0,0 0 1 0 0,0 0 0 0 0,-1-1 0 0 0,0 1-9 0 0,-112 99 354 0 0,106-96-448 0 0,0 0 0 0 0,0-1 1 0 0,-1-1-1 0 0,0 1 0 0 0,0-2 1 0 0,-1 0-1 0 0,0 0 0 0 0,0-1 0 0 0,0-1 1 0 0,0 0-1 0 0,-1 0 0 0 0,0-2 0 0 0,0 0 1 0 0,0 0-1 0 0,0-2 0 0 0,0 1 1 0 0,0-2-1 0 0,-11-1 94 0 0,-2-15-2853 0 0,14 2-3273 0 0,10 7-2955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 9290 0 0,'0'0'1547'0'0,"0"0"-357"0"0,0 0-418 0 0,0 0-167 0 0,0 0 89 0 0,0 0 83 0 0,0 0-10 0 0,0 0-139 0 0,0 0-206 0 0,0 0-189 0 0,0 0-134 0 0,-7 27-77 0 0,-24 84-39 0 0,22-32-1010 0 0,10-57-7267 0 0,-1-18 586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9394 0 0,'0'0'592'0'0,"0"0"-504"0"0,0 0-248 0 0,0 0 80 0 0,0 0 48 0 0,0 0-16 0 0,0 0-144 0 0,0 0-328 0 0,0 0-528 0 0,0 0-1329 0 0,0 0-2824 0 0,0 0 4785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1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0,'0'0'1598'0'0,"0"0"729"0"0,0 0 128 0 0,0 0-356 0 0,0 0-457 0 0,0 0-377 0 0,0 0-354 0 0,0 0-263 0 0,0 0-199 0 0,13-35-153 0 0,39-109-104 0 0,-10 26 180 0 0,-42 119-382 0 0,0 0 1 0 0,0 0-1 0 0,1 0 1 0 0,-1 0-1 0 0,0 0 1 0 0,1 0 0 0 0,-1 0-1 0 0,1 0 1 0 0,-1 0-1 0 0,1 0 1 0 0,0 0-1 0 0,-1 0 1 0 0,1 0-1 0 0,0 0 1 0 0,-1-1 0 0 0,1 1-1 0 0,0 0 1 0 0,0 0-1 0 0,0-1 1 0 0,0 1-1 0 0,0-1 1 0 0,0 1-1 0 0,0-1 1 0 0,0 1-1 0 0,0-1 1 0 0,0 1 0 0 0,0-1-1 0 0,0 0 1 0 0,0 0-1 0 0,0 1 1 0 0,0-1-1 0 0,1 0 1 0 0,-1 0-1 0 0,0 0 1 0 0,0 0-1 0 0,0 0 1 0 0,0-1 0 0 0,0 1-1 0 0,0 0 1 0 0,0 0-1 0 0,0-1 1 0 0,0 1-1 0 0,0-1 1 0 0,0 1-1 0 0,0-1 1 0 0,0 1 0 0 0,0-1-1 0 0,0 0 1 0 0,0 1-1 0 0,0-1 1 0 0,0 0-1 0 0,0 0 1 0 0,-1 0-1 0 0,1 1 1 0 0,0-1-1 0 0,-1 0 1 0 0,1 0 0 0 0,-1 0-1 0 0,1 0 1 0 0,-1 0-1 0 0,1 0 1 0 0,-1 0-1 0 0,0 0 1 0 0,1-1-1 0 0,-1 1 1 0 0,0 0 0 0 0,0 0-1 0 0,0 0 1 0 0,0-1 9 0 0,75 177 972 0 0,-71-171-788 0 0,0 1 0 0 0,0-1-1 0 0,1 0 1 0 0,-1 0 0 0 0,1-1 0 0 0,0 1 0 0 0,0-1 0 0 0,1 0 0 0 0,-1 0 0 0 0,1-1-1 0 0,-1 0 1 0 0,1 0 0 0 0,0 0 0 0 0,0-1 0 0 0,0 1 0 0 0,-1-1 0 0 0,2-1 0 0 0,-1 1 0 0 0,0-1-1 0 0,0 0 1 0 0,0-1 0 0 0,0 1 0 0 0,0-1 0 0 0,0 0 0 0 0,0-1 0 0 0,-1 1 0 0 0,1-1-1 0 0,0 0 1 0 0,-1-1 0 0 0,1 1 0 0 0,-1-1 0 0 0,0 0 0 0 0,0-1 0 0 0,3-2-184 0 0,1-1 92 0 0,0 0 0 0 0,0-1 0 0 0,-1 0-1 0 0,0-1 1 0 0,-1 0 0 0 0,0 0 0 0 0,0 0 0 0 0,-1-1 0 0 0,0 0 0 0 0,-1 0 0 0 0,0-1 0 0 0,2-6-92 0 0,14-24-2919 0 0,-6 16-7961 0 0,-12 17 2750 0 0</inkml:trace>
  <inkml:trace contextRef="#ctx0" brushRef="#br0" timeOffset="207.839">997 0 15115 0 0,'0'0'1825'0'0,"0"0"-879"0"0,0 0-209 0 0,0 0 254 0 0,0 0 193 0 0,0 0 1 0 0,0 0-203 0 0,0 0-299 0 0,13 33-235 0 0,44 101-175 0 0,3-29 22 0 0,-12-45-259 0 0,18 31-4013 0 0,-62-78-139 0 0,-4-5-2042 0 0,0-7 5308 0 0,0 4-8749 0 0</inkml:trace>
  <inkml:trace contextRef="#ctx0" brushRef="#br0" timeOffset="393.124">768 265 10898 0 0,'0'0'2285'0'0,"0"0"-611"0"0,0 0-465 0 0,0 0-98 0 0,0 0-77 0 0,0 0-186 0 0,0 0-225 0 0,36-8-177 0 0,111-23-152 0 0,-43 23 6 0 0,-47 8-559 0 0,146-2-2376 0 0,-135 0-2455 0 0,-1-2-3982 0 0,-47 1 5406 0 0</inkml:trace>
  <inkml:trace contextRef="#ctx0" brushRef="#br0" timeOffset="627.588">1713 126 288 0 0,'0'0'2313'0'0,"0"0"-78"0"0,0 0 60 0 0,0 0 37 0 0,0 0-113 0 0,0 0-279 0 0,0 0-388 0 0,0 0-364 0 0,-31 15-301 0 0,-96 50-252 0 0,71-20-17 0 0,50-35-503 0 0,3-8-100 0 0,1 1 1 0 0,0-1-1 0 0,0 1 0 0 0,0 0 0 0 0,0 0 0 0 0,0-1 0 0 0,1 1 0 0 0,-1 0 0 0 0,1 0 1 0 0,0 1-1 0 0,0-1 0 0 0,0 0 0 0 0,0 0 0 0 0,1 0 0 0 0,-1 1 0 0 0,1-1 0 0 0,0 0 1 0 0,0 1-1 0 0,0-1 0 0 0,0 0 0 0 0,1 0 0 0 0,-1 1 0 0 0,1-1 0 0 0,0 0 0 0 0,0 0 1 0 0,0 0-1 0 0,0 1 0 0 0,0-1 0 0 0,1 0 0 0 0,0-1 0 0 0,-1 1 0 0 0,1 0 0 0 0,0 0 1 0 0,0-1-1 0 0,1 1 0 0 0,-1-1 0 0 0,0 0 0 0 0,1 0 0 0 0,-1 0 0 0 0,1 0 0 0 0,0 0 1 0 0,0 0-1 0 0,0-1 0 0 0,1 1-15 0 0,12 4 184 0 0,1-1 0 0 0,-1-1 0 0 0,1 0 0 0 0,0-2 0 0 0,0 0 0 0 0,0-1 0 0 0,1 0-1 0 0,-1-1 1 0 0,0-1 0 0 0,0-1 0 0 0,0-1 0 0 0,0 0 0 0 0,-1-1 0 0 0,1 0 0 0 0,-1-2 0 0 0,0 0 0 0 0,6-4-184 0 0,-11 5 229 0 0,-1 0 0 0 0,0 0-1 0 0,0-1 1 0 0,-1-1 0 0 0,1 0 0 0 0,-2 0-1 0 0,1-1 1 0 0,-1 0 0 0 0,3-4-229 0 0,-8 10 35 0 0,-1-1 1 0 0,0 0-1 0 0,0 1 0 0 0,0-1 0 0 0,0 0 1 0 0,0-1-1 0 0,-1 1 0 0 0,1 0 1 0 0,-1 0-1 0 0,0-1 0 0 0,0 1 0 0 0,0-1 1 0 0,0 1-1 0 0,-1-1 0 0 0,1 1 1 0 0,-1-1-1 0 0,0 1 0 0 0,0-1 0 0 0,0 1 1 0 0,-1-1-1 0 0,1 1 0 0 0,-1-1 1 0 0,0 1-1 0 0,0-1 0 0 0,0 1 0 0 0,0-1 1 0 0,-1 1-1 0 0,1 0 0 0 0,-1 0 1 0 0,0 0-1 0 0,-1-2-35 0 0,-4-3-248 0 0,0 1 0 0 0,0-1 0 0 0,-1 1 1 0 0,0 1-1 0 0,0 0 0 0 0,-1 0 0 0 0,0 0 1 0 0,0 1-1 0 0,0 0 0 0 0,0 1 0 0 0,-1 0 0 0 0,-3-1 248 0 0,-74-21-10611 0 0,74 23 7467 0 0,-11-2-5690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4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301 391 0 0 0,'0'0'777'0'0,"0"0"377"0"0,0 0 334 0 0,0 0 247 0 0,0 0-13 0 0,0 0-215 0 0,0 0-339 0 0,0 0-370 0 0,0 0-275 0 0,-34 14-173 0 0,-109 44-118 0 0,41-2 205 0 0,101-56-445 0 0,0 0 1 0 0,0 0 0 0 0,0 0 0 0 0,0 0 0 0 0,0 1 0 0 0,1-1 0 0 0,-1 0 0 0 0,0 0 0 0 0,0 0 0 0 0,0 1 0 0 0,0-1 0 0 0,1 1 0 0 0,-1-1 0 0 0,0 1 0 0 0,0-1 0 0 0,1 1 0 0 0,-1-1-1 0 0,0 1 1 0 0,1-1 0 0 0,-1 1 0 0 0,0 0 0 0 0,1-1 0 0 0,-1 1 0 0 0,1 0 0 0 0,0 0 0 0 0,-1-1 0 0 0,1 1 0 0 0,-1 0 0 0 0,1 0 0 0 0,0 0 0 0 0,0 0 0 0 0,-1-1 0 0 0,1 1 0 0 0,0 0-1 0 0,0 0 1 0 0,0 0 0 0 0,0 0 0 0 0,0 0 0 0 0,0 0 0 0 0,0 0 0 0 0,0-1 0 0 0,1 1 0 0 0,-1 0 0 0 0,0 0 0 0 0,0 0 0 0 0,1 0 0 0 0,-1-1 0 0 0,1 1 0 0 0,-1 0 0 0 0,0 0 0 0 0,1-1-1 0 0,-1 1 1 0 0,1 0 0 0 0,0 0 0 0 0,-1-1 0 0 0,1 1 0 0 0,0-1 0 0 0,-1 1 7 0 0,102 6 442 0 0,-83-7-229 0 0,0 0 0 0 0,0 2 0 0 0,0 0 0 0 0,0 1 0 0 0,0 1 0 0 0,-1 0 0 0 0,1 2 0 0 0,0 0-213 0 0,-18-5 87 0 0,1-1 0 0 0,-1 0 0 0 0,0 1-1 0 0,0-1 1 0 0,0 1 0 0 0,0 0 0 0 0,0-1 0 0 0,1 1 0 0 0,-1 0 0 0 0,0 0 0 0 0,0 0 0 0 0,-1-1 0 0 0,1 1-1 0 0,0 0 1 0 0,0 0 0 0 0,0 0 0 0 0,-1 1 0 0 0,1-1 0 0 0,0 0 0 0 0,-1 0 0 0 0,1 0 0 0 0,-1 0 0 0 0,1 1-1 0 0,-1-1 1 0 0,0 0 0 0 0,0 0 0 0 0,1 1 0 0 0,-1-1 0 0 0,0 0 0 0 0,0 0 0 0 0,0 1 0 0 0,0-1-1 0 0,0 0 1 0 0,-1 1 0 0 0,1-1 0 0 0,0 0 0 0 0,-1 0 0 0 0,1 1 0 0 0,0-1 0 0 0,-1 0 0 0 0,0 0 0 0 0,1 0-1 0 0,-1 0 1 0 0,0 0 0 0 0,1 0 0 0 0,-1 0 0 0 0,0 0 0 0 0,0 0 0 0 0,0 0 0 0 0,0 0 0 0 0,-1 0-87 0 0,-56 46 1145 0 0,53-44-1189 0 0,-196 123-1916 0 0,182-110-218 0 0,17-11-1662 0 0,2-1-3282 0 0,2-1 3062 0 0</inkml:trace>
  <inkml:trace contextRef="#ctx0" brushRef="#br0" timeOffset="449.26">533 733 1224 0 0,'0'0'1777'0'0,"0"0"42"0"0,0 0 221 0 0,0 0 241 0 0,0 0-37 0 0,0 0-337 0 0,0 0-403 0 0,0 0-338 0 0,0 0-283 0 0,0 0-195 0 0,0 0-144 0 0,0 0-112 0 0,-9 6-26 0 0,6-4-370 0 0,-26 17 280 0 0,45-39 279 0 0,35-22-343 0 0,2 2 0 0 0,1 3 0 0 0,21-9-252 0 0,-71 43-4 0 0,0 1 1 0 0,0 0 0 0 0,0 0-1 0 0,0 0 1 0 0,1 0 0 0 0,-1 1-1 0 0,1-1 1 0 0,-1 1 0 0 0,1 1-1 0 0,-1-1 1 0 0,1 0 0 0 0,-1 1-1 0 0,1 0 1 0 0,0 0 0 0 0,-1 0-1 0 0,3 1 4 0 0,18 43-72 0 0,-19-40 108 0 0,1 0 0 0 0,-1 0-1 0 0,1-1 1 0 0,0 0 0 0 0,0-1 0 0 0,0 1-1 0 0,0-1 1 0 0,1-1 0 0 0,-1 1-1 0 0,1-1 1 0 0,-1-1 0 0 0,1 1-1 0 0,-1-1 1 0 0,1-1 0 0 0,-1 1-1 0 0,1-1 1 0 0,-1-1 0 0 0,0 1 0 0 0,5-2-36 0 0,10 0 52 0 0,-7 1-17 0 0,-10 1-32 0 0,0-1-1 0 0,0 2 1 0 0,0-1-1 0 0,-1 0 1 0 0,1 1-1 0 0,0 0 1 0 0,0 0-1 0 0,0 1 1 0 0,0-1-1 0 0,0 1 0 0 0,0 0 1 0 0,0 0-1 0 0,-1 1 1 0 0,1-1-1 0 0,1 2-2 0 0,25 23-26 0 0,42-31-1581 0 0,-50-3-2159 0 0,-1-1-3960 0 0,-16 5-444 0 0</inkml:trace>
  <inkml:trace contextRef="#ctx0" brushRef="#br0" timeOffset="1181.444">1643 490 0 0 0,'0'0'1170'0'0,"0"0"161"0"0,0 0 321 0 0,0 0 323 0 0,0 0 181 0 0,0 0-186 0 0,0 0-515 0 0,0 0-369 0 0,0 0-287 0 0,0 0-239 0 0,0 0-162 0 0,0 0-109 0 0,-20 6-68 0 0,-67 18-38 0 0,78-21-153 0 0,0 1 1 0 0,0-1-1 0 0,0 1 1 0 0,0 1-1 0 0,0 0 1 0 0,1 0-1 0 0,0 1 1 0 0,0 0 0 0 0,0 0-1 0 0,1 1 1 0 0,0 0-1 0 0,-1 1-30 0 0,-3 3-6 0 0,10-10-7 0 0,0-1 1 0 0,0 1 0 0 0,0 0-1 0 0,0 0 1 0 0,-1-1 0 0 0,1 1 0 0 0,0 0-1 0 0,0 0 1 0 0,1 0 0 0 0,-1 0-1 0 0,0 0 1 0 0,0 0 0 0 0,0 1-1 0 0,1-1 1 0 0,-1 0 0 0 0,0 0 0 0 0,1 0-1 0 0,-1 1 1 0 0,1-1 0 0 0,0 0-1 0 0,-1 1 1 0 0,1-1 0 0 0,0 0-1 0 0,0 1 1 0 0,0-1 0 0 0,0 0 0 0 0,0 1-1 0 0,0-1 1 0 0,0 1 0 0 0,0-1-1 0 0,1 0 1 0 0,-1 0 0 0 0,0 1-1 0 0,1-1 1 0 0,-1 0 0 0 0,1 1 0 0 0,0-1-1 0 0,-1 0 1 0 0,1 0 0 0 0,0 0-1 0 0,0 0 1 0 0,0 0 0 0 0,0 0-1 0 0,-1 0 1 0 0,1 0 0 0 0,1 0 0 0 0,-1 0-1 0 0,0 0 1 0 0,0-1 0 0 0,0 1-1 0 0,0 0 1 0 0,0-1 0 0 0,1 1-1 0 0,-1-1 1 0 0,0 1 0 0 0,1-1-1 0 0,-1 0 1 0 0,1 1 12 0 0,20 0 113 0 0,-1-2 0 0 0,1 0-1 0 0,0-1 1 0 0,-1-1 0 0 0,0-1 0 0 0,0 0-1 0 0,0-2 1 0 0,0-1 0 0 0,-1 0-1 0 0,0-1 1 0 0,-1-2 0 0 0,0 0 0 0 0,11-8-113 0 0,-12 9 249 0 0,48-16 1170 0 0,-65 25-1392 0 0,1 28 240 0 0,-2-26-271 0 0,0 0 1 0 0,0 0-1 0 0,1 0 1 0 0,-1 0 0 0 0,1 0-1 0 0,0 0 1 0 0,-1 0-1 0 0,1 0 1 0 0,0 0 0 0 0,0 0-1 0 0,0 0 1 0 0,0 0 0 0 0,1-1-1 0 0,-1 1 1 0 0,0 0-1 0 0,1-1 1 0 0,-1 1 0 0 0,1-1-1 0 0,0 0 1 0 0,-1 0-1 0 0,1 1 1 0 0,0-1 0 0 0,0 0-1 0 0,0 0 1 0 0,0 0 0 0 0,0-1-1 0 0,0 1 1 0 0,0 0-1 0 0,0-1 1 0 0,0 0 0 0 0,0 1-1 0 0,0-1 1 0 0,0 0-1 0 0,2 0 4 0 0,77-5 82 0 0,-59-3 23 0 0,-1-1 0 0 0,0 0 0 0 0,-1-2-1 0 0,0 0 1 0 0,0-1 0 0 0,-2-2 0 0 0,14-11-105 0 0,-6 8 204 0 0,0-2-1 0 0,-2 0 1 0 0,0-2 0 0 0,-2 0 0 0 0,0-2 0 0 0,-2 0 0 0 0,0-2 0 0 0,-1 0-1 0 0,-2-1 1 0 0,-1-1 0 0 0,-1 0 0 0 0,-1-1 0 0 0,-1-1 0 0 0,1-8-204 0 0,-13 36 5 0 0,-1 1-1 0 0,1-1 1 0 0,-1 0 0 0 0,1 0 0 0 0,-1 0 0 0 0,0 0 0 0 0,1 1 0 0 0,-1-1 0 0 0,0 0-1 0 0,1 0 1 0 0,-1 0 0 0 0,0 0 0 0 0,0 0 0 0 0,0 0 0 0 0,0 0 0 0 0,0 0 0 0 0,0 0-1 0 0,0 0 1 0 0,0 0 0 0 0,0 0 0 0 0,-1 0 0 0 0,1 0 0 0 0,0 1 0 0 0,-1-1 0 0 0,1 0-1 0 0,0 0 1 0 0,-1 0 0 0 0,1 0 0 0 0,-1 1 0 0 0,1-1 0 0 0,-1 0 0 0 0,0 0 0 0 0,1 1-1 0 0,-1-1 1 0 0,0 0 0 0 0,1 1 0 0 0,-1-1 0 0 0,0 1 0 0 0,0-1 0 0 0,0 1 0 0 0,0-1-1 0 0,1 1 1 0 0,-1-1 0 0 0,0 1 0 0 0,-1 0-5 0 0,-39 20-307 0 0,27-5 247 0 0,1 0 1 0 0,1 0-1 0 0,0 1 1 0 0,1 1 0 0 0,1 0-1 0 0,0 0 1 0 0,2 1 0 0 0,0 1-1 0 0,1-1 1 0 0,0 1-1 0 0,2 0 1 0 0,0 0 0 0 0,1 1-1 0 0,1-1 1 0 0,1 7 59 0 0,1-19-20 0 0,1 0 0 0 0,0-1 0 0 0,1 1 0 0 0,0-1 0 0 0,0 1 0 0 0,0-1 0 0 0,1 1 0 0 0,-1-1 0 0 0,2 0 0 0 0,-1 0 0 0 0,1 0 0 0 0,0 0 0 0 0,0 0 0 0 0,0-1 0 0 0,1 1 0 0 0,0-1 0 0 0,0 0 0 0 0,0 0 0 0 0,1 0 1 0 0,-1-1-1 0 0,1 1 0 0 0,1-1 0 0 0,-1 0 0 0 0,0-1 0 0 0,1 1 0 0 0,0-1 0 0 0,0 0 0 0 0,0-1 0 0 0,0 1 0 0 0,0-1 0 0 0,0 0 0 0 0,1-1 0 0 0,-1 1 0 0 0,5-1 20 0 0,15 3 185 0 0,0-2 0 0 0,0-1 0 0 0,0-1 0 0 0,0-1 0 0 0,0-1 0 0 0,0-1 0 0 0,0-1 0 0 0,-1-2 0 0 0,1 0 0 0 0,-2-2 1 0 0,1-1-1 0 0,-1-1 0 0 0,0 0 0 0 0,-1-2 0 0 0,0-1 0 0 0,-1-1 0 0 0,-1-1 0 0 0,0-1 0 0 0,-1 0 0 0 0,-1-2 0 0 0,0 0 0 0 0,-1-1 0 0 0,-2-1 0 0 0,0-1 0 0 0,-1 0 0 0 0,0-1 0 0 0,-2 0 0 0 0,-1-1 0 0 0,1-6-185 0 0,-5 12-5 0 0,0 0 0 0 0,-2 0-1 0 0,0-1 1 0 0,-1 0-1 0 0,-1 0 1 0 0,-1 0-1 0 0,0 0 1 0 0,-1-1-1 0 0,-1 1 1 0 0,-1-2 5 0 0,0 19-14 0 0,0-1 0 0 0,0 1 0 0 0,0-1 0 0 0,0 1 0 0 0,-1-1 0 0 0,1 1 1 0 0,0-1-1 0 0,-1 1 0 0 0,1 0 0 0 0,-1-1 0 0 0,0 1 0 0 0,1-1 0 0 0,-1 1 0 0 0,0 0 0 0 0,0 0 0 0 0,0-1 1 0 0,0 1-1 0 0,0 0 0 0 0,0 0 0 0 0,0 0 0 0 0,0 0 0 0 0,0 0 0 0 0,-1 0 0 0 0,1 0 0 0 0,0 1 1 0 0,0-1-1 0 0,-1 0 0 0 0,1 1 0 0 0,-1-1 0 0 0,1 1 0 0 0,-1-1 0 0 0,1 1 0 0 0,-1 0 0 0 0,1 0 0 0 0,-1-1 1 0 0,1 1-1 0 0,-1 0 0 0 0,1 0 0 0 0,-1 1 0 0 0,1-1 0 0 0,-1 0 0 0 0,1 0 14 0 0,-61 30-464 0 0,49-18 421 0 0,-1 1 1 0 0,1 0 0 0 0,1 1 0 0 0,1 0 0 0 0,0 1 0 0 0,1 1 0 0 0,0-1 0 0 0,1 1 0 0 0,1 1 0 0 0,1 0-1 0 0,0 0 1 0 0,1 1 0 0 0,1-1 0 0 0,1 1 0 0 0,0 0 0 0 0,1 1 0 0 0,1-1 0 0 0,1 0 0 0 0,1 1-1 0 0,0-1 1 0 0,2 3 42 0 0,-1-13-37 0 0,1 0-1 0 0,1 0 0 0 0,-1 0 1 0 0,1 0-1 0 0,1-1 1 0 0,-1 0-1 0 0,1 1 0 0 0,1-1 1 0 0,-1 0-1 0 0,1-1 0 0 0,0 1 1 0 0,1-1-1 0 0,0 0 0 0 0,0-1 1 0 0,0 1-1 0 0,0-1 1 0 0,1 0-1 0 0,0-1 0 0 0,0 1 1 0 0,6 2 37 0 0,73 25-3196 0 0,1-17-6917 0 0,-71-12 580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6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1 616 0 0 0,'0'0'920'0'0,"0"0"395"0"0,0 0 451 0 0,0 0 392 0 0,0 0 167 0 0,0 0-129 0 0,0 0-400 0 0,0 0-449 0 0,0 0-358 0 0,0 0-224 0 0,0 0-77 0 0,1-19 13 0 0,3-59 11 0 0,-3 73-611 0 0,0 0-1 0 0,0 0 1 0 0,0 0-1 0 0,0 0 0 0 0,1 0 1 0 0,0 0-1 0 0,0 0 1 0 0,0 0-1 0 0,1 1 1 0 0,-1-1-1 0 0,1 1 0 0 0,0 0 1 0 0,0 0-1 0 0,1 0 1 0 0,3-4-101 0 0,9-9 386 0 0,1-7-159 0 0,2 1 0 0 0,0 1 0 0 0,2 1 0 0 0,0 1 0 0 0,2 1 0 0 0,0 1 0 0 0,1 1 0 0 0,0 1 0 0 0,2 1 0 0 0,1 0-227 0 0,-25 14 2 0 0,-1 0 1 0 0,1 0 0 0 0,0 0 0 0 0,-1 1-1 0 0,1-1 1 0 0,0 0 0 0 0,0 1 0 0 0,0-1 0 0 0,-1 1-1 0 0,1 0 1 0 0,0 0 0 0 0,0-1 0 0 0,0 1-1 0 0,0 0 1 0 0,0 1 0 0 0,0-1 0 0 0,-1 0-1 0 0,1 0 1 0 0,0 1 0 0 0,0-1 0 0 0,0 1 0 0 0,0 0-1 0 0,-1-1 1 0 0,1 1 0 0 0,0 0 0 0 0,-1 0-1 0 0,1 0 1 0 0,-1 0 0 0 0,1 0 0 0 0,-1 1-1 0 0,1-1 1 0 0,-1 0 0 0 0,0 1 0 0 0,0-1-1 0 0,0 1 1 0 0,1-1 0 0 0,-1 1 0 0 0,-1 0 0 0 0,1-1-1 0 0,0 1 1 0 0,0 0 0 0 0,-1 0 0 0 0,1-1-1 0 0,-1 1 1 0 0,1 0 0 0 0,-1 0 0 0 0,0 0-1 0 0,0 0 1 0 0,0 0 0 0 0,0-1 0 0 0,0 1-1 0 0,0 0 1 0 0,0 0 0 0 0,-1 0-3 0 0,16 93 272 0 0,-12-93-254 0 0,1 0-1 0 0,-1 0 1 0 0,1-1-1 0 0,0 0 1 0 0,0 0-1 0 0,-1 0 1 0 0,1 0-1 0 0,0 0 1 0 0,0-1-1 0 0,0 1 1 0 0,0-1-1 0 0,0 0 1 0 0,0-1-1 0 0,0 1 1 0 0,0-1-1 0 0,0 1 1 0 0,-1-1-1 0 0,1 0 1 0 0,0-1-1 0 0,0 1 1 0 0,-1-1-1 0 0,1 1 1 0 0,3-3-18 0 0,53-32 253 0 0,-44 25-232 0 0,1 0-1 0 0,0 1 0 0 0,1 0 1 0 0,0 2-1 0 0,0 0 0 0 0,1 1 1 0 0,0 1-1 0 0,0 0 1 0 0,0 2-1 0 0,1 0 0 0 0,3 1-20 0 0,-21 3 3 0 0,1 1 1 0 0,0-1-1 0 0,-1 1 0 0 0,1 0 0 0 0,-1 0 0 0 0,1 0 0 0 0,-1 0 0 0 0,1 0 0 0 0,-1 0 0 0 0,0 1 1 0 0,0-1-1 0 0,1 1 0 0 0,-1 0 0 0 0,0-1 0 0 0,0 1 0 0 0,-1 0 0 0 0,1 0 0 0 0,0 0 1 0 0,-1 0-1 0 0,1 1 0 0 0,-1-1 0 0 0,0 0 0 0 0,1 1 0 0 0,-1-1 0 0 0,0 1 0 0 0,-1-1 0 0 0,1 1 1 0 0,0 0-1 0 0,-1-1 0 0 0,1 1 0 0 0,-1 0-3 0 0,8 86 276 0 0,-8-88-273 0 0,-1 16 59 0 0,0-13-58 0 0,1 1 0 0 0,-1 0 0 0 0,1-1 0 0 0,0 1 0 0 0,0-1 0 0 0,0 1 0 0 0,1 0 0 0 0,0-1 0 0 0,0 1 0 0 0,0-1 1 0 0,0 0-1 0 0,1 1 0 0 0,-1-1 0 0 0,1 0 0 0 0,0 0 0 0 0,2 3-4 0 0,0-6-211 0 0,0-1 0 0 0,-1 1 0 0 0,1-1 0 0 0,0 1-1 0 0,0-1 1 0 0,0 0 0 0 0,0 0 0 0 0,0-1 0 0 0,0 0 0 0 0,-1 1 0 0 0,1-1 0 0 0,0 0 0 0 0,0-1-1 0 0,-1 1 1 0 0,1-1 0 0 0,-1 1 0 0 0,1-1 0 0 0,-1 0 0 0 0,0 0 0 0 0,1-1 0 0 0,-1 1 0 0 0,0-1-1 0 0,2-2 213 0 0,5-2-1355 0 0,35-25-8846 0 0,-29 21 2964 0 0</inkml:trace>
  <inkml:trace contextRef="#ctx0" brushRef="#br0" timeOffset="307.151">1520 119 6897 0 0,'0'0'2114'0'0,"0"0"-299"0"0,0 0-125 0 0,0 0 10 0 0,0 0-73 0 0,0 0-225 0 0,0 0-307 0 0,0 0-278 0 0,-33 17-202 0 0,-103 55-175 0 0,42-7 351 0 0,57-16-576 0 0,37-47-217 0 0,-1-1 0 0 0,1 0-1 0 0,0 0 1 0 0,-1 0 0 0 0,1 1 0 0 0,0-1 0 0 0,0 0 0 0 0,0 0-1 0 0,0 1 1 0 0,0-1 0 0 0,0 0 0 0 0,0 0 0 0 0,0 1 0 0 0,0-1-1 0 0,0 0 1 0 0,1 0 0 0 0,-1 1 0 0 0,1-1 0 0 0,-1 0 0 0 0,1 0-1 0 0,-1 0 1 0 0,1 0 0 0 0,0 0 0 0 0,-1 0 0 0 0,1 0 0 0 0,0 0-1 0 0,0 0 1 0 0,0 0 0 0 0,0 0 0 0 0,-1 0 0 0 0,1-1 0 0 0,1 1-1 0 0,-1 0 1 0 0,0 0 0 0 0,0-1 0 0 0,0 1 0 0 0,0-1 0 0 0,0 1-1 0 0,1-1 1 0 0,-1 0 0 0 0,0 0 0 0 0,0 1 0 0 0,0-1 0 0 0,1 0-1 0 0,-1 0 4 0 0,124-6 207 0 0,52-71 48 0 0,-120 47-183 0 0,42-18 94 0 0,-96 82-42 0 0,-3-18-141 0 0,-1-13-98 0 0,1 0 0 0 0,-1 0 1 0 0,0 0-1 0 0,1 0 1 0 0,0 0-1 0 0,0 0 0 0 0,0 0 1 0 0,0 0-1 0 0,0 0 0 0 0,1 0 1 0 0,-1 0-1 0 0,1 0 1 0 0,0 0-1 0 0,0 0 0 0 0,0 0 1 0 0,0 0-1 0 0,0 0 1 0 0,1 0-1 0 0,-1-1 0 0 0,1 1 1 0 0,0-1-1 0 0,0 1 0 0 0,0-1 1 0 0,0 0-1 0 0,0 1 1 0 0,1-1-1 0 0,-1 0 0 0 0,0-1 1 0 0,1 1-1 0 0,0 0 0 0 0,-1-1 1 0 0,1 1-1 0 0,0-1 1 0 0,2 1 113 0 0,31-1-6322 0 0,-24-1 2036 0 0,-1 0-3177 0 0</inkml:trace>
  <inkml:trace contextRef="#ctx0" brushRef="#br0" timeOffset="611.037">2317 23 352 0 0,'0'0'4422'0'0,"0"0"-1022"0"0,0 0-474 0 0,0 0-208 0 0,0 0-377 0 0,0 0-552 0 0,0 0-653 0 0,0 0-462 0 0,0 0-185 0 0,0 0-86 0 0,0 0-71 0 0,0 0-80 0 0,0 0-67 0 0,-28 18-59 0 0,-86 59-60 0 0,34-7-2 0 0,55-11-358 0 0,27-58 283 0 0,0 1 1 0 0,-1-1 0 0 0,1 0 0 0 0,0 0-1 0 0,0 0 1 0 0,0 0 0 0 0,0 0 0 0 0,0 0-1 0 0,0 0 1 0 0,0 0 0 0 0,0-1 0 0 0,0 1-1 0 0,0-1 1 0 0,0 0 0 0 0,0 0 0 0 0,0 0-1 0 0,1 0 1 0 0,-1 0 0 0 0,0 0 0 0 0,0 0 0 0 0,0 0-1 0 0,2-1 11 0 0,2 0-8 0 0,99 9-13 0 0,-104-6 23 0 0,0 1 0 0 0,-1-1 0 0 0,1 0-1 0 0,-1 1 1 0 0,1-1 0 0 0,-1 1 0 0 0,0-1 0 0 0,0 1 0 0 0,0-1 0 0 0,0 1 0 0 0,0-1 0 0 0,0 1 0 0 0,-1-1-1 0 0,1 1 1 0 0,-1-1 0 0 0,0 0 0 0 0,0 1 0 0 0,0-1 0 0 0,0 0 0 0 0,0 1 0 0 0,0-1 0 0 0,-1 0 0 0 0,1 0-1 0 0,-1 0 1 0 0,1 0 0 0 0,-1-1 0 0 0,0 1 0 0 0,0 0 0 0 0,0 0 0 0 0,0-1 0 0 0,0 0 0 0 0,0 1-1 0 0,0-1 0 0 0,1-1-1 0 0,-14 16-487 0 0,0-2 1 0 0,-1 0 0 0 0,-1-1 0 0 0,0-1 0 0 0,-1-1 0 0 0,-1 0 0 0 0,1-1 0 0 0,-18 6 486 0 0,25-14-3150 0 0,6-4-5732 0 0,5-4 3614 0 0</inkml:trace>
  <inkml:trace contextRef="#ctx0" brushRef="#br0" timeOffset="1034.375">2759 8 4345 0 0,'0'0'2511'0'0,"0"0"-708"0"0,0 0-141 0 0,0 0 129 0 0,0 0 20 0 0,0 0-184 0 0,0 0-336 0 0,0 0-340 0 0,0 0-266 0 0,0 0-178 0 0,0 0-76 0 0,0 0 12 0 0,8-1 63 0 0,25-4 44 0 0,-25 4-19 0 0,-25 1 337 0 0,-95 55-790 0 0,108-54-77 0 0,-1 1-1 0 0,1 0 0 0 0,-1 0 1 0 0,1 1-1 0 0,0-1 1 0 0,0 1-1 0 0,0 0 0 0 0,0 0 1 0 0,0 0-1 0 0,1 0 0 0 0,-1 1 1 0 0,1 0-1 0 0,0-1 0 0 0,0 1 1 0 0,0 0-1 0 0,1 0 0 0 0,-1 1 1 0 0,1-1-1 0 0,0 1 0 0 0,0-1 1 0 0,1 1-1 0 0,0-1 0 0 0,-1 4 0 0 0,4-6-5 0 0,0 1 0 0 0,0-1 0 0 0,0 0 0 0 0,1 1-1 0 0,-1-1 1 0 0,1 0 0 0 0,0 0 0 0 0,-1-1 0 0 0,1 1 0 0 0,0 0-1 0 0,0-1 1 0 0,0 0 0 0 0,0 0 0 0 0,0 0 0 0 0,0 0-1 0 0,0 0 1 0 0,1-1 0 0 0,-1 1 0 0 0,0-1 0 0 0,1 0 5 0 0,4 2 5 0 0,146 36 219 0 0,-153-38-204 0 0,0 1-1 0 0,0-1 1 0 0,0 0 0 0 0,0 1 0 0 0,0-1-1 0 0,0 1 1 0 0,0-1 0 0 0,0 1 0 0 0,0-1-1 0 0,0 1 1 0 0,0 0 0 0 0,-1 0 0 0 0,1-1-1 0 0,0 1 1 0 0,-1 0 0 0 0,1 0 0 0 0,0 0-1 0 0,-1-1 1 0 0,1 1 0 0 0,-1 0 0 0 0,1 0-1 0 0,-1 0 1 0 0,0 0 0 0 0,1 0 0 0 0,-1 0-1 0 0,0 0 1 0 0,0 0 0 0 0,1 0 0 0 0,-1 0-1 0 0,0 1 1 0 0,0-1 0 0 0,0 0 0 0 0,-1 0-1 0 0,1 0 1 0 0,0 0 0 0 0,0 0 0 0 0,0 0-1 0 0,-1 0 1 0 0,1 0 0 0 0,0 0 0 0 0,-1 0-1 0 0,1 0 1 0 0,-1 0 0 0 0,0 0 0 0 0,1-1-1 0 0,-1 1 1 0 0,1 0 0 0 0,-1 0 0 0 0,0 0-1 0 0,0-1 1 0 0,0 1 0 0 0,0 0-20 0 0,-45 35 590 0 0,-90 26-460 0 0,106-56-5307 0 0,-1-3-5416 0 0,30-3 2091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8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0 0 0,'0'0'2423'0'0,"0"0"-754"0"0,0 0-117 0 0,0 0 43 0 0,0 0 68 0 0,0 0 49 0 0,0 0-65 0 0,0 0-172 0 0,35 22-229 0 0,110 65-193 0 0,-64-54 349 0 0,-68-32-1109 0 0,8-2 31 0 0,0-1 0 0 0,0-1 0 0 0,0-1 0 0 0,-1-1 0 0 0,0 0 0 0 0,0-2 0 0 0,0 0 0 0 0,-1-1 0 0 0,0-1 0 0 0,-1-1 0 0 0,0-1 0 0 0,0 0 0 0 0,-1-1 0 0 0,0-1 0 0 0,-2-1 0 0 0,1 0 0 0 0,-2-1 0 0 0,12-15-324 0 0,39-40 422 0 0,-3-4-1 0 0,-3-2 1 0 0,31-56-422 0 0,30-51 410 0 0,-71 124-256 0 0,-47 61-168 0 0,0-1 1 0 0,0 1 0 0 0,0 1-1 0 0,0-1 1 0 0,0 0-1 0 0,0 0 1 0 0,0 1 0 0 0,-1-1-1 0 0,1 1 1 0 0,-1-1-1 0 0,0 1 1 0 0,0 0-1 0 0,0-1 1 0 0,0 1 0 0 0,0 0-1 0 0,-1 0 1 0 0,1 0-1 0 0,-1 0 1 0 0,1 2 13 0 0,8 49 13 0 0,-1 1 0 0 0,-3 0 0 0 0,-2 1 0 0 0,-3-1 0 0 0,-2 0 0 0 0,-2 0 0 0 0,-3 0 0 0 0,-2 0-1 0 0,-3-1 1 0 0,-6 14-13 0 0,17-60-110 0 0,-1 1 0 0 0,0-1 0 0 0,0 1 0 0 0,-1-1 0 0 0,0 0 0 0 0,0 0-1 0 0,-1 0 1 0 0,0 0 0 0 0,-1-1 0 0 0,1 0 0 0 0,-1 0 0 0 0,-1 0 0 0 0,1 0-1 0 0,-1-1 1 0 0,-1 0 0 0 0,1 0 0 0 0,-1 0 0 0 0,0-1 0 0 0,0 0 0 0 0,0-1-1 0 0,-1 1 1 0 0,0-2 0 0 0,1 1 0 0 0,-2-1 0 0 0,1 0 0 0 0,0 0 0 0 0,-1-1 0 0 0,1 0-1 0 0,-2-1 111 0 0,0-1-416 0 0,-52-4-3783 0 0,23-14-1681 0 0,8-7-3073 0 0,24 17 6330 0 0</inkml:trace>
  <inkml:trace contextRef="#ctx0" brushRef="#br0" timeOffset="315.714">1529 490 4169 0 0,'0'0'2050'0'0,"0"0"-445"0"0,0 0-66 0 0,0 0 207 0 0,0 0 62 0 0,0 0-165 0 0,0 0-332 0 0,0 0-380 0 0,0 0-304 0 0,0 0-232 0 0,0 0-148 0 0,0 0-14 0 0,-11 11 15 0 0,-35 40-13 0 0,42-46-214 0 0,1 0 1 0 0,-1 0 0 0 0,1 1 0 0 0,1-1-1 0 0,-1 1 1 0 0,1-1 0 0 0,0 1 0 0 0,0 0-1 0 0,1 0 1 0 0,0 0 0 0 0,0 0 0 0 0,0 0 0 0 0,0 0-1 0 0,1 1 1 0 0,0-1 0 0 0,1 0 0 0 0,-1 0-1 0 0,1 0 1 0 0,1 2-22 0 0,-1 0 0 0 0,0-3 31 0 0,0 0 0 0 0,0 0 0 0 0,0 0 0 0 0,1 0-1 0 0,0-1 1 0 0,0 1 0 0 0,0 0 0 0 0,1-1 0 0 0,0 1 0 0 0,-1-1 0 0 0,2 0-1 0 0,-1 0 1 0 0,0 0 0 0 0,1 0 0 0 0,0-1 0 0 0,-1 0 0 0 0,1 1 0 0 0,1-1 0 0 0,-1 0-1 0 0,0-1 1 0 0,1 1 0 0 0,0-1 0 0 0,-1 0 0 0 0,1 0 0 0 0,0-1 0 0 0,0 1-1 0 0,4 0-30 0 0,141 11 2124 0 0,-131-15-1858 0 0,0-1 1 0 0,0 0 0 0 0,0-2 0 0 0,-1 0-1 0 0,0-1 1 0 0,0-1 0 0 0,0-1 0 0 0,-1 0-1 0 0,0-1 1 0 0,-1-1 0 0 0,0-1-1 0 0,-1 0 1 0 0,0-1 0 0 0,0-1 0 0 0,-1 0-1 0 0,-1-1 1 0 0,11-15-267 0 0,-20 25-14 0 0,0-1 0 0 0,0 0 0 0 0,-1 0-1 0 0,1 0 1 0 0,-1 0 0 0 0,-1-1 0 0 0,1 1 0 0 0,-1-1 0 0 0,0 0 0 0 0,0 0 0 0 0,-1 0-1 0 0,0 0 1 0 0,0 0 0 0 0,0 0 0 0 0,0 0 0 0 0,-1 0 0 0 0,0 0 0 0 0,-1 0-1 0 0,1 0 1 0 0,-1 0 0 0 0,0 0 0 0 0,-1 0 0 0 0,0 0 0 0 0,1 0 0 0 0,-2 1-1 0 0,1-1 1 0 0,-1 1 0 0 0,0-1 0 0 0,0 1 0 0 0,0 0 0 0 0,-1 0 0 0 0,1 0 0 0 0,-1 1-1 0 0,-1-1 1 0 0,1 1 0 0 0,-1 0 0 0 0,1 0 0 0 0,-1 0 0 0 0,0 1 0 0 0,-2-1 14 0 0,-79-27-2773 0 0,26 25-5134 0 0,37 5-3890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3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217 470 0 0 0,'0'0'1224'0'0,"0"0"349"0"0,0 0 99 0 0,0 0 136 0 0,0 0 138 0 0,0 0-9 0 0,0 0-153 0 0,0 0-238 0 0,0 0-236 0 0,0 0-167 0 0,0 0-128 0 0,0-18-125 0 0,0-71 475 0 0,0 89-934 0 0,-4 9 139 0 0,-20 100-325 0 0,-5 0 0 0 0,-24 54-245 0 0,27-86-181 0 0,-44 119-1025 0 0,59-137-1258 0 0,30-79 1413 0 0,18-41 1411 0 0,-3-3-1 0 0,-3-1 1 0 0,15-44-360 0 0,-28 57 243 0 0,-1-2-1 0 0,-3 0 1 0 0,-3 0 0 0 0,-2-1 0 0 0,1-29-243 0 0,-9 23 339 0 0,-2 47-149 0 0,2 33-172 0 0,0 0 0 0 0,0 0-1 0 0,2 0 1 0 0,0 0 0 0 0,2 0 0 0 0,0 0-1 0 0,1-1 1 0 0,0 0 0 0 0,2 0 0 0 0,0-1 0 0 0,1 0-1 0 0,1 0 1 0 0,0-1 0 0 0,1 0 0 0 0,11 11-18 0 0,85 62 166 0 0,-104-88-74 0 0,-1 1 0 0 0,1-1-1 0 0,0 0 1 0 0,0 0 0 0 0,0 0 0 0 0,-1 0-1 0 0,1 0 1 0 0,0-1 0 0 0,0 1-1 0 0,1-1 1 0 0,-1 0 0 0 0,0 0-1 0 0,0 0 1 0 0,0 0 0 0 0,0-1 0 0 0,0 1-1 0 0,0-1 1 0 0,0 1 0 0 0,0-1-1 0 0,0 0 1 0 0,-1-1 0 0 0,1 1-1 0 0,0 0 1 0 0,0-1 0 0 0,-1 1-1 0 0,1-1 1 0 0,-1 0 0 0 0,0 0 0 0 0,1 0-1 0 0,-1 0 1 0 0,0 0 0 0 0,0-1-1 0 0,0 1 1 0 0,0 0 0 0 0,-1-1-1 0 0,1 0 1 0 0,0-1-92 0 0,130-264 1913 0 0,-116 221-2046 0 0,14-38-478 0 0,-5 35-3204 0 0,-21 44 766 0 0,-2 3-2544 0 0,-2 3-4217 0 0</inkml:trace>
  <inkml:trace contextRef="#ctx0" brushRef="#br0" timeOffset="315.933">896 776 6913 0 0,'0'0'2077'0'0,"0"0"-119"0"0,0 0-58 0 0,0 0-36 0 0,0 0-116 0 0,0 0-236 0 0,0 0-311 0 0,0 0-278 0 0,33-9-216 0 0,100-31-153 0 0,-58 7 304 0 0,-67 30-754 0 0,0-1-1 0 0,-1 0 1 0 0,1-1-1 0 0,-1 0 0 0 0,0 0 1 0 0,-1 0-1 0 0,1-1 1 0 0,-1 0-1 0 0,0 0 0 0 0,0-1 1 0 0,-1 1-1 0 0,0-1 1 0 0,0-1-1 0 0,-1 1 0 0 0,0 0 1 0 0,0-1-1 0 0,0 0 1 0 0,-1 0-1 0 0,-1 0 0 0 0,1-1 1 0 0,-1 1-1 0 0,-1 0 1 0 0,1-1-1 0 0,-1 0 0 0 0,-1 1 1 0 0,0-1-1 0 0,0 1 1 0 0,-1-6-104 0 0,-2 9-8 0 0,-1 1 0 0 0,0 0 1 0 0,1 0-1 0 0,-1 1 0 0 0,0-1 1 0 0,-1 1-1 0 0,1 0 0 0 0,-1 0 1 0 0,1 0-1 0 0,-1 1 0 0 0,0-1 1 0 0,0 1-1 0 0,0 0 1 0 0,0 1-1 0 0,0-1 0 0 0,-1 1 1 0 0,1 0-1 0 0,0 0 0 0 0,-1 1 1 0 0,1 0-1 0 0,0 0 0 0 0,-1 0 1 0 0,1 0-1 0 0,0 1 0 0 0,-1 0 1 0 0,1 0-1 0 0,-1 1 8 0 0,-4 0-46 0 0,0 1-1 0 0,0 1 1 0 0,0-1 0 0 0,0 2-1 0 0,0-1 1 0 0,1 2 0 0 0,0-1 0 0 0,0 1-1 0 0,0 0 1 0 0,1 1 0 0 0,0 0-1 0 0,0 0 1 0 0,1 1 0 0 0,0 0-1 0 0,0 0 1 0 0,1 1 0 0 0,0 0-1 0 0,1 0 1 0 0,-1 1 46 0 0,-3 7-166 0 0,0 1 0 0 0,1-1-1 0 0,1 1 1 0 0,1 0 0 0 0,1 1 0 0 0,0 0 0 0 0,1 0 0 0 0,1 0-1 0 0,1 0 1 0 0,0 4 166 0 0,1-17-113 0 0,0 0 0 0 0,1 0 0 0 0,-1 0 0 0 0,1 0 0 0 0,0 0 0 0 0,0 0 0 0 0,1 0 0 0 0,0 0 0 0 0,0 0 0 0 0,0-1 0 0 0,1 1 0 0 0,0 0 0 0 0,0-1 1 0 0,0 1-1 0 0,1-1 0 0 0,0 1 0 0 0,0-1 0 0 0,0 0 0 0 0,0 0 0 0 0,1-1 0 0 0,0 1 0 0 0,0-1 0 0 0,0 0 0 0 0,1 0 0 0 0,-1 0 0 0 0,1 0 0 0 0,0-1 0 0 0,0 0 0 0 0,0 0 0 0 0,1 0 0 0 0,1 0 113 0 0,8 1-77 0 0,0 0 0 0 0,1-2 0 0 0,-1 1 0 0 0,1-2 0 0 0,-1 0 0 0 0,1-1 0 0 0,0-1 0 0 0,-1 0 0 0 0,1-1 1 0 0,6-2 76 0 0,104-53-3410 0 0,-56 3-3856 0 0,-51 35 3018 0 0,-3 3 1081 0 0</inkml:trace>
  <inkml:trace contextRef="#ctx0" brushRef="#br0" timeOffset="646.669">1401 665 0 0 0,'0'0'864'0'0,"0"0"310"0"0,0 0-61 0 0,0 0 81 0 0,0 0 170 0 0,0 0 113 0 0,0 0 10 0 0,0 0-43 0 0,0 0-19 0 0,0 0 46 0 0,0 0 26 0 0,0 0 2 0 0,31 6-66 0 0,101 13-138 0 0,-129-18-1208 0 0,1-1-1 0 0,0 1 0 0 0,0-1 0 0 0,-1 0 0 0 0,1 0 0 0 0,0-1 0 0 0,0 1 1 0 0,0-1-1 0 0,-1 1 0 0 0,1-1 0 0 0,0 0 0 0 0,-1-1 0 0 0,1 1 1 0 0,-1-1-1 0 0,1 1 0 0 0,-1-1 0 0 0,0 0 0 0 0,0 0 0 0 0,0 0 1 0 0,2-2-87 0 0,6-5 346 0 0,1 2-198 0 0,0-1 0 0 0,-1 0 0 0 0,0-1 0 0 0,0 0 0 0 0,-1-1 0 0 0,-1 0 0 0 0,1-1 0 0 0,-1 0 0 0 0,-1 0 0 0 0,0-1 0 0 0,-1 0 1 0 0,0 0-1 0 0,-1-1 0 0 0,0 0 0 0 0,-1 0 0 0 0,-1 0 0 0 0,0-1 0 0 0,0 0 0 0 0,-2 1 0 0 0,1-1 0 0 0,-2-1-148 0 0,-2 12-9 0 0,0 0-1 0 0,-1 1 1 0 0,0-1 0 0 0,1 1 0 0 0,-1-1 0 0 0,0 1 0 0 0,0 0 0 0 0,0 0-1 0 0,-1 0 1 0 0,1 0 0 0 0,0 0 0 0 0,-1 0 0 0 0,0 1 0 0 0,1-1-1 0 0,-1 1 1 0 0,0-1 0 0 0,1 1 0 0 0,-1 0 0 0 0,0 0 0 0 0,0 1 0 0 0,0-1-1 0 0,0 0 1 0 0,0 1 0 0 0,0 0 0 0 0,0 0 0 0 0,0 0 0 0 0,0 0-1 0 0,0 0 1 0 0,0 1 0 0 0,0-1 0 0 0,0 1 0 0 0,0 0 0 0 0,0-1-1 0 0,0 2 1 0 0,0-1 0 0 0,0 0 0 0 0,0 1 9 0 0,-12 6-87 0 0,0 1 0 0 0,0 0 0 0 0,1 1 1 0 0,1 0-1 0 0,0 1 0 0 0,0 1 0 0 0,1 0 0 0 0,1 0 0 0 0,0 1 1 0 0,0 1-1 0 0,2 0 0 0 0,0 0 0 0 0,0 1 0 0 0,1 0 0 0 0,1 1 0 0 0,-2 5 87 0 0,1 1-638 0 0,0 0-1 0 0,1 0 0 0 0,1 0 1 0 0,1 1-1 0 0,0 0 0 0 0,2 0 1 0 0,1 0-1 0 0,1 0 0 0 0,1 0 1 0 0,2 8 638 0 0,-1-27-172 0 0,0 0 1 0 0,0-1-1 0 0,0 1 1 0 0,0 0 0 0 0,1-1-1 0 0,-1 1 1 0 0,1-1-1 0 0,0 1 1 0 0,0-1-1 0 0,1 0 1 0 0,-1 0-1 0 0,1 0 1 0 0,-1 0 0 0 0,1 0-1 0 0,0 0 1 0 0,0-1-1 0 0,0 1 1 0 0,1-1-1 0 0,-1 0 1 0 0,0 0-1 0 0,1 0 1 0 0,0-1 0 0 0,-1 1-1 0 0,1-1 1 0 0,0 0-1 0 0,3 1 172 0 0,103 9-1510 0 0,-2-35-816 0 0,-41-6-2720 0 0,-65 29 4712 0 0,18-10-1793 0 0</inkml:trace>
  <inkml:trace contextRef="#ctx0" brushRef="#br0" timeOffset="1071.061">2178 437 2441 0 0,'0'0'2679'0'0,"0"0"-812"0"0,0 0-335 0 0,0 0 16 0 0,0 0 6 0 0,0 0-102 0 0,0 0-267 0 0,0 0-325 0 0,0 0-272 0 0,0 0-208 0 0,-33 30-169 0 0,-99 93-118 0 0,80-50-115 0 0,49-60-15 0 0,0-8 23 0 0,0-1 0 0 0,1 0 0 0 0,0 1 0 0 0,0-1 0 0 0,0 1 0 0 0,1 0 0 0 0,0 0 0 0 0,-1 0 0 0 0,2-1 0 0 0,-1 1 0 0 0,0 0-1 0 0,1 0 1 0 0,0 0 0 0 0,0 0 0 0 0,1 0 0 0 0,-1 0 0 0 0,1 0 0 0 0,0 0 0 0 0,1 0 0 0 0,-1-1 0 0 0,1 1 0 0 0,0 0-1 0 0,0-1 1 0 0,0 1 0 0 0,1-1 0 0 0,-1 0 0 0 0,1 0 0 0 0,0 0 0 0 0,0 0 0 0 0,1 0 0 0 0,-1-1 0 0 0,1 1 0 0 0,0-1-1 0 0,0 0 1 0 0,0 0 0 0 0,0-1 0 0 0,0 1 0 0 0,1-1 0 0 0,2 2 14 0 0,8-1 290 0 0,-1-1-1 0 0,1 0 1 0 0,-1 0 0 0 0,1-2-1 0 0,0 0 1 0 0,-1-1 0 0 0,1 0-1 0 0,-1-1 1 0 0,1 0 0 0 0,-1-2-1 0 0,0 1 1 0 0,0-2 0 0 0,0 0-1 0 0,0-1 1 0 0,-1 0 0 0 0,0-1-1 0 0,-1 0 1 0 0,1-1 0 0 0,9-8-290 0 0,3-4 471 0 0,0 0 0 0 0,-2-2 1 0 0,-1 0-1 0 0,0-2 0 0 0,-2 0 0 0 0,0-1 1 0 0,-2-1-1 0 0,11-23-471 0 0,-6 6 119 0 0,-3 0 0 0 0,-1-2 1 0 0,-2 0-1 0 0,-3-1 0 0 0,7-36-119 0 0,-18 75-39 0 0,0-1 0 0 0,-1 0-1 0 0,0 0 1 0 0,0 0 0 0 0,-1 0 0 0 0,0 0 0 0 0,-1 0-1 0 0,0 0 1 0 0,0-1 0 0 0,0 1 0 0 0,-1 0-1 0 0,0 0 1 0 0,-1 0 0 0 0,0 0 0 0 0,0 0-1 0 0,-1 1 1 0 0,0-1 0 0 0,0 1 0 0 0,-1-1-1 0 0,0 1 1 0 0,0 0 0 0 0,-1 0 0 0 0,1 1 0 0 0,-1-1-1 0 0,-1 1 1 0 0,0 0 0 0 0,1 1 0 0 0,-2-1-1 0 0,1 1 1 0 0,-1 0 0 0 0,-2 0 39 0 0,2 2-43 0 0,0 0-1 0 0,-1 1 1 0 0,1 0 0 0 0,-1 0-1 0 0,0 1 1 0 0,0 0 0 0 0,1 0 0 0 0,-1 1-1 0 0,0 0 1 0 0,0 0 0 0 0,0 1 0 0 0,0 0-1 0 0,1 0 1 0 0,-1 1 0 0 0,0 0-1 0 0,1 0 1 0 0,0 1 0 0 0,-1 0 0 0 0,1 0-1 0 0,-4 4 44 0 0,-10 5-92 0 0,1 1-1 0 0,1 0 1 0 0,0 2-1 0 0,1 0 1 0 0,0 1 0 0 0,-3 6 92 0 0,8-8-89 0 0,0 1 0 0 0,1 1 0 0 0,0 0 0 0 0,2 1-1 0 0,0 0 1 0 0,1 1 0 0 0,0 0 0 0 0,2 1 0 0 0,0-1 0 0 0,1 1 0 0 0,1 0 0 0 0,0 1 0 0 0,2-1 0 0 0,0 1 0 0 0,1 0 0 0 0,1 0 0 0 0,1 0 0 0 0,1 0 0 0 0,1 0 0 0 0,2 8 89 0 0,3-10-29 0 0,1 0-1 0 0,0-1 0 0 0,1 0 1 0 0,1 0-1 0 0,1-1 1 0 0,0-1-1 0 0,1 0 0 0 0,1 0 1 0 0,0-1-1 0 0,1-1 1 0 0,0 0-1 0 0,1-1 0 0 0,1 0 1 0 0,0-2-1 0 0,0 0 1 0 0,1 0-1 0 0,0-2 0 0 0,1 0 1 0 0,0-1-1 0 0,1 0 30 0 0,75 18-1236 0 0,-53-20-2288 0 0,-12-1-1779 0 0,-7 0-5277 0 0</inkml:trace>
  <inkml:trace contextRef="#ctx0" brushRef="#br0" timeOffset="1582.849">3628 58 0 0 0,'0'0'1558'0'0,"0"0"763"0"0,0 0 476 0 0,0 0 113 0 0,0 0-184 0 0,0 0-426 0 0,0 0-526 0 0,0 0-451 0 0,0 0-339 0 0,0 0-102 0 0,0 0 67 0 0,0 0 57 0 0,3 7 9 0 0,4 27-486 0 0,-2-1-1 0 0,-1 1 1 0 0,-1 0 0 0 0,-2 0 0 0 0,-3 29-529 0 0,1-11 214 0 0,2 6-261 0 0,2 1 0 0 0,2 0 1 0 0,3-1-1 0 0,3-1 0 0 0,16 52 47 0 0,-19-75-948 0 0,-6-12-3173 0 0,-8-19-4256 0 0,-1-2-2106 0 0</inkml:trace>
  <inkml:trace contextRef="#ctx0" brushRef="#br0" timeOffset="1970.934">3288 470 4905 0 0,'0'0'3123'0'0,"0"0"-1169"0"0,0 0-408 0 0,0 0-109 0 0,0 0-204 0 0,0 0-265 0 0,32 0-259 0 0,104 0-192 0 0,146 0 139 0 0,-86-17-7188 0 0,-121 8 2507 0 0,-51 4 3148 0 0,-4 1 1589 0 0,-7 2 3202 0 0,-13 2-1947 0 0,0 0-35 0 0,-4 17 2536 0 0,-13 11-3443 0 0,9-14-461 0 0,3-7-526 0 0,1 0-1 0 0,0 0 1 0 0,1 0-1 0 0,0 0 0 0 0,0 1 1 0 0,0-1-1 0 0,1 1 1 0 0,0-1-1 0 0,1 1 1 0 0,-1 0-1 0 0,1 0 0 0 0,1 0 1 0 0,0 0-1 0 0,0 0 1 0 0,0 0-1 0 0,1 0 0 0 0,1-1 1 0 0,-1 1-1 0 0,1 0 1 0 0,0 0-1 0 0,1-1 1 0 0,0 0-1 0 0,0 1 0 0 0,0-1 1 0 0,1 0-1 0 0,0 0 1 0 0,1-1-1 0 0,0 1 0 0 0,-1-1 1 0 0,2 0-1 0 0,-1-1 1 0 0,1 1-1 0 0,0-1 1 0 0,1 1-38 0 0,3-1 173 0 0,0-1 1 0 0,0 0-1 0 0,1-1 1 0 0,-1 0-1 0 0,0-1 1 0 0,1 0-1 0 0,0-1 1 0 0,0 0-1 0 0,-1 0 1 0 0,1-1 0 0 0,0-1-1 0 0,0 0 1 0 0,-1 0-1 0 0,1-1 1 0 0,-1 0-1 0 0,5-2-173 0 0,-8 2 100 0 0,0 0 0 0 0,-1 0 0 0 0,0-1-1 0 0,1 0 1 0 0,-1 0 0 0 0,0-1 0 0 0,0 0-1 0 0,-1 0 1 0 0,1 0 0 0 0,-1 0 0 0 0,0-1-1 0 0,0 0 1 0 0,0 0 0 0 0,-1 0 0 0 0,0-1 0 0 0,0 0-1 0 0,0 1 1 0 0,-1-1 0 0 0,1-1 0 0 0,-2 1-1 0 0,1 0 1 0 0,-1-1 0 0 0,0 1 0 0 0,0-1 0 0 0,0 0-1 0 0,-1 0 1 0 0,0-6-100 0 0,-1 6 1 0 0,0 0-1 0 0,0-1 1 0 0,-1 1-1 0 0,0 0 1 0 0,-1 0-1 0 0,1 0 1 0 0,-1 0-1 0 0,-1 0 1 0 0,0 0-1 0 0,1 1 1 0 0,-2-1-1 0 0,1 1 1 0 0,-1-1-1 0 0,0 1 1 0 0,0 1-1 0 0,-1-1 1 0 0,0 0-1 0 0,-3-2 0 0 0,-90-59-1907 0 0,22 46-6281 0 0,59 21-319 0 0</inkml:trace>
  <inkml:trace contextRef="#ctx0" brushRef="#br0" timeOffset="26612.052">493 1630 0 0 0,'0'0'1520'0'0,"0"0"139"0"0,0 0-52 0 0,0 0-53 0 0,0 0-32 0 0,0 0-10 0 0,0 0 34 0 0,-13-8-49 0 0,-41-24-118 0 0,-7 16 1977 0 0,47 17-2926 0 0,5 1-357 0 0,1 0-1 0 0,-1 1 0 0 0,1 0 0 0 0,0 1 0 0 0,-1 0 0 0 0,2 0 0 0 0,-1 1 1 0 0,0 0-1 0 0,1 0 0 0 0,0 1 0 0 0,0 0 0 0 0,1 0 0 0 0,-1 0 0 0 0,2 1 1 0 0,-1 0-1 0 0,1 0 0 0 0,-1 1 0 0 0,2-1 0 0 0,-1 1 0 0 0,1 0 0 0 0,-2 8-72 0 0,4-12-2 0 0,0 0 0 0 0,0 0 0 0 0,1 0 0 0 0,0 0 0 0 0,0 0 0 0 0,0 0-1 0 0,0 0 1 0 0,0 0 0 0 0,1 0 0 0 0,0 0 0 0 0,0 0 0 0 0,0 1-1 0 0,0-1 1 0 0,1 0 0 0 0,0 0 0 0 0,-1 0 0 0 0,2 0 0 0 0,-1 0 0 0 0,0 0-1 0 0,1 0 1 0 0,0 0 0 0 0,-1-1 0 0 0,2 1 0 0 0,-1-1 0 0 0,0 1 0 0 0,1-1-1 0 0,-1 0 1 0 0,1 0 0 0 0,0 0 0 0 0,0 0 0 0 0,0 0 0 0 0,1-1 0 0 0,-1 1-1 0 0,1-1 1 0 0,-1 0 0 0 0,1 0 2 0 0,12 4-65 0 0,0 0 1 0 0,0-2-1 0 0,1 0 0 0 0,-1 0 1 0 0,1-2-1 0 0,0 0 0 0 0,0-1 1 0 0,0-1-1 0 0,0 0 0 0 0,0-1 1 0 0,0-1-1 0 0,0-1 0 0 0,-1 0 1 0 0,16-6 64 0 0,65-35-3637 0 0,-38 8-4757 0 0,-42 24 2310 0 0</inkml:trace>
  <inkml:trace contextRef="#ctx0" brushRef="#br0" timeOffset="26956.883">950 1148 4625 0 0,'0'0'2238'0'0,"0"0"-603"0"0,0 0-318 0 0,0 0 38 0 0,0 0 164 0 0,0 0 92 0 0,0 0-152 0 0,0 0-290 0 0,0 0-305 0 0,-11 32-253 0 0,-32 106-165 0 0,27-24 160 0 0,5 145 301 0 0,11-254-881 0 0,0-1 0 0 0,1 0 1 0 0,-1 0-1 0 0,1 1 0 0 0,0-1 0 0 0,0 0 1 0 0,0 0-1 0 0,0 0 0 0 0,1 0 0 0 0,0 0 1 0 0,-1 0-1 0 0,1-1 0 0 0,1 1 1 0 0,-1 0-1 0 0,1-1 0 0 0,-1 0 0 0 0,1 1 1 0 0,0-1-1 0 0,0 0 0 0 0,0-1 0 0 0,1 1 1 0 0,-1 0-1 0 0,1-1 0 0 0,-1 0 1 0 0,1 0-1 0 0,0 0 0 0 0,0 0 0 0 0,0-1 1 0 0,0 1-1 0 0,0-1 0 0 0,0 0 0 0 0,0 0 1 0 0,0-1-1 0 0,1 1 0 0 0,-1-1 1 0 0,0 0-1 0 0,0 0 0 0 0,1 0 0 0 0,-1-1 1 0 0,3 0-27 0 0,10-4 136 0 0,-1 0 0 0 0,0-1 0 0 0,0-1 0 0 0,-1-1 0 0 0,0 0 0 0 0,0-1 0 0 0,-1 0 0 0 0,7-7-136 0 0,18-9 132 0 0,113-77 195 0 0,-151 101-323 0 0,0 0 1 0 0,-1 0 0 0 0,1 1 0 0 0,0-1 0 0 0,-1 0-1 0 0,1 1 1 0 0,0-1 0 0 0,0 1 0 0 0,-1-1 0 0 0,1 1 0 0 0,0-1-1 0 0,0 1 1 0 0,0-1 0 0 0,0 1 0 0 0,0 0 0 0 0,0 0-1 0 0,0-1 1 0 0,-1 1 0 0 0,1 0 0 0 0,0 0 0 0 0,0 0-1 0 0,0 0 1 0 0,0 0 0 0 0,0 0 0 0 0,0 0 0 0 0,0 0 0 0 0,0 1-1 0 0,0-1 1 0 0,0 0 0 0 0,0 1 0 0 0,0-1 0 0 0,0 0-1 0 0,0 1 1 0 0,-1-1 0 0 0,1 1 0 0 0,0-1 0 0 0,0 1 0 0 0,-1 0-1 0 0,1-1 1 0 0,0 1 0 0 0,0 0 0 0 0,-1-1 0 0 0,1 1-1 0 0,-1 0 1 0 0,1 0 0 0 0,-1 0 0 0 0,1-1 0 0 0,-1 1-1 0 0,0 0 1 0 0,1 0 0 0 0,-1 0 0 0 0,0 0 0 0 0,1 0 0 0 0,-1 0-1 0 0,0 0 1 0 0,0 0 0 0 0,0 0 0 0 0,0 0 0 0 0,0 0-5 0 0,-13 159 736 0 0,15-157-851 0 0,0 1 1 0 0,0-1 0 0 0,0 0-1 0 0,0 0 1 0 0,0 0 0 0 0,0 0-1 0 0,1-1 1 0 0,-1 1-1 0 0,1-1 1 0 0,0 1 0 0 0,0-1-1 0 0,0 0 1 0 0,0 0 0 0 0,0 0-1 0 0,1-1 1 0 0,-1 1-1 0 0,0-1 1 0 0,1 0 0 0 0,-1 0-1 0 0,1 0 1 0 0,0 0 0 0 0,-1 0-1 0 0,1-1 1 0 0,0 0-1 0 0,-1 0 1 0 0,1 0 0 0 0,0 0-1 0 0,-1 0 1 0 0,1-1 0 0 0,-1 1-1 0 0,1-1 1 0 0,0 0-1 0 0,-1 0 1 0 0,0-1 0 0 0,1 1-1 0 0,-1-1 1 0 0,0 1 0 0 0,3-3 114 0 0,14-3-2249 0 0,1-1-4284 0 0,-9 4-4319 0 0</inkml:trace>
  <inkml:trace contextRef="#ctx0" brushRef="#br0" timeOffset="27256.052">1762 1534 5425 0 0,'0'0'1599'0'0,"0"0"-84"0"0,0 0 194 0 0,0 0 150 0 0,0 0-99 0 0,0 0-368 0 0,0 0-500 0 0,0 0-335 0 0,0 0-199 0 0,0 0-108 0 0,0 0-58 0 0,0 0-44 0 0,-6 29-27 0 0,-15 86-14 0 0,20-114-101 0 0,0 1 0 0 0,0 0 0 0 0,1-1 0 0 0,-1 1 0 0 0,0 0 0 0 0,1 0 0 0 0,0-1 0 0 0,-1 1 0 0 0,1 0 0 0 0,0 0 0 0 0,0 0 0 0 0,0-1 0 0 0,0 1 1 0 0,0 0-1 0 0,0 0 0 0 0,1 0 0 0 0,-1-1 0 0 0,1 1 0 0 0,-1 0 0 0 0,1 0 0 0 0,-1-1 0 0 0,1 1 0 0 0,0 0 0 0 0,0-1 0 0 0,0 1 0 0 0,0-1 0 0 0,0 1 0 0 0,0-1 0 0 0,1 1-6 0 0,3 2 36 0 0,1 0 85 0 0,1 1 0 0 0,0-1 0 0 0,0-1 0 0 0,0 1 1 0 0,1-1-1 0 0,-1 0 0 0 0,1-1 0 0 0,-1 0 0 0 0,1 0 1 0 0,0 0-1 0 0,0-1 0 0 0,0 0 0 0 0,0-1 0 0 0,0 0 1 0 0,0 0-1 0 0,0-1 0 0 0,0 0 0 0 0,0 0 0 0 0,0-1 1 0 0,0 0-1 0 0,-1 0 0 0 0,1-1 0 0 0,0 0 0 0 0,-1 0 1 0 0,0-1-1 0 0,1 0-121 0 0,6-5 129 0 0,-1-1 1 0 0,1-1-1 0 0,-2 0 1 0 0,1 0-1 0 0,-1-1 1 0 0,-1-1-1 0 0,-1 0 0 0 0,1 0 1 0 0,-2-1-1 0 0,0-1 1 0 0,-1 1-1 0 0,0-2 1 0 0,-1 1-1 0 0,-1-1 0 0 0,0 0 1 0 0,-2 0-1 0 0,1 0-129 0 0,0 1-305 0 0,1 2-2081 0 0,-5 4-5884 0 0,-1 8-1870 0 0</inkml:trace>
  <inkml:trace contextRef="#ctx0" brushRef="#br0" timeOffset="27642.845">2299 1729 6713 0 0,'0'0'2822'0'0,"0"0"-991"0"0,0 0-290 0 0,0 0 99 0 0,0 0-46 0 0,0 0-269 0 0,0 0-392 0 0,0 0-325 0 0,0 0-222 0 0,0 0-125 0 0,0 0-85 0 0,0 0-46 0 0,16-29-27 0 0,49-90-30 0 0,-47 80-58 0 0,-18 39-84 0 0,0 0-74 0 0,0 0-126 0 0,0 0-105 0 0,0 0-86 0 0,6 17-522 0 0,-4-9 972 0 0,0 0 0 0 0,1 0-1 0 0,0 0 1 0 0,1-1-1 0 0,-1 1 1 0 0,1-1-1 0 0,1 0 1 0 0,0 0 0 0 0,0-1-1 0 0,0 0 1 0 0,0 1-1 0 0,1-2 1 0 0,6 6 10 0 0,65 12 3000 0 0,-68-23-2768 0 0,0-1 0 0 0,0-1 0 0 0,-1 1 0 0 0,1-1 0 0 0,-1-1 0 0 0,1 0 0 0 0,-1 0 0 0 0,0 0 0 0 0,0-1 0 0 0,0 0 0 0 0,-1-1 0 0 0,0 0 0 0 0,0 0 0 0 0,0 0 0 0 0,0-1 0 0 0,-1 0 0 0 0,0-1 0 0 0,0 1 0 0 0,0-1 0 0 0,-1 0 0 0 0,0 0 0 0 0,3-8-232 0 0,13-16-456 0 0,2-2 948 0 0,-10 10-3147 0 0,-5 3-3196 0 0,-2-1-4627 0 0,-5 13 3603 0 0</inkml:trace>
  <inkml:trace contextRef="#ctx0" brushRef="#br0" timeOffset="27896.458">2969 1063 9058 0 0,'0'0'2199'0'0,"0"0"-725"0"0,0 0-187 0 0,0 0 217 0 0,0 0 79 0 0,0 0-175 0 0,0 0-283 0 0,0 0-261 0 0,3 33-159 0 0,8 106-131 0 0,-18 21 405 0 0,3-134-929 0 0,-5 25-155 0 0,2 0-1 0 0,3 0 1 0 0,1 46 105 0 0,27-54-2592 0 0,-8-38-1728 0 0,2-9-3987 0 0,-12 0 1032 0 0</inkml:trace>
  <inkml:trace contextRef="#ctx0" brushRef="#br0" timeOffset="28091.855">3255 1347 3601 0 0,'0'0'2300'0'0,"0"0"-230"0"0,0 0-34 0 0,0 0-55 0 0,-35 22-158 0 0,-105 72-319 0 0,57-27 958 0 0,83-67-2447 0 0,-1 0-1 0 0,1 1 0 0 0,-1-1 1 0 0,1 0-1 0 0,-1 0 1 0 0,1 1-1 0 0,0-1 1 0 0,-1 0-1 0 0,1 1 1 0 0,-1-1-1 0 0,1 0 1 0 0,0 1-1 0 0,-1-1 0 0 0,1 1 1 0 0,0-1-1 0 0,-1 0 1 0 0,1 1-1 0 0,0-1 1 0 0,0 1-1 0 0,-1-1 1 0 0,1 1-1 0 0,0-1 1 0 0,0 1-1 0 0,0-1 0 0 0,0 1 1 0 0,0-1-1 0 0,0 1 1 0 0,-1-1-1 0 0,1 1 1 0 0,1 0-1 0 0,-1-1 1 0 0,0 1-1 0 0,0-1 1 0 0,0 1-1 0 0,0-1 0 0 0,0 1 1 0 0,0-1-1 0 0,1 1 1 0 0,-1-1-1 0 0,0 1 1 0 0,0-1-1 0 0,1 1 1 0 0,-1-1-1 0 0,0 0 1 0 0,0 1-1 0 0,1-1 0 0 0,-1 1 1 0 0,1-1-1 0 0,-1 0 1 0 0,0 1-1 0 0,1-1 1 0 0,-1 0-1 0 0,1 1 1 0 0,-1-1-1 0 0,1 0 0 0 0,-1 0 1 0 0,1 0-1 0 0,-1 1 1 0 0,1-1-1 0 0,-1 0 1 0 0,1 0-1 0 0,-1 0 1 0 0,1 0-1 0 0,0 0-14 0 0,39 3 436 0 0,-34-4-351 0 0,267-28 436 0 0,-218 36-1515 0 0,-40 3-2634 0 0,-6 5-4769 0 0,-8-10 1672 0 0</inkml:trace>
  <inkml:trace contextRef="#ctx0" brushRef="#br0" timeOffset="28427.878">3821 1424 10722 0 0,'0'0'2910'0'0,"0"0"-1033"0"0,0 0-496 0 0,0 0-92 0 0,0 0-131 0 0,0 0-169 0 0,0 0-228 0 0,0 0-250 0 0,0 0-186 0 0,0 0-117 0 0,0 0-93 0 0,0 0-43 0 0,0 0-8 0 0,-27 10-27 0 0,-84 29-18 0 0,78-24-548 0 0,92 17 67 0 0,-54-28 498 0 0,0 0-1 0 0,1 0 1 0 0,-2 1-1 0 0,1 0 1 0 0,-1 0-1 0 0,0 0 1 0 0,0 1-1 0 0,0-1 1 0 0,0 1-1 0 0,-1 0 1 0 0,0 0 0 0 0,-1 0-1 0 0,1 1 1 0 0,-1-1-1 0 0,0 0 1 0 0,-1 1-1 0 0,0 0 1 0 0,0-1-1 0 0,0 1 1 0 0,-1 0-1 0 0,1-1 1 0 0,-2 1-1 0 0,1 0 1 0 0,-1-1-1 0 0,0 1 1 0 0,0 0-1 0 0,-1-1 1 0 0,0 1-1 0 0,0-1 1 0 0,-1 0-1 0 0,1 0 1 0 0,-1 0-1 0 0,-3 3-34 0 0,2 0 88 0 0,0-2 1 0 0,-1 1-1 0 0,1 0 1 0 0,-2-1 0 0 0,1 0-1 0 0,-1 0 1 0 0,0 0-1 0 0,-1-1 1 0 0,0 0 0 0 0,-3 2-90 0 0,7-15-10173 0 0,3 0-1442 0 0</inkml:trace>
  <inkml:trace contextRef="#ctx0" brushRef="#br0" timeOffset="84478.445">4324 1851 3201 0 0,'0'0'1184'0'0,"0"0"-968"0"0,0 0-128 0 0,0 0 16 0 0,0 0 136 0 0,0 0 88 0 0,0 0-80 0 0,0 0-256 0 0,0 0-736 0 0,0 0-1624 0 0,0 0-121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0 206 3169 0 0,'0'0'1020'0'0,"0"0"81"0"0,0 0 332 0 0,0 0 364 0 0,0 0 189 0 0,0 0-148 0 0,0 0-311 0 0,0 0-267 0 0,0 0-196 0 0,0 0-145 0 0,0 0-109 0 0,0 0-98 0 0,0 0-91 0 0,24-4-62 0 0,72-12-36 0 0,-18 22 800 0 0,72 9-20 0 0,1-6 0 0 0,81-7-1303 0 0,-164-3 847 0 0,-82-10 122 0 0,-249-165-405 0 0,235 146-2887 0 0,49 30-3273 0 0,18 0-4798 0 0,-24 0 2059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7050 0 0,'0'0'1533'0'0,"0"0"-275"0"0,0 0-49 0 0,0 0 268 0 0,0 0 239 0 0,0 0-92 0 0,0 0-265 0 0,0 0-272 0 0,0 0-175 0 0,0 0-111 0 0,0 0-72 0 0,0 0-55 0 0,0 0-50 0 0,31 1-52 0 0,96 1-72 0 0,169-5 1344 0 0,-259-1-2110 0 0,-5 1-3156 0 0,-29 0 641 0 0,-2 2-794 0 0,-1 1-3398 0 0,0 0-979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13987 0 0,'0'0'1334'0'0,"0"0"-277"0"0,0 0 50 0 0,0 0 159 0 0,0 0 18 0 0,0 0-140 0 0,36 3-226 0 0,114 9-222 0 0,88-16 440 0 0,-106-4-3644 0 0,-103 8-569 0 0,-11 0-2888 0 0,-6 0-5518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9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551 188 1264 0 0,'0'0'1583'0'0,"0"0"-96"0"0,0 0 43 0 0,0 0 257 0 0,0 0 311 0 0,0 0 30 0 0,0 0-227 0 0,0 0-308 0 0,0 0-350 0 0,0 0-268 0 0,0 0-165 0 0,-1-4-158 0 0,1 1-693 0 0,0 3 102 0 0,0 0-1 0 0,-1 1 0 0 0,1-1 0 0 0,0 0 0 0 0,0 0 0 0 0,-1 0 1 0 0,1 0-1 0 0,0 1 0 0 0,-1-1 0 0 0,1 0 0 0 0,0 0 1 0 0,-1 0-1 0 0,1 0 0 0 0,0 0 0 0 0,-1 0 0 0 0,1 0 0 0 0,0 0 1 0 0,-1 0-1 0 0,1 0 0 0 0,0 0 0 0 0,-1 0 0 0 0,1 0 1 0 0,0 0-1 0 0,-1 0 0 0 0,1 0 0 0 0,0-1 0 0 0,0 1 1 0 0,-1 0-1 0 0,1 0 0 0 0,0 0 0 0 0,-1 0 0 0 0,1-1 0 0 0,0 1-60 0 0,-9 20 147 0 0,0 0 0 0 0,-1-1-1 0 0,-1 0 1 0 0,-1-1-1 0 0,0 0 1 0 0,-12 12-147 0 0,3-2 61 0 0,-144 193 217 0 0,162-218-268 0 0,1 0 0 0 0,0 0 0 0 0,-1 1 0 0 0,1-1 0 0 0,1 0 0 0 0,-1 1-1 0 0,0-1 1 0 0,1 1 0 0 0,0-1 0 0 0,0 1 0 0 0,0 0 0 0 0,0-1 0 0 0,1 1 0 0 0,-1 0-1 0 0,1 0 1 0 0,0-1 0 0 0,0 1 0 0 0,0 0 0 0 0,1 0 0 0 0,-1 0 0 0 0,1-1 0 0 0,0 1-1 0 0,0 0 1 0 0,0-1 0 0 0,1 1 0 0 0,-1-1 0 0 0,1 1 0 0 0,0-1 0 0 0,0 0-1 0 0,0 0 1 0 0,0 0 0 0 0,1 0 0 0 0,-1 0 0 0 0,1 0 0 0 0,1 1-10 0 0,21 6 145 0 0,1-1 1 0 0,0-1-1 0 0,0-2 1 0 0,0 0-1 0 0,1-2 1 0 0,0-1 0 0 0,0-1-1 0 0,0-1 1 0 0,0-1-1 0 0,16-3-145 0 0,17 2 109 0 0,-60 1-200 0 0,0 0-101 0 0,-18 4-2307 0 0,-27 7-3044 0 0,15-8-4109 0 0,20-3 3504 0 0</inkml:trace>
  <inkml:trace contextRef="#ctx0" brushRef="#br0" timeOffset="452.573">12 169 240 0 0,'0'0'1144'0'0,"0"0"58"0"0,0 0 134 0 0,0 0 176 0 0,0 0 236 0 0,0 0 73 0 0,0 0-116 0 0,0 0-216 0 0,0 0-234 0 0,0 0-256 0 0,0 0-193 0 0,0 0-125 0 0,0 0-99 0 0,-3-12-69 0 0,-5-39-26 0 0,8 50-452 0 0,0-1-1 0 0,0 1 1 0 0,0-1 0 0 0,0 1 0 0 0,0-1 0 0 0,0 1-1 0 0,1 0 1 0 0,-1-1 0 0 0,1 1 0 0 0,-1-1 0 0 0,1 1 0 0 0,-1 0-1 0 0,1-1 1 0 0,0 1 0 0 0,0 0 0 0 0,0 0 0 0 0,0 0-1 0 0,0 0 1 0 0,0-1 0 0 0,0 1 0 0 0,0 0 0 0 0,0 1 0 0 0,0-1-1 0 0,0 0 1 0 0,1 0 0 0 0,-1 0 0 0 0,0 1 0 0 0,1-1-1 0 0,-1 1 1 0 0,0-1 0 0 0,1 1 0 0 0,0-1-35 0 0,6-3 218 0 0,8-5-30 0 0,-1 0 0 0 0,1 1-1 0 0,1 1 1 0 0,-1 0 0 0 0,1 1 0 0 0,1 1-1 0 0,-1 1 1 0 0,1 0 0 0 0,0 1 0 0 0,-1 1 0 0 0,1 1-1 0 0,0 0 1 0 0,0 2 0 0 0,0 0 0 0 0,6 1-188 0 0,-17 1 43 0 0,0 0 1 0 0,-1 1-1 0 0,1-1 1 0 0,-1 1-1 0 0,0 0 1 0 0,0 1-1 0 0,0-1 1 0 0,-1 1-1 0 0,1 0 1 0 0,-1 1 0 0 0,-1 0-1 0 0,1-1 1 0 0,-1 1-1 0 0,0 1 1 0 0,0-1-1 0 0,-1 0 1 0 0,1 1-1 0 0,0 4-43 0 0,-1-4 47 0 0,0 0-1 0 0,0 0 0 0 0,1-1 1 0 0,0 1-1 0 0,0-1 1 0 0,1 0-1 0 0,0 0 1 0 0,0-1-1 0 0,0 1 0 0 0,0-1 1 0 0,1 0-1 0 0,0 0 1 0 0,0-1-1 0 0,0 0 0 0 0,1 0 1 0 0,-1 0-1 0 0,1-1 1 0 0,5 2-47 0 0,4-2 176 0 0,1 0 0 0 0,0-2 1 0 0,-1 0-1 0 0,1 0 0 0 0,0-1 1 0 0,-1-2-1 0 0,1 1 0 0 0,0-2 1 0 0,-1 0-1 0 0,0-1 0 0 0,0-1 1 0 0,0 0-1 0 0,0-1 0 0 0,13-7-176 0 0,15-16 332 0 0,-24 15-489 0 0,-17 15-5751 0 0,1 16-873 0 0,-3-14 1062 0 0,-1 4-1804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7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365 519 0 0 0,'0'0'540'0'0,"0"0"584"0"0,0 0-43 0 0,0 0-229 0 0,0 0-159 0 0,0 0-51 0 0,3 0 7 0 0,119-18 6026 0 0,15 25-4435 0 0,-140-1 1913 0 0,-54-2-4045 0 0,43-3 76 0 0,-206 21-12 0 0,123 4-102 0 0,95-25-81 0 0,1-1 1 0 0,0 1 0 0 0,0-1-1 0 0,-1 1 1 0 0,1 0 0 0 0,0 0-1 0 0,0-1 1 0 0,0 1 0 0 0,0 0-1 0 0,0 0 1 0 0,0 0 0 0 0,0 0-1 0 0,0 0 1 0 0,1 0 0 0 0,-1 1-1 0 0,0-1 1 0 0,1 0 0 0 0,-1 0-1 0 0,0 0 1 0 0,1 1 0 0 0,0-1-1 0 0,-1 0 1 0 0,1 1 0 0 0,0-1-1 0 0,-1 0 1 0 0,1 1 0 0 0,0-1-1 0 0,0 0 1 0 0,0 1 0 0 0,0-1-1 0 0,1 0 1 0 0,-1 1 0 0 0,0-1-1 0 0,1 1 11 0 0,-1 8 30 0 0,0-7 4 0 0,0 0-1 0 0,0 0 1 0 0,0 0-1 0 0,1 0 1 0 0,0 0-1 0 0,-1 0 0 0 0,1-1 1 0 0,0 1-1 0 0,1 0 1 0 0,-1 0-1 0 0,0-1 1 0 0,1 1-1 0 0,-1 0 0 0 0,1-1 1 0 0,0 0-1 0 0,0 1 1 0 0,0-1-1 0 0,0 0 1 0 0,0 0-1 0 0,0 0 1 0 0,1 0-1 0 0,-1 0 0 0 0,1-1 1 0 0,-1 1-1 0 0,1-1 1 0 0,0 0-1 0 0,0 1 1 0 0,-1-1-1 0 0,1 0 1 0 0,2 0-34 0 0,101 11 1109 0 0,-66-10-984 0 0,78 6 149 0 0,-52 14-257 0 0,-96 4 395 0 0,-201 58-484 0 0,68-31 63 0 0,149-45 6 0 0,0 1 1 0 0,1 0 0 0 0,0 1-1 0 0,1 0 1 0 0,0 1 0 0 0,1 0-1 0 0,0 1 1 0 0,-1 3 2 0 0,4-7 3 0 0,0 1 0 0 0,2 0-1 0 0,-1 1 1 0 0,1-1 0 0 0,0 1 0 0 0,1 0 0 0 0,0 1-1 0 0,1-1 1 0 0,0 1 0 0 0,0 3-3 0 0,5-11 32 0 0,1 0 1 0 0,0 1-1 0 0,0-1 0 0 0,0 0 1 0 0,1 0-1 0 0,-1 0 0 0 0,1 0 1 0 0,0 0-1 0 0,0 0 1 0 0,0-1-1 0 0,0 1 0 0 0,0-1 1 0 0,0 0-1 0 0,1 0 0 0 0,-1 0 1 0 0,1-1-1 0 0,-1 1 0 0 0,1-1 1 0 0,0 0-1 0 0,-1 0 0 0 0,1 0 1 0 0,0 0-1 0 0,0-1 1 0 0,0 1-1 0 0,0-1 0 0 0,0 0 1 0 0,-1 0-1 0 0,1-1 0 0 0,0 1 1 0 0,3-2-33 0 0,-6 2 7 0 0,56 0 305 0 0,0-2 1 0 0,0-3 0 0 0,0-3 0 0 0,0-2-1 0 0,18-7-312 0 0,-42 10 114 0 0,132-23 292 0 0,-155 29-3094 0 0,-20 1-88 0 0,1 0-5869 0 0,4 0-2037 0 0</inkml:trace>
  <inkml:trace contextRef="#ctx0" brushRef="#br0" timeOffset="1284.825">895 1164 0 0 0,'-3'6'1173'0'0,"4"-3"9787"0"0,5-6-2159 0 0,-3-4-11467 0 0,13-23 3176 0 0,1 0-1 0 0,1 0 1 0 0,1 2 0 0 0,2 1 0 0 0,1 0 0 0 0,4-3-510 0 0,-14 17 98 0 0,3-7-97 0 0,1 2 1 0 0,1 0-1 0 0,0 0 1 0 0,1 2-1 0 0,1 0 0 0 0,1 1 1 0 0,0 2-1 0 0,0-1 1 0 0,9-1-2 0 0,-29 14-4 0 0,1 0-1 0 0,0 0 1 0 0,-1 1 0 0 0,1-1 0 0 0,0 1-1 0 0,-1-1 1 0 0,1 0 0 0 0,0 1-1 0 0,0 0 1 0 0,0-1 0 0 0,0 1 0 0 0,-1-1-1 0 0,1 1 1 0 0,0 0 0 0 0,0 0 0 0 0,0-1-1 0 0,0 1 1 0 0,0 0 0 0 0,0 0-1 0 0,0 0 1 0 0,0 0 0 0 0,0 0 0 0 0,-1 0-1 0 0,1 0 1 0 0,0 0 0 0 0,0 1-1 0 0,0-1 1 0 0,0 0 0 0 0,0 1 0 0 0,0-1-1 0 0,0 0 1 0 0,-1 1 0 0 0,1-1 0 0 0,0 1-1 0 0,0-1 1 0 0,-1 1 0 0 0,1-1-1 0 0,0 1 1 0 0,-1 0 0 0 0,1-1 0 0 0,0 1-1 0 0,-1 0 1 0 0,1 0 0 0 0,-1-1 0 0 0,1 1-1 0 0,-1 0 1 0 0,1 0 0 0 0,-1 0-1 0 0,0 0 1 0 0,0 0 0 0 0,1-1 0 0 0,-1 1-1 0 0,0 0 1 0 0,0 0 0 0 0,0 0-1 0 0,0 0 1 0 0,0 0 0 0 0,0 0 0 0 0,0 0-1 0 0,0 0 1 0 0,0 0 0 0 0,0 0 0 0 0,-1 0 4 0 0,1 142 284 0 0,2-142-287 0 0,0 0 1 0 0,-1 0-1 0 0,1 0 1 0 0,0-1 0 0 0,0 1-1 0 0,0 0 1 0 0,0-1 0 0 0,-1 1-1 0 0,1-1 1 0 0,0 0 0 0 0,0 1-1 0 0,0-1 1 0 0,0 0-1 0 0,0 0 1 0 0,0 0 0 0 0,0 0-1 0 0,0-1 1 0 0,0 1 0 0 0,0-1-1 0 0,0 1 1 0 0,0-1-1 0 0,0 1 1 0 0,-1-1 0 0 0,1 0-1 0 0,0 0 1 0 0,0 0 0 0 0,0 0 2 0 0,158-136 69 0 0,25-1-162 0 0,-183 138 90 0 0,0 1 1 0 0,-1-1-1 0 0,1 1 1 0 0,0 0 0 0 0,-1-1-1 0 0,1 1 1 0 0,0 0-1 0 0,-1 0 1 0 0,1 0-1 0 0,-1 1 1 0 0,0-1 0 0 0,1 0-1 0 0,-1 0 1 0 0,0 1-1 0 0,0-1 1 0 0,0 1 0 0 0,0-1-1 0 0,0 1 1 0 0,0-1-1 0 0,0 1 1 0 0,0 0 0 0 0,-1-1-1 0 0,1 1 1 0 0,-1 0-1 0 0,1 0 1 0 0,-1 0-1 0 0,0-1 1 0 0,0 1 0 0 0,0 0-1 0 0,1 0 1 0 0,-2 0-1 0 0,1-1 1 0 0,0 1 0 0 0,0 0-1 0 0,-1 0 1 0 0,1 0-1 0 0,-1-1 1 0 0,1 1-1 0 0,-1 0 1 0 0,0-1 0 0 0,1 1-1 0 0,-2 0 3 0 0,2 7 34 0 0,3 220 719 0 0,5-193-1465 0 0,-2-24-8454 0 0,-5-12 547 0 0</inkml:trace>
  <inkml:trace contextRef="#ctx0" brushRef="#br0" timeOffset="7773.685">2016 1028 0 0 0,'0'0'1094'0'0,"0"0"183"0"0,-4-2 50 0 0,-12-3-28 0 0,12 4-24 0 0,4 1-20 0 0,0 0-55 0 0,0 0-72 0 0,0 0-102 0 0,0 0-110 0 0,0 0-121 0 0,0 0-116 0 0,0 0-115 0 0,-16 162 3274 0 0,30-96-3902 0 0,-11-62 85 0 0,-2-3-92 0 0,-1-1-1 0 0,0 1 1 0 0,0 0-1 0 0,1 0 0 0 0,-1 0 1 0 0,0-1-1 0 0,1 1 1 0 0,-1 0-1 0 0,1 0 1 0 0,-1-1-1 0 0,1 1 0 0 0,-1 0 1 0 0,1-1-1 0 0,0 1 1 0 0,-1-1-1 0 0,1 1 1 0 0,0-1-1 0 0,-1 1 0 0 0,1-1 1 0 0,0 1-1 0 0,0-1 1 0 0,0 0-1 0 0,-1 1 1 0 0,1-1-1 0 0,0 0 0 0 0,0 0 1 0 0,0 0-1 0 0,0 0 1 0 0,-1 1-1 0 0,1-1 0 0 0,0 0 1 0 0,0 0-1 0 0,0-1 1 0 0,0 1-1 0 0,-1 0 1 0 0,1 0-1 0 0,0 0 0 0 0,0 0 1 0 0,0-1-1 0 0,0 1 1 0 0,-1 0-1 0 0,1-1 1 0 0,0 1-1 0 0,0-1 0 0 0,-1 1 1 0 0,1-1-1 0 0,0 1 1 0 0,-1-1-1 0 0,1 1 0 0 0,-1-1 1 0 0,1 0-1 0 0,0 0 72 0 0,20-42-10771 0 0,-16 35 7634 0 0</inkml:trace>
  <inkml:trace contextRef="#ctx0" brushRef="#br0" timeOffset="8068.812">1981 733 944 0 0,'0'0'2243'0'0,"0"0"-372"0"0,0 0-217 0 0,0 0-71 0 0,0 0-43 0 0,0 0-142 0 0,0 0-268 0 0,0 0-280 0 0,0 0-228 0 0,0 0-183 0 0,0 0-119 0 0,0 0-99 0 0,0 0-70 0 0,-4 2-39 0 0,-14 10 52 0 0,18-11-92 0 0,0-1-9 0 0,0 0-15 0 0,0 0-10 0 0,0 0 16 0 0,0 0 12 0 0,0 0 21 0 0,0 0 9 0 0,6-26-819 0 0,-6 23 346 0 0,0-4-10219 0 0,0 6 6526 0 0</inkml:trace>
  <inkml:trace contextRef="#ctx0" brushRef="#br0" timeOffset="12571.52">2449 711 0 0 0,'0'0'1154'0'0,"0"0"595"0"0,0 0 21 0 0,0 0-354 0 0,0 0-443 0 0,0 0-360 0 0,0 0-229 0 0,-9 0 1467 0 0,20 51 1526 0 0,-6 211-1826 0 0,2-149-1530 0 0,-7-112-15 0 0,0-1-9 0 0,0 0 10 0 0,0 0 11 0 0,0 0 22 0 0,0 0 23 0 0,0 0 20 0 0,0 0 25 0 0,0 0 14 0 0,0 0 20 0 0,0 0 0 0 0,0 0-38 0 0,0 0-52 0 0,-11-19 68 0 0,6-77 72 0 0,8 71-129 0 0,1 0 0 0 0,1 0 0 0 0,1 0-1 0 0,1 1 1 0 0,1 0 0 0 0,1 1-1 0 0,1 0 1 0 0,2 0 0 0 0,10-15-63 0 0,-1-4 45 0 0,-16 31 5 0 0,1 0 1 0 0,1 1-1 0 0,-1-1 0 0 0,2 1 1 0 0,-1 1-1 0 0,1-1 1 0 0,1 1-1 0 0,0 1 0 0 0,7-6-50 0 0,-14 13 8 0 0,0 1 0 0 0,-1 0 1 0 0,1 0-1 0 0,0-1 0 0 0,-1 1 0 0 0,1 1 0 0 0,0-1 0 0 0,-1 0 0 0 0,1 0 0 0 0,0 1 0 0 0,-1-1 0 0 0,1 0 0 0 0,-1 1 0 0 0,1 0 0 0 0,0-1 0 0 0,-1 1 0 0 0,0 0 0 0 0,1 0 0 0 0,-1 0 1 0 0,1 0-1 0 0,-1 0 0 0 0,0 0 0 0 0,0 0 0 0 0,0 1 0 0 0,1-1 0 0 0,-1 0 0 0 0,0 1 0 0 0,-1-1 0 0 0,1 0 0 0 0,0 1 0 0 0,0-1 0 0 0,-1 1 0 0 0,1 0 0 0 0,0-1 0 0 0,-1 1 0 0 0,0-1 1 0 0,1 1-1 0 0,-1 0 0 0 0,0-1 0 0 0,0 1 0 0 0,0 0 0 0 0,0-1 0 0 0,0 1 0 0 0,0 0-8 0 0,5 14 93 0 0,33 76-235 0 0,-35-87-311 0 0,-3-3-8042 0 0,0-2 1619 0 0</inkml:trace>
  <inkml:trace contextRef="#ctx0" brushRef="#br0" timeOffset="13403.218">2336 450 0 0 0,'0'0'724'0'0,"0"0"519"0"0,0 0-207 0 0,0 0-356 0 0,0 0-201 0 0,0 0 32 0 0,0 0 165 0 0,3 0 164 0 0,100-7 6827 0 0,81 6-5083 0 0,-163 7-2651 0 0,0-1 3163 0 0,-25-24-2182 0 0,-56-46-477 0 0,-12-9-2070 0 0,70 74 1050 0 0,2 0-3395 0 0,0 0-4095 0 0,0 0 1520 0 0</inkml:trace>
  <inkml:trace contextRef="#ctx0" brushRef="#br0" timeOffset="14520.757">2819 1098 0 0 0,'0'0'172'0'0,"0"0"540"0"0,0 0 299 0 0,0 0 8 0 0,0 0-168 0 0,0 0-246 0 0,0 0-214 0 0,0 0-104 0 0,0 0-17 0 0,0 0 21 0 0,0 0 5 0 0,-2 15-2 0 0,-9 87 503 0 0,11-99-810 0 0,0 1-1 0 0,0-1 1 0 0,0 0-1 0 0,0 0 1 0 0,1 0-1 0 0,0 0 1 0 0,-1 0-1 0 0,1 0 1 0 0,0 0-1 0 0,1 0 1 0 0,-1 0-1 0 0,0 0 1 0 0,1 0-1 0 0,0-1 1 0 0,-1 1-1 0 0,1 0 1 0 0,0-1 0 0 0,0 0-1 0 0,1 1 1 0 0,-1-1-1 0 0,0 0 1 0 0,1 0-1 0 0,-1 0 1 0 0,1-1-1 0 0,0 1 1 0 0,0-1-1 0 0,-1 1 1 0 0,4 0 13 0 0,-2-14-6559 0 0,-3 9 6499 0 0</inkml:trace>
  <inkml:trace contextRef="#ctx0" brushRef="#br0" timeOffset="14975.074">2891 836 0 0 0,'0'0'375'0'0,"0"0"902"0"0,0 0 256 0 0,0 0-90 0 0,0 0-211 0 0,0 0-257 0 0,0 0-223 0 0,0 0-131 0 0,0 0-32 0 0,0 0-27 0 0,0 0-18 0 0,-6 19 1329 0 0,9-24 2535 0 0,0-1-9135 0 0,-2 5-2561 0 0</inkml:trace>
  <inkml:trace contextRef="#ctx0" brushRef="#br0" timeOffset="18292.484">3485 770 0 0 0,'0'0'984'0'0,"0"0"795"0"0,0 0 140 0 0,0 0-198 0 0,0 0-233 0 0,0 0-216 0 0,0 0-147 0 0,0 0-111 0 0,2-4 4210 0 0,-4 21-4990 0 0,-1-1-1 0 0,0 0 0 0 0,-1 1 1 0 0,-1-2-1 0 0,-1 1 1 0 0,0 0-1 0 0,-1-1 0 0 0,0 0 1 0 0,-2-1-1 0 0,1 0 0 0 0,-9 10-233 0 0,-97 128-82 0 0,49-68-2598 0 0,52-68-348 0 0,9-12-935 0 0,1-2-3823 0 0,3-2 6232 0 0</inkml:trace>
  <inkml:trace contextRef="#ctx0" brushRef="#br0" timeOffset="18670.347">3139 799 0 0 0,'0'0'681'0'0,"0"0"360"0"0,0 0 286 0 0,0 0 360 0 0,0 0 192 0 0,0 0-182 0 0,0 0-439 0 0,0 0-419 0 0,0 0-142 0 0,0 0 41 0 0,0 0 125 0 0,0 0 70 0 0,7 3-73 0 0,66 42 1833 0 0,110 107 769 0 0,-15 39-2608 0 0,-141-141-2064 0 0,-24-46-3782 0 0,-3-3-5133 0 0,1-1 4943 0 0</inkml:trace>
  <inkml:trace contextRef="#ctx0" brushRef="#br0" timeOffset="84510.838">4293 873 0 0 0,'0'0'995'0'0,"0"0"-22"0"0,0 0-12 0 0,0 0-28 0 0,0-4 17 0 0,-1-1-1006 0 0,1 3 388 0 0,0 0 1 0 0,0 0 0 0 0,0 0-1 0 0,-1 0 1 0 0,1 0 0 0 0,-1 0-1 0 0,1 0 1 0 0,-1 0 0 0 0,1 0-1 0 0,-1 0 1 0 0,0 0 0 0 0,0 1-1 0 0,0-1 1 0 0,0 0 0 0 0,0 1-1 0 0,-1-1 1 0 0,1 0 0 0 0,0 1-1 0 0,-1 0 1 0 0,1-1 0 0 0,-1 1-1 0 0,1 0 1 0 0,-1 0 0 0 0,0 0-1 0 0,0 0 1 0 0,1 0 0 0 0,-1 0-1 0 0,0 0 1 0 0,-1 0-333 0 0,-12 0 139 0 0,0 1 0 0 0,-1 0 1 0 0,1 1-1 0 0,0 1 0 0 0,0 0 0 0 0,0 1 0 0 0,0 1 1 0 0,1 0-1 0 0,-1 1 0 0 0,1 0 0 0 0,0 1 0 0 0,0 1 0 0 0,1 1 1 0 0,0-1-1 0 0,0 2 0 0 0,1 0 0 0 0,0 0 0 0 0,1 1 1 0 0,0 1-1 0 0,0 0 0 0 0,1 0 0 0 0,-5 10-139 0 0,11-17 14 0 0,0 1-1 0 0,0-1 0 0 0,1 1 1 0 0,0 0-1 0 0,0 0 1 0 0,0 1-1 0 0,0-1 1 0 0,1 1-1 0 0,0-1 1 0 0,0 1-1 0 0,1 0 1 0 0,-1 0-1 0 0,1 0 1 0 0,0-1-1 0 0,1 1 1 0 0,0 0-1 0 0,0 0 1 0 0,0 0-1 0 0,0 0 1 0 0,1 0-1 0 0,0 0 0 0 0,1 0 1 0 0,-1 0-1 0 0,1-1 1 0 0,0 1-1 0 0,0-1 1 0 0,1 1-1 0 0,0-1 1 0 0,-1 0-1 0 0,2 0 1 0 0,-1 0-1 0 0,1 0 1 0 0,0 0-1 0 0,0-1 1 0 0,0 0-1 0 0,0 0 1 0 0,1 0-1 0 0,0 0 0 0 0,2 1-12 0 0,4 0 113 0 0,1-1 0 0 0,-1-1 0 0 0,1 0 0 0 0,-1-1 0 0 0,1 0 0 0 0,0 0 0 0 0,-1-1 0 0 0,1-1 0 0 0,0 0 0 0 0,0-1 0 0 0,11-1-114 0 0,-8 1 132 0 0,5-3 43 0 0,-1 0 1 0 0,0-2-1 0 0,0 0 0 0 0,0-1 0 0 0,0-1 0 0 0,-1 0 0 0 0,-1-2 0 0 0,0 0 0 0 0,0-1 0 0 0,-1-1 0 0 0,0 0 0 0 0,-1-1 0 0 0,11-12-175 0 0,-12 12 148 0 0,0-2 1 0 0,-1 0 0 0 0,-1 0 0 0 0,0-1 0 0 0,-1-1-1 0 0,-1 0 1 0 0,1-3-149 0 0,-19 37-40 0 0,1 0-1 0 0,0 0 1 0 0,2 1-1 0 0,0 0 1 0 0,1 0-1 0 0,0 0 1 0 0,2 1 0 0 0,0-1-1 0 0,1 1 1 0 0,1-1-1 0 0,1 1 1 0 0,1 7 40 0 0,0-19-109 0 0,1-1 0 0 0,0 1 0 0 0,0 0 0 0 0,1-1 0 0 0,0 0-1 0 0,0 0 1 0 0,0 0 0 0 0,1-1 0 0 0,-1 1 0 0 0,2-1 0 0 0,-1 0 0 0 0,0 0 0 0 0,1-1 0 0 0,0 0 0 0 0,0 0 0 0 0,0 0 0 0 0,1 0 0 0 0,-1-1 0 0 0,1 0 0 0 0,4 0 109 0 0,86 23-9863 0 0,-81-25 4923 0 0,-5-1-285 0 0</inkml:trace>
  <inkml:trace contextRef="#ctx0" brushRef="#br0" timeOffset="84762.179">4954 1098 7418 0 0,'0'0'2223'0'0,"0"0"-406"0"0,0 0-135 0 0,0 0 84 0 0,0 0-42 0 0,0 0-331 0 0,0 0-463 0 0,0 0-349 0 0,0 0-204 0 0,0 0-130 0 0,0 0-87 0 0,0 0-47 0 0,0 0-32 0 0,-2 25-25 0 0,-5 77-25 0 0,11-62-151 0 0,3-34-265 0 0,5-3-2468 0 0,-7-11-6720 0 0,-4 2 1905 0 0</inkml:trace>
  <inkml:trace contextRef="#ctx0" brushRef="#br0" timeOffset="84927.77">4873 663 2505 0 0,'0'0'888'0'0,"0"0"-544"0"0,0 0-256 0 0,0 0-192 0 0,0 0-208 0 0,0 0-488 0 0,0 0-1257 0 0,0 0 1505 0 0</inkml:trace>
  <inkml:trace contextRef="#ctx0" brushRef="#br0" timeOffset="85609.727">3817 335 0 0 0,'0'0'347'0'0,"0"0"466"0"0,0 0 246 0 0,0 0 507 0 0,0 0 570 0 0,0 0 298 0 0,0 0-137 0 0,0 0-376 0 0,0 0-356 0 0,0 0-257 0 0,0 0-174 0 0,0 0-108 0 0,32 0-80 0 0,106 0-78 0 0,48-19 1499 0 0,29-21-1089 0 0,-185 33-979 0 0,-41-8 1521 0 0,-4 8-1793 0 0,-1 0 0 0 0,0 1 0 0 0,0 1 0 0 0,-1 0 0 0 0,1 1 0 0 0,-1 1 0 0 0,0 1 0 0 0,-7 0-27 0 0,12 0 15 0 0,-23-2-6 0 0,0-2 0 0 0,1-1 1 0 0,0-1-1 0 0,0-2 0 0 0,-3-3-9 0 0,35 13-38 0 0,0-1-1 0 0,0 1 1 0 0,0 0-1 0 0,0-1 1 0 0,0 1-1 0 0,0-1 1 0 0,0 0-1 0 0,1 0 1 0 0,-1 0-1 0 0,0 0 1 0 0,1 0-1 0 0,-1 0 1 0 0,1 0 0 0 0,-1 0-1 0 0,1-1 1 0 0,-1 1-1 0 0,1-1 1 0 0,0 1-1 0 0,0-1 1 0 0,-1 1-1 0 0,1-1 1 0 0,0 0-1 0 0,1 1 1 0 0,-1-1-1 0 0,0 0 1 0 0,0 0-1 0 0,1 0 1 0 0,-1 0-1 0 0,1 1 1 0 0,0-1-1 0 0,-1 0 1 0 0,1 0-1 0 0,0 0 1 0 0,0 0-1 0 0,0 0 1 0 0,0 0-1 0 0,1 0 1 0 0,-1 0-1 0 0,0 0 1 0 0,1 0-1 0 0,0 0 1 0 0,-1 1-1 0 0,1-1 1 0 0,0 0-1 0 0,0 0 1 0 0,0 1-1 0 0,0-1 1 0 0,0 0-1 0 0,0 1 1 0 0,0-1-1 0 0,1 1 1 0 0,1-2 38 0 0,73-47-4364 0 0,-21 26-4347 0 0,-26 14-1674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1.9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0,'0'0'425'0'0,"0"0"929"0"0,0 0 598 0 0,0 0 174 0 0,0 0-131 0 0,0 0-338 0 0,0 0-390 0 0,0 0-306 0 0,0 0-201 0 0,0 0-112 0 0,0 0-58 0 0,22-15-31 0 0,69-47-34 0 0,-31-5 784 0 0,-49 45-981 0 0,91-125 1151 0 0,-67 110-1133 0 0,-30 28-292 0 0,1 1 0 0 0,1 1 0 0 0,-1-1-1 0 0,1 1 1 0 0,1 0 0 0 0,-1 1-1 0 0,1 0 1 0 0,0 0 0 0 0,1 0-1 0 0,-1 1 1 0 0,1 0 0 0 0,0 1-1 0 0,0 0 1 0 0,0 1 0 0 0,1 0-1 0 0,0 0 1 0 0,-1 1 0 0 0,1 0-1 0 0,2 0-53 0 0,-9 4 32 0 0,0 0 0 0 0,0-1-1 0 0,-1 1 1 0 0,1 1-1 0 0,-1-1 1 0 0,1 0-1 0 0,-1 1 1 0 0,0-1 0 0 0,0 1-1 0 0,0-1 1 0 0,0 1-1 0 0,-1 0 1 0 0,1 0 0 0 0,-1 0-1 0 0,0 0 1 0 0,1 0-1 0 0,-1 0 1 0 0,-1 0-1 0 0,1 1 1 0 0,0-1 0 0 0,-1 0-1 0 0,0 0 1 0 0,1 1-1 0 0,-1-1 1 0 0,-1 0-1 0 0,1 1 1 0 0,0-1 0 0 0,-1 1-32 0 0,3 17 82 0 0,-1 0 0 0 0,-1 1 1 0 0,-1-1-1 0 0,0 1 0 0 0,-2-1 1 0 0,-1 0-1 0 0,0 0 0 0 0,-2 0 1 0 0,0-1-1 0 0,-1 0 0 0 0,-1 0 1 0 0,-1 0-1 0 0,-1-1 0 0 0,-1-1 1 0 0,0 0-1 0 0,-1 0 0 0 0,-1-1 1 0 0,-1 0-1 0 0,-3 2-82 0 0,16-19-1 0 0,-3 5-43 0 0,0 0 0 0 0,-1 0 0 0 0,1-1 0 0 0,-1 0 0 0 0,0 0 0 0 0,-1 0 1 0 0,1 0-1 0 0,-1-1 0 0 0,0 0 0 0 0,1 0 0 0 0,-1 0 0 0 0,-1-1 0 0 0,1 0 0 0 0,0 0 0 0 0,0 0 0 0 0,-1-1 0 0 0,1 0 0 0 0,-1 0 0 0 0,-2-1 44 0 0,6-1-128 0 0,0 0 0 0 0,1-1 1 0 0,-1 0-1 0 0,0 1 0 0 0,1-1 1 0 0,-1 0-1 0 0,1 0 0 0 0,0 0 1 0 0,-1 0-1 0 0,1-1 0 0 0,0 1 0 0 0,0-1 1 0 0,0 1-1 0 0,1-1 0 0 0,-1 0 1 0 0,1 1-1 0 0,-1-1 0 0 0,1 0 1 0 0,0 0-1 0 0,0 0 0 0 0,0 0 0 0 0,1 0 1 0 0,-1 0-1 0 0,1 0 0 0 0,0-2 128 0 0,-5-52-6111 0 0,5 25-1295 0 0,1 24 3202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2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22 589 5441 0 0,'0'0'3144'0'0,"0"0"-1742"0"0,0 0-564 0 0,0 0 65 0 0,0 0 201 0 0,0 0 40 0 0,0 0-159 0 0,0 0-321 0 0,-4 32-323 0 0,-10 95-198 0 0,11-76-247 0 0,11-32-1204 0 0,-1-16-7174 0 0,-5-3 2267 0 0</inkml:trace>
  <inkml:trace contextRef="#ctx0" brushRef="#br0" timeOffset="254.78">77 0 13067 0 0,'0'0'760'0'0,"0"0"-616"0"0,0 0-416 0 0,0 0 40 0 0,0 0 232 0 0,0 0 104 0 0,0 0-64 0 0,0 0-168 0 0,0 0-400 0 0,0 0-696 0 0,15 221-1465 0 0,-8-192-2616 0 0,-3-6 1568 0 0</inkml:trace>
  <inkml:trace contextRef="#ctx0" brushRef="#br0" timeOffset="449.667">269 762 6337 0 0,'0'0'3722'0'0,"0"0"-2046"0"0,0 0-746 0 0,0 0 75 0 0,0 0 240 0 0,0 0 82 0 0,0 0-169 0 0,0 0-283 0 0,0 0-245 0 0,12-33-163 0 0,40-107-105 0 0,-43 115-247 0 0,57-122 868 0 0,-65 146-997 0 0,-1-1 0 0 0,0 1-1 0 0,1 0 1 0 0,-1 0 0 0 0,1-1 0 0 0,-1 1-1 0 0,1 0 1 0 0,0 0 0 0 0,0 0-1 0 0,-1 0 1 0 0,1 0 0 0 0,0 0-1 0 0,0 0 1 0 0,0 0 0 0 0,0 0-1 0 0,0 0 1 0 0,0 1 0 0 0,0-1-1 0 0,0 0 1 0 0,0 1 0 0 0,1-1-1 0 0,-1 1 1 0 0,0-1 0 0 0,0 1-1 0 0,1 0 1 0 0,-1-1 0 0 0,0 1-1 0 0,0 0 1 0 0,1 0 0 0 0,-1 0-1 0 0,0 0 1 0 0,1 0 0 0 0,-1 0 0 0 0,0 0-1 0 0,0 0 1 0 0,1 1 0 0 0,-1-1-1 0 0,0 0 1 0 0,0 1 0 0 0,1-1-1 0 0,-1 1 1 0 0,0-1 0 0 0,0 1-1 0 0,0 0 1 0 0,0-1 0 0 0,0 1-1 0 0,0 0 1 0 0,0 0 0 0 0,0 0-1 0 0,0 0 1 0 0,0 0 0 0 0,0 0-1 0 0,0 0 1 0 0,-1 0 0 0 0,1 0-1 0 0,-1 0 1 0 0,1 1 0 0 0,0-1-1 0 0,-1 0 1 0 0,0 0 0 0 0,1 0 0 0 0,-1 1-1 0 0,0-1 1 0 0,0 0 0 0 0,1 1 14 0 0,13 55-324 0 0,-14-52 336 0 0,0 1 1 0 0,0-1-1 0 0,1 0 0 0 0,0 1 1 0 0,0-1-1 0 0,0 0 1 0 0,0 0-1 0 0,1 0 0 0 0,0 0 1 0 0,0 0-1 0 0,0 0 0 0 0,1 0 1 0 0,0-1-1 0 0,0 1 0 0 0,0-1 1 0 0,0 0-1 0 0,0 1 0 0 0,1-2 1 0 0,0 1-1 0 0,0 0 0 0 0,0-1 1 0 0,0 0-1 0 0,1 0 0 0 0,-1 0 1 0 0,1 0-1 0 0,0-1 0 0 0,0 0 1 0 0,0 0-1 0 0,0 0 0 0 0,2 0-12 0 0,1-2 146 0 0,-1-1 1 0 0,1 0-1 0 0,-1 0 0 0 0,0-1 0 0 0,0 0 0 0 0,0-1 0 0 0,0 1 1 0 0,0-1-1 0 0,0-1 0 0 0,0 1 0 0 0,-1-1 0 0 0,0 0 1 0 0,0-1-1 0 0,0 1 0 0 0,0-1 0 0 0,-1 0 0 0 0,0-1 0 0 0,0 1 1 0 0,0-1-1 0 0,-1 0 0 0 0,1 0 0 0 0,-2-1 0 0 0,1 1 0 0 0,-1-1 1 0 0,2-5-147 0 0,35-43-2660 0 0,-37 51 1083 0 0,2-3-5684 0 0,1 4-4044 0 0</inkml:trace>
  <inkml:trace contextRef="#ctx0" brushRef="#br0" timeOffset="718.592">1081 368 8890 0 0,'0'0'4090'0'0,"0"0"-2315"0"0,0 0-773 0 0,0 0-115 0 0,0 0-63 0 0,0 0-132 0 0,0 0-275 0 0,0 0-155 0 0,0 0-112 0 0,0 0-55 0 0,0 0-43 0 0,0 0-24 0 0,0 0-7 0 0,-22 27-10 0 0,-64 84-4 0 0,59-58-7 0 0,27-45-2 0 0,0-4 3 0 0,0 0-1 0 0,0 1 0 0 0,0-1 0 0 0,0 0 0 0 0,1 0 1 0 0,-1 0-1 0 0,1 0 0 0 0,0 0 0 0 0,0 0 0 0 0,0 0 1 0 0,1 0-1 0 0,0 0 0 0 0,-1-1 0 0 0,1 1 0 0 0,1 0 0 0 0,-1-1 1 0 0,0 0-1 0 0,1 1 0 0 0,0-1 0 0 0,0 0 0 0 0,0-1 1 0 0,0 1-1 0 0,0 0 0 0 0,0-1 0 0 0,1 1 0 0 0,-1-1 1 0 0,1 0-1 0 0,0 0 0 0 0,-1-1 0 0 0,1 1 0 0 0,0-1 1 0 0,0 0-1 0 0,0 0 0 0 0,0 0 0 0 0,3 0 0 0 0,12 3-246 0 0,0-2 0 0 0,1 0-1 0 0,-1-1 1 0 0,0 0 0 0 0,1-2 0 0 0,-1-1 0 0 0,0 0-1 0 0,14-4 247 0 0,-9-5-3519 0 0,-10 1-2830 0 0,-9 6-1021 0 0</inkml:trace>
  <inkml:trace contextRef="#ctx0" brushRef="#br0" timeOffset="1088.745">1388 670 24 0 0,'0'0'3130'0'0,"0"0"-577"0"0,0 0-292 0 0,0 0-63 0 0,0 0-120 0 0,0 0-228 0 0,0 0-315 0 0,0 0-362 0 0,0 0-331 0 0,0 0-239 0 0,0 0-145 0 0,32-29-96 0 0,95-92-28 0 0,-86 68 126 0 0,-40 43-326 0 0,0 8-118 0 0,1 0 1 0 0,-1 0-1 0 0,0 0 0 0 0,0 0 1 0 0,0 0-1 0 0,0-1 0 0 0,0 1 1 0 0,0 0-1 0 0,0-1 0 0 0,-1 1 1 0 0,0-1-1 0 0,1 1 0 0 0,-1 0 1 0 0,0-1-1 0 0,0 1 0 0 0,0-1 1 0 0,0 1-1 0 0,-1-1 0 0 0,1 1 1 0 0,-1-1-1 0 0,1 1 0 0 0,-1 0 1 0 0,0-1-1 0 0,0 1 0 0 0,0 0 1 0 0,0 0-1 0 0,0 0 0 0 0,-1 0 1 0 0,1 0-1 0 0,-1 0 0 0 0,1 0 1 0 0,-1 0-1 0 0,0 0 0 0 0,0 1 1 0 0,1-1-1 0 0,-1 1 0 0 0,0-1 1 0 0,-1 1-1 0 0,1 0 0 0 0,0 0 1 0 0,0 0-1 0 0,0 0 0 0 0,-1 0 1 0 0,1 0-1 0 0,0 0 0 0 0,-1 1 1 0 0,1 0-1 0 0,-1-1 0 0 0,1 1 1 0 0,-1 0-1 0 0,1 0 0 0 0,-1 0 1 0 0,0 0-18 0 0,-7 6-67 0 0,0 0 0 0 0,1 1-1 0 0,0 0 1 0 0,0 0-1 0 0,1 0 1 0 0,0 1 0 0 0,0 1-1 0 0,1-1 1 0 0,0 1-1 0 0,0 1 1 0 0,1-1 0 0 0,1 1-1 0 0,-1 0 1 0 0,1 1 68 0 0,-1 2-57 0 0,0 0 1 0 0,0 1 0 0 0,2 0-1 0 0,-1 0 1 0 0,2 0-1 0 0,0 0 1 0 0,0 0-1 0 0,2 1 1 0 0,0-1-1 0 0,0 1 1 0 0,1 0-1 0 0,1-1 57 0 0,0-10-4 0 0,0 0 1 0 0,0 0-1 0 0,1 0 0 0 0,-1 0 0 0 0,1-1 0 0 0,0 1 0 0 0,0 0 0 0 0,0-1 0 0 0,0 0 0 0 0,0 1 0 0 0,1-1 0 0 0,0 0 0 0 0,-1 0 0 0 0,1 0 0 0 0,1-1 0 0 0,-1 1 0 0 0,0-1 0 0 0,0 0 0 0 0,1 0 0 0 0,-1 0 0 0 0,1 0 0 0 0,0 0 0 0 0,0-1 0 0 0,0 0 0 0 0,-1 0 0 0 0,3 1 4 0 0,108 12 175 0 0,19-28-175 0 0,-49-15-3376 0 0,-62 18-2200 0 0,-6 6-4769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0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357 295 0 0 0,'0'0'1300'0'0,"0"0"223"0"0,11-6-26 0 0,32-19-112 0 0,-39 9 3291 0 0,-33 7-2273 0 0,28 9-2242 0 0,-133-3 3291 0 0,120 5-3422 0 0,-1 0-1 0 0,1 0 1 0 0,-1 2 0 0 0,1 0-1 0 0,0 0 1 0 0,0 1 0 0 0,1 1-1 0 0,-4 2-29 0 0,-48 36-61 0 0,44-18-86 0 0,9 18-330 0 0,50-29 537 0 0,105-8 97 0 0,-141-7-150 0 0,-1-1 0 0 0,1 1 0 0 0,-1-1 0 0 0,1 1-1 0 0,0 0 1 0 0,-1-1 0 0 0,1 1 0 0 0,-1 0 0 0 0,1 0 0 0 0,0 0 0 0 0,-1 1-1 0 0,1-1 1 0 0,-1 0 0 0 0,1 0 0 0 0,0 1 0 0 0,-1-1 0 0 0,1 1 0 0 0,-1 0-1 0 0,1-1 1 0 0,-1 1 0 0 0,0 0 0 0 0,1 0 0 0 0,-1 0 0 0 0,0 0 0 0 0,1 0 0 0 0,-1 0-1 0 0,0 0 1 0 0,0 0 0 0 0,0 0 0 0 0,0 1 0 0 0,0-1 0 0 0,0 0 0 0 0,-1 1-1 0 0,1-1 1 0 0,0 1 0 0 0,-1-1 0 0 0,1 1 0 0 0,-1-1 0 0 0,1 1 0 0 0,-1 0-1 0 0,0-1 1 0 0,1 1 0 0 0,-1-1 0 0 0,0 1 0 0 0,0 0 0 0 0,0-1 0 0 0,0 1 0 0 0,-1-1-1 0 0,1 1 1 0 0,0 0 0 0 0,-1-1 0 0 0,1 1 0 0 0,-1-1 0 0 0,0 1 0 0 0,0 0-7 0 0,-70 63 217 0 0,53-52-193 0 0,-2 1-11 0 0,1-2-2 0 0,1 1 0 0 0,0 1 1 0 0,1 1-1 0 0,1 0 0 0 0,0 2 0 0 0,-6 8-11 0 0,20-22-3 0 0,0 0 1 0 0,1 1 0 0 0,-1-1-1 0 0,0 1 1 0 0,1-1-1 0 0,0 1 1 0 0,0 0-1 0 0,0-1 1 0 0,0 1-1 0 0,0 0 1 0 0,1 0-1 0 0,0 0 1 0 0,0-1-1 0 0,0 1 1 0 0,0 0-1 0 0,0 0 1 0 0,1 0-1 0 0,0 0 1 0 0,0-1 0 0 0,0 1-1 0 0,0 0 1 0 0,0-1-1 0 0,1 1 1 0 0,0-1-1 0 0,0 1 1 0 0,0-1-1 0 0,0 0 1 0 0,0 0-1 0 0,0 0 1 0 0,1 0-1 0 0,0 0 1 0 0,-1-1-1 0 0,1 1 1 0 0,2 0 2 0 0,44 37 39 0 0,-35-33-17 0 0,-1-2 1 0 0,1 1-1 0 0,0-2 1 0 0,0 0-1 0 0,0 0 1 0 0,0-2-1 0 0,1 1 1 0 0,-1-2-1 0 0,1 0 1 0 0,9-1-23 0 0,14-27-2036 0 0,-14-48-9282 0 0,-22 59 8234 0 0,0 2 2477 0 0</inkml:trace>
  <inkml:trace contextRef="#ctx0" brushRef="#br0" timeOffset="283.613">103 0 0 0 0,'0'0'293'0'0,"0"0"1178"0"0,0 0 422 0 0,0 0-26 0 0,0 0-141 0 0,0 0-126 0 0,9 37-181 0 0,29 118-214 0 0,-17-70-237 0 0,-3 2-1 0 0,-4 0 0 0 0,-4 0 0 0 0,-1 89-967 0 0,5 200-1296 0 0,-12-351-833 0 0,5-9-4537 0 0,-5-12 1414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55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1494 217 2224 0 0,'0'0'2440'0'0,"0"0"-448"0"0,0 0-31 0 0,0 0 214 0 0,0 0-35 0 0,0 0-274 0 0,0 0-415 0 0,0 0-348 0 0,0 0-232 0 0,35-4-171 0 0,111-15-120 0 0,62-17 807 0 0,-67 11-2805 0 0,-123 21-1321 0 0,-16 4-1296 0 0,-1 0-3448 0 0,-1 0 7370 0 0,0 0-4989 0 0</inkml:trace>
  <inkml:trace contextRef="#ctx0" brushRef="#br0" timeOffset="253.778">1529 453 9002 0 0,'0'0'1864'0'0,"0"0"-399"0"0,0 0-25 0 0,0 0-104 0 0,0 0-88 0 0,0 0-239 0 0,0 0-297 0 0,207 7-208 0 0,-169-14-192 0 0,8-1-152 0 0,0 1-160 0 0,-2-4-272 0 0,1 0-384 0 0,-1 4-736 0 0,-9-4-1497 0 0,-6 3-2808 0 0,-12 1-2449 0 0</inkml:trace>
  <inkml:trace contextRef="#ctx0" brushRef="#br0" timeOffset="-31505.312">386 29 232 0 0,'0'0'1844'0'0,"0"0"-634"0"0,0 0-451 0 0,0 0-98 0 0,0 0 124 0 0,0 0 176 0 0,0 0 97 0 0,0 0-69 0 0,0 0-199 0 0,0 0-200 0 0,0 0-145 0 0,-15-5-53 0 0,-50-14 5 0 0,60 17-251 0 0,-1 1-1 0 0,0 0 1 0 0,0 1-1 0 0,0-1 1 0 0,1 1-1 0 0,-1 1 1 0 0,0-1-1 0 0,0 1 1 0 0,1-1-1 0 0,-1 2 1 0 0,0-1-1 0 0,1 1 1 0 0,-1 0-1 0 0,1 0 1 0 0,-1 0-1 0 0,1 1 1 0 0,0-1-1 0 0,0 2 1 0 0,0-1-1 0 0,1 0 1 0 0,-1 1-1 0 0,1 0 1 0 0,-4 4-146 0 0,-7 3 231 0 0,3-2-166 0 0,-1 1 0 0 0,1 0 0 0 0,0 1 0 0 0,1 0 0 0 0,1 1 0 0 0,0 0 0 0 0,0 1 0 0 0,1 0 0 0 0,1 0 0 0 0,0 1 0 0 0,1 0 0 0 0,0 0 1 0 0,1 1-1 0 0,1 0 0 0 0,0 0 0 0 0,1 1 0 0 0,1-1 0 0 0,0 1 0 0 0,1-1 0 0 0,1 1 0 0 0,0 3-65 0 0,2-15 41 0 0,0-1 0 0 0,-1 0 0 0 0,1 0 0 0 0,1 0 0 0 0,-1 0 0 0 0,0 0 0 0 0,1 0 0 0 0,-1 0 0 0 0,1 0-1 0 0,0-1 1 0 0,0 1 0 0 0,0-1 0 0 0,0 1 0 0 0,1-1 0 0 0,-1 0 0 0 0,1 1 0 0 0,-1-1 0 0 0,1-1 0 0 0,0 1 0 0 0,0 0 0 0 0,0-1 0 0 0,0 1 0 0 0,0-1 0 0 0,0 0 0 0 0,0 0 0 0 0,0 0 0 0 0,0 0 0 0 0,1-1 0 0 0,-1 0 0 0 0,0 1 0 0 0,3-1-41 0 0,2 1 119 0 0,-1-1 0 0 0,1 0 0 0 0,0 0 0 0 0,0-1 0 0 0,-1 0 0 0 0,1 0 0 0 0,0 0 0 0 0,-1-1 0 0 0,1-1 1 0 0,-1 1-1 0 0,0-1 0 0 0,0 0 0 0 0,3-2-119 0 0,20-18 221 0 0,-2-2 1 0 0,-1 0-1 0 0,-1-2 1 0 0,-1-1-1 0 0,-2-1 1 0 0,-1-1-1 0 0,-1 0 1 0 0,-1-2-1 0 0,13-30-221 0 0,-1-4 263 0 0,-32 65-252 0 0,0 1-43 0 0,0 6-166 0 0,-1 49 76 0 0,-1-25 30 0 0,1-1 0 0 0,2 0 0 0 0,1 1 1 0 0,1-1-1 0 0,2 0 0 0 0,0-1 0 0 0,2 1 0 0 0,2 0 92 0 0,27 37-2666 0 0,-20-48-936 0 0,3-5-3633 0 0,-11-9 683 0 0</inkml:trace>
  <inkml:trace contextRef="#ctx0" brushRef="#br0" timeOffset="-679.17">951 258 7234 0 0,'0'0'1695'0'0,"0"0"-332"0"0,0 0-69 0 0,0 0 184 0 0,0 0 126 0 0,0 0-158 0 0,0 0-359 0 0,0 0-388 0 0,0 0-320 0 0,0 0-191 0 0,0 0-99 0 0,-1 6-12 0 0,-88 212 627 0 0,60-104-820 0 0,30-112 159 0 0,0 1 0 0 0,1 0 0 0 0,-1-1-1 0 0,1 1 1 0 0,0-1 0 0 0,0 1 0 0 0,0-1-1 0 0,0 0 1 0 0,0 0 0 0 0,0 0-1 0 0,1 0 1 0 0,-1 0 0 0 0,1-1 0 0 0,-1 1-1 0 0,1-1 1 0 0,0 0 0 0 0,-1 1 0 0 0,1-1-1 0 0,0 0 1 0 0,0-1 0 0 0,0 1-1 0 0,0 0 1 0 0,0-1 0 0 0,0 0 0 0 0,0 0-1 0 0,3 0-42 0 0,3 2 57 0 0,1 0-1 0 0,0-1 0 0 0,-1 0 1 0 0,1-1-1 0 0,0 0 0 0 0,0-1 1 0 0,-1 0-1 0 0,1 0 0 0 0,0-1 1 0 0,-1-1-1 0 0,1 1 0 0 0,-1-2 0 0 0,9-3-56 0 0,-8 2-226 0 0,3-6-2985 0 0,-11 4-1810 0 0,-2-2-3477 0 0,0 8 4390 0 0</inkml:trace>
  <inkml:trace contextRef="#ctx0" brushRef="#br0" timeOffset="-416.173">699 427 4457 0 0,'0'0'1971'0'0,"0"0"-417"0"0,0 0-257 0 0,0 0 36 0 0,0 0 106 0 0,0 0-46 0 0,0 0-199 0 0,0 0-229 0 0,0 0-221 0 0,0 0-150 0 0,0 0-94 0 0,0 0-68 0 0,22 2-72 0 0,103 7 43 0 0,-110-9-686 0 0,52-2-1292 0 0,-25-7-8013 0 0,-33 5 2398 0 0</inkml:trace>
  <inkml:trace contextRef="#ctx0" brushRef="#br0" timeOffset="4405.282">1244 618 0 0 0,'0'0'641'0'0,"0"0"416"0"0,0 0 246 0 0,0 0 241 0 0,0 0 119 0 0,0 0-137 0 0,0 0-331 0 0,0 0-363 0 0,0 0-247 0 0,0 0-98 0 0,0 0 20 0 0,0 0 54 0 0,0 0 51 0 0,0 4 3479 0 0,-4 15-3077 0 0,-2 2-800 0 0,0 1 0 0 0,1 0-1 0 0,1 0 1 0 0,1 0-1 0 0,1 0 1 0 0,1 0-1 0 0,1 12-213 0 0,0-32-10 0 0,0 0 1 0 0,1-1-1 0 0,-1 1 0 0 0,1 0 0 0 0,0-1 0 0 0,-1 1 0 0 0,1-1 0 0 0,0 1 0 0 0,0-1 0 0 0,0 1 0 0 0,0-1 0 0 0,0 0 0 0 0,0 1 0 0 0,1-1 1 0 0,-1 0-1 0 0,0 0 0 0 0,1 0 0 0 0,-1 0 0 0 0,1 0 0 0 0,-1 0 0 0 0,1 0 0 0 0,-1-1 0 0 0,1 1 0 0 0,-1 0 0 0 0,1-1 0 0 0,0 0 0 0 0,-1 1 1 0 0,1-1-1 0 0,0 0 0 0 0,0 0 0 0 0,-1 1 0 0 0,1-1 0 0 0,0-1 0 0 0,-1 1 0 0 0,1 0 0 0 0,0 0 0 0 0,0-1 0 0 0,-1 1 0 0 0,1-1 0 0 0,-1 1 1 0 0,1-1-1 0 0,0 0 0 0 0,-1 1 0 0 0,1-1 0 0 0,-1 0 0 0 0,0 0 0 0 0,1 0 0 0 0,-1 0 0 0 0,0-1 0 0 0,1 1 0 0 0,-1 0 0 0 0,0 0 0 0 0,0-1 1 0 0,0 1-1 0 0,0-1 0 0 0,0 1 0 0 0,-1-1 0 0 0,1 1 0 0 0,0-2 10 0 0,18-39-4624 0 0,-15 12-4742 0 0,-4 22 4828 0 0</inkml:trace>
  <inkml:trace contextRef="#ctx0" brushRef="#br0" timeOffset="4656.626">1207 350 1912 0 0,'0'0'1199'0'0,"0"0"20"0"0,0 0 283 0 0,0 0 346 0 0,0 0 173 0 0,0 0-221 0 0,0 0-426 0 0,0 0-417 0 0,0 0-297 0 0,0 0-161 0 0,0 0-111 0 0,0 0-62 0 0,-2 14-61 0 0,-6 43-54 0 0,8-56-233 0 0,0 0 0 0 0,0 0 0 0 0,0 0 0 0 0,0 0 0 0 0,1-1 0 0 0,-1 1 0 0 0,0 0 0 0 0,0 0 0 0 0,1 0 0 0 0,-1 0 0 0 0,0 0 0 0 0,1 0 0 0 0,-1 0 0 0 0,1-1 0 0 0,-1 1 0 0 0,1 0 0 0 0,0 0 0 0 0,-1-1 0 0 0,1 1 0 0 0,0 0 0 0 0,-1-1 0 0 0,1 1 0 0 0,0-1 0 0 0,0 1 0 0 0,-1-1 0 0 0,1 1 0 0 0,0-1 0 0 0,0 0 0 0 0,0 1 0 0 0,0-1 0 0 0,0 0 0 0 0,0 1 0 0 0,0-1 0 0 0,0 0 0 0 0,0 0 0 0 0,-1 0 0 0 0,1 0 0 0 0,0 0 0 0 0,0 0 0 0 0,0 0 0 0 0,0-1 0 0 0,0 1 0 0 0,0 0 0 0 0,0 0 0 0 0,0-1 0 0 0,0 1 0 0 0,0 0 0 0 0,-1-1 0 0 0,2 0 22 0 0,17-21-7673 0 0,-18 20 6078 0 0,3-5-4240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582 1 0 0 0,'0'0'1496'0'0,"0"0"355"0"0,0 0 62 0 0,0 0-194 0 0,0 0-259 0 0,0 0-197 0 0,0 0-89 0 0,0 0-34 0 0,0 0 5 0 0,3 5-50 0 0,-1-1-892 0 0,0 0 0 0 0,0 0 0 0 0,-1 0 0 0 0,0 0 0 0 0,1 1-1 0 0,-1-1 1 0 0,0 0 0 0 0,-1 1 0 0 0,1-1 0 0 0,-1 0 0 0 0,0 1 0 0 0,0-1-1 0 0,0 1 1 0 0,-1-1 0 0 0,0 0 0 0 0,0 1 0 0 0,0-1 0 0 0,0 0 0 0 0,-1 2-203 0 0,-8 20 246 0 0,-1 0 1 0 0,-1-2 0 0 0,0 1-1 0 0,-3-2 1 0 0,0 1 0 0 0,-1-2 0 0 0,-1 0-1 0 0,-12 11-246 0 0,4-6-47 0 0,-1-1-1 0 0,-1-2 0 0 0,-1 0 0 0 0,-1-2 1 0 0,-1-1-1 0 0,-1-2 0 0 0,0-1 0 0 0,-2-1 1 0 0,0-2-1 0 0,-12 3 48 0 0,42-16-42 0 0,0 0 0 0 0,0-1 1 0 0,0 0-1 0 0,0 1 0 0 0,0-1 0 0 0,0-1 1 0 0,0 1-1 0 0,-1 0 0 0 0,1-1 0 0 0,0 1 0 0 0,-1-1 1 0 0,1 0-1 0 0,0 0 0 0 0,-1 0 0 0 0,1-1 1 0 0,0 1-1 0 0,-1-1 0 0 0,1 0 0 0 0,0 0 1 0 0,0 0-1 0 0,0 0 0 0 0,0-1 0 0 0,0 1 1 0 0,0-1-1 0 0,0 1 0 0 0,0-1 0 0 0,1 0 0 0 0,-1 0 1 0 0,1-1-1 0 0,-1 1 0 0 0,1 0 0 0 0,0-1 1 0 0,0 0-1 0 0,0 1 0 0 0,0-1 0 0 0,0 0 1 0 0,1 0-1 0 0,-1 0 0 0 0,1 0 0 0 0,0 0 1 0 0,-1-2 40 0 0,1-13-16 0 0,0 0-1 0 0,2 0 0 0 0,0 0 0 0 0,1 0 0 0 0,1 0 0 0 0,0 0 0 0 0,2 1 0 0 0,0 0 0 0 0,0-1 0 0 0,2 2 0 0 0,0-1 1 0 0,1 1-1 0 0,1 0 0 0 0,9-13 18 0 0,-17 26 39 0 0,0 0 1 0 0,0 0 0 0 0,0 0-1 0 0,1 0 1 0 0,-1 0-1 0 0,1 0 1 0 0,0 0 0 0 0,0 0-1 0 0,0 1 1 0 0,0-1 0 0 0,0 1-1 0 0,1-1 1 0 0,-1 1-1 0 0,1 0 1 0 0,-1 0 0 0 0,1 0-1 0 0,0 0 1 0 0,0 1 0 0 0,0-1-1 0 0,0 1 1 0 0,0-1-1 0 0,0 1 1 0 0,0 0 0 0 0,1 0-1 0 0,-1 1 1 0 0,0-1-1 0 0,0 1 1 0 0,1-1 0 0 0,-1 1-1 0 0,0 0 1 0 0,1 1 0 0 0,-1-1-1 0 0,0 0 1 0 0,1 1-1 0 0,-1 0 1 0 0,0 0 0 0 0,0 0-1 0 0,0 0 1 0 0,1 0-1 0 0,-1 0 1 0 0,2 3-40 0 0,57 61 819 0 0,-40-40-488 0 0,0-1 0 0 0,2 0-1 0 0,1-2 1 0 0,0-1 0 0 0,2-1-1 0 0,26 15-330 0 0,175 62 810 0 0,-188-91-1646 0 0,-26-5-3162 0 0,-1-1-5395 0 0,-9 0 739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 7586 0 0,'0'0'1368'0'0,"0"0"-504"0"0,0 0-37 0 0,0 0 300 0 0,0 0 300 0 0,0 0 49 0 0,0 0-277 0 0,0 0-372 0 0,0 0-319 0 0,0 0-209 0 0,0 0-113 0 0,0 0-76 0 0,0 0-48 0 0,-7 32-18 0 0,-22 101-26 0 0,22-59-381 0 0,16-60-2409 0 0,-1-16-8666 0 0,-6 1 8083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4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1 9450 0 0,'0'0'2171'0'0,"0"0"-340"0"0,0 0-84 0 0,0 0-14 0 0,0 0-41 0 0,0 0-222 0 0,0 0-398 0 0,0 0-307 0 0,0 0-234 0 0,0 0-145 0 0,0 0-85 0 0,0 0-53 0 0,-24 32-20 0 0,24-32-210 0 0,-7 3-1740 0 0,5-5-3142 0 0,4-2-3738 0 0,-1 1 147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2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30 0 0 0,'0'0'307'0'0,"0"0"889"0"0,0 0 208 0 0,0 0 233 0 0,0 0 283 0 0,0 0 215 0 0,0 0-92 0 0,0 0-349 0 0,0 0-424 0 0,0 0-354 0 0,0 0-211 0 0,0 0-105 0 0,-7 3-46 0 0,6-3-543 0 0,-1 1 57 0 0,1 0-1 0 0,-1-1 1 0 0,0 1-1 0 0,0 0 1 0 0,1 0-1 0 0,-1 0 1 0 0,1 0-1 0 0,-1 1 1 0 0,1-1-1 0 0,0 0 1 0 0,-1 1 0 0 0,1-1-1 0 0,0 1 1 0 0,0-1-1 0 0,0 1 1 0 0,0-1-1 0 0,0 1 1 0 0,0 0-1 0 0,0 0 1 0 0,1-1-1 0 0,-1 1 1 0 0,0 0-1 0 0,1 0 1 0 0,0 0-1 0 0,-1 0 1 0 0,1-1-1 0 0,0 1 1 0 0,0 0-1 0 0,0 0 1 0 0,0 0-1 0 0,1 1-67 0 0,6 147 2213 0 0,-26 45-1873 0 0,-32-18-215 0 0,45-162-20 0 0,3-20 376 0 0,7-36-455 0 0,1 0 0 0 0,2 0 1 0 0,2 0-1 0 0,1 1 0 0 0,3 1 1 0 0,1 0-1 0 0,1 0 1 0 0,3 1-1 0 0,1 1 0 0 0,1 1 1 0 0,2 1-1 0 0,2 1 0 0 0,18-20-26 0 0,35 3-37 0 0,-76 50 35 0 0,0 1-1 0 0,-1-1 1 0 0,1 0 0 0 0,0 1-1 0 0,0-1 1 0 0,0 1-1 0 0,0-1 1 0 0,0 1 0 0 0,0-1-1 0 0,0 1 1 0 0,0 0 0 0 0,0-1-1 0 0,0 1 1 0 0,0 0-1 0 0,0 0 1 0 0,0 0 0 0 0,0 0-1 0 0,0 0 1 0 0,0 0 0 0 0,0 0-1 0 0,0 0 1 0 0,0 0 0 0 0,0 1-1 0 0,0-1 1 0 0,0 0-1 0 0,0 1 1 0 0,0-1 0 0 0,0 0-1 0 0,0 1 1 0 0,0-1 0 0 0,0 1-1 0 0,0 0 1 0 0,-1-1-1 0 0,1 1 1 0 0,0 0 0 0 0,0-1-1 0 0,-1 1 1 0 0,1 0 0 0 0,0 0-1 0 0,-1 0 1 0 0,1 0-1 0 0,-1 0 1 0 0,1-1 0 0 0,-1 1-1 0 0,1 0 1 0 0,-1 0 0 0 0,0 0-1 0 0,1 0 1 0 0,-1 0-1 0 0,0 0 1 0 0,0 1 0 0 0,0-1-1 0 0,0 0 1 0 0,0 0 2 0 0,-20 150 32 0 0,17-139-125 0 0,-3 30-536 0 0,20-18-2903 0 0,10-8-8091 0 0,-18-14 5542 0 0</inkml:trace>
  <inkml:trace contextRef="#ctx0" brushRef="#br0" timeOffset="285.533">580 475 1488 0 0,'0'0'1451'0'0,"0"0"-240"0"0,0 0 160 0 0,0 0 408 0 0,0 0 283 0 0,0 0-7 0 0,0 0-309 0 0,0 0-431 0 0,0 0-335 0 0,0 0-245 0 0,0 0-162 0 0,0 0-102 0 0,0 0-123 0 0,-6 33-108 0 0,-19 99-74 0 0,19-62-20 0 0,6-65 782 0 0,3-6-15808 0 0,-2-2 10695 0 0</inkml:trace>
  <inkml:trace contextRef="#ctx0" brushRef="#br0" timeOffset="535.94">725 140 3393 0 0,'0'0'1567'0'0,"0"0"-275"0"0,0 0 27 0 0,0 0 135 0 0,0 0 58 0 0,0 0-148 0 0,0 0-325 0 0,0 0-321 0 0,0 0-242 0 0,0 0-140 0 0,0 0-84 0 0,0 0-55 0 0,0 0-34 0 0,-11 7-44 0 0,-33 20-25 0 0,40-24-5290 0 0,18-10-595 0 0,-14 7 4810 0 0,3-1-2346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9:04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 0 0 0,'0'0'1008'0'0,"0"0"35"0"0,0 0 328 0 0,0 0 372 0 0,0 0 159 0 0,0 0-118 0 0,0 0-286 0 0,0 0-255 0 0,0 0-127 0 0,0 0-46 0 0,5-1-22 0 0,3 0-732 0 0,11-1 3427 0 0,-8 24-550 0 0,-9-10-3052 0 0,0-1 1 0 0,-1 1-1 0 0,0-1 0 0 0,0 1 0 0 0,-2 0 1 0 0,1-1-1 0 0,-1 1 0 0 0,-1-1 0 0 0,0 1 0 0 0,-1-1 1 0 0,0 0-1 0 0,-1 0 0 0 0,0 0 0 0 0,0 0 1 0 0,-1-1-1 0 0,-1 0 0 0 0,0 0 0 0 0,0 0 1 0 0,-1 0-1 0 0,0-1 0 0 0,-1 0 0 0 0,-8 7-141 0 0,5-3 37 0 0,6-7-30 0 0,0 0 1 0 0,0 0-1 0 0,0 0 1 0 0,-1-1-1 0 0,0 1 1 0 0,0-1-1 0 0,0-1 1 0 0,-1 1-1 0 0,0-1 1 0 0,1 0-1 0 0,-1-1 1 0 0,-1 1-1 0 0,1-1 0 0 0,0-1 1 0 0,-1 0-1 0 0,-6 2-7 0 0,-3-48-2966 0 0,27 5-5737 0 0,-6 30 3606 0 0,0 1-3478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2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520 239 6777 0 0,'0'0'729'0'0,"0"0"-352"0"0,0 0-198 0 0,0 0 23 0 0,0 0 175 0 0,0 0 93 0 0,0 0-19 0 0,0 0-134 0 0,0 0-171 0 0,0 0-80 0 0,0 0-24 0 0,-16 27 45 0 0,-50 89 39 0 0,0 7 66 0 0,-86 129 163 0 0,151-250-351 0 0,-22 30 133 0 0,0-1 0 0 0,-3-1 1 0 0,0-1-1 0 0,-2-1 1 0 0,0-2-1 0 0,-21 14-137 0 0,49-40 71 0 0,0-1 0 0 0,0 1 0 0 0,0 0 0 0 0,0-1-1 0 0,0 1 1 0 0,0 0 0 0 0,-1-1 0 0 0,1 1 0 0 0,0-1 0 0 0,0 1 0 0 0,0 0 0 0 0,-1 0-1 0 0,1-1 1 0 0,0 1 0 0 0,0 0 0 0 0,-1-1 0 0 0,1 1 0 0 0,0 0 0 0 0,0 0-1 0 0,-1-1 1 0 0,1 1 0 0 0,0 0 0 0 0,-1 0 0 0 0,1 0 0 0 0,0-1 0 0 0,-1 1-1 0 0,1 0 1 0 0,-1 0 0 0 0,1 0 0 0 0,0 0 0 0 0,-1 0 0 0 0,1 0 0 0 0,0 0-1 0 0,-1 0 1 0 0,1 0 0 0 0,-1 0 0 0 0,1 0 0 0 0,0 0 0 0 0,-1 0 0 0 0,1 0 0 0 0,-1 0-1 0 0,1 0 1 0 0,0 0 0 0 0,-1 1 0 0 0,1-1 0 0 0,0 0 0 0 0,-1 0 0 0 0,1 0-1 0 0,0 1 1 0 0,-1-1 0 0 0,1 0 0 0 0,0 0-71 0 0,19-36 299 0 0,-17 33-207 0 0,185-255 556 0 0,-110 161-431 0 0,213-248 593 0 0,-258 321-741 0 0,-23 51-944 0 0,-1 207 709 0 0,-29 134 310 0 0,20-357-65 0 0,0 0 0 0 0,-1 0 0 0 0,0 0 0 0 0,-1-1 1 0 0,0 1-1 0 0,-1 0 0 0 0,0-1 0 0 0,0 0 0 0 0,-1 0 1 0 0,-1 0-1 0 0,0-1 0 0 0,0 0 0 0 0,-7 8-79 0 0,10-16 102 0 0,-1 0 0 0 0,0 0 1 0 0,1 0-1 0 0,-1-1 0 0 0,0 1 0 0 0,1-1 0 0 0,-1 0 1 0 0,0 0-1 0 0,1 0 0 0 0,-1-1 0 0 0,0 1 0 0 0,1-1 1 0 0,-1 0-1 0 0,1 0 0 0 0,-1 0 0 0 0,1-1 0 0 0,-1 1 1 0 0,1-1-1 0 0,0 0 0 0 0,0 0 0 0 0,0 0 0 0 0,0 0 1 0 0,0 0-1 0 0,0-1 0 0 0,0 1 0 0 0,1-1 0 0 0,0 0 0 0 0,-1 0 1 0 0,1 0-1 0 0,0 0 0 0 0,-2-3-102 0 0,-5-4 35 0 0,-25-29-440 0 0,1-2-1 0 0,2-1 0 0 0,1-1 0 0 0,2-4 406 0 0,13 24-473 0 0,-33-53-3378 0 0,42 67 1467 0 0,2 6-1950 0 0,3 2-3877 0 0</inkml:trace>
  <inkml:trace contextRef="#ctx0" brushRef="#br0" timeOffset="431.076">967 755 11258 0 0,'0'0'1942'0'0,"0"0"-1550"0"0,0 0-501 0 0,0 0 70 0 0,0 0 205 0 0,0 0 131 0 0,0 0 8 0 0,0 0-71 0 0,-11 34-80 0 0,-35 105-56 0 0,27-61 66 0 0,17-69-112 0 0,1-2 92 0 0,-1 0 0 0 0,1 1 0 0 0,-1-1 1 0 0,-1 0-1 0 0,1 0 0 0 0,-1-1 1 0 0,-1 1-1 0 0,1-1 0 0 0,-1 1 0 0 0,0-1 1 0 0,0 0-1 0 0,-3 2-144 0 0,6-7 88 0 0,0-1 1 0 0,0 0-1 0 0,0 1 1 0 0,-1-1-1 0 0,1 0 1 0 0,0 0-1 0 0,0 0 1 0 0,0 0 0 0 0,-1 0-1 0 0,1 0 1 0 0,0 0-1 0 0,0 0 1 0 0,0 0-1 0 0,-1 0 1 0 0,1-1-1 0 0,0 1 1 0 0,0 0-1 0 0,0-1 1 0 0,0 1-1 0 0,0-1 1 0 0,0 0-1 0 0,-1 1 1 0 0,1-1-1 0 0,1 0 1 0 0,-1 1-1 0 0,0-1 1 0 0,0 0-1 0 0,0 0 1 0 0,0 0-1 0 0,1 0 1 0 0,-1 0-1 0 0,0 0 1 0 0,1 0-1 0 0,-1 0 1 0 0,0 0-1 0 0,1 0 1 0 0,0 0-1 0 0,-1-1 1 0 0,1 1-1 0 0,0 0 1 0 0,-1 0-1 0 0,1 0 1 0 0,0-1-1 0 0,0 1 1 0 0,0 0-1 0 0,0 0 1 0 0,0 0 0 0 0,0-1-1 0 0,1 1 1 0 0,-1 0-1 0 0,0 0 1 0 0,1 0-1 0 0,-1 0 1 0 0,1-1-89 0 0,-3-16 71 0 0,1 0 0 0 0,1 0 1 0 0,1 0-1 0 0,0 0 0 0 0,2 0 1 0 0,0 1-1 0 0,1-1 0 0 0,0 1 1 0 0,2-1-1 0 0,0 2 0 0 0,1-1 1 0 0,0 1-1 0 0,2-1 0 0 0,6-9-71 0 0,12-13-13 0 0,1 0-1 0 0,2 1 0 0 0,1 2 1 0 0,34-30 13 0 0,-47 50 9 0 0,0 1 1 0 0,0 1 0 0 0,2 0-1 0 0,0 1 1 0 0,0 1 0 0 0,1 1-1 0 0,0 1 1 0 0,10-2-10 0 0,-29 10-25 0 0,-1 1-1 0 0,1 0 0 0 0,0 0 1 0 0,-1 0-1 0 0,1 0 1 0 0,0 0-1 0 0,0 0 1 0 0,0 0-1 0 0,0 1 1 0 0,0-1-1 0 0,0 1 1 0 0,0 0-1 0 0,0-1 1 0 0,0 1-1 0 0,0 0 0 0 0,0 0 1 0 0,0 0-1 0 0,0 0 1 0 0,0 0-1 0 0,0 1 1 0 0,0-1-1 0 0,0 1 1 0 0,0-1-1 0 0,0 1 1 0 0,-1 0-1 0 0,1 0 0 0 0,0 0 1 0 0,0 0-1 0 0,0 0 1 0 0,-1 0-1 0 0,1 0 1 0 0,-1 0-1 0 0,1 1 1 0 0,-1-1-1 0 0,1 1 1 0 0,-1-1-1 0 0,0 1 0 0 0,1 0 1 0 0,-1 0 25 0 0,-2 8-33 0 0,0-1-1 0 0,-1 1 1 0 0,0 0 0 0 0,-1-1-1 0 0,0 1 1 0 0,0-1 0 0 0,-1 0-1 0 0,0 0 1 0 0,-1 0 0 0 0,0 0-1 0 0,0-1 1 0 0,-1 0 0 0 0,0 0-1 0 0,0 0 1 0 0,-1-1 0 0 0,0 1 33 0 0,-128 106-394 0 0,121-104 289 0 0,8-5-147 0 0,-84 57-890 0 0,25-33-7118 0 0,62-29 3364 0 0,1 0-972 0 0</inkml:trace>
  <inkml:trace contextRef="#ctx0" brushRef="#br0" timeOffset="1031.866">1317 843 216 0 0,'0'0'1919'0'0,"0"0"-519"0"0,0 0-225 0 0,0 0 127 0 0,0 0 206 0 0,0 0 25 0 0,0 0-236 0 0,0 0-333 0 0,0 0-275 0 0,0 0-151 0 0,0 0-40 0 0,0 0 14 0 0,0 0 9 0 0,1 10-51 0 0,-5 81 458 0 0,0-72-772 0 0,-2-1 0 0 0,0 1 0 0 0,0-1 0 0 0,-2 0-1 0 0,-1-1 1 0 0,0 0 0 0 0,-1 0 0 0 0,0-1 0 0 0,-4 3-156 0 0,6-17 3783 0 0,11-20-2550 0 0,12-24-916 0 0,15-22-193 0 0,3 3-1 0 0,3 0 1 0 0,2 3-1 0 0,2 1 1 0 0,5-1-124 0 0,-22 27 13 0 0,2 2 0 0 0,1 0 1 0 0,1 2-1 0 0,1 0 0 0 0,8-3-13 0 0,-31 26 0 0 0,1 0-1 0 0,0 0 0 0 0,0 1 0 0 0,0 0 1 0 0,0 0-1 0 0,0 0 0 0 0,0 1 0 0 0,1 0 1 0 0,-1 0-1 0 0,1 0 0 0 0,0 1 1 0 0,0 0-1 0 0,6 0 1 0 0,-10 3-15 0 0,-1 0 0 0 0,1 0 0 0 0,-1 1 0 0 0,0-1 0 0 0,0 1 0 0 0,0-1 0 0 0,0 1 0 0 0,0 0 0 0 0,0-1-1 0 0,-1 1 1 0 0,1 0 0 0 0,-1 0 0 0 0,0 0 0 0 0,0 1 0 0 0,0-1 0 0 0,0 0 0 0 0,0 0 0 0 0,-1 0 0 0 0,1 1 0 0 0,-1-1 0 0 0,0 0 0 0 0,0 1 0 0 0,-1-1 0 0 0,1 0 0 0 0,-1 3 15 0 0,1 4 19 0 0,0 0 0 0 0,-1-1 0 0 0,-1 1 0 0 0,1 0 0 0 0,-1-1 0 0 0,-1 1 0 0 0,0-1 0 0 0,0 0 0 0 0,-1 0 0 0 0,0 0 0 0 0,-1 0 0 0 0,1-1 0 0 0,-2 0 1 0 0,-4 6-20 0 0,4-5-15 0 0,-1-1 1 0 0,0 1 0 0 0,0-1 0 0 0,-1-1 0 0 0,0 0 0 0 0,0 0 0 0 0,-1 0 0 0 0,0-1 0 0 0,0 0 0 0 0,0-1 0 0 0,-1 0 0 0 0,0-1-1 0 0,0 0 1 0 0,0 0 0 0 0,0-1 0 0 0,-8 1 14 0 0,10-2-305 0 0,-40 3-1728 0 0,31-23-4517 0 0,17-4-2359 0 0,0 11 4160 0 0</inkml:trace>
  <inkml:trace contextRef="#ctx0" brushRef="#br0" timeOffset="1280.449">2121 0 13483 0 0,'0'0'1618'0'0,"0"0"-664"0"0,0 0-504 0 0,0 0-45 0 0,0 0 142 0 0,0 0 156 0 0,0 0 72 0 0,0 0-36 0 0,0 0-139 0 0,0 0-155 0 0,-18 35-142 0 0,-55 112-144 0 0,32-37 34 0 0,-8 73-285 0 0,31-58-3984 0 0,15-99 1024 0 0,-1 0-4871 0 0,4-15 1692 0 0</inkml:trace>
  <inkml:trace contextRef="#ctx0" brushRef="#br0" timeOffset="1783.885">2167 449 7290 0 0,'0'0'2055'0'0,"0"0"-630"0"0,0 0-326 0 0,0 0-9 0 0,0 0-38 0 0,0 0-162 0 0,0 0-186 0 0,0 0-160 0 0,0 0-57 0 0,0 0-17 0 0,0 0-52 0 0,0 0-85 0 0,-5 22-67 0 0,-16 67-57 0 0,13 2 344 0 0,10-88-453 0 0,1 0 0 0 0,-1 0 0 0 0,1-1 0 0 0,0 1 0 0 0,0-1-1 0 0,0 0 1 0 0,0 1 0 0 0,1-1 0 0 0,-1-1 0 0 0,1 1 0 0 0,-1 0 0 0 0,1-1-1 0 0,-1 0 1 0 0,1 0 0 0 0,0 0 0 0 0,-1 0 0 0 0,1-1 0 0 0,0 1 0 0 0,0-1-1 0 0,0 0 1 0 0,-1 0 0 0 0,1-1 0 0 0,0 1 0 0 0,0-1 0 0 0,0 1 0 0 0,-1-1-1 0 0,1 0 1 0 0,-1-1 0 0 0,1 1 0 0 0,0-1 0 0 0,-1 1 0 0 0,0-1-100 0 0,33-23 283 0 0,-2-1 1 0 0,-1-2-1 0 0,-1-1 0 0 0,-1-1 1 0 0,-2-2-1 0 0,-1-1 0 0 0,-1-1 1 0 0,4-11-284 0 0,12-3 55 0 0,-37 70-894 0 0,-8 321 25 0 0,22 211-578 0 0,-21-541 1391 0 0,0-1-1 0 0,-1 0 1 0 0,0 1-1 0 0,-1-1 1 0 0,0-1 0 0 0,-1 1-1 0 0,-1 0 1 0 0,1-1 0 0 0,-2 0-1 0 0,0 0 1 0 0,-5 8 1 0 0,8-14 40 0 0,-1-1-1 0 0,1 1 1 0 0,-1-1-1 0 0,0 0 1 0 0,0 0-1 0 0,0 0 1 0 0,-1-1-1 0 0,1 0 1 0 0,-1 1 0 0 0,0-1-1 0 0,0-1 1 0 0,0 1-1 0 0,0-1 1 0 0,-1 0-1 0 0,1 0 1 0 0,0-1-1 0 0,-1 1 1 0 0,1-1 0 0 0,-1-1-1 0 0,0 1 1 0 0,1-1-1 0 0,-1 0 1 0 0,0 0-1 0 0,1 0 1 0 0,-1-1-1 0 0,-2 0-39 0 0,3-1 40 0 0,0-1 0 0 0,0 0-1 0 0,0 0 1 0 0,0 0 0 0 0,0-1-1 0 0,1 0 1 0 0,-1 0-1 0 0,1 0 1 0 0,0 0 0 0 0,0 0-1 0 0,1-1 1 0 0,-1 0 0 0 0,1 0-1 0 0,0 0 1 0 0,0 0-1 0 0,1 0 1 0 0,-1-1 0 0 0,1 1-1 0 0,0-1 1 0 0,1 1-1 0 0,0-1 1 0 0,-1 0 0 0 0,2 0-1 0 0,-1-3-39 0 0,-2-10-31 0 0,1 1 0 0 0,1-1 0 0 0,1 1 0 0 0,1-1-1 0 0,0 0 1 0 0,2 1 0 0 0,0 0 0 0 0,1-1 0 0 0,0 1-1 0 0,2 1 1 0 0,0-1 0 0 0,1 1 0 0 0,8-15 31 0 0,109-165-2689 0 0,-77 136-997 0 0,1 1-3506 0 0,-23 29-2158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5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0 6785 0 0,'0'0'1222'0'0,"0"0"-442"0"0,0 0-281 0 0,0 0 12 0 0,0 0 214 0 0,0 0 206 0 0,0 0 35 0 0,-31 6-113 0 0,-97 20-258 0 0,124-26-568 0 0,0 1-1 0 0,0-1 1 0 0,1 1 0 0 0,-1 0 0 0 0,0 1-1 0 0,0-1 1 0 0,1 1 0 0 0,-1 0 0 0 0,1-1-1 0 0,-1 2 1 0 0,1-1 0 0 0,0 0-1 0 0,0 1 1 0 0,0-1 0 0 0,0 1 0 0 0,0 0-1 0 0,1 0 1 0 0,-1 0 0 0 0,1 0-27 0 0,-6 8 73 0 0,0-2-32 0 0,0 0 0 0 0,1 1 0 0 0,0-1-1 0 0,1 2 1 0 0,0-1 0 0 0,0 0 0 0 0,1 1-1 0 0,1 0 1 0 0,0 0 0 0 0,0 1 0 0 0,1-1 0 0 0,1 1-1 0 0,0 0 1 0 0,0 0 0 0 0,1-1 0 0 0,1 6-41 0 0,2-13 100 0 0,1-1 1 0 0,0 1 0 0 0,0-1-1 0 0,0 0 1 0 0,1 0 0 0 0,-1 0-1 0 0,1 0 1 0 0,-1 0 0 0 0,1-1-1 0 0,0 1 1 0 0,0-1 0 0 0,0 0 0 0 0,0-1-1 0 0,1 1 1 0 0,-1-1 0 0 0,0 0-1 0 0,1 0 1 0 0,-1 0 0 0 0,1 0-1 0 0,-1-1 1 0 0,1 0 0 0 0,0 0-1 0 0,-1 0 1 0 0,1 0 0 0 0,-1-1-1 0 0,2 0-100 0 0,18-2 478 0 0,-1-1 0 0 0,1-1-1 0 0,-2-2 1 0 0,1 0-1 0 0,-1-1 1 0 0,0-1-1 0 0,0-1 1 0 0,-1-1 0 0 0,14-10-478 0 0,-28 17 90 0 0,185-109 1680 0 0,-152 107-2053 0 0,-29 101-1168 0 0,-11-80 485 0 0,0 0-1 0 0,2 0 1 0 0,0 0-1 0 0,0 0 1 0 0,1 0-1 0 0,1 0 1 0 0,1-1-1 0 0,2 5 967 0 0,16 14-8495 0 0,-16-25 2579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128 324 2457 0 0,'0'0'1747'0'0,"0"0"-833"0"0,0 0-32 0 0,0 0 466 0 0,0 0 398 0 0,0 0 193 0 0,0 0-77 0 0,33 3-234 0 0,102 9-236 0 0,-5-17 1325 0 0,-113 2-2444 0 0,1 0-110 0 0,0 0 0 0 0,-1-1 0 0 0,1 0-1 0 0,-1-2 1 0 0,0 0 0 0 0,-1-1 0 0 0,0-1-1 0 0,0 0 1 0 0,0-1 0 0 0,-1-1 0 0 0,-1 0 0 0 0,1-1-1 0 0,-2 0 1 0 0,0-1 0 0 0,0-1 0 0 0,-1 0-1 0 0,0-1 1 0 0,-1 0 0 0 0,-1-1 0 0 0,-1 0-1 0 0,2-5-162 0 0,-9 17-8 0 0,-1 0 0 0 0,0 0 0 0 0,1 0-1 0 0,-2-1 1 0 0,1 1 0 0 0,0-1 0 0 0,-1 1 0 0 0,1 0-1 0 0,-1-1 1 0 0,0 1 0 0 0,0-1 0 0 0,0 1-1 0 0,-1-1 1 0 0,1 1 0 0 0,-1 0 0 0 0,0-1-1 0 0,0 1 1 0 0,0 0 0 0 0,0 0 0 0 0,-1-1-1 0 0,1 1 1 0 0,-1 0 0 0 0,0 0 0 0 0,0 1-1 0 0,0-1 1 0 0,0 0 0 0 0,0 1 0 0 0,-1-1 0 0 0,1 1-1 0 0,-1 0 1 0 0,1-1 0 0 0,-1 1 0 0 0,0 1-1 0 0,0-1 1 0 0,0 0 0 0 0,0 1 0 0 0,0-1-1 0 0,-1 1 1 0 0,1 0 0 0 0,0 0 0 0 0,-1 0-1 0 0,1 1 1 0 0,0-1 0 0 0,-1 1 0 0 0,-1 0 8 0 0,0 3-93 0 0,-1 0 1 0 0,1 0 0 0 0,-1 1 0 0 0,1 0 0 0 0,0 0-1 0 0,1 0 1 0 0,-1 1 0 0 0,1 0 0 0 0,0-1 0 0 0,0 2-1 0 0,0-1 1 0 0,1 0 0 0 0,-1 1 0 0 0,-1 5 92 0 0,1-6-44 0 0,-24 50-49 0 0,2 1 1 0 0,2 0 0 0 0,3 2-1 0 0,3 0 1 0 0,2 2-1 0 0,2 0 1 0 0,-1 33 92 0 0,-18 211-502 0 0,25-195 188 0 0,-5 0 0 0 0,-12 41 314 0 0,18-120-68 0 0,-2 0-1 0 0,0 0 0 0 0,-2-1 0 0 0,-2-1 1 0 0,0 0-1 0 0,-6 6 69 0 0,13-23 34 0 0,-1 0 1 0 0,0 0-1 0 0,-1-1 0 0 0,0-1 1 0 0,-1 1-1 0 0,0-1 0 0 0,0 0 1 0 0,-1-1-1 0 0,0 0 0 0 0,-1-1 1 0 0,1 0-1 0 0,-1-1 1 0 0,-1 0-1 0 0,1 0 0 0 0,-1-1 1 0 0,-3 0-35 0 0,11-4 64 0 0,0 0 1 0 0,0 0 0 0 0,0 0 0 0 0,-1-1-1 0 0,1 1 1 0 0,0-1 0 0 0,0 0-1 0 0,0 0 1 0 0,-1-1 0 0 0,1 1-1 0 0,0-1 1 0 0,0 0 0 0 0,0 0-1 0 0,0 0 1 0 0,0-1 0 0 0,0 1 0 0 0,1-1-1 0 0,-1 0 1 0 0,0 0 0 0 0,1 0-1 0 0,-1-1 1 0 0,1 1 0 0 0,0-1-1 0 0,0 0 1 0 0,0 0 0 0 0,0 0-1 0 0,0 0 1 0 0,1-1 0 0 0,-1 1 0 0 0,1-1-1 0 0,0 1 1 0 0,0-1 0 0 0,0 0-1 0 0,1 0 1 0 0,-1 0 0 0 0,1 0-1 0 0,0 0 1 0 0,0 0 0 0 0,0 0 0 0 0,1 0-1 0 0,-1 0 1 0 0,1 0 0 0 0,0-3-65 0 0,-2-20 43 0 0,0 0 1 0 0,2 0 0 0 0,1-1 0 0 0,1 1-1 0 0,2 0 1 0 0,0 0 0 0 0,2 1 0 0 0,1-1-1 0 0,1 1 1 0 0,1 1 0 0 0,1-1 0 0 0,2 2-1 0 0,0-1 1 0 0,2 2 0 0 0,0-1 0 0 0,2 2-1 0 0,0 0 1 0 0,1 1 0 0 0,2 1 0 0 0,3-2-44 0 0,-6 6-229 0 0,1 1 1 0 0,1 1 0 0 0,1 0 0 0 0,0 2 0 0 0,0 0 0 0 0,1 1 0 0 0,1 1 0 0 0,21-7 228 0 0,104-15-4339 0 0,-61 25 207 0 0,125-12-7704 0 0,-73-6 11332 0 0,-131 24 791 0 0,22-7-769 0 0,-16-1 4032 0 0,-13 6 4576 0 0,-2 2-4335 0 0,-15 0-3219 0 0,15 1 516 0 0,-10 1-645 0 0,-1 0 0 0 0,0 1 0 0 0,1 0 1 0 0,-1 1-1 0 0,1 1 0 0 0,0 0 0 0 0,0 1 1 0 0,0 0-1 0 0,-4 3-443 0 0,5-2 51 0 0,1 0-1 0 0,0 1 1 0 0,0 0 0 0 0,0 1 0 0 0,1 0-1 0 0,0 1 1 0 0,0 0 0 0 0,1 0 0 0 0,0 1-1 0 0,1 0 1 0 0,0 0 0 0 0,1 1 0 0 0,0 1-1 0 0,0-1 1 0 0,-2 9-51 0 0,7-17 0 0 0,0 0-1 0 0,1 0 1 0 0,0 0-1 0 0,0 1 1 0 0,0-1 0 0 0,0 0-1 0 0,0 1 1 0 0,1-1 0 0 0,-1 0-1 0 0,1 1 1 0 0,0-1 0 0 0,0 0-1 0 0,0 1 1 0 0,1-1-1 0 0,-1 1 1 0 0,1-1 0 0 0,0 0-1 0 0,0 1 1 0 0,0-1 0 0 0,0 0-1 0 0,0 0 1 0 0,1 0-1 0 0,-1 0 1 0 0,1 0 0 0 0,0 0-1 0 0,0 0 1 0 0,0-1 0 0 0,0 1-1 0 0,1-1 1 0 0,-1 1 0 0 0,1-1-1 0 0,-1 0 1 0 0,1 0-1 0 0,0 0 1 0 0,0 0 0 0 0,0-1-1 0 0,0 1 1 0 0,0-1 0 0 0,0 1-1 0 0,0-1 1 0 0,1 0-1 0 0,-1-1 1 0 0,0 1 0 0 0,1 0-1 0 0,-1-1 1 0 0,0 0 0 0 0,1 0 0 0 0,3 0 44 0 0,0 0 1 0 0,-1 0-1 0 0,1-1 1 0 0,-1 0 0 0 0,1-1-1 0 0,-1 1 1 0 0,0-1-1 0 0,0 0 1 0 0,0-1 0 0 0,0 0-1 0 0,0 0 1 0 0,0 0-1 0 0,0 0 1 0 0,-1-1 0 0 0,0 0-1 0 0,0 0 1 0 0,0-1-1 0 0,0 1 1 0 0,-1-1 0 0 0,1 0-1 0 0,-1 0 1 0 0,0-2-45 0 0,74-127-4 0 0,-71 118-290 0 0,10-20-1240 0 0,-1 15-2247 0 0,-8 17 456 0 0,-2 3-2203 0 0,-2 1-2652 0 0</inkml:trace>
  <inkml:trace contextRef="#ctx0" brushRef="#br0" timeOffset="213.763">1124 1093 6401 0 0,'0'0'3290'0'0,"0"0"-1532"0"0,0 0-322 0 0,0 0 306 0 0,0 0 207 0 0,0 0-124 0 0,0 0-426 0 0,0 0-415 0 0,0 0-205 0 0,0 0-113 0 0,0 0-90 0 0,0 0-71 0 0,17-26-109 0 0,51-84-77 0 0,-51 81-188 0 0,2 0-1 0 0,1 2 0 0 0,2 1 1 0 0,0 0-1 0 0,1 2 0 0 0,9-6-130 0 0,-25 23-4 0 0,76-50-687 0 0,-17 43-6637 0 0,-47 21-4116 0 0,-14-3 6104 0 0</inkml:trace>
  <inkml:trace contextRef="#ctx0" brushRef="#br0" timeOffset="480.673">1787 692 4945 0 0,'0'0'2253'0'0,"0"0"-452"0"0,0 0-156 0 0,0 0 83 0 0,0 0-30 0 0,0 0-319 0 0,0 0-416 0 0,0 0-343 0 0,0 0-259 0 0,0 0-162 0 0,-33 22-81 0 0,-100 67-43 0 0,130-88-73 0 0,1 0-1 0 0,-1 0 1 0 0,1 0-1 0 0,-1 0 1 0 0,1 1 0 0 0,0-1-1 0 0,-1 1 1 0 0,1-1-1 0 0,0 1 1 0 0,0 0 0 0 0,0 0-1 0 0,0 0 1 0 0,1 0-1 0 0,-1 0 1 0 0,0 1-1 0 0,1-1 1 0 0,-1 0 0 0 0,1 1-1 0 0,0-1 1 0 0,0 1-1 0 0,0-1 1 0 0,0 1 0 0 0,0 0-1 0 0,1-1 1 0 0,-1 1-1 0 0,1 0-1 0 0,0 5 8 0 0,-1-4-8 0 0,1 1 0 0 0,0-1 0 0 0,0 1 0 0 0,0-1 0 0 0,0 0 0 0 0,1 1-1 0 0,0-1 1 0 0,0 0 0 0 0,0 0 0 0 0,0 1 0 0 0,1-1 0 0 0,-1 0-1 0 0,1 0 1 0 0,0-1 0 0 0,0 1 0 0 0,1 0 0 0 0,-1-1 0 0 0,1 1 0 0 0,0-1-1 0 0,0 1 1 0 0,0-1 0 0 0,0 0 0 0 0,0-1 0 0 0,1 1 0 0 0,-1-1 0 0 0,1 1-1 0 0,0-1 1 0 0,0 0 0 0 0,0 0 0 0 0,0-1 0 0 0,0 1 0 0 0,0-1-1 0 0,0 0 1 0 0,0 0 0 0 0,2 0 0 0 0,16 4-156 0 0,-1-1-1 0 0,1-1 1 0 0,0-1 0 0 0,0-1-1 0 0,1-1 1 0 0,-1-1 0 0 0,0 0-1 0 0,0-2 1 0 0,-1-1 0 0 0,8-2 156 0 0,51-19-4156 0 0,-3-8-5157 0 0,-61 25 6516 0 0</inkml:trace>
  <inkml:trace contextRef="#ctx0" brushRef="#br0" timeOffset="812.408">2083 913 520 0 0,'0'0'1659'0'0,"0"0"-529"0"0,0 0-169 0 0,0 0 309 0 0,0 0 345 0 0,0 0 224 0 0,0 0-3 0 0,0 0-206 0 0,0 0-194 0 0,0 0-151 0 0,0 0-87 0 0,0 0-16 0 0,33 11-18 0 0,101 31-49 0 0,-130-40-1033 0 0,0-1-1 0 0,0 0 1 0 0,0 0-1 0 0,0 0 0 0 0,0 0 1 0 0,0-1-1 0 0,0 1 1 0 0,0-1-1 0 0,0 0 1 0 0,0-1-1 0 0,0 1 1 0 0,0-1-1 0 0,0 1 1 0 0,0-1-1 0 0,0-1 0 0 0,0 1 1 0 0,0 0-1 0 0,-1-1 1 0 0,2 0-82 0 0,8-4 358 0 0,4 0-158 0 0,-1 0 0 0 0,0-1 0 0 0,0-1 0 0 0,-1 0 0 0 0,0-1 0 0 0,0-1 0 0 0,-1 0 0 0 0,0-1 0 0 0,-1-1 0 0 0,-1 0 0 0 0,1 0 0 0 0,-2-2 0 0 0,0 1 0 0 0,-1-1 0 0 0,0-1 0 0 0,-1 0 0 0 0,0 0-1 0 0,-1-1 1 0 0,3-9-200 0 0,-10 21-27 0 0,0 1-1 0 0,-1 0 0 0 0,1 0 0 0 0,0-1 0 0 0,-1 1 0 0 0,0 0 0 0 0,0 0 0 0 0,0-1 1 0 0,0 1-1 0 0,0 0 0 0 0,-1-1 0 0 0,1 1 0 0 0,-1 0 0 0 0,0 0 0 0 0,0 0 0 0 0,0-1 0 0 0,0 1 1 0 0,-1 0-1 0 0,1 1 0 0 0,-1-1 0 0 0,0 0 0 0 0,0 0 0 0 0,0 1 0 0 0,0-1 0 0 0,0 1 1 0 0,-1-1-1 0 0,1 1 0 0 0,-1 0 0 0 0,1 0 0 0 0,-1 0 0 0 0,0 0 0 0 0,0 1 0 0 0,0-1 0 0 0,0 1 1 0 0,0 0-1 0 0,0 0 0 0 0,0 0 0 0 0,0 0 0 0 0,-1 0 0 0 0,1 1 0 0 0,0-1 0 0 0,-1 1 1 0 0,-2 0 27 0 0,-10 0-95 0 0,0 0 1 0 0,0 1-1 0 0,1 1 1 0 0,-1 1-1 0 0,0 0 1 0 0,1 1-1 0 0,0 0 1 0 0,0 2-1 0 0,0 0 1 0 0,1 0 0 0 0,-1 1-1 0 0,2 1 1 0 0,-1 0-1 0 0,1 1 1 0 0,0 1-1 0 0,1 0 1 0 0,0 0-1 0 0,1 1 1 0 0,0 1-1 0 0,0 0 1 0 0,2 0 0 0 0,-1 1-1 0 0,0 3 95 0 0,2-8-81 0 0,1 1-1 0 0,0 0 1 0 0,1 0-1 0 0,0 0 1 0 0,0 1-1 0 0,1 0 1 0 0,0 0-1 0 0,1 0 1 0 0,0 1-1 0 0,1-1 1 0 0,0 1-1 0 0,1 0 1 0 0,0 0-1 0 0,0 0 1 0 0,1 0-1 0 0,1 0 1 0 0,0 0-1 0 0,0 0 1 0 0,1 0-1 0 0,0 1 1 0 0,1-2-1 0 0,1 1 1 0 0,0 0-1 0 0,0 0 1 0 0,1-1-1 0 0,0 1 1 0 0,5 7 81 0 0,3-3-67 0 0,1-2-1 0 0,0 1 1 0 0,1-2 0 0 0,0 0 0 0 0,1-1 0 0 0,1 0 0 0 0,0-1 0 0 0,0-1 0 0 0,0 0 0 0 0,1-1 0 0 0,1-1 0 0 0,-1-1-1 0 0,1 0 1 0 0,17 2 67 0 0,116 16-2634 0 0,-4-20-6591 0 0,-109-4 2050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22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0,'0'0'0'0'0,"0"0"0"0"0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2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1 644 0 0 0,'0'0'404'0'0,"0"0"324"0"0,0 0-44 0 0,0 0 195 0 0,0 0 404 0 0,0 0 275 0 0,0 0-6 0 0,0 0-258 0 0,0 0-329 0 0,0 0-229 0 0,0 0-97 0 0,11-3-12 0 0,201-30 3918 0 0,176-44 561 0 0,143-57-5106 0 0,-41 9 410 0 0,49 18-134 0 0,-443 92-216 0 0,-86 12 2327 0 0,-66-8-2427 0 0,-31 4-547 0 0,58 6 613 0 0,1-1 0 0 0,1-2 0 0 0,-1-1 0 0 0,0 0 0 0 0,1-3 0 0 0,0 0 0 0 0,1-1 0 0 0,0-2 0 0 0,0-1 0 0 0,1 0 0 0 0,1-2 0 0 0,-5-5-26 0 0,-8 0 234 0 0,37 43-858 0 0,5 589 116 0 0,-9-573 521 0 0,4-39 50 0 0,0-1 70 0 0,0 0 50 0 0,0 0 89 0 0,0 0 57 0 0,0 0-5 0 0,1-23 674 0 0,4 9-962 0 0,1 0 1 0 0,0 0 0 0 0,1 1 0 0 0,1 0-1 0 0,0 0 1 0 0,0 1 0 0 0,1 0 0 0 0,1 0-1 0 0,3-3-36 0 0,7-8 28 0 0,70-81 61 0 0,5 4 0 0 0,9 0-89 0 0,-97 93-373 0 0,121-108-348 0 0,-70 72-9689 0 0,-53 42-1200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1 226 6401 0 0,'0'0'3633'0'0,"0"0"-2054"0"0,0 0-937 0 0,0 0-242 0 0,0 0 162 0 0,0 0 337 0 0,0 0 276 0 0,0 0 106 0 0,0 0-43 0 0,0 0-141 0 0,34-4-186 0 0,110-14-169 0 0,0-26 279 0 0,-76 19-764 0 0,180-61 496 0 0,-80 42-1863 0 0,-165 44 483 0 0,29-4-71 0 0,-24 6-3025 0 0,-5 4-4804 0 0,-3-3 621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1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0 5753 0 0,'0'0'4437'0'0,"0"0"-2822"0"0,0 0-1195 0 0,0 0-293 0 0,0 0 102 0 0,0 0 339 0 0,0 0 291 0 0,0 0 128 0 0,0 0-32 0 0,0 0-113 0 0,0 0-109 0 0,3 10-53 0 0,24 176 1417 0 0,-38 100-1404 0 0,0-180-1196 0 0,11-61-7242 0 0,5-54 822 0 0,-1 4 4130 0 0,0-3-238 0 0</inkml:trace>
  <inkml:trace contextRef="#ctx0" brushRef="#br0" timeOffset="500.872">0 269 10810 0 0,'0'0'1181'0'0,"0"0"-532"0"0,0 0-54 0 0,0 0 409 0 0,0 0 336 0 0,0 0 62 0 0,0 0-166 0 0,0 0-282 0 0,37-1-278 0 0,121-3-191 0 0,-27-18 97 0 0,43-22 78 0 0,-26 6-2710 0 0,-51 14-6176 0 0,-71 17-2912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64 12515 0 0,'0'0'541'0'0,"0"0"-173"0"0,0 0 16 0 0,0 0 336 0 0,0 0 355 0 0,0 0 204 0 0,0 0-92 0 0,0 0-323 0 0,0 0-333 0 0,0 0-292 0 0,0 0-180 0 0,-6 1-78 0 0,4 0 19 0 0,0 0 1 0 0,0-1-1 0 0,0 1 1 0 0,0 0-1 0 0,0 0 0 0 0,0 0 1 0 0,0 0-1 0 0,0 1 1 0 0,0-1-1 0 0,1 0 0 0 0,-1 1 1 0 0,0-1-1 0 0,1 1 1 0 0,-1 0-1 0 0,1-1 0 0 0,0 1 1 0 0,0 0-1 0 0,-1 0 1 0 0,1 0-1 0 0,1 0 0 0 0,-1 0 1 0 0,0 0-1 0 0,0 0 1 0 0,1 0-1 0 0,-1 1 0 0 0,1-1 1 0 0,-1 0-1 0 0,1 0 1 0 0,0 0-1 0 0,0 1 0 0 0,0-1 1 0 0,0 0-1 0 0,1 2 0 0 0,-6 181 774 0 0,7-179-732 0 0,-1 0 0 0 0,1-1 0 0 0,0 1 0 0 0,1 0 0 0 0,-1-1 0 0 0,1 1 0 0 0,0-1 0 0 0,1 0 1 0 0,-1 0-1 0 0,1 0 0 0 0,0-1 0 0 0,0 1 0 0 0,0-1 0 0 0,1 0 0 0 0,-1 0 0 0 0,1-1 0 0 0,0 1 0 0 0,0-1 1 0 0,0 0-1 0 0,1 0 0 0 0,-1-1 0 0 0,1 1 0 0 0,0-1 0 0 0,-1-1 0 0 0,1 1 0 0 0,0-1 0 0 0,0 0 0 0 0,0 0 1 0 0,0-1-1 0 0,0 1 0 0 0,0-1 0 0 0,0-1 0 0 0,0 1 0 0 0,0-1 0 0 0,0 0 0 0 0,0-1 0 0 0,0 1 0 0 0,0-1 0 0 0,0 0 1 0 0,-1-1-1 0 0,1 1 0 0 0,-1-1 0 0 0,0 0 0 0 0,0 0 0 0 0,0-1 0 0 0,2-1-42 0 0,17-14 250 0 0,0-1-1 0 0,-1-1 0 0 0,-2-1 1 0 0,0-1-1 0 0,-1-1 1 0 0,16-26-250 0 0,-27 38 58 0 0,-5 5-8 0 0,-4 8-60 0 0,1-1 0 0 0,-1 1 0 0 0,0-1 0 0 0,0 0 1 0 0,0 1-1 0 0,1-1 0 0 0,-1 0 0 0 0,0 1 0 0 0,1-1 0 0 0,-1 0 0 0 0,0 1 0 0 0,1-1 1 0 0,-1 0-1 0 0,0 0 0 0 0,1 1 0 0 0,-1-1 0 0 0,0 0 0 0 0,1 0 0 0 0,-1 0 1 0 0,1 0-1 0 0,-1 1 0 0 0,1-1 0 0 0,-1 0 0 0 0,0 0 0 0 0,1 0 0 0 0,-1 0 1 0 0,1 0-1 0 0,-1 0 0 0 0,1 0 0 0 0,-1 0 0 0 0,1 0 0 0 0,-1 0 0 0 0,0-1 1 0 0,1 1-1 0 0,-1 0 0 0 0,1 0 0 0 0,-1 0 0 0 0,0 0 0 0 0,1-1 0 0 0,-1 1 1 0 0,1 0-1 0 0,-1 0 0 0 0,0-1 0 0 0,1 1 0 0 0,-1 0 0 0 0,0-1 0 0 0,0 1 0 0 0,1 0 1 0 0,-1-1-1 0 0,0 1 0 0 0,0 0 0 0 0,1-1 0 0 0,-1 1 0 0 0,0-1 0 0 0,0 1 1 0 0,0 0-1 0 0,0-1 0 0 0,0 1 0 0 0,1-1 0 0 0,-1 1 0 0 0,0-1 0 0 0,0 1 1 0 0,0 0-1 0 0,0-1 0 0 0,0 1 0 0 0,0-1 0 0 0,0 1 0 0 0,-1-1 0 0 0,1 1 10 0 0,2 9-2 0 0,0 1 0 0 0,1 0 0 0 0,0-1 0 0 0,0 1 0 0 0,1-1-1 0 0,0 0 1 0 0,1 0 0 0 0,0 0 0 0 0,0-1 0 0 0,1 0 0 0 0,0 0-1 0 0,1 0 1 0 0,0-1 0 0 0,0 0 0 0 0,0 0 0 0 0,1 0 0 0 0,0-1 0 0 0,0-1-1 0 0,0 1 1 0 0,1-1 0 0 0,0-1 0 0 0,0 1 0 0 0,0-1 0 0 0,1-1-1 0 0,-1 0 1 0 0,9 1 2 0 0,-7-4 139 0 0,1 0 1 0 0,-1-1-1 0 0,0 0 0 0 0,1-1 0 0 0,-1 0 0 0 0,0-1 0 0 0,0-1 0 0 0,0 1 0 0 0,0-2 0 0 0,-1 1 0 0 0,0-1 1 0 0,0-1-1 0 0,0 0 0 0 0,0-1 0 0 0,-1 1 0 0 0,0-2 0 0 0,-1 1 0 0 0,4-5-139 0 0,7-8 61 0 0,-1 0 0 0 0,-1-1 0 0 0,-1 0 0 0 0,-1-2 0 0 0,-1 0 1 0 0,-1 0-1 0 0,4-11-61 0 0,-6 15-415 0 0,3-6-985 0 0,-11 17-3417 0 0,-2 0-3752 0 0,-1 8-2496 0 0</inkml:trace>
  <inkml:trace contextRef="#ctx0" brushRef="#br0" timeOffset="312.792">1235 358 8418 0 0,'0'0'2262'0'0,"0"0"-214"0"0,0 0-226 0 0,0 0-134 0 0,0 0-212 0 0,0 0-287 0 0,0 0-302 0 0,0 0-241 0 0,30-34-187 0 0,92-108-133 0 0,-119 140-310 0 0,0 0 0 0 0,0-1 1 0 0,-1 1-1 0 0,1-1 0 0 0,-1 0 1 0 0,1 0-1 0 0,-1 1 1 0 0,0-1-1 0 0,0-1 0 0 0,0 1 1 0 0,-1 0-1 0 0,1 0 1 0 0,-1-1-1 0 0,0 1 0 0 0,0-1 1 0 0,0 1-1 0 0,0-1 0 0 0,-1 1 1 0 0,1-1-1 0 0,-1 0 1 0 0,0-1-17 0 0,-1-6 78 0 0,2 7-78 0 0,-1 0 0 0 0,0 1 0 0 0,0-1 0 0 0,0 0 0 0 0,0 0 0 0 0,-1 1 0 0 0,1-1 0 0 0,-1 0 0 0 0,0 1 0 0 0,0-1-1 0 0,0 1 1 0 0,-1-1 0 0 0,1 1 0 0 0,-1-1 0 0 0,0 1 0 0 0,0 0 0 0 0,0 0 0 0 0,0 0 0 0 0,-1 0 0 0 0,1 0 0 0 0,-1 0 0 0 0,0 1 0 0 0,1-1 0 0 0,-1 1-1 0 0,0 0 1 0 0,-1 0 0 0 0,1 0 0 0 0,0 0 0 0 0,-1 1 0 0 0,1-1 0 0 0,-1 1 0 0 0,1 0 0 0 0,-1 0 0 0 0,1 0 0 0 0,-1 0 0 0 0,-1 1 0 0 0,-1-1-32 0 0,0 1 0 0 0,-1 0 1 0 0,1 0-1 0 0,-1 1 0 0 0,1 0 1 0 0,-1 0-1 0 0,1 1 0 0 0,0 0 1 0 0,0 0-1 0 0,0 0 0 0 0,0 1 1 0 0,0 0-1 0 0,0 0 0 0 0,1 0 1 0 0,0 1-1 0 0,-1-1 0 0 0,1 1 1 0 0,0 1-1 0 0,1-1 0 0 0,-1 1 1 0 0,1 0-1 0 0,0 0 0 0 0,-1 1 32 0 0,-3 2-17 0 0,1 1 0 0 0,0 0 0 0 0,0 0-1 0 0,0 1 1 0 0,1 0 0 0 0,1 0-1 0 0,0 0 1 0 0,0 1 0 0 0,1-1 0 0 0,0 1-1 0 0,1 0 1 0 0,0 1 0 0 0,1-1-1 0 0,0 0 1 0 0,1 1 0 0 0,0-1 0 0 0,1 1-1 0 0,0-1 1 0 0,1 1 0 0 0,0-1-1 0 0,1 1 1 0 0,0-1 0 0 0,1 0 0 0 0,0 0-1 0 0,1 0 1 0 0,0 0 0 0 0,1 1 17 0 0,6 0-75 0 0,0 0 1 0 0,0-1-1 0 0,2 0 1 0 0,-1-1-1 0 0,1 0 1 0 0,1-1-1 0 0,0 0 1 0 0,0-1-1 0 0,0-1 1 0 0,1 0-1 0 0,0-1 1 0 0,1-1-1 0 0,-1 0 1 0 0,1-1-1 0 0,0-1 1 0 0,4 0 74 0 0,96 12-9160 0 0,-89-14-934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5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 10986 0 0,'0'0'2921'0'0,"0"0"-1630"0"0,0 0-658 0 0,0 0-103 0 0,0 0 162 0 0,0 0 175 0 0,0 0 30 0 0,0 0-88 0 0,-5 35-123 0 0,-13 113-146 0 0,20-25 225 0 0,50 240-97 0 0,-40-276-3780 0 0,-12-82 2059 0 0,2-1-1980 0 0,-1-4-5997 0 0,-1-3 2973 0 0</inkml:trace>
  <inkml:trace contextRef="#ctx0" brushRef="#br0" timeOffset="391.439">273 351 8434 0 0,'0'0'2038'0'0,"0"0"-422"0"0,0 0-220 0 0,-33 20-82 0 0,-101 65-14 0 0,61-32 833 0 0,45-26-1014 0 0,28-26-1108 0 0,-1-1 1 0 0,1 1-1 0 0,-1-1 1 0 0,1 1-1 0 0,0-1 1 0 0,-1 1-1 0 0,1-1 1 0 0,0 1-1 0 0,0-1 1 0 0,-1 1-1 0 0,1-1 1 0 0,0 1-1 0 0,0 0 0 0 0,0-1 1 0 0,0 1-1 0 0,0-1 1 0 0,0 1-1 0 0,0 0 1 0 0,0-1-1 0 0,0 1 1 0 0,0-1-1 0 0,0 1 1 0 0,0 0-1 0 0,0-1 1 0 0,0 1-1 0 0,0-1 0 0 0,1 1 1 0 0,-1-1-1 0 0,0 1 1 0 0,0 0-1 0 0,1-1 1 0 0,-1 1-1 0 0,0-1 1 0 0,1 1-1 0 0,-1-1 1 0 0,1 0-1 0 0,-1 1 1 0 0,1-1-1 0 0,-1 1 0 0 0,0-1 1 0 0,1 0-1 0 0,-1 1 1 0 0,1-1-1 0 0,0 0 1 0 0,-1 0-1 0 0,1 1 1 0 0,-1-1-1 0 0,1 0 1 0 0,-1 0-1 0 0,1 0 0 0 0,0 0 1 0 0,-1 0-1 0 0,1 0 1 0 0,-1 0-1 0 0,1 0 1 0 0,0 0-1 0 0,-1 0 1 0 0,1 0-1 0 0,-1 0 1 0 0,1 0-12 0 0,36 2 582 0 0,-1-1 1 0 0,0-2-1 0 0,0-2 0 0 0,33-6-582 0 0,-33 3 504 0 0,-1 2 0 0 0,1 1 0 0 0,0 2 0 0 0,36 4-504 0 0,-65-1 34 0 0,-1 1 0 0 0,0 0 0 0 0,1 0 0 0 0,-2 1 1 0 0,1 0-1 0 0,0 0 0 0 0,-1 0 0 0 0,1 0 1 0 0,-1 1-1 0 0,-1 0 0 0 0,1 0 0 0 0,0 0 1 0 0,-1 1-1 0 0,0 0 0 0 0,-1-1 0 0 0,1 1 1 0 0,-1 1-1 0 0,0-1 0 0 0,-1 0 0 0 0,2 6-34 0 0,2 0 2 0 0,59 69-108 0 0,-24-70-3059 0 0,-27-11-1927 0 0,0 0-4849 0 0,-10 0 3176 0 0</inkml:trace>
  <inkml:trace contextRef="#ctx0" brushRef="#br0" timeOffset="1140.29">162 347 0 0 0,'0'0'1086'0'0,"0"0"582"0"0,0 0 212 0 0,0 0 13 0 0,0 0-57 0 0,0 0-84 0 0,0 0-98 0 0,5-3-137 0 0,112-61 5940 0 0,14-17-6718 0 0,-94 48-1994 0 0,-26 22-1886 0 0,1 1-3621 0 0,-6 6-3562 0 0</inkml:trace>
  <inkml:trace contextRef="#ctx0" brushRef="#br0" timeOffset="2309.433">996 432 4689 0 0,'0'0'1864'0'0,"0"0"-302"0"0,0 0-246 0 0,0 0-2 0 0,0 0 97 0 0,0 0-12 0 0,0 0-216 0 0,0 0-312 0 0,0 0-261 0 0,0 0-180 0 0,0 0-86 0 0,-18 24-63 0 0,-58 80-51 0 0,66-89-169 0 0,1-1 0 0 0,0 1 1 0 0,1 1-1 0 0,1-1 1 0 0,1 1-1 0 0,0 0 0 0 0,1 1 1 0 0,-1 8-62 0 0,-5 14 61 0 0,-11 49 90 0 0,22-87-82 0 0,0-1 58 0 0,0 0 78 0 0,9-24 583 0 0,21-35-656 0 0,4 1 0 0 0,1 2-1 0 0,4 1 1 0 0,1 2 0 0 0,10-6-132 0 0,-48 56-8 0 0,0 0-8 0 0,1-1 0 0 0,0 1-1 0 0,0-1 1 0 0,0 1 0 0 0,0 0-1 0 0,0 0 1 0 0,1 1 0 0 0,-1-1-1 0 0,1 0 1 0 0,0 1 0 0 0,-1 0-1 0 0,1 0 1 0 0,0 0 0 0 0,0 1-1 0 0,1-1 1 0 0,-1 1 0 0 0,0 0 0 0 0,3 0 16 0 0,8 56-259 0 0,-15 35 383 0 0,8 55 209 0 0,-7-143-247 0 0,1 1 0 0 0,-1 0 0 0 0,1 0 0 0 0,0 0-1 0 0,0-1 1 0 0,0 1 0 0 0,0-1 0 0 0,0 1 0 0 0,0-1 0 0 0,1 0 0 0 0,-1 0-1 0 0,1 0 1 0 0,-1 0 0 0 0,1 0 0 0 0,0-1 0 0 0,0 1 0 0 0,0-1-1 0 0,0 0 1 0 0,0 0 0 0 0,0 0 0 0 0,0 0 0 0 0,0 0 0 0 0,0-1 0 0 0,0 1-1 0 0,1-1 1 0 0,-1 0 0 0 0,0 0 0 0 0,0 0 0 0 0,0-1 0 0 0,1 1-1 0 0,-1-1 1 0 0,0 1 0 0 0,0-1 0 0 0,0 0 0 0 0,0 0 0 0 0,0-1 0 0 0,0 1-1 0 0,0 0 1 0 0,0-1 0 0 0,-1 0 0 0 0,1 0 0 0 0,-1 0 0 0 0,1 0-1 0 0,-1 0 1 0 0,0 0 0 0 0,3-3-86 0 0,11-12 194 0 0,0 0 0 0 0,-2-1 0 0 0,0 0 0 0 0,0-1 1 0 0,-2-1-1 0 0,-1 0 0 0 0,0-1 0 0 0,-1 0 0 0 0,-2 0 0 0 0,0-1 0 0 0,4-17-194 0 0,-1-23-4171 0 0,-7 0-4258 0 0,-4 60-1198 0 0</inkml:trace>
  <inkml:trace contextRef="#ctx0" brushRef="#br0" timeOffset="2605.313">1657 498 9610 0 0,'0'0'2143'0'0,"0"0"-633"0"0,0 0-481 0 0,0 0-106 0 0,0 0-7 0 0,0 0-97 0 0,0 0-197 0 0,0 0-191 0 0,0 0-145 0 0,0 0-87 0 0,0 0-91 0 0,0 0-24 0 0,0 32-24 0 0,3 102-35 0 0,12-73 16 0 0,-9-54-30 0 0,-2-2 108 0 0,0-1-1 0 0,0 0 1 0 0,0 0 0 0 0,0 0-1 0 0,1-1 1 0 0,-1 1-1 0 0,1-1 1 0 0,0 0-1 0 0,0 0 1 0 0,0-1-1 0 0,1 0 1 0 0,-1 0-1 0 0,1 0 1 0 0,-1 0-1 0 0,1-1 1 0 0,-1 0 0 0 0,1 0-1 0 0,0 0 1 0 0,0-1-1 0 0,-1 0 1 0 0,1 0-1 0 0,0-1 1 0 0,0 1-1 0 0,-1-1 1 0 0,1 0-1 0 0,0-1 1 0 0,-1 0-1 0 0,1 1 1 0 0,-1-2 0 0 0,0 1-1 0 0,0-1 1 0 0,0 1-1 0 0,0-1 1 0 0,0-1-1 0 0,4-3-118 0 0,0-1 127 0 0,0 0-1 0 0,0-1 1 0 0,-1-1 0 0 0,0 1-1 0 0,-1-1 1 0 0,0-1 0 0 0,0 1-1 0 0,-1-1 1 0 0,-1 0 0 0 0,0-1-1 0 0,0 1 1 0 0,-1-1-1 0 0,-1 0 1 0 0,0 0 0 0 0,0 0-1 0 0,-1 0 1 0 0,-1-1 0 0 0,0 1-1 0 0,-1 0 1 0 0,0-5-127 0 0,-1 12-49 0 0,1 0 1 0 0,-1 1-1 0 0,0-1 1 0 0,-1 1-1 0 0,1-1 0 0 0,-1 1 1 0 0,0-1-1 0 0,0 1 1 0 0,0 0-1 0 0,0 0 1 0 0,-1 0-1 0 0,0 0 0 0 0,0 0 1 0 0,0 0-1 0 0,0 1 1 0 0,-1-1-1 0 0,1 1 1 0 0,-1 0-1 0 0,0 0 0 0 0,0 1 1 0 0,0-1-1 0 0,0 1 1 0 0,0 0-1 0 0,0 0 1 0 0,-1 0-1 0 0,1 0 1 0 0,-1 1-1 0 0,0 0 0 0 0,-3-1 49 0 0,-1 1-630 0 0,0-1 0 0 0,1 2 0 0 0,-1-1 0 0 0,0 1 0 0 0,1 1 0 0 0,-1 0 0 0 0,0 0 0 0 0,1 0 0 0 0,-1 1 0 0 0,1 0 0 0 0,0 1 0 0 0,0 0 0 0 0,0 0 0 0 0,0 1 0 0 0,-7 4 630 0 0,-6 7-6222 0 0,5-4-2196 0 0</inkml:trace>
  <inkml:trace contextRef="#ctx0" brushRef="#br0" timeOffset="3056.401">2160 531 7210 0 0,'0'0'2992'0'0,"0"0"-925"0"0,0 0-340 0 0,0 0-53 0 0,0 0-183 0 0,0 0-373 0 0,0 0-429 0 0,0 0-314 0 0,0 0-179 0 0,0 0-75 0 0,0 0-43 0 0,0 0-16 0 0,0 0 16 0 0,-5 14 7 0 0,-14 44-5 0 0,19-55-63 0 0,-1-1 1 0 0,1 0-1 0 0,0 0 1 0 0,1 1-1 0 0,-1-1 1 0 0,0 0-1 0 0,1 0 0 0 0,-1 1 1 0 0,1-1-1 0 0,0 0 1 0 0,0 0-1 0 0,0 0 1 0 0,0 0-1 0 0,0 0 0 0 0,0 0 1 0 0,0 0-1 0 0,1 0 1 0 0,-1-1-1 0 0,0 1 1 0 0,1 0-1 0 0,0-1 0 0 0,-1 1 1 0 0,1-1-1 0 0,0 1 1 0 0,0-1-1 0 0,0 0 1 0 0,0 0-1 0 0,0 0 0 0 0,0 0 1 0 0,0 0-1 0 0,0-1 1 0 0,1 1-1 0 0,-1-1 1 0 0,0 1-1 0 0,0-1 0 0 0,0 0 1 0 0,1 1-1 0 0,-1-1 1 0 0,0-1-1 0 0,1 1 1 0 0,-1 0-1 0 0,0 0 0 0 0,1-1-17 0 0,5 1 138 0 0,0-1-1 0 0,0 0 0 0 0,-1 0 0 0 0,1 0 0 0 0,0-1 0 0 0,-1 0 0 0 0,0-1 0 0 0,1 1 1 0 0,-1-1-1 0 0,0-1 0 0 0,0 0 0 0 0,-1 0 0 0 0,1 0 0 0 0,-1 0 0 0 0,0-1 0 0 0,0 0 1 0 0,4-5-138 0 0,142-132 432 0 0,-118 119-716 0 0,-30 53-454 0 0,-2-15 716 0 0,-3-10 33 0 0,1 1 0 0 0,0-1-1 0 0,0 1 1 0 0,1-1 0 0 0,0 1 0 0 0,0-1 0 0 0,0 0-1 0 0,0 1 1 0 0,1-1 0 0 0,0 0 0 0 0,0 0 0 0 0,0 0 0 0 0,1 0-1 0 0,0 0 1 0 0,0-1 0 0 0,0 1 0 0 0,0-1 0 0 0,1 0-1 0 0,0 0 1 0 0,0 0 0 0 0,0 0 0 0 0,0 0 0 0 0,0-1 0 0 0,5 3-11 0 0,79 5 1655 0 0,-81-13-1468 0 0,0 0-1 0 0,-1-1 1 0 0,1 0 0 0 0,-1 0 0 0 0,0 0 0 0 0,0 0 0 0 0,0-1 0 0 0,0 0 0 0 0,0-1 0 0 0,-1 1 0 0 0,0-1 0 0 0,0 0 0 0 0,0 0 0 0 0,-1-1 0 0 0,1 1 0 0 0,2-6-187 0 0,31-69 181 0 0,-27 55-3401 0 0,0 1-4674 0 0,-6 16-4158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8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212 431 14443 0 0,'0'0'766'0'0,"0"0"-382"0"0,0 0-120 0 0,0 0 221 0 0,0 0 301 0 0,0 0 126 0 0,0 0-60 0 0,0 0-176 0 0,-4 38-204 0 0,-12 121-162 0 0,7 192 284 0 0,18-270 402 0 0,-5-59-5076 0 0,-2-6-8279 0 0,-2-20 6858 0 0</inkml:trace>
  <inkml:trace contextRef="#ctx0" brushRef="#br0" timeOffset="241.775">133 512 8042 0 0,'0'0'2919'0'0,"0"0"-1575"0"0,0 0-600 0 0,0 0 142 0 0,0 0 274 0 0,0 0 143 0 0,0 0-96 0 0,0 0-204 0 0,0 0-178 0 0,0 0-155 0 0,37-4-135 0 0,118-11-131 0 0,42-6 323 0 0,-66 11-894 0 0,-44 8-3331 0 0,-73 4-93 0 0,-8 4-3626 0 0,-5-3-79 0 0</inkml:trace>
  <inkml:trace contextRef="#ctx0" brushRef="#br0" timeOffset="423.753">166 821 6825 0 0,'0'0'1385'0'0,"0"0"-409"0"0,0 0 240 0 0,0 0 337 0 0,0 0 79 0 0,0 0-248 0 0,0 0-432 0 0,0 0-263 0 0,219-29-201 0 0,-176 21-136 0 0,3 1-120 0 0,2 0-152 0 0,-2 3-168 0 0,-2 0-344 0 0,-4 0-593 0 0,-1 4-1215 0 0,-13 0-2353 0 0,-10 0-4793 0 0</inkml:trace>
  <inkml:trace contextRef="#ctx0" brushRef="#br0" timeOffset="690.832">1063 718 7114 0 0,'0'0'2368'0'0,"0"0"-1100"0"0,0 0-384 0 0,0 0 219 0 0,0 0 214 0 0,0 0 0 0 0,0 0-232 0 0,0 0-251 0 0,0 0-176 0 0,0 0-174 0 0,36 0-131 0 0,113 0-113 0 0,94-14-2353 0 0,-216 13-2474 0 0,-17 1-1071 0 0,-6 0-1009 0 0</inkml:trace>
  <inkml:trace contextRef="#ctx0" brushRef="#br0" timeOffset="940.423">1078 961 2825 0 0,'0'0'1104'0'0,"0"0"-128"0"0,0 0 80 0 0,0 0 9 0 0,0 0-89 0 0,0 0-272 0 0,202-15-312 0 0,-161 8-192 0 0,5 0-216 0 0,0-1-392 0 0,1 1-808 0 0,-12-1-2041 0 0,-12 5-1144 0 0</inkml:trace>
  <inkml:trace contextRef="#ctx0" brushRef="#br0" timeOffset="1338.544">1757 1149 4833 0 0,'0'0'5156'0'0,"0"0"-3245"0"0,0 0-1106 0 0,0 0 97 0 0,0 0 316 0 0,0 0 231 0 0,0 0-39 0 0,0 0-251 0 0,0 0-274 0 0,0 0-182 0 0,0 0-127 0 0,0 0-82 0 0,0 0-64 0 0,15-23-79 0 0,47-72-40 0 0,-49 72-223 0 0,2 0-1 0 0,0 2 1 0 0,2-1 0 0 0,0 2 0 0 0,2 0 0 0 0,0 2 0 0 0,1 0-1 0 0,0 1 1 0 0,2 1 0 0 0,0 0 0 0 0,0 2 0 0 0,2 1-1 0 0,16-7-87 0 0,25 5-194 0 0,-63 17 169 0 0,-1 1 1 0 0,0-1 0 0 0,0 0-1 0 0,0 1 1 0 0,0 0 0 0 0,0-1-1 0 0,0 1 1 0 0,-1-1 0 0 0,1 1-1 0 0,-1 0 1 0 0,0 0 0 0 0,0-1-1 0 0,0 1 1 0 0,0 0 0 0 0,0-1 0 0 0,-1 1-1 0 0,1 0 1 0 0,-1 0 0 0 0,0-1-1 0 0,0 1 1 0 0,0 0 24 0 0,-11 67-15 0 0,64-63 241 0 0,120-76 152 0 0,-162 67-375 0 0,-8 1-13 0 0,0 0-1 0 0,0-1 1 0 0,0 1 0 0 0,0 1-1 0 0,0-1 1 0 0,0 0-1 0 0,0 0 1 0 0,0 1 0 0 0,0-1-1 0 0,1 1 1 0 0,-1 0 0 0 0,0-1-1 0 0,0 1 1 0 0,1 0-1 0 0,-1 1 1 0 0,0-1 0 0 0,0 0-1 0 0,0 1 1 0 0,1-1 0 0 0,-1 1-1 0 0,0-1 1 0 0,0 1-1 0 0,0 0 1 0 0,0 0 0 0 0,0 0-1 0 0,0 0 1 0 0,0 0 0 0 0,0 1-1 0 0,-1-1 1 0 0,1 1-1 0 0,0-1 1 0 0,-1 1 0 0 0,1-1-1 0 0,-1 1 1 0 0,1 0-1 0 0,-1 0 1 0 0,0 0 0 0 0,0 0-1 0 0,0 0 1 0 0,0 0 0 0 0,0 1 10 0 0,-2 85-486 0 0,-1-1-4480 0 0,9-71 734 0 0,2-10-3021 0 0,-7-5 994 0 0</inkml:trace>
  <inkml:trace contextRef="#ctx0" brushRef="#br0" timeOffset="1696.231">3058 736 11787 0 0,'0'0'1817'0'0,"0"0"-348"0"0,0 0-121 0 0,0 0-116 0 0,0 0-158 0 0,0 0-258 0 0,0 0-291 0 0,-30 14-209 0 0,-98 44-162 0 0,49-4-112 0 0,74-51-88 0 0,1 1 1 0 0,-1-1-1 0 0,1 1 0 0 0,0 0 0 0 0,0 0 0 0 0,0 0 0 0 0,1 0 0 0 0,-1 1 0 0 0,1-1 0 0 0,0 1 0 0 0,0 0 0 0 0,1 0 0 0 0,0 0 0 0 0,-1 0 0 0 0,2 1 1 0 0,-1-1-1 0 0,1 1 0 0 0,-1-1 0 0 0,1 1 0 0 0,1-1 0 0 0,-1 1 0 0 0,1-1 0 0 0,0 1 0 0 0,1 0 0 0 0,-1 1 46 0 0,3-5-25 0 0,-1 0-1 0 0,1 0 1 0 0,-1 0 0 0 0,1 0-1 0 0,-1 0 1 0 0,1-1-1 0 0,0 1 1 0 0,0-1 0 0 0,0 0-1 0 0,0 0 1 0 0,0 0-1 0 0,0 0 1 0 0,0-1-1 0 0,0 1 1 0 0,1-1 0 0 0,-1 0-1 0 0,0 0 1 0 0,0 0-1 0 0,0 0 1 0 0,0 0 0 0 0,2-1 25 0 0,0 1-19 0 0,19-3 116 0 0,0 0-1 0 0,0-1 1 0 0,0-2-1 0 0,-1-1 1 0 0,1 0-1 0 0,-2-2 1 0 0,1 0-1 0 0,-1-2 1 0 0,0 0 0 0 0,3-4-97 0 0,129-55 2051 0 0,-151 71-2035 0 0,-1-1 0 0 0,1 1 1 0 0,0-1-1 0 0,-1 1 0 0 0,0 0 1 0 0,1 0-1 0 0,-1 0 0 0 0,1 0 1 0 0,-1 0-1 0 0,0 1 1 0 0,0-1-1 0 0,0 1 0 0 0,0-1 1 0 0,0 1-1 0 0,0 0 0 0 0,0 0 1 0 0,-1 0-1 0 0,1 0 0 0 0,-1 0 1 0 0,1 0-1 0 0,-1 1 0 0 0,0-1 1 0 0,0 0-1 0 0,0 1 0 0 0,0-1 1 0 0,0 0-1 0 0,0 1 0 0 0,-1-1 1 0 0,1 1-1 0 0,-1 0 0 0 0,0-1 1 0 0,1 1-1 0 0,-1-1 0 0 0,0 1 1 0 0,-1 0-1 0 0,1-1 1 0 0,0 1-1 0 0,-1-1 0 0 0,0 1 1 0 0,1-1-1 0 0,-2 1-16 0 0,4 19 51 0 0,-1-17-96 0 0,-1-1 0 0 0,1 1 0 0 0,0-1 0 0 0,0 1 0 0 0,0-1 0 0 0,1 0 0 0 0,-1 0 0 0 0,1 0 0 0 0,0 1 0 0 0,0-2 0 0 0,1 1-1 0 0,-1 0 1 0 0,1 0 0 0 0,0-1 0 0 0,0 1 0 0 0,0-1 0 0 0,0 0 0 0 0,1 0 0 0 0,-1 0 0 0 0,1-1 0 0 0,0 1 0 0 0,0-1 0 0 0,0 0 0 0 0,0 0 0 0 0,0 0 0 0 0,0 0 0 0 0,0-1 0 0 0,4 1 45 0 0,99 14-4893 0 0,-37-25-6869 0 0,-57 6 7060 0 0</inkml:trace>
  <inkml:trace contextRef="#ctx0" brushRef="#br0" timeOffset="3444.799">1 155 216 0 0,'0'0'880'0'0,"0"0"-397"0"0,0 0-100 0 0,0 0 265 0 0,0 0 416 0 0,0 0 244 0 0,0 0-1 0 0,0 0-170 0 0,0 0-212 0 0,0 0-115 0 0,0 0-20 0 0,0 0 24 0 0,0 0 15 0 0,27-1 1 0 0,172-6 1324 0 0,-26-15-394 0 0,-61 7-1326 0 0,-63 8 1799 0 0,-83 7-1835 0 0,1 1-344 0 0,1-1 1 0 0,-1-1-1 0 0,1-3 0 0 0,0 0 1 0 0,-23-7-55 0 0,54 11-58 0 0,-1 0 0 0 0,1 0-1 0 0,-1 0 1 0 0,1 0 0 0 0,-1 0 0 0 0,1-1 0 0 0,0 1 0 0 0,-1 0 0 0 0,1-1-1 0 0,-1 1 1 0 0,1-1 0 0 0,0 0 0 0 0,-1 0 0 0 0,1 1 0 0 0,0-1 0 0 0,0 0-1 0 0,-1 0 1 0 0,1 0 0 0 0,0 0 0 0 0,0 0 0 0 0,0 0 0 0 0,0 0 0 0 0,0-1-1 0 0,0 1 1 0 0,1 0 0 0 0,-1-1 0 0 0,0 1 0 0 0,1 0 0 0 0,-1-1-1 0 0,1 1 1 0 0,-1-1 0 0 0,1 1 0 0 0,0-1 0 0 0,-1 1 0 0 0,1-1 0 0 0,0 1-1 0 0,0-1 1 0 0,0 1 0 0 0,0-1 0 0 0,1 0 58 0 0,61-32-10405 0 0,-42 24 3461 0 0</inkml:trace>
  <inkml:trace contextRef="#ctx0" brushRef="#br0" timeOffset="4442.652">2786 427 1464 0 0,'0'0'2045'0'0,"0"0"-676"0"0,0 0-342 0 0,0 0 57 0 0,0 0 215 0 0,0 0 112 0 0,0 0-121 0 0,0 0-291 0 0,0 0-312 0 0,0 0-229 0 0,0 0-80 0 0,0 0 49 0 0,0 0 86 0 0,6 0 86 0 0,356 1 5231 0 0,-246-6-5327 0 0,-116 5-345 0 0,0 0 95 0 0,0 0 108 0 0,-35-22 674 0 0,-110-51-956 0 0,141 70-176 0 0,1 0-1 0 0,0-1 1 0 0,0 1 0 0 0,0-1-1 0 0,0 1 1 0 0,1-1-1 0 0,-1 0 1 0 0,1 0 0 0 0,0 0-1 0 0,0 0 1 0 0,1 0 0 0 0,-1-1-1 0 0,1 1 1 0 0,0 0 0 0 0,0-1-1 0 0,0 1 1 0 0,0-4 97 0 0,3-20-3732 0 0,7 3-4031 0 0,-1 15-2356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5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31 3625 0 0,'0'0'1817'0'0,"0"0"3"0"0,0 0 152 0 0,0 0 224 0 0,0 0 12 0 0,0 0-284 0 0,0 0-409 0 0,0 0-365 0 0,0 0-261 0 0,-33 8-187 0 0,-104 24-128 0 0,72 1 142 0 0,58-25-557 0 0,2-4-129 0 0,0 1 1 0 0,1-1-1 0 0,-1 1 0 0 0,1 0 0 0 0,0 0 1 0 0,1 0-1 0 0,-1 0 0 0 0,1 1 0 0 0,0-1 1 0 0,1 1-1 0 0,-1 0 0 0 0,1 0 0 0 0,0 0 1 0 0,1 0-1 0 0,-1 0 0 0 0,1 1 0 0 0,1-1 1 0 0,-1 0-1 0 0,1 0 0 0 0,0 1 0 0 0,0-1 1 0 0,1 0-1 0 0,0 1 0 0 0,0-1 0 0 0,0 0 1 0 0,1 0-1 0 0,0 0 0 0 0,0 0 0 0 0,0 0 1 0 0,1 0-1 0 0,3 4-30 0 0,1 0-44 0 0,1-1 1 0 0,1 0 0 0 0,0-1-1 0 0,0 0 1 0 0,0 0-1 0 0,1-1 1 0 0,1 0 0 0 0,-1-1-1 0 0,1 0 1 0 0,0 0 0 0 0,0-1-1 0 0,0-1 1 0 0,1 0-1 0 0,0-1 1 0 0,4 1 43 0 0,-2-1-702 0 0,0 0 1 0 0,0-1-1 0 0,1-1 0 0 0,-1-1 1 0 0,0 0-1 0 0,1 0 0 0 0,-1-2 1 0 0,5 0 701 0 0,33-14-9122 0 0,-34 11 2303 0 0</inkml:trace>
  <inkml:trace contextRef="#ctx0" brushRef="#br0" timeOffset="248.206">601 307 688 0 0,'0'0'1171'0'0,"0"0"111"0"0,0 0 369 0 0,0 0 457 0 0,0 0 237 0 0,0 0-109 0 0,0 0-361 0 0,0 0-431 0 0,0 0-314 0 0,0 0-206 0 0,0 0-122 0 0,0 0-41 0 0,0 0-9 0 0,-13 31 18 0 0,-38 91-6 0 0,39-98 26 0 0,16-36-465 0 0,-3 6-80 0 0,140-234 2355 0 0,-125 212-2617 0 0,1 1 0 0 0,2 1 1 0 0,0 0-1 0 0,2 2 1 0 0,1 0-1 0 0,1 1 1 0 0,3-1 16 0 0,22 1-2793 0 0,-38 24-1884 0 0,-3 6-3663 0 0,-5-3-397 0 0</inkml:trace>
  <inkml:trace contextRef="#ctx0" brushRef="#br0" timeOffset="530.574">1061 97 5817 0 0,'0'0'1847'0'0,"0"0"-258"0"0,0 0-52 0 0,0 0-6 0 0,0 0-140 0 0,0 0-256 0 0,0 0-335 0 0,0 0-290 0 0,-24 34-169 0 0,-74 102-134 0 0,72-72 7 0 0,27-55-135 0 0,-1-5-19 0 0,0-1 1 0 0,0 0-1 0 0,0 0 0 0 0,1 0 0 0 0,0 0 0 0 0,-1 0 0 0 0,1 0 0 0 0,0 0 0 0 0,1 0 0 0 0,-1 0 1 0 0,0 0-1 0 0,1 0 0 0 0,0-1 0 0 0,-1 1 0 0 0,1 0 0 0 0,0-1 0 0 0,0 0 0 0 0,1 1 0 0 0,-1-1 1 0 0,0 0-1 0 0,1 0 0 0 0,0 0 0 0 0,-1-1 0 0 0,1 1 0 0 0,0-1 0 0 0,0 1 0 0 0,0-1 1 0 0,-1 0-1 0 0,2 0 0 0 0,-1 0 0 0 0,0-1 0 0 0,0 1 0 0 0,0-1 0 0 0,0 1 0 0 0,0-1 0 0 0,0 0 1 0 0,1 0-1 0 0,-1 0 0 0 0,0-1-60 0 0,8-1 255 0 0,1 0-1 0 0,-1-1 1 0 0,0 0 0 0 0,-1-1-1 0 0,1 0 1 0 0,-1 0 0 0 0,1-1 0 0 0,-1-1-1 0 0,-1 0 1 0 0,1 0 0 0 0,-1-1-1 0 0,0 0 1 0 0,0-1 0 0 0,-1 0 0 0 0,0 0-1 0 0,-1 0 1 0 0,0-1 0 0 0,0-1-1 0 0,1-2-253 0 0,-2 2 89 0 0,-1-1 0 0 0,0 1 0 0 0,0-1 0 0 0,-1 0 0 0 0,-1 0 0 0 0,0 0 0 0 0,0-1 0 0 0,-1 1 0 0 0,-1-1 0 0 0,0 0 0 0 0,0 1 0 0 0,-1-1 0 0 0,-2-11-90 0 0,2 20-101 0 0,0-1 0 0 0,-1 1 0 0 0,1 0 0 0 0,-1 0-1 0 0,0 0 1 0 0,0 0 0 0 0,0 0 0 0 0,0 0-1 0 0,-1 0 1 0 0,1 0 0 0 0,-1 0 0 0 0,0 0 0 0 0,0 1-1 0 0,0-1 1 0 0,0 1 0 0 0,0-1 0 0 0,0 1 0 0 0,-1 0-1 0 0,1 0 1 0 0,-2-1 101 0 0,-16-6-4027 0 0,-3 6-4390 0 0,16 3-2468 0 0</inkml:trace>
  <inkml:trace contextRef="#ctx0" brushRef="#br0" timeOffset="877.136">1678 39 6113 0 0,'0'0'1689'0'0,"0"0"-426"0"0,0 0 21 0 0,0 0 184 0 0,0 0-27 0 0,0 0-199 0 0,0 0-311 0 0,0 0-304 0 0,0 0-113 0 0,-34 14-90 0 0,-106 48-82 0 0,116-52-230 0 0,14-7-45 0 0,1 1 1 0 0,0-1 0 0 0,0 1-1 0 0,1 1 1 0 0,-1 0-1 0 0,1 0 1 0 0,0 0 0 0 0,0 1-1 0 0,1 0 1 0 0,0 1 0 0 0,0 0-1 0 0,0 1-67 0 0,6-8-6 0 0,0 1 1 0 0,0-1-1 0 0,1 1 0 0 0,-1 0 1 0 0,1-1-1 0 0,-1 1 0 0 0,1 0 0 0 0,-1-1 1 0 0,1 1-1 0 0,-1 0 0 0 0,1 0 0 0 0,0 0 1 0 0,-1-1-1 0 0,1 1 0 0 0,0 0 0 0 0,-1 0 1 0 0,1 0-1 0 0,0 0 0 0 0,0 0 0 0 0,0-1 1 0 0,0 1-1 0 0,0 0 0 0 0,0 0 0 0 0,0 0 1 0 0,0 0-1 0 0,1 0 0 0 0,-1 0 0 0 0,0-1 1 0 0,0 1-1 0 0,1 0 0 0 0,-1 0 0 0 0,0 0 1 0 0,1-1-1 0 0,-1 1 0 0 0,1 0 0 0 0,-1 0 1 0 0,1-1-1 0 0,0 1 0 0 0,-1 0 0 0 0,1-1 1 0 0,0 1-1 0 0,-1-1 0 0 0,1 1 0 0 0,0-1 1 0 0,-1 1-1 0 0,1-1 0 0 0,0 1 1 0 0,0-1-1 0 0,0 0 0 0 0,0 1 6 0 0,43 10 35 0 0,-10-11 72 0 0,-29-1-87 0 0,0 0 0 0 0,0 1 1 0 0,0-1-1 0 0,0 1 0 0 0,0 0 1 0 0,0 0-1 0 0,0 1 0 0 0,-1 0 1 0 0,1-1-1 0 0,0 2 0 0 0,0-1 1 0 0,-1 0-1 0 0,1 1 0 0 0,0 0 1 0 0,-1 0-1 0 0,0 0 1 0 0,1 1-1 0 0,-1 0 0 0 0,0-1 1 0 0,1 3-21 0 0,-4-3 47 0 0,-1 1 0 0 0,0 0 0 0 0,1-1 0 0 0,-1 1 1 0 0,0-1-1 0 0,-1 1 0 0 0,1 0 0 0 0,0-1 0 0 0,-1 1 0 0 0,0-1 1 0 0,1 1-1 0 0,-1-1 0 0 0,0 1 0 0 0,0-1 0 0 0,0 1 1 0 0,-1-1-1 0 0,1 0 0 0 0,0 0 0 0 0,-1 0 0 0 0,0 1 0 0 0,1-1 1 0 0,-1-1-1 0 0,0 1 0 0 0,0 0 0 0 0,0 0 0 0 0,0-1 1 0 0,-1 1-1 0 0,1-1 0 0 0,-2 1-47 0 0,-190 131-1703 0 0,179-126-927 0 0,4-5-5568 0 0,7-2 838 0 0</inkml:trace>
  <inkml:trace contextRef="#ctx0" brushRef="#br0" timeOffset="1207.691">2033 68 10946 0 0,'0'0'2561'0'0,"0"0"-727"0"0,0 0-401 0 0,0 0-139 0 0,0 0-173 0 0,0 0-191 0 0,0 0-210 0 0,0 0-172 0 0,0 0-120 0 0,0 0-118 0 0,-32 14-100 0 0,-98 44-78 0 0,128-57-130 0 0,-52 29 129 0 0,50-23-142 0 0,4-6 5 0 0,-1 0 0 0 0,1 0 0 0 0,-1 0 0 0 0,1 0-1 0 0,0 0 1 0 0,-1 0 0 0 0,1 0 0 0 0,0 0 0 0 0,0 0 0 0 0,0 0 0 0 0,0 0 0 0 0,0 0 0 0 0,0 0 0 0 0,0 0 0 0 0,0 0 0 0 0,0 0-1 0 0,0 0 1 0 0,1 1 0 0 0,-1-1 0 0 0,0 0 0 0 0,1 0 0 0 0,-1 0 0 0 0,1-1 0 0 0,-1 1 0 0 0,1 0 0 0 0,-1 0 0 0 0,1 0 0 0 0,0 0 0 0 0,-1 0-1 0 0,1-1 1 0 0,0 1 0 0 0,0 0 0 0 0,-1 0 0 0 0,1-1 0 0 0,0 1 0 0 0,0-1 0 0 0,0 1 0 0 0,0-1 0 0 0,0 1 0 0 0,0-1 0 0 0,0 0-1 0 0,0 1 1 0 0,1-1 6 0 0,54 16-353 0 0,-42-13 312 0 0,-11-3 47 0 0,1 1 0 0 0,-1-1 0 0 0,1 1 1 0 0,-1 0-1 0 0,0-1 0 0 0,1 1 0 0 0,-1 1 0 0 0,0-1 1 0 0,0 0-1 0 0,0 1 0 0 0,0 0 0 0 0,0 0 0 0 0,0 0 1 0 0,0 0-1 0 0,-1 0 0 0 0,1 0 0 0 0,-1 1 1 0 0,1-1-1 0 0,-1 1 0 0 0,0-1 0 0 0,0 1 0 0 0,0 0 1 0 0,-1 0-1 0 0,1 0 0 0 0,-1 0 0 0 0,1 1 0 0 0,-1-1 1 0 0,0 0-1 0 0,0 0 0 0 0,0 1 0 0 0,-1-1 0 0 0,1 1 1 0 0,-1-1-1 0 0,0 0 0 0 0,0 1 0 0 0,0-1 1 0 0,0 1-1 0 0,-1-1 0 0 0,1 1 0 0 0,-1-1 0 0 0,-1 3-6 0 0,-6 6 15 0 0,0-1-1 0 0,-1-1 0 0 0,-1 1 0 0 0,0-1 1 0 0,0-1-1 0 0,-1 0 0 0 0,0 0 0 0 0,0-1 0 0 0,-1-1 1 0 0,0 0-1 0 0,-1 0 0 0 0,-10 3-14 0 0,-70 24-1799 0 0,52-24-7690 0 0,31-10-1485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62 12875 0 0,'0'0'1484'0'0,"0"0"-606"0"0,0 0-318 0 0,0 0 31 0 0,0 0 203 0 0,0 0 169 0 0,0 0-39 0 0,0 0-175 0 0,0 0-245 0 0,0 0-223 0 0,0 0-80 0 0,-1 5 1 0 0,2 130 1321 0 0,6-64-1114 0 0,27 501 166 0 0,-23-452-1448 0 0,-9-80-1720 0 0,-1-1-3391 0 0,-1-33 732 0 0,-2 0-3559 0 0</inkml:trace>
  <inkml:trace contextRef="#ctx0" brushRef="#br0" timeOffset="246.854">0 677 9986 0 0,'0'0'1391'0'0,"0"0"-489"0"0,0 0-221 0 0,0 0 139 0 0,0 0 135 0 0,0 0-19 0 0,36-8-154 0 0,112-26-215 0 0,255-53-559 0 0,-319 71-1608 0 0,12-3-2199 0 0,-2 0-4923 0 0,-73 14 5815 0 0</inkml:trace>
  <inkml:trace contextRef="#ctx0" brushRef="#br0" timeOffset="717.868">998 486 984 0 0,'0'0'2578'0'0,"0"0"-84"0"0,0 0-147 0 0,0 0-173 0 0,0 0-180 0 0,-32 19-278 0 0,-99 60-322 0 0,27 3 1293 0 0,104-81-2669 0 0,-4 1 7 0 0,0 1-1 0 0,1 1 1 0 0,0-1-1 0 0,-1 0 0 0 0,1 1 1 0 0,0 0-1 0 0,1 0 1 0 0,-1 0-1 0 0,1 0 1 0 0,0 0-1 0 0,0 0 1 0 0,0 0-1 0 0,0 1 1 0 0,1-1-1 0 0,-1 1 1 0 0,1-1-1 0 0,1 1 1 0 0,-1 0-1 0 0,0-1 1 0 0,1 1-1 0 0,0 2-24 0 0,4-4-5 0 0,0-1-1 0 0,-1 1 1 0 0,1-1 0 0 0,0 0 0 0 0,0 0-1 0 0,1 0 1 0 0,-1 0 0 0 0,0-1 0 0 0,1 0-1 0 0,-1 0 1 0 0,1 0 0 0 0,-1 0-1 0 0,1-1 1 0 0,-1 0 0 0 0,1 0 0 0 0,-1 0-1 0 0,1 0 1 0 0,0-1 5 0 0,-5 1 0 0 0,24-2 66 0 0,0-2 0 0 0,1 0 0 0 0,-1-1 0 0 0,-1-2-1 0 0,1-1 1 0 0,-1 0 0 0 0,-1-2 0 0 0,0 0-1 0 0,0-2-65 0 0,20 1 34 0 0,-34 49-20 0 0,-8-4 69 0 0,-1-31-87 0 0,-1 1 0 0 0,1-1 1 0 0,0 1-1 0 0,1-1 0 0 0,-1 1 1 0 0,1 0-1 0 0,-1-1 0 0 0,1 1 0 0 0,0 0 1 0 0,0-1-1 0 0,1 1 0 0 0,-1 0 1 0 0,1-1-1 0 0,0 1 0 0 0,0-1 1 0 0,0 1-1 0 0,0-1 0 0 0,1 1 1 0 0,-1-1-1 0 0,1 0 0 0 0,0 0 1 0 0,0 0-1 0 0,0 0 0 0 0,0 0 0 0 0,1 0 1 0 0,-1 0-1 0 0,1-1 0 0 0,0 1 1 0 0,0-1-1 0 0,-1 0 0 0 0,2 0 1 0 0,-1 0-1 0 0,0 0 0 0 0,0 0 1 0 0,0-1-1 0 0,1 0 0 0 0,-1 1 0 0 0,1-1 1 0 0,-1 0-1 0 0,4 0 4 0 0,0-1 43 0 0,0-1-1 0 0,0 0 0 0 0,0 0 1 0 0,-1 0-1 0 0,1-1 1 0 0,0 0-1 0 0,-1-1 1 0 0,1 1-1 0 0,-1-1 0 0 0,0 0 1 0 0,0-1-1 0 0,0 1 1 0 0,0-1-1 0 0,-1-1 1 0 0,1 1-1 0 0,0-2-42 0 0,28-26 180 0 0,-2-1 0 0 0,-2-2 1 0 0,-1-1-1 0 0,-2-1 0 0 0,-1-2 0 0 0,-2 0 0 0 0,-2-2 0 0 0,-1 0 1 0 0,6-23-181 0 0,-10 20 45 0 0,-2-1 1 0 0,-1-1 0 0 0,-3 0-1 0 0,-2-1 1 0 0,-2 0 0 0 0,-2 0-1 0 0,-2-1 1 0 0,-2-26-46 0 0,-1 74 3 0 0,0 0-1 0 0,0 1 1 0 0,-1-1 0 0 0,1 0 0 0 0,0 0-1 0 0,0 0 1 0 0,0 1 0 0 0,0-1 0 0 0,-1 0-1 0 0,1 0 1 0 0,0 0 0 0 0,0 1-1 0 0,-1-1 1 0 0,1 0 0 0 0,0 0 0 0 0,0 0-1 0 0,-1 0 1 0 0,1 0 0 0 0,0 0-1 0 0,0 1 1 0 0,-1-1 0 0 0,1 0 0 0 0,0 0-1 0 0,0 0 1 0 0,-1 0 0 0 0,1 0 0 0 0,0 0-1 0 0,-1 0 1 0 0,1 0 0 0 0,0 0-1 0 0,0 0 1 0 0,-1-1 0 0 0,1 1 0 0 0,0 0-1 0 0,0 0 1 0 0,-1 0 0 0 0,1 0-1 0 0,0 0 1 0 0,0 0 0 0 0,-1 0 0 0 0,1-1-1 0 0,0 1 1 0 0,0 0 0 0 0,0 0-1 0 0,-1 0 1 0 0,1-1 0 0 0,0 1 0 0 0,0 0-1 0 0,0 0 1 0 0,0-1-3 0 0,-21 103-7 0 0,4 0-1 0 0,5 0 1 0 0,5 1 0 0 0,4 0-1 0 0,4 1 1 0 0,8 36 7 0 0,29 48-412 0 0,-31-172-569 0 0,2-22-4690 0 0,0-25-3182 0 0,-6 20 2632 0 0</inkml:trace>
  <inkml:trace contextRef="#ctx0" brushRef="#br0" timeOffset="964.699">1749 423 912 0 0,'0'0'4780'0'0,"0"0"-2293"0"0,0 0-573 0 0,0 0-52 0 0,-31 29-177 0 0,-97 93-262 0 0,73-57 403 0 0,54-64-1789 0 0,0 0 0 0 0,1 0 0 0 0,-1 0 0 0 0,1 0 0 0 0,-1 1 0 0 0,1-1 0 0 0,-1 0 0 0 0,1 0 0 0 0,0 1-1 0 0,-1-1 1 0 0,1 0 0 0 0,0 0 0 0 0,0 1 0 0 0,0-1 0 0 0,0 0 0 0 0,0 0 0 0 0,0 1 0 0 0,0-1 0 0 0,1 0 0 0 0,-1 0 0 0 0,0 1 0 0 0,1-1 0 0 0,-1 0 0 0 0,1 0 0 0 0,-1 0 0 0 0,1 0 0 0 0,0 1 0 0 0,-1-1 0 0 0,1 0 0 0 0,0 0 0 0 0,0 0-1 0 0,0 0 1 0 0,-1-1 0 0 0,1 1 0 0 0,0 0 0 0 0,0 0 0 0 0,1-1 0 0 0,-1 1 0 0 0,0 0 0 0 0,0-1 0 0 0,0 1 0 0 0,0-1 0 0 0,0 1 0 0 0,1-1 0 0 0,-1 0 0 0 0,0 1 0 0 0,1-1-37 0 0,67 6 735 0 0,-61-6-596 0 0,72-3 397 0 0,-52 1-506 0 0,0 1 0 0 0,0 1 0 0 0,0 1 0 0 0,-1 1 0 0 0,1 2 0 0 0,4 2-30 0 0,3 10-1293 0 0,-27-7-3278 0 0,-5 3-5960 0 0,-3-8 6710 0 0</inkml:trace>
  <inkml:trace contextRef="#ctx0" brushRef="#br0" timeOffset="1205.889">2040 780 0 0 0,'0'0'619'0'0,"0"0"1131"0"0,0 0 433 0 0,0 0 186 0 0,0 0 168 0 0,0 0 22 0 0,34-6-225 0 0,106-21-398 0 0,-74 1 134 0 0,-57 18-1666 0 0,-4 5-296 0 0,0-1-1 0 0,0 0 1 0 0,0-1-1 0 0,-1 1 0 0 0,1-1 1 0 0,-1 0-1 0 0,0 0 1 0 0,0 0-1 0 0,-1-1 1 0 0,0 1-1 0 0,0-1 1 0 0,0 0-1 0 0,-1 0 0 0 0,1 0 1 0 0,-1 0-1 0 0,-1 0 1 0 0,1 0-1 0 0,-1 0 1 0 0,0-1-1 0 0,-1 1 0 0 0,1-1 1 0 0,-1 1-1 0 0,-1 0 1 0 0,1-1-1 0 0,-1 1 1 0 0,0-1-1 0 0,-1 1-107 0 0,-2 2-35 0 0,0 1-1 0 0,-1-1 1 0 0,0 1-1 0 0,0 0 1 0 0,0 0 0 0 0,0 0-1 0 0,0 1 1 0 0,0 0-1 0 0,-1 0 1 0 0,1 0 0 0 0,-1 1-1 0 0,0 0 1 0 0,1 0-1 0 0,-1 0 1 0 0,0 1-1 0 0,0-1 1 0 0,1 2 0 0 0,-1-1-1 0 0,0 0 1 0 0,0 1-1 0 0,1 0 1 0 0,-1 1 0 0 0,0-1-1 0 0,1 1 1 0 0,-1 0-1 0 0,1 0 1 0 0,0 1 0 0 0,0 0-1 0 0,0-1 1 0 0,0 2-1 0 0,-2 1 36 0 0,-3 2-29 0 0,0 0 0 0 0,1 1 0 0 0,0 1 0 0 0,0-1 0 0 0,1 2-1 0 0,0-1 1 0 0,0 1 0 0 0,1 0 0 0 0,1 0 0 0 0,0 1 0 0 0,0 0 0 0 0,1 0-1 0 0,0 0 1 0 0,1 1 0 0 0,0 0 0 0 0,1 0 0 0 0,0 0 0 0 0,1 0-1 0 0,1 0 1 0 0,0 0 0 0 0,0 1 0 0 0,1 7 29 0 0,2-13-63 0 0,-1 0 0 0 0,1 1 0 0 0,0-1 0 0 0,0 0 0 0 0,1 0 0 0 0,-1-1 1 0 0,2 1-1 0 0,-1-1 0 0 0,1 1 0 0 0,0-1 0 0 0,0 0 0 0 0,1 0 0 0 0,0-1 0 0 0,0 1 0 0 0,0-1 0 0 0,1 0 0 0 0,-1-1 0 0 0,1 1 1 0 0,0-1-1 0 0,0 0 0 0 0,1-1 0 0 0,3 2 63 0 0,73 31-3266 0 0,-3-14-5554 0 0,-59-17 2367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1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345 177 2913 0 0,'0'0'2283'0'0,"0"0"-1474"0"0,0 0-567 0 0,0 0 352 0 0,0 0 467 0 0,0 0 178 0 0,0 0-124 0 0,-17 32-337 0 0,-60 104-295 0 0,-128 237 112 0 0,159-303 198 0 0,57-86 2246 0 0,8-26-2796 0 0,-7 14-100 0 0,77-143 11 0 0,6 5-1 0 0,50-58-153 0 0,-64 132-245 0 0,-72 135-582 0 0,-8 17 1273 0 0,16 103 731 0 0,-15-157-1086 0 0,0 1 0 0 0,0-1 0 0 0,1 0 0 0 0,0 1 0 0 0,0-2 0 0 0,1 1 0 0 0,0 0 0 0 0,0-1 0 0 0,0 1 0 0 0,0-1 0 0 0,1 0 0 0 0,0-1 0 0 0,0 1 0 0 0,1-1 0 0 0,-1 0 0 0 0,1 0 0 0 0,-1 0 0 0 0,1-1 0 0 0,1 0 0 0 0,-1 0-1 0 0,0-1 1 0 0,4 1-91 0 0,-4-1 196 0 0,0-1 0 0 0,0-1-1 0 0,0 1 1 0 0,-1-1 0 0 0,1 0-1 0 0,0 0 1 0 0,0-1-1 0 0,0 0 1 0 0,0 0 0 0 0,0 0-1 0 0,-1 0 1 0 0,1-1 0 0 0,-1 0-1 0 0,1-1 1 0 0,-1 1-1 0 0,0-1 1 0 0,1 0 0 0 0,-1 0-1 0 0,-1 0 1 0 0,1-1 0 0 0,0 0-1 0 0,-1 0 1 0 0,0 0-1 0 0,0 0 1 0 0,0-1 0 0 0,-1 0-1 0 0,1 1 1 0 0,-1-1-1 0 0,0 0 1 0 0,0-1 0 0 0,-1 1-1 0 0,0-1 1 0 0,0 1 0 0 0,0-1-1 0 0,0 0-195 0 0,32-158 580 0 0,-27 53-4114 0 0,0 77-2363 0 0,-5 24 170 0 0,0 5-5435 0 0</inkml:trace>
  <inkml:trace contextRef="#ctx0" brushRef="#br0" timeOffset="269.371">1069 232 4241 0 0,'0'0'2022'0'0,"0"0"-799"0"0,0 0-238 0 0,0 0 154 0 0,-17 32 128 0 0,-51 101-55 0 0,47-57 38 0 0,22-63-1042 0 0,0-5-66 0 0,1 1 0 0 0,0-1 0 0 0,0 0 0 0 0,0 0 0 0 0,1-1 0 0 0,1 1 0 0 0,-1-1 0 0 0,1 1 0 0 0,1-1 0 0 0,-1 0 0 0 0,1 0 0 0 0,0-1 0 0 0,1 0 0 0 0,-1 0 0 0 0,1 0 0 0 0,0 0 0 0 0,1-1 0 0 0,0 0 0 0 0,-1 0 0 0 0,2-1 0 0 0,-1 0 0 0 0,0 0 0 0 0,1-1 0 0 0,0 0 0 0 0,-1 0 0 0 0,1-1 0 0 0,0 0 0 0 0,1 0 0 0 0,-1-1 0 0 0,0 0 0 0 0,0 0 0 0 0,1-1 0 0 0,-1 0 0 0 0,7-1-142 0 0,-11 1 148 0 0,-1 0 0 0 0,1 0 0 0 0,0-1 1 0 0,0 1-1 0 0,0-1 0 0 0,0 0 1 0 0,0 0-1 0 0,-1 0 0 0 0,1-1 0 0 0,-1 1 1 0 0,1-1-1 0 0,-1 0 0 0 0,1 0 1 0 0,-1 0-1 0 0,0 0 0 0 0,0-1 0 0 0,0 1 1 0 0,0-1-1 0 0,0 0 0 0 0,-1 0 0 0 0,1 0 1 0 0,-1 0-1 0 0,0 0 0 0 0,0 0 1 0 0,0-1-1 0 0,0 1 0 0 0,0-1 0 0 0,-1 0 1 0 0,1-1-149 0 0,11-115 1346 0 0,-13 111-1409 0 0,-1 0 0 0 0,-1 0 0 0 0,0 0 0 0 0,0 0 0 0 0,-1 1 0 0 0,0-1-1 0 0,0 1 1 0 0,-1 0 0 0 0,0 0 0 0 0,0 0 0 0 0,-1 0 0 0 0,0 1 0 0 0,-6-7 63 0 0,-58-39-5483 0 0,54 49 162 0 0,3 3-5364 0 0</inkml:trace>
  <inkml:trace contextRef="#ctx0" brushRef="#br0" timeOffset="682.447">1476 365 8026 0 0,'0'0'1589'0'0,"0"0"-323"0"0,0 0-27 0 0,0 0 112 0 0,0 0-68 0 0,0 0-271 0 0,0 0-332 0 0,0 0-216 0 0,0 0-62 0 0,0 0-32 0 0,0 0-55 0 0,0 0-83 0 0,0 0-78 0 0,8 14-46 0 0,27 48-44 0 0,-33-58-9 0 0,1 0 0 0 0,-1 1 1 0 0,1-1-1 0 0,0-1 1 0 0,0 1-1 0 0,1 0 1 0 0,-1-1-1 0 0,1 1 0 0 0,0-1 1 0 0,0 0-1 0 0,0 0 1 0 0,0-1-1 0 0,0 1 1 0 0,1-1-1 0 0,-1 0 0 0 0,1 0 1 0 0,-1-1-1 0 0,1 1 1 0 0,0-1-1 0 0,0 0 1 0 0,0 0-1 0 0,0-1 0 0 0,-1 1 1 0 0,1-1-1 0 0,0 0 1 0 0,0 0-1 0 0,0-1 1 0 0,0 1-1 0 0,0-1 0 0 0,0 0 1 0 0,-1-1-1 0 0,1 1 1 0 0,0-1-56 0 0,12-5 309 0 0,-1 0 0 0 0,-1 0 1 0 0,1-2-1 0 0,-2 0 0 0 0,1-1 1 0 0,-1 0-1 0 0,13-12-309 0 0,66-52 411 0 0,-83 107-988 0 0,-10-25 525 0 0,0-2 63 0 0,-1-1 0 0 0,1 1 0 0 0,0 0-1 0 0,0 0 1 0 0,1 0 0 0 0,0-1-1 0 0,0 1 1 0 0,0 0 0 0 0,1-1 0 0 0,-1 1-1 0 0,1-1 1 0 0,1 1 0 0 0,-1-1-1 0 0,1 0 1 0 0,0 0 0 0 0,0 0-1 0 0,0 0 1 0 0,1 0 0 0 0,0-1 0 0 0,0 0-1 0 0,0 0 1 0 0,0 0 0 0 0,1 0-1 0 0,-1 0 1 0 0,1-1 0 0 0,0 0 0 0 0,0 0-1 0 0,0-1 1 0 0,1 1 0 0 0,-1-1-1 0 0,1 0 1 0 0,-1 0 0 0 0,2-1-11 0 0,-2-1 145 0 0,1 0 0 0 0,0-1 0 0 0,-1 0 0 0 0,1 0 1 0 0,-1 0-1 0 0,0-1 0 0 0,1 0 0 0 0,-1 0 0 0 0,0 0 0 0 0,0 0 1 0 0,0-1-1 0 0,0 0 0 0 0,-1 0 0 0 0,1-1 0 0 0,-1 1 0 0 0,0-1 0 0 0,0 0 1 0 0,0 0-1 0 0,1-2-145 0 0,10-11 236 0 0,-1-1 1 0 0,0 0 0 0 0,-2-1 0 0 0,0-1-1 0 0,-1 0 1 0 0,-1 0 0 0 0,1-6-237 0 0,8-14 34 0 0,10-43-1018 0 0,-26 45-9311 0 0,-3 34-1631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1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635 781 1288 0 0,'0'0'1210'0'0,"0"0"-318"0"0,0 0-48 0 0,0 0 214 0 0,0 0 261 0 0,0 0 96 0 0,0 0-126 0 0,0 0-254 0 0,0 0-261 0 0,0 0-221 0 0,0 0-130 0 0,0 0-47 0 0,0 0 0 0 0,3 30 12 0 0,10 94 14 0 0,-7 93 1422 0 0,-25-144 881 0 0,19-79 789 0 0,-3-12-3135 0 0,1 6-134 0 0,1-13-115 0 0,1 1 0 0 0,1-1 1 0 0,1 1-1 0 0,1 0 1 0 0,1-1-1 0 0,2 2 0 0 0,0-1 1 0 0,2 1-1 0 0,0 0 0 0 0,1 0 1 0 0,2 1-1 0 0,10-16-110 0 0,-5 10 22 0 0,1 1 1 0 0,2 1-1 0 0,1 1 1 0 0,1 0-1 0 0,19-17-22 0 0,-38 40-1 0 0,0 0-1 0 0,0-1 1 0 0,0 1-1 0 0,0 0 1 0 0,0 0 0 0 0,0 0-1 0 0,0 0 1 0 0,1 1-1 0 0,-1-1 1 0 0,1 1 0 0 0,-1-1-1 0 0,1 1 1 0 0,0 0-1 0 0,-1 0 1 0 0,1 0-1 0 0,0 0 1 0 0,0 0 0 0 0,0 1-1 0 0,-1-1 1 0 0,1 1-1 0 0,0 0 1 0 0,0 0 0 0 0,0 0-1 0 0,0 0 1 0 0,0 1-1 0 0,0-1 1 0 0,0 1-1 0 0,0-1 1 0 0,-1 1 0 0 0,1 0-1 0 0,0 0 1 0 0,0 1-1 0 0,0-1 2 0 0,47 149-208 0 0,-50-149 122 0 0,0-1 0 0 0,0 1 0 0 0,0 0-1 0 0,0-1 1 0 0,0 1 0 0 0,0 0 0 0 0,0-1-1 0 0,0 1 1 0 0,0 0 0 0 0,1-1 0 0 0,-1 1-1 0 0,0 0 1 0 0,1-1 0 0 0,-1 1 0 0 0,0-1-1 0 0,1 1 1 0 0,-1 0 0 0 0,1-1 0 0 0,-1 1-1 0 0,1-1 1 0 0,-1 0 0 0 0,1 1 0 0 0,-1-1-1 0 0,1 1 1 0 0,-1-1 0 0 0,1 0 0 0 0,-1 1-1 0 0,1-1 1 0 0,0 0 0 0 0,-1 0 0 0 0,1 1-1 0 0,0-1 1 0 0,-1 0 0 0 0,1 0 0 0 0,0 0-1 0 0,-1 0 1 0 0,1 0 0 0 0,0 0 0 0 0,-1 0-1 0 0,1 0 1 0 0,0 0 0 0 0,-1 0 0 0 0,1 0-1 0 0,0 0 1 0 0,-1-1 0 0 0,1 1 0 0 0,0 0-1 0 0,-1 0 1 0 0,1-1 0 0 0,0 1 86 0 0,19-28-15221 0 0,-16 23 11324 0 0</inkml:trace>
  <inkml:trace contextRef="#ctx0" brushRef="#br0" timeOffset="423.112">495 490 3025 0 0,'0'0'3386'0'0,"0"0"-1575"0"0,0 0-516 0 0,0 0 161 0 0,0 0 202 0 0,0 0 77 0 0,0 0-203 0 0,0 0-364 0 0,0 0-225 0 0,0 0-120 0 0,0 0-69 0 0,0 0-37 0 0,17-3-68 0 0,121-13 949 0 0,215-13 81 0 0,-314 29-1061 0 0,-131-38-32 0 0,81 33-561 0 0,0 0-1 0 0,1 0 1 0 0,0-1-1 0 0,0-1 1 0 0,0 1-1 0 0,1-2 1 0 0,0 1-1 0 0,1-1 0 0 0,-4-4-24 0 0,-8-20-2296 0 0,43 31-2301 0 0,8 1-5005 0 0,-19 0 444 0 0</inkml:trace>
  <inkml:trace contextRef="#ctx0" brushRef="#br0" timeOffset="722.624">1600 788 7730 0 0,'0'0'4381'0'0,"0"0"-2288"0"0,0 0-883 0 0,0 0 97 0 0,0 0 129 0 0,0 0-23 0 0,0 0-287 0 0,0 0-425 0 0,0 0-265 0 0,0 0-138 0 0,0 0-87 0 0,0 0-10 0 0,0 0 6 0 0,-12 20-28 0 0,-79 136 172 0 0,-5 21-497 0 0,57-118-1435 0 0,5-34-6897 0 0,28-24 3514 0 0,0-1-2203 0 0</inkml:trace>
  <inkml:trace contextRef="#ctx0" brushRef="#br0" timeOffset="971.454">1228 762 8018 0 0,'0'0'2723'0'0,"0"0"-651"0"0,0 0-490 0 0,0 0-126 0 0,0 0-58 0 0,0 0-128 0 0,0 0-233 0 0,0 0-193 0 0,0 0-133 0 0,0 0-120 0 0,0 0-91 0 0,0 0-64 0 0,27 17-50 0 0,83 53-64 0 0,-37 0 224 0 0,-52-43-400 0 0,14 13-418 0 0,1-3-1 0 0,2-1 0 0 0,2-1 1 0 0,20 12 272 0 0,-23-23-2531 0 0,-12-8-4087 0 0,-12-8-4180 0 0</inkml:trace>
  <inkml:trace contextRef="#ctx0" brushRef="#br0" timeOffset="2291.828">252 77 0 0 0,'0'0'277'0'0,"0"0"845"0"0,0 0 464 0 0,0 0 273 0 0,0 0 149 0 0,0 0-49 0 0,0 0-269 0 0,0 0-275 0 0,0 0-239 0 0,0 0-206 0 0,0 0-107 0 0,0 0-81 0 0,-14-12-52 0 0,-45-37-41 0 0,57 48-597 0 0,1-1-1 0 0,0 1 1 0 0,-1 0 0 0 0,1 0-1 0 0,-1-1 1 0 0,1 1-1 0 0,-1 1 1 0 0,0-1 0 0 0,1 0-1 0 0,-1 0 1 0 0,0 0-1 0 0,1 1 1 0 0,-1-1-1 0 0,0 1 1 0 0,0 0 0 0 0,0-1-1 0 0,0 1 1 0 0,1 0-1 0 0,-1 0 1 0 0,0 0 0 0 0,0 0-1 0 0,0 0 1 0 0,0 1-1 0 0,0-1 1 0 0,1 0-1 0 0,-2 1-91 0 0,-1 0 121 0 0,0 3-87 0 0,0-1-1 0 0,0 0 1 0 0,0 1 0 0 0,0 0-1 0 0,0 0 1 0 0,1 0-1 0 0,0 1 1 0 0,0-1 0 0 0,0 1-1 0 0,0 0 1 0 0,1-1-1 0 0,-1 1 1 0 0,1 0 0 0 0,1 1-1 0 0,-2 1-33 0 0,3-5 12 0 0,-14 43 94 0 0,2 1 0 0 0,3 1 0 0 0,1-1 0 0 0,3 1 0 0 0,1 1 0 0 0,3-1 0 0 0,3 38-106 0 0,-1-39 50 0 0,32 508 341 0 0,-33-512-355 0 0,1-7 11 0 0,-1 0 0 0 0,-1-1 0 0 0,-2 1 1 0 0,-2 0-1 0 0,-1-1 0 0 0,-10 33-47 0 0,5-41 140 0 0,-9 59 635 0 0,77-74 200 0 0,71-29 321 0 0,-89 9-1662 0 0,1 2-1 0 0,0 2 1 0 0,0 2-1 0 0,40 1 367 0 0,-54 0-3579 0 0,-9 0-4097 0 0,-5-2-3755 0 0</inkml:trace>
  <inkml:trace contextRef="#ctx0" brushRef="#br0" timeOffset="3051.045">1826 144 880 0 0,'0'0'1467'0'0,"0"0"-103"0"0,0 0 70 0 0,0 0 200 0 0,0 0 118 0 0,0 0-102 0 0,0 0-213 0 0,0 0-228 0 0,0 0-189 0 0,0 0-124 0 0,0 0-81 0 0,0 0-72 0 0,20-11-50 0 0,64-32-54 0 0,-72 38-432 0 0,1-1 0 0 0,-1 2 0 0 0,0 0 0 0 0,1 0-1 0 0,0 1 1 0 0,0 1 0 0 0,0 0 0 0 0,0 0 0 0 0,1 2 0 0 0,-1 0 0 0 0,8 1-207 0 0,6-1 133 0 0,-24 0-111 0 0,0 0 0 0 0,0 1 0 0 0,0 0 0 0 0,0-1 0 0 0,0 1 0 0 0,-1 0 0 0 0,1 0 0 0 0,0 0 0 0 0,0 1 0 0 0,-1-1 0 0 0,1 1 0 0 0,-1-1 0 0 0,1 1 0 0 0,-1 0 1 0 0,0 0-1 0 0,1 0 0 0 0,-1 0 0 0 0,0 1 0 0 0,0-1 0 0 0,-1 0 0 0 0,1 1 0 0 0,0-1 0 0 0,-1 1 0 0 0,0 0 0 0 0,1-1 0 0 0,-1 1 0 0 0,0 0 0 0 0,-1 0 0 0 0,1 0 0 0 0,0 0-22 0 0,12 95 769 0 0,-12-87-690 0 0,0 125 499 0 0,-6-1-1 0 0,-18 99-577 0 0,3-29 48 0 0,9-98 4 0 0,4-53-32 0 0,2 0-1 0 0,3 0 1 0 0,4 48-20 0 0,2-85-203 0 0,-15-3 3058 0 0,-98 11-2542 0 0,73-39-1251 0 0,29 3-2639 0 0,1-4-4809 0 0,3 7-3647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7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81 133 4817 0 0,'0'0'2048'0'0,"0"0"-363"0"0,0 0-124 0 0,0 0 63 0 0,0 0 91 0 0,0 0-46 0 0,0 0-312 0 0,0 0-399 0 0,0 0-315 0 0,0 0-243 0 0,0 0-73 0 0,0 0-15 0 0,0 0-32 0 0,-10 33-18 0 0,-31 108-54 0 0,24-18 74 0 0,4 154 177 0 0,30-282-295 0 0,91-78 355 0 0,-84 63-511 0 0,2 2 0 0 0,1 1 0 0 0,0 1-1 0 0,1 1 1 0 0,0 1 0 0 0,1 2 0 0 0,1 0 0 0 0,0 3 0 0 0,0 0 0 0 0,1 2 0 0 0,17-2-8 0 0,-44 9-7 0 0,-1 0 0 0 0,0-1-1 0 0,1 2 1 0 0,-1-1 0 0 0,0 0 0 0 0,1 0 0 0 0,-1 1 0 0 0,0 0 0 0 0,1 0 0 0 0,-1 0 0 0 0,0 0 0 0 0,0 0 0 0 0,0 1 0 0 0,0-1 0 0 0,0 1 0 0 0,0 0 0 0 0,-1 0 0 0 0,1 0 0 0 0,0 0 0 0 0,-1 0 0 0 0,0 1 0 0 0,1-1 0 0 0,-1 1 0 0 0,0 0 0 0 0,0-1 0 0 0,0 1 0 0 0,-1 0 0 0 0,1 0 0 0 0,-1 0 0 0 0,0 0 0 0 0,1 1 0 0 0,-2-1 0 0 0,1 0 0 0 0,0 0 0 0 0,0 1 0 0 0,-1-1 0 0 0,0 0 0 0 0,0 1 0 0 0,0 0 6 0 0,1 6 9 0 0,-1 0-1 0 0,-1 0 0 0 0,0 1 0 0 0,0-1 0 0 0,-1 0 0 0 0,0 0 1 0 0,-1 0-1 0 0,0 0 0 0 0,0-1 0 0 0,-1 1 0 0 0,-1-1 1 0 0,-3 6-8 0 0,-3 2-16 0 0,-1 0 0 0 0,-2-1 0 0 0,1-1 1 0 0,-2 0-1 0 0,0-1 0 0 0,0 0 0 0 0,-1-1 1 0 0,-1-1-1 0 0,0-1 0 0 0,-1 0 0 0 0,0-1 1 0 0,-1-1-1 0 0,0-1 0 0 0,0-1 0 0 0,-17 4 16 0 0,28-9-142 0 0,-1 0-1 0 0,0-1 1 0 0,1 0-1 0 0,-1-1 0 0 0,0 0 1 0 0,0 0-1 0 0,0-1 1 0 0,1 0-1 0 0,-1 0 0 0 0,1-1 1 0 0,-1 0-1 0 0,1-1 1 0 0,-6-2 142 0 0,10 3-254 0 0,1 0 0 0 0,0 0 0 0 0,-1 0 0 0 0,1-1 0 0 0,0 1 0 0 0,0-1 0 0 0,1 0-1 0 0,-1 1 1 0 0,1-1 0 0 0,-1 0 0 0 0,1-1 0 0 0,0 1 0 0 0,0 0 0 0 0,0-1 0 0 0,1 1 0 0 0,-1-1 0 0 0,1 1 0 0 0,0-1 0 0 0,0 0 0 0 0,0 1 0 0 0,0-2 254 0 0,-1-38-7977 0 0,2 27 2190 0 0</inkml:trace>
  <inkml:trace contextRef="#ctx0" brushRef="#br0" timeOffset="300.251">803 542 4465 0 0,'0'0'1656'0'0,"0"0"-173"0"0,0 0 72 0 0,0 0 223 0 0,0 0 117 0 0,0 0-124 0 0,0 0-375 0 0,0 0-394 0 0,-14 33-313 0 0,-40 106-244 0 0,39-65-37 0 0,17-69-363 0 0,-1-1 1 0 0,1 1 0 0 0,0 0-1 0 0,1-1 1 0 0,-1 1 0 0 0,1-1-1 0 0,0 0 1 0 0,0 0 0 0 0,0 0-1 0 0,1 0 1 0 0,-1 0 0 0 0,1-1 0 0 0,0 1-1 0 0,0-1 1 0 0,0 0 0 0 0,0-1-1 0 0,1 1 1 0 0,-1-1 0 0 0,1 1-1 0 0,-1-1 1 0 0,1-1 0 0 0,0 1-1 0 0,0-1 1 0 0,0 0 0 0 0,0 0-1 0 0,0 0 1 0 0,0 0 0 0 0,0-1-1 0 0,0 0 1 0 0,0 0 0 0 0,1-1 0 0 0,-1 1-1 0 0,0-1 1 0 0,0 0 0 0 0,0-1-1 0 0,0 1 1 0 0,-1-1 0 0 0,1 0-1 0 0,1 0-45 0 0,10-5 177 0 0,0 0-1 0 0,0-2 0 0 0,0 1 0 0 0,-1-2 0 0 0,0 0 1 0 0,-1-1-1 0 0,0 0 0 0 0,-1-1 0 0 0,0-1 1 0 0,-1 0-1 0 0,0 0 0 0 0,-1-1 0 0 0,-1-1 1 0 0,4-7-177 0 0,-9 15 7 0 0,-1 0 1 0 0,0 0-1 0 0,-1 0 0 0 0,0-1 1 0 0,0 1-1 0 0,0-1 1 0 0,-1 0-1 0 0,0 0 1 0 0,-1 0-1 0 0,0 0 1 0 0,0 0-1 0 0,0 0 1 0 0,-1 0-1 0 0,-1 0 1 0 0,1 0-1 0 0,-1 0 1 0 0,0 0-1 0 0,-1 0 1 0 0,0 0-1 0 0,0 0 1 0 0,-1 1-1 0 0,0-1 1 0 0,0 1-1 0 0,-1-1 1 0 0,0 1-1 0 0,-4-4-7 0 0,-56-33-2105 0 0,39 36-1183 0 0,-1 2-3560 0 0,15 5-3897 0 0</inkml:trace>
  <inkml:trace contextRef="#ctx0" brushRef="#br0" timeOffset="579.604">1592 0 12979 0 0,'0'0'1055'0'0,"0"0"-359"0"0,0 0-25 0 0,0 0 315 0 0,0 0 241 0 0,0 0 46 0 0,0 0-200 0 0,0 0-311 0 0,0 0-225 0 0,0 0-151 0 0,-4 35-105 0 0,-16 109-80 0 0,-7 160 198 0 0,43 12-786 0 0,-14-246-3189 0 0,-19-62-5538 0 0,13-8 6260 0 0,-1 0-3741 0 0</inkml:trace>
  <inkml:trace contextRef="#ctx0" brushRef="#br0" timeOffset="1015.737">1256 391 7098 0 0,'0'0'1668'0'0,"0"0"-236"0"0,0 0-29 0 0,0 0 53 0 0,0 0-58 0 0,0 0-203 0 0,0 0-259 0 0,34-8-170 0 0,113-22-130 0 0,148-32 1312 0 0,-256 49-1891 0 0,-1-2-1 0 0,0-2 1 0 0,-1-1-1 0 0,-2-2 1 0 0,0-1-1 0 0,15-13-56 0 0,0-3 57 0 0,-54 70 473 0 0,-14 5-288 0 0,2 1 1 0 0,2 1-1 0 0,1 0 0 0 0,2 1 1 0 0,2 0-1 0 0,2 0 0 0 0,2 1 1 0 0,0 35-243 0 0,5-72 7 0 0,0 1 1 0 0,0-1-1 0 0,1 0 1 0 0,0 1-1 0 0,0-1 1 0 0,1 0-1 0 0,-1 0 1 0 0,1 0-1 0 0,0 0 1 0 0,1 0-1 0 0,-1 0 0 0 0,1 0 1 0 0,0-1-1 0 0,0 1 1 0 0,0-1-1 0 0,1 0 1 0 0,-1 0-1 0 0,1 0 1 0 0,0 0-1 0 0,0-1 1 0 0,1 0-1 0 0,-1 0 1 0 0,1 0-1 0 0,-1 0 1 0 0,1 0-1 0 0,0-1 1 0 0,0 0-1 0 0,0 0 0 0 0,0-1 1 0 0,1 1-1 0 0,-1-1 1 0 0,0 0-1 0 0,1-1 1 0 0,-1 1-1 0 0,3-1-7 0 0,6-1 50 0 0,-1 0-1 0 0,1-2 0 0 0,0 1 1 0 0,0-2-1 0 0,-1 0 1 0 0,0 0-1 0 0,0-1 0 0 0,9-5-49 0 0,-9 4 11 0 0,77-16 43 0 0,-88 23-53 0 0,-1 0 0 0 0,0 1 0 0 0,1 0 0 0 0,-1-1-1 0 0,0 1 1 0 0,0 0 0 0 0,0-1 0 0 0,0 1-1 0 0,-1 0 1 0 0,1 0 0 0 0,0 0 0 0 0,-1 0 0 0 0,1-1-1 0 0,-1 1 1 0 0,0 0 0 0 0,1 0 0 0 0,-1 0-1 0 0,0 0 1 0 0,0 0 0 0 0,-1 0 0 0 0,1 0 0 0 0,0 0-1 0 0,-1 0 1 0 0,1 1-1 0 0,-1 3 1 0 0,1 5-26 0 0,-1-7-47 0 0,0 1 0 0 0,0-1 0 0 0,1 0-1 0 0,-1 0 1 0 0,1 0 0 0 0,0 1-1 0 0,0-1 1 0 0,0 0 0 0 0,0 1-1 0 0,1-1 1 0 0,0 0 0 0 0,0 0-1 0 0,0 0 1 0 0,0 0 0 0 0,1 0-1 0 0,0 0 1 0 0,-1 0 0 0 0,1 0 0 0 0,1-1-1 0 0,-1 1 1 0 0,0-1 0 0 0,1 1-1 0 0,0-1 1 0 0,0 0 0 0 0,0 0-1 0 0,0 0 1 0 0,0-1 0 0 0,1 1-1 0 0,-1-1 1 0 0,1 1 0 0 0,0-1 0 0 0,0 0-1 0 0,2 0 73 0 0,33 1-3377 0 0,-13-3-5655 0 0,-14 0 310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6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247 137 0 0 0,'0'0'904'0'0,"0"0"846"0"0,0 0 106 0 0,0 0-193 0 0,0 0-212 0 0,0 0-181 0 0,0 0-93 0 0,-16-5-64 0 0,-50-14-72 0 0,64 19-958 0 0,0-1 0 0 0,0 1 0 0 0,-1 0 0 0 0,1-1 0 0 0,0 1-1 0 0,0 0 1 0 0,0 0 0 0 0,0 1 0 0 0,-1-1 0 0 0,1 0 0 0 0,0 1 0 0 0,0-1-1 0 0,0 1 1 0 0,0 0 0 0 0,0-1 0 0 0,0 1 0 0 0,0 0 0 0 0,0 1 0 0 0,0-1-1 0 0,0 0 1 0 0,0 0 0 0 0,1 1 0 0 0,-1-1 0 0 0,1 1 0 0 0,-1-1 0 0 0,1 1-1 0 0,-1 0-82 0 0,-3 3 218 0 0,-6 9-81 0 0,-1 0 0 0 0,2 1 0 0 0,0 0 0 0 0,1 0-1 0 0,1 1 1 0 0,0 0 0 0 0,1 1 0 0 0,0-1-1 0 0,2 1 1 0 0,0 1 0 0 0,1-1 0 0 0,1 1 0 0 0,0 0-1 0 0,1 0 1 0 0,1-1 0 0 0,2 19-137 0 0,-1-31 22 0 0,0 1 0 0 0,0 0-1 0 0,1-1 1 0 0,0 1 0 0 0,0 0 0 0 0,1-1 0 0 0,-1 0-1 0 0,1 1 1 0 0,0-1 0 0 0,1 0 0 0 0,-1 0 0 0 0,1 0 0 0 0,0 0-1 0 0,0 0 1 0 0,1-1 0 0 0,-1 1 0 0 0,1-1 0 0 0,0 0 0 0 0,0 0-1 0 0,1-1 1 0 0,-1 1 0 0 0,1-1 0 0 0,0 0 0 0 0,-1 0-1 0 0,1 0 1 0 0,1-1 0 0 0,-1 0 0 0 0,0 0 0 0 0,1 0 0 0 0,-1 0-1 0 0,1-1 1 0 0,-1 0 0 0 0,1 0 0 0 0,-1-1 0 0 0,1 0-1 0 0,0 0-21 0 0,6 0 130 0 0,-1-1-1 0 0,0 0 1 0 0,0-1-1 0 0,0 0 1 0 0,0-1-1 0 0,0 0 1 0 0,0-1-1 0 0,-1 0 1 0 0,0 0-1 0 0,0-2 1 0 0,0 1-1 0 0,0-1 1 0 0,-1 0-1 0 0,0-1 1 0 0,0 0-1 0 0,-1-1 1 0 0,0 1-1 0 0,0-2 1 0 0,-1 1-1 0 0,0-1 1 0 0,0 0-1 0 0,0-2-129 0 0,2-5 105 0 0,0-1-1 0 0,-1 0 1 0 0,-1 0-1 0 0,-1 0 1 0 0,-1-1-1 0 0,0 0 1 0 0,-1 0-1 0 0,-1 0 1 0 0,0-1-1 0 0,-2 1 1 0 0,0-1-1 0 0,-1-2-104 0 0,-1 10-177 0 0,0 0-1 0 0,0 0 1 0 0,-1 0 0 0 0,-1 0-1 0 0,1 1 1 0 0,-2-1-1 0 0,0 1 1 0 0,0 0 0 0 0,0 0-1 0 0,-2 0 1 0 0,1 0-1 0 0,-1 1 1 0 0,-4-5 177 0 0,-15-5-3347 0 0,2 16-6208 0 0,14 3 3006 0 0</inkml:trace>
  <inkml:trace contextRef="#ctx0" brushRef="#br0" timeOffset="330.652">597 509 10306 0 0,'0'0'2825'0'0,"0"0"-1364"0"0,0 0-635 0 0,0 0-10 0 0,0 0 86 0 0,0 0 37 0 0,0 0-143 0 0,0 0-260 0 0,0 0-148 0 0,22-32-73 0 0,70-98-69 0 0,-15 41 186 0 0,72-69 33 0 0,-147 159-498 0 0,1 1 0 0 0,-1 0 0 0 0,0 0 0 0 0,0-1 0 0 0,0 1 1 0 0,-1 0-1 0 0,1 1 0 0 0,0-1 0 0 0,-1 0 0 0 0,1 0 0 0 0,-1 1 1 0 0,0-1-1 0 0,0 1 0 0 0,0-1 0 0 0,0 1 0 0 0,0 0 0 0 0,0-1 1 0 0,-1 1-1 0 0,1 0 0 0 0,-1-1 0 0 0,0 1 0 0 0,0 0 0 0 0,0 0 1 0 0,0-1-1 0 0,0 1 0 0 0,-1 0 0 0 0,1-1 0 0 0,-1 1 33 0 0,3 13-18 0 0,-2-11 26 0 0,1 0 0 0 0,0 0 1 0 0,0 0-1 0 0,0 0 0 0 0,0-1 0 0 0,1 1 0 0 0,0 0 1 0 0,0-1-1 0 0,0 1 0 0 0,1-1 0 0 0,-1 1 0 0 0,1-1 1 0 0,0 0-1 0 0,0 0 0 0 0,1 0 0 0 0,-1-1 0 0 0,1 1 0 0 0,0-1 1 0 0,-1 0-1 0 0,2 0 0 0 0,-1 0 0 0 0,0 0 0 0 0,1-1 1 0 0,-1 0-1 0 0,1 0 0 0 0,-1 0 0 0 0,1 0 0 0 0,0-1 1 0 0,0 1-1 0 0,0-2 0 0 0,0 1 0 0 0,0 0 0 0 0,0-1 1 0 0,0 0-1 0 0,2 0-8 0 0,12-4 135 0 0,0 0 1 0 0,0-2 0 0 0,0 0-1 0 0,-1-1 1 0 0,1-1 0 0 0,-2-1-1 0 0,1 0 1 0 0,-1-1 0 0 0,-1-1 0 0 0,0-1-1 0 0,0 0 1 0 0,-1-1 0 0 0,-1-1-1 0 0,0 0 1 0 0,-1-1 0 0 0,-1 0-1 0 0,0-1 1 0 0,-1-1 0 0 0,1-1-136 0 0,14-19-1482 0 0,-9 11-5071 0 0,-10 14-4855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4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379 34 0 0 0,'0'0'207'0'0,"0"0"650"0"0,0 0 89 0 0,0 0-85 0 0,0 0-58 0 0,0 0-28 0 0,0 0 16 0 0,-1-2-39 0 0,-2-1-574 0 0,1 0-1 0 0,0 1 1 0 0,-1-1-1 0 0,0 1 1 0 0,0 0 0 0 0,1 0-1 0 0,-1 0 1 0 0,0 0-1 0 0,-1 0 1 0 0,1 1 0 0 0,0-1-1 0 0,0 1 1 0 0,-1 0-1 0 0,1 0 1 0 0,-1 0-1 0 0,1 1 1 0 0,-1-1 0 0 0,1 1-1 0 0,-1 0 1 0 0,1-1-1 0 0,-1 2 1 0 0,1-1 0 0 0,-1 0-1 0 0,1 1 1 0 0,-1 0-1 0 0,-1 0-177 0 0,-101 31-317 0 0,93-26 539 0 0,-123 56 1184 0 0,136-61-1389 0 0,-1-1 1 0 0,1 1-1 0 0,-1-1 1 0 0,1 1 0 0 0,-1-1-1 0 0,1 1 1 0 0,0-1-1 0 0,-1 1 1 0 0,1 0-1 0 0,0-1 1 0 0,0 1-1 0 0,-1 0 1 0 0,1-1-1 0 0,0 1 1 0 0,0 0-1 0 0,0-1 1 0 0,0 1 0 0 0,0 0-1 0 0,0-1 1 0 0,0 1-1 0 0,0 0 1 0 0,0 0-1 0 0,0-1 1 0 0,0 1-1 0 0,0 0 1 0 0,0-1-1 0 0,1 1 1 0 0,-1 0-1 0 0,0-1 1 0 0,1 1 0 0 0,-1-1-1 0 0,0 1 1 0 0,1 0-1 0 0,-1-1 1 0 0,0 1-1 0 0,1-1 1 0 0,-1 1-1 0 0,1-1 1 0 0,-1 1-1 0 0,1-1 1 0 0,0 0-1 0 0,-1 1 1 0 0,1-1 0 0 0,-1 1-1 0 0,1-1 1 0 0,0 0-1 0 0,-1 0 1 0 0,1 1-1 0 0,0-1 1 0 0,-1 0-1 0 0,1 0 1 0 0,0 0-1 0 0,0 0-17 0 0,41 16 913 0 0,-6-7-368 0 0,-15-5-395 0 0,-1 0 0 0 0,0 2 0 0 0,0 0 0 0 0,-1 2 0 0 0,0 0-1 0 0,0 1 1 0 0,-1 1 0 0 0,1 1-150 0 0,-17-10 60 0 0,1 1-1 0 0,-1 0 1 0 0,1 1 0 0 0,-1-1 0 0 0,1 0-1 0 0,-1 1 1 0 0,0-1 0 0 0,0 1-1 0 0,0 0 1 0 0,-1 0 0 0 0,1 0 0 0 0,-1-1-1 0 0,1 2 1 0 0,-1-1 0 0 0,0 0 0 0 0,0 0-1 0 0,0 0 1 0 0,-1 0 0 0 0,1 1-1 0 0,-1-1 1 0 0,0 0 0 0 0,0 0 0 0 0,0 1-1 0 0,0-1 1 0 0,0 0 0 0 0,-1 1-1 0 0,0-1 1 0 0,1 0 0 0 0,-1 0 0 0 0,0 0-1 0 0,-1 0 1 0 0,0 3-60 0 0,-12 7 62 0 0,0-2-1 0 0,-1 0 1 0 0,0 0 0 0 0,0-1-1 0 0,-1-1 1 0 0,0-1 0 0 0,-1 0-1 0 0,0-1 1 0 0,0-1 0 0 0,-1-1 0 0 0,1 0-1 0 0,-15 1-61 0 0,27-4-122 0 0,-1-1-1 0 0,1 0 0 0 0,0 0 0 0 0,-1 0 1 0 0,1 0-1 0 0,0-1 0 0 0,-1 0 1 0 0,1 0-1 0 0,-1-1 0 0 0,1 0 1 0 0,-1 1-1 0 0,1-2 0 0 0,0 1 1 0 0,0-1-1 0 0,0 1 0 0 0,0-2 0 0 0,-2 0 123 0 0,3-20-4807 0 0,11 10-1539 0 0,-3 5 1428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1706 460 4665 0 0,'0'0'1775'0'0,"0"0"-153"0"0,0 0 155 0 0,0 0 148 0 0,0 0-85 0 0,0 0-318 0 0,0 0-454 0 0,0 0-350 0 0,-11 34-206 0 0,-28 101-36 0 0,38-134-452 0 0,0 0 0 0 0,0 0 0 0 0,0 0-1 0 0,1 1 1 0 0,-1-1 0 0 0,0 1 0 0 0,1-1 0 0 0,-1 0 0 0 0,1 1 0 0 0,-1-1 0 0 0,1 1 0 0 0,0-1 0 0 0,-1 1 0 0 0,1-1-1 0 0,0 1 1 0 0,0-1 0 0 0,0 1 0 0 0,0-1 0 0 0,1 1 0 0 0,-1-1 0 0 0,0 1 0 0 0,1-1 0 0 0,-1 1 0 0 0,0-1 0 0 0,1 1-1 0 0,0-1 1 0 0,-1 0 0 0 0,1 1 0 0 0,0-1 0 0 0,0 0 0 0 0,0 0 0 0 0,0 1 0 0 0,0-1 0 0 0,0 0 0 0 0,0 0-1 0 0,0 0 1 0 0,0 0 0 0 0,1 0 0 0 0,0 0-24 0 0,3 1 220 0 0,3 1-4 0 0,-1 0-1 0 0,2-1 1 0 0,-1 0-1 0 0,0 0 1 0 0,0-1-1 0 0,0 0 1 0 0,1-1-1 0 0,-1 0 1 0 0,0 0 0 0 0,1-1-1 0 0,-1 0 1 0 0,0 0-1 0 0,0-1 1 0 0,1 0-1 0 0,-1 0 1 0 0,-1-1-1 0 0,1 0 1 0 0,0-1-1 0 0,-1 0 1 0 0,1 0 0 0 0,-1 0-1 0 0,-1-1 1 0 0,1 0-1 0 0,0 0 1 0 0,-1-1-1 0 0,0 0 1 0 0,-1 0-1 0 0,1 0 1 0 0,-1-1-1 0 0,0 1 1 0 0,-1-1 0 0 0,1-1-216 0 0,-1 4-35 0 0,-1 0 1 0 0,1-1-1 0 0,-1 1 1 0 0,0-1-1 0 0,0 1 1 0 0,-1-1-1 0 0,1 0 1 0 0,-1 0-1 0 0,0 0 1 0 0,-1 0-1 0 0,1 0 1 0 0,-1-1-1 0 0,0 1 1 0 0,0 0-1 0 0,-1-1 1 0 0,1 1-1 0 0,-1-1 1 0 0,-1 1-1 0 0,1-1 1 0 0,-1 1-1 0 0,0 0 1 0 0,0-1-1 0 0,0 1 1 0 0,-1 0-1 0 0,1 0 1 0 0,-1 0-1 0 0,-1 0 1 0 0,1 0-1 0 0,-1 0 1 0 0,0 1-1 0 0,0-1 1 0 0,0 1-1 0 0,0 0 1 0 0,-1-1-1 0 0,0 2 1 0 0,0-1-1 0 0,0 0 35 0 0,-3 1-506 0 0,1 1 0 0 0,-1-1 0 0 0,0 1 0 0 0,0 0-1 0 0,-1 1 1 0 0,1-1 0 0 0,0 2 0 0 0,0-1 0 0 0,-1 1-1 0 0,1 0 1 0 0,0 0 0 0 0,-1 1 0 0 0,0 0 506 0 0,-58 16-11010 0 0,46-9 3927 0 0</inkml:trace>
  <inkml:trace contextRef="#ctx0" brushRef="#br0" timeOffset="536.353">2273 523 8786 0 0,'0'0'1787'0'0,"0"0"-204"0"0,0 0-25 0 0,0 0-61 0 0,0 0-199 0 0,0 0-361 0 0,-31 20-420 0 0,-96 65-304 0 0,125-84-213 0 0,0-1 1 0 0,0 1-1 0 0,-1 0 1 0 0,1 0 0 0 0,0 1-1 0 0,0-1 1 0 0,0 0-1 0 0,0 1 1 0 0,1-1-1 0 0,-1 1 1 0 0,0-1-1 0 0,1 1 1 0 0,-1 0-1 0 0,1 0 1 0 0,-1 0-1 0 0,1 0 1 0 0,0 0-1 0 0,0 0 1 0 0,0 0-1 0 0,0 0 1 0 0,0 0-1 0 0,0 1 1 0 0,0-1-1 0 0,1 0 1 0 0,0 0-1 0 0,-1 1 1 0 0,1 1-1 0 0,0 4-30 0 0,0-5 18 0 0,-1 1 0 0 0,1-1 0 0 0,-1 1 0 0 0,1-1 0 0 0,0 1 0 0 0,1 0 0 0 0,-1-1 0 0 0,1 1 0 0 0,-1-1-1 0 0,1 1 1 0 0,0-1 0 0 0,0 0 0 0 0,1 1 0 0 0,-1-1 0 0 0,1 0 0 0 0,0 0 0 0 0,-1 0 0 0 0,1 0 0 0 0,1 0 0 0 0,-1 0 0 0 0,0 0 0 0 0,1-1 0 0 0,-1 1 0 0 0,1-1 0 0 0,0 0 0 0 0,0 0 0 0 0,0 0 0 0 0,0 0 0 0 0,0 0 0 0 0,0-1 0 0 0,0 1 0 0 0,1-1 0 0 0,-1 0 0 0 0,1 0 0 0 0,-1 0-1 0 0,0 0 1 0 0,3-1 12 0 0,7 2 101 0 0,0-2-1 0 0,1 1 0 0 0,-1-2 1 0 0,0 0-1 0 0,0-1 0 0 0,0 0 1 0 0,0 0-1 0 0,0-2 0 0 0,-1 0 0 0 0,1 0 1 0 0,-1-1-1 0 0,0 0 0 0 0,0-1 1 0 0,-1-1-1 0 0,8-5-100 0 0,6-5 450 0 0,-1-1 0 0 0,-1-1-1 0 0,-1-2 1 0 0,-1 0 0 0 0,0-1 0 0 0,7-11-450 0 0,-5 4 175 0 0,-2 0 0 0 0,-1-2 0 0 0,-1 0-1 0 0,-2-1 1 0 0,-1-1 0 0 0,-1-1 0 0 0,-2 0 0 0 0,-2 0 0 0 0,7-30-175 0 0,-16 49-20 0 0,0 1 1 0 0,0-1 0 0 0,-1 1-1 0 0,-1-1 1 0 0,-1 0-1 0 0,0 1 1 0 0,0-1 0 0 0,-3-7 19 0 0,3 17-31 0 0,0 1 0 0 0,-1-1 0 0 0,1 1 1 0 0,-1-1-1 0 0,0 1 0 0 0,0-1 0 0 0,0 1 1 0 0,-1 0-1 0 0,1 0 0 0 0,-1 0 0 0 0,0 1 1 0 0,0-1-1 0 0,-1 1 0 0 0,1-1 0 0 0,-1 1 1 0 0,1 0-1 0 0,-1 0 0 0 0,0 1 0 0 0,0-1 0 0 0,-1 1 1 0 0,1 0-1 0 0,0 0 0 0 0,-1 0 0 0 0,1 0 1 0 0,-1 1-1 0 0,0 0 0 0 0,1 0 31 0 0,-4 0-40 0 0,1 1 0 0 0,0 0-1 0 0,0 0 1 0 0,0 0 0 0 0,0 1-1 0 0,0 0 1 0 0,0 1 0 0 0,0 0 0 0 0,0 0-1 0 0,0 0 1 0 0,1 1 0 0 0,-1-1 0 0 0,1 2-1 0 0,-1-1 1 0 0,1 1 0 0 0,0 0-1 0 0,1 0 1 0 0,-1 1 0 0 0,1-1 0 0 0,-4 6 40 0 0,-86 116-199 0 0,86-111 186 0 0,1 1 0 0 0,0 0 0 0 0,1 0-1 0 0,1 1 1 0 0,1 0 0 0 0,0 0 0 0 0,2 0 0 0 0,0 0 0 0 0,0 1 0 0 0,2-1 0 0 0,0 1 0 0 0,2 16 13 0 0,2-23-23 0 0,1 0 1 0 0,0-1 0 0 0,0 1 0 0 0,1-1 0 0 0,1 0 0 0 0,0-1 0 0 0,0 1 0 0 0,1-1 0 0 0,0 0 0 0 0,0-1 0 0 0,1 0 0 0 0,1 0-1 0 0,-1 0 1 0 0,1-1 0 0 0,0-1 0 0 0,1 1 0 0 0,-1-2 0 0 0,1 1 0 0 0,0-1 0 0 0,1-1 0 0 0,-1 0 0 0 0,1 0 0 0 0,0-1 0 0 0,0 0-1 0 0,7 0 23 0 0,150 12-3485 0 0,-63-48-7071 0 0,-87 22 6608 0 0,-4 3 1145 0 0</inkml:trace>
  <inkml:trace contextRef="#ctx0" brushRef="#br0" timeOffset="785.063">2912 435 920 0 0,'0'0'1562'0'0,"0"0"-149"0"0,0 0 151 0 0,0 0 232 0 0,0 0 136 0 0,0 0-121 0 0,0 0-328 0 0,0 0-368 0 0,0 0-288 0 0,0 0-204 0 0,0 0-87 0 0,0 0-8 0 0,0 0-21 0 0,-6 31-18 0 0,-15 95-11 0 0,20-125-460 0 0,0 0 0 0 0,1 0 1 0 0,-1 0-1 0 0,0 0 0 0 0,1 0 1 0 0,-1 0-1 0 0,1 0 1 0 0,0 0-1 0 0,-1 1 0 0 0,1-1 1 0 0,0 0-1 0 0,0 0 0 0 0,-1 0 1 0 0,1 0-1 0 0,0 0 0 0 0,0 1 1 0 0,0-1-1 0 0,0 0 0 0 0,1 0 1 0 0,-1 0-1 0 0,0 0 0 0 0,0 0 1 0 0,1 1-1 0 0,-1-1 0 0 0,1 0 1 0 0,-1 0-1 0 0,1 0 0 0 0,-1 0 1 0 0,1 0-1 0 0,0 0 1 0 0,-1 0-1 0 0,1-1 0 0 0,0 1 1 0 0,0 0-1 0 0,0 0 0 0 0,-1 0 1 0 0,1-1-1 0 0,0 1 0 0 0,0 0 1 0 0,0-1-1 0 0,0 1 0 0 0,0-1 1 0 0,1 1-1 0 0,-1-1 0 0 0,0 0 1 0 0,1 1-19 0 0,3 0 195 0 0,3 1 132 0 0,1 1 1 0 0,0-2-1 0 0,0 1 1 0 0,0-1-1 0 0,0 0 1 0 0,0-1-1 0 0,0 0 1 0 0,0 0-1 0 0,0-1 1 0 0,0 0-1 0 0,0-1 1 0 0,-1 0-1 0 0,1 0 1 0 0,0-1-1 0 0,1-1-327 0 0,4-2 174 0 0,-1 0 0 0 0,0-1 0 0 0,-1-1 0 0 0,1 0 0 0 0,-1 0 0 0 0,-1-1 0 0 0,0-1 0 0 0,0 0 0 0 0,-1 0 0 0 0,0-1 0 0 0,-1-1 0 0 0,0 1 0 0 0,-1-1 0 0 0,1-3-174 0 0,6-34-1567 0 0,-15 47 173 0 0,0 2-816 0 0,0 0-1333 0 0,0 0-2798 0 0,0 0-4575 0 0</inkml:trace>
  <inkml:trace contextRef="#ctx0" brushRef="#br0" timeOffset="1030.407">3700 409 12171 0 0,'0'0'2616'0'0,"0"0"-954"0"0,0 0-463 0 0,0 0-106 0 0,0 0-144 0 0,0 0-141 0 0,0 0-177 0 0,0 0-139 0 0,0 0-134 0 0,-34 12-111 0 0,-108 37-107 0 0,70-6-45 0 0,64-34-82 0 0,-50 81-212 0 0,57-88 179 0 0,0 0 0 0 0,0 1 0 0 0,0-1 0 0 0,1 1 0 0 0,-1-1 1 0 0,1 0-1 0 0,0 1 0 0 0,-1-1 0 0 0,1 1 0 0 0,0-1 1 0 0,0 1-1 0 0,1-1 0 0 0,-1 1 0 0 0,1-1 0 0 0,-1 1 0 0 0,1-1 1 0 0,-1 0-1 0 0,1 1 0 0 0,0-1 0 0 0,0 0 0 0 0,1 0 1 0 0,-1 0-1 0 0,0 1 0 0 0,1-1 0 0 0,-1 0 0 0 0,1-1 1 0 0,-1 1-1 0 0,1 0 0 0 0,0 0 0 0 0,0-1 0 0 0,0 1 0 0 0,0-1 1 0 0,0 0-1 0 0,0 1 0 0 0,0-1 0 0 0,1 0 0 0 0,-1 0 1 0 0,0 0-1 0 0,1-1 0 0 0,1 1 20 0 0,11 3-102 0 0,1 0 0 0 0,-1-2 0 0 0,1 0 0 0 0,-1-1-1 0 0,1 0 1 0 0,0-1 0 0 0,-1-1 0 0 0,1 0 0 0 0,0-2 0 0 0,-1 1 0 0 0,0-2 0 0 0,0 0 0 0 0,8-4 102 0 0,51-18-2665 0 0,-4-4-3311 0 0,-33 15 774 0 0,-17 7-1110 0 0</inkml:trace>
  <inkml:trace contextRef="#ctx0" brushRef="#br0" timeOffset="1304.888">4261 59 14883 0 0,'0'0'1730'0'0,"0"0"-513"0"0,0 0-144 0 0,0 0 4 0 0,0 0-29 0 0,0 0-165 0 0,0 0-205 0 0,0 0-141 0 0,0 0-53 0 0,0 0-26 0 0,0 0-51 0 0,0 0-65 0 0,0 0-71 0 0,-5 34-72 0 0,-15 107-47 0 0,8 78 130 0 0,13-197-365 0 0,1 0-1 0 0,0 0 0 0 0,2 0 1 0 0,0 0-1 0 0,2-1 0 0 0,5 16 84 0 0,40 63-3594 0 0,-46-89 2622 0 0,-4-10-2555 0 0,-1-1-3513 0 0,0 0-3038 0 0</inkml:trace>
  <inkml:trace contextRef="#ctx0" brushRef="#br0" timeOffset="1548.002">3985 379 12211 0 0,'0'0'1924'0'0,"0"0"-542"0"0,0 0-207 0 0,0 0-90 0 0,0 0-87 0 0,0 0-165 0 0,0 0-191 0 0,0 0-128 0 0,0 0-101 0 0,0 0-115 0 0,31-1-96 0 0,99-6-58 0 0,116 12 94 0 0,-218-5-600 0 0,84-2-1589 0 0,-38-4-8690 0 0,-49 3 1536 0 0</inkml:trace>
  <inkml:trace contextRef="#ctx0" brushRef="#br0" timeOffset="-770.547">474 586 0 0 0,'0'0'3973'0'0,"0"0"-2066"0"0,0 0-878 0 0,0 0-43 0 0,0 0 186 0 0,0 0 167 0 0,0 0-26 0 0,0 0-233 0 0,0 0-292 0 0,0 0-232 0 0,0 0-139 0 0,0 0-100 0 0,-3 24-49 0 0,-23 158 322 0 0,20-127-360 0 0,5-34-98 0 0,0-1 1 0 0,-2 0-1 0 0,0 0 1 0 0,-1 0 0 0 0,-1-1-1 0 0,-1 1 1 0 0,-1-1-1 0 0,0 0 1 0 0,-2-1-1 0 0,-3 6-132 0 0,12-24 46 0 0,0-1 0 0 0,-1 1-1 0 0,1-1 1 0 0,0 1 0 0 0,0-1 0 0 0,0 1-1 0 0,-1-1 1 0 0,1 1 0 0 0,0-1-1 0 0,-1 1 1 0 0,1-1 0 0 0,0 1-1 0 0,-1-1 1 0 0,1 1 0 0 0,-1 0-1 0 0,1-1 1 0 0,-1 1 0 0 0,1 0 0 0 0,-1-1-1 0 0,1 1 1 0 0,-1 0 0 0 0,1 0-1 0 0,-1-1 1 0 0,1 1 0 0 0,-1 0-1 0 0,1 0 1 0 0,-1 0 0 0 0,1 0-1 0 0,-1 0 1 0 0,1 0 0 0 0,-1 0 0 0 0,0 0-1 0 0,1 0 1 0 0,-1 0 0 0 0,1 0-1 0 0,-1 0 1 0 0,1 0 0 0 0,-1 0-1 0 0,1 0 1 0 0,-1 1 0 0 0,1-1-1 0 0,-1 0 1 0 0,1 0 0 0 0,-1 1 0 0 0,1-1-1 0 0,-1 0 1 0 0,1 1 0 0 0,-1-1-1 0 0,1 0 1 0 0,-1 1 0 0 0,1-1-1 0 0,0 1 1 0 0,-1-1 0 0 0,1 1-1 0 0,0-1 1 0 0,-1 1 0 0 0,1-1 0 0 0,0 1-1 0 0,0-1 1 0 0,0 1 0 0 0,-1-1-1 0 0,1 1 1 0 0,0-1 0 0 0,0 1-1 0 0,0-1-45 0 0,-2-48 898 0 0,2 47-946 0 0,5-30 82 0 0,1 0 0 0 0,2 0 1 0 0,1 1-1 0 0,1 0 0 0 0,1 1 1 0 0,2 0-1 0 0,1 1 0 0 0,1 1 1 0 0,6-6-35 0 0,-3-1 3 0 0,97-153 85 0 0,-27 72 56 0 0,-33 64 149 0 0,-53 52-278 0 0,-1-1 0 0 0,1 1-1 0 0,-1 0 1 0 0,0 0 0 0 0,1 1-1 0 0,-1-1 1 0 0,0 0 0 0 0,1 0-1 0 0,-1 1 1 0 0,0-1 0 0 0,0 1-1 0 0,0-1 1 0 0,0 1 0 0 0,0-1-1 0 0,-1 1 1 0 0,1-1 0 0 0,0 1-1 0 0,-1 0 1 0 0,1-1 0 0 0,-1 1-1 0 0,0 0 1 0 0,1 0 0 0 0,-1-1-1 0 0,0 1 1 0 0,0 0 0 0 0,0 0-1 0 0,0-1 1 0 0,-1 2-15 0 0,20 243 895 0 0,-22-240-877 0 0,1 1 0 0 0,-1-1 0 0 0,0 0 1 0 0,-1 1-1 0 0,1-2 0 0 0,-1 1 0 0 0,-1 0 0 0 0,1-1 0 0 0,-1 0 0 0 0,0 0 1 0 0,0 0-1 0 0,0 0 0 0 0,-1-1 0 0 0,1 0 0 0 0,-1 0 0 0 0,0-1 0 0 0,0 1 1 0 0,-1-1-1 0 0,1-1 0 0 0,-1 1 0 0 0,1-1 0 0 0,-1 0 0 0 0,-5 0-18 0 0,-1 2-158 0 0,-1 0 0 0 0,0-1 0 0 0,0 0 0 0 0,0-1 1 0 0,0-1-1 0 0,0-1 0 0 0,0 0 0 0 0,0 0 0 0 0,-1-1 0 0 0,1-1 0 0 0,0-1 158 0 0,-22-19-2687 0 0,29 10-1209 0 0,3-1-3840 0 0,3 9 122 0 0</inkml:trace>
  <inkml:trace contextRef="#ctx0" brushRef="#br0" timeOffset="-254.45">785 832 3545 0 0,'0'0'1203'0'0,"0"0"-22"0"0,0 0 428 0 0,0 0 400 0 0,0 0 97 0 0,0 0-244 0 0,0 0-430 0 0,0 0-365 0 0,32-14-204 0 0,99-49-144 0 0,-52 11 440 0 0,-55 32-806 0 0,0-1 0 0 0,-2-1 1 0 0,0-1-1 0 0,-2-1 1 0 0,-1-1-1 0 0,0-1 1 0 0,-2 0-1 0 0,8-19-353 0 0,-19 34 61 0 0,-1 0-1 0 0,0 0 1 0 0,-1-1-1 0 0,-1 0 1 0 0,1 0 0 0 0,-2 0-1 0 0,0 0 1 0 0,0 0 0 0 0,-1-1-1 0 0,-1 1 1 0 0,-1-12-61 0 0,0 23-19 0 0,0-1 0 0 0,0 0 0 0 0,0 0 1 0 0,-1 1-1 0 0,1-1 0 0 0,-1 1 0 0 0,0-1 1 0 0,1 1-1 0 0,-1 0 0 0 0,0 0 0 0 0,0-1 1 0 0,0 1-1 0 0,1 0 0 0 0,-1 1 0 0 0,0-1 0 0 0,0 0 1 0 0,-1 1-1 0 0,1-1 0 0 0,0 1 0 0 0,0-1 1 0 0,0 1-1 0 0,0 0 0 0 0,0 0 0 0 0,0 0 0 0 0,-1 0 1 0 0,1 0-1 0 0,0 1 0 0 0,0-1 0 0 0,0 1 1 0 0,0-1-1 0 0,0 1 0 0 0,0 0 0 0 0,0-1 1 0 0,0 1-1 0 0,0 0 0 0 0,0 1 0 0 0,0-1 0 0 0,1 0 1 0 0,-1 0-1 0 0,-1 2 19 0 0,-7 5-31 0 0,0 0 1 0 0,1 0-1 0 0,0 1 0 0 0,0 0 1 0 0,1 1-1 0 0,0 0 0 0 0,1 0 1 0 0,0 1-1 0 0,1 0 0 0 0,0 0 1 0 0,-4 11 30 0 0,9-20-5 0 0,1 0 0 0 0,-1 0 0 0 0,1 0 0 0 0,0 0 0 0 0,-1 0 0 0 0,1-1 0 0 0,0 1 0 0 0,1 0 0 0 0,-1 0 0 0 0,0 0 0 0 0,0 0 0 0 0,1 0 0 0 0,-1 0 0 0 0,1 0 0 0 0,0 0 0 0 0,-1-1 0 0 0,1 1 0 0 0,0 0 0 0 0,0 0 0 0 0,0-1 0 0 0,0 1 0 0 0,0-1 0 0 0,1 1 0 0 0,-1-1 0 0 0,0 1 0 0 0,1-1 0 0 0,-1 0 0 0 0,1 0 0 0 0,0 1 0 0 0,-1-1 0 0 0,1 0 1 0 0,0-1-1 0 0,-1 1 0 0 0,1 0 0 0 0,0 0 0 0 0,0-1 0 0 0,0 1 0 0 0,0-1 0 0 0,0 0 0 0 0,0 1 5 0 0,84 7 159 0 0,-81-8-143 0 0,0-1-1 0 0,0 0 1 0 0,0 0 0 0 0,1 1 0 0 0,-1 0 0 0 0,0 0-1 0 0,1 0 1 0 0,-1 1 0 0 0,0 0 0 0 0,1 0 0 0 0,-1 0-1 0 0,0 0 1 0 0,0 1 0 0 0,0 0 0 0 0,0 0 0 0 0,0 0-1 0 0,0 1 1 0 0,-1 0 0 0 0,1 0 0 0 0,-1 0 0 0 0,0 0-1 0 0,0 0 1 0 0,0 1 0 0 0,0 0 0 0 0,-1 0 0 0 0,1 0 0 0 0,-1 0-1 0 0,0 1 1 0 0,0-1 0 0 0,-1 1 0 0 0,1 0 0 0 0,-1 0-1 0 0,0 0 1 0 0,0 0 0 0 0,0 1-16 0 0,-15 78-56 0 0,-4-22-3864 0 0,30-53-7405 0 0,-9-9 4952 0 0</inkml:trace>
  <inkml:trace contextRef="#ctx0" brushRef="#br0" timeOffset="12316.985">51 1683 12771 0 0,'0'0'823'0'0,"0"0"-281"0"0,0 0-96 0 0,0 0 187 0 0,0 0 195 0 0,0 0 46 0 0,0 0-135 0 0,-9 32-271 0 0,-28 98-239 0 0,33-79-185 0 0,7-47-68 0 0,43 17-2657 0 0,-17-37-7599 0 0,-26 11 4868 0 0</inkml:trace>
  <inkml:trace contextRef="#ctx0" brushRef="#br0" timeOffset="12468.506">33 1285 8122 0 0,'0'0'920'0'0,"0"0"-640"0"0,0 0-560 0 0,0 0-256 0 0,0 0-16 0 0,0 0 88 0 0,0 0 160 0 0,0 0-49 0 0,0 0-399 0 0,0 0-1040 0 0,0 0-1193 0 0,0 0 1681 0 0</inkml:trace>
  <inkml:trace contextRef="#ctx0" brushRef="#br0" timeOffset="13042.758">467 1580 5769 0 0,'0'0'1729'0'0,"0"0"-337"0"0,0 0-108 0 0,0 0 148 0 0,0 0 95 0 0,0 0-129 0 0,0 0-344 0 0,0 0-377 0 0,0 0-282 0 0,0 0-203 0 0,-22 33-112 0 0,-66 107-36 0 0,85-138-43 0 0,1 0 0 0 0,1 0 0 0 0,-1 0 0 0 0,0 0 0 0 0,0 0 0 0 0,1 0 0 0 0,0 1 0 0 0,-1-1 0 0 0,1 1 0 0 0,0-1 0 0 0,0 1 0 0 0,0-1 0 0 0,0 1 0 0 0,1 0 0 0 0,-1-1 0 0 0,1 1 0 0 0,0 0 0 0 0,-1 0-1 0 0,1-1 1 0 0,0 1 0 0 0,1 0 0 0 0,-1 0 0 0 0,0-1 0 0 0,1 1 0 0 0,0 0-1 0 0,1 3 7 0 0,2 0 34 0 0,0-1 1 0 0,0 1 0 0 0,0-1 0 0 0,1 0 0 0 0,-1 0 0 0 0,1-1-1 0 0,1 1 1 0 0,-1-1 0 0 0,1 0 0 0 0,-1 0 0 0 0,1-1-1 0 0,0 0 1 0 0,0 0 0 0 0,1 0 0 0 0,-1-1 0 0 0,0 0-1 0 0,1 0 1 0 0,0-1 0 0 0,-1 1 0 0 0,1-2 0 0 0,0 1-1 0 0,0-1 1 0 0,-1 0 0 0 0,1 0 0 0 0,0 0 0 0 0,0-1 0 0 0,-1 0-1 0 0,1-1 1 0 0,0 0 0 0 0,-1 0 0 0 0,1 0 0 0 0,-1-1-1 0 0,0 1 1 0 0,0-2 0 0 0,0 1 0 0 0,0-1 0 0 0,0 0-42 0 0,20-11 126 0 0,0-1 1 0 0,0-2 0 0 0,-2 0-1 0 0,0-2 1 0 0,-1 0 0 0 0,-1-2-1 0 0,-1 0 1 0 0,-1-2 0 0 0,-1 0 0 0 0,-1-1-1 0 0,-2-1 1 0 0,0 0 0 0 0,-2-2-1 0 0,0 1 1 0 0,-2-2 0 0 0,-2 1-1 0 0,0-2 1 0 0,-2 0-127 0 0,-5 22-40 0 0,-1 0-1 0 0,0 0 1 0 0,0 0 0 0 0,-1-1-1 0 0,0 1 1 0 0,0-1 0 0 0,-1 1-1 0 0,0-1 1 0 0,-1 1 0 0 0,1 0-1 0 0,-2-1 1 0 0,1 1 0 0 0,-1 0-1 0 0,-1-1 1 0 0,1 1 0 0 0,-1 0-1 0 0,-1 1 1 0 0,1-1 0 0 0,-1 1-1 0 0,-1-1 1 0 0,1 1 0 0 0,-1 0-1 0 0,-1 1 1 0 0,1-1 0 0 0,-1 1-1 0 0,0 0 1 0 0,-1 1 0 0 0,1-1-1 0 0,-1 1 1 0 0,0 0 0 0 0,0 1-1 0 0,-5-2 41 0 0,2 3-31 0 0,1 2 1 0 0,-1-1-1 0 0,0 1 0 0 0,0 1 0 0 0,1 0 0 0 0,-1 0 1 0 0,0 1-1 0 0,0 0 0 0 0,1 1 0 0 0,-1 0 0 0 0,0 1 1 0 0,1-1-1 0 0,0 2 0 0 0,0-1 0 0 0,0 2 0 0 0,0-1 0 0 0,1 1 1 0 0,-1 0-1 0 0,1 1 0 0 0,0 0 0 0 0,1 0 0 0 0,-1 1 1 0 0,2 0-1 0 0,-1 0 0 0 0,0 0 0 0 0,1 1 0 0 0,1 0 1 0 0,-1 0-1 0 0,2 1 0 0 0,-5 7 31 0 0,0 0 1 0 0,1 0 0 0 0,0 0 0 0 0,0 1 0 0 0,2 0 0 0 0,0 0 1 0 0,1 1-1 0 0,1 0 0 0 0,1 0 0 0 0,0 0 0 0 0,2 0 0 0 0,0 0 0 0 0,0 0 0 0 0,2 1 0 0 0,0-1 0 0 0,2 0 1 0 0,0 0-1 0 0,1 2-1 0 0,0-9 19 0 0,1-1 0 0 0,0 1 1 0 0,0-1-1 0 0,2 0 1 0 0,-1 0-1 0 0,1-1 0 0 0,0 0 1 0 0,1 0-1 0 0,0 0 0 0 0,0-1 1 0 0,1-1-1 0 0,0 1 0 0 0,1-1 1 0 0,-1-1-1 0 0,1 0 1 0 0,0 0-1 0 0,1-1 0 0 0,5 2-19 0 0,7 2 108 0 0,-1-1-1 0 0,2-1 0 0 0,-1-1 0 0 0,1 0 1 0 0,0-2-1 0 0,0-1 0 0 0,0-2 1 0 0,10 0-108 0 0,-24-1 57 0 0,21 1 219 0 0,-1-1 0 0 0,0-2 0 0 0,0-1 0 0 0,0-2 0 0 0,16-4-276 0 0,-25 5 81 0 0,-1-1 0 0 0,1-1 0 0 0,-1-1-1 0 0,-1-1 1 0 0,0 0 0 0 0,0-1 0 0 0,0-2-1 0 0,-1 0 1 0 0,-1 0 0 0 0,0-2 0 0 0,0 0 0 0 0,-1-1-1 0 0,-1-1 1 0 0,0 0 0 0 0,-2-1 0 0 0,1 0-1 0 0,-2-1 1 0 0,0-1 0 0 0,-1 0 0 0 0,-1 0 0 0 0,0-3-81 0 0,-8 18-14 0 0,-1 0 0 0 0,1 0 0 0 0,-1 1 0 0 0,0-1 0 0 0,0 0 0 0 0,0 0 0 0 0,0 0 0 0 0,0-1 0 0 0,-1 1 0 0 0,1 0 0 0 0,-1 0 0 0 0,0 0 0 0 0,0 0 0 0 0,0 0 0 0 0,-1-1 0 0 0,1 1 0 0 0,-1 0 0 0 0,1 0 0 0 0,-1 0 0 0 0,0 0 0 0 0,0 0 0 0 0,0 0 0 0 0,-1 0 0 0 0,1 0 0 0 0,-1 1 0 0 0,0-1 0 0 0,0 0 0 0 0,1 1 0 0 0,-2 0 0 0 0,1-1 0 0 0,0 1 0 0 0,0 0 0 0 0,-1 0 0 0 0,1 0 0 0 0,-1 0 0 0 0,0 1 0 0 0,1-1 0 0 0,-1 1 0 0 0,0-1 0 0 0,0 1 0 0 0,0 0 0 0 0,0 0 0 0 0,0 0 0 0 0,0 1 0 0 0,0-1 0 0 0,0 1 0 0 0,-4-1 14 0 0,-5 3-46 0 0,0 0 0 0 0,0 0 0 0 0,1 1 0 0 0,-1 0 0 0 0,1 1 0 0 0,-1 1 0 0 0,1 0 0 0 0,0 0 0 0 0,1 1 0 0 0,-1 0 0 0 0,1 1 0 0 0,1 0 0 0 0,-1 1 1 0 0,1 0-1 0 0,0 0 0 0 0,1 1 0 0 0,0 0 0 0 0,0 0 0 0 0,1 1 0 0 0,1 0 0 0 0,-1 1 0 0 0,2-1 0 0 0,-1 1 0 0 0,1 0 0 0 0,1 1 0 0 0,0-1 0 0 0,1 1 0 0 0,0-1 0 0 0,1 1 0 0 0,0 0 0 0 0,1 0 0 0 0,0 0 0 0 0,1 1 0 0 0,0 3 46 0 0,3-10-6 0 0,1 0 0 0 0,0 0 0 0 0,0 0 0 0 0,1-1-1 0 0,-1 0 1 0 0,1 0 0 0 0,0 0 0 0 0,0-1 0 0 0,1 1 0 0 0,-1-1-1 0 0,1-1 1 0 0,0 1 0 0 0,0-1 0 0 0,0 0 0 0 0,1 0 0 0 0,-1-1 0 0 0,1 1-1 0 0,0-2 1 0 0,-1 1 0 0 0,1-1 0 0 0,0 0 0 0 0,0 0 0 0 0,4-1 6 0 0,149 4 41 0 0,-38-33-154 0 0,-6-21-2010 0 0,-80 28-2086 0 0,-4 0-4404 0 0,-18 10 3016 0 0</inkml:trace>
  <inkml:trace contextRef="#ctx0" brushRef="#br0" timeOffset="13404.133">2232 1399 5833 0 0,'0'0'2322'0'0,"0"0"-590"0"0,0 0-29 0 0,0 0 302 0 0,0 0 101 0 0,0 0-186 0 0,0 0-432 0 0,0 0-478 0 0,0 0-346 0 0,0 0-274 0 0,0 0-212 0 0,0 0-72 0 0,0 0-54 0 0,-12 6-7 0 0,-77 44 58 0 0,-28 64-113 0 0,115-112-2 0 0,1 0-1 0 0,0 0 0 0 0,-1 0 1 0 0,1 0-1 0 0,0 1 0 0 0,0-1 0 0 0,0 0 1 0 0,1 1-1 0 0,-1-1 0 0 0,0 1 1 0 0,1-1-1 0 0,0 1 0 0 0,-1-1 1 0 0,1 1-1 0 0,0-1 0 0 0,0 1 1 0 0,1-1-1 0 0,-1 1 0 0 0,0-1 1 0 0,1 1-1 0 0,0-1 0 0 0,-1 1 1 0 0,1-1-1 0 0,0 1 0 0 0,0-1 0 0 0,1 0 1 0 0,-1 0-1 0 0,0 0 0 0 0,1 0 1 0 0,-1 0-1 0 0,1 0 0 0 0,0 0 1 0 0,-1 0-1 0 0,1 0 0 0 0,0-1 1 0 0,0 1-1 0 0,0-1 0 0 0,0 1 1 0 0,1-1-1 0 0,-1 0 0 0 0,0 0 1 0 0,1 0-1 0 0,-1 0 13 0 0,61 23-90 0 0,-52-22 84 0 0,0 1 0 0 0,1 1-1 0 0,-1 0 1 0 0,-1 0 0 0 0,1 1 0 0 0,-1 1-1 0 0,0-1 1 0 0,0 2 0 0 0,0-1 0 0 0,-1 2-1 0 0,0-1 1 0 0,0 1 0 0 0,-1 0 0 0 0,0 1-1 0 0,-1 0 1 0 0,1 0 0 0 0,-1 2 6 0 0,-5-8 32 0 0,-1 0 0 0 0,0 0 0 0 0,1 1-1 0 0,-1-1 1 0 0,-1 0 0 0 0,1 0 0 0 0,0 1 0 0 0,-1-1 0 0 0,0 0 0 0 0,0 0 0 0 0,0 1 0 0 0,0-1 0 0 0,0 0 0 0 0,-1 1 0 0 0,1-1 0 0 0,-1 0-1 0 0,0 0 1 0 0,0 0 0 0 0,0 1 0 0 0,-1-1 0 0 0,1 0 0 0 0,-1 0 0 0 0,1-1 0 0 0,-1 1 0 0 0,0 0 0 0 0,0-1 0 0 0,0 1 0 0 0,0-1 0 0 0,-1 1-1 0 0,1-1 1 0 0,-1 0 0 0 0,0 0 0 0 0,1 0 0 0 0,-1 0 0 0 0,0-1 0 0 0,0 1 0 0 0,-2 0-32 0 0,-7 4 45 0 0,0 0 0 0 0,0-1 1 0 0,-1 0-1 0 0,0-1 0 0 0,0 0 0 0 0,0-1 1 0 0,-1-1-1 0 0,-8 1-45 0 0,-42-1-1044 0 0,23-4-5743 0 0,33-1-1302 0 0</inkml:trace>
  <inkml:trace contextRef="#ctx0" brushRef="#br0" timeOffset="35842.974">3217 1605 12939 0 0,'0'0'1401'0'0,"0"0"-330"0"0,0 0-376 0 0,0 0 12 0 0,0 0 313 0 0,0 0 235 0 0,0 0-47 0 0,0 0-254 0 0,0 0-358 0 0,0 0-273 0 0,0 0-126 0 0,0 27 1133 0 0,9-13-4558 0 0,-7-8-973 0 0,-2-1-3460 0 0,0-1-945 0 0</inkml:trace>
  <inkml:trace contextRef="#ctx0" brushRef="#br0" timeOffset="38528.459">3247 2033 6369 0 0,'0'0'1813'0'0,"0"0"-238"0"0,0 0 128 0 0,0 0 289 0 0,0 0 119 0 0,0 0-213 0 0,0 0-420 0 0,0 0-383 0 0,0 0-254 0 0,0 0-125 0 0,0 0-78 0 0,-5 4-53 0 0,-23 24 833 0 0,28-27-1079 0 0,0-1-70 0 0,0 0-76 0 0,0 0-70 0 0,0 0-52 0 0,0 0-21 0 0,0 0-4 0 0,19-5-1100 0 0,-2-5-1645 0 0,1 0-6768 0 0,-8 5-2612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0 220 3073 0 0,'0'0'1516'0'0,"0"0"-268"0"0,0 0 23 0 0,0 0 368 0 0,0 0 332 0 0,0 0-29 0 0,0 0-418 0 0,0 0-551 0 0,0 0-447 0 0,0 0-210 0 0,0 0-37 0 0,0 0 55 0 0,0 0 90 0 0,6-2 81 0 0,185-46 2744 0 0,61 28-2060 0 0,-251 20-1074 0 0,-1 0 54 0 0,0 0 62 0 0,-18 4 772 0 0,4-4-951 0 0,0-2 1 0 0,0 1-1 0 0,0-2 0 0 0,1 0 1 0 0,-1-1-1 0 0,1 0 0 0 0,-1-1 0 0 0,1 0 1 0 0,1-1-1 0 0,-1-1 0 0 0,1 0 1 0 0,0 0-1 0 0,1-1 0 0 0,-9-8-52 0 0,-24-31-333 0 0,44 46 184 0 0,0 0 0 0 0,0 0 0 0 0,0 0 1 0 0,0 0-1 0 0,0 0 0 0 0,0 0 0 0 0,0 0 1 0 0,0 0-1 0 0,0 0 0 0 0,1 0 0 0 0,-1 0 0 0 0,0 0 1 0 0,1 0-1 0 0,-1 0 0 0 0,1 0 0 0 0,-1 0 1 0 0,1 0-1 0 0,0 0 0 0 0,-1 0 0 0 0,1 1 0 0 0,0-1 1 0 0,-1 0-1 0 0,1 1 0 0 0,0-1 0 0 0,0 0 1 0 0,0 1-1 0 0,0-1 0 0 0,-1 1 0 0 0,1-1 0 0 0,0 1 1 0 0,0-1-1 0 0,0 1 0 0 0,0 0 0 0 0,0-1 1 0 0,0 1-1 0 0,0 0 0 0 0,0 0 0 0 0,0 0 0 0 0,0 0 1 0 0,0 0-1 0 0,1 0 0 0 0,-1 0 0 0 0,0 0 1 0 0,0 0-1 0 0,0 1 0 0 0,0-1 0 0 0,0 0 0 0 0,0 1 1 0 0,0-1-1 0 0,0 1 149 0 0,1-1-402 0 0,37-1-9001 0 0,-24 1 2751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0,'0'0'1190'0'0,"0"0"274"0"0,0 0 356 0 0,0 0 327 0 0,0 0 185 0 0,0 0-87 0 0,0 0-282 0 0,32-7-330 0 0,99-21-306 0 0,52 8 1452 0 0,59 20 671 0 0,-328-48-2475 0 0,75 42-943 0 0,0-1 1 0 0,0 0-1 0 0,1-1 0 0 0,0 0 1 0 0,0 0-1 0 0,1-1 1 0 0,0 0-1 0 0,1-1 0 0 0,0 0 1 0 0,0 0-1 0 0,1 0 0 0 0,0-1 1 0 0,1-1-1 0 0,0 1 0 0 0,-3-12-32 0 0,12-35-1927 0 0,9 44-1942 0 0,7 2-4035 0 0,-8 8-2206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2921 0 0,'0'0'2007'0'0,"0"0"-632"0"0,0 0-310 0 0,0 0 158 0 0,0 0 276 0 0,0 0 108 0 0,0 0-196 0 0,0 0-275 0 0,0 0-114 0 0,0 0 1 0 0,0 0 89 0 0,0 0 22 0 0,0 0-101 0 0,15 2-122 0 0,111 7 1163 0 0,98-38 80 0 0,-121 11-2093 0 0,-55 8-388 0 0,-18 4 62 0 0,-9 2-2659 0 0,-4 2-2343 0 0,0 1-3408 0 0,-15 1 1365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11386 0 0,'0'0'3513'0'0,"0"0"-3009"0"0,0 0-96 0 0,0 0 433 0 0,0 0 271 0 0,0 0 136 0 0,0 0-152 0 0,0 0-304 0 0,0 0-231 0 0,212 44-201 0 0,-170-44-128 0 0,6 0-136 0 0,0 0-128 0 0,0 0-216 0 0,0 0-577 0 0,-6 3-1103 0 0,-11-3-2857 0 0,-12 0-7786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4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21 432 0 0 0,'0'0'467'0'0,"0"0"600"0"0,0 0 256 0 0,0 0 290 0 0,0 0 276 0 0,0 0 26 0 0,0 0-250 0 0,0 0-360 0 0,0 0-354 0 0,0 0-247 0 0,0 0-148 0 0,-3 17-72 0 0,-11 49-17 0 0,11-49-14 0 0,13-19 3708 0 0,47-129-796 0 0,-37 88-3165 0 0,3 1 0 0 0,1 1 1 0 0,2 1-1 0 0,2 1 0 0 0,8-6-200 0 0,-7 13 77 0 0,-20 19-52 0 0,1 1 0 0 0,1 0 0 0 0,0 0 0 0 0,1 2 0 0 0,0-1 0 0 0,1 1 0 0 0,0 1 0 0 0,1 0 0 0 0,10-4-25 0 0,-22 12-9 0 0,-1 0 0 0 0,1 0 0 0 0,0 1 0 0 0,-1-1-1 0 0,1 1 1 0 0,0-1 0 0 0,0 1 0 0 0,0 0 0 0 0,0 0 0 0 0,-1-1 0 0 0,1 1 0 0 0,0 1 0 0 0,0-1 0 0 0,0 0 0 0 0,0 0 0 0 0,-1 1 0 0 0,1-1 0 0 0,0 1 0 0 0,0-1 0 0 0,-1 1 0 0 0,1 0 0 0 0,0 0 0 0 0,-1 0 0 0 0,1 0 0 0 0,-1 0-1 0 0,1 0 1 0 0,-1 0 0 0 0,1 0 0 0 0,-1 1 0 0 0,0-1 0 0 0,0 0 0 0 0,0 1 0 0 0,1-1 0 0 0,-1 1 0 0 0,-1-1 0 0 0,1 1 0 0 0,0 0 0 0 0,0-1 0 0 0,-1 1 0 0 0,1 0 0 0 0,-1 0 0 0 0,1 0 0 0 0,-1-1 0 0 0,0 2 9 0 0,9 87-1 0 0,-9-82 5 0 0,0 176 80 0 0,-1-182-81 0 0,1-1-1 0 0,0 1 1 0 0,0 0 0 0 0,0-1-1 0 0,0 1 1 0 0,0 0 0 0 0,0-1-1 0 0,1 1 1 0 0,-1-1 0 0 0,1 1-1 0 0,-1 0 1 0 0,1-1 0 0 0,-1 1-1 0 0,1-1 1 0 0,0 1-1 0 0,0-1 1 0 0,-1 0 0 0 0,1 1-1 0 0,0-1 1 0 0,0 0 0 0 0,1 1-1 0 0,-1-1 1 0 0,0 0 0 0 0,0 0-1 0 0,0 0 1 0 0,1 0 0 0 0,-1 0-1 0 0,1 0 1 0 0,-1-1 0 0 0,1 1-1 0 0,-1 0 1 0 0,1-1 0 0 0,-1 1-1 0 0,1-1 1 0 0,-1 0 0 0 0,1 1-1 0 0,0-1 1 0 0,-1 0 0 0 0,1 0-1 0 0,0 0 1 0 0,-1 0 0 0 0,1 0-1 0 0,0 0 1 0 0,-1-1 0 0 0,2 1-3 0 0,70-33 353 0 0,230-246-11 0 0,-259 253-526 0 0,-38 56 101 0 0,-9 224 43 0 0,31-182-1681 0 0,-10-53-2154 0 0,3-7-4413 0 0,-11-9-1713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2545 0 0,'0'0'1540'0'0,"0"0"-224"0"0,0 0-68 0 0,0 0 229 0 0,0 0 247 0 0,0 0-41 0 0,0 0-313 0 0,0 0-343 0 0,0 0-254 0 0,0 0-151 0 0,0 0-26 0 0,0 0-24 0 0,6 9-68 0 0,1-1-361 0 0,17 49 525 0 0,-21 267 453 0 0,-24-233-1069 0 0,14-86 1245 0 0,3-23-792 0 0,2-27-170 0 0,21-128 365 0 0,-14 144-666 0 0,2 0 0 0 0,1 1 0 0 0,1-1 0 0 0,2 2 0 0 0,1-1 0 0 0,0 2 1 0 0,2 0-1 0 0,2 0 0 0 0,12-16-34 0 0,-24 37 6 0 0,0 1 1 0 0,0-1-1 0 0,0 1 1 0 0,1 0-1 0 0,0 1 1 0 0,-1-1 0 0 0,1 1-1 0 0,0 0 1 0 0,1 0-1 0 0,-1 0 1 0 0,0 1-1 0 0,1 0 1 0 0,-1 0-1 0 0,1 0 1 0 0,0 1 0 0 0,0 0-1 0 0,0 0 1 0 0,-1 0-1 0 0,1 1 1 0 0,0 0-1 0 0,0 0 1 0 0,0 0-1 0 0,5 2-6 0 0,-4 2 0 0 0,-1 1 0 0 0,0 0-1 0 0,1 0 1 0 0,-1 1 0 0 0,-1-1-1 0 0,1 1 1 0 0,-1 1 0 0 0,0-1-1 0 0,-1 1 1 0 0,0 0 0 0 0,0 0-1 0 0,0 0 1 0 0,-1 0 0 0 0,2 5 0 0 0,-1-3 18 0 0,27 35-904 0 0,-23-50-14121 0 0,-8 5 8611 0 0</inkml:trace>
  <inkml:trace contextRef="#ctx0" brushRef="#br0" timeOffset="747.513">978 0 944 0 0,'0'0'1278'0'0,"0"0"-41"0"0,0 0 330 0 0,0 0 479 0 0,0 0 304 0 0,0 0-21 0 0,0 0-318 0 0,0 0-423 0 0,0 0-392 0 0,0 0-264 0 0,0 0-179 0 0,0 0-127 0 0,-3 27-79 0 0,-8 83-85 0 0,-28 14 538 0 0,-66 112-3277 0 0,85-216-2598 0 0,3-13-5504 0 0,11-4 7044 0 0</inkml:trace>
  <inkml:trace contextRef="#ctx0" brushRef="#br0" timeOffset="997.574">571 115 3113 0 0,'0'0'2847'0'0,"0"0"-904"0"0,0 0-633 0 0,0 0-227 0 0,0 0 91 0 0,0 0 197 0 0,0 0 12 0 0,0 0-138 0 0,0 0-200 0 0,0 0-254 0 0,0 0-174 0 0,0 0-102 0 0,0 0-52 0 0,26 22-55 0 0,85 72-84 0 0,21 3 282 0 0,-121-89-944 0 0,85 54 436 0 0,-61-46-2803 0 0,-1-2-3583 0 0,-23-11 1123 0 0,-5-3-675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19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12 5225 0 0,'0'0'1251'0'0,"0"0"-476"0"0,0 0-212 0 0,0 0 241 0 0,0 0 387 0 0,0 0 268 0 0,0 0 48 0 0,0 0-179 0 0,0 0-246 0 0,0 0-212 0 0,0 0-167 0 0,7 18-127 0 0,23 58-86 0 0,-10 44 656 0 0,-18-80-845 0 0,4 346 408 0 0,-16-330-725 0 0,4-27-2182 0 0,3 0-7688 0 0,4-28 5312 0 0,2-1 2599 0 0,-3 0 644 0 0</inkml:trace>
  <inkml:trace contextRef="#ctx0" brushRef="#br0" timeOffset="329.778">1 108 32 0 0,'0'0'1126'0'0,"0"0"-40"0"0,0 0 217 0 0,0 0 450 0 0,0 0 279 0 0,0 0-51 0 0,0 0-272 0 0,0 0-324 0 0,0 0-232 0 0,0 0-155 0 0,33-8-85 0 0,107-22-39 0 0,178-20 2791 0 0,-308 48-3814 0 0,121-13 642 0 0,-75 13-3886 0 0,-64 17-8524 0 0,4-12 6873 0 0</inkml:trace>
  <inkml:trace contextRef="#ctx0" brushRef="#br0" timeOffset="582.969">95 399 2336 0 0,'0'0'1854'0'0,"0"0"-276"0"0,0 0 72 0 0,0 0 291 0 0,0 0 226 0 0,0 0-54 0 0,33-5-290 0 0,106-16-392 0 0,-11-1 811 0 0,-47 11-1718 0 0,9-1-1621 0 0,-60 10-3496 0 0,0 1-3545 0 0,-25 1 2307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0 144 0 0 0,'0'0'447'0'0,"0"0"693"0"0,0 0 314 0 0,0 0 182 0 0,0 0-24 0 0,0 0-267 0 0,0 0-417 0 0,0 0-432 0 0,0 0-249 0 0,0 0-63 0 0,0 0 72 0 0,2 4 113 0 0,22 180 2020 0 0,-20 21-1709 0 0,-4-204-591 0 0,0-1 43 0 0,0 0 91 0 0,0 0 104 0 0,0 0 125 0 0,0 0 95 0 0,0-23 1058 0 0,-1-3-1426 0 0,1-1 0 0 0,2 1-1 0 0,1 0 1 0 0,1-1 0 0 0,1 1-1 0 0,1 1 1 0 0,2-5-179 0 0,-1 7 64 0 0,0 0 0 0 0,1 1 0 0 0,2 0-1 0 0,0 0 1 0 0,1 1 0 0 0,2 0 0 0 0,0 1 0 0 0,1 0-1 0 0,1 1 1 0 0,0 1 0 0 0,2 0 0 0 0,0 1 0 0 0,15-11-64 0 0,-31 27 7 0 0,1 0 0 0 0,-1 0 0 0 0,1 1 0 0 0,0-1 0 0 0,0 0 0 0 0,0 0 0 0 0,-1 1 1 0 0,1-1-1 0 0,0 1 0 0 0,0 0 0 0 0,0-1 0 0 0,0 1 0 0 0,0 0 0 0 0,0 0 0 0 0,0 0 0 0 0,0 1 1 0 0,-1-1-1 0 0,1 0 0 0 0,0 1 0 0 0,0-1 0 0 0,0 1 0 0 0,0 0 0 0 0,0-1 0 0 0,-1 1 0 0 0,1 0 1 0 0,0 0-1 0 0,-1 0 0 0 0,1 0 0 0 0,-1 0 0 0 0,1 1 0 0 0,-1-1 0 0 0,0 0 0 0 0,1 1 0 0 0,-1-1 1 0 0,0 1-1 0 0,0-1 0 0 0,0 1 0 0 0,0 0 0 0 0,0-1 0 0 0,0 1 0 0 0,-1 0 0 0 0,1 0 0 0 0,0 0-7 0 0,22 84 195 0 0,-22-64-208 0 0,1 6-1015 0 0,2-13-7056 0 0,-4-14-1738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0,'0'0'576'0'0,"0"0"192"0"0,0 0 371 0 0,0 0 466 0 0,0 0 371 0 0,0 0 27 0 0,0 0-377 0 0,0 0-563 0 0,0 0-494 0 0,0 0-278 0 0,0 0-62 0 0,0 0 119 0 0,7-3 130 0 0,94-30 1858 0 0,219 18 582 0 0,-319 15-2807 0 0,-1 0 101 0 0,0 0 147 0 0,0 0 101 0 0,-13 0-253 0 0,1-1 0 0 0,0 0 0 0 0,0-1 1 0 0,1 0-1 0 0,-1 0 0 0 0,0-2 0 0 0,1 1 1 0 0,-1-2-1 0 0,1 1 0 0 0,-1-2-207 0 0,6 3 61 0 0,1 1 0 0 0,0-1-1 0 0,0 0 1 0 0,0 0 0 0 0,1 0-1 0 0,-1-1 1 0 0,1 0 0 0 0,0 0-1 0 0,0 0 1 0 0,0 0 0 0 0,0-1-1 0 0,1 1 1 0 0,-1-1 0 0 0,1 0-1 0 0,1 0 1 0 0,-2-4-61 0 0,-16-49-1094 0 0,48 54-7879 0 0,-25 4 6083 0 0,4 0-6263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8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3329 0 0,'0'0'3448'0'0,"0"0"-875"0"0,0 0-411 0 0,0 0-179 0 0,0 0-188 0 0,0 0-311 0 0,0 0-466 0 0,0 0-422 0 0,0 0-205 0 0,0 0-22 0 0,0 0 87 0 0,0 0 104 0 0,11 3-8 0 0,143 27 1480 0 0,-110-29-1727 0 0,-21 0-168 0 0,-1 0 1 0 0,1-2 0 0 0,-1 0-1 0 0,1-2 1 0 0,-1-1-1 0 0,17-4-137 0 0,-38 8 25 0 0,0 0 0 0 0,0 0 0 0 0,0 0 0 0 0,-1 0 0 0 0,1 0 0 0 0,0-1 0 0 0,0 1 0 0 0,0 0 0 0 0,0 0 0 0 0,0-1 0 0 0,0 1 0 0 0,0 0 0 0 0,-1-1 0 0 0,1 1 0 0 0,0-1 0 0 0,0 1 0 0 0,-1-1 0 0 0,1 1 0 0 0,0-1 0 0 0,0 0 0 0 0,-1 1 0 0 0,1-1 0 0 0,-1 0 0 0 0,1 1 0 0 0,-1-1 0 0 0,1 0-1 0 0,-1 0 1 0 0,1 0 0 0 0,-1 0 0 0 0,0 1 0 0 0,1-1 0 0 0,-1 0 0 0 0,0 0 0 0 0,0 0 0 0 0,0 0 0 0 0,1 0 0 0 0,-1 0 0 0 0,0 0 0 0 0,0 0 0 0 0,0 0 0 0 0,-1 0 0 0 0,1 1 0 0 0,0-1 0 0 0,0 0 0 0 0,0 0 0 0 0,-1 0 0 0 0,1 0 0 0 0,0 0 0 0 0,-1 0 0 0 0,1 1 0 0 0,-1-1 0 0 0,1 0 0 0 0,-1 0 0 0 0,0 1-1 0 0,1-1 1 0 0,-1 0 0 0 0,0 0-25 0 0,-135-94-225 0 0,121 83-155 0 0,-65-65-949 0 0,58 9-7540 0 0,22 56 2667 0 0,0 1-2094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7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5273 0 0,'0'0'1527'0'0,"0"0"-380"0"0,0 0-137 0 0,0 0 185 0 0,0 0 197 0 0,0 0 28 0 0,0 0-168 0 0,0 0-277 0 0,0 0-263 0 0,0 0-219 0 0,-25 35-181 0 0,-78 107-103 0 0,23-28 51 0 0,7-1-2042 0 0,49-86-1914 0 0,6-13-2897 0 0,11-9 1487 0 0</inkml:trace>
  <inkml:trace contextRef="#ctx0" brushRef="#br0" timeOffset="250.403">0 0 976 0 0,'0'0'2027'0'0,"0"0"-265"0"0,0 0-252 0 0,0 0 7 0 0,0 0 105 0 0,0 0 20 0 0,0 0-89 0 0,0 0-123 0 0,0 0-204 0 0,0 0-249 0 0,0 0-242 0 0,0 0-206 0 0,0 0-154 0 0,19 27-113 0 0,59 82-88 0 0,-59-82-136 0 0,-14-16-114 0 0,1-1 0 0 0,1 1-1 0 0,-1-1 1 0 0,1-1-1 0 0,1 1 1 0 0,0-1 0 0 0,0-1-1 0 0,1 1 1 0 0,0-2-1 0 0,0 1 1 0 0,1-1 0 0 0,0 0-1 0 0,0-1 1 0 0,1-1-1 0 0,0 1 1 0 0,4 0 76 0 0,52 10-4701 0 0,-23-13-3241 0 0,-29-3 3452 0 0</inkml:trace>
  <inkml:trace contextRef="#ctx0" brushRef="#br0" timeOffset="615.407">1057 30 1664 0 0,'0'0'2274'0'0,"0"0"-271"0"0,0 0-133 0 0,0 0 20 0 0,0 0-10 0 0,0 0-167 0 0,0 0-289 0 0,0 0-273 0 0,0 0-235 0 0,-33 7-193 0 0,-105 23-118 0 0,41 11 315 0 0,83-34-831 0 0,0 0-1 0 0,0 1 1 0 0,1 1-1 0 0,0 1 1 0 0,0-1-1 0 0,1 2 1 0 0,1 0-1 0 0,0 0 1 0 0,0 1-1 0 0,1 0 0 0 0,1 1 1 0 0,-6 10-89 0 0,14-20-10 0 0,0 0 1 0 0,0 0-1 0 0,1 0 0 0 0,-1 0 1 0 0,1 0-1 0 0,0 0 0 0 0,-1 0 1 0 0,1 0-1 0 0,1 0 0 0 0,-1 0 1 0 0,0 1-1 0 0,1-1 0 0 0,-1 0 1 0 0,1 0-1 0 0,0 0 0 0 0,0 0 1 0 0,0-1-1 0 0,1 1 0 0 0,-1 0 1 0 0,1 0-1 0 0,-1-1 0 0 0,1 1 1 0 0,0-1-1 0 0,0 1 0 0 0,0-1 1 0 0,0 0-1 0 0,1 0 0 0 0,-1 0 1 0 0,0 0-1 0 0,1 0 0 0 0,0 0 1 0 0,-1-1-1 0 0,1 1 0 0 0,0-1 1 0 0,0 0-1 0 0,0 0 0 0 0,0 0 1 0 0,0 0-1 0 0,0 0 0 0 0,0-1 1 0 0,0 1-1 0 0,0-1 0 0 0,0 0 1 0 0,0 0-1 0 0,0 0 0 0 0,1 0 1 0 0,-1 0-1 0 0,2-2 10 0 0,24-1 44 0 0,-1-2-1 0 0,0-1 1 0 0,0-1 0 0 0,0-1 0 0 0,-1-2-1 0 0,0 0 1 0 0,-1-2 0 0 0,0-1-1 0 0,-1-2 1 0 0,0 0 0 0 0,-1-1 0 0 0,15-14-44 0 0,-7 8 128 0 0,-31 21-120 0 0,0-1-1 0 0,1 1 0 0 0,-1-1 0 0 0,1 1 0 0 0,-1 0 1 0 0,1 0-1 0 0,0 0 0 0 0,-1 0 0 0 0,1 0 1 0 0,0 0-1 0 0,-1 0 0 0 0,1 1 0 0 0,0-1 1 0 0,0 1-1 0 0,0-1 0 0 0,0 1 0 0 0,0 0 0 0 0,0 0 1 0 0,0-1-1 0 0,0 1 0 0 0,-1 1 0 0 0,1-1 1 0 0,0 0-1 0 0,0 0 0 0 0,0 1 0 0 0,0-1 0 0 0,0 1 1 0 0,0-1-1 0 0,-1 1 0 0 0,1 0 0 0 0,0 0-7 0 0,17 68 109 0 0,-18-61-177 0 0,0 0 0 0 0,0 0 0 0 0,1 0 0 0 0,0 0-1 0 0,0 0 1 0 0,1 0 0 0 0,0-1 0 0 0,0 1 0 0 0,1-1-1 0 0,0 0 1 0 0,0 0 0 0 0,1-1 0 0 0,0 1 0 0 0,0-1-1 0 0,0 0 1 0 0,1 0 0 0 0,0-1 0 0 0,0 1-1 0 0,3 0 69 0 0,42 3-4167 0 0,-1-25-7912 0 0,-39 12 9004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32.9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244 203 9554 0 0,'0'0'3273'0'0,"0"0"-1688"0"0,0 0-650 0 0,0 0-135 0 0,0 0 59 0 0,0 0 68 0 0,0 0-104 0 0,0 0-174 0 0,0 0-134 0 0,0 0-73 0 0,0 0-26 0 0,1 18-31 0 0,21 112 114 0 0,9 3-1267 0 0,-5 2 0 0 0,4 97 768 0 0,-29-225-609 0 0,3 44-2950 0 0,-8-21-7514 0 0,1-26 6188 0 0</inkml:trace>
  <inkml:trace contextRef="#ctx0" brushRef="#br0" timeOffset="404.327">1 277 5225 0 0,'0'0'2161'0'0,"0"0"-582"0"0,0 0-374 0 0,0 0 109 0 0,0 0 239 0 0,0 0 48 0 0,0 0-236 0 0,0 0-356 0 0,0 0-311 0 0,0 0-149 0 0,24-32-64 0 0,81-96-24 0 0,-103 125-434 0 0,0 0 0 0 0,0 0 0 0 0,0 1 0 0 0,0-1 0 0 0,1 1 0 0 0,-1-1 0 0 0,1 1 0 0 0,0 0 0 0 0,-1 0 0 0 0,1 0 0 0 0,0 1-1 0 0,0-1 1 0 0,0 1 0 0 0,1-1 0 0 0,-1 1 0 0 0,0 0 0 0 0,1 0 0 0 0,-1 1 0 0 0,0-1 0 0 0,1 1 0 0 0,-1-1 0 0 0,1 1-1 0 0,-1 0 1 0 0,0 0 0 0 0,1 1 0 0 0,0-1-27 0 0,11 2 149 0 0,-9-3-114 0 0,1 0-1 0 0,0 1 1 0 0,0 0 0 0 0,0 0 0 0 0,0 0 0 0 0,0 1 0 0 0,0 0 0 0 0,0 1 0 0 0,0-1 0 0 0,0 2 0 0 0,-1-1 0 0 0,1 0 0 0 0,-1 1 0 0 0,0 1 0 0 0,0-1 0 0 0,0 1-1 0 0,0 0 1 0 0,0 0 0 0 0,-1 0 0 0 0,0 1 0 0 0,0 0 0 0 0,0 0 0 0 0,0 0 0 0 0,-1 1 0 0 0,0 0 0 0 0,2 4-35 0 0,-3 1 37 0 0,-1 0 0 0 0,-1 0 1 0 0,0 1-1 0 0,0-1 0 0 0,-1 1 0 0 0,-1-1 1 0 0,1 0-1 0 0,-2 1 0 0 0,0-1 1 0 0,0 0-1 0 0,-1 0 0 0 0,-1 0 0 0 0,0 0 1 0 0,0-1-1 0 0,-1 1 0 0 0,0-1 1 0 0,-1 0-1 0 0,0-1 0 0 0,0 1 0 0 0,-1-1 1 0 0,-2 1-38 0 0,-9 21 38 0 0,17-30-40 0 0,1-1 0 0 0,-1 1 0 0 0,1 0 0 0 0,-1 0-1 0 0,1-1 1 0 0,-1 1 0 0 0,1 0 0 0 0,-1 0 0 0 0,1 0-1 0 0,0-1 1 0 0,-1 1 0 0 0,1 0 0 0 0,0 0 0 0 0,0 0 0 0 0,0 0-1 0 0,0 0 1 0 0,0 0 0 0 0,0 0 0 0 0,0-1 0 0 0,0 1-1 0 0,0 0 1 0 0,0 0 0 0 0,0 0 0 0 0,1 0 0 0 0,-1 0 0 0 0,0 0-1 0 0,1-1 1 0 0,-1 1 0 0 0,0 0 0 0 0,1 0 0 0 0,-1 0-1 0 0,1-1 1 0 0,0 1 0 0 0,-1 0 0 0 0,1-1 0 0 0,-1 1 0 0 0,1 0-1 0 0,0-1 1 0 0,-1 1 0 0 0,1-1 0 0 0,0 1 0 0 0,0-1-1 0 0,0 0 1 0 0,-1 1 0 0 0,1-1 0 0 0,0 0 0 0 0,0 1 0 0 0,0-1-1 0 0,0 0 1 0 0,0 0 0 0 0,0 0 2 0 0,55 3-148 0 0,-44-3 138 0 0,54-2 42 0 0,121 11-45 0 0,-182-7 28 0 0,0 0 0 0 0,-1 1 0 0 0,0-1 0 0 0,1 1 0 0 0,-1 0 0 0 0,0 0 0 0 0,-1 0 0 0 0,1 1-1 0 0,0 0 1 0 0,-1-1 0 0 0,0 1 0 0 0,0 0 0 0 0,0 1 0 0 0,0-1 0 0 0,-1 0 0 0 0,0 1 0 0 0,0 0 0 0 0,0-1 0 0 0,0 1 0 0 0,-1 0 0 0 0,1 0 0 0 0,-1 0 0 0 0,-1 0 0 0 0,1 0 0 0 0,-1 0 0 0 0,0 0 0 0 0,0 0 0 0 0,0 0 0 0 0,-1 0 0 0 0,1 0 0 0 0,-1 0 0 0 0,0 0 0 0 0,-1 0 0 0 0,0 0 0 0 0,1-1 0 0 0,-1 1 0 0 0,-1 0 0 0 0,1-1 0 0 0,-1 0 0 0 0,1 1 0 0 0,-1-1 0 0 0,-3 3-15 0 0,-24 33 38 0 0,-1-1 0 0 0,-3-1 0 0 0,0-2 0 0 0,-3-1 0 0 0,-1-2-1 0 0,-1-2 1 0 0,-2-1 0 0 0,-3-1-38 0 0,43-28-7 0 0,-8 1-4946 0 0,18-14-4377 0 0,-1 7 1155 0 0</inkml:trace>
  <inkml:trace contextRef="#ctx0" brushRef="#br0" timeOffset="3927.889">936 597 0 0 0,'0'0'1678'0'0,"0"0"231"0"0,0 0 104 0 0,0 0-125 0 0,0 0-247 0 0,0 0-314 0 0,0 0-261 0 0,0 0-191 0 0,0 0-128 0 0,0-5-75 0 0,0-14-65 0 0,-9 25 2949 0 0,6 6-3398 0 0,2 0 0 0 0,-1 1 1 0 0,1-1-1 0 0,1 0 1 0 0,0 1-1 0 0,1-1 0 0 0,0 0 1 0 0,1 0-1 0 0,1 0 1 0 0,-1 0-1 0 0,2 0 0 0 0,0 0 1 0 0,0-1-1 0 0,1 0 1 0 0,1 0-1 0 0,-1 0 0 0 0,2 0 1 0 0,6 7-159 0 0,-9-15 42 0 0,1 0 1 0 0,0 0 0 0 0,1 0-1 0 0,-1-1 1 0 0,0 0 0 0 0,1 0-1 0 0,-1 0 1 0 0,1-1 0 0 0,0 0-1 0 0,-1 0 1 0 0,1 0-1 0 0,0-1 1 0 0,0 0 0 0 0,0 0-1 0 0,-1 0 1 0 0,1-1 0 0 0,0 0-1 0 0,-1 0 1 0 0,1 0-1 0 0,0-1 1 0 0,-1 0 0 0 0,1 0-1 0 0,-1 0 1 0 0,0-1 0 0 0,0 0-1 0 0,0 0 1 0 0,0 0 0 0 0,0 0-1 0 0,-1-1 1 0 0,0 0-1 0 0,1 0 1 0 0,-1 0 0 0 0,2-3-43 0 0,4-5 40 0 0,0 1-1 0 0,-1-1 1 0 0,-1-1 0 0 0,0 1 0 0 0,0-1-1 0 0,-1-1 1 0 0,-1 0 0 0 0,0 0 0 0 0,-1 0 0 0 0,-1 0-1 0 0,1-6-39 0 0,-2-59-3850 0 0,-11 58-5775 0 0,6 16 426 0 0</inkml:trace>
  <inkml:trace contextRef="#ctx0" brushRef="#br0" timeOffset="4339.461">1613 1 5537 0 0,'0'0'3157'0'0,"0"0"-1102"0"0,0 0-513 0 0,0 0-74 0 0,0 0 68 0 0,0 0-57 0 0,0 0-310 0 0,0 0-343 0 0,0 0-219 0 0,0 0-115 0 0,0 0-24 0 0,0 0-25 0 0,1 17-43 0 0,14 128 618 0 0,67 280-521 0 0,-70-384-834 0 0,5 23-3860 0 0,-17-55 2202 0 0,0-8-1626 0 0,0 0-3288 0 0,0-1 1274 0 0</inkml:trace>
  <inkml:trace contextRef="#ctx0" brushRef="#br0" timeOffset="4584.344">1346 384 6985 0 0,'0'0'3465'0'0,"0"0"-2449"0"0,0 0-327 0 0,0 0 367 0 0,0 0 192 0 0,0 0-24 0 0,0 0-319 0 0,216 0-337 0 0,-161-4-208 0 0,2-7-152 0 0,6 0-104 0 0,-1 0-152 0 0,1-4-392 0 0,-3 4-977 0 0,-15 0-2495 0 0,-14 4-7739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0.0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225 490 0 0 0,'0'0'725'0'0,"0"0"288"0"0,0 0 90 0 0,0 0-95 0 0,0 0-212 0 0,0 0-213 0 0,0 0-172 0 0,0 0-113 0 0,11 33-50 0 0,36 99-1 0 0,-13-83 239 0 0,-26-46-332 0 0,72 5 2452 0 0,-70-11-2322 0 0,-1 0 0 0 0,0 0-1 0 0,0-1 1 0 0,0 0 0 0 0,0 0 0 0 0,0-1-1 0 0,-1 0 1 0 0,0-1 0 0 0,0 0 0 0 0,-1 0-1 0 0,1-1 1 0 0,-1 0 0 0 0,-1 0 0 0 0,1-1-1 0 0,-1 1 1 0 0,-1-1 0 0 0,4-7-284 0 0,6-8 183 0 0,-1-1 1 0 0,-2-1 0 0 0,0 0 0 0 0,-1 0-1 0 0,-2-1 1 0 0,-1-1 0 0 0,-1 0-1 0 0,-1 0 1 0 0,-1 0 0 0 0,-2 0 0 0 0,0-1-1 0 0,-2-2-183 0 0,1 10 3 0 0,-2 0 0 0 0,1 1 0 0 0,-2-1 0 0 0,-1 0 0 0 0,0 1 0 0 0,-2-1-1 0 0,0 1 1 0 0,-1 0 0 0 0,-1 0 0 0 0,-1 0 0 0 0,0 1 0 0 0,-3-3-3 0 0,10 21-5 0 0,0-1 0 0 0,0 1 0 0 0,0-1 0 0 0,0 1 0 0 0,0-1 0 0 0,0 1 0 0 0,0 0 0 0 0,0-1 0 0 0,0 1 0 0 0,0-1 0 0 0,-1 1 0 0 0,1-1 0 0 0,0 1 0 0 0,0-1 0 0 0,0 1 0 0 0,-1-1 0 0 0,1 1 0 0 0,0 0 0 0 0,-1-1 0 0 0,1 1 0 0 0,0 0 0 0 0,-1-1 0 0 0,1 1 0 0 0,0 0 0 0 0,-1-1 0 0 0,1 1 0 0 0,0 0 0 0 0,-1 0 0 0 0,1-1 0 0 0,-1 1 0 0 0,1 0 0 0 0,-1 0 0 0 0,1 0 0 0 0,-1 0 0 0 0,1 0 0 0 0,-1-1 0 0 0,1 1 0 0 0,-1 0 0 0 0,1 0 0 0 0,-1 0 0 0 0,1 0 0 0 0,-1 1 1 0 0,1-1-1 0 0,0 0 0 0 0,-1 0 0 0 0,1 0 0 0 0,-1 0 0 0 0,1 0 0 0 0,-1 0 0 0 0,1 1 0 0 0,-1-1 0 0 0,1 0 0 0 0,0 0 0 0 0,-1 1 0 0 0,1-1 0 0 0,-1 0 0 0 0,1 1 0 0 0,0-1 0 0 0,-1 0 0 0 0,1 1 0 0 0,0-1 0 0 0,0 1 0 0 0,-1-1 0 0 0,1 1 5 0 0,-6 31-253 0 0,4 78 313 0 0,5 0 1 0 0,5 0 0 0 0,4 0 0 0 0,10 26-61 0 0,17 36 10 0 0,-25-118-1 0 0,-1 1-1 0 0,-4 1 0 0 0,-1 0 1 0 0,-1 37-9 0 0,-17 40 76 0 0,5-109-135 0 0,4-16-19 0 0,0 0 1 0 0,0 1 0 0 0,-1-1-1 0 0,-1 0 1 0 0,1 0-1 0 0,-1 0 1 0 0,-1 0-1 0 0,1 0 1 0 0,-1-1-1 0 0,-1 1 1 0 0,1-1-1 0 0,-6 6 78 0 0,3-24-13491 0 0,7 4 11439 0 0</inkml:trace>
  <inkml:trace contextRef="#ctx0" brushRef="#br0" timeOffset="246.817">1 129 11386 0 0,'0'0'1953'0'0,"0"0"-425"0"0,0 0-312 0 0,0 0 25 0 0,0 0 47 0 0,0 0-160 0 0,0 0-400 0 0,0 0-440 0 0,0 0-328 0 0,0 0-120 0 0,0 0-16 0 0,0 0-32 0 0,0 0-120 0 0,5 37-480 0 0,1-26-1232 0 0,-3 0-2777 0 0,1-3-7202 0 0</inkml:trace>
  <inkml:trace contextRef="#ctx0" brushRef="#br0" timeOffset="1240.67">673 1274 0 0 0,'-5'16'0'0'0,"-7"-14"830"0"0,-11-5 2969 0 0,-2-4 3109 0 0,32-93 1485 0 0,93-43-5643 0 0,14 19-2649 0 0,-95 116-2453 0 0,-6 7-5771 0 0,-10 1 5616 0 0,1 0-7292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6057 0 0,'0'0'2377'0'0,"0"0"-2337"0"0,0 0-688 0 0,0 0-40 0 0,0 0 87 0 0,0 0-191 0 0,0 0-848 0 0,0 0-1033 0 0,0 0 1241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12419 0 0,'0'0'1792'0'0,"0"0"-960"0"0,0 0-360 0 0,0 0-8 0 0,0 0 1 0 0,0 0-65 0 0,0 0-136 0 0,0 0-152 0 0,0 0-152 0 0,0 0-176 0 0,0 0-304 0 0,0 0-489 0 0,0 0-735 0 0,0 0-1081 0 0,13 151-1936 0 0,-13-151-1344 0 0</inkml:trace>
  <inkml:trace contextRef="#ctx0" brushRef="#br0" timeOffset="416.363">143 303 136 0 0,'0'0'2717'0'0,"0"0"-86"0"0,0 0 11 0 0,0 0 190 0 0,0 0-66 0 0,0 0-404 0 0,0 0-623 0 0,0 0-631 0 0,0 0-389 0 0,0 0-180 0 0,0 0-120 0 0,0 0-77 0 0,0 0-77 0 0,22-33-100 0 0,70-100-54 0 0,-11 23 41 0 0,-81 110-162 0 0,0-1 1 0 0,1 1 0 0 0,-1-1 0 0 0,0 1 0 0 0,0-1-1 0 0,1 1 1 0 0,-1-1 0 0 0,0 1 0 0 0,1-1 0 0 0,-1 1 0 0 0,0 0-1 0 0,1-1 1 0 0,-1 1 0 0 0,1-1 0 0 0,-1 1 0 0 0,0 0-1 0 0,1 0 1 0 0,-1-1 0 0 0,1 1 0 0 0,-1 0 0 0 0,1 0-1 0 0,0-1 1 0 0,-1 1 0 0 0,1 0 0 0 0,-1 0 0 0 0,1 0 0 0 0,-1 0-1 0 0,1 0 1 0 0,-1 0 0 0 0,1 0 0 0 0,0 0 0 0 0,-1 0-1 0 0,1 0 1 0 0,-1 0 0 0 0,1 0 0 0 0,-1 0 0 0 0,1 1-1 0 0,-1-1 1 0 0,1 0 0 0 0,-1 0 0 0 0,1 0 0 0 0,-1 1-1 0 0,1-1 1 0 0,-1 0 0 0 0,1 1 0 0 0,-1-1 0 0 0,1 1 0 0 0,-1-1-1 0 0,0 0 1 0 0,1 1 0 0 0,-1-1 0 0 0,0 1 0 0 0,1-1-1 0 0,-1 1 1 0 0,0-1 0 0 0,0 1 0 0 0,1-1 0 0 0,-1 1-1 0 0,0-1 1 0 0,0 1 0 0 0,0-1 0 0 0,0 1 0 0 0,0-1 0 0 0,0 2 9 0 0,6 43-272 0 0,-6-35 239 0 0,-1-7 31 0 0,1 1-1 0 0,0 0 0 0 0,0-1 0 0 0,0 1 0 0 0,0 0 0 0 0,0-1 0 0 0,1 1 0 0 0,-1 0 0 0 0,1-1 1 0 0,0 1-1 0 0,0-1 0 0 0,1 1 0 0 0,-1-1 0 0 0,1 0 0 0 0,0 1 0 0 0,-1-1 0 0 0,1 0 0 0 0,1 0 1 0 0,-1 0-1 0 0,0 0 0 0 0,1-1 0 0 0,0 1 0 0 0,-1-1 0 0 0,1 1 0 0 0,0-1 0 0 0,0 0 0 0 0,0 0 1 0 0,0 0-1 0 0,1-1 0 0 0,-1 1 0 0 0,1-1 0 0 0,-1 0 0 0 0,1 0 0 0 0,-1 0 0 0 0,1 0 0 0 0,2 0 3 0 0,11-3-31 0 0,-1-1 0 0 0,1 0-1 0 0,-1-2 1 0 0,0 0-1 0 0,-1 0 1 0 0,1-2 0 0 0,-1 0-1 0 0,0 0 1 0 0,-1-2-1 0 0,0 0 1 0 0,0 0 0 0 0,-1-1-1 0 0,9-9 32 0 0,36-23-6100 0 0,2 8-7168 0 0,-49 30 12396 0 0</inkml:trace>
  <inkml:trace contextRef="#ctx0" brushRef="#br0" timeOffset="852.052">879 1 32 0 0,'0'0'3238'0'0,"0"0"199"0"0,0 0-206 0 0,0 0-464 0 0,0 0-558 0 0,0 0-529 0 0,0 0-434 0 0,0 0-313 0 0,0 0-204 0 0,0 0-171 0 0,0 0-108 0 0,0 0-98 0 0,-20 7-117 0 0,-63 24-87 0 0,79-30-154 0 0,1-1 1 0 0,0 1 0 0 0,0 0-1 0 0,1 0 1 0 0,-1 1 0 0 0,0-1-1 0 0,0 0 1 0 0,0 1 0 0 0,1 0-1 0 0,-1 0 1 0 0,1-1 0 0 0,-1 2-1 0 0,1-1 1 0 0,0 0 0 0 0,0 0-1 0 0,0 1 1 0 0,0-1 0 0 0,0 1-1 0 0,1-1 1 0 0,-1 1 0 0 0,1 0-1 0 0,0 0 1 0 0,-1 1 5 0 0,0 2-76 0 0,1-4 66 0 0,0 0 0 0 0,0-1 1 0 0,1 1-1 0 0,-1 0 0 0 0,1 0 0 0 0,-1 0 0 0 0,1-1 1 0 0,0 1-1 0 0,0 0 0 0 0,0 0 0 0 0,0 0 1 0 0,0-1-1 0 0,0 1 0 0 0,0 0 0 0 0,1 0 0 0 0,-1 0 1 0 0,0-1-1 0 0,1 1 0 0 0,0 0 0 0 0,-1 0 1 0 0,1-1-1 0 0,0 1 0 0 0,0-1 0 0 0,0 1 0 0 0,0 0 1 0 0,0-1-1 0 0,0 0 0 0 0,1 1 0 0 0,-1-1 1 0 0,0 0-1 0 0,1 0 0 0 0,-1 0 0 0 0,1 0 0 0 0,-1 0 1 0 0,1 0-1 0 0,0 0 0 0 0,-1 0 0 0 0,1 0 1 0 0,0-1-1 0 0,-1 1 0 0 0,1-1 0 0 0,0 1 0 0 0,1-1 10 0 0,81 9 423 0 0,150-27 2402 0 0,-230 18-2802 0 0,0 0-1 0 0,0 1 0 0 0,0 0 1 0 0,0 0-1 0 0,-1 0 1 0 0,1 0-1 0 0,0 1 0 0 0,-1-1 1 0 0,1 1-1 0 0,-1 0 1 0 0,0 0-1 0 0,1 0 1 0 0,-1 0-1 0 0,0 1 0 0 0,0 0 1 0 0,0-1-1 0 0,-1 1 1 0 0,1 0-1 0 0,-1 0 1 0 0,1 0-1 0 0,-1 1 0 0 0,0-1 1 0 0,0 1-1 0 0,-1-1 1 0 0,1 1-1 0 0,-1-1 1 0 0,0 1-1 0 0,1 0 0 0 0,-1 2-22 0 0,15 116 296 0 0,-29 139-695 0 0,9-201 90 0 0,3-25 90 0 0,-1 0 0 0 0,-2 0-1 0 0,-1 0 1 0 0,-2-1 0 0 0,-1 0-1 0 0,-2 0 1 0 0,-1-1 0 0 0,-9 17 219 0 0,18-44-33 0 0,-1-1 0 0 0,1 0 0 0 0,-1 1 0 0 0,0-1 0 0 0,0-1 0 0 0,-1 1 0 0 0,0 0 0 0 0,0-1 0 0 0,0 0 0 0 0,0 0 0 0 0,0 0 0 0 0,-1-1 0 0 0,0 1 0 0 0,0-1 0 0 0,0 0 0 0 0,0 0 0 0 0,0-1 0 0 0,0 1 0 0 0,-1-1 0 0 0,1 0 0 0 0,-1-1 0 0 0,0 0 0 0 0,1 1 0 0 0,-2-2 33 0 0,5-2-15 0 0,-1-1 1 0 0,0 1 0 0 0,1-1 0 0 0,-1 0-1 0 0,1 0 1 0 0,0 0 0 0 0,0 0 0 0 0,0 0 0 0 0,0-1-1 0 0,1 1 1 0 0,-1 0 0 0 0,1-1 0 0 0,0 0-1 0 0,0 1 1 0 0,0-1 0 0 0,0 0 0 0 0,1 1 0 0 0,-1-1-1 0 0,1 0 1 0 0,0 1 0 0 0,0-1 0 0 0,1 0-1 0 0,-1 0 1 0 0,1-2 14 0 0,3-22 58 0 0,0 0-1 0 0,2 0 0 0 0,1 0 1 0 0,1 0-1 0 0,2 1 0 0 0,0 0 1 0 0,2 1-1 0 0,1 1 0 0 0,1 0 1 0 0,1 0-1 0 0,1 1 0 0 0,2 1 1 0 0,5-5-58 0 0,6-6-64 0 0,2 2 0 0 0,1 1 0 0 0,1 2 0 0 0,1 0 0 0 0,2 3 0 0 0,1 1 0 0 0,1 2-1 0 0,0 1 1 0 0,21-7 64 0 0,125-41-8748 0 0,-151 59-1896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2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0 778 0 0 0,'0'0'641'0'0,"0"0"349"0"0,0 0 37 0 0,0 0-87 0 0,0 0-113 0 0,0 0-124 0 0,0 0-67 0 0,0 0-31 0 0,0 22-2 0 0,2 148 2174 0 0,-1-162-3629 0 0,0 8 4816 0 0,-1-23 2482 0 0,-2-5-6296 0 0,1 0 1 0 0,0 0 0 0 0,1 0 0 0 0,0 0-1 0 0,1 0 1 0 0,1 0 0 0 0,0 0-1 0 0,0 0 1 0 0,1 0 0 0 0,1 1-1 0 0,0-1 1 0 0,3-5-151 0 0,14-19 88 0 0,2 2 0 0 0,1 0 0 0 0,2 2-1 0 0,1 1 1 0 0,15-14-88 0 0,-15 17-4 0 0,43-37-992 0 0,-50 52-1994 0 0,-7 10-5512 0 0,-8 3-560 0 0</inkml:trace>
  <inkml:trace contextRef="#ctx0" brushRef="#br0" timeOffset="283.598">433 601 3313 0 0,'0'0'4986'0'0,"0"0"-3283"0"0,0 0-1009 0 0,0 0 83 0 0,0 0 278 0 0,0 0 200 0 0,0 0-23 0 0,-19 33-230 0 0,-56 103-287 0 0,73-133-677 0 0,0 1-1 0 0,-1-1 1 0 0,1 1 0 0 0,1 0 0 0 0,-1-1 0 0 0,0 1 0 0 0,1 0 0 0 0,0 0 0 0 0,0 0 0 0 0,0 0 0 0 0,0 0 0 0 0,1 0 0 0 0,0 0 0 0 0,0 0 0 0 0,0 1 0 0 0,0-1 0 0 0,0 0 0 0 0,1 0 0 0 0,0 0-1 0 0,1 3-37 0 0,0 1 88 0 0,1-1 21 0 0,0 1-1 0 0,0-1 1 0 0,1 1-1 0 0,0-1 1 0 0,0 0-1 0 0,0 0 1 0 0,1-1-1 0 0,0 0 1 0 0,1 0-1 0 0,0 0 1 0 0,0 0-1 0 0,0-1 1 0 0,0 0-1 0 0,1 0 1 0 0,0-1-1 0 0,0 1 1 0 0,0-2-1 0 0,0 1 1 0 0,0-1-1 0 0,1 0 1 0 0,0 0-1 0 0,0-1 1 0 0,0 0-1 0 0,0-1 1 0 0,0 0-1 0 0,0 0 1 0 0,0 0-1 0 0,2-1-108 0 0,-2 1 135 0 0,0-1 0 0 0,0 0 0 0 0,0 0 0 0 0,0-1 0 0 0,0 0 0 0 0,0 0 0 0 0,0-1 0 0 0,0 0 0 0 0,0 0 0 0 0,0-1 0 0 0,-1 1 0 0 0,1-2 0 0 0,-1 1 0 0 0,0-1 0 0 0,0-1 0 0 0,0 1 0 0 0,-1-1 0 0 0,0 0 0 0 0,1-1 0 0 0,-2 1 0 0 0,1-1 0 0 0,-1 0 0 0 0,4-6-135 0 0,-5 4 49 0 0,-1 0 0 0 0,-1 0 0 0 0,1 0 0 0 0,-1 0 0 0 0,-1 0 0 0 0,0-1 0 0 0,0 1 0 0 0,0 0 0 0 0,-1-1 0 0 0,-1 1 1 0 0,1 0-1 0 0,-1-1 0 0 0,-1 1 0 0 0,1 0 0 0 0,-1 0 0 0 0,-1 0 0 0 0,0 0 0 0 0,0 0 0 0 0,0 0 0 0 0,-1 1 0 0 0,0 0 0 0 0,-2-3-49 0 0,-76-98-1275 0 0,6 66-4201 0 0,52 41-3788 0 0,18 1 479 0 0</inkml:trace>
  <inkml:trace contextRef="#ctx0" brushRef="#br0" timeOffset="565.697">910 336 3337 0 0,'0'0'2199'0'0,"0"0"-567"0"0,0 0-30 0 0,0 0 270 0 0,0 0 171 0 0,0 0-104 0 0,0 0-425 0 0,0 0-455 0 0,0 0-299 0 0,0 0-168 0 0,0 0-18 0 0,0 0 17 0 0,0 0-37 0 0,16 0-22 0 0,51 6-66 0 0,-66-5-446 0 0,1 0-1 0 0,-1 0 1 0 0,1 1 0 0 0,-1-1 0 0 0,0 0-1 0 0,1 1 1 0 0,-1-1 0 0 0,0 1 0 0 0,0 0-1 0 0,0-1 1 0 0,0 1 0 0 0,0 0-1 0 0,0 0 1 0 0,-1 0 0 0 0,1-1 0 0 0,-1 1-1 0 0,1 0 1 0 0,-1 0 0 0 0,0 0 0 0 0,1 0-1 0 0,-1 0 1 0 0,0 0 0 0 0,0 0 0 0 0,-1 0-1 0 0,1 0 1 0 0,0 0 0 0 0,-1-1 0 0 0,1 1-1 0 0,-1 2-19 0 0,0 8 105 0 0,1 10 21 0 0,-1 32-11 0 0,2 1 1 0 0,2 0-1 0 0,3-1 1 0 0,2 0-1 0 0,5 7-115 0 0,-7-36-88 0 0,1-1 0 0 0,2 0 1 0 0,0 0-1 0 0,2-1 0 0 0,0 0 0 0 0,2-1 0 0 0,0 0 0 0 0,11 12 88 0 0,9-4-1695 0 0,-6-22-2823 0 0,-20-26-6584 0 0,-6 14 6474 0 0</inkml:trace>
  <inkml:trace contextRef="#ctx0" brushRef="#br0" timeOffset="814.283">755 675 5105 0 0,'0'0'976'0'0,"0"0"-552"0"0,0 0 40 0 0,0 0 425 0 0,0 0 143 0 0,0 0-64 0 0,0 0-248 0 0,0 0-336 0 0,206 0-232 0 0,-158 0-240 0 0,4 0-368 0 0,3 0-416 0 0,0-4-576 0 0,2 1-729 0 0,-2-5-583 0 0,-1 1-129 0 0,-12 3 2465 0 0,-16 1 424 0 0</inkml:trace>
  <inkml:trace contextRef="#ctx0" brushRef="#br0" timeOffset="1247.346">1681 554 3393 0 0,'0'0'2871'0'0,"0"0"-432"0"0,0 0-313 0 0,0 0-244 0 0,0 0-158 0 0,0 0-184 0 0,-34 9-210 0 0,-106 33-215 0 0,45 5 665 0 0,81-35-1513 0 0,12-11-225 0 0,0 0-28 0 0,-1 1 1 0 0,1-1-1 0 0,-1 0 1 0 0,1 1 0 0 0,-1-1-1 0 0,1 1 1 0 0,0 0-1 0 0,0-1 1 0 0,0 1 0 0 0,0 0-1 0 0,0 1 1 0 0,0-1-1 0 0,0 0 1 0 0,1 0 0 0 0,-1 1-1 0 0,1-1 1 0 0,-1 1-1 0 0,1-1 1 0 0,0 1-1 0 0,0 0 1 0 0,0-1 0 0 0,1 1-1 0 0,-1 0 1 0 0,1 0-1 0 0,-1 0 1 0 0,1-1 0 0 0,0 1-1 0 0,0 0 1 0 0,0 0-1 0 0,0 0 1 0 0,1 0 0 0 0,-1-1-1 0 0,1 1 1 0 0,0 0-1 0 0,0 0 1 0 0,0-1-1 0 0,1 3-14 0 0,5-1 6 0 0,1-1-1 0 0,-1 0 0 0 0,1 0 0 0 0,0-1 0 0 0,0 0 1 0 0,0-1-1 0 0,0 1 0 0 0,0-1 0 0 0,1-1 0 0 0,-1 0 0 0 0,0 0 1 0 0,0 0-1 0 0,0-1 0 0 0,1-1 0 0 0,-1 1 0 0 0,0-1 1 0 0,6-3-6 0 0,-4 3 5 0 0,21-6-8 0 0,-2-1 0 0 0,1 0 0 0 0,-1-3-1 0 0,-1 0 1 0 0,0-2 0 0 0,4-4 3 0 0,-4 0-355 0 0,-26 51 110 0 0,-1-30 240 0 0,-1 1-1 0 0,1-1 1 0 0,1 0-1 0 0,-1 0 1 0 0,0 0 0 0 0,1 0-1 0 0,0 0 1 0 0,-1 0-1 0 0,1 0 1 0 0,0-1-1 0 0,0 1 1 0 0,1 0 0 0 0,-1-1-1 0 0,1 0 1 0 0,-1 0-1 0 0,1 0 1 0 0,0 0 0 0 0,-1 0-1 0 0,1 0 1 0 0,0-1-1 0 0,0 1 1 0 0,1-1 0 0 0,-1 0-1 0 0,0 0 1 0 0,0 0-1 0 0,0 0 1 0 0,1 0-1 0 0,-1-1 1 0 0,0 0 0 0 0,2 1 5 0 0,5-1 10 0 0,-1 0 0 0 0,0 0 0 0 0,0-1 0 0 0,0 0 0 0 0,0 0 0 0 0,0-1 0 0 0,0 0 0 0 0,-1-1 1 0 0,1 0-1 0 0,7-3-10 0 0,12-10 64 0 0,-1-1 1 0 0,-1-2-1 0 0,-1 0 0 0 0,0-2 1 0 0,-1 0-1 0 0,-2-2 1 0 0,0-1-1 0 0,-2 0 1 0 0,0-2-1 0 0,-2 0 0 0 0,0-1 1 0 0,-2 0-1 0 0,6-17-64 0 0,-11 20 6 0 0,0 1-1 0 0,-2-2 1 0 0,-1 1-1 0 0,-1-1 0 0 0,-1-1 1 0 0,-1 1-1 0 0,-1-1 1 0 0,-1 0-1 0 0,-2 0 1 0 0,0 0-1 0 0,-3-15-5 0 0,-32-34 142 0 0,33 74-143 0 0,0 0-1 0 0,0-1 1 0 0,0 1-1 0 0,-1 0 1 0 0,1 0-1 0 0,0 0 1 0 0,-1 0-1 0 0,1 0 1 0 0,-1 1-1 0 0,1-1 1 0 0,-1 0-1 0 0,1 1 1 0 0,-1-1-1 0 0,0 1 1 0 0,1-1-1 0 0,-1 1 1 0 0,0 0-1 0 0,1 0 1 0 0,-1 0-1 0 0,0 0 1 0 0,1 0-1 0 0,-1 0 1 0 0,0 0-1 0 0,1 0 1 0 0,-1 1-1 0 0,0-1 1 0 0,1 1-1 0 0,-1-1 1 0 0,0 1-1 0 0,1 0 1 0 0,-1-1-1 0 0,1 1 1 0 0,0 0-1 0 0,-1 0 1 0 0,1 0-1 0 0,0 0 1 0 0,-1 0 0 0 0,1 1-1 0 0,0-1 1 0 0,0 0-1 0 0,0 1 1 0 0,0-1-1 0 0,0 0 1 0 0,0 1-1 0 0,0-1 1 0 0,0 2 1 0 0,-12 20 5 0 0,2 0 0 0 0,0 2 0 0 0,1-1 0 0 0,2 1 1 0 0,0 1-1 0 0,2-1 0 0 0,0 1 0 0 0,2 0 0 0 0,1 1 1 0 0,1-1-1 0 0,2 5-5 0 0,-3-8 2 0 0,1 0 1 0 0,2 0-1 0 0,0 1 0 0 0,1-1 0 0 0,1 0 1 0 0,2 0-1 0 0,0 0 0 0 0,1-1 1 0 0,2 1-1 0 0,0-1 0 0 0,1-1 1 0 0,1 1-1 0 0,1-1 0 0 0,1-1 1 0 0,4 5-3 0 0,-9-16-75 0 0,0-1 1 0 0,0 0 0 0 0,0 0-1 0 0,1 0 1 0 0,1 0 0 0 0,-1-1-1 0 0,1-1 1 0 0,0 1-1 0 0,1-1 1 0 0,-1-1 0 0 0,1 1-1 0 0,9 3 75 0 0,-17-9-79 0 0,-1 1-1 0 0,1-1 0 0 0,-1 0 0 0 0,1 0 0 0 0,0 1 0 0 0,-1-1 0 0 0,1 0 0 0 0,-1 0 0 0 0,1 0 0 0 0,-1 0 0 0 0,1 0 1 0 0,-1 0-1 0 0,1 0 0 0 0,0 0 0 0 0,-1 0 0 0 0,1 0 0 0 0,-1 0 0 0 0,1 0 0 0 0,0 0 0 0 0,-1 0 0 0 0,1 0 1 0 0,-1-1-1 0 0,1 1 0 0 0,-1 0 0 0 0,1 0 0 0 0,-1-1 0 0 0,1 1 0 0 0,-1 0 0 0 0,1-1 0 0 0,-1 1 0 0 0,1 0 1 0 0,-1-1-1 0 0,0 1 0 0 0,1-1 0 0 0,-1 1 0 0 0,0-1 0 0 0,1 1 0 0 0,-1-1 0 0 0,0 1 0 0 0,0-1 0 0 0,1 1 1 0 0,-1-1-1 0 0,0 1 0 0 0,0-1 0 0 0,0 1 0 0 0,0-1 0 0 0,1 0 80 0 0,-6-28-10114 0 0,0 21 3351 0 0</inkml:trace>
  <inkml:trace contextRef="#ctx0" brushRef="#br0" timeOffset="1498.018">1788 399 8186 0 0,'0'0'1263'0'0,"0"0"-20"0"0,0 0 328 0 0,0 0 178 0 0,0 0-83 0 0,0 0-280 0 0,0 0-302 0 0,38 8-241 0 0,122 27-184 0 0,-32-27 207 0 0,-66-8-1254 0 0,117 0 1269 0 0,-120 0-4312 0 0,0 0-4029 0 0,-45 0-2658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9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68 0 0 0,'0'0'635'0'0,"0"-5"408"0"0,0-30 2405 0 0,-43 9 4103 0 0,30 26-6626 0 0,7-1-731 0 0,-1 1-1 0 0,1 0 0 0 0,-1 0 1 0 0,1 0-1 0 0,-1 1 0 0 0,1 0 1 0 0,0 0-1 0 0,-1 1 0 0 0,1 0 1 0 0,0 0-1 0 0,0 1 0 0 0,0-1 1 0 0,0 1-1 0 0,1 0 0 0 0,-1 1-193 0 0,-5 4 51 0 0,0 0 0 0 0,1 1 1 0 0,1 0-1 0 0,-1 1 0 0 0,2 0 0 0 0,-1 0 0 0 0,1 1 0 0 0,1 0 0 0 0,0 1 0 0 0,0-1 1 0 0,1 1-1 0 0,1 0 0 0 0,0 1 0 0 0,1 0 0 0 0,-2 8-51 0 0,0 3 74 0 0,1 1 0 0 0,2 0 0 0 0,0 0 0 0 0,2 0 0 0 0,0 0 0 0 0,2 8-74 0 0,1-26 65 0 0,0 0 0 0 0,0 0 0 0 0,0 0 0 0 0,1-1 0 0 0,0 1 0 0 0,0-1 0 0 0,1 0 0 0 0,0 0 0 0 0,0 0 0 0 0,0 0 1 0 0,0-1-1 0 0,1 1 0 0 0,0-1 0 0 0,0 0 0 0 0,1-1 0 0 0,0 1 0 0 0,-1-1 0 0 0,1 0 0 0 0,1-1 0 0 0,-1 0 0 0 0,0 1 0 0 0,1-2 0 0 0,0 1 0 0 0,-1-1 0 0 0,1 0 0 0 0,0-1 0 0 0,0 1 0 0 0,0-1 0 0 0,0-1 0 0 0,1 1 0 0 0,-1-1 0 0 0,0-1 0 0 0,0 1 0 0 0,0-1 0 0 0,0 0 0 0 0,0-1 0 0 0,0 0 1 0 0,0 0-1 0 0,-1 0 0 0 0,1-1 0 0 0,0 0 0 0 0,-1 0 0 0 0,3-2-65 0 0,13-10 140 0 0,-2-1 1 0 0,0-1 0 0 0,-1-1 0 0 0,0 0-1 0 0,-2-1 1 0 0,0-1 0 0 0,-1-1 0 0 0,-1 0-1 0 0,-1-1 1 0 0,-1-1 0 0 0,-1 0 0 0 0,-1 0-1 0 0,-1-1 1 0 0,-1-1 0 0 0,-1 1-1 0 0,-2-2 1 0 0,2-12-141 0 0,-4 8 399 0 0,-4 30-334 0 0,0 0-87 0 0,1 26-602 0 0,2-3 639 0 0,2-1 0 0 0,1 0 1 0 0,1 0-1 0 0,0 0 1 0 0,2-1-1 0 0,1 0 1 0 0,9 15-16 0 0,-10-22-15 0 0,0-1 0 0 0,1 0 0 0 0,1 0 0 0 0,0-1 0 0 0,0-1 0 0 0,2 0 0 0 0,-1 0 1 0 0,1-1-1 0 0,1-1 0 0 0,-1 0 0 0 0,2-1 0 0 0,-1 0 0 0 0,1-2 0 0 0,0 1 0 0 0,16 3 15 0 0,26 3-3777 0 0,1-9-3836 0 0,-49-4-3073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0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0 0 0,'0'0'835'0'0,"0"0"761"0"0,0 0 349 0 0,0 0-69 0 0,0 0-250 0 0,0 0-297 0 0,0 0-254 0 0,0 0-189 0 0,0 0-129 0 0,0 0-106 0 0,31-6-38 0 0,97-18-23 0 0,-24 18 1014 0 0,78 28 563 0 0,-143-4-872 0 0,-39-18-936 0 0,0 0 99 0 0,0 0 100 0 0,0 0 88 0 0,0 0 25 0 0,-23-19 1012 0 0,-162-186-878 0 0,154 169-869 0 0,2 2-4536 0 0,28 34 1417 0 0,2 1-2788 0 0,2 1 2319 0 0,-3-2 3429 0 0,3 0-6109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0,'0'0'1826'0'0,"0"0"309"0"0,0 0-52 0 0,0 0-365 0 0,0 0-403 0 0,0 0-262 0 0,0 0-70 0 0,0 0 35 0 0,2 2 66 0 0,19 40 3605 0 0,-16 41-2982 0 0,-5-66-1506 0 0,-10 53 481 0 0,2-42-3891 0 0,1-2-6974 0 0,6-25 3081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7906 0 0,'0'0'3272'0'0,"0"0"-2015"0"0,0 0-385 0 0,0 0-232 0 0,0 0-144 0 0,0 0-160 0 0,0 0-352 0 0,0 0-192 0 0,0 0-72 0 0,0 0-64 0 0,0 0-64 0 0,0 0-368 0 0,0 0-633 0 0,0 0-1391 0 0,64 96-2481 0 0,-51-85 2024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7370 0 0,'0'0'1248'0'0,"0"0"-151"0"0,0 0 38 0 0,0 0 196 0 0,0 0 118 0 0,0 0-146 0 0,0 0-295 0 0,0 0-280 0 0,0 0-233 0 0,0 0-191 0 0,0 0-143 0 0,0 0-92 0 0,-25 22-57 0 0,-75 68-37 0 0,75-51-112 0 0,28-34 126 0 0,-1-1-1 0 0,1 0 1 0 0,0 0 0 0 0,0 0 0 0 0,1 0 0 0 0,-1 0 0 0 0,1 0-1 0 0,-1-1 1 0 0,1 0 0 0 0,0 0 0 0 0,1 0 0 0 0,-1 0 0 0 0,0-1-1 0 0,1 0 1 0 0,-1 1 0 0 0,1-2 0 0 0,0 1 0 0 0,0 0 0 0 0,0-1-1 0 0,0 0 1 0 0,2 0 11 0 0,3 3-16 0 0,50 12-55 0 0,-47-13 62 0 0,0 0 1 0 0,0 1-1 0 0,0 0 0 0 0,-1 1 1 0 0,1 0-1 0 0,-1 1 1 0 0,0 0-1 0 0,8 7 9 0 0,-18-11 34 0 0,-1 1 0 0 0,0 0 0 0 0,1 0 0 0 0,-1 0 0 0 0,0 0 0 0 0,0 0-1 0 0,-1 0 1 0 0,1 0 0 0 0,0 0 0 0 0,-1 1 0 0 0,0-1 0 0 0,0 0 0 0 0,0 0 0 0 0,0 0 0 0 0,-1 1 0 0 0,1-1 0 0 0,-1 0 0 0 0,0 0 0 0 0,0 0-1 0 0,0 0 1 0 0,0 0 0 0 0,0 0 0 0 0,0 0 0 0 0,-1 0 0 0 0,0-1 0 0 0,0 1 0 0 0,1-1 0 0 0,-1 1 0 0 0,-1-1 0 0 0,1 1 0 0 0,0-1 0 0 0,-1 0-1 0 0,1 0 1 0 0,-1 0 0 0 0,1 0 0 0 0,-1-1 0 0 0,0 1 0 0 0,0-1 0 0 0,-1 1-34 0 0,-12 8 31 0 0,0-1-1 0 0,0-1 1 0 0,-1 0 0 0 0,0-1-1 0 0,-1-1 1 0 0,0 0 0 0 0,1-2-1 0 0,-2 0 1 0 0,1-1 0 0 0,0 0-1 0 0,-1-2 1 0 0,-6 0-31 0 0,-16-13-1710 0 0,31 3-1490 0 0,1-3-3428 0 0,5 4-682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5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209 379 1072 0 0,'0'0'2458'0'0,"0"0"-774"0"0,0 0-223 0 0,0 0 67 0 0,0 0 198 0 0,0 0 106 0 0,0 0-130 0 0,0 0-278 0 0,0 0-278 0 0,0 0-286 0 0,0 0-240 0 0,0 0-201 0 0,0 0-148 0 0,-31 21-105 0 0,-98 67-67 0 0,127-87-97 0 0,-1 0-1 0 0,0 1 1 0 0,1-1 0 0 0,-1 1-1 0 0,1-1 1 0 0,-1 1 0 0 0,1 0 0 0 0,0 0-1 0 0,0 0 1 0 0,0 0 0 0 0,0 0-1 0 0,0 0 1 0 0,0 1 0 0 0,1-1-1 0 0,-1 1 1 0 0,1-1 0 0 0,0 1 0 0 0,-1-1-1 0 0,1 1 1 0 0,0 0 0 0 0,1 0-1 0 0,-1 0 1 0 0,0-1 0 0 0,1 3-2 0 0,-1 3-10 0 0,0-3-31 0 0,0-1 1 0 0,0 0 0 0 0,0 1 0 0 0,1-1 0 0 0,0 0-1 0 0,-1 1 1 0 0,2-1 0 0 0,-1 0 0 0 0,0 1 0 0 0,1-1-1 0 0,0 0 1 0 0,0 1 0 0 0,0-1 0 0 0,0 0 0 0 0,1 0-1 0 0,0 0 1 0 0,0 0 0 0 0,0 0 0 0 0,0 0 0 0 0,1-1-1 0 0,-1 1 1 0 0,1-1 0 0 0,0 1 0 0 0,0-1 0 0 0,0 0-1 0 0,0 0 1 0 0,1-1 0 0 0,2 3 40 0 0,88 31-4071 0 0,60-36-8684 0 0,-132-3 12208 0 0</inkml:trace>
  <inkml:trace contextRef="#ctx0" brushRef="#br0" timeOffset="248.474">675 486 0 0 0,'0'0'2559'0'0,"0"0"286"0"0,0 0-215 0 0,0 0-355 0 0,0 0-387 0 0,0 0-326 0 0,0 0-267 0 0,0 0-218 0 0,0 0-159 0 0,0 0-157 0 0,0 0-154 0 0,0 0-152 0 0,0 0-127 0 0,-27 30-112 0 0,-78 94-72 0 0,85-75-30 0 0,27-42-59 0 0,-1 1 0 0 0,2-1 1 0 0,-1 0-1 0 0,1-1 0 0 0,0 0 1 0 0,0 0-1 0 0,1-1 1 0 0,-1 0-1 0 0,1 0 0 0 0,1-1 1 0 0,-1 0-1 0 0,0-1 0 0 0,1 0 1 0 0,0 0-1 0 0,0-1 1 0 0,0 0-1 0 0,0-1 0 0 0,0 0 1 0 0,0-1-1 0 0,0 0 0 0 0,0 0 1 0 0,0-1-1 0 0,9-2-55 0 0,-12 3 72 0 0,1 1 1 0 0,0-1-1 0 0,0-1 0 0 0,0 0 1 0 0,0 0-1 0 0,-1 0 0 0 0,1-1 0 0 0,0 0 1 0 0,-1-1-1 0 0,0 1 0 0 0,1-1 0 0 0,-1-1 1 0 0,0 1-1 0 0,-1-1 0 0 0,1-1 1 0 0,-1 1-1 0 0,1-1 0 0 0,-1 0 0 0 0,-1-1 1 0 0,1 1-1 0 0,-1-1 0 0 0,0 0 0 0 0,0 0 1 0 0,-1-1-1 0 0,0 0 0 0 0,0 1 1 0 0,0-1-1 0 0,-1-1 0 0 0,0 1 0 0 0,0 0 1 0 0,-1-1-1 0 0,0 1 0 0 0,0-1 0 0 0,-1 0 1 0 0,0 0-1 0 0,0-3-72 0 0,-2 2-56 0 0,1 1-1 0 0,-1-1 1 0 0,0 1-1 0 0,0 0 1 0 0,-1-1-1 0 0,-1 1 1 0 0,1 0 0 0 0,-1 0-1 0 0,0 1 1 0 0,-1-1-1 0 0,-4-6 57 0 0,4 8-326 0 0,-1-1 0 0 0,0 1 0 0 0,0 0 0 0 0,0 1 0 0 0,-1-1-1 0 0,1 1 1 0 0,-1 0 0 0 0,-1 1 0 0 0,1-1 0 0 0,-1 1 0 0 0,0 1 0 0 0,-6-4 326 0 0,5 4-947 0 0,-18-8-2418 0 0,8 7-3567 0 0,8 3-839 0 0</inkml:trace>
  <inkml:trace contextRef="#ctx0" brushRef="#br0" timeOffset="613.38">1039 703 8874 0 0,'0'0'2066'0'0,"0"0"-742"0"0,0 0-80 0 0,0 0 118 0 0,0 0-26 0 0,0 0-162 0 0,0 0-227 0 0,0 0-211 0 0,0 0-148 0 0,0 0-149 0 0,0 0-142 0 0,0 0-78 0 0,33-29-74 0 0,98-93-40 0 0,-68 53 21 0 0,14-15-168 0 0,-75 85-3 0 0,-1 0 0 0 0,1 0-1 0 0,-1-1 1 0 0,0 1 0 0 0,1 1-1 0 0,-1-1 1 0 0,0 0-1 0 0,0 0 1 0 0,1 0 0 0 0,-1 1-1 0 0,0-1 1 0 0,0 0 0 0 0,0 1-1 0 0,-1-1 1 0 0,1 1-1 0 0,0-1 1 0 0,-1 1 0 0 0,1 0-1 0 0,-1-1 1 0 0,1 1 0 0 0,-1 0-1 0 0,1-1 1 0 0,-1 1-1 0 0,0 0 1 0 0,0-1 0 0 0,0 1-1 0 0,0 0 1 0 0,0-1-1 0 0,-1 1 1 0 0,1 0 0 0 0,0-1-1 0 0,-1 1 1 0 0,1 0 45 0 0,0 0-43 0 0,-1 2 75 0 0,1 0 1 0 0,0 1-1 0 0,0-1 0 0 0,0 0 0 0 0,1 0 1 0 0,-1 1-1 0 0,1-1 0 0 0,0 0 0 0 0,0 0 1 0 0,1 0-1 0 0,-1 0 0 0 0,1 0 0 0 0,0-1 1 0 0,0 1-1 0 0,0 0 0 0 0,0-1 0 0 0,1 1 1 0 0,-1-1-1 0 0,1 0 0 0 0,0 0 0 0 0,0 0 1 0 0,0 0-1 0 0,1 0 0 0 0,-1-1 0 0 0,0 1 1 0 0,1-1-1 0 0,0 0 0 0 0,0 0 0 0 0,-1-1 1 0 0,1 1-1 0 0,0-1 0 0 0,0 1 0 0 0,0-1 1 0 0,1-1-1 0 0,-1 1 0 0 0,0 0 0 0 0,0-1 1 0 0,0 0-1 0 0,2 0-32 0 0,2-2 197 0 0,0 0 0 0 0,0 0 0 0 0,0 0 0 0 0,0-1 0 0 0,-1-1 0 0 0,1 1 1 0 0,-1-1-1 0 0,0 0 0 0 0,0-1 0 0 0,0 0 0 0 0,-1 0 0 0 0,1 0 0 0 0,-1-1 0 0 0,-1 0 1 0 0,1 0-1 0 0,-1 0 0 0 0,0-1 0 0 0,0 0 0 0 0,-1 0 0 0 0,0 0 0 0 0,0 0 0 0 0,0-2-197 0 0,39-50-1060 0 0,-25 44-2077 0 0,-11 11-659 0 0,0 1-3586 0 0,0 3-2237 0 0</inkml:trace>
  <inkml:trace contextRef="#ctx0" brushRef="#br0" timeOffset="932.245">2124 328 12331 0 0,'0'0'3140'0'0,"0"0"-1415"0"0,0 0-700 0 0,0 0-158 0 0,0 0-80 0 0,0 0-107 0 0,0 0-146 0 0,0 0-161 0 0,0 0-134 0 0,0 0-98 0 0,0 0-68 0 0,0 0-47 0 0,0 0-16 0 0,-28 18-28 0 0,-84 57-46 0 0,84-44-180 0 0,29-29 223 0 0,0 0 0 0 0,1-1 0 0 0,-1 1 1 0 0,0-1-1 0 0,1 1 0 0 0,-1-1 0 0 0,1 0 1 0 0,-1 0-1 0 0,1 1 0 0 0,-1-1 0 0 0,1 0 1 0 0,0 0-1 0 0,0-1 0 0 0,0 1 0 0 0,-1 0 1 0 0,1-1-1 0 0,0 1 0 0 0,0-1 0 0 0,0 1 1 0 0,0-1-1 0 0,0 0 0 0 0,0 0 0 0 0,0 0 1 0 0,1 0 20 0 0,4 1-32 0 0,80 15-107 0 0,-84-14 167 0 0,0 0-1 0 0,0 1 0 0 0,-1-1 0 0 0,1 1 0 0 0,-1-1 0 0 0,0 1 0 0 0,1 0 1 0 0,-1 0-1 0 0,0 0 0 0 0,-1 0 0 0 0,1 0 0 0 0,-1 0 0 0 0,1 1 0 0 0,-1-1 0 0 0,0 0 1 0 0,0 1-1 0 0,0-1 0 0 0,-1 1 0 0 0,1-1 0 0 0,-1 1 0 0 0,0 0 0 0 0,0-1 0 0 0,0 1 1 0 0,-1-1-1 0 0,1 1 0 0 0,-1-1 0 0 0,1 1 0 0 0,-1-1 0 0 0,-1 1 0 0 0,1-1 1 0 0,0 0-1 0 0,-1 0 0 0 0,1 1 0 0 0,-1-1 0 0 0,0 0-27 0 0,-13 13 88 0 0,-1 0 0 0 0,0-2 1 0 0,-1 1-1 0 0,-1-2 0 0 0,0 0 0 0 0,-1-2 0 0 0,0 0 0 0 0,-8 3-87 0 0,-58 27-770 0 0,49-30-3442 0 0,29-10-1325 0 0,3-1-5520 0 0</inkml:trace>
  <inkml:trace contextRef="#ctx0" brushRef="#br0" timeOffset="1185.745">2553 159 16564 0 0,'0'0'1133'0'0,"0"0"-531"0"0,0 0-6 0 0,0 0 211 0 0,0 0 97 0 0,0 0-81 0 0,0 0-218 0 0,-2 35-234 0 0,-5 111-156 0 0,-12-8-107 0 0,14-29-518 0 0,4-86-3150 0 0,1 0-3794 0 0,0-11 2195 0 0,0-9-1086 0 0</inkml:trace>
  <inkml:trace contextRef="#ctx0" brushRef="#br0" timeOffset="1432.99">2265 438 7050 0 0,'0'0'1136'0'0,"0"0"-656"0"0,0 0-168 0 0,0 0-104 0 0,0 0-32 0 0,0 0-8 0 0,212-14 0 0 0,-179 14-16 0 0,0 0-24 0 0,1 0-104 0 0,-1 3-320 0 0,0 5-600 0 0,-2-5-1329 0 0,-5 1-1439 0 0,-11 0 743 0 0</inkml:trace>
  <inkml:trace contextRef="#ctx0" brushRef="#br0" timeOffset="1584.449">2991 416 6913 0 0,'0'0'2600'0'0,"0"0"-499"0"0,0 0-192 0 0,0 0-154 0 0,0 0-253 0 0,0 0-301 0 0,0 0-354 0 0,0 0-314 0 0,0 0-188 0 0,0 0-151 0 0,0 0-94 0 0,-34 19-40 0 0,-104 57-44 0 0,80-34-122 0 0,57-41 88 0 0,0 0 0 0 0,0 0 0 0 0,0 0 0 0 0,0-1 0 0 0,1 1 0 0 0,-1 0 0 0 0,0 1 0 0 0,0-1 0 0 0,1 0 0 0 0,-1 0 0 0 0,0 0 0 0 0,1 0 0 0 0,-1 0 0 0 0,1 1 0 0 0,0-1 0 0 0,-1 0 0 0 0,1 1 0 0 0,0-1 0 0 0,0 0 0 0 0,0 0 0 0 0,0 1 0 0 0,0-1 0 0 0,0 0 0 0 0,0 1 0 0 0,0-1 0 0 0,1 0 0 0 0,-1 0 0 0 0,0 1 0 0 0,1-1 0 0 0,-1 0 0 0 0,1 0 0 0 0,-1 0 0 0 0,1 1 0 0 0,0-1 0 0 0,-1 0 0 0 0,1 0 0 0 0,0 0 0 0 0,0 0 0 0 0,0 0 0 0 0,0 0 0 0 0,0 0 0 0 0,0-1 0 0 0,0 1 0 0 0,0 0 0 0 0,0-1 0 0 0,0 1 0 0 0,0 0 0 0 0,1-1 0 0 0,-1 1 0 0 0,0-1 0 0 0,0 0 0 0 0,1 1 0 0 0,-1-1 0 0 0,0 0 0 0 0,0 0 0 0 0,1 0 0 0 0,-1 0 0 0 0,0 0 0 0 0,1 0 18 0 0,16 0 60 0 0,-1-1 1 0 0,1 0-1 0 0,0-1 1 0 0,0-1-1 0 0,-1-1 0 0 0,0-1 1 0 0,0 0-1 0 0,16-8-60 0 0,61-15 1023 0 0,-37 21-171 0 0,-35 51-1035 0 0,0-33-3980 0 0,7-14-8416 0 0,-22 2 8238 0 0</inkml:trace>
  <inkml:trace contextRef="#ctx0" brushRef="#br0" timeOffset="1833.523">3272 534 24 0 0,'0'0'2168'0'0,"0"0"-236"0"0,0 0 159 0 0,0 0 146 0 0,0 0-79 0 0,0 0-161 0 0,0 0-233 0 0,0 0-189 0 0,0 0-139 0 0,0 0-218 0 0,0 0-288 0 0,0 0-249 0 0,0 0-169 0 0,24 1-140 0 0,72-1-90 0 0,-34-18 78 0 0,-48 9-274 0 0,60-20 41 0 0,-51 73-464 0 0,-19-40 283 0 0,1-1 1 0 0,-1 0 0 0 0,0 0 0 0 0,1 0 0 0 0,-1 0 0 0 0,1-1-1 0 0,0 0 1 0 0,0 0 0 0 0,0 0 0 0 0,0-1 0 0 0,0 1 0 0 0,0-1 0 0 0,1 0-1 0 0,-1-1 1 0 0,0 1 0 0 0,0-1 0 0 0,1 0 0 0 0,-1-1 0 0 0,0 1-1 0 0,1-1 1 0 0,-1 0 0 0 0,0 0 53 0 0,55-22-3454 0 0,-29-4-7036 0 0,-24 19 3991 0 0</inkml:trace>
  <inkml:trace contextRef="#ctx0" brushRef="#br0" timeOffset="2087.948">4128 0 15859 0 0,'0'0'1602'0'0,"0"0"-710"0"0,0 0-36 0 0,0 0 294 0 0,0 0 145 0 0,0 0-115 0 0,0 0-276 0 0,0 0-287 0 0,0 0-211 0 0,3 37-135 0 0,5 117-115 0 0,-23-2 35 0 0,10-120-605 0 0,2 1 0 0 0,2 0 1 0 0,0 0-1 0 0,3 0 0 0 0,4 27 414 0 0,-2-47-916 0 0,3 16-891 0 0,-10-16-9370 0 0,1-13 1767 0 0</inkml:trace>
  <inkml:trace contextRef="#ctx0" brushRef="#br0" timeOffset="2334.449">3836 361 7154 0 0,'0'0'3936'0'0,"0"0"-2343"0"0,0 0-201 0 0,0 0-128 0 0,0 0-232 0 0,0 0-207 0 0,202-11-225 0 0,-167 11-216 0 0,6 0-112 0 0,-3 0-104 0 0,7 0-104 0 0,-5 0-240 0 0,4 4-792 0 0,-12-4-2625 0 0,-14 0-8354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4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1 2561 0 0,'0'0'2759'0'0,"0"0"-860"0"0,0 0-423 0 0,0 0-34 0 0,0 0 142 0 0,0 0 99 0 0,0 0-118 0 0,0 0-276 0 0,0 0-290 0 0,0 0-252 0 0,0 0-184 0 0,0 0-102 0 0,-5 34-90 0 0,-15 109-82 0 0,18-129-232 0 0,0 0-1 0 0,1 0 1 0 0,0 1-1 0 0,1-1 0 0 0,0 0 1 0 0,1 0-1 0 0,1 0 1 0 0,3 11-57 0 0,1 3 44 0 0,40 161-582 0 0,-29-151-862 0 0,-3-17-3958 0 0,-12-20 3316 0 0,-1-1-3246 0 0,-1 0 4506 0 0,0 0-3994 0 0</inkml:trace>
  <inkml:trace contextRef="#ctx0" brushRef="#br0" timeOffset="184.391">1 288 5881 0 0,'0'0'1425'0'0,"0"0"-345"0"0,0 0-29 0 0,0 0 122 0 0,0 0 40 0 0,0 0-115 0 0,31-3-220 0 0,102-9-215 0 0,120 8-26 0 0,-182 4-2749 0 0,-25 0-4080 0 0,-32 0-603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3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2 365 0 0 0,'0'0'477'0'0,"0"0"425"0"0,0 0 185 0 0,0 0 52 0 0,0 3-8 0 0,-2 12-22 0 0,2-11-55 0 0,0-4-39 0 0,9-5 3263 0 0,0-4-3657 0 0,-1 0 1 0 0,1 0-1 0 0,-2-1 0 0 0,1 1 1 0 0,-1-2-1 0 0,-1 1 0 0 0,0-1 0 0 0,0 0 1 0 0,3-11-622 0 0,1 1 268 0 0,77-173 400 0 0,-71 142-588 0 0,-16 49-92 0 0,0 2-48 0 0,0 1-63 0 0,0 0-54 0 0,0 0-71 0 0,2 19-419 0 0,33 179 1016 0 0,-33-191-294 0 0,-1 0-1 0 0,1-1 0 0 0,0 0 0 0 0,1 1 0 0 0,-1-1 0 0 0,1 0 0 0 0,1 0 0 0 0,-1 0 0 0 0,1-1 1 0 0,0 1-1 0 0,0-1 0 0 0,1 0 0 0 0,-1 0 0 0 0,1 0 0 0 0,0-1 0 0 0,1 0 0 0 0,-1 0 0 0 0,1 0 1 0 0,-1-1-1 0 0,1 1 0 0 0,0-1 0 0 0,1-1 0 0 0,-1 1 0 0 0,0-1 0 0 0,1 0 0 0 0,-1 0 0 0 0,1-1 1 0 0,0 0-1 0 0,-1 0 0 0 0,1-1 0 0 0,0 0 0 0 0,0 0 0 0 0,1-1-54 0 0,5-5 184 0 0,0-1 0 0 0,-1-1 0 0 0,1 0 0 0 0,-2-1 0 0 0,1 0-1 0 0,-1 0 1 0 0,-1-2 0 0 0,0 1 0 0 0,0-1 0 0 0,-1-1 0 0 0,0 1 0 0 0,-1-1 0 0 0,-1-1 0 0 0,0 0-1 0 0,0 0 1 0 0,-1 0 0 0 0,0-4-184 0 0,13-58-56 0 0,-21 43-3024 0 0,-4 24-2556 0 0,1 5-1114 0 0,1 2-502 0 0</inkml:trace>
  <inkml:trace contextRef="#ctx0" brushRef="#br0" timeOffset="283.966">862 85 5913 0 0,'0'0'1034'0'0,"0"0"71"0"0,0 0 210 0 0,0 0 304 0 0,0 0 119 0 0,0 0-204 0 0,0 0-394 0 0,0 0-359 0 0,0 0-244 0 0,-7 32-152 0 0,-18 98-81 0 0,25-129-290 0 0,-1 1 1 0 0,0-1-1 0 0,1 1 0 0 0,-1-1 0 0 0,1 1 1 0 0,-1-1-1 0 0,1 1 0 0 0,-1 0 0 0 0,1-1 1 0 0,0 1-1 0 0,0-1 0 0 0,0 1 0 0 0,0 0 1 0 0,0-1-1 0 0,1 1 0 0 0,-1 0 1 0 0,0-1-1 0 0,1 1 0 0 0,-1-1 0 0 0,1 1 1 0 0,-1-1-1 0 0,1 1 0 0 0,0-1 0 0 0,0 1 1 0 0,-1-1-1 0 0,1 0 0 0 0,0 1 0 0 0,1-1 1 0 0,-1 0-1 0 0,0 0 0 0 0,0 0 0 0 0,0 0 1 0 0,1 0-1 0 0,-1 0 0 0 0,1 1-14 0 0,3 0 119 0 0,3 2 22 0 0,-1-1 1 0 0,1 0-1 0 0,0-1 1 0 0,0 0 0 0 0,-1 0-1 0 0,1-1 1 0 0,0 0-1 0 0,1 0 1 0 0,-1-1 0 0 0,0 0-1 0 0,0 0 1 0 0,0-1 0 0 0,0 0-1 0 0,0 0 1 0 0,0-1-1 0 0,0 0 1 0 0,-1-1 0 0 0,1 0-1 0 0,0 0 1 0 0,-1 0 0 0 0,0-1-1 0 0,0 0 1 0 0,0 0-1 0 0,0-1 1 0 0,-1 0 0 0 0,0 0-1 0 0,0-1 1 0 0,0 1 0 0 0,-1-1-1 0 0,0-1 1 0 0,0 1-1 0 0,0-1 1 0 0,-1 0 0 0 0,0 0-1 0 0,0 0 1 0 0,2-6-142 0 0,-5 9 7 0 0,1-1-1 0 0,-1 0 1 0 0,0 1 0 0 0,-1-1-1 0 0,1 0 1 0 0,-1 0 0 0 0,0 1-1 0 0,0-1 1 0 0,0 0 0 0 0,-1 0-1 0 0,0 0 1 0 0,0 1 0 0 0,0-1-1 0 0,0 0 1 0 0,-1 1 0 0 0,0-1-1 0 0,0 1 1 0 0,0 0 0 0 0,0 0-1 0 0,-1-1 1 0 0,1 2 0 0 0,-1-1-1 0 0,0 0 1 0 0,-1 0 0 0 0,1 1-1 0 0,0 0 1 0 0,-3-2-7 0 0,-77-31-3399 0 0,42 32-1134 0 0,13 5-3310 0 0,14 2 317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9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17 0 0 0,'0'0'1628'0'0,"0"0"66"0"0,0 0-224 0 0,0 0-354 0 0,0 0-264 0 0,0-4-104 0 0,-3-9-80 0 0,3 14-572 0 0,0-1 0 0 0,0 0 0 0 0,0 1 0 0 0,0-1 1 0 0,0 0-1 0 0,0 0 0 0 0,0 1 0 0 0,0-1 0 0 0,0 0 0 0 0,0 1 1 0 0,0-1-1 0 0,0 0 0 0 0,0 0 0 0 0,-1 1 0 0 0,1-1 1 0 0,0 0-1 0 0,0 0 0 0 0,0 1 0 0 0,0-1 0 0 0,0 0 0 0 0,-1 0 1 0 0,1 1-1 0 0,0-1 0 0 0,0 0 0 0 0,-1 0 0 0 0,1 0 0 0 0,0 0 1 0 0,0 1-1 0 0,-1-1 0 0 0,1 0 0 0 0,0 0 0 0 0,0 0 0 0 0,-1 0 1 0 0,1 0-1 0 0,0 0 0 0 0,-1 0 0 0 0,1 0 0 0 0,0 0 0 0 0,0 0 1 0 0,-1 0-1 0 0,1 0 0 0 0,0 0 0 0 0,-1 0 0 0 0,1 0 1 0 0,0 0-1 0 0,0 0 0 0 0,-1 0 0 0 0,1 0 0 0 0,0 0 0 0 0,0 0 1 0 0,-1 0-1 0 0,1-1 0 0 0,0 1 0 0 0,0 0 0 0 0,-1 0 0 0 0,1 0 1 0 0,0 0-97 0 0,-8 43 2519 0 0,11-29-4230 0 0,3-3-3284 0 0,0-10-4476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1400 0 0,'0'0'2616'0'0,"0"0"-481"0"0,0 0-67 0 0,0 0 158 0 0,0 0 93 0 0,0 0-120 0 0,0 0-422 0 0,0 0-501 0 0,0 0-416 0 0,0 0-329 0 0,0 0-215 0 0,0 0-67 0 0,0 0 39 0 0,-2 5 82 0 0,-1 3-256 0 0,1 1 1 0 0,0-1-1 0 0,1 1 0 0 0,0 0 1 0 0,0-1-1 0 0,1 1 1 0 0,0 0-1 0 0,0 0 1 0 0,1 0-1 0 0,1-1 1 0 0,-1 1-1 0 0,3 7-114 0 0,3 34 227 0 0,16 497 428 0 0,-23-547-638 0 0,16-23 34 0 0,0 3-47 0 0,1 0 1 0 0,2 1-1 0 0,-1 1 0 0 0,2 1 1 0 0,0 0-1 0 0,1 2 1 0 0,20-11-5 0 0,109-48-51 0 0,-78 62-28 0 0,-71 12 76 0 0,1 0 1 0 0,-1 1-1 0 0,1-1 1 0 0,-1 0 0 0 0,1 0-1 0 0,-1 1 1 0 0,1-1-1 0 0,-1 1 1 0 0,1 0-1 0 0,-1-1 1 0 0,0 1-1 0 0,1 0 1 0 0,-1 0 0 0 0,0 0-1 0 0,0 0 1 0 0,1 0-1 0 0,-1 0 1 0 0,0 0-1 0 0,0 0 1 0 0,0 0 0 0 0,0 1-1 0 0,-1-1 1 0 0,1 0-1 0 0,0 1 1 0 0,0-1-1 0 0,-1 0 1 0 0,1 1 0 0 0,-1-1-1 0 0,1 1 1 0 0,-1-1-1 0 0,0 1 1 0 0,1-1-1 0 0,-1 1 1 0 0,0-1 0 0 0,0 1-1 0 0,0 0 1 0 0,0-1-1 0 0,0 1 1 0 0,-1-1-1 0 0,1 1 1 0 0,0-1-1 0 0,-1 2 4 0 0,-3 7-6 0 0,-1 0 0 0 0,0 1 1 0 0,0-2-1 0 0,-1 1 1 0 0,0 0-1 0 0,-1-1 0 0 0,0-1 1 0 0,0 1-1 0 0,-1-1 1 0 0,0 0-1 0 0,-1-1 1 0 0,0 0-1 0 0,0 0 0 0 0,0-1 1 0 0,-1 0-1 0 0,-3 2 5 0 0,-16 10-165 0 0,0 0 1 0 0,-1-2-1 0 0,-1-1 0 0 0,0-2 1 0 0,-1-1-1 0 0,-24 5 165 0 0,-17-12-1280 0 0,72-5 1116 0 0,0 0 1 0 0,-1-1-1 0 0,1 1 1 0 0,0-1 0 0 0,0 1-1 0 0,0-1 1 0 0,0 1-1 0 0,0-1 1 0 0,0 0 0 0 0,0 0-1 0 0,0 1 1 0 0,0-1-1 0 0,0 0 1 0 0,0 0-1 0 0,1 0 1 0 0,-1 0 0 0 0,0 0-1 0 0,1 0 1 0 0,-1 0-1 0 0,0 0 1 0 0,1-1-1 0 0,-1 1 1 0 0,1 0 0 0 0,0 0-1 0 0,-1 0 1 0 0,1 0-1 0 0,0-1 1 0 0,0 1 0 0 0,0 0-1 0 0,0 0 1 0 0,0-1-1 0 0,0 1 1 0 0,0 0-1 0 0,0 0 1 0 0,0-1 0 0 0,1 1-1 0 0,-1 0 1 0 0,0 0-1 0 0,1 0 1 0 0,-1 0 0 0 0,1 0-1 0 0,0-1 1 0 0,-1 1-1 0 0,1 0 1 0 0,0 0-1 0 0,-1 0 1 0 0,1 0 0 0 0,0 1-1 0 0,0-1 1 0 0,0 0-1 0 0,0 0 1 0 0,1 0 163 0 0,62-50-11153 0 0,-47 39 10394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1 404 0 0 0,'0'0'469'0'0,"0"0"1072"0"0,0 0 514 0 0,0 0 184 0 0,0 0-3 0 0,0 0-156 0 0,0 0-221 0 0,0 0-219 0 0,0 0-210 0 0,0 0-178 0 0,31 11-124 0 0,100 29-118 0 0,-129-39-958 0 0,1 0 0 0 0,-1 0 0 0 0,0 0-1 0 0,1-1 1 0 0,-1 1 0 0 0,1 0 0 0 0,-1-1 0 0 0,1 1 0 0 0,-1-1 0 0 0,1 0 0 0 0,0 0 0 0 0,-1 0 0 0 0,1 0 0 0 0,-1-1 0 0 0,1 1 0 0 0,-1-1 0 0 0,1 0 0 0 0,-1 1-1 0 0,1-1 1 0 0,-1 0 0 0 0,1 0 0 0 0,-1 0 0 0 0,0-1 0 0 0,0 1 0 0 0,1-1-52 0 0,5-4 271 0 0,10-6-133 0 0,-1-1 0 0 0,0 0 0 0 0,-1-2 0 0 0,0 1 0 0 0,-1-2 0 0 0,-1 0 0 0 0,-1-1 0 0 0,0-1 0 0 0,-1 0 0 0 0,-1 0 0 0 0,0-1 0 0 0,-2 0 0 0 0,0-1 0 0 0,-1 0 0 0 0,-1-1 0 0 0,-1 0 0 0 0,-1 0 0 0 0,-1 0 0 0 0,-1 0 0 0 0,1-11-138 0 0,-5 29-42 0 0,1 0 1 0 0,-1 0-1 0 0,0 1 0 0 0,1-1 1 0 0,-1 0-1 0 0,-1 1 1 0 0,1-1-1 0 0,0 0 1 0 0,0 1-1 0 0,-1 0 0 0 0,0-1 1 0 0,1 1-1 0 0,-1 0 1 0 0,0 0-1 0 0,0 0 1 0 0,0 0-1 0 0,0 0 0 0 0,-1 0 1 0 0,1 1-1 0 0,0-1 1 0 0,-1 1-1 0 0,1-1 1 0 0,-1 1-1 0 0,0 0 0 0 0,1 0 1 0 0,-1 0-1 0 0,0 0 1 0 0,0 1-1 0 0,1-1 1 0 0,-1 1-1 0 0,0 0 0 0 0,0 0 1 0 0,0 0-1 0 0,0 0 1 0 0,0 0-1 0 0,1 0 1 0 0,-1 1-1 0 0,0 0 0 0 0,0-1 1 0 0,1 1-1 0 0,-1 0 1 0 0,0 0-1 0 0,1 0 1 0 0,-1 1-1 0 0,1-1 0 0 0,-1 1 1 0 0,1-1-1 0 0,0 1 1 0 0,0 0-1 0 0,-1 0 1 0 0,1 0-1 0 0,1 0 0 0 0,-2 1 42 0 0,-3 1-26 0 0,0 0-1 0 0,0 1 1 0 0,0 0-1 0 0,1 0 1 0 0,0 0-1 0 0,0 1 1 0 0,0 0-1 0 0,1 0 1 0 0,-1 0-1 0 0,1 1 1 0 0,1-1-1 0 0,-1 1 1 0 0,1 0-1 0 0,1 0 1 0 0,-1 0-1 0 0,1 0 1 0 0,0 0-1 0 0,1 1 1 0 0,-1-1-1 0 0,2 1 1 0 0,-1-1-1 0 0,1 1 1 0 0,0-1-1 0 0,1 3 27 0 0,1-6 10 0 0,2 1 0 0 0,-1-1 0 0 0,0 1 0 0 0,1-1 0 0 0,0 0 0 0 0,0 0 0 0 0,0-1-1 0 0,0 1 1 0 0,1-1 0 0 0,-1 0 0 0 0,1 0 0 0 0,0 0 0 0 0,0-1 0 0 0,0 0 0 0 0,0 0 0 0 0,0 0-1 0 0,0-1 1 0 0,1 1 0 0 0,-1-1 0 0 0,1 0 0 0 0,-1-1 0 0 0,1 1 0 0 0,5-1-10 0 0,0 2 20 0 0,183 28 686 0 0,-192-29-691 0 0,0 0 0 0 0,0 0 0 0 0,0 0 1 0 0,0 0-1 0 0,0 0 0 0 0,0 0 0 0 0,-1 0 0 0 0,1 0 0 0 0,0 1 1 0 0,-1-1-1 0 0,1 1 0 0 0,-1-1 0 0 0,0 1 0 0 0,1 0 0 0 0,-1-1 1 0 0,0 1-1 0 0,0 0 0 0 0,0 0 0 0 0,0 0 0 0 0,0 0 0 0 0,-1 0 1 0 0,1 0-1 0 0,0 0 0 0 0,-1 0 0 0 0,0 0 0 0 0,1 0 0 0 0,-1 0 1 0 0,0 1-1 0 0,0-1 0 0 0,0 0 0 0 0,-1 0 0 0 0,1 0 0 0 0,0 0 1 0 0,-1 0-1 0 0,1 0-15 0 0,-31 73 188 0 0,23-60-294 0 0,3-6-842 0 0,-13 29 1133 0 0,16-26-4590 0 0,5-1-4880 0 0,-2-8 1743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1 149 12027 0 0,'0'0'1002'0'0,"0"0"-31"0"0,0 0 108 0 0,0 0 192 0 0,0 0 109 0 0,0 0-169 0 0,0 0-337 0 0,0 0-311 0 0,0 0-214 0 0,0 0-125 0 0,0 0-46 0 0,37-19-26 0 0,117-58-20 0 0,-43 41 109 0 0,-86 31-221 0 0,0 0 0 0 0,0 2 0 0 0,0 1 0 0 0,0 0 0 0 0,0 2 0 0 0,24 3-20 0 0,-45-2-23 0 0,-1 0 1 0 0,0 0-1 0 0,0 0 0 0 0,1 0 1 0 0,-1 0-1 0 0,0 1 1 0 0,0 0-1 0 0,0-1 0 0 0,-1 1 1 0 0,1 0-1 0 0,0 0 0 0 0,-1 1 1 0 0,1-1-1 0 0,-1 1 0 0 0,0-1 1 0 0,0 1-1 0 0,0 0 0 0 0,0-1 1 0 0,0 1-1 0 0,0 0 1 0 0,-1 0-1 0 0,0 0 0 0 0,1 1 1 0 0,-1-1-1 0 0,0 0 0 0 0,-1 0 1 0 0,1 1-1 0 0,-1-1 0 0 0,1 1 1 0 0,-1-1-1 0 0,0 0 1 0 0,0 1-1 0 0,0-1 0 0 0,-1 0 1 0 0,1 1-1 0 0,-1-1 0 0 0,0 0 1 0 0,0 1-1 0 0,0-1 0 0 0,0 0 1 0 0,0 0-1 0 0,-2 1 23 0 0,-8 22-16 0 0,-1 0 1 0 0,-1-1-1 0 0,-1-1 1 0 0,-1 0-1 0 0,-2-1 0 0 0,0 0 1 0 0,-7 5 15 0 0,0 2 16 0 0,-4 5 3 0 0,-12 14 43 0 0,2 2 0 0 0,3 1 0 0 0,-17 35-62 0 0,50-84 8 0 0,-1 1-1 0 0,1 0 1 0 0,0 0 0 0 0,0 0-1 0 0,1 0 1 0 0,-1 0-1 0 0,1 0 1 0 0,-1 0 0 0 0,1 1-1 0 0,1-1 1 0 0,-1 0-1 0 0,1 1 1 0 0,-1-1 0 0 0,1 0-1 0 0,0 1 1 0 0,1-1-1 0 0,-1 1 1 0 0,1-1 0 0 0,0 0-1 0 0,0 0 1 0 0,0 1 0 0 0,1-1-1 0 0,-1 0 1 0 0,1 0-1 0 0,0 0 1 0 0,0 0 0 0 0,1-1-1 0 0,-1 1 1 0 0,1 0-1 0 0,0-1 1 0 0,0 0 0 0 0,0 0-1 0 0,0 0 1 0 0,3 2-8 0 0,17 4 70 0 0,0-2 0 0 0,0 0 0 0 0,1-2 0 0 0,0 0 0 0 0,0-2 0 0 0,0 0 0 0 0,0-2 0 0 0,0-1 0 0 0,0-1 0 0 0,0 0 1 0 0,1-2-1 0 0,-2-1 0 0 0,1-1 0 0 0,0-1 0 0 0,0-2-70 0 0,160-41-678 0 0,-125 29-2703 0 0,-1-3-4503 0 0,-31 11-2418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0 796 1296 0 0,'0'0'2241'0'0,"0"0"-858"0"0,0 0-362 0 0,0 0 289 0 0,0 0 412 0 0,0 0 303 0 0,0 0 132 0 0,0 0-141 0 0,0 0-234 0 0,0 0-260 0 0,36 10-285 0 0,109 26-258 0 0,-89-37-208 0 0,-49-3-689 0 0,1 1 0 0 0,-1-1 0 0 0,1 0-1 0 0,-1-1 1 0 0,-1 0 0 0 0,1 0 0 0 0,-1 0 0 0 0,1-1 0 0 0,-2 0 0 0 0,1 0 0 0 0,-1 0 0 0 0,1-1 0 0 0,-2 0-1 0 0,1 0 1 0 0,-1 0 0 0 0,0 0 0 0 0,-1-1 0 0 0,0 0 0 0 0,0 1 0 0 0,0-1 0 0 0,-1 0 0 0 0,0-1-1 0 0,-1 1 1 0 0,0 0 0 0 0,0 0 0 0 0,-1-1 0 0 0,0-5-82 0 0,-1 11-29 0 0,0 1 0 0 0,0-1 1 0 0,0 0-1 0 0,0 1 0 0 0,0-1 0 0 0,-1 1 1 0 0,0-1-1 0 0,1 1 0 0 0,-1 0 0 0 0,0 0 0 0 0,0-1 1 0 0,0 1-1 0 0,0 1 0 0 0,0-1 0 0 0,-1 0 1 0 0,1 0-1 0 0,-1 1 0 0 0,1 0 0 0 0,-1-1 0 0 0,1 1 1 0 0,-1 0-1 0 0,0 0 0 0 0,1 0 0 0 0,-1 1 1 0 0,0-1-1 0 0,0 1 0 0 0,0-1 0 0 0,0 1 0 0 0,0 0 1 0 0,1 0-1 0 0,-2 0 29 0 0,-3 0-72 0 0,-1 0 0 0 0,1 1 0 0 0,-1 0 1 0 0,1 0-1 0 0,0 0 0 0 0,0 1 0 0 0,0 0 1 0 0,0 1-1 0 0,0-1 0 0 0,0 2 0 0 0,1-1 0 0 0,-2 1 72 0 0,-1 2-132 0 0,1 1-1 0 0,-1 0 0 0 0,1 0 0 0 0,0 1 0 0 0,1 0 1 0 0,0 1-1 0 0,0-1 0 0 0,1 1 0 0 0,0 1 0 0 0,0-1 1 0 0,1 1-1 0 0,1 0 0 0 0,-2 5 133 0 0,3-8-378 0 0,1 0 1 0 0,0 0-1 0 0,1 1 1 0 0,0-1-1 0 0,0 1 1 0 0,0-1-1 0 0,1 1 0 0 0,0-1 1 0 0,1 1-1 0 0,0-1 1 0 0,0 1-1 0 0,0-1 1 0 0,1 2 377 0 0,0-4-351 0 0,0 0 0 0 0,1 0 1 0 0,-1 0-1 0 0,1 0 1 0 0,0 0-1 0 0,1-1 0 0 0,-1 1 1 0 0,1-1-1 0 0,0 0 1 0 0,-1 0-1 0 0,2 0 1 0 0,-1-1-1 0 0,0 0 0 0 0,1 1 1 0 0,0-1-1 0 0,0-1 1 0 0,0 1-1 0 0,0-1 0 0 0,0 0 1 0 0,0 0-1 0 0,1 0 1 0 0,-1-1-1 0 0,2 1 351 0 0,8 1-754 0 0,0 0-1 0 0,1-1 1 0 0,-1-1 0 0 0,1 0 0 0 0,-1-1-1 0 0,1-1 1 0 0,-1 0 0 0 0,1-1 754 0 0,17-6-229 0 0,0-2 0 0 0,0-1 0 0 0,-2-2 0 0 0,1-1 0 0 0,28-18 229 0 0,-46 25-42 0 0,8-2 236 0 0,-1-2 0 0 0,-1-1 0 0 0,0 0 0 0 0,-1-2 0 0 0,0 0-1 0 0,-1-1 1 0 0,-1-1 0 0 0,0 0 0 0 0,-1-2 0 0 0,2-3-194 0 0,-17 20 142 0 0,0 1-1 0 0,0-1 1 0 0,0 0 0 0 0,-1 1-1 0 0,1-1 1 0 0,0 0 0 0 0,0 0-1 0 0,-1 0 1 0 0,1 1 0 0 0,0-1-1 0 0,-1 0 1 0 0,1 0 0 0 0,-1 0-1 0 0,1 0 1 0 0,-1 0 0 0 0,1 0-1 0 0,-1-1 1 0 0,0 1-1 0 0,0 0 1 0 0,1 0 0 0 0,-1 0-1 0 0,0 0 1 0 0,0 0 0 0 0,0 0-1 0 0,0 0 1 0 0,0-1 0 0 0,0 1-1 0 0,-1 0 1 0 0,1 0 0 0 0,0 0-1 0 0,-1 0 1 0 0,1 0 0 0 0,0 0-1 0 0,-1 0 1 0 0,1 0 0 0 0,-1 0-1 0 0,0 0 1 0 0,1 0-1 0 0,-1 0 1 0 0,0 0 0 0 0,1 1-1 0 0,-1-1 1 0 0,0 0 0 0 0,0 0-1 0 0,0 1 1 0 0,0-1 0 0 0,0 0-1 0 0,0 1 1 0 0,0-1 0 0 0,0 1-1 0 0,0-1-141 0 0,-14 2 576 0 0,1 1 0 0 0,-1 1 0 0 0,1 0-1 0 0,0 0 1 0 0,0 1 0 0 0,0 1 0 0 0,0 1-1 0 0,1 0 1 0 0,0 0 0 0 0,0 2 0 0 0,0-1-1 0 0,1 2 1 0 0,-5 3-576 0 0,3-3 430 0 0,8-5-309 0 0,-1-1-77 0 0,0 0 1 0 0,0 1-1 0 0,0 0 0 0 0,1 0 0 0 0,0 0 0 0 0,-1 1 1 0 0,1 0-1 0 0,1 0 0 0 0,-1 1 0 0 0,1-1 0 0 0,0 1 1 0 0,0 0-1 0 0,1 1 0 0 0,0-1 0 0 0,0 1 0 0 0,0 0 1 0 0,1 0-1 0 0,0 0 0 0 0,0 0 0 0 0,1 1 1 0 0,0-1-1 0 0,0 1 0 0 0,0 1-44 0 0,5-6-3 0 0,-1 0-1 0 0,0 1 1 0 0,1-1 0 0 0,0-1-1 0 0,-1 1 1 0 0,1 0 0 0 0,0-1-1 0 0,0 0 1 0 0,1 1 0 0 0,-1-1-1 0 0,0 0 1 0 0,1-1 0 0 0,0 1-1 0 0,-1-1 1 0 0,1 1 0 0 0,0-1-1 0 0,-1 0 1 0 0,1 0 0 0 0,0-1-1 0 0,0 1 1 0 0,0-1 0 0 0,0 0-1 0 0,0 0 1 0 0,0 0 0 0 0,0-1-1 0 0,-1 1 1 0 0,1-1 0 0 0,0 0-1 0 0,3-1 4 0 0,7 2 42 0 0,13-3 29 0 0,-1 0 1 0 0,0-2-1 0 0,0 0 0 0 0,0-2 0 0 0,-1-1 0 0 0,0-1 1 0 0,8-6-72 0 0,102-30 199 0 0,-134 45-210 0 0,1-1 0 0 0,0 0 0 0 0,-1 1 0 0 0,1-1 0 0 0,0 1 0 0 0,-1-1 0 0 0,1 1 0 0 0,0 0 0 0 0,0-1 0 0 0,-1 1 0 0 0,1 0 0 0 0,0 0 0 0 0,0 1 0 0 0,0-1 0 0 0,-1 0 0 0 0,1 0 0 0 0,0 1 0 0 0,-1-1 0 0 0,1 1 0 0 0,0 0 0 0 0,-1-1 0 0 0,1 1 0 0 0,-1 0 0 0 0,1 0 0 0 0,-1 0 0 0 0,1 0 0 0 0,-1 0 0 0 0,0 0 0 0 0,1 1 0 0 0,-1-1 0 0 0,0 0 0 0 0,0 1 0 0 0,0-1 0 0 0,0 1 0 0 0,0-1 0 0 0,0 2 11 0 0,0-2-4 0 0,0 1 1 0 0,0-1 0 0 0,0 0-1 0 0,0 1 1 0 0,0-1 0 0 0,0 0-1 0 0,0 0 1 0 0,0 1 0 0 0,1-1-1 0 0,-1 0 1 0 0,0 0 0 0 0,1-1-1 0 0,-1 1 1 0 0,1 0 0 0 0,-1 0-1 0 0,1-1 1 0 0,-1 1-1 0 0,1-1 1 0 0,-1 1 0 0 0,1-1-1 0 0,0 0 1 0 0,-1 1 0 0 0,1-1-1 0 0,-1 0 1 0 0,1 0 0 0 0,0 0-1 0 0,-1 0 1 0 0,1-1 0 0 0,0 1-1 0 0,-1 0 1 0 0,1-1 0 0 0,-1 1-1 0 0,1-1 1 0 0,0 1 0 0 0,-1-1-1 0 0,1 0 1 0 0,-1 0 0 0 0,0 0-1 0 0,1 1 1 0 0,-1-1 0 0 0,0-1-1 0 0,0 1 1 0 0,1 0 3 0 0,57-53 382 0 0,-33 20-120 0 0,-1 0-1 0 0,-2-2 0 0 0,-2-1 1 0 0,-1 0-1 0 0,2-9-261 0 0,-6 12-12 0 0,3-9-308 0 0,-1-2 0 0 0,-3 0-1 0 0,-2-1 1 0 0,-2 0-1 0 0,-2-1 1 0 0,-2 0 0 0 0,-1 0-1 0 0,-3-1 1 0 0,-3-18 320 0 0,1 65 27 0 0,-1 0 1 0 0,1-1 0 0 0,-1 1-1 0 0,0 0 1 0 0,1-1-1 0 0,-1 1 1 0 0,0-1-1 0 0,0 1 1 0 0,0 0-1 0 0,0-1 1 0 0,0 1-1 0 0,0-1 1 0 0,-1 1-1 0 0,1 0 1 0 0,0-1-1 0 0,-1 1 1 0 0,1-1-1 0 0,-1 1 1 0 0,1 0-1 0 0,-1 0 1 0 0,0-1-1 0 0,1 1 1 0 0,-1 0-1 0 0,0 0 1 0 0,0 0-1 0 0,0 0 1 0 0,0 0-1 0 0,0 0 1 0 0,0 0-1 0 0,0 0 1 0 0,0 0-1 0 0,-1 0 1 0 0,1 1-1 0 0,0-1 1 0 0,0 0-1 0 0,-1 1 1 0 0,1-1-1 0 0,0 1 1 0 0,-1 0-1 0 0,1-1 1 0 0,-1 1-1 0 0,1 0 1 0 0,0 0-1 0 0,-1 0 1 0 0,1 0-1 0 0,-1 0 1 0 0,1 0-1 0 0,-1 0 1 0 0,1 0-1 0 0,0 0 1 0 0,-1 1-1 0 0,1-1 1 0 0,0 1-1 0 0,-1-1 1 0 0,1 1-1 0 0,0 0 1 0 0,-1-1-1 0 0,1 1 1 0 0,0 0-1 0 0,0 0 1 0 0,-1 0-28 0 0,-9 12 59 0 0,0 0 1 0 0,1 1 0 0 0,0 0 0 0 0,1 0 0 0 0,1 1 0 0 0,0 0-1 0 0,1 1 1 0 0,1 0 0 0 0,0 0 0 0 0,1 0 0 0 0,1 1-1 0 0,0-1 1 0 0,0 9-60 0 0,-4 29 57 0 0,2 0 0 0 0,3 1-1 0 0,2-1 1 0 0,2 0 0 0 0,3 1-1 0 0,2-1 1 0 0,2 0 0 0 0,5 4-57 0 0,-3-1-626 0 0,-2-1 1 0 0,-3 1-1 0 0,-1 42 626 0 0,-4-98-799 0 0,0-1-322 0 0,0-11-3638 0 0,0-11-3654 0 0,0 11 5360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1 3257 0 0,'0'0'2167'0'0,"0"0"-587"0"0,0 0 15 0 0,0 0 295 0 0,-33 15 141 0 0,-104 49-80 0 0,-21 15 3297 0 0,158-78-5229 0 0,0 0-1 0 0,0 1 1 0 0,-1-1 0 0 0,1 0 0 0 0,0 0 0 0 0,0 1-1 0 0,0-1 1 0 0,0 0 0 0 0,1 1 0 0 0,-1-1 0 0 0,0 0-1 0 0,0 0 1 0 0,1 0 0 0 0,-1 1 0 0 0,1-1 0 0 0,-1 0-1 0 0,1 0 1 0 0,-1 0 0 0 0,1 0 0 0 0,0 0 0 0 0,0 0-1 0 0,-1 0 1 0 0,1 0 0 0 0,0 0 0 0 0,0 0-1 0 0,0 0 1 0 0,0 0 0 0 0,0-1 0 0 0,0 1 0 0 0,0 0-1 0 0,0-1 1 0 0,1 1 0 0 0,-1-1 0 0 0,0 1 0 0 0,0-1-1 0 0,0 0 1 0 0,1 1 0 0 0,-1-1 0 0 0,0 0 0 0 0,0 0-1 0 0,1 0 1 0 0,-1 0 0 0 0,0 0 0 0 0,1 0-19 0 0,115 30 1008 0 0,59 24 576 0 0,-173-53-1605 0 0,8 4 130 0 0,0 0 1 0 0,0 1-1 0 0,0 0 0 0 0,-1 1 0 0 0,0 0 0 0 0,0 0 0 0 0,0 1 0 0 0,-1 1 0 0 0,0-1 0 0 0,5 8-109 0 0,3 42-3636 0 0,-18-43-7538 0 0,-2-11 1776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11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74 1176 0 0,'0'0'2385'0'0,"0"0"-419"0"0,0 0-359 0 0,0 0-79 0 0,0 0 2 0 0,0 0-96 0 0,0 0-289 0 0,0 0-329 0 0,0 0-288 0 0,0 0-217 0 0,0 0-90 0 0,-4 5-54 0 0,3-4-161 0 0,-1 1 17 0 0,1 0 1 0 0,-1-1 0 0 0,1 1 0 0 0,0 0 0 0 0,0 0 0 0 0,-1 0 0 0 0,1 0 0 0 0,1 0 0 0 0,-1 0 0 0 0,0 0-1 0 0,0 0 1 0 0,1 1 0 0 0,-1-1 0 0 0,1 0 0 0 0,0 0 0 0 0,0 1 0 0 0,-1-1 0 0 0,1 0 0 0 0,1 0-1 0 0,-1 1 1 0 0,0-1 0 0 0,1 0 0 0 0,-1 0 0 0 0,1 1 0 0 0,-1-1 0 0 0,1 0 0 0 0,0 0 0 0 0,0 0-24 0 0,2 8 164 0 0,1-1 1 0 0,0 1 0 0 0,0-1 0 0 0,1-1 0 0 0,0 1 0 0 0,0 0-1 0 0,1-1 1 0 0,0 0 0 0 0,1-1 0 0 0,-1 1 0 0 0,2-1 0 0 0,-1 0-1 0 0,1-1 1 0 0,0 0 0 0 0,0 0 0 0 0,0-1 0 0 0,1 0-1 0 0,0 0 1 0 0,0-1 0 0 0,0 0 0 0 0,1-1 0 0 0,0 0 0 0 0,-1 0-1 0 0,1-1 1 0 0,0-1 0 0 0,0 1 0 0 0,2-1-165 0 0,-9-1 49 0 0,0 1 1 0 0,0-1-1 0 0,0 1 1 0 0,0-1 0 0 0,0 0-1 0 0,1 0 1 0 0,-1 0-1 0 0,0-1 1 0 0,0 1-1 0 0,0-1 1 0 0,0 0-1 0 0,0 0 1 0 0,0 0-1 0 0,-1 0 1 0 0,1 0-1 0 0,0 0 1 0 0,0-1-1 0 0,-1 0 1 0 0,1 1-1 0 0,-1-1 1 0 0,1 0-1 0 0,-1 0 1 0 0,0 0-1 0 0,0-1 1 0 0,0 1-1 0 0,0 0 1 0 0,0-1 0 0 0,-1 1-1 0 0,1-1 1 0 0,0 0-50 0 0,41-93-916 0 0,-18 36-2838 0 0,5 4-7795 0 0,-24 47 6343 0 0</inkml:trace>
  <inkml:trace contextRef="#ctx0" brushRef="#br0" timeOffset="437.544">531 280 0 0 0,'-14'167'288'0'0,"-6"16"3844"0"0,-6-132 1992 0 0,25-51-5007 0 0,1 0 86 0 0,-2-11 1850 0 0,2-12-2770 0 0,2 1 1 0 0,0 0-1 0 0,1 0 0 0 0,2 1 1 0 0,0-1-1 0 0,1 1 0 0 0,1 0 1 0 0,1 0-1 0 0,1 0 1 0 0,0 2-1 0 0,2-1 0 0 0,8-11-283 0 0,-3 2 4 0 0,0 1-1 0 0,2 1 0 0 0,1 1 0 0 0,2 0 0 0 0,0 2 0 0 0,1 0 0 0 0,1 1 1 0 0,2 2-1 0 0,0 0 0 0 0,1 2 0 0 0,1 1 0 0 0,1 1 0 0 0,0 1 0 0 0,1 1 1 0 0,1 2-1 0 0,0 1 0 0 0,19-4-3 0 0,-46 14-5 0 0,0 1 1 0 0,-1 0-1 0 0,1 0 1 0 0,1 0-1 0 0,-1 0 1 0 0,0 0-1 0 0,0 1 0 0 0,0-1 1 0 0,0 1-1 0 0,0 0 1 0 0,1 0-1 0 0,-1 0 1 0 0,0 1-1 0 0,0-1 1 0 0,0 1-1 0 0,0-1 0 0 0,0 1 1 0 0,0 0-1 0 0,0 0 1 0 0,0 0-1 0 0,0 1 1 0 0,0-1-1 0 0,0 1 1 0 0,-1 0-1 0 0,1 0 0 0 0,-1 0 1 0 0,1 0-1 0 0,-1 0 1 0 0,0 0-1 0 0,1 0 1 0 0,-1 1-1 0 0,-1-1 1 0 0,1 1-1 0 0,1 2 5 0 0,-2 2 9 0 0,0 0 0 0 0,-1 0 0 0 0,0 1-1 0 0,0-1 1 0 0,-1 0 0 0 0,1 0 0 0 0,-2 0 0 0 0,1 1 0 0 0,-1-1-1 0 0,0 0 1 0 0,0 0 0 0 0,-1-1 0 0 0,0 1 0 0 0,0-1 0 0 0,-1 1 0 0 0,0-1-1 0 0,0 0 1 0 0,0 0 0 0 0,-1-1 0 0 0,0 1-9 0 0,-112 99 354 0 0,106-96-448 0 0,0 0 0 0 0,0-1 1 0 0,-1-1-1 0 0,0 1 0 0 0,0-2 1 0 0,-1 0-1 0 0,0 0 0 0 0,0-1 0 0 0,0-1 1 0 0,0 0-1 0 0,-1 0 0 0 0,0-2 0 0 0,0 0 1 0 0,0 0-1 0 0,0-2 0 0 0,0 1 1 0 0,0-2-1 0 0,-11-1 94 0 0,-2-15-2853 0 0,14 2-3273 0 0,10 7-2955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 9290 0 0,'0'0'1547'0'0,"0"0"-357"0"0,0 0-418 0 0,0 0-167 0 0,0 0 89 0 0,0 0 83 0 0,0 0-10 0 0,0 0-139 0 0,0 0-206 0 0,0 0-189 0 0,0 0-134 0 0,-7 27-77 0 0,-24 84-39 0 0,22-32-1010 0 0,10-57-7267 0 0,-1-18 586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9394 0 0,'0'0'592'0'0,"0"0"-504"0"0,0 0-248 0 0,0 0 80 0 0,0 0 48 0 0,0 0-16 0 0,0 0-144 0 0,0 0-328 0 0,0 0-528 0 0,0 0-1329 0 0,0 0-2824 0 0,0 0 4785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1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0,'0'0'1598'0'0,"0"0"729"0"0,0 0 128 0 0,0 0-356 0 0,0 0-457 0 0,0 0-377 0 0,0 0-354 0 0,0 0-263 0 0,0 0-199 0 0,13-35-153 0 0,39-109-104 0 0,-10 26 180 0 0,-42 119-382 0 0,0 0 1 0 0,0 0-1 0 0,1 0 1 0 0,-1 0-1 0 0,0 0 1 0 0,1 0 0 0 0,-1 0-1 0 0,1 0 1 0 0,-1 0-1 0 0,1 0 1 0 0,0 0-1 0 0,-1 0 1 0 0,1 0-1 0 0,0 0 1 0 0,-1-1 0 0 0,1 1-1 0 0,0 0 1 0 0,0 0-1 0 0,0-1 1 0 0,0 1-1 0 0,0-1 1 0 0,0 1-1 0 0,0-1 1 0 0,0 1-1 0 0,0-1 1 0 0,0 1 0 0 0,0-1-1 0 0,0 0 1 0 0,0 0-1 0 0,0 1 1 0 0,0-1-1 0 0,1 0 1 0 0,-1 0-1 0 0,0 0 1 0 0,0 0-1 0 0,0 0 1 0 0,0-1 0 0 0,0 1-1 0 0,0 0 1 0 0,0 0-1 0 0,0-1 1 0 0,0 1-1 0 0,0-1 1 0 0,0 1-1 0 0,0-1 1 0 0,0 1 0 0 0,0-1-1 0 0,0 0 1 0 0,0 1-1 0 0,0-1 1 0 0,0 0-1 0 0,0 0 1 0 0,-1 0-1 0 0,1 1 1 0 0,0-1-1 0 0,-1 0 1 0 0,1 0 0 0 0,-1 0-1 0 0,1 0 1 0 0,-1 0-1 0 0,1 0 1 0 0,-1 0-1 0 0,0 0 1 0 0,1-1-1 0 0,-1 1 1 0 0,0 0 0 0 0,0 0-1 0 0,0 0 1 0 0,0-1 9 0 0,75 177 972 0 0,-71-171-788 0 0,0 1 0 0 0,0-1-1 0 0,1 0 1 0 0,-1 0 0 0 0,1-1 0 0 0,0 1 0 0 0,0-1 0 0 0,1 0 0 0 0,-1 0 0 0 0,1-1-1 0 0,-1 0 1 0 0,1 0 0 0 0,0 0 0 0 0,0-1 0 0 0,0 1 0 0 0,-1-1 0 0 0,2-1 0 0 0,-1 1 0 0 0,0-1-1 0 0,0 0 1 0 0,0-1 0 0 0,0 1 0 0 0,0-1 0 0 0,0 0 0 0 0,0-1 0 0 0,-1 1 0 0 0,1-1-1 0 0,0 0 1 0 0,-1-1 0 0 0,1 1 0 0 0,-1-1 0 0 0,0 0 0 0 0,0-1 0 0 0,3-2-184 0 0,1-1 92 0 0,0 0 0 0 0,0-1 0 0 0,-1 0-1 0 0,0-1 1 0 0,-1 0 0 0 0,0 0 0 0 0,0 0 0 0 0,-1-1 0 0 0,0 0 0 0 0,-1 0 0 0 0,0-1 0 0 0,2-6-92 0 0,14-24-2919 0 0,-6 16-7961 0 0,-12 17 2750 0 0</inkml:trace>
  <inkml:trace contextRef="#ctx0" brushRef="#br0" timeOffset="207.839">997 0 15115 0 0,'0'0'1825'0'0,"0"0"-879"0"0,0 0-209 0 0,0 0 254 0 0,0 0 193 0 0,0 0 1 0 0,0 0-203 0 0,0 0-299 0 0,13 33-235 0 0,44 101-175 0 0,3-29 22 0 0,-12-45-259 0 0,18 31-4013 0 0,-62-78-139 0 0,-4-5-2042 0 0,0-7 5308 0 0,0 4-8749 0 0</inkml:trace>
  <inkml:trace contextRef="#ctx0" brushRef="#br0" timeOffset="393.124">768 265 10898 0 0,'0'0'2285'0'0,"0"0"-611"0"0,0 0-465 0 0,0 0-98 0 0,0 0-77 0 0,0 0-186 0 0,0 0-225 0 0,36-8-177 0 0,111-23-152 0 0,-43 23 6 0 0,-47 8-559 0 0,146-2-2376 0 0,-135 0-2455 0 0,-1-2-3982 0 0,-47 1 5406 0 0</inkml:trace>
  <inkml:trace contextRef="#ctx0" brushRef="#br0" timeOffset="627.588">1713 126 288 0 0,'0'0'2313'0'0,"0"0"-78"0"0,0 0 60 0 0,0 0 37 0 0,0 0-113 0 0,0 0-279 0 0,0 0-388 0 0,0 0-364 0 0,-31 15-301 0 0,-96 50-252 0 0,71-20-17 0 0,50-35-503 0 0,3-8-100 0 0,1 1 1 0 0,0-1-1 0 0,0 1 0 0 0,0 0 0 0 0,0 0 0 0 0,0-1 0 0 0,1 1 0 0 0,-1 0 0 0 0,1 0 1 0 0,0 1-1 0 0,0-1 0 0 0,0 0 0 0 0,0 0 0 0 0,1 0 0 0 0,-1 1 0 0 0,1-1 0 0 0,0 0 1 0 0,0 1-1 0 0,0-1 0 0 0,0 0 0 0 0,1 0 0 0 0,-1 1 0 0 0,1-1 0 0 0,0 0 0 0 0,0 0 1 0 0,0 0-1 0 0,0 1 0 0 0,0-1 0 0 0,1 0 0 0 0,0-1 0 0 0,-1 1 0 0 0,1 0 0 0 0,0 0 1 0 0,0-1-1 0 0,1 1 0 0 0,-1-1 0 0 0,0 0 0 0 0,1 0 0 0 0,-1 0 0 0 0,1 0 0 0 0,0 0 1 0 0,0 0-1 0 0,0-1 0 0 0,1 1-15 0 0,12 4 184 0 0,1-1 0 0 0,-1-1 0 0 0,1 0 0 0 0,0-2 0 0 0,0 0 0 0 0,0-1 0 0 0,1 0-1 0 0,-1-1 1 0 0,0-1 0 0 0,0-1 0 0 0,0-1 0 0 0,0 0 0 0 0,-1-1 0 0 0,1 0 0 0 0,-1-2 0 0 0,0 0 0 0 0,6-4-184 0 0,-11 5 229 0 0,-1 0 0 0 0,0 0-1 0 0,0-1 1 0 0,-1-1 0 0 0,1 0 0 0 0,-2 0-1 0 0,1-1 1 0 0,-1 0 0 0 0,3-4-229 0 0,-8 10 35 0 0,-1-1 1 0 0,0 0-1 0 0,0 1 0 0 0,0-1 0 0 0,0 0 1 0 0,0-1-1 0 0,-1 1 0 0 0,1 0 1 0 0,-1 0-1 0 0,0-1 0 0 0,0 1 0 0 0,0-1 1 0 0,0 1-1 0 0,-1-1 0 0 0,1 1 1 0 0,-1-1-1 0 0,0 1 0 0 0,0-1 0 0 0,0 1 1 0 0,-1-1-1 0 0,1 1 0 0 0,-1-1 1 0 0,0 1-1 0 0,0-1 0 0 0,0 1 0 0 0,0-1 1 0 0,-1 1-1 0 0,1 0 0 0 0,-1 0 1 0 0,0 0-1 0 0,-1-2-35 0 0,-4-3-248 0 0,0 1 0 0 0,0-1 0 0 0,-1 1 1 0 0,0 1-1 0 0,0 0 0 0 0,-1 0 0 0 0,0 0 1 0 0,0 1-1 0 0,0 0 0 0 0,0 1 0 0 0,-1 0 0 0 0,-3-1 248 0 0,-74-21-10611 0 0,74 23 7467 0 0,-11-2-5690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4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301 391 0 0 0,'0'0'777'0'0,"0"0"377"0"0,0 0 334 0 0,0 0 247 0 0,0 0-13 0 0,0 0-215 0 0,0 0-339 0 0,0 0-370 0 0,0 0-275 0 0,-34 14-173 0 0,-109 44-118 0 0,41-2 205 0 0,101-56-445 0 0,0 0 1 0 0,0 0 0 0 0,0 0 0 0 0,0 0 0 0 0,0 1 0 0 0,1-1 0 0 0,-1 0 0 0 0,0 0 0 0 0,0 0 0 0 0,0 1 0 0 0,0-1 0 0 0,1 1 0 0 0,-1-1 0 0 0,0 1 0 0 0,0-1 0 0 0,1 1 0 0 0,-1-1-1 0 0,0 1 1 0 0,1-1 0 0 0,-1 1 0 0 0,0 0 0 0 0,1-1 0 0 0,-1 1 0 0 0,1 0 0 0 0,0 0 0 0 0,-1-1 0 0 0,1 1 0 0 0,-1 0 0 0 0,1 0 0 0 0,0 0 0 0 0,0 0 0 0 0,-1-1 0 0 0,1 1 0 0 0,0 0-1 0 0,0 0 1 0 0,0 0 0 0 0,0 0 0 0 0,0 0 0 0 0,0 0 0 0 0,0 0 0 0 0,0-1 0 0 0,1 1 0 0 0,-1 0 0 0 0,0 0 0 0 0,0 0 0 0 0,1 0 0 0 0,-1-1 0 0 0,1 1 0 0 0,-1 0 0 0 0,0 0 0 0 0,1-1-1 0 0,-1 1 1 0 0,1 0 0 0 0,0 0 0 0 0,-1-1 0 0 0,1 1 0 0 0,0-1 0 0 0,-1 1 7 0 0,102 6 442 0 0,-83-7-229 0 0,0 0 0 0 0,0 2 0 0 0,0 0 0 0 0,0 1 0 0 0,0 1 0 0 0,-1 0 0 0 0,1 2 0 0 0,0 0-213 0 0,-18-5 87 0 0,1-1 0 0 0,-1 0 0 0 0,0 1-1 0 0,0-1 1 0 0,0 1 0 0 0,0 0 0 0 0,0-1 0 0 0,1 1 0 0 0,-1 0 0 0 0,0 0 0 0 0,0 0 0 0 0,-1-1 0 0 0,1 1-1 0 0,0 0 1 0 0,0 0 0 0 0,0 0 0 0 0,-1 1 0 0 0,1-1 0 0 0,0 0 0 0 0,-1 0 0 0 0,1 0 0 0 0,-1 0 0 0 0,1 1-1 0 0,-1-1 1 0 0,0 0 0 0 0,0 0 0 0 0,1 1 0 0 0,-1-1 0 0 0,0 0 0 0 0,0 0 0 0 0,0 1 0 0 0,0-1-1 0 0,0 0 1 0 0,-1 1 0 0 0,1-1 0 0 0,0 0 0 0 0,-1 0 0 0 0,1 1 0 0 0,0-1 0 0 0,-1 0 0 0 0,0 0 0 0 0,1 0-1 0 0,-1 0 1 0 0,0 0 0 0 0,1 0 0 0 0,-1 0 0 0 0,0 0 0 0 0,0 0 0 0 0,0 0 0 0 0,0 0 0 0 0,-1 0-87 0 0,-56 46 1145 0 0,53-44-1189 0 0,-196 123-1916 0 0,182-110-218 0 0,17-11-1662 0 0,2-1-3282 0 0,2-1 3062 0 0</inkml:trace>
  <inkml:trace contextRef="#ctx0" brushRef="#br0" timeOffset="449.26">533 733 1224 0 0,'0'0'1777'0'0,"0"0"42"0"0,0 0 221 0 0,0 0 241 0 0,0 0-37 0 0,0 0-337 0 0,0 0-403 0 0,0 0-338 0 0,0 0-283 0 0,0 0-195 0 0,0 0-144 0 0,0 0-112 0 0,-9 6-26 0 0,6-4-370 0 0,-26 17 280 0 0,45-39 279 0 0,35-22-343 0 0,2 2 0 0 0,1 3 0 0 0,21-9-252 0 0,-71 43-4 0 0,0 1 1 0 0,0 0 0 0 0,0 0-1 0 0,0 0 1 0 0,1 0 0 0 0,-1 1-1 0 0,1-1 1 0 0,-1 1 0 0 0,1 1-1 0 0,-1-1 1 0 0,1 0 0 0 0,-1 1-1 0 0,1 0 1 0 0,0 0 0 0 0,-1 0-1 0 0,3 1 4 0 0,18 43-72 0 0,-19-40 108 0 0,1 0 0 0 0,-1 0-1 0 0,1-1 1 0 0,0 0 0 0 0,0-1 0 0 0,0 1-1 0 0,0-1 1 0 0,1-1 0 0 0,-1 1-1 0 0,1-1 1 0 0,-1-1 0 0 0,1 1-1 0 0,-1-1 1 0 0,1-1 0 0 0,-1 1-1 0 0,1-1 1 0 0,-1-1 0 0 0,0 1 0 0 0,5-2-36 0 0,10 0 52 0 0,-7 1-17 0 0,-10 1-32 0 0,0-1-1 0 0,0 2 1 0 0,0-1-1 0 0,-1 0 1 0 0,1 1-1 0 0,0 0 1 0 0,0 0-1 0 0,0 1 1 0 0,0-1-1 0 0,0 1 0 0 0,0 0 1 0 0,0 0-1 0 0,-1 1 1 0 0,1-1-1 0 0,1 2-2 0 0,25 23-26 0 0,42-31-1581 0 0,-50-3-2159 0 0,-1-1-3960 0 0,-16 5-444 0 0</inkml:trace>
  <inkml:trace contextRef="#ctx0" brushRef="#br0" timeOffset="1181.444">1643 490 0 0 0,'0'0'1170'0'0,"0"0"161"0"0,0 0 321 0 0,0 0 323 0 0,0 0 181 0 0,0 0-186 0 0,0 0-515 0 0,0 0-369 0 0,0 0-287 0 0,0 0-239 0 0,0 0-162 0 0,0 0-109 0 0,-20 6-68 0 0,-67 18-38 0 0,78-21-153 0 0,0 1 1 0 0,0-1-1 0 0,0 1 1 0 0,0 1-1 0 0,0 0 1 0 0,1 0-1 0 0,0 1 1 0 0,0 0 0 0 0,0 0-1 0 0,1 1 1 0 0,0 0-1 0 0,-1 1-30 0 0,-3 3-6 0 0,10-10-7 0 0,0-1 1 0 0,0 1 0 0 0,0 0-1 0 0,0 0 1 0 0,-1-1 0 0 0,1 1 0 0 0,0 0-1 0 0,0 0 1 0 0,1 0 0 0 0,-1 0-1 0 0,0 0 1 0 0,0 0 0 0 0,0 1-1 0 0,1-1 1 0 0,-1 0 0 0 0,0 0 0 0 0,1 0-1 0 0,-1 1 1 0 0,1-1 0 0 0,0 0-1 0 0,-1 1 1 0 0,1-1 0 0 0,0 0-1 0 0,0 1 1 0 0,0-1 0 0 0,0 0 0 0 0,0 1-1 0 0,0-1 1 0 0,0 1 0 0 0,0-1-1 0 0,1 0 1 0 0,-1 0 0 0 0,0 1-1 0 0,1-1 1 0 0,-1 0 0 0 0,1 1 0 0 0,0-1-1 0 0,-1 0 1 0 0,1 0 0 0 0,0 0-1 0 0,0 0 1 0 0,0 0 0 0 0,0 0-1 0 0,-1 0 1 0 0,1 0 0 0 0,1 0 0 0 0,-1 0-1 0 0,0 0 1 0 0,0-1 0 0 0,0 1-1 0 0,0 0 1 0 0,0-1 0 0 0,1 1-1 0 0,-1-1 1 0 0,0 1 0 0 0,1-1-1 0 0,-1 0 1 0 0,1 1 12 0 0,20 0 113 0 0,-1-2 0 0 0,1 0-1 0 0,0-1 1 0 0,-1-1 0 0 0,0-1 0 0 0,0 0-1 0 0,0-2 1 0 0,0-1 0 0 0,-1 0-1 0 0,0-1 1 0 0,-1-2 0 0 0,0 0 0 0 0,11-8-113 0 0,-12 9 249 0 0,48-16 1170 0 0,-65 25-1392 0 0,1 28 240 0 0,-2-26-271 0 0,0 0 1 0 0,0 0-1 0 0,1 0 1 0 0,-1 0 0 0 0,1 0-1 0 0,0 0 1 0 0,-1 0-1 0 0,1 0 1 0 0,0 0 0 0 0,0 0-1 0 0,0 0 1 0 0,0 0 0 0 0,1-1-1 0 0,-1 1 1 0 0,0 0-1 0 0,1-1 1 0 0,-1 1 0 0 0,1-1-1 0 0,0 0 1 0 0,-1 0-1 0 0,1 1 1 0 0,0-1 0 0 0,0 0-1 0 0,0 0 1 0 0,0 0 0 0 0,0-1-1 0 0,0 1 1 0 0,0 0-1 0 0,0-1 1 0 0,0 0 0 0 0,0 1-1 0 0,0-1 1 0 0,0 0-1 0 0,2 0 4 0 0,77-5 82 0 0,-59-3 23 0 0,-1-1 0 0 0,0 0 0 0 0,-1-2-1 0 0,0 0 1 0 0,0-1 0 0 0,-2-2 0 0 0,14-11-105 0 0,-6 8 204 0 0,0-2-1 0 0,-2 0 1 0 0,0-2 0 0 0,-2 0 0 0 0,0-2 0 0 0,-2 0 0 0 0,0-2 0 0 0,-1 0-1 0 0,-2-1 1 0 0,-1-1 0 0 0,-1 0 0 0 0,-1-1 0 0 0,-1-1 0 0 0,1-8-204 0 0,-13 36 5 0 0,-1 1-1 0 0,1-1 1 0 0,-1 0 0 0 0,1 0 0 0 0,-1 0 0 0 0,0 0 0 0 0,1 1 0 0 0,-1-1 0 0 0,0 0-1 0 0,1 0 1 0 0,-1 0 0 0 0,0 0 0 0 0,0 0 0 0 0,0 0 0 0 0,0 0 0 0 0,0 0 0 0 0,0 0-1 0 0,0 0 1 0 0,0 0 0 0 0,0 0 0 0 0,-1 0 0 0 0,1 0 0 0 0,0 1 0 0 0,-1-1 0 0 0,1 0-1 0 0,0 0 1 0 0,-1 0 0 0 0,1 0 0 0 0,-1 1 0 0 0,1-1 0 0 0,-1 0 0 0 0,0 0 0 0 0,1 1-1 0 0,-1-1 1 0 0,0 0 0 0 0,1 1 0 0 0,-1-1 0 0 0,0 1 0 0 0,0-1 0 0 0,0 1 0 0 0,0-1-1 0 0,1 1 1 0 0,-1-1 0 0 0,0 1 0 0 0,-1 0-5 0 0,-39 20-307 0 0,27-5 247 0 0,1 0 1 0 0,1 0-1 0 0,0 1 1 0 0,1 1 0 0 0,1 0-1 0 0,0 0 1 0 0,2 1 0 0 0,0 1-1 0 0,1-1 1 0 0,0 1-1 0 0,2 0 1 0 0,0 0 0 0 0,1 1-1 0 0,1-1 1 0 0,1 7 59 0 0,1-19-20 0 0,1 0 0 0 0,0-1 0 0 0,1 1 0 0 0,0-1 0 0 0,0 1 0 0 0,0-1 0 0 0,1 1 0 0 0,-1-1 0 0 0,2 0 0 0 0,-1 0 0 0 0,1 0 0 0 0,0 0 0 0 0,0 0 0 0 0,0-1 0 0 0,1 1 0 0 0,0-1 0 0 0,0 0 0 0 0,0 0 0 0 0,1 0 1 0 0,-1-1-1 0 0,1 1 0 0 0,1-1 0 0 0,-1 0 0 0 0,0-1 0 0 0,1 1 0 0 0,0-1 0 0 0,0 0 0 0 0,0-1 0 0 0,0 1 0 0 0,0-1 0 0 0,0 0 0 0 0,1-1 0 0 0,-1 1 0 0 0,5-1 20 0 0,15 3 185 0 0,0-2 0 0 0,0-1 0 0 0,0-1 0 0 0,0-1 0 0 0,0-1 0 0 0,0-1 0 0 0,0-1 0 0 0,-1-2 0 0 0,1 0 0 0 0,-2-2 1 0 0,1-1-1 0 0,-1-1 0 0 0,0 0 0 0 0,-1-2 0 0 0,0-1 0 0 0,-1-1 0 0 0,-1-1 0 0 0,0-1 0 0 0,-1 0 0 0 0,-1-2 0 0 0,0 0 0 0 0,-1-1 0 0 0,-2-1 0 0 0,0-1 0 0 0,-1 0 0 0 0,0-1 0 0 0,-2 0 0 0 0,-1-1 0 0 0,1-6-185 0 0,-5 12-5 0 0,0 0 0 0 0,-2 0-1 0 0,0-1 1 0 0,-1 0-1 0 0,-1 0 1 0 0,-1 0-1 0 0,0 0 1 0 0,-1-1-1 0 0,-1 1 1 0 0,-1-2 5 0 0,0 19-14 0 0,0-1 0 0 0,0 1 0 0 0,0-1 0 0 0,0 1 0 0 0,-1-1 0 0 0,1 1 1 0 0,0-1-1 0 0,-1 1 0 0 0,1 0 0 0 0,-1-1 0 0 0,0 1 0 0 0,1-1 0 0 0,-1 1 0 0 0,0 0 0 0 0,0 0 0 0 0,0-1 1 0 0,0 1-1 0 0,0 0 0 0 0,0 0 0 0 0,0 0 0 0 0,0 0 0 0 0,0 0 0 0 0,-1 0 0 0 0,1 0 0 0 0,0 1 1 0 0,0-1-1 0 0,-1 0 0 0 0,1 1 0 0 0,-1-1 0 0 0,1 1 0 0 0,-1-1 0 0 0,1 1 0 0 0,-1 0 0 0 0,1 0 0 0 0,-1-1 1 0 0,1 1-1 0 0,-1 0 0 0 0,1 0 0 0 0,-1 1 0 0 0,1-1 0 0 0,-1 0 0 0 0,1 0 14 0 0,-61 30-464 0 0,49-18 421 0 0,-1 1 1 0 0,1 0 0 0 0,1 1 0 0 0,1 0 0 0 0,0 1 0 0 0,1 1 0 0 0,0-1 0 0 0,1 1 0 0 0,1 1 0 0 0,1 0-1 0 0,0 0 1 0 0,1 1 0 0 0,1-1 0 0 0,1 1 0 0 0,0 0 0 0 0,1 1 0 0 0,1-1 0 0 0,1 0 0 0 0,1 1-1 0 0,0-1 1 0 0,2 3 42 0 0,-1-13-37 0 0,1 0-1 0 0,1 0 0 0 0,-1 0 1 0 0,1 0-1 0 0,1-1 1 0 0,-1 0-1 0 0,1 1 0 0 0,1-1 1 0 0,-1 0-1 0 0,1-1 0 0 0,0 1 1 0 0,1-1-1 0 0,0 0 0 0 0,0-1 1 0 0,0 1-1 0 0,0-1 1 0 0,1 0-1 0 0,0-1 0 0 0,0 1 1 0 0,6 2 37 0 0,73 25-3196 0 0,1-17-6917 0 0,-71-12 580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6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1 616 0 0 0,'0'0'920'0'0,"0"0"395"0"0,0 0 451 0 0,0 0 392 0 0,0 0 167 0 0,0 0-129 0 0,0 0-400 0 0,0 0-449 0 0,0 0-358 0 0,0 0-224 0 0,0 0-77 0 0,1-19 13 0 0,3-59 11 0 0,-3 73-611 0 0,0 0-1 0 0,0 0 1 0 0,0 0-1 0 0,0 0 0 0 0,1 0 1 0 0,0 0-1 0 0,0 0 1 0 0,0 0-1 0 0,1 1 1 0 0,-1-1-1 0 0,1 1 0 0 0,0 0 1 0 0,0 0-1 0 0,1 0 1 0 0,3-4-101 0 0,9-9 386 0 0,1-7-159 0 0,2 1 0 0 0,0 1 0 0 0,2 1 0 0 0,0 1 0 0 0,2 1 0 0 0,0 1 0 0 0,1 1 0 0 0,0 1 0 0 0,2 1 0 0 0,1 0-227 0 0,-25 14 2 0 0,-1 0 1 0 0,1 0 0 0 0,0 0 0 0 0,-1 1-1 0 0,1-1 1 0 0,0 0 0 0 0,0 1 0 0 0,0-1 0 0 0,-1 1-1 0 0,1 0 1 0 0,0 0 0 0 0,0-1 0 0 0,0 1-1 0 0,0 0 1 0 0,0 1 0 0 0,0-1 0 0 0,-1 0-1 0 0,1 0 1 0 0,0 1 0 0 0,0-1 0 0 0,0 1 0 0 0,0 0-1 0 0,-1-1 1 0 0,1 1 0 0 0,0 0 0 0 0,-1 0-1 0 0,1 0 1 0 0,-1 0 0 0 0,1 0 0 0 0,-1 1-1 0 0,1-1 1 0 0,-1 0 0 0 0,0 1 0 0 0,0-1-1 0 0,0 1 1 0 0,1-1 0 0 0,-1 1 0 0 0,-1 0 0 0 0,1-1-1 0 0,0 1 1 0 0,0 0 0 0 0,-1 0 0 0 0,1-1-1 0 0,-1 1 1 0 0,1 0 0 0 0,-1 0 0 0 0,0 0-1 0 0,0 0 1 0 0,0 0 0 0 0,0-1 0 0 0,0 1-1 0 0,0 0 1 0 0,0 0 0 0 0,-1 0-3 0 0,16 93 272 0 0,-12-93-254 0 0,1 0-1 0 0,-1 0 1 0 0,1-1-1 0 0,0 0 1 0 0,0 0-1 0 0,-1 0 1 0 0,1 0-1 0 0,0 0 1 0 0,0-1-1 0 0,0 1 1 0 0,0-1-1 0 0,0 0 1 0 0,0-1-1 0 0,0 1 1 0 0,0-1-1 0 0,0 1 1 0 0,-1-1-1 0 0,1 0 1 0 0,0-1-1 0 0,0 1 1 0 0,-1-1-1 0 0,1 1 1 0 0,3-3-18 0 0,53-32 253 0 0,-44 25-232 0 0,1 0-1 0 0,0 1 0 0 0,1 0 1 0 0,0 2-1 0 0,0 0 0 0 0,1 1 1 0 0,0 1-1 0 0,0 0 1 0 0,0 2-1 0 0,1 0 0 0 0,3 1-20 0 0,-21 3 3 0 0,1 1 1 0 0,0-1-1 0 0,-1 1 0 0 0,1 0 0 0 0,-1 0 0 0 0,1 0 0 0 0,-1 0 0 0 0,1 0 0 0 0,-1 0 0 0 0,0 1 1 0 0,0-1-1 0 0,1 1 0 0 0,-1 0 0 0 0,0-1 0 0 0,0 1 0 0 0,-1 0 0 0 0,1 0 0 0 0,0 0 1 0 0,-1 0-1 0 0,1 1 0 0 0,-1-1 0 0 0,0 0 0 0 0,1 1 0 0 0,-1-1 0 0 0,0 1 0 0 0,-1-1 0 0 0,1 1 1 0 0,0 0-1 0 0,-1-1 0 0 0,1 1 0 0 0,-1 0-3 0 0,8 86 276 0 0,-8-88-273 0 0,-1 16 59 0 0,0-13-58 0 0,1 1 0 0 0,-1 0 0 0 0,1-1 0 0 0,0 1 0 0 0,0-1 0 0 0,0 1 0 0 0,1 0 0 0 0,0-1 0 0 0,0 1 0 0 0,0-1 1 0 0,0 0-1 0 0,1 1 0 0 0,-1-1 0 0 0,1 0 0 0 0,0 0 0 0 0,2 3-4 0 0,0-6-211 0 0,0-1 0 0 0,-1 1 0 0 0,1-1 0 0 0,0 1-1 0 0,0-1 1 0 0,0 0 0 0 0,0 0 0 0 0,0-1 0 0 0,0 0 0 0 0,-1 1 0 0 0,1-1 0 0 0,0 0 0 0 0,0-1-1 0 0,-1 1 1 0 0,1-1 0 0 0,-1 1 0 0 0,1-1 0 0 0,-1 0 0 0 0,0 0 0 0 0,1-1 0 0 0,-1 1 0 0 0,0-1-1 0 0,2-2 213 0 0,5-2-1355 0 0,35-25-8846 0 0,-29 21 2964 0 0</inkml:trace>
  <inkml:trace contextRef="#ctx0" brushRef="#br0" timeOffset="307.151">1520 119 6897 0 0,'0'0'2114'0'0,"0"0"-299"0"0,0 0-125 0 0,0 0 10 0 0,0 0-73 0 0,0 0-225 0 0,0 0-307 0 0,0 0-278 0 0,-33 17-202 0 0,-103 55-175 0 0,42-7 351 0 0,57-16-576 0 0,37-47-217 0 0,-1-1 0 0 0,1 0-1 0 0,0 0 1 0 0,-1 0 0 0 0,1 1 0 0 0,0-1 0 0 0,0 0 0 0 0,0 0-1 0 0,0 1 1 0 0,0-1 0 0 0,0 0 0 0 0,0 0 0 0 0,0 1 0 0 0,0-1-1 0 0,0 0 1 0 0,1 0 0 0 0,-1 1 0 0 0,1-1 0 0 0,-1 0 0 0 0,1 0-1 0 0,-1 0 1 0 0,1 0 0 0 0,0 0 0 0 0,-1 0 0 0 0,1 0 0 0 0,0 0-1 0 0,0 0 1 0 0,0 0 0 0 0,0 0 0 0 0,-1 0 0 0 0,1-1 0 0 0,1 1-1 0 0,-1 0 1 0 0,0 0 0 0 0,0-1 0 0 0,0 1 0 0 0,0-1 0 0 0,0 1-1 0 0,1-1 1 0 0,-1 0 0 0 0,0 0 0 0 0,0 1 0 0 0,0-1 0 0 0,1 0-1 0 0,-1 0 4 0 0,124-6 207 0 0,52-71 48 0 0,-120 47-183 0 0,42-18 94 0 0,-96 82-42 0 0,-3-18-141 0 0,-1-13-98 0 0,1 0 0 0 0,-1 0 1 0 0,0 0-1 0 0,1 0 1 0 0,0 0-1 0 0,0 0 0 0 0,0 0 1 0 0,0 0-1 0 0,0 0 0 0 0,1 0 1 0 0,-1 0-1 0 0,1 0 1 0 0,0 0-1 0 0,0 0 0 0 0,0 0 1 0 0,0 0-1 0 0,0 0 1 0 0,1 0-1 0 0,-1-1 0 0 0,1 1 1 0 0,0-1-1 0 0,0 1 0 0 0,0-1 1 0 0,0 0-1 0 0,0 1 1 0 0,1-1-1 0 0,-1 0 0 0 0,0-1 1 0 0,1 1-1 0 0,0 0 0 0 0,-1-1 1 0 0,1 1-1 0 0,0-1 1 0 0,2 1 113 0 0,31-1-6322 0 0,-24-1 2036 0 0,-1 0-3177 0 0</inkml:trace>
  <inkml:trace contextRef="#ctx0" brushRef="#br0" timeOffset="611.037">2317 23 352 0 0,'0'0'4422'0'0,"0"0"-1022"0"0,0 0-474 0 0,0 0-208 0 0,0 0-377 0 0,0 0-552 0 0,0 0-653 0 0,0 0-462 0 0,0 0-185 0 0,0 0-86 0 0,0 0-71 0 0,0 0-80 0 0,0 0-67 0 0,-28 18-59 0 0,-86 59-60 0 0,34-7-2 0 0,55-11-358 0 0,27-58 283 0 0,0 1 1 0 0,-1-1 0 0 0,1 0 0 0 0,0 0-1 0 0,0 0 1 0 0,0 0 0 0 0,0 0 0 0 0,0 0-1 0 0,0 0 1 0 0,0 0 0 0 0,0-1 0 0 0,0 1-1 0 0,0-1 1 0 0,0 0 0 0 0,0 0 0 0 0,0 0-1 0 0,1 0 1 0 0,-1 0 0 0 0,0 0 0 0 0,0 0 0 0 0,0 0-1 0 0,2-1 11 0 0,2 0-8 0 0,99 9-13 0 0,-104-6 23 0 0,0 1 0 0 0,-1-1 0 0 0,1 0-1 0 0,-1 1 1 0 0,1-1 0 0 0,-1 1 0 0 0,0-1 0 0 0,0 1 0 0 0,0-1 0 0 0,0 1 0 0 0,0-1 0 0 0,0 1 0 0 0,-1-1-1 0 0,1 1 1 0 0,-1-1 0 0 0,0 0 0 0 0,0 1 0 0 0,0-1 0 0 0,0 0 0 0 0,0 1 0 0 0,0-1 0 0 0,-1 0 0 0 0,1 0-1 0 0,-1 0 1 0 0,1 0 0 0 0,-1-1 0 0 0,0 1 0 0 0,0 0 0 0 0,0 0 0 0 0,0-1 0 0 0,0 0 0 0 0,0 1-1 0 0,0-1 0 0 0,1-1-1 0 0,-14 16-487 0 0,0-2 1 0 0,-1 0 0 0 0,-1-1 0 0 0,0-1 0 0 0,-1-1 0 0 0,-1 0 0 0 0,1-1 0 0 0,-18 6 486 0 0,25-14-3150 0 0,6-4-5732 0 0,5-4 3614 0 0</inkml:trace>
  <inkml:trace contextRef="#ctx0" brushRef="#br0" timeOffset="1034.375">2759 8 4345 0 0,'0'0'2511'0'0,"0"0"-708"0"0,0 0-141 0 0,0 0 129 0 0,0 0 20 0 0,0 0-184 0 0,0 0-336 0 0,0 0-340 0 0,0 0-266 0 0,0 0-178 0 0,0 0-76 0 0,0 0 12 0 0,8-1 63 0 0,25-4 44 0 0,-25 4-19 0 0,-25 1 337 0 0,-95 55-790 0 0,108-54-77 0 0,-1 1-1 0 0,1 0 0 0 0,-1 0 1 0 0,1 1-1 0 0,0-1 1 0 0,0 1-1 0 0,0 0 0 0 0,0 0 1 0 0,0 0-1 0 0,1 0 0 0 0,-1 1 1 0 0,1 0-1 0 0,0-1 0 0 0,0 1 1 0 0,0 0-1 0 0,1 0 0 0 0,-1 1 1 0 0,1-1-1 0 0,0 1 0 0 0,0-1 1 0 0,1 1-1 0 0,0-1 0 0 0,-1 4 0 0 0,4-6-5 0 0,0 1 0 0 0,0-1 0 0 0,0 0 0 0 0,1 1-1 0 0,-1-1 1 0 0,1 0 0 0 0,0 0 0 0 0,-1-1 0 0 0,1 1 0 0 0,0 0-1 0 0,0-1 1 0 0,0 0 0 0 0,0 0 0 0 0,0 0 0 0 0,0 0-1 0 0,0 0 1 0 0,1-1 0 0 0,-1 1 0 0 0,0-1 0 0 0,1 0 5 0 0,4 2 5 0 0,146 36 219 0 0,-153-38-204 0 0,0 1-1 0 0,0-1 1 0 0,0 0 0 0 0,0 1 0 0 0,0-1-1 0 0,0 1 1 0 0,0-1 0 0 0,0 1 0 0 0,0-1-1 0 0,0 1 1 0 0,0 0 0 0 0,-1 0 0 0 0,1-1-1 0 0,0 1 1 0 0,-1 0 0 0 0,1 0 0 0 0,0 0-1 0 0,-1-1 1 0 0,1 1 0 0 0,-1 0 0 0 0,1 0-1 0 0,-1 0 1 0 0,0 0 0 0 0,1 0 0 0 0,-1 0-1 0 0,0 0 1 0 0,0 0 0 0 0,1 0 0 0 0,-1 0-1 0 0,0 1 1 0 0,0-1 0 0 0,0 0 0 0 0,-1 0-1 0 0,1 0 1 0 0,0 0 0 0 0,0 0 0 0 0,0 0-1 0 0,-1 0 1 0 0,1 0 0 0 0,0 0 0 0 0,-1 0-1 0 0,1 0 1 0 0,-1 0 0 0 0,0 0 0 0 0,1-1-1 0 0,-1 1 1 0 0,1 0 0 0 0,-1 0 0 0 0,0 0-1 0 0,0-1 1 0 0,0 1 0 0 0,0 0-20 0 0,-45 35 590 0 0,-90 26-460 0 0,106-56-5307 0 0,-1-3-5416 0 0,30-3 2091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8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0 0 0,'0'0'2423'0'0,"0"0"-754"0"0,0 0-117 0 0,0 0 43 0 0,0 0 68 0 0,0 0 49 0 0,0 0-65 0 0,0 0-172 0 0,35 22-229 0 0,110 65-193 0 0,-64-54 349 0 0,-68-32-1109 0 0,8-2 31 0 0,0-1 0 0 0,0-1 0 0 0,0-1 0 0 0,-1-1 0 0 0,0 0 0 0 0,0-2 0 0 0,0 0 0 0 0,-1-1 0 0 0,0-1 0 0 0,-1-1 0 0 0,0-1 0 0 0,0 0 0 0 0,-1-1 0 0 0,0-1 0 0 0,-2-1 0 0 0,1 0 0 0 0,-2-1 0 0 0,12-15-324 0 0,39-40 422 0 0,-3-4-1 0 0,-3-2 1 0 0,31-56-422 0 0,30-51 410 0 0,-71 124-256 0 0,-47 61-168 0 0,0-1 1 0 0,0 1 0 0 0,0 1-1 0 0,0-1 1 0 0,0 0-1 0 0,0 0 1 0 0,0 1 0 0 0,-1-1-1 0 0,1 1 1 0 0,-1-1-1 0 0,0 1 1 0 0,0 0-1 0 0,0-1 1 0 0,0 1 0 0 0,0 0-1 0 0,-1 0 1 0 0,1 0-1 0 0,-1 0 1 0 0,1 2 13 0 0,8 49 13 0 0,-1 1 0 0 0,-3 0 0 0 0,-2 1 0 0 0,-3-1 0 0 0,-2 0 0 0 0,-2 0 0 0 0,-3 0 0 0 0,-2 0-1 0 0,-3-1 1 0 0,-6 14-13 0 0,17-60-110 0 0,-1 1 0 0 0,0-1 0 0 0,0 1 0 0 0,-1-1 0 0 0,0 0 0 0 0,0 0-1 0 0,-1 0 1 0 0,0 0 0 0 0,-1-1 0 0 0,1 0 0 0 0,-1 0 0 0 0,-1 0 0 0 0,1 0-1 0 0,-1-1 1 0 0,-1 0 0 0 0,1 0 0 0 0,-1 0 0 0 0,0-1 0 0 0,0 0 0 0 0,0-1-1 0 0,-1 1 1 0 0,0-2 0 0 0,1 1 0 0 0,-2-1 0 0 0,1 0 0 0 0,0 0 0 0 0,-1-1 0 0 0,1 0-1 0 0,-2-1 111 0 0,0-1-416 0 0,-52-4-3783 0 0,23-14-1681 0 0,8-7-3073 0 0,24 17 6330 0 0</inkml:trace>
  <inkml:trace contextRef="#ctx0" brushRef="#br0" timeOffset="315.714">1529 490 4169 0 0,'0'0'2050'0'0,"0"0"-445"0"0,0 0-66 0 0,0 0 207 0 0,0 0 62 0 0,0 0-165 0 0,0 0-332 0 0,0 0-380 0 0,0 0-304 0 0,0 0-232 0 0,0 0-148 0 0,0 0-14 0 0,-11 11 15 0 0,-35 40-13 0 0,42-46-214 0 0,1 0 1 0 0,-1 0 0 0 0,1 1 0 0 0,1-1-1 0 0,-1 1 1 0 0,1-1 0 0 0,0 1 0 0 0,0 0-1 0 0,1 0 1 0 0,0 0 0 0 0,0 0 0 0 0,0 0 0 0 0,0 0-1 0 0,1 1 1 0 0,0-1 0 0 0,1 0 0 0 0,-1 0-1 0 0,1 0 1 0 0,1 2-22 0 0,-1 0 0 0 0,0-3 31 0 0,0 0 0 0 0,0 0 0 0 0,0 0 0 0 0,1 0-1 0 0,0-1 1 0 0,0 1 0 0 0,0 0 0 0 0,1-1 0 0 0,0 1 0 0 0,-1-1 0 0 0,2 0-1 0 0,-1 0 1 0 0,0 0 0 0 0,1 0 0 0 0,0-1 0 0 0,-1 0 0 0 0,1 1 0 0 0,1-1 0 0 0,-1 0-1 0 0,0-1 1 0 0,1 1 0 0 0,0-1 0 0 0,-1 0 0 0 0,1 0 0 0 0,0-1 0 0 0,0 1-1 0 0,4 0-30 0 0,141 11 2124 0 0,-131-15-1858 0 0,0-1 1 0 0,0 0 0 0 0,0-2 0 0 0,-1 0-1 0 0,0-1 1 0 0,0-1 0 0 0,0-1 0 0 0,-1 0-1 0 0,0-1 1 0 0,-1-1 0 0 0,0-1-1 0 0,-1 0 1 0 0,0-1 0 0 0,0-1 0 0 0,-1 0-1 0 0,-1-1 1 0 0,11-15-267 0 0,-20 25-14 0 0,0-1 0 0 0,0 0 0 0 0,-1 0-1 0 0,1 0 1 0 0,-1 0 0 0 0,-1-1 0 0 0,1 1 0 0 0,-1-1 0 0 0,0 0 0 0 0,0 0 0 0 0,-1 0-1 0 0,0 0 1 0 0,0 0 0 0 0,0 0 0 0 0,0 0 0 0 0,-1 0 0 0 0,0 0 0 0 0,-1 0-1 0 0,1 0 1 0 0,-1 0 0 0 0,0 0 0 0 0,-1 0 0 0 0,0 0 0 0 0,1 0 0 0 0,-2 1-1 0 0,1-1 1 0 0,-1 1 0 0 0,0-1 0 0 0,0 1 0 0 0,0 0 0 0 0,-1 0 0 0 0,1 0 0 0 0,-1 1-1 0 0,-1-1 1 0 0,1 1 0 0 0,-1 0 0 0 0,1 0 0 0 0,-1 0 0 0 0,0 1 0 0 0,-2-1 14 0 0,-79-27-2773 0 0,26 25-5134 0 0,37 5-3890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3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217 470 0 0 0,'0'0'1224'0'0,"0"0"349"0"0,0 0 99 0 0,0 0 136 0 0,0 0 138 0 0,0 0-9 0 0,0 0-153 0 0,0 0-238 0 0,0 0-236 0 0,0 0-167 0 0,0 0-128 0 0,0-18-125 0 0,0-71 475 0 0,0 89-934 0 0,-4 9 139 0 0,-20 100-325 0 0,-5 0 0 0 0,-24 54-245 0 0,27-86-181 0 0,-44 119-1025 0 0,59-137-1258 0 0,30-79 1413 0 0,18-41 1411 0 0,-3-3-1 0 0,-3-1 1 0 0,15-44-360 0 0,-28 57 243 0 0,-1-2-1 0 0,-3 0 1 0 0,-3 0 0 0 0,-2-1 0 0 0,1-29-243 0 0,-9 23 339 0 0,-2 47-149 0 0,2 33-172 0 0,0 0 0 0 0,0 0-1 0 0,2 0 1 0 0,0 0 0 0 0,2 0 0 0 0,0 0-1 0 0,1-1 1 0 0,0 0 0 0 0,2 0 0 0 0,0-1 0 0 0,1 0-1 0 0,1 0 1 0 0,0-1 0 0 0,1 0 0 0 0,11 11-18 0 0,85 62 166 0 0,-104-88-74 0 0,-1 1 0 0 0,1-1-1 0 0,0 0 1 0 0,0 0 0 0 0,0 0 0 0 0,-1 0-1 0 0,1 0 1 0 0,0-1 0 0 0,0 1-1 0 0,1-1 1 0 0,-1 0 0 0 0,0 0-1 0 0,0 0 1 0 0,0 0 0 0 0,0-1 0 0 0,0 1-1 0 0,0-1 1 0 0,0 1 0 0 0,0-1-1 0 0,0 0 1 0 0,-1-1 0 0 0,1 1-1 0 0,0 0 1 0 0,0-1 0 0 0,-1 1-1 0 0,1-1 1 0 0,-1 0 0 0 0,0 0 0 0 0,1 0-1 0 0,-1 0 1 0 0,0 0 0 0 0,0-1-1 0 0,0 1 1 0 0,0 0 0 0 0,-1-1-1 0 0,1 0 1 0 0,0-1-92 0 0,130-264 1913 0 0,-116 221-2046 0 0,14-38-478 0 0,-5 35-3204 0 0,-21 44 766 0 0,-2 3-2544 0 0,-2 3-4217 0 0</inkml:trace>
  <inkml:trace contextRef="#ctx0" brushRef="#br0" timeOffset="315.933">896 776 6913 0 0,'0'0'2077'0'0,"0"0"-119"0"0,0 0-58 0 0,0 0-36 0 0,0 0-116 0 0,0 0-236 0 0,0 0-311 0 0,0 0-278 0 0,33-9-216 0 0,100-31-153 0 0,-58 7 304 0 0,-67 30-754 0 0,0-1-1 0 0,-1 0 1 0 0,1-1-1 0 0,-1 0 0 0 0,0 0 1 0 0,-1 0-1 0 0,1-1 1 0 0,-1 0-1 0 0,0 0 0 0 0,0-1 1 0 0,-1 1-1 0 0,0-1 1 0 0,0-1-1 0 0,-1 1 0 0 0,0 0 1 0 0,0-1-1 0 0,0 0 1 0 0,-1 0-1 0 0,-1 0 0 0 0,1-1 1 0 0,-1 1-1 0 0,-1 0 1 0 0,1-1-1 0 0,-1 0 0 0 0,-1 1 1 0 0,0-1-1 0 0,0 1 1 0 0,-1-6-104 0 0,-2 9-8 0 0,-1 1 0 0 0,0 0 1 0 0,1 0-1 0 0,-1 1 0 0 0,0-1 1 0 0,-1 1-1 0 0,1 0 0 0 0,-1 0 1 0 0,1 0-1 0 0,-1 1 0 0 0,0-1 1 0 0,0 1-1 0 0,0 0 1 0 0,0 1-1 0 0,0-1 0 0 0,-1 1 1 0 0,1 0-1 0 0,0 0 0 0 0,-1 1 1 0 0,1 0-1 0 0,0 0 0 0 0,-1 0 1 0 0,1 0-1 0 0,0 1 0 0 0,-1 0 1 0 0,1 0-1 0 0,-1 1 8 0 0,-4 0-46 0 0,0 1-1 0 0,0 1 1 0 0,0-1 0 0 0,0 2-1 0 0,0-1 1 0 0,1 2 0 0 0,0-1 0 0 0,0 1-1 0 0,0 0 1 0 0,1 1 0 0 0,0 0-1 0 0,0 0 1 0 0,1 1 0 0 0,0 0-1 0 0,0 0 1 0 0,1 1 0 0 0,0 0-1 0 0,1 0 1 0 0,-1 1 46 0 0,-3 7-166 0 0,0 1 0 0 0,1-1-1 0 0,1 1 1 0 0,1 0 0 0 0,1 1 0 0 0,0 0 0 0 0,1 0 0 0 0,1 0-1 0 0,1 0 1 0 0,0 4 166 0 0,1-17-113 0 0,0 0 0 0 0,1 0 0 0 0,-1 0 0 0 0,1 0 0 0 0,0 0 0 0 0,0 0 0 0 0,1 0 0 0 0,0 0 0 0 0,0 0 0 0 0,0-1 0 0 0,1 1 0 0 0,0 0 0 0 0,0-1 1 0 0,0 1-1 0 0,1-1 0 0 0,0 1 0 0 0,0-1 0 0 0,0 0 0 0 0,0 0 0 0 0,1-1 0 0 0,0 1 0 0 0,0-1 0 0 0,0 0 0 0 0,1 0 0 0 0,-1 0 0 0 0,1 0 0 0 0,0-1 0 0 0,0 0 0 0 0,0 0 0 0 0,1 0 0 0 0,1 0 113 0 0,8 1-77 0 0,0 0 0 0 0,1-2 0 0 0,-1 1 0 0 0,1-2 0 0 0,-1 0 0 0 0,1-1 0 0 0,0-1 0 0 0,-1 0 0 0 0,1-1 1 0 0,6-2 76 0 0,104-53-3410 0 0,-56 3-3856 0 0,-51 35 3018 0 0,-3 3 1081 0 0</inkml:trace>
  <inkml:trace contextRef="#ctx0" brushRef="#br0" timeOffset="646.669">1401 665 0 0 0,'0'0'864'0'0,"0"0"310"0"0,0 0-61 0 0,0 0 81 0 0,0 0 170 0 0,0 0 113 0 0,0 0 10 0 0,0 0-43 0 0,0 0-19 0 0,0 0 46 0 0,0 0 26 0 0,0 0 2 0 0,31 6-66 0 0,101 13-138 0 0,-129-18-1208 0 0,1-1-1 0 0,0 1 0 0 0,0-1 0 0 0,-1 0 0 0 0,1 0 0 0 0,0-1 0 0 0,0 1 1 0 0,0-1-1 0 0,-1 1 0 0 0,1-1 0 0 0,0 0 0 0 0,-1-1 0 0 0,1 1 1 0 0,-1-1-1 0 0,1 1 0 0 0,-1-1 0 0 0,0 0 0 0 0,0 0 0 0 0,0 0 1 0 0,2-2-87 0 0,6-5 346 0 0,1 2-198 0 0,0-1 0 0 0,-1 0 0 0 0,0-1 0 0 0,0 0 0 0 0,-1-1 0 0 0,-1 0 0 0 0,1-1 0 0 0,-1 0 0 0 0,-1 0 0 0 0,0-1 0 0 0,-1 0 1 0 0,0 0-1 0 0,-1-1 0 0 0,0 0 0 0 0,-1 0 0 0 0,-1 0 0 0 0,0-1 0 0 0,0 0 0 0 0,-2 1 0 0 0,1-1 0 0 0,-2-1-148 0 0,-2 12-9 0 0,0 0-1 0 0,-1 1 1 0 0,0-1 0 0 0,1 1 0 0 0,-1-1 0 0 0,0 1 0 0 0,0 0 0 0 0,0 0-1 0 0,-1 0 1 0 0,1 0 0 0 0,0 0 0 0 0,-1 0 0 0 0,0 1 0 0 0,1-1-1 0 0,-1 1 1 0 0,0-1 0 0 0,1 1 0 0 0,-1 0 0 0 0,0 0 0 0 0,0 1 0 0 0,0-1-1 0 0,0 0 1 0 0,0 1 0 0 0,0 0 0 0 0,0 0 0 0 0,0 0 0 0 0,0 0-1 0 0,0 0 1 0 0,0 1 0 0 0,0-1 0 0 0,0 1 0 0 0,0 0 0 0 0,0-1-1 0 0,0 2 1 0 0,0-1 0 0 0,0 0 0 0 0,0 1 9 0 0,-12 6-87 0 0,0 1 0 0 0,0 0 0 0 0,1 1 1 0 0,1 0-1 0 0,0 1 0 0 0,0 1 0 0 0,1 0 0 0 0,1 0 0 0 0,0 1 1 0 0,0 1-1 0 0,2 0 0 0 0,0 0 0 0 0,0 1 0 0 0,1 0 0 0 0,1 1 0 0 0,-2 5 87 0 0,1 1-638 0 0,0 0-1 0 0,1 0 0 0 0,1 0 1 0 0,1 1-1 0 0,0 0 0 0 0,2 0 1 0 0,1 0-1 0 0,1 0 0 0 0,1 0 1 0 0,2 8 638 0 0,-1-27-172 0 0,0 0 1 0 0,0-1-1 0 0,0 1 1 0 0,0 0 0 0 0,1-1-1 0 0,-1 1 1 0 0,1-1-1 0 0,0 1 1 0 0,0-1-1 0 0,1 0 1 0 0,-1 0-1 0 0,1 0 1 0 0,-1 0 0 0 0,1 0-1 0 0,0 0 1 0 0,0-1-1 0 0,0 1 1 0 0,1-1-1 0 0,-1 0 1 0 0,0 0-1 0 0,1 0 1 0 0,0-1 0 0 0,-1 1-1 0 0,1-1 1 0 0,0 0-1 0 0,3 1 172 0 0,103 9-1510 0 0,-2-35-816 0 0,-41-6-2720 0 0,-65 29 4712 0 0,18-10-1793 0 0</inkml:trace>
  <inkml:trace contextRef="#ctx0" brushRef="#br0" timeOffset="1071.061">2178 437 2441 0 0,'0'0'2679'0'0,"0"0"-812"0"0,0 0-335 0 0,0 0 16 0 0,0 0 6 0 0,0 0-102 0 0,0 0-267 0 0,0 0-325 0 0,0 0-272 0 0,0 0-208 0 0,-33 30-169 0 0,-99 93-118 0 0,80-50-115 0 0,49-60-15 0 0,0-8 23 0 0,0-1 0 0 0,1 0 0 0 0,0 1 0 0 0,0-1 0 0 0,0 1 0 0 0,1 0 0 0 0,0 0 0 0 0,-1 0 0 0 0,2-1 0 0 0,-1 1 0 0 0,0 0-1 0 0,1 0 1 0 0,0 0 0 0 0,0 0 0 0 0,1 0 0 0 0,-1 0 0 0 0,1 0 0 0 0,0 0 0 0 0,1 0 0 0 0,-1-1 0 0 0,1 1 0 0 0,0 0-1 0 0,0-1 1 0 0,0 1 0 0 0,1-1 0 0 0,-1 0 0 0 0,1 0 0 0 0,0 0 0 0 0,0 0 0 0 0,1 0 0 0 0,-1-1 0 0 0,1 1 0 0 0,0-1-1 0 0,0 0 1 0 0,0 0 0 0 0,0-1 0 0 0,0 1 0 0 0,1-1 0 0 0,2 2 14 0 0,8-1 290 0 0,-1-1-1 0 0,1 0 1 0 0,-1 0 0 0 0,1-2-1 0 0,0 0 1 0 0,-1-1 0 0 0,1 0-1 0 0,-1-1 1 0 0,1 0 0 0 0,-1-2-1 0 0,0 1 1 0 0,0-2 0 0 0,0 0-1 0 0,0-1 1 0 0,-1 0 0 0 0,0-1-1 0 0,-1 0 1 0 0,1-1 0 0 0,9-8-290 0 0,3-4 471 0 0,0 0 0 0 0,-2-2 1 0 0,-1 0-1 0 0,0-2 0 0 0,-2 0 0 0 0,0-1 1 0 0,-2-1-1 0 0,11-23-471 0 0,-6 6 119 0 0,-3 0 0 0 0,-1-2 1 0 0,-2 0-1 0 0,-3-1 0 0 0,7-36-119 0 0,-18 75-39 0 0,0-1 0 0 0,-1 0-1 0 0,0 0 1 0 0,0 0 0 0 0,-1 0 0 0 0,0 0 0 0 0,-1 0-1 0 0,0 0 1 0 0,0-1 0 0 0,0 1 0 0 0,-1 0-1 0 0,0 0 1 0 0,-1 0 0 0 0,0 0 0 0 0,0 0-1 0 0,-1 1 1 0 0,0-1 0 0 0,0 1 0 0 0,-1-1-1 0 0,0 1 1 0 0,0 0 0 0 0,-1 0 0 0 0,1 1 0 0 0,-1-1-1 0 0,-1 1 1 0 0,0 0 0 0 0,1 1 0 0 0,-2-1-1 0 0,1 1 1 0 0,-1 0 0 0 0,-2 0 39 0 0,2 2-43 0 0,0 0-1 0 0,-1 1 1 0 0,1 0 0 0 0,-1 0-1 0 0,0 1 1 0 0,0 0 0 0 0,1 0 0 0 0,-1 1-1 0 0,0 0 1 0 0,0 0 0 0 0,0 1 0 0 0,0 0-1 0 0,1 0 1 0 0,-1 1 0 0 0,0 0-1 0 0,1 0 1 0 0,0 1 0 0 0,-1 0 0 0 0,1 0-1 0 0,-4 4 44 0 0,-10 5-92 0 0,1 1-1 0 0,1 0 1 0 0,0 2-1 0 0,1 0 1 0 0,0 1 0 0 0,-3 6 92 0 0,8-8-89 0 0,0 1 0 0 0,1 1 0 0 0,0 0 0 0 0,2 1-1 0 0,0 0 1 0 0,1 1 0 0 0,0 0 0 0 0,2 1 0 0 0,0-1 0 0 0,1 1 0 0 0,1 0 0 0 0,0 1 0 0 0,2-1 0 0 0,0 1 0 0 0,1 0 0 0 0,1 0 0 0 0,1 0 0 0 0,1 0 0 0 0,1 0 0 0 0,2 8 89 0 0,3-10-29 0 0,1 0-1 0 0,0-1 0 0 0,1 0 1 0 0,1 0-1 0 0,1-1 1 0 0,0-1-1 0 0,1 0 0 0 0,1 0 1 0 0,0-1-1 0 0,1-1 1 0 0,0 0-1 0 0,1-1 0 0 0,1 0 1 0 0,0-2-1 0 0,0 0 1 0 0,1 0-1 0 0,0-2 0 0 0,1 0 1 0 0,0-1-1 0 0,1 0 30 0 0,75 18-1236 0 0,-53-20-2288 0 0,-12-1-1779 0 0,-7 0-5277 0 0</inkml:trace>
  <inkml:trace contextRef="#ctx0" brushRef="#br0" timeOffset="1582.849">3628 58 0 0 0,'0'0'1558'0'0,"0"0"763"0"0,0 0 476 0 0,0 0 113 0 0,0 0-184 0 0,0 0-426 0 0,0 0-526 0 0,0 0-451 0 0,0 0-339 0 0,0 0-102 0 0,0 0 67 0 0,0 0 57 0 0,3 7 9 0 0,4 27-486 0 0,-2-1-1 0 0,-1 1 1 0 0,-1 0 0 0 0,-2 0 0 0 0,-3 29-529 0 0,1-11 214 0 0,2 6-261 0 0,2 1 0 0 0,2 0 1 0 0,3-1-1 0 0,3-1 0 0 0,16 52 47 0 0,-19-75-948 0 0,-6-12-3173 0 0,-8-19-4256 0 0,-1-2-2106 0 0</inkml:trace>
  <inkml:trace contextRef="#ctx0" brushRef="#br0" timeOffset="1970.934">3288 470 4905 0 0,'0'0'3123'0'0,"0"0"-1169"0"0,0 0-408 0 0,0 0-109 0 0,0 0-204 0 0,0 0-265 0 0,32 0-259 0 0,104 0-192 0 0,146 0 139 0 0,-86-17-7188 0 0,-121 8 2507 0 0,-51 4 3148 0 0,-4 1 1589 0 0,-7 2 3202 0 0,-13 2-1947 0 0,0 0-35 0 0,-4 17 2536 0 0,-13 11-3443 0 0,9-14-461 0 0,3-7-526 0 0,1 0-1 0 0,0 0 1 0 0,1 0-1 0 0,0 0 0 0 0,0 1 1 0 0,0-1-1 0 0,1 1 1 0 0,0-1-1 0 0,1 1 1 0 0,-1 0-1 0 0,1 0 0 0 0,1 0 1 0 0,0 0-1 0 0,0 0 1 0 0,0 0-1 0 0,1 0 0 0 0,1-1 1 0 0,-1 1-1 0 0,1 0 1 0 0,0 0-1 0 0,1-1 1 0 0,0 0-1 0 0,0 1 0 0 0,0-1 1 0 0,1 0-1 0 0,0 0 1 0 0,1-1-1 0 0,0 1 0 0 0,-1-1 1 0 0,2 0-1 0 0,-1-1 1 0 0,1 1-1 0 0,0-1 1 0 0,1 1-38 0 0,3-1 173 0 0,0-1 1 0 0,0 0-1 0 0,1-1 1 0 0,-1 0-1 0 0,0-1 1 0 0,1 0-1 0 0,0-1 1 0 0,0 0-1 0 0,-1 0 1 0 0,1-1 0 0 0,0-1-1 0 0,0 0 1 0 0,-1 0-1 0 0,1-1 1 0 0,-1 0-1 0 0,5-2-173 0 0,-8 2 100 0 0,0 0 0 0 0,-1 0 0 0 0,0-1-1 0 0,1 0 1 0 0,-1 0 0 0 0,0-1 0 0 0,0 0-1 0 0,-1 0 1 0 0,1 0 0 0 0,-1 0 0 0 0,0-1-1 0 0,0 0 1 0 0,0 0 0 0 0,-1 0 0 0 0,0-1 0 0 0,0 0-1 0 0,0 1 1 0 0,-1-1 0 0 0,1-1 0 0 0,-2 1-1 0 0,1 0 1 0 0,-1-1 0 0 0,0 1 0 0 0,0-1 0 0 0,0 0-1 0 0,-1 0 1 0 0,0-6-100 0 0,-1 6 1 0 0,0 0-1 0 0,0-1 1 0 0,-1 1-1 0 0,0 0 1 0 0,-1 0-1 0 0,1 0 1 0 0,-1 0-1 0 0,-1 0 1 0 0,0 0-1 0 0,1 1 1 0 0,-2-1-1 0 0,1 1 1 0 0,-1-1-1 0 0,0 1 1 0 0,0 1-1 0 0,-1-1 1 0 0,0 0-1 0 0,-3-2 0 0 0,-90-59-1907 0 0,22 46-6281 0 0,59 21-319 0 0</inkml:trace>
  <inkml:trace contextRef="#ctx0" brushRef="#br0" timeOffset="26612.052">493 1630 0 0 0,'0'0'1520'0'0,"0"0"139"0"0,0 0-52 0 0,0 0-53 0 0,0 0-32 0 0,0 0-10 0 0,0 0 34 0 0,-13-8-49 0 0,-41-24-118 0 0,-7 16 1977 0 0,47 17-2926 0 0,5 1-357 0 0,1 0-1 0 0,-1 1 0 0 0,1 0 0 0 0,0 1 0 0 0,-1 0 0 0 0,2 0 0 0 0,-1 1 1 0 0,0 0-1 0 0,1 0 0 0 0,0 1 0 0 0,0 0 0 0 0,1 0 0 0 0,-1 0 0 0 0,2 1 1 0 0,-1 0-1 0 0,1 0 0 0 0,-1 1 0 0 0,2-1 0 0 0,-1 1 0 0 0,1 0 0 0 0,-2 8-72 0 0,4-12-2 0 0,0 0 0 0 0,0 0 0 0 0,1 0 0 0 0,0 0 0 0 0,0 0 0 0 0,0 0-1 0 0,0 0 1 0 0,0 0 0 0 0,1 0 0 0 0,0 0 0 0 0,0 0 0 0 0,0 1-1 0 0,0-1 1 0 0,1 0 0 0 0,0 0 0 0 0,-1 0 0 0 0,2 0 0 0 0,-1 0 0 0 0,0 0-1 0 0,1 0 1 0 0,0 0 0 0 0,-1-1 0 0 0,2 1 0 0 0,-1-1 0 0 0,0 1 0 0 0,1-1-1 0 0,-1 0 1 0 0,1 0 0 0 0,0 0 0 0 0,0 0 0 0 0,0 0 0 0 0,1-1 0 0 0,-1 1-1 0 0,1-1 1 0 0,-1 0 0 0 0,1 0 2 0 0,12 4-65 0 0,0 0 1 0 0,0-2-1 0 0,1 0 0 0 0,-1 0 1 0 0,1-2-1 0 0,0 0 0 0 0,0-1 1 0 0,0-1-1 0 0,0 0 0 0 0,0-1 1 0 0,0-1-1 0 0,0-1 0 0 0,-1 0 1 0 0,16-6 64 0 0,65-35-3637 0 0,-38 8-4757 0 0,-42 24 2310 0 0</inkml:trace>
  <inkml:trace contextRef="#ctx0" brushRef="#br0" timeOffset="26956.883">950 1148 4625 0 0,'0'0'2238'0'0,"0"0"-603"0"0,0 0-318 0 0,0 0 38 0 0,0 0 164 0 0,0 0 92 0 0,0 0-152 0 0,0 0-290 0 0,0 0-305 0 0,-11 32-253 0 0,-32 106-165 0 0,27-24 160 0 0,5 145 301 0 0,11-254-881 0 0,0-1 0 0 0,1 0 1 0 0,-1 0-1 0 0,1 1 0 0 0,0-1 0 0 0,0 0 1 0 0,0 0-1 0 0,0 0 0 0 0,1 0 0 0 0,0 0 1 0 0,-1 0-1 0 0,1-1 0 0 0,1 1 1 0 0,-1 0-1 0 0,1-1 0 0 0,-1 0 0 0 0,1 1 1 0 0,0-1-1 0 0,0 0 0 0 0,0-1 0 0 0,1 1 1 0 0,-1 0-1 0 0,1-1 0 0 0,-1 0 1 0 0,1 0-1 0 0,0 0 0 0 0,0 0 0 0 0,0-1 1 0 0,0 1-1 0 0,0-1 0 0 0,0 0 0 0 0,0 0 1 0 0,0-1-1 0 0,1 1 0 0 0,-1-1 1 0 0,0 0-1 0 0,0 0 0 0 0,1 0 0 0 0,-1-1 1 0 0,3 0-27 0 0,10-4 136 0 0,-1 0 0 0 0,0-1 0 0 0,0-1 0 0 0,-1-1 0 0 0,0 0 0 0 0,0-1 0 0 0,-1 0 0 0 0,7-7-136 0 0,18-9 132 0 0,113-77 195 0 0,-151 101-323 0 0,0 0 1 0 0,-1 0 0 0 0,1 1 0 0 0,0-1 0 0 0,-1 0-1 0 0,1 1 1 0 0,0-1 0 0 0,0 1 0 0 0,-1-1 0 0 0,1 1 0 0 0,0-1-1 0 0,0 1 1 0 0,0-1 0 0 0,0 1 0 0 0,0 0 0 0 0,0 0-1 0 0,0-1 1 0 0,-1 1 0 0 0,1 0 0 0 0,0 0 0 0 0,0 0-1 0 0,0 0 1 0 0,0 0 0 0 0,0 0 0 0 0,0 0 0 0 0,0 0 0 0 0,0 1-1 0 0,0-1 1 0 0,0 0 0 0 0,0 1 0 0 0,0-1 0 0 0,0 0-1 0 0,0 1 1 0 0,-1-1 0 0 0,1 1 0 0 0,0-1 0 0 0,0 1 0 0 0,-1 0-1 0 0,1-1 1 0 0,0 1 0 0 0,0 0 0 0 0,-1-1 0 0 0,1 1-1 0 0,-1 0 1 0 0,1 0 0 0 0,-1 0 0 0 0,1-1 0 0 0,-1 1-1 0 0,0 0 1 0 0,1 0 0 0 0,-1 0 0 0 0,0 0 0 0 0,1 0 0 0 0,-1 0-1 0 0,0 0 1 0 0,0 0 0 0 0,0 0 0 0 0,0 0 0 0 0,0 0-5 0 0,-13 159 736 0 0,15-157-851 0 0,0 1 1 0 0,0-1 0 0 0,0 0-1 0 0,0 0 1 0 0,0 0 0 0 0,0 0-1 0 0,1-1 1 0 0,-1 1-1 0 0,1-1 1 0 0,0 1 0 0 0,0-1-1 0 0,0 0 1 0 0,0 0 0 0 0,0 0-1 0 0,1-1 1 0 0,-1 1-1 0 0,0-1 1 0 0,1 0 0 0 0,-1 0-1 0 0,1 0 1 0 0,0 0 0 0 0,-1 0-1 0 0,1-1 1 0 0,0 0-1 0 0,-1 0 1 0 0,1 0 0 0 0,0 0-1 0 0,-1 0 1 0 0,1-1 0 0 0,-1 1-1 0 0,1-1 1 0 0,0 0-1 0 0,-1 0 1 0 0,0-1 0 0 0,1 1-1 0 0,-1-1 1 0 0,0 1 0 0 0,3-3 114 0 0,14-3-2249 0 0,1-1-4284 0 0,-9 4-4319 0 0</inkml:trace>
  <inkml:trace contextRef="#ctx0" brushRef="#br0" timeOffset="27256.052">1762 1534 5425 0 0,'0'0'1599'0'0,"0"0"-84"0"0,0 0 194 0 0,0 0 150 0 0,0 0-99 0 0,0 0-368 0 0,0 0-500 0 0,0 0-335 0 0,0 0-199 0 0,0 0-108 0 0,0 0-58 0 0,0 0-44 0 0,-6 29-27 0 0,-15 86-14 0 0,20-114-101 0 0,0 1 0 0 0,0 0 0 0 0,1-1 0 0 0,-1 1 0 0 0,0 0 0 0 0,1 0 0 0 0,0-1 0 0 0,-1 1 0 0 0,1 0 0 0 0,0 0 0 0 0,0 0 0 0 0,0-1 0 0 0,0 1 1 0 0,0 0-1 0 0,0 0 0 0 0,1 0 0 0 0,-1-1 0 0 0,1 1 0 0 0,-1 0 0 0 0,1 0 0 0 0,-1-1 0 0 0,1 1 0 0 0,0 0 0 0 0,0-1 0 0 0,0 1 0 0 0,0-1 0 0 0,0 1 0 0 0,0-1 0 0 0,1 1-6 0 0,3 2 36 0 0,1 0 85 0 0,1 1 0 0 0,0-1 0 0 0,0-1 0 0 0,0 1 1 0 0,1-1-1 0 0,-1 0 0 0 0,1-1 0 0 0,-1 0 0 0 0,1 0 1 0 0,0 0-1 0 0,0-1 0 0 0,0 0 0 0 0,0-1 0 0 0,0 0 1 0 0,0 0-1 0 0,0-1 0 0 0,0 0 0 0 0,0 0 0 0 0,0-1 1 0 0,0 0-1 0 0,-1 0 0 0 0,1-1 0 0 0,0 0 0 0 0,-1 0 1 0 0,0-1-1 0 0,1 0-121 0 0,6-5 129 0 0,-1-1 1 0 0,1-1-1 0 0,-2 0 1 0 0,1 0-1 0 0,-1-1 1 0 0,-1-1-1 0 0,-1 0 0 0 0,1 0 1 0 0,-2-1-1 0 0,0-1 1 0 0,-1 1-1 0 0,0-2 1 0 0,-1 1-1 0 0,-1-1 0 0 0,0 0 1 0 0,-2 0-1 0 0,1 0-129 0 0,0 1-305 0 0,1 2-2081 0 0,-5 4-5884 0 0,-1 8-1870 0 0</inkml:trace>
  <inkml:trace contextRef="#ctx0" brushRef="#br0" timeOffset="27642.845">2299 1729 6713 0 0,'0'0'2822'0'0,"0"0"-991"0"0,0 0-290 0 0,0 0 99 0 0,0 0-46 0 0,0 0-269 0 0,0 0-392 0 0,0 0-325 0 0,0 0-222 0 0,0 0-125 0 0,0 0-85 0 0,0 0-46 0 0,16-29-27 0 0,49-90-30 0 0,-47 80-58 0 0,-18 39-84 0 0,0 0-74 0 0,0 0-126 0 0,0 0-105 0 0,0 0-86 0 0,6 17-522 0 0,-4-9 972 0 0,0 0 0 0 0,1 0-1 0 0,0 0 1 0 0,1-1-1 0 0,-1 1 1 0 0,1-1-1 0 0,1 0 1 0 0,0 0 0 0 0,0-1-1 0 0,0 0 1 0 0,0 1-1 0 0,1-2 1 0 0,6 6 10 0 0,65 12 3000 0 0,-68-23-2768 0 0,0-1 0 0 0,0-1 0 0 0,-1 1 0 0 0,1-1 0 0 0,-1-1 0 0 0,1 0 0 0 0,-1 0 0 0 0,0 0 0 0 0,0-1 0 0 0,0 0 0 0 0,-1-1 0 0 0,0 0 0 0 0,0 0 0 0 0,0 0 0 0 0,0-1 0 0 0,-1 0 0 0 0,0-1 0 0 0,0 1 0 0 0,0-1 0 0 0,-1 0 0 0 0,0 0 0 0 0,3-8-232 0 0,13-16-456 0 0,2-2 948 0 0,-10 10-3147 0 0,-5 3-3196 0 0,-2-1-4627 0 0,-5 13 3603 0 0</inkml:trace>
  <inkml:trace contextRef="#ctx0" brushRef="#br0" timeOffset="27896.458">2969 1063 9058 0 0,'0'0'2199'0'0,"0"0"-725"0"0,0 0-187 0 0,0 0 217 0 0,0 0 79 0 0,0 0-175 0 0,0 0-283 0 0,0 0-261 0 0,3 33-159 0 0,8 106-131 0 0,-18 21 405 0 0,3-134-929 0 0,-5 25-155 0 0,2 0-1 0 0,3 0 1 0 0,1 46 105 0 0,27-54-2592 0 0,-8-38-1728 0 0,2-9-3987 0 0,-12 0 1032 0 0</inkml:trace>
  <inkml:trace contextRef="#ctx0" brushRef="#br0" timeOffset="28091.855">3255 1347 3601 0 0,'0'0'2300'0'0,"0"0"-230"0"0,0 0-34 0 0,0 0-55 0 0,-35 22-158 0 0,-105 72-319 0 0,57-27 958 0 0,83-67-2447 0 0,-1 0-1 0 0,1 1 0 0 0,-1-1 1 0 0,1 0-1 0 0,-1 0 1 0 0,1 1-1 0 0,0-1 1 0 0,-1 0-1 0 0,1 1 1 0 0,-1-1-1 0 0,1 0 1 0 0,0 1-1 0 0,-1-1 0 0 0,1 1 1 0 0,0-1-1 0 0,-1 0 1 0 0,1 1-1 0 0,0-1 1 0 0,0 1-1 0 0,-1-1 1 0 0,1 1-1 0 0,0-1 1 0 0,0 1-1 0 0,0-1 0 0 0,0 1 1 0 0,0-1-1 0 0,0 1 1 0 0,-1-1-1 0 0,1 1 1 0 0,1 0-1 0 0,-1-1 1 0 0,0 1-1 0 0,0-1 1 0 0,0 1-1 0 0,0-1 0 0 0,0 1 1 0 0,0-1-1 0 0,1 1 1 0 0,-1-1-1 0 0,0 1 1 0 0,0-1-1 0 0,1 1 1 0 0,-1-1-1 0 0,0 0 1 0 0,0 1-1 0 0,1-1 0 0 0,-1 1 1 0 0,1-1-1 0 0,-1 0 1 0 0,0 1-1 0 0,1-1 1 0 0,-1 0-1 0 0,1 1 1 0 0,-1-1-1 0 0,1 0 0 0 0,-1 0 1 0 0,1 0-1 0 0,-1 1 1 0 0,1-1-1 0 0,-1 0 1 0 0,1 0-1 0 0,-1 0 1 0 0,1 0-1 0 0,0 0-14 0 0,39 3 436 0 0,-34-4-351 0 0,267-28 436 0 0,-218 36-1515 0 0,-40 3-2634 0 0,-6 5-4769 0 0,-8-10 1672 0 0</inkml:trace>
  <inkml:trace contextRef="#ctx0" brushRef="#br0" timeOffset="28427.878">3821 1424 10722 0 0,'0'0'2910'0'0,"0"0"-1033"0"0,0 0-496 0 0,0 0-92 0 0,0 0-131 0 0,0 0-169 0 0,0 0-228 0 0,0 0-250 0 0,0 0-186 0 0,0 0-117 0 0,0 0-93 0 0,0 0-43 0 0,0 0-8 0 0,-27 10-27 0 0,-84 29-18 0 0,78-24-548 0 0,92 17 67 0 0,-54-28 498 0 0,0 0-1 0 0,1 0 1 0 0,-2 1-1 0 0,1 0 1 0 0,-1 0-1 0 0,0 0 1 0 0,0 1-1 0 0,0-1 1 0 0,0 1-1 0 0,-1 0 1 0 0,0 0 0 0 0,-1 0-1 0 0,1 1 1 0 0,-1-1-1 0 0,0 0 1 0 0,-1 1-1 0 0,0 0 1 0 0,0-1-1 0 0,0 1 1 0 0,-1 0-1 0 0,1-1 1 0 0,-2 1-1 0 0,1 0 1 0 0,-1-1-1 0 0,0 1 1 0 0,0 0-1 0 0,-1-1 1 0 0,0 1-1 0 0,0-1 1 0 0,-1 0-1 0 0,1 0 1 0 0,-1 0-1 0 0,-3 3-34 0 0,2 0 88 0 0,0-2 1 0 0,-1 1-1 0 0,1 0 1 0 0,-2-1 0 0 0,1 0-1 0 0,-1 0 1 0 0,0 0-1 0 0,-1-1 1 0 0,0 0 0 0 0,-3 2-90 0 0,7-15-10173 0 0,3 0-1442 0 0</inkml:trace>
  <inkml:trace contextRef="#ctx0" brushRef="#br0" timeOffset="84478.445">4324 1851 3201 0 0,'0'0'1184'0'0,"0"0"-968"0"0,0 0-128 0 0,0 0 16 0 0,0 0 136 0 0,0 0 88 0 0,0 0-80 0 0,0 0-256 0 0,0 0-736 0 0,0 0-1624 0 0,0 0-121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0 206 3169 0 0,'0'0'1020'0'0,"0"0"81"0"0,0 0 332 0 0,0 0 364 0 0,0 0 189 0 0,0 0-148 0 0,0 0-311 0 0,0 0-267 0 0,0 0-196 0 0,0 0-145 0 0,0 0-109 0 0,0 0-98 0 0,0 0-91 0 0,24-4-62 0 0,72-12-36 0 0,-18 22 800 0 0,72 9-20 0 0,1-6 0 0 0,81-7-1303 0 0,-164-3 847 0 0,-82-10 122 0 0,-249-165-405 0 0,235 146-2887 0 0,49 30-3273 0 0,18 0-4798 0 0,-24 0 2059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7050 0 0,'0'0'1533'0'0,"0"0"-275"0"0,0 0-49 0 0,0 0 268 0 0,0 0 239 0 0,0 0-92 0 0,0 0-265 0 0,0 0-272 0 0,0 0-175 0 0,0 0-111 0 0,0 0-72 0 0,0 0-55 0 0,0 0-50 0 0,31 1-52 0 0,96 1-72 0 0,169-5 1344 0 0,-259-1-2110 0 0,-5 1-3156 0 0,-29 0 641 0 0,-2 2-794 0 0,-1 1-3398 0 0,0 0-979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13987 0 0,'0'0'1334'0'0,"0"0"-277"0"0,0 0 50 0 0,0 0 159 0 0,0 0 18 0 0,0 0-140 0 0,36 3-226 0 0,114 9-222 0 0,88-16 440 0 0,-106-4-3644 0 0,-103 8-569 0 0,-11 0-2888 0 0,-6 0-5518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9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551 188 1264 0 0,'0'0'1583'0'0,"0"0"-96"0"0,0 0 43 0 0,0 0 257 0 0,0 0 311 0 0,0 0 30 0 0,0 0-227 0 0,0 0-308 0 0,0 0-350 0 0,0 0-268 0 0,0 0-165 0 0,-1-4-158 0 0,1 1-693 0 0,0 3 102 0 0,0 0-1 0 0,-1 1 0 0 0,1-1 0 0 0,0 0 0 0 0,0 0 0 0 0,-1 0 1 0 0,1 0-1 0 0,0 1 0 0 0,-1-1 0 0 0,1 0 0 0 0,0 0 1 0 0,-1 0-1 0 0,1 0 0 0 0,0 0 0 0 0,-1 0 0 0 0,1 0 0 0 0,0 0 1 0 0,-1 0-1 0 0,1 0 0 0 0,0 0 0 0 0,-1 0 0 0 0,1 0 1 0 0,0 0-1 0 0,-1 0 0 0 0,1 0 0 0 0,0-1 0 0 0,0 1 1 0 0,-1 0-1 0 0,1 0 0 0 0,0 0 0 0 0,-1 0 0 0 0,1-1 0 0 0,0 1-60 0 0,-9 20 147 0 0,0 0 0 0 0,-1-1-1 0 0,-1 0 1 0 0,-1-1-1 0 0,0 0 1 0 0,-12 12-147 0 0,3-2 61 0 0,-144 193 217 0 0,162-218-268 0 0,1 0 0 0 0,0 0 0 0 0,-1 1 0 0 0,1-1 0 0 0,1 0 0 0 0,-1 1-1 0 0,0-1 1 0 0,1 1 0 0 0,0-1 0 0 0,0 1 0 0 0,0 0 0 0 0,0-1 0 0 0,1 1 0 0 0,-1 0-1 0 0,1 0 1 0 0,0-1 0 0 0,0 1 0 0 0,0 0 0 0 0,1 0 0 0 0,-1 0 0 0 0,1-1 0 0 0,0 1-1 0 0,0 0 1 0 0,0-1 0 0 0,1 1 0 0 0,-1-1 0 0 0,1 1 0 0 0,0-1 0 0 0,0 0-1 0 0,0 0 1 0 0,0 0 0 0 0,1 0 0 0 0,-1 0 0 0 0,1 0 0 0 0,1 1-10 0 0,21 6 145 0 0,1-1 1 0 0,0-1-1 0 0,0-2 1 0 0,0 0-1 0 0,1-2 1 0 0,0-1 0 0 0,0-1-1 0 0,0-1 1 0 0,0-1-1 0 0,16-3-145 0 0,17 2 109 0 0,-60 1-200 0 0,0 0-101 0 0,-18 4-2307 0 0,-27 7-3044 0 0,15-8-4109 0 0,20-3 3504 0 0</inkml:trace>
  <inkml:trace contextRef="#ctx0" brushRef="#br0" timeOffset="452.573">12 169 240 0 0,'0'0'1144'0'0,"0"0"58"0"0,0 0 134 0 0,0 0 176 0 0,0 0 236 0 0,0 0 73 0 0,0 0-116 0 0,0 0-216 0 0,0 0-234 0 0,0 0-256 0 0,0 0-193 0 0,0 0-125 0 0,0 0-99 0 0,-3-12-69 0 0,-5-39-26 0 0,8 50-452 0 0,0-1-1 0 0,0 1 1 0 0,0-1 0 0 0,0 1 0 0 0,0-1 0 0 0,0 1-1 0 0,1 0 1 0 0,-1-1 0 0 0,1 1 0 0 0,-1-1 0 0 0,1 1 0 0 0,-1 0-1 0 0,1-1 1 0 0,0 1 0 0 0,0 0 0 0 0,0 0 0 0 0,0 0-1 0 0,0 0 1 0 0,0-1 0 0 0,0 1 0 0 0,0 0 0 0 0,0 1 0 0 0,0-1-1 0 0,0 0 1 0 0,1 0 0 0 0,-1 0 0 0 0,0 1 0 0 0,1-1-1 0 0,-1 1 1 0 0,0-1 0 0 0,1 1 0 0 0,0-1-35 0 0,6-3 218 0 0,8-5-30 0 0,-1 0 0 0 0,1 1-1 0 0,1 1 1 0 0,-1 0 0 0 0,1 1 0 0 0,1 1-1 0 0,-1 1 1 0 0,1 0 0 0 0,0 1 0 0 0,-1 1 0 0 0,1 1-1 0 0,0 0 1 0 0,0 2 0 0 0,0 0 0 0 0,6 1-188 0 0,-17 1 43 0 0,0 0 1 0 0,-1 1-1 0 0,1-1 1 0 0,-1 1-1 0 0,0 0 1 0 0,0 1-1 0 0,0-1 1 0 0,-1 1-1 0 0,1 0 1 0 0,-1 1 0 0 0,-1 0-1 0 0,1-1 1 0 0,-1 1-1 0 0,0 1 1 0 0,0-1-1 0 0,-1 0 1 0 0,1 1-1 0 0,0 4-43 0 0,-1-4 47 0 0,0 0-1 0 0,0 0 0 0 0,1-1 1 0 0,0 1-1 0 0,0-1 1 0 0,1 0-1 0 0,0 0 1 0 0,0-1-1 0 0,0 1 0 0 0,0-1 1 0 0,1 0-1 0 0,0 0 1 0 0,0-1-1 0 0,0 0 0 0 0,1 0 1 0 0,-1 0-1 0 0,1-1 1 0 0,5 2-47 0 0,4-2 176 0 0,1 0 0 0 0,0-2 1 0 0,-1 0-1 0 0,1 0 0 0 0,0-1 1 0 0,-1-2-1 0 0,1 1 0 0 0,0-2 1 0 0,-1 0-1 0 0,0-1 0 0 0,0-1 1 0 0,0 0-1 0 0,0-1 0 0 0,13-7-176 0 0,15-16 332 0 0,-24 15-489 0 0,-17 15-5751 0 0,1 16-873 0 0,-3-14 1062 0 0,-1 4-1804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7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365 519 0 0 0,'0'0'540'0'0,"0"0"584"0"0,0 0-43 0 0,0 0-229 0 0,0 0-159 0 0,0 0-51 0 0,3 0 7 0 0,119-18 6026 0 0,15 25-4435 0 0,-140-1 1913 0 0,-54-2-4045 0 0,43-3 76 0 0,-206 21-12 0 0,123 4-102 0 0,95-25-81 0 0,1-1 1 0 0,0 1 0 0 0,0-1-1 0 0,-1 1 1 0 0,1 0 0 0 0,0 0-1 0 0,0-1 1 0 0,0 1 0 0 0,0 0-1 0 0,0 0 1 0 0,0 0 0 0 0,0 0-1 0 0,0 0 1 0 0,1 0 0 0 0,-1 1-1 0 0,0-1 1 0 0,1 0 0 0 0,-1 0-1 0 0,0 0 1 0 0,1 1 0 0 0,0-1-1 0 0,-1 0 1 0 0,1 1 0 0 0,0-1-1 0 0,-1 0 1 0 0,1 1 0 0 0,0-1-1 0 0,0 0 1 0 0,0 1 0 0 0,0-1-1 0 0,1 0 1 0 0,-1 1 0 0 0,0-1-1 0 0,1 1 11 0 0,-1 8 30 0 0,0-7 4 0 0,0 0-1 0 0,0 0 1 0 0,0 0-1 0 0,1 0 1 0 0,0 0-1 0 0,-1 0 0 0 0,1-1 1 0 0,0 1-1 0 0,1 0 1 0 0,-1 0-1 0 0,0-1 1 0 0,1 1-1 0 0,-1 0 0 0 0,1-1 1 0 0,0 0-1 0 0,0 1 1 0 0,0-1-1 0 0,0 0 1 0 0,0 0-1 0 0,0 0 1 0 0,1 0-1 0 0,-1 0 0 0 0,1-1 1 0 0,-1 1-1 0 0,1-1 1 0 0,0 0-1 0 0,0 1 1 0 0,-1-1-1 0 0,1 0 1 0 0,2 0-34 0 0,101 11 1109 0 0,-66-10-984 0 0,78 6 149 0 0,-52 14-257 0 0,-96 4 395 0 0,-201 58-484 0 0,68-31 63 0 0,149-45 6 0 0,0 1 1 0 0,1 0 0 0 0,0 1-1 0 0,1 0 1 0 0,0 1 0 0 0,1 0-1 0 0,0 1 1 0 0,-1 3 2 0 0,4-7 3 0 0,0 1 0 0 0,2 0-1 0 0,-1 1 1 0 0,1-1 0 0 0,0 1 0 0 0,1 0 0 0 0,0 1-1 0 0,1-1 1 0 0,0 1 0 0 0,0 3-3 0 0,5-11 32 0 0,1 0 1 0 0,0 1-1 0 0,0-1 0 0 0,0 0 1 0 0,1 0-1 0 0,-1 0 0 0 0,1 0 1 0 0,0 0-1 0 0,0 0 1 0 0,0-1-1 0 0,0 1 0 0 0,0-1 1 0 0,0 0-1 0 0,1 0 0 0 0,-1 0 1 0 0,1-1-1 0 0,-1 1 0 0 0,1-1 1 0 0,0 0-1 0 0,-1 0 0 0 0,1 0 1 0 0,0 0-1 0 0,0-1 1 0 0,0 1-1 0 0,0-1 0 0 0,0 0 1 0 0,-1 0-1 0 0,1-1 0 0 0,0 1 1 0 0,3-2-33 0 0,-6 2 7 0 0,56 0 305 0 0,0-2 1 0 0,0-3 0 0 0,0-3 0 0 0,0-2-1 0 0,18-7-312 0 0,-42 10 114 0 0,132-23 292 0 0,-155 29-3094 0 0,-20 1-88 0 0,1 0-5869 0 0,4 0-2037 0 0</inkml:trace>
  <inkml:trace contextRef="#ctx0" brushRef="#br0" timeOffset="1284.825">895 1164 0 0 0,'-3'6'1173'0'0,"4"-3"9787"0"0,5-6-2159 0 0,-3-4-11467 0 0,13-23 3176 0 0,1 0-1 0 0,1 0 1 0 0,1 2 0 0 0,2 1 0 0 0,1 0 0 0 0,4-3-510 0 0,-14 17 98 0 0,3-7-97 0 0,1 2 1 0 0,1 0-1 0 0,0 0 1 0 0,1 2-1 0 0,1 0 0 0 0,1 1 1 0 0,0 2-1 0 0,0-1 1 0 0,9-1-2 0 0,-29 14-4 0 0,1 0-1 0 0,0 0 1 0 0,-1 1 0 0 0,1-1 0 0 0,0 1-1 0 0,-1-1 1 0 0,1 0 0 0 0,0 1-1 0 0,0 0 1 0 0,0-1 0 0 0,0 1 0 0 0,-1-1-1 0 0,1 1 1 0 0,0 0 0 0 0,0 0 0 0 0,0-1-1 0 0,0 1 1 0 0,0 0 0 0 0,0 0-1 0 0,0 0 1 0 0,0 0 0 0 0,0 0 0 0 0,-1 0-1 0 0,1 0 1 0 0,0 0 0 0 0,0 1-1 0 0,0-1 1 0 0,0 0 0 0 0,0 1 0 0 0,0-1-1 0 0,0 0 1 0 0,-1 1 0 0 0,1-1 0 0 0,0 1-1 0 0,0-1 1 0 0,-1 1 0 0 0,1-1-1 0 0,0 1 1 0 0,-1 0 0 0 0,1-1 0 0 0,0 1-1 0 0,-1 0 1 0 0,1 0 0 0 0,-1-1 0 0 0,1 1-1 0 0,-1 0 1 0 0,1 0 0 0 0,-1 0-1 0 0,0 0 1 0 0,0 0 0 0 0,1-1 0 0 0,-1 1-1 0 0,0 0 1 0 0,0 0 0 0 0,0 0-1 0 0,0 0 1 0 0,0 0 0 0 0,0 0 0 0 0,0 0-1 0 0,0 0 1 0 0,0 0 0 0 0,0 0 0 0 0,-1 0 4 0 0,1 142 284 0 0,2-142-287 0 0,0 0 1 0 0,-1 0-1 0 0,1 0 1 0 0,0-1 0 0 0,0 1-1 0 0,0 0 1 0 0,0-1 0 0 0,-1 1-1 0 0,1-1 1 0 0,0 0 0 0 0,0 1-1 0 0,0-1 1 0 0,0 0-1 0 0,0 0 1 0 0,0 0 0 0 0,0 0-1 0 0,0-1 1 0 0,0 1 0 0 0,0-1-1 0 0,0 1 1 0 0,0-1-1 0 0,0 1 1 0 0,-1-1 0 0 0,1 0-1 0 0,0 0 1 0 0,0 0 0 0 0,0 0 2 0 0,158-136 69 0 0,25-1-162 0 0,-183 138 90 0 0,0 1 1 0 0,-1-1-1 0 0,1 1 1 0 0,0 0 0 0 0,-1-1-1 0 0,1 1 1 0 0,0 0-1 0 0,-1 0 1 0 0,1 0-1 0 0,-1 1 1 0 0,0-1 0 0 0,1 0-1 0 0,-1 0 1 0 0,0 1-1 0 0,0-1 1 0 0,0 1 0 0 0,0-1-1 0 0,0 1 1 0 0,0-1-1 0 0,0 1 1 0 0,0 0 0 0 0,-1-1-1 0 0,1 1 1 0 0,-1 0-1 0 0,1 0 1 0 0,-1 0-1 0 0,0-1 1 0 0,0 1 0 0 0,0 0-1 0 0,1 0 1 0 0,-2 0-1 0 0,1-1 1 0 0,0 1 0 0 0,0 0-1 0 0,-1 0 1 0 0,1 0-1 0 0,-1-1 1 0 0,1 1-1 0 0,-1 0 1 0 0,0-1 0 0 0,1 1-1 0 0,-2 0 3 0 0,2 7 34 0 0,3 220 719 0 0,5-193-1465 0 0,-2-24-8454 0 0,-5-12 547 0 0</inkml:trace>
  <inkml:trace contextRef="#ctx0" brushRef="#br0" timeOffset="7773.685">2016 1028 0 0 0,'0'0'1094'0'0,"0"0"183"0"0,-4-2 50 0 0,-12-3-28 0 0,12 4-24 0 0,4 1-20 0 0,0 0-55 0 0,0 0-72 0 0,0 0-102 0 0,0 0-110 0 0,0 0-121 0 0,0 0-116 0 0,0 0-115 0 0,-16 162 3274 0 0,30-96-3902 0 0,-11-62 85 0 0,-2-3-92 0 0,-1-1-1 0 0,0 1 1 0 0,0 0-1 0 0,1 0 0 0 0,-1 0 1 0 0,0-1-1 0 0,1 1 1 0 0,-1 0-1 0 0,1 0 1 0 0,-1-1-1 0 0,1 1 0 0 0,-1 0 1 0 0,1-1-1 0 0,0 1 1 0 0,-1-1-1 0 0,1 1 1 0 0,0-1-1 0 0,-1 1 0 0 0,1-1 1 0 0,0 1-1 0 0,0-1 1 0 0,0 0-1 0 0,-1 1 1 0 0,1-1-1 0 0,0 0 0 0 0,0 0 1 0 0,0 0-1 0 0,0 0 1 0 0,-1 1-1 0 0,1-1 0 0 0,0 0 1 0 0,0 0-1 0 0,0-1 1 0 0,0 1-1 0 0,-1 0 1 0 0,1 0-1 0 0,0 0 0 0 0,0 0 1 0 0,0-1-1 0 0,0 1 1 0 0,-1 0-1 0 0,1-1 1 0 0,0 1-1 0 0,0-1 0 0 0,-1 1 1 0 0,1-1-1 0 0,0 1 1 0 0,-1-1-1 0 0,1 1 0 0 0,-1-1 1 0 0,1 0-1 0 0,0 0 72 0 0,20-42-10771 0 0,-16 35 7634 0 0</inkml:trace>
  <inkml:trace contextRef="#ctx0" brushRef="#br0" timeOffset="8068.812">1981 733 944 0 0,'0'0'2243'0'0,"0"0"-372"0"0,0 0-217 0 0,0 0-71 0 0,0 0-43 0 0,0 0-142 0 0,0 0-268 0 0,0 0-280 0 0,0 0-228 0 0,0 0-183 0 0,0 0-119 0 0,0 0-99 0 0,0 0-70 0 0,-4 2-39 0 0,-14 10 52 0 0,18-11-92 0 0,0-1-9 0 0,0 0-15 0 0,0 0-10 0 0,0 0 16 0 0,0 0 12 0 0,0 0 21 0 0,0 0 9 0 0,6-26-819 0 0,-6 23 346 0 0,0-4-10219 0 0,0 6 6526 0 0</inkml:trace>
  <inkml:trace contextRef="#ctx0" brushRef="#br0" timeOffset="12571.52">2449 711 0 0 0,'0'0'1154'0'0,"0"0"595"0"0,0 0 21 0 0,0 0-354 0 0,0 0-443 0 0,0 0-360 0 0,0 0-229 0 0,-9 0 1467 0 0,20 51 1526 0 0,-6 211-1826 0 0,2-149-1530 0 0,-7-112-15 0 0,0-1-9 0 0,0 0 10 0 0,0 0 11 0 0,0 0 22 0 0,0 0 23 0 0,0 0 20 0 0,0 0 25 0 0,0 0 14 0 0,0 0 20 0 0,0 0 0 0 0,0 0-38 0 0,0 0-52 0 0,-11-19 68 0 0,6-77 72 0 0,8 71-129 0 0,1 0 0 0 0,1 0 0 0 0,1 0-1 0 0,1 1 1 0 0,1 0 0 0 0,1 1-1 0 0,1 0 1 0 0,2 0 0 0 0,10-15-63 0 0,-1-4 45 0 0,-16 31 5 0 0,1 0 1 0 0,1 1-1 0 0,-1-1 0 0 0,2 1 1 0 0,-1 1-1 0 0,1-1 1 0 0,1 1-1 0 0,0 1 0 0 0,7-6-50 0 0,-14 13 8 0 0,0 1 0 0 0,-1 0 1 0 0,1 0-1 0 0,0-1 0 0 0,-1 1 0 0 0,1 1 0 0 0,0-1 0 0 0,-1 0 0 0 0,1 0 0 0 0,0 1 0 0 0,-1-1 0 0 0,1 0 0 0 0,-1 1 0 0 0,1 0 0 0 0,0-1 0 0 0,-1 1 0 0 0,0 0 0 0 0,1 0 0 0 0,-1 0 1 0 0,1 0-1 0 0,-1 0 0 0 0,0 0 0 0 0,0 0 0 0 0,0 1 0 0 0,1-1 0 0 0,-1 0 0 0 0,0 1 0 0 0,-1-1 0 0 0,1 0 0 0 0,0 1 0 0 0,0-1 0 0 0,-1 1 0 0 0,1 0 0 0 0,0-1 0 0 0,-1 1 0 0 0,0-1 1 0 0,1 1-1 0 0,-1 0 0 0 0,0-1 0 0 0,0 1 0 0 0,0 0 0 0 0,0-1 0 0 0,0 1 0 0 0,0 0-8 0 0,5 14 93 0 0,33 76-235 0 0,-35-87-311 0 0,-3-3-8042 0 0,0-2 1619 0 0</inkml:trace>
  <inkml:trace contextRef="#ctx0" brushRef="#br0" timeOffset="13403.218">2336 450 0 0 0,'0'0'724'0'0,"0"0"519"0"0,0 0-207 0 0,0 0-356 0 0,0 0-201 0 0,0 0 32 0 0,0 0 165 0 0,3 0 164 0 0,100-7 6827 0 0,81 6-5083 0 0,-163 7-2651 0 0,0-1 3163 0 0,-25-24-2182 0 0,-56-46-477 0 0,-12-9-2070 0 0,70 74 1050 0 0,2 0-3395 0 0,0 0-4095 0 0,0 0 1520 0 0</inkml:trace>
  <inkml:trace contextRef="#ctx0" brushRef="#br0" timeOffset="14520.757">2819 1098 0 0 0,'0'0'172'0'0,"0"0"540"0"0,0 0 299 0 0,0 0 8 0 0,0 0-168 0 0,0 0-246 0 0,0 0-214 0 0,0 0-104 0 0,0 0-17 0 0,0 0 21 0 0,0 0 5 0 0,-2 15-2 0 0,-9 87 503 0 0,11-99-810 0 0,0 1-1 0 0,0-1 1 0 0,0 0-1 0 0,0 0 1 0 0,1 0-1 0 0,0 0 1 0 0,-1 0-1 0 0,1 0 1 0 0,0 0-1 0 0,1 0 1 0 0,-1 0-1 0 0,0 0 1 0 0,1 0-1 0 0,0-1 1 0 0,-1 1-1 0 0,1 0 1 0 0,0-1 0 0 0,0 0-1 0 0,1 1 1 0 0,-1-1-1 0 0,0 0 1 0 0,1 0-1 0 0,-1 0 1 0 0,1-1-1 0 0,0 1 1 0 0,0-1-1 0 0,-1 1 1 0 0,4 0 13 0 0,-2-14-6559 0 0,-3 9 6499 0 0</inkml:trace>
  <inkml:trace contextRef="#ctx0" brushRef="#br0" timeOffset="14975.074">2891 836 0 0 0,'0'0'375'0'0,"0"0"902"0"0,0 0 256 0 0,0 0-90 0 0,0 0-211 0 0,0 0-257 0 0,0 0-223 0 0,0 0-131 0 0,0 0-32 0 0,0 0-27 0 0,0 0-18 0 0,-6 19 1329 0 0,9-24 2535 0 0,0-1-9135 0 0,-2 5-2561 0 0</inkml:trace>
  <inkml:trace contextRef="#ctx0" brushRef="#br0" timeOffset="18292.484">3485 770 0 0 0,'0'0'984'0'0,"0"0"795"0"0,0 0 140 0 0,0 0-198 0 0,0 0-233 0 0,0 0-216 0 0,0 0-147 0 0,0 0-111 0 0,2-4 4210 0 0,-4 21-4990 0 0,-1-1-1 0 0,0 0 0 0 0,-1 1 1 0 0,-1-2-1 0 0,-1 1 1 0 0,0 0-1 0 0,-1-1 0 0 0,0 0 1 0 0,-2-1-1 0 0,1 0 0 0 0,-9 10-233 0 0,-97 128-82 0 0,49-68-2598 0 0,52-68-348 0 0,9-12-935 0 0,1-2-3823 0 0,3-2 6232 0 0</inkml:trace>
  <inkml:trace contextRef="#ctx0" brushRef="#br0" timeOffset="18670.347">3139 799 0 0 0,'0'0'681'0'0,"0"0"360"0"0,0 0 286 0 0,0 0 360 0 0,0 0 192 0 0,0 0-182 0 0,0 0-439 0 0,0 0-419 0 0,0 0-142 0 0,0 0 41 0 0,0 0 125 0 0,0 0 70 0 0,7 3-73 0 0,66 42 1833 0 0,110 107 769 0 0,-15 39-2608 0 0,-141-141-2064 0 0,-24-46-3782 0 0,-3-3-5133 0 0,1-1 4943 0 0</inkml:trace>
  <inkml:trace contextRef="#ctx0" brushRef="#br0" timeOffset="84510.838">4293 873 0 0 0,'0'0'995'0'0,"0"0"-22"0"0,0 0-12 0 0,0 0-28 0 0,0-4 17 0 0,-1-1-1006 0 0,1 3 388 0 0,0 0 1 0 0,0 0 0 0 0,0 0-1 0 0,-1 0 1 0 0,1 0 0 0 0,-1 0-1 0 0,1 0 1 0 0,-1 0 0 0 0,1 0-1 0 0,-1 0 1 0 0,0 0 0 0 0,0 1-1 0 0,0-1 1 0 0,0 0 0 0 0,0 1-1 0 0,-1-1 1 0 0,1 0 0 0 0,0 1-1 0 0,-1 0 1 0 0,1-1 0 0 0,-1 1-1 0 0,1 0 1 0 0,-1 0 0 0 0,0 0-1 0 0,0 0 1 0 0,1 0 0 0 0,-1 0-1 0 0,0 0 1 0 0,-1 0-333 0 0,-12 0 139 0 0,0 1 0 0 0,-1 0 1 0 0,1 1-1 0 0,0 1 0 0 0,0 0 0 0 0,0 1 0 0 0,0 1 1 0 0,1 0-1 0 0,-1 1 0 0 0,1 0 0 0 0,0 1 0 0 0,0 1 0 0 0,1 1 1 0 0,0-1-1 0 0,0 2 0 0 0,1 0 0 0 0,0 0 0 0 0,1 1 1 0 0,0 1-1 0 0,0 0 0 0 0,1 0 0 0 0,-5 10-139 0 0,11-17 14 0 0,0 1-1 0 0,0-1 0 0 0,1 1 1 0 0,0 0-1 0 0,0 0 1 0 0,0 1-1 0 0,0-1 1 0 0,1 1-1 0 0,0-1 1 0 0,0 1-1 0 0,1 0 1 0 0,-1 0-1 0 0,1 0 1 0 0,0-1-1 0 0,1 1 1 0 0,0 0-1 0 0,0 0 1 0 0,0 0-1 0 0,0 0 1 0 0,1 0-1 0 0,0 0 0 0 0,1 0 1 0 0,-1 0-1 0 0,1-1 1 0 0,0 1-1 0 0,0-1 1 0 0,1 1-1 0 0,0-1 1 0 0,-1 0-1 0 0,2 0 1 0 0,-1 0-1 0 0,1 0 1 0 0,0 0-1 0 0,0-1 1 0 0,0 0-1 0 0,0 0 1 0 0,1 0-1 0 0,0 0 0 0 0,2 1-12 0 0,4 0 113 0 0,1-1 0 0 0,-1-1 0 0 0,1 0 0 0 0,-1-1 0 0 0,1 0 0 0 0,0 0 0 0 0,-1-1 0 0 0,1-1 0 0 0,0 0 0 0 0,0-1 0 0 0,11-1-114 0 0,-8 1 132 0 0,5-3 43 0 0,-1 0 1 0 0,0-2-1 0 0,0 0 0 0 0,0-1 0 0 0,0-1 0 0 0,-1 0 0 0 0,-1-2 0 0 0,0 0 0 0 0,0-1 0 0 0,-1-1 0 0 0,0 0 0 0 0,-1-1 0 0 0,11-12-175 0 0,-12 12 148 0 0,0-2 1 0 0,-1 0 0 0 0,-1 0 0 0 0,0-1 0 0 0,-1-1-1 0 0,-1 0 1 0 0,1-3-149 0 0,-19 37-40 0 0,1 0-1 0 0,0 0 1 0 0,2 1-1 0 0,0 0 1 0 0,1 0-1 0 0,0 0 1 0 0,2 1 0 0 0,0-1-1 0 0,1 1 1 0 0,1-1-1 0 0,1 1 1 0 0,1 7 40 0 0,0-19-109 0 0,1-1 0 0 0,0 1 0 0 0,0 0 0 0 0,1-1 0 0 0,0 0-1 0 0,0 0 1 0 0,0 0 0 0 0,1-1 0 0 0,-1 1 0 0 0,2-1 0 0 0,-1 0 0 0 0,0 0 0 0 0,1-1 0 0 0,0 0 0 0 0,0 0 0 0 0,0 0 0 0 0,1 0 0 0 0,-1-1 0 0 0,1 0 0 0 0,4 0 109 0 0,86 23-9863 0 0,-81-25 4923 0 0,-5-1-285 0 0</inkml:trace>
  <inkml:trace contextRef="#ctx0" brushRef="#br0" timeOffset="84762.179">4954 1098 7418 0 0,'0'0'2223'0'0,"0"0"-406"0"0,0 0-135 0 0,0 0 84 0 0,0 0-42 0 0,0 0-331 0 0,0 0-463 0 0,0 0-349 0 0,0 0-204 0 0,0 0-130 0 0,0 0-87 0 0,0 0-47 0 0,0 0-32 0 0,-2 25-25 0 0,-5 77-25 0 0,11-62-151 0 0,3-34-265 0 0,5-3-2468 0 0,-7-11-6720 0 0,-4 2 1905 0 0</inkml:trace>
  <inkml:trace contextRef="#ctx0" brushRef="#br0" timeOffset="84927.77">4873 663 2505 0 0,'0'0'888'0'0,"0"0"-544"0"0,0 0-256 0 0,0 0-192 0 0,0 0-208 0 0,0 0-488 0 0,0 0-1257 0 0,0 0 1505 0 0</inkml:trace>
  <inkml:trace contextRef="#ctx0" brushRef="#br0" timeOffset="85609.727">3817 335 0 0 0,'0'0'347'0'0,"0"0"466"0"0,0 0 246 0 0,0 0 507 0 0,0 0 570 0 0,0 0 298 0 0,0 0-137 0 0,0 0-376 0 0,0 0-356 0 0,0 0-257 0 0,0 0-174 0 0,0 0-108 0 0,32 0-80 0 0,106 0-78 0 0,48-19 1499 0 0,29-21-1089 0 0,-185 33-979 0 0,-41-8 1521 0 0,-4 8-1793 0 0,-1 0 0 0 0,0 1 0 0 0,0 1 0 0 0,-1 0 0 0 0,1 1 0 0 0,-1 1 0 0 0,0 1 0 0 0,-7 0-27 0 0,12 0 15 0 0,-23-2-6 0 0,0-2 0 0 0,1-1 1 0 0,0-1-1 0 0,0-2 0 0 0,-3-3-9 0 0,35 13-38 0 0,0-1-1 0 0,0 1 1 0 0,0 0-1 0 0,0-1 1 0 0,0 1-1 0 0,0-1 1 0 0,0 0-1 0 0,1 0 1 0 0,-1 0-1 0 0,0 0 1 0 0,1 0-1 0 0,-1 0 1 0 0,1 0 0 0 0,-1 0-1 0 0,1-1 1 0 0,-1 1-1 0 0,1-1 1 0 0,0 1-1 0 0,0-1 1 0 0,-1 1-1 0 0,1-1 1 0 0,0 0-1 0 0,1 1 1 0 0,-1-1-1 0 0,0 0 1 0 0,0 0-1 0 0,1 0 1 0 0,-1 0-1 0 0,1 1 1 0 0,0-1-1 0 0,-1 0 1 0 0,1 0-1 0 0,0 0 1 0 0,0 0-1 0 0,0 0 1 0 0,0 0-1 0 0,1 0 1 0 0,-1 0-1 0 0,0 0 1 0 0,1 0-1 0 0,0 0 1 0 0,-1 1-1 0 0,1-1 1 0 0,0 0-1 0 0,0 0 1 0 0,0 1-1 0 0,0-1 1 0 0,0 0-1 0 0,0 1 1 0 0,0-1-1 0 0,1 1 1 0 0,1-2 38 0 0,73-47-4364 0 0,-21 26-4347 0 0,-26 14-1674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1.9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0,'0'0'425'0'0,"0"0"929"0"0,0 0 598 0 0,0 0 174 0 0,0 0-131 0 0,0 0-338 0 0,0 0-390 0 0,0 0-306 0 0,0 0-201 0 0,0 0-112 0 0,0 0-58 0 0,22-15-31 0 0,69-47-34 0 0,-31-5 784 0 0,-49 45-981 0 0,91-125 1151 0 0,-67 110-1133 0 0,-30 28-292 0 0,1 1 0 0 0,1 1 0 0 0,-1-1-1 0 0,1 1 1 0 0,1 0 0 0 0,-1 1-1 0 0,1 0 1 0 0,0 0 0 0 0,1 0-1 0 0,-1 1 1 0 0,1 0 0 0 0,0 1-1 0 0,0 0 1 0 0,0 1 0 0 0,1 0-1 0 0,0 0 1 0 0,-1 1 0 0 0,1 0-1 0 0,2 0-53 0 0,-9 4 32 0 0,0 0 0 0 0,0-1-1 0 0,-1 1 1 0 0,1 1-1 0 0,-1-1 1 0 0,1 0-1 0 0,-1 1 1 0 0,0-1 0 0 0,0 1-1 0 0,0-1 1 0 0,0 1-1 0 0,-1 0 1 0 0,1 0 0 0 0,-1 0-1 0 0,0 0 1 0 0,1 0-1 0 0,-1 0 1 0 0,-1 0-1 0 0,1 1 1 0 0,0-1 0 0 0,-1 0-1 0 0,0 0 1 0 0,1 1-1 0 0,-1-1 1 0 0,-1 0-1 0 0,1 1 1 0 0,0-1 0 0 0,-1 1-32 0 0,3 17 82 0 0,-1 0 0 0 0,-1 1 1 0 0,-1-1-1 0 0,0 1 0 0 0,-2-1 1 0 0,-1 0-1 0 0,0 0 0 0 0,-2 0 1 0 0,0-1-1 0 0,-1 0 0 0 0,-1 0 1 0 0,-1 0-1 0 0,-1-1 0 0 0,-1-1 1 0 0,0 0-1 0 0,-1 0 0 0 0,-1-1 1 0 0,-1 0-1 0 0,-3 2-82 0 0,16-19-1 0 0,-3 5-43 0 0,0 0 0 0 0,-1 0 0 0 0,1-1 0 0 0,-1 0 0 0 0,0 0 0 0 0,-1 0 1 0 0,1 0-1 0 0,-1-1 0 0 0,0 0 0 0 0,1 0 0 0 0,-1 0 0 0 0,-1-1 0 0 0,1 0 0 0 0,0 0 0 0 0,0 0 0 0 0,-1-1 0 0 0,1 0 0 0 0,-1 0 0 0 0,-2-1 44 0 0,6-1-128 0 0,0 0 0 0 0,1-1 1 0 0,-1 0-1 0 0,0 1 0 0 0,1-1 1 0 0,-1 0-1 0 0,1 0 0 0 0,0 0 1 0 0,-1 0-1 0 0,1-1 0 0 0,0 1 0 0 0,0-1 1 0 0,0 1-1 0 0,1-1 0 0 0,-1 0 1 0 0,1 1-1 0 0,-1-1 0 0 0,1 0 1 0 0,0 0-1 0 0,0 0 0 0 0,0 0 0 0 0,1 0 1 0 0,-1 0-1 0 0,1 0 0 0 0,0-2 128 0 0,-5-52-6111 0 0,5 25-1295 0 0,1 24 3202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2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22 589 5441 0 0,'0'0'3144'0'0,"0"0"-1742"0"0,0 0-564 0 0,0 0 65 0 0,0 0 201 0 0,0 0 40 0 0,0 0-159 0 0,0 0-321 0 0,-4 32-323 0 0,-10 95-198 0 0,11-76-247 0 0,11-32-1204 0 0,-1-16-7174 0 0,-5-3 2267 0 0</inkml:trace>
  <inkml:trace contextRef="#ctx0" brushRef="#br0" timeOffset="254.78">77 0 13067 0 0,'0'0'760'0'0,"0"0"-616"0"0,0 0-416 0 0,0 0 40 0 0,0 0 232 0 0,0 0 104 0 0,0 0-64 0 0,0 0-168 0 0,0 0-400 0 0,0 0-696 0 0,15 221-1465 0 0,-8-192-2616 0 0,-3-6 1568 0 0</inkml:trace>
  <inkml:trace contextRef="#ctx0" brushRef="#br0" timeOffset="449.667">269 762 6337 0 0,'0'0'3722'0'0,"0"0"-2046"0"0,0 0-746 0 0,0 0 75 0 0,0 0 240 0 0,0 0 82 0 0,0 0-169 0 0,0 0-283 0 0,0 0-245 0 0,12-33-163 0 0,40-107-105 0 0,-43 115-247 0 0,57-122 868 0 0,-65 146-997 0 0,-1-1 0 0 0,0 1-1 0 0,1 0 1 0 0,-1 0 0 0 0,1-1 0 0 0,-1 1-1 0 0,1 0 1 0 0,0 0 0 0 0,0 0-1 0 0,-1 0 1 0 0,1 0 0 0 0,0 0-1 0 0,0 0 1 0 0,0 0 0 0 0,0 0-1 0 0,0 0 1 0 0,0 1 0 0 0,0-1-1 0 0,0 0 1 0 0,0 1 0 0 0,1-1-1 0 0,-1 1 1 0 0,0-1 0 0 0,0 1-1 0 0,1 0 1 0 0,-1-1 0 0 0,0 1-1 0 0,0 0 1 0 0,1 0 0 0 0,-1 0-1 0 0,0 0 1 0 0,1 0 0 0 0,-1 0 0 0 0,0 0-1 0 0,0 0 1 0 0,1 1 0 0 0,-1-1-1 0 0,0 0 1 0 0,0 1 0 0 0,1-1-1 0 0,-1 1 1 0 0,0-1 0 0 0,0 1-1 0 0,0 0 1 0 0,0-1 0 0 0,0 1-1 0 0,0 0 1 0 0,0 0 0 0 0,0 0-1 0 0,0 0 1 0 0,0 0 0 0 0,0 0-1 0 0,0 0 1 0 0,-1 0 0 0 0,1 0-1 0 0,-1 0 1 0 0,1 1 0 0 0,0-1-1 0 0,-1 0 1 0 0,0 0 0 0 0,1 0 0 0 0,-1 1-1 0 0,0-1 1 0 0,0 0 0 0 0,1 1 14 0 0,13 55-324 0 0,-14-52 336 0 0,0 1 1 0 0,0-1-1 0 0,1 0 0 0 0,0 1 1 0 0,0-1-1 0 0,0 0 1 0 0,0 0-1 0 0,1 0 0 0 0,0 0 1 0 0,0 0-1 0 0,0 0 0 0 0,1 0 1 0 0,0-1-1 0 0,0 1 0 0 0,0-1 1 0 0,0 0-1 0 0,0 1 0 0 0,1-2 1 0 0,0 1-1 0 0,0 0 0 0 0,0-1 1 0 0,0 0-1 0 0,1 0 0 0 0,-1 0 1 0 0,1 0-1 0 0,0-1 0 0 0,0 0 1 0 0,0 0-1 0 0,0 0 0 0 0,2 0-12 0 0,1-2 146 0 0,-1-1 1 0 0,1 0-1 0 0,-1 0 0 0 0,0-1 0 0 0,0 0 0 0 0,0-1 0 0 0,0 1 1 0 0,0-1-1 0 0,0-1 0 0 0,0 1 0 0 0,-1-1 0 0 0,0 0 1 0 0,0-1-1 0 0,0 1 0 0 0,0-1 0 0 0,-1 0 0 0 0,0-1 0 0 0,0 1 1 0 0,0-1-1 0 0,-1 0 0 0 0,1 0 0 0 0,-2-1 0 0 0,1 1 0 0 0,-1-1 1 0 0,2-5-147 0 0,35-43-2660 0 0,-37 51 1083 0 0,2-3-5684 0 0,1 4-4044 0 0</inkml:trace>
  <inkml:trace contextRef="#ctx0" brushRef="#br0" timeOffset="718.592">1081 368 8890 0 0,'0'0'4090'0'0,"0"0"-2315"0"0,0 0-773 0 0,0 0-115 0 0,0 0-63 0 0,0 0-132 0 0,0 0-275 0 0,0 0-155 0 0,0 0-112 0 0,0 0-55 0 0,0 0-43 0 0,0 0-24 0 0,0 0-7 0 0,-22 27-10 0 0,-64 84-4 0 0,59-58-7 0 0,27-45-2 0 0,0-4 3 0 0,0 0-1 0 0,0 1 0 0 0,0-1 0 0 0,0 0 0 0 0,1 0 1 0 0,-1 0-1 0 0,1 0 0 0 0,0 0 0 0 0,0 0 0 0 0,0 0 1 0 0,1 0-1 0 0,0 0 0 0 0,-1-1 0 0 0,1 1 0 0 0,1 0 0 0 0,-1-1 1 0 0,0 0-1 0 0,1 1 0 0 0,0-1 0 0 0,0 0 0 0 0,0-1 1 0 0,0 1-1 0 0,0 0 0 0 0,0-1 0 0 0,1 1 0 0 0,-1-1 1 0 0,1 0-1 0 0,0 0 0 0 0,-1-1 0 0 0,1 1 0 0 0,0-1 1 0 0,0 0-1 0 0,0 0 0 0 0,0 0 0 0 0,3 0 0 0 0,12 3-246 0 0,0-2 0 0 0,1 0-1 0 0,-1-1 1 0 0,0 0 0 0 0,1-2 0 0 0,-1-1 0 0 0,0 0-1 0 0,14-4 247 0 0,-9-5-3519 0 0,-10 1-2830 0 0,-9 6-1021 0 0</inkml:trace>
  <inkml:trace contextRef="#ctx0" brushRef="#br0" timeOffset="1088.745">1388 670 24 0 0,'0'0'3130'0'0,"0"0"-577"0"0,0 0-292 0 0,0 0-63 0 0,0 0-120 0 0,0 0-228 0 0,0 0-315 0 0,0 0-362 0 0,0 0-331 0 0,0 0-239 0 0,0 0-145 0 0,32-29-96 0 0,95-92-28 0 0,-86 68 126 0 0,-40 43-326 0 0,0 8-118 0 0,1 0 1 0 0,-1 0-1 0 0,0 0 0 0 0,0 0 1 0 0,0 0-1 0 0,0-1 0 0 0,0 1 1 0 0,0 0-1 0 0,0-1 0 0 0,-1 1 1 0 0,0-1-1 0 0,1 1 0 0 0,-1 0 1 0 0,0-1-1 0 0,0 1 0 0 0,0-1 1 0 0,0 1-1 0 0,-1-1 0 0 0,1 1 1 0 0,-1-1-1 0 0,1 1 0 0 0,-1 0 1 0 0,0-1-1 0 0,0 1 0 0 0,0 0 1 0 0,0 0-1 0 0,0 0 0 0 0,-1 0 1 0 0,1 0-1 0 0,-1 0 0 0 0,1 0 1 0 0,-1 0-1 0 0,0 0 0 0 0,0 1 1 0 0,1-1-1 0 0,-1 1 0 0 0,0-1 1 0 0,-1 1-1 0 0,1 0 0 0 0,0 0 1 0 0,0 0-1 0 0,0 0 0 0 0,-1 0 1 0 0,1 0-1 0 0,0 0 0 0 0,-1 1 1 0 0,1 0-1 0 0,-1-1 0 0 0,1 1 1 0 0,-1 0-1 0 0,1 0 0 0 0,-1 0 1 0 0,0 0-18 0 0,-7 6-67 0 0,0 0 0 0 0,1 1-1 0 0,0 0 1 0 0,0 0-1 0 0,1 0 1 0 0,0 1 0 0 0,0 1-1 0 0,1-1 1 0 0,0 1-1 0 0,0 1 1 0 0,1-1 0 0 0,1 1-1 0 0,-1 0 1 0 0,1 1 68 0 0,-1 2-57 0 0,0 0 1 0 0,0 1 0 0 0,2 0-1 0 0,-1 0 1 0 0,2 0-1 0 0,0 0 1 0 0,0 0-1 0 0,2 1 1 0 0,0-1-1 0 0,0 1 1 0 0,1 0-1 0 0,1-1 57 0 0,0-10-4 0 0,0 0 1 0 0,0 0-1 0 0,1 0 0 0 0,-1 0 0 0 0,1-1 0 0 0,0 1 0 0 0,0 0 0 0 0,0-1 0 0 0,0 0 0 0 0,0 1 0 0 0,1-1 0 0 0,0 0 0 0 0,-1 0 0 0 0,1 0 0 0 0,1-1 0 0 0,-1 1 0 0 0,0-1 0 0 0,0 0 0 0 0,1 0 0 0 0,-1 0 0 0 0,1 0 0 0 0,0 0 0 0 0,0-1 0 0 0,0 0 0 0 0,-1 0 0 0 0,3 1 4 0 0,108 12 175 0 0,19-28-175 0 0,-49-15-3376 0 0,-62 18-2200 0 0,-6 6-4769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0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357 295 0 0 0,'0'0'1300'0'0,"0"0"223"0"0,11-6-26 0 0,32-19-112 0 0,-39 9 3291 0 0,-33 7-2273 0 0,28 9-2242 0 0,-133-3 3291 0 0,120 5-3422 0 0,-1 0-1 0 0,1 0 1 0 0,-1 2 0 0 0,1 0-1 0 0,0 0 1 0 0,0 1 0 0 0,1 1-1 0 0,-4 2-29 0 0,-48 36-61 0 0,44-18-86 0 0,9 18-330 0 0,50-29 537 0 0,105-8 97 0 0,-141-7-150 0 0,-1-1 0 0 0,1 1 0 0 0,-1-1 0 0 0,1 1-1 0 0,0 0 1 0 0,-1-1 0 0 0,1 1 0 0 0,-1 0 0 0 0,1 0 0 0 0,0 0 0 0 0,-1 1-1 0 0,1-1 1 0 0,-1 0 0 0 0,1 0 0 0 0,0 1 0 0 0,-1-1 0 0 0,1 1 0 0 0,-1 0-1 0 0,1-1 1 0 0,-1 1 0 0 0,0 0 0 0 0,1 0 0 0 0,-1 0 0 0 0,0 0 0 0 0,1 0 0 0 0,-1 0-1 0 0,0 0 1 0 0,0 0 0 0 0,0 0 0 0 0,0 1 0 0 0,0-1 0 0 0,0 0 0 0 0,-1 1-1 0 0,1-1 1 0 0,0 1 0 0 0,-1-1 0 0 0,1 1 0 0 0,-1-1 0 0 0,1 1 0 0 0,-1 0-1 0 0,0-1 1 0 0,1 1 0 0 0,-1-1 0 0 0,0 1 0 0 0,0 0 0 0 0,0-1 0 0 0,0 1 0 0 0,-1-1-1 0 0,1 1 1 0 0,0 0 0 0 0,-1-1 0 0 0,1 1 0 0 0,-1-1 0 0 0,0 1 0 0 0,0 0-7 0 0,-70 63 217 0 0,53-52-193 0 0,-2 1-11 0 0,1-2-2 0 0,1 1 0 0 0,0 1 1 0 0,1 1-1 0 0,1 0 0 0 0,0 2 0 0 0,-6 8-11 0 0,20-22-3 0 0,0 0 1 0 0,1 1 0 0 0,-1-1-1 0 0,0 1 1 0 0,1-1-1 0 0,0 1 1 0 0,0 0-1 0 0,0-1 1 0 0,0 1-1 0 0,0 0 1 0 0,1 0-1 0 0,0 0 1 0 0,0-1-1 0 0,0 1 1 0 0,0 0-1 0 0,0 0 1 0 0,1 0-1 0 0,0 0 1 0 0,0-1 0 0 0,0 1-1 0 0,0 0 1 0 0,0-1-1 0 0,1 1 1 0 0,0-1-1 0 0,0 1 1 0 0,0-1-1 0 0,0 0 1 0 0,0 0-1 0 0,0 0 1 0 0,1 0-1 0 0,0 0 1 0 0,-1-1-1 0 0,1 1 1 0 0,2 0 2 0 0,44 37 39 0 0,-35-33-17 0 0,-1-2 1 0 0,1 1-1 0 0,0-2 1 0 0,0 0-1 0 0,0 0 1 0 0,0-2-1 0 0,1 1 1 0 0,-1-2-1 0 0,1 0 1 0 0,9-1-23 0 0,14-27-2036 0 0,-14-48-9282 0 0,-22 59 8234 0 0,0 2 2477 0 0</inkml:trace>
  <inkml:trace contextRef="#ctx0" brushRef="#br0" timeOffset="283.613">103 0 0 0 0,'0'0'293'0'0,"0"0"1178"0"0,0 0 422 0 0,0 0-26 0 0,0 0-141 0 0,0 0-126 0 0,9 37-181 0 0,29 118-214 0 0,-17-70-237 0 0,-3 2-1 0 0,-4 0 0 0 0,-4 0 0 0 0,-1 89-967 0 0,5 200-1296 0 0,-12-351-833 0 0,5-9-4537 0 0,-5-12 1414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55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1494 217 2224 0 0,'0'0'2440'0'0,"0"0"-448"0"0,0 0-31 0 0,0 0 214 0 0,0 0-35 0 0,0 0-274 0 0,0 0-415 0 0,0 0-348 0 0,0 0-232 0 0,35-4-171 0 0,111-15-120 0 0,62-17 807 0 0,-67 11-2805 0 0,-123 21-1321 0 0,-16 4-1296 0 0,-1 0-3448 0 0,-1 0 7370 0 0,0 0-4989 0 0</inkml:trace>
  <inkml:trace contextRef="#ctx0" brushRef="#br0" timeOffset="253.778">1529 453 9002 0 0,'0'0'1864'0'0,"0"0"-399"0"0,0 0-25 0 0,0 0-104 0 0,0 0-88 0 0,0 0-239 0 0,0 0-297 0 0,207 7-208 0 0,-169-14-192 0 0,8-1-152 0 0,0 1-160 0 0,-2-4-272 0 0,1 0-384 0 0,-1 4-736 0 0,-9-4-1497 0 0,-6 3-2808 0 0,-12 1-2449 0 0</inkml:trace>
  <inkml:trace contextRef="#ctx0" brushRef="#br0" timeOffset="-31505.312">386 29 232 0 0,'0'0'1844'0'0,"0"0"-634"0"0,0 0-451 0 0,0 0-98 0 0,0 0 124 0 0,0 0 176 0 0,0 0 97 0 0,0 0-69 0 0,0 0-199 0 0,0 0-200 0 0,0 0-145 0 0,-15-5-53 0 0,-50-14 5 0 0,60 17-251 0 0,-1 1-1 0 0,0 0 1 0 0,0 1-1 0 0,0-1 1 0 0,1 1-1 0 0,-1 1 1 0 0,0-1-1 0 0,0 1 1 0 0,1-1-1 0 0,-1 2 1 0 0,0-1-1 0 0,1 1 1 0 0,-1 0-1 0 0,1 0 1 0 0,-1 0-1 0 0,1 1 1 0 0,0-1-1 0 0,0 2 1 0 0,0-1-1 0 0,1 0 1 0 0,-1 1-1 0 0,1 0 1 0 0,-4 4-146 0 0,-7 3 231 0 0,3-2-166 0 0,-1 1 0 0 0,1 0 0 0 0,0 1 0 0 0,1 0 0 0 0,1 1 0 0 0,0 0 0 0 0,0 1 0 0 0,1 0 0 0 0,1 0 0 0 0,0 1 0 0 0,1 0 0 0 0,0 0 1 0 0,1 1-1 0 0,1 0 0 0 0,0 0 0 0 0,1 1 0 0 0,1-1 0 0 0,0 1 0 0 0,1-1 0 0 0,1 1 0 0 0,0 3-65 0 0,2-15 41 0 0,0-1 0 0 0,-1 0 0 0 0,1 0 0 0 0,1 0 0 0 0,-1 0 0 0 0,0 0 0 0 0,1 0 0 0 0,-1 0 0 0 0,1 0-1 0 0,0-1 1 0 0,0 1 0 0 0,0-1 0 0 0,0 1 0 0 0,1-1 0 0 0,-1 0 0 0 0,1 1 0 0 0,-1-1 0 0 0,1-1 0 0 0,0 1 0 0 0,0 0 0 0 0,0-1 0 0 0,0 1 0 0 0,0-1 0 0 0,0 0 0 0 0,0 0 0 0 0,0 0 0 0 0,0 0 0 0 0,1-1 0 0 0,-1 0 0 0 0,0 1 0 0 0,3-1-41 0 0,2 1 119 0 0,-1-1 0 0 0,1 0 0 0 0,0 0 0 0 0,0-1 0 0 0,-1 0 0 0 0,1 0 0 0 0,0 0 0 0 0,-1-1 0 0 0,1-1 1 0 0,-1 1-1 0 0,0-1 0 0 0,0 0 0 0 0,3-2-119 0 0,20-18 221 0 0,-2-2 1 0 0,-1 0-1 0 0,-1-2 1 0 0,-1-1-1 0 0,-2-1 1 0 0,-1-1-1 0 0,-1 0 1 0 0,-1-2-1 0 0,13-30-221 0 0,-1-4 263 0 0,-32 65-252 0 0,0 1-43 0 0,0 6-166 0 0,-1 49 76 0 0,-1-25 30 0 0,1-1 0 0 0,2 0 0 0 0,1 1 1 0 0,1-1-1 0 0,2 0 0 0 0,0-1 0 0 0,2 1 0 0 0,2 0 92 0 0,27 37-2666 0 0,-20-48-936 0 0,3-5-3633 0 0,-11-9 683 0 0</inkml:trace>
  <inkml:trace contextRef="#ctx0" brushRef="#br0" timeOffset="-679.17">951 258 7234 0 0,'0'0'1695'0'0,"0"0"-332"0"0,0 0-69 0 0,0 0 184 0 0,0 0 126 0 0,0 0-158 0 0,0 0-359 0 0,0 0-388 0 0,0 0-320 0 0,0 0-191 0 0,0 0-99 0 0,-1 6-12 0 0,-88 212 627 0 0,60-104-820 0 0,30-112 159 0 0,0 1 0 0 0,1 0 0 0 0,-1-1-1 0 0,1 1 1 0 0,0-1 0 0 0,0 1 0 0 0,0-1-1 0 0,0 0 1 0 0,0 0 0 0 0,0 0-1 0 0,1 0 1 0 0,-1 0 0 0 0,1-1 0 0 0,-1 1-1 0 0,1-1 1 0 0,0 0 0 0 0,-1 1 0 0 0,1-1-1 0 0,0 0 1 0 0,0-1 0 0 0,0 1-1 0 0,0 0 1 0 0,0-1 0 0 0,0 0 0 0 0,0 0-1 0 0,3 0-42 0 0,3 2 57 0 0,1 0-1 0 0,0-1 0 0 0,-1 0 1 0 0,1-1-1 0 0,0 0 0 0 0,0-1 1 0 0,-1 0-1 0 0,1 0 0 0 0,0-1 1 0 0,-1-1-1 0 0,1 1 0 0 0,-1-2 0 0 0,9-3-56 0 0,-8 2-226 0 0,3-6-2985 0 0,-11 4-1810 0 0,-2-2-3477 0 0,0 8 4390 0 0</inkml:trace>
  <inkml:trace contextRef="#ctx0" brushRef="#br0" timeOffset="-416.173">699 427 4457 0 0,'0'0'1971'0'0,"0"0"-417"0"0,0 0-257 0 0,0 0 36 0 0,0 0 106 0 0,0 0-46 0 0,0 0-199 0 0,0 0-229 0 0,0 0-221 0 0,0 0-150 0 0,0 0-94 0 0,0 0-68 0 0,22 2-72 0 0,103 7 43 0 0,-110-9-686 0 0,52-2-1292 0 0,-25-7-8013 0 0,-33 5 2398 0 0</inkml:trace>
  <inkml:trace contextRef="#ctx0" brushRef="#br0" timeOffset="4405.282">1244 618 0 0 0,'0'0'641'0'0,"0"0"416"0"0,0 0 246 0 0,0 0 241 0 0,0 0 119 0 0,0 0-137 0 0,0 0-331 0 0,0 0-363 0 0,0 0-247 0 0,0 0-98 0 0,0 0 20 0 0,0 0 54 0 0,0 0 51 0 0,0 4 3479 0 0,-4 15-3077 0 0,-2 2-800 0 0,0 1 0 0 0,1 0-1 0 0,1 0 1 0 0,1 0-1 0 0,1 0 1 0 0,1 0-1 0 0,1 12-213 0 0,0-32-10 0 0,0 0 1 0 0,1-1-1 0 0,-1 1 0 0 0,1 0 0 0 0,0-1 0 0 0,-1 1 0 0 0,1-1 0 0 0,0 1 0 0 0,0-1 0 0 0,0 1 0 0 0,0-1 0 0 0,0 0 0 0 0,0 1 0 0 0,1-1 1 0 0,-1 0-1 0 0,0 0 0 0 0,1 0 0 0 0,-1 0 0 0 0,1 0 0 0 0,-1 0 0 0 0,1 0 0 0 0,-1-1 0 0 0,1 1 0 0 0,-1 0 0 0 0,1-1 0 0 0,0 0 0 0 0,-1 1 1 0 0,1-1-1 0 0,0 0 0 0 0,0 0 0 0 0,-1 1 0 0 0,1-1 0 0 0,0-1 0 0 0,-1 1 0 0 0,1 0 0 0 0,0 0 0 0 0,0-1 0 0 0,-1 1 0 0 0,1-1 0 0 0,-1 1 1 0 0,1-1-1 0 0,0 0 0 0 0,-1 1 0 0 0,1-1 0 0 0,-1 0 0 0 0,0 0 0 0 0,1 0 0 0 0,-1 0 0 0 0,0-1 0 0 0,1 1 0 0 0,-1 0 0 0 0,0 0 0 0 0,0-1 1 0 0,0 1-1 0 0,0-1 0 0 0,0 1 0 0 0,-1-1 0 0 0,1 1 0 0 0,0-2 10 0 0,18-39-4624 0 0,-15 12-4742 0 0,-4 22 4828 0 0</inkml:trace>
  <inkml:trace contextRef="#ctx0" brushRef="#br0" timeOffset="4656.626">1207 350 1912 0 0,'0'0'1199'0'0,"0"0"20"0"0,0 0 283 0 0,0 0 346 0 0,0 0 173 0 0,0 0-221 0 0,0 0-426 0 0,0 0-417 0 0,0 0-297 0 0,0 0-161 0 0,0 0-111 0 0,0 0-62 0 0,-2 14-61 0 0,-6 43-54 0 0,8-56-233 0 0,0 0 0 0 0,0 0 0 0 0,0 0 0 0 0,0 0 0 0 0,1-1 0 0 0,-1 1 0 0 0,0 0 0 0 0,0 0 0 0 0,1 0 0 0 0,-1 0 0 0 0,0 0 0 0 0,1 0 0 0 0,-1 0 0 0 0,1-1 0 0 0,-1 1 0 0 0,1 0 0 0 0,0 0 0 0 0,-1-1 0 0 0,1 1 0 0 0,0 0 0 0 0,-1-1 0 0 0,1 1 0 0 0,0-1 0 0 0,0 1 0 0 0,-1-1 0 0 0,1 1 0 0 0,0-1 0 0 0,0 0 0 0 0,0 1 0 0 0,0-1 0 0 0,0 0 0 0 0,0 1 0 0 0,0-1 0 0 0,0 0 0 0 0,0 0 0 0 0,-1 0 0 0 0,1 0 0 0 0,0 0 0 0 0,0 0 0 0 0,0 0 0 0 0,0-1 0 0 0,0 1 0 0 0,0 0 0 0 0,0 0 0 0 0,0-1 0 0 0,0 1 0 0 0,0 0 0 0 0,-1-1 0 0 0,2 0 22 0 0,17-21-7673 0 0,-18 20 6078 0 0,3-5-4240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582 1 0 0 0,'0'0'1496'0'0,"0"0"355"0"0,0 0 62 0 0,0 0-194 0 0,0 0-259 0 0,0 0-197 0 0,0 0-89 0 0,0 0-34 0 0,0 0 5 0 0,3 5-50 0 0,-1-1-892 0 0,0 0 0 0 0,0 0 0 0 0,-1 0 0 0 0,0 0 0 0 0,1 1-1 0 0,-1-1 1 0 0,0 0 0 0 0,-1 1 0 0 0,1-1 0 0 0,-1 0 0 0 0,0 1 0 0 0,0-1-1 0 0,0 1 1 0 0,-1-1 0 0 0,0 0 0 0 0,0 1 0 0 0,0-1 0 0 0,0 0 0 0 0,-1 2-203 0 0,-8 20 246 0 0,-1 0 1 0 0,-1-2 0 0 0,0 1-1 0 0,-3-2 1 0 0,0 1 0 0 0,-1-2 0 0 0,-1 0-1 0 0,-12 11-246 0 0,4-6-47 0 0,-1-1-1 0 0,-1-2 0 0 0,-1 0 0 0 0,-1-2 1 0 0,-1-1-1 0 0,-1-2 0 0 0,0-1 0 0 0,-2-1 1 0 0,0-2-1 0 0,-12 3 48 0 0,42-16-42 0 0,0 0 0 0 0,0-1 1 0 0,0 0-1 0 0,0 1 0 0 0,0-1 0 0 0,0-1 1 0 0,0 1-1 0 0,-1 0 0 0 0,1-1 0 0 0,0 1 0 0 0,-1-1 1 0 0,1 0-1 0 0,0 0 0 0 0,-1 0 0 0 0,1-1 1 0 0,0 1-1 0 0,-1-1 0 0 0,1 0 0 0 0,0 0 1 0 0,0 0-1 0 0,0 0 0 0 0,0-1 0 0 0,0 1 1 0 0,0-1-1 0 0,0 1 0 0 0,0-1 0 0 0,1 0 0 0 0,-1 0 1 0 0,1-1-1 0 0,-1 1 0 0 0,1 0 0 0 0,0-1 1 0 0,0 0-1 0 0,0 1 0 0 0,0-1 0 0 0,0 0 1 0 0,1 0-1 0 0,-1 0 0 0 0,1 0 0 0 0,0 0 1 0 0,-1-2 40 0 0,1-13-16 0 0,0 0-1 0 0,2 0 0 0 0,0 0 0 0 0,1 0 0 0 0,1 0 0 0 0,0 0 0 0 0,2 1 0 0 0,0 0 0 0 0,0-1 0 0 0,2 2 0 0 0,0-1 1 0 0,1 1-1 0 0,1 0 0 0 0,9-13 18 0 0,-17 26 39 0 0,0 0 1 0 0,0 0 0 0 0,0 0-1 0 0,1 0 1 0 0,-1 0-1 0 0,1 0 1 0 0,0 0 0 0 0,0 0-1 0 0,0 1 1 0 0,0-1 0 0 0,0 1-1 0 0,1-1 1 0 0,-1 1-1 0 0,1 0 1 0 0,-1 0 0 0 0,1 0-1 0 0,0 0 1 0 0,0 1 0 0 0,0-1-1 0 0,0 1 1 0 0,0-1-1 0 0,0 1 1 0 0,0 0 0 0 0,1 0-1 0 0,-1 1 1 0 0,0-1-1 0 0,0 1 1 0 0,1-1 0 0 0,-1 1-1 0 0,0 0 1 0 0,1 1 0 0 0,-1-1-1 0 0,0 0 1 0 0,1 1-1 0 0,-1 0 1 0 0,0 0 0 0 0,0 0-1 0 0,0 0 1 0 0,1 0-1 0 0,-1 0 1 0 0,2 3-40 0 0,57 61 819 0 0,-40-40-488 0 0,0-1 0 0 0,2 0-1 0 0,1-2 1 0 0,0-1 0 0 0,2-1-1 0 0,26 15-330 0 0,175 62 810 0 0,-188-91-1646 0 0,-26-5-3162 0 0,-1-1-5395 0 0,-9 0 739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 7586 0 0,'0'0'1368'0'0,"0"0"-504"0"0,0 0-37 0 0,0 0 300 0 0,0 0 300 0 0,0 0 49 0 0,0 0-277 0 0,0 0-372 0 0,0 0-319 0 0,0 0-209 0 0,0 0-113 0 0,0 0-76 0 0,0 0-48 0 0,-7 32-18 0 0,-22 101-26 0 0,22-59-381 0 0,16-60-2409 0 0,-1-16-8666 0 0,-6 1 8083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4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1 9450 0 0,'0'0'2171'0'0,"0"0"-340"0"0,0 0-84 0 0,0 0-14 0 0,0 0-41 0 0,0 0-222 0 0,0 0-398 0 0,0 0-307 0 0,0 0-234 0 0,0 0-145 0 0,0 0-85 0 0,0 0-53 0 0,-24 32-20 0 0,24-32-210 0 0,-7 3-1740 0 0,5-5-3142 0 0,4-2-3738 0 0,-1 1 147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2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30 0 0 0,'0'0'307'0'0,"0"0"889"0"0,0 0 208 0 0,0 0 233 0 0,0 0 283 0 0,0 0 215 0 0,0 0-92 0 0,0 0-349 0 0,0 0-424 0 0,0 0-354 0 0,0 0-211 0 0,0 0-105 0 0,-7 3-46 0 0,6-3-543 0 0,-1 1 57 0 0,1 0-1 0 0,-1-1 1 0 0,0 1-1 0 0,0 0 1 0 0,1 0-1 0 0,-1 0 1 0 0,1 0-1 0 0,-1 1 1 0 0,1-1-1 0 0,0 0 1 0 0,-1 1 0 0 0,1-1-1 0 0,0 1 1 0 0,0-1-1 0 0,0 1 1 0 0,0-1-1 0 0,0 1 1 0 0,0 0-1 0 0,0 0 1 0 0,1-1-1 0 0,-1 1 1 0 0,0 0-1 0 0,1 0 1 0 0,0 0-1 0 0,-1 0 1 0 0,1-1-1 0 0,0 1 1 0 0,0 0-1 0 0,0 0 1 0 0,0 0-1 0 0,1 1-67 0 0,6 147 2213 0 0,-26 45-1873 0 0,-32-18-215 0 0,45-162-20 0 0,3-20 376 0 0,7-36-455 0 0,1 0 0 0 0,2 0 1 0 0,2 0-1 0 0,1 1 0 0 0,3 1 1 0 0,1 0-1 0 0,1 0 1 0 0,3 1-1 0 0,1 1 0 0 0,1 1 1 0 0,2 1-1 0 0,2 1 0 0 0,18-20-26 0 0,35 3-37 0 0,-76 50 35 0 0,0 1-1 0 0,-1-1 1 0 0,1 0 0 0 0,0 1-1 0 0,0-1 1 0 0,0 1-1 0 0,0-1 1 0 0,0 1 0 0 0,0-1-1 0 0,0 1 1 0 0,0 0 0 0 0,0-1-1 0 0,0 1 1 0 0,0 0-1 0 0,0 0 1 0 0,0 0 0 0 0,0 0-1 0 0,0 0 1 0 0,0 0 0 0 0,0 0-1 0 0,0 0 1 0 0,0 0 0 0 0,0 1-1 0 0,0-1 1 0 0,0 0-1 0 0,0 1 1 0 0,0-1 0 0 0,0 0-1 0 0,0 1 1 0 0,0-1 0 0 0,0 1-1 0 0,0 0 1 0 0,-1-1-1 0 0,1 1 1 0 0,0 0 0 0 0,0-1-1 0 0,-1 1 1 0 0,1 0 0 0 0,0 0-1 0 0,-1 0 1 0 0,1 0-1 0 0,-1 0 1 0 0,1-1 0 0 0,-1 1-1 0 0,1 0 1 0 0,-1 0 0 0 0,0 0-1 0 0,1 0 1 0 0,-1 0-1 0 0,0 0 1 0 0,0 1 0 0 0,0-1-1 0 0,0 0 1 0 0,0 0 2 0 0,-20 150 32 0 0,17-139-125 0 0,-3 30-536 0 0,20-18-2903 0 0,10-8-8091 0 0,-18-14 5542 0 0</inkml:trace>
  <inkml:trace contextRef="#ctx0" brushRef="#br0" timeOffset="285.533">580 475 1488 0 0,'0'0'1451'0'0,"0"0"-240"0"0,0 0 160 0 0,0 0 408 0 0,0 0 283 0 0,0 0-7 0 0,0 0-309 0 0,0 0-431 0 0,0 0-335 0 0,0 0-245 0 0,0 0-162 0 0,0 0-102 0 0,0 0-123 0 0,-6 33-108 0 0,-19 99-74 0 0,19-62-20 0 0,6-65 782 0 0,3-6-15808 0 0,-2-2 10695 0 0</inkml:trace>
  <inkml:trace contextRef="#ctx0" brushRef="#br0" timeOffset="535.94">725 140 3393 0 0,'0'0'1567'0'0,"0"0"-275"0"0,0 0 27 0 0,0 0 135 0 0,0 0 58 0 0,0 0-148 0 0,0 0-325 0 0,0 0-321 0 0,0 0-242 0 0,0 0-140 0 0,0 0-84 0 0,0 0-55 0 0,0 0-34 0 0,-11 7-44 0 0,-33 20-25 0 0,40-24-5290 0 0,18-10-595 0 0,-14 7 4810 0 0,3-1-2346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11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259 534 0 0 0,'0'0'669'0'0,"0"0"176"0"0,12-3 19 0 0,106-37 4017 0 0,-30 3 1666 0 0,-92 32-1599 0 0,-44-5-4381 0 0,14 11-518 0 0,-1 2-1 0 0,0 2 0 0 0,1 1 1 0 0,0 2-1 0 0,0 1 0 0 0,1 2 0 0 0,0 1 1 0 0,1 2-1 0 0,0 1 0 0 0,-3 4-48 0 0,32-19-10 0 0,1 1 0 0 0,0 0 0 0 0,0 0 0 0 0,0 0-1 0 0,0 0 1 0 0,0 0 0 0 0,1 0 0 0 0,-1 0 0 0 0,0 1 0 0 0,0-1 0 0 0,1 1-1 0 0,-1-1 1 0 0,1 1 0 0 0,-1 0 0 0 0,1-1 0 0 0,0 1 0 0 0,0 0-1 0 0,0 0 1 0 0,0 0 0 0 0,0 0 0 0 0,0 0 0 0 0,0 0 0 0 0,1 0 0 0 0,-1 1-1 0 0,1-1 1 0 0,-1 0 0 0 0,1 0 0 0 0,0 0 0 0 0,0 1 0 0 0,0-1 0 0 0,0 2 9 0 0,61 26 15 0 0,-51-27 7 0 0,192 34 183 0 0,-200-36-196 0 0,-1 0 0 0 0,1 0 0 0 0,-1 0 0 0 0,0 0 0 0 0,1 0-1 0 0,-1 0 1 0 0,0 1 0 0 0,0-1 0 0 0,0 0 0 0 0,0 1 0 0 0,0-1 0 0 0,0 1 0 0 0,0 0-1 0 0,0-1 1 0 0,-1 1 0 0 0,1-1 0 0 0,-1 1 0 0 0,1 0 0 0 0,-1 0 0 0 0,0-1 0 0 0,1 1-1 0 0,-1 0 1 0 0,0 0 0 0 0,0-1 0 0 0,0 1 0 0 0,-1 0 0 0 0,1 0 0 0 0,0-1 0 0 0,-1 1-1 0 0,1 0 1 0 0,-1-1 0 0 0,1 1 0 0 0,-1 0 0 0 0,0-1 0 0 0,1 1 0 0 0,-1-1 0 0 0,0 1-1 0 0,0-1 1 0 0,0 1 0 0 0,-1-1 0 0 0,1 0 0 0 0,0 0 0 0 0,0 1 0 0 0,-1-1-1 0 0,1 0 1 0 0,-1 0 0 0 0,1 0 0 0 0,-1 0 0 0 0,1-1 0 0 0,-1 1 0 0 0,1 0 0 0 0,-1-1-8 0 0,-148 99 246 0 0,122-82-214 0 0,22-15-28 0 0,-1 1 0 0 0,1 0-1 0 0,0 0 1 0 0,0 1 0 0 0,0 0-1 0 0,0 0 1 0 0,1 0 0 0 0,0 1-1 0 0,-1-1 1 0 0,1 1 0 0 0,1 1 0 0 0,-1-1-1 0 0,1 1 1 0 0,0-1 0 0 0,0 1-1 0 0,1 0 1 0 0,0 1 0 0 0,0-1 0 0 0,0 1-1 0 0,1-1 1 0 0,0 1 0 0 0,0 1-4 0 0,4-4 4 0 0,-1 0-1 0 0,1 0 1 0 0,1-1 0 0 0,-1 1 0 0 0,0-1 0 0 0,1 0 0 0 0,0 1-1 0 0,0-1 1 0 0,0-1 0 0 0,0 1 0 0 0,0 0 0 0 0,1-1 0 0 0,-1 1-1 0 0,1-1 1 0 0,0 0 0 0 0,-1 0 0 0 0,1-1 0 0 0,0 1 0 0 0,0-1-1 0 0,0 0 1 0 0,0 0 0 0 0,0 0 0 0 0,1 0 0 0 0,0-1-4 0 0,153 12-16 0 0,-114-13-283 0 0,27-22-3681 0 0,-53 6-839 0 0,-6-5-3344 0 0,-9 11 4850 0 0</inkml:trace>
  <inkml:trace contextRef="#ctx0" brushRef="#br0" timeOffset="298.372">207 0 4169 0 0,'0'0'1472'0'0,"0"0"-324"0"0,0 0-199 0 0,0 0 84 0 0,0 0 309 0 0,0 0 317 0 0,0 0 72 0 0,0 0-148 0 0,0 0-268 0 0,0 0-328 0 0,0 0-279 0 0,0 0-168 0 0,-5 37-65 0 0,-15 119-35 0 0,16 36 561 0 0,4-77-747 0 0,-13 364-336 0 0,6-391-1774 0 0,3 0 0 0 0,6 71 1856 0 0,13-82-4057 0 0,2-29-4341 0 0,-13-36 3841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22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41 498 0 0 0,'0'0'1074'0'0,"0"0"278"0"0,0 0-52 0 0,0 0-372 0 0,0 0-490 0 0,0 0-352 0 0,0 0-110 0 0,7 8 594 0 0,60 282 3299 0 0,-40-139-3229 0 0,-26-151-603 0 0,-1 1 1 0 0,0-1-1 0 0,0 1 0 0 0,1-1 1 0 0,-1 1-1 0 0,0-1 0 0 0,0 1 1 0 0,0-1-1 0 0,0 1 1 0 0,1-1-1 0 0,-1 1 0 0 0,0-1 1 0 0,0 1-1 0 0,0-1 0 0 0,0 1 1 0 0,0-1-1 0 0,-1 1 0 0 0,1-1 1 0 0,0 1-1 0 0,0-1 1 0 0,0 1-1 0 0,0-1 0 0 0,0 1 1 0 0,-1-1-1 0 0,1 1 0 0 0,0-1 1 0 0,0 1-1 0 0,-1-1 0 0 0,1 0 1 0 0,0 1-1 0 0,-1-1 1 0 0,1 0-1 0 0,-1 1 0 0 0,1-1 1 0 0,0 0-1 0 0,-1 1 0 0 0,1-1 1 0 0,-1 0-1 0 0,1 1 0 0 0,-1-1 1 0 0,1 0-1 0 0,-1 0 1 0 0,1 0-1 0 0,-1 0 0 0 0,1 0 1 0 0,-1 1-1 0 0,1-1 0 0 0,-1 0 1 0 0,1 0-1 0 0,-1 0 1 0 0,1 0-1 0 0,-1 0 0 0 0,1 0 1 0 0,-1-1-38 0 0,1 1 210 0 0,-8-19 661 0 0,5-12-685 0 0,0-1 0 0 0,2 1 0 0 0,2-1-1 0 0,0 0 1 0 0,2 1 0 0 0,2-1 0 0 0,1 1 0 0 0,1 0 0 0 0,6-13-186 0 0,1 2 215 0 0,1 1 1 0 0,3 1 0 0 0,1 0 0 0 0,2 2-1 0 0,5-6-215 0 0,-24 40 37 0 0,0 0-1 0 0,0 1 0 0 0,0 0 1 0 0,0-1-1 0 0,1 1 0 0 0,0 0 1 0 0,-1 0-1 0 0,1 0 0 0 0,0 0 1 0 0,0 0-1 0 0,1 1 0 0 0,-1 0 1 0 0,1-1-1 0 0,-1 1 0 0 0,1 1 1 0 0,-1-1-1 0 0,1 0 0 0 0,0 1 1 0 0,0 0-1 0 0,0 0 0 0 0,0 0 1 0 0,0 0-1 0 0,0 1 0 0 0,0-1 1 0 0,2 1-37 0 0,-1 3 21 0 0,-1 1 1 0 0,0 0-1 0 0,0 0 1 0 0,-1 0-1 0 0,1 0 1 0 0,-1 0-1 0 0,0 1 1 0 0,0-1-1 0 0,0 1 1 0 0,0 0-1 0 0,-1 0 1 0 0,0 0-1 0 0,0 0 1 0 0,0 1-22 0 0,-1-3 8 0 0,16 56 130 0 0,-15-35-4003 0 0,-1-22-2368 0 0,0 0 3129 0 0,-1-1-1133 0 0</inkml:trace>
  <inkml:trace contextRef="#ctx0" brushRef="#br0" timeOffset="632.282">1 207 0 0 0,'0'0'1036'0'0,"0"0"846"0"0,0 0 1 0 0,0 0-415 0 0,0 0-358 0 0,0 0-225 0 0,0 0-78 0 0,0 0-27 0 0,0 0-33 0 0,7-7-35 0 0,32-30 546 0 0,39 33 1156 0 0,184-4-647 0 0,-225-2-1347 0 0,-37 10-267 0 0,0 0 87 0 0,0 0 90 0 0,0 0 79 0 0,0 0 21 0 0,0 0-16 0 0,-14-4 399 0 0,-47-14-577 0 0,-51-45-43 0 0,70 27-660 0 0,40 34-1399 0 0,6 5-11577 0 0,-3-1 12896 0 0,4 2-3517 0 0</inkml:trace>
  <inkml:trace contextRef="#ctx0" brushRef="#br0" timeOffset="1934.197">469 951 7009 0 0,'0'0'702'0'0,"0"0"-243"0"0,0 0-44 0 0,0 0 234 0 0,0 0 293 0 0,0 0 114 0 0,0 0-132 0 0,0 0-267 0 0,0 0-286 0 0,0 0-179 0 0,0 0-106 0 0,0 0-41 0 0,0 0-8 0 0,-1 21-11 0 0,-4 112-577 0 0,5-126 67 0 0,0 8-2419 0 0,-3-8-2487 0 0,2-6 1148 0 0</inkml:trace>
  <inkml:trace contextRef="#ctx0" brushRef="#br0" timeOffset="2188.038">544 571 464 0 0,'0'0'1848'0'0,"0"0"-1199"0"0,0 0-1 0 0,0 0 24 0 0,0 0 64 0 0,0 0-16 0 0,0 0-352 0 0,0 0-336 0 0,0 0-320 0 0,0 0-248 0 0,0 0-168 0 0,0 0-328 0 0,0 0-849 0 0,-42 45 185 0 0,42-42 1696 0 0</inkml:trace>
  <inkml:trace contextRef="#ctx0" brushRef="#br0" timeOffset="2430.299">1050 468 0 0 0,'0'0'431'0'0,"0"0"280"0"0,0 0 223 0 0,0 0 269 0 0,0 0 326 0 0,0 0 172 0 0,0 0-52 0 0,0 0-220 0 0,0 0-334 0 0,0 0-283 0 0,0 0-181 0 0,0 0-125 0 0,0 0-86 0 0,-12 32-87 0 0,-41 96-67 0 0,4-23 196 0 0,-18 41-1170 0 0,35-85-2342 0 0,7-25-4457 0 0,18-28 4660 0 0</inkml:trace>
  <inkml:trace contextRef="#ctx0" brushRef="#br0" timeOffset="2696.31">715 501 1568 0 0,'0'0'1170'0'0,"0"0"-474"0"0,0 0-182 0 0,0 0 260 0 0,0 0 477 0 0,0 0 366 0 0,0 0 50 0 0,0 0-176 0 0,0 0-264 0 0,0 0-241 0 0,0 0-133 0 0,0 0-131 0 0,0 0-148 0 0,23 31-139 0 0,72 93-145 0 0,-14-17 122 0 0,-49-71-1034 0 0,71 71 519 0 0,-63-82-4010 0 0,3-10-4335 0 0,-36-14 5487 0 0</inkml:trace>
  <inkml:trace contextRef="#ctx0" brushRef="#br0" timeOffset="3128.875">1639 619 0 0 0,'0'0'1492'0'0,"0"0"-442"0"0,0 0-6 0 0,0 0 170 0 0,0 0 231 0 0,0 0 96 0 0,0 0-157 0 0,0 0-272 0 0,-35 7-276 0 0,-109 22-221 0 0,138-29-555 0 0,0 1 1 0 0,-1 0-1 0 0,1 0 0 0 0,0 0 0 0 0,0 1 1 0 0,1 0-1 0 0,-1 0 0 0 0,0 1 0 0 0,1-1 1 0 0,-1 1-1 0 0,1 1 0 0 0,0-1 0 0 0,0 1 1 0 0,-4 3-61 0 0,-2 3 92 0 0,6-7-113 0 0,0 1 0 0 0,0 0 0 0 0,0 1 0 0 0,1-1-1 0 0,-1 1 1 0 0,1 0 0 0 0,1 0 0 0 0,-1 0-1 0 0,1 0 1 0 0,-1 0 0 0 0,1 1 0 0 0,1 0 0 0 0,-1 0-1 0 0,1-1 1 0 0,0 1 0 0 0,1 1 0 0 0,-1-1-1 0 0,1 0 1 0 0,0 0 0 0 0,1 0 0 0 0,-1 1 0 0 0,1 0 21 0 0,3-4 3 0 0,-1 0 1 0 0,1 0 0 0 0,0 0 0 0 0,0 0 0 0 0,0 0 0 0 0,0-1 0 0 0,0 1-1 0 0,0-1 1 0 0,1 0 0 0 0,-1 0 0 0 0,1 0 0 0 0,0-1 0 0 0,0 1-1 0 0,-1-1 1 0 0,1 0 0 0 0,0 0 0 0 0,0 0 0 0 0,0 0 0 0 0,0-1 0 0 0,0 1-1 0 0,0-1 1 0 0,0 0 0 0 0,0-1 0 0 0,0 1 0 0 0,0-1 0 0 0,4 0-4 0 0,11-3 201 0 0,-1 0 0 0 0,0-1 1 0 0,0-1-1 0 0,0-1 0 0 0,0 0 1 0 0,-1-1-1 0 0,0-1 0 0 0,-1-1 1 0 0,14-10-202 0 0,26-14 795 0 0,47-27 1323 0 0,-101 61-2082 0 0,1 1 0 0 0,-1-1 0 0 0,0 1 0 0 0,0 0 0 0 0,1 0 0 0 0,-1 0 1 0 0,0 0-1 0 0,0 0 0 0 0,0 1 0 0 0,0-1 0 0 0,0 0 0 0 0,0 1 0 0 0,0 0 0 0 0,-1-1 0 0 0,1 1 1 0 0,-1 0-1 0 0,1 0 0 0 0,-1 0 0 0 0,1 0 0 0 0,-1 0 0 0 0,0 0 0 0 0,0 0 0 0 0,0 1 1 0 0,0-1-1 0 0,-1 0 0 0 0,1 1 0 0 0,-1-1 0 0 0,1 0 0 0 0,-1 1 0 0 0,0-1 0 0 0,0 1 1 0 0,0-1-1 0 0,0 0 0 0 0,0 1 0 0 0,-1 1-36 0 0,5 14 123 0 0,4 19 11 0 0,-8-32-161 0 0,1 1-1 0 0,0 0 1 0 0,0-1-1 0 0,0 1 0 0 0,1 0 1 0 0,0-1-1 0 0,0 0 1 0 0,0 1-1 0 0,1-1 0 0 0,-1 0 1 0 0,1 0-1 0 0,0 0 1 0 0,1-1-1 0 0,-1 1 0 0 0,1-1 1 0 0,1 1 27 0 0,28-1-3464 0 0,-5-22-7127 0 0,-25 10 6538 0 0</inkml:trace>
  <inkml:trace contextRef="#ctx0" brushRef="#br0" timeOffset="3570.921">1337 196 1328 0 0,'0'0'2130'0'0,"0"0"-848"0"0,0 0-127 0 0,0 0 249 0 0,0 0 295 0 0,0 0 93 0 0,0 0-234 0 0,0 0-415 0 0,0 0-332 0 0,0 0-194 0 0,0 0-121 0 0,0 0-82 0 0,0 0-82 0 0,23-4-69 0 0,71-14-69 0 0,62 14 372 0 0,-92 4-394 0 0,-64 0-100 0 0,0 0 54 0 0,0 0 85 0 0,0 0 99 0 0,0 0 78 0 0,-14-1 745 0 0,-84-54-481 0 0,78 43-784 0 0,1-1-1 0 0,1-1 1 0 0,0 0-1 0 0,1-2 1 0 0,0 0-1 0 0,-4-7 133 0 0,20 22-789 0 0,-1-3-809 0 0,3 4-8583 0 0,2 0 3296 0 0</inkml:trace>
  <inkml:trace contextRef="#ctx0" brushRef="#br0" timeOffset="3964.463">2048 918 3721 0 0,'0'0'2028'0'0,"0"0"-932"0"0,0 0-282 0 0,0 0 122 0 0,0 0 200 0 0,0 0 34 0 0,0 0-234 0 0,0 0-337 0 0,0 0-282 0 0,0 0-185 0 0,0 0-68 0 0,0 0-64 0 0,0 0-44 0 0,-1 27-72 0 0,-2 82-153 0 0,8-69-806 0 0,7-36-4969 0 0,-8-4 1555 0 0,-3 0 3577 0 0</inkml:trace>
  <inkml:trace contextRef="#ctx0" brushRef="#br0" timeOffset="4222.892">2094 435 7490 0 0,'0'0'2000'0'0,"0"0"-600"0"0,0 0-351 0 0,0 0-217 0 0,0 0-240 0 0,0 0-440 0 0,0 0-616 0 0,0 0-328 0 0,0 0-337 0 0,0 0-623 0 0,0 0-1713 0 0,0 0-2448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0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0,'0'0'895'0'0,"0"0"581"0"0,0 0 145 0 0,0 0-240 0 0,0 0-457 0 0,0 0-437 0 0,0 0-205 0 0,0 0 22 0 0,0 0 142 0 0,2 3 196 0 0,9 16-204 0 0,-1 0 0 0 0,-1 1 0 0 0,-1 0 0 0 0,-1 0 0 0 0,0 1 0 0 0,-2 0 0 0 0,0 0 0 0 0,-2 0 0 0 0,1 9-438 0 0,-2-18 40 0 0,19 168-859 0 0,-7 2 0 0 0,-8 0 0 0 0,-10 32 819 0 0,6 167-8539 0 0,0-339 7299 0 0,2-14 1036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31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19 417 0 0 0,'0'0'335'0'0,"0"0"1120"0"0,0 0 414 0 0,0 0-29 0 0,0 0-256 0 0,0 0-349 0 0,0 0-304 0 0,0 0-209 0 0,0 0-139 0 0,-1-3-83 0 0,-7 169 3335 0 0,8 207-3469 0 0,7-317-335 0 0,-7-82 2461 0 0,-6-3-2424 0 0,1 0 0 0 0,2-1 1 0 0,1 1-1 0 0,1-1 0 0 0,2 0 0 0 0,3-21-68 0 0,1 17 34 0 0,1 1 1 0 0,2-1 0 0 0,1 1-1 0 0,2 1 1 0 0,1 0 0 0 0,1 1-1 0 0,2 0 1 0 0,1 1 0 0 0,13-17-35 0 0,76-72 46 0 0,-104 118-49 0 0,-1 0-1 0 0,0 0 0 0 0,1 0 0 0 0,0 1 1 0 0,-1-1-1 0 0,1 0 0 0 0,-1 0 0 0 0,1 0 1 0 0,0 1-1 0 0,0-1 0 0 0,-1 0 0 0 0,1 1 1 0 0,0-1-1 0 0,0 1 0 0 0,0-1 1 0 0,0 1-1 0 0,0-1 0 0 0,0 1 0 0 0,0-1 1 0 0,0 1-1 0 0,0 0 0 0 0,0 0 0 0 0,0-1 1 0 0,0 1-1 0 0,0 0 0 0 0,0 0 0 0 0,0 0 1 0 0,0 0-1 0 0,0 0 0 0 0,0 0 1 0 0,0 1-1 0 0,0-1 0 0 0,0 0 0 0 0,0 0 1 0 0,0 1-1 0 0,0-1 0 0 0,0 1 0 0 0,0-1 1 0 0,0 1-1 0 0,0-1 0 0 0,-1 1 0 0 0,1-1 1 0 0,0 1-1 0 0,0 0 0 0 0,0 0 1 0 0,-1-1-1 0 0,1 1 0 0 0,0 0 0 0 0,-1 0 1 0 0,1 0-1 0 0,-1 0 0 0 0,1 0 0 0 0,-1 0 1 0 0,1-1-1 0 0,-1 1 0 0 0,0 0 0 0 0,0 0 1 0 0,1 0-1 0 0,-1 1 0 0 0,0-1 1 0 0,0 0-1 0 0,0 0 0 0 0,0 0 0 0 0,0 0 1 0 0,0 0 3 0 0,17 179 18 0 0,-9-151-1242 0 0,-5-19-2107 0 0,0-2-3743 0 0,-3-7 382 0 0</inkml:trace>
  <inkml:trace contextRef="#ctx0" brushRef="#br0" timeOffset="623.854">812 505 0 0 0,'0'0'293'0'0,"0"0"1120"0"0,0 0 448 0 0,0 0 85 0 0,0 0-92 0 0,0 0-236 0 0,0 0-286 0 0,-34-3-259 0 0,-107-8-178 0 0,79 19 242 0 0,55-2-897 0 0,-3 1-162 0 0,0 0 0 0 0,1 0 0 0 0,0 0 1 0 0,1 1-1 0 0,0 1 0 0 0,0-1 0 0 0,0 1 1 0 0,2 1-1 0 0,-1-1 0 0 0,1 1 0 0 0,0 1 1 0 0,1-1-1 0 0,0 1 0 0 0,1-1 0 0 0,0 1 1 0 0,0 1-1 0 0,0 4-78 0 0,-3 16-73 0 0,2 1 0 0 0,1 0 1 0 0,1 0-1 0 0,2 1 0 0 0,2 16 73 0 0,-2-44-13 0 0,1-1 0 0 0,0 1 0 0 0,1-1 0 0 0,-1 1-1 0 0,1-1 1 0 0,0 1 0 0 0,1-1 0 0 0,-1 1-1 0 0,1-1 1 0 0,0 0 0 0 0,1 0 0 0 0,-1 0-1 0 0,1 0 1 0 0,0 0 0 0 0,0-1 0 0 0,0 1-1 0 0,1-1 1 0 0,-1 0 0 0 0,1 0 0 0 0,0 0 0 0 0,1 0-1 0 0,-1-1 1 0 0,0 1 0 0 0,1-1 0 0 0,0-1-1 0 0,2 2 14 0 0,-1-1 61 0 0,1-1 0 0 0,0 0 0 0 0,-1-1 0 0 0,1 1 0 0 0,0-1-1 0 0,0 0 1 0 0,0-1 0 0 0,0 0 0 0 0,-1 0 0 0 0,1-1-1 0 0,0 1 1 0 0,0-1 0 0 0,0-1 0 0 0,0 1 0 0 0,-1-1 0 0 0,1-1-1 0 0,-1 1 1 0 0,5-3-61 0 0,17-12 276 0 0,-1-2 0 0 0,0-2 0 0 0,-1 0 0 0 0,-1-1 0 0 0,-1-2-1 0 0,-1 0 1 0 0,-2-2 0 0 0,0 0 0 0 0,-2-1 0 0 0,0-1 0 0 0,-2-1 0 0 0,-2 0-1 0 0,1-3-275 0 0,5-5 189 0 0,-1-1-1 0 0,-2 0 0 0 0,-2-1 1 0 0,-1-1-1 0 0,0-6-188 0 0,-30 104 250 0 0,3 0 0 0 0,2 1 1 0 0,-1 56-251 0 0,11-105-4 0 0,0 0 0 0 0,1 0 1 0 0,0 0-1 0 0,0 0 1 0 0,1 0-1 0 0,0 0 0 0 0,1 0 1 0 0,0 0-1 0 0,1-1 0 0 0,0 1 1 0 0,0-1-1 0 0,1 0 0 0 0,0-1 1 0 0,1 1-1 0 0,1 2 4 0 0,5 4-757 0 0,40 41-166 0 0,-31-44-4001 0 0,2-7-4978 0 0,-19-5 5805 0 0</inkml:trace>
  <inkml:trace contextRef="#ctx0" brushRef="#br0" timeOffset="975.05">1394 697 3825 0 0,'0'0'1576'0'0,"0"0"-458"0"0,0 0 35 0 0,0 0 356 0 0,0 0 259 0 0,0 0-78 0 0,0 0-397 0 0,0 0-451 0 0,0 0-359 0 0,-17 32-221 0 0,-52 103-124 0 0,26-33-45 0 0,39-92-155 0 0,1 1 0 0 0,0-1 1 0 0,1 1-1 0 0,0 0 0 0 0,1 0 0 0 0,0 0 0 0 0,1 0 0 0 0,0 0 1 0 0,1 1-1 0 0,0-1 0 0 0,2 9 62 0 0,0-17 0 0 0,-1 1 0 0 0,2 0 0 0 0,-1-1 0 0 0,0 0 0 0 0,0 0-1 0 0,1 0 1 0 0,0 0 0 0 0,0 0 0 0 0,-1-1 0 0 0,2 1 0 0 0,-1-1 0 0 0,0 0 0 0 0,0 0 0 0 0,1-1 0 0 0,-1 1 0 0 0,1-1 0 0 0,-1 0 0 0 0,1 0-1 0 0,-1-1 1 0 0,1 1 0 0 0,0-1 0 0 0,-1 0 0 0 0,1 0 0 0 0,0-1 0 0 0,-1 1 0 0 0,1-1 0 0 0,-1 0 0 0 0,1-1 0 0 0,-1 1 0 0 0,1-1 0 0 0,-1 1 0 0 0,0-1-1 0 0,0 0 1 0 0,0-1 0 0 0,0 1 0 0 0,1-2 0 0 0,12-7-99 0 0,18-17-1638 0 0,-26-3-3083 0 0,-9 20-981 0 0,0 8 3191 0 0</inkml:trace>
  <inkml:trace contextRef="#ctx0" brushRef="#br0" timeOffset="1236.403">1107 881 2361 0 0,'0'0'2056'0'0,"0"0"-578"0"0,0 0-97 0 0,0 0 257 0 0,0 0 130 0 0,0 0-119 0 0,0 0-253 0 0,0 0-229 0 0,0 0-219 0 0,0 0-198 0 0,0 0-177 0 0,35-1-178 0 0,110-5-157 0 0,-43-1-195 0 0,-64 6-1039 0 0,-8 0-2150 0 0,-1-2-5903 0 0,-18 0 4399 0 0</inkml:trace>
  <inkml:trace contextRef="#ctx0" brushRef="#br0" timeOffset="3286.316">151 1175 896 0 0,'0'0'1911'0'0,"0"0"-1"0"0,0 0 50 0 0,0 0 161 0 0,0 0 35 0 0,0 0-267 0 0,0 0-494 0 0,0 0-523 0 0,0 0-383 0 0,0 0-259 0 0,0 0-137 0 0,0 0-20 0 0,0 0 35 0 0,1 4 32 0 0,29 85 413 0 0,-30-89-1067 0 0,4 8 1008 0 0,-2-6-3922 0 0,-2-1-5108 0 0,0-1 3724 0 0</inkml:trace>
  <inkml:trace contextRef="#ctx0" brushRef="#br0" timeOffset="3532.878">162 826 0 0 0,'0'0'0'0'0,"0"0"8"0"0,0 0 1392 0 0,0 0 73 0 0,0 0-49 0 0,0 0-304 0 0,0 0-408 0 0,0 0-368 0 0,0 0-192 0 0,0 0-64 0 0,0 0-56 0 0,0 0-120 0 0,0 0-160 0 0,21 29-232 0 0,-16-25-736 0 0,4 0-1585 0 0,-7-4 881 0 0</inkml:trace>
  <inkml:trace contextRef="#ctx0" brushRef="#br0" timeOffset="4256.889">1711 1146 1136 0 0,'0'0'1765'0'0,"0"0"-118"0"0,0 0-28 0 0,0 0 86 0 0,0 0 0 0 0,0 0-264 0 0,0 0-406 0 0,0 0-383 0 0,0 0-214 0 0,0 0-79 0 0,0 0 5 0 0,0 0 17 0 0,0 0-53 0 0,0 14-66 0 0,2 89 250 0 0,16-21-334 0 0,-10-75-1524 0 0,6-25-10314 0 0,-14 14 9139 0 0</inkml:trace>
  <inkml:trace contextRef="#ctx0" brushRef="#br0" timeOffset="4485.246">1696 818 3609 0 0,'0'0'2178'0'0,"0"0"-339"0"0,0 0-27 0 0,0 0 122 0 0,0 0-18 0 0,0 0-286 0 0,0 0-467 0 0,0 0-434 0 0,0 0-297 0 0,0 0-173 0 0,0 0-131 0 0,0 0-84 0 0,-3 2-39 0 0,-14 22-511 0 0,15-9-9023 0 0,2-11 1886 0 0</inkml:trace>
  <inkml:trace contextRef="#ctx0" brushRef="#br0" timeOffset="11036.686">1808 1 0 0 0,'0'0'836'0'0,"0"0"1041"0"0,0 0 110 0 0,0 0-186 0 0,0 0-214 0 0,0 0-218 0 0,0 0-134 0 0,0 0-119 0 0,0 0-83 0 0,15 35-98 0 0,47 111-116 0 0,-29-35 377 0 0,-17 24-1111 0 0,-6 1 0 0 0,-5 0 0 0 0,-7 2-85 0 0,3 81-5979 0 0,3-157-409 0 0,-2-42 2709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2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185 556 5985 0 0,'0'0'794'0'0,"0"0"-347"0"0,0 0 146 0 0,0 0 525 0 0,0 0 277 0 0,0 0 48 0 0,0 0-142 0 0,0 0-202 0 0,0 0-141 0 0,34 0-129 0 0,105 0-105 0 0,89-14 2282 0 0,-101-9-2800 0 0,-95 9-2250 0 0,-32 14 854 0 0,0 0-507 0 0,0 0-998 0 0,0 0-2147 0 0,0 0-2588 0 0</inkml:trace>
  <inkml:trace contextRef="#ctx0" brushRef="#br0" timeOffset="246.795">296 869 5121 0 0,'0'0'1616'0'0,"0"0"89"0"0,0 0 287 0 0,0 0 49 0 0,0 0-129 0 0,0 0-424 0 0,0 0-407 0 0,208 26-281 0 0,-169-26-224 0 0,1 0-240 0 0,1 0-176 0 0,-3 0-152 0 0,-1 0-264 0 0,2 0-472 0 0,-4-4-889 0 0,-4 4-1687 0 0,-9 0-2505 0 0,-5 0-1313 0 0</inkml:trace>
  <inkml:trace contextRef="#ctx0" brushRef="#br0" timeOffset="13418.326">33 15 0 0 0,'-26'-15'2413'0'0,"26"15"-1525"0"0,0 0-36 0 0,0 0-75 0 0,0 0-48 0 0,0 0-43 0 0,-1 2 1982 0 0,-4 11-2371 0 0,6 306 1842 0 0,5-151-2094 0 0,-4 158-1097 0 0,-1-112-4942 0 0,-1-159 1546 0 0</inkml:trace>
  <inkml:trace contextRef="#ctx0" brushRef="#br0" timeOffset="15116.267">962 81 0 0 0,'0'0'784'0'0,"0"0"-22"0"0,0 0 49 0 0,3 8 81 0 0,16 62 835 0 0,-3 1 1 0 0,-3 0-1 0 0,-1 23-1727 0 0,9 391 80 0 0,-18-335-211 0 0,4 36-1056 0 0,0 77-6006 0 0,-7-247 7193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9:18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 0 0 0,'0'0'1008'0'0,"0"0"35"0"0,0 0 328 0 0,0 0 372 0 0,0 0 159 0 0,0 0-118 0 0,0 0-286 0 0,0 0-255 0 0,0 0-127 0 0,0 0-46 0 0,5-1-22 0 0,3 0-732 0 0,11-1 3427 0 0,-8 24-550 0 0,-9-10-3052 0 0,0-1 1 0 0,-1 1-1 0 0,0-1 0 0 0,0 1 0 0 0,-2 0 1 0 0,1-1-1 0 0,-1 1 0 0 0,-1-1 0 0 0,0 1 0 0 0,-1-1 1 0 0,0 0-1 0 0,-1 0 0 0 0,0 0 0 0 0,0 0 1 0 0,-1-1-1 0 0,-1 0 0 0 0,0 0 0 0 0,0 0 1 0 0,-1 0-1 0 0,0-1 0 0 0,-1 0 0 0 0,-8 7-141 0 0,5-3 37 0 0,6-7-30 0 0,0 0 1 0 0,0 0-1 0 0,0 0 1 0 0,-1-1-1 0 0,0 1 1 0 0,0-1-1 0 0,0-1 1 0 0,-1 1-1 0 0,0-1 1 0 0,1 0-1 0 0,-1-1 1 0 0,-1 1-1 0 0,1-1 0 0 0,0-1 1 0 0,-1 0-1 0 0,-6 2-7 0 0,-3-48-2966 0 0,27 5-5737 0 0,-6 30 3606 0 0,0 1-3478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2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520 239 6777 0 0,'0'0'729'0'0,"0"0"-352"0"0,0 0-198 0 0,0 0 23 0 0,0 0 175 0 0,0 0 93 0 0,0 0-19 0 0,0 0-134 0 0,0 0-171 0 0,0 0-80 0 0,0 0-24 0 0,-16 27 45 0 0,-50 89 39 0 0,0 7 66 0 0,-86 129 163 0 0,151-250-351 0 0,-22 30 133 0 0,0-1 0 0 0,-3-1 1 0 0,0-1-1 0 0,-2-1 1 0 0,0-2-1 0 0,-21 14-137 0 0,49-40 71 0 0,0-1 0 0 0,0 1 0 0 0,0 0 0 0 0,0-1-1 0 0,0 1 1 0 0,0 0 0 0 0,-1-1 0 0 0,1 1 0 0 0,0-1 0 0 0,0 1 0 0 0,0 0 0 0 0,-1 0-1 0 0,1-1 1 0 0,0 1 0 0 0,0 0 0 0 0,-1-1 0 0 0,1 1 0 0 0,0 0 0 0 0,0 0-1 0 0,-1-1 1 0 0,1 1 0 0 0,0 0 0 0 0,-1 0 0 0 0,1 0 0 0 0,0-1 0 0 0,-1 1-1 0 0,1 0 1 0 0,-1 0 0 0 0,1 0 0 0 0,0 0 0 0 0,-1 0 0 0 0,1 0 0 0 0,0 0-1 0 0,-1 0 1 0 0,1 0 0 0 0,-1 0 0 0 0,1 0 0 0 0,0 0 0 0 0,-1 0 0 0 0,1 0 0 0 0,-1 0-1 0 0,1 0 1 0 0,0 0 0 0 0,-1 1 0 0 0,1-1 0 0 0,0 0 0 0 0,-1 0 0 0 0,1 0-1 0 0,0 1 1 0 0,-1-1 0 0 0,1 0 0 0 0,0 0-71 0 0,19-36 299 0 0,-17 33-207 0 0,185-255 556 0 0,-110 161-431 0 0,213-248 593 0 0,-258 321-741 0 0,-23 51-944 0 0,-1 207 709 0 0,-29 134 310 0 0,20-357-65 0 0,0 0 0 0 0,-1 0 0 0 0,0 0 0 0 0,-1-1 1 0 0,0 1-1 0 0,-1 0 0 0 0,0-1 0 0 0,0 0 0 0 0,-1 0 1 0 0,-1 0-1 0 0,0-1 0 0 0,0 0 0 0 0,-7 8-79 0 0,10-16 102 0 0,-1 0 0 0 0,0 0 1 0 0,1 0-1 0 0,-1-1 0 0 0,0 1 0 0 0,1-1 0 0 0,-1 0 1 0 0,0 0-1 0 0,1 0 0 0 0,-1-1 0 0 0,0 1 0 0 0,1-1 1 0 0,-1 0-1 0 0,1 0 0 0 0,-1 0 0 0 0,1-1 0 0 0,-1 1 1 0 0,1-1-1 0 0,0 0 0 0 0,0 0 0 0 0,0 0 0 0 0,0 0 1 0 0,0 0-1 0 0,0-1 0 0 0,0 1 0 0 0,1-1 0 0 0,0 0 0 0 0,-1 0 1 0 0,1 0-1 0 0,0 0 0 0 0,-2-3-102 0 0,-5-4 35 0 0,-25-29-440 0 0,1-2-1 0 0,2-1 0 0 0,1-1 0 0 0,2-4 406 0 0,13 24-473 0 0,-33-53-3378 0 0,42 67 1467 0 0,2 6-1950 0 0,3 2-3877 0 0</inkml:trace>
  <inkml:trace contextRef="#ctx0" brushRef="#br0" timeOffset="431.076">967 755 11258 0 0,'0'0'1942'0'0,"0"0"-1550"0"0,0 0-501 0 0,0 0 70 0 0,0 0 205 0 0,0 0 131 0 0,0 0 8 0 0,0 0-71 0 0,-11 34-80 0 0,-35 105-56 0 0,27-61 66 0 0,17-69-112 0 0,1-2 92 0 0,-1 0 0 0 0,1 1 0 0 0,-1-1 1 0 0,-1 0-1 0 0,1 0 0 0 0,-1-1 1 0 0,-1 1-1 0 0,1-1 0 0 0,-1 1 0 0 0,0-1 1 0 0,0 0-1 0 0,-3 2-144 0 0,6-7 88 0 0,0-1 1 0 0,0 0-1 0 0,0 1 1 0 0,-1-1-1 0 0,1 0 1 0 0,0 0-1 0 0,0 0 1 0 0,0 0 0 0 0,-1 0-1 0 0,1 0 1 0 0,0 0-1 0 0,0 0 1 0 0,0 0-1 0 0,-1 0 1 0 0,1-1-1 0 0,0 1 1 0 0,0 0-1 0 0,0-1 1 0 0,0 1-1 0 0,0-1 1 0 0,0 0-1 0 0,-1 1 1 0 0,1-1-1 0 0,1 0 1 0 0,-1 1-1 0 0,0-1 1 0 0,0 0-1 0 0,0 0 1 0 0,0 0-1 0 0,1 0 1 0 0,-1 0-1 0 0,0 0 1 0 0,1 0-1 0 0,-1 0 1 0 0,0 0-1 0 0,1 0 1 0 0,0 0-1 0 0,-1-1 1 0 0,1 1-1 0 0,0 0 1 0 0,-1 0-1 0 0,1 0 1 0 0,0-1-1 0 0,0 1 1 0 0,0 0-1 0 0,0 0 1 0 0,0 0 0 0 0,0-1-1 0 0,1 1 1 0 0,-1 0-1 0 0,0 0 1 0 0,1 0-1 0 0,-1 0 1 0 0,1-1-89 0 0,-3-16 71 0 0,1 0 0 0 0,1 0 1 0 0,1 0-1 0 0,0 0 0 0 0,2 0 1 0 0,0 1-1 0 0,1-1 0 0 0,0 1 1 0 0,2-1-1 0 0,0 2 0 0 0,1-1 1 0 0,0 1-1 0 0,2-1 0 0 0,6-9-71 0 0,12-13-13 0 0,1 0-1 0 0,2 1 0 0 0,1 2 1 0 0,34-30 13 0 0,-47 50 9 0 0,0 1 1 0 0,0 1 0 0 0,2 0-1 0 0,0 1 1 0 0,0 1 0 0 0,1 1-1 0 0,0 1 1 0 0,10-2-10 0 0,-29 10-25 0 0,-1 1-1 0 0,1 0 0 0 0,0 0 1 0 0,-1 0-1 0 0,1 0 1 0 0,0 0-1 0 0,0 0 1 0 0,0 0-1 0 0,0 1 1 0 0,0-1-1 0 0,0 1 1 0 0,0 0-1 0 0,0-1 1 0 0,0 1-1 0 0,0 0 0 0 0,0 0 1 0 0,0 0-1 0 0,0 0 1 0 0,0 0-1 0 0,0 1 1 0 0,0-1-1 0 0,0 1 1 0 0,0-1-1 0 0,0 1 1 0 0,-1 0-1 0 0,1 0 0 0 0,0 0 1 0 0,0 0-1 0 0,0 0 1 0 0,-1 0-1 0 0,1 0 1 0 0,-1 0-1 0 0,1 1 1 0 0,-1-1-1 0 0,1 1 1 0 0,-1-1-1 0 0,0 1 0 0 0,1 0 1 0 0,-1 0 25 0 0,-2 8-33 0 0,0-1-1 0 0,-1 1 1 0 0,0 0 0 0 0,-1-1-1 0 0,0 1 1 0 0,0-1 0 0 0,-1 0-1 0 0,0 0 1 0 0,-1 0 0 0 0,0 0-1 0 0,0-1 1 0 0,-1 0 0 0 0,0 0-1 0 0,0 0 1 0 0,-1-1 0 0 0,0 1 33 0 0,-128 106-394 0 0,121-104 289 0 0,8-5-147 0 0,-84 57-890 0 0,25-33-7118 0 0,62-29 3364 0 0,1 0-972 0 0</inkml:trace>
  <inkml:trace contextRef="#ctx0" brushRef="#br0" timeOffset="1031.866">1317 843 216 0 0,'0'0'1919'0'0,"0"0"-519"0"0,0 0-225 0 0,0 0 127 0 0,0 0 206 0 0,0 0 25 0 0,0 0-236 0 0,0 0-333 0 0,0 0-275 0 0,0 0-151 0 0,0 0-40 0 0,0 0 14 0 0,0 0 9 0 0,1 10-51 0 0,-5 81 458 0 0,0-72-772 0 0,-2-1 0 0 0,0 1 0 0 0,0-1 0 0 0,-2 0-1 0 0,-1-1 1 0 0,0 0 0 0 0,-1 0 0 0 0,0-1 0 0 0,-4 3-156 0 0,6-17 3783 0 0,11-20-2550 0 0,12-24-916 0 0,15-22-193 0 0,3 3-1 0 0,3 0 1 0 0,2 3-1 0 0,2 1 1 0 0,5-1-124 0 0,-22 27 13 0 0,2 2 0 0 0,1 0 1 0 0,1 2-1 0 0,1 0 0 0 0,8-3-13 0 0,-31 26 0 0 0,1 0-1 0 0,0 0 0 0 0,0 1 0 0 0,0 0 1 0 0,0 0-1 0 0,0 0 0 0 0,0 1 0 0 0,1 0 1 0 0,-1 0-1 0 0,1 0 0 0 0,0 1 1 0 0,0 0-1 0 0,6 0 1 0 0,-10 3-15 0 0,-1 0 0 0 0,1 0 0 0 0,-1 1 0 0 0,0-1 0 0 0,0 1 0 0 0,0-1 0 0 0,0 1 0 0 0,0 0 0 0 0,0-1-1 0 0,-1 1 1 0 0,1 0 0 0 0,-1 0 0 0 0,0 0 0 0 0,0 1 0 0 0,0-1 0 0 0,0 0 0 0 0,0 0 0 0 0,-1 0 0 0 0,1 1 0 0 0,-1-1 0 0 0,0 0 0 0 0,0 1 0 0 0,-1-1 0 0 0,1 0 0 0 0,-1 3 15 0 0,1 4 19 0 0,0 0 0 0 0,-1-1 0 0 0,-1 1 0 0 0,1 0 0 0 0,-1-1 0 0 0,-1 1 0 0 0,0-1 0 0 0,0 0 0 0 0,-1 0 0 0 0,0 0 0 0 0,-1 0 0 0 0,1-1 0 0 0,-2 0 1 0 0,-4 6-20 0 0,4-5-15 0 0,-1-1 1 0 0,0 1 0 0 0,0-1 0 0 0,-1-1 0 0 0,0 0 0 0 0,0 0 0 0 0,-1 0 0 0 0,0-1 0 0 0,0 0 0 0 0,0-1 0 0 0,-1 0 0 0 0,0-1-1 0 0,0 0 1 0 0,0 0 0 0 0,0-1 0 0 0,-8 1 14 0 0,10-2-305 0 0,-40 3-1728 0 0,31-23-4517 0 0,17-4-2359 0 0,0 11 4160 0 0</inkml:trace>
  <inkml:trace contextRef="#ctx0" brushRef="#br0" timeOffset="1280.449">2121 0 13483 0 0,'0'0'1618'0'0,"0"0"-664"0"0,0 0-504 0 0,0 0-45 0 0,0 0 142 0 0,0 0 156 0 0,0 0 72 0 0,0 0-36 0 0,0 0-139 0 0,0 0-155 0 0,-18 35-142 0 0,-55 112-144 0 0,32-37 34 0 0,-8 73-285 0 0,31-58-3984 0 0,15-99 1024 0 0,-1 0-4871 0 0,4-15 1692 0 0</inkml:trace>
  <inkml:trace contextRef="#ctx0" brushRef="#br0" timeOffset="1783.885">2167 449 7290 0 0,'0'0'2055'0'0,"0"0"-630"0"0,0 0-326 0 0,0 0-9 0 0,0 0-38 0 0,0 0-162 0 0,0 0-186 0 0,0 0-160 0 0,0 0-57 0 0,0 0-17 0 0,0 0-52 0 0,0 0-85 0 0,-5 22-67 0 0,-16 67-57 0 0,13 2 344 0 0,10-88-453 0 0,1 0 0 0 0,-1 0 0 0 0,1-1 0 0 0,0 1 0 0 0,0-1-1 0 0,0 0 1 0 0,0 1 0 0 0,1-1 0 0 0,-1-1 0 0 0,1 1 0 0 0,-1 0 0 0 0,1-1-1 0 0,-1 0 1 0 0,1 0 0 0 0,0 0 0 0 0,-1 0 0 0 0,1-1 0 0 0,0 1 0 0 0,0-1-1 0 0,0 0 1 0 0,-1 0 0 0 0,1-1 0 0 0,0 1 0 0 0,0-1 0 0 0,0 1 0 0 0,-1-1-1 0 0,1 0 1 0 0,-1-1 0 0 0,1 1 0 0 0,0-1 0 0 0,-1 1 0 0 0,0-1-100 0 0,33-23 283 0 0,-2-1 1 0 0,-1-2-1 0 0,-1-1 0 0 0,-1-1 1 0 0,-2-2-1 0 0,-1-1 0 0 0,-1-1 1 0 0,4-11-284 0 0,12-3 55 0 0,-37 70-894 0 0,-8 321 25 0 0,22 211-578 0 0,-21-541 1391 0 0,0-1-1 0 0,-1 0 1 0 0,0 1-1 0 0,-1-1 1 0 0,0-1 0 0 0,-1 1-1 0 0,-1 0 1 0 0,1-1 0 0 0,-2 0-1 0 0,0 0 1 0 0,-5 8 1 0 0,8-14 40 0 0,-1-1-1 0 0,1 1 1 0 0,-1-1-1 0 0,0 0 1 0 0,0 0-1 0 0,0 0 1 0 0,-1-1-1 0 0,1 0 1 0 0,-1 1 0 0 0,0-1-1 0 0,0-1 1 0 0,0 1-1 0 0,0-1 1 0 0,-1 0-1 0 0,1 0 1 0 0,0-1-1 0 0,-1 1 1 0 0,1-1 0 0 0,-1-1-1 0 0,0 1 1 0 0,1-1-1 0 0,-1 0 1 0 0,0 0-1 0 0,1 0 1 0 0,-1-1-1 0 0,-2 0-39 0 0,3-1 40 0 0,0-1 0 0 0,0 0-1 0 0,0 0 1 0 0,0 0 0 0 0,0-1-1 0 0,1 0 1 0 0,-1 0-1 0 0,1 0 1 0 0,0 0 0 0 0,0 0-1 0 0,1-1 1 0 0,-1 0 0 0 0,1 0-1 0 0,0 0 1 0 0,0 0-1 0 0,1 0 1 0 0,-1-1 0 0 0,1 1-1 0 0,0-1 1 0 0,1 1-1 0 0,0-1 1 0 0,-1 0 0 0 0,2 0-1 0 0,-1-3-39 0 0,-2-10-31 0 0,1 1 0 0 0,1-1 0 0 0,1 1 0 0 0,1-1-1 0 0,0 0 1 0 0,2 1 0 0 0,0 0 0 0 0,1-1 0 0 0,0 1-1 0 0,2 1 1 0 0,0-1 0 0 0,1 1 0 0 0,8-15 31 0 0,109-165-2689 0 0,-77 136-997 0 0,1 1-3506 0 0,-23 29-2158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5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0 6785 0 0,'0'0'1222'0'0,"0"0"-442"0"0,0 0-281 0 0,0 0 12 0 0,0 0 214 0 0,0 0 206 0 0,0 0 35 0 0,-31 6-113 0 0,-97 20-258 0 0,124-26-568 0 0,0 1-1 0 0,0-1 1 0 0,1 1 0 0 0,-1 0 0 0 0,0 1-1 0 0,0-1 1 0 0,1 1 0 0 0,-1 0 0 0 0,1-1-1 0 0,-1 2 1 0 0,1-1 0 0 0,0 0-1 0 0,0 1 1 0 0,0-1 0 0 0,0 1 0 0 0,0 0-1 0 0,1 0 1 0 0,-1 0 0 0 0,1 0-27 0 0,-6 8 73 0 0,0-2-32 0 0,0 0 0 0 0,1 1 0 0 0,0-1-1 0 0,1 2 1 0 0,0-1 0 0 0,0 0 0 0 0,1 1-1 0 0,1 0 1 0 0,0 0 0 0 0,0 1 0 0 0,1-1 0 0 0,1 1-1 0 0,0 0 1 0 0,0 0 0 0 0,1-1 0 0 0,1 6-41 0 0,2-13 100 0 0,1-1 1 0 0,0 1 0 0 0,0-1-1 0 0,0 0 1 0 0,1 0 0 0 0,-1 0-1 0 0,1 0 1 0 0,-1 0 0 0 0,1-1-1 0 0,0 1 1 0 0,0-1 0 0 0,0 0 0 0 0,0-1-1 0 0,1 1 1 0 0,-1-1 0 0 0,0 0-1 0 0,1 0 1 0 0,-1 0 0 0 0,1 0-1 0 0,-1-1 1 0 0,1 0 0 0 0,0 0-1 0 0,-1 0 1 0 0,1 0 0 0 0,-1-1-1 0 0,2 0-100 0 0,18-2 478 0 0,-1-1 0 0 0,1-1-1 0 0,-2-2 1 0 0,1 0-1 0 0,-1-1 1 0 0,0-1-1 0 0,0-1 1 0 0,-1-1 0 0 0,14-10-478 0 0,-28 17 90 0 0,185-109 1680 0 0,-152 107-2053 0 0,-29 101-1168 0 0,-11-80 485 0 0,0 0-1 0 0,2 0 1 0 0,0 0-1 0 0,0 0 1 0 0,1 0-1 0 0,1 0 1 0 0,1-1-1 0 0,2 5 967 0 0,16 14-8495 0 0,-16-25 2579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128 324 2457 0 0,'0'0'1747'0'0,"0"0"-833"0"0,0 0-32 0 0,0 0 466 0 0,0 0 398 0 0,0 0 193 0 0,0 0-77 0 0,33 3-234 0 0,102 9-236 0 0,-5-17 1325 0 0,-113 2-2444 0 0,1 0-110 0 0,0 0 0 0 0,-1-1 0 0 0,1 0-1 0 0,-1-2 1 0 0,0 0 0 0 0,-1-1 0 0 0,0-1-1 0 0,0 0 1 0 0,0-1 0 0 0,-1-1 0 0 0,-1 0 0 0 0,1-1-1 0 0,-2 0 1 0 0,0-1 0 0 0,0-1 0 0 0,-1 0-1 0 0,0-1 1 0 0,-1 0 0 0 0,-1-1 0 0 0,-1 0-1 0 0,2-5-162 0 0,-9 17-8 0 0,-1 0 0 0 0,0 0 0 0 0,1 0-1 0 0,-2-1 1 0 0,1 1 0 0 0,0-1 0 0 0,-1 1 0 0 0,1 0-1 0 0,-1-1 1 0 0,0 1 0 0 0,0-1 0 0 0,0 1-1 0 0,-1-1 1 0 0,1 1 0 0 0,-1 0 0 0 0,0-1-1 0 0,0 1 1 0 0,0 0 0 0 0,0 0 0 0 0,-1-1-1 0 0,1 1 1 0 0,-1 0 0 0 0,0 0 0 0 0,0 1-1 0 0,0-1 1 0 0,0 0 0 0 0,0 1 0 0 0,-1-1 0 0 0,1 1-1 0 0,-1 0 1 0 0,1-1 0 0 0,-1 1 0 0 0,0 1-1 0 0,0-1 1 0 0,0 0 0 0 0,0 1 0 0 0,0-1-1 0 0,-1 1 1 0 0,1 0 0 0 0,0 0 0 0 0,-1 0-1 0 0,1 1 1 0 0,0-1 0 0 0,-1 1 0 0 0,-1 0 8 0 0,0 3-93 0 0,-1 0 1 0 0,1 0 0 0 0,-1 1 0 0 0,1 0 0 0 0,0 0-1 0 0,1 0 1 0 0,-1 1 0 0 0,1 0 0 0 0,0-1 0 0 0,0 2-1 0 0,0-1 1 0 0,1 0 0 0 0,-1 1 0 0 0,-1 5 92 0 0,1-6-44 0 0,-24 50-49 0 0,2 1 1 0 0,2 0 0 0 0,3 2-1 0 0,3 0 1 0 0,2 2-1 0 0,2 0 1 0 0,-1 33 92 0 0,-18 211-502 0 0,25-195 188 0 0,-5 0 0 0 0,-12 41 314 0 0,18-120-68 0 0,-2 0-1 0 0,0 0 0 0 0,-2-1 0 0 0,-2-1 1 0 0,0 0-1 0 0,-6 6 69 0 0,13-23 34 0 0,-1 0 1 0 0,0 0-1 0 0,-1-1 0 0 0,0-1 1 0 0,-1 1-1 0 0,0-1 0 0 0,0 0 1 0 0,-1-1-1 0 0,0 0 0 0 0,-1-1 1 0 0,1 0-1 0 0,-1-1 1 0 0,-1 0-1 0 0,1 0 0 0 0,-1-1 1 0 0,-3 0-35 0 0,11-4 64 0 0,0 0 1 0 0,0 0 0 0 0,0 0 0 0 0,-1-1-1 0 0,1 1 1 0 0,0-1 0 0 0,0 0-1 0 0,0 0 1 0 0,-1-1 0 0 0,1 1-1 0 0,0-1 1 0 0,0 0 0 0 0,0 0-1 0 0,0 0 1 0 0,0-1 0 0 0,0 1 0 0 0,1-1-1 0 0,-1 0 1 0 0,0 0 0 0 0,1 0-1 0 0,-1-1 1 0 0,1 1 0 0 0,0-1-1 0 0,0 0 1 0 0,0 0 0 0 0,0 0-1 0 0,0 0 1 0 0,1-1 0 0 0,-1 1 0 0 0,1-1-1 0 0,0 1 1 0 0,0-1 0 0 0,0 0-1 0 0,1 0 1 0 0,-1 0 0 0 0,1 0-1 0 0,0 0 1 0 0,0 0 0 0 0,0 0 0 0 0,1 0-1 0 0,-1 0 1 0 0,1 0 0 0 0,0-3-65 0 0,-2-20 43 0 0,0 0 1 0 0,2 0 0 0 0,1-1 0 0 0,1 1-1 0 0,2 0 1 0 0,0 0 0 0 0,2 1 0 0 0,1-1-1 0 0,1 1 1 0 0,1 1 0 0 0,1-1 0 0 0,2 2-1 0 0,0-1 1 0 0,2 2 0 0 0,0-1 0 0 0,2 2-1 0 0,0 0 1 0 0,1 1 0 0 0,2 1 0 0 0,3-2-44 0 0,-6 6-229 0 0,1 1 1 0 0,1 1 0 0 0,1 0 0 0 0,0 2 0 0 0,0 0 0 0 0,1 1 0 0 0,1 1 0 0 0,21-7 228 0 0,104-15-4339 0 0,-61 25 207 0 0,125-12-7704 0 0,-73-6 11332 0 0,-131 24 791 0 0,22-7-769 0 0,-16-1 4032 0 0,-13 6 4576 0 0,-2 2-4335 0 0,-15 0-3219 0 0,15 1 516 0 0,-10 1-645 0 0,-1 0 0 0 0,0 1 0 0 0,1 0 1 0 0,-1 1-1 0 0,1 1 0 0 0,0 0 0 0 0,0 1 1 0 0,0 0-1 0 0,-4 3-443 0 0,5-2 51 0 0,1 0-1 0 0,0 1 1 0 0,0 0 0 0 0,0 1 0 0 0,1 0-1 0 0,0 1 1 0 0,0 0 0 0 0,1 0 0 0 0,0 1-1 0 0,1 0 1 0 0,0 0 0 0 0,1 1 0 0 0,0 1-1 0 0,0-1 1 0 0,-2 9-51 0 0,7-17 0 0 0,0 0-1 0 0,1 0 1 0 0,0 0-1 0 0,0 1 1 0 0,0-1 0 0 0,0 0-1 0 0,0 1 1 0 0,1-1 0 0 0,-1 0-1 0 0,1 1 1 0 0,0-1 0 0 0,0 0-1 0 0,0 1 1 0 0,1-1-1 0 0,-1 1 1 0 0,1-1 0 0 0,0 0-1 0 0,0 1 1 0 0,0-1 0 0 0,0 0-1 0 0,0 0 1 0 0,1 0-1 0 0,-1 0 1 0 0,1 0 0 0 0,0 0-1 0 0,0 0 1 0 0,0-1 0 0 0,0 1-1 0 0,1-1 1 0 0,-1 1 0 0 0,1-1-1 0 0,-1 0 1 0 0,1 0-1 0 0,0 0 1 0 0,0 0 0 0 0,0-1-1 0 0,0 1 1 0 0,0-1 0 0 0,0 1-1 0 0,0-1 1 0 0,1 0-1 0 0,-1-1 1 0 0,0 1 0 0 0,1 0-1 0 0,-1-1 1 0 0,0 0 0 0 0,1 0 0 0 0,3 0 44 0 0,0 0 1 0 0,-1 0-1 0 0,1-1 1 0 0,-1 0 0 0 0,1-1-1 0 0,-1 1 1 0 0,0-1-1 0 0,0 0 1 0 0,0-1 0 0 0,0 0-1 0 0,0 0 1 0 0,0 0-1 0 0,0 0 1 0 0,-1-1 0 0 0,0 0-1 0 0,0 0 1 0 0,0-1-1 0 0,0 1 1 0 0,-1-1 0 0 0,1 0-1 0 0,-1 0 1 0 0,0-2-45 0 0,74-127-4 0 0,-71 118-290 0 0,10-20-1240 0 0,-1 15-2247 0 0,-8 17 456 0 0,-2 3-2203 0 0,-2 1-2652 0 0</inkml:trace>
  <inkml:trace contextRef="#ctx0" brushRef="#br0" timeOffset="213.763">1124 1093 6401 0 0,'0'0'3290'0'0,"0"0"-1532"0"0,0 0-322 0 0,0 0 306 0 0,0 0 207 0 0,0 0-124 0 0,0 0-426 0 0,0 0-415 0 0,0 0-205 0 0,0 0-113 0 0,0 0-90 0 0,0 0-71 0 0,17-26-109 0 0,51-84-77 0 0,-51 81-188 0 0,2 0-1 0 0,1 2 0 0 0,2 1 1 0 0,0 0-1 0 0,1 2 0 0 0,9-6-130 0 0,-25 23-4 0 0,76-50-687 0 0,-17 43-6637 0 0,-47 21-4116 0 0,-14-3 6104 0 0</inkml:trace>
  <inkml:trace contextRef="#ctx0" brushRef="#br0" timeOffset="480.673">1787 692 4945 0 0,'0'0'2253'0'0,"0"0"-452"0"0,0 0-156 0 0,0 0 83 0 0,0 0-30 0 0,0 0-319 0 0,0 0-416 0 0,0 0-343 0 0,0 0-259 0 0,0 0-162 0 0,-33 22-81 0 0,-100 67-43 0 0,130-88-73 0 0,1 0-1 0 0,-1 0 1 0 0,1 0-1 0 0,-1 0 1 0 0,1 1 0 0 0,0-1-1 0 0,-1 1 1 0 0,1-1-1 0 0,0 1 1 0 0,0 0 0 0 0,0 0-1 0 0,0 0 1 0 0,1 0-1 0 0,-1 0 1 0 0,0 1-1 0 0,1-1 1 0 0,-1 0 0 0 0,1 1-1 0 0,0-1 1 0 0,0 1-1 0 0,0-1 1 0 0,0 1 0 0 0,0 0-1 0 0,1-1 1 0 0,-1 1-1 0 0,1 0-1 0 0,0 5 8 0 0,-1-4-8 0 0,1 1 0 0 0,0-1 0 0 0,0 1 0 0 0,0-1 0 0 0,0 0 0 0 0,1 1-1 0 0,0-1 1 0 0,0 0 0 0 0,0 0 0 0 0,0 1 0 0 0,1-1 0 0 0,-1 0-1 0 0,1 0 1 0 0,0-1 0 0 0,0 1 0 0 0,1 0 0 0 0,-1-1 0 0 0,1 1 0 0 0,0-1-1 0 0,0 1 1 0 0,0-1 0 0 0,0 0 0 0 0,0-1 0 0 0,1 1 0 0 0,-1-1 0 0 0,1 1-1 0 0,0-1 1 0 0,0 0 0 0 0,0 0 0 0 0,0-1 0 0 0,0 1 0 0 0,0-1-1 0 0,0 0 1 0 0,0 0 0 0 0,2 0 0 0 0,16 4-156 0 0,-1-1-1 0 0,1-1 1 0 0,0-1 0 0 0,0-1-1 0 0,1-1 1 0 0,-1-1 0 0 0,0 0-1 0 0,0-2 1 0 0,-1-1 0 0 0,8-2 156 0 0,51-19-4156 0 0,-3-8-5157 0 0,-61 25 6516 0 0</inkml:trace>
  <inkml:trace contextRef="#ctx0" brushRef="#br0" timeOffset="812.408">2083 913 520 0 0,'0'0'1659'0'0,"0"0"-529"0"0,0 0-169 0 0,0 0 309 0 0,0 0 345 0 0,0 0 224 0 0,0 0-3 0 0,0 0-206 0 0,0 0-194 0 0,0 0-151 0 0,0 0-87 0 0,0 0-16 0 0,33 11-18 0 0,101 31-49 0 0,-130-40-1033 0 0,0-1-1 0 0,0 0 1 0 0,0 0-1 0 0,0 0 0 0 0,0 0 1 0 0,0-1-1 0 0,0 1 1 0 0,0-1-1 0 0,0 0 1 0 0,0-1-1 0 0,0 1 1 0 0,0-1-1 0 0,0 1 1 0 0,0-1-1 0 0,0-1 0 0 0,0 1 1 0 0,0 0-1 0 0,-1-1 1 0 0,2 0-82 0 0,8-4 358 0 0,4 0-158 0 0,-1 0 0 0 0,0-1 0 0 0,0-1 0 0 0,-1 0 0 0 0,0-1 0 0 0,0-1 0 0 0,-1 0 0 0 0,0-1 0 0 0,-1-1 0 0 0,-1 0 0 0 0,1 0 0 0 0,-2-2 0 0 0,0 1 0 0 0,-1-1 0 0 0,0-1 0 0 0,-1 0 0 0 0,0 0-1 0 0,-1-1 1 0 0,3-9-200 0 0,-10 21-27 0 0,0 1-1 0 0,-1 0 0 0 0,1 0 0 0 0,0-1 0 0 0,-1 1 0 0 0,0 0 0 0 0,0 0 0 0 0,0-1 1 0 0,0 1-1 0 0,0 0 0 0 0,-1-1 0 0 0,1 1 0 0 0,-1 0 0 0 0,0 0 0 0 0,0 0 0 0 0,0-1 0 0 0,0 1 1 0 0,-1 0-1 0 0,1 1 0 0 0,-1-1 0 0 0,0 0 0 0 0,0 0 0 0 0,0 1 0 0 0,0-1 0 0 0,0 1 1 0 0,-1-1-1 0 0,1 1 0 0 0,-1 0 0 0 0,1 0 0 0 0,-1 0 0 0 0,0 0 0 0 0,0 1 0 0 0,0-1 0 0 0,0 1 1 0 0,0 0-1 0 0,0 0 0 0 0,0 0 0 0 0,0 0 0 0 0,-1 0 0 0 0,1 1 0 0 0,0-1 0 0 0,-1 1 1 0 0,-2 0 27 0 0,-10 0-95 0 0,0 0 1 0 0,0 1-1 0 0,1 1 1 0 0,-1 1-1 0 0,0 0 1 0 0,1 1-1 0 0,0 0 1 0 0,0 2-1 0 0,0 0 1 0 0,1 0 0 0 0,-1 1-1 0 0,2 1 1 0 0,-1 0-1 0 0,1 1 1 0 0,0 1-1 0 0,1 0 1 0 0,0 0-1 0 0,1 1 1 0 0,0 1-1 0 0,0 0 1 0 0,2 0 0 0 0,-1 1-1 0 0,0 3 95 0 0,2-8-81 0 0,1 1-1 0 0,0 0 1 0 0,1 0-1 0 0,0 0 1 0 0,0 1-1 0 0,1 0 1 0 0,0 0-1 0 0,1 0 1 0 0,0 1-1 0 0,1-1 1 0 0,0 1-1 0 0,1 0 1 0 0,0 0-1 0 0,0 0 1 0 0,1 0-1 0 0,1 0 1 0 0,0 0-1 0 0,0 0 1 0 0,1 0-1 0 0,0 1 1 0 0,1-2-1 0 0,1 1 1 0 0,0 0-1 0 0,0 0 1 0 0,1-1-1 0 0,0 1 1 0 0,5 7 81 0 0,3-3-67 0 0,1-2-1 0 0,0 1 1 0 0,1-2 0 0 0,0 0 0 0 0,1-1 0 0 0,1 0 0 0 0,0-1 0 0 0,0-1 0 0 0,0 0 0 0 0,1-1 0 0 0,1-1 0 0 0,-1-1-1 0 0,1 0 1 0 0,17 2 67 0 0,116 16-2634 0 0,-4-20-6591 0 0,-109-4 2050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22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0,'0'0'0'0'0,"0"0"0"0"0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2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1 644 0 0 0,'0'0'404'0'0,"0"0"324"0"0,0 0-44 0 0,0 0 195 0 0,0 0 404 0 0,0 0 275 0 0,0 0-6 0 0,0 0-258 0 0,0 0-329 0 0,0 0-229 0 0,0 0-97 0 0,11-3-12 0 0,201-30 3918 0 0,176-44 561 0 0,143-57-5106 0 0,-41 9 410 0 0,49 18-134 0 0,-443 92-216 0 0,-86 12 2327 0 0,-66-8-2427 0 0,-31 4-547 0 0,58 6 613 0 0,1-1 0 0 0,1-2 0 0 0,-1-1 0 0 0,0 0 0 0 0,1-3 0 0 0,0 0 0 0 0,1-1 0 0 0,0-2 0 0 0,0-1 0 0 0,1 0 0 0 0,1-2 0 0 0,-5-5-26 0 0,-8 0 234 0 0,37 43-858 0 0,5 589 116 0 0,-9-573 521 0 0,4-39 50 0 0,0-1 70 0 0,0 0 50 0 0,0 0 89 0 0,0 0 57 0 0,0 0-5 0 0,1-23 674 0 0,4 9-962 0 0,1 0 1 0 0,0 0 0 0 0,1 1 0 0 0,1 0-1 0 0,0 0 1 0 0,0 1 0 0 0,1 0 0 0 0,1 0-1 0 0,3-3-36 0 0,7-8 28 0 0,70-81 61 0 0,5 4 0 0 0,9 0-89 0 0,-97 93-373 0 0,121-108-348 0 0,-70 72-9689 0 0,-53 42-1200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1 226 6401 0 0,'0'0'3633'0'0,"0"0"-2054"0"0,0 0-937 0 0,0 0-242 0 0,0 0 162 0 0,0 0 337 0 0,0 0 276 0 0,0 0 106 0 0,0 0-43 0 0,0 0-141 0 0,34-4-186 0 0,110-14-169 0 0,0-26 279 0 0,-76 19-764 0 0,180-61 496 0 0,-80 42-1863 0 0,-165 44 483 0 0,29-4-71 0 0,-24 6-3025 0 0,-5 4-4804 0 0,-3-3 621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1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0 5753 0 0,'0'0'4437'0'0,"0"0"-2822"0"0,0 0-1195 0 0,0 0-293 0 0,0 0 102 0 0,0 0 339 0 0,0 0 291 0 0,0 0 128 0 0,0 0-32 0 0,0 0-113 0 0,0 0-109 0 0,3 10-53 0 0,24 176 1417 0 0,-38 100-1404 0 0,0-180-1196 0 0,11-61-7242 0 0,5-54 822 0 0,-1 4 4130 0 0,0-3-238 0 0</inkml:trace>
  <inkml:trace contextRef="#ctx0" brushRef="#br0" timeOffset="500.872">0 269 10810 0 0,'0'0'1181'0'0,"0"0"-532"0"0,0 0-54 0 0,0 0 409 0 0,0 0 336 0 0,0 0 62 0 0,0 0-166 0 0,0 0-282 0 0,37-1-278 0 0,121-3-191 0 0,-27-18 97 0 0,43-22 78 0 0,-26 6-2710 0 0,-51 14-6176 0 0,-71 17-2912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64 12515 0 0,'0'0'541'0'0,"0"0"-173"0"0,0 0 16 0 0,0 0 336 0 0,0 0 355 0 0,0 0 204 0 0,0 0-92 0 0,0 0-323 0 0,0 0-333 0 0,0 0-292 0 0,0 0-180 0 0,-6 1-78 0 0,4 0 19 0 0,0 0 1 0 0,0-1-1 0 0,0 1 1 0 0,0 0-1 0 0,0 0 0 0 0,0 0 1 0 0,0 0-1 0 0,0 1 1 0 0,0-1-1 0 0,1 0 0 0 0,-1 1 1 0 0,0-1-1 0 0,1 1 1 0 0,-1 0-1 0 0,1-1 0 0 0,0 1 1 0 0,0 0-1 0 0,-1 0 1 0 0,1 0-1 0 0,1 0 0 0 0,-1 0 1 0 0,0 0-1 0 0,0 0 1 0 0,1 0-1 0 0,-1 1 0 0 0,1-1 1 0 0,-1 0-1 0 0,1 0 1 0 0,0 0-1 0 0,0 1 0 0 0,0-1 1 0 0,0 0-1 0 0,1 2 0 0 0,-6 181 774 0 0,7-179-732 0 0,-1 0 0 0 0,1-1 0 0 0,0 1 0 0 0,1 0 0 0 0,-1-1 0 0 0,1 1 0 0 0,0-1 0 0 0,1 0 1 0 0,-1 0-1 0 0,1 0 0 0 0,0-1 0 0 0,0 1 0 0 0,0-1 0 0 0,1 0 0 0 0,-1 0 0 0 0,1-1 0 0 0,0 1 0 0 0,0-1 1 0 0,0 0-1 0 0,1 0 0 0 0,-1-1 0 0 0,1 1 0 0 0,0-1 0 0 0,-1-1 0 0 0,1 1 0 0 0,0-1 0 0 0,0 0 0 0 0,0 0 1 0 0,0-1-1 0 0,0 1 0 0 0,0-1 0 0 0,0-1 0 0 0,0 1 0 0 0,0-1 0 0 0,0 0 0 0 0,0-1 0 0 0,0 1 0 0 0,0-1 0 0 0,0 0 1 0 0,-1-1-1 0 0,1 1 0 0 0,-1-1 0 0 0,0 0 0 0 0,0 0 0 0 0,0-1 0 0 0,2-1-42 0 0,17-14 250 0 0,0-1-1 0 0,-1-1 0 0 0,-2-1 1 0 0,0-1-1 0 0,-1-1 1 0 0,16-26-250 0 0,-27 38 58 0 0,-5 5-8 0 0,-4 8-60 0 0,1-1 0 0 0,-1 1 0 0 0,0-1 0 0 0,0 0 1 0 0,0 1-1 0 0,1-1 0 0 0,-1 0 0 0 0,0 1 0 0 0,1-1 0 0 0,-1 0 0 0 0,0 1 0 0 0,1-1 1 0 0,-1 0-1 0 0,0 0 0 0 0,1 1 0 0 0,-1-1 0 0 0,0 0 0 0 0,1 0 0 0 0,-1 0 1 0 0,1 0-1 0 0,-1 1 0 0 0,1-1 0 0 0,-1 0 0 0 0,0 0 0 0 0,1 0 0 0 0,-1 0 1 0 0,1 0-1 0 0,-1 0 0 0 0,1 0 0 0 0,-1 0 0 0 0,1 0 0 0 0,-1 0 0 0 0,0-1 1 0 0,1 1-1 0 0,-1 0 0 0 0,1 0 0 0 0,-1 0 0 0 0,0 0 0 0 0,1-1 0 0 0,-1 1 1 0 0,1 0-1 0 0,-1 0 0 0 0,0-1 0 0 0,1 1 0 0 0,-1 0 0 0 0,0-1 0 0 0,0 1 0 0 0,1 0 1 0 0,-1-1-1 0 0,0 1 0 0 0,0 0 0 0 0,1-1 0 0 0,-1 1 0 0 0,0-1 0 0 0,0 1 1 0 0,0 0-1 0 0,0-1 0 0 0,0 1 0 0 0,1-1 0 0 0,-1 1 0 0 0,0-1 0 0 0,0 1 1 0 0,0 0-1 0 0,0-1 0 0 0,0 1 0 0 0,0-1 0 0 0,0 1 0 0 0,-1-1 0 0 0,1 1 10 0 0,2 9-2 0 0,0 1 0 0 0,1 0 0 0 0,0-1 0 0 0,0 1 0 0 0,1-1-1 0 0,0 0 1 0 0,1 0 0 0 0,0 0 0 0 0,0-1 0 0 0,1 0 0 0 0,0 0-1 0 0,1 0 1 0 0,0-1 0 0 0,0 0 0 0 0,0 0 0 0 0,1 0 0 0 0,0-1 0 0 0,0-1-1 0 0,0 1 1 0 0,1-1 0 0 0,0-1 0 0 0,0 1 0 0 0,0-1 0 0 0,1-1-1 0 0,-1 0 1 0 0,9 1 2 0 0,-7-4 139 0 0,1 0 1 0 0,-1-1-1 0 0,0 0 0 0 0,1-1 0 0 0,-1 0 0 0 0,0-1 0 0 0,0-1 0 0 0,0 1 0 0 0,0-2 0 0 0,-1 1 0 0 0,0-1 1 0 0,0-1-1 0 0,0 0 0 0 0,0-1 0 0 0,-1 1 0 0 0,0-2 0 0 0,-1 1 0 0 0,4-5-139 0 0,7-8 61 0 0,-1 0 0 0 0,-1-1 0 0 0,-1 0 0 0 0,-1-2 0 0 0,-1 0 1 0 0,-1 0-1 0 0,4-11-61 0 0,-6 15-415 0 0,3-6-985 0 0,-11 17-3417 0 0,-2 0-3752 0 0,-1 8-2496 0 0</inkml:trace>
  <inkml:trace contextRef="#ctx0" brushRef="#br0" timeOffset="312.792">1235 358 8418 0 0,'0'0'2262'0'0,"0"0"-214"0"0,0 0-226 0 0,0 0-134 0 0,0 0-212 0 0,0 0-287 0 0,0 0-302 0 0,0 0-241 0 0,30-34-187 0 0,92-108-133 0 0,-119 140-310 0 0,0 0 0 0 0,0-1 1 0 0,-1 1-1 0 0,1-1 0 0 0,-1 0 1 0 0,1 0-1 0 0,-1 1 1 0 0,0-1-1 0 0,0-1 0 0 0,0 1 1 0 0,-1 0-1 0 0,1 0 1 0 0,-1-1-1 0 0,0 1 0 0 0,0-1 1 0 0,0 1-1 0 0,0-1 0 0 0,-1 1 1 0 0,1-1-1 0 0,-1 0 1 0 0,0-1-17 0 0,-1-6 78 0 0,2 7-78 0 0,-1 0 0 0 0,0 1 0 0 0,0-1 0 0 0,0 0 0 0 0,0 0 0 0 0,-1 1 0 0 0,1-1 0 0 0,-1 0 0 0 0,0 1 0 0 0,0-1-1 0 0,0 1 1 0 0,-1-1 0 0 0,1 1 0 0 0,-1-1 0 0 0,0 1 0 0 0,0 0 0 0 0,0 0 0 0 0,0 0 0 0 0,-1 0 0 0 0,1 0 0 0 0,-1 0 0 0 0,0 1 0 0 0,1-1 0 0 0,-1 1-1 0 0,0 0 1 0 0,-1 0 0 0 0,1 0 0 0 0,0 0 0 0 0,-1 1 0 0 0,1-1 0 0 0,-1 1 0 0 0,1 0 0 0 0,-1 0 0 0 0,1 0 0 0 0,-1 0 0 0 0,-1 1 0 0 0,-1-1-32 0 0,0 1 0 0 0,-1 0 1 0 0,1 0-1 0 0,-1 1 0 0 0,1 0 1 0 0,-1 0-1 0 0,1 1 0 0 0,0 0 1 0 0,0 0-1 0 0,0 0 0 0 0,0 1 1 0 0,0 0-1 0 0,0 0 0 0 0,1 0 1 0 0,0 1-1 0 0,-1-1 0 0 0,1 1 1 0 0,0 1-1 0 0,1-1 0 0 0,-1 1 1 0 0,1 0-1 0 0,0 0 0 0 0,-1 1 32 0 0,-3 2-17 0 0,1 1 0 0 0,0 0 0 0 0,0 0-1 0 0,0 1 1 0 0,1 0 0 0 0,1 0-1 0 0,0 0 1 0 0,0 1 0 0 0,1-1 0 0 0,0 1-1 0 0,1 0 1 0 0,0 1 0 0 0,1-1-1 0 0,0 0 1 0 0,1 1 0 0 0,0-1 0 0 0,1 1-1 0 0,0-1 1 0 0,1 1 0 0 0,0-1-1 0 0,1 1 1 0 0,0-1 0 0 0,1 0 0 0 0,0 0-1 0 0,1 0 1 0 0,0 0 0 0 0,1 1 17 0 0,6 0-75 0 0,0 0 1 0 0,0-1-1 0 0,2 0 1 0 0,-1-1-1 0 0,1 0 1 0 0,1-1-1 0 0,0 0 1 0 0,0-1-1 0 0,0-1 1 0 0,1 0-1 0 0,0-1 1 0 0,1-1-1 0 0,-1 0 1 0 0,1-1-1 0 0,0-1 1 0 0,4 0 74 0 0,96 12-9160 0 0,-89-14-934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5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 10986 0 0,'0'0'2921'0'0,"0"0"-1630"0"0,0 0-658 0 0,0 0-103 0 0,0 0 162 0 0,0 0 175 0 0,0 0 30 0 0,0 0-88 0 0,-5 35-123 0 0,-13 113-146 0 0,20-25 225 0 0,50 240-97 0 0,-40-276-3780 0 0,-12-82 2059 0 0,2-1-1980 0 0,-1-4-5997 0 0,-1-3 2973 0 0</inkml:trace>
  <inkml:trace contextRef="#ctx0" brushRef="#br0" timeOffset="391.439">273 351 8434 0 0,'0'0'2038'0'0,"0"0"-422"0"0,0 0-220 0 0,-33 20-82 0 0,-101 65-14 0 0,61-32 833 0 0,45-26-1014 0 0,28-26-1108 0 0,-1-1 1 0 0,1 1-1 0 0,-1-1 1 0 0,1 1-1 0 0,0-1 1 0 0,-1 1-1 0 0,1-1 1 0 0,0 1-1 0 0,0-1 1 0 0,-1 1-1 0 0,1-1 1 0 0,0 1-1 0 0,0 0 0 0 0,0-1 1 0 0,0 1-1 0 0,0-1 1 0 0,0 1-1 0 0,0 0 1 0 0,0-1-1 0 0,0 1 1 0 0,0-1-1 0 0,0 1 1 0 0,0 0-1 0 0,0-1 1 0 0,0 1-1 0 0,0-1 0 0 0,1 1 1 0 0,-1-1-1 0 0,0 1 1 0 0,0 0-1 0 0,1-1 1 0 0,-1 1-1 0 0,0-1 1 0 0,1 1-1 0 0,-1-1 1 0 0,1 0-1 0 0,-1 1 1 0 0,1-1-1 0 0,-1 1 0 0 0,0-1 1 0 0,1 0-1 0 0,-1 1 1 0 0,1-1-1 0 0,0 0 1 0 0,-1 0-1 0 0,1 1 1 0 0,-1-1-1 0 0,1 0 1 0 0,-1 0-1 0 0,1 0 0 0 0,0 0 1 0 0,-1 0-1 0 0,1 0 1 0 0,-1 0-1 0 0,1 0 1 0 0,0 0-1 0 0,-1 0 1 0 0,1 0-1 0 0,-1 0 1 0 0,1 0-12 0 0,36 2 582 0 0,-1-1 1 0 0,0-2-1 0 0,0-2 0 0 0,33-6-582 0 0,-33 3 504 0 0,-1 2 0 0 0,1 1 0 0 0,0 2 0 0 0,36 4-504 0 0,-65-1 34 0 0,-1 1 0 0 0,0 0 0 0 0,1 0 0 0 0,-2 1 1 0 0,1 0-1 0 0,0 0 0 0 0,-1 0 0 0 0,1 0 1 0 0,-1 1-1 0 0,-1 0 0 0 0,1 0 0 0 0,0 0 1 0 0,-1 1-1 0 0,0 0 0 0 0,-1-1 0 0 0,1 1 1 0 0,-1 1-1 0 0,0-1 0 0 0,-1 0 0 0 0,2 6-34 0 0,2 0 2 0 0,59 69-108 0 0,-24-70-3059 0 0,-27-11-1927 0 0,0 0-4849 0 0,-10 0 3176 0 0</inkml:trace>
  <inkml:trace contextRef="#ctx0" brushRef="#br0" timeOffset="1140.29">162 347 0 0 0,'0'0'1086'0'0,"0"0"582"0"0,0 0 212 0 0,0 0 13 0 0,0 0-57 0 0,0 0-84 0 0,0 0-98 0 0,5-3-137 0 0,112-61 5940 0 0,14-17-6718 0 0,-94 48-1994 0 0,-26 22-1886 0 0,1 1-3621 0 0,-6 6-3562 0 0</inkml:trace>
  <inkml:trace contextRef="#ctx0" brushRef="#br0" timeOffset="2309.433">996 432 4689 0 0,'0'0'1864'0'0,"0"0"-302"0"0,0 0-246 0 0,0 0-2 0 0,0 0 97 0 0,0 0-12 0 0,0 0-216 0 0,0 0-312 0 0,0 0-261 0 0,0 0-180 0 0,0 0-86 0 0,-18 24-63 0 0,-58 80-51 0 0,66-89-169 0 0,1-1 0 0 0,0 1 1 0 0,1 1-1 0 0,1-1 1 0 0,1 1-1 0 0,0 0 0 0 0,1 1 1 0 0,-1 8-62 0 0,-5 14 61 0 0,-11 49 90 0 0,22-87-82 0 0,0-1 58 0 0,0 0 78 0 0,9-24 583 0 0,21-35-656 0 0,4 1 0 0 0,1 2-1 0 0,4 1 1 0 0,1 2 0 0 0,10-6-132 0 0,-48 56-8 0 0,0 0-8 0 0,1-1 0 0 0,0 1-1 0 0,0-1 1 0 0,0 1 0 0 0,0 0-1 0 0,0 0 1 0 0,1 1 0 0 0,-1-1-1 0 0,1 0 1 0 0,0 1 0 0 0,-1 0-1 0 0,1 0 1 0 0,0 0 0 0 0,0 1-1 0 0,1-1 1 0 0,-1 1 0 0 0,0 0 0 0 0,3 0 16 0 0,8 56-259 0 0,-15 35 383 0 0,8 55 209 0 0,-7-143-247 0 0,1 1 0 0 0,-1 0 0 0 0,1 0 0 0 0,0 0-1 0 0,0-1 1 0 0,0 1 0 0 0,0-1 0 0 0,0 1 0 0 0,0-1 0 0 0,1 0 0 0 0,-1 0-1 0 0,1 0 1 0 0,-1 0 0 0 0,1 0 0 0 0,0-1 0 0 0,0 1 0 0 0,0-1-1 0 0,0 0 1 0 0,0 0 0 0 0,0 0 0 0 0,0 0 0 0 0,0 0 0 0 0,0-1 0 0 0,0 1-1 0 0,1-1 1 0 0,-1 0 0 0 0,0 0 0 0 0,0 0 0 0 0,0-1 0 0 0,1 1-1 0 0,-1-1 1 0 0,0 1 0 0 0,0-1 0 0 0,0 0 0 0 0,0 0 0 0 0,0-1 0 0 0,0 1-1 0 0,0 0 1 0 0,0-1 0 0 0,-1 0 0 0 0,1 0 0 0 0,-1 0 0 0 0,1 0-1 0 0,-1 0 1 0 0,0 0 0 0 0,3-3-86 0 0,11-12 194 0 0,0 0 0 0 0,-2-1 0 0 0,0 0 0 0 0,0-1 1 0 0,-2-1-1 0 0,-1 0 0 0 0,0-1 0 0 0,-1 0 0 0 0,-2 0 0 0 0,0-1 0 0 0,4-17-194 0 0,-1-23-4171 0 0,-7 0-4258 0 0,-4 60-1198 0 0</inkml:trace>
  <inkml:trace contextRef="#ctx0" brushRef="#br0" timeOffset="2605.313">1657 498 9610 0 0,'0'0'2143'0'0,"0"0"-633"0"0,0 0-481 0 0,0 0-106 0 0,0 0-7 0 0,0 0-97 0 0,0 0-197 0 0,0 0-191 0 0,0 0-145 0 0,0 0-87 0 0,0 0-91 0 0,0 0-24 0 0,0 32-24 0 0,3 102-35 0 0,12-73 16 0 0,-9-54-30 0 0,-2-2 108 0 0,0-1-1 0 0,0 0 1 0 0,0 0 0 0 0,0 0-1 0 0,1-1 1 0 0,-1 1-1 0 0,1-1 1 0 0,0 0-1 0 0,0 0 1 0 0,0-1-1 0 0,1 0 1 0 0,-1 0-1 0 0,1 0 1 0 0,-1 0-1 0 0,1-1 1 0 0,-1 0 0 0 0,1 0-1 0 0,0 0 1 0 0,0-1-1 0 0,-1 0 1 0 0,1 0-1 0 0,0-1 1 0 0,0 1-1 0 0,-1-1 1 0 0,1 0-1 0 0,0-1 1 0 0,-1 0-1 0 0,1 1 1 0 0,-1-2 0 0 0,0 1-1 0 0,0-1 1 0 0,0 1-1 0 0,0-1 1 0 0,0-1-1 0 0,4-3-118 0 0,0-1 127 0 0,0 0-1 0 0,0-1 1 0 0,-1-1 0 0 0,0 1-1 0 0,-1-1 1 0 0,0-1 0 0 0,0 1-1 0 0,-1-1 1 0 0,-1 0 0 0 0,0-1-1 0 0,0 1 1 0 0,-1-1-1 0 0,-1 0 1 0 0,0 0 0 0 0,0 0-1 0 0,-1 0 1 0 0,-1-1 0 0 0,0 1-1 0 0,-1 0 1 0 0,0-5-127 0 0,-1 12-49 0 0,1 0 1 0 0,-1 1-1 0 0,0-1 1 0 0,-1 1-1 0 0,1-1 0 0 0,-1 1 1 0 0,0-1-1 0 0,0 1 1 0 0,0 0-1 0 0,0 0 1 0 0,-1 0-1 0 0,0 0 0 0 0,0 0 1 0 0,0 0-1 0 0,0 1 1 0 0,-1-1-1 0 0,1 1 1 0 0,-1 0-1 0 0,0 0 0 0 0,0 1 1 0 0,0-1-1 0 0,0 1 1 0 0,0 0-1 0 0,0 0 1 0 0,-1 0-1 0 0,1 0 1 0 0,-1 1-1 0 0,0 0 0 0 0,-3-1 49 0 0,-1 1-630 0 0,0-1 0 0 0,1 2 0 0 0,-1-1 0 0 0,0 1 0 0 0,1 1 0 0 0,-1 0 0 0 0,0 0 0 0 0,1 0 0 0 0,-1 1 0 0 0,1 0 0 0 0,0 1 0 0 0,0 0 0 0 0,0 0 0 0 0,0 1 0 0 0,-7 4 630 0 0,-6 7-6222 0 0,5-4-2196 0 0</inkml:trace>
  <inkml:trace contextRef="#ctx0" brushRef="#br0" timeOffset="3056.401">2160 531 7210 0 0,'0'0'2992'0'0,"0"0"-925"0"0,0 0-340 0 0,0 0-53 0 0,0 0-183 0 0,0 0-373 0 0,0 0-429 0 0,0 0-314 0 0,0 0-179 0 0,0 0-75 0 0,0 0-43 0 0,0 0-16 0 0,0 0 16 0 0,-5 14 7 0 0,-14 44-5 0 0,19-55-63 0 0,-1-1 1 0 0,1 0-1 0 0,0 0 1 0 0,1 1-1 0 0,-1-1 1 0 0,0 0-1 0 0,1 0 0 0 0,-1 1 1 0 0,1-1-1 0 0,0 0 1 0 0,0 0-1 0 0,0 0 1 0 0,0 0-1 0 0,0 0 0 0 0,0 0 1 0 0,0 0-1 0 0,1 0 1 0 0,-1-1-1 0 0,0 1 1 0 0,1 0-1 0 0,0-1 0 0 0,-1 1 1 0 0,1-1-1 0 0,0 1 1 0 0,0-1-1 0 0,0 0 1 0 0,0 0-1 0 0,0 0 0 0 0,0 0 1 0 0,0 0-1 0 0,0-1 1 0 0,1 1-1 0 0,-1-1 1 0 0,0 1-1 0 0,0-1 0 0 0,0 0 1 0 0,1 1-1 0 0,-1-1 1 0 0,0-1-1 0 0,1 1 1 0 0,-1 0-1 0 0,0 0 0 0 0,1-1-17 0 0,5 1 138 0 0,0-1-1 0 0,0 0 0 0 0,-1 0 0 0 0,1 0 0 0 0,0-1 0 0 0,-1 0 0 0 0,0-1 0 0 0,1 1 1 0 0,-1-1-1 0 0,0-1 0 0 0,0 0 0 0 0,-1 0 0 0 0,1 0 0 0 0,-1 0 0 0 0,0-1 0 0 0,0 0 1 0 0,4-5-138 0 0,142-132 432 0 0,-118 119-716 0 0,-30 53-454 0 0,-2-15 716 0 0,-3-10 33 0 0,1 1 0 0 0,0-1-1 0 0,0 1 1 0 0,1-1 0 0 0,0 1 0 0 0,0-1 0 0 0,0 0-1 0 0,0 1 1 0 0,1-1 0 0 0,0 0 0 0 0,0 0 0 0 0,0 0 0 0 0,1 0-1 0 0,0 0 1 0 0,0-1 0 0 0,0 1 0 0 0,0-1 0 0 0,1 0-1 0 0,0 0 1 0 0,0 0 0 0 0,0 0 0 0 0,0 0 0 0 0,0-1 0 0 0,5 3-11 0 0,79 5 1655 0 0,-81-13-1468 0 0,0 0-1 0 0,-1-1 1 0 0,1 0 0 0 0,-1 0 0 0 0,0 0 0 0 0,0 0 0 0 0,0-1 0 0 0,0 0 0 0 0,0-1 0 0 0,-1 1 0 0 0,0-1 0 0 0,0 0 0 0 0,0 0 0 0 0,-1-1 0 0 0,1 1 0 0 0,2-6-187 0 0,31-69 181 0 0,-27 55-3401 0 0,0 1-4674 0 0,-6 16-4158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8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212 431 14443 0 0,'0'0'766'0'0,"0"0"-382"0"0,0 0-120 0 0,0 0 221 0 0,0 0 301 0 0,0 0 126 0 0,0 0-60 0 0,0 0-176 0 0,-4 38-204 0 0,-12 121-162 0 0,7 192 284 0 0,18-270 402 0 0,-5-59-5076 0 0,-2-6-8279 0 0,-2-20 6858 0 0</inkml:trace>
  <inkml:trace contextRef="#ctx0" brushRef="#br0" timeOffset="241.775">133 512 8042 0 0,'0'0'2919'0'0,"0"0"-1575"0"0,0 0-600 0 0,0 0 142 0 0,0 0 274 0 0,0 0 143 0 0,0 0-96 0 0,0 0-204 0 0,0 0-178 0 0,0 0-155 0 0,37-4-135 0 0,118-11-131 0 0,42-6 323 0 0,-66 11-894 0 0,-44 8-3331 0 0,-73 4-93 0 0,-8 4-3626 0 0,-5-3-79 0 0</inkml:trace>
  <inkml:trace contextRef="#ctx0" brushRef="#br0" timeOffset="423.753">166 821 6825 0 0,'0'0'1385'0'0,"0"0"-409"0"0,0 0 240 0 0,0 0 337 0 0,0 0 79 0 0,0 0-248 0 0,0 0-432 0 0,0 0-263 0 0,219-29-201 0 0,-176 21-136 0 0,3 1-120 0 0,2 0-152 0 0,-2 3-168 0 0,-2 0-344 0 0,-4 0-593 0 0,-1 4-1215 0 0,-13 0-2353 0 0,-10 0-4793 0 0</inkml:trace>
  <inkml:trace contextRef="#ctx0" brushRef="#br0" timeOffset="690.832">1063 718 7114 0 0,'0'0'2368'0'0,"0"0"-1100"0"0,0 0-384 0 0,0 0 219 0 0,0 0 214 0 0,0 0 0 0 0,0 0-232 0 0,0 0-251 0 0,0 0-176 0 0,0 0-174 0 0,36 0-131 0 0,113 0-113 0 0,94-14-2353 0 0,-216 13-2474 0 0,-17 1-1071 0 0,-6 0-1009 0 0</inkml:trace>
  <inkml:trace contextRef="#ctx0" brushRef="#br0" timeOffset="940.423">1078 961 2825 0 0,'0'0'1104'0'0,"0"0"-128"0"0,0 0 80 0 0,0 0 9 0 0,0 0-89 0 0,0 0-272 0 0,202-15-312 0 0,-161 8-192 0 0,5 0-216 0 0,0-1-392 0 0,1 1-808 0 0,-12-1-2041 0 0,-12 5-1144 0 0</inkml:trace>
  <inkml:trace contextRef="#ctx0" brushRef="#br0" timeOffset="1338.544">1757 1149 4833 0 0,'0'0'5156'0'0,"0"0"-3245"0"0,0 0-1106 0 0,0 0 97 0 0,0 0 316 0 0,0 0 231 0 0,0 0-39 0 0,0 0-251 0 0,0 0-274 0 0,0 0-182 0 0,0 0-127 0 0,0 0-82 0 0,0 0-64 0 0,15-23-79 0 0,47-72-40 0 0,-49 72-223 0 0,2 0-1 0 0,0 2 1 0 0,2-1 0 0 0,0 2 0 0 0,2 0 0 0 0,0 2 0 0 0,1 0-1 0 0,0 1 1 0 0,2 1 0 0 0,0 0 0 0 0,0 2 0 0 0,2 1-1 0 0,16-7-87 0 0,25 5-194 0 0,-63 17 169 0 0,-1 1 1 0 0,0-1 0 0 0,0 0-1 0 0,0 1 1 0 0,0 0 0 0 0,0-1-1 0 0,0 1 1 0 0,-1-1 0 0 0,1 1-1 0 0,-1 0 1 0 0,0 0 0 0 0,0-1-1 0 0,0 1 1 0 0,0 0 0 0 0,0-1 0 0 0,-1 1-1 0 0,1 0 1 0 0,-1 0 0 0 0,0-1-1 0 0,0 1 1 0 0,0 0 24 0 0,-11 67-15 0 0,64-63 241 0 0,120-76 152 0 0,-162 67-375 0 0,-8 1-13 0 0,0 0-1 0 0,0-1 1 0 0,0 1 0 0 0,0 1-1 0 0,0-1 1 0 0,0 0-1 0 0,0 0 1 0 0,0 1 0 0 0,0-1-1 0 0,1 1 1 0 0,-1 0 0 0 0,0-1-1 0 0,0 1 1 0 0,1 0-1 0 0,-1 1 1 0 0,0-1 0 0 0,0 0-1 0 0,0 1 1 0 0,1-1 0 0 0,-1 1-1 0 0,0-1 1 0 0,0 1-1 0 0,0 0 1 0 0,0 0 0 0 0,0 0-1 0 0,0 0 1 0 0,0 0 0 0 0,0 1-1 0 0,-1-1 1 0 0,1 1-1 0 0,0-1 1 0 0,-1 1 0 0 0,1-1-1 0 0,-1 1 1 0 0,1 0-1 0 0,-1 0 1 0 0,0 0 0 0 0,0 0-1 0 0,0 0 1 0 0,0 0 0 0 0,0 1 10 0 0,-2 85-486 0 0,-1-1-4480 0 0,9-71 734 0 0,2-10-3021 0 0,-7-5 994 0 0</inkml:trace>
  <inkml:trace contextRef="#ctx0" brushRef="#br0" timeOffset="1696.231">3058 736 11787 0 0,'0'0'1817'0'0,"0"0"-348"0"0,0 0-121 0 0,0 0-116 0 0,0 0-158 0 0,0 0-258 0 0,0 0-291 0 0,-30 14-209 0 0,-98 44-162 0 0,49-4-112 0 0,74-51-88 0 0,1 1 1 0 0,-1-1-1 0 0,1 1 0 0 0,0 0 0 0 0,0 0 0 0 0,0 0 0 0 0,1 0 0 0 0,-1 1 0 0 0,1-1 0 0 0,0 1 0 0 0,0 0 0 0 0,1 0 0 0 0,0 0 0 0 0,-1 0 0 0 0,2 1 1 0 0,-1-1-1 0 0,1 1 0 0 0,-1-1 0 0 0,1 1 0 0 0,1-1 0 0 0,-1 1 0 0 0,1-1 0 0 0,0 1 0 0 0,1 0 0 0 0,-1 1 46 0 0,3-5-25 0 0,-1 0-1 0 0,1 0 1 0 0,-1 0 0 0 0,1 0-1 0 0,-1 0 1 0 0,1-1-1 0 0,0 1 1 0 0,0-1 0 0 0,0 0-1 0 0,0 0 1 0 0,0 0-1 0 0,0 0 1 0 0,0-1-1 0 0,0 1 1 0 0,1-1 0 0 0,-1 0-1 0 0,0 0 1 0 0,0 0-1 0 0,0 0 1 0 0,0 0 0 0 0,2-1 25 0 0,0 1-19 0 0,19-3 116 0 0,0 0-1 0 0,0-1 1 0 0,0-2-1 0 0,-1-1 1 0 0,1 0-1 0 0,-2-2 1 0 0,1 0-1 0 0,-1-2 1 0 0,0 0 0 0 0,3-4-97 0 0,129-55 2051 0 0,-151 71-2035 0 0,-1-1 0 0 0,1 1 1 0 0,0-1-1 0 0,-1 1 0 0 0,0 0 1 0 0,1 0-1 0 0,-1 0 0 0 0,1 0 1 0 0,-1 0-1 0 0,0 1 1 0 0,0-1-1 0 0,0 1 0 0 0,0-1 1 0 0,0 1-1 0 0,0 0 0 0 0,0 0 1 0 0,-1 0-1 0 0,1 0 0 0 0,-1 0 1 0 0,1 0-1 0 0,-1 1 0 0 0,0-1 1 0 0,0 0-1 0 0,0 1 0 0 0,0-1 1 0 0,0 0-1 0 0,0 1 0 0 0,-1-1 1 0 0,1 1-1 0 0,-1 0 0 0 0,0-1 1 0 0,1 1-1 0 0,-1-1 0 0 0,0 1 1 0 0,-1 0-1 0 0,1-1 1 0 0,0 1-1 0 0,-1-1 0 0 0,0 1 1 0 0,1-1-1 0 0,-2 1-16 0 0,4 19 51 0 0,-1-17-96 0 0,-1-1 0 0 0,1 1 0 0 0,0-1 0 0 0,0 1 0 0 0,0-1 0 0 0,1 0 0 0 0,-1 0 0 0 0,1 0 0 0 0,0 1 0 0 0,0-2 0 0 0,1 1-1 0 0,-1 0 1 0 0,1 0 0 0 0,0-1 0 0 0,0 1 0 0 0,0-1 0 0 0,0 0 0 0 0,1 0 0 0 0,-1 0 0 0 0,1-1 0 0 0,0 1 0 0 0,0-1 0 0 0,0 0 0 0 0,0 0 0 0 0,0 0 0 0 0,0 0 0 0 0,0-1 0 0 0,4 1 45 0 0,99 14-4893 0 0,-37-25-6869 0 0,-57 6 7060 0 0</inkml:trace>
  <inkml:trace contextRef="#ctx0" brushRef="#br0" timeOffset="3444.799">1 155 216 0 0,'0'0'880'0'0,"0"0"-397"0"0,0 0-100 0 0,0 0 265 0 0,0 0 416 0 0,0 0 244 0 0,0 0-1 0 0,0 0-170 0 0,0 0-212 0 0,0 0-115 0 0,0 0-20 0 0,0 0 24 0 0,0 0 15 0 0,27-1 1 0 0,172-6 1324 0 0,-26-15-394 0 0,-61 7-1326 0 0,-63 8 1799 0 0,-83 7-1835 0 0,1 1-344 0 0,1-1 1 0 0,-1-1-1 0 0,1-3 0 0 0,0 0 1 0 0,-23-7-55 0 0,54 11-58 0 0,-1 0 0 0 0,1 0-1 0 0,-1 0 1 0 0,1 0 0 0 0,-1 0 0 0 0,1-1 0 0 0,0 1 0 0 0,-1 0 0 0 0,1-1-1 0 0,-1 1 1 0 0,1-1 0 0 0,0 0 0 0 0,-1 0 0 0 0,1 1 0 0 0,0-1 0 0 0,0 0-1 0 0,-1 0 1 0 0,1 0 0 0 0,0 0 0 0 0,0 0 0 0 0,0 0 0 0 0,0 0 0 0 0,0-1-1 0 0,0 1 1 0 0,1 0 0 0 0,-1-1 0 0 0,0 1 0 0 0,1 0 0 0 0,-1-1-1 0 0,1 1 1 0 0,-1-1 0 0 0,1 1 0 0 0,0-1 0 0 0,-1 1 0 0 0,1-1 0 0 0,0 1-1 0 0,0-1 1 0 0,0 1 0 0 0,0-1 0 0 0,1 0 58 0 0,61-32-10405 0 0,-42 24 3461 0 0</inkml:trace>
  <inkml:trace contextRef="#ctx0" brushRef="#br0" timeOffset="4442.652">2786 427 1464 0 0,'0'0'2045'0'0,"0"0"-676"0"0,0 0-342 0 0,0 0 57 0 0,0 0 215 0 0,0 0 112 0 0,0 0-121 0 0,0 0-291 0 0,0 0-312 0 0,0 0-229 0 0,0 0-80 0 0,0 0 49 0 0,0 0 86 0 0,6 0 86 0 0,356 1 5231 0 0,-246-6-5327 0 0,-116 5-345 0 0,0 0 95 0 0,0 0 108 0 0,-35-22 674 0 0,-110-51-956 0 0,141 70-176 0 0,1 0-1 0 0,0-1 1 0 0,0 1 0 0 0,0-1-1 0 0,0 1 1 0 0,1-1-1 0 0,-1 0 1 0 0,1 0 0 0 0,0 0-1 0 0,0 0 1 0 0,1 0 0 0 0,-1-1-1 0 0,1 1 1 0 0,0 0 0 0 0,0-1-1 0 0,0 1 1 0 0,0-4 97 0 0,3-20-3732 0 0,7 3-4031 0 0,-1 15-2356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5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31 3625 0 0,'0'0'1817'0'0,"0"0"3"0"0,0 0 152 0 0,0 0 224 0 0,0 0 12 0 0,0 0-284 0 0,0 0-409 0 0,0 0-365 0 0,0 0-261 0 0,-33 8-187 0 0,-104 24-128 0 0,72 1 142 0 0,58-25-557 0 0,2-4-129 0 0,0 1 1 0 0,1-1-1 0 0,-1 1 0 0 0,1 0 0 0 0,0 0 1 0 0,1 0-1 0 0,-1 0 0 0 0,1 1 0 0 0,0-1 1 0 0,1 1-1 0 0,-1 0 0 0 0,1 0 0 0 0,0 0 1 0 0,1 0-1 0 0,-1 0 0 0 0,1 1 0 0 0,1-1 1 0 0,-1 0-1 0 0,1 0 0 0 0,0 1 0 0 0,0-1 1 0 0,1 0-1 0 0,0 1 0 0 0,0-1 0 0 0,0 0 1 0 0,1 0-1 0 0,0 0 0 0 0,0 0 0 0 0,0 0 1 0 0,1 0-1 0 0,3 4-30 0 0,1 0-44 0 0,1-1 1 0 0,1 0 0 0 0,0-1-1 0 0,0 0 1 0 0,0 0-1 0 0,1-1 1 0 0,1 0 0 0 0,-1-1-1 0 0,1 0 1 0 0,0 0 0 0 0,0-1-1 0 0,0-1 1 0 0,1 0-1 0 0,0-1 1 0 0,4 1 43 0 0,-2-1-702 0 0,0 0 1 0 0,0-1-1 0 0,1-1 0 0 0,-1-1 1 0 0,0 0-1 0 0,1 0 0 0 0,-1-2 1 0 0,5 0 701 0 0,33-14-9122 0 0,-34 11 2303 0 0</inkml:trace>
  <inkml:trace contextRef="#ctx0" brushRef="#br0" timeOffset="248.206">601 307 688 0 0,'0'0'1171'0'0,"0"0"111"0"0,0 0 369 0 0,0 0 457 0 0,0 0 237 0 0,0 0-109 0 0,0 0-361 0 0,0 0-431 0 0,0 0-314 0 0,0 0-206 0 0,0 0-122 0 0,0 0-41 0 0,0 0-9 0 0,-13 31 18 0 0,-38 91-6 0 0,39-98 26 0 0,16-36-465 0 0,-3 6-80 0 0,140-234 2355 0 0,-125 212-2617 0 0,1 1 0 0 0,2 1 1 0 0,0 0-1 0 0,2 2 1 0 0,1 0-1 0 0,1 1 1 0 0,3-1 16 0 0,22 1-2793 0 0,-38 24-1884 0 0,-3 6-3663 0 0,-5-3-397 0 0</inkml:trace>
  <inkml:trace contextRef="#ctx0" brushRef="#br0" timeOffset="530.574">1061 97 5817 0 0,'0'0'1847'0'0,"0"0"-258"0"0,0 0-52 0 0,0 0-6 0 0,0 0-140 0 0,0 0-256 0 0,0 0-335 0 0,0 0-290 0 0,-24 34-169 0 0,-74 102-134 0 0,72-72 7 0 0,27-55-135 0 0,-1-5-19 0 0,0-1 1 0 0,0 0-1 0 0,0 0 0 0 0,1 0 0 0 0,0 0 0 0 0,-1 0 0 0 0,1 0 0 0 0,0 0 0 0 0,1 0 0 0 0,-1 0 1 0 0,0 0-1 0 0,1 0 0 0 0,0-1 0 0 0,-1 1 0 0 0,1 0 0 0 0,0-1 0 0 0,0 0 0 0 0,1 1 0 0 0,-1-1 1 0 0,0 0-1 0 0,1 0 0 0 0,0 0 0 0 0,-1-1 0 0 0,1 1 0 0 0,0-1 0 0 0,0 1 0 0 0,0-1 1 0 0,-1 0-1 0 0,2 0 0 0 0,-1 0 0 0 0,0-1 0 0 0,0 1 0 0 0,0-1 0 0 0,0 1 0 0 0,0-1 0 0 0,0 0 1 0 0,1 0-1 0 0,-1 0 0 0 0,0-1-60 0 0,8-1 255 0 0,1 0-1 0 0,-1-1 1 0 0,0 0 0 0 0,-1-1-1 0 0,1 0 1 0 0,-1 0 0 0 0,1-1 0 0 0,-1-1-1 0 0,-1 0 1 0 0,1 0 0 0 0,-1-1-1 0 0,0 0 1 0 0,0-1 0 0 0,-1 0 0 0 0,0 0-1 0 0,-1 0 1 0 0,0-1 0 0 0,0-1-1 0 0,1-2-253 0 0,-2 2 89 0 0,-1-1 0 0 0,0 1 0 0 0,0-1 0 0 0,-1 0 0 0 0,-1 0 0 0 0,0 0 0 0 0,0-1 0 0 0,-1 1 0 0 0,-1-1 0 0 0,0 0 0 0 0,0 1 0 0 0,-1-1 0 0 0,-2-11-90 0 0,2 20-101 0 0,0-1 0 0 0,-1 1 0 0 0,1 0 0 0 0,-1 0-1 0 0,0 0 1 0 0,0 0 0 0 0,0 0 0 0 0,0 0-1 0 0,-1 0 1 0 0,1 0 0 0 0,-1 0 0 0 0,0 0 0 0 0,0 1-1 0 0,0-1 1 0 0,0 1 0 0 0,0-1 0 0 0,0 1 0 0 0,-1 0-1 0 0,1 0 1 0 0,-2-1 101 0 0,-16-6-4027 0 0,-3 6-4390 0 0,16 3-2468 0 0</inkml:trace>
  <inkml:trace contextRef="#ctx0" brushRef="#br0" timeOffset="877.136">1678 39 6113 0 0,'0'0'1689'0'0,"0"0"-426"0"0,0 0 21 0 0,0 0 184 0 0,0 0-27 0 0,0 0-199 0 0,0 0-311 0 0,0 0-304 0 0,0 0-113 0 0,-34 14-90 0 0,-106 48-82 0 0,116-52-230 0 0,14-7-45 0 0,1 1 1 0 0,0-1 0 0 0,0 1-1 0 0,1 1 1 0 0,-1 0-1 0 0,1 0 1 0 0,0 0 0 0 0,0 1-1 0 0,1 0 1 0 0,0 1 0 0 0,0 0-1 0 0,0 1-67 0 0,6-8-6 0 0,0 1 1 0 0,0-1-1 0 0,1 1 0 0 0,-1 0 1 0 0,1-1-1 0 0,-1 1 0 0 0,1 0 0 0 0,-1-1 1 0 0,1 1-1 0 0,-1 0 0 0 0,1 0 0 0 0,0 0 1 0 0,-1-1-1 0 0,1 1 0 0 0,0 0 0 0 0,-1 0 1 0 0,1 0-1 0 0,0 0 0 0 0,0 0 0 0 0,0-1 1 0 0,0 1-1 0 0,0 0 0 0 0,0 0 0 0 0,0 0 1 0 0,0 0-1 0 0,1 0 0 0 0,-1 0 0 0 0,0-1 1 0 0,0 1-1 0 0,1 0 0 0 0,-1 0 0 0 0,0 0 1 0 0,1-1-1 0 0,-1 1 0 0 0,1 0 0 0 0,-1 0 1 0 0,1-1-1 0 0,0 1 0 0 0,-1 0 0 0 0,1-1 1 0 0,0 1-1 0 0,-1-1 0 0 0,1 1 0 0 0,0-1 1 0 0,-1 1-1 0 0,1-1 0 0 0,0 1 1 0 0,0-1-1 0 0,0 0 0 0 0,0 1 6 0 0,43 10 35 0 0,-10-11 72 0 0,-29-1-87 0 0,0 0 0 0 0,0 1 1 0 0,0-1-1 0 0,0 1 0 0 0,0 0 1 0 0,0 0-1 0 0,0 1 0 0 0,-1 0 1 0 0,1-1-1 0 0,0 2 0 0 0,0-1 1 0 0,-1 0-1 0 0,1 1 0 0 0,0 0 1 0 0,-1 0-1 0 0,0 0 1 0 0,1 1-1 0 0,-1 0 0 0 0,0-1 1 0 0,1 3-21 0 0,-4-3 47 0 0,-1 1 0 0 0,0 0 0 0 0,1-1 0 0 0,-1 1 1 0 0,0-1-1 0 0,-1 1 0 0 0,1 0 0 0 0,0-1 0 0 0,-1 1 0 0 0,0-1 1 0 0,1 1-1 0 0,-1-1 0 0 0,0 1 0 0 0,0-1 0 0 0,0 1 1 0 0,-1-1-1 0 0,1 0 0 0 0,0 0 0 0 0,-1 0 0 0 0,0 1 0 0 0,1-1 1 0 0,-1-1-1 0 0,0 1 0 0 0,0 0 0 0 0,0 0 0 0 0,0-1 1 0 0,-1 1-1 0 0,1-1 0 0 0,-2 1-47 0 0,-190 131-1703 0 0,179-126-927 0 0,4-5-5568 0 0,7-2 838 0 0</inkml:trace>
  <inkml:trace contextRef="#ctx0" brushRef="#br0" timeOffset="1207.691">2033 68 10946 0 0,'0'0'2561'0'0,"0"0"-727"0"0,0 0-401 0 0,0 0-139 0 0,0 0-173 0 0,0 0-191 0 0,0 0-210 0 0,0 0-172 0 0,0 0-120 0 0,0 0-118 0 0,-32 14-100 0 0,-98 44-78 0 0,128-57-130 0 0,-52 29 129 0 0,50-23-142 0 0,4-6 5 0 0,-1 0 0 0 0,1 0 0 0 0,-1 0 0 0 0,1 0-1 0 0,0 0 1 0 0,-1 0 0 0 0,1 0 0 0 0,0 0 0 0 0,0 0 0 0 0,0 0 0 0 0,0 0 0 0 0,0 0 0 0 0,0 0 0 0 0,0 0 0 0 0,0 0 0 0 0,0 0-1 0 0,0 0 1 0 0,1 1 0 0 0,-1-1 0 0 0,0 0 0 0 0,1 0 0 0 0,-1 0 0 0 0,1-1 0 0 0,-1 1 0 0 0,1 0 0 0 0,-1 0 0 0 0,1 0 0 0 0,0 0 0 0 0,-1 0-1 0 0,1-1 1 0 0,0 1 0 0 0,0 0 0 0 0,-1 0 0 0 0,1-1 0 0 0,0 1 0 0 0,0-1 0 0 0,0 1 0 0 0,0-1 0 0 0,0 1 0 0 0,0-1 0 0 0,0 0-1 0 0,0 1 1 0 0,1-1 6 0 0,54 16-353 0 0,-42-13 312 0 0,-11-3 47 0 0,1 1 0 0 0,-1-1 0 0 0,1 1 1 0 0,-1 0-1 0 0,0-1 0 0 0,1 1 0 0 0,-1 1 0 0 0,0-1 1 0 0,0 0-1 0 0,0 1 0 0 0,0 0 0 0 0,0 0 0 0 0,0 0 1 0 0,0 0-1 0 0,-1 0 0 0 0,1 0 0 0 0,-1 1 1 0 0,1-1-1 0 0,-1 1 0 0 0,0-1 0 0 0,0 1 0 0 0,0 0 1 0 0,-1 0-1 0 0,1 0 0 0 0,-1 0 0 0 0,1 1 0 0 0,-1-1 1 0 0,0 0-1 0 0,0 0 0 0 0,0 1 0 0 0,-1-1 0 0 0,1 1 1 0 0,-1-1-1 0 0,0 0 0 0 0,0 1 0 0 0,0-1 1 0 0,0 1-1 0 0,-1-1 0 0 0,1 1 0 0 0,-1-1 0 0 0,-1 3-6 0 0,-6 6 15 0 0,0-1-1 0 0,-1-1 0 0 0,-1 1 0 0 0,0-1 1 0 0,0-1-1 0 0,-1 0 0 0 0,0 0 0 0 0,0-1 0 0 0,-1-1 1 0 0,0 0-1 0 0,-1 0 0 0 0,-10 3-14 0 0,-70 24-1799 0 0,52-24-7690 0 0,31-10-1485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62 12875 0 0,'0'0'1484'0'0,"0"0"-606"0"0,0 0-318 0 0,0 0 31 0 0,0 0 203 0 0,0 0 169 0 0,0 0-39 0 0,0 0-175 0 0,0 0-245 0 0,0 0-223 0 0,0 0-80 0 0,-1 5 1 0 0,2 130 1321 0 0,6-64-1114 0 0,27 501 166 0 0,-23-452-1448 0 0,-9-80-1720 0 0,-1-1-3391 0 0,-1-33 732 0 0,-2 0-3559 0 0</inkml:trace>
  <inkml:trace contextRef="#ctx0" brushRef="#br0" timeOffset="246.854">0 677 9986 0 0,'0'0'1391'0'0,"0"0"-489"0"0,0 0-221 0 0,0 0 139 0 0,0 0 135 0 0,0 0-19 0 0,36-8-154 0 0,112-26-215 0 0,255-53-559 0 0,-319 71-1608 0 0,12-3-2199 0 0,-2 0-4923 0 0,-73 14 5815 0 0</inkml:trace>
  <inkml:trace contextRef="#ctx0" brushRef="#br0" timeOffset="717.868">998 486 984 0 0,'0'0'2578'0'0,"0"0"-84"0"0,0 0-147 0 0,0 0-173 0 0,0 0-180 0 0,-32 19-278 0 0,-99 60-322 0 0,27 3 1293 0 0,104-81-2669 0 0,-4 1 7 0 0,0 1-1 0 0,1 1 1 0 0,0-1-1 0 0,-1 0 0 0 0,1 1 1 0 0,0 0-1 0 0,1 0 1 0 0,-1 0-1 0 0,1 0 1 0 0,0 0-1 0 0,0 0 1 0 0,0 0-1 0 0,0 1 1 0 0,1-1-1 0 0,-1 1 1 0 0,1-1-1 0 0,1 1 1 0 0,-1 0-1 0 0,0-1 1 0 0,1 1-1 0 0,0 2-24 0 0,4-4-5 0 0,0-1-1 0 0,-1 1 1 0 0,1-1 0 0 0,0 0 0 0 0,0 0-1 0 0,1 0 1 0 0,-1 0 0 0 0,0-1 0 0 0,1 0-1 0 0,-1 0 1 0 0,1 0 0 0 0,-1 0-1 0 0,1-1 1 0 0,-1 0 0 0 0,1 0 0 0 0,-1 0-1 0 0,1 0 1 0 0,0-1 5 0 0,-5 1 0 0 0,24-2 66 0 0,0-2 0 0 0,1 0 0 0 0,-1-1 0 0 0,-1-2-1 0 0,1-1 1 0 0,-1 0 0 0 0,-1-2 0 0 0,0 0-1 0 0,0-2-65 0 0,20 1 34 0 0,-34 49-20 0 0,-8-4 69 0 0,-1-31-87 0 0,-1 1 0 0 0,1-1 1 0 0,0 1-1 0 0,1-1 0 0 0,-1 1 1 0 0,1 0-1 0 0,-1-1 0 0 0,1 1 0 0 0,0 0 1 0 0,0-1-1 0 0,1 1 0 0 0,-1 0 1 0 0,1-1-1 0 0,0 1 0 0 0,0-1 1 0 0,0 1-1 0 0,0-1 0 0 0,1 1 1 0 0,-1-1-1 0 0,1 0 0 0 0,0 0 1 0 0,0 0-1 0 0,0 0 0 0 0,0 0 0 0 0,1 0 1 0 0,-1 0-1 0 0,1-1 0 0 0,0 1 1 0 0,0-1-1 0 0,-1 0 0 0 0,2 0 1 0 0,-1 0-1 0 0,0 0 0 0 0,0 0 1 0 0,0-1-1 0 0,1 0 0 0 0,-1 1 0 0 0,1-1 1 0 0,-1 0-1 0 0,4 0 4 0 0,0-1 43 0 0,0-1-1 0 0,0 0 0 0 0,0 0 1 0 0,-1 0-1 0 0,1-1 1 0 0,0 0-1 0 0,-1-1 1 0 0,1 1-1 0 0,-1-1 0 0 0,0 0 1 0 0,0-1-1 0 0,0 1 1 0 0,0-1-1 0 0,-1-1 1 0 0,1 1-1 0 0,0-2-42 0 0,28-26 180 0 0,-2-1 0 0 0,-2-2 1 0 0,-1-1-1 0 0,-2-1 0 0 0,-1-2 0 0 0,-2 0 0 0 0,-2-2 0 0 0,-1 0 1 0 0,6-23-181 0 0,-10 20 45 0 0,-2-1 1 0 0,-1-1 0 0 0,-3 0-1 0 0,-2-1 1 0 0,-2 0 0 0 0,-2 0-1 0 0,-2-1 1 0 0,-2-26-46 0 0,-1 74 3 0 0,0 0-1 0 0,0 1 1 0 0,-1-1 0 0 0,1 0 0 0 0,0 0-1 0 0,0 0 1 0 0,0 1 0 0 0,0-1 0 0 0,-1 0-1 0 0,1 0 1 0 0,0 0 0 0 0,0 1-1 0 0,-1-1 1 0 0,1 0 0 0 0,0 0 0 0 0,0 0-1 0 0,-1 0 1 0 0,1 0 0 0 0,0 0-1 0 0,0 1 1 0 0,-1-1 0 0 0,1 0 0 0 0,0 0-1 0 0,0 0 1 0 0,-1 0 0 0 0,1 0 0 0 0,0 0-1 0 0,-1 0 1 0 0,1 0 0 0 0,0 0-1 0 0,0 0 1 0 0,-1-1 0 0 0,1 1 0 0 0,0 0-1 0 0,0 0 1 0 0,-1 0 0 0 0,1 0-1 0 0,0 0 1 0 0,0 0 0 0 0,-1 0 0 0 0,1-1-1 0 0,0 1 1 0 0,0 0 0 0 0,0 0-1 0 0,-1 0 1 0 0,1-1 0 0 0,0 1 0 0 0,0 0-1 0 0,0 0 1 0 0,0-1-3 0 0,-21 103-7 0 0,4 0-1 0 0,5 0 1 0 0,5 1 0 0 0,4 0-1 0 0,4 1 1 0 0,8 36 7 0 0,29 48-412 0 0,-31-172-569 0 0,2-22-4690 0 0,0-25-3182 0 0,-6 20 2632 0 0</inkml:trace>
  <inkml:trace contextRef="#ctx0" brushRef="#br0" timeOffset="964.699">1749 423 912 0 0,'0'0'4780'0'0,"0"0"-2293"0"0,0 0-573 0 0,0 0-52 0 0,-31 29-177 0 0,-97 93-262 0 0,73-57 403 0 0,54-64-1789 0 0,0 0 0 0 0,1 0 0 0 0,-1 0 0 0 0,1 0 0 0 0,-1 1 0 0 0,1-1 0 0 0,-1 0 0 0 0,1 0 0 0 0,0 1-1 0 0,-1-1 1 0 0,1 0 0 0 0,0 0 0 0 0,0 1 0 0 0,0-1 0 0 0,0 0 0 0 0,0 0 0 0 0,0 1 0 0 0,0-1 0 0 0,1 0 0 0 0,-1 0 0 0 0,0 1 0 0 0,1-1 0 0 0,-1 0 0 0 0,1 0 0 0 0,-1 0 0 0 0,1 0 0 0 0,0 1 0 0 0,-1-1 0 0 0,1 0 0 0 0,0 0 0 0 0,0 0-1 0 0,0 0 1 0 0,-1-1 0 0 0,1 1 0 0 0,0 0 0 0 0,0 0 0 0 0,1-1 0 0 0,-1 1 0 0 0,0 0 0 0 0,0-1 0 0 0,0 1 0 0 0,0-1 0 0 0,0 1 0 0 0,1-1 0 0 0,-1 0 0 0 0,0 1 0 0 0,1-1-37 0 0,67 6 735 0 0,-61-6-596 0 0,72-3 397 0 0,-52 1-506 0 0,0 1 0 0 0,0 1 0 0 0,0 1 0 0 0,-1 1 0 0 0,1 2 0 0 0,4 2-30 0 0,3 10-1293 0 0,-27-7-3278 0 0,-5 3-5960 0 0,-3-8 6710 0 0</inkml:trace>
  <inkml:trace contextRef="#ctx0" brushRef="#br0" timeOffset="1205.889">2040 780 0 0 0,'0'0'619'0'0,"0"0"1131"0"0,0 0 433 0 0,0 0 186 0 0,0 0 168 0 0,0 0 22 0 0,34-6-225 0 0,106-21-398 0 0,-74 1 134 0 0,-57 18-1666 0 0,-4 5-296 0 0,0-1-1 0 0,0 0 1 0 0,0-1-1 0 0,-1 1 0 0 0,1-1 1 0 0,-1 0-1 0 0,0 0 1 0 0,0 0-1 0 0,-1-1 1 0 0,0 1-1 0 0,0-1 1 0 0,0 0-1 0 0,-1 0 0 0 0,1 0 1 0 0,-1 0-1 0 0,-1 0 1 0 0,1 0-1 0 0,-1 0 1 0 0,0-1-1 0 0,-1 1 0 0 0,1-1 1 0 0,-1 1-1 0 0,-1 0 1 0 0,1-1-1 0 0,-1 1 1 0 0,0-1-1 0 0,-1 1-107 0 0,-2 2-35 0 0,0 1-1 0 0,-1-1 1 0 0,0 1-1 0 0,0 0 1 0 0,0 0 0 0 0,0 0-1 0 0,0 1 1 0 0,0 0-1 0 0,-1 0 1 0 0,1 0 0 0 0,-1 1-1 0 0,0 0 1 0 0,1 0-1 0 0,-1 0 1 0 0,0 1-1 0 0,0-1 1 0 0,1 2 0 0 0,-1-1-1 0 0,0 0 1 0 0,0 1-1 0 0,1 0 1 0 0,-1 1 0 0 0,0-1-1 0 0,1 1 1 0 0,-1 0-1 0 0,1 0 1 0 0,0 1 0 0 0,0 0-1 0 0,0-1 1 0 0,0 2-1 0 0,-2 1 36 0 0,-3 2-29 0 0,0 0 0 0 0,1 1 0 0 0,0 1 0 0 0,0-1 0 0 0,1 2-1 0 0,0-1 1 0 0,0 1 0 0 0,1 0 0 0 0,1 0 0 0 0,0 1 0 0 0,0 0 0 0 0,1 0-1 0 0,0 0 1 0 0,1 1 0 0 0,0 0 0 0 0,1 0 0 0 0,0 0 0 0 0,1 0-1 0 0,1 0 1 0 0,0 0 0 0 0,0 1 0 0 0,1 7 29 0 0,2-13-63 0 0,-1 0 0 0 0,1 1 0 0 0,0-1 0 0 0,0 0 0 0 0,1 0 0 0 0,-1-1 1 0 0,2 1-1 0 0,-1-1 0 0 0,1 1 0 0 0,0-1 0 0 0,0 0 0 0 0,1 0 0 0 0,0-1 0 0 0,0 1 0 0 0,0-1 0 0 0,1 0 0 0 0,-1-1 0 0 0,1 1 1 0 0,0-1-1 0 0,0 0 0 0 0,1-1 0 0 0,3 2 63 0 0,73 31-3266 0 0,-3-14-5554 0 0,-59-17 2367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1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345 177 2913 0 0,'0'0'2283'0'0,"0"0"-1474"0"0,0 0-567 0 0,0 0 352 0 0,0 0 467 0 0,0 0 178 0 0,0 0-124 0 0,-17 32-337 0 0,-60 104-295 0 0,-128 237 112 0 0,159-303 198 0 0,57-86 2246 0 0,8-26-2796 0 0,-7 14-100 0 0,77-143 11 0 0,6 5-1 0 0,50-58-153 0 0,-64 132-245 0 0,-72 135-582 0 0,-8 17 1273 0 0,16 103 731 0 0,-15-157-1086 0 0,0 1 0 0 0,0-1 0 0 0,1 0 0 0 0,0 1 0 0 0,0-2 0 0 0,1 1 0 0 0,0 0 0 0 0,0-1 0 0 0,0 1 0 0 0,0-1 0 0 0,1 0 0 0 0,0-1 0 0 0,0 1 0 0 0,1-1 0 0 0,-1 0 0 0 0,1 0 0 0 0,-1 0 0 0 0,1-1 0 0 0,1 0 0 0 0,-1 0-1 0 0,0-1 1 0 0,4 1-91 0 0,-4-1 196 0 0,0-1 0 0 0,0-1-1 0 0,0 1 1 0 0,-1-1 0 0 0,1 0-1 0 0,0 0 1 0 0,0-1-1 0 0,0 0 1 0 0,0 0 0 0 0,0 0-1 0 0,-1 0 1 0 0,1-1 0 0 0,-1 0-1 0 0,1-1 1 0 0,-1 1-1 0 0,0-1 1 0 0,1 0 0 0 0,-1 0-1 0 0,-1 0 1 0 0,1-1 0 0 0,0 0-1 0 0,-1 0 1 0 0,0 0-1 0 0,0 0 1 0 0,0-1 0 0 0,-1 0-1 0 0,1 1 1 0 0,-1-1-1 0 0,0 0 1 0 0,0-1 0 0 0,-1 1-1 0 0,0-1 1 0 0,0 1 0 0 0,0-1-1 0 0,0 0-195 0 0,32-158 580 0 0,-27 53-4114 0 0,0 77-2363 0 0,-5 24 170 0 0,0 5-5435 0 0</inkml:trace>
  <inkml:trace contextRef="#ctx0" brushRef="#br0" timeOffset="269.371">1069 232 4241 0 0,'0'0'2022'0'0,"0"0"-799"0"0,0 0-238 0 0,0 0 154 0 0,-17 32 128 0 0,-51 101-55 0 0,47-57 38 0 0,22-63-1042 0 0,0-5-66 0 0,1 1 0 0 0,0-1 0 0 0,0 0 0 0 0,0 0 0 0 0,1-1 0 0 0,1 1 0 0 0,-1-1 0 0 0,1 1 0 0 0,1-1 0 0 0,-1 0 0 0 0,1 0 0 0 0,0-1 0 0 0,1 0 0 0 0,-1 0 0 0 0,1 0 0 0 0,0 0 0 0 0,1-1 0 0 0,0 0 0 0 0,-1 0 0 0 0,2-1 0 0 0,-1 0 0 0 0,0 0 0 0 0,1-1 0 0 0,0 0 0 0 0,-1 0 0 0 0,1-1 0 0 0,0 0 0 0 0,1 0 0 0 0,-1-1 0 0 0,0 0 0 0 0,0 0 0 0 0,1-1 0 0 0,-1 0 0 0 0,7-1-142 0 0,-11 1 148 0 0,-1 0 0 0 0,1 0 0 0 0,0-1 1 0 0,0 1-1 0 0,0-1 0 0 0,0 0 1 0 0,0 0-1 0 0,-1 0 0 0 0,1-1 0 0 0,-1 1 1 0 0,1-1-1 0 0,-1 0 0 0 0,1 0 1 0 0,-1 0-1 0 0,0 0 0 0 0,0-1 0 0 0,0 1 1 0 0,0-1-1 0 0,0 0 0 0 0,-1 0 0 0 0,1 0 1 0 0,-1 0-1 0 0,0 0 0 0 0,0 0 1 0 0,0-1-1 0 0,0 1 0 0 0,0-1 0 0 0,-1 0 1 0 0,1-1-149 0 0,11-115 1346 0 0,-13 111-1409 0 0,-1 0 0 0 0,-1 0 0 0 0,0 0 0 0 0,0 0 0 0 0,-1 1 0 0 0,0-1-1 0 0,0 1 1 0 0,-1 0 0 0 0,0 0 0 0 0,0 0 0 0 0,-1 0 0 0 0,0 1 0 0 0,-6-7 63 0 0,-58-39-5483 0 0,54 49 162 0 0,3 3-5364 0 0</inkml:trace>
  <inkml:trace contextRef="#ctx0" brushRef="#br0" timeOffset="682.447">1476 365 8026 0 0,'0'0'1589'0'0,"0"0"-323"0"0,0 0-27 0 0,0 0 112 0 0,0 0-68 0 0,0 0-271 0 0,0 0-332 0 0,0 0-216 0 0,0 0-62 0 0,0 0-32 0 0,0 0-55 0 0,0 0-83 0 0,0 0-78 0 0,8 14-46 0 0,27 48-44 0 0,-33-58-9 0 0,1 0 0 0 0,-1 1 1 0 0,1-1-1 0 0,0-1 1 0 0,0 1-1 0 0,1 0 1 0 0,-1-1-1 0 0,1 1 0 0 0,0-1 1 0 0,0 0-1 0 0,0 0 1 0 0,0-1-1 0 0,0 1 1 0 0,1-1-1 0 0,-1 0 0 0 0,1 0 1 0 0,-1-1-1 0 0,1 1 1 0 0,0-1-1 0 0,0 0 1 0 0,0 0-1 0 0,0-1 0 0 0,-1 1 1 0 0,1-1-1 0 0,0 0 1 0 0,0 0-1 0 0,0-1 1 0 0,0 1-1 0 0,0-1 0 0 0,0 0 1 0 0,-1-1-1 0 0,1 1 1 0 0,0-1-56 0 0,12-5 309 0 0,-1 0 0 0 0,-1 0 1 0 0,1-2-1 0 0,-2 0 0 0 0,1-1 1 0 0,-1 0-1 0 0,13-12-309 0 0,66-52 411 0 0,-83 107-988 0 0,-10-25 525 0 0,0-2 63 0 0,-1-1 0 0 0,1 1 0 0 0,0 0-1 0 0,0 0 1 0 0,1 0 0 0 0,0-1-1 0 0,0 1 1 0 0,0 0 0 0 0,1-1 0 0 0,-1 1-1 0 0,1-1 1 0 0,1 1 0 0 0,-1-1-1 0 0,1 0 1 0 0,0 0 0 0 0,0 0-1 0 0,0 0 1 0 0,1 0 0 0 0,0-1 0 0 0,0 0-1 0 0,0 0 1 0 0,0 0 0 0 0,1 0-1 0 0,-1 0 1 0 0,1-1 0 0 0,0 0 0 0 0,0 0-1 0 0,0-1 1 0 0,1 1 0 0 0,-1-1-1 0 0,1 0 1 0 0,-1 0 0 0 0,2-1-11 0 0,-2-1 145 0 0,1 0 0 0 0,0-1 0 0 0,-1 0 0 0 0,1 0 1 0 0,-1 0-1 0 0,0-1 0 0 0,1 0 0 0 0,-1 0 0 0 0,0 0 0 0 0,0 0 1 0 0,0-1-1 0 0,0 0 0 0 0,-1 0 0 0 0,1-1 0 0 0,-1 1 0 0 0,0-1 0 0 0,0 0 1 0 0,0 0-1 0 0,1-2-145 0 0,10-11 236 0 0,-1-1 1 0 0,0 0 0 0 0,-2-1 0 0 0,0-1-1 0 0,-1 0 1 0 0,-1 0 0 0 0,1-6-237 0 0,8-14 34 0 0,10-43-1018 0 0,-26 45-9311 0 0,-3 34-1631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1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635 781 1288 0 0,'0'0'1210'0'0,"0"0"-318"0"0,0 0-48 0 0,0 0 214 0 0,0 0 261 0 0,0 0 96 0 0,0 0-126 0 0,0 0-254 0 0,0 0-261 0 0,0 0-221 0 0,0 0-130 0 0,0 0-47 0 0,0 0 0 0 0,3 30 12 0 0,10 94 14 0 0,-7 93 1422 0 0,-25-144 881 0 0,19-79 789 0 0,-3-12-3135 0 0,1 6-134 0 0,1-13-115 0 0,1 1 0 0 0,1-1 1 0 0,1 1-1 0 0,1 0 1 0 0,1-1-1 0 0,2 2 0 0 0,0-1 1 0 0,2 1-1 0 0,0 0 0 0 0,1 0 1 0 0,2 1-1 0 0,10-16-110 0 0,-5 10 22 0 0,1 1 1 0 0,2 1-1 0 0,1 1 1 0 0,1 0-1 0 0,19-17-22 0 0,-38 40-1 0 0,0 0-1 0 0,0-1 1 0 0,0 1-1 0 0,0 0 1 0 0,0 0 0 0 0,0 0-1 0 0,0 0 1 0 0,1 1-1 0 0,-1-1 1 0 0,1 1 0 0 0,-1-1-1 0 0,1 1 1 0 0,0 0-1 0 0,-1 0 1 0 0,1 0-1 0 0,0 0 1 0 0,0 0 0 0 0,0 1-1 0 0,-1-1 1 0 0,1 1-1 0 0,0 0 1 0 0,0 0 0 0 0,0 0-1 0 0,0 0 1 0 0,0 1-1 0 0,0-1 1 0 0,0 1-1 0 0,0-1 1 0 0,-1 1 0 0 0,1 0-1 0 0,0 0 1 0 0,0 1-1 0 0,0-1 2 0 0,47 149-208 0 0,-50-149 122 0 0,0-1 0 0 0,0 1 0 0 0,0 0-1 0 0,0-1 1 0 0,0 1 0 0 0,0 0 0 0 0,0-1-1 0 0,0 1 1 0 0,0 0 0 0 0,1-1 0 0 0,-1 1-1 0 0,0 0 1 0 0,1-1 0 0 0,-1 1 0 0 0,0-1-1 0 0,1 1 1 0 0,-1 0 0 0 0,1-1 0 0 0,-1 1-1 0 0,1-1 1 0 0,-1 0 0 0 0,1 1 0 0 0,-1-1-1 0 0,1 1 1 0 0,-1-1 0 0 0,1 0 0 0 0,-1 1-1 0 0,1-1 1 0 0,0 0 0 0 0,-1 0 0 0 0,1 1-1 0 0,0-1 1 0 0,-1 0 0 0 0,1 0 0 0 0,0 0-1 0 0,-1 0 1 0 0,1 0 0 0 0,0 0 0 0 0,-1 0-1 0 0,1 0 1 0 0,0 0 0 0 0,-1 0 0 0 0,1 0-1 0 0,0 0 1 0 0,-1-1 0 0 0,1 1 0 0 0,0 0-1 0 0,-1 0 1 0 0,1-1 0 0 0,0 1 86 0 0,19-28-15221 0 0,-16 23 11324 0 0</inkml:trace>
  <inkml:trace contextRef="#ctx0" brushRef="#br0" timeOffset="423.112">495 490 3025 0 0,'0'0'3386'0'0,"0"0"-1575"0"0,0 0-516 0 0,0 0 161 0 0,0 0 202 0 0,0 0 77 0 0,0 0-203 0 0,0 0-364 0 0,0 0-225 0 0,0 0-120 0 0,0 0-69 0 0,0 0-37 0 0,17-3-68 0 0,121-13 949 0 0,215-13 81 0 0,-314 29-1061 0 0,-131-38-32 0 0,81 33-561 0 0,0 0-1 0 0,1 0 1 0 0,0-1-1 0 0,0-1 1 0 0,0 1-1 0 0,1-2 1 0 0,0 1-1 0 0,1-1 0 0 0,-4-4-24 0 0,-8-20-2296 0 0,43 31-2301 0 0,8 1-5005 0 0,-19 0 444 0 0</inkml:trace>
  <inkml:trace contextRef="#ctx0" brushRef="#br0" timeOffset="722.624">1600 788 7730 0 0,'0'0'4381'0'0,"0"0"-2288"0"0,0 0-883 0 0,0 0 97 0 0,0 0 129 0 0,0 0-23 0 0,0 0-287 0 0,0 0-425 0 0,0 0-265 0 0,0 0-138 0 0,0 0-87 0 0,0 0-10 0 0,0 0 6 0 0,-12 20-28 0 0,-79 136 172 0 0,-5 21-497 0 0,57-118-1435 0 0,5-34-6897 0 0,28-24 3514 0 0,0-1-2203 0 0</inkml:trace>
  <inkml:trace contextRef="#ctx0" brushRef="#br0" timeOffset="971.454">1228 762 8018 0 0,'0'0'2723'0'0,"0"0"-651"0"0,0 0-490 0 0,0 0-126 0 0,0 0-58 0 0,0 0-128 0 0,0 0-233 0 0,0 0-193 0 0,0 0-133 0 0,0 0-120 0 0,0 0-91 0 0,0 0-64 0 0,27 17-50 0 0,83 53-64 0 0,-37 0 224 0 0,-52-43-400 0 0,14 13-418 0 0,1-3-1 0 0,2-1 0 0 0,2-1 1 0 0,20 12 272 0 0,-23-23-2531 0 0,-12-8-4087 0 0,-12-8-4180 0 0</inkml:trace>
  <inkml:trace contextRef="#ctx0" brushRef="#br0" timeOffset="2291.828">252 77 0 0 0,'0'0'277'0'0,"0"0"845"0"0,0 0 464 0 0,0 0 273 0 0,0 0 149 0 0,0 0-49 0 0,0 0-269 0 0,0 0-275 0 0,0 0-239 0 0,0 0-206 0 0,0 0-107 0 0,0 0-81 0 0,-14-12-52 0 0,-45-37-41 0 0,57 48-597 0 0,1-1-1 0 0,0 1 1 0 0,-1 0 0 0 0,1 0-1 0 0,-1-1 1 0 0,1 1-1 0 0,-1 1 1 0 0,0-1 0 0 0,1 0-1 0 0,-1 0 1 0 0,0 0-1 0 0,1 1 1 0 0,-1-1-1 0 0,0 1 1 0 0,0 0 0 0 0,0-1-1 0 0,0 1 1 0 0,1 0-1 0 0,-1 0 1 0 0,0 0 0 0 0,0 0-1 0 0,0 0 1 0 0,0 1-1 0 0,0-1 1 0 0,1 0-1 0 0,-2 1-91 0 0,-1 0 121 0 0,0 3-87 0 0,0-1-1 0 0,0 0 1 0 0,0 1 0 0 0,0 0-1 0 0,0 0 1 0 0,1 0-1 0 0,0 1 1 0 0,0-1 0 0 0,0 1-1 0 0,0 0 1 0 0,1-1-1 0 0,-1 1 1 0 0,1 0 0 0 0,1 1-1 0 0,-2 1-33 0 0,3-5 12 0 0,-14 43 94 0 0,2 1 0 0 0,3 1 0 0 0,1-1 0 0 0,3 1 0 0 0,1 1 0 0 0,3-1 0 0 0,3 38-106 0 0,-1-39 50 0 0,32 508 341 0 0,-33-512-355 0 0,1-7 11 0 0,-1 0 0 0 0,-1-1 0 0 0,-2 1 1 0 0,-2 0-1 0 0,-1-1 0 0 0,-10 33-47 0 0,5-41 140 0 0,-9 59 635 0 0,77-74 200 0 0,71-29 321 0 0,-89 9-1662 0 0,1 2-1 0 0,0 2 1 0 0,0 2-1 0 0,40 1 367 0 0,-54 0-3579 0 0,-9 0-4097 0 0,-5-2-3755 0 0</inkml:trace>
  <inkml:trace contextRef="#ctx0" brushRef="#br0" timeOffset="3051.045">1826 144 880 0 0,'0'0'1467'0'0,"0"0"-103"0"0,0 0 70 0 0,0 0 200 0 0,0 0 118 0 0,0 0-102 0 0,0 0-213 0 0,0 0-228 0 0,0 0-189 0 0,0 0-124 0 0,0 0-81 0 0,0 0-72 0 0,20-11-50 0 0,64-32-54 0 0,-72 38-432 0 0,1-1 0 0 0,-1 2 0 0 0,0 0 0 0 0,1 0-1 0 0,0 1 1 0 0,0 1 0 0 0,0 0 0 0 0,0 0 0 0 0,1 2 0 0 0,-1 0 0 0 0,8 1-207 0 0,6-1 133 0 0,-24 0-111 0 0,0 0 0 0 0,0 1 0 0 0,0 0 0 0 0,0-1 0 0 0,0 1 0 0 0,-1 0 0 0 0,1 0 0 0 0,0 0 0 0 0,0 1 0 0 0,-1-1 0 0 0,1 1 0 0 0,-1-1 0 0 0,1 1 0 0 0,-1 0 1 0 0,0 0-1 0 0,1 0 0 0 0,-1 0 0 0 0,0 1 0 0 0,0-1 0 0 0,-1 0 0 0 0,1 1 0 0 0,0-1 0 0 0,-1 1 0 0 0,0 0 0 0 0,1-1 0 0 0,-1 1 0 0 0,0 0 0 0 0,-1 0 0 0 0,1 0 0 0 0,0 0-22 0 0,12 95 769 0 0,-12-87-690 0 0,0 125 499 0 0,-6-1-1 0 0,-18 99-577 0 0,3-29 48 0 0,9-98 4 0 0,4-53-32 0 0,2 0-1 0 0,3 0 1 0 0,4 48-20 0 0,2-85-203 0 0,-15-3 3058 0 0,-98 11-2542 0 0,73-39-1251 0 0,29 3-2639 0 0,1-4-4809 0 0,3 7-3647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7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81 133 4817 0 0,'0'0'2048'0'0,"0"0"-363"0"0,0 0-124 0 0,0 0 63 0 0,0 0 91 0 0,0 0-46 0 0,0 0-312 0 0,0 0-399 0 0,0 0-315 0 0,0 0-243 0 0,0 0-73 0 0,0 0-15 0 0,0 0-32 0 0,-10 33-18 0 0,-31 108-54 0 0,24-18 74 0 0,4 154 177 0 0,30-282-295 0 0,91-78 355 0 0,-84 63-511 0 0,2 2 0 0 0,1 1 0 0 0,0 1-1 0 0,1 1 1 0 0,0 1 0 0 0,1 2 0 0 0,1 0 0 0 0,0 3 0 0 0,0 0 0 0 0,1 2 0 0 0,17-2-8 0 0,-44 9-7 0 0,-1 0 0 0 0,0-1-1 0 0,1 2 1 0 0,-1-1 0 0 0,0 0 0 0 0,1 0 0 0 0,-1 1 0 0 0,0 0 0 0 0,1 0 0 0 0,-1 0 0 0 0,0 0 0 0 0,0 0 0 0 0,0 1 0 0 0,0-1 0 0 0,0 1 0 0 0,0 0 0 0 0,-1 0 0 0 0,1 0 0 0 0,0 0 0 0 0,-1 0 0 0 0,0 1 0 0 0,1-1 0 0 0,-1 1 0 0 0,0 0 0 0 0,0-1 0 0 0,0 1 0 0 0,-1 0 0 0 0,1 0 0 0 0,-1 0 0 0 0,0 0 0 0 0,1 1 0 0 0,-2-1 0 0 0,1 0 0 0 0,0 0 0 0 0,0 1 0 0 0,-1-1 0 0 0,0 0 0 0 0,0 1 0 0 0,0 0 6 0 0,1 6 9 0 0,-1 0-1 0 0,-1 0 0 0 0,0 1 0 0 0,0-1 0 0 0,-1 0 0 0 0,0 0 1 0 0,-1 0-1 0 0,0 0 0 0 0,0-1 0 0 0,-1 1 0 0 0,-1-1 1 0 0,-3 6-8 0 0,-3 2-16 0 0,-1 0 0 0 0,-2-1 0 0 0,1-1 1 0 0,-2 0-1 0 0,0-1 0 0 0,0 0 0 0 0,-1-1 1 0 0,-1-1-1 0 0,0-1 0 0 0,-1 0 0 0 0,0-1 1 0 0,-1-1-1 0 0,0-1 0 0 0,0-1 0 0 0,-17 4 16 0 0,28-9-142 0 0,-1 0-1 0 0,0-1 1 0 0,1 0-1 0 0,-1-1 0 0 0,0 0 1 0 0,0 0-1 0 0,0-1 1 0 0,1 0-1 0 0,-1 0 0 0 0,1-1 1 0 0,-1 0-1 0 0,1-1 1 0 0,-6-2 142 0 0,10 3-254 0 0,1 0 0 0 0,0 0 0 0 0,-1 0 0 0 0,1-1 0 0 0,0 1 0 0 0,0-1 0 0 0,1 0-1 0 0,-1 1 1 0 0,1-1 0 0 0,-1 0 0 0 0,1-1 0 0 0,0 1 0 0 0,0 0 0 0 0,0-1 0 0 0,1 1 0 0 0,-1-1 0 0 0,1 1 0 0 0,0-1 0 0 0,0 0 0 0 0,0 1 0 0 0,0-2 254 0 0,-1-38-7977 0 0,2 27 2190 0 0</inkml:trace>
  <inkml:trace contextRef="#ctx0" brushRef="#br0" timeOffset="300.251">803 542 4465 0 0,'0'0'1656'0'0,"0"0"-173"0"0,0 0 72 0 0,0 0 223 0 0,0 0 117 0 0,0 0-124 0 0,0 0-375 0 0,0 0-394 0 0,-14 33-313 0 0,-40 106-244 0 0,39-65-37 0 0,17-69-363 0 0,-1-1 1 0 0,1 1 0 0 0,0 0-1 0 0,1-1 1 0 0,-1 1 0 0 0,1-1-1 0 0,0 0 1 0 0,0 0 0 0 0,0 0-1 0 0,1 0 1 0 0,-1 0 0 0 0,1-1 0 0 0,0 1-1 0 0,0-1 1 0 0,0 0 0 0 0,0-1-1 0 0,1 1 1 0 0,-1-1 0 0 0,1 1-1 0 0,-1-1 1 0 0,1-1 0 0 0,0 1-1 0 0,0-1 1 0 0,0 0 0 0 0,0 0-1 0 0,0 0 1 0 0,0 0 0 0 0,0-1-1 0 0,0 0 1 0 0,0 0 0 0 0,1-1 0 0 0,-1 1-1 0 0,0-1 1 0 0,0 0 0 0 0,0-1-1 0 0,0 1 1 0 0,-1-1 0 0 0,1 0-1 0 0,1 0-45 0 0,10-5 177 0 0,0 0-1 0 0,0-2 0 0 0,0 1 0 0 0,-1-2 0 0 0,0 0 1 0 0,-1-1-1 0 0,0 0 0 0 0,-1-1 0 0 0,0-1 1 0 0,-1 0-1 0 0,0 0 0 0 0,-1-1 0 0 0,-1-1 1 0 0,4-7-177 0 0,-9 15 7 0 0,-1 0 1 0 0,0 0-1 0 0,-1 0 0 0 0,0-1 1 0 0,0 1-1 0 0,0-1 1 0 0,-1 0-1 0 0,0 0 1 0 0,-1 0-1 0 0,0 0 1 0 0,0 0-1 0 0,0 0 1 0 0,-1 0-1 0 0,-1 0 1 0 0,1 0-1 0 0,-1 0 1 0 0,0 0-1 0 0,-1 0 1 0 0,0 0-1 0 0,0 0 1 0 0,-1 1-1 0 0,0-1 1 0 0,0 1-1 0 0,-1-1 1 0 0,0 1-1 0 0,-4-4-7 0 0,-56-33-2105 0 0,39 36-1183 0 0,-1 2-3560 0 0,15 5-3897 0 0</inkml:trace>
  <inkml:trace contextRef="#ctx0" brushRef="#br0" timeOffset="579.604">1592 0 12979 0 0,'0'0'1055'0'0,"0"0"-359"0"0,0 0-25 0 0,0 0 315 0 0,0 0 241 0 0,0 0 46 0 0,0 0-200 0 0,0 0-311 0 0,0 0-225 0 0,0 0-151 0 0,-4 35-105 0 0,-16 109-80 0 0,-7 160 198 0 0,43 12-786 0 0,-14-246-3189 0 0,-19-62-5538 0 0,13-8 6260 0 0,-1 0-3741 0 0</inkml:trace>
  <inkml:trace contextRef="#ctx0" brushRef="#br0" timeOffset="1015.737">1256 391 7098 0 0,'0'0'1668'0'0,"0"0"-236"0"0,0 0-29 0 0,0 0 53 0 0,0 0-58 0 0,0 0-203 0 0,0 0-259 0 0,34-8-170 0 0,113-22-130 0 0,148-32 1312 0 0,-256 49-1891 0 0,-1-2-1 0 0,0-2 1 0 0,-1-1-1 0 0,-2-2 1 0 0,0-1-1 0 0,15-13-56 0 0,0-3 57 0 0,-54 70 473 0 0,-14 5-288 0 0,2 1 1 0 0,2 1-1 0 0,1 0 0 0 0,2 1 1 0 0,2 0-1 0 0,2 0 0 0 0,2 1 1 0 0,0 35-243 0 0,5-72 7 0 0,0 1 1 0 0,0-1-1 0 0,1 0 1 0 0,0 1-1 0 0,0-1 1 0 0,1 0-1 0 0,-1 0 1 0 0,1 0-1 0 0,0 0 1 0 0,1 0-1 0 0,-1 0 0 0 0,1 0 1 0 0,0-1-1 0 0,0 1 1 0 0,0-1-1 0 0,1 0 1 0 0,-1 0-1 0 0,1 0 1 0 0,0 0-1 0 0,0-1 1 0 0,1 0-1 0 0,-1 0 1 0 0,1 0-1 0 0,-1 0 1 0 0,1 0-1 0 0,0-1 1 0 0,0 0-1 0 0,0 0 0 0 0,0-1 1 0 0,1 1-1 0 0,-1-1 1 0 0,0 0-1 0 0,1-1 1 0 0,-1 1-1 0 0,3-1-7 0 0,6-1 50 0 0,-1 0-1 0 0,1-2 0 0 0,0 1 1 0 0,0-2-1 0 0,-1 0 1 0 0,0 0-1 0 0,0-1 0 0 0,9-5-49 0 0,-9 4 11 0 0,77-16 43 0 0,-88 23-53 0 0,-1 0 0 0 0,0 1 0 0 0,1 0 0 0 0,-1-1-1 0 0,0 1 1 0 0,0 0 0 0 0,0-1 0 0 0,0 1-1 0 0,-1 0 1 0 0,1 0 0 0 0,0 0 0 0 0,-1 0 0 0 0,1-1-1 0 0,-1 1 1 0 0,0 0 0 0 0,1 0 0 0 0,-1 0-1 0 0,0 0 1 0 0,0 0 0 0 0,-1 0 0 0 0,1 0 0 0 0,0 0-1 0 0,-1 0 1 0 0,1 1-1 0 0,-1 3 1 0 0,1 5-26 0 0,-1-7-47 0 0,0 1 0 0 0,0-1 0 0 0,1 0-1 0 0,-1 0 1 0 0,1 0 0 0 0,0 1-1 0 0,0-1 1 0 0,0 0 0 0 0,0 1-1 0 0,1-1 1 0 0,0 0 0 0 0,0 0-1 0 0,0 0 1 0 0,0 0 0 0 0,1 0-1 0 0,0 0 1 0 0,-1 0 0 0 0,1 0 0 0 0,1-1-1 0 0,-1 1 1 0 0,0-1 0 0 0,1 1-1 0 0,0-1 1 0 0,0 0 0 0 0,0 0-1 0 0,0 0 1 0 0,0-1 0 0 0,1 1-1 0 0,-1-1 1 0 0,1 1 0 0 0,0-1 0 0 0,0 0-1 0 0,2 0 73 0 0,33 1-3377 0 0,-13-3-5655 0 0,-14 0 310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6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247 137 0 0 0,'0'0'904'0'0,"0"0"846"0"0,0 0 106 0 0,0 0-193 0 0,0 0-212 0 0,0 0-181 0 0,0 0-93 0 0,-16-5-64 0 0,-50-14-72 0 0,64 19-958 0 0,0-1 0 0 0,0 1 0 0 0,-1 0 0 0 0,1-1 0 0 0,0 1-1 0 0,0 0 1 0 0,0 0 0 0 0,0 1 0 0 0,-1-1 0 0 0,1 0 0 0 0,0 1 0 0 0,0-1-1 0 0,0 1 1 0 0,0 0 0 0 0,0-1 0 0 0,0 1 0 0 0,0 0 0 0 0,0 1 0 0 0,0-1-1 0 0,0 0 1 0 0,0 0 0 0 0,1 1 0 0 0,-1-1 0 0 0,1 1 0 0 0,-1-1 0 0 0,1 1-1 0 0,-1 0-82 0 0,-3 3 218 0 0,-6 9-81 0 0,-1 0 0 0 0,2 1 0 0 0,0 0 0 0 0,1 0-1 0 0,1 1 1 0 0,0 0 0 0 0,1 1 0 0 0,0-1-1 0 0,2 1 1 0 0,0 1 0 0 0,1-1 0 0 0,1 1 0 0 0,0 0-1 0 0,1 0 1 0 0,1-1 0 0 0,2 19-137 0 0,-1-31 22 0 0,0 1 0 0 0,0 0-1 0 0,1-1 1 0 0,0 1 0 0 0,0 0 0 0 0,1-1 0 0 0,-1 0-1 0 0,1 1 1 0 0,0-1 0 0 0,1 0 0 0 0,-1 0 0 0 0,1 0 0 0 0,0 0-1 0 0,0 0 1 0 0,1-1 0 0 0,-1 1 0 0 0,1-1 0 0 0,0 0 0 0 0,0 0-1 0 0,1-1 1 0 0,-1 1 0 0 0,1-1 0 0 0,0 0 0 0 0,-1 0-1 0 0,1 0 1 0 0,1-1 0 0 0,-1 0 0 0 0,0 0 0 0 0,1 0 0 0 0,-1 0-1 0 0,1-1 1 0 0,-1 0 0 0 0,1 0 0 0 0,-1-1 0 0 0,1 0-1 0 0,0 0-21 0 0,6 0 130 0 0,-1-1-1 0 0,0 0 1 0 0,0-1-1 0 0,0 0 1 0 0,0-1-1 0 0,0 0 1 0 0,0-1-1 0 0,-1 0 1 0 0,0 0-1 0 0,0-2 1 0 0,0 1-1 0 0,0-1 1 0 0,-1 0-1 0 0,0-1 1 0 0,0 0-1 0 0,-1-1 1 0 0,0 1-1 0 0,0-2 1 0 0,-1 1-1 0 0,0-1 1 0 0,0 0-1 0 0,0-2-129 0 0,2-5 105 0 0,0-1-1 0 0,-1 0 1 0 0,-1 0-1 0 0,-1 0 1 0 0,-1-1-1 0 0,0 0 1 0 0,-1 0-1 0 0,-1 0 1 0 0,0-1-1 0 0,-2 1 1 0 0,0-1-1 0 0,-1-2-104 0 0,-1 10-177 0 0,0 0-1 0 0,0 0 1 0 0,-1 0 0 0 0,-1 0-1 0 0,1 1 1 0 0,-2-1-1 0 0,0 1 1 0 0,0 0 0 0 0,0 0-1 0 0,-2 0 1 0 0,1 0-1 0 0,-1 1 1 0 0,-4-5 177 0 0,-15-5-3347 0 0,2 16-6208 0 0,14 3 3006 0 0</inkml:trace>
  <inkml:trace contextRef="#ctx0" brushRef="#br0" timeOffset="330.652">597 509 10306 0 0,'0'0'2825'0'0,"0"0"-1364"0"0,0 0-635 0 0,0 0-10 0 0,0 0 86 0 0,0 0 37 0 0,0 0-143 0 0,0 0-260 0 0,0 0-148 0 0,22-32-73 0 0,70-98-69 0 0,-15 41 186 0 0,72-69 33 0 0,-147 159-498 0 0,1 1 0 0 0,-1 0 0 0 0,0 0 0 0 0,0-1 0 0 0,0 1 1 0 0,-1 0-1 0 0,1 1 0 0 0,0-1 0 0 0,-1 0 0 0 0,1 0 0 0 0,-1 1 1 0 0,0-1-1 0 0,0 1 0 0 0,0-1 0 0 0,0 1 0 0 0,0 0 0 0 0,0-1 1 0 0,-1 1-1 0 0,1 0 0 0 0,-1-1 0 0 0,0 1 0 0 0,0 0 0 0 0,0 0 1 0 0,0-1-1 0 0,0 1 0 0 0,-1 0 0 0 0,1-1 0 0 0,-1 1 33 0 0,3 13-18 0 0,-2-11 26 0 0,1 0 0 0 0,0 0 1 0 0,0 0-1 0 0,0 0 0 0 0,0-1 0 0 0,1 1 0 0 0,0 0 1 0 0,0-1-1 0 0,0 1 0 0 0,1-1 0 0 0,-1 1 0 0 0,1-1 1 0 0,0 0-1 0 0,0 0 0 0 0,1 0 0 0 0,-1-1 0 0 0,1 1 0 0 0,0-1 1 0 0,-1 0-1 0 0,2 0 0 0 0,-1 0 0 0 0,0 0 0 0 0,1-1 1 0 0,-1 0-1 0 0,1 0 0 0 0,-1 0 0 0 0,1 0 0 0 0,0-1 1 0 0,0 1-1 0 0,0-2 0 0 0,0 1 0 0 0,0 0 0 0 0,0-1 1 0 0,0 0-1 0 0,2 0-8 0 0,12-4 135 0 0,0 0 1 0 0,0-2 0 0 0,0 0-1 0 0,-1-1 1 0 0,1-1 0 0 0,-2-1-1 0 0,1 0 1 0 0,-1-1 0 0 0,-1-1 0 0 0,0-1-1 0 0,0 0 1 0 0,-1-1 0 0 0,-1-1-1 0 0,0 0 1 0 0,-1-1 0 0 0,-1 0-1 0 0,0-1 1 0 0,-1-1 0 0 0,1-1-136 0 0,14-19-1482 0 0,-9 11-5071 0 0,-10 14-4855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4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379 34 0 0 0,'0'0'207'0'0,"0"0"650"0"0,0 0 89 0 0,0 0-85 0 0,0 0-58 0 0,0 0-28 0 0,0 0 16 0 0,-1-2-39 0 0,-2-1-574 0 0,1 0-1 0 0,0 1 1 0 0,-1-1-1 0 0,0 1 1 0 0,0 0 0 0 0,1 0-1 0 0,-1 0 1 0 0,0 0-1 0 0,-1 0 1 0 0,1 1 0 0 0,0-1-1 0 0,0 1 1 0 0,-1 0-1 0 0,1 0 1 0 0,-1 0-1 0 0,1 1 1 0 0,-1-1 0 0 0,1 1-1 0 0,-1 0 1 0 0,1-1-1 0 0,-1 2 1 0 0,1-1 0 0 0,-1 0-1 0 0,1 1 1 0 0,-1 0-1 0 0,-1 0-177 0 0,-101 31-317 0 0,93-26 539 0 0,-123 56 1184 0 0,136-61-1389 0 0,-1-1 1 0 0,1 1-1 0 0,-1-1 1 0 0,1 1 0 0 0,-1-1-1 0 0,1 1 1 0 0,0-1-1 0 0,-1 1 1 0 0,1 0-1 0 0,0-1 1 0 0,0 1-1 0 0,-1 0 1 0 0,1-1-1 0 0,0 1 1 0 0,0 0-1 0 0,0-1 1 0 0,0 1 0 0 0,0 0-1 0 0,0-1 1 0 0,0 1-1 0 0,0 0 1 0 0,0 0-1 0 0,0-1 1 0 0,0 1-1 0 0,0 0 1 0 0,0-1-1 0 0,1 1 1 0 0,-1 0-1 0 0,0-1 1 0 0,1 1 0 0 0,-1-1-1 0 0,0 1 1 0 0,1 0-1 0 0,-1-1 1 0 0,0 1-1 0 0,1-1 1 0 0,-1 1-1 0 0,1-1 1 0 0,-1 1-1 0 0,1-1 1 0 0,0 0-1 0 0,-1 1 1 0 0,1-1 0 0 0,-1 1-1 0 0,1-1 1 0 0,0 0-1 0 0,-1 0 1 0 0,1 1-1 0 0,0-1 1 0 0,-1 0-1 0 0,1 0 1 0 0,0 0-1 0 0,0 0-17 0 0,41 16 913 0 0,-6-7-368 0 0,-15-5-395 0 0,-1 0 0 0 0,0 2 0 0 0,0 0 0 0 0,-1 2 0 0 0,0 0-1 0 0,0 1 1 0 0,-1 1 0 0 0,1 1-150 0 0,-17-10 60 0 0,1 1-1 0 0,-1 0 1 0 0,1 1 0 0 0,-1-1 0 0 0,1 0-1 0 0,-1 1 1 0 0,0-1 0 0 0,0 1-1 0 0,0 0 1 0 0,-1 0 0 0 0,1 0 0 0 0,-1-1-1 0 0,1 2 1 0 0,-1-1 0 0 0,0 0 0 0 0,0 0-1 0 0,0 0 1 0 0,-1 0 0 0 0,1 1-1 0 0,-1-1 1 0 0,0 0 0 0 0,0 0 0 0 0,0 1-1 0 0,0-1 1 0 0,0 0 0 0 0,-1 1-1 0 0,0-1 1 0 0,1 0 0 0 0,-1 0 0 0 0,0 0-1 0 0,-1 0 1 0 0,0 3-60 0 0,-12 7 62 0 0,0-2-1 0 0,-1 0 1 0 0,0 0 0 0 0,0-1-1 0 0,-1-1 1 0 0,0-1 0 0 0,-1 0-1 0 0,0-1 1 0 0,0-1 0 0 0,-1-1 0 0 0,1 0-1 0 0,-15 1-61 0 0,27-4-122 0 0,-1-1-1 0 0,1 0 0 0 0,0 0 0 0 0,-1 0 1 0 0,1 0-1 0 0,0-1 0 0 0,-1 0 1 0 0,1 0-1 0 0,-1-1 0 0 0,1 0 1 0 0,-1 1-1 0 0,1-2 0 0 0,0 1 1 0 0,0-1-1 0 0,0 1 0 0 0,0-2 0 0 0,-2 0 123 0 0,3-20-4807 0 0,11 10-1539 0 0,-3 5 1428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1706 460 4665 0 0,'0'0'1775'0'0,"0"0"-153"0"0,0 0 155 0 0,0 0 148 0 0,0 0-85 0 0,0 0-318 0 0,0 0-454 0 0,0 0-350 0 0,-11 34-206 0 0,-28 101-36 0 0,38-134-452 0 0,0 0 0 0 0,0 0 0 0 0,0 0-1 0 0,1 1 1 0 0,-1-1 0 0 0,0 1 0 0 0,1-1 0 0 0,-1 0 0 0 0,1 1 0 0 0,-1-1 0 0 0,1 1 0 0 0,0-1 0 0 0,-1 1 0 0 0,1-1-1 0 0,0 1 1 0 0,0-1 0 0 0,0 1 0 0 0,0-1 0 0 0,1 1 0 0 0,-1-1 0 0 0,0 1 0 0 0,1-1 0 0 0,-1 1 0 0 0,0-1 0 0 0,1 1-1 0 0,0-1 1 0 0,-1 0 0 0 0,1 1 0 0 0,0-1 0 0 0,0 0 0 0 0,0 0 0 0 0,0 1 0 0 0,0-1 0 0 0,0 0 0 0 0,0 0-1 0 0,0 0 1 0 0,0 0 0 0 0,1 0 0 0 0,0 0-24 0 0,3 1 220 0 0,3 1-4 0 0,-1 0-1 0 0,2-1 1 0 0,-1 0-1 0 0,0 0 1 0 0,0-1-1 0 0,0 0 1 0 0,1-1-1 0 0,-1 0 1 0 0,0 0 0 0 0,1-1-1 0 0,-1 0 1 0 0,0 0-1 0 0,0-1 1 0 0,1 0-1 0 0,-1 0 1 0 0,-1-1-1 0 0,1 0 1 0 0,0-1-1 0 0,-1 0 1 0 0,1 0 0 0 0,-1 0-1 0 0,-1-1 1 0 0,1 0-1 0 0,0 0 1 0 0,-1-1-1 0 0,0 0 1 0 0,-1 0-1 0 0,1 0 1 0 0,-1-1-1 0 0,0 1 1 0 0,-1-1 0 0 0,1-1-216 0 0,-1 4-35 0 0,-1 0 1 0 0,1-1-1 0 0,-1 1 1 0 0,0-1-1 0 0,0 1 1 0 0,-1-1-1 0 0,1 0 1 0 0,-1 0-1 0 0,0 0 1 0 0,-1 0-1 0 0,1 0 1 0 0,-1-1-1 0 0,0 1 1 0 0,0 0-1 0 0,-1-1 1 0 0,1 1-1 0 0,-1-1 1 0 0,-1 1-1 0 0,1-1 1 0 0,-1 1-1 0 0,0 0 1 0 0,0-1-1 0 0,0 1 1 0 0,-1 0-1 0 0,1 0 1 0 0,-1 0-1 0 0,-1 0 1 0 0,1 0-1 0 0,-1 0 1 0 0,0 1-1 0 0,0-1 1 0 0,0 1-1 0 0,0 0 1 0 0,-1-1-1 0 0,0 2 1 0 0,0-1-1 0 0,0 0 35 0 0,-3 1-506 0 0,1 1 0 0 0,-1-1 0 0 0,0 1 0 0 0,0 0-1 0 0,-1 1 1 0 0,1-1 0 0 0,0 2 0 0 0,0-1 0 0 0,-1 1-1 0 0,1 0 1 0 0,0 0 0 0 0,-1 1 0 0 0,0 0 506 0 0,-58 16-11010 0 0,46-9 3927 0 0</inkml:trace>
  <inkml:trace contextRef="#ctx0" brushRef="#br0" timeOffset="536.353">2273 523 8786 0 0,'0'0'1787'0'0,"0"0"-204"0"0,0 0-25 0 0,0 0-61 0 0,0 0-199 0 0,0 0-361 0 0,-31 20-420 0 0,-96 65-304 0 0,125-84-213 0 0,0-1 1 0 0,0 1-1 0 0,-1 0 1 0 0,1 0 0 0 0,0 1-1 0 0,0-1 1 0 0,0 0-1 0 0,0 1 1 0 0,1-1-1 0 0,-1 1 1 0 0,0-1-1 0 0,1 1 1 0 0,-1 0-1 0 0,1 0 1 0 0,-1 0-1 0 0,1 0 1 0 0,0 0-1 0 0,0 0 1 0 0,0 0-1 0 0,0 0 1 0 0,0 0-1 0 0,0 1 1 0 0,0-1-1 0 0,1 0 1 0 0,0 0-1 0 0,-1 1 1 0 0,1 1-1 0 0,0 4-30 0 0,0-5 18 0 0,-1 1 0 0 0,1-1 0 0 0,-1 1 0 0 0,1-1 0 0 0,0 1 0 0 0,1 0 0 0 0,-1-1 0 0 0,1 1 0 0 0,-1-1-1 0 0,1 1 1 0 0,0-1 0 0 0,0 0 0 0 0,1 1 0 0 0,-1-1 0 0 0,1 0 0 0 0,0 0 0 0 0,-1 0 0 0 0,1 0 0 0 0,1 0 0 0 0,-1 0 0 0 0,0 0 0 0 0,1-1 0 0 0,-1 1 0 0 0,1-1 0 0 0,0 0 0 0 0,0 0 0 0 0,0 0 0 0 0,0 0 0 0 0,0 0 0 0 0,0-1 0 0 0,0 1 0 0 0,1-1 0 0 0,-1 0 0 0 0,1 0 0 0 0,-1 0-1 0 0,0 0 1 0 0,3-1 12 0 0,7 2 101 0 0,0-2-1 0 0,1 1 0 0 0,-1-2 1 0 0,0 0-1 0 0,0-1 0 0 0,0 0 1 0 0,0 0-1 0 0,0-2 0 0 0,-1 0 0 0 0,1 0 1 0 0,-1-1-1 0 0,0 0 0 0 0,0-1 1 0 0,-1-1-1 0 0,8-5-100 0 0,6-5 450 0 0,-1-1 0 0 0,-1-1-1 0 0,-1-2 1 0 0,-1 0 0 0 0,0-1 0 0 0,7-11-450 0 0,-5 4 175 0 0,-2 0 0 0 0,-1-2 0 0 0,-1 0-1 0 0,-2-1 1 0 0,-1-1 0 0 0,-1-1 0 0 0,-2 0 0 0 0,-2 0 0 0 0,7-30-175 0 0,-16 49-20 0 0,0 1 1 0 0,0-1 0 0 0,-1 1-1 0 0,-1-1 1 0 0,-1 0-1 0 0,0 1 1 0 0,0-1 0 0 0,-3-7 19 0 0,3 17-31 0 0,0 1 0 0 0,-1-1 0 0 0,1 1 1 0 0,-1-1-1 0 0,0 1 0 0 0,0-1 0 0 0,0 1 1 0 0,-1 0-1 0 0,1 0 0 0 0,-1 0 0 0 0,0 1 1 0 0,0-1-1 0 0,-1 1 0 0 0,1-1 0 0 0,-1 1 1 0 0,1 0-1 0 0,-1 0 0 0 0,0 1 0 0 0,0-1 0 0 0,-1 1 1 0 0,1 0-1 0 0,0 0 0 0 0,-1 0 0 0 0,1 0 1 0 0,-1 1-1 0 0,0 0 0 0 0,1 0 31 0 0,-4 0-40 0 0,1 1 0 0 0,0 0-1 0 0,0 0 1 0 0,0 0 0 0 0,0 1-1 0 0,0 0 1 0 0,0 1 0 0 0,0 0 0 0 0,0 0-1 0 0,0 0 1 0 0,1 1 0 0 0,-1-1 0 0 0,1 2-1 0 0,-1-1 1 0 0,1 1 0 0 0,0 0-1 0 0,1 0 1 0 0,-1 1 0 0 0,1-1 0 0 0,-4 6 40 0 0,-86 116-199 0 0,86-111 186 0 0,1 1 0 0 0,0 0 0 0 0,1 0-1 0 0,1 1 1 0 0,1 0 0 0 0,0 0 0 0 0,2 0 0 0 0,0 0 0 0 0,0 1 0 0 0,2-1 0 0 0,0 1 0 0 0,2 16 13 0 0,2-23-23 0 0,1 0 1 0 0,0-1 0 0 0,0 1 0 0 0,1-1 0 0 0,1 0 0 0 0,0-1 0 0 0,0 1 0 0 0,1-1 0 0 0,0 0 0 0 0,0-1 0 0 0,1 0 0 0 0,1 0-1 0 0,-1 0 1 0 0,1-1 0 0 0,0-1 0 0 0,1 1 0 0 0,-1-2 0 0 0,1 1 0 0 0,0-1 0 0 0,1-1 0 0 0,-1 0 0 0 0,1 0 0 0 0,0-1 0 0 0,0 0-1 0 0,7 0 23 0 0,150 12-3485 0 0,-63-48-7071 0 0,-87 22 6608 0 0,-4 3 1145 0 0</inkml:trace>
  <inkml:trace contextRef="#ctx0" brushRef="#br0" timeOffset="785.063">2912 435 920 0 0,'0'0'1562'0'0,"0"0"-149"0"0,0 0 151 0 0,0 0 232 0 0,0 0 136 0 0,0 0-121 0 0,0 0-328 0 0,0 0-368 0 0,0 0-288 0 0,0 0-204 0 0,0 0-87 0 0,0 0-8 0 0,0 0-21 0 0,-6 31-18 0 0,-15 95-11 0 0,20-125-460 0 0,0 0 0 0 0,1 0 1 0 0,-1 0-1 0 0,0 0 0 0 0,1 0 1 0 0,-1 0-1 0 0,1 0 1 0 0,0 0-1 0 0,-1 1 0 0 0,1-1 1 0 0,0 0-1 0 0,0 0 0 0 0,-1 0 1 0 0,1 0-1 0 0,0 0 0 0 0,0 1 1 0 0,0-1-1 0 0,0 0 0 0 0,1 0 1 0 0,-1 0-1 0 0,0 0 0 0 0,0 0 1 0 0,1 1-1 0 0,-1-1 0 0 0,1 0 1 0 0,-1 0-1 0 0,1 0 0 0 0,-1 0 1 0 0,1 0-1 0 0,0 0 1 0 0,-1 0-1 0 0,1-1 0 0 0,0 1 1 0 0,0 0-1 0 0,0 0 0 0 0,-1 0 1 0 0,1-1-1 0 0,0 1 0 0 0,0 0 1 0 0,0-1-1 0 0,0 1 0 0 0,0-1 1 0 0,1 1-1 0 0,-1-1 0 0 0,0 0 1 0 0,1 1-19 0 0,3 0 195 0 0,3 1 132 0 0,1 1 1 0 0,0-2-1 0 0,0 1 1 0 0,0-1-1 0 0,0 0 1 0 0,0-1-1 0 0,0 0 1 0 0,0 0-1 0 0,0-1 1 0 0,0 0-1 0 0,0-1 1 0 0,-1 0-1 0 0,1 0 1 0 0,0-1-1 0 0,1-1-327 0 0,4-2 174 0 0,-1 0 0 0 0,0-1 0 0 0,-1-1 0 0 0,1 0 0 0 0,-1 0 0 0 0,-1-1 0 0 0,0-1 0 0 0,0 0 0 0 0,-1 0 0 0 0,0-1 0 0 0,-1-1 0 0 0,0 1 0 0 0,-1-1 0 0 0,1-3-174 0 0,6-34-1567 0 0,-15 47 173 0 0,0 2-816 0 0,0 0-1333 0 0,0 0-2798 0 0,0 0-4575 0 0</inkml:trace>
  <inkml:trace contextRef="#ctx0" brushRef="#br0" timeOffset="1030.407">3700 409 12171 0 0,'0'0'2616'0'0,"0"0"-954"0"0,0 0-463 0 0,0 0-106 0 0,0 0-144 0 0,0 0-141 0 0,0 0-177 0 0,0 0-139 0 0,0 0-134 0 0,-34 12-111 0 0,-108 37-107 0 0,70-6-45 0 0,64-34-82 0 0,-50 81-212 0 0,57-88 179 0 0,0 0 0 0 0,0 1 0 0 0,0-1 0 0 0,1 1 0 0 0,-1-1 1 0 0,1 0-1 0 0,0 1 0 0 0,-1-1 0 0 0,1 1 0 0 0,0-1 1 0 0,0 1-1 0 0,1-1 0 0 0,-1 1 0 0 0,1-1 0 0 0,-1 1 0 0 0,1-1 1 0 0,-1 0-1 0 0,1 1 0 0 0,0-1 0 0 0,0 0 0 0 0,1 0 1 0 0,-1 0-1 0 0,0 1 0 0 0,1-1 0 0 0,-1 0 0 0 0,1-1 1 0 0,-1 1-1 0 0,1 0 0 0 0,0 0 0 0 0,0-1 0 0 0,0 1 0 0 0,0-1 1 0 0,0 0-1 0 0,0 1 0 0 0,0-1 0 0 0,1 0 0 0 0,-1 0 1 0 0,0 0-1 0 0,1-1 0 0 0,1 1 20 0 0,11 3-102 0 0,1 0 0 0 0,-1-2 0 0 0,1 0 0 0 0,-1-1-1 0 0,1 0 1 0 0,0-1 0 0 0,-1-1 0 0 0,1 0 0 0 0,0-2 0 0 0,-1 1 0 0 0,0-2 0 0 0,0 0 0 0 0,8-4 102 0 0,51-18-2665 0 0,-4-4-3311 0 0,-33 15 774 0 0,-17 7-1110 0 0</inkml:trace>
  <inkml:trace contextRef="#ctx0" brushRef="#br0" timeOffset="1304.888">4261 59 14883 0 0,'0'0'1730'0'0,"0"0"-513"0"0,0 0-144 0 0,0 0 4 0 0,0 0-29 0 0,0 0-165 0 0,0 0-205 0 0,0 0-141 0 0,0 0-53 0 0,0 0-26 0 0,0 0-51 0 0,0 0-65 0 0,0 0-71 0 0,-5 34-72 0 0,-15 107-47 0 0,8 78 130 0 0,13-197-365 0 0,1 0-1 0 0,0 0 0 0 0,2 0 1 0 0,0 0-1 0 0,2-1 0 0 0,5 16 84 0 0,40 63-3594 0 0,-46-89 2622 0 0,-4-10-2555 0 0,-1-1-3513 0 0,0 0-3038 0 0</inkml:trace>
  <inkml:trace contextRef="#ctx0" brushRef="#br0" timeOffset="1548.002">3985 379 12211 0 0,'0'0'1924'0'0,"0"0"-542"0"0,0 0-207 0 0,0 0-90 0 0,0 0-87 0 0,0 0-165 0 0,0 0-191 0 0,0 0-128 0 0,0 0-101 0 0,0 0-115 0 0,31-1-96 0 0,99-6-58 0 0,116 12 94 0 0,-218-5-600 0 0,84-2-1589 0 0,-38-4-8690 0 0,-49 3 1536 0 0</inkml:trace>
  <inkml:trace contextRef="#ctx0" brushRef="#br0" timeOffset="-770.547">474 586 0 0 0,'0'0'3973'0'0,"0"0"-2066"0"0,0 0-878 0 0,0 0-43 0 0,0 0 186 0 0,0 0 167 0 0,0 0-26 0 0,0 0-233 0 0,0 0-292 0 0,0 0-232 0 0,0 0-139 0 0,0 0-100 0 0,-3 24-49 0 0,-23 158 322 0 0,20-127-360 0 0,5-34-98 0 0,0-1 1 0 0,-2 0-1 0 0,0 0 1 0 0,-1 0 0 0 0,-1-1-1 0 0,-1 1 1 0 0,-1-1-1 0 0,0 0 1 0 0,-2-1-1 0 0,-3 6-132 0 0,12-24 46 0 0,0-1 0 0 0,-1 1-1 0 0,1-1 1 0 0,0 1 0 0 0,0-1 0 0 0,0 1-1 0 0,-1-1 1 0 0,1 1 0 0 0,0-1-1 0 0,-1 1 1 0 0,1-1 0 0 0,0 1-1 0 0,-1-1 1 0 0,1 1 0 0 0,-1 0-1 0 0,1-1 1 0 0,-1 1 0 0 0,1 0 0 0 0,-1-1-1 0 0,1 1 1 0 0,-1 0 0 0 0,1 0-1 0 0,-1-1 1 0 0,1 1 0 0 0,-1 0-1 0 0,1 0 1 0 0,-1 0 0 0 0,1 0-1 0 0,-1 0 1 0 0,1 0 0 0 0,-1 0 0 0 0,0 0-1 0 0,1 0 1 0 0,-1 0 0 0 0,1 0-1 0 0,-1 0 1 0 0,1 0 0 0 0,-1 0-1 0 0,1 0 1 0 0,-1 1 0 0 0,1-1-1 0 0,-1 0 1 0 0,1 0 0 0 0,-1 1 0 0 0,1-1-1 0 0,-1 0 1 0 0,1 1 0 0 0,-1-1-1 0 0,1 0 1 0 0,-1 1 0 0 0,1-1-1 0 0,0 1 1 0 0,-1-1 0 0 0,1 1-1 0 0,0-1 1 0 0,-1 1 0 0 0,1-1 0 0 0,0 1-1 0 0,0-1 1 0 0,0 1 0 0 0,-1-1-1 0 0,1 1 1 0 0,0-1 0 0 0,0 1-1 0 0,0-1-45 0 0,-2-48 898 0 0,2 47-946 0 0,5-30 82 0 0,1 0 0 0 0,2 0 1 0 0,1 1-1 0 0,1 0 0 0 0,1 1 1 0 0,2 0-1 0 0,1 1 0 0 0,1 1 1 0 0,6-6-35 0 0,-3-1 3 0 0,97-153 85 0 0,-27 72 56 0 0,-33 64 149 0 0,-53 52-278 0 0,-1-1 0 0 0,1 1-1 0 0,-1 0 1 0 0,0 0 0 0 0,1 1-1 0 0,-1-1 1 0 0,0 0 0 0 0,1 0-1 0 0,-1 1 1 0 0,0-1 0 0 0,0 1-1 0 0,0-1 1 0 0,0 1 0 0 0,0-1-1 0 0,-1 1 1 0 0,1-1 0 0 0,0 1-1 0 0,-1 0 1 0 0,1-1 0 0 0,-1 1-1 0 0,0 0 1 0 0,1 0 0 0 0,-1-1-1 0 0,0 1 1 0 0,0 0 0 0 0,0 0-1 0 0,0-1 1 0 0,-1 2-15 0 0,20 243 895 0 0,-22-240-877 0 0,1 1 0 0 0,-1-1 0 0 0,0 0 1 0 0,-1 1-1 0 0,1-2 0 0 0,-1 1 0 0 0,-1 0 0 0 0,1-1 0 0 0,-1 0 0 0 0,0 0 1 0 0,0 0-1 0 0,0 0 0 0 0,-1-1 0 0 0,1 0 0 0 0,-1 0 0 0 0,0-1 0 0 0,0 1 1 0 0,-1-1-1 0 0,1-1 0 0 0,-1 1 0 0 0,1-1 0 0 0,-1 0 0 0 0,-5 0-18 0 0,-1 2-158 0 0,-1 0 0 0 0,0-1 0 0 0,0 0 0 0 0,0-1 1 0 0,0-1-1 0 0,0-1 0 0 0,0 0 0 0 0,0 0 0 0 0,-1-1 0 0 0,1-1 0 0 0,0-1 158 0 0,-22-19-2687 0 0,29 10-1209 0 0,3-1-3840 0 0,3 9 122 0 0</inkml:trace>
  <inkml:trace contextRef="#ctx0" brushRef="#br0" timeOffset="-254.45">785 832 3545 0 0,'0'0'1203'0'0,"0"0"-22"0"0,0 0 428 0 0,0 0 400 0 0,0 0 97 0 0,0 0-244 0 0,0 0-430 0 0,0 0-365 0 0,32-14-204 0 0,99-49-144 0 0,-52 11 440 0 0,-55 32-806 0 0,0-1 0 0 0,-2-1 1 0 0,0-1-1 0 0,-2-1 1 0 0,-1-1-1 0 0,0-1 1 0 0,-2 0-1 0 0,8-19-353 0 0,-19 34 61 0 0,-1 0-1 0 0,0 0 1 0 0,-1-1-1 0 0,-1 0 1 0 0,1 0 0 0 0,-2 0-1 0 0,0 0 1 0 0,0 0 0 0 0,-1-1-1 0 0,-1 1 1 0 0,-1-12-61 0 0,0 23-19 0 0,0-1 0 0 0,0 0 0 0 0,0 0 1 0 0,-1 1-1 0 0,1-1 0 0 0,-1 1 0 0 0,0-1 1 0 0,1 1-1 0 0,-1 0 0 0 0,0 0 0 0 0,0-1 1 0 0,0 1-1 0 0,1 0 0 0 0,-1 1 0 0 0,0-1 0 0 0,0 0 1 0 0,-1 1-1 0 0,1-1 0 0 0,0 1 0 0 0,0-1 1 0 0,0 1-1 0 0,0 0 0 0 0,0 0 0 0 0,0 0 0 0 0,-1 0 1 0 0,1 0-1 0 0,0 1 0 0 0,0-1 0 0 0,0 1 1 0 0,0-1-1 0 0,0 1 0 0 0,0 0 0 0 0,0-1 1 0 0,0 1-1 0 0,0 0 0 0 0,0 1 0 0 0,0-1 0 0 0,1 0 1 0 0,-1 0-1 0 0,-1 2 19 0 0,-7 5-31 0 0,0 0 1 0 0,1 0-1 0 0,0 1 0 0 0,0 0 1 0 0,1 1-1 0 0,0 0 0 0 0,1 0 1 0 0,0 1-1 0 0,1 0 0 0 0,0 0 1 0 0,-4 11 30 0 0,9-20-5 0 0,1 0 0 0 0,-1 0 0 0 0,1 0 0 0 0,0 0 0 0 0,-1 0 0 0 0,1-1 0 0 0,0 1 0 0 0,1 0 0 0 0,-1 0 0 0 0,0 0 0 0 0,0 0 0 0 0,1 0 0 0 0,-1 0 0 0 0,1 0 0 0 0,0 0 0 0 0,-1-1 0 0 0,1 1 0 0 0,0 0 0 0 0,0 0 0 0 0,0-1 0 0 0,0 1 0 0 0,0-1 0 0 0,1 1 0 0 0,-1-1 0 0 0,0 1 0 0 0,1-1 0 0 0,-1 0 0 0 0,1 0 0 0 0,0 1 0 0 0,-1-1 0 0 0,1 0 1 0 0,0-1-1 0 0,-1 1 0 0 0,1 0 0 0 0,0 0 0 0 0,0-1 0 0 0,0 1 0 0 0,0-1 0 0 0,0 0 0 0 0,0 1 5 0 0,84 7 159 0 0,-81-8-143 0 0,0-1-1 0 0,0 0 1 0 0,0 0 0 0 0,1 1 0 0 0,-1 0 0 0 0,0 0-1 0 0,1 0 1 0 0,-1 1 0 0 0,0 0 0 0 0,1 0 0 0 0,-1 0-1 0 0,0 0 1 0 0,0 1 0 0 0,0 0 0 0 0,0 0 0 0 0,0 0-1 0 0,0 1 1 0 0,-1 0 0 0 0,1 0 0 0 0,-1 0 0 0 0,0 0-1 0 0,0 0 1 0 0,0 1 0 0 0,0 0 0 0 0,-1 0 0 0 0,1 0 0 0 0,-1 0-1 0 0,0 1 1 0 0,0-1 0 0 0,-1 1 0 0 0,1 0 0 0 0,-1 0-1 0 0,0 0 1 0 0,0 0 0 0 0,0 1-16 0 0,-15 78-56 0 0,-4-22-3864 0 0,30-53-7405 0 0,-9-9 4952 0 0</inkml:trace>
  <inkml:trace contextRef="#ctx0" brushRef="#br0" timeOffset="12316.985">51 1683 12771 0 0,'0'0'823'0'0,"0"0"-281"0"0,0 0-96 0 0,0 0 187 0 0,0 0 195 0 0,0 0 46 0 0,0 0-135 0 0,-9 32-271 0 0,-28 98-239 0 0,33-79-185 0 0,7-47-68 0 0,43 17-2657 0 0,-17-37-7599 0 0,-26 11 4868 0 0</inkml:trace>
  <inkml:trace contextRef="#ctx0" brushRef="#br0" timeOffset="12468.506">33 1285 8122 0 0,'0'0'920'0'0,"0"0"-640"0"0,0 0-560 0 0,0 0-256 0 0,0 0-16 0 0,0 0 88 0 0,0 0 160 0 0,0 0-49 0 0,0 0-399 0 0,0 0-1040 0 0,0 0-1193 0 0,0 0 1681 0 0</inkml:trace>
  <inkml:trace contextRef="#ctx0" brushRef="#br0" timeOffset="13042.758">467 1580 5769 0 0,'0'0'1729'0'0,"0"0"-337"0"0,0 0-108 0 0,0 0 148 0 0,0 0 95 0 0,0 0-129 0 0,0 0-344 0 0,0 0-377 0 0,0 0-282 0 0,0 0-203 0 0,-22 33-112 0 0,-66 107-36 0 0,85-138-43 0 0,1 0 0 0 0,1 0 0 0 0,-1 0 0 0 0,0 0 0 0 0,0 0 0 0 0,1 0 0 0 0,0 1 0 0 0,-1-1 0 0 0,1 1 0 0 0,0-1 0 0 0,0 1 0 0 0,0-1 0 0 0,0 1 0 0 0,1 0 0 0 0,-1-1 0 0 0,1 1 0 0 0,0 0 0 0 0,-1 0-1 0 0,1-1 1 0 0,0 1 0 0 0,1 0 0 0 0,-1 0 0 0 0,0-1 0 0 0,1 1 0 0 0,0 0-1 0 0,1 3 7 0 0,2 0 34 0 0,0-1 1 0 0,0 1 0 0 0,0-1 0 0 0,1 0 0 0 0,-1 0 0 0 0,1-1-1 0 0,1 1 1 0 0,-1-1 0 0 0,1 0 0 0 0,-1 0 0 0 0,1-1-1 0 0,0 0 1 0 0,0 0 0 0 0,1 0 0 0 0,-1-1 0 0 0,0 0-1 0 0,1 0 1 0 0,0-1 0 0 0,-1 1 0 0 0,1-2 0 0 0,0 1-1 0 0,0-1 1 0 0,-1 0 0 0 0,1 0 0 0 0,0 0 0 0 0,0-1 0 0 0,-1 0-1 0 0,1-1 1 0 0,0 0 0 0 0,-1 0 0 0 0,1 0 0 0 0,-1-1-1 0 0,0 1 1 0 0,0-2 0 0 0,0 1 0 0 0,0-1 0 0 0,0 0-42 0 0,20-11 126 0 0,0-1 1 0 0,0-2 0 0 0,-2 0-1 0 0,0-2 1 0 0,-1 0 0 0 0,-1-2-1 0 0,-1 0 1 0 0,-1-2 0 0 0,-1 0 0 0 0,-1-1-1 0 0,-2-1 1 0 0,0 0 0 0 0,-2-2-1 0 0,0 1 1 0 0,-2-2 0 0 0,-2 1-1 0 0,0-2 1 0 0,-2 0-127 0 0,-5 22-40 0 0,-1 0-1 0 0,0 0 1 0 0,0 0 0 0 0,-1-1-1 0 0,0 1 1 0 0,0-1 0 0 0,-1 1-1 0 0,0-1 1 0 0,-1 1 0 0 0,1 0-1 0 0,-2-1 1 0 0,1 1 0 0 0,-1 0-1 0 0,-1-1 1 0 0,1 1 0 0 0,-1 0-1 0 0,-1 1 1 0 0,1-1 0 0 0,-1 1-1 0 0,-1-1 1 0 0,1 1 0 0 0,-1 0-1 0 0,-1 1 1 0 0,1-1 0 0 0,-1 1-1 0 0,0 0 1 0 0,-1 1 0 0 0,1-1-1 0 0,-1 1 1 0 0,0 0 0 0 0,0 1-1 0 0,-5-2 41 0 0,2 3-31 0 0,1 2 1 0 0,-1-1-1 0 0,0 1 0 0 0,0 1 0 0 0,1 0 0 0 0,-1 0 1 0 0,0 1-1 0 0,0 0 0 0 0,1 1 0 0 0,-1 0 0 0 0,0 1 1 0 0,1-1-1 0 0,0 2 0 0 0,0-1 0 0 0,0 2 0 0 0,0-1 0 0 0,1 1 1 0 0,-1 0-1 0 0,1 1 0 0 0,0 0 0 0 0,1 0 0 0 0,-1 1 1 0 0,2 0-1 0 0,-1 0 0 0 0,0 0 0 0 0,1 1 0 0 0,1 0 1 0 0,-1 0-1 0 0,2 1 0 0 0,-5 7 31 0 0,0 0 1 0 0,1 0 0 0 0,0 0 0 0 0,0 1 0 0 0,2 0 0 0 0,0 0 1 0 0,1 1-1 0 0,1 0 0 0 0,1 0 0 0 0,0 0 0 0 0,2 0 0 0 0,0 0 0 0 0,0 0 0 0 0,2 1 0 0 0,0-1 0 0 0,2 0 1 0 0,0 0-1 0 0,1 2-1 0 0,0-9 19 0 0,1-1 0 0 0,0 1 1 0 0,0-1-1 0 0,2 0 1 0 0,-1 0-1 0 0,1-1 0 0 0,0 0 1 0 0,1 0-1 0 0,0 0 0 0 0,0-1 1 0 0,1-1-1 0 0,0 1 0 0 0,1-1 1 0 0,-1-1-1 0 0,1 0 1 0 0,0 0-1 0 0,1-1 0 0 0,5 2-19 0 0,7 2 108 0 0,-1-1-1 0 0,2-1 0 0 0,-1-1 0 0 0,1 0 1 0 0,0-2-1 0 0,0-1 0 0 0,0-2 1 0 0,10 0-108 0 0,-24-1 57 0 0,21 1 219 0 0,-1-1 0 0 0,0-2 0 0 0,0-1 0 0 0,0-2 0 0 0,16-4-276 0 0,-25 5 81 0 0,-1-1 0 0 0,1-1 0 0 0,-1-1-1 0 0,-1-1 1 0 0,0 0 0 0 0,0-1 0 0 0,0-2-1 0 0,-1 0 1 0 0,-1 0 0 0 0,0-2 0 0 0,0 0 0 0 0,-1-1-1 0 0,-1-1 1 0 0,0 0 0 0 0,-2-1 0 0 0,1 0-1 0 0,-2-1 1 0 0,0-1 0 0 0,-1 0 0 0 0,-1 0 0 0 0,0-3-81 0 0,-8 18-14 0 0,-1 0 0 0 0,1 0 0 0 0,-1 1 0 0 0,0-1 0 0 0,0 0 0 0 0,0 0 0 0 0,0 0 0 0 0,0-1 0 0 0,-1 1 0 0 0,1 0 0 0 0,-1 0 0 0 0,0 0 0 0 0,0 0 0 0 0,0 0 0 0 0,-1-1 0 0 0,1 1 0 0 0,-1 0 0 0 0,1 0 0 0 0,-1 0 0 0 0,0 0 0 0 0,0 0 0 0 0,0 0 0 0 0,-1 0 0 0 0,1 0 0 0 0,-1 1 0 0 0,0-1 0 0 0,0 0 0 0 0,1 1 0 0 0,-2 0 0 0 0,1-1 0 0 0,0 1 0 0 0,0 0 0 0 0,-1 0 0 0 0,1 0 0 0 0,-1 0 0 0 0,0 1 0 0 0,1-1 0 0 0,-1 1 0 0 0,0-1 0 0 0,0 1 0 0 0,0 0 0 0 0,0 0 0 0 0,0 0 0 0 0,0 1 0 0 0,0-1 0 0 0,0 1 0 0 0,-4-1 14 0 0,-5 3-46 0 0,0 0 0 0 0,0 0 0 0 0,1 1 0 0 0,-1 0 0 0 0,1 1 0 0 0,-1 1 0 0 0,1 0 0 0 0,0 0 0 0 0,1 1 0 0 0,-1 0 0 0 0,1 1 0 0 0,1 0 0 0 0,-1 1 1 0 0,1 0-1 0 0,0 0 0 0 0,1 1 0 0 0,0 0 0 0 0,0 0 0 0 0,1 1 0 0 0,1 0 0 0 0,-1 1 0 0 0,2-1 0 0 0,-1 1 0 0 0,1 0 0 0 0,1 1 0 0 0,0-1 0 0 0,1 1 0 0 0,0-1 0 0 0,1 1 0 0 0,0 0 0 0 0,1 0 0 0 0,0 0 0 0 0,1 1 0 0 0,0 3 46 0 0,3-10-6 0 0,1 0 0 0 0,0 0 0 0 0,0 0 0 0 0,1-1-1 0 0,-1 0 1 0 0,1 0 0 0 0,0 0 0 0 0,0-1 0 0 0,1 1 0 0 0,-1-1-1 0 0,1-1 1 0 0,0 1 0 0 0,0-1 0 0 0,0 0 0 0 0,1 0 0 0 0,-1-1 0 0 0,1 1-1 0 0,0-2 1 0 0,-1 1 0 0 0,1-1 0 0 0,0 0 0 0 0,0 0 0 0 0,4-1 6 0 0,149 4 41 0 0,-38-33-154 0 0,-6-21-2010 0 0,-80 28-2086 0 0,-4 0-4404 0 0,-18 10 3016 0 0</inkml:trace>
  <inkml:trace contextRef="#ctx0" brushRef="#br0" timeOffset="13404.133">2232 1399 5833 0 0,'0'0'2322'0'0,"0"0"-590"0"0,0 0-29 0 0,0 0 302 0 0,0 0 101 0 0,0 0-186 0 0,0 0-432 0 0,0 0-478 0 0,0 0-346 0 0,0 0-274 0 0,0 0-212 0 0,0 0-72 0 0,0 0-54 0 0,-12 6-7 0 0,-77 44 58 0 0,-28 64-113 0 0,115-112-2 0 0,1 0-1 0 0,0 0 0 0 0,-1 0 1 0 0,1 0-1 0 0,0 1 0 0 0,0-1 0 0 0,0 0 1 0 0,1 1-1 0 0,-1-1 0 0 0,0 1 1 0 0,1-1-1 0 0,0 1 0 0 0,-1-1 1 0 0,1 1-1 0 0,0-1 0 0 0,0 1 1 0 0,1-1-1 0 0,-1 1 0 0 0,0-1 1 0 0,1 1-1 0 0,0-1 0 0 0,-1 1 1 0 0,1-1-1 0 0,0 1 0 0 0,0-1 0 0 0,1 0 1 0 0,-1 0-1 0 0,0 0 0 0 0,1 0 1 0 0,-1 0-1 0 0,1 0 0 0 0,0 0 1 0 0,-1 0-1 0 0,1 0 0 0 0,0-1 1 0 0,0 1-1 0 0,0-1 0 0 0,0 1 1 0 0,1-1-1 0 0,-1 0 0 0 0,0 0 1 0 0,1 0-1 0 0,-1 0 13 0 0,61 23-90 0 0,-52-22 84 0 0,0 1 0 0 0,1 1-1 0 0,-1 0 1 0 0,-1 0 0 0 0,1 1 0 0 0,-1 1-1 0 0,0-1 1 0 0,0 2 0 0 0,0-1 0 0 0,-1 2-1 0 0,0-1 1 0 0,0 1 0 0 0,-1 0 0 0 0,0 1-1 0 0,-1 0 1 0 0,1 0 0 0 0,-1 2 6 0 0,-5-8 32 0 0,-1 0 0 0 0,0 0 0 0 0,1 1-1 0 0,-1-1 1 0 0,-1 0 0 0 0,1 0 0 0 0,0 1 0 0 0,-1-1 0 0 0,0 0 0 0 0,0 0 0 0 0,0 1 0 0 0,0-1 0 0 0,0 0 0 0 0,-1 1 0 0 0,1-1 0 0 0,-1 0-1 0 0,0 0 1 0 0,0 0 0 0 0,0 1 0 0 0,-1-1 0 0 0,1 0 0 0 0,-1 0 0 0 0,1-1 0 0 0,-1 1 0 0 0,0 0 0 0 0,0-1 0 0 0,0 1 0 0 0,0-1 0 0 0,-1 1-1 0 0,1-1 1 0 0,-1 0 0 0 0,0 0 0 0 0,1 0 0 0 0,-1 0 0 0 0,0-1 0 0 0,0 1 0 0 0,-2 0-32 0 0,-7 4 45 0 0,0 0 0 0 0,0-1 1 0 0,-1 0-1 0 0,0-1 0 0 0,0 0 0 0 0,0-1 1 0 0,-1-1-1 0 0,-8 1-45 0 0,-42-1-1044 0 0,23-4-5743 0 0,33-1-1302 0 0</inkml:trace>
  <inkml:trace contextRef="#ctx0" brushRef="#br0" timeOffset="35842.974">3217 1605 12939 0 0,'0'0'1401'0'0,"0"0"-330"0"0,0 0-376 0 0,0 0 12 0 0,0 0 313 0 0,0 0 235 0 0,0 0-47 0 0,0 0-254 0 0,0 0-358 0 0,0 0-273 0 0,0 0-126 0 0,0 27 1133 0 0,9-13-4558 0 0,-7-8-973 0 0,-2-1-3460 0 0,0-1-945 0 0</inkml:trace>
  <inkml:trace contextRef="#ctx0" brushRef="#br0" timeOffset="38528.459">3247 2033 6369 0 0,'0'0'1813'0'0,"0"0"-238"0"0,0 0 128 0 0,0 0 289 0 0,0 0 119 0 0,0 0-213 0 0,0 0-420 0 0,0 0-383 0 0,0 0-254 0 0,0 0-125 0 0,0 0-78 0 0,-5 4-53 0 0,-23 24 833 0 0,28-27-1079 0 0,0-1-70 0 0,0 0-76 0 0,0 0-70 0 0,0 0-52 0 0,0 0-21 0 0,0 0-4 0 0,19-5-1100 0 0,-2-5-1645 0 0,1 0-6768 0 0,-8 5-2612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0 220 3073 0 0,'0'0'1516'0'0,"0"0"-268"0"0,0 0 23 0 0,0 0 368 0 0,0 0 332 0 0,0 0-29 0 0,0 0-418 0 0,0 0-551 0 0,0 0-447 0 0,0 0-210 0 0,0 0-37 0 0,0 0 55 0 0,0 0 90 0 0,6-2 81 0 0,185-46 2744 0 0,61 28-2060 0 0,-251 20-1074 0 0,-1 0 54 0 0,0 0 62 0 0,-18 4 772 0 0,4-4-951 0 0,0-2 1 0 0,0 1-1 0 0,0-2 0 0 0,1 0 1 0 0,-1-1-1 0 0,1 0 0 0 0,-1-1 0 0 0,1 0 1 0 0,1-1-1 0 0,-1-1 0 0 0,1 0 1 0 0,0 0-1 0 0,1-1 0 0 0,-9-8-52 0 0,-24-31-333 0 0,44 46 184 0 0,0 0 0 0 0,0 0 0 0 0,0 0 1 0 0,0 0-1 0 0,0 0 0 0 0,0 0 0 0 0,0 0 1 0 0,0 0-1 0 0,0 0 0 0 0,1 0 0 0 0,-1 0 0 0 0,0 0 1 0 0,1 0-1 0 0,-1 0 0 0 0,1 0 0 0 0,-1 0 1 0 0,1 0-1 0 0,0 0 0 0 0,-1 0 0 0 0,1 1 0 0 0,0-1 1 0 0,-1 0-1 0 0,1 1 0 0 0,0-1 0 0 0,0 0 1 0 0,0 1-1 0 0,0-1 0 0 0,-1 1 0 0 0,1-1 0 0 0,0 1 1 0 0,0-1-1 0 0,0 1 0 0 0,0 0 0 0 0,0-1 1 0 0,0 1-1 0 0,0 0 0 0 0,0 0 0 0 0,0 0 0 0 0,0 0 1 0 0,0 0-1 0 0,1 0 0 0 0,-1 0 0 0 0,0 0 1 0 0,0 0-1 0 0,0 1 0 0 0,0-1 0 0 0,0 0 0 0 0,0 1 1 0 0,0-1-1 0 0,0 1 149 0 0,1-1-402 0 0,37-1-9001 0 0,-24 1 2751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0,'0'0'1190'0'0,"0"0"274"0"0,0 0 356 0 0,0 0 327 0 0,0 0 185 0 0,0 0-87 0 0,0 0-282 0 0,32-7-330 0 0,99-21-306 0 0,52 8 1452 0 0,59 20 671 0 0,-328-48-2475 0 0,75 42-943 0 0,0-1 1 0 0,0 0-1 0 0,1-1 0 0 0,0 0 1 0 0,0 0-1 0 0,1-1 1 0 0,0 0-1 0 0,1-1 0 0 0,0 0 1 0 0,0 0-1 0 0,1 0 0 0 0,0-1 1 0 0,1-1-1 0 0,0 1 0 0 0,-3-12-32 0 0,12-35-1927 0 0,9 44-1942 0 0,7 2-4035 0 0,-8 8-2206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2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2921 0 0,'0'0'2007'0'0,"0"0"-632"0"0,0 0-310 0 0,0 0 158 0 0,0 0 276 0 0,0 0 108 0 0,0 0-196 0 0,0 0-275 0 0,0 0-114 0 0,0 0 1 0 0,0 0 89 0 0,0 0 22 0 0,0 0-101 0 0,15 2-122 0 0,111 7 1163 0 0,98-38 80 0 0,-121 11-2093 0 0,-55 8-388 0 0,-18 4 62 0 0,-9 2-2659 0 0,-4 2-2343 0 0,0 1-3408 0 0,-15 1 1365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11386 0 0,'0'0'3513'0'0,"0"0"-3009"0"0,0 0-96 0 0,0 0 433 0 0,0 0 271 0 0,0 0 136 0 0,0 0-152 0 0,0 0-304 0 0,0 0-231 0 0,212 44-201 0 0,-170-44-128 0 0,6 0-136 0 0,0 0-128 0 0,0 0-216 0 0,0 0-577 0 0,-6 3-1103 0 0,-11-3-2857 0 0,-12 0-7786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4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21 432 0 0 0,'0'0'467'0'0,"0"0"600"0"0,0 0 256 0 0,0 0 290 0 0,0 0 276 0 0,0 0 26 0 0,0 0-250 0 0,0 0-360 0 0,0 0-354 0 0,0 0-247 0 0,0 0-148 0 0,-3 17-72 0 0,-11 49-17 0 0,11-49-14 0 0,13-19 3708 0 0,47-129-796 0 0,-37 88-3165 0 0,3 1 0 0 0,1 1 1 0 0,2 1-1 0 0,2 1 0 0 0,8-6-200 0 0,-7 13 77 0 0,-20 19-52 0 0,1 1 0 0 0,1 0 0 0 0,0 0 0 0 0,1 2 0 0 0,0-1 0 0 0,1 1 0 0 0,0 1 0 0 0,1 0 0 0 0,10-4-25 0 0,-22 12-9 0 0,-1 0 0 0 0,1 0 0 0 0,0 1 0 0 0,-1-1-1 0 0,1 1 1 0 0,0-1 0 0 0,0 1 0 0 0,0 0 0 0 0,0 0 0 0 0,-1-1 0 0 0,1 1 0 0 0,0 1 0 0 0,0-1 0 0 0,0 0 0 0 0,0 0 0 0 0,-1 1 0 0 0,1-1 0 0 0,0 1 0 0 0,0-1 0 0 0,-1 1 0 0 0,1 0 0 0 0,0 0 0 0 0,-1 0 0 0 0,1 0 0 0 0,-1 0-1 0 0,1 0 1 0 0,-1 0 0 0 0,1 0 0 0 0,-1 1 0 0 0,0-1 0 0 0,0 0 0 0 0,0 1 0 0 0,1-1 0 0 0,-1 1 0 0 0,-1-1 0 0 0,1 1 0 0 0,0 0 0 0 0,0-1 0 0 0,-1 1 0 0 0,1 0 0 0 0,-1 0 0 0 0,1 0 0 0 0,-1-1 0 0 0,0 2 9 0 0,9 87-1 0 0,-9-82 5 0 0,0 176 80 0 0,-1-182-81 0 0,1-1-1 0 0,0 1 1 0 0,0 0 0 0 0,0-1-1 0 0,0 1 1 0 0,0 0 0 0 0,0-1-1 0 0,1 1 1 0 0,-1-1 0 0 0,1 1-1 0 0,-1 0 1 0 0,1-1 0 0 0,-1 1-1 0 0,1-1 1 0 0,0 1-1 0 0,0-1 1 0 0,-1 0 0 0 0,1 1-1 0 0,0-1 1 0 0,0 0 0 0 0,1 1-1 0 0,-1-1 1 0 0,0 0 0 0 0,0 0-1 0 0,0 0 1 0 0,1 0 0 0 0,-1 0-1 0 0,1 0 1 0 0,-1-1 0 0 0,1 1-1 0 0,-1 0 1 0 0,1-1 0 0 0,-1 1-1 0 0,1-1 1 0 0,-1 0 0 0 0,1 1-1 0 0,0-1 1 0 0,-1 0 0 0 0,1 0-1 0 0,0 0 1 0 0,-1 0 0 0 0,1 0-1 0 0,0 0 1 0 0,-1-1 0 0 0,2 1-3 0 0,70-33 353 0 0,230-246-11 0 0,-259 253-526 0 0,-38 56 101 0 0,-9 224 43 0 0,31-182-1681 0 0,-10-53-2154 0 0,3-7-4413 0 0,-11-9-1713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2545 0 0,'0'0'1540'0'0,"0"0"-224"0"0,0 0-68 0 0,0 0 229 0 0,0 0 247 0 0,0 0-41 0 0,0 0-313 0 0,0 0-343 0 0,0 0-254 0 0,0 0-151 0 0,0 0-26 0 0,0 0-24 0 0,6 9-68 0 0,1-1-361 0 0,17 49 525 0 0,-21 267 453 0 0,-24-233-1069 0 0,14-86 1245 0 0,3-23-792 0 0,2-27-170 0 0,21-128 365 0 0,-14 144-666 0 0,2 0 0 0 0,1 1 0 0 0,1-1 0 0 0,2 2 0 0 0,1-1 0 0 0,0 2 1 0 0,2 0-1 0 0,2 0 0 0 0,12-16-34 0 0,-24 37 6 0 0,0 1 1 0 0,0-1-1 0 0,0 1 1 0 0,1 0-1 0 0,0 1 1 0 0,-1-1 0 0 0,1 1-1 0 0,0 0 1 0 0,1 0-1 0 0,-1 0 1 0 0,0 1-1 0 0,1 0 1 0 0,-1 0-1 0 0,1 0 1 0 0,0 1 0 0 0,0 0-1 0 0,0 0 1 0 0,-1 0-1 0 0,1 1 1 0 0,0 0-1 0 0,0 0 1 0 0,0 0-1 0 0,5 2-6 0 0,-4 2 0 0 0,-1 1 0 0 0,0 0-1 0 0,1 0 1 0 0,-1 1 0 0 0,-1-1-1 0 0,1 1 1 0 0,-1 1 0 0 0,0-1-1 0 0,-1 1 1 0 0,0 0 0 0 0,0 0-1 0 0,0 0 1 0 0,-1 0 0 0 0,2 5 0 0 0,-1-3 18 0 0,27 35-904 0 0,-23-50-14121 0 0,-8 5 8611 0 0</inkml:trace>
  <inkml:trace contextRef="#ctx0" brushRef="#br0" timeOffset="747.513">978 0 944 0 0,'0'0'1278'0'0,"0"0"-41"0"0,0 0 330 0 0,0 0 479 0 0,0 0 304 0 0,0 0-21 0 0,0 0-318 0 0,0 0-423 0 0,0 0-392 0 0,0 0-264 0 0,0 0-179 0 0,0 0-127 0 0,-3 27-79 0 0,-8 83-85 0 0,-28 14 538 0 0,-66 112-3277 0 0,85-216-2598 0 0,3-13-5504 0 0,11-4 7044 0 0</inkml:trace>
  <inkml:trace contextRef="#ctx0" brushRef="#br0" timeOffset="997.574">571 115 3113 0 0,'0'0'2847'0'0,"0"0"-904"0"0,0 0-633 0 0,0 0-227 0 0,0 0 91 0 0,0 0 197 0 0,0 0 12 0 0,0 0-138 0 0,0 0-200 0 0,0 0-254 0 0,0 0-174 0 0,0 0-102 0 0,0 0-52 0 0,26 22-55 0 0,85 72-84 0 0,21 3 282 0 0,-121-89-944 0 0,85 54 436 0 0,-61-46-2803 0 0,-1-2-3583 0 0,-23-11 1123 0 0,-5-3-675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19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12 5225 0 0,'0'0'1251'0'0,"0"0"-476"0"0,0 0-212 0 0,0 0 241 0 0,0 0 387 0 0,0 0 268 0 0,0 0 48 0 0,0 0-179 0 0,0 0-246 0 0,0 0-212 0 0,0 0-167 0 0,7 18-127 0 0,23 58-86 0 0,-10 44 656 0 0,-18-80-845 0 0,4 346 408 0 0,-16-330-725 0 0,4-27-2182 0 0,3 0-7688 0 0,4-28 5312 0 0,2-1 2599 0 0,-3 0 644 0 0</inkml:trace>
  <inkml:trace contextRef="#ctx0" brushRef="#br0" timeOffset="329.778">1 108 32 0 0,'0'0'1126'0'0,"0"0"-40"0"0,0 0 217 0 0,0 0 450 0 0,0 0 279 0 0,0 0-51 0 0,0 0-272 0 0,0 0-324 0 0,0 0-232 0 0,0 0-155 0 0,33-8-85 0 0,107-22-39 0 0,178-20 2791 0 0,-308 48-3814 0 0,121-13 642 0 0,-75 13-3886 0 0,-64 17-8524 0 0,4-12 6873 0 0</inkml:trace>
  <inkml:trace contextRef="#ctx0" brushRef="#br0" timeOffset="582.969">95 399 2336 0 0,'0'0'1854'0'0,"0"0"-276"0"0,0 0 72 0 0,0 0 291 0 0,0 0 226 0 0,0 0-54 0 0,33-5-290 0 0,106-16-392 0 0,-11-1 811 0 0,-47 11-1718 0 0,9-1-1621 0 0,-60 10-3496 0 0,0 1-3545 0 0,-25 1 2307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0 144 0 0 0,'0'0'447'0'0,"0"0"693"0"0,0 0 314 0 0,0 0 182 0 0,0 0-24 0 0,0 0-267 0 0,0 0-417 0 0,0 0-432 0 0,0 0-249 0 0,0 0-63 0 0,0 0 72 0 0,2 4 113 0 0,22 180 2020 0 0,-20 21-1709 0 0,-4-204-591 0 0,0-1 43 0 0,0 0 91 0 0,0 0 104 0 0,0 0 125 0 0,0 0 95 0 0,0-23 1058 0 0,-1-3-1426 0 0,1-1 0 0 0,2 1-1 0 0,1 0 1 0 0,1-1 0 0 0,1 1-1 0 0,1 1 1 0 0,2-5-179 0 0,-1 7 64 0 0,0 0 0 0 0,1 1 0 0 0,2 0-1 0 0,0 0 1 0 0,1 1 0 0 0,2 0 0 0 0,0 1 0 0 0,1 0-1 0 0,1 1 1 0 0,0 1 0 0 0,2 0 0 0 0,0 1 0 0 0,15-11-64 0 0,-31 27 7 0 0,1 0 0 0 0,-1 0 0 0 0,1 1 0 0 0,0-1 0 0 0,0 0 0 0 0,0 0 0 0 0,-1 1 1 0 0,1-1-1 0 0,0 1 0 0 0,0 0 0 0 0,0-1 0 0 0,0 1 0 0 0,0 0 0 0 0,0 0 0 0 0,0 0 0 0 0,0 1 1 0 0,-1-1-1 0 0,1 0 0 0 0,0 1 0 0 0,0-1 0 0 0,0 1 0 0 0,0 0 0 0 0,0-1 0 0 0,-1 1 0 0 0,1 0 1 0 0,0 0-1 0 0,-1 0 0 0 0,1 0 0 0 0,-1 0 0 0 0,1 1 0 0 0,-1-1 0 0 0,0 0 0 0 0,1 1 0 0 0,-1-1 1 0 0,0 1-1 0 0,0-1 0 0 0,0 1 0 0 0,0 0 0 0 0,0-1 0 0 0,0 1 0 0 0,-1 0 0 0 0,1 0 0 0 0,0 0-7 0 0,22 84 195 0 0,-22-64-208 0 0,1 6-1015 0 0,2-13-7056 0 0,-4-14-1738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0,'0'0'576'0'0,"0"0"192"0"0,0 0 371 0 0,0 0 466 0 0,0 0 371 0 0,0 0 27 0 0,0 0-377 0 0,0 0-563 0 0,0 0-494 0 0,0 0-278 0 0,0 0-62 0 0,0 0 119 0 0,7-3 130 0 0,94-30 1858 0 0,219 18 582 0 0,-319 15-2807 0 0,-1 0 101 0 0,0 0 147 0 0,0 0 101 0 0,-13 0-253 0 0,1-1 0 0 0,0 0 0 0 0,0-1 1 0 0,1 0-1 0 0,-1 0 0 0 0,0-2 0 0 0,1 1 1 0 0,-1-2-1 0 0,1 1 0 0 0,-1-2-207 0 0,6 3 61 0 0,1 1 0 0 0,0-1-1 0 0,0 0 1 0 0,0 0 0 0 0,1 0-1 0 0,-1-1 1 0 0,1 0 0 0 0,0 0-1 0 0,0 0 1 0 0,0 0 0 0 0,0-1-1 0 0,1 1 1 0 0,-1-1 0 0 0,1 0-1 0 0,1 0 1 0 0,-2-4-61 0 0,-16-49-1094 0 0,48 54-7879 0 0,-25 4 6083 0 0,4 0-6263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8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3329 0 0,'0'0'3448'0'0,"0"0"-875"0"0,0 0-411 0 0,0 0-179 0 0,0 0-188 0 0,0 0-311 0 0,0 0-466 0 0,0 0-422 0 0,0 0-205 0 0,0 0-22 0 0,0 0 87 0 0,0 0 104 0 0,11 3-8 0 0,143 27 1480 0 0,-110-29-1727 0 0,-21 0-168 0 0,-1 0 1 0 0,1-2 0 0 0,-1 0-1 0 0,1-2 1 0 0,-1-1-1 0 0,17-4-137 0 0,-38 8 25 0 0,0 0 0 0 0,0 0 0 0 0,0 0 0 0 0,-1 0 0 0 0,1 0 0 0 0,0-1 0 0 0,0 1 0 0 0,0 0 0 0 0,0 0 0 0 0,0-1 0 0 0,0 1 0 0 0,0 0 0 0 0,-1-1 0 0 0,1 1 0 0 0,0-1 0 0 0,0 1 0 0 0,-1-1 0 0 0,1 1 0 0 0,0-1 0 0 0,0 0 0 0 0,-1 1 0 0 0,1-1 0 0 0,-1 0 0 0 0,1 1 0 0 0,-1-1 0 0 0,1 0-1 0 0,-1 0 1 0 0,1 0 0 0 0,-1 0 0 0 0,0 1 0 0 0,1-1 0 0 0,-1 0 0 0 0,0 0 0 0 0,0 0 0 0 0,0 0 0 0 0,1 0 0 0 0,-1 0 0 0 0,0 0 0 0 0,0 0 0 0 0,0 0 0 0 0,-1 0 0 0 0,1 1 0 0 0,0-1 0 0 0,0 0 0 0 0,0 0 0 0 0,-1 0 0 0 0,1 0 0 0 0,0 0 0 0 0,-1 0 0 0 0,1 1 0 0 0,-1-1 0 0 0,1 0 0 0 0,-1 0 0 0 0,0 1-1 0 0,1-1 1 0 0,-1 0 0 0 0,0 0-25 0 0,-135-94-225 0 0,121 83-155 0 0,-65-65-949 0 0,58 9-7540 0 0,22 56 2667 0 0,0 1-2094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7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5273 0 0,'0'0'1527'0'0,"0"0"-380"0"0,0 0-137 0 0,0 0 185 0 0,0 0 197 0 0,0 0 28 0 0,0 0-168 0 0,0 0-277 0 0,0 0-263 0 0,0 0-219 0 0,-25 35-181 0 0,-78 107-103 0 0,23-28 51 0 0,7-1-2042 0 0,49-86-1914 0 0,6-13-2897 0 0,11-9 1487 0 0</inkml:trace>
  <inkml:trace contextRef="#ctx0" brushRef="#br0" timeOffset="250.403">0 0 976 0 0,'0'0'2027'0'0,"0"0"-265"0"0,0 0-252 0 0,0 0 7 0 0,0 0 105 0 0,0 0 20 0 0,0 0-89 0 0,0 0-123 0 0,0 0-204 0 0,0 0-249 0 0,0 0-242 0 0,0 0-206 0 0,0 0-154 0 0,19 27-113 0 0,59 82-88 0 0,-59-82-136 0 0,-14-16-114 0 0,1-1 0 0 0,1 1-1 0 0,-1-1 1 0 0,1-1-1 0 0,1 1 1 0 0,0-1 0 0 0,0-1-1 0 0,1 1 1 0 0,0-2-1 0 0,0 1 1 0 0,1-1 0 0 0,0 0-1 0 0,0-1 1 0 0,1-1-1 0 0,0 1 1 0 0,4 0 76 0 0,52 10-4701 0 0,-23-13-3241 0 0,-29-3 3452 0 0</inkml:trace>
  <inkml:trace contextRef="#ctx0" brushRef="#br0" timeOffset="615.407">1057 30 1664 0 0,'0'0'2274'0'0,"0"0"-271"0"0,0 0-133 0 0,0 0 20 0 0,0 0-10 0 0,0 0-167 0 0,0 0-289 0 0,0 0-273 0 0,0 0-235 0 0,-33 7-193 0 0,-105 23-118 0 0,41 11 315 0 0,83-34-831 0 0,0 0-1 0 0,0 1 1 0 0,1 1-1 0 0,0 1 1 0 0,0-1-1 0 0,1 2 1 0 0,1 0-1 0 0,0 0 1 0 0,0 1-1 0 0,1 0 0 0 0,1 1 1 0 0,-6 10-89 0 0,14-20-10 0 0,0 0 1 0 0,0 0-1 0 0,1 0 0 0 0,-1 0 1 0 0,1 0-1 0 0,0 0 0 0 0,-1 0 1 0 0,1 0-1 0 0,1 0 0 0 0,-1 0 1 0 0,0 1-1 0 0,1-1 0 0 0,-1 0 1 0 0,1 0-1 0 0,0 0 0 0 0,0 0 1 0 0,0-1-1 0 0,1 1 0 0 0,-1 0 1 0 0,1 0-1 0 0,-1-1 0 0 0,1 1 1 0 0,0-1-1 0 0,0 1 0 0 0,0-1 1 0 0,0 0-1 0 0,1 0 0 0 0,-1 0 1 0 0,0 0-1 0 0,1 0 0 0 0,0 0 1 0 0,-1-1-1 0 0,1 1 0 0 0,0-1 1 0 0,0 0-1 0 0,0 0 0 0 0,0 0 1 0 0,0 0-1 0 0,0 0 0 0 0,0-1 1 0 0,0 1-1 0 0,0-1 0 0 0,0 0 1 0 0,0 0-1 0 0,0 0 0 0 0,1 0 1 0 0,-1 0-1 0 0,2-2 10 0 0,24-1 44 0 0,-1-2-1 0 0,0-1 1 0 0,0-1 0 0 0,0-1 0 0 0,-1-2-1 0 0,0 0 1 0 0,-1-2 0 0 0,0-1-1 0 0,-1-2 1 0 0,0 0 0 0 0,-1-1 0 0 0,15-14-44 0 0,-7 8 128 0 0,-31 21-120 0 0,0-1-1 0 0,1 1 0 0 0,-1-1 0 0 0,1 1 0 0 0,-1 0 1 0 0,1 0-1 0 0,0 0 0 0 0,-1 0 0 0 0,1 0 1 0 0,0 0-1 0 0,-1 0 0 0 0,1 1 0 0 0,0-1 1 0 0,0 1-1 0 0,0-1 0 0 0,0 1 0 0 0,0 0 0 0 0,0 0 1 0 0,0-1-1 0 0,0 1 0 0 0,-1 1 0 0 0,1-1 1 0 0,0 0-1 0 0,0 0 0 0 0,0 1 0 0 0,0-1 0 0 0,0 1 1 0 0,0-1-1 0 0,-1 1 0 0 0,1 0 0 0 0,0 0-7 0 0,17 68 109 0 0,-18-61-177 0 0,0 0 0 0 0,0 0 0 0 0,1 0 0 0 0,0 0-1 0 0,0 0 1 0 0,1 0 0 0 0,0-1 0 0 0,0 1 0 0 0,1-1-1 0 0,0 0 1 0 0,0 0 0 0 0,1-1 0 0 0,0 1 0 0 0,0-1-1 0 0,0 0 1 0 0,1 0 0 0 0,0-1 0 0 0,0 1-1 0 0,3 0 69 0 0,42 3-4167 0 0,-1-25-7912 0 0,-39 12 9004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32.9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244 203 9554 0 0,'0'0'3273'0'0,"0"0"-1688"0"0,0 0-650 0 0,0 0-135 0 0,0 0 59 0 0,0 0 68 0 0,0 0-104 0 0,0 0-174 0 0,0 0-134 0 0,0 0-73 0 0,0 0-26 0 0,1 18-31 0 0,21 112 114 0 0,9 3-1267 0 0,-5 2 0 0 0,4 97 768 0 0,-29-225-609 0 0,3 44-2950 0 0,-8-21-7514 0 0,1-26 6188 0 0</inkml:trace>
  <inkml:trace contextRef="#ctx0" brushRef="#br0" timeOffset="404.327">1 277 5225 0 0,'0'0'2161'0'0,"0"0"-582"0"0,0 0-374 0 0,0 0 109 0 0,0 0 239 0 0,0 0 48 0 0,0 0-236 0 0,0 0-356 0 0,0 0-311 0 0,0 0-149 0 0,24-32-64 0 0,81-96-24 0 0,-103 125-434 0 0,0 0 0 0 0,0 0 0 0 0,0 1 0 0 0,0-1 0 0 0,1 1 0 0 0,-1-1 0 0 0,1 1 0 0 0,0 0 0 0 0,-1 0 0 0 0,1 0 0 0 0,0 1-1 0 0,0-1 1 0 0,0 1 0 0 0,1-1 0 0 0,-1 1 0 0 0,0 0 0 0 0,1 0 0 0 0,-1 1 0 0 0,0-1 0 0 0,1 1 0 0 0,-1-1 0 0 0,1 1-1 0 0,-1 0 1 0 0,0 0 0 0 0,1 1 0 0 0,0-1-27 0 0,11 2 149 0 0,-9-3-114 0 0,1 0-1 0 0,0 1 1 0 0,0 0 0 0 0,0 0 0 0 0,0 0 0 0 0,0 1 0 0 0,0 0 0 0 0,0 1 0 0 0,0-1 0 0 0,0 2 0 0 0,-1-1 0 0 0,1 0 0 0 0,-1 1 0 0 0,0 1 0 0 0,0-1 0 0 0,0 1-1 0 0,0 0 1 0 0,0 0 0 0 0,-1 0 0 0 0,0 1 0 0 0,0 0 0 0 0,0 0 0 0 0,0 0 0 0 0,-1 1 0 0 0,0 0 0 0 0,2 4-35 0 0,-3 1 37 0 0,-1 0 0 0 0,-1 0 1 0 0,0 1-1 0 0,0-1 0 0 0,-1 1 0 0 0,-1-1 1 0 0,1 0-1 0 0,-2 1 0 0 0,0-1 1 0 0,0 0-1 0 0,-1 0 0 0 0,-1 0 0 0 0,0 0 1 0 0,0-1-1 0 0,-1 1 0 0 0,0-1 1 0 0,-1 0-1 0 0,0-1 0 0 0,0 1 0 0 0,-1-1 1 0 0,-2 1-38 0 0,-9 21 38 0 0,17-30-40 0 0,1-1 0 0 0,-1 1 0 0 0,1 0 0 0 0,-1 0-1 0 0,1-1 1 0 0,-1 1 0 0 0,1 0 0 0 0,-1 0 0 0 0,1 0-1 0 0,0-1 1 0 0,-1 1 0 0 0,1 0 0 0 0,0 0 0 0 0,0 0 0 0 0,0 0-1 0 0,0 0 1 0 0,0 0 0 0 0,0 0 0 0 0,0-1 0 0 0,0 1-1 0 0,0 0 1 0 0,0 0 0 0 0,0 0 0 0 0,1 0 0 0 0,-1 0 0 0 0,0 0-1 0 0,1-1 1 0 0,-1 1 0 0 0,0 0 0 0 0,1 0 0 0 0,-1 0-1 0 0,1-1 1 0 0,0 1 0 0 0,-1 0 0 0 0,1-1 0 0 0,-1 1 0 0 0,1 0-1 0 0,0-1 1 0 0,-1 1 0 0 0,1-1 0 0 0,0 1 0 0 0,0-1-1 0 0,0 0 1 0 0,-1 1 0 0 0,1-1 0 0 0,0 0 0 0 0,0 1 0 0 0,0-1-1 0 0,0 0 1 0 0,0 0 0 0 0,0 0 2 0 0,55 3-148 0 0,-44-3 138 0 0,54-2 42 0 0,121 11-45 0 0,-182-7 28 0 0,0 0 0 0 0,-1 1 0 0 0,0-1 0 0 0,1 1 0 0 0,-1 0 0 0 0,0 0 0 0 0,-1 0 0 0 0,1 1-1 0 0,0 0 1 0 0,-1-1 0 0 0,0 1 0 0 0,0 0 0 0 0,0 1 0 0 0,0-1 0 0 0,-1 0 0 0 0,0 1 0 0 0,0 0 0 0 0,0-1 0 0 0,0 1 0 0 0,-1 0 0 0 0,1 0 0 0 0,-1 0 0 0 0,-1 0 0 0 0,1 0 0 0 0,-1 0 0 0 0,0 0 0 0 0,0 0 0 0 0,0 0 0 0 0,-1 0 0 0 0,1 0 0 0 0,-1 0 0 0 0,0 0 0 0 0,-1 0 0 0 0,0 0 0 0 0,1-1 0 0 0,-1 1 0 0 0,-1 0 0 0 0,1-1 0 0 0,-1 0 0 0 0,1 1 0 0 0,-1-1 0 0 0,-3 3-15 0 0,-24 33 38 0 0,-1-1 0 0 0,-3-1 0 0 0,0-2 0 0 0,-3-1 0 0 0,-1-2-1 0 0,-1-2 1 0 0,-2-1 0 0 0,-3-1-38 0 0,43-28-7 0 0,-8 1-4946 0 0,18-14-4377 0 0,-1 7 1155 0 0</inkml:trace>
  <inkml:trace contextRef="#ctx0" brushRef="#br0" timeOffset="3927.889">936 597 0 0 0,'0'0'1678'0'0,"0"0"231"0"0,0 0 104 0 0,0 0-125 0 0,0 0-247 0 0,0 0-314 0 0,0 0-261 0 0,0 0-191 0 0,0 0-128 0 0,0-5-75 0 0,0-14-65 0 0,-9 25 2949 0 0,6 6-3398 0 0,2 0 0 0 0,-1 1 1 0 0,1-1-1 0 0,1 0 1 0 0,0 1-1 0 0,1-1 0 0 0,0 0 1 0 0,1 0-1 0 0,1 0 1 0 0,-1 0-1 0 0,2 0 0 0 0,0 0 1 0 0,0-1-1 0 0,1 0 1 0 0,1 0-1 0 0,-1 0 0 0 0,2 0 1 0 0,6 7-159 0 0,-9-15 42 0 0,1 0 1 0 0,0 0 0 0 0,1 0-1 0 0,-1-1 1 0 0,0 0 0 0 0,1 0-1 0 0,-1 0 1 0 0,1-1 0 0 0,0 0-1 0 0,-1 0 1 0 0,1 0-1 0 0,0-1 1 0 0,0 0 0 0 0,0 0-1 0 0,-1 0 1 0 0,1-1 0 0 0,0 0-1 0 0,-1 0 1 0 0,1 0-1 0 0,0-1 1 0 0,-1 0 0 0 0,1 0-1 0 0,-1 0 1 0 0,0-1 0 0 0,0 0-1 0 0,0 0 1 0 0,0 0 0 0 0,0 0-1 0 0,-1-1 1 0 0,0 0-1 0 0,1 0 1 0 0,-1 0 0 0 0,2-3-43 0 0,4-5 40 0 0,0 1-1 0 0,-1-1 1 0 0,-1-1 0 0 0,0 1 0 0 0,0-1-1 0 0,-1-1 1 0 0,-1 0 0 0 0,0 0 0 0 0,-1 0 0 0 0,-1 0-1 0 0,1-6-39 0 0,-2-59-3850 0 0,-11 58-5775 0 0,6 16 426 0 0</inkml:trace>
  <inkml:trace contextRef="#ctx0" brushRef="#br0" timeOffset="4339.461">1613 1 5537 0 0,'0'0'3157'0'0,"0"0"-1102"0"0,0 0-513 0 0,0 0-74 0 0,0 0 68 0 0,0 0-57 0 0,0 0-310 0 0,0 0-343 0 0,0 0-219 0 0,0 0-115 0 0,0 0-24 0 0,0 0-25 0 0,1 17-43 0 0,14 128 618 0 0,67 280-521 0 0,-70-384-834 0 0,5 23-3860 0 0,-17-55 2202 0 0,0-8-1626 0 0,0 0-3288 0 0,0-1 1274 0 0</inkml:trace>
  <inkml:trace contextRef="#ctx0" brushRef="#br0" timeOffset="4584.344">1346 384 6985 0 0,'0'0'3465'0'0,"0"0"-2449"0"0,0 0-327 0 0,0 0 367 0 0,0 0 192 0 0,0 0-24 0 0,0 0-319 0 0,216 0-337 0 0,-161-4-208 0 0,2-7-152 0 0,6 0-104 0 0,-1 0-152 0 0,1-4-392 0 0,-3 4-977 0 0,-15 0-2495 0 0,-14 4-7739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0.0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225 490 0 0 0,'0'0'725'0'0,"0"0"288"0"0,0 0 90 0 0,0 0-95 0 0,0 0-212 0 0,0 0-213 0 0,0 0-172 0 0,0 0-113 0 0,11 33-50 0 0,36 99-1 0 0,-13-83 239 0 0,-26-46-332 0 0,72 5 2452 0 0,-70-11-2322 0 0,-1 0 0 0 0,0 0-1 0 0,0-1 1 0 0,0 0 0 0 0,0 0 0 0 0,0-1-1 0 0,-1 0 1 0 0,0-1 0 0 0,0 0 0 0 0,-1 0-1 0 0,1-1 1 0 0,-1 0 0 0 0,-1 0 0 0 0,1-1-1 0 0,-1 1 1 0 0,-1-1 0 0 0,4-7-284 0 0,6-8 183 0 0,-1-1 1 0 0,-2-1 0 0 0,0 0 0 0 0,-1 0-1 0 0,-2-1 1 0 0,-1-1 0 0 0,-1 0-1 0 0,-1 0 1 0 0,-1 0 0 0 0,-2 0 0 0 0,0-1-1 0 0,-2-2-183 0 0,1 10 3 0 0,-2 0 0 0 0,1 1 0 0 0,-2-1 0 0 0,-1 0 0 0 0,0 1 0 0 0,-2-1-1 0 0,0 1 1 0 0,-1 0 0 0 0,-1 0 0 0 0,-1 0 0 0 0,0 1 0 0 0,-3-3-3 0 0,10 21-5 0 0,0-1 0 0 0,0 1 0 0 0,0-1 0 0 0,0 1 0 0 0,0-1 0 0 0,0 1 0 0 0,0 0 0 0 0,0-1 0 0 0,0 1 0 0 0,0-1 0 0 0,-1 1 0 0 0,1-1 0 0 0,0 1 0 0 0,0-1 0 0 0,0 1 0 0 0,-1-1 0 0 0,1 1 0 0 0,0 0 0 0 0,-1-1 0 0 0,1 1 0 0 0,0 0 0 0 0,-1-1 0 0 0,1 1 0 0 0,0 0 0 0 0,-1-1 0 0 0,1 1 0 0 0,0 0 0 0 0,-1 0 0 0 0,1-1 0 0 0,-1 1 0 0 0,1 0 0 0 0,-1 0 0 0 0,1 0 0 0 0,-1 0 0 0 0,1 0 0 0 0,-1-1 0 0 0,1 1 0 0 0,-1 0 0 0 0,1 0 0 0 0,-1 0 0 0 0,1 0 0 0 0,-1 1 1 0 0,1-1-1 0 0,0 0 0 0 0,-1 0 0 0 0,1 0 0 0 0,-1 0 0 0 0,1 0 0 0 0,-1 0 0 0 0,1 1 0 0 0,-1-1 0 0 0,1 0 0 0 0,0 0 0 0 0,-1 1 0 0 0,1-1 0 0 0,-1 0 0 0 0,1 1 0 0 0,0-1 0 0 0,-1 0 0 0 0,1 1 0 0 0,0-1 0 0 0,0 1 0 0 0,-1-1 0 0 0,1 1 5 0 0,-6 31-253 0 0,4 78 313 0 0,5 0 1 0 0,5 0 0 0 0,4 0 0 0 0,10 26-61 0 0,17 36 10 0 0,-25-118-1 0 0,-1 1-1 0 0,-4 1 0 0 0,-1 0 1 0 0,-1 37-9 0 0,-17 40 76 0 0,5-109-135 0 0,4-16-19 0 0,0 0 1 0 0,0 1 0 0 0,-1-1-1 0 0,-1 0 1 0 0,1 0-1 0 0,-1 0 1 0 0,-1 0-1 0 0,1 0 1 0 0,-1-1-1 0 0,-1 1 1 0 0,1-1-1 0 0,-6 6 78 0 0,3-24-13491 0 0,7 4 11439 0 0</inkml:trace>
  <inkml:trace contextRef="#ctx0" brushRef="#br0" timeOffset="246.817">1 129 11386 0 0,'0'0'1953'0'0,"0"0"-425"0"0,0 0-312 0 0,0 0 25 0 0,0 0 47 0 0,0 0-160 0 0,0 0-400 0 0,0 0-440 0 0,0 0-328 0 0,0 0-120 0 0,0 0-16 0 0,0 0-32 0 0,0 0-120 0 0,5 37-480 0 0,1-26-1232 0 0,-3 0-2777 0 0,1-3-7202 0 0</inkml:trace>
  <inkml:trace contextRef="#ctx0" brushRef="#br0" timeOffset="1240.67">673 1274 0 0 0,'-5'16'0'0'0,"-7"-14"830"0"0,-11-5 2969 0 0,-2-4 3109 0 0,32-93 1485 0 0,93-43-5643 0 0,14 19-2649 0 0,-95 116-2453 0 0,-6 7-5771 0 0,-10 1 5616 0 0,1 0-7292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6057 0 0,'0'0'2377'0'0,"0"0"-2337"0"0,0 0-688 0 0,0 0-40 0 0,0 0 87 0 0,0 0-191 0 0,0 0-848 0 0,0 0-1033 0 0,0 0 1241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12419 0 0,'0'0'1792'0'0,"0"0"-960"0"0,0 0-360 0 0,0 0-8 0 0,0 0 1 0 0,0 0-65 0 0,0 0-136 0 0,0 0-152 0 0,0 0-152 0 0,0 0-176 0 0,0 0-304 0 0,0 0-489 0 0,0 0-735 0 0,0 0-1081 0 0,13 151-1936 0 0,-13-151-1344 0 0</inkml:trace>
  <inkml:trace contextRef="#ctx0" brushRef="#br0" timeOffset="416.363">143 303 136 0 0,'0'0'2717'0'0,"0"0"-86"0"0,0 0 11 0 0,0 0 190 0 0,0 0-66 0 0,0 0-404 0 0,0 0-623 0 0,0 0-631 0 0,0 0-389 0 0,0 0-180 0 0,0 0-120 0 0,0 0-77 0 0,0 0-77 0 0,22-33-100 0 0,70-100-54 0 0,-11 23 41 0 0,-81 110-162 0 0,0-1 1 0 0,1 1 0 0 0,-1-1 0 0 0,0 1 0 0 0,0-1-1 0 0,1 1 1 0 0,-1-1 0 0 0,0 1 0 0 0,1-1 0 0 0,-1 1 0 0 0,0 0-1 0 0,1-1 1 0 0,-1 1 0 0 0,1-1 0 0 0,-1 1 0 0 0,0 0-1 0 0,1 0 1 0 0,-1-1 0 0 0,1 1 0 0 0,-1 0 0 0 0,1 0-1 0 0,0-1 1 0 0,-1 1 0 0 0,1 0 0 0 0,-1 0 0 0 0,1 0 0 0 0,-1 0-1 0 0,1 0 1 0 0,-1 0 0 0 0,1 0 0 0 0,0 0 0 0 0,-1 0-1 0 0,1 0 1 0 0,-1 0 0 0 0,1 0 0 0 0,-1 0 0 0 0,1 1-1 0 0,-1-1 1 0 0,1 0 0 0 0,-1 0 0 0 0,1 0 0 0 0,-1 1-1 0 0,1-1 1 0 0,-1 0 0 0 0,1 1 0 0 0,-1-1 0 0 0,1 1 0 0 0,-1-1-1 0 0,0 0 1 0 0,1 1 0 0 0,-1-1 0 0 0,0 1 0 0 0,1-1-1 0 0,-1 1 1 0 0,0-1 0 0 0,0 1 0 0 0,1-1 0 0 0,-1 1-1 0 0,0-1 1 0 0,0 1 0 0 0,0-1 0 0 0,0 1 0 0 0,0-1 0 0 0,0 2 9 0 0,6 43-272 0 0,-6-35 239 0 0,-1-7 31 0 0,1 1-1 0 0,0 0 0 0 0,0-1 0 0 0,0 1 0 0 0,0 0 0 0 0,0-1 0 0 0,1 1 0 0 0,-1 0 0 0 0,1-1 1 0 0,0 1-1 0 0,0-1 0 0 0,1 1 0 0 0,-1-1 0 0 0,1 0 0 0 0,0 1 0 0 0,-1-1 0 0 0,1 0 0 0 0,1 0 1 0 0,-1 0-1 0 0,0 0 0 0 0,1-1 0 0 0,0 1 0 0 0,-1-1 0 0 0,1 1 0 0 0,0-1 0 0 0,0 0 0 0 0,0 0 1 0 0,0 0-1 0 0,1-1 0 0 0,-1 1 0 0 0,1-1 0 0 0,-1 0 0 0 0,1 0 0 0 0,-1 0 0 0 0,1 0 0 0 0,2 0 3 0 0,11-3-31 0 0,-1-1 0 0 0,1 0-1 0 0,-1-2 1 0 0,0 0-1 0 0,-1 0 1 0 0,1-2 0 0 0,-1 0-1 0 0,0 0 1 0 0,-1-2-1 0 0,0 0 1 0 0,0 0 0 0 0,-1-1-1 0 0,9-9 32 0 0,36-23-6100 0 0,2 8-7168 0 0,-49 30 12396 0 0</inkml:trace>
  <inkml:trace contextRef="#ctx0" brushRef="#br0" timeOffset="852.052">879 1 32 0 0,'0'0'3238'0'0,"0"0"199"0"0,0 0-206 0 0,0 0-464 0 0,0 0-558 0 0,0 0-529 0 0,0 0-434 0 0,0 0-313 0 0,0 0-204 0 0,0 0-171 0 0,0 0-108 0 0,0 0-98 0 0,-20 7-117 0 0,-63 24-87 0 0,79-30-154 0 0,1-1 1 0 0,0 1 0 0 0,0 0-1 0 0,1 0 1 0 0,-1 1 0 0 0,0-1-1 0 0,0 0 1 0 0,0 1 0 0 0,1 0-1 0 0,-1 0 1 0 0,1-1 0 0 0,-1 2-1 0 0,1-1 1 0 0,0 0 0 0 0,0 0-1 0 0,0 1 1 0 0,0-1 0 0 0,0 1-1 0 0,1-1 1 0 0,-1 1 0 0 0,1 0-1 0 0,0 0 1 0 0,-1 1 5 0 0,0 2-76 0 0,1-4 66 0 0,0 0 0 0 0,0-1 1 0 0,1 1-1 0 0,-1 0 0 0 0,1 0 0 0 0,-1 0 0 0 0,1-1 1 0 0,0 1-1 0 0,0 0 0 0 0,0 0 0 0 0,0 0 1 0 0,0-1-1 0 0,0 1 0 0 0,0 0 0 0 0,1 0 0 0 0,-1 0 1 0 0,0-1-1 0 0,1 1 0 0 0,0 0 0 0 0,-1 0 1 0 0,1-1-1 0 0,0 1 0 0 0,0-1 0 0 0,0 1 0 0 0,0 0 1 0 0,0-1-1 0 0,0 0 0 0 0,1 1 0 0 0,-1-1 1 0 0,0 0-1 0 0,1 0 0 0 0,-1 0 0 0 0,1 0 0 0 0,-1 0 1 0 0,1 0-1 0 0,0 0 0 0 0,-1 0 0 0 0,1 0 1 0 0,0-1-1 0 0,-1 1 0 0 0,1-1 0 0 0,0 1 0 0 0,1-1 10 0 0,81 9 423 0 0,150-27 2402 0 0,-230 18-2802 0 0,0 0-1 0 0,0 1 0 0 0,0 0 1 0 0,0 0-1 0 0,-1 0 1 0 0,1 0-1 0 0,0 1 0 0 0,-1-1 1 0 0,1 1-1 0 0,-1 0 1 0 0,0 0-1 0 0,1 0 1 0 0,-1 0-1 0 0,0 1 0 0 0,0 0 1 0 0,0-1-1 0 0,-1 1 1 0 0,1 0-1 0 0,-1 0 1 0 0,1 0-1 0 0,-1 1 0 0 0,0-1 1 0 0,0 1-1 0 0,-1-1 1 0 0,1 1-1 0 0,-1-1 1 0 0,0 1-1 0 0,1 0 0 0 0,-1 2-22 0 0,15 116 296 0 0,-29 139-695 0 0,9-201 90 0 0,3-25 90 0 0,-1 0 0 0 0,-2 0-1 0 0,-1 0 1 0 0,-2-1 0 0 0,-1 0-1 0 0,-2 0 1 0 0,-1-1 0 0 0,-9 17 219 0 0,18-44-33 0 0,-1-1 0 0 0,1 0 0 0 0,-1 1 0 0 0,0-1 0 0 0,0-1 0 0 0,-1 1 0 0 0,0 0 0 0 0,0-1 0 0 0,0 0 0 0 0,0 0 0 0 0,0 0 0 0 0,-1-1 0 0 0,0 1 0 0 0,0-1 0 0 0,0 0 0 0 0,0 0 0 0 0,0-1 0 0 0,0 1 0 0 0,-1-1 0 0 0,1 0 0 0 0,-1-1 0 0 0,0 0 0 0 0,1 1 0 0 0,-2-2 33 0 0,5-2-15 0 0,-1-1 1 0 0,0 1 0 0 0,1-1 0 0 0,-1 0-1 0 0,1 0 1 0 0,0 0 0 0 0,0 0 0 0 0,0 0 0 0 0,0-1-1 0 0,1 1 1 0 0,-1 0 0 0 0,1-1 0 0 0,0 0-1 0 0,0 1 1 0 0,0-1 0 0 0,0 0 0 0 0,1 1 0 0 0,-1-1-1 0 0,1 0 1 0 0,0 1 0 0 0,0-1 0 0 0,1 0-1 0 0,-1 0 1 0 0,1-2 14 0 0,3-22 58 0 0,0 0-1 0 0,2 0 0 0 0,1 0 1 0 0,1 0-1 0 0,2 1 0 0 0,0 0 1 0 0,2 1-1 0 0,1 1 0 0 0,1 0 1 0 0,1 0-1 0 0,1 1 0 0 0,2 1 1 0 0,5-5-58 0 0,6-6-64 0 0,2 2 0 0 0,1 1 0 0 0,1 2 0 0 0,1 0 0 0 0,2 3 0 0 0,1 1 0 0 0,1 2-1 0 0,0 1 1 0 0,21-7 64 0 0,125-41-8748 0 0,-151 59-1896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2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0 778 0 0 0,'0'0'641'0'0,"0"0"349"0"0,0 0 37 0 0,0 0-87 0 0,0 0-113 0 0,0 0-124 0 0,0 0-67 0 0,0 0-31 0 0,0 22-2 0 0,2 148 2174 0 0,-1-162-3629 0 0,0 8 4816 0 0,-1-23 2482 0 0,-2-5-6296 0 0,1 0 1 0 0,0 0 0 0 0,1 0 0 0 0,0 0-1 0 0,1 0 1 0 0,1 0 0 0 0,0 0-1 0 0,0 0 1 0 0,1 0 0 0 0,1 1-1 0 0,0-1 1 0 0,3-5-151 0 0,14-19 88 0 0,2 2 0 0 0,1 0 0 0 0,2 2-1 0 0,1 1 1 0 0,15-14-88 0 0,-15 17-4 0 0,43-37-992 0 0,-50 52-1994 0 0,-7 10-5512 0 0,-8 3-560 0 0</inkml:trace>
  <inkml:trace contextRef="#ctx0" brushRef="#br0" timeOffset="283.598">433 601 3313 0 0,'0'0'4986'0'0,"0"0"-3283"0"0,0 0-1009 0 0,0 0 83 0 0,0 0 278 0 0,0 0 200 0 0,0 0-23 0 0,-19 33-230 0 0,-56 103-287 0 0,73-133-677 0 0,0 1-1 0 0,-1-1 1 0 0,1 1 0 0 0,1 0 0 0 0,-1-1 0 0 0,0 1 0 0 0,1 0 0 0 0,0 0 0 0 0,0 0 0 0 0,0 0 0 0 0,0 0 0 0 0,1 0 0 0 0,0 0 0 0 0,0 0 0 0 0,0 1 0 0 0,0-1 0 0 0,0 0 0 0 0,1 0 0 0 0,0 0-1 0 0,1 3-37 0 0,0 1 88 0 0,1-1 21 0 0,0 1-1 0 0,0-1 1 0 0,1 1-1 0 0,0-1 1 0 0,0 0-1 0 0,0 0 1 0 0,1-1-1 0 0,0 0 1 0 0,1 0-1 0 0,0 0 1 0 0,0 0-1 0 0,0-1 1 0 0,0 0-1 0 0,1 0 1 0 0,0-1-1 0 0,0 1 1 0 0,0-2-1 0 0,0 1 1 0 0,0-1-1 0 0,1 0 1 0 0,0 0-1 0 0,0-1 1 0 0,0 0-1 0 0,0-1 1 0 0,0 0-1 0 0,0 0 1 0 0,0 0-1 0 0,2-1-108 0 0,-2 1 135 0 0,0-1 0 0 0,0 0 0 0 0,0 0 0 0 0,0-1 0 0 0,0 0 0 0 0,0 0 0 0 0,0-1 0 0 0,0 0 0 0 0,0 0 0 0 0,0-1 0 0 0,-1 1 0 0 0,1-2 0 0 0,-1 1 0 0 0,0-1 0 0 0,0-1 0 0 0,0 1 0 0 0,-1-1 0 0 0,0 0 0 0 0,1-1 0 0 0,-2 1 0 0 0,1-1 0 0 0,-1 0 0 0 0,4-6-135 0 0,-5 4 49 0 0,-1 0 0 0 0,-1 0 0 0 0,1 0 0 0 0,-1 0 0 0 0,-1 0 0 0 0,0-1 0 0 0,0 1 0 0 0,0 0 0 0 0,-1-1 0 0 0,-1 1 1 0 0,1 0-1 0 0,-1-1 0 0 0,-1 1 0 0 0,1 0 0 0 0,-1 0 0 0 0,-1 0 0 0 0,0 0 0 0 0,0 0 0 0 0,0 0 0 0 0,-1 1 0 0 0,0 0 0 0 0,-2-3-49 0 0,-76-98-1275 0 0,6 66-4201 0 0,52 41-3788 0 0,18 1 479 0 0</inkml:trace>
  <inkml:trace contextRef="#ctx0" brushRef="#br0" timeOffset="565.697">910 336 3337 0 0,'0'0'2199'0'0,"0"0"-567"0"0,0 0-30 0 0,0 0 270 0 0,0 0 171 0 0,0 0-104 0 0,0 0-425 0 0,0 0-455 0 0,0 0-299 0 0,0 0-168 0 0,0 0-18 0 0,0 0 17 0 0,0 0-37 0 0,16 0-22 0 0,51 6-66 0 0,-66-5-446 0 0,1 0-1 0 0,-1 0 1 0 0,1 1 0 0 0,-1-1 0 0 0,0 0-1 0 0,1 1 1 0 0,-1-1 0 0 0,0 1 0 0 0,0 0-1 0 0,0-1 1 0 0,0 1 0 0 0,0 0-1 0 0,0 0 1 0 0,-1 0 0 0 0,1-1 0 0 0,-1 1-1 0 0,1 0 1 0 0,-1 0 0 0 0,0 0 0 0 0,1 0-1 0 0,-1 0 1 0 0,0 0 0 0 0,0 0 0 0 0,-1 0-1 0 0,1 0 1 0 0,0 0 0 0 0,-1-1 0 0 0,1 1-1 0 0,-1 2-19 0 0,0 8 105 0 0,1 10 21 0 0,-1 32-11 0 0,2 1 1 0 0,2 0-1 0 0,3-1 1 0 0,2 0-1 0 0,5 7-115 0 0,-7-36-88 0 0,1-1 0 0 0,2 0 1 0 0,0 0-1 0 0,2-1 0 0 0,0 0 0 0 0,2-1 0 0 0,0 0 0 0 0,11 12 88 0 0,9-4-1695 0 0,-6-22-2823 0 0,-20-26-6584 0 0,-6 14 6474 0 0</inkml:trace>
  <inkml:trace contextRef="#ctx0" brushRef="#br0" timeOffset="814.283">755 675 5105 0 0,'0'0'976'0'0,"0"0"-552"0"0,0 0 40 0 0,0 0 425 0 0,0 0 143 0 0,0 0-64 0 0,0 0-248 0 0,0 0-336 0 0,206 0-232 0 0,-158 0-240 0 0,4 0-368 0 0,3 0-416 0 0,0-4-576 0 0,2 1-729 0 0,-2-5-583 0 0,-1 1-129 0 0,-12 3 2465 0 0,-16 1 424 0 0</inkml:trace>
  <inkml:trace contextRef="#ctx0" brushRef="#br0" timeOffset="1247.346">1681 554 3393 0 0,'0'0'2871'0'0,"0"0"-432"0"0,0 0-313 0 0,0 0-244 0 0,0 0-158 0 0,0 0-184 0 0,-34 9-210 0 0,-106 33-215 0 0,45 5 665 0 0,81-35-1513 0 0,12-11-225 0 0,0 0-28 0 0,-1 1 1 0 0,1-1-1 0 0,-1 0 1 0 0,1 1 0 0 0,-1-1-1 0 0,1 1 1 0 0,0 0-1 0 0,0-1 1 0 0,0 1 0 0 0,0 0-1 0 0,0 1 1 0 0,0-1-1 0 0,0 0 1 0 0,1 0 0 0 0,-1 1-1 0 0,1-1 1 0 0,-1 1-1 0 0,1-1 1 0 0,0 1-1 0 0,0 0 1 0 0,0-1 0 0 0,1 1-1 0 0,-1 0 1 0 0,1 0-1 0 0,-1 0 1 0 0,1-1 0 0 0,0 1-1 0 0,0 0 1 0 0,0 0-1 0 0,0 0 1 0 0,1 0 0 0 0,-1-1-1 0 0,1 1 1 0 0,0 0-1 0 0,0 0 1 0 0,0-1-1 0 0,1 3-14 0 0,5-1 6 0 0,1-1-1 0 0,-1 0 0 0 0,1 0 0 0 0,0-1 0 0 0,0 0 1 0 0,0-1-1 0 0,0 1 0 0 0,0-1 0 0 0,1-1 0 0 0,-1 0 0 0 0,0 0 1 0 0,0 0-1 0 0,0-1 0 0 0,1-1 0 0 0,-1 1 0 0 0,0-1 1 0 0,6-3-6 0 0,-4 3 5 0 0,21-6-8 0 0,-2-1 0 0 0,1 0 0 0 0,-1-3-1 0 0,-1 0 1 0 0,0-2 0 0 0,4-4 3 0 0,-4 0-355 0 0,-26 51 110 0 0,-1-30 240 0 0,-1 1-1 0 0,1-1 1 0 0,1 0-1 0 0,-1 0 1 0 0,0 0 0 0 0,1 0-1 0 0,0 0 1 0 0,-1 0-1 0 0,1 0 1 0 0,0-1-1 0 0,0 1 1 0 0,1 0 0 0 0,-1-1-1 0 0,1 0 1 0 0,-1 0-1 0 0,1 0 1 0 0,0 0 0 0 0,-1 0-1 0 0,1 0 1 0 0,0-1-1 0 0,0 1 1 0 0,1-1 0 0 0,-1 0-1 0 0,0 0 1 0 0,0 0-1 0 0,0 0 1 0 0,1 0-1 0 0,-1-1 1 0 0,0 0 0 0 0,2 1 5 0 0,5-1 10 0 0,-1 0 0 0 0,0 0 0 0 0,0-1 0 0 0,0 0 0 0 0,0 0 0 0 0,0-1 0 0 0,0 0 0 0 0,-1-1 1 0 0,1 0-1 0 0,7-3-10 0 0,12-10 64 0 0,-1-1 1 0 0,-1-2-1 0 0,-1 0 0 0 0,0-2 1 0 0,-1 0-1 0 0,-2-2 1 0 0,0-1-1 0 0,-2 0 1 0 0,0-2-1 0 0,-2 0 0 0 0,0-1 1 0 0,-2 0-1 0 0,6-17-64 0 0,-11 20 6 0 0,0 1-1 0 0,-2-2 1 0 0,-1 1-1 0 0,-1-1 0 0 0,-1-1 1 0 0,-1 1-1 0 0,-1-1 1 0 0,-1 0-1 0 0,-2 0 1 0 0,0 0-1 0 0,-3-15-5 0 0,-32-34 142 0 0,33 74-143 0 0,0 0-1 0 0,0-1 1 0 0,0 1-1 0 0,-1 0 1 0 0,1 0-1 0 0,0 0 1 0 0,-1 0-1 0 0,1 0 1 0 0,-1 1-1 0 0,1-1 1 0 0,-1 0-1 0 0,1 1 1 0 0,-1-1-1 0 0,0 1 1 0 0,1-1-1 0 0,-1 1 1 0 0,0 0-1 0 0,1 0 1 0 0,-1 0-1 0 0,0 0 1 0 0,1 0-1 0 0,-1 0 1 0 0,0 0-1 0 0,1 0 1 0 0,-1 1-1 0 0,0-1 1 0 0,1 1-1 0 0,-1-1 1 0 0,0 1-1 0 0,1 0 1 0 0,-1-1-1 0 0,1 1 1 0 0,0 0-1 0 0,-1 0 1 0 0,1 0-1 0 0,0 0 1 0 0,-1 0 0 0 0,1 1-1 0 0,0-1 1 0 0,0 0-1 0 0,0 1 1 0 0,0-1-1 0 0,0 0 1 0 0,0 1-1 0 0,0-1 1 0 0,0 2 1 0 0,-12 20 5 0 0,2 0 0 0 0,0 2 0 0 0,1-1 0 0 0,2 1 1 0 0,0 1-1 0 0,2-1 0 0 0,0 1 0 0 0,2 0 0 0 0,1 1 1 0 0,1-1-1 0 0,2 5-5 0 0,-3-8 2 0 0,1 0 1 0 0,2 0-1 0 0,0 1 0 0 0,1-1 0 0 0,1 0 1 0 0,2 0-1 0 0,0 0 0 0 0,1-1 1 0 0,2 1-1 0 0,0-1 0 0 0,1-1 1 0 0,1 1-1 0 0,1-1 0 0 0,1-1 1 0 0,4 5-3 0 0,-9-16-75 0 0,0-1 1 0 0,0 0 0 0 0,0 0-1 0 0,1 0 1 0 0,1 0 0 0 0,-1-1-1 0 0,1-1 1 0 0,0 1-1 0 0,1-1 1 0 0,-1-1 0 0 0,1 1-1 0 0,9 3 75 0 0,-17-9-79 0 0,-1 1-1 0 0,1-1 0 0 0,-1 0 0 0 0,1 0 0 0 0,0 1 0 0 0,-1-1 0 0 0,1 0 0 0 0,-1 0 0 0 0,1 0 0 0 0,-1 0 0 0 0,1 0 1 0 0,-1 0-1 0 0,1 0 0 0 0,0 0 0 0 0,-1 0 0 0 0,1 0 0 0 0,-1 0 0 0 0,1 0 0 0 0,0 0 0 0 0,-1 0 0 0 0,1 0 1 0 0,-1-1-1 0 0,1 1 0 0 0,-1 0 0 0 0,1 0 0 0 0,-1-1 0 0 0,1 1 0 0 0,-1 0 0 0 0,1-1 0 0 0,-1 1 0 0 0,1 0 1 0 0,-1-1-1 0 0,0 1 0 0 0,1-1 0 0 0,-1 1 0 0 0,0-1 0 0 0,1 1 0 0 0,-1-1 0 0 0,0 1 0 0 0,0-1 0 0 0,1 1 1 0 0,-1-1-1 0 0,0 1 0 0 0,0-1 0 0 0,0 1 0 0 0,0-1 0 0 0,1 0 80 0 0,-6-28-10114 0 0,0 21 3351 0 0</inkml:trace>
  <inkml:trace contextRef="#ctx0" brushRef="#br0" timeOffset="1498.018">1788 399 8186 0 0,'0'0'1263'0'0,"0"0"-20"0"0,0 0 328 0 0,0 0 178 0 0,0 0-83 0 0,0 0-280 0 0,0 0-302 0 0,38 8-241 0 0,122 27-184 0 0,-32-27 207 0 0,-66-8-1254 0 0,117 0 1269 0 0,-120 0-4312 0 0,0 0-4029 0 0,-45 0-2658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9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68 0 0 0,'0'0'635'0'0,"0"-5"408"0"0,0-30 2405 0 0,-43 9 4103 0 0,30 26-6626 0 0,7-1-731 0 0,-1 1-1 0 0,1 0 0 0 0,-1 0 1 0 0,1 0-1 0 0,-1 1 0 0 0,1 0 1 0 0,0 0-1 0 0,-1 1 0 0 0,1 0 1 0 0,0 0-1 0 0,0 1 0 0 0,0-1 1 0 0,0 1-1 0 0,1 0 0 0 0,-1 1-193 0 0,-5 4 51 0 0,0 0 0 0 0,1 1 1 0 0,1 0-1 0 0,-1 1 0 0 0,2 0 0 0 0,-1 0 0 0 0,1 1 0 0 0,1 0 0 0 0,0 1 0 0 0,0-1 1 0 0,1 1-1 0 0,1 0 0 0 0,0 1 0 0 0,1 0 0 0 0,-2 8-51 0 0,0 3 74 0 0,1 1 0 0 0,2 0 0 0 0,0 0 0 0 0,2 0 0 0 0,0 0 0 0 0,2 8-74 0 0,1-26 65 0 0,0 0 0 0 0,0 0 0 0 0,0 0 0 0 0,1-1 0 0 0,0 1 0 0 0,0-1 0 0 0,1 0 0 0 0,0 0 0 0 0,0 0 0 0 0,0 0 1 0 0,0-1-1 0 0,1 1 0 0 0,0-1 0 0 0,0 0 0 0 0,1-1 0 0 0,0 1 0 0 0,-1-1 0 0 0,1 0 0 0 0,1-1 0 0 0,-1 0 0 0 0,0 1 0 0 0,1-2 0 0 0,0 1 0 0 0,-1-1 0 0 0,1 0 0 0 0,0-1 0 0 0,0 1 0 0 0,0-1 0 0 0,0-1 0 0 0,1 1 0 0 0,-1-1 0 0 0,0-1 0 0 0,0 1 0 0 0,0-1 0 0 0,0 0 0 0 0,0-1 0 0 0,0 0 1 0 0,0 0-1 0 0,-1 0 0 0 0,1-1 0 0 0,0 0 0 0 0,-1 0 0 0 0,3-2-65 0 0,13-10 140 0 0,-2-1 1 0 0,0-1 0 0 0,-1-1 0 0 0,0 0-1 0 0,-2-1 1 0 0,0-1 0 0 0,-1-1 0 0 0,-1 0-1 0 0,-1-1 1 0 0,-1-1 0 0 0,-1 0 0 0 0,-1 0-1 0 0,-1-1 1 0 0,-1-1 0 0 0,-1 1-1 0 0,-2-2 1 0 0,2-12-141 0 0,-4 8 399 0 0,-4 30-334 0 0,0 0-87 0 0,1 26-602 0 0,2-3 639 0 0,2-1 0 0 0,1 0 1 0 0,1 0-1 0 0,0 0 1 0 0,2-1-1 0 0,1 0 1 0 0,9 15-16 0 0,-10-22-15 0 0,0-1 0 0 0,1 0 0 0 0,1 0 0 0 0,0-1 0 0 0,0-1 0 0 0,2 0 0 0 0,-1 0 1 0 0,1-1-1 0 0,1-1 0 0 0,-1 0 0 0 0,2-1 0 0 0,-1 0 0 0 0,1-2 0 0 0,0 1 0 0 0,16 3 15 0 0,26 3-3777 0 0,1-9-3836 0 0,-49-4-3073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0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0 0 0,'0'0'835'0'0,"0"0"761"0"0,0 0 349 0 0,0 0-69 0 0,0 0-250 0 0,0 0-297 0 0,0 0-254 0 0,0 0-189 0 0,0 0-129 0 0,0 0-106 0 0,31-6-38 0 0,97-18-23 0 0,-24 18 1014 0 0,78 28 563 0 0,-143-4-872 0 0,-39-18-936 0 0,0 0 99 0 0,0 0 100 0 0,0 0 88 0 0,0 0 25 0 0,-23-19 1012 0 0,-162-186-878 0 0,154 169-869 0 0,2 2-4536 0 0,28 34 1417 0 0,2 1-2788 0 0,2 1 2319 0 0,-3-2 3429 0 0,3 0-6109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0,'0'0'1826'0'0,"0"0"309"0"0,0 0-52 0 0,0 0-365 0 0,0 0-403 0 0,0 0-262 0 0,0 0-70 0 0,0 0 35 0 0,2 2 66 0 0,19 40 3605 0 0,-16 41-2982 0 0,-5-66-1506 0 0,-10 53 481 0 0,2-42-3891 0 0,1-2-6974 0 0,6-25 3081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7906 0 0,'0'0'3272'0'0,"0"0"-2015"0"0,0 0-385 0 0,0 0-232 0 0,0 0-144 0 0,0 0-160 0 0,0 0-352 0 0,0 0-192 0 0,0 0-72 0 0,0 0-64 0 0,0 0-64 0 0,0 0-368 0 0,0 0-633 0 0,0 0-1391 0 0,64 96-2481 0 0,-51-85 2024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7370 0 0,'0'0'1248'0'0,"0"0"-151"0"0,0 0 38 0 0,0 0 196 0 0,0 0 118 0 0,0 0-146 0 0,0 0-295 0 0,0 0-280 0 0,0 0-233 0 0,0 0-191 0 0,0 0-143 0 0,0 0-92 0 0,-25 22-57 0 0,-75 68-37 0 0,75-51-112 0 0,28-34 126 0 0,-1-1-1 0 0,1 0 1 0 0,0 0 0 0 0,0 0 0 0 0,1 0 0 0 0,-1 0 0 0 0,1 0-1 0 0,-1-1 1 0 0,1 0 0 0 0,0 0 0 0 0,1 0 0 0 0,-1 0 0 0 0,0-1-1 0 0,1 0 1 0 0,-1 1 0 0 0,1-2 0 0 0,0 1 0 0 0,0 0 0 0 0,0-1-1 0 0,0 0 1 0 0,2 0 11 0 0,3 3-16 0 0,50 12-55 0 0,-47-13 62 0 0,0 0 1 0 0,0 1-1 0 0,0 0 0 0 0,-1 1 1 0 0,1 0-1 0 0,-1 1 1 0 0,0 0-1 0 0,8 7 9 0 0,-18-11 34 0 0,-1 1 0 0 0,0 0 0 0 0,1 0 0 0 0,-1 0 0 0 0,0 0 0 0 0,0 0-1 0 0,-1 0 1 0 0,1 0 0 0 0,0 0 0 0 0,-1 1 0 0 0,0-1 0 0 0,0 0 0 0 0,0 0 0 0 0,0 0 0 0 0,-1 1 0 0 0,1-1 0 0 0,-1 0 0 0 0,0 0 0 0 0,0 0-1 0 0,0 0 1 0 0,0 0 0 0 0,0 0 0 0 0,0 0 0 0 0,-1 0 0 0 0,0-1 0 0 0,0 1 0 0 0,1-1 0 0 0,-1 1 0 0 0,-1-1 0 0 0,1 1 0 0 0,0-1 0 0 0,-1 0-1 0 0,1 0 1 0 0,-1 0 0 0 0,1 0 0 0 0,-1-1 0 0 0,0 1 0 0 0,0-1 0 0 0,-1 1-34 0 0,-12 8 31 0 0,0-1-1 0 0,0-1 1 0 0,-1 0 0 0 0,0-1-1 0 0,-1-1 1 0 0,0 0 0 0 0,1-2-1 0 0,-2 0 1 0 0,1-1 0 0 0,0 0-1 0 0,-1-2 1 0 0,-6 0-31 0 0,-16-13-1710 0 0,31 3-1490 0 0,1-3-3428 0 0,5 4-682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5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209 379 1072 0 0,'0'0'2458'0'0,"0"0"-774"0"0,0 0-223 0 0,0 0 67 0 0,0 0 198 0 0,0 0 106 0 0,0 0-130 0 0,0 0-278 0 0,0 0-278 0 0,0 0-286 0 0,0 0-240 0 0,0 0-201 0 0,0 0-148 0 0,-31 21-105 0 0,-98 67-67 0 0,127-87-97 0 0,-1 0-1 0 0,0 1 1 0 0,1-1 0 0 0,-1 1-1 0 0,1-1 1 0 0,-1 1 0 0 0,1 0 0 0 0,0 0-1 0 0,0 0 1 0 0,0 0 0 0 0,0 0-1 0 0,0 0 1 0 0,0 1 0 0 0,1-1-1 0 0,-1 1 1 0 0,1-1 0 0 0,0 1 0 0 0,-1-1-1 0 0,1 1 1 0 0,0 0 0 0 0,1 0-1 0 0,-1 0 1 0 0,0-1 0 0 0,1 3-2 0 0,-1 3-10 0 0,0-3-31 0 0,0-1 1 0 0,0 0 0 0 0,0 1 0 0 0,1-1 0 0 0,0 0-1 0 0,-1 1 1 0 0,2-1 0 0 0,-1 0 0 0 0,0 1 0 0 0,1-1-1 0 0,0 0 1 0 0,0 1 0 0 0,0-1 0 0 0,0 0 0 0 0,1 0-1 0 0,0 0 1 0 0,0 0 0 0 0,0 0 0 0 0,0 0 0 0 0,1-1-1 0 0,-1 1 1 0 0,1-1 0 0 0,0 1 0 0 0,0-1 0 0 0,0 0-1 0 0,0 0 1 0 0,1-1 0 0 0,2 3 40 0 0,88 31-4071 0 0,60-36-8684 0 0,-132-3 12208 0 0</inkml:trace>
  <inkml:trace contextRef="#ctx0" brushRef="#br0" timeOffset="248.474">675 486 0 0 0,'0'0'2559'0'0,"0"0"286"0"0,0 0-215 0 0,0 0-355 0 0,0 0-387 0 0,0 0-326 0 0,0 0-267 0 0,0 0-218 0 0,0 0-159 0 0,0 0-157 0 0,0 0-154 0 0,0 0-152 0 0,0 0-127 0 0,-27 30-112 0 0,-78 94-72 0 0,85-75-30 0 0,27-42-59 0 0,-1 1 0 0 0,2-1 1 0 0,-1 0-1 0 0,1-1 0 0 0,0 0 1 0 0,0 0-1 0 0,1-1 1 0 0,-1 0-1 0 0,1 0 0 0 0,1-1 1 0 0,-1 0-1 0 0,0-1 0 0 0,1 0 1 0 0,0 0-1 0 0,0-1 1 0 0,0 0-1 0 0,0-1 0 0 0,0 0 1 0 0,0-1-1 0 0,0 0 0 0 0,0 0 1 0 0,0-1-1 0 0,9-2-55 0 0,-12 3 72 0 0,1 1 1 0 0,0-1-1 0 0,0-1 0 0 0,0 0 1 0 0,0 0-1 0 0,-1 0 0 0 0,1-1 0 0 0,0 0 1 0 0,-1-1-1 0 0,0 1 0 0 0,1-1 0 0 0,-1-1 1 0 0,0 1-1 0 0,-1-1 0 0 0,1-1 1 0 0,-1 1-1 0 0,1-1 0 0 0,-1 0 0 0 0,-1-1 1 0 0,1 1-1 0 0,-1-1 0 0 0,0 0 0 0 0,0 0 1 0 0,-1-1-1 0 0,0 0 0 0 0,0 1 1 0 0,0-1-1 0 0,-1-1 0 0 0,0 1 0 0 0,0 0 1 0 0,-1-1-1 0 0,0 1 0 0 0,0-1 0 0 0,-1 0 1 0 0,0 0-1 0 0,0-3-72 0 0,-2 2-56 0 0,1 1-1 0 0,-1-1 1 0 0,0 1-1 0 0,0 0 1 0 0,-1-1-1 0 0,-1 1 1 0 0,1 0 0 0 0,-1 0-1 0 0,0 1 1 0 0,-1-1-1 0 0,-4-6 57 0 0,4 8-326 0 0,-1-1 0 0 0,0 1 0 0 0,0 0 0 0 0,0 1 0 0 0,-1-1-1 0 0,1 1 1 0 0,-1 0 0 0 0,-1 1 0 0 0,1-1 0 0 0,-1 1 0 0 0,0 1 0 0 0,-6-4 326 0 0,5 4-947 0 0,-18-8-2418 0 0,8 7-3567 0 0,8 3-839 0 0</inkml:trace>
  <inkml:trace contextRef="#ctx0" brushRef="#br0" timeOffset="613.38">1039 703 8874 0 0,'0'0'2066'0'0,"0"0"-742"0"0,0 0-80 0 0,0 0 118 0 0,0 0-26 0 0,0 0-162 0 0,0 0-227 0 0,0 0-211 0 0,0 0-148 0 0,0 0-149 0 0,0 0-142 0 0,0 0-78 0 0,33-29-74 0 0,98-93-40 0 0,-68 53 21 0 0,14-15-168 0 0,-75 85-3 0 0,-1 0 0 0 0,1 0-1 0 0,-1-1 1 0 0,0 1 0 0 0,1 1-1 0 0,-1-1 1 0 0,0 0-1 0 0,0 0 1 0 0,1 0 0 0 0,-1 1-1 0 0,0-1 1 0 0,0 0 0 0 0,0 1-1 0 0,-1-1 1 0 0,1 1-1 0 0,0-1 1 0 0,-1 1 0 0 0,1 0-1 0 0,-1-1 1 0 0,1 1 0 0 0,-1 0-1 0 0,1-1 1 0 0,-1 1-1 0 0,0 0 1 0 0,0-1 0 0 0,0 1-1 0 0,0 0 1 0 0,0-1-1 0 0,-1 1 1 0 0,1 0 0 0 0,0-1-1 0 0,-1 1 1 0 0,1 0 45 0 0,0 0-43 0 0,-1 2 75 0 0,1 0 1 0 0,0 1-1 0 0,0-1 0 0 0,0 0 0 0 0,1 0 1 0 0,-1 1-1 0 0,1-1 0 0 0,0 0 0 0 0,0 0 1 0 0,1 0-1 0 0,-1 0 0 0 0,1 0 0 0 0,0-1 1 0 0,0 1-1 0 0,0 0 0 0 0,0-1 0 0 0,1 1 1 0 0,-1-1-1 0 0,1 0 0 0 0,0 0 0 0 0,0 0 1 0 0,0 0-1 0 0,1 0 0 0 0,-1-1 0 0 0,0 1 1 0 0,1-1-1 0 0,0 0 0 0 0,0 0 0 0 0,-1-1 1 0 0,1 1-1 0 0,0-1 0 0 0,0 1 0 0 0,0-1 1 0 0,1-1-1 0 0,-1 1 0 0 0,0 0 0 0 0,0-1 1 0 0,0 0-1 0 0,2 0-32 0 0,2-2 197 0 0,0 0 0 0 0,0 0 0 0 0,0 0 0 0 0,0-1 0 0 0,-1-1 0 0 0,1 1 1 0 0,-1-1-1 0 0,0 0 0 0 0,0-1 0 0 0,0 0 0 0 0,-1 0 0 0 0,1 0 0 0 0,-1-1 0 0 0,-1 0 1 0 0,1 0-1 0 0,-1 0 0 0 0,0-1 0 0 0,0 0 0 0 0,-1 0 0 0 0,0 0 0 0 0,0 0 0 0 0,0-2-197 0 0,39-50-1060 0 0,-25 44-2077 0 0,-11 11-659 0 0,0 1-3586 0 0,0 3-2237 0 0</inkml:trace>
  <inkml:trace contextRef="#ctx0" brushRef="#br0" timeOffset="932.245">2124 328 12331 0 0,'0'0'3140'0'0,"0"0"-1415"0"0,0 0-700 0 0,0 0-158 0 0,0 0-80 0 0,0 0-107 0 0,0 0-146 0 0,0 0-161 0 0,0 0-134 0 0,0 0-98 0 0,0 0-68 0 0,0 0-47 0 0,0 0-16 0 0,-28 18-28 0 0,-84 57-46 0 0,84-44-180 0 0,29-29 223 0 0,0 0 0 0 0,1-1 0 0 0,-1 1 1 0 0,0-1-1 0 0,1 1 0 0 0,-1-1 0 0 0,1 0 1 0 0,-1 0-1 0 0,1 1 0 0 0,-1-1 0 0 0,1 0 1 0 0,0 0-1 0 0,0-1 0 0 0,0 1 0 0 0,-1 0 1 0 0,1-1-1 0 0,0 1 0 0 0,0-1 0 0 0,0 1 1 0 0,0-1-1 0 0,0 0 0 0 0,0 0 0 0 0,0 0 1 0 0,1 0 20 0 0,4 1-32 0 0,80 15-107 0 0,-84-14 167 0 0,0 0-1 0 0,0 1 0 0 0,-1-1 0 0 0,1 1 0 0 0,-1-1 0 0 0,0 1 0 0 0,1 0 1 0 0,-1 0-1 0 0,0 0 0 0 0,-1 0 0 0 0,1 0 0 0 0,-1 0 0 0 0,1 1 0 0 0,-1-1 0 0 0,0 0 1 0 0,0 1-1 0 0,0-1 0 0 0,-1 1 0 0 0,1-1 0 0 0,-1 1 0 0 0,0 0 0 0 0,0-1 0 0 0,0 1 1 0 0,-1-1-1 0 0,1 1 0 0 0,-1-1 0 0 0,1 1 0 0 0,-1-1 0 0 0,-1 1 0 0 0,1-1 1 0 0,0 0-1 0 0,-1 0 0 0 0,1 1 0 0 0,-1-1 0 0 0,0 0-27 0 0,-13 13 88 0 0,-1 0 0 0 0,0-2 1 0 0,-1 1-1 0 0,-1-2 0 0 0,0 0 0 0 0,-1-2 0 0 0,0 0 0 0 0,-8 3-87 0 0,-58 27-770 0 0,49-30-3442 0 0,29-10-1325 0 0,3-1-5520 0 0</inkml:trace>
  <inkml:trace contextRef="#ctx0" brushRef="#br0" timeOffset="1185.745">2553 159 16564 0 0,'0'0'1133'0'0,"0"0"-531"0"0,0 0-6 0 0,0 0 211 0 0,0 0 97 0 0,0 0-81 0 0,0 0-218 0 0,-2 35-234 0 0,-5 111-156 0 0,-12-8-107 0 0,14-29-518 0 0,4-86-3150 0 0,1 0-3794 0 0,0-11 2195 0 0,0-9-1086 0 0</inkml:trace>
  <inkml:trace contextRef="#ctx0" brushRef="#br0" timeOffset="1432.99">2265 438 7050 0 0,'0'0'1136'0'0,"0"0"-656"0"0,0 0-168 0 0,0 0-104 0 0,0 0-32 0 0,0 0-8 0 0,212-14 0 0 0,-179 14-16 0 0,0 0-24 0 0,1 0-104 0 0,-1 3-320 0 0,0 5-600 0 0,-2-5-1329 0 0,-5 1-1439 0 0,-11 0 743 0 0</inkml:trace>
  <inkml:trace contextRef="#ctx0" brushRef="#br0" timeOffset="1584.449">2991 416 6913 0 0,'0'0'2600'0'0,"0"0"-499"0"0,0 0-192 0 0,0 0-154 0 0,0 0-253 0 0,0 0-301 0 0,0 0-354 0 0,0 0-314 0 0,0 0-188 0 0,0 0-151 0 0,0 0-94 0 0,-34 19-40 0 0,-104 57-44 0 0,80-34-122 0 0,57-41 88 0 0,0 0 0 0 0,0 0 0 0 0,0 0 0 0 0,0-1 0 0 0,1 1 0 0 0,-1 0 0 0 0,0 1 0 0 0,0-1 0 0 0,1 0 0 0 0,-1 0 0 0 0,0 0 0 0 0,1 0 0 0 0,-1 0 0 0 0,1 1 0 0 0,0-1 0 0 0,-1 0 0 0 0,1 1 0 0 0,0-1 0 0 0,0 0 0 0 0,0 0 0 0 0,0 1 0 0 0,0-1 0 0 0,0 0 0 0 0,0 1 0 0 0,0-1 0 0 0,1 0 0 0 0,-1 0 0 0 0,0 1 0 0 0,1-1 0 0 0,-1 0 0 0 0,1 0 0 0 0,-1 0 0 0 0,1 1 0 0 0,0-1 0 0 0,-1 0 0 0 0,1 0 0 0 0,0 0 0 0 0,0 0 0 0 0,0 0 0 0 0,0 0 0 0 0,0 0 0 0 0,0-1 0 0 0,0 1 0 0 0,0 0 0 0 0,0-1 0 0 0,0 1 0 0 0,0 0 0 0 0,1-1 0 0 0,-1 1 0 0 0,0-1 0 0 0,0 0 0 0 0,1 1 0 0 0,-1-1 0 0 0,0 0 0 0 0,0 0 0 0 0,1 0 0 0 0,-1 0 0 0 0,0 0 0 0 0,1 0 18 0 0,16 0 60 0 0,-1-1 1 0 0,1 0-1 0 0,0-1 1 0 0,0-1-1 0 0,-1-1 0 0 0,0-1 1 0 0,0 0-1 0 0,16-8-60 0 0,61-15 1023 0 0,-37 21-171 0 0,-35 51-1035 0 0,0-33-3980 0 0,7-14-8416 0 0,-22 2 8238 0 0</inkml:trace>
  <inkml:trace contextRef="#ctx0" brushRef="#br0" timeOffset="1833.523">3272 534 24 0 0,'0'0'2168'0'0,"0"0"-236"0"0,0 0 159 0 0,0 0 146 0 0,0 0-79 0 0,0 0-161 0 0,0 0-233 0 0,0 0-189 0 0,0 0-139 0 0,0 0-218 0 0,0 0-288 0 0,0 0-249 0 0,0 0-169 0 0,24 1-140 0 0,72-1-90 0 0,-34-18 78 0 0,-48 9-274 0 0,60-20 41 0 0,-51 73-464 0 0,-19-40 283 0 0,1-1 1 0 0,-1 0 0 0 0,0 0 0 0 0,1 0 0 0 0,-1 0 0 0 0,1-1-1 0 0,0 0 1 0 0,0 0 0 0 0,0 0 0 0 0,0-1 0 0 0,0 1 0 0 0,0-1 0 0 0,1 0-1 0 0,-1-1 1 0 0,0 1 0 0 0,0-1 0 0 0,1 0 0 0 0,-1-1 0 0 0,0 1-1 0 0,1-1 1 0 0,-1 0 0 0 0,0 0 53 0 0,55-22-3454 0 0,-29-4-7036 0 0,-24 19 3991 0 0</inkml:trace>
  <inkml:trace contextRef="#ctx0" brushRef="#br0" timeOffset="2087.948">4128 0 15859 0 0,'0'0'1602'0'0,"0"0"-710"0"0,0 0-36 0 0,0 0 294 0 0,0 0 145 0 0,0 0-115 0 0,0 0-276 0 0,0 0-287 0 0,0 0-211 0 0,3 37-135 0 0,5 117-115 0 0,-23-2 35 0 0,10-120-605 0 0,2 1 0 0 0,2 0 1 0 0,0 0-1 0 0,3 0 0 0 0,4 27 414 0 0,-2-47-916 0 0,3 16-891 0 0,-10-16-9370 0 0,1-13 1767 0 0</inkml:trace>
  <inkml:trace contextRef="#ctx0" brushRef="#br0" timeOffset="2334.449">3836 361 7154 0 0,'0'0'3936'0'0,"0"0"-2343"0"0,0 0-201 0 0,0 0-128 0 0,0 0-232 0 0,0 0-207 0 0,202-11-225 0 0,-167 11-216 0 0,6 0-112 0 0,-3 0-104 0 0,7 0-104 0 0,-5 0-240 0 0,4 4-792 0 0,-12-4-2625 0 0,-14 0-8354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4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1 2561 0 0,'0'0'2759'0'0,"0"0"-860"0"0,0 0-423 0 0,0 0-34 0 0,0 0 142 0 0,0 0 99 0 0,0 0-118 0 0,0 0-276 0 0,0 0-290 0 0,0 0-252 0 0,0 0-184 0 0,0 0-102 0 0,-5 34-90 0 0,-15 109-82 0 0,18-129-232 0 0,0 0-1 0 0,1 0 1 0 0,0 1-1 0 0,1-1 0 0 0,0 0 1 0 0,1 0-1 0 0,1 0 1 0 0,3 11-57 0 0,1 3 44 0 0,40 161-582 0 0,-29-151-862 0 0,-3-17-3958 0 0,-12-20 3316 0 0,-1-1-3246 0 0,-1 0 4506 0 0,0 0-3994 0 0</inkml:trace>
  <inkml:trace contextRef="#ctx0" brushRef="#br0" timeOffset="184.391">1 288 5881 0 0,'0'0'1425'0'0,"0"0"-345"0"0,0 0-29 0 0,0 0 122 0 0,0 0 40 0 0,0 0-115 0 0,31-3-220 0 0,102-9-215 0 0,120 8-26 0 0,-182 4-2749 0 0,-25 0-4080 0 0,-32 0-603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3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2 365 0 0 0,'0'0'477'0'0,"0"0"425"0"0,0 0 185 0 0,0 0 52 0 0,0 3-8 0 0,-2 12-22 0 0,2-11-55 0 0,0-4-39 0 0,9-5 3263 0 0,0-4-3657 0 0,-1 0 1 0 0,1 0-1 0 0,-2-1 0 0 0,1 1 1 0 0,-1-2-1 0 0,-1 1 0 0 0,0-1 0 0 0,0 0 1 0 0,3-11-622 0 0,1 1 268 0 0,77-173 400 0 0,-71 142-588 0 0,-16 49-92 0 0,0 2-48 0 0,0 1-63 0 0,0 0-54 0 0,0 0-71 0 0,2 19-419 0 0,33 179 1016 0 0,-33-191-294 0 0,-1 0-1 0 0,1-1 0 0 0,0 0 0 0 0,1 1 0 0 0,-1-1 0 0 0,1 0 0 0 0,1 0 0 0 0,-1 0 0 0 0,1-1 1 0 0,0 1-1 0 0,0-1 0 0 0,1 0 0 0 0,-1 0 0 0 0,1 0 0 0 0,0-1 0 0 0,1 0 0 0 0,-1 0 0 0 0,1 0 1 0 0,-1-1-1 0 0,1 1 0 0 0,0-1 0 0 0,1-1 0 0 0,-1 1 0 0 0,0-1 0 0 0,1 0 0 0 0,-1 0 0 0 0,1-1 1 0 0,0 0-1 0 0,-1 0 0 0 0,1-1 0 0 0,0 0 0 0 0,0 0 0 0 0,1-1-54 0 0,5-5 184 0 0,0-1 0 0 0,-1-1 0 0 0,1 0 0 0 0,-2-1 0 0 0,1 0-1 0 0,-1 0 1 0 0,-1-2 0 0 0,0 1 0 0 0,0-1 0 0 0,-1-1 0 0 0,0 1 0 0 0,-1-1 0 0 0,-1-1 0 0 0,0 0-1 0 0,0 0 1 0 0,-1 0 0 0 0,0-4-184 0 0,13-58-56 0 0,-21 43-3024 0 0,-4 24-2556 0 0,1 5-1114 0 0,1 2-502 0 0</inkml:trace>
  <inkml:trace contextRef="#ctx0" brushRef="#br0" timeOffset="283.966">862 85 5913 0 0,'0'0'1034'0'0,"0"0"71"0"0,0 0 210 0 0,0 0 304 0 0,0 0 119 0 0,0 0-204 0 0,0 0-394 0 0,0 0-359 0 0,0 0-244 0 0,-7 32-152 0 0,-18 98-81 0 0,25-129-290 0 0,-1 1 1 0 0,0-1-1 0 0,1 1 0 0 0,-1-1 0 0 0,1 1 1 0 0,-1-1-1 0 0,1 1 0 0 0,-1 0 0 0 0,1-1 1 0 0,0 1-1 0 0,0-1 0 0 0,0 1 0 0 0,0 0 1 0 0,0-1-1 0 0,1 1 0 0 0,-1 0 1 0 0,0-1-1 0 0,1 1 0 0 0,-1-1 0 0 0,1 1 1 0 0,-1-1-1 0 0,1 1 0 0 0,0-1 0 0 0,0 1 1 0 0,-1-1-1 0 0,1 0 0 0 0,0 1 0 0 0,1-1 1 0 0,-1 0-1 0 0,0 0 0 0 0,0 0 0 0 0,0 0 1 0 0,1 0-1 0 0,-1 0 0 0 0,1 1-14 0 0,3 0 119 0 0,3 2 22 0 0,-1-1 1 0 0,1 0-1 0 0,0-1 1 0 0,0 0 0 0 0,-1 0-1 0 0,1-1 1 0 0,0 0-1 0 0,1 0 1 0 0,-1-1 0 0 0,0 0-1 0 0,0 0 1 0 0,0-1 0 0 0,0 0-1 0 0,0 0 1 0 0,0-1-1 0 0,0 0 1 0 0,-1-1 0 0 0,1 0-1 0 0,0 0 1 0 0,-1 0 0 0 0,0-1-1 0 0,0 0 1 0 0,0 0-1 0 0,0-1 1 0 0,-1 0 0 0 0,0 0-1 0 0,0-1 1 0 0,0 1 0 0 0,-1-1-1 0 0,0-1 1 0 0,0 1-1 0 0,0-1 1 0 0,-1 0 0 0 0,0 0-1 0 0,0 0 1 0 0,2-6-142 0 0,-5 9 7 0 0,1-1-1 0 0,-1 0 1 0 0,0 1 0 0 0,-1-1-1 0 0,1 0 1 0 0,-1 0 0 0 0,0 1-1 0 0,0-1 1 0 0,0 0 0 0 0,-1 0-1 0 0,0 0 1 0 0,0 1 0 0 0,0-1-1 0 0,0 0 1 0 0,-1 1 0 0 0,0-1-1 0 0,0 1 1 0 0,0 0 0 0 0,0 0-1 0 0,-1-1 1 0 0,1 2 0 0 0,-1-1-1 0 0,0 0 1 0 0,-1 0 0 0 0,1 1-1 0 0,0 0 1 0 0,-3-2-7 0 0,-77-31-3399 0 0,42 32-1134 0 0,13 5-3310 0 0,14 2 317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9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17 0 0 0,'0'0'1628'0'0,"0"0"66"0"0,0 0-224 0 0,0 0-354 0 0,0 0-264 0 0,0-4-104 0 0,-3-9-80 0 0,3 14-572 0 0,0-1 0 0 0,0 0 0 0 0,0 1 0 0 0,0-1 1 0 0,0 0-1 0 0,0 0 0 0 0,0 1 0 0 0,0-1 0 0 0,0 0 0 0 0,0 1 1 0 0,0-1-1 0 0,0 0 0 0 0,0 0 0 0 0,-1 1 0 0 0,1-1 1 0 0,0 0-1 0 0,0 0 0 0 0,0 1 0 0 0,0-1 0 0 0,0 0 0 0 0,-1 0 1 0 0,1 1-1 0 0,0-1 0 0 0,0 0 0 0 0,-1 0 0 0 0,1 0 0 0 0,0 0 1 0 0,0 1-1 0 0,-1-1 0 0 0,1 0 0 0 0,0 0 0 0 0,0 0 0 0 0,-1 0 1 0 0,1 0-1 0 0,0 0 0 0 0,-1 0 0 0 0,1 0 0 0 0,0 0 0 0 0,0 0 1 0 0,-1 0-1 0 0,1 0 0 0 0,0 0 0 0 0,-1 0 0 0 0,1 0 1 0 0,0 0-1 0 0,0 0 0 0 0,-1 0 0 0 0,1 0 0 0 0,0 0 0 0 0,0 0 1 0 0,-1 0-1 0 0,1-1 0 0 0,0 1 0 0 0,0 0 0 0 0,-1 0 0 0 0,1 0 1 0 0,0 0-97 0 0,-8 43 2519 0 0,11-29-4230 0 0,3-3-3284 0 0,0-10-4476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1400 0 0,'0'0'2616'0'0,"0"0"-481"0"0,0 0-67 0 0,0 0 158 0 0,0 0 93 0 0,0 0-120 0 0,0 0-422 0 0,0 0-501 0 0,0 0-416 0 0,0 0-329 0 0,0 0-215 0 0,0 0-67 0 0,0 0 39 0 0,-2 5 82 0 0,-1 3-256 0 0,1 1 1 0 0,0-1-1 0 0,1 1 0 0 0,0 0 1 0 0,0-1-1 0 0,1 1 1 0 0,0 0-1 0 0,0 0 1 0 0,1 0-1 0 0,1-1 1 0 0,-1 1-1 0 0,3 7-114 0 0,3 34 227 0 0,16 497 428 0 0,-23-547-638 0 0,16-23 34 0 0,0 3-47 0 0,1 0 1 0 0,2 1-1 0 0,-1 1 0 0 0,2 1 1 0 0,0 0-1 0 0,1 2 1 0 0,20-11-5 0 0,109-48-51 0 0,-78 62-28 0 0,-71 12 76 0 0,1 0 1 0 0,-1 1-1 0 0,1-1 1 0 0,-1 0 0 0 0,1 0-1 0 0,-1 1 1 0 0,1-1-1 0 0,-1 1 1 0 0,1 0-1 0 0,-1-1 1 0 0,0 1-1 0 0,1 0 1 0 0,-1 0 0 0 0,0 0-1 0 0,0 0 1 0 0,1 0-1 0 0,-1 0 1 0 0,0 0-1 0 0,0 0 1 0 0,0 0 0 0 0,0 1-1 0 0,-1-1 1 0 0,1 0-1 0 0,0 1 1 0 0,0-1-1 0 0,-1 0 1 0 0,1 1 0 0 0,-1-1-1 0 0,1 1 1 0 0,-1-1-1 0 0,0 1 1 0 0,1-1-1 0 0,-1 1 1 0 0,0-1 0 0 0,0 1-1 0 0,0 0 1 0 0,0-1-1 0 0,0 1 1 0 0,-1-1-1 0 0,1 1 1 0 0,0-1-1 0 0,-1 2 4 0 0,-3 7-6 0 0,-1 0 0 0 0,0 1 1 0 0,0-2-1 0 0,-1 1 1 0 0,0 0-1 0 0,-1-1 0 0 0,0-1 1 0 0,0 1-1 0 0,-1-1 1 0 0,0 0-1 0 0,-1-1 1 0 0,0 0-1 0 0,0 0 0 0 0,0-1 1 0 0,-1 0-1 0 0,-3 2 5 0 0,-16 10-165 0 0,0 0 1 0 0,-1-2-1 0 0,-1-1 0 0 0,0-2 1 0 0,-1-1-1 0 0,-24 5 165 0 0,-17-12-1280 0 0,72-5 1116 0 0,0 0 1 0 0,-1-1-1 0 0,1 1 1 0 0,0-1 0 0 0,0 1-1 0 0,0-1 1 0 0,0 1-1 0 0,0-1 1 0 0,0 0 0 0 0,0 0-1 0 0,0 1 1 0 0,0-1-1 0 0,0 0 1 0 0,0 0-1 0 0,1 0 1 0 0,-1 0 0 0 0,0 0-1 0 0,1 0 1 0 0,-1 0-1 0 0,0 0 1 0 0,1-1-1 0 0,-1 1 1 0 0,1 0 0 0 0,0 0-1 0 0,-1 0 1 0 0,1 0-1 0 0,0-1 1 0 0,0 1 0 0 0,0 0-1 0 0,0 0 1 0 0,0-1-1 0 0,0 1 1 0 0,0 0-1 0 0,0 0 1 0 0,0-1 0 0 0,1 1-1 0 0,-1 0 1 0 0,0 0-1 0 0,1 0 1 0 0,-1 0 0 0 0,1 0-1 0 0,0-1 1 0 0,-1 1-1 0 0,1 0 1 0 0,0 0-1 0 0,-1 0 1 0 0,1 0 0 0 0,0 1-1 0 0,0-1 1 0 0,0 0-1 0 0,0 0 1 0 0,1 0 163 0 0,62-50-11153 0 0,-47 39 10394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1 404 0 0 0,'0'0'469'0'0,"0"0"1072"0"0,0 0 514 0 0,0 0 184 0 0,0 0-3 0 0,0 0-156 0 0,0 0-221 0 0,0 0-219 0 0,0 0-210 0 0,0 0-178 0 0,31 11-124 0 0,100 29-118 0 0,-129-39-958 0 0,1 0 0 0 0,-1 0 0 0 0,0 0-1 0 0,1-1 1 0 0,-1 1 0 0 0,1 0 0 0 0,-1-1 0 0 0,1 1 0 0 0,-1-1 0 0 0,1 0 0 0 0,0 0 0 0 0,-1 0 0 0 0,1 0 0 0 0,-1-1 0 0 0,1 1 0 0 0,-1-1 0 0 0,1 0 0 0 0,-1 1-1 0 0,1-1 1 0 0,-1 0 0 0 0,1 0 0 0 0,-1 0 0 0 0,0-1 0 0 0,0 1 0 0 0,1-1-52 0 0,5-4 271 0 0,10-6-133 0 0,-1-1 0 0 0,0 0 0 0 0,-1-2 0 0 0,0 1 0 0 0,-1-2 0 0 0,-1 0 0 0 0,-1-1 0 0 0,0-1 0 0 0,-1 0 0 0 0,-1 0 0 0 0,0-1 0 0 0,-2 0 0 0 0,0-1 0 0 0,-1 0 0 0 0,-1-1 0 0 0,-1 0 0 0 0,-1 0 0 0 0,-1 0 0 0 0,-1 0 0 0 0,1-11-138 0 0,-5 29-42 0 0,1 0 1 0 0,-1 0-1 0 0,0 1 0 0 0,1-1 1 0 0,-1 0-1 0 0,-1 1 1 0 0,1-1-1 0 0,0 0 1 0 0,0 1-1 0 0,-1 0 0 0 0,0-1 1 0 0,1 1-1 0 0,-1 0 1 0 0,0 0-1 0 0,0 0 1 0 0,0 0-1 0 0,0 0 0 0 0,-1 0 1 0 0,1 1-1 0 0,0-1 1 0 0,-1 1-1 0 0,1-1 1 0 0,-1 1-1 0 0,0 0 0 0 0,1 0 1 0 0,-1 0-1 0 0,0 0 1 0 0,0 1-1 0 0,1-1 1 0 0,-1 1-1 0 0,0 0 0 0 0,0 0 1 0 0,0 0-1 0 0,0 0 1 0 0,0 0-1 0 0,1 0 1 0 0,-1 1-1 0 0,0 0 0 0 0,0-1 1 0 0,1 1-1 0 0,-1 0 1 0 0,0 0-1 0 0,1 0 1 0 0,-1 1-1 0 0,1-1 0 0 0,-1 1 1 0 0,1-1-1 0 0,0 1 1 0 0,0 0-1 0 0,-1 0 1 0 0,1 0-1 0 0,1 0 0 0 0,-2 1 42 0 0,-3 1-26 0 0,0 0-1 0 0,0 1 1 0 0,0 0-1 0 0,1 0 1 0 0,0 0-1 0 0,0 1 1 0 0,0 0-1 0 0,1 0 1 0 0,-1 0-1 0 0,1 1 1 0 0,1-1-1 0 0,-1 1 1 0 0,1 0-1 0 0,1 0 1 0 0,-1 0-1 0 0,1 0 1 0 0,0 0-1 0 0,1 1 1 0 0,-1-1-1 0 0,2 1 1 0 0,-1-1-1 0 0,1 1 1 0 0,0-1-1 0 0,1 3 27 0 0,1-6 10 0 0,2 1 0 0 0,-1-1 0 0 0,0 1 0 0 0,1-1 0 0 0,0 0 0 0 0,0 0 0 0 0,0-1-1 0 0,0 1 1 0 0,1-1 0 0 0,-1 0 0 0 0,1 0 0 0 0,0 0 0 0 0,0-1 0 0 0,0 0 0 0 0,0 0 0 0 0,0 0-1 0 0,0-1 1 0 0,1 1 0 0 0,-1-1 0 0 0,1 0 0 0 0,-1-1 0 0 0,1 1 0 0 0,5-1-10 0 0,0 2 20 0 0,183 28 686 0 0,-192-29-691 0 0,0 0 0 0 0,0 0 0 0 0,0 0 1 0 0,0 0-1 0 0,0 0 0 0 0,0 0 0 0 0,-1 0 0 0 0,1 0 0 0 0,0 1 1 0 0,-1-1-1 0 0,1 1 0 0 0,-1-1 0 0 0,0 1 0 0 0,1 0 0 0 0,-1-1 1 0 0,0 1-1 0 0,0 0 0 0 0,0 0 0 0 0,0 0 0 0 0,0 0 0 0 0,-1 0 1 0 0,1 0-1 0 0,0 0 0 0 0,-1 0 0 0 0,0 0 0 0 0,1 0 0 0 0,-1 0 1 0 0,0 1-1 0 0,0-1 0 0 0,0 0 0 0 0,-1 0 0 0 0,1 0 0 0 0,0 0 1 0 0,-1 0-1 0 0,1 0-15 0 0,-31 73 188 0 0,23-60-294 0 0,3-6-842 0 0,-13 29 1133 0 0,16-26-4590 0 0,5-1-4880 0 0,-2-8 1743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0 796 1296 0 0,'0'0'2241'0'0,"0"0"-858"0"0,0 0-362 0 0,0 0 289 0 0,0 0 412 0 0,0 0 303 0 0,0 0 132 0 0,0 0-141 0 0,0 0-234 0 0,0 0-260 0 0,36 10-285 0 0,109 26-258 0 0,-89-37-208 0 0,-49-3-689 0 0,1 1 0 0 0,-1-1 0 0 0,1 0-1 0 0,-1-1 1 0 0,-1 0 0 0 0,1 0 0 0 0,-1 0 0 0 0,1-1 0 0 0,-2 0 0 0 0,1 0 0 0 0,-1 0 0 0 0,1-1 0 0 0,-2 0-1 0 0,1 0 1 0 0,-1 0 0 0 0,0 0 0 0 0,-1-1 0 0 0,0 0 0 0 0,0 1 0 0 0,0-1 0 0 0,-1 0 0 0 0,0-1-1 0 0,-1 1 1 0 0,0 0 0 0 0,0 0 0 0 0,-1-1 0 0 0,0-5-82 0 0,-1 11-29 0 0,0 1 0 0 0,0-1 1 0 0,0 0-1 0 0,0 1 0 0 0,0-1 0 0 0,-1 1 1 0 0,0-1-1 0 0,1 1 0 0 0,-1 0 0 0 0,0 0 0 0 0,0-1 1 0 0,0 1-1 0 0,0 1 0 0 0,0-1 0 0 0,-1 0 1 0 0,1 0-1 0 0,-1 1 0 0 0,1 0 0 0 0,-1-1 0 0 0,1 1 1 0 0,-1 0-1 0 0,0 0 0 0 0,1 0 0 0 0,-1 1 1 0 0,0-1-1 0 0,0 1 0 0 0,0-1 0 0 0,0 1 0 0 0,0 0 1 0 0,1 0-1 0 0,-2 0 29 0 0,-3 0-72 0 0,-1 0 0 0 0,1 1 0 0 0,-1 0 1 0 0,1 0-1 0 0,0 0 0 0 0,0 1 0 0 0,0 0 1 0 0,0 1-1 0 0,0-1 0 0 0,0 2 0 0 0,1-1 0 0 0,-2 1 72 0 0,-1 2-132 0 0,1 1-1 0 0,-1 0 0 0 0,1 0 0 0 0,0 1 0 0 0,1 0 1 0 0,0 1-1 0 0,0-1 0 0 0,1 1 0 0 0,0 1 0 0 0,0-1 1 0 0,1 1-1 0 0,1 0 0 0 0,-2 5 133 0 0,3-8-378 0 0,1 0 1 0 0,0 0-1 0 0,1 1 1 0 0,0-1-1 0 0,0 1 1 0 0,0-1-1 0 0,1 1 0 0 0,0-1 1 0 0,1 1-1 0 0,0-1 1 0 0,0 1-1 0 0,0-1 1 0 0,1 2 377 0 0,0-4-351 0 0,0 0 0 0 0,1 0 1 0 0,-1 0-1 0 0,1 0 1 0 0,0 0-1 0 0,1-1 0 0 0,-1 1 1 0 0,1-1-1 0 0,0 0 1 0 0,-1 0-1 0 0,2 0 1 0 0,-1-1-1 0 0,0 0 0 0 0,1 1 1 0 0,0-1-1 0 0,0-1 1 0 0,0 1-1 0 0,0-1 0 0 0,0 0 1 0 0,0 0-1 0 0,1 0 1 0 0,-1-1-1 0 0,2 1 351 0 0,8 1-754 0 0,0 0-1 0 0,1-1 1 0 0,-1-1 0 0 0,1 0 0 0 0,-1-1-1 0 0,1-1 1 0 0,-1 0 0 0 0,1-1 754 0 0,17-6-229 0 0,0-2 0 0 0,0-1 0 0 0,-2-2 0 0 0,1-1 0 0 0,28-18 229 0 0,-46 25-42 0 0,8-2 236 0 0,-1-2 0 0 0,-1-1 0 0 0,0 0 0 0 0,-1-2 0 0 0,0 0-1 0 0,-1-1 1 0 0,-1-1 0 0 0,0 0 0 0 0,-1-2 0 0 0,2-3-194 0 0,-17 20 142 0 0,0 1-1 0 0,0-1 1 0 0,0 0 0 0 0,-1 1-1 0 0,1-1 1 0 0,0 0 0 0 0,0 0-1 0 0,-1 0 1 0 0,1 1 0 0 0,0-1-1 0 0,-1 0 1 0 0,1 0 0 0 0,-1 0-1 0 0,1 0 1 0 0,-1 0 0 0 0,1 0-1 0 0,-1-1 1 0 0,0 1-1 0 0,0 0 1 0 0,1 0 0 0 0,-1 0-1 0 0,0 0 1 0 0,0 0 0 0 0,0 0-1 0 0,0 0 1 0 0,0-1 0 0 0,0 1-1 0 0,-1 0 1 0 0,1 0 0 0 0,0 0-1 0 0,-1 0 1 0 0,1 0 0 0 0,0 0-1 0 0,-1 0 1 0 0,1 0 0 0 0,-1 0-1 0 0,0 0 1 0 0,1 0-1 0 0,-1 0 1 0 0,0 0 0 0 0,1 1-1 0 0,-1-1 1 0 0,0 0 0 0 0,0 0-1 0 0,0 1 1 0 0,0-1 0 0 0,0 0-1 0 0,0 1 1 0 0,0-1 0 0 0,0 1-1 0 0,0-1-141 0 0,-14 2 576 0 0,1 1 0 0 0,-1 1 0 0 0,1 0-1 0 0,0 0 1 0 0,0 1 0 0 0,0 1 0 0 0,0 1-1 0 0,1 0 1 0 0,0 0 0 0 0,0 2 0 0 0,0-1-1 0 0,1 2 1 0 0,-5 3-576 0 0,3-3 430 0 0,8-5-309 0 0,-1-1-77 0 0,0 0 1 0 0,0 1-1 0 0,0 0 0 0 0,1 0 0 0 0,0 0 0 0 0,-1 1 1 0 0,1 0-1 0 0,1 0 0 0 0,-1 1 0 0 0,1-1 0 0 0,0 1 1 0 0,0 0-1 0 0,1 1 0 0 0,0-1 0 0 0,0 1 0 0 0,0 0 1 0 0,1 0-1 0 0,0 0 0 0 0,0 0 0 0 0,1 1 1 0 0,0-1-1 0 0,0 1 0 0 0,0 1-44 0 0,5-6-3 0 0,-1 0-1 0 0,0 1 1 0 0,1-1 0 0 0,0-1-1 0 0,-1 1 1 0 0,1 0 0 0 0,0-1-1 0 0,0 0 1 0 0,1 1 0 0 0,-1-1-1 0 0,0 0 1 0 0,1-1 0 0 0,0 1-1 0 0,-1-1 1 0 0,1 1 0 0 0,0-1-1 0 0,-1 0 1 0 0,1 0 0 0 0,0-1-1 0 0,0 1 1 0 0,0-1 0 0 0,0 0-1 0 0,0 0 1 0 0,0 0 0 0 0,0-1-1 0 0,-1 1 1 0 0,1-1 0 0 0,0 0-1 0 0,3-1 4 0 0,7 2 42 0 0,13-3 29 0 0,-1 0 1 0 0,0-2-1 0 0,0 0 0 0 0,0-2 0 0 0,-1-1 0 0 0,0-1 1 0 0,8-6-72 0 0,102-30 199 0 0,-134 45-210 0 0,1-1 0 0 0,0 0 0 0 0,-1 1 0 0 0,1-1 0 0 0,0 1 0 0 0,-1-1 0 0 0,1 1 0 0 0,0 0 0 0 0,0-1 0 0 0,-1 1 0 0 0,1 0 0 0 0,0 0 0 0 0,0 1 0 0 0,0-1 0 0 0,-1 0 0 0 0,1 0 0 0 0,0 1 0 0 0,-1-1 0 0 0,1 1 0 0 0,0 0 0 0 0,-1-1 0 0 0,1 1 0 0 0,-1 0 0 0 0,1 0 0 0 0,-1 0 0 0 0,1 0 0 0 0,-1 0 0 0 0,0 0 0 0 0,1 1 0 0 0,-1-1 0 0 0,0 0 0 0 0,0 1 0 0 0,0-1 0 0 0,0 1 0 0 0,0-1 0 0 0,0 2 11 0 0,0-2-4 0 0,0 1 1 0 0,0-1 0 0 0,0 0-1 0 0,0 1 1 0 0,0-1 0 0 0,0 0-1 0 0,0 0 1 0 0,0 1 0 0 0,1-1-1 0 0,-1 0 1 0 0,0 0 0 0 0,1-1-1 0 0,-1 1 1 0 0,1 0 0 0 0,-1 0-1 0 0,1-1 1 0 0,-1 1-1 0 0,1-1 1 0 0,-1 1 0 0 0,1-1-1 0 0,0 0 1 0 0,-1 1 0 0 0,1-1-1 0 0,-1 0 1 0 0,1 0 0 0 0,0 0-1 0 0,-1 0 1 0 0,1-1 0 0 0,0 1-1 0 0,-1 0 1 0 0,1-1 0 0 0,-1 1-1 0 0,1-1 1 0 0,0 1 0 0 0,-1-1-1 0 0,1 0 1 0 0,-1 0 0 0 0,0 0-1 0 0,1 1 1 0 0,-1-1 0 0 0,0-1-1 0 0,0 1 1 0 0,1 0 3 0 0,57-53 382 0 0,-33 20-120 0 0,-1 0-1 0 0,-2-2 0 0 0,-2-1 1 0 0,-1 0-1 0 0,2-9-261 0 0,-6 12-12 0 0,3-9-308 0 0,-1-2 0 0 0,-3 0-1 0 0,-2-1 1 0 0,-2 0-1 0 0,-2-1 1 0 0,-2 0 0 0 0,-1 0-1 0 0,-3-1 1 0 0,-3-18 320 0 0,1 65 27 0 0,-1 0 1 0 0,1-1 0 0 0,-1 1-1 0 0,0 0 1 0 0,1-1-1 0 0,-1 1 1 0 0,0-1-1 0 0,0 1 1 0 0,0 0-1 0 0,0-1 1 0 0,0 1-1 0 0,0-1 1 0 0,-1 1-1 0 0,1 0 1 0 0,0-1-1 0 0,-1 1 1 0 0,1-1-1 0 0,-1 1 1 0 0,1 0-1 0 0,-1 0 1 0 0,0-1-1 0 0,1 1 1 0 0,-1 0-1 0 0,0 0 1 0 0,0 0-1 0 0,0 0 1 0 0,0 0-1 0 0,0 0 1 0 0,0 0-1 0 0,0 0 1 0 0,0 0-1 0 0,-1 0 1 0 0,1 1-1 0 0,0-1 1 0 0,0 0-1 0 0,-1 1 1 0 0,1-1-1 0 0,0 1 1 0 0,-1 0-1 0 0,1-1 1 0 0,-1 1-1 0 0,1 0 1 0 0,0 0-1 0 0,-1 0 1 0 0,1 0-1 0 0,-1 0 1 0 0,1 0-1 0 0,-1 0 1 0 0,1 0-1 0 0,0 0 1 0 0,-1 1-1 0 0,1-1 1 0 0,0 1-1 0 0,-1-1 1 0 0,1 1-1 0 0,0 0 1 0 0,-1-1-1 0 0,1 1 1 0 0,0 0-1 0 0,0 0 1 0 0,-1 0-28 0 0,-9 12 59 0 0,0 0 1 0 0,1 1 0 0 0,0 0 0 0 0,1 0 0 0 0,1 1 0 0 0,0 0-1 0 0,1 1 1 0 0,1 0 0 0 0,0 0 0 0 0,1 0 0 0 0,1 1-1 0 0,0-1 1 0 0,0 9-60 0 0,-4 29 57 0 0,2 0 0 0 0,3 1-1 0 0,2-1 1 0 0,2 0 0 0 0,3 1-1 0 0,2-1 1 0 0,2 0 0 0 0,5 4-57 0 0,-3-1-626 0 0,-2-1 1 0 0,-3 1-1 0 0,-1 42 626 0 0,-4-98-799 0 0,0-1-322 0 0,0-11-3638 0 0,0-11-3654 0 0,0 11 5360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1 3257 0 0,'0'0'2167'0'0,"0"0"-587"0"0,0 0 15 0 0,0 0 295 0 0,-33 15 141 0 0,-104 49-80 0 0,-21 15 3297 0 0,158-78-5229 0 0,0 0-1 0 0,0 1 1 0 0,-1-1 0 0 0,1 0 0 0 0,0 0 0 0 0,0 1-1 0 0,0-1 1 0 0,0 0 0 0 0,1 1 0 0 0,-1-1 0 0 0,0 0-1 0 0,0 0 1 0 0,1 0 0 0 0,-1 1 0 0 0,1-1 0 0 0,-1 0-1 0 0,1 0 1 0 0,-1 0 0 0 0,1 0 0 0 0,0 0 0 0 0,0 0-1 0 0,-1 0 1 0 0,1 0 0 0 0,0 0 0 0 0,0 0-1 0 0,0 0 1 0 0,0 0 0 0 0,0-1 0 0 0,0 1 0 0 0,0 0-1 0 0,0-1 1 0 0,1 1 0 0 0,-1-1 0 0 0,0 1 0 0 0,0-1-1 0 0,0 0 1 0 0,1 1 0 0 0,-1-1 0 0 0,0 0 0 0 0,0 0-1 0 0,1 0 1 0 0,-1 0 0 0 0,0 0 0 0 0,1 0-19 0 0,115 30 1008 0 0,59 24 576 0 0,-173-53-1605 0 0,8 4 130 0 0,0 0 1 0 0,0 1-1 0 0,0 0 0 0 0,-1 1 0 0 0,0 0 0 0 0,0 0 0 0 0,0 1 0 0 0,-1 1 0 0 0,0-1 0 0 0,5 8-109 0 0,3 42-3636 0 0,-18-43-7538 0 0,-2-11 1776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11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74 1176 0 0,'0'0'2385'0'0,"0"0"-419"0"0,0 0-359 0 0,0 0-79 0 0,0 0 2 0 0,0 0-96 0 0,0 0-289 0 0,0 0-329 0 0,0 0-288 0 0,0 0-217 0 0,0 0-90 0 0,-4 5-54 0 0,3-4-161 0 0,-1 1 17 0 0,1 0 1 0 0,-1-1 0 0 0,1 1 0 0 0,0 0 0 0 0,0 0 0 0 0,-1 0 0 0 0,1 0 0 0 0,1 0 0 0 0,-1 0 0 0 0,0 0-1 0 0,0 0 1 0 0,1 1 0 0 0,-1-1 0 0 0,1 0 0 0 0,0 0 0 0 0,0 1 0 0 0,-1-1 0 0 0,1 0 0 0 0,1 0-1 0 0,-1 1 1 0 0,0-1 0 0 0,1 0 0 0 0,-1 0 0 0 0,1 1 0 0 0,-1-1 0 0 0,1 0 0 0 0,0 0 0 0 0,0 0-24 0 0,2 8 164 0 0,1-1 1 0 0,0 1 0 0 0,0-1 0 0 0,1-1 0 0 0,0 1 0 0 0,0 0-1 0 0,1-1 1 0 0,0 0 0 0 0,1-1 0 0 0,-1 1 0 0 0,2-1 0 0 0,-1 0-1 0 0,1-1 1 0 0,0 0 0 0 0,0 0 0 0 0,0-1 0 0 0,1 0-1 0 0,0 0 1 0 0,0-1 0 0 0,0 0 0 0 0,1-1 0 0 0,0 0 0 0 0,-1 0-1 0 0,1-1 1 0 0,0-1 0 0 0,0 1 0 0 0,2-1-165 0 0,-9-1 49 0 0,0 1 1 0 0,0-1-1 0 0,0 1 1 0 0,0-1 0 0 0,0 0-1 0 0,1 0 1 0 0,-1 0-1 0 0,0-1 1 0 0,0 1-1 0 0,0-1 1 0 0,0 0-1 0 0,0 0 1 0 0,0 0-1 0 0,-1 0 1 0 0,1 0-1 0 0,0 0 1 0 0,0-1-1 0 0,-1 0 1 0 0,1 1-1 0 0,-1-1 1 0 0,1 0-1 0 0,-1 0 1 0 0,0 0-1 0 0,0-1 1 0 0,0 1-1 0 0,0 0 1 0 0,0-1 0 0 0,-1 1-1 0 0,1-1 1 0 0,0 0-50 0 0,41-93-916 0 0,-18 36-2838 0 0,5 4-7795 0 0,-24 47 6343 0 0</inkml:trace>
  <inkml:trace contextRef="#ctx0" brushRef="#br0" timeOffset="437.544">531 280 0 0 0,'-14'167'288'0'0,"-6"16"3844"0"0,-6-132 1992 0 0,25-51-5007 0 0,1 0 86 0 0,-2-11 1850 0 0,2-12-2770 0 0,2 1 1 0 0,0 0-1 0 0,1 0 0 0 0,2 1 1 0 0,0-1-1 0 0,1 1 0 0 0,1 0 1 0 0,1 0-1 0 0,1 0 1 0 0,0 2-1 0 0,2-1 0 0 0,8-11-283 0 0,-3 2 4 0 0,0 1-1 0 0,2 1 0 0 0,1 1 0 0 0,2 0 0 0 0,0 2 0 0 0,1 0 0 0 0,1 1 1 0 0,2 2-1 0 0,0 0 0 0 0,1 2 0 0 0,1 1 0 0 0,1 1 0 0 0,0 1 0 0 0,1 1 1 0 0,1 2-1 0 0,0 1 0 0 0,19-4-3 0 0,-46 14-5 0 0,0 1 1 0 0,-1 0-1 0 0,1 0 1 0 0,1 0-1 0 0,-1 0 1 0 0,0 0-1 0 0,0 1 0 0 0,0-1 1 0 0,0 1-1 0 0,0 0 1 0 0,1 0-1 0 0,-1 0 1 0 0,0 1-1 0 0,0-1 1 0 0,0 1-1 0 0,0-1 0 0 0,0 1 1 0 0,0 0-1 0 0,0 0 1 0 0,0 0-1 0 0,0 1 1 0 0,0-1-1 0 0,0 1 1 0 0,-1 0-1 0 0,1 0 0 0 0,-1 0 1 0 0,1 0-1 0 0,-1 0 1 0 0,0 0-1 0 0,1 0 1 0 0,-1 1-1 0 0,-1-1 1 0 0,1 1-1 0 0,1 2 5 0 0,-2 2 9 0 0,0 0 0 0 0,-1 0 0 0 0,0 1-1 0 0,0-1 1 0 0,-1 0 0 0 0,1 0 0 0 0,-2 0 0 0 0,1 1 0 0 0,-1-1-1 0 0,0 0 1 0 0,0 0 0 0 0,-1-1 0 0 0,0 1 0 0 0,0-1 0 0 0,-1 1 0 0 0,0-1-1 0 0,0 0 1 0 0,0 0 0 0 0,-1-1 0 0 0,0 1-9 0 0,-112 99 354 0 0,106-96-448 0 0,0 0 0 0 0,0-1 1 0 0,-1-1-1 0 0,0 1 0 0 0,0-2 1 0 0,-1 0-1 0 0,0 0 0 0 0,0-1 0 0 0,0-1 1 0 0,0 0-1 0 0,-1 0 0 0 0,0-2 0 0 0,0 0 1 0 0,0 0-1 0 0,0-2 0 0 0,0 1 1 0 0,0-2-1 0 0,-11-1 94 0 0,-2-15-2853 0 0,14 2-3273 0 0,10 7-2955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 9290 0 0,'0'0'1547'0'0,"0"0"-357"0"0,0 0-418 0 0,0 0-167 0 0,0 0 89 0 0,0 0 83 0 0,0 0-10 0 0,0 0-139 0 0,0 0-206 0 0,0 0-189 0 0,0 0-134 0 0,-7 27-77 0 0,-24 84-39 0 0,22-32-1010 0 0,10-57-7267 0 0,-1-18 586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9394 0 0,'0'0'592'0'0,"0"0"-504"0"0,0 0-248 0 0,0 0 80 0 0,0 0 48 0 0,0 0-16 0 0,0 0-144 0 0,0 0-328 0 0,0 0-528 0 0,0 0-1329 0 0,0 0-2824 0 0,0 0 4785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1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0,'0'0'1598'0'0,"0"0"729"0"0,0 0 128 0 0,0 0-356 0 0,0 0-457 0 0,0 0-377 0 0,0 0-354 0 0,0 0-263 0 0,0 0-199 0 0,13-35-153 0 0,39-109-104 0 0,-10 26 180 0 0,-42 119-382 0 0,0 0 1 0 0,0 0-1 0 0,1 0 1 0 0,-1 0-1 0 0,0 0 1 0 0,1 0 0 0 0,-1 0-1 0 0,1 0 1 0 0,-1 0-1 0 0,1 0 1 0 0,0 0-1 0 0,-1 0 1 0 0,1 0-1 0 0,0 0 1 0 0,-1-1 0 0 0,1 1-1 0 0,0 0 1 0 0,0 0-1 0 0,0-1 1 0 0,0 1-1 0 0,0-1 1 0 0,0 1-1 0 0,0-1 1 0 0,0 1-1 0 0,0-1 1 0 0,0 1 0 0 0,0-1-1 0 0,0 0 1 0 0,0 0-1 0 0,0 1 1 0 0,0-1-1 0 0,1 0 1 0 0,-1 0-1 0 0,0 0 1 0 0,0 0-1 0 0,0 0 1 0 0,0-1 0 0 0,0 1-1 0 0,0 0 1 0 0,0 0-1 0 0,0-1 1 0 0,0 1-1 0 0,0-1 1 0 0,0 1-1 0 0,0-1 1 0 0,0 1 0 0 0,0-1-1 0 0,0 0 1 0 0,0 1-1 0 0,0-1 1 0 0,0 0-1 0 0,0 0 1 0 0,-1 0-1 0 0,1 1 1 0 0,0-1-1 0 0,-1 0 1 0 0,1 0 0 0 0,-1 0-1 0 0,1 0 1 0 0,-1 0-1 0 0,1 0 1 0 0,-1 0-1 0 0,0 0 1 0 0,1-1-1 0 0,-1 1 1 0 0,0 0 0 0 0,0 0-1 0 0,0 0 1 0 0,0-1 9 0 0,75 177 972 0 0,-71-171-788 0 0,0 1 0 0 0,0-1-1 0 0,1 0 1 0 0,-1 0 0 0 0,1-1 0 0 0,0 1 0 0 0,0-1 0 0 0,1 0 0 0 0,-1 0 0 0 0,1-1-1 0 0,-1 0 1 0 0,1 0 0 0 0,0 0 0 0 0,0-1 0 0 0,0 1 0 0 0,-1-1 0 0 0,2-1 0 0 0,-1 1 0 0 0,0-1-1 0 0,0 0 1 0 0,0-1 0 0 0,0 1 0 0 0,0-1 0 0 0,0 0 0 0 0,0-1 0 0 0,-1 1 0 0 0,1-1-1 0 0,0 0 1 0 0,-1-1 0 0 0,1 1 0 0 0,-1-1 0 0 0,0 0 0 0 0,0-1 0 0 0,3-2-184 0 0,1-1 92 0 0,0 0 0 0 0,0-1 0 0 0,-1 0-1 0 0,0-1 1 0 0,-1 0 0 0 0,0 0 0 0 0,0 0 0 0 0,-1-1 0 0 0,0 0 0 0 0,-1 0 0 0 0,0-1 0 0 0,2-6-92 0 0,14-24-2919 0 0,-6 16-7961 0 0,-12 17 2750 0 0</inkml:trace>
  <inkml:trace contextRef="#ctx0" brushRef="#br0" timeOffset="207.839">997 0 15115 0 0,'0'0'1825'0'0,"0"0"-879"0"0,0 0-209 0 0,0 0 254 0 0,0 0 193 0 0,0 0 1 0 0,0 0-203 0 0,0 0-299 0 0,13 33-235 0 0,44 101-175 0 0,3-29 22 0 0,-12-45-259 0 0,18 31-4013 0 0,-62-78-139 0 0,-4-5-2042 0 0,0-7 5308 0 0,0 4-8749 0 0</inkml:trace>
  <inkml:trace contextRef="#ctx0" brushRef="#br0" timeOffset="393.124">768 265 10898 0 0,'0'0'2285'0'0,"0"0"-611"0"0,0 0-465 0 0,0 0-98 0 0,0 0-77 0 0,0 0-186 0 0,0 0-225 0 0,36-8-177 0 0,111-23-152 0 0,-43 23 6 0 0,-47 8-559 0 0,146-2-2376 0 0,-135 0-2455 0 0,-1-2-3982 0 0,-47 1 5406 0 0</inkml:trace>
  <inkml:trace contextRef="#ctx0" brushRef="#br0" timeOffset="627.588">1713 126 288 0 0,'0'0'2313'0'0,"0"0"-78"0"0,0 0 60 0 0,0 0 37 0 0,0 0-113 0 0,0 0-279 0 0,0 0-388 0 0,0 0-364 0 0,-31 15-301 0 0,-96 50-252 0 0,71-20-17 0 0,50-35-503 0 0,3-8-100 0 0,1 1 1 0 0,0-1-1 0 0,0 1 0 0 0,0 0 0 0 0,0 0 0 0 0,0-1 0 0 0,1 1 0 0 0,-1 0 0 0 0,1 0 1 0 0,0 1-1 0 0,0-1 0 0 0,0 0 0 0 0,0 0 0 0 0,1 0 0 0 0,-1 1 0 0 0,1-1 0 0 0,0 0 1 0 0,0 1-1 0 0,0-1 0 0 0,0 0 0 0 0,1 0 0 0 0,-1 1 0 0 0,1-1 0 0 0,0 0 0 0 0,0 0 1 0 0,0 0-1 0 0,0 1 0 0 0,0-1 0 0 0,1 0 0 0 0,0-1 0 0 0,-1 1 0 0 0,1 0 0 0 0,0 0 1 0 0,0-1-1 0 0,1 1 0 0 0,-1-1 0 0 0,0 0 0 0 0,1 0 0 0 0,-1 0 0 0 0,1 0 0 0 0,0 0 1 0 0,0 0-1 0 0,0-1 0 0 0,1 1-15 0 0,12 4 184 0 0,1-1 0 0 0,-1-1 0 0 0,1 0 0 0 0,0-2 0 0 0,0 0 0 0 0,0-1 0 0 0,1 0-1 0 0,-1-1 1 0 0,0-1 0 0 0,0-1 0 0 0,0-1 0 0 0,0 0 0 0 0,-1-1 0 0 0,1 0 0 0 0,-1-2 0 0 0,0 0 0 0 0,6-4-184 0 0,-11 5 229 0 0,-1 0 0 0 0,0 0-1 0 0,0-1 1 0 0,-1-1 0 0 0,1 0 0 0 0,-2 0-1 0 0,1-1 1 0 0,-1 0 0 0 0,3-4-229 0 0,-8 10 35 0 0,-1-1 1 0 0,0 0-1 0 0,0 1 0 0 0,0-1 0 0 0,0 0 1 0 0,0-1-1 0 0,-1 1 0 0 0,1 0 1 0 0,-1 0-1 0 0,0-1 0 0 0,0 1 0 0 0,0-1 1 0 0,0 1-1 0 0,-1-1 0 0 0,1 1 1 0 0,-1-1-1 0 0,0 1 0 0 0,0-1 0 0 0,0 1 1 0 0,-1-1-1 0 0,1 1 0 0 0,-1-1 1 0 0,0 1-1 0 0,0-1 0 0 0,0 1 0 0 0,0-1 1 0 0,-1 1-1 0 0,1 0 0 0 0,-1 0 1 0 0,0 0-1 0 0,-1-2-35 0 0,-4-3-248 0 0,0 1 0 0 0,0-1 0 0 0,-1 1 1 0 0,0 1-1 0 0,0 0 0 0 0,-1 0 0 0 0,0 0 1 0 0,0 1-1 0 0,0 0 0 0 0,0 1 0 0 0,-1 0 0 0 0,-3-1 248 0 0,-74-21-10611 0 0,74 23 7467 0 0,-11-2-5690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4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301 391 0 0 0,'0'0'777'0'0,"0"0"377"0"0,0 0 334 0 0,0 0 247 0 0,0 0-13 0 0,0 0-215 0 0,0 0-339 0 0,0 0-370 0 0,0 0-275 0 0,-34 14-173 0 0,-109 44-118 0 0,41-2 205 0 0,101-56-445 0 0,0 0 1 0 0,0 0 0 0 0,0 0 0 0 0,0 0 0 0 0,0 1 0 0 0,1-1 0 0 0,-1 0 0 0 0,0 0 0 0 0,0 0 0 0 0,0 1 0 0 0,0-1 0 0 0,1 1 0 0 0,-1-1 0 0 0,0 1 0 0 0,0-1 0 0 0,1 1 0 0 0,-1-1-1 0 0,0 1 1 0 0,1-1 0 0 0,-1 1 0 0 0,0 0 0 0 0,1-1 0 0 0,-1 1 0 0 0,1 0 0 0 0,0 0 0 0 0,-1-1 0 0 0,1 1 0 0 0,-1 0 0 0 0,1 0 0 0 0,0 0 0 0 0,0 0 0 0 0,-1-1 0 0 0,1 1 0 0 0,0 0-1 0 0,0 0 1 0 0,0 0 0 0 0,0 0 0 0 0,0 0 0 0 0,0 0 0 0 0,0 0 0 0 0,0-1 0 0 0,1 1 0 0 0,-1 0 0 0 0,0 0 0 0 0,0 0 0 0 0,1 0 0 0 0,-1-1 0 0 0,1 1 0 0 0,-1 0 0 0 0,0 0 0 0 0,1-1-1 0 0,-1 1 1 0 0,1 0 0 0 0,0 0 0 0 0,-1-1 0 0 0,1 1 0 0 0,0-1 0 0 0,-1 1 7 0 0,102 6 442 0 0,-83-7-229 0 0,0 0 0 0 0,0 2 0 0 0,0 0 0 0 0,0 1 0 0 0,0 1 0 0 0,-1 0 0 0 0,1 2 0 0 0,0 0-213 0 0,-18-5 87 0 0,1-1 0 0 0,-1 0 0 0 0,0 1-1 0 0,0-1 1 0 0,0 1 0 0 0,0 0 0 0 0,0-1 0 0 0,1 1 0 0 0,-1 0 0 0 0,0 0 0 0 0,0 0 0 0 0,-1-1 0 0 0,1 1-1 0 0,0 0 1 0 0,0 0 0 0 0,0 0 0 0 0,-1 1 0 0 0,1-1 0 0 0,0 0 0 0 0,-1 0 0 0 0,1 0 0 0 0,-1 0 0 0 0,1 1-1 0 0,-1-1 1 0 0,0 0 0 0 0,0 0 0 0 0,1 1 0 0 0,-1-1 0 0 0,0 0 0 0 0,0 0 0 0 0,0 1 0 0 0,0-1-1 0 0,0 0 1 0 0,-1 1 0 0 0,1-1 0 0 0,0 0 0 0 0,-1 0 0 0 0,1 1 0 0 0,0-1 0 0 0,-1 0 0 0 0,0 0 0 0 0,1 0-1 0 0,-1 0 1 0 0,0 0 0 0 0,1 0 0 0 0,-1 0 0 0 0,0 0 0 0 0,0 0 0 0 0,0 0 0 0 0,0 0 0 0 0,-1 0-87 0 0,-56 46 1145 0 0,53-44-1189 0 0,-196 123-1916 0 0,182-110-218 0 0,17-11-1662 0 0,2-1-3282 0 0,2-1 3062 0 0</inkml:trace>
  <inkml:trace contextRef="#ctx0" brushRef="#br0" timeOffset="449.26">533 733 1224 0 0,'0'0'1777'0'0,"0"0"42"0"0,0 0 221 0 0,0 0 241 0 0,0 0-37 0 0,0 0-337 0 0,0 0-403 0 0,0 0-338 0 0,0 0-283 0 0,0 0-195 0 0,0 0-144 0 0,0 0-112 0 0,-9 6-26 0 0,6-4-370 0 0,-26 17 280 0 0,45-39 279 0 0,35-22-343 0 0,2 2 0 0 0,1 3 0 0 0,21-9-252 0 0,-71 43-4 0 0,0 1 1 0 0,0 0 0 0 0,0 0-1 0 0,0 0 1 0 0,1 0 0 0 0,-1 1-1 0 0,1-1 1 0 0,-1 1 0 0 0,1 1-1 0 0,-1-1 1 0 0,1 0 0 0 0,-1 1-1 0 0,1 0 1 0 0,0 0 0 0 0,-1 0-1 0 0,3 1 4 0 0,18 43-72 0 0,-19-40 108 0 0,1 0 0 0 0,-1 0-1 0 0,1-1 1 0 0,0 0 0 0 0,0-1 0 0 0,0 1-1 0 0,0-1 1 0 0,1-1 0 0 0,-1 1-1 0 0,1-1 1 0 0,-1-1 0 0 0,1 1-1 0 0,-1-1 1 0 0,1-1 0 0 0,-1 1-1 0 0,1-1 1 0 0,-1-1 0 0 0,0 1 0 0 0,5-2-36 0 0,10 0 52 0 0,-7 1-17 0 0,-10 1-32 0 0,0-1-1 0 0,0 2 1 0 0,0-1-1 0 0,-1 0 1 0 0,1 1-1 0 0,0 0 1 0 0,0 0-1 0 0,0 1 1 0 0,0-1-1 0 0,0 1 0 0 0,0 0 1 0 0,0 0-1 0 0,-1 1 1 0 0,1-1-1 0 0,1 2-2 0 0,25 23-26 0 0,42-31-1581 0 0,-50-3-2159 0 0,-1-1-3960 0 0,-16 5-444 0 0</inkml:trace>
  <inkml:trace contextRef="#ctx0" brushRef="#br0" timeOffset="1181.444">1643 490 0 0 0,'0'0'1170'0'0,"0"0"161"0"0,0 0 321 0 0,0 0 323 0 0,0 0 181 0 0,0 0-186 0 0,0 0-515 0 0,0 0-369 0 0,0 0-287 0 0,0 0-239 0 0,0 0-162 0 0,0 0-109 0 0,-20 6-68 0 0,-67 18-38 0 0,78-21-153 0 0,0 1 1 0 0,0-1-1 0 0,0 1 1 0 0,0 1-1 0 0,0 0 1 0 0,1 0-1 0 0,0 1 1 0 0,0 0 0 0 0,0 0-1 0 0,1 1 1 0 0,0 0-1 0 0,-1 1-30 0 0,-3 3-6 0 0,10-10-7 0 0,0-1 1 0 0,0 1 0 0 0,0 0-1 0 0,0 0 1 0 0,-1-1 0 0 0,1 1 0 0 0,0 0-1 0 0,0 0 1 0 0,1 0 0 0 0,-1 0-1 0 0,0 0 1 0 0,0 0 0 0 0,0 1-1 0 0,1-1 1 0 0,-1 0 0 0 0,0 0 0 0 0,1 0-1 0 0,-1 1 1 0 0,1-1 0 0 0,0 0-1 0 0,-1 1 1 0 0,1-1 0 0 0,0 0-1 0 0,0 1 1 0 0,0-1 0 0 0,0 0 0 0 0,0 1-1 0 0,0-1 1 0 0,0 1 0 0 0,0-1-1 0 0,1 0 1 0 0,-1 0 0 0 0,0 1-1 0 0,1-1 1 0 0,-1 0 0 0 0,1 1 0 0 0,0-1-1 0 0,-1 0 1 0 0,1 0 0 0 0,0 0-1 0 0,0 0 1 0 0,0 0 0 0 0,0 0-1 0 0,-1 0 1 0 0,1 0 0 0 0,1 0 0 0 0,-1 0-1 0 0,0 0 1 0 0,0-1 0 0 0,0 1-1 0 0,0 0 1 0 0,0-1 0 0 0,1 1-1 0 0,-1-1 1 0 0,0 1 0 0 0,1-1-1 0 0,-1 0 1 0 0,1 1 12 0 0,20 0 113 0 0,-1-2 0 0 0,1 0-1 0 0,0-1 1 0 0,-1-1 0 0 0,0-1 0 0 0,0 0-1 0 0,0-2 1 0 0,0-1 0 0 0,-1 0-1 0 0,0-1 1 0 0,-1-2 0 0 0,0 0 0 0 0,11-8-113 0 0,-12 9 249 0 0,48-16 1170 0 0,-65 25-1392 0 0,1 28 240 0 0,-2-26-271 0 0,0 0 1 0 0,0 0-1 0 0,1 0 1 0 0,-1 0 0 0 0,1 0-1 0 0,0 0 1 0 0,-1 0-1 0 0,1 0 1 0 0,0 0 0 0 0,0 0-1 0 0,0 0 1 0 0,0 0 0 0 0,1-1-1 0 0,-1 1 1 0 0,0 0-1 0 0,1-1 1 0 0,-1 1 0 0 0,1-1-1 0 0,0 0 1 0 0,-1 0-1 0 0,1 1 1 0 0,0-1 0 0 0,0 0-1 0 0,0 0 1 0 0,0 0 0 0 0,0-1-1 0 0,0 1 1 0 0,0 0-1 0 0,0-1 1 0 0,0 0 0 0 0,0 1-1 0 0,0-1 1 0 0,0 0-1 0 0,2 0 4 0 0,77-5 82 0 0,-59-3 23 0 0,-1-1 0 0 0,0 0 0 0 0,-1-2-1 0 0,0 0 1 0 0,0-1 0 0 0,-2-2 0 0 0,14-11-105 0 0,-6 8 204 0 0,0-2-1 0 0,-2 0 1 0 0,0-2 0 0 0,-2 0 0 0 0,0-2 0 0 0,-2 0 0 0 0,0-2 0 0 0,-1 0-1 0 0,-2-1 1 0 0,-1-1 0 0 0,-1 0 0 0 0,-1-1 0 0 0,-1-1 0 0 0,1-8-204 0 0,-13 36 5 0 0,-1 1-1 0 0,1-1 1 0 0,-1 0 0 0 0,1 0 0 0 0,-1 0 0 0 0,0 0 0 0 0,1 1 0 0 0,-1-1 0 0 0,0 0-1 0 0,1 0 1 0 0,-1 0 0 0 0,0 0 0 0 0,0 0 0 0 0,0 0 0 0 0,0 0 0 0 0,0 0 0 0 0,0 0-1 0 0,0 0 1 0 0,0 0 0 0 0,0 0 0 0 0,-1 0 0 0 0,1 0 0 0 0,0 1 0 0 0,-1-1 0 0 0,1 0-1 0 0,0 0 1 0 0,-1 0 0 0 0,1 0 0 0 0,-1 1 0 0 0,1-1 0 0 0,-1 0 0 0 0,0 0 0 0 0,1 1-1 0 0,-1-1 1 0 0,0 0 0 0 0,1 1 0 0 0,-1-1 0 0 0,0 1 0 0 0,0-1 0 0 0,0 1 0 0 0,0-1-1 0 0,1 1 1 0 0,-1-1 0 0 0,0 1 0 0 0,-1 0-5 0 0,-39 20-307 0 0,27-5 247 0 0,1 0 1 0 0,1 0-1 0 0,0 1 1 0 0,1 1 0 0 0,1 0-1 0 0,0 0 1 0 0,2 1 0 0 0,0 1-1 0 0,1-1 1 0 0,0 1-1 0 0,2 0 1 0 0,0 0 0 0 0,1 1-1 0 0,1-1 1 0 0,1 7 59 0 0,1-19-20 0 0,1 0 0 0 0,0-1 0 0 0,1 1 0 0 0,0-1 0 0 0,0 1 0 0 0,0-1 0 0 0,1 1 0 0 0,-1-1 0 0 0,2 0 0 0 0,-1 0 0 0 0,1 0 0 0 0,0 0 0 0 0,0 0 0 0 0,0-1 0 0 0,1 1 0 0 0,0-1 0 0 0,0 0 0 0 0,0 0 0 0 0,1 0 1 0 0,-1-1-1 0 0,1 1 0 0 0,1-1 0 0 0,-1 0 0 0 0,0-1 0 0 0,1 1 0 0 0,0-1 0 0 0,0 0 0 0 0,0-1 0 0 0,0 1 0 0 0,0-1 0 0 0,0 0 0 0 0,1-1 0 0 0,-1 1 0 0 0,5-1 20 0 0,15 3 185 0 0,0-2 0 0 0,0-1 0 0 0,0-1 0 0 0,0-1 0 0 0,0-1 0 0 0,0-1 0 0 0,0-1 0 0 0,-1-2 0 0 0,1 0 0 0 0,-2-2 1 0 0,1-1-1 0 0,-1-1 0 0 0,0 0 0 0 0,-1-2 0 0 0,0-1 0 0 0,-1-1 0 0 0,-1-1 0 0 0,0-1 0 0 0,-1 0 0 0 0,-1-2 0 0 0,0 0 0 0 0,-1-1 0 0 0,-2-1 0 0 0,0-1 0 0 0,-1 0 0 0 0,0-1 0 0 0,-2 0 0 0 0,-1-1 0 0 0,1-6-185 0 0,-5 12-5 0 0,0 0 0 0 0,-2 0-1 0 0,0-1 1 0 0,-1 0-1 0 0,-1 0 1 0 0,-1 0-1 0 0,0 0 1 0 0,-1-1-1 0 0,-1 1 1 0 0,-1-2 5 0 0,0 19-14 0 0,0-1 0 0 0,0 1 0 0 0,0-1 0 0 0,0 1 0 0 0,-1-1 0 0 0,1 1 1 0 0,0-1-1 0 0,-1 1 0 0 0,1 0 0 0 0,-1-1 0 0 0,0 1 0 0 0,1-1 0 0 0,-1 1 0 0 0,0 0 0 0 0,0 0 0 0 0,0-1 1 0 0,0 1-1 0 0,0 0 0 0 0,0 0 0 0 0,0 0 0 0 0,0 0 0 0 0,0 0 0 0 0,-1 0 0 0 0,1 0 0 0 0,0 1 1 0 0,0-1-1 0 0,-1 0 0 0 0,1 1 0 0 0,-1-1 0 0 0,1 1 0 0 0,-1-1 0 0 0,1 1 0 0 0,-1 0 0 0 0,1 0 0 0 0,-1-1 1 0 0,1 1-1 0 0,-1 0 0 0 0,1 0 0 0 0,-1 1 0 0 0,1-1 0 0 0,-1 0 0 0 0,1 0 14 0 0,-61 30-464 0 0,49-18 421 0 0,-1 1 1 0 0,1 0 0 0 0,1 1 0 0 0,1 0 0 0 0,0 1 0 0 0,1 1 0 0 0,0-1 0 0 0,1 1 0 0 0,1 1 0 0 0,1 0-1 0 0,0 0 1 0 0,1 1 0 0 0,1-1 0 0 0,1 1 0 0 0,0 0 0 0 0,1 1 0 0 0,1-1 0 0 0,1 0 0 0 0,1 1-1 0 0,0-1 1 0 0,2 3 42 0 0,-1-13-37 0 0,1 0-1 0 0,1 0 0 0 0,-1 0 1 0 0,1 0-1 0 0,1-1 1 0 0,-1 0-1 0 0,1 1 0 0 0,1-1 1 0 0,-1 0-1 0 0,1-1 0 0 0,0 1 1 0 0,1-1-1 0 0,0 0 0 0 0,0-1 1 0 0,0 1-1 0 0,0-1 1 0 0,1 0-1 0 0,0-1 0 0 0,0 1 1 0 0,6 2 37 0 0,73 25-3196 0 0,1-17-6917 0 0,-71-12 580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6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1 616 0 0 0,'0'0'920'0'0,"0"0"395"0"0,0 0 451 0 0,0 0 392 0 0,0 0 167 0 0,0 0-129 0 0,0 0-400 0 0,0 0-449 0 0,0 0-358 0 0,0 0-224 0 0,0 0-77 0 0,1-19 13 0 0,3-59 11 0 0,-3 73-611 0 0,0 0-1 0 0,0 0 1 0 0,0 0-1 0 0,0 0 0 0 0,1 0 1 0 0,0 0-1 0 0,0 0 1 0 0,0 0-1 0 0,1 1 1 0 0,-1-1-1 0 0,1 1 0 0 0,0 0 1 0 0,0 0-1 0 0,1 0 1 0 0,3-4-101 0 0,9-9 386 0 0,1-7-159 0 0,2 1 0 0 0,0 1 0 0 0,2 1 0 0 0,0 1 0 0 0,2 1 0 0 0,0 1 0 0 0,1 1 0 0 0,0 1 0 0 0,2 1 0 0 0,1 0-227 0 0,-25 14 2 0 0,-1 0 1 0 0,1 0 0 0 0,0 0 0 0 0,-1 1-1 0 0,1-1 1 0 0,0 0 0 0 0,0 1 0 0 0,0-1 0 0 0,-1 1-1 0 0,1 0 1 0 0,0 0 0 0 0,0-1 0 0 0,0 1-1 0 0,0 0 1 0 0,0 1 0 0 0,0-1 0 0 0,-1 0-1 0 0,1 0 1 0 0,0 1 0 0 0,0-1 0 0 0,0 1 0 0 0,0 0-1 0 0,-1-1 1 0 0,1 1 0 0 0,0 0 0 0 0,-1 0-1 0 0,1 0 1 0 0,-1 0 0 0 0,1 0 0 0 0,-1 1-1 0 0,1-1 1 0 0,-1 0 0 0 0,0 1 0 0 0,0-1-1 0 0,0 1 1 0 0,1-1 0 0 0,-1 1 0 0 0,-1 0 0 0 0,1-1-1 0 0,0 1 1 0 0,0 0 0 0 0,-1 0 0 0 0,1-1-1 0 0,-1 1 1 0 0,1 0 0 0 0,-1 0 0 0 0,0 0-1 0 0,0 0 1 0 0,0 0 0 0 0,0-1 0 0 0,0 1-1 0 0,0 0 1 0 0,0 0 0 0 0,-1 0-3 0 0,16 93 272 0 0,-12-93-254 0 0,1 0-1 0 0,-1 0 1 0 0,1-1-1 0 0,0 0 1 0 0,0 0-1 0 0,-1 0 1 0 0,1 0-1 0 0,0 0 1 0 0,0-1-1 0 0,0 1 1 0 0,0-1-1 0 0,0 0 1 0 0,0-1-1 0 0,0 1 1 0 0,0-1-1 0 0,0 1 1 0 0,-1-1-1 0 0,1 0 1 0 0,0-1-1 0 0,0 1 1 0 0,-1-1-1 0 0,1 1 1 0 0,3-3-18 0 0,53-32 253 0 0,-44 25-232 0 0,1 0-1 0 0,0 1 0 0 0,1 0 1 0 0,0 2-1 0 0,0 0 0 0 0,1 1 1 0 0,0 1-1 0 0,0 0 1 0 0,0 2-1 0 0,1 0 0 0 0,3 1-20 0 0,-21 3 3 0 0,1 1 1 0 0,0-1-1 0 0,-1 1 0 0 0,1 0 0 0 0,-1 0 0 0 0,1 0 0 0 0,-1 0 0 0 0,1 0 0 0 0,-1 0 0 0 0,0 1 1 0 0,0-1-1 0 0,1 1 0 0 0,-1 0 0 0 0,0-1 0 0 0,0 1 0 0 0,-1 0 0 0 0,1 0 0 0 0,0 0 1 0 0,-1 0-1 0 0,1 1 0 0 0,-1-1 0 0 0,0 0 0 0 0,1 1 0 0 0,-1-1 0 0 0,0 1 0 0 0,-1-1 0 0 0,1 1 1 0 0,0 0-1 0 0,-1-1 0 0 0,1 1 0 0 0,-1 0-3 0 0,8 86 276 0 0,-8-88-273 0 0,-1 16 59 0 0,0-13-58 0 0,1 1 0 0 0,-1 0 0 0 0,1-1 0 0 0,0 1 0 0 0,0-1 0 0 0,0 1 0 0 0,1 0 0 0 0,0-1 0 0 0,0 1 0 0 0,0-1 1 0 0,0 0-1 0 0,1 1 0 0 0,-1-1 0 0 0,1 0 0 0 0,0 0 0 0 0,2 3-4 0 0,0-6-211 0 0,0-1 0 0 0,-1 1 0 0 0,1-1 0 0 0,0 1-1 0 0,0-1 1 0 0,0 0 0 0 0,0 0 0 0 0,0-1 0 0 0,0 0 0 0 0,-1 1 0 0 0,1-1 0 0 0,0 0 0 0 0,0-1-1 0 0,-1 1 1 0 0,1-1 0 0 0,-1 1 0 0 0,1-1 0 0 0,-1 0 0 0 0,0 0 0 0 0,1-1 0 0 0,-1 1 0 0 0,0-1-1 0 0,2-2 213 0 0,5-2-1355 0 0,35-25-8846 0 0,-29 21 2964 0 0</inkml:trace>
  <inkml:trace contextRef="#ctx0" brushRef="#br0" timeOffset="307.151">1520 119 6897 0 0,'0'0'2114'0'0,"0"0"-299"0"0,0 0-125 0 0,0 0 10 0 0,0 0-73 0 0,0 0-225 0 0,0 0-307 0 0,0 0-278 0 0,-33 17-202 0 0,-103 55-175 0 0,42-7 351 0 0,57-16-576 0 0,37-47-217 0 0,-1-1 0 0 0,1 0-1 0 0,0 0 1 0 0,-1 0 0 0 0,1 1 0 0 0,0-1 0 0 0,0 0 0 0 0,0 0-1 0 0,0 1 1 0 0,0-1 0 0 0,0 0 0 0 0,0 0 0 0 0,0 1 0 0 0,0-1-1 0 0,0 0 1 0 0,1 0 0 0 0,-1 1 0 0 0,1-1 0 0 0,-1 0 0 0 0,1 0-1 0 0,-1 0 1 0 0,1 0 0 0 0,0 0 0 0 0,-1 0 0 0 0,1 0 0 0 0,0 0-1 0 0,0 0 1 0 0,0 0 0 0 0,0 0 0 0 0,-1 0 0 0 0,1-1 0 0 0,1 1-1 0 0,-1 0 1 0 0,0 0 0 0 0,0-1 0 0 0,0 1 0 0 0,0-1 0 0 0,0 1-1 0 0,1-1 1 0 0,-1 0 0 0 0,0 0 0 0 0,0 1 0 0 0,0-1 0 0 0,1 0-1 0 0,-1 0 4 0 0,124-6 207 0 0,52-71 48 0 0,-120 47-183 0 0,42-18 94 0 0,-96 82-42 0 0,-3-18-141 0 0,-1-13-98 0 0,1 0 0 0 0,-1 0 1 0 0,0 0-1 0 0,1 0 1 0 0,0 0-1 0 0,0 0 0 0 0,0 0 1 0 0,0 0-1 0 0,0 0 0 0 0,1 0 1 0 0,-1 0-1 0 0,1 0 1 0 0,0 0-1 0 0,0 0 0 0 0,0 0 1 0 0,0 0-1 0 0,0 0 1 0 0,1 0-1 0 0,-1-1 0 0 0,1 1 1 0 0,0-1-1 0 0,0 1 0 0 0,0-1 1 0 0,0 0-1 0 0,0 1 1 0 0,1-1-1 0 0,-1 0 0 0 0,0-1 1 0 0,1 1-1 0 0,0 0 0 0 0,-1-1 1 0 0,1 1-1 0 0,0-1 1 0 0,2 1 113 0 0,31-1-6322 0 0,-24-1 2036 0 0,-1 0-3177 0 0</inkml:trace>
  <inkml:trace contextRef="#ctx0" brushRef="#br0" timeOffset="611.037">2317 23 352 0 0,'0'0'4422'0'0,"0"0"-1022"0"0,0 0-474 0 0,0 0-208 0 0,0 0-377 0 0,0 0-552 0 0,0 0-653 0 0,0 0-462 0 0,0 0-185 0 0,0 0-86 0 0,0 0-71 0 0,0 0-80 0 0,0 0-67 0 0,-28 18-59 0 0,-86 59-60 0 0,34-7-2 0 0,55-11-358 0 0,27-58 283 0 0,0 1 1 0 0,-1-1 0 0 0,1 0 0 0 0,0 0-1 0 0,0 0 1 0 0,0 0 0 0 0,0 0 0 0 0,0 0-1 0 0,0 0 1 0 0,0 0 0 0 0,0-1 0 0 0,0 1-1 0 0,0-1 1 0 0,0 0 0 0 0,0 0 0 0 0,0 0-1 0 0,1 0 1 0 0,-1 0 0 0 0,0 0 0 0 0,0 0 0 0 0,0 0-1 0 0,2-1 11 0 0,2 0-8 0 0,99 9-13 0 0,-104-6 23 0 0,0 1 0 0 0,-1-1 0 0 0,1 0-1 0 0,-1 1 1 0 0,1-1 0 0 0,-1 1 0 0 0,0-1 0 0 0,0 1 0 0 0,0-1 0 0 0,0 1 0 0 0,0-1 0 0 0,0 1 0 0 0,-1-1-1 0 0,1 1 1 0 0,-1-1 0 0 0,0 0 0 0 0,0 1 0 0 0,0-1 0 0 0,0 0 0 0 0,0 1 0 0 0,0-1 0 0 0,-1 0 0 0 0,1 0-1 0 0,-1 0 1 0 0,1 0 0 0 0,-1-1 0 0 0,0 1 0 0 0,0 0 0 0 0,0 0 0 0 0,0-1 0 0 0,0 0 0 0 0,0 1-1 0 0,0-1 0 0 0,1-1-1 0 0,-14 16-487 0 0,0-2 1 0 0,-1 0 0 0 0,-1-1 0 0 0,0-1 0 0 0,-1-1 0 0 0,-1 0 0 0 0,1-1 0 0 0,-18 6 486 0 0,25-14-3150 0 0,6-4-5732 0 0,5-4 3614 0 0</inkml:trace>
  <inkml:trace contextRef="#ctx0" brushRef="#br0" timeOffset="1034.375">2759 8 4345 0 0,'0'0'2511'0'0,"0"0"-708"0"0,0 0-141 0 0,0 0 129 0 0,0 0 20 0 0,0 0-184 0 0,0 0-336 0 0,0 0-340 0 0,0 0-266 0 0,0 0-178 0 0,0 0-76 0 0,0 0 12 0 0,8-1 63 0 0,25-4 44 0 0,-25 4-19 0 0,-25 1 337 0 0,-95 55-790 0 0,108-54-77 0 0,-1 1-1 0 0,1 0 0 0 0,-1 0 1 0 0,1 1-1 0 0,0-1 1 0 0,0 1-1 0 0,0 0 0 0 0,0 0 1 0 0,0 0-1 0 0,1 0 0 0 0,-1 1 1 0 0,1 0-1 0 0,0-1 0 0 0,0 1 1 0 0,0 0-1 0 0,1 0 0 0 0,-1 1 1 0 0,1-1-1 0 0,0 1 0 0 0,0-1 1 0 0,1 1-1 0 0,0-1 0 0 0,-1 4 0 0 0,4-6-5 0 0,0 1 0 0 0,0-1 0 0 0,0 0 0 0 0,1 1-1 0 0,-1-1 1 0 0,1 0 0 0 0,0 0 0 0 0,-1-1 0 0 0,1 1 0 0 0,0 0-1 0 0,0-1 1 0 0,0 0 0 0 0,0 0 0 0 0,0 0 0 0 0,0 0-1 0 0,0 0 1 0 0,1-1 0 0 0,-1 1 0 0 0,0-1 0 0 0,1 0 5 0 0,4 2 5 0 0,146 36 219 0 0,-153-38-204 0 0,0 1-1 0 0,0-1 1 0 0,0 0 0 0 0,0 1 0 0 0,0-1-1 0 0,0 1 1 0 0,0-1 0 0 0,0 1 0 0 0,0-1-1 0 0,0 1 1 0 0,0 0 0 0 0,-1 0 0 0 0,1-1-1 0 0,0 1 1 0 0,-1 0 0 0 0,1 0 0 0 0,0 0-1 0 0,-1-1 1 0 0,1 1 0 0 0,-1 0 0 0 0,1 0-1 0 0,-1 0 1 0 0,0 0 0 0 0,1 0 0 0 0,-1 0-1 0 0,0 0 1 0 0,0 0 0 0 0,1 0 0 0 0,-1 0-1 0 0,0 1 1 0 0,0-1 0 0 0,0 0 0 0 0,-1 0-1 0 0,1 0 1 0 0,0 0 0 0 0,0 0 0 0 0,0 0-1 0 0,-1 0 1 0 0,1 0 0 0 0,0 0 0 0 0,-1 0-1 0 0,1 0 1 0 0,-1 0 0 0 0,0 0 0 0 0,1-1-1 0 0,-1 1 1 0 0,1 0 0 0 0,-1 0 0 0 0,0 0-1 0 0,0-1 1 0 0,0 1 0 0 0,0 0-20 0 0,-45 35 590 0 0,-90 26-460 0 0,106-56-5307 0 0,-1-3-5416 0 0,30-3 2091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8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0 0 0,'0'0'2423'0'0,"0"0"-754"0"0,0 0-117 0 0,0 0 43 0 0,0 0 68 0 0,0 0 49 0 0,0 0-65 0 0,0 0-172 0 0,35 22-229 0 0,110 65-193 0 0,-64-54 349 0 0,-68-32-1109 0 0,8-2 31 0 0,0-1 0 0 0,0-1 0 0 0,0-1 0 0 0,-1-1 0 0 0,0 0 0 0 0,0-2 0 0 0,0 0 0 0 0,-1-1 0 0 0,0-1 0 0 0,-1-1 0 0 0,0-1 0 0 0,0 0 0 0 0,-1-1 0 0 0,0-1 0 0 0,-2-1 0 0 0,1 0 0 0 0,-2-1 0 0 0,12-15-324 0 0,39-40 422 0 0,-3-4-1 0 0,-3-2 1 0 0,31-56-422 0 0,30-51 410 0 0,-71 124-256 0 0,-47 61-168 0 0,0-1 1 0 0,0 1 0 0 0,0 1-1 0 0,0-1 1 0 0,0 0-1 0 0,0 0 1 0 0,0 1 0 0 0,-1-1-1 0 0,1 1 1 0 0,-1-1-1 0 0,0 1 1 0 0,0 0-1 0 0,0-1 1 0 0,0 1 0 0 0,0 0-1 0 0,-1 0 1 0 0,1 0-1 0 0,-1 0 1 0 0,1 2 13 0 0,8 49 13 0 0,-1 1 0 0 0,-3 0 0 0 0,-2 1 0 0 0,-3-1 0 0 0,-2 0 0 0 0,-2 0 0 0 0,-3 0 0 0 0,-2 0-1 0 0,-3-1 1 0 0,-6 14-13 0 0,17-60-110 0 0,-1 1 0 0 0,0-1 0 0 0,0 1 0 0 0,-1-1 0 0 0,0 0 0 0 0,0 0-1 0 0,-1 0 1 0 0,0 0 0 0 0,-1-1 0 0 0,1 0 0 0 0,-1 0 0 0 0,-1 0 0 0 0,1 0-1 0 0,-1-1 1 0 0,-1 0 0 0 0,1 0 0 0 0,-1 0 0 0 0,0-1 0 0 0,0 0 0 0 0,0-1-1 0 0,-1 1 1 0 0,0-2 0 0 0,1 1 0 0 0,-2-1 0 0 0,1 0 0 0 0,0 0 0 0 0,-1-1 0 0 0,1 0-1 0 0,-2-1 111 0 0,0-1-416 0 0,-52-4-3783 0 0,23-14-1681 0 0,8-7-3073 0 0,24 17 6330 0 0</inkml:trace>
  <inkml:trace contextRef="#ctx0" brushRef="#br0" timeOffset="315.714">1529 490 4169 0 0,'0'0'2050'0'0,"0"0"-445"0"0,0 0-66 0 0,0 0 207 0 0,0 0 62 0 0,0 0-165 0 0,0 0-332 0 0,0 0-380 0 0,0 0-304 0 0,0 0-232 0 0,0 0-148 0 0,0 0-14 0 0,-11 11 15 0 0,-35 40-13 0 0,42-46-214 0 0,1 0 1 0 0,-1 0 0 0 0,1 1 0 0 0,1-1-1 0 0,-1 1 1 0 0,1-1 0 0 0,0 1 0 0 0,0 0-1 0 0,1 0 1 0 0,0 0 0 0 0,0 0 0 0 0,0 0 0 0 0,0 0-1 0 0,1 1 1 0 0,0-1 0 0 0,1 0 0 0 0,-1 0-1 0 0,1 0 1 0 0,1 2-22 0 0,-1 0 0 0 0,0-3 31 0 0,0 0 0 0 0,0 0 0 0 0,0 0 0 0 0,1 0-1 0 0,0-1 1 0 0,0 1 0 0 0,0 0 0 0 0,1-1 0 0 0,0 1 0 0 0,-1-1 0 0 0,2 0-1 0 0,-1 0 1 0 0,0 0 0 0 0,1 0 0 0 0,0-1 0 0 0,-1 0 0 0 0,1 1 0 0 0,1-1 0 0 0,-1 0-1 0 0,0-1 1 0 0,1 1 0 0 0,0-1 0 0 0,-1 0 0 0 0,1 0 0 0 0,0-1 0 0 0,0 1-1 0 0,4 0-30 0 0,141 11 2124 0 0,-131-15-1858 0 0,0-1 1 0 0,0 0 0 0 0,0-2 0 0 0,-1 0-1 0 0,0-1 1 0 0,0-1 0 0 0,0-1 0 0 0,-1 0-1 0 0,0-1 1 0 0,-1-1 0 0 0,0-1-1 0 0,-1 0 1 0 0,0-1 0 0 0,0-1 0 0 0,-1 0-1 0 0,-1-1 1 0 0,11-15-267 0 0,-20 25-14 0 0,0-1 0 0 0,0 0 0 0 0,-1 0-1 0 0,1 0 1 0 0,-1 0 0 0 0,-1-1 0 0 0,1 1 0 0 0,-1-1 0 0 0,0 0 0 0 0,0 0 0 0 0,-1 0-1 0 0,0 0 1 0 0,0 0 0 0 0,0 0 0 0 0,0 0 0 0 0,-1 0 0 0 0,0 0 0 0 0,-1 0-1 0 0,1 0 1 0 0,-1 0 0 0 0,0 0 0 0 0,-1 0 0 0 0,0 0 0 0 0,1 0 0 0 0,-2 1-1 0 0,1-1 1 0 0,-1 1 0 0 0,0-1 0 0 0,0 1 0 0 0,0 0 0 0 0,-1 0 0 0 0,1 0 0 0 0,-1 1-1 0 0,-1-1 1 0 0,1 1 0 0 0,-1 0 0 0 0,1 0 0 0 0,-1 0 0 0 0,0 1 0 0 0,-2-1 14 0 0,-79-27-2773 0 0,26 25-5134 0 0,37 5-3890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3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217 470 0 0 0,'0'0'1224'0'0,"0"0"349"0"0,0 0 99 0 0,0 0 136 0 0,0 0 138 0 0,0 0-9 0 0,0 0-153 0 0,0 0-238 0 0,0 0-236 0 0,0 0-167 0 0,0 0-128 0 0,0-18-125 0 0,0-71 475 0 0,0 89-934 0 0,-4 9 139 0 0,-20 100-325 0 0,-5 0 0 0 0,-24 54-245 0 0,27-86-181 0 0,-44 119-1025 0 0,59-137-1258 0 0,30-79 1413 0 0,18-41 1411 0 0,-3-3-1 0 0,-3-1 1 0 0,15-44-360 0 0,-28 57 243 0 0,-1-2-1 0 0,-3 0 1 0 0,-3 0 0 0 0,-2-1 0 0 0,1-29-243 0 0,-9 23 339 0 0,-2 47-149 0 0,2 33-172 0 0,0 0 0 0 0,0 0-1 0 0,2 0 1 0 0,0 0 0 0 0,2 0 0 0 0,0 0-1 0 0,1-1 1 0 0,0 0 0 0 0,2 0 0 0 0,0-1 0 0 0,1 0-1 0 0,1 0 1 0 0,0-1 0 0 0,1 0 0 0 0,11 11-18 0 0,85 62 166 0 0,-104-88-74 0 0,-1 1 0 0 0,1-1-1 0 0,0 0 1 0 0,0 0 0 0 0,0 0 0 0 0,-1 0-1 0 0,1 0 1 0 0,0-1 0 0 0,0 1-1 0 0,1-1 1 0 0,-1 0 0 0 0,0 0-1 0 0,0 0 1 0 0,0 0 0 0 0,0-1 0 0 0,0 1-1 0 0,0-1 1 0 0,0 1 0 0 0,0-1-1 0 0,0 0 1 0 0,-1-1 0 0 0,1 1-1 0 0,0 0 1 0 0,0-1 0 0 0,-1 1-1 0 0,1-1 1 0 0,-1 0 0 0 0,0 0 0 0 0,1 0-1 0 0,-1 0 1 0 0,0 0 0 0 0,0-1-1 0 0,0 1 1 0 0,0 0 0 0 0,-1-1-1 0 0,1 0 1 0 0,0-1-92 0 0,130-264 1913 0 0,-116 221-2046 0 0,14-38-478 0 0,-5 35-3204 0 0,-21 44 766 0 0,-2 3-2544 0 0,-2 3-4217 0 0</inkml:trace>
  <inkml:trace contextRef="#ctx0" brushRef="#br0" timeOffset="315.933">896 776 6913 0 0,'0'0'2077'0'0,"0"0"-119"0"0,0 0-58 0 0,0 0-36 0 0,0 0-116 0 0,0 0-236 0 0,0 0-311 0 0,0 0-278 0 0,33-9-216 0 0,100-31-153 0 0,-58 7 304 0 0,-67 30-754 0 0,0-1-1 0 0,-1 0 1 0 0,1-1-1 0 0,-1 0 0 0 0,0 0 1 0 0,-1 0-1 0 0,1-1 1 0 0,-1 0-1 0 0,0 0 0 0 0,0-1 1 0 0,-1 1-1 0 0,0-1 1 0 0,0-1-1 0 0,-1 1 0 0 0,0 0 1 0 0,0-1-1 0 0,0 0 1 0 0,-1 0-1 0 0,-1 0 0 0 0,1-1 1 0 0,-1 1-1 0 0,-1 0 1 0 0,1-1-1 0 0,-1 0 0 0 0,-1 1 1 0 0,0-1-1 0 0,0 1 1 0 0,-1-6-104 0 0,-2 9-8 0 0,-1 1 0 0 0,0 0 1 0 0,1 0-1 0 0,-1 1 0 0 0,0-1 1 0 0,-1 1-1 0 0,1 0 0 0 0,-1 0 1 0 0,1 0-1 0 0,-1 1 0 0 0,0-1 1 0 0,0 1-1 0 0,0 0 1 0 0,0 1-1 0 0,0-1 0 0 0,-1 1 1 0 0,1 0-1 0 0,0 0 0 0 0,-1 1 1 0 0,1 0-1 0 0,0 0 0 0 0,-1 0 1 0 0,1 0-1 0 0,0 1 0 0 0,-1 0 1 0 0,1 0-1 0 0,-1 1 8 0 0,-4 0-46 0 0,0 1-1 0 0,0 1 1 0 0,0-1 0 0 0,0 2-1 0 0,0-1 1 0 0,1 2 0 0 0,0-1 0 0 0,0 1-1 0 0,0 0 1 0 0,1 1 0 0 0,0 0-1 0 0,0 0 1 0 0,1 1 0 0 0,0 0-1 0 0,0 0 1 0 0,1 1 0 0 0,0 0-1 0 0,1 0 1 0 0,-1 1 46 0 0,-3 7-166 0 0,0 1 0 0 0,1-1-1 0 0,1 1 1 0 0,1 0 0 0 0,1 1 0 0 0,0 0 0 0 0,1 0 0 0 0,1 0-1 0 0,1 0 1 0 0,0 4 166 0 0,1-17-113 0 0,0 0 0 0 0,1 0 0 0 0,-1 0 0 0 0,1 0 0 0 0,0 0 0 0 0,0 0 0 0 0,1 0 0 0 0,0 0 0 0 0,0 0 0 0 0,0-1 0 0 0,1 1 0 0 0,0 0 0 0 0,0-1 1 0 0,0 1-1 0 0,1-1 0 0 0,0 1 0 0 0,0-1 0 0 0,0 0 0 0 0,0 0 0 0 0,1-1 0 0 0,0 1 0 0 0,0-1 0 0 0,0 0 0 0 0,1 0 0 0 0,-1 0 0 0 0,1 0 0 0 0,0-1 0 0 0,0 0 0 0 0,0 0 0 0 0,1 0 0 0 0,1 0 113 0 0,8 1-77 0 0,0 0 0 0 0,1-2 0 0 0,-1 1 0 0 0,1-2 0 0 0,-1 0 0 0 0,1-1 0 0 0,0-1 0 0 0,-1 0 0 0 0,1-1 1 0 0,6-2 76 0 0,104-53-3410 0 0,-56 3-3856 0 0,-51 35 3018 0 0,-3 3 1081 0 0</inkml:trace>
  <inkml:trace contextRef="#ctx0" brushRef="#br0" timeOffset="646.669">1401 665 0 0 0,'0'0'864'0'0,"0"0"310"0"0,0 0-61 0 0,0 0 81 0 0,0 0 170 0 0,0 0 113 0 0,0 0 10 0 0,0 0-43 0 0,0 0-19 0 0,0 0 46 0 0,0 0 26 0 0,0 0 2 0 0,31 6-66 0 0,101 13-138 0 0,-129-18-1208 0 0,1-1-1 0 0,0 1 0 0 0,0-1 0 0 0,-1 0 0 0 0,1 0 0 0 0,0-1 0 0 0,0 1 1 0 0,0-1-1 0 0,-1 1 0 0 0,1-1 0 0 0,0 0 0 0 0,-1-1 0 0 0,1 1 1 0 0,-1-1-1 0 0,1 1 0 0 0,-1-1 0 0 0,0 0 0 0 0,0 0 0 0 0,0 0 1 0 0,2-2-87 0 0,6-5 346 0 0,1 2-198 0 0,0-1 0 0 0,-1 0 0 0 0,0-1 0 0 0,0 0 0 0 0,-1-1 0 0 0,-1 0 0 0 0,1-1 0 0 0,-1 0 0 0 0,-1 0 0 0 0,0-1 0 0 0,-1 0 1 0 0,0 0-1 0 0,-1-1 0 0 0,0 0 0 0 0,-1 0 0 0 0,-1 0 0 0 0,0-1 0 0 0,0 0 0 0 0,-2 1 0 0 0,1-1 0 0 0,-2-1-148 0 0,-2 12-9 0 0,0 0-1 0 0,-1 1 1 0 0,0-1 0 0 0,1 1 0 0 0,-1-1 0 0 0,0 1 0 0 0,0 0 0 0 0,0 0-1 0 0,-1 0 1 0 0,1 0 0 0 0,0 0 0 0 0,-1 0 0 0 0,0 1 0 0 0,1-1-1 0 0,-1 1 1 0 0,0-1 0 0 0,1 1 0 0 0,-1 0 0 0 0,0 0 0 0 0,0 1 0 0 0,0-1-1 0 0,0 0 1 0 0,0 1 0 0 0,0 0 0 0 0,0 0 0 0 0,0 0 0 0 0,0 0-1 0 0,0 0 1 0 0,0 1 0 0 0,0-1 0 0 0,0 1 0 0 0,0 0 0 0 0,0-1-1 0 0,0 2 1 0 0,0-1 0 0 0,0 0 0 0 0,0 1 9 0 0,-12 6-87 0 0,0 1 0 0 0,0 0 0 0 0,1 1 1 0 0,1 0-1 0 0,0 1 0 0 0,0 1 0 0 0,1 0 0 0 0,1 0 0 0 0,0 1 1 0 0,0 1-1 0 0,2 0 0 0 0,0 0 0 0 0,0 1 0 0 0,1 0 0 0 0,1 1 0 0 0,-2 5 87 0 0,1 1-638 0 0,0 0-1 0 0,1 0 0 0 0,1 0 1 0 0,1 1-1 0 0,0 0 0 0 0,2 0 1 0 0,1 0-1 0 0,1 0 0 0 0,1 0 1 0 0,2 8 638 0 0,-1-27-172 0 0,0 0 1 0 0,0-1-1 0 0,0 1 1 0 0,0 0 0 0 0,1-1-1 0 0,-1 1 1 0 0,1-1-1 0 0,0 1 1 0 0,0-1-1 0 0,1 0 1 0 0,-1 0-1 0 0,1 0 1 0 0,-1 0 0 0 0,1 0-1 0 0,0 0 1 0 0,0-1-1 0 0,0 1 1 0 0,1-1-1 0 0,-1 0 1 0 0,0 0-1 0 0,1 0 1 0 0,0-1 0 0 0,-1 1-1 0 0,1-1 1 0 0,0 0-1 0 0,3 1 172 0 0,103 9-1510 0 0,-2-35-816 0 0,-41-6-2720 0 0,-65 29 4712 0 0,18-10-1793 0 0</inkml:trace>
  <inkml:trace contextRef="#ctx0" brushRef="#br0" timeOffset="1071.061">2178 437 2441 0 0,'0'0'2679'0'0,"0"0"-812"0"0,0 0-335 0 0,0 0 16 0 0,0 0 6 0 0,0 0-102 0 0,0 0-267 0 0,0 0-325 0 0,0 0-272 0 0,0 0-208 0 0,-33 30-169 0 0,-99 93-118 0 0,80-50-115 0 0,49-60-15 0 0,0-8 23 0 0,0-1 0 0 0,1 0 0 0 0,0 1 0 0 0,0-1 0 0 0,0 1 0 0 0,1 0 0 0 0,0 0 0 0 0,-1 0 0 0 0,2-1 0 0 0,-1 1 0 0 0,0 0-1 0 0,1 0 1 0 0,0 0 0 0 0,0 0 0 0 0,1 0 0 0 0,-1 0 0 0 0,1 0 0 0 0,0 0 0 0 0,1 0 0 0 0,-1-1 0 0 0,1 1 0 0 0,0 0-1 0 0,0-1 1 0 0,0 1 0 0 0,1-1 0 0 0,-1 0 0 0 0,1 0 0 0 0,0 0 0 0 0,0 0 0 0 0,1 0 0 0 0,-1-1 0 0 0,1 1 0 0 0,0-1-1 0 0,0 0 1 0 0,0 0 0 0 0,0-1 0 0 0,0 1 0 0 0,1-1 0 0 0,2 2 14 0 0,8-1 290 0 0,-1-1-1 0 0,1 0 1 0 0,-1 0 0 0 0,1-2-1 0 0,0 0 1 0 0,-1-1 0 0 0,1 0-1 0 0,-1-1 1 0 0,1 0 0 0 0,-1-2-1 0 0,0 1 1 0 0,0-2 0 0 0,0 0-1 0 0,0-1 1 0 0,-1 0 0 0 0,0-1-1 0 0,-1 0 1 0 0,1-1 0 0 0,9-8-290 0 0,3-4 471 0 0,0 0 0 0 0,-2-2 1 0 0,-1 0-1 0 0,0-2 0 0 0,-2 0 0 0 0,0-1 1 0 0,-2-1-1 0 0,11-23-471 0 0,-6 6 119 0 0,-3 0 0 0 0,-1-2 1 0 0,-2 0-1 0 0,-3-1 0 0 0,7-36-119 0 0,-18 75-39 0 0,0-1 0 0 0,-1 0-1 0 0,0 0 1 0 0,0 0 0 0 0,-1 0 0 0 0,0 0 0 0 0,-1 0-1 0 0,0 0 1 0 0,0-1 0 0 0,0 1 0 0 0,-1 0-1 0 0,0 0 1 0 0,-1 0 0 0 0,0 0 0 0 0,0 0-1 0 0,-1 1 1 0 0,0-1 0 0 0,0 1 0 0 0,-1-1-1 0 0,0 1 1 0 0,0 0 0 0 0,-1 0 0 0 0,1 1 0 0 0,-1-1-1 0 0,-1 1 1 0 0,0 0 0 0 0,1 1 0 0 0,-2-1-1 0 0,1 1 1 0 0,-1 0 0 0 0,-2 0 39 0 0,2 2-43 0 0,0 0-1 0 0,-1 1 1 0 0,1 0 0 0 0,-1 0-1 0 0,0 1 1 0 0,0 0 0 0 0,1 0 0 0 0,-1 1-1 0 0,0 0 1 0 0,0 0 0 0 0,0 1 0 0 0,0 0-1 0 0,1 0 1 0 0,-1 1 0 0 0,0 0-1 0 0,1 0 1 0 0,0 1 0 0 0,-1 0 0 0 0,1 0-1 0 0,-4 4 44 0 0,-10 5-92 0 0,1 1-1 0 0,1 0 1 0 0,0 2-1 0 0,1 0 1 0 0,0 1 0 0 0,-3 6 92 0 0,8-8-89 0 0,0 1 0 0 0,1 1 0 0 0,0 0 0 0 0,2 1-1 0 0,0 0 1 0 0,1 1 0 0 0,0 0 0 0 0,2 1 0 0 0,0-1 0 0 0,1 1 0 0 0,1 0 0 0 0,0 1 0 0 0,2-1 0 0 0,0 1 0 0 0,1 0 0 0 0,1 0 0 0 0,1 0 0 0 0,1 0 0 0 0,1 0 0 0 0,2 8 89 0 0,3-10-29 0 0,1 0-1 0 0,0-1 0 0 0,1 0 1 0 0,1 0-1 0 0,1-1 1 0 0,0-1-1 0 0,1 0 0 0 0,1 0 1 0 0,0-1-1 0 0,1-1 1 0 0,0 0-1 0 0,1-1 0 0 0,1 0 1 0 0,0-2-1 0 0,0 0 1 0 0,1 0-1 0 0,0-2 0 0 0,1 0 1 0 0,0-1-1 0 0,1 0 30 0 0,75 18-1236 0 0,-53-20-2288 0 0,-12-1-1779 0 0,-7 0-5277 0 0</inkml:trace>
  <inkml:trace contextRef="#ctx0" brushRef="#br0" timeOffset="1582.849">3628 58 0 0 0,'0'0'1558'0'0,"0"0"763"0"0,0 0 476 0 0,0 0 113 0 0,0 0-184 0 0,0 0-426 0 0,0 0-526 0 0,0 0-451 0 0,0 0-339 0 0,0 0-102 0 0,0 0 67 0 0,0 0 57 0 0,3 7 9 0 0,4 27-486 0 0,-2-1-1 0 0,-1 1 1 0 0,-1 0 0 0 0,-2 0 0 0 0,-3 29-529 0 0,1-11 214 0 0,2 6-261 0 0,2 1 0 0 0,2 0 1 0 0,3-1-1 0 0,3-1 0 0 0,16 52 47 0 0,-19-75-948 0 0,-6-12-3173 0 0,-8-19-4256 0 0,-1-2-2106 0 0</inkml:trace>
  <inkml:trace contextRef="#ctx0" brushRef="#br0" timeOffset="1970.934">3288 470 4905 0 0,'0'0'3123'0'0,"0"0"-1169"0"0,0 0-408 0 0,0 0-109 0 0,0 0-204 0 0,0 0-265 0 0,32 0-259 0 0,104 0-192 0 0,146 0 139 0 0,-86-17-7188 0 0,-121 8 2507 0 0,-51 4 3148 0 0,-4 1 1589 0 0,-7 2 3202 0 0,-13 2-1947 0 0,0 0-35 0 0,-4 17 2536 0 0,-13 11-3443 0 0,9-14-461 0 0,3-7-526 0 0,1 0-1 0 0,0 0 1 0 0,1 0-1 0 0,0 0 0 0 0,0 1 1 0 0,0-1-1 0 0,1 1 1 0 0,0-1-1 0 0,1 1 1 0 0,-1 0-1 0 0,1 0 0 0 0,1 0 1 0 0,0 0-1 0 0,0 0 1 0 0,0 0-1 0 0,1 0 0 0 0,1-1 1 0 0,-1 1-1 0 0,1 0 1 0 0,0 0-1 0 0,1-1 1 0 0,0 0-1 0 0,0 1 0 0 0,0-1 1 0 0,1 0-1 0 0,0 0 1 0 0,1-1-1 0 0,0 1 0 0 0,-1-1 1 0 0,2 0-1 0 0,-1-1 1 0 0,1 1-1 0 0,0-1 1 0 0,1 1-38 0 0,3-1 173 0 0,0-1 1 0 0,0 0-1 0 0,1-1 1 0 0,-1 0-1 0 0,0-1 1 0 0,1 0-1 0 0,0-1 1 0 0,0 0-1 0 0,-1 0 1 0 0,1-1 0 0 0,0-1-1 0 0,0 0 1 0 0,-1 0-1 0 0,1-1 1 0 0,-1 0-1 0 0,5-2-173 0 0,-8 2 100 0 0,0 0 0 0 0,-1 0 0 0 0,0-1-1 0 0,1 0 1 0 0,-1 0 0 0 0,0-1 0 0 0,0 0-1 0 0,-1 0 1 0 0,1 0 0 0 0,-1 0 0 0 0,0-1-1 0 0,0 0 1 0 0,0 0 0 0 0,-1 0 0 0 0,0-1 0 0 0,0 0-1 0 0,0 1 1 0 0,-1-1 0 0 0,1-1 0 0 0,-2 1-1 0 0,1 0 1 0 0,-1-1 0 0 0,0 1 0 0 0,0-1 0 0 0,0 0-1 0 0,-1 0 1 0 0,0-6-100 0 0,-1 6 1 0 0,0 0-1 0 0,0-1 1 0 0,-1 1-1 0 0,0 0 1 0 0,-1 0-1 0 0,1 0 1 0 0,-1 0-1 0 0,-1 0 1 0 0,0 0-1 0 0,1 1 1 0 0,-2-1-1 0 0,1 1 1 0 0,-1-1-1 0 0,0 1 1 0 0,0 1-1 0 0,-1-1 1 0 0,0 0-1 0 0,-3-2 0 0 0,-90-59-1907 0 0,22 46-6281 0 0,59 21-319 0 0</inkml:trace>
  <inkml:trace contextRef="#ctx0" brushRef="#br0" timeOffset="26612.052">493 1630 0 0 0,'0'0'1520'0'0,"0"0"139"0"0,0 0-52 0 0,0 0-53 0 0,0 0-32 0 0,0 0-10 0 0,0 0 34 0 0,-13-8-49 0 0,-41-24-118 0 0,-7 16 1977 0 0,47 17-2926 0 0,5 1-357 0 0,1 0-1 0 0,-1 1 0 0 0,1 0 0 0 0,0 1 0 0 0,-1 0 0 0 0,2 0 0 0 0,-1 1 1 0 0,0 0-1 0 0,1 0 0 0 0,0 1 0 0 0,0 0 0 0 0,1 0 0 0 0,-1 0 0 0 0,2 1 1 0 0,-1 0-1 0 0,1 0 0 0 0,-1 1 0 0 0,2-1 0 0 0,-1 1 0 0 0,1 0 0 0 0,-2 8-72 0 0,4-12-2 0 0,0 0 0 0 0,0 0 0 0 0,1 0 0 0 0,0 0 0 0 0,0 0 0 0 0,0 0-1 0 0,0 0 1 0 0,0 0 0 0 0,1 0 0 0 0,0 0 0 0 0,0 0 0 0 0,0 1-1 0 0,0-1 1 0 0,1 0 0 0 0,0 0 0 0 0,-1 0 0 0 0,2 0 0 0 0,-1 0 0 0 0,0 0-1 0 0,1 0 1 0 0,0 0 0 0 0,-1-1 0 0 0,2 1 0 0 0,-1-1 0 0 0,0 1 0 0 0,1-1-1 0 0,-1 0 1 0 0,1 0 0 0 0,0 0 0 0 0,0 0 0 0 0,0 0 0 0 0,1-1 0 0 0,-1 1-1 0 0,1-1 1 0 0,-1 0 0 0 0,1 0 2 0 0,12 4-65 0 0,0 0 1 0 0,0-2-1 0 0,1 0 0 0 0,-1 0 1 0 0,1-2-1 0 0,0 0 0 0 0,0-1 1 0 0,0-1-1 0 0,0 0 0 0 0,0-1 1 0 0,0-1-1 0 0,0-1 0 0 0,-1 0 1 0 0,16-6 64 0 0,65-35-3637 0 0,-38 8-4757 0 0,-42 24 2310 0 0</inkml:trace>
  <inkml:trace contextRef="#ctx0" brushRef="#br0" timeOffset="26956.883">950 1148 4625 0 0,'0'0'2238'0'0,"0"0"-603"0"0,0 0-318 0 0,0 0 38 0 0,0 0 164 0 0,0 0 92 0 0,0 0-152 0 0,0 0-290 0 0,0 0-305 0 0,-11 32-253 0 0,-32 106-165 0 0,27-24 160 0 0,5 145 301 0 0,11-254-881 0 0,0-1 0 0 0,1 0 1 0 0,-1 0-1 0 0,1 1 0 0 0,0-1 0 0 0,0 0 1 0 0,0 0-1 0 0,0 0 0 0 0,1 0 0 0 0,0 0 1 0 0,-1 0-1 0 0,1-1 0 0 0,1 1 1 0 0,-1 0-1 0 0,1-1 0 0 0,-1 0 0 0 0,1 1 1 0 0,0-1-1 0 0,0 0 0 0 0,0-1 0 0 0,1 1 1 0 0,-1 0-1 0 0,1-1 0 0 0,-1 0 1 0 0,1 0-1 0 0,0 0 0 0 0,0 0 0 0 0,0-1 1 0 0,0 1-1 0 0,0-1 0 0 0,0 0 0 0 0,0 0 1 0 0,0-1-1 0 0,1 1 0 0 0,-1-1 1 0 0,0 0-1 0 0,0 0 0 0 0,1 0 0 0 0,-1-1 1 0 0,3 0-27 0 0,10-4 136 0 0,-1 0 0 0 0,0-1 0 0 0,0-1 0 0 0,-1-1 0 0 0,0 0 0 0 0,0-1 0 0 0,-1 0 0 0 0,7-7-136 0 0,18-9 132 0 0,113-77 195 0 0,-151 101-323 0 0,0 0 1 0 0,-1 0 0 0 0,1 1 0 0 0,0-1 0 0 0,-1 0-1 0 0,1 1 1 0 0,0-1 0 0 0,0 1 0 0 0,-1-1 0 0 0,1 1 0 0 0,0-1-1 0 0,0 1 1 0 0,0-1 0 0 0,0 1 0 0 0,0 0 0 0 0,0 0-1 0 0,0-1 1 0 0,-1 1 0 0 0,1 0 0 0 0,0 0 0 0 0,0 0-1 0 0,0 0 1 0 0,0 0 0 0 0,0 0 0 0 0,0 0 0 0 0,0 0 0 0 0,0 1-1 0 0,0-1 1 0 0,0 0 0 0 0,0 1 0 0 0,0-1 0 0 0,0 0-1 0 0,0 1 1 0 0,-1-1 0 0 0,1 1 0 0 0,0-1 0 0 0,0 1 0 0 0,-1 0-1 0 0,1-1 1 0 0,0 1 0 0 0,0 0 0 0 0,-1-1 0 0 0,1 1-1 0 0,-1 0 1 0 0,1 0 0 0 0,-1 0 0 0 0,1-1 0 0 0,-1 1-1 0 0,0 0 1 0 0,1 0 0 0 0,-1 0 0 0 0,0 0 0 0 0,1 0 0 0 0,-1 0-1 0 0,0 0 1 0 0,0 0 0 0 0,0 0 0 0 0,0 0 0 0 0,0 0-5 0 0,-13 159 736 0 0,15-157-851 0 0,0 1 1 0 0,0-1 0 0 0,0 0-1 0 0,0 0 1 0 0,0 0 0 0 0,0 0-1 0 0,1-1 1 0 0,-1 1-1 0 0,1-1 1 0 0,0 1 0 0 0,0-1-1 0 0,0 0 1 0 0,0 0 0 0 0,0 0-1 0 0,1-1 1 0 0,-1 1-1 0 0,0-1 1 0 0,1 0 0 0 0,-1 0-1 0 0,1 0 1 0 0,0 0 0 0 0,-1 0-1 0 0,1-1 1 0 0,0 0-1 0 0,-1 0 1 0 0,1 0 0 0 0,0 0-1 0 0,-1 0 1 0 0,1-1 0 0 0,-1 1-1 0 0,1-1 1 0 0,0 0-1 0 0,-1 0 1 0 0,0-1 0 0 0,1 1-1 0 0,-1-1 1 0 0,0 1 0 0 0,3-3 114 0 0,14-3-2249 0 0,1-1-4284 0 0,-9 4-4319 0 0</inkml:trace>
  <inkml:trace contextRef="#ctx0" brushRef="#br0" timeOffset="27256.052">1762 1534 5425 0 0,'0'0'1599'0'0,"0"0"-84"0"0,0 0 194 0 0,0 0 150 0 0,0 0-99 0 0,0 0-368 0 0,0 0-500 0 0,0 0-335 0 0,0 0-199 0 0,0 0-108 0 0,0 0-58 0 0,0 0-44 0 0,-6 29-27 0 0,-15 86-14 0 0,20-114-101 0 0,0 1 0 0 0,0 0 0 0 0,1-1 0 0 0,-1 1 0 0 0,0 0 0 0 0,1 0 0 0 0,0-1 0 0 0,-1 1 0 0 0,1 0 0 0 0,0 0 0 0 0,0 0 0 0 0,0-1 0 0 0,0 1 1 0 0,0 0-1 0 0,0 0 0 0 0,1 0 0 0 0,-1-1 0 0 0,1 1 0 0 0,-1 0 0 0 0,1 0 0 0 0,-1-1 0 0 0,1 1 0 0 0,0 0 0 0 0,0-1 0 0 0,0 1 0 0 0,0-1 0 0 0,0 1 0 0 0,0-1 0 0 0,1 1-6 0 0,3 2 36 0 0,1 0 85 0 0,1 1 0 0 0,0-1 0 0 0,0-1 0 0 0,0 1 1 0 0,1-1-1 0 0,-1 0 0 0 0,1-1 0 0 0,-1 0 0 0 0,1 0 1 0 0,0 0-1 0 0,0-1 0 0 0,0 0 0 0 0,0-1 0 0 0,0 0 1 0 0,0 0-1 0 0,0-1 0 0 0,0 0 0 0 0,0 0 0 0 0,0-1 1 0 0,0 0-1 0 0,-1 0 0 0 0,1-1 0 0 0,0 0 0 0 0,-1 0 1 0 0,0-1-1 0 0,1 0-121 0 0,6-5 129 0 0,-1-1 1 0 0,1-1-1 0 0,-2 0 1 0 0,1 0-1 0 0,-1-1 1 0 0,-1-1-1 0 0,-1 0 0 0 0,1 0 1 0 0,-2-1-1 0 0,0-1 1 0 0,-1 1-1 0 0,0-2 1 0 0,-1 1-1 0 0,-1-1 0 0 0,0 0 1 0 0,-2 0-1 0 0,1 0-129 0 0,0 1-305 0 0,1 2-2081 0 0,-5 4-5884 0 0,-1 8-1870 0 0</inkml:trace>
  <inkml:trace contextRef="#ctx0" brushRef="#br0" timeOffset="27642.845">2299 1729 6713 0 0,'0'0'2822'0'0,"0"0"-991"0"0,0 0-290 0 0,0 0 99 0 0,0 0-46 0 0,0 0-269 0 0,0 0-392 0 0,0 0-325 0 0,0 0-222 0 0,0 0-125 0 0,0 0-85 0 0,0 0-46 0 0,16-29-27 0 0,49-90-30 0 0,-47 80-58 0 0,-18 39-84 0 0,0 0-74 0 0,0 0-126 0 0,0 0-105 0 0,0 0-86 0 0,6 17-522 0 0,-4-9 972 0 0,0 0 0 0 0,1 0-1 0 0,0 0 1 0 0,1-1-1 0 0,-1 1 1 0 0,1-1-1 0 0,1 0 1 0 0,0 0 0 0 0,0-1-1 0 0,0 0 1 0 0,0 1-1 0 0,1-2 1 0 0,6 6 10 0 0,65 12 3000 0 0,-68-23-2768 0 0,0-1 0 0 0,0-1 0 0 0,-1 1 0 0 0,1-1 0 0 0,-1-1 0 0 0,1 0 0 0 0,-1 0 0 0 0,0 0 0 0 0,0-1 0 0 0,0 0 0 0 0,-1-1 0 0 0,0 0 0 0 0,0 0 0 0 0,0 0 0 0 0,0-1 0 0 0,-1 0 0 0 0,0-1 0 0 0,0 1 0 0 0,0-1 0 0 0,-1 0 0 0 0,0 0 0 0 0,3-8-232 0 0,13-16-456 0 0,2-2 948 0 0,-10 10-3147 0 0,-5 3-3196 0 0,-2-1-4627 0 0,-5 13 3603 0 0</inkml:trace>
  <inkml:trace contextRef="#ctx0" brushRef="#br0" timeOffset="27896.458">2969 1063 9058 0 0,'0'0'2199'0'0,"0"0"-725"0"0,0 0-187 0 0,0 0 217 0 0,0 0 79 0 0,0 0-175 0 0,0 0-283 0 0,0 0-261 0 0,3 33-159 0 0,8 106-131 0 0,-18 21 405 0 0,3-134-929 0 0,-5 25-155 0 0,2 0-1 0 0,3 0 1 0 0,1 46 105 0 0,27-54-2592 0 0,-8-38-1728 0 0,2-9-3987 0 0,-12 0 1032 0 0</inkml:trace>
  <inkml:trace contextRef="#ctx0" brushRef="#br0" timeOffset="28091.855">3255 1347 3601 0 0,'0'0'2300'0'0,"0"0"-230"0"0,0 0-34 0 0,0 0-55 0 0,-35 22-158 0 0,-105 72-319 0 0,57-27 958 0 0,83-67-2447 0 0,-1 0-1 0 0,1 1 0 0 0,-1-1 1 0 0,1 0-1 0 0,-1 0 1 0 0,1 1-1 0 0,0-1 1 0 0,-1 0-1 0 0,1 1 1 0 0,-1-1-1 0 0,1 0 1 0 0,0 1-1 0 0,-1-1 0 0 0,1 1 1 0 0,0-1-1 0 0,-1 0 1 0 0,1 1-1 0 0,0-1 1 0 0,0 1-1 0 0,-1-1 1 0 0,1 1-1 0 0,0-1 1 0 0,0 1-1 0 0,0-1 0 0 0,0 1 1 0 0,0-1-1 0 0,0 1 1 0 0,-1-1-1 0 0,1 1 1 0 0,1 0-1 0 0,-1-1 1 0 0,0 1-1 0 0,0-1 1 0 0,0 1-1 0 0,0-1 0 0 0,0 1 1 0 0,0-1-1 0 0,1 1 1 0 0,-1-1-1 0 0,0 1 1 0 0,0-1-1 0 0,1 1 1 0 0,-1-1-1 0 0,0 0 1 0 0,0 1-1 0 0,1-1 0 0 0,-1 1 1 0 0,1-1-1 0 0,-1 0 1 0 0,0 1-1 0 0,1-1 1 0 0,-1 0-1 0 0,1 1 1 0 0,-1-1-1 0 0,1 0 0 0 0,-1 0 1 0 0,1 0-1 0 0,-1 1 1 0 0,1-1-1 0 0,-1 0 1 0 0,1 0-1 0 0,-1 0 1 0 0,1 0-1 0 0,0 0-14 0 0,39 3 436 0 0,-34-4-351 0 0,267-28 436 0 0,-218 36-1515 0 0,-40 3-2634 0 0,-6 5-4769 0 0,-8-10 1672 0 0</inkml:trace>
  <inkml:trace contextRef="#ctx0" brushRef="#br0" timeOffset="28427.878">3821 1424 10722 0 0,'0'0'2910'0'0,"0"0"-1033"0"0,0 0-496 0 0,0 0-92 0 0,0 0-131 0 0,0 0-169 0 0,0 0-228 0 0,0 0-250 0 0,0 0-186 0 0,0 0-117 0 0,0 0-93 0 0,0 0-43 0 0,0 0-8 0 0,-27 10-27 0 0,-84 29-18 0 0,78-24-548 0 0,92 17 67 0 0,-54-28 498 0 0,0 0-1 0 0,1 0 1 0 0,-2 1-1 0 0,1 0 1 0 0,-1 0-1 0 0,0 0 1 0 0,0 1-1 0 0,0-1 1 0 0,0 1-1 0 0,-1 0 1 0 0,0 0 0 0 0,-1 0-1 0 0,1 1 1 0 0,-1-1-1 0 0,0 0 1 0 0,-1 1-1 0 0,0 0 1 0 0,0-1-1 0 0,0 1 1 0 0,-1 0-1 0 0,1-1 1 0 0,-2 1-1 0 0,1 0 1 0 0,-1-1-1 0 0,0 1 1 0 0,0 0-1 0 0,-1-1 1 0 0,0 1-1 0 0,0-1 1 0 0,-1 0-1 0 0,1 0 1 0 0,-1 0-1 0 0,-3 3-34 0 0,2 0 88 0 0,0-2 1 0 0,-1 1-1 0 0,1 0 1 0 0,-2-1 0 0 0,1 0-1 0 0,-1 0 1 0 0,0 0-1 0 0,-1-1 1 0 0,0 0 0 0 0,-3 2-90 0 0,7-15-10173 0 0,3 0-1442 0 0</inkml:trace>
  <inkml:trace contextRef="#ctx0" brushRef="#br0" timeOffset="84478.445">4324 1851 3201 0 0,'0'0'1184'0'0,"0"0"-968"0"0,0 0-128 0 0,0 0 16 0 0,0 0 136 0 0,0 0 88 0 0,0 0-80 0 0,0 0-256 0 0,0 0-736 0 0,0 0-1624 0 0,0 0-121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0 206 3169 0 0,'0'0'1020'0'0,"0"0"81"0"0,0 0 332 0 0,0 0 364 0 0,0 0 189 0 0,0 0-148 0 0,0 0-311 0 0,0 0-267 0 0,0 0-196 0 0,0 0-145 0 0,0 0-109 0 0,0 0-98 0 0,0 0-91 0 0,24-4-62 0 0,72-12-36 0 0,-18 22 800 0 0,72 9-20 0 0,1-6 0 0 0,81-7-1303 0 0,-164-3 847 0 0,-82-10 122 0 0,-249-165-405 0 0,235 146-2887 0 0,49 30-3273 0 0,18 0-4798 0 0,-24 0 2059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7050 0 0,'0'0'1533'0'0,"0"0"-275"0"0,0 0-49 0 0,0 0 268 0 0,0 0 239 0 0,0 0-92 0 0,0 0-265 0 0,0 0-272 0 0,0 0-175 0 0,0 0-111 0 0,0 0-72 0 0,0 0-55 0 0,0 0-50 0 0,31 1-52 0 0,96 1-72 0 0,169-5 1344 0 0,-259-1-2110 0 0,-5 1-3156 0 0,-29 0 641 0 0,-2 2-794 0 0,-1 1-3398 0 0,0 0-979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13987 0 0,'0'0'1334'0'0,"0"0"-277"0"0,0 0 50 0 0,0 0 159 0 0,0 0 18 0 0,0 0-140 0 0,36 3-226 0 0,114 9-222 0 0,88-16 440 0 0,-106-4-3644 0 0,-103 8-569 0 0,-11 0-2888 0 0,-6 0-5518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9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551 188 1264 0 0,'0'0'1583'0'0,"0"0"-96"0"0,0 0 43 0 0,0 0 257 0 0,0 0 311 0 0,0 0 30 0 0,0 0-227 0 0,0 0-308 0 0,0 0-350 0 0,0 0-268 0 0,0 0-165 0 0,-1-4-158 0 0,1 1-693 0 0,0 3 102 0 0,0 0-1 0 0,-1 1 0 0 0,1-1 0 0 0,0 0 0 0 0,0 0 0 0 0,-1 0 1 0 0,1 0-1 0 0,0 1 0 0 0,-1-1 0 0 0,1 0 0 0 0,0 0 1 0 0,-1 0-1 0 0,1 0 0 0 0,0 0 0 0 0,-1 0 0 0 0,1 0 0 0 0,0 0 1 0 0,-1 0-1 0 0,1 0 0 0 0,0 0 0 0 0,-1 0 0 0 0,1 0 1 0 0,0 0-1 0 0,-1 0 0 0 0,1 0 0 0 0,0-1 0 0 0,0 1 1 0 0,-1 0-1 0 0,1 0 0 0 0,0 0 0 0 0,-1 0 0 0 0,1-1 0 0 0,0 1-60 0 0,-9 20 147 0 0,0 0 0 0 0,-1-1-1 0 0,-1 0 1 0 0,-1-1-1 0 0,0 0 1 0 0,-12 12-147 0 0,3-2 61 0 0,-144 193 217 0 0,162-218-268 0 0,1 0 0 0 0,0 0 0 0 0,-1 1 0 0 0,1-1 0 0 0,1 0 0 0 0,-1 1-1 0 0,0-1 1 0 0,1 1 0 0 0,0-1 0 0 0,0 1 0 0 0,0 0 0 0 0,0-1 0 0 0,1 1 0 0 0,-1 0-1 0 0,1 0 1 0 0,0-1 0 0 0,0 1 0 0 0,0 0 0 0 0,1 0 0 0 0,-1 0 0 0 0,1-1 0 0 0,0 1-1 0 0,0 0 1 0 0,0-1 0 0 0,1 1 0 0 0,-1-1 0 0 0,1 1 0 0 0,0-1 0 0 0,0 0-1 0 0,0 0 1 0 0,0 0 0 0 0,1 0 0 0 0,-1 0 0 0 0,1 0 0 0 0,1 1-10 0 0,21 6 145 0 0,1-1 1 0 0,0-1-1 0 0,0-2 1 0 0,0 0-1 0 0,1-2 1 0 0,0-1 0 0 0,0-1-1 0 0,0-1 1 0 0,0-1-1 0 0,16-3-145 0 0,17 2 109 0 0,-60 1-200 0 0,0 0-101 0 0,-18 4-2307 0 0,-27 7-3044 0 0,15-8-4109 0 0,20-3 3504 0 0</inkml:trace>
  <inkml:trace contextRef="#ctx0" brushRef="#br0" timeOffset="452.573">12 169 240 0 0,'0'0'1144'0'0,"0"0"58"0"0,0 0 134 0 0,0 0 176 0 0,0 0 236 0 0,0 0 73 0 0,0 0-116 0 0,0 0-216 0 0,0 0-234 0 0,0 0-256 0 0,0 0-193 0 0,0 0-125 0 0,0 0-99 0 0,-3-12-69 0 0,-5-39-26 0 0,8 50-452 0 0,0-1-1 0 0,0 1 1 0 0,0-1 0 0 0,0 1 0 0 0,0-1 0 0 0,0 1-1 0 0,1 0 1 0 0,-1-1 0 0 0,1 1 0 0 0,-1-1 0 0 0,1 1 0 0 0,-1 0-1 0 0,1-1 1 0 0,0 1 0 0 0,0 0 0 0 0,0 0 0 0 0,0 0-1 0 0,0 0 1 0 0,0-1 0 0 0,0 1 0 0 0,0 0 0 0 0,0 1 0 0 0,0-1-1 0 0,0 0 1 0 0,1 0 0 0 0,-1 0 0 0 0,0 1 0 0 0,1-1-1 0 0,-1 1 1 0 0,0-1 0 0 0,1 1 0 0 0,0-1-35 0 0,6-3 218 0 0,8-5-30 0 0,-1 0 0 0 0,1 1-1 0 0,1 1 1 0 0,-1 0 0 0 0,1 1 0 0 0,1 1-1 0 0,-1 1 1 0 0,1 0 0 0 0,0 1 0 0 0,-1 1 0 0 0,1 1-1 0 0,0 0 1 0 0,0 2 0 0 0,0 0 0 0 0,6 1-188 0 0,-17 1 43 0 0,0 0 1 0 0,-1 1-1 0 0,1-1 1 0 0,-1 1-1 0 0,0 0 1 0 0,0 1-1 0 0,0-1 1 0 0,-1 1-1 0 0,1 0 1 0 0,-1 1 0 0 0,-1 0-1 0 0,1-1 1 0 0,-1 1-1 0 0,0 1 1 0 0,0-1-1 0 0,-1 0 1 0 0,1 1-1 0 0,0 4-43 0 0,-1-4 47 0 0,0 0-1 0 0,0 0 0 0 0,1-1 1 0 0,0 1-1 0 0,0-1 1 0 0,1 0-1 0 0,0 0 1 0 0,0-1-1 0 0,0 1 0 0 0,0-1 1 0 0,1 0-1 0 0,0 0 1 0 0,0-1-1 0 0,0 0 0 0 0,1 0 1 0 0,-1 0-1 0 0,1-1 1 0 0,5 2-47 0 0,4-2 176 0 0,1 0 0 0 0,0-2 1 0 0,-1 0-1 0 0,1 0 0 0 0,0-1 1 0 0,-1-2-1 0 0,1 1 0 0 0,0-2 1 0 0,-1 0-1 0 0,0-1 0 0 0,0-1 1 0 0,0 0-1 0 0,0-1 0 0 0,13-7-176 0 0,15-16 332 0 0,-24 15-489 0 0,-17 15-5751 0 0,1 16-873 0 0,-3-14 1062 0 0,-1 4-1804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7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365 519 0 0 0,'0'0'540'0'0,"0"0"584"0"0,0 0-43 0 0,0 0-229 0 0,0 0-159 0 0,0 0-51 0 0,3 0 7 0 0,119-18 6026 0 0,15 25-4435 0 0,-140-1 1913 0 0,-54-2-4045 0 0,43-3 76 0 0,-206 21-12 0 0,123 4-102 0 0,95-25-81 0 0,1-1 1 0 0,0 1 0 0 0,0-1-1 0 0,-1 1 1 0 0,1 0 0 0 0,0 0-1 0 0,0-1 1 0 0,0 1 0 0 0,0 0-1 0 0,0 0 1 0 0,0 0 0 0 0,0 0-1 0 0,0 0 1 0 0,1 0 0 0 0,-1 1-1 0 0,0-1 1 0 0,1 0 0 0 0,-1 0-1 0 0,0 0 1 0 0,1 1 0 0 0,0-1-1 0 0,-1 0 1 0 0,1 1 0 0 0,0-1-1 0 0,-1 0 1 0 0,1 1 0 0 0,0-1-1 0 0,0 0 1 0 0,0 1 0 0 0,0-1-1 0 0,1 0 1 0 0,-1 1 0 0 0,0-1-1 0 0,1 1 11 0 0,-1 8 30 0 0,0-7 4 0 0,0 0-1 0 0,0 0 1 0 0,0 0-1 0 0,1 0 1 0 0,0 0-1 0 0,-1 0 0 0 0,1-1 1 0 0,0 1-1 0 0,1 0 1 0 0,-1 0-1 0 0,0-1 1 0 0,1 1-1 0 0,-1 0 0 0 0,1-1 1 0 0,0 0-1 0 0,0 1 1 0 0,0-1-1 0 0,0 0 1 0 0,0 0-1 0 0,0 0 1 0 0,1 0-1 0 0,-1 0 0 0 0,1-1 1 0 0,-1 1-1 0 0,1-1 1 0 0,0 0-1 0 0,0 1 1 0 0,-1-1-1 0 0,1 0 1 0 0,2 0-34 0 0,101 11 1109 0 0,-66-10-984 0 0,78 6 149 0 0,-52 14-257 0 0,-96 4 395 0 0,-201 58-484 0 0,68-31 63 0 0,149-45 6 0 0,0 1 1 0 0,1 0 0 0 0,0 1-1 0 0,1 0 1 0 0,0 1 0 0 0,1 0-1 0 0,0 1 1 0 0,-1 3 2 0 0,4-7 3 0 0,0 1 0 0 0,2 0-1 0 0,-1 1 1 0 0,1-1 0 0 0,0 1 0 0 0,1 0 0 0 0,0 1-1 0 0,1-1 1 0 0,0 1 0 0 0,0 3-3 0 0,5-11 32 0 0,1 0 1 0 0,0 1-1 0 0,0-1 0 0 0,0 0 1 0 0,1 0-1 0 0,-1 0 0 0 0,1 0 1 0 0,0 0-1 0 0,0 0 1 0 0,0-1-1 0 0,0 1 0 0 0,0-1 1 0 0,0 0-1 0 0,1 0 0 0 0,-1 0 1 0 0,1-1-1 0 0,-1 1 0 0 0,1-1 1 0 0,0 0-1 0 0,-1 0 0 0 0,1 0 1 0 0,0 0-1 0 0,0-1 1 0 0,0 1-1 0 0,0-1 0 0 0,0 0 1 0 0,-1 0-1 0 0,1-1 0 0 0,0 1 1 0 0,3-2-33 0 0,-6 2 7 0 0,56 0 305 0 0,0-2 1 0 0,0-3 0 0 0,0-3 0 0 0,0-2-1 0 0,18-7-312 0 0,-42 10 114 0 0,132-23 292 0 0,-155 29-3094 0 0,-20 1-88 0 0,1 0-5869 0 0,4 0-2037 0 0</inkml:trace>
  <inkml:trace contextRef="#ctx0" brushRef="#br0" timeOffset="1284.825">895 1164 0 0 0,'-3'6'1173'0'0,"4"-3"9787"0"0,5-6-2159 0 0,-3-4-11467 0 0,13-23 3176 0 0,1 0-1 0 0,1 0 1 0 0,1 2 0 0 0,2 1 0 0 0,1 0 0 0 0,4-3-510 0 0,-14 17 98 0 0,3-7-97 0 0,1 2 1 0 0,1 0-1 0 0,0 0 1 0 0,1 2-1 0 0,1 0 0 0 0,1 1 1 0 0,0 2-1 0 0,0-1 1 0 0,9-1-2 0 0,-29 14-4 0 0,1 0-1 0 0,0 0 1 0 0,-1 1 0 0 0,1-1 0 0 0,0 1-1 0 0,-1-1 1 0 0,1 0 0 0 0,0 1-1 0 0,0 0 1 0 0,0-1 0 0 0,0 1 0 0 0,-1-1-1 0 0,1 1 1 0 0,0 0 0 0 0,0 0 0 0 0,0-1-1 0 0,0 1 1 0 0,0 0 0 0 0,0 0-1 0 0,0 0 1 0 0,0 0 0 0 0,0 0 0 0 0,-1 0-1 0 0,1 0 1 0 0,0 0 0 0 0,0 1-1 0 0,0-1 1 0 0,0 0 0 0 0,0 1 0 0 0,0-1-1 0 0,0 0 1 0 0,-1 1 0 0 0,1-1 0 0 0,0 1-1 0 0,0-1 1 0 0,-1 1 0 0 0,1-1-1 0 0,0 1 1 0 0,-1 0 0 0 0,1-1 0 0 0,0 1-1 0 0,-1 0 1 0 0,1 0 0 0 0,-1-1 0 0 0,1 1-1 0 0,-1 0 1 0 0,1 0 0 0 0,-1 0-1 0 0,0 0 1 0 0,0 0 0 0 0,1-1 0 0 0,-1 1-1 0 0,0 0 1 0 0,0 0 0 0 0,0 0-1 0 0,0 0 1 0 0,0 0 0 0 0,0 0 0 0 0,0 0-1 0 0,0 0 1 0 0,0 0 0 0 0,0 0 0 0 0,-1 0 4 0 0,1 142 284 0 0,2-142-287 0 0,0 0 1 0 0,-1 0-1 0 0,1 0 1 0 0,0-1 0 0 0,0 1-1 0 0,0 0 1 0 0,0-1 0 0 0,-1 1-1 0 0,1-1 1 0 0,0 0 0 0 0,0 1-1 0 0,0-1 1 0 0,0 0-1 0 0,0 0 1 0 0,0 0 0 0 0,0 0-1 0 0,0-1 1 0 0,0 1 0 0 0,0-1-1 0 0,0 1 1 0 0,0-1-1 0 0,0 1 1 0 0,-1-1 0 0 0,1 0-1 0 0,0 0 1 0 0,0 0 0 0 0,0 0 2 0 0,158-136 69 0 0,25-1-162 0 0,-183 138 90 0 0,0 1 1 0 0,-1-1-1 0 0,1 1 1 0 0,0 0 0 0 0,-1-1-1 0 0,1 1 1 0 0,0 0-1 0 0,-1 0 1 0 0,1 0-1 0 0,-1 1 1 0 0,0-1 0 0 0,1 0-1 0 0,-1 0 1 0 0,0 1-1 0 0,0-1 1 0 0,0 1 0 0 0,0-1-1 0 0,0 1 1 0 0,0-1-1 0 0,0 1 1 0 0,0 0 0 0 0,-1-1-1 0 0,1 1 1 0 0,-1 0-1 0 0,1 0 1 0 0,-1 0-1 0 0,0-1 1 0 0,0 1 0 0 0,0 0-1 0 0,1 0 1 0 0,-2 0-1 0 0,1-1 1 0 0,0 1 0 0 0,0 0-1 0 0,-1 0 1 0 0,1 0-1 0 0,-1-1 1 0 0,1 1-1 0 0,-1 0 1 0 0,0-1 0 0 0,1 1-1 0 0,-2 0 3 0 0,2 7 34 0 0,3 220 719 0 0,5-193-1465 0 0,-2-24-8454 0 0,-5-12 547 0 0</inkml:trace>
  <inkml:trace contextRef="#ctx0" brushRef="#br0" timeOffset="7773.685">2016 1028 0 0 0,'0'0'1094'0'0,"0"0"183"0"0,-4-2 50 0 0,-12-3-28 0 0,12 4-24 0 0,4 1-20 0 0,0 0-55 0 0,0 0-72 0 0,0 0-102 0 0,0 0-110 0 0,0 0-121 0 0,0 0-116 0 0,0 0-115 0 0,-16 162 3274 0 0,30-96-3902 0 0,-11-62 85 0 0,-2-3-92 0 0,-1-1-1 0 0,0 1 1 0 0,0 0-1 0 0,1 0 0 0 0,-1 0 1 0 0,0-1-1 0 0,1 1 1 0 0,-1 0-1 0 0,1 0 1 0 0,-1-1-1 0 0,1 1 0 0 0,-1 0 1 0 0,1-1-1 0 0,0 1 1 0 0,-1-1-1 0 0,1 1 1 0 0,0-1-1 0 0,-1 1 0 0 0,1-1 1 0 0,0 1-1 0 0,0-1 1 0 0,0 0-1 0 0,-1 1 1 0 0,1-1-1 0 0,0 0 0 0 0,0 0 1 0 0,0 0-1 0 0,0 0 1 0 0,-1 1-1 0 0,1-1 0 0 0,0 0 1 0 0,0 0-1 0 0,0-1 1 0 0,0 1-1 0 0,-1 0 1 0 0,1 0-1 0 0,0 0 0 0 0,0 0 1 0 0,0-1-1 0 0,0 1 1 0 0,-1 0-1 0 0,1-1 1 0 0,0 1-1 0 0,0-1 0 0 0,-1 1 1 0 0,1-1-1 0 0,0 1 1 0 0,-1-1-1 0 0,1 1 0 0 0,-1-1 1 0 0,1 0-1 0 0,0 0 72 0 0,20-42-10771 0 0,-16 35 7634 0 0</inkml:trace>
  <inkml:trace contextRef="#ctx0" brushRef="#br0" timeOffset="8068.812">1981 733 944 0 0,'0'0'2243'0'0,"0"0"-372"0"0,0 0-217 0 0,0 0-71 0 0,0 0-43 0 0,0 0-142 0 0,0 0-268 0 0,0 0-280 0 0,0 0-228 0 0,0 0-183 0 0,0 0-119 0 0,0 0-99 0 0,0 0-70 0 0,-4 2-39 0 0,-14 10 52 0 0,18-11-92 0 0,0-1-9 0 0,0 0-15 0 0,0 0-10 0 0,0 0 16 0 0,0 0 12 0 0,0 0 21 0 0,0 0 9 0 0,6-26-819 0 0,-6 23 346 0 0,0-4-10219 0 0,0 6 6526 0 0</inkml:trace>
  <inkml:trace contextRef="#ctx0" brushRef="#br0" timeOffset="12571.52">2449 711 0 0 0,'0'0'1154'0'0,"0"0"595"0"0,0 0 21 0 0,0 0-354 0 0,0 0-443 0 0,0 0-360 0 0,0 0-229 0 0,-9 0 1467 0 0,20 51 1526 0 0,-6 211-1826 0 0,2-149-1530 0 0,-7-112-15 0 0,0-1-9 0 0,0 0 10 0 0,0 0 11 0 0,0 0 22 0 0,0 0 23 0 0,0 0 20 0 0,0 0 25 0 0,0 0 14 0 0,0 0 20 0 0,0 0 0 0 0,0 0-38 0 0,0 0-52 0 0,-11-19 68 0 0,6-77 72 0 0,8 71-129 0 0,1 0 0 0 0,1 0 0 0 0,1 0-1 0 0,1 1 1 0 0,1 0 0 0 0,1 1-1 0 0,1 0 1 0 0,2 0 0 0 0,10-15-63 0 0,-1-4 45 0 0,-16 31 5 0 0,1 0 1 0 0,1 1-1 0 0,-1-1 0 0 0,2 1 1 0 0,-1 1-1 0 0,1-1 1 0 0,1 1-1 0 0,0 1 0 0 0,7-6-50 0 0,-14 13 8 0 0,0 1 0 0 0,-1 0 1 0 0,1 0-1 0 0,0-1 0 0 0,-1 1 0 0 0,1 1 0 0 0,0-1 0 0 0,-1 0 0 0 0,1 0 0 0 0,0 1 0 0 0,-1-1 0 0 0,1 0 0 0 0,-1 1 0 0 0,1 0 0 0 0,0-1 0 0 0,-1 1 0 0 0,0 0 0 0 0,1 0 0 0 0,-1 0 1 0 0,1 0-1 0 0,-1 0 0 0 0,0 0 0 0 0,0 0 0 0 0,0 1 0 0 0,1-1 0 0 0,-1 0 0 0 0,0 1 0 0 0,-1-1 0 0 0,1 0 0 0 0,0 1 0 0 0,0-1 0 0 0,-1 1 0 0 0,1 0 0 0 0,0-1 0 0 0,-1 1 0 0 0,0-1 1 0 0,1 1-1 0 0,-1 0 0 0 0,0-1 0 0 0,0 1 0 0 0,0 0 0 0 0,0-1 0 0 0,0 1 0 0 0,0 0-8 0 0,5 14 93 0 0,33 76-235 0 0,-35-87-311 0 0,-3-3-8042 0 0,0-2 1619 0 0</inkml:trace>
  <inkml:trace contextRef="#ctx0" brushRef="#br0" timeOffset="13403.218">2336 450 0 0 0,'0'0'724'0'0,"0"0"519"0"0,0 0-207 0 0,0 0-356 0 0,0 0-201 0 0,0 0 32 0 0,0 0 165 0 0,3 0 164 0 0,100-7 6827 0 0,81 6-5083 0 0,-163 7-2651 0 0,0-1 3163 0 0,-25-24-2182 0 0,-56-46-477 0 0,-12-9-2070 0 0,70 74 1050 0 0,2 0-3395 0 0,0 0-4095 0 0,0 0 1520 0 0</inkml:trace>
  <inkml:trace contextRef="#ctx0" brushRef="#br0" timeOffset="14520.757">2819 1098 0 0 0,'0'0'172'0'0,"0"0"540"0"0,0 0 299 0 0,0 0 8 0 0,0 0-168 0 0,0 0-246 0 0,0 0-214 0 0,0 0-104 0 0,0 0-17 0 0,0 0 21 0 0,0 0 5 0 0,-2 15-2 0 0,-9 87 503 0 0,11-99-810 0 0,0 1-1 0 0,0-1 1 0 0,0 0-1 0 0,0 0 1 0 0,1 0-1 0 0,0 0 1 0 0,-1 0-1 0 0,1 0 1 0 0,0 0-1 0 0,1 0 1 0 0,-1 0-1 0 0,0 0 1 0 0,1 0-1 0 0,0-1 1 0 0,-1 1-1 0 0,1 0 1 0 0,0-1 0 0 0,0 0-1 0 0,1 1 1 0 0,-1-1-1 0 0,0 0 1 0 0,1 0-1 0 0,-1 0 1 0 0,1-1-1 0 0,0 1 1 0 0,0-1-1 0 0,-1 1 1 0 0,4 0 13 0 0,-2-14-6559 0 0,-3 9 6499 0 0</inkml:trace>
  <inkml:trace contextRef="#ctx0" brushRef="#br0" timeOffset="14975.074">2891 836 0 0 0,'0'0'375'0'0,"0"0"902"0"0,0 0 256 0 0,0 0-90 0 0,0 0-211 0 0,0 0-257 0 0,0 0-223 0 0,0 0-131 0 0,0 0-32 0 0,0 0-27 0 0,0 0-18 0 0,-6 19 1329 0 0,9-24 2535 0 0,0-1-9135 0 0,-2 5-2561 0 0</inkml:trace>
  <inkml:trace contextRef="#ctx0" brushRef="#br0" timeOffset="18292.484">3485 770 0 0 0,'0'0'984'0'0,"0"0"795"0"0,0 0 140 0 0,0 0-198 0 0,0 0-233 0 0,0 0-216 0 0,0 0-147 0 0,0 0-111 0 0,2-4 4210 0 0,-4 21-4990 0 0,-1-1-1 0 0,0 0 0 0 0,-1 1 1 0 0,-1-2-1 0 0,-1 1 1 0 0,0 0-1 0 0,-1-1 0 0 0,0 0 1 0 0,-2-1-1 0 0,1 0 0 0 0,-9 10-233 0 0,-97 128-82 0 0,49-68-2598 0 0,52-68-348 0 0,9-12-935 0 0,1-2-3823 0 0,3-2 6232 0 0</inkml:trace>
  <inkml:trace contextRef="#ctx0" brushRef="#br0" timeOffset="18670.347">3139 799 0 0 0,'0'0'681'0'0,"0"0"360"0"0,0 0 286 0 0,0 0 360 0 0,0 0 192 0 0,0 0-182 0 0,0 0-439 0 0,0 0-419 0 0,0 0-142 0 0,0 0 41 0 0,0 0 125 0 0,0 0 70 0 0,7 3-73 0 0,66 42 1833 0 0,110 107 769 0 0,-15 39-2608 0 0,-141-141-2064 0 0,-24-46-3782 0 0,-3-3-5133 0 0,1-1 4943 0 0</inkml:trace>
  <inkml:trace contextRef="#ctx0" brushRef="#br0" timeOffset="84510.838">4293 873 0 0 0,'0'0'995'0'0,"0"0"-22"0"0,0 0-12 0 0,0 0-28 0 0,0-4 17 0 0,-1-1-1006 0 0,1 3 388 0 0,0 0 1 0 0,0 0 0 0 0,0 0-1 0 0,-1 0 1 0 0,1 0 0 0 0,-1 0-1 0 0,1 0 1 0 0,-1 0 0 0 0,1 0-1 0 0,-1 0 1 0 0,0 0 0 0 0,0 1-1 0 0,0-1 1 0 0,0 0 0 0 0,0 1-1 0 0,-1-1 1 0 0,1 0 0 0 0,0 1-1 0 0,-1 0 1 0 0,1-1 0 0 0,-1 1-1 0 0,1 0 1 0 0,-1 0 0 0 0,0 0-1 0 0,0 0 1 0 0,1 0 0 0 0,-1 0-1 0 0,0 0 1 0 0,-1 0-333 0 0,-12 0 139 0 0,0 1 0 0 0,-1 0 1 0 0,1 1-1 0 0,0 1 0 0 0,0 0 0 0 0,0 1 0 0 0,0 1 1 0 0,1 0-1 0 0,-1 1 0 0 0,1 0 0 0 0,0 1 0 0 0,0 1 0 0 0,1 1 1 0 0,0-1-1 0 0,0 2 0 0 0,1 0 0 0 0,0 0 0 0 0,1 1 1 0 0,0 1-1 0 0,0 0 0 0 0,1 0 0 0 0,-5 10-139 0 0,11-17 14 0 0,0 1-1 0 0,0-1 0 0 0,1 1 1 0 0,0 0-1 0 0,0 0 1 0 0,0 1-1 0 0,0-1 1 0 0,1 1-1 0 0,0-1 1 0 0,0 1-1 0 0,1 0 1 0 0,-1 0-1 0 0,1 0 1 0 0,0-1-1 0 0,1 1 1 0 0,0 0-1 0 0,0 0 1 0 0,0 0-1 0 0,0 0 1 0 0,1 0-1 0 0,0 0 0 0 0,1 0 1 0 0,-1 0-1 0 0,1-1 1 0 0,0 1-1 0 0,0-1 1 0 0,1 1-1 0 0,0-1 1 0 0,-1 0-1 0 0,2 0 1 0 0,-1 0-1 0 0,1 0 1 0 0,0 0-1 0 0,0-1 1 0 0,0 0-1 0 0,0 0 1 0 0,1 0-1 0 0,0 0 0 0 0,2 1-12 0 0,4 0 113 0 0,1-1 0 0 0,-1-1 0 0 0,1 0 0 0 0,-1-1 0 0 0,1 0 0 0 0,0 0 0 0 0,-1-1 0 0 0,1-1 0 0 0,0 0 0 0 0,0-1 0 0 0,11-1-114 0 0,-8 1 132 0 0,5-3 43 0 0,-1 0 1 0 0,0-2-1 0 0,0 0 0 0 0,0-1 0 0 0,0-1 0 0 0,-1 0 0 0 0,-1-2 0 0 0,0 0 0 0 0,0-1 0 0 0,-1-1 0 0 0,0 0 0 0 0,-1-1 0 0 0,11-12-175 0 0,-12 12 148 0 0,0-2 1 0 0,-1 0 0 0 0,-1 0 0 0 0,0-1 0 0 0,-1-1-1 0 0,-1 0 1 0 0,1-3-149 0 0,-19 37-40 0 0,1 0-1 0 0,0 0 1 0 0,2 1-1 0 0,0 0 1 0 0,1 0-1 0 0,0 0 1 0 0,2 1 0 0 0,0-1-1 0 0,1 1 1 0 0,1-1-1 0 0,1 1 1 0 0,1 7 40 0 0,0-19-109 0 0,1-1 0 0 0,0 1 0 0 0,0 0 0 0 0,1-1 0 0 0,0 0-1 0 0,0 0 1 0 0,0 0 0 0 0,1-1 0 0 0,-1 1 0 0 0,2-1 0 0 0,-1 0 0 0 0,0 0 0 0 0,1-1 0 0 0,0 0 0 0 0,0 0 0 0 0,0 0 0 0 0,1 0 0 0 0,-1-1 0 0 0,1 0 0 0 0,4 0 109 0 0,86 23-9863 0 0,-81-25 4923 0 0,-5-1-285 0 0</inkml:trace>
  <inkml:trace contextRef="#ctx0" brushRef="#br0" timeOffset="84762.179">4954 1098 7418 0 0,'0'0'2223'0'0,"0"0"-406"0"0,0 0-135 0 0,0 0 84 0 0,0 0-42 0 0,0 0-331 0 0,0 0-463 0 0,0 0-349 0 0,0 0-204 0 0,0 0-130 0 0,0 0-87 0 0,0 0-47 0 0,0 0-32 0 0,-2 25-25 0 0,-5 77-25 0 0,11-62-151 0 0,3-34-265 0 0,5-3-2468 0 0,-7-11-6720 0 0,-4 2 1905 0 0</inkml:trace>
  <inkml:trace contextRef="#ctx0" brushRef="#br0" timeOffset="84927.77">4873 663 2505 0 0,'0'0'888'0'0,"0"0"-544"0"0,0 0-256 0 0,0 0-192 0 0,0 0-208 0 0,0 0-488 0 0,0 0-1257 0 0,0 0 1505 0 0</inkml:trace>
  <inkml:trace contextRef="#ctx0" brushRef="#br0" timeOffset="85609.727">3817 335 0 0 0,'0'0'347'0'0,"0"0"466"0"0,0 0 246 0 0,0 0 507 0 0,0 0 570 0 0,0 0 298 0 0,0 0-137 0 0,0 0-376 0 0,0 0-356 0 0,0 0-257 0 0,0 0-174 0 0,0 0-108 0 0,32 0-80 0 0,106 0-78 0 0,48-19 1499 0 0,29-21-1089 0 0,-185 33-979 0 0,-41-8 1521 0 0,-4 8-1793 0 0,-1 0 0 0 0,0 1 0 0 0,0 1 0 0 0,-1 0 0 0 0,1 1 0 0 0,-1 1 0 0 0,0 1 0 0 0,-7 0-27 0 0,12 0 15 0 0,-23-2-6 0 0,0-2 0 0 0,1-1 1 0 0,0-1-1 0 0,0-2 0 0 0,-3-3-9 0 0,35 13-38 0 0,0-1-1 0 0,0 1 1 0 0,0 0-1 0 0,0-1 1 0 0,0 1-1 0 0,0-1 1 0 0,0 0-1 0 0,1 0 1 0 0,-1 0-1 0 0,0 0 1 0 0,1 0-1 0 0,-1 0 1 0 0,1 0 0 0 0,-1 0-1 0 0,1-1 1 0 0,-1 1-1 0 0,1-1 1 0 0,0 1-1 0 0,0-1 1 0 0,-1 1-1 0 0,1-1 1 0 0,0 0-1 0 0,1 1 1 0 0,-1-1-1 0 0,0 0 1 0 0,0 0-1 0 0,1 0 1 0 0,-1 0-1 0 0,1 1 1 0 0,0-1-1 0 0,-1 0 1 0 0,1 0-1 0 0,0 0 1 0 0,0 0-1 0 0,0 0 1 0 0,0 0-1 0 0,1 0 1 0 0,-1 0-1 0 0,0 0 1 0 0,1 0-1 0 0,0 0 1 0 0,-1 1-1 0 0,1-1 1 0 0,0 0-1 0 0,0 0 1 0 0,0 1-1 0 0,0-1 1 0 0,0 0-1 0 0,0 1 1 0 0,0-1-1 0 0,1 1 1 0 0,1-2 38 0 0,73-47-4364 0 0,-21 26-4347 0 0,-26 14-1674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1.9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0,'0'0'425'0'0,"0"0"929"0"0,0 0 598 0 0,0 0 174 0 0,0 0-131 0 0,0 0-338 0 0,0 0-390 0 0,0 0-306 0 0,0 0-201 0 0,0 0-112 0 0,0 0-58 0 0,22-15-31 0 0,69-47-34 0 0,-31-5 784 0 0,-49 45-981 0 0,91-125 1151 0 0,-67 110-1133 0 0,-30 28-292 0 0,1 1 0 0 0,1 1 0 0 0,-1-1-1 0 0,1 1 1 0 0,1 0 0 0 0,-1 1-1 0 0,1 0 1 0 0,0 0 0 0 0,1 0-1 0 0,-1 1 1 0 0,1 0 0 0 0,0 1-1 0 0,0 0 1 0 0,0 1 0 0 0,1 0-1 0 0,0 0 1 0 0,-1 1 0 0 0,1 0-1 0 0,2 0-53 0 0,-9 4 32 0 0,0 0 0 0 0,0-1-1 0 0,-1 1 1 0 0,1 1-1 0 0,-1-1 1 0 0,1 0-1 0 0,-1 1 1 0 0,0-1 0 0 0,0 1-1 0 0,0-1 1 0 0,0 1-1 0 0,-1 0 1 0 0,1 0 0 0 0,-1 0-1 0 0,0 0 1 0 0,1 0-1 0 0,-1 0 1 0 0,-1 0-1 0 0,1 1 1 0 0,0-1 0 0 0,-1 0-1 0 0,0 0 1 0 0,1 1-1 0 0,-1-1 1 0 0,-1 0-1 0 0,1 1 1 0 0,0-1 0 0 0,-1 1-32 0 0,3 17 82 0 0,-1 0 0 0 0,-1 1 1 0 0,-1-1-1 0 0,0 1 0 0 0,-2-1 1 0 0,-1 0-1 0 0,0 0 0 0 0,-2 0 1 0 0,0-1-1 0 0,-1 0 0 0 0,-1 0 1 0 0,-1 0-1 0 0,-1-1 0 0 0,-1-1 1 0 0,0 0-1 0 0,-1 0 0 0 0,-1-1 1 0 0,-1 0-1 0 0,-3 2-82 0 0,16-19-1 0 0,-3 5-43 0 0,0 0 0 0 0,-1 0 0 0 0,1-1 0 0 0,-1 0 0 0 0,0 0 0 0 0,-1 0 1 0 0,1 0-1 0 0,-1-1 0 0 0,0 0 0 0 0,1 0 0 0 0,-1 0 0 0 0,-1-1 0 0 0,1 0 0 0 0,0 0 0 0 0,0 0 0 0 0,-1-1 0 0 0,1 0 0 0 0,-1 0 0 0 0,-2-1 44 0 0,6-1-128 0 0,0 0 0 0 0,1-1 1 0 0,-1 0-1 0 0,0 1 0 0 0,1-1 1 0 0,-1 0-1 0 0,1 0 0 0 0,0 0 1 0 0,-1 0-1 0 0,1-1 0 0 0,0 1 0 0 0,0-1 1 0 0,0 1-1 0 0,1-1 0 0 0,-1 0 1 0 0,1 1-1 0 0,-1-1 0 0 0,1 0 1 0 0,0 0-1 0 0,0 0 0 0 0,0 0 0 0 0,1 0 1 0 0,-1 0-1 0 0,1 0 0 0 0,0-2 128 0 0,-5-52-6111 0 0,5 25-1295 0 0,1 24 3202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2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22 589 5441 0 0,'0'0'3144'0'0,"0"0"-1742"0"0,0 0-564 0 0,0 0 65 0 0,0 0 201 0 0,0 0 40 0 0,0 0-159 0 0,0 0-321 0 0,-4 32-323 0 0,-10 95-198 0 0,11-76-247 0 0,11-32-1204 0 0,-1-16-7174 0 0,-5-3 2267 0 0</inkml:trace>
  <inkml:trace contextRef="#ctx0" brushRef="#br0" timeOffset="254.78">77 0 13067 0 0,'0'0'760'0'0,"0"0"-616"0"0,0 0-416 0 0,0 0 40 0 0,0 0 232 0 0,0 0 104 0 0,0 0-64 0 0,0 0-168 0 0,0 0-400 0 0,0 0-696 0 0,15 221-1465 0 0,-8-192-2616 0 0,-3-6 1568 0 0</inkml:trace>
  <inkml:trace contextRef="#ctx0" brushRef="#br0" timeOffset="449.667">269 762 6337 0 0,'0'0'3722'0'0,"0"0"-2046"0"0,0 0-746 0 0,0 0 75 0 0,0 0 240 0 0,0 0 82 0 0,0 0-169 0 0,0 0-283 0 0,0 0-245 0 0,12-33-163 0 0,40-107-105 0 0,-43 115-247 0 0,57-122 868 0 0,-65 146-997 0 0,-1-1 0 0 0,0 1-1 0 0,1 0 1 0 0,-1 0 0 0 0,1-1 0 0 0,-1 1-1 0 0,1 0 1 0 0,0 0 0 0 0,0 0-1 0 0,-1 0 1 0 0,1 0 0 0 0,0 0-1 0 0,0 0 1 0 0,0 0 0 0 0,0 0-1 0 0,0 0 1 0 0,0 1 0 0 0,0-1-1 0 0,0 0 1 0 0,0 1 0 0 0,1-1-1 0 0,-1 1 1 0 0,0-1 0 0 0,0 1-1 0 0,1 0 1 0 0,-1-1 0 0 0,0 1-1 0 0,0 0 1 0 0,1 0 0 0 0,-1 0-1 0 0,0 0 1 0 0,1 0 0 0 0,-1 0 0 0 0,0 0-1 0 0,0 0 1 0 0,1 1 0 0 0,-1-1-1 0 0,0 0 1 0 0,0 1 0 0 0,1-1-1 0 0,-1 1 1 0 0,0-1 0 0 0,0 1-1 0 0,0 0 1 0 0,0-1 0 0 0,0 1-1 0 0,0 0 1 0 0,0 0 0 0 0,0 0-1 0 0,0 0 1 0 0,0 0 0 0 0,0 0-1 0 0,0 0 1 0 0,-1 0 0 0 0,1 0-1 0 0,-1 0 1 0 0,1 1 0 0 0,0-1-1 0 0,-1 0 1 0 0,0 0 0 0 0,1 0 0 0 0,-1 1-1 0 0,0-1 1 0 0,0 0 0 0 0,1 1 14 0 0,13 55-324 0 0,-14-52 336 0 0,0 1 1 0 0,0-1-1 0 0,1 0 0 0 0,0 1 1 0 0,0-1-1 0 0,0 0 1 0 0,0 0-1 0 0,1 0 0 0 0,0 0 1 0 0,0 0-1 0 0,0 0 0 0 0,1 0 1 0 0,0-1-1 0 0,0 1 0 0 0,0-1 1 0 0,0 0-1 0 0,0 1 0 0 0,1-2 1 0 0,0 1-1 0 0,0 0 0 0 0,0-1 1 0 0,0 0-1 0 0,1 0 0 0 0,-1 0 1 0 0,1 0-1 0 0,0-1 0 0 0,0 0 1 0 0,0 0-1 0 0,0 0 0 0 0,2 0-12 0 0,1-2 146 0 0,-1-1 1 0 0,1 0-1 0 0,-1 0 0 0 0,0-1 0 0 0,0 0 0 0 0,0-1 0 0 0,0 1 1 0 0,0-1-1 0 0,0-1 0 0 0,0 1 0 0 0,-1-1 0 0 0,0 0 1 0 0,0-1-1 0 0,0 1 0 0 0,0-1 0 0 0,-1 0 0 0 0,0-1 0 0 0,0 1 1 0 0,0-1-1 0 0,-1 0 0 0 0,1 0 0 0 0,-2-1 0 0 0,1 1 0 0 0,-1-1 1 0 0,2-5-147 0 0,35-43-2660 0 0,-37 51 1083 0 0,2-3-5684 0 0,1 4-4044 0 0</inkml:trace>
  <inkml:trace contextRef="#ctx0" brushRef="#br0" timeOffset="718.592">1081 368 8890 0 0,'0'0'4090'0'0,"0"0"-2315"0"0,0 0-773 0 0,0 0-115 0 0,0 0-63 0 0,0 0-132 0 0,0 0-275 0 0,0 0-155 0 0,0 0-112 0 0,0 0-55 0 0,0 0-43 0 0,0 0-24 0 0,0 0-7 0 0,-22 27-10 0 0,-64 84-4 0 0,59-58-7 0 0,27-45-2 0 0,0-4 3 0 0,0 0-1 0 0,0 1 0 0 0,0-1 0 0 0,0 0 0 0 0,1 0 1 0 0,-1 0-1 0 0,1 0 0 0 0,0 0 0 0 0,0 0 0 0 0,0 0 1 0 0,1 0-1 0 0,0 0 0 0 0,-1-1 0 0 0,1 1 0 0 0,1 0 0 0 0,-1-1 1 0 0,0 0-1 0 0,1 1 0 0 0,0-1 0 0 0,0 0 0 0 0,0-1 1 0 0,0 1-1 0 0,0 0 0 0 0,0-1 0 0 0,1 1 0 0 0,-1-1 1 0 0,1 0-1 0 0,0 0 0 0 0,-1-1 0 0 0,1 1 0 0 0,0-1 1 0 0,0 0-1 0 0,0 0 0 0 0,0 0 0 0 0,3 0 0 0 0,12 3-246 0 0,0-2 0 0 0,1 0-1 0 0,-1-1 1 0 0,0 0 0 0 0,1-2 0 0 0,-1-1 0 0 0,0 0-1 0 0,14-4 247 0 0,-9-5-3519 0 0,-10 1-2830 0 0,-9 6-1021 0 0</inkml:trace>
  <inkml:trace contextRef="#ctx0" brushRef="#br0" timeOffset="1088.745">1388 670 24 0 0,'0'0'3130'0'0,"0"0"-577"0"0,0 0-292 0 0,0 0-63 0 0,0 0-120 0 0,0 0-228 0 0,0 0-315 0 0,0 0-362 0 0,0 0-331 0 0,0 0-239 0 0,0 0-145 0 0,32-29-96 0 0,95-92-28 0 0,-86 68 126 0 0,-40 43-326 0 0,0 8-118 0 0,1 0 1 0 0,-1 0-1 0 0,0 0 0 0 0,0 0 1 0 0,0 0-1 0 0,0-1 0 0 0,0 1 1 0 0,0 0-1 0 0,0-1 0 0 0,-1 1 1 0 0,0-1-1 0 0,1 1 0 0 0,-1 0 1 0 0,0-1-1 0 0,0 1 0 0 0,0-1 1 0 0,0 1-1 0 0,-1-1 0 0 0,1 1 1 0 0,-1-1-1 0 0,1 1 0 0 0,-1 0 1 0 0,0-1-1 0 0,0 1 0 0 0,0 0 1 0 0,0 0-1 0 0,0 0 0 0 0,-1 0 1 0 0,1 0-1 0 0,-1 0 0 0 0,1 0 1 0 0,-1 0-1 0 0,0 0 0 0 0,0 1 1 0 0,1-1-1 0 0,-1 1 0 0 0,0-1 1 0 0,-1 1-1 0 0,1 0 0 0 0,0 0 1 0 0,0 0-1 0 0,0 0 0 0 0,-1 0 1 0 0,1 0-1 0 0,0 0 0 0 0,-1 1 1 0 0,1 0-1 0 0,-1-1 0 0 0,1 1 1 0 0,-1 0-1 0 0,1 0 0 0 0,-1 0 1 0 0,0 0-18 0 0,-7 6-67 0 0,0 0 0 0 0,1 1-1 0 0,0 0 1 0 0,0 0-1 0 0,1 0 1 0 0,0 1 0 0 0,0 1-1 0 0,1-1 1 0 0,0 1-1 0 0,0 1 1 0 0,1-1 0 0 0,1 1-1 0 0,-1 0 1 0 0,1 1 68 0 0,-1 2-57 0 0,0 0 1 0 0,0 1 0 0 0,2 0-1 0 0,-1 0 1 0 0,2 0-1 0 0,0 0 1 0 0,0 0-1 0 0,2 1 1 0 0,0-1-1 0 0,0 1 1 0 0,1 0-1 0 0,1-1 57 0 0,0-10-4 0 0,0 0 1 0 0,0 0-1 0 0,1 0 0 0 0,-1 0 0 0 0,1-1 0 0 0,0 1 0 0 0,0 0 0 0 0,0-1 0 0 0,0 0 0 0 0,0 1 0 0 0,1-1 0 0 0,0 0 0 0 0,-1 0 0 0 0,1 0 0 0 0,1-1 0 0 0,-1 1 0 0 0,0-1 0 0 0,0 0 0 0 0,1 0 0 0 0,-1 0 0 0 0,1 0 0 0 0,0 0 0 0 0,0-1 0 0 0,0 0 0 0 0,-1 0 0 0 0,3 1 4 0 0,108 12 175 0 0,19-28-175 0 0,-49-15-3376 0 0,-62 18-2200 0 0,-6 6-4769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0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357 295 0 0 0,'0'0'1300'0'0,"0"0"223"0"0,11-6-26 0 0,32-19-112 0 0,-39 9 3291 0 0,-33 7-2273 0 0,28 9-2242 0 0,-133-3 3291 0 0,120 5-3422 0 0,-1 0-1 0 0,1 0 1 0 0,-1 2 0 0 0,1 0-1 0 0,0 0 1 0 0,0 1 0 0 0,1 1-1 0 0,-4 2-29 0 0,-48 36-61 0 0,44-18-86 0 0,9 18-330 0 0,50-29 537 0 0,105-8 97 0 0,-141-7-150 0 0,-1-1 0 0 0,1 1 0 0 0,-1-1 0 0 0,1 1-1 0 0,0 0 1 0 0,-1-1 0 0 0,1 1 0 0 0,-1 0 0 0 0,1 0 0 0 0,0 0 0 0 0,-1 1-1 0 0,1-1 1 0 0,-1 0 0 0 0,1 0 0 0 0,0 1 0 0 0,-1-1 0 0 0,1 1 0 0 0,-1 0-1 0 0,1-1 1 0 0,-1 1 0 0 0,0 0 0 0 0,1 0 0 0 0,-1 0 0 0 0,0 0 0 0 0,1 0 0 0 0,-1 0-1 0 0,0 0 1 0 0,0 0 0 0 0,0 0 0 0 0,0 1 0 0 0,0-1 0 0 0,0 0 0 0 0,-1 1-1 0 0,1-1 1 0 0,0 1 0 0 0,-1-1 0 0 0,1 1 0 0 0,-1-1 0 0 0,1 1 0 0 0,-1 0-1 0 0,0-1 1 0 0,1 1 0 0 0,-1-1 0 0 0,0 1 0 0 0,0 0 0 0 0,0-1 0 0 0,0 1 0 0 0,-1-1-1 0 0,1 1 1 0 0,0 0 0 0 0,-1-1 0 0 0,1 1 0 0 0,-1-1 0 0 0,0 1 0 0 0,0 0-7 0 0,-70 63 217 0 0,53-52-193 0 0,-2 1-11 0 0,1-2-2 0 0,1 1 0 0 0,0 1 1 0 0,1 1-1 0 0,1 0 0 0 0,0 2 0 0 0,-6 8-11 0 0,20-22-3 0 0,0 0 1 0 0,1 1 0 0 0,-1-1-1 0 0,0 1 1 0 0,1-1-1 0 0,0 1 1 0 0,0 0-1 0 0,0-1 1 0 0,0 1-1 0 0,0 0 1 0 0,1 0-1 0 0,0 0 1 0 0,0-1-1 0 0,0 1 1 0 0,0 0-1 0 0,0 0 1 0 0,1 0-1 0 0,0 0 1 0 0,0-1 0 0 0,0 1-1 0 0,0 0 1 0 0,0-1-1 0 0,1 1 1 0 0,0-1-1 0 0,0 1 1 0 0,0-1-1 0 0,0 0 1 0 0,0 0-1 0 0,0 0 1 0 0,1 0-1 0 0,0 0 1 0 0,-1-1-1 0 0,1 1 1 0 0,2 0 2 0 0,44 37 39 0 0,-35-33-17 0 0,-1-2 1 0 0,1 1-1 0 0,0-2 1 0 0,0 0-1 0 0,0 0 1 0 0,0-2-1 0 0,1 1 1 0 0,-1-2-1 0 0,1 0 1 0 0,9-1-23 0 0,14-27-2036 0 0,-14-48-9282 0 0,-22 59 8234 0 0,0 2 2477 0 0</inkml:trace>
  <inkml:trace contextRef="#ctx0" brushRef="#br0" timeOffset="283.613">103 0 0 0 0,'0'0'293'0'0,"0"0"1178"0"0,0 0 422 0 0,0 0-26 0 0,0 0-141 0 0,0 0-126 0 0,9 37-181 0 0,29 118-214 0 0,-17-70-237 0 0,-3 2-1 0 0,-4 0 0 0 0,-4 0 0 0 0,-1 89-967 0 0,5 200-1296 0 0,-12-351-833 0 0,5-9-4537 0 0,-5-12 1414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55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1494 217 2224 0 0,'0'0'2440'0'0,"0"0"-448"0"0,0 0-31 0 0,0 0 214 0 0,0 0-35 0 0,0 0-274 0 0,0 0-415 0 0,0 0-348 0 0,0 0-232 0 0,35-4-171 0 0,111-15-120 0 0,62-17 807 0 0,-67 11-2805 0 0,-123 21-1321 0 0,-16 4-1296 0 0,-1 0-3448 0 0,-1 0 7370 0 0,0 0-4989 0 0</inkml:trace>
  <inkml:trace contextRef="#ctx0" brushRef="#br0" timeOffset="253.778">1529 453 9002 0 0,'0'0'1864'0'0,"0"0"-399"0"0,0 0-25 0 0,0 0-104 0 0,0 0-88 0 0,0 0-239 0 0,0 0-297 0 0,207 7-208 0 0,-169-14-192 0 0,8-1-152 0 0,0 1-160 0 0,-2-4-272 0 0,1 0-384 0 0,-1 4-736 0 0,-9-4-1497 0 0,-6 3-2808 0 0,-12 1-2449 0 0</inkml:trace>
  <inkml:trace contextRef="#ctx0" brushRef="#br0" timeOffset="-31505.312">386 29 232 0 0,'0'0'1844'0'0,"0"0"-634"0"0,0 0-451 0 0,0 0-98 0 0,0 0 124 0 0,0 0 176 0 0,0 0 97 0 0,0 0-69 0 0,0 0-199 0 0,0 0-200 0 0,0 0-145 0 0,-15-5-53 0 0,-50-14 5 0 0,60 17-251 0 0,-1 1-1 0 0,0 0 1 0 0,0 1-1 0 0,0-1 1 0 0,1 1-1 0 0,-1 1 1 0 0,0-1-1 0 0,0 1 1 0 0,1-1-1 0 0,-1 2 1 0 0,0-1-1 0 0,1 1 1 0 0,-1 0-1 0 0,1 0 1 0 0,-1 0-1 0 0,1 1 1 0 0,0-1-1 0 0,0 2 1 0 0,0-1-1 0 0,1 0 1 0 0,-1 1-1 0 0,1 0 1 0 0,-4 4-146 0 0,-7 3 231 0 0,3-2-166 0 0,-1 1 0 0 0,1 0 0 0 0,0 1 0 0 0,1 0 0 0 0,1 1 0 0 0,0 0 0 0 0,0 1 0 0 0,1 0 0 0 0,1 0 0 0 0,0 1 0 0 0,1 0 0 0 0,0 0 1 0 0,1 1-1 0 0,1 0 0 0 0,0 0 0 0 0,1 1 0 0 0,1-1 0 0 0,0 1 0 0 0,1-1 0 0 0,1 1 0 0 0,0 3-65 0 0,2-15 41 0 0,0-1 0 0 0,-1 0 0 0 0,1 0 0 0 0,1 0 0 0 0,-1 0 0 0 0,0 0 0 0 0,1 0 0 0 0,-1 0 0 0 0,1 0-1 0 0,0-1 1 0 0,0 1 0 0 0,0-1 0 0 0,0 1 0 0 0,1-1 0 0 0,-1 0 0 0 0,1 1 0 0 0,-1-1 0 0 0,1-1 0 0 0,0 1 0 0 0,0 0 0 0 0,0-1 0 0 0,0 1 0 0 0,0-1 0 0 0,0 0 0 0 0,0 0 0 0 0,0 0 0 0 0,0 0 0 0 0,1-1 0 0 0,-1 0 0 0 0,0 1 0 0 0,3-1-41 0 0,2 1 119 0 0,-1-1 0 0 0,1 0 0 0 0,0 0 0 0 0,0-1 0 0 0,-1 0 0 0 0,1 0 0 0 0,0 0 0 0 0,-1-1 0 0 0,1-1 1 0 0,-1 1-1 0 0,0-1 0 0 0,0 0 0 0 0,3-2-119 0 0,20-18 221 0 0,-2-2 1 0 0,-1 0-1 0 0,-1-2 1 0 0,-1-1-1 0 0,-2-1 1 0 0,-1-1-1 0 0,-1 0 1 0 0,-1-2-1 0 0,13-30-221 0 0,-1-4 263 0 0,-32 65-252 0 0,0 1-43 0 0,0 6-166 0 0,-1 49 76 0 0,-1-25 30 0 0,1-1 0 0 0,2 0 0 0 0,1 1 1 0 0,1-1-1 0 0,2 0 0 0 0,0-1 0 0 0,2 1 0 0 0,2 0 92 0 0,27 37-2666 0 0,-20-48-936 0 0,3-5-3633 0 0,-11-9 683 0 0</inkml:trace>
  <inkml:trace contextRef="#ctx0" brushRef="#br0" timeOffset="-679.17">951 258 7234 0 0,'0'0'1695'0'0,"0"0"-332"0"0,0 0-69 0 0,0 0 184 0 0,0 0 126 0 0,0 0-158 0 0,0 0-359 0 0,0 0-388 0 0,0 0-320 0 0,0 0-191 0 0,0 0-99 0 0,-1 6-12 0 0,-88 212 627 0 0,60-104-820 0 0,30-112 159 0 0,0 1 0 0 0,1 0 0 0 0,-1-1-1 0 0,1 1 1 0 0,0-1 0 0 0,0 1 0 0 0,0-1-1 0 0,0 0 1 0 0,0 0 0 0 0,0 0-1 0 0,1 0 1 0 0,-1 0 0 0 0,1-1 0 0 0,-1 1-1 0 0,1-1 1 0 0,0 0 0 0 0,-1 1 0 0 0,1-1-1 0 0,0 0 1 0 0,0-1 0 0 0,0 1-1 0 0,0 0 1 0 0,0-1 0 0 0,0 0 0 0 0,0 0-1 0 0,3 0-42 0 0,3 2 57 0 0,1 0-1 0 0,0-1 0 0 0,-1 0 1 0 0,1-1-1 0 0,0 0 0 0 0,0-1 1 0 0,-1 0-1 0 0,1 0 0 0 0,0-1 1 0 0,-1-1-1 0 0,1 1 0 0 0,-1-2 0 0 0,9-3-56 0 0,-8 2-226 0 0,3-6-2985 0 0,-11 4-1810 0 0,-2-2-3477 0 0,0 8 4390 0 0</inkml:trace>
  <inkml:trace contextRef="#ctx0" brushRef="#br0" timeOffset="-416.173">699 427 4457 0 0,'0'0'1971'0'0,"0"0"-417"0"0,0 0-257 0 0,0 0 36 0 0,0 0 106 0 0,0 0-46 0 0,0 0-199 0 0,0 0-229 0 0,0 0-221 0 0,0 0-150 0 0,0 0-94 0 0,0 0-68 0 0,22 2-72 0 0,103 7 43 0 0,-110-9-686 0 0,52-2-1292 0 0,-25-7-8013 0 0,-33 5 2398 0 0</inkml:trace>
  <inkml:trace contextRef="#ctx0" brushRef="#br0" timeOffset="4405.282">1244 618 0 0 0,'0'0'641'0'0,"0"0"416"0"0,0 0 246 0 0,0 0 241 0 0,0 0 119 0 0,0 0-137 0 0,0 0-331 0 0,0 0-363 0 0,0 0-247 0 0,0 0-98 0 0,0 0 20 0 0,0 0 54 0 0,0 0 51 0 0,0 4 3479 0 0,-4 15-3077 0 0,-2 2-800 0 0,0 1 0 0 0,1 0-1 0 0,1 0 1 0 0,1 0-1 0 0,1 0 1 0 0,1 0-1 0 0,1 12-213 0 0,0-32-10 0 0,0 0 1 0 0,1-1-1 0 0,-1 1 0 0 0,1 0 0 0 0,0-1 0 0 0,-1 1 0 0 0,1-1 0 0 0,0 1 0 0 0,0-1 0 0 0,0 1 0 0 0,0-1 0 0 0,0 0 0 0 0,0 1 0 0 0,1-1 1 0 0,-1 0-1 0 0,0 0 0 0 0,1 0 0 0 0,-1 0 0 0 0,1 0 0 0 0,-1 0 0 0 0,1 0 0 0 0,-1-1 0 0 0,1 1 0 0 0,-1 0 0 0 0,1-1 0 0 0,0 0 0 0 0,-1 1 1 0 0,1-1-1 0 0,0 0 0 0 0,0 0 0 0 0,-1 1 0 0 0,1-1 0 0 0,0-1 0 0 0,-1 1 0 0 0,1 0 0 0 0,0 0 0 0 0,0-1 0 0 0,-1 1 0 0 0,1-1 0 0 0,-1 1 1 0 0,1-1-1 0 0,0 0 0 0 0,-1 1 0 0 0,1-1 0 0 0,-1 0 0 0 0,0 0 0 0 0,1 0 0 0 0,-1 0 0 0 0,0-1 0 0 0,1 1 0 0 0,-1 0 0 0 0,0 0 0 0 0,0-1 1 0 0,0 1-1 0 0,0-1 0 0 0,0 1 0 0 0,-1-1 0 0 0,1 1 0 0 0,0-2 10 0 0,18-39-4624 0 0,-15 12-4742 0 0,-4 22 4828 0 0</inkml:trace>
  <inkml:trace contextRef="#ctx0" brushRef="#br0" timeOffset="4656.626">1207 350 1912 0 0,'0'0'1199'0'0,"0"0"20"0"0,0 0 283 0 0,0 0 346 0 0,0 0 173 0 0,0 0-221 0 0,0 0-426 0 0,0 0-417 0 0,0 0-297 0 0,0 0-161 0 0,0 0-111 0 0,0 0-62 0 0,-2 14-61 0 0,-6 43-54 0 0,8-56-233 0 0,0 0 0 0 0,0 0 0 0 0,0 0 0 0 0,0 0 0 0 0,1-1 0 0 0,-1 1 0 0 0,0 0 0 0 0,0 0 0 0 0,1 0 0 0 0,-1 0 0 0 0,0 0 0 0 0,1 0 0 0 0,-1 0 0 0 0,1-1 0 0 0,-1 1 0 0 0,1 0 0 0 0,0 0 0 0 0,-1-1 0 0 0,1 1 0 0 0,0 0 0 0 0,-1-1 0 0 0,1 1 0 0 0,0-1 0 0 0,0 1 0 0 0,-1-1 0 0 0,1 1 0 0 0,0-1 0 0 0,0 0 0 0 0,0 1 0 0 0,0-1 0 0 0,0 0 0 0 0,0 1 0 0 0,0-1 0 0 0,0 0 0 0 0,0 0 0 0 0,-1 0 0 0 0,1 0 0 0 0,0 0 0 0 0,0 0 0 0 0,0 0 0 0 0,0-1 0 0 0,0 1 0 0 0,0 0 0 0 0,0 0 0 0 0,0-1 0 0 0,0 1 0 0 0,0 0 0 0 0,-1-1 0 0 0,2 0 22 0 0,17-21-7673 0 0,-18 20 6078 0 0,3-5-4240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582 1 0 0 0,'0'0'1496'0'0,"0"0"355"0"0,0 0 62 0 0,0 0-194 0 0,0 0-259 0 0,0 0-197 0 0,0 0-89 0 0,0 0-34 0 0,0 0 5 0 0,3 5-50 0 0,-1-1-892 0 0,0 0 0 0 0,0 0 0 0 0,-1 0 0 0 0,0 0 0 0 0,1 1-1 0 0,-1-1 1 0 0,0 0 0 0 0,-1 1 0 0 0,1-1 0 0 0,-1 0 0 0 0,0 1 0 0 0,0-1-1 0 0,0 1 1 0 0,-1-1 0 0 0,0 0 0 0 0,0 1 0 0 0,0-1 0 0 0,0 0 0 0 0,-1 2-203 0 0,-8 20 246 0 0,-1 0 1 0 0,-1-2 0 0 0,0 1-1 0 0,-3-2 1 0 0,0 1 0 0 0,-1-2 0 0 0,-1 0-1 0 0,-12 11-246 0 0,4-6-47 0 0,-1-1-1 0 0,-1-2 0 0 0,-1 0 0 0 0,-1-2 1 0 0,-1-1-1 0 0,-1-2 0 0 0,0-1 0 0 0,-2-1 1 0 0,0-2-1 0 0,-12 3 48 0 0,42-16-42 0 0,0 0 0 0 0,0-1 1 0 0,0 0-1 0 0,0 1 0 0 0,0-1 0 0 0,0-1 1 0 0,0 1-1 0 0,-1 0 0 0 0,1-1 0 0 0,0 1 0 0 0,-1-1 1 0 0,1 0-1 0 0,0 0 0 0 0,-1 0 0 0 0,1-1 1 0 0,0 1-1 0 0,-1-1 0 0 0,1 0 0 0 0,0 0 1 0 0,0 0-1 0 0,0 0 0 0 0,0-1 0 0 0,0 1 1 0 0,0-1-1 0 0,0 1 0 0 0,0-1 0 0 0,1 0 0 0 0,-1 0 1 0 0,1-1-1 0 0,-1 1 0 0 0,1 0 0 0 0,0-1 1 0 0,0 0-1 0 0,0 1 0 0 0,0-1 0 0 0,0 0 1 0 0,1 0-1 0 0,-1 0 0 0 0,1 0 0 0 0,0 0 1 0 0,-1-2 40 0 0,1-13-16 0 0,0 0-1 0 0,2 0 0 0 0,0 0 0 0 0,1 0 0 0 0,1 0 0 0 0,0 0 0 0 0,2 1 0 0 0,0 0 0 0 0,0-1 0 0 0,2 2 0 0 0,0-1 1 0 0,1 1-1 0 0,1 0 0 0 0,9-13 18 0 0,-17 26 39 0 0,0 0 1 0 0,0 0 0 0 0,0 0-1 0 0,1 0 1 0 0,-1 0-1 0 0,1 0 1 0 0,0 0 0 0 0,0 0-1 0 0,0 1 1 0 0,0-1 0 0 0,0 1-1 0 0,1-1 1 0 0,-1 1-1 0 0,1 0 1 0 0,-1 0 0 0 0,1 0-1 0 0,0 0 1 0 0,0 1 0 0 0,0-1-1 0 0,0 1 1 0 0,0-1-1 0 0,0 1 1 0 0,0 0 0 0 0,1 0-1 0 0,-1 1 1 0 0,0-1-1 0 0,0 1 1 0 0,1-1 0 0 0,-1 1-1 0 0,0 0 1 0 0,1 1 0 0 0,-1-1-1 0 0,0 0 1 0 0,1 1-1 0 0,-1 0 1 0 0,0 0 0 0 0,0 0-1 0 0,0 0 1 0 0,1 0-1 0 0,-1 0 1 0 0,2 3-40 0 0,57 61 819 0 0,-40-40-488 0 0,0-1 0 0 0,2 0-1 0 0,1-2 1 0 0,0-1 0 0 0,2-1-1 0 0,26 15-330 0 0,175 62 810 0 0,-188-91-1646 0 0,-26-5-3162 0 0,-1-1-5395 0 0,-9 0 739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 7586 0 0,'0'0'1368'0'0,"0"0"-504"0"0,0 0-37 0 0,0 0 300 0 0,0 0 300 0 0,0 0 49 0 0,0 0-277 0 0,0 0-372 0 0,0 0-319 0 0,0 0-209 0 0,0 0-113 0 0,0 0-76 0 0,0 0-48 0 0,-7 32-18 0 0,-22 101-26 0 0,22-59-381 0 0,16-60-2409 0 0,-1-16-8666 0 0,-6 1 8083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4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1 9450 0 0,'0'0'2171'0'0,"0"0"-340"0"0,0 0-84 0 0,0 0-14 0 0,0 0-41 0 0,0 0-222 0 0,0 0-398 0 0,0 0-307 0 0,0 0-234 0 0,0 0-145 0 0,0 0-85 0 0,0 0-53 0 0,-24 32-20 0 0,24-32-210 0 0,-7 3-1740 0 0,5-5-3142 0 0,4-2-3738 0 0,-1 1 147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2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30 0 0 0,'0'0'307'0'0,"0"0"889"0"0,0 0 208 0 0,0 0 233 0 0,0 0 283 0 0,0 0 215 0 0,0 0-92 0 0,0 0-349 0 0,0 0-424 0 0,0 0-354 0 0,0 0-211 0 0,0 0-105 0 0,-7 3-46 0 0,6-3-543 0 0,-1 1 57 0 0,1 0-1 0 0,-1-1 1 0 0,0 1-1 0 0,0 0 1 0 0,1 0-1 0 0,-1 0 1 0 0,1 0-1 0 0,-1 1 1 0 0,1-1-1 0 0,0 0 1 0 0,-1 1 0 0 0,1-1-1 0 0,0 1 1 0 0,0-1-1 0 0,0 1 1 0 0,0-1-1 0 0,0 1 1 0 0,0 0-1 0 0,0 0 1 0 0,1-1-1 0 0,-1 1 1 0 0,0 0-1 0 0,1 0 1 0 0,0 0-1 0 0,-1 0 1 0 0,1-1-1 0 0,0 1 1 0 0,0 0-1 0 0,0 0 1 0 0,0 0-1 0 0,1 1-67 0 0,6 147 2213 0 0,-26 45-1873 0 0,-32-18-215 0 0,45-162-20 0 0,3-20 376 0 0,7-36-455 0 0,1 0 0 0 0,2 0 1 0 0,2 0-1 0 0,1 1 0 0 0,3 1 1 0 0,1 0-1 0 0,1 0 1 0 0,3 1-1 0 0,1 1 0 0 0,1 1 1 0 0,2 1-1 0 0,2 1 0 0 0,18-20-26 0 0,35 3-37 0 0,-76 50 35 0 0,0 1-1 0 0,-1-1 1 0 0,1 0 0 0 0,0 1-1 0 0,0-1 1 0 0,0 1-1 0 0,0-1 1 0 0,0 1 0 0 0,0-1-1 0 0,0 1 1 0 0,0 0 0 0 0,0-1-1 0 0,0 1 1 0 0,0 0-1 0 0,0 0 1 0 0,0 0 0 0 0,0 0-1 0 0,0 0 1 0 0,0 0 0 0 0,0 0-1 0 0,0 0 1 0 0,0 0 0 0 0,0 1-1 0 0,0-1 1 0 0,0 0-1 0 0,0 1 1 0 0,0-1 0 0 0,0 0-1 0 0,0 1 1 0 0,0-1 0 0 0,0 1-1 0 0,0 0 1 0 0,-1-1-1 0 0,1 1 1 0 0,0 0 0 0 0,0-1-1 0 0,-1 1 1 0 0,1 0 0 0 0,0 0-1 0 0,-1 0 1 0 0,1 0-1 0 0,-1 0 1 0 0,1-1 0 0 0,-1 1-1 0 0,1 0 1 0 0,-1 0 0 0 0,0 0-1 0 0,1 0 1 0 0,-1 0-1 0 0,0 0 1 0 0,0 1 0 0 0,0-1-1 0 0,0 0 1 0 0,0 0 2 0 0,-20 150 32 0 0,17-139-125 0 0,-3 30-536 0 0,20-18-2903 0 0,10-8-8091 0 0,-18-14 5542 0 0</inkml:trace>
  <inkml:trace contextRef="#ctx0" brushRef="#br0" timeOffset="285.533">580 475 1488 0 0,'0'0'1451'0'0,"0"0"-240"0"0,0 0 160 0 0,0 0 408 0 0,0 0 283 0 0,0 0-7 0 0,0 0-309 0 0,0 0-431 0 0,0 0-335 0 0,0 0-245 0 0,0 0-162 0 0,0 0-102 0 0,0 0-123 0 0,-6 33-108 0 0,-19 99-74 0 0,19-62-20 0 0,6-65 782 0 0,3-6-15808 0 0,-2-2 10695 0 0</inkml:trace>
  <inkml:trace contextRef="#ctx0" brushRef="#br0" timeOffset="535.94">725 140 3393 0 0,'0'0'1567'0'0,"0"0"-275"0"0,0 0 27 0 0,0 0 135 0 0,0 0 58 0 0,0 0-148 0 0,0 0-325 0 0,0 0-321 0 0,0 0-242 0 0,0 0-140 0 0,0 0-84 0 0,0 0-55 0 0,0 0-34 0 0,-11 7-44 0 0,-33 20-25 0 0,40-24-5290 0 0,18-10-595 0 0,-14 7 4810 0 0,3-1-2346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11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259 534 0 0 0,'0'0'669'0'0,"0"0"176"0"0,12-3 19 0 0,106-37 4017 0 0,-30 3 1666 0 0,-92 32-1599 0 0,-44-5-4381 0 0,14 11-518 0 0,-1 2-1 0 0,0 2 0 0 0,1 1 1 0 0,0 2-1 0 0,0 1 0 0 0,1 2 0 0 0,0 1 1 0 0,1 2-1 0 0,0 1 0 0 0,-3 4-48 0 0,32-19-10 0 0,1 1 0 0 0,0 0 0 0 0,0 0 0 0 0,0 0-1 0 0,0 0 1 0 0,0 0 0 0 0,1 0 0 0 0,-1 0 0 0 0,0 1 0 0 0,0-1 0 0 0,1 1-1 0 0,-1-1 1 0 0,1 1 0 0 0,-1 0 0 0 0,1-1 0 0 0,0 1 0 0 0,0 0-1 0 0,0 0 1 0 0,0 0 0 0 0,0 0 0 0 0,0 0 0 0 0,0 0 0 0 0,1 0 0 0 0,-1 1-1 0 0,1-1 1 0 0,-1 0 0 0 0,1 0 0 0 0,0 0 0 0 0,0 1 0 0 0,0-1 0 0 0,0 2 9 0 0,61 26 15 0 0,-51-27 7 0 0,192 34 183 0 0,-200-36-196 0 0,-1 0 0 0 0,1 0 0 0 0,-1 0 0 0 0,0 0 0 0 0,1 0-1 0 0,-1 0 1 0 0,0 1 0 0 0,0-1 0 0 0,0 0 0 0 0,0 1 0 0 0,0-1 0 0 0,0 1 0 0 0,0 0-1 0 0,0-1 1 0 0,-1 1 0 0 0,1-1 0 0 0,-1 1 0 0 0,1 0 0 0 0,-1 0 0 0 0,0-1 0 0 0,1 1-1 0 0,-1 0 1 0 0,0 0 0 0 0,0-1 0 0 0,0 1 0 0 0,-1 0 0 0 0,1 0 0 0 0,0-1 0 0 0,-1 1-1 0 0,1 0 1 0 0,-1-1 0 0 0,1 1 0 0 0,-1 0 0 0 0,0-1 0 0 0,1 1 0 0 0,-1-1 0 0 0,0 1-1 0 0,0-1 1 0 0,0 1 0 0 0,-1-1 0 0 0,1 0 0 0 0,0 0 0 0 0,0 1 0 0 0,-1-1-1 0 0,1 0 1 0 0,-1 0 0 0 0,1 0 0 0 0,-1 0 0 0 0,1-1 0 0 0,-1 1 0 0 0,1 0 0 0 0,-1-1-8 0 0,-148 99 246 0 0,122-82-214 0 0,22-15-28 0 0,-1 1 0 0 0,1 0-1 0 0,0 0 1 0 0,0 1 0 0 0,0 0-1 0 0,0 0 1 0 0,1 0 0 0 0,0 1-1 0 0,-1-1 1 0 0,1 1 0 0 0,1 1 0 0 0,-1-1-1 0 0,1 1 1 0 0,0-1 0 0 0,0 1-1 0 0,1 0 1 0 0,0 1 0 0 0,0-1 0 0 0,0 1-1 0 0,1-1 1 0 0,0 1 0 0 0,0 1-4 0 0,4-4 4 0 0,-1 0-1 0 0,1 0 1 0 0,1-1 0 0 0,-1 1 0 0 0,0-1 0 0 0,1 0 0 0 0,0 1-1 0 0,0-1 1 0 0,0-1 0 0 0,0 1 0 0 0,0 0 0 0 0,1-1 0 0 0,-1 1-1 0 0,1-1 1 0 0,0 0 0 0 0,-1 0 0 0 0,1-1 0 0 0,0 1 0 0 0,0-1-1 0 0,0 0 1 0 0,0 0 0 0 0,0 0 0 0 0,1 0 0 0 0,0-1-4 0 0,153 12-16 0 0,-114-13-283 0 0,27-22-3681 0 0,-53 6-839 0 0,-6-5-3344 0 0,-9 11 4850 0 0</inkml:trace>
  <inkml:trace contextRef="#ctx0" brushRef="#br0" timeOffset="298.372">207 0 4169 0 0,'0'0'1472'0'0,"0"0"-324"0"0,0 0-199 0 0,0 0 84 0 0,0 0 309 0 0,0 0 317 0 0,0 0 72 0 0,0 0-148 0 0,0 0-268 0 0,0 0-328 0 0,0 0-279 0 0,0 0-168 0 0,-5 37-65 0 0,-15 119-35 0 0,16 36 561 0 0,4-77-747 0 0,-13 364-336 0 0,6-391-1774 0 0,3 0 0 0 0,6 71 1856 0 0,13-82-4057 0 0,2-29-4341 0 0,-13-36 3841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22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41 498 0 0 0,'0'0'1074'0'0,"0"0"278"0"0,0 0-52 0 0,0 0-372 0 0,0 0-490 0 0,0 0-352 0 0,0 0-110 0 0,7 8 594 0 0,60 282 3299 0 0,-40-139-3229 0 0,-26-151-603 0 0,-1 1 1 0 0,0-1-1 0 0,0 1 0 0 0,1-1 1 0 0,-1 1-1 0 0,0-1 0 0 0,0 1 1 0 0,0-1-1 0 0,0 1 1 0 0,1-1-1 0 0,-1 1 0 0 0,0-1 1 0 0,0 1-1 0 0,0-1 0 0 0,0 1 1 0 0,0-1-1 0 0,-1 1 0 0 0,1-1 1 0 0,0 1-1 0 0,0-1 1 0 0,0 1-1 0 0,0-1 0 0 0,0 1 1 0 0,-1-1-1 0 0,1 1 0 0 0,0-1 1 0 0,0 1-1 0 0,-1-1 0 0 0,1 0 1 0 0,0 1-1 0 0,-1-1 1 0 0,1 0-1 0 0,-1 1 0 0 0,1-1 1 0 0,0 0-1 0 0,-1 1 0 0 0,1-1 1 0 0,-1 0-1 0 0,1 1 0 0 0,-1-1 1 0 0,1 0-1 0 0,-1 0 1 0 0,1 0-1 0 0,-1 0 0 0 0,1 0 1 0 0,-1 1-1 0 0,1-1 0 0 0,-1 0 1 0 0,1 0-1 0 0,-1 0 1 0 0,1 0-1 0 0,-1 0 0 0 0,1 0 1 0 0,-1-1-38 0 0,1 1 210 0 0,-8-19 661 0 0,5-12-685 0 0,0-1 0 0 0,2 1 0 0 0,2-1-1 0 0,0 0 1 0 0,2 1 0 0 0,2-1 0 0 0,1 1 0 0 0,1 0 0 0 0,6-13-186 0 0,1 2 215 0 0,1 1 1 0 0,3 1 0 0 0,1 0 0 0 0,2 2-1 0 0,5-6-215 0 0,-24 40 37 0 0,0 0-1 0 0,0 1 0 0 0,0 0 1 0 0,0-1-1 0 0,1 1 0 0 0,0 0 1 0 0,-1 0-1 0 0,1 0 0 0 0,0 0 1 0 0,0 0-1 0 0,1 1 0 0 0,-1 0 1 0 0,1-1-1 0 0,-1 1 0 0 0,1 1 1 0 0,-1-1-1 0 0,1 0 0 0 0,0 1 1 0 0,0 0-1 0 0,0 0 0 0 0,0 0 1 0 0,0 0-1 0 0,0 1 0 0 0,0-1 1 0 0,2 1-37 0 0,-1 3 21 0 0,-1 1 1 0 0,0 0-1 0 0,0 0 1 0 0,-1 0-1 0 0,1 0 1 0 0,-1 0-1 0 0,0 1 1 0 0,0-1-1 0 0,0 1 1 0 0,0 0-1 0 0,-1 0 1 0 0,0 0-1 0 0,0 0 1 0 0,0 1-22 0 0,-1-3 8 0 0,16 56 130 0 0,-15-35-4003 0 0,-1-22-2368 0 0,0 0 3129 0 0,-1-1-1133 0 0</inkml:trace>
  <inkml:trace contextRef="#ctx0" brushRef="#br0" timeOffset="632.282">1 207 0 0 0,'0'0'1036'0'0,"0"0"846"0"0,0 0 1 0 0,0 0-415 0 0,0 0-358 0 0,0 0-225 0 0,0 0-78 0 0,0 0-27 0 0,0 0-33 0 0,7-7-35 0 0,32-30 546 0 0,39 33 1156 0 0,184-4-647 0 0,-225-2-1347 0 0,-37 10-267 0 0,0 0 87 0 0,0 0 90 0 0,0 0 79 0 0,0 0 21 0 0,0 0-16 0 0,-14-4 399 0 0,-47-14-577 0 0,-51-45-43 0 0,70 27-660 0 0,40 34-1399 0 0,6 5-11577 0 0,-3-1 12896 0 0,4 2-3517 0 0</inkml:trace>
  <inkml:trace contextRef="#ctx0" brushRef="#br0" timeOffset="1934.197">469 951 7009 0 0,'0'0'702'0'0,"0"0"-243"0"0,0 0-44 0 0,0 0 234 0 0,0 0 293 0 0,0 0 114 0 0,0 0-132 0 0,0 0-267 0 0,0 0-286 0 0,0 0-179 0 0,0 0-106 0 0,0 0-41 0 0,0 0-8 0 0,-1 21-11 0 0,-4 112-577 0 0,5-126 67 0 0,0 8-2419 0 0,-3-8-2487 0 0,2-6 1148 0 0</inkml:trace>
  <inkml:trace contextRef="#ctx0" brushRef="#br0" timeOffset="2188.038">544 571 464 0 0,'0'0'1848'0'0,"0"0"-1199"0"0,0 0-1 0 0,0 0 24 0 0,0 0 64 0 0,0 0-16 0 0,0 0-352 0 0,0 0-336 0 0,0 0-320 0 0,0 0-248 0 0,0 0-168 0 0,0 0-328 0 0,0 0-849 0 0,-42 45 185 0 0,42-42 1696 0 0</inkml:trace>
  <inkml:trace contextRef="#ctx0" brushRef="#br0" timeOffset="2430.299">1050 468 0 0 0,'0'0'431'0'0,"0"0"280"0"0,0 0 223 0 0,0 0 269 0 0,0 0 326 0 0,0 0 172 0 0,0 0-52 0 0,0 0-220 0 0,0 0-334 0 0,0 0-283 0 0,0 0-181 0 0,0 0-125 0 0,0 0-86 0 0,-12 32-87 0 0,-41 96-67 0 0,4-23 196 0 0,-18 41-1170 0 0,35-85-2342 0 0,7-25-4457 0 0,18-28 4660 0 0</inkml:trace>
  <inkml:trace contextRef="#ctx0" brushRef="#br0" timeOffset="2696.31">715 501 1568 0 0,'0'0'1170'0'0,"0"0"-474"0"0,0 0-182 0 0,0 0 260 0 0,0 0 477 0 0,0 0 366 0 0,0 0 50 0 0,0 0-176 0 0,0 0-264 0 0,0 0-241 0 0,0 0-133 0 0,0 0-131 0 0,0 0-148 0 0,23 31-139 0 0,72 93-145 0 0,-14-17 122 0 0,-49-71-1034 0 0,71 71 519 0 0,-63-82-4010 0 0,3-10-4335 0 0,-36-14 5487 0 0</inkml:trace>
  <inkml:trace contextRef="#ctx0" brushRef="#br0" timeOffset="3128.875">1639 619 0 0 0,'0'0'1492'0'0,"0"0"-442"0"0,0 0-6 0 0,0 0 170 0 0,0 0 231 0 0,0 0 96 0 0,0 0-157 0 0,0 0-272 0 0,-35 7-276 0 0,-109 22-221 0 0,138-29-555 0 0,0 1 1 0 0,-1 0-1 0 0,1 0 0 0 0,0 0 0 0 0,0 1 1 0 0,1 0-1 0 0,-1 0 0 0 0,0 1 0 0 0,1-1 1 0 0,-1 1-1 0 0,1 1 0 0 0,0-1 0 0 0,0 1 1 0 0,-4 3-61 0 0,-2 3 92 0 0,6-7-113 0 0,0 1 0 0 0,0 0 0 0 0,0 1 0 0 0,1-1-1 0 0,-1 1 1 0 0,1 0 0 0 0,1 0 0 0 0,-1 0-1 0 0,1 0 1 0 0,-1 0 0 0 0,1 1 0 0 0,1 0 0 0 0,-1 0-1 0 0,1-1 1 0 0,0 1 0 0 0,1 1 0 0 0,-1-1-1 0 0,1 0 1 0 0,0 0 0 0 0,1 0 0 0 0,-1 1 0 0 0,1 0 21 0 0,3-4 3 0 0,-1 0 1 0 0,1 0 0 0 0,0 0 0 0 0,0 0 0 0 0,0 0 0 0 0,0-1 0 0 0,0 1-1 0 0,0-1 1 0 0,1 0 0 0 0,-1 0 0 0 0,1 0 0 0 0,0-1 0 0 0,0 1-1 0 0,-1-1 1 0 0,1 0 0 0 0,0 0 0 0 0,0 0 0 0 0,0 0 0 0 0,0-1 0 0 0,0 1-1 0 0,0-1 1 0 0,0 0 0 0 0,0-1 0 0 0,0 1 0 0 0,0-1 0 0 0,4 0-4 0 0,11-3 201 0 0,-1 0 0 0 0,0-1 1 0 0,0-1-1 0 0,0-1 0 0 0,0 0 1 0 0,-1-1-1 0 0,0-1 0 0 0,-1-1 1 0 0,14-10-202 0 0,26-14 795 0 0,47-27 1323 0 0,-101 61-2082 0 0,1 1 0 0 0,-1-1 0 0 0,0 1 0 0 0,0 0 0 0 0,1 0 0 0 0,-1 0 1 0 0,0 0-1 0 0,0 0 0 0 0,0 1 0 0 0,0-1 0 0 0,0 0 0 0 0,0 1 0 0 0,0 0 0 0 0,-1-1 0 0 0,1 1 1 0 0,-1 0-1 0 0,1 0 0 0 0,-1 0 0 0 0,1 0 0 0 0,-1 0 0 0 0,0 0 0 0 0,0 0 0 0 0,0 1 1 0 0,0-1-1 0 0,-1 0 0 0 0,1 1 0 0 0,-1-1 0 0 0,1 0 0 0 0,-1 1 0 0 0,0-1 0 0 0,0 1 1 0 0,0-1-1 0 0,0 0 0 0 0,0 1 0 0 0,-1 1-36 0 0,5 14 123 0 0,4 19 11 0 0,-8-32-161 0 0,1 1-1 0 0,0 0 1 0 0,0-1-1 0 0,0 1 0 0 0,1 0 1 0 0,0-1-1 0 0,0 0 1 0 0,0 1-1 0 0,1-1 0 0 0,-1 0 1 0 0,1 0-1 0 0,0 0 1 0 0,1-1-1 0 0,-1 1 0 0 0,1-1 1 0 0,1 1 27 0 0,28-1-3464 0 0,-5-22-7127 0 0,-25 10 6538 0 0</inkml:trace>
  <inkml:trace contextRef="#ctx0" brushRef="#br0" timeOffset="3570.921">1337 196 1328 0 0,'0'0'2130'0'0,"0"0"-848"0"0,0 0-127 0 0,0 0 249 0 0,0 0 295 0 0,0 0 93 0 0,0 0-234 0 0,0 0-415 0 0,0 0-332 0 0,0 0-194 0 0,0 0-121 0 0,0 0-82 0 0,0 0-82 0 0,23-4-69 0 0,71-14-69 0 0,62 14 372 0 0,-92 4-394 0 0,-64 0-100 0 0,0 0 54 0 0,0 0 85 0 0,0 0 99 0 0,0 0 78 0 0,-14-1 745 0 0,-84-54-481 0 0,78 43-784 0 0,1-1-1 0 0,1-1 1 0 0,0 0-1 0 0,1-2 1 0 0,0 0-1 0 0,-4-7 133 0 0,20 22-789 0 0,-1-3-809 0 0,3 4-8583 0 0,2 0 3296 0 0</inkml:trace>
  <inkml:trace contextRef="#ctx0" brushRef="#br0" timeOffset="3964.463">2048 918 3721 0 0,'0'0'2028'0'0,"0"0"-932"0"0,0 0-282 0 0,0 0 122 0 0,0 0 200 0 0,0 0 34 0 0,0 0-234 0 0,0 0-337 0 0,0 0-282 0 0,0 0-185 0 0,0 0-68 0 0,0 0-64 0 0,0 0-44 0 0,-1 27-72 0 0,-2 82-153 0 0,8-69-806 0 0,7-36-4969 0 0,-8-4 1555 0 0,-3 0 3577 0 0</inkml:trace>
  <inkml:trace contextRef="#ctx0" brushRef="#br0" timeOffset="4222.892">2094 435 7490 0 0,'0'0'2000'0'0,"0"0"-600"0"0,0 0-351 0 0,0 0-217 0 0,0 0-240 0 0,0 0-440 0 0,0 0-616 0 0,0 0-328 0 0,0 0-337 0 0,0 0-623 0 0,0 0-1713 0 0,0 0-2448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53.6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40 0 0 0,'0'0'189'0'0,"0"0"-38"0"0,0 0 78 0 0,0 0 389 0 0,0 0 509 0 0,0 0 405 0 0,0 0 122 0 0,0 0-189 0 0,0 0-342 0 0,0 0-364 0 0,0 0-267 0 0,2-8-181 0 0,10-24-104 0 0,4 91 2171 0 0,-3 11-1218 0 0,-2 2 1 0 0,-4 0 0 0 0,-2 41-1161 0 0,2 19 584 0 0,2-50 4 0 0,34-79 1880 0 0,-22-6-2412 0 0,209 5 199 0 0,30 1 168 0 0,109-19-423 0 0,633-105 736 0 0,-777 117-603 0 0,-224 4-101 0 0,-1 0-10 0 0,0 0 3 0 0,1 0 10 0 0,0 0-8 0 0,-1 0-6 0 0,0 0-9 0 0,0 0 0 0 0,38 0-12 0 0,-30 1-191 0 0,1-10 4000 0 0,75-180-4583 0 0,-59 153-3730 0 0,3 4-4002 0 0,-20 24-2474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0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0,'0'0'895'0'0,"0"0"581"0"0,0 0 145 0 0,0 0-240 0 0,0 0-457 0 0,0 0-437 0 0,0 0-205 0 0,0 0 22 0 0,0 0 142 0 0,2 3 196 0 0,9 16-204 0 0,-1 0 0 0 0,-1 1 0 0 0,-1 0 0 0 0,-1 0 0 0 0,0 1 0 0 0,-2 0 0 0 0,0 0 0 0 0,-2 0 0 0 0,1 9-438 0 0,-2-18 40 0 0,19 168-859 0 0,-7 2 0 0 0,-8 0 0 0 0,-10 32 819 0 0,6 167-8539 0 0,0-339 7299 0 0,2-14 1036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31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19 417 0 0 0,'0'0'335'0'0,"0"0"1120"0"0,0 0 414 0 0,0 0-29 0 0,0 0-256 0 0,0 0-349 0 0,0 0-304 0 0,0 0-209 0 0,0 0-139 0 0,-1-3-83 0 0,-7 169 3335 0 0,8 207-3469 0 0,7-317-335 0 0,-7-82 2461 0 0,-6-3-2424 0 0,1 0 0 0 0,2-1 1 0 0,1 1-1 0 0,1-1 0 0 0,2 0 0 0 0,3-21-68 0 0,1 17 34 0 0,1 1 1 0 0,2-1 0 0 0,1 1-1 0 0,2 1 1 0 0,1 0 0 0 0,1 1-1 0 0,2 0 1 0 0,1 1 0 0 0,13-17-35 0 0,76-72 46 0 0,-104 118-49 0 0,-1 0-1 0 0,0 0 0 0 0,1 0 0 0 0,0 1 1 0 0,-1-1-1 0 0,1 0 0 0 0,-1 0 0 0 0,1 0 1 0 0,0 1-1 0 0,0-1 0 0 0,-1 0 0 0 0,1 1 1 0 0,0-1-1 0 0,0 1 0 0 0,0-1 1 0 0,0 1-1 0 0,0-1 0 0 0,0 1 0 0 0,0-1 1 0 0,0 1-1 0 0,0 0 0 0 0,0 0 0 0 0,0-1 1 0 0,0 1-1 0 0,0 0 0 0 0,0 0 0 0 0,0 0 1 0 0,0 0-1 0 0,0 0 0 0 0,0 0 1 0 0,0 1-1 0 0,0-1 0 0 0,0 0 0 0 0,0 0 1 0 0,0 1-1 0 0,0-1 0 0 0,0 1 0 0 0,0-1 1 0 0,0 1-1 0 0,0-1 0 0 0,-1 1 0 0 0,1-1 1 0 0,0 1-1 0 0,0 0 0 0 0,0 0 1 0 0,-1-1-1 0 0,1 1 0 0 0,0 0 0 0 0,-1 0 1 0 0,1 0-1 0 0,-1 0 0 0 0,1 0 0 0 0,-1 0 1 0 0,1-1-1 0 0,-1 1 0 0 0,0 0 0 0 0,0 0 1 0 0,1 0-1 0 0,-1 1 0 0 0,0-1 1 0 0,0 0-1 0 0,0 0 0 0 0,0 0 0 0 0,0 0 1 0 0,0 0 3 0 0,17 179 18 0 0,-9-151-1242 0 0,-5-19-2107 0 0,0-2-3743 0 0,-3-7 382 0 0</inkml:trace>
  <inkml:trace contextRef="#ctx0" brushRef="#br0" timeOffset="623.854">812 505 0 0 0,'0'0'293'0'0,"0"0"1120"0"0,0 0 448 0 0,0 0 85 0 0,0 0-92 0 0,0 0-236 0 0,0 0-286 0 0,-34-3-259 0 0,-107-8-178 0 0,79 19 242 0 0,55-2-897 0 0,-3 1-162 0 0,0 0 0 0 0,1 0 0 0 0,0 0 1 0 0,1 1-1 0 0,0 1 0 0 0,0-1 0 0 0,0 1 1 0 0,2 1-1 0 0,-1-1 0 0 0,1 1 0 0 0,0 1 1 0 0,1-1-1 0 0,0 1 0 0 0,1-1 0 0 0,0 1 1 0 0,0 1-1 0 0,0 4-78 0 0,-3 16-73 0 0,2 1 0 0 0,1 0 1 0 0,1 0-1 0 0,2 1 0 0 0,2 16 73 0 0,-2-44-13 0 0,1-1 0 0 0,0 1 0 0 0,1-1 0 0 0,-1 1-1 0 0,1-1 1 0 0,0 1 0 0 0,1-1 0 0 0,-1 1-1 0 0,1-1 1 0 0,0 0 0 0 0,1 0 0 0 0,-1 0-1 0 0,1 0 1 0 0,0 0 0 0 0,0-1 0 0 0,0 1-1 0 0,1-1 1 0 0,-1 0 0 0 0,1 0 0 0 0,0 0 0 0 0,1 0-1 0 0,-1-1 1 0 0,0 1 0 0 0,1-1 0 0 0,0-1-1 0 0,2 2 14 0 0,-1-1 61 0 0,1-1 0 0 0,0 0 0 0 0,-1-1 0 0 0,1 1 0 0 0,0-1-1 0 0,0 0 1 0 0,0-1 0 0 0,0 0 0 0 0,-1 0 0 0 0,1-1-1 0 0,0 1 1 0 0,0-1 0 0 0,0-1 0 0 0,0 1 0 0 0,-1-1 0 0 0,1-1-1 0 0,-1 1 1 0 0,5-3-61 0 0,17-12 276 0 0,-1-2 0 0 0,0-2 0 0 0,-1 0 0 0 0,-1-1 0 0 0,-1-2-1 0 0,-1 0 1 0 0,-2-2 0 0 0,0 0 0 0 0,-2-1 0 0 0,0-1 0 0 0,-2-1 0 0 0,-2 0-1 0 0,1-3-275 0 0,5-5 189 0 0,-1-1-1 0 0,-2 0 0 0 0,-2-1 1 0 0,-1-1-1 0 0,0-6-188 0 0,-30 104 250 0 0,3 0 0 0 0,2 1 1 0 0,-1 56-251 0 0,11-105-4 0 0,0 0 0 0 0,1 0 1 0 0,0 0-1 0 0,0 0 1 0 0,1 0-1 0 0,0 0 0 0 0,1 0 1 0 0,0 0-1 0 0,1-1 0 0 0,0 1 1 0 0,0-1-1 0 0,1 0 0 0 0,0-1 1 0 0,1 1-1 0 0,1 2 4 0 0,5 4-757 0 0,40 41-166 0 0,-31-44-4001 0 0,2-7-4978 0 0,-19-5 5805 0 0</inkml:trace>
  <inkml:trace contextRef="#ctx0" brushRef="#br0" timeOffset="975.05">1394 697 3825 0 0,'0'0'1576'0'0,"0"0"-458"0"0,0 0 35 0 0,0 0 356 0 0,0 0 259 0 0,0 0-78 0 0,0 0-397 0 0,0 0-451 0 0,0 0-359 0 0,-17 32-221 0 0,-52 103-124 0 0,26-33-45 0 0,39-92-155 0 0,1 1 0 0 0,0-1 1 0 0,1 1-1 0 0,0 0 0 0 0,1 0 0 0 0,0 0 0 0 0,1 0 0 0 0,0 0 1 0 0,1 1-1 0 0,0-1 0 0 0,2 9 62 0 0,0-17 0 0 0,-1 1 0 0 0,2 0 0 0 0,-1-1 0 0 0,0 0 0 0 0,0 0-1 0 0,1 0 1 0 0,0 0 0 0 0,0 0 0 0 0,-1-1 0 0 0,2 1 0 0 0,-1-1 0 0 0,0 0 0 0 0,0 0 0 0 0,1-1 0 0 0,-1 1 0 0 0,1-1 0 0 0,-1 0 0 0 0,1 0-1 0 0,-1-1 1 0 0,1 1 0 0 0,0-1 0 0 0,-1 0 0 0 0,1 0 0 0 0,0-1 0 0 0,-1 1 0 0 0,1-1 0 0 0,-1 0 0 0 0,1-1 0 0 0,-1 1 0 0 0,1-1 0 0 0,-1 1 0 0 0,0-1-1 0 0,0 0 1 0 0,0-1 0 0 0,0 1 0 0 0,1-2 0 0 0,12-7-99 0 0,18-17-1638 0 0,-26-3-3083 0 0,-9 20-981 0 0,0 8 3191 0 0</inkml:trace>
  <inkml:trace contextRef="#ctx0" brushRef="#br0" timeOffset="1236.403">1107 881 2361 0 0,'0'0'2056'0'0,"0"0"-578"0"0,0 0-97 0 0,0 0 257 0 0,0 0 130 0 0,0 0-119 0 0,0 0-253 0 0,0 0-229 0 0,0 0-219 0 0,0 0-198 0 0,0 0-177 0 0,35-1-178 0 0,110-5-157 0 0,-43-1-195 0 0,-64 6-1039 0 0,-8 0-2150 0 0,-1-2-5903 0 0,-18 0 4399 0 0</inkml:trace>
  <inkml:trace contextRef="#ctx0" brushRef="#br0" timeOffset="3286.316">151 1175 896 0 0,'0'0'1911'0'0,"0"0"-1"0"0,0 0 50 0 0,0 0 161 0 0,0 0 35 0 0,0 0-267 0 0,0 0-494 0 0,0 0-523 0 0,0 0-383 0 0,0 0-259 0 0,0 0-137 0 0,0 0-20 0 0,0 0 35 0 0,1 4 32 0 0,29 85 413 0 0,-30-89-1067 0 0,4 8 1008 0 0,-2-6-3922 0 0,-2-1-5108 0 0,0-1 3724 0 0</inkml:trace>
  <inkml:trace contextRef="#ctx0" brushRef="#br0" timeOffset="3532.878">162 826 0 0 0,'0'0'0'0'0,"0"0"8"0"0,0 0 1392 0 0,0 0 73 0 0,0 0-49 0 0,0 0-304 0 0,0 0-408 0 0,0 0-368 0 0,0 0-192 0 0,0 0-64 0 0,0 0-56 0 0,0 0-120 0 0,0 0-160 0 0,21 29-232 0 0,-16-25-736 0 0,4 0-1585 0 0,-7-4 881 0 0</inkml:trace>
  <inkml:trace contextRef="#ctx0" brushRef="#br0" timeOffset="4256.889">1711 1146 1136 0 0,'0'0'1765'0'0,"0"0"-118"0"0,0 0-28 0 0,0 0 86 0 0,0 0 0 0 0,0 0-264 0 0,0 0-406 0 0,0 0-383 0 0,0 0-214 0 0,0 0-79 0 0,0 0 5 0 0,0 0 17 0 0,0 0-53 0 0,0 14-66 0 0,2 89 250 0 0,16-21-334 0 0,-10-75-1524 0 0,6-25-10314 0 0,-14 14 9139 0 0</inkml:trace>
  <inkml:trace contextRef="#ctx0" brushRef="#br0" timeOffset="4485.246">1696 818 3609 0 0,'0'0'2178'0'0,"0"0"-339"0"0,0 0-27 0 0,0 0 122 0 0,0 0-18 0 0,0 0-286 0 0,0 0-467 0 0,0 0-434 0 0,0 0-297 0 0,0 0-173 0 0,0 0-131 0 0,0 0-84 0 0,-3 2-39 0 0,-14 22-511 0 0,15-9-9023 0 0,2-11 1886 0 0</inkml:trace>
  <inkml:trace contextRef="#ctx0" brushRef="#br0" timeOffset="11036.686">1808 1 0 0 0,'0'0'836'0'0,"0"0"1041"0"0,0 0 110 0 0,0 0-186 0 0,0 0-214 0 0,0 0-218 0 0,0 0-134 0 0,0 0-119 0 0,0 0-83 0 0,15 35-98 0 0,47 111-116 0 0,-29-35 377 0 0,-17 24-1111 0 0,-6 1 0 0 0,-5 0 0 0 0,-7 2-85 0 0,3 81-5979 0 0,3-157-409 0 0,-2-42 2709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2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185 556 5985 0 0,'0'0'794'0'0,"0"0"-347"0"0,0 0 146 0 0,0 0 525 0 0,0 0 277 0 0,0 0 48 0 0,0 0-142 0 0,0 0-202 0 0,0 0-141 0 0,34 0-129 0 0,105 0-105 0 0,89-14 2282 0 0,-101-9-2800 0 0,-95 9-2250 0 0,-32 14 854 0 0,0 0-507 0 0,0 0-998 0 0,0 0-2147 0 0,0 0-2588 0 0</inkml:trace>
  <inkml:trace contextRef="#ctx0" brushRef="#br0" timeOffset="246.795">296 869 5121 0 0,'0'0'1616'0'0,"0"0"89"0"0,0 0 287 0 0,0 0 49 0 0,0 0-129 0 0,0 0-424 0 0,0 0-407 0 0,208 26-281 0 0,-169-26-224 0 0,1 0-240 0 0,1 0-176 0 0,-3 0-152 0 0,-1 0-264 0 0,2 0-472 0 0,-4-4-889 0 0,-4 4-1687 0 0,-9 0-2505 0 0,-5 0-1313 0 0</inkml:trace>
  <inkml:trace contextRef="#ctx0" brushRef="#br0" timeOffset="13418.326">33 15 0 0 0,'-26'-15'2413'0'0,"26"15"-1525"0"0,0 0-36 0 0,0 0-75 0 0,0 0-48 0 0,0 0-43 0 0,-1 2 1982 0 0,-4 11-2371 0 0,6 306 1842 0 0,5-151-2094 0 0,-4 158-1097 0 0,-1-112-4942 0 0,-1-159 1546 0 0</inkml:trace>
  <inkml:trace contextRef="#ctx0" brushRef="#br0" timeOffset="15116.267">962 81 0 0 0,'0'0'784'0'0,"0"0"-22"0"0,0 0 49 0 0,3 8 81 0 0,16 62 835 0 0,-3 1 1 0 0,-3 0-1 0 0,-1 23-1727 0 0,9 391 80 0 0,-18-335-211 0 0,4 36-1056 0 0,0 77-6006 0 0,-7-247 7193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7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7426 0 0,'0'0'3756'0'0,"0"0"-2658"0"0,0 0-883 0 0,0 0-153 0 0,0 0 45 0 0,0 0 137 0 0,-16 31 63 0 0,-54 100-24 0 0,-51 73-2177 0 0,110-190 1177 0 0,4-4-1584 0 0,2-3-3971 0 0,5-7 3958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7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325 181 6353 0 0,'0'0'1209'0'0,"0"0"-335"0"0,0 0 35 0 0,0 0 276 0 0,0 0 378 0 0,0 0 202 0 0,0 0-189 0 0,0 0-369 0 0,0 0-382 0 0,0 0-274 0 0,0 0-97 0 0,0 0-30 0 0,0 0 2 0 0,2-5-15 0 0,6-15-40 0 0,-5 15-30 0 0,1 21 1085 0 0,-1 57-548 0 0,-3 1-1 0 0,-4-1 1 0 0,-7 42-878 0 0,0-5 126 0 0,-11 330-657 0 0,29-402-3883 0 0,-5-39-5128 0 0,-2-1 6132 0 0,0-2-3322 0 0</inkml:trace>
  <inkml:trace contextRef="#ctx0" brushRef="#br0" timeOffset="250.363">1 637 7394 0 0,'0'0'2577'0'0,"0"0"-1335"0"0,0 0-268 0 0,0 0 285 0 0,0 0 298 0 0,0 0 38 0 0,0 0-256 0 0,34-7-295 0 0,111-24-229 0 0,-13 6 472 0 0,107-33-591 0 0,-102-13-3279 0 0,-69-5-8086 0 0,-56 55 5904 0 0,-2 9 1003 0 0</inkml:trace>
  <inkml:trace contextRef="#ctx0" brushRef="#br0" timeOffset="612.524">895 1 6337 0 0,'0'0'1415'0'0,"0"0"-282"0"0,0 0 167 0 0,0 0 406 0 0,0 0 234 0 0,0 0-172 0 0,-5 37-398 0 0,-21 121-354 0 0,26-155-983 0 0,-19 97 931 0 0,4 1 0 0 0,5 0 0 0 0,3 45-964 0 0,21-34 112 0 0,-13-108-102 0 0,1-1-1 0 0,-1 1 1 0 0,1-1 0 0 0,-1 0-1 0 0,1 1 1 0 0,0-1 0 0 0,0 0-1 0 0,0 0 1 0 0,1 0 0 0 0,-1-1 0 0 0,1 1-1 0 0,-1 0 1 0 0,1-1 0 0 0,0 0-1 0 0,0 1 1 0 0,0-1 0 0 0,0-1 0 0 0,0 1-1 0 0,1 0 1 0 0,-1-1 0 0 0,1 1-1 0 0,-1-1 1 0 0,1 0 0 0 0,-1 0-1 0 0,1-1 1 0 0,0 1 0 0 0,-1-1 0 0 0,1 1-1 0 0,1-1-9 0 0,1-1 27 0 0,0-1 0 0 0,0 1 0 0 0,0-1 0 0 0,0 0 0 0 0,0 0 0 0 0,0-1 0 0 0,0 1 0 0 0,-1-1 0 0 0,0-1 0 0 0,1 1 0 0 0,-1-1 0 0 0,0 0 0 0 0,-1 0 0 0 0,1 0-1 0 0,0-2-26 0 0,29-21 42 0 0,-16 14-26 0 0,-16 10-19 0 0,1 0 1 0 0,-1 1-1 0 0,1-1 1 0 0,0 1-1 0 0,0 0 0 0 0,0 0 1 0 0,0 0-1 0 0,0 0 0 0 0,0 0 1 0 0,1 1-1 0 0,-1-1 1 0 0,0 1-1 0 0,1 0 0 0 0,-1 0 1 0 0,1 1-1 0 0,0-1 1 0 0,-1 1-1 0 0,1-1 0 0 0,0 1 1 0 0,3 0 2 0 0,24 62 61 0 0,-30-58-65 0 0,-1 0-13 0 0,0 1 1 0 0,1-1-1 0 0,-1 1 0 0 0,1-1 0 0 0,0 1 0 0 0,1-1 0 0 0,-1 0 1 0 0,1 1-1 0 0,-1-1 0 0 0,1 0 0 0 0,1 0 0 0 0,-1 0 0 0 0,0-1 1 0 0,1 1-1 0 0,0 0 0 0 0,0-1 0 0 0,0 0 0 0 0,0 1 1 0 0,1-1-1 0 0,-1-1 0 0 0,1 1 0 0 0,0 0 0 0 0,-1-1 0 0 0,1 0 1 0 0,0 0-1 0 0,1 0 0 0 0,-1 0 0 0 0,1-1 17 0 0,-1-1-364 0 0,0-1 1 0 0,-1 0-1 0 0,1 0 0 0 0,0 0 1 0 0,0-1-1 0 0,-1 1 0 0 0,1-1 0 0 0,-1 0 1 0 0,1 0-1 0 0,-1 0 0 0 0,0-1 1 0 0,0 1-1 0 0,0-1 0 0 0,0 0 0 0 0,0 0 1 0 0,0 0-1 0 0,1-2 364 0 0,38-60-14949 0 0,-39 61 14782 0 0</inkml:trace>
  <inkml:trace contextRef="#ctx0" brushRef="#br0" timeOffset="925.837">1385 752 0 0 0,'0'0'741'0'0,"0"0"834"0"0,0 0 255 0 0,0 0 15 0 0,0 0-16 0 0,0 0-24 0 0,0 0-24 0 0,32 9-68 0 0,99 29-121 0 0,-68-37 584 0 0,-55-6-1725 0 0,2 0-202 0 0,-1 0-1 0 0,1 0 0 0 0,-1-1 1 0 0,0-1-1 0 0,0 0 0 0 0,-1 0 1 0 0,0 0-1 0 0,0-1 0 0 0,-1-1 1 0 0,0 1-1 0 0,0-1 0 0 0,-1 0 1 0 0,0 0-1 0 0,-1-1 1 0 0,0 0-1 0 0,0 0 0 0 0,-1 0 1 0 0,-1-1-1 0 0,1 1 0 0 0,-2-1 1 0 0,1 0-1 0 0,-2 0 0 0 0,1-4-248 0 0,-3 12 0 0 0,1 0-1 0 0,-1-1 0 0 0,0 1 1 0 0,-1 0-1 0 0,1 0 0 0 0,-1 0 1 0 0,1 0-1 0 0,-1 0 1 0 0,0 0-1 0 0,0 1 0 0 0,0-1 1 0 0,0 0-1 0 0,-1 1 0 0 0,1 0 1 0 0,-1-1-1 0 0,1 1 0 0 0,-1 0 1 0 0,0 0-1 0 0,0 1 1 0 0,0-1-1 0 0,0 1 0 0 0,0-1 1 0 0,0 1-1 0 0,0 0 0 0 0,-1 0 1 0 0,1 0-1 0 0,0 1 0 0 0,0-1 1 0 0,-1 1-1 0 0,1 0 1 0 0,-1 0-1 0 0,1 0 0 0 0,0 0 1 0 0,-1 0-1 0 0,1 1 0 0 0,0-1 1 0 0,-1 1-1 0 0,1 0 0 0 0,0 0 1 0 0,0 1-1 0 0,0-1 1 0 0,0 1-1 0 0,0-1 0 0 0,-3 3 1 0 0,-9 6-241 0 0,1 2-1 0 0,0 0 0 0 0,0 0 1 0 0,1 2-1 0 0,1-1 1 0 0,1 2-1 0 0,-1-1 0 0 0,2 2 1 0 0,0-1-1 0 0,1 1 0 0 0,1 1 1 0 0,0 0-1 0 0,2 0 1 0 0,0 0-1 0 0,0 1 0 0 0,2 0 1 0 0,-1 7 241 0 0,3-21-182 0 0,1 0 1 0 0,0 1-1 0 0,0-1 0 0 0,1 0 1 0 0,-1 0-1 0 0,1 1 1 0 0,0-1-1 0 0,0 0 1 0 0,0 0-1 0 0,1 1 0 0 0,0-1 1 0 0,-1 0-1 0 0,1 0 1 0 0,1 0-1 0 0,-1 0 1 0 0,1 0-1 0 0,-1 0 0 0 0,1 0 1 0 0,0 0-1 0 0,1-1 1 0 0,-1 1-1 0 0,1-1 1 0 0,-1 1-1 0 0,1-1 1 0 0,0 0-1 0 0,0 0 0 0 0,1 0 1 0 0,-1-1-1 0 0,0 1 1 0 0,1-1-1 0 0,0 0 1 0 0,-1 0-1 0 0,1 0 0 0 0,2 1 182 0 0,6 1-719 0 0,-1-1 0 0 0,1-1 0 0 0,-1 1 0 0 0,1-2 0 0 0,0 1 0 0 0,0-2-1 0 0,0 1 1 0 0,0-2 0 0 0,-1 0 0 0 0,1 0 0 0 0,0-1 0 0 0,0 0 0 0 0,-1-1 0 0 0,1-1-1 0 0,-1 0 1 0 0,0 0 0 0 0,3-3 719 0 0,4 2-516 0 0</inkml:trace>
  <inkml:trace contextRef="#ctx0" brushRef="#br0" timeOffset="1311.361">1904 862 0 0 0,'0'0'732'0'0,"0"0"1265"0"0,0 0 702 0 0,0 0 163 0 0,0 0-227 0 0,0 0-487 0 0,0 0-434 0 0,0 0-294 0 0,0 0-181 0 0,0 0-146 0 0,0 0-188 0 0,0 0-186 0 0,26-18-158 0 0,78-56-130 0 0,-48 17 304 0 0,-47 41-566 0 0,7-6 66 0 0,31-66 663 0 0,-59 129-1649 0 0,8-30 658 0 0,0 0-1 0 0,1 0 1 0 0,1 0-1 0 0,0 0 0 0 0,0 0 1 0 0,1 0-1 0 0,0 1 1 0 0,1-1-1 0 0,1 5 94 0 0,1-12 10 0 0,1 0 0 0 0,0 1 0 0 0,0-1 0 0 0,1 0 0 0 0,-1-1 0 0 0,1 1 0 0 0,0-1 0 0 0,0 1 0 0 0,0-1 0 0 0,0 0 0 0 0,1-1 0 0 0,-1 1 0 0 0,1-1 0 0 0,-1 0 0 0 0,1 0-1 0 0,0 0 1 0 0,0-1 0 0 0,0 1 0 0 0,0-1 0 0 0,0 0 0 0 0,0-1 0 0 0,0 1 0 0 0,1-1 0 0 0,-1 0 0 0 0,0-1 0 0 0,2 1-10 0 0,9-1 220 0 0,1 0 1 0 0,-1-1-1 0 0,0-1 0 0 0,0 0 0 0 0,0-1 1 0 0,0-1-1 0 0,-1-1 0 0 0,1 0 0 0 0,-2-1 1 0 0,1 0-1 0 0,-1-1 0 0 0,0-1 0 0 0,0 0 1 0 0,-1-1-1 0 0,0 0 0 0 0,-1-1 1 0 0,0-1-1 0 0,8-10-220 0 0,-16 17-432 0 0,54-76 1167 0 0,-46 51-4721 0 0,-7-1-6203 0 0,-5 23-1762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3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4 704 0 0,'0'0'2043'0'0,"0"0"-796"0"0,0 0-145 0 0,0 0 378 0 0,0 0 388 0 0,0 0 136 0 0,0 0-201 0 0,0 0-299 0 0,0 0-214 0 0,0 0-182 0 0,0 0-153 0 0,0 0-124 0 0,31 2-171 0 0,99 5-135 0 0,88-5 685 0 0,-177-9-1242 0 0,-22 2-3468 0 0,2 2-9006 0 0,-21 3 8210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4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4841 0 0,'0'0'1864'0'0,"0"0"-711"0"0,0 0-269 0 0,0 0 261 0 0,0 0 334 0 0,0 0 143 0 0,0 0-151 0 0,0 0-304 0 0,0 0-288 0 0,0 0-218 0 0,0 0-170 0 0,33 10-116 0 0,106 32-83 0 0,-48-38-5 0 0,-72-8-239 0 0,160-35-2151 0 0,-120 25-5272 0 0,-38 8-1806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6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1 12891 0 0,'0'0'1140'0'0,"0"0"-348"0"0,0 0 31 0 0,0 0 213 0 0,0 0 111 0 0,0 0-143 0 0,0 0-368 0 0,0 0-295 0 0,0 0-200 0 0,0 0-96 0 0,0 0-53 0 0,0 0-56 0 0,0 0-94 0 0,-7 24-136 0 0,-22 74-206 0 0,21-73-403 0 0,15-32-8373 0 0,-6 3 483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10474 0 0,'0'0'1072'0'0,"0"0"-591"0"0,0 0-289 0 0,0 0 72 0 0,0 0 88 0 0,0 0-104 0 0,0 0-320 0 0,0 0-672 0 0,0 0-1601 0 0,0 0-5088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600 0 0 0 0,'0'0'535'0'0,"0"0"989"0"0,0 0 211 0 0,0 0-248 0 0,0 0-355 0 0,0 0-301 0 0,0 0-177 0 0,0 0-56 0 0,5 7 6977 0 0,-59 13-5840 0 0,-255 79-1580 0 0,224-52-148 0 0,88-25-33 0 0,33 1 316 0 0,-6-12-140 0 0,1-1 0 0 0,0-1 1 0 0,0-2-1 0 0,1-1 0 0 0,0-2 1 0 0,0-1-1 0 0,9-1-150 0 0,49 7 343 0 0,28 8 50 0 0,-117-16-377 0 0,-1 0 0 0 0,0 0-1 0 0,0 1 1 0 0,0-1 0 0 0,1 0 0 0 0,-1 0-1 0 0,-1 1 1 0 0,1-1 0 0 0,0 0 0 0 0,0 0-1 0 0,0 1 1 0 0,-1-1 0 0 0,1 0 0 0 0,-1 0-1 0 0,1 0 1 0 0,-1 1 0 0 0,1-1-1 0 0,-1 0 1 0 0,0 0 0 0 0,1 0 0 0 0,-1 0-1 0 0,0 0 1 0 0,0 0 0 0 0,0 0 0 0 0,0 0-1 0 0,0-1 1 0 0,0 1 0 0 0,0 0 0 0 0,0 0-1 0 0,0-1 1 0 0,0 1 0 0 0,0-1-1 0 0,0 1 1 0 0,-1-1 0 0 0,1 1-16 0 0,0-1 11 0 0,-143 73 91 0 0,97-54-150 0 0,-70 31-193 0 0,2 6 0 0 0,-22 18 241 0 0,132-70-22 0 0,0-2 0 0 0,0 0 0 0 0,0 0 0 0 0,0 1 0 0 0,1-1 1 0 0,-1 1-1 0 0,1 0 0 0 0,0 1 0 0 0,0-1 0 0 0,0 1 0 0 0,1 0 0 0 0,-1 0 0 0 0,1 0 1 0 0,0 0-1 0 0,0 1 0 0 0,0-1 0 0 0,0 1 0 0 0,1-1 0 0 0,0 1 0 0 0,0 0 1 0 0,0 0-1 0 0,1 0 0 0 0,0 1 22 0 0,3-4 14 0 0,0 1 1 0 0,0 0-1 0 0,1-1 1 0 0,-1 0-1 0 0,1 1 1 0 0,-1-1-1 0 0,1 0 1 0 0,0 0-1 0 0,0 0 1 0 0,0-1-1 0 0,0 1 1 0 0,0-1-1 0 0,1 0 1 0 0,-1 0-1 0 0,0 0 1 0 0,1 0-1 0 0,-1 0 1 0 0,1-1-1 0 0,-1 1 0 0 0,0-1 1 0 0,2 0-15 0 0,31 1 259 0 0,-1-1-1 0 0,1-2 1 0 0,0-1 0 0 0,-1-2 0 0 0,32-8-259 0 0,162-38 1278 0 0,-214 46-1133 0 0,-1 0-2088 0 0,-9 4-2799 0 0,0 1-3341 0 0,-5 0 179 0 0</inkml:trace>
  <inkml:trace contextRef="#ctx0" brushRef="#br0" timeOffset="914.956">760 781 0 0 0,'0'0'228'0'0,"0"0"783"0"0,0 0 108 0 0,0 0 182 0 0,0 0 361 0 0,0 0 285 0 0,0 0-14 0 0,0 0-252 0 0,0 0-288 0 0,0 0-269 0 0,0 0-173 0 0,0 0-95 0 0,17-22-83 0 0,50-70-88 0 0,30-53 1537 0 0,37-37-1004 0 0,-86 131-1018 0 0,-40 77-668 0 0,-19 220 515 0 0,11-243-46 0 0,0 0-1 0 0,1 0 1 0 0,-1 0 0 0 0,1-1 0 0 0,0 1-1 0 0,0 0 1 0 0,0 0 0 0 0,0 0 0 0 0,0 0-1 0 0,1-1 1 0 0,-1 1 0 0 0,1-1 0 0 0,-1 1-1 0 0,1-1 1 0 0,0 0 0 0 0,0 1 0 0 0,0-1-1 0 0,1 0 1 0 0,-1 0 0 0 0,0 0-1 0 0,1-1 1 0 0,-1 1 0 0 0,1-1 0 0 0,-1 1-1 0 0,1-1 1 0 0,0 0 0 0 0,0 0 0 0 0,0 0-1 0 0,0 0 1 0 0,-1 0 0 0 0,1-1 0 0 0,0 0-1 0 0,0 1 1 0 0,0-1 0 0 0,0 0 0 0 0,0 0-1 0 0,0-1 1 0 0,0 1 0 0 0,0 0 0 0 0,0-1-1 0 0,0 0 1 0 0,0 0 0 0 0,0 0-1 0 0,0 0 1 0 0,2-1-1 0 0,16-19 25 0 0,-2 0 1 0 0,1-1-1 0 0,-2 0 0 0 0,-1-2 0 0 0,-1 0 0 0 0,-1-1 0 0 0,-2-1 0 0 0,0 0 1 0 0,0-3-26 0 0,29-52-23 0 0,51-70 33 0 0,-118 232-41 0 0,14-59 98 0 0,1 2 1 0 0,1-1-1 0 0,2 1 1 0 0,0 0-1 0 0,2 1 1 0 0,0 0-1 0 0,2 0 1 0 0,1 0-1 0 0,0 0 1 0 0,3 20-68 0 0,1-38-15 0 0,0 1 0 0 0,0-1 1 0 0,0 0-1 0 0,1 0 0 0 0,1 0 1 0 0,-1-1-1 0 0,1 1 0 0 0,0-1 1 0 0,0 1-1 0 0,1-1 0 0 0,0-1 1 0 0,0 1-1 0 0,0-1 0 0 0,1 0 1 0 0,0 0-1 0 0,0 1 15 0 0,6 0-1193 0 0,-3-2-1998 0 0,-5 0-6909 0 0,-2-4 4045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9.9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1 477 0 0 0,'0'0'1211'0'0,"0"0"543"0"0,0 0-90 0 0,0 0-312 0 0,0 0-189 0 0,0 0-103 0 0,0 0-29 0 0,0 0 27 0 0,0 0-21 0 0,2-3-44 0 0,15-12 820 0 0,-16 15-1004 0 0,-1 0-71 0 0,0 0-94 0 0,0 0-122 0 0,0 0-149 0 0,0 0-119 0 0,-5 397 1297 0 0,21-324-1791 0 0,-20-140 952 0 0,2 56-695 0 0,-1-4 6 0 0,0-1 0 0 0,1 0 0 0 0,1 0-1 0 0,0 0 1 0 0,1 0 0 0 0,1 0 0 0 0,0 0 0 0 0,3-10-23 0 0,5-5 34 0 0,1 1 0 0 0,2 1 0 0 0,1-1 0 0 0,1 2 0 0 0,1 0 0 0 0,1 1 0 0 0,2 0 0 0 0,0 2 0 0 0,2 0 0 0 0,1 1 0 0 0,1 1 0 0 0,5-3-34 0 0,2 11 0 0 0,-29 40 36 0 0,-14 108-191 0 0,36-118-1850 0 0,-1-15-2567 0 0,-13 0 226 0 0,-1 0-4719 0 0</inkml:trace>
  <inkml:trace contextRef="#ctx0" brushRef="#br0" timeOffset="2384.018">396 878 0 0 0,'0'0'1320'0'0,"0"0"590"0"0,0 0 216 0 0,0 0 77 0 0,0 0-76 0 0,0 0-293 0 0,0 0-418 0 0,0 0-386 0 0,0 0-274 0 0,0 0-153 0 0,0 0-58 0 0,0 0-39 0 0,6 2 679 0 0,-8 118-2701 0 0,7-121-5227 0 0,3-6 2062 0 0,-5 1 848 0 0,0 1 3045 0 0</inkml:trace>
  <inkml:trace contextRef="#ctx0" brushRef="#br0" timeOffset="2866.473">525 598 0 0 0,'0'0'665'0'0,"0"0"689"0"0,0 0 364 0 0,0 0 141 0 0,0 0-147 0 0,0 0-338 0 0,0 0-377 0 0,0 0-330 0 0,0 0-195 0 0,0 0-58 0 0,0 0 14 0 0,0 0 9 0 0,-5-7 519 0 0,-6 21-66 0 0,10-14 1054 0 0,2-7-990 0 0,-1 7-917 0 0,0 0 6 0 0,0 0-10 0 0,0 0-10 0 0,0 0-20 0 0,0 0-46 0 0,-6 9-359 0 0,5-6-6360 0 0,4-3 2593 0 0,3 0-1435 0 0</inkml:trace>
  <inkml:trace contextRef="#ctx0" brushRef="#br0" timeOffset="3964.593">433 87 0 0 0,'0'0'696'0'0,"0"0"546"0"0,0 0 137 0 0,0 0-4 0 0,0 0 33 0 0,-7-10-16 0 0,-24-26-34 0 0,28 22 5439 0 0,23 10-7126 0 0,-15 4 1025 0 0,48-9 91 0 0,1 2 0 0 0,0 3 1 0 0,0 2-1 0 0,0 3-787 0 0,-52-1 13 0 0,0-1-1 0 0,1 1 1 0 0,-1 0 0 0 0,0 0 0 0 0,0 0 0 0 0,0 0-1 0 0,0 0 1 0 0,0 0 0 0 0,0 1 0 0 0,0-1 0 0 0,0 1-1 0 0,0-1 1 0 0,0 1 0 0 0,0 0 0 0 0,0 0 0 0 0,0 0 0 0 0,0 0-1 0 0,-1 0 1 0 0,1 0 0 0 0,0 0 0 0 0,-1 0 0 0 0,1 1-1 0 0,-1-1 1 0 0,1 1 0 0 0,-1 0 0 0 0,0-1 0 0 0,0 1-1 0 0,1 0 1 0 0,-1-1 0 0 0,0 1 0 0 0,0 0 0 0 0,-1 0-1 0 0,1 0 1 0 0,0 0 0 0 0,-1 0 0 0 0,1 0 0 0 0,-1 0-1 0 0,0 0 1 0 0,0 0 0 0 0,1 0 0 0 0,-1 0 0 0 0,-1 1 0 0 0,1-1-1 0 0,0 0 1 0 0,0 0 0 0 0,-1 0 0 0 0,1 0 0 0 0,-1 1-13 0 0,-6 8 54 0 0,0 0 0 0 0,-1 0 0 0 0,0-1 1 0 0,-1-1-1 0 0,0 1 0 0 0,0-1 0 0 0,-1-1 1 0 0,0 0-1 0 0,-1 1-54 0 0,-14 11 76 0 0,-36 18 173 0 0,94-30 199 0 0,232-67-501 0 0,-232 62-2488 0 0,-15 8-4790 0 0,-13-3-3399 0 0</inkml:trace>
  <inkml:trace contextRef="#ctx0" brushRef="#br0" timeOffset="4661.464">1438 521 2401 0 0,'0'0'1869'0'0,"0"0"-448"0"0,0 0-161 0 0,0 0 168 0 0,0 0 203 0 0,0 0-13 0 0,0 0-293 0 0,0 0-402 0 0,0 0-315 0 0,0 0-150 0 0,0 0-49 0 0,0 0-22 0 0,0 0-15 0 0,-11 20-34 0 0,-68 122 330 0 0,68-121-651 0 0,-1 0 1 0 0,-1-1 0 0 0,0-1-1 0 0,-2 0 1 0 0,0-1 0 0 0,-2-1-1 0 0,1 0 1 0 0,-2-1-1 0 0,0-1 1 0 0,-1-1 0 0 0,-1 0-1 0 0,0-1 1 0 0,-17 7-18 0 0,26-14-174 0 0,-1 0 0 0 0,0-1 0 0 0,0 0 1 0 0,-1-1-1 0 0,1-1 0 0 0,-1 0 0 0 0,0 0 0 0 0,0-1 0 0 0,0-1 0 0 0,0 0 1 0 0,-12-1 173 0 0,21-3 0 0 0,0 1-1 0 0,1-1 1 0 0,-1 0 0 0 0,1 0 0 0 0,0-1 0 0 0,0 1 0 0 0,0-1 0 0 0,1 0 0 0 0,-1 1 0 0 0,1-1 0 0 0,0 0 0 0 0,0 0 0 0 0,0-1-1 0 0,1 1 1 0 0,-1 0 0 0 0,1-1 0 0 0,0 1 0 0 0,0-1 0 0 0,1 1 0 0 0,-1-1 0 0 0,1 1 0 0 0,0-1 0 0 0,0 1 0 0 0,1-1 0 0 0,-1 1-1 0 0,1-1 1 0 0,0 1 0 0 0,0 0 0 0 0,0-1 0 0 0,1 1 0 0 0,0 0 0 0 0,1-4 0 0 0,3-6 133 0 0,1-1-1 0 0,1 1 1 0 0,0 0 0 0 0,0 0-1 0 0,1 1 1 0 0,1 0 0 0 0,1 1-1 0 0,-1 0 1 0 0,2 0 0 0 0,0 2-1 0 0,0-1 1 0 0,1 1-1 0 0,0 1 1 0 0,0 0 0 0 0,1 1-1 0 0,1 1 1 0 0,11-5-133 0 0,-19 12 81 0 0,1 0-1 0 0,-1 0 1 0 0,0 1-1 0 0,0-1 1 0 0,0 2-1 0 0,1-1 1 0 0,-1 1 0 0 0,0 0-1 0 0,-1 1 1 0 0,1-1-1 0 0,0 1 1 0 0,-1 1-1 0 0,0-1 1 0 0,1 1-1 0 0,-1 0 1 0 0,-1 1 0 0 0,1-1-1 0 0,-1 1 1 0 0,1 0-1 0 0,-1 1 1 0 0,-1-1-1 0 0,1 1 1 0 0,-1 0 0 0 0,0 0-1 0 0,0 0 1 0 0,-1 1-1 0 0,0-1 1 0 0,2 7-81 0 0,18 19 127 0 0,-17-23-513 0 0,101 109 2214 0 0,-40-86-3838 0 0,12-40-8751 0 0,-71 4 2022 0 0</inkml:trace>
  <inkml:trace contextRef="#ctx0" brushRef="#br0" timeOffset="4978.462">1779 878 3113 0 0,'0'0'1259'0'0,"0"0"-274"0"0,0 0 138 0 0,0 0 353 0 0,0 0 195 0 0,0 0-100 0 0,0 0-393 0 0,0 0-411 0 0,0 0-242 0 0,0 0-139 0 0,0 0-89 0 0,0 0-70 0 0,0 0-59 0 0,-1 22-57 0 0,-3 65-55 0 0,12-45-351 0 0,-4-39-271 0 0,8-2-5494 0 0,-10-1 2177 0 0,-1 0-226 0 0</inkml:trace>
  <inkml:trace contextRef="#ctx0" brushRef="#br0" timeOffset="5228.77">1773 488 5945 0 0,'0'0'2705'0'0,"0"0"-609"0"0,0 0-327 0 0,0 0-73 0 0,0 0-224 0 0,0 0-343 0 0,0 0-489 0 0,0 0-304 0 0,0 0-200 0 0,0 0-104 0 0,0 0-80 0 0,0 0-200 0 0,0 0-336 0 0,-20 63-825 0 0,22-63-1983 0 0,0 3-8211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09.2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1 0 0 0,'0'0'139'0'0,"0"0"126"0"0,0 0-2 0 0,0 0 50 0 0,0 0 117 0 0,1 12 785 0 0,-11 106 1847 0 0,-3 146-3419 0 0,-11-1 0 0 0,-23 73 357 0 0,-27 90-4973 0 0,68-402 4973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174 200 0 0 0,'0'0'1431'0'0,"0"0"572"0"0,0 0 262 0 0,0 0-30 0 0,0 0-227 0 0,0 0-373 0 0,0 0-229 0 0,0 0-153 0 0,0 0-204 0 0,0 0-195 0 0,0 0-183 0 0,0 0-160 0 0,11-3 543 0 0,150 25 2733 0 0,86-15-2514 0 0,-241-7-1247 0 0,135 7 175 0 0,-148-5 1338 0 0,-222-96-1185 0 0,213 84-364 0 0,0 0 0 0 0,1-1 1 0 0,0 0-1 0 0,1-1 0 0 0,0-1 1 0 0,1 0-1 0 0,1-1 0 0 0,-7-10 10 0 0,19 5-3427 0 0,34 16-7460 0 0,-27 3 7679 0 0,3 0-4747 0 0</inkml:trace>
  <inkml:trace contextRef="#ctx0" brushRef="#br0" timeOffset="-1036.521">340 620 0 0 0,'0'0'1750'0'0,"0"0"339"0"0,0 0 33 0 0,0 0-260 0 0,0 0-376 0 0,0 0-347 0 0,0 0-213 0 0,0 0-91 0 0,0 0-49 0 0,0 0-19 0 0,3-7 3315 0 0,-5 22-3943 0 0,-1 0 1 0 0,0 0-1 0 0,-1 0 0 0 0,-1 0 1 0 0,-1-1-1 0 0,0 0 0 0 0,-1 0 1 0 0,0 0-1 0 0,-1-1 0 0 0,-9 12-139 0 0,-5 11 104 0 0,-93 181-128 0 0,114-215 24 0 0,-1 0-1 0 0,1 0 0 0 0,0 0 0 0 0,1 0 0 0 0,-1 0 0 0 0,0 0 0 0 0,1 0 0 0 0,-1 0 0 0 0,1 0 0 0 0,-1 0 0 0 0,1 0 0 0 0,0 1 0 0 0,0-1 0 0 0,0 0 1 0 0,0 0-1 0 0,1 0 0 0 0,-1 0 0 0 0,0 1 0 0 0,1-1 0 0 0,0 0 0 0 0,-1 0 0 0 0,1 0 0 0 0,0 0 0 0 0,0 0 0 0 0,0 0 0 0 0,0 0 0 0 0,0-1 0 0 0,1 1 1 0 0,-1 0-1 0 0,1-1 0 0 0,-1 1 0 0 0,1-1 0 0 0,-1 1 0 0 0,1-1 0 0 0,0 0 0 0 0,0 1 0 0 0,0-1 0 0 0,-1 0 0 0 0,1 0 0 0 0,0 0 0 0 0,0-1 0 0 0,1 1 1 0 0,-1 0-1 0 0,0-1 0 0 0,0 0 0 0 0,2 1 1 0 0,145 2 1007 0 0,4-31-265 0 0,-134 26-588 0 0,-12 1-3579 0 0,-22-4-3499 0 0,1 1-2269 0 0,10 0 7557 0 0</inkml:trace>
  <inkml:trace contextRef="#ctx0" brushRef="#br0" timeOffset="-560.737">1 575 2192 0 0,'0'0'1365'0'0,"0"0"-65"0"0,0 0 226 0 0,0 0 330 0 0,0 0 181 0 0,0 0-156 0 0,0 0-374 0 0,0 0-385 0 0,0 0-281 0 0,0 0-126 0 0,0 0-75 0 0,0 0-40 0 0,20-8-38 0 0,120-42 834 0 0,-127 46-1174 0 0,4-3-40 0 0,1 2 0 0 0,0 0 0 0 0,0 1 0 0 0,0 1 0 0 0,0 0 0 0 0,1 2 0 0 0,-1 0 0 0 0,9 1-182 0 0,-21 2 36 0 0,0 0 0 0 0,0 0 0 0 0,-1 1 0 0 0,1 0 0 0 0,-1 0 0 0 0,1 0 0 0 0,-1 0 0 0 0,0 1 0 0 0,0 0 0 0 0,-1 0 1 0 0,1 1-1 0 0,-1-1 0 0 0,0 1 0 0 0,0 0 0 0 0,0 0 0 0 0,2 5-36 0 0,24 25 210 0 0,-22-27-127 0 0,0-1-1 0 0,1 0 1 0 0,0 0 0 0 0,0-1 0 0 0,0-1 0 0 0,1 1 0 0 0,-1-2-1 0 0,1 1 1 0 0,1-1 0 0 0,-1-1 0 0 0,0 0 0 0 0,1 0 0 0 0,0-1-1 0 0,-1 0 1 0 0,1-1 0 0 0,0 0 0 0 0,3-1-83 0 0,-7 1 42 0 0,1-1 1 0 0,0 0-1 0 0,0 0 0 0 0,0-1 0 0 0,0 0 1 0 0,0-1-1 0 0,-1 1 0 0 0,1-1 1 0 0,-1-1-1 0 0,1 0 0 0 0,-1 0 0 0 0,0 0 1 0 0,0-1-1 0 0,0 0 0 0 0,0 0 1 0 0,-1-1-1 0 0,6-4-42 0 0,-11-8-3050 0 0,-5 13-1529 0 0,-1 3-3773 0 0,4 1 201 0 0</inkml:trace>
  <inkml:trace contextRef="#ctx0" brushRef="#br0" timeOffset="15227.474">984 19 0 0 0,'13'18'4'0'0,"-21"19"2"0"0,0-14 141 0 0,-21 133 2331 0 0,-53 693-2194 0 0,65-505-3168 0 0,15-309 2849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9:19.8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 0 0 0,'0'0'1008'0'0,"0"0"35"0"0,0 0 328 0 0,0 0 372 0 0,0 0 159 0 0,0 0-118 0 0,0 0-286 0 0,0 0-255 0 0,0 0-127 0 0,0 0-46 0 0,5-1-22 0 0,3 0-732 0 0,11-1 3427 0 0,-8 24-550 0 0,-9-10-3052 0 0,0-1 1 0 0,-1 1-1 0 0,0-1 0 0 0,0 1 0 0 0,-2 0 1 0 0,1-1-1 0 0,-1 1 0 0 0,-1-1 0 0 0,0 1 0 0 0,-1-1 1 0 0,0 0-1 0 0,-1 0 0 0 0,0 0 0 0 0,0 0 1 0 0,-1-1-1 0 0,-1 0 0 0 0,0 0 0 0 0,0 0 1 0 0,-1 0-1 0 0,0-1 0 0 0,-1 0 0 0 0,-8 7-141 0 0,5-3 37 0 0,6-7-30 0 0,0 0 1 0 0,0 0-1 0 0,0 0 1 0 0,-1-1-1 0 0,0 1 1 0 0,0-1-1 0 0,0-1 1 0 0,-1 1-1 0 0,0-1 1 0 0,1 0-1 0 0,-1-1 1 0 0,-1 1-1 0 0,1-1 0 0 0,0-1 1 0 0,-1 0-1 0 0,-6 2-7 0 0,-3-48-2966 0 0,27 5-5737 0 0,-6 30 3606 0 0,0 1-3478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2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520 239 6777 0 0,'0'0'729'0'0,"0"0"-352"0"0,0 0-198 0 0,0 0 23 0 0,0 0 175 0 0,0 0 93 0 0,0 0-19 0 0,0 0-134 0 0,0 0-171 0 0,0 0-80 0 0,0 0-24 0 0,-16 27 45 0 0,-50 89 39 0 0,0 7 66 0 0,-86 129 163 0 0,151-250-351 0 0,-22 30 133 0 0,0-1 0 0 0,-3-1 1 0 0,0-1-1 0 0,-2-1 1 0 0,0-2-1 0 0,-21 14-137 0 0,49-40 71 0 0,0-1 0 0 0,0 1 0 0 0,0 0 0 0 0,0-1-1 0 0,0 1 1 0 0,0 0 0 0 0,-1-1 0 0 0,1 1 0 0 0,0-1 0 0 0,0 1 0 0 0,0 0 0 0 0,-1 0-1 0 0,1-1 1 0 0,0 1 0 0 0,0 0 0 0 0,-1-1 0 0 0,1 1 0 0 0,0 0 0 0 0,0 0-1 0 0,-1-1 1 0 0,1 1 0 0 0,0 0 0 0 0,-1 0 0 0 0,1 0 0 0 0,0-1 0 0 0,-1 1-1 0 0,1 0 1 0 0,-1 0 0 0 0,1 0 0 0 0,0 0 0 0 0,-1 0 0 0 0,1 0 0 0 0,0 0-1 0 0,-1 0 1 0 0,1 0 0 0 0,-1 0 0 0 0,1 0 0 0 0,0 0 0 0 0,-1 0 0 0 0,1 0 0 0 0,-1 0-1 0 0,1 0 1 0 0,0 0 0 0 0,-1 1 0 0 0,1-1 0 0 0,0 0 0 0 0,-1 0 0 0 0,1 0-1 0 0,0 1 1 0 0,-1-1 0 0 0,1 0 0 0 0,0 0-71 0 0,19-36 299 0 0,-17 33-207 0 0,185-255 556 0 0,-110 161-431 0 0,213-248 593 0 0,-258 321-741 0 0,-23 51-944 0 0,-1 207 709 0 0,-29 134 310 0 0,20-357-65 0 0,0 0 0 0 0,-1 0 0 0 0,0 0 0 0 0,-1-1 1 0 0,0 1-1 0 0,-1 0 0 0 0,0-1 0 0 0,0 0 0 0 0,-1 0 1 0 0,-1 0-1 0 0,0-1 0 0 0,0 0 0 0 0,-7 8-79 0 0,10-16 102 0 0,-1 0 0 0 0,0 0 1 0 0,1 0-1 0 0,-1-1 0 0 0,0 1 0 0 0,1-1 0 0 0,-1 0 1 0 0,0 0-1 0 0,1 0 0 0 0,-1-1 0 0 0,0 1 0 0 0,1-1 1 0 0,-1 0-1 0 0,1 0 0 0 0,-1 0 0 0 0,1-1 0 0 0,-1 1 1 0 0,1-1-1 0 0,0 0 0 0 0,0 0 0 0 0,0 0 0 0 0,0 0 1 0 0,0 0-1 0 0,0-1 0 0 0,0 1 0 0 0,1-1 0 0 0,0 0 0 0 0,-1 0 1 0 0,1 0-1 0 0,0 0 0 0 0,-2-3-102 0 0,-5-4 35 0 0,-25-29-440 0 0,1-2-1 0 0,2-1 0 0 0,1-1 0 0 0,2-4 406 0 0,13 24-473 0 0,-33-53-3378 0 0,42 67 1467 0 0,2 6-1950 0 0,3 2-3877 0 0</inkml:trace>
  <inkml:trace contextRef="#ctx0" brushRef="#br0" timeOffset="431.076">967 755 11258 0 0,'0'0'1942'0'0,"0"0"-1550"0"0,0 0-501 0 0,0 0 70 0 0,0 0 205 0 0,0 0 131 0 0,0 0 8 0 0,0 0-71 0 0,-11 34-80 0 0,-35 105-56 0 0,27-61 66 0 0,17-69-112 0 0,1-2 92 0 0,-1 0 0 0 0,1 1 0 0 0,-1-1 1 0 0,-1 0-1 0 0,1 0 0 0 0,-1-1 1 0 0,-1 1-1 0 0,1-1 0 0 0,-1 1 0 0 0,0-1 1 0 0,0 0-1 0 0,-3 2-144 0 0,6-7 88 0 0,0-1 1 0 0,0 0-1 0 0,0 1 1 0 0,-1-1-1 0 0,1 0 1 0 0,0 0-1 0 0,0 0 1 0 0,0 0 0 0 0,-1 0-1 0 0,1 0 1 0 0,0 0-1 0 0,0 0 1 0 0,0 0-1 0 0,-1 0 1 0 0,1-1-1 0 0,0 1 1 0 0,0 0-1 0 0,0-1 1 0 0,0 1-1 0 0,0-1 1 0 0,0 0-1 0 0,-1 1 1 0 0,1-1-1 0 0,1 0 1 0 0,-1 1-1 0 0,0-1 1 0 0,0 0-1 0 0,0 0 1 0 0,0 0-1 0 0,1 0 1 0 0,-1 0-1 0 0,0 0 1 0 0,1 0-1 0 0,-1 0 1 0 0,0 0-1 0 0,1 0 1 0 0,0 0-1 0 0,-1-1 1 0 0,1 1-1 0 0,0 0 1 0 0,-1 0-1 0 0,1 0 1 0 0,0-1-1 0 0,0 1 1 0 0,0 0-1 0 0,0 0 1 0 0,0 0 0 0 0,0-1-1 0 0,1 1 1 0 0,-1 0-1 0 0,0 0 1 0 0,1 0-1 0 0,-1 0 1 0 0,1-1-89 0 0,-3-16 71 0 0,1 0 0 0 0,1 0 1 0 0,1 0-1 0 0,0 0 0 0 0,2 0 1 0 0,0 1-1 0 0,1-1 0 0 0,0 1 1 0 0,2-1-1 0 0,0 2 0 0 0,1-1 1 0 0,0 1-1 0 0,2-1 0 0 0,6-9-71 0 0,12-13-13 0 0,1 0-1 0 0,2 1 0 0 0,1 2 1 0 0,34-30 13 0 0,-47 50 9 0 0,0 1 1 0 0,0 1 0 0 0,2 0-1 0 0,0 1 1 0 0,0 1 0 0 0,1 1-1 0 0,0 1 1 0 0,10-2-10 0 0,-29 10-25 0 0,-1 1-1 0 0,1 0 0 0 0,0 0 1 0 0,-1 0-1 0 0,1 0 1 0 0,0 0-1 0 0,0 0 1 0 0,0 0-1 0 0,0 1 1 0 0,0-1-1 0 0,0 1 1 0 0,0 0-1 0 0,0-1 1 0 0,0 1-1 0 0,0 0 0 0 0,0 0 1 0 0,0 0-1 0 0,0 0 1 0 0,0 0-1 0 0,0 1 1 0 0,0-1-1 0 0,0 1 1 0 0,0-1-1 0 0,0 1 1 0 0,-1 0-1 0 0,1 0 0 0 0,0 0 1 0 0,0 0-1 0 0,0 0 1 0 0,-1 0-1 0 0,1 0 1 0 0,-1 0-1 0 0,1 1 1 0 0,-1-1-1 0 0,1 1 1 0 0,-1-1-1 0 0,0 1 0 0 0,1 0 1 0 0,-1 0 25 0 0,-2 8-33 0 0,0-1-1 0 0,-1 1 1 0 0,0 0 0 0 0,-1-1-1 0 0,0 1 1 0 0,0-1 0 0 0,-1 0-1 0 0,0 0 1 0 0,-1 0 0 0 0,0 0-1 0 0,0-1 1 0 0,-1 0 0 0 0,0 0-1 0 0,0 0 1 0 0,-1-1 0 0 0,0 1 33 0 0,-128 106-394 0 0,121-104 289 0 0,8-5-147 0 0,-84 57-890 0 0,25-33-7118 0 0,62-29 3364 0 0,1 0-972 0 0</inkml:trace>
  <inkml:trace contextRef="#ctx0" brushRef="#br0" timeOffset="1031.866">1317 843 216 0 0,'0'0'1919'0'0,"0"0"-519"0"0,0 0-225 0 0,0 0 127 0 0,0 0 206 0 0,0 0 25 0 0,0 0-236 0 0,0 0-333 0 0,0 0-275 0 0,0 0-151 0 0,0 0-40 0 0,0 0 14 0 0,0 0 9 0 0,1 10-51 0 0,-5 81 458 0 0,0-72-772 0 0,-2-1 0 0 0,0 1 0 0 0,0-1 0 0 0,-2 0-1 0 0,-1-1 1 0 0,0 0 0 0 0,-1 0 0 0 0,0-1 0 0 0,-4 3-156 0 0,6-17 3783 0 0,11-20-2550 0 0,12-24-916 0 0,15-22-193 0 0,3 3-1 0 0,3 0 1 0 0,2 3-1 0 0,2 1 1 0 0,5-1-124 0 0,-22 27 13 0 0,2 2 0 0 0,1 0 1 0 0,1 2-1 0 0,1 0 0 0 0,8-3-13 0 0,-31 26 0 0 0,1 0-1 0 0,0 0 0 0 0,0 1 0 0 0,0 0 1 0 0,0 0-1 0 0,0 0 0 0 0,0 1 0 0 0,1 0 1 0 0,-1 0-1 0 0,1 0 0 0 0,0 1 1 0 0,0 0-1 0 0,6 0 1 0 0,-10 3-15 0 0,-1 0 0 0 0,1 0 0 0 0,-1 1 0 0 0,0-1 0 0 0,0 1 0 0 0,0-1 0 0 0,0 1 0 0 0,0 0 0 0 0,0-1-1 0 0,-1 1 1 0 0,1 0 0 0 0,-1 0 0 0 0,0 0 0 0 0,0 1 0 0 0,0-1 0 0 0,0 0 0 0 0,0 0 0 0 0,-1 0 0 0 0,1 1 0 0 0,-1-1 0 0 0,0 0 0 0 0,0 1 0 0 0,-1-1 0 0 0,1 0 0 0 0,-1 3 15 0 0,1 4 19 0 0,0 0 0 0 0,-1-1 0 0 0,-1 1 0 0 0,1 0 0 0 0,-1-1 0 0 0,-1 1 0 0 0,0-1 0 0 0,0 0 0 0 0,-1 0 0 0 0,0 0 0 0 0,-1 0 0 0 0,1-1 0 0 0,-2 0 1 0 0,-4 6-20 0 0,4-5-15 0 0,-1-1 1 0 0,0 1 0 0 0,0-1 0 0 0,-1-1 0 0 0,0 0 0 0 0,0 0 0 0 0,-1 0 0 0 0,0-1 0 0 0,0 0 0 0 0,0-1 0 0 0,-1 0 0 0 0,0-1-1 0 0,0 0 1 0 0,0 0 0 0 0,0-1 0 0 0,-8 1 14 0 0,10-2-305 0 0,-40 3-1728 0 0,31-23-4517 0 0,17-4-2359 0 0,0 11 4160 0 0</inkml:trace>
  <inkml:trace contextRef="#ctx0" brushRef="#br0" timeOffset="1280.449">2121 0 13483 0 0,'0'0'1618'0'0,"0"0"-664"0"0,0 0-504 0 0,0 0-45 0 0,0 0 142 0 0,0 0 156 0 0,0 0 72 0 0,0 0-36 0 0,0 0-139 0 0,0 0-155 0 0,-18 35-142 0 0,-55 112-144 0 0,32-37 34 0 0,-8 73-285 0 0,31-58-3984 0 0,15-99 1024 0 0,-1 0-4871 0 0,4-15 1692 0 0</inkml:trace>
  <inkml:trace contextRef="#ctx0" brushRef="#br0" timeOffset="1783.885">2167 449 7290 0 0,'0'0'2055'0'0,"0"0"-630"0"0,0 0-326 0 0,0 0-9 0 0,0 0-38 0 0,0 0-162 0 0,0 0-186 0 0,0 0-160 0 0,0 0-57 0 0,0 0-17 0 0,0 0-52 0 0,0 0-85 0 0,-5 22-67 0 0,-16 67-57 0 0,13 2 344 0 0,10-88-453 0 0,1 0 0 0 0,-1 0 0 0 0,1-1 0 0 0,0 1 0 0 0,0-1-1 0 0,0 0 1 0 0,0 1 0 0 0,1-1 0 0 0,-1-1 0 0 0,1 1 0 0 0,-1 0 0 0 0,1-1-1 0 0,-1 0 1 0 0,1 0 0 0 0,0 0 0 0 0,-1 0 0 0 0,1-1 0 0 0,0 1 0 0 0,0-1-1 0 0,0 0 1 0 0,-1 0 0 0 0,1-1 0 0 0,0 1 0 0 0,0-1 0 0 0,0 1 0 0 0,-1-1-1 0 0,1 0 1 0 0,-1-1 0 0 0,1 1 0 0 0,0-1 0 0 0,-1 1 0 0 0,0-1-100 0 0,33-23 283 0 0,-2-1 1 0 0,-1-2-1 0 0,-1-1 0 0 0,-1-1 1 0 0,-2-2-1 0 0,-1-1 0 0 0,-1-1 1 0 0,4-11-284 0 0,12-3 55 0 0,-37 70-894 0 0,-8 321 25 0 0,22 211-578 0 0,-21-541 1391 0 0,0-1-1 0 0,-1 0 1 0 0,0 1-1 0 0,-1-1 1 0 0,0-1 0 0 0,-1 1-1 0 0,-1 0 1 0 0,1-1 0 0 0,-2 0-1 0 0,0 0 1 0 0,-5 8 1 0 0,8-14 40 0 0,-1-1-1 0 0,1 1 1 0 0,-1-1-1 0 0,0 0 1 0 0,0 0-1 0 0,0 0 1 0 0,-1-1-1 0 0,1 0 1 0 0,-1 1 0 0 0,0-1-1 0 0,0-1 1 0 0,0 1-1 0 0,0-1 1 0 0,-1 0-1 0 0,1 0 1 0 0,0-1-1 0 0,-1 1 1 0 0,1-1 0 0 0,-1-1-1 0 0,0 1 1 0 0,1-1-1 0 0,-1 0 1 0 0,0 0-1 0 0,1 0 1 0 0,-1-1-1 0 0,-2 0-39 0 0,3-1 40 0 0,0-1 0 0 0,0 0-1 0 0,0 0 1 0 0,0 0 0 0 0,0-1-1 0 0,1 0 1 0 0,-1 0-1 0 0,1 0 1 0 0,0 0 0 0 0,0 0-1 0 0,1-1 1 0 0,-1 0 0 0 0,1 0-1 0 0,0 0 1 0 0,0 0-1 0 0,1 0 1 0 0,-1-1 0 0 0,1 1-1 0 0,0-1 1 0 0,1 1-1 0 0,0-1 1 0 0,-1 0 0 0 0,2 0-1 0 0,-1-3-39 0 0,-2-10-31 0 0,1 1 0 0 0,1-1 0 0 0,1 1 0 0 0,1-1-1 0 0,0 0 1 0 0,2 1 0 0 0,0 0 0 0 0,1-1 0 0 0,0 1-1 0 0,2 1 1 0 0,0-1 0 0 0,1 1 0 0 0,8-15 31 0 0,109-165-2689 0 0,-77 136-997 0 0,1 1-3506 0 0,-23 29-2158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5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0 6785 0 0,'0'0'1222'0'0,"0"0"-442"0"0,0 0-281 0 0,0 0 12 0 0,0 0 214 0 0,0 0 206 0 0,0 0 35 0 0,-31 6-113 0 0,-97 20-258 0 0,124-26-568 0 0,0 1-1 0 0,0-1 1 0 0,1 1 0 0 0,-1 0 0 0 0,0 1-1 0 0,0-1 1 0 0,1 1 0 0 0,-1 0 0 0 0,1-1-1 0 0,-1 2 1 0 0,1-1 0 0 0,0 0-1 0 0,0 1 1 0 0,0-1 0 0 0,0 1 0 0 0,0 0-1 0 0,1 0 1 0 0,-1 0 0 0 0,1 0-27 0 0,-6 8 73 0 0,0-2-32 0 0,0 0 0 0 0,1 1 0 0 0,0-1-1 0 0,1 2 1 0 0,0-1 0 0 0,0 0 0 0 0,1 1-1 0 0,1 0 1 0 0,0 0 0 0 0,0 1 0 0 0,1-1 0 0 0,1 1-1 0 0,0 0 1 0 0,0 0 0 0 0,1-1 0 0 0,1 6-41 0 0,2-13 100 0 0,1-1 1 0 0,0 1 0 0 0,0-1-1 0 0,0 0 1 0 0,1 0 0 0 0,-1 0-1 0 0,1 0 1 0 0,-1 0 0 0 0,1-1-1 0 0,0 1 1 0 0,0-1 0 0 0,0 0 0 0 0,0-1-1 0 0,1 1 1 0 0,-1-1 0 0 0,0 0-1 0 0,1 0 1 0 0,-1 0 0 0 0,1 0-1 0 0,-1-1 1 0 0,1 0 0 0 0,0 0-1 0 0,-1 0 1 0 0,1 0 0 0 0,-1-1-1 0 0,2 0-100 0 0,18-2 478 0 0,-1-1 0 0 0,1-1-1 0 0,-2-2 1 0 0,1 0-1 0 0,-1-1 1 0 0,0-1-1 0 0,0-1 1 0 0,-1-1 0 0 0,14-10-478 0 0,-28 17 90 0 0,185-109 1680 0 0,-152 107-2053 0 0,-29 101-1168 0 0,-11-80 485 0 0,0 0-1 0 0,2 0 1 0 0,0 0-1 0 0,0 0 1 0 0,1 0-1 0 0,1 0 1 0 0,1-1-1 0 0,2 5 967 0 0,16 14-8495 0 0,-16-25 2579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128 324 2457 0 0,'0'0'1747'0'0,"0"0"-833"0"0,0 0-32 0 0,0 0 466 0 0,0 0 398 0 0,0 0 193 0 0,0 0-77 0 0,33 3-234 0 0,102 9-236 0 0,-5-17 1325 0 0,-113 2-2444 0 0,1 0-110 0 0,0 0 0 0 0,-1-1 0 0 0,1 0-1 0 0,-1-2 1 0 0,0 0 0 0 0,-1-1 0 0 0,0-1-1 0 0,0 0 1 0 0,0-1 0 0 0,-1-1 0 0 0,-1 0 0 0 0,1-1-1 0 0,-2 0 1 0 0,0-1 0 0 0,0-1 0 0 0,-1 0-1 0 0,0-1 1 0 0,-1 0 0 0 0,-1-1 0 0 0,-1 0-1 0 0,2-5-162 0 0,-9 17-8 0 0,-1 0 0 0 0,0 0 0 0 0,1 0-1 0 0,-2-1 1 0 0,1 1 0 0 0,0-1 0 0 0,-1 1 0 0 0,1 0-1 0 0,-1-1 1 0 0,0 1 0 0 0,0-1 0 0 0,0 1-1 0 0,-1-1 1 0 0,1 1 0 0 0,-1 0 0 0 0,0-1-1 0 0,0 1 1 0 0,0 0 0 0 0,0 0 0 0 0,-1-1-1 0 0,1 1 1 0 0,-1 0 0 0 0,0 0 0 0 0,0 1-1 0 0,0-1 1 0 0,0 0 0 0 0,0 1 0 0 0,-1-1 0 0 0,1 1-1 0 0,-1 0 1 0 0,1-1 0 0 0,-1 1 0 0 0,0 1-1 0 0,0-1 1 0 0,0 0 0 0 0,0 1 0 0 0,0-1-1 0 0,-1 1 1 0 0,1 0 0 0 0,0 0 0 0 0,-1 0-1 0 0,1 1 1 0 0,0-1 0 0 0,-1 1 0 0 0,-1 0 8 0 0,0 3-93 0 0,-1 0 1 0 0,1 0 0 0 0,-1 1 0 0 0,1 0 0 0 0,0 0-1 0 0,1 0 1 0 0,-1 1 0 0 0,1 0 0 0 0,0-1 0 0 0,0 2-1 0 0,0-1 1 0 0,1 0 0 0 0,-1 1 0 0 0,-1 5 92 0 0,1-6-44 0 0,-24 50-49 0 0,2 1 1 0 0,2 0 0 0 0,3 2-1 0 0,3 0 1 0 0,2 2-1 0 0,2 0 1 0 0,-1 33 92 0 0,-18 211-502 0 0,25-195 188 0 0,-5 0 0 0 0,-12 41 314 0 0,18-120-68 0 0,-2 0-1 0 0,0 0 0 0 0,-2-1 0 0 0,-2-1 1 0 0,0 0-1 0 0,-6 6 69 0 0,13-23 34 0 0,-1 0 1 0 0,0 0-1 0 0,-1-1 0 0 0,0-1 1 0 0,-1 1-1 0 0,0-1 0 0 0,0 0 1 0 0,-1-1-1 0 0,0 0 0 0 0,-1-1 1 0 0,1 0-1 0 0,-1-1 1 0 0,-1 0-1 0 0,1 0 0 0 0,-1-1 1 0 0,-3 0-35 0 0,11-4 64 0 0,0 0 1 0 0,0 0 0 0 0,0 0 0 0 0,-1-1-1 0 0,1 1 1 0 0,0-1 0 0 0,0 0-1 0 0,0 0 1 0 0,-1-1 0 0 0,1 1-1 0 0,0-1 1 0 0,0 0 0 0 0,0 0-1 0 0,0 0 1 0 0,0-1 0 0 0,0 1 0 0 0,1-1-1 0 0,-1 0 1 0 0,0 0 0 0 0,1 0-1 0 0,-1-1 1 0 0,1 1 0 0 0,0-1-1 0 0,0 0 1 0 0,0 0 0 0 0,0 0-1 0 0,0 0 1 0 0,1-1 0 0 0,-1 1 0 0 0,1-1-1 0 0,0 1 1 0 0,0-1 0 0 0,0 0-1 0 0,1 0 1 0 0,-1 0 0 0 0,1 0-1 0 0,0 0 1 0 0,0 0 0 0 0,0 0 0 0 0,1 0-1 0 0,-1 0 1 0 0,1 0 0 0 0,0-3-65 0 0,-2-20 43 0 0,0 0 1 0 0,2 0 0 0 0,1-1 0 0 0,1 1-1 0 0,2 0 1 0 0,0 0 0 0 0,2 1 0 0 0,1-1-1 0 0,1 1 1 0 0,1 1 0 0 0,1-1 0 0 0,2 2-1 0 0,0-1 1 0 0,2 2 0 0 0,0-1 0 0 0,2 2-1 0 0,0 0 1 0 0,1 1 0 0 0,2 1 0 0 0,3-2-44 0 0,-6 6-229 0 0,1 1 1 0 0,1 1 0 0 0,1 0 0 0 0,0 2 0 0 0,0 0 0 0 0,1 1 0 0 0,1 1 0 0 0,21-7 228 0 0,104-15-4339 0 0,-61 25 207 0 0,125-12-7704 0 0,-73-6 11332 0 0,-131 24 791 0 0,22-7-769 0 0,-16-1 4032 0 0,-13 6 4576 0 0,-2 2-4335 0 0,-15 0-3219 0 0,15 1 516 0 0,-10 1-645 0 0,-1 0 0 0 0,0 1 0 0 0,1 0 1 0 0,-1 1-1 0 0,1 1 0 0 0,0 0 0 0 0,0 1 1 0 0,0 0-1 0 0,-4 3-443 0 0,5-2 51 0 0,1 0-1 0 0,0 1 1 0 0,0 0 0 0 0,0 1 0 0 0,1 0-1 0 0,0 1 1 0 0,0 0 0 0 0,1 0 0 0 0,0 1-1 0 0,1 0 1 0 0,0 0 0 0 0,1 1 0 0 0,0 1-1 0 0,0-1 1 0 0,-2 9-51 0 0,7-17 0 0 0,0 0-1 0 0,1 0 1 0 0,0 0-1 0 0,0 1 1 0 0,0-1 0 0 0,0 0-1 0 0,0 1 1 0 0,1-1 0 0 0,-1 0-1 0 0,1 1 1 0 0,0-1 0 0 0,0 0-1 0 0,0 1 1 0 0,1-1-1 0 0,-1 1 1 0 0,1-1 0 0 0,0 0-1 0 0,0 1 1 0 0,0-1 0 0 0,0 0-1 0 0,0 0 1 0 0,1 0-1 0 0,-1 0 1 0 0,1 0 0 0 0,0 0-1 0 0,0 0 1 0 0,0-1 0 0 0,0 1-1 0 0,1-1 1 0 0,-1 1 0 0 0,1-1-1 0 0,-1 0 1 0 0,1 0-1 0 0,0 0 1 0 0,0 0 0 0 0,0-1-1 0 0,0 1 1 0 0,0-1 0 0 0,0 1-1 0 0,0-1 1 0 0,1 0-1 0 0,-1-1 1 0 0,0 1 0 0 0,1 0-1 0 0,-1-1 1 0 0,0 0 0 0 0,1 0 0 0 0,3 0 44 0 0,0 0 1 0 0,-1 0-1 0 0,1-1 1 0 0,-1 0 0 0 0,1-1-1 0 0,-1 1 1 0 0,0-1-1 0 0,0 0 1 0 0,0-1 0 0 0,0 0-1 0 0,0 0 1 0 0,0 0-1 0 0,0 0 1 0 0,-1-1 0 0 0,0 0-1 0 0,0 0 1 0 0,0-1-1 0 0,0 1 1 0 0,-1-1 0 0 0,1 0-1 0 0,-1 0 1 0 0,0-2-45 0 0,74-127-4 0 0,-71 118-290 0 0,10-20-1240 0 0,-1 15-2247 0 0,-8 17 456 0 0,-2 3-2203 0 0,-2 1-2652 0 0</inkml:trace>
  <inkml:trace contextRef="#ctx0" brushRef="#br0" timeOffset="213.763">1124 1093 6401 0 0,'0'0'3290'0'0,"0"0"-1532"0"0,0 0-322 0 0,0 0 306 0 0,0 0 207 0 0,0 0-124 0 0,0 0-426 0 0,0 0-415 0 0,0 0-205 0 0,0 0-113 0 0,0 0-90 0 0,0 0-71 0 0,17-26-109 0 0,51-84-77 0 0,-51 81-188 0 0,2 0-1 0 0,1 2 0 0 0,2 1 1 0 0,0 0-1 0 0,1 2 0 0 0,9-6-130 0 0,-25 23-4 0 0,76-50-687 0 0,-17 43-6637 0 0,-47 21-4116 0 0,-14-3 6104 0 0</inkml:trace>
  <inkml:trace contextRef="#ctx0" brushRef="#br0" timeOffset="480.673">1787 692 4945 0 0,'0'0'2253'0'0,"0"0"-452"0"0,0 0-156 0 0,0 0 83 0 0,0 0-30 0 0,0 0-319 0 0,0 0-416 0 0,0 0-343 0 0,0 0-259 0 0,0 0-162 0 0,-33 22-81 0 0,-100 67-43 0 0,130-88-73 0 0,1 0-1 0 0,-1 0 1 0 0,1 0-1 0 0,-1 0 1 0 0,1 1 0 0 0,0-1-1 0 0,-1 1 1 0 0,1-1-1 0 0,0 1 1 0 0,0 0 0 0 0,0 0-1 0 0,0 0 1 0 0,1 0-1 0 0,-1 0 1 0 0,0 1-1 0 0,1-1 1 0 0,-1 0 0 0 0,1 1-1 0 0,0-1 1 0 0,0 1-1 0 0,0-1 1 0 0,0 1 0 0 0,0 0-1 0 0,1-1 1 0 0,-1 1-1 0 0,1 0-1 0 0,0 5 8 0 0,-1-4-8 0 0,1 1 0 0 0,0-1 0 0 0,0 1 0 0 0,0-1 0 0 0,0 0 0 0 0,1 1-1 0 0,0-1 1 0 0,0 0 0 0 0,0 0 0 0 0,0 1 0 0 0,1-1 0 0 0,-1 0-1 0 0,1 0 1 0 0,0-1 0 0 0,0 1 0 0 0,1 0 0 0 0,-1-1 0 0 0,1 1 0 0 0,0-1-1 0 0,0 1 1 0 0,0-1 0 0 0,0 0 0 0 0,0-1 0 0 0,1 1 0 0 0,-1-1 0 0 0,1 1-1 0 0,0-1 1 0 0,0 0 0 0 0,0 0 0 0 0,0-1 0 0 0,0 1 0 0 0,0-1-1 0 0,0 0 1 0 0,0 0 0 0 0,2 0 0 0 0,16 4-156 0 0,-1-1-1 0 0,1-1 1 0 0,0-1 0 0 0,0-1-1 0 0,1-1 1 0 0,-1-1 0 0 0,0 0-1 0 0,0-2 1 0 0,-1-1 0 0 0,8-2 156 0 0,51-19-4156 0 0,-3-8-5157 0 0,-61 25 6516 0 0</inkml:trace>
  <inkml:trace contextRef="#ctx0" brushRef="#br0" timeOffset="812.408">2083 913 520 0 0,'0'0'1659'0'0,"0"0"-529"0"0,0 0-169 0 0,0 0 309 0 0,0 0 345 0 0,0 0 224 0 0,0 0-3 0 0,0 0-206 0 0,0 0-194 0 0,0 0-151 0 0,0 0-87 0 0,0 0-16 0 0,33 11-18 0 0,101 31-49 0 0,-130-40-1033 0 0,0-1-1 0 0,0 0 1 0 0,0 0-1 0 0,0 0 0 0 0,0 0 1 0 0,0-1-1 0 0,0 1 1 0 0,0-1-1 0 0,0 0 1 0 0,0-1-1 0 0,0 1 1 0 0,0-1-1 0 0,0 1 1 0 0,0-1-1 0 0,0-1 0 0 0,0 1 1 0 0,0 0-1 0 0,-1-1 1 0 0,2 0-82 0 0,8-4 358 0 0,4 0-158 0 0,-1 0 0 0 0,0-1 0 0 0,0-1 0 0 0,-1 0 0 0 0,0-1 0 0 0,0-1 0 0 0,-1 0 0 0 0,0-1 0 0 0,-1-1 0 0 0,-1 0 0 0 0,1 0 0 0 0,-2-2 0 0 0,0 1 0 0 0,-1-1 0 0 0,0-1 0 0 0,-1 0 0 0 0,0 0-1 0 0,-1-1 1 0 0,3-9-200 0 0,-10 21-27 0 0,0 1-1 0 0,-1 0 0 0 0,1 0 0 0 0,0-1 0 0 0,-1 1 0 0 0,0 0 0 0 0,0 0 0 0 0,0-1 1 0 0,0 1-1 0 0,0 0 0 0 0,-1-1 0 0 0,1 1 0 0 0,-1 0 0 0 0,0 0 0 0 0,0 0 0 0 0,0-1 0 0 0,0 1 1 0 0,-1 0-1 0 0,1 1 0 0 0,-1-1 0 0 0,0 0 0 0 0,0 0 0 0 0,0 1 0 0 0,0-1 0 0 0,0 1 1 0 0,-1-1-1 0 0,1 1 0 0 0,-1 0 0 0 0,1 0 0 0 0,-1 0 0 0 0,0 0 0 0 0,0 1 0 0 0,0-1 0 0 0,0 1 1 0 0,0 0-1 0 0,0 0 0 0 0,0 0 0 0 0,0 0 0 0 0,-1 0 0 0 0,1 1 0 0 0,0-1 0 0 0,-1 1 1 0 0,-2 0 27 0 0,-10 0-95 0 0,0 0 1 0 0,0 1-1 0 0,1 1 1 0 0,-1 1-1 0 0,0 0 1 0 0,1 1-1 0 0,0 0 1 0 0,0 2-1 0 0,0 0 1 0 0,1 0 0 0 0,-1 1-1 0 0,2 1 1 0 0,-1 0-1 0 0,1 1 1 0 0,0 1-1 0 0,1 0 1 0 0,0 0-1 0 0,1 1 1 0 0,0 1-1 0 0,0 0 1 0 0,2 0 0 0 0,-1 1-1 0 0,0 3 95 0 0,2-8-81 0 0,1 1-1 0 0,0 0 1 0 0,1 0-1 0 0,0 0 1 0 0,0 1-1 0 0,1 0 1 0 0,0 0-1 0 0,1 0 1 0 0,0 1-1 0 0,1-1 1 0 0,0 1-1 0 0,1 0 1 0 0,0 0-1 0 0,0 0 1 0 0,1 0-1 0 0,1 0 1 0 0,0 0-1 0 0,0 0 1 0 0,1 0-1 0 0,0 1 1 0 0,1-2-1 0 0,1 1 1 0 0,0 0-1 0 0,0 0 1 0 0,1-1-1 0 0,0 1 1 0 0,5 7 81 0 0,3-3-67 0 0,1-2-1 0 0,0 1 1 0 0,1-2 0 0 0,0 0 0 0 0,1-1 0 0 0,1 0 0 0 0,0-1 0 0 0,0-1 0 0 0,0 0 0 0 0,1-1 0 0 0,1-1 0 0 0,-1-1-1 0 0,1 0 1 0 0,17 2 67 0 0,116 16-2634 0 0,-4-20-6591 0 0,-109-4 2050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22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0,'0'0'0'0'0,"0"0"0"0"0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2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1 644 0 0 0,'0'0'404'0'0,"0"0"324"0"0,0 0-44 0 0,0 0 195 0 0,0 0 404 0 0,0 0 275 0 0,0 0-6 0 0,0 0-258 0 0,0 0-329 0 0,0 0-229 0 0,0 0-97 0 0,11-3-12 0 0,201-30 3918 0 0,176-44 561 0 0,143-57-5106 0 0,-41 9 410 0 0,49 18-134 0 0,-443 92-216 0 0,-86 12 2327 0 0,-66-8-2427 0 0,-31 4-547 0 0,58 6 613 0 0,1-1 0 0 0,1-2 0 0 0,-1-1 0 0 0,0 0 0 0 0,1-3 0 0 0,0 0 0 0 0,1-1 0 0 0,0-2 0 0 0,0-1 0 0 0,1 0 0 0 0,1-2 0 0 0,-5-5-26 0 0,-8 0 234 0 0,37 43-858 0 0,5 589 116 0 0,-9-573 521 0 0,4-39 50 0 0,0-1 70 0 0,0 0 50 0 0,0 0 89 0 0,0 0 57 0 0,0 0-5 0 0,1-23 674 0 0,4 9-962 0 0,1 0 1 0 0,0 0 0 0 0,1 1 0 0 0,1 0-1 0 0,0 0 1 0 0,0 1 0 0 0,1 0 0 0 0,1 0-1 0 0,3-3-36 0 0,7-8 28 0 0,70-81 61 0 0,5 4 0 0 0,9 0-89 0 0,-97 93-373 0 0,121-108-348 0 0,-70 72-9689 0 0,-53 42-1200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1 226 6401 0 0,'0'0'3633'0'0,"0"0"-2054"0"0,0 0-937 0 0,0 0-242 0 0,0 0 162 0 0,0 0 337 0 0,0 0 276 0 0,0 0 106 0 0,0 0-43 0 0,0 0-141 0 0,34-4-186 0 0,110-14-169 0 0,0-26 279 0 0,-76 19-764 0 0,180-61 496 0 0,-80 42-1863 0 0,-165 44 483 0 0,29-4-71 0 0,-24 6-3025 0 0,-5 4-4804 0 0,-3-3 621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1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0 5753 0 0,'0'0'4437'0'0,"0"0"-2822"0"0,0 0-1195 0 0,0 0-293 0 0,0 0 102 0 0,0 0 339 0 0,0 0 291 0 0,0 0 128 0 0,0 0-32 0 0,0 0-113 0 0,0 0-109 0 0,3 10-53 0 0,24 176 1417 0 0,-38 100-1404 0 0,0-180-1196 0 0,11-61-7242 0 0,5-54 822 0 0,-1 4 4130 0 0,0-3-238 0 0</inkml:trace>
  <inkml:trace contextRef="#ctx0" brushRef="#br0" timeOffset="500.872">0 269 10810 0 0,'0'0'1181'0'0,"0"0"-532"0"0,0 0-54 0 0,0 0 409 0 0,0 0 336 0 0,0 0 62 0 0,0 0-166 0 0,0 0-282 0 0,37-1-278 0 0,121-3-191 0 0,-27-18 97 0 0,43-22 78 0 0,-26 6-2710 0 0,-51 14-6176 0 0,-71 17-2912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64 12515 0 0,'0'0'541'0'0,"0"0"-173"0"0,0 0 16 0 0,0 0 336 0 0,0 0 355 0 0,0 0 204 0 0,0 0-92 0 0,0 0-323 0 0,0 0-333 0 0,0 0-292 0 0,0 0-180 0 0,-6 1-78 0 0,4 0 19 0 0,0 0 1 0 0,0-1-1 0 0,0 1 1 0 0,0 0-1 0 0,0 0 0 0 0,0 0 1 0 0,0 0-1 0 0,0 1 1 0 0,0-1-1 0 0,1 0 0 0 0,-1 1 1 0 0,0-1-1 0 0,1 1 1 0 0,-1 0-1 0 0,1-1 0 0 0,0 1 1 0 0,0 0-1 0 0,-1 0 1 0 0,1 0-1 0 0,1 0 0 0 0,-1 0 1 0 0,0 0-1 0 0,0 0 1 0 0,1 0-1 0 0,-1 1 0 0 0,1-1 1 0 0,-1 0-1 0 0,1 0 1 0 0,0 0-1 0 0,0 1 0 0 0,0-1 1 0 0,0 0-1 0 0,1 2 0 0 0,-6 181 774 0 0,7-179-732 0 0,-1 0 0 0 0,1-1 0 0 0,0 1 0 0 0,1 0 0 0 0,-1-1 0 0 0,1 1 0 0 0,0-1 0 0 0,1 0 1 0 0,-1 0-1 0 0,1 0 0 0 0,0-1 0 0 0,0 1 0 0 0,0-1 0 0 0,1 0 0 0 0,-1 0 0 0 0,1-1 0 0 0,0 1 0 0 0,0-1 1 0 0,0 0-1 0 0,1 0 0 0 0,-1-1 0 0 0,1 1 0 0 0,0-1 0 0 0,-1-1 0 0 0,1 1 0 0 0,0-1 0 0 0,0 0 0 0 0,0 0 1 0 0,0-1-1 0 0,0 1 0 0 0,0-1 0 0 0,0-1 0 0 0,0 1 0 0 0,0-1 0 0 0,0 0 0 0 0,0-1 0 0 0,0 1 0 0 0,0-1 0 0 0,0 0 1 0 0,-1-1-1 0 0,1 1 0 0 0,-1-1 0 0 0,0 0 0 0 0,0 0 0 0 0,0-1 0 0 0,2-1-42 0 0,17-14 250 0 0,0-1-1 0 0,-1-1 0 0 0,-2-1 1 0 0,0-1-1 0 0,-1-1 1 0 0,16-26-250 0 0,-27 38 58 0 0,-5 5-8 0 0,-4 8-60 0 0,1-1 0 0 0,-1 1 0 0 0,0-1 0 0 0,0 0 1 0 0,0 1-1 0 0,1-1 0 0 0,-1 0 0 0 0,0 1 0 0 0,1-1 0 0 0,-1 0 0 0 0,0 1 0 0 0,1-1 1 0 0,-1 0-1 0 0,0 0 0 0 0,1 1 0 0 0,-1-1 0 0 0,0 0 0 0 0,1 0 0 0 0,-1 0 1 0 0,1 0-1 0 0,-1 1 0 0 0,1-1 0 0 0,-1 0 0 0 0,0 0 0 0 0,1 0 0 0 0,-1 0 1 0 0,1 0-1 0 0,-1 0 0 0 0,1 0 0 0 0,-1 0 0 0 0,1 0 0 0 0,-1 0 0 0 0,0-1 1 0 0,1 1-1 0 0,-1 0 0 0 0,1 0 0 0 0,-1 0 0 0 0,0 0 0 0 0,1-1 0 0 0,-1 1 1 0 0,1 0-1 0 0,-1 0 0 0 0,0-1 0 0 0,1 1 0 0 0,-1 0 0 0 0,0-1 0 0 0,0 1 0 0 0,1 0 1 0 0,-1-1-1 0 0,0 1 0 0 0,0 0 0 0 0,1-1 0 0 0,-1 1 0 0 0,0-1 0 0 0,0 1 1 0 0,0 0-1 0 0,0-1 0 0 0,0 1 0 0 0,1-1 0 0 0,-1 1 0 0 0,0-1 0 0 0,0 1 1 0 0,0 0-1 0 0,0-1 0 0 0,0 1 0 0 0,0-1 0 0 0,0 1 0 0 0,-1-1 0 0 0,1 1 10 0 0,2 9-2 0 0,0 1 0 0 0,1 0 0 0 0,0-1 0 0 0,0 1 0 0 0,1-1-1 0 0,0 0 1 0 0,1 0 0 0 0,0 0 0 0 0,0-1 0 0 0,1 0 0 0 0,0 0-1 0 0,1 0 1 0 0,0-1 0 0 0,0 0 0 0 0,0 0 0 0 0,1 0 0 0 0,0-1 0 0 0,0-1-1 0 0,0 1 1 0 0,1-1 0 0 0,0-1 0 0 0,0 1 0 0 0,0-1 0 0 0,1-1-1 0 0,-1 0 1 0 0,9 1 2 0 0,-7-4 139 0 0,1 0 1 0 0,-1-1-1 0 0,0 0 0 0 0,1-1 0 0 0,-1 0 0 0 0,0-1 0 0 0,0-1 0 0 0,0 1 0 0 0,0-2 0 0 0,-1 1 0 0 0,0-1 1 0 0,0-1-1 0 0,0 0 0 0 0,0-1 0 0 0,-1 1 0 0 0,0-2 0 0 0,-1 1 0 0 0,4-5-139 0 0,7-8 61 0 0,-1 0 0 0 0,-1-1 0 0 0,-1 0 0 0 0,-1-2 0 0 0,-1 0 1 0 0,-1 0-1 0 0,4-11-61 0 0,-6 15-415 0 0,3-6-985 0 0,-11 17-3417 0 0,-2 0-3752 0 0,-1 8-2496 0 0</inkml:trace>
  <inkml:trace contextRef="#ctx0" brushRef="#br0" timeOffset="312.792">1235 358 8418 0 0,'0'0'2262'0'0,"0"0"-214"0"0,0 0-226 0 0,0 0-134 0 0,0 0-212 0 0,0 0-287 0 0,0 0-302 0 0,0 0-241 0 0,30-34-187 0 0,92-108-133 0 0,-119 140-310 0 0,0 0 0 0 0,0-1 1 0 0,-1 1-1 0 0,1-1 0 0 0,-1 0 1 0 0,1 0-1 0 0,-1 1 1 0 0,0-1-1 0 0,0-1 0 0 0,0 1 1 0 0,-1 0-1 0 0,1 0 1 0 0,-1-1-1 0 0,0 1 0 0 0,0-1 1 0 0,0 1-1 0 0,0-1 0 0 0,-1 1 1 0 0,1-1-1 0 0,-1 0 1 0 0,0-1-17 0 0,-1-6 78 0 0,2 7-78 0 0,-1 0 0 0 0,0 1 0 0 0,0-1 0 0 0,0 0 0 0 0,0 0 0 0 0,-1 1 0 0 0,1-1 0 0 0,-1 0 0 0 0,0 1 0 0 0,0-1-1 0 0,0 1 1 0 0,-1-1 0 0 0,1 1 0 0 0,-1-1 0 0 0,0 1 0 0 0,0 0 0 0 0,0 0 0 0 0,0 0 0 0 0,-1 0 0 0 0,1 0 0 0 0,-1 0 0 0 0,0 1 0 0 0,1-1 0 0 0,-1 1-1 0 0,0 0 1 0 0,-1 0 0 0 0,1 0 0 0 0,0 0 0 0 0,-1 1 0 0 0,1-1 0 0 0,-1 1 0 0 0,1 0 0 0 0,-1 0 0 0 0,1 0 0 0 0,-1 0 0 0 0,-1 1 0 0 0,-1-1-32 0 0,0 1 0 0 0,-1 0 1 0 0,1 0-1 0 0,-1 1 0 0 0,1 0 1 0 0,-1 0-1 0 0,1 1 0 0 0,0 0 1 0 0,0 0-1 0 0,0 0 0 0 0,0 1 1 0 0,0 0-1 0 0,0 0 0 0 0,1 0 1 0 0,0 1-1 0 0,-1-1 0 0 0,1 1 1 0 0,0 1-1 0 0,1-1 0 0 0,-1 1 1 0 0,1 0-1 0 0,0 0 0 0 0,-1 1 32 0 0,-3 2-17 0 0,1 1 0 0 0,0 0 0 0 0,0 0-1 0 0,0 1 1 0 0,1 0 0 0 0,1 0-1 0 0,0 0 1 0 0,0 1 0 0 0,1-1 0 0 0,0 1-1 0 0,1 0 1 0 0,0 1 0 0 0,1-1-1 0 0,0 0 1 0 0,1 1 0 0 0,0-1 0 0 0,1 1-1 0 0,0-1 1 0 0,1 1 0 0 0,0-1-1 0 0,1 1 1 0 0,0-1 0 0 0,1 0 0 0 0,0 0-1 0 0,1 0 1 0 0,0 0 0 0 0,1 1 17 0 0,6 0-75 0 0,0 0 1 0 0,0-1-1 0 0,2 0 1 0 0,-1-1-1 0 0,1 0 1 0 0,1-1-1 0 0,0 0 1 0 0,0-1-1 0 0,0-1 1 0 0,1 0-1 0 0,0-1 1 0 0,1-1-1 0 0,-1 0 1 0 0,1-1-1 0 0,0-1 1 0 0,4 0 74 0 0,96 12-9160 0 0,-89-14-934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5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 10986 0 0,'0'0'2921'0'0,"0"0"-1630"0"0,0 0-658 0 0,0 0-103 0 0,0 0 162 0 0,0 0 175 0 0,0 0 30 0 0,0 0-88 0 0,-5 35-123 0 0,-13 113-146 0 0,20-25 225 0 0,50 240-97 0 0,-40-276-3780 0 0,-12-82 2059 0 0,2-1-1980 0 0,-1-4-5997 0 0,-1-3 2973 0 0</inkml:trace>
  <inkml:trace contextRef="#ctx0" brushRef="#br0" timeOffset="391.439">273 351 8434 0 0,'0'0'2038'0'0,"0"0"-422"0"0,0 0-220 0 0,-33 20-82 0 0,-101 65-14 0 0,61-32 833 0 0,45-26-1014 0 0,28-26-1108 0 0,-1-1 1 0 0,1 1-1 0 0,-1-1 1 0 0,1 1-1 0 0,0-1 1 0 0,-1 1-1 0 0,1-1 1 0 0,0 1-1 0 0,0-1 1 0 0,-1 1-1 0 0,1-1 1 0 0,0 1-1 0 0,0 0 0 0 0,0-1 1 0 0,0 1-1 0 0,0-1 1 0 0,0 1-1 0 0,0 0 1 0 0,0-1-1 0 0,0 1 1 0 0,0-1-1 0 0,0 1 1 0 0,0 0-1 0 0,0-1 1 0 0,0 1-1 0 0,0-1 0 0 0,1 1 1 0 0,-1-1-1 0 0,0 1 1 0 0,0 0-1 0 0,1-1 1 0 0,-1 1-1 0 0,0-1 1 0 0,1 1-1 0 0,-1-1 1 0 0,1 0-1 0 0,-1 1 1 0 0,1-1-1 0 0,-1 1 0 0 0,0-1 1 0 0,1 0-1 0 0,-1 1 1 0 0,1-1-1 0 0,0 0 1 0 0,-1 0-1 0 0,1 1 1 0 0,-1-1-1 0 0,1 0 1 0 0,-1 0-1 0 0,1 0 0 0 0,0 0 1 0 0,-1 0-1 0 0,1 0 1 0 0,-1 0-1 0 0,1 0 1 0 0,0 0-1 0 0,-1 0 1 0 0,1 0-1 0 0,-1 0 1 0 0,1 0-12 0 0,36 2 582 0 0,-1-1 1 0 0,0-2-1 0 0,0-2 0 0 0,33-6-582 0 0,-33 3 504 0 0,-1 2 0 0 0,1 1 0 0 0,0 2 0 0 0,36 4-504 0 0,-65-1 34 0 0,-1 1 0 0 0,0 0 0 0 0,1 0 0 0 0,-2 1 1 0 0,1 0-1 0 0,0 0 0 0 0,-1 0 0 0 0,1 0 1 0 0,-1 1-1 0 0,-1 0 0 0 0,1 0 0 0 0,0 0 1 0 0,-1 1-1 0 0,0 0 0 0 0,-1-1 0 0 0,1 1 1 0 0,-1 1-1 0 0,0-1 0 0 0,-1 0 0 0 0,2 6-34 0 0,2 0 2 0 0,59 69-108 0 0,-24-70-3059 0 0,-27-11-1927 0 0,0 0-4849 0 0,-10 0 3176 0 0</inkml:trace>
  <inkml:trace contextRef="#ctx0" brushRef="#br0" timeOffset="1140.29">162 347 0 0 0,'0'0'1086'0'0,"0"0"582"0"0,0 0 212 0 0,0 0 13 0 0,0 0-57 0 0,0 0-84 0 0,0 0-98 0 0,5-3-137 0 0,112-61 5940 0 0,14-17-6718 0 0,-94 48-1994 0 0,-26 22-1886 0 0,1 1-3621 0 0,-6 6-3562 0 0</inkml:trace>
  <inkml:trace contextRef="#ctx0" brushRef="#br0" timeOffset="2309.433">996 432 4689 0 0,'0'0'1864'0'0,"0"0"-302"0"0,0 0-246 0 0,0 0-2 0 0,0 0 97 0 0,0 0-12 0 0,0 0-216 0 0,0 0-312 0 0,0 0-261 0 0,0 0-180 0 0,0 0-86 0 0,-18 24-63 0 0,-58 80-51 0 0,66-89-169 0 0,1-1 0 0 0,0 1 1 0 0,1 1-1 0 0,1-1 1 0 0,1 1-1 0 0,0 0 0 0 0,1 1 1 0 0,-1 8-62 0 0,-5 14 61 0 0,-11 49 90 0 0,22-87-82 0 0,0-1 58 0 0,0 0 78 0 0,9-24 583 0 0,21-35-656 0 0,4 1 0 0 0,1 2-1 0 0,4 1 1 0 0,1 2 0 0 0,10-6-132 0 0,-48 56-8 0 0,0 0-8 0 0,1-1 0 0 0,0 1-1 0 0,0-1 1 0 0,0 1 0 0 0,0 0-1 0 0,0 0 1 0 0,1 1 0 0 0,-1-1-1 0 0,1 0 1 0 0,0 1 0 0 0,-1 0-1 0 0,1 0 1 0 0,0 0 0 0 0,0 1-1 0 0,1-1 1 0 0,-1 1 0 0 0,0 0 0 0 0,3 0 16 0 0,8 56-259 0 0,-15 35 383 0 0,8 55 209 0 0,-7-143-247 0 0,1 1 0 0 0,-1 0 0 0 0,1 0 0 0 0,0 0-1 0 0,0-1 1 0 0,0 1 0 0 0,0-1 0 0 0,0 1 0 0 0,0-1 0 0 0,1 0 0 0 0,-1 0-1 0 0,1 0 1 0 0,-1 0 0 0 0,1 0 0 0 0,0-1 0 0 0,0 1 0 0 0,0-1-1 0 0,0 0 1 0 0,0 0 0 0 0,0 0 0 0 0,0 0 0 0 0,0 0 0 0 0,0-1 0 0 0,0 1-1 0 0,1-1 1 0 0,-1 0 0 0 0,0 0 0 0 0,0 0 0 0 0,0-1 0 0 0,1 1-1 0 0,-1-1 1 0 0,0 1 0 0 0,0-1 0 0 0,0 0 0 0 0,0 0 0 0 0,0-1 0 0 0,0 1-1 0 0,0 0 1 0 0,0-1 0 0 0,-1 0 0 0 0,1 0 0 0 0,-1 0 0 0 0,1 0-1 0 0,-1 0 1 0 0,0 0 0 0 0,3-3-86 0 0,11-12 194 0 0,0 0 0 0 0,-2-1 0 0 0,0 0 0 0 0,0-1 1 0 0,-2-1-1 0 0,-1 0 0 0 0,0-1 0 0 0,-1 0 0 0 0,-2 0 0 0 0,0-1 0 0 0,4-17-194 0 0,-1-23-4171 0 0,-7 0-4258 0 0,-4 60-1198 0 0</inkml:trace>
  <inkml:trace contextRef="#ctx0" brushRef="#br0" timeOffset="2605.313">1657 498 9610 0 0,'0'0'2143'0'0,"0"0"-633"0"0,0 0-481 0 0,0 0-106 0 0,0 0-7 0 0,0 0-97 0 0,0 0-197 0 0,0 0-191 0 0,0 0-145 0 0,0 0-87 0 0,0 0-91 0 0,0 0-24 0 0,0 32-24 0 0,3 102-35 0 0,12-73 16 0 0,-9-54-30 0 0,-2-2 108 0 0,0-1-1 0 0,0 0 1 0 0,0 0 0 0 0,0 0-1 0 0,1-1 1 0 0,-1 1-1 0 0,1-1 1 0 0,0 0-1 0 0,0 0 1 0 0,0-1-1 0 0,1 0 1 0 0,-1 0-1 0 0,1 0 1 0 0,-1 0-1 0 0,1-1 1 0 0,-1 0 0 0 0,1 0-1 0 0,0 0 1 0 0,0-1-1 0 0,-1 0 1 0 0,1 0-1 0 0,0-1 1 0 0,0 1-1 0 0,-1-1 1 0 0,1 0-1 0 0,0-1 1 0 0,-1 0-1 0 0,1 1 1 0 0,-1-2 0 0 0,0 1-1 0 0,0-1 1 0 0,0 1-1 0 0,0-1 1 0 0,0-1-1 0 0,4-3-118 0 0,0-1 127 0 0,0 0-1 0 0,0-1 1 0 0,-1-1 0 0 0,0 1-1 0 0,-1-1 1 0 0,0-1 0 0 0,0 1-1 0 0,-1-1 1 0 0,-1 0 0 0 0,0-1-1 0 0,0 1 1 0 0,-1-1-1 0 0,-1 0 1 0 0,0 0 0 0 0,0 0-1 0 0,-1 0 1 0 0,-1-1 0 0 0,0 1-1 0 0,-1 0 1 0 0,0-5-127 0 0,-1 12-49 0 0,1 0 1 0 0,-1 1-1 0 0,0-1 1 0 0,-1 1-1 0 0,1-1 0 0 0,-1 1 1 0 0,0-1-1 0 0,0 1 1 0 0,0 0-1 0 0,0 0 1 0 0,-1 0-1 0 0,0 0 0 0 0,0 0 1 0 0,0 0-1 0 0,0 1 1 0 0,-1-1-1 0 0,1 1 1 0 0,-1 0-1 0 0,0 0 0 0 0,0 1 1 0 0,0-1-1 0 0,0 1 1 0 0,0 0-1 0 0,0 0 1 0 0,-1 0-1 0 0,1 0 1 0 0,-1 1-1 0 0,0 0 0 0 0,-3-1 49 0 0,-1 1-630 0 0,0-1 0 0 0,1 2 0 0 0,-1-1 0 0 0,0 1 0 0 0,1 1 0 0 0,-1 0 0 0 0,0 0 0 0 0,1 0 0 0 0,-1 1 0 0 0,1 0 0 0 0,0 1 0 0 0,0 0 0 0 0,0 0 0 0 0,0 1 0 0 0,-7 4 630 0 0,-6 7-6222 0 0,5-4-2196 0 0</inkml:trace>
  <inkml:trace contextRef="#ctx0" brushRef="#br0" timeOffset="3056.401">2160 531 7210 0 0,'0'0'2992'0'0,"0"0"-925"0"0,0 0-340 0 0,0 0-53 0 0,0 0-183 0 0,0 0-373 0 0,0 0-429 0 0,0 0-314 0 0,0 0-179 0 0,0 0-75 0 0,0 0-43 0 0,0 0-16 0 0,0 0 16 0 0,-5 14 7 0 0,-14 44-5 0 0,19-55-63 0 0,-1-1 1 0 0,1 0-1 0 0,0 0 1 0 0,1 1-1 0 0,-1-1 1 0 0,0 0-1 0 0,1 0 0 0 0,-1 1 1 0 0,1-1-1 0 0,0 0 1 0 0,0 0-1 0 0,0 0 1 0 0,0 0-1 0 0,0 0 0 0 0,0 0 1 0 0,0 0-1 0 0,1 0 1 0 0,-1-1-1 0 0,0 1 1 0 0,1 0-1 0 0,0-1 0 0 0,-1 1 1 0 0,1-1-1 0 0,0 1 1 0 0,0-1-1 0 0,0 0 1 0 0,0 0-1 0 0,0 0 0 0 0,0 0 1 0 0,0 0-1 0 0,0-1 1 0 0,1 1-1 0 0,-1-1 1 0 0,0 1-1 0 0,0-1 0 0 0,0 0 1 0 0,1 1-1 0 0,-1-1 1 0 0,0-1-1 0 0,1 1 1 0 0,-1 0-1 0 0,0 0 0 0 0,1-1-17 0 0,5 1 138 0 0,0-1-1 0 0,0 0 0 0 0,-1 0 0 0 0,1 0 0 0 0,0-1 0 0 0,-1 0 0 0 0,0-1 0 0 0,1 1 1 0 0,-1-1-1 0 0,0-1 0 0 0,0 0 0 0 0,-1 0 0 0 0,1 0 0 0 0,-1 0 0 0 0,0-1 0 0 0,0 0 1 0 0,4-5-138 0 0,142-132 432 0 0,-118 119-716 0 0,-30 53-454 0 0,-2-15 716 0 0,-3-10 33 0 0,1 1 0 0 0,0-1-1 0 0,0 1 1 0 0,1-1 0 0 0,0 1 0 0 0,0-1 0 0 0,0 0-1 0 0,0 1 1 0 0,1-1 0 0 0,0 0 0 0 0,0 0 0 0 0,0 0 0 0 0,1 0-1 0 0,0 0 1 0 0,0-1 0 0 0,0 1 0 0 0,0-1 0 0 0,1 0-1 0 0,0 0 1 0 0,0 0 0 0 0,0 0 0 0 0,0 0 0 0 0,0-1 0 0 0,5 3-11 0 0,79 5 1655 0 0,-81-13-1468 0 0,0 0-1 0 0,-1-1 1 0 0,1 0 0 0 0,-1 0 0 0 0,0 0 0 0 0,0 0 0 0 0,0-1 0 0 0,0 0 0 0 0,0-1 0 0 0,-1 1 0 0 0,0-1 0 0 0,0 0 0 0 0,0 0 0 0 0,-1-1 0 0 0,1 1 0 0 0,2-6-187 0 0,31-69 181 0 0,-27 55-3401 0 0,0 1-4674 0 0,-6 16-4158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8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212 431 14443 0 0,'0'0'766'0'0,"0"0"-382"0"0,0 0-120 0 0,0 0 221 0 0,0 0 301 0 0,0 0 126 0 0,0 0-60 0 0,0 0-176 0 0,-4 38-204 0 0,-12 121-162 0 0,7 192 284 0 0,18-270 402 0 0,-5-59-5076 0 0,-2-6-8279 0 0,-2-20 6858 0 0</inkml:trace>
  <inkml:trace contextRef="#ctx0" brushRef="#br0" timeOffset="241.775">133 512 8042 0 0,'0'0'2919'0'0,"0"0"-1575"0"0,0 0-600 0 0,0 0 142 0 0,0 0 274 0 0,0 0 143 0 0,0 0-96 0 0,0 0-204 0 0,0 0-178 0 0,0 0-155 0 0,37-4-135 0 0,118-11-131 0 0,42-6 323 0 0,-66 11-894 0 0,-44 8-3331 0 0,-73 4-93 0 0,-8 4-3626 0 0,-5-3-79 0 0</inkml:trace>
  <inkml:trace contextRef="#ctx0" brushRef="#br0" timeOffset="423.753">166 821 6825 0 0,'0'0'1385'0'0,"0"0"-409"0"0,0 0 240 0 0,0 0 337 0 0,0 0 79 0 0,0 0-248 0 0,0 0-432 0 0,0 0-263 0 0,219-29-201 0 0,-176 21-136 0 0,3 1-120 0 0,2 0-152 0 0,-2 3-168 0 0,-2 0-344 0 0,-4 0-593 0 0,-1 4-1215 0 0,-13 0-2353 0 0,-10 0-4793 0 0</inkml:trace>
  <inkml:trace contextRef="#ctx0" brushRef="#br0" timeOffset="690.832">1063 718 7114 0 0,'0'0'2368'0'0,"0"0"-1100"0"0,0 0-384 0 0,0 0 219 0 0,0 0 214 0 0,0 0 0 0 0,0 0-232 0 0,0 0-251 0 0,0 0-176 0 0,0 0-174 0 0,36 0-131 0 0,113 0-113 0 0,94-14-2353 0 0,-216 13-2474 0 0,-17 1-1071 0 0,-6 0-1009 0 0</inkml:trace>
  <inkml:trace contextRef="#ctx0" brushRef="#br0" timeOffset="940.423">1078 961 2825 0 0,'0'0'1104'0'0,"0"0"-128"0"0,0 0 80 0 0,0 0 9 0 0,0 0-89 0 0,0 0-272 0 0,202-15-312 0 0,-161 8-192 0 0,5 0-216 0 0,0-1-392 0 0,1 1-808 0 0,-12-1-2041 0 0,-12 5-1144 0 0</inkml:trace>
  <inkml:trace contextRef="#ctx0" brushRef="#br0" timeOffset="1338.544">1757 1149 4833 0 0,'0'0'5156'0'0,"0"0"-3245"0"0,0 0-1106 0 0,0 0 97 0 0,0 0 316 0 0,0 0 231 0 0,0 0-39 0 0,0 0-251 0 0,0 0-274 0 0,0 0-182 0 0,0 0-127 0 0,0 0-82 0 0,0 0-64 0 0,15-23-79 0 0,47-72-40 0 0,-49 72-223 0 0,2 0-1 0 0,0 2 1 0 0,2-1 0 0 0,0 2 0 0 0,2 0 0 0 0,0 2 0 0 0,1 0-1 0 0,0 1 1 0 0,2 1 0 0 0,0 0 0 0 0,0 2 0 0 0,2 1-1 0 0,16-7-87 0 0,25 5-194 0 0,-63 17 169 0 0,-1 1 1 0 0,0-1 0 0 0,0 0-1 0 0,0 1 1 0 0,0 0 0 0 0,0-1-1 0 0,0 1 1 0 0,-1-1 0 0 0,1 1-1 0 0,-1 0 1 0 0,0 0 0 0 0,0-1-1 0 0,0 1 1 0 0,0 0 0 0 0,0-1 0 0 0,-1 1-1 0 0,1 0 1 0 0,-1 0 0 0 0,0-1-1 0 0,0 1 1 0 0,0 0 24 0 0,-11 67-15 0 0,64-63 241 0 0,120-76 152 0 0,-162 67-375 0 0,-8 1-13 0 0,0 0-1 0 0,0-1 1 0 0,0 1 0 0 0,0 1-1 0 0,0-1 1 0 0,0 0-1 0 0,0 0 1 0 0,0 1 0 0 0,0-1-1 0 0,1 1 1 0 0,-1 0 0 0 0,0-1-1 0 0,0 1 1 0 0,1 0-1 0 0,-1 1 1 0 0,0-1 0 0 0,0 0-1 0 0,0 1 1 0 0,1-1 0 0 0,-1 1-1 0 0,0-1 1 0 0,0 1-1 0 0,0 0 1 0 0,0 0 0 0 0,0 0-1 0 0,0 0 1 0 0,0 0 0 0 0,0 1-1 0 0,-1-1 1 0 0,1 1-1 0 0,0-1 1 0 0,-1 1 0 0 0,1-1-1 0 0,-1 1 1 0 0,1 0-1 0 0,-1 0 1 0 0,0 0 0 0 0,0 0-1 0 0,0 0 1 0 0,0 0 0 0 0,0 1 10 0 0,-2 85-486 0 0,-1-1-4480 0 0,9-71 734 0 0,2-10-3021 0 0,-7-5 994 0 0</inkml:trace>
  <inkml:trace contextRef="#ctx0" brushRef="#br0" timeOffset="1696.231">3058 736 11787 0 0,'0'0'1817'0'0,"0"0"-348"0"0,0 0-121 0 0,0 0-116 0 0,0 0-158 0 0,0 0-258 0 0,0 0-291 0 0,-30 14-209 0 0,-98 44-162 0 0,49-4-112 0 0,74-51-88 0 0,1 1 1 0 0,-1-1-1 0 0,1 1 0 0 0,0 0 0 0 0,0 0 0 0 0,0 0 0 0 0,1 0 0 0 0,-1 1 0 0 0,1-1 0 0 0,0 1 0 0 0,0 0 0 0 0,1 0 0 0 0,0 0 0 0 0,-1 0 0 0 0,2 1 1 0 0,-1-1-1 0 0,1 1 0 0 0,-1-1 0 0 0,1 1 0 0 0,1-1 0 0 0,-1 1 0 0 0,1-1 0 0 0,0 1 0 0 0,1 0 0 0 0,-1 1 46 0 0,3-5-25 0 0,-1 0-1 0 0,1 0 1 0 0,-1 0 0 0 0,1 0-1 0 0,-1 0 1 0 0,1-1-1 0 0,0 1 1 0 0,0-1 0 0 0,0 0-1 0 0,0 0 1 0 0,0 0-1 0 0,0 0 1 0 0,0-1-1 0 0,0 1 1 0 0,1-1 0 0 0,-1 0-1 0 0,0 0 1 0 0,0 0-1 0 0,0 0 1 0 0,0 0 0 0 0,2-1 25 0 0,0 1-19 0 0,19-3 116 0 0,0 0-1 0 0,0-1 1 0 0,0-2-1 0 0,-1-1 1 0 0,1 0-1 0 0,-2-2 1 0 0,1 0-1 0 0,-1-2 1 0 0,0 0 0 0 0,3-4-97 0 0,129-55 2051 0 0,-151 71-2035 0 0,-1-1 0 0 0,1 1 1 0 0,0-1-1 0 0,-1 1 0 0 0,0 0 1 0 0,1 0-1 0 0,-1 0 0 0 0,1 0 1 0 0,-1 0-1 0 0,0 1 1 0 0,0-1-1 0 0,0 1 0 0 0,0-1 1 0 0,0 1-1 0 0,0 0 0 0 0,0 0 1 0 0,-1 0-1 0 0,1 0 0 0 0,-1 0 1 0 0,1 0-1 0 0,-1 1 0 0 0,0-1 1 0 0,0 0-1 0 0,0 1 0 0 0,0-1 1 0 0,0 0-1 0 0,0 1 0 0 0,-1-1 1 0 0,1 1-1 0 0,-1 0 0 0 0,0-1 1 0 0,1 1-1 0 0,-1-1 0 0 0,0 1 1 0 0,-1 0-1 0 0,1-1 1 0 0,0 1-1 0 0,-1-1 0 0 0,0 1 1 0 0,1-1-1 0 0,-2 1-16 0 0,4 19 51 0 0,-1-17-96 0 0,-1-1 0 0 0,1 1 0 0 0,0-1 0 0 0,0 1 0 0 0,0-1 0 0 0,1 0 0 0 0,-1 0 0 0 0,1 0 0 0 0,0 1 0 0 0,0-2 0 0 0,1 1-1 0 0,-1 0 1 0 0,1 0 0 0 0,0-1 0 0 0,0 1 0 0 0,0-1 0 0 0,0 0 0 0 0,1 0 0 0 0,-1 0 0 0 0,1-1 0 0 0,0 1 0 0 0,0-1 0 0 0,0 0 0 0 0,0 0 0 0 0,0 0 0 0 0,0 0 0 0 0,0-1 0 0 0,4 1 45 0 0,99 14-4893 0 0,-37-25-6869 0 0,-57 6 7060 0 0</inkml:trace>
  <inkml:trace contextRef="#ctx0" brushRef="#br0" timeOffset="3444.799">1 155 216 0 0,'0'0'880'0'0,"0"0"-397"0"0,0 0-100 0 0,0 0 265 0 0,0 0 416 0 0,0 0 244 0 0,0 0-1 0 0,0 0-170 0 0,0 0-212 0 0,0 0-115 0 0,0 0-20 0 0,0 0 24 0 0,0 0 15 0 0,27-1 1 0 0,172-6 1324 0 0,-26-15-394 0 0,-61 7-1326 0 0,-63 8 1799 0 0,-83 7-1835 0 0,1 1-344 0 0,1-1 1 0 0,-1-1-1 0 0,1-3 0 0 0,0 0 1 0 0,-23-7-55 0 0,54 11-58 0 0,-1 0 0 0 0,1 0-1 0 0,-1 0 1 0 0,1 0 0 0 0,-1 0 0 0 0,1-1 0 0 0,0 1 0 0 0,-1 0 0 0 0,1-1-1 0 0,-1 1 1 0 0,1-1 0 0 0,0 0 0 0 0,-1 0 0 0 0,1 1 0 0 0,0-1 0 0 0,0 0-1 0 0,-1 0 1 0 0,1 0 0 0 0,0 0 0 0 0,0 0 0 0 0,0 0 0 0 0,0 0 0 0 0,0-1-1 0 0,0 1 1 0 0,1 0 0 0 0,-1-1 0 0 0,0 1 0 0 0,1 0 0 0 0,-1-1-1 0 0,1 1 1 0 0,-1-1 0 0 0,1 1 0 0 0,0-1 0 0 0,-1 1 0 0 0,1-1 0 0 0,0 1-1 0 0,0-1 1 0 0,0 1 0 0 0,0-1 0 0 0,1 0 58 0 0,61-32-10405 0 0,-42 24 3461 0 0</inkml:trace>
  <inkml:trace contextRef="#ctx0" brushRef="#br0" timeOffset="4442.652">2786 427 1464 0 0,'0'0'2045'0'0,"0"0"-676"0"0,0 0-342 0 0,0 0 57 0 0,0 0 215 0 0,0 0 112 0 0,0 0-121 0 0,0 0-291 0 0,0 0-312 0 0,0 0-229 0 0,0 0-80 0 0,0 0 49 0 0,0 0 86 0 0,6 0 86 0 0,356 1 5231 0 0,-246-6-5327 0 0,-116 5-345 0 0,0 0 95 0 0,0 0 108 0 0,-35-22 674 0 0,-110-51-956 0 0,141 70-176 0 0,1 0-1 0 0,0-1 1 0 0,0 1 0 0 0,0-1-1 0 0,0 1 1 0 0,1-1-1 0 0,-1 0 1 0 0,1 0 0 0 0,0 0-1 0 0,0 0 1 0 0,1 0 0 0 0,-1-1-1 0 0,1 1 1 0 0,0 0 0 0 0,0-1-1 0 0,0 1 1 0 0,0-4 97 0 0,3-20-3732 0 0,7 3-4031 0 0,-1 15-2356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5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31 3625 0 0,'0'0'1817'0'0,"0"0"3"0"0,0 0 152 0 0,0 0 224 0 0,0 0 12 0 0,0 0-284 0 0,0 0-409 0 0,0 0-365 0 0,0 0-261 0 0,-33 8-187 0 0,-104 24-128 0 0,72 1 142 0 0,58-25-557 0 0,2-4-129 0 0,0 1 1 0 0,1-1-1 0 0,-1 1 0 0 0,1 0 0 0 0,0 0 1 0 0,1 0-1 0 0,-1 0 0 0 0,1 1 0 0 0,0-1 1 0 0,1 1-1 0 0,-1 0 0 0 0,1 0 0 0 0,0 0 1 0 0,1 0-1 0 0,-1 0 0 0 0,1 1 0 0 0,1-1 1 0 0,-1 0-1 0 0,1 0 0 0 0,0 1 0 0 0,0-1 1 0 0,1 0-1 0 0,0 1 0 0 0,0-1 0 0 0,0 0 1 0 0,1 0-1 0 0,0 0 0 0 0,0 0 0 0 0,0 0 1 0 0,1 0-1 0 0,3 4-30 0 0,1 0-44 0 0,1-1 1 0 0,1 0 0 0 0,0-1-1 0 0,0 0 1 0 0,0 0-1 0 0,1-1 1 0 0,1 0 0 0 0,-1-1-1 0 0,1 0 1 0 0,0 0 0 0 0,0-1-1 0 0,0-1 1 0 0,1 0-1 0 0,0-1 1 0 0,4 1 43 0 0,-2-1-702 0 0,0 0 1 0 0,0-1-1 0 0,1-1 0 0 0,-1-1 1 0 0,0 0-1 0 0,1 0 0 0 0,-1-2 1 0 0,5 0 701 0 0,33-14-9122 0 0,-34 11 2303 0 0</inkml:trace>
  <inkml:trace contextRef="#ctx0" brushRef="#br0" timeOffset="248.206">601 307 688 0 0,'0'0'1171'0'0,"0"0"111"0"0,0 0 369 0 0,0 0 457 0 0,0 0 237 0 0,0 0-109 0 0,0 0-361 0 0,0 0-431 0 0,0 0-314 0 0,0 0-206 0 0,0 0-122 0 0,0 0-41 0 0,0 0-9 0 0,-13 31 18 0 0,-38 91-6 0 0,39-98 26 0 0,16-36-465 0 0,-3 6-80 0 0,140-234 2355 0 0,-125 212-2617 0 0,1 1 0 0 0,2 1 1 0 0,0 0-1 0 0,2 2 1 0 0,1 0-1 0 0,1 1 1 0 0,3-1 16 0 0,22 1-2793 0 0,-38 24-1884 0 0,-3 6-3663 0 0,-5-3-397 0 0</inkml:trace>
  <inkml:trace contextRef="#ctx0" brushRef="#br0" timeOffset="530.574">1061 97 5817 0 0,'0'0'1847'0'0,"0"0"-258"0"0,0 0-52 0 0,0 0-6 0 0,0 0-140 0 0,0 0-256 0 0,0 0-335 0 0,0 0-290 0 0,-24 34-169 0 0,-74 102-134 0 0,72-72 7 0 0,27-55-135 0 0,-1-5-19 0 0,0-1 1 0 0,0 0-1 0 0,0 0 0 0 0,1 0 0 0 0,0 0 0 0 0,-1 0 0 0 0,1 0 0 0 0,0 0 0 0 0,1 0 0 0 0,-1 0 1 0 0,0 0-1 0 0,1 0 0 0 0,0-1 0 0 0,-1 1 0 0 0,1 0 0 0 0,0-1 0 0 0,0 0 0 0 0,1 1 0 0 0,-1-1 1 0 0,0 0-1 0 0,1 0 0 0 0,0 0 0 0 0,-1-1 0 0 0,1 1 0 0 0,0-1 0 0 0,0 1 0 0 0,0-1 1 0 0,-1 0-1 0 0,2 0 0 0 0,-1 0 0 0 0,0-1 0 0 0,0 1 0 0 0,0-1 0 0 0,0 1 0 0 0,0-1 0 0 0,0 0 1 0 0,1 0-1 0 0,-1 0 0 0 0,0-1-60 0 0,8-1 255 0 0,1 0-1 0 0,-1-1 1 0 0,0 0 0 0 0,-1-1-1 0 0,1 0 1 0 0,-1 0 0 0 0,1-1 0 0 0,-1-1-1 0 0,-1 0 1 0 0,1 0 0 0 0,-1-1-1 0 0,0 0 1 0 0,0-1 0 0 0,-1 0 0 0 0,0 0-1 0 0,-1 0 1 0 0,0-1 0 0 0,0-1-1 0 0,1-2-253 0 0,-2 2 89 0 0,-1-1 0 0 0,0 1 0 0 0,0-1 0 0 0,-1 0 0 0 0,-1 0 0 0 0,0 0 0 0 0,0-1 0 0 0,-1 1 0 0 0,-1-1 0 0 0,0 0 0 0 0,0 1 0 0 0,-1-1 0 0 0,-2-11-90 0 0,2 20-101 0 0,0-1 0 0 0,-1 1 0 0 0,1 0 0 0 0,-1 0-1 0 0,0 0 1 0 0,0 0 0 0 0,0 0 0 0 0,0 0-1 0 0,-1 0 1 0 0,1 0 0 0 0,-1 0 0 0 0,0 0 0 0 0,0 1-1 0 0,0-1 1 0 0,0 1 0 0 0,0-1 0 0 0,0 1 0 0 0,-1 0-1 0 0,1 0 1 0 0,-2-1 101 0 0,-16-6-4027 0 0,-3 6-4390 0 0,16 3-2468 0 0</inkml:trace>
  <inkml:trace contextRef="#ctx0" brushRef="#br0" timeOffset="877.136">1678 39 6113 0 0,'0'0'1689'0'0,"0"0"-426"0"0,0 0 21 0 0,0 0 184 0 0,0 0-27 0 0,0 0-199 0 0,0 0-311 0 0,0 0-304 0 0,0 0-113 0 0,-34 14-90 0 0,-106 48-82 0 0,116-52-230 0 0,14-7-45 0 0,1 1 1 0 0,0-1 0 0 0,0 1-1 0 0,1 1 1 0 0,-1 0-1 0 0,1 0 1 0 0,0 0 0 0 0,0 1-1 0 0,1 0 1 0 0,0 1 0 0 0,0 0-1 0 0,0 1-67 0 0,6-8-6 0 0,0 1 1 0 0,0-1-1 0 0,1 1 0 0 0,-1 0 1 0 0,1-1-1 0 0,-1 1 0 0 0,1 0 0 0 0,-1-1 1 0 0,1 1-1 0 0,-1 0 0 0 0,1 0 0 0 0,0 0 1 0 0,-1-1-1 0 0,1 1 0 0 0,0 0 0 0 0,-1 0 1 0 0,1 0-1 0 0,0 0 0 0 0,0 0 0 0 0,0-1 1 0 0,0 1-1 0 0,0 0 0 0 0,0 0 0 0 0,0 0 1 0 0,0 0-1 0 0,1 0 0 0 0,-1 0 0 0 0,0-1 1 0 0,0 1-1 0 0,1 0 0 0 0,-1 0 0 0 0,0 0 1 0 0,1-1-1 0 0,-1 1 0 0 0,1 0 0 0 0,-1 0 1 0 0,1-1-1 0 0,0 1 0 0 0,-1 0 0 0 0,1-1 1 0 0,0 1-1 0 0,-1-1 0 0 0,1 1 0 0 0,0-1 1 0 0,-1 1-1 0 0,1-1 0 0 0,0 1 1 0 0,0-1-1 0 0,0 0 0 0 0,0 1 6 0 0,43 10 35 0 0,-10-11 72 0 0,-29-1-87 0 0,0 0 0 0 0,0 1 1 0 0,0-1-1 0 0,0 1 0 0 0,0 0 1 0 0,0 0-1 0 0,0 1 0 0 0,-1 0 1 0 0,1-1-1 0 0,0 2 0 0 0,0-1 1 0 0,-1 0-1 0 0,1 1 0 0 0,0 0 1 0 0,-1 0-1 0 0,0 0 1 0 0,1 1-1 0 0,-1 0 0 0 0,0-1 1 0 0,1 3-21 0 0,-4-3 47 0 0,-1 1 0 0 0,0 0 0 0 0,1-1 0 0 0,-1 1 1 0 0,0-1-1 0 0,-1 1 0 0 0,1 0 0 0 0,0-1 0 0 0,-1 1 0 0 0,0-1 1 0 0,1 1-1 0 0,-1-1 0 0 0,0 1 0 0 0,0-1 0 0 0,0 1 1 0 0,-1-1-1 0 0,1 0 0 0 0,0 0 0 0 0,-1 0 0 0 0,0 1 0 0 0,1-1 1 0 0,-1-1-1 0 0,0 1 0 0 0,0 0 0 0 0,0 0 0 0 0,0-1 1 0 0,-1 1-1 0 0,1-1 0 0 0,-2 1-47 0 0,-190 131-1703 0 0,179-126-927 0 0,4-5-5568 0 0,7-2 838 0 0</inkml:trace>
  <inkml:trace contextRef="#ctx0" brushRef="#br0" timeOffset="1207.691">2033 68 10946 0 0,'0'0'2561'0'0,"0"0"-727"0"0,0 0-401 0 0,0 0-139 0 0,0 0-173 0 0,0 0-191 0 0,0 0-210 0 0,0 0-172 0 0,0 0-120 0 0,0 0-118 0 0,-32 14-100 0 0,-98 44-78 0 0,128-57-130 0 0,-52 29 129 0 0,50-23-142 0 0,4-6 5 0 0,-1 0 0 0 0,1 0 0 0 0,-1 0 0 0 0,1 0-1 0 0,0 0 1 0 0,-1 0 0 0 0,1 0 0 0 0,0 0 0 0 0,0 0 0 0 0,0 0 0 0 0,0 0 0 0 0,0 0 0 0 0,0 0 0 0 0,0 0 0 0 0,0 0 0 0 0,0 0-1 0 0,0 0 1 0 0,1 1 0 0 0,-1-1 0 0 0,0 0 0 0 0,1 0 0 0 0,-1 0 0 0 0,1-1 0 0 0,-1 1 0 0 0,1 0 0 0 0,-1 0 0 0 0,1 0 0 0 0,0 0 0 0 0,-1 0-1 0 0,1-1 1 0 0,0 1 0 0 0,0 0 0 0 0,-1 0 0 0 0,1-1 0 0 0,0 1 0 0 0,0-1 0 0 0,0 1 0 0 0,0-1 0 0 0,0 1 0 0 0,0-1 0 0 0,0 0-1 0 0,0 1 1 0 0,1-1 6 0 0,54 16-353 0 0,-42-13 312 0 0,-11-3 47 0 0,1 1 0 0 0,-1-1 0 0 0,1 1 1 0 0,-1 0-1 0 0,0-1 0 0 0,1 1 0 0 0,-1 1 0 0 0,0-1 1 0 0,0 0-1 0 0,0 1 0 0 0,0 0 0 0 0,0 0 0 0 0,0 0 1 0 0,0 0-1 0 0,-1 0 0 0 0,1 0 0 0 0,-1 1 1 0 0,1-1-1 0 0,-1 1 0 0 0,0-1 0 0 0,0 1 0 0 0,0 0 1 0 0,-1 0-1 0 0,1 0 0 0 0,-1 0 0 0 0,1 1 0 0 0,-1-1 1 0 0,0 0-1 0 0,0 0 0 0 0,0 1 0 0 0,-1-1 0 0 0,1 1 1 0 0,-1-1-1 0 0,0 0 0 0 0,0 1 0 0 0,0-1 1 0 0,0 1-1 0 0,-1-1 0 0 0,1 1 0 0 0,-1-1 0 0 0,-1 3-6 0 0,-6 6 15 0 0,0-1-1 0 0,-1-1 0 0 0,-1 1 0 0 0,0-1 1 0 0,0-1-1 0 0,-1 0 0 0 0,0 0 0 0 0,0-1 0 0 0,-1-1 1 0 0,0 0-1 0 0,-1 0 0 0 0,-10 3-14 0 0,-70 24-1799 0 0,52-24-7690 0 0,31-10-1485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62 12875 0 0,'0'0'1484'0'0,"0"0"-606"0"0,0 0-318 0 0,0 0 31 0 0,0 0 203 0 0,0 0 169 0 0,0 0-39 0 0,0 0-175 0 0,0 0-245 0 0,0 0-223 0 0,0 0-80 0 0,-1 5 1 0 0,2 130 1321 0 0,6-64-1114 0 0,27 501 166 0 0,-23-452-1448 0 0,-9-80-1720 0 0,-1-1-3391 0 0,-1-33 732 0 0,-2 0-3559 0 0</inkml:trace>
  <inkml:trace contextRef="#ctx0" brushRef="#br0" timeOffset="246.854">0 677 9986 0 0,'0'0'1391'0'0,"0"0"-489"0"0,0 0-221 0 0,0 0 139 0 0,0 0 135 0 0,0 0-19 0 0,36-8-154 0 0,112-26-215 0 0,255-53-559 0 0,-319 71-1608 0 0,12-3-2199 0 0,-2 0-4923 0 0,-73 14 5815 0 0</inkml:trace>
  <inkml:trace contextRef="#ctx0" brushRef="#br0" timeOffset="717.868">998 486 984 0 0,'0'0'2578'0'0,"0"0"-84"0"0,0 0-147 0 0,0 0-173 0 0,0 0-180 0 0,-32 19-278 0 0,-99 60-322 0 0,27 3 1293 0 0,104-81-2669 0 0,-4 1 7 0 0,0 1-1 0 0,1 1 1 0 0,0-1-1 0 0,-1 0 0 0 0,1 1 1 0 0,0 0-1 0 0,1 0 1 0 0,-1 0-1 0 0,1 0 1 0 0,0 0-1 0 0,0 0 1 0 0,0 0-1 0 0,0 1 1 0 0,1-1-1 0 0,-1 1 1 0 0,1-1-1 0 0,1 1 1 0 0,-1 0-1 0 0,0-1 1 0 0,1 1-1 0 0,0 2-24 0 0,4-4-5 0 0,0-1-1 0 0,-1 1 1 0 0,1-1 0 0 0,0 0 0 0 0,0 0-1 0 0,1 0 1 0 0,-1 0 0 0 0,0-1 0 0 0,1 0-1 0 0,-1 0 1 0 0,1 0 0 0 0,-1 0-1 0 0,1-1 1 0 0,-1 0 0 0 0,1 0 0 0 0,-1 0-1 0 0,1 0 1 0 0,0-1 5 0 0,-5 1 0 0 0,24-2 66 0 0,0-2 0 0 0,1 0 0 0 0,-1-1 0 0 0,-1-2-1 0 0,1-1 1 0 0,-1 0 0 0 0,-1-2 0 0 0,0 0-1 0 0,0-2-65 0 0,20 1 34 0 0,-34 49-20 0 0,-8-4 69 0 0,-1-31-87 0 0,-1 1 0 0 0,1-1 1 0 0,0 1-1 0 0,1-1 0 0 0,-1 1 1 0 0,1 0-1 0 0,-1-1 0 0 0,1 1 0 0 0,0 0 1 0 0,0-1-1 0 0,1 1 0 0 0,-1 0 1 0 0,1-1-1 0 0,0 1 0 0 0,0-1 1 0 0,0 1-1 0 0,0-1 0 0 0,1 1 1 0 0,-1-1-1 0 0,1 0 0 0 0,0 0 1 0 0,0 0-1 0 0,0 0 0 0 0,0 0 0 0 0,1 0 1 0 0,-1 0-1 0 0,1-1 0 0 0,0 1 1 0 0,0-1-1 0 0,-1 0 0 0 0,2 0 1 0 0,-1 0-1 0 0,0 0 0 0 0,0 0 1 0 0,0-1-1 0 0,1 0 0 0 0,-1 1 0 0 0,1-1 1 0 0,-1 0-1 0 0,4 0 4 0 0,0-1 43 0 0,0-1-1 0 0,0 0 0 0 0,0 0 1 0 0,-1 0-1 0 0,1-1 1 0 0,0 0-1 0 0,-1-1 1 0 0,1 1-1 0 0,-1-1 0 0 0,0 0 1 0 0,0-1-1 0 0,0 1 1 0 0,0-1-1 0 0,-1-1 1 0 0,1 1-1 0 0,0-2-42 0 0,28-26 180 0 0,-2-1 0 0 0,-2-2 1 0 0,-1-1-1 0 0,-2-1 0 0 0,-1-2 0 0 0,-2 0 0 0 0,-2-2 0 0 0,-1 0 1 0 0,6-23-181 0 0,-10 20 45 0 0,-2-1 1 0 0,-1-1 0 0 0,-3 0-1 0 0,-2-1 1 0 0,-2 0 0 0 0,-2 0-1 0 0,-2-1 1 0 0,-2-26-46 0 0,-1 74 3 0 0,0 0-1 0 0,0 1 1 0 0,-1-1 0 0 0,1 0 0 0 0,0 0-1 0 0,0 0 1 0 0,0 1 0 0 0,0-1 0 0 0,-1 0-1 0 0,1 0 1 0 0,0 0 0 0 0,0 1-1 0 0,-1-1 1 0 0,1 0 0 0 0,0 0 0 0 0,0 0-1 0 0,-1 0 1 0 0,1 0 0 0 0,0 0-1 0 0,0 1 1 0 0,-1-1 0 0 0,1 0 0 0 0,0 0-1 0 0,0 0 1 0 0,-1 0 0 0 0,1 0 0 0 0,0 0-1 0 0,-1 0 1 0 0,1 0 0 0 0,0 0-1 0 0,0 0 1 0 0,-1-1 0 0 0,1 1 0 0 0,0 0-1 0 0,0 0 1 0 0,-1 0 0 0 0,1 0-1 0 0,0 0 1 0 0,0 0 0 0 0,-1 0 0 0 0,1-1-1 0 0,0 1 1 0 0,0 0 0 0 0,0 0-1 0 0,-1 0 1 0 0,1-1 0 0 0,0 1 0 0 0,0 0-1 0 0,0 0 1 0 0,0-1-3 0 0,-21 103-7 0 0,4 0-1 0 0,5 0 1 0 0,5 1 0 0 0,4 0-1 0 0,4 1 1 0 0,8 36 7 0 0,29 48-412 0 0,-31-172-569 0 0,2-22-4690 0 0,0-25-3182 0 0,-6 20 2632 0 0</inkml:trace>
  <inkml:trace contextRef="#ctx0" brushRef="#br0" timeOffset="964.699">1749 423 912 0 0,'0'0'4780'0'0,"0"0"-2293"0"0,0 0-573 0 0,0 0-52 0 0,-31 29-177 0 0,-97 93-262 0 0,73-57 403 0 0,54-64-1789 0 0,0 0 0 0 0,1 0 0 0 0,-1 0 0 0 0,1 0 0 0 0,-1 1 0 0 0,1-1 0 0 0,-1 0 0 0 0,1 0 0 0 0,0 1-1 0 0,-1-1 1 0 0,1 0 0 0 0,0 0 0 0 0,0 1 0 0 0,0-1 0 0 0,0 0 0 0 0,0 0 0 0 0,0 1 0 0 0,0-1 0 0 0,1 0 0 0 0,-1 0 0 0 0,0 1 0 0 0,1-1 0 0 0,-1 0 0 0 0,1 0 0 0 0,-1 0 0 0 0,1 0 0 0 0,0 1 0 0 0,-1-1 0 0 0,1 0 0 0 0,0 0 0 0 0,0 0-1 0 0,0 0 1 0 0,-1-1 0 0 0,1 1 0 0 0,0 0 0 0 0,0 0 0 0 0,1-1 0 0 0,-1 1 0 0 0,0 0 0 0 0,0-1 0 0 0,0 1 0 0 0,0-1 0 0 0,0 1 0 0 0,1-1 0 0 0,-1 0 0 0 0,0 1 0 0 0,1-1-37 0 0,67 6 735 0 0,-61-6-596 0 0,72-3 397 0 0,-52 1-506 0 0,0 1 0 0 0,0 1 0 0 0,0 1 0 0 0,-1 1 0 0 0,1 2 0 0 0,4 2-30 0 0,3 10-1293 0 0,-27-7-3278 0 0,-5 3-5960 0 0,-3-8 6710 0 0</inkml:trace>
  <inkml:trace contextRef="#ctx0" brushRef="#br0" timeOffset="1205.889">2040 780 0 0 0,'0'0'619'0'0,"0"0"1131"0"0,0 0 433 0 0,0 0 186 0 0,0 0 168 0 0,0 0 22 0 0,34-6-225 0 0,106-21-398 0 0,-74 1 134 0 0,-57 18-1666 0 0,-4 5-296 0 0,0-1-1 0 0,0 0 1 0 0,0-1-1 0 0,-1 1 0 0 0,1-1 1 0 0,-1 0-1 0 0,0 0 1 0 0,0 0-1 0 0,-1-1 1 0 0,0 1-1 0 0,0-1 1 0 0,0 0-1 0 0,-1 0 0 0 0,1 0 1 0 0,-1 0-1 0 0,-1 0 1 0 0,1 0-1 0 0,-1 0 1 0 0,0-1-1 0 0,-1 1 0 0 0,1-1 1 0 0,-1 1-1 0 0,-1 0 1 0 0,1-1-1 0 0,-1 1 1 0 0,0-1-1 0 0,-1 1-107 0 0,-2 2-35 0 0,0 1-1 0 0,-1-1 1 0 0,0 1-1 0 0,0 0 1 0 0,0 0 0 0 0,0 0-1 0 0,0 1 1 0 0,0 0-1 0 0,-1 0 1 0 0,1 0 0 0 0,-1 1-1 0 0,0 0 1 0 0,1 0-1 0 0,-1 0 1 0 0,0 1-1 0 0,0-1 1 0 0,1 2 0 0 0,-1-1-1 0 0,0 0 1 0 0,0 1-1 0 0,1 0 1 0 0,-1 1 0 0 0,0-1-1 0 0,1 1 1 0 0,-1 0-1 0 0,1 0 1 0 0,0 1 0 0 0,0 0-1 0 0,0-1 1 0 0,0 2-1 0 0,-2 1 36 0 0,-3 2-29 0 0,0 0 0 0 0,1 1 0 0 0,0 1 0 0 0,0-1 0 0 0,1 2-1 0 0,0-1 1 0 0,0 1 0 0 0,1 0 0 0 0,1 0 0 0 0,0 1 0 0 0,0 0 0 0 0,1 0-1 0 0,0 0 1 0 0,1 1 0 0 0,0 0 0 0 0,1 0 0 0 0,0 0 0 0 0,1 0-1 0 0,1 0 1 0 0,0 0 0 0 0,0 1 0 0 0,1 7 29 0 0,2-13-63 0 0,-1 0 0 0 0,1 1 0 0 0,0-1 0 0 0,0 0 0 0 0,1 0 0 0 0,-1-1 1 0 0,2 1-1 0 0,-1-1 0 0 0,1 1 0 0 0,0-1 0 0 0,0 0 0 0 0,1 0 0 0 0,0-1 0 0 0,0 1 0 0 0,0-1 0 0 0,1 0 0 0 0,-1-1 0 0 0,1 1 1 0 0,0-1-1 0 0,0 0 0 0 0,1-1 0 0 0,3 2 63 0 0,73 31-3266 0 0,-3-14-5554 0 0,-59-17 2367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1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345 177 2913 0 0,'0'0'2283'0'0,"0"0"-1474"0"0,0 0-567 0 0,0 0 352 0 0,0 0 467 0 0,0 0 178 0 0,0 0-124 0 0,-17 32-337 0 0,-60 104-295 0 0,-128 237 112 0 0,159-303 198 0 0,57-86 2246 0 0,8-26-2796 0 0,-7 14-100 0 0,77-143 11 0 0,6 5-1 0 0,50-58-153 0 0,-64 132-245 0 0,-72 135-582 0 0,-8 17 1273 0 0,16 103 731 0 0,-15-157-1086 0 0,0 1 0 0 0,0-1 0 0 0,1 0 0 0 0,0 1 0 0 0,0-2 0 0 0,1 1 0 0 0,0 0 0 0 0,0-1 0 0 0,0 1 0 0 0,0-1 0 0 0,1 0 0 0 0,0-1 0 0 0,0 1 0 0 0,1-1 0 0 0,-1 0 0 0 0,1 0 0 0 0,-1 0 0 0 0,1-1 0 0 0,1 0 0 0 0,-1 0-1 0 0,0-1 1 0 0,4 1-91 0 0,-4-1 196 0 0,0-1 0 0 0,0-1-1 0 0,0 1 1 0 0,-1-1 0 0 0,1 0-1 0 0,0 0 1 0 0,0-1-1 0 0,0 0 1 0 0,0 0 0 0 0,0 0-1 0 0,-1 0 1 0 0,1-1 0 0 0,-1 0-1 0 0,1-1 1 0 0,-1 1-1 0 0,0-1 1 0 0,1 0 0 0 0,-1 0-1 0 0,-1 0 1 0 0,1-1 0 0 0,0 0-1 0 0,-1 0 1 0 0,0 0-1 0 0,0 0 1 0 0,0-1 0 0 0,-1 0-1 0 0,1 1 1 0 0,-1-1-1 0 0,0 0 1 0 0,0-1 0 0 0,-1 1-1 0 0,0-1 1 0 0,0 1 0 0 0,0-1-1 0 0,0 0-195 0 0,32-158 580 0 0,-27 53-4114 0 0,0 77-2363 0 0,-5 24 170 0 0,0 5-5435 0 0</inkml:trace>
  <inkml:trace contextRef="#ctx0" brushRef="#br0" timeOffset="269.371">1069 232 4241 0 0,'0'0'2022'0'0,"0"0"-799"0"0,0 0-238 0 0,0 0 154 0 0,-17 32 128 0 0,-51 101-55 0 0,47-57 38 0 0,22-63-1042 0 0,0-5-66 0 0,1 1 0 0 0,0-1 0 0 0,0 0 0 0 0,0 0 0 0 0,1-1 0 0 0,1 1 0 0 0,-1-1 0 0 0,1 1 0 0 0,1-1 0 0 0,-1 0 0 0 0,1 0 0 0 0,0-1 0 0 0,1 0 0 0 0,-1 0 0 0 0,1 0 0 0 0,0 0 0 0 0,1-1 0 0 0,0 0 0 0 0,-1 0 0 0 0,2-1 0 0 0,-1 0 0 0 0,0 0 0 0 0,1-1 0 0 0,0 0 0 0 0,-1 0 0 0 0,1-1 0 0 0,0 0 0 0 0,1 0 0 0 0,-1-1 0 0 0,0 0 0 0 0,0 0 0 0 0,1-1 0 0 0,-1 0 0 0 0,7-1-142 0 0,-11 1 148 0 0,-1 0 0 0 0,1 0 0 0 0,0-1 1 0 0,0 1-1 0 0,0-1 0 0 0,0 0 1 0 0,0 0-1 0 0,-1 0 0 0 0,1-1 0 0 0,-1 1 1 0 0,1-1-1 0 0,-1 0 0 0 0,1 0 1 0 0,-1 0-1 0 0,0 0 0 0 0,0-1 0 0 0,0 1 1 0 0,0-1-1 0 0,0 0 0 0 0,-1 0 0 0 0,1 0 1 0 0,-1 0-1 0 0,0 0 0 0 0,0 0 1 0 0,0-1-1 0 0,0 1 0 0 0,0-1 0 0 0,-1 0 1 0 0,1-1-149 0 0,11-115 1346 0 0,-13 111-1409 0 0,-1 0 0 0 0,-1 0 0 0 0,0 0 0 0 0,0 0 0 0 0,-1 1 0 0 0,0-1-1 0 0,0 1 1 0 0,-1 0 0 0 0,0 0 0 0 0,0 0 0 0 0,-1 0 0 0 0,0 1 0 0 0,-6-7 63 0 0,-58-39-5483 0 0,54 49 162 0 0,3 3-5364 0 0</inkml:trace>
  <inkml:trace contextRef="#ctx0" brushRef="#br0" timeOffset="682.447">1476 365 8026 0 0,'0'0'1589'0'0,"0"0"-323"0"0,0 0-27 0 0,0 0 112 0 0,0 0-68 0 0,0 0-271 0 0,0 0-332 0 0,0 0-216 0 0,0 0-62 0 0,0 0-32 0 0,0 0-55 0 0,0 0-83 0 0,0 0-78 0 0,8 14-46 0 0,27 48-44 0 0,-33-58-9 0 0,1 0 0 0 0,-1 1 1 0 0,1-1-1 0 0,0-1 1 0 0,0 1-1 0 0,1 0 1 0 0,-1-1-1 0 0,1 1 0 0 0,0-1 1 0 0,0 0-1 0 0,0 0 1 0 0,0-1-1 0 0,0 1 1 0 0,1-1-1 0 0,-1 0 0 0 0,1 0 1 0 0,-1-1-1 0 0,1 1 1 0 0,0-1-1 0 0,0 0 1 0 0,0 0-1 0 0,0-1 0 0 0,-1 1 1 0 0,1-1-1 0 0,0 0 1 0 0,0 0-1 0 0,0-1 1 0 0,0 1-1 0 0,0-1 0 0 0,0 0 1 0 0,-1-1-1 0 0,1 1 1 0 0,0-1-56 0 0,12-5 309 0 0,-1 0 0 0 0,-1 0 1 0 0,1-2-1 0 0,-2 0 0 0 0,1-1 1 0 0,-1 0-1 0 0,13-12-309 0 0,66-52 411 0 0,-83 107-988 0 0,-10-25 525 0 0,0-2 63 0 0,-1-1 0 0 0,1 1 0 0 0,0 0-1 0 0,0 0 1 0 0,1 0 0 0 0,0-1-1 0 0,0 1 1 0 0,0 0 0 0 0,1-1 0 0 0,-1 1-1 0 0,1-1 1 0 0,1 1 0 0 0,-1-1-1 0 0,1 0 1 0 0,0 0 0 0 0,0 0-1 0 0,0 0 1 0 0,1 0 0 0 0,0-1 0 0 0,0 0-1 0 0,0 0 1 0 0,0 0 0 0 0,1 0-1 0 0,-1 0 1 0 0,1-1 0 0 0,0 0 0 0 0,0 0-1 0 0,0-1 1 0 0,1 1 0 0 0,-1-1-1 0 0,1 0 1 0 0,-1 0 0 0 0,2-1-11 0 0,-2-1 145 0 0,1 0 0 0 0,0-1 0 0 0,-1 0 0 0 0,1 0 1 0 0,-1 0-1 0 0,0-1 0 0 0,1 0 0 0 0,-1 0 0 0 0,0 0 0 0 0,0 0 1 0 0,0-1-1 0 0,0 0 0 0 0,-1 0 0 0 0,1-1 0 0 0,-1 1 0 0 0,0-1 0 0 0,0 0 1 0 0,0 0-1 0 0,1-2-145 0 0,10-11 236 0 0,-1-1 1 0 0,0 0 0 0 0,-2-1 0 0 0,0-1-1 0 0,-1 0 1 0 0,-1 0 0 0 0,1-6-237 0 0,8-14 34 0 0,10-43-1018 0 0,-26 45-9311 0 0,-3 34-1631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1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635 781 1288 0 0,'0'0'1210'0'0,"0"0"-318"0"0,0 0-48 0 0,0 0 214 0 0,0 0 261 0 0,0 0 96 0 0,0 0-126 0 0,0 0-254 0 0,0 0-261 0 0,0 0-221 0 0,0 0-130 0 0,0 0-47 0 0,0 0 0 0 0,3 30 12 0 0,10 94 14 0 0,-7 93 1422 0 0,-25-144 881 0 0,19-79 789 0 0,-3-12-3135 0 0,1 6-134 0 0,1-13-115 0 0,1 1 0 0 0,1-1 1 0 0,1 1-1 0 0,1 0 1 0 0,1-1-1 0 0,2 2 0 0 0,0-1 1 0 0,2 1-1 0 0,0 0 0 0 0,1 0 1 0 0,2 1-1 0 0,10-16-110 0 0,-5 10 22 0 0,1 1 1 0 0,2 1-1 0 0,1 1 1 0 0,1 0-1 0 0,19-17-22 0 0,-38 40-1 0 0,0 0-1 0 0,0-1 1 0 0,0 1-1 0 0,0 0 1 0 0,0 0 0 0 0,0 0-1 0 0,0 0 1 0 0,1 1-1 0 0,-1-1 1 0 0,1 1 0 0 0,-1-1-1 0 0,1 1 1 0 0,0 0-1 0 0,-1 0 1 0 0,1 0-1 0 0,0 0 1 0 0,0 0 0 0 0,0 1-1 0 0,-1-1 1 0 0,1 1-1 0 0,0 0 1 0 0,0 0 0 0 0,0 0-1 0 0,0 0 1 0 0,0 1-1 0 0,0-1 1 0 0,0 1-1 0 0,0-1 1 0 0,-1 1 0 0 0,1 0-1 0 0,0 0 1 0 0,0 1-1 0 0,0-1 2 0 0,47 149-208 0 0,-50-149 122 0 0,0-1 0 0 0,0 1 0 0 0,0 0-1 0 0,0-1 1 0 0,0 1 0 0 0,0 0 0 0 0,0-1-1 0 0,0 1 1 0 0,0 0 0 0 0,1-1 0 0 0,-1 1-1 0 0,0 0 1 0 0,1-1 0 0 0,-1 1 0 0 0,0-1-1 0 0,1 1 1 0 0,-1 0 0 0 0,1-1 0 0 0,-1 1-1 0 0,1-1 1 0 0,-1 0 0 0 0,1 1 0 0 0,-1-1-1 0 0,1 1 1 0 0,-1-1 0 0 0,1 0 0 0 0,-1 1-1 0 0,1-1 1 0 0,0 0 0 0 0,-1 0 0 0 0,1 1-1 0 0,0-1 1 0 0,-1 0 0 0 0,1 0 0 0 0,0 0-1 0 0,-1 0 1 0 0,1 0 0 0 0,0 0 0 0 0,-1 0-1 0 0,1 0 1 0 0,0 0 0 0 0,-1 0 0 0 0,1 0-1 0 0,0 0 1 0 0,-1-1 0 0 0,1 1 0 0 0,0 0-1 0 0,-1 0 1 0 0,1-1 0 0 0,0 1 86 0 0,19-28-15221 0 0,-16 23 11324 0 0</inkml:trace>
  <inkml:trace contextRef="#ctx0" brushRef="#br0" timeOffset="423.112">495 490 3025 0 0,'0'0'3386'0'0,"0"0"-1575"0"0,0 0-516 0 0,0 0 161 0 0,0 0 202 0 0,0 0 77 0 0,0 0-203 0 0,0 0-364 0 0,0 0-225 0 0,0 0-120 0 0,0 0-69 0 0,0 0-37 0 0,17-3-68 0 0,121-13 949 0 0,215-13 81 0 0,-314 29-1061 0 0,-131-38-32 0 0,81 33-561 0 0,0 0-1 0 0,1 0 1 0 0,0-1-1 0 0,0-1 1 0 0,0 1-1 0 0,1-2 1 0 0,0 1-1 0 0,1-1 0 0 0,-4-4-24 0 0,-8-20-2296 0 0,43 31-2301 0 0,8 1-5005 0 0,-19 0 444 0 0</inkml:trace>
  <inkml:trace contextRef="#ctx0" brushRef="#br0" timeOffset="722.624">1600 788 7730 0 0,'0'0'4381'0'0,"0"0"-2288"0"0,0 0-883 0 0,0 0 97 0 0,0 0 129 0 0,0 0-23 0 0,0 0-287 0 0,0 0-425 0 0,0 0-265 0 0,0 0-138 0 0,0 0-87 0 0,0 0-10 0 0,0 0 6 0 0,-12 20-28 0 0,-79 136 172 0 0,-5 21-497 0 0,57-118-1435 0 0,5-34-6897 0 0,28-24 3514 0 0,0-1-2203 0 0</inkml:trace>
  <inkml:trace contextRef="#ctx0" brushRef="#br0" timeOffset="971.454">1228 762 8018 0 0,'0'0'2723'0'0,"0"0"-651"0"0,0 0-490 0 0,0 0-126 0 0,0 0-58 0 0,0 0-128 0 0,0 0-233 0 0,0 0-193 0 0,0 0-133 0 0,0 0-120 0 0,0 0-91 0 0,0 0-64 0 0,27 17-50 0 0,83 53-64 0 0,-37 0 224 0 0,-52-43-400 0 0,14 13-418 0 0,1-3-1 0 0,2-1 0 0 0,2-1 1 0 0,20 12 272 0 0,-23-23-2531 0 0,-12-8-4087 0 0,-12-8-4180 0 0</inkml:trace>
  <inkml:trace contextRef="#ctx0" brushRef="#br0" timeOffset="2291.828">252 77 0 0 0,'0'0'277'0'0,"0"0"845"0"0,0 0 464 0 0,0 0 273 0 0,0 0 149 0 0,0 0-49 0 0,0 0-269 0 0,0 0-275 0 0,0 0-239 0 0,0 0-206 0 0,0 0-107 0 0,0 0-81 0 0,-14-12-52 0 0,-45-37-41 0 0,57 48-597 0 0,1-1-1 0 0,0 1 1 0 0,-1 0 0 0 0,1 0-1 0 0,-1-1 1 0 0,1 1-1 0 0,-1 1 1 0 0,0-1 0 0 0,1 0-1 0 0,-1 0 1 0 0,0 0-1 0 0,1 1 1 0 0,-1-1-1 0 0,0 1 1 0 0,0 0 0 0 0,0-1-1 0 0,0 1 1 0 0,1 0-1 0 0,-1 0 1 0 0,0 0 0 0 0,0 0-1 0 0,0 0 1 0 0,0 1-1 0 0,0-1 1 0 0,1 0-1 0 0,-2 1-91 0 0,-1 0 121 0 0,0 3-87 0 0,0-1-1 0 0,0 0 1 0 0,0 1 0 0 0,0 0-1 0 0,0 0 1 0 0,1 0-1 0 0,0 1 1 0 0,0-1 0 0 0,0 1-1 0 0,0 0 1 0 0,1-1-1 0 0,-1 1 1 0 0,1 0 0 0 0,1 1-1 0 0,-2 1-33 0 0,3-5 12 0 0,-14 43 94 0 0,2 1 0 0 0,3 1 0 0 0,1-1 0 0 0,3 1 0 0 0,1 1 0 0 0,3-1 0 0 0,3 38-106 0 0,-1-39 50 0 0,32 508 341 0 0,-33-512-355 0 0,1-7 11 0 0,-1 0 0 0 0,-1-1 0 0 0,-2 1 1 0 0,-2 0-1 0 0,-1-1 0 0 0,-10 33-47 0 0,5-41 140 0 0,-9 59 635 0 0,77-74 200 0 0,71-29 321 0 0,-89 9-1662 0 0,1 2-1 0 0,0 2 1 0 0,0 2-1 0 0,40 1 367 0 0,-54 0-3579 0 0,-9 0-4097 0 0,-5-2-3755 0 0</inkml:trace>
  <inkml:trace contextRef="#ctx0" brushRef="#br0" timeOffset="3051.045">1826 144 880 0 0,'0'0'1467'0'0,"0"0"-103"0"0,0 0 70 0 0,0 0 200 0 0,0 0 118 0 0,0 0-102 0 0,0 0-213 0 0,0 0-228 0 0,0 0-189 0 0,0 0-124 0 0,0 0-81 0 0,0 0-72 0 0,20-11-50 0 0,64-32-54 0 0,-72 38-432 0 0,1-1 0 0 0,-1 2 0 0 0,0 0 0 0 0,1 0-1 0 0,0 1 1 0 0,0 1 0 0 0,0 0 0 0 0,0 0 0 0 0,1 2 0 0 0,-1 0 0 0 0,8 1-207 0 0,6-1 133 0 0,-24 0-111 0 0,0 0 0 0 0,0 1 0 0 0,0 0 0 0 0,0-1 0 0 0,0 1 0 0 0,-1 0 0 0 0,1 0 0 0 0,0 0 0 0 0,0 1 0 0 0,-1-1 0 0 0,1 1 0 0 0,-1-1 0 0 0,1 1 0 0 0,-1 0 1 0 0,0 0-1 0 0,1 0 0 0 0,-1 0 0 0 0,0 1 0 0 0,0-1 0 0 0,-1 0 0 0 0,1 1 0 0 0,0-1 0 0 0,-1 1 0 0 0,0 0 0 0 0,1-1 0 0 0,-1 1 0 0 0,0 0 0 0 0,-1 0 0 0 0,1 0 0 0 0,0 0-22 0 0,12 95 769 0 0,-12-87-690 0 0,0 125 499 0 0,-6-1-1 0 0,-18 99-577 0 0,3-29 48 0 0,9-98 4 0 0,4-53-32 0 0,2 0-1 0 0,3 0 1 0 0,4 48-20 0 0,2-85-203 0 0,-15-3 3058 0 0,-98 11-2542 0 0,73-39-1251 0 0,29 3-2639 0 0,1-4-4809 0 0,3 7-3647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7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81 133 4817 0 0,'0'0'2048'0'0,"0"0"-363"0"0,0 0-124 0 0,0 0 63 0 0,0 0 91 0 0,0 0-46 0 0,0 0-312 0 0,0 0-399 0 0,0 0-315 0 0,0 0-243 0 0,0 0-73 0 0,0 0-15 0 0,0 0-32 0 0,-10 33-18 0 0,-31 108-54 0 0,24-18 74 0 0,4 154 177 0 0,30-282-295 0 0,91-78 355 0 0,-84 63-511 0 0,2 2 0 0 0,1 1 0 0 0,0 1-1 0 0,1 1 1 0 0,0 1 0 0 0,1 2 0 0 0,1 0 0 0 0,0 3 0 0 0,0 0 0 0 0,1 2 0 0 0,17-2-8 0 0,-44 9-7 0 0,-1 0 0 0 0,0-1-1 0 0,1 2 1 0 0,-1-1 0 0 0,0 0 0 0 0,1 0 0 0 0,-1 1 0 0 0,0 0 0 0 0,1 0 0 0 0,-1 0 0 0 0,0 0 0 0 0,0 0 0 0 0,0 1 0 0 0,0-1 0 0 0,0 1 0 0 0,0 0 0 0 0,-1 0 0 0 0,1 0 0 0 0,0 0 0 0 0,-1 0 0 0 0,0 1 0 0 0,1-1 0 0 0,-1 1 0 0 0,0 0 0 0 0,0-1 0 0 0,0 1 0 0 0,-1 0 0 0 0,1 0 0 0 0,-1 0 0 0 0,0 0 0 0 0,1 1 0 0 0,-2-1 0 0 0,1 0 0 0 0,0 0 0 0 0,0 1 0 0 0,-1-1 0 0 0,0 0 0 0 0,0 1 0 0 0,0 0 6 0 0,1 6 9 0 0,-1 0-1 0 0,-1 0 0 0 0,0 1 0 0 0,0-1 0 0 0,-1 0 0 0 0,0 0 1 0 0,-1 0-1 0 0,0 0 0 0 0,0-1 0 0 0,-1 1 0 0 0,-1-1 1 0 0,-3 6-8 0 0,-3 2-16 0 0,-1 0 0 0 0,-2-1 0 0 0,1-1 1 0 0,-2 0-1 0 0,0-1 0 0 0,0 0 0 0 0,-1-1 1 0 0,-1-1-1 0 0,0-1 0 0 0,-1 0 0 0 0,0-1 1 0 0,-1-1-1 0 0,0-1 0 0 0,0-1 0 0 0,-17 4 16 0 0,28-9-142 0 0,-1 0-1 0 0,0-1 1 0 0,1 0-1 0 0,-1-1 0 0 0,0 0 1 0 0,0 0-1 0 0,0-1 1 0 0,1 0-1 0 0,-1 0 0 0 0,1-1 1 0 0,-1 0-1 0 0,1-1 1 0 0,-6-2 142 0 0,10 3-254 0 0,1 0 0 0 0,0 0 0 0 0,-1 0 0 0 0,1-1 0 0 0,0 1 0 0 0,0-1 0 0 0,1 0-1 0 0,-1 1 1 0 0,1-1 0 0 0,-1 0 0 0 0,1-1 0 0 0,0 1 0 0 0,0 0 0 0 0,0-1 0 0 0,1 1 0 0 0,-1-1 0 0 0,1 1 0 0 0,0-1 0 0 0,0 0 0 0 0,0 1 0 0 0,0-2 254 0 0,-1-38-7977 0 0,2 27 2190 0 0</inkml:trace>
  <inkml:trace contextRef="#ctx0" brushRef="#br0" timeOffset="300.251">803 542 4465 0 0,'0'0'1656'0'0,"0"0"-173"0"0,0 0 72 0 0,0 0 223 0 0,0 0 117 0 0,0 0-124 0 0,0 0-375 0 0,0 0-394 0 0,-14 33-313 0 0,-40 106-244 0 0,39-65-37 0 0,17-69-363 0 0,-1-1 1 0 0,1 1 0 0 0,0 0-1 0 0,1-1 1 0 0,-1 1 0 0 0,1-1-1 0 0,0 0 1 0 0,0 0 0 0 0,0 0-1 0 0,1 0 1 0 0,-1 0 0 0 0,1-1 0 0 0,0 1-1 0 0,0-1 1 0 0,0 0 0 0 0,0-1-1 0 0,1 1 1 0 0,-1-1 0 0 0,1 1-1 0 0,-1-1 1 0 0,1-1 0 0 0,0 1-1 0 0,0-1 1 0 0,0 0 0 0 0,0 0-1 0 0,0 0 1 0 0,0 0 0 0 0,0-1-1 0 0,0 0 1 0 0,0 0 0 0 0,1-1 0 0 0,-1 1-1 0 0,0-1 1 0 0,0 0 0 0 0,0-1-1 0 0,0 1 1 0 0,-1-1 0 0 0,1 0-1 0 0,1 0-45 0 0,10-5 177 0 0,0 0-1 0 0,0-2 0 0 0,0 1 0 0 0,-1-2 0 0 0,0 0 1 0 0,-1-1-1 0 0,0 0 0 0 0,-1-1 0 0 0,0-1 1 0 0,-1 0-1 0 0,0 0 0 0 0,-1-1 0 0 0,-1-1 1 0 0,4-7-177 0 0,-9 15 7 0 0,-1 0 1 0 0,0 0-1 0 0,-1 0 0 0 0,0-1 1 0 0,0 1-1 0 0,0-1 1 0 0,-1 0-1 0 0,0 0 1 0 0,-1 0-1 0 0,0 0 1 0 0,0 0-1 0 0,0 0 1 0 0,-1 0-1 0 0,-1 0 1 0 0,1 0-1 0 0,-1 0 1 0 0,0 0-1 0 0,-1 0 1 0 0,0 0-1 0 0,0 0 1 0 0,-1 1-1 0 0,0-1 1 0 0,0 1-1 0 0,-1-1 1 0 0,0 1-1 0 0,-4-4-7 0 0,-56-33-2105 0 0,39 36-1183 0 0,-1 2-3560 0 0,15 5-3897 0 0</inkml:trace>
  <inkml:trace contextRef="#ctx0" brushRef="#br0" timeOffset="579.604">1592 0 12979 0 0,'0'0'1055'0'0,"0"0"-359"0"0,0 0-25 0 0,0 0 315 0 0,0 0 241 0 0,0 0 46 0 0,0 0-200 0 0,0 0-311 0 0,0 0-225 0 0,0 0-151 0 0,-4 35-105 0 0,-16 109-80 0 0,-7 160 198 0 0,43 12-786 0 0,-14-246-3189 0 0,-19-62-5538 0 0,13-8 6260 0 0,-1 0-3741 0 0</inkml:trace>
  <inkml:trace contextRef="#ctx0" brushRef="#br0" timeOffset="1015.737">1256 391 7098 0 0,'0'0'1668'0'0,"0"0"-236"0"0,0 0-29 0 0,0 0 53 0 0,0 0-58 0 0,0 0-203 0 0,0 0-259 0 0,34-8-170 0 0,113-22-130 0 0,148-32 1312 0 0,-256 49-1891 0 0,-1-2-1 0 0,0-2 1 0 0,-1-1-1 0 0,-2-2 1 0 0,0-1-1 0 0,15-13-56 0 0,0-3 57 0 0,-54 70 473 0 0,-14 5-288 0 0,2 1 1 0 0,2 1-1 0 0,1 0 0 0 0,2 1 1 0 0,2 0-1 0 0,2 0 0 0 0,2 1 1 0 0,0 35-243 0 0,5-72 7 0 0,0 1 1 0 0,0-1-1 0 0,1 0 1 0 0,0 1-1 0 0,0-1 1 0 0,1 0-1 0 0,-1 0 1 0 0,1 0-1 0 0,0 0 1 0 0,1 0-1 0 0,-1 0 0 0 0,1 0 1 0 0,0-1-1 0 0,0 1 1 0 0,0-1-1 0 0,1 0 1 0 0,-1 0-1 0 0,1 0 1 0 0,0 0-1 0 0,0-1 1 0 0,1 0-1 0 0,-1 0 1 0 0,1 0-1 0 0,-1 0 1 0 0,1 0-1 0 0,0-1 1 0 0,0 0-1 0 0,0 0 0 0 0,0-1 1 0 0,1 1-1 0 0,-1-1 1 0 0,0 0-1 0 0,1-1 1 0 0,-1 1-1 0 0,3-1-7 0 0,6-1 50 0 0,-1 0-1 0 0,1-2 0 0 0,0 1 1 0 0,0-2-1 0 0,-1 0 1 0 0,0 0-1 0 0,0-1 0 0 0,9-5-49 0 0,-9 4 11 0 0,77-16 43 0 0,-88 23-53 0 0,-1 0 0 0 0,0 1 0 0 0,1 0 0 0 0,-1-1-1 0 0,0 1 1 0 0,0 0 0 0 0,0-1 0 0 0,0 1-1 0 0,-1 0 1 0 0,1 0 0 0 0,0 0 0 0 0,-1 0 0 0 0,1-1-1 0 0,-1 1 1 0 0,0 0 0 0 0,1 0 0 0 0,-1 0-1 0 0,0 0 1 0 0,0 0 0 0 0,-1 0 0 0 0,1 0 0 0 0,0 0-1 0 0,-1 0 1 0 0,1 1-1 0 0,-1 3 1 0 0,1 5-26 0 0,-1-7-47 0 0,0 1 0 0 0,0-1 0 0 0,1 0-1 0 0,-1 0 1 0 0,1 0 0 0 0,0 1-1 0 0,0-1 1 0 0,0 0 0 0 0,0 1-1 0 0,1-1 1 0 0,0 0 0 0 0,0 0-1 0 0,0 0 1 0 0,0 0 0 0 0,1 0-1 0 0,0 0 1 0 0,-1 0 0 0 0,1 0 0 0 0,1-1-1 0 0,-1 1 1 0 0,0-1 0 0 0,1 1-1 0 0,0-1 1 0 0,0 0 0 0 0,0 0-1 0 0,0 0 1 0 0,0-1 0 0 0,1 1-1 0 0,-1-1 1 0 0,1 1 0 0 0,0-1 0 0 0,0 0-1 0 0,2 0 73 0 0,33 1-3377 0 0,-13-3-5655 0 0,-14 0 310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6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247 137 0 0 0,'0'0'904'0'0,"0"0"846"0"0,0 0 106 0 0,0 0-193 0 0,0 0-212 0 0,0 0-181 0 0,0 0-93 0 0,-16-5-64 0 0,-50-14-72 0 0,64 19-958 0 0,0-1 0 0 0,0 1 0 0 0,-1 0 0 0 0,1-1 0 0 0,0 1-1 0 0,0 0 1 0 0,0 0 0 0 0,0 1 0 0 0,-1-1 0 0 0,1 0 0 0 0,0 1 0 0 0,0-1-1 0 0,0 1 1 0 0,0 0 0 0 0,0-1 0 0 0,0 1 0 0 0,0 0 0 0 0,0 1 0 0 0,0-1-1 0 0,0 0 1 0 0,0 0 0 0 0,1 1 0 0 0,-1-1 0 0 0,1 1 0 0 0,-1-1 0 0 0,1 1-1 0 0,-1 0-82 0 0,-3 3 218 0 0,-6 9-81 0 0,-1 0 0 0 0,2 1 0 0 0,0 0 0 0 0,1 0-1 0 0,1 1 1 0 0,0 0 0 0 0,1 1 0 0 0,0-1-1 0 0,2 1 1 0 0,0 1 0 0 0,1-1 0 0 0,1 1 0 0 0,0 0-1 0 0,1 0 1 0 0,1-1 0 0 0,2 19-137 0 0,-1-31 22 0 0,0 1 0 0 0,0 0-1 0 0,1-1 1 0 0,0 1 0 0 0,0 0 0 0 0,1-1 0 0 0,-1 0-1 0 0,1 1 1 0 0,0-1 0 0 0,1 0 0 0 0,-1 0 0 0 0,1 0 0 0 0,0 0-1 0 0,0 0 1 0 0,1-1 0 0 0,-1 1 0 0 0,1-1 0 0 0,0 0 0 0 0,0 0-1 0 0,1-1 1 0 0,-1 1 0 0 0,1-1 0 0 0,0 0 0 0 0,-1 0-1 0 0,1 0 1 0 0,1-1 0 0 0,-1 0 0 0 0,0 0 0 0 0,1 0 0 0 0,-1 0-1 0 0,1-1 1 0 0,-1 0 0 0 0,1 0 0 0 0,-1-1 0 0 0,1 0-1 0 0,0 0-21 0 0,6 0 130 0 0,-1-1-1 0 0,0 0 1 0 0,0-1-1 0 0,0 0 1 0 0,0-1-1 0 0,0 0 1 0 0,0-1-1 0 0,-1 0 1 0 0,0 0-1 0 0,0-2 1 0 0,0 1-1 0 0,0-1 1 0 0,-1 0-1 0 0,0-1 1 0 0,0 0-1 0 0,-1-1 1 0 0,0 1-1 0 0,0-2 1 0 0,-1 1-1 0 0,0-1 1 0 0,0 0-1 0 0,0-2-129 0 0,2-5 105 0 0,0-1-1 0 0,-1 0 1 0 0,-1 0-1 0 0,-1 0 1 0 0,-1-1-1 0 0,0 0 1 0 0,-1 0-1 0 0,-1 0 1 0 0,0-1-1 0 0,-2 1 1 0 0,0-1-1 0 0,-1-2-104 0 0,-1 10-177 0 0,0 0-1 0 0,0 0 1 0 0,-1 0 0 0 0,-1 0-1 0 0,1 1 1 0 0,-2-1-1 0 0,0 1 1 0 0,0 0 0 0 0,0 0-1 0 0,-2 0 1 0 0,1 0-1 0 0,-1 1 1 0 0,-4-5 177 0 0,-15-5-3347 0 0,2 16-6208 0 0,14 3 3006 0 0</inkml:trace>
  <inkml:trace contextRef="#ctx0" brushRef="#br0" timeOffset="330.652">597 509 10306 0 0,'0'0'2825'0'0,"0"0"-1364"0"0,0 0-635 0 0,0 0-10 0 0,0 0 86 0 0,0 0 37 0 0,0 0-143 0 0,0 0-260 0 0,0 0-148 0 0,22-32-73 0 0,70-98-69 0 0,-15 41 186 0 0,72-69 33 0 0,-147 159-498 0 0,1 1 0 0 0,-1 0 0 0 0,0 0 0 0 0,0-1 0 0 0,0 1 1 0 0,-1 0-1 0 0,1 1 0 0 0,0-1 0 0 0,-1 0 0 0 0,1 0 0 0 0,-1 1 1 0 0,0-1-1 0 0,0 1 0 0 0,0-1 0 0 0,0 1 0 0 0,0 0 0 0 0,0-1 1 0 0,-1 1-1 0 0,1 0 0 0 0,-1-1 0 0 0,0 1 0 0 0,0 0 0 0 0,0 0 1 0 0,0-1-1 0 0,0 1 0 0 0,-1 0 0 0 0,1-1 0 0 0,-1 1 33 0 0,3 13-18 0 0,-2-11 26 0 0,1 0 0 0 0,0 0 1 0 0,0 0-1 0 0,0 0 0 0 0,0-1 0 0 0,1 1 0 0 0,0 0 1 0 0,0-1-1 0 0,0 1 0 0 0,1-1 0 0 0,-1 1 0 0 0,1-1 1 0 0,0 0-1 0 0,0 0 0 0 0,1 0 0 0 0,-1-1 0 0 0,1 1 0 0 0,0-1 1 0 0,-1 0-1 0 0,2 0 0 0 0,-1 0 0 0 0,0 0 0 0 0,1-1 1 0 0,-1 0-1 0 0,1 0 0 0 0,-1 0 0 0 0,1 0 0 0 0,0-1 1 0 0,0 1-1 0 0,0-2 0 0 0,0 1 0 0 0,0 0 0 0 0,0-1 1 0 0,0 0-1 0 0,2 0-8 0 0,12-4 135 0 0,0 0 1 0 0,0-2 0 0 0,0 0-1 0 0,-1-1 1 0 0,1-1 0 0 0,-2-1-1 0 0,1 0 1 0 0,-1-1 0 0 0,-1-1 0 0 0,0-1-1 0 0,0 0 1 0 0,-1-1 0 0 0,-1-1-1 0 0,0 0 1 0 0,-1-1 0 0 0,-1 0-1 0 0,0-1 1 0 0,-1-1 0 0 0,1-1-136 0 0,14-19-1482 0 0,-9 11-5071 0 0,-10 14-4855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4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379 34 0 0 0,'0'0'207'0'0,"0"0"650"0"0,0 0 89 0 0,0 0-85 0 0,0 0-58 0 0,0 0-28 0 0,0 0 16 0 0,-1-2-39 0 0,-2-1-574 0 0,1 0-1 0 0,0 1 1 0 0,-1-1-1 0 0,0 1 1 0 0,0 0 0 0 0,1 0-1 0 0,-1 0 1 0 0,0 0-1 0 0,-1 0 1 0 0,1 1 0 0 0,0-1-1 0 0,0 1 1 0 0,-1 0-1 0 0,1 0 1 0 0,-1 0-1 0 0,1 1 1 0 0,-1-1 0 0 0,1 1-1 0 0,-1 0 1 0 0,1-1-1 0 0,-1 2 1 0 0,1-1 0 0 0,-1 0-1 0 0,1 1 1 0 0,-1 0-1 0 0,-1 0-177 0 0,-101 31-317 0 0,93-26 539 0 0,-123 56 1184 0 0,136-61-1389 0 0,-1-1 1 0 0,1 1-1 0 0,-1-1 1 0 0,1 1 0 0 0,-1-1-1 0 0,1 1 1 0 0,0-1-1 0 0,-1 1 1 0 0,1 0-1 0 0,0-1 1 0 0,0 1-1 0 0,-1 0 1 0 0,1-1-1 0 0,0 1 1 0 0,0 0-1 0 0,0-1 1 0 0,0 1 0 0 0,0 0-1 0 0,0-1 1 0 0,0 1-1 0 0,0 0 1 0 0,0 0-1 0 0,0-1 1 0 0,0 1-1 0 0,0 0 1 0 0,0-1-1 0 0,1 1 1 0 0,-1 0-1 0 0,0-1 1 0 0,1 1 0 0 0,-1-1-1 0 0,0 1 1 0 0,1 0-1 0 0,-1-1 1 0 0,0 1-1 0 0,1-1 1 0 0,-1 1-1 0 0,1-1 1 0 0,-1 1-1 0 0,1-1 1 0 0,0 0-1 0 0,-1 1 1 0 0,1-1 0 0 0,-1 1-1 0 0,1-1 1 0 0,0 0-1 0 0,-1 0 1 0 0,1 1-1 0 0,0-1 1 0 0,-1 0-1 0 0,1 0 1 0 0,0 0-1 0 0,0 0-17 0 0,41 16 913 0 0,-6-7-368 0 0,-15-5-395 0 0,-1 0 0 0 0,0 2 0 0 0,0 0 0 0 0,-1 2 0 0 0,0 0-1 0 0,0 1 1 0 0,-1 1 0 0 0,1 1-150 0 0,-17-10 60 0 0,1 1-1 0 0,-1 0 1 0 0,1 1 0 0 0,-1-1 0 0 0,1 0-1 0 0,-1 1 1 0 0,0-1 0 0 0,0 1-1 0 0,0 0 1 0 0,-1 0 0 0 0,1 0 0 0 0,-1-1-1 0 0,1 2 1 0 0,-1-1 0 0 0,0 0 0 0 0,0 0-1 0 0,0 0 1 0 0,-1 0 0 0 0,1 1-1 0 0,-1-1 1 0 0,0 0 0 0 0,0 0 0 0 0,0 1-1 0 0,0-1 1 0 0,0 0 0 0 0,-1 1-1 0 0,0-1 1 0 0,1 0 0 0 0,-1 0 0 0 0,0 0-1 0 0,-1 0 1 0 0,0 3-60 0 0,-12 7 62 0 0,0-2-1 0 0,-1 0 1 0 0,0 0 0 0 0,0-1-1 0 0,-1-1 1 0 0,0-1 0 0 0,-1 0-1 0 0,0-1 1 0 0,0-1 0 0 0,-1-1 0 0 0,1 0-1 0 0,-15 1-61 0 0,27-4-122 0 0,-1-1-1 0 0,1 0 0 0 0,0 0 0 0 0,-1 0 1 0 0,1 0-1 0 0,0-1 0 0 0,-1 0 1 0 0,1 0-1 0 0,-1-1 0 0 0,1 0 1 0 0,-1 1-1 0 0,1-2 0 0 0,0 1 1 0 0,0-1-1 0 0,0 1 0 0 0,0-2 0 0 0,-2 0 123 0 0,3-20-4807 0 0,11 10-1539 0 0,-3 5 1428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1706 460 4665 0 0,'0'0'1775'0'0,"0"0"-153"0"0,0 0 155 0 0,0 0 148 0 0,0 0-85 0 0,0 0-318 0 0,0 0-454 0 0,0 0-350 0 0,-11 34-206 0 0,-28 101-36 0 0,38-134-452 0 0,0 0 0 0 0,0 0 0 0 0,0 0-1 0 0,1 1 1 0 0,-1-1 0 0 0,0 1 0 0 0,1-1 0 0 0,-1 0 0 0 0,1 1 0 0 0,-1-1 0 0 0,1 1 0 0 0,0-1 0 0 0,-1 1 0 0 0,1-1-1 0 0,0 1 1 0 0,0-1 0 0 0,0 1 0 0 0,0-1 0 0 0,1 1 0 0 0,-1-1 0 0 0,0 1 0 0 0,1-1 0 0 0,-1 1 0 0 0,0-1 0 0 0,1 1-1 0 0,0-1 1 0 0,-1 0 0 0 0,1 1 0 0 0,0-1 0 0 0,0 0 0 0 0,0 0 0 0 0,0 1 0 0 0,0-1 0 0 0,0 0 0 0 0,0 0-1 0 0,0 0 1 0 0,0 0 0 0 0,1 0 0 0 0,0 0-24 0 0,3 1 220 0 0,3 1-4 0 0,-1 0-1 0 0,2-1 1 0 0,-1 0-1 0 0,0 0 1 0 0,0-1-1 0 0,0 0 1 0 0,1-1-1 0 0,-1 0 1 0 0,0 0 0 0 0,1-1-1 0 0,-1 0 1 0 0,0 0-1 0 0,0-1 1 0 0,1 0-1 0 0,-1 0 1 0 0,-1-1-1 0 0,1 0 1 0 0,0-1-1 0 0,-1 0 1 0 0,1 0 0 0 0,-1 0-1 0 0,-1-1 1 0 0,1 0-1 0 0,0 0 1 0 0,-1-1-1 0 0,0 0 1 0 0,-1 0-1 0 0,1 0 1 0 0,-1-1-1 0 0,0 1 1 0 0,-1-1 0 0 0,1-1-216 0 0,-1 4-35 0 0,-1 0 1 0 0,1-1-1 0 0,-1 1 1 0 0,0-1-1 0 0,0 1 1 0 0,-1-1-1 0 0,1 0 1 0 0,-1 0-1 0 0,0 0 1 0 0,-1 0-1 0 0,1 0 1 0 0,-1-1-1 0 0,0 1 1 0 0,0 0-1 0 0,-1-1 1 0 0,1 1-1 0 0,-1-1 1 0 0,-1 1-1 0 0,1-1 1 0 0,-1 1-1 0 0,0 0 1 0 0,0-1-1 0 0,0 1 1 0 0,-1 0-1 0 0,1 0 1 0 0,-1 0-1 0 0,-1 0 1 0 0,1 0-1 0 0,-1 0 1 0 0,0 1-1 0 0,0-1 1 0 0,0 1-1 0 0,0 0 1 0 0,-1-1-1 0 0,0 2 1 0 0,0-1-1 0 0,0 0 35 0 0,-3 1-506 0 0,1 1 0 0 0,-1-1 0 0 0,0 1 0 0 0,0 0-1 0 0,-1 1 1 0 0,1-1 0 0 0,0 2 0 0 0,0-1 0 0 0,-1 1-1 0 0,1 0 1 0 0,0 0 0 0 0,-1 1 0 0 0,0 0 506 0 0,-58 16-11010 0 0,46-9 3927 0 0</inkml:trace>
  <inkml:trace contextRef="#ctx0" brushRef="#br0" timeOffset="536.353">2273 523 8786 0 0,'0'0'1787'0'0,"0"0"-204"0"0,0 0-25 0 0,0 0-61 0 0,0 0-199 0 0,0 0-361 0 0,-31 20-420 0 0,-96 65-304 0 0,125-84-213 0 0,0-1 1 0 0,0 1-1 0 0,-1 0 1 0 0,1 0 0 0 0,0 1-1 0 0,0-1 1 0 0,0 0-1 0 0,0 1 1 0 0,1-1-1 0 0,-1 1 1 0 0,0-1-1 0 0,1 1 1 0 0,-1 0-1 0 0,1 0 1 0 0,-1 0-1 0 0,1 0 1 0 0,0 0-1 0 0,0 0 1 0 0,0 0-1 0 0,0 0 1 0 0,0 0-1 0 0,0 1 1 0 0,0-1-1 0 0,1 0 1 0 0,0 0-1 0 0,-1 1 1 0 0,1 1-1 0 0,0 4-30 0 0,0-5 18 0 0,-1 1 0 0 0,1-1 0 0 0,-1 1 0 0 0,1-1 0 0 0,0 1 0 0 0,1 0 0 0 0,-1-1 0 0 0,1 1 0 0 0,-1-1-1 0 0,1 1 1 0 0,0-1 0 0 0,0 0 0 0 0,1 1 0 0 0,-1-1 0 0 0,1 0 0 0 0,0 0 0 0 0,-1 0 0 0 0,1 0 0 0 0,1 0 0 0 0,-1 0 0 0 0,0 0 0 0 0,1-1 0 0 0,-1 1 0 0 0,1-1 0 0 0,0 0 0 0 0,0 0 0 0 0,0 0 0 0 0,0 0 0 0 0,0 0 0 0 0,0-1 0 0 0,0 1 0 0 0,1-1 0 0 0,-1 0 0 0 0,1 0 0 0 0,-1 0-1 0 0,0 0 1 0 0,3-1 12 0 0,7 2 101 0 0,0-2-1 0 0,1 1 0 0 0,-1-2 1 0 0,0 0-1 0 0,0-1 0 0 0,0 0 1 0 0,0 0-1 0 0,0-2 0 0 0,-1 0 0 0 0,1 0 1 0 0,-1-1-1 0 0,0 0 0 0 0,0-1 1 0 0,-1-1-1 0 0,8-5-100 0 0,6-5 450 0 0,-1-1 0 0 0,-1-1-1 0 0,-1-2 1 0 0,-1 0 0 0 0,0-1 0 0 0,7-11-450 0 0,-5 4 175 0 0,-2 0 0 0 0,-1-2 0 0 0,-1 0-1 0 0,-2-1 1 0 0,-1-1 0 0 0,-1-1 0 0 0,-2 0 0 0 0,-2 0 0 0 0,7-30-175 0 0,-16 49-20 0 0,0 1 1 0 0,0-1 0 0 0,-1 1-1 0 0,-1-1 1 0 0,-1 0-1 0 0,0 1 1 0 0,0-1 0 0 0,-3-7 19 0 0,3 17-31 0 0,0 1 0 0 0,-1-1 0 0 0,1 1 1 0 0,-1-1-1 0 0,0 1 0 0 0,0-1 0 0 0,0 1 1 0 0,-1 0-1 0 0,1 0 0 0 0,-1 0 0 0 0,0 1 1 0 0,0-1-1 0 0,-1 1 0 0 0,1-1 0 0 0,-1 1 1 0 0,1 0-1 0 0,-1 0 0 0 0,0 1 0 0 0,0-1 0 0 0,-1 1 1 0 0,1 0-1 0 0,0 0 0 0 0,-1 0 0 0 0,1 0 1 0 0,-1 1-1 0 0,0 0 0 0 0,1 0 31 0 0,-4 0-40 0 0,1 1 0 0 0,0 0-1 0 0,0 0 1 0 0,0 0 0 0 0,0 1-1 0 0,0 0 1 0 0,0 1 0 0 0,0 0 0 0 0,0 0-1 0 0,0 0 1 0 0,1 1 0 0 0,-1-1 0 0 0,1 2-1 0 0,-1-1 1 0 0,1 1 0 0 0,0 0-1 0 0,1 0 1 0 0,-1 1 0 0 0,1-1 0 0 0,-4 6 40 0 0,-86 116-199 0 0,86-111 186 0 0,1 1 0 0 0,0 0 0 0 0,1 0-1 0 0,1 1 1 0 0,1 0 0 0 0,0 0 0 0 0,2 0 0 0 0,0 0 0 0 0,0 1 0 0 0,2-1 0 0 0,0 1 0 0 0,2 16 13 0 0,2-23-23 0 0,1 0 1 0 0,0-1 0 0 0,0 1 0 0 0,1-1 0 0 0,1 0 0 0 0,0-1 0 0 0,0 1 0 0 0,1-1 0 0 0,0 0 0 0 0,0-1 0 0 0,1 0 0 0 0,1 0-1 0 0,-1 0 1 0 0,1-1 0 0 0,0-1 0 0 0,1 1 0 0 0,-1-2 0 0 0,1 1 0 0 0,0-1 0 0 0,1-1 0 0 0,-1 0 0 0 0,1 0 0 0 0,0-1 0 0 0,0 0-1 0 0,7 0 23 0 0,150 12-3485 0 0,-63-48-7071 0 0,-87 22 6608 0 0,-4 3 1145 0 0</inkml:trace>
  <inkml:trace contextRef="#ctx0" brushRef="#br0" timeOffset="785.063">2912 435 920 0 0,'0'0'1562'0'0,"0"0"-149"0"0,0 0 151 0 0,0 0 232 0 0,0 0 136 0 0,0 0-121 0 0,0 0-328 0 0,0 0-368 0 0,0 0-288 0 0,0 0-204 0 0,0 0-87 0 0,0 0-8 0 0,0 0-21 0 0,-6 31-18 0 0,-15 95-11 0 0,20-125-460 0 0,0 0 0 0 0,1 0 1 0 0,-1 0-1 0 0,0 0 0 0 0,1 0 1 0 0,-1 0-1 0 0,1 0 1 0 0,0 0-1 0 0,-1 1 0 0 0,1-1 1 0 0,0 0-1 0 0,0 0 0 0 0,-1 0 1 0 0,1 0-1 0 0,0 0 0 0 0,0 1 1 0 0,0-1-1 0 0,0 0 0 0 0,1 0 1 0 0,-1 0-1 0 0,0 0 0 0 0,0 0 1 0 0,1 1-1 0 0,-1-1 0 0 0,1 0 1 0 0,-1 0-1 0 0,1 0 0 0 0,-1 0 1 0 0,1 0-1 0 0,0 0 1 0 0,-1 0-1 0 0,1-1 0 0 0,0 1 1 0 0,0 0-1 0 0,0 0 0 0 0,-1 0 1 0 0,1-1-1 0 0,0 1 0 0 0,0 0 1 0 0,0-1-1 0 0,0 1 0 0 0,0-1 1 0 0,1 1-1 0 0,-1-1 0 0 0,0 0 1 0 0,1 1-19 0 0,3 0 195 0 0,3 1 132 0 0,1 1 1 0 0,0-2-1 0 0,0 1 1 0 0,0-1-1 0 0,0 0 1 0 0,0-1-1 0 0,0 0 1 0 0,0 0-1 0 0,0-1 1 0 0,0 0-1 0 0,0-1 1 0 0,-1 0-1 0 0,1 0 1 0 0,0-1-1 0 0,1-1-327 0 0,4-2 174 0 0,-1 0 0 0 0,0-1 0 0 0,-1-1 0 0 0,1 0 0 0 0,-1 0 0 0 0,-1-1 0 0 0,0-1 0 0 0,0 0 0 0 0,-1 0 0 0 0,0-1 0 0 0,-1-1 0 0 0,0 1 0 0 0,-1-1 0 0 0,1-3-174 0 0,6-34-1567 0 0,-15 47 173 0 0,0 2-816 0 0,0 0-1333 0 0,0 0-2798 0 0,0 0-4575 0 0</inkml:trace>
  <inkml:trace contextRef="#ctx0" brushRef="#br0" timeOffset="1030.407">3700 409 12171 0 0,'0'0'2616'0'0,"0"0"-954"0"0,0 0-463 0 0,0 0-106 0 0,0 0-144 0 0,0 0-141 0 0,0 0-177 0 0,0 0-139 0 0,0 0-134 0 0,-34 12-111 0 0,-108 37-107 0 0,70-6-45 0 0,64-34-82 0 0,-50 81-212 0 0,57-88 179 0 0,0 0 0 0 0,0 1 0 0 0,0-1 0 0 0,1 1 0 0 0,-1-1 1 0 0,1 0-1 0 0,0 1 0 0 0,-1-1 0 0 0,1 1 0 0 0,0-1 1 0 0,0 1-1 0 0,1-1 0 0 0,-1 1 0 0 0,1-1 0 0 0,-1 1 0 0 0,1-1 1 0 0,-1 0-1 0 0,1 1 0 0 0,0-1 0 0 0,0 0 0 0 0,1 0 1 0 0,-1 0-1 0 0,0 1 0 0 0,1-1 0 0 0,-1 0 0 0 0,1-1 1 0 0,-1 1-1 0 0,1 0 0 0 0,0 0 0 0 0,0-1 0 0 0,0 1 0 0 0,0-1 1 0 0,0 0-1 0 0,0 1 0 0 0,0-1 0 0 0,1 0 0 0 0,-1 0 1 0 0,0 0-1 0 0,1-1 0 0 0,1 1 20 0 0,11 3-102 0 0,1 0 0 0 0,-1-2 0 0 0,1 0 0 0 0,-1-1-1 0 0,1 0 1 0 0,0-1 0 0 0,-1-1 0 0 0,1 0 0 0 0,0-2 0 0 0,-1 1 0 0 0,0-2 0 0 0,0 0 0 0 0,8-4 102 0 0,51-18-2665 0 0,-4-4-3311 0 0,-33 15 774 0 0,-17 7-1110 0 0</inkml:trace>
  <inkml:trace contextRef="#ctx0" brushRef="#br0" timeOffset="1304.888">4261 59 14883 0 0,'0'0'1730'0'0,"0"0"-513"0"0,0 0-144 0 0,0 0 4 0 0,0 0-29 0 0,0 0-165 0 0,0 0-205 0 0,0 0-141 0 0,0 0-53 0 0,0 0-26 0 0,0 0-51 0 0,0 0-65 0 0,0 0-71 0 0,-5 34-72 0 0,-15 107-47 0 0,8 78 130 0 0,13-197-365 0 0,1 0-1 0 0,0 0 0 0 0,2 0 1 0 0,0 0-1 0 0,2-1 0 0 0,5 16 84 0 0,40 63-3594 0 0,-46-89 2622 0 0,-4-10-2555 0 0,-1-1-3513 0 0,0 0-3038 0 0</inkml:trace>
  <inkml:trace contextRef="#ctx0" brushRef="#br0" timeOffset="1548.002">3985 379 12211 0 0,'0'0'1924'0'0,"0"0"-542"0"0,0 0-207 0 0,0 0-90 0 0,0 0-87 0 0,0 0-165 0 0,0 0-191 0 0,0 0-128 0 0,0 0-101 0 0,0 0-115 0 0,31-1-96 0 0,99-6-58 0 0,116 12 94 0 0,-218-5-600 0 0,84-2-1589 0 0,-38-4-8690 0 0,-49 3 1536 0 0</inkml:trace>
  <inkml:trace contextRef="#ctx0" brushRef="#br0" timeOffset="-770.547">474 586 0 0 0,'0'0'3973'0'0,"0"0"-2066"0"0,0 0-878 0 0,0 0-43 0 0,0 0 186 0 0,0 0 167 0 0,0 0-26 0 0,0 0-233 0 0,0 0-292 0 0,0 0-232 0 0,0 0-139 0 0,0 0-100 0 0,-3 24-49 0 0,-23 158 322 0 0,20-127-360 0 0,5-34-98 0 0,0-1 1 0 0,-2 0-1 0 0,0 0 1 0 0,-1 0 0 0 0,-1-1-1 0 0,-1 1 1 0 0,-1-1-1 0 0,0 0 1 0 0,-2-1-1 0 0,-3 6-132 0 0,12-24 46 0 0,0-1 0 0 0,-1 1-1 0 0,1-1 1 0 0,0 1 0 0 0,0-1 0 0 0,0 1-1 0 0,-1-1 1 0 0,1 1 0 0 0,0-1-1 0 0,-1 1 1 0 0,1-1 0 0 0,0 1-1 0 0,-1-1 1 0 0,1 1 0 0 0,-1 0-1 0 0,1-1 1 0 0,-1 1 0 0 0,1 0 0 0 0,-1-1-1 0 0,1 1 1 0 0,-1 0 0 0 0,1 0-1 0 0,-1-1 1 0 0,1 1 0 0 0,-1 0-1 0 0,1 0 1 0 0,-1 0 0 0 0,1 0-1 0 0,-1 0 1 0 0,1 0 0 0 0,-1 0 0 0 0,0 0-1 0 0,1 0 1 0 0,-1 0 0 0 0,1 0-1 0 0,-1 0 1 0 0,1 0 0 0 0,-1 0-1 0 0,1 0 1 0 0,-1 1 0 0 0,1-1-1 0 0,-1 0 1 0 0,1 0 0 0 0,-1 1 0 0 0,1-1-1 0 0,-1 0 1 0 0,1 1 0 0 0,-1-1-1 0 0,1 0 1 0 0,-1 1 0 0 0,1-1-1 0 0,0 1 1 0 0,-1-1 0 0 0,1 1-1 0 0,0-1 1 0 0,-1 1 0 0 0,1-1 0 0 0,0 1-1 0 0,0-1 1 0 0,0 1 0 0 0,-1-1-1 0 0,1 1 1 0 0,0-1 0 0 0,0 1-1 0 0,0-1-45 0 0,-2-48 898 0 0,2 47-946 0 0,5-30 82 0 0,1 0 0 0 0,2 0 1 0 0,1 1-1 0 0,1 0 0 0 0,1 1 1 0 0,2 0-1 0 0,1 1 0 0 0,1 1 1 0 0,6-6-35 0 0,-3-1 3 0 0,97-153 85 0 0,-27 72 56 0 0,-33 64 149 0 0,-53 52-278 0 0,-1-1 0 0 0,1 1-1 0 0,-1 0 1 0 0,0 0 0 0 0,1 1-1 0 0,-1-1 1 0 0,0 0 0 0 0,1 0-1 0 0,-1 1 1 0 0,0-1 0 0 0,0 1-1 0 0,0-1 1 0 0,0 1 0 0 0,0-1-1 0 0,-1 1 1 0 0,1-1 0 0 0,0 1-1 0 0,-1 0 1 0 0,1-1 0 0 0,-1 1-1 0 0,0 0 1 0 0,1 0 0 0 0,-1-1-1 0 0,0 1 1 0 0,0 0 0 0 0,0 0-1 0 0,0-1 1 0 0,-1 2-15 0 0,20 243 895 0 0,-22-240-877 0 0,1 1 0 0 0,-1-1 0 0 0,0 0 1 0 0,-1 1-1 0 0,1-2 0 0 0,-1 1 0 0 0,-1 0 0 0 0,1-1 0 0 0,-1 0 0 0 0,0 0 1 0 0,0 0-1 0 0,0 0 0 0 0,-1-1 0 0 0,1 0 0 0 0,-1 0 0 0 0,0-1 0 0 0,0 1 1 0 0,-1-1-1 0 0,1-1 0 0 0,-1 1 0 0 0,1-1 0 0 0,-1 0 0 0 0,-5 0-18 0 0,-1 2-158 0 0,-1 0 0 0 0,0-1 0 0 0,0 0 0 0 0,0-1 1 0 0,0-1-1 0 0,0-1 0 0 0,0 0 0 0 0,0 0 0 0 0,-1-1 0 0 0,1-1 0 0 0,0-1 158 0 0,-22-19-2687 0 0,29 10-1209 0 0,3-1-3840 0 0,3 9 122 0 0</inkml:trace>
  <inkml:trace contextRef="#ctx0" brushRef="#br0" timeOffset="-254.45">785 832 3545 0 0,'0'0'1203'0'0,"0"0"-22"0"0,0 0 428 0 0,0 0 400 0 0,0 0 97 0 0,0 0-244 0 0,0 0-430 0 0,0 0-365 0 0,32-14-204 0 0,99-49-144 0 0,-52 11 440 0 0,-55 32-806 0 0,0-1 0 0 0,-2-1 1 0 0,0-1-1 0 0,-2-1 1 0 0,-1-1-1 0 0,0-1 1 0 0,-2 0-1 0 0,8-19-353 0 0,-19 34 61 0 0,-1 0-1 0 0,0 0 1 0 0,-1-1-1 0 0,-1 0 1 0 0,1 0 0 0 0,-2 0-1 0 0,0 0 1 0 0,0 0 0 0 0,-1-1-1 0 0,-1 1 1 0 0,-1-12-61 0 0,0 23-19 0 0,0-1 0 0 0,0 0 0 0 0,0 0 1 0 0,-1 1-1 0 0,1-1 0 0 0,-1 1 0 0 0,0-1 1 0 0,1 1-1 0 0,-1 0 0 0 0,0 0 0 0 0,0-1 1 0 0,0 1-1 0 0,1 0 0 0 0,-1 1 0 0 0,0-1 0 0 0,0 0 1 0 0,-1 1-1 0 0,1-1 0 0 0,0 1 0 0 0,0-1 1 0 0,0 1-1 0 0,0 0 0 0 0,0 0 0 0 0,0 0 0 0 0,-1 0 1 0 0,1 0-1 0 0,0 1 0 0 0,0-1 0 0 0,0 1 1 0 0,0-1-1 0 0,0 1 0 0 0,0 0 0 0 0,0-1 1 0 0,0 1-1 0 0,0 0 0 0 0,0 1 0 0 0,0-1 0 0 0,1 0 1 0 0,-1 0-1 0 0,-1 2 19 0 0,-7 5-31 0 0,0 0 1 0 0,1 0-1 0 0,0 1 0 0 0,0 0 1 0 0,1 1-1 0 0,0 0 0 0 0,1 0 1 0 0,0 1-1 0 0,1 0 0 0 0,0 0 1 0 0,-4 11 30 0 0,9-20-5 0 0,1 0 0 0 0,-1 0 0 0 0,1 0 0 0 0,0 0 0 0 0,-1 0 0 0 0,1-1 0 0 0,0 1 0 0 0,1 0 0 0 0,-1 0 0 0 0,0 0 0 0 0,0 0 0 0 0,1 0 0 0 0,-1 0 0 0 0,1 0 0 0 0,0 0 0 0 0,-1-1 0 0 0,1 1 0 0 0,0 0 0 0 0,0 0 0 0 0,0-1 0 0 0,0 1 0 0 0,0-1 0 0 0,1 1 0 0 0,-1-1 0 0 0,0 1 0 0 0,1-1 0 0 0,-1 0 0 0 0,1 0 0 0 0,0 1 0 0 0,-1-1 0 0 0,1 0 1 0 0,0-1-1 0 0,-1 1 0 0 0,1 0 0 0 0,0 0 0 0 0,0-1 0 0 0,0 1 0 0 0,0-1 0 0 0,0 0 0 0 0,0 1 5 0 0,84 7 159 0 0,-81-8-143 0 0,0-1-1 0 0,0 0 1 0 0,0 0 0 0 0,1 1 0 0 0,-1 0 0 0 0,0 0-1 0 0,1 0 1 0 0,-1 1 0 0 0,0 0 0 0 0,1 0 0 0 0,-1 0-1 0 0,0 0 1 0 0,0 1 0 0 0,0 0 0 0 0,0 0 0 0 0,0 0-1 0 0,0 1 1 0 0,-1 0 0 0 0,1 0 0 0 0,-1 0 0 0 0,0 0-1 0 0,0 0 1 0 0,0 1 0 0 0,0 0 0 0 0,-1 0 0 0 0,1 0 0 0 0,-1 0-1 0 0,0 1 1 0 0,0-1 0 0 0,-1 1 0 0 0,1 0 0 0 0,-1 0-1 0 0,0 0 1 0 0,0 0 0 0 0,0 1-16 0 0,-15 78-56 0 0,-4-22-3864 0 0,30-53-7405 0 0,-9-9 4952 0 0</inkml:trace>
  <inkml:trace contextRef="#ctx0" brushRef="#br0" timeOffset="12316.985">51 1683 12771 0 0,'0'0'823'0'0,"0"0"-281"0"0,0 0-96 0 0,0 0 187 0 0,0 0 195 0 0,0 0 46 0 0,0 0-135 0 0,-9 32-271 0 0,-28 98-239 0 0,33-79-185 0 0,7-47-68 0 0,43 17-2657 0 0,-17-37-7599 0 0,-26 11 4868 0 0</inkml:trace>
  <inkml:trace contextRef="#ctx0" brushRef="#br0" timeOffset="12468.506">33 1285 8122 0 0,'0'0'920'0'0,"0"0"-640"0"0,0 0-560 0 0,0 0-256 0 0,0 0-16 0 0,0 0 88 0 0,0 0 160 0 0,0 0-49 0 0,0 0-399 0 0,0 0-1040 0 0,0 0-1193 0 0,0 0 1681 0 0</inkml:trace>
  <inkml:trace contextRef="#ctx0" brushRef="#br0" timeOffset="13042.758">467 1580 5769 0 0,'0'0'1729'0'0,"0"0"-337"0"0,0 0-108 0 0,0 0 148 0 0,0 0 95 0 0,0 0-129 0 0,0 0-344 0 0,0 0-377 0 0,0 0-282 0 0,0 0-203 0 0,-22 33-112 0 0,-66 107-36 0 0,85-138-43 0 0,1 0 0 0 0,1 0 0 0 0,-1 0 0 0 0,0 0 0 0 0,0 0 0 0 0,1 0 0 0 0,0 1 0 0 0,-1-1 0 0 0,1 1 0 0 0,0-1 0 0 0,0 1 0 0 0,0-1 0 0 0,0 1 0 0 0,1 0 0 0 0,-1-1 0 0 0,1 1 0 0 0,0 0 0 0 0,-1 0-1 0 0,1-1 1 0 0,0 1 0 0 0,1 0 0 0 0,-1 0 0 0 0,0-1 0 0 0,1 1 0 0 0,0 0-1 0 0,1 3 7 0 0,2 0 34 0 0,0-1 1 0 0,0 1 0 0 0,0-1 0 0 0,1 0 0 0 0,-1 0 0 0 0,1-1-1 0 0,1 1 1 0 0,-1-1 0 0 0,1 0 0 0 0,-1 0 0 0 0,1-1-1 0 0,0 0 1 0 0,0 0 0 0 0,1 0 0 0 0,-1-1 0 0 0,0 0-1 0 0,1 0 1 0 0,0-1 0 0 0,-1 1 0 0 0,1-2 0 0 0,0 1-1 0 0,0-1 1 0 0,-1 0 0 0 0,1 0 0 0 0,0 0 0 0 0,0-1 0 0 0,-1 0-1 0 0,1-1 1 0 0,0 0 0 0 0,-1 0 0 0 0,1 0 0 0 0,-1-1-1 0 0,0 1 1 0 0,0-2 0 0 0,0 1 0 0 0,0-1 0 0 0,0 0-42 0 0,20-11 126 0 0,0-1 1 0 0,0-2 0 0 0,-2 0-1 0 0,0-2 1 0 0,-1 0 0 0 0,-1-2-1 0 0,-1 0 1 0 0,-1-2 0 0 0,-1 0 0 0 0,-1-1-1 0 0,-2-1 1 0 0,0 0 0 0 0,-2-2-1 0 0,0 1 1 0 0,-2-2 0 0 0,-2 1-1 0 0,0-2 1 0 0,-2 0-127 0 0,-5 22-40 0 0,-1 0-1 0 0,0 0 1 0 0,0 0 0 0 0,-1-1-1 0 0,0 1 1 0 0,0-1 0 0 0,-1 1-1 0 0,0-1 1 0 0,-1 1 0 0 0,1 0-1 0 0,-2-1 1 0 0,1 1 0 0 0,-1 0-1 0 0,-1-1 1 0 0,1 1 0 0 0,-1 0-1 0 0,-1 1 1 0 0,1-1 0 0 0,-1 1-1 0 0,-1-1 1 0 0,1 1 0 0 0,-1 0-1 0 0,-1 1 1 0 0,1-1 0 0 0,-1 1-1 0 0,0 0 1 0 0,-1 1 0 0 0,1-1-1 0 0,-1 1 1 0 0,0 0 0 0 0,0 1-1 0 0,-5-2 41 0 0,2 3-31 0 0,1 2 1 0 0,-1-1-1 0 0,0 1 0 0 0,0 1 0 0 0,1 0 0 0 0,-1 0 1 0 0,0 1-1 0 0,0 0 0 0 0,1 1 0 0 0,-1 0 0 0 0,0 1 1 0 0,1-1-1 0 0,0 2 0 0 0,0-1 0 0 0,0 2 0 0 0,0-1 0 0 0,1 1 1 0 0,-1 0-1 0 0,1 1 0 0 0,0 0 0 0 0,1 0 0 0 0,-1 1 1 0 0,2 0-1 0 0,-1 0 0 0 0,0 0 0 0 0,1 1 0 0 0,1 0 1 0 0,-1 0-1 0 0,2 1 0 0 0,-5 7 31 0 0,0 0 1 0 0,1 0 0 0 0,0 0 0 0 0,0 1 0 0 0,2 0 0 0 0,0 0 1 0 0,1 1-1 0 0,1 0 0 0 0,1 0 0 0 0,0 0 0 0 0,2 0 0 0 0,0 0 0 0 0,0 0 0 0 0,2 1 0 0 0,0-1 0 0 0,2 0 1 0 0,0 0-1 0 0,1 2-1 0 0,0-9 19 0 0,1-1 0 0 0,0 1 1 0 0,0-1-1 0 0,2 0 1 0 0,-1 0-1 0 0,1-1 0 0 0,0 0 1 0 0,1 0-1 0 0,0 0 0 0 0,0-1 1 0 0,1-1-1 0 0,0 1 0 0 0,1-1 1 0 0,-1-1-1 0 0,1 0 1 0 0,0 0-1 0 0,1-1 0 0 0,5 2-19 0 0,7 2 108 0 0,-1-1-1 0 0,2-1 0 0 0,-1-1 0 0 0,1 0 1 0 0,0-2-1 0 0,0-1 0 0 0,0-2 1 0 0,10 0-108 0 0,-24-1 57 0 0,21 1 219 0 0,-1-1 0 0 0,0-2 0 0 0,0-1 0 0 0,0-2 0 0 0,16-4-276 0 0,-25 5 81 0 0,-1-1 0 0 0,1-1 0 0 0,-1-1-1 0 0,-1-1 1 0 0,0 0 0 0 0,0-1 0 0 0,0-2-1 0 0,-1 0 1 0 0,-1 0 0 0 0,0-2 0 0 0,0 0 0 0 0,-1-1-1 0 0,-1-1 1 0 0,0 0 0 0 0,-2-1 0 0 0,1 0-1 0 0,-2-1 1 0 0,0-1 0 0 0,-1 0 0 0 0,-1 0 0 0 0,0-3-81 0 0,-8 18-14 0 0,-1 0 0 0 0,1 0 0 0 0,-1 1 0 0 0,0-1 0 0 0,0 0 0 0 0,0 0 0 0 0,0 0 0 0 0,0-1 0 0 0,-1 1 0 0 0,1 0 0 0 0,-1 0 0 0 0,0 0 0 0 0,0 0 0 0 0,0 0 0 0 0,-1-1 0 0 0,1 1 0 0 0,-1 0 0 0 0,1 0 0 0 0,-1 0 0 0 0,0 0 0 0 0,0 0 0 0 0,0 0 0 0 0,-1 0 0 0 0,1 0 0 0 0,-1 1 0 0 0,0-1 0 0 0,0 0 0 0 0,1 1 0 0 0,-2 0 0 0 0,1-1 0 0 0,0 1 0 0 0,0 0 0 0 0,-1 0 0 0 0,1 0 0 0 0,-1 0 0 0 0,0 1 0 0 0,1-1 0 0 0,-1 1 0 0 0,0-1 0 0 0,0 1 0 0 0,0 0 0 0 0,0 0 0 0 0,0 0 0 0 0,0 1 0 0 0,0-1 0 0 0,0 1 0 0 0,-4-1 14 0 0,-5 3-46 0 0,0 0 0 0 0,0 0 0 0 0,1 1 0 0 0,-1 0 0 0 0,1 1 0 0 0,-1 1 0 0 0,1 0 0 0 0,0 0 0 0 0,1 1 0 0 0,-1 0 0 0 0,1 1 0 0 0,1 0 0 0 0,-1 1 1 0 0,1 0-1 0 0,0 0 0 0 0,1 1 0 0 0,0 0 0 0 0,0 0 0 0 0,1 1 0 0 0,1 0 0 0 0,-1 1 0 0 0,2-1 0 0 0,-1 1 0 0 0,1 0 0 0 0,1 1 0 0 0,0-1 0 0 0,1 1 0 0 0,0-1 0 0 0,1 1 0 0 0,0 0 0 0 0,1 0 0 0 0,0 0 0 0 0,1 1 0 0 0,0 3 46 0 0,3-10-6 0 0,1 0 0 0 0,0 0 0 0 0,0 0 0 0 0,1-1-1 0 0,-1 0 1 0 0,1 0 0 0 0,0 0 0 0 0,0-1 0 0 0,1 1 0 0 0,-1-1-1 0 0,1-1 1 0 0,0 1 0 0 0,0-1 0 0 0,0 0 0 0 0,1 0 0 0 0,-1-1 0 0 0,1 1-1 0 0,0-2 1 0 0,-1 1 0 0 0,1-1 0 0 0,0 0 0 0 0,0 0 0 0 0,4-1 6 0 0,149 4 41 0 0,-38-33-154 0 0,-6-21-2010 0 0,-80 28-2086 0 0,-4 0-4404 0 0,-18 10 3016 0 0</inkml:trace>
  <inkml:trace contextRef="#ctx0" brushRef="#br0" timeOffset="13404.133">2232 1399 5833 0 0,'0'0'2322'0'0,"0"0"-590"0"0,0 0-29 0 0,0 0 302 0 0,0 0 101 0 0,0 0-186 0 0,0 0-432 0 0,0 0-478 0 0,0 0-346 0 0,0 0-274 0 0,0 0-212 0 0,0 0-72 0 0,0 0-54 0 0,-12 6-7 0 0,-77 44 58 0 0,-28 64-113 0 0,115-112-2 0 0,1 0-1 0 0,0 0 0 0 0,-1 0 1 0 0,1 0-1 0 0,0 1 0 0 0,0-1 0 0 0,0 0 1 0 0,1 1-1 0 0,-1-1 0 0 0,0 1 1 0 0,1-1-1 0 0,0 1 0 0 0,-1-1 1 0 0,1 1-1 0 0,0-1 0 0 0,0 1 1 0 0,1-1-1 0 0,-1 1 0 0 0,0-1 1 0 0,1 1-1 0 0,0-1 0 0 0,-1 1 1 0 0,1-1-1 0 0,0 1 0 0 0,0-1 0 0 0,1 0 1 0 0,-1 0-1 0 0,0 0 0 0 0,1 0 1 0 0,-1 0-1 0 0,1 0 0 0 0,0 0 1 0 0,-1 0-1 0 0,1 0 0 0 0,0-1 1 0 0,0 1-1 0 0,0-1 0 0 0,0 1 1 0 0,1-1-1 0 0,-1 0 0 0 0,0 0 1 0 0,1 0-1 0 0,-1 0 13 0 0,61 23-90 0 0,-52-22 84 0 0,0 1 0 0 0,1 1-1 0 0,-1 0 1 0 0,-1 0 0 0 0,1 1 0 0 0,-1 1-1 0 0,0-1 1 0 0,0 2 0 0 0,0-1 0 0 0,-1 2-1 0 0,0-1 1 0 0,0 1 0 0 0,-1 0 0 0 0,0 1-1 0 0,-1 0 1 0 0,1 0 0 0 0,-1 2 6 0 0,-5-8 32 0 0,-1 0 0 0 0,0 0 0 0 0,1 1-1 0 0,-1-1 1 0 0,-1 0 0 0 0,1 0 0 0 0,0 1 0 0 0,-1-1 0 0 0,0 0 0 0 0,0 0 0 0 0,0 1 0 0 0,0-1 0 0 0,0 0 0 0 0,-1 1 0 0 0,1-1 0 0 0,-1 0-1 0 0,0 0 1 0 0,0 0 0 0 0,0 1 0 0 0,-1-1 0 0 0,1 0 0 0 0,-1 0 0 0 0,1-1 0 0 0,-1 1 0 0 0,0 0 0 0 0,0-1 0 0 0,0 1 0 0 0,0-1 0 0 0,-1 1-1 0 0,1-1 1 0 0,-1 0 0 0 0,0 0 0 0 0,1 0 0 0 0,-1 0 0 0 0,0-1 0 0 0,0 1 0 0 0,-2 0-32 0 0,-7 4 45 0 0,0 0 0 0 0,0-1 1 0 0,-1 0-1 0 0,0-1 0 0 0,0 0 0 0 0,0-1 1 0 0,-1-1-1 0 0,-8 1-45 0 0,-42-1-1044 0 0,23-4-5743 0 0,33-1-1302 0 0</inkml:trace>
  <inkml:trace contextRef="#ctx0" brushRef="#br0" timeOffset="35842.974">3217 1605 12939 0 0,'0'0'1401'0'0,"0"0"-330"0"0,0 0-376 0 0,0 0 12 0 0,0 0 313 0 0,0 0 235 0 0,0 0-47 0 0,0 0-254 0 0,0 0-358 0 0,0 0-273 0 0,0 0-126 0 0,0 27 1133 0 0,9-13-4558 0 0,-7-8-973 0 0,-2-1-3460 0 0,0-1-945 0 0</inkml:trace>
  <inkml:trace contextRef="#ctx0" brushRef="#br0" timeOffset="38528.459">3247 2033 6369 0 0,'0'0'1813'0'0,"0"0"-238"0"0,0 0 128 0 0,0 0 289 0 0,0 0 119 0 0,0 0-213 0 0,0 0-420 0 0,0 0-383 0 0,0 0-254 0 0,0 0-125 0 0,0 0-78 0 0,-5 4-53 0 0,-23 24 833 0 0,28-27-1079 0 0,0-1-70 0 0,0 0-76 0 0,0 0-70 0 0,0 0-52 0 0,0 0-21 0 0,0 0-4 0 0,19-5-1100 0 0,-2-5-1645 0 0,1 0-6768 0 0,-8 5-2612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0 220 3073 0 0,'0'0'1516'0'0,"0"0"-268"0"0,0 0 23 0 0,0 0 368 0 0,0 0 332 0 0,0 0-29 0 0,0 0-418 0 0,0 0-551 0 0,0 0-447 0 0,0 0-210 0 0,0 0-37 0 0,0 0 55 0 0,0 0 90 0 0,6-2 81 0 0,185-46 2744 0 0,61 28-2060 0 0,-251 20-1074 0 0,-1 0 54 0 0,0 0 62 0 0,-18 4 772 0 0,4-4-951 0 0,0-2 1 0 0,0 1-1 0 0,0-2 0 0 0,1 0 1 0 0,-1-1-1 0 0,1 0 0 0 0,-1-1 0 0 0,1 0 1 0 0,1-1-1 0 0,-1-1 0 0 0,1 0 1 0 0,0 0-1 0 0,1-1 0 0 0,-9-8-52 0 0,-24-31-333 0 0,44 46 184 0 0,0 0 0 0 0,0 0 0 0 0,0 0 1 0 0,0 0-1 0 0,0 0 0 0 0,0 0 0 0 0,0 0 1 0 0,0 0-1 0 0,0 0 0 0 0,1 0 0 0 0,-1 0 0 0 0,0 0 1 0 0,1 0-1 0 0,-1 0 0 0 0,1 0 0 0 0,-1 0 1 0 0,1 0-1 0 0,0 0 0 0 0,-1 0 0 0 0,1 1 0 0 0,0-1 1 0 0,-1 0-1 0 0,1 1 0 0 0,0-1 0 0 0,0 0 1 0 0,0 1-1 0 0,0-1 0 0 0,-1 1 0 0 0,1-1 0 0 0,0 1 1 0 0,0-1-1 0 0,0 1 0 0 0,0 0 0 0 0,0-1 1 0 0,0 1-1 0 0,0 0 0 0 0,0 0 0 0 0,0 0 0 0 0,0 0 1 0 0,0 0-1 0 0,1 0 0 0 0,-1 0 0 0 0,0 0 1 0 0,0 0-1 0 0,0 1 0 0 0,0-1 0 0 0,0 0 0 0 0,0 1 1 0 0,0-1-1 0 0,0 1 149 0 0,1-1-402 0 0,37-1-9001 0 0,-24 1 2751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0,'0'0'1190'0'0,"0"0"274"0"0,0 0 356 0 0,0 0 327 0 0,0 0 185 0 0,0 0-87 0 0,0 0-282 0 0,32-7-330 0 0,99-21-306 0 0,52 8 1452 0 0,59 20 671 0 0,-328-48-2475 0 0,75 42-943 0 0,0-1 1 0 0,0 0-1 0 0,1-1 0 0 0,0 0 1 0 0,0 0-1 0 0,1-1 1 0 0,0 0-1 0 0,1-1 0 0 0,0 0 1 0 0,0 0-1 0 0,1 0 0 0 0,0-1 1 0 0,1-1-1 0 0,0 1 0 0 0,-3-12-32 0 0,12-35-1927 0 0,9 44-1942 0 0,7 2-4035 0 0,-8 8-2206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2921 0 0,'0'0'2007'0'0,"0"0"-632"0"0,0 0-310 0 0,0 0 158 0 0,0 0 276 0 0,0 0 108 0 0,0 0-196 0 0,0 0-275 0 0,0 0-114 0 0,0 0 1 0 0,0 0 89 0 0,0 0 22 0 0,0 0-101 0 0,15 2-122 0 0,111 7 1163 0 0,98-38 80 0 0,-121 11-2093 0 0,-55 8-388 0 0,-18 4 62 0 0,-9 2-2659 0 0,-4 2-2343 0 0,0 1-3408 0 0,-15 1 1365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11386 0 0,'0'0'3513'0'0,"0"0"-3009"0"0,0 0-96 0 0,0 0 433 0 0,0 0 271 0 0,0 0 136 0 0,0 0-152 0 0,0 0-304 0 0,0 0-231 0 0,212 44-201 0 0,-170-44-128 0 0,6 0-136 0 0,0 0-128 0 0,0 0-216 0 0,0 0-577 0 0,-6 3-1103 0 0,-11-3-2857 0 0,-12 0-7786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4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21 432 0 0 0,'0'0'467'0'0,"0"0"600"0"0,0 0 256 0 0,0 0 290 0 0,0 0 276 0 0,0 0 26 0 0,0 0-250 0 0,0 0-360 0 0,0 0-354 0 0,0 0-247 0 0,0 0-148 0 0,-3 17-72 0 0,-11 49-17 0 0,11-49-14 0 0,13-19 3708 0 0,47-129-796 0 0,-37 88-3165 0 0,3 1 0 0 0,1 1 1 0 0,2 1-1 0 0,2 1 0 0 0,8-6-200 0 0,-7 13 77 0 0,-20 19-52 0 0,1 1 0 0 0,1 0 0 0 0,0 0 0 0 0,1 2 0 0 0,0-1 0 0 0,1 1 0 0 0,0 1 0 0 0,1 0 0 0 0,10-4-25 0 0,-22 12-9 0 0,-1 0 0 0 0,1 0 0 0 0,0 1 0 0 0,-1-1-1 0 0,1 1 1 0 0,0-1 0 0 0,0 1 0 0 0,0 0 0 0 0,0 0 0 0 0,-1-1 0 0 0,1 1 0 0 0,0 1 0 0 0,0-1 0 0 0,0 0 0 0 0,0 0 0 0 0,-1 1 0 0 0,1-1 0 0 0,0 1 0 0 0,0-1 0 0 0,-1 1 0 0 0,1 0 0 0 0,0 0 0 0 0,-1 0 0 0 0,1 0 0 0 0,-1 0-1 0 0,1 0 1 0 0,-1 0 0 0 0,1 0 0 0 0,-1 1 0 0 0,0-1 0 0 0,0 0 0 0 0,0 1 0 0 0,1-1 0 0 0,-1 1 0 0 0,-1-1 0 0 0,1 1 0 0 0,0 0 0 0 0,0-1 0 0 0,-1 1 0 0 0,1 0 0 0 0,-1 0 0 0 0,1 0 0 0 0,-1-1 0 0 0,0 2 9 0 0,9 87-1 0 0,-9-82 5 0 0,0 176 80 0 0,-1-182-81 0 0,1-1-1 0 0,0 1 1 0 0,0 0 0 0 0,0-1-1 0 0,0 1 1 0 0,0 0 0 0 0,0-1-1 0 0,1 1 1 0 0,-1-1 0 0 0,1 1-1 0 0,-1 0 1 0 0,1-1 0 0 0,-1 1-1 0 0,1-1 1 0 0,0 1-1 0 0,0-1 1 0 0,-1 0 0 0 0,1 1-1 0 0,0-1 1 0 0,0 0 0 0 0,1 1-1 0 0,-1-1 1 0 0,0 0 0 0 0,0 0-1 0 0,0 0 1 0 0,1 0 0 0 0,-1 0-1 0 0,1 0 1 0 0,-1-1 0 0 0,1 1-1 0 0,-1 0 1 0 0,1-1 0 0 0,-1 1-1 0 0,1-1 1 0 0,-1 0 0 0 0,1 1-1 0 0,0-1 1 0 0,-1 0 0 0 0,1 0-1 0 0,0 0 1 0 0,-1 0 0 0 0,1 0-1 0 0,0 0 1 0 0,-1-1 0 0 0,2 1-3 0 0,70-33 353 0 0,230-246-11 0 0,-259 253-526 0 0,-38 56 101 0 0,-9 224 43 0 0,31-182-1681 0 0,-10-53-2154 0 0,3-7-4413 0 0,-11-9-1713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2545 0 0,'0'0'1540'0'0,"0"0"-224"0"0,0 0-68 0 0,0 0 229 0 0,0 0 247 0 0,0 0-41 0 0,0 0-313 0 0,0 0-343 0 0,0 0-254 0 0,0 0-151 0 0,0 0-26 0 0,0 0-24 0 0,6 9-68 0 0,1-1-361 0 0,17 49 525 0 0,-21 267 453 0 0,-24-233-1069 0 0,14-86 1245 0 0,3-23-792 0 0,2-27-170 0 0,21-128 365 0 0,-14 144-666 0 0,2 0 0 0 0,1 1 0 0 0,1-1 0 0 0,2 2 0 0 0,1-1 0 0 0,0 2 1 0 0,2 0-1 0 0,2 0 0 0 0,12-16-34 0 0,-24 37 6 0 0,0 1 1 0 0,0-1-1 0 0,0 1 1 0 0,1 0-1 0 0,0 1 1 0 0,-1-1 0 0 0,1 1-1 0 0,0 0 1 0 0,1 0-1 0 0,-1 0 1 0 0,0 1-1 0 0,1 0 1 0 0,-1 0-1 0 0,1 0 1 0 0,0 1 0 0 0,0 0-1 0 0,0 0 1 0 0,-1 0-1 0 0,1 1 1 0 0,0 0-1 0 0,0 0 1 0 0,0 0-1 0 0,5 2-6 0 0,-4 2 0 0 0,-1 1 0 0 0,0 0-1 0 0,1 0 1 0 0,-1 1 0 0 0,-1-1-1 0 0,1 1 1 0 0,-1 1 0 0 0,0-1-1 0 0,-1 1 1 0 0,0 0 0 0 0,0 0-1 0 0,0 0 1 0 0,-1 0 0 0 0,2 5 0 0 0,-1-3 18 0 0,27 35-904 0 0,-23-50-14121 0 0,-8 5 8611 0 0</inkml:trace>
  <inkml:trace contextRef="#ctx0" brushRef="#br0" timeOffset="747.513">978 0 944 0 0,'0'0'1278'0'0,"0"0"-41"0"0,0 0 330 0 0,0 0 479 0 0,0 0 304 0 0,0 0-21 0 0,0 0-318 0 0,0 0-423 0 0,0 0-392 0 0,0 0-264 0 0,0 0-179 0 0,0 0-127 0 0,-3 27-79 0 0,-8 83-85 0 0,-28 14 538 0 0,-66 112-3277 0 0,85-216-2598 0 0,3-13-5504 0 0,11-4 7044 0 0</inkml:trace>
  <inkml:trace contextRef="#ctx0" brushRef="#br0" timeOffset="997.574">571 115 3113 0 0,'0'0'2847'0'0,"0"0"-904"0"0,0 0-633 0 0,0 0-227 0 0,0 0 91 0 0,0 0 197 0 0,0 0 12 0 0,0 0-138 0 0,0 0-200 0 0,0 0-254 0 0,0 0-174 0 0,0 0-102 0 0,0 0-52 0 0,26 22-55 0 0,85 72-84 0 0,21 3 282 0 0,-121-89-944 0 0,85 54 436 0 0,-61-46-2803 0 0,-1-2-3583 0 0,-23-11 1123 0 0,-5-3-675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19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12 5225 0 0,'0'0'1251'0'0,"0"0"-476"0"0,0 0-212 0 0,0 0 241 0 0,0 0 387 0 0,0 0 268 0 0,0 0 48 0 0,0 0-179 0 0,0 0-246 0 0,0 0-212 0 0,0 0-167 0 0,7 18-127 0 0,23 58-86 0 0,-10 44 656 0 0,-18-80-845 0 0,4 346 408 0 0,-16-330-725 0 0,4-27-2182 0 0,3 0-7688 0 0,4-28 5312 0 0,2-1 2599 0 0,-3 0 644 0 0</inkml:trace>
  <inkml:trace contextRef="#ctx0" brushRef="#br0" timeOffset="329.778">1 108 32 0 0,'0'0'1126'0'0,"0"0"-40"0"0,0 0 217 0 0,0 0 450 0 0,0 0 279 0 0,0 0-51 0 0,0 0-272 0 0,0 0-324 0 0,0 0-232 0 0,0 0-155 0 0,33-8-85 0 0,107-22-39 0 0,178-20 2791 0 0,-308 48-3814 0 0,121-13 642 0 0,-75 13-3886 0 0,-64 17-8524 0 0,4-12 6873 0 0</inkml:trace>
  <inkml:trace contextRef="#ctx0" brushRef="#br0" timeOffset="582.969">95 399 2336 0 0,'0'0'1854'0'0,"0"0"-276"0"0,0 0 72 0 0,0 0 291 0 0,0 0 226 0 0,0 0-54 0 0,33-5-290 0 0,106-16-392 0 0,-11-1 811 0 0,-47 11-1718 0 0,9-1-1621 0 0,-60 10-3496 0 0,0 1-3545 0 0,-25 1 2307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0 144 0 0 0,'0'0'447'0'0,"0"0"693"0"0,0 0 314 0 0,0 0 182 0 0,0 0-24 0 0,0 0-267 0 0,0 0-417 0 0,0 0-432 0 0,0 0-249 0 0,0 0-63 0 0,0 0 72 0 0,2 4 113 0 0,22 180 2020 0 0,-20 21-1709 0 0,-4-204-591 0 0,0-1 43 0 0,0 0 91 0 0,0 0 104 0 0,0 0 125 0 0,0 0 95 0 0,0-23 1058 0 0,-1-3-1426 0 0,1-1 0 0 0,2 1-1 0 0,1 0 1 0 0,1-1 0 0 0,1 1-1 0 0,1 1 1 0 0,2-5-179 0 0,-1 7 64 0 0,0 0 0 0 0,1 1 0 0 0,2 0-1 0 0,0 0 1 0 0,1 1 0 0 0,2 0 0 0 0,0 1 0 0 0,1 0-1 0 0,1 1 1 0 0,0 1 0 0 0,2 0 0 0 0,0 1 0 0 0,15-11-64 0 0,-31 27 7 0 0,1 0 0 0 0,-1 0 0 0 0,1 1 0 0 0,0-1 0 0 0,0 0 0 0 0,0 0 0 0 0,-1 1 1 0 0,1-1-1 0 0,0 1 0 0 0,0 0 0 0 0,0-1 0 0 0,0 1 0 0 0,0 0 0 0 0,0 0 0 0 0,0 0 0 0 0,0 1 1 0 0,-1-1-1 0 0,1 0 0 0 0,0 1 0 0 0,0-1 0 0 0,0 1 0 0 0,0 0 0 0 0,0-1 0 0 0,-1 1 0 0 0,1 0 1 0 0,0 0-1 0 0,-1 0 0 0 0,1 0 0 0 0,-1 0 0 0 0,1 1 0 0 0,-1-1 0 0 0,0 0 0 0 0,1 1 0 0 0,-1-1 1 0 0,0 1-1 0 0,0-1 0 0 0,0 1 0 0 0,0 0 0 0 0,0-1 0 0 0,0 1 0 0 0,-1 0 0 0 0,1 0 0 0 0,0 0-7 0 0,22 84 195 0 0,-22-64-208 0 0,1 6-1015 0 0,2-13-7056 0 0,-4-14-1738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0,'0'0'576'0'0,"0"0"192"0"0,0 0 371 0 0,0 0 466 0 0,0 0 371 0 0,0 0 27 0 0,0 0-377 0 0,0 0-563 0 0,0 0-494 0 0,0 0-278 0 0,0 0-62 0 0,0 0 119 0 0,7-3 130 0 0,94-30 1858 0 0,219 18 582 0 0,-319 15-2807 0 0,-1 0 101 0 0,0 0 147 0 0,0 0 101 0 0,-13 0-253 0 0,1-1 0 0 0,0 0 0 0 0,0-1 1 0 0,1 0-1 0 0,-1 0 0 0 0,0-2 0 0 0,1 1 1 0 0,-1-2-1 0 0,1 1 0 0 0,-1-2-207 0 0,6 3 61 0 0,1 1 0 0 0,0-1-1 0 0,0 0 1 0 0,0 0 0 0 0,1 0-1 0 0,-1-1 1 0 0,1 0 0 0 0,0 0-1 0 0,0 0 1 0 0,0 0 0 0 0,0-1-1 0 0,1 1 1 0 0,-1-1 0 0 0,1 0-1 0 0,1 0 1 0 0,-2-4-61 0 0,-16-49-1094 0 0,48 54-7879 0 0,-25 4 6083 0 0,4 0-6263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8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3329 0 0,'0'0'3448'0'0,"0"0"-875"0"0,0 0-411 0 0,0 0-179 0 0,0 0-188 0 0,0 0-311 0 0,0 0-466 0 0,0 0-422 0 0,0 0-205 0 0,0 0-22 0 0,0 0 87 0 0,0 0 104 0 0,11 3-8 0 0,143 27 1480 0 0,-110-29-1727 0 0,-21 0-168 0 0,-1 0 1 0 0,1-2 0 0 0,-1 0-1 0 0,1-2 1 0 0,-1-1-1 0 0,17-4-137 0 0,-38 8 25 0 0,0 0 0 0 0,0 0 0 0 0,0 0 0 0 0,-1 0 0 0 0,1 0 0 0 0,0-1 0 0 0,0 1 0 0 0,0 0 0 0 0,0 0 0 0 0,0-1 0 0 0,0 1 0 0 0,0 0 0 0 0,-1-1 0 0 0,1 1 0 0 0,0-1 0 0 0,0 1 0 0 0,-1-1 0 0 0,1 1 0 0 0,0-1 0 0 0,0 0 0 0 0,-1 1 0 0 0,1-1 0 0 0,-1 0 0 0 0,1 1 0 0 0,-1-1 0 0 0,1 0-1 0 0,-1 0 1 0 0,1 0 0 0 0,-1 0 0 0 0,0 1 0 0 0,1-1 0 0 0,-1 0 0 0 0,0 0 0 0 0,0 0 0 0 0,0 0 0 0 0,1 0 0 0 0,-1 0 0 0 0,0 0 0 0 0,0 0 0 0 0,0 0 0 0 0,-1 0 0 0 0,1 1 0 0 0,0-1 0 0 0,0 0 0 0 0,0 0 0 0 0,-1 0 0 0 0,1 0 0 0 0,0 0 0 0 0,-1 0 0 0 0,1 1 0 0 0,-1-1 0 0 0,1 0 0 0 0,-1 0 0 0 0,0 1-1 0 0,1-1 1 0 0,-1 0 0 0 0,0 0-25 0 0,-135-94-225 0 0,121 83-155 0 0,-65-65-949 0 0,58 9-7540 0 0,22 56 2667 0 0,0 1-2094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7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5273 0 0,'0'0'1527'0'0,"0"0"-380"0"0,0 0-137 0 0,0 0 185 0 0,0 0 197 0 0,0 0 28 0 0,0 0-168 0 0,0 0-277 0 0,0 0-263 0 0,0 0-219 0 0,-25 35-181 0 0,-78 107-103 0 0,23-28 51 0 0,7-1-2042 0 0,49-86-1914 0 0,6-13-2897 0 0,11-9 1487 0 0</inkml:trace>
  <inkml:trace contextRef="#ctx0" brushRef="#br0" timeOffset="250.403">0 0 976 0 0,'0'0'2027'0'0,"0"0"-265"0"0,0 0-252 0 0,0 0 7 0 0,0 0 105 0 0,0 0 20 0 0,0 0-89 0 0,0 0-123 0 0,0 0-204 0 0,0 0-249 0 0,0 0-242 0 0,0 0-206 0 0,0 0-154 0 0,19 27-113 0 0,59 82-88 0 0,-59-82-136 0 0,-14-16-114 0 0,1-1 0 0 0,1 1-1 0 0,-1-1 1 0 0,1-1-1 0 0,1 1 1 0 0,0-1 0 0 0,0-1-1 0 0,1 1 1 0 0,0-2-1 0 0,0 1 1 0 0,1-1 0 0 0,0 0-1 0 0,0-1 1 0 0,1-1-1 0 0,0 1 1 0 0,4 0 76 0 0,52 10-4701 0 0,-23-13-3241 0 0,-29-3 3452 0 0</inkml:trace>
  <inkml:trace contextRef="#ctx0" brushRef="#br0" timeOffset="615.407">1057 30 1664 0 0,'0'0'2274'0'0,"0"0"-271"0"0,0 0-133 0 0,0 0 20 0 0,0 0-10 0 0,0 0-167 0 0,0 0-289 0 0,0 0-273 0 0,0 0-235 0 0,-33 7-193 0 0,-105 23-118 0 0,41 11 315 0 0,83-34-831 0 0,0 0-1 0 0,0 1 1 0 0,1 1-1 0 0,0 1 1 0 0,0-1-1 0 0,1 2 1 0 0,1 0-1 0 0,0 0 1 0 0,0 1-1 0 0,1 0 0 0 0,1 1 1 0 0,-6 10-89 0 0,14-20-10 0 0,0 0 1 0 0,0 0-1 0 0,1 0 0 0 0,-1 0 1 0 0,1 0-1 0 0,0 0 0 0 0,-1 0 1 0 0,1 0-1 0 0,1 0 0 0 0,-1 0 1 0 0,0 1-1 0 0,1-1 0 0 0,-1 0 1 0 0,1 0-1 0 0,0 0 0 0 0,0 0 1 0 0,0-1-1 0 0,1 1 0 0 0,-1 0 1 0 0,1 0-1 0 0,-1-1 0 0 0,1 1 1 0 0,0-1-1 0 0,0 1 0 0 0,0-1 1 0 0,0 0-1 0 0,1 0 0 0 0,-1 0 1 0 0,0 0-1 0 0,1 0 0 0 0,0 0 1 0 0,-1-1-1 0 0,1 1 0 0 0,0-1 1 0 0,0 0-1 0 0,0 0 0 0 0,0 0 1 0 0,0 0-1 0 0,0 0 0 0 0,0-1 1 0 0,0 1-1 0 0,0-1 0 0 0,0 0 1 0 0,0 0-1 0 0,0 0 0 0 0,1 0 1 0 0,-1 0-1 0 0,2-2 10 0 0,24-1 44 0 0,-1-2-1 0 0,0-1 1 0 0,0-1 0 0 0,0-1 0 0 0,-1-2-1 0 0,0 0 1 0 0,-1-2 0 0 0,0-1-1 0 0,-1-2 1 0 0,0 0 0 0 0,-1-1 0 0 0,15-14-44 0 0,-7 8 128 0 0,-31 21-120 0 0,0-1-1 0 0,1 1 0 0 0,-1-1 0 0 0,1 1 0 0 0,-1 0 1 0 0,1 0-1 0 0,0 0 0 0 0,-1 0 0 0 0,1 0 1 0 0,0 0-1 0 0,-1 0 0 0 0,1 1 0 0 0,0-1 1 0 0,0 1-1 0 0,0-1 0 0 0,0 1 0 0 0,0 0 0 0 0,0 0 1 0 0,0-1-1 0 0,0 1 0 0 0,-1 1 0 0 0,1-1 1 0 0,0 0-1 0 0,0 0 0 0 0,0 1 0 0 0,0-1 0 0 0,0 1 1 0 0,0-1-1 0 0,-1 1 0 0 0,1 0 0 0 0,0 0-7 0 0,17 68 109 0 0,-18-61-177 0 0,0 0 0 0 0,0 0 0 0 0,1 0 0 0 0,0 0-1 0 0,0 0 1 0 0,1 0 0 0 0,0-1 0 0 0,0 1 0 0 0,1-1-1 0 0,0 0 1 0 0,0 0 0 0 0,1-1 0 0 0,0 1 0 0 0,0-1-1 0 0,0 0 1 0 0,1 0 0 0 0,0-1 0 0 0,0 1-1 0 0,3 0 69 0 0,42 3-4167 0 0,-1-25-7912 0 0,-39 12 9004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32.9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244 203 9554 0 0,'0'0'3273'0'0,"0"0"-1688"0"0,0 0-650 0 0,0 0-135 0 0,0 0 59 0 0,0 0 68 0 0,0 0-104 0 0,0 0-174 0 0,0 0-134 0 0,0 0-73 0 0,0 0-26 0 0,1 18-31 0 0,21 112 114 0 0,9 3-1267 0 0,-5 2 0 0 0,4 97 768 0 0,-29-225-609 0 0,3 44-2950 0 0,-8-21-7514 0 0,1-26 6188 0 0</inkml:trace>
  <inkml:trace contextRef="#ctx0" brushRef="#br0" timeOffset="404.327">1 277 5225 0 0,'0'0'2161'0'0,"0"0"-582"0"0,0 0-374 0 0,0 0 109 0 0,0 0 239 0 0,0 0 48 0 0,0 0-236 0 0,0 0-356 0 0,0 0-311 0 0,0 0-149 0 0,24-32-64 0 0,81-96-24 0 0,-103 125-434 0 0,0 0 0 0 0,0 0 0 0 0,0 1 0 0 0,0-1 0 0 0,1 1 0 0 0,-1-1 0 0 0,1 1 0 0 0,0 0 0 0 0,-1 0 0 0 0,1 0 0 0 0,0 1-1 0 0,0-1 1 0 0,0 1 0 0 0,1-1 0 0 0,-1 1 0 0 0,0 0 0 0 0,1 0 0 0 0,-1 1 0 0 0,0-1 0 0 0,1 1 0 0 0,-1-1 0 0 0,1 1-1 0 0,-1 0 1 0 0,0 0 0 0 0,1 1 0 0 0,0-1-27 0 0,11 2 149 0 0,-9-3-114 0 0,1 0-1 0 0,0 1 1 0 0,0 0 0 0 0,0 0 0 0 0,0 0 0 0 0,0 1 0 0 0,0 0 0 0 0,0 1 0 0 0,0-1 0 0 0,0 2 0 0 0,-1-1 0 0 0,1 0 0 0 0,-1 1 0 0 0,0 1 0 0 0,0-1 0 0 0,0 1-1 0 0,0 0 1 0 0,0 0 0 0 0,-1 0 0 0 0,0 1 0 0 0,0 0 0 0 0,0 0 0 0 0,0 0 0 0 0,-1 1 0 0 0,0 0 0 0 0,2 4-35 0 0,-3 1 37 0 0,-1 0 0 0 0,-1 0 1 0 0,0 1-1 0 0,0-1 0 0 0,-1 1 0 0 0,-1-1 1 0 0,1 0-1 0 0,-2 1 0 0 0,0-1 1 0 0,0 0-1 0 0,-1 0 0 0 0,-1 0 0 0 0,0 0 1 0 0,0-1-1 0 0,-1 1 0 0 0,0-1 1 0 0,-1 0-1 0 0,0-1 0 0 0,0 1 0 0 0,-1-1 1 0 0,-2 1-38 0 0,-9 21 38 0 0,17-30-40 0 0,1-1 0 0 0,-1 1 0 0 0,1 0 0 0 0,-1 0-1 0 0,1-1 1 0 0,-1 1 0 0 0,1 0 0 0 0,-1 0 0 0 0,1 0-1 0 0,0-1 1 0 0,-1 1 0 0 0,1 0 0 0 0,0 0 0 0 0,0 0 0 0 0,0 0-1 0 0,0 0 1 0 0,0 0 0 0 0,0 0 0 0 0,0-1 0 0 0,0 1-1 0 0,0 0 1 0 0,0 0 0 0 0,0 0 0 0 0,1 0 0 0 0,-1 0 0 0 0,0 0-1 0 0,1-1 1 0 0,-1 1 0 0 0,0 0 0 0 0,1 0 0 0 0,-1 0-1 0 0,1-1 1 0 0,0 1 0 0 0,-1 0 0 0 0,1-1 0 0 0,-1 1 0 0 0,1 0-1 0 0,0-1 1 0 0,-1 1 0 0 0,1-1 0 0 0,0 1 0 0 0,0-1-1 0 0,0 0 1 0 0,-1 1 0 0 0,1-1 0 0 0,0 0 0 0 0,0 1 0 0 0,0-1-1 0 0,0 0 1 0 0,0 0 0 0 0,0 0 2 0 0,55 3-148 0 0,-44-3 138 0 0,54-2 42 0 0,121 11-45 0 0,-182-7 28 0 0,0 0 0 0 0,-1 1 0 0 0,0-1 0 0 0,1 1 0 0 0,-1 0 0 0 0,0 0 0 0 0,-1 0 0 0 0,1 1-1 0 0,0 0 1 0 0,-1-1 0 0 0,0 1 0 0 0,0 0 0 0 0,0 1 0 0 0,0-1 0 0 0,-1 0 0 0 0,0 1 0 0 0,0 0 0 0 0,0-1 0 0 0,0 1 0 0 0,-1 0 0 0 0,1 0 0 0 0,-1 0 0 0 0,-1 0 0 0 0,1 0 0 0 0,-1 0 0 0 0,0 0 0 0 0,0 0 0 0 0,0 0 0 0 0,-1 0 0 0 0,1 0 0 0 0,-1 0 0 0 0,0 0 0 0 0,-1 0 0 0 0,0 0 0 0 0,1-1 0 0 0,-1 1 0 0 0,-1 0 0 0 0,1-1 0 0 0,-1 0 0 0 0,1 1 0 0 0,-1-1 0 0 0,-3 3-15 0 0,-24 33 38 0 0,-1-1 0 0 0,-3-1 0 0 0,0-2 0 0 0,-3-1 0 0 0,-1-2-1 0 0,-1-2 1 0 0,-2-1 0 0 0,-3-1-38 0 0,43-28-7 0 0,-8 1-4946 0 0,18-14-4377 0 0,-1 7 1155 0 0</inkml:trace>
  <inkml:trace contextRef="#ctx0" brushRef="#br0" timeOffset="3927.889">936 597 0 0 0,'0'0'1678'0'0,"0"0"231"0"0,0 0 104 0 0,0 0-125 0 0,0 0-247 0 0,0 0-314 0 0,0 0-261 0 0,0 0-191 0 0,0 0-128 0 0,0-5-75 0 0,0-14-65 0 0,-9 25 2949 0 0,6 6-3398 0 0,2 0 0 0 0,-1 1 1 0 0,1-1-1 0 0,1 0 1 0 0,0 1-1 0 0,1-1 0 0 0,0 0 1 0 0,1 0-1 0 0,1 0 1 0 0,-1 0-1 0 0,2 0 0 0 0,0 0 1 0 0,0-1-1 0 0,1 0 1 0 0,1 0-1 0 0,-1 0 0 0 0,2 0 1 0 0,6 7-159 0 0,-9-15 42 0 0,1 0 1 0 0,0 0 0 0 0,1 0-1 0 0,-1-1 1 0 0,0 0 0 0 0,1 0-1 0 0,-1 0 1 0 0,1-1 0 0 0,0 0-1 0 0,-1 0 1 0 0,1 0-1 0 0,0-1 1 0 0,0 0 0 0 0,0 0-1 0 0,-1 0 1 0 0,1-1 0 0 0,0 0-1 0 0,-1 0 1 0 0,1 0-1 0 0,0-1 1 0 0,-1 0 0 0 0,1 0-1 0 0,-1 0 1 0 0,0-1 0 0 0,0 0-1 0 0,0 0 1 0 0,0 0 0 0 0,0 0-1 0 0,-1-1 1 0 0,0 0-1 0 0,1 0 1 0 0,-1 0 0 0 0,2-3-43 0 0,4-5 40 0 0,0 1-1 0 0,-1-1 1 0 0,-1-1 0 0 0,0 1 0 0 0,0-1-1 0 0,-1-1 1 0 0,-1 0 0 0 0,0 0 0 0 0,-1 0 0 0 0,-1 0-1 0 0,1-6-39 0 0,-2-59-3850 0 0,-11 58-5775 0 0,6 16 426 0 0</inkml:trace>
  <inkml:trace contextRef="#ctx0" brushRef="#br0" timeOffset="4339.461">1613 1 5537 0 0,'0'0'3157'0'0,"0"0"-1102"0"0,0 0-513 0 0,0 0-74 0 0,0 0 68 0 0,0 0-57 0 0,0 0-310 0 0,0 0-343 0 0,0 0-219 0 0,0 0-115 0 0,0 0-24 0 0,0 0-25 0 0,1 17-43 0 0,14 128 618 0 0,67 280-521 0 0,-70-384-834 0 0,5 23-3860 0 0,-17-55 2202 0 0,0-8-1626 0 0,0 0-3288 0 0,0-1 1274 0 0</inkml:trace>
  <inkml:trace contextRef="#ctx0" brushRef="#br0" timeOffset="4584.344">1346 384 6985 0 0,'0'0'3465'0'0,"0"0"-2449"0"0,0 0-327 0 0,0 0 367 0 0,0 0 192 0 0,0 0-24 0 0,0 0-319 0 0,216 0-337 0 0,-161-4-208 0 0,2-7-152 0 0,6 0-104 0 0,-1 0-152 0 0,1-4-392 0 0,-3 4-977 0 0,-15 0-2495 0 0,-14 4-7739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0.0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225 490 0 0 0,'0'0'725'0'0,"0"0"288"0"0,0 0 90 0 0,0 0-95 0 0,0 0-212 0 0,0 0-213 0 0,0 0-172 0 0,0 0-113 0 0,11 33-50 0 0,36 99-1 0 0,-13-83 239 0 0,-26-46-332 0 0,72 5 2452 0 0,-70-11-2322 0 0,-1 0 0 0 0,0 0-1 0 0,0-1 1 0 0,0 0 0 0 0,0 0 0 0 0,0-1-1 0 0,-1 0 1 0 0,0-1 0 0 0,0 0 0 0 0,-1 0-1 0 0,1-1 1 0 0,-1 0 0 0 0,-1 0 0 0 0,1-1-1 0 0,-1 1 1 0 0,-1-1 0 0 0,4-7-284 0 0,6-8 183 0 0,-1-1 1 0 0,-2-1 0 0 0,0 0 0 0 0,-1 0-1 0 0,-2-1 1 0 0,-1-1 0 0 0,-1 0-1 0 0,-1 0 1 0 0,-1 0 0 0 0,-2 0 0 0 0,0-1-1 0 0,-2-2-183 0 0,1 10 3 0 0,-2 0 0 0 0,1 1 0 0 0,-2-1 0 0 0,-1 0 0 0 0,0 1 0 0 0,-2-1-1 0 0,0 1 1 0 0,-1 0 0 0 0,-1 0 0 0 0,-1 0 0 0 0,0 1 0 0 0,-3-3-3 0 0,10 21-5 0 0,0-1 0 0 0,0 1 0 0 0,0-1 0 0 0,0 1 0 0 0,0-1 0 0 0,0 1 0 0 0,0 0 0 0 0,0-1 0 0 0,0 1 0 0 0,0-1 0 0 0,-1 1 0 0 0,1-1 0 0 0,0 1 0 0 0,0-1 0 0 0,0 1 0 0 0,-1-1 0 0 0,1 1 0 0 0,0 0 0 0 0,-1-1 0 0 0,1 1 0 0 0,0 0 0 0 0,-1-1 0 0 0,1 1 0 0 0,0 0 0 0 0,-1-1 0 0 0,1 1 0 0 0,0 0 0 0 0,-1 0 0 0 0,1-1 0 0 0,-1 1 0 0 0,1 0 0 0 0,-1 0 0 0 0,1 0 0 0 0,-1 0 0 0 0,1 0 0 0 0,-1-1 0 0 0,1 1 0 0 0,-1 0 0 0 0,1 0 0 0 0,-1 0 0 0 0,1 0 0 0 0,-1 1 1 0 0,1-1-1 0 0,0 0 0 0 0,-1 0 0 0 0,1 0 0 0 0,-1 0 0 0 0,1 0 0 0 0,-1 0 0 0 0,1 1 0 0 0,-1-1 0 0 0,1 0 0 0 0,0 0 0 0 0,-1 1 0 0 0,1-1 0 0 0,-1 0 0 0 0,1 1 0 0 0,0-1 0 0 0,-1 0 0 0 0,1 1 0 0 0,0-1 0 0 0,0 1 0 0 0,-1-1 0 0 0,1 1 5 0 0,-6 31-253 0 0,4 78 313 0 0,5 0 1 0 0,5 0 0 0 0,4 0 0 0 0,10 26-61 0 0,17 36 10 0 0,-25-118-1 0 0,-1 1-1 0 0,-4 1 0 0 0,-1 0 1 0 0,-1 37-9 0 0,-17 40 76 0 0,5-109-135 0 0,4-16-19 0 0,0 0 1 0 0,0 1 0 0 0,-1-1-1 0 0,-1 0 1 0 0,1 0-1 0 0,-1 0 1 0 0,-1 0-1 0 0,1 0 1 0 0,-1-1-1 0 0,-1 1 1 0 0,1-1-1 0 0,-6 6 78 0 0,3-24-13491 0 0,7 4 11439 0 0</inkml:trace>
  <inkml:trace contextRef="#ctx0" brushRef="#br0" timeOffset="246.817">1 129 11386 0 0,'0'0'1953'0'0,"0"0"-425"0"0,0 0-312 0 0,0 0 25 0 0,0 0 47 0 0,0 0-160 0 0,0 0-400 0 0,0 0-440 0 0,0 0-328 0 0,0 0-120 0 0,0 0-16 0 0,0 0-32 0 0,0 0-120 0 0,5 37-480 0 0,1-26-1232 0 0,-3 0-2777 0 0,1-3-7202 0 0</inkml:trace>
  <inkml:trace contextRef="#ctx0" brushRef="#br0" timeOffset="1240.67">673 1274 0 0 0,'-5'16'0'0'0,"-7"-14"830"0"0,-11-5 2969 0 0,-2-4 3109 0 0,32-93 1485 0 0,93-43-5643 0 0,14 19-2649 0 0,-95 116-2453 0 0,-6 7-5771 0 0,-10 1 5616 0 0,1 0-7292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6057 0 0,'0'0'2377'0'0,"0"0"-2337"0"0,0 0-688 0 0,0 0-40 0 0,0 0 87 0 0,0 0-191 0 0,0 0-848 0 0,0 0-1033 0 0,0 0 1241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12419 0 0,'0'0'1792'0'0,"0"0"-960"0"0,0 0-360 0 0,0 0-8 0 0,0 0 1 0 0,0 0-65 0 0,0 0-136 0 0,0 0-152 0 0,0 0-152 0 0,0 0-176 0 0,0 0-304 0 0,0 0-489 0 0,0 0-735 0 0,0 0-1081 0 0,13 151-1936 0 0,-13-151-1344 0 0</inkml:trace>
  <inkml:trace contextRef="#ctx0" brushRef="#br0" timeOffset="416.363">143 303 136 0 0,'0'0'2717'0'0,"0"0"-86"0"0,0 0 11 0 0,0 0 190 0 0,0 0-66 0 0,0 0-404 0 0,0 0-623 0 0,0 0-631 0 0,0 0-389 0 0,0 0-180 0 0,0 0-120 0 0,0 0-77 0 0,0 0-77 0 0,22-33-100 0 0,70-100-54 0 0,-11 23 41 0 0,-81 110-162 0 0,0-1 1 0 0,1 1 0 0 0,-1-1 0 0 0,0 1 0 0 0,0-1-1 0 0,1 1 1 0 0,-1-1 0 0 0,0 1 0 0 0,1-1 0 0 0,-1 1 0 0 0,0 0-1 0 0,1-1 1 0 0,-1 1 0 0 0,1-1 0 0 0,-1 1 0 0 0,0 0-1 0 0,1 0 1 0 0,-1-1 0 0 0,1 1 0 0 0,-1 0 0 0 0,1 0-1 0 0,0-1 1 0 0,-1 1 0 0 0,1 0 0 0 0,-1 0 0 0 0,1 0 0 0 0,-1 0-1 0 0,1 0 1 0 0,-1 0 0 0 0,1 0 0 0 0,0 0 0 0 0,-1 0-1 0 0,1 0 1 0 0,-1 0 0 0 0,1 0 0 0 0,-1 0 0 0 0,1 1-1 0 0,-1-1 1 0 0,1 0 0 0 0,-1 0 0 0 0,1 0 0 0 0,-1 1-1 0 0,1-1 1 0 0,-1 0 0 0 0,1 1 0 0 0,-1-1 0 0 0,1 1 0 0 0,-1-1-1 0 0,0 0 1 0 0,1 1 0 0 0,-1-1 0 0 0,0 1 0 0 0,1-1-1 0 0,-1 1 1 0 0,0-1 0 0 0,0 1 0 0 0,1-1 0 0 0,-1 1-1 0 0,0-1 1 0 0,0 1 0 0 0,0-1 0 0 0,0 1 0 0 0,0-1 0 0 0,0 2 9 0 0,6 43-272 0 0,-6-35 239 0 0,-1-7 31 0 0,1 1-1 0 0,0 0 0 0 0,0-1 0 0 0,0 1 0 0 0,0 0 0 0 0,0-1 0 0 0,1 1 0 0 0,-1 0 0 0 0,1-1 1 0 0,0 1-1 0 0,0-1 0 0 0,1 1 0 0 0,-1-1 0 0 0,1 0 0 0 0,0 1 0 0 0,-1-1 0 0 0,1 0 0 0 0,1 0 1 0 0,-1 0-1 0 0,0 0 0 0 0,1-1 0 0 0,0 1 0 0 0,-1-1 0 0 0,1 1 0 0 0,0-1 0 0 0,0 0 0 0 0,0 0 1 0 0,0 0-1 0 0,1-1 0 0 0,-1 1 0 0 0,1-1 0 0 0,-1 0 0 0 0,1 0 0 0 0,-1 0 0 0 0,1 0 0 0 0,2 0 3 0 0,11-3-31 0 0,-1-1 0 0 0,1 0-1 0 0,-1-2 1 0 0,0 0-1 0 0,-1 0 1 0 0,1-2 0 0 0,-1 0-1 0 0,0 0 1 0 0,-1-2-1 0 0,0 0 1 0 0,0 0 0 0 0,-1-1-1 0 0,9-9 32 0 0,36-23-6100 0 0,2 8-7168 0 0,-49 30 12396 0 0</inkml:trace>
  <inkml:trace contextRef="#ctx0" brushRef="#br0" timeOffset="852.052">879 1 32 0 0,'0'0'3238'0'0,"0"0"199"0"0,0 0-206 0 0,0 0-464 0 0,0 0-558 0 0,0 0-529 0 0,0 0-434 0 0,0 0-313 0 0,0 0-204 0 0,0 0-171 0 0,0 0-108 0 0,0 0-98 0 0,-20 7-117 0 0,-63 24-87 0 0,79-30-154 0 0,1-1 1 0 0,0 1 0 0 0,0 0-1 0 0,1 0 1 0 0,-1 1 0 0 0,0-1-1 0 0,0 0 1 0 0,0 1 0 0 0,1 0-1 0 0,-1 0 1 0 0,1-1 0 0 0,-1 2-1 0 0,1-1 1 0 0,0 0 0 0 0,0 0-1 0 0,0 1 1 0 0,0-1 0 0 0,0 1-1 0 0,1-1 1 0 0,-1 1 0 0 0,1 0-1 0 0,0 0 1 0 0,-1 1 5 0 0,0 2-76 0 0,1-4 66 0 0,0 0 0 0 0,0-1 1 0 0,1 1-1 0 0,-1 0 0 0 0,1 0 0 0 0,-1 0 0 0 0,1-1 1 0 0,0 1-1 0 0,0 0 0 0 0,0 0 0 0 0,0 0 1 0 0,0-1-1 0 0,0 1 0 0 0,0 0 0 0 0,1 0 0 0 0,-1 0 1 0 0,0-1-1 0 0,1 1 0 0 0,0 0 0 0 0,-1 0 1 0 0,1-1-1 0 0,0 1 0 0 0,0-1 0 0 0,0 1 0 0 0,0 0 1 0 0,0-1-1 0 0,0 0 0 0 0,1 1 0 0 0,-1-1 1 0 0,0 0-1 0 0,1 0 0 0 0,-1 0 0 0 0,1 0 0 0 0,-1 0 1 0 0,1 0-1 0 0,0 0 0 0 0,-1 0 0 0 0,1 0 1 0 0,0-1-1 0 0,-1 1 0 0 0,1-1 0 0 0,0 1 0 0 0,1-1 10 0 0,81 9 423 0 0,150-27 2402 0 0,-230 18-2802 0 0,0 0-1 0 0,0 1 0 0 0,0 0 1 0 0,0 0-1 0 0,-1 0 1 0 0,1 0-1 0 0,0 1 0 0 0,-1-1 1 0 0,1 1-1 0 0,-1 0 1 0 0,0 0-1 0 0,1 0 1 0 0,-1 0-1 0 0,0 1 0 0 0,0 0 1 0 0,0-1-1 0 0,-1 1 1 0 0,1 0-1 0 0,-1 0 1 0 0,1 0-1 0 0,-1 1 0 0 0,0-1 1 0 0,0 1-1 0 0,-1-1 1 0 0,1 1-1 0 0,-1-1 1 0 0,0 1-1 0 0,1 0 0 0 0,-1 2-22 0 0,15 116 296 0 0,-29 139-695 0 0,9-201 90 0 0,3-25 90 0 0,-1 0 0 0 0,-2 0-1 0 0,-1 0 1 0 0,-2-1 0 0 0,-1 0-1 0 0,-2 0 1 0 0,-1-1 0 0 0,-9 17 219 0 0,18-44-33 0 0,-1-1 0 0 0,1 0 0 0 0,-1 1 0 0 0,0-1 0 0 0,0-1 0 0 0,-1 1 0 0 0,0 0 0 0 0,0-1 0 0 0,0 0 0 0 0,0 0 0 0 0,0 0 0 0 0,-1-1 0 0 0,0 1 0 0 0,0-1 0 0 0,0 0 0 0 0,0 0 0 0 0,0-1 0 0 0,0 1 0 0 0,-1-1 0 0 0,1 0 0 0 0,-1-1 0 0 0,0 0 0 0 0,1 1 0 0 0,-2-2 33 0 0,5-2-15 0 0,-1-1 1 0 0,0 1 0 0 0,1-1 0 0 0,-1 0-1 0 0,1 0 1 0 0,0 0 0 0 0,0 0 0 0 0,0 0 0 0 0,0-1-1 0 0,1 1 1 0 0,-1 0 0 0 0,1-1 0 0 0,0 0-1 0 0,0 1 1 0 0,0-1 0 0 0,0 0 0 0 0,1 1 0 0 0,-1-1-1 0 0,1 0 1 0 0,0 1 0 0 0,0-1 0 0 0,1 0-1 0 0,-1 0 1 0 0,1-2 14 0 0,3-22 58 0 0,0 0-1 0 0,2 0 0 0 0,1 0 1 0 0,1 0-1 0 0,2 1 0 0 0,0 0 1 0 0,2 1-1 0 0,1 1 0 0 0,1 0 1 0 0,1 0-1 0 0,1 1 0 0 0,2 1 1 0 0,5-5-58 0 0,6-6-64 0 0,2 2 0 0 0,1 1 0 0 0,1 2 0 0 0,1 0 0 0 0,2 3 0 0 0,1 1 0 0 0,1 2-1 0 0,0 1 1 0 0,21-7 64 0 0,125-41-8748 0 0,-151 59-1896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2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0 778 0 0 0,'0'0'641'0'0,"0"0"349"0"0,0 0 37 0 0,0 0-87 0 0,0 0-113 0 0,0 0-124 0 0,0 0-67 0 0,0 0-31 0 0,0 22-2 0 0,2 148 2174 0 0,-1-162-3629 0 0,0 8 4816 0 0,-1-23 2482 0 0,-2-5-6296 0 0,1 0 1 0 0,0 0 0 0 0,1 0 0 0 0,0 0-1 0 0,1 0 1 0 0,1 0 0 0 0,0 0-1 0 0,0 0 1 0 0,1 0 0 0 0,1 1-1 0 0,0-1 1 0 0,3-5-151 0 0,14-19 88 0 0,2 2 0 0 0,1 0 0 0 0,2 2-1 0 0,1 1 1 0 0,15-14-88 0 0,-15 17-4 0 0,43-37-992 0 0,-50 52-1994 0 0,-7 10-5512 0 0,-8 3-560 0 0</inkml:trace>
  <inkml:trace contextRef="#ctx0" brushRef="#br0" timeOffset="283.598">433 601 3313 0 0,'0'0'4986'0'0,"0"0"-3283"0"0,0 0-1009 0 0,0 0 83 0 0,0 0 278 0 0,0 0 200 0 0,0 0-23 0 0,-19 33-230 0 0,-56 103-287 0 0,73-133-677 0 0,0 1-1 0 0,-1-1 1 0 0,1 1 0 0 0,1 0 0 0 0,-1-1 0 0 0,0 1 0 0 0,1 0 0 0 0,0 0 0 0 0,0 0 0 0 0,0 0 0 0 0,0 0 0 0 0,1 0 0 0 0,0 0 0 0 0,0 0 0 0 0,0 1 0 0 0,0-1 0 0 0,0 0 0 0 0,1 0 0 0 0,0 0-1 0 0,1 3-37 0 0,0 1 88 0 0,1-1 21 0 0,0 1-1 0 0,0-1 1 0 0,1 1-1 0 0,0-1 1 0 0,0 0-1 0 0,0 0 1 0 0,1-1-1 0 0,0 0 1 0 0,1 0-1 0 0,0 0 1 0 0,0 0-1 0 0,0-1 1 0 0,0 0-1 0 0,1 0 1 0 0,0-1-1 0 0,0 1 1 0 0,0-2-1 0 0,0 1 1 0 0,0-1-1 0 0,1 0 1 0 0,0 0-1 0 0,0-1 1 0 0,0 0-1 0 0,0-1 1 0 0,0 0-1 0 0,0 0 1 0 0,0 0-1 0 0,2-1-108 0 0,-2 1 135 0 0,0-1 0 0 0,0 0 0 0 0,0 0 0 0 0,0-1 0 0 0,0 0 0 0 0,0 0 0 0 0,0-1 0 0 0,0 0 0 0 0,0 0 0 0 0,0-1 0 0 0,-1 1 0 0 0,1-2 0 0 0,-1 1 0 0 0,0-1 0 0 0,0-1 0 0 0,0 1 0 0 0,-1-1 0 0 0,0 0 0 0 0,1-1 0 0 0,-2 1 0 0 0,1-1 0 0 0,-1 0 0 0 0,4-6-135 0 0,-5 4 49 0 0,-1 0 0 0 0,-1 0 0 0 0,1 0 0 0 0,-1 0 0 0 0,-1 0 0 0 0,0-1 0 0 0,0 1 0 0 0,0 0 0 0 0,-1-1 0 0 0,-1 1 1 0 0,1 0-1 0 0,-1-1 0 0 0,-1 1 0 0 0,1 0 0 0 0,-1 0 0 0 0,-1 0 0 0 0,0 0 0 0 0,0 0 0 0 0,0 0 0 0 0,-1 1 0 0 0,0 0 0 0 0,-2-3-49 0 0,-76-98-1275 0 0,6 66-4201 0 0,52 41-3788 0 0,18 1 479 0 0</inkml:trace>
  <inkml:trace contextRef="#ctx0" brushRef="#br0" timeOffset="565.697">910 336 3337 0 0,'0'0'2199'0'0,"0"0"-567"0"0,0 0-30 0 0,0 0 270 0 0,0 0 171 0 0,0 0-104 0 0,0 0-425 0 0,0 0-455 0 0,0 0-299 0 0,0 0-168 0 0,0 0-18 0 0,0 0 17 0 0,0 0-37 0 0,16 0-22 0 0,51 6-66 0 0,-66-5-446 0 0,1 0-1 0 0,-1 0 1 0 0,1 1 0 0 0,-1-1 0 0 0,0 0-1 0 0,1 1 1 0 0,-1-1 0 0 0,0 1 0 0 0,0 0-1 0 0,0-1 1 0 0,0 1 0 0 0,0 0-1 0 0,0 0 1 0 0,-1 0 0 0 0,1-1 0 0 0,-1 1-1 0 0,1 0 1 0 0,-1 0 0 0 0,0 0 0 0 0,1 0-1 0 0,-1 0 1 0 0,0 0 0 0 0,0 0 0 0 0,-1 0-1 0 0,1 0 1 0 0,0 0 0 0 0,-1-1 0 0 0,1 1-1 0 0,-1 2-19 0 0,0 8 105 0 0,1 10 21 0 0,-1 32-11 0 0,2 1 1 0 0,2 0-1 0 0,3-1 1 0 0,2 0-1 0 0,5 7-115 0 0,-7-36-88 0 0,1-1 0 0 0,2 0 1 0 0,0 0-1 0 0,2-1 0 0 0,0 0 0 0 0,2-1 0 0 0,0 0 0 0 0,11 12 88 0 0,9-4-1695 0 0,-6-22-2823 0 0,-20-26-6584 0 0,-6 14 6474 0 0</inkml:trace>
  <inkml:trace contextRef="#ctx0" brushRef="#br0" timeOffset="814.283">755 675 5105 0 0,'0'0'976'0'0,"0"0"-552"0"0,0 0 40 0 0,0 0 425 0 0,0 0 143 0 0,0 0-64 0 0,0 0-248 0 0,0 0-336 0 0,206 0-232 0 0,-158 0-240 0 0,4 0-368 0 0,3 0-416 0 0,0-4-576 0 0,2 1-729 0 0,-2-5-583 0 0,-1 1-129 0 0,-12 3 2465 0 0,-16 1 424 0 0</inkml:trace>
  <inkml:trace contextRef="#ctx0" brushRef="#br0" timeOffset="1247.346">1681 554 3393 0 0,'0'0'2871'0'0,"0"0"-432"0"0,0 0-313 0 0,0 0-244 0 0,0 0-158 0 0,0 0-184 0 0,-34 9-210 0 0,-106 33-215 0 0,45 5 665 0 0,81-35-1513 0 0,12-11-225 0 0,0 0-28 0 0,-1 1 1 0 0,1-1-1 0 0,-1 0 1 0 0,1 1 0 0 0,-1-1-1 0 0,1 1 1 0 0,0 0-1 0 0,0-1 1 0 0,0 1 0 0 0,0 0-1 0 0,0 1 1 0 0,0-1-1 0 0,0 0 1 0 0,1 0 0 0 0,-1 1-1 0 0,1-1 1 0 0,-1 1-1 0 0,1-1 1 0 0,0 1-1 0 0,0 0 1 0 0,0-1 0 0 0,1 1-1 0 0,-1 0 1 0 0,1 0-1 0 0,-1 0 1 0 0,1-1 0 0 0,0 1-1 0 0,0 0 1 0 0,0 0-1 0 0,0 0 1 0 0,1 0 0 0 0,-1-1-1 0 0,1 1 1 0 0,0 0-1 0 0,0 0 1 0 0,0-1-1 0 0,1 3-14 0 0,5-1 6 0 0,1-1-1 0 0,-1 0 0 0 0,1 0 0 0 0,0-1 0 0 0,0 0 1 0 0,0-1-1 0 0,0 1 0 0 0,0-1 0 0 0,1-1 0 0 0,-1 0 0 0 0,0 0 1 0 0,0 0-1 0 0,0-1 0 0 0,1-1 0 0 0,-1 1 0 0 0,0-1 1 0 0,6-3-6 0 0,-4 3 5 0 0,21-6-8 0 0,-2-1 0 0 0,1 0 0 0 0,-1-3-1 0 0,-1 0 1 0 0,0-2 0 0 0,4-4 3 0 0,-4 0-355 0 0,-26 51 110 0 0,-1-30 240 0 0,-1 1-1 0 0,1-1 1 0 0,1 0-1 0 0,-1 0 1 0 0,0 0 0 0 0,1 0-1 0 0,0 0 1 0 0,-1 0-1 0 0,1 0 1 0 0,0-1-1 0 0,0 1 1 0 0,1 0 0 0 0,-1-1-1 0 0,1 0 1 0 0,-1 0-1 0 0,1 0 1 0 0,0 0 0 0 0,-1 0-1 0 0,1 0 1 0 0,0-1-1 0 0,0 1 1 0 0,1-1 0 0 0,-1 0-1 0 0,0 0 1 0 0,0 0-1 0 0,0 0 1 0 0,1 0-1 0 0,-1-1 1 0 0,0 0 0 0 0,2 1 5 0 0,5-1 10 0 0,-1 0 0 0 0,0 0 0 0 0,0-1 0 0 0,0 0 0 0 0,0 0 0 0 0,0-1 0 0 0,0 0 0 0 0,-1-1 1 0 0,1 0-1 0 0,7-3-10 0 0,12-10 64 0 0,-1-1 1 0 0,-1-2-1 0 0,-1 0 0 0 0,0-2 1 0 0,-1 0-1 0 0,-2-2 1 0 0,0-1-1 0 0,-2 0 1 0 0,0-2-1 0 0,-2 0 0 0 0,0-1 1 0 0,-2 0-1 0 0,6-17-64 0 0,-11 20 6 0 0,0 1-1 0 0,-2-2 1 0 0,-1 1-1 0 0,-1-1 0 0 0,-1-1 1 0 0,-1 1-1 0 0,-1-1 1 0 0,-1 0-1 0 0,-2 0 1 0 0,0 0-1 0 0,-3-15-5 0 0,-32-34 142 0 0,33 74-143 0 0,0 0-1 0 0,0-1 1 0 0,0 1-1 0 0,-1 0 1 0 0,1 0-1 0 0,0 0 1 0 0,-1 0-1 0 0,1 0 1 0 0,-1 1-1 0 0,1-1 1 0 0,-1 0-1 0 0,1 1 1 0 0,-1-1-1 0 0,0 1 1 0 0,1-1-1 0 0,-1 1 1 0 0,0 0-1 0 0,1 0 1 0 0,-1 0-1 0 0,0 0 1 0 0,1 0-1 0 0,-1 0 1 0 0,0 0-1 0 0,1 0 1 0 0,-1 1-1 0 0,0-1 1 0 0,1 1-1 0 0,-1-1 1 0 0,0 1-1 0 0,1 0 1 0 0,-1-1-1 0 0,1 1 1 0 0,0 0-1 0 0,-1 0 1 0 0,1 0-1 0 0,0 0 1 0 0,-1 0 0 0 0,1 1-1 0 0,0-1 1 0 0,0 0-1 0 0,0 1 1 0 0,0-1-1 0 0,0 0 1 0 0,0 1-1 0 0,0-1 1 0 0,0 2 1 0 0,-12 20 5 0 0,2 0 0 0 0,0 2 0 0 0,1-1 0 0 0,2 1 1 0 0,0 1-1 0 0,2-1 0 0 0,0 1 0 0 0,2 0 0 0 0,1 1 1 0 0,1-1-1 0 0,2 5-5 0 0,-3-8 2 0 0,1 0 1 0 0,2 0-1 0 0,0 1 0 0 0,1-1 0 0 0,1 0 1 0 0,2 0-1 0 0,0 0 0 0 0,1-1 1 0 0,2 1-1 0 0,0-1 0 0 0,1-1 1 0 0,1 1-1 0 0,1-1 0 0 0,1-1 1 0 0,4 5-3 0 0,-9-16-75 0 0,0-1 1 0 0,0 0 0 0 0,0 0-1 0 0,1 0 1 0 0,1 0 0 0 0,-1-1-1 0 0,1-1 1 0 0,0 1-1 0 0,1-1 1 0 0,-1-1 0 0 0,1 1-1 0 0,9 3 75 0 0,-17-9-79 0 0,-1 1-1 0 0,1-1 0 0 0,-1 0 0 0 0,1 0 0 0 0,0 1 0 0 0,-1-1 0 0 0,1 0 0 0 0,-1 0 0 0 0,1 0 0 0 0,-1 0 0 0 0,1 0 1 0 0,-1 0-1 0 0,1 0 0 0 0,0 0 0 0 0,-1 0 0 0 0,1 0 0 0 0,-1 0 0 0 0,1 0 0 0 0,0 0 0 0 0,-1 0 0 0 0,1 0 1 0 0,-1-1-1 0 0,1 1 0 0 0,-1 0 0 0 0,1 0 0 0 0,-1-1 0 0 0,1 1 0 0 0,-1 0 0 0 0,1-1 0 0 0,-1 1 0 0 0,1 0 1 0 0,-1-1-1 0 0,0 1 0 0 0,1-1 0 0 0,-1 1 0 0 0,0-1 0 0 0,1 1 0 0 0,-1-1 0 0 0,0 1 0 0 0,0-1 0 0 0,1 1 1 0 0,-1-1-1 0 0,0 1 0 0 0,0-1 0 0 0,0 1 0 0 0,0-1 0 0 0,1 0 80 0 0,-6-28-10114 0 0,0 21 3351 0 0</inkml:trace>
  <inkml:trace contextRef="#ctx0" brushRef="#br0" timeOffset="1498.018">1788 399 8186 0 0,'0'0'1263'0'0,"0"0"-20"0"0,0 0 328 0 0,0 0 178 0 0,0 0-83 0 0,0 0-280 0 0,0 0-302 0 0,38 8-241 0 0,122 27-184 0 0,-32-27 207 0 0,-66-8-1254 0 0,117 0 1269 0 0,-120 0-4312 0 0,0 0-4029 0 0,-45 0-2658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9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68 0 0 0,'0'0'635'0'0,"0"-5"408"0"0,0-30 2405 0 0,-43 9 4103 0 0,30 26-6626 0 0,7-1-731 0 0,-1 1-1 0 0,1 0 0 0 0,-1 0 1 0 0,1 0-1 0 0,-1 1 0 0 0,1 0 1 0 0,0 0-1 0 0,-1 1 0 0 0,1 0 1 0 0,0 0-1 0 0,0 1 0 0 0,0-1 1 0 0,0 1-1 0 0,1 0 0 0 0,-1 1-193 0 0,-5 4 51 0 0,0 0 0 0 0,1 1 1 0 0,1 0-1 0 0,-1 1 0 0 0,2 0 0 0 0,-1 0 0 0 0,1 1 0 0 0,1 0 0 0 0,0 1 0 0 0,0-1 1 0 0,1 1-1 0 0,1 0 0 0 0,0 1 0 0 0,1 0 0 0 0,-2 8-51 0 0,0 3 74 0 0,1 1 0 0 0,2 0 0 0 0,0 0 0 0 0,2 0 0 0 0,0 0 0 0 0,2 8-74 0 0,1-26 65 0 0,0 0 0 0 0,0 0 0 0 0,0 0 0 0 0,1-1 0 0 0,0 1 0 0 0,0-1 0 0 0,1 0 0 0 0,0 0 0 0 0,0 0 0 0 0,0 0 1 0 0,0-1-1 0 0,1 1 0 0 0,0-1 0 0 0,0 0 0 0 0,1-1 0 0 0,0 1 0 0 0,-1-1 0 0 0,1 0 0 0 0,1-1 0 0 0,-1 0 0 0 0,0 1 0 0 0,1-2 0 0 0,0 1 0 0 0,-1-1 0 0 0,1 0 0 0 0,0-1 0 0 0,0 1 0 0 0,0-1 0 0 0,0-1 0 0 0,1 1 0 0 0,-1-1 0 0 0,0-1 0 0 0,0 1 0 0 0,0-1 0 0 0,0 0 0 0 0,0-1 0 0 0,0 0 1 0 0,0 0-1 0 0,-1 0 0 0 0,1-1 0 0 0,0 0 0 0 0,-1 0 0 0 0,3-2-65 0 0,13-10 140 0 0,-2-1 1 0 0,0-1 0 0 0,-1-1 0 0 0,0 0-1 0 0,-2-1 1 0 0,0-1 0 0 0,-1-1 0 0 0,-1 0-1 0 0,-1-1 1 0 0,-1-1 0 0 0,-1 0 0 0 0,-1 0-1 0 0,-1-1 1 0 0,-1-1 0 0 0,-1 1-1 0 0,-2-2 1 0 0,2-12-141 0 0,-4 8 399 0 0,-4 30-334 0 0,0 0-87 0 0,1 26-602 0 0,2-3 639 0 0,2-1 0 0 0,1 0 1 0 0,1 0-1 0 0,0 0 1 0 0,2-1-1 0 0,1 0 1 0 0,9 15-16 0 0,-10-22-15 0 0,0-1 0 0 0,1 0 0 0 0,1 0 0 0 0,0-1 0 0 0,0-1 0 0 0,2 0 0 0 0,-1 0 1 0 0,1-1-1 0 0,1-1 0 0 0,-1 0 0 0 0,2-1 0 0 0,-1 0 0 0 0,1-2 0 0 0,0 1 0 0 0,16 3 15 0 0,26 3-3777 0 0,1-9-3836 0 0,-49-4-3073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0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0 0 0,'0'0'835'0'0,"0"0"761"0"0,0 0 349 0 0,0 0-69 0 0,0 0-250 0 0,0 0-297 0 0,0 0-254 0 0,0 0-189 0 0,0 0-129 0 0,0 0-106 0 0,31-6-38 0 0,97-18-23 0 0,-24 18 1014 0 0,78 28 563 0 0,-143-4-872 0 0,-39-18-936 0 0,0 0 99 0 0,0 0 100 0 0,0 0 88 0 0,0 0 25 0 0,-23-19 1012 0 0,-162-186-878 0 0,154 169-869 0 0,2 2-4536 0 0,28 34 1417 0 0,2 1-2788 0 0,2 1 2319 0 0,-3-2 3429 0 0,3 0-6109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0,'0'0'1826'0'0,"0"0"309"0"0,0 0-52 0 0,0 0-365 0 0,0 0-403 0 0,0 0-262 0 0,0 0-70 0 0,0 0 35 0 0,2 2 66 0 0,19 40 3605 0 0,-16 41-2982 0 0,-5-66-1506 0 0,-10 53 481 0 0,2-42-3891 0 0,1-2-6974 0 0,6-25 3081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7906 0 0,'0'0'3272'0'0,"0"0"-2015"0"0,0 0-385 0 0,0 0-232 0 0,0 0-144 0 0,0 0-160 0 0,0 0-352 0 0,0 0-192 0 0,0 0-72 0 0,0 0-64 0 0,0 0-64 0 0,0 0-368 0 0,0 0-633 0 0,0 0-1391 0 0,64 96-2481 0 0,-51-85 2024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7370 0 0,'0'0'1248'0'0,"0"0"-151"0"0,0 0 38 0 0,0 0 196 0 0,0 0 118 0 0,0 0-146 0 0,0 0-295 0 0,0 0-280 0 0,0 0-233 0 0,0 0-191 0 0,0 0-143 0 0,0 0-92 0 0,-25 22-57 0 0,-75 68-37 0 0,75-51-112 0 0,28-34 126 0 0,-1-1-1 0 0,1 0 1 0 0,0 0 0 0 0,0 0 0 0 0,1 0 0 0 0,-1 0 0 0 0,1 0-1 0 0,-1-1 1 0 0,1 0 0 0 0,0 0 0 0 0,1 0 0 0 0,-1 0 0 0 0,0-1-1 0 0,1 0 1 0 0,-1 1 0 0 0,1-2 0 0 0,0 1 0 0 0,0 0 0 0 0,0-1-1 0 0,0 0 1 0 0,2 0 11 0 0,3 3-16 0 0,50 12-55 0 0,-47-13 62 0 0,0 0 1 0 0,0 1-1 0 0,0 0 0 0 0,-1 1 1 0 0,1 0-1 0 0,-1 1 1 0 0,0 0-1 0 0,8 7 9 0 0,-18-11 34 0 0,-1 1 0 0 0,0 0 0 0 0,1 0 0 0 0,-1 0 0 0 0,0 0 0 0 0,0 0-1 0 0,-1 0 1 0 0,1 0 0 0 0,0 0 0 0 0,-1 1 0 0 0,0-1 0 0 0,0 0 0 0 0,0 0 0 0 0,0 0 0 0 0,-1 1 0 0 0,1-1 0 0 0,-1 0 0 0 0,0 0 0 0 0,0 0-1 0 0,0 0 1 0 0,0 0 0 0 0,0 0 0 0 0,0 0 0 0 0,-1 0 0 0 0,0-1 0 0 0,0 1 0 0 0,1-1 0 0 0,-1 1 0 0 0,-1-1 0 0 0,1 1 0 0 0,0-1 0 0 0,-1 0-1 0 0,1 0 1 0 0,-1 0 0 0 0,1 0 0 0 0,-1-1 0 0 0,0 1 0 0 0,0-1 0 0 0,-1 1-34 0 0,-12 8 31 0 0,0-1-1 0 0,0-1 1 0 0,-1 0 0 0 0,0-1-1 0 0,-1-1 1 0 0,0 0 0 0 0,1-2-1 0 0,-2 0 1 0 0,1-1 0 0 0,0 0-1 0 0,-1-2 1 0 0,-6 0-31 0 0,-16-13-1710 0 0,31 3-1490 0 0,1-3-3428 0 0,5 4-682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5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209 379 1072 0 0,'0'0'2458'0'0,"0"0"-774"0"0,0 0-223 0 0,0 0 67 0 0,0 0 198 0 0,0 0 106 0 0,0 0-130 0 0,0 0-278 0 0,0 0-278 0 0,0 0-286 0 0,0 0-240 0 0,0 0-201 0 0,0 0-148 0 0,-31 21-105 0 0,-98 67-67 0 0,127-87-97 0 0,-1 0-1 0 0,0 1 1 0 0,1-1 0 0 0,-1 1-1 0 0,1-1 1 0 0,-1 1 0 0 0,1 0 0 0 0,0 0-1 0 0,0 0 1 0 0,0 0 0 0 0,0 0-1 0 0,0 0 1 0 0,0 1 0 0 0,1-1-1 0 0,-1 1 1 0 0,1-1 0 0 0,0 1 0 0 0,-1-1-1 0 0,1 1 1 0 0,0 0 0 0 0,1 0-1 0 0,-1 0 1 0 0,0-1 0 0 0,1 3-2 0 0,-1 3-10 0 0,0-3-31 0 0,0-1 1 0 0,0 0 0 0 0,0 1 0 0 0,1-1 0 0 0,0 0-1 0 0,-1 1 1 0 0,2-1 0 0 0,-1 0 0 0 0,0 1 0 0 0,1-1-1 0 0,0 0 1 0 0,0 1 0 0 0,0-1 0 0 0,0 0 0 0 0,1 0-1 0 0,0 0 1 0 0,0 0 0 0 0,0 0 0 0 0,0 0 0 0 0,1-1-1 0 0,-1 1 1 0 0,1-1 0 0 0,0 1 0 0 0,0-1 0 0 0,0 0-1 0 0,0 0 1 0 0,1-1 0 0 0,2 3 40 0 0,88 31-4071 0 0,60-36-8684 0 0,-132-3 12208 0 0</inkml:trace>
  <inkml:trace contextRef="#ctx0" brushRef="#br0" timeOffset="248.474">675 486 0 0 0,'0'0'2559'0'0,"0"0"286"0"0,0 0-215 0 0,0 0-355 0 0,0 0-387 0 0,0 0-326 0 0,0 0-267 0 0,0 0-218 0 0,0 0-159 0 0,0 0-157 0 0,0 0-154 0 0,0 0-152 0 0,0 0-127 0 0,-27 30-112 0 0,-78 94-72 0 0,85-75-30 0 0,27-42-59 0 0,-1 1 0 0 0,2-1 1 0 0,-1 0-1 0 0,1-1 0 0 0,0 0 1 0 0,0 0-1 0 0,1-1 1 0 0,-1 0-1 0 0,1 0 0 0 0,1-1 1 0 0,-1 0-1 0 0,0-1 0 0 0,1 0 1 0 0,0 0-1 0 0,0-1 1 0 0,0 0-1 0 0,0-1 0 0 0,0 0 1 0 0,0-1-1 0 0,0 0 0 0 0,0 0 1 0 0,0-1-1 0 0,9-2-55 0 0,-12 3 72 0 0,1 1 1 0 0,0-1-1 0 0,0-1 0 0 0,0 0 1 0 0,0 0-1 0 0,-1 0 0 0 0,1-1 0 0 0,0 0 1 0 0,-1-1-1 0 0,0 1 0 0 0,1-1 0 0 0,-1-1 1 0 0,0 1-1 0 0,-1-1 0 0 0,1-1 1 0 0,-1 1-1 0 0,1-1 0 0 0,-1 0 0 0 0,-1-1 1 0 0,1 1-1 0 0,-1-1 0 0 0,0 0 0 0 0,0 0 1 0 0,-1-1-1 0 0,0 0 0 0 0,0 1 1 0 0,0-1-1 0 0,-1-1 0 0 0,0 1 0 0 0,0 0 1 0 0,-1-1-1 0 0,0 1 0 0 0,0-1 0 0 0,-1 0 1 0 0,0 0-1 0 0,0-3-72 0 0,-2 2-56 0 0,1 1-1 0 0,-1-1 1 0 0,0 1-1 0 0,0 0 1 0 0,-1-1-1 0 0,-1 1 1 0 0,1 0 0 0 0,-1 0-1 0 0,0 1 1 0 0,-1-1-1 0 0,-4-6 57 0 0,4 8-326 0 0,-1-1 0 0 0,0 1 0 0 0,0 0 0 0 0,0 1 0 0 0,-1-1-1 0 0,1 1 1 0 0,-1 0 0 0 0,-1 1 0 0 0,1-1 0 0 0,-1 1 0 0 0,0 1 0 0 0,-6-4 326 0 0,5 4-947 0 0,-18-8-2418 0 0,8 7-3567 0 0,8 3-839 0 0</inkml:trace>
  <inkml:trace contextRef="#ctx0" brushRef="#br0" timeOffset="613.38">1039 703 8874 0 0,'0'0'2066'0'0,"0"0"-742"0"0,0 0-80 0 0,0 0 118 0 0,0 0-26 0 0,0 0-162 0 0,0 0-227 0 0,0 0-211 0 0,0 0-148 0 0,0 0-149 0 0,0 0-142 0 0,0 0-78 0 0,33-29-74 0 0,98-93-40 0 0,-68 53 21 0 0,14-15-168 0 0,-75 85-3 0 0,-1 0 0 0 0,1 0-1 0 0,-1-1 1 0 0,0 1 0 0 0,1 1-1 0 0,-1-1 1 0 0,0 0-1 0 0,0 0 1 0 0,1 0 0 0 0,-1 1-1 0 0,0-1 1 0 0,0 0 0 0 0,0 1-1 0 0,-1-1 1 0 0,1 1-1 0 0,0-1 1 0 0,-1 1 0 0 0,1 0-1 0 0,-1-1 1 0 0,1 1 0 0 0,-1 0-1 0 0,1-1 1 0 0,-1 1-1 0 0,0 0 1 0 0,0-1 0 0 0,0 1-1 0 0,0 0 1 0 0,0-1-1 0 0,-1 1 1 0 0,1 0 0 0 0,0-1-1 0 0,-1 1 1 0 0,1 0 45 0 0,0 0-43 0 0,-1 2 75 0 0,1 0 1 0 0,0 1-1 0 0,0-1 0 0 0,0 0 0 0 0,1 0 1 0 0,-1 1-1 0 0,1-1 0 0 0,0 0 0 0 0,0 0 1 0 0,1 0-1 0 0,-1 0 0 0 0,1 0 0 0 0,0-1 1 0 0,0 1-1 0 0,0 0 0 0 0,0-1 0 0 0,1 1 1 0 0,-1-1-1 0 0,1 0 0 0 0,0 0 0 0 0,0 0 1 0 0,0 0-1 0 0,1 0 0 0 0,-1-1 0 0 0,0 1 1 0 0,1-1-1 0 0,0 0 0 0 0,0 0 0 0 0,-1-1 1 0 0,1 1-1 0 0,0-1 0 0 0,0 1 0 0 0,0-1 1 0 0,1-1-1 0 0,-1 1 0 0 0,0 0 0 0 0,0-1 1 0 0,0 0-1 0 0,2 0-32 0 0,2-2 197 0 0,0 0 0 0 0,0 0 0 0 0,0 0 0 0 0,0-1 0 0 0,-1-1 0 0 0,1 1 1 0 0,-1-1-1 0 0,0 0 0 0 0,0-1 0 0 0,0 0 0 0 0,-1 0 0 0 0,1 0 0 0 0,-1-1 0 0 0,-1 0 1 0 0,1 0-1 0 0,-1 0 0 0 0,0-1 0 0 0,0 0 0 0 0,-1 0 0 0 0,0 0 0 0 0,0 0 0 0 0,0-2-197 0 0,39-50-1060 0 0,-25 44-2077 0 0,-11 11-659 0 0,0 1-3586 0 0,0 3-2237 0 0</inkml:trace>
  <inkml:trace contextRef="#ctx0" brushRef="#br0" timeOffset="932.245">2124 328 12331 0 0,'0'0'3140'0'0,"0"0"-1415"0"0,0 0-700 0 0,0 0-158 0 0,0 0-80 0 0,0 0-107 0 0,0 0-146 0 0,0 0-161 0 0,0 0-134 0 0,0 0-98 0 0,0 0-68 0 0,0 0-47 0 0,0 0-16 0 0,-28 18-28 0 0,-84 57-46 0 0,84-44-180 0 0,29-29 223 0 0,0 0 0 0 0,1-1 0 0 0,-1 1 1 0 0,0-1-1 0 0,1 1 0 0 0,-1-1 0 0 0,1 0 1 0 0,-1 0-1 0 0,1 1 0 0 0,-1-1 0 0 0,1 0 1 0 0,0 0-1 0 0,0-1 0 0 0,0 1 0 0 0,-1 0 1 0 0,1-1-1 0 0,0 1 0 0 0,0-1 0 0 0,0 1 1 0 0,0-1-1 0 0,0 0 0 0 0,0 0 0 0 0,0 0 1 0 0,1 0 20 0 0,4 1-32 0 0,80 15-107 0 0,-84-14 167 0 0,0 0-1 0 0,0 1 0 0 0,-1-1 0 0 0,1 1 0 0 0,-1-1 0 0 0,0 1 0 0 0,1 0 1 0 0,-1 0-1 0 0,0 0 0 0 0,-1 0 0 0 0,1 0 0 0 0,-1 0 0 0 0,1 1 0 0 0,-1-1 0 0 0,0 0 1 0 0,0 1-1 0 0,0-1 0 0 0,-1 1 0 0 0,1-1 0 0 0,-1 1 0 0 0,0 0 0 0 0,0-1 0 0 0,0 1 1 0 0,-1-1-1 0 0,1 1 0 0 0,-1-1 0 0 0,1 1 0 0 0,-1-1 0 0 0,-1 1 0 0 0,1-1 1 0 0,0 0-1 0 0,-1 0 0 0 0,1 1 0 0 0,-1-1 0 0 0,0 0-27 0 0,-13 13 88 0 0,-1 0 0 0 0,0-2 1 0 0,-1 1-1 0 0,-1-2 0 0 0,0 0 0 0 0,-1-2 0 0 0,0 0 0 0 0,-8 3-87 0 0,-58 27-770 0 0,49-30-3442 0 0,29-10-1325 0 0,3-1-5520 0 0</inkml:trace>
  <inkml:trace contextRef="#ctx0" brushRef="#br0" timeOffset="1185.745">2553 159 16564 0 0,'0'0'1133'0'0,"0"0"-531"0"0,0 0-6 0 0,0 0 211 0 0,0 0 97 0 0,0 0-81 0 0,0 0-218 0 0,-2 35-234 0 0,-5 111-156 0 0,-12-8-107 0 0,14-29-518 0 0,4-86-3150 0 0,1 0-3794 0 0,0-11 2195 0 0,0-9-1086 0 0</inkml:trace>
  <inkml:trace contextRef="#ctx0" brushRef="#br0" timeOffset="1432.99">2265 438 7050 0 0,'0'0'1136'0'0,"0"0"-656"0"0,0 0-168 0 0,0 0-104 0 0,0 0-32 0 0,0 0-8 0 0,212-14 0 0 0,-179 14-16 0 0,0 0-24 0 0,1 0-104 0 0,-1 3-320 0 0,0 5-600 0 0,-2-5-1329 0 0,-5 1-1439 0 0,-11 0 743 0 0</inkml:trace>
  <inkml:trace contextRef="#ctx0" brushRef="#br0" timeOffset="1584.449">2991 416 6913 0 0,'0'0'2600'0'0,"0"0"-499"0"0,0 0-192 0 0,0 0-154 0 0,0 0-253 0 0,0 0-301 0 0,0 0-354 0 0,0 0-314 0 0,0 0-188 0 0,0 0-151 0 0,0 0-94 0 0,-34 19-40 0 0,-104 57-44 0 0,80-34-122 0 0,57-41 88 0 0,0 0 0 0 0,0 0 0 0 0,0 0 0 0 0,0-1 0 0 0,1 1 0 0 0,-1 0 0 0 0,0 1 0 0 0,0-1 0 0 0,1 0 0 0 0,-1 0 0 0 0,0 0 0 0 0,1 0 0 0 0,-1 0 0 0 0,1 1 0 0 0,0-1 0 0 0,-1 0 0 0 0,1 1 0 0 0,0-1 0 0 0,0 0 0 0 0,0 0 0 0 0,0 1 0 0 0,0-1 0 0 0,0 0 0 0 0,0 1 0 0 0,0-1 0 0 0,1 0 0 0 0,-1 0 0 0 0,0 1 0 0 0,1-1 0 0 0,-1 0 0 0 0,1 0 0 0 0,-1 0 0 0 0,1 1 0 0 0,0-1 0 0 0,-1 0 0 0 0,1 0 0 0 0,0 0 0 0 0,0 0 0 0 0,0 0 0 0 0,0 0 0 0 0,0 0 0 0 0,0-1 0 0 0,0 1 0 0 0,0 0 0 0 0,0-1 0 0 0,0 1 0 0 0,0 0 0 0 0,1-1 0 0 0,-1 1 0 0 0,0-1 0 0 0,0 0 0 0 0,1 1 0 0 0,-1-1 0 0 0,0 0 0 0 0,0 0 0 0 0,1 0 0 0 0,-1 0 0 0 0,0 0 0 0 0,1 0 18 0 0,16 0 60 0 0,-1-1 1 0 0,1 0-1 0 0,0-1 1 0 0,0-1-1 0 0,-1-1 0 0 0,0-1 1 0 0,0 0-1 0 0,16-8-60 0 0,61-15 1023 0 0,-37 21-171 0 0,-35 51-1035 0 0,0-33-3980 0 0,7-14-8416 0 0,-22 2 8238 0 0</inkml:trace>
  <inkml:trace contextRef="#ctx0" brushRef="#br0" timeOffset="1833.523">3272 534 24 0 0,'0'0'2168'0'0,"0"0"-236"0"0,0 0 159 0 0,0 0 146 0 0,0 0-79 0 0,0 0-161 0 0,0 0-233 0 0,0 0-189 0 0,0 0-139 0 0,0 0-218 0 0,0 0-288 0 0,0 0-249 0 0,0 0-169 0 0,24 1-140 0 0,72-1-90 0 0,-34-18 78 0 0,-48 9-274 0 0,60-20 41 0 0,-51 73-464 0 0,-19-40 283 0 0,1-1 1 0 0,-1 0 0 0 0,0 0 0 0 0,1 0 0 0 0,-1 0 0 0 0,1-1-1 0 0,0 0 1 0 0,0 0 0 0 0,0 0 0 0 0,0-1 0 0 0,0 1 0 0 0,0-1 0 0 0,1 0-1 0 0,-1-1 1 0 0,0 1 0 0 0,0-1 0 0 0,1 0 0 0 0,-1-1 0 0 0,0 1-1 0 0,1-1 1 0 0,-1 0 0 0 0,0 0 53 0 0,55-22-3454 0 0,-29-4-7036 0 0,-24 19 3991 0 0</inkml:trace>
  <inkml:trace contextRef="#ctx0" brushRef="#br0" timeOffset="2087.948">4128 0 15859 0 0,'0'0'1602'0'0,"0"0"-710"0"0,0 0-36 0 0,0 0 294 0 0,0 0 145 0 0,0 0-115 0 0,0 0-276 0 0,0 0-287 0 0,0 0-211 0 0,3 37-135 0 0,5 117-115 0 0,-23-2 35 0 0,10-120-605 0 0,2 1 0 0 0,2 0 1 0 0,0 0-1 0 0,3 0 0 0 0,4 27 414 0 0,-2-47-916 0 0,3 16-891 0 0,-10-16-9370 0 0,1-13 1767 0 0</inkml:trace>
  <inkml:trace contextRef="#ctx0" brushRef="#br0" timeOffset="2334.449">3836 361 7154 0 0,'0'0'3936'0'0,"0"0"-2343"0"0,0 0-201 0 0,0 0-128 0 0,0 0-232 0 0,0 0-207 0 0,202-11-225 0 0,-167 11-216 0 0,6 0-112 0 0,-3 0-104 0 0,7 0-104 0 0,-5 0-240 0 0,4 4-792 0 0,-12-4-2625 0 0,-14 0-8354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4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1 2561 0 0,'0'0'2759'0'0,"0"0"-860"0"0,0 0-423 0 0,0 0-34 0 0,0 0 142 0 0,0 0 99 0 0,0 0-118 0 0,0 0-276 0 0,0 0-290 0 0,0 0-252 0 0,0 0-184 0 0,0 0-102 0 0,-5 34-90 0 0,-15 109-82 0 0,18-129-232 0 0,0 0-1 0 0,1 0 1 0 0,0 1-1 0 0,1-1 0 0 0,0 0 1 0 0,1 0-1 0 0,1 0 1 0 0,3 11-57 0 0,1 3 44 0 0,40 161-582 0 0,-29-151-862 0 0,-3-17-3958 0 0,-12-20 3316 0 0,-1-1-3246 0 0,-1 0 4506 0 0,0 0-3994 0 0</inkml:trace>
  <inkml:trace contextRef="#ctx0" brushRef="#br0" timeOffset="184.391">1 288 5881 0 0,'0'0'1425'0'0,"0"0"-345"0"0,0 0-29 0 0,0 0 122 0 0,0 0 40 0 0,0 0-115 0 0,31-3-220 0 0,102-9-215 0 0,120 8-26 0 0,-182 4-2749 0 0,-25 0-4080 0 0,-32 0-603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3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2 365 0 0 0,'0'0'477'0'0,"0"0"425"0"0,0 0 185 0 0,0 0 52 0 0,0 3-8 0 0,-2 12-22 0 0,2-11-55 0 0,0-4-39 0 0,9-5 3263 0 0,0-4-3657 0 0,-1 0 1 0 0,1 0-1 0 0,-2-1 0 0 0,1 1 1 0 0,-1-2-1 0 0,-1 1 0 0 0,0-1 0 0 0,0 0 1 0 0,3-11-622 0 0,1 1 268 0 0,77-173 400 0 0,-71 142-588 0 0,-16 49-92 0 0,0 2-48 0 0,0 1-63 0 0,0 0-54 0 0,0 0-71 0 0,2 19-419 0 0,33 179 1016 0 0,-33-191-294 0 0,-1 0-1 0 0,1-1 0 0 0,0 0 0 0 0,1 1 0 0 0,-1-1 0 0 0,1 0 0 0 0,1 0 0 0 0,-1 0 0 0 0,1-1 1 0 0,0 1-1 0 0,0-1 0 0 0,1 0 0 0 0,-1 0 0 0 0,1 0 0 0 0,0-1 0 0 0,1 0 0 0 0,-1 0 0 0 0,1 0 1 0 0,-1-1-1 0 0,1 1 0 0 0,0-1 0 0 0,1-1 0 0 0,-1 1 0 0 0,0-1 0 0 0,1 0 0 0 0,-1 0 0 0 0,1-1 1 0 0,0 0-1 0 0,-1 0 0 0 0,1-1 0 0 0,0 0 0 0 0,0 0 0 0 0,1-1-54 0 0,5-5 184 0 0,0-1 0 0 0,-1-1 0 0 0,1 0 0 0 0,-2-1 0 0 0,1 0-1 0 0,-1 0 1 0 0,-1-2 0 0 0,0 1 0 0 0,0-1 0 0 0,-1-1 0 0 0,0 1 0 0 0,-1-1 0 0 0,-1-1 0 0 0,0 0-1 0 0,0 0 1 0 0,-1 0 0 0 0,0-4-184 0 0,13-58-56 0 0,-21 43-3024 0 0,-4 24-2556 0 0,1 5-1114 0 0,1 2-502 0 0</inkml:trace>
  <inkml:trace contextRef="#ctx0" brushRef="#br0" timeOffset="283.966">862 85 5913 0 0,'0'0'1034'0'0,"0"0"71"0"0,0 0 210 0 0,0 0 304 0 0,0 0 119 0 0,0 0-204 0 0,0 0-394 0 0,0 0-359 0 0,0 0-244 0 0,-7 32-152 0 0,-18 98-81 0 0,25-129-290 0 0,-1 1 1 0 0,0-1-1 0 0,1 1 0 0 0,-1-1 0 0 0,1 1 1 0 0,-1-1-1 0 0,1 1 0 0 0,-1 0 0 0 0,1-1 1 0 0,0 1-1 0 0,0-1 0 0 0,0 1 0 0 0,0 0 1 0 0,0-1-1 0 0,1 1 0 0 0,-1 0 1 0 0,0-1-1 0 0,1 1 0 0 0,-1-1 0 0 0,1 1 1 0 0,-1-1-1 0 0,1 1 0 0 0,0-1 0 0 0,0 1 1 0 0,-1-1-1 0 0,1 0 0 0 0,0 1 0 0 0,1-1 1 0 0,-1 0-1 0 0,0 0 0 0 0,0 0 0 0 0,0 0 1 0 0,1 0-1 0 0,-1 0 0 0 0,1 1-14 0 0,3 0 119 0 0,3 2 22 0 0,-1-1 1 0 0,1 0-1 0 0,0-1 1 0 0,0 0 0 0 0,-1 0-1 0 0,1-1 1 0 0,0 0-1 0 0,1 0 1 0 0,-1-1 0 0 0,0 0-1 0 0,0 0 1 0 0,0-1 0 0 0,0 0-1 0 0,0 0 1 0 0,0-1-1 0 0,0 0 1 0 0,-1-1 0 0 0,1 0-1 0 0,0 0 1 0 0,-1 0 0 0 0,0-1-1 0 0,0 0 1 0 0,0 0-1 0 0,0-1 1 0 0,-1 0 0 0 0,0 0-1 0 0,0-1 1 0 0,0 1 0 0 0,-1-1-1 0 0,0-1 1 0 0,0 1-1 0 0,0-1 1 0 0,-1 0 0 0 0,0 0-1 0 0,0 0 1 0 0,2-6-142 0 0,-5 9 7 0 0,1-1-1 0 0,-1 0 1 0 0,0 1 0 0 0,-1-1-1 0 0,1 0 1 0 0,-1 0 0 0 0,0 1-1 0 0,0-1 1 0 0,0 0 0 0 0,-1 0-1 0 0,0 0 1 0 0,0 1 0 0 0,0-1-1 0 0,0 0 1 0 0,-1 1 0 0 0,0-1-1 0 0,0 1 1 0 0,0 0 0 0 0,0 0-1 0 0,-1-1 1 0 0,1 2 0 0 0,-1-1-1 0 0,0 0 1 0 0,-1 0 0 0 0,1 1-1 0 0,0 0 1 0 0,-3-2-7 0 0,-77-31-3399 0 0,42 32-1134 0 0,13 5-3310 0 0,14 2 317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9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17 0 0 0,'0'0'1628'0'0,"0"0"66"0"0,0 0-224 0 0,0 0-354 0 0,0 0-264 0 0,0-4-104 0 0,-3-9-80 0 0,3 14-572 0 0,0-1 0 0 0,0 0 0 0 0,0 1 0 0 0,0-1 1 0 0,0 0-1 0 0,0 0 0 0 0,0 1 0 0 0,0-1 0 0 0,0 0 0 0 0,0 1 1 0 0,0-1-1 0 0,0 0 0 0 0,0 0 0 0 0,-1 1 0 0 0,1-1 1 0 0,0 0-1 0 0,0 0 0 0 0,0 1 0 0 0,0-1 0 0 0,0 0 0 0 0,-1 0 1 0 0,1 1-1 0 0,0-1 0 0 0,0 0 0 0 0,-1 0 0 0 0,1 0 0 0 0,0 0 1 0 0,0 1-1 0 0,-1-1 0 0 0,1 0 0 0 0,0 0 0 0 0,0 0 0 0 0,-1 0 1 0 0,1 0-1 0 0,0 0 0 0 0,-1 0 0 0 0,1 0 0 0 0,0 0 0 0 0,0 0 1 0 0,-1 0-1 0 0,1 0 0 0 0,0 0 0 0 0,-1 0 0 0 0,1 0 1 0 0,0 0-1 0 0,0 0 0 0 0,-1 0 0 0 0,1 0 0 0 0,0 0 0 0 0,0 0 1 0 0,-1 0-1 0 0,1-1 0 0 0,0 1 0 0 0,0 0 0 0 0,-1 0 0 0 0,1 0 1 0 0,0 0-97 0 0,-8 43 2519 0 0,11-29-4230 0 0,3-3-3284 0 0,0-10-4476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1400 0 0,'0'0'2616'0'0,"0"0"-481"0"0,0 0-67 0 0,0 0 158 0 0,0 0 93 0 0,0 0-120 0 0,0 0-422 0 0,0 0-501 0 0,0 0-416 0 0,0 0-329 0 0,0 0-215 0 0,0 0-67 0 0,0 0 39 0 0,-2 5 82 0 0,-1 3-256 0 0,1 1 1 0 0,0-1-1 0 0,1 1 0 0 0,0 0 1 0 0,0-1-1 0 0,1 1 1 0 0,0 0-1 0 0,0 0 1 0 0,1 0-1 0 0,1-1 1 0 0,-1 1-1 0 0,3 7-114 0 0,3 34 227 0 0,16 497 428 0 0,-23-547-638 0 0,16-23 34 0 0,0 3-47 0 0,1 0 1 0 0,2 1-1 0 0,-1 1 0 0 0,2 1 1 0 0,0 0-1 0 0,1 2 1 0 0,20-11-5 0 0,109-48-51 0 0,-78 62-28 0 0,-71 12 76 0 0,1 0 1 0 0,-1 1-1 0 0,1-1 1 0 0,-1 0 0 0 0,1 0-1 0 0,-1 1 1 0 0,1-1-1 0 0,-1 1 1 0 0,1 0-1 0 0,-1-1 1 0 0,0 1-1 0 0,1 0 1 0 0,-1 0 0 0 0,0 0-1 0 0,0 0 1 0 0,1 0-1 0 0,-1 0 1 0 0,0 0-1 0 0,0 0 1 0 0,0 0 0 0 0,0 1-1 0 0,-1-1 1 0 0,1 0-1 0 0,0 1 1 0 0,0-1-1 0 0,-1 0 1 0 0,1 1 0 0 0,-1-1-1 0 0,1 1 1 0 0,-1-1-1 0 0,0 1 1 0 0,1-1-1 0 0,-1 1 1 0 0,0-1 0 0 0,0 1-1 0 0,0 0 1 0 0,0-1-1 0 0,0 1 1 0 0,-1-1-1 0 0,1 1 1 0 0,0-1-1 0 0,-1 2 4 0 0,-3 7-6 0 0,-1 0 0 0 0,0 1 1 0 0,0-2-1 0 0,-1 1 1 0 0,0 0-1 0 0,-1-1 0 0 0,0-1 1 0 0,0 1-1 0 0,-1-1 1 0 0,0 0-1 0 0,-1-1 1 0 0,0 0-1 0 0,0 0 0 0 0,0-1 1 0 0,-1 0-1 0 0,-3 2 5 0 0,-16 10-165 0 0,0 0 1 0 0,-1-2-1 0 0,-1-1 0 0 0,0-2 1 0 0,-1-1-1 0 0,-24 5 165 0 0,-17-12-1280 0 0,72-5 1116 0 0,0 0 1 0 0,-1-1-1 0 0,1 1 1 0 0,0-1 0 0 0,0 1-1 0 0,0-1 1 0 0,0 1-1 0 0,0-1 1 0 0,0 0 0 0 0,0 0-1 0 0,0 1 1 0 0,0-1-1 0 0,0 0 1 0 0,0 0-1 0 0,1 0 1 0 0,-1 0 0 0 0,0 0-1 0 0,1 0 1 0 0,-1 0-1 0 0,0 0 1 0 0,1-1-1 0 0,-1 1 1 0 0,1 0 0 0 0,0 0-1 0 0,-1 0 1 0 0,1 0-1 0 0,0-1 1 0 0,0 1 0 0 0,0 0-1 0 0,0 0 1 0 0,0-1-1 0 0,0 1 1 0 0,0 0-1 0 0,0 0 1 0 0,0-1 0 0 0,1 1-1 0 0,-1 0 1 0 0,0 0-1 0 0,1 0 1 0 0,-1 0 0 0 0,1 0-1 0 0,0-1 1 0 0,-1 1-1 0 0,1 0 1 0 0,0 0-1 0 0,-1 0 1 0 0,1 0 0 0 0,0 1-1 0 0,0-1 1 0 0,0 0-1 0 0,0 0 1 0 0,1 0 163 0 0,62-50-11153 0 0,-47 39 10394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1 404 0 0 0,'0'0'469'0'0,"0"0"1072"0"0,0 0 514 0 0,0 0 184 0 0,0 0-3 0 0,0 0-156 0 0,0 0-221 0 0,0 0-219 0 0,0 0-210 0 0,0 0-178 0 0,31 11-124 0 0,100 29-118 0 0,-129-39-958 0 0,1 0 0 0 0,-1 0 0 0 0,0 0-1 0 0,1-1 1 0 0,-1 1 0 0 0,1 0 0 0 0,-1-1 0 0 0,1 1 0 0 0,-1-1 0 0 0,1 0 0 0 0,0 0 0 0 0,-1 0 0 0 0,1 0 0 0 0,-1-1 0 0 0,1 1 0 0 0,-1-1 0 0 0,1 0 0 0 0,-1 1-1 0 0,1-1 1 0 0,-1 0 0 0 0,1 0 0 0 0,-1 0 0 0 0,0-1 0 0 0,0 1 0 0 0,1-1-52 0 0,5-4 271 0 0,10-6-133 0 0,-1-1 0 0 0,0 0 0 0 0,-1-2 0 0 0,0 1 0 0 0,-1-2 0 0 0,-1 0 0 0 0,-1-1 0 0 0,0-1 0 0 0,-1 0 0 0 0,-1 0 0 0 0,0-1 0 0 0,-2 0 0 0 0,0-1 0 0 0,-1 0 0 0 0,-1-1 0 0 0,-1 0 0 0 0,-1 0 0 0 0,-1 0 0 0 0,-1 0 0 0 0,1-11-138 0 0,-5 29-42 0 0,1 0 1 0 0,-1 0-1 0 0,0 1 0 0 0,1-1 1 0 0,-1 0-1 0 0,-1 1 1 0 0,1-1-1 0 0,0 0 1 0 0,0 1-1 0 0,-1 0 0 0 0,0-1 1 0 0,1 1-1 0 0,-1 0 1 0 0,0 0-1 0 0,0 0 1 0 0,0 0-1 0 0,0 0 0 0 0,-1 0 1 0 0,1 1-1 0 0,0-1 1 0 0,-1 1-1 0 0,1-1 1 0 0,-1 1-1 0 0,0 0 0 0 0,1 0 1 0 0,-1 0-1 0 0,0 0 1 0 0,0 1-1 0 0,1-1 1 0 0,-1 1-1 0 0,0 0 0 0 0,0 0 1 0 0,0 0-1 0 0,0 0 1 0 0,0 0-1 0 0,1 0 1 0 0,-1 1-1 0 0,0 0 0 0 0,0-1 1 0 0,1 1-1 0 0,-1 0 1 0 0,0 0-1 0 0,1 0 1 0 0,-1 1-1 0 0,1-1 0 0 0,-1 1 1 0 0,1-1-1 0 0,0 1 1 0 0,0 0-1 0 0,-1 0 1 0 0,1 0-1 0 0,1 0 0 0 0,-2 1 42 0 0,-3 1-26 0 0,0 0-1 0 0,0 1 1 0 0,0 0-1 0 0,1 0 1 0 0,0 0-1 0 0,0 1 1 0 0,0 0-1 0 0,1 0 1 0 0,-1 0-1 0 0,1 1 1 0 0,1-1-1 0 0,-1 1 1 0 0,1 0-1 0 0,1 0 1 0 0,-1 0-1 0 0,1 0 1 0 0,0 0-1 0 0,1 1 1 0 0,-1-1-1 0 0,2 1 1 0 0,-1-1-1 0 0,1 1 1 0 0,0-1-1 0 0,1 3 27 0 0,1-6 10 0 0,2 1 0 0 0,-1-1 0 0 0,0 1 0 0 0,1-1 0 0 0,0 0 0 0 0,0 0 0 0 0,0-1-1 0 0,0 1 1 0 0,1-1 0 0 0,-1 0 0 0 0,1 0 0 0 0,0 0 0 0 0,0-1 0 0 0,0 0 0 0 0,0 0 0 0 0,0 0-1 0 0,0-1 1 0 0,1 1 0 0 0,-1-1 0 0 0,1 0 0 0 0,-1-1 0 0 0,1 1 0 0 0,5-1-10 0 0,0 2 20 0 0,183 28 686 0 0,-192-29-691 0 0,0 0 0 0 0,0 0 0 0 0,0 0 1 0 0,0 0-1 0 0,0 0 0 0 0,0 0 0 0 0,-1 0 0 0 0,1 0 0 0 0,0 1 1 0 0,-1-1-1 0 0,1 1 0 0 0,-1-1 0 0 0,0 1 0 0 0,1 0 0 0 0,-1-1 1 0 0,0 1-1 0 0,0 0 0 0 0,0 0 0 0 0,0 0 0 0 0,0 0 0 0 0,-1 0 1 0 0,1 0-1 0 0,0 0 0 0 0,-1 0 0 0 0,0 0 0 0 0,1 0 0 0 0,-1 0 1 0 0,0 1-1 0 0,0-1 0 0 0,0 0 0 0 0,-1 0 0 0 0,1 0 0 0 0,0 0 1 0 0,-1 0-1 0 0,1 0-15 0 0,-31 73 188 0 0,23-60-294 0 0,3-6-842 0 0,-13 29 1133 0 0,16-26-4590 0 0,5-1-4880 0 0,-2-8 1743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0 796 1296 0 0,'0'0'2241'0'0,"0"0"-858"0"0,0 0-362 0 0,0 0 289 0 0,0 0 412 0 0,0 0 303 0 0,0 0 132 0 0,0 0-141 0 0,0 0-234 0 0,0 0-260 0 0,36 10-285 0 0,109 26-258 0 0,-89-37-208 0 0,-49-3-689 0 0,1 1 0 0 0,-1-1 0 0 0,1 0-1 0 0,-1-1 1 0 0,-1 0 0 0 0,1 0 0 0 0,-1 0 0 0 0,1-1 0 0 0,-2 0 0 0 0,1 0 0 0 0,-1 0 0 0 0,1-1 0 0 0,-2 0-1 0 0,1 0 1 0 0,-1 0 0 0 0,0 0 0 0 0,-1-1 0 0 0,0 0 0 0 0,0 1 0 0 0,0-1 0 0 0,-1 0 0 0 0,0-1-1 0 0,-1 1 1 0 0,0 0 0 0 0,0 0 0 0 0,-1-1 0 0 0,0-5-82 0 0,-1 11-29 0 0,0 1 0 0 0,0-1 1 0 0,0 0-1 0 0,0 1 0 0 0,0-1 0 0 0,-1 1 1 0 0,0-1-1 0 0,1 1 0 0 0,-1 0 0 0 0,0 0 0 0 0,0-1 1 0 0,0 1-1 0 0,0 1 0 0 0,0-1 0 0 0,-1 0 1 0 0,1 0-1 0 0,-1 1 0 0 0,1 0 0 0 0,-1-1 0 0 0,1 1 1 0 0,-1 0-1 0 0,0 0 0 0 0,1 0 0 0 0,-1 1 1 0 0,0-1-1 0 0,0 1 0 0 0,0-1 0 0 0,0 1 0 0 0,0 0 1 0 0,1 0-1 0 0,-2 0 29 0 0,-3 0-72 0 0,-1 0 0 0 0,1 1 0 0 0,-1 0 1 0 0,1 0-1 0 0,0 0 0 0 0,0 1 0 0 0,0 0 1 0 0,0 1-1 0 0,0-1 0 0 0,0 2 0 0 0,1-1 0 0 0,-2 1 72 0 0,-1 2-132 0 0,1 1-1 0 0,-1 0 0 0 0,1 0 0 0 0,0 1 0 0 0,1 0 1 0 0,0 1-1 0 0,0-1 0 0 0,1 1 0 0 0,0 1 0 0 0,0-1 1 0 0,1 1-1 0 0,1 0 0 0 0,-2 5 133 0 0,3-8-378 0 0,1 0 1 0 0,0 0-1 0 0,1 1 1 0 0,0-1-1 0 0,0 1 1 0 0,0-1-1 0 0,1 1 0 0 0,0-1 1 0 0,1 1-1 0 0,0-1 1 0 0,0 1-1 0 0,0-1 1 0 0,1 2 377 0 0,0-4-351 0 0,0 0 0 0 0,1 0 1 0 0,-1 0-1 0 0,1 0 1 0 0,0 0-1 0 0,1-1 0 0 0,-1 1 1 0 0,1-1-1 0 0,0 0 1 0 0,-1 0-1 0 0,2 0 1 0 0,-1-1-1 0 0,0 0 0 0 0,1 1 1 0 0,0-1-1 0 0,0-1 1 0 0,0 1-1 0 0,0-1 0 0 0,0 0 1 0 0,0 0-1 0 0,1 0 1 0 0,-1-1-1 0 0,2 1 351 0 0,8 1-754 0 0,0 0-1 0 0,1-1 1 0 0,-1-1 0 0 0,1 0 0 0 0,-1-1-1 0 0,1-1 1 0 0,-1 0 0 0 0,1-1 754 0 0,17-6-229 0 0,0-2 0 0 0,0-1 0 0 0,-2-2 0 0 0,1-1 0 0 0,28-18 229 0 0,-46 25-42 0 0,8-2 236 0 0,-1-2 0 0 0,-1-1 0 0 0,0 0 0 0 0,-1-2 0 0 0,0 0-1 0 0,-1-1 1 0 0,-1-1 0 0 0,0 0 0 0 0,-1-2 0 0 0,2-3-194 0 0,-17 20 142 0 0,0 1-1 0 0,0-1 1 0 0,0 0 0 0 0,-1 1-1 0 0,1-1 1 0 0,0 0 0 0 0,0 0-1 0 0,-1 0 1 0 0,1 1 0 0 0,0-1-1 0 0,-1 0 1 0 0,1 0 0 0 0,-1 0-1 0 0,1 0 1 0 0,-1 0 0 0 0,1 0-1 0 0,-1-1 1 0 0,0 1-1 0 0,0 0 1 0 0,1 0 0 0 0,-1 0-1 0 0,0 0 1 0 0,0 0 0 0 0,0 0-1 0 0,0 0 1 0 0,0-1 0 0 0,0 1-1 0 0,-1 0 1 0 0,1 0 0 0 0,0 0-1 0 0,-1 0 1 0 0,1 0 0 0 0,0 0-1 0 0,-1 0 1 0 0,1 0 0 0 0,-1 0-1 0 0,0 0 1 0 0,1 0-1 0 0,-1 0 1 0 0,0 0 0 0 0,1 1-1 0 0,-1-1 1 0 0,0 0 0 0 0,0 0-1 0 0,0 1 1 0 0,0-1 0 0 0,0 0-1 0 0,0 1 1 0 0,0-1 0 0 0,0 1-1 0 0,0-1-141 0 0,-14 2 576 0 0,1 1 0 0 0,-1 1 0 0 0,1 0-1 0 0,0 0 1 0 0,0 1 0 0 0,0 1 0 0 0,0 1-1 0 0,1 0 1 0 0,0 0 0 0 0,0 2 0 0 0,0-1-1 0 0,1 2 1 0 0,-5 3-576 0 0,3-3 430 0 0,8-5-309 0 0,-1-1-77 0 0,0 0 1 0 0,0 1-1 0 0,0 0 0 0 0,1 0 0 0 0,0 0 0 0 0,-1 1 1 0 0,1 0-1 0 0,1 0 0 0 0,-1 1 0 0 0,1-1 0 0 0,0 1 1 0 0,0 0-1 0 0,1 1 0 0 0,0-1 0 0 0,0 1 0 0 0,0 0 1 0 0,1 0-1 0 0,0 0 0 0 0,0 0 0 0 0,1 1 1 0 0,0-1-1 0 0,0 1 0 0 0,0 1-44 0 0,5-6-3 0 0,-1 0-1 0 0,0 1 1 0 0,1-1 0 0 0,0-1-1 0 0,-1 1 1 0 0,1 0 0 0 0,0-1-1 0 0,0 0 1 0 0,1 1 0 0 0,-1-1-1 0 0,0 0 1 0 0,1-1 0 0 0,0 1-1 0 0,-1-1 1 0 0,1 1 0 0 0,0-1-1 0 0,-1 0 1 0 0,1 0 0 0 0,0-1-1 0 0,0 1 1 0 0,0-1 0 0 0,0 0-1 0 0,0 0 1 0 0,0 0 0 0 0,0-1-1 0 0,-1 1 1 0 0,1-1 0 0 0,0 0-1 0 0,3-1 4 0 0,7 2 42 0 0,13-3 29 0 0,-1 0 1 0 0,0-2-1 0 0,0 0 0 0 0,0-2 0 0 0,-1-1 0 0 0,0-1 1 0 0,8-6-72 0 0,102-30 199 0 0,-134 45-210 0 0,1-1 0 0 0,0 0 0 0 0,-1 1 0 0 0,1-1 0 0 0,0 1 0 0 0,-1-1 0 0 0,1 1 0 0 0,0 0 0 0 0,0-1 0 0 0,-1 1 0 0 0,1 0 0 0 0,0 0 0 0 0,0 1 0 0 0,0-1 0 0 0,-1 0 0 0 0,1 0 0 0 0,0 1 0 0 0,-1-1 0 0 0,1 1 0 0 0,0 0 0 0 0,-1-1 0 0 0,1 1 0 0 0,-1 0 0 0 0,1 0 0 0 0,-1 0 0 0 0,1 0 0 0 0,-1 0 0 0 0,0 0 0 0 0,1 1 0 0 0,-1-1 0 0 0,0 0 0 0 0,0 1 0 0 0,0-1 0 0 0,0 1 0 0 0,0-1 0 0 0,0 2 11 0 0,0-2-4 0 0,0 1 1 0 0,0-1 0 0 0,0 0-1 0 0,0 1 1 0 0,0-1 0 0 0,0 0-1 0 0,0 0 1 0 0,0 1 0 0 0,1-1-1 0 0,-1 0 1 0 0,0 0 0 0 0,1-1-1 0 0,-1 1 1 0 0,1 0 0 0 0,-1 0-1 0 0,1-1 1 0 0,-1 1-1 0 0,1-1 1 0 0,-1 1 0 0 0,1-1-1 0 0,0 0 1 0 0,-1 1 0 0 0,1-1-1 0 0,-1 0 1 0 0,1 0 0 0 0,0 0-1 0 0,-1 0 1 0 0,1-1 0 0 0,0 1-1 0 0,-1 0 1 0 0,1-1 0 0 0,-1 1-1 0 0,1-1 1 0 0,0 1 0 0 0,-1-1-1 0 0,1 0 1 0 0,-1 0 0 0 0,0 0-1 0 0,1 1 1 0 0,-1-1 0 0 0,0-1-1 0 0,0 1 1 0 0,1 0 3 0 0,57-53 382 0 0,-33 20-120 0 0,-1 0-1 0 0,-2-2 0 0 0,-2-1 1 0 0,-1 0-1 0 0,2-9-261 0 0,-6 12-12 0 0,3-9-308 0 0,-1-2 0 0 0,-3 0-1 0 0,-2-1 1 0 0,-2 0-1 0 0,-2-1 1 0 0,-2 0 0 0 0,-1 0-1 0 0,-3-1 1 0 0,-3-18 320 0 0,1 65 27 0 0,-1 0 1 0 0,1-1 0 0 0,-1 1-1 0 0,0 0 1 0 0,1-1-1 0 0,-1 1 1 0 0,0-1-1 0 0,0 1 1 0 0,0 0-1 0 0,0-1 1 0 0,0 1-1 0 0,0-1 1 0 0,-1 1-1 0 0,1 0 1 0 0,0-1-1 0 0,-1 1 1 0 0,1-1-1 0 0,-1 1 1 0 0,1 0-1 0 0,-1 0 1 0 0,0-1-1 0 0,1 1 1 0 0,-1 0-1 0 0,0 0 1 0 0,0 0-1 0 0,0 0 1 0 0,0 0-1 0 0,0 0 1 0 0,0 0-1 0 0,0 0 1 0 0,0 0-1 0 0,-1 0 1 0 0,1 1-1 0 0,0-1 1 0 0,0 0-1 0 0,-1 1 1 0 0,1-1-1 0 0,0 1 1 0 0,-1 0-1 0 0,1-1 1 0 0,-1 1-1 0 0,1 0 1 0 0,0 0-1 0 0,-1 0 1 0 0,1 0-1 0 0,-1 0 1 0 0,1 0-1 0 0,-1 0 1 0 0,1 0-1 0 0,0 0 1 0 0,-1 1-1 0 0,1-1 1 0 0,0 1-1 0 0,-1-1 1 0 0,1 1-1 0 0,0 0 1 0 0,-1-1-1 0 0,1 1 1 0 0,0 0-1 0 0,0 0 1 0 0,-1 0-28 0 0,-9 12 59 0 0,0 0 1 0 0,1 1 0 0 0,0 0 0 0 0,1 0 0 0 0,1 1 0 0 0,0 0-1 0 0,1 1 1 0 0,1 0 0 0 0,0 0 0 0 0,1 0 0 0 0,1 1-1 0 0,0-1 1 0 0,0 9-60 0 0,-4 29 57 0 0,2 0 0 0 0,3 1-1 0 0,2-1 1 0 0,2 0 0 0 0,3 1-1 0 0,2-1 1 0 0,2 0 0 0 0,5 4-57 0 0,-3-1-626 0 0,-2-1 1 0 0,-3 1-1 0 0,-1 42 626 0 0,-4-98-799 0 0,0-1-322 0 0,0-11-3638 0 0,0-11-3654 0 0,0 11 5360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1 3257 0 0,'0'0'2167'0'0,"0"0"-587"0"0,0 0 15 0 0,0 0 295 0 0,-33 15 141 0 0,-104 49-80 0 0,-21 15 3297 0 0,158-78-5229 0 0,0 0-1 0 0,0 1 1 0 0,-1-1 0 0 0,1 0 0 0 0,0 0 0 0 0,0 1-1 0 0,0-1 1 0 0,0 0 0 0 0,1 1 0 0 0,-1-1 0 0 0,0 0-1 0 0,0 0 1 0 0,1 0 0 0 0,-1 1 0 0 0,1-1 0 0 0,-1 0-1 0 0,1 0 1 0 0,-1 0 0 0 0,1 0 0 0 0,0 0 0 0 0,0 0-1 0 0,-1 0 1 0 0,1 0 0 0 0,0 0 0 0 0,0 0-1 0 0,0 0 1 0 0,0 0 0 0 0,0-1 0 0 0,0 1 0 0 0,0 0-1 0 0,0-1 1 0 0,1 1 0 0 0,-1-1 0 0 0,0 1 0 0 0,0-1-1 0 0,0 0 1 0 0,1 1 0 0 0,-1-1 0 0 0,0 0 0 0 0,0 0-1 0 0,1 0 1 0 0,-1 0 0 0 0,0 0 0 0 0,1 0-19 0 0,115 30 1008 0 0,59 24 576 0 0,-173-53-1605 0 0,8 4 130 0 0,0 0 1 0 0,0 1-1 0 0,0 0 0 0 0,-1 1 0 0 0,0 0 0 0 0,0 0 0 0 0,0 1 0 0 0,-1 1 0 0 0,0-1 0 0 0,5 8-109 0 0,3 42-3636 0 0,-18-43-7538 0 0,-2-11 1776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11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74 1176 0 0,'0'0'2385'0'0,"0"0"-419"0"0,0 0-359 0 0,0 0-79 0 0,0 0 2 0 0,0 0-96 0 0,0 0-289 0 0,0 0-329 0 0,0 0-288 0 0,0 0-217 0 0,0 0-90 0 0,-4 5-54 0 0,3-4-161 0 0,-1 1 17 0 0,1 0 1 0 0,-1-1 0 0 0,1 1 0 0 0,0 0 0 0 0,0 0 0 0 0,-1 0 0 0 0,1 0 0 0 0,1 0 0 0 0,-1 0 0 0 0,0 0-1 0 0,0 0 1 0 0,1 1 0 0 0,-1-1 0 0 0,1 0 0 0 0,0 0 0 0 0,0 1 0 0 0,-1-1 0 0 0,1 0 0 0 0,1 0-1 0 0,-1 1 1 0 0,0-1 0 0 0,1 0 0 0 0,-1 0 0 0 0,1 1 0 0 0,-1-1 0 0 0,1 0 0 0 0,0 0 0 0 0,0 0-24 0 0,2 8 164 0 0,1-1 1 0 0,0 1 0 0 0,0-1 0 0 0,1-1 0 0 0,0 1 0 0 0,0 0-1 0 0,1-1 1 0 0,0 0 0 0 0,1-1 0 0 0,-1 1 0 0 0,2-1 0 0 0,-1 0-1 0 0,1-1 1 0 0,0 0 0 0 0,0 0 0 0 0,0-1 0 0 0,1 0-1 0 0,0 0 1 0 0,0-1 0 0 0,0 0 0 0 0,1-1 0 0 0,0 0 0 0 0,-1 0-1 0 0,1-1 1 0 0,0-1 0 0 0,0 1 0 0 0,2-1-165 0 0,-9-1 49 0 0,0 1 1 0 0,0-1-1 0 0,0 1 1 0 0,0-1 0 0 0,0 0-1 0 0,1 0 1 0 0,-1 0-1 0 0,0-1 1 0 0,0 1-1 0 0,0-1 1 0 0,0 0-1 0 0,0 0 1 0 0,0 0-1 0 0,-1 0 1 0 0,1 0-1 0 0,0 0 1 0 0,0-1-1 0 0,-1 0 1 0 0,1 1-1 0 0,-1-1 1 0 0,1 0-1 0 0,-1 0 1 0 0,0 0-1 0 0,0-1 1 0 0,0 1-1 0 0,0 0 1 0 0,0-1 0 0 0,-1 1-1 0 0,1-1 1 0 0,0 0-50 0 0,41-93-916 0 0,-18 36-2838 0 0,5 4-7795 0 0,-24 47 6343 0 0</inkml:trace>
  <inkml:trace contextRef="#ctx0" brushRef="#br0" timeOffset="437.544">531 280 0 0 0,'-14'167'288'0'0,"-6"16"3844"0"0,-6-132 1992 0 0,25-51-5007 0 0,1 0 86 0 0,-2-11 1850 0 0,2-12-2770 0 0,2 1 1 0 0,0 0-1 0 0,1 0 0 0 0,2 1 1 0 0,0-1-1 0 0,1 1 0 0 0,1 0 1 0 0,1 0-1 0 0,1 0 1 0 0,0 2-1 0 0,2-1 0 0 0,8-11-283 0 0,-3 2 4 0 0,0 1-1 0 0,2 1 0 0 0,1 1 0 0 0,2 0 0 0 0,0 2 0 0 0,1 0 0 0 0,1 1 1 0 0,2 2-1 0 0,0 0 0 0 0,1 2 0 0 0,1 1 0 0 0,1 1 0 0 0,0 1 0 0 0,1 1 1 0 0,1 2-1 0 0,0 1 0 0 0,19-4-3 0 0,-46 14-5 0 0,0 1 1 0 0,-1 0-1 0 0,1 0 1 0 0,1 0-1 0 0,-1 0 1 0 0,0 0-1 0 0,0 1 0 0 0,0-1 1 0 0,0 1-1 0 0,0 0 1 0 0,1 0-1 0 0,-1 0 1 0 0,0 1-1 0 0,0-1 1 0 0,0 1-1 0 0,0-1 0 0 0,0 1 1 0 0,0 0-1 0 0,0 0 1 0 0,0 0-1 0 0,0 1 1 0 0,0-1-1 0 0,0 1 1 0 0,-1 0-1 0 0,1 0 0 0 0,-1 0 1 0 0,1 0-1 0 0,-1 0 1 0 0,0 0-1 0 0,1 0 1 0 0,-1 1-1 0 0,-1-1 1 0 0,1 1-1 0 0,1 2 5 0 0,-2 2 9 0 0,0 0 0 0 0,-1 0 0 0 0,0 1-1 0 0,0-1 1 0 0,-1 0 0 0 0,1 0 0 0 0,-2 0 0 0 0,1 1 0 0 0,-1-1-1 0 0,0 0 1 0 0,0 0 0 0 0,-1-1 0 0 0,0 1 0 0 0,0-1 0 0 0,-1 1 0 0 0,0-1-1 0 0,0 0 1 0 0,0 0 0 0 0,-1-1 0 0 0,0 1-9 0 0,-112 99 354 0 0,106-96-448 0 0,0 0 0 0 0,0-1 1 0 0,-1-1-1 0 0,0 1 0 0 0,0-2 1 0 0,-1 0-1 0 0,0 0 0 0 0,0-1 0 0 0,0-1 1 0 0,0 0-1 0 0,-1 0 0 0 0,0-2 0 0 0,0 0 1 0 0,0 0-1 0 0,0-2 0 0 0,0 1 1 0 0,0-2-1 0 0,-11-1 94 0 0,-2-15-2853 0 0,14 2-3273 0 0,10 7-2955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 9290 0 0,'0'0'1547'0'0,"0"0"-357"0"0,0 0-418 0 0,0 0-167 0 0,0 0 89 0 0,0 0 83 0 0,0 0-10 0 0,0 0-139 0 0,0 0-206 0 0,0 0-189 0 0,0 0-134 0 0,-7 27-77 0 0,-24 84-39 0 0,22-32-1010 0 0,10-57-7267 0 0,-1-18 586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9394 0 0,'0'0'592'0'0,"0"0"-504"0"0,0 0-248 0 0,0 0 80 0 0,0 0 48 0 0,0 0-16 0 0,0 0-144 0 0,0 0-328 0 0,0 0-528 0 0,0 0-1329 0 0,0 0-2824 0 0,0 0 4785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1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0,'0'0'1598'0'0,"0"0"729"0"0,0 0 128 0 0,0 0-356 0 0,0 0-457 0 0,0 0-377 0 0,0 0-354 0 0,0 0-263 0 0,0 0-199 0 0,13-35-153 0 0,39-109-104 0 0,-10 26 180 0 0,-42 119-382 0 0,0 0 1 0 0,0 0-1 0 0,1 0 1 0 0,-1 0-1 0 0,0 0 1 0 0,1 0 0 0 0,-1 0-1 0 0,1 0 1 0 0,-1 0-1 0 0,1 0 1 0 0,0 0-1 0 0,-1 0 1 0 0,1 0-1 0 0,0 0 1 0 0,-1-1 0 0 0,1 1-1 0 0,0 0 1 0 0,0 0-1 0 0,0-1 1 0 0,0 1-1 0 0,0-1 1 0 0,0 1-1 0 0,0-1 1 0 0,0 1-1 0 0,0-1 1 0 0,0 1 0 0 0,0-1-1 0 0,0 0 1 0 0,0 0-1 0 0,0 1 1 0 0,0-1-1 0 0,1 0 1 0 0,-1 0-1 0 0,0 0 1 0 0,0 0-1 0 0,0 0 1 0 0,0-1 0 0 0,0 1-1 0 0,0 0 1 0 0,0 0-1 0 0,0-1 1 0 0,0 1-1 0 0,0-1 1 0 0,0 1-1 0 0,0-1 1 0 0,0 1 0 0 0,0-1-1 0 0,0 0 1 0 0,0 1-1 0 0,0-1 1 0 0,0 0-1 0 0,0 0 1 0 0,-1 0-1 0 0,1 1 1 0 0,0-1-1 0 0,-1 0 1 0 0,1 0 0 0 0,-1 0-1 0 0,1 0 1 0 0,-1 0-1 0 0,1 0 1 0 0,-1 0-1 0 0,0 0 1 0 0,1-1-1 0 0,-1 1 1 0 0,0 0 0 0 0,0 0-1 0 0,0 0 1 0 0,0-1 9 0 0,75 177 972 0 0,-71-171-788 0 0,0 1 0 0 0,0-1-1 0 0,1 0 1 0 0,-1 0 0 0 0,1-1 0 0 0,0 1 0 0 0,0-1 0 0 0,1 0 0 0 0,-1 0 0 0 0,1-1-1 0 0,-1 0 1 0 0,1 0 0 0 0,0 0 0 0 0,0-1 0 0 0,0 1 0 0 0,-1-1 0 0 0,2-1 0 0 0,-1 1 0 0 0,0-1-1 0 0,0 0 1 0 0,0-1 0 0 0,0 1 0 0 0,0-1 0 0 0,0 0 0 0 0,0-1 0 0 0,-1 1 0 0 0,1-1-1 0 0,0 0 1 0 0,-1-1 0 0 0,1 1 0 0 0,-1-1 0 0 0,0 0 0 0 0,0-1 0 0 0,3-2-184 0 0,1-1 92 0 0,0 0 0 0 0,0-1 0 0 0,-1 0-1 0 0,0-1 1 0 0,-1 0 0 0 0,0 0 0 0 0,0 0 0 0 0,-1-1 0 0 0,0 0 0 0 0,-1 0 0 0 0,0-1 0 0 0,2-6-92 0 0,14-24-2919 0 0,-6 16-7961 0 0,-12 17 2750 0 0</inkml:trace>
  <inkml:trace contextRef="#ctx0" brushRef="#br0" timeOffset="207.839">997 0 15115 0 0,'0'0'1825'0'0,"0"0"-879"0"0,0 0-209 0 0,0 0 254 0 0,0 0 193 0 0,0 0 1 0 0,0 0-203 0 0,0 0-299 0 0,13 33-235 0 0,44 101-175 0 0,3-29 22 0 0,-12-45-259 0 0,18 31-4013 0 0,-62-78-139 0 0,-4-5-2042 0 0,0-7 5308 0 0,0 4-8749 0 0</inkml:trace>
  <inkml:trace contextRef="#ctx0" brushRef="#br0" timeOffset="393.124">768 265 10898 0 0,'0'0'2285'0'0,"0"0"-611"0"0,0 0-465 0 0,0 0-98 0 0,0 0-77 0 0,0 0-186 0 0,0 0-225 0 0,36-8-177 0 0,111-23-152 0 0,-43 23 6 0 0,-47 8-559 0 0,146-2-2376 0 0,-135 0-2455 0 0,-1-2-3982 0 0,-47 1 5406 0 0</inkml:trace>
  <inkml:trace contextRef="#ctx0" brushRef="#br0" timeOffset="627.588">1713 126 288 0 0,'0'0'2313'0'0,"0"0"-78"0"0,0 0 60 0 0,0 0 37 0 0,0 0-113 0 0,0 0-279 0 0,0 0-388 0 0,0 0-364 0 0,-31 15-301 0 0,-96 50-252 0 0,71-20-17 0 0,50-35-503 0 0,3-8-100 0 0,1 1 1 0 0,0-1-1 0 0,0 1 0 0 0,0 0 0 0 0,0 0 0 0 0,0-1 0 0 0,1 1 0 0 0,-1 0 0 0 0,1 0 1 0 0,0 1-1 0 0,0-1 0 0 0,0 0 0 0 0,0 0 0 0 0,1 0 0 0 0,-1 1 0 0 0,1-1 0 0 0,0 0 1 0 0,0 1-1 0 0,0-1 0 0 0,0 0 0 0 0,1 0 0 0 0,-1 1 0 0 0,1-1 0 0 0,0 0 0 0 0,0 0 1 0 0,0 0-1 0 0,0 1 0 0 0,0-1 0 0 0,1 0 0 0 0,0-1 0 0 0,-1 1 0 0 0,1 0 0 0 0,0 0 1 0 0,0-1-1 0 0,1 1 0 0 0,-1-1 0 0 0,0 0 0 0 0,1 0 0 0 0,-1 0 0 0 0,1 0 0 0 0,0 0 1 0 0,0 0-1 0 0,0-1 0 0 0,1 1-15 0 0,12 4 184 0 0,1-1 0 0 0,-1-1 0 0 0,1 0 0 0 0,0-2 0 0 0,0 0 0 0 0,0-1 0 0 0,1 0-1 0 0,-1-1 1 0 0,0-1 0 0 0,0-1 0 0 0,0-1 0 0 0,0 0 0 0 0,-1-1 0 0 0,1 0 0 0 0,-1-2 0 0 0,0 0 0 0 0,6-4-184 0 0,-11 5 229 0 0,-1 0 0 0 0,0 0-1 0 0,0-1 1 0 0,-1-1 0 0 0,1 0 0 0 0,-2 0-1 0 0,1-1 1 0 0,-1 0 0 0 0,3-4-229 0 0,-8 10 35 0 0,-1-1 1 0 0,0 0-1 0 0,0 1 0 0 0,0-1 0 0 0,0 0 1 0 0,0-1-1 0 0,-1 1 0 0 0,1 0 1 0 0,-1 0-1 0 0,0-1 0 0 0,0 1 0 0 0,0-1 1 0 0,0 1-1 0 0,-1-1 0 0 0,1 1 1 0 0,-1-1-1 0 0,0 1 0 0 0,0-1 0 0 0,0 1 1 0 0,-1-1-1 0 0,1 1 0 0 0,-1-1 1 0 0,0 1-1 0 0,0-1 0 0 0,0 1 0 0 0,0-1 1 0 0,-1 1-1 0 0,1 0 0 0 0,-1 0 1 0 0,0 0-1 0 0,-1-2-35 0 0,-4-3-248 0 0,0 1 0 0 0,0-1 0 0 0,-1 1 1 0 0,0 1-1 0 0,0 0 0 0 0,-1 0 0 0 0,0 0 1 0 0,0 1-1 0 0,0 0 0 0 0,0 1 0 0 0,-1 0 0 0 0,-3-1 248 0 0,-74-21-10611 0 0,74 23 7467 0 0,-11-2-5690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4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301 391 0 0 0,'0'0'777'0'0,"0"0"377"0"0,0 0 334 0 0,0 0 247 0 0,0 0-13 0 0,0 0-215 0 0,0 0-339 0 0,0 0-370 0 0,0 0-275 0 0,-34 14-173 0 0,-109 44-118 0 0,41-2 205 0 0,101-56-445 0 0,0 0 1 0 0,0 0 0 0 0,0 0 0 0 0,0 0 0 0 0,0 1 0 0 0,1-1 0 0 0,-1 0 0 0 0,0 0 0 0 0,0 0 0 0 0,0 1 0 0 0,0-1 0 0 0,1 1 0 0 0,-1-1 0 0 0,0 1 0 0 0,0-1 0 0 0,1 1 0 0 0,-1-1-1 0 0,0 1 1 0 0,1-1 0 0 0,-1 1 0 0 0,0 0 0 0 0,1-1 0 0 0,-1 1 0 0 0,1 0 0 0 0,0 0 0 0 0,-1-1 0 0 0,1 1 0 0 0,-1 0 0 0 0,1 0 0 0 0,0 0 0 0 0,0 0 0 0 0,-1-1 0 0 0,1 1 0 0 0,0 0-1 0 0,0 0 1 0 0,0 0 0 0 0,0 0 0 0 0,0 0 0 0 0,0 0 0 0 0,0 0 0 0 0,0-1 0 0 0,1 1 0 0 0,-1 0 0 0 0,0 0 0 0 0,0 0 0 0 0,1 0 0 0 0,-1-1 0 0 0,1 1 0 0 0,-1 0 0 0 0,0 0 0 0 0,1-1-1 0 0,-1 1 1 0 0,1 0 0 0 0,0 0 0 0 0,-1-1 0 0 0,1 1 0 0 0,0-1 0 0 0,-1 1 7 0 0,102 6 442 0 0,-83-7-229 0 0,0 0 0 0 0,0 2 0 0 0,0 0 0 0 0,0 1 0 0 0,0 1 0 0 0,-1 0 0 0 0,1 2 0 0 0,0 0-213 0 0,-18-5 87 0 0,1-1 0 0 0,-1 0 0 0 0,0 1-1 0 0,0-1 1 0 0,0 1 0 0 0,0 0 0 0 0,0-1 0 0 0,1 1 0 0 0,-1 0 0 0 0,0 0 0 0 0,0 0 0 0 0,-1-1 0 0 0,1 1-1 0 0,0 0 1 0 0,0 0 0 0 0,0 0 0 0 0,-1 1 0 0 0,1-1 0 0 0,0 0 0 0 0,-1 0 0 0 0,1 0 0 0 0,-1 0 0 0 0,1 1-1 0 0,-1-1 1 0 0,0 0 0 0 0,0 0 0 0 0,1 1 0 0 0,-1-1 0 0 0,0 0 0 0 0,0 0 0 0 0,0 1 0 0 0,0-1-1 0 0,0 0 1 0 0,-1 1 0 0 0,1-1 0 0 0,0 0 0 0 0,-1 0 0 0 0,1 1 0 0 0,0-1 0 0 0,-1 0 0 0 0,0 0 0 0 0,1 0-1 0 0,-1 0 1 0 0,0 0 0 0 0,1 0 0 0 0,-1 0 0 0 0,0 0 0 0 0,0 0 0 0 0,0 0 0 0 0,0 0 0 0 0,-1 0-87 0 0,-56 46 1145 0 0,53-44-1189 0 0,-196 123-1916 0 0,182-110-218 0 0,17-11-1662 0 0,2-1-3282 0 0,2-1 3062 0 0</inkml:trace>
  <inkml:trace contextRef="#ctx0" brushRef="#br0" timeOffset="449.26">533 733 1224 0 0,'0'0'1777'0'0,"0"0"42"0"0,0 0 221 0 0,0 0 241 0 0,0 0-37 0 0,0 0-337 0 0,0 0-403 0 0,0 0-338 0 0,0 0-283 0 0,0 0-195 0 0,0 0-144 0 0,0 0-112 0 0,-9 6-26 0 0,6-4-370 0 0,-26 17 280 0 0,45-39 279 0 0,35-22-343 0 0,2 2 0 0 0,1 3 0 0 0,21-9-252 0 0,-71 43-4 0 0,0 1 1 0 0,0 0 0 0 0,0 0-1 0 0,0 0 1 0 0,1 0 0 0 0,-1 1-1 0 0,1-1 1 0 0,-1 1 0 0 0,1 1-1 0 0,-1-1 1 0 0,1 0 0 0 0,-1 1-1 0 0,1 0 1 0 0,0 0 0 0 0,-1 0-1 0 0,3 1 4 0 0,18 43-72 0 0,-19-40 108 0 0,1 0 0 0 0,-1 0-1 0 0,1-1 1 0 0,0 0 0 0 0,0-1 0 0 0,0 1-1 0 0,0-1 1 0 0,1-1 0 0 0,-1 1-1 0 0,1-1 1 0 0,-1-1 0 0 0,1 1-1 0 0,-1-1 1 0 0,1-1 0 0 0,-1 1-1 0 0,1-1 1 0 0,-1-1 0 0 0,0 1 0 0 0,5-2-36 0 0,10 0 52 0 0,-7 1-17 0 0,-10 1-32 0 0,0-1-1 0 0,0 2 1 0 0,0-1-1 0 0,-1 0 1 0 0,1 1-1 0 0,0 0 1 0 0,0 0-1 0 0,0 1 1 0 0,0-1-1 0 0,0 1 0 0 0,0 0 1 0 0,0 0-1 0 0,-1 1 1 0 0,1-1-1 0 0,1 2-2 0 0,25 23-26 0 0,42-31-1581 0 0,-50-3-2159 0 0,-1-1-3960 0 0,-16 5-444 0 0</inkml:trace>
  <inkml:trace contextRef="#ctx0" brushRef="#br0" timeOffset="1181.444">1643 490 0 0 0,'0'0'1170'0'0,"0"0"161"0"0,0 0 321 0 0,0 0 323 0 0,0 0 181 0 0,0 0-186 0 0,0 0-515 0 0,0 0-369 0 0,0 0-287 0 0,0 0-239 0 0,0 0-162 0 0,0 0-109 0 0,-20 6-68 0 0,-67 18-38 0 0,78-21-153 0 0,0 1 1 0 0,0-1-1 0 0,0 1 1 0 0,0 1-1 0 0,0 0 1 0 0,1 0-1 0 0,0 1 1 0 0,0 0 0 0 0,0 0-1 0 0,1 1 1 0 0,0 0-1 0 0,-1 1-30 0 0,-3 3-6 0 0,10-10-7 0 0,0-1 1 0 0,0 1 0 0 0,0 0-1 0 0,0 0 1 0 0,-1-1 0 0 0,1 1 0 0 0,0 0-1 0 0,0 0 1 0 0,1 0 0 0 0,-1 0-1 0 0,0 0 1 0 0,0 0 0 0 0,0 1-1 0 0,1-1 1 0 0,-1 0 0 0 0,0 0 0 0 0,1 0-1 0 0,-1 1 1 0 0,1-1 0 0 0,0 0-1 0 0,-1 1 1 0 0,1-1 0 0 0,0 0-1 0 0,0 1 1 0 0,0-1 0 0 0,0 0 0 0 0,0 1-1 0 0,0-1 1 0 0,0 1 0 0 0,0-1-1 0 0,1 0 1 0 0,-1 0 0 0 0,0 1-1 0 0,1-1 1 0 0,-1 0 0 0 0,1 1 0 0 0,0-1-1 0 0,-1 0 1 0 0,1 0 0 0 0,0 0-1 0 0,0 0 1 0 0,0 0 0 0 0,0 0-1 0 0,-1 0 1 0 0,1 0 0 0 0,1 0 0 0 0,-1 0-1 0 0,0 0 1 0 0,0-1 0 0 0,0 1-1 0 0,0 0 1 0 0,0-1 0 0 0,1 1-1 0 0,-1-1 1 0 0,0 1 0 0 0,1-1-1 0 0,-1 0 1 0 0,1 1 12 0 0,20 0 113 0 0,-1-2 0 0 0,1 0-1 0 0,0-1 1 0 0,-1-1 0 0 0,0-1 0 0 0,0 0-1 0 0,0-2 1 0 0,0-1 0 0 0,-1 0-1 0 0,0-1 1 0 0,-1-2 0 0 0,0 0 0 0 0,11-8-113 0 0,-12 9 249 0 0,48-16 1170 0 0,-65 25-1392 0 0,1 28 240 0 0,-2-26-271 0 0,0 0 1 0 0,0 0-1 0 0,1 0 1 0 0,-1 0 0 0 0,1 0-1 0 0,0 0 1 0 0,-1 0-1 0 0,1 0 1 0 0,0 0 0 0 0,0 0-1 0 0,0 0 1 0 0,0 0 0 0 0,1-1-1 0 0,-1 1 1 0 0,0 0-1 0 0,1-1 1 0 0,-1 1 0 0 0,1-1-1 0 0,0 0 1 0 0,-1 0-1 0 0,1 1 1 0 0,0-1 0 0 0,0 0-1 0 0,0 0 1 0 0,0 0 0 0 0,0-1-1 0 0,0 1 1 0 0,0 0-1 0 0,0-1 1 0 0,0 0 0 0 0,0 1-1 0 0,0-1 1 0 0,0 0-1 0 0,2 0 4 0 0,77-5 82 0 0,-59-3 23 0 0,-1-1 0 0 0,0 0 0 0 0,-1-2-1 0 0,0 0 1 0 0,0-1 0 0 0,-2-2 0 0 0,14-11-105 0 0,-6 8 204 0 0,0-2-1 0 0,-2 0 1 0 0,0-2 0 0 0,-2 0 0 0 0,0-2 0 0 0,-2 0 0 0 0,0-2 0 0 0,-1 0-1 0 0,-2-1 1 0 0,-1-1 0 0 0,-1 0 0 0 0,-1-1 0 0 0,-1-1 0 0 0,1-8-204 0 0,-13 36 5 0 0,-1 1-1 0 0,1-1 1 0 0,-1 0 0 0 0,1 0 0 0 0,-1 0 0 0 0,0 0 0 0 0,1 1 0 0 0,-1-1 0 0 0,0 0-1 0 0,1 0 1 0 0,-1 0 0 0 0,0 0 0 0 0,0 0 0 0 0,0 0 0 0 0,0 0 0 0 0,0 0 0 0 0,0 0-1 0 0,0 0 1 0 0,0 0 0 0 0,0 0 0 0 0,-1 0 0 0 0,1 0 0 0 0,0 1 0 0 0,-1-1 0 0 0,1 0-1 0 0,0 0 1 0 0,-1 0 0 0 0,1 0 0 0 0,-1 1 0 0 0,1-1 0 0 0,-1 0 0 0 0,0 0 0 0 0,1 1-1 0 0,-1-1 1 0 0,0 0 0 0 0,1 1 0 0 0,-1-1 0 0 0,0 1 0 0 0,0-1 0 0 0,0 1 0 0 0,0-1-1 0 0,1 1 1 0 0,-1-1 0 0 0,0 1 0 0 0,-1 0-5 0 0,-39 20-307 0 0,27-5 247 0 0,1 0 1 0 0,1 0-1 0 0,0 1 1 0 0,1 1 0 0 0,1 0-1 0 0,0 0 1 0 0,2 1 0 0 0,0 1-1 0 0,1-1 1 0 0,0 1-1 0 0,2 0 1 0 0,0 0 0 0 0,1 1-1 0 0,1-1 1 0 0,1 7 59 0 0,1-19-20 0 0,1 0 0 0 0,0-1 0 0 0,1 1 0 0 0,0-1 0 0 0,0 1 0 0 0,0-1 0 0 0,1 1 0 0 0,-1-1 0 0 0,2 0 0 0 0,-1 0 0 0 0,1 0 0 0 0,0 0 0 0 0,0 0 0 0 0,0-1 0 0 0,1 1 0 0 0,0-1 0 0 0,0 0 0 0 0,0 0 0 0 0,1 0 1 0 0,-1-1-1 0 0,1 1 0 0 0,1-1 0 0 0,-1 0 0 0 0,0-1 0 0 0,1 1 0 0 0,0-1 0 0 0,0 0 0 0 0,0-1 0 0 0,0 1 0 0 0,0-1 0 0 0,0 0 0 0 0,1-1 0 0 0,-1 1 0 0 0,5-1 20 0 0,15 3 185 0 0,0-2 0 0 0,0-1 0 0 0,0-1 0 0 0,0-1 0 0 0,0-1 0 0 0,0-1 0 0 0,0-1 0 0 0,-1-2 0 0 0,1 0 0 0 0,-2-2 1 0 0,1-1-1 0 0,-1-1 0 0 0,0 0 0 0 0,-1-2 0 0 0,0-1 0 0 0,-1-1 0 0 0,-1-1 0 0 0,0-1 0 0 0,-1 0 0 0 0,-1-2 0 0 0,0 0 0 0 0,-1-1 0 0 0,-2-1 0 0 0,0-1 0 0 0,-1 0 0 0 0,0-1 0 0 0,-2 0 0 0 0,-1-1 0 0 0,1-6-185 0 0,-5 12-5 0 0,0 0 0 0 0,-2 0-1 0 0,0-1 1 0 0,-1 0-1 0 0,-1 0 1 0 0,-1 0-1 0 0,0 0 1 0 0,-1-1-1 0 0,-1 1 1 0 0,-1-2 5 0 0,0 19-14 0 0,0-1 0 0 0,0 1 0 0 0,0-1 0 0 0,0 1 0 0 0,-1-1 0 0 0,1 1 1 0 0,0-1-1 0 0,-1 1 0 0 0,1 0 0 0 0,-1-1 0 0 0,0 1 0 0 0,1-1 0 0 0,-1 1 0 0 0,0 0 0 0 0,0 0 0 0 0,0-1 1 0 0,0 1-1 0 0,0 0 0 0 0,0 0 0 0 0,0 0 0 0 0,0 0 0 0 0,0 0 0 0 0,-1 0 0 0 0,1 0 0 0 0,0 1 1 0 0,0-1-1 0 0,-1 0 0 0 0,1 1 0 0 0,-1-1 0 0 0,1 1 0 0 0,-1-1 0 0 0,1 1 0 0 0,-1 0 0 0 0,1 0 0 0 0,-1-1 1 0 0,1 1-1 0 0,-1 0 0 0 0,1 0 0 0 0,-1 1 0 0 0,1-1 0 0 0,-1 0 0 0 0,1 0 14 0 0,-61 30-464 0 0,49-18 421 0 0,-1 1 1 0 0,1 0 0 0 0,1 1 0 0 0,1 0 0 0 0,0 1 0 0 0,1 1 0 0 0,0-1 0 0 0,1 1 0 0 0,1 1 0 0 0,1 0-1 0 0,0 0 1 0 0,1 1 0 0 0,1-1 0 0 0,1 1 0 0 0,0 0 0 0 0,1 1 0 0 0,1-1 0 0 0,1 0 0 0 0,1 1-1 0 0,0-1 1 0 0,2 3 42 0 0,-1-13-37 0 0,1 0-1 0 0,1 0 0 0 0,-1 0 1 0 0,1 0-1 0 0,1-1 1 0 0,-1 0-1 0 0,1 1 0 0 0,1-1 1 0 0,-1 0-1 0 0,1-1 0 0 0,0 1 1 0 0,1-1-1 0 0,0 0 0 0 0,0-1 1 0 0,0 1-1 0 0,0-1 1 0 0,1 0-1 0 0,0-1 0 0 0,0 1 1 0 0,6 2 37 0 0,73 25-3196 0 0,1-17-6917 0 0,-71-12 580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6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1 616 0 0 0,'0'0'920'0'0,"0"0"395"0"0,0 0 451 0 0,0 0 392 0 0,0 0 167 0 0,0 0-129 0 0,0 0-400 0 0,0 0-449 0 0,0 0-358 0 0,0 0-224 0 0,0 0-77 0 0,1-19 13 0 0,3-59 11 0 0,-3 73-611 0 0,0 0-1 0 0,0 0 1 0 0,0 0-1 0 0,0 0 0 0 0,1 0 1 0 0,0 0-1 0 0,0 0 1 0 0,0 0-1 0 0,1 1 1 0 0,-1-1-1 0 0,1 1 0 0 0,0 0 1 0 0,0 0-1 0 0,1 0 1 0 0,3-4-101 0 0,9-9 386 0 0,1-7-159 0 0,2 1 0 0 0,0 1 0 0 0,2 1 0 0 0,0 1 0 0 0,2 1 0 0 0,0 1 0 0 0,1 1 0 0 0,0 1 0 0 0,2 1 0 0 0,1 0-227 0 0,-25 14 2 0 0,-1 0 1 0 0,1 0 0 0 0,0 0 0 0 0,-1 1-1 0 0,1-1 1 0 0,0 0 0 0 0,0 1 0 0 0,0-1 0 0 0,-1 1-1 0 0,1 0 1 0 0,0 0 0 0 0,0-1 0 0 0,0 1-1 0 0,0 0 1 0 0,0 1 0 0 0,0-1 0 0 0,-1 0-1 0 0,1 0 1 0 0,0 1 0 0 0,0-1 0 0 0,0 1 0 0 0,0 0-1 0 0,-1-1 1 0 0,1 1 0 0 0,0 0 0 0 0,-1 0-1 0 0,1 0 1 0 0,-1 0 0 0 0,1 0 0 0 0,-1 1-1 0 0,1-1 1 0 0,-1 0 0 0 0,0 1 0 0 0,0-1-1 0 0,0 1 1 0 0,1-1 0 0 0,-1 1 0 0 0,-1 0 0 0 0,1-1-1 0 0,0 1 1 0 0,0 0 0 0 0,-1 0 0 0 0,1-1-1 0 0,-1 1 1 0 0,1 0 0 0 0,-1 0 0 0 0,0 0-1 0 0,0 0 1 0 0,0 0 0 0 0,0-1 0 0 0,0 1-1 0 0,0 0 1 0 0,0 0 0 0 0,-1 0-3 0 0,16 93 272 0 0,-12-93-254 0 0,1 0-1 0 0,-1 0 1 0 0,1-1-1 0 0,0 0 1 0 0,0 0-1 0 0,-1 0 1 0 0,1 0-1 0 0,0 0 1 0 0,0-1-1 0 0,0 1 1 0 0,0-1-1 0 0,0 0 1 0 0,0-1-1 0 0,0 1 1 0 0,0-1-1 0 0,0 1 1 0 0,-1-1-1 0 0,1 0 1 0 0,0-1-1 0 0,0 1 1 0 0,-1-1-1 0 0,1 1 1 0 0,3-3-18 0 0,53-32 253 0 0,-44 25-232 0 0,1 0-1 0 0,0 1 0 0 0,1 0 1 0 0,0 2-1 0 0,0 0 0 0 0,1 1 1 0 0,0 1-1 0 0,0 0 1 0 0,0 2-1 0 0,1 0 0 0 0,3 1-20 0 0,-21 3 3 0 0,1 1 1 0 0,0-1-1 0 0,-1 1 0 0 0,1 0 0 0 0,-1 0 0 0 0,1 0 0 0 0,-1 0 0 0 0,1 0 0 0 0,-1 0 0 0 0,0 1 1 0 0,0-1-1 0 0,1 1 0 0 0,-1 0 0 0 0,0-1 0 0 0,0 1 0 0 0,-1 0 0 0 0,1 0 0 0 0,0 0 1 0 0,-1 0-1 0 0,1 1 0 0 0,-1-1 0 0 0,0 0 0 0 0,1 1 0 0 0,-1-1 0 0 0,0 1 0 0 0,-1-1 0 0 0,1 1 1 0 0,0 0-1 0 0,-1-1 0 0 0,1 1 0 0 0,-1 0-3 0 0,8 86 276 0 0,-8-88-273 0 0,-1 16 59 0 0,0-13-58 0 0,1 1 0 0 0,-1 0 0 0 0,1-1 0 0 0,0 1 0 0 0,0-1 0 0 0,0 1 0 0 0,1 0 0 0 0,0-1 0 0 0,0 1 0 0 0,0-1 1 0 0,0 0-1 0 0,1 1 0 0 0,-1-1 0 0 0,1 0 0 0 0,0 0 0 0 0,2 3-4 0 0,0-6-211 0 0,0-1 0 0 0,-1 1 0 0 0,1-1 0 0 0,0 1-1 0 0,0-1 1 0 0,0 0 0 0 0,0 0 0 0 0,0-1 0 0 0,0 0 0 0 0,-1 1 0 0 0,1-1 0 0 0,0 0 0 0 0,0-1-1 0 0,-1 1 1 0 0,1-1 0 0 0,-1 1 0 0 0,1-1 0 0 0,-1 0 0 0 0,0 0 0 0 0,1-1 0 0 0,-1 1 0 0 0,0-1-1 0 0,2-2 213 0 0,5-2-1355 0 0,35-25-8846 0 0,-29 21 2964 0 0</inkml:trace>
  <inkml:trace contextRef="#ctx0" brushRef="#br0" timeOffset="307.151">1520 119 6897 0 0,'0'0'2114'0'0,"0"0"-299"0"0,0 0-125 0 0,0 0 10 0 0,0 0-73 0 0,0 0-225 0 0,0 0-307 0 0,0 0-278 0 0,-33 17-202 0 0,-103 55-175 0 0,42-7 351 0 0,57-16-576 0 0,37-47-217 0 0,-1-1 0 0 0,1 0-1 0 0,0 0 1 0 0,-1 0 0 0 0,1 1 0 0 0,0-1 0 0 0,0 0 0 0 0,0 0-1 0 0,0 1 1 0 0,0-1 0 0 0,0 0 0 0 0,0 0 0 0 0,0 1 0 0 0,0-1-1 0 0,0 0 1 0 0,1 0 0 0 0,-1 1 0 0 0,1-1 0 0 0,-1 0 0 0 0,1 0-1 0 0,-1 0 1 0 0,1 0 0 0 0,0 0 0 0 0,-1 0 0 0 0,1 0 0 0 0,0 0-1 0 0,0 0 1 0 0,0 0 0 0 0,0 0 0 0 0,-1 0 0 0 0,1-1 0 0 0,1 1-1 0 0,-1 0 1 0 0,0 0 0 0 0,0-1 0 0 0,0 1 0 0 0,0-1 0 0 0,0 1-1 0 0,1-1 1 0 0,-1 0 0 0 0,0 0 0 0 0,0 1 0 0 0,0-1 0 0 0,1 0-1 0 0,-1 0 4 0 0,124-6 207 0 0,52-71 48 0 0,-120 47-183 0 0,42-18 94 0 0,-96 82-42 0 0,-3-18-141 0 0,-1-13-98 0 0,1 0 0 0 0,-1 0 1 0 0,0 0-1 0 0,1 0 1 0 0,0 0-1 0 0,0 0 0 0 0,0 0 1 0 0,0 0-1 0 0,0 0 0 0 0,1 0 1 0 0,-1 0-1 0 0,1 0 1 0 0,0 0-1 0 0,0 0 0 0 0,0 0 1 0 0,0 0-1 0 0,0 0 1 0 0,1 0-1 0 0,-1-1 0 0 0,1 1 1 0 0,0-1-1 0 0,0 1 0 0 0,0-1 1 0 0,0 0-1 0 0,0 1 1 0 0,1-1-1 0 0,-1 0 0 0 0,0-1 1 0 0,1 1-1 0 0,0 0 0 0 0,-1-1 1 0 0,1 1-1 0 0,0-1 1 0 0,2 1 113 0 0,31-1-6322 0 0,-24-1 2036 0 0,-1 0-3177 0 0</inkml:trace>
  <inkml:trace contextRef="#ctx0" brushRef="#br0" timeOffset="611.037">2317 23 352 0 0,'0'0'4422'0'0,"0"0"-1022"0"0,0 0-474 0 0,0 0-208 0 0,0 0-377 0 0,0 0-552 0 0,0 0-653 0 0,0 0-462 0 0,0 0-185 0 0,0 0-86 0 0,0 0-71 0 0,0 0-80 0 0,0 0-67 0 0,-28 18-59 0 0,-86 59-60 0 0,34-7-2 0 0,55-11-358 0 0,27-58 283 0 0,0 1 1 0 0,-1-1 0 0 0,1 0 0 0 0,0 0-1 0 0,0 0 1 0 0,0 0 0 0 0,0 0 0 0 0,0 0-1 0 0,0 0 1 0 0,0 0 0 0 0,0-1 0 0 0,0 1-1 0 0,0-1 1 0 0,0 0 0 0 0,0 0 0 0 0,0 0-1 0 0,1 0 1 0 0,-1 0 0 0 0,0 0 0 0 0,0 0 0 0 0,0 0-1 0 0,2-1 11 0 0,2 0-8 0 0,99 9-13 0 0,-104-6 23 0 0,0 1 0 0 0,-1-1 0 0 0,1 0-1 0 0,-1 1 1 0 0,1-1 0 0 0,-1 1 0 0 0,0-1 0 0 0,0 1 0 0 0,0-1 0 0 0,0 1 0 0 0,0-1 0 0 0,0 1 0 0 0,-1-1-1 0 0,1 1 1 0 0,-1-1 0 0 0,0 0 0 0 0,0 1 0 0 0,0-1 0 0 0,0 0 0 0 0,0 1 0 0 0,0-1 0 0 0,-1 0 0 0 0,1 0-1 0 0,-1 0 1 0 0,1 0 0 0 0,-1-1 0 0 0,0 1 0 0 0,0 0 0 0 0,0 0 0 0 0,0-1 0 0 0,0 0 0 0 0,0 1-1 0 0,0-1 0 0 0,1-1-1 0 0,-14 16-487 0 0,0-2 1 0 0,-1 0 0 0 0,-1-1 0 0 0,0-1 0 0 0,-1-1 0 0 0,-1 0 0 0 0,1-1 0 0 0,-18 6 486 0 0,25-14-3150 0 0,6-4-5732 0 0,5-4 3614 0 0</inkml:trace>
  <inkml:trace contextRef="#ctx0" brushRef="#br0" timeOffset="1034.375">2759 8 4345 0 0,'0'0'2511'0'0,"0"0"-708"0"0,0 0-141 0 0,0 0 129 0 0,0 0 20 0 0,0 0-184 0 0,0 0-336 0 0,0 0-340 0 0,0 0-266 0 0,0 0-178 0 0,0 0-76 0 0,0 0 12 0 0,8-1 63 0 0,25-4 44 0 0,-25 4-19 0 0,-25 1 337 0 0,-95 55-790 0 0,108-54-77 0 0,-1 1-1 0 0,1 0 0 0 0,-1 0 1 0 0,1 1-1 0 0,0-1 1 0 0,0 1-1 0 0,0 0 0 0 0,0 0 1 0 0,0 0-1 0 0,1 0 0 0 0,-1 1 1 0 0,1 0-1 0 0,0-1 0 0 0,0 1 1 0 0,0 0-1 0 0,1 0 0 0 0,-1 1 1 0 0,1-1-1 0 0,0 1 0 0 0,0-1 1 0 0,1 1-1 0 0,0-1 0 0 0,-1 4 0 0 0,4-6-5 0 0,0 1 0 0 0,0-1 0 0 0,0 0 0 0 0,1 1-1 0 0,-1-1 1 0 0,1 0 0 0 0,0 0 0 0 0,-1-1 0 0 0,1 1 0 0 0,0 0-1 0 0,0-1 1 0 0,0 0 0 0 0,0 0 0 0 0,0 0 0 0 0,0 0-1 0 0,0 0 1 0 0,1-1 0 0 0,-1 1 0 0 0,0-1 0 0 0,1 0 5 0 0,4 2 5 0 0,146 36 219 0 0,-153-38-204 0 0,0 1-1 0 0,0-1 1 0 0,0 0 0 0 0,0 1 0 0 0,0-1-1 0 0,0 1 1 0 0,0-1 0 0 0,0 1 0 0 0,0-1-1 0 0,0 1 1 0 0,0 0 0 0 0,-1 0 0 0 0,1-1-1 0 0,0 1 1 0 0,-1 0 0 0 0,1 0 0 0 0,0 0-1 0 0,-1-1 1 0 0,1 1 0 0 0,-1 0 0 0 0,1 0-1 0 0,-1 0 1 0 0,0 0 0 0 0,1 0 0 0 0,-1 0-1 0 0,0 0 1 0 0,0 0 0 0 0,1 0 0 0 0,-1 0-1 0 0,0 1 1 0 0,0-1 0 0 0,0 0 0 0 0,-1 0-1 0 0,1 0 1 0 0,0 0 0 0 0,0 0 0 0 0,0 0-1 0 0,-1 0 1 0 0,1 0 0 0 0,0 0 0 0 0,-1 0-1 0 0,1 0 1 0 0,-1 0 0 0 0,0 0 0 0 0,1-1-1 0 0,-1 1 1 0 0,1 0 0 0 0,-1 0 0 0 0,0 0-1 0 0,0-1 1 0 0,0 1 0 0 0,0 0-20 0 0,-45 35 590 0 0,-90 26-460 0 0,106-56-5307 0 0,-1-3-5416 0 0,30-3 2091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8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0 0 0,'0'0'2423'0'0,"0"0"-754"0"0,0 0-117 0 0,0 0 43 0 0,0 0 68 0 0,0 0 49 0 0,0 0-65 0 0,0 0-172 0 0,35 22-229 0 0,110 65-193 0 0,-64-54 349 0 0,-68-32-1109 0 0,8-2 31 0 0,0-1 0 0 0,0-1 0 0 0,0-1 0 0 0,-1-1 0 0 0,0 0 0 0 0,0-2 0 0 0,0 0 0 0 0,-1-1 0 0 0,0-1 0 0 0,-1-1 0 0 0,0-1 0 0 0,0 0 0 0 0,-1-1 0 0 0,0-1 0 0 0,-2-1 0 0 0,1 0 0 0 0,-2-1 0 0 0,12-15-324 0 0,39-40 422 0 0,-3-4-1 0 0,-3-2 1 0 0,31-56-422 0 0,30-51 410 0 0,-71 124-256 0 0,-47 61-168 0 0,0-1 1 0 0,0 1 0 0 0,0 1-1 0 0,0-1 1 0 0,0 0-1 0 0,0 0 1 0 0,0 1 0 0 0,-1-1-1 0 0,1 1 1 0 0,-1-1-1 0 0,0 1 1 0 0,0 0-1 0 0,0-1 1 0 0,0 1 0 0 0,0 0-1 0 0,-1 0 1 0 0,1 0-1 0 0,-1 0 1 0 0,1 2 13 0 0,8 49 13 0 0,-1 1 0 0 0,-3 0 0 0 0,-2 1 0 0 0,-3-1 0 0 0,-2 0 0 0 0,-2 0 0 0 0,-3 0 0 0 0,-2 0-1 0 0,-3-1 1 0 0,-6 14-13 0 0,17-60-110 0 0,-1 1 0 0 0,0-1 0 0 0,0 1 0 0 0,-1-1 0 0 0,0 0 0 0 0,0 0-1 0 0,-1 0 1 0 0,0 0 0 0 0,-1-1 0 0 0,1 0 0 0 0,-1 0 0 0 0,-1 0 0 0 0,1 0-1 0 0,-1-1 1 0 0,-1 0 0 0 0,1 0 0 0 0,-1 0 0 0 0,0-1 0 0 0,0 0 0 0 0,0-1-1 0 0,-1 1 1 0 0,0-2 0 0 0,1 1 0 0 0,-2-1 0 0 0,1 0 0 0 0,0 0 0 0 0,-1-1 0 0 0,1 0-1 0 0,-2-1 111 0 0,0-1-416 0 0,-52-4-3783 0 0,23-14-1681 0 0,8-7-3073 0 0,24 17 6330 0 0</inkml:trace>
  <inkml:trace contextRef="#ctx0" brushRef="#br0" timeOffset="315.714">1529 490 4169 0 0,'0'0'2050'0'0,"0"0"-445"0"0,0 0-66 0 0,0 0 207 0 0,0 0 62 0 0,0 0-165 0 0,0 0-332 0 0,0 0-380 0 0,0 0-304 0 0,0 0-232 0 0,0 0-148 0 0,0 0-14 0 0,-11 11 15 0 0,-35 40-13 0 0,42-46-214 0 0,1 0 1 0 0,-1 0 0 0 0,1 1 0 0 0,1-1-1 0 0,-1 1 1 0 0,1-1 0 0 0,0 1 0 0 0,0 0-1 0 0,1 0 1 0 0,0 0 0 0 0,0 0 0 0 0,0 0 0 0 0,0 0-1 0 0,1 1 1 0 0,0-1 0 0 0,1 0 0 0 0,-1 0-1 0 0,1 0 1 0 0,1 2-22 0 0,-1 0 0 0 0,0-3 31 0 0,0 0 0 0 0,0 0 0 0 0,0 0 0 0 0,1 0-1 0 0,0-1 1 0 0,0 1 0 0 0,0 0 0 0 0,1-1 0 0 0,0 1 0 0 0,-1-1 0 0 0,2 0-1 0 0,-1 0 1 0 0,0 0 0 0 0,1 0 0 0 0,0-1 0 0 0,-1 0 0 0 0,1 1 0 0 0,1-1 0 0 0,-1 0-1 0 0,0-1 1 0 0,1 1 0 0 0,0-1 0 0 0,-1 0 0 0 0,1 0 0 0 0,0-1 0 0 0,0 1-1 0 0,4 0-30 0 0,141 11 2124 0 0,-131-15-1858 0 0,0-1 1 0 0,0 0 0 0 0,0-2 0 0 0,-1 0-1 0 0,0-1 1 0 0,0-1 0 0 0,0-1 0 0 0,-1 0-1 0 0,0-1 1 0 0,-1-1 0 0 0,0-1-1 0 0,-1 0 1 0 0,0-1 0 0 0,0-1 0 0 0,-1 0-1 0 0,-1-1 1 0 0,11-15-267 0 0,-20 25-14 0 0,0-1 0 0 0,0 0 0 0 0,-1 0-1 0 0,1 0 1 0 0,-1 0 0 0 0,-1-1 0 0 0,1 1 0 0 0,-1-1 0 0 0,0 0 0 0 0,0 0 0 0 0,-1 0-1 0 0,0 0 1 0 0,0 0 0 0 0,0 0 0 0 0,0 0 0 0 0,-1 0 0 0 0,0 0 0 0 0,-1 0-1 0 0,1 0 1 0 0,-1 0 0 0 0,0 0 0 0 0,-1 0 0 0 0,0 0 0 0 0,1 0 0 0 0,-2 1-1 0 0,1-1 1 0 0,-1 1 0 0 0,0-1 0 0 0,0 1 0 0 0,0 0 0 0 0,-1 0 0 0 0,1 0 0 0 0,-1 1-1 0 0,-1-1 1 0 0,1 1 0 0 0,-1 0 0 0 0,1 0 0 0 0,-1 0 0 0 0,0 1 0 0 0,-2-1 14 0 0,-79-27-2773 0 0,26 25-5134 0 0,37 5-3890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3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217 470 0 0 0,'0'0'1224'0'0,"0"0"349"0"0,0 0 99 0 0,0 0 136 0 0,0 0 138 0 0,0 0-9 0 0,0 0-153 0 0,0 0-238 0 0,0 0-236 0 0,0 0-167 0 0,0 0-128 0 0,0-18-125 0 0,0-71 475 0 0,0 89-934 0 0,-4 9 139 0 0,-20 100-325 0 0,-5 0 0 0 0,-24 54-245 0 0,27-86-181 0 0,-44 119-1025 0 0,59-137-1258 0 0,30-79 1413 0 0,18-41 1411 0 0,-3-3-1 0 0,-3-1 1 0 0,15-44-360 0 0,-28 57 243 0 0,-1-2-1 0 0,-3 0 1 0 0,-3 0 0 0 0,-2-1 0 0 0,1-29-243 0 0,-9 23 339 0 0,-2 47-149 0 0,2 33-172 0 0,0 0 0 0 0,0 0-1 0 0,2 0 1 0 0,0 0 0 0 0,2 0 0 0 0,0 0-1 0 0,1-1 1 0 0,0 0 0 0 0,2 0 0 0 0,0-1 0 0 0,1 0-1 0 0,1 0 1 0 0,0-1 0 0 0,1 0 0 0 0,11 11-18 0 0,85 62 166 0 0,-104-88-74 0 0,-1 1 0 0 0,1-1-1 0 0,0 0 1 0 0,0 0 0 0 0,0 0 0 0 0,-1 0-1 0 0,1 0 1 0 0,0-1 0 0 0,0 1-1 0 0,1-1 1 0 0,-1 0 0 0 0,0 0-1 0 0,0 0 1 0 0,0 0 0 0 0,0-1 0 0 0,0 1-1 0 0,0-1 1 0 0,0 1 0 0 0,0-1-1 0 0,0 0 1 0 0,-1-1 0 0 0,1 1-1 0 0,0 0 1 0 0,0-1 0 0 0,-1 1-1 0 0,1-1 1 0 0,-1 0 0 0 0,0 0 0 0 0,1 0-1 0 0,-1 0 1 0 0,0 0 0 0 0,0-1-1 0 0,0 1 1 0 0,0 0 0 0 0,-1-1-1 0 0,1 0 1 0 0,0-1-92 0 0,130-264 1913 0 0,-116 221-2046 0 0,14-38-478 0 0,-5 35-3204 0 0,-21 44 766 0 0,-2 3-2544 0 0,-2 3-4217 0 0</inkml:trace>
  <inkml:trace contextRef="#ctx0" brushRef="#br0" timeOffset="315.933">896 776 6913 0 0,'0'0'2077'0'0,"0"0"-119"0"0,0 0-58 0 0,0 0-36 0 0,0 0-116 0 0,0 0-236 0 0,0 0-311 0 0,0 0-278 0 0,33-9-216 0 0,100-31-153 0 0,-58 7 304 0 0,-67 30-754 0 0,0-1-1 0 0,-1 0 1 0 0,1-1-1 0 0,-1 0 0 0 0,0 0 1 0 0,-1 0-1 0 0,1-1 1 0 0,-1 0-1 0 0,0 0 0 0 0,0-1 1 0 0,-1 1-1 0 0,0-1 1 0 0,0-1-1 0 0,-1 1 0 0 0,0 0 1 0 0,0-1-1 0 0,0 0 1 0 0,-1 0-1 0 0,-1 0 0 0 0,1-1 1 0 0,-1 1-1 0 0,-1 0 1 0 0,1-1-1 0 0,-1 0 0 0 0,-1 1 1 0 0,0-1-1 0 0,0 1 1 0 0,-1-6-104 0 0,-2 9-8 0 0,-1 1 0 0 0,0 0 1 0 0,1 0-1 0 0,-1 1 0 0 0,0-1 1 0 0,-1 1-1 0 0,1 0 0 0 0,-1 0 1 0 0,1 0-1 0 0,-1 1 0 0 0,0-1 1 0 0,0 1-1 0 0,0 0 1 0 0,0 1-1 0 0,0-1 0 0 0,-1 1 1 0 0,1 0-1 0 0,0 0 0 0 0,-1 1 1 0 0,1 0-1 0 0,0 0 0 0 0,-1 0 1 0 0,1 0-1 0 0,0 1 0 0 0,-1 0 1 0 0,1 0-1 0 0,-1 1 8 0 0,-4 0-46 0 0,0 1-1 0 0,0 1 1 0 0,0-1 0 0 0,0 2-1 0 0,0-1 1 0 0,1 2 0 0 0,0-1 0 0 0,0 1-1 0 0,0 0 1 0 0,1 1 0 0 0,0 0-1 0 0,0 0 1 0 0,1 1 0 0 0,0 0-1 0 0,0 0 1 0 0,1 1 0 0 0,0 0-1 0 0,1 0 1 0 0,-1 1 46 0 0,-3 7-166 0 0,0 1 0 0 0,1-1-1 0 0,1 1 1 0 0,1 0 0 0 0,1 1 0 0 0,0 0 0 0 0,1 0 0 0 0,1 0-1 0 0,1 0 1 0 0,0 4 166 0 0,1-17-113 0 0,0 0 0 0 0,1 0 0 0 0,-1 0 0 0 0,1 0 0 0 0,0 0 0 0 0,0 0 0 0 0,1 0 0 0 0,0 0 0 0 0,0 0 0 0 0,0-1 0 0 0,1 1 0 0 0,0 0 0 0 0,0-1 1 0 0,0 1-1 0 0,1-1 0 0 0,0 1 0 0 0,0-1 0 0 0,0 0 0 0 0,0 0 0 0 0,1-1 0 0 0,0 1 0 0 0,0-1 0 0 0,0 0 0 0 0,1 0 0 0 0,-1 0 0 0 0,1 0 0 0 0,0-1 0 0 0,0 0 0 0 0,0 0 0 0 0,1 0 0 0 0,1 0 113 0 0,8 1-77 0 0,0 0 0 0 0,1-2 0 0 0,-1 1 0 0 0,1-2 0 0 0,-1 0 0 0 0,1-1 0 0 0,0-1 0 0 0,-1 0 0 0 0,1-1 1 0 0,6-2 76 0 0,104-53-3410 0 0,-56 3-3856 0 0,-51 35 3018 0 0,-3 3 1081 0 0</inkml:trace>
  <inkml:trace contextRef="#ctx0" brushRef="#br0" timeOffset="646.669">1401 665 0 0 0,'0'0'864'0'0,"0"0"310"0"0,0 0-61 0 0,0 0 81 0 0,0 0 170 0 0,0 0 113 0 0,0 0 10 0 0,0 0-43 0 0,0 0-19 0 0,0 0 46 0 0,0 0 26 0 0,0 0 2 0 0,31 6-66 0 0,101 13-138 0 0,-129-18-1208 0 0,1-1-1 0 0,0 1 0 0 0,0-1 0 0 0,-1 0 0 0 0,1 0 0 0 0,0-1 0 0 0,0 1 1 0 0,0-1-1 0 0,-1 1 0 0 0,1-1 0 0 0,0 0 0 0 0,-1-1 0 0 0,1 1 1 0 0,-1-1-1 0 0,1 1 0 0 0,-1-1 0 0 0,0 0 0 0 0,0 0 0 0 0,0 0 1 0 0,2-2-87 0 0,6-5 346 0 0,1 2-198 0 0,0-1 0 0 0,-1 0 0 0 0,0-1 0 0 0,0 0 0 0 0,-1-1 0 0 0,-1 0 0 0 0,1-1 0 0 0,-1 0 0 0 0,-1 0 0 0 0,0-1 0 0 0,-1 0 1 0 0,0 0-1 0 0,-1-1 0 0 0,0 0 0 0 0,-1 0 0 0 0,-1 0 0 0 0,0-1 0 0 0,0 0 0 0 0,-2 1 0 0 0,1-1 0 0 0,-2-1-148 0 0,-2 12-9 0 0,0 0-1 0 0,-1 1 1 0 0,0-1 0 0 0,1 1 0 0 0,-1-1 0 0 0,0 1 0 0 0,0 0 0 0 0,0 0-1 0 0,-1 0 1 0 0,1 0 0 0 0,0 0 0 0 0,-1 0 0 0 0,0 1 0 0 0,1-1-1 0 0,-1 1 1 0 0,0-1 0 0 0,1 1 0 0 0,-1 0 0 0 0,0 0 0 0 0,0 1 0 0 0,0-1-1 0 0,0 0 1 0 0,0 1 0 0 0,0 0 0 0 0,0 0 0 0 0,0 0 0 0 0,0 0-1 0 0,0 0 1 0 0,0 1 0 0 0,0-1 0 0 0,0 1 0 0 0,0 0 0 0 0,0-1-1 0 0,0 2 1 0 0,0-1 0 0 0,0 0 0 0 0,0 1 9 0 0,-12 6-87 0 0,0 1 0 0 0,0 0 0 0 0,1 1 1 0 0,1 0-1 0 0,0 1 0 0 0,0 1 0 0 0,1 0 0 0 0,1 0 0 0 0,0 1 1 0 0,0 1-1 0 0,2 0 0 0 0,0 0 0 0 0,0 1 0 0 0,1 0 0 0 0,1 1 0 0 0,-2 5 87 0 0,1 1-638 0 0,0 0-1 0 0,1 0 0 0 0,1 0 1 0 0,1 1-1 0 0,0 0 0 0 0,2 0 1 0 0,1 0-1 0 0,1 0 0 0 0,1 0 1 0 0,2 8 638 0 0,-1-27-172 0 0,0 0 1 0 0,0-1-1 0 0,0 1 1 0 0,0 0 0 0 0,1-1-1 0 0,-1 1 1 0 0,1-1-1 0 0,0 1 1 0 0,0-1-1 0 0,1 0 1 0 0,-1 0-1 0 0,1 0 1 0 0,-1 0 0 0 0,1 0-1 0 0,0 0 1 0 0,0-1-1 0 0,0 1 1 0 0,1-1-1 0 0,-1 0 1 0 0,0 0-1 0 0,1 0 1 0 0,0-1 0 0 0,-1 1-1 0 0,1-1 1 0 0,0 0-1 0 0,3 1 172 0 0,103 9-1510 0 0,-2-35-816 0 0,-41-6-2720 0 0,-65 29 4712 0 0,18-10-1793 0 0</inkml:trace>
  <inkml:trace contextRef="#ctx0" brushRef="#br0" timeOffset="1071.061">2178 437 2441 0 0,'0'0'2679'0'0,"0"0"-812"0"0,0 0-335 0 0,0 0 16 0 0,0 0 6 0 0,0 0-102 0 0,0 0-267 0 0,0 0-325 0 0,0 0-272 0 0,0 0-208 0 0,-33 30-169 0 0,-99 93-118 0 0,80-50-115 0 0,49-60-15 0 0,0-8 23 0 0,0-1 0 0 0,1 0 0 0 0,0 1 0 0 0,0-1 0 0 0,0 1 0 0 0,1 0 0 0 0,0 0 0 0 0,-1 0 0 0 0,2-1 0 0 0,-1 1 0 0 0,0 0-1 0 0,1 0 1 0 0,0 0 0 0 0,0 0 0 0 0,1 0 0 0 0,-1 0 0 0 0,1 0 0 0 0,0 0 0 0 0,1 0 0 0 0,-1-1 0 0 0,1 1 0 0 0,0 0-1 0 0,0-1 1 0 0,0 1 0 0 0,1-1 0 0 0,-1 0 0 0 0,1 0 0 0 0,0 0 0 0 0,0 0 0 0 0,1 0 0 0 0,-1-1 0 0 0,1 1 0 0 0,0-1-1 0 0,0 0 1 0 0,0 0 0 0 0,0-1 0 0 0,0 1 0 0 0,1-1 0 0 0,2 2 14 0 0,8-1 290 0 0,-1-1-1 0 0,1 0 1 0 0,-1 0 0 0 0,1-2-1 0 0,0 0 1 0 0,-1-1 0 0 0,1 0-1 0 0,-1-1 1 0 0,1 0 0 0 0,-1-2-1 0 0,0 1 1 0 0,0-2 0 0 0,0 0-1 0 0,0-1 1 0 0,-1 0 0 0 0,0-1-1 0 0,-1 0 1 0 0,1-1 0 0 0,9-8-290 0 0,3-4 471 0 0,0 0 0 0 0,-2-2 1 0 0,-1 0-1 0 0,0-2 0 0 0,-2 0 0 0 0,0-1 1 0 0,-2-1-1 0 0,11-23-471 0 0,-6 6 119 0 0,-3 0 0 0 0,-1-2 1 0 0,-2 0-1 0 0,-3-1 0 0 0,7-36-119 0 0,-18 75-39 0 0,0-1 0 0 0,-1 0-1 0 0,0 0 1 0 0,0 0 0 0 0,-1 0 0 0 0,0 0 0 0 0,-1 0-1 0 0,0 0 1 0 0,0-1 0 0 0,0 1 0 0 0,-1 0-1 0 0,0 0 1 0 0,-1 0 0 0 0,0 0 0 0 0,0 0-1 0 0,-1 1 1 0 0,0-1 0 0 0,0 1 0 0 0,-1-1-1 0 0,0 1 1 0 0,0 0 0 0 0,-1 0 0 0 0,1 1 0 0 0,-1-1-1 0 0,-1 1 1 0 0,0 0 0 0 0,1 1 0 0 0,-2-1-1 0 0,1 1 1 0 0,-1 0 0 0 0,-2 0 39 0 0,2 2-43 0 0,0 0-1 0 0,-1 1 1 0 0,1 0 0 0 0,-1 0-1 0 0,0 1 1 0 0,0 0 0 0 0,1 0 0 0 0,-1 1-1 0 0,0 0 1 0 0,0 0 0 0 0,0 1 0 0 0,0 0-1 0 0,1 0 1 0 0,-1 1 0 0 0,0 0-1 0 0,1 0 1 0 0,0 1 0 0 0,-1 0 0 0 0,1 0-1 0 0,-4 4 44 0 0,-10 5-92 0 0,1 1-1 0 0,1 0 1 0 0,0 2-1 0 0,1 0 1 0 0,0 1 0 0 0,-3 6 92 0 0,8-8-89 0 0,0 1 0 0 0,1 1 0 0 0,0 0 0 0 0,2 1-1 0 0,0 0 1 0 0,1 1 0 0 0,0 0 0 0 0,2 1 0 0 0,0-1 0 0 0,1 1 0 0 0,1 0 0 0 0,0 1 0 0 0,2-1 0 0 0,0 1 0 0 0,1 0 0 0 0,1 0 0 0 0,1 0 0 0 0,1 0 0 0 0,1 0 0 0 0,2 8 89 0 0,3-10-29 0 0,1 0-1 0 0,0-1 0 0 0,1 0 1 0 0,1 0-1 0 0,1-1 1 0 0,0-1-1 0 0,1 0 0 0 0,1 0 1 0 0,0-1-1 0 0,1-1 1 0 0,0 0-1 0 0,1-1 0 0 0,1 0 1 0 0,0-2-1 0 0,0 0 1 0 0,1 0-1 0 0,0-2 0 0 0,1 0 1 0 0,0-1-1 0 0,1 0 30 0 0,75 18-1236 0 0,-53-20-2288 0 0,-12-1-1779 0 0,-7 0-5277 0 0</inkml:trace>
  <inkml:trace contextRef="#ctx0" brushRef="#br0" timeOffset="1582.849">3628 58 0 0 0,'0'0'1558'0'0,"0"0"763"0"0,0 0 476 0 0,0 0 113 0 0,0 0-184 0 0,0 0-426 0 0,0 0-526 0 0,0 0-451 0 0,0 0-339 0 0,0 0-102 0 0,0 0 67 0 0,0 0 57 0 0,3 7 9 0 0,4 27-486 0 0,-2-1-1 0 0,-1 1 1 0 0,-1 0 0 0 0,-2 0 0 0 0,-3 29-529 0 0,1-11 214 0 0,2 6-261 0 0,2 1 0 0 0,2 0 1 0 0,3-1-1 0 0,3-1 0 0 0,16 52 47 0 0,-19-75-948 0 0,-6-12-3173 0 0,-8-19-4256 0 0,-1-2-2106 0 0</inkml:trace>
  <inkml:trace contextRef="#ctx0" brushRef="#br0" timeOffset="1970.934">3288 470 4905 0 0,'0'0'3123'0'0,"0"0"-1169"0"0,0 0-408 0 0,0 0-109 0 0,0 0-204 0 0,0 0-265 0 0,32 0-259 0 0,104 0-192 0 0,146 0 139 0 0,-86-17-7188 0 0,-121 8 2507 0 0,-51 4 3148 0 0,-4 1 1589 0 0,-7 2 3202 0 0,-13 2-1947 0 0,0 0-35 0 0,-4 17 2536 0 0,-13 11-3443 0 0,9-14-461 0 0,3-7-526 0 0,1 0-1 0 0,0 0 1 0 0,1 0-1 0 0,0 0 0 0 0,0 1 1 0 0,0-1-1 0 0,1 1 1 0 0,0-1-1 0 0,1 1 1 0 0,-1 0-1 0 0,1 0 0 0 0,1 0 1 0 0,0 0-1 0 0,0 0 1 0 0,0 0-1 0 0,1 0 0 0 0,1-1 1 0 0,-1 1-1 0 0,1 0 1 0 0,0 0-1 0 0,1-1 1 0 0,0 0-1 0 0,0 1 0 0 0,0-1 1 0 0,1 0-1 0 0,0 0 1 0 0,1-1-1 0 0,0 1 0 0 0,-1-1 1 0 0,2 0-1 0 0,-1-1 1 0 0,1 1-1 0 0,0-1 1 0 0,1 1-38 0 0,3-1 173 0 0,0-1 1 0 0,0 0-1 0 0,1-1 1 0 0,-1 0-1 0 0,0-1 1 0 0,1 0-1 0 0,0-1 1 0 0,0 0-1 0 0,-1 0 1 0 0,1-1 0 0 0,0-1-1 0 0,0 0 1 0 0,-1 0-1 0 0,1-1 1 0 0,-1 0-1 0 0,5-2-173 0 0,-8 2 100 0 0,0 0 0 0 0,-1 0 0 0 0,0-1-1 0 0,1 0 1 0 0,-1 0 0 0 0,0-1 0 0 0,0 0-1 0 0,-1 0 1 0 0,1 0 0 0 0,-1 0 0 0 0,0-1-1 0 0,0 0 1 0 0,0 0 0 0 0,-1 0 0 0 0,0-1 0 0 0,0 0-1 0 0,0 1 1 0 0,-1-1 0 0 0,1-1 0 0 0,-2 1-1 0 0,1 0 1 0 0,-1-1 0 0 0,0 1 0 0 0,0-1 0 0 0,0 0-1 0 0,-1 0 1 0 0,0-6-100 0 0,-1 6 1 0 0,0 0-1 0 0,0-1 1 0 0,-1 1-1 0 0,0 0 1 0 0,-1 0-1 0 0,1 0 1 0 0,-1 0-1 0 0,-1 0 1 0 0,0 0-1 0 0,1 1 1 0 0,-2-1-1 0 0,1 1 1 0 0,-1-1-1 0 0,0 1 1 0 0,0 1-1 0 0,-1-1 1 0 0,0 0-1 0 0,-3-2 0 0 0,-90-59-1907 0 0,22 46-6281 0 0,59 21-319 0 0</inkml:trace>
  <inkml:trace contextRef="#ctx0" brushRef="#br0" timeOffset="26612.052">493 1630 0 0 0,'0'0'1520'0'0,"0"0"139"0"0,0 0-52 0 0,0 0-53 0 0,0 0-32 0 0,0 0-10 0 0,0 0 34 0 0,-13-8-49 0 0,-41-24-118 0 0,-7 16 1977 0 0,47 17-2926 0 0,5 1-357 0 0,1 0-1 0 0,-1 1 0 0 0,1 0 0 0 0,0 1 0 0 0,-1 0 0 0 0,2 0 0 0 0,-1 1 1 0 0,0 0-1 0 0,1 0 0 0 0,0 1 0 0 0,0 0 0 0 0,1 0 0 0 0,-1 0 0 0 0,2 1 1 0 0,-1 0-1 0 0,1 0 0 0 0,-1 1 0 0 0,2-1 0 0 0,-1 1 0 0 0,1 0 0 0 0,-2 8-72 0 0,4-12-2 0 0,0 0 0 0 0,0 0 0 0 0,1 0 0 0 0,0 0 0 0 0,0 0 0 0 0,0 0-1 0 0,0 0 1 0 0,0 0 0 0 0,1 0 0 0 0,0 0 0 0 0,0 0 0 0 0,0 1-1 0 0,0-1 1 0 0,1 0 0 0 0,0 0 0 0 0,-1 0 0 0 0,2 0 0 0 0,-1 0 0 0 0,0 0-1 0 0,1 0 1 0 0,0 0 0 0 0,-1-1 0 0 0,2 1 0 0 0,-1-1 0 0 0,0 1 0 0 0,1-1-1 0 0,-1 0 1 0 0,1 0 0 0 0,0 0 0 0 0,0 0 0 0 0,0 0 0 0 0,1-1 0 0 0,-1 1-1 0 0,1-1 1 0 0,-1 0 0 0 0,1 0 2 0 0,12 4-65 0 0,0 0 1 0 0,0-2-1 0 0,1 0 0 0 0,-1 0 1 0 0,1-2-1 0 0,0 0 0 0 0,0-1 1 0 0,0-1-1 0 0,0 0 0 0 0,0-1 1 0 0,0-1-1 0 0,0-1 0 0 0,-1 0 1 0 0,16-6 64 0 0,65-35-3637 0 0,-38 8-4757 0 0,-42 24 2310 0 0</inkml:trace>
  <inkml:trace contextRef="#ctx0" brushRef="#br0" timeOffset="26956.883">950 1148 4625 0 0,'0'0'2238'0'0,"0"0"-603"0"0,0 0-318 0 0,0 0 38 0 0,0 0 164 0 0,0 0 92 0 0,0 0-152 0 0,0 0-290 0 0,0 0-305 0 0,-11 32-253 0 0,-32 106-165 0 0,27-24 160 0 0,5 145 301 0 0,11-254-881 0 0,0-1 0 0 0,1 0 1 0 0,-1 0-1 0 0,1 1 0 0 0,0-1 0 0 0,0 0 1 0 0,0 0-1 0 0,0 0 0 0 0,1 0 0 0 0,0 0 1 0 0,-1 0-1 0 0,1-1 0 0 0,1 1 1 0 0,-1 0-1 0 0,1-1 0 0 0,-1 0 0 0 0,1 1 1 0 0,0-1-1 0 0,0 0 0 0 0,0-1 0 0 0,1 1 1 0 0,-1 0-1 0 0,1-1 0 0 0,-1 0 1 0 0,1 0-1 0 0,0 0 0 0 0,0 0 0 0 0,0-1 1 0 0,0 1-1 0 0,0-1 0 0 0,0 0 0 0 0,0 0 1 0 0,0-1-1 0 0,1 1 0 0 0,-1-1 1 0 0,0 0-1 0 0,0 0 0 0 0,1 0 0 0 0,-1-1 1 0 0,3 0-27 0 0,10-4 136 0 0,-1 0 0 0 0,0-1 0 0 0,0-1 0 0 0,-1-1 0 0 0,0 0 0 0 0,0-1 0 0 0,-1 0 0 0 0,7-7-136 0 0,18-9 132 0 0,113-77 195 0 0,-151 101-323 0 0,0 0 1 0 0,-1 0 0 0 0,1 1 0 0 0,0-1 0 0 0,-1 0-1 0 0,1 1 1 0 0,0-1 0 0 0,0 1 0 0 0,-1-1 0 0 0,1 1 0 0 0,0-1-1 0 0,0 1 1 0 0,0-1 0 0 0,0 1 0 0 0,0 0 0 0 0,0 0-1 0 0,0-1 1 0 0,-1 1 0 0 0,1 0 0 0 0,0 0 0 0 0,0 0-1 0 0,0 0 1 0 0,0 0 0 0 0,0 0 0 0 0,0 0 0 0 0,0 0 0 0 0,0 1-1 0 0,0-1 1 0 0,0 0 0 0 0,0 1 0 0 0,0-1 0 0 0,0 0-1 0 0,0 1 1 0 0,-1-1 0 0 0,1 1 0 0 0,0-1 0 0 0,0 1 0 0 0,-1 0-1 0 0,1-1 1 0 0,0 1 0 0 0,0 0 0 0 0,-1-1 0 0 0,1 1-1 0 0,-1 0 1 0 0,1 0 0 0 0,-1 0 0 0 0,1-1 0 0 0,-1 1-1 0 0,0 0 1 0 0,1 0 0 0 0,-1 0 0 0 0,0 0 0 0 0,1 0 0 0 0,-1 0-1 0 0,0 0 1 0 0,0 0 0 0 0,0 0 0 0 0,0 0 0 0 0,0 0-5 0 0,-13 159 736 0 0,15-157-851 0 0,0 1 1 0 0,0-1 0 0 0,0 0-1 0 0,0 0 1 0 0,0 0 0 0 0,0 0-1 0 0,1-1 1 0 0,-1 1-1 0 0,1-1 1 0 0,0 1 0 0 0,0-1-1 0 0,0 0 1 0 0,0 0 0 0 0,0 0-1 0 0,1-1 1 0 0,-1 1-1 0 0,0-1 1 0 0,1 0 0 0 0,-1 0-1 0 0,1 0 1 0 0,0 0 0 0 0,-1 0-1 0 0,1-1 1 0 0,0 0-1 0 0,-1 0 1 0 0,1 0 0 0 0,0 0-1 0 0,-1 0 1 0 0,1-1 0 0 0,-1 1-1 0 0,1-1 1 0 0,0 0-1 0 0,-1 0 1 0 0,0-1 0 0 0,1 1-1 0 0,-1-1 1 0 0,0 1 0 0 0,3-3 114 0 0,14-3-2249 0 0,1-1-4284 0 0,-9 4-4319 0 0</inkml:trace>
  <inkml:trace contextRef="#ctx0" brushRef="#br0" timeOffset="27256.052">1762 1534 5425 0 0,'0'0'1599'0'0,"0"0"-84"0"0,0 0 194 0 0,0 0 150 0 0,0 0-99 0 0,0 0-368 0 0,0 0-500 0 0,0 0-335 0 0,0 0-199 0 0,0 0-108 0 0,0 0-58 0 0,0 0-44 0 0,-6 29-27 0 0,-15 86-14 0 0,20-114-101 0 0,0 1 0 0 0,0 0 0 0 0,1-1 0 0 0,-1 1 0 0 0,0 0 0 0 0,1 0 0 0 0,0-1 0 0 0,-1 1 0 0 0,1 0 0 0 0,0 0 0 0 0,0 0 0 0 0,0-1 0 0 0,0 1 1 0 0,0 0-1 0 0,0 0 0 0 0,1 0 0 0 0,-1-1 0 0 0,1 1 0 0 0,-1 0 0 0 0,1 0 0 0 0,-1-1 0 0 0,1 1 0 0 0,0 0 0 0 0,0-1 0 0 0,0 1 0 0 0,0-1 0 0 0,0 1 0 0 0,0-1 0 0 0,1 1-6 0 0,3 2 36 0 0,1 0 85 0 0,1 1 0 0 0,0-1 0 0 0,0-1 0 0 0,0 1 1 0 0,1-1-1 0 0,-1 0 0 0 0,1-1 0 0 0,-1 0 0 0 0,1 0 1 0 0,0 0-1 0 0,0-1 0 0 0,0 0 0 0 0,0-1 0 0 0,0 0 1 0 0,0 0-1 0 0,0-1 0 0 0,0 0 0 0 0,0 0 0 0 0,0-1 1 0 0,0 0-1 0 0,-1 0 0 0 0,1-1 0 0 0,0 0 0 0 0,-1 0 1 0 0,0-1-1 0 0,1 0-121 0 0,6-5 129 0 0,-1-1 1 0 0,1-1-1 0 0,-2 0 1 0 0,1 0-1 0 0,-1-1 1 0 0,-1-1-1 0 0,-1 0 0 0 0,1 0 1 0 0,-2-1-1 0 0,0-1 1 0 0,-1 1-1 0 0,0-2 1 0 0,-1 1-1 0 0,-1-1 0 0 0,0 0 1 0 0,-2 0-1 0 0,1 0-129 0 0,0 1-305 0 0,1 2-2081 0 0,-5 4-5884 0 0,-1 8-1870 0 0</inkml:trace>
  <inkml:trace contextRef="#ctx0" brushRef="#br0" timeOffset="27642.845">2299 1729 6713 0 0,'0'0'2822'0'0,"0"0"-991"0"0,0 0-290 0 0,0 0 99 0 0,0 0-46 0 0,0 0-269 0 0,0 0-392 0 0,0 0-325 0 0,0 0-222 0 0,0 0-125 0 0,0 0-85 0 0,0 0-46 0 0,16-29-27 0 0,49-90-30 0 0,-47 80-58 0 0,-18 39-84 0 0,0 0-74 0 0,0 0-126 0 0,0 0-105 0 0,0 0-86 0 0,6 17-522 0 0,-4-9 972 0 0,0 0 0 0 0,1 0-1 0 0,0 0 1 0 0,1-1-1 0 0,-1 1 1 0 0,1-1-1 0 0,1 0 1 0 0,0 0 0 0 0,0-1-1 0 0,0 0 1 0 0,0 1-1 0 0,1-2 1 0 0,6 6 10 0 0,65 12 3000 0 0,-68-23-2768 0 0,0-1 0 0 0,0-1 0 0 0,-1 1 0 0 0,1-1 0 0 0,-1-1 0 0 0,1 0 0 0 0,-1 0 0 0 0,0 0 0 0 0,0-1 0 0 0,0 0 0 0 0,-1-1 0 0 0,0 0 0 0 0,0 0 0 0 0,0 0 0 0 0,0-1 0 0 0,-1 0 0 0 0,0-1 0 0 0,0 1 0 0 0,0-1 0 0 0,-1 0 0 0 0,0 0 0 0 0,3-8-232 0 0,13-16-456 0 0,2-2 948 0 0,-10 10-3147 0 0,-5 3-3196 0 0,-2-1-4627 0 0,-5 13 3603 0 0</inkml:trace>
  <inkml:trace contextRef="#ctx0" brushRef="#br0" timeOffset="27896.458">2969 1063 9058 0 0,'0'0'2199'0'0,"0"0"-725"0"0,0 0-187 0 0,0 0 217 0 0,0 0 79 0 0,0 0-175 0 0,0 0-283 0 0,0 0-261 0 0,3 33-159 0 0,8 106-131 0 0,-18 21 405 0 0,3-134-929 0 0,-5 25-155 0 0,2 0-1 0 0,3 0 1 0 0,1 46 105 0 0,27-54-2592 0 0,-8-38-1728 0 0,2-9-3987 0 0,-12 0 1032 0 0</inkml:trace>
  <inkml:trace contextRef="#ctx0" brushRef="#br0" timeOffset="28091.855">3255 1347 3601 0 0,'0'0'2300'0'0,"0"0"-230"0"0,0 0-34 0 0,0 0-55 0 0,-35 22-158 0 0,-105 72-319 0 0,57-27 958 0 0,83-67-2447 0 0,-1 0-1 0 0,1 1 0 0 0,-1-1 1 0 0,1 0-1 0 0,-1 0 1 0 0,1 1-1 0 0,0-1 1 0 0,-1 0-1 0 0,1 1 1 0 0,-1-1-1 0 0,1 0 1 0 0,0 1-1 0 0,-1-1 0 0 0,1 1 1 0 0,0-1-1 0 0,-1 0 1 0 0,1 1-1 0 0,0-1 1 0 0,0 1-1 0 0,-1-1 1 0 0,1 1-1 0 0,0-1 1 0 0,0 1-1 0 0,0-1 0 0 0,0 1 1 0 0,0-1-1 0 0,0 1 1 0 0,-1-1-1 0 0,1 1 1 0 0,1 0-1 0 0,-1-1 1 0 0,0 1-1 0 0,0-1 1 0 0,0 1-1 0 0,0-1 0 0 0,0 1 1 0 0,0-1-1 0 0,1 1 1 0 0,-1-1-1 0 0,0 1 1 0 0,0-1-1 0 0,1 1 1 0 0,-1-1-1 0 0,0 0 1 0 0,0 1-1 0 0,1-1 0 0 0,-1 1 1 0 0,1-1-1 0 0,-1 0 1 0 0,0 1-1 0 0,1-1 1 0 0,-1 0-1 0 0,1 1 1 0 0,-1-1-1 0 0,1 0 0 0 0,-1 0 1 0 0,1 0-1 0 0,-1 1 1 0 0,1-1-1 0 0,-1 0 1 0 0,1 0-1 0 0,-1 0 1 0 0,1 0-1 0 0,0 0-14 0 0,39 3 436 0 0,-34-4-351 0 0,267-28 436 0 0,-218 36-1515 0 0,-40 3-2634 0 0,-6 5-4769 0 0,-8-10 1672 0 0</inkml:trace>
  <inkml:trace contextRef="#ctx0" brushRef="#br0" timeOffset="28427.878">3821 1424 10722 0 0,'0'0'2910'0'0,"0"0"-1033"0"0,0 0-496 0 0,0 0-92 0 0,0 0-131 0 0,0 0-169 0 0,0 0-228 0 0,0 0-250 0 0,0 0-186 0 0,0 0-117 0 0,0 0-93 0 0,0 0-43 0 0,0 0-8 0 0,-27 10-27 0 0,-84 29-18 0 0,78-24-548 0 0,92 17 67 0 0,-54-28 498 0 0,0 0-1 0 0,1 0 1 0 0,-2 1-1 0 0,1 0 1 0 0,-1 0-1 0 0,0 0 1 0 0,0 1-1 0 0,0-1 1 0 0,0 1-1 0 0,-1 0 1 0 0,0 0 0 0 0,-1 0-1 0 0,1 1 1 0 0,-1-1-1 0 0,0 0 1 0 0,-1 1-1 0 0,0 0 1 0 0,0-1-1 0 0,0 1 1 0 0,-1 0-1 0 0,1-1 1 0 0,-2 1-1 0 0,1 0 1 0 0,-1-1-1 0 0,0 1 1 0 0,0 0-1 0 0,-1-1 1 0 0,0 1-1 0 0,0-1 1 0 0,-1 0-1 0 0,1 0 1 0 0,-1 0-1 0 0,-3 3-34 0 0,2 0 88 0 0,0-2 1 0 0,-1 1-1 0 0,1 0 1 0 0,-2-1 0 0 0,1 0-1 0 0,-1 0 1 0 0,0 0-1 0 0,-1-1 1 0 0,0 0 0 0 0,-3 2-90 0 0,7-15-10173 0 0,3 0-1442 0 0</inkml:trace>
  <inkml:trace contextRef="#ctx0" brushRef="#br0" timeOffset="84478.445">4324 1851 3201 0 0,'0'0'1184'0'0,"0"0"-968"0"0,0 0-128 0 0,0 0 16 0 0,0 0 136 0 0,0 0 88 0 0,0 0-80 0 0,0 0-256 0 0,0 0-736 0 0,0 0-1624 0 0,0 0-121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0 206 3169 0 0,'0'0'1020'0'0,"0"0"81"0"0,0 0 332 0 0,0 0 364 0 0,0 0 189 0 0,0 0-148 0 0,0 0-311 0 0,0 0-267 0 0,0 0-196 0 0,0 0-145 0 0,0 0-109 0 0,0 0-98 0 0,0 0-91 0 0,24-4-62 0 0,72-12-36 0 0,-18 22 800 0 0,72 9-20 0 0,1-6 0 0 0,81-7-1303 0 0,-164-3 847 0 0,-82-10 122 0 0,-249-165-405 0 0,235 146-2887 0 0,49 30-3273 0 0,18 0-4798 0 0,-24 0 2059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7050 0 0,'0'0'1533'0'0,"0"0"-275"0"0,0 0-49 0 0,0 0 268 0 0,0 0 239 0 0,0 0-92 0 0,0 0-265 0 0,0 0-272 0 0,0 0-175 0 0,0 0-111 0 0,0 0-72 0 0,0 0-55 0 0,0 0-50 0 0,31 1-52 0 0,96 1-72 0 0,169-5 1344 0 0,-259-1-2110 0 0,-5 1-3156 0 0,-29 0 641 0 0,-2 2-794 0 0,-1 1-3398 0 0,0 0-979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13987 0 0,'0'0'1334'0'0,"0"0"-277"0"0,0 0 50 0 0,0 0 159 0 0,0 0 18 0 0,0 0-140 0 0,36 3-226 0 0,114 9-222 0 0,88-16 440 0 0,-106-4-3644 0 0,-103 8-569 0 0,-11 0-2888 0 0,-6 0-5518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9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551 188 1264 0 0,'0'0'1583'0'0,"0"0"-96"0"0,0 0 43 0 0,0 0 257 0 0,0 0 311 0 0,0 0 30 0 0,0 0-227 0 0,0 0-308 0 0,0 0-350 0 0,0 0-268 0 0,0 0-165 0 0,-1-4-158 0 0,1 1-693 0 0,0 3 102 0 0,0 0-1 0 0,-1 1 0 0 0,1-1 0 0 0,0 0 0 0 0,0 0 0 0 0,-1 0 1 0 0,1 0-1 0 0,0 1 0 0 0,-1-1 0 0 0,1 0 0 0 0,0 0 1 0 0,-1 0-1 0 0,1 0 0 0 0,0 0 0 0 0,-1 0 0 0 0,1 0 0 0 0,0 0 1 0 0,-1 0-1 0 0,1 0 0 0 0,0 0 0 0 0,-1 0 0 0 0,1 0 1 0 0,0 0-1 0 0,-1 0 0 0 0,1 0 0 0 0,0-1 0 0 0,0 1 1 0 0,-1 0-1 0 0,1 0 0 0 0,0 0 0 0 0,-1 0 0 0 0,1-1 0 0 0,0 1-60 0 0,-9 20 147 0 0,0 0 0 0 0,-1-1-1 0 0,-1 0 1 0 0,-1-1-1 0 0,0 0 1 0 0,-12 12-147 0 0,3-2 61 0 0,-144 193 217 0 0,162-218-268 0 0,1 0 0 0 0,0 0 0 0 0,-1 1 0 0 0,1-1 0 0 0,1 0 0 0 0,-1 1-1 0 0,0-1 1 0 0,1 1 0 0 0,0-1 0 0 0,0 1 0 0 0,0 0 0 0 0,0-1 0 0 0,1 1 0 0 0,-1 0-1 0 0,1 0 1 0 0,0-1 0 0 0,0 1 0 0 0,0 0 0 0 0,1 0 0 0 0,-1 0 0 0 0,1-1 0 0 0,0 1-1 0 0,0 0 1 0 0,0-1 0 0 0,1 1 0 0 0,-1-1 0 0 0,1 1 0 0 0,0-1 0 0 0,0 0-1 0 0,0 0 1 0 0,0 0 0 0 0,1 0 0 0 0,-1 0 0 0 0,1 0 0 0 0,1 1-10 0 0,21 6 145 0 0,1-1 1 0 0,0-1-1 0 0,0-2 1 0 0,0 0-1 0 0,1-2 1 0 0,0-1 0 0 0,0-1-1 0 0,0-1 1 0 0,0-1-1 0 0,16-3-145 0 0,17 2 109 0 0,-60 1-200 0 0,0 0-101 0 0,-18 4-2307 0 0,-27 7-3044 0 0,15-8-4109 0 0,20-3 3504 0 0</inkml:trace>
  <inkml:trace contextRef="#ctx0" brushRef="#br0" timeOffset="452.573">12 169 240 0 0,'0'0'1144'0'0,"0"0"58"0"0,0 0 134 0 0,0 0 176 0 0,0 0 236 0 0,0 0 73 0 0,0 0-116 0 0,0 0-216 0 0,0 0-234 0 0,0 0-256 0 0,0 0-193 0 0,0 0-125 0 0,0 0-99 0 0,-3-12-69 0 0,-5-39-26 0 0,8 50-452 0 0,0-1-1 0 0,0 1 1 0 0,0-1 0 0 0,0 1 0 0 0,0-1 0 0 0,0 1-1 0 0,1 0 1 0 0,-1-1 0 0 0,1 1 0 0 0,-1-1 0 0 0,1 1 0 0 0,-1 0-1 0 0,1-1 1 0 0,0 1 0 0 0,0 0 0 0 0,0 0 0 0 0,0 0-1 0 0,0 0 1 0 0,0-1 0 0 0,0 1 0 0 0,0 0 0 0 0,0 1 0 0 0,0-1-1 0 0,0 0 1 0 0,1 0 0 0 0,-1 0 0 0 0,0 1 0 0 0,1-1-1 0 0,-1 1 1 0 0,0-1 0 0 0,1 1 0 0 0,0-1-35 0 0,6-3 218 0 0,8-5-30 0 0,-1 0 0 0 0,1 1-1 0 0,1 1 1 0 0,-1 0 0 0 0,1 1 0 0 0,1 1-1 0 0,-1 1 1 0 0,1 0 0 0 0,0 1 0 0 0,-1 1 0 0 0,1 1-1 0 0,0 0 1 0 0,0 2 0 0 0,0 0 0 0 0,6 1-188 0 0,-17 1 43 0 0,0 0 1 0 0,-1 1-1 0 0,1-1 1 0 0,-1 1-1 0 0,0 0 1 0 0,0 1-1 0 0,0-1 1 0 0,-1 1-1 0 0,1 0 1 0 0,-1 1 0 0 0,-1 0-1 0 0,1-1 1 0 0,-1 1-1 0 0,0 1 1 0 0,0-1-1 0 0,-1 0 1 0 0,1 1-1 0 0,0 4-43 0 0,-1-4 47 0 0,0 0-1 0 0,0 0 0 0 0,1-1 1 0 0,0 1-1 0 0,0-1 1 0 0,1 0-1 0 0,0 0 1 0 0,0-1-1 0 0,0 1 0 0 0,0-1 1 0 0,1 0-1 0 0,0 0 1 0 0,0-1-1 0 0,0 0 0 0 0,1 0 1 0 0,-1 0-1 0 0,1-1 1 0 0,5 2-47 0 0,4-2 176 0 0,1 0 0 0 0,0-2 1 0 0,-1 0-1 0 0,1 0 0 0 0,0-1 1 0 0,-1-2-1 0 0,1 1 0 0 0,0-2 1 0 0,-1 0-1 0 0,0-1 0 0 0,0-1 1 0 0,0 0-1 0 0,0-1 0 0 0,13-7-176 0 0,15-16 332 0 0,-24 15-489 0 0,-17 15-5751 0 0,1 16-873 0 0,-3-14 1062 0 0,-1 4-1804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7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365 519 0 0 0,'0'0'540'0'0,"0"0"584"0"0,0 0-43 0 0,0 0-229 0 0,0 0-159 0 0,0 0-51 0 0,3 0 7 0 0,119-18 6026 0 0,15 25-4435 0 0,-140-1 1913 0 0,-54-2-4045 0 0,43-3 76 0 0,-206 21-12 0 0,123 4-102 0 0,95-25-81 0 0,1-1 1 0 0,0 1 0 0 0,0-1-1 0 0,-1 1 1 0 0,1 0 0 0 0,0 0-1 0 0,0-1 1 0 0,0 1 0 0 0,0 0-1 0 0,0 0 1 0 0,0 0 0 0 0,0 0-1 0 0,0 0 1 0 0,1 0 0 0 0,-1 1-1 0 0,0-1 1 0 0,1 0 0 0 0,-1 0-1 0 0,0 0 1 0 0,1 1 0 0 0,0-1-1 0 0,-1 0 1 0 0,1 1 0 0 0,0-1-1 0 0,-1 0 1 0 0,1 1 0 0 0,0-1-1 0 0,0 0 1 0 0,0 1 0 0 0,0-1-1 0 0,1 0 1 0 0,-1 1 0 0 0,0-1-1 0 0,1 1 11 0 0,-1 8 30 0 0,0-7 4 0 0,0 0-1 0 0,0 0 1 0 0,0 0-1 0 0,1 0 1 0 0,0 0-1 0 0,-1 0 0 0 0,1-1 1 0 0,0 1-1 0 0,1 0 1 0 0,-1 0-1 0 0,0-1 1 0 0,1 1-1 0 0,-1 0 0 0 0,1-1 1 0 0,0 0-1 0 0,0 1 1 0 0,0-1-1 0 0,0 0 1 0 0,0 0-1 0 0,0 0 1 0 0,1 0-1 0 0,-1 0 0 0 0,1-1 1 0 0,-1 1-1 0 0,1-1 1 0 0,0 0-1 0 0,0 1 1 0 0,-1-1-1 0 0,1 0 1 0 0,2 0-34 0 0,101 11 1109 0 0,-66-10-984 0 0,78 6 149 0 0,-52 14-257 0 0,-96 4 395 0 0,-201 58-484 0 0,68-31 63 0 0,149-45 6 0 0,0 1 1 0 0,1 0 0 0 0,0 1-1 0 0,1 0 1 0 0,0 1 0 0 0,1 0-1 0 0,0 1 1 0 0,-1 3 2 0 0,4-7 3 0 0,0 1 0 0 0,2 0-1 0 0,-1 1 1 0 0,1-1 0 0 0,0 1 0 0 0,1 0 0 0 0,0 1-1 0 0,1-1 1 0 0,0 1 0 0 0,0 3-3 0 0,5-11 32 0 0,1 0 1 0 0,0 1-1 0 0,0-1 0 0 0,0 0 1 0 0,1 0-1 0 0,-1 0 0 0 0,1 0 1 0 0,0 0-1 0 0,0 0 1 0 0,0-1-1 0 0,0 1 0 0 0,0-1 1 0 0,0 0-1 0 0,1 0 0 0 0,-1 0 1 0 0,1-1-1 0 0,-1 1 0 0 0,1-1 1 0 0,0 0-1 0 0,-1 0 0 0 0,1 0 1 0 0,0 0-1 0 0,0-1 1 0 0,0 1-1 0 0,0-1 0 0 0,0 0 1 0 0,-1 0-1 0 0,1-1 0 0 0,0 1 1 0 0,3-2-33 0 0,-6 2 7 0 0,56 0 305 0 0,0-2 1 0 0,0-3 0 0 0,0-3 0 0 0,0-2-1 0 0,18-7-312 0 0,-42 10 114 0 0,132-23 292 0 0,-155 29-3094 0 0,-20 1-88 0 0,1 0-5869 0 0,4 0-2037 0 0</inkml:trace>
  <inkml:trace contextRef="#ctx0" brushRef="#br0" timeOffset="1284.825">895 1164 0 0 0,'-3'6'1173'0'0,"4"-3"9787"0"0,5-6-2159 0 0,-3-4-11467 0 0,13-23 3176 0 0,1 0-1 0 0,1 0 1 0 0,1 2 0 0 0,2 1 0 0 0,1 0 0 0 0,4-3-510 0 0,-14 17 98 0 0,3-7-97 0 0,1 2 1 0 0,1 0-1 0 0,0 0 1 0 0,1 2-1 0 0,1 0 0 0 0,1 1 1 0 0,0 2-1 0 0,0-1 1 0 0,9-1-2 0 0,-29 14-4 0 0,1 0-1 0 0,0 0 1 0 0,-1 1 0 0 0,1-1 0 0 0,0 1-1 0 0,-1-1 1 0 0,1 0 0 0 0,0 1-1 0 0,0 0 1 0 0,0-1 0 0 0,0 1 0 0 0,-1-1-1 0 0,1 1 1 0 0,0 0 0 0 0,0 0 0 0 0,0-1-1 0 0,0 1 1 0 0,0 0 0 0 0,0 0-1 0 0,0 0 1 0 0,0 0 0 0 0,0 0 0 0 0,-1 0-1 0 0,1 0 1 0 0,0 0 0 0 0,0 1-1 0 0,0-1 1 0 0,0 0 0 0 0,0 1 0 0 0,0-1-1 0 0,0 0 1 0 0,-1 1 0 0 0,1-1 0 0 0,0 1-1 0 0,0-1 1 0 0,-1 1 0 0 0,1-1-1 0 0,0 1 1 0 0,-1 0 0 0 0,1-1 0 0 0,0 1-1 0 0,-1 0 1 0 0,1 0 0 0 0,-1-1 0 0 0,1 1-1 0 0,-1 0 1 0 0,1 0 0 0 0,-1 0-1 0 0,0 0 1 0 0,0 0 0 0 0,1-1 0 0 0,-1 1-1 0 0,0 0 1 0 0,0 0 0 0 0,0 0-1 0 0,0 0 1 0 0,0 0 0 0 0,0 0 0 0 0,0 0-1 0 0,0 0 1 0 0,0 0 0 0 0,0 0 0 0 0,-1 0 4 0 0,1 142 284 0 0,2-142-287 0 0,0 0 1 0 0,-1 0-1 0 0,1 0 1 0 0,0-1 0 0 0,0 1-1 0 0,0 0 1 0 0,0-1 0 0 0,-1 1-1 0 0,1-1 1 0 0,0 0 0 0 0,0 1-1 0 0,0-1 1 0 0,0 0-1 0 0,0 0 1 0 0,0 0 0 0 0,0 0-1 0 0,0-1 1 0 0,0 1 0 0 0,0-1-1 0 0,0 1 1 0 0,0-1-1 0 0,0 1 1 0 0,-1-1 0 0 0,1 0-1 0 0,0 0 1 0 0,0 0 0 0 0,0 0 2 0 0,158-136 69 0 0,25-1-162 0 0,-183 138 90 0 0,0 1 1 0 0,-1-1-1 0 0,1 1 1 0 0,0 0 0 0 0,-1-1-1 0 0,1 1 1 0 0,0 0-1 0 0,-1 0 1 0 0,1 0-1 0 0,-1 1 1 0 0,0-1 0 0 0,1 0-1 0 0,-1 0 1 0 0,0 1-1 0 0,0-1 1 0 0,0 1 0 0 0,0-1-1 0 0,0 1 1 0 0,0-1-1 0 0,0 1 1 0 0,0 0 0 0 0,-1-1-1 0 0,1 1 1 0 0,-1 0-1 0 0,1 0 1 0 0,-1 0-1 0 0,0-1 1 0 0,0 1 0 0 0,0 0-1 0 0,1 0 1 0 0,-2 0-1 0 0,1-1 1 0 0,0 1 0 0 0,0 0-1 0 0,-1 0 1 0 0,1 0-1 0 0,-1-1 1 0 0,1 1-1 0 0,-1 0 1 0 0,0-1 0 0 0,1 1-1 0 0,-2 0 3 0 0,2 7 34 0 0,3 220 719 0 0,5-193-1465 0 0,-2-24-8454 0 0,-5-12 547 0 0</inkml:trace>
  <inkml:trace contextRef="#ctx0" brushRef="#br0" timeOffset="7773.685">2016 1028 0 0 0,'0'0'1094'0'0,"0"0"183"0"0,-4-2 50 0 0,-12-3-28 0 0,12 4-24 0 0,4 1-20 0 0,0 0-55 0 0,0 0-72 0 0,0 0-102 0 0,0 0-110 0 0,0 0-121 0 0,0 0-116 0 0,0 0-115 0 0,-16 162 3274 0 0,30-96-3902 0 0,-11-62 85 0 0,-2-3-92 0 0,-1-1-1 0 0,0 1 1 0 0,0 0-1 0 0,1 0 0 0 0,-1 0 1 0 0,0-1-1 0 0,1 1 1 0 0,-1 0-1 0 0,1 0 1 0 0,-1-1-1 0 0,1 1 0 0 0,-1 0 1 0 0,1-1-1 0 0,0 1 1 0 0,-1-1-1 0 0,1 1 1 0 0,0-1-1 0 0,-1 1 0 0 0,1-1 1 0 0,0 1-1 0 0,0-1 1 0 0,0 0-1 0 0,-1 1 1 0 0,1-1-1 0 0,0 0 0 0 0,0 0 1 0 0,0 0-1 0 0,0 0 1 0 0,-1 1-1 0 0,1-1 0 0 0,0 0 1 0 0,0 0-1 0 0,0-1 1 0 0,0 1-1 0 0,-1 0 1 0 0,1 0-1 0 0,0 0 0 0 0,0 0 1 0 0,0-1-1 0 0,0 1 1 0 0,-1 0-1 0 0,1-1 1 0 0,0 1-1 0 0,0-1 0 0 0,-1 1 1 0 0,1-1-1 0 0,0 1 1 0 0,-1-1-1 0 0,1 1 0 0 0,-1-1 1 0 0,1 0-1 0 0,0 0 72 0 0,20-42-10771 0 0,-16 35 7634 0 0</inkml:trace>
  <inkml:trace contextRef="#ctx0" brushRef="#br0" timeOffset="8068.812">1981 733 944 0 0,'0'0'2243'0'0,"0"0"-372"0"0,0 0-217 0 0,0 0-71 0 0,0 0-43 0 0,0 0-142 0 0,0 0-268 0 0,0 0-280 0 0,0 0-228 0 0,0 0-183 0 0,0 0-119 0 0,0 0-99 0 0,0 0-70 0 0,-4 2-39 0 0,-14 10 52 0 0,18-11-92 0 0,0-1-9 0 0,0 0-15 0 0,0 0-10 0 0,0 0 16 0 0,0 0 12 0 0,0 0 21 0 0,0 0 9 0 0,6-26-819 0 0,-6 23 346 0 0,0-4-10219 0 0,0 6 6526 0 0</inkml:trace>
  <inkml:trace contextRef="#ctx0" brushRef="#br0" timeOffset="12571.52">2449 711 0 0 0,'0'0'1154'0'0,"0"0"595"0"0,0 0 21 0 0,0 0-354 0 0,0 0-443 0 0,0 0-360 0 0,0 0-229 0 0,-9 0 1467 0 0,20 51 1526 0 0,-6 211-1826 0 0,2-149-1530 0 0,-7-112-15 0 0,0-1-9 0 0,0 0 10 0 0,0 0 11 0 0,0 0 22 0 0,0 0 23 0 0,0 0 20 0 0,0 0 25 0 0,0 0 14 0 0,0 0 20 0 0,0 0 0 0 0,0 0-38 0 0,0 0-52 0 0,-11-19 68 0 0,6-77 72 0 0,8 71-129 0 0,1 0 0 0 0,1 0 0 0 0,1 0-1 0 0,1 1 1 0 0,1 0 0 0 0,1 1-1 0 0,1 0 1 0 0,2 0 0 0 0,10-15-63 0 0,-1-4 45 0 0,-16 31 5 0 0,1 0 1 0 0,1 1-1 0 0,-1-1 0 0 0,2 1 1 0 0,-1 1-1 0 0,1-1 1 0 0,1 1-1 0 0,0 1 0 0 0,7-6-50 0 0,-14 13 8 0 0,0 1 0 0 0,-1 0 1 0 0,1 0-1 0 0,0-1 0 0 0,-1 1 0 0 0,1 1 0 0 0,0-1 0 0 0,-1 0 0 0 0,1 0 0 0 0,0 1 0 0 0,-1-1 0 0 0,1 0 0 0 0,-1 1 0 0 0,1 0 0 0 0,0-1 0 0 0,-1 1 0 0 0,0 0 0 0 0,1 0 0 0 0,-1 0 1 0 0,1 0-1 0 0,-1 0 0 0 0,0 0 0 0 0,0 0 0 0 0,0 1 0 0 0,1-1 0 0 0,-1 0 0 0 0,0 1 0 0 0,-1-1 0 0 0,1 0 0 0 0,0 1 0 0 0,0-1 0 0 0,-1 1 0 0 0,1 0 0 0 0,0-1 0 0 0,-1 1 0 0 0,0-1 1 0 0,1 1-1 0 0,-1 0 0 0 0,0-1 0 0 0,0 1 0 0 0,0 0 0 0 0,0-1 0 0 0,0 1 0 0 0,0 0-8 0 0,5 14 93 0 0,33 76-235 0 0,-35-87-311 0 0,-3-3-8042 0 0,0-2 1619 0 0</inkml:trace>
  <inkml:trace contextRef="#ctx0" brushRef="#br0" timeOffset="13403.218">2336 450 0 0 0,'0'0'724'0'0,"0"0"519"0"0,0 0-207 0 0,0 0-356 0 0,0 0-201 0 0,0 0 32 0 0,0 0 165 0 0,3 0 164 0 0,100-7 6827 0 0,81 6-5083 0 0,-163 7-2651 0 0,0-1 3163 0 0,-25-24-2182 0 0,-56-46-477 0 0,-12-9-2070 0 0,70 74 1050 0 0,2 0-3395 0 0,0 0-4095 0 0,0 0 1520 0 0</inkml:trace>
  <inkml:trace contextRef="#ctx0" brushRef="#br0" timeOffset="14520.757">2819 1098 0 0 0,'0'0'172'0'0,"0"0"540"0"0,0 0 299 0 0,0 0 8 0 0,0 0-168 0 0,0 0-246 0 0,0 0-214 0 0,0 0-104 0 0,0 0-17 0 0,0 0 21 0 0,0 0 5 0 0,-2 15-2 0 0,-9 87 503 0 0,11-99-810 0 0,0 1-1 0 0,0-1 1 0 0,0 0-1 0 0,0 0 1 0 0,1 0-1 0 0,0 0 1 0 0,-1 0-1 0 0,1 0 1 0 0,0 0-1 0 0,1 0 1 0 0,-1 0-1 0 0,0 0 1 0 0,1 0-1 0 0,0-1 1 0 0,-1 1-1 0 0,1 0 1 0 0,0-1 0 0 0,0 0-1 0 0,1 1 1 0 0,-1-1-1 0 0,0 0 1 0 0,1 0-1 0 0,-1 0 1 0 0,1-1-1 0 0,0 1 1 0 0,0-1-1 0 0,-1 1 1 0 0,4 0 13 0 0,-2-14-6559 0 0,-3 9 6499 0 0</inkml:trace>
  <inkml:trace contextRef="#ctx0" brushRef="#br0" timeOffset="14975.074">2891 836 0 0 0,'0'0'375'0'0,"0"0"902"0"0,0 0 256 0 0,0 0-90 0 0,0 0-211 0 0,0 0-257 0 0,0 0-223 0 0,0 0-131 0 0,0 0-32 0 0,0 0-27 0 0,0 0-18 0 0,-6 19 1329 0 0,9-24 2535 0 0,0-1-9135 0 0,-2 5-2561 0 0</inkml:trace>
  <inkml:trace contextRef="#ctx0" brushRef="#br0" timeOffset="18292.484">3485 770 0 0 0,'0'0'984'0'0,"0"0"795"0"0,0 0 140 0 0,0 0-198 0 0,0 0-233 0 0,0 0-216 0 0,0 0-147 0 0,0 0-111 0 0,2-4 4210 0 0,-4 21-4990 0 0,-1-1-1 0 0,0 0 0 0 0,-1 1 1 0 0,-1-2-1 0 0,-1 1 1 0 0,0 0-1 0 0,-1-1 0 0 0,0 0 1 0 0,-2-1-1 0 0,1 0 0 0 0,-9 10-233 0 0,-97 128-82 0 0,49-68-2598 0 0,52-68-348 0 0,9-12-935 0 0,1-2-3823 0 0,3-2 6232 0 0</inkml:trace>
  <inkml:trace contextRef="#ctx0" brushRef="#br0" timeOffset="18670.347">3139 799 0 0 0,'0'0'681'0'0,"0"0"360"0"0,0 0 286 0 0,0 0 360 0 0,0 0 192 0 0,0 0-182 0 0,0 0-439 0 0,0 0-419 0 0,0 0-142 0 0,0 0 41 0 0,0 0 125 0 0,0 0 70 0 0,7 3-73 0 0,66 42 1833 0 0,110 107 769 0 0,-15 39-2608 0 0,-141-141-2064 0 0,-24-46-3782 0 0,-3-3-5133 0 0,1-1 4943 0 0</inkml:trace>
  <inkml:trace contextRef="#ctx0" brushRef="#br0" timeOffset="84510.838">4293 873 0 0 0,'0'0'995'0'0,"0"0"-22"0"0,0 0-12 0 0,0 0-28 0 0,0-4 17 0 0,-1-1-1006 0 0,1 3 388 0 0,0 0 1 0 0,0 0 0 0 0,0 0-1 0 0,-1 0 1 0 0,1 0 0 0 0,-1 0-1 0 0,1 0 1 0 0,-1 0 0 0 0,1 0-1 0 0,-1 0 1 0 0,0 0 0 0 0,0 1-1 0 0,0-1 1 0 0,0 0 0 0 0,0 1-1 0 0,-1-1 1 0 0,1 0 0 0 0,0 1-1 0 0,-1 0 1 0 0,1-1 0 0 0,-1 1-1 0 0,1 0 1 0 0,-1 0 0 0 0,0 0-1 0 0,0 0 1 0 0,1 0 0 0 0,-1 0-1 0 0,0 0 1 0 0,-1 0-333 0 0,-12 0 139 0 0,0 1 0 0 0,-1 0 1 0 0,1 1-1 0 0,0 1 0 0 0,0 0 0 0 0,0 1 0 0 0,0 1 1 0 0,1 0-1 0 0,-1 1 0 0 0,1 0 0 0 0,0 1 0 0 0,0 1 0 0 0,1 1 1 0 0,0-1-1 0 0,0 2 0 0 0,1 0 0 0 0,0 0 0 0 0,1 1 1 0 0,0 1-1 0 0,0 0 0 0 0,1 0 0 0 0,-5 10-139 0 0,11-17 14 0 0,0 1-1 0 0,0-1 0 0 0,1 1 1 0 0,0 0-1 0 0,0 0 1 0 0,0 1-1 0 0,0-1 1 0 0,1 1-1 0 0,0-1 1 0 0,0 1-1 0 0,1 0 1 0 0,-1 0-1 0 0,1 0 1 0 0,0-1-1 0 0,1 1 1 0 0,0 0-1 0 0,0 0 1 0 0,0 0-1 0 0,0 0 1 0 0,1 0-1 0 0,0 0 0 0 0,1 0 1 0 0,-1 0-1 0 0,1-1 1 0 0,0 1-1 0 0,0-1 1 0 0,1 1-1 0 0,0-1 1 0 0,-1 0-1 0 0,2 0 1 0 0,-1 0-1 0 0,1 0 1 0 0,0 0-1 0 0,0-1 1 0 0,0 0-1 0 0,0 0 1 0 0,1 0-1 0 0,0 0 0 0 0,2 1-12 0 0,4 0 113 0 0,1-1 0 0 0,-1-1 0 0 0,1 0 0 0 0,-1-1 0 0 0,1 0 0 0 0,0 0 0 0 0,-1-1 0 0 0,1-1 0 0 0,0 0 0 0 0,0-1 0 0 0,11-1-114 0 0,-8 1 132 0 0,5-3 43 0 0,-1 0 1 0 0,0-2-1 0 0,0 0 0 0 0,0-1 0 0 0,0-1 0 0 0,-1 0 0 0 0,-1-2 0 0 0,0 0 0 0 0,0-1 0 0 0,-1-1 0 0 0,0 0 0 0 0,-1-1 0 0 0,11-12-175 0 0,-12 12 148 0 0,0-2 1 0 0,-1 0 0 0 0,-1 0 0 0 0,0-1 0 0 0,-1-1-1 0 0,-1 0 1 0 0,1-3-149 0 0,-19 37-40 0 0,1 0-1 0 0,0 0 1 0 0,2 1-1 0 0,0 0 1 0 0,1 0-1 0 0,0 0 1 0 0,2 1 0 0 0,0-1-1 0 0,1 1 1 0 0,1-1-1 0 0,1 1 1 0 0,1 7 40 0 0,0-19-109 0 0,1-1 0 0 0,0 1 0 0 0,0 0 0 0 0,1-1 0 0 0,0 0-1 0 0,0 0 1 0 0,0 0 0 0 0,1-1 0 0 0,-1 1 0 0 0,2-1 0 0 0,-1 0 0 0 0,0 0 0 0 0,1-1 0 0 0,0 0 0 0 0,0 0 0 0 0,0 0 0 0 0,1 0 0 0 0,-1-1 0 0 0,1 0 0 0 0,4 0 109 0 0,86 23-9863 0 0,-81-25 4923 0 0,-5-1-285 0 0</inkml:trace>
  <inkml:trace contextRef="#ctx0" brushRef="#br0" timeOffset="84762.179">4954 1098 7418 0 0,'0'0'2223'0'0,"0"0"-406"0"0,0 0-135 0 0,0 0 84 0 0,0 0-42 0 0,0 0-331 0 0,0 0-463 0 0,0 0-349 0 0,0 0-204 0 0,0 0-130 0 0,0 0-87 0 0,0 0-47 0 0,0 0-32 0 0,-2 25-25 0 0,-5 77-25 0 0,11-62-151 0 0,3-34-265 0 0,5-3-2468 0 0,-7-11-6720 0 0,-4 2 1905 0 0</inkml:trace>
  <inkml:trace contextRef="#ctx0" brushRef="#br0" timeOffset="84927.77">4873 663 2505 0 0,'0'0'888'0'0,"0"0"-544"0"0,0 0-256 0 0,0 0-192 0 0,0 0-208 0 0,0 0-488 0 0,0 0-1257 0 0,0 0 1505 0 0</inkml:trace>
  <inkml:trace contextRef="#ctx0" brushRef="#br0" timeOffset="85609.727">3817 335 0 0 0,'0'0'347'0'0,"0"0"466"0"0,0 0 246 0 0,0 0 507 0 0,0 0 570 0 0,0 0 298 0 0,0 0-137 0 0,0 0-376 0 0,0 0-356 0 0,0 0-257 0 0,0 0-174 0 0,0 0-108 0 0,32 0-80 0 0,106 0-78 0 0,48-19 1499 0 0,29-21-1089 0 0,-185 33-979 0 0,-41-8 1521 0 0,-4 8-1793 0 0,-1 0 0 0 0,0 1 0 0 0,0 1 0 0 0,-1 0 0 0 0,1 1 0 0 0,-1 1 0 0 0,0 1 0 0 0,-7 0-27 0 0,12 0 15 0 0,-23-2-6 0 0,0-2 0 0 0,1-1 1 0 0,0-1-1 0 0,0-2 0 0 0,-3-3-9 0 0,35 13-38 0 0,0-1-1 0 0,0 1 1 0 0,0 0-1 0 0,0-1 1 0 0,0 1-1 0 0,0-1 1 0 0,0 0-1 0 0,1 0 1 0 0,-1 0-1 0 0,0 0 1 0 0,1 0-1 0 0,-1 0 1 0 0,1 0 0 0 0,-1 0-1 0 0,1-1 1 0 0,-1 1-1 0 0,1-1 1 0 0,0 1-1 0 0,0-1 1 0 0,-1 1-1 0 0,1-1 1 0 0,0 0-1 0 0,1 1 1 0 0,-1-1-1 0 0,0 0 1 0 0,0 0-1 0 0,1 0 1 0 0,-1 0-1 0 0,1 1 1 0 0,0-1-1 0 0,-1 0 1 0 0,1 0-1 0 0,0 0 1 0 0,0 0-1 0 0,0 0 1 0 0,0 0-1 0 0,1 0 1 0 0,-1 0-1 0 0,0 0 1 0 0,1 0-1 0 0,0 0 1 0 0,-1 1-1 0 0,1-1 1 0 0,0 0-1 0 0,0 0 1 0 0,0 1-1 0 0,0-1 1 0 0,0 0-1 0 0,0 1 1 0 0,0-1-1 0 0,1 1 1 0 0,1-2 38 0 0,73-47-4364 0 0,-21 26-4347 0 0,-26 14-1674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1.9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0,'0'0'425'0'0,"0"0"929"0"0,0 0 598 0 0,0 0 174 0 0,0 0-131 0 0,0 0-338 0 0,0 0-390 0 0,0 0-306 0 0,0 0-201 0 0,0 0-112 0 0,0 0-58 0 0,22-15-31 0 0,69-47-34 0 0,-31-5 784 0 0,-49 45-981 0 0,91-125 1151 0 0,-67 110-1133 0 0,-30 28-292 0 0,1 1 0 0 0,1 1 0 0 0,-1-1-1 0 0,1 1 1 0 0,1 0 0 0 0,-1 1-1 0 0,1 0 1 0 0,0 0 0 0 0,1 0-1 0 0,-1 1 1 0 0,1 0 0 0 0,0 1-1 0 0,0 0 1 0 0,0 1 0 0 0,1 0-1 0 0,0 0 1 0 0,-1 1 0 0 0,1 0-1 0 0,2 0-53 0 0,-9 4 32 0 0,0 0 0 0 0,0-1-1 0 0,-1 1 1 0 0,1 1-1 0 0,-1-1 1 0 0,1 0-1 0 0,-1 1 1 0 0,0-1 0 0 0,0 1-1 0 0,0-1 1 0 0,0 1-1 0 0,-1 0 1 0 0,1 0 0 0 0,-1 0-1 0 0,0 0 1 0 0,1 0-1 0 0,-1 0 1 0 0,-1 0-1 0 0,1 1 1 0 0,0-1 0 0 0,-1 0-1 0 0,0 0 1 0 0,1 1-1 0 0,-1-1 1 0 0,-1 0-1 0 0,1 1 1 0 0,0-1 0 0 0,-1 1-32 0 0,3 17 82 0 0,-1 0 0 0 0,-1 1 1 0 0,-1-1-1 0 0,0 1 0 0 0,-2-1 1 0 0,-1 0-1 0 0,0 0 0 0 0,-2 0 1 0 0,0-1-1 0 0,-1 0 0 0 0,-1 0 1 0 0,-1 0-1 0 0,-1-1 0 0 0,-1-1 1 0 0,0 0-1 0 0,-1 0 0 0 0,-1-1 1 0 0,-1 0-1 0 0,-3 2-82 0 0,16-19-1 0 0,-3 5-43 0 0,0 0 0 0 0,-1 0 0 0 0,1-1 0 0 0,-1 0 0 0 0,0 0 0 0 0,-1 0 1 0 0,1 0-1 0 0,-1-1 0 0 0,0 0 0 0 0,1 0 0 0 0,-1 0 0 0 0,-1-1 0 0 0,1 0 0 0 0,0 0 0 0 0,0 0 0 0 0,-1-1 0 0 0,1 0 0 0 0,-1 0 0 0 0,-2-1 44 0 0,6-1-128 0 0,0 0 0 0 0,1-1 1 0 0,-1 0-1 0 0,0 1 0 0 0,1-1 1 0 0,-1 0-1 0 0,1 0 0 0 0,0 0 1 0 0,-1 0-1 0 0,1-1 0 0 0,0 1 0 0 0,0-1 1 0 0,0 1-1 0 0,1-1 0 0 0,-1 0 1 0 0,1 1-1 0 0,-1-1 0 0 0,1 0 1 0 0,0 0-1 0 0,0 0 0 0 0,0 0 0 0 0,1 0 1 0 0,-1 0-1 0 0,1 0 0 0 0,0-2 128 0 0,-5-52-6111 0 0,5 25-1295 0 0,1 24 3202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2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22 589 5441 0 0,'0'0'3144'0'0,"0"0"-1742"0"0,0 0-564 0 0,0 0 65 0 0,0 0 201 0 0,0 0 40 0 0,0 0-159 0 0,0 0-321 0 0,-4 32-323 0 0,-10 95-198 0 0,11-76-247 0 0,11-32-1204 0 0,-1-16-7174 0 0,-5-3 2267 0 0</inkml:trace>
  <inkml:trace contextRef="#ctx0" brushRef="#br0" timeOffset="254.78">77 0 13067 0 0,'0'0'760'0'0,"0"0"-616"0"0,0 0-416 0 0,0 0 40 0 0,0 0 232 0 0,0 0 104 0 0,0 0-64 0 0,0 0-168 0 0,0 0-400 0 0,0 0-696 0 0,15 221-1465 0 0,-8-192-2616 0 0,-3-6 1568 0 0</inkml:trace>
  <inkml:trace contextRef="#ctx0" brushRef="#br0" timeOffset="449.667">269 762 6337 0 0,'0'0'3722'0'0,"0"0"-2046"0"0,0 0-746 0 0,0 0 75 0 0,0 0 240 0 0,0 0 82 0 0,0 0-169 0 0,0 0-283 0 0,0 0-245 0 0,12-33-163 0 0,40-107-105 0 0,-43 115-247 0 0,57-122 868 0 0,-65 146-997 0 0,-1-1 0 0 0,0 1-1 0 0,1 0 1 0 0,-1 0 0 0 0,1-1 0 0 0,-1 1-1 0 0,1 0 1 0 0,0 0 0 0 0,0 0-1 0 0,-1 0 1 0 0,1 0 0 0 0,0 0-1 0 0,0 0 1 0 0,0 0 0 0 0,0 0-1 0 0,0 0 1 0 0,0 1 0 0 0,0-1-1 0 0,0 0 1 0 0,0 1 0 0 0,1-1-1 0 0,-1 1 1 0 0,0-1 0 0 0,0 1-1 0 0,1 0 1 0 0,-1-1 0 0 0,0 1-1 0 0,0 0 1 0 0,1 0 0 0 0,-1 0-1 0 0,0 0 1 0 0,1 0 0 0 0,-1 0 0 0 0,0 0-1 0 0,0 0 1 0 0,1 1 0 0 0,-1-1-1 0 0,0 0 1 0 0,0 1 0 0 0,1-1-1 0 0,-1 1 1 0 0,0-1 0 0 0,0 1-1 0 0,0 0 1 0 0,0-1 0 0 0,0 1-1 0 0,0 0 1 0 0,0 0 0 0 0,0 0-1 0 0,0 0 1 0 0,0 0 0 0 0,0 0-1 0 0,0 0 1 0 0,-1 0 0 0 0,1 0-1 0 0,-1 0 1 0 0,1 1 0 0 0,0-1-1 0 0,-1 0 1 0 0,0 0 0 0 0,1 0 0 0 0,-1 1-1 0 0,0-1 1 0 0,0 0 0 0 0,1 1 14 0 0,13 55-324 0 0,-14-52 336 0 0,0 1 1 0 0,0-1-1 0 0,1 0 0 0 0,0 1 1 0 0,0-1-1 0 0,0 0 1 0 0,0 0-1 0 0,1 0 0 0 0,0 0 1 0 0,0 0-1 0 0,0 0 0 0 0,1 0 1 0 0,0-1-1 0 0,0 1 0 0 0,0-1 1 0 0,0 0-1 0 0,0 1 0 0 0,1-2 1 0 0,0 1-1 0 0,0 0 0 0 0,0-1 1 0 0,0 0-1 0 0,1 0 0 0 0,-1 0 1 0 0,1 0-1 0 0,0-1 0 0 0,0 0 1 0 0,0 0-1 0 0,0 0 0 0 0,2 0-12 0 0,1-2 146 0 0,-1-1 1 0 0,1 0-1 0 0,-1 0 0 0 0,0-1 0 0 0,0 0 0 0 0,0-1 0 0 0,0 1 1 0 0,0-1-1 0 0,0-1 0 0 0,0 1 0 0 0,-1-1 0 0 0,0 0 1 0 0,0-1-1 0 0,0 1 0 0 0,0-1 0 0 0,-1 0 0 0 0,0-1 0 0 0,0 1 1 0 0,0-1-1 0 0,-1 0 0 0 0,1 0 0 0 0,-2-1 0 0 0,1 1 0 0 0,-1-1 1 0 0,2-5-147 0 0,35-43-2660 0 0,-37 51 1083 0 0,2-3-5684 0 0,1 4-4044 0 0</inkml:trace>
  <inkml:trace contextRef="#ctx0" brushRef="#br0" timeOffset="718.592">1081 368 8890 0 0,'0'0'4090'0'0,"0"0"-2315"0"0,0 0-773 0 0,0 0-115 0 0,0 0-63 0 0,0 0-132 0 0,0 0-275 0 0,0 0-155 0 0,0 0-112 0 0,0 0-55 0 0,0 0-43 0 0,0 0-24 0 0,0 0-7 0 0,-22 27-10 0 0,-64 84-4 0 0,59-58-7 0 0,27-45-2 0 0,0-4 3 0 0,0 0-1 0 0,0 1 0 0 0,0-1 0 0 0,0 0 0 0 0,1 0 1 0 0,-1 0-1 0 0,1 0 0 0 0,0 0 0 0 0,0 0 0 0 0,0 0 1 0 0,1 0-1 0 0,0 0 0 0 0,-1-1 0 0 0,1 1 0 0 0,1 0 0 0 0,-1-1 1 0 0,0 0-1 0 0,1 1 0 0 0,0-1 0 0 0,0 0 0 0 0,0-1 1 0 0,0 1-1 0 0,0 0 0 0 0,0-1 0 0 0,1 1 0 0 0,-1-1 1 0 0,1 0-1 0 0,0 0 0 0 0,-1-1 0 0 0,1 1 0 0 0,0-1 1 0 0,0 0-1 0 0,0 0 0 0 0,0 0 0 0 0,3 0 0 0 0,12 3-246 0 0,0-2 0 0 0,1 0-1 0 0,-1-1 1 0 0,0 0 0 0 0,1-2 0 0 0,-1-1 0 0 0,0 0-1 0 0,14-4 247 0 0,-9-5-3519 0 0,-10 1-2830 0 0,-9 6-1021 0 0</inkml:trace>
  <inkml:trace contextRef="#ctx0" brushRef="#br0" timeOffset="1088.745">1388 670 24 0 0,'0'0'3130'0'0,"0"0"-577"0"0,0 0-292 0 0,0 0-63 0 0,0 0-120 0 0,0 0-228 0 0,0 0-315 0 0,0 0-362 0 0,0 0-331 0 0,0 0-239 0 0,0 0-145 0 0,32-29-96 0 0,95-92-28 0 0,-86 68 126 0 0,-40 43-326 0 0,0 8-118 0 0,1 0 1 0 0,-1 0-1 0 0,0 0 0 0 0,0 0 1 0 0,0 0-1 0 0,0-1 0 0 0,0 1 1 0 0,0 0-1 0 0,0-1 0 0 0,-1 1 1 0 0,0-1-1 0 0,1 1 0 0 0,-1 0 1 0 0,0-1-1 0 0,0 1 0 0 0,0-1 1 0 0,0 1-1 0 0,-1-1 0 0 0,1 1 1 0 0,-1-1-1 0 0,1 1 0 0 0,-1 0 1 0 0,0-1-1 0 0,0 1 0 0 0,0 0 1 0 0,0 0-1 0 0,0 0 0 0 0,-1 0 1 0 0,1 0-1 0 0,-1 0 0 0 0,1 0 1 0 0,-1 0-1 0 0,0 0 0 0 0,0 1 1 0 0,1-1-1 0 0,-1 1 0 0 0,0-1 1 0 0,-1 1-1 0 0,1 0 0 0 0,0 0 1 0 0,0 0-1 0 0,0 0 0 0 0,-1 0 1 0 0,1 0-1 0 0,0 0 0 0 0,-1 1 1 0 0,1 0-1 0 0,-1-1 0 0 0,1 1 1 0 0,-1 0-1 0 0,1 0 0 0 0,-1 0 1 0 0,0 0-18 0 0,-7 6-67 0 0,0 0 0 0 0,1 1-1 0 0,0 0 1 0 0,0 0-1 0 0,1 0 1 0 0,0 1 0 0 0,0 1-1 0 0,1-1 1 0 0,0 1-1 0 0,0 1 1 0 0,1-1 0 0 0,1 1-1 0 0,-1 0 1 0 0,1 1 68 0 0,-1 2-57 0 0,0 0 1 0 0,0 1 0 0 0,2 0-1 0 0,-1 0 1 0 0,2 0-1 0 0,0 0 1 0 0,0 0-1 0 0,2 1 1 0 0,0-1-1 0 0,0 1 1 0 0,1 0-1 0 0,1-1 57 0 0,0-10-4 0 0,0 0 1 0 0,0 0-1 0 0,1 0 0 0 0,-1 0 0 0 0,1-1 0 0 0,0 1 0 0 0,0 0 0 0 0,0-1 0 0 0,0 0 0 0 0,0 1 0 0 0,1-1 0 0 0,0 0 0 0 0,-1 0 0 0 0,1 0 0 0 0,1-1 0 0 0,-1 1 0 0 0,0-1 0 0 0,0 0 0 0 0,1 0 0 0 0,-1 0 0 0 0,1 0 0 0 0,0 0 0 0 0,0-1 0 0 0,0 0 0 0 0,-1 0 0 0 0,3 1 4 0 0,108 12 175 0 0,19-28-175 0 0,-49-15-3376 0 0,-62 18-2200 0 0,-6 6-4769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0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357 295 0 0 0,'0'0'1300'0'0,"0"0"223"0"0,11-6-26 0 0,32-19-112 0 0,-39 9 3291 0 0,-33 7-2273 0 0,28 9-2242 0 0,-133-3 3291 0 0,120 5-3422 0 0,-1 0-1 0 0,1 0 1 0 0,-1 2 0 0 0,1 0-1 0 0,0 0 1 0 0,0 1 0 0 0,1 1-1 0 0,-4 2-29 0 0,-48 36-61 0 0,44-18-86 0 0,9 18-330 0 0,50-29 537 0 0,105-8 97 0 0,-141-7-150 0 0,-1-1 0 0 0,1 1 0 0 0,-1-1 0 0 0,1 1-1 0 0,0 0 1 0 0,-1-1 0 0 0,1 1 0 0 0,-1 0 0 0 0,1 0 0 0 0,0 0 0 0 0,-1 1-1 0 0,1-1 1 0 0,-1 0 0 0 0,1 0 0 0 0,0 1 0 0 0,-1-1 0 0 0,1 1 0 0 0,-1 0-1 0 0,1-1 1 0 0,-1 1 0 0 0,0 0 0 0 0,1 0 0 0 0,-1 0 0 0 0,0 0 0 0 0,1 0 0 0 0,-1 0-1 0 0,0 0 1 0 0,0 0 0 0 0,0 0 0 0 0,0 1 0 0 0,0-1 0 0 0,0 0 0 0 0,-1 1-1 0 0,1-1 1 0 0,0 1 0 0 0,-1-1 0 0 0,1 1 0 0 0,-1-1 0 0 0,1 1 0 0 0,-1 0-1 0 0,0-1 1 0 0,1 1 0 0 0,-1-1 0 0 0,0 1 0 0 0,0 0 0 0 0,0-1 0 0 0,0 1 0 0 0,-1-1-1 0 0,1 1 1 0 0,0 0 0 0 0,-1-1 0 0 0,1 1 0 0 0,-1-1 0 0 0,0 1 0 0 0,0 0-7 0 0,-70 63 217 0 0,53-52-193 0 0,-2 1-11 0 0,1-2-2 0 0,1 1 0 0 0,0 1 1 0 0,1 1-1 0 0,1 0 0 0 0,0 2 0 0 0,-6 8-11 0 0,20-22-3 0 0,0 0 1 0 0,1 1 0 0 0,-1-1-1 0 0,0 1 1 0 0,1-1-1 0 0,0 1 1 0 0,0 0-1 0 0,0-1 1 0 0,0 1-1 0 0,0 0 1 0 0,1 0-1 0 0,0 0 1 0 0,0-1-1 0 0,0 1 1 0 0,0 0-1 0 0,0 0 1 0 0,1 0-1 0 0,0 0 1 0 0,0-1 0 0 0,0 1-1 0 0,0 0 1 0 0,0-1-1 0 0,1 1 1 0 0,0-1-1 0 0,0 1 1 0 0,0-1-1 0 0,0 0 1 0 0,0 0-1 0 0,0 0 1 0 0,1 0-1 0 0,0 0 1 0 0,-1-1-1 0 0,1 1 1 0 0,2 0 2 0 0,44 37 39 0 0,-35-33-17 0 0,-1-2 1 0 0,1 1-1 0 0,0-2 1 0 0,0 0-1 0 0,0 0 1 0 0,0-2-1 0 0,1 1 1 0 0,-1-2-1 0 0,1 0 1 0 0,9-1-23 0 0,14-27-2036 0 0,-14-48-9282 0 0,-22 59 8234 0 0,0 2 2477 0 0</inkml:trace>
  <inkml:trace contextRef="#ctx0" brushRef="#br0" timeOffset="283.613">103 0 0 0 0,'0'0'293'0'0,"0"0"1178"0"0,0 0 422 0 0,0 0-26 0 0,0 0-141 0 0,0 0-126 0 0,9 37-181 0 0,29 118-214 0 0,-17-70-237 0 0,-3 2-1 0 0,-4 0 0 0 0,-4 0 0 0 0,-1 89-967 0 0,5 200-1296 0 0,-12-351-833 0 0,5-9-4537 0 0,-5-12 1414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55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1494 217 2224 0 0,'0'0'2440'0'0,"0"0"-448"0"0,0 0-31 0 0,0 0 214 0 0,0 0-35 0 0,0 0-274 0 0,0 0-415 0 0,0 0-348 0 0,0 0-232 0 0,35-4-171 0 0,111-15-120 0 0,62-17 807 0 0,-67 11-2805 0 0,-123 21-1321 0 0,-16 4-1296 0 0,-1 0-3448 0 0,-1 0 7370 0 0,0 0-4989 0 0</inkml:trace>
  <inkml:trace contextRef="#ctx0" brushRef="#br0" timeOffset="253.778">1529 453 9002 0 0,'0'0'1864'0'0,"0"0"-399"0"0,0 0-25 0 0,0 0-104 0 0,0 0-88 0 0,0 0-239 0 0,0 0-297 0 0,207 7-208 0 0,-169-14-192 0 0,8-1-152 0 0,0 1-160 0 0,-2-4-272 0 0,1 0-384 0 0,-1 4-736 0 0,-9-4-1497 0 0,-6 3-2808 0 0,-12 1-2449 0 0</inkml:trace>
  <inkml:trace contextRef="#ctx0" brushRef="#br0" timeOffset="-31505.312">386 29 232 0 0,'0'0'1844'0'0,"0"0"-634"0"0,0 0-451 0 0,0 0-98 0 0,0 0 124 0 0,0 0 176 0 0,0 0 97 0 0,0 0-69 0 0,0 0-199 0 0,0 0-200 0 0,0 0-145 0 0,-15-5-53 0 0,-50-14 5 0 0,60 17-251 0 0,-1 1-1 0 0,0 0 1 0 0,0 1-1 0 0,0-1 1 0 0,1 1-1 0 0,-1 1 1 0 0,0-1-1 0 0,0 1 1 0 0,1-1-1 0 0,-1 2 1 0 0,0-1-1 0 0,1 1 1 0 0,-1 0-1 0 0,1 0 1 0 0,-1 0-1 0 0,1 1 1 0 0,0-1-1 0 0,0 2 1 0 0,0-1-1 0 0,1 0 1 0 0,-1 1-1 0 0,1 0 1 0 0,-4 4-146 0 0,-7 3 231 0 0,3-2-166 0 0,-1 1 0 0 0,1 0 0 0 0,0 1 0 0 0,1 0 0 0 0,1 1 0 0 0,0 0 0 0 0,0 1 0 0 0,1 0 0 0 0,1 0 0 0 0,0 1 0 0 0,1 0 0 0 0,0 0 1 0 0,1 1-1 0 0,1 0 0 0 0,0 0 0 0 0,1 1 0 0 0,1-1 0 0 0,0 1 0 0 0,1-1 0 0 0,1 1 0 0 0,0 3-65 0 0,2-15 41 0 0,0-1 0 0 0,-1 0 0 0 0,1 0 0 0 0,1 0 0 0 0,-1 0 0 0 0,0 0 0 0 0,1 0 0 0 0,-1 0 0 0 0,1 0-1 0 0,0-1 1 0 0,0 1 0 0 0,0-1 0 0 0,0 1 0 0 0,1-1 0 0 0,-1 0 0 0 0,1 1 0 0 0,-1-1 0 0 0,1-1 0 0 0,0 1 0 0 0,0 0 0 0 0,0-1 0 0 0,0 1 0 0 0,0-1 0 0 0,0 0 0 0 0,0 0 0 0 0,0 0 0 0 0,0 0 0 0 0,1-1 0 0 0,-1 0 0 0 0,0 1 0 0 0,3-1-41 0 0,2 1 119 0 0,-1-1 0 0 0,1 0 0 0 0,0 0 0 0 0,0-1 0 0 0,-1 0 0 0 0,1 0 0 0 0,0 0 0 0 0,-1-1 0 0 0,1-1 1 0 0,-1 1-1 0 0,0-1 0 0 0,0 0 0 0 0,3-2-119 0 0,20-18 221 0 0,-2-2 1 0 0,-1 0-1 0 0,-1-2 1 0 0,-1-1-1 0 0,-2-1 1 0 0,-1-1-1 0 0,-1 0 1 0 0,-1-2-1 0 0,13-30-221 0 0,-1-4 263 0 0,-32 65-252 0 0,0 1-43 0 0,0 6-166 0 0,-1 49 76 0 0,-1-25 30 0 0,1-1 0 0 0,2 0 0 0 0,1 1 1 0 0,1-1-1 0 0,2 0 0 0 0,0-1 0 0 0,2 1 0 0 0,2 0 92 0 0,27 37-2666 0 0,-20-48-936 0 0,3-5-3633 0 0,-11-9 683 0 0</inkml:trace>
  <inkml:trace contextRef="#ctx0" brushRef="#br0" timeOffset="-679.17">951 258 7234 0 0,'0'0'1695'0'0,"0"0"-332"0"0,0 0-69 0 0,0 0 184 0 0,0 0 126 0 0,0 0-158 0 0,0 0-359 0 0,0 0-388 0 0,0 0-320 0 0,0 0-191 0 0,0 0-99 0 0,-1 6-12 0 0,-88 212 627 0 0,60-104-820 0 0,30-112 159 0 0,0 1 0 0 0,1 0 0 0 0,-1-1-1 0 0,1 1 1 0 0,0-1 0 0 0,0 1 0 0 0,0-1-1 0 0,0 0 1 0 0,0 0 0 0 0,0 0-1 0 0,1 0 1 0 0,-1 0 0 0 0,1-1 0 0 0,-1 1-1 0 0,1-1 1 0 0,0 0 0 0 0,-1 1 0 0 0,1-1-1 0 0,0 0 1 0 0,0-1 0 0 0,0 1-1 0 0,0 0 1 0 0,0-1 0 0 0,0 0 0 0 0,0 0-1 0 0,3 0-42 0 0,3 2 57 0 0,1 0-1 0 0,0-1 0 0 0,-1 0 1 0 0,1-1-1 0 0,0 0 0 0 0,0-1 1 0 0,-1 0-1 0 0,1 0 0 0 0,0-1 1 0 0,-1-1-1 0 0,1 1 0 0 0,-1-2 0 0 0,9-3-56 0 0,-8 2-226 0 0,3-6-2985 0 0,-11 4-1810 0 0,-2-2-3477 0 0,0 8 4390 0 0</inkml:trace>
  <inkml:trace contextRef="#ctx0" brushRef="#br0" timeOffset="-416.173">699 427 4457 0 0,'0'0'1971'0'0,"0"0"-417"0"0,0 0-257 0 0,0 0 36 0 0,0 0 106 0 0,0 0-46 0 0,0 0-199 0 0,0 0-229 0 0,0 0-221 0 0,0 0-150 0 0,0 0-94 0 0,0 0-68 0 0,22 2-72 0 0,103 7 43 0 0,-110-9-686 0 0,52-2-1292 0 0,-25-7-8013 0 0,-33 5 2398 0 0</inkml:trace>
  <inkml:trace contextRef="#ctx0" brushRef="#br0" timeOffset="4405.282">1244 618 0 0 0,'0'0'641'0'0,"0"0"416"0"0,0 0 246 0 0,0 0 241 0 0,0 0 119 0 0,0 0-137 0 0,0 0-331 0 0,0 0-363 0 0,0 0-247 0 0,0 0-98 0 0,0 0 20 0 0,0 0 54 0 0,0 0 51 0 0,0 4 3479 0 0,-4 15-3077 0 0,-2 2-800 0 0,0 1 0 0 0,1 0-1 0 0,1 0 1 0 0,1 0-1 0 0,1 0 1 0 0,1 0-1 0 0,1 12-213 0 0,0-32-10 0 0,0 0 1 0 0,1-1-1 0 0,-1 1 0 0 0,1 0 0 0 0,0-1 0 0 0,-1 1 0 0 0,1-1 0 0 0,0 1 0 0 0,0-1 0 0 0,0 1 0 0 0,0-1 0 0 0,0 0 0 0 0,0 1 0 0 0,1-1 1 0 0,-1 0-1 0 0,0 0 0 0 0,1 0 0 0 0,-1 0 0 0 0,1 0 0 0 0,-1 0 0 0 0,1 0 0 0 0,-1-1 0 0 0,1 1 0 0 0,-1 0 0 0 0,1-1 0 0 0,0 0 0 0 0,-1 1 1 0 0,1-1-1 0 0,0 0 0 0 0,0 0 0 0 0,-1 1 0 0 0,1-1 0 0 0,0-1 0 0 0,-1 1 0 0 0,1 0 0 0 0,0 0 0 0 0,0-1 0 0 0,-1 1 0 0 0,1-1 0 0 0,-1 1 1 0 0,1-1-1 0 0,0 0 0 0 0,-1 1 0 0 0,1-1 0 0 0,-1 0 0 0 0,0 0 0 0 0,1 0 0 0 0,-1 0 0 0 0,0-1 0 0 0,1 1 0 0 0,-1 0 0 0 0,0 0 0 0 0,0-1 1 0 0,0 1-1 0 0,0-1 0 0 0,0 1 0 0 0,-1-1 0 0 0,1 1 0 0 0,0-2 10 0 0,18-39-4624 0 0,-15 12-4742 0 0,-4 22 4828 0 0</inkml:trace>
  <inkml:trace contextRef="#ctx0" brushRef="#br0" timeOffset="4656.626">1207 350 1912 0 0,'0'0'1199'0'0,"0"0"20"0"0,0 0 283 0 0,0 0 346 0 0,0 0 173 0 0,0 0-221 0 0,0 0-426 0 0,0 0-417 0 0,0 0-297 0 0,0 0-161 0 0,0 0-111 0 0,0 0-62 0 0,-2 14-61 0 0,-6 43-54 0 0,8-56-233 0 0,0 0 0 0 0,0 0 0 0 0,0 0 0 0 0,0 0 0 0 0,1-1 0 0 0,-1 1 0 0 0,0 0 0 0 0,0 0 0 0 0,1 0 0 0 0,-1 0 0 0 0,0 0 0 0 0,1 0 0 0 0,-1 0 0 0 0,1-1 0 0 0,-1 1 0 0 0,1 0 0 0 0,0 0 0 0 0,-1-1 0 0 0,1 1 0 0 0,0 0 0 0 0,-1-1 0 0 0,1 1 0 0 0,0-1 0 0 0,0 1 0 0 0,-1-1 0 0 0,1 1 0 0 0,0-1 0 0 0,0 0 0 0 0,0 1 0 0 0,0-1 0 0 0,0 0 0 0 0,0 1 0 0 0,0-1 0 0 0,0 0 0 0 0,0 0 0 0 0,-1 0 0 0 0,1 0 0 0 0,0 0 0 0 0,0 0 0 0 0,0 0 0 0 0,0-1 0 0 0,0 1 0 0 0,0 0 0 0 0,0 0 0 0 0,0-1 0 0 0,0 1 0 0 0,0 0 0 0 0,-1-1 0 0 0,2 0 22 0 0,17-21-7673 0 0,-18 20 6078 0 0,3-5-4240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582 1 0 0 0,'0'0'1496'0'0,"0"0"355"0"0,0 0 62 0 0,0 0-194 0 0,0 0-259 0 0,0 0-197 0 0,0 0-89 0 0,0 0-34 0 0,0 0 5 0 0,3 5-50 0 0,-1-1-892 0 0,0 0 0 0 0,0 0 0 0 0,-1 0 0 0 0,0 0 0 0 0,1 1-1 0 0,-1-1 1 0 0,0 0 0 0 0,-1 1 0 0 0,1-1 0 0 0,-1 0 0 0 0,0 1 0 0 0,0-1-1 0 0,0 1 1 0 0,-1-1 0 0 0,0 0 0 0 0,0 1 0 0 0,0-1 0 0 0,0 0 0 0 0,-1 2-203 0 0,-8 20 246 0 0,-1 0 1 0 0,-1-2 0 0 0,0 1-1 0 0,-3-2 1 0 0,0 1 0 0 0,-1-2 0 0 0,-1 0-1 0 0,-12 11-246 0 0,4-6-47 0 0,-1-1-1 0 0,-1-2 0 0 0,-1 0 0 0 0,-1-2 1 0 0,-1-1-1 0 0,-1-2 0 0 0,0-1 0 0 0,-2-1 1 0 0,0-2-1 0 0,-12 3 48 0 0,42-16-42 0 0,0 0 0 0 0,0-1 1 0 0,0 0-1 0 0,0 1 0 0 0,0-1 0 0 0,0-1 1 0 0,0 1-1 0 0,-1 0 0 0 0,1-1 0 0 0,0 1 0 0 0,-1-1 1 0 0,1 0-1 0 0,0 0 0 0 0,-1 0 0 0 0,1-1 1 0 0,0 1-1 0 0,-1-1 0 0 0,1 0 0 0 0,0 0 1 0 0,0 0-1 0 0,0 0 0 0 0,0-1 0 0 0,0 1 1 0 0,0-1-1 0 0,0 1 0 0 0,0-1 0 0 0,1 0 0 0 0,-1 0 1 0 0,1-1-1 0 0,-1 1 0 0 0,1 0 0 0 0,0-1 1 0 0,0 0-1 0 0,0 1 0 0 0,0-1 0 0 0,0 0 1 0 0,1 0-1 0 0,-1 0 0 0 0,1 0 0 0 0,0 0 1 0 0,-1-2 40 0 0,1-13-16 0 0,0 0-1 0 0,2 0 0 0 0,0 0 0 0 0,1 0 0 0 0,1 0 0 0 0,0 0 0 0 0,2 1 0 0 0,0 0 0 0 0,0-1 0 0 0,2 2 0 0 0,0-1 1 0 0,1 1-1 0 0,1 0 0 0 0,9-13 18 0 0,-17 26 39 0 0,0 0 1 0 0,0 0 0 0 0,0 0-1 0 0,1 0 1 0 0,-1 0-1 0 0,1 0 1 0 0,0 0 0 0 0,0 0-1 0 0,0 1 1 0 0,0-1 0 0 0,0 1-1 0 0,1-1 1 0 0,-1 1-1 0 0,1 0 1 0 0,-1 0 0 0 0,1 0-1 0 0,0 0 1 0 0,0 1 0 0 0,0-1-1 0 0,0 1 1 0 0,0-1-1 0 0,0 1 1 0 0,0 0 0 0 0,1 0-1 0 0,-1 1 1 0 0,0-1-1 0 0,0 1 1 0 0,1-1 0 0 0,-1 1-1 0 0,0 0 1 0 0,1 1 0 0 0,-1-1-1 0 0,0 0 1 0 0,1 1-1 0 0,-1 0 1 0 0,0 0 0 0 0,0 0-1 0 0,0 0 1 0 0,1 0-1 0 0,-1 0 1 0 0,2 3-40 0 0,57 61 819 0 0,-40-40-488 0 0,0-1 0 0 0,2 0-1 0 0,1-2 1 0 0,0-1 0 0 0,2-1-1 0 0,26 15-330 0 0,175 62 810 0 0,-188-91-1646 0 0,-26-5-3162 0 0,-1-1-5395 0 0,-9 0 739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 7586 0 0,'0'0'1368'0'0,"0"0"-504"0"0,0 0-37 0 0,0 0 300 0 0,0 0 300 0 0,0 0 49 0 0,0 0-277 0 0,0 0-372 0 0,0 0-319 0 0,0 0-209 0 0,0 0-113 0 0,0 0-76 0 0,0 0-48 0 0,-7 32-18 0 0,-22 101-26 0 0,22-59-381 0 0,16-60-2409 0 0,-1-16-8666 0 0,-6 1 8083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4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1 9450 0 0,'0'0'2171'0'0,"0"0"-340"0"0,0 0-84 0 0,0 0-14 0 0,0 0-41 0 0,0 0-222 0 0,0 0-398 0 0,0 0-307 0 0,0 0-234 0 0,0 0-145 0 0,0 0-85 0 0,0 0-53 0 0,-24 32-20 0 0,24-32-210 0 0,-7 3-1740 0 0,5-5-3142 0 0,4-2-3738 0 0,-1 1 147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2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30 0 0 0,'0'0'307'0'0,"0"0"889"0"0,0 0 208 0 0,0 0 233 0 0,0 0 283 0 0,0 0 215 0 0,0 0-92 0 0,0 0-349 0 0,0 0-424 0 0,0 0-354 0 0,0 0-211 0 0,0 0-105 0 0,-7 3-46 0 0,6-3-543 0 0,-1 1 57 0 0,1 0-1 0 0,-1-1 1 0 0,0 1-1 0 0,0 0 1 0 0,1 0-1 0 0,-1 0 1 0 0,1 0-1 0 0,-1 1 1 0 0,1-1-1 0 0,0 0 1 0 0,-1 1 0 0 0,1-1-1 0 0,0 1 1 0 0,0-1-1 0 0,0 1 1 0 0,0-1-1 0 0,0 1 1 0 0,0 0-1 0 0,0 0 1 0 0,1-1-1 0 0,-1 1 1 0 0,0 0-1 0 0,1 0 1 0 0,0 0-1 0 0,-1 0 1 0 0,1-1-1 0 0,0 1 1 0 0,0 0-1 0 0,0 0 1 0 0,0 0-1 0 0,1 1-67 0 0,6 147 2213 0 0,-26 45-1873 0 0,-32-18-215 0 0,45-162-20 0 0,3-20 376 0 0,7-36-455 0 0,1 0 0 0 0,2 0 1 0 0,2 0-1 0 0,1 1 0 0 0,3 1 1 0 0,1 0-1 0 0,1 0 1 0 0,3 1-1 0 0,1 1 0 0 0,1 1 1 0 0,2 1-1 0 0,2 1 0 0 0,18-20-26 0 0,35 3-37 0 0,-76 50 35 0 0,0 1-1 0 0,-1-1 1 0 0,1 0 0 0 0,0 1-1 0 0,0-1 1 0 0,0 1-1 0 0,0-1 1 0 0,0 1 0 0 0,0-1-1 0 0,0 1 1 0 0,0 0 0 0 0,0-1-1 0 0,0 1 1 0 0,0 0-1 0 0,0 0 1 0 0,0 0 0 0 0,0 0-1 0 0,0 0 1 0 0,0 0 0 0 0,0 0-1 0 0,0 0 1 0 0,0 0 0 0 0,0 1-1 0 0,0-1 1 0 0,0 0-1 0 0,0 1 1 0 0,0-1 0 0 0,0 0-1 0 0,0 1 1 0 0,0-1 0 0 0,0 1-1 0 0,0 0 1 0 0,-1-1-1 0 0,1 1 1 0 0,0 0 0 0 0,0-1-1 0 0,-1 1 1 0 0,1 0 0 0 0,0 0-1 0 0,-1 0 1 0 0,1 0-1 0 0,-1 0 1 0 0,1-1 0 0 0,-1 1-1 0 0,1 0 1 0 0,-1 0 0 0 0,0 0-1 0 0,1 0 1 0 0,-1 0-1 0 0,0 0 1 0 0,0 1 0 0 0,0-1-1 0 0,0 0 1 0 0,0 0 2 0 0,-20 150 32 0 0,17-139-125 0 0,-3 30-536 0 0,20-18-2903 0 0,10-8-8091 0 0,-18-14 5542 0 0</inkml:trace>
  <inkml:trace contextRef="#ctx0" brushRef="#br0" timeOffset="285.533">580 475 1488 0 0,'0'0'1451'0'0,"0"0"-240"0"0,0 0 160 0 0,0 0 408 0 0,0 0 283 0 0,0 0-7 0 0,0 0-309 0 0,0 0-431 0 0,0 0-335 0 0,0 0-245 0 0,0 0-162 0 0,0 0-102 0 0,0 0-123 0 0,-6 33-108 0 0,-19 99-74 0 0,19-62-20 0 0,6-65 782 0 0,3-6-15808 0 0,-2-2 10695 0 0</inkml:trace>
  <inkml:trace contextRef="#ctx0" brushRef="#br0" timeOffset="535.94">725 140 3393 0 0,'0'0'1567'0'0,"0"0"-275"0"0,0 0 27 0 0,0 0 135 0 0,0 0 58 0 0,0 0-148 0 0,0 0-325 0 0,0 0-321 0 0,0 0-242 0 0,0 0-140 0 0,0 0-84 0 0,0 0-55 0 0,0 0-34 0 0,-11 7-44 0 0,-33 20-25 0 0,40-24-5290 0 0,18-10-595 0 0,-14 7 4810 0 0,3-1-2346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11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259 534 0 0 0,'0'0'669'0'0,"0"0"176"0"0,12-3 19 0 0,106-37 4017 0 0,-30 3 1666 0 0,-92 32-1599 0 0,-44-5-4381 0 0,14 11-518 0 0,-1 2-1 0 0,0 2 0 0 0,1 1 1 0 0,0 2-1 0 0,0 1 0 0 0,1 2 0 0 0,0 1 1 0 0,1 2-1 0 0,0 1 0 0 0,-3 4-48 0 0,32-19-10 0 0,1 1 0 0 0,0 0 0 0 0,0 0 0 0 0,0 0-1 0 0,0 0 1 0 0,0 0 0 0 0,1 0 0 0 0,-1 0 0 0 0,0 1 0 0 0,0-1 0 0 0,1 1-1 0 0,-1-1 1 0 0,1 1 0 0 0,-1 0 0 0 0,1-1 0 0 0,0 1 0 0 0,0 0-1 0 0,0 0 1 0 0,0 0 0 0 0,0 0 0 0 0,0 0 0 0 0,0 0 0 0 0,1 0 0 0 0,-1 1-1 0 0,1-1 1 0 0,-1 0 0 0 0,1 0 0 0 0,0 0 0 0 0,0 1 0 0 0,0-1 0 0 0,0 2 9 0 0,61 26 15 0 0,-51-27 7 0 0,192 34 183 0 0,-200-36-196 0 0,-1 0 0 0 0,1 0 0 0 0,-1 0 0 0 0,0 0 0 0 0,1 0-1 0 0,-1 0 1 0 0,0 1 0 0 0,0-1 0 0 0,0 0 0 0 0,0 1 0 0 0,0-1 0 0 0,0 1 0 0 0,0 0-1 0 0,0-1 1 0 0,-1 1 0 0 0,1-1 0 0 0,-1 1 0 0 0,1 0 0 0 0,-1 0 0 0 0,0-1 0 0 0,1 1-1 0 0,-1 0 1 0 0,0 0 0 0 0,0-1 0 0 0,0 1 0 0 0,-1 0 0 0 0,1 0 0 0 0,0-1 0 0 0,-1 1-1 0 0,1 0 1 0 0,-1-1 0 0 0,1 1 0 0 0,-1 0 0 0 0,0-1 0 0 0,1 1 0 0 0,-1-1 0 0 0,0 1-1 0 0,0-1 1 0 0,0 1 0 0 0,-1-1 0 0 0,1 0 0 0 0,0 0 0 0 0,0 1 0 0 0,-1-1-1 0 0,1 0 1 0 0,-1 0 0 0 0,1 0 0 0 0,-1 0 0 0 0,1-1 0 0 0,-1 1 0 0 0,1 0 0 0 0,-1-1-8 0 0,-148 99 246 0 0,122-82-214 0 0,22-15-28 0 0,-1 1 0 0 0,1 0-1 0 0,0 0 1 0 0,0 1 0 0 0,0 0-1 0 0,0 0 1 0 0,1 0 0 0 0,0 1-1 0 0,-1-1 1 0 0,1 1 0 0 0,1 1 0 0 0,-1-1-1 0 0,1 1 1 0 0,0-1 0 0 0,0 1-1 0 0,1 0 1 0 0,0 1 0 0 0,0-1 0 0 0,0 1-1 0 0,1-1 1 0 0,0 1 0 0 0,0 1-4 0 0,4-4 4 0 0,-1 0-1 0 0,1 0 1 0 0,1-1 0 0 0,-1 1 0 0 0,0-1 0 0 0,1 0 0 0 0,0 1-1 0 0,0-1 1 0 0,0-1 0 0 0,0 1 0 0 0,0 0 0 0 0,1-1 0 0 0,-1 1-1 0 0,1-1 1 0 0,0 0 0 0 0,-1 0 0 0 0,1-1 0 0 0,0 1 0 0 0,0-1-1 0 0,0 0 1 0 0,0 0 0 0 0,0 0 0 0 0,1 0 0 0 0,0-1-4 0 0,153 12-16 0 0,-114-13-283 0 0,27-22-3681 0 0,-53 6-839 0 0,-6-5-3344 0 0,-9 11 4850 0 0</inkml:trace>
  <inkml:trace contextRef="#ctx0" brushRef="#br0" timeOffset="298.372">207 0 4169 0 0,'0'0'1472'0'0,"0"0"-324"0"0,0 0-199 0 0,0 0 84 0 0,0 0 309 0 0,0 0 317 0 0,0 0 72 0 0,0 0-148 0 0,0 0-268 0 0,0 0-328 0 0,0 0-279 0 0,0 0-168 0 0,-5 37-65 0 0,-15 119-35 0 0,16 36 561 0 0,4-77-747 0 0,-13 364-336 0 0,6-391-1774 0 0,3 0 0 0 0,6 71 1856 0 0,13-82-4057 0 0,2-29-4341 0 0,-13-36 3841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22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41 498 0 0 0,'0'0'1074'0'0,"0"0"278"0"0,0 0-52 0 0,0 0-372 0 0,0 0-490 0 0,0 0-352 0 0,0 0-110 0 0,7 8 594 0 0,60 282 3299 0 0,-40-139-3229 0 0,-26-151-603 0 0,-1 1 1 0 0,0-1-1 0 0,0 1 0 0 0,1-1 1 0 0,-1 1-1 0 0,0-1 0 0 0,0 1 1 0 0,0-1-1 0 0,0 1 1 0 0,1-1-1 0 0,-1 1 0 0 0,0-1 1 0 0,0 1-1 0 0,0-1 0 0 0,0 1 1 0 0,0-1-1 0 0,-1 1 0 0 0,1-1 1 0 0,0 1-1 0 0,0-1 1 0 0,0 1-1 0 0,0-1 0 0 0,0 1 1 0 0,-1-1-1 0 0,1 1 0 0 0,0-1 1 0 0,0 1-1 0 0,-1-1 0 0 0,1 0 1 0 0,0 1-1 0 0,-1-1 1 0 0,1 0-1 0 0,-1 1 0 0 0,1-1 1 0 0,0 0-1 0 0,-1 1 0 0 0,1-1 1 0 0,-1 0-1 0 0,1 1 0 0 0,-1-1 1 0 0,1 0-1 0 0,-1 0 1 0 0,1 0-1 0 0,-1 0 0 0 0,1 0 1 0 0,-1 1-1 0 0,1-1 0 0 0,-1 0 1 0 0,1 0-1 0 0,-1 0 1 0 0,1 0-1 0 0,-1 0 0 0 0,1 0 1 0 0,-1-1-38 0 0,1 1 210 0 0,-8-19 661 0 0,5-12-685 0 0,0-1 0 0 0,2 1 0 0 0,2-1-1 0 0,0 0 1 0 0,2 1 0 0 0,2-1 0 0 0,1 1 0 0 0,1 0 0 0 0,6-13-186 0 0,1 2 215 0 0,1 1 1 0 0,3 1 0 0 0,1 0 0 0 0,2 2-1 0 0,5-6-215 0 0,-24 40 37 0 0,0 0-1 0 0,0 1 0 0 0,0 0 1 0 0,0-1-1 0 0,1 1 0 0 0,0 0 1 0 0,-1 0-1 0 0,1 0 0 0 0,0 0 1 0 0,0 0-1 0 0,1 1 0 0 0,-1 0 1 0 0,1-1-1 0 0,-1 1 0 0 0,1 1 1 0 0,-1-1-1 0 0,1 0 0 0 0,0 1 1 0 0,0 0-1 0 0,0 0 0 0 0,0 0 1 0 0,0 0-1 0 0,0 1 0 0 0,0-1 1 0 0,2 1-37 0 0,-1 3 21 0 0,-1 1 1 0 0,0 0-1 0 0,0 0 1 0 0,-1 0-1 0 0,1 0 1 0 0,-1 0-1 0 0,0 1 1 0 0,0-1-1 0 0,0 1 1 0 0,0 0-1 0 0,-1 0 1 0 0,0 0-1 0 0,0 0 1 0 0,0 1-22 0 0,-1-3 8 0 0,16 56 130 0 0,-15-35-4003 0 0,-1-22-2368 0 0,0 0 3129 0 0,-1-1-1133 0 0</inkml:trace>
  <inkml:trace contextRef="#ctx0" brushRef="#br0" timeOffset="632.282">1 207 0 0 0,'0'0'1036'0'0,"0"0"846"0"0,0 0 1 0 0,0 0-415 0 0,0 0-358 0 0,0 0-225 0 0,0 0-78 0 0,0 0-27 0 0,0 0-33 0 0,7-7-35 0 0,32-30 546 0 0,39 33 1156 0 0,184-4-647 0 0,-225-2-1347 0 0,-37 10-267 0 0,0 0 87 0 0,0 0 90 0 0,0 0 79 0 0,0 0 21 0 0,0 0-16 0 0,-14-4 399 0 0,-47-14-577 0 0,-51-45-43 0 0,70 27-660 0 0,40 34-1399 0 0,6 5-11577 0 0,-3-1 12896 0 0,4 2-3517 0 0</inkml:trace>
  <inkml:trace contextRef="#ctx0" brushRef="#br0" timeOffset="1934.197">469 951 7009 0 0,'0'0'702'0'0,"0"0"-243"0"0,0 0-44 0 0,0 0 234 0 0,0 0 293 0 0,0 0 114 0 0,0 0-132 0 0,0 0-267 0 0,0 0-286 0 0,0 0-179 0 0,0 0-106 0 0,0 0-41 0 0,0 0-8 0 0,-1 21-11 0 0,-4 112-577 0 0,5-126 67 0 0,0 8-2419 0 0,-3-8-2487 0 0,2-6 1148 0 0</inkml:trace>
  <inkml:trace contextRef="#ctx0" brushRef="#br0" timeOffset="2188.038">544 571 464 0 0,'0'0'1848'0'0,"0"0"-1199"0"0,0 0-1 0 0,0 0 24 0 0,0 0 64 0 0,0 0-16 0 0,0 0-352 0 0,0 0-336 0 0,0 0-320 0 0,0 0-248 0 0,0 0-168 0 0,0 0-328 0 0,0 0-849 0 0,-42 45 185 0 0,42-42 1696 0 0</inkml:trace>
  <inkml:trace contextRef="#ctx0" brushRef="#br0" timeOffset="2430.299">1050 468 0 0 0,'0'0'431'0'0,"0"0"280"0"0,0 0 223 0 0,0 0 269 0 0,0 0 326 0 0,0 0 172 0 0,0 0-52 0 0,0 0-220 0 0,0 0-334 0 0,0 0-283 0 0,0 0-181 0 0,0 0-125 0 0,0 0-86 0 0,-12 32-87 0 0,-41 96-67 0 0,4-23 196 0 0,-18 41-1170 0 0,35-85-2342 0 0,7-25-4457 0 0,18-28 4660 0 0</inkml:trace>
  <inkml:trace contextRef="#ctx0" brushRef="#br0" timeOffset="2696.31">715 501 1568 0 0,'0'0'1170'0'0,"0"0"-474"0"0,0 0-182 0 0,0 0 260 0 0,0 0 477 0 0,0 0 366 0 0,0 0 50 0 0,0 0-176 0 0,0 0-264 0 0,0 0-241 0 0,0 0-133 0 0,0 0-131 0 0,0 0-148 0 0,23 31-139 0 0,72 93-145 0 0,-14-17 122 0 0,-49-71-1034 0 0,71 71 519 0 0,-63-82-4010 0 0,3-10-4335 0 0,-36-14 5487 0 0</inkml:trace>
  <inkml:trace contextRef="#ctx0" brushRef="#br0" timeOffset="3128.875">1639 619 0 0 0,'0'0'1492'0'0,"0"0"-442"0"0,0 0-6 0 0,0 0 170 0 0,0 0 231 0 0,0 0 96 0 0,0 0-157 0 0,0 0-272 0 0,-35 7-276 0 0,-109 22-221 0 0,138-29-555 0 0,0 1 1 0 0,-1 0-1 0 0,1 0 0 0 0,0 0 0 0 0,0 1 1 0 0,1 0-1 0 0,-1 0 0 0 0,0 1 0 0 0,1-1 1 0 0,-1 1-1 0 0,1 1 0 0 0,0-1 0 0 0,0 1 1 0 0,-4 3-61 0 0,-2 3 92 0 0,6-7-113 0 0,0 1 0 0 0,0 0 0 0 0,0 1 0 0 0,1-1-1 0 0,-1 1 1 0 0,1 0 0 0 0,1 0 0 0 0,-1 0-1 0 0,1 0 1 0 0,-1 0 0 0 0,1 1 0 0 0,1 0 0 0 0,-1 0-1 0 0,1-1 1 0 0,0 1 0 0 0,1 1 0 0 0,-1-1-1 0 0,1 0 1 0 0,0 0 0 0 0,1 0 0 0 0,-1 1 0 0 0,1 0 21 0 0,3-4 3 0 0,-1 0 1 0 0,1 0 0 0 0,0 0 0 0 0,0 0 0 0 0,0 0 0 0 0,0-1 0 0 0,0 1-1 0 0,0-1 1 0 0,1 0 0 0 0,-1 0 0 0 0,1 0 0 0 0,0-1 0 0 0,0 1-1 0 0,-1-1 1 0 0,1 0 0 0 0,0 0 0 0 0,0 0 0 0 0,0 0 0 0 0,0-1 0 0 0,0 1-1 0 0,0-1 1 0 0,0 0 0 0 0,0-1 0 0 0,0 1 0 0 0,0-1 0 0 0,4 0-4 0 0,11-3 201 0 0,-1 0 0 0 0,0-1 1 0 0,0-1-1 0 0,0-1 0 0 0,0 0 1 0 0,-1-1-1 0 0,0-1 0 0 0,-1-1 1 0 0,14-10-202 0 0,26-14 795 0 0,47-27 1323 0 0,-101 61-2082 0 0,1 1 0 0 0,-1-1 0 0 0,0 1 0 0 0,0 0 0 0 0,1 0 0 0 0,-1 0 1 0 0,0 0-1 0 0,0 0 0 0 0,0 1 0 0 0,0-1 0 0 0,0 0 0 0 0,0 1 0 0 0,0 0 0 0 0,-1-1 0 0 0,1 1 1 0 0,-1 0-1 0 0,1 0 0 0 0,-1 0 0 0 0,1 0 0 0 0,-1 0 0 0 0,0 0 0 0 0,0 0 0 0 0,0 1 1 0 0,0-1-1 0 0,-1 0 0 0 0,1 1 0 0 0,-1-1 0 0 0,1 0 0 0 0,-1 1 0 0 0,0-1 0 0 0,0 1 1 0 0,0-1-1 0 0,0 0 0 0 0,0 1 0 0 0,-1 1-36 0 0,5 14 123 0 0,4 19 11 0 0,-8-32-161 0 0,1 1-1 0 0,0 0 1 0 0,0-1-1 0 0,0 1 0 0 0,1 0 1 0 0,0-1-1 0 0,0 0 1 0 0,0 1-1 0 0,1-1 0 0 0,-1 0 1 0 0,1 0-1 0 0,0 0 1 0 0,1-1-1 0 0,-1 1 0 0 0,1-1 1 0 0,1 1 27 0 0,28-1-3464 0 0,-5-22-7127 0 0,-25 10 6538 0 0</inkml:trace>
  <inkml:trace contextRef="#ctx0" brushRef="#br0" timeOffset="3570.921">1337 196 1328 0 0,'0'0'2130'0'0,"0"0"-848"0"0,0 0-127 0 0,0 0 249 0 0,0 0 295 0 0,0 0 93 0 0,0 0-234 0 0,0 0-415 0 0,0 0-332 0 0,0 0-194 0 0,0 0-121 0 0,0 0-82 0 0,0 0-82 0 0,23-4-69 0 0,71-14-69 0 0,62 14 372 0 0,-92 4-394 0 0,-64 0-100 0 0,0 0 54 0 0,0 0 85 0 0,0 0 99 0 0,0 0 78 0 0,-14-1 745 0 0,-84-54-481 0 0,78 43-784 0 0,1-1-1 0 0,1-1 1 0 0,0 0-1 0 0,1-2 1 0 0,0 0-1 0 0,-4-7 133 0 0,20 22-789 0 0,-1-3-809 0 0,3 4-8583 0 0,2 0 3296 0 0</inkml:trace>
  <inkml:trace contextRef="#ctx0" brushRef="#br0" timeOffset="3964.463">2048 918 3721 0 0,'0'0'2028'0'0,"0"0"-932"0"0,0 0-282 0 0,0 0 122 0 0,0 0 200 0 0,0 0 34 0 0,0 0-234 0 0,0 0-337 0 0,0 0-282 0 0,0 0-185 0 0,0 0-68 0 0,0 0-64 0 0,0 0-44 0 0,-1 27-72 0 0,-2 82-153 0 0,8-69-806 0 0,7-36-4969 0 0,-8-4 1555 0 0,-3 0 3577 0 0</inkml:trace>
  <inkml:trace contextRef="#ctx0" brushRef="#br0" timeOffset="4222.892">2094 435 7490 0 0,'0'0'2000'0'0,"0"0"-600"0"0,0 0-351 0 0,0 0-217 0 0,0 0-240 0 0,0 0-440 0 0,0 0-616 0 0,0 0-328 0 0,0 0-337 0 0,0 0-623 0 0,0 0-1713 0 0,0 0-2448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0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0,'0'0'895'0'0,"0"0"581"0"0,0 0 145 0 0,0 0-240 0 0,0 0-457 0 0,0 0-437 0 0,0 0-205 0 0,0 0 22 0 0,0 0 142 0 0,2 3 196 0 0,9 16-204 0 0,-1 0 0 0 0,-1 1 0 0 0,-1 0 0 0 0,-1 0 0 0 0,0 1 0 0 0,-2 0 0 0 0,0 0 0 0 0,-2 0 0 0 0,1 9-438 0 0,-2-18 40 0 0,19 168-859 0 0,-7 2 0 0 0,-8 0 0 0 0,-10 32 819 0 0,6 167-8539 0 0,0-339 7299 0 0,2-14 1036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31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19 417 0 0 0,'0'0'335'0'0,"0"0"1120"0"0,0 0 414 0 0,0 0-29 0 0,0 0-256 0 0,0 0-349 0 0,0 0-304 0 0,0 0-209 0 0,0 0-139 0 0,-1-3-83 0 0,-7 169 3335 0 0,8 207-3469 0 0,7-317-335 0 0,-7-82 2461 0 0,-6-3-2424 0 0,1 0 0 0 0,2-1 1 0 0,1 1-1 0 0,1-1 0 0 0,2 0 0 0 0,3-21-68 0 0,1 17 34 0 0,1 1 1 0 0,2-1 0 0 0,1 1-1 0 0,2 1 1 0 0,1 0 0 0 0,1 1-1 0 0,2 0 1 0 0,1 1 0 0 0,13-17-35 0 0,76-72 46 0 0,-104 118-49 0 0,-1 0-1 0 0,0 0 0 0 0,1 0 0 0 0,0 1 1 0 0,-1-1-1 0 0,1 0 0 0 0,-1 0 0 0 0,1 0 1 0 0,0 1-1 0 0,0-1 0 0 0,-1 0 0 0 0,1 1 1 0 0,0-1-1 0 0,0 1 0 0 0,0-1 1 0 0,0 1-1 0 0,0-1 0 0 0,0 1 0 0 0,0-1 1 0 0,0 1-1 0 0,0 0 0 0 0,0 0 0 0 0,0-1 1 0 0,0 1-1 0 0,0 0 0 0 0,0 0 0 0 0,0 0 1 0 0,0 0-1 0 0,0 0 0 0 0,0 0 1 0 0,0 1-1 0 0,0-1 0 0 0,0 0 0 0 0,0 0 1 0 0,0 1-1 0 0,0-1 0 0 0,0 1 0 0 0,0-1 1 0 0,0 1-1 0 0,0-1 0 0 0,-1 1 0 0 0,1-1 1 0 0,0 1-1 0 0,0 0 0 0 0,0 0 1 0 0,-1-1-1 0 0,1 1 0 0 0,0 0 0 0 0,-1 0 1 0 0,1 0-1 0 0,-1 0 0 0 0,1 0 0 0 0,-1 0 1 0 0,1-1-1 0 0,-1 1 0 0 0,0 0 0 0 0,0 0 1 0 0,1 0-1 0 0,-1 1 0 0 0,0-1 1 0 0,0 0-1 0 0,0 0 0 0 0,0 0 0 0 0,0 0 1 0 0,0 0 3 0 0,17 179 18 0 0,-9-151-1242 0 0,-5-19-2107 0 0,0-2-3743 0 0,-3-7 382 0 0</inkml:trace>
  <inkml:trace contextRef="#ctx0" brushRef="#br0" timeOffset="623.854">812 505 0 0 0,'0'0'293'0'0,"0"0"1120"0"0,0 0 448 0 0,0 0 85 0 0,0 0-92 0 0,0 0-236 0 0,0 0-286 0 0,-34-3-259 0 0,-107-8-178 0 0,79 19 242 0 0,55-2-897 0 0,-3 1-162 0 0,0 0 0 0 0,1 0 0 0 0,0 0 1 0 0,1 1-1 0 0,0 1 0 0 0,0-1 0 0 0,0 1 1 0 0,2 1-1 0 0,-1-1 0 0 0,1 1 0 0 0,0 1 1 0 0,1-1-1 0 0,0 1 0 0 0,1-1 0 0 0,0 1 1 0 0,0 1-1 0 0,0 4-78 0 0,-3 16-73 0 0,2 1 0 0 0,1 0 1 0 0,1 0-1 0 0,2 1 0 0 0,2 16 73 0 0,-2-44-13 0 0,1-1 0 0 0,0 1 0 0 0,1-1 0 0 0,-1 1-1 0 0,1-1 1 0 0,0 1 0 0 0,1-1 0 0 0,-1 1-1 0 0,1-1 1 0 0,0 0 0 0 0,1 0 0 0 0,-1 0-1 0 0,1 0 1 0 0,0 0 0 0 0,0-1 0 0 0,0 1-1 0 0,1-1 1 0 0,-1 0 0 0 0,1 0 0 0 0,0 0 0 0 0,1 0-1 0 0,-1-1 1 0 0,0 1 0 0 0,1-1 0 0 0,0-1-1 0 0,2 2 14 0 0,-1-1 61 0 0,1-1 0 0 0,0 0 0 0 0,-1-1 0 0 0,1 1 0 0 0,0-1-1 0 0,0 0 1 0 0,0-1 0 0 0,0 0 0 0 0,-1 0 0 0 0,1-1-1 0 0,0 1 1 0 0,0-1 0 0 0,0-1 0 0 0,0 1 0 0 0,-1-1 0 0 0,1-1-1 0 0,-1 1 1 0 0,5-3-61 0 0,17-12 276 0 0,-1-2 0 0 0,0-2 0 0 0,-1 0 0 0 0,-1-1 0 0 0,-1-2-1 0 0,-1 0 1 0 0,-2-2 0 0 0,0 0 0 0 0,-2-1 0 0 0,0-1 0 0 0,-2-1 0 0 0,-2 0-1 0 0,1-3-275 0 0,5-5 189 0 0,-1-1-1 0 0,-2 0 0 0 0,-2-1 1 0 0,-1-1-1 0 0,0-6-188 0 0,-30 104 250 0 0,3 0 0 0 0,2 1 1 0 0,-1 56-251 0 0,11-105-4 0 0,0 0 0 0 0,1 0 1 0 0,0 0-1 0 0,0 0 1 0 0,1 0-1 0 0,0 0 0 0 0,1 0 1 0 0,0 0-1 0 0,1-1 0 0 0,0 1 1 0 0,0-1-1 0 0,1 0 0 0 0,0-1 1 0 0,1 1-1 0 0,1 2 4 0 0,5 4-757 0 0,40 41-166 0 0,-31-44-4001 0 0,2-7-4978 0 0,-19-5 5805 0 0</inkml:trace>
  <inkml:trace contextRef="#ctx0" brushRef="#br0" timeOffset="975.05">1394 697 3825 0 0,'0'0'1576'0'0,"0"0"-458"0"0,0 0 35 0 0,0 0 356 0 0,0 0 259 0 0,0 0-78 0 0,0 0-397 0 0,0 0-451 0 0,0 0-359 0 0,-17 32-221 0 0,-52 103-124 0 0,26-33-45 0 0,39-92-155 0 0,1 1 0 0 0,0-1 1 0 0,1 1-1 0 0,0 0 0 0 0,1 0 0 0 0,0 0 0 0 0,1 0 0 0 0,0 0 1 0 0,1 1-1 0 0,0-1 0 0 0,2 9 62 0 0,0-17 0 0 0,-1 1 0 0 0,2 0 0 0 0,-1-1 0 0 0,0 0 0 0 0,0 0-1 0 0,1 0 1 0 0,0 0 0 0 0,0 0 0 0 0,-1-1 0 0 0,2 1 0 0 0,-1-1 0 0 0,0 0 0 0 0,0 0 0 0 0,1-1 0 0 0,-1 1 0 0 0,1-1 0 0 0,-1 0 0 0 0,1 0-1 0 0,-1-1 1 0 0,1 1 0 0 0,0-1 0 0 0,-1 0 0 0 0,1 0 0 0 0,0-1 0 0 0,-1 1 0 0 0,1-1 0 0 0,-1 0 0 0 0,1-1 0 0 0,-1 1 0 0 0,1-1 0 0 0,-1 1 0 0 0,0-1-1 0 0,0 0 1 0 0,0-1 0 0 0,0 1 0 0 0,1-2 0 0 0,12-7-99 0 0,18-17-1638 0 0,-26-3-3083 0 0,-9 20-981 0 0,0 8 3191 0 0</inkml:trace>
  <inkml:trace contextRef="#ctx0" brushRef="#br0" timeOffset="1236.403">1107 881 2361 0 0,'0'0'2056'0'0,"0"0"-578"0"0,0 0-97 0 0,0 0 257 0 0,0 0 130 0 0,0 0-119 0 0,0 0-253 0 0,0 0-229 0 0,0 0-219 0 0,0 0-198 0 0,0 0-177 0 0,35-1-178 0 0,110-5-157 0 0,-43-1-195 0 0,-64 6-1039 0 0,-8 0-2150 0 0,-1-2-5903 0 0,-18 0 4399 0 0</inkml:trace>
  <inkml:trace contextRef="#ctx0" brushRef="#br0" timeOffset="3286.316">151 1175 896 0 0,'0'0'1911'0'0,"0"0"-1"0"0,0 0 50 0 0,0 0 161 0 0,0 0 35 0 0,0 0-267 0 0,0 0-494 0 0,0 0-523 0 0,0 0-383 0 0,0 0-259 0 0,0 0-137 0 0,0 0-20 0 0,0 0 35 0 0,1 4 32 0 0,29 85 413 0 0,-30-89-1067 0 0,4 8 1008 0 0,-2-6-3922 0 0,-2-1-5108 0 0,0-1 3724 0 0</inkml:trace>
  <inkml:trace contextRef="#ctx0" brushRef="#br0" timeOffset="3532.878">162 826 0 0 0,'0'0'0'0'0,"0"0"8"0"0,0 0 1392 0 0,0 0 73 0 0,0 0-49 0 0,0 0-304 0 0,0 0-408 0 0,0 0-368 0 0,0 0-192 0 0,0 0-64 0 0,0 0-56 0 0,0 0-120 0 0,0 0-160 0 0,21 29-232 0 0,-16-25-736 0 0,4 0-1585 0 0,-7-4 881 0 0</inkml:trace>
  <inkml:trace contextRef="#ctx0" brushRef="#br0" timeOffset="4256.889">1711 1146 1136 0 0,'0'0'1765'0'0,"0"0"-118"0"0,0 0-28 0 0,0 0 86 0 0,0 0 0 0 0,0 0-264 0 0,0 0-406 0 0,0 0-383 0 0,0 0-214 0 0,0 0-79 0 0,0 0 5 0 0,0 0 17 0 0,0 0-53 0 0,0 14-66 0 0,2 89 250 0 0,16-21-334 0 0,-10-75-1524 0 0,6-25-10314 0 0,-14 14 9139 0 0</inkml:trace>
  <inkml:trace contextRef="#ctx0" brushRef="#br0" timeOffset="4485.246">1696 818 3609 0 0,'0'0'2178'0'0,"0"0"-339"0"0,0 0-27 0 0,0 0 122 0 0,0 0-18 0 0,0 0-286 0 0,0 0-467 0 0,0 0-434 0 0,0 0-297 0 0,0 0-173 0 0,0 0-131 0 0,0 0-84 0 0,-3 2-39 0 0,-14 22-511 0 0,15-9-9023 0 0,2-11 1886 0 0</inkml:trace>
  <inkml:trace contextRef="#ctx0" brushRef="#br0" timeOffset="11036.686">1808 1 0 0 0,'0'0'836'0'0,"0"0"1041"0"0,0 0 110 0 0,0 0-186 0 0,0 0-214 0 0,0 0-218 0 0,0 0-134 0 0,0 0-119 0 0,0 0-83 0 0,15 35-98 0 0,47 111-116 0 0,-29-35 377 0 0,-17 24-1111 0 0,-6 1 0 0 0,-5 0 0 0 0,-7 2-85 0 0,3 81-5979 0 0,3-157-409 0 0,-2-42 2709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2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185 556 5985 0 0,'0'0'794'0'0,"0"0"-347"0"0,0 0 146 0 0,0 0 525 0 0,0 0 277 0 0,0 0 48 0 0,0 0-142 0 0,0 0-202 0 0,0 0-141 0 0,34 0-129 0 0,105 0-105 0 0,89-14 2282 0 0,-101-9-2800 0 0,-95 9-2250 0 0,-32 14 854 0 0,0 0-507 0 0,0 0-998 0 0,0 0-2147 0 0,0 0-2588 0 0</inkml:trace>
  <inkml:trace contextRef="#ctx0" brushRef="#br0" timeOffset="246.795">296 869 5121 0 0,'0'0'1616'0'0,"0"0"89"0"0,0 0 287 0 0,0 0 49 0 0,0 0-129 0 0,0 0-424 0 0,0 0-407 0 0,208 26-281 0 0,-169-26-224 0 0,1 0-240 0 0,1 0-176 0 0,-3 0-152 0 0,-1 0-264 0 0,2 0-472 0 0,-4-4-889 0 0,-4 4-1687 0 0,-9 0-2505 0 0,-5 0-1313 0 0</inkml:trace>
  <inkml:trace contextRef="#ctx0" brushRef="#br0" timeOffset="13418.326">33 15 0 0 0,'-26'-15'2413'0'0,"26"15"-1525"0"0,0 0-36 0 0,0 0-75 0 0,0 0-48 0 0,0 0-43 0 0,-1 2 1982 0 0,-4 11-2371 0 0,6 306 1842 0 0,5-151-2094 0 0,-4 158-1097 0 0,-1-112-4942 0 0,-1-159 1546 0 0</inkml:trace>
  <inkml:trace contextRef="#ctx0" brushRef="#br0" timeOffset="15116.267">962 81 0 0 0,'0'0'784'0'0,"0"0"-22"0"0,0 0 49 0 0,3 8 81 0 0,16 62 835 0 0,-3 1 1 0 0,-3 0-1 0 0,-1 23-1727 0 0,9 391 80 0 0,-18-335-211 0 0,4 36-1056 0 0,0 77-6006 0 0,-7-247 7193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7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7426 0 0,'0'0'3756'0'0,"0"0"-2658"0"0,0 0-883 0 0,0 0-153 0 0,0 0 45 0 0,0 0 137 0 0,-16 31 63 0 0,-54 100-24 0 0,-51 73-2177 0 0,110-190 1177 0 0,4-4-1584 0 0,2-3-3971 0 0,5-7 3958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7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325 181 6353 0 0,'0'0'1209'0'0,"0"0"-335"0"0,0 0 35 0 0,0 0 276 0 0,0 0 378 0 0,0 0 202 0 0,0 0-189 0 0,0 0-369 0 0,0 0-382 0 0,0 0-274 0 0,0 0-97 0 0,0 0-30 0 0,0 0 2 0 0,2-5-15 0 0,6-15-40 0 0,-5 15-30 0 0,1 21 1085 0 0,-1 57-548 0 0,-3 1-1 0 0,-4-1 1 0 0,-7 42-878 0 0,0-5 126 0 0,-11 330-657 0 0,29-402-3883 0 0,-5-39-5128 0 0,-2-1 6132 0 0,0-2-3322 0 0</inkml:trace>
  <inkml:trace contextRef="#ctx0" brushRef="#br0" timeOffset="250.363">1 637 7394 0 0,'0'0'2577'0'0,"0"0"-1335"0"0,0 0-268 0 0,0 0 285 0 0,0 0 298 0 0,0 0 38 0 0,0 0-256 0 0,34-7-295 0 0,111-24-229 0 0,-13 6 472 0 0,107-33-591 0 0,-102-13-3279 0 0,-69-5-8086 0 0,-56 55 5904 0 0,-2 9 1003 0 0</inkml:trace>
  <inkml:trace contextRef="#ctx0" brushRef="#br0" timeOffset="612.524">895 1 6337 0 0,'0'0'1415'0'0,"0"0"-282"0"0,0 0 167 0 0,0 0 406 0 0,0 0 234 0 0,0 0-172 0 0,-5 37-398 0 0,-21 121-354 0 0,26-155-983 0 0,-19 97 931 0 0,4 1 0 0 0,5 0 0 0 0,3 45-964 0 0,21-34 112 0 0,-13-108-102 0 0,1-1-1 0 0,-1 1 1 0 0,1-1 0 0 0,-1 0-1 0 0,1 1 1 0 0,0-1 0 0 0,0 0-1 0 0,0 0 1 0 0,1 0 0 0 0,-1-1 0 0 0,1 1-1 0 0,-1 0 1 0 0,1-1 0 0 0,0 0-1 0 0,0 1 1 0 0,0-1 0 0 0,0-1 0 0 0,0 1-1 0 0,1 0 1 0 0,-1-1 0 0 0,1 1-1 0 0,-1-1 1 0 0,1 0 0 0 0,-1 0-1 0 0,1-1 1 0 0,0 1 0 0 0,-1-1 0 0 0,1 1-1 0 0,1-1-9 0 0,1-1 27 0 0,0-1 0 0 0,0 1 0 0 0,0-1 0 0 0,0 0 0 0 0,0 0 0 0 0,0-1 0 0 0,0 1 0 0 0,-1-1 0 0 0,0-1 0 0 0,1 1 0 0 0,-1-1 0 0 0,0 0 0 0 0,-1 0 0 0 0,1 0-1 0 0,0-2-26 0 0,29-21 42 0 0,-16 14-26 0 0,-16 10-19 0 0,1 0 1 0 0,-1 1-1 0 0,1-1 1 0 0,0 1-1 0 0,0 0 0 0 0,0 0 1 0 0,0 0-1 0 0,0 0 0 0 0,0 0 1 0 0,1 1-1 0 0,-1-1 1 0 0,0 1-1 0 0,1 0 0 0 0,-1 0 1 0 0,1 1-1 0 0,0-1 1 0 0,-1 1-1 0 0,1-1 0 0 0,0 1 1 0 0,3 0 2 0 0,24 62 61 0 0,-30-58-65 0 0,-1 0-13 0 0,0 1 1 0 0,1-1-1 0 0,-1 1 0 0 0,1-1 0 0 0,0 1 0 0 0,1-1 0 0 0,-1 0 1 0 0,1 1-1 0 0,-1-1 0 0 0,1 0 0 0 0,1 0 0 0 0,-1 0 0 0 0,0-1 1 0 0,1 1-1 0 0,0 0 0 0 0,0-1 0 0 0,0 0 0 0 0,0 1 1 0 0,1-1-1 0 0,-1-1 0 0 0,1 1 0 0 0,0 0 0 0 0,-1-1 0 0 0,1 0 1 0 0,0 0-1 0 0,1 0 0 0 0,-1 0 0 0 0,1-1 17 0 0,-1-1-364 0 0,0-1 1 0 0,-1 0-1 0 0,1 0 0 0 0,0 0 1 0 0,0-1-1 0 0,-1 1 0 0 0,1-1 0 0 0,-1 0 1 0 0,1 0-1 0 0,-1 0 0 0 0,0-1 1 0 0,0 1-1 0 0,0-1 0 0 0,0 0 0 0 0,0 0 1 0 0,0 0-1 0 0,1-2 364 0 0,38-60-14949 0 0,-39 61 14782 0 0</inkml:trace>
  <inkml:trace contextRef="#ctx0" brushRef="#br0" timeOffset="925.837">1385 752 0 0 0,'0'0'741'0'0,"0"0"834"0"0,0 0 255 0 0,0 0 15 0 0,0 0-16 0 0,0 0-24 0 0,0 0-24 0 0,32 9-68 0 0,99 29-121 0 0,-68-37 584 0 0,-55-6-1725 0 0,2 0-202 0 0,-1 0-1 0 0,1 0 0 0 0,-1-1 1 0 0,0-1-1 0 0,0 0 0 0 0,-1 0 1 0 0,0 0-1 0 0,0-1 0 0 0,-1-1 1 0 0,0 1-1 0 0,0-1 0 0 0,-1 0 1 0 0,0 0-1 0 0,-1-1 1 0 0,0 0-1 0 0,0 0 0 0 0,-1 0 1 0 0,-1-1-1 0 0,1 1 0 0 0,-2-1 1 0 0,1 0-1 0 0,-2 0 0 0 0,1-4-248 0 0,-3 12 0 0 0,1 0-1 0 0,-1-1 0 0 0,0 1 1 0 0,-1 0-1 0 0,1 0 0 0 0,-1 0 1 0 0,1 0-1 0 0,-1 0 1 0 0,0 0-1 0 0,0 1 0 0 0,0-1 1 0 0,0 0-1 0 0,-1 1 0 0 0,1 0 1 0 0,-1-1-1 0 0,1 1 0 0 0,-1 0 1 0 0,0 0-1 0 0,0 1 1 0 0,0-1-1 0 0,0 1 0 0 0,0-1 1 0 0,0 1-1 0 0,0 0 0 0 0,-1 0 1 0 0,1 0-1 0 0,0 1 0 0 0,0-1 1 0 0,-1 1-1 0 0,1 0 1 0 0,-1 0-1 0 0,1 0 0 0 0,0 0 1 0 0,-1 0-1 0 0,1 1 0 0 0,0-1 1 0 0,-1 1-1 0 0,1 0 0 0 0,0 0 1 0 0,0 1-1 0 0,0-1 1 0 0,0 1-1 0 0,0-1 0 0 0,-3 3 1 0 0,-9 6-241 0 0,1 2-1 0 0,0 0 0 0 0,0 0 1 0 0,1 2-1 0 0,1-1 1 0 0,1 2-1 0 0,-1-1 0 0 0,2 2 1 0 0,0-1-1 0 0,1 1 0 0 0,1 1 1 0 0,0 0-1 0 0,2 0 1 0 0,0 0-1 0 0,0 1 0 0 0,2 0 1 0 0,-1 7 241 0 0,3-21-182 0 0,1 0 1 0 0,0 1-1 0 0,0-1 0 0 0,1 0 1 0 0,-1 0-1 0 0,1 1 1 0 0,0-1-1 0 0,0 0 1 0 0,0 0-1 0 0,1 1 0 0 0,0-1 1 0 0,-1 0-1 0 0,1 0 1 0 0,1 0-1 0 0,-1 0 1 0 0,1 0-1 0 0,-1 0 0 0 0,1 0 1 0 0,0 0-1 0 0,1-1 1 0 0,-1 1-1 0 0,1-1 1 0 0,-1 1-1 0 0,1-1 1 0 0,0 0-1 0 0,0 0 0 0 0,1 0 1 0 0,-1-1-1 0 0,0 1 1 0 0,1-1-1 0 0,0 0 1 0 0,-1 0-1 0 0,1 0 0 0 0,2 1 182 0 0,6 1-719 0 0,-1-1 0 0 0,1-1 0 0 0,-1 1 0 0 0,1-2 0 0 0,0 1 0 0 0,0-2-1 0 0,0 1 1 0 0,0-2 0 0 0,-1 0 0 0 0,1 0 0 0 0,0-1 0 0 0,0 0 0 0 0,-1-1 0 0 0,1-1-1 0 0,-1 0 1 0 0,0 0 0 0 0,3-3 719 0 0,4 2-516 0 0</inkml:trace>
  <inkml:trace contextRef="#ctx0" brushRef="#br0" timeOffset="1311.361">1904 862 0 0 0,'0'0'732'0'0,"0"0"1265"0"0,0 0 702 0 0,0 0 163 0 0,0 0-227 0 0,0 0-487 0 0,0 0-434 0 0,0 0-294 0 0,0 0-181 0 0,0 0-146 0 0,0 0-188 0 0,0 0-186 0 0,26-18-158 0 0,78-56-130 0 0,-48 17 304 0 0,-47 41-566 0 0,7-6 66 0 0,31-66 663 0 0,-59 129-1649 0 0,8-30 658 0 0,0 0-1 0 0,1 0 1 0 0,1 0-1 0 0,0 0 0 0 0,0 0 1 0 0,1 0-1 0 0,0 1 1 0 0,1-1-1 0 0,1 5 94 0 0,1-12 10 0 0,1 0 0 0 0,0 1 0 0 0,0-1 0 0 0,1 0 0 0 0,-1-1 0 0 0,1 1 0 0 0,0-1 0 0 0,0 1 0 0 0,0-1 0 0 0,0 0 0 0 0,1-1 0 0 0,-1 1 0 0 0,1-1 0 0 0,-1 0 0 0 0,1 0-1 0 0,0 0 1 0 0,0-1 0 0 0,0 1 0 0 0,0-1 0 0 0,0 0 0 0 0,0-1 0 0 0,0 1 0 0 0,1-1 0 0 0,-1 0 0 0 0,0-1 0 0 0,2 1-10 0 0,9-1 220 0 0,1 0 1 0 0,-1-1-1 0 0,0-1 0 0 0,0 0 0 0 0,0-1 1 0 0,0-1-1 0 0,-1-1 0 0 0,1 0 0 0 0,-2-1 1 0 0,1 0-1 0 0,-1-1 0 0 0,0-1 0 0 0,0 0 1 0 0,-1-1-1 0 0,0 0 0 0 0,-1-1 1 0 0,0-1-1 0 0,8-10-220 0 0,-16 17-432 0 0,54-76 1167 0 0,-46 51-4721 0 0,-7-1-6203 0 0,-5 23-1762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3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4 704 0 0,'0'0'2043'0'0,"0"0"-796"0"0,0 0-145 0 0,0 0 378 0 0,0 0 388 0 0,0 0 136 0 0,0 0-201 0 0,0 0-299 0 0,0 0-214 0 0,0 0-182 0 0,0 0-153 0 0,0 0-124 0 0,31 2-171 0 0,99 5-135 0 0,88-5 685 0 0,-177-9-1242 0 0,-22 2-3468 0 0,2 2-9006 0 0,-21 3 8210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4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4841 0 0,'0'0'1864'0'0,"0"0"-711"0"0,0 0-269 0 0,0 0 261 0 0,0 0 334 0 0,0 0 143 0 0,0 0-151 0 0,0 0-304 0 0,0 0-288 0 0,0 0-218 0 0,0 0-170 0 0,33 10-116 0 0,106 32-83 0 0,-48-38-5 0 0,-72-8-239 0 0,160-35-2151 0 0,-120 25-5272 0 0,-38 8-1806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6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1 12891 0 0,'0'0'1140'0'0,"0"0"-348"0"0,0 0 31 0 0,0 0 213 0 0,0 0 111 0 0,0 0-143 0 0,0 0-368 0 0,0 0-295 0 0,0 0-200 0 0,0 0-96 0 0,0 0-53 0 0,0 0-56 0 0,0 0-94 0 0,-7 24-136 0 0,-22 74-206 0 0,21-73-403 0 0,15-32-8373 0 0,-6 3 483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10474 0 0,'0'0'1072'0'0,"0"0"-591"0"0,0 0-289 0 0,0 0 72 0 0,0 0 88 0 0,0 0-104 0 0,0 0-320 0 0,0 0-672 0 0,0 0-1601 0 0,0 0-5088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600 0 0 0 0,'0'0'535'0'0,"0"0"989"0"0,0 0 211 0 0,0 0-248 0 0,0 0-355 0 0,0 0-301 0 0,0 0-177 0 0,0 0-56 0 0,5 7 6977 0 0,-59 13-5840 0 0,-255 79-1580 0 0,224-52-148 0 0,88-25-33 0 0,33 1 316 0 0,-6-12-140 0 0,1-1 0 0 0,0-1 1 0 0,0-2-1 0 0,1-1 0 0 0,0-2 1 0 0,0-1-1 0 0,9-1-150 0 0,49 7 343 0 0,28 8 50 0 0,-117-16-377 0 0,-1 0 0 0 0,0 0-1 0 0,0 1 1 0 0,0-1 0 0 0,1 0 0 0 0,-1 0-1 0 0,-1 1 1 0 0,1-1 0 0 0,0 0 0 0 0,0 0-1 0 0,0 1 1 0 0,-1-1 0 0 0,1 0 0 0 0,-1 0-1 0 0,1 0 1 0 0,-1 1 0 0 0,1-1-1 0 0,-1 0 1 0 0,0 0 0 0 0,1 0 0 0 0,-1 0-1 0 0,0 0 1 0 0,0 0 0 0 0,0 0 0 0 0,0 0-1 0 0,0-1 1 0 0,0 1 0 0 0,0 0 0 0 0,0 0-1 0 0,0-1 1 0 0,0 1 0 0 0,0-1-1 0 0,0 1 1 0 0,-1-1 0 0 0,1 1-16 0 0,0-1 11 0 0,-143 73 91 0 0,97-54-150 0 0,-70 31-193 0 0,2 6 0 0 0,-22 18 241 0 0,132-70-22 0 0,0-2 0 0 0,0 0 0 0 0,0 0 0 0 0,0 1 0 0 0,1-1 1 0 0,-1 1-1 0 0,1 0 0 0 0,0 1 0 0 0,0-1 0 0 0,0 1 0 0 0,1 0 0 0 0,-1 0 0 0 0,1 0 1 0 0,0 0-1 0 0,0 1 0 0 0,0-1 0 0 0,0 1 0 0 0,1-1 0 0 0,0 1 0 0 0,0 0 1 0 0,0 0-1 0 0,1 0 0 0 0,0 1 22 0 0,3-4 14 0 0,0 1 1 0 0,0 0-1 0 0,1-1 1 0 0,-1 0-1 0 0,1 1 1 0 0,-1-1-1 0 0,1 0 1 0 0,0 0-1 0 0,0 0 1 0 0,0-1-1 0 0,0 1 1 0 0,0-1-1 0 0,1 0 1 0 0,-1 0-1 0 0,0 0 1 0 0,1 0-1 0 0,-1 0 1 0 0,1-1-1 0 0,-1 1 0 0 0,0-1 1 0 0,2 0-15 0 0,31 1 259 0 0,-1-1-1 0 0,1-2 1 0 0,0-1 0 0 0,-1-2 0 0 0,32-8-259 0 0,162-38 1278 0 0,-214 46-1133 0 0,-1 0-2088 0 0,-9 4-2799 0 0,0 1-3341 0 0,-5 0 179 0 0</inkml:trace>
  <inkml:trace contextRef="#ctx0" brushRef="#br0" timeOffset="914.956">760 781 0 0 0,'0'0'228'0'0,"0"0"783"0"0,0 0 108 0 0,0 0 182 0 0,0 0 361 0 0,0 0 285 0 0,0 0-14 0 0,0 0-252 0 0,0 0-288 0 0,0 0-269 0 0,0 0-173 0 0,0 0-95 0 0,17-22-83 0 0,50-70-88 0 0,30-53 1537 0 0,37-37-1004 0 0,-86 131-1018 0 0,-40 77-668 0 0,-19 220 515 0 0,11-243-46 0 0,0 0-1 0 0,1 0 1 0 0,-1 0 0 0 0,1-1 0 0 0,0 1-1 0 0,0 0 1 0 0,0 0 0 0 0,0 0 0 0 0,0 0-1 0 0,1-1 1 0 0,-1 1 0 0 0,1-1 0 0 0,-1 1-1 0 0,1-1 1 0 0,0 0 0 0 0,0 1 0 0 0,0-1-1 0 0,1 0 1 0 0,-1 0 0 0 0,0 0-1 0 0,1-1 1 0 0,-1 1 0 0 0,1-1 0 0 0,-1 1-1 0 0,1-1 1 0 0,0 0 0 0 0,0 0 0 0 0,0 0-1 0 0,0 0 1 0 0,-1 0 0 0 0,1-1 0 0 0,0 0-1 0 0,0 1 1 0 0,0-1 0 0 0,0 0 0 0 0,0 0-1 0 0,0-1 1 0 0,0 1 0 0 0,0 0 0 0 0,0-1-1 0 0,0 0 1 0 0,0 0 0 0 0,0 0-1 0 0,0 0 1 0 0,2-1-1 0 0,16-19 25 0 0,-2 0 1 0 0,1-1-1 0 0,-2 0 0 0 0,-1-2 0 0 0,-1 0 0 0 0,-1-1 0 0 0,-2-1 0 0 0,0 0 1 0 0,0-3-26 0 0,29-52-23 0 0,51-70 33 0 0,-118 232-41 0 0,14-59 98 0 0,1 2 1 0 0,1-1-1 0 0,2 1 1 0 0,0 0-1 0 0,2 1 1 0 0,0 0-1 0 0,2 0 1 0 0,1 0-1 0 0,0 0 1 0 0,3 20-68 0 0,1-38-15 0 0,0 1 0 0 0,0-1 1 0 0,0 0-1 0 0,1 0 0 0 0,1 0 1 0 0,-1-1-1 0 0,1 1 0 0 0,0-1 1 0 0,0 1-1 0 0,1-1 0 0 0,0-1 1 0 0,0 1-1 0 0,0-1 0 0 0,1 0 1 0 0,0 0-1 0 0,0 1 15 0 0,6 0-1193 0 0,-3-2-1998 0 0,-5 0-6909 0 0,-2-4 4045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9.9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1 477 0 0 0,'0'0'1211'0'0,"0"0"543"0"0,0 0-90 0 0,0 0-312 0 0,0 0-189 0 0,0 0-103 0 0,0 0-29 0 0,0 0 27 0 0,0 0-21 0 0,2-3-44 0 0,15-12 820 0 0,-16 15-1004 0 0,-1 0-71 0 0,0 0-94 0 0,0 0-122 0 0,0 0-149 0 0,0 0-119 0 0,-5 397 1297 0 0,21-324-1791 0 0,-20-140 952 0 0,2 56-695 0 0,-1-4 6 0 0,0-1 0 0 0,1 0 0 0 0,1 0-1 0 0,0 0 1 0 0,1 0 0 0 0,1 0 0 0 0,0 0 0 0 0,3-10-23 0 0,5-5 34 0 0,1 1 0 0 0,2 1 0 0 0,1-1 0 0 0,1 2 0 0 0,1 0 0 0 0,1 1 0 0 0,2 0 0 0 0,0 2 0 0 0,2 0 0 0 0,1 1 0 0 0,1 1 0 0 0,5-3-34 0 0,2 11 0 0 0,-29 40 36 0 0,-14 108-191 0 0,36-118-1850 0 0,-1-15-2567 0 0,-13 0 226 0 0,-1 0-4719 0 0</inkml:trace>
  <inkml:trace contextRef="#ctx0" brushRef="#br0" timeOffset="2384.018">396 878 0 0 0,'0'0'1320'0'0,"0"0"590"0"0,0 0 216 0 0,0 0 77 0 0,0 0-76 0 0,0 0-293 0 0,0 0-418 0 0,0 0-386 0 0,0 0-274 0 0,0 0-153 0 0,0 0-58 0 0,0 0-39 0 0,6 2 679 0 0,-8 118-2701 0 0,7-121-5227 0 0,3-6 2062 0 0,-5 1 848 0 0,0 1 3045 0 0</inkml:trace>
  <inkml:trace contextRef="#ctx0" brushRef="#br0" timeOffset="2866.473">525 598 0 0 0,'0'0'665'0'0,"0"0"689"0"0,0 0 364 0 0,0 0 141 0 0,0 0-147 0 0,0 0-338 0 0,0 0-377 0 0,0 0-330 0 0,0 0-195 0 0,0 0-58 0 0,0 0 14 0 0,0 0 9 0 0,-5-7 519 0 0,-6 21-66 0 0,10-14 1054 0 0,2-7-990 0 0,-1 7-917 0 0,0 0 6 0 0,0 0-10 0 0,0 0-10 0 0,0 0-20 0 0,0 0-46 0 0,-6 9-359 0 0,5-6-6360 0 0,4-3 2593 0 0,3 0-1435 0 0</inkml:trace>
  <inkml:trace contextRef="#ctx0" brushRef="#br0" timeOffset="3964.593">433 87 0 0 0,'0'0'696'0'0,"0"0"546"0"0,0 0 137 0 0,0 0-4 0 0,0 0 33 0 0,-7-10-16 0 0,-24-26-34 0 0,28 22 5439 0 0,23 10-7126 0 0,-15 4 1025 0 0,48-9 91 0 0,1 2 0 0 0,0 3 1 0 0,0 2-1 0 0,0 3-787 0 0,-52-1 13 0 0,0-1-1 0 0,1 1 1 0 0,-1 0 0 0 0,0 0 0 0 0,0 0 0 0 0,0 0-1 0 0,0 0 1 0 0,0 0 0 0 0,0 1 0 0 0,0-1 0 0 0,0 1-1 0 0,0-1 1 0 0,0 1 0 0 0,0 0 0 0 0,0 0 0 0 0,0 0 0 0 0,0 0-1 0 0,-1 0 1 0 0,1 0 0 0 0,0 0 0 0 0,-1 0 0 0 0,1 1-1 0 0,-1-1 1 0 0,1 1 0 0 0,-1 0 0 0 0,0-1 0 0 0,0 1-1 0 0,1 0 1 0 0,-1-1 0 0 0,0 1 0 0 0,0 0 0 0 0,-1 0-1 0 0,1 0 1 0 0,0 0 0 0 0,-1 0 0 0 0,1 0 0 0 0,-1 0-1 0 0,0 0 1 0 0,0 0 0 0 0,1 0 0 0 0,-1 0 0 0 0,-1 1 0 0 0,1-1-1 0 0,0 0 1 0 0,0 0 0 0 0,-1 0 0 0 0,1 0 0 0 0,-1 1-13 0 0,-6 8 54 0 0,0 0 0 0 0,-1 0 0 0 0,0-1 1 0 0,-1-1-1 0 0,0 1 0 0 0,0-1 0 0 0,-1-1 1 0 0,0 0-1 0 0,-1 1-54 0 0,-14 11 76 0 0,-36 18 173 0 0,94-30 199 0 0,232-67-501 0 0,-232 62-2488 0 0,-15 8-4790 0 0,-13-3-3399 0 0</inkml:trace>
  <inkml:trace contextRef="#ctx0" brushRef="#br0" timeOffset="4661.464">1438 521 2401 0 0,'0'0'1869'0'0,"0"0"-448"0"0,0 0-161 0 0,0 0 168 0 0,0 0 203 0 0,0 0-13 0 0,0 0-293 0 0,0 0-402 0 0,0 0-315 0 0,0 0-150 0 0,0 0-49 0 0,0 0-22 0 0,0 0-15 0 0,-11 20-34 0 0,-68 122 330 0 0,68-121-651 0 0,-1 0 1 0 0,-1-1 0 0 0,0-1-1 0 0,-2 0 1 0 0,0-1 0 0 0,-2-1-1 0 0,1 0 1 0 0,-2-1-1 0 0,0-1 1 0 0,-1-1 0 0 0,-1 0-1 0 0,0-1 1 0 0,-17 7-18 0 0,26-14-174 0 0,-1 0 0 0 0,0-1 0 0 0,0 0 1 0 0,-1-1-1 0 0,1-1 0 0 0,-1 0 0 0 0,0 0 0 0 0,0-1 0 0 0,0-1 0 0 0,0 0 1 0 0,-12-1 173 0 0,21-3 0 0 0,0 1-1 0 0,1-1 1 0 0,-1 0 0 0 0,1 0 0 0 0,0-1 0 0 0,0 1 0 0 0,0-1 0 0 0,1 0 0 0 0,-1 1 0 0 0,1-1 0 0 0,0 0 0 0 0,0 0 0 0 0,0-1-1 0 0,1 1 1 0 0,-1 0 0 0 0,1-1 0 0 0,0 1 0 0 0,0-1 0 0 0,1 1 0 0 0,-1-1 0 0 0,1 1 0 0 0,0-1 0 0 0,0 1 0 0 0,1-1 0 0 0,-1 1-1 0 0,1-1 1 0 0,0 1 0 0 0,0 0 0 0 0,0-1 0 0 0,1 1 0 0 0,0 0 0 0 0,1-4 0 0 0,3-6 133 0 0,1-1-1 0 0,1 1 1 0 0,0 0 0 0 0,0 0-1 0 0,1 1 1 0 0,1 0 0 0 0,1 1-1 0 0,-1 0 1 0 0,2 0 0 0 0,0 2-1 0 0,0-1 1 0 0,1 1-1 0 0,0 1 1 0 0,0 0 0 0 0,1 1-1 0 0,1 1 1 0 0,11-5-133 0 0,-19 12 81 0 0,1 0-1 0 0,-1 0 1 0 0,0 1-1 0 0,0-1 1 0 0,0 2-1 0 0,1-1 1 0 0,-1 1 0 0 0,0 0-1 0 0,-1 1 1 0 0,1-1-1 0 0,0 1 1 0 0,-1 1-1 0 0,0-1 1 0 0,1 1-1 0 0,-1 0 1 0 0,-1 1 0 0 0,1-1-1 0 0,-1 1 1 0 0,1 0-1 0 0,-1 1 1 0 0,-1-1-1 0 0,1 1 1 0 0,-1 0 0 0 0,0 0-1 0 0,0 0 1 0 0,-1 1-1 0 0,0-1 1 0 0,2 7-81 0 0,18 19 127 0 0,-17-23-513 0 0,101 109 2214 0 0,-40-86-3838 0 0,12-40-8751 0 0,-71 4 2022 0 0</inkml:trace>
  <inkml:trace contextRef="#ctx0" brushRef="#br0" timeOffset="4978.462">1779 878 3113 0 0,'0'0'1259'0'0,"0"0"-274"0"0,0 0 138 0 0,0 0 353 0 0,0 0 195 0 0,0 0-100 0 0,0 0-393 0 0,0 0-411 0 0,0 0-242 0 0,0 0-139 0 0,0 0-89 0 0,0 0-70 0 0,0 0-59 0 0,-1 22-57 0 0,-3 65-55 0 0,12-45-351 0 0,-4-39-271 0 0,8-2-5494 0 0,-10-1 2177 0 0,-1 0-226 0 0</inkml:trace>
  <inkml:trace contextRef="#ctx0" brushRef="#br0" timeOffset="5228.77">1773 488 5945 0 0,'0'0'2705'0'0,"0"0"-609"0"0,0 0-327 0 0,0 0-73 0 0,0 0-224 0 0,0 0-343 0 0,0 0-489 0 0,0 0-304 0 0,0 0-200 0 0,0 0-104 0 0,0 0-80 0 0,0 0-200 0 0,0 0-336 0 0,-20 63-825 0 0,22-63-1983 0 0,0 3-8211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09.2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1 0 0 0,'0'0'139'0'0,"0"0"126"0"0,0 0-2 0 0,0 0 50 0 0,0 0 117 0 0,1 12 785 0 0,-11 106 1847 0 0,-3 146-3419 0 0,-11-1 0 0 0,-23 73 357 0 0,-27 90-4973 0 0,68-402 4973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174 200 0 0 0,'0'0'1431'0'0,"0"0"572"0"0,0 0 262 0 0,0 0-30 0 0,0 0-227 0 0,0 0-373 0 0,0 0-229 0 0,0 0-153 0 0,0 0-204 0 0,0 0-195 0 0,0 0-183 0 0,0 0-160 0 0,11-3 543 0 0,150 25 2733 0 0,86-15-2514 0 0,-241-7-1247 0 0,135 7 175 0 0,-148-5 1338 0 0,-222-96-1185 0 0,213 84-364 0 0,0 0 0 0 0,1-1 1 0 0,0 0-1 0 0,1-1 0 0 0,0-1 1 0 0,1 0-1 0 0,1-1 0 0 0,-7-10 10 0 0,19 5-3427 0 0,34 16-7460 0 0,-27 3 7679 0 0,3 0-4747 0 0</inkml:trace>
  <inkml:trace contextRef="#ctx0" brushRef="#br0" timeOffset="-1036.521">340 620 0 0 0,'0'0'1750'0'0,"0"0"339"0"0,0 0 33 0 0,0 0-260 0 0,0 0-376 0 0,0 0-347 0 0,0 0-213 0 0,0 0-91 0 0,0 0-49 0 0,0 0-19 0 0,3-7 3315 0 0,-5 22-3943 0 0,-1 0 1 0 0,0 0-1 0 0,-1 0 0 0 0,-1 0 1 0 0,-1-1-1 0 0,0 0 0 0 0,-1 0 1 0 0,0 0-1 0 0,-1-1 0 0 0,-9 12-139 0 0,-5 11 104 0 0,-93 181-128 0 0,114-215 24 0 0,-1 0-1 0 0,1 0 0 0 0,0 0 0 0 0,1 0 0 0 0,-1 0 0 0 0,0 0 0 0 0,1 0 0 0 0,-1 0 0 0 0,1 0 0 0 0,-1 0 0 0 0,1 0 0 0 0,0 1 0 0 0,0-1 0 0 0,0 0 1 0 0,0 0-1 0 0,1 0 0 0 0,-1 0 0 0 0,0 1 0 0 0,1-1 0 0 0,0 0 0 0 0,-1 0 0 0 0,1 0 0 0 0,0 0 0 0 0,0 0 0 0 0,0 0 0 0 0,0 0 0 0 0,0-1 0 0 0,1 1 1 0 0,-1 0-1 0 0,1-1 0 0 0,-1 1 0 0 0,1-1 0 0 0,-1 1 0 0 0,1-1 0 0 0,0 0 0 0 0,0 1 0 0 0,0-1 0 0 0,-1 0 0 0 0,1 0 0 0 0,0 0 0 0 0,0-1 0 0 0,1 1 1 0 0,-1 0-1 0 0,0-1 0 0 0,0 0 0 0 0,2 1 1 0 0,145 2 1007 0 0,4-31-265 0 0,-134 26-588 0 0,-12 1-3579 0 0,-22-4-3499 0 0,1 1-2269 0 0,10 0 7557 0 0</inkml:trace>
  <inkml:trace contextRef="#ctx0" brushRef="#br0" timeOffset="-560.737">1 575 2192 0 0,'0'0'1365'0'0,"0"0"-65"0"0,0 0 226 0 0,0 0 330 0 0,0 0 181 0 0,0 0-156 0 0,0 0-374 0 0,0 0-385 0 0,0 0-281 0 0,0 0-126 0 0,0 0-75 0 0,0 0-40 0 0,20-8-38 0 0,120-42 834 0 0,-127 46-1174 0 0,4-3-40 0 0,1 2 0 0 0,0 0 0 0 0,0 1 0 0 0,0 1 0 0 0,0 0 0 0 0,1 2 0 0 0,-1 0 0 0 0,9 1-182 0 0,-21 2 36 0 0,0 0 0 0 0,0 0 0 0 0,-1 1 0 0 0,1 0 0 0 0,-1 0 0 0 0,1 0 0 0 0,-1 0 0 0 0,0 1 0 0 0,0 0 0 0 0,-1 0 1 0 0,1 1-1 0 0,-1-1 0 0 0,0 1 0 0 0,0 0 0 0 0,0 0 0 0 0,2 5-36 0 0,24 25 210 0 0,-22-27-127 0 0,0-1-1 0 0,1 0 1 0 0,0 0 0 0 0,0-1 0 0 0,0-1 0 0 0,1 1 0 0 0,-1-2-1 0 0,1 1 1 0 0,1-1 0 0 0,-1-1 0 0 0,0 0 0 0 0,1 0 0 0 0,0-1-1 0 0,-1 0 1 0 0,1-1 0 0 0,0 0 0 0 0,3-1-83 0 0,-7 1 42 0 0,1-1 1 0 0,0 0-1 0 0,0 0 0 0 0,0-1 0 0 0,0 0 1 0 0,0-1-1 0 0,-1 1 0 0 0,1-1 1 0 0,-1-1-1 0 0,1 0 0 0 0,-1 0 0 0 0,0 0 1 0 0,0-1-1 0 0,0 0 0 0 0,0 0 1 0 0,-1-1-1 0 0,6-4-42 0 0,-11-8-3050 0 0,-5 13-1529 0 0,-1 3-3773 0 0,4 1 201 0 0</inkml:trace>
  <inkml:trace contextRef="#ctx0" brushRef="#br0" timeOffset="15227.474">984 19 0 0 0,'13'18'4'0'0,"-21"19"2"0"0,0-14 141 0 0,-21 133 2331 0 0,-53 693-2194 0 0,65-505-3168 0 0,15-309 2849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26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206 505 4065 0 0,'0'0'3386'0'0,"0"0"-1831"0"0,0 0-984 0 0,0 0-99 0 0,0 0 241 0 0,0 0 294 0 0,0 0 117 0 0,0 0-138 0 0,0 0-247 0 0,0 0-232 0 0,0 0-149 0 0,-4 24-91 0 0,-13 77-36 0 0,13 50 533 0 0,4-128-743 0 0,2 0 1 0 0,1 0-1 0 0,1 0 1 0 0,1 0-1 0 0,1 0 1 0 0,1-1-1 0 0,7 15-21 0 0,42 85-2968 0 0,-41-102-298 0 0,0-2-7132 0 0,-14-14 10135 0 0</inkml:trace>
  <inkml:trace contextRef="#ctx0" brushRef="#br0" timeOffset="472.006">0 589 3217 0 0,'0'0'3098'0'0,"0"0"-926"0"0,0 0-495 0 0,0 0-120 0 0,0 0 2 0 0,0 0-87 0 0,0 0-266 0 0,0 0-302 0 0,0 0-222 0 0,0 0-127 0 0,0 0-51 0 0,0 0 18 0 0,0 0 9 0 0,27-16-15 0 0,86-50-14 0 0,-90 53-287 0 0,1 1 0 0 0,1 2 1 0 0,0 0-1 0 0,0 1 0 0 0,0 2 0 0 0,6-1-215 0 0,25-6 212 0 0,57-1-159 0 0,-112 16-57 0 0,1 0 0 0 0,0 1 1 0 0,-1-1-1 0 0,0 0 0 0 0,1 1 0 0 0,-1-1 0 0 0,0 1 1 0 0,0 0-1 0 0,1-1 0 0 0,-1 1 0 0 0,-1 0 0 0 0,1 0 1 0 0,0 0-1 0 0,0-1 0 0 0,-1 1 0 0 0,1 0 0 0 0,-1 0 1 0 0,1 0-1 0 0,-1 0 0 0 0,0 0 0 0 0,0 0 0 0 0,0 0 1 0 0,0 0-1 0 0,0 0 0 0 0,0 0 0 0 0,-1 0 0 0 0,1 0 0 0 0,-1 0 1 0 0,1 0-1 0 0,-1 0 0 0 0,0 0 0 0 0,0 0 0 0 0,0-1 1 0 0,0 1-1 0 0,0 0 0 0 0,0 0 0 0 0,0-1 0 0 0,0 1 1 0 0,-1-1-1 0 0,1 1 0 0 0,-1 0 4 0 0,-212 263-172 0 0,212-264 163 0 0,0 1-1 0 0,1 0 1 0 0,-1 0 0 0 0,1 0-1 0 0,0 0 1 0 0,-1 0 0 0 0,1 1 0 0 0,0-1-1 0 0,0 0 1 0 0,0 1 0 0 0,1-1-1 0 0,-1 0 1 0 0,0 1 0 0 0,1-1-1 0 0,0 1 1 0 0,-1-1 0 0 0,1 1 0 0 0,0-1-1 0 0,0 1 1 0 0,1-1 0 0 0,-1 1-1 0 0,0-1 1 0 0,1 0 0 0 0,0 1-1 0 0,-1-1 1 0 0,1 1 0 0 0,0-1-1 0 0,0 0 1 0 0,0 0 0 0 0,1 1 0 0 0,-1-1-1 0 0,0 0 1 0 0,1 0 0 0 0,-1 0-1 0 0,1-1 1 0 0,0 1 0 0 0,0 0-1 0 0,0-1 1 0 0,0 1 0 0 0,0-1 0 0 0,0 1-1 0 0,1 0 10 0 0,16 5-33 0 0,1 0 0 0 0,0-1-1 0 0,0-1 1 0 0,0-1 0 0 0,1-1-1 0 0,-1-1 1 0 0,1 0 0 0 0,1-2 33 0 0,53 7-194 0 0,-67-6 165 0 0,80 21-324 0 0,-86-22 353 0 0,0 1 0 0 0,0 0 0 0 0,0 0 0 0 0,-1 0 0 0 0,1 0 0 0 0,0 0 0 0 0,-1 1 0 0 0,1-1 0 0 0,-1 0 0 0 0,1 1 0 0 0,-1-1 0 0 0,0 1 0 0 0,1 0 0 0 0,-1-1 0 0 0,0 1 0 0 0,0 0 0 0 0,0 0 0 0 0,0-1 0 0 0,-1 1 0 0 0,1 0 0 0 0,0 0 0 0 0,-1 0 0 0 0,1 0 0 0 0,-1 0 0 0 0,0 0 0 0 0,0 0 0 0 0,0 0 0 0 0,0 0 0 0 0,0 0 0 0 0,0 0 0 0 0,0 0 0 0 0,-1 0 0 0 0,1 0 0 0 0,-1 0-1 0 0,1 0 1 0 0,-1 0 0 0 0,0 0 0 0 0,0 0 0 0 0,0 0 0 0 0,0-1 0 0 0,0 1 0 0 0,-11 15 18 0 0,0-1 0 0 0,-1 0 0 0 0,-1-1-1 0 0,0 0 1 0 0,-1-1 0 0 0,0-1 0 0 0,-2-1-1 0 0,1 0 1 0 0,-1-1 0 0 0,-8 3-18 0 0,20-10 0 0 0,-25 16-457 0 0,-1-1-1 0 0,-1-2 1 0 0,0-1 0 0 0,-1-2 0 0 0,-1-1 0 0 0,-31 8 457 0 0,29-15-3448 0 0,17-11-6761 0 0,18 1 5763 0 0</inkml:trace>
  <inkml:trace contextRef="#ctx0" brushRef="#br0" timeOffset="1097.999">788 869 696 0 0,'0'0'1711'0'0,"0"0"94"0"0,0 0 322 0 0,0 0 271 0 0,0 0 11 0 0,0 0-326 0 0,0 0-443 0 0,0 0-414 0 0,0 0-311 0 0,0 0-211 0 0,0 0-143 0 0,0 0-68 0 0,0 0-36 0 0,33 1-54 0 0,100 2-51 0 0,-130-3-332 0 0,-1 1-1 0 0,1-1 0 0 0,0 0 1 0 0,0 0-1 0 0,-1 0 1 0 0,1 0-1 0 0,0 0 0 0 0,0-1 1 0 0,-1 1-1 0 0,1-1 1 0 0,0 1-1 0 0,-1-1 0 0 0,1 0 1 0 0,-1 0-1 0 0,1-1 1 0 0,-1 1-1 0 0,0 0 0 0 0,1-1 1 0 0,-1 1-1 0 0,0-1 1 0 0,0 0-1 0 0,0 0 0 0 0,0 0 1 0 0,1-1-20 0 0,3-5 85 0 0,108-127 831 0 0,-49 35-985 0 0,-65 100-91 0 0,0 0-26 0 0,17 77-1542 0 0,-17-73 1694 0 0,1 1-1 0 0,0-1 1 0 0,0 0 0 0 0,0 1 0 0 0,0-1-1 0 0,1 0 1 0 0,0 0 0 0 0,-1 0-1 0 0,2 0 1 0 0,-1 0 0 0 0,0-1-1 0 0,1 1 1 0 0,0-1 0 0 0,0 0-1 0 0,0 1 1 0 0,0-1 0 0 0,0 0-1 0 0,1-1 1 0 0,-1 1 0 0 0,1-1-1 0 0,0 1 1 0 0,-1-1 0 0 0,1 0-1 0 0,0 0 1 0 0,0-1 0 0 0,1 1-1 0 0,-1-1 1 0 0,0 0 0 0 0,0 0-1 0 0,1-1 1 0 0,-1 1 0 0 0,1-1 0 0 0,-1 0-1 0 0,4 0 35 0 0,-2 0 0 0 0,3 1 73 0 0,0-1 0 0 0,1 0-1 0 0,-1-1 1 0 0,0 0 0 0 0,0 0 0 0 0,0-1 0 0 0,0 0 0 0 0,0 0 0 0 0,0-1 0 0 0,-1-1 0 0 0,2 0-73 0 0,17-15 290 0 0,-2-1 1 0 0,0-1-1 0 0,-2-2 1 0 0,0 0-1 0 0,-2-1 0 0 0,-1-2 1 0 0,0 0-1 0 0,-2 0 1 0 0,-1-2-1 0 0,2-8-290 0 0,-5 9 18 0 0,0 0 0 0 0,-3-1 0 0 0,0 0 1 0 0,-2-1-1 0 0,-1 0 0 0 0,-1-1 0 0 0,-1 0 0 0 0,-2 0 0 0 0,-1 0 0 0 0,-2 0 0 0 0,0 0 0 0 0,-2-1 0 0 0,-2-4-18 0 0,3 35 0 0 0,0-3 3 0 0,0 0 0 0 0,0 0 0 0 0,0-1 0 0 0,0 1 0 0 0,0 0 0 0 0,0 0 0 0 0,-1 0 0 0 0,0 0 0 0 0,0 0 0 0 0,0 0 0 0 0,0 0 0 0 0,0 0 0 0 0,0 0 0 0 0,-1 0 0 0 0,1 0 0 0 0,-1 1 0 0 0,0-1 0 0 0,0 1 0 0 0,0-1 0 0 0,0 1 0 0 0,0 0 0 0 0,-1 0 0 0 0,1 0 0 0 0,0 0 0 0 0,-2-1-3 0 0,1 5-23 0 0,1-1 0 0 0,0 1 1 0 0,0-1-1 0 0,0 1 0 0 0,0 0 1 0 0,0 0-1 0 0,0 0 0 0 0,0 0 1 0 0,0 0-1 0 0,1 1 0 0 0,-1-1 0 0 0,1 0 1 0 0,0 1-1 0 0,0-1 0 0 0,0 1 1 0 0,0 0-1 0 0,0-1 0 0 0,0 1 1 0 0,1 0-1 0 0,-1 2 23 0 0,0-2-6 0 0,-7 27-44 0 0,1 1 1 0 0,1 1-1 0 0,2-1 1 0 0,1 1-1 0 0,2 0 1 0 0,1-1-1 0 0,1 1 1 0 0,2 0-1 0 0,4 15 50 0 0,-5-30-90 0 0,2-1 0 0 0,0 0 0 0 0,0-1-1 0 0,2 1 1 0 0,-1-1 0 0 0,2 0 0 0 0,0 0 0 0 0,1-1 0 0 0,1 0-1 0 0,0-1 1 0 0,1 1 0 0 0,0-2 0 0 0,1 1 0 0 0,0-2-1 0 0,1 1 1 0 0,3 0 90 0 0,69 43-1216 0 0,-22-40-6651 0 0,-49-24 595 0 0,-12-6 4017 0 0,-1 15 3245 0 0,0-5-174 0 0</inkml:trace>
  <inkml:trace contextRef="#ctx0" brushRef="#br0" timeOffset="1346.246">1309 254 4865 0 0,'0'0'1718'0'0,"0"0"19"0"0,0 0 213 0 0,0 0 379 0 0,0 0-81 0 0,37 0-481 0 0,121-5-545 0 0,97-31 310 0 0,167-56-511 0 0,-235 49-2674 0 0,-3 3-5486 0 0,-137 32-3842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29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645 11 3769 0 0,'0'0'1823'0'0,"0"0"-331"0"0,0 0-68 0 0,0 0 166 0 0,0 0 159 0 0,0 0-25 0 0,0 0-221 0 0,0 0-308 0 0,0 0-242 0 0,0 0-183 0 0,0 0-159 0 0,-7-2-119 0 0,-23-7-122 0 0,12 35 337 0 0,14-11-559 0 0,0 0 0 0 0,2 0 0 0 0,0 0 0 0 0,0 0 0 0 0,1 0-1 0 0,1 0 1 0 0,1 0 0 0 0,1 7-148 0 0,-1 19 104 0 0,19 291-531 0 0,-6-267-1546 0 0,-5-45-1280 0 0,3-2-3486 0 0,-7-15 2173 0 0,-1-2 65 0 0</inkml:trace>
  <inkml:trace contextRef="#ctx0" brushRef="#br0" timeOffset="384.875">1 147 0 0 0,'0'0'480'0'0,"0"0"526"0"0,0 0 505 0 0,0 0 436 0 0,0 0 143 0 0,0 0-154 0 0,0 0-272 0 0,0 0-269 0 0,0 0-172 0 0,0 0-65 0 0,0 0-58 0 0,0 0-80 0 0,17-10-101 0 0,54-34-112 0 0,52 0 1449 0 0,148 14-491 0 0,-220 25-1882 0 0,0 3 1 0 0,0 2-1 0 0,0 2 0 0 0,0 3 1 0 0,0 1-1 0 0,-1 3 1 0 0,11 5 116 0 0,-48-9-793 0 0,-1 0-1492 0 0,-5-4-2403 0 0,-7-1 958 0 0,0 0-1170 0 0,0 0-165 0 0</inkml:trace>
  <inkml:trace contextRef="#ctx0" brushRef="#br0" timeOffset="736.535">115 748 0 0 0,'0'0'1266'0'0,"0"0"543"0"0,0 0 241 0 0,0 0 15 0 0,0 0-124 0 0,0 0-100 0 0,0 0-78 0 0,0 0-50 0 0,0 0-114 0 0,0 0-189 0 0,0 0-182 0 0,29 4-203 0 0,92 12-157 0 0,-18-26 493 0 0,321-78 638 0 0,-408 86-2475 0 0,65-4-189 0 0,-55 7-2771 0 0,0 2-3673 0 0,-16-2-4127 0 0</inkml:trace>
  <inkml:trace contextRef="#ctx0" brushRef="#br0" timeOffset="1582.514">1256 265 424 0 0,'0'0'1042'0'0,"0"0"-248"0"0,0 0 179 0 0,0 0 534 0 0,0 0 465 0 0,0 0 170 0 0,0 0-184 0 0,0 0-373 0 0,0 0-312 0 0,0 0-199 0 0,0 0-145 0 0,32-5-86 0 0,99-16-97 0 0,6-4 1049 0 0,-106 20-1758 0 0,48-4 195 0 0,-27 12-2860 0 0,-41 2 106 0 0,-5 1-4223 0 0,-4-3-686 0 0</inkml:trace>
  <inkml:trace contextRef="#ctx0" brushRef="#br0" timeOffset="1828.755">1345 571 4145 0 0,'0'0'1320'0'0,"0"0"-168"0"0,0 0 321 0 0,0 0 287 0 0,0 0 40 0 0,0 0-303 0 0,0 0-553 0 0,195-55-440 0 0,-158 40-216 0 0,3 4-240 0 0,1-4-160 0 0,3 4-376 0 0,2 0-656 0 0,-7 0-993 0 0,1 4-1551 0 0,-12 3-2034 0 0,-8 0 4082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56.75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490 505 8258 0 0,'0'0'1475'0'0,"0"0"-738"0"0,0 0-506 0 0,0 0-208 0 0,0 0 77 0 0,0 0 237 0 0,0 0 233 0 0,0 0 166 0 0,0 0 26 0 0,0 0-16 0 0,0 0-2 0 0,1 20-44 0 0,9 131 598 0 0,7 289 642 0 0,5 97-1656 0 0,-5-316-1573 0 0,-3-165-2313 0 0,-12-49 2007 0 0,0-3-1634 0 0,1-4-5081 0 0,-3-4 7394 0 0</inkml:trace>
  <inkml:trace contextRef="#ctx0" brushRef="#br0" timeOffset="269.854">0 837 9362 0 0,'0'0'668'0'0,"0"0"-122"0"0,0 0-26 0 0,0 0 232 0 0,0 0 323 0 0,0 0 182 0 0,0 0-28 0 0,0 0-184 0 0,0 0-206 0 0,0 0-132 0 0,0 0-46 0 0,37-30-34 0 0,118-98-24 0 0,15 13 516 0 0,516-271 320 0 0,-667 375-1666 0 0,55-23-450 0 0,-22 32-2956 0 0,-51 3 3220 0 0,1 0 1 0 0,-1 0-1 0 0,0 0 0 0 0,1 0 1 0 0,-1 0-1 0 0,0 1 1 0 0,0-1-1 0 0,0 0 1 0 0,0 1-1 0 0,0-1 0 0 0,0 1 1 0 0,0-1-1 0 0,0 1 1 0 0,-1-1-1 0 0,1 1 0 0 0,-1 0 1 0 0,1-1-1 0 0,-1 1 1 0 0,1 0-1 0 0,-1-1 1 0 0,0 1-1 0 0,0 0 0 0 0,0 0 1 0 0,0-1-1 0 0,0 1 1 0 0,0 0-1 0 0,-1 1 413 0 0,1 3-2315 0 0,1 10-2142 0 0</inkml:trace>
  <inkml:trace contextRef="#ctx0" brushRef="#br0" timeOffset="605.721">1357 995 11586 0 0,'0'0'699'0'0,"0"0"-239"0"0,0 0-110 0 0,0 0 194 0 0,0 0 233 0 0,0 0 90 0 0,0 0-60 0 0,-20 34-211 0 0,-63 110-217 0 0,53-51-74 0 0,29-77-265 0 0,-1-6-8 0 0,0-1 0 0 0,0 1 0 0 0,1 0-1 0 0,0-1 1 0 0,1 1 0 0 0,0 0-1 0 0,0 0 1 0 0,1 0 0 0 0,0-1-1 0 0,1 1 1 0 0,0 0 0 0 0,1-1 0 0 0,0 0-1 0 0,0 1 1 0 0,1-1 0 0 0,0-1-1 0 0,1 1 1 0 0,0 0 0 0 0,0-1 0 0 0,1 0-1 0 0,0 0 1 0 0,0-1 0 0 0,1 0-1 0 0,0 0 1 0 0,0 0 0 0 0,1-1 0 0 0,2 2-32 0 0,-4-6 143 0 0,0 0 0 0 0,0 0 1 0 0,0-1-1 0 0,0 1 0 0 0,1-1 1 0 0,-1-1-1 0 0,0 1 0 0 0,1-1 1 0 0,-1 0-1 0 0,1 0 1 0 0,-1-1-1 0 0,0 0 0 0 0,1 0 1 0 0,-1-1-1 0 0,0 1 0 0 0,0-1 1 0 0,0-1-1 0 0,0 1 1 0 0,0-1-1 0 0,-1 0 0 0 0,1 0 1 0 0,4-4-144 0 0,2-8 133 0 0,0 0 1 0 0,-1 0-1 0 0,0-1 1 0 0,-1 0-1 0 0,-1-1 1 0 0,-1 0-1 0 0,0 0 1 0 0,-2-1-1 0 0,0 0 1 0 0,0 0-1 0 0,-2-1 1 0 0,0 1-1 0 0,-2-1 1 0 0,0 0-1 0 0,0 0 1 0 0,-2 0-1 0 0,-1 0 1 0 0,-2-19-134 0 0,1 24-174 0 0,-1 0 0 0 0,0 0 0 0 0,0 0 0 0 0,-2 1 0 0 0,0 0 0 0 0,0-1 0 0 0,-1 2 0 0 0,-1-1 0 0 0,0 1 0 0 0,-1 0 0 0 0,0 0 0 0 0,-1 1 0 0 0,0 0 0 0 0,-1 0 0 0 0,0 1 0 0 0,0 1 0 0 0,-1 0 0 0 0,-1 0 0 0 0,0 0 174 0 0,8 7-260 0 0,1 0 1 0 0,-1 0-1 0 0,0 1 1 0 0,0-1-1 0 0,0 1 0 0 0,0 0 1 0 0,0 0-1 0 0,0 0 1 0 0,0 0-1 0 0,0 1 1 0 0,-1 0-1 0 0,1-1 1 0 0,0 2-1 0 0,0-1 0 0 0,0 0 1 0 0,0 1-1 0 0,0 0 1 0 0,-1 0-1 0 0,-2 1 260 0 0,-34 34-9509 0 0,34-23 3432 0 0</inkml:trace>
  <inkml:trace contextRef="#ctx0" brushRef="#br0" timeOffset="919.739">1845 1407 0 0 0,'0'0'1544'0'0,"0"0"78"0"0,0 0 265 0 0,0 0 395 0 0,0 0 236 0 0,0 0-92 0 0,0 0-291 0 0,0 0-352 0 0,0 0-332 0 0,0 0-302 0 0,0 0-230 0 0,0 0-148 0 0,-2-12-79 0 0,-7-215 2049 0 0,12 163-2866 0 0,3 0 1 0 0,3 1 0 0 0,2 0 0 0 0,3 0-1 0 0,9-18 125 0 0,-22 78-336 0 0,22-51-1335 0 0,-9 40-2364 0 0,4 5-4598 0 0,-11 8 10 0 0</inkml:trace>
  <inkml:trace contextRef="#ctx0" brushRef="#br0" timeOffset="1788.245">2544 590 7202 0 0,'0'0'1340'0'0,"0"0"-68"0"0,0 0 52 0 0,0 0 107 0 0,0 0-17 0 0,0 0-184 0 0,0 0-217 0 0,0 0-173 0 0,0 0-192 0 0,0 0-187 0 0,0 0-137 0 0,0 0-95 0 0,0 0-36 0 0,-34 2-17 0 0,-106 12-14 0 0,136-13-152 0 0,1-1 0 0 0,-1 0-1 0 0,0 1 1 0 0,1-1 0 0 0,0 1 0 0 0,-1 0 0 0 0,1 0 0 0 0,-1 1 0 0 0,1-1 0 0 0,0 0-1 0 0,0 1 1 0 0,0 0 0 0 0,0 0 0 0 0,0 0 0 0 0,0 0 0 0 0,0 1 0 0 0,1-1-1 0 0,-1 1 1 0 0,1-1 0 0 0,0 1 0 0 0,0 0 0 0 0,0 0-10 0 0,-7 9 48 0 0,-2 1-49 0 0,1-1 1 0 0,1 2-1 0 0,0-1 0 0 0,1 1 1 0 0,1 1-1 0 0,0-1 0 0 0,1 1 0 0 0,0 0 1 0 0,1 1-1 0 0,1 0 0 0 0,-1 7 1 0 0,4-21 3 0 0,1 0 0 0 0,-1 0 0 0 0,1 0 0 0 0,-1 0 0 0 0,1 0 0 0 0,0 0 0 0 0,0 0 0 0 0,0 0 0 0 0,0 0-1 0 0,0 0 1 0 0,1 0 0 0 0,-1 0 0 0 0,0 0 0 0 0,1 0 0 0 0,0 0 0 0 0,-1 0 0 0 0,1-1 0 0 0,0 1 0 0 0,0 0 0 0 0,0 0 0 0 0,0-1 0 0 0,0 1 0 0 0,1 0-1 0 0,-1-1 1 0 0,0 1 0 0 0,1-1 0 0 0,-1 0 0 0 0,1 1 0 0 0,-1-1 0 0 0,1 0 0 0 0,0 0 0 0 0,0 0 0 0 0,-1 0 0 0 0,1 0 0 0 0,0 0 0 0 0,0-1 0 0 0,0 1-1 0 0,0-1 1 0 0,0 1 0 0 0,0-1 0 0 0,0 0 0 0 0,0 1 0 0 0,0-1 0 0 0,0 0 0 0 0,0-1 0 0 0,0 1 0 0 0,0 0 0 0 0,0 0 0 0 0,0-1 0 0 0,0 1 0 0 0,1-2-3 0 0,4 1 148 0 0,1-2 1 0 0,-1 1-1 0 0,0-1 1 0 0,0-1 0 0 0,0 1-1 0 0,0-1 1 0 0,0 0 0 0 0,-1-1-1 0 0,0 1 1 0 0,0-1 0 0 0,0 0-1 0 0,-1-1 1 0 0,1 0 0 0 0,0-1-149 0 0,6-5 166 0 0,266-307 986 0 0,-278 320-1167 0 0,0-1 0 0 0,0 0-1 0 0,0 1 1 0 0,0-1 0 0 0,0 1 0 0 0,0-1 0 0 0,0 1-1 0 0,0-1 1 0 0,0 1 0 0 0,0-1 0 0 0,0 1 0 0 0,0-1-1 0 0,1 0 1 0 0,-1 1 0 0 0,0-1 0 0 0,0 1 0 0 0,0-1-1 0 0,1 0 1 0 0,-1 1 0 0 0,0-1 0 0 0,1 0 0 0 0,-1 1-1 0 0,0-1 1 0 0,1 0 0 0 0,-1 1 0 0 0,0-1 0 0 0,1 0-1 0 0,-1 0 1 0 0,1 0 0 0 0,-1 1 0 0 0,0-1 0 0 0,1 0-1 0 0,-1 0 1 0 0,1 0 0 0 0,-1 0 0 0 0,1 0-1 0 0,-1 0 1 0 0,1 0 0 0 0,-1 0 0 0 0,0 0 0 0 0,1 0-1 0 0,-1 0 1 0 0,1 0 0 0 0,-1 0 0 0 0,1 0 0 0 0,-1 0-1 0 0,1 0 1 0 0,-1 0 0 0 0,0 0 0 0 0,1-1 0 0 0,-1 1-1 0 0,1 0 1 0 0,-1 0 0 0 0,0-1 0 0 0,1 1 15 0 0,-1 5 30 0 0,-33 198-1 0 0,8-94-114 0 0,-54 557-813 0 0,75-635 829 0 0,2 0 1 0 0,1 0 0 0 0,2 0 0 0 0,0 0 0 0 0,2 0 0 0 0,2-1-1 0 0,1 1 1 0 0,1-1 0 0 0,4 9 68 0 0,14 10-93 0 0,-19-72 1297 0 0,7 3-1191 0 0,0 1-1 0 0,1 0 1 0 0,1 0-1 0 0,1 2 1 0 0,0 0 0 0 0,9-7-13 0 0,13-13 0 0 0,5-7 25 0 0,-13 15-15 0 0,-1-2 0 0 0,-1 0-1 0 0,-2-2 1 0 0,12-20-10 0 0,-36 51 5 0 0,-1 0 0 0 0,1 0 0 0 0,0-1 1 0 0,-1 1-1 0 0,1 0 0 0 0,-1-1 0 0 0,0 1 0 0 0,0-1 0 0 0,0 1 1 0 0,0-1-1 0 0,0 0 0 0 0,0 1 0 0 0,-1-1 0 0 0,1 0 0 0 0,-1 0 0 0 0,0 1 1 0 0,0-1-1 0 0,0 0 0 0 0,0 0 0 0 0,-1 0 0 0 0,1 1 0 0 0,-1-1 1 0 0,1 0-1 0 0,-1 1 0 0 0,0-1 0 0 0,0 0 0 0 0,0 1 0 0 0,0-1 0 0 0,-1 1 1 0 0,1 0-1 0 0,-1-1 0 0 0,0 1 0 0 0,1 0 0 0 0,-1 0 0 0 0,0 0 1 0 0,0 0-1 0 0,-2-1-5 0 0,-13 0-176 0 0,0 0 0 0 0,-1 2 0 0 0,1 0 0 0 0,-1 0 0 0 0,1 2 0 0 0,-1 0 0 0 0,1 1 0 0 0,-1 1 0 0 0,1 1 0 0 0,0 0 0 0 0,1 1 1 0 0,-3 2 175 0 0,18-7-4 0 0,-306 84 202 0 0,303-91 498 0 0,23-12-431 0 0,31-21-31 0 0,205-129 16 0 0,-220 145-772 0 0,65-47-428 0 0,-70 45-2730 0 0,-3-2-3430 0 0,-18 18-2289 0 0</inkml:trace>
  <inkml:trace contextRef="#ctx0" brushRef="#br0" timeOffset="2116.878">2946 553 7258 0 0,'0'0'473'0'0,"0"0"-248"0"0,0 0 30 0 0,0 0 407 0 0,0 0 411 0 0,0 0 117 0 0,0 0-146 0 0,0 0-285 0 0,0 0-238 0 0,0 0-146 0 0,0 0-92 0 0,0 0-37 0 0,13 25 8 0 0,44 75 34 0 0,-14-51 633 0 0,-33-44-578 0 0,-7-3-111 0 0,1-1-1 0 0,-1 0 1 0 0,1 0-1 0 0,-1 0 1 0 0,1-1-1 0 0,0 1 1 0 0,-1-1-1 0 0,1 0 1 0 0,-1 0 0 0 0,1 0-1 0 0,0 0 1 0 0,-1 0-1 0 0,1-1 1 0 0,-1 0-1 0 0,1 0 1 0 0,-1 0-1 0 0,1 0 1 0 0,-1 0-1 0 0,0-1 1 0 0,1 0 0 0 0,-1 1-1 0 0,0-1 1 0 0,0 0-1 0 0,0 0 1 0 0,-1-1-1 0 0,1 1 1 0 0,0-1-1 0 0,-1 1 1 0 0,2-3-232 0 0,10-15 313 0 0,-2-1-1 0 0,0-1 1 0 0,-1 0 0 0 0,-1-1-1 0 0,-1 1 1 0 0,-1-2 0 0 0,-1 1-1 0 0,3-19-312 0 0,16-48-26 0 0,6-60-1595 0 0,-30 117-3026 0 0,-1 0-4201 0 0,-1 32-1396 0 0</inkml:trace>
  <inkml:trace contextRef="#ctx0" brushRef="#br0" timeOffset="2491.207">3647 527 2144 0 0,'0'0'2186'0'0,"0"0"-111"0"0,0 0 30 0 0,0 0 41 0 0,0 0-106 0 0,0 0-249 0 0,0 0-325 0 0,0 0-267 0 0,0 0-220 0 0,0 0-189 0 0,32-33-123 0 0,97-104-99 0 0,-77 63 162 0 0,-48 60-569 0 0,6-13-42 0 0,-4 12-46 0 0,0 1 0 0 0,0-1 0 0 0,-2 1-1 0 0,0-1 1 0 0,0-1 0 0 0,-2 1 0 0 0,0 0-1 0 0,0-1 1 0 0,-2 0 0 0 0,0 1 0 0 0,0-1-1 0 0,-3-6-72 0 0,1 19-34 0 0,0 0-1 0 0,0 1 1 0 0,0-1 0 0 0,-1 0-1 0 0,1 1 1 0 0,-1 0-1 0 0,0 0 1 0 0,0-1-1 0 0,1 1 1 0 0,-2 1-1 0 0,1-1 1 0 0,0 0-1 0 0,0 1 1 0 0,0 0 0 0 0,-1 0-1 0 0,1 0 1 0 0,0 0-1 0 0,-1 0 1 0 0,1 1-1 0 0,-1-1 1 0 0,1 1-1 0 0,-1 0 1 0 0,0 0 0 0 0,1 0-1 0 0,-1 1 1 0 0,1-1-1 0 0,-1 1 1 0 0,1 0-1 0 0,0 0 1 0 0,-1 0-1 0 0,1 0 1 0 0,0 1-1 0 0,0-1 1 0 0,-1 1 0 0 0,1 0-1 0 0,1 0 1 0 0,-1 0-1 0 0,0 0 1 0 0,0 0-1 0 0,1 1 1 0 0,-1-1-1 0 0,0 2 35 0 0,-9 7-23 0 0,0 0 0 0 0,1 0 0 0 0,1 1 0 0 0,0 0 0 0 0,0 1 0 0 0,2 0 0 0 0,-1 0 0 0 0,2 1 0 0 0,-1 0 0 0 0,2 1 0 0 0,0 0 0 0 0,1-1 0 0 0,1 2 0 0 0,0-1 0 0 0,0 0 0 0 0,2 1 0 0 0,0 0 0 0 0,1 0 0 0 0,1-1 0 0 0,0 1 0 0 0,1 0 0 0 0,2 13 23 0 0,1-19 69 0 0,1 0 1 0 0,-1 0-1 0 0,2 0 1 0 0,-1-1-1 0 0,1 1 0 0 0,1-1 1 0 0,-1-1-1 0 0,2 1 1 0 0,-1-1-1 0 0,1-1 1 0 0,0 1-1 0 0,1-1 1 0 0,0-1-1 0 0,0 0 1 0 0,0 0-1 0 0,1 0 1 0 0,0-1-1 0 0,0-1 1 0 0,0 0-1 0 0,0 0 0 0 0,1-1 1 0 0,0 0-70 0 0,17 4 121 0 0,0-2 0 0 0,0-1-1 0 0,0-1 1 0 0,1-1 0 0 0,-1-1 0 0 0,0-2 0 0 0,1-1 0 0 0,-1-1-1 0 0,0-2 1 0 0,0 0 0 0 0,-1-2 0 0 0,1-1 0 0 0,-1-1 0 0 0,-1-2-1 0 0,0 0 1 0 0,13-9-121 0 0,53-34-3783 0 0,-10-11-4110 0 0,-54 41-3978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33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487 176 0 0 0,'0'0'1188'0'0,"0"0"545"0"0,0 0 36 0 0,0 0-204 0 0,0 0-205 0 0,0 0-164 0 0,0 0-149 0 0,0 0-172 0 0,11-4-143 0 0,34-13-148 0 0,-108 43 3390 0 0,-59 24-4494 0 0,-80 31 611 0 0,200-81-98 0 0,1 1-1 0 0,0-1 1 0 0,0 1 0 0 0,0-1-1 0 0,0 0 1 0 0,0 1-1 0 0,0 0 1 0 0,0-1 0 0 0,0 1-1 0 0,1 0 1 0 0,-1-1 0 0 0,0 1-1 0 0,0 0 1 0 0,0 0 0 0 0,1 0-1 0 0,-1-1 1 0 0,0 1-1 0 0,1 0 1 0 0,-1 0 0 0 0,1 0-1 0 0,-1 0 1 0 0,1 0 0 0 0,0 0-1 0 0,-1 1 1 0 0,1-1 0 0 0,0 0-1 0 0,0 0 1 0 0,-1 0-1 0 0,1 0 1 0 0,0 0 0 0 0,0 0-1 0 0,0 0 1 0 0,1 1 0 0 0,-1-1-1 0 0,0 0 1 0 0,0 0 0 0 0,0 0-1 0 0,1 0 1 0 0,-1 0-1 0 0,1 0 1 0 0,-1 0 0 0 0,1 0-1 0 0,-1 0 1 0 0,1 0 0 0 0,0 0-1 0 0,-1 0 8 0 0,52 19 270 0 0,190-10 628 0 0,-157-12-601 0 0,-84 3-290 0 0,-1 0 0 0 0,1 0 0 0 0,-1 0 0 0 0,0 0 1 0 0,0 0-1 0 0,1 0 0 0 0,-1 0 0 0 0,0 0 0 0 0,0 0 1 0 0,0 0-1 0 0,0 1 0 0 0,0-1 0 0 0,-1 0 0 0 0,1 0 1 0 0,0 0-1 0 0,0 0 0 0 0,-1 0 0 0 0,1 0 0 0 0,0 0 0 0 0,-1 0 1 0 0,1 0-1 0 0,-1-1 0 0 0,1 1 0 0 0,-1 0 0 0 0,0 0 1 0 0,1 0-1 0 0,-1 0 0 0 0,0-1 0 0 0,0 1 0 0 0,1 0 1 0 0,-1-1-1 0 0,0 1 0 0 0,0 0 0 0 0,0-1 0 0 0,0 1 1 0 0,0-1-1 0 0,0 0 0 0 0,0 1-7 0 0,-35 25-232 0 0,-2-1 1 0 0,0-2-1 0 0,-1-2 1 0 0,-11 3 231 0 0,-66 37-646 0 0,75-39 367 0 0,29-17 234 0 0,0 0 0 0 0,1 1-1 0 0,0 1 1 0 0,0 0 0 0 0,0 0-1 0 0,1 1 1 0 0,0 0-1 0 0,1 0 1 0 0,0 1 0 0 0,0 1-1 0 0,1 0 1 0 0,0 0-1 0 0,0 0 1 0 0,-1 4 45 0 0,9-11 9 0 0,1-1 0 0 0,-1 1 0 0 0,1-1 0 0 0,-1 0-1 0 0,1 1 1 0 0,0-1 0 0 0,-1 0 0 0 0,1 0 0 0 0,0 1 0 0 0,1-1 0 0 0,-1 0 0 0 0,0 0 0 0 0,1 0-1 0 0,-1 0 1 0 0,1-1 0 0 0,-1 1 0 0 0,1 0 0 0 0,0-1 0 0 0,0 1 0 0 0,0-1 0 0 0,0 1-1 0 0,0-1 1 0 0,0 0 0 0 0,0 0 0 0 0,0 0 0 0 0,1 0 0 0 0,-1 0 0 0 0,0 0 0 0 0,0-1-1 0 0,1 1 1 0 0,-1-1 0 0 0,1 0 0 0 0,-1 1 0 0 0,0-1 0 0 0,1 0 0 0 0,-1-1 0 0 0,1 1-1 0 0,0 0-7 0 0,168 3 1357 0 0,-134-8-1456 0 0,1-1-1 0 0,-1-1 0 0 0,0-3 0 0 0,0-1 0 0 0,-1-1 0 0 0,3-4 99 0 0,-15 3-4876 0 0,-16 9 422 0 0,-5 0-1826 0 0</inkml:trace>
  <inkml:trace contextRef="#ctx0" brushRef="#br0" timeOffset="984.914">642 806 0 0 0,'0'0'399'0'0,"0"0"652"0"0,0 0 110 0 0,0 0 17 0 0,0 0 101 0 0,0 0 108 0 0,0 0 68 0 0,8-9 2394 0 0,63-108 1595 0 0,-27 40-4997 0 0,-27 49-402 0 0,-2 3-94 0 0,0 0 0 0 0,2 1 0 0 0,1 1 0 0 0,1 1 0 0 0,0 0 0 0 0,3 0 49 0 0,-22 22-34 0 0,1-1-1 0 0,-1 1 1 0 0,1-1-1 0 0,-1 1 1 0 0,0-1-1 0 0,1 1 1 0 0,-1-1-1 0 0,1 1 1 0 0,0-1-1 0 0,-1 1 1 0 0,1 0-1 0 0,-1-1 1 0 0,1 1-1 0 0,0 0 1 0 0,-1 0-1 0 0,1-1 1 0 0,-1 1-1 0 0,1 0 1 0 0,0 0-1 0 0,-1 0 1 0 0,1 0-1 0 0,0 0 1 0 0,-1 0-1 0 0,1 0 1 0 0,0 0-1 0 0,-1 0 1 0 0,1 0-1 0 0,0 0 1 0 0,-1 0-1 0 0,1 0 1 0 0,0 1-1 0 0,-1-1 1 0 0,1 0-1 0 0,0 0 1 0 0,-1 1-1 0 0,1-1 1 0 0,-1 1-1 0 0,1-1 1 0 0,-1 0-1 0 0,1 1 1 0 0,-1-1-1 0 0,1 1 1 0 0,-1-1-1 0 0,1 1 1 0 0,-1-1-1 0 0,0 1 1 0 0,1 0-1 0 0,-1-1 1 0 0,0 1-1 0 0,1-1 1 0 0,-1 1-1 0 0,0 0 1 0 0,0-1-1 0 0,0 1 1 0 0,1 0-1 0 0,-1-1 1 0 0,0 1-1 0 0,0 0 1 0 0,0 0 34 0 0,4 43-468 0 0,-4-42 447 0 0,17 159-666 0 0,-17-158 685 0 0,1 0-1 0 0,-1 0 1 0 0,1 0 0 0 0,0 0 0 0 0,0 0 0 0 0,1 0 0 0 0,-1-1-1 0 0,1 1 1 0 0,-1-1 0 0 0,1 1 0 0 0,0-1 0 0 0,0 1 0 0 0,0-1-1 0 0,0 0 1 0 0,0 0 0 0 0,0 0 0 0 0,1 0 0 0 0,-1 0 0 0 0,1 0-1 0 0,-1-1 1 0 0,1 1 0 0 0,0-1 0 0 0,-1 0 0 0 0,1 0 0 0 0,0 0 0 0 0,0 0-1 0 0,0 0 1 0 0,0-1 0 0 0,0 1 2 0 0,2-3 44 0 0,0 0 0 0 0,0 0 0 0 0,-1-1 0 0 0,1 1 0 0 0,0-1 0 0 0,-1 0 0 0 0,0 0 0 0 0,0-1 0 0 0,0 1 0 0 0,0-1 0 0 0,0 0 0 0 0,-1 0 0 0 0,0 0 0 0 0,0 0 0 0 0,0-1 0 0 0,0 1 0 0 0,-1-1 0 0 0,1 0 0 0 0,-1 1 0 0 0,0-4-44 0 0,117-234 516 0 0,-42 157-244 0 0,-76 85-270 0 0,-1-1 1 0 0,0 1-1 0 0,0-1 0 0 0,0 1 0 0 0,1-1 0 0 0,-1 1 0 0 0,0 0 0 0 0,1-1 0 0 0,-1 1 0 0 0,0-1 0 0 0,1 1 0 0 0,-1 0 1 0 0,1-1-1 0 0,-1 1 0 0 0,0 0 0 0 0,1-1 0 0 0,-1 1 0 0 0,1 0 0 0 0,-1 0 0 0 0,1-1 0 0 0,-1 1 0 0 0,1 0 0 0 0,-1 0 1 0 0,1 0-1 0 0,-1 0 0 0 0,1 0 0 0 0,0 0 0 0 0,-1 0 0 0 0,1 0 0 0 0,-1 0 0 0 0,1 0 0 0 0,-1 0 0 0 0,1 0 0 0 0,-1 0 0 0 0,1 0 1 0 0,-1 0-1 0 0,1 0 0 0 0,-1 1 0 0 0,1-1 0 0 0,-1 0 0 0 0,1 0 0 0 0,-1 1 0 0 0,1-1 0 0 0,-1 0 0 0 0,0 1 0 0 0,1-1 1 0 0,-1 0-1 0 0,1 1 0 0 0,-1-1 0 0 0,0 1 0 0 0,1-1 0 0 0,-1 1 0 0 0,0-1 0 0 0,0 1 0 0 0,1-1 0 0 0,-1 1 0 0 0,0-1 1 0 0,0 1-1 0 0,0-1 0 0 0,0 1 0 0 0,0-1 0 0 0,1 1 0 0 0,-1-1 0 0 0,0 1 0 0 0,0-1-2 0 0,-1 46 224 0 0,0-34-172 0 0,-21 194 337 0 0,40-105-1720 0 0,-8-83-707 0 0,-1-1-5612 0 0,-7-13 2073 0 0</inkml:trace>
  <inkml:trace contextRef="#ctx0" brushRef="#br0" timeOffset="1335.084">1466 776 7306 0 0,'0'0'1433'0'0,"0"0"-494"0"0,0 0-151 0 0,0 0 232 0 0,0 0 291 0 0,0 0 7 0 0,0 0-318 0 0,0 0-373 0 0,0 0-306 0 0,0 0-171 0 0,0 0-61 0 0,0 0-41 0 0,5 11-69 0 0,16 31-82 0 0,3-27-2414 0 0,-7-27-7408 0 0,-16 11 9264 0 0,1-2-2462 0 0</inkml:trace>
  <inkml:trace contextRef="#ctx0" brushRef="#br0" timeOffset="1581.302">1461 401 6761 0 0,'0'0'1145'0'0,"0"0"-337"0"0,0 0-192 0 0,0 0-144 0 0,0 0-104 0 0,0 0-248 0 0,0 0-304 0 0,0 0-288 0 0,0 0-512 0 0,0 0-985 0 0,0 0-1583 0 0,0 0 423 0 0</inkml:trace>
  <inkml:trace contextRef="#ctx0" brushRef="#br0" timeOffset="1933.016">1713 787 0 0 0,'0'0'301'0'0,"0"0"912"0"0,0 0 55 0 0,0 0-168 0 0,0 0-129 0 0,0 0-75 0 0,0 0-34 0 0,0 0-35 0 0,1 9 531 0 0,0-7 4525 0 0,4-69-1615 0 0,14-35-3097 0 0,-10 61-783 0 0,-5 20-336 0 0,1 0 1 0 0,1 0 0 0 0,1 1-1 0 0,0 0 1 0 0,2 0-1 0 0,0 1 1 0 0,1 0 0 0 0,1 1-1 0 0,1 0 1 0 0,1 1 0 0 0,2-3-53 0 0,-14 18-18 0 0,0 1 1 0 0,0-1 0 0 0,0 1 0 0 0,0-1 0 0 0,1 1-1 0 0,-1 0 1 0 0,0 0 0 0 0,0-1 0 0 0,1 1 0 0 0,-1 0 0 0 0,1 0-1 0 0,-1 0 1 0 0,1 0 0 0 0,0 1 0 0 0,-1-1 0 0 0,1 0 0 0 0,0 1-1 0 0,0-1 1 0 0,-1 1 0 0 0,1-1 0 0 0,0 1 0 0 0,0 0 0 0 0,0 0-1 0 0,-1 0 1 0 0,1 0 0 0 0,0 0 0 0 0,0 0 0 0 0,0 1 0 0 0,-1-1-1 0 0,1 0 1 0 0,0 1 0 0 0,0 0 0 0 0,-1-1 0 0 0,1 1 0 0 0,0 0-1 0 0,-1 0 1 0 0,1 0 0 0 0,-1 0 0 0 0,1 0 0 0 0,-1 0-1 0 0,0 0 1 0 0,1 0 0 0 0,-1 1 0 0 0,0-1 0 0 0,0 0 0 0 0,0 1-1 0 0,0-1 1 0 0,0 1 0 0 0,0 0 0 0 0,0-1 0 0 0,0 1 0 0 0,-1 0-1 0 0,1-1 1 0 0,-1 1 0 0 0,1 0 0 0 0,-1 0 17 0 0,17 77-3454 0 0,-12-27-6672 0 0,-5-43 3583 0 0</inkml:trace>
  <inkml:trace contextRef="#ctx0" brushRef="#br0" timeOffset="2295.593">2158 710 7402 0 0,'0'0'1577'0'0,"0"0"-419"0"0,0 0-110 0 0,0 0 147 0 0,0 0 140 0 0,0 0-124 0 0,0 0-328 0 0,0 0-331 0 0,0 0-221 0 0,0 0-142 0 0,0 0-69 0 0,0 0-33 0 0,0 0-53 0 0,5 17-28 0 0,14 52-74 0 0,-7-37-1556 0 0,-7-32-4152 0 0,-1 0-747 0 0,-3 0 3386 0 0</inkml:trace>
  <inkml:trace contextRef="#ctx0" brushRef="#br0" timeOffset="2549.039">2193 419 5609 0 0,'0'0'3377'0'0,"0"0"-1849"0"0,0 0-271 0 0,0 0-105 0 0,0 0-200 0 0,0 0-328 0 0,0 0-576 0 0,0 0-552 0 0,0 0-320 0 0,0 0-504 0 0,0 0-825 0 0,0 0-1808 0 0,0 0-1816 0 0</inkml:trace>
  <inkml:trace contextRef="#ctx0" brushRef="#br0" timeOffset="3031.037">2000 62 128 0 0,'0'0'1787'0'0,"0"0"-108"0"0,0 0 21 0 0,0 0 48 0 0,0 0-83 0 0,0 0-182 0 0,0 0-243 0 0,0 0-205 0 0,0 0-114 0 0,0 0-68 0 0,0 0-71 0 0,0 0-77 0 0,21-9-49 0 0,68-28-69 0 0,-3 23 715 0 0,-67 15-1129 0 0,-17-2-164 0 0,0 1-1 0 0,0-1 1 0 0,0 1 0 0 0,1 0-1 0 0,-1-1 1 0 0,0 1 0 0 0,0 0-1 0 0,1 1 1 0 0,-1-1-1 0 0,0 0 1 0 0,0 0 0 0 0,0 1-1 0 0,1 0 1 0 0,-1-1 0 0 0,0 1-1 0 0,0 0 1 0 0,0 0 0 0 0,0 0-1 0 0,0 0 1 0 0,0 0 0 0 0,0 1-1 0 0,-1-1 1 0 0,1 1 0 0 0,0-1-1 0 0,-1 1 1 0 0,1-1 0 0 0,-1 1-1 0 0,1 0 1 0 0,-1 0 0 0 0,0 0-1 0 0,0 0 1 0 0,0 0 0 0 0,0 0-1 0 0,0 0 1 0 0,0 0 0 0 0,-1 0-1 0 0,1 0 1 0 0,-1 0 0 0 0,1 1-1 0 0,-1-1 1 0 0,0 0-1 0 0,0 0 1 0 0,0 1 0 0 0,0-1-1 0 0,0 0 1 0 0,0 0 0 0 0,-1 1-1 0 0,1-1 1 0 0,-1 0 0 0 0,0 0-1 0 0,1 0 1 0 0,-1 0 0 0 0,-1 1-9 0 0,-78 96 401 0 0,79-97-395 0 0,0-1-1 0 0,0 0 0 0 0,0 1 1 0 0,0-1-1 0 0,0 1 1 0 0,1-1-1 0 0,-1 1 1 0 0,0-1-1 0 0,1 1 1 0 0,-1-1-1 0 0,1 1 0 0 0,0 0 1 0 0,-1-1-1 0 0,1 1 1 0 0,0 0-1 0 0,0-1 1 0 0,0 1-1 0 0,0 0 1 0 0,1-1-1 0 0,-1 1 1 0 0,0 0-1 0 0,1-1 0 0 0,-1 1 1 0 0,1 0-1 0 0,-1-1 1 0 0,1 1-1 0 0,0-1 1 0 0,-1 1-1 0 0,1-1 1 0 0,0 1-1 0 0,0-1 0 0 0,0 0 1 0 0,0 0-1 0 0,1 1 1 0 0,-1-1-1 0 0,0 0 1 0 0,0 0-1 0 0,1 0 1 0 0,-1 0-1 0 0,1 0 0 0 0,-1 0 1 0 0,1-1-1 0 0,-1 1 1 0 0,1 0-1 0 0,-1-1 1 0 0,1 1-1 0 0,1-1-5 0 0,11 3 76 0 0,0 0-1 0 0,0-1 1 0 0,0-1-1 0 0,1 0 1 0 0,-1-1-1 0 0,0-1 1 0 0,0 0-1 0 0,0-1 1 0 0,0 0-1 0 0,10-4-75 0 0,46-15-946 0 0,-47 12-1904 0 0,-1 1-3552 0 0,-10 3-3715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9:20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 0 0 0,'0'0'1008'0'0,"0"0"35"0"0,0 0 328 0 0,0 0 372 0 0,0 0 159 0 0,0 0-118 0 0,0 0-286 0 0,0 0-255 0 0,0 0-127 0 0,0 0-46 0 0,5-1-22 0 0,3 0-732 0 0,11-1 3427 0 0,-8 24-550 0 0,-9-10-3052 0 0,0-1 1 0 0,-1 1-1 0 0,0-1 0 0 0,0 1 0 0 0,-2 0 1 0 0,1-1-1 0 0,-1 1 0 0 0,-1-1 0 0 0,0 1 0 0 0,-1-1 1 0 0,0 0-1 0 0,-1 0 0 0 0,0 0 0 0 0,0 0 1 0 0,-1-1-1 0 0,-1 0 0 0 0,0 0 0 0 0,0 0 1 0 0,-1 0-1 0 0,0-1 0 0 0,-1 0 0 0 0,-8 7-141 0 0,5-3 37 0 0,6-7-30 0 0,0 0 1 0 0,0 0-1 0 0,0 0 1 0 0,-1-1-1 0 0,0 1 1 0 0,0-1-1 0 0,0-1 1 0 0,-1 1-1 0 0,0-1 1 0 0,1 0-1 0 0,-1-1 1 0 0,-1 1-1 0 0,1-1 0 0 0,0-1 1 0 0,-1 0-1 0 0,-6 2-7 0 0,-3-48-2966 0 0,27 5-5737 0 0,-6 30 3606 0 0,0 1-3478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2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520 239 6777 0 0,'0'0'729'0'0,"0"0"-352"0"0,0 0-198 0 0,0 0 23 0 0,0 0 175 0 0,0 0 93 0 0,0 0-19 0 0,0 0-134 0 0,0 0-171 0 0,0 0-80 0 0,0 0-24 0 0,-16 27 45 0 0,-50 89 39 0 0,0 7 66 0 0,-86 129 163 0 0,151-250-351 0 0,-22 30 133 0 0,0-1 0 0 0,-3-1 1 0 0,0-1-1 0 0,-2-1 1 0 0,0-2-1 0 0,-21 14-137 0 0,49-40 71 0 0,0-1 0 0 0,0 1 0 0 0,0 0 0 0 0,0-1-1 0 0,0 1 1 0 0,0 0 0 0 0,-1-1 0 0 0,1 1 0 0 0,0-1 0 0 0,0 1 0 0 0,0 0 0 0 0,-1 0-1 0 0,1-1 1 0 0,0 1 0 0 0,0 0 0 0 0,-1-1 0 0 0,1 1 0 0 0,0 0 0 0 0,0 0-1 0 0,-1-1 1 0 0,1 1 0 0 0,0 0 0 0 0,-1 0 0 0 0,1 0 0 0 0,0-1 0 0 0,-1 1-1 0 0,1 0 1 0 0,-1 0 0 0 0,1 0 0 0 0,0 0 0 0 0,-1 0 0 0 0,1 0 0 0 0,0 0-1 0 0,-1 0 1 0 0,1 0 0 0 0,-1 0 0 0 0,1 0 0 0 0,0 0 0 0 0,-1 0 0 0 0,1 0 0 0 0,-1 0-1 0 0,1 0 1 0 0,0 0 0 0 0,-1 1 0 0 0,1-1 0 0 0,0 0 0 0 0,-1 0 0 0 0,1 0-1 0 0,0 1 1 0 0,-1-1 0 0 0,1 0 0 0 0,0 0-71 0 0,19-36 299 0 0,-17 33-207 0 0,185-255 556 0 0,-110 161-431 0 0,213-248 593 0 0,-258 321-741 0 0,-23 51-944 0 0,-1 207 709 0 0,-29 134 310 0 0,20-357-65 0 0,0 0 0 0 0,-1 0 0 0 0,0 0 0 0 0,-1-1 1 0 0,0 1-1 0 0,-1 0 0 0 0,0-1 0 0 0,0 0 0 0 0,-1 0 1 0 0,-1 0-1 0 0,0-1 0 0 0,0 0 0 0 0,-7 8-79 0 0,10-16 102 0 0,-1 0 0 0 0,0 0 1 0 0,1 0-1 0 0,-1-1 0 0 0,0 1 0 0 0,1-1 0 0 0,-1 0 1 0 0,0 0-1 0 0,1 0 0 0 0,-1-1 0 0 0,0 1 0 0 0,1-1 1 0 0,-1 0-1 0 0,1 0 0 0 0,-1 0 0 0 0,1-1 0 0 0,-1 1 1 0 0,1-1-1 0 0,0 0 0 0 0,0 0 0 0 0,0 0 0 0 0,0 0 1 0 0,0 0-1 0 0,0-1 0 0 0,0 1 0 0 0,1-1 0 0 0,0 0 0 0 0,-1 0 1 0 0,1 0-1 0 0,0 0 0 0 0,-2-3-102 0 0,-5-4 35 0 0,-25-29-440 0 0,1-2-1 0 0,2-1 0 0 0,1-1 0 0 0,2-4 406 0 0,13 24-473 0 0,-33-53-3378 0 0,42 67 1467 0 0,2 6-1950 0 0,3 2-3877 0 0</inkml:trace>
  <inkml:trace contextRef="#ctx0" brushRef="#br0" timeOffset="431.076">967 755 11258 0 0,'0'0'1942'0'0,"0"0"-1550"0"0,0 0-501 0 0,0 0 70 0 0,0 0 205 0 0,0 0 131 0 0,0 0 8 0 0,0 0-71 0 0,-11 34-80 0 0,-35 105-56 0 0,27-61 66 0 0,17-69-112 0 0,1-2 92 0 0,-1 0 0 0 0,1 1 0 0 0,-1-1 1 0 0,-1 0-1 0 0,1 0 0 0 0,-1-1 1 0 0,-1 1-1 0 0,1-1 0 0 0,-1 1 0 0 0,0-1 1 0 0,0 0-1 0 0,-3 2-144 0 0,6-7 88 0 0,0-1 1 0 0,0 0-1 0 0,0 1 1 0 0,-1-1-1 0 0,1 0 1 0 0,0 0-1 0 0,0 0 1 0 0,0 0 0 0 0,-1 0-1 0 0,1 0 1 0 0,0 0-1 0 0,0 0 1 0 0,0 0-1 0 0,-1 0 1 0 0,1-1-1 0 0,0 1 1 0 0,0 0-1 0 0,0-1 1 0 0,0 1-1 0 0,0-1 1 0 0,0 0-1 0 0,-1 1 1 0 0,1-1-1 0 0,1 0 1 0 0,-1 1-1 0 0,0-1 1 0 0,0 0-1 0 0,0 0 1 0 0,0 0-1 0 0,1 0 1 0 0,-1 0-1 0 0,0 0 1 0 0,1 0-1 0 0,-1 0 1 0 0,0 0-1 0 0,1 0 1 0 0,0 0-1 0 0,-1-1 1 0 0,1 1-1 0 0,0 0 1 0 0,-1 0-1 0 0,1 0 1 0 0,0-1-1 0 0,0 1 1 0 0,0 0-1 0 0,0 0 1 0 0,0 0 0 0 0,0-1-1 0 0,1 1 1 0 0,-1 0-1 0 0,0 0 1 0 0,1 0-1 0 0,-1 0 1 0 0,1-1-89 0 0,-3-16 71 0 0,1 0 0 0 0,1 0 1 0 0,1 0-1 0 0,0 0 0 0 0,2 0 1 0 0,0 1-1 0 0,1-1 0 0 0,0 1 1 0 0,2-1-1 0 0,0 2 0 0 0,1-1 1 0 0,0 1-1 0 0,2-1 0 0 0,6-9-71 0 0,12-13-13 0 0,1 0-1 0 0,2 1 0 0 0,1 2 1 0 0,34-30 13 0 0,-47 50 9 0 0,0 1 1 0 0,0 1 0 0 0,2 0-1 0 0,0 1 1 0 0,0 1 0 0 0,1 1-1 0 0,0 1 1 0 0,10-2-10 0 0,-29 10-25 0 0,-1 1-1 0 0,1 0 0 0 0,0 0 1 0 0,-1 0-1 0 0,1 0 1 0 0,0 0-1 0 0,0 0 1 0 0,0 0-1 0 0,0 1 1 0 0,0-1-1 0 0,0 1 1 0 0,0 0-1 0 0,0-1 1 0 0,0 1-1 0 0,0 0 0 0 0,0 0 1 0 0,0 0-1 0 0,0 0 1 0 0,0 0-1 0 0,0 1 1 0 0,0-1-1 0 0,0 1 1 0 0,0-1-1 0 0,0 1 1 0 0,-1 0-1 0 0,1 0 0 0 0,0 0 1 0 0,0 0-1 0 0,0 0 1 0 0,-1 0-1 0 0,1 0 1 0 0,-1 0-1 0 0,1 1 1 0 0,-1-1-1 0 0,1 1 1 0 0,-1-1-1 0 0,0 1 0 0 0,1 0 1 0 0,-1 0 25 0 0,-2 8-33 0 0,0-1-1 0 0,-1 1 1 0 0,0 0 0 0 0,-1-1-1 0 0,0 1 1 0 0,0-1 0 0 0,-1 0-1 0 0,0 0 1 0 0,-1 0 0 0 0,0 0-1 0 0,0-1 1 0 0,-1 0 0 0 0,0 0-1 0 0,0 0 1 0 0,-1-1 0 0 0,0 1 33 0 0,-128 106-394 0 0,121-104 289 0 0,8-5-147 0 0,-84 57-890 0 0,25-33-7118 0 0,62-29 3364 0 0,1 0-972 0 0</inkml:trace>
  <inkml:trace contextRef="#ctx0" brushRef="#br0" timeOffset="1031.866">1317 843 216 0 0,'0'0'1919'0'0,"0"0"-519"0"0,0 0-225 0 0,0 0 127 0 0,0 0 206 0 0,0 0 25 0 0,0 0-236 0 0,0 0-333 0 0,0 0-275 0 0,0 0-151 0 0,0 0-40 0 0,0 0 14 0 0,0 0 9 0 0,1 10-51 0 0,-5 81 458 0 0,0-72-772 0 0,-2-1 0 0 0,0 1 0 0 0,0-1 0 0 0,-2 0-1 0 0,-1-1 1 0 0,0 0 0 0 0,-1 0 0 0 0,0-1 0 0 0,-4 3-156 0 0,6-17 3783 0 0,11-20-2550 0 0,12-24-916 0 0,15-22-193 0 0,3 3-1 0 0,3 0 1 0 0,2 3-1 0 0,2 1 1 0 0,5-1-124 0 0,-22 27 13 0 0,2 2 0 0 0,1 0 1 0 0,1 2-1 0 0,1 0 0 0 0,8-3-13 0 0,-31 26 0 0 0,1 0-1 0 0,0 0 0 0 0,0 1 0 0 0,0 0 1 0 0,0 0-1 0 0,0 0 0 0 0,0 1 0 0 0,1 0 1 0 0,-1 0-1 0 0,1 0 0 0 0,0 1 1 0 0,0 0-1 0 0,6 0 1 0 0,-10 3-15 0 0,-1 0 0 0 0,1 0 0 0 0,-1 1 0 0 0,0-1 0 0 0,0 1 0 0 0,0-1 0 0 0,0 1 0 0 0,0 0 0 0 0,0-1-1 0 0,-1 1 1 0 0,1 0 0 0 0,-1 0 0 0 0,0 0 0 0 0,0 1 0 0 0,0-1 0 0 0,0 0 0 0 0,0 0 0 0 0,-1 0 0 0 0,1 1 0 0 0,-1-1 0 0 0,0 0 0 0 0,0 1 0 0 0,-1-1 0 0 0,1 0 0 0 0,-1 3 15 0 0,1 4 19 0 0,0 0 0 0 0,-1-1 0 0 0,-1 1 0 0 0,1 0 0 0 0,-1-1 0 0 0,-1 1 0 0 0,0-1 0 0 0,0 0 0 0 0,-1 0 0 0 0,0 0 0 0 0,-1 0 0 0 0,1-1 0 0 0,-2 0 1 0 0,-4 6-20 0 0,4-5-15 0 0,-1-1 1 0 0,0 1 0 0 0,0-1 0 0 0,-1-1 0 0 0,0 0 0 0 0,0 0 0 0 0,-1 0 0 0 0,0-1 0 0 0,0 0 0 0 0,0-1 0 0 0,-1 0 0 0 0,0-1-1 0 0,0 0 1 0 0,0 0 0 0 0,0-1 0 0 0,-8 1 14 0 0,10-2-305 0 0,-40 3-1728 0 0,31-23-4517 0 0,17-4-2359 0 0,0 11 4160 0 0</inkml:trace>
  <inkml:trace contextRef="#ctx0" brushRef="#br0" timeOffset="1280.449">2121 0 13483 0 0,'0'0'1618'0'0,"0"0"-664"0"0,0 0-504 0 0,0 0-45 0 0,0 0 142 0 0,0 0 156 0 0,0 0 72 0 0,0 0-36 0 0,0 0-139 0 0,0 0-155 0 0,-18 35-142 0 0,-55 112-144 0 0,32-37 34 0 0,-8 73-285 0 0,31-58-3984 0 0,15-99 1024 0 0,-1 0-4871 0 0,4-15 1692 0 0</inkml:trace>
  <inkml:trace contextRef="#ctx0" brushRef="#br0" timeOffset="1783.885">2167 449 7290 0 0,'0'0'2055'0'0,"0"0"-630"0"0,0 0-326 0 0,0 0-9 0 0,0 0-38 0 0,0 0-162 0 0,0 0-186 0 0,0 0-160 0 0,0 0-57 0 0,0 0-17 0 0,0 0-52 0 0,0 0-85 0 0,-5 22-67 0 0,-16 67-57 0 0,13 2 344 0 0,10-88-453 0 0,1 0 0 0 0,-1 0 0 0 0,1-1 0 0 0,0 1 0 0 0,0-1-1 0 0,0 0 1 0 0,0 1 0 0 0,1-1 0 0 0,-1-1 0 0 0,1 1 0 0 0,-1 0 0 0 0,1-1-1 0 0,-1 0 1 0 0,1 0 0 0 0,0 0 0 0 0,-1 0 0 0 0,1-1 0 0 0,0 1 0 0 0,0-1-1 0 0,0 0 1 0 0,-1 0 0 0 0,1-1 0 0 0,0 1 0 0 0,0-1 0 0 0,0 1 0 0 0,-1-1-1 0 0,1 0 1 0 0,-1-1 0 0 0,1 1 0 0 0,0-1 0 0 0,-1 1 0 0 0,0-1-100 0 0,33-23 283 0 0,-2-1 1 0 0,-1-2-1 0 0,-1-1 0 0 0,-1-1 1 0 0,-2-2-1 0 0,-1-1 0 0 0,-1-1 1 0 0,4-11-284 0 0,12-3 55 0 0,-37 70-894 0 0,-8 321 25 0 0,22 211-578 0 0,-21-541 1391 0 0,0-1-1 0 0,-1 0 1 0 0,0 1-1 0 0,-1-1 1 0 0,0-1 0 0 0,-1 1-1 0 0,-1 0 1 0 0,1-1 0 0 0,-2 0-1 0 0,0 0 1 0 0,-5 8 1 0 0,8-14 40 0 0,-1-1-1 0 0,1 1 1 0 0,-1-1-1 0 0,0 0 1 0 0,0 0-1 0 0,0 0 1 0 0,-1-1-1 0 0,1 0 1 0 0,-1 1 0 0 0,0-1-1 0 0,0-1 1 0 0,0 1-1 0 0,0-1 1 0 0,-1 0-1 0 0,1 0 1 0 0,0-1-1 0 0,-1 1 1 0 0,1-1 0 0 0,-1-1-1 0 0,0 1 1 0 0,1-1-1 0 0,-1 0 1 0 0,0 0-1 0 0,1 0 1 0 0,-1-1-1 0 0,-2 0-39 0 0,3-1 40 0 0,0-1 0 0 0,0 0-1 0 0,0 0 1 0 0,0 0 0 0 0,0-1-1 0 0,1 0 1 0 0,-1 0-1 0 0,1 0 1 0 0,0 0 0 0 0,0 0-1 0 0,1-1 1 0 0,-1 0 0 0 0,1 0-1 0 0,0 0 1 0 0,0 0-1 0 0,1 0 1 0 0,-1-1 0 0 0,1 1-1 0 0,0-1 1 0 0,1 1-1 0 0,0-1 1 0 0,-1 0 0 0 0,2 0-1 0 0,-1-3-39 0 0,-2-10-31 0 0,1 1 0 0 0,1-1 0 0 0,1 1 0 0 0,1-1-1 0 0,0 0 1 0 0,2 1 0 0 0,0 0 0 0 0,1-1 0 0 0,0 1-1 0 0,2 1 1 0 0,0-1 0 0 0,1 1 0 0 0,8-15 31 0 0,109-165-2689 0 0,-77 136-997 0 0,1 1-3506 0 0,-23 29-2158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5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0 6785 0 0,'0'0'1222'0'0,"0"0"-442"0"0,0 0-281 0 0,0 0 12 0 0,0 0 214 0 0,0 0 206 0 0,0 0 35 0 0,-31 6-113 0 0,-97 20-258 0 0,124-26-568 0 0,0 1-1 0 0,0-1 1 0 0,1 1 0 0 0,-1 0 0 0 0,0 1-1 0 0,0-1 1 0 0,1 1 0 0 0,-1 0 0 0 0,1-1-1 0 0,-1 2 1 0 0,1-1 0 0 0,0 0-1 0 0,0 1 1 0 0,0-1 0 0 0,0 1 0 0 0,0 0-1 0 0,1 0 1 0 0,-1 0 0 0 0,1 0-27 0 0,-6 8 73 0 0,0-2-32 0 0,0 0 0 0 0,1 1 0 0 0,0-1-1 0 0,1 2 1 0 0,0-1 0 0 0,0 0 0 0 0,1 1-1 0 0,1 0 1 0 0,0 0 0 0 0,0 1 0 0 0,1-1 0 0 0,1 1-1 0 0,0 0 1 0 0,0 0 0 0 0,1-1 0 0 0,1 6-41 0 0,2-13 100 0 0,1-1 1 0 0,0 1 0 0 0,0-1-1 0 0,0 0 1 0 0,1 0 0 0 0,-1 0-1 0 0,1 0 1 0 0,-1 0 0 0 0,1-1-1 0 0,0 1 1 0 0,0-1 0 0 0,0 0 0 0 0,0-1-1 0 0,1 1 1 0 0,-1-1 0 0 0,0 0-1 0 0,1 0 1 0 0,-1 0 0 0 0,1 0-1 0 0,-1-1 1 0 0,1 0 0 0 0,0 0-1 0 0,-1 0 1 0 0,1 0 0 0 0,-1-1-1 0 0,2 0-100 0 0,18-2 478 0 0,-1-1 0 0 0,1-1-1 0 0,-2-2 1 0 0,1 0-1 0 0,-1-1 1 0 0,0-1-1 0 0,0-1 1 0 0,-1-1 0 0 0,14-10-478 0 0,-28 17 90 0 0,185-109 1680 0 0,-152 107-2053 0 0,-29 101-1168 0 0,-11-80 485 0 0,0 0-1 0 0,2 0 1 0 0,0 0-1 0 0,0 0 1 0 0,1 0-1 0 0,1 0 1 0 0,1-1-1 0 0,2 5 967 0 0,16 14-8495 0 0,-16-25 2579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128 324 2457 0 0,'0'0'1747'0'0,"0"0"-833"0"0,0 0-32 0 0,0 0 466 0 0,0 0 398 0 0,0 0 193 0 0,0 0-77 0 0,33 3-234 0 0,102 9-236 0 0,-5-17 1325 0 0,-113 2-2444 0 0,1 0-110 0 0,0 0 0 0 0,-1-1 0 0 0,1 0-1 0 0,-1-2 1 0 0,0 0 0 0 0,-1-1 0 0 0,0-1-1 0 0,0 0 1 0 0,0-1 0 0 0,-1-1 0 0 0,-1 0 0 0 0,1-1-1 0 0,-2 0 1 0 0,0-1 0 0 0,0-1 0 0 0,-1 0-1 0 0,0-1 1 0 0,-1 0 0 0 0,-1-1 0 0 0,-1 0-1 0 0,2-5-162 0 0,-9 17-8 0 0,-1 0 0 0 0,0 0 0 0 0,1 0-1 0 0,-2-1 1 0 0,1 1 0 0 0,0-1 0 0 0,-1 1 0 0 0,1 0-1 0 0,-1-1 1 0 0,0 1 0 0 0,0-1 0 0 0,0 1-1 0 0,-1-1 1 0 0,1 1 0 0 0,-1 0 0 0 0,0-1-1 0 0,0 1 1 0 0,0 0 0 0 0,0 0 0 0 0,-1-1-1 0 0,1 1 1 0 0,-1 0 0 0 0,0 0 0 0 0,0 1-1 0 0,0-1 1 0 0,0 0 0 0 0,0 1 0 0 0,-1-1 0 0 0,1 1-1 0 0,-1 0 1 0 0,1-1 0 0 0,-1 1 0 0 0,0 1-1 0 0,0-1 1 0 0,0 0 0 0 0,0 1 0 0 0,0-1-1 0 0,-1 1 1 0 0,1 0 0 0 0,0 0 0 0 0,-1 0-1 0 0,1 1 1 0 0,0-1 0 0 0,-1 1 0 0 0,-1 0 8 0 0,0 3-93 0 0,-1 0 1 0 0,1 0 0 0 0,-1 1 0 0 0,1 0 0 0 0,0 0-1 0 0,1 0 1 0 0,-1 1 0 0 0,1 0 0 0 0,0-1 0 0 0,0 2-1 0 0,0-1 1 0 0,1 0 0 0 0,-1 1 0 0 0,-1 5 92 0 0,1-6-44 0 0,-24 50-49 0 0,2 1 1 0 0,2 0 0 0 0,3 2-1 0 0,3 0 1 0 0,2 2-1 0 0,2 0 1 0 0,-1 33 92 0 0,-18 211-502 0 0,25-195 188 0 0,-5 0 0 0 0,-12 41 314 0 0,18-120-68 0 0,-2 0-1 0 0,0 0 0 0 0,-2-1 0 0 0,-2-1 1 0 0,0 0-1 0 0,-6 6 69 0 0,13-23 34 0 0,-1 0 1 0 0,0 0-1 0 0,-1-1 0 0 0,0-1 1 0 0,-1 1-1 0 0,0-1 0 0 0,0 0 1 0 0,-1-1-1 0 0,0 0 0 0 0,-1-1 1 0 0,1 0-1 0 0,-1-1 1 0 0,-1 0-1 0 0,1 0 0 0 0,-1-1 1 0 0,-3 0-35 0 0,11-4 64 0 0,0 0 1 0 0,0 0 0 0 0,0 0 0 0 0,-1-1-1 0 0,1 1 1 0 0,0-1 0 0 0,0 0-1 0 0,0 0 1 0 0,-1-1 0 0 0,1 1-1 0 0,0-1 1 0 0,0 0 0 0 0,0 0-1 0 0,0 0 1 0 0,0-1 0 0 0,0 1 0 0 0,1-1-1 0 0,-1 0 1 0 0,0 0 0 0 0,1 0-1 0 0,-1-1 1 0 0,1 1 0 0 0,0-1-1 0 0,0 0 1 0 0,0 0 0 0 0,0 0-1 0 0,0 0 1 0 0,1-1 0 0 0,-1 1 0 0 0,1-1-1 0 0,0 1 1 0 0,0-1 0 0 0,0 0-1 0 0,1 0 1 0 0,-1 0 0 0 0,1 0-1 0 0,0 0 1 0 0,0 0 0 0 0,0 0 0 0 0,1 0-1 0 0,-1 0 1 0 0,1 0 0 0 0,0-3-65 0 0,-2-20 43 0 0,0 0 1 0 0,2 0 0 0 0,1-1 0 0 0,1 1-1 0 0,2 0 1 0 0,0 0 0 0 0,2 1 0 0 0,1-1-1 0 0,1 1 1 0 0,1 1 0 0 0,1-1 0 0 0,2 2-1 0 0,0-1 1 0 0,2 2 0 0 0,0-1 0 0 0,2 2-1 0 0,0 0 1 0 0,1 1 0 0 0,2 1 0 0 0,3-2-44 0 0,-6 6-229 0 0,1 1 1 0 0,1 1 0 0 0,1 0 0 0 0,0 2 0 0 0,0 0 0 0 0,1 1 0 0 0,1 1 0 0 0,21-7 228 0 0,104-15-4339 0 0,-61 25 207 0 0,125-12-7704 0 0,-73-6 11332 0 0,-131 24 791 0 0,22-7-769 0 0,-16-1 4032 0 0,-13 6 4576 0 0,-2 2-4335 0 0,-15 0-3219 0 0,15 1 516 0 0,-10 1-645 0 0,-1 0 0 0 0,0 1 0 0 0,1 0 1 0 0,-1 1-1 0 0,1 1 0 0 0,0 0 0 0 0,0 1 1 0 0,0 0-1 0 0,-4 3-443 0 0,5-2 51 0 0,1 0-1 0 0,0 1 1 0 0,0 0 0 0 0,0 1 0 0 0,1 0-1 0 0,0 1 1 0 0,0 0 0 0 0,1 0 0 0 0,0 1-1 0 0,1 0 1 0 0,0 0 0 0 0,1 1 0 0 0,0 1-1 0 0,0-1 1 0 0,-2 9-51 0 0,7-17 0 0 0,0 0-1 0 0,1 0 1 0 0,0 0-1 0 0,0 1 1 0 0,0-1 0 0 0,0 0-1 0 0,0 1 1 0 0,1-1 0 0 0,-1 0-1 0 0,1 1 1 0 0,0-1 0 0 0,0 0-1 0 0,0 1 1 0 0,1-1-1 0 0,-1 1 1 0 0,1-1 0 0 0,0 0-1 0 0,0 1 1 0 0,0-1 0 0 0,0 0-1 0 0,0 0 1 0 0,1 0-1 0 0,-1 0 1 0 0,1 0 0 0 0,0 0-1 0 0,0 0 1 0 0,0-1 0 0 0,0 1-1 0 0,1-1 1 0 0,-1 1 0 0 0,1-1-1 0 0,-1 0 1 0 0,1 0-1 0 0,0 0 1 0 0,0 0 0 0 0,0-1-1 0 0,0 1 1 0 0,0-1 0 0 0,0 1-1 0 0,0-1 1 0 0,1 0-1 0 0,-1-1 1 0 0,0 1 0 0 0,1 0-1 0 0,-1-1 1 0 0,0 0 0 0 0,1 0 0 0 0,3 0 44 0 0,0 0 1 0 0,-1 0-1 0 0,1-1 1 0 0,-1 0 0 0 0,1-1-1 0 0,-1 1 1 0 0,0-1-1 0 0,0 0 1 0 0,0-1 0 0 0,0 0-1 0 0,0 0 1 0 0,0 0-1 0 0,0 0 1 0 0,-1-1 0 0 0,0 0-1 0 0,0 0 1 0 0,0-1-1 0 0,0 1 1 0 0,-1-1 0 0 0,1 0-1 0 0,-1 0 1 0 0,0-2-45 0 0,74-127-4 0 0,-71 118-290 0 0,10-20-1240 0 0,-1 15-2247 0 0,-8 17 456 0 0,-2 3-2203 0 0,-2 1-2652 0 0</inkml:trace>
  <inkml:trace contextRef="#ctx0" brushRef="#br0" timeOffset="213.763">1124 1093 6401 0 0,'0'0'3290'0'0,"0"0"-1532"0"0,0 0-322 0 0,0 0 306 0 0,0 0 207 0 0,0 0-124 0 0,0 0-426 0 0,0 0-415 0 0,0 0-205 0 0,0 0-113 0 0,0 0-90 0 0,0 0-71 0 0,17-26-109 0 0,51-84-77 0 0,-51 81-188 0 0,2 0-1 0 0,1 2 0 0 0,2 1 1 0 0,0 0-1 0 0,1 2 0 0 0,9-6-130 0 0,-25 23-4 0 0,76-50-687 0 0,-17 43-6637 0 0,-47 21-4116 0 0,-14-3 6104 0 0</inkml:trace>
  <inkml:trace contextRef="#ctx0" brushRef="#br0" timeOffset="480.673">1787 692 4945 0 0,'0'0'2253'0'0,"0"0"-452"0"0,0 0-156 0 0,0 0 83 0 0,0 0-30 0 0,0 0-319 0 0,0 0-416 0 0,0 0-343 0 0,0 0-259 0 0,0 0-162 0 0,-33 22-81 0 0,-100 67-43 0 0,130-88-73 0 0,1 0-1 0 0,-1 0 1 0 0,1 0-1 0 0,-1 0 1 0 0,1 1 0 0 0,0-1-1 0 0,-1 1 1 0 0,1-1-1 0 0,0 1 1 0 0,0 0 0 0 0,0 0-1 0 0,0 0 1 0 0,1 0-1 0 0,-1 0 1 0 0,0 1-1 0 0,1-1 1 0 0,-1 0 0 0 0,1 1-1 0 0,0-1 1 0 0,0 1-1 0 0,0-1 1 0 0,0 1 0 0 0,0 0-1 0 0,1-1 1 0 0,-1 1-1 0 0,1 0-1 0 0,0 5 8 0 0,-1-4-8 0 0,1 1 0 0 0,0-1 0 0 0,0 1 0 0 0,0-1 0 0 0,0 0 0 0 0,1 1-1 0 0,0-1 1 0 0,0 0 0 0 0,0 0 0 0 0,0 1 0 0 0,1-1 0 0 0,-1 0-1 0 0,1 0 1 0 0,0-1 0 0 0,0 1 0 0 0,1 0 0 0 0,-1-1 0 0 0,1 1 0 0 0,0-1-1 0 0,0 1 1 0 0,0-1 0 0 0,0 0 0 0 0,0-1 0 0 0,1 1 0 0 0,-1-1 0 0 0,1 1-1 0 0,0-1 1 0 0,0 0 0 0 0,0 0 0 0 0,0-1 0 0 0,0 1 0 0 0,0-1-1 0 0,0 0 1 0 0,0 0 0 0 0,2 0 0 0 0,16 4-156 0 0,-1-1-1 0 0,1-1 1 0 0,0-1 0 0 0,0-1-1 0 0,1-1 1 0 0,-1-1 0 0 0,0 0-1 0 0,0-2 1 0 0,-1-1 0 0 0,8-2 156 0 0,51-19-4156 0 0,-3-8-5157 0 0,-61 25 6516 0 0</inkml:trace>
  <inkml:trace contextRef="#ctx0" brushRef="#br0" timeOffset="812.408">2083 913 520 0 0,'0'0'1659'0'0,"0"0"-529"0"0,0 0-169 0 0,0 0 309 0 0,0 0 345 0 0,0 0 224 0 0,0 0-3 0 0,0 0-206 0 0,0 0-194 0 0,0 0-151 0 0,0 0-87 0 0,0 0-16 0 0,33 11-18 0 0,101 31-49 0 0,-130-40-1033 0 0,0-1-1 0 0,0 0 1 0 0,0 0-1 0 0,0 0 0 0 0,0 0 1 0 0,0-1-1 0 0,0 1 1 0 0,0-1-1 0 0,0 0 1 0 0,0-1-1 0 0,0 1 1 0 0,0-1-1 0 0,0 1 1 0 0,0-1-1 0 0,0-1 0 0 0,0 1 1 0 0,0 0-1 0 0,-1-1 1 0 0,2 0-82 0 0,8-4 358 0 0,4 0-158 0 0,-1 0 0 0 0,0-1 0 0 0,0-1 0 0 0,-1 0 0 0 0,0-1 0 0 0,0-1 0 0 0,-1 0 0 0 0,0-1 0 0 0,-1-1 0 0 0,-1 0 0 0 0,1 0 0 0 0,-2-2 0 0 0,0 1 0 0 0,-1-1 0 0 0,0-1 0 0 0,-1 0 0 0 0,0 0-1 0 0,-1-1 1 0 0,3-9-200 0 0,-10 21-27 0 0,0 1-1 0 0,-1 0 0 0 0,1 0 0 0 0,0-1 0 0 0,-1 1 0 0 0,0 0 0 0 0,0 0 0 0 0,0-1 1 0 0,0 1-1 0 0,0 0 0 0 0,-1-1 0 0 0,1 1 0 0 0,-1 0 0 0 0,0 0 0 0 0,0 0 0 0 0,0-1 0 0 0,0 1 1 0 0,-1 0-1 0 0,1 1 0 0 0,-1-1 0 0 0,0 0 0 0 0,0 0 0 0 0,0 1 0 0 0,0-1 0 0 0,0 1 1 0 0,-1-1-1 0 0,1 1 0 0 0,-1 0 0 0 0,1 0 0 0 0,-1 0 0 0 0,0 0 0 0 0,0 1 0 0 0,0-1 0 0 0,0 1 1 0 0,0 0-1 0 0,0 0 0 0 0,0 0 0 0 0,0 0 0 0 0,-1 0 0 0 0,1 1 0 0 0,0-1 0 0 0,-1 1 1 0 0,-2 0 27 0 0,-10 0-95 0 0,0 0 1 0 0,0 1-1 0 0,1 1 1 0 0,-1 1-1 0 0,0 0 1 0 0,1 1-1 0 0,0 0 1 0 0,0 2-1 0 0,0 0 1 0 0,1 0 0 0 0,-1 1-1 0 0,2 1 1 0 0,-1 0-1 0 0,1 1 1 0 0,0 1-1 0 0,1 0 1 0 0,0 0-1 0 0,1 1 1 0 0,0 1-1 0 0,0 0 1 0 0,2 0 0 0 0,-1 1-1 0 0,0 3 95 0 0,2-8-81 0 0,1 1-1 0 0,0 0 1 0 0,1 0-1 0 0,0 0 1 0 0,0 1-1 0 0,1 0 1 0 0,0 0-1 0 0,1 0 1 0 0,0 1-1 0 0,1-1 1 0 0,0 1-1 0 0,1 0 1 0 0,0 0-1 0 0,0 0 1 0 0,1 0-1 0 0,1 0 1 0 0,0 0-1 0 0,0 0 1 0 0,1 0-1 0 0,0 1 1 0 0,1-2-1 0 0,1 1 1 0 0,0 0-1 0 0,0 0 1 0 0,1-1-1 0 0,0 1 1 0 0,5 7 81 0 0,3-3-67 0 0,1-2-1 0 0,0 1 1 0 0,1-2 0 0 0,0 0 0 0 0,1-1 0 0 0,1 0 0 0 0,0-1 0 0 0,0-1 0 0 0,0 0 0 0 0,1-1 0 0 0,1-1 0 0 0,-1-1-1 0 0,1 0 1 0 0,17 2 67 0 0,116 16-2634 0 0,-4-20-6591 0 0,-109-4 2050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22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0,'0'0'0'0'0,"0"0"0"0"0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2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1 644 0 0 0,'0'0'404'0'0,"0"0"324"0"0,0 0-44 0 0,0 0 195 0 0,0 0 404 0 0,0 0 275 0 0,0 0-6 0 0,0 0-258 0 0,0 0-329 0 0,0 0-229 0 0,0 0-97 0 0,11-3-12 0 0,201-30 3918 0 0,176-44 561 0 0,143-57-5106 0 0,-41 9 410 0 0,49 18-134 0 0,-443 92-216 0 0,-86 12 2327 0 0,-66-8-2427 0 0,-31 4-547 0 0,58 6 613 0 0,1-1 0 0 0,1-2 0 0 0,-1-1 0 0 0,0 0 0 0 0,1-3 0 0 0,0 0 0 0 0,1-1 0 0 0,0-2 0 0 0,0-1 0 0 0,1 0 0 0 0,1-2 0 0 0,-5-5-26 0 0,-8 0 234 0 0,37 43-858 0 0,5 589 116 0 0,-9-573 521 0 0,4-39 50 0 0,0-1 70 0 0,0 0 50 0 0,0 0 89 0 0,0 0 57 0 0,0 0-5 0 0,1-23 674 0 0,4 9-962 0 0,1 0 1 0 0,0 0 0 0 0,1 1 0 0 0,1 0-1 0 0,0 0 1 0 0,0 1 0 0 0,1 0 0 0 0,1 0-1 0 0,3-3-36 0 0,7-8 28 0 0,70-81 61 0 0,5 4 0 0 0,9 0-89 0 0,-97 93-373 0 0,121-108-348 0 0,-70 72-9689 0 0,-53 42-1200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1 226 6401 0 0,'0'0'3633'0'0,"0"0"-2054"0"0,0 0-937 0 0,0 0-242 0 0,0 0 162 0 0,0 0 337 0 0,0 0 276 0 0,0 0 106 0 0,0 0-43 0 0,0 0-141 0 0,34-4-186 0 0,110-14-169 0 0,0-26 279 0 0,-76 19-764 0 0,180-61 496 0 0,-80 42-1863 0 0,-165 44 483 0 0,29-4-71 0 0,-24 6-3025 0 0,-5 4-4804 0 0,-3-3 621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1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0 5753 0 0,'0'0'4437'0'0,"0"0"-2822"0"0,0 0-1195 0 0,0 0-293 0 0,0 0 102 0 0,0 0 339 0 0,0 0 291 0 0,0 0 128 0 0,0 0-32 0 0,0 0-113 0 0,0 0-109 0 0,3 10-53 0 0,24 176 1417 0 0,-38 100-1404 0 0,0-180-1196 0 0,11-61-7242 0 0,5-54 822 0 0,-1 4 4130 0 0,0-3-238 0 0</inkml:trace>
  <inkml:trace contextRef="#ctx0" brushRef="#br0" timeOffset="500.872">0 269 10810 0 0,'0'0'1181'0'0,"0"0"-532"0"0,0 0-54 0 0,0 0 409 0 0,0 0 336 0 0,0 0 62 0 0,0 0-166 0 0,0 0-282 0 0,37-1-278 0 0,121-3-191 0 0,-27-18 97 0 0,43-22 78 0 0,-26 6-2710 0 0,-51 14-6176 0 0,-71 17-2912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64 12515 0 0,'0'0'541'0'0,"0"0"-173"0"0,0 0 16 0 0,0 0 336 0 0,0 0 355 0 0,0 0 204 0 0,0 0-92 0 0,0 0-323 0 0,0 0-333 0 0,0 0-292 0 0,0 0-180 0 0,-6 1-78 0 0,4 0 19 0 0,0 0 1 0 0,0-1-1 0 0,0 1 1 0 0,0 0-1 0 0,0 0 0 0 0,0 0 1 0 0,0 0-1 0 0,0 1 1 0 0,0-1-1 0 0,1 0 0 0 0,-1 1 1 0 0,0-1-1 0 0,1 1 1 0 0,-1 0-1 0 0,1-1 0 0 0,0 1 1 0 0,0 0-1 0 0,-1 0 1 0 0,1 0-1 0 0,1 0 0 0 0,-1 0 1 0 0,0 0-1 0 0,0 0 1 0 0,1 0-1 0 0,-1 1 0 0 0,1-1 1 0 0,-1 0-1 0 0,1 0 1 0 0,0 0-1 0 0,0 1 0 0 0,0-1 1 0 0,0 0-1 0 0,1 2 0 0 0,-6 181 774 0 0,7-179-732 0 0,-1 0 0 0 0,1-1 0 0 0,0 1 0 0 0,1 0 0 0 0,-1-1 0 0 0,1 1 0 0 0,0-1 0 0 0,1 0 1 0 0,-1 0-1 0 0,1 0 0 0 0,0-1 0 0 0,0 1 0 0 0,0-1 0 0 0,1 0 0 0 0,-1 0 0 0 0,1-1 0 0 0,0 1 0 0 0,0-1 1 0 0,0 0-1 0 0,1 0 0 0 0,-1-1 0 0 0,1 1 0 0 0,0-1 0 0 0,-1-1 0 0 0,1 1 0 0 0,0-1 0 0 0,0 0 0 0 0,0 0 1 0 0,0-1-1 0 0,0 1 0 0 0,0-1 0 0 0,0-1 0 0 0,0 1 0 0 0,0-1 0 0 0,0 0 0 0 0,0-1 0 0 0,0 1 0 0 0,0-1 0 0 0,0 0 1 0 0,-1-1-1 0 0,1 1 0 0 0,-1-1 0 0 0,0 0 0 0 0,0 0 0 0 0,0-1 0 0 0,2-1-42 0 0,17-14 250 0 0,0-1-1 0 0,-1-1 0 0 0,-2-1 1 0 0,0-1-1 0 0,-1-1 1 0 0,16-26-250 0 0,-27 38 58 0 0,-5 5-8 0 0,-4 8-60 0 0,1-1 0 0 0,-1 1 0 0 0,0-1 0 0 0,0 0 1 0 0,0 1-1 0 0,1-1 0 0 0,-1 0 0 0 0,0 1 0 0 0,1-1 0 0 0,-1 0 0 0 0,0 1 0 0 0,1-1 1 0 0,-1 0-1 0 0,0 0 0 0 0,1 1 0 0 0,-1-1 0 0 0,0 0 0 0 0,1 0 0 0 0,-1 0 1 0 0,1 0-1 0 0,-1 1 0 0 0,1-1 0 0 0,-1 0 0 0 0,0 0 0 0 0,1 0 0 0 0,-1 0 1 0 0,1 0-1 0 0,-1 0 0 0 0,1 0 0 0 0,-1 0 0 0 0,1 0 0 0 0,-1 0 0 0 0,0-1 1 0 0,1 1-1 0 0,-1 0 0 0 0,1 0 0 0 0,-1 0 0 0 0,0 0 0 0 0,1-1 0 0 0,-1 1 1 0 0,1 0-1 0 0,-1 0 0 0 0,0-1 0 0 0,1 1 0 0 0,-1 0 0 0 0,0-1 0 0 0,0 1 0 0 0,1 0 1 0 0,-1-1-1 0 0,0 1 0 0 0,0 0 0 0 0,1-1 0 0 0,-1 1 0 0 0,0-1 0 0 0,0 1 1 0 0,0 0-1 0 0,0-1 0 0 0,0 1 0 0 0,1-1 0 0 0,-1 1 0 0 0,0-1 0 0 0,0 1 1 0 0,0 0-1 0 0,0-1 0 0 0,0 1 0 0 0,0-1 0 0 0,0 1 0 0 0,-1-1 0 0 0,1 1 10 0 0,2 9-2 0 0,0 1 0 0 0,1 0 0 0 0,0-1 0 0 0,0 1 0 0 0,1-1-1 0 0,0 0 1 0 0,1 0 0 0 0,0 0 0 0 0,0-1 0 0 0,1 0 0 0 0,0 0-1 0 0,1 0 1 0 0,0-1 0 0 0,0 0 0 0 0,0 0 0 0 0,1 0 0 0 0,0-1 0 0 0,0-1-1 0 0,0 1 1 0 0,1-1 0 0 0,0-1 0 0 0,0 1 0 0 0,0-1 0 0 0,1-1-1 0 0,-1 0 1 0 0,9 1 2 0 0,-7-4 139 0 0,1 0 1 0 0,-1-1-1 0 0,0 0 0 0 0,1-1 0 0 0,-1 0 0 0 0,0-1 0 0 0,0-1 0 0 0,0 1 0 0 0,0-2 0 0 0,-1 1 0 0 0,0-1 1 0 0,0-1-1 0 0,0 0 0 0 0,0-1 0 0 0,-1 1 0 0 0,0-2 0 0 0,-1 1 0 0 0,4-5-139 0 0,7-8 61 0 0,-1 0 0 0 0,-1-1 0 0 0,-1 0 0 0 0,-1-2 0 0 0,-1 0 1 0 0,-1 0-1 0 0,4-11-61 0 0,-6 15-415 0 0,3-6-985 0 0,-11 17-3417 0 0,-2 0-3752 0 0,-1 8-2496 0 0</inkml:trace>
  <inkml:trace contextRef="#ctx0" brushRef="#br0" timeOffset="312.792">1235 358 8418 0 0,'0'0'2262'0'0,"0"0"-214"0"0,0 0-226 0 0,0 0-134 0 0,0 0-212 0 0,0 0-287 0 0,0 0-302 0 0,0 0-241 0 0,30-34-187 0 0,92-108-133 0 0,-119 140-310 0 0,0 0 0 0 0,0-1 1 0 0,-1 1-1 0 0,1-1 0 0 0,-1 0 1 0 0,1 0-1 0 0,-1 1 1 0 0,0-1-1 0 0,0-1 0 0 0,0 1 1 0 0,-1 0-1 0 0,1 0 1 0 0,-1-1-1 0 0,0 1 0 0 0,0-1 1 0 0,0 1-1 0 0,0-1 0 0 0,-1 1 1 0 0,1-1-1 0 0,-1 0 1 0 0,0-1-17 0 0,-1-6 78 0 0,2 7-78 0 0,-1 0 0 0 0,0 1 0 0 0,0-1 0 0 0,0 0 0 0 0,0 0 0 0 0,-1 1 0 0 0,1-1 0 0 0,-1 0 0 0 0,0 1 0 0 0,0-1-1 0 0,0 1 1 0 0,-1-1 0 0 0,1 1 0 0 0,-1-1 0 0 0,0 1 0 0 0,0 0 0 0 0,0 0 0 0 0,0 0 0 0 0,-1 0 0 0 0,1 0 0 0 0,-1 0 0 0 0,0 1 0 0 0,1-1 0 0 0,-1 1-1 0 0,0 0 1 0 0,-1 0 0 0 0,1 0 0 0 0,0 0 0 0 0,-1 1 0 0 0,1-1 0 0 0,-1 1 0 0 0,1 0 0 0 0,-1 0 0 0 0,1 0 0 0 0,-1 0 0 0 0,-1 1 0 0 0,-1-1-32 0 0,0 1 0 0 0,-1 0 1 0 0,1 0-1 0 0,-1 1 0 0 0,1 0 1 0 0,-1 0-1 0 0,1 1 0 0 0,0 0 1 0 0,0 0-1 0 0,0 0 0 0 0,0 1 1 0 0,0 0-1 0 0,0 0 0 0 0,1 0 1 0 0,0 1-1 0 0,-1-1 0 0 0,1 1 1 0 0,0 1-1 0 0,1-1 0 0 0,-1 1 1 0 0,1 0-1 0 0,0 0 0 0 0,-1 1 32 0 0,-3 2-17 0 0,1 1 0 0 0,0 0 0 0 0,0 0-1 0 0,0 1 1 0 0,1 0 0 0 0,1 0-1 0 0,0 0 1 0 0,0 1 0 0 0,1-1 0 0 0,0 1-1 0 0,1 0 1 0 0,0 1 0 0 0,1-1-1 0 0,0 0 1 0 0,1 1 0 0 0,0-1 0 0 0,1 1-1 0 0,0-1 1 0 0,1 1 0 0 0,0-1-1 0 0,1 1 1 0 0,0-1 0 0 0,1 0 0 0 0,0 0-1 0 0,1 0 1 0 0,0 0 0 0 0,1 1 17 0 0,6 0-75 0 0,0 0 1 0 0,0-1-1 0 0,2 0 1 0 0,-1-1-1 0 0,1 0 1 0 0,1-1-1 0 0,0 0 1 0 0,0-1-1 0 0,0-1 1 0 0,1 0-1 0 0,0-1 1 0 0,1-1-1 0 0,-1 0 1 0 0,1-1-1 0 0,0-1 1 0 0,4 0 74 0 0,96 12-9160 0 0,-89-14-934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5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 10986 0 0,'0'0'2921'0'0,"0"0"-1630"0"0,0 0-658 0 0,0 0-103 0 0,0 0 162 0 0,0 0 175 0 0,0 0 30 0 0,0 0-88 0 0,-5 35-123 0 0,-13 113-146 0 0,20-25 225 0 0,50 240-97 0 0,-40-276-3780 0 0,-12-82 2059 0 0,2-1-1980 0 0,-1-4-5997 0 0,-1-3 2973 0 0</inkml:trace>
  <inkml:trace contextRef="#ctx0" brushRef="#br0" timeOffset="391.439">273 351 8434 0 0,'0'0'2038'0'0,"0"0"-422"0"0,0 0-220 0 0,-33 20-82 0 0,-101 65-14 0 0,61-32 833 0 0,45-26-1014 0 0,28-26-1108 0 0,-1-1 1 0 0,1 1-1 0 0,-1-1 1 0 0,1 1-1 0 0,0-1 1 0 0,-1 1-1 0 0,1-1 1 0 0,0 1-1 0 0,0-1 1 0 0,-1 1-1 0 0,1-1 1 0 0,0 1-1 0 0,0 0 0 0 0,0-1 1 0 0,0 1-1 0 0,0-1 1 0 0,0 1-1 0 0,0 0 1 0 0,0-1-1 0 0,0 1 1 0 0,0-1-1 0 0,0 1 1 0 0,0 0-1 0 0,0-1 1 0 0,0 1-1 0 0,0-1 0 0 0,1 1 1 0 0,-1-1-1 0 0,0 1 1 0 0,0 0-1 0 0,1-1 1 0 0,-1 1-1 0 0,0-1 1 0 0,1 1-1 0 0,-1-1 1 0 0,1 0-1 0 0,-1 1 1 0 0,1-1-1 0 0,-1 1 0 0 0,0-1 1 0 0,1 0-1 0 0,-1 1 1 0 0,1-1-1 0 0,0 0 1 0 0,-1 0-1 0 0,1 1 1 0 0,-1-1-1 0 0,1 0 1 0 0,-1 0-1 0 0,1 0 0 0 0,0 0 1 0 0,-1 0-1 0 0,1 0 1 0 0,-1 0-1 0 0,1 0 1 0 0,0 0-1 0 0,-1 0 1 0 0,1 0-1 0 0,-1 0 1 0 0,1 0-12 0 0,36 2 582 0 0,-1-1 1 0 0,0-2-1 0 0,0-2 0 0 0,33-6-582 0 0,-33 3 504 0 0,-1 2 0 0 0,1 1 0 0 0,0 2 0 0 0,36 4-504 0 0,-65-1 34 0 0,-1 1 0 0 0,0 0 0 0 0,1 0 0 0 0,-2 1 1 0 0,1 0-1 0 0,0 0 0 0 0,-1 0 0 0 0,1 0 1 0 0,-1 1-1 0 0,-1 0 0 0 0,1 0 0 0 0,0 0 1 0 0,-1 1-1 0 0,0 0 0 0 0,-1-1 0 0 0,1 1 1 0 0,-1 1-1 0 0,0-1 0 0 0,-1 0 0 0 0,2 6-34 0 0,2 0 2 0 0,59 69-108 0 0,-24-70-3059 0 0,-27-11-1927 0 0,0 0-4849 0 0,-10 0 3176 0 0</inkml:trace>
  <inkml:trace contextRef="#ctx0" brushRef="#br0" timeOffset="1140.29">162 347 0 0 0,'0'0'1086'0'0,"0"0"582"0"0,0 0 212 0 0,0 0 13 0 0,0 0-57 0 0,0 0-84 0 0,0 0-98 0 0,5-3-137 0 0,112-61 5940 0 0,14-17-6718 0 0,-94 48-1994 0 0,-26 22-1886 0 0,1 1-3621 0 0,-6 6-3562 0 0</inkml:trace>
  <inkml:trace contextRef="#ctx0" brushRef="#br0" timeOffset="2309.433">996 432 4689 0 0,'0'0'1864'0'0,"0"0"-302"0"0,0 0-246 0 0,0 0-2 0 0,0 0 97 0 0,0 0-12 0 0,0 0-216 0 0,0 0-312 0 0,0 0-261 0 0,0 0-180 0 0,0 0-86 0 0,-18 24-63 0 0,-58 80-51 0 0,66-89-169 0 0,1-1 0 0 0,0 1 1 0 0,1 1-1 0 0,1-1 1 0 0,1 1-1 0 0,0 0 0 0 0,1 1 1 0 0,-1 8-62 0 0,-5 14 61 0 0,-11 49 90 0 0,22-87-82 0 0,0-1 58 0 0,0 0 78 0 0,9-24 583 0 0,21-35-656 0 0,4 1 0 0 0,1 2-1 0 0,4 1 1 0 0,1 2 0 0 0,10-6-132 0 0,-48 56-8 0 0,0 0-8 0 0,1-1 0 0 0,0 1-1 0 0,0-1 1 0 0,0 1 0 0 0,0 0-1 0 0,0 0 1 0 0,1 1 0 0 0,-1-1-1 0 0,1 0 1 0 0,0 1 0 0 0,-1 0-1 0 0,1 0 1 0 0,0 0 0 0 0,0 1-1 0 0,1-1 1 0 0,-1 1 0 0 0,0 0 0 0 0,3 0 16 0 0,8 56-259 0 0,-15 35 383 0 0,8 55 209 0 0,-7-143-247 0 0,1 1 0 0 0,-1 0 0 0 0,1 0 0 0 0,0 0-1 0 0,0-1 1 0 0,0 1 0 0 0,0-1 0 0 0,0 1 0 0 0,0-1 0 0 0,1 0 0 0 0,-1 0-1 0 0,1 0 1 0 0,-1 0 0 0 0,1 0 0 0 0,0-1 0 0 0,0 1 0 0 0,0-1-1 0 0,0 0 1 0 0,0 0 0 0 0,0 0 0 0 0,0 0 0 0 0,0 0 0 0 0,0-1 0 0 0,0 1-1 0 0,1-1 1 0 0,-1 0 0 0 0,0 0 0 0 0,0 0 0 0 0,0-1 0 0 0,1 1-1 0 0,-1-1 1 0 0,0 1 0 0 0,0-1 0 0 0,0 0 0 0 0,0 0 0 0 0,0-1 0 0 0,0 1-1 0 0,0 0 1 0 0,0-1 0 0 0,-1 0 0 0 0,1 0 0 0 0,-1 0 0 0 0,1 0-1 0 0,-1 0 1 0 0,0 0 0 0 0,3-3-86 0 0,11-12 194 0 0,0 0 0 0 0,-2-1 0 0 0,0 0 0 0 0,0-1 1 0 0,-2-1-1 0 0,-1 0 0 0 0,0-1 0 0 0,-1 0 0 0 0,-2 0 0 0 0,0-1 0 0 0,4-17-194 0 0,-1-23-4171 0 0,-7 0-4258 0 0,-4 60-1198 0 0</inkml:trace>
  <inkml:trace contextRef="#ctx0" brushRef="#br0" timeOffset="2605.313">1657 498 9610 0 0,'0'0'2143'0'0,"0"0"-633"0"0,0 0-481 0 0,0 0-106 0 0,0 0-7 0 0,0 0-97 0 0,0 0-197 0 0,0 0-191 0 0,0 0-145 0 0,0 0-87 0 0,0 0-91 0 0,0 0-24 0 0,0 32-24 0 0,3 102-35 0 0,12-73 16 0 0,-9-54-30 0 0,-2-2 108 0 0,0-1-1 0 0,0 0 1 0 0,0 0 0 0 0,0 0-1 0 0,1-1 1 0 0,-1 1-1 0 0,1-1 1 0 0,0 0-1 0 0,0 0 1 0 0,0-1-1 0 0,1 0 1 0 0,-1 0-1 0 0,1 0 1 0 0,-1 0-1 0 0,1-1 1 0 0,-1 0 0 0 0,1 0-1 0 0,0 0 1 0 0,0-1-1 0 0,-1 0 1 0 0,1 0-1 0 0,0-1 1 0 0,0 1-1 0 0,-1-1 1 0 0,1 0-1 0 0,0-1 1 0 0,-1 0-1 0 0,1 1 1 0 0,-1-2 0 0 0,0 1-1 0 0,0-1 1 0 0,0 1-1 0 0,0-1 1 0 0,0-1-1 0 0,4-3-118 0 0,0-1 127 0 0,0 0-1 0 0,0-1 1 0 0,-1-1 0 0 0,0 1-1 0 0,-1-1 1 0 0,0-1 0 0 0,0 1-1 0 0,-1-1 1 0 0,-1 0 0 0 0,0-1-1 0 0,0 1 1 0 0,-1-1-1 0 0,-1 0 1 0 0,0 0 0 0 0,0 0-1 0 0,-1 0 1 0 0,-1-1 0 0 0,0 1-1 0 0,-1 0 1 0 0,0-5-127 0 0,-1 12-49 0 0,1 0 1 0 0,-1 1-1 0 0,0-1 1 0 0,-1 1-1 0 0,1-1 0 0 0,-1 1 1 0 0,0-1-1 0 0,0 1 1 0 0,0 0-1 0 0,0 0 1 0 0,-1 0-1 0 0,0 0 0 0 0,0 0 1 0 0,0 0-1 0 0,0 1 1 0 0,-1-1-1 0 0,1 1 1 0 0,-1 0-1 0 0,0 0 0 0 0,0 1 1 0 0,0-1-1 0 0,0 1 1 0 0,0 0-1 0 0,0 0 1 0 0,-1 0-1 0 0,1 0 1 0 0,-1 1-1 0 0,0 0 0 0 0,-3-1 49 0 0,-1 1-630 0 0,0-1 0 0 0,1 2 0 0 0,-1-1 0 0 0,0 1 0 0 0,1 1 0 0 0,-1 0 0 0 0,0 0 0 0 0,1 0 0 0 0,-1 1 0 0 0,1 0 0 0 0,0 1 0 0 0,0 0 0 0 0,0 0 0 0 0,0 1 0 0 0,-7 4 630 0 0,-6 7-6222 0 0,5-4-2196 0 0</inkml:trace>
  <inkml:trace contextRef="#ctx0" brushRef="#br0" timeOffset="3056.401">2160 531 7210 0 0,'0'0'2992'0'0,"0"0"-925"0"0,0 0-340 0 0,0 0-53 0 0,0 0-183 0 0,0 0-373 0 0,0 0-429 0 0,0 0-314 0 0,0 0-179 0 0,0 0-75 0 0,0 0-43 0 0,0 0-16 0 0,0 0 16 0 0,-5 14 7 0 0,-14 44-5 0 0,19-55-63 0 0,-1-1 1 0 0,1 0-1 0 0,0 0 1 0 0,1 1-1 0 0,-1-1 1 0 0,0 0-1 0 0,1 0 0 0 0,-1 1 1 0 0,1-1-1 0 0,0 0 1 0 0,0 0-1 0 0,0 0 1 0 0,0 0-1 0 0,0 0 0 0 0,0 0 1 0 0,0 0-1 0 0,1 0 1 0 0,-1-1-1 0 0,0 1 1 0 0,1 0-1 0 0,0-1 0 0 0,-1 1 1 0 0,1-1-1 0 0,0 1 1 0 0,0-1-1 0 0,0 0 1 0 0,0 0-1 0 0,0 0 0 0 0,0 0 1 0 0,0 0-1 0 0,0-1 1 0 0,1 1-1 0 0,-1-1 1 0 0,0 1-1 0 0,0-1 0 0 0,0 0 1 0 0,1 1-1 0 0,-1-1 1 0 0,0-1-1 0 0,1 1 1 0 0,-1 0-1 0 0,0 0 0 0 0,1-1-17 0 0,5 1 138 0 0,0-1-1 0 0,0 0 0 0 0,-1 0 0 0 0,1 0 0 0 0,0-1 0 0 0,-1 0 0 0 0,0-1 0 0 0,1 1 1 0 0,-1-1-1 0 0,0-1 0 0 0,0 0 0 0 0,-1 0 0 0 0,1 0 0 0 0,-1 0 0 0 0,0-1 0 0 0,0 0 1 0 0,4-5-138 0 0,142-132 432 0 0,-118 119-716 0 0,-30 53-454 0 0,-2-15 716 0 0,-3-10 33 0 0,1 1 0 0 0,0-1-1 0 0,0 1 1 0 0,1-1 0 0 0,0 1 0 0 0,0-1 0 0 0,0 0-1 0 0,0 1 1 0 0,1-1 0 0 0,0 0 0 0 0,0 0 0 0 0,0 0 0 0 0,1 0-1 0 0,0 0 1 0 0,0-1 0 0 0,0 1 0 0 0,0-1 0 0 0,1 0-1 0 0,0 0 1 0 0,0 0 0 0 0,0 0 0 0 0,0 0 0 0 0,0-1 0 0 0,5 3-11 0 0,79 5 1655 0 0,-81-13-1468 0 0,0 0-1 0 0,-1-1 1 0 0,1 0 0 0 0,-1 0 0 0 0,0 0 0 0 0,0 0 0 0 0,0-1 0 0 0,0 0 0 0 0,0-1 0 0 0,-1 1 0 0 0,0-1 0 0 0,0 0 0 0 0,0 0 0 0 0,-1-1 0 0 0,1 1 0 0 0,2-6-187 0 0,31-69 181 0 0,-27 55-3401 0 0,0 1-4674 0 0,-6 16-4158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8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212 431 14443 0 0,'0'0'766'0'0,"0"0"-382"0"0,0 0-120 0 0,0 0 221 0 0,0 0 301 0 0,0 0 126 0 0,0 0-60 0 0,0 0-176 0 0,-4 38-204 0 0,-12 121-162 0 0,7 192 284 0 0,18-270 402 0 0,-5-59-5076 0 0,-2-6-8279 0 0,-2-20 6858 0 0</inkml:trace>
  <inkml:trace contextRef="#ctx0" brushRef="#br0" timeOffset="241.775">133 512 8042 0 0,'0'0'2919'0'0,"0"0"-1575"0"0,0 0-600 0 0,0 0 142 0 0,0 0 274 0 0,0 0 143 0 0,0 0-96 0 0,0 0-204 0 0,0 0-178 0 0,0 0-155 0 0,37-4-135 0 0,118-11-131 0 0,42-6 323 0 0,-66 11-894 0 0,-44 8-3331 0 0,-73 4-93 0 0,-8 4-3626 0 0,-5-3-79 0 0</inkml:trace>
  <inkml:trace contextRef="#ctx0" brushRef="#br0" timeOffset="423.753">166 821 6825 0 0,'0'0'1385'0'0,"0"0"-409"0"0,0 0 240 0 0,0 0 337 0 0,0 0 79 0 0,0 0-248 0 0,0 0-432 0 0,0 0-263 0 0,219-29-201 0 0,-176 21-136 0 0,3 1-120 0 0,2 0-152 0 0,-2 3-168 0 0,-2 0-344 0 0,-4 0-593 0 0,-1 4-1215 0 0,-13 0-2353 0 0,-10 0-4793 0 0</inkml:trace>
  <inkml:trace contextRef="#ctx0" brushRef="#br0" timeOffset="690.832">1063 718 7114 0 0,'0'0'2368'0'0,"0"0"-1100"0"0,0 0-384 0 0,0 0 219 0 0,0 0 214 0 0,0 0 0 0 0,0 0-232 0 0,0 0-251 0 0,0 0-176 0 0,0 0-174 0 0,36 0-131 0 0,113 0-113 0 0,94-14-2353 0 0,-216 13-2474 0 0,-17 1-1071 0 0,-6 0-1009 0 0</inkml:trace>
  <inkml:trace contextRef="#ctx0" brushRef="#br0" timeOffset="940.423">1078 961 2825 0 0,'0'0'1104'0'0,"0"0"-128"0"0,0 0 80 0 0,0 0 9 0 0,0 0-89 0 0,0 0-272 0 0,202-15-312 0 0,-161 8-192 0 0,5 0-216 0 0,0-1-392 0 0,1 1-808 0 0,-12-1-2041 0 0,-12 5-1144 0 0</inkml:trace>
  <inkml:trace contextRef="#ctx0" brushRef="#br0" timeOffset="1338.544">1757 1149 4833 0 0,'0'0'5156'0'0,"0"0"-3245"0"0,0 0-1106 0 0,0 0 97 0 0,0 0 316 0 0,0 0 231 0 0,0 0-39 0 0,0 0-251 0 0,0 0-274 0 0,0 0-182 0 0,0 0-127 0 0,0 0-82 0 0,0 0-64 0 0,15-23-79 0 0,47-72-40 0 0,-49 72-223 0 0,2 0-1 0 0,0 2 1 0 0,2-1 0 0 0,0 2 0 0 0,2 0 0 0 0,0 2 0 0 0,1 0-1 0 0,0 1 1 0 0,2 1 0 0 0,0 0 0 0 0,0 2 0 0 0,2 1-1 0 0,16-7-87 0 0,25 5-194 0 0,-63 17 169 0 0,-1 1 1 0 0,0-1 0 0 0,0 0-1 0 0,0 1 1 0 0,0 0 0 0 0,0-1-1 0 0,0 1 1 0 0,-1-1 0 0 0,1 1-1 0 0,-1 0 1 0 0,0 0 0 0 0,0-1-1 0 0,0 1 1 0 0,0 0 0 0 0,0-1 0 0 0,-1 1-1 0 0,1 0 1 0 0,-1 0 0 0 0,0-1-1 0 0,0 1 1 0 0,0 0 24 0 0,-11 67-15 0 0,64-63 241 0 0,120-76 152 0 0,-162 67-375 0 0,-8 1-13 0 0,0 0-1 0 0,0-1 1 0 0,0 1 0 0 0,0 1-1 0 0,0-1 1 0 0,0 0-1 0 0,0 0 1 0 0,0 1 0 0 0,0-1-1 0 0,1 1 1 0 0,-1 0 0 0 0,0-1-1 0 0,0 1 1 0 0,1 0-1 0 0,-1 1 1 0 0,0-1 0 0 0,0 0-1 0 0,0 1 1 0 0,1-1 0 0 0,-1 1-1 0 0,0-1 1 0 0,0 1-1 0 0,0 0 1 0 0,0 0 0 0 0,0 0-1 0 0,0 0 1 0 0,0 0 0 0 0,0 1-1 0 0,-1-1 1 0 0,1 1-1 0 0,0-1 1 0 0,-1 1 0 0 0,1-1-1 0 0,-1 1 1 0 0,1 0-1 0 0,-1 0 1 0 0,0 0 0 0 0,0 0-1 0 0,0 0 1 0 0,0 0 0 0 0,0 1 10 0 0,-2 85-486 0 0,-1-1-4480 0 0,9-71 734 0 0,2-10-3021 0 0,-7-5 994 0 0</inkml:trace>
  <inkml:trace contextRef="#ctx0" brushRef="#br0" timeOffset="1696.231">3058 736 11787 0 0,'0'0'1817'0'0,"0"0"-348"0"0,0 0-121 0 0,0 0-116 0 0,0 0-158 0 0,0 0-258 0 0,0 0-291 0 0,-30 14-209 0 0,-98 44-162 0 0,49-4-112 0 0,74-51-88 0 0,1 1 1 0 0,-1-1-1 0 0,1 1 0 0 0,0 0 0 0 0,0 0 0 0 0,0 0 0 0 0,1 0 0 0 0,-1 1 0 0 0,1-1 0 0 0,0 1 0 0 0,0 0 0 0 0,1 0 0 0 0,0 0 0 0 0,-1 0 0 0 0,2 1 1 0 0,-1-1-1 0 0,1 1 0 0 0,-1-1 0 0 0,1 1 0 0 0,1-1 0 0 0,-1 1 0 0 0,1-1 0 0 0,0 1 0 0 0,1 0 0 0 0,-1 1 46 0 0,3-5-25 0 0,-1 0-1 0 0,1 0 1 0 0,-1 0 0 0 0,1 0-1 0 0,-1 0 1 0 0,1-1-1 0 0,0 1 1 0 0,0-1 0 0 0,0 0-1 0 0,0 0 1 0 0,0 0-1 0 0,0 0 1 0 0,0-1-1 0 0,0 1 1 0 0,1-1 0 0 0,-1 0-1 0 0,0 0 1 0 0,0 0-1 0 0,0 0 1 0 0,0 0 0 0 0,2-1 25 0 0,0 1-19 0 0,19-3 116 0 0,0 0-1 0 0,0-1 1 0 0,0-2-1 0 0,-1-1 1 0 0,1 0-1 0 0,-2-2 1 0 0,1 0-1 0 0,-1-2 1 0 0,0 0 0 0 0,3-4-97 0 0,129-55 2051 0 0,-151 71-2035 0 0,-1-1 0 0 0,1 1 1 0 0,0-1-1 0 0,-1 1 0 0 0,0 0 1 0 0,1 0-1 0 0,-1 0 0 0 0,1 0 1 0 0,-1 0-1 0 0,0 1 1 0 0,0-1-1 0 0,0 1 0 0 0,0-1 1 0 0,0 1-1 0 0,0 0 0 0 0,0 0 1 0 0,-1 0-1 0 0,1 0 0 0 0,-1 0 1 0 0,1 0-1 0 0,-1 1 0 0 0,0-1 1 0 0,0 0-1 0 0,0 1 0 0 0,0-1 1 0 0,0 0-1 0 0,0 1 0 0 0,-1-1 1 0 0,1 1-1 0 0,-1 0 0 0 0,0-1 1 0 0,1 1-1 0 0,-1-1 0 0 0,0 1 1 0 0,-1 0-1 0 0,1-1 1 0 0,0 1-1 0 0,-1-1 0 0 0,0 1 1 0 0,1-1-1 0 0,-2 1-16 0 0,4 19 51 0 0,-1-17-96 0 0,-1-1 0 0 0,1 1 0 0 0,0-1 0 0 0,0 1 0 0 0,0-1 0 0 0,1 0 0 0 0,-1 0 0 0 0,1 0 0 0 0,0 1 0 0 0,0-2 0 0 0,1 1-1 0 0,-1 0 1 0 0,1 0 0 0 0,0-1 0 0 0,0 1 0 0 0,0-1 0 0 0,0 0 0 0 0,1 0 0 0 0,-1 0 0 0 0,1-1 0 0 0,0 1 0 0 0,0-1 0 0 0,0 0 0 0 0,0 0 0 0 0,0 0 0 0 0,0 0 0 0 0,0-1 0 0 0,4 1 45 0 0,99 14-4893 0 0,-37-25-6869 0 0,-57 6 7060 0 0</inkml:trace>
  <inkml:trace contextRef="#ctx0" brushRef="#br0" timeOffset="3444.799">1 155 216 0 0,'0'0'880'0'0,"0"0"-397"0"0,0 0-100 0 0,0 0 265 0 0,0 0 416 0 0,0 0 244 0 0,0 0-1 0 0,0 0-170 0 0,0 0-212 0 0,0 0-115 0 0,0 0-20 0 0,0 0 24 0 0,0 0 15 0 0,27-1 1 0 0,172-6 1324 0 0,-26-15-394 0 0,-61 7-1326 0 0,-63 8 1799 0 0,-83 7-1835 0 0,1 1-344 0 0,1-1 1 0 0,-1-1-1 0 0,1-3 0 0 0,0 0 1 0 0,-23-7-55 0 0,54 11-58 0 0,-1 0 0 0 0,1 0-1 0 0,-1 0 1 0 0,1 0 0 0 0,-1 0 0 0 0,1-1 0 0 0,0 1 0 0 0,-1 0 0 0 0,1-1-1 0 0,-1 1 1 0 0,1-1 0 0 0,0 0 0 0 0,-1 0 0 0 0,1 1 0 0 0,0-1 0 0 0,0 0-1 0 0,-1 0 1 0 0,1 0 0 0 0,0 0 0 0 0,0 0 0 0 0,0 0 0 0 0,0 0 0 0 0,0-1-1 0 0,0 1 1 0 0,1 0 0 0 0,-1-1 0 0 0,0 1 0 0 0,1 0 0 0 0,-1-1-1 0 0,1 1 1 0 0,-1-1 0 0 0,1 1 0 0 0,0-1 0 0 0,-1 1 0 0 0,1-1 0 0 0,0 1-1 0 0,0-1 1 0 0,0 1 0 0 0,0-1 0 0 0,1 0 58 0 0,61-32-10405 0 0,-42 24 3461 0 0</inkml:trace>
  <inkml:trace contextRef="#ctx0" brushRef="#br0" timeOffset="4442.652">2786 427 1464 0 0,'0'0'2045'0'0,"0"0"-676"0"0,0 0-342 0 0,0 0 57 0 0,0 0 215 0 0,0 0 112 0 0,0 0-121 0 0,0 0-291 0 0,0 0-312 0 0,0 0-229 0 0,0 0-80 0 0,0 0 49 0 0,0 0 86 0 0,6 0 86 0 0,356 1 5231 0 0,-246-6-5327 0 0,-116 5-345 0 0,0 0 95 0 0,0 0 108 0 0,-35-22 674 0 0,-110-51-956 0 0,141 70-176 0 0,1 0-1 0 0,0-1 1 0 0,0 1 0 0 0,0-1-1 0 0,0 1 1 0 0,1-1-1 0 0,-1 0 1 0 0,1 0 0 0 0,0 0-1 0 0,0 0 1 0 0,1 0 0 0 0,-1-1-1 0 0,1 1 1 0 0,0 0 0 0 0,0-1-1 0 0,0 1 1 0 0,0-4 97 0 0,3-20-3732 0 0,7 3-4031 0 0,-1 15-2356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5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31 3625 0 0,'0'0'1817'0'0,"0"0"3"0"0,0 0 152 0 0,0 0 224 0 0,0 0 12 0 0,0 0-284 0 0,0 0-409 0 0,0 0-365 0 0,0 0-261 0 0,-33 8-187 0 0,-104 24-128 0 0,72 1 142 0 0,58-25-557 0 0,2-4-129 0 0,0 1 1 0 0,1-1-1 0 0,-1 1 0 0 0,1 0 0 0 0,0 0 1 0 0,1 0-1 0 0,-1 0 0 0 0,1 1 0 0 0,0-1 1 0 0,1 1-1 0 0,-1 0 0 0 0,1 0 0 0 0,0 0 1 0 0,1 0-1 0 0,-1 0 0 0 0,1 1 0 0 0,1-1 1 0 0,-1 0-1 0 0,1 0 0 0 0,0 1 0 0 0,0-1 1 0 0,1 0-1 0 0,0 1 0 0 0,0-1 0 0 0,0 0 1 0 0,1 0-1 0 0,0 0 0 0 0,0 0 0 0 0,0 0 1 0 0,1 0-1 0 0,3 4-30 0 0,1 0-44 0 0,1-1 1 0 0,1 0 0 0 0,0-1-1 0 0,0 0 1 0 0,0 0-1 0 0,1-1 1 0 0,1 0 0 0 0,-1-1-1 0 0,1 0 1 0 0,0 0 0 0 0,0-1-1 0 0,0-1 1 0 0,1 0-1 0 0,0-1 1 0 0,4 1 43 0 0,-2-1-702 0 0,0 0 1 0 0,0-1-1 0 0,1-1 0 0 0,-1-1 1 0 0,0 0-1 0 0,1 0 0 0 0,-1-2 1 0 0,5 0 701 0 0,33-14-9122 0 0,-34 11 2303 0 0</inkml:trace>
  <inkml:trace contextRef="#ctx0" brushRef="#br0" timeOffset="248.206">601 307 688 0 0,'0'0'1171'0'0,"0"0"111"0"0,0 0 369 0 0,0 0 457 0 0,0 0 237 0 0,0 0-109 0 0,0 0-361 0 0,0 0-431 0 0,0 0-314 0 0,0 0-206 0 0,0 0-122 0 0,0 0-41 0 0,0 0-9 0 0,-13 31 18 0 0,-38 91-6 0 0,39-98 26 0 0,16-36-465 0 0,-3 6-80 0 0,140-234 2355 0 0,-125 212-2617 0 0,1 1 0 0 0,2 1 1 0 0,0 0-1 0 0,2 2 1 0 0,1 0-1 0 0,1 1 1 0 0,3-1 16 0 0,22 1-2793 0 0,-38 24-1884 0 0,-3 6-3663 0 0,-5-3-397 0 0</inkml:trace>
  <inkml:trace contextRef="#ctx0" brushRef="#br0" timeOffset="530.574">1061 97 5817 0 0,'0'0'1847'0'0,"0"0"-258"0"0,0 0-52 0 0,0 0-6 0 0,0 0-140 0 0,0 0-256 0 0,0 0-335 0 0,0 0-290 0 0,-24 34-169 0 0,-74 102-134 0 0,72-72 7 0 0,27-55-135 0 0,-1-5-19 0 0,0-1 1 0 0,0 0-1 0 0,0 0 0 0 0,1 0 0 0 0,0 0 0 0 0,-1 0 0 0 0,1 0 0 0 0,0 0 0 0 0,1 0 0 0 0,-1 0 1 0 0,0 0-1 0 0,1 0 0 0 0,0-1 0 0 0,-1 1 0 0 0,1 0 0 0 0,0-1 0 0 0,0 0 0 0 0,1 1 0 0 0,-1-1 1 0 0,0 0-1 0 0,1 0 0 0 0,0 0 0 0 0,-1-1 0 0 0,1 1 0 0 0,0-1 0 0 0,0 1 0 0 0,0-1 1 0 0,-1 0-1 0 0,2 0 0 0 0,-1 0 0 0 0,0-1 0 0 0,0 1 0 0 0,0-1 0 0 0,0 1 0 0 0,0-1 0 0 0,0 0 1 0 0,1 0-1 0 0,-1 0 0 0 0,0-1-60 0 0,8-1 255 0 0,1 0-1 0 0,-1-1 1 0 0,0 0 0 0 0,-1-1-1 0 0,1 0 1 0 0,-1 0 0 0 0,1-1 0 0 0,-1-1-1 0 0,-1 0 1 0 0,1 0 0 0 0,-1-1-1 0 0,0 0 1 0 0,0-1 0 0 0,-1 0 0 0 0,0 0-1 0 0,-1 0 1 0 0,0-1 0 0 0,0-1-1 0 0,1-2-253 0 0,-2 2 89 0 0,-1-1 0 0 0,0 1 0 0 0,0-1 0 0 0,-1 0 0 0 0,-1 0 0 0 0,0 0 0 0 0,0-1 0 0 0,-1 1 0 0 0,-1-1 0 0 0,0 0 0 0 0,0 1 0 0 0,-1-1 0 0 0,-2-11-90 0 0,2 20-101 0 0,0-1 0 0 0,-1 1 0 0 0,1 0 0 0 0,-1 0-1 0 0,0 0 1 0 0,0 0 0 0 0,0 0 0 0 0,0 0-1 0 0,-1 0 1 0 0,1 0 0 0 0,-1 0 0 0 0,0 0 0 0 0,0 1-1 0 0,0-1 1 0 0,0 1 0 0 0,0-1 0 0 0,0 1 0 0 0,-1 0-1 0 0,1 0 1 0 0,-2-1 101 0 0,-16-6-4027 0 0,-3 6-4390 0 0,16 3-2468 0 0</inkml:trace>
  <inkml:trace contextRef="#ctx0" brushRef="#br0" timeOffset="877.136">1678 39 6113 0 0,'0'0'1689'0'0,"0"0"-426"0"0,0 0 21 0 0,0 0 184 0 0,0 0-27 0 0,0 0-199 0 0,0 0-311 0 0,0 0-304 0 0,0 0-113 0 0,-34 14-90 0 0,-106 48-82 0 0,116-52-230 0 0,14-7-45 0 0,1 1 1 0 0,0-1 0 0 0,0 1-1 0 0,1 1 1 0 0,-1 0-1 0 0,1 0 1 0 0,0 0 0 0 0,0 1-1 0 0,1 0 1 0 0,0 1 0 0 0,0 0-1 0 0,0 1-67 0 0,6-8-6 0 0,0 1 1 0 0,0-1-1 0 0,1 1 0 0 0,-1 0 1 0 0,1-1-1 0 0,-1 1 0 0 0,1 0 0 0 0,-1-1 1 0 0,1 1-1 0 0,-1 0 0 0 0,1 0 0 0 0,0 0 1 0 0,-1-1-1 0 0,1 1 0 0 0,0 0 0 0 0,-1 0 1 0 0,1 0-1 0 0,0 0 0 0 0,0 0 0 0 0,0-1 1 0 0,0 1-1 0 0,0 0 0 0 0,0 0 0 0 0,0 0 1 0 0,0 0-1 0 0,1 0 0 0 0,-1 0 0 0 0,0-1 1 0 0,0 1-1 0 0,1 0 0 0 0,-1 0 0 0 0,0 0 1 0 0,1-1-1 0 0,-1 1 0 0 0,1 0 0 0 0,-1 0 1 0 0,1-1-1 0 0,0 1 0 0 0,-1 0 0 0 0,1-1 1 0 0,0 1-1 0 0,-1-1 0 0 0,1 1 0 0 0,0-1 1 0 0,-1 1-1 0 0,1-1 0 0 0,0 1 1 0 0,0-1-1 0 0,0 0 0 0 0,0 1 6 0 0,43 10 35 0 0,-10-11 72 0 0,-29-1-87 0 0,0 0 0 0 0,0 1 1 0 0,0-1-1 0 0,0 1 0 0 0,0 0 1 0 0,0 0-1 0 0,0 1 0 0 0,-1 0 1 0 0,1-1-1 0 0,0 2 0 0 0,0-1 1 0 0,-1 0-1 0 0,1 1 0 0 0,0 0 1 0 0,-1 0-1 0 0,0 0 1 0 0,1 1-1 0 0,-1 0 0 0 0,0-1 1 0 0,1 3-21 0 0,-4-3 47 0 0,-1 1 0 0 0,0 0 0 0 0,1-1 0 0 0,-1 1 1 0 0,0-1-1 0 0,-1 1 0 0 0,1 0 0 0 0,0-1 0 0 0,-1 1 0 0 0,0-1 1 0 0,1 1-1 0 0,-1-1 0 0 0,0 1 0 0 0,0-1 0 0 0,0 1 1 0 0,-1-1-1 0 0,1 0 0 0 0,0 0 0 0 0,-1 0 0 0 0,0 1 0 0 0,1-1 1 0 0,-1-1-1 0 0,0 1 0 0 0,0 0 0 0 0,0 0 0 0 0,0-1 1 0 0,-1 1-1 0 0,1-1 0 0 0,-2 1-47 0 0,-190 131-1703 0 0,179-126-927 0 0,4-5-5568 0 0,7-2 838 0 0</inkml:trace>
  <inkml:trace contextRef="#ctx0" brushRef="#br0" timeOffset="1207.691">2033 68 10946 0 0,'0'0'2561'0'0,"0"0"-727"0"0,0 0-401 0 0,0 0-139 0 0,0 0-173 0 0,0 0-191 0 0,0 0-210 0 0,0 0-172 0 0,0 0-120 0 0,0 0-118 0 0,-32 14-100 0 0,-98 44-78 0 0,128-57-130 0 0,-52 29 129 0 0,50-23-142 0 0,4-6 5 0 0,-1 0 0 0 0,1 0 0 0 0,-1 0 0 0 0,1 0-1 0 0,0 0 1 0 0,-1 0 0 0 0,1 0 0 0 0,0 0 0 0 0,0 0 0 0 0,0 0 0 0 0,0 0 0 0 0,0 0 0 0 0,0 0 0 0 0,0 0 0 0 0,0 0 0 0 0,0 0-1 0 0,0 0 1 0 0,1 1 0 0 0,-1-1 0 0 0,0 0 0 0 0,1 0 0 0 0,-1 0 0 0 0,1-1 0 0 0,-1 1 0 0 0,1 0 0 0 0,-1 0 0 0 0,1 0 0 0 0,0 0 0 0 0,-1 0-1 0 0,1-1 1 0 0,0 1 0 0 0,0 0 0 0 0,-1 0 0 0 0,1-1 0 0 0,0 1 0 0 0,0-1 0 0 0,0 1 0 0 0,0-1 0 0 0,0 1 0 0 0,0-1 0 0 0,0 0-1 0 0,0 1 1 0 0,1-1 6 0 0,54 16-353 0 0,-42-13 312 0 0,-11-3 47 0 0,1 1 0 0 0,-1-1 0 0 0,1 1 1 0 0,-1 0-1 0 0,0-1 0 0 0,1 1 0 0 0,-1 1 0 0 0,0-1 1 0 0,0 0-1 0 0,0 1 0 0 0,0 0 0 0 0,0 0 0 0 0,0 0 1 0 0,0 0-1 0 0,-1 0 0 0 0,1 0 0 0 0,-1 1 1 0 0,1-1-1 0 0,-1 1 0 0 0,0-1 0 0 0,0 1 0 0 0,0 0 1 0 0,-1 0-1 0 0,1 0 0 0 0,-1 0 0 0 0,1 1 0 0 0,-1-1 1 0 0,0 0-1 0 0,0 0 0 0 0,0 1 0 0 0,-1-1 0 0 0,1 1 1 0 0,-1-1-1 0 0,0 0 0 0 0,0 1 0 0 0,0-1 1 0 0,0 1-1 0 0,-1-1 0 0 0,1 1 0 0 0,-1-1 0 0 0,-1 3-6 0 0,-6 6 15 0 0,0-1-1 0 0,-1-1 0 0 0,-1 1 0 0 0,0-1 1 0 0,0-1-1 0 0,-1 0 0 0 0,0 0 0 0 0,0-1 0 0 0,-1-1 1 0 0,0 0-1 0 0,-1 0 0 0 0,-10 3-14 0 0,-70 24-1799 0 0,52-24-7690 0 0,31-10-1485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62 12875 0 0,'0'0'1484'0'0,"0"0"-606"0"0,0 0-318 0 0,0 0 31 0 0,0 0 203 0 0,0 0 169 0 0,0 0-39 0 0,0 0-175 0 0,0 0-245 0 0,0 0-223 0 0,0 0-80 0 0,-1 5 1 0 0,2 130 1321 0 0,6-64-1114 0 0,27 501 166 0 0,-23-452-1448 0 0,-9-80-1720 0 0,-1-1-3391 0 0,-1-33 732 0 0,-2 0-3559 0 0</inkml:trace>
  <inkml:trace contextRef="#ctx0" brushRef="#br0" timeOffset="246.854">0 677 9986 0 0,'0'0'1391'0'0,"0"0"-489"0"0,0 0-221 0 0,0 0 139 0 0,0 0 135 0 0,0 0-19 0 0,36-8-154 0 0,112-26-215 0 0,255-53-559 0 0,-319 71-1608 0 0,12-3-2199 0 0,-2 0-4923 0 0,-73 14 5815 0 0</inkml:trace>
  <inkml:trace contextRef="#ctx0" brushRef="#br0" timeOffset="717.868">998 486 984 0 0,'0'0'2578'0'0,"0"0"-84"0"0,0 0-147 0 0,0 0-173 0 0,0 0-180 0 0,-32 19-278 0 0,-99 60-322 0 0,27 3 1293 0 0,104-81-2669 0 0,-4 1 7 0 0,0 1-1 0 0,1 1 1 0 0,0-1-1 0 0,-1 0 0 0 0,1 1 1 0 0,0 0-1 0 0,1 0 1 0 0,-1 0-1 0 0,1 0 1 0 0,0 0-1 0 0,0 0 1 0 0,0 0-1 0 0,0 1 1 0 0,1-1-1 0 0,-1 1 1 0 0,1-1-1 0 0,1 1 1 0 0,-1 0-1 0 0,0-1 1 0 0,1 1-1 0 0,0 2-24 0 0,4-4-5 0 0,0-1-1 0 0,-1 1 1 0 0,1-1 0 0 0,0 0 0 0 0,0 0-1 0 0,1 0 1 0 0,-1 0 0 0 0,0-1 0 0 0,1 0-1 0 0,-1 0 1 0 0,1 0 0 0 0,-1 0-1 0 0,1-1 1 0 0,-1 0 0 0 0,1 0 0 0 0,-1 0-1 0 0,1 0 1 0 0,0-1 5 0 0,-5 1 0 0 0,24-2 66 0 0,0-2 0 0 0,1 0 0 0 0,-1-1 0 0 0,-1-2-1 0 0,1-1 1 0 0,-1 0 0 0 0,-1-2 0 0 0,0 0-1 0 0,0-2-65 0 0,20 1 34 0 0,-34 49-20 0 0,-8-4 69 0 0,-1-31-87 0 0,-1 1 0 0 0,1-1 1 0 0,0 1-1 0 0,1-1 0 0 0,-1 1 1 0 0,1 0-1 0 0,-1-1 0 0 0,1 1 0 0 0,0 0 1 0 0,0-1-1 0 0,1 1 0 0 0,-1 0 1 0 0,1-1-1 0 0,0 1 0 0 0,0-1 1 0 0,0 1-1 0 0,0-1 0 0 0,1 1 1 0 0,-1-1-1 0 0,1 0 0 0 0,0 0 1 0 0,0 0-1 0 0,0 0 0 0 0,0 0 0 0 0,1 0 1 0 0,-1 0-1 0 0,1-1 0 0 0,0 1 1 0 0,0-1-1 0 0,-1 0 0 0 0,2 0 1 0 0,-1 0-1 0 0,0 0 0 0 0,0 0 1 0 0,0-1-1 0 0,1 0 0 0 0,-1 1 0 0 0,1-1 1 0 0,-1 0-1 0 0,4 0 4 0 0,0-1 43 0 0,0-1-1 0 0,0 0 0 0 0,0 0 1 0 0,-1 0-1 0 0,1-1 1 0 0,0 0-1 0 0,-1-1 1 0 0,1 1-1 0 0,-1-1 0 0 0,0 0 1 0 0,0-1-1 0 0,0 1 1 0 0,0-1-1 0 0,-1-1 1 0 0,1 1-1 0 0,0-2-42 0 0,28-26 180 0 0,-2-1 0 0 0,-2-2 1 0 0,-1-1-1 0 0,-2-1 0 0 0,-1-2 0 0 0,-2 0 0 0 0,-2-2 0 0 0,-1 0 1 0 0,6-23-181 0 0,-10 20 45 0 0,-2-1 1 0 0,-1-1 0 0 0,-3 0-1 0 0,-2-1 1 0 0,-2 0 0 0 0,-2 0-1 0 0,-2-1 1 0 0,-2-26-46 0 0,-1 74 3 0 0,0 0-1 0 0,0 1 1 0 0,-1-1 0 0 0,1 0 0 0 0,0 0-1 0 0,0 0 1 0 0,0 1 0 0 0,0-1 0 0 0,-1 0-1 0 0,1 0 1 0 0,0 0 0 0 0,0 1-1 0 0,-1-1 1 0 0,1 0 0 0 0,0 0 0 0 0,0 0-1 0 0,-1 0 1 0 0,1 0 0 0 0,0 0-1 0 0,0 1 1 0 0,-1-1 0 0 0,1 0 0 0 0,0 0-1 0 0,0 0 1 0 0,-1 0 0 0 0,1 0 0 0 0,0 0-1 0 0,-1 0 1 0 0,1 0 0 0 0,0 0-1 0 0,0 0 1 0 0,-1-1 0 0 0,1 1 0 0 0,0 0-1 0 0,0 0 1 0 0,-1 0 0 0 0,1 0-1 0 0,0 0 1 0 0,0 0 0 0 0,-1 0 0 0 0,1-1-1 0 0,0 1 1 0 0,0 0 0 0 0,0 0-1 0 0,-1 0 1 0 0,1-1 0 0 0,0 1 0 0 0,0 0-1 0 0,0 0 1 0 0,0-1-3 0 0,-21 103-7 0 0,4 0-1 0 0,5 0 1 0 0,5 1 0 0 0,4 0-1 0 0,4 1 1 0 0,8 36 7 0 0,29 48-412 0 0,-31-172-569 0 0,2-22-4690 0 0,0-25-3182 0 0,-6 20 2632 0 0</inkml:trace>
  <inkml:trace contextRef="#ctx0" brushRef="#br0" timeOffset="964.699">1749 423 912 0 0,'0'0'4780'0'0,"0"0"-2293"0"0,0 0-573 0 0,0 0-52 0 0,-31 29-177 0 0,-97 93-262 0 0,73-57 403 0 0,54-64-1789 0 0,0 0 0 0 0,1 0 0 0 0,-1 0 0 0 0,1 0 0 0 0,-1 1 0 0 0,1-1 0 0 0,-1 0 0 0 0,1 0 0 0 0,0 1-1 0 0,-1-1 1 0 0,1 0 0 0 0,0 0 0 0 0,0 1 0 0 0,0-1 0 0 0,0 0 0 0 0,0 0 0 0 0,0 1 0 0 0,0-1 0 0 0,1 0 0 0 0,-1 0 0 0 0,0 1 0 0 0,1-1 0 0 0,-1 0 0 0 0,1 0 0 0 0,-1 0 0 0 0,1 0 0 0 0,0 1 0 0 0,-1-1 0 0 0,1 0 0 0 0,0 0 0 0 0,0 0-1 0 0,0 0 1 0 0,-1-1 0 0 0,1 1 0 0 0,0 0 0 0 0,0 0 0 0 0,1-1 0 0 0,-1 1 0 0 0,0 0 0 0 0,0-1 0 0 0,0 1 0 0 0,0-1 0 0 0,0 1 0 0 0,1-1 0 0 0,-1 0 0 0 0,0 1 0 0 0,1-1-37 0 0,67 6 735 0 0,-61-6-596 0 0,72-3 397 0 0,-52 1-506 0 0,0 1 0 0 0,0 1 0 0 0,0 1 0 0 0,-1 1 0 0 0,1 2 0 0 0,4 2-30 0 0,3 10-1293 0 0,-27-7-3278 0 0,-5 3-5960 0 0,-3-8 6710 0 0</inkml:trace>
  <inkml:trace contextRef="#ctx0" brushRef="#br0" timeOffset="1205.889">2040 780 0 0 0,'0'0'619'0'0,"0"0"1131"0"0,0 0 433 0 0,0 0 186 0 0,0 0 168 0 0,0 0 22 0 0,34-6-225 0 0,106-21-398 0 0,-74 1 134 0 0,-57 18-1666 0 0,-4 5-296 0 0,0-1-1 0 0,0 0 1 0 0,0-1-1 0 0,-1 1 0 0 0,1-1 1 0 0,-1 0-1 0 0,0 0 1 0 0,0 0-1 0 0,-1-1 1 0 0,0 1-1 0 0,0-1 1 0 0,0 0-1 0 0,-1 0 0 0 0,1 0 1 0 0,-1 0-1 0 0,-1 0 1 0 0,1 0-1 0 0,-1 0 1 0 0,0-1-1 0 0,-1 1 0 0 0,1-1 1 0 0,-1 1-1 0 0,-1 0 1 0 0,1-1-1 0 0,-1 1 1 0 0,0-1-1 0 0,-1 1-107 0 0,-2 2-35 0 0,0 1-1 0 0,-1-1 1 0 0,0 1-1 0 0,0 0 1 0 0,0 0 0 0 0,0 0-1 0 0,0 1 1 0 0,0 0-1 0 0,-1 0 1 0 0,1 0 0 0 0,-1 1-1 0 0,0 0 1 0 0,1 0-1 0 0,-1 0 1 0 0,0 1-1 0 0,0-1 1 0 0,1 2 0 0 0,-1-1-1 0 0,0 0 1 0 0,0 1-1 0 0,1 0 1 0 0,-1 1 0 0 0,0-1-1 0 0,1 1 1 0 0,-1 0-1 0 0,1 0 1 0 0,0 1 0 0 0,0 0-1 0 0,0-1 1 0 0,0 2-1 0 0,-2 1 36 0 0,-3 2-29 0 0,0 0 0 0 0,1 1 0 0 0,0 1 0 0 0,0-1 0 0 0,1 2-1 0 0,0-1 1 0 0,0 1 0 0 0,1 0 0 0 0,1 0 0 0 0,0 1 0 0 0,0 0 0 0 0,1 0-1 0 0,0 0 1 0 0,1 1 0 0 0,0 0 0 0 0,1 0 0 0 0,0 0 0 0 0,1 0-1 0 0,1 0 1 0 0,0 0 0 0 0,0 1 0 0 0,1 7 29 0 0,2-13-63 0 0,-1 0 0 0 0,1 1 0 0 0,0-1 0 0 0,0 0 0 0 0,1 0 0 0 0,-1-1 1 0 0,2 1-1 0 0,-1-1 0 0 0,1 1 0 0 0,0-1 0 0 0,0 0 0 0 0,1 0 0 0 0,0-1 0 0 0,0 1 0 0 0,0-1 0 0 0,1 0 0 0 0,-1-1 0 0 0,1 1 1 0 0,0-1-1 0 0,0 0 0 0 0,1-1 0 0 0,3 2 63 0 0,73 31-3266 0 0,-3-14-5554 0 0,-59-17 2367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1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345 177 2913 0 0,'0'0'2283'0'0,"0"0"-1474"0"0,0 0-567 0 0,0 0 352 0 0,0 0 467 0 0,0 0 178 0 0,0 0-124 0 0,-17 32-337 0 0,-60 104-295 0 0,-128 237 112 0 0,159-303 198 0 0,57-86 2246 0 0,8-26-2796 0 0,-7 14-100 0 0,77-143 11 0 0,6 5-1 0 0,50-58-153 0 0,-64 132-245 0 0,-72 135-582 0 0,-8 17 1273 0 0,16 103 731 0 0,-15-157-1086 0 0,0 1 0 0 0,0-1 0 0 0,1 0 0 0 0,0 1 0 0 0,0-2 0 0 0,1 1 0 0 0,0 0 0 0 0,0-1 0 0 0,0 1 0 0 0,0-1 0 0 0,1 0 0 0 0,0-1 0 0 0,0 1 0 0 0,1-1 0 0 0,-1 0 0 0 0,1 0 0 0 0,-1 0 0 0 0,1-1 0 0 0,1 0 0 0 0,-1 0-1 0 0,0-1 1 0 0,4 1-91 0 0,-4-1 196 0 0,0-1 0 0 0,0-1-1 0 0,0 1 1 0 0,-1-1 0 0 0,1 0-1 0 0,0 0 1 0 0,0-1-1 0 0,0 0 1 0 0,0 0 0 0 0,0 0-1 0 0,-1 0 1 0 0,1-1 0 0 0,-1 0-1 0 0,1-1 1 0 0,-1 1-1 0 0,0-1 1 0 0,1 0 0 0 0,-1 0-1 0 0,-1 0 1 0 0,1-1 0 0 0,0 0-1 0 0,-1 0 1 0 0,0 0-1 0 0,0 0 1 0 0,0-1 0 0 0,-1 0-1 0 0,1 1 1 0 0,-1-1-1 0 0,0 0 1 0 0,0-1 0 0 0,-1 1-1 0 0,0-1 1 0 0,0 1 0 0 0,0-1-1 0 0,0 0-195 0 0,32-158 580 0 0,-27 53-4114 0 0,0 77-2363 0 0,-5 24 170 0 0,0 5-5435 0 0</inkml:trace>
  <inkml:trace contextRef="#ctx0" brushRef="#br0" timeOffset="269.371">1069 232 4241 0 0,'0'0'2022'0'0,"0"0"-799"0"0,0 0-238 0 0,0 0 154 0 0,-17 32 128 0 0,-51 101-55 0 0,47-57 38 0 0,22-63-1042 0 0,0-5-66 0 0,1 1 0 0 0,0-1 0 0 0,0 0 0 0 0,0 0 0 0 0,1-1 0 0 0,1 1 0 0 0,-1-1 0 0 0,1 1 0 0 0,1-1 0 0 0,-1 0 0 0 0,1 0 0 0 0,0-1 0 0 0,1 0 0 0 0,-1 0 0 0 0,1 0 0 0 0,0 0 0 0 0,1-1 0 0 0,0 0 0 0 0,-1 0 0 0 0,2-1 0 0 0,-1 0 0 0 0,0 0 0 0 0,1-1 0 0 0,0 0 0 0 0,-1 0 0 0 0,1-1 0 0 0,0 0 0 0 0,1 0 0 0 0,-1-1 0 0 0,0 0 0 0 0,0 0 0 0 0,1-1 0 0 0,-1 0 0 0 0,7-1-142 0 0,-11 1 148 0 0,-1 0 0 0 0,1 0 0 0 0,0-1 1 0 0,0 1-1 0 0,0-1 0 0 0,0 0 1 0 0,0 0-1 0 0,-1 0 0 0 0,1-1 0 0 0,-1 1 1 0 0,1-1-1 0 0,-1 0 0 0 0,1 0 1 0 0,-1 0-1 0 0,0 0 0 0 0,0-1 0 0 0,0 1 1 0 0,0-1-1 0 0,0 0 0 0 0,-1 0 0 0 0,1 0 1 0 0,-1 0-1 0 0,0 0 0 0 0,0 0 1 0 0,0-1-1 0 0,0 1 0 0 0,0-1 0 0 0,-1 0 1 0 0,1-1-149 0 0,11-115 1346 0 0,-13 111-1409 0 0,-1 0 0 0 0,-1 0 0 0 0,0 0 0 0 0,0 0 0 0 0,-1 1 0 0 0,0-1-1 0 0,0 1 1 0 0,-1 0 0 0 0,0 0 0 0 0,0 0 0 0 0,-1 0 0 0 0,0 1 0 0 0,-6-7 63 0 0,-58-39-5483 0 0,54 49 162 0 0,3 3-5364 0 0</inkml:trace>
  <inkml:trace contextRef="#ctx0" brushRef="#br0" timeOffset="682.447">1476 365 8026 0 0,'0'0'1589'0'0,"0"0"-323"0"0,0 0-27 0 0,0 0 112 0 0,0 0-68 0 0,0 0-271 0 0,0 0-332 0 0,0 0-216 0 0,0 0-62 0 0,0 0-32 0 0,0 0-55 0 0,0 0-83 0 0,0 0-78 0 0,8 14-46 0 0,27 48-44 0 0,-33-58-9 0 0,1 0 0 0 0,-1 1 1 0 0,1-1-1 0 0,0-1 1 0 0,0 1-1 0 0,1 0 1 0 0,-1-1-1 0 0,1 1 0 0 0,0-1 1 0 0,0 0-1 0 0,0 0 1 0 0,0-1-1 0 0,0 1 1 0 0,1-1-1 0 0,-1 0 0 0 0,1 0 1 0 0,-1-1-1 0 0,1 1 1 0 0,0-1-1 0 0,0 0 1 0 0,0 0-1 0 0,0-1 0 0 0,-1 1 1 0 0,1-1-1 0 0,0 0 1 0 0,0 0-1 0 0,0-1 1 0 0,0 1-1 0 0,0-1 0 0 0,0 0 1 0 0,-1-1-1 0 0,1 1 1 0 0,0-1-56 0 0,12-5 309 0 0,-1 0 0 0 0,-1 0 1 0 0,1-2-1 0 0,-2 0 0 0 0,1-1 1 0 0,-1 0-1 0 0,13-12-309 0 0,66-52 411 0 0,-83 107-988 0 0,-10-25 525 0 0,0-2 63 0 0,-1-1 0 0 0,1 1 0 0 0,0 0-1 0 0,0 0 1 0 0,1 0 0 0 0,0-1-1 0 0,0 1 1 0 0,0 0 0 0 0,1-1 0 0 0,-1 1-1 0 0,1-1 1 0 0,1 1 0 0 0,-1-1-1 0 0,1 0 1 0 0,0 0 0 0 0,0 0-1 0 0,0 0 1 0 0,1 0 0 0 0,0-1 0 0 0,0 0-1 0 0,0 0 1 0 0,0 0 0 0 0,1 0-1 0 0,-1 0 1 0 0,1-1 0 0 0,0 0 0 0 0,0 0-1 0 0,0-1 1 0 0,1 1 0 0 0,-1-1-1 0 0,1 0 1 0 0,-1 0 0 0 0,2-1-11 0 0,-2-1 145 0 0,1 0 0 0 0,0-1 0 0 0,-1 0 0 0 0,1 0 1 0 0,-1 0-1 0 0,0-1 0 0 0,1 0 0 0 0,-1 0 0 0 0,0 0 0 0 0,0 0 1 0 0,0-1-1 0 0,0 0 0 0 0,-1 0 0 0 0,1-1 0 0 0,-1 1 0 0 0,0-1 0 0 0,0 0 1 0 0,0 0-1 0 0,1-2-145 0 0,10-11 236 0 0,-1-1 1 0 0,0 0 0 0 0,-2-1 0 0 0,0-1-1 0 0,-1 0 1 0 0,-1 0 0 0 0,1-6-237 0 0,8-14 34 0 0,10-43-1018 0 0,-26 45-9311 0 0,-3 34-1631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1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635 781 1288 0 0,'0'0'1210'0'0,"0"0"-318"0"0,0 0-48 0 0,0 0 214 0 0,0 0 261 0 0,0 0 96 0 0,0 0-126 0 0,0 0-254 0 0,0 0-261 0 0,0 0-221 0 0,0 0-130 0 0,0 0-47 0 0,0 0 0 0 0,3 30 12 0 0,10 94 14 0 0,-7 93 1422 0 0,-25-144 881 0 0,19-79 789 0 0,-3-12-3135 0 0,1 6-134 0 0,1-13-115 0 0,1 1 0 0 0,1-1 1 0 0,1 1-1 0 0,1 0 1 0 0,1-1-1 0 0,2 2 0 0 0,0-1 1 0 0,2 1-1 0 0,0 0 0 0 0,1 0 1 0 0,2 1-1 0 0,10-16-110 0 0,-5 10 22 0 0,1 1 1 0 0,2 1-1 0 0,1 1 1 0 0,1 0-1 0 0,19-17-22 0 0,-38 40-1 0 0,0 0-1 0 0,0-1 1 0 0,0 1-1 0 0,0 0 1 0 0,0 0 0 0 0,0 0-1 0 0,0 0 1 0 0,1 1-1 0 0,-1-1 1 0 0,1 1 0 0 0,-1-1-1 0 0,1 1 1 0 0,0 0-1 0 0,-1 0 1 0 0,1 0-1 0 0,0 0 1 0 0,0 0 0 0 0,0 1-1 0 0,-1-1 1 0 0,1 1-1 0 0,0 0 1 0 0,0 0 0 0 0,0 0-1 0 0,0 0 1 0 0,0 1-1 0 0,0-1 1 0 0,0 1-1 0 0,0-1 1 0 0,-1 1 0 0 0,1 0-1 0 0,0 0 1 0 0,0 1-1 0 0,0-1 2 0 0,47 149-208 0 0,-50-149 122 0 0,0-1 0 0 0,0 1 0 0 0,0 0-1 0 0,0-1 1 0 0,0 1 0 0 0,0 0 0 0 0,0-1-1 0 0,0 1 1 0 0,0 0 0 0 0,1-1 0 0 0,-1 1-1 0 0,0 0 1 0 0,1-1 0 0 0,-1 1 0 0 0,0-1-1 0 0,1 1 1 0 0,-1 0 0 0 0,1-1 0 0 0,-1 1-1 0 0,1-1 1 0 0,-1 0 0 0 0,1 1 0 0 0,-1-1-1 0 0,1 1 1 0 0,-1-1 0 0 0,1 0 0 0 0,-1 1-1 0 0,1-1 1 0 0,0 0 0 0 0,-1 0 0 0 0,1 1-1 0 0,0-1 1 0 0,-1 0 0 0 0,1 0 0 0 0,0 0-1 0 0,-1 0 1 0 0,1 0 0 0 0,0 0 0 0 0,-1 0-1 0 0,1 0 1 0 0,0 0 0 0 0,-1 0 0 0 0,1 0-1 0 0,0 0 1 0 0,-1-1 0 0 0,1 1 0 0 0,0 0-1 0 0,-1 0 1 0 0,1-1 0 0 0,0 1 86 0 0,19-28-15221 0 0,-16 23 11324 0 0</inkml:trace>
  <inkml:trace contextRef="#ctx0" brushRef="#br0" timeOffset="423.112">495 490 3025 0 0,'0'0'3386'0'0,"0"0"-1575"0"0,0 0-516 0 0,0 0 161 0 0,0 0 202 0 0,0 0 77 0 0,0 0-203 0 0,0 0-364 0 0,0 0-225 0 0,0 0-120 0 0,0 0-69 0 0,0 0-37 0 0,17-3-68 0 0,121-13 949 0 0,215-13 81 0 0,-314 29-1061 0 0,-131-38-32 0 0,81 33-561 0 0,0 0-1 0 0,1 0 1 0 0,0-1-1 0 0,0-1 1 0 0,0 1-1 0 0,1-2 1 0 0,0 1-1 0 0,1-1 0 0 0,-4-4-24 0 0,-8-20-2296 0 0,43 31-2301 0 0,8 1-5005 0 0,-19 0 444 0 0</inkml:trace>
  <inkml:trace contextRef="#ctx0" brushRef="#br0" timeOffset="722.624">1600 788 7730 0 0,'0'0'4381'0'0,"0"0"-2288"0"0,0 0-883 0 0,0 0 97 0 0,0 0 129 0 0,0 0-23 0 0,0 0-287 0 0,0 0-425 0 0,0 0-265 0 0,0 0-138 0 0,0 0-87 0 0,0 0-10 0 0,0 0 6 0 0,-12 20-28 0 0,-79 136 172 0 0,-5 21-497 0 0,57-118-1435 0 0,5-34-6897 0 0,28-24 3514 0 0,0-1-2203 0 0</inkml:trace>
  <inkml:trace contextRef="#ctx0" brushRef="#br0" timeOffset="971.454">1228 762 8018 0 0,'0'0'2723'0'0,"0"0"-651"0"0,0 0-490 0 0,0 0-126 0 0,0 0-58 0 0,0 0-128 0 0,0 0-233 0 0,0 0-193 0 0,0 0-133 0 0,0 0-120 0 0,0 0-91 0 0,0 0-64 0 0,27 17-50 0 0,83 53-64 0 0,-37 0 224 0 0,-52-43-400 0 0,14 13-418 0 0,1-3-1 0 0,2-1 0 0 0,2-1 1 0 0,20 12 272 0 0,-23-23-2531 0 0,-12-8-4087 0 0,-12-8-4180 0 0</inkml:trace>
  <inkml:trace contextRef="#ctx0" brushRef="#br0" timeOffset="2291.828">252 77 0 0 0,'0'0'277'0'0,"0"0"845"0"0,0 0 464 0 0,0 0 273 0 0,0 0 149 0 0,0 0-49 0 0,0 0-269 0 0,0 0-275 0 0,0 0-239 0 0,0 0-206 0 0,0 0-107 0 0,0 0-81 0 0,-14-12-52 0 0,-45-37-41 0 0,57 48-597 0 0,1-1-1 0 0,0 1 1 0 0,-1 0 0 0 0,1 0-1 0 0,-1-1 1 0 0,1 1-1 0 0,-1 1 1 0 0,0-1 0 0 0,1 0-1 0 0,-1 0 1 0 0,0 0-1 0 0,1 1 1 0 0,-1-1-1 0 0,0 1 1 0 0,0 0 0 0 0,0-1-1 0 0,0 1 1 0 0,1 0-1 0 0,-1 0 1 0 0,0 0 0 0 0,0 0-1 0 0,0 0 1 0 0,0 1-1 0 0,0-1 1 0 0,1 0-1 0 0,-2 1-91 0 0,-1 0 121 0 0,0 3-87 0 0,0-1-1 0 0,0 0 1 0 0,0 1 0 0 0,0 0-1 0 0,0 0 1 0 0,1 0-1 0 0,0 1 1 0 0,0-1 0 0 0,0 1-1 0 0,0 0 1 0 0,1-1-1 0 0,-1 1 1 0 0,1 0 0 0 0,1 1-1 0 0,-2 1-33 0 0,3-5 12 0 0,-14 43 94 0 0,2 1 0 0 0,3 1 0 0 0,1-1 0 0 0,3 1 0 0 0,1 1 0 0 0,3-1 0 0 0,3 38-106 0 0,-1-39 50 0 0,32 508 341 0 0,-33-512-355 0 0,1-7 11 0 0,-1 0 0 0 0,-1-1 0 0 0,-2 1 1 0 0,-2 0-1 0 0,-1-1 0 0 0,-10 33-47 0 0,5-41 140 0 0,-9 59 635 0 0,77-74 200 0 0,71-29 321 0 0,-89 9-1662 0 0,1 2-1 0 0,0 2 1 0 0,0 2-1 0 0,40 1 367 0 0,-54 0-3579 0 0,-9 0-4097 0 0,-5-2-3755 0 0</inkml:trace>
  <inkml:trace contextRef="#ctx0" brushRef="#br0" timeOffset="3051.045">1826 144 880 0 0,'0'0'1467'0'0,"0"0"-103"0"0,0 0 70 0 0,0 0 200 0 0,0 0 118 0 0,0 0-102 0 0,0 0-213 0 0,0 0-228 0 0,0 0-189 0 0,0 0-124 0 0,0 0-81 0 0,0 0-72 0 0,20-11-50 0 0,64-32-54 0 0,-72 38-432 0 0,1-1 0 0 0,-1 2 0 0 0,0 0 0 0 0,1 0-1 0 0,0 1 1 0 0,0 1 0 0 0,0 0 0 0 0,0 0 0 0 0,1 2 0 0 0,-1 0 0 0 0,8 1-207 0 0,6-1 133 0 0,-24 0-111 0 0,0 0 0 0 0,0 1 0 0 0,0 0 0 0 0,0-1 0 0 0,0 1 0 0 0,-1 0 0 0 0,1 0 0 0 0,0 0 0 0 0,0 1 0 0 0,-1-1 0 0 0,1 1 0 0 0,-1-1 0 0 0,1 1 0 0 0,-1 0 1 0 0,0 0-1 0 0,1 0 0 0 0,-1 0 0 0 0,0 1 0 0 0,0-1 0 0 0,-1 0 0 0 0,1 1 0 0 0,0-1 0 0 0,-1 1 0 0 0,0 0 0 0 0,1-1 0 0 0,-1 1 0 0 0,0 0 0 0 0,-1 0 0 0 0,1 0 0 0 0,0 0-22 0 0,12 95 769 0 0,-12-87-690 0 0,0 125 499 0 0,-6-1-1 0 0,-18 99-577 0 0,3-29 48 0 0,9-98 4 0 0,4-53-32 0 0,2 0-1 0 0,3 0 1 0 0,4 48-20 0 0,2-85-203 0 0,-15-3 3058 0 0,-98 11-2542 0 0,73-39-1251 0 0,29 3-2639 0 0,1-4-4809 0 0,3 7-3647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7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81 133 4817 0 0,'0'0'2048'0'0,"0"0"-363"0"0,0 0-124 0 0,0 0 63 0 0,0 0 91 0 0,0 0-46 0 0,0 0-312 0 0,0 0-399 0 0,0 0-315 0 0,0 0-243 0 0,0 0-73 0 0,0 0-15 0 0,0 0-32 0 0,-10 33-18 0 0,-31 108-54 0 0,24-18 74 0 0,4 154 177 0 0,30-282-295 0 0,91-78 355 0 0,-84 63-511 0 0,2 2 0 0 0,1 1 0 0 0,0 1-1 0 0,1 1 1 0 0,0 1 0 0 0,1 2 0 0 0,1 0 0 0 0,0 3 0 0 0,0 0 0 0 0,1 2 0 0 0,17-2-8 0 0,-44 9-7 0 0,-1 0 0 0 0,0-1-1 0 0,1 2 1 0 0,-1-1 0 0 0,0 0 0 0 0,1 0 0 0 0,-1 1 0 0 0,0 0 0 0 0,1 0 0 0 0,-1 0 0 0 0,0 0 0 0 0,0 0 0 0 0,0 1 0 0 0,0-1 0 0 0,0 1 0 0 0,0 0 0 0 0,-1 0 0 0 0,1 0 0 0 0,0 0 0 0 0,-1 0 0 0 0,0 1 0 0 0,1-1 0 0 0,-1 1 0 0 0,0 0 0 0 0,0-1 0 0 0,0 1 0 0 0,-1 0 0 0 0,1 0 0 0 0,-1 0 0 0 0,0 0 0 0 0,1 1 0 0 0,-2-1 0 0 0,1 0 0 0 0,0 0 0 0 0,0 1 0 0 0,-1-1 0 0 0,0 0 0 0 0,0 1 0 0 0,0 0 6 0 0,1 6 9 0 0,-1 0-1 0 0,-1 0 0 0 0,0 1 0 0 0,0-1 0 0 0,-1 0 0 0 0,0 0 1 0 0,-1 0-1 0 0,0 0 0 0 0,0-1 0 0 0,-1 1 0 0 0,-1-1 1 0 0,-3 6-8 0 0,-3 2-16 0 0,-1 0 0 0 0,-2-1 0 0 0,1-1 1 0 0,-2 0-1 0 0,0-1 0 0 0,0 0 0 0 0,-1-1 1 0 0,-1-1-1 0 0,0-1 0 0 0,-1 0 0 0 0,0-1 1 0 0,-1-1-1 0 0,0-1 0 0 0,0-1 0 0 0,-17 4 16 0 0,28-9-142 0 0,-1 0-1 0 0,0-1 1 0 0,1 0-1 0 0,-1-1 0 0 0,0 0 1 0 0,0 0-1 0 0,0-1 1 0 0,1 0-1 0 0,-1 0 0 0 0,1-1 1 0 0,-1 0-1 0 0,1-1 1 0 0,-6-2 142 0 0,10 3-254 0 0,1 0 0 0 0,0 0 0 0 0,-1 0 0 0 0,1-1 0 0 0,0 1 0 0 0,0-1 0 0 0,1 0-1 0 0,-1 1 1 0 0,1-1 0 0 0,-1 0 0 0 0,1-1 0 0 0,0 1 0 0 0,0 0 0 0 0,0-1 0 0 0,1 1 0 0 0,-1-1 0 0 0,1 1 0 0 0,0-1 0 0 0,0 0 0 0 0,0 1 0 0 0,0-2 254 0 0,-1-38-7977 0 0,2 27 2190 0 0</inkml:trace>
  <inkml:trace contextRef="#ctx0" brushRef="#br0" timeOffset="300.251">803 542 4465 0 0,'0'0'1656'0'0,"0"0"-173"0"0,0 0 72 0 0,0 0 223 0 0,0 0 117 0 0,0 0-124 0 0,0 0-375 0 0,0 0-394 0 0,-14 33-313 0 0,-40 106-244 0 0,39-65-37 0 0,17-69-363 0 0,-1-1 1 0 0,1 1 0 0 0,0 0-1 0 0,1-1 1 0 0,-1 1 0 0 0,1-1-1 0 0,0 0 1 0 0,0 0 0 0 0,0 0-1 0 0,1 0 1 0 0,-1 0 0 0 0,1-1 0 0 0,0 1-1 0 0,0-1 1 0 0,0 0 0 0 0,0-1-1 0 0,1 1 1 0 0,-1-1 0 0 0,1 1-1 0 0,-1-1 1 0 0,1-1 0 0 0,0 1-1 0 0,0-1 1 0 0,0 0 0 0 0,0 0-1 0 0,0 0 1 0 0,0 0 0 0 0,0-1-1 0 0,0 0 1 0 0,0 0 0 0 0,1-1 0 0 0,-1 1-1 0 0,0-1 1 0 0,0 0 0 0 0,0-1-1 0 0,0 1 1 0 0,-1-1 0 0 0,1 0-1 0 0,1 0-45 0 0,10-5 177 0 0,0 0-1 0 0,0-2 0 0 0,0 1 0 0 0,-1-2 0 0 0,0 0 1 0 0,-1-1-1 0 0,0 0 0 0 0,-1-1 0 0 0,0-1 1 0 0,-1 0-1 0 0,0 0 0 0 0,-1-1 0 0 0,-1-1 1 0 0,4-7-177 0 0,-9 15 7 0 0,-1 0 1 0 0,0 0-1 0 0,-1 0 0 0 0,0-1 1 0 0,0 1-1 0 0,0-1 1 0 0,-1 0-1 0 0,0 0 1 0 0,-1 0-1 0 0,0 0 1 0 0,0 0-1 0 0,0 0 1 0 0,-1 0-1 0 0,-1 0 1 0 0,1 0-1 0 0,-1 0 1 0 0,0 0-1 0 0,-1 0 1 0 0,0 0-1 0 0,0 0 1 0 0,-1 1-1 0 0,0-1 1 0 0,0 1-1 0 0,-1-1 1 0 0,0 1-1 0 0,-4-4-7 0 0,-56-33-2105 0 0,39 36-1183 0 0,-1 2-3560 0 0,15 5-3897 0 0</inkml:trace>
  <inkml:trace contextRef="#ctx0" brushRef="#br0" timeOffset="579.604">1592 0 12979 0 0,'0'0'1055'0'0,"0"0"-359"0"0,0 0-25 0 0,0 0 315 0 0,0 0 241 0 0,0 0 46 0 0,0 0-200 0 0,0 0-311 0 0,0 0-225 0 0,0 0-151 0 0,-4 35-105 0 0,-16 109-80 0 0,-7 160 198 0 0,43 12-786 0 0,-14-246-3189 0 0,-19-62-5538 0 0,13-8 6260 0 0,-1 0-3741 0 0</inkml:trace>
  <inkml:trace contextRef="#ctx0" brushRef="#br0" timeOffset="1015.737">1256 391 7098 0 0,'0'0'1668'0'0,"0"0"-236"0"0,0 0-29 0 0,0 0 53 0 0,0 0-58 0 0,0 0-203 0 0,0 0-259 0 0,34-8-170 0 0,113-22-130 0 0,148-32 1312 0 0,-256 49-1891 0 0,-1-2-1 0 0,0-2 1 0 0,-1-1-1 0 0,-2-2 1 0 0,0-1-1 0 0,15-13-56 0 0,0-3 57 0 0,-54 70 473 0 0,-14 5-288 0 0,2 1 1 0 0,2 1-1 0 0,1 0 0 0 0,2 1 1 0 0,2 0-1 0 0,2 0 0 0 0,2 1 1 0 0,0 35-243 0 0,5-72 7 0 0,0 1 1 0 0,0-1-1 0 0,1 0 1 0 0,0 1-1 0 0,0-1 1 0 0,1 0-1 0 0,-1 0 1 0 0,1 0-1 0 0,0 0 1 0 0,1 0-1 0 0,-1 0 0 0 0,1 0 1 0 0,0-1-1 0 0,0 1 1 0 0,0-1-1 0 0,1 0 1 0 0,-1 0-1 0 0,1 0 1 0 0,0 0-1 0 0,0-1 1 0 0,1 0-1 0 0,-1 0 1 0 0,1 0-1 0 0,-1 0 1 0 0,1 0-1 0 0,0-1 1 0 0,0 0-1 0 0,0 0 0 0 0,0-1 1 0 0,1 1-1 0 0,-1-1 1 0 0,0 0-1 0 0,1-1 1 0 0,-1 1-1 0 0,3-1-7 0 0,6-1 50 0 0,-1 0-1 0 0,1-2 0 0 0,0 1 1 0 0,0-2-1 0 0,-1 0 1 0 0,0 0-1 0 0,0-1 0 0 0,9-5-49 0 0,-9 4 11 0 0,77-16 43 0 0,-88 23-53 0 0,-1 0 0 0 0,0 1 0 0 0,1 0 0 0 0,-1-1-1 0 0,0 1 1 0 0,0 0 0 0 0,0-1 0 0 0,0 1-1 0 0,-1 0 1 0 0,1 0 0 0 0,0 0 0 0 0,-1 0 0 0 0,1-1-1 0 0,-1 1 1 0 0,0 0 0 0 0,1 0 0 0 0,-1 0-1 0 0,0 0 1 0 0,0 0 0 0 0,-1 0 0 0 0,1 0 0 0 0,0 0-1 0 0,-1 0 1 0 0,1 1-1 0 0,-1 3 1 0 0,1 5-26 0 0,-1-7-47 0 0,0 1 0 0 0,0-1 0 0 0,1 0-1 0 0,-1 0 1 0 0,1 0 0 0 0,0 1-1 0 0,0-1 1 0 0,0 0 0 0 0,0 1-1 0 0,1-1 1 0 0,0 0 0 0 0,0 0-1 0 0,0 0 1 0 0,0 0 0 0 0,1 0-1 0 0,0 0 1 0 0,-1 0 0 0 0,1 0 0 0 0,1-1-1 0 0,-1 1 1 0 0,0-1 0 0 0,1 1-1 0 0,0-1 1 0 0,0 0 0 0 0,0 0-1 0 0,0 0 1 0 0,0-1 0 0 0,1 1-1 0 0,-1-1 1 0 0,1 1 0 0 0,0-1 0 0 0,0 0-1 0 0,2 0 73 0 0,33 1-3377 0 0,-13-3-5655 0 0,-14 0 310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6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247 137 0 0 0,'0'0'904'0'0,"0"0"846"0"0,0 0 106 0 0,0 0-193 0 0,0 0-212 0 0,0 0-181 0 0,0 0-93 0 0,-16-5-64 0 0,-50-14-72 0 0,64 19-958 0 0,0-1 0 0 0,0 1 0 0 0,-1 0 0 0 0,1-1 0 0 0,0 1-1 0 0,0 0 1 0 0,0 0 0 0 0,0 1 0 0 0,-1-1 0 0 0,1 0 0 0 0,0 1 0 0 0,0-1-1 0 0,0 1 1 0 0,0 0 0 0 0,0-1 0 0 0,0 1 0 0 0,0 0 0 0 0,0 1 0 0 0,0-1-1 0 0,0 0 1 0 0,0 0 0 0 0,1 1 0 0 0,-1-1 0 0 0,1 1 0 0 0,-1-1 0 0 0,1 1-1 0 0,-1 0-82 0 0,-3 3 218 0 0,-6 9-81 0 0,-1 0 0 0 0,2 1 0 0 0,0 0 0 0 0,1 0-1 0 0,1 1 1 0 0,0 0 0 0 0,1 1 0 0 0,0-1-1 0 0,2 1 1 0 0,0 1 0 0 0,1-1 0 0 0,1 1 0 0 0,0 0-1 0 0,1 0 1 0 0,1-1 0 0 0,2 19-137 0 0,-1-31 22 0 0,0 1 0 0 0,0 0-1 0 0,1-1 1 0 0,0 1 0 0 0,0 0 0 0 0,1-1 0 0 0,-1 0-1 0 0,1 1 1 0 0,0-1 0 0 0,1 0 0 0 0,-1 0 0 0 0,1 0 0 0 0,0 0-1 0 0,0 0 1 0 0,1-1 0 0 0,-1 1 0 0 0,1-1 0 0 0,0 0 0 0 0,0 0-1 0 0,1-1 1 0 0,-1 1 0 0 0,1-1 0 0 0,0 0 0 0 0,-1 0-1 0 0,1 0 1 0 0,1-1 0 0 0,-1 0 0 0 0,0 0 0 0 0,1 0 0 0 0,-1 0-1 0 0,1-1 1 0 0,-1 0 0 0 0,1 0 0 0 0,-1-1 0 0 0,1 0-1 0 0,0 0-21 0 0,6 0 130 0 0,-1-1-1 0 0,0 0 1 0 0,0-1-1 0 0,0 0 1 0 0,0-1-1 0 0,0 0 1 0 0,0-1-1 0 0,-1 0 1 0 0,0 0-1 0 0,0-2 1 0 0,0 1-1 0 0,0-1 1 0 0,-1 0-1 0 0,0-1 1 0 0,0 0-1 0 0,-1-1 1 0 0,0 1-1 0 0,0-2 1 0 0,-1 1-1 0 0,0-1 1 0 0,0 0-1 0 0,0-2-129 0 0,2-5 105 0 0,0-1-1 0 0,-1 0 1 0 0,-1 0-1 0 0,-1 0 1 0 0,-1-1-1 0 0,0 0 1 0 0,-1 0-1 0 0,-1 0 1 0 0,0-1-1 0 0,-2 1 1 0 0,0-1-1 0 0,-1-2-104 0 0,-1 10-177 0 0,0 0-1 0 0,0 0 1 0 0,-1 0 0 0 0,-1 0-1 0 0,1 1 1 0 0,-2-1-1 0 0,0 1 1 0 0,0 0 0 0 0,0 0-1 0 0,-2 0 1 0 0,1 0-1 0 0,-1 1 1 0 0,-4-5 177 0 0,-15-5-3347 0 0,2 16-6208 0 0,14 3 3006 0 0</inkml:trace>
  <inkml:trace contextRef="#ctx0" brushRef="#br0" timeOffset="330.652">597 509 10306 0 0,'0'0'2825'0'0,"0"0"-1364"0"0,0 0-635 0 0,0 0-10 0 0,0 0 86 0 0,0 0 37 0 0,0 0-143 0 0,0 0-260 0 0,0 0-148 0 0,22-32-73 0 0,70-98-69 0 0,-15 41 186 0 0,72-69 33 0 0,-147 159-498 0 0,1 1 0 0 0,-1 0 0 0 0,0 0 0 0 0,0-1 0 0 0,0 1 1 0 0,-1 0-1 0 0,1 1 0 0 0,0-1 0 0 0,-1 0 0 0 0,1 0 0 0 0,-1 1 1 0 0,0-1-1 0 0,0 1 0 0 0,0-1 0 0 0,0 1 0 0 0,0 0 0 0 0,0-1 1 0 0,-1 1-1 0 0,1 0 0 0 0,-1-1 0 0 0,0 1 0 0 0,0 0 0 0 0,0 0 1 0 0,0-1-1 0 0,0 1 0 0 0,-1 0 0 0 0,1-1 0 0 0,-1 1 33 0 0,3 13-18 0 0,-2-11 26 0 0,1 0 0 0 0,0 0 1 0 0,0 0-1 0 0,0 0 0 0 0,0-1 0 0 0,1 1 0 0 0,0 0 1 0 0,0-1-1 0 0,0 1 0 0 0,1-1 0 0 0,-1 1 0 0 0,1-1 1 0 0,0 0-1 0 0,0 0 0 0 0,1 0 0 0 0,-1-1 0 0 0,1 1 0 0 0,0-1 1 0 0,-1 0-1 0 0,2 0 0 0 0,-1 0 0 0 0,0 0 0 0 0,1-1 1 0 0,-1 0-1 0 0,1 0 0 0 0,-1 0 0 0 0,1 0 0 0 0,0-1 1 0 0,0 1-1 0 0,0-2 0 0 0,0 1 0 0 0,0 0 0 0 0,0-1 1 0 0,0 0-1 0 0,2 0-8 0 0,12-4 135 0 0,0 0 1 0 0,0-2 0 0 0,0 0-1 0 0,-1-1 1 0 0,1-1 0 0 0,-2-1-1 0 0,1 0 1 0 0,-1-1 0 0 0,-1-1 0 0 0,0-1-1 0 0,0 0 1 0 0,-1-1 0 0 0,-1-1-1 0 0,0 0 1 0 0,-1-1 0 0 0,-1 0-1 0 0,0-1 1 0 0,-1-1 0 0 0,1-1-136 0 0,14-19-1482 0 0,-9 11-5071 0 0,-10 14-4855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4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379 34 0 0 0,'0'0'207'0'0,"0"0"650"0"0,0 0 89 0 0,0 0-85 0 0,0 0-58 0 0,0 0-28 0 0,0 0 16 0 0,-1-2-39 0 0,-2-1-574 0 0,1 0-1 0 0,0 1 1 0 0,-1-1-1 0 0,0 1 1 0 0,0 0 0 0 0,1 0-1 0 0,-1 0 1 0 0,0 0-1 0 0,-1 0 1 0 0,1 1 0 0 0,0-1-1 0 0,0 1 1 0 0,-1 0-1 0 0,1 0 1 0 0,-1 0-1 0 0,1 1 1 0 0,-1-1 0 0 0,1 1-1 0 0,-1 0 1 0 0,1-1-1 0 0,-1 2 1 0 0,1-1 0 0 0,-1 0-1 0 0,1 1 1 0 0,-1 0-1 0 0,-1 0-177 0 0,-101 31-317 0 0,93-26 539 0 0,-123 56 1184 0 0,136-61-1389 0 0,-1-1 1 0 0,1 1-1 0 0,-1-1 1 0 0,1 1 0 0 0,-1-1-1 0 0,1 1 1 0 0,0-1-1 0 0,-1 1 1 0 0,1 0-1 0 0,0-1 1 0 0,0 1-1 0 0,-1 0 1 0 0,1-1-1 0 0,0 1 1 0 0,0 0-1 0 0,0-1 1 0 0,0 1 0 0 0,0 0-1 0 0,0-1 1 0 0,0 1-1 0 0,0 0 1 0 0,0 0-1 0 0,0-1 1 0 0,0 1-1 0 0,0 0 1 0 0,0-1-1 0 0,1 1 1 0 0,-1 0-1 0 0,0-1 1 0 0,1 1 0 0 0,-1-1-1 0 0,0 1 1 0 0,1 0-1 0 0,-1-1 1 0 0,0 1-1 0 0,1-1 1 0 0,-1 1-1 0 0,1-1 1 0 0,-1 1-1 0 0,1-1 1 0 0,0 0-1 0 0,-1 1 1 0 0,1-1 0 0 0,-1 1-1 0 0,1-1 1 0 0,0 0-1 0 0,-1 0 1 0 0,1 1-1 0 0,0-1 1 0 0,-1 0-1 0 0,1 0 1 0 0,0 0-1 0 0,0 0-17 0 0,41 16 913 0 0,-6-7-368 0 0,-15-5-395 0 0,-1 0 0 0 0,0 2 0 0 0,0 0 0 0 0,-1 2 0 0 0,0 0-1 0 0,0 1 1 0 0,-1 1 0 0 0,1 1-150 0 0,-17-10 60 0 0,1 1-1 0 0,-1 0 1 0 0,1 1 0 0 0,-1-1 0 0 0,1 0-1 0 0,-1 1 1 0 0,0-1 0 0 0,0 1-1 0 0,0 0 1 0 0,-1 0 0 0 0,1 0 0 0 0,-1-1-1 0 0,1 2 1 0 0,-1-1 0 0 0,0 0 0 0 0,0 0-1 0 0,0 0 1 0 0,-1 0 0 0 0,1 1-1 0 0,-1-1 1 0 0,0 0 0 0 0,0 0 0 0 0,0 1-1 0 0,0-1 1 0 0,0 0 0 0 0,-1 1-1 0 0,0-1 1 0 0,1 0 0 0 0,-1 0 0 0 0,0 0-1 0 0,-1 0 1 0 0,0 3-60 0 0,-12 7 62 0 0,0-2-1 0 0,-1 0 1 0 0,0 0 0 0 0,0-1-1 0 0,-1-1 1 0 0,0-1 0 0 0,-1 0-1 0 0,0-1 1 0 0,0-1 0 0 0,-1-1 0 0 0,1 0-1 0 0,-15 1-61 0 0,27-4-122 0 0,-1-1-1 0 0,1 0 0 0 0,0 0 0 0 0,-1 0 1 0 0,1 0-1 0 0,0-1 0 0 0,-1 0 1 0 0,1 0-1 0 0,-1-1 0 0 0,1 0 1 0 0,-1 1-1 0 0,1-2 0 0 0,0 1 1 0 0,0-1-1 0 0,0 1 0 0 0,0-2 0 0 0,-2 0 123 0 0,3-20-4807 0 0,11 10-1539 0 0,-3 5 1428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1706 460 4665 0 0,'0'0'1775'0'0,"0"0"-153"0"0,0 0 155 0 0,0 0 148 0 0,0 0-85 0 0,0 0-318 0 0,0 0-454 0 0,0 0-350 0 0,-11 34-206 0 0,-28 101-36 0 0,38-134-452 0 0,0 0 0 0 0,0 0 0 0 0,0 0-1 0 0,1 1 1 0 0,-1-1 0 0 0,0 1 0 0 0,1-1 0 0 0,-1 0 0 0 0,1 1 0 0 0,-1-1 0 0 0,1 1 0 0 0,0-1 0 0 0,-1 1 0 0 0,1-1-1 0 0,0 1 1 0 0,0-1 0 0 0,0 1 0 0 0,0-1 0 0 0,1 1 0 0 0,-1-1 0 0 0,0 1 0 0 0,1-1 0 0 0,-1 1 0 0 0,0-1 0 0 0,1 1-1 0 0,0-1 1 0 0,-1 0 0 0 0,1 1 0 0 0,0-1 0 0 0,0 0 0 0 0,0 0 0 0 0,0 1 0 0 0,0-1 0 0 0,0 0 0 0 0,0 0-1 0 0,0 0 1 0 0,0 0 0 0 0,1 0 0 0 0,0 0-24 0 0,3 1 220 0 0,3 1-4 0 0,-1 0-1 0 0,2-1 1 0 0,-1 0-1 0 0,0 0 1 0 0,0-1-1 0 0,0 0 1 0 0,1-1-1 0 0,-1 0 1 0 0,0 0 0 0 0,1-1-1 0 0,-1 0 1 0 0,0 0-1 0 0,0-1 1 0 0,1 0-1 0 0,-1 0 1 0 0,-1-1-1 0 0,1 0 1 0 0,0-1-1 0 0,-1 0 1 0 0,1 0 0 0 0,-1 0-1 0 0,-1-1 1 0 0,1 0-1 0 0,0 0 1 0 0,-1-1-1 0 0,0 0 1 0 0,-1 0-1 0 0,1 0 1 0 0,-1-1-1 0 0,0 1 1 0 0,-1-1 0 0 0,1-1-216 0 0,-1 4-35 0 0,-1 0 1 0 0,1-1-1 0 0,-1 1 1 0 0,0-1-1 0 0,0 1 1 0 0,-1-1-1 0 0,1 0 1 0 0,-1 0-1 0 0,0 0 1 0 0,-1 0-1 0 0,1 0 1 0 0,-1-1-1 0 0,0 1 1 0 0,0 0-1 0 0,-1-1 1 0 0,1 1-1 0 0,-1-1 1 0 0,-1 1-1 0 0,1-1 1 0 0,-1 1-1 0 0,0 0 1 0 0,0-1-1 0 0,0 1 1 0 0,-1 0-1 0 0,1 0 1 0 0,-1 0-1 0 0,-1 0 1 0 0,1 0-1 0 0,-1 0 1 0 0,0 1-1 0 0,0-1 1 0 0,0 1-1 0 0,0 0 1 0 0,-1-1-1 0 0,0 2 1 0 0,0-1-1 0 0,0 0 35 0 0,-3 1-506 0 0,1 1 0 0 0,-1-1 0 0 0,0 1 0 0 0,0 0-1 0 0,-1 1 1 0 0,1-1 0 0 0,0 2 0 0 0,0-1 0 0 0,-1 1-1 0 0,1 0 1 0 0,0 0 0 0 0,-1 1 0 0 0,0 0 506 0 0,-58 16-11010 0 0,46-9 3927 0 0</inkml:trace>
  <inkml:trace contextRef="#ctx0" brushRef="#br0" timeOffset="536.353">2273 523 8786 0 0,'0'0'1787'0'0,"0"0"-204"0"0,0 0-25 0 0,0 0-61 0 0,0 0-199 0 0,0 0-361 0 0,-31 20-420 0 0,-96 65-304 0 0,125-84-213 0 0,0-1 1 0 0,0 1-1 0 0,-1 0 1 0 0,1 0 0 0 0,0 1-1 0 0,0-1 1 0 0,0 0-1 0 0,0 1 1 0 0,1-1-1 0 0,-1 1 1 0 0,0-1-1 0 0,1 1 1 0 0,-1 0-1 0 0,1 0 1 0 0,-1 0-1 0 0,1 0 1 0 0,0 0-1 0 0,0 0 1 0 0,0 0-1 0 0,0 0 1 0 0,0 0-1 0 0,0 1 1 0 0,0-1-1 0 0,1 0 1 0 0,0 0-1 0 0,-1 1 1 0 0,1 1-1 0 0,0 4-30 0 0,0-5 18 0 0,-1 1 0 0 0,1-1 0 0 0,-1 1 0 0 0,1-1 0 0 0,0 1 0 0 0,1 0 0 0 0,-1-1 0 0 0,1 1 0 0 0,-1-1-1 0 0,1 1 1 0 0,0-1 0 0 0,0 0 0 0 0,1 1 0 0 0,-1-1 0 0 0,1 0 0 0 0,0 0 0 0 0,-1 0 0 0 0,1 0 0 0 0,1 0 0 0 0,-1 0 0 0 0,0 0 0 0 0,1-1 0 0 0,-1 1 0 0 0,1-1 0 0 0,0 0 0 0 0,0 0 0 0 0,0 0 0 0 0,0 0 0 0 0,0 0 0 0 0,0-1 0 0 0,0 1 0 0 0,1-1 0 0 0,-1 0 0 0 0,1 0 0 0 0,-1 0-1 0 0,0 0 1 0 0,3-1 12 0 0,7 2 101 0 0,0-2-1 0 0,1 1 0 0 0,-1-2 1 0 0,0 0-1 0 0,0-1 0 0 0,0 0 1 0 0,0 0-1 0 0,0-2 0 0 0,-1 0 0 0 0,1 0 1 0 0,-1-1-1 0 0,0 0 0 0 0,0-1 1 0 0,-1-1-1 0 0,8-5-100 0 0,6-5 450 0 0,-1-1 0 0 0,-1-1-1 0 0,-1-2 1 0 0,-1 0 0 0 0,0-1 0 0 0,7-11-450 0 0,-5 4 175 0 0,-2 0 0 0 0,-1-2 0 0 0,-1 0-1 0 0,-2-1 1 0 0,-1-1 0 0 0,-1-1 0 0 0,-2 0 0 0 0,-2 0 0 0 0,7-30-175 0 0,-16 49-20 0 0,0 1 1 0 0,0-1 0 0 0,-1 1-1 0 0,-1-1 1 0 0,-1 0-1 0 0,0 1 1 0 0,0-1 0 0 0,-3-7 19 0 0,3 17-31 0 0,0 1 0 0 0,-1-1 0 0 0,1 1 1 0 0,-1-1-1 0 0,0 1 0 0 0,0-1 0 0 0,0 1 1 0 0,-1 0-1 0 0,1 0 0 0 0,-1 0 0 0 0,0 1 1 0 0,0-1-1 0 0,-1 1 0 0 0,1-1 0 0 0,-1 1 1 0 0,1 0-1 0 0,-1 0 0 0 0,0 1 0 0 0,0-1 0 0 0,-1 1 1 0 0,1 0-1 0 0,0 0 0 0 0,-1 0 0 0 0,1 0 1 0 0,-1 1-1 0 0,0 0 0 0 0,1 0 31 0 0,-4 0-40 0 0,1 1 0 0 0,0 0-1 0 0,0 0 1 0 0,0 0 0 0 0,0 1-1 0 0,0 0 1 0 0,0 1 0 0 0,0 0 0 0 0,0 0-1 0 0,0 0 1 0 0,1 1 0 0 0,-1-1 0 0 0,1 2-1 0 0,-1-1 1 0 0,1 1 0 0 0,0 0-1 0 0,1 0 1 0 0,-1 1 0 0 0,1-1 0 0 0,-4 6 40 0 0,-86 116-199 0 0,86-111 186 0 0,1 1 0 0 0,0 0 0 0 0,1 0-1 0 0,1 1 1 0 0,1 0 0 0 0,0 0 0 0 0,2 0 0 0 0,0 0 0 0 0,0 1 0 0 0,2-1 0 0 0,0 1 0 0 0,2 16 13 0 0,2-23-23 0 0,1 0 1 0 0,0-1 0 0 0,0 1 0 0 0,1-1 0 0 0,1 0 0 0 0,0-1 0 0 0,0 1 0 0 0,1-1 0 0 0,0 0 0 0 0,0-1 0 0 0,1 0 0 0 0,1 0-1 0 0,-1 0 1 0 0,1-1 0 0 0,0-1 0 0 0,1 1 0 0 0,-1-2 0 0 0,1 1 0 0 0,0-1 0 0 0,1-1 0 0 0,-1 0 0 0 0,1 0 0 0 0,0-1 0 0 0,0 0-1 0 0,7 0 23 0 0,150 12-3485 0 0,-63-48-7071 0 0,-87 22 6608 0 0,-4 3 1145 0 0</inkml:trace>
  <inkml:trace contextRef="#ctx0" brushRef="#br0" timeOffset="785.063">2912 435 920 0 0,'0'0'1562'0'0,"0"0"-149"0"0,0 0 151 0 0,0 0 232 0 0,0 0 136 0 0,0 0-121 0 0,0 0-328 0 0,0 0-368 0 0,0 0-288 0 0,0 0-204 0 0,0 0-87 0 0,0 0-8 0 0,0 0-21 0 0,-6 31-18 0 0,-15 95-11 0 0,20-125-460 0 0,0 0 0 0 0,1 0 1 0 0,-1 0-1 0 0,0 0 0 0 0,1 0 1 0 0,-1 0-1 0 0,1 0 1 0 0,0 0-1 0 0,-1 1 0 0 0,1-1 1 0 0,0 0-1 0 0,0 0 0 0 0,-1 0 1 0 0,1 0-1 0 0,0 0 0 0 0,0 1 1 0 0,0-1-1 0 0,0 0 0 0 0,1 0 1 0 0,-1 0-1 0 0,0 0 0 0 0,0 0 1 0 0,1 1-1 0 0,-1-1 0 0 0,1 0 1 0 0,-1 0-1 0 0,1 0 0 0 0,-1 0 1 0 0,1 0-1 0 0,0 0 1 0 0,-1 0-1 0 0,1-1 0 0 0,0 1 1 0 0,0 0-1 0 0,0 0 0 0 0,-1 0 1 0 0,1-1-1 0 0,0 1 0 0 0,0 0 1 0 0,0-1-1 0 0,0 1 0 0 0,0-1 1 0 0,1 1-1 0 0,-1-1 0 0 0,0 0 1 0 0,1 1-19 0 0,3 0 195 0 0,3 1 132 0 0,1 1 1 0 0,0-2-1 0 0,0 1 1 0 0,0-1-1 0 0,0 0 1 0 0,0-1-1 0 0,0 0 1 0 0,0 0-1 0 0,0-1 1 0 0,0 0-1 0 0,0-1 1 0 0,-1 0-1 0 0,1 0 1 0 0,0-1-1 0 0,1-1-327 0 0,4-2 174 0 0,-1 0 0 0 0,0-1 0 0 0,-1-1 0 0 0,1 0 0 0 0,-1 0 0 0 0,-1-1 0 0 0,0-1 0 0 0,0 0 0 0 0,-1 0 0 0 0,0-1 0 0 0,-1-1 0 0 0,0 1 0 0 0,-1-1 0 0 0,1-3-174 0 0,6-34-1567 0 0,-15 47 173 0 0,0 2-816 0 0,0 0-1333 0 0,0 0-2798 0 0,0 0-4575 0 0</inkml:trace>
  <inkml:trace contextRef="#ctx0" brushRef="#br0" timeOffset="1030.407">3700 409 12171 0 0,'0'0'2616'0'0,"0"0"-954"0"0,0 0-463 0 0,0 0-106 0 0,0 0-144 0 0,0 0-141 0 0,0 0-177 0 0,0 0-139 0 0,0 0-134 0 0,-34 12-111 0 0,-108 37-107 0 0,70-6-45 0 0,64-34-82 0 0,-50 81-212 0 0,57-88 179 0 0,0 0 0 0 0,0 1 0 0 0,0-1 0 0 0,1 1 0 0 0,-1-1 1 0 0,1 0-1 0 0,0 1 0 0 0,-1-1 0 0 0,1 1 0 0 0,0-1 1 0 0,0 1-1 0 0,1-1 0 0 0,-1 1 0 0 0,1-1 0 0 0,-1 1 0 0 0,1-1 1 0 0,-1 0-1 0 0,1 1 0 0 0,0-1 0 0 0,0 0 0 0 0,1 0 1 0 0,-1 0-1 0 0,0 1 0 0 0,1-1 0 0 0,-1 0 0 0 0,1-1 1 0 0,-1 1-1 0 0,1 0 0 0 0,0 0 0 0 0,0-1 0 0 0,0 1 0 0 0,0-1 1 0 0,0 0-1 0 0,0 1 0 0 0,0-1 0 0 0,1 0 0 0 0,-1 0 1 0 0,0 0-1 0 0,1-1 0 0 0,1 1 20 0 0,11 3-102 0 0,1 0 0 0 0,-1-2 0 0 0,1 0 0 0 0,-1-1-1 0 0,1 0 1 0 0,0-1 0 0 0,-1-1 0 0 0,1 0 0 0 0,0-2 0 0 0,-1 1 0 0 0,0-2 0 0 0,0 0 0 0 0,8-4 102 0 0,51-18-2665 0 0,-4-4-3311 0 0,-33 15 774 0 0,-17 7-1110 0 0</inkml:trace>
  <inkml:trace contextRef="#ctx0" brushRef="#br0" timeOffset="1304.888">4261 59 14883 0 0,'0'0'1730'0'0,"0"0"-513"0"0,0 0-144 0 0,0 0 4 0 0,0 0-29 0 0,0 0-165 0 0,0 0-205 0 0,0 0-141 0 0,0 0-53 0 0,0 0-26 0 0,0 0-51 0 0,0 0-65 0 0,0 0-71 0 0,-5 34-72 0 0,-15 107-47 0 0,8 78 130 0 0,13-197-365 0 0,1 0-1 0 0,0 0 0 0 0,2 0 1 0 0,0 0-1 0 0,2-1 0 0 0,5 16 84 0 0,40 63-3594 0 0,-46-89 2622 0 0,-4-10-2555 0 0,-1-1-3513 0 0,0 0-3038 0 0</inkml:trace>
  <inkml:trace contextRef="#ctx0" brushRef="#br0" timeOffset="1548.002">3985 379 12211 0 0,'0'0'1924'0'0,"0"0"-542"0"0,0 0-207 0 0,0 0-90 0 0,0 0-87 0 0,0 0-165 0 0,0 0-191 0 0,0 0-128 0 0,0 0-101 0 0,0 0-115 0 0,31-1-96 0 0,99-6-58 0 0,116 12 94 0 0,-218-5-600 0 0,84-2-1589 0 0,-38-4-8690 0 0,-49 3 1536 0 0</inkml:trace>
  <inkml:trace contextRef="#ctx0" brushRef="#br0" timeOffset="-770.547">474 586 0 0 0,'0'0'3973'0'0,"0"0"-2066"0"0,0 0-878 0 0,0 0-43 0 0,0 0 186 0 0,0 0 167 0 0,0 0-26 0 0,0 0-233 0 0,0 0-292 0 0,0 0-232 0 0,0 0-139 0 0,0 0-100 0 0,-3 24-49 0 0,-23 158 322 0 0,20-127-360 0 0,5-34-98 0 0,0-1 1 0 0,-2 0-1 0 0,0 0 1 0 0,-1 0 0 0 0,-1-1-1 0 0,-1 1 1 0 0,-1-1-1 0 0,0 0 1 0 0,-2-1-1 0 0,-3 6-132 0 0,12-24 46 0 0,0-1 0 0 0,-1 1-1 0 0,1-1 1 0 0,0 1 0 0 0,0-1 0 0 0,0 1-1 0 0,-1-1 1 0 0,1 1 0 0 0,0-1-1 0 0,-1 1 1 0 0,1-1 0 0 0,0 1-1 0 0,-1-1 1 0 0,1 1 0 0 0,-1 0-1 0 0,1-1 1 0 0,-1 1 0 0 0,1 0 0 0 0,-1-1-1 0 0,1 1 1 0 0,-1 0 0 0 0,1 0-1 0 0,-1-1 1 0 0,1 1 0 0 0,-1 0-1 0 0,1 0 1 0 0,-1 0 0 0 0,1 0-1 0 0,-1 0 1 0 0,1 0 0 0 0,-1 0 0 0 0,0 0-1 0 0,1 0 1 0 0,-1 0 0 0 0,1 0-1 0 0,-1 0 1 0 0,1 0 0 0 0,-1 0-1 0 0,1 0 1 0 0,-1 1 0 0 0,1-1-1 0 0,-1 0 1 0 0,1 0 0 0 0,-1 1 0 0 0,1-1-1 0 0,-1 0 1 0 0,1 1 0 0 0,-1-1-1 0 0,1 0 1 0 0,-1 1 0 0 0,1-1-1 0 0,0 1 1 0 0,-1-1 0 0 0,1 1-1 0 0,0-1 1 0 0,-1 1 0 0 0,1-1 0 0 0,0 1-1 0 0,0-1 1 0 0,0 1 0 0 0,-1-1-1 0 0,1 1 1 0 0,0-1 0 0 0,0 1-1 0 0,0-1-45 0 0,-2-48 898 0 0,2 47-946 0 0,5-30 82 0 0,1 0 0 0 0,2 0 1 0 0,1 1-1 0 0,1 0 0 0 0,1 1 1 0 0,2 0-1 0 0,1 1 0 0 0,1 1 1 0 0,6-6-35 0 0,-3-1 3 0 0,97-153 85 0 0,-27 72 56 0 0,-33 64 149 0 0,-53 52-278 0 0,-1-1 0 0 0,1 1-1 0 0,-1 0 1 0 0,0 0 0 0 0,1 1-1 0 0,-1-1 1 0 0,0 0 0 0 0,1 0-1 0 0,-1 1 1 0 0,0-1 0 0 0,0 1-1 0 0,0-1 1 0 0,0 1 0 0 0,0-1-1 0 0,-1 1 1 0 0,1-1 0 0 0,0 1-1 0 0,-1 0 1 0 0,1-1 0 0 0,-1 1-1 0 0,0 0 1 0 0,1 0 0 0 0,-1-1-1 0 0,0 1 1 0 0,0 0 0 0 0,0 0-1 0 0,0-1 1 0 0,-1 2-15 0 0,20 243 895 0 0,-22-240-877 0 0,1 1 0 0 0,-1-1 0 0 0,0 0 1 0 0,-1 1-1 0 0,1-2 0 0 0,-1 1 0 0 0,-1 0 0 0 0,1-1 0 0 0,-1 0 0 0 0,0 0 1 0 0,0 0-1 0 0,0 0 0 0 0,-1-1 0 0 0,1 0 0 0 0,-1 0 0 0 0,0-1 0 0 0,0 1 1 0 0,-1-1-1 0 0,1-1 0 0 0,-1 1 0 0 0,1-1 0 0 0,-1 0 0 0 0,-5 0-18 0 0,-1 2-158 0 0,-1 0 0 0 0,0-1 0 0 0,0 0 0 0 0,0-1 1 0 0,0-1-1 0 0,0-1 0 0 0,0 0 0 0 0,0 0 0 0 0,-1-1 0 0 0,1-1 0 0 0,0-1 158 0 0,-22-19-2687 0 0,29 10-1209 0 0,3-1-3840 0 0,3 9 122 0 0</inkml:trace>
  <inkml:trace contextRef="#ctx0" brushRef="#br0" timeOffset="-254.45">785 832 3545 0 0,'0'0'1203'0'0,"0"0"-22"0"0,0 0 428 0 0,0 0 400 0 0,0 0 97 0 0,0 0-244 0 0,0 0-430 0 0,0 0-365 0 0,32-14-204 0 0,99-49-144 0 0,-52 11 440 0 0,-55 32-806 0 0,0-1 0 0 0,-2-1 1 0 0,0-1-1 0 0,-2-1 1 0 0,-1-1-1 0 0,0-1 1 0 0,-2 0-1 0 0,8-19-353 0 0,-19 34 61 0 0,-1 0-1 0 0,0 0 1 0 0,-1-1-1 0 0,-1 0 1 0 0,1 0 0 0 0,-2 0-1 0 0,0 0 1 0 0,0 0 0 0 0,-1-1-1 0 0,-1 1 1 0 0,-1-12-61 0 0,0 23-19 0 0,0-1 0 0 0,0 0 0 0 0,0 0 1 0 0,-1 1-1 0 0,1-1 0 0 0,-1 1 0 0 0,0-1 1 0 0,1 1-1 0 0,-1 0 0 0 0,0 0 0 0 0,0-1 1 0 0,0 1-1 0 0,1 0 0 0 0,-1 1 0 0 0,0-1 0 0 0,0 0 1 0 0,-1 1-1 0 0,1-1 0 0 0,0 1 0 0 0,0-1 1 0 0,0 1-1 0 0,0 0 0 0 0,0 0 0 0 0,0 0 0 0 0,-1 0 1 0 0,1 0-1 0 0,0 1 0 0 0,0-1 0 0 0,0 1 1 0 0,0-1-1 0 0,0 1 0 0 0,0 0 0 0 0,0-1 1 0 0,0 1-1 0 0,0 0 0 0 0,0 1 0 0 0,0-1 0 0 0,1 0 1 0 0,-1 0-1 0 0,-1 2 19 0 0,-7 5-31 0 0,0 0 1 0 0,1 0-1 0 0,0 1 0 0 0,0 0 1 0 0,1 1-1 0 0,0 0 0 0 0,1 0 1 0 0,0 1-1 0 0,1 0 0 0 0,0 0 1 0 0,-4 11 30 0 0,9-20-5 0 0,1 0 0 0 0,-1 0 0 0 0,1 0 0 0 0,0 0 0 0 0,-1 0 0 0 0,1-1 0 0 0,0 1 0 0 0,1 0 0 0 0,-1 0 0 0 0,0 0 0 0 0,0 0 0 0 0,1 0 0 0 0,-1 0 0 0 0,1 0 0 0 0,0 0 0 0 0,-1-1 0 0 0,1 1 0 0 0,0 0 0 0 0,0 0 0 0 0,0-1 0 0 0,0 1 0 0 0,0-1 0 0 0,1 1 0 0 0,-1-1 0 0 0,0 1 0 0 0,1-1 0 0 0,-1 0 0 0 0,1 0 0 0 0,0 1 0 0 0,-1-1 0 0 0,1 0 1 0 0,0-1-1 0 0,-1 1 0 0 0,1 0 0 0 0,0 0 0 0 0,0-1 0 0 0,0 1 0 0 0,0-1 0 0 0,0 0 0 0 0,0 1 5 0 0,84 7 159 0 0,-81-8-143 0 0,0-1-1 0 0,0 0 1 0 0,0 0 0 0 0,1 1 0 0 0,-1 0 0 0 0,0 0-1 0 0,1 0 1 0 0,-1 1 0 0 0,0 0 0 0 0,1 0 0 0 0,-1 0-1 0 0,0 0 1 0 0,0 1 0 0 0,0 0 0 0 0,0 0 0 0 0,0 0-1 0 0,0 1 1 0 0,-1 0 0 0 0,1 0 0 0 0,-1 0 0 0 0,0 0-1 0 0,0 0 1 0 0,0 1 0 0 0,0 0 0 0 0,-1 0 0 0 0,1 0 0 0 0,-1 0-1 0 0,0 1 1 0 0,0-1 0 0 0,-1 1 0 0 0,1 0 0 0 0,-1 0-1 0 0,0 0 1 0 0,0 0 0 0 0,0 1-16 0 0,-15 78-56 0 0,-4-22-3864 0 0,30-53-7405 0 0,-9-9 4952 0 0</inkml:trace>
  <inkml:trace contextRef="#ctx0" brushRef="#br0" timeOffset="12316.985">51 1683 12771 0 0,'0'0'823'0'0,"0"0"-281"0"0,0 0-96 0 0,0 0 187 0 0,0 0 195 0 0,0 0 46 0 0,0 0-135 0 0,-9 32-271 0 0,-28 98-239 0 0,33-79-185 0 0,7-47-68 0 0,43 17-2657 0 0,-17-37-7599 0 0,-26 11 4868 0 0</inkml:trace>
  <inkml:trace contextRef="#ctx0" brushRef="#br0" timeOffset="12468.506">33 1285 8122 0 0,'0'0'920'0'0,"0"0"-640"0"0,0 0-560 0 0,0 0-256 0 0,0 0-16 0 0,0 0 88 0 0,0 0 160 0 0,0 0-49 0 0,0 0-399 0 0,0 0-1040 0 0,0 0-1193 0 0,0 0 1681 0 0</inkml:trace>
  <inkml:trace contextRef="#ctx0" brushRef="#br0" timeOffset="13042.758">467 1580 5769 0 0,'0'0'1729'0'0,"0"0"-337"0"0,0 0-108 0 0,0 0 148 0 0,0 0 95 0 0,0 0-129 0 0,0 0-344 0 0,0 0-377 0 0,0 0-282 0 0,0 0-203 0 0,-22 33-112 0 0,-66 107-36 0 0,85-138-43 0 0,1 0 0 0 0,1 0 0 0 0,-1 0 0 0 0,0 0 0 0 0,0 0 0 0 0,1 0 0 0 0,0 1 0 0 0,-1-1 0 0 0,1 1 0 0 0,0-1 0 0 0,0 1 0 0 0,0-1 0 0 0,0 1 0 0 0,1 0 0 0 0,-1-1 0 0 0,1 1 0 0 0,0 0 0 0 0,-1 0-1 0 0,1-1 1 0 0,0 1 0 0 0,1 0 0 0 0,-1 0 0 0 0,0-1 0 0 0,1 1 0 0 0,0 0-1 0 0,1 3 7 0 0,2 0 34 0 0,0-1 1 0 0,0 1 0 0 0,0-1 0 0 0,1 0 0 0 0,-1 0 0 0 0,1-1-1 0 0,1 1 1 0 0,-1-1 0 0 0,1 0 0 0 0,-1 0 0 0 0,1-1-1 0 0,0 0 1 0 0,0 0 0 0 0,1 0 0 0 0,-1-1 0 0 0,0 0-1 0 0,1 0 1 0 0,0-1 0 0 0,-1 1 0 0 0,1-2 0 0 0,0 1-1 0 0,0-1 1 0 0,-1 0 0 0 0,1 0 0 0 0,0 0 0 0 0,0-1 0 0 0,-1 0-1 0 0,1-1 1 0 0,0 0 0 0 0,-1 0 0 0 0,1 0 0 0 0,-1-1-1 0 0,0 1 1 0 0,0-2 0 0 0,0 1 0 0 0,0-1 0 0 0,0 0-42 0 0,20-11 126 0 0,0-1 1 0 0,0-2 0 0 0,-2 0-1 0 0,0-2 1 0 0,-1 0 0 0 0,-1-2-1 0 0,-1 0 1 0 0,-1-2 0 0 0,-1 0 0 0 0,-1-1-1 0 0,-2-1 1 0 0,0 0 0 0 0,-2-2-1 0 0,0 1 1 0 0,-2-2 0 0 0,-2 1-1 0 0,0-2 1 0 0,-2 0-127 0 0,-5 22-40 0 0,-1 0-1 0 0,0 0 1 0 0,0 0 0 0 0,-1-1-1 0 0,0 1 1 0 0,0-1 0 0 0,-1 1-1 0 0,0-1 1 0 0,-1 1 0 0 0,1 0-1 0 0,-2-1 1 0 0,1 1 0 0 0,-1 0-1 0 0,-1-1 1 0 0,1 1 0 0 0,-1 0-1 0 0,-1 1 1 0 0,1-1 0 0 0,-1 1-1 0 0,-1-1 1 0 0,1 1 0 0 0,-1 0-1 0 0,-1 1 1 0 0,1-1 0 0 0,-1 1-1 0 0,0 0 1 0 0,-1 1 0 0 0,1-1-1 0 0,-1 1 1 0 0,0 0 0 0 0,0 1-1 0 0,-5-2 41 0 0,2 3-31 0 0,1 2 1 0 0,-1-1-1 0 0,0 1 0 0 0,0 1 0 0 0,1 0 0 0 0,-1 0 1 0 0,0 1-1 0 0,0 0 0 0 0,1 1 0 0 0,-1 0 0 0 0,0 1 1 0 0,1-1-1 0 0,0 2 0 0 0,0-1 0 0 0,0 2 0 0 0,0-1 0 0 0,1 1 1 0 0,-1 0-1 0 0,1 1 0 0 0,0 0 0 0 0,1 0 0 0 0,-1 1 1 0 0,2 0-1 0 0,-1 0 0 0 0,0 0 0 0 0,1 1 0 0 0,1 0 1 0 0,-1 0-1 0 0,2 1 0 0 0,-5 7 31 0 0,0 0 1 0 0,1 0 0 0 0,0 0 0 0 0,0 1 0 0 0,2 0 0 0 0,0 0 1 0 0,1 1-1 0 0,1 0 0 0 0,1 0 0 0 0,0 0 0 0 0,2 0 0 0 0,0 0 0 0 0,0 0 0 0 0,2 1 0 0 0,0-1 0 0 0,2 0 1 0 0,0 0-1 0 0,1 2-1 0 0,0-9 19 0 0,1-1 0 0 0,0 1 1 0 0,0-1-1 0 0,2 0 1 0 0,-1 0-1 0 0,1-1 0 0 0,0 0 1 0 0,1 0-1 0 0,0 0 0 0 0,0-1 1 0 0,1-1-1 0 0,0 1 0 0 0,1-1 1 0 0,-1-1-1 0 0,1 0 1 0 0,0 0-1 0 0,1-1 0 0 0,5 2-19 0 0,7 2 108 0 0,-1-1-1 0 0,2-1 0 0 0,-1-1 0 0 0,1 0 1 0 0,0-2-1 0 0,0-1 0 0 0,0-2 1 0 0,10 0-108 0 0,-24-1 57 0 0,21 1 219 0 0,-1-1 0 0 0,0-2 0 0 0,0-1 0 0 0,0-2 0 0 0,16-4-276 0 0,-25 5 81 0 0,-1-1 0 0 0,1-1 0 0 0,-1-1-1 0 0,-1-1 1 0 0,0 0 0 0 0,0-1 0 0 0,0-2-1 0 0,-1 0 1 0 0,-1 0 0 0 0,0-2 0 0 0,0 0 0 0 0,-1-1-1 0 0,-1-1 1 0 0,0 0 0 0 0,-2-1 0 0 0,1 0-1 0 0,-2-1 1 0 0,0-1 0 0 0,-1 0 0 0 0,-1 0 0 0 0,0-3-81 0 0,-8 18-14 0 0,-1 0 0 0 0,1 0 0 0 0,-1 1 0 0 0,0-1 0 0 0,0 0 0 0 0,0 0 0 0 0,0 0 0 0 0,0-1 0 0 0,-1 1 0 0 0,1 0 0 0 0,-1 0 0 0 0,0 0 0 0 0,0 0 0 0 0,0 0 0 0 0,-1-1 0 0 0,1 1 0 0 0,-1 0 0 0 0,1 0 0 0 0,-1 0 0 0 0,0 0 0 0 0,0 0 0 0 0,0 0 0 0 0,-1 0 0 0 0,1 0 0 0 0,-1 1 0 0 0,0-1 0 0 0,0 0 0 0 0,1 1 0 0 0,-2 0 0 0 0,1-1 0 0 0,0 1 0 0 0,0 0 0 0 0,-1 0 0 0 0,1 0 0 0 0,-1 0 0 0 0,0 1 0 0 0,1-1 0 0 0,-1 1 0 0 0,0-1 0 0 0,0 1 0 0 0,0 0 0 0 0,0 0 0 0 0,0 0 0 0 0,0 1 0 0 0,0-1 0 0 0,0 1 0 0 0,-4-1 14 0 0,-5 3-46 0 0,0 0 0 0 0,0 0 0 0 0,1 1 0 0 0,-1 0 0 0 0,1 1 0 0 0,-1 1 0 0 0,1 0 0 0 0,0 0 0 0 0,1 1 0 0 0,-1 0 0 0 0,1 1 0 0 0,1 0 0 0 0,-1 1 1 0 0,1 0-1 0 0,0 0 0 0 0,1 1 0 0 0,0 0 0 0 0,0 0 0 0 0,1 1 0 0 0,1 0 0 0 0,-1 1 0 0 0,2-1 0 0 0,-1 1 0 0 0,1 0 0 0 0,1 1 0 0 0,0-1 0 0 0,1 1 0 0 0,0-1 0 0 0,1 1 0 0 0,0 0 0 0 0,1 0 0 0 0,0 0 0 0 0,1 1 0 0 0,0 3 46 0 0,3-10-6 0 0,1 0 0 0 0,0 0 0 0 0,0 0 0 0 0,1-1-1 0 0,-1 0 1 0 0,1 0 0 0 0,0 0 0 0 0,0-1 0 0 0,1 1 0 0 0,-1-1-1 0 0,1-1 1 0 0,0 1 0 0 0,0-1 0 0 0,0 0 0 0 0,1 0 0 0 0,-1-1 0 0 0,1 1-1 0 0,0-2 1 0 0,-1 1 0 0 0,1-1 0 0 0,0 0 0 0 0,0 0 0 0 0,4-1 6 0 0,149 4 41 0 0,-38-33-154 0 0,-6-21-2010 0 0,-80 28-2086 0 0,-4 0-4404 0 0,-18 10 3016 0 0</inkml:trace>
  <inkml:trace contextRef="#ctx0" brushRef="#br0" timeOffset="13404.133">2232 1399 5833 0 0,'0'0'2322'0'0,"0"0"-590"0"0,0 0-29 0 0,0 0 302 0 0,0 0 101 0 0,0 0-186 0 0,0 0-432 0 0,0 0-478 0 0,0 0-346 0 0,0 0-274 0 0,0 0-212 0 0,0 0-72 0 0,0 0-54 0 0,-12 6-7 0 0,-77 44 58 0 0,-28 64-113 0 0,115-112-2 0 0,1 0-1 0 0,0 0 0 0 0,-1 0 1 0 0,1 0-1 0 0,0 1 0 0 0,0-1 0 0 0,0 0 1 0 0,1 1-1 0 0,-1-1 0 0 0,0 1 1 0 0,1-1-1 0 0,0 1 0 0 0,-1-1 1 0 0,1 1-1 0 0,0-1 0 0 0,0 1 1 0 0,1-1-1 0 0,-1 1 0 0 0,0-1 1 0 0,1 1-1 0 0,0-1 0 0 0,-1 1 1 0 0,1-1-1 0 0,0 1 0 0 0,0-1 0 0 0,1 0 1 0 0,-1 0-1 0 0,0 0 0 0 0,1 0 1 0 0,-1 0-1 0 0,1 0 0 0 0,0 0 1 0 0,-1 0-1 0 0,1 0 0 0 0,0-1 1 0 0,0 1-1 0 0,0-1 0 0 0,0 1 1 0 0,1-1-1 0 0,-1 0 0 0 0,0 0 1 0 0,1 0-1 0 0,-1 0 13 0 0,61 23-90 0 0,-52-22 84 0 0,0 1 0 0 0,1 1-1 0 0,-1 0 1 0 0,-1 0 0 0 0,1 1 0 0 0,-1 1-1 0 0,0-1 1 0 0,0 2 0 0 0,0-1 0 0 0,-1 2-1 0 0,0-1 1 0 0,0 1 0 0 0,-1 0 0 0 0,0 1-1 0 0,-1 0 1 0 0,1 0 0 0 0,-1 2 6 0 0,-5-8 32 0 0,-1 0 0 0 0,0 0 0 0 0,1 1-1 0 0,-1-1 1 0 0,-1 0 0 0 0,1 0 0 0 0,0 1 0 0 0,-1-1 0 0 0,0 0 0 0 0,0 0 0 0 0,0 1 0 0 0,0-1 0 0 0,0 0 0 0 0,-1 1 0 0 0,1-1 0 0 0,-1 0-1 0 0,0 0 1 0 0,0 0 0 0 0,0 1 0 0 0,-1-1 0 0 0,1 0 0 0 0,-1 0 0 0 0,1-1 0 0 0,-1 1 0 0 0,0 0 0 0 0,0-1 0 0 0,0 1 0 0 0,0-1 0 0 0,-1 1-1 0 0,1-1 1 0 0,-1 0 0 0 0,0 0 0 0 0,1 0 0 0 0,-1 0 0 0 0,0-1 0 0 0,0 1 0 0 0,-2 0-32 0 0,-7 4 45 0 0,0 0 0 0 0,0-1 1 0 0,-1 0-1 0 0,0-1 0 0 0,0 0 0 0 0,0-1 1 0 0,-1-1-1 0 0,-8 1-45 0 0,-42-1-1044 0 0,23-4-5743 0 0,33-1-1302 0 0</inkml:trace>
  <inkml:trace contextRef="#ctx0" brushRef="#br0" timeOffset="35842.974">3217 1605 12939 0 0,'0'0'1401'0'0,"0"0"-330"0"0,0 0-376 0 0,0 0 12 0 0,0 0 313 0 0,0 0 235 0 0,0 0-47 0 0,0 0-254 0 0,0 0-358 0 0,0 0-273 0 0,0 0-126 0 0,0 27 1133 0 0,9-13-4558 0 0,-7-8-973 0 0,-2-1-3460 0 0,0-1-945 0 0</inkml:trace>
  <inkml:trace contextRef="#ctx0" brushRef="#br0" timeOffset="38528.459">3247 2033 6369 0 0,'0'0'1813'0'0,"0"0"-238"0"0,0 0 128 0 0,0 0 289 0 0,0 0 119 0 0,0 0-213 0 0,0 0-420 0 0,0 0-383 0 0,0 0-254 0 0,0 0-125 0 0,0 0-78 0 0,-5 4-53 0 0,-23 24 833 0 0,28-27-1079 0 0,0-1-70 0 0,0 0-76 0 0,0 0-70 0 0,0 0-52 0 0,0 0-21 0 0,0 0-4 0 0,19-5-1100 0 0,-2-5-1645 0 0,1 0-6768 0 0,-8 5-2612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0 220 3073 0 0,'0'0'1516'0'0,"0"0"-268"0"0,0 0 23 0 0,0 0 368 0 0,0 0 332 0 0,0 0-29 0 0,0 0-418 0 0,0 0-551 0 0,0 0-447 0 0,0 0-210 0 0,0 0-37 0 0,0 0 55 0 0,0 0 90 0 0,6-2 81 0 0,185-46 2744 0 0,61 28-2060 0 0,-251 20-1074 0 0,-1 0 54 0 0,0 0 62 0 0,-18 4 772 0 0,4-4-951 0 0,0-2 1 0 0,0 1-1 0 0,0-2 0 0 0,1 0 1 0 0,-1-1-1 0 0,1 0 0 0 0,-1-1 0 0 0,1 0 1 0 0,1-1-1 0 0,-1-1 0 0 0,1 0 1 0 0,0 0-1 0 0,1-1 0 0 0,-9-8-52 0 0,-24-31-333 0 0,44 46 184 0 0,0 0 0 0 0,0 0 0 0 0,0 0 1 0 0,0 0-1 0 0,0 0 0 0 0,0 0 0 0 0,0 0 1 0 0,0 0-1 0 0,0 0 0 0 0,1 0 0 0 0,-1 0 0 0 0,0 0 1 0 0,1 0-1 0 0,-1 0 0 0 0,1 0 0 0 0,-1 0 1 0 0,1 0-1 0 0,0 0 0 0 0,-1 0 0 0 0,1 1 0 0 0,0-1 1 0 0,-1 0-1 0 0,1 1 0 0 0,0-1 0 0 0,0 0 1 0 0,0 1-1 0 0,0-1 0 0 0,-1 1 0 0 0,1-1 0 0 0,0 1 1 0 0,0-1-1 0 0,0 1 0 0 0,0 0 0 0 0,0-1 1 0 0,0 1-1 0 0,0 0 0 0 0,0 0 0 0 0,0 0 0 0 0,0 0 1 0 0,0 0-1 0 0,1 0 0 0 0,-1 0 0 0 0,0 0 1 0 0,0 0-1 0 0,0 1 0 0 0,0-1 0 0 0,0 0 0 0 0,0 1 1 0 0,0-1-1 0 0,0 1 149 0 0,1-1-402 0 0,37-1-9001 0 0,-24 1 2751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0,'0'0'1190'0'0,"0"0"274"0"0,0 0 356 0 0,0 0 327 0 0,0 0 185 0 0,0 0-87 0 0,0 0-282 0 0,32-7-330 0 0,99-21-306 0 0,52 8 1452 0 0,59 20 671 0 0,-328-48-2475 0 0,75 42-943 0 0,0-1 1 0 0,0 0-1 0 0,1-1 0 0 0,0 0 1 0 0,0 0-1 0 0,1-1 1 0 0,0 0-1 0 0,1-1 0 0 0,0 0 1 0 0,0 0-1 0 0,1 0 0 0 0,0-1 1 0 0,1-1-1 0 0,0 1 0 0 0,-3-12-32 0 0,12-35-1927 0 0,9 44-1942 0 0,7 2-4035 0 0,-8 8-2206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2921 0 0,'0'0'2007'0'0,"0"0"-632"0"0,0 0-310 0 0,0 0 158 0 0,0 0 276 0 0,0 0 108 0 0,0 0-196 0 0,0 0-275 0 0,0 0-114 0 0,0 0 1 0 0,0 0 89 0 0,0 0 22 0 0,0 0-101 0 0,15 2-122 0 0,111 7 1163 0 0,98-38 80 0 0,-121 11-2093 0 0,-55 8-388 0 0,-18 4 62 0 0,-9 2-2659 0 0,-4 2-2343 0 0,0 1-3408 0 0,-15 1 1365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11386 0 0,'0'0'3513'0'0,"0"0"-3009"0"0,0 0-96 0 0,0 0 433 0 0,0 0 271 0 0,0 0 136 0 0,0 0-152 0 0,0 0-304 0 0,0 0-231 0 0,212 44-201 0 0,-170-44-128 0 0,6 0-136 0 0,0 0-128 0 0,0 0-216 0 0,0 0-577 0 0,-6 3-1103 0 0,-11-3-2857 0 0,-12 0-7786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4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21 432 0 0 0,'0'0'467'0'0,"0"0"600"0"0,0 0 256 0 0,0 0 290 0 0,0 0 276 0 0,0 0 26 0 0,0 0-250 0 0,0 0-360 0 0,0 0-354 0 0,0 0-247 0 0,0 0-148 0 0,-3 17-72 0 0,-11 49-17 0 0,11-49-14 0 0,13-19 3708 0 0,47-129-796 0 0,-37 88-3165 0 0,3 1 0 0 0,1 1 1 0 0,2 1-1 0 0,2 1 0 0 0,8-6-200 0 0,-7 13 77 0 0,-20 19-52 0 0,1 1 0 0 0,1 0 0 0 0,0 0 0 0 0,1 2 0 0 0,0-1 0 0 0,1 1 0 0 0,0 1 0 0 0,1 0 0 0 0,10-4-25 0 0,-22 12-9 0 0,-1 0 0 0 0,1 0 0 0 0,0 1 0 0 0,-1-1-1 0 0,1 1 1 0 0,0-1 0 0 0,0 1 0 0 0,0 0 0 0 0,0 0 0 0 0,-1-1 0 0 0,1 1 0 0 0,0 1 0 0 0,0-1 0 0 0,0 0 0 0 0,0 0 0 0 0,-1 1 0 0 0,1-1 0 0 0,0 1 0 0 0,0-1 0 0 0,-1 1 0 0 0,1 0 0 0 0,0 0 0 0 0,-1 0 0 0 0,1 0 0 0 0,-1 0-1 0 0,1 0 1 0 0,-1 0 0 0 0,1 0 0 0 0,-1 1 0 0 0,0-1 0 0 0,0 0 0 0 0,0 1 0 0 0,1-1 0 0 0,-1 1 0 0 0,-1-1 0 0 0,1 1 0 0 0,0 0 0 0 0,0-1 0 0 0,-1 1 0 0 0,1 0 0 0 0,-1 0 0 0 0,1 0 0 0 0,-1-1 0 0 0,0 2 9 0 0,9 87-1 0 0,-9-82 5 0 0,0 176 80 0 0,-1-182-81 0 0,1-1-1 0 0,0 1 1 0 0,0 0 0 0 0,0-1-1 0 0,0 1 1 0 0,0 0 0 0 0,0-1-1 0 0,1 1 1 0 0,-1-1 0 0 0,1 1-1 0 0,-1 0 1 0 0,1-1 0 0 0,-1 1-1 0 0,1-1 1 0 0,0 1-1 0 0,0-1 1 0 0,-1 0 0 0 0,1 1-1 0 0,0-1 1 0 0,0 0 0 0 0,1 1-1 0 0,-1-1 1 0 0,0 0 0 0 0,0 0-1 0 0,0 0 1 0 0,1 0 0 0 0,-1 0-1 0 0,1 0 1 0 0,-1-1 0 0 0,1 1-1 0 0,-1 0 1 0 0,1-1 0 0 0,-1 1-1 0 0,1-1 1 0 0,-1 0 0 0 0,1 1-1 0 0,0-1 1 0 0,-1 0 0 0 0,1 0-1 0 0,0 0 1 0 0,-1 0 0 0 0,1 0-1 0 0,0 0 1 0 0,-1-1 0 0 0,2 1-3 0 0,70-33 353 0 0,230-246-11 0 0,-259 253-526 0 0,-38 56 101 0 0,-9 224 43 0 0,31-182-1681 0 0,-10-53-2154 0 0,3-7-4413 0 0,-11-9-1713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2545 0 0,'0'0'1540'0'0,"0"0"-224"0"0,0 0-68 0 0,0 0 229 0 0,0 0 247 0 0,0 0-41 0 0,0 0-313 0 0,0 0-343 0 0,0 0-254 0 0,0 0-151 0 0,0 0-26 0 0,0 0-24 0 0,6 9-68 0 0,1-1-361 0 0,17 49 525 0 0,-21 267 453 0 0,-24-233-1069 0 0,14-86 1245 0 0,3-23-792 0 0,2-27-170 0 0,21-128 365 0 0,-14 144-666 0 0,2 0 0 0 0,1 1 0 0 0,1-1 0 0 0,2 2 0 0 0,1-1 0 0 0,0 2 1 0 0,2 0-1 0 0,2 0 0 0 0,12-16-34 0 0,-24 37 6 0 0,0 1 1 0 0,0-1-1 0 0,0 1 1 0 0,1 0-1 0 0,0 1 1 0 0,-1-1 0 0 0,1 1-1 0 0,0 0 1 0 0,1 0-1 0 0,-1 0 1 0 0,0 1-1 0 0,1 0 1 0 0,-1 0-1 0 0,1 0 1 0 0,0 1 0 0 0,0 0-1 0 0,0 0 1 0 0,-1 0-1 0 0,1 1 1 0 0,0 0-1 0 0,0 0 1 0 0,0 0-1 0 0,5 2-6 0 0,-4 2 0 0 0,-1 1 0 0 0,0 0-1 0 0,1 0 1 0 0,-1 1 0 0 0,-1-1-1 0 0,1 1 1 0 0,-1 1 0 0 0,0-1-1 0 0,-1 1 1 0 0,0 0 0 0 0,0 0-1 0 0,0 0 1 0 0,-1 0 0 0 0,2 5 0 0 0,-1-3 18 0 0,27 35-904 0 0,-23-50-14121 0 0,-8 5 8611 0 0</inkml:trace>
  <inkml:trace contextRef="#ctx0" brushRef="#br0" timeOffset="747.513">978 0 944 0 0,'0'0'1278'0'0,"0"0"-41"0"0,0 0 330 0 0,0 0 479 0 0,0 0 304 0 0,0 0-21 0 0,0 0-318 0 0,0 0-423 0 0,0 0-392 0 0,0 0-264 0 0,0 0-179 0 0,0 0-127 0 0,-3 27-79 0 0,-8 83-85 0 0,-28 14 538 0 0,-66 112-3277 0 0,85-216-2598 0 0,3-13-5504 0 0,11-4 7044 0 0</inkml:trace>
  <inkml:trace contextRef="#ctx0" brushRef="#br0" timeOffset="997.574">571 115 3113 0 0,'0'0'2847'0'0,"0"0"-904"0"0,0 0-633 0 0,0 0-227 0 0,0 0 91 0 0,0 0 197 0 0,0 0 12 0 0,0 0-138 0 0,0 0-200 0 0,0 0-254 0 0,0 0-174 0 0,0 0-102 0 0,0 0-52 0 0,26 22-55 0 0,85 72-84 0 0,21 3 282 0 0,-121-89-944 0 0,85 54 436 0 0,-61-46-2803 0 0,-1-2-3583 0 0,-23-11 1123 0 0,-5-3-675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19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12 5225 0 0,'0'0'1251'0'0,"0"0"-476"0"0,0 0-212 0 0,0 0 241 0 0,0 0 387 0 0,0 0 268 0 0,0 0 48 0 0,0 0-179 0 0,0 0-246 0 0,0 0-212 0 0,0 0-167 0 0,7 18-127 0 0,23 58-86 0 0,-10 44 656 0 0,-18-80-845 0 0,4 346 408 0 0,-16-330-725 0 0,4-27-2182 0 0,3 0-7688 0 0,4-28 5312 0 0,2-1 2599 0 0,-3 0 644 0 0</inkml:trace>
  <inkml:trace contextRef="#ctx0" brushRef="#br0" timeOffset="329.778">1 108 32 0 0,'0'0'1126'0'0,"0"0"-40"0"0,0 0 217 0 0,0 0 450 0 0,0 0 279 0 0,0 0-51 0 0,0 0-272 0 0,0 0-324 0 0,0 0-232 0 0,0 0-155 0 0,33-8-85 0 0,107-22-39 0 0,178-20 2791 0 0,-308 48-3814 0 0,121-13 642 0 0,-75 13-3886 0 0,-64 17-8524 0 0,4-12 6873 0 0</inkml:trace>
  <inkml:trace contextRef="#ctx0" brushRef="#br0" timeOffset="582.969">95 399 2336 0 0,'0'0'1854'0'0,"0"0"-276"0"0,0 0 72 0 0,0 0 291 0 0,0 0 226 0 0,0 0-54 0 0,33-5-290 0 0,106-16-392 0 0,-11-1 811 0 0,-47 11-1718 0 0,9-1-1621 0 0,-60 10-3496 0 0,0 1-3545 0 0,-25 1 2307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0 144 0 0 0,'0'0'447'0'0,"0"0"693"0"0,0 0 314 0 0,0 0 182 0 0,0 0-24 0 0,0 0-267 0 0,0 0-417 0 0,0 0-432 0 0,0 0-249 0 0,0 0-63 0 0,0 0 72 0 0,2 4 113 0 0,22 180 2020 0 0,-20 21-1709 0 0,-4-204-591 0 0,0-1 43 0 0,0 0 91 0 0,0 0 104 0 0,0 0 125 0 0,0 0 95 0 0,0-23 1058 0 0,-1-3-1426 0 0,1-1 0 0 0,2 1-1 0 0,1 0 1 0 0,1-1 0 0 0,1 1-1 0 0,1 1 1 0 0,2-5-179 0 0,-1 7 64 0 0,0 0 0 0 0,1 1 0 0 0,2 0-1 0 0,0 0 1 0 0,1 1 0 0 0,2 0 0 0 0,0 1 0 0 0,1 0-1 0 0,1 1 1 0 0,0 1 0 0 0,2 0 0 0 0,0 1 0 0 0,15-11-64 0 0,-31 27 7 0 0,1 0 0 0 0,-1 0 0 0 0,1 1 0 0 0,0-1 0 0 0,0 0 0 0 0,0 0 0 0 0,-1 1 1 0 0,1-1-1 0 0,0 1 0 0 0,0 0 0 0 0,0-1 0 0 0,0 1 0 0 0,0 0 0 0 0,0 0 0 0 0,0 0 0 0 0,0 1 1 0 0,-1-1-1 0 0,1 0 0 0 0,0 1 0 0 0,0-1 0 0 0,0 1 0 0 0,0 0 0 0 0,0-1 0 0 0,-1 1 0 0 0,1 0 1 0 0,0 0-1 0 0,-1 0 0 0 0,1 0 0 0 0,-1 0 0 0 0,1 1 0 0 0,-1-1 0 0 0,0 0 0 0 0,1 1 0 0 0,-1-1 1 0 0,0 1-1 0 0,0-1 0 0 0,0 1 0 0 0,0 0 0 0 0,0-1 0 0 0,0 1 0 0 0,-1 0 0 0 0,1 0 0 0 0,0 0-7 0 0,22 84 195 0 0,-22-64-208 0 0,1 6-1015 0 0,2-13-7056 0 0,-4-14-1738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0,'0'0'576'0'0,"0"0"192"0"0,0 0 371 0 0,0 0 466 0 0,0 0 371 0 0,0 0 27 0 0,0 0-377 0 0,0 0-563 0 0,0 0-494 0 0,0 0-278 0 0,0 0-62 0 0,0 0 119 0 0,7-3 130 0 0,94-30 1858 0 0,219 18 582 0 0,-319 15-2807 0 0,-1 0 101 0 0,0 0 147 0 0,0 0 101 0 0,-13 0-253 0 0,1-1 0 0 0,0 0 0 0 0,0-1 1 0 0,1 0-1 0 0,-1 0 0 0 0,0-2 0 0 0,1 1 1 0 0,-1-2-1 0 0,1 1 0 0 0,-1-2-207 0 0,6 3 61 0 0,1 1 0 0 0,0-1-1 0 0,0 0 1 0 0,0 0 0 0 0,1 0-1 0 0,-1-1 1 0 0,1 0 0 0 0,0 0-1 0 0,0 0 1 0 0,0 0 0 0 0,0-1-1 0 0,1 1 1 0 0,-1-1 0 0 0,1 0-1 0 0,1 0 1 0 0,-2-4-61 0 0,-16-49-1094 0 0,48 54-7879 0 0,-25 4 6083 0 0,4 0-6263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8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3329 0 0,'0'0'3448'0'0,"0"0"-875"0"0,0 0-411 0 0,0 0-179 0 0,0 0-188 0 0,0 0-311 0 0,0 0-466 0 0,0 0-422 0 0,0 0-205 0 0,0 0-22 0 0,0 0 87 0 0,0 0 104 0 0,11 3-8 0 0,143 27 1480 0 0,-110-29-1727 0 0,-21 0-168 0 0,-1 0 1 0 0,1-2 0 0 0,-1 0-1 0 0,1-2 1 0 0,-1-1-1 0 0,17-4-137 0 0,-38 8 25 0 0,0 0 0 0 0,0 0 0 0 0,0 0 0 0 0,-1 0 0 0 0,1 0 0 0 0,0-1 0 0 0,0 1 0 0 0,0 0 0 0 0,0 0 0 0 0,0-1 0 0 0,0 1 0 0 0,0 0 0 0 0,-1-1 0 0 0,1 1 0 0 0,0-1 0 0 0,0 1 0 0 0,-1-1 0 0 0,1 1 0 0 0,0-1 0 0 0,0 0 0 0 0,-1 1 0 0 0,1-1 0 0 0,-1 0 0 0 0,1 1 0 0 0,-1-1 0 0 0,1 0-1 0 0,-1 0 1 0 0,1 0 0 0 0,-1 0 0 0 0,0 1 0 0 0,1-1 0 0 0,-1 0 0 0 0,0 0 0 0 0,0 0 0 0 0,0 0 0 0 0,1 0 0 0 0,-1 0 0 0 0,0 0 0 0 0,0 0 0 0 0,0 0 0 0 0,-1 0 0 0 0,1 1 0 0 0,0-1 0 0 0,0 0 0 0 0,0 0 0 0 0,-1 0 0 0 0,1 0 0 0 0,0 0 0 0 0,-1 0 0 0 0,1 1 0 0 0,-1-1 0 0 0,1 0 0 0 0,-1 0 0 0 0,0 1-1 0 0,1-1 1 0 0,-1 0 0 0 0,0 0-25 0 0,-135-94-225 0 0,121 83-155 0 0,-65-65-949 0 0,58 9-7540 0 0,22 56 2667 0 0,0 1-2094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7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5273 0 0,'0'0'1527'0'0,"0"0"-380"0"0,0 0-137 0 0,0 0 185 0 0,0 0 197 0 0,0 0 28 0 0,0 0-168 0 0,0 0-277 0 0,0 0-263 0 0,0 0-219 0 0,-25 35-181 0 0,-78 107-103 0 0,23-28 51 0 0,7-1-2042 0 0,49-86-1914 0 0,6-13-2897 0 0,11-9 1487 0 0</inkml:trace>
  <inkml:trace contextRef="#ctx0" brushRef="#br0" timeOffset="250.403">0 0 976 0 0,'0'0'2027'0'0,"0"0"-265"0"0,0 0-252 0 0,0 0 7 0 0,0 0 105 0 0,0 0 20 0 0,0 0-89 0 0,0 0-123 0 0,0 0-204 0 0,0 0-249 0 0,0 0-242 0 0,0 0-206 0 0,0 0-154 0 0,19 27-113 0 0,59 82-88 0 0,-59-82-136 0 0,-14-16-114 0 0,1-1 0 0 0,1 1-1 0 0,-1-1 1 0 0,1-1-1 0 0,1 1 1 0 0,0-1 0 0 0,0-1-1 0 0,1 1 1 0 0,0-2-1 0 0,0 1 1 0 0,1-1 0 0 0,0 0-1 0 0,0-1 1 0 0,1-1-1 0 0,0 1 1 0 0,4 0 76 0 0,52 10-4701 0 0,-23-13-3241 0 0,-29-3 3452 0 0</inkml:trace>
  <inkml:trace contextRef="#ctx0" brushRef="#br0" timeOffset="615.407">1057 30 1664 0 0,'0'0'2274'0'0,"0"0"-271"0"0,0 0-133 0 0,0 0 20 0 0,0 0-10 0 0,0 0-167 0 0,0 0-289 0 0,0 0-273 0 0,0 0-235 0 0,-33 7-193 0 0,-105 23-118 0 0,41 11 315 0 0,83-34-831 0 0,0 0-1 0 0,0 1 1 0 0,1 1-1 0 0,0 1 1 0 0,0-1-1 0 0,1 2 1 0 0,1 0-1 0 0,0 0 1 0 0,0 1-1 0 0,1 0 0 0 0,1 1 1 0 0,-6 10-89 0 0,14-20-10 0 0,0 0 1 0 0,0 0-1 0 0,1 0 0 0 0,-1 0 1 0 0,1 0-1 0 0,0 0 0 0 0,-1 0 1 0 0,1 0-1 0 0,1 0 0 0 0,-1 0 1 0 0,0 1-1 0 0,1-1 0 0 0,-1 0 1 0 0,1 0-1 0 0,0 0 0 0 0,0 0 1 0 0,0-1-1 0 0,1 1 0 0 0,-1 0 1 0 0,1 0-1 0 0,-1-1 0 0 0,1 1 1 0 0,0-1-1 0 0,0 1 0 0 0,0-1 1 0 0,0 0-1 0 0,1 0 0 0 0,-1 0 1 0 0,0 0-1 0 0,1 0 0 0 0,0 0 1 0 0,-1-1-1 0 0,1 1 0 0 0,0-1 1 0 0,0 0-1 0 0,0 0 0 0 0,0 0 1 0 0,0 0-1 0 0,0 0 0 0 0,0-1 1 0 0,0 1-1 0 0,0-1 0 0 0,0 0 1 0 0,0 0-1 0 0,0 0 0 0 0,1 0 1 0 0,-1 0-1 0 0,2-2 10 0 0,24-1 44 0 0,-1-2-1 0 0,0-1 1 0 0,0-1 0 0 0,0-1 0 0 0,-1-2-1 0 0,0 0 1 0 0,-1-2 0 0 0,0-1-1 0 0,-1-2 1 0 0,0 0 0 0 0,-1-1 0 0 0,15-14-44 0 0,-7 8 128 0 0,-31 21-120 0 0,0-1-1 0 0,1 1 0 0 0,-1-1 0 0 0,1 1 0 0 0,-1 0 1 0 0,1 0-1 0 0,0 0 0 0 0,-1 0 0 0 0,1 0 1 0 0,0 0-1 0 0,-1 0 0 0 0,1 1 0 0 0,0-1 1 0 0,0 1-1 0 0,0-1 0 0 0,0 1 0 0 0,0 0 0 0 0,0 0 1 0 0,0-1-1 0 0,0 1 0 0 0,-1 1 0 0 0,1-1 1 0 0,0 0-1 0 0,0 0 0 0 0,0 1 0 0 0,0-1 0 0 0,0 1 1 0 0,0-1-1 0 0,-1 1 0 0 0,1 0 0 0 0,0 0-7 0 0,17 68 109 0 0,-18-61-177 0 0,0 0 0 0 0,0 0 0 0 0,1 0 0 0 0,0 0-1 0 0,0 0 1 0 0,1 0 0 0 0,0-1 0 0 0,0 1 0 0 0,1-1-1 0 0,0 0 1 0 0,0 0 0 0 0,1-1 0 0 0,0 1 0 0 0,0-1-1 0 0,0 0 1 0 0,1 0 0 0 0,0-1 0 0 0,0 1-1 0 0,3 0 69 0 0,42 3-4167 0 0,-1-25-7912 0 0,-39 12 9004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32.9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244 203 9554 0 0,'0'0'3273'0'0,"0"0"-1688"0"0,0 0-650 0 0,0 0-135 0 0,0 0 59 0 0,0 0 68 0 0,0 0-104 0 0,0 0-174 0 0,0 0-134 0 0,0 0-73 0 0,0 0-26 0 0,1 18-31 0 0,21 112 114 0 0,9 3-1267 0 0,-5 2 0 0 0,4 97 768 0 0,-29-225-609 0 0,3 44-2950 0 0,-8-21-7514 0 0,1-26 6188 0 0</inkml:trace>
  <inkml:trace contextRef="#ctx0" brushRef="#br0" timeOffset="404.327">1 277 5225 0 0,'0'0'2161'0'0,"0"0"-582"0"0,0 0-374 0 0,0 0 109 0 0,0 0 239 0 0,0 0 48 0 0,0 0-236 0 0,0 0-356 0 0,0 0-311 0 0,0 0-149 0 0,24-32-64 0 0,81-96-24 0 0,-103 125-434 0 0,0 0 0 0 0,0 0 0 0 0,0 1 0 0 0,0-1 0 0 0,1 1 0 0 0,-1-1 0 0 0,1 1 0 0 0,0 0 0 0 0,-1 0 0 0 0,1 0 0 0 0,0 1-1 0 0,0-1 1 0 0,0 1 0 0 0,1-1 0 0 0,-1 1 0 0 0,0 0 0 0 0,1 0 0 0 0,-1 1 0 0 0,0-1 0 0 0,1 1 0 0 0,-1-1 0 0 0,1 1-1 0 0,-1 0 1 0 0,0 0 0 0 0,1 1 0 0 0,0-1-27 0 0,11 2 149 0 0,-9-3-114 0 0,1 0-1 0 0,0 1 1 0 0,0 0 0 0 0,0 0 0 0 0,0 0 0 0 0,0 1 0 0 0,0 0 0 0 0,0 1 0 0 0,0-1 0 0 0,0 2 0 0 0,-1-1 0 0 0,1 0 0 0 0,-1 1 0 0 0,0 1 0 0 0,0-1 0 0 0,0 1-1 0 0,0 0 1 0 0,0 0 0 0 0,-1 0 0 0 0,0 1 0 0 0,0 0 0 0 0,0 0 0 0 0,0 0 0 0 0,-1 1 0 0 0,0 0 0 0 0,2 4-35 0 0,-3 1 37 0 0,-1 0 0 0 0,-1 0 1 0 0,0 1-1 0 0,0-1 0 0 0,-1 1 0 0 0,-1-1 1 0 0,1 0-1 0 0,-2 1 0 0 0,0-1 1 0 0,0 0-1 0 0,-1 0 0 0 0,-1 0 0 0 0,0 0 1 0 0,0-1-1 0 0,-1 1 0 0 0,0-1 1 0 0,-1 0-1 0 0,0-1 0 0 0,0 1 0 0 0,-1-1 1 0 0,-2 1-38 0 0,-9 21 38 0 0,17-30-40 0 0,1-1 0 0 0,-1 1 0 0 0,1 0 0 0 0,-1 0-1 0 0,1-1 1 0 0,-1 1 0 0 0,1 0 0 0 0,-1 0 0 0 0,1 0-1 0 0,0-1 1 0 0,-1 1 0 0 0,1 0 0 0 0,0 0 0 0 0,0 0 0 0 0,0 0-1 0 0,0 0 1 0 0,0 0 0 0 0,0 0 0 0 0,0-1 0 0 0,0 1-1 0 0,0 0 1 0 0,0 0 0 0 0,0 0 0 0 0,1 0 0 0 0,-1 0 0 0 0,0 0-1 0 0,1-1 1 0 0,-1 1 0 0 0,0 0 0 0 0,1 0 0 0 0,-1 0-1 0 0,1-1 1 0 0,0 1 0 0 0,-1 0 0 0 0,1-1 0 0 0,-1 1 0 0 0,1 0-1 0 0,0-1 1 0 0,-1 1 0 0 0,1-1 0 0 0,0 1 0 0 0,0-1-1 0 0,0 0 1 0 0,-1 1 0 0 0,1-1 0 0 0,0 0 0 0 0,0 1 0 0 0,0-1-1 0 0,0 0 1 0 0,0 0 0 0 0,0 0 2 0 0,55 3-148 0 0,-44-3 138 0 0,54-2 42 0 0,121 11-45 0 0,-182-7 28 0 0,0 0 0 0 0,-1 1 0 0 0,0-1 0 0 0,1 1 0 0 0,-1 0 0 0 0,0 0 0 0 0,-1 0 0 0 0,1 1-1 0 0,0 0 1 0 0,-1-1 0 0 0,0 1 0 0 0,0 0 0 0 0,0 1 0 0 0,0-1 0 0 0,-1 0 0 0 0,0 1 0 0 0,0 0 0 0 0,0-1 0 0 0,0 1 0 0 0,-1 0 0 0 0,1 0 0 0 0,-1 0 0 0 0,-1 0 0 0 0,1 0 0 0 0,-1 0 0 0 0,0 0 0 0 0,0 0 0 0 0,0 0 0 0 0,-1 0 0 0 0,1 0 0 0 0,-1 0 0 0 0,0 0 0 0 0,-1 0 0 0 0,0 0 0 0 0,1-1 0 0 0,-1 1 0 0 0,-1 0 0 0 0,1-1 0 0 0,-1 0 0 0 0,1 1 0 0 0,-1-1 0 0 0,-3 3-15 0 0,-24 33 38 0 0,-1-1 0 0 0,-3-1 0 0 0,0-2 0 0 0,-3-1 0 0 0,-1-2-1 0 0,-1-2 1 0 0,-2-1 0 0 0,-3-1-38 0 0,43-28-7 0 0,-8 1-4946 0 0,18-14-4377 0 0,-1 7 1155 0 0</inkml:trace>
  <inkml:trace contextRef="#ctx0" brushRef="#br0" timeOffset="3927.889">936 597 0 0 0,'0'0'1678'0'0,"0"0"231"0"0,0 0 104 0 0,0 0-125 0 0,0 0-247 0 0,0 0-314 0 0,0 0-261 0 0,0 0-191 0 0,0 0-128 0 0,0-5-75 0 0,0-14-65 0 0,-9 25 2949 0 0,6 6-3398 0 0,2 0 0 0 0,-1 1 1 0 0,1-1-1 0 0,1 0 1 0 0,0 1-1 0 0,1-1 0 0 0,0 0 1 0 0,1 0-1 0 0,1 0 1 0 0,-1 0-1 0 0,2 0 0 0 0,0 0 1 0 0,0-1-1 0 0,1 0 1 0 0,1 0-1 0 0,-1 0 0 0 0,2 0 1 0 0,6 7-159 0 0,-9-15 42 0 0,1 0 1 0 0,0 0 0 0 0,1 0-1 0 0,-1-1 1 0 0,0 0 0 0 0,1 0-1 0 0,-1 0 1 0 0,1-1 0 0 0,0 0-1 0 0,-1 0 1 0 0,1 0-1 0 0,0-1 1 0 0,0 0 0 0 0,0 0-1 0 0,-1 0 1 0 0,1-1 0 0 0,0 0-1 0 0,-1 0 1 0 0,1 0-1 0 0,0-1 1 0 0,-1 0 0 0 0,1 0-1 0 0,-1 0 1 0 0,0-1 0 0 0,0 0-1 0 0,0 0 1 0 0,0 0 0 0 0,0 0-1 0 0,-1-1 1 0 0,0 0-1 0 0,1 0 1 0 0,-1 0 0 0 0,2-3-43 0 0,4-5 40 0 0,0 1-1 0 0,-1-1 1 0 0,-1-1 0 0 0,0 1 0 0 0,0-1-1 0 0,-1-1 1 0 0,-1 0 0 0 0,0 0 0 0 0,-1 0 0 0 0,-1 0-1 0 0,1-6-39 0 0,-2-59-3850 0 0,-11 58-5775 0 0,6 16 426 0 0</inkml:trace>
  <inkml:trace contextRef="#ctx0" brushRef="#br0" timeOffset="4339.461">1613 1 5537 0 0,'0'0'3157'0'0,"0"0"-1102"0"0,0 0-513 0 0,0 0-74 0 0,0 0 68 0 0,0 0-57 0 0,0 0-310 0 0,0 0-343 0 0,0 0-219 0 0,0 0-115 0 0,0 0-24 0 0,0 0-25 0 0,1 17-43 0 0,14 128 618 0 0,67 280-521 0 0,-70-384-834 0 0,5 23-3860 0 0,-17-55 2202 0 0,0-8-1626 0 0,0 0-3288 0 0,0-1 1274 0 0</inkml:trace>
  <inkml:trace contextRef="#ctx0" brushRef="#br0" timeOffset="4584.344">1346 384 6985 0 0,'0'0'3465'0'0,"0"0"-2449"0"0,0 0-327 0 0,0 0 367 0 0,0 0 192 0 0,0 0-24 0 0,0 0-319 0 0,216 0-337 0 0,-161-4-208 0 0,2-7-152 0 0,6 0-104 0 0,-1 0-152 0 0,1-4-392 0 0,-3 4-977 0 0,-15 0-2495 0 0,-14 4-7739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0.0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225 490 0 0 0,'0'0'725'0'0,"0"0"288"0"0,0 0 90 0 0,0 0-95 0 0,0 0-212 0 0,0 0-213 0 0,0 0-172 0 0,0 0-113 0 0,11 33-50 0 0,36 99-1 0 0,-13-83 239 0 0,-26-46-332 0 0,72 5 2452 0 0,-70-11-2322 0 0,-1 0 0 0 0,0 0-1 0 0,0-1 1 0 0,0 0 0 0 0,0 0 0 0 0,0-1-1 0 0,-1 0 1 0 0,0-1 0 0 0,0 0 0 0 0,-1 0-1 0 0,1-1 1 0 0,-1 0 0 0 0,-1 0 0 0 0,1-1-1 0 0,-1 1 1 0 0,-1-1 0 0 0,4-7-284 0 0,6-8 183 0 0,-1-1 1 0 0,-2-1 0 0 0,0 0 0 0 0,-1 0-1 0 0,-2-1 1 0 0,-1-1 0 0 0,-1 0-1 0 0,-1 0 1 0 0,-1 0 0 0 0,-2 0 0 0 0,0-1-1 0 0,-2-2-183 0 0,1 10 3 0 0,-2 0 0 0 0,1 1 0 0 0,-2-1 0 0 0,-1 0 0 0 0,0 1 0 0 0,-2-1-1 0 0,0 1 1 0 0,-1 0 0 0 0,-1 0 0 0 0,-1 0 0 0 0,0 1 0 0 0,-3-3-3 0 0,10 21-5 0 0,0-1 0 0 0,0 1 0 0 0,0-1 0 0 0,0 1 0 0 0,0-1 0 0 0,0 1 0 0 0,0 0 0 0 0,0-1 0 0 0,0 1 0 0 0,0-1 0 0 0,-1 1 0 0 0,1-1 0 0 0,0 1 0 0 0,0-1 0 0 0,0 1 0 0 0,-1-1 0 0 0,1 1 0 0 0,0 0 0 0 0,-1-1 0 0 0,1 1 0 0 0,0 0 0 0 0,-1-1 0 0 0,1 1 0 0 0,0 0 0 0 0,-1-1 0 0 0,1 1 0 0 0,0 0 0 0 0,-1 0 0 0 0,1-1 0 0 0,-1 1 0 0 0,1 0 0 0 0,-1 0 0 0 0,1 0 0 0 0,-1 0 0 0 0,1 0 0 0 0,-1-1 0 0 0,1 1 0 0 0,-1 0 0 0 0,1 0 0 0 0,-1 0 0 0 0,1 0 0 0 0,-1 1 1 0 0,1-1-1 0 0,0 0 0 0 0,-1 0 0 0 0,1 0 0 0 0,-1 0 0 0 0,1 0 0 0 0,-1 0 0 0 0,1 1 0 0 0,-1-1 0 0 0,1 0 0 0 0,0 0 0 0 0,-1 1 0 0 0,1-1 0 0 0,-1 0 0 0 0,1 1 0 0 0,0-1 0 0 0,-1 0 0 0 0,1 1 0 0 0,0-1 0 0 0,0 1 0 0 0,-1-1 0 0 0,1 1 5 0 0,-6 31-253 0 0,4 78 313 0 0,5 0 1 0 0,5 0 0 0 0,4 0 0 0 0,10 26-61 0 0,17 36 10 0 0,-25-118-1 0 0,-1 1-1 0 0,-4 1 0 0 0,-1 0 1 0 0,-1 37-9 0 0,-17 40 76 0 0,5-109-135 0 0,4-16-19 0 0,0 0 1 0 0,0 1 0 0 0,-1-1-1 0 0,-1 0 1 0 0,1 0-1 0 0,-1 0 1 0 0,-1 0-1 0 0,1 0 1 0 0,-1-1-1 0 0,-1 1 1 0 0,1-1-1 0 0,-6 6 78 0 0,3-24-13491 0 0,7 4 11439 0 0</inkml:trace>
  <inkml:trace contextRef="#ctx0" brushRef="#br0" timeOffset="246.817">1 129 11386 0 0,'0'0'1953'0'0,"0"0"-425"0"0,0 0-312 0 0,0 0 25 0 0,0 0 47 0 0,0 0-160 0 0,0 0-400 0 0,0 0-440 0 0,0 0-328 0 0,0 0-120 0 0,0 0-16 0 0,0 0-32 0 0,0 0-120 0 0,5 37-480 0 0,1-26-1232 0 0,-3 0-2777 0 0,1-3-7202 0 0</inkml:trace>
  <inkml:trace contextRef="#ctx0" brushRef="#br0" timeOffset="1240.67">673 1274 0 0 0,'-5'16'0'0'0,"-7"-14"830"0"0,-11-5 2969 0 0,-2-4 3109 0 0,32-93 1485 0 0,93-43-5643 0 0,14 19-2649 0 0,-95 116-2453 0 0,-6 7-5771 0 0,-10 1 5616 0 0,1 0-7292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6057 0 0,'0'0'2377'0'0,"0"0"-2337"0"0,0 0-688 0 0,0 0-40 0 0,0 0 87 0 0,0 0-191 0 0,0 0-848 0 0,0 0-1033 0 0,0 0 1241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12419 0 0,'0'0'1792'0'0,"0"0"-960"0"0,0 0-360 0 0,0 0-8 0 0,0 0 1 0 0,0 0-65 0 0,0 0-136 0 0,0 0-152 0 0,0 0-152 0 0,0 0-176 0 0,0 0-304 0 0,0 0-489 0 0,0 0-735 0 0,0 0-1081 0 0,13 151-1936 0 0,-13-151-1344 0 0</inkml:trace>
  <inkml:trace contextRef="#ctx0" brushRef="#br0" timeOffset="416.363">143 303 136 0 0,'0'0'2717'0'0,"0"0"-86"0"0,0 0 11 0 0,0 0 190 0 0,0 0-66 0 0,0 0-404 0 0,0 0-623 0 0,0 0-631 0 0,0 0-389 0 0,0 0-180 0 0,0 0-120 0 0,0 0-77 0 0,0 0-77 0 0,22-33-100 0 0,70-100-54 0 0,-11 23 41 0 0,-81 110-162 0 0,0-1 1 0 0,1 1 0 0 0,-1-1 0 0 0,0 1 0 0 0,0-1-1 0 0,1 1 1 0 0,-1-1 0 0 0,0 1 0 0 0,1-1 0 0 0,-1 1 0 0 0,0 0-1 0 0,1-1 1 0 0,-1 1 0 0 0,1-1 0 0 0,-1 1 0 0 0,0 0-1 0 0,1 0 1 0 0,-1-1 0 0 0,1 1 0 0 0,-1 0 0 0 0,1 0-1 0 0,0-1 1 0 0,-1 1 0 0 0,1 0 0 0 0,-1 0 0 0 0,1 0 0 0 0,-1 0-1 0 0,1 0 1 0 0,-1 0 0 0 0,1 0 0 0 0,0 0 0 0 0,-1 0-1 0 0,1 0 1 0 0,-1 0 0 0 0,1 0 0 0 0,-1 0 0 0 0,1 1-1 0 0,-1-1 1 0 0,1 0 0 0 0,-1 0 0 0 0,1 0 0 0 0,-1 1-1 0 0,1-1 1 0 0,-1 0 0 0 0,1 1 0 0 0,-1-1 0 0 0,1 1 0 0 0,-1-1-1 0 0,0 0 1 0 0,1 1 0 0 0,-1-1 0 0 0,0 1 0 0 0,1-1-1 0 0,-1 1 1 0 0,0-1 0 0 0,0 1 0 0 0,1-1 0 0 0,-1 1-1 0 0,0-1 1 0 0,0 1 0 0 0,0-1 0 0 0,0 1 0 0 0,0-1 0 0 0,0 2 9 0 0,6 43-272 0 0,-6-35 239 0 0,-1-7 31 0 0,1 1-1 0 0,0 0 0 0 0,0-1 0 0 0,0 1 0 0 0,0 0 0 0 0,0-1 0 0 0,1 1 0 0 0,-1 0 0 0 0,1-1 1 0 0,0 1-1 0 0,0-1 0 0 0,1 1 0 0 0,-1-1 0 0 0,1 0 0 0 0,0 1 0 0 0,-1-1 0 0 0,1 0 0 0 0,1 0 1 0 0,-1 0-1 0 0,0 0 0 0 0,1-1 0 0 0,0 1 0 0 0,-1-1 0 0 0,1 1 0 0 0,0-1 0 0 0,0 0 0 0 0,0 0 1 0 0,0 0-1 0 0,1-1 0 0 0,-1 1 0 0 0,1-1 0 0 0,-1 0 0 0 0,1 0 0 0 0,-1 0 0 0 0,1 0 0 0 0,2 0 3 0 0,11-3-31 0 0,-1-1 0 0 0,1 0-1 0 0,-1-2 1 0 0,0 0-1 0 0,-1 0 1 0 0,1-2 0 0 0,-1 0-1 0 0,0 0 1 0 0,-1-2-1 0 0,0 0 1 0 0,0 0 0 0 0,-1-1-1 0 0,9-9 32 0 0,36-23-6100 0 0,2 8-7168 0 0,-49 30 12396 0 0</inkml:trace>
  <inkml:trace contextRef="#ctx0" brushRef="#br0" timeOffset="852.052">879 1 32 0 0,'0'0'3238'0'0,"0"0"199"0"0,0 0-206 0 0,0 0-464 0 0,0 0-558 0 0,0 0-529 0 0,0 0-434 0 0,0 0-313 0 0,0 0-204 0 0,0 0-171 0 0,0 0-108 0 0,0 0-98 0 0,-20 7-117 0 0,-63 24-87 0 0,79-30-154 0 0,1-1 1 0 0,0 1 0 0 0,0 0-1 0 0,1 0 1 0 0,-1 1 0 0 0,0-1-1 0 0,0 0 1 0 0,0 1 0 0 0,1 0-1 0 0,-1 0 1 0 0,1-1 0 0 0,-1 2-1 0 0,1-1 1 0 0,0 0 0 0 0,0 0-1 0 0,0 1 1 0 0,0-1 0 0 0,0 1-1 0 0,1-1 1 0 0,-1 1 0 0 0,1 0-1 0 0,0 0 1 0 0,-1 1 5 0 0,0 2-76 0 0,1-4 66 0 0,0 0 0 0 0,0-1 1 0 0,1 1-1 0 0,-1 0 0 0 0,1 0 0 0 0,-1 0 0 0 0,1-1 1 0 0,0 1-1 0 0,0 0 0 0 0,0 0 0 0 0,0 0 1 0 0,0-1-1 0 0,0 1 0 0 0,0 0 0 0 0,1 0 0 0 0,-1 0 1 0 0,0-1-1 0 0,1 1 0 0 0,0 0 0 0 0,-1 0 1 0 0,1-1-1 0 0,0 1 0 0 0,0-1 0 0 0,0 1 0 0 0,0 0 1 0 0,0-1-1 0 0,0 0 0 0 0,1 1 0 0 0,-1-1 1 0 0,0 0-1 0 0,1 0 0 0 0,-1 0 0 0 0,1 0 0 0 0,-1 0 1 0 0,1 0-1 0 0,0 0 0 0 0,-1 0 0 0 0,1 0 1 0 0,0-1-1 0 0,-1 1 0 0 0,1-1 0 0 0,0 1 0 0 0,1-1 10 0 0,81 9 423 0 0,150-27 2402 0 0,-230 18-2802 0 0,0 0-1 0 0,0 1 0 0 0,0 0 1 0 0,0 0-1 0 0,-1 0 1 0 0,1 0-1 0 0,0 1 0 0 0,-1-1 1 0 0,1 1-1 0 0,-1 0 1 0 0,0 0-1 0 0,1 0 1 0 0,-1 0-1 0 0,0 1 0 0 0,0 0 1 0 0,0-1-1 0 0,-1 1 1 0 0,1 0-1 0 0,-1 0 1 0 0,1 0-1 0 0,-1 1 0 0 0,0-1 1 0 0,0 1-1 0 0,-1-1 1 0 0,1 1-1 0 0,-1-1 1 0 0,0 1-1 0 0,1 0 0 0 0,-1 2-22 0 0,15 116 296 0 0,-29 139-695 0 0,9-201 90 0 0,3-25 90 0 0,-1 0 0 0 0,-2 0-1 0 0,-1 0 1 0 0,-2-1 0 0 0,-1 0-1 0 0,-2 0 1 0 0,-1-1 0 0 0,-9 17 219 0 0,18-44-33 0 0,-1-1 0 0 0,1 0 0 0 0,-1 1 0 0 0,0-1 0 0 0,0-1 0 0 0,-1 1 0 0 0,0 0 0 0 0,0-1 0 0 0,0 0 0 0 0,0 0 0 0 0,0 0 0 0 0,-1-1 0 0 0,0 1 0 0 0,0-1 0 0 0,0 0 0 0 0,0 0 0 0 0,0-1 0 0 0,0 1 0 0 0,-1-1 0 0 0,1 0 0 0 0,-1-1 0 0 0,0 0 0 0 0,1 1 0 0 0,-2-2 33 0 0,5-2-15 0 0,-1-1 1 0 0,0 1 0 0 0,1-1 0 0 0,-1 0-1 0 0,1 0 1 0 0,0 0 0 0 0,0 0 0 0 0,0 0 0 0 0,0-1-1 0 0,1 1 1 0 0,-1 0 0 0 0,1-1 0 0 0,0 0-1 0 0,0 1 1 0 0,0-1 0 0 0,0 0 0 0 0,1 1 0 0 0,-1-1-1 0 0,1 0 1 0 0,0 1 0 0 0,0-1 0 0 0,1 0-1 0 0,-1 0 1 0 0,1-2 14 0 0,3-22 58 0 0,0 0-1 0 0,2 0 0 0 0,1 0 1 0 0,1 0-1 0 0,2 1 0 0 0,0 0 1 0 0,2 1-1 0 0,1 1 0 0 0,1 0 1 0 0,1 0-1 0 0,1 1 0 0 0,2 1 1 0 0,5-5-58 0 0,6-6-64 0 0,2 2 0 0 0,1 1 0 0 0,1 2 0 0 0,1 0 0 0 0,2 3 0 0 0,1 1 0 0 0,1 2-1 0 0,0 1 1 0 0,21-7 64 0 0,125-41-8748 0 0,-151 59-1896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2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0 778 0 0 0,'0'0'641'0'0,"0"0"349"0"0,0 0 37 0 0,0 0-87 0 0,0 0-113 0 0,0 0-124 0 0,0 0-67 0 0,0 0-31 0 0,0 22-2 0 0,2 148 2174 0 0,-1-162-3629 0 0,0 8 4816 0 0,-1-23 2482 0 0,-2-5-6296 0 0,1 0 1 0 0,0 0 0 0 0,1 0 0 0 0,0 0-1 0 0,1 0 1 0 0,1 0 0 0 0,0 0-1 0 0,0 0 1 0 0,1 0 0 0 0,1 1-1 0 0,0-1 1 0 0,3-5-151 0 0,14-19 88 0 0,2 2 0 0 0,1 0 0 0 0,2 2-1 0 0,1 1 1 0 0,15-14-88 0 0,-15 17-4 0 0,43-37-992 0 0,-50 52-1994 0 0,-7 10-5512 0 0,-8 3-560 0 0</inkml:trace>
  <inkml:trace contextRef="#ctx0" brushRef="#br0" timeOffset="283.598">433 601 3313 0 0,'0'0'4986'0'0,"0"0"-3283"0"0,0 0-1009 0 0,0 0 83 0 0,0 0 278 0 0,0 0 200 0 0,0 0-23 0 0,-19 33-230 0 0,-56 103-287 0 0,73-133-677 0 0,0 1-1 0 0,-1-1 1 0 0,1 1 0 0 0,1 0 0 0 0,-1-1 0 0 0,0 1 0 0 0,1 0 0 0 0,0 0 0 0 0,0 0 0 0 0,0 0 0 0 0,0 0 0 0 0,1 0 0 0 0,0 0 0 0 0,0 0 0 0 0,0 1 0 0 0,0-1 0 0 0,0 0 0 0 0,1 0 0 0 0,0 0-1 0 0,1 3-37 0 0,0 1 88 0 0,1-1 21 0 0,0 1-1 0 0,0-1 1 0 0,1 1-1 0 0,0-1 1 0 0,0 0-1 0 0,0 0 1 0 0,1-1-1 0 0,0 0 1 0 0,1 0-1 0 0,0 0 1 0 0,0 0-1 0 0,0-1 1 0 0,0 0-1 0 0,1 0 1 0 0,0-1-1 0 0,0 1 1 0 0,0-2-1 0 0,0 1 1 0 0,0-1-1 0 0,1 0 1 0 0,0 0-1 0 0,0-1 1 0 0,0 0-1 0 0,0-1 1 0 0,0 0-1 0 0,0 0 1 0 0,0 0-1 0 0,2-1-108 0 0,-2 1 135 0 0,0-1 0 0 0,0 0 0 0 0,0 0 0 0 0,0-1 0 0 0,0 0 0 0 0,0 0 0 0 0,0-1 0 0 0,0 0 0 0 0,0 0 0 0 0,0-1 0 0 0,-1 1 0 0 0,1-2 0 0 0,-1 1 0 0 0,0-1 0 0 0,0-1 0 0 0,0 1 0 0 0,-1-1 0 0 0,0 0 0 0 0,1-1 0 0 0,-2 1 0 0 0,1-1 0 0 0,-1 0 0 0 0,4-6-135 0 0,-5 4 49 0 0,-1 0 0 0 0,-1 0 0 0 0,1 0 0 0 0,-1 0 0 0 0,-1 0 0 0 0,0-1 0 0 0,0 1 0 0 0,0 0 0 0 0,-1-1 0 0 0,-1 1 1 0 0,1 0-1 0 0,-1-1 0 0 0,-1 1 0 0 0,1 0 0 0 0,-1 0 0 0 0,-1 0 0 0 0,0 0 0 0 0,0 0 0 0 0,0 0 0 0 0,-1 1 0 0 0,0 0 0 0 0,-2-3-49 0 0,-76-98-1275 0 0,6 66-4201 0 0,52 41-3788 0 0,18 1 479 0 0</inkml:trace>
  <inkml:trace contextRef="#ctx0" brushRef="#br0" timeOffset="565.697">910 336 3337 0 0,'0'0'2199'0'0,"0"0"-567"0"0,0 0-30 0 0,0 0 270 0 0,0 0 171 0 0,0 0-104 0 0,0 0-425 0 0,0 0-455 0 0,0 0-299 0 0,0 0-168 0 0,0 0-18 0 0,0 0 17 0 0,0 0-37 0 0,16 0-22 0 0,51 6-66 0 0,-66-5-446 0 0,1 0-1 0 0,-1 0 1 0 0,1 1 0 0 0,-1-1 0 0 0,0 0-1 0 0,1 1 1 0 0,-1-1 0 0 0,0 1 0 0 0,0 0-1 0 0,0-1 1 0 0,0 1 0 0 0,0 0-1 0 0,0 0 1 0 0,-1 0 0 0 0,1-1 0 0 0,-1 1-1 0 0,1 0 1 0 0,-1 0 0 0 0,0 0 0 0 0,1 0-1 0 0,-1 0 1 0 0,0 0 0 0 0,0 0 0 0 0,-1 0-1 0 0,1 0 1 0 0,0 0 0 0 0,-1-1 0 0 0,1 1-1 0 0,-1 2-19 0 0,0 8 105 0 0,1 10 21 0 0,-1 32-11 0 0,2 1 1 0 0,2 0-1 0 0,3-1 1 0 0,2 0-1 0 0,5 7-115 0 0,-7-36-88 0 0,1-1 0 0 0,2 0 1 0 0,0 0-1 0 0,2-1 0 0 0,0 0 0 0 0,2-1 0 0 0,0 0 0 0 0,11 12 88 0 0,9-4-1695 0 0,-6-22-2823 0 0,-20-26-6584 0 0,-6 14 6474 0 0</inkml:trace>
  <inkml:trace contextRef="#ctx0" brushRef="#br0" timeOffset="814.283">755 675 5105 0 0,'0'0'976'0'0,"0"0"-552"0"0,0 0 40 0 0,0 0 425 0 0,0 0 143 0 0,0 0-64 0 0,0 0-248 0 0,0 0-336 0 0,206 0-232 0 0,-158 0-240 0 0,4 0-368 0 0,3 0-416 0 0,0-4-576 0 0,2 1-729 0 0,-2-5-583 0 0,-1 1-129 0 0,-12 3 2465 0 0,-16 1 424 0 0</inkml:trace>
  <inkml:trace contextRef="#ctx0" brushRef="#br0" timeOffset="1247.346">1681 554 3393 0 0,'0'0'2871'0'0,"0"0"-432"0"0,0 0-313 0 0,0 0-244 0 0,0 0-158 0 0,0 0-184 0 0,-34 9-210 0 0,-106 33-215 0 0,45 5 665 0 0,81-35-1513 0 0,12-11-225 0 0,0 0-28 0 0,-1 1 1 0 0,1-1-1 0 0,-1 0 1 0 0,1 1 0 0 0,-1-1-1 0 0,1 1 1 0 0,0 0-1 0 0,0-1 1 0 0,0 1 0 0 0,0 0-1 0 0,0 1 1 0 0,0-1-1 0 0,0 0 1 0 0,1 0 0 0 0,-1 1-1 0 0,1-1 1 0 0,-1 1-1 0 0,1-1 1 0 0,0 1-1 0 0,0 0 1 0 0,0-1 0 0 0,1 1-1 0 0,-1 0 1 0 0,1 0-1 0 0,-1 0 1 0 0,1-1 0 0 0,0 1-1 0 0,0 0 1 0 0,0 0-1 0 0,0 0 1 0 0,1 0 0 0 0,-1-1-1 0 0,1 1 1 0 0,0 0-1 0 0,0 0 1 0 0,0-1-1 0 0,1 3-14 0 0,5-1 6 0 0,1-1-1 0 0,-1 0 0 0 0,1 0 0 0 0,0-1 0 0 0,0 0 1 0 0,0-1-1 0 0,0 1 0 0 0,0-1 0 0 0,1-1 0 0 0,-1 0 0 0 0,0 0 1 0 0,0 0-1 0 0,0-1 0 0 0,1-1 0 0 0,-1 1 0 0 0,0-1 1 0 0,6-3-6 0 0,-4 3 5 0 0,21-6-8 0 0,-2-1 0 0 0,1 0 0 0 0,-1-3-1 0 0,-1 0 1 0 0,0-2 0 0 0,4-4 3 0 0,-4 0-355 0 0,-26 51 110 0 0,-1-30 240 0 0,-1 1-1 0 0,1-1 1 0 0,1 0-1 0 0,-1 0 1 0 0,0 0 0 0 0,1 0-1 0 0,0 0 1 0 0,-1 0-1 0 0,1 0 1 0 0,0-1-1 0 0,0 1 1 0 0,1 0 0 0 0,-1-1-1 0 0,1 0 1 0 0,-1 0-1 0 0,1 0 1 0 0,0 0 0 0 0,-1 0-1 0 0,1 0 1 0 0,0-1-1 0 0,0 1 1 0 0,1-1 0 0 0,-1 0-1 0 0,0 0 1 0 0,0 0-1 0 0,0 0 1 0 0,1 0-1 0 0,-1-1 1 0 0,0 0 0 0 0,2 1 5 0 0,5-1 10 0 0,-1 0 0 0 0,0 0 0 0 0,0-1 0 0 0,0 0 0 0 0,0 0 0 0 0,0-1 0 0 0,0 0 0 0 0,-1-1 1 0 0,1 0-1 0 0,7-3-10 0 0,12-10 64 0 0,-1-1 1 0 0,-1-2-1 0 0,-1 0 0 0 0,0-2 1 0 0,-1 0-1 0 0,-2-2 1 0 0,0-1-1 0 0,-2 0 1 0 0,0-2-1 0 0,-2 0 0 0 0,0-1 1 0 0,-2 0-1 0 0,6-17-64 0 0,-11 20 6 0 0,0 1-1 0 0,-2-2 1 0 0,-1 1-1 0 0,-1-1 0 0 0,-1-1 1 0 0,-1 1-1 0 0,-1-1 1 0 0,-1 0-1 0 0,-2 0 1 0 0,0 0-1 0 0,-3-15-5 0 0,-32-34 142 0 0,33 74-143 0 0,0 0-1 0 0,0-1 1 0 0,0 1-1 0 0,-1 0 1 0 0,1 0-1 0 0,0 0 1 0 0,-1 0-1 0 0,1 0 1 0 0,-1 1-1 0 0,1-1 1 0 0,-1 0-1 0 0,1 1 1 0 0,-1-1-1 0 0,0 1 1 0 0,1-1-1 0 0,-1 1 1 0 0,0 0-1 0 0,1 0 1 0 0,-1 0-1 0 0,0 0 1 0 0,1 0-1 0 0,-1 0 1 0 0,0 0-1 0 0,1 0 1 0 0,-1 1-1 0 0,0-1 1 0 0,1 1-1 0 0,-1-1 1 0 0,0 1-1 0 0,1 0 1 0 0,-1-1-1 0 0,1 1 1 0 0,0 0-1 0 0,-1 0 1 0 0,1 0-1 0 0,0 0 1 0 0,-1 0 0 0 0,1 1-1 0 0,0-1 1 0 0,0 0-1 0 0,0 1 1 0 0,0-1-1 0 0,0 0 1 0 0,0 1-1 0 0,0-1 1 0 0,0 2 1 0 0,-12 20 5 0 0,2 0 0 0 0,0 2 0 0 0,1-1 0 0 0,2 1 1 0 0,0 1-1 0 0,2-1 0 0 0,0 1 0 0 0,2 0 0 0 0,1 1 1 0 0,1-1-1 0 0,2 5-5 0 0,-3-8 2 0 0,1 0 1 0 0,2 0-1 0 0,0 1 0 0 0,1-1 0 0 0,1 0 1 0 0,2 0-1 0 0,0 0 0 0 0,1-1 1 0 0,2 1-1 0 0,0-1 0 0 0,1-1 1 0 0,1 1-1 0 0,1-1 0 0 0,1-1 1 0 0,4 5-3 0 0,-9-16-75 0 0,0-1 1 0 0,0 0 0 0 0,0 0-1 0 0,1 0 1 0 0,1 0 0 0 0,-1-1-1 0 0,1-1 1 0 0,0 1-1 0 0,1-1 1 0 0,-1-1 0 0 0,1 1-1 0 0,9 3 75 0 0,-17-9-79 0 0,-1 1-1 0 0,1-1 0 0 0,-1 0 0 0 0,1 0 0 0 0,0 1 0 0 0,-1-1 0 0 0,1 0 0 0 0,-1 0 0 0 0,1 0 0 0 0,-1 0 0 0 0,1 0 1 0 0,-1 0-1 0 0,1 0 0 0 0,0 0 0 0 0,-1 0 0 0 0,1 0 0 0 0,-1 0 0 0 0,1 0 0 0 0,0 0 0 0 0,-1 0 0 0 0,1 0 1 0 0,-1-1-1 0 0,1 1 0 0 0,-1 0 0 0 0,1 0 0 0 0,-1-1 0 0 0,1 1 0 0 0,-1 0 0 0 0,1-1 0 0 0,-1 1 0 0 0,1 0 1 0 0,-1-1-1 0 0,0 1 0 0 0,1-1 0 0 0,-1 1 0 0 0,0-1 0 0 0,1 1 0 0 0,-1-1 0 0 0,0 1 0 0 0,0-1 0 0 0,1 1 1 0 0,-1-1-1 0 0,0 1 0 0 0,0-1 0 0 0,0 1 0 0 0,0-1 0 0 0,1 0 80 0 0,-6-28-10114 0 0,0 21 3351 0 0</inkml:trace>
  <inkml:trace contextRef="#ctx0" brushRef="#br0" timeOffset="1498.018">1788 399 8186 0 0,'0'0'1263'0'0,"0"0"-20"0"0,0 0 328 0 0,0 0 178 0 0,0 0-83 0 0,0 0-280 0 0,0 0-302 0 0,38 8-241 0 0,122 27-184 0 0,-32-27 207 0 0,-66-8-1254 0 0,117 0 1269 0 0,-120 0-4312 0 0,0 0-4029 0 0,-45 0-2658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9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68 0 0 0,'0'0'635'0'0,"0"-5"408"0"0,0-30 2405 0 0,-43 9 4103 0 0,30 26-6626 0 0,7-1-731 0 0,-1 1-1 0 0,1 0 0 0 0,-1 0 1 0 0,1 0-1 0 0,-1 1 0 0 0,1 0 1 0 0,0 0-1 0 0,-1 1 0 0 0,1 0 1 0 0,0 0-1 0 0,0 1 0 0 0,0-1 1 0 0,0 1-1 0 0,1 0 0 0 0,-1 1-193 0 0,-5 4 51 0 0,0 0 0 0 0,1 1 1 0 0,1 0-1 0 0,-1 1 0 0 0,2 0 0 0 0,-1 0 0 0 0,1 1 0 0 0,1 0 0 0 0,0 1 0 0 0,0-1 1 0 0,1 1-1 0 0,1 0 0 0 0,0 1 0 0 0,1 0 0 0 0,-2 8-51 0 0,0 3 74 0 0,1 1 0 0 0,2 0 0 0 0,0 0 0 0 0,2 0 0 0 0,0 0 0 0 0,2 8-74 0 0,1-26 65 0 0,0 0 0 0 0,0 0 0 0 0,0 0 0 0 0,1-1 0 0 0,0 1 0 0 0,0-1 0 0 0,1 0 0 0 0,0 0 0 0 0,0 0 0 0 0,0 0 1 0 0,0-1-1 0 0,1 1 0 0 0,0-1 0 0 0,0 0 0 0 0,1-1 0 0 0,0 1 0 0 0,-1-1 0 0 0,1 0 0 0 0,1-1 0 0 0,-1 0 0 0 0,0 1 0 0 0,1-2 0 0 0,0 1 0 0 0,-1-1 0 0 0,1 0 0 0 0,0-1 0 0 0,0 1 0 0 0,0-1 0 0 0,0-1 0 0 0,1 1 0 0 0,-1-1 0 0 0,0-1 0 0 0,0 1 0 0 0,0-1 0 0 0,0 0 0 0 0,0-1 0 0 0,0 0 1 0 0,0 0-1 0 0,-1 0 0 0 0,1-1 0 0 0,0 0 0 0 0,-1 0 0 0 0,3-2-65 0 0,13-10 140 0 0,-2-1 1 0 0,0-1 0 0 0,-1-1 0 0 0,0 0-1 0 0,-2-1 1 0 0,0-1 0 0 0,-1-1 0 0 0,-1 0-1 0 0,-1-1 1 0 0,-1-1 0 0 0,-1 0 0 0 0,-1 0-1 0 0,-1-1 1 0 0,-1-1 0 0 0,-1 1-1 0 0,-2-2 1 0 0,2-12-141 0 0,-4 8 399 0 0,-4 30-334 0 0,0 0-87 0 0,1 26-602 0 0,2-3 639 0 0,2-1 0 0 0,1 0 1 0 0,1 0-1 0 0,0 0 1 0 0,2-1-1 0 0,1 0 1 0 0,9 15-16 0 0,-10-22-15 0 0,0-1 0 0 0,1 0 0 0 0,1 0 0 0 0,0-1 0 0 0,0-1 0 0 0,2 0 0 0 0,-1 0 1 0 0,1-1-1 0 0,1-1 0 0 0,-1 0 0 0 0,2-1 0 0 0,-1 0 0 0 0,1-2 0 0 0,0 1 0 0 0,16 3 15 0 0,26 3-3777 0 0,1-9-3836 0 0,-49-4-3073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0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0 0 0,'0'0'835'0'0,"0"0"761"0"0,0 0 349 0 0,0 0-69 0 0,0 0-250 0 0,0 0-297 0 0,0 0-254 0 0,0 0-189 0 0,0 0-129 0 0,0 0-106 0 0,31-6-38 0 0,97-18-23 0 0,-24 18 1014 0 0,78 28 563 0 0,-143-4-872 0 0,-39-18-936 0 0,0 0 99 0 0,0 0 100 0 0,0 0 88 0 0,0 0 25 0 0,-23-19 1012 0 0,-162-186-878 0 0,154 169-869 0 0,2 2-4536 0 0,28 34 1417 0 0,2 1-2788 0 0,2 1 2319 0 0,-3-2 3429 0 0,3 0-6109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0,'0'0'1826'0'0,"0"0"309"0"0,0 0-52 0 0,0 0-365 0 0,0 0-403 0 0,0 0-262 0 0,0 0-70 0 0,0 0 35 0 0,2 2 66 0 0,19 40 3605 0 0,-16 41-2982 0 0,-5-66-1506 0 0,-10 53 481 0 0,2-42-3891 0 0,1-2-6974 0 0,6-25 3081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7906 0 0,'0'0'3272'0'0,"0"0"-2015"0"0,0 0-385 0 0,0 0-232 0 0,0 0-144 0 0,0 0-160 0 0,0 0-352 0 0,0 0-192 0 0,0 0-72 0 0,0 0-64 0 0,0 0-64 0 0,0 0-368 0 0,0 0-633 0 0,0 0-1391 0 0,64 96-2481 0 0,-51-85 2024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7370 0 0,'0'0'1248'0'0,"0"0"-151"0"0,0 0 38 0 0,0 0 196 0 0,0 0 118 0 0,0 0-146 0 0,0 0-295 0 0,0 0-280 0 0,0 0-233 0 0,0 0-191 0 0,0 0-143 0 0,0 0-92 0 0,-25 22-57 0 0,-75 68-37 0 0,75-51-112 0 0,28-34 126 0 0,-1-1-1 0 0,1 0 1 0 0,0 0 0 0 0,0 0 0 0 0,1 0 0 0 0,-1 0 0 0 0,1 0-1 0 0,-1-1 1 0 0,1 0 0 0 0,0 0 0 0 0,1 0 0 0 0,-1 0 0 0 0,0-1-1 0 0,1 0 1 0 0,-1 1 0 0 0,1-2 0 0 0,0 1 0 0 0,0 0 0 0 0,0-1-1 0 0,0 0 1 0 0,2 0 11 0 0,3 3-16 0 0,50 12-55 0 0,-47-13 62 0 0,0 0 1 0 0,0 1-1 0 0,0 0 0 0 0,-1 1 1 0 0,1 0-1 0 0,-1 1 1 0 0,0 0-1 0 0,8 7 9 0 0,-18-11 34 0 0,-1 1 0 0 0,0 0 0 0 0,1 0 0 0 0,-1 0 0 0 0,0 0 0 0 0,0 0-1 0 0,-1 0 1 0 0,1 0 0 0 0,0 0 0 0 0,-1 1 0 0 0,0-1 0 0 0,0 0 0 0 0,0 0 0 0 0,0 0 0 0 0,-1 1 0 0 0,1-1 0 0 0,-1 0 0 0 0,0 0 0 0 0,0 0-1 0 0,0 0 1 0 0,0 0 0 0 0,0 0 0 0 0,0 0 0 0 0,-1 0 0 0 0,0-1 0 0 0,0 1 0 0 0,1-1 0 0 0,-1 1 0 0 0,-1-1 0 0 0,1 1 0 0 0,0-1 0 0 0,-1 0-1 0 0,1 0 1 0 0,-1 0 0 0 0,1 0 0 0 0,-1-1 0 0 0,0 1 0 0 0,0-1 0 0 0,-1 1-34 0 0,-12 8 31 0 0,0-1-1 0 0,0-1 1 0 0,-1 0 0 0 0,0-1-1 0 0,-1-1 1 0 0,0 0 0 0 0,1-2-1 0 0,-2 0 1 0 0,1-1 0 0 0,0 0-1 0 0,-1-2 1 0 0,-6 0-31 0 0,-16-13-1710 0 0,31 3-1490 0 0,1-3-3428 0 0,5 4-682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5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209 379 1072 0 0,'0'0'2458'0'0,"0"0"-774"0"0,0 0-223 0 0,0 0 67 0 0,0 0 198 0 0,0 0 106 0 0,0 0-130 0 0,0 0-278 0 0,0 0-278 0 0,0 0-286 0 0,0 0-240 0 0,0 0-201 0 0,0 0-148 0 0,-31 21-105 0 0,-98 67-67 0 0,127-87-97 0 0,-1 0-1 0 0,0 1 1 0 0,1-1 0 0 0,-1 1-1 0 0,1-1 1 0 0,-1 1 0 0 0,1 0 0 0 0,0 0-1 0 0,0 0 1 0 0,0 0 0 0 0,0 0-1 0 0,0 0 1 0 0,0 1 0 0 0,1-1-1 0 0,-1 1 1 0 0,1-1 0 0 0,0 1 0 0 0,-1-1-1 0 0,1 1 1 0 0,0 0 0 0 0,1 0-1 0 0,-1 0 1 0 0,0-1 0 0 0,1 3-2 0 0,-1 3-10 0 0,0-3-31 0 0,0-1 1 0 0,0 0 0 0 0,0 1 0 0 0,1-1 0 0 0,0 0-1 0 0,-1 1 1 0 0,2-1 0 0 0,-1 0 0 0 0,0 1 0 0 0,1-1-1 0 0,0 0 1 0 0,0 1 0 0 0,0-1 0 0 0,0 0 0 0 0,1 0-1 0 0,0 0 1 0 0,0 0 0 0 0,0 0 0 0 0,0 0 0 0 0,1-1-1 0 0,-1 1 1 0 0,1-1 0 0 0,0 1 0 0 0,0-1 0 0 0,0 0-1 0 0,0 0 1 0 0,1-1 0 0 0,2 3 40 0 0,88 31-4071 0 0,60-36-8684 0 0,-132-3 12208 0 0</inkml:trace>
  <inkml:trace contextRef="#ctx0" brushRef="#br0" timeOffset="248.474">675 486 0 0 0,'0'0'2559'0'0,"0"0"286"0"0,0 0-215 0 0,0 0-355 0 0,0 0-387 0 0,0 0-326 0 0,0 0-267 0 0,0 0-218 0 0,0 0-159 0 0,0 0-157 0 0,0 0-154 0 0,0 0-152 0 0,0 0-127 0 0,-27 30-112 0 0,-78 94-72 0 0,85-75-30 0 0,27-42-59 0 0,-1 1 0 0 0,2-1 1 0 0,-1 0-1 0 0,1-1 0 0 0,0 0 1 0 0,0 0-1 0 0,1-1 1 0 0,-1 0-1 0 0,1 0 0 0 0,1-1 1 0 0,-1 0-1 0 0,0-1 0 0 0,1 0 1 0 0,0 0-1 0 0,0-1 1 0 0,0 0-1 0 0,0-1 0 0 0,0 0 1 0 0,0-1-1 0 0,0 0 0 0 0,0 0 1 0 0,0-1-1 0 0,9-2-55 0 0,-12 3 72 0 0,1 1 1 0 0,0-1-1 0 0,0-1 0 0 0,0 0 1 0 0,0 0-1 0 0,-1 0 0 0 0,1-1 0 0 0,0 0 1 0 0,-1-1-1 0 0,0 1 0 0 0,1-1 0 0 0,-1-1 1 0 0,0 1-1 0 0,-1-1 0 0 0,1-1 1 0 0,-1 1-1 0 0,1-1 0 0 0,-1 0 0 0 0,-1-1 1 0 0,1 1-1 0 0,-1-1 0 0 0,0 0 0 0 0,0 0 1 0 0,-1-1-1 0 0,0 0 0 0 0,0 1 1 0 0,0-1-1 0 0,-1-1 0 0 0,0 1 0 0 0,0 0 1 0 0,-1-1-1 0 0,0 1 0 0 0,0-1 0 0 0,-1 0 1 0 0,0 0-1 0 0,0-3-72 0 0,-2 2-56 0 0,1 1-1 0 0,-1-1 1 0 0,0 1-1 0 0,0 0 1 0 0,-1-1-1 0 0,-1 1 1 0 0,1 0 0 0 0,-1 0-1 0 0,0 1 1 0 0,-1-1-1 0 0,-4-6 57 0 0,4 8-326 0 0,-1-1 0 0 0,0 1 0 0 0,0 0 0 0 0,0 1 0 0 0,-1-1-1 0 0,1 1 1 0 0,-1 0 0 0 0,-1 1 0 0 0,1-1 0 0 0,-1 1 0 0 0,0 1 0 0 0,-6-4 326 0 0,5 4-947 0 0,-18-8-2418 0 0,8 7-3567 0 0,8 3-839 0 0</inkml:trace>
  <inkml:trace contextRef="#ctx0" brushRef="#br0" timeOffset="613.38">1039 703 8874 0 0,'0'0'2066'0'0,"0"0"-742"0"0,0 0-80 0 0,0 0 118 0 0,0 0-26 0 0,0 0-162 0 0,0 0-227 0 0,0 0-211 0 0,0 0-148 0 0,0 0-149 0 0,0 0-142 0 0,0 0-78 0 0,33-29-74 0 0,98-93-40 0 0,-68 53 21 0 0,14-15-168 0 0,-75 85-3 0 0,-1 0 0 0 0,1 0-1 0 0,-1-1 1 0 0,0 1 0 0 0,1 1-1 0 0,-1-1 1 0 0,0 0-1 0 0,0 0 1 0 0,1 0 0 0 0,-1 1-1 0 0,0-1 1 0 0,0 0 0 0 0,0 1-1 0 0,-1-1 1 0 0,1 1-1 0 0,0-1 1 0 0,-1 1 0 0 0,1 0-1 0 0,-1-1 1 0 0,1 1 0 0 0,-1 0-1 0 0,1-1 1 0 0,-1 1-1 0 0,0 0 1 0 0,0-1 0 0 0,0 1-1 0 0,0 0 1 0 0,0-1-1 0 0,-1 1 1 0 0,1 0 0 0 0,0-1-1 0 0,-1 1 1 0 0,1 0 45 0 0,0 0-43 0 0,-1 2 75 0 0,1 0 1 0 0,0 1-1 0 0,0-1 0 0 0,0 0 0 0 0,1 0 1 0 0,-1 1-1 0 0,1-1 0 0 0,0 0 0 0 0,0 0 1 0 0,1 0-1 0 0,-1 0 0 0 0,1 0 0 0 0,0-1 1 0 0,0 1-1 0 0,0 0 0 0 0,0-1 0 0 0,1 1 1 0 0,-1-1-1 0 0,1 0 0 0 0,0 0 0 0 0,0 0 1 0 0,0 0-1 0 0,1 0 0 0 0,-1-1 0 0 0,0 1 1 0 0,1-1-1 0 0,0 0 0 0 0,0 0 0 0 0,-1-1 1 0 0,1 1-1 0 0,0-1 0 0 0,0 1 0 0 0,0-1 1 0 0,1-1-1 0 0,-1 1 0 0 0,0 0 0 0 0,0-1 1 0 0,0 0-1 0 0,2 0-32 0 0,2-2 197 0 0,0 0 0 0 0,0 0 0 0 0,0 0 0 0 0,0-1 0 0 0,-1-1 0 0 0,1 1 1 0 0,-1-1-1 0 0,0 0 0 0 0,0-1 0 0 0,0 0 0 0 0,-1 0 0 0 0,1 0 0 0 0,-1-1 0 0 0,-1 0 1 0 0,1 0-1 0 0,-1 0 0 0 0,0-1 0 0 0,0 0 0 0 0,-1 0 0 0 0,0 0 0 0 0,0 0 0 0 0,0-2-197 0 0,39-50-1060 0 0,-25 44-2077 0 0,-11 11-659 0 0,0 1-3586 0 0,0 3-2237 0 0</inkml:trace>
  <inkml:trace contextRef="#ctx0" brushRef="#br0" timeOffset="932.245">2124 328 12331 0 0,'0'0'3140'0'0,"0"0"-1415"0"0,0 0-700 0 0,0 0-158 0 0,0 0-80 0 0,0 0-107 0 0,0 0-146 0 0,0 0-161 0 0,0 0-134 0 0,0 0-98 0 0,0 0-68 0 0,0 0-47 0 0,0 0-16 0 0,-28 18-28 0 0,-84 57-46 0 0,84-44-180 0 0,29-29 223 0 0,0 0 0 0 0,1-1 0 0 0,-1 1 1 0 0,0-1-1 0 0,1 1 0 0 0,-1-1 0 0 0,1 0 1 0 0,-1 0-1 0 0,1 1 0 0 0,-1-1 0 0 0,1 0 1 0 0,0 0-1 0 0,0-1 0 0 0,0 1 0 0 0,-1 0 1 0 0,1-1-1 0 0,0 1 0 0 0,0-1 0 0 0,0 1 1 0 0,0-1-1 0 0,0 0 0 0 0,0 0 0 0 0,0 0 1 0 0,1 0 20 0 0,4 1-32 0 0,80 15-107 0 0,-84-14 167 0 0,0 0-1 0 0,0 1 0 0 0,-1-1 0 0 0,1 1 0 0 0,-1-1 0 0 0,0 1 0 0 0,1 0 1 0 0,-1 0-1 0 0,0 0 0 0 0,-1 0 0 0 0,1 0 0 0 0,-1 0 0 0 0,1 1 0 0 0,-1-1 0 0 0,0 0 1 0 0,0 1-1 0 0,0-1 0 0 0,-1 1 0 0 0,1-1 0 0 0,-1 1 0 0 0,0 0 0 0 0,0-1 0 0 0,0 1 1 0 0,-1-1-1 0 0,1 1 0 0 0,-1-1 0 0 0,1 1 0 0 0,-1-1 0 0 0,-1 1 0 0 0,1-1 1 0 0,0 0-1 0 0,-1 0 0 0 0,1 1 0 0 0,-1-1 0 0 0,0 0-27 0 0,-13 13 88 0 0,-1 0 0 0 0,0-2 1 0 0,-1 1-1 0 0,-1-2 0 0 0,0 0 0 0 0,-1-2 0 0 0,0 0 0 0 0,-8 3-87 0 0,-58 27-770 0 0,49-30-3442 0 0,29-10-1325 0 0,3-1-5520 0 0</inkml:trace>
  <inkml:trace contextRef="#ctx0" brushRef="#br0" timeOffset="1185.745">2553 159 16564 0 0,'0'0'1133'0'0,"0"0"-531"0"0,0 0-6 0 0,0 0 211 0 0,0 0 97 0 0,0 0-81 0 0,0 0-218 0 0,-2 35-234 0 0,-5 111-156 0 0,-12-8-107 0 0,14-29-518 0 0,4-86-3150 0 0,1 0-3794 0 0,0-11 2195 0 0,0-9-1086 0 0</inkml:trace>
  <inkml:trace contextRef="#ctx0" brushRef="#br0" timeOffset="1432.99">2265 438 7050 0 0,'0'0'1136'0'0,"0"0"-656"0"0,0 0-168 0 0,0 0-104 0 0,0 0-32 0 0,0 0-8 0 0,212-14 0 0 0,-179 14-16 0 0,0 0-24 0 0,1 0-104 0 0,-1 3-320 0 0,0 5-600 0 0,-2-5-1329 0 0,-5 1-1439 0 0,-11 0 743 0 0</inkml:trace>
  <inkml:trace contextRef="#ctx0" brushRef="#br0" timeOffset="1584.449">2991 416 6913 0 0,'0'0'2600'0'0,"0"0"-499"0"0,0 0-192 0 0,0 0-154 0 0,0 0-253 0 0,0 0-301 0 0,0 0-354 0 0,0 0-314 0 0,0 0-188 0 0,0 0-151 0 0,0 0-94 0 0,-34 19-40 0 0,-104 57-44 0 0,80-34-122 0 0,57-41 88 0 0,0 0 0 0 0,0 0 0 0 0,0 0 0 0 0,0-1 0 0 0,1 1 0 0 0,-1 0 0 0 0,0 1 0 0 0,0-1 0 0 0,1 0 0 0 0,-1 0 0 0 0,0 0 0 0 0,1 0 0 0 0,-1 0 0 0 0,1 1 0 0 0,0-1 0 0 0,-1 0 0 0 0,1 1 0 0 0,0-1 0 0 0,0 0 0 0 0,0 0 0 0 0,0 1 0 0 0,0-1 0 0 0,0 0 0 0 0,0 1 0 0 0,0-1 0 0 0,1 0 0 0 0,-1 0 0 0 0,0 1 0 0 0,1-1 0 0 0,-1 0 0 0 0,1 0 0 0 0,-1 0 0 0 0,1 1 0 0 0,0-1 0 0 0,-1 0 0 0 0,1 0 0 0 0,0 0 0 0 0,0 0 0 0 0,0 0 0 0 0,0 0 0 0 0,0 0 0 0 0,0-1 0 0 0,0 1 0 0 0,0 0 0 0 0,0-1 0 0 0,0 1 0 0 0,0 0 0 0 0,1-1 0 0 0,-1 1 0 0 0,0-1 0 0 0,0 0 0 0 0,1 1 0 0 0,-1-1 0 0 0,0 0 0 0 0,0 0 0 0 0,1 0 0 0 0,-1 0 0 0 0,0 0 0 0 0,1 0 18 0 0,16 0 60 0 0,-1-1 1 0 0,1 0-1 0 0,0-1 1 0 0,0-1-1 0 0,-1-1 0 0 0,0-1 1 0 0,0 0-1 0 0,16-8-60 0 0,61-15 1023 0 0,-37 21-171 0 0,-35 51-1035 0 0,0-33-3980 0 0,7-14-8416 0 0,-22 2 8238 0 0</inkml:trace>
  <inkml:trace contextRef="#ctx0" brushRef="#br0" timeOffset="1833.523">3272 534 24 0 0,'0'0'2168'0'0,"0"0"-236"0"0,0 0 159 0 0,0 0 146 0 0,0 0-79 0 0,0 0-161 0 0,0 0-233 0 0,0 0-189 0 0,0 0-139 0 0,0 0-218 0 0,0 0-288 0 0,0 0-249 0 0,0 0-169 0 0,24 1-140 0 0,72-1-90 0 0,-34-18 78 0 0,-48 9-274 0 0,60-20 41 0 0,-51 73-464 0 0,-19-40 283 0 0,1-1 1 0 0,-1 0 0 0 0,0 0 0 0 0,1 0 0 0 0,-1 0 0 0 0,1-1-1 0 0,0 0 1 0 0,0 0 0 0 0,0 0 0 0 0,0-1 0 0 0,0 1 0 0 0,0-1 0 0 0,1 0-1 0 0,-1-1 1 0 0,0 1 0 0 0,0-1 0 0 0,1 0 0 0 0,-1-1 0 0 0,0 1-1 0 0,1-1 1 0 0,-1 0 0 0 0,0 0 53 0 0,55-22-3454 0 0,-29-4-7036 0 0,-24 19 3991 0 0</inkml:trace>
  <inkml:trace contextRef="#ctx0" brushRef="#br0" timeOffset="2087.948">4128 0 15859 0 0,'0'0'1602'0'0,"0"0"-710"0"0,0 0-36 0 0,0 0 294 0 0,0 0 145 0 0,0 0-115 0 0,0 0-276 0 0,0 0-287 0 0,0 0-211 0 0,3 37-135 0 0,5 117-115 0 0,-23-2 35 0 0,10-120-605 0 0,2 1 0 0 0,2 0 1 0 0,0 0-1 0 0,3 0 0 0 0,4 27 414 0 0,-2-47-916 0 0,3 16-891 0 0,-10-16-9370 0 0,1-13 1767 0 0</inkml:trace>
  <inkml:trace contextRef="#ctx0" brushRef="#br0" timeOffset="2334.449">3836 361 7154 0 0,'0'0'3936'0'0,"0"0"-2343"0"0,0 0-201 0 0,0 0-128 0 0,0 0-232 0 0,0 0-207 0 0,202-11-225 0 0,-167 11-216 0 0,6 0-112 0 0,-3 0-104 0 0,7 0-104 0 0,-5 0-240 0 0,4 4-792 0 0,-12-4-2625 0 0,-14 0-8354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4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1 2561 0 0,'0'0'2759'0'0,"0"0"-860"0"0,0 0-423 0 0,0 0-34 0 0,0 0 142 0 0,0 0 99 0 0,0 0-118 0 0,0 0-276 0 0,0 0-290 0 0,0 0-252 0 0,0 0-184 0 0,0 0-102 0 0,-5 34-90 0 0,-15 109-82 0 0,18-129-232 0 0,0 0-1 0 0,1 0 1 0 0,0 1-1 0 0,1-1 0 0 0,0 0 1 0 0,1 0-1 0 0,1 0 1 0 0,3 11-57 0 0,1 3 44 0 0,40 161-582 0 0,-29-151-862 0 0,-3-17-3958 0 0,-12-20 3316 0 0,-1-1-3246 0 0,-1 0 4506 0 0,0 0-3994 0 0</inkml:trace>
  <inkml:trace contextRef="#ctx0" brushRef="#br0" timeOffset="184.391">1 288 5881 0 0,'0'0'1425'0'0,"0"0"-345"0"0,0 0-29 0 0,0 0 122 0 0,0 0 40 0 0,0 0-115 0 0,31-3-220 0 0,102-9-215 0 0,120 8-26 0 0,-182 4-2749 0 0,-25 0-4080 0 0,-32 0-603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3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2 365 0 0 0,'0'0'477'0'0,"0"0"425"0"0,0 0 185 0 0,0 0 52 0 0,0 3-8 0 0,-2 12-22 0 0,2-11-55 0 0,0-4-39 0 0,9-5 3263 0 0,0-4-3657 0 0,-1 0 1 0 0,1 0-1 0 0,-2-1 0 0 0,1 1 1 0 0,-1-2-1 0 0,-1 1 0 0 0,0-1 0 0 0,0 0 1 0 0,3-11-622 0 0,1 1 268 0 0,77-173 400 0 0,-71 142-588 0 0,-16 49-92 0 0,0 2-48 0 0,0 1-63 0 0,0 0-54 0 0,0 0-71 0 0,2 19-419 0 0,33 179 1016 0 0,-33-191-294 0 0,-1 0-1 0 0,1-1 0 0 0,0 0 0 0 0,1 1 0 0 0,-1-1 0 0 0,1 0 0 0 0,1 0 0 0 0,-1 0 0 0 0,1-1 1 0 0,0 1-1 0 0,0-1 0 0 0,1 0 0 0 0,-1 0 0 0 0,1 0 0 0 0,0-1 0 0 0,1 0 0 0 0,-1 0 0 0 0,1 0 1 0 0,-1-1-1 0 0,1 1 0 0 0,0-1 0 0 0,1-1 0 0 0,-1 1 0 0 0,0-1 0 0 0,1 0 0 0 0,-1 0 0 0 0,1-1 1 0 0,0 0-1 0 0,-1 0 0 0 0,1-1 0 0 0,0 0 0 0 0,0 0 0 0 0,1-1-54 0 0,5-5 184 0 0,0-1 0 0 0,-1-1 0 0 0,1 0 0 0 0,-2-1 0 0 0,1 0-1 0 0,-1 0 1 0 0,-1-2 0 0 0,0 1 0 0 0,0-1 0 0 0,-1-1 0 0 0,0 1 0 0 0,-1-1 0 0 0,-1-1 0 0 0,0 0-1 0 0,0 0 1 0 0,-1 0 0 0 0,0-4-184 0 0,13-58-56 0 0,-21 43-3024 0 0,-4 24-2556 0 0,1 5-1114 0 0,1 2-502 0 0</inkml:trace>
  <inkml:trace contextRef="#ctx0" brushRef="#br0" timeOffset="283.966">862 85 5913 0 0,'0'0'1034'0'0,"0"0"71"0"0,0 0 210 0 0,0 0 304 0 0,0 0 119 0 0,0 0-204 0 0,0 0-394 0 0,0 0-359 0 0,0 0-244 0 0,-7 32-152 0 0,-18 98-81 0 0,25-129-290 0 0,-1 1 1 0 0,0-1-1 0 0,1 1 0 0 0,-1-1 0 0 0,1 1 1 0 0,-1-1-1 0 0,1 1 0 0 0,-1 0 0 0 0,1-1 1 0 0,0 1-1 0 0,0-1 0 0 0,0 1 0 0 0,0 0 1 0 0,0-1-1 0 0,1 1 0 0 0,-1 0 1 0 0,0-1-1 0 0,1 1 0 0 0,-1-1 0 0 0,1 1 1 0 0,-1-1-1 0 0,1 1 0 0 0,0-1 0 0 0,0 1 1 0 0,-1-1-1 0 0,1 0 0 0 0,0 1 0 0 0,1-1 1 0 0,-1 0-1 0 0,0 0 0 0 0,0 0 0 0 0,0 0 1 0 0,1 0-1 0 0,-1 0 0 0 0,1 1-14 0 0,3 0 119 0 0,3 2 22 0 0,-1-1 1 0 0,1 0-1 0 0,0-1 1 0 0,0 0 0 0 0,-1 0-1 0 0,1-1 1 0 0,0 0-1 0 0,1 0 1 0 0,-1-1 0 0 0,0 0-1 0 0,0 0 1 0 0,0-1 0 0 0,0 0-1 0 0,0 0 1 0 0,0-1-1 0 0,0 0 1 0 0,-1-1 0 0 0,1 0-1 0 0,0 0 1 0 0,-1 0 0 0 0,0-1-1 0 0,0 0 1 0 0,0 0-1 0 0,0-1 1 0 0,-1 0 0 0 0,0 0-1 0 0,0-1 1 0 0,0 1 0 0 0,-1-1-1 0 0,0-1 1 0 0,0 1-1 0 0,0-1 1 0 0,-1 0 0 0 0,0 0-1 0 0,0 0 1 0 0,2-6-142 0 0,-5 9 7 0 0,1-1-1 0 0,-1 0 1 0 0,0 1 0 0 0,-1-1-1 0 0,1 0 1 0 0,-1 0 0 0 0,0 1-1 0 0,0-1 1 0 0,0 0 0 0 0,-1 0-1 0 0,0 0 1 0 0,0 1 0 0 0,0-1-1 0 0,0 0 1 0 0,-1 1 0 0 0,0-1-1 0 0,0 1 1 0 0,0 0 0 0 0,0 0-1 0 0,-1-1 1 0 0,1 2 0 0 0,-1-1-1 0 0,0 0 1 0 0,-1 0 0 0 0,1 1-1 0 0,0 0 1 0 0,-3-2-7 0 0,-77-31-3399 0 0,42 32-1134 0 0,13 5-3310 0 0,14 2 317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9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17 0 0 0,'0'0'1628'0'0,"0"0"66"0"0,0 0-224 0 0,0 0-354 0 0,0 0-264 0 0,0-4-104 0 0,-3-9-80 0 0,3 14-572 0 0,0-1 0 0 0,0 0 0 0 0,0 1 0 0 0,0-1 1 0 0,0 0-1 0 0,0 0 0 0 0,0 1 0 0 0,0-1 0 0 0,0 0 0 0 0,0 1 1 0 0,0-1-1 0 0,0 0 0 0 0,0 0 0 0 0,-1 1 0 0 0,1-1 1 0 0,0 0-1 0 0,0 0 0 0 0,0 1 0 0 0,0-1 0 0 0,0 0 0 0 0,-1 0 1 0 0,1 1-1 0 0,0-1 0 0 0,0 0 0 0 0,-1 0 0 0 0,1 0 0 0 0,0 0 1 0 0,0 1-1 0 0,-1-1 0 0 0,1 0 0 0 0,0 0 0 0 0,0 0 0 0 0,-1 0 1 0 0,1 0-1 0 0,0 0 0 0 0,-1 0 0 0 0,1 0 0 0 0,0 0 0 0 0,0 0 1 0 0,-1 0-1 0 0,1 0 0 0 0,0 0 0 0 0,-1 0 0 0 0,1 0 1 0 0,0 0-1 0 0,0 0 0 0 0,-1 0 0 0 0,1 0 0 0 0,0 0 0 0 0,0 0 1 0 0,-1 0-1 0 0,1-1 0 0 0,0 1 0 0 0,0 0 0 0 0,-1 0 0 0 0,1 0 1 0 0,0 0-97 0 0,-8 43 2519 0 0,11-29-4230 0 0,3-3-3284 0 0,0-10-4476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1400 0 0,'0'0'2616'0'0,"0"0"-481"0"0,0 0-67 0 0,0 0 158 0 0,0 0 93 0 0,0 0-120 0 0,0 0-422 0 0,0 0-501 0 0,0 0-416 0 0,0 0-329 0 0,0 0-215 0 0,0 0-67 0 0,0 0 39 0 0,-2 5 82 0 0,-1 3-256 0 0,1 1 1 0 0,0-1-1 0 0,1 1 0 0 0,0 0 1 0 0,0-1-1 0 0,1 1 1 0 0,0 0-1 0 0,0 0 1 0 0,1 0-1 0 0,1-1 1 0 0,-1 1-1 0 0,3 7-114 0 0,3 34 227 0 0,16 497 428 0 0,-23-547-638 0 0,16-23 34 0 0,0 3-47 0 0,1 0 1 0 0,2 1-1 0 0,-1 1 0 0 0,2 1 1 0 0,0 0-1 0 0,1 2 1 0 0,20-11-5 0 0,109-48-51 0 0,-78 62-28 0 0,-71 12 76 0 0,1 0 1 0 0,-1 1-1 0 0,1-1 1 0 0,-1 0 0 0 0,1 0-1 0 0,-1 1 1 0 0,1-1-1 0 0,-1 1 1 0 0,1 0-1 0 0,-1-1 1 0 0,0 1-1 0 0,1 0 1 0 0,-1 0 0 0 0,0 0-1 0 0,0 0 1 0 0,1 0-1 0 0,-1 0 1 0 0,0 0-1 0 0,0 0 1 0 0,0 0 0 0 0,0 1-1 0 0,-1-1 1 0 0,1 0-1 0 0,0 1 1 0 0,0-1-1 0 0,-1 0 1 0 0,1 1 0 0 0,-1-1-1 0 0,1 1 1 0 0,-1-1-1 0 0,0 1 1 0 0,1-1-1 0 0,-1 1 1 0 0,0-1 0 0 0,0 1-1 0 0,0 0 1 0 0,0-1-1 0 0,0 1 1 0 0,-1-1-1 0 0,1 1 1 0 0,0-1-1 0 0,-1 2 4 0 0,-3 7-6 0 0,-1 0 0 0 0,0 1 1 0 0,0-2-1 0 0,-1 1 1 0 0,0 0-1 0 0,-1-1 0 0 0,0-1 1 0 0,0 1-1 0 0,-1-1 1 0 0,0 0-1 0 0,-1-1 1 0 0,0 0-1 0 0,0 0 0 0 0,0-1 1 0 0,-1 0-1 0 0,-3 2 5 0 0,-16 10-165 0 0,0 0 1 0 0,-1-2-1 0 0,-1-1 0 0 0,0-2 1 0 0,-1-1-1 0 0,-24 5 165 0 0,-17-12-1280 0 0,72-5 1116 0 0,0 0 1 0 0,-1-1-1 0 0,1 1 1 0 0,0-1 0 0 0,0 1-1 0 0,0-1 1 0 0,0 1-1 0 0,0-1 1 0 0,0 0 0 0 0,0 0-1 0 0,0 1 1 0 0,0-1-1 0 0,0 0 1 0 0,0 0-1 0 0,1 0 1 0 0,-1 0 0 0 0,0 0-1 0 0,1 0 1 0 0,-1 0-1 0 0,0 0 1 0 0,1-1-1 0 0,-1 1 1 0 0,1 0 0 0 0,0 0-1 0 0,-1 0 1 0 0,1 0-1 0 0,0-1 1 0 0,0 1 0 0 0,0 0-1 0 0,0 0 1 0 0,0-1-1 0 0,0 1 1 0 0,0 0-1 0 0,0 0 1 0 0,0-1 0 0 0,1 1-1 0 0,-1 0 1 0 0,0 0-1 0 0,1 0 1 0 0,-1 0 0 0 0,1 0-1 0 0,0-1 1 0 0,-1 1-1 0 0,1 0 1 0 0,0 0-1 0 0,-1 0 1 0 0,1 0 0 0 0,0 1-1 0 0,0-1 1 0 0,0 0-1 0 0,0 0 1 0 0,1 0 163 0 0,62-50-11153 0 0,-47 39 10394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1 404 0 0 0,'0'0'469'0'0,"0"0"1072"0"0,0 0 514 0 0,0 0 184 0 0,0 0-3 0 0,0 0-156 0 0,0 0-221 0 0,0 0-219 0 0,0 0-210 0 0,0 0-178 0 0,31 11-124 0 0,100 29-118 0 0,-129-39-958 0 0,1 0 0 0 0,-1 0 0 0 0,0 0-1 0 0,1-1 1 0 0,-1 1 0 0 0,1 0 0 0 0,-1-1 0 0 0,1 1 0 0 0,-1-1 0 0 0,1 0 0 0 0,0 0 0 0 0,-1 0 0 0 0,1 0 0 0 0,-1-1 0 0 0,1 1 0 0 0,-1-1 0 0 0,1 0 0 0 0,-1 1-1 0 0,1-1 1 0 0,-1 0 0 0 0,1 0 0 0 0,-1 0 0 0 0,0-1 0 0 0,0 1 0 0 0,1-1-52 0 0,5-4 271 0 0,10-6-133 0 0,-1-1 0 0 0,0 0 0 0 0,-1-2 0 0 0,0 1 0 0 0,-1-2 0 0 0,-1 0 0 0 0,-1-1 0 0 0,0-1 0 0 0,-1 0 0 0 0,-1 0 0 0 0,0-1 0 0 0,-2 0 0 0 0,0-1 0 0 0,-1 0 0 0 0,-1-1 0 0 0,-1 0 0 0 0,-1 0 0 0 0,-1 0 0 0 0,-1 0 0 0 0,1-11-138 0 0,-5 29-42 0 0,1 0 1 0 0,-1 0-1 0 0,0 1 0 0 0,1-1 1 0 0,-1 0-1 0 0,-1 1 1 0 0,1-1-1 0 0,0 0 1 0 0,0 1-1 0 0,-1 0 0 0 0,0-1 1 0 0,1 1-1 0 0,-1 0 1 0 0,0 0-1 0 0,0 0 1 0 0,0 0-1 0 0,0 0 0 0 0,-1 0 1 0 0,1 1-1 0 0,0-1 1 0 0,-1 1-1 0 0,1-1 1 0 0,-1 1-1 0 0,0 0 0 0 0,1 0 1 0 0,-1 0-1 0 0,0 0 1 0 0,0 1-1 0 0,1-1 1 0 0,-1 1-1 0 0,0 0 0 0 0,0 0 1 0 0,0 0-1 0 0,0 0 1 0 0,0 0-1 0 0,1 0 1 0 0,-1 1-1 0 0,0 0 0 0 0,0-1 1 0 0,1 1-1 0 0,-1 0 1 0 0,0 0-1 0 0,1 0 1 0 0,-1 1-1 0 0,1-1 0 0 0,-1 1 1 0 0,1-1-1 0 0,0 1 1 0 0,0 0-1 0 0,-1 0 1 0 0,1 0-1 0 0,1 0 0 0 0,-2 1 42 0 0,-3 1-26 0 0,0 0-1 0 0,0 1 1 0 0,0 0-1 0 0,1 0 1 0 0,0 0-1 0 0,0 1 1 0 0,0 0-1 0 0,1 0 1 0 0,-1 0-1 0 0,1 1 1 0 0,1-1-1 0 0,-1 1 1 0 0,1 0-1 0 0,1 0 1 0 0,-1 0-1 0 0,1 0 1 0 0,0 0-1 0 0,1 1 1 0 0,-1-1-1 0 0,2 1 1 0 0,-1-1-1 0 0,1 1 1 0 0,0-1-1 0 0,1 3 27 0 0,1-6 10 0 0,2 1 0 0 0,-1-1 0 0 0,0 1 0 0 0,1-1 0 0 0,0 0 0 0 0,0 0 0 0 0,0-1-1 0 0,0 1 1 0 0,1-1 0 0 0,-1 0 0 0 0,1 0 0 0 0,0 0 0 0 0,0-1 0 0 0,0 0 0 0 0,0 0 0 0 0,0 0-1 0 0,0-1 1 0 0,1 1 0 0 0,-1-1 0 0 0,1 0 0 0 0,-1-1 0 0 0,1 1 0 0 0,5-1-10 0 0,0 2 20 0 0,183 28 686 0 0,-192-29-691 0 0,0 0 0 0 0,0 0 0 0 0,0 0 1 0 0,0 0-1 0 0,0 0 0 0 0,0 0 0 0 0,-1 0 0 0 0,1 0 0 0 0,0 1 1 0 0,-1-1-1 0 0,1 1 0 0 0,-1-1 0 0 0,0 1 0 0 0,1 0 0 0 0,-1-1 1 0 0,0 1-1 0 0,0 0 0 0 0,0 0 0 0 0,0 0 0 0 0,0 0 0 0 0,-1 0 1 0 0,1 0-1 0 0,0 0 0 0 0,-1 0 0 0 0,0 0 0 0 0,1 0 0 0 0,-1 0 1 0 0,0 1-1 0 0,0-1 0 0 0,0 0 0 0 0,-1 0 0 0 0,1 0 0 0 0,0 0 1 0 0,-1 0-1 0 0,1 0-15 0 0,-31 73 188 0 0,23-60-294 0 0,3-6-842 0 0,-13 29 1133 0 0,16-26-4590 0 0,5-1-4880 0 0,-2-8 1743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0 796 1296 0 0,'0'0'2241'0'0,"0"0"-858"0"0,0 0-362 0 0,0 0 289 0 0,0 0 412 0 0,0 0 303 0 0,0 0 132 0 0,0 0-141 0 0,0 0-234 0 0,0 0-260 0 0,36 10-285 0 0,109 26-258 0 0,-89-37-208 0 0,-49-3-689 0 0,1 1 0 0 0,-1-1 0 0 0,1 0-1 0 0,-1-1 1 0 0,-1 0 0 0 0,1 0 0 0 0,-1 0 0 0 0,1-1 0 0 0,-2 0 0 0 0,1 0 0 0 0,-1 0 0 0 0,1-1 0 0 0,-2 0-1 0 0,1 0 1 0 0,-1 0 0 0 0,0 0 0 0 0,-1-1 0 0 0,0 0 0 0 0,0 1 0 0 0,0-1 0 0 0,-1 0 0 0 0,0-1-1 0 0,-1 1 1 0 0,0 0 0 0 0,0 0 0 0 0,-1-1 0 0 0,0-5-82 0 0,-1 11-29 0 0,0 1 0 0 0,0-1 1 0 0,0 0-1 0 0,0 1 0 0 0,0-1 0 0 0,-1 1 1 0 0,0-1-1 0 0,1 1 0 0 0,-1 0 0 0 0,0 0 0 0 0,0-1 1 0 0,0 1-1 0 0,0 1 0 0 0,0-1 0 0 0,-1 0 1 0 0,1 0-1 0 0,-1 1 0 0 0,1 0 0 0 0,-1-1 0 0 0,1 1 1 0 0,-1 0-1 0 0,0 0 0 0 0,1 0 0 0 0,-1 1 1 0 0,0-1-1 0 0,0 1 0 0 0,0-1 0 0 0,0 1 0 0 0,0 0 1 0 0,1 0-1 0 0,-2 0 29 0 0,-3 0-72 0 0,-1 0 0 0 0,1 1 0 0 0,-1 0 1 0 0,1 0-1 0 0,0 0 0 0 0,0 1 0 0 0,0 0 1 0 0,0 1-1 0 0,0-1 0 0 0,0 2 0 0 0,1-1 0 0 0,-2 1 72 0 0,-1 2-132 0 0,1 1-1 0 0,-1 0 0 0 0,1 0 0 0 0,0 1 0 0 0,1 0 1 0 0,0 1-1 0 0,0-1 0 0 0,1 1 0 0 0,0 1 0 0 0,0-1 1 0 0,1 1-1 0 0,1 0 0 0 0,-2 5 133 0 0,3-8-378 0 0,1 0 1 0 0,0 0-1 0 0,1 1 1 0 0,0-1-1 0 0,0 1 1 0 0,0-1-1 0 0,1 1 0 0 0,0-1 1 0 0,1 1-1 0 0,0-1 1 0 0,0 1-1 0 0,0-1 1 0 0,1 2 377 0 0,0-4-351 0 0,0 0 0 0 0,1 0 1 0 0,-1 0-1 0 0,1 0 1 0 0,0 0-1 0 0,1-1 0 0 0,-1 1 1 0 0,1-1-1 0 0,0 0 1 0 0,-1 0-1 0 0,2 0 1 0 0,-1-1-1 0 0,0 0 0 0 0,1 1 1 0 0,0-1-1 0 0,0-1 1 0 0,0 1-1 0 0,0-1 0 0 0,0 0 1 0 0,0 0-1 0 0,1 0 1 0 0,-1-1-1 0 0,2 1 351 0 0,8 1-754 0 0,0 0-1 0 0,1-1 1 0 0,-1-1 0 0 0,1 0 0 0 0,-1-1-1 0 0,1-1 1 0 0,-1 0 0 0 0,1-1 754 0 0,17-6-229 0 0,0-2 0 0 0,0-1 0 0 0,-2-2 0 0 0,1-1 0 0 0,28-18 229 0 0,-46 25-42 0 0,8-2 236 0 0,-1-2 0 0 0,-1-1 0 0 0,0 0 0 0 0,-1-2 0 0 0,0 0-1 0 0,-1-1 1 0 0,-1-1 0 0 0,0 0 0 0 0,-1-2 0 0 0,2-3-194 0 0,-17 20 142 0 0,0 1-1 0 0,0-1 1 0 0,0 0 0 0 0,-1 1-1 0 0,1-1 1 0 0,0 0 0 0 0,0 0-1 0 0,-1 0 1 0 0,1 1 0 0 0,0-1-1 0 0,-1 0 1 0 0,1 0 0 0 0,-1 0-1 0 0,1 0 1 0 0,-1 0 0 0 0,1 0-1 0 0,-1-1 1 0 0,0 1-1 0 0,0 0 1 0 0,1 0 0 0 0,-1 0-1 0 0,0 0 1 0 0,0 0 0 0 0,0 0-1 0 0,0 0 1 0 0,0-1 0 0 0,0 1-1 0 0,-1 0 1 0 0,1 0 0 0 0,0 0-1 0 0,-1 0 1 0 0,1 0 0 0 0,0 0-1 0 0,-1 0 1 0 0,1 0 0 0 0,-1 0-1 0 0,0 0 1 0 0,1 0-1 0 0,-1 0 1 0 0,0 0 0 0 0,1 1-1 0 0,-1-1 1 0 0,0 0 0 0 0,0 0-1 0 0,0 1 1 0 0,0-1 0 0 0,0 0-1 0 0,0 1 1 0 0,0-1 0 0 0,0 1-1 0 0,0-1-141 0 0,-14 2 576 0 0,1 1 0 0 0,-1 1 0 0 0,1 0-1 0 0,0 0 1 0 0,0 1 0 0 0,0 1 0 0 0,0 1-1 0 0,1 0 1 0 0,0 0 0 0 0,0 2 0 0 0,0-1-1 0 0,1 2 1 0 0,-5 3-576 0 0,3-3 430 0 0,8-5-309 0 0,-1-1-77 0 0,0 0 1 0 0,0 1-1 0 0,0 0 0 0 0,1 0 0 0 0,0 0 0 0 0,-1 1 1 0 0,1 0-1 0 0,1 0 0 0 0,-1 1 0 0 0,1-1 0 0 0,0 1 1 0 0,0 0-1 0 0,1 1 0 0 0,0-1 0 0 0,0 1 0 0 0,0 0 1 0 0,1 0-1 0 0,0 0 0 0 0,0 0 0 0 0,1 1 1 0 0,0-1-1 0 0,0 1 0 0 0,0 1-44 0 0,5-6-3 0 0,-1 0-1 0 0,0 1 1 0 0,1-1 0 0 0,0-1-1 0 0,-1 1 1 0 0,1 0 0 0 0,0-1-1 0 0,0 0 1 0 0,1 1 0 0 0,-1-1-1 0 0,0 0 1 0 0,1-1 0 0 0,0 1-1 0 0,-1-1 1 0 0,1 1 0 0 0,0-1-1 0 0,-1 0 1 0 0,1 0 0 0 0,0-1-1 0 0,0 1 1 0 0,0-1 0 0 0,0 0-1 0 0,0 0 1 0 0,0 0 0 0 0,0-1-1 0 0,-1 1 1 0 0,1-1 0 0 0,0 0-1 0 0,3-1 4 0 0,7 2 42 0 0,13-3 29 0 0,-1 0 1 0 0,0-2-1 0 0,0 0 0 0 0,0-2 0 0 0,-1-1 0 0 0,0-1 1 0 0,8-6-72 0 0,102-30 199 0 0,-134 45-210 0 0,1-1 0 0 0,0 0 0 0 0,-1 1 0 0 0,1-1 0 0 0,0 1 0 0 0,-1-1 0 0 0,1 1 0 0 0,0 0 0 0 0,0-1 0 0 0,-1 1 0 0 0,1 0 0 0 0,0 0 0 0 0,0 1 0 0 0,0-1 0 0 0,-1 0 0 0 0,1 0 0 0 0,0 1 0 0 0,-1-1 0 0 0,1 1 0 0 0,0 0 0 0 0,-1-1 0 0 0,1 1 0 0 0,-1 0 0 0 0,1 0 0 0 0,-1 0 0 0 0,1 0 0 0 0,-1 0 0 0 0,0 0 0 0 0,1 1 0 0 0,-1-1 0 0 0,0 0 0 0 0,0 1 0 0 0,0-1 0 0 0,0 1 0 0 0,0-1 0 0 0,0 2 11 0 0,0-2-4 0 0,0 1 1 0 0,0-1 0 0 0,0 0-1 0 0,0 1 1 0 0,0-1 0 0 0,0 0-1 0 0,0 0 1 0 0,0 1 0 0 0,1-1-1 0 0,-1 0 1 0 0,0 0 0 0 0,1-1-1 0 0,-1 1 1 0 0,1 0 0 0 0,-1 0-1 0 0,1-1 1 0 0,-1 1-1 0 0,1-1 1 0 0,-1 1 0 0 0,1-1-1 0 0,0 0 1 0 0,-1 1 0 0 0,1-1-1 0 0,-1 0 1 0 0,1 0 0 0 0,0 0-1 0 0,-1 0 1 0 0,1-1 0 0 0,0 1-1 0 0,-1 0 1 0 0,1-1 0 0 0,-1 1-1 0 0,1-1 1 0 0,0 1 0 0 0,-1-1-1 0 0,1 0 1 0 0,-1 0 0 0 0,0 0-1 0 0,1 1 1 0 0,-1-1 0 0 0,0-1-1 0 0,0 1 1 0 0,1 0 3 0 0,57-53 382 0 0,-33 20-120 0 0,-1 0-1 0 0,-2-2 0 0 0,-2-1 1 0 0,-1 0-1 0 0,2-9-261 0 0,-6 12-12 0 0,3-9-308 0 0,-1-2 0 0 0,-3 0-1 0 0,-2-1 1 0 0,-2 0-1 0 0,-2-1 1 0 0,-2 0 0 0 0,-1 0-1 0 0,-3-1 1 0 0,-3-18 320 0 0,1 65 27 0 0,-1 0 1 0 0,1-1 0 0 0,-1 1-1 0 0,0 0 1 0 0,1-1-1 0 0,-1 1 1 0 0,0-1-1 0 0,0 1 1 0 0,0 0-1 0 0,0-1 1 0 0,0 1-1 0 0,0-1 1 0 0,-1 1-1 0 0,1 0 1 0 0,0-1-1 0 0,-1 1 1 0 0,1-1-1 0 0,-1 1 1 0 0,1 0-1 0 0,-1 0 1 0 0,0-1-1 0 0,1 1 1 0 0,-1 0-1 0 0,0 0 1 0 0,0 0-1 0 0,0 0 1 0 0,0 0-1 0 0,0 0 1 0 0,0 0-1 0 0,0 0 1 0 0,0 0-1 0 0,-1 0 1 0 0,1 1-1 0 0,0-1 1 0 0,0 0-1 0 0,-1 1 1 0 0,1-1-1 0 0,0 1 1 0 0,-1 0-1 0 0,1-1 1 0 0,-1 1-1 0 0,1 0 1 0 0,0 0-1 0 0,-1 0 1 0 0,1 0-1 0 0,-1 0 1 0 0,1 0-1 0 0,-1 0 1 0 0,1 0-1 0 0,0 0 1 0 0,-1 1-1 0 0,1-1 1 0 0,0 1-1 0 0,-1-1 1 0 0,1 1-1 0 0,0 0 1 0 0,-1-1-1 0 0,1 1 1 0 0,0 0-1 0 0,0 0 1 0 0,-1 0-28 0 0,-9 12 59 0 0,0 0 1 0 0,1 1 0 0 0,0 0 0 0 0,1 0 0 0 0,1 1 0 0 0,0 0-1 0 0,1 1 1 0 0,1 0 0 0 0,0 0 0 0 0,1 0 0 0 0,1 1-1 0 0,0-1 1 0 0,0 9-60 0 0,-4 29 57 0 0,2 0 0 0 0,3 1-1 0 0,2-1 1 0 0,2 0 0 0 0,3 1-1 0 0,2-1 1 0 0,2 0 0 0 0,5 4-57 0 0,-3-1-626 0 0,-2-1 1 0 0,-3 1-1 0 0,-1 42 626 0 0,-4-98-799 0 0,0-1-322 0 0,0-11-3638 0 0,0-11-3654 0 0,0 11 5360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1 3257 0 0,'0'0'2167'0'0,"0"0"-587"0"0,0 0 15 0 0,0 0 295 0 0,-33 15 141 0 0,-104 49-80 0 0,-21 15 3297 0 0,158-78-5229 0 0,0 0-1 0 0,0 1 1 0 0,-1-1 0 0 0,1 0 0 0 0,0 0 0 0 0,0 1-1 0 0,0-1 1 0 0,0 0 0 0 0,1 1 0 0 0,-1-1 0 0 0,0 0-1 0 0,0 0 1 0 0,1 0 0 0 0,-1 1 0 0 0,1-1 0 0 0,-1 0-1 0 0,1 0 1 0 0,-1 0 0 0 0,1 0 0 0 0,0 0 0 0 0,0 0-1 0 0,-1 0 1 0 0,1 0 0 0 0,0 0 0 0 0,0 0-1 0 0,0 0 1 0 0,0 0 0 0 0,0-1 0 0 0,0 1 0 0 0,0 0-1 0 0,0-1 1 0 0,1 1 0 0 0,-1-1 0 0 0,0 1 0 0 0,0-1-1 0 0,0 0 1 0 0,1 1 0 0 0,-1-1 0 0 0,0 0 0 0 0,0 0-1 0 0,1 0 1 0 0,-1 0 0 0 0,0 0 0 0 0,1 0-19 0 0,115 30 1008 0 0,59 24 576 0 0,-173-53-1605 0 0,8 4 130 0 0,0 0 1 0 0,0 1-1 0 0,0 0 0 0 0,-1 1 0 0 0,0 0 0 0 0,0 0 0 0 0,0 1 0 0 0,-1 1 0 0 0,0-1 0 0 0,5 8-109 0 0,3 42-3636 0 0,-18-43-7538 0 0,-2-11 1776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11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74 1176 0 0,'0'0'2385'0'0,"0"0"-419"0"0,0 0-359 0 0,0 0-79 0 0,0 0 2 0 0,0 0-96 0 0,0 0-289 0 0,0 0-329 0 0,0 0-288 0 0,0 0-217 0 0,0 0-90 0 0,-4 5-54 0 0,3-4-161 0 0,-1 1 17 0 0,1 0 1 0 0,-1-1 0 0 0,1 1 0 0 0,0 0 0 0 0,0 0 0 0 0,-1 0 0 0 0,1 0 0 0 0,1 0 0 0 0,-1 0 0 0 0,0 0-1 0 0,0 0 1 0 0,1 1 0 0 0,-1-1 0 0 0,1 0 0 0 0,0 0 0 0 0,0 1 0 0 0,-1-1 0 0 0,1 0 0 0 0,1 0-1 0 0,-1 1 1 0 0,0-1 0 0 0,1 0 0 0 0,-1 0 0 0 0,1 1 0 0 0,-1-1 0 0 0,1 0 0 0 0,0 0 0 0 0,0 0-24 0 0,2 8 164 0 0,1-1 1 0 0,0 1 0 0 0,0-1 0 0 0,1-1 0 0 0,0 1 0 0 0,0 0-1 0 0,1-1 1 0 0,0 0 0 0 0,1-1 0 0 0,-1 1 0 0 0,2-1 0 0 0,-1 0-1 0 0,1-1 1 0 0,0 0 0 0 0,0 0 0 0 0,0-1 0 0 0,1 0-1 0 0,0 0 1 0 0,0-1 0 0 0,0 0 0 0 0,1-1 0 0 0,0 0 0 0 0,-1 0-1 0 0,1-1 1 0 0,0-1 0 0 0,0 1 0 0 0,2-1-165 0 0,-9-1 49 0 0,0 1 1 0 0,0-1-1 0 0,0 1 1 0 0,0-1 0 0 0,0 0-1 0 0,1 0 1 0 0,-1 0-1 0 0,0-1 1 0 0,0 1-1 0 0,0-1 1 0 0,0 0-1 0 0,0 0 1 0 0,0 0-1 0 0,-1 0 1 0 0,1 0-1 0 0,0 0 1 0 0,0-1-1 0 0,-1 0 1 0 0,1 1-1 0 0,-1-1 1 0 0,1 0-1 0 0,-1 0 1 0 0,0 0-1 0 0,0-1 1 0 0,0 1-1 0 0,0 0 1 0 0,0-1 0 0 0,-1 1-1 0 0,1-1 1 0 0,0 0-50 0 0,41-93-916 0 0,-18 36-2838 0 0,5 4-7795 0 0,-24 47 6343 0 0</inkml:trace>
  <inkml:trace contextRef="#ctx0" brushRef="#br0" timeOffset="437.544">531 280 0 0 0,'-14'167'288'0'0,"-6"16"3844"0"0,-6-132 1992 0 0,25-51-5007 0 0,1 0 86 0 0,-2-11 1850 0 0,2-12-2770 0 0,2 1 1 0 0,0 0-1 0 0,1 0 0 0 0,2 1 1 0 0,0-1-1 0 0,1 1 0 0 0,1 0 1 0 0,1 0-1 0 0,1 0 1 0 0,0 2-1 0 0,2-1 0 0 0,8-11-283 0 0,-3 2 4 0 0,0 1-1 0 0,2 1 0 0 0,1 1 0 0 0,2 0 0 0 0,0 2 0 0 0,1 0 0 0 0,1 1 1 0 0,2 2-1 0 0,0 0 0 0 0,1 2 0 0 0,1 1 0 0 0,1 1 0 0 0,0 1 0 0 0,1 1 1 0 0,1 2-1 0 0,0 1 0 0 0,19-4-3 0 0,-46 14-5 0 0,0 1 1 0 0,-1 0-1 0 0,1 0 1 0 0,1 0-1 0 0,-1 0 1 0 0,0 0-1 0 0,0 1 0 0 0,0-1 1 0 0,0 1-1 0 0,0 0 1 0 0,1 0-1 0 0,-1 0 1 0 0,0 1-1 0 0,0-1 1 0 0,0 1-1 0 0,0-1 0 0 0,0 1 1 0 0,0 0-1 0 0,0 0 1 0 0,0 0-1 0 0,0 1 1 0 0,0-1-1 0 0,0 1 1 0 0,-1 0-1 0 0,1 0 0 0 0,-1 0 1 0 0,1 0-1 0 0,-1 0 1 0 0,0 0-1 0 0,1 0 1 0 0,-1 1-1 0 0,-1-1 1 0 0,1 1-1 0 0,1 2 5 0 0,-2 2 9 0 0,0 0 0 0 0,-1 0 0 0 0,0 1-1 0 0,0-1 1 0 0,-1 0 0 0 0,1 0 0 0 0,-2 0 0 0 0,1 1 0 0 0,-1-1-1 0 0,0 0 1 0 0,0 0 0 0 0,-1-1 0 0 0,0 1 0 0 0,0-1 0 0 0,-1 1 0 0 0,0-1-1 0 0,0 0 1 0 0,0 0 0 0 0,-1-1 0 0 0,0 1-9 0 0,-112 99 354 0 0,106-96-448 0 0,0 0 0 0 0,0-1 1 0 0,-1-1-1 0 0,0 1 0 0 0,0-2 1 0 0,-1 0-1 0 0,0 0 0 0 0,0-1 0 0 0,0-1 1 0 0,0 0-1 0 0,-1 0 0 0 0,0-2 0 0 0,0 0 1 0 0,0 0-1 0 0,0-2 0 0 0,0 1 1 0 0,0-2-1 0 0,-11-1 94 0 0,-2-15-2853 0 0,14 2-3273 0 0,10 7-2955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 9290 0 0,'0'0'1547'0'0,"0"0"-357"0"0,0 0-418 0 0,0 0-167 0 0,0 0 89 0 0,0 0 83 0 0,0 0-10 0 0,0 0-139 0 0,0 0-206 0 0,0 0-189 0 0,0 0-134 0 0,-7 27-77 0 0,-24 84-39 0 0,22-32-1010 0 0,10-57-7267 0 0,-1-18 586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9394 0 0,'0'0'592'0'0,"0"0"-504"0"0,0 0-248 0 0,0 0 80 0 0,0 0 48 0 0,0 0-16 0 0,0 0-144 0 0,0 0-328 0 0,0 0-528 0 0,0 0-1329 0 0,0 0-2824 0 0,0 0 4785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1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0,'0'0'1598'0'0,"0"0"729"0"0,0 0 128 0 0,0 0-356 0 0,0 0-457 0 0,0 0-377 0 0,0 0-354 0 0,0 0-263 0 0,0 0-199 0 0,13-35-153 0 0,39-109-104 0 0,-10 26 180 0 0,-42 119-382 0 0,0 0 1 0 0,0 0-1 0 0,1 0 1 0 0,-1 0-1 0 0,0 0 1 0 0,1 0 0 0 0,-1 0-1 0 0,1 0 1 0 0,-1 0-1 0 0,1 0 1 0 0,0 0-1 0 0,-1 0 1 0 0,1 0-1 0 0,0 0 1 0 0,-1-1 0 0 0,1 1-1 0 0,0 0 1 0 0,0 0-1 0 0,0-1 1 0 0,0 1-1 0 0,0-1 1 0 0,0 1-1 0 0,0-1 1 0 0,0 1-1 0 0,0-1 1 0 0,0 1 0 0 0,0-1-1 0 0,0 0 1 0 0,0 0-1 0 0,0 1 1 0 0,0-1-1 0 0,1 0 1 0 0,-1 0-1 0 0,0 0 1 0 0,0 0-1 0 0,0 0 1 0 0,0-1 0 0 0,0 1-1 0 0,0 0 1 0 0,0 0-1 0 0,0-1 1 0 0,0 1-1 0 0,0-1 1 0 0,0 1-1 0 0,0-1 1 0 0,0 1 0 0 0,0-1-1 0 0,0 0 1 0 0,0 1-1 0 0,0-1 1 0 0,0 0-1 0 0,0 0 1 0 0,-1 0-1 0 0,1 1 1 0 0,0-1-1 0 0,-1 0 1 0 0,1 0 0 0 0,-1 0-1 0 0,1 0 1 0 0,-1 0-1 0 0,1 0 1 0 0,-1 0-1 0 0,0 0 1 0 0,1-1-1 0 0,-1 1 1 0 0,0 0 0 0 0,0 0-1 0 0,0 0 1 0 0,0-1 9 0 0,75 177 972 0 0,-71-171-788 0 0,0 1 0 0 0,0-1-1 0 0,1 0 1 0 0,-1 0 0 0 0,1-1 0 0 0,0 1 0 0 0,0-1 0 0 0,1 0 0 0 0,-1 0 0 0 0,1-1-1 0 0,-1 0 1 0 0,1 0 0 0 0,0 0 0 0 0,0-1 0 0 0,0 1 0 0 0,-1-1 0 0 0,2-1 0 0 0,-1 1 0 0 0,0-1-1 0 0,0 0 1 0 0,0-1 0 0 0,0 1 0 0 0,0-1 0 0 0,0 0 0 0 0,0-1 0 0 0,-1 1 0 0 0,1-1-1 0 0,0 0 1 0 0,-1-1 0 0 0,1 1 0 0 0,-1-1 0 0 0,0 0 0 0 0,0-1 0 0 0,3-2-184 0 0,1-1 92 0 0,0 0 0 0 0,0-1 0 0 0,-1 0-1 0 0,0-1 1 0 0,-1 0 0 0 0,0 0 0 0 0,0 0 0 0 0,-1-1 0 0 0,0 0 0 0 0,-1 0 0 0 0,0-1 0 0 0,2-6-92 0 0,14-24-2919 0 0,-6 16-7961 0 0,-12 17 2750 0 0</inkml:trace>
  <inkml:trace contextRef="#ctx0" brushRef="#br0" timeOffset="207.839">997 0 15115 0 0,'0'0'1825'0'0,"0"0"-879"0"0,0 0-209 0 0,0 0 254 0 0,0 0 193 0 0,0 0 1 0 0,0 0-203 0 0,0 0-299 0 0,13 33-235 0 0,44 101-175 0 0,3-29 22 0 0,-12-45-259 0 0,18 31-4013 0 0,-62-78-139 0 0,-4-5-2042 0 0,0-7 5308 0 0,0 4-8749 0 0</inkml:trace>
  <inkml:trace contextRef="#ctx0" brushRef="#br0" timeOffset="393.124">768 265 10898 0 0,'0'0'2285'0'0,"0"0"-611"0"0,0 0-465 0 0,0 0-98 0 0,0 0-77 0 0,0 0-186 0 0,0 0-225 0 0,36-8-177 0 0,111-23-152 0 0,-43 23 6 0 0,-47 8-559 0 0,146-2-2376 0 0,-135 0-2455 0 0,-1-2-3982 0 0,-47 1 5406 0 0</inkml:trace>
  <inkml:trace contextRef="#ctx0" brushRef="#br0" timeOffset="627.588">1713 126 288 0 0,'0'0'2313'0'0,"0"0"-78"0"0,0 0 60 0 0,0 0 37 0 0,0 0-113 0 0,0 0-279 0 0,0 0-388 0 0,0 0-364 0 0,-31 15-301 0 0,-96 50-252 0 0,71-20-17 0 0,50-35-503 0 0,3-8-100 0 0,1 1 1 0 0,0-1-1 0 0,0 1 0 0 0,0 0 0 0 0,0 0 0 0 0,0-1 0 0 0,1 1 0 0 0,-1 0 0 0 0,1 0 1 0 0,0 1-1 0 0,0-1 0 0 0,0 0 0 0 0,0 0 0 0 0,1 0 0 0 0,-1 1 0 0 0,1-1 0 0 0,0 0 1 0 0,0 1-1 0 0,0-1 0 0 0,0 0 0 0 0,1 0 0 0 0,-1 1 0 0 0,1-1 0 0 0,0 0 0 0 0,0 0 1 0 0,0 0-1 0 0,0 1 0 0 0,0-1 0 0 0,1 0 0 0 0,0-1 0 0 0,-1 1 0 0 0,1 0 0 0 0,0 0 1 0 0,0-1-1 0 0,1 1 0 0 0,-1-1 0 0 0,0 0 0 0 0,1 0 0 0 0,-1 0 0 0 0,1 0 0 0 0,0 0 1 0 0,0 0-1 0 0,0-1 0 0 0,1 1-15 0 0,12 4 184 0 0,1-1 0 0 0,-1-1 0 0 0,1 0 0 0 0,0-2 0 0 0,0 0 0 0 0,0-1 0 0 0,1 0-1 0 0,-1-1 1 0 0,0-1 0 0 0,0-1 0 0 0,0-1 0 0 0,0 0 0 0 0,-1-1 0 0 0,1 0 0 0 0,-1-2 0 0 0,0 0 0 0 0,6-4-184 0 0,-11 5 229 0 0,-1 0 0 0 0,0 0-1 0 0,0-1 1 0 0,-1-1 0 0 0,1 0 0 0 0,-2 0-1 0 0,1-1 1 0 0,-1 0 0 0 0,3-4-229 0 0,-8 10 35 0 0,-1-1 1 0 0,0 0-1 0 0,0 1 0 0 0,0-1 0 0 0,0 0 1 0 0,0-1-1 0 0,-1 1 0 0 0,1 0 1 0 0,-1 0-1 0 0,0-1 0 0 0,0 1 0 0 0,0-1 1 0 0,0 1-1 0 0,-1-1 0 0 0,1 1 1 0 0,-1-1-1 0 0,0 1 0 0 0,0-1 0 0 0,0 1 1 0 0,-1-1-1 0 0,1 1 0 0 0,-1-1 1 0 0,0 1-1 0 0,0-1 0 0 0,0 1 0 0 0,0-1 1 0 0,-1 1-1 0 0,1 0 0 0 0,-1 0 1 0 0,0 0-1 0 0,-1-2-35 0 0,-4-3-248 0 0,0 1 0 0 0,0-1 0 0 0,-1 1 1 0 0,0 1-1 0 0,0 0 0 0 0,-1 0 0 0 0,0 0 1 0 0,0 1-1 0 0,0 0 0 0 0,0 1 0 0 0,-1 0 0 0 0,-3-1 248 0 0,-74-21-10611 0 0,74 23 7467 0 0,-11-2-5690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4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301 391 0 0 0,'0'0'777'0'0,"0"0"377"0"0,0 0 334 0 0,0 0 247 0 0,0 0-13 0 0,0 0-215 0 0,0 0-339 0 0,0 0-370 0 0,0 0-275 0 0,-34 14-173 0 0,-109 44-118 0 0,41-2 205 0 0,101-56-445 0 0,0 0 1 0 0,0 0 0 0 0,0 0 0 0 0,0 0 0 0 0,0 1 0 0 0,1-1 0 0 0,-1 0 0 0 0,0 0 0 0 0,0 0 0 0 0,0 1 0 0 0,0-1 0 0 0,1 1 0 0 0,-1-1 0 0 0,0 1 0 0 0,0-1 0 0 0,1 1 0 0 0,-1-1-1 0 0,0 1 1 0 0,1-1 0 0 0,-1 1 0 0 0,0 0 0 0 0,1-1 0 0 0,-1 1 0 0 0,1 0 0 0 0,0 0 0 0 0,-1-1 0 0 0,1 1 0 0 0,-1 0 0 0 0,1 0 0 0 0,0 0 0 0 0,0 0 0 0 0,-1-1 0 0 0,1 1 0 0 0,0 0-1 0 0,0 0 1 0 0,0 0 0 0 0,0 0 0 0 0,0 0 0 0 0,0 0 0 0 0,0 0 0 0 0,0-1 0 0 0,1 1 0 0 0,-1 0 0 0 0,0 0 0 0 0,0 0 0 0 0,1 0 0 0 0,-1-1 0 0 0,1 1 0 0 0,-1 0 0 0 0,0 0 0 0 0,1-1-1 0 0,-1 1 1 0 0,1 0 0 0 0,0 0 0 0 0,-1-1 0 0 0,1 1 0 0 0,0-1 0 0 0,-1 1 7 0 0,102 6 442 0 0,-83-7-229 0 0,0 0 0 0 0,0 2 0 0 0,0 0 0 0 0,0 1 0 0 0,0 1 0 0 0,-1 0 0 0 0,1 2 0 0 0,0 0-213 0 0,-18-5 87 0 0,1-1 0 0 0,-1 0 0 0 0,0 1-1 0 0,0-1 1 0 0,0 1 0 0 0,0 0 0 0 0,0-1 0 0 0,1 1 0 0 0,-1 0 0 0 0,0 0 0 0 0,0 0 0 0 0,-1-1 0 0 0,1 1-1 0 0,0 0 1 0 0,0 0 0 0 0,0 0 0 0 0,-1 1 0 0 0,1-1 0 0 0,0 0 0 0 0,-1 0 0 0 0,1 0 0 0 0,-1 0 0 0 0,1 1-1 0 0,-1-1 1 0 0,0 0 0 0 0,0 0 0 0 0,1 1 0 0 0,-1-1 0 0 0,0 0 0 0 0,0 0 0 0 0,0 1 0 0 0,0-1-1 0 0,0 0 1 0 0,-1 1 0 0 0,1-1 0 0 0,0 0 0 0 0,-1 0 0 0 0,1 1 0 0 0,0-1 0 0 0,-1 0 0 0 0,0 0 0 0 0,1 0-1 0 0,-1 0 1 0 0,0 0 0 0 0,1 0 0 0 0,-1 0 0 0 0,0 0 0 0 0,0 0 0 0 0,0 0 0 0 0,0 0 0 0 0,-1 0-87 0 0,-56 46 1145 0 0,53-44-1189 0 0,-196 123-1916 0 0,182-110-218 0 0,17-11-1662 0 0,2-1-3282 0 0,2-1 3062 0 0</inkml:trace>
  <inkml:trace contextRef="#ctx0" brushRef="#br0" timeOffset="449.26">533 733 1224 0 0,'0'0'1777'0'0,"0"0"42"0"0,0 0 221 0 0,0 0 241 0 0,0 0-37 0 0,0 0-337 0 0,0 0-403 0 0,0 0-338 0 0,0 0-283 0 0,0 0-195 0 0,0 0-144 0 0,0 0-112 0 0,-9 6-26 0 0,6-4-370 0 0,-26 17 280 0 0,45-39 279 0 0,35-22-343 0 0,2 2 0 0 0,1 3 0 0 0,21-9-252 0 0,-71 43-4 0 0,0 1 1 0 0,0 0 0 0 0,0 0-1 0 0,0 0 1 0 0,1 0 0 0 0,-1 1-1 0 0,1-1 1 0 0,-1 1 0 0 0,1 1-1 0 0,-1-1 1 0 0,1 0 0 0 0,-1 1-1 0 0,1 0 1 0 0,0 0 0 0 0,-1 0-1 0 0,3 1 4 0 0,18 43-72 0 0,-19-40 108 0 0,1 0 0 0 0,-1 0-1 0 0,1-1 1 0 0,0 0 0 0 0,0-1 0 0 0,0 1-1 0 0,0-1 1 0 0,1-1 0 0 0,-1 1-1 0 0,1-1 1 0 0,-1-1 0 0 0,1 1-1 0 0,-1-1 1 0 0,1-1 0 0 0,-1 1-1 0 0,1-1 1 0 0,-1-1 0 0 0,0 1 0 0 0,5-2-36 0 0,10 0 52 0 0,-7 1-17 0 0,-10 1-32 0 0,0-1-1 0 0,0 2 1 0 0,0-1-1 0 0,-1 0 1 0 0,1 1-1 0 0,0 0 1 0 0,0 0-1 0 0,0 1 1 0 0,0-1-1 0 0,0 1 0 0 0,0 0 1 0 0,0 0-1 0 0,-1 1 1 0 0,1-1-1 0 0,1 2-2 0 0,25 23-26 0 0,42-31-1581 0 0,-50-3-2159 0 0,-1-1-3960 0 0,-16 5-444 0 0</inkml:trace>
  <inkml:trace contextRef="#ctx0" brushRef="#br0" timeOffset="1181.444">1643 490 0 0 0,'0'0'1170'0'0,"0"0"161"0"0,0 0 321 0 0,0 0 323 0 0,0 0 181 0 0,0 0-186 0 0,0 0-515 0 0,0 0-369 0 0,0 0-287 0 0,0 0-239 0 0,0 0-162 0 0,0 0-109 0 0,-20 6-68 0 0,-67 18-38 0 0,78-21-153 0 0,0 1 1 0 0,0-1-1 0 0,0 1 1 0 0,0 1-1 0 0,0 0 1 0 0,1 0-1 0 0,0 1 1 0 0,0 0 0 0 0,0 0-1 0 0,1 1 1 0 0,0 0-1 0 0,-1 1-30 0 0,-3 3-6 0 0,10-10-7 0 0,0-1 1 0 0,0 1 0 0 0,0 0-1 0 0,0 0 1 0 0,-1-1 0 0 0,1 1 0 0 0,0 0-1 0 0,0 0 1 0 0,1 0 0 0 0,-1 0-1 0 0,0 0 1 0 0,0 0 0 0 0,0 1-1 0 0,1-1 1 0 0,-1 0 0 0 0,0 0 0 0 0,1 0-1 0 0,-1 1 1 0 0,1-1 0 0 0,0 0-1 0 0,-1 1 1 0 0,1-1 0 0 0,0 0-1 0 0,0 1 1 0 0,0-1 0 0 0,0 0 0 0 0,0 1-1 0 0,0-1 1 0 0,0 1 0 0 0,0-1-1 0 0,1 0 1 0 0,-1 0 0 0 0,0 1-1 0 0,1-1 1 0 0,-1 0 0 0 0,1 1 0 0 0,0-1-1 0 0,-1 0 1 0 0,1 0 0 0 0,0 0-1 0 0,0 0 1 0 0,0 0 0 0 0,0 0-1 0 0,-1 0 1 0 0,1 0 0 0 0,1 0 0 0 0,-1 0-1 0 0,0 0 1 0 0,0-1 0 0 0,0 1-1 0 0,0 0 1 0 0,0-1 0 0 0,1 1-1 0 0,-1-1 1 0 0,0 1 0 0 0,1-1-1 0 0,-1 0 1 0 0,1 1 12 0 0,20 0 113 0 0,-1-2 0 0 0,1 0-1 0 0,0-1 1 0 0,-1-1 0 0 0,0-1 0 0 0,0 0-1 0 0,0-2 1 0 0,0-1 0 0 0,-1 0-1 0 0,0-1 1 0 0,-1-2 0 0 0,0 0 0 0 0,11-8-113 0 0,-12 9 249 0 0,48-16 1170 0 0,-65 25-1392 0 0,1 28 240 0 0,-2-26-271 0 0,0 0 1 0 0,0 0-1 0 0,1 0 1 0 0,-1 0 0 0 0,1 0-1 0 0,0 0 1 0 0,-1 0-1 0 0,1 0 1 0 0,0 0 0 0 0,0 0-1 0 0,0 0 1 0 0,0 0 0 0 0,1-1-1 0 0,-1 1 1 0 0,0 0-1 0 0,1-1 1 0 0,-1 1 0 0 0,1-1-1 0 0,0 0 1 0 0,-1 0-1 0 0,1 1 1 0 0,0-1 0 0 0,0 0-1 0 0,0 0 1 0 0,0 0 0 0 0,0-1-1 0 0,0 1 1 0 0,0 0-1 0 0,0-1 1 0 0,0 0 0 0 0,0 1-1 0 0,0-1 1 0 0,0 0-1 0 0,2 0 4 0 0,77-5 82 0 0,-59-3 23 0 0,-1-1 0 0 0,0 0 0 0 0,-1-2-1 0 0,0 0 1 0 0,0-1 0 0 0,-2-2 0 0 0,14-11-105 0 0,-6 8 204 0 0,0-2-1 0 0,-2 0 1 0 0,0-2 0 0 0,-2 0 0 0 0,0-2 0 0 0,-2 0 0 0 0,0-2 0 0 0,-1 0-1 0 0,-2-1 1 0 0,-1-1 0 0 0,-1 0 0 0 0,-1-1 0 0 0,-1-1 0 0 0,1-8-204 0 0,-13 36 5 0 0,-1 1-1 0 0,1-1 1 0 0,-1 0 0 0 0,1 0 0 0 0,-1 0 0 0 0,0 0 0 0 0,1 1 0 0 0,-1-1 0 0 0,0 0-1 0 0,1 0 1 0 0,-1 0 0 0 0,0 0 0 0 0,0 0 0 0 0,0 0 0 0 0,0 0 0 0 0,0 0 0 0 0,0 0-1 0 0,0 0 1 0 0,0 0 0 0 0,0 0 0 0 0,-1 0 0 0 0,1 0 0 0 0,0 1 0 0 0,-1-1 0 0 0,1 0-1 0 0,0 0 1 0 0,-1 0 0 0 0,1 0 0 0 0,-1 1 0 0 0,1-1 0 0 0,-1 0 0 0 0,0 0 0 0 0,1 1-1 0 0,-1-1 1 0 0,0 0 0 0 0,1 1 0 0 0,-1-1 0 0 0,0 1 0 0 0,0-1 0 0 0,0 1 0 0 0,0-1-1 0 0,1 1 1 0 0,-1-1 0 0 0,0 1 0 0 0,-1 0-5 0 0,-39 20-307 0 0,27-5 247 0 0,1 0 1 0 0,1 0-1 0 0,0 1 1 0 0,1 1 0 0 0,1 0-1 0 0,0 0 1 0 0,2 1 0 0 0,0 1-1 0 0,1-1 1 0 0,0 1-1 0 0,2 0 1 0 0,0 0 0 0 0,1 1-1 0 0,1-1 1 0 0,1 7 59 0 0,1-19-20 0 0,1 0 0 0 0,0-1 0 0 0,1 1 0 0 0,0-1 0 0 0,0 1 0 0 0,0-1 0 0 0,1 1 0 0 0,-1-1 0 0 0,2 0 0 0 0,-1 0 0 0 0,1 0 0 0 0,0 0 0 0 0,0 0 0 0 0,0-1 0 0 0,1 1 0 0 0,0-1 0 0 0,0 0 0 0 0,0 0 0 0 0,1 0 1 0 0,-1-1-1 0 0,1 1 0 0 0,1-1 0 0 0,-1 0 0 0 0,0-1 0 0 0,1 1 0 0 0,0-1 0 0 0,0 0 0 0 0,0-1 0 0 0,0 1 0 0 0,0-1 0 0 0,0 0 0 0 0,1-1 0 0 0,-1 1 0 0 0,5-1 20 0 0,15 3 185 0 0,0-2 0 0 0,0-1 0 0 0,0-1 0 0 0,0-1 0 0 0,0-1 0 0 0,0-1 0 0 0,0-1 0 0 0,-1-2 0 0 0,1 0 0 0 0,-2-2 1 0 0,1-1-1 0 0,-1-1 0 0 0,0 0 0 0 0,-1-2 0 0 0,0-1 0 0 0,-1-1 0 0 0,-1-1 0 0 0,0-1 0 0 0,-1 0 0 0 0,-1-2 0 0 0,0 0 0 0 0,-1-1 0 0 0,-2-1 0 0 0,0-1 0 0 0,-1 0 0 0 0,0-1 0 0 0,-2 0 0 0 0,-1-1 0 0 0,1-6-185 0 0,-5 12-5 0 0,0 0 0 0 0,-2 0-1 0 0,0-1 1 0 0,-1 0-1 0 0,-1 0 1 0 0,-1 0-1 0 0,0 0 1 0 0,-1-1-1 0 0,-1 1 1 0 0,-1-2 5 0 0,0 19-14 0 0,0-1 0 0 0,0 1 0 0 0,0-1 0 0 0,0 1 0 0 0,-1-1 0 0 0,1 1 1 0 0,0-1-1 0 0,-1 1 0 0 0,1 0 0 0 0,-1-1 0 0 0,0 1 0 0 0,1-1 0 0 0,-1 1 0 0 0,0 0 0 0 0,0 0 0 0 0,0-1 1 0 0,0 1-1 0 0,0 0 0 0 0,0 0 0 0 0,0 0 0 0 0,0 0 0 0 0,0 0 0 0 0,-1 0 0 0 0,1 0 0 0 0,0 1 1 0 0,0-1-1 0 0,-1 0 0 0 0,1 1 0 0 0,-1-1 0 0 0,1 1 0 0 0,-1-1 0 0 0,1 1 0 0 0,-1 0 0 0 0,1 0 0 0 0,-1-1 1 0 0,1 1-1 0 0,-1 0 0 0 0,1 0 0 0 0,-1 1 0 0 0,1-1 0 0 0,-1 0 0 0 0,1 0 14 0 0,-61 30-464 0 0,49-18 421 0 0,-1 1 1 0 0,1 0 0 0 0,1 1 0 0 0,1 0 0 0 0,0 1 0 0 0,1 1 0 0 0,0-1 0 0 0,1 1 0 0 0,1 1 0 0 0,1 0-1 0 0,0 0 1 0 0,1 1 0 0 0,1-1 0 0 0,1 1 0 0 0,0 0 0 0 0,1 1 0 0 0,1-1 0 0 0,1 0 0 0 0,1 1-1 0 0,0-1 1 0 0,2 3 42 0 0,-1-13-37 0 0,1 0-1 0 0,1 0 0 0 0,-1 0 1 0 0,1 0-1 0 0,1-1 1 0 0,-1 0-1 0 0,1 1 0 0 0,1-1 1 0 0,-1 0-1 0 0,1-1 0 0 0,0 1 1 0 0,1-1-1 0 0,0 0 0 0 0,0-1 1 0 0,0 1-1 0 0,0-1 1 0 0,1 0-1 0 0,0-1 0 0 0,0 1 1 0 0,6 2 37 0 0,73 25-3196 0 0,1-17-6917 0 0,-71-12 580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6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1 616 0 0 0,'0'0'920'0'0,"0"0"395"0"0,0 0 451 0 0,0 0 392 0 0,0 0 167 0 0,0 0-129 0 0,0 0-400 0 0,0 0-449 0 0,0 0-358 0 0,0 0-224 0 0,0 0-77 0 0,1-19 13 0 0,3-59 11 0 0,-3 73-611 0 0,0 0-1 0 0,0 0 1 0 0,0 0-1 0 0,0 0 0 0 0,1 0 1 0 0,0 0-1 0 0,0 0 1 0 0,0 0-1 0 0,1 1 1 0 0,-1-1-1 0 0,1 1 0 0 0,0 0 1 0 0,0 0-1 0 0,1 0 1 0 0,3-4-101 0 0,9-9 386 0 0,1-7-159 0 0,2 1 0 0 0,0 1 0 0 0,2 1 0 0 0,0 1 0 0 0,2 1 0 0 0,0 1 0 0 0,1 1 0 0 0,0 1 0 0 0,2 1 0 0 0,1 0-227 0 0,-25 14 2 0 0,-1 0 1 0 0,1 0 0 0 0,0 0 0 0 0,-1 1-1 0 0,1-1 1 0 0,0 0 0 0 0,0 1 0 0 0,0-1 0 0 0,-1 1-1 0 0,1 0 1 0 0,0 0 0 0 0,0-1 0 0 0,0 1-1 0 0,0 0 1 0 0,0 1 0 0 0,0-1 0 0 0,-1 0-1 0 0,1 0 1 0 0,0 1 0 0 0,0-1 0 0 0,0 1 0 0 0,0 0-1 0 0,-1-1 1 0 0,1 1 0 0 0,0 0 0 0 0,-1 0-1 0 0,1 0 1 0 0,-1 0 0 0 0,1 0 0 0 0,-1 1-1 0 0,1-1 1 0 0,-1 0 0 0 0,0 1 0 0 0,0-1-1 0 0,0 1 1 0 0,1-1 0 0 0,-1 1 0 0 0,-1 0 0 0 0,1-1-1 0 0,0 1 1 0 0,0 0 0 0 0,-1 0 0 0 0,1-1-1 0 0,-1 1 1 0 0,1 0 0 0 0,-1 0 0 0 0,0 0-1 0 0,0 0 1 0 0,0 0 0 0 0,0-1 0 0 0,0 1-1 0 0,0 0 1 0 0,0 0 0 0 0,-1 0-3 0 0,16 93 272 0 0,-12-93-254 0 0,1 0-1 0 0,-1 0 1 0 0,1-1-1 0 0,0 0 1 0 0,0 0-1 0 0,-1 0 1 0 0,1 0-1 0 0,0 0 1 0 0,0-1-1 0 0,0 1 1 0 0,0-1-1 0 0,0 0 1 0 0,0-1-1 0 0,0 1 1 0 0,0-1-1 0 0,0 1 1 0 0,-1-1-1 0 0,1 0 1 0 0,0-1-1 0 0,0 1 1 0 0,-1-1-1 0 0,1 1 1 0 0,3-3-18 0 0,53-32 253 0 0,-44 25-232 0 0,1 0-1 0 0,0 1 0 0 0,1 0 1 0 0,0 2-1 0 0,0 0 0 0 0,1 1 1 0 0,0 1-1 0 0,0 0 1 0 0,0 2-1 0 0,1 0 0 0 0,3 1-20 0 0,-21 3 3 0 0,1 1 1 0 0,0-1-1 0 0,-1 1 0 0 0,1 0 0 0 0,-1 0 0 0 0,1 0 0 0 0,-1 0 0 0 0,1 0 0 0 0,-1 0 0 0 0,0 1 1 0 0,0-1-1 0 0,1 1 0 0 0,-1 0 0 0 0,0-1 0 0 0,0 1 0 0 0,-1 0 0 0 0,1 0 0 0 0,0 0 1 0 0,-1 0-1 0 0,1 1 0 0 0,-1-1 0 0 0,0 0 0 0 0,1 1 0 0 0,-1-1 0 0 0,0 1 0 0 0,-1-1 0 0 0,1 1 1 0 0,0 0-1 0 0,-1-1 0 0 0,1 1 0 0 0,-1 0-3 0 0,8 86 276 0 0,-8-88-273 0 0,-1 16 59 0 0,0-13-58 0 0,1 1 0 0 0,-1 0 0 0 0,1-1 0 0 0,0 1 0 0 0,0-1 0 0 0,0 1 0 0 0,1 0 0 0 0,0-1 0 0 0,0 1 0 0 0,0-1 1 0 0,0 0-1 0 0,1 1 0 0 0,-1-1 0 0 0,1 0 0 0 0,0 0 0 0 0,2 3-4 0 0,0-6-211 0 0,0-1 0 0 0,-1 1 0 0 0,1-1 0 0 0,0 1-1 0 0,0-1 1 0 0,0 0 0 0 0,0 0 0 0 0,0-1 0 0 0,0 0 0 0 0,-1 1 0 0 0,1-1 0 0 0,0 0 0 0 0,0-1-1 0 0,-1 1 1 0 0,1-1 0 0 0,-1 1 0 0 0,1-1 0 0 0,-1 0 0 0 0,0 0 0 0 0,1-1 0 0 0,-1 1 0 0 0,0-1-1 0 0,2-2 213 0 0,5-2-1355 0 0,35-25-8846 0 0,-29 21 2964 0 0</inkml:trace>
  <inkml:trace contextRef="#ctx0" brushRef="#br0" timeOffset="307.151">1520 119 6897 0 0,'0'0'2114'0'0,"0"0"-299"0"0,0 0-125 0 0,0 0 10 0 0,0 0-73 0 0,0 0-225 0 0,0 0-307 0 0,0 0-278 0 0,-33 17-202 0 0,-103 55-175 0 0,42-7 351 0 0,57-16-576 0 0,37-47-217 0 0,-1-1 0 0 0,1 0-1 0 0,0 0 1 0 0,-1 0 0 0 0,1 1 0 0 0,0-1 0 0 0,0 0 0 0 0,0 0-1 0 0,0 1 1 0 0,0-1 0 0 0,0 0 0 0 0,0 0 0 0 0,0 1 0 0 0,0-1-1 0 0,0 0 1 0 0,1 0 0 0 0,-1 1 0 0 0,1-1 0 0 0,-1 0 0 0 0,1 0-1 0 0,-1 0 1 0 0,1 0 0 0 0,0 0 0 0 0,-1 0 0 0 0,1 0 0 0 0,0 0-1 0 0,0 0 1 0 0,0 0 0 0 0,0 0 0 0 0,-1 0 0 0 0,1-1 0 0 0,1 1-1 0 0,-1 0 1 0 0,0 0 0 0 0,0-1 0 0 0,0 1 0 0 0,0-1 0 0 0,0 1-1 0 0,1-1 1 0 0,-1 0 0 0 0,0 0 0 0 0,0 1 0 0 0,0-1 0 0 0,1 0-1 0 0,-1 0 4 0 0,124-6 207 0 0,52-71 48 0 0,-120 47-183 0 0,42-18 94 0 0,-96 82-42 0 0,-3-18-141 0 0,-1-13-98 0 0,1 0 0 0 0,-1 0 1 0 0,0 0-1 0 0,1 0 1 0 0,0 0-1 0 0,0 0 0 0 0,0 0 1 0 0,0 0-1 0 0,0 0 0 0 0,1 0 1 0 0,-1 0-1 0 0,1 0 1 0 0,0 0-1 0 0,0 0 0 0 0,0 0 1 0 0,0 0-1 0 0,0 0 1 0 0,1 0-1 0 0,-1-1 0 0 0,1 1 1 0 0,0-1-1 0 0,0 1 0 0 0,0-1 1 0 0,0 0-1 0 0,0 1 1 0 0,1-1-1 0 0,-1 0 0 0 0,0-1 1 0 0,1 1-1 0 0,0 0 0 0 0,-1-1 1 0 0,1 1-1 0 0,0-1 1 0 0,2 1 113 0 0,31-1-6322 0 0,-24-1 2036 0 0,-1 0-3177 0 0</inkml:trace>
  <inkml:trace contextRef="#ctx0" brushRef="#br0" timeOffset="611.037">2317 23 352 0 0,'0'0'4422'0'0,"0"0"-1022"0"0,0 0-474 0 0,0 0-208 0 0,0 0-377 0 0,0 0-552 0 0,0 0-653 0 0,0 0-462 0 0,0 0-185 0 0,0 0-86 0 0,0 0-71 0 0,0 0-80 0 0,0 0-67 0 0,-28 18-59 0 0,-86 59-60 0 0,34-7-2 0 0,55-11-358 0 0,27-58 283 0 0,0 1 1 0 0,-1-1 0 0 0,1 0 0 0 0,0 0-1 0 0,0 0 1 0 0,0 0 0 0 0,0 0 0 0 0,0 0-1 0 0,0 0 1 0 0,0 0 0 0 0,0-1 0 0 0,0 1-1 0 0,0-1 1 0 0,0 0 0 0 0,0 0 0 0 0,0 0-1 0 0,1 0 1 0 0,-1 0 0 0 0,0 0 0 0 0,0 0 0 0 0,0 0-1 0 0,2-1 11 0 0,2 0-8 0 0,99 9-13 0 0,-104-6 23 0 0,0 1 0 0 0,-1-1 0 0 0,1 0-1 0 0,-1 1 1 0 0,1-1 0 0 0,-1 1 0 0 0,0-1 0 0 0,0 1 0 0 0,0-1 0 0 0,0 1 0 0 0,0-1 0 0 0,0 1 0 0 0,-1-1-1 0 0,1 1 1 0 0,-1-1 0 0 0,0 0 0 0 0,0 1 0 0 0,0-1 0 0 0,0 0 0 0 0,0 1 0 0 0,0-1 0 0 0,-1 0 0 0 0,1 0-1 0 0,-1 0 1 0 0,1 0 0 0 0,-1-1 0 0 0,0 1 0 0 0,0 0 0 0 0,0 0 0 0 0,0-1 0 0 0,0 0 0 0 0,0 1-1 0 0,0-1 0 0 0,1-1-1 0 0,-14 16-487 0 0,0-2 1 0 0,-1 0 0 0 0,-1-1 0 0 0,0-1 0 0 0,-1-1 0 0 0,-1 0 0 0 0,1-1 0 0 0,-18 6 486 0 0,25-14-3150 0 0,6-4-5732 0 0,5-4 3614 0 0</inkml:trace>
  <inkml:trace contextRef="#ctx0" brushRef="#br0" timeOffset="1034.375">2759 8 4345 0 0,'0'0'2511'0'0,"0"0"-708"0"0,0 0-141 0 0,0 0 129 0 0,0 0 20 0 0,0 0-184 0 0,0 0-336 0 0,0 0-340 0 0,0 0-266 0 0,0 0-178 0 0,0 0-76 0 0,0 0 12 0 0,8-1 63 0 0,25-4 44 0 0,-25 4-19 0 0,-25 1 337 0 0,-95 55-790 0 0,108-54-77 0 0,-1 1-1 0 0,1 0 0 0 0,-1 0 1 0 0,1 1-1 0 0,0-1 1 0 0,0 1-1 0 0,0 0 0 0 0,0 0 1 0 0,0 0-1 0 0,1 0 0 0 0,-1 1 1 0 0,1 0-1 0 0,0-1 0 0 0,0 1 1 0 0,0 0-1 0 0,1 0 0 0 0,-1 1 1 0 0,1-1-1 0 0,0 1 0 0 0,0-1 1 0 0,1 1-1 0 0,0-1 0 0 0,-1 4 0 0 0,4-6-5 0 0,0 1 0 0 0,0-1 0 0 0,0 0 0 0 0,1 1-1 0 0,-1-1 1 0 0,1 0 0 0 0,0 0 0 0 0,-1-1 0 0 0,1 1 0 0 0,0 0-1 0 0,0-1 1 0 0,0 0 0 0 0,0 0 0 0 0,0 0 0 0 0,0 0-1 0 0,0 0 1 0 0,1-1 0 0 0,-1 1 0 0 0,0-1 0 0 0,1 0 5 0 0,4 2 5 0 0,146 36 219 0 0,-153-38-204 0 0,0 1-1 0 0,0-1 1 0 0,0 0 0 0 0,0 1 0 0 0,0-1-1 0 0,0 1 1 0 0,0-1 0 0 0,0 1 0 0 0,0-1-1 0 0,0 1 1 0 0,0 0 0 0 0,-1 0 0 0 0,1-1-1 0 0,0 1 1 0 0,-1 0 0 0 0,1 0 0 0 0,0 0-1 0 0,-1-1 1 0 0,1 1 0 0 0,-1 0 0 0 0,1 0-1 0 0,-1 0 1 0 0,0 0 0 0 0,1 0 0 0 0,-1 0-1 0 0,0 0 1 0 0,0 0 0 0 0,1 0 0 0 0,-1 0-1 0 0,0 1 1 0 0,0-1 0 0 0,0 0 0 0 0,-1 0-1 0 0,1 0 1 0 0,0 0 0 0 0,0 0 0 0 0,0 0-1 0 0,-1 0 1 0 0,1 0 0 0 0,0 0 0 0 0,-1 0-1 0 0,1 0 1 0 0,-1 0 0 0 0,0 0 0 0 0,1-1-1 0 0,-1 1 1 0 0,1 0 0 0 0,-1 0 0 0 0,0 0-1 0 0,0-1 1 0 0,0 1 0 0 0,0 0-20 0 0,-45 35 590 0 0,-90 26-460 0 0,106-56-5307 0 0,-1-3-5416 0 0,30-3 2091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8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0 0 0,'0'0'2423'0'0,"0"0"-754"0"0,0 0-117 0 0,0 0 43 0 0,0 0 68 0 0,0 0 49 0 0,0 0-65 0 0,0 0-172 0 0,35 22-229 0 0,110 65-193 0 0,-64-54 349 0 0,-68-32-1109 0 0,8-2 31 0 0,0-1 0 0 0,0-1 0 0 0,0-1 0 0 0,-1-1 0 0 0,0 0 0 0 0,0-2 0 0 0,0 0 0 0 0,-1-1 0 0 0,0-1 0 0 0,-1-1 0 0 0,0-1 0 0 0,0 0 0 0 0,-1-1 0 0 0,0-1 0 0 0,-2-1 0 0 0,1 0 0 0 0,-2-1 0 0 0,12-15-324 0 0,39-40 422 0 0,-3-4-1 0 0,-3-2 1 0 0,31-56-422 0 0,30-51 410 0 0,-71 124-256 0 0,-47 61-168 0 0,0-1 1 0 0,0 1 0 0 0,0 1-1 0 0,0-1 1 0 0,0 0-1 0 0,0 0 1 0 0,0 1 0 0 0,-1-1-1 0 0,1 1 1 0 0,-1-1-1 0 0,0 1 1 0 0,0 0-1 0 0,0-1 1 0 0,0 1 0 0 0,0 0-1 0 0,-1 0 1 0 0,1 0-1 0 0,-1 0 1 0 0,1 2 13 0 0,8 49 13 0 0,-1 1 0 0 0,-3 0 0 0 0,-2 1 0 0 0,-3-1 0 0 0,-2 0 0 0 0,-2 0 0 0 0,-3 0 0 0 0,-2 0-1 0 0,-3-1 1 0 0,-6 14-13 0 0,17-60-110 0 0,-1 1 0 0 0,0-1 0 0 0,0 1 0 0 0,-1-1 0 0 0,0 0 0 0 0,0 0-1 0 0,-1 0 1 0 0,0 0 0 0 0,-1-1 0 0 0,1 0 0 0 0,-1 0 0 0 0,-1 0 0 0 0,1 0-1 0 0,-1-1 1 0 0,-1 0 0 0 0,1 0 0 0 0,-1 0 0 0 0,0-1 0 0 0,0 0 0 0 0,0-1-1 0 0,-1 1 1 0 0,0-2 0 0 0,1 1 0 0 0,-2-1 0 0 0,1 0 0 0 0,0 0 0 0 0,-1-1 0 0 0,1 0-1 0 0,-2-1 111 0 0,0-1-416 0 0,-52-4-3783 0 0,23-14-1681 0 0,8-7-3073 0 0,24 17 6330 0 0</inkml:trace>
  <inkml:trace contextRef="#ctx0" brushRef="#br0" timeOffset="315.714">1529 490 4169 0 0,'0'0'2050'0'0,"0"0"-445"0"0,0 0-66 0 0,0 0 207 0 0,0 0 62 0 0,0 0-165 0 0,0 0-332 0 0,0 0-380 0 0,0 0-304 0 0,0 0-232 0 0,0 0-148 0 0,0 0-14 0 0,-11 11 15 0 0,-35 40-13 0 0,42-46-214 0 0,1 0 1 0 0,-1 0 0 0 0,1 1 0 0 0,1-1-1 0 0,-1 1 1 0 0,1-1 0 0 0,0 1 0 0 0,0 0-1 0 0,1 0 1 0 0,0 0 0 0 0,0 0 0 0 0,0 0 0 0 0,0 0-1 0 0,1 1 1 0 0,0-1 0 0 0,1 0 0 0 0,-1 0-1 0 0,1 0 1 0 0,1 2-22 0 0,-1 0 0 0 0,0-3 31 0 0,0 0 0 0 0,0 0 0 0 0,0 0 0 0 0,1 0-1 0 0,0-1 1 0 0,0 1 0 0 0,0 0 0 0 0,1-1 0 0 0,0 1 0 0 0,-1-1 0 0 0,2 0-1 0 0,-1 0 1 0 0,0 0 0 0 0,1 0 0 0 0,0-1 0 0 0,-1 0 0 0 0,1 1 0 0 0,1-1 0 0 0,-1 0-1 0 0,0-1 1 0 0,1 1 0 0 0,0-1 0 0 0,-1 0 0 0 0,1 0 0 0 0,0-1 0 0 0,0 1-1 0 0,4 0-30 0 0,141 11 2124 0 0,-131-15-1858 0 0,0-1 1 0 0,0 0 0 0 0,0-2 0 0 0,-1 0-1 0 0,0-1 1 0 0,0-1 0 0 0,0-1 0 0 0,-1 0-1 0 0,0-1 1 0 0,-1-1 0 0 0,0-1-1 0 0,-1 0 1 0 0,0-1 0 0 0,0-1 0 0 0,-1 0-1 0 0,-1-1 1 0 0,11-15-267 0 0,-20 25-14 0 0,0-1 0 0 0,0 0 0 0 0,-1 0-1 0 0,1 0 1 0 0,-1 0 0 0 0,-1-1 0 0 0,1 1 0 0 0,-1-1 0 0 0,0 0 0 0 0,0 0 0 0 0,-1 0-1 0 0,0 0 1 0 0,0 0 0 0 0,0 0 0 0 0,0 0 0 0 0,-1 0 0 0 0,0 0 0 0 0,-1 0-1 0 0,1 0 1 0 0,-1 0 0 0 0,0 0 0 0 0,-1 0 0 0 0,0 0 0 0 0,1 0 0 0 0,-2 1-1 0 0,1-1 1 0 0,-1 1 0 0 0,0-1 0 0 0,0 1 0 0 0,0 0 0 0 0,-1 0 0 0 0,1 0 0 0 0,-1 1-1 0 0,-1-1 1 0 0,1 1 0 0 0,-1 0 0 0 0,1 0 0 0 0,-1 0 0 0 0,0 1 0 0 0,-2-1 14 0 0,-79-27-2773 0 0,26 25-5134 0 0,37 5-3890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3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217 470 0 0 0,'0'0'1224'0'0,"0"0"349"0"0,0 0 99 0 0,0 0 136 0 0,0 0 138 0 0,0 0-9 0 0,0 0-153 0 0,0 0-238 0 0,0 0-236 0 0,0 0-167 0 0,0 0-128 0 0,0-18-125 0 0,0-71 475 0 0,0 89-934 0 0,-4 9 139 0 0,-20 100-325 0 0,-5 0 0 0 0,-24 54-245 0 0,27-86-181 0 0,-44 119-1025 0 0,59-137-1258 0 0,30-79 1413 0 0,18-41 1411 0 0,-3-3-1 0 0,-3-1 1 0 0,15-44-360 0 0,-28 57 243 0 0,-1-2-1 0 0,-3 0 1 0 0,-3 0 0 0 0,-2-1 0 0 0,1-29-243 0 0,-9 23 339 0 0,-2 47-149 0 0,2 33-172 0 0,0 0 0 0 0,0 0-1 0 0,2 0 1 0 0,0 0 0 0 0,2 0 0 0 0,0 0-1 0 0,1-1 1 0 0,0 0 0 0 0,2 0 0 0 0,0-1 0 0 0,1 0-1 0 0,1 0 1 0 0,0-1 0 0 0,1 0 0 0 0,11 11-18 0 0,85 62 166 0 0,-104-88-74 0 0,-1 1 0 0 0,1-1-1 0 0,0 0 1 0 0,0 0 0 0 0,0 0 0 0 0,-1 0-1 0 0,1 0 1 0 0,0-1 0 0 0,0 1-1 0 0,1-1 1 0 0,-1 0 0 0 0,0 0-1 0 0,0 0 1 0 0,0 0 0 0 0,0-1 0 0 0,0 1-1 0 0,0-1 1 0 0,0 1 0 0 0,0-1-1 0 0,0 0 1 0 0,-1-1 0 0 0,1 1-1 0 0,0 0 1 0 0,0-1 0 0 0,-1 1-1 0 0,1-1 1 0 0,-1 0 0 0 0,0 0 0 0 0,1 0-1 0 0,-1 0 1 0 0,0 0 0 0 0,0-1-1 0 0,0 1 1 0 0,0 0 0 0 0,-1-1-1 0 0,1 0 1 0 0,0-1-92 0 0,130-264 1913 0 0,-116 221-2046 0 0,14-38-478 0 0,-5 35-3204 0 0,-21 44 766 0 0,-2 3-2544 0 0,-2 3-4217 0 0</inkml:trace>
  <inkml:trace contextRef="#ctx0" brushRef="#br0" timeOffset="315.933">896 776 6913 0 0,'0'0'2077'0'0,"0"0"-119"0"0,0 0-58 0 0,0 0-36 0 0,0 0-116 0 0,0 0-236 0 0,0 0-311 0 0,0 0-278 0 0,33-9-216 0 0,100-31-153 0 0,-58 7 304 0 0,-67 30-754 0 0,0-1-1 0 0,-1 0 1 0 0,1-1-1 0 0,-1 0 0 0 0,0 0 1 0 0,-1 0-1 0 0,1-1 1 0 0,-1 0-1 0 0,0 0 0 0 0,0-1 1 0 0,-1 1-1 0 0,0-1 1 0 0,0-1-1 0 0,-1 1 0 0 0,0 0 1 0 0,0-1-1 0 0,0 0 1 0 0,-1 0-1 0 0,-1 0 0 0 0,1-1 1 0 0,-1 1-1 0 0,-1 0 1 0 0,1-1-1 0 0,-1 0 0 0 0,-1 1 1 0 0,0-1-1 0 0,0 1 1 0 0,-1-6-104 0 0,-2 9-8 0 0,-1 1 0 0 0,0 0 1 0 0,1 0-1 0 0,-1 1 0 0 0,0-1 1 0 0,-1 1-1 0 0,1 0 0 0 0,-1 0 1 0 0,1 0-1 0 0,-1 1 0 0 0,0-1 1 0 0,0 1-1 0 0,0 0 1 0 0,0 1-1 0 0,0-1 0 0 0,-1 1 1 0 0,1 0-1 0 0,0 0 0 0 0,-1 1 1 0 0,1 0-1 0 0,0 0 0 0 0,-1 0 1 0 0,1 0-1 0 0,0 1 0 0 0,-1 0 1 0 0,1 0-1 0 0,-1 1 8 0 0,-4 0-46 0 0,0 1-1 0 0,0 1 1 0 0,0-1 0 0 0,0 2-1 0 0,0-1 1 0 0,1 2 0 0 0,0-1 0 0 0,0 1-1 0 0,0 0 1 0 0,1 1 0 0 0,0 0-1 0 0,0 0 1 0 0,1 1 0 0 0,0 0-1 0 0,0 0 1 0 0,1 1 0 0 0,0 0-1 0 0,1 0 1 0 0,-1 1 46 0 0,-3 7-166 0 0,0 1 0 0 0,1-1-1 0 0,1 1 1 0 0,1 0 0 0 0,1 1 0 0 0,0 0 0 0 0,1 0 0 0 0,1 0-1 0 0,1 0 1 0 0,0 4 166 0 0,1-17-113 0 0,0 0 0 0 0,1 0 0 0 0,-1 0 0 0 0,1 0 0 0 0,0 0 0 0 0,0 0 0 0 0,1 0 0 0 0,0 0 0 0 0,0 0 0 0 0,0-1 0 0 0,1 1 0 0 0,0 0 0 0 0,0-1 1 0 0,0 1-1 0 0,1-1 0 0 0,0 1 0 0 0,0-1 0 0 0,0 0 0 0 0,0 0 0 0 0,1-1 0 0 0,0 1 0 0 0,0-1 0 0 0,0 0 0 0 0,1 0 0 0 0,-1 0 0 0 0,1 0 0 0 0,0-1 0 0 0,0 0 0 0 0,0 0 0 0 0,1 0 0 0 0,1 0 113 0 0,8 1-77 0 0,0 0 0 0 0,1-2 0 0 0,-1 1 0 0 0,1-2 0 0 0,-1 0 0 0 0,1-1 0 0 0,0-1 0 0 0,-1 0 0 0 0,1-1 1 0 0,6-2 76 0 0,104-53-3410 0 0,-56 3-3856 0 0,-51 35 3018 0 0,-3 3 1081 0 0</inkml:trace>
  <inkml:trace contextRef="#ctx0" brushRef="#br0" timeOffset="646.669">1401 665 0 0 0,'0'0'864'0'0,"0"0"310"0"0,0 0-61 0 0,0 0 81 0 0,0 0 170 0 0,0 0 113 0 0,0 0 10 0 0,0 0-43 0 0,0 0-19 0 0,0 0 46 0 0,0 0 26 0 0,0 0 2 0 0,31 6-66 0 0,101 13-138 0 0,-129-18-1208 0 0,1-1-1 0 0,0 1 0 0 0,0-1 0 0 0,-1 0 0 0 0,1 0 0 0 0,0-1 0 0 0,0 1 1 0 0,0-1-1 0 0,-1 1 0 0 0,1-1 0 0 0,0 0 0 0 0,-1-1 0 0 0,1 1 1 0 0,-1-1-1 0 0,1 1 0 0 0,-1-1 0 0 0,0 0 0 0 0,0 0 0 0 0,0 0 1 0 0,2-2-87 0 0,6-5 346 0 0,1 2-198 0 0,0-1 0 0 0,-1 0 0 0 0,0-1 0 0 0,0 0 0 0 0,-1-1 0 0 0,-1 0 0 0 0,1-1 0 0 0,-1 0 0 0 0,-1 0 0 0 0,0-1 0 0 0,-1 0 1 0 0,0 0-1 0 0,-1-1 0 0 0,0 0 0 0 0,-1 0 0 0 0,-1 0 0 0 0,0-1 0 0 0,0 0 0 0 0,-2 1 0 0 0,1-1 0 0 0,-2-1-148 0 0,-2 12-9 0 0,0 0-1 0 0,-1 1 1 0 0,0-1 0 0 0,1 1 0 0 0,-1-1 0 0 0,0 1 0 0 0,0 0 0 0 0,0 0-1 0 0,-1 0 1 0 0,1 0 0 0 0,0 0 0 0 0,-1 0 0 0 0,0 1 0 0 0,1-1-1 0 0,-1 1 1 0 0,0-1 0 0 0,1 1 0 0 0,-1 0 0 0 0,0 0 0 0 0,0 1 0 0 0,0-1-1 0 0,0 0 1 0 0,0 1 0 0 0,0 0 0 0 0,0 0 0 0 0,0 0 0 0 0,0 0-1 0 0,0 0 1 0 0,0 1 0 0 0,0-1 0 0 0,0 1 0 0 0,0 0 0 0 0,0-1-1 0 0,0 2 1 0 0,0-1 0 0 0,0 0 0 0 0,0 1 9 0 0,-12 6-87 0 0,0 1 0 0 0,0 0 0 0 0,1 1 1 0 0,1 0-1 0 0,0 1 0 0 0,0 1 0 0 0,1 0 0 0 0,1 0 0 0 0,0 1 1 0 0,0 1-1 0 0,2 0 0 0 0,0 0 0 0 0,0 1 0 0 0,1 0 0 0 0,1 1 0 0 0,-2 5 87 0 0,1 1-638 0 0,0 0-1 0 0,1 0 0 0 0,1 0 1 0 0,1 1-1 0 0,0 0 0 0 0,2 0 1 0 0,1 0-1 0 0,1 0 0 0 0,1 0 1 0 0,2 8 638 0 0,-1-27-172 0 0,0 0 1 0 0,0-1-1 0 0,0 1 1 0 0,0 0 0 0 0,1-1-1 0 0,-1 1 1 0 0,1-1-1 0 0,0 1 1 0 0,0-1-1 0 0,1 0 1 0 0,-1 0-1 0 0,1 0 1 0 0,-1 0 0 0 0,1 0-1 0 0,0 0 1 0 0,0-1-1 0 0,0 1 1 0 0,1-1-1 0 0,-1 0 1 0 0,0 0-1 0 0,1 0 1 0 0,0-1 0 0 0,-1 1-1 0 0,1-1 1 0 0,0 0-1 0 0,3 1 172 0 0,103 9-1510 0 0,-2-35-816 0 0,-41-6-2720 0 0,-65 29 4712 0 0,18-10-1793 0 0</inkml:trace>
  <inkml:trace contextRef="#ctx0" brushRef="#br0" timeOffset="1071.061">2178 437 2441 0 0,'0'0'2679'0'0,"0"0"-812"0"0,0 0-335 0 0,0 0 16 0 0,0 0 6 0 0,0 0-102 0 0,0 0-267 0 0,0 0-325 0 0,0 0-272 0 0,0 0-208 0 0,-33 30-169 0 0,-99 93-118 0 0,80-50-115 0 0,49-60-15 0 0,0-8 23 0 0,0-1 0 0 0,1 0 0 0 0,0 1 0 0 0,0-1 0 0 0,0 1 0 0 0,1 0 0 0 0,0 0 0 0 0,-1 0 0 0 0,2-1 0 0 0,-1 1 0 0 0,0 0-1 0 0,1 0 1 0 0,0 0 0 0 0,0 0 0 0 0,1 0 0 0 0,-1 0 0 0 0,1 0 0 0 0,0 0 0 0 0,1 0 0 0 0,-1-1 0 0 0,1 1 0 0 0,0 0-1 0 0,0-1 1 0 0,0 1 0 0 0,1-1 0 0 0,-1 0 0 0 0,1 0 0 0 0,0 0 0 0 0,0 0 0 0 0,1 0 0 0 0,-1-1 0 0 0,1 1 0 0 0,0-1-1 0 0,0 0 1 0 0,0 0 0 0 0,0-1 0 0 0,0 1 0 0 0,1-1 0 0 0,2 2 14 0 0,8-1 290 0 0,-1-1-1 0 0,1 0 1 0 0,-1 0 0 0 0,1-2-1 0 0,0 0 1 0 0,-1-1 0 0 0,1 0-1 0 0,-1-1 1 0 0,1 0 0 0 0,-1-2-1 0 0,0 1 1 0 0,0-2 0 0 0,0 0-1 0 0,0-1 1 0 0,-1 0 0 0 0,0-1-1 0 0,-1 0 1 0 0,1-1 0 0 0,9-8-290 0 0,3-4 471 0 0,0 0 0 0 0,-2-2 1 0 0,-1 0-1 0 0,0-2 0 0 0,-2 0 0 0 0,0-1 1 0 0,-2-1-1 0 0,11-23-471 0 0,-6 6 119 0 0,-3 0 0 0 0,-1-2 1 0 0,-2 0-1 0 0,-3-1 0 0 0,7-36-119 0 0,-18 75-39 0 0,0-1 0 0 0,-1 0-1 0 0,0 0 1 0 0,0 0 0 0 0,-1 0 0 0 0,0 0 0 0 0,-1 0-1 0 0,0 0 1 0 0,0-1 0 0 0,0 1 0 0 0,-1 0-1 0 0,0 0 1 0 0,-1 0 0 0 0,0 0 0 0 0,0 0-1 0 0,-1 1 1 0 0,0-1 0 0 0,0 1 0 0 0,-1-1-1 0 0,0 1 1 0 0,0 0 0 0 0,-1 0 0 0 0,1 1 0 0 0,-1-1-1 0 0,-1 1 1 0 0,0 0 0 0 0,1 1 0 0 0,-2-1-1 0 0,1 1 1 0 0,-1 0 0 0 0,-2 0 39 0 0,2 2-43 0 0,0 0-1 0 0,-1 1 1 0 0,1 0 0 0 0,-1 0-1 0 0,0 1 1 0 0,0 0 0 0 0,1 0 0 0 0,-1 1-1 0 0,0 0 1 0 0,0 0 0 0 0,0 1 0 0 0,0 0-1 0 0,1 0 1 0 0,-1 1 0 0 0,0 0-1 0 0,1 0 1 0 0,0 1 0 0 0,-1 0 0 0 0,1 0-1 0 0,-4 4 44 0 0,-10 5-92 0 0,1 1-1 0 0,1 0 1 0 0,0 2-1 0 0,1 0 1 0 0,0 1 0 0 0,-3 6 92 0 0,8-8-89 0 0,0 1 0 0 0,1 1 0 0 0,0 0 0 0 0,2 1-1 0 0,0 0 1 0 0,1 1 0 0 0,0 0 0 0 0,2 1 0 0 0,0-1 0 0 0,1 1 0 0 0,1 0 0 0 0,0 1 0 0 0,2-1 0 0 0,0 1 0 0 0,1 0 0 0 0,1 0 0 0 0,1 0 0 0 0,1 0 0 0 0,1 0 0 0 0,2 8 89 0 0,3-10-29 0 0,1 0-1 0 0,0-1 0 0 0,1 0 1 0 0,1 0-1 0 0,1-1 1 0 0,0-1-1 0 0,1 0 0 0 0,1 0 1 0 0,0-1-1 0 0,1-1 1 0 0,0 0-1 0 0,1-1 0 0 0,1 0 1 0 0,0-2-1 0 0,0 0 1 0 0,1 0-1 0 0,0-2 0 0 0,1 0 1 0 0,0-1-1 0 0,1 0 30 0 0,75 18-1236 0 0,-53-20-2288 0 0,-12-1-1779 0 0,-7 0-5277 0 0</inkml:trace>
  <inkml:trace contextRef="#ctx0" brushRef="#br0" timeOffset="1582.849">3628 58 0 0 0,'0'0'1558'0'0,"0"0"763"0"0,0 0 476 0 0,0 0 113 0 0,0 0-184 0 0,0 0-426 0 0,0 0-526 0 0,0 0-451 0 0,0 0-339 0 0,0 0-102 0 0,0 0 67 0 0,0 0 57 0 0,3 7 9 0 0,4 27-486 0 0,-2-1-1 0 0,-1 1 1 0 0,-1 0 0 0 0,-2 0 0 0 0,-3 29-529 0 0,1-11 214 0 0,2 6-261 0 0,2 1 0 0 0,2 0 1 0 0,3-1-1 0 0,3-1 0 0 0,16 52 47 0 0,-19-75-948 0 0,-6-12-3173 0 0,-8-19-4256 0 0,-1-2-2106 0 0</inkml:trace>
  <inkml:trace contextRef="#ctx0" brushRef="#br0" timeOffset="1970.934">3288 470 4905 0 0,'0'0'3123'0'0,"0"0"-1169"0"0,0 0-408 0 0,0 0-109 0 0,0 0-204 0 0,0 0-265 0 0,32 0-259 0 0,104 0-192 0 0,146 0 139 0 0,-86-17-7188 0 0,-121 8 2507 0 0,-51 4 3148 0 0,-4 1 1589 0 0,-7 2 3202 0 0,-13 2-1947 0 0,0 0-35 0 0,-4 17 2536 0 0,-13 11-3443 0 0,9-14-461 0 0,3-7-526 0 0,1 0-1 0 0,0 0 1 0 0,1 0-1 0 0,0 0 0 0 0,0 1 1 0 0,0-1-1 0 0,1 1 1 0 0,0-1-1 0 0,1 1 1 0 0,-1 0-1 0 0,1 0 0 0 0,1 0 1 0 0,0 0-1 0 0,0 0 1 0 0,0 0-1 0 0,1 0 0 0 0,1-1 1 0 0,-1 1-1 0 0,1 0 1 0 0,0 0-1 0 0,1-1 1 0 0,0 0-1 0 0,0 1 0 0 0,0-1 1 0 0,1 0-1 0 0,0 0 1 0 0,1-1-1 0 0,0 1 0 0 0,-1-1 1 0 0,2 0-1 0 0,-1-1 1 0 0,1 1-1 0 0,0-1 1 0 0,1 1-38 0 0,3-1 173 0 0,0-1 1 0 0,0 0-1 0 0,1-1 1 0 0,-1 0-1 0 0,0-1 1 0 0,1 0-1 0 0,0-1 1 0 0,0 0-1 0 0,-1 0 1 0 0,1-1 0 0 0,0-1-1 0 0,0 0 1 0 0,-1 0-1 0 0,1-1 1 0 0,-1 0-1 0 0,5-2-173 0 0,-8 2 100 0 0,0 0 0 0 0,-1 0 0 0 0,0-1-1 0 0,1 0 1 0 0,-1 0 0 0 0,0-1 0 0 0,0 0-1 0 0,-1 0 1 0 0,1 0 0 0 0,-1 0 0 0 0,0-1-1 0 0,0 0 1 0 0,0 0 0 0 0,-1 0 0 0 0,0-1 0 0 0,0 0-1 0 0,0 1 1 0 0,-1-1 0 0 0,1-1 0 0 0,-2 1-1 0 0,1 0 1 0 0,-1-1 0 0 0,0 1 0 0 0,0-1 0 0 0,0 0-1 0 0,-1 0 1 0 0,0-6-100 0 0,-1 6 1 0 0,0 0-1 0 0,0-1 1 0 0,-1 1-1 0 0,0 0 1 0 0,-1 0-1 0 0,1 0 1 0 0,-1 0-1 0 0,-1 0 1 0 0,0 0-1 0 0,1 1 1 0 0,-2-1-1 0 0,1 1 1 0 0,-1-1-1 0 0,0 1 1 0 0,0 1-1 0 0,-1-1 1 0 0,0 0-1 0 0,-3-2 0 0 0,-90-59-1907 0 0,22 46-6281 0 0,59 21-319 0 0</inkml:trace>
  <inkml:trace contextRef="#ctx0" brushRef="#br0" timeOffset="26612.052">493 1630 0 0 0,'0'0'1520'0'0,"0"0"139"0"0,0 0-52 0 0,0 0-53 0 0,0 0-32 0 0,0 0-10 0 0,0 0 34 0 0,-13-8-49 0 0,-41-24-118 0 0,-7 16 1977 0 0,47 17-2926 0 0,5 1-357 0 0,1 0-1 0 0,-1 1 0 0 0,1 0 0 0 0,0 1 0 0 0,-1 0 0 0 0,2 0 0 0 0,-1 1 1 0 0,0 0-1 0 0,1 0 0 0 0,0 1 0 0 0,0 0 0 0 0,1 0 0 0 0,-1 0 0 0 0,2 1 1 0 0,-1 0-1 0 0,1 0 0 0 0,-1 1 0 0 0,2-1 0 0 0,-1 1 0 0 0,1 0 0 0 0,-2 8-72 0 0,4-12-2 0 0,0 0 0 0 0,0 0 0 0 0,1 0 0 0 0,0 0 0 0 0,0 0 0 0 0,0 0-1 0 0,0 0 1 0 0,0 0 0 0 0,1 0 0 0 0,0 0 0 0 0,0 0 0 0 0,0 1-1 0 0,0-1 1 0 0,1 0 0 0 0,0 0 0 0 0,-1 0 0 0 0,2 0 0 0 0,-1 0 0 0 0,0 0-1 0 0,1 0 1 0 0,0 0 0 0 0,-1-1 0 0 0,2 1 0 0 0,-1-1 0 0 0,0 1 0 0 0,1-1-1 0 0,-1 0 1 0 0,1 0 0 0 0,0 0 0 0 0,0 0 0 0 0,0 0 0 0 0,1-1 0 0 0,-1 1-1 0 0,1-1 1 0 0,-1 0 0 0 0,1 0 2 0 0,12 4-65 0 0,0 0 1 0 0,0-2-1 0 0,1 0 0 0 0,-1 0 1 0 0,1-2-1 0 0,0 0 0 0 0,0-1 1 0 0,0-1-1 0 0,0 0 0 0 0,0-1 1 0 0,0-1-1 0 0,0-1 0 0 0,-1 0 1 0 0,16-6 64 0 0,65-35-3637 0 0,-38 8-4757 0 0,-42 24 2310 0 0</inkml:trace>
  <inkml:trace contextRef="#ctx0" brushRef="#br0" timeOffset="26956.883">950 1148 4625 0 0,'0'0'2238'0'0,"0"0"-603"0"0,0 0-318 0 0,0 0 38 0 0,0 0 164 0 0,0 0 92 0 0,0 0-152 0 0,0 0-290 0 0,0 0-305 0 0,-11 32-253 0 0,-32 106-165 0 0,27-24 160 0 0,5 145 301 0 0,11-254-881 0 0,0-1 0 0 0,1 0 1 0 0,-1 0-1 0 0,1 1 0 0 0,0-1 0 0 0,0 0 1 0 0,0 0-1 0 0,0 0 0 0 0,1 0 0 0 0,0 0 1 0 0,-1 0-1 0 0,1-1 0 0 0,1 1 1 0 0,-1 0-1 0 0,1-1 0 0 0,-1 0 0 0 0,1 1 1 0 0,0-1-1 0 0,0 0 0 0 0,0-1 0 0 0,1 1 1 0 0,-1 0-1 0 0,1-1 0 0 0,-1 0 1 0 0,1 0-1 0 0,0 0 0 0 0,0 0 0 0 0,0-1 1 0 0,0 1-1 0 0,0-1 0 0 0,0 0 0 0 0,0 0 1 0 0,0-1-1 0 0,1 1 0 0 0,-1-1 1 0 0,0 0-1 0 0,0 0 0 0 0,1 0 0 0 0,-1-1 1 0 0,3 0-27 0 0,10-4 136 0 0,-1 0 0 0 0,0-1 0 0 0,0-1 0 0 0,-1-1 0 0 0,0 0 0 0 0,0-1 0 0 0,-1 0 0 0 0,7-7-136 0 0,18-9 132 0 0,113-77 195 0 0,-151 101-323 0 0,0 0 1 0 0,-1 0 0 0 0,1 1 0 0 0,0-1 0 0 0,-1 0-1 0 0,1 1 1 0 0,0-1 0 0 0,0 1 0 0 0,-1-1 0 0 0,1 1 0 0 0,0-1-1 0 0,0 1 1 0 0,0-1 0 0 0,0 1 0 0 0,0 0 0 0 0,0 0-1 0 0,0-1 1 0 0,-1 1 0 0 0,1 0 0 0 0,0 0 0 0 0,0 0-1 0 0,0 0 1 0 0,0 0 0 0 0,0 0 0 0 0,0 0 0 0 0,0 0 0 0 0,0 1-1 0 0,0-1 1 0 0,0 0 0 0 0,0 1 0 0 0,0-1 0 0 0,0 0-1 0 0,0 1 1 0 0,-1-1 0 0 0,1 1 0 0 0,0-1 0 0 0,0 1 0 0 0,-1 0-1 0 0,1-1 1 0 0,0 1 0 0 0,0 0 0 0 0,-1-1 0 0 0,1 1-1 0 0,-1 0 1 0 0,1 0 0 0 0,-1 0 0 0 0,1-1 0 0 0,-1 1-1 0 0,0 0 1 0 0,1 0 0 0 0,-1 0 0 0 0,0 0 0 0 0,1 0 0 0 0,-1 0-1 0 0,0 0 1 0 0,0 0 0 0 0,0 0 0 0 0,0 0 0 0 0,0 0-5 0 0,-13 159 736 0 0,15-157-851 0 0,0 1 1 0 0,0-1 0 0 0,0 0-1 0 0,0 0 1 0 0,0 0 0 0 0,0 0-1 0 0,1-1 1 0 0,-1 1-1 0 0,1-1 1 0 0,0 1 0 0 0,0-1-1 0 0,0 0 1 0 0,0 0 0 0 0,0 0-1 0 0,1-1 1 0 0,-1 1-1 0 0,0-1 1 0 0,1 0 0 0 0,-1 0-1 0 0,1 0 1 0 0,0 0 0 0 0,-1 0-1 0 0,1-1 1 0 0,0 0-1 0 0,-1 0 1 0 0,1 0 0 0 0,0 0-1 0 0,-1 0 1 0 0,1-1 0 0 0,-1 1-1 0 0,1-1 1 0 0,0 0-1 0 0,-1 0 1 0 0,0-1 0 0 0,1 1-1 0 0,-1-1 1 0 0,0 1 0 0 0,3-3 114 0 0,14-3-2249 0 0,1-1-4284 0 0,-9 4-4319 0 0</inkml:trace>
  <inkml:trace contextRef="#ctx0" brushRef="#br0" timeOffset="27256.052">1762 1534 5425 0 0,'0'0'1599'0'0,"0"0"-84"0"0,0 0 194 0 0,0 0 150 0 0,0 0-99 0 0,0 0-368 0 0,0 0-500 0 0,0 0-335 0 0,0 0-199 0 0,0 0-108 0 0,0 0-58 0 0,0 0-44 0 0,-6 29-27 0 0,-15 86-14 0 0,20-114-101 0 0,0 1 0 0 0,0 0 0 0 0,1-1 0 0 0,-1 1 0 0 0,0 0 0 0 0,1 0 0 0 0,0-1 0 0 0,-1 1 0 0 0,1 0 0 0 0,0 0 0 0 0,0 0 0 0 0,0-1 0 0 0,0 1 1 0 0,0 0-1 0 0,0 0 0 0 0,1 0 0 0 0,-1-1 0 0 0,1 1 0 0 0,-1 0 0 0 0,1 0 0 0 0,-1-1 0 0 0,1 1 0 0 0,0 0 0 0 0,0-1 0 0 0,0 1 0 0 0,0-1 0 0 0,0 1 0 0 0,0-1 0 0 0,1 1-6 0 0,3 2 36 0 0,1 0 85 0 0,1 1 0 0 0,0-1 0 0 0,0-1 0 0 0,0 1 1 0 0,1-1-1 0 0,-1 0 0 0 0,1-1 0 0 0,-1 0 0 0 0,1 0 1 0 0,0 0-1 0 0,0-1 0 0 0,0 0 0 0 0,0-1 0 0 0,0 0 1 0 0,0 0-1 0 0,0-1 0 0 0,0 0 0 0 0,0 0 0 0 0,0-1 1 0 0,0 0-1 0 0,-1 0 0 0 0,1-1 0 0 0,0 0 0 0 0,-1 0 1 0 0,0-1-1 0 0,1 0-121 0 0,6-5 129 0 0,-1-1 1 0 0,1-1-1 0 0,-2 0 1 0 0,1 0-1 0 0,-1-1 1 0 0,-1-1-1 0 0,-1 0 0 0 0,1 0 1 0 0,-2-1-1 0 0,0-1 1 0 0,-1 1-1 0 0,0-2 1 0 0,-1 1-1 0 0,-1-1 0 0 0,0 0 1 0 0,-2 0-1 0 0,1 0-129 0 0,0 1-305 0 0,1 2-2081 0 0,-5 4-5884 0 0,-1 8-1870 0 0</inkml:trace>
  <inkml:trace contextRef="#ctx0" brushRef="#br0" timeOffset="27642.845">2299 1729 6713 0 0,'0'0'2822'0'0,"0"0"-991"0"0,0 0-290 0 0,0 0 99 0 0,0 0-46 0 0,0 0-269 0 0,0 0-392 0 0,0 0-325 0 0,0 0-222 0 0,0 0-125 0 0,0 0-85 0 0,0 0-46 0 0,16-29-27 0 0,49-90-30 0 0,-47 80-58 0 0,-18 39-84 0 0,0 0-74 0 0,0 0-126 0 0,0 0-105 0 0,0 0-86 0 0,6 17-522 0 0,-4-9 972 0 0,0 0 0 0 0,1 0-1 0 0,0 0 1 0 0,1-1-1 0 0,-1 1 1 0 0,1-1-1 0 0,1 0 1 0 0,0 0 0 0 0,0-1-1 0 0,0 0 1 0 0,0 1-1 0 0,1-2 1 0 0,6 6 10 0 0,65 12 3000 0 0,-68-23-2768 0 0,0-1 0 0 0,0-1 0 0 0,-1 1 0 0 0,1-1 0 0 0,-1-1 0 0 0,1 0 0 0 0,-1 0 0 0 0,0 0 0 0 0,0-1 0 0 0,0 0 0 0 0,-1-1 0 0 0,0 0 0 0 0,0 0 0 0 0,0 0 0 0 0,0-1 0 0 0,-1 0 0 0 0,0-1 0 0 0,0 1 0 0 0,0-1 0 0 0,-1 0 0 0 0,0 0 0 0 0,3-8-232 0 0,13-16-456 0 0,2-2 948 0 0,-10 10-3147 0 0,-5 3-3196 0 0,-2-1-4627 0 0,-5 13 3603 0 0</inkml:trace>
  <inkml:trace contextRef="#ctx0" brushRef="#br0" timeOffset="27896.458">2969 1063 9058 0 0,'0'0'2199'0'0,"0"0"-725"0"0,0 0-187 0 0,0 0 217 0 0,0 0 79 0 0,0 0-175 0 0,0 0-283 0 0,0 0-261 0 0,3 33-159 0 0,8 106-131 0 0,-18 21 405 0 0,3-134-929 0 0,-5 25-155 0 0,2 0-1 0 0,3 0 1 0 0,1 46 105 0 0,27-54-2592 0 0,-8-38-1728 0 0,2-9-3987 0 0,-12 0 1032 0 0</inkml:trace>
  <inkml:trace contextRef="#ctx0" brushRef="#br0" timeOffset="28091.855">3255 1347 3601 0 0,'0'0'2300'0'0,"0"0"-230"0"0,0 0-34 0 0,0 0-55 0 0,-35 22-158 0 0,-105 72-319 0 0,57-27 958 0 0,83-67-2447 0 0,-1 0-1 0 0,1 1 0 0 0,-1-1 1 0 0,1 0-1 0 0,-1 0 1 0 0,1 1-1 0 0,0-1 1 0 0,-1 0-1 0 0,1 1 1 0 0,-1-1-1 0 0,1 0 1 0 0,0 1-1 0 0,-1-1 0 0 0,1 1 1 0 0,0-1-1 0 0,-1 0 1 0 0,1 1-1 0 0,0-1 1 0 0,0 1-1 0 0,-1-1 1 0 0,1 1-1 0 0,0-1 1 0 0,0 1-1 0 0,0-1 0 0 0,0 1 1 0 0,0-1-1 0 0,0 1 1 0 0,-1-1-1 0 0,1 1 1 0 0,1 0-1 0 0,-1-1 1 0 0,0 1-1 0 0,0-1 1 0 0,0 1-1 0 0,0-1 0 0 0,0 1 1 0 0,0-1-1 0 0,1 1 1 0 0,-1-1-1 0 0,0 1 1 0 0,0-1-1 0 0,1 1 1 0 0,-1-1-1 0 0,0 0 1 0 0,0 1-1 0 0,1-1 0 0 0,-1 1 1 0 0,1-1-1 0 0,-1 0 1 0 0,0 1-1 0 0,1-1 1 0 0,-1 0-1 0 0,1 1 1 0 0,-1-1-1 0 0,1 0 0 0 0,-1 0 1 0 0,1 0-1 0 0,-1 1 1 0 0,1-1-1 0 0,-1 0 1 0 0,1 0-1 0 0,-1 0 1 0 0,1 0-1 0 0,0 0-14 0 0,39 3 436 0 0,-34-4-351 0 0,267-28 436 0 0,-218 36-1515 0 0,-40 3-2634 0 0,-6 5-4769 0 0,-8-10 1672 0 0</inkml:trace>
  <inkml:trace contextRef="#ctx0" brushRef="#br0" timeOffset="28427.878">3821 1424 10722 0 0,'0'0'2910'0'0,"0"0"-1033"0"0,0 0-496 0 0,0 0-92 0 0,0 0-131 0 0,0 0-169 0 0,0 0-228 0 0,0 0-250 0 0,0 0-186 0 0,0 0-117 0 0,0 0-93 0 0,0 0-43 0 0,0 0-8 0 0,-27 10-27 0 0,-84 29-18 0 0,78-24-548 0 0,92 17 67 0 0,-54-28 498 0 0,0 0-1 0 0,1 0 1 0 0,-2 1-1 0 0,1 0 1 0 0,-1 0-1 0 0,0 0 1 0 0,0 1-1 0 0,0-1 1 0 0,0 1-1 0 0,-1 0 1 0 0,0 0 0 0 0,-1 0-1 0 0,1 1 1 0 0,-1-1-1 0 0,0 0 1 0 0,-1 1-1 0 0,0 0 1 0 0,0-1-1 0 0,0 1 1 0 0,-1 0-1 0 0,1-1 1 0 0,-2 1-1 0 0,1 0 1 0 0,-1-1-1 0 0,0 1 1 0 0,0 0-1 0 0,-1-1 1 0 0,0 1-1 0 0,0-1 1 0 0,-1 0-1 0 0,1 0 1 0 0,-1 0-1 0 0,-3 3-34 0 0,2 0 88 0 0,0-2 1 0 0,-1 1-1 0 0,1 0 1 0 0,-2-1 0 0 0,1 0-1 0 0,-1 0 1 0 0,0 0-1 0 0,-1-1 1 0 0,0 0 0 0 0,-3 2-90 0 0,7-15-10173 0 0,3 0-1442 0 0</inkml:trace>
  <inkml:trace contextRef="#ctx0" brushRef="#br0" timeOffset="84478.445">4324 1851 3201 0 0,'0'0'1184'0'0,"0"0"-968"0"0,0 0-128 0 0,0 0 16 0 0,0 0 136 0 0,0 0 88 0 0,0 0-80 0 0,0 0-256 0 0,0 0-736 0 0,0 0-1624 0 0,0 0-121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0 206 3169 0 0,'0'0'1020'0'0,"0"0"81"0"0,0 0 332 0 0,0 0 364 0 0,0 0 189 0 0,0 0-148 0 0,0 0-311 0 0,0 0-267 0 0,0 0-196 0 0,0 0-145 0 0,0 0-109 0 0,0 0-98 0 0,0 0-91 0 0,24-4-62 0 0,72-12-36 0 0,-18 22 800 0 0,72 9-20 0 0,1-6 0 0 0,81-7-1303 0 0,-164-3 847 0 0,-82-10 122 0 0,-249-165-405 0 0,235 146-2887 0 0,49 30-3273 0 0,18 0-4798 0 0,-24 0 2059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7050 0 0,'0'0'1533'0'0,"0"0"-275"0"0,0 0-49 0 0,0 0 268 0 0,0 0 239 0 0,0 0-92 0 0,0 0-265 0 0,0 0-272 0 0,0 0-175 0 0,0 0-111 0 0,0 0-72 0 0,0 0-55 0 0,0 0-50 0 0,31 1-52 0 0,96 1-72 0 0,169-5 1344 0 0,-259-1-2110 0 0,-5 1-3156 0 0,-29 0 641 0 0,-2 2-794 0 0,-1 1-3398 0 0,0 0-979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13987 0 0,'0'0'1334'0'0,"0"0"-277"0"0,0 0 50 0 0,0 0 159 0 0,0 0 18 0 0,0 0-140 0 0,36 3-226 0 0,114 9-222 0 0,88-16 440 0 0,-106-4-3644 0 0,-103 8-569 0 0,-11 0-2888 0 0,-6 0-5518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9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551 188 1264 0 0,'0'0'1583'0'0,"0"0"-96"0"0,0 0 43 0 0,0 0 257 0 0,0 0 311 0 0,0 0 30 0 0,0 0-227 0 0,0 0-308 0 0,0 0-350 0 0,0 0-268 0 0,0 0-165 0 0,-1-4-158 0 0,1 1-693 0 0,0 3 102 0 0,0 0-1 0 0,-1 1 0 0 0,1-1 0 0 0,0 0 0 0 0,0 0 0 0 0,-1 0 1 0 0,1 0-1 0 0,0 1 0 0 0,-1-1 0 0 0,1 0 0 0 0,0 0 1 0 0,-1 0-1 0 0,1 0 0 0 0,0 0 0 0 0,-1 0 0 0 0,1 0 0 0 0,0 0 1 0 0,-1 0-1 0 0,1 0 0 0 0,0 0 0 0 0,-1 0 0 0 0,1 0 1 0 0,0 0-1 0 0,-1 0 0 0 0,1 0 0 0 0,0-1 0 0 0,0 1 1 0 0,-1 0-1 0 0,1 0 0 0 0,0 0 0 0 0,-1 0 0 0 0,1-1 0 0 0,0 1-60 0 0,-9 20 147 0 0,0 0 0 0 0,-1-1-1 0 0,-1 0 1 0 0,-1-1-1 0 0,0 0 1 0 0,-12 12-147 0 0,3-2 61 0 0,-144 193 217 0 0,162-218-268 0 0,1 0 0 0 0,0 0 0 0 0,-1 1 0 0 0,1-1 0 0 0,1 0 0 0 0,-1 1-1 0 0,0-1 1 0 0,1 1 0 0 0,0-1 0 0 0,0 1 0 0 0,0 0 0 0 0,0-1 0 0 0,1 1 0 0 0,-1 0-1 0 0,1 0 1 0 0,0-1 0 0 0,0 1 0 0 0,0 0 0 0 0,1 0 0 0 0,-1 0 0 0 0,1-1 0 0 0,0 1-1 0 0,0 0 1 0 0,0-1 0 0 0,1 1 0 0 0,-1-1 0 0 0,1 1 0 0 0,0-1 0 0 0,0 0-1 0 0,0 0 1 0 0,0 0 0 0 0,1 0 0 0 0,-1 0 0 0 0,1 0 0 0 0,1 1-10 0 0,21 6 145 0 0,1-1 1 0 0,0-1-1 0 0,0-2 1 0 0,0 0-1 0 0,1-2 1 0 0,0-1 0 0 0,0-1-1 0 0,0-1 1 0 0,0-1-1 0 0,16-3-145 0 0,17 2 109 0 0,-60 1-200 0 0,0 0-101 0 0,-18 4-2307 0 0,-27 7-3044 0 0,15-8-4109 0 0,20-3 3504 0 0</inkml:trace>
  <inkml:trace contextRef="#ctx0" brushRef="#br0" timeOffset="452.573">12 169 240 0 0,'0'0'1144'0'0,"0"0"58"0"0,0 0 134 0 0,0 0 176 0 0,0 0 236 0 0,0 0 73 0 0,0 0-116 0 0,0 0-216 0 0,0 0-234 0 0,0 0-256 0 0,0 0-193 0 0,0 0-125 0 0,0 0-99 0 0,-3-12-69 0 0,-5-39-26 0 0,8 50-452 0 0,0-1-1 0 0,0 1 1 0 0,0-1 0 0 0,0 1 0 0 0,0-1 0 0 0,0 1-1 0 0,1 0 1 0 0,-1-1 0 0 0,1 1 0 0 0,-1-1 0 0 0,1 1 0 0 0,-1 0-1 0 0,1-1 1 0 0,0 1 0 0 0,0 0 0 0 0,0 0 0 0 0,0 0-1 0 0,0 0 1 0 0,0-1 0 0 0,0 1 0 0 0,0 0 0 0 0,0 1 0 0 0,0-1-1 0 0,0 0 1 0 0,1 0 0 0 0,-1 0 0 0 0,0 1 0 0 0,1-1-1 0 0,-1 1 1 0 0,0-1 0 0 0,1 1 0 0 0,0-1-35 0 0,6-3 218 0 0,8-5-30 0 0,-1 0 0 0 0,1 1-1 0 0,1 1 1 0 0,-1 0 0 0 0,1 1 0 0 0,1 1-1 0 0,-1 1 1 0 0,1 0 0 0 0,0 1 0 0 0,-1 1 0 0 0,1 1-1 0 0,0 0 1 0 0,0 2 0 0 0,0 0 0 0 0,6 1-188 0 0,-17 1 43 0 0,0 0 1 0 0,-1 1-1 0 0,1-1 1 0 0,-1 1-1 0 0,0 0 1 0 0,0 1-1 0 0,0-1 1 0 0,-1 1-1 0 0,1 0 1 0 0,-1 1 0 0 0,-1 0-1 0 0,1-1 1 0 0,-1 1-1 0 0,0 1 1 0 0,0-1-1 0 0,-1 0 1 0 0,1 1-1 0 0,0 4-43 0 0,-1-4 47 0 0,0 0-1 0 0,0 0 0 0 0,1-1 1 0 0,0 1-1 0 0,0-1 1 0 0,1 0-1 0 0,0 0 1 0 0,0-1-1 0 0,0 1 0 0 0,0-1 1 0 0,1 0-1 0 0,0 0 1 0 0,0-1-1 0 0,0 0 0 0 0,1 0 1 0 0,-1 0-1 0 0,1-1 1 0 0,5 2-47 0 0,4-2 176 0 0,1 0 0 0 0,0-2 1 0 0,-1 0-1 0 0,1 0 0 0 0,0-1 1 0 0,-1-2-1 0 0,1 1 0 0 0,0-2 1 0 0,-1 0-1 0 0,0-1 0 0 0,0-1 1 0 0,0 0-1 0 0,0-1 0 0 0,13-7-176 0 0,15-16 332 0 0,-24 15-489 0 0,-17 15-5751 0 0,1 16-873 0 0,-3-14 1062 0 0,-1 4-1804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7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365 519 0 0 0,'0'0'540'0'0,"0"0"584"0"0,0 0-43 0 0,0 0-229 0 0,0 0-159 0 0,0 0-51 0 0,3 0 7 0 0,119-18 6026 0 0,15 25-4435 0 0,-140-1 1913 0 0,-54-2-4045 0 0,43-3 76 0 0,-206 21-12 0 0,123 4-102 0 0,95-25-81 0 0,1-1 1 0 0,0 1 0 0 0,0-1-1 0 0,-1 1 1 0 0,1 0 0 0 0,0 0-1 0 0,0-1 1 0 0,0 1 0 0 0,0 0-1 0 0,0 0 1 0 0,0 0 0 0 0,0 0-1 0 0,0 0 1 0 0,1 0 0 0 0,-1 1-1 0 0,0-1 1 0 0,1 0 0 0 0,-1 0-1 0 0,0 0 1 0 0,1 1 0 0 0,0-1-1 0 0,-1 0 1 0 0,1 1 0 0 0,0-1-1 0 0,-1 0 1 0 0,1 1 0 0 0,0-1-1 0 0,0 0 1 0 0,0 1 0 0 0,0-1-1 0 0,1 0 1 0 0,-1 1 0 0 0,0-1-1 0 0,1 1 11 0 0,-1 8 30 0 0,0-7 4 0 0,0 0-1 0 0,0 0 1 0 0,0 0-1 0 0,1 0 1 0 0,0 0-1 0 0,-1 0 0 0 0,1-1 1 0 0,0 1-1 0 0,1 0 1 0 0,-1 0-1 0 0,0-1 1 0 0,1 1-1 0 0,-1 0 0 0 0,1-1 1 0 0,0 0-1 0 0,0 1 1 0 0,0-1-1 0 0,0 0 1 0 0,0 0-1 0 0,0 0 1 0 0,1 0-1 0 0,-1 0 0 0 0,1-1 1 0 0,-1 1-1 0 0,1-1 1 0 0,0 0-1 0 0,0 1 1 0 0,-1-1-1 0 0,1 0 1 0 0,2 0-34 0 0,101 11 1109 0 0,-66-10-984 0 0,78 6 149 0 0,-52 14-257 0 0,-96 4 395 0 0,-201 58-484 0 0,68-31 63 0 0,149-45 6 0 0,0 1 1 0 0,1 0 0 0 0,0 1-1 0 0,1 0 1 0 0,0 1 0 0 0,1 0-1 0 0,0 1 1 0 0,-1 3 2 0 0,4-7 3 0 0,0 1 0 0 0,2 0-1 0 0,-1 1 1 0 0,1-1 0 0 0,0 1 0 0 0,1 0 0 0 0,0 1-1 0 0,1-1 1 0 0,0 1 0 0 0,0 3-3 0 0,5-11 32 0 0,1 0 1 0 0,0 1-1 0 0,0-1 0 0 0,0 0 1 0 0,1 0-1 0 0,-1 0 0 0 0,1 0 1 0 0,0 0-1 0 0,0 0 1 0 0,0-1-1 0 0,0 1 0 0 0,0-1 1 0 0,0 0-1 0 0,1 0 0 0 0,-1 0 1 0 0,1-1-1 0 0,-1 1 0 0 0,1-1 1 0 0,0 0-1 0 0,-1 0 0 0 0,1 0 1 0 0,0 0-1 0 0,0-1 1 0 0,0 1-1 0 0,0-1 0 0 0,0 0 1 0 0,-1 0-1 0 0,1-1 0 0 0,0 1 1 0 0,3-2-33 0 0,-6 2 7 0 0,56 0 305 0 0,0-2 1 0 0,0-3 0 0 0,0-3 0 0 0,0-2-1 0 0,18-7-312 0 0,-42 10 114 0 0,132-23 292 0 0,-155 29-3094 0 0,-20 1-88 0 0,1 0-5869 0 0,4 0-2037 0 0</inkml:trace>
  <inkml:trace contextRef="#ctx0" brushRef="#br0" timeOffset="1284.825">895 1164 0 0 0,'-3'6'1173'0'0,"4"-3"9787"0"0,5-6-2159 0 0,-3-4-11467 0 0,13-23 3176 0 0,1 0-1 0 0,1 0 1 0 0,1 2 0 0 0,2 1 0 0 0,1 0 0 0 0,4-3-510 0 0,-14 17 98 0 0,3-7-97 0 0,1 2 1 0 0,1 0-1 0 0,0 0 1 0 0,1 2-1 0 0,1 0 0 0 0,1 1 1 0 0,0 2-1 0 0,0-1 1 0 0,9-1-2 0 0,-29 14-4 0 0,1 0-1 0 0,0 0 1 0 0,-1 1 0 0 0,1-1 0 0 0,0 1-1 0 0,-1-1 1 0 0,1 0 0 0 0,0 1-1 0 0,0 0 1 0 0,0-1 0 0 0,0 1 0 0 0,-1-1-1 0 0,1 1 1 0 0,0 0 0 0 0,0 0 0 0 0,0-1-1 0 0,0 1 1 0 0,0 0 0 0 0,0 0-1 0 0,0 0 1 0 0,0 0 0 0 0,0 0 0 0 0,-1 0-1 0 0,1 0 1 0 0,0 0 0 0 0,0 1-1 0 0,0-1 1 0 0,0 0 0 0 0,0 1 0 0 0,0-1-1 0 0,0 0 1 0 0,-1 1 0 0 0,1-1 0 0 0,0 1-1 0 0,0-1 1 0 0,-1 1 0 0 0,1-1-1 0 0,0 1 1 0 0,-1 0 0 0 0,1-1 0 0 0,0 1-1 0 0,-1 0 1 0 0,1 0 0 0 0,-1-1 0 0 0,1 1-1 0 0,-1 0 1 0 0,1 0 0 0 0,-1 0-1 0 0,0 0 1 0 0,0 0 0 0 0,1-1 0 0 0,-1 1-1 0 0,0 0 1 0 0,0 0 0 0 0,0 0-1 0 0,0 0 1 0 0,0 0 0 0 0,0 0 0 0 0,0 0-1 0 0,0 0 1 0 0,0 0 0 0 0,0 0 0 0 0,-1 0 4 0 0,1 142 284 0 0,2-142-287 0 0,0 0 1 0 0,-1 0-1 0 0,1 0 1 0 0,0-1 0 0 0,0 1-1 0 0,0 0 1 0 0,0-1 0 0 0,-1 1-1 0 0,1-1 1 0 0,0 0 0 0 0,0 1-1 0 0,0-1 1 0 0,0 0-1 0 0,0 0 1 0 0,0 0 0 0 0,0 0-1 0 0,0-1 1 0 0,0 1 0 0 0,0-1-1 0 0,0 1 1 0 0,0-1-1 0 0,0 1 1 0 0,-1-1 0 0 0,1 0-1 0 0,0 0 1 0 0,0 0 0 0 0,0 0 2 0 0,158-136 69 0 0,25-1-162 0 0,-183 138 90 0 0,0 1 1 0 0,-1-1-1 0 0,1 1 1 0 0,0 0 0 0 0,-1-1-1 0 0,1 1 1 0 0,0 0-1 0 0,-1 0 1 0 0,1 0-1 0 0,-1 1 1 0 0,0-1 0 0 0,1 0-1 0 0,-1 0 1 0 0,0 1-1 0 0,0-1 1 0 0,0 1 0 0 0,0-1-1 0 0,0 1 1 0 0,0-1-1 0 0,0 1 1 0 0,0 0 0 0 0,-1-1-1 0 0,1 1 1 0 0,-1 0-1 0 0,1 0 1 0 0,-1 0-1 0 0,0-1 1 0 0,0 1 0 0 0,0 0-1 0 0,1 0 1 0 0,-2 0-1 0 0,1-1 1 0 0,0 1 0 0 0,0 0-1 0 0,-1 0 1 0 0,1 0-1 0 0,-1-1 1 0 0,1 1-1 0 0,-1 0 1 0 0,0-1 0 0 0,1 1-1 0 0,-2 0 3 0 0,2 7 34 0 0,3 220 719 0 0,5-193-1465 0 0,-2-24-8454 0 0,-5-12 547 0 0</inkml:trace>
  <inkml:trace contextRef="#ctx0" brushRef="#br0" timeOffset="7773.685">2016 1028 0 0 0,'0'0'1094'0'0,"0"0"183"0"0,-4-2 50 0 0,-12-3-28 0 0,12 4-24 0 0,4 1-20 0 0,0 0-55 0 0,0 0-72 0 0,0 0-102 0 0,0 0-110 0 0,0 0-121 0 0,0 0-116 0 0,0 0-115 0 0,-16 162 3274 0 0,30-96-3902 0 0,-11-62 85 0 0,-2-3-92 0 0,-1-1-1 0 0,0 1 1 0 0,0 0-1 0 0,1 0 0 0 0,-1 0 1 0 0,0-1-1 0 0,1 1 1 0 0,-1 0-1 0 0,1 0 1 0 0,-1-1-1 0 0,1 1 0 0 0,-1 0 1 0 0,1-1-1 0 0,0 1 1 0 0,-1-1-1 0 0,1 1 1 0 0,0-1-1 0 0,-1 1 0 0 0,1-1 1 0 0,0 1-1 0 0,0-1 1 0 0,0 0-1 0 0,-1 1 1 0 0,1-1-1 0 0,0 0 0 0 0,0 0 1 0 0,0 0-1 0 0,0 0 1 0 0,-1 1-1 0 0,1-1 0 0 0,0 0 1 0 0,0 0-1 0 0,0-1 1 0 0,0 1-1 0 0,-1 0 1 0 0,1 0-1 0 0,0 0 0 0 0,0 0 1 0 0,0-1-1 0 0,0 1 1 0 0,-1 0-1 0 0,1-1 1 0 0,0 1-1 0 0,0-1 0 0 0,-1 1 1 0 0,1-1-1 0 0,0 1 1 0 0,-1-1-1 0 0,1 1 0 0 0,-1-1 1 0 0,1 0-1 0 0,0 0 72 0 0,20-42-10771 0 0,-16 35 7634 0 0</inkml:trace>
  <inkml:trace contextRef="#ctx0" brushRef="#br0" timeOffset="8068.812">1981 733 944 0 0,'0'0'2243'0'0,"0"0"-372"0"0,0 0-217 0 0,0 0-71 0 0,0 0-43 0 0,0 0-142 0 0,0 0-268 0 0,0 0-280 0 0,0 0-228 0 0,0 0-183 0 0,0 0-119 0 0,0 0-99 0 0,0 0-70 0 0,-4 2-39 0 0,-14 10 52 0 0,18-11-92 0 0,0-1-9 0 0,0 0-15 0 0,0 0-10 0 0,0 0 16 0 0,0 0 12 0 0,0 0 21 0 0,0 0 9 0 0,6-26-819 0 0,-6 23 346 0 0,0-4-10219 0 0,0 6 6526 0 0</inkml:trace>
  <inkml:trace contextRef="#ctx0" brushRef="#br0" timeOffset="12571.52">2449 711 0 0 0,'0'0'1154'0'0,"0"0"595"0"0,0 0 21 0 0,0 0-354 0 0,0 0-443 0 0,0 0-360 0 0,0 0-229 0 0,-9 0 1467 0 0,20 51 1526 0 0,-6 211-1826 0 0,2-149-1530 0 0,-7-112-15 0 0,0-1-9 0 0,0 0 10 0 0,0 0 11 0 0,0 0 22 0 0,0 0 23 0 0,0 0 20 0 0,0 0 25 0 0,0 0 14 0 0,0 0 20 0 0,0 0 0 0 0,0 0-38 0 0,0 0-52 0 0,-11-19 68 0 0,6-77 72 0 0,8 71-129 0 0,1 0 0 0 0,1 0 0 0 0,1 0-1 0 0,1 1 1 0 0,1 0 0 0 0,1 1-1 0 0,1 0 1 0 0,2 0 0 0 0,10-15-63 0 0,-1-4 45 0 0,-16 31 5 0 0,1 0 1 0 0,1 1-1 0 0,-1-1 0 0 0,2 1 1 0 0,-1 1-1 0 0,1-1 1 0 0,1 1-1 0 0,0 1 0 0 0,7-6-50 0 0,-14 13 8 0 0,0 1 0 0 0,-1 0 1 0 0,1 0-1 0 0,0-1 0 0 0,-1 1 0 0 0,1 1 0 0 0,0-1 0 0 0,-1 0 0 0 0,1 0 0 0 0,0 1 0 0 0,-1-1 0 0 0,1 0 0 0 0,-1 1 0 0 0,1 0 0 0 0,0-1 0 0 0,-1 1 0 0 0,0 0 0 0 0,1 0 0 0 0,-1 0 1 0 0,1 0-1 0 0,-1 0 0 0 0,0 0 0 0 0,0 0 0 0 0,0 1 0 0 0,1-1 0 0 0,-1 0 0 0 0,0 1 0 0 0,-1-1 0 0 0,1 0 0 0 0,0 1 0 0 0,0-1 0 0 0,-1 1 0 0 0,1 0 0 0 0,0-1 0 0 0,-1 1 0 0 0,0-1 1 0 0,1 1-1 0 0,-1 0 0 0 0,0-1 0 0 0,0 1 0 0 0,0 0 0 0 0,0-1 0 0 0,0 1 0 0 0,0 0-8 0 0,5 14 93 0 0,33 76-235 0 0,-35-87-311 0 0,-3-3-8042 0 0,0-2 1619 0 0</inkml:trace>
  <inkml:trace contextRef="#ctx0" brushRef="#br0" timeOffset="13403.218">2336 450 0 0 0,'0'0'724'0'0,"0"0"519"0"0,0 0-207 0 0,0 0-356 0 0,0 0-201 0 0,0 0 32 0 0,0 0 165 0 0,3 0 164 0 0,100-7 6827 0 0,81 6-5083 0 0,-163 7-2651 0 0,0-1 3163 0 0,-25-24-2182 0 0,-56-46-477 0 0,-12-9-2070 0 0,70 74 1050 0 0,2 0-3395 0 0,0 0-4095 0 0,0 0 1520 0 0</inkml:trace>
  <inkml:trace contextRef="#ctx0" brushRef="#br0" timeOffset="14520.757">2819 1098 0 0 0,'0'0'172'0'0,"0"0"540"0"0,0 0 299 0 0,0 0 8 0 0,0 0-168 0 0,0 0-246 0 0,0 0-214 0 0,0 0-104 0 0,0 0-17 0 0,0 0 21 0 0,0 0 5 0 0,-2 15-2 0 0,-9 87 503 0 0,11-99-810 0 0,0 1-1 0 0,0-1 1 0 0,0 0-1 0 0,0 0 1 0 0,1 0-1 0 0,0 0 1 0 0,-1 0-1 0 0,1 0 1 0 0,0 0-1 0 0,1 0 1 0 0,-1 0-1 0 0,0 0 1 0 0,1 0-1 0 0,0-1 1 0 0,-1 1-1 0 0,1 0 1 0 0,0-1 0 0 0,0 0-1 0 0,1 1 1 0 0,-1-1-1 0 0,0 0 1 0 0,1 0-1 0 0,-1 0 1 0 0,1-1-1 0 0,0 1 1 0 0,0-1-1 0 0,-1 1 1 0 0,4 0 13 0 0,-2-14-6559 0 0,-3 9 6499 0 0</inkml:trace>
  <inkml:trace contextRef="#ctx0" brushRef="#br0" timeOffset="14975.074">2891 836 0 0 0,'0'0'375'0'0,"0"0"902"0"0,0 0 256 0 0,0 0-90 0 0,0 0-211 0 0,0 0-257 0 0,0 0-223 0 0,0 0-131 0 0,0 0-32 0 0,0 0-27 0 0,0 0-18 0 0,-6 19 1329 0 0,9-24 2535 0 0,0-1-9135 0 0,-2 5-2561 0 0</inkml:trace>
  <inkml:trace contextRef="#ctx0" brushRef="#br0" timeOffset="18292.484">3485 770 0 0 0,'0'0'984'0'0,"0"0"795"0"0,0 0 140 0 0,0 0-198 0 0,0 0-233 0 0,0 0-216 0 0,0 0-147 0 0,0 0-111 0 0,2-4 4210 0 0,-4 21-4990 0 0,-1-1-1 0 0,0 0 0 0 0,-1 1 1 0 0,-1-2-1 0 0,-1 1 1 0 0,0 0-1 0 0,-1-1 0 0 0,0 0 1 0 0,-2-1-1 0 0,1 0 0 0 0,-9 10-233 0 0,-97 128-82 0 0,49-68-2598 0 0,52-68-348 0 0,9-12-935 0 0,1-2-3823 0 0,3-2 6232 0 0</inkml:trace>
  <inkml:trace contextRef="#ctx0" brushRef="#br0" timeOffset="18670.347">3139 799 0 0 0,'0'0'681'0'0,"0"0"360"0"0,0 0 286 0 0,0 0 360 0 0,0 0 192 0 0,0 0-182 0 0,0 0-439 0 0,0 0-419 0 0,0 0-142 0 0,0 0 41 0 0,0 0 125 0 0,0 0 70 0 0,7 3-73 0 0,66 42 1833 0 0,110 107 769 0 0,-15 39-2608 0 0,-141-141-2064 0 0,-24-46-3782 0 0,-3-3-5133 0 0,1-1 4943 0 0</inkml:trace>
  <inkml:trace contextRef="#ctx0" brushRef="#br0" timeOffset="84510.838">4293 873 0 0 0,'0'0'995'0'0,"0"0"-22"0"0,0 0-12 0 0,0 0-28 0 0,0-4 17 0 0,-1-1-1006 0 0,1 3 388 0 0,0 0 1 0 0,0 0 0 0 0,0 0-1 0 0,-1 0 1 0 0,1 0 0 0 0,-1 0-1 0 0,1 0 1 0 0,-1 0 0 0 0,1 0-1 0 0,-1 0 1 0 0,0 0 0 0 0,0 1-1 0 0,0-1 1 0 0,0 0 0 0 0,0 1-1 0 0,-1-1 1 0 0,1 0 0 0 0,0 1-1 0 0,-1 0 1 0 0,1-1 0 0 0,-1 1-1 0 0,1 0 1 0 0,-1 0 0 0 0,0 0-1 0 0,0 0 1 0 0,1 0 0 0 0,-1 0-1 0 0,0 0 1 0 0,-1 0-333 0 0,-12 0 139 0 0,0 1 0 0 0,-1 0 1 0 0,1 1-1 0 0,0 1 0 0 0,0 0 0 0 0,0 1 0 0 0,0 1 1 0 0,1 0-1 0 0,-1 1 0 0 0,1 0 0 0 0,0 1 0 0 0,0 1 0 0 0,1 1 1 0 0,0-1-1 0 0,0 2 0 0 0,1 0 0 0 0,0 0 0 0 0,1 1 1 0 0,0 1-1 0 0,0 0 0 0 0,1 0 0 0 0,-5 10-139 0 0,11-17 14 0 0,0 1-1 0 0,0-1 0 0 0,1 1 1 0 0,0 0-1 0 0,0 0 1 0 0,0 1-1 0 0,0-1 1 0 0,1 1-1 0 0,0-1 1 0 0,0 1-1 0 0,1 0 1 0 0,-1 0-1 0 0,1 0 1 0 0,0-1-1 0 0,1 1 1 0 0,0 0-1 0 0,0 0 1 0 0,0 0-1 0 0,0 0 1 0 0,1 0-1 0 0,0 0 0 0 0,1 0 1 0 0,-1 0-1 0 0,1-1 1 0 0,0 1-1 0 0,0-1 1 0 0,1 1-1 0 0,0-1 1 0 0,-1 0-1 0 0,2 0 1 0 0,-1 0-1 0 0,1 0 1 0 0,0 0-1 0 0,0-1 1 0 0,0 0-1 0 0,0 0 1 0 0,1 0-1 0 0,0 0 0 0 0,2 1-12 0 0,4 0 113 0 0,1-1 0 0 0,-1-1 0 0 0,1 0 0 0 0,-1-1 0 0 0,1 0 0 0 0,0 0 0 0 0,-1-1 0 0 0,1-1 0 0 0,0 0 0 0 0,0-1 0 0 0,11-1-114 0 0,-8 1 132 0 0,5-3 43 0 0,-1 0 1 0 0,0-2-1 0 0,0 0 0 0 0,0-1 0 0 0,0-1 0 0 0,-1 0 0 0 0,-1-2 0 0 0,0 0 0 0 0,0-1 0 0 0,-1-1 0 0 0,0 0 0 0 0,-1-1 0 0 0,11-12-175 0 0,-12 12 148 0 0,0-2 1 0 0,-1 0 0 0 0,-1 0 0 0 0,0-1 0 0 0,-1-1-1 0 0,-1 0 1 0 0,1-3-149 0 0,-19 37-40 0 0,1 0-1 0 0,0 0 1 0 0,2 1-1 0 0,0 0 1 0 0,1 0-1 0 0,0 0 1 0 0,2 1 0 0 0,0-1-1 0 0,1 1 1 0 0,1-1-1 0 0,1 1 1 0 0,1 7 40 0 0,0-19-109 0 0,1-1 0 0 0,0 1 0 0 0,0 0 0 0 0,1-1 0 0 0,0 0-1 0 0,0 0 1 0 0,0 0 0 0 0,1-1 0 0 0,-1 1 0 0 0,2-1 0 0 0,-1 0 0 0 0,0 0 0 0 0,1-1 0 0 0,0 0 0 0 0,0 0 0 0 0,0 0 0 0 0,1 0 0 0 0,-1-1 0 0 0,1 0 0 0 0,4 0 109 0 0,86 23-9863 0 0,-81-25 4923 0 0,-5-1-285 0 0</inkml:trace>
  <inkml:trace contextRef="#ctx0" brushRef="#br0" timeOffset="84762.179">4954 1098 7418 0 0,'0'0'2223'0'0,"0"0"-406"0"0,0 0-135 0 0,0 0 84 0 0,0 0-42 0 0,0 0-331 0 0,0 0-463 0 0,0 0-349 0 0,0 0-204 0 0,0 0-130 0 0,0 0-87 0 0,0 0-47 0 0,0 0-32 0 0,-2 25-25 0 0,-5 77-25 0 0,11-62-151 0 0,3-34-265 0 0,5-3-2468 0 0,-7-11-6720 0 0,-4 2 1905 0 0</inkml:trace>
  <inkml:trace contextRef="#ctx0" brushRef="#br0" timeOffset="84927.77">4873 663 2505 0 0,'0'0'888'0'0,"0"0"-544"0"0,0 0-256 0 0,0 0-192 0 0,0 0-208 0 0,0 0-488 0 0,0 0-1257 0 0,0 0 1505 0 0</inkml:trace>
  <inkml:trace contextRef="#ctx0" brushRef="#br0" timeOffset="85609.727">3817 335 0 0 0,'0'0'347'0'0,"0"0"466"0"0,0 0 246 0 0,0 0 507 0 0,0 0 570 0 0,0 0 298 0 0,0 0-137 0 0,0 0-376 0 0,0 0-356 0 0,0 0-257 0 0,0 0-174 0 0,0 0-108 0 0,32 0-80 0 0,106 0-78 0 0,48-19 1499 0 0,29-21-1089 0 0,-185 33-979 0 0,-41-8 1521 0 0,-4 8-1793 0 0,-1 0 0 0 0,0 1 0 0 0,0 1 0 0 0,-1 0 0 0 0,1 1 0 0 0,-1 1 0 0 0,0 1 0 0 0,-7 0-27 0 0,12 0 15 0 0,-23-2-6 0 0,0-2 0 0 0,1-1 1 0 0,0-1-1 0 0,0-2 0 0 0,-3-3-9 0 0,35 13-38 0 0,0-1-1 0 0,0 1 1 0 0,0 0-1 0 0,0-1 1 0 0,0 1-1 0 0,0-1 1 0 0,0 0-1 0 0,1 0 1 0 0,-1 0-1 0 0,0 0 1 0 0,1 0-1 0 0,-1 0 1 0 0,1 0 0 0 0,-1 0-1 0 0,1-1 1 0 0,-1 1-1 0 0,1-1 1 0 0,0 1-1 0 0,0-1 1 0 0,-1 1-1 0 0,1-1 1 0 0,0 0-1 0 0,1 1 1 0 0,-1-1-1 0 0,0 0 1 0 0,0 0-1 0 0,1 0 1 0 0,-1 0-1 0 0,1 1 1 0 0,0-1-1 0 0,-1 0 1 0 0,1 0-1 0 0,0 0 1 0 0,0 0-1 0 0,0 0 1 0 0,0 0-1 0 0,1 0 1 0 0,-1 0-1 0 0,0 0 1 0 0,1 0-1 0 0,0 0 1 0 0,-1 1-1 0 0,1-1 1 0 0,0 0-1 0 0,0 0 1 0 0,0 1-1 0 0,0-1 1 0 0,0 0-1 0 0,0 1 1 0 0,0-1-1 0 0,1 1 1 0 0,1-2 38 0 0,73-47-4364 0 0,-21 26-4347 0 0,-26 14-1674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1.9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0,'0'0'425'0'0,"0"0"929"0"0,0 0 598 0 0,0 0 174 0 0,0 0-131 0 0,0 0-338 0 0,0 0-390 0 0,0 0-306 0 0,0 0-201 0 0,0 0-112 0 0,0 0-58 0 0,22-15-31 0 0,69-47-34 0 0,-31-5 784 0 0,-49 45-981 0 0,91-125 1151 0 0,-67 110-1133 0 0,-30 28-292 0 0,1 1 0 0 0,1 1 0 0 0,-1-1-1 0 0,1 1 1 0 0,1 0 0 0 0,-1 1-1 0 0,1 0 1 0 0,0 0 0 0 0,1 0-1 0 0,-1 1 1 0 0,1 0 0 0 0,0 1-1 0 0,0 0 1 0 0,0 1 0 0 0,1 0-1 0 0,0 0 1 0 0,-1 1 0 0 0,1 0-1 0 0,2 0-53 0 0,-9 4 32 0 0,0 0 0 0 0,0-1-1 0 0,-1 1 1 0 0,1 1-1 0 0,-1-1 1 0 0,1 0-1 0 0,-1 1 1 0 0,0-1 0 0 0,0 1-1 0 0,0-1 1 0 0,0 1-1 0 0,-1 0 1 0 0,1 0 0 0 0,-1 0-1 0 0,0 0 1 0 0,1 0-1 0 0,-1 0 1 0 0,-1 0-1 0 0,1 1 1 0 0,0-1 0 0 0,-1 0-1 0 0,0 0 1 0 0,1 1-1 0 0,-1-1 1 0 0,-1 0-1 0 0,1 1 1 0 0,0-1 0 0 0,-1 1-32 0 0,3 17 82 0 0,-1 0 0 0 0,-1 1 1 0 0,-1-1-1 0 0,0 1 0 0 0,-2-1 1 0 0,-1 0-1 0 0,0 0 0 0 0,-2 0 1 0 0,0-1-1 0 0,-1 0 0 0 0,-1 0 1 0 0,-1 0-1 0 0,-1-1 0 0 0,-1-1 1 0 0,0 0-1 0 0,-1 0 0 0 0,-1-1 1 0 0,-1 0-1 0 0,-3 2-82 0 0,16-19-1 0 0,-3 5-43 0 0,0 0 0 0 0,-1 0 0 0 0,1-1 0 0 0,-1 0 0 0 0,0 0 0 0 0,-1 0 1 0 0,1 0-1 0 0,-1-1 0 0 0,0 0 0 0 0,1 0 0 0 0,-1 0 0 0 0,-1-1 0 0 0,1 0 0 0 0,0 0 0 0 0,0 0 0 0 0,-1-1 0 0 0,1 0 0 0 0,-1 0 0 0 0,-2-1 44 0 0,6-1-128 0 0,0 0 0 0 0,1-1 1 0 0,-1 0-1 0 0,0 1 0 0 0,1-1 1 0 0,-1 0-1 0 0,1 0 0 0 0,0 0 1 0 0,-1 0-1 0 0,1-1 0 0 0,0 1 0 0 0,0-1 1 0 0,0 1-1 0 0,1-1 0 0 0,-1 0 1 0 0,1 1-1 0 0,-1-1 0 0 0,1 0 1 0 0,0 0-1 0 0,0 0 0 0 0,0 0 0 0 0,1 0 1 0 0,-1 0-1 0 0,1 0 0 0 0,0-2 128 0 0,-5-52-6111 0 0,5 25-1295 0 0,1 24 3202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2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22 589 5441 0 0,'0'0'3144'0'0,"0"0"-1742"0"0,0 0-564 0 0,0 0 65 0 0,0 0 201 0 0,0 0 40 0 0,0 0-159 0 0,0 0-321 0 0,-4 32-323 0 0,-10 95-198 0 0,11-76-247 0 0,11-32-1204 0 0,-1-16-7174 0 0,-5-3 2267 0 0</inkml:trace>
  <inkml:trace contextRef="#ctx0" brushRef="#br0" timeOffset="254.78">77 0 13067 0 0,'0'0'760'0'0,"0"0"-616"0"0,0 0-416 0 0,0 0 40 0 0,0 0 232 0 0,0 0 104 0 0,0 0-64 0 0,0 0-168 0 0,0 0-400 0 0,0 0-696 0 0,15 221-1465 0 0,-8-192-2616 0 0,-3-6 1568 0 0</inkml:trace>
  <inkml:trace contextRef="#ctx0" brushRef="#br0" timeOffset="449.667">269 762 6337 0 0,'0'0'3722'0'0,"0"0"-2046"0"0,0 0-746 0 0,0 0 75 0 0,0 0 240 0 0,0 0 82 0 0,0 0-169 0 0,0 0-283 0 0,0 0-245 0 0,12-33-163 0 0,40-107-105 0 0,-43 115-247 0 0,57-122 868 0 0,-65 146-997 0 0,-1-1 0 0 0,0 1-1 0 0,1 0 1 0 0,-1 0 0 0 0,1-1 0 0 0,-1 1-1 0 0,1 0 1 0 0,0 0 0 0 0,0 0-1 0 0,-1 0 1 0 0,1 0 0 0 0,0 0-1 0 0,0 0 1 0 0,0 0 0 0 0,0 0-1 0 0,0 0 1 0 0,0 1 0 0 0,0-1-1 0 0,0 0 1 0 0,0 1 0 0 0,1-1-1 0 0,-1 1 1 0 0,0-1 0 0 0,0 1-1 0 0,1 0 1 0 0,-1-1 0 0 0,0 1-1 0 0,0 0 1 0 0,1 0 0 0 0,-1 0-1 0 0,0 0 1 0 0,1 0 0 0 0,-1 0 0 0 0,0 0-1 0 0,0 0 1 0 0,1 1 0 0 0,-1-1-1 0 0,0 0 1 0 0,0 1 0 0 0,1-1-1 0 0,-1 1 1 0 0,0-1 0 0 0,0 1-1 0 0,0 0 1 0 0,0-1 0 0 0,0 1-1 0 0,0 0 1 0 0,0 0 0 0 0,0 0-1 0 0,0 0 1 0 0,0 0 0 0 0,0 0-1 0 0,0 0 1 0 0,-1 0 0 0 0,1 0-1 0 0,-1 0 1 0 0,1 1 0 0 0,0-1-1 0 0,-1 0 1 0 0,0 0 0 0 0,1 0 0 0 0,-1 1-1 0 0,0-1 1 0 0,0 0 0 0 0,1 1 14 0 0,13 55-324 0 0,-14-52 336 0 0,0 1 1 0 0,0-1-1 0 0,1 0 0 0 0,0 1 1 0 0,0-1-1 0 0,0 0 1 0 0,0 0-1 0 0,1 0 0 0 0,0 0 1 0 0,0 0-1 0 0,0 0 0 0 0,1 0 1 0 0,0-1-1 0 0,0 1 0 0 0,0-1 1 0 0,0 0-1 0 0,0 1 0 0 0,1-2 1 0 0,0 1-1 0 0,0 0 0 0 0,0-1 1 0 0,0 0-1 0 0,1 0 0 0 0,-1 0 1 0 0,1 0-1 0 0,0-1 0 0 0,0 0 1 0 0,0 0-1 0 0,0 0 0 0 0,2 0-12 0 0,1-2 146 0 0,-1-1 1 0 0,1 0-1 0 0,-1 0 0 0 0,0-1 0 0 0,0 0 0 0 0,0-1 0 0 0,0 1 1 0 0,0-1-1 0 0,0-1 0 0 0,0 1 0 0 0,-1-1 0 0 0,0 0 1 0 0,0-1-1 0 0,0 1 0 0 0,0-1 0 0 0,-1 0 0 0 0,0-1 0 0 0,0 1 1 0 0,0-1-1 0 0,-1 0 0 0 0,1 0 0 0 0,-2-1 0 0 0,1 1 0 0 0,-1-1 1 0 0,2-5-147 0 0,35-43-2660 0 0,-37 51 1083 0 0,2-3-5684 0 0,1 4-4044 0 0</inkml:trace>
  <inkml:trace contextRef="#ctx0" brushRef="#br0" timeOffset="718.592">1081 368 8890 0 0,'0'0'4090'0'0,"0"0"-2315"0"0,0 0-773 0 0,0 0-115 0 0,0 0-63 0 0,0 0-132 0 0,0 0-275 0 0,0 0-155 0 0,0 0-112 0 0,0 0-55 0 0,0 0-43 0 0,0 0-24 0 0,0 0-7 0 0,-22 27-10 0 0,-64 84-4 0 0,59-58-7 0 0,27-45-2 0 0,0-4 3 0 0,0 0-1 0 0,0 1 0 0 0,0-1 0 0 0,0 0 0 0 0,1 0 1 0 0,-1 0-1 0 0,1 0 0 0 0,0 0 0 0 0,0 0 0 0 0,0 0 1 0 0,1 0-1 0 0,0 0 0 0 0,-1-1 0 0 0,1 1 0 0 0,1 0 0 0 0,-1-1 1 0 0,0 0-1 0 0,1 1 0 0 0,0-1 0 0 0,0 0 0 0 0,0-1 1 0 0,0 1-1 0 0,0 0 0 0 0,0-1 0 0 0,1 1 0 0 0,-1-1 1 0 0,1 0-1 0 0,0 0 0 0 0,-1-1 0 0 0,1 1 0 0 0,0-1 1 0 0,0 0-1 0 0,0 0 0 0 0,0 0 0 0 0,3 0 0 0 0,12 3-246 0 0,0-2 0 0 0,1 0-1 0 0,-1-1 1 0 0,0 0 0 0 0,1-2 0 0 0,-1-1 0 0 0,0 0-1 0 0,14-4 247 0 0,-9-5-3519 0 0,-10 1-2830 0 0,-9 6-1021 0 0</inkml:trace>
  <inkml:trace contextRef="#ctx0" brushRef="#br0" timeOffset="1088.745">1388 670 24 0 0,'0'0'3130'0'0,"0"0"-577"0"0,0 0-292 0 0,0 0-63 0 0,0 0-120 0 0,0 0-228 0 0,0 0-315 0 0,0 0-362 0 0,0 0-331 0 0,0 0-239 0 0,0 0-145 0 0,32-29-96 0 0,95-92-28 0 0,-86 68 126 0 0,-40 43-326 0 0,0 8-118 0 0,1 0 1 0 0,-1 0-1 0 0,0 0 0 0 0,0 0 1 0 0,0 0-1 0 0,0-1 0 0 0,0 1 1 0 0,0 0-1 0 0,0-1 0 0 0,-1 1 1 0 0,0-1-1 0 0,1 1 0 0 0,-1 0 1 0 0,0-1-1 0 0,0 1 0 0 0,0-1 1 0 0,0 1-1 0 0,-1-1 0 0 0,1 1 1 0 0,-1-1-1 0 0,1 1 0 0 0,-1 0 1 0 0,0-1-1 0 0,0 1 0 0 0,0 0 1 0 0,0 0-1 0 0,0 0 0 0 0,-1 0 1 0 0,1 0-1 0 0,-1 0 0 0 0,1 0 1 0 0,-1 0-1 0 0,0 0 0 0 0,0 1 1 0 0,1-1-1 0 0,-1 1 0 0 0,0-1 1 0 0,-1 1-1 0 0,1 0 0 0 0,0 0 1 0 0,0 0-1 0 0,0 0 0 0 0,-1 0 1 0 0,1 0-1 0 0,0 0 0 0 0,-1 1 1 0 0,1 0-1 0 0,-1-1 0 0 0,1 1 1 0 0,-1 0-1 0 0,1 0 0 0 0,-1 0 1 0 0,0 0-18 0 0,-7 6-67 0 0,0 0 0 0 0,1 1-1 0 0,0 0 1 0 0,0 0-1 0 0,1 0 1 0 0,0 1 0 0 0,0 1-1 0 0,1-1 1 0 0,0 1-1 0 0,0 1 1 0 0,1-1 0 0 0,1 1-1 0 0,-1 0 1 0 0,1 1 68 0 0,-1 2-57 0 0,0 0 1 0 0,0 1 0 0 0,2 0-1 0 0,-1 0 1 0 0,2 0-1 0 0,0 0 1 0 0,0 0-1 0 0,2 1 1 0 0,0-1-1 0 0,0 1 1 0 0,1 0-1 0 0,1-1 57 0 0,0-10-4 0 0,0 0 1 0 0,0 0-1 0 0,1 0 0 0 0,-1 0 0 0 0,1-1 0 0 0,0 1 0 0 0,0 0 0 0 0,0-1 0 0 0,0 0 0 0 0,0 1 0 0 0,1-1 0 0 0,0 0 0 0 0,-1 0 0 0 0,1 0 0 0 0,1-1 0 0 0,-1 1 0 0 0,0-1 0 0 0,0 0 0 0 0,1 0 0 0 0,-1 0 0 0 0,1 0 0 0 0,0 0 0 0 0,0-1 0 0 0,0 0 0 0 0,-1 0 0 0 0,3 1 4 0 0,108 12 175 0 0,19-28-175 0 0,-49-15-3376 0 0,-62 18-2200 0 0,-6 6-4769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0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357 295 0 0 0,'0'0'1300'0'0,"0"0"223"0"0,11-6-26 0 0,32-19-112 0 0,-39 9 3291 0 0,-33 7-2273 0 0,28 9-2242 0 0,-133-3 3291 0 0,120 5-3422 0 0,-1 0-1 0 0,1 0 1 0 0,-1 2 0 0 0,1 0-1 0 0,0 0 1 0 0,0 1 0 0 0,1 1-1 0 0,-4 2-29 0 0,-48 36-61 0 0,44-18-86 0 0,9 18-330 0 0,50-29 537 0 0,105-8 97 0 0,-141-7-150 0 0,-1-1 0 0 0,1 1 0 0 0,-1-1 0 0 0,1 1-1 0 0,0 0 1 0 0,-1-1 0 0 0,1 1 0 0 0,-1 0 0 0 0,1 0 0 0 0,0 0 0 0 0,-1 1-1 0 0,1-1 1 0 0,-1 0 0 0 0,1 0 0 0 0,0 1 0 0 0,-1-1 0 0 0,1 1 0 0 0,-1 0-1 0 0,1-1 1 0 0,-1 1 0 0 0,0 0 0 0 0,1 0 0 0 0,-1 0 0 0 0,0 0 0 0 0,1 0 0 0 0,-1 0-1 0 0,0 0 1 0 0,0 0 0 0 0,0 0 0 0 0,0 1 0 0 0,0-1 0 0 0,0 0 0 0 0,-1 1-1 0 0,1-1 1 0 0,0 1 0 0 0,-1-1 0 0 0,1 1 0 0 0,-1-1 0 0 0,1 1 0 0 0,-1 0-1 0 0,0-1 1 0 0,1 1 0 0 0,-1-1 0 0 0,0 1 0 0 0,0 0 0 0 0,0-1 0 0 0,0 1 0 0 0,-1-1-1 0 0,1 1 1 0 0,0 0 0 0 0,-1-1 0 0 0,1 1 0 0 0,-1-1 0 0 0,0 1 0 0 0,0 0-7 0 0,-70 63 217 0 0,53-52-193 0 0,-2 1-11 0 0,1-2-2 0 0,1 1 0 0 0,0 1 1 0 0,1 1-1 0 0,1 0 0 0 0,0 2 0 0 0,-6 8-11 0 0,20-22-3 0 0,0 0 1 0 0,1 1 0 0 0,-1-1-1 0 0,0 1 1 0 0,1-1-1 0 0,0 1 1 0 0,0 0-1 0 0,0-1 1 0 0,0 1-1 0 0,0 0 1 0 0,1 0-1 0 0,0 0 1 0 0,0-1-1 0 0,0 1 1 0 0,0 0-1 0 0,0 0 1 0 0,1 0-1 0 0,0 0 1 0 0,0-1 0 0 0,0 1-1 0 0,0 0 1 0 0,0-1-1 0 0,1 1 1 0 0,0-1-1 0 0,0 1 1 0 0,0-1-1 0 0,0 0 1 0 0,0 0-1 0 0,0 0 1 0 0,1 0-1 0 0,0 0 1 0 0,-1-1-1 0 0,1 1 1 0 0,2 0 2 0 0,44 37 39 0 0,-35-33-17 0 0,-1-2 1 0 0,1 1-1 0 0,0-2 1 0 0,0 0-1 0 0,0 0 1 0 0,0-2-1 0 0,1 1 1 0 0,-1-2-1 0 0,1 0 1 0 0,9-1-23 0 0,14-27-2036 0 0,-14-48-9282 0 0,-22 59 8234 0 0,0 2 2477 0 0</inkml:trace>
  <inkml:trace contextRef="#ctx0" brushRef="#br0" timeOffset="283.613">103 0 0 0 0,'0'0'293'0'0,"0"0"1178"0"0,0 0 422 0 0,0 0-26 0 0,0 0-141 0 0,0 0-126 0 0,9 37-181 0 0,29 118-214 0 0,-17-70-237 0 0,-3 2-1 0 0,-4 0 0 0 0,-4 0 0 0 0,-1 89-967 0 0,5 200-1296 0 0,-12-351-833 0 0,5-9-4537 0 0,-5-12 1414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55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1494 217 2224 0 0,'0'0'2440'0'0,"0"0"-448"0"0,0 0-31 0 0,0 0 214 0 0,0 0-35 0 0,0 0-274 0 0,0 0-415 0 0,0 0-348 0 0,0 0-232 0 0,35-4-171 0 0,111-15-120 0 0,62-17 807 0 0,-67 11-2805 0 0,-123 21-1321 0 0,-16 4-1296 0 0,-1 0-3448 0 0,-1 0 7370 0 0,0 0-4989 0 0</inkml:trace>
  <inkml:trace contextRef="#ctx0" brushRef="#br0" timeOffset="253.778">1529 453 9002 0 0,'0'0'1864'0'0,"0"0"-399"0"0,0 0-25 0 0,0 0-104 0 0,0 0-88 0 0,0 0-239 0 0,0 0-297 0 0,207 7-208 0 0,-169-14-192 0 0,8-1-152 0 0,0 1-160 0 0,-2-4-272 0 0,1 0-384 0 0,-1 4-736 0 0,-9-4-1497 0 0,-6 3-2808 0 0,-12 1-2449 0 0</inkml:trace>
  <inkml:trace contextRef="#ctx0" brushRef="#br0" timeOffset="-31505.312">386 29 232 0 0,'0'0'1844'0'0,"0"0"-634"0"0,0 0-451 0 0,0 0-98 0 0,0 0 124 0 0,0 0 176 0 0,0 0 97 0 0,0 0-69 0 0,0 0-199 0 0,0 0-200 0 0,0 0-145 0 0,-15-5-53 0 0,-50-14 5 0 0,60 17-251 0 0,-1 1-1 0 0,0 0 1 0 0,0 1-1 0 0,0-1 1 0 0,1 1-1 0 0,-1 1 1 0 0,0-1-1 0 0,0 1 1 0 0,1-1-1 0 0,-1 2 1 0 0,0-1-1 0 0,1 1 1 0 0,-1 0-1 0 0,1 0 1 0 0,-1 0-1 0 0,1 1 1 0 0,0-1-1 0 0,0 2 1 0 0,0-1-1 0 0,1 0 1 0 0,-1 1-1 0 0,1 0 1 0 0,-4 4-146 0 0,-7 3 231 0 0,3-2-166 0 0,-1 1 0 0 0,1 0 0 0 0,0 1 0 0 0,1 0 0 0 0,1 1 0 0 0,0 0 0 0 0,0 1 0 0 0,1 0 0 0 0,1 0 0 0 0,0 1 0 0 0,1 0 0 0 0,0 0 1 0 0,1 1-1 0 0,1 0 0 0 0,0 0 0 0 0,1 1 0 0 0,1-1 0 0 0,0 1 0 0 0,1-1 0 0 0,1 1 0 0 0,0 3-65 0 0,2-15 41 0 0,0-1 0 0 0,-1 0 0 0 0,1 0 0 0 0,1 0 0 0 0,-1 0 0 0 0,0 0 0 0 0,1 0 0 0 0,-1 0 0 0 0,1 0-1 0 0,0-1 1 0 0,0 1 0 0 0,0-1 0 0 0,0 1 0 0 0,1-1 0 0 0,-1 0 0 0 0,1 1 0 0 0,-1-1 0 0 0,1-1 0 0 0,0 1 0 0 0,0 0 0 0 0,0-1 0 0 0,0 1 0 0 0,0-1 0 0 0,0 0 0 0 0,0 0 0 0 0,0 0 0 0 0,0 0 0 0 0,1-1 0 0 0,-1 0 0 0 0,0 1 0 0 0,3-1-41 0 0,2 1 119 0 0,-1-1 0 0 0,1 0 0 0 0,0 0 0 0 0,0-1 0 0 0,-1 0 0 0 0,1 0 0 0 0,0 0 0 0 0,-1-1 0 0 0,1-1 1 0 0,-1 1-1 0 0,0-1 0 0 0,0 0 0 0 0,3-2-119 0 0,20-18 221 0 0,-2-2 1 0 0,-1 0-1 0 0,-1-2 1 0 0,-1-1-1 0 0,-2-1 1 0 0,-1-1-1 0 0,-1 0 1 0 0,-1-2-1 0 0,13-30-221 0 0,-1-4 263 0 0,-32 65-252 0 0,0 1-43 0 0,0 6-166 0 0,-1 49 76 0 0,-1-25 30 0 0,1-1 0 0 0,2 0 0 0 0,1 1 1 0 0,1-1-1 0 0,2 0 0 0 0,0-1 0 0 0,2 1 0 0 0,2 0 92 0 0,27 37-2666 0 0,-20-48-936 0 0,3-5-3633 0 0,-11-9 683 0 0</inkml:trace>
  <inkml:trace contextRef="#ctx0" brushRef="#br0" timeOffset="-679.17">951 258 7234 0 0,'0'0'1695'0'0,"0"0"-332"0"0,0 0-69 0 0,0 0 184 0 0,0 0 126 0 0,0 0-158 0 0,0 0-359 0 0,0 0-388 0 0,0 0-320 0 0,0 0-191 0 0,0 0-99 0 0,-1 6-12 0 0,-88 212 627 0 0,60-104-820 0 0,30-112 159 0 0,0 1 0 0 0,1 0 0 0 0,-1-1-1 0 0,1 1 1 0 0,0-1 0 0 0,0 1 0 0 0,0-1-1 0 0,0 0 1 0 0,0 0 0 0 0,0 0-1 0 0,1 0 1 0 0,-1 0 0 0 0,1-1 0 0 0,-1 1-1 0 0,1-1 1 0 0,0 0 0 0 0,-1 1 0 0 0,1-1-1 0 0,0 0 1 0 0,0-1 0 0 0,0 1-1 0 0,0 0 1 0 0,0-1 0 0 0,0 0 0 0 0,0 0-1 0 0,3 0-42 0 0,3 2 57 0 0,1 0-1 0 0,0-1 0 0 0,-1 0 1 0 0,1-1-1 0 0,0 0 0 0 0,0-1 1 0 0,-1 0-1 0 0,1 0 0 0 0,0-1 1 0 0,-1-1-1 0 0,1 1 0 0 0,-1-2 0 0 0,9-3-56 0 0,-8 2-226 0 0,3-6-2985 0 0,-11 4-1810 0 0,-2-2-3477 0 0,0 8 4390 0 0</inkml:trace>
  <inkml:trace contextRef="#ctx0" brushRef="#br0" timeOffset="-416.173">699 427 4457 0 0,'0'0'1971'0'0,"0"0"-417"0"0,0 0-257 0 0,0 0 36 0 0,0 0 106 0 0,0 0-46 0 0,0 0-199 0 0,0 0-229 0 0,0 0-221 0 0,0 0-150 0 0,0 0-94 0 0,0 0-68 0 0,22 2-72 0 0,103 7 43 0 0,-110-9-686 0 0,52-2-1292 0 0,-25-7-8013 0 0,-33 5 2398 0 0</inkml:trace>
  <inkml:trace contextRef="#ctx0" brushRef="#br0" timeOffset="4405.282">1244 618 0 0 0,'0'0'641'0'0,"0"0"416"0"0,0 0 246 0 0,0 0 241 0 0,0 0 119 0 0,0 0-137 0 0,0 0-331 0 0,0 0-363 0 0,0 0-247 0 0,0 0-98 0 0,0 0 20 0 0,0 0 54 0 0,0 0 51 0 0,0 4 3479 0 0,-4 15-3077 0 0,-2 2-800 0 0,0 1 0 0 0,1 0-1 0 0,1 0 1 0 0,1 0-1 0 0,1 0 1 0 0,1 0-1 0 0,1 12-213 0 0,0-32-10 0 0,0 0 1 0 0,1-1-1 0 0,-1 1 0 0 0,1 0 0 0 0,0-1 0 0 0,-1 1 0 0 0,1-1 0 0 0,0 1 0 0 0,0-1 0 0 0,0 1 0 0 0,0-1 0 0 0,0 0 0 0 0,0 1 0 0 0,1-1 1 0 0,-1 0-1 0 0,0 0 0 0 0,1 0 0 0 0,-1 0 0 0 0,1 0 0 0 0,-1 0 0 0 0,1 0 0 0 0,-1-1 0 0 0,1 1 0 0 0,-1 0 0 0 0,1-1 0 0 0,0 0 0 0 0,-1 1 1 0 0,1-1-1 0 0,0 0 0 0 0,0 0 0 0 0,-1 1 0 0 0,1-1 0 0 0,0-1 0 0 0,-1 1 0 0 0,1 0 0 0 0,0 0 0 0 0,0-1 0 0 0,-1 1 0 0 0,1-1 0 0 0,-1 1 1 0 0,1-1-1 0 0,0 0 0 0 0,-1 1 0 0 0,1-1 0 0 0,-1 0 0 0 0,0 0 0 0 0,1 0 0 0 0,-1 0 0 0 0,0-1 0 0 0,1 1 0 0 0,-1 0 0 0 0,0 0 0 0 0,0-1 1 0 0,0 1-1 0 0,0-1 0 0 0,0 1 0 0 0,-1-1 0 0 0,1 1 0 0 0,0-2 10 0 0,18-39-4624 0 0,-15 12-4742 0 0,-4 22 4828 0 0</inkml:trace>
  <inkml:trace contextRef="#ctx0" brushRef="#br0" timeOffset="4656.626">1207 350 1912 0 0,'0'0'1199'0'0,"0"0"20"0"0,0 0 283 0 0,0 0 346 0 0,0 0 173 0 0,0 0-221 0 0,0 0-426 0 0,0 0-417 0 0,0 0-297 0 0,0 0-161 0 0,0 0-111 0 0,0 0-62 0 0,-2 14-61 0 0,-6 43-54 0 0,8-56-233 0 0,0 0 0 0 0,0 0 0 0 0,0 0 0 0 0,0 0 0 0 0,1-1 0 0 0,-1 1 0 0 0,0 0 0 0 0,0 0 0 0 0,1 0 0 0 0,-1 0 0 0 0,0 0 0 0 0,1 0 0 0 0,-1 0 0 0 0,1-1 0 0 0,-1 1 0 0 0,1 0 0 0 0,0 0 0 0 0,-1-1 0 0 0,1 1 0 0 0,0 0 0 0 0,-1-1 0 0 0,1 1 0 0 0,0-1 0 0 0,0 1 0 0 0,-1-1 0 0 0,1 1 0 0 0,0-1 0 0 0,0 0 0 0 0,0 1 0 0 0,0-1 0 0 0,0 0 0 0 0,0 1 0 0 0,0-1 0 0 0,0 0 0 0 0,0 0 0 0 0,-1 0 0 0 0,1 0 0 0 0,0 0 0 0 0,0 0 0 0 0,0 0 0 0 0,0-1 0 0 0,0 1 0 0 0,0 0 0 0 0,0 0 0 0 0,0-1 0 0 0,0 1 0 0 0,0 0 0 0 0,-1-1 0 0 0,2 0 22 0 0,17-21-7673 0 0,-18 20 6078 0 0,3-5-4240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582 1 0 0 0,'0'0'1496'0'0,"0"0"355"0"0,0 0 62 0 0,0 0-194 0 0,0 0-259 0 0,0 0-197 0 0,0 0-89 0 0,0 0-34 0 0,0 0 5 0 0,3 5-50 0 0,-1-1-892 0 0,0 0 0 0 0,0 0 0 0 0,-1 0 0 0 0,0 0 0 0 0,1 1-1 0 0,-1-1 1 0 0,0 0 0 0 0,-1 1 0 0 0,1-1 0 0 0,-1 0 0 0 0,0 1 0 0 0,0-1-1 0 0,0 1 1 0 0,-1-1 0 0 0,0 0 0 0 0,0 1 0 0 0,0-1 0 0 0,0 0 0 0 0,-1 2-203 0 0,-8 20 246 0 0,-1 0 1 0 0,-1-2 0 0 0,0 1-1 0 0,-3-2 1 0 0,0 1 0 0 0,-1-2 0 0 0,-1 0-1 0 0,-12 11-246 0 0,4-6-47 0 0,-1-1-1 0 0,-1-2 0 0 0,-1 0 0 0 0,-1-2 1 0 0,-1-1-1 0 0,-1-2 0 0 0,0-1 0 0 0,-2-1 1 0 0,0-2-1 0 0,-12 3 48 0 0,42-16-42 0 0,0 0 0 0 0,0-1 1 0 0,0 0-1 0 0,0 1 0 0 0,0-1 0 0 0,0-1 1 0 0,0 1-1 0 0,-1 0 0 0 0,1-1 0 0 0,0 1 0 0 0,-1-1 1 0 0,1 0-1 0 0,0 0 0 0 0,-1 0 0 0 0,1-1 1 0 0,0 1-1 0 0,-1-1 0 0 0,1 0 0 0 0,0 0 1 0 0,0 0-1 0 0,0 0 0 0 0,0-1 0 0 0,0 1 1 0 0,0-1-1 0 0,0 1 0 0 0,0-1 0 0 0,1 0 0 0 0,-1 0 1 0 0,1-1-1 0 0,-1 1 0 0 0,1 0 0 0 0,0-1 1 0 0,0 0-1 0 0,0 1 0 0 0,0-1 0 0 0,0 0 1 0 0,1 0-1 0 0,-1 0 0 0 0,1 0 0 0 0,0 0 1 0 0,-1-2 40 0 0,1-13-16 0 0,0 0-1 0 0,2 0 0 0 0,0 0 0 0 0,1 0 0 0 0,1 0 0 0 0,0 0 0 0 0,2 1 0 0 0,0 0 0 0 0,0-1 0 0 0,2 2 0 0 0,0-1 1 0 0,1 1-1 0 0,1 0 0 0 0,9-13 18 0 0,-17 26 39 0 0,0 0 1 0 0,0 0 0 0 0,0 0-1 0 0,1 0 1 0 0,-1 0-1 0 0,1 0 1 0 0,0 0 0 0 0,0 0-1 0 0,0 1 1 0 0,0-1 0 0 0,0 1-1 0 0,1-1 1 0 0,-1 1-1 0 0,1 0 1 0 0,-1 0 0 0 0,1 0-1 0 0,0 0 1 0 0,0 1 0 0 0,0-1-1 0 0,0 1 1 0 0,0-1-1 0 0,0 1 1 0 0,0 0 0 0 0,1 0-1 0 0,-1 1 1 0 0,0-1-1 0 0,0 1 1 0 0,1-1 0 0 0,-1 1-1 0 0,0 0 1 0 0,1 1 0 0 0,-1-1-1 0 0,0 0 1 0 0,1 1-1 0 0,-1 0 1 0 0,0 0 0 0 0,0 0-1 0 0,0 0 1 0 0,1 0-1 0 0,-1 0 1 0 0,2 3-40 0 0,57 61 819 0 0,-40-40-488 0 0,0-1 0 0 0,2 0-1 0 0,1-2 1 0 0,0-1 0 0 0,2-1-1 0 0,26 15-330 0 0,175 62 810 0 0,-188-91-1646 0 0,-26-5-3162 0 0,-1-1-5395 0 0,-9 0 739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 7586 0 0,'0'0'1368'0'0,"0"0"-504"0"0,0 0-37 0 0,0 0 300 0 0,0 0 300 0 0,0 0 49 0 0,0 0-277 0 0,0 0-372 0 0,0 0-319 0 0,0 0-209 0 0,0 0-113 0 0,0 0-76 0 0,0 0-48 0 0,-7 32-18 0 0,-22 101-26 0 0,22-59-381 0 0,16-60-2409 0 0,-1-16-8666 0 0,-6 1 8083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4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1 9450 0 0,'0'0'2171'0'0,"0"0"-340"0"0,0 0-84 0 0,0 0-14 0 0,0 0-41 0 0,0 0-222 0 0,0 0-398 0 0,0 0-307 0 0,0 0-234 0 0,0 0-145 0 0,0 0-85 0 0,0 0-53 0 0,-24 32-20 0 0,24-32-210 0 0,-7 3-1740 0 0,5-5-3142 0 0,4-2-3738 0 0,-1 1 147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2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30 0 0 0,'0'0'307'0'0,"0"0"889"0"0,0 0 208 0 0,0 0 233 0 0,0 0 283 0 0,0 0 215 0 0,0 0-92 0 0,0 0-349 0 0,0 0-424 0 0,0 0-354 0 0,0 0-211 0 0,0 0-105 0 0,-7 3-46 0 0,6-3-543 0 0,-1 1 57 0 0,1 0-1 0 0,-1-1 1 0 0,0 1-1 0 0,0 0 1 0 0,1 0-1 0 0,-1 0 1 0 0,1 0-1 0 0,-1 1 1 0 0,1-1-1 0 0,0 0 1 0 0,-1 1 0 0 0,1-1-1 0 0,0 1 1 0 0,0-1-1 0 0,0 1 1 0 0,0-1-1 0 0,0 1 1 0 0,0 0-1 0 0,0 0 1 0 0,1-1-1 0 0,-1 1 1 0 0,0 0-1 0 0,1 0 1 0 0,0 0-1 0 0,-1 0 1 0 0,1-1-1 0 0,0 1 1 0 0,0 0-1 0 0,0 0 1 0 0,0 0-1 0 0,1 1-67 0 0,6 147 2213 0 0,-26 45-1873 0 0,-32-18-215 0 0,45-162-20 0 0,3-20 376 0 0,7-36-455 0 0,1 0 0 0 0,2 0 1 0 0,2 0-1 0 0,1 1 0 0 0,3 1 1 0 0,1 0-1 0 0,1 0 1 0 0,3 1-1 0 0,1 1 0 0 0,1 1 1 0 0,2 1-1 0 0,2 1 0 0 0,18-20-26 0 0,35 3-37 0 0,-76 50 35 0 0,0 1-1 0 0,-1-1 1 0 0,1 0 0 0 0,0 1-1 0 0,0-1 1 0 0,0 1-1 0 0,0-1 1 0 0,0 1 0 0 0,0-1-1 0 0,0 1 1 0 0,0 0 0 0 0,0-1-1 0 0,0 1 1 0 0,0 0-1 0 0,0 0 1 0 0,0 0 0 0 0,0 0-1 0 0,0 0 1 0 0,0 0 0 0 0,0 0-1 0 0,0 0 1 0 0,0 0 0 0 0,0 1-1 0 0,0-1 1 0 0,0 0-1 0 0,0 1 1 0 0,0-1 0 0 0,0 0-1 0 0,0 1 1 0 0,0-1 0 0 0,0 1-1 0 0,0 0 1 0 0,-1-1-1 0 0,1 1 1 0 0,0 0 0 0 0,0-1-1 0 0,-1 1 1 0 0,1 0 0 0 0,0 0-1 0 0,-1 0 1 0 0,1 0-1 0 0,-1 0 1 0 0,1-1 0 0 0,-1 1-1 0 0,1 0 1 0 0,-1 0 0 0 0,0 0-1 0 0,1 0 1 0 0,-1 0-1 0 0,0 0 1 0 0,0 1 0 0 0,0-1-1 0 0,0 0 1 0 0,0 0 2 0 0,-20 150 32 0 0,17-139-125 0 0,-3 30-536 0 0,20-18-2903 0 0,10-8-8091 0 0,-18-14 5542 0 0</inkml:trace>
  <inkml:trace contextRef="#ctx0" brushRef="#br0" timeOffset="285.533">580 475 1488 0 0,'0'0'1451'0'0,"0"0"-240"0"0,0 0 160 0 0,0 0 408 0 0,0 0 283 0 0,0 0-7 0 0,0 0-309 0 0,0 0-431 0 0,0 0-335 0 0,0 0-245 0 0,0 0-162 0 0,0 0-102 0 0,0 0-123 0 0,-6 33-108 0 0,-19 99-74 0 0,19-62-20 0 0,6-65 782 0 0,3-6-15808 0 0,-2-2 10695 0 0</inkml:trace>
  <inkml:trace contextRef="#ctx0" brushRef="#br0" timeOffset="535.94">725 140 3393 0 0,'0'0'1567'0'0,"0"0"-275"0"0,0 0 27 0 0,0 0 135 0 0,0 0 58 0 0,0 0-148 0 0,0 0-325 0 0,0 0-321 0 0,0 0-242 0 0,0 0-140 0 0,0 0-84 0 0,0 0-55 0 0,0 0-34 0 0,-11 7-44 0 0,-33 20-25 0 0,40-24-5290 0 0,18-10-595 0 0,-14 7 4810 0 0,3-1-2346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11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259 534 0 0 0,'0'0'669'0'0,"0"0"176"0"0,12-3 19 0 0,106-37 4017 0 0,-30 3 1666 0 0,-92 32-1599 0 0,-44-5-4381 0 0,14 11-518 0 0,-1 2-1 0 0,0 2 0 0 0,1 1 1 0 0,0 2-1 0 0,0 1 0 0 0,1 2 0 0 0,0 1 1 0 0,1 2-1 0 0,0 1 0 0 0,-3 4-48 0 0,32-19-10 0 0,1 1 0 0 0,0 0 0 0 0,0 0 0 0 0,0 0-1 0 0,0 0 1 0 0,0 0 0 0 0,1 0 0 0 0,-1 0 0 0 0,0 1 0 0 0,0-1 0 0 0,1 1-1 0 0,-1-1 1 0 0,1 1 0 0 0,-1 0 0 0 0,1-1 0 0 0,0 1 0 0 0,0 0-1 0 0,0 0 1 0 0,0 0 0 0 0,0 0 0 0 0,0 0 0 0 0,0 0 0 0 0,1 0 0 0 0,-1 1-1 0 0,1-1 1 0 0,-1 0 0 0 0,1 0 0 0 0,0 0 0 0 0,0 1 0 0 0,0-1 0 0 0,0 2 9 0 0,61 26 15 0 0,-51-27 7 0 0,192 34 183 0 0,-200-36-196 0 0,-1 0 0 0 0,1 0 0 0 0,-1 0 0 0 0,0 0 0 0 0,1 0-1 0 0,-1 0 1 0 0,0 1 0 0 0,0-1 0 0 0,0 0 0 0 0,0 1 0 0 0,0-1 0 0 0,0 1 0 0 0,0 0-1 0 0,0-1 1 0 0,-1 1 0 0 0,1-1 0 0 0,-1 1 0 0 0,1 0 0 0 0,-1 0 0 0 0,0-1 0 0 0,1 1-1 0 0,-1 0 1 0 0,0 0 0 0 0,0-1 0 0 0,0 1 0 0 0,-1 0 0 0 0,1 0 0 0 0,0-1 0 0 0,-1 1-1 0 0,1 0 1 0 0,-1-1 0 0 0,1 1 0 0 0,-1 0 0 0 0,0-1 0 0 0,1 1 0 0 0,-1-1 0 0 0,0 1-1 0 0,0-1 1 0 0,0 1 0 0 0,-1-1 0 0 0,1 0 0 0 0,0 0 0 0 0,0 1 0 0 0,-1-1-1 0 0,1 0 1 0 0,-1 0 0 0 0,1 0 0 0 0,-1 0 0 0 0,1-1 0 0 0,-1 1 0 0 0,1 0 0 0 0,-1-1-8 0 0,-148 99 246 0 0,122-82-214 0 0,22-15-28 0 0,-1 1 0 0 0,1 0-1 0 0,0 0 1 0 0,0 1 0 0 0,0 0-1 0 0,0 0 1 0 0,1 0 0 0 0,0 1-1 0 0,-1-1 1 0 0,1 1 0 0 0,1 1 0 0 0,-1-1-1 0 0,1 1 1 0 0,0-1 0 0 0,0 1-1 0 0,1 0 1 0 0,0 1 0 0 0,0-1 0 0 0,0 1-1 0 0,1-1 1 0 0,0 1 0 0 0,0 1-4 0 0,4-4 4 0 0,-1 0-1 0 0,1 0 1 0 0,1-1 0 0 0,-1 1 0 0 0,0-1 0 0 0,1 0 0 0 0,0 1-1 0 0,0-1 1 0 0,0-1 0 0 0,0 1 0 0 0,0 0 0 0 0,1-1 0 0 0,-1 1-1 0 0,1-1 1 0 0,0 0 0 0 0,-1 0 0 0 0,1-1 0 0 0,0 1 0 0 0,0-1-1 0 0,0 0 1 0 0,0 0 0 0 0,0 0 0 0 0,1 0 0 0 0,0-1-4 0 0,153 12-16 0 0,-114-13-283 0 0,27-22-3681 0 0,-53 6-839 0 0,-6-5-3344 0 0,-9 11 4850 0 0</inkml:trace>
  <inkml:trace contextRef="#ctx0" brushRef="#br0" timeOffset="298.372">207 0 4169 0 0,'0'0'1472'0'0,"0"0"-324"0"0,0 0-199 0 0,0 0 84 0 0,0 0 309 0 0,0 0 317 0 0,0 0 72 0 0,0 0-148 0 0,0 0-268 0 0,0 0-328 0 0,0 0-279 0 0,0 0-168 0 0,-5 37-65 0 0,-15 119-35 0 0,16 36 561 0 0,4-77-747 0 0,-13 364-336 0 0,6-391-1774 0 0,3 0 0 0 0,6 71 1856 0 0,13-82-4057 0 0,2-29-4341 0 0,-13-36 3841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22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41 498 0 0 0,'0'0'1074'0'0,"0"0"278"0"0,0 0-52 0 0,0 0-372 0 0,0 0-490 0 0,0 0-352 0 0,0 0-110 0 0,7 8 594 0 0,60 282 3299 0 0,-40-139-3229 0 0,-26-151-603 0 0,-1 1 1 0 0,0-1-1 0 0,0 1 0 0 0,1-1 1 0 0,-1 1-1 0 0,0-1 0 0 0,0 1 1 0 0,0-1-1 0 0,0 1 1 0 0,1-1-1 0 0,-1 1 0 0 0,0-1 1 0 0,0 1-1 0 0,0-1 0 0 0,0 1 1 0 0,0-1-1 0 0,-1 1 0 0 0,1-1 1 0 0,0 1-1 0 0,0-1 1 0 0,0 1-1 0 0,0-1 0 0 0,0 1 1 0 0,-1-1-1 0 0,1 1 0 0 0,0-1 1 0 0,0 1-1 0 0,-1-1 0 0 0,1 0 1 0 0,0 1-1 0 0,-1-1 1 0 0,1 0-1 0 0,-1 1 0 0 0,1-1 1 0 0,0 0-1 0 0,-1 1 0 0 0,1-1 1 0 0,-1 0-1 0 0,1 1 0 0 0,-1-1 1 0 0,1 0-1 0 0,-1 0 1 0 0,1 0-1 0 0,-1 0 0 0 0,1 0 1 0 0,-1 1-1 0 0,1-1 0 0 0,-1 0 1 0 0,1 0-1 0 0,-1 0 1 0 0,1 0-1 0 0,-1 0 0 0 0,1 0 1 0 0,-1-1-38 0 0,1 1 210 0 0,-8-19 661 0 0,5-12-685 0 0,0-1 0 0 0,2 1 0 0 0,2-1-1 0 0,0 0 1 0 0,2 1 0 0 0,2-1 0 0 0,1 1 0 0 0,1 0 0 0 0,6-13-186 0 0,1 2 215 0 0,1 1 1 0 0,3 1 0 0 0,1 0 0 0 0,2 2-1 0 0,5-6-215 0 0,-24 40 37 0 0,0 0-1 0 0,0 1 0 0 0,0 0 1 0 0,0-1-1 0 0,1 1 0 0 0,0 0 1 0 0,-1 0-1 0 0,1 0 0 0 0,0 0 1 0 0,0 0-1 0 0,1 1 0 0 0,-1 0 1 0 0,1-1-1 0 0,-1 1 0 0 0,1 1 1 0 0,-1-1-1 0 0,1 0 0 0 0,0 1 1 0 0,0 0-1 0 0,0 0 0 0 0,0 0 1 0 0,0 0-1 0 0,0 1 0 0 0,0-1 1 0 0,2 1-37 0 0,-1 3 21 0 0,-1 1 1 0 0,0 0-1 0 0,0 0 1 0 0,-1 0-1 0 0,1 0 1 0 0,-1 0-1 0 0,0 1 1 0 0,0-1-1 0 0,0 1 1 0 0,0 0-1 0 0,-1 0 1 0 0,0 0-1 0 0,0 0 1 0 0,0 1-22 0 0,-1-3 8 0 0,16 56 130 0 0,-15-35-4003 0 0,-1-22-2368 0 0,0 0 3129 0 0,-1-1-1133 0 0</inkml:trace>
  <inkml:trace contextRef="#ctx0" brushRef="#br0" timeOffset="632.282">1 207 0 0 0,'0'0'1036'0'0,"0"0"846"0"0,0 0 1 0 0,0 0-415 0 0,0 0-358 0 0,0 0-225 0 0,0 0-78 0 0,0 0-27 0 0,0 0-33 0 0,7-7-35 0 0,32-30 546 0 0,39 33 1156 0 0,184-4-647 0 0,-225-2-1347 0 0,-37 10-267 0 0,0 0 87 0 0,0 0 90 0 0,0 0 79 0 0,0 0 21 0 0,0 0-16 0 0,-14-4 399 0 0,-47-14-577 0 0,-51-45-43 0 0,70 27-660 0 0,40 34-1399 0 0,6 5-11577 0 0,-3-1 12896 0 0,4 2-3517 0 0</inkml:trace>
  <inkml:trace contextRef="#ctx0" brushRef="#br0" timeOffset="1934.197">469 951 7009 0 0,'0'0'702'0'0,"0"0"-243"0"0,0 0-44 0 0,0 0 234 0 0,0 0 293 0 0,0 0 114 0 0,0 0-132 0 0,0 0-267 0 0,0 0-286 0 0,0 0-179 0 0,0 0-106 0 0,0 0-41 0 0,0 0-8 0 0,-1 21-11 0 0,-4 112-577 0 0,5-126 67 0 0,0 8-2419 0 0,-3-8-2487 0 0,2-6 1148 0 0</inkml:trace>
  <inkml:trace contextRef="#ctx0" brushRef="#br0" timeOffset="2188.038">544 571 464 0 0,'0'0'1848'0'0,"0"0"-1199"0"0,0 0-1 0 0,0 0 24 0 0,0 0 64 0 0,0 0-16 0 0,0 0-352 0 0,0 0-336 0 0,0 0-320 0 0,0 0-248 0 0,0 0-168 0 0,0 0-328 0 0,0 0-849 0 0,-42 45 185 0 0,42-42 1696 0 0</inkml:trace>
  <inkml:trace contextRef="#ctx0" brushRef="#br0" timeOffset="2430.299">1050 468 0 0 0,'0'0'431'0'0,"0"0"280"0"0,0 0 223 0 0,0 0 269 0 0,0 0 326 0 0,0 0 172 0 0,0 0-52 0 0,0 0-220 0 0,0 0-334 0 0,0 0-283 0 0,0 0-181 0 0,0 0-125 0 0,0 0-86 0 0,-12 32-87 0 0,-41 96-67 0 0,4-23 196 0 0,-18 41-1170 0 0,35-85-2342 0 0,7-25-4457 0 0,18-28 4660 0 0</inkml:trace>
  <inkml:trace contextRef="#ctx0" brushRef="#br0" timeOffset="2696.31">715 501 1568 0 0,'0'0'1170'0'0,"0"0"-474"0"0,0 0-182 0 0,0 0 260 0 0,0 0 477 0 0,0 0 366 0 0,0 0 50 0 0,0 0-176 0 0,0 0-264 0 0,0 0-241 0 0,0 0-133 0 0,0 0-131 0 0,0 0-148 0 0,23 31-139 0 0,72 93-145 0 0,-14-17 122 0 0,-49-71-1034 0 0,71 71 519 0 0,-63-82-4010 0 0,3-10-4335 0 0,-36-14 5487 0 0</inkml:trace>
  <inkml:trace contextRef="#ctx0" brushRef="#br0" timeOffset="3128.875">1639 619 0 0 0,'0'0'1492'0'0,"0"0"-442"0"0,0 0-6 0 0,0 0 170 0 0,0 0 231 0 0,0 0 96 0 0,0 0-157 0 0,0 0-272 0 0,-35 7-276 0 0,-109 22-221 0 0,138-29-555 0 0,0 1 1 0 0,-1 0-1 0 0,1 0 0 0 0,0 0 0 0 0,0 1 1 0 0,1 0-1 0 0,-1 0 0 0 0,0 1 0 0 0,1-1 1 0 0,-1 1-1 0 0,1 1 0 0 0,0-1 0 0 0,0 1 1 0 0,-4 3-61 0 0,-2 3 92 0 0,6-7-113 0 0,0 1 0 0 0,0 0 0 0 0,0 1 0 0 0,1-1-1 0 0,-1 1 1 0 0,1 0 0 0 0,1 0 0 0 0,-1 0-1 0 0,1 0 1 0 0,-1 0 0 0 0,1 1 0 0 0,1 0 0 0 0,-1 0-1 0 0,1-1 1 0 0,0 1 0 0 0,1 1 0 0 0,-1-1-1 0 0,1 0 1 0 0,0 0 0 0 0,1 0 0 0 0,-1 1 0 0 0,1 0 21 0 0,3-4 3 0 0,-1 0 1 0 0,1 0 0 0 0,0 0 0 0 0,0 0 0 0 0,0 0 0 0 0,0-1 0 0 0,0 1-1 0 0,0-1 1 0 0,1 0 0 0 0,-1 0 0 0 0,1 0 0 0 0,0-1 0 0 0,0 1-1 0 0,-1-1 1 0 0,1 0 0 0 0,0 0 0 0 0,0 0 0 0 0,0 0 0 0 0,0-1 0 0 0,0 1-1 0 0,0-1 1 0 0,0 0 0 0 0,0-1 0 0 0,0 1 0 0 0,0-1 0 0 0,4 0-4 0 0,11-3 201 0 0,-1 0 0 0 0,0-1 1 0 0,0-1-1 0 0,0-1 0 0 0,0 0 1 0 0,-1-1-1 0 0,0-1 0 0 0,-1-1 1 0 0,14-10-202 0 0,26-14 795 0 0,47-27 1323 0 0,-101 61-2082 0 0,1 1 0 0 0,-1-1 0 0 0,0 1 0 0 0,0 0 0 0 0,1 0 0 0 0,-1 0 1 0 0,0 0-1 0 0,0 0 0 0 0,0 1 0 0 0,0-1 0 0 0,0 0 0 0 0,0 1 0 0 0,0 0 0 0 0,-1-1 0 0 0,1 1 1 0 0,-1 0-1 0 0,1 0 0 0 0,-1 0 0 0 0,1 0 0 0 0,-1 0 0 0 0,0 0 0 0 0,0 0 0 0 0,0 1 1 0 0,0-1-1 0 0,-1 0 0 0 0,1 1 0 0 0,-1-1 0 0 0,1 0 0 0 0,-1 1 0 0 0,0-1 0 0 0,0 1 1 0 0,0-1-1 0 0,0 0 0 0 0,0 1 0 0 0,-1 1-36 0 0,5 14 123 0 0,4 19 11 0 0,-8-32-161 0 0,1 1-1 0 0,0 0 1 0 0,0-1-1 0 0,0 1 0 0 0,1 0 1 0 0,0-1-1 0 0,0 0 1 0 0,0 1-1 0 0,1-1 0 0 0,-1 0 1 0 0,1 0-1 0 0,0 0 1 0 0,1-1-1 0 0,-1 1 0 0 0,1-1 1 0 0,1 1 27 0 0,28-1-3464 0 0,-5-22-7127 0 0,-25 10 6538 0 0</inkml:trace>
  <inkml:trace contextRef="#ctx0" brushRef="#br0" timeOffset="3570.921">1337 196 1328 0 0,'0'0'2130'0'0,"0"0"-848"0"0,0 0-127 0 0,0 0 249 0 0,0 0 295 0 0,0 0 93 0 0,0 0-234 0 0,0 0-415 0 0,0 0-332 0 0,0 0-194 0 0,0 0-121 0 0,0 0-82 0 0,0 0-82 0 0,23-4-69 0 0,71-14-69 0 0,62 14 372 0 0,-92 4-394 0 0,-64 0-100 0 0,0 0 54 0 0,0 0 85 0 0,0 0 99 0 0,0 0 78 0 0,-14-1 745 0 0,-84-54-481 0 0,78 43-784 0 0,1-1-1 0 0,1-1 1 0 0,0 0-1 0 0,1-2 1 0 0,0 0-1 0 0,-4-7 133 0 0,20 22-789 0 0,-1-3-809 0 0,3 4-8583 0 0,2 0 3296 0 0</inkml:trace>
  <inkml:trace contextRef="#ctx0" brushRef="#br0" timeOffset="3964.463">2048 918 3721 0 0,'0'0'2028'0'0,"0"0"-932"0"0,0 0-282 0 0,0 0 122 0 0,0 0 200 0 0,0 0 34 0 0,0 0-234 0 0,0 0-337 0 0,0 0-282 0 0,0 0-185 0 0,0 0-68 0 0,0 0-64 0 0,0 0-44 0 0,-1 27-72 0 0,-2 82-153 0 0,8-69-806 0 0,7-36-4969 0 0,-8-4 1555 0 0,-3 0 3577 0 0</inkml:trace>
  <inkml:trace contextRef="#ctx0" brushRef="#br0" timeOffset="4222.892">2094 435 7490 0 0,'0'0'2000'0'0,"0"0"-600"0"0,0 0-351 0 0,0 0-217 0 0,0 0-240 0 0,0 0-440 0 0,0 0-616 0 0,0 0-328 0 0,0 0-337 0 0,0 0-623 0 0,0 0-1713 0 0,0 0-2448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0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0,'0'0'895'0'0,"0"0"581"0"0,0 0 145 0 0,0 0-240 0 0,0 0-457 0 0,0 0-437 0 0,0 0-205 0 0,0 0 22 0 0,0 0 142 0 0,2 3 196 0 0,9 16-204 0 0,-1 0 0 0 0,-1 1 0 0 0,-1 0 0 0 0,-1 0 0 0 0,0 1 0 0 0,-2 0 0 0 0,0 0 0 0 0,-2 0 0 0 0,1 9-438 0 0,-2-18 40 0 0,19 168-859 0 0,-7 2 0 0 0,-8 0 0 0 0,-10 32 819 0 0,6 167-8539 0 0,0-339 7299 0 0,2-14 1036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31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19 417 0 0 0,'0'0'335'0'0,"0"0"1120"0"0,0 0 414 0 0,0 0-29 0 0,0 0-256 0 0,0 0-349 0 0,0 0-304 0 0,0 0-209 0 0,0 0-139 0 0,-1-3-83 0 0,-7 169 3335 0 0,8 207-3469 0 0,7-317-335 0 0,-7-82 2461 0 0,-6-3-2424 0 0,1 0 0 0 0,2-1 1 0 0,1 1-1 0 0,1-1 0 0 0,2 0 0 0 0,3-21-68 0 0,1 17 34 0 0,1 1 1 0 0,2-1 0 0 0,1 1-1 0 0,2 1 1 0 0,1 0 0 0 0,1 1-1 0 0,2 0 1 0 0,1 1 0 0 0,13-17-35 0 0,76-72 46 0 0,-104 118-49 0 0,-1 0-1 0 0,0 0 0 0 0,1 0 0 0 0,0 1 1 0 0,-1-1-1 0 0,1 0 0 0 0,-1 0 0 0 0,1 0 1 0 0,0 1-1 0 0,0-1 0 0 0,-1 0 0 0 0,1 1 1 0 0,0-1-1 0 0,0 1 0 0 0,0-1 1 0 0,0 1-1 0 0,0-1 0 0 0,0 1 0 0 0,0-1 1 0 0,0 1-1 0 0,0 0 0 0 0,0 0 0 0 0,0-1 1 0 0,0 1-1 0 0,0 0 0 0 0,0 0 0 0 0,0 0 1 0 0,0 0-1 0 0,0 0 0 0 0,0 0 1 0 0,0 1-1 0 0,0-1 0 0 0,0 0 0 0 0,0 0 1 0 0,0 1-1 0 0,0-1 0 0 0,0 1 0 0 0,0-1 1 0 0,0 1-1 0 0,0-1 0 0 0,-1 1 0 0 0,1-1 1 0 0,0 1-1 0 0,0 0 0 0 0,0 0 1 0 0,-1-1-1 0 0,1 1 0 0 0,0 0 0 0 0,-1 0 1 0 0,1 0-1 0 0,-1 0 0 0 0,1 0 0 0 0,-1 0 1 0 0,1-1-1 0 0,-1 1 0 0 0,0 0 0 0 0,0 0 1 0 0,1 0-1 0 0,-1 1 0 0 0,0-1 1 0 0,0 0-1 0 0,0 0 0 0 0,0 0 0 0 0,0 0 1 0 0,0 0 3 0 0,17 179 18 0 0,-9-151-1242 0 0,-5-19-2107 0 0,0-2-3743 0 0,-3-7 382 0 0</inkml:trace>
  <inkml:trace contextRef="#ctx0" brushRef="#br0" timeOffset="623.854">812 505 0 0 0,'0'0'293'0'0,"0"0"1120"0"0,0 0 448 0 0,0 0 85 0 0,0 0-92 0 0,0 0-236 0 0,0 0-286 0 0,-34-3-259 0 0,-107-8-178 0 0,79 19 242 0 0,55-2-897 0 0,-3 1-162 0 0,0 0 0 0 0,1 0 0 0 0,0 0 1 0 0,1 1-1 0 0,0 1 0 0 0,0-1 0 0 0,0 1 1 0 0,2 1-1 0 0,-1-1 0 0 0,1 1 0 0 0,0 1 1 0 0,1-1-1 0 0,0 1 0 0 0,1-1 0 0 0,0 1 1 0 0,0 1-1 0 0,0 4-78 0 0,-3 16-73 0 0,2 1 0 0 0,1 0 1 0 0,1 0-1 0 0,2 1 0 0 0,2 16 73 0 0,-2-44-13 0 0,1-1 0 0 0,0 1 0 0 0,1-1 0 0 0,-1 1-1 0 0,1-1 1 0 0,0 1 0 0 0,1-1 0 0 0,-1 1-1 0 0,1-1 1 0 0,0 0 0 0 0,1 0 0 0 0,-1 0-1 0 0,1 0 1 0 0,0 0 0 0 0,0-1 0 0 0,0 1-1 0 0,1-1 1 0 0,-1 0 0 0 0,1 0 0 0 0,0 0 0 0 0,1 0-1 0 0,-1-1 1 0 0,0 1 0 0 0,1-1 0 0 0,0-1-1 0 0,2 2 14 0 0,-1-1 61 0 0,1-1 0 0 0,0 0 0 0 0,-1-1 0 0 0,1 1 0 0 0,0-1-1 0 0,0 0 1 0 0,0-1 0 0 0,0 0 0 0 0,-1 0 0 0 0,1-1-1 0 0,0 1 1 0 0,0-1 0 0 0,0-1 0 0 0,0 1 0 0 0,-1-1 0 0 0,1-1-1 0 0,-1 1 1 0 0,5-3-61 0 0,17-12 276 0 0,-1-2 0 0 0,0-2 0 0 0,-1 0 0 0 0,-1-1 0 0 0,-1-2-1 0 0,-1 0 1 0 0,-2-2 0 0 0,0 0 0 0 0,-2-1 0 0 0,0-1 0 0 0,-2-1 0 0 0,-2 0-1 0 0,1-3-275 0 0,5-5 189 0 0,-1-1-1 0 0,-2 0 0 0 0,-2-1 1 0 0,-1-1-1 0 0,0-6-188 0 0,-30 104 250 0 0,3 0 0 0 0,2 1 1 0 0,-1 56-251 0 0,11-105-4 0 0,0 0 0 0 0,1 0 1 0 0,0 0-1 0 0,0 0 1 0 0,1 0-1 0 0,0 0 0 0 0,1 0 1 0 0,0 0-1 0 0,1-1 0 0 0,0 1 1 0 0,0-1-1 0 0,1 0 0 0 0,0-1 1 0 0,1 1-1 0 0,1 2 4 0 0,5 4-757 0 0,40 41-166 0 0,-31-44-4001 0 0,2-7-4978 0 0,-19-5 5805 0 0</inkml:trace>
  <inkml:trace contextRef="#ctx0" brushRef="#br0" timeOffset="975.05">1394 697 3825 0 0,'0'0'1576'0'0,"0"0"-458"0"0,0 0 35 0 0,0 0 356 0 0,0 0 259 0 0,0 0-78 0 0,0 0-397 0 0,0 0-451 0 0,0 0-359 0 0,-17 32-221 0 0,-52 103-124 0 0,26-33-45 0 0,39-92-155 0 0,1 1 0 0 0,0-1 1 0 0,1 1-1 0 0,0 0 0 0 0,1 0 0 0 0,0 0 0 0 0,1 0 0 0 0,0 0 1 0 0,1 1-1 0 0,0-1 0 0 0,2 9 62 0 0,0-17 0 0 0,-1 1 0 0 0,2 0 0 0 0,-1-1 0 0 0,0 0 0 0 0,0 0-1 0 0,1 0 1 0 0,0 0 0 0 0,0 0 0 0 0,-1-1 0 0 0,2 1 0 0 0,-1-1 0 0 0,0 0 0 0 0,0 0 0 0 0,1-1 0 0 0,-1 1 0 0 0,1-1 0 0 0,-1 0 0 0 0,1 0-1 0 0,-1-1 1 0 0,1 1 0 0 0,0-1 0 0 0,-1 0 0 0 0,1 0 0 0 0,0-1 0 0 0,-1 1 0 0 0,1-1 0 0 0,-1 0 0 0 0,1-1 0 0 0,-1 1 0 0 0,1-1 0 0 0,-1 1 0 0 0,0-1-1 0 0,0 0 1 0 0,0-1 0 0 0,0 1 0 0 0,1-2 0 0 0,12-7-99 0 0,18-17-1638 0 0,-26-3-3083 0 0,-9 20-981 0 0,0 8 3191 0 0</inkml:trace>
  <inkml:trace contextRef="#ctx0" brushRef="#br0" timeOffset="1236.403">1107 881 2361 0 0,'0'0'2056'0'0,"0"0"-578"0"0,0 0-97 0 0,0 0 257 0 0,0 0 130 0 0,0 0-119 0 0,0 0-253 0 0,0 0-229 0 0,0 0-219 0 0,0 0-198 0 0,0 0-177 0 0,35-1-178 0 0,110-5-157 0 0,-43-1-195 0 0,-64 6-1039 0 0,-8 0-2150 0 0,-1-2-5903 0 0,-18 0 4399 0 0</inkml:trace>
  <inkml:trace contextRef="#ctx0" brushRef="#br0" timeOffset="3286.316">151 1175 896 0 0,'0'0'1911'0'0,"0"0"-1"0"0,0 0 50 0 0,0 0 161 0 0,0 0 35 0 0,0 0-267 0 0,0 0-494 0 0,0 0-523 0 0,0 0-383 0 0,0 0-259 0 0,0 0-137 0 0,0 0-20 0 0,0 0 35 0 0,1 4 32 0 0,29 85 413 0 0,-30-89-1067 0 0,4 8 1008 0 0,-2-6-3922 0 0,-2-1-5108 0 0,0-1 3724 0 0</inkml:trace>
  <inkml:trace contextRef="#ctx0" brushRef="#br0" timeOffset="3532.878">162 826 0 0 0,'0'0'0'0'0,"0"0"8"0"0,0 0 1392 0 0,0 0 73 0 0,0 0-49 0 0,0 0-304 0 0,0 0-408 0 0,0 0-368 0 0,0 0-192 0 0,0 0-64 0 0,0 0-56 0 0,0 0-120 0 0,0 0-160 0 0,21 29-232 0 0,-16-25-736 0 0,4 0-1585 0 0,-7-4 881 0 0</inkml:trace>
  <inkml:trace contextRef="#ctx0" brushRef="#br0" timeOffset="4256.889">1711 1146 1136 0 0,'0'0'1765'0'0,"0"0"-118"0"0,0 0-28 0 0,0 0 86 0 0,0 0 0 0 0,0 0-264 0 0,0 0-406 0 0,0 0-383 0 0,0 0-214 0 0,0 0-79 0 0,0 0 5 0 0,0 0 17 0 0,0 0-53 0 0,0 14-66 0 0,2 89 250 0 0,16-21-334 0 0,-10-75-1524 0 0,6-25-10314 0 0,-14 14 9139 0 0</inkml:trace>
  <inkml:trace contextRef="#ctx0" brushRef="#br0" timeOffset="4485.246">1696 818 3609 0 0,'0'0'2178'0'0,"0"0"-339"0"0,0 0-27 0 0,0 0 122 0 0,0 0-18 0 0,0 0-286 0 0,0 0-467 0 0,0 0-434 0 0,0 0-297 0 0,0 0-173 0 0,0 0-131 0 0,0 0-84 0 0,-3 2-39 0 0,-14 22-511 0 0,15-9-9023 0 0,2-11 1886 0 0</inkml:trace>
  <inkml:trace contextRef="#ctx0" brushRef="#br0" timeOffset="11036.686">1808 1 0 0 0,'0'0'836'0'0,"0"0"1041"0"0,0 0 110 0 0,0 0-186 0 0,0 0-214 0 0,0 0-218 0 0,0 0-134 0 0,0 0-119 0 0,0 0-83 0 0,15 35-98 0 0,47 111-116 0 0,-29-35 377 0 0,-17 24-1111 0 0,-6 1 0 0 0,-5 0 0 0 0,-7 2-85 0 0,3 81-5979 0 0,3-157-409 0 0,-2-42 2709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2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185 556 5985 0 0,'0'0'794'0'0,"0"0"-347"0"0,0 0 146 0 0,0 0 525 0 0,0 0 277 0 0,0 0 48 0 0,0 0-142 0 0,0 0-202 0 0,0 0-141 0 0,34 0-129 0 0,105 0-105 0 0,89-14 2282 0 0,-101-9-2800 0 0,-95 9-2250 0 0,-32 14 854 0 0,0 0-507 0 0,0 0-998 0 0,0 0-2147 0 0,0 0-2588 0 0</inkml:trace>
  <inkml:trace contextRef="#ctx0" brushRef="#br0" timeOffset="246.795">296 869 5121 0 0,'0'0'1616'0'0,"0"0"89"0"0,0 0 287 0 0,0 0 49 0 0,0 0-129 0 0,0 0-424 0 0,0 0-407 0 0,208 26-281 0 0,-169-26-224 0 0,1 0-240 0 0,1 0-176 0 0,-3 0-152 0 0,-1 0-264 0 0,2 0-472 0 0,-4-4-889 0 0,-4 4-1687 0 0,-9 0-2505 0 0,-5 0-1313 0 0</inkml:trace>
  <inkml:trace contextRef="#ctx0" brushRef="#br0" timeOffset="13418.326">33 15 0 0 0,'-26'-15'2413'0'0,"26"15"-1525"0"0,0 0-36 0 0,0 0-75 0 0,0 0-48 0 0,0 0-43 0 0,-1 2 1982 0 0,-4 11-2371 0 0,6 306 1842 0 0,5-151-2094 0 0,-4 158-1097 0 0,-1-112-4942 0 0,-1-159 1546 0 0</inkml:trace>
  <inkml:trace contextRef="#ctx0" brushRef="#br0" timeOffset="15116.267">962 81 0 0 0,'0'0'784'0'0,"0"0"-22"0"0,0 0 49 0 0,3 8 81 0 0,16 62 835 0 0,-3 1 1 0 0,-3 0-1 0 0,-1 23-1727 0 0,9 391 80 0 0,-18-335-211 0 0,4 36-1056 0 0,0 77-6006 0 0,-7-247 7193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7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7426 0 0,'0'0'3756'0'0,"0"0"-2658"0"0,0 0-883 0 0,0 0-153 0 0,0 0 45 0 0,0 0 137 0 0,-16 31 63 0 0,-54 100-24 0 0,-51 73-2177 0 0,110-190 1177 0 0,4-4-1584 0 0,2-3-3971 0 0,5-7 3958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7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325 181 6353 0 0,'0'0'1209'0'0,"0"0"-335"0"0,0 0 35 0 0,0 0 276 0 0,0 0 378 0 0,0 0 202 0 0,0 0-189 0 0,0 0-369 0 0,0 0-382 0 0,0 0-274 0 0,0 0-97 0 0,0 0-30 0 0,0 0 2 0 0,2-5-15 0 0,6-15-40 0 0,-5 15-30 0 0,1 21 1085 0 0,-1 57-548 0 0,-3 1-1 0 0,-4-1 1 0 0,-7 42-878 0 0,0-5 126 0 0,-11 330-657 0 0,29-402-3883 0 0,-5-39-5128 0 0,-2-1 6132 0 0,0-2-3322 0 0</inkml:trace>
  <inkml:trace contextRef="#ctx0" brushRef="#br0" timeOffset="250.363">1 637 7394 0 0,'0'0'2577'0'0,"0"0"-1335"0"0,0 0-268 0 0,0 0 285 0 0,0 0 298 0 0,0 0 38 0 0,0 0-256 0 0,34-7-295 0 0,111-24-229 0 0,-13 6 472 0 0,107-33-591 0 0,-102-13-3279 0 0,-69-5-8086 0 0,-56 55 5904 0 0,-2 9 1003 0 0</inkml:trace>
  <inkml:trace contextRef="#ctx0" brushRef="#br0" timeOffset="612.524">895 1 6337 0 0,'0'0'1415'0'0,"0"0"-282"0"0,0 0 167 0 0,0 0 406 0 0,0 0 234 0 0,0 0-172 0 0,-5 37-398 0 0,-21 121-354 0 0,26-155-983 0 0,-19 97 931 0 0,4 1 0 0 0,5 0 0 0 0,3 45-964 0 0,21-34 112 0 0,-13-108-102 0 0,1-1-1 0 0,-1 1 1 0 0,1-1 0 0 0,-1 0-1 0 0,1 1 1 0 0,0-1 0 0 0,0 0-1 0 0,0 0 1 0 0,1 0 0 0 0,-1-1 0 0 0,1 1-1 0 0,-1 0 1 0 0,1-1 0 0 0,0 0-1 0 0,0 1 1 0 0,0-1 0 0 0,0-1 0 0 0,0 1-1 0 0,1 0 1 0 0,-1-1 0 0 0,1 1-1 0 0,-1-1 1 0 0,1 0 0 0 0,-1 0-1 0 0,1-1 1 0 0,0 1 0 0 0,-1-1 0 0 0,1 1-1 0 0,1-1-9 0 0,1-1 27 0 0,0-1 0 0 0,0 1 0 0 0,0-1 0 0 0,0 0 0 0 0,0 0 0 0 0,0-1 0 0 0,0 1 0 0 0,-1-1 0 0 0,0-1 0 0 0,1 1 0 0 0,-1-1 0 0 0,0 0 0 0 0,-1 0 0 0 0,1 0-1 0 0,0-2-26 0 0,29-21 42 0 0,-16 14-26 0 0,-16 10-19 0 0,1 0 1 0 0,-1 1-1 0 0,1-1 1 0 0,0 1-1 0 0,0 0 0 0 0,0 0 1 0 0,0 0-1 0 0,0 0 0 0 0,0 0 1 0 0,1 1-1 0 0,-1-1 1 0 0,0 1-1 0 0,1 0 0 0 0,-1 0 1 0 0,1 1-1 0 0,0-1 1 0 0,-1 1-1 0 0,1-1 0 0 0,0 1 1 0 0,3 0 2 0 0,24 62 61 0 0,-30-58-65 0 0,-1 0-13 0 0,0 1 1 0 0,1-1-1 0 0,-1 1 0 0 0,1-1 0 0 0,0 1 0 0 0,1-1 0 0 0,-1 0 1 0 0,1 1-1 0 0,-1-1 0 0 0,1 0 0 0 0,1 0 0 0 0,-1 0 0 0 0,0-1 1 0 0,1 1-1 0 0,0 0 0 0 0,0-1 0 0 0,0 0 0 0 0,0 1 1 0 0,1-1-1 0 0,-1-1 0 0 0,1 1 0 0 0,0 0 0 0 0,-1-1 0 0 0,1 0 1 0 0,0 0-1 0 0,1 0 0 0 0,-1 0 0 0 0,1-1 17 0 0,-1-1-364 0 0,0-1 1 0 0,-1 0-1 0 0,1 0 0 0 0,0 0 1 0 0,0-1-1 0 0,-1 1 0 0 0,1-1 0 0 0,-1 0 1 0 0,1 0-1 0 0,-1 0 0 0 0,0-1 1 0 0,0 1-1 0 0,0-1 0 0 0,0 0 0 0 0,0 0 1 0 0,0 0-1 0 0,1-2 364 0 0,38-60-14949 0 0,-39 61 14782 0 0</inkml:trace>
  <inkml:trace contextRef="#ctx0" brushRef="#br0" timeOffset="925.837">1385 752 0 0 0,'0'0'741'0'0,"0"0"834"0"0,0 0 255 0 0,0 0 15 0 0,0 0-16 0 0,0 0-24 0 0,0 0-24 0 0,32 9-68 0 0,99 29-121 0 0,-68-37 584 0 0,-55-6-1725 0 0,2 0-202 0 0,-1 0-1 0 0,1 0 0 0 0,-1-1 1 0 0,0-1-1 0 0,0 0 0 0 0,-1 0 1 0 0,0 0-1 0 0,0-1 0 0 0,-1-1 1 0 0,0 1-1 0 0,0-1 0 0 0,-1 0 1 0 0,0 0-1 0 0,-1-1 1 0 0,0 0-1 0 0,0 0 0 0 0,-1 0 1 0 0,-1-1-1 0 0,1 1 0 0 0,-2-1 1 0 0,1 0-1 0 0,-2 0 0 0 0,1-4-248 0 0,-3 12 0 0 0,1 0-1 0 0,-1-1 0 0 0,0 1 1 0 0,-1 0-1 0 0,1 0 0 0 0,-1 0 1 0 0,1 0-1 0 0,-1 0 1 0 0,0 0-1 0 0,0 1 0 0 0,0-1 1 0 0,0 0-1 0 0,-1 1 0 0 0,1 0 1 0 0,-1-1-1 0 0,1 1 0 0 0,-1 0 1 0 0,0 0-1 0 0,0 1 1 0 0,0-1-1 0 0,0 1 0 0 0,0-1 1 0 0,0 1-1 0 0,0 0 0 0 0,-1 0 1 0 0,1 0-1 0 0,0 1 0 0 0,0-1 1 0 0,-1 1-1 0 0,1 0 1 0 0,-1 0-1 0 0,1 0 0 0 0,0 0 1 0 0,-1 0-1 0 0,1 1 0 0 0,0-1 1 0 0,-1 1-1 0 0,1 0 0 0 0,0 0 1 0 0,0 1-1 0 0,0-1 1 0 0,0 1-1 0 0,0-1 0 0 0,-3 3 1 0 0,-9 6-241 0 0,1 2-1 0 0,0 0 0 0 0,0 0 1 0 0,1 2-1 0 0,1-1 1 0 0,1 2-1 0 0,-1-1 0 0 0,2 2 1 0 0,0-1-1 0 0,1 1 0 0 0,1 1 1 0 0,0 0-1 0 0,2 0 1 0 0,0 0-1 0 0,0 1 0 0 0,2 0 1 0 0,-1 7 241 0 0,3-21-182 0 0,1 0 1 0 0,0 1-1 0 0,0-1 0 0 0,1 0 1 0 0,-1 0-1 0 0,1 1 1 0 0,0-1-1 0 0,0 0 1 0 0,0 0-1 0 0,1 1 0 0 0,0-1 1 0 0,-1 0-1 0 0,1 0 1 0 0,1 0-1 0 0,-1 0 1 0 0,1 0-1 0 0,-1 0 0 0 0,1 0 1 0 0,0 0-1 0 0,1-1 1 0 0,-1 1-1 0 0,1-1 1 0 0,-1 1-1 0 0,1-1 1 0 0,0 0-1 0 0,0 0 0 0 0,1 0 1 0 0,-1-1-1 0 0,0 1 1 0 0,1-1-1 0 0,0 0 1 0 0,-1 0-1 0 0,1 0 0 0 0,2 1 182 0 0,6 1-719 0 0,-1-1 0 0 0,1-1 0 0 0,-1 1 0 0 0,1-2 0 0 0,0 1 0 0 0,0-2-1 0 0,0 1 1 0 0,0-2 0 0 0,-1 0 0 0 0,1 0 0 0 0,0-1 0 0 0,0 0 0 0 0,-1-1 0 0 0,1-1-1 0 0,-1 0 1 0 0,0 0 0 0 0,3-3 719 0 0,4 2-516 0 0</inkml:trace>
  <inkml:trace contextRef="#ctx0" brushRef="#br0" timeOffset="1311.361">1904 862 0 0 0,'0'0'732'0'0,"0"0"1265"0"0,0 0 702 0 0,0 0 163 0 0,0 0-227 0 0,0 0-487 0 0,0 0-434 0 0,0 0-294 0 0,0 0-181 0 0,0 0-146 0 0,0 0-188 0 0,0 0-186 0 0,26-18-158 0 0,78-56-130 0 0,-48 17 304 0 0,-47 41-566 0 0,7-6 66 0 0,31-66 663 0 0,-59 129-1649 0 0,8-30 658 0 0,0 0-1 0 0,1 0 1 0 0,1 0-1 0 0,0 0 0 0 0,0 0 1 0 0,1 0-1 0 0,0 1 1 0 0,1-1-1 0 0,1 5 94 0 0,1-12 10 0 0,1 0 0 0 0,0 1 0 0 0,0-1 0 0 0,1 0 0 0 0,-1-1 0 0 0,1 1 0 0 0,0-1 0 0 0,0 1 0 0 0,0-1 0 0 0,0 0 0 0 0,1-1 0 0 0,-1 1 0 0 0,1-1 0 0 0,-1 0 0 0 0,1 0-1 0 0,0 0 1 0 0,0-1 0 0 0,0 1 0 0 0,0-1 0 0 0,0 0 0 0 0,0-1 0 0 0,0 1 0 0 0,1-1 0 0 0,-1 0 0 0 0,0-1 0 0 0,2 1-10 0 0,9-1 220 0 0,1 0 1 0 0,-1-1-1 0 0,0-1 0 0 0,0 0 0 0 0,0-1 1 0 0,0-1-1 0 0,-1-1 0 0 0,1 0 0 0 0,-2-1 1 0 0,1 0-1 0 0,-1-1 0 0 0,0-1 0 0 0,0 0 1 0 0,-1-1-1 0 0,0 0 0 0 0,-1-1 1 0 0,0-1-1 0 0,8-10-220 0 0,-16 17-432 0 0,54-76 1167 0 0,-46 51-4721 0 0,-7-1-6203 0 0,-5 23-1762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3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4 704 0 0,'0'0'2043'0'0,"0"0"-796"0"0,0 0-145 0 0,0 0 378 0 0,0 0 388 0 0,0 0 136 0 0,0 0-201 0 0,0 0-299 0 0,0 0-214 0 0,0 0-182 0 0,0 0-153 0 0,0 0-124 0 0,31 2-171 0 0,99 5-135 0 0,88-5 685 0 0,-177-9-1242 0 0,-22 2-3468 0 0,2 2-9006 0 0,-21 3 8210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4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4841 0 0,'0'0'1864'0'0,"0"0"-711"0"0,0 0-269 0 0,0 0 261 0 0,0 0 334 0 0,0 0 143 0 0,0 0-151 0 0,0 0-304 0 0,0 0-288 0 0,0 0-218 0 0,0 0-170 0 0,33 10-116 0 0,106 32-83 0 0,-48-38-5 0 0,-72-8-239 0 0,160-35-2151 0 0,-120 25-5272 0 0,-38 8-1806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22.04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6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1 12891 0 0,'0'0'1140'0'0,"0"0"-348"0"0,0 0 31 0 0,0 0 213 0 0,0 0 111 0 0,0 0-143 0 0,0 0-368 0 0,0 0-295 0 0,0 0-200 0 0,0 0-96 0 0,0 0-53 0 0,0 0-56 0 0,0 0-94 0 0,-7 24-136 0 0,-22 74-206 0 0,21-73-403 0 0,15-32-8373 0 0,-6 3 483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10474 0 0,'0'0'1072'0'0,"0"0"-591"0"0,0 0-289 0 0,0 0 72 0 0,0 0 88 0 0,0 0-104 0 0,0 0-320 0 0,0 0-672 0 0,0 0-1601 0 0,0 0-5088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600 0 0 0 0,'0'0'535'0'0,"0"0"989"0"0,0 0 211 0 0,0 0-248 0 0,0 0-355 0 0,0 0-301 0 0,0 0-177 0 0,0 0-56 0 0,5 7 6977 0 0,-59 13-5840 0 0,-255 79-1580 0 0,224-52-148 0 0,88-25-33 0 0,33 1 316 0 0,-6-12-140 0 0,1-1 0 0 0,0-1 1 0 0,0-2-1 0 0,1-1 0 0 0,0-2 1 0 0,0-1-1 0 0,9-1-150 0 0,49 7 343 0 0,28 8 50 0 0,-117-16-377 0 0,-1 0 0 0 0,0 0-1 0 0,0 1 1 0 0,0-1 0 0 0,1 0 0 0 0,-1 0-1 0 0,-1 1 1 0 0,1-1 0 0 0,0 0 0 0 0,0 0-1 0 0,0 1 1 0 0,-1-1 0 0 0,1 0 0 0 0,-1 0-1 0 0,1 0 1 0 0,-1 1 0 0 0,1-1-1 0 0,-1 0 1 0 0,0 0 0 0 0,1 0 0 0 0,-1 0-1 0 0,0 0 1 0 0,0 0 0 0 0,0 0 0 0 0,0 0-1 0 0,0-1 1 0 0,0 1 0 0 0,0 0 0 0 0,0 0-1 0 0,0-1 1 0 0,0 1 0 0 0,0-1-1 0 0,0 1 1 0 0,-1-1 0 0 0,1 1-16 0 0,0-1 11 0 0,-143 73 91 0 0,97-54-150 0 0,-70 31-193 0 0,2 6 0 0 0,-22 18 241 0 0,132-70-22 0 0,0-2 0 0 0,0 0 0 0 0,0 0 0 0 0,0 1 0 0 0,1-1 1 0 0,-1 1-1 0 0,1 0 0 0 0,0 1 0 0 0,0-1 0 0 0,0 1 0 0 0,1 0 0 0 0,-1 0 0 0 0,1 0 1 0 0,0 0-1 0 0,0 1 0 0 0,0-1 0 0 0,0 1 0 0 0,1-1 0 0 0,0 1 0 0 0,0 0 1 0 0,0 0-1 0 0,1 0 0 0 0,0 1 22 0 0,3-4 14 0 0,0 1 1 0 0,0 0-1 0 0,1-1 1 0 0,-1 0-1 0 0,1 1 1 0 0,-1-1-1 0 0,1 0 1 0 0,0 0-1 0 0,0 0 1 0 0,0-1-1 0 0,0 1 1 0 0,0-1-1 0 0,1 0 1 0 0,-1 0-1 0 0,0 0 1 0 0,1 0-1 0 0,-1 0 1 0 0,1-1-1 0 0,-1 1 0 0 0,0-1 1 0 0,2 0-15 0 0,31 1 259 0 0,-1-1-1 0 0,1-2 1 0 0,0-1 0 0 0,-1-2 0 0 0,32-8-259 0 0,162-38 1278 0 0,-214 46-1133 0 0,-1 0-2088 0 0,-9 4-2799 0 0,0 1-3341 0 0,-5 0 179 0 0</inkml:trace>
  <inkml:trace contextRef="#ctx0" brushRef="#br0" timeOffset="914.956">760 781 0 0 0,'0'0'228'0'0,"0"0"783"0"0,0 0 108 0 0,0 0 182 0 0,0 0 361 0 0,0 0 285 0 0,0 0-14 0 0,0 0-252 0 0,0 0-288 0 0,0 0-269 0 0,0 0-173 0 0,0 0-95 0 0,17-22-83 0 0,50-70-88 0 0,30-53 1537 0 0,37-37-1004 0 0,-86 131-1018 0 0,-40 77-668 0 0,-19 220 515 0 0,11-243-46 0 0,0 0-1 0 0,1 0 1 0 0,-1 0 0 0 0,1-1 0 0 0,0 1-1 0 0,0 0 1 0 0,0 0 0 0 0,0 0 0 0 0,0 0-1 0 0,1-1 1 0 0,-1 1 0 0 0,1-1 0 0 0,-1 1-1 0 0,1-1 1 0 0,0 0 0 0 0,0 1 0 0 0,0-1-1 0 0,1 0 1 0 0,-1 0 0 0 0,0 0-1 0 0,1-1 1 0 0,-1 1 0 0 0,1-1 0 0 0,-1 1-1 0 0,1-1 1 0 0,0 0 0 0 0,0 0 0 0 0,0 0-1 0 0,0 0 1 0 0,-1 0 0 0 0,1-1 0 0 0,0 0-1 0 0,0 1 1 0 0,0-1 0 0 0,0 0 0 0 0,0 0-1 0 0,0-1 1 0 0,0 1 0 0 0,0 0 0 0 0,0-1-1 0 0,0 0 1 0 0,0 0 0 0 0,0 0-1 0 0,0 0 1 0 0,2-1-1 0 0,16-19 25 0 0,-2 0 1 0 0,1-1-1 0 0,-2 0 0 0 0,-1-2 0 0 0,-1 0 0 0 0,-1-1 0 0 0,-2-1 0 0 0,0 0 1 0 0,0-3-26 0 0,29-52-23 0 0,51-70 33 0 0,-118 232-41 0 0,14-59 98 0 0,1 2 1 0 0,1-1-1 0 0,2 1 1 0 0,0 0-1 0 0,2 1 1 0 0,0 0-1 0 0,2 0 1 0 0,1 0-1 0 0,0 0 1 0 0,3 20-68 0 0,1-38-15 0 0,0 1 0 0 0,0-1 1 0 0,0 0-1 0 0,1 0 0 0 0,1 0 1 0 0,-1-1-1 0 0,1 1 0 0 0,0-1 1 0 0,0 1-1 0 0,1-1 0 0 0,0-1 1 0 0,0 1-1 0 0,0-1 0 0 0,1 0 1 0 0,0 0-1 0 0,0 1 15 0 0,6 0-1193 0 0,-3-2-1998 0 0,-5 0-6909 0 0,-2-4 4045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9.9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1 477 0 0 0,'0'0'1211'0'0,"0"0"543"0"0,0 0-90 0 0,0 0-312 0 0,0 0-189 0 0,0 0-103 0 0,0 0-29 0 0,0 0 27 0 0,0 0-21 0 0,2-3-44 0 0,15-12 820 0 0,-16 15-1004 0 0,-1 0-71 0 0,0 0-94 0 0,0 0-122 0 0,0 0-149 0 0,0 0-119 0 0,-5 397 1297 0 0,21-324-1791 0 0,-20-140 952 0 0,2 56-695 0 0,-1-4 6 0 0,0-1 0 0 0,1 0 0 0 0,1 0-1 0 0,0 0 1 0 0,1 0 0 0 0,1 0 0 0 0,0 0 0 0 0,3-10-23 0 0,5-5 34 0 0,1 1 0 0 0,2 1 0 0 0,1-1 0 0 0,1 2 0 0 0,1 0 0 0 0,1 1 0 0 0,2 0 0 0 0,0 2 0 0 0,2 0 0 0 0,1 1 0 0 0,1 1 0 0 0,5-3-34 0 0,2 11 0 0 0,-29 40 36 0 0,-14 108-191 0 0,36-118-1850 0 0,-1-15-2567 0 0,-13 0 226 0 0,-1 0-4719 0 0</inkml:trace>
  <inkml:trace contextRef="#ctx0" brushRef="#br0" timeOffset="2384.018">396 878 0 0 0,'0'0'1320'0'0,"0"0"590"0"0,0 0 216 0 0,0 0 77 0 0,0 0-76 0 0,0 0-293 0 0,0 0-418 0 0,0 0-386 0 0,0 0-274 0 0,0 0-153 0 0,0 0-58 0 0,0 0-39 0 0,6 2 679 0 0,-8 118-2701 0 0,7-121-5227 0 0,3-6 2062 0 0,-5 1 848 0 0,0 1 3045 0 0</inkml:trace>
  <inkml:trace contextRef="#ctx0" brushRef="#br0" timeOffset="2866.473">525 598 0 0 0,'0'0'665'0'0,"0"0"689"0"0,0 0 364 0 0,0 0 141 0 0,0 0-147 0 0,0 0-338 0 0,0 0-377 0 0,0 0-330 0 0,0 0-195 0 0,0 0-58 0 0,0 0 14 0 0,0 0 9 0 0,-5-7 519 0 0,-6 21-66 0 0,10-14 1054 0 0,2-7-990 0 0,-1 7-917 0 0,0 0 6 0 0,0 0-10 0 0,0 0-10 0 0,0 0-20 0 0,0 0-46 0 0,-6 9-359 0 0,5-6-6360 0 0,4-3 2593 0 0,3 0-1435 0 0</inkml:trace>
  <inkml:trace contextRef="#ctx0" brushRef="#br0" timeOffset="3964.593">433 87 0 0 0,'0'0'696'0'0,"0"0"546"0"0,0 0 137 0 0,0 0-4 0 0,0 0 33 0 0,-7-10-16 0 0,-24-26-34 0 0,28 22 5439 0 0,23 10-7126 0 0,-15 4 1025 0 0,48-9 91 0 0,1 2 0 0 0,0 3 1 0 0,0 2-1 0 0,0 3-787 0 0,-52-1 13 0 0,0-1-1 0 0,1 1 1 0 0,-1 0 0 0 0,0 0 0 0 0,0 0 0 0 0,0 0-1 0 0,0 0 1 0 0,0 0 0 0 0,0 1 0 0 0,0-1 0 0 0,0 1-1 0 0,0-1 1 0 0,0 1 0 0 0,0 0 0 0 0,0 0 0 0 0,0 0 0 0 0,0 0-1 0 0,-1 0 1 0 0,1 0 0 0 0,0 0 0 0 0,-1 0 0 0 0,1 1-1 0 0,-1-1 1 0 0,1 1 0 0 0,-1 0 0 0 0,0-1 0 0 0,0 1-1 0 0,1 0 1 0 0,-1-1 0 0 0,0 1 0 0 0,0 0 0 0 0,-1 0-1 0 0,1 0 1 0 0,0 0 0 0 0,-1 0 0 0 0,1 0 0 0 0,-1 0-1 0 0,0 0 1 0 0,0 0 0 0 0,1 0 0 0 0,-1 0 0 0 0,-1 1 0 0 0,1-1-1 0 0,0 0 1 0 0,0 0 0 0 0,-1 0 0 0 0,1 0 0 0 0,-1 1-13 0 0,-6 8 54 0 0,0 0 0 0 0,-1 0 0 0 0,0-1 1 0 0,-1-1-1 0 0,0 1 0 0 0,0-1 0 0 0,-1-1 1 0 0,0 0-1 0 0,-1 1-54 0 0,-14 11 76 0 0,-36 18 173 0 0,94-30 199 0 0,232-67-501 0 0,-232 62-2488 0 0,-15 8-4790 0 0,-13-3-3399 0 0</inkml:trace>
  <inkml:trace contextRef="#ctx0" brushRef="#br0" timeOffset="4661.464">1438 521 2401 0 0,'0'0'1869'0'0,"0"0"-448"0"0,0 0-161 0 0,0 0 168 0 0,0 0 203 0 0,0 0-13 0 0,0 0-293 0 0,0 0-402 0 0,0 0-315 0 0,0 0-150 0 0,0 0-49 0 0,0 0-22 0 0,0 0-15 0 0,-11 20-34 0 0,-68 122 330 0 0,68-121-651 0 0,-1 0 1 0 0,-1-1 0 0 0,0-1-1 0 0,-2 0 1 0 0,0-1 0 0 0,-2-1-1 0 0,1 0 1 0 0,-2-1-1 0 0,0-1 1 0 0,-1-1 0 0 0,-1 0-1 0 0,0-1 1 0 0,-17 7-18 0 0,26-14-174 0 0,-1 0 0 0 0,0-1 0 0 0,0 0 1 0 0,-1-1-1 0 0,1-1 0 0 0,-1 0 0 0 0,0 0 0 0 0,0-1 0 0 0,0-1 0 0 0,0 0 1 0 0,-12-1 173 0 0,21-3 0 0 0,0 1-1 0 0,1-1 1 0 0,-1 0 0 0 0,1 0 0 0 0,0-1 0 0 0,0 1 0 0 0,0-1 0 0 0,1 0 0 0 0,-1 1 0 0 0,1-1 0 0 0,0 0 0 0 0,0 0 0 0 0,0-1-1 0 0,1 1 1 0 0,-1 0 0 0 0,1-1 0 0 0,0 1 0 0 0,0-1 0 0 0,1 1 0 0 0,-1-1 0 0 0,1 1 0 0 0,0-1 0 0 0,0 1 0 0 0,1-1 0 0 0,-1 1-1 0 0,1-1 1 0 0,0 1 0 0 0,0 0 0 0 0,0-1 0 0 0,1 1 0 0 0,0 0 0 0 0,1-4 0 0 0,3-6 133 0 0,1-1-1 0 0,1 1 1 0 0,0 0 0 0 0,0 0-1 0 0,1 1 1 0 0,1 0 0 0 0,1 1-1 0 0,-1 0 1 0 0,2 0 0 0 0,0 2-1 0 0,0-1 1 0 0,1 1-1 0 0,0 1 1 0 0,0 0 0 0 0,1 1-1 0 0,1 1 1 0 0,11-5-133 0 0,-19 12 81 0 0,1 0-1 0 0,-1 0 1 0 0,0 1-1 0 0,0-1 1 0 0,0 2-1 0 0,1-1 1 0 0,-1 1 0 0 0,0 0-1 0 0,-1 1 1 0 0,1-1-1 0 0,0 1 1 0 0,-1 1-1 0 0,0-1 1 0 0,1 1-1 0 0,-1 0 1 0 0,-1 1 0 0 0,1-1-1 0 0,-1 1 1 0 0,1 0-1 0 0,-1 1 1 0 0,-1-1-1 0 0,1 1 1 0 0,-1 0 0 0 0,0 0-1 0 0,0 0 1 0 0,-1 1-1 0 0,0-1 1 0 0,2 7-81 0 0,18 19 127 0 0,-17-23-513 0 0,101 109 2214 0 0,-40-86-3838 0 0,12-40-8751 0 0,-71 4 2022 0 0</inkml:trace>
  <inkml:trace contextRef="#ctx0" brushRef="#br0" timeOffset="4978.462">1779 878 3113 0 0,'0'0'1259'0'0,"0"0"-274"0"0,0 0 138 0 0,0 0 353 0 0,0 0 195 0 0,0 0-100 0 0,0 0-393 0 0,0 0-411 0 0,0 0-242 0 0,0 0-139 0 0,0 0-89 0 0,0 0-70 0 0,0 0-59 0 0,-1 22-57 0 0,-3 65-55 0 0,12-45-351 0 0,-4-39-271 0 0,8-2-5494 0 0,-10-1 2177 0 0,-1 0-226 0 0</inkml:trace>
  <inkml:trace contextRef="#ctx0" brushRef="#br0" timeOffset="5228.77">1773 488 5945 0 0,'0'0'2705'0'0,"0"0"-609"0"0,0 0-327 0 0,0 0-73 0 0,0 0-224 0 0,0 0-343 0 0,0 0-489 0 0,0 0-304 0 0,0 0-200 0 0,0 0-104 0 0,0 0-80 0 0,0 0-200 0 0,0 0-336 0 0,-20 63-825 0 0,22-63-1983 0 0,0 3-8211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09.2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1 0 0 0,'0'0'139'0'0,"0"0"126"0"0,0 0-2 0 0,0 0 50 0 0,0 0 117 0 0,1 12 785 0 0,-11 106 1847 0 0,-3 146-3419 0 0,-11-1 0 0 0,-23 73 357 0 0,-27 90-4973 0 0,68-402 4973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174 200 0 0 0,'0'0'1431'0'0,"0"0"572"0"0,0 0 262 0 0,0 0-30 0 0,0 0-227 0 0,0 0-373 0 0,0 0-229 0 0,0 0-153 0 0,0 0-204 0 0,0 0-195 0 0,0 0-183 0 0,0 0-160 0 0,11-3 543 0 0,150 25 2733 0 0,86-15-2514 0 0,-241-7-1247 0 0,135 7 175 0 0,-148-5 1338 0 0,-222-96-1185 0 0,213 84-364 0 0,0 0 0 0 0,1-1 1 0 0,0 0-1 0 0,1-1 0 0 0,0-1 1 0 0,1 0-1 0 0,1-1 0 0 0,-7-10 10 0 0,19 5-3427 0 0,34 16-7460 0 0,-27 3 7679 0 0,3 0-4747 0 0</inkml:trace>
  <inkml:trace contextRef="#ctx0" brushRef="#br0" timeOffset="-1036.521">340 620 0 0 0,'0'0'1750'0'0,"0"0"339"0"0,0 0 33 0 0,0 0-260 0 0,0 0-376 0 0,0 0-347 0 0,0 0-213 0 0,0 0-91 0 0,0 0-49 0 0,0 0-19 0 0,3-7 3315 0 0,-5 22-3943 0 0,-1 0 1 0 0,0 0-1 0 0,-1 0 0 0 0,-1 0 1 0 0,-1-1-1 0 0,0 0 0 0 0,-1 0 1 0 0,0 0-1 0 0,-1-1 0 0 0,-9 12-139 0 0,-5 11 104 0 0,-93 181-128 0 0,114-215 24 0 0,-1 0-1 0 0,1 0 0 0 0,0 0 0 0 0,1 0 0 0 0,-1 0 0 0 0,0 0 0 0 0,1 0 0 0 0,-1 0 0 0 0,1 0 0 0 0,-1 0 0 0 0,1 0 0 0 0,0 1 0 0 0,0-1 0 0 0,0 0 1 0 0,0 0-1 0 0,1 0 0 0 0,-1 0 0 0 0,0 1 0 0 0,1-1 0 0 0,0 0 0 0 0,-1 0 0 0 0,1 0 0 0 0,0 0 0 0 0,0 0 0 0 0,0 0 0 0 0,0 0 0 0 0,0-1 0 0 0,1 1 1 0 0,-1 0-1 0 0,1-1 0 0 0,-1 1 0 0 0,1-1 0 0 0,-1 1 0 0 0,1-1 0 0 0,0 0 0 0 0,0 1 0 0 0,0-1 0 0 0,-1 0 0 0 0,1 0 0 0 0,0 0 0 0 0,0-1 0 0 0,1 1 1 0 0,-1 0-1 0 0,0-1 0 0 0,0 0 0 0 0,2 1 1 0 0,145 2 1007 0 0,4-31-265 0 0,-134 26-588 0 0,-12 1-3579 0 0,-22-4-3499 0 0,1 1-2269 0 0,10 0 7557 0 0</inkml:trace>
  <inkml:trace contextRef="#ctx0" brushRef="#br0" timeOffset="-560.737">1 575 2192 0 0,'0'0'1365'0'0,"0"0"-65"0"0,0 0 226 0 0,0 0 330 0 0,0 0 181 0 0,0 0-156 0 0,0 0-374 0 0,0 0-385 0 0,0 0-281 0 0,0 0-126 0 0,0 0-75 0 0,0 0-40 0 0,20-8-38 0 0,120-42 834 0 0,-127 46-1174 0 0,4-3-40 0 0,1 2 0 0 0,0 0 0 0 0,0 1 0 0 0,0 1 0 0 0,0 0 0 0 0,1 2 0 0 0,-1 0 0 0 0,9 1-182 0 0,-21 2 36 0 0,0 0 0 0 0,0 0 0 0 0,-1 1 0 0 0,1 0 0 0 0,-1 0 0 0 0,1 0 0 0 0,-1 0 0 0 0,0 1 0 0 0,0 0 0 0 0,-1 0 1 0 0,1 1-1 0 0,-1-1 0 0 0,0 1 0 0 0,0 0 0 0 0,0 0 0 0 0,2 5-36 0 0,24 25 210 0 0,-22-27-127 0 0,0-1-1 0 0,1 0 1 0 0,0 0 0 0 0,0-1 0 0 0,0-1 0 0 0,1 1 0 0 0,-1-2-1 0 0,1 1 1 0 0,1-1 0 0 0,-1-1 0 0 0,0 0 0 0 0,1 0 0 0 0,0-1-1 0 0,-1 0 1 0 0,1-1 0 0 0,0 0 0 0 0,3-1-83 0 0,-7 1 42 0 0,1-1 1 0 0,0 0-1 0 0,0 0 0 0 0,0-1 0 0 0,0 0 1 0 0,0-1-1 0 0,-1 1 0 0 0,1-1 1 0 0,-1-1-1 0 0,1 0 0 0 0,-1 0 0 0 0,0 0 1 0 0,0-1-1 0 0,0 0 0 0 0,0 0 1 0 0,-1-1-1 0 0,6-4-42 0 0,-11-8-3050 0 0,-5 13-1529 0 0,-1 3-3773 0 0,4 1 201 0 0</inkml:trace>
  <inkml:trace contextRef="#ctx0" brushRef="#br0" timeOffset="15227.474">984 19 0 0 0,'13'18'4'0'0,"-21"19"2"0"0,0-14 141 0 0,-21 133 2331 0 0,-53 693-2194 0 0,65-505-3168 0 0,15-309 2849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26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206 505 4065 0 0,'0'0'3386'0'0,"0"0"-1831"0"0,0 0-984 0 0,0 0-99 0 0,0 0 241 0 0,0 0 294 0 0,0 0 117 0 0,0 0-138 0 0,0 0-247 0 0,0 0-232 0 0,0 0-149 0 0,-4 24-91 0 0,-13 77-36 0 0,13 50 533 0 0,4-128-743 0 0,2 0 1 0 0,1 0-1 0 0,1 0 1 0 0,1 0-1 0 0,1 0 1 0 0,1-1-1 0 0,7 15-21 0 0,42 85-2968 0 0,-41-102-298 0 0,0-2-7132 0 0,-14-14 10135 0 0</inkml:trace>
  <inkml:trace contextRef="#ctx0" brushRef="#br0" timeOffset="472.006">0 589 3217 0 0,'0'0'3098'0'0,"0"0"-926"0"0,0 0-495 0 0,0 0-120 0 0,0 0 2 0 0,0 0-87 0 0,0 0-266 0 0,0 0-302 0 0,0 0-222 0 0,0 0-127 0 0,0 0-51 0 0,0 0 18 0 0,0 0 9 0 0,27-16-15 0 0,86-50-14 0 0,-90 53-287 0 0,1 1 0 0 0,1 2 1 0 0,0 0-1 0 0,0 1 0 0 0,0 2 0 0 0,6-1-215 0 0,25-6 212 0 0,57-1-159 0 0,-112 16-57 0 0,1 0 0 0 0,0 1 1 0 0,-1-1-1 0 0,0 0 0 0 0,1 1 0 0 0,-1-1 0 0 0,0 1 1 0 0,0 0-1 0 0,1-1 0 0 0,-1 1 0 0 0,-1 0 0 0 0,1 0 1 0 0,0 0-1 0 0,0-1 0 0 0,-1 1 0 0 0,1 0 0 0 0,-1 0 1 0 0,1 0-1 0 0,-1 0 0 0 0,0 0 0 0 0,0 0 0 0 0,0 0 1 0 0,0 0-1 0 0,0 0 0 0 0,0 0 0 0 0,-1 0 0 0 0,1 0 0 0 0,-1 0 1 0 0,1 0-1 0 0,-1 0 0 0 0,0 0 0 0 0,0 0 0 0 0,0-1 1 0 0,0 1-1 0 0,0 0 0 0 0,0 0 0 0 0,0-1 0 0 0,0 1 1 0 0,-1-1-1 0 0,1 1 0 0 0,-1 0 4 0 0,-212 263-172 0 0,212-264 163 0 0,0 1-1 0 0,1 0 1 0 0,-1 0 0 0 0,1 0-1 0 0,0 0 1 0 0,-1 0 0 0 0,1 1 0 0 0,0-1-1 0 0,0 0 1 0 0,0 1 0 0 0,1-1-1 0 0,-1 0 1 0 0,0 1 0 0 0,1-1-1 0 0,0 1 1 0 0,-1-1 0 0 0,1 1 0 0 0,0-1-1 0 0,0 1 1 0 0,1-1 0 0 0,-1 1-1 0 0,0-1 1 0 0,1 0 0 0 0,0 1-1 0 0,-1-1 1 0 0,1 1 0 0 0,0-1-1 0 0,0 0 1 0 0,0 0 0 0 0,1 1 0 0 0,-1-1-1 0 0,0 0 1 0 0,1 0 0 0 0,-1 0-1 0 0,1-1 1 0 0,0 1 0 0 0,0 0-1 0 0,0-1 1 0 0,0 1 0 0 0,0-1 0 0 0,0 1-1 0 0,1 0 10 0 0,16 5-33 0 0,1 0 0 0 0,0-1-1 0 0,0-1 1 0 0,0-1 0 0 0,1-1-1 0 0,-1-1 1 0 0,1 0 0 0 0,1-2 33 0 0,53 7-194 0 0,-67-6 165 0 0,80 21-324 0 0,-86-22 353 0 0,0 1 0 0 0,0 0 0 0 0,0 0 0 0 0,-1 0 0 0 0,1 0 0 0 0,0 0 0 0 0,-1 1 0 0 0,1-1 0 0 0,-1 0 0 0 0,1 1 0 0 0,-1-1 0 0 0,0 1 0 0 0,1 0 0 0 0,-1-1 0 0 0,0 1 0 0 0,0 0 0 0 0,0 0 0 0 0,0-1 0 0 0,-1 1 0 0 0,1 0 0 0 0,0 0 0 0 0,-1 0 0 0 0,1 0 0 0 0,-1 0 0 0 0,0 0 0 0 0,0 0 0 0 0,0 0 0 0 0,0 0 0 0 0,0 0 0 0 0,0 0 0 0 0,0 0 0 0 0,-1 0 0 0 0,1 0 0 0 0,-1 0-1 0 0,1 0 1 0 0,-1 0 0 0 0,0 0 0 0 0,0 0 0 0 0,0 0 0 0 0,0-1 0 0 0,0 1 0 0 0,-11 15 18 0 0,0-1 0 0 0,-1 0 0 0 0,-1-1-1 0 0,0 0 1 0 0,-1-1 0 0 0,0-1 0 0 0,-2-1-1 0 0,1 0 1 0 0,-1-1 0 0 0,-8 3-18 0 0,20-10 0 0 0,-25 16-457 0 0,-1-1-1 0 0,-1-2 1 0 0,0-1 0 0 0,-1-2 0 0 0,-1-1 0 0 0,-31 8 457 0 0,29-15-3448 0 0,17-11-6761 0 0,18 1 5763 0 0</inkml:trace>
  <inkml:trace contextRef="#ctx0" brushRef="#br0" timeOffset="1097.999">788 869 696 0 0,'0'0'1711'0'0,"0"0"94"0"0,0 0 322 0 0,0 0 271 0 0,0 0 11 0 0,0 0-326 0 0,0 0-443 0 0,0 0-414 0 0,0 0-311 0 0,0 0-211 0 0,0 0-143 0 0,0 0-68 0 0,0 0-36 0 0,33 1-54 0 0,100 2-51 0 0,-130-3-332 0 0,-1 1-1 0 0,1-1 0 0 0,0 0 1 0 0,0 0-1 0 0,-1 0 1 0 0,1 0-1 0 0,0 0 0 0 0,0-1 1 0 0,-1 1-1 0 0,1-1 1 0 0,0 1-1 0 0,-1-1 0 0 0,1 0 1 0 0,-1 0-1 0 0,1-1 1 0 0,-1 1-1 0 0,0 0 0 0 0,1-1 1 0 0,-1 1-1 0 0,0-1 1 0 0,0 0-1 0 0,0 0 0 0 0,0 0 1 0 0,1-1-20 0 0,3-5 85 0 0,108-127 831 0 0,-49 35-985 0 0,-65 100-91 0 0,0 0-26 0 0,17 77-1542 0 0,-17-73 1694 0 0,1 1-1 0 0,0-1 1 0 0,0 0 0 0 0,0 1 0 0 0,0-1-1 0 0,1 0 1 0 0,0 0 0 0 0,-1 0-1 0 0,2 0 1 0 0,-1 0 0 0 0,0-1-1 0 0,1 1 1 0 0,0-1 0 0 0,0 0-1 0 0,0 1 1 0 0,0-1 0 0 0,0 0-1 0 0,1-1 1 0 0,-1 1 0 0 0,1-1-1 0 0,0 1 1 0 0,-1-1 0 0 0,1 0-1 0 0,0 0 1 0 0,0-1 0 0 0,1 1-1 0 0,-1-1 1 0 0,0 0 0 0 0,0 0-1 0 0,1-1 1 0 0,-1 1 0 0 0,1-1 0 0 0,-1 0-1 0 0,4 0 35 0 0,-2 0 0 0 0,3 1 73 0 0,0-1 0 0 0,1 0-1 0 0,-1-1 1 0 0,0 0 0 0 0,0 0 0 0 0,0-1 0 0 0,0 0 0 0 0,0 0 0 0 0,0-1 0 0 0,-1-1 0 0 0,2 0-73 0 0,17-15 290 0 0,-2-1 1 0 0,0-1-1 0 0,-2-2 1 0 0,0 0-1 0 0,-2-1 0 0 0,-1-2 1 0 0,0 0-1 0 0,-2 0 1 0 0,-1-2-1 0 0,2-8-290 0 0,-5 9 18 0 0,0 0 0 0 0,-3-1 0 0 0,0 0 1 0 0,-2-1-1 0 0,-1 0 0 0 0,-1-1 0 0 0,-1 0 0 0 0,-2 0 0 0 0,-1 0 0 0 0,-2 0 0 0 0,0 0 0 0 0,-2-1 0 0 0,-2-4-18 0 0,3 35 0 0 0,0-3 3 0 0,0 0 0 0 0,0 0 0 0 0,0-1 0 0 0,0 1 0 0 0,0 0 0 0 0,0 0 0 0 0,-1 0 0 0 0,0 0 0 0 0,0 0 0 0 0,0 0 0 0 0,0 0 0 0 0,0 0 0 0 0,0 0 0 0 0,-1 0 0 0 0,1 0 0 0 0,-1 1 0 0 0,0-1 0 0 0,0 1 0 0 0,0-1 0 0 0,0 1 0 0 0,0 0 0 0 0,-1 0 0 0 0,1 0 0 0 0,0 0 0 0 0,-2-1-3 0 0,1 5-23 0 0,1-1 0 0 0,0 1 1 0 0,0-1-1 0 0,0 1 0 0 0,0 0 1 0 0,0 0-1 0 0,0 0 0 0 0,0 0 1 0 0,0 0-1 0 0,1 1 0 0 0,-1-1 0 0 0,1 0 1 0 0,0 1-1 0 0,0-1 0 0 0,0 1 1 0 0,0 0-1 0 0,0-1 0 0 0,0 1 1 0 0,1 0-1 0 0,-1 2 23 0 0,0-2-6 0 0,-7 27-44 0 0,1 1 1 0 0,1 1-1 0 0,2-1 1 0 0,1 1-1 0 0,2 0 1 0 0,1-1-1 0 0,1 1 1 0 0,2 0-1 0 0,4 15 50 0 0,-5-30-90 0 0,2-1 0 0 0,0 0 0 0 0,0-1-1 0 0,2 1 1 0 0,-1-1 0 0 0,2 0 0 0 0,0 0 0 0 0,1-1 0 0 0,1 0-1 0 0,0-1 1 0 0,1 1 0 0 0,0-2 0 0 0,1 1 0 0 0,0-2-1 0 0,1 1 1 0 0,3 0 90 0 0,69 43-1216 0 0,-22-40-6651 0 0,-49-24 595 0 0,-12-6 4017 0 0,-1 15 3245 0 0,0-5-174 0 0</inkml:trace>
  <inkml:trace contextRef="#ctx0" brushRef="#br0" timeOffset="1346.246">1309 254 4865 0 0,'0'0'1718'0'0,"0"0"19"0"0,0 0 213 0 0,0 0 379 0 0,0 0-81 0 0,37 0-481 0 0,121-5-545 0 0,97-31 310 0 0,167-56-511 0 0,-235 49-2674 0 0,-3 3-5486 0 0,-137 32-3842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29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645 11 3769 0 0,'0'0'1823'0'0,"0"0"-331"0"0,0 0-68 0 0,0 0 166 0 0,0 0 159 0 0,0 0-25 0 0,0 0-221 0 0,0 0-308 0 0,0 0-242 0 0,0 0-183 0 0,0 0-159 0 0,-7-2-119 0 0,-23-7-122 0 0,12 35 337 0 0,14-11-559 0 0,0 0 0 0 0,2 0 0 0 0,0 0 0 0 0,0 0 0 0 0,1 0-1 0 0,1 0 1 0 0,1 0 0 0 0,1 7-148 0 0,-1 19 104 0 0,19 291-531 0 0,-6-267-1546 0 0,-5-45-1280 0 0,3-2-3486 0 0,-7-15 2173 0 0,-1-2 65 0 0</inkml:trace>
  <inkml:trace contextRef="#ctx0" brushRef="#br0" timeOffset="384.875">1 147 0 0 0,'0'0'480'0'0,"0"0"526"0"0,0 0 505 0 0,0 0 436 0 0,0 0 143 0 0,0 0-154 0 0,0 0-272 0 0,0 0-269 0 0,0 0-172 0 0,0 0-65 0 0,0 0-58 0 0,0 0-80 0 0,17-10-101 0 0,54-34-112 0 0,52 0 1449 0 0,148 14-491 0 0,-220 25-1882 0 0,0 3 1 0 0,0 2-1 0 0,0 2 0 0 0,0 3 1 0 0,0 1-1 0 0,-1 3 1 0 0,11 5 116 0 0,-48-9-793 0 0,-1 0-1492 0 0,-5-4-2403 0 0,-7-1 958 0 0,0 0-1170 0 0,0 0-165 0 0</inkml:trace>
  <inkml:trace contextRef="#ctx0" brushRef="#br0" timeOffset="736.535">115 748 0 0 0,'0'0'1266'0'0,"0"0"543"0"0,0 0 241 0 0,0 0 15 0 0,0 0-124 0 0,0 0-100 0 0,0 0-78 0 0,0 0-50 0 0,0 0-114 0 0,0 0-189 0 0,0 0-182 0 0,29 4-203 0 0,92 12-157 0 0,-18-26 493 0 0,321-78 638 0 0,-408 86-2475 0 0,65-4-189 0 0,-55 7-2771 0 0,0 2-3673 0 0,-16-2-4127 0 0</inkml:trace>
  <inkml:trace contextRef="#ctx0" brushRef="#br0" timeOffset="1582.514">1256 265 424 0 0,'0'0'1042'0'0,"0"0"-248"0"0,0 0 179 0 0,0 0 534 0 0,0 0 465 0 0,0 0 170 0 0,0 0-184 0 0,0 0-373 0 0,0 0-312 0 0,0 0-199 0 0,0 0-145 0 0,32-5-86 0 0,99-16-97 0 0,6-4 1049 0 0,-106 20-1758 0 0,48-4 195 0 0,-27 12-2860 0 0,-41 2 106 0 0,-5 1-4223 0 0,-4-3-686 0 0</inkml:trace>
  <inkml:trace contextRef="#ctx0" brushRef="#br0" timeOffset="1828.755">1345 571 4145 0 0,'0'0'1320'0'0,"0"0"-168"0"0,0 0 321 0 0,0 0 287 0 0,0 0 40 0 0,0 0-303 0 0,0 0-553 0 0,195-55-440 0 0,-158 40-216 0 0,3 4-240 0 0,1-4-160 0 0,3 4-376 0 0,2 0-656 0 0,-7 0-993 0 0,1 4-1551 0 0,-12 3-2034 0 0,-8 0 4082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33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487 176 0 0 0,'0'0'1188'0'0,"0"0"545"0"0,0 0 36 0 0,0 0-204 0 0,0 0-205 0 0,0 0-164 0 0,0 0-149 0 0,0 0-172 0 0,11-4-143 0 0,34-13-148 0 0,-108 43 3390 0 0,-59 24-4494 0 0,-80 31 611 0 0,200-81-98 0 0,1 1-1 0 0,0-1 1 0 0,0 1 0 0 0,0-1-1 0 0,0 0 1 0 0,0 1-1 0 0,0 0 1 0 0,0-1 0 0 0,0 1-1 0 0,1 0 1 0 0,-1-1 0 0 0,0 1-1 0 0,0 0 1 0 0,0 0 0 0 0,1 0-1 0 0,-1-1 1 0 0,0 1-1 0 0,1 0 1 0 0,-1 0 0 0 0,1 0-1 0 0,-1 0 1 0 0,1 0 0 0 0,0 0-1 0 0,-1 1 1 0 0,1-1 0 0 0,0 0-1 0 0,0 0 1 0 0,-1 0-1 0 0,1 0 1 0 0,0 0 0 0 0,0 0-1 0 0,0 0 1 0 0,1 1 0 0 0,-1-1-1 0 0,0 0 1 0 0,0 0 0 0 0,0 0-1 0 0,1 0 1 0 0,-1 0-1 0 0,1 0 1 0 0,-1 0 0 0 0,1 0-1 0 0,-1 0 1 0 0,1 0 0 0 0,0 0-1 0 0,-1 0 8 0 0,52 19 270 0 0,190-10 628 0 0,-157-12-601 0 0,-84 3-290 0 0,-1 0 0 0 0,1 0 0 0 0,-1 0 0 0 0,0 0 1 0 0,0 0-1 0 0,1 0 0 0 0,-1 0 0 0 0,0 0 0 0 0,0 0 1 0 0,0 0-1 0 0,0 1 0 0 0,0-1 0 0 0,-1 0 0 0 0,1 0 1 0 0,0 0-1 0 0,0 0 0 0 0,-1 0 0 0 0,1 0 0 0 0,0 0 0 0 0,-1 0 1 0 0,1 0-1 0 0,-1-1 0 0 0,1 1 0 0 0,-1 0 0 0 0,0 0 1 0 0,1 0-1 0 0,-1 0 0 0 0,0-1 0 0 0,0 1 0 0 0,1 0 1 0 0,-1-1-1 0 0,0 1 0 0 0,0 0 0 0 0,0-1 0 0 0,0 1 1 0 0,0-1-1 0 0,0 0 0 0 0,0 1-7 0 0,-35 25-232 0 0,-2-1 1 0 0,0-2-1 0 0,-1-2 1 0 0,-11 3 231 0 0,-66 37-646 0 0,75-39 367 0 0,29-17 234 0 0,0 0 0 0 0,1 1-1 0 0,0 1 1 0 0,0 0 0 0 0,0 0-1 0 0,1 1 1 0 0,0 0-1 0 0,1 0 1 0 0,0 1 0 0 0,0 1-1 0 0,1 0 1 0 0,0 0-1 0 0,0 0 1 0 0,-1 4 45 0 0,9-11 9 0 0,1-1 0 0 0,-1 1 0 0 0,1-1 0 0 0,-1 0-1 0 0,1 1 1 0 0,0-1 0 0 0,-1 0 0 0 0,1 0 0 0 0,0 1 0 0 0,1-1 0 0 0,-1 0 0 0 0,0 0 0 0 0,1 0-1 0 0,-1 0 1 0 0,1-1 0 0 0,-1 1 0 0 0,1 0 0 0 0,0-1 0 0 0,0 1 0 0 0,0-1 0 0 0,0 1-1 0 0,0-1 1 0 0,0 0 0 0 0,0 0 0 0 0,0 0 0 0 0,1 0 0 0 0,-1 0 0 0 0,0 0 0 0 0,0-1-1 0 0,1 1 1 0 0,-1-1 0 0 0,1 0 0 0 0,-1 1 0 0 0,0-1 0 0 0,1 0 0 0 0,-1-1 0 0 0,1 1-1 0 0,0 0-7 0 0,168 3 1357 0 0,-134-8-1456 0 0,1-1-1 0 0,-1-1 0 0 0,0-3 0 0 0,0-1 0 0 0,-1-1 0 0 0,3-4 99 0 0,-15 3-4876 0 0,-16 9 422 0 0,-5 0-1826 0 0</inkml:trace>
  <inkml:trace contextRef="#ctx0" brushRef="#br0" timeOffset="984.914">642 806 0 0 0,'0'0'399'0'0,"0"0"652"0"0,0 0 110 0 0,0 0 17 0 0,0 0 101 0 0,0 0 108 0 0,0 0 68 0 0,8-9 2394 0 0,63-108 1595 0 0,-27 40-4997 0 0,-27 49-402 0 0,-2 3-94 0 0,0 0 0 0 0,2 1 0 0 0,1 1 0 0 0,1 1 0 0 0,0 0 0 0 0,3 0 49 0 0,-22 22-34 0 0,1-1-1 0 0,-1 1 1 0 0,1-1-1 0 0,-1 1 1 0 0,0-1-1 0 0,1 1 1 0 0,-1-1-1 0 0,1 1 1 0 0,0-1-1 0 0,-1 1 1 0 0,1 0-1 0 0,-1-1 1 0 0,1 1-1 0 0,0 0 1 0 0,-1 0-1 0 0,1-1 1 0 0,-1 1-1 0 0,1 0 1 0 0,0 0-1 0 0,-1 0 1 0 0,1 0-1 0 0,0 0 1 0 0,-1 0-1 0 0,1 0 1 0 0,0 0-1 0 0,-1 0 1 0 0,1 0-1 0 0,0 0 1 0 0,-1 0-1 0 0,1 0 1 0 0,0 1-1 0 0,-1-1 1 0 0,1 0-1 0 0,0 0 1 0 0,-1 1-1 0 0,1-1 1 0 0,-1 1-1 0 0,1-1 1 0 0,-1 0-1 0 0,1 1 1 0 0,-1-1-1 0 0,1 1 1 0 0,-1-1-1 0 0,1 1 1 0 0,-1-1-1 0 0,0 1 1 0 0,1 0-1 0 0,-1-1 1 0 0,0 1-1 0 0,1-1 1 0 0,-1 1-1 0 0,0 0 1 0 0,0-1-1 0 0,0 1 1 0 0,1 0-1 0 0,-1-1 1 0 0,0 1-1 0 0,0 0 1 0 0,0 0 34 0 0,4 43-468 0 0,-4-42 447 0 0,17 159-666 0 0,-17-158 685 0 0,1 0-1 0 0,-1 0 1 0 0,1 0 0 0 0,0 0 0 0 0,0 0 0 0 0,1 0 0 0 0,-1-1-1 0 0,1 1 1 0 0,-1-1 0 0 0,1 1 0 0 0,0-1 0 0 0,0 1 0 0 0,0-1-1 0 0,0 0 1 0 0,0 0 0 0 0,0 0 0 0 0,1 0 0 0 0,-1 0 0 0 0,1 0-1 0 0,-1-1 1 0 0,1 1 0 0 0,0-1 0 0 0,-1 0 0 0 0,1 0 0 0 0,0 0 0 0 0,0 0-1 0 0,0 0 1 0 0,0-1 0 0 0,0 1 2 0 0,2-3 44 0 0,0 0 0 0 0,0 0 0 0 0,-1-1 0 0 0,1 1 0 0 0,0-1 0 0 0,-1 0 0 0 0,0 0 0 0 0,0-1 0 0 0,0 1 0 0 0,0-1 0 0 0,0 0 0 0 0,-1 0 0 0 0,0 0 0 0 0,0 0 0 0 0,0-1 0 0 0,0 1 0 0 0,-1-1 0 0 0,1 0 0 0 0,-1 1 0 0 0,0-4-44 0 0,117-234 516 0 0,-42 157-244 0 0,-76 85-270 0 0,-1-1 1 0 0,0 1-1 0 0,0-1 0 0 0,0 1 0 0 0,1-1 0 0 0,-1 1 0 0 0,0 0 0 0 0,1-1 0 0 0,-1 1 0 0 0,0-1 0 0 0,1 1 0 0 0,-1 0 1 0 0,1-1-1 0 0,-1 1 0 0 0,0 0 0 0 0,1-1 0 0 0,-1 1 0 0 0,1 0 0 0 0,-1 0 0 0 0,1-1 0 0 0,-1 1 0 0 0,1 0 0 0 0,-1 0 1 0 0,1 0-1 0 0,-1 0 0 0 0,1 0 0 0 0,0 0 0 0 0,-1 0 0 0 0,1 0 0 0 0,-1 0 0 0 0,1 0 0 0 0,-1 0 0 0 0,1 0 0 0 0,-1 0 0 0 0,1 0 1 0 0,-1 0-1 0 0,1 0 0 0 0,-1 1 0 0 0,1-1 0 0 0,-1 0 0 0 0,1 0 0 0 0,-1 1 0 0 0,1-1 0 0 0,-1 0 0 0 0,0 1 0 0 0,1-1 1 0 0,-1 0-1 0 0,1 1 0 0 0,-1-1 0 0 0,0 1 0 0 0,1-1 0 0 0,-1 1 0 0 0,0-1 0 0 0,0 1 0 0 0,1-1 0 0 0,-1 1 0 0 0,0-1 1 0 0,0 1-1 0 0,0-1 0 0 0,0 1 0 0 0,0-1 0 0 0,1 1 0 0 0,-1-1 0 0 0,0 1 0 0 0,0-1-2 0 0,-1 46 224 0 0,0-34-172 0 0,-21 194 337 0 0,40-105-1720 0 0,-8-83-707 0 0,-1-1-5612 0 0,-7-13 2073 0 0</inkml:trace>
  <inkml:trace contextRef="#ctx0" brushRef="#br0" timeOffset="1335.084">1466 776 7306 0 0,'0'0'1433'0'0,"0"0"-494"0"0,0 0-151 0 0,0 0 232 0 0,0 0 291 0 0,0 0 7 0 0,0 0-318 0 0,0 0-373 0 0,0 0-306 0 0,0 0-171 0 0,0 0-61 0 0,0 0-41 0 0,5 11-69 0 0,16 31-82 0 0,3-27-2414 0 0,-7-27-7408 0 0,-16 11 9264 0 0,1-2-2462 0 0</inkml:trace>
  <inkml:trace contextRef="#ctx0" brushRef="#br0" timeOffset="1581.302">1461 401 6761 0 0,'0'0'1145'0'0,"0"0"-337"0"0,0 0-192 0 0,0 0-144 0 0,0 0-104 0 0,0 0-248 0 0,0 0-304 0 0,0 0-288 0 0,0 0-512 0 0,0 0-985 0 0,0 0-1583 0 0,0 0 423 0 0</inkml:trace>
  <inkml:trace contextRef="#ctx0" brushRef="#br0" timeOffset="1933.016">1713 787 0 0 0,'0'0'301'0'0,"0"0"912"0"0,0 0 55 0 0,0 0-168 0 0,0 0-129 0 0,0 0-75 0 0,0 0-34 0 0,0 0-35 0 0,1 9 531 0 0,0-7 4525 0 0,4-69-1615 0 0,14-35-3097 0 0,-10 61-783 0 0,-5 20-336 0 0,1 0 1 0 0,1 0 0 0 0,1 1-1 0 0,0 0 1 0 0,2 0-1 0 0,0 1 1 0 0,1 0 0 0 0,1 1-1 0 0,1 0 1 0 0,1 1 0 0 0,2-3-53 0 0,-14 18-18 0 0,0 1 1 0 0,0-1 0 0 0,0 1 0 0 0,0-1 0 0 0,1 1-1 0 0,-1 0 1 0 0,0 0 0 0 0,0-1 0 0 0,1 1 0 0 0,-1 0 0 0 0,1 0-1 0 0,-1 0 1 0 0,1 0 0 0 0,0 1 0 0 0,-1-1 0 0 0,1 0 0 0 0,0 1-1 0 0,0-1 1 0 0,-1 1 0 0 0,1-1 0 0 0,0 1 0 0 0,0 0 0 0 0,0 0-1 0 0,-1 0 1 0 0,1 0 0 0 0,0 0 0 0 0,0 0 0 0 0,0 1 0 0 0,-1-1-1 0 0,1 0 1 0 0,0 1 0 0 0,0 0 0 0 0,-1-1 0 0 0,1 1 0 0 0,0 0-1 0 0,-1 0 1 0 0,1 0 0 0 0,-1 0 0 0 0,1 0 0 0 0,-1 0-1 0 0,0 0 1 0 0,1 0 0 0 0,-1 1 0 0 0,0-1 0 0 0,0 0 0 0 0,0 1-1 0 0,0-1 1 0 0,0 1 0 0 0,0 0 0 0 0,0-1 0 0 0,0 1 0 0 0,-1 0-1 0 0,1-1 1 0 0,-1 1 0 0 0,1 0 0 0 0,-1 0 17 0 0,17 77-3454 0 0,-12-27-6672 0 0,-5-43 3583 0 0</inkml:trace>
  <inkml:trace contextRef="#ctx0" brushRef="#br0" timeOffset="2295.593">2158 710 7402 0 0,'0'0'1577'0'0,"0"0"-419"0"0,0 0-110 0 0,0 0 147 0 0,0 0 140 0 0,0 0-124 0 0,0 0-328 0 0,0 0-331 0 0,0 0-221 0 0,0 0-142 0 0,0 0-69 0 0,0 0-33 0 0,0 0-53 0 0,5 17-28 0 0,14 52-74 0 0,-7-37-1556 0 0,-7-32-4152 0 0,-1 0-747 0 0,-3 0 3386 0 0</inkml:trace>
  <inkml:trace contextRef="#ctx0" brushRef="#br0" timeOffset="2549.039">2193 419 5609 0 0,'0'0'3377'0'0,"0"0"-1849"0"0,0 0-271 0 0,0 0-105 0 0,0 0-200 0 0,0 0-328 0 0,0 0-576 0 0,0 0-552 0 0,0 0-320 0 0,0 0-504 0 0,0 0-825 0 0,0 0-1808 0 0,0 0-1816 0 0</inkml:trace>
  <inkml:trace contextRef="#ctx0" brushRef="#br0" timeOffset="3031.037">2000 62 128 0 0,'0'0'1787'0'0,"0"0"-108"0"0,0 0 21 0 0,0 0 48 0 0,0 0-83 0 0,0 0-182 0 0,0 0-243 0 0,0 0-205 0 0,0 0-114 0 0,0 0-68 0 0,0 0-71 0 0,0 0-77 0 0,21-9-49 0 0,68-28-69 0 0,-3 23 715 0 0,-67 15-1129 0 0,-17-2-164 0 0,0 1-1 0 0,0-1 1 0 0,0 1 0 0 0,1 0-1 0 0,-1-1 1 0 0,0 1 0 0 0,0 0-1 0 0,1 1 1 0 0,-1-1-1 0 0,0 0 1 0 0,0 0 0 0 0,0 1-1 0 0,1 0 1 0 0,-1-1 0 0 0,0 1-1 0 0,0 0 1 0 0,0 0 0 0 0,0 0-1 0 0,0 0 1 0 0,0 0 0 0 0,0 1-1 0 0,-1-1 1 0 0,1 1 0 0 0,0-1-1 0 0,-1 1 1 0 0,1-1 0 0 0,-1 1-1 0 0,1 0 1 0 0,-1 0 0 0 0,0 0-1 0 0,0 0 1 0 0,0 0 0 0 0,0 0-1 0 0,0 0 1 0 0,0 0 0 0 0,-1 0-1 0 0,1 0 1 0 0,-1 0 0 0 0,1 1-1 0 0,-1-1 1 0 0,0 0-1 0 0,0 0 1 0 0,0 1 0 0 0,0-1-1 0 0,0 0 1 0 0,0 0 0 0 0,-1 1-1 0 0,1-1 1 0 0,-1 0 0 0 0,0 0-1 0 0,1 0 1 0 0,-1 0 0 0 0,-1 1-9 0 0,-78 96 401 0 0,79-97-395 0 0,0-1-1 0 0,0 0 0 0 0,0 1 1 0 0,0-1-1 0 0,0 1 1 0 0,1-1-1 0 0,-1 1 1 0 0,0-1-1 0 0,1 1 1 0 0,-1-1-1 0 0,1 1 0 0 0,0 0 1 0 0,-1-1-1 0 0,1 1 1 0 0,0 0-1 0 0,0-1 1 0 0,0 1-1 0 0,0 0 1 0 0,1-1-1 0 0,-1 1 1 0 0,0 0-1 0 0,1-1 0 0 0,-1 1 1 0 0,1 0-1 0 0,-1-1 1 0 0,1 1-1 0 0,0-1 1 0 0,-1 1-1 0 0,1-1 1 0 0,0 1-1 0 0,0-1 0 0 0,0 0 1 0 0,0 0-1 0 0,1 1 1 0 0,-1-1-1 0 0,0 0 1 0 0,0 0-1 0 0,1 0 1 0 0,-1 0-1 0 0,1 0 0 0 0,-1 0 1 0 0,1-1-1 0 0,-1 1 1 0 0,1 0-1 0 0,-1-1 1 0 0,1 1-1 0 0,1-1-5 0 0,11 3 76 0 0,0 0-1 0 0,0-1 1 0 0,0-1-1 0 0,1 0 1 0 0,-1-1-1 0 0,0-1 1 0 0,0 0-1 0 0,0-1 1 0 0,0 0-1 0 0,10-4-75 0 0,46-15-946 0 0,-47 12-1904 0 0,-1 1-3552 0 0,-10 3-3715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40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507 8 0 0 0,'0'0'1322'0'0,"0"0"-22"0"0,0 0 171 0 0,0 0 196 0 0,0 0 64 0 0,0 0-171 0 0,0 0-326 0 0,0 0-289 0 0,0 0-240 0 0,-30-2-136 0 0,-90-3-81 0 0,59 17 120 0 0,51-5-470 0 0,-6 1 43 0 0,0-1 32 0 0,1 0 0 0 0,1 2 0 0 0,-1 0 0 0 0,1 0-1 0 0,1 1 1 0 0,0 1 0 0 0,0 0 0 0 0,0 2-213 0 0,12-11 6 0 0,0-1 1 0 0,0 1-1 0 0,0 0 0 0 0,0 0 1 0 0,0-1-1 0 0,0 1 0 0 0,0 0 1 0 0,1 0-1 0 0,-1 0 0 0 0,1 0 1 0 0,0 0-1 0 0,-1 0 0 0 0,1 0 0 0 0,0 0 1 0 0,0 0-1 0 0,0 0 0 0 0,1 0 1 0 0,-1 0-1 0 0,0 0 0 0 0,1-1 1 0 0,-1 1-1 0 0,1 0 0 0 0,-1 0 1 0 0,1 0-1 0 0,0 0 0 0 0,0-1 1 0 0,0 1-1 0 0,0 0 0 0 0,0-1 1 0 0,1 1-1 0 0,-1-1 0 0 0,0 1 1 0 0,1-1-1 0 0,-1 1 0 0 0,1-1 1 0 0,-1 0-1 0 0,1 0-6 0 0,68 46 330 0 0,-61-42-233 0 0,55 23 406 0 0,-57-27-450 0 0,1 1 0 0 0,-1 0 0 0 0,0 0 0 0 0,0 1 0 0 0,0-1 0 0 0,0 2 0 0 0,0-1 0 0 0,-1 1-1 0 0,1 0 1 0 0,-1 0 0 0 0,0 1 0 0 0,0-1 0 0 0,0 2 0 0 0,-1-1 0 0 0,0 0 0 0 0,0 1 0 0 0,0 0 0 0 0,-1 0 0 0 0,0 1 0 0 0,0-1 0 0 0,-1 1 0 0 0,1 0 0 0 0,-1 0 0 0 0,-1 0 0 0 0,1 0 0 0 0,0 6-53 0 0,-6-1 61 0 0,1 0 1 0 0,-2 0-1 0 0,0 0 1 0 0,0-1-1 0 0,-1 1 1 0 0,-1-1-1 0 0,1 0 1 0 0,-2 0-1 0 0,0-1 1 0 0,0 0-1 0 0,-1 0 1 0 0,0-1 0 0 0,0 0-1 0 0,-1 0 1 0 0,-1-1-1 0 0,1 0 1 0 0,-1-1-1 0 0,-1 0 1 0 0,1 0-1 0 0,-1-1 1 0 0,-5 2-62 0 0,-176 76-3091 0 0,144-67 113 0 0,27-11 54 0 0,6-5-4483 0 0,13-1 4352 0 0</inkml:trace>
  <inkml:trace contextRef="#ctx0" brushRef="#br0" timeOffset="299.996">818 465 816 0 0,'0'0'1095'0'0,"0"0"35"0"0,0 0 365 0 0,0 0 453 0 0,0 0 189 0 0,0 0-205 0 0,0 0-477 0 0,-19 33-463 0 0,-55 102-280 0 0,63-86-156 0 0,18-42-392 0 0,1 0 1 0 0,0-1-1 0 0,0 0 0 0 0,0-1 0 0 0,1 0 0 0 0,-1 0 0 0 0,1 0 0 0 0,0-1 0 0 0,1-1 0 0 0,-1 0 0 0 0,1 0 0 0 0,-1-1 1 0 0,1 0-1 0 0,0 0 0 0 0,0-1 0 0 0,0-1 0 0 0,0 1 0 0 0,-1-2 0 0 0,1 1 0 0 0,0-1 0 0 0,0-1 0 0 0,0 0 0 0 0,-1 0 1 0 0,1-1-1 0 0,3-2-164 0 0,-4 3 137 0 0,1-1 0 0 0,-1 0 0 0 0,0-1 0 0 0,0 0 0 0 0,0 0 0 0 0,-1-1 0 0 0,0 0 0 0 0,1-1 0 0 0,-2 0 0 0 0,1 0 0 0 0,-1 0 0 0 0,0-1 0 0 0,0 0 1 0 0,-1-1-1 0 0,0 0 0 0 0,0 0 0 0 0,-1 0 0 0 0,0 0 0 0 0,0-1 0 0 0,-1 0 0 0 0,0 0 0 0 0,-1 0 0 0 0,0 0 0 0 0,0 0 0 0 0,-1-1 0 0 0,0 0 0 0 0,-1 0-137 0 0,0 3 7 0 0,-1 1 0 0 0,-1-1 0 0 0,1 0-1 0 0,-1 1 1 0 0,-1-1 0 0 0,1 0-1 0 0,-1 1 1 0 0,0-1 0 0 0,-1 1 0 0 0,1 0-1 0 0,-1 0 1 0 0,0 0 0 0 0,-1 0 0 0 0,0 1-1 0 0,1-1 1 0 0,-2 1 0 0 0,1 0-1 0 0,-1 0 1 0 0,1 0 0 0 0,-2 1 0 0 0,1-1-1 0 0,0 1 1 0 0,-1 0-7 0 0,-3-2-199 0 0,-1 1 1 0 0,0 0-1 0 0,0 0 0 0 0,0 1 1 0 0,0 0-1 0 0,-1 0 0 0 0,1 1 0 0 0,-1 1 1 0 0,0 0-1 0 0,0 1 0 0 0,0 0 1 0 0,0 0-1 0 0,0 1 0 0 0,0 0 0 0 0,-10 3 199 0 0,-32 16-3473 0 0,23 2-2077 0 0,23-16 3447 0 0,-10 7-6016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44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475 189 0 0 0,'0'0'848'0'0,"0"0"882"0"0,0 0 194 0 0,0 0 106 0 0,0 0 51 0 0,0 0 12 0 0,0 0-179 0 0,0 0-332 0 0,0 0-317 0 0,0 0-307 0 0,0 0-223 0 0,0 0-171 0 0,-2-4-136 0 0,-4-10-89 0 0,-9 29 294 0 0,-6 25-509 0 0,3 1 0 0 0,1 1-1 0 0,2 0 1 0 0,2 1 0 0 0,0 5-124 0 0,13-44 10 0 0,-6 18 63 0 0,2 1 0 0 0,1 0 0 0 0,0-1 0 0 0,2 1 0 0 0,1 0 0 0 0,1 11-73 0 0,2-28 84 0 0,-1 0 1 0 0,1 0-1 0 0,0 0 0 0 0,0 0 1 0 0,1-1-1 0 0,-1 1 0 0 0,1-1 1 0 0,1 0-1 0 0,-1 0 0 0 0,1-1 0 0 0,0 1 1 0 0,0-1-1 0 0,0 0 0 0 0,0 0 1 0 0,1-1-1 0 0,-1 0 0 0 0,1 0 1 0 0,0 0-1 0 0,0 0 0 0 0,0-1 1 0 0,1 0-1 0 0,-1 0 0 0 0,0-1 1 0 0,1 0-1 0 0,-1 0 0 0 0,1 0 1 0 0,-1-1-1 0 0,1 0 0 0 0,-1 0 1 0 0,1-1-1 0 0,4-1-84 0 0,18 4 70 0 0,-22-2-87 0 0,-1 1 0 0 0,1-1 1 0 0,-1 0-1 0 0,1 0 1 0 0,-1 0-1 0 0,1-1 0 0 0,-1 0 1 0 0,1-1-1 0 0,-1 1 0 0 0,0-1 1 0 0,0-1-1 0 0,0 1 0 0 0,4-3 17 0 0,-6 3-408 0 0,26-21-1845 0 0,-24 13-2097 0 0,-1-3-4229 0 0,-4 9 1511 0 0</inkml:trace>
  <inkml:trace contextRef="#ctx0" brushRef="#br0" timeOffset="732.65">13 285 0 0 0,'0'0'479'0'0,"0"0"1104"0"0,0 0 519 0 0,0 0 189 0 0,0 0-165 0 0,0 0-381 0 0,0 0-374 0 0,0 0-224 0 0,0 0-131 0 0,0 0-51 0 0,0 0-41 0 0,0 0-107 0 0,-3-13-93 0 0,-6-40-98 0 0,9 52-585 0 0,0-1 0 0 0,-1 1 1 0 0,1-1-1 0 0,0 1 0 0 0,0 0 1 0 0,0-1-1 0 0,0 1 0 0 0,1 0 1 0 0,-1-1-1 0 0,0 1 0 0 0,0-1 0 0 0,1 1 1 0 0,-1 0-1 0 0,1-1 0 0 0,-1 1 1 0 0,1 0-1 0 0,0 0 0 0 0,0 0 1 0 0,-1-1-1 0 0,1 1 0 0 0,0 0 0 0 0,0 0 1 0 0,0 0-1 0 0,0 0 0 0 0,0 0 1 0 0,0 0-1 0 0,0 1 0 0 0,1-1 1 0 0,0 0-42 0 0,4-4 250 0 0,20-21 200 0 0,2 0 1 0 0,1 3-1 0 0,1 0 0 0 0,1 2 0 0 0,0 1 0 0 0,2 1 0 0 0,3 0-450 0 0,-31 19 13 0 0,-1 0-1 0 0,0 0 0 0 0,0 0 0 0 0,0 1 0 0 0,0-1 0 0 0,0 1 0 0 0,0 0 0 0 0,0 0 0 0 0,-1 1 0 0 0,1-1 0 0 0,0 1 0 0 0,0-1 0 0 0,-1 1 0 0 0,1 1 0 0 0,-1-1 0 0 0,0 0 0 0 0,0 1 0 0 0,1-1 0 0 0,-2 1 0 0 0,1 0 0 0 0,0 0 1 0 0,-1 0-1 0 0,1 1 0 0 0,-1-1 0 0 0,0 1 0 0 0,0-1 0 0 0,0 1 0 0 0,0 0 0 0 0,-1-1 0 0 0,0 1 0 0 0,1 2-12 0 0,9 12 45 0 0,-4-7 32 0 0,2 0 0 0 0,-1 0-1 0 0,2-1 1 0 0,-1 0-1 0 0,1 0 1 0 0,1-1 0 0 0,0-1-1 0 0,0 0 1 0 0,0 0 0 0 0,1-1-1 0 0,1 0 1 0 0,-1-1 0 0 0,1-1-1 0 0,0 0 1 0 0,0-1 0 0 0,0 0-1 0 0,11 1-76 0 0,-10-1 134 0 0,1-2 0 0 0,0 0-1 0 0,-1-1 1 0 0,1 0 0 0 0,0-1-1 0 0,0-1 1 0 0,0-1 0 0 0,-1 0-1 0 0,1 0 1 0 0,-1-2 0 0 0,1 1 0 0 0,3-4-134 0 0,-8 4-2207 0 0,12 10-14394 0 0,-13-3 9567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45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53 269 760 0 0,'0'0'2637'0'0,"0"0"-306"0"0,0 0-52 0 0,0 0 110 0 0,0 0-62 0 0,0 0-350 0 0,0 0-491 0 0,0 0-467 0 0,0 0-322 0 0,0 0-155 0 0,0 0-85 0 0,0 0-3 0 0,0 0 38 0 0,-2 1 52 0 0,-3 6 315 0 0,28-6 94 0 0,-1 0-452 0 0,126 10 1288 0 0,39-10-1707 0 0,-117-15-2785 0 0,-48 4-1715 0 0,-5-3-4326 0 0,-15 10 3987 0 0,-1 3 804 0 0</inkml:trace>
  <inkml:trace contextRef="#ctx0" brushRef="#br0" timeOffset="286.008">0 571 6753 0 0,'0'0'2708'0'0,"0"0"-1055"0"0,0 0-355 0 0,0 0 246 0 0,0 0 283 0 0,0 0-33 0 0,0 0-370 0 0,0 0-385 0 0,0 0-261 0 0,0 0-134 0 0,33-2-91 0 0,102-6-83 0 0,6-4 447 0 0,3 8-3801 0 0,-120 2-760 0 0,-1 0-5432 0 0,-15 2 1278 0 0</inkml:trace>
  <inkml:trace contextRef="#ctx0" brushRef="#br0" timeOffset="1169.103">1040 48 0 0 0,'0'0'1291'0'0,"0"0"624"0"0,0 0 434 0 0,0 0 131 0 0,0 0-83 0 0,0 0-381 0 0,0 0-438 0 0,0 0-391 0 0,0 0-317 0 0,0 0-207 0 0,0 0-157 0 0,0 0-142 0 0,2-7 127 0 0,-2 56 657 0 0,4 27-773 0 0,-4 0-1 0 0,-3 0 1 0 0,-3 0 0 0 0,-9 35-375 0 0,-19-37-1940 0 0,15-53-3712 0 0,-3-7-6515 0 0,19-13 11172 0 0</inkml:trace>
  <inkml:trace contextRef="#ctx0" brushRef="#br0" timeOffset="4971.576">757 0 0 0 0,'-46'0'-182'0'0,"34"0"3653"0"0,-4 0 3764 0 0,16 1-6922 0 0,0-1 1 0 0,0 0-1 0 0,0 1 1 0 0,0-1-1 0 0,0 0 1 0 0,0 1-1 0 0,0-1 1 0 0,1 1-1 0 0,-1-1 1 0 0,-1 0-1 0 0,1 1 1 0 0,0-1-1 0 0,0 0 1 0 0,0 1-1 0 0,0-1 1 0 0,0 0 0 0 0,0 1-1 0 0,0-1 1 0 0,0 1-1 0 0,-1-1 1 0 0,1 0-1 0 0,0 0 1 0 0,0 1-1 0 0,0-1 1 0 0,-1 0-1 0 0,1 1 1 0 0,0-1-1 0 0,0 0 1 0 0,-1 0-1 0 0,1 1 1 0 0,0-1-1 0 0,-1 0-313 0 0,290 2 3953 0 0,1 0-4166 0 0,-284-6-1293 0 0,-5 1-1807 0 0,-1-2-3364 0 0,0 2-2714 0 0</inkml:trace>
  <inkml:trace contextRef="#ctx0" brushRef="#br0" timeOffset="5220.048">784 674 0 0 0,'0'0'0'0'0,"0"0"0"0"0,0 0 0 0 0,0 0 0 0 0,0 0 0 0 0,0 0 0 0 0,0 0 0 0 0,0 0 0 0 0,0 0 0 0 0,0 0 0 0 0,0 0 0 0 0,0 0 0 0 0,0 0 0 0 0,-42-15 0 0 0,44 15 0 0 0,-2 0 0 0 0,0 0 0 0 0,0 0 0 0 0</inkml:trace>
  <inkml:trace contextRef="#ctx0" brushRef="#br0" timeOffset="5645.176">784 674 0 0 0,'-97'-18'0'0'0,"46"10"8614"0"0,50 8-7454 0 0,0 9 10451 0 0,3-7-10613 0 0,160 6 1860 0 0,-53-12-2236 0 0,0-4 0 0 0,0-4 0 0 0,18-9-622 0 0,1-4 21 0 0,-112 24 365 0 0,-9 0-5396 0 0,-18 6-8608 0 0,5-5 4732 0 0</inkml:trace>
  <inkml:trace contextRef="#ctx0" brushRef="#br0" timeOffset="6568.884">2075 159 0 0 0,'0'0'1046'0'0,"0"0"610"0"0,0 0 246 0 0,0 0 207 0 0,0 0 104 0 0,0 0-189 0 0,0 0-385 0 0,0 0-440 0 0,0 0-357 0 0,0 0-198 0 0,0 0-104 0 0,0 0-39 0 0,0 0-11 0 0,-2 4-30 0 0,-136 274 2699 0 0,124-257-3109 0 0,0-1 0 0 0,-2-1 0 0 0,0-1 0 0 0,-1 0-1 0 0,0-1 1 0 0,-17 11-50 0 0,24-19-52 0 0,0-1 1 0 0,-1-1-1 0 0,0 1 0 0 0,0-2 0 0 0,-1 1 0 0 0,0-2 1 0 0,0 0-1 0 0,0 0 0 0 0,-1-1 0 0 0,0 0 1 0 0,1-1-1 0 0,-1-1 0 0 0,0 0 0 0 0,0-1 0 0 0,-1 0 1 0 0,1-1-1 0 0,-11-1 52 0 0,20 0-1 0 0,-1 0 1 0 0,1-1-1 0 0,0 1 0 0 0,0-1 1 0 0,0 0-1 0 0,0 0 0 0 0,0-1 1 0 0,0 1-1 0 0,1-1 0 0 0,-1 0 1 0 0,1 0-1 0 0,-1 0 0 0 0,1 0 1 0 0,0 0-1 0 0,1-1 0 0 0,-1 1 1 0 0,0-1-1 0 0,1 0 0 0 0,0 0 1 0 0,0 0-1 0 0,0 0 0 0 0,0 0 1 0 0,1-1-1 0 0,0 1 0 0 0,0 0 1 0 0,0-1-1 0 0,0 1 0 0 0,1-2 1 0 0,-2-5 10 0 0,2 1 0 0 0,-1-1 0 0 0,1 1-1 0 0,1-1 1 0 0,0 1 0 0 0,1-1-1 0 0,0 1 1 0 0,0-1 0 0 0,1 1-1 0 0,0 0 1 0 0,4-6-10 0 0,-5 10 15 0 0,0 0 0 0 0,0 0-1 0 0,1 0 1 0 0,-1 0 0 0 0,2 0 0 0 0,-1 1 0 0 0,1 0 0 0 0,-1-1-1 0 0,1 1 1 0 0,1 0 0 0 0,-1 1 0 0 0,1-1 0 0 0,0 1 0 0 0,0 0-1 0 0,0 0 1 0 0,0 1 0 0 0,1-1 0 0 0,-1 1 0 0 0,1 0 0 0 0,0 1-1 0 0,0-1 1 0 0,0 1 0 0 0,0 1 0 0 0,1-1-15 0 0,4 4 114 0 0,0 0-1 0 0,-1 0 1 0 0,1 1-1 0 0,-1 1 1 0 0,0 0-1 0 0,0 0 1 0 0,0 1-1 0 0,-1 0 1 0 0,1 1-1 0 0,-1 0 1 0 0,0 1-1 0 0,-1-1 1 0 0,7 8-114 0 0,47 30 1022 0 0,159 70 1018 0 0,-3-48-1668 0 0,-201-65-2832 0 0,-11-2-7954 0 0,-6 1-869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9:22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 0 0 0,'0'0'1008'0'0,"0"0"35"0"0,0 0 328 0 0,0 0 372 0 0,0 0 159 0 0,0 0-118 0 0,0 0-286 0 0,0 0-255 0 0,0 0-127 0 0,0 0-46 0 0,5-1-22 0 0,3 0-732 0 0,11-1 3427 0 0,-8 24-550 0 0,-9-10-3052 0 0,0-1 1 0 0,-1 1-1 0 0,0-1 0 0 0,0 1 0 0 0,-2 0 1 0 0,1-1-1 0 0,-1 1 0 0 0,-1-1 0 0 0,0 1 0 0 0,-1-1 1 0 0,0 0-1 0 0,-1 0 0 0 0,0 0 0 0 0,0 0 1 0 0,-1-1-1 0 0,-1 0 0 0 0,0 0 0 0 0,0 0 1 0 0,-1 0-1 0 0,0-1 0 0 0,-1 0 0 0 0,-8 7-141 0 0,5-3 37 0 0,6-7-30 0 0,0 0 1 0 0,0 0-1 0 0,0 0 1 0 0,-1-1-1 0 0,0 1 1 0 0,0-1-1 0 0,0-1 1 0 0,-1 1-1 0 0,0-1 1 0 0,1 0-1 0 0,-1-1 1 0 0,-1 1-1 0 0,1-1 0 0 0,0-1 1 0 0,-1 0-1 0 0,-6 2-7 0 0,-3-48-2966 0 0,27 5-5737 0 0,-6 30 3606 0 0,0 1-3478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2:09.80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16547 843 9874 0 0,'0'0'1374'0'0,"0"0"-574"0"0,0 0-319 0 0,0 0 54 0 0,0 0 225 0 0,0 0 164 0 0,0 0 13 0 0,0 0-125 0 0,0 0-183 0 0,0 0-135 0 0,0 40-98 0 0,0 126-75 0 0,-6 41 241 0 0,-7 104-296 0 0,11-269 129 0 0,20-57 463 0 0,96-81 377 0 0,-67 60-1069 0 0,-27 18-107 0 0,1 1-1 0 0,1 1 1 0 0,0 1 0 0 0,1 1 0 0 0,1 1-1 0 0,0 1 1 0 0,1 1 0 0 0,0 1-1 0 0,0 2 1 0 0,17-4-59 0 0,-40 11 1 0 0,0 0-1 0 0,0 0 0 0 0,0 0 1 0 0,0 1-1 0 0,0-1 1 0 0,0 0-1 0 0,0 1 0 0 0,1 0 1 0 0,-1 0-1 0 0,0-1 1 0 0,0 1-1 0 0,0 0 0 0 0,0 1 1 0 0,0-1-1 0 0,1 0 1 0 0,-1 1-1 0 0,0-1 1 0 0,0 1-1 0 0,0 0 0 0 0,0-1 1 0 0,0 1-1 0 0,0 0 1 0 0,0 0-1 0 0,-1 0 0 0 0,1 1 1 0 0,0-1-1 0 0,-1 0 1 0 0,1 1-1 0 0,0-1 0 0 0,-1 1 1 0 0,0-1-1 0 0,1 1 1 0 0,-1 0-1 0 0,0 0 1 0 0,0-1-1 0 0,0 1 0 0 0,0 0 1 0 0,0 0-1 0 0,0 0 1 0 0,0 0-1 0 0,-1 0 0 0 0,1 1 0 0 0,-2 6 19 0 0,1 0 0 0 0,-2 0 0 0 0,1 0 0 0 0,-1 0 0 0 0,0 0-1 0 0,-1 0 1 0 0,0 0 0 0 0,-1-1 0 0 0,0 0 0 0 0,0 0-1 0 0,0 0 1 0 0,-1 0 0 0 0,-1 0 0 0 0,1-1 0 0 0,-1 0-1 0 0,0 0 1 0 0,-1-1 0 0 0,-3 3-19 0 0,-138 99-120 0 0,116-90-235 0 0,0-1-1 0 0,-2-1 1 0 0,1-2 0 0 0,-31 7 355 0 0,-76 0-8204 0 0,126-23 2879 0 0,4-4-2367 0 0</inkml:trace>
  <inkml:trace contextRef="#ctx0" brushRef="#br0" timeOffset="307.811">17292 1274 9674 0 0,'0'0'2003'0'0,"0"0"-587"0"0,0 0-209 0 0,0 0 40 0 0,0 0-54 0 0,0 0-217 0 0,0 0-265 0 0,-24 32-198 0 0,-75 100-106 0 0,52-49 185 0 0,45-80-573 0 0,0 1 1 0 0,1 0-1 0 0,0 0 1 0 0,-1 0-1 0 0,1 0 1 0 0,1 1-1 0 0,-1-1 1 0 0,1 0-1 0 0,-1 0 0 0 0,1 0 1 0 0,0 1-1 0 0,1-1 1 0 0,-1 0-1 0 0,1 0 1 0 0,0 0-1 0 0,0 0 1 0 0,0 0-1 0 0,0 0 1 0 0,1 0-1 0 0,0 0 0 0 0,0 0 1 0 0,0 0-1 0 0,0-1 1 0 0,0 1-1 0 0,1-1 1 0 0,-1 0-1 0 0,1 0 1 0 0,0 0-1 0 0,0 0 1 0 0,0 0-1 0 0,1 0 0 0 0,-1-1 1 0 0,1 1-1 0 0,1 0-19 0 0,4-1 146 0 0,0 1-1 0 0,0-1 0 0 0,1 0 0 0 0,-1-1 0 0 0,0 0 1 0 0,1-1-1 0 0,-1 0 0 0 0,1 0 0 0 0,-1-1 0 0 0,1 0 1 0 0,-1-1-1 0 0,0 0 0 0 0,0-1 0 0 0,0 1 1 0 0,0-2-1 0 0,0 1 0 0 0,0-1 0 0 0,-1-1 0 0 0,0 1 1 0 0,0-1-1 0 0,0-1 0 0 0,0 0 0 0 0,-1 0 0 0 0,0 0 1 0 0,0-1-1 0 0,-1 0 0 0 0,0 0 0 0 0,0-1 0 0 0,-1 1 1 0 0,0-1-1 0 0,0-1 0 0 0,-1 1 0 0 0,0-1 0 0 0,2-6-145 0 0,-3 6-10 0 0,0-1 0 0 0,-1 1-1 0 0,-1-1 1 0 0,0 0-1 0 0,0 0 1 0 0,-1 1-1 0 0,0-1 1 0 0,0 0 0 0 0,-1 0-1 0 0,-1 0 1 0 0,0 1-1 0 0,0-1 1 0 0,-1 0-1 0 0,0 1 1 0 0,-2-3 10 0 0,3 7-247 0 0,0 0 1 0 0,-1 0-1 0 0,0 1 0 0 0,0-1 0 0 0,0 1 0 0 0,0 0 1 0 0,-1 0-1 0 0,0 0 0 0 0,1 0 0 0 0,-1 1 1 0 0,-1 0-1 0 0,1-1 0 0 0,0 1 0 0 0,-1 1 0 0 0,0-1 1 0 0,0 1-1 0 0,0 0 0 0 0,-4-2 247 0 0,-9 1-2836 0 0,5 2-2679 0 0,3 1-5593 0 0</inkml:trace>
  <inkml:trace contextRef="#ctx0" brushRef="#br0" timeOffset="753.94">17815 1252 8442 0 0,'0'0'1903'0'0,"0"0"-404"0"0,0 0-190 0 0,0 0-182 0 0,0 0-205 0 0,0 0-205 0 0,0 0-199 0 0,-33 9-149 0 0,-101 33-130 0 0,130-41-233 0 0,0 0-1 0 0,-1 1 1 0 0,1-1-1 0 0,0 1 1 0 0,0 0-1 0 0,0 1 1 0 0,0-1-1 0 0,0 0 1 0 0,1 1-1 0 0,-1 0 1 0 0,1 0-1 0 0,0 0 1 0 0,-1 1-1 0 0,2-1 1 0 0,-1 1-1 0 0,0-1 1 0 0,1 1-1 0 0,-1 0 1 0 0,1 0-6 0 0,-4 6-17 0 0,0 0-71 0 0,1 0 1 0 0,0 0-1 0 0,1 0 0 0 0,0 1 0 0 0,0 0 1 0 0,1 0-1 0 0,0 0 0 0 0,1 0 1 0 0,1 0-1 0 0,-1 0 0 0 0,2 0 0 0 0,0 1 1 0 0,0 5 87 0 0,1-12-44 0 0,0-1 1 0 0,0 0-1 0 0,1 0 0 0 0,-1 0 1 0 0,1 0-1 0 0,0 0 1 0 0,0 0-1 0 0,0 0 1 0 0,0-1-1 0 0,1 1 1 0 0,0-1-1 0 0,-1 0 0 0 0,1 1 1 0 0,1-1-1 0 0,-1-1 1 0 0,0 1-1 0 0,1 0 1 0 0,-1-1-1 0 0,1 0 0 0 0,0 1 1 0 0,0-2-1 0 0,-1 1 1 0 0,1 0-1 0 0,1-1 1 0 0,-1 1-1 0 0,0-1 0 0 0,0-1 1 0 0,0 1-1 0 0,5 0 44 0 0,0 0 134 0 0,1 1 0 0 0,0-2 0 0 0,-1 0 0 0 0,1 0 0 0 0,0 0 0 0 0,-1-1 0 0 0,1-1 0 0 0,-1 0 0 0 0,1 0-1 0 0,-1-1 1 0 0,0 0 0 0 0,0 0 0 0 0,3-2-134 0 0,13-14 513 0 0,-2 0 0 0 0,0-1 0 0 0,-1-2-1 0 0,-1 0 1 0 0,0-2 0 0 0,-2 0 0 0 0,-1-1-1 0 0,-2 0 1 0 0,0-2 0 0 0,-1 0 0 0 0,-2-1 0 0 0,-1 0-1 0 0,-1-1 1 0 0,0-3-513 0 0,5-5 65 0 0,2-3-97 0 0,-2 0 0 0 0,-1-1 0 0 0,-2 0 0 0 0,-2-1 0 0 0,-2-1 0 0 0,-2 0 0 0 0,-2 0 0 0 0,-1-10 32 0 0,-4 50-6 0 0,2-11-13 0 0,-2 0 0 0 0,0-1 1 0 0,0 1-1 0 0,-2 0 0 0 0,0-1 0 0 0,0 1 0 0 0,-1 0 0 0 0,-1 0 1 0 0,0 0-1 0 0,-1 1 0 0 0,-2-4 19 0 0,4 15-17 0 0,0-1 1 0 0,1 0-1 0 0,-1 1 0 0 0,0-1 1 0 0,0 1-1 0 0,-1 0 1 0 0,1 0-1 0 0,0 0 0 0 0,-1 0 1 0 0,0 0-1 0 0,1 1 0 0 0,-1 0 1 0 0,0 0-1 0 0,1 0 1 0 0,-1 0-1 0 0,0 1 0 0 0,0-1 1 0 0,0 1-1 0 0,0 0 0 0 0,0 0 1 0 0,1 0-1 0 0,-1 1 1 0 0,0-1-1 0 0,0 1 0 0 0,0 0 1 0 0,0 0-1 0 0,1 0 0 0 0,-1 1 1 0 0,1-1-1 0 0,-1 1 1 0 0,1 0-1 0 0,-1 0 0 0 0,1 0 1 0 0,0 0-1 0 0,0 1 0 0 0,0-1 1 0 0,0 1-1 0 0,1 0 1 0 0,-1 0-1 0 0,1 0 0 0 0,-1 0 1 0 0,1 0-1 0 0,0 1 0 0 0,0-1 1 0 0,-1 4 16 0 0,-18 24-45 0 0,2 0 0 0 0,1 2 1 0 0,1 0-1 0 0,2 1 0 0 0,1 1 1 0 0,2 0-1 0 0,2 1 0 0 0,1 0 1 0 0,1 1-1 0 0,3 0 0 0 0,0 0 1 0 0,3 0-1 0 0,1 0 0 0 0,4 37 45 0 0,-2-58-156 0 0,2 0-1 0 0,0 1 0 0 0,0-1 1 0 0,2 0-1 0 0,0 0 0 0 0,1-1 1 0 0,0 1-1 0 0,1-1 0 0 0,1-1 1 0 0,0 1-1 0 0,1-1 0 0 0,1-1 1 0 0,0 0-1 0 0,1 0 0 0 0,0-1 1 0 0,4 3 156 0 0,-6-7-541 0 0,1-1 1 0 0,-1 0-1 0 0,1 0 1 0 0,0-1-1 0 0,0 0 0 0 0,1-1 1 0 0,0 0-1 0 0,0 0 1 0 0,0-2-1 0 0,1 1 1 0 0,-1-1-1 0 0,1-1 1 0 0,-1 0-1 0 0,11 0 541 0 0,44-2-7845 0 0,-45-3 3893 0 0</inkml:trace>
  <inkml:trace contextRef="#ctx0" brushRef="#br0" timeOffset="1236.767">18437 1186 8002 0 0,'0'0'3174'0'0,"0"0"-920"0"0,0 0-590 0 0,0 0-429 0 0,0 0-410 0 0,0 0-267 0 0,0 0-174 0 0,0 0-121 0 0,0 0-81 0 0,0 0-54 0 0,-19 35-68 0 0,-61 113-26 0 0,57-73-17 0 0,24-62-22 0 0,-2-9 25 0 0,0 0 0 0 0,1 0 1 0 0,-1 0-1 0 0,1 0 0 0 0,0 0 1 0 0,0 0-1 0 0,1 0 0 0 0,-1 0 1 0 0,1 0-1 0 0,0-1 0 0 0,0 1 1 0 0,0 0-1 0 0,1 0 0 0 0,-1-1 1 0 0,1 1-1 0 0,0-1 0 0 0,0 1 1 0 0,0-1-1 0 0,0 0 0 0 0,0 0 1 0 0,1 0-1 0 0,0 0 0 0 0,-1 0 1 0 0,1 0-1 0 0,0-1 0 0 0,1 1 1 0 0,-1-1-1 0 0,0 0 0 0 0,1 0 1 0 0,-1 0-1 0 0,1-1 0 0 0,-1 1 1 0 0,1-1-1 0 0,0 0 0 0 0,0 0 1 0 0,-1 0-1 0 0,2 0-20 0 0,1-1 156 0 0,0 0 1 0 0,-1 0 0 0 0,1-1-1 0 0,-1 0 1 0 0,1 0 0 0 0,-1 0-1 0 0,1-1 1 0 0,-1 0-1 0 0,1 0 1 0 0,-1 0 0 0 0,0 0-1 0 0,0-1 1 0 0,0 0 0 0 0,-1 0-1 0 0,1 0 1 0 0,-1-1-1 0 0,1 0 1 0 0,-1 0 0 0 0,0 0-1 0 0,0 0 1 0 0,-1 0-1 0 0,0-1 1 0 0,1 1 0 0 0,-1-1-1 0 0,2-5-156 0 0,14-23 452 0 0,-1 0 0 0 0,-1-2 0 0 0,-2 0 0 0 0,-2-1 0 0 0,3-12-452 0 0,10-28 925 0 0,-24 76-961 0 0,-1 1-1 0 0,1 0 1 0 0,-1-1-1 0 0,1 1 1 0 0,-1 0 0 0 0,0 0-1 0 0,1 0 1 0 0,-1 0-1 0 0,0 0 1 0 0,0 0 0 0 0,0 0-1 0 0,0 0 1 0 0,0 0-1 0 0,0 0 1 0 0,0 1-1 0 0,0-1 1 0 0,0 0 0 0 0,-1 1-1 0 0,1-1 1 0 0,-1 1-1 0 0,1-1 1 0 0,-1 1 0 0 0,1-1-1 0 0,-1 1 1 0 0,0-1-1 0 0,1 1 1 0 0,-1-1 0 0 0,0 1-1 0 0,0 0 1 0 0,0-1 36 0 0,125 447-1100 0 0,-106-386 761 0 0,-3 1 0 0 0,-2 1 0 0 0,-4 0 0 0 0,-2 0 0 0 0,-3 1 0 0 0,-3 0 0 0 0,-5 42 339 0 0,0-89 35 0 0,0 0-1 0 0,-2 0 1 0 0,0-1 0 0 0,-1 1-1 0 0,0-1 1 0 0,-2-1 0 0 0,0 1-1 0 0,0-1 1 0 0,-2-1 0 0 0,0 0-1 0 0,-1 0 1 0 0,0-1 0 0 0,-1 0-1 0 0,-1-1 1 0 0,0 0 0 0 0,0-1 0 0 0,-2-1-1 0 0,1 0 1 0 0,-1-1 0 0 0,-1-1-1 0 0,0 0 1 0 0,0-1 0 0 0,-3 0-35 0 0,16-6 39 0 0,0-1 1 0 0,0 0-1 0 0,0 0 1 0 0,0 0-1 0 0,-1 0 0 0 0,1 0 1 0 0,0-1-1 0 0,0 1 1 0 0,-1-1-1 0 0,1 0 1 0 0,0 0-1 0 0,0 0 1 0 0,-1 0-1 0 0,1-1 1 0 0,0 0-1 0 0,0 1 1 0 0,0-1-1 0 0,-1 0 1 0 0,1 0-1 0 0,0-1 1 0 0,0 1-1 0 0,1-1 1 0 0,-1 1-1 0 0,0-1 1 0 0,0 0-1 0 0,1 0 1 0 0,-1 0-1 0 0,1-1 1 0 0,0 1-1 0 0,-1 0 1 0 0,1-1-1 0 0,0 0 1 0 0,1 1-1 0 0,-1-1 1 0 0,0 0-1 0 0,1 0 1 0 0,-1 0-1 0 0,1 0 1 0 0,0 0-1 0 0,0 0 1 0 0,0 0-1 0 0,1-1 1 0 0,-1 1-1 0 0,1 0 0 0 0,0 0 1 0 0,0-1-40 0 0,-3-37 76 0 0,3 0-1 0 0,2 0 1 0 0,1 1 0 0 0,2-1-1 0 0,1 1 1 0 0,3 0 0 0 0,1 1 0 0 0,2 0-1 0 0,13-27-75 0 0,-17 40-6 0 0,21-59-674 0 0,4 0 1 0 0,4 3 0 0 0,23-36 679 0 0,10 3-3362 0 0,7 7-3341 0 0,-50 72 290 0 0,-9 12-422 0 0</inkml:trace>
  <inkml:trace contextRef="#ctx0" brushRef="#br0" timeOffset="-2299.631">12736 906 2016 0 0,'0'0'2076'0'0,"0"0"-1084"0"0,0 0-360 0 0,0 0 241 0 0,0 0 388 0 0,0 0 188 0 0,0 0-74 0 0,0 0-264 0 0,0 0-320 0 0,-2 35-255 0 0,-7 115-170 0 0,-22 197 1397 0 0,16-265 1159 0 0,11-84 245 0 0,-5-18-2219 0 0,4-112 135 0 0,10 102-1052 0 0,0 0 0 0 0,2 0 0 0 0,2 1 0 0 0,0 0 0 0 0,2 0 1 0 0,1 1-1 0 0,2 1 0 0 0,0 0 0 0 0,3-1-31 0 0,4-13 23 0 0,-6 12-9 0 0,0 0 0 0 0,2 1 0 0 0,2 0-1 0 0,0 2 1 0 0,1 0 0 0 0,2 1 0 0 0,1 1 0 0 0,0 1 0 0 0,7-3-14 0 0,-28 26-8 0 0,0 1-1 0 0,-1-1 1 0 0,1 1 0 0 0,-1 0 0 0 0,1 0-1 0 0,-1-1 1 0 0,1 1 0 0 0,-1 0-1 0 0,1 0 1 0 0,-1 0 0 0 0,0 1 0 0 0,1-1-1 0 0,-1 0 1 0 0,0 0 0 0 0,0 1-1 0 0,0-1 1 0 0,0 1 0 0 0,0-1-1 0 0,0 1 1 0 0,0-1 0 0 0,-1 1 0 0 0,1-1-1 0 0,-1 1 1 0 0,1 0 0 0 0,-1-1-1 0 0,1 1 1 0 0,-1 0 0 0 0,0 0 0 0 0,0-1-1 0 0,0 1 1 0 0,0 0 0 0 0,0 0-1 0 0,0-1 1 0 0,-1 1 0 0 0,1 0-1 0 0,0-1 1 0 0,-1 2 8 0 0,1 0 3 0 0,15 202 340 0 0,-13-199-444 0 0,-1 0 0 0 0,1 0-1 0 0,0 0 1 0 0,0-1 0 0 0,0 1 0 0 0,1-1 0 0 0,0 1 0 0 0,0-1 0 0 0,0 0 0 0 0,1 0 0 0 0,0 0 0 0 0,0-1 0 0 0,0 1 0 0 0,0-1-1 0 0,3 2 102 0 0,9-8-5479 0 0,-7-3-1690 0 0,-9 5 6631 0 0,5-4-8587 0 0</inkml:trace>
  <inkml:trace contextRef="#ctx0" brushRef="#br0" timeOffset="-2050.048">13349 1259 12883 0 0,'0'0'1896'0'0,"0"0"-672"0"0,0 0-175 0 0,0 0-57 0 0,0 0-56 0 0,0 0-192 0 0,0 0-256 0 0,0 0-216 0 0,0 0-136 0 0,0 0-48 0 0,0 0-64 0 0,0 0-48 0 0,0 0-136 0 0,0 0-264 0 0,48 192-680 0 0,-48-189-1184 0 0,0 1-2089 0 0,0-4-7706 0 0</inkml:trace>
  <inkml:trace contextRef="#ctx0" brushRef="#br0" timeOffset="-1884.065">13323 803 12067 0 0,'0'0'1416'0'0,"0"0"-648"0"0,0 0-240 0 0,0 0-120 0 0,0 0-304 0 0,0 0-408 0 0,0 0-472 0 0,0 0-480 0 0,0 0-945 0 0,0 0-2320 0 0,0 0-1712 0 0</inkml:trace>
  <inkml:trace contextRef="#ctx0" brushRef="#br0" timeOffset="-1398.044">13925 994 11130 0 0,'0'0'3213'0'0,"0"0"-1458"0"0,0 0-484 0 0,0 0-25 0 0,0 0-85 0 0,0 0-205 0 0,0 0-258 0 0,0 0-190 0 0,0 0-112 0 0,0 0-68 0 0,0 0-116 0 0,-33 11-105 0 0,-103 38-68 0 0,67-6-97 0 0,59-31 40 0 0,-4 2-78 0 0,1 0 1 0 0,1 1-1 0 0,0 0 0 0 0,1 1 1 0 0,1 0-1 0 0,0 1 1 0 0,2 0-1 0 0,-4 9 96 0 0,11-23-44 0 0,-1 1 0 0 0,1-1-1 0 0,0 1 1 0 0,0 0 0 0 0,0 0-1 0 0,1-1 1 0 0,-1 1-1 0 0,1 0 1 0 0,0 0 0 0 0,0 0-1 0 0,1-1 1 0 0,-1 1-1 0 0,1 0 1 0 0,-1 0 0 0 0,1 0-1 0 0,0-1 1 0 0,1 1 0 0 0,-1-1-1 0 0,1 1 1 0 0,-1-1-1 0 0,1 1 1 0 0,0-1 0 0 0,0 0-1 0 0,1 0 1 0 0,-1 0 0 0 0,1 0-1 0 0,-1 0 1 0 0,1-1-1 0 0,0 1 1 0 0,0-1 0 0 0,0 0-1 0 0,0 1 1 0 0,1-2 0 0 0,-1 1-1 0 0,0 0 1 0 0,1-1 44 0 0,2 2 0 0 0,1-1 0 0 0,-1 0 1 0 0,1 0-1 0 0,-1 0 0 0 0,1-1 1 0 0,0 0-1 0 0,0-1 0 0 0,-1 1 1 0 0,1-1-1 0 0,0-1 0 0 0,0 1 1 0 0,-1-1-1 0 0,1 0 0 0 0,0-1 1 0 0,-1 1-1 0 0,1-1 0 0 0,-1-1 1 0 0,0 1-1 0 0,4-3 0 0 0,110-72 567 0 0,133-153 467 0 0,-243 219-1009 0 0,0 1 0 0 0,1 1 0 0 0,1 0 0 0 0,0 0 1 0 0,0 1-1 0 0,0 1 0 0 0,1 0 0 0 0,2 0-25 0 0,-13 8-9 0 0,0-1-1 0 0,-1 1 1 0 0,1-1 0 0 0,0 1 0 0 0,0 0-1 0 0,-1 0 1 0 0,1 0 0 0 0,-1 0-1 0 0,1 0 1 0 0,-1 0 0 0 0,1 1-1 0 0,-1-1 1 0 0,0 0 0 0 0,1 1-1 0 0,-1-1 1 0 0,0 1 0 0 0,0-1-1 0 0,0 1 1 0 0,0 0 0 0 0,0-1-1 0 0,0 1 1 0 0,-1 0 0 0 0,1 0-1 0 0,-1 0 1 0 0,1-1 0 0 0,-1 1-1 0 0,0 0 1 0 0,1 0 0 0 0,-1 0 0 0 0,0 0-1 0 0,0 0 1 0 0,-1 0 0 0 0,1 0-1 0 0,0-1 1 0 0,0 1 0 0 0,-1 0-1 0 0,1 0 1 0 0,-1 0 0 0 0,0 0 9 0 0,1 4-2 0 0,-2 46-123 0 0,-2 1 1 0 0,-3-1 0 0 0,-1 0 0 0 0,-17 50 124 0 0,7-24-271 0 0,-85 379-782 0 0,98-434 1061 0 0,-1 0 0 0 0,-1 0-1 0 0,-1 0 1 0 0,-1-1 0 0 0,0 0-1 0 0,-2-1 1 0 0,-1 0 0 0 0,0-1-1 0 0,-2 0 1 0 0,0-1 0 0 0,-1-1-1 0 0,-14 13-7 0 0,26-28 63 0 0,1 0-1 0 0,-1-1 0 0 0,0 1 1 0 0,-1-1-1 0 0,1 0 0 0 0,0 0 1 0 0,-1 0-1 0 0,1-1 0 0 0,-1 1 1 0 0,1-1-1 0 0,-1 0 0 0 0,0 0 0 0 0,0 0 1 0 0,1 0-1 0 0,-1-1 0 0 0,0 1 1 0 0,0-1-1 0 0,0 0 0 0 0,0 0 1 0 0,0-1-1 0 0,1 1 0 0 0,-4-1-62 0 0,4-2 59 0 0,-1-1 0 0 0,2 1 1 0 0,-1 0-1 0 0,0-1 0 0 0,1 0 0 0 0,-1 0 0 0 0,1 1 0 0 0,0-1 0 0 0,0-1 0 0 0,1 1 0 0 0,-1 0 0 0 0,1 0 1 0 0,0-1-1 0 0,0 1 0 0 0,0 0 0 0 0,1-1 0 0 0,0 1 0 0 0,0-1 0 0 0,0 0-59 0 0,13-142 264 0 0,2 104-536 0 0,2 0 0 0 0,2 2 0 0 0,1 0 0 0 0,3 1 0 0 0,17-23 272 0 0,-2 10-3806 0 0,3 3-3336 0 0,-30 38-3524 0 0</inkml:trace>
  <inkml:trace contextRef="#ctx0" brushRef="#br0" timeOffset="-1143.054">14483 1208 13027 0 0,'0'0'3224'0'0,"0"0"-2471"0"0,0 0-305 0 0,0 0 200 0 0,0 0 72 0 0,0 0-64 0 0,0 0-200 0 0,0 0-240 0 0,0 0-96 0 0,-42 213-80 0 0,36-183-144 0 0,6-8-192 0 0,0 0-416 0 0,0-7-704 0 0,2-4-1305 0 0,5-4-2776 0 0,-3-3-4065 0 0</inkml:trace>
  <inkml:trace contextRef="#ctx0" brushRef="#br0" timeOffset="-896.66">14511 902 18012 0 0,'0'0'912'0'0,"0"0"-472"0"0,0 0-192 0 0,0 0-88 0 0,0 0-208 0 0,0 0-400 0 0,0 0-288 0 0,0 0-280 0 0,0 0-521 0 0,0 0-1215 0 0,0 0-2601 0 0,0 0-2529 0 0</inkml:trace>
  <inkml:trace contextRef="#ctx0" brushRef="#br0" timeOffset="-646.292">14919 1164 12859 0 0,'0'0'1399'0'0,"0"0"-452"0"0,0 0-246 0 0,0 0-126 0 0,0 0-168 0 0,-32 24-227 0 0,-98 79-159 0 0,125-100-33 0 0,1-1 0 0 0,0 1 0 0 0,0 0 0 0 0,0 0 0 0 0,1 0 0 0 0,-1 1 0 0 0,1-1 1 0 0,0 1-1 0 0,0 0 0 0 0,0 0 0 0 0,0 0 0 0 0,1 0 0 0 0,-1 0 0 0 0,1 1 0 0 0,0-1 0 0 0,1 1 0 0 0,-2 1 12 0 0,2 2-46 0 0,-1-2-4 0 0,0 0 0 0 0,1 0 1 0 0,0 0-1 0 0,0 0 0 0 0,1 0 1 0 0,0 0-1 0 0,0 1 0 0 0,0-1 1 0 0,1 0-1 0 0,0 0 0 0 0,0 0 1 0 0,0 0-1 0 0,1 0 0 0 0,0 0 1 0 0,0 0-1 0 0,1 0 0 0 0,-1-1 1 0 0,1 1-1 0 0,1-1 0 0 0,-1 0 1 0 0,1 0-1 0 0,0 0 0 0 0,0 0 1 0 0,0-1-1 0 0,0 1 0 0 0,1-1 1 0 0,0 0-1 0 0,0-1 0 0 0,4 3 50 0 0,-1 0 60 0 0,1-1 0 0 0,0 0 0 0 0,0 0-1 0 0,0-1 1 0 0,0 0 0 0 0,1-1-1 0 0,0 0 1 0 0,-1 0 0 0 0,1-1 0 0 0,0-1-1 0 0,10 1-59 0 0,-2-2 468 0 0,-1-1 0 0 0,0-1-1 0 0,1 0 1 0 0,-1-1-1 0 0,0-1 1 0 0,-1-1-1 0 0,1 0 1 0 0,-1-2-1 0 0,0 1 1 0 0,0-2-1 0 0,-1 0 1 0 0,0-1-1 0 0,0-1 1 0 0,-1 0-1 0 0,0-1 1 0 0,8-8-468 0 0,3-9 241 0 0,-1 0 0 0 0,-1-2 0 0 0,-1 0 0 0 0,-2-2-1 0 0,-1 0 1 0 0,-1-1 0 0 0,-2-1 0 0 0,-2-1 0 0 0,-1 0 0 0 0,-1 0 0 0 0,-2-1-1 0 0,-2-1 1 0 0,3-32-241 0 0,-4-99-498 0 0,-8 161 461 0 0,0 0 1 0 0,0 1 0 0 0,-1-1 0 0 0,1 1 0 0 0,-2-1 0 0 0,1 1-1 0 0,-1-1 1 0 0,1 1 0 0 0,-2 0 0 0 0,1 0 0 0 0,-1 1-1 0 0,0-1 1 0 0,0 1 0 0 0,0 0 0 0 0,-1 0 0 0 0,0 0 0 0 0,0 0-1 0 0,0 1 1 0 0,0 0 0 0 0,-1 0 0 0 0,0 0 0 0 0,0 1-1 0 0,-3-2 37 0 0,-1 3-53 0 0,0 1 0 0 0,0 0 0 0 0,1 1 0 0 0,-1 0-1 0 0,0 1 1 0 0,0 0 0 0 0,0 0 0 0 0,0 1 0 0 0,1 0 0 0 0,-1 1-1 0 0,1 0 1 0 0,0 0 0 0 0,0 1 0 0 0,0 0 0 0 0,0 1-1 0 0,0 0 1 0 0,1 0 0 0 0,0 1 0 0 0,0 0 0 0 0,1 1 0 0 0,0-1-1 0 0,0 1 1 0 0,0 1 0 0 0,1-1 0 0 0,-6 9 53 0 0,-7 5-49 0 0,1 1 1 0 0,1 0 0 0 0,1 2-1 0 0,0 0 1 0 0,2 0 0 0 0,1 1-1 0 0,1 1 1 0 0,2 0-1 0 0,0 1 1 0 0,1 0 0 0 0,2 0-1 0 0,1 1 1 0 0,1 0-1 0 0,1 0 1 0 0,2 0 0 0 0,1 1-1 0 0,1-1 1 0 0,3 22 48 0 0,0-35-31 0 0,1 0-1 0 0,0 0 1 0 0,1-1 0 0 0,0 0 0 0 0,2 0-1 0 0,-1 0 1 0 0,2-1 0 0 0,0 0 0 0 0,0 0-1 0 0,1-1 1 0 0,1 0 0 0 0,0 0 0 0 0,0-2-1 0 0,1 1 1 0 0,1-1 0 0 0,-1 0 0 0 0,2-1-1 0 0,-1-1 1 0 0,1 0 0 0 0,1-1 0 0 0,5 3 31 0 0,117 41-2631 0 0,-94-40-2851 0 0,-10-3-5933 0 0</inkml:trace>
  <inkml:trace contextRef="#ctx0" brushRef="#br1" timeOffset="-43910.821">2679 1075 4937 0 0,'0'0'1016'0'0,"0"0"-350"0"0,0 0-341 0 0,0 0-107 0 0,0 0 120 0 0,0 0 250 0 0,0 0 290 0 0,0 0 161 0 0,0 0-28 0 0,0 0-202 0 0,0 0-305 0 0,0 0-245 0 0,0 5-30 0 0,27 112 1856 0 0,34 209 379 0 0,-15 3 0 0 0,-6 123-2464 0 0,2 97 797 0 0,42 416 647 0 0,-45-421-835 0 0,-6-201-59 0 0,-31-295-427 0 0,14 51 276 0 0,42-102 409 0 0,146-15-776 0 0,502-52 377 0 0,-92-8 26 0 0,-103 56-294 0 0,-345 18 98 0 0,-1-8 0 0 0,86-20-239 0 0,0 1 605 0 0,108 4-605 0 0,152 20 102 0 0,-17-27 82 0 0,-233 19-78 0 0,32 4 235 0 0,-293 11-328 0 0,0 0 8 0 0,0 0 18 0 0,0 0-20 0 0,0 0-58 0 0,-9-8-2538 0 0,5 4-793 0 0,2 2-3482 0 0,-2 2-5491 0 0</inkml:trace>
  <inkml:trace contextRef="#ctx0" brushRef="#br1" timeOffset="-41106.229">8975 4260 3617 0 0,'0'0'1898'0'0,"0"0"-416"0"0,0 0-217 0 0,0 0 95 0 0,0 0 263 0 0,0 0 187 0 0,0 0-19 0 0,0 0-205 0 0,0 0-298 0 0,0 0-300 0 0,0 0-244 0 0,4-6-188 0 0,-2 2-512 0 0,9-14 412 0 0,-25 29 259 0 0,-45 67-218 0 0,3 2-1 0 0,4 2 1 0 0,-36 77-497 0 0,-153 284-1200 0 0,185-356-3849 0 0,47-80 2213 0 0,-1-6-5124 0 0,7-1 2292 0 0</inkml:trace>
  <inkml:trace contextRef="#ctx0" brushRef="#br1" timeOffset="-40861.371">8460 4275 6753 0 0,'0'0'4033'0'0,"0"0"-2360"0"0,0 0-1096 0 0,0 0-297 0 0,0 0 180 0 0,0 0 348 0 0,0 0 183 0 0,0 0-10 0 0,0 0-128 0 0,14 32-157 0 0,47 105-145 0 0,26 18 603 0 0,-65-122-1000 0 0,2-1 0 0 0,1-1 1 0 0,1-1-1 0 0,2-1 0 0 0,1-1 0 0 0,1-2 1 0 0,4 1-155 0 0,-19-16-131 0 0,83 75 415 0 0,-53-15-3829 0 0,-35-39-4429 0 0,-7-23 3730 0 0,-2-1-1036 0 0</inkml:trace>
  <inkml:trace contextRef="#ctx0" brushRef="#br1" timeOffset="-36560.581">1575 545 5697 0 0,'0'0'1561'0'0,"0"0"-289"0"0,0 0-43 0 0,0 0 157 0 0,0 0 182 0 0,0 0-6 0 0,0 0-231 0 0,0 0-383 0 0,0 0-384 0 0,0 0-318 0 0,0 0-222 0 0,-4 49 296 0 0,2 3-24 0 0,6 233 212 0 0,30-203-557 0 0,-33-80 67 0 0,0 0 0 0 0,0 0 0 0 0,1 0-1 0 0,-1-1 1 0 0,1 1 0 0 0,0-1 0 0 0,-1 1 0 0 0,1-1 0 0 0,0 0 0 0 0,0 1-1 0 0,0-1 1 0 0,0 0 0 0 0,0 0 0 0 0,0 0 0 0 0,0-1 0 0 0,0 1-1 0 0,0 0 1 0 0,1-1 0 0 0,-1 1 0 0 0,0-1 0 0 0,0 0 0 0 0,0 0 0 0 0,1 0-1 0 0,-1 0 1 0 0,0 0 0 0 0,0-1 0 0 0,1 1 0 0 0,-1 0 0 0 0,0-1 0 0 0,0 0-1 0 0,0 1 1 0 0,0-1 0 0 0,0 0 0 0 0,0 0 0 0 0,0 0 0 0 0,0-1 0 0 0,0 1-1 0 0,1-1-17 0 0,12-11 208 0 0,0-2-1 0 0,-1 0 0 0 0,0 0 0 0 0,-1-1 1 0 0,-1-1-1 0 0,-1 0 0 0 0,9-18-207 0 0,-8 17 50 0 0,135-283 223 0 0,-147 301-295 0 0,0 1 0 0 0,1-1 0 0 0,-1 1 0 0 0,0-1 0 0 0,0 1 0 0 0,1-1 0 0 0,-1 0 0 0 0,0 1 0 0 0,1-1 0 0 0,-1 0 0 0 0,0 1 0 0 0,1-1 0 0 0,-1 0 0 0 0,0 0 0 0 0,1 1 0 0 0,-1-1 0 0 0,1 0 0 0 0,-1 0 0 0 0,1 0 0 0 0,-1 1 0 0 0,1-1 0 0 0,-1 0 0 0 0,0 0 0 0 0,1 0 0 0 0,-1 0 0 0 0,1 0 0 0 0,-1 0 0 0 0,1 0 0 0 0,-1 0 0 0 0,1 0-1 0 0,-1 0 1 0 0,1 0 0 0 0,-1 0 0 0 0,1-1 0 0 0,-1 1 0 0 0,1 0 0 0 0,-1 0 0 0 0,0 0 0 0 0,1-1 0 0 0,-1 1 0 0 0,1 0 0 0 0,-1 0 0 0 0,0-1 22 0 0,31 419 36 0 0,-12-287-91 0 0,-3-30-83 0 0,-5 1 0 0 0,-4 0 0 0 0,-5 70 138 0 0,-3-160 9 0 0,1 0 1 0 0,-2 0 0 0 0,1 0-1 0 0,-2-1 1 0 0,1 1 0 0 0,-2 0-1 0 0,0-1 1 0 0,0 0 0 0 0,-1 0-1 0 0,0 0 1 0 0,-1-1-1 0 0,0 1 1 0 0,-1-1 0 0 0,0-1-1 0 0,0 1 1 0 0,-1-1 0 0 0,0 0-1 0 0,-9 6-9 0 0,14-13 51 0 0,0-1 0 0 0,0 1 0 0 0,-1-1 0 0 0,1 1 0 0 0,-1-1 0 0 0,1 0 0 0 0,-1 0 1 0 0,0 0-1 0 0,1-1 0 0 0,-1 1 0 0 0,0-1 0 0 0,1 0 0 0 0,-1 0 0 0 0,0 0 0 0 0,1-1 0 0 0,-1 1 0 0 0,0-1 0 0 0,1 0 0 0 0,-1 0 0 0 0,1 0 0 0 0,-1 0 0 0 0,1-1 0 0 0,-1 0 0 0 0,1 1 0 0 0,0-1 0 0 0,0 0 0 0 0,0 0 0 0 0,0-1 0 0 0,0 1 0 0 0,0-1 0 0 0,1 0 0 0 0,-1 1 0 0 0,1-1 0 0 0,0 0 1 0 0,0 0-1 0 0,0 0 0 0 0,-1-2-51 0 0,-3-9-2 0 0,1-1 0 0 0,0 1 1 0 0,1-1-1 0 0,0 0 0 0 0,1 0 1 0 0,1 0-1 0 0,1 0 1 0 0,0-1-1 0 0,0 1 0 0 0,2 0 1 0 0,0-1-1 0 0,1 1 0 0 0,0 0 1 0 0,1 0-1 0 0,1 0 0 0 0,0 0 1 0 0,1 1-1 0 0,1 0 1 0 0,0 0-1 0 0,1 0 0 0 0,1 0 1 0 0,7-9 1 0 0,3-6-424 0 0,1 0 1 0 0,1 1 0 0 0,2 1 0 0 0,0 2-1 0 0,22-19 424 0 0,14-9-3577 0 0,0 6-3697 0 0,-30 26-1319 0 0</inkml:trace>
  <inkml:trace contextRef="#ctx0" brushRef="#br2" timeOffset="-32792.42">3500 2268 0 0 0,'0'0'671'0'0,"0"0"409"0"0,0 0 239 0 0,0 0 120 0 0,0 0 36 0 0,-4-5-5 0 0,-13-15 89 0 0,-13 4 3536 0 0,-14-5-2121 0 0,21 13-3127 0 0,0 2 0 0 0,-1 1-1 0 0,0 0 1 0 0,0 2-1 0 0,-1 1 1 0 0,1 1 0 0 0,0 1-1 0 0,-1 1 1 0 0,1 1 0 0 0,-10 3 153 0 0,-67 12-182 0 0,1 5 1 0 0,1 4-1 0 0,-26 14 182 0 0,71-23 11 0 0,-44 12 57 0 0,-24 6 218 0 0,2 6 0 0 0,1 4 0 0 0,-104 58-286 0 0,193-85-100 0 0,1 0 1 0 0,1 3 0 0 0,1 0 0 0 0,0 1-1 0 0,2 2 1 0 0,0 1 0 0 0,2 1-1 0 0,1 0 1 0 0,1 2 0 0 0,1 1 0 0 0,-3 8 99 0 0,-4 9-180 0 0,-5 7 107 0 0,2 1 0 0 0,3 1 0 0 0,1 2-1 0 0,1 9 74 0 0,14-32-11 0 0,2-1 0 0 0,2 1-1 0 0,1 0 1 0 0,1 0 0 0 0,2 1-1 0 0,2 9 12 0 0,11 183-29 0 0,1-128 80 0 0,-4 0 0 0 0,-4 0 0 0 0,-5 0 0 0 0,-4 1 0 0 0,-4-2-1 0 0,-9 25-50 0 0,-65 170 206 0 0,63-237-133 0 0,-3-2 0 0 0,-2 0-1 0 0,-2-1 1 0 0,-3-2 0 0 0,-2-2 0 0 0,-26 31-73 0 0,-93 88 474 0 0,-8-7-1 0 0,-145 113-473 0 0,239-216 59 0 0,1 4 1 0 0,4 2-1 0 0,2 3 0 0 0,3 3 0 0 0,-20 36-59 0 0,55-71-58 0 0,1 0-1 0 0,2 2 1 0 0,1 0-1 0 0,2 1 1 0 0,2 0-1 0 0,1 1 1 0 0,2 1-1 0 0,2-1 1 0 0,2 2-1 0 0,1-1 1 0 0,2 1 0 0 0,2-1-1 0 0,3 17 59 0 0,5-8 9 0 0,2-2 1 0 0,2 1-1 0 0,3-1 0 0 0,1-1 1 0 0,7 11-10 0 0,-9-22 37 0 0,0-1 0 0 0,3-1 1 0 0,1 0-1 0 0,1-1 0 0 0,2 0 1 0 0,1-2-1 0 0,1 0 0 0 0,1-2 1 0 0,2-1-1 0 0,1 0 0 0 0,1-2 1 0 0,1-1-1 0 0,26 16-37 0 0,30 9 181 0 0,3-3-1 0 0,57 20-180 0 0,88 46 229 0 0,-161-73-166 0 0,-2 2 0 0 0,-2 4 0 0 0,8 10-63 0 0,25 23 346 0 0,2-4 0 0 0,34 13-346 0 0,339 186 479 0 0,-406-235-478 0 0,1-3-1 0 0,2-3 1 0 0,0-3 0 0 0,3-3 0 0 0,5-2-1 0 0,-26-14 56 0 0,0-2 1 0 0,1-3 0 0 0,0-2-1 0 0,0-2 1 0 0,0-3-1 0 0,-1-2 1 0 0,1-3-1 0 0,-1-2 1 0 0,0-2-1 0 0,-1-2 1 0 0,0-3-1 0 0,-1-2 1 0 0,-1-3 0 0 0,-1-2-1 0 0,11-8-56 0 0,-44 22 120 0 0,-9 6 11 0 0,0-1 1 0 0,0 0 0 0 0,0-1 0 0 0,-1 1-1 0 0,0-1 1 0 0,0-1 0 0 0,0 1-1 0 0,-1-1 1 0 0,0 0 0 0 0,0-1-1 0 0,3-3-131 0 0,14-38 885 0 0,9 31-988 0 0,1 1 0 0 0,1 1 1 0 0,0 2-1 0 0,0 2 1 0 0,1 1-1 0 0,1 2 0 0 0,0 1 1 0 0,0 2-1 0 0,0 1 1 0 0,0 2-1 0 0,18 2 103 0 0,-37-1-29 0 0,552-12-63 0 0,-544 16 148 0 0,0-2-1 0 0,-1 0 1 0 0,1-2-1 0 0,0-1 1 0 0,0 0-1 0 0,-1-2 1 0 0,0-1 0 0 0,1-1-1 0 0,-2-1 1 0 0,1-1-1 0 0,-1-1 1 0 0,0-2-1 0 0,-1 0 1 0 0,-1-1-1 0 0,1-1 1 0 0,-2-1 0 0 0,0 0-1 0 0,3-5-55 0 0,0-9 58 0 0,-1-2 0 0 0,-2 0-1 0 0,-1-1 1 0 0,-1-1 0 0 0,-2-1-1 0 0,-1 0 1 0 0,-1-1 0 0 0,-2-1 0 0 0,-2 0-1 0 0,-1 0 1 0 0,-2-1 0 0 0,-1 0-1 0 0,-2-1 1 0 0,-1 1 0 0 0,-2-30-58 0 0,-1 21 30 0 0,-1 0 1 0 0,-2 0 0 0 0,-2 1-1 0 0,-2 0 1 0 0,-2 0 0 0 0,-2 1-1 0 0,-2 0 1 0 0,-1 0 0 0 0,-4-2-31 0 0,-28-39 139 0 0,-3 2-1 0 0,-3 2 1 0 0,-4 2 0 0 0,-37-37-139 0 0,-22-31 185 0 0,103 129-200 0 0,1 1 1 0 0,0-1-1 0 0,1-1 1 0 0,1 0-1 0 0,0 0 1 0 0,2-1-1 0 0,0 0 1 0 0,1-1-1 0 0,1 1 1 0 0,0-1-1 0 0,2 0 1 0 0,1 0 0 0 0,0 0-1 0 0,1-1 1 0 0,1 1-1 0 0,1 0 1 0 0,1 0-1 0 0,1 0 1 0 0,1 0-1 0 0,0 0 1 0 0,2 1-1 0 0,0-1 1 0 0,1 1 14 0 0,19-35-121 0 0,2 1 1 0 0,3 1 0 0 0,2 1-1 0 0,2 3 1 0 0,27-29 120 0 0,281-281-344 0 0,-334 348 342 0 0,23-20 55 0 0,-1-2 1 0 0,-2 0-1 0 0,-2-2 0 0 0,0-1 0 0 0,-3-1 1 0 0,-1-1-1 0 0,-1-1 0 0 0,-3-1 1 0 0,-1-1-1 0 0,-2-1 0 0 0,4-15-53 0 0,-6-29 138 0 0,-3 1 0 0 0,-4-2 0 0 0,-4-10-138 0 0,-1 50 40 0 0,13-271-78 0 0,-12 280 16 0 0,0-1-1 0 0,-3 0 0 0 0,-1 1 1 0 0,-2-1-1 0 0,-1 0 0 0 0,-2 1 1 0 0,-1 0-1 0 0,-3 1 0 0 0,0-1 1 0 0,-3 2-1 0 0,-1 0 0 0 0,-1 0 0 0 0,-2 1 1 0 0,-15-21 22 0 0,-10 2-14 0 0,-3 1 0 0 0,-1 3 0 0 0,-3 2 0 0 0,-2 2 0 0 0,-1 2 1 0 0,-3 3-1 0 0,-47-27 14 0 0,-55-23-71 0 0,-4 7 0 0 0,-54-14 71 0 0,166 77-52 0 0,1-3 0 0 0,2-1 0 0 0,0-3 0 0 0,-30-23 52 0 0,71 46-15 0 0,1 0 0 0 0,-1-1-1 0 0,1 1 1 0 0,-1-1 0 0 0,2 1 0 0 0,-1-1-1 0 0,0-1 1 0 0,1 1 0 0 0,0 0 0 0 0,0-1-1 0 0,0 0 1 0 0,1 1 0 0 0,0-1 0 0 0,0 0-1 0 0,1 0 1 0 0,-1 0 0 0 0,1 0 0 0 0,1-1-1 0 0,-1 1 1 0 0,1 0 0 0 0,0 0 0 0 0,0-1-1 0 0,1 1 1 0 0,0 0 0 0 0,0 0 0 0 0,0 0-1 0 0,1 0 1 0 0,0 0 0 0 0,0 0 0 0 0,1-1 15 0 0,91-111-149 0 0,-25 42 248 0 0,-67 74-89 0 0,0 0 0 0 0,0 0 0 0 0,0 0 0 0 0,-1-1 0 0 0,1 1 0 0 0,-1-1 0 0 0,1 1 0 0 0,-1-1 0 0 0,0 0 0 0 0,0 1 0 0 0,0-1 0 0 0,-1 0 0 0 0,1 0 0 0 0,0 0 0 0 0,-1 1 0 0 0,0-1 0 0 0,0 0 0 0 0,0 0 0 0 0,0 0 0 0 0,0 0-1 0 0,-1 0 1 0 0,1 0 0 0 0,-1 1 0 0 0,0-1 0 0 0,1 0 0 0 0,-1 0 0 0 0,-1 1 0 0 0,1-1 0 0 0,0 0 0 0 0,-1 1 0 0 0,1-1 0 0 0,-1 1 0 0 0,0 0 0 0 0,0 0 0 0 0,1-1 0 0 0,-2 1 0 0 0,1 0 0 0 0,0 1 0 0 0,0-1 0 0 0,-1 0 0 0 0,1 1 0 0 0,-1-1 0 0 0,1 1 0 0 0,-1 0 0 0 0,1 0-1 0 0,-1 0 1 0 0,0 0 0 0 0,0 0 0 0 0,-2 0-10 0 0,-46-7-379 0 0,0 3 0 0 0,-1 1-1 0 0,0 3 1 0 0,1 2 0 0 0,-1 3-1 0 0,1 2 1 0 0,-32 8 379 0 0,-61 23-2183 0 0,123-22-905 0 0,11-2-4186 0 0,7-8 407 0 0</inkml:trace>
  <inkml:trace contextRef="#ctx0" brushRef="#br2" timeOffset="-31234.207">3765 2209 0 0 0,'0'0'896'0'0,"0"0"107"0"0,0 0-220 0 0,0 0-267 0 0,-24 25-171 0 0,-75 74-95 0 0,57-58 503 0 0,60-34-2742 0 0,19-31 319 0 0,-39 49 4689 0 0,-9-24 5793 0 0,-17-1-4604 0 0,-72-41-515 0 0,83 25-2970 0 0,14 12-5491 0 0,2 2-5227 0 0,1 2 3416 0 0</inkml:trace>
  <inkml:trace contextRef="#ctx0" brushRef="#br0" timeOffset="-4550.024">8841 626 0 0 0,'0'0'2199'0'0,"36"3"611"0"0,116 8-8 0 0,-26-28 1069 0 0,-106 11-3329 0 0,28-10-46 0 0,0-2-1 0 0,-1-2 1 0 0,-1-3 0 0 0,0-1-1 0 0,-2-2 1 0 0,-2-2 0 0 0,0-2-1 0 0,-2-1 1 0 0,19-21-496 0 0,-45 40 80 0 0,0-1 1 0 0,0-1-1 0 0,-1 0 1 0 0,-1-1-1 0 0,-1-1 1 0 0,0 0-1 0 0,-1 0 1 0 0,0-1-1 0 0,-2 0 1 0 0,0 0-1 0 0,-1-1 0 0 0,0 0 1 0 0,-2-1-1 0 0,0 1 1 0 0,-1-1-1 0 0,-1 0 1 0 0,-1 0-1 0 0,0-18-80 0 0,-2 36-6 0 0,-1 1 0 0 0,1-1 0 0 0,-1 0-1 0 0,1 0 1 0 0,-1 0 0 0 0,1 0 0 0 0,-1 0 0 0 0,0 1 0 0 0,0-1-1 0 0,1 0 1 0 0,-1 1 0 0 0,0-1 0 0 0,0 0 0 0 0,0 1-1 0 0,0-1 1 0 0,0 1 0 0 0,0-1 0 0 0,0 1 0 0 0,0 0 0 0 0,0-1-1 0 0,0 1 1 0 0,0 0 0 0 0,0 0 0 0 0,0 0 0 0 0,0 0-1 0 0,0 0 1 0 0,0 0 0 0 0,0 0 0 0 0,0 0 0 0 0,0 0-1 0 0,0 0 1 0 0,0 0 0 0 0,0 1 0 0 0,0-1 0 0 0,0 0 0 0 0,0 1-1 0 0,0-1 1 0 0,0 1 0 0 0,0-1 0 0 0,0 1 0 0 0,0 0-1 0 0,1-1 1 0 0,-1 1 0 0 0,0 0 0 0 0,0-1 0 0 0,1 1-1 0 0,-1 0 1 0 0,0 0 0 0 0,1 0 0 0 0,-1 0 0 0 0,1 0 0 0 0,-1-1-1 0 0,1 1 1 0 0,-1 0 0 0 0,1 0 0 0 0,0 0 0 0 0,0 0-1 0 0,-1 1 7 0 0,-61 146-752 0 0,-107 337 1495 0 0,85-226-1287 0 0,74-225 206 0 0,-2 0 0 0 0,-2 0 0 0 0,-1-1-1 0 0,-1-1 1 0 0,-2 0 0 0 0,-1-2 0 0 0,-2 0 0 0 0,-1-1 0 0 0,-24 25 338 0 0,36-43-87 0 0,0-1 1 0 0,-1 0 0 0 0,0-1-1 0 0,-1 0 1 0 0,0-1 0 0 0,0 0-1 0 0,-1-1 1 0 0,1 0 0 0 0,-2-1-1 0 0,1-1 1 0 0,-1 0-1 0 0,0 0 1 0 0,0-2 0 0 0,0 0-1 0 0,0 0 1 0 0,-5-1 86 0 0,17-2 17 0 0,-1 0 0 0 0,0-1 0 0 0,1 1 1 0 0,-1-1-1 0 0,0 0 0 0 0,1 0 0 0 0,-1 0 0 0 0,1 0 0 0 0,-1 0 0 0 0,1-1 0 0 0,-1 1 0 0 0,1-1 1 0 0,0 1-1 0 0,0-1 0 0 0,0 0 0 0 0,0 0 0 0 0,0 0 0 0 0,0 0 0 0 0,0 0 0 0 0,1 0 1 0 0,-1-1-1 0 0,1 1 0 0 0,-1 0 0 0 0,1-1 0 0 0,0 0 0 0 0,0 1 0 0 0,0-1 0 0 0,1 1 0 0 0,-1-1 1 0 0,1 0-1 0 0,-1-2-17 0 0,0-2 29 0 0,-1 0 0 0 0,2 0 0 0 0,-1 0 0 0 0,1 0 0 0 0,0 0 0 0 0,1 0 1 0 0,0 0-1 0 0,0 0 0 0 0,0 1 0 0 0,1-1 0 0 0,0 0 0 0 0,2-4-29 0 0,0 3 59 0 0,0 0 0 0 0,1 0 0 0 0,0 0-1 0 0,0 0 1 0 0,1 1 0 0 0,0-1 0 0 0,0 2 0 0 0,1-1-1 0 0,0 1 1 0 0,0 0 0 0 0,0 0 0 0 0,1 1 0 0 0,0 0-1 0 0,0 0 1 0 0,0 1 0 0 0,1 0 0 0 0,0 0-1 0 0,-1 1 1 0 0,1 0 0 0 0,0 1 0 0 0,1 0 0 0 0,-1 0-1 0 0,0 1 1 0 0,6 0-59 0 0,6 1 126 0 0,0 1 0 0 0,0 1 0 0 0,0 2 0 0 0,-1-1 0 0 0,1 2 0 0 0,-1 1 0 0 0,0 1 0 0 0,10 4-126 0 0,14 4 299 0 0,19 4 368 0 0,1-3 0 0 0,1-2 0 0 0,1-4 0 0 0,0-2 0 0 0,0-4 0 0 0,0-2 0 0 0,39-5-667 0 0,-37-17-735 0 0,-48 8-1892 0 0,-1-2-3364 0 0,-11 9-4959 0 0</inkml:trace>
  <inkml:trace contextRef="#ctx0" brushRef="#br0" timeOffset="-3748.068">10431 1108 4841 0 0,'0'0'2250'0'0,"0"0"-1229"0"0,0 0-436 0 0,0 0 232 0 0,0 0 351 0 0,0 0 223 0 0,0 0-9 0 0,0 0-209 0 0,0 0-191 0 0,0 0-164 0 0,0 0-180 0 0,34-15-143 0 0,104-49-83 0 0,-51 11 353 0 0,-72 38-538 0 0,28-47 848 0 0,-42 60-1076 0 0,-1 1 0 0 0,1-1 0 0 0,-1 0 0 0 0,1 1 0 0 0,-1-1 0 0 0,0 0 1 0 0,0 1-1 0 0,0-1 0 0 0,0 0 0 0 0,0 0 0 0 0,0 1 0 0 0,0-1 0 0 0,0 0 0 0 0,0 0 0 0 0,-1 1 0 0 0,1-1 0 0 0,-1 1 0 0 0,0-1 0 0 0,1 0 0 0 0,-1 1 1 0 0,0-1-1 0 0,0 1 0 0 0,0-1 0 0 0,0 1 0 0 0,0 0 0 0 0,0-1 0 0 0,0 1 0 0 0,-1 0 0 0 0,1 0 0 0 0,0 0 0 0 0,-1 0 0 0 0,1 0 0 0 0,0 0 1 0 0,-1 0-1 0 0,0 0 0 0 0,1 1 0 0 0,-1-1 0 0 0,1 0 0 0 0,-1 1 0 0 0,-1-1 1 0 0,-8-2-298 0 0,1 0 0 0 0,-1 0 0 0 0,0 1 0 0 0,0 1 0 0 0,0 0 0 0 0,-1 0 0 0 0,1 1 0 0 0,0 1 0 0 0,0 0 0 0 0,0 0 0 0 0,0 1 0 0 0,0 0 0 0 0,0 1 0 0 0,1 0 0 0 0,-1 1 0 0 0,1 0 0 0 0,0 1 1 0 0,0 0-1 0 0,0 1 0 0 0,1 0 0 0 0,-9 6 298 0 0,7-5-196 0 0,0 1 1 0 0,0-1-1 0 0,1 2 1 0 0,0-1-1 0 0,1 1 0 0 0,0 1 1 0 0,0 0-1 0 0,1 0 1 0 0,0 1-1 0 0,0 0 1 0 0,2 0-1 0 0,-1 1 1 0 0,1-1-1 0 0,1 2 1 0 0,0-1-1 0 0,1 0 1 0 0,0 1-1 0 0,1 0 1 0 0,1 0-1 0 0,0 0 1 0 0,0 0-1 0 0,1 0 1 0 0,1 5 195 0 0,2-12 67 0 0,0 0 0 0 0,0-1 0 0 0,0 1 0 0 0,0-1 1 0 0,1 0-1 0 0,0 0 0 0 0,0 0 0 0 0,1 0 0 0 0,-1 0 1 0 0,1-1-1 0 0,0 1 0 0 0,1-1 0 0 0,-1 0 0 0 0,0 0 1 0 0,1-1-1 0 0,0 1 0 0 0,0-1 0 0 0,0 0 0 0 0,1 0 1 0 0,-1-1-1 0 0,0 0 0 0 0,1 0 0 0 0,0 0 0 0 0,1 0-67 0 0,143 20 2621 0 0,-120-22-2241 0 0,-1-2 0 0 0,-1-1 0 0 0,1-1 0 0 0,0-1 1 0 0,-1-2-1 0 0,0-1 0 0 0,0-1 0 0 0,-1-1 0 0 0,-1-1 1 0 0,1-2-1 0 0,-2-1 0 0 0,0-1 0 0 0,-1-1 1 0 0,0-1-1 0 0,-1-1 0 0 0,-1-1 0 0 0,-1 0 0 0 0,-1-2 1 0 0,0-1-1 0 0,3-7-380 0 0,0 3 39 0 0,0-2 1 0 0,-2 0-1 0 0,-2-2 1 0 0,0 0 0 0 0,-2-1-1 0 0,-1-1 1 0 0,-2 0-1 0 0,-1-1 1 0 0,-1-1-1 0 0,-2 0 1 0 0,-2 0-1 0 0,-1-1 1 0 0,-1 0-1 0 0,-1-14-39 0 0,-3 39 5 0 0,-1-1-1 0 0,-1 1 1 0 0,0 0-1 0 0,0 0 1 0 0,0-1 0 0 0,-2 1-1 0 0,1 0 1 0 0,-1 0-1 0 0,-1 0 1 0 0,0 0-1 0 0,0 1 1 0 0,-1-1-1 0 0,0 1 1 0 0,-1-1-1 0 0,-3-5-4 0 0,7 15-11 0 0,1-1 0 0 0,-1 0-1 0 0,1 0 1 0 0,-1 0 0 0 0,0 1 0 0 0,0-1-1 0 0,1 0 1 0 0,-1 1 0 0 0,0-1-1 0 0,0 1 1 0 0,0-1 0 0 0,1 1 0 0 0,-1-1-1 0 0,0 1 1 0 0,0-1 0 0 0,0 1-1 0 0,0 0 1 0 0,0 0 0 0 0,0-1-1 0 0,0 1 1 0 0,0 0 0 0 0,0 0 0 0 0,0 0-1 0 0,0 0 1 0 0,0 0 0 0 0,0 0-1 0 0,0 1 1 0 0,0-1 0 0 0,0 0 0 0 0,0 0-1 0 0,0 1 1 0 0,0-1 0 0 0,0 0-1 0 0,0 1 1 0 0,0-1 0 0 0,1 1 0 0 0,-1-1-1 0 0,0 1 1 0 0,0 0 0 0 0,1-1-1 0 0,-1 1 1 0 0,0 0 0 0 0,0 0 0 0 0,1-1-1 0 0,-1 1 1 0 0,1 0 0 0 0,-1 0-1 0 0,1 0 1 0 0,-1 0 0 0 0,1 0-1 0 0,0 0 1 0 0,-1 0 11 0 0,-18 52-380 0 0,9 18 541 0 0,2 1-1 0 0,4 0 0 0 0,3 1 0 0 0,3 1-160 0 0,-1 12 98 0 0,0 325-962 0 0,7-365 250 0 0,-2-13-3327 0 0,-5-11-5639 0 0,-1-19 3100 0 0</inkml:trace>
  <inkml:trace contextRef="#ctx0" brushRef="#br0" timeOffset="-3502.065">10840 781 14715 0 0,'0'0'1208'0'0,"0"0"-559"0"0,0 0 79 0 0,0 0 184 0 0,0 0 24 0 0,0 0-152 0 0,189-4-200 0 0,-141 4-144 0 0,8 0-79 0 0,2 0-105 0 0,1 0-56 0 0,4 0-88 0 0,1-7-72 0 0,1-1-208 0 0,1-3-713 0 0,0 0-1759 0 0,-16 4-4002 0 0,-17-1-4952 0 0</inkml:trace>
  <inkml:trace contextRef="#ctx0" brushRef="#br0" timeOffset="2205.716">9776 2401 7418 0 0,'0'0'990'0'0,"0"0"-656"0"0,0 0-298 0 0,0 0 161 0 0,0 0 393 0 0,0 0 277 0 0,0 0 15 0 0,0 0-131 0 0,-2 31-189 0 0,-6 102-176 0 0,-25 118 419 0 0,-3-101-71 0 0,36-150-669 0 0,-1-1 0 0 0,1 1 0 0 0,0-1 0 0 0,0 1 0 0 0,0-1 0 0 0,-1 1 0 0 0,1-1-1 0 0,0 1 1 0 0,0-1 0 0 0,-1 1 0 0 0,1-1 0 0 0,-1 1 0 0 0,1-1 0 0 0,0 1 0 0 0,-1 0-1 0 0,1-1 1 0 0,-1 1 0 0 0,1 0 0 0 0,-1-1 0 0 0,1 1 0 0 0,-1 0 0 0 0,1 0 0 0 0,-1-1-1 0 0,1 1 1 0 0,-1 0 0 0 0,1 0 0 0 0,-1 0 0 0 0,0 0 0 0 0,1 0 0 0 0,-1 0 0 0 0,1 0-1 0 0,-1 0 1 0 0,1 0 0 0 0,-1 0 0 0 0,0 0 0 0 0,1 0 0 0 0,-1 0 0 0 0,1 0 0 0 0,-1 0-1 0 0,1 1 1 0 0,-1-1 0 0 0,1 0 0 0 0,-1 0 0 0 0,1 1 0 0 0,-1-1 0 0 0,1 0 0 0 0,-1 1-1 0 0,1-1 1 0 0,-1 0 0 0 0,1 1 0 0 0,0-1 0 0 0,-1 1 0 0 0,1-1 0 0 0,0 1 0 0 0,-1-1-1 0 0,1 1 1 0 0,0-1 0 0 0,0 1 0 0 0,-1-1 0 0 0,1 1 0 0 0,0-1 0 0 0,0 1-65 0 0,1-23 198 0 0,1 0 1 0 0,0 0 0 0 0,2 0 0 0 0,1 0 0 0 0,0 1 0 0 0,2-1 0 0 0,0 1-1 0 0,2 1 1 0 0,4-10-199 0 0,9-19 158 0 0,2 1-1 0 0,2 1 1 0 0,2 1-1 0 0,2 2 1 0 0,1 0-1 0 0,3 2 1 0 0,2 2-1 0 0,1 1 1 0 0,2 2-1 0 0,3 0-157 0 0,-1 21-140 0 0,-35 50-603 0 0,-11 58-2140 0 0,-3-32-5865 0 0,4-39-677 0 0</inkml:trace>
  <inkml:trace contextRef="#ctx0" brushRef="#br0" timeOffset="2468.754">10455 2408 12995 0 0,'0'0'1385'0'0,"0"0"-406"0"0,0 0-199 0 0,0 0 17 0 0,0 0 45 0 0,0 0-55 0 0,-16 31-155 0 0,-50 102-137 0 0,42-41 68 0 0,24-75-472 0 0,-1-10-74 0 0,0 0 0 0 0,0-1 1 0 0,0 1-1 0 0,1 0 0 0 0,0 0 1 0 0,1 0-1 0 0,-1 0 0 0 0,1 0 1 0 0,1-1-1 0 0,-1 1 0 0 0,1 0 1 0 0,0-1-1 0 0,1 1 0 0 0,0-1 1 0 0,0 0-1 0 0,0 0 0 0 0,0 0 1 0 0,1 0-1 0 0,0 0 0 0 0,1-1 1 0 0,-1 0-1 0 0,1 0 0 0 0,3 2-17 0 0,2-2 145 0 0,0 0-1 0 0,1-1 0 0 0,-1 0 0 0 0,1-1 1 0 0,0 0-1 0 0,0-1 0 0 0,0-1 0 0 0,1 1 1 0 0,-1-2-1 0 0,0 1 0 0 0,1-2 0 0 0,-1 1 1 0 0,0-2-1 0 0,0 1 0 0 0,0-2 0 0 0,0 1 0 0 0,0-1 1 0 0,0-1-1 0 0,-1 0 0 0 0,1-1 0 0 0,-1 0 1 0 0,0 0-1 0 0,-1-1 0 0 0,1 0 0 0 0,-1-1 1 0 0,0 0-1 0 0,-1-1 0 0 0,0 1 0 0 0,0-1 1 0 0,0-1-1 0 0,-1 0 0 0 0,-1 0 0 0 0,1 0 1 0 0,-2-1-1 0 0,1 0 0 0 0,-1 0 0 0 0,-1 0 0 0 0,0-1 1 0 0,0 0-1 0 0,-1 1 0 0 0,0-1 0 0 0,-1-1 1 0 0,0 1-1 0 0,-1 0 0 0 0,0-9-144 0 0,0 4-4 0 0,-1 0 0 0 0,-1 0 0 0 0,-1 0 0 0 0,0 1 0 0 0,-1-1-1 0 0,0 1 1 0 0,-1-1 0 0 0,-1 1 0 0 0,-1 0 0 0 0,0 1 0 0 0,-5-9 4 0 0,-30-26-2393 0 0,-18 16-3315 0 0,43 29-1410 0 0,7 3-4701 0 0</inkml:trace>
  <inkml:trace contextRef="#ctx0" brushRef="#br0" timeOffset="3117.609">11423 1999 7826 0 0,'0'0'2660'0'0,"0"0"-1115"0"0,0 0-433 0 0,0 0 24 0 0,0 0 99 0 0,0 0 16 0 0,0 0-170 0 0,0 0-279 0 0,0 0-218 0 0,0 0-128 0 0,0 0-62 0 0,0 0 10 0 0,0 0 10 0 0,-1 17 0 0 0,-9 125 706 0 0,13-42-714 0 0,4-1 0 0 0,5 0-1 0 0,4-1 1 0 0,18 57-406 0 0,-24-119-154 0 0,4 17-420 0 0,-10-20-4618 0 0,-4-32 4518 0 0,-1 2-1917 0 0,0-3-2984 0 0,-3 0-3722 0 0</inkml:trace>
  <inkml:trace contextRef="#ctx0" brushRef="#br0" timeOffset="3365.019">11035 2474 15931 0 0,'0'0'707'0'0,"0"0"-431"0"0,0 0-162 0 0,0 0 188 0 0,0 0 276 0 0,0 0 107 0 0,0 0-39 0 0,0 0-82 0 0,33 6-95 0 0,110 16-73 0 0,45-17 351 0 0,-99-11-1767 0 0,0-4-1 0 0,63-15 1021 0 0,-43 1-5076 0 0,-3-1-5218 0 0,-80 20 6290 0 0</inkml:trace>
  <inkml:trace contextRef="#ctx0" brushRef="#br0" timeOffset="3833.546">12081 2382 8434 0 0,'0'0'2208'0'0,"0"0"-358"0"0,0 0-256 0 0,0 0-157 0 0,0 0-191 0 0,0 0-242 0 0,-35 21-232 0 0,-109 67-197 0 0,59-16 183 0 0,79-64-736 0 0,-1-1 0 0 0,1 1 0 0 0,1 0 0 0 0,0 1 0 0 0,0-1 1 0 0,0 1-1 0 0,1 0 0 0 0,1 0 0 0 0,0 0 0 0 0,0 1 0 0 0,0-1 0 0 0,1 1 1 0 0,0 1-23 0 0,4-8-10 0 0,1 0 0 0 0,-1-1 0 0 0,0 1 1 0 0,1-1-1 0 0,-1 0 0 0 0,1 1 0 0 0,-1-1 0 0 0,1 0 1 0 0,0-1-1 0 0,0 1 0 0 0,0 0 0 0 0,0-1 1 0 0,1 0-1 0 0,-1 1 0 0 0,0-1 0 0 0,0-1 0 0 0,1 1 1 0 0,-1 0-1 0 0,0-1 0 0 0,1 0 0 0 0,-1 0 1 0 0,1 0-1 0 0,-1 0 0 0 0,1 0 0 0 0,-1-1 0 0 0,0 1 1 0 0,1-1-1 0 0,-1 0 0 0 0,0 0 0 0 0,1-1 10 0 0,24-6 79 0 0,0-2 0 0 0,-1-1 0 0 0,0-1 0 0 0,-1-2 0 0 0,0 0 0 0 0,-1-2 0 0 0,-1-1 0 0 0,-1 0 0 0 0,0-2 0 0 0,6-8-79 0 0,10-5 118 0 0,-28 23-103 0 0,-7 5-24 0 0,1 0 0 0 0,-1 0 0 0 0,1 0 0 0 0,0 1 0 0 0,1-1 0 0 0,-1 1 0 0 0,0 0 0 0 0,1 1 0 0 0,0-1 0 0 0,-1 1 0 0 0,1 0-1 0 0,0 1 1 0 0,0-1 0 0 0,2 1 9 0 0,4 32-121 0 0,-9 15 194 0 0,-4-39-84 0 0,0 0-1 0 0,1-1 1 0 0,0 1-1 0 0,0 0 1 0 0,0-1-1 0 0,1 1 1 0 0,0 0-1 0 0,0-1 0 0 0,1 1 1 0 0,0-1-1 0 0,0 0 1 0 0,0 1-1 0 0,1-1 1 0 0,0 0-1 0 0,0 0 0 0 0,1-1 1 0 0,0 1-1 0 0,0-1 1 0 0,0 0-1 0 0,0 0 1 0 0,1 0-1 0 0,0 0 1 0 0,0-1-1 0 0,2 2 12 0 0,-3-4 16 0 0,-1-1 0 0 0,1 0 0 0 0,0 0-1 0 0,-1 0 1 0 0,1 0 0 0 0,0-1 0 0 0,0 1 0 0 0,0-1 0 0 0,0 0 0 0 0,0 0 0 0 0,0-1-1 0 0,-1 1 1 0 0,1-1 0 0 0,0 1 0 0 0,0-1 0 0 0,0-1 0 0 0,-1 1 0 0 0,1 0 0 0 0,-1-1-1 0 0,1 0 1 0 0,-1 0 0 0 0,1 0 0 0 0,-1 0 0 0 0,0 0 0 0 0,0-1 0 0 0,1-1-16 0 0,67-79 668 0 0,-63 72-606 0 0,22-34 89 0 0,-1-2 0 0 0,-3 0 0 0 0,-2-2 1 0 0,-2 0-1 0 0,-2-2 0 0 0,-2-1-151 0 0,-2-4-243 0 0,-2-1 0 0 0,-3 0 0 0 0,-3-1 0 0 0,-2 0 0 0 0,-1-48 243 0 0,-5 104-17 0 0,0 1 0 0 0,0 0 0 0 0,0 0 0 0 0,0 0-1 0 0,0 0 1 0 0,0-1 0 0 0,0 1 0 0 0,0 0 0 0 0,0 0 0 0 0,0 0 0 0 0,0 0 0 0 0,-1-1 0 0 0,1 1 0 0 0,-1 0 0 0 0,1 0 0 0 0,-1 0 0 0 0,1 0 0 0 0,-1 0-1 0 0,1 0 1 0 0,-1 0 0 0 0,0 0 0 0 0,0 0 0 0 0,1 0 0 0 0,-1 1 0 0 0,0-1 0 0 0,0 0 0 0 0,0 0 0 0 0,0 1 0 0 0,0-1 0 0 0,0 1 0 0 0,0-1 0 0 0,0 1-1 0 0,0-1 1 0 0,0 1 0 0 0,-1 0 0 0 0,1-1 0 0 0,0 1 0 0 0,0 0 0 0 0,0 0 0 0 0,0 0 0 0 0,-1 0 0 0 0,1 0 0 0 0,0 0 0 0 0,0 0 0 0 0,0 0-1 0 0,0 0 1 0 0,-1 1 0 0 0,1-1 0 0 0,0 0 0 0 0,0 1 0 0 0,0-1 0 0 0,0 1 0 0 0,0-1 0 0 0,0 1 0 0 0,0-1 0 0 0,0 1 0 0 0,0 0 0 0 0,0 0 0 0 0,0 0-1 0 0,0-1 1 0 0,1 1 0 0 0,-1 0 0 0 0,0 0 0 0 0,1 0 0 0 0,-1 0 0 0 0,0 1 17 0 0,-13 17-44 0 0,2 0 0 0 0,0 1 0 0 0,1 0 0 0 0,1 1 0 0 0,1 0 0 0 0,0 0 0 0 0,2 1 0 0 0,1 0 0 0 0,0 1 0 0 0,2-1 0 0 0,1 1 0 0 0,0 0 0 0 0,2 16 44 0 0,-2-15-11 0 0,1 1 1 0 0,1-1-1 0 0,2 1 1 0 0,0-1 0 0 0,2 1-1 0 0,1-1 1 0 0,0 0-1 0 0,2 0 1 0 0,1 0-1 0 0,1-1 1 0 0,0 0-1 0 0,6 8 11 0 0,-7-18-233 0 0,0-2-1 0 0,1 1 0 0 0,1-1 1 0 0,-1 0-1 0 0,2 0 0 0 0,-1-1 1 0 0,1-1-1 0 0,1 0 0 0 0,2 2 234 0 0,5-3-2935 0 0,-6-10-5523 0 0,-10-1 2601 0 0</inkml:trace>
  <inkml:trace contextRef="#ctx0" brushRef="#br0" timeOffset="4256.973">12353 2283 0 0 0,'0'0'874'0'0,"0"0"-30"0"0,0 0-12 0 0,0 0 32 0 0,0 0 63 0 0,35 16 20 0 0,109 53-56 0 0,-39-33 464 0 0,-26-26-910 0 0,1-3 1 0 0,0-4-1 0 0,8-4-445 0 0,-49 1 273 0 0,-2 0 90 0 0,214 0 5353 0 0,-248 0-5514 0 0,-1 1 1 0 0,1-1-1 0 0,-1 0 1 0 0,1 0-1 0 0,0 0 0 0 0,-1 0 1 0 0,1 0-1 0 0,-1-1 1 0 0,1 1-1 0 0,-1-1 0 0 0,1 0 1 0 0,-1 0-1 0 0,0 0 0 0 0,1 0 1 0 0,-1 0-1 0 0,0 0 1 0 0,0 0-1 0 0,1-1 0 0 0,-1 1 1 0 0,0-1-1 0 0,0 0 1 0 0,-1 1-1 0 0,1-1 0 0 0,0 0 1 0 0,-1 0-1 0 0,1 0 1 0 0,-1 0-1 0 0,1-1 0 0 0,-1 1 1 0 0,0 0-1 0 0,0 0 1 0 0,0-1-1 0 0,0 1 0 0 0,-1-1 1 0 0,1 1-1 0 0,0-1 1 0 0,-1 1-1 0 0,0-1 0 0 0,0 1 1 0 0,0-1-1 0 0,0 1 1 0 0,0-1-1 0 0,0 0 0 0 0,-1 1 1 0 0,1-1-1 0 0,-1 1 1 0 0,0-3-203 0 0,-3-1-36 0 0,-1 0-1 0 0,1 0 1 0 0,-1 0 0 0 0,0 1 0 0 0,0-1 0 0 0,-1 1 0 0 0,0 1 0 0 0,0-1 0 0 0,0 1 0 0 0,0 0 0 0 0,-1 0 0 0 0,1 1 0 0 0,-1-1 0 0 0,0 2 0 0 0,0-1 0 0 0,0 1 0 0 0,-1 0 0 0 0,1 0-1 0 0,0 1 1 0 0,-1 0 0 0 0,1 0 0 0 0,-1 1 0 0 0,1 0 0 0 0,-1 1 0 0 0,-1-1 36 0 0,-2 2-119 0 0,0 1 1 0 0,1 0-1 0 0,0 0 0 0 0,0 1 0 0 0,0 1 0 0 0,0-1 1 0 0,0 2-1 0 0,1-1 0 0 0,0 1 0 0 0,0 0 1 0 0,0 1-1 0 0,1 0 0 0 0,0 1 0 0 0,1 0 0 0 0,0 0 1 0 0,0 0-1 0 0,0 1 0 0 0,1 0 0 0 0,0 0 1 0 0,1 1-1 0 0,0-1 0 0 0,1 1 0 0 0,0 0 0 0 0,0 1 1 0 0,1-1-1 0 0,1 1 0 0 0,-1-1 0 0 0,2 1 1 0 0,-1 0-1 0 0,2 0 0 0 0,-1 1 119 0 0,0-3-39 0 0,0-1 0 0 0,0 1 0 0 0,0-1 0 0 0,1 1 0 0 0,1 0 0 0 0,-1-1 0 0 0,2 0 0 0 0,-1 1 0 0 0,1-1 0 0 0,0 1 0 0 0,1-1 0 0 0,-1 0 0 0 0,2 0 0 0 0,-1-1 0 0 0,1 1 0 0 0,0-1 0 0 0,1 1 0 0 0,0-1 0 0 0,0-1 0 0 0,1 1 0 0 0,3 3 39 0 0,4-1-54 0 0,1-1 0 0 0,-1 0 0 0 0,1-1 0 0 0,1-1 1 0 0,-1 0-1 0 0,1-1 0 0 0,0-1 0 0 0,0 0 0 0 0,1-1 0 0 0,-1 0 0 0 0,1-2 0 0 0,0 0 0 0 0,-1 0 0 0 0,1-2 0 0 0,-1 0 0 0 0,1 0 0 0 0,14-4 54 0 0,89-27-9550 0 0,-95 21 685 0 0</inkml:trace>
  <inkml:trace contextRef="#ctx0" brushRef="#br0" timeOffset="5216.84">14492 2445 9074 0 0,'0'0'1402'0'0,"0"0"-260"0"0,0 0-84 0 0,0 0 37 0 0,0 0 19 0 0,0 0-122 0 0,-31 21-215 0 0,-99 71-215 0 0,124-88-521 0 0,1-1 1 0 0,0 1 0 0 0,0 0 0 0 0,1 1-1 0 0,-1-1 1 0 0,1 1 0 0 0,0 0 0 0 0,0 0-1 0 0,0 0 1 0 0,1 0 0 0 0,0 1 0 0 0,0-1-1 0 0,-2 6-41 0 0,-1 4 79 0 0,-19 76-39 0 0,25-88-48 0 0,-1-1 0 0 0,1 1-1 0 0,0-1 1 0 0,0 1-1 0 0,1-1 1 0 0,-1 1 0 0 0,0-1-1 0 0,1 1 1 0 0,0-1-1 0 0,-1 1 1 0 0,1-1 0 0 0,0 1-1 0 0,0-1 1 0 0,0 0-1 0 0,1 0 1 0 0,-1 1 0 0 0,0-1-1 0 0,1 0 1 0 0,0 0-1 0 0,-1 0 1 0 0,1-1 0 0 0,0 1-1 0 0,0 0 1 0 0,0-1-1 0 0,0 1 1 0 0,0-1 0 0 0,0 0-1 0 0,1 1 1 0 0,-1-1-1 0 0,0 0 1 0 0,1 0 0 0 0,-1-1-1 0 0,1 1 1 0 0,1 0 8 0 0,10-1 168 0 0,0 0 1 0 0,0-1-1 0 0,-1-1 1 0 0,1 0-1 0 0,0-1 1 0 0,-1 0-1 0 0,1-1 1 0 0,-1-1-1 0 0,0 0 1 0 0,-1 0-1 0 0,1-2 1 0 0,-1 1-1 0 0,0-2 1 0 0,-1 0-1 0 0,1 0 1 0 0,-2-1-1 0 0,3-2-168 0 0,10-5 159 0 0,285-237 1369 0 0,-307 252-1539 0 0,0 1 0 0 0,-1-1-1 0 0,1 1 1 0 0,0-1-1 0 0,-1 1 1 0 0,1-1-1 0 0,0 1 1 0 0,0 0-1 0 0,0-1 1 0 0,-1 1 0 0 0,1 0-1 0 0,0-1 1 0 0,0 1-1 0 0,0 0 1 0 0,0 0-1 0 0,0 0 1 0 0,-1 0-1 0 0,1 0 1 0 0,0 0 0 0 0,0 0-1 0 0,0 0 1 0 0,0 0-1 0 0,0 1 1 0 0,-1-1-1 0 0,1 0 1 0 0,0 0 0 0 0,0 1-1 0 0,0-1 1 0 0,0 0-1 0 0,-1 1 1 0 0,1-1-1 0 0,0 1 1 0 0,-1-1-1 0 0,1 1 1 0 0,0 0 0 0 0,-1-1-1 0 0,1 1 1 0 0,0 0-1 0 0,-1-1 1 0 0,1 1-1 0 0,-1 0 1 0 0,0-1 0 0 0,1 1-1 0 0,-1 0 1 0 0,1 0-1 0 0,-1 0 1 0 0,0 0-1 0 0,0-1 1 0 0,1 1-1 0 0,-1 0 1 0 0,0 0 0 0 0,0 1 11 0 0,3 52-142 0 0,-3-45 146 0 0,0 163 44 0 0,0-167-39 0 0,0 0 0 0 0,0-1 0 0 0,1 1 0 0 0,-1 0 0 0 0,1-1 0 0 0,0 1 0 0 0,0-1 0 0 0,1 1 0 0 0,-1-1 0 0 0,1 1 0 0 0,0-1 0 0 0,0 0 0 0 0,1 0 0 0 0,-1 0 0 0 0,1 0-1 0 0,0 0 1 0 0,0-1 0 0 0,0 1 0 0 0,0-1 0 0 0,1 0 0 0 0,0 0 0 0 0,-1 0 0 0 0,1 0 0 0 0,0-1 0 0 0,0 1 0 0 0,0-1 0 0 0,1 0 0 0 0,-1-1 0 0 0,0 1 0 0 0,1-1 0 0 0,-1 1 0 0 0,1-1 0 0 0,0-1 0 0 0,-1 1 0 0 0,1 0-1 0 0,0-1 1 0 0,-1 0 0 0 0,1-1 0 0 0,0 1 0 0 0,-1-1 0 0 0,1 1 0 0 0,0-1 0 0 0,-1-1 0 0 0,1 1 0 0 0,0-1-9 0 0,20-10 120 0 0,-1-2 0 0 0,0 0 0 0 0,-1-1 0 0 0,0-2 0 0 0,-1 0-1 0 0,-1-1 1 0 0,-1-2 0 0 0,-1 0 0 0 0,0-1 0 0 0,-2 0 0 0 0,0-2 0 0 0,1-4-120 0 0,8-4-35 0 0,-2-2 1 0 0,0-1-1 0 0,-3-1 1 0 0,-1 0-1 0 0,-1-2 0 0 0,-2 0 1 0 0,-2-1-1 0 0,-1-1 1 0 0,-2 0-1 0 0,-2-1 1 0 0,-1 0-1 0 0,-3 0 0 0 0,-1-1 1 0 0,-1 0-1 0 0,-3-14 35 0 0,0 53-19 0 0,-1 0 0 0 0,1 0 0 0 0,-1-1 0 0 0,0 1-1 0 0,1 0 1 0 0,-1 0 0 0 0,0-1 0 0 0,0 1 0 0 0,-1 0 0 0 0,1-1-1 0 0,0 1 1 0 0,-1 0 0 0 0,0 0 0 0 0,1 0 0 0 0,-1-1 0 0 0,0 1-1 0 0,0 0 1 0 0,0 0 0 0 0,0 0 0 0 0,0 0 0 0 0,-1 0 0 0 0,1 1-1 0 0,-1-1 1 0 0,1 0 0 0 0,-1 1 0 0 0,0-1 0 0 0,1 1 0 0 0,-1-1-1 0 0,0 1 1 0 0,0 0 0 0 0,0 0 0 0 0,0 0 0 0 0,0 0 0 0 0,0 0-1 0 0,-1 0 1 0 0,1 0 0 0 0,0 1 0 0 0,0-1 0 0 0,0 1 0 0 0,-1 0-1 0 0,1-1 1 0 0,0 1 0 0 0,-1 0 0 0 0,1 1 0 0 0,0-1 0 0 0,0 0-1 0 0,-1 1 1 0 0,1-1 0 0 0,0 1 0 0 0,0-1 0 0 0,0 1 0 0 0,-1 0-1 0 0,1 0 1 0 0,-1 1 19 0 0,-16 17-62 0 0,2 0-1 0 0,0 1 1 0 0,1 1-1 0 0,1 0 1 0 0,1 1-1 0 0,1 1 0 0 0,1 0 1 0 0,1 1-1 0 0,1 0 1 0 0,0 5 62 0 0,-6 12-15 0 0,3 1 1 0 0,1 0-1 0 0,2 1 0 0 0,1 0 0 0 0,3 0 1 0 0,2 1-1 0 0,1 0 0 0 0,2 0 15 0 0,1-31 18 0 0,0 0-1 0 0,0 0 0 0 0,1 0 0 0 0,1 0 0 0 0,0 0 1 0 0,1 0-1 0 0,0-1 0 0 0,1 1 0 0 0,1-1 0 0 0,0 0 0 0 0,0 0 1 0 0,1 0-1 0 0,1-1 0 0 0,0 0 0 0 0,0 0 0 0 0,1-1 0 0 0,0 0 1 0 0,1 0-1 0 0,0-1 0 0 0,1 0 0 0 0,0 0 0 0 0,0-1 0 0 0,1-1 1 0 0,0 0-1 0 0,0 0 0 0 0,1-1 0 0 0,0-1 0 0 0,0 0 0 0 0,0 0 1 0 0,0-1-1 0 0,1-1 0 0 0,12 2-17 0 0,-17-4 109 0 0,0 0 1 0 0,0-1-1 0 0,-1 0 1 0 0,1-1-1 0 0,0 1 1 0 0,0-2-1 0 0,-1 1 1 0 0,1-1-1 0 0,-1 0 1 0 0,1-1-1 0 0,-1 0 1 0 0,0 0-1 0 0,0 0 1 0 0,0-1-1 0 0,0 0 1 0 0,-1 0-1 0 0,0-1 1 0 0,0 0-1 0 0,0 0 1 0 0,0 0-1 0 0,-1-1 1 0 0,1 0-1 0 0,-2 0 1 0 0,1 0-1 0 0,-1-1 1 0 0,0 1-1 0 0,0-1 1 0 0,1-2-110 0 0,2-6 43 0 0,-1 1 1 0 0,0-1-1 0 0,-1 0 1 0 0,0 0-1 0 0,-2-1 1 0 0,1 0-1 0 0,-2 1 0 0 0,0-1 1 0 0,-1 0-1 0 0,-1 0 1 0 0,0 0-1 0 0,-1 0 1 0 0,-1 0-1 0 0,0 0 0 0 0,-1 0 1 0 0,-3-7-44 0 0,2 13-157 0 0,0 0-1 0 0,0 0 1 0 0,-1 0 0 0 0,-1 0 0 0 0,1 1 0 0 0,-1 0-1 0 0,-1 0 1 0 0,0 1 0 0 0,0 0 0 0 0,-1 0 0 0 0,0 0-1 0 0,0 1 1 0 0,0 0 0 0 0,-1 1 0 0 0,0 0 0 0 0,-2-1 157 0 0,-82-23-4460 0 0,28 26-6453 0 0,39 4 3486 0 0</inkml:trace>
  <inkml:trace contextRef="#ctx0" brushRef="#br0" timeOffset="5566.765">16075 2382 11146 0 0,'0'0'1657'0'0,"0"0"-164"0"0,0 0-63 0 0,0 0-98 0 0,0 0-229 0 0,0 0-297 0 0,-33 11-298 0 0,-103 35-205 0 0,133-46-293 0 0,0 1 0 0 0,-1 0 0 0 0,1 0 0 0 0,0 0 0 0 0,0 1 0 0 0,0-1 0 0 0,0 1 0 0 0,0-1 0 0 0,0 1 0 0 0,0 0 0 0 0,1 0 0 0 0,-1 0 0 0 0,1 1 0 0 0,-1-1 0 0 0,1 1 0 0 0,0-1 0 0 0,0 1 1 0 0,0 0-1 0 0,0 0 0 0 0,0-1 0 0 0,1 1 0 0 0,-1 1 0 0 0,1-1 0 0 0,-1 2-10 0 0,-2 7 17 0 0,0-3-19 0 0,-1 0-1 0 0,1 0 0 0 0,1 1 0 0 0,0-1 1 0 0,0 1-1 0 0,1 0 0 0 0,0-1 0 0 0,0 1 1 0 0,1 0-1 0 0,1 0 0 0 0,-1 1 0 0 0,2-1 1 0 0,0 0-1 0 0,0 0 0 0 0,0-1 0 0 0,1 1 1 0 0,1 0-1 0 0,0 0 0 0 0,0-1 0 0 0,1 1 1 0 0,0-1-1 0 0,0 0 0 0 0,1-1 0 0 0,1 1 1 0 0,-1-1-1 0 0,1 0 0 0 0,1 0 0 0 0,-1 0 1 0 0,1-1-1 0 0,1 0 0 0 0,-1-1 0 0 0,9 6 3 0 0,-8-7 60 0 0,1 0 0 0 0,-1-1-1 0 0,1 0 1 0 0,0 0 0 0 0,1-1-1 0 0,-1 0 1 0 0,0-1 0 0 0,1 0 0 0 0,-1 0-1 0 0,1-1 1 0 0,0-1 0 0 0,-1 1-1 0 0,1-2 1 0 0,0 1 0 0 0,0-1-1 0 0,-1-1 1 0 0,1 1 0 0 0,-1-2-1 0 0,0 1 1 0 0,1-1 0 0 0,-1-1 0 0 0,0 0-1 0 0,-1 0 1 0 0,1-1 0 0 0,6-4-60 0 0,-8 1 90 0 0,0-1 1 0 0,0 0 0 0 0,-1 0 0 0 0,0 0 0 0 0,-1-1 0 0 0,0 1 0 0 0,0-1 0 0 0,-1-1 0 0 0,0 1-1 0 0,-1-1 1 0 0,0 1 0 0 0,-1-1 0 0 0,0 0 0 0 0,-1 0 0 0 0,0 0 0 0 0,-1 0 0 0 0,0 0 0 0 0,-1 0-1 0 0,0 0 1 0 0,0 0 0 0 0,-3-10-91 0 0,1 10-278 0 0,0 0 0 0 0,-1 1-1 0 0,0-1 1 0 0,0 1 0 0 0,-1-1-1 0 0,0 2 1 0 0,-1-1 0 0 0,0 0-1 0 0,-1 1 1 0 0,0 0 0 0 0,-1 1-1 0 0,1 0 1 0 0,-9-7 278 0 0,-16-4-3465 0 0,-2 8-5053 0 0,21 10 770 0 0</inkml:trace>
  <inkml:trace contextRef="#ctx0" brushRef="#br0" timeOffset="6220.987">16385 2574 12179 0 0,'0'0'5099'0'0,"0"0"-3165"0"0,0 0-1035 0 0,0 0 26 0 0,0 0-32 0 0,0 0-177 0 0,0 0-301 0 0,0 0-269 0 0,0 0-114 0 0,0 0-34 0 0,0 0 16 0 0,0 0-6 0 0,3 14-17 0 0,13 47-27 0 0,-14-57 19 0 0,0 0 1 0 0,0 0 0 0 0,0 0-1 0 0,1 0 1 0 0,0-1-1 0 0,0 1 1 0 0,0-1-1 0 0,0 0 1 0 0,1 1-1 0 0,-1-2 1 0 0,1 1-1 0 0,-1 0 1 0 0,1-1-1 0 0,0 1 1 0 0,0-1 0 0 0,0 0-1 0 0,1-1 1 0 0,-1 1-1 0 0,0-1 1 0 0,1 0-1 0 0,-1 0 1 0 0,1 0-1 0 0,-1 0 1 0 0,1-1-1 0 0,-1 0 1 0 0,1 0-1 0 0,-1 0 1 0 0,1 0 0 0 0,0-1 16 0 0,82-29 160 0 0,-60 16-110 0 0,146-96 197 0 0,-172 109-271 0 0,1 0-1 0 0,-1 1 1 0 0,0-1-1 0 0,1 1 1 0 0,-1-1-1 0 0,0 1 1 0 0,1-1-1 0 0,-1 1 1 0 0,1 0-1 0 0,-1 0 1 0 0,0-1 0 0 0,1 1-1 0 0,-1 0 1 0 0,1 0-1 0 0,-1 1 1 0 0,1-1-1 0 0,-1 0 1 0 0,1 0-1 0 0,-1 1 1 0 0,0-1-1 0 0,1 1 1 0 0,-1-1 0 0 0,0 1-1 0 0,1 0 1 0 0,-1-1-1 0 0,0 1 1 0 0,0 0-1 0 0,0 0 1 0 0,1 0-1 0 0,-1 0 1 0 0,0 0-1 0 0,0 0 1 0 0,0 0 0 0 0,-1 0-1 0 0,1 0 1 0 0,0 1-1 0 0,0-1 1 0 0,-1 0-1 0 0,1 0 1 0 0,0 1-1 0 0,-1-1 25 0 0,3 3 1 0 0,-1-3 54 0 0,0-1 0 0 0,0 0 0 0 0,0 0 0 0 0,0-1-1 0 0,-1 1 1 0 0,1 0 0 0 0,0-1 0 0 0,0 1 0 0 0,0-1-1 0 0,-1 1 1 0 0,1-1 0 0 0,0 0 0 0 0,-1 0-1 0 0,1 0 1 0 0,0 0 0 0 0,-1 0 0 0 0,1 0 0 0 0,-1 0-1 0 0,0 0 1 0 0,1-1 0 0 0,-1 1 0 0 0,0 0 0 0 0,0-1-1 0 0,0 1 1 0 0,0-1 0 0 0,0 0 0 0 0,0 1 0 0 0,0-1-1 0 0,0 0 1 0 0,-1 1 0 0 0,1-1 0 0 0,-1 0-1 0 0,1 0 1 0 0,-1 0 0 0 0,0 1 0 0 0,0-2-55 0 0,18-43 228 0 0,-2-1 1 0 0,-3-1 0 0 0,-1 0-1 0 0,-3 0 1 0 0,3-43-229 0 0,1-125-576 0 0,-14 164-253 0 0,-8 78-1427 0 0,3 12 2200 0 0,-6 25 183 0 0,2 0 0 0 0,4 1 1 0 0,2 0-1 0 0,3 0 0 0 0,3 3-127 0 0,0-44 12 0 0,2 0-1 0 0,1-1 1 0 0,0 1-1 0 0,2-1 1 0 0,0-1-1 0 0,1 1 1 0 0,2-1-1 0 0,0-1 1 0 0,1 1-1 0 0,1-2 1 0 0,1 1-12 0 0,-11-18-131 0 0,0 1 0 0 0,0-1 1 0 0,0 0-1 0 0,0 0 0 0 0,0 0 1 0 0,0 0-1 0 0,1 0 0 0 0,-1 0 1 0 0,1-1-1 0 0,-1 1 0 0 0,1-1 0 0 0,0 0 1 0 0,0 0-1 0 0,-1 0 0 0 0,1 0 1 0 0,0 0-1 0 0,0 0 0 0 0,0-1 1 0 0,0 0-1 0 0,1 1 131 0 0,-2-16-9994 0 0,-2 8 249 0 0</inkml:trace>
  <inkml:trace contextRef="#ctx0" brushRef="#br0" timeOffset="6401.999">16554 2235 20884 0 0,'0'0'494'0'0,"0"0"-110"0"0,0 0 109 0 0,0 0 140 0 0,0 0 24 0 0,33 0-61 0 0,110 0-88 0 0,231-26 915 0 0,-299 17-1725 0 0,15-1-1964 0 0,-32 7-5751 0 0,-38 3-3933 0 0</inkml:trace>
  <inkml:trace contextRef="#ctx0" brushRef="#br0" timeOffset="8637.513">17775 2426 5105 0 0,'0'0'2015'0'0,"0"0"-482"0"0,0 0-105 0 0,0 0 25 0 0,0 0-39 0 0,0 0-194 0 0,0 0-349 0 0,0 0-299 0 0,0 0-144 0 0,0 0 6 0 0,0 0 77 0 0,0 0 101 0 0,19-1 35 0 0,119-12 407 0 0,149-6 515 0 0,-286 19-1560 0 0,1 0 1 0 0,-1 0 0 0 0,1 0 0 0 0,-1 0-1 0 0,1 0 1 0 0,-1 0 0 0 0,0 0-1 0 0,1 1 1 0 0,-1-1 0 0 0,0 0 0 0 0,1 1-1 0 0,-1-1 1 0 0,0 1 0 0 0,1-1-1 0 0,-1 1 1 0 0,0 0 0 0 0,0 0-1 0 0,0-1 1 0 0,1 1 0 0 0,-1 0 0 0 0,0 0-1 0 0,0 0 1 0 0,0 0 0 0 0,-1 0-1 0 0,1 1 1 0 0,0-1 0 0 0,0 0-1 0 0,0 0 1 0 0,-1 0 0 0 0,1 1 0 0 0,-1-1-1 0 0,1 0 1 0 0,-1 1 0 0 0,0-1-1 0 0,1 1 1 0 0,-1-1 0 0 0,0 0 0 0 0,0 1-1 0 0,0-1 1 0 0,0 1 0 0 0,0-1-1 0 0,0 0 1 0 0,0 1 0 0 0,-1-1-1 0 0,1 1 1 0 0,0-1 0 0 0,-1 0 0 0 0,1 1-1 0 0,-1-1 1 0 0,1 0 0 0 0,-1 0-1 0 0,0 1 1 0 0,0-1 0 0 0,1 0-1 0 0,-1 0 1 0 0,0 0 0 0 0,0 0 0 0 0,-1 1-10 0 0,-144 151 957 0 0,89-102-816 0 0,23-21-80 0 0,1 0 0 0 0,1 3-1 0 0,2 0 1 0 0,-11 18-61 0 0,38-47 9 0 0,-1 1 1 0 0,1 0-1 0 0,0 0 0 0 0,1 0 0 0 0,-1 0 0 0 0,1 0 0 0 0,0 1 1 0 0,0-1-1 0 0,1 1 0 0 0,-1 0 0 0 0,1-1 0 0 0,1 1 0 0 0,-1 0 0 0 0,1-1 1 0 0,0 1-1 0 0,0 0 0 0 0,0 0 0 0 0,1-1 0 0 0,0 1 0 0 0,0 0 1 0 0,1-1-1 0 0,0 1 0 0 0,-1-1 0 0 0,2 1 0 0 0,-1-1 0 0 0,1 0 1 0 0,0 0-1 0 0,0 0 0 0 0,0 0 0 0 0,0-1 0 0 0,2 2-9 0 0,0-1 34 0 0,0-1 0 0 0,0 0-1 0 0,0 0 1 0 0,1 0 0 0 0,-1 0 0 0 0,1-1-1 0 0,0 0 1 0 0,0 0 0 0 0,0 0-1 0 0,0-1 1 0 0,1 0 0 0 0,-1 0-1 0 0,1-1 1 0 0,-1 0 0 0 0,1 0 0 0 0,-1 0-1 0 0,1-1 1 0 0,3 0-34 0 0,11-2-131 0 0,-1-1 1 0 0,-1 0-1 0 0,1-1 0 0 0,0-1 1 0 0,-1-1-1 0 0,0-1 0 0 0,0-1 0 0 0,-1 0 1 0 0,0-1-1 0 0,-1-1 0 0 0,3-3 131 0 0,4-20-3114 0 0,-22 18-841 0 0,-1 1-3896 0 0,-1 6 548 0 0</inkml:trace>
  <inkml:trace contextRef="#ctx0" brushRef="#br0" timeOffset="8886.878">17581 2765 7962 0 0,'0'0'1400'0'0,"0"0"-720"0"0,0 0 248 0 0,0 0 265 0 0,0 0 55 0 0,0 0-168 0 0,217-4-320 0 0,-167 1-272 0 0,9 3-168 0 0,0-4-120 0 0,4-3-71 0 0,1 3-105 0 0,0-3-225 0 0,1 3-535 0 0,-1 0-1496 0 0,-18 1-2793 0 0,-16-1-3193 0 0</inkml:trace>
  <inkml:trace contextRef="#ctx0" brushRef="#br0" timeOffset="9135.917">18579 2758 13739 0 0,'0'0'844'0'0,"0"0"-576"0"0,0 0-152 0 0,0 0 206 0 0,0 0 102 0 0,0 0-19 0 0,0 0-109 0 0,34-5-114 0 0,110-16-65 0 0,39-8-269 0 0,-103 20-986 0 0,-36 5-1691 0 0,-3-2-4037 0 0,-28 2 1138 0 0</inkml:trace>
  <inkml:trace contextRef="#ctx0" brushRef="#br0" timeOffset="9738.469">19590 2434 10850 0 0,'0'0'1846'0'0,"0"0"-378"0"0,0 0-139 0 0,0 0 8 0 0,0 0-75 0 0,0 0-194 0 0,0 0-273 0 0,-34 35-206 0 0,-107 113-135 0 0,59-48 105 0 0,-17 72-373 0 0,90-123-846 0 0,9-49 549 0 0,0 0 63 0 0,0 0 110 0 0,0 0 51 0 0,4-23 447 0 0,-4 23-565 0 0,0-1 0 0 0,1 0 0 0 0,-1 0-1 0 0,0 1 1 0 0,0-1 0 0 0,1 0 0 0 0,-1 0-1 0 0,0 1 1 0 0,1-1 0 0 0,-1 0 0 0 0,0 1-1 0 0,1-1 1 0 0,-1 0 0 0 0,1 1 0 0 0,0-1 0 0 0,-1 1-1 0 0,1-1 1 0 0,-1 1 0 0 0,1-1 0 0 0,0 1-1 0 0,-1-1 1 0 0,1 1 0 0 0,0-1 0 0 0,0 1-1 0 0,-1 0 1 0 0,1 0 0 0 0,0-1 0 0 0,0 1-1 0 0,-1 0 1 0 0,1 0 0 0 0,0 0 0 0 0,0 0 0 0 0,0 0-1 0 0,-1 0 1 0 0,1 0 0 0 0,0 0 0 0 0,0 0-1 0 0,0 0 1 0 0,-1 1 0 0 0,1-1 0 0 0,0 0-1 0 0,0 0 1 0 0,-1 1 0 0 0,1-1 0 0 0,0 0-1 0 0,0 1 1 0 0,-1-1 0 0 0,1 1 0 0 0,0-1-1 0 0,-1 1 1 0 0,1-1 0 0 0,-1 1 0 0 0,1 0 0 0 0,-1-1-1 0 0,1 1 1 0 0,-1 0 0 0 0,1-1 0 0 0,-1 1-1 0 0,0 0 1 0 0,1-1 0 0 0,-1 1 0 0 0,0 0-1 0 0,0 0 1 0 0,1 0 0 0 0,-1-1 0 0 0,0 1-1 0 0,0 0 1 0 0,0 0 5 0 0,4 4 16 0 0,0 1-1 0 0,0-1 0 0 0,1 0 0 0 0,0 0 1 0 0,0-1-1 0 0,0 1 0 0 0,0-1 1 0 0,1 0-1 0 0,0-1 0 0 0,-1 1 1 0 0,1-1-1 0 0,1 0 0 0 0,-1-1 0 0 0,0 1 1 0 0,1-1-1 0 0,-1 0 0 0 0,1-1 1 0 0,0 0-1 0 0,-1 0 0 0 0,1 0 1 0 0,1-1-16 0 0,-3 0 84 0 0,0 0 1 0 0,0 0 0 0 0,0-1 0 0 0,0 0 0 0 0,0 0-1 0 0,0 0 1 0 0,0 0 0 0 0,0-1 0 0 0,-1 0-1 0 0,1 0 1 0 0,-1 0 0 0 0,1 0 0 0 0,-1-1 0 0 0,0 0-1 0 0,0 0 1 0 0,0 0 0 0 0,0 0 0 0 0,0-1-1 0 0,-1 0 1 0 0,1 1 0 0 0,1-4-85 0 0,12-17 135 0 0,-2 0 0 0 0,0-1 0 0 0,-2-1 0 0 0,0 0 0 0 0,-2-1 0 0 0,-1 0 0 0 0,-1 0 1 0 0,-2-1-1 0 0,0 0 0 0 0,0-14-135 0 0,17-56 72 0 0,-11 55-80 0 0,1 101-1350 0 0,-7-30 1363 0 0,1 0-1 0 0,2-1 1 0 0,1 0-1 0 0,1-1 0 0 0,1 0 1 0 0,1-1-1 0 0,1-1 1 0 0,2 0-1 0 0,0-1 0 0 0,13 13-4 0 0,-26-32-189 0 0,0-1-1 0 0,0 1 1 0 0,1-1-1 0 0,-1 0 1 0 0,1 0 0 0 0,0-1-1 0 0,-1 1 1 0 0,1-1-1 0 0,0 0 1 0 0,1-1-1 0 0,-1 1 1 0 0,0-1-1 0 0,0 0 1 0 0,1 0-1 0 0,-1 0 1 0 0,3-1 189 0 0,23-2-4778 0 0,-3-8-4846 0 0,-19 6 3551 0 0</inkml:trace>
  <inkml:trace contextRef="#ctx0" brushRef="#br0" timeOffset="10025.822">20271 2482 8130 0 0,'0'0'1193'0'0,"0"0"82"0"0,0 0 495 0 0,0 0 386 0 0,0 0 13 0 0,0 0-327 0 0,0 0-429 0 0,0 0-337 0 0,0 0-223 0 0,0 0-163 0 0,0 0-159 0 0,3 32-121 0 0,6 103-106 0 0,-17-69-15 0 0,2-56-233 0 0,-9 24-227 0 0,-29 55 65 0 0,1-44-5373 0 0,24-38 126 0 0,6-6-1979 0 0,5-1 1616 0 0</inkml:trace>
  <inkml:trace contextRef="#ctx0" brushRef="#br0" timeOffset="10272.526">20013 2485 11971 0 0,'0'0'1835'0'0,"0"0"-563"0"0,0 0-265 0 0,0 0-91 0 0,0 0-35 0 0,0 0-58 0 0,0 0-91 0 0,0 0-55 0 0,0 0-60 0 0,0 0-59 0 0,0 0-65 0 0,0 0-41 0 0,0 0-28 0 0,24 32-56 0 0,77 97-60 0 0,-7-28 295 0 0,-74-83-636 0 0,1-1-1 0 0,1-1 1 0 0,1-1-1 0 0,0 0 0 0 0,1-2 1 0 0,0-1-1 0 0,20 6 34 0 0,1-8-2654 0 0,-30-10-1748 0 0,-1-2-4712 0 0,-9-1 1582 0 0</inkml:trace>
  <inkml:trace contextRef="#ctx0" brushRef="#br0" timeOffset="10521.396">20727 2640 8106 0 0,'0'0'2032'0'0,"0"0"-960"0"0,0 0 113 0 0,0 0 215 0 0,0 0-120 0 0,0 0-296 0 0,0 0-423 0 0,0 0-385 0 0,0 0-264 0 0,0 0-345 0 0,0 0-551 0 0,0 0-984 0 0,0 0-1969 0 0,0 0-5449 0 0</inkml:trace>
  <inkml:trace contextRef="#ctx0" brushRef="#br0" timeOffset="10691.431">20681 2268 19660 0 0,'0'0'1224'0'0,"0"0"-511"0"0,0 0-113 0 0,0 0-24 0 0,0 0-160 0 0,0 0-240 0 0,0 0-320 0 0,0 0-336 0 0,0 0-312 0 0,0 0-313 0 0,0 0-655 0 0,0 0-1729 0 0,0 0-3120 0 0,0 0-2377 0 0</inkml:trace>
  <inkml:trace contextRef="#ctx0" brushRef="#br0" timeOffset="11008.052">21164 2507 12579 0 0,'0'0'4063'0'0,"0"0"-2252"0"0,0 0-689 0 0,0 0 21 0 0,0 0-78 0 0,0 0-199 0 0,0 0-217 0 0,0 0-194 0 0,0 0-119 0 0,0 0-50 0 0,0 0-78 0 0,0 0-83 0 0,-4 1-62 0 0,-7 2-97 0 0,1 1 0 0 0,0 0 0 0 0,0 0 0 0 0,0 1 0 0 0,0 0 0 0 0,1 1 0 0 0,0 0 0 0 0,0 1 0 0 0,0 0 0 0 0,1 0 0 0 0,0 1 0 0 0,1 0 0 0 0,-6 6 34 0 0,11-11-48 0 0,1 0 1 0 0,-1 0-1 0 0,0-1 0 0 0,1 1 1 0 0,0 0-1 0 0,0 0 0 0 0,0 0 0 0 0,0 1 1 0 0,0-1-1 0 0,0 0 0 0 0,1 0 0 0 0,-1 0 1 0 0,1 1-1 0 0,0-1 0 0 0,0 0 0 0 0,1 0 1 0 0,-1 1-1 0 0,0-1 0 0 0,1 0 1 0 0,0 0-1 0 0,0 0 0 0 0,0 0 0 0 0,0 0 1 0 0,0 0-1 0 0,1 0 0 0 0,-1 0 0 0 0,1 0 1 0 0,0-1-1 0 0,0 1 0 0 0,0 0 48 0 0,79 72-219 0 0,-53-53 235 0 0,-24-19 82 0 0,1 1 0 0 0,-1-1 0 0 0,0 1 0 0 0,0 0 0 0 0,-1 0 0 0 0,1 0 1 0 0,-1 0-1 0 0,0 1 0 0 0,0-1 0 0 0,-1 1 0 0 0,1 0 0 0 0,-1 0 0 0 0,0 0 0 0 0,0 0 0 0 0,-1 0 0 0 0,1 0 0 0 0,-1 1 0 0 0,0-1 0 0 0,-1 0 0 0 0,1 1 0 0 0,-1 1-98 0 0,-2-4 74 0 0,1 0 0 0 0,-1-1 0 0 0,0 1 1 0 0,0-1-1 0 0,-1 0 0 0 0,1 0 0 0 0,0 0 0 0 0,-1 0 0 0 0,1 0 0 0 0,-1 0 0 0 0,0-1 0 0 0,1 1 0 0 0,-1-1 0 0 0,0 0 0 0 0,0 0 0 0 0,0 0 0 0 0,0 0 0 0 0,0 0 0 0 0,0 0 0 0 0,0-1 1 0 0,0 0-1 0 0,0 0 0 0 0,-3 0-74 0 0,-3 2 79 0 0,-81-3-762 0 0,62-8-3700 0 0,0-3-6054 0 0,23 8-596 0 0</inkml:trace>
  <inkml:trace contextRef="#ctx0" brushRef="#br0" timeOffset="11611.659">20737 2629 0 0 0,'0'0'1198'0'0,"0"0"191"0"0,0 0 84 0 0,0 0-17 0 0,0 0-31 0 0,0 0-34 0 0,0 0-80 0 0,0 0-118 0 0,0-3-96 0 0,-2-5 7152 0 0,-2 22-6064 0 0,-2 26-1951 0 0,6-15-316 0 0,-2 0 0 0 0,-1 0 0 0 0,-1-1 0 0 0,-1 1 0 0 0,-1-1 0 0 0,-2 5 82 0 0,7-26-2344 0 0,4-1-9246 0 0,-2-2 8996 0 0,0 0 3232 0 0,1 0-6857 0 0</inkml:trace>
  <inkml:trace contextRef="#ctx0" brushRef="#br0" timeOffset="11841.29">20694 2264 11995 0 0,'0'0'2584'0'0,"0"0"-527"0"0,0 0-201 0 0,0 0-192 0 0,0 0-311 0 0,0 0-473 0 0,0 0-416 0 0,0 0-232 0 0,0 0-200 0 0,0 0-136 0 0,0 0-168 0 0,0 0-352 0 0,0 0-441 0 0,0 0-1295 0 0,-5-11-3817 0 0,8 11-6266 0 0</inkml:trace>
  <inkml:trace contextRef="#ctx0" brushRef="#br0" timeOffset="15059.313">3220 4705 0 0 0,'0'0'1388'0'0,"0"0"142"0"0,0 0-10 0 0,0 0-167 0 0,0 0-167 0 0,0 0-140 0 0,0 0-106 0 0,-11-3-57 0 0,-34-9-64 0 0,39 11-603 0 0,1 1 1 0 0,-1 0-1 0 0,1-1 1 0 0,-1 2-1 0 0,1-1 1 0 0,-1 1-1 0 0,1 0 1 0 0,-1 0-1 0 0,1 0 1 0 0,0 1-1 0 0,0 0 0 0 0,-1 0 1 0 0,1 0-1 0 0,0 1 1 0 0,1-1-1 0 0,-1 1 1 0 0,0 0-1 0 0,1 1 1 0 0,0-1-1 0 0,0 1 1 0 0,0 0-1 0 0,0 0 0 0 0,0 0 1 0 0,1 0-1 0 0,0 1 1 0 0,-2 1-217 0 0,0 0 131 0 0,0 1 1 0 0,0-1 0 0 0,0 1-1 0 0,1 0 1 0 0,0 0-1 0 0,0 1 1 0 0,1-1-1 0 0,0 1 1 0 0,0 0-1 0 0,1-1 1 0 0,0 1 0 0 0,0 0-1 0 0,1 1 1 0 0,0-1-1 0 0,0 0 1 0 0,1 0-1 0 0,0 0 1 0 0,1 1-1 0 0,-1-1 1 0 0,2 2-132 0 0,0-6 152 0 0,1 1 0 0 0,0-1-1 0 0,0 1 1 0 0,0-1 0 0 0,0 0 0 0 0,1 0 0 0 0,-1-1-1 0 0,1 1 1 0 0,0-1 0 0 0,0 1 0 0 0,1-1 0 0 0,-1 0-1 0 0,1-1 1 0 0,-1 1 0 0 0,1-1 0 0 0,0 0 0 0 0,0 0-1 0 0,0-1 1 0 0,0 1 0 0 0,0-1 0 0 0,0 0 0 0 0,0 0-1 0 0,1-1 1 0 0,-1 0 0 0 0,0 0 0 0 0,0 0-1 0 0,0 0 1 0 0,1-1-152 0 0,41-41 1435 0 0,-40 32-1312 0 0,-2 2-93 0 0,0 1 0 0 0,0-1 1 0 0,0 0-1 0 0,-1 0 0 0 0,0-1 1 0 0,-1 1-1 0 0,0-1 0 0 0,0 0 0 0 0,-1 0 1 0 0,0 0-1 0 0,-1 0 0 0 0,0 0 0 0 0,0-2-30 0 0,-3 9-61 0 0,0 0-1 0 0,0 0 1 0 0,0 0-1 0 0,0 0 0 0 0,-1 1 1 0 0,1-1-1 0 0,-1 1 1 0 0,1 0-1 0 0,-1-1 0 0 0,0 1 1 0 0,1 0-1 0 0,-1 1 1 0 0,0-1-1 0 0,0 0 0 0 0,0 1 1 0 0,1 0-1 0 0,-1-1 1 0 0,0 1-1 0 0,0 0 0 0 0,0 1 1 0 0,0-1-1 0 0,1 0 0 0 0,-1 1 1 0 0,0 0-1 0 0,0-1 1 0 0,-1 2 61 0 0,-6 1-76 0 0,0 0 1 0 0,1 0 0 0 0,-1 2-1 0 0,1-1 1 0 0,0 1 0 0 0,0 0-1 0 0,1 1 1 0 0,-1 0 0 0 0,1 0-1 0 0,1 1 1 0 0,-1 0 0 0 0,1 0-1 0 0,0 1 1 0 0,-3 4 75 0 0,9-10 7 0 0,0 0 0 0 0,1-1 0 0 0,-1 1 0 0 0,0-1-1 0 0,0 1 1 0 0,1 0 0 0 0,-1-1 0 0 0,1 1 0 0 0,0 0 0 0 0,-1 0 0 0 0,1 0 0 0 0,0-1 0 0 0,0 1 0 0 0,0 0 0 0 0,0 0 0 0 0,0 0 0 0 0,1-1-1 0 0,-1 1 1 0 0,1 0 0 0 0,-1 0 0 0 0,1-1 0 0 0,-1 1 0 0 0,1 0 0 0 0,0-1 0 0 0,0 1 0 0 0,0-1 0 0 0,0 1 0 0 0,0-1 0 0 0,0 1 0 0 0,0-1 0 0 0,0 0-1 0 0,1 0 1 0 0,-1 1 0 0 0,0-1 0 0 0,1 0 0 0 0,-1 0 0 0 0,1 0 0 0 0,0 0 0 0 0,-1-1 0 0 0,1 1 0 0 0,0 0 0 0 0,-1-1 0 0 0,1 1 0 0 0,1-1-7 0 0,80 17 832 0 0,-78-18-768 0 0,0 1 0 0 0,1-1 0 0 0,-1-1 0 0 0,0 1 0 0 0,0-1 0 0 0,0 0 0 0 0,0 0 0 0 0,0 0 0 0 0,0-1 0 0 0,-1 1 0 0 0,1-1 0 0 0,-1 0 0 0 0,0-1 0 0 0,0 1 0 0 0,0-1 0 0 0,0 0 0 0 0,0 0 0 0 0,-1 0 0 0 0,0 0 0 0 0,0-1 0 0 0,0 1 0 0 0,0-1 0 0 0,-1 0 0 0 0,1-2-64 0 0,3-6 35 0 0,0 1-1 0 0,-1-1 0 0 0,-1 0 0 0 0,-1 0 0 0 0,1-1 0 0 0,-2 1 0 0 0,0-1 0 0 0,-1 1 0 0 0,0-6-34 0 0,-3 17-40 0 0,1 0-1 0 0,-1 0 0 0 0,-1 0 0 0 0,1 0 0 0 0,0 0 0 0 0,0 0 1 0 0,-1 0-1 0 0,1 1 0 0 0,-1-1 0 0 0,1 1 0 0 0,-1 0 0 0 0,0 0 1 0 0,1 0-1 0 0,-1 0 0 0 0,0 0 0 0 0,0 1 0 0 0,0-1 0 0 0,0 1 1 0 0,0 0-1 0 0,0 0 0 0 0,1 0 0 0 0,-1 0 0 0 0,0 0 0 0 0,0 0 1 0 0,0 1-1 0 0,0 0 0 0 0,0-1 0 0 0,1 1 0 0 0,-4 1 41 0 0,-3 2-49 0 0,0 0 0 0 0,0 0 1 0 0,0 1-1 0 0,0 0 0 0 0,1 1 0 0 0,0 0 0 0 0,0 0 0 0 0,0 1 0 0 0,1 0 1 0 0,0 0-1 0 0,0 0 0 0 0,1 1 0 0 0,0 0 0 0 0,-1 2 49 0 0,6-9 6 0 0,0 0-1 0 0,0-1 1 0 0,0 1-1 0 0,0 0 1 0 0,1 0-1 0 0,-1 0 1 0 0,0 0-1 0 0,0 0 1 0 0,1 0-1 0 0,-1 0 1 0 0,0 0-1 0 0,1 0 1 0 0,-1 0-1 0 0,1 0 1 0 0,-1 0-1 0 0,1 1 1 0 0,0-1-1 0 0,-1 0 1 0 0,1 0-1 0 0,0 1 1 0 0,0-1-1 0 0,0 0 1 0 0,0 0-1 0 0,0 0 1 0 0,0 1-1 0 0,0-1 1 0 0,0 0-1 0 0,1 0 1 0 0,-1 1-1 0 0,0-1 1 0 0,1 0-1 0 0,-1 0 1 0 0,1 0-1 0 0,-1 0 1 0 0,1 0-1 0 0,0 0 1 0 0,-1 0-1 0 0,1 0 1 0 0,0 0-1 0 0,0 0 1 0 0,0 0-1 0 0,0 0 1 0 0,0 0-1 0 0,0-1 1 0 0,0 1-1 0 0,0 0 1 0 0,0-1-1 0 0,0 1 1 0 0,0-1 0 0 0,0 1-1 0 0,0-1 1 0 0,0 1-1 0 0,1-1 1 0 0,-1 0-1 0 0,0 0 1 0 0,0 1-1 0 0,0-1 1 0 0,1 0-1 0 0,-1 0 1 0 0,0 0-1 0 0,1-1-5 0 0,3 1 67 0 0,0 1-40 0 0,0 0-1 0 0,0-1 1 0 0,0 0 0 0 0,0 0 0 0 0,0-1 0 0 0,0 0 0 0 0,0 0 0 0 0,0 0 0 0 0,0 0 0 0 0,0-1 0 0 0,0 1 0 0 0,0-1 0 0 0,-1 0 0 0 0,1-1 0 0 0,-1 1 0 0 0,0-1 0 0 0,1 0 0 0 0,1-2-27 0 0,13-16-1919 0 0,-13 14-1275 0 0,0-1-3282 0 0,-2 1-5492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2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520 239 6777 0 0,'0'0'729'0'0,"0"0"-352"0"0,0 0-198 0 0,0 0 23 0 0,0 0 175 0 0,0 0 93 0 0,0 0-19 0 0,0 0-134 0 0,0 0-171 0 0,0 0-80 0 0,0 0-24 0 0,-16 27 45 0 0,-50 89 39 0 0,0 7 66 0 0,-86 129 163 0 0,151-250-351 0 0,-22 30 133 0 0,0-1 0 0 0,-3-1 1 0 0,0-1-1 0 0,-2-1 1 0 0,0-2-1 0 0,-21 14-137 0 0,49-40 71 0 0,0-1 0 0 0,0 1 0 0 0,0 0 0 0 0,0-1-1 0 0,0 1 1 0 0,0 0 0 0 0,-1-1 0 0 0,1 1 0 0 0,0-1 0 0 0,0 1 0 0 0,0 0 0 0 0,-1 0-1 0 0,1-1 1 0 0,0 1 0 0 0,0 0 0 0 0,-1-1 0 0 0,1 1 0 0 0,0 0 0 0 0,0 0-1 0 0,-1-1 1 0 0,1 1 0 0 0,0 0 0 0 0,-1 0 0 0 0,1 0 0 0 0,0-1 0 0 0,-1 1-1 0 0,1 0 1 0 0,-1 0 0 0 0,1 0 0 0 0,0 0 0 0 0,-1 0 0 0 0,1 0 0 0 0,0 0-1 0 0,-1 0 1 0 0,1 0 0 0 0,-1 0 0 0 0,1 0 0 0 0,0 0 0 0 0,-1 0 0 0 0,1 0 0 0 0,-1 0-1 0 0,1 0 1 0 0,0 0 0 0 0,-1 1 0 0 0,1-1 0 0 0,0 0 0 0 0,-1 0 0 0 0,1 0-1 0 0,0 1 1 0 0,-1-1 0 0 0,1 0 0 0 0,0 0-71 0 0,19-36 299 0 0,-17 33-207 0 0,185-255 556 0 0,-110 161-431 0 0,213-248 593 0 0,-258 321-741 0 0,-23 51-944 0 0,-1 207 709 0 0,-29 134 310 0 0,20-357-65 0 0,0 0 0 0 0,-1 0 0 0 0,0 0 0 0 0,-1-1 1 0 0,0 1-1 0 0,-1 0 0 0 0,0-1 0 0 0,0 0 0 0 0,-1 0 1 0 0,-1 0-1 0 0,0-1 0 0 0,0 0 0 0 0,-7 8-79 0 0,10-16 102 0 0,-1 0 0 0 0,0 0 1 0 0,1 0-1 0 0,-1-1 0 0 0,0 1 0 0 0,1-1 0 0 0,-1 0 1 0 0,0 0-1 0 0,1 0 0 0 0,-1-1 0 0 0,0 1 0 0 0,1-1 1 0 0,-1 0-1 0 0,1 0 0 0 0,-1 0 0 0 0,1-1 0 0 0,-1 1 1 0 0,1-1-1 0 0,0 0 0 0 0,0 0 0 0 0,0 0 0 0 0,0 0 1 0 0,0 0-1 0 0,0-1 0 0 0,0 1 0 0 0,1-1 0 0 0,0 0 0 0 0,-1 0 1 0 0,1 0-1 0 0,0 0 0 0 0,-2-3-102 0 0,-5-4 35 0 0,-25-29-440 0 0,1-2-1 0 0,2-1 0 0 0,1-1 0 0 0,2-4 406 0 0,13 24-473 0 0,-33-53-3378 0 0,42 67 1467 0 0,2 6-1950 0 0,3 2-3877 0 0</inkml:trace>
  <inkml:trace contextRef="#ctx0" brushRef="#br0" timeOffset="431.076">967 755 11258 0 0,'0'0'1942'0'0,"0"0"-1550"0"0,0 0-501 0 0,0 0 70 0 0,0 0 205 0 0,0 0 131 0 0,0 0 8 0 0,0 0-71 0 0,-11 34-80 0 0,-35 105-56 0 0,27-61 66 0 0,17-69-112 0 0,1-2 92 0 0,-1 0 0 0 0,1 1 0 0 0,-1-1 1 0 0,-1 0-1 0 0,1 0 0 0 0,-1-1 1 0 0,-1 1-1 0 0,1-1 0 0 0,-1 1 0 0 0,0-1 1 0 0,0 0-1 0 0,-3 2-144 0 0,6-7 88 0 0,0-1 1 0 0,0 0-1 0 0,0 1 1 0 0,-1-1-1 0 0,1 0 1 0 0,0 0-1 0 0,0 0 1 0 0,0 0 0 0 0,-1 0-1 0 0,1 0 1 0 0,0 0-1 0 0,0 0 1 0 0,0 0-1 0 0,-1 0 1 0 0,1-1-1 0 0,0 1 1 0 0,0 0-1 0 0,0-1 1 0 0,0 1-1 0 0,0-1 1 0 0,0 0-1 0 0,-1 1 1 0 0,1-1-1 0 0,1 0 1 0 0,-1 1-1 0 0,0-1 1 0 0,0 0-1 0 0,0 0 1 0 0,0 0-1 0 0,1 0 1 0 0,-1 0-1 0 0,0 0 1 0 0,1 0-1 0 0,-1 0 1 0 0,0 0-1 0 0,1 0 1 0 0,0 0-1 0 0,-1-1 1 0 0,1 1-1 0 0,0 0 1 0 0,-1 0-1 0 0,1 0 1 0 0,0-1-1 0 0,0 1 1 0 0,0 0-1 0 0,0 0 1 0 0,0 0 0 0 0,0-1-1 0 0,1 1 1 0 0,-1 0-1 0 0,0 0 1 0 0,1 0-1 0 0,-1 0 1 0 0,1-1-89 0 0,-3-16 71 0 0,1 0 0 0 0,1 0 1 0 0,1 0-1 0 0,0 0 0 0 0,2 0 1 0 0,0 1-1 0 0,1-1 0 0 0,0 1 1 0 0,2-1-1 0 0,0 2 0 0 0,1-1 1 0 0,0 1-1 0 0,2-1 0 0 0,6-9-71 0 0,12-13-13 0 0,1 0-1 0 0,2 1 0 0 0,1 2 1 0 0,34-30 13 0 0,-47 50 9 0 0,0 1 1 0 0,0 1 0 0 0,2 0-1 0 0,0 1 1 0 0,0 1 0 0 0,1 1-1 0 0,0 1 1 0 0,10-2-10 0 0,-29 10-25 0 0,-1 1-1 0 0,1 0 0 0 0,0 0 1 0 0,-1 0-1 0 0,1 0 1 0 0,0 0-1 0 0,0 0 1 0 0,0 0-1 0 0,0 1 1 0 0,0-1-1 0 0,0 1 1 0 0,0 0-1 0 0,0-1 1 0 0,0 1-1 0 0,0 0 0 0 0,0 0 1 0 0,0 0-1 0 0,0 0 1 0 0,0 0-1 0 0,0 1 1 0 0,0-1-1 0 0,0 1 1 0 0,0-1-1 0 0,0 1 1 0 0,-1 0-1 0 0,1 0 0 0 0,0 0 1 0 0,0 0-1 0 0,0 0 1 0 0,-1 0-1 0 0,1 0 1 0 0,-1 0-1 0 0,1 1 1 0 0,-1-1-1 0 0,1 1 1 0 0,-1-1-1 0 0,0 1 0 0 0,1 0 1 0 0,-1 0 25 0 0,-2 8-33 0 0,0-1-1 0 0,-1 1 1 0 0,0 0 0 0 0,-1-1-1 0 0,0 1 1 0 0,0-1 0 0 0,-1 0-1 0 0,0 0 1 0 0,-1 0 0 0 0,0 0-1 0 0,0-1 1 0 0,-1 0 0 0 0,0 0-1 0 0,0 0 1 0 0,-1-1 0 0 0,0 1 33 0 0,-128 106-394 0 0,121-104 289 0 0,8-5-147 0 0,-84 57-890 0 0,25-33-7118 0 0,62-29 3364 0 0,1 0-972 0 0</inkml:trace>
  <inkml:trace contextRef="#ctx0" brushRef="#br0" timeOffset="1031.866">1317 843 216 0 0,'0'0'1919'0'0,"0"0"-519"0"0,0 0-225 0 0,0 0 127 0 0,0 0 206 0 0,0 0 25 0 0,0 0-236 0 0,0 0-333 0 0,0 0-275 0 0,0 0-151 0 0,0 0-40 0 0,0 0 14 0 0,0 0 9 0 0,1 10-51 0 0,-5 81 458 0 0,0-72-772 0 0,-2-1 0 0 0,0 1 0 0 0,0-1 0 0 0,-2 0-1 0 0,-1-1 1 0 0,0 0 0 0 0,-1 0 0 0 0,0-1 0 0 0,-4 3-156 0 0,6-17 3783 0 0,11-20-2550 0 0,12-24-916 0 0,15-22-193 0 0,3 3-1 0 0,3 0 1 0 0,2 3-1 0 0,2 1 1 0 0,5-1-124 0 0,-22 27 13 0 0,2 2 0 0 0,1 0 1 0 0,1 2-1 0 0,1 0 0 0 0,8-3-13 0 0,-31 26 0 0 0,1 0-1 0 0,0 0 0 0 0,0 1 0 0 0,0 0 1 0 0,0 0-1 0 0,0 0 0 0 0,0 1 0 0 0,1 0 1 0 0,-1 0-1 0 0,1 0 0 0 0,0 1 1 0 0,0 0-1 0 0,6 0 1 0 0,-10 3-15 0 0,-1 0 0 0 0,1 0 0 0 0,-1 1 0 0 0,0-1 0 0 0,0 1 0 0 0,0-1 0 0 0,0 1 0 0 0,0 0 0 0 0,0-1-1 0 0,-1 1 1 0 0,1 0 0 0 0,-1 0 0 0 0,0 0 0 0 0,0 1 0 0 0,0-1 0 0 0,0 0 0 0 0,0 0 0 0 0,-1 0 0 0 0,1 1 0 0 0,-1-1 0 0 0,0 0 0 0 0,0 1 0 0 0,-1-1 0 0 0,1 0 0 0 0,-1 3 15 0 0,1 4 19 0 0,0 0 0 0 0,-1-1 0 0 0,-1 1 0 0 0,1 0 0 0 0,-1-1 0 0 0,-1 1 0 0 0,0-1 0 0 0,0 0 0 0 0,-1 0 0 0 0,0 0 0 0 0,-1 0 0 0 0,1-1 0 0 0,-2 0 1 0 0,-4 6-20 0 0,4-5-15 0 0,-1-1 1 0 0,0 1 0 0 0,0-1 0 0 0,-1-1 0 0 0,0 0 0 0 0,0 0 0 0 0,-1 0 0 0 0,0-1 0 0 0,0 0 0 0 0,0-1 0 0 0,-1 0 0 0 0,0-1-1 0 0,0 0 1 0 0,0 0 0 0 0,0-1 0 0 0,-8 1 14 0 0,10-2-305 0 0,-40 3-1728 0 0,31-23-4517 0 0,17-4-2359 0 0,0 11 4160 0 0</inkml:trace>
  <inkml:trace contextRef="#ctx0" brushRef="#br0" timeOffset="1280.449">2121 0 13483 0 0,'0'0'1618'0'0,"0"0"-664"0"0,0 0-504 0 0,0 0-45 0 0,0 0 142 0 0,0 0 156 0 0,0 0 72 0 0,0 0-36 0 0,0 0-139 0 0,0 0-155 0 0,-18 35-142 0 0,-55 112-144 0 0,32-37 34 0 0,-8 73-285 0 0,31-58-3984 0 0,15-99 1024 0 0,-1 0-4871 0 0,4-15 1692 0 0</inkml:trace>
  <inkml:trace contextRef="#ctx0" brushRef="#br0" timeOffset="1783.885">2167 449 7290 0 0,'0'0'2055'0'0,"0"0"-630"0"0,0 0-326 0 0,0 0-9 0 0,0 0-38 0 0,0 0-162 0 0,0 0-186 0 0,0 0-160 0 0,0 0-57 0 0,0 0-17 0 0,0 0-52 0 0,0 0-85 0 0,-5 22-67 0 0,-16 67-57 0 0,13 2 344 0 0,10-88-453 0 0,1 0 0 0 0,-1 0 0 0 0,1-1 0 0 0,0 1 0 0 0,0-1-1 0 0,0 0 1 0 0,0 1 0 0 0,1-1 0 0 0,-1-1 0 0 0,1 1 0 0 0,-1 0 0 0 0,1-1-1 0 0,-1 0 1 0 0,1 0 0 0 0,0 0 0 0 0,-1 0 0 0 0,1-1 0 0 0,0 1 0 0 0,0-1-1 0 0,0 0 1 0 0,-1 0 0 0 0,1-1 0 0 0,0 1 0 0 0,0-1 0 0 0,0 1 0 0 0,-1-1-1 0 0,1 0 1 0 0,-1-1 0 0 0,1 1 0 0 0,0-1 0 0 0,-1 1 0 0 0,0-1-100 0 0,33-23 283 0 0,-2-1 1 0 0,-1-2-1 0 0,-1-1 0 0 0,-1-1 1 0 0,-2-2-1 0 0,-1-1 0 0 0,-1-1 1 0 0,4-11-284 0 0,12-3 55 0 0,-37 70-894 0 0,-8 321 25 0 0,22 211-578 0 0,-21-541 1391 0 0,0-1-1 0 0,-1 0 1 0 0,0 1-1 0 0,-1-1 1 0 0,0-1 0 0 0,-1 1-1 0 0,-1 0 1 0 0,1-1 0 0 0,-2 0-1 0 0,0 0 1 0 0,-5 8 1 0 0,8-14 40 0 0,-1-1-1 0 0,1 1 1 0 0,-1-1-1 0 0,0 0 1 0 0,0 0-1 0 0,0 0 1 0 0,-1-1-1 0 0,1 0 1 0 0,-1 1 0 0 0,0-1-1 0 0,0-1 1 0 0,0 1-1 0 0,0-1 1 0 0,-1 0-1 0 0,1 0 1 0 0,0-1-1 0 0,-1 1 1 0 0,1-1 0 0 0,-1-1-1 0 0,0 1 1 0 0,1-1-1 0 0,-1 0 1 0 0,0 0-1 0 0,1 0 1 0 0,-1-1-1 0 0,-2 0-39 0 0,3-1 40 0 0,0-1 0 0 0,0 0-1 0 0,0 0 1 0 0,0 0 0 0 0,0-1-1 0 0,1 0 1 0 0,-1 0-1 0 0,1 0 1 0 0,0 0 0 0 0,0 0-1 0 0,1-1 1 0 0,-1 0 0 0 0,1 0-1 0 0,0 0 1 0 0,0 0-1 0 0,1 0 1 0 0,-1-1 0 0 0,1 1-1 0 0,0-1 1 0 0,1 1-1 0 0,0-1 1 0 0,-1 0 0 0 0,2 0-1 0 0,-1-3-39 0 0,-2-10-31 0 0,1 1 0 0 0,1-1 0 0 0,1 1 0 0 0,1-1-1 0 0,0 0 1 0 0,2 1 0 0 0,0 0 0 0 0,1-1 0 0 0,0 1-1 0 0,2 1 1 0 0,0-1 0 0 0,1 1 0 0 0,8-15 31 0 0,109-165-2689 0 0,-77 136-997 0 0,1 1-3506 0 0,-23 29-2158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5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0 6785 0 0,'0'0'1222'0'0,"0"0"-442"0"0,0 0-281 0 0,0 0 12 0 0,0 0 214 0 0,0 0 206 0 0,0 0 35 0 0,-31 6-113 0 0,-97 20-258 0 0,124-26-568 0 0,0 1-1 0 0,0-1 1 0 0,1 1 0 0 0,-1 0 0 0 0,0 1-1 0 0,0-1 1 0 0,1 1 0 0 0,-1 0 0 0 0,1-1-1 0 0,-1 2 1 0 0,1-1 0 0 0,0 0-1 0 0,0 1 1 0 0,0-1 0 0 0,0 1 0 0 0,0 0-1 0 0,1 0 1 0 0,-1 0 0 0 0,1 0-27 0 0,-6 8 73 0 0,0-2-32 0 0,0 0 0 0 0,1 1 0 0 0,0-1-1 0 0,1 2 1 0 0,0-1 0 0 0,0 0 0 0 0,1 1-1 0 0,1 0 1 0 0,0 0 0 0 0,0 1 0 0 0,1-1 0 0 0,1 1-1 0 0,0 0 1 0 0,0 0 0 0 0,1-1 0 0 0,1 6-41 0 0,2-13 100 0 0,1-1 1 0 0,0 1 0 0 0,0-1-1 0 0,0 0 1 0 0,1 0 0 0 0,-1 0-1 0 0,1 0 1 0 0,-1 0 0 0 0,1-1-1 0 0,0 1 1 0 0,0-1 0 0 0,0 0 0 0 0,0-1-1 0 0,1 1 1 0 0,-1-1 0 0 0,0 0-1 0 0,1 0 1 0 0,-1 0 0 0 0,1 0-1 0 0,-1-1 1 0 0,1 0 0 0 0,0 0-1 0 0,-1 0 1 0 0,1 0 0 0 0,-1-1-1 0 0,2 0-100 0 0,18-2 478 0 0,-1-1 0 0 0,1-1-1 0 0,-2-2 1 0 0,1 0-1 0 0,-1-1 1 0 0,0-1-1 0 0,0-1 1 0 0,-1-1 0 0 0,14-10-478 0 0,-28 17 90 0 0,185-109 1680 0 0,-152 107-2053 0 0,-29 101-1168 0 0,-11-80 485 0 0,0 0-1 0 0,2 0 1 0 0,0 0-1 0 0,0 0 1 0 0,1 0-1 0 0,1 0 1 0 0,1-1-1 0 0,2 5 967 0 0,16 14-8495 0 0,-16-25 2579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128 324 2457 0 0,'0'0'1747'0'0,"0"0"-833"0"0,0 0-32 0 0,0 0 466 0 0,0 0 398 0 0,0 0 193 0 0,0 0-77 0 0,33 3-234 0 0,102 9-236 0 0,-5-17 1325 0 0,-113 2-2444 0 0,1 0-110 0 0,0 0 0 0 0,-1-1 0 0 0,1 0-1 0 0,-1-2 1 0 0,0 0 0 0 0,-1-1 0 0 0,0-1-1 0 0,0 0 1 0 0,0-1 0 0 0,-1-1 0 0 0,-1 0 0 0 0,1-1-1 0 0,-2 0 1 0 0,0-1 0 0 0,0-1 0 0 0,-1 0-1 0 0,0-1 1 0 0,-1 0 0 0 0,-1-1 0 0 0,-1 0-1 0 0,2-5-162 0 0,-9 17-8 0 0,-1 0 0 0 0,0 0 0 0 0,1 0-1 0 0,-2-1 1 0 0,1 1 0 0 0,0-1 0 0 0,-1 1 0 0 0,1 0-1 0 0,-1-1 1 0 0,0 1 0 0 0,0-1 0 0 0,0 1-1 0 0,-1-1 1 0 0,1 1 0 0 0,-1 0 0 0 0,0-1-1 0 0,0 1 1 0 0,0 0 0 0 0,0 0 0 0 0,-1-1-1 0 0,1 1 1 0 0,-1 0 0 0 0,0 0 0 0 0,0 1-1 0 0,0-1 1 0 0,0 0 0 0 0,0 1 0 0 0,-1-1 0 0 0,1 1-1 0 0,-1 0 1 0 0,1-1 0 0 0,-1 1 0 0 0,0 1-1 0 0,0-1 1 0 0,0 0 0 0 0,0 1 0 0 0,0-1-1 0 0,-1 1 1 0 0,1 0 0 0 0,0 0 0 0 0,-1 0-1 0 0,1 1 1 0 0,0-1 0 0 0,-1 1 0 0 0,-1 0 8 0 0,0 3-93 0 0,-1 0 1 0 0,1 0 0 0 0,-1 1 0 0 0,1 0 0 0 0,0 0-1 0 0,1 0 1 0 0,-1 1 0 0 0,1 0 0 0 0,0-1 0 0 0,0 2-1 0 0,0-1 1 0 0,1 0 0 0 0,-1 1 0 0 0,-1 5 92 0 0,1-6-44 0 0,-24 50-49 0 0,2 1 1 0 0,2 0 0 0 0,3 2-1 0 0,3 0 1 0 0,2 2-1 0 0,2 0 1 0 0,-1 33 92 0 0,-18 211-502 0 0,25-195 188 0 0,-5 0 0 0 0,-12 41 314 0 0,18-120-68 0 0,-2 0-1 0 0,0 0 0 0 0,-2-1 0 0 0,-2-1 1 0 0,0 0-1 0 0,-6 6 69 0 0,13-23 34 0 0,-1 0 1 0 0,0 0-1 0 0,-1-1 0 0 0,0-1 1 0 0,-1 1-1 0 0,0-1 0 0 0,0 0 1 0 0,-1-1-1 0 0,0 0 0 0 0,-1-1 1 0 0,1 0-1 0 0,-1-1 1 0 0,-1 0-1 0 0,1 0 0 0 0,-1-1 1 0 0,-3 0-35 0 0,11-4 64 0 0,0 0 1 0 0,0 0 0 0 0,0 0 0 0 0,-1-1-1 0 0,1 1 1 0 0,0-1 0 0 0,0 0-1 0 0,0 0 1 0 0,-1-1 0 0 0,1 1-1 0 0,0-1 1 0 0,0 0 0 0 0,0 0-1 0 0,0 0 1 0 0,0-1 0 0 0,0 1 0 0 0,1-1-1 0 0,-1 0 1 0 0,0 0 0 0 0,1 0-1 0 0,-1-1 1 0 0,1 1 0 0 0,0-1-1 0 0,0 0 1 0 0,0 0 0 0 0,0 0-1 0 0,0 0 1 0 0,1-1 0 0 0,-1 1 0 0 0,1-1-1 0 0,0 1 1 0 0,0-1 0 0 0,0 0-1 0 0,1 0 1 0 0,-1 0 0 0 0,1 0-1 0 0,0 0 1 0 0,0 0 0 0 0,0 0 0 0 0,1 0-1 0 0,-1 0 1 0 0,1 0 0 0 0,0-3-65 0 0,-2-20 43 0 0,0 0 1 0 0,2 0 0 0 0,1-1 0 0 0,1 1-1 0 0,2 0 1 0 0,0 0 0 0 0,2 1 0 0 0,1-1-1 0 0,1 1 1 0 0,1 1 0 0 0,1-1 0 0 0,2 2-1 0 0,0-1 1 0 0,2 2 0 0 0,0-1 0 0 0,2 2-1 0 0,0 0 1 0 0,1 1 0 0 0,2 1 0 0 0,3-2-44 0 0,-6 6-229 0 0,1 1 1 0 0,1 1 0 0 0,1 0 0 0 0,0 2 0 0 0,0 0 0 0 0,1 1 0 0 0,1 1 0 0 0,21-7 228 0 0,104-15-4339 0 0,-61 25 207 0 0,125-12-7704 0 0,-73-6 11332 0 0,-131 24 791 0 0,22-7-769 0 0,-16-1 4032 0 0,-13 6 4576 0 0,-2 2-4335 0 0,-15 0-3219 0 0,15 1 516 0 0,-10 1-645 0 0,-1 0 0 0 0,0 1 0 0 0,1 0 1 0 0,-1 1-1 0 0,1 1 0 0 0,0 0 0 0 0,0 1 1 0 0,0 0-1 0 0,-4 3-443 0 0,5-2 51 0 0,1 0-1 0 0,0 1 1 0 0,0 0 0 0 0,0 1 0 0 0,1 0-1 0 0,0 1 1 0 0,0 0 0 0 0,1 0 0 0 0,0 1-1 0 0,1 0 1 0 0,0 0 0 0 0,1 1 0 0 0,0 1-1 0 0,0-1 1 0 0,-2 9-51 0 0,7-17 0 0 0,0 0-1 0 0,1 0 1 0 0,0 0-1 0 0,0 1 1 0 0,0-1 0 0 0,0 0-1 0 0,0 1 1 0 0,1-1 0 0 0,-1 0-1 0 0,1 1 1 0 0,0-1 0 0 0,0 0-1 0 0,0 1 1 0 0,1-1-1 0 0,-1 1 1 0 0,1-1 0 0 0,0 0-1 0 0,0 1 1 0 0,0-1 0 0 0,0 0-1 0 0,0 0 1 0 0,1 0-1 0 0,-1 0 1 0 0,1 0 0 0 0,0 0-1 0 0,0 0 1 0 0,0-1 0 0 0,0 1-1 0 0,1-1 1 0 0,-1 1 0 0 0,1-1-1 0 0,-1 0 1 0 0,1 0-1 0 0,0 0 1 0 0,0 0 0 0 0,0-1-1 0 0,0 1 1 0 0,0-1 0 0 0,0 1-1 0 0,0-1 1 0 0,1 0-1 0 0,-1-1 1 0 0,0 1 0 0 0,1 0-1 0 0,-1-1 1 0 0,0 0 0 0 0,1 0 0 0 0,3 0 44 0 0,0 0 1 0 0,-1 0-1 0 0,1-1 1 0 0,-1 0 0 0 0,1-1-1 0 0,-1 1 1 0 0,0-1-1 0 0,0 0 1 0 0,0-1 0 0 0,0 0-1 0 0,0 0 1 0 0,0 0-1 0 0,0 0 1 0 0,-1-1 0 0 0,0 0-1 0 0,0 0 1 0 0,0-1-1 0 0,0 1 1 0 0,-1-1 0 0 0,1 0-1 0 0,-1 0 1 0 0,0-2-45 0 0,74-127-4 0 0,-71 118-290 0 0,10-20-1240 0 0,-1 15-2247 0 0,-8 17 456 0 0,-2 3-2203 0 0,-2 1-2652 0 0</inkml:trace>
  <inkml:trace contextRef="#ctx0" brushRef="#br0" timeOffset="213.763">1124 1093 6401 0 0,'0'0'3290'0'0,"0"0"-1532"0"0,0 0-322 0 0,0 0 306 0 0,0 0 207 0 0,0 0-124 0 0,0 0-426 0 0,0 0-415 0 0,0 0-205 0 0,0 0-113 0 0,0 0-90 0 0,0 0-71 0 0,17-26-109 0 0,51-84-77 0 0,-51 81-188 0 0,2 0-1 0 0,1 2 0 0 0,2 1 1 0 0,0 0-1 0 0,1 2 0 0 0,9-6-130 0 0,-25 23-4 0 0,76-50-687 0 0,-17 43-6637 0 0,-47 21-4116 0 0,-14-3 6104 0 0</inkml:trace>
  <inkml:trace contextRef="#ctx0" brushRef="#br0" timeOffset="480.673">1787 692 4945 0 0,'0'0'2253'0'0,"0"0"-452"0"0,0 0-156 0 0,0 0 83 0 0,0 0-30 0 0,0 0-319 0 0,0 0-416 0 0,0 0-343 0 0,0 0-259 0 0,0 0-162 0 0,-33 22-81 0 0,-100 67-43 0 0,130-88-73 0 0,1 0-1 0 0,-1 0 1 0 0,1 0-1 0 0,-1 0 1 0 0,1 1 0 0 0,0-1-1 0 0,-1 1 1 0 0,1-1-1 0 0,0 1 1 0 0,0 0 0 0 0,0 0-1 0 0,0 0 1 0 0,1 0-1 0 0,-1 0 1 0 0,0 1-1 0 0,1-1 1 0 0,-1 0 0 0 0,1 1-1 0 0,0-1 1 0 0,0 1-1 0 0,0-1 1 0 0,0 1 0 0 0,0 0-1 0 0,1-1 1 0 0,-1 1-1 0 0,1 0-1 0 0,0 5 8 0 0,-1-4-8 0 0,1 1 0 0 0,0-1 0 0 0,0 1 0 0 0,0-1 0 0 0,0 0 0 0 0,1 1-1 0 0,0-1 1 0 0,0 0 0 0 0,0 0 0 0 0,0 1 0 0 0,1-1 0 0 0,-1 0-1 0 0,1 0 1 0 0,0-1 0 0 0,0 1 0 0 0,1 0 0 0 0,-1-1 0 0 0,1 1 0 0 0,0-1-1 0 0,0 1 1 0 0,0-1 0 0 0,0 0 0 0 0,0-1 0 0 0,1 1 0 0 0,-1-1 0 0 0,1 1-1 0 0,0-1 1 0 0,0 0 0 0 0,0 0 0 0 0,0-1 0 0 0,0 1 0 0 0,0-1-1 0 0,0 0 1 0 0,0 0 0 0 0,2 0 0 0 0,16 4-156 0 0,-1-1-1 0 0,1-1 1 0 0,0-1 0 0 0,0-1-1 0 0,1-1 1 0 0,-1-1 0 0 0,0 0-1 0 0,0-2 1 0 0,-1-1 0 0 0,8-2 156 0 0,51-19-4156 0 0,-3-8-5157 0 0,-61 25 6516 0 0</inkml:trace>
  <inkml:trace contextRef="#ctx0" brushRef="#br0" timeOffset="812.408">2083 913 520 0 0,'0'0'1659'0'0,"0"0"-529"0"0,0 0-169 0 0,0 0 309 0 0,0 0 345 0 0,0 0 224 0 0,0 0-3 0 0,0 0-206 0 0,0 0-194 0 0,0 0-151 0 0,0 0-87 0 0,0 0-16 0 0,33 11-18 0 0,101 31-49 0 0,-130-40-1033 0 0,0-1-1 0 0,0 0 1 0 0,0 0-1 0 0,0 0 0 0 0,0 0 1 0 0,0-1-1 0 0,0 1 1 0 0,0-1-1 0 0,0 0 1 0 0,0-1-1 0 0,0 1 1 0 0,0-1-1 0 0,0 1 1 0 0,0-1-1 0 0,0-1 0 0 0,0 1 1 0 0,0 0-1 0 0,-1-1 1 0 0,2 0-82 0 0,8-4 358 0 0,4 0-158 0 0,-1 0 0 0 0,0-1 0 0 0,0-1 0 0 0,-1 0 0 0 0,0-1 0 0 0,0-1 0 0 0,-1 0 0 0 0,0-1 0 0 0,-1-1 0 0 0,-1 0 0 0 0,1 0 0 0 0,-2-2 0 0 0,0 1 0 0 0,-1-1 0 0 0,0-1 0 0 0,-1 0 0 0 0,0 0-1 0 0,-1-1 1 0 0,3-9-200 0 0,-10 21-27 0 0,0 1-1 0 0,-1 0 0 0 0,1 0 0 0 0,0-1 0 0 0,-1 1 0 0 0,0 0 0 0 0,0 0 0 0 0,0-1 1 0 0,0 1-1 0 0,0 0 0 0 0,-1-1 0 0 0,1 1 0 0 0,-1 0 0 0 0,0 0 0 0 0,0 0 0 0 0,0-1 0 0 0,0 1 1 0 0,-1 0-1 0 0,1 1 0 0 0,-1-1 0 0 0,0 0 0 0 0,0 0 0 0 0,0 1 0 0 0,0-1 0 0 0,0 1 1 0 0,-1-1-1 0 0,1 1 0 0 0,-1 0 0 0 0,1 0 0 0 0,-1 0 0 0 0,0 0 0 0 0,0 1 0 0 0,0-1 0 0 0,0 1 1 0 0,0 0-1 0 0,0 0 0 0 0,0 0 0 0 0,0 0 0 0 0,-1 0 0 0 0,1 1 0 0 0,0-1 0 0 0,-1 1 1 0 0,-2 0 27 0 0,-10 0-95 0 0,0 0 1 0 0,0 1-1 0 0,1 1 1 0 0,-1 1-1 0 0,0 0 1 0 0,1 1-1 0 0,0 0 1 0 0,0 2-1 0 0,0 0 1 0 0,1 0 0 0 0,-1 1-1 0 0,2 1 1 0 0,-1 0-1 0 0,1 1 1 0 0,0 1-1 0 0,1 0 1 0 0,0 0-1 0 0,1 1 1 0 0,0 1-1 0 0,0 0 1 0 0,2 0 0 0 0,-1 1-1 0 0,0 3 95 0 0,2-8-81 0 0,1 1-1 0 0,0 0 1 0 0,1 0-1 0 0,0 0 1 0 0,0 1-1 0 0,1 0 1 0 0,0 0-1 0 0,1 0 1 0 0,0 1-1 0 0,1-1 1 0 0,0 1-1 0 0,1 0 1 0 0,0 0-1 0 0,0 0 1 0 0,1 0-1 0 0,1 0 1 0 0,0 0-1 0 0,0 0 1 0 0,1 0-1 0 0,0 1 1 0 0,1-2-1 0 0,1 1 1 0 0,0 0-1 0 0,0 0 1 0 0,1-1-1 0 0,0 1 1 0 0,5 7 81 0 0,3-3-67 0 0,1-2-1 0 0,0 1 1 0 0,1-2 0 0 0,0 0 0 0 0,1-1 0 0 0,1 0 0 0 0,0-1 0 0 0,0-1 0 0 0,0 0 0 0 0,1-1 0 0 0,1-1 0 0 0,-1-1-1 0 0,1 0 1 0 0,17 2 67 0 0,116 16-2634 0 0,-4-20-6591 0 0,-109-4 2050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22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0,'0'0'0'0'0,"0"0"0"0"0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2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1 644 0 0 0,'0'0'404'0'0,"0"0"324"0"0,0 0-44 0 0,0 0 195 0 0,0 0 404 0 0,0 0 275 0 0,0 0-6 0 0,0 0-258 0 0,0 0-329 0 0,0 0-229 0 0,0 0-97 0 0,11-3-12 0 0,201-30 3918 0 0,176-44 561 0 0,143-57-5106 0 0,-41 9 410 0 0,49 18-134 0 0,-443 92-216 0 0,-86 12 2327 0 0,-66-8-2427 0 0,-31 4-547 0 0,58 6 613 0 0,1-1 0 0 0,1-2 0 0 0,-1-1 0 0 0,0 0 0 0 0,1-3 0 0 0,0 0 0 0 0,1-1 0 0 0,0-2 0 0 0,0-1 0 0 0,1 0 0 0 0,1-2 0 0 0,-5-5-26 0 0,-8 0 234 0 0,37 43-858 0 0,5 589 116 0 0,-9-573 521 0 0,4-39 50 0 0,0-1 70 0 0,0 0 50 0 0,0 0 89 0 0,0 0 57 0 0,0 0-5 0 0,1-23 674 0 0,4 9-962 0 0,1 0 1 0 0,0 0 0 0 0,1 1 0 0 0,1 0-1 0 0,0 0 1 0 0,0 1 0 0 0,1 0 0 0 0,1 0-1 0 0,3-3-36 0 0,7-8 28 0 0,70-81 61 0 0,5 4 0 0 0,9 0-89 0 0,-97 93-373 0 0,121-108-348 0 0,-70 72-9689 0 0,-53 42-1200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1 226 6401 0 0,'0'0'3633'0'0,"0"0"-2054"0"0,0 0-937 0 0,0 0-242 0 0,0 0 162 0 0,0 0 337 0 0,0 0 276 0 0,0 0 106 0 0,0 0-43 0 0,0 0-141 0 0,34-4-186 0 0,110-14-169 0 0,0-26 279 0 0,-76 19-764 0 0,180-61 496 0 0,-80 42-1863 0 0,-165 44 483 0 0,29-4-71 0 0,-24 6-3025 0 0,-5 4-4804 0 0,-3-3 621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19:07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525 546 4561 0 0,'0'0'1662'0'0,"0"0"-734"0"0,0 0-203 0 0,0 0 240 0 0,0 0 308 0 0,0 0 210 0 0,0 0-28 0 0,0 0-243 0 0,0 0-291 0 0,0 0-260 0 0,0 0-213 0 0,-3-3-129 0 0,-6-9 1529 0 0,25 52 250 0 0,-9 18-1524 0 0,-2 0 0 0 0,-3 1 0 0 0,-2-1 1 0 0,-4 8-575 0 0,-41 242 500 0 0,21-138-348 0 0,51-170-110 0 0,-7-2 103 0 0,0-1-1 0 0,1 0 1 0 0,-1-2-1 0 0,-1 0 0 0 0,1-2 1 0 0,-1 0-1 0 0,0-1 1 0 0,10-6-145 0 0,106-35 291 0 0,49 38-2220 0 0,-153-2-1901 0 0,-14-3-5577 0 0,-16 16 9231 0 0,4-4-9479 0 0</inkml:trace>
  <inkml:trace contextRef="#ctx0" brushRef="#br0" timeOffset="2419.909">1455 549 4745 0 0,'0'0'2642'0'0,"0"0"-1258"0"0,0 0-365 0 0,0 0 31 0 0,0 0 141 0 0,0 0 88 0 0,0 0-89 0 0,0 0-135 0 0,0 0-136 0 0,0 0-116 0 0,0 0-120 0 0,12-13-84 0 0,40-39-71 0 0,22 14 1355 0 0,-57 33-1723 0 0,1 1 0 0 0,-1 0 0 0 0,1 1 0 0 0,-1 1 0 0 0,1 0 0 0 0,0 2 0 0 0,0 0 0 0 0,12 2-160 0 0,-24-2 4 0 0,0 0 1 0 0,-1 1-1 0 0,1 0 0 0 0,-1 0 0 0 0,1 0 1 0 0,-1 0-1 0 0,0 1 0 0 0,1 0 0 0 0,-1 0 1 0 0,0 0-1 0 0,0 1 0 0 0,0-1 1 0 0,0 1-1 0 0,-1 1 0 0 0,1-1 0 0 0,-1 0 1 0 0,0 1-1 0 0,0 0 0 0 0,0 0 0 0 0,0 1 1 0 0,-1-1-1 0 0,0 1 0 0 0,0-1 1 0 0,0 1-1 0 0,0 0 0 0 0,-1 0 0 0 0,0 0 1 0 0,0 0-1 0 0,0 1 0 0 0,-1-1 0 0 0,1 1 1 0 0,-1-1-1 0 0,-1 1 0 0 0,1-1 0 0 0,-1 1-4 0 0,-2 13 1 0 0,-2 0-1 0 0,0 0 1 0 0,-1 0-1 0 0,-1 0 1 0 0,-1-1-1 0 0,-1 0 1 0 0,0 0-1 0 0,-1-1 1 0 0,-1 0-1 0 0,0-1 1 0 0,-2 0-1 0 0,0 0 1 0 0,0-2-1 0 0,-1 1 1 0 0,-1-2-1 0 0,-1 1 1 0 0,0-2-1 0 0,-7 5 0 0 0,-55 60 59 0 0,76-76-67 0 0,1 0 0 0 0,-1 0 0 0 0,1 0 0 0 0,-1 0-1 0 0,1 0 1 0 0,0 0 0 0 0,0 0 0 0 0,-1 0-1 0 0,1 0 1 0 0,0 0 0 0 0,0 1 0 0 0,0-1-1 0 0,0 0 1 0 0,0 0 0 0 0,1 0 0 0 0,-1 0-1 0 0,0 0 1 0 0,0 0 0 0 0,1 0 0 0 0,-1 0 0 0 0,1 0-1 0 0,-1 0 1 0 0,0 0 0 0 0,1 0 0 0 0,0 0-1 0 0,-1 0 1 0 0,1-1 0 0 0,0 1 0 0 0,-1 0-1 0 0,1 0 1 0 0,0-1 0 0 0,0 1 0 0 0,0 0-1 0 0,0-1 1 0 0,-1 1 0 0 0,1-1 0 0 0,0 1-1 0 0,0-1 1 0 0,0 1 0 0 0,0-1 0 0 0,0 0 0 0 0,0 1-1 0 0,1-1 1 0 0,-1 0 0 0 0,0 0 0 0 0,0 0-1 0 0,0 0 1 0 0,0 0 0 0 0,0 0 0 0 0,0 0-1 0 0,0 0 1 0 0,0 0 0 0 0,0-1 0 0 0,0 1-1 0 0,0 0 1 0 0,0-1 0 0 0,0 1 0 0 0,0 0 0 0 0,0-1-1 0 0,1 0 9 0 0,6 2 41 0 0,104 9 214 0 0,-82-9-201 0 0,0 1-1 0 0,1 2 1 0 0,-2 1-1 0 0,1 1 1 0 0,-1 1-1 0 0,23 10-53 0 0,-48-16 28 0 0,-1 0 0 0 0,1 0-1 0 0,0 1 1 0 0,-1-1 0 0 0,0 1 0 0 0,1 0-1 0 0,-1 0 1 0 0,0 1 0 0 0,0-1 0 0 0,0 1-1 0 0,0-1 1 0 0,0 1 0 0 0,-1 0 0 0 0,1 0-1 0 0,-1 0 1 0 0,0 0 0 0 0,0 1 0 0 0,0-1-1 0 0,0 1 1 0 0,0-1 0 0 0,-1 1 0 0 0,0-1-1 0 0,0 1 1 0 0,0 0 0 0 0,0 0 0 0 0,0-1-1 0 0,-1 1 1 0 0,1 0 0 0 0,-1 0 0 0 0,0 0-1 0 0,-1 0 1 0 0,1 0 0 0 0,-1 0 0 0 0,1-1-1 0 0,-1 1 1 0 0,0 0 0 0 0,0 0 0 0 0,-1-1-1 0 0,1 1 1 0 0,-1-1 0 0 0,0 1 0 0 0,-2 2-28 0 0,-8 9 37 0 0,-1 0-1 0 0,0-1 1 0 0,-1 0 0 0 0,-1-1 0 0 0,0-1 0 0 0,-1 0 0 0 0,0-1 0 0 0,-1-1 0 0 0,0 0-1 0 0,-1-2 1 0 0,0 0 0 0 0,0-1 0 0 0,-1 0 0 0 0,0-2 0 0 0,0 0 0 0 0,0-1 0 0 0,-19 1-37 0 0,27-3-229 0 0,0 0 1 0 0,-1-1 0 0 0,1-1 0 0 0,0 0 0 0 0,-1 0 0 0 0,1-1 0 0 0,0-1 0 0 0,-1 0 0 0 0,1 0 0 0 0,0-1 0 0 0,0-1 0 0 0,1 0 0 0 0,-2-1 228 0 0,2-16-4510 0 0,34-8-7476 0 0,-16 21 7064 0 0</inkml:trace>
  <inkml:trace contextRef="#ctx0" brushRef="#br0" timeOffset="2763.469">2734 435 2184 0 0,'0'0'1041'0'0,"0"0"-117"0"0,0 0 209 0 0,0 0 388 0 0,0 0 286 0 0,-31 10 67 0 0,-100 34-239 0 0,49 6 192 0 0,67-36-1474 0 0,0 0-281 0 0,0 1 0 0 0,1 0-1 0 0,0 1 1 0 0,1 0 0 0 0,1 1 0 0 0,1 0 0 0 0,1 1 0 0 0,0 0-1 0 0,1 1 1 0 0,1 0 0 0 0,1 0 0 0 0,0 1 0 0 0,2 0-1 0 0,0 0 1 0 0,1 0 0 0 0,1 1 0 0 0,1-1 0 0 0,1 1 0 0 0,1 0-1 0 0,2 17-71 0 0,0-27 62 0 0,1 0 1 0 0,1 0-1 0 0,0-1 0 0 0,0 1 0 0 0,1-1 0 0 0,0 0 0 0 0,1 0 0 0 0,0-1 0 0 0,0 1 0 0 0,1-1 0 0 0,0-1 1 0 0,1 0-1 0 0,0 0 0 0 0,0 0 0 0 0,1-1 0 0 0,0 0 0 0 0,0 0 0 0 0,1-1 0 0 0,-1-1 0 0 0,1 0 0 0 0,1 0 0 0 0,-1-1 1 0 0,1 0-1 0 0,-1 0 0 0 0,1-1 0 0 0,0-1 0 0 0,0 0 0 0 0,1-1 0 0 0,-1 0 0 0 0,0 0 0 0 0,0-1 0 0 0,11-2-62 0 0,-4 4 406 0 0,0-2 0 0 0,1 0-1 0 0,-1-2 1 0 0,0 0 0 0 0,1 0-1 0 0,-1-2 1 0 0,17-5-406 0 0,-21 5 170 0 0,-1 0-1 0 0,0-1 1 0 0,0 0 0 0 0,0-1 0 0 0,0 0-1 0 0,-1-1 1 0 0,0-1 0 0 0,-1 0 0 0 0,1 0 0 0 0,-2-1-1 0 0,1 0 1 0 0,-1-1 0 0 0,0-1 0 0 0,-1 1-1 0 0,-1-1 1 0 0,0-1 0 0 0,0 0 0 0 0,-1 0 0 0 0,0 0-1 0 0,-1-1 1 0 0,-1 0 0 0 0,0 0 0 0 0,0 0-1 0 0,-2-1 1 0 0,1 1 0 0 0,-2-2-170 0 0,-1 2 16 0 0,0 0-1 0 0,-1 0 1 0 0,0 0 0 0 0,-2 0 0 0 0,1 0-1 0 0,-1 0 1 0 0,-1 1 0 0 0,-1-1-1 0 0,1 0 1 0 0,-2 1 0 0 0,0 0-1 0 0,0 0 1 0 0,-1 1 0 0 0,-1-1 0 0 0,0 1-1 0 0,0 1 1 0 0,-1-1 0 0 0,-5-3-16 0 0,1 1-174 0 0,-1 0 1 0 0,-1 2 0 0 0,0 0-1 0 0,-1 0 1 0 0,0 1 0 0 0,0 1-1 0 0,-1 1 1 0 0,0 0-1 0 0,-1 1 1 0 0,1 0 0 0 0,-1 2-1 0 0,-1 0 1 0 0,1 1 0 0 0,-1 1-1 0 0,0 0 1 0 0,0 1-1 0 0,1 1 1 0 0,-1 1 0 0 0,0 1-1 0 0,-14 2 174 0 0,-63 23-4406 0 0,37 4-3045 0 0,29-11-2483 0 0</inkml:trace>
  <inkml:trace contextRef="#ctx0" brushRef="#br0" timeOffset="4982.26">105 52 1432 0 0,'0'0'748'0'0,"0"0"246"0"0,0 0 536 0 0,0 0 531 0 0,0 0 291 0 0,0 0-69 0 0,0 0-352 0 0,0 0-415 0 0,0 0-365 0 0,0 0-315 0 0,0 0-238 0 0,0 0-134 0 0,0 0-75 0 0,-2 8-38 0 0,-14 59 636 0 0,27 88 487 0 0,7-48-1240 0 0,-4 1 0 0 0,-6 1 0 0 0,-4 59-234 0 0,-4-8 142 0 0,-8-1 0 0 0,-23 121-142 0 0,20-205 74 0 0,-3-1-1 0 0,-4-1 0 0 0,-3-1 1 0 0,-9 17-74 0 0,29-89 13 0 0,1 0 1 0 0,-1 0 0 0 0,1 1-1 0 0,-1-1 1 0 0,1 0 0 0 0,-1 1 0 0 0,1-1-1 0 0,0 0 1 0 0,-1 1 0 0 0,1-1-1 0 0,0 0 1 0 0,-1 1 0 0 0,1-1-1 0 0,0 1 1 0 0,-1-1 0 0 0,1 1-1 0 0,0-1 1 0 0,0 1 0 0 0,0-1-1 0 0,-1 1 1 0 0,1-1 0 0 0,0 1-1 0 0,0-1 1 0 0,0 1 0 0 0,0-1-1 0 0,0 1 1 0 0,0 0 0 0 0,0-1-1 0 0,0 1 1 0 0,0-1 0 0 0,0 1-1 0 0,0-1 1 0 0,0 1 0 0 0,1-1-1 0 0,-1 1 1 0 0,0-1 0 0 0,0 1-1 0 0,0-1 1 0 0,1 1 0 0 0,-1-1-1 0 0,0 1 1 0 0,1-1 0 0 0,-1 0 0 0 0,0 1-1 0 0,1-1 1 0 0,-1 1 0 0 0,1-1-1 0 0,-1 0 1 0 0,1 1 0 0 0,-1-1-1 0 0,0 0 1 0 0,1 0 0 0 0,-1 1-1 0 0,1-1 1 0 0,-1 0 0 0 0,1 0-1 0 0,-1 0 1 0 0,1 0 0 0 0,0 1-14 0 0,37-13 115 0 0,0 2 1 0 0,1 1-1 0 0,0 2 1 0 0,0 2-1 0 0,3 2-115 0 0,48-8 55 0 0,329-29-19 0 0,29-3-12 0 0,561-14-74 0 0,-952 56 48 0 0,308-10-76 0 0,49-21 78 0 0,-72-27 31 0 0,-272 49 1 0 0,-70 10 5 0 0,1 0 0 0 0,-1 0 0 0 0,0 0 0 0 0,1 0 0 0 0,-1 0 0 0 0,1 0 0 0 0,-1 0 0 0 0,0 0 0 0 0,1 0 0 0 0,-1 0 0 0 0,1 0 0 0 0,-1 0 0 0 0,1 0 0 0 0,-1 0 0 0 0,0 0 0 0 0,1 0 0 0 0,-1 0 0 0 0,1 0 0 0 0,-1-1 0 0 0,0 1 0 0 0,1 0 0 0 0,-1 0 0 0 0,0-1 0 0 0,1 1 0 0 0,-1 0 0 0 0,0 0 0 0 0,1-1 0 0 0,-1 1 0 0 0,0 0 0 0 0,0-1 0 0 0,1 1 0 0 0,-1 0 0 0 0,0-1 0 0 0,0 1 0 0 0,1 0 0 0 0,-1-1 0 0 0,0 1 0 0 0,0-1 0 0 0,0 1 0 0 0,0-1 0 0 0,0 1 0 0 0,0 0 0 0 0,0-1 0 0 0,0 1 0 0 0,0-1 0 0 0,0 1 0 0 0,0 0 0 0 0,0-1 0 0 0,0 1 0 0 0,0-1 0 0 0,0 1 0 0 0,0-1 0 0 0,0 1 0 0 0,-1 0 0 0 0,1-1 0 0 0,0 1-37 0 0,-1-13-260 0 0,-18-252 570 0 0,10 172-243 0 0,-5 0-1 0 0,-19-68-66 0 0,-17-110 104 0 0,14-82-37 0 0,30 173 26 0 0,-7 154-82 0 0,13 26-6 0 0,0 0 1 0 0,0 0-5 0 0,0 0-22 0 0,0 0 7 0 0,-130 3-647 0 0,-96 9 554 0 0,-782 6-77 0 0,340-7 104 0 0,338 26-68 0 0,10 25 41 0 0,13 4 119 0 0,109-58 535 0 0,138-12-423 0 0,60 4-123 0 0,0 0 37 0 0,0 0-29 0 0,0 0-53 0 0,0 0 12 0 0,0 0-7 0 0,0 0-33 0 0,0 0-20 0 0,0 0-62 0 0,13-10-5865 0 0,-5 6-2145 0 0,-4 3-2724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3:33.1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0 5753 0 0,'0'0'4437'0'0,"0"0"-2822"0"0,0 0-1195 0 0,0 0-293 0 0,0 0 102 0 0,0 0 339 0 0,0 0 291 0 0,0 0 128 0 0,0 0-32 0 0,0 0-113 0 0,0 0-109 0 0,3 10-53 0 0,24 176 1417 0 0,-38 100-1404 0 0,0-180-1196 0 0,11-61-7242 0 0,5-54 822 0 0,-1 4 4130 0 0,0-3-238 0 0</inkml:trace>
  <inkml:trace contextRef="#ctx0" brushRef="#br0" timeOffset="500.872">0 269 10810 0 0,'0'0'1181'0'0,"0"0"-532"0"0,0 0-54 0 0,0 0 409 0 0,0 0 336 0 0,0 0 62 0 0,0 0-166 0 0,0 0-282 0 0,37-1-278 0 0,121-3-191 0 0,-27-18 97 0 0,43-22 78 0 0,-26 6-2710 0 0,-51 14-6176 0 0,-71 17-2912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64 12515 0 0,'0'0'541'0'0,"0"0"-173"0"0,0 0 16 0 0,0 0 336 0 0,0 0 355 0 0,0 0 204 0 0,0 0-92 0 0,0 0-323 0 0,0 0-333 0 0,0 0-292 0 0,0 0-180 0 0,-6 1-78 0 0,4 0 19 0 0,0 0 1 0 0,0-1-1 0 0,0 1 1 0 0,0 0-1 0 0,0 0 0 0 0,0 0 1 0 0,0 0-1 0 0,0 1 1 0 0,0-1-1 0 0,1 0 0 0 0,-1 1 1 0 0,0-1-1 0 0,1 1 1 0 0,-1 0-1 0 0,1-1 0 0 0,0 1 1 0 0,0 0-1 0 0,-1 0 1 0 0,1 0-1 0 0,1 0 0 0 0,-1 0 1 0 0,0 0-1 0 0,0 0 1 0 0,1 0-1 0 0,-1 1 0 0 0,1-1 1 0 0,-1 0-1 0 0,1 0 1 0 0,0 0-1 0 0,0 1 0 0 0,0-1 1 0 0,0 0-1 0 0,1 2 0 0 0,-6 181 774 0 0,7-179-732 0 0,-1 0 0 0 0,1-1 0 0 0,0 1 0 0 0,1 0 0 0 0,-1-1 0 0 0,1 1 0 0 0,0-1 0 0 0,1 0 1 0 0,-1 0-1 0 0,1 0 0 0 0,0-1 0 0 0,0 1 0 0 0,0-1 0 0 0,1 0 0 0 0,-1 0 0 0 0,1-1 0 0 0,0 1 0 0 0,0-1 1 0 0,0 0-1 0 0,1 0 0 0 0,-1-1 0 0 0,1 1 0 0 0,0-1 0 0 0,-1-1 0 0 0,1 1 0 0 0,0-1 0 0 0,0 0 0 0 0,0 0 1 0 0,0-1-1 0 0,0 1 0 0 0,0-1 0 0 0,0-1 0 0 0,0 1 0 0 0,0-1 0 0 0,0 0 0 0 0,0-1 0 0 0,0 1 0 0 0,0-1 0 0 0,0 0 1 0 0,-1-1-1 0 0,1 1 0 0 0,-1-1 0 0 0,0 0 0 0 0,0 0 0 0 0,0-1 0 0 0,2-1-42 0 0,17-14 250 0 0,0-1-1 0 0,-1-1 0 0 0,-2-1 1 0 0,0-1-1 0 0,-1-1 1 0 0,16-26-250 0 0,-27 38 58 0 0,-5 5-8 0 0,-4 8-60 0 0,1-1 0 0 0,-1 1 0 0 0,0-1 0 0 0,0 0 1 0 0,0 1-1 0 0,1-1 0 0 0,-1 0 0 0 0,0 1 0 0 0,1-1 0 0 0,-1 0 0 0 0,0 1 0 0 0,1-1 1 0 0,-1 0-1 0 0,0 0 0 0 0,1 1 0 0 0,-1-1 0 0 0,0 0 0 0 0,1 0 0 0 0,-1 0 1 0 0,1 0-1 0 0,-1 1 0 0 0,1-1 0 0 0,-1 0 0 0 0,0 0 0 0 0,1 0 0 0 0,-1 0 1 0 0,1 0-1 0 0,-1 0 0 0 0,1 0 0 0 0,-1 0 0 0 0,1 0 0 0 0,-1 0 0 0 0,0-1 1 0 0,1 1-1 0 0,-1 0 0 0 0,1 0 0 0 0,-1 0 0 0 0,0 0 0 0 0,1-1 0 0 0,-1 1 1 0 0,1 0-1 0 0,-1 0 0 0 0,0-1 0 0 0,1 1 0 0 0,-1 0 0 0 0,0-1 0 0 0,0 1 0 0 0,1 0 1 0 0,-1-1-1 0 0,0 1 0 0 0,0 0 0 0 0,1-1 0 0 0,-1 1 0 0 0,0-1 0 0 0,0 1 1 0 0,0 0-1 0 0,0-1 0 0 0,0 1 0 0 0,1-1 0 0 0,-1 1 0 0 0,0-1 0 0 0,0 1 1 0 0,0 0-1 0 0,0-1 0 0 0,0 1 0 0 0,0-1 0 0 0,0 1 0 0 0,-1-1 0 0 0,1 1 10 0 0,2 9-2 0 0,0 1 0 0 0,1 0 0 0 0,0-1 0 0 0,0 1 0 0 0,1-1-1 0 0,0 0 1 0 0,1 0 0 0 0,0 0 0 0 0,0-1 0 0 0,1 0 0 0 0,0 0-1 0 0,1 0 1 0 0,0-1 0 0 0,0 0 0 0 0,0 0 0 0 0,1 0 0 0 0,0-1 0 0 0,0-1-1 0 0,0 1 1 0 0,1-1 0 0 0,0-1 0 0 0,0 1 0 0 0,0-1 0 0 0,1-1-1 0 0,-1 0 1 0 0,9 1 2 0 0,-7-4 139 0 0,1 0 1 0 0,-1-1-1 0 0,0 0 0 0 0,1-1 0 0 0,-1 0 0 0 0,0-1 0 0 0,0-1 0 0 0,0 1 0 0 0,0-2 0 0 0,-1 1 0 0 0,0-1 1 0 0,0-1-1 0 0,0 0 0 0 0,0-1 0 0 0,-1 1 0 0 0,0-2 0 0 0,-1 1 0 0 0,4-5-139 0 0,7-8 61 0 0,-1 0 0 0 0,-1-1 0 0 0,-1 0 0 0 0,-1-2 0 0 0,-1 0 1 0 0,-1 0-1 0 0,4-11-61 0 0,-6 15-415 0 0,3-6-985 0 0,-11 17-3417 0 0,-2 0-3752 0 0,-1 8-2496 0 0</inkml:trace>
  <inkml:trace contextRef="#ctx0" brushRef="#br0" timeOffset="312.792">1235 358 8418 0 0,'0'0'2262'0'0,"0"0"-214"0"0,0 0-226 0 0,0 0-134 0 0,0 0-212 0 0,0 0-287 0 0,0 0-302 0 0,0 0-241 0 0,30-34-187 0 0,92-108-133 0 0,-119 140-310 0 0,0 0 0 0 0,0-1 1 0 0,-1 1-1 0 0,1-1 0 0 0,-1 0 1 0 0,1 0-1 0 0,-1 1 1 0 0,0-1-1 0 0,0-1 0 0 0,0 1 1 0 0,-1 0-1 0 0,1 0 1 0 0,-1-1-1 0 0,0 1 0 0 0,0-1 1 0 0,0 1-1 0 0,0-1 0 0 0,-1 1 1 0 0,1-1-1 0 0,-1 0 1 0 0,0-1-17 0 0,-1-6 78 0 0,2 7-78 0 0,-1 0 0 0 0,0 1 0 0 0,0-1 0 0 0,0 0 0 0 0,0 0 0 0 0,-1 1 0 0 0,1-1 0 0 0,-1 0 0 0 0,0 1 0 0 0,0-1-1 0 0,0 1 1 0 0,-1-1 0 0 0,1 1 0 0 0,-1-1 0 0 0,0 1 0 0 0,0 0 0 0 0,0 0 0 0 0,0 0 0 0 0,-1 0 0 0 0,1 0 0 0 0,-1 0 0 0 0,0 1 0 0 0,1-1 0 0 0,-1 1-1 0 0,0 0 1 0 0,-1 0 0 0 0,1 0 0 0 0,0 0 0 0 0,-1 1 0 0 0,1-1 0 0 0,-1 1 0 0 0,1 0 0 0 0,-1 0 0 0 0,1 0 0 0 0,-1 0 0 0 0,-1 1 0 0 0,-1-1-32 0 0,0 1 0 0 0,-1 0 1 0 0,1 0-1 0 0,-1 1 0 0 0,1 0 1 0 0,-1 0-1 0 0,1 1 0 0 0,0 0 1 0 0,0 0-1 0 0,0 0 0 0 0,0 1 1 0 0,0 0-1 0 0,0 0 0 0 0,1 0 1 0 0,0 1-1 0 0,-1-1 0 0 0,1 1 1 0 0,0 1-1 0 0,1-1 0 0 0,-1 1 1 0 0,1 0-1 0 0,0 0 0 0 0,-1 1 32 0 0,-3 2-17 0 0,1 1 0 0 0,0 0 0 0 0,0 0-1 0 0,0 1 1 0 0,1 0 0 0 0,1 0-1 0 0,0 0 1 0 0,0 1 0 0 0,1-1 0 0 0,0 1-1 0 0,1 0 1 0 0,0 1 0 0 0,1-1-1 0 0,0 0 1 0 0,1 1 0 0 0,0-1 0 0 0,1 1-1 0 0,0-1 1 0 0,1 1 0 0 0,0-1-1 0 0,1 1 1 0 0,0-1 0 0 0,1 0 0 0 0,0 0-1 0 0,1 0 1 0 0,0 0 0 0 0,1 1 17 0 0,6 0-75 0 0,0 0 1 0 0,0-1-1 0 0,2 0 1 0 0,-1-1-1 0 0,1 0 1 0 0,1-1-1 0 0,0 0 1 0 0,0-1-1 0 0,0-1 1 0 0,1 0-1 0 0,0-1 1 0 0,1-1-1 0 0,-1 0 1 0 0,1-1-1 0 0,0-1 1 0 0,4 0 74 0 0,96 12-9160 0 0,-89-14-934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5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 10986 0 0,'0'0'2921'0'0,"0"0"-1630"0"0,0 0-658 0 0,0 0-103 0 0,0 0 162 0 0,0 0 175 0 0,0 0 30 0 0,0 0-88 0 0,-5 35-123 0 0,-13 113-146 0 0,20-25 225 0 0,50 240-97 0 0,-40-276-3780 0 0,-12-82 2059 0 0,2-1-1980 0 0,-1-4-5997 0 0,-1-3 2973 0 0</inkml:trace>
  <inkml:trace contextRef="#ctx0" brushRef="#br0" timeOffset="391.439">273 351 8434 0 0,'0'0'2038'0'0,"0"0"-422"0"0,0 0-220 0 0,-33 20-82 0 0,-101 65-14 0 0,61-32 833 0 0,45-26-1014 0 0,28-26-1108 0 0,-1-1 1 0 0,1 1-1 0 0,-1-1 1 0 0,1 1-1 0 0,0-1 1 0 0,-1 1-1 0 0,1-1 1 0 0,0 1-1 0 0,0-1 1 0 0,-1 1-1 0 0,1-1 1 0 0,0 1-1 0 0,0 0 0 0 0,0-1 1 0 0,0 1-1 0 0,0-1 1 0 0,0 1-1 0 0,0 0 1 0 0,0-1-1 0 0,0 1 1 0 0,0-1-1 0 0,0 1 1 0 0,0 0-1 0 0,0-1 1 0 0,0 1-1 0 0,0-1 0 0 0,1 1 1 0 0,-1-1-1 0 0,0 1 1 0 0,0 0-1 0 0,1-1 1 0 0,-1 1-1 0 0,0-1 1 0 0,1 1-1 0 0,-1-1 1 0 0,1 0-1 0 0,-1 1 1 0 0,1-1-1 0 0,-1 1 0 0 0,0-1 1 0 0,1 0-1 0 0,-1 1 1 0 0,1-1-1 0 0,0 0 1 0 0,-1 0-1 0 0,1 1 1 0 0,-1-1-1 0 0,1 0 1 0 0,-1 0-1 0 0,1 0 0 0 0,0 0 1 0 0,-1 0-1 0 0,1 0 1 0 0,-1 0-1 0 0,1 0 1 0 0,0 0-1 0 0,-1 0 1 0 0,1 0-1 0 0,-1 0 1 0 0,1 0-12 0 0,36 2 582 0 0,-1-1 1 0 0,0-2-1 0 0,0-2 0 0 0,33-6-582 0 0,-33 3 504 0 0,-1 2 0 0 0,1 1 0 0 0,0 2 0 0 0,36 4-504 0 0,-65-1 34 0 0,-1 1 0 0 0,0 0 0 0 0,1 0 0 0 0,-2 1 1 0 0,1 0-1 0 0,0 0 0 0 0,-1 0 0 0 0,1 0 1 0 0,-1 1-1 0 0,-1 0 0 0 0,1 0 0 0 0,0 0 1 0 0,-1 1-1 0 0,0 0 0 0 0,-1-1 0 0 0,1 1 1 0 0,-1 1-1 0 0,0-1 0 0 0,-1 0 0 0 0,2 6-34 0 0,2 0 2 0 0,59 69-108 0 0,-24-70-3059 0 0,-27-11-1927 0 0,0 0-4849 0 0,-10 0 3176 0 0</inkml:trace>
  <inkml:trace contextRef="#ctx0" brushRef="#br0" timeOffset="1140.29">162 347 0 0 0,'0'0'1086'0'0,"0"0"582"0"0,0 0 212 0 0,0 0 13 0 0,0 0-57 0 0,0 0-84 0 0,0 0-98 0 0,5-3-137 0 0,112-61 5940 0 0,14-17-6718 0 0,-94 48-1994 0 0,-26 22-1886 0 0,1 1-3621 0 0,-6 6-3562 0 0</inkml:trace>
  <inkml:trace contextRef="#ctx0" brushRef="#br0" timeOffset="2309.433">996 432 4689 0 0,'0'0'1864'0'0,"0"0"-302"0"0,0 0-246 0 0,0 0-2 0 0,0 0 97 0 0,0 0-12 0 0,0 0-216 0 0,0 0-312 0 0,0 0-261 0 0,0 0-180 0 0,0 0-86 0 0,-18 24-63 0 0,-58 80-51 0 0,66-89-169 0 0,1-1 0 0 0,0 1 1 0 0,1 1-1 0 0,1-1 1 0 0,1 1-1 0 0,0 0 0 0 0,1 1 1 0 0,-1 8-62 0 0,-5 14 61 0 0,-11 49 90 0 0,22-87-82 0 0,0-1 58 0 0,0 0 78 0 0,9-24 583 0 0,21-35-656 0 0,4 1 0 0 0,1 2-1 0 0,4 1 1 0 0,1 2 0 0 0,10-6-132 0 0,-48 56-8 0 0,0 0-8 0 0,1-1 0 0 0,0 1-1 0 0,0-1 1 0 0,0 1 0 0 0,0 0-1 0 0,0 0 1 0 0,1 1 0 0 0,-1-1-1 0 0,1 0 1 0 0,0 1 0 0 0,-1 0-1 0 0,1 0 1 0 0,0 0 0 0 0,0 1-1 0 0,1-1 1 0 0,-1 1 0 0 0,0 0 0 0 0,3 0 16 0 0,8 56-259 0 0,-15 35 383 0 0,8 55 209 0 0,-7-143-247 0 0,1 1 0 0 0,-1 0 0 0 0,1 0 0 0 0,0 0-1 0 0,0-1 1 0 0,0 1 0 0 0,0-1 0 0 0,0 1 0 0 0,0-1 0 0 0,1 0 0 0 0,-1 0-1 0 0,1 0 1 0 0,-1 0 0 0 0,1 0 0 0 0,0-1 0 0 0,0 1 0 0 0,0-1-1 0 0,0 0 1 0 0,0 0 0 0 0,0 0 0 0 0,0 0 0 0 0,0 0 0 0 0,0-1 0 0 0,0 1-1 0 0,1-1 1 0 0,-1 0 0 0 0,0 0 0 0 0,0 0 0 0 0,0-1 0 0 0,1 1-1 0 0,-1-1 1 0 0,0 1 0 0 0,0-1 0 0 0,0 0 0 0 0,0 0 0 0 0,0-1 0 0 0,0 1-1 0 0,0 0 1 0 0,0-1 0 0 0,-1 0 0 0 0,1 0 0 0 0,-1 0 0 0 0,1 0-1 0 0,-1 0 1 0 0,0 0 0 0 0,3-3-86 0 0,11-12 194 0 0,0 0 0 0 0,-2-1 0 0 0,0 0 0 0 0,0-1 1 0 0,-2-1-1 0 0,-1 0 0 0 0,0-1 0 0 0,-1 0 0 0 0,-2 0 0 0 0,0-1 0 0 0,4-17-194 0 0,-1-23-4171 0 0,-7 0-4258 0 0,-4 60-1198 0 0</inkml:trace>
  <inkml:trace contextRef="#ctx0" brushRef="#br0" timeOffset="2605.313">1657 498 9610 0 0,'0'0'2143'0'0,"0"0"-633"0"0,0 0-481 0 0,0 0-106 0 0,0 0-7 0 0,0 0-97 0 0,0 0-197 0 0,0 0-191 0 0,0 0-145 0 0,0 0-87 0 0,0 0-91 0 0,0 0-24 0 0,0 32-24 0 0,3 102-35 0 0,12-73 16 0 0,-9-54-30 0 0,-2-2 108 0 0,0-1-1 0 0,0 0 1 0 0,0 0 0 0 0,0 0-1 0 0,1-1 1 0 0,-1 1-1 0 0,1-1 1 0 0,0 0-1 0 0,0 0 1 0 0,0-1-1 0 0,1 0 1 0 0,-1 0-1 0 0,1 0 1 0 0,-1 0-1 0 0,1-1 1 0 0,-1 0 0 0 0,1 0-1 0 0,0 0 1 0 0,0-1-1 0 0,-1 0 1 0 0,1 0-1 0 0,0-1 1 0 0,0 1-1 0 0,-1-1 1 0 0,1 0-1 0 0,0-1 1 0 0,-1 0-1 0 0,1 1 1 0 0,-1-2 0 0 0,0 1-1 0 0,0-1 1 0 0,0 1-1 0 0,0-1 1 0 0,0-1-1 0 0,4-3-118 0 0,0-1 127 0 0,0 0-1 0 0,0-1 1 0 0,-1-1 0 0 0,0 1-1 0 0,-1-1 1 0 0,0-1 0 0 0,0 1-1 0 0,-1-1 1 0 0,-1 0 0 0 0,0-1-1 0 0,0 1 1 0 0,-1-1-1 0 0,-1 0 1 0 0,0 0 0 0 0,0 0-1 0 0,-1 0 1 0 0,-1-1 0 0 0,0 1-1 0 0,-1 0 1 0 0,0-5-127 0 0,-1 12-49 0 0,1 0 1 0 0,-1 1-1 0 0,0-1 1 0 0,-1 1-1 0 0,1-1 0 0 0,-1 1 1 0 0,0-1-1 0 0,0 1 1 0 0,0 0-1 0 0,0 0 1 0 0,-1 0-1 0 0,0 0 0 0 0,0 0 1 0 0,0 0-1 0 0,0 1 1 0 0,-1-1-1 0 0,1 1 1 0 0,-1 0-1 0 0,0 0 0 0 0,0 1 1 0 0,0-1-1 0 0,0 1 1 0 0,0 0-1 0 0,0 0 1 0 0,-1 0-1 0 0,1 0 1 0 0,-1 1-1 0 0,0 0 0 0 0,-3-1 49 0 0,-1 1-630 0 0,0-1 0 0 0,1 2 0 0 0,-1-1 0 0 0,0 1 0 0 0,1 1 0 0 0,-1 0 0 0 0,0 0 0 0 0,1 0 0 0 0,-1 1 0 0 0,1 0 0 0 0,0 1 0 0 0,0 0 0 0 0,0 0 0 0 0,0 1 0 0 0,-7 4 630 0 0,-6 7-6222 0 0,5-4-2196 0 0</inkml:trace>
  <inkml:trace contextRef="#ctx0" brushRef="#br0" timeOffset="3056.401">2160 531 7210 0 0,'0'0'2992'0'0,"0"0"-925"0"0,0 0-340 0 0,0 0-53 0 0,0 0-183 0 0,0 0-373 0 0,0 0-429 0 0,0 0-314 0 0,0 0-179 0 0,0 0-75 0 0,0 0-43 0 0,0 0-16 0 0,0 0 16 0 0,-5 14 7 0 0,-14 44-5 0 0,19-55-63 0 0,-1-1 1 0 0,1 0-1 0 0,0 0 1 0 0,1 1-1 0 0,-1-1 1 0 0,0 0-1 0 0,1 0 0 0 0,-1 1 1 0 0,1-1-1 0 0,0 0 1 0 0,0 0-1 0 0,0 0 1 0 0,0 0-1 0 0,0 0 0 0 0,0 0 1 0 0,0 0-1 0 0,1 0 1 0 0,-1-1-1 0 0,0 1 1 0 0,1 0-1 0 0,0-1 0 0 0,-1 1 1 0 0,1-1-1 0 0,0 1 1 0 0,0-1-1 0 0,0 0 1 0 0,0 0-1 0 0,0 0 0 0 0,0 0 1 0 0,0 0-1 0 0,0-1 1 0 0,1 1-1 0 0,-1-1 1 0 0,0 1-1 0 0,0-1 0 0 0,0 0 1 0 0,1 1-1 0 0,-1-1 1 0 0,0-1-1 0 0,1 1 1 0 0,-1 0-1 0 0,0 0 0 0 0,1-1-17 0 0,5 1 138 0 0,0-1-1 0 0,0 0 0 0 0,-1 0 0 0 0,1 0 0 0 0,0-1 0 0 0,-1 0 0 0 0,0-1 0 0 0,1 1 1 0 0,-1-1-1 0 0,0-1 0 0 0,0 0 0 0 0,-1 0 0 0 0,1 0 0 0 0,-1 0 0 0 0,0-1 0 0 0,0 0 1 0 0,4-5-138 0 0,142-132 432 0 0,-118 119-716 0 0,-30 53-454 0 0,-2-15 716 0 0,-3-10 33 0 0,1 1 0 0 0,0-1-1 0 0,0 1 1 0 0,1-1 0 0 0,0 1 0 0 0,0-1 0 0 0,0 0-1 0 0,0 1 1 0 0,1-1 0 0 0,0 0 0 0 0,0 0 0 0 0,0 0 0 0 0,1 0-1 0 0,0 0 1 0 0,0-1 0 0 0,0 1 0 0 0,0-1 0 0 0,1 0-1 0 0,0 0 1 0 0,0 0 0 0 0,0 0 0 0 0,0 0 0 0 0,0-1 0 0 0,5 3-11 0 0,79 5 1655 0 0,-81-13-1468 0 0,0 0-1 0 0,-1-1 1 0 0,1 0 0 0 0,-1 0 0 0 0,0 0 0 0 0,0 0 0 0 0,0-1 0 0 0,0 0 0 0 0,0-1 0 0 0,-1 1 0 0 0,0-1 0 0 0,0 0 0 0 0,0 0 0 0 0,-1-1 0 0 0,1 1 0 0 0,2-6-187 0 0,31-69 181 0 0,-27 55-3401 0 0,0 1-4674 0 0,-6 16-4158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08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212 431 14443 0 0,'0'0'766'0'0,"0"0"-382"0"0,0 0-120 0 0,0 0 221 0 0,0 0 301 0 0,0 0 126 0 0,0 0-60 0 0,0 0-176 0 0,-4 38-204 0 0,-12 121-162 0 0,7 192 284 0 0,18-270 402 0 0,-5-59-5076 0 0,-2-6-8279 0 0,-2-20 6858 0 0</inkml:trace>
  <inkml:trace contextRef="#ctx0" brushRef="#br0" timeOffset="241.775">133 512 8042 0 0,'0'0'2919'0'0,"0"0"-1575"0"0,0 0-600 0 0,0 0 142 0 0,0 0 274 0 0,0 0 143 0 0,0 0-96 0 0,0 0-204 0 0,0 0-178 0 0,0 0-155 0 0,37-4-135 0 0,118-11-131 0 0,42-6 323 0 0,-66 11-894 0 0,-44 8-3331 0 0,-73 4-93 0 0,-8 4-3626 0 0,-5-3-79 0 0</inkml:trace>
  <inkml:trace contextRef="#ctx0" brushRef="#br0" timeOffset="423.753">166 821 6825 0 0,'0'0'1385'0'0,"0"0"-409"0"0,0 0 240 0 0,0 0 337 0 0,0 0 79 0 0,0 0-248 0 0,0 0-432 0 0,0 0-263 0 0,219-29-201 0 0,-176 21-136 0 0,3 1-120 0 0,2 0-152 0 0,-2 3-168 0 0,-2 0-344 0 0,-4 0-593 0 0,-1 4-1215 0 0,-13 0-2353 0 0,-10 0-4793 0 0</inkml:trace>
  <inkml:trace contextRef="#ctx0" brushRef="#br0" timeOffset="690.832">1063 718 7114 0 0,'0'0'2368'0'0,"0"0"-1100"0"0,0 0-384 0 0,0 0 219 0 0,0 0 214 0 0,0 0 0 0 0,0 0-232 0 0,0 0-251 0 0,0 0-176 0 0,0 0-174 0 0,36 0-131 0 0,113 0-113 0 0,94-14-2353 0 0,-216 13-2474 0 0,-17 1-1071 0 0,-6 0-1009 0 0</inkml:trace>
  <inkml:trace contextRef="#ctx0" brushRef="#br0" timeOffset="940.423">1078 961 2825 0 0,'0'0'1104'0'0,"0"0"-128"0"0,0 0 80 0 0,0 0 9 0 0,0 0-89 0 0,0 0-272 0 0,202-15-312 0 0,-161 8-192 0 0,5 0-216 0 0,0-1-392 0 0,1 1-808 0 0,-12-1-2041 0 0,-12 5-1144 0 0</inkml:trace>
  <inkml:trace contextRef="#ctx0" brushRef="#br0" timeOffset="1338.544">1757 1149 4833 0 0,'0'0'5156'0'0,"0"0"-3245"0"0,0 0-1106 0 0,0 0 97 0 0,0 0 316 0 0,0 0 231 0 0,0 0-39 0 0,0 0-251 0 0,0 0-274 0 0,0 0-182 0 0,0 0-127 0 0,0 0-82 0 0,0 0-64 0 0,15-23-79 0 0,47-72-40 0 0,-49 72-223 0 0,2 0-1 0 0,0 2 1 0 0,2-1 0 0 0,0 2 0 0 0,2 0 0 0 0,0 2 0 0 0,1 0-1 0 0,0 1 1 0 0,2 1 0 0 0,0 0 0 0 0,0 2 0 0 0,2 1-1 0 0,16-7-87 0 0,25 5-194 0 0,-63 17 169 0 0,-1 1 1 0 0,0-1 0 0 0,0 0-1 0 0,0 1 1 0 0,0 0 0 0 0,0-1-1 0 0,0 1 1 0 0,-1-1 0 0 0,1 1-1 0 0,-1 0 1 0 0,0 0 0 0 0,0-1-1 0 0,0 1 1 0 0,0 0 0 0 0,0-1 0 0 0,-1 1-1 0 0,1 0 1 0 0,-1 0 0 0 0,0-1-1 0 0,0 1 1 0 0,0 0 24 0 0,-11 67-15 0 0,64-63 241 0 0,120-76 152 0 0,-162 67-375 0 0,-8 1-13 0 0,0 0-1 0 0,0-1 1 0 0,0 1 0 0 0,0 1-1 0 0,0-1 1 0 0,0 0-1 0 0,0 0 1 0 0,0 1 0 0 0,0-1-1 0 0,1 1 1 0 0,-1 0 0 0 0,0-1-1 0 0,0 1 1 0 0,1 0-1 0 0,-1 1 1 0 0,0-1 0 0 0,0 0-1 0 0,0 1 1 0 0,1-1 0 0 0,-1 1-1 0 0,0-1 1 0 0,0 1-1 0 0,0 0 1 0 0,0 0 0 0 0,0 0-1 0 0,0 0 1 0 0,0 0 0 0 0,0 1-1 0 0,-1-1 1 0 0,1 1-1 0 0,0-1 1 0 0,-1 1 0 0 0,1-1-1 0 0,-1 1 1 0 0,1 0-1 0 0,-1 0 1 0 0,0 0 0 0 0,0 0-1 0 0,0 0 1 0 0,0 0 0 0 0,0 1 10 0 0,-2 85-486 0 0,-1-1-4480 0 0,9-71 734 0 0,2-10-3021 0 0,-7-5 994 0 0</inkml:trace>
  <inkml:trace contextRef="#ctx0" brushRef="#br0" timeOffset="1696.231">3058 736 11787 0 0,'0'0'1817'0'0,"0"0"-348"0"0,0 0-121 0 0,0 0-116 0 0,0 0-158 0 0,0 0-258 0 0,0 0-291 0 0,-30 14-209 0 0,-98 44-162 0 0,49-4-112 0 0,74-51-88 0 0,1 1 1 0 0,-1-1-1 0 0,1 1 0 0 0,0 0 0 0 0,0 0 0 0 0,0 0 0 0 0,1 0 0 0 0,-1 1 0 0 0,1-1 0 0 0,0 1 0 0 0,0 0 0 0 0,1 0 0 0 0,0 0 0 0 0,-1 0 0 0 0,2 1 1 0 0,-1-1-1 0 0,1 1 0 0 0,-1-1 0 0 0,1 1 0 0 0,1-1 0 0 0,-1 1 0 0 0,1-1 0 0 0,0 1 0 0 0,1 0 0 0 0,-1 1 46 0 0,3-5-25 0 0,-1 0-1 0 0,1 0 1 0 0,-1 0 0 0 0,1 0-1 0 0,-1 0 1 0 0,1-1-1 0 0,0 1 1 0 0,0-1 0 0 0,0 0-1 0 0,0 0 1 0 0,0 0-1 0 0,0 0 1 0 0,0-1-1 0 0,0 1 1 0 0,1-1 0 0 0,-1 0-1 0 0,0 0 1 0 0,0 0-1 0 0,0 0 1 0 0,0 0 0 0 0,2-1 25 0 0,0 1-19 0 0,19-3 116 0 0,0 0-1 0 0,0-1 1 0 0,0-2-1 0 0,-1-1 1 0 0,1 0-1 0 0,-2-2 1 0 0,1 0-1 0 0,-1-2 1 0 0,0 0 0 0 0,3-4-97 0 0,129-55 2051 0 0,-151 71-2035 0 0,-1-1 0 0 0,1 1 1 0 0,0-1-1 0 0,-1 1 0 0 0,0 0 1 0 0,1 0-1 0 0,-1 0 0 0 0,1 0 1 0 0,-1 0-1 0 0,0 1 1 0 0,0-1-1 0 0,0 1 0 0 0,0-1 1 0 0,0 1-1 0 0,0 0 0 0 0,0 0 1 0 0,-1 0-1 0 0,1 0 0 0 0,-1 0 1 0 0,1 0-1 0 0,-1 1 0 0 0,0-1 1 0 0,0 0-1 0 0,0 1 0 0 0,0-1 1 0 0,0 0-1 0 0,0 1 0 0 0,-1-1 1 0 0,1 1-1 0 0,-1 0 0 0 0,0-1 1 0 0,1 1-1 0 0,-1-1 0 0 0,0 1 1 0 0,-1 0-1 0 0,1-1 1 0 0,0 1-1 0 0,-1-1 0 0 0,0 1 1 0 0,1-1-1 0 0,-2 1-16 0 0,4 19 51 0 0,-1-17-96 0 0,-1-1 0 0 0,1 1 0 0 0,0-1 0 0 0,0 1 0 0 0,0-1 0 0 0,1 0 0 0 0,-1 0 0 0 0,1 0 0 0 0,0 1 0 0 0,0-2 0 0 0,1 1-1 0 0,-1 0 1 0 0,1 0 0 0 0,0-1 0 0 0,0 1 0 0 0,0-1 0 0 0,0 0 0 0 0,1 0 0 0 0,-1 0 0 0 0,1-1 0 0 0,0 1 0 0 0,0-1 0 0 0,0 0 0 0 0,0 0 0 0 0,0 0 0 0 0,0 0 0 0 0,0-1 0 0 0,4 1 45 0 0,99 14-4893 0 0,-37-25-6869 0 0,-57 6 7060 0 0</inkml:trace>
  <inkml:trace contextRef="#ctx0" brushRef="#br0" timeOffset="3444.799">1 155 216 0 0,'0'0'880'0'0,"0"0"-397"0"0,0 0-100 0 0,0 0 265 0 0,0 0 416 0 0,0 0 244 0 0,0 0-1 0 0,0 0-170 0 0,0 0-212 0 0,0 0-115 0 0,0 0-20 0 0,0 0 24 0 0,0 0 15 0 0,27-1 1 0 0,172-6 1324 0 0,-26-15-394 0 0,-61 7-1326 0 0,-63 8 1799 0 0,-83 7-1835 0 0,1 1-344 0 0,1-1 1 0 0,-1-1-1 0 0,1-3 0 0 0,0 0 1 0 0,-23-7-55 0 0,54 11-58 0 0,-1 0 0 0 0,1 0-1 0 0,-1 0 1 0 0,1 0 0 0 0,-1 0 0 0 0,1-1 0 0 0,0 1 0 0 0,-1 0 0 0 0,1-1-1 0 0,-1 1 1 0 0,1-1 0 0 0,0 0 0 0 0,-1 0 0 0 0,1 1 0 0 0,0-1 0 0 0,0 0-1 0 0,-1 0 1 0 0,1 0 0 0 0,0 0 0 0 0,0 0 0 0 0,0 0 0 0 0,0 0 0 0 0,0-1-1 0 0,0 1 1 0 0,1 0 0 0 0,-1-1 0 0 0,0 1 0 0 0,1 0 0 0 0,-1-1-1 0 0,1 1 1 0 0,-1-1 0 0 0,1 1 0 0 0,0-1 0 0 0,-1 1 0 0 0,1-1 0 0 0,0 1-1 0 0,0-1 1 0 0,0 1 0 0 0,0-1 0 0 0,1 0 58 0 0,61-32-10405 0 0,-42 24 3461 0 0</inkml:trace>
  <inkml:trace contextRef="#ctx0" brushRef="#br0" timeOffset="4442.652">2786 427 1464 0 0,'0'0'2045'0'0,"0"0"-676"0"0,0 0-342 0 0,0 0 57 0 0,0 0 215 0 0,0 0 112 0 0,0 0-121 0 0,0 0-291 0 0,0 0-312 0 0,0 0-229 0 0,0 0-80 0 0,0 0 49 0 0,0 0 86 0 0,6 0 86 0 0,356 1 5231 0 0,-246-6-5327 0 0,-116 5-345 0 0,0 0 95 0 0,0 0 108 0 0,-35-22 674 0 0,-110-51-956 0 0,141 70-176 0 0,1 0-1 0 0,0-1 1 0 0,0 1 0 0 0,0-1-1 0 0,0 1 1 0 0,1-1-1 0 0,-1 0 1 0 0,1 0 0 0 0,0 0-1 0 0,0 0 1 0 0,1 0 0 0 0,-1-1-1 0 0,1 1 1 0 0,0 0 0 0 0,0-1-1 0 0,0 1 1 0 0,0-4 97 0 0,3-20-3732 0 0,7 3-4031 0 0,-1 15-2356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5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31 3625 0 0,'0'0'1817'0'0,"0"0"3"0"0,0 0 152 0 0,0 0 224 0 0,0 0 12 0 0,0 0-284 0 0,0 0-409 0 0,0 0-365 0 0,0 0-261 0 0,-33 8-187 0 0,-104 24-128 0 0,72 1 142 0 0,58-25-557 0 0,2-4-129 0 0,0 1 1 0 0,1-1-1 0 0,-1 1 0 0 0,1 0 0 0 0,0 0 1 0 0,1 0-1 0 0,-1 0 0 0 0,1 1 0 0 0,0-1 1 0 0,1 1-1 0 0,-1 0 0 0 0,1 0 0 0 0,0 0 1 0 0,1 0-1 0 0,-1 0 0 0 0,1 1 0 0 0,1-1 1 0 0,-1 0-1 0 0,1 0 0 0 0,0 1 0 0 0,0-1 1 0 0,1 0-1 0 0,0 1 0 0 0,0-1 0 0 0,0 0 1 0 0,1 0-1 0 0,0 0 0 0 0,0 0 0 0 0,0 0 1 0 0,1 0-1 0 0,3 4-30 0 0,1 0-44 0 0,1-1 1 0 0,1 0 0 0 0,0-1-1 0 0,0 0 1 0 0,0 0-1 0 0,1-1 1 0 0,1 0 0 0 0,-1-1-1 0 0,1 0 1 0 0,0 0 0 0 0,0-1-1 0 0,0-1 1 0 0,1 0-1 0 0,0-1 1 0 0,4 1 43 0 0,-2-1-702 0 0,0 0 1 0 0,0-1-1 0 0,1-1 0 0 0,-1-1 1 0 0,0 0-1 0 0,1 0 0 0 0,-1-2 1 0 0,5 0 701 0 0,33-14-9122 0 0,-34 11 2303 0 0</inkml:trace>
  <inkml:trace contextRef="#ctx0" brushRef="#br0" timeOffset="248.206">601 307 688 0 0,'0'0'1171'0'0,"0"0"111"0"0,0 0 369 0 0,0 0 457 0 0,0 0 237 0 0,0 0-109 0 0,0 0-361 0 0,0 0-431 0 0,0 0-314 0 0,0 0-206 0 0,0 0-122 0 0,0 0-41 0 0,0 0-9 0 0,-13 31 18 0 0,-38 91-6 0 0,39-98 26 0 0,16-36-465 0 0,-3 6-80 0 0,140-234 2355 0 0,-125 212-2617 0 0,1 1 0 0 0,2 1 1 0 0,0 0-1 0 0,2 2 1 0 0,1 0-1 0 0,1 1 1 0 0,3-1 16 0 0,22 1-2793 0 0,-38 24-1884 0 0,-3 6-3663 0 0,-5-3-397 0 0</inkml:trace>
  <inkml:trace contextRef="#ctx0" brushRef="#br0" timeOffset="530.574">1061 97 5817 0 0,'0'0'1847'0'0,"0"0"-258"0"0,0 0-52 0 0,0 0-6 0 0,0 0-140 0 0,0 0-256 0 0,0 0-335 0 0,0 0-290 0 0,-24 34-169 0 0,-74 102-134 0 0,72-72 7 0 0,27-55-135 0 0,-1-5-19 0 0,0-1 1 0 0,0 0-1 0 0,0 0 0 0 0,1 0 0 0 0,0 0 0 0 0,-1 0 0 0 0,1 0 0 0 0,0 0 0 0 0,1 0 0 0 0,-1 0 1 0 0,0 0-1 0 0,1 0 0 0 0,0-1 0 0 0,-1 1 0 0 0,1 0 0 0 0,0-1 0 0 0,0 0 0 0 0,1 1 0 0 0,-1-1 1 0 0,0 0-1 0 0,1 0 0 0 0,0 0 0 0 0,-1-1 0 0 0,1 1 0 0 0,0-1 0 0 0,0 1 0 0 0,0-1 1 0 0,-1 0-1 0 0,2 0 0 0 0,-1 0 0 0 0,0-1 0 0 0,0 1 0 0 0,0-1 0 0 0,0 1 0 0 0,0-1 0 0 0,0 0 1 0 0,1 0-1 0 0,-1 0 0 0 0,0-1-60 0 0,8-1 255 0 0,1 0-1 0 0,-1-1 1 0 0,0 0 0 0 0,-1-1-1 0 0,1 0 1 0 0,-1 0 0 0 0,1-1 0 0 0,-1-1-1 0 0,-1 0 1 0 0,1 0 0 0 0,-1-1-1 0 0,0 0 1 0 0,0-1 0 0 0,-1 0 0 0 0,0 0-1 0 0,-1 0 1 0 0,0-1 0 0 0,0-1-1 0 0,1-2-253 0 0,-2 2 89 0 0,-1-1 0 0 0,0 1 0 0 0,0-1 0 0 0,-1 0 0 0 0,-1 0 0 0 0,0 0 0 0 0,0-1 0 0 0,-1 1 0 0 0,-1-1 0 0 0,0 0 0 0 0,0 1 0 0 0,-1-1 0 0 0,-2-11-90 0 0,2 20-101 0 0,0-1 0 0 0,-1 1 0 0 0,1 0 0 0 0,-1 0-1 0 0,0 0 1 0 0,0 0 0 0 0,0 0 0 0 0,0 0-1 0 0,-1 0 1 0 0,1 0 0 0 0,-1 0 0 0 0,0 0 0 0 0,0 1-1 0 0,0-1 1 0 0,0 1 0 0 0,0-1 0 0 0,0 1 0 0 0,-1 0-1 0 0,1 0 1 0 0,-2-1 101 0 0,-16-6-4027 0 0,-3 6-4390 0 0,16 3-2468 0 0</inkml:trace>
  <inkml:trace contextRef="#ctx0" brushRef="#br0" timeOffset="877.136">1678 39 6113 0 0,'0'0'1689'0'0,"0"0"-426"0"0,0 0 21 0 0,0 0 184 0 0,0 0-27 0 0,0 0-199 0 0,0 0-311 0 0,0 0-304 0 0,0 0-113 0 0,-34 14-90 0 0,-106 48-82 0 0,116-52-230 0 0,14-7-45 0 0,1 1 1 0 0,0-1 0 0 0,0 1-1 0 0,1 1 1 0 0,-1 0-1 0 0,1 0 1 0 0,0 0 0 0 0,0 1-1 0 0,1 0 1 0 0,0 1 0 0 0,0 0-1 0 0,0 1-67 0 0,6-8-6 0 0,0 1 1 0 0,0-1-1 0 0,1 1 0 0 0,-1 0 1 0 0,1-1-1 0 0,-1 1 0 0 0,1 0 0 0 0,-1-1 1 0 0,1 1-1 0 0,-1 0 0 0 0,1 0 0 0 0,0 0 1 0 0,-1-1-1 0 0,1 1 0 0 0,0 0 0 0 0,-1 0 1 0 0,1 0-1 0 0,0 0 0 0 0,0 0 0 0 0,0-1 1 0 0,0 1-1 0 0,0 0 0 0 0,0 0 0 0 0,0 0 1 0 0,0 0-1 0 0,1 0 0 0 0,-1 0 0 0 0,0-1 1 0 0,0 1-1 0 0,1 0 0 0 0,-1 0 0 0 0,0 0 1 0 0,1-1-1 0 0,-1 1 0 0 0,1 0 0 0 0,-1 0 1 0 0,1-1-1 0 0,0 1 0 0 0,-1 0 0 0 0,1-1 1 0 0,0 1-1 0 0,-1-1 0 0 0,1 1 0 0 0,0-1 1 0 0,-1 1-1 0 0,1-1 0 0 0,0 1 1 0 0,0-1-1 0 0,0 0 0 0 0,0 1 6 0 0,43 10 35 0 0,-10-11 72 0 0,-29-1-87 0 0,0 0 0 0 0,0 1 1 0 0,0-1-1 0 0,0 1 0 0 0,0 0 1 0 0,0 0-1 0 0,0 1 0 0 0,-1 0 1 0 0,1-1-1 0 0,0 2 0 0 0,0-1 1 0 0,-1 0-1 0 0,1 1 0 0 0,0 0 1 0 0,-1 0-1 0 0,0 0 1 0 0,1 1-1 0 0,-1 0 0 0 0,0-1 1 0 0,1 3-21 0 0,-4-3 47 0 0,-1 1 0 0 0,0 0 0 0 0,1-1 0 0 0,-1 1 1 0 0,0-1-1 0 0,-1 1 0 0 0,1 0 0 0 0,0-1 0 0 0,-1 1 0 0 0,0-1 1 0 0,1 1-1 0 0,-1-1 0 0 0,0 1 0 0 0,0-1 0 0 0,0 1 1 0 0,-1-1-1 0 0,1 0 0 0 0,0 0 0 0 0,-1 0 0 0 0,0 1 0 0 0,1-1 1 0 0,-1-1-1 0 0,0 1 0 0 0,0 0 0 0 0,0 0 0 0 0,0-1 1 0 0,-1 1-1 0 0,1-1 0 0 0,-2 1-47 0 0,-190 131-1703 0 0,179-126-927 0 0,4-5-5568 0 0,7-2 838 0 0</inkml:trace>
  <inkml:trace contextRef="#ctx0" brushRef="#br0" timeOffset="1207.691">2033 68 10946 0 0,'0'0'2561'0'0,"0"0"-727"0"0,0 0-401 0 0,0 0-139 0 0,0 0-173 0 0,0 0-191 0 0,0 0-210 0 0,0 0-172 0 0,0 0-120 0 0,0 0-118 0 0,-32 14-100 0 0,-98 44-78 0 0,128-57-130 0 0,-52 29 129 0 0,50-23-142 0 0,4-6 5 0 0,-1 0 0 0 0,1 0 0 0 0,-1 0 0 0 0,1 0-1 0 0,0 0 1 0 0,-1 0 0 0 0,1 0 0 0 0,0 0 0 0 0,0 0 0 0 0,0 0 0 0 0,0 0 0 0 0,0 0 0 0 0,0 0 0 0 0,0 0 0 0 0,0 0 0 0 0,0 0-1 0 0,0 0 1 0 0,1 1 0 0 0,-1-1 0 0 0,0 0 0 0 0,1 0 0 0 0,-1 0 0 0 0,1-1 0 0 0,-1 1 0 0 0,1 0 0 0 0,-1 0 0 0 0,1 0 0 0 0,0 0 0 0 0,-1 0-1 0 0,1-1 1 0 0,0 1 0 0 0,0 0 0 0 0,-1 0 0 0 0,1-1 0 0 0,0 1 0 0 0,0-1 0 0 0,0 1 0 0 0,0-1 0 0 0,0 1 0 0 0,0-1 0 0 0,0 0-1 0 0,0 1 1 0 0,1-1 6 0 0,54 16-353 0 0,-42-13 312 0 0,-11-3 47 0 0,1 1 0 0 0,-1-1 0 0 0,1 1 1 0 0,-1 0-1 0 0,0-1 0 0 0,1 1 0 0 0,-1 1 0 0 0,0-1 1 0 0,0 0-1 0 0,0 1 0 0 0,0 0 0 0 0,0 0 0 0 0,0 0 1 0 0,0 0-1 0 0,-1 0 0 0 0,1 0 0 0 0,-1 1 1 0 0,1-1-1 0 0,-1 1 0 0 0,0-1 0 0 0,0 1 0 0 0,0 0 1 0 0,-1 0-1 0 0,1 0 0 0 0,-1 0 0 0 0,1 1 0 0 0,-1-1 1 0 0,0 0-1 0 0,0 0 0 0 0,0 1 0 0 0,-1-1 0 0 0,1 1 1 0 0,-1-1-1 0 0,0 0 0 0 0,0 1 0 0 0,0-1 1 0 0,0 1-1 0 0,-1-1 0 0 0,1 1 0 0 0,-1-1 0 0 0,-1 3-6 0 0,-6 6 15 0 0,0-1-1 0 0,-1-1 0 0 0,-1 1 0 0 0,0-1 1 0 0,0-1-1 0 0,-1 0 0 0 0,0 0 0 0 0,0-1 0 0 0,-1-1 1 0 0,0 0-1 0 0,-1 0 0 0 0,-10 3-14 0 0,-70 24-1799 0 0,52-24-7690 0 0,31-10-1485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62 12875 0 0,'0'0'1484'0'0,"0"0"-606"0"0,0 0-318 0 0,0 0 31 0 0,0 0 203 0 0,0 0 169 0 0,0 0-39 0 0,0 0-175 0 0,0 0-245 0 0,0 0-223 0 0,0 0-80 0 0,-1 5 1 0 0,2 130 1321 0 0,6-64-1114 0 0,27 501 166 0 0,-23-452-1448 0 0,-9-80-1720 0 0,-1-1-3391 0 0,-1-33 732 0 0,-2 0-3559 0 0</inkml:trace>
  <inkml:trace contextRef="#ctx0" brushRef="#br0" timeOffset="246.854">0 677 9986 0 0,'0'0'1391'0'0,"0"0"-489"0"0,0 0-221 0 0,0 0 139 0 0,0 0 135 0 0,0 0-19 0 0,36-8-154 0 0,112-26-215 0 0,255-53-559 0 0,-319 71-1608 0 0,12-3-2199 0 0,-2 0-4923 0 0,-73 14 5815 0 0</inkml:trace>
  <inkml:trace contextRef="#ctx0" brushRef="#br0" timeOffset="717.868">998 486 984 0 0,'0'0'2578'0'0,"0"0"-84"0"0,0 0-147 0 0,0 0-173 0 0,0 0-180 0 0,-32 19-278 0 0,-99 60-322 0 0,27 3 1293 0 0,104-81-2669 0 0,-4 1 7 0 0,0 1-1 0 0,1 1 1 0 0,0-1-1 0 0,-1 0 0 0 0,1 1 1 0 0,0 0-1 0 0,1 0 1 0 0,-1 0-1 0 0,1 0 1 0 0,0 0-1 0 0,0 0 1 0 0,0 0-1 0 0,0 1 1 0 0,1-1-1 0 0,-1 1 1 0 0,1-1-1 0 0,1 1 1 0 0,-1 0-1 0 0,0-1 1 0 0,1 1-1 0 0,0 2-24 0 0,4-4-5 0 0,0-1-1 0 0,-1 1 1 0 0,1-1 0 0 0,0 0 0 0 0,0 0-1 0 0,1 0 1 0 0,-1 0 0 0 0,0-1 0 0 0,1 0-1 0 0,-1 0 1 0 0,1 0 0 0 0,-1 0-1 0 0,1-1 1 0 0,-1 0 0 0 0,1 0 0 0 0,-1 0-1 0 0,1 0 1 0 0,0-1 5 0 0,-5 1 0 0 0,24-2 66 0 0,0-2 0 0 0,1 0 0 0 0,-1-1 0 0 0,-1-2-1 0 0,1-1 1 0 0,-1 0 0 0 0,-1-2 0 0 0,0 0-1 0 0,0-2-65 0 0,20 1 34 0 0,-34 49-20 0 0,-8-4 69 0 0,-1-31-87 0 0,-1 1 0 0 0,1-1 1 0 0,0 1-1 0 0,1-1 0 0 0,-1 1 1 0 0,1 0-1 0 0,-1-1 0 0 0,1 1 0 0 0,0 0 1 0 0,0-1-1 0 0,1 1 0 0 0,-1 0 1 0 0,1-1-1 0 0,0 1 0 0 0,0-1 1 0 0,0 1-1 0 0,0-1 0 0 0,1 1 1 0 0,-1-1-1 0 0,1 0 0 0 0,0 0 1 0 0,0 0-1 0 0,0 0 0 0 0,0 0 0 0 0,1 0 1 0 0,-1 0-1 0 0,1-1 0 0 0,0 1 1 0 0,0-1-1 0 0,-1 0 0 0 0,2 0 1 0 0,-1 0-1 0 0,0 0 0 0 0,0 0 1 0 0,0-1-1 0 0,1 0 0 0 0,-1 1 0 0 0,1-1 1 0 0,-1 0-1 0 0,4 0 4 0 0,0-1 43 0 0,0-1-1 0 0,0 0 0 0 0,0 0 1 0 0,-1 0-1 0 0,1-1 1 0 0,0 0-1 0 0,-1-1 1 0 0,1 1-1 0 0,-1-1 0 0 0,0 0 1 0 0,0-1-1 0 0,0 1 1 0 0,0-1-1 0 0,-1-1 1 0 0,1 1-1 0 0,0-2-42 0 0,28-26 180 0 0,-2-1 0 0 0,-2-2 1 0 0,-1-1-1 0 0,-2-1 0 0 0,-1-2 0 0 0,-2 0 0 0 0,-2-2 0 0 0,-1 0 1 0 0,6-23-181 0 0,-10 20 45 0 0,-2-1 1 0 0,-1-1 0 0 0,-3 0-1 0 0,-2-1 1 0 0,-2 0 0 0 0,-2 0-1 0 0,-2-1 1 0 0,-2-26-46 0 0,-1 74 3 0 0,0 0-1 0 0,0 1 1 0 0,-1-1 0 0 0,1 0 0 0 0,0 0-1 0 0,0 0 1 0 0,0 1 0 0 0,0-1 0 0 0,-1 0-1 0 0,1 0 1 0 0,0 0 0 0 0,0 1-1 0 0,-1-1 1 0 0,1 0 0 0 0,0 0 0 0 0,0 0-1 0 0,-1 0 1 0 0,1 0 0 0 0,0 0-1 0 0,0 1 1 0 0,-1-1 0 0 0,1 0 0 0 0,0 0-1 0 0,0 0 1 0 0,-1 0 0 0 0,1 0 0 0 0,0 0-1 0 0,-1 0 1 0 0,1 0 0 0 0,0 0-1 0 0,0 0 1 0 0,-1-1 0 0 0,1 1 0 0 0,0 0-1 0 0,0 0 1 0 0,-1 0 0 0 0,1 0-1 0 0,0 0 1 0 0,0 0 0 0 0,-1 0 0 0 0,1-1-1 0 0,0 1 1 0 0,0 0 0 0 0,0 0-1 0 0,-1 0 1 0 0,1-1 0 0 0,0 1 0 0 0,0 0-1 0 0,0 0 1 0 0,0-1-3 0 0,-21 103-7 0 0,4 0-1 0 0,5 0 1 0 0,5 1 0 0 0,4 0-1 0 0,4 1 1 0 0,8 36 7 0 0,29 48-412 0 0,-31-172-569 0 0,2-22-4690 0 0,0-25-3182 0 0,-6 20 2632 0 0</inkml:trace>
  <inkml:trace contextRef="#ctx0" brushRef="#br0" timeOffset="964.699">1749 423 912 0 0,'0'0'4780'0'0,"0"0"-2293"0"0,0 0-573 0 0,0 0-52 0 0,-31 29-177 0 0,-97 93-262 0 0,73-57 403 0 0,54-64-1789 0 0,0 0 0 0 0,1 0 0 0 0,-1 0 0 0 0,1 0 0 0 0,-1 1 0 0 0,1-1 0 0 0,-1 0 0 0 0,1 0 0 0 0,0 1-1 0 0,-1-1 1 0 0,1 0 0 0 0,0 0 0 0 0,0 1 0 0 0,0-1 0 0 0,0 0 0 0 0,0 0 0 0 0,0 1 0 0 0,0-1 0 0 0,1 0 0 0 0,-1 0 0 0 0,0 1 0 0 0,1-1 0 0 0,-1 0 0 0 0,1 0 0 0 0,-1 0 0 0 0,1 0 0 0 0,0 1 0 0 0,-1-1 0 0 0,1 0 0 0 0,0 0 0 0 0,0 0-1 0 0,0 0 1 0 0,-1-1 0 0 0,1 1 0 0 0,0 0 0 0 0,0 0 0 0 0,1-1 0 0 0,-1 1 0 0 0,0 0 0 0 0,0-1 0 0 0,0 1 0 0 0,0-1 0 0 0,0 1 0 0 0,1-1 0 0 0,-1 0 0 0 0,0 1 0 0 0,1-1-37 0 0,67 6 735 0 0,-61-6-596 0 0,72-3 397 0 0,-52 1-506 0 0,0 1 0 0 0,0 1 0 0 0,0 1 0 0 0,-1 1 0 0 0,1 2 0 0 0,4 2-30 0 0,3 10-1293 0 0,-27-7-3278 0 0,-5 3-5960 0 0,-3-8 6710 0 0</inkml:trace>
  <inkml:trace contextRef="#ctx0" brushRef="#br0" timeOffset="1205.889">2040 780 0 0 0,'0'0'619'0'0,"0"0"1131"0"0,0 0 433 0 0,0 0 186 0 0,0 0 168 0 0,0 0 22 0 0,34-6-225 0 0,106-21-398 0 0,-74 1 134 0 0,-57 18-1666 0 0,-4 5-296 0 0,0-1-1 0 0,0 0 1 0 0,0-1-1 0 0,-1 1 0 0 0,1-1 1 0 0,-1 0-1 0 0,0 0 1 0 0,0 0-1 0 0,-1-1 1 0 0,0 1-1 0 0,0-1 1 0 0,0 0-1 0 0,-1 0 0 0 0,1 0 1 0 0,-1 0-1 0 0,-1 0 1 0 0,1 0-1 0 0,-1 0 1 0 0,0-1-1 0 0,-1 1 0 0 0,1-1 1 0 0,-1 1-1 0 0,-1 0 1 0 0,1-1-1 0 0,-1 1 1 0 0,0-1-1 0 0,-1 1-107 0 0,-2 2-35 0 0,0 1-1 0 0,-1-1 1 0 0,0 1-1 0 0,0 0 1 0 0,0 0 0 0 0,0 0-1 0 0,0 1 1 0 0,0 0-1 0 0,-1 0 1 0 0,1 0 0 0 0,-1 1-1 0 0,0 0 1 0 0,1 0-1 0 0,-1 0 1 0 0,0 1-1 0 0,0-1 1 0 0,1 2 0 0 0,-1-1-1 0 0,0 0 1 0 0,0 1-1 0 0,1 0 1 0 0,-1 1 0 0 0,0-1-1 0 0,1 1 1 0 0,-1 0-1 0 0,1 0 1 0 0,0 1 0 0 0,0 0-1 0 0,0-1 1 0 0,0 2-1 0 0,-2 1 36 0 0,-3 2-29 0 0,0 0 0 0 0,1 1 0 0 0,0 1 0 0 0,0-1 0 0 0,1 2-1 0 0,0-1 1 0 0,0 1 0 0 0,1 0 0 0 0,1 0 0 0 0,0 1 0 0 0,0 0 0 0 0,1 0-1 0 0,0 0 1 0 0,1 1 0 0 0,0 0 0 0 0,1 0 0 0 0,0 0 0 0 0,1 0-1 0 0,1 0 1 0 0,0 0 0 0 0,0 1 0 0 0,1 7 29 0 0,2-13-63 0 0,-1 0 0 0 0,1 1 0 0 0,0-1 0 0 0,0 0 0 0 0,1 0 0 0 0,-1-1 1 0 0,2 1-1 0 0,-1-1 0 0 0,1 1 0 0 0,0-1 0 0 0,0 0 0 0 0,1 0 0 0 0,0-1 0 0 0,0 1 0 0 0,0-1 0 0 0,1 0 0 0 0,-1-1 0 0 0,1 1 1 0 0,0-1-1 0 0,0 0 0 0 0,1-1 0 0 0,3 2 63 0 0,73 31-3266 0 0,-3-14-5554 0 0,-59-17 2367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1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345 177 2913 0 0,'0'0'2283'0'0,"0"0"-1474"0"0,0 0-567 0 0,0 0 352 0 0,0 0 467 0 0,0 0 178 0 0,0 0-124 0 0,-17 32-337 0 0,-60 104-295 0 0,-128 237 112 0 0,159-303 198 0 0,57-86 2246 0 0,8-26-2796 0 0,-7 14-100 0 0,77-143 11 0 0,6 5-1 0 0,50-58-153 0 0,-64 132-245 0 0,-72 135-582 0 0,-8 17 1273 0 0,16 103 731 0 0,-15-157-1086 0 0,0 1 0 0 0,0-1 0 0 0,1 0 0 0 0,0 1 0 0 0,0-2 0 0 0,1 1 0 0 0,0 0 0 0 0,0-1 0 0 0,0 1 0 0 0,0-1 0 0 0,1 0 0 0 0,0-1 0 0 0,0 1 0 0 0,1-1 0 0 0,-1 0 0 0 0,1 0 0 0 0,-1 0 0 0 0,1-1 0 0 0,1 0 0 0 0,-1 0-1 0 0,0-1 1 0 0,4 1-91 0 0,-4-1 196 0 0,0-1 0 0 0,0-1-1 0 0,0 1 1 0 0,-1-1 0 0 0,1 0-1 0 0,0 0 1 0 0,0-1-1 0 0,0 0 1 0 0,0 0 0 0 0,0 0-1 0 0,-1 0 1 0 0,1-1 0 0 0,-1 0-1 0 0,1-1 1 0 0,-1 1-1 0 0,0-1 1 0 0,1 0 0 0 0,-1 0-1 0 0,-1 0 1 0 0,1-1 0 0 0,0 0-1 0 0,-1 0 1 0 0,0 0-1 0 0,0 0 1 0 0,0-1 0 0 0,-1 0-1 0 0,1 1 1 0 0,-1-1-1 0 0,0 0 1 0 0,0-1 0 0 0,-1 1-1 0 0,0-1 1 0 0,0 1 0 0 0,0-1-1 0 0,0 0-195 0 0,32-158 580 0 0,-27 53-4114 0 0,0 77-2363 0 0,-5 24 170 0 0,0 5-5435 0 0</inkml:trace>
  <inkml:trace contextRef="#ctx0" brushRef="#br0" timeOffset="269.371">1069 232 4241 0 0,'0'0'2022'0'0,"0"0"-799"0"0,0 0-238 0 0,0 0 154 0 0,-17 32 128 0 0,-51 101-55 0 0,47-57 38 0 0,22-63-1042 0 0,0-5-66 0 0,1 1 0 0 0,0-1 0 0 0,0 0 0 0 0,0 0 0 0 0,1-1 0 0 0,1 1 0 0 0,-1-1 0 0 0,1 1 0 0 0,1-1 0 0 0,-1 0 0 0 0,1 0 0 0 0,0-1 0 0 0,1 0 0 0 0,-1 0 0 0 0,1 0 0 0 0,0 0 0 0 0,1-1 0 0 0,0 0 0 0 0,-1 0 0 0 0,2-1 0 0 0,-1 0 0 0 0,0 0 0 0 0,1-1 0 0 0,0 0 0 0 0,-1 0 0 0 0,1-1 0 0 0,0 0 0 0 0,1 0 0 0 0,-1-1 0 0 0,0 0 0 0 0,0 0 0 0 0,1-1 0 0 0,-1 0 0 0 0,7-1-142 0 0,-11 1 148 0 0,-1 0 0 0 0,1 0 0 0 0,0-1 1 0 0,0 1-1 0 0,0-1 0 0 0,0 0 1 0 0,0 0-1 0 0,-1 0 0 0 0,1-1 0 0 0,-1 1 1 0 0,1-1-1 0 0,-1 0 0 0 0,1 0 1 0 0,-1 0-1 0 0,0 0 0 0 0,0-1 0 0 0,0 1 1 0 0,0-1-1 0 0,0 0 0 0 0,-1 0 0 0 0,1 0 1 0 0,-1 0-1 0 0,0 0 0 0 0,0 0 1 0 0,0-1-1 0 0,0 1 0 0 0,0-1 0 0 0,-1 0 1 0 0,1-1-149 0 0,11-115 1346 0 0,-13 111-1409 0 0,-1 0 0 0 0,-1 0 0 0 0,0 0 0 0 0,0 0 0 0 0,-1 1 0 0 0,0-1-1 0 0,0 1 1 0 0,-1 0 0 0 0,0 0 0 0 0,0 0 0 0 0,-1 0 0 0 0,0 1 0 0 0,-6-7 63 0 0,-58-39-5483 0 0,54 49 162 0 0,3 3-5364 0 0</inkml:trace>
  <inkml:trace contextRef="#ctx0" brushRef="#br0" timeOffset="682.447">1476 365 8026 0 0,'0'0'1589'0'0,"0"0"-323"0"0,0 0-27 0 0,0 0 112 0 0,0 0-68 0 0,0 0-271 0 0,0 0-332 0 0,0 0-216 0 0,0 0-62 0 0,0 0-32 0 0,0 0-55 0 0,0 0-83 0 0,0 0-78 0 0,8 14-46 0 0,27 48-44 0 0,-33-58-9 0 0,1 0 0 0 0,-1 1 1 0 0,1-1-1 0 0,0-1 1 0 0,0 1-1 0 0,1 0 1 0 0,-1-1-1 0 0,1 1 0 0 0,0-1 1 0 0,0 0-1 0 0,0 0 1 0 0,0-1-1 0 0,0 1 1 0 0,1-1-1 0 0,-1 0 0 0 0,1 0 1 0 0,-1-1-1 0 0,1 1 1 0 0,0-1-1 0 0,0 0 1 0 0,0 0-1 0 0,0-1 0 0 0,-1 1 1 0 0,1-1-1 0 0,0 0 1 0 0,0 0-1 0 0,0-1 1 0 0,0 1-1 0 0,0-1 0 0 0,0 0 1 0 0,-1-1-1 0 0,1 1 1 0 0,0-1-56 0 0,12-5 309 0 0,-1 0 0 0 0,-1 0 1 0 0,1-2-1 0 0,-2 0 0 0 0,1-1 1 0 0,-1 0-1 0 0,13-12-309 0 0,66-52 411 0 0,-83 107-988 0 0,-10-25 525 0 0,0-2 63 0 0,-1-1 0 0 0,1 1 0 0 0,0 0-1 0 0,0 0 1 0 0,1 0 0 0 0,0-1-1 0 0,0 1 1 0 0,0 0 0 0 0,1-1 0 0 0,-1 1-1 0 0,1-1 1 0 0,1 1 0 0 0,-1-1-1 0 0,1 0 1 0 0,0 0 0 0 0,0 0-1 0 0,0 0 1 0 0,1 0 0 0 0,0-1 0 0 0,0 0-1 0 0,0 0 1 0 0,0 0 0 0 0,1 0-1 0 0,-1 0 1 0 0,1-1 0 0 0,0 0 0 0 0,0 0-1 0 0,0-1 1 0 0,1 1 0 0 0,-1-1-1 0 0,1 0 1 0 0,-1 0 0 0 0,2-1-11 0 0,-2-1 145 0 0,1 0 0 0 0,0-1 0 0 0,-1 0 0 0 0,1 0 1 0 0,-1 0-1 0 0,0-1 0 0 0,1 0 0 0 0,-1 0 0 0 0,0 0 0 0 0,0 0 1 0 0,0-1-1 0 0,0 0 0 0 0,-1 0 0 0 0,1-1 0 0 0,-1 1 0 0 0,0-1 0 0 0,0 0 1 0 0,0 0-1 0 0,1-2-145 0 0,10-11 236 0 0,-1-1 1 0 0,0 0 0 0 0,-2-1 0 0 0,0-1-1 0 0,-1 0 1 0 0,-1 0 0 0 0,1-6-237 0 0,8-14 34 0 0,10-43-1018 0 0,-26 45-9311 0 0,-3 34-1631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1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635 781 1288 0 0,'0'0'1210'0'0,"0"0"-318"0"0,0 0-48 0 0,0 0 214 0 0,0 0 261 0 0,0 0 96 0 0,0 0-126 0 0,0 0-254 0 0,0 0-261 0 0,0 0-221 0 0,0 0-130 0 0,0 0-47 0 0,0 0 0 0 0,3 30 12 0 0,10 94 14 0 0,-7 93 1422 0 0,-25-144 881 0 0,19-79 789 0 0,-3-12-3135 0 0,1 6-134 0 0,1-13-115 0 0,1 1 0 0 0,1-1 1 0 0,1 1-1 0 0,1 0 1 0 0,1-1-1 0 0,2 2 0 0 0,0-1 1 0 0,2 1-1 0 0,0 0 0 0 0,1 0 1 0 0,2 1-1 0 0,10-16-110 0 0,-5 10 22 0 0,1 1 1 0 0,2 1-1 0 0,1 1 1 0 0,1 0-1 0 0,19-17-22 0 0,-38 40-1 0 0,0 0-1 0 0,0-1 1 0 0,0 1-1 0 0,0 0 1 0 0,0 0 0 0 0,0 0-1 0 0,0 0 1 0 0,1 1-1 0 0,-1-1 1 0 0,1 1 0 0 0,-1-1-1 0 0,1 1 1 0 0,0 0-1 0 0,-1 0 1 0 0,1 0-1 0 0,0 0 1 0 0,0 0 0 0 0,0 1-1 0 0,-1-1 1 0 0,1 1-1 0 0,0 0 1 0 0,0 0 0 0 0,0 0-1 0 0,0 0 1 0 0,0 1-1 0 0,0-1 1 0 0,0 1-1 0 0,0-1 1 0 0,-1 1 0 0 0,1 0-1 0 0,0 0 1 0 0,0 1-1 0 0,0-1 2 0 0,47 149-208 0 0,-50-149 122 0 0,0-1 0 0 0,0 1 0 0 0,0 0-1 0 0,0-1 1 0 0,0 1 0 0 0,0 0 0 0 0,0-1-1 0 0,0 1 1 0 0,0 0 0 0 0,1-1 0 0 0,-1 1-1 0 0,0 0 1 0 0,1-1 0 0 0,-1 1 0 0 0,0-1-1 0 0,1 1 1 0 0,-1 0 0 0 0,1-1 0 0 0,-1 1-1 0 0,1-1 1 0 0,-1 0 0 0 0,1 1 0 0 0,-1-1-1 0 0,1 1 1 0 0,-1-1 0 0 0,1 0 0 0 0,-1 1-1 0 0,1-1 1 0 0,0 0 0 0 0,-1 0 0 0 0,1 1-1 0 0,0-1 1 0 0,-1 0 0 0 0,1 0 0 0 0,0 0-1 0 0,-1 0 1 0 0,1 0 0 0 0,0 0 0 0 0,-1 0-1 0 0,1 0 1 0 0,0 0 0 0 0,-1 0 0 0 0,1 0-1 0 0,0 0 1 0 0,-1-1 0 0 0,1 1 0 0 0,0 0-1 0 0,-1 0 1 0 0,1-1 0 0 0,0 1 86 0 0,19-28-15221 0 0,-16 23 11324 0 0</inkml:trace>
  <inkml:trace contextRef="#ctx0" brushRef="#br0" timeOffset="423.112">495 490 3025 0 0,'0'0'3386'0'0,"0"0"-1575"0"0,0 0-516 0 0,0 0 161 0 0,0 0 202 0 0,0 0 77 0 0,0 0-203 0 0,0 0-364 0 0,0 0-225 0 0,0 0-120 0 0,0 0-69 0 0,0 0-37 0 0,17-3-68 0 0,121-13 949 0 0,215-13 81 0 0,-314 29-1061 0 0,-131-38-32 0 0,81 33-561 0 0,0 0-1 0 0,1 0 1 0 0,0-1-1 0 0,0-1 1 0 0,0 1-1 0 0,1-2 1 0 0,0 1-1 0 0,1-1 0 0 0,-4-4-24 0 0,-8-20-2296 0 0,43 31-2301 0 0,8 1-5005 0 0,-19 0 444 0 0</inkml:trace>
  <inkml:trace contextRef="#ctx0" brushRef="#br0" timeOffset="722.624">1600 788 7730 0 0,'0'0'4381'0'0,"0"0"-2288"0"0,0 0-883 0 0,0 0 97 0 0,0 0 129 0 0,0 0-23 0 0,0 0-287 0 0,0 0-425 0 0,0 0-265 0 0,0 0-138 0 0,0 0-87 0 0,0 0-10 0 0,0 0 6 0 0,-12 20-28 0 0,-79 136 172 0 0,-5 21-497 0 0,57-118-1435 0 0,5-34-6897 0 0,28-24 3514 0 0,0-1-2203 0 0</inkml:trace>
  <inkml:trace contextRef="#ctx0" brushRef="#br0" timeOffset="971.454">1228 762 8018 0 0,'0'0'2723'0'0,"0"0"-651"0"0,0 0-490 0 0,0 0-126 0 0,0 0-58 0 0,0 0-128 0 0,0 0-233 0 0,0 0-193 0 0,0 0-133 0 0,0 0-120 0 0,0 0-91 0 0,0 0-64 0 0,27 17-50 0 0,83 53-64 0 0,-37 0 224 0 0,-52-43-400 0 0,14 13-418 0 0,1-3-1 0 0,2-1 0 0 0,2-1 1 0 0,20 12 272 0 0,-23-23-2531 0 0,-12-8-4087 0 0,-12-8-4180 0 0</inkml:trace>
  <inkml:trace contextRef="#ctx0" brushRef="#br0" timeOffset="2291.828">252 77 0 0 0,'0'0'277'0'0,"0"0"845"0"0,0 0 464 0 0,0 0 273 0 0,0 0 149 0 0,0 0-49 0 0,0 0-269 0 0,0 0-275 0 0,0 0-239 0 0,0 0-206 0 0,0 0-107 0 0,0 0-81 0 0,-14-12-52 0 0,-45-37-41 0 0,57 48-597 0 0,1-1-1 0 0,0 1 1 0 0,-1 0 0 0 0,1 0-1 0 0,-1-1 1 0 0,1 1-1 0 0,-1 1 1 0 0,0-1 0 0 0,1 0-1 0 0,-1 0 1 0 0,0 0-1 0 0,1 1 1 0 0,-1-1-1 0 0,0 1 1 0 0,0 0 0 0 0,0-1-1 0 0,0 1 1 0 0,1 0-1 0 0,-1 0 1 0 0,0 0 0 0 0,0 0-1 0 0,0 0 1 0 0,0 1-1 0 0,0-1 1 0 0,1 0-1 0 0,-2 1-91 0 0,-1 0 121 0 0,0 3-87 0 0,0-1-1 0 0,0 0 1 0 0,0 1 0 0 0,0 0-1 0 0,0 0 1 0 0,1 0-1 0 0,0 1 1 0 0,0-1 0 0 0,0 1-1 0 0,0 0 1 0 0,1-1-1 0 0,-1 1 1 0 0,1 0 0 0 0,1 1-1 0 0,-2 1-33 0 0,3-5 12 0 0,-14 43 94 0 0,2 1 0 0 0,3 1 0 0 0,1-1 0 0 0,3 1 0 0 0,1 1 0 0 0,3-1 0 0 0,3 38-106 0 0,-1-39 50 0 0,32 508 341 0 0,-33-512-355 0 0,1-7 11 0 0,-1 0 0 0 0,-1-1 0 0 0,-2 1 1 0 0,-2 0-1 0 0,-1-1 0 0 0,-10 33-47 0 0,5-41 140 0 0,-9 59 635 0 0,77-74 200 0 0,71-29 321 0 0,-89 9-1662 0 0,1 2-1 0 0,0 2 1 0 0,0 2-1 0 0,40 1 367 0 0,-54 0-3579 0 0,-9 0-4097 0 0,-5-2-3755 0 0</inkml:trace>
  <inkml:trace contextRef="#ctx0" brushRef="#br0" timeOffset="3051.045">1826 144 880 0 0,'0'0'1467'0'0,"0"0"-103"0"0,0 0 70 0 0,0 0 200 0 0,0 0 118 0 0,0 0-102 0 0,0 0-213 0 0,0 0-228 0 0,0 0-189 0 0,0 0-124 0 0,0 0-81 0 0,0 0-72 0 0,20-11-50 0 0,64-32-54 0 0,-72 38-432 0 0,1-1 0 0 0,-1 2 0 0 0,0 0 0 0 0,1 0-1 0 0,0 1 1 0 0,0 1 0 0 0,0 0 0 0 0,0 0 0 0 0,1 2 0 0 0,-1 0 0 0 0,8 1-207 0 0,6-1 133 0 0,-24 0-111 0 0,0 0 0 0 0,0 1 0 0 0,0 0 0 0 0,0-1 0 0 0,0 1 0 0 0,-1 0 0 0 0,1 0 0 0 0,0 0 0 0 0,0 1 0 0 0,-1-1 0 0 0,1 1 0 0 0,-1-1 0 0 0,1 1 0 0 0,-1 0 1 0 0,0 0-1 0 0,1 0 0 0 0,-1 0 0 0 0,0 1 0 0 0,0-1 0 0 0,-1 0 0 0 0,1 1 0 0 0,0-1 0 0 0,-1 1 0 0 0,0 0 0 0 0,1-1 0 0 0,-1 1 0 0 0,0 0 0 0 0,-1 0 0 0 0,1 0 0 0 0,0 0-22 0 0,12 95 769 0 0,-12-87-690 0 0,0 125 499 0 0,-6-1-1 0 0,-18 99-577 0 0,3-29 48 0 0,9-98 4 0 0,4-53-32 0 0,2 0-1 0 0,3 0 1 0 0,4 48-20 0 0,2-85-203 0 0,-15-3 3058 0 0,-98 11-2542 0 0,73-39-1251 0 0,29 3-2639 0 0,1-4-4809 0 0,3 7-3647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7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81 133 4817 0 0,'0'0'2048'0'0,"0"0"-363"0"0,0 0-124 0 0,0 0 63 0 0,0 0 91 0 0,0 0-46 0 0,0 0-312 0 0,0 0-399 0 0,0 0-315 0 0,0 0-243 0 0,0 0-73 0 0,0 0-15 0 0,0 0-32 0 0,-10 33-18 0 0,-31 108-54 0 0,24-18 74 0 0,4 154 177 0 0,30-282-295 0 0,91-78 355 0 0,-84 63-511 0 0,2 2 0 0 0,1 1 0 0 0,0 1-1 0 0,1 1 1 0 0,0 1 0 0 0,1 2 0 0 0,1 0 0 0 0,0 3 0 0 0,0 0 0 0 0,1 2 0 0 0,17-2-8 0 0,-44 9-7 0 0,-1 0 0 0 0,0-1-1 0 0,1 2 1 0 0,-1-1 0 0 0,0 0 0 0 0,1 0 0 0 0,-1 1 0 0 0,0 0 0 0 0,1 0 0 0 0,-1 0 0 0 0,0 0 0 0 0,0 0 0 0 0,0 1 0 0 0,0-1 0 0 0,0 1 0 0 0,0 0 0 0 0,-1 0 0 0 0,1 0 0 0 0,0 0 0 0 0,-1 0 0 0 0,0 1 0 0 0,1-1 0 0 0,-1 1 0 0 0,0 0 0 0 0,0-1 0 0 0,0 1 0 0 0,-1 0 0 0 0,1 0 0 0 0,-1 0 0 0 0,0 0 0 0 0,1 1 0 0 0,-2-1 0 0 0,1 0 0 0 0,0 0 0 0 0,0 1 0 0 0,-1-1 0 0 0,0 0 0 0 0,0 1 0 0 0,0 0 6 0 0,1 6 9 0 0,-1 0-1 0 0,-1 0 0 0 0,0 1 0 0 0,0-1 0 0 0,-1 0 0 0 0,0 0 1 0 0,-1 0-1 0 0,0 0 0 0 0,0-1 0 0 0,-1 1 0 0 0,-1-1 1 0 0,-3 6-8 0 0,-3 2-16 0 0,-1 0 0 0 0,-2-1 0 0 0,1-1 1 0 0,-2 0-1 0 0,0-1 0 0 0,0 0 0 0 0,-1-1 1 0 0,-1-1-1 0 0,0-1 0 0 0,-1 0 0 0 0,0-1 1 0 0,-1-1-1 0 0,0-1 0 0 0,0-1 0 0 0,-17 4 16 0 0,28-9-142 0 0,-1 0-1 0 0,0-1 1 0 0,1 0-1 0 0,-1-1 0 0 0,0 0 1 0 0,0 0-1 0 0,0-1 1 0 0,1 0-1 0 0,-1 0 0 0 0,1-1 1 0 0,-1 0-1 0 0,1-1 1 0 0,-6-2 142 0 0,10 3-254 0 0,1 0 0 0 0,0 0 0 0 0,-1 0 0 0 0,1-1 0 0 0,0 1 0 0 0,0-1 0 0 0,1 0-1 0 0,-1 1 1 0 0,1-1 0 0 0,-1 0 0 0 0,1-1 0 0 0,0 1 0 0 0,0 0 0 0 0,0-1 0 0 0,1 1 0 0 0,-1-1 0 0 0,1 1 0 0 0,0-1 0 0 0,0 0 0 0 0,0 1 0 0 0,0-2 254 0 0,-1-38-7977 0 0,2 27 2190 0 0</inkml:trace>
  <inkml:trace contextRef="#ctx0" brushRef="#br0" timeOffset="300.251">803 542 4465 0 0,'0'0'1656'0'0,"0"0"-173"0"0,0 0 72 0 0,0 0 223 0 0,0 0 117 0 0,0 0-124 0 0,0 0-375 0 0,0 0-394 0 0,-14 33-313 0 0,-40 106-244 0 0,39-65-37 0 0,17-69-363 0 0,-1-1 1 0 0,1 1 0 0 0,0 0-1 0 0,1-1 1 0 0,-1 1 0 0 0,1-1-1 0 0,0 0 1 0 0,0 0 0 0 0,0 0-1 0 0,1 0 1 0 0,-1 0 0 0 0,1-1 0 0 0,0 1-1 0 0,0-1 1 0 0,0 0 0 0 0,0-1-1 0 0,1 1 1 0 0,-1-1 0 0 0,1 1-1 0 0,-1-1 1 0 0,1-1 0 0 0,0 1-1 0 0,0-1 1 0 0,0 0 0 0 0,0 0-1 0 0,0 0 1 0 0,0 0 0 0 0,0-1-1 0 0,0 0 1 0 0,0 0 0 0 0,1-1 0 0 0,-1 1-1 0 0,0-1 1 0 0,0 0 0 0 0,0-1-1 0 0,0 1 1 0 0,-1-1 0 0 0,1 0-1 0 0,1 0-45 0 0,10-5 177 0 0,0 0-1 0 0,0-2 0 0 0,0 1 0 0 0,-1-2 0 0 0,0 0 1 0 0,-1-1-1 0 0,0 0 0 0 0,-1-1 0 0 0,0-1 1 0 0,-1 0-1 0 0,0 0 0 0 0,-1-1 0 0 0,-1-1 1 0 0,4-7-177 0 0,-9 15 7 0 0,-1 0 1 0 0,0 0-1 0 0,-1 0 0 0 0,0-1 1 0 0,0 1-1 0 0,0-1 1 0 0,-1 0-1 0 0,0 0 1 0 0,-1 0-1 0 0,0 0 1 0 0,0 0-1 0 0,0 0 1 0 0,-1 0-1 0 0,-1 0 1 0 0,1 0-1 0 0,-1 0 1 0 0,0 0-1 0 0,-1 0 1 0 0,0 0-1 0 0,0 0 1 0 0,-1 1-1 0 0,0-1 1 0 0,0 1-1 0 0,-1-1 1 0 0,0 1-1 0 0,-4-4-7 0 0,-56-33-2105 0 0,39 36-1183 0 0,-1 2-3560 0 0,15 5-3897 0 0</inkml:trace>
  <inkml:trace contextRef="#ctx0" brushRef="#br0" timeOffset="579.604">1592 0 12979 0 0,'0'0'1055'0'0,"0"0"-359"0"0,0 0-25 0 0,0 0 315 0 0,0 0 241 0 0,0 0 46 0 0,0 0-200 0 0,0 0-311 0 0,0 0-225 0 0,0 0-151 0 0,-4 35-105 0 0,-16 109-80 0 0,-7 160 198 0 0,43 12-786 0 0,-14-246-3189 0 0,-19-62-5538 0 0,13-8 6260 0 0,-1 0-3741 0 0</inkml:trace>
  <inkml:trace contextRef="#ctx0" brushRef="#br0" timeOffset="1015.737">1256 391 7098 0 0,'0'0'1668'0'0,"0"0"-236"0"0,0 0-29 0 0,0 0 53 0 0,0 0-58 0 0,0 0-203 0 0,0 0-259 0 0,34-8-170 0 0,113-22-130 0 0,148-32 1312 0 0,-256 49-1891 0 0,-1-2-1 0 0,0-2 1 0 0,-1-1-1 0 0,-2-2 1 0 0,0-1-1 0 0,15-13-56 0 0,0-3 57 0 0,-54 70 473 0 0,-14 5-288 0 0,2 1 1 0 0,2 1-1 0 0,1 0 0 0 0,2 1 1 0 0,2 0-1 0 0,2 0 0 0 0,2 1 1 0 0,0 35-243 0 0,5-72 7 0 0,0 1 1 0 0,0-1-1 0 0,1 0 1 0 0,0 1-1 0 0,0-1 1 0 0,1 0-1 0 0,-1 0 1 0 0,1 0-1 0 0,0 0 1 0 0,1 0-1 0 0,-1 0 0 0 0,1 0 1 0 0,0-1-1 0 0,0 1 1 0 0,0-1-1 0 0,1 0 1 0 0,-1 0-1 0 0,1 0 1 0 0,0 0-1 0 0,0-1 1 0 0,1 0-1 0 0,-1 0 1 0 0,1 0-1 0 0,-1 0 1 0 0,1 0-1 0 0,0-1 1 0 0,0 0-1 0 0,0 0 0 0 0,0-1 1 0 0,1 1-1 0 0,-1-1 1 0 0,0 0-1 0 0,1-1 1 0 0,-1 1-1 0 0,3-1-7 0 0,6-1 50 0 0,-1 0-1 0 0,1-2 0 0 0,0 1 1 0 0,0-2-1 0 0,-1 0 1 0 0,0 0-1 0 0,0-1 0 0 0,9-5-49 0 0,-9 4 11 0 0,77-16 43 0 0,-88 23-53 0 0,-1 0 0 0 0,0 1 0 0 0,1 0 0 0 0,-1-1-1 0 0,0 1 1 0 0,0 0 0 0 0,0-1 0 0 0,0 1-1 0 0,-1 0 1 0 0,1 0 0 0 0,0 0 0 0 0,-1 0 0 0 0,1-1-1 0 0,-1 1 1 0 0,0 0 0 0 0,1 0 0 0 0,-1 0-1 0 0,0 0 1 0 0,0 0 0 0 0,-1 0 0 0 0,1 0 0 0 0,0 0-1 0 0,-1 0 1 0 0,1 1-1 0 0,-1 3 1 0 0,1 5-26 0 0,-1-7-47 0 0,0 1 0 0 0,0-1 0 0 0,1 0-1 0 0,-1 0 1 0 0,1 0 0 0 0,0 1-1 0 0,0-1 1 0 0,0 0 0 0 0,0 1-1 0 0,1-1 1 0 0,0 0 0 0 0,0 0-1 0 0,0 0 1 0 0,0 0 0 0 0,1 0-1 0 0,0 0 1 0 0,-1 0 0 0 0,1 0 0 0 0,1-1-1 0 0,-1 1 1 0 0,0-1 0 0 0,1 1-1 0 0,0-1 1 0 0,0 0 0 0 0,0 0-1 0 0,0 0 1 0 0,0-1 0 0 0,1 1-1 0 0,-1-1 1 0 0,1 1 0 0 0,0-1 0 0 0,0 0-1 0 0,2 0 73 0 0,33 1-3377 0 0,-13-3-5655 0 0,-14 0 310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36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247 137 0 0 0,'0'0'904'0'0,"0"0"846"0"0,0 0 106 0 0,0 0-193 0 0,0 0-212 0 0,0 0-181 0 0,0 0-93 0 0,-16-5-64 0 0,-50-14-72 0 0,64 19-958 0 0,0-1 0 0 0,0 1 0 0 0,-1 0 0 0 0,1-1 0 0 0,0 1-1 0 0,0 0 1 0 0,0 0 0 0 0,0 1 0 0 0,-1-1 0 0 0,1 0 0 0 0,0 1 0 0 0,0-1-1 0 0,0 1 1 0 0,0 0 0 0 0,0-1 0 0 0,0 1 0 0 0,0 0 0 0 0,0 1 0 0 0,0-1-1 0 0,0 0 1 0 0,0 0 0 0 0,1 1 0 0 0,-1-1 0 0 0,1 1 0 0 0,-1-1 0 0 0,1 1-1 0 0,-1 0-82 0 0,-3 3 218 0 0,-6 9-81 0 0,-1 0 0 0 0,2 1 0 0 0,0 0 0 0 0,1 0-1 0 0,1 1 1 0 0,0 0 0 0 0,1 1 0 0 0,0-1-1 0 0,2 1 1 0 0,0 1 0 0 0,1-1 0 0 0,1 1 0 0 0,0 0-1 0 0,1 0 1 0 0,1-1 0 0 0,2 19-137 0 0,-1-31 22 0 0,0 1 0 0 0,0 0-1 0 0,1-1 1 0 0,0 1 0 0 0,0 0 0 0 0,1-1 0 0 0,-1 0-1 0 0,1 1 1 0 0,0-1 0 0 0,1 0 0 0 0,-1 0 0 0 0,1 0 0 0 0,0 0-1 0 0,0 0 1 0 0,1-1 0 0 0,-1 1 0 0 0,1-1 0 0 0,0 0 0 0 0,0 0-1 0 0,1-1 1 0 0,-1 1 0 0 0,1-1 0 0 0,0 0 0 0 0,-1 0-1 0 0,1 0 1 0 0,1-1 0 0 0,-1 0 0 0 0,0 0 0 0 0,1 0 0 0 0,-1 0-1 0 0,1-1 1 0 0,-1 0 0 0 0,1 0 0 0 0,-1-1 0 0 0,1 0-1 0 0,0 0-21 0 0,6 0 130 0 0,-1-1-1 0 0,0 0 1 0 0,0-1-1 0 0,0 0 1 0 0,0-1-1 0 0,0 0 1 0 0,0-1-1 0 0,-1 0 1 0 0,0 0-1 0 0,0-2 1 0 0,0 1-1 0 0,0-1 1 0 0,-1 0-1 0 0,0-1 1 0 0,0 0-1 0 0,-1-1 1 0 0,0 1-1 0 0,0-2 1 0 0,-1 1-1 0 0,0-1 1 0 0,0 0-1 0 0,0-2-129 0 0,2-5 105 0 0,0-1-1 0 0,-1 0 1 0 0,-1 0-1 0 0,-1 0 1 0 0,-1-1-1 0 0,0 0 1 0 0,-1 0-1 0 0,-1 0 1 0 0,0-1-1 0 0,-2 1 1 0 0,0-1-1 0 0,-1-2-104 0 0,-1 10-177 0 0,0 0-1 0 0,0 0 1 0 0,-1 0 0 0 0,-1 0-1 0 0,1 1 1 0 0,-2-1-1 0 0,0 1 1 0 0,0 0 0 0 0,0 0-1 0 0,-2 0 1 0 0,1 0-1 0 0,-1 1 1 0 0,-4-5 177 0 0,-15-5-3347 0 0,2 16-6208 0 0,14 3 3006 0 0</inkml:trace>
  <inkml:trace contextRef="#ctx0" brushRef="#br0" timeOffset="330.652">597 509 10306 0 0,'0'0'2825'0'0,"0"0"-1364"0"0,0 0-635 0 0,0 0-10 0 0,0 0 86 0 0,0 0 37 0 0,0 0-143 0 0,0 0-260 0 0,0 0-148 0 0,22-32-73 0 0,70-98-69 0 0,-15 41 186 0 0,72-69 33 0 0,-147 159-498 0 0,1 1 0 0 0,-1 0 0 0 0,0 0 0 0 0,0-1 0 0 0,0 1 1 0 0,-1 0-1 0 0,1 1 0 0 0,0-1 0 0 0,-1 0 0 0 0,1 0 0 0 0,-1 1 1 0 0,0-1-1 0 0,0 1 0 0 0,0-1 0 0 0,0 1 0 0 0,0 0 0 0 0,0-1 1 0 0,-1 1-1 0 0,1 0 0 0 0,-1-1 0 0 0,0 1 0 0 0,0 0 0 0 0,0 0 1 0 0,0-1-1 0 0,0 1 0 0 0,-1 0 0 0 0,1-1 0 0 0,-1 1 33 0 0,3 13-18 0 0,-2-11 26 0 0,1 0 0 0 0,0 0 1 0 0,0 0-1 0 0,0 0 0 0 0,0-1 0 0 0,1 1 0 0 0,0 0 1 0 0,0-1-1 0 0,0 1 0 0 0,1-1 0 0 0,-1 1 0 0 0,1-1 1 0 0,0 0-1 0 0,0 0 0 0 0,1 0 0 0 0,-1-1 0 0 0,1 1 0 0 0,0-1 1 0 0,-1 0-1 0 0,2 0 0 0 0,-1 0 0 0 0,0 0 0 0 0,1-1 1 0 0,-1 0-1 0 0,1 0 0 0 0,-1 0 0 0 0,1 0 0 0 0,0-1 1 0 0,0 1-1 0 0,0-2 0 0 0,0 1 0 0 0,0 0 0 0 0,0-1 1 0 0,0 0-1 0 0,2 0-8 0 0,12-4 135 0 0,0 0 1 0 0,0-2 0 0 0,0 0-1 0 0,-1-1 1 0 0,1-1 0 0 0,-2-1-1 0 0,1 0 1 0 0,-1-1 0 0 0,-1-1 0 0 0,0-1-1 0 0,0 0 1 0 0,-1-1 0 0 0,-1-1-1 0 0,0 0 1 0 0,-1-1 0 0 0,-1 0-1 0 0,0-1 1 0 0,-1-1 0 0 0,1-1-136 0 0,14-19-1482 0 0,-9 11-5071 0 0,-10 14-4855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4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379 34 0 0 0,'0'0'207'0'0,"0"0"650"0"0,0 0 89 0 0,0 0-85 0 0,0 0-58 0 0,0 0-28 0 0,0 0 16 0 0,-1-2-39 0 0,-2-1-574 0 0,1 0-1 0 0,0 1 1 0 0,-1-1-1 0 0,0 1 1 0 0,0 0 0 0 0,1 0-1 0 0,-1 0 1 0 0,0 0-1 0 0,-1 0 1 0 0,1 1 0 0 0,0-1-1 0 0,0 1 1 0 0,-1 0-1 0 0,1 0 1 0 0,-1 0-1 0 0,1 1 1 0 0,-1-1 0 0 0,1 1-1 0 0,-1 0 1 0 0,1-1-1 0 0,-1 2 1 0 0,1-1 0 0 0,-1 0-1 0 0,1 1 1 0 0,-1 0-1 0 0,-1 0-177 0 0,-101 31-317 0 0,93-26 539 0 0,-123 56 1184 0 0,136-61-1389 0 0,-1-1 1 0 0,1 1-1 0 0,-1-1 1 0 0,1 1 0 0 0,-1-1-1 0 0,1 1 1 0 0,0-1-1 0 0,-1 1 1 0 0,1 0-1 0 0,0-1 1 0 0,0 1-1 0 0,-1 0 1 0 0,1-1-1 0 0,0 1 1 0 0,0 0-1 0 0,0-1 1 0 0,0 1 0 0 0,0 0-1 0 0,0-1 1 0 0,0 1-1 0 0,0 0 1 0 0,0 0-1 0 0,0-1 1 0 0,0 1-1 0 0,0 0 1 0 0,0-1-1 0 0,1 1 1 0 0,-1 0-1 0 0,0-1 1 0 0,1 1 0 0 0,-1-1-1 0 0,0 1 1 0 0,1 0-1 0 0,-1-1 1 0 0,0 1-1 0 0,1-1 1 0 0,-1 1-1 0 0,1-1 1 0 0,-1 1-1 0 0,1-1 1 0 0,0 0-1 0 0,-1 1 1 0 0,1-1 0 0 0,-1 1-1 0 0,1-1 1 0 0,0 0-1 0 0,-1 0 1 0 0,1 1-1 0 0,0-1 1 0 0,-1 0-1 0 0,1 0 1 0 0,0 0-1 0 0,0 0-17 0 0,41 16 913 0 0,-6-7-368 0 0,-15-5-395 0 0,-1 0 0 0 0,0 2 0 0 0,0 0 0 0 0,-1 2 0 0 0,0 0-1 0 0,0 1 1 0 0,-1 1 0 0 0,1 1-150 0 0,-17-10 60 0 0,1 1-1 0 0,-1 0 1 0 0,1 1 0 0 0,-1-1 0 0 0,1 0-1 0 0,-1 1 1 0 0,0-1 0 0 0,0 1-1 0 0,0 0 1 0 0,-1 0 0 0 0,1 0 0 0 0,-1-1-1 0 0,1 2 1 0 0,-1-1 0 0 0,0 0 0 0 0,0 0-1 0 0,0 0 1 0 0,-1 0 0 0 0,1 1-1 0 0,-1-1 1 0 0,0 0 0 0 0,0 0 0 0 0,0 1-1 0 0,0-1 1 0 0,0 0 0 0 0,-1 1-1 0 0,0-1 1 0 0,1 0 0 0 0,-1 0 0 0 0,0 0-1 0 0,-1 0 1 0 0,0 3-60 0 0,-12 7 62 0 0,0-2-1 0 0,-1 0 1 0 0,0 0 0 0 0,0-1-1 0 0,-1-1 1 0 0,0-1 0 0 0,-1 0-1 0 0,0-1 1 0 0,0-1 0 0 0,-1-1 0 0 0,1 0-1 0 0,-15 1-61 0 0,27-4-122 0 0,-1-1-1 0 0,1 0 0 0 0,0 0 0 0 0,-1 0 1 0 0,1 0-1 0 0,0-1 0 0 0,-1 0 1 0 0,1 0-1 0 0,-1-1 0 0 0,1 0 1 0 0,-1 1-1 0 0,1-2 0 0 0,0 1 1 0 0,0-1-1 0 0,0 1 0 0 0,0-2 0 0 0,-2 0 123 0 0,3-20-4807 0 0,11 10-1539 0 0,-3 5 1428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4:2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1706 460 4665 0 0,'0'0'1775'0'0,"0"0"-153"0"0,0 0 155 0 0,0 0 148 0 0,0 0-85 0 0,0 0-318 0 0,0 0-454 0 0,0 0-350 0 0,-11 34-206 0 0,-28 101-36 0 0,38-134-452 0 0,0 0 0 0 0,0 0 0 0 0,0 0-1 0 0,1 1 1 0 0,-1-1 0 0 0,0 1 0 0 0,1-1 0 0 0,-1 0 0 0 0,1 1 0 0 0,-1-1 0 0 0,1 1 0 0 0,0-1 0 0 0,-1 1 0 0 0,1-1-1 0 0,0 1 1 0 0,0-1 0 0 0,0 1 0 0 0,0-1 0 0 0,1 1 0 0 0,-1-1 0 0 0,0 1 0 0 0,1-1 0 0 0,-1 1 0 0 0,0-1 0 0 0,1 1-1 0 0,0-1 1 0 0,-1 0 0 0 0,1 1 0 0 0,0-1 0 0 0,0 0 0 0 0,0 0 0 0 0,0 1 0 0 0,0-1 0 0 0,0 0 0 0 0,0 0-1 0 0,0 0 1 0 0,0 0 0 0 0,1 0 0 0 0,0 0-24 0 0,3 1 220 0 0,3 1-4 0 0,-1 0-1 0 0,2-1 1 0 0,-1 0-1 0 0,0 0 1 0 0,0-1-1 0 0,0 0 1 0 0,1-1-1 0 0,-1 0 1 0 0,0 0 0 0 0,1-1-1 0 0,-1 0 1 0 0,0 0-1 0 0,0-1 1 0 0,1 0-1 0 0,-1 0 1 0 0,-1-1-1 0 0,1 0 1 0 0,0-1-1 0 0,-1 0 1 0 0,1 0 0 0 0,-1 0-1 0 0,-1-1 1 0 0,1 0-1 0 0,0 0 1 0 0,-1-1-1 0 0,0 0 1 0 0,-1 0-1 0 0,1 0 1 0 0,-1-1-1 0 0,0 1 1 0 0,-1-1 0 0 0,1-1-216 0 0,-1 4-35 0 0,-1 0 1 0 0,1-1-1 0 0,-1 1 1 0 0,0-1-1 0 0,0 1 1 0 0,-1-1-1 0 0,1 0 1 0 0,-1 0-1 0 0,0 0 1 0 0,-1 0-1 0 0,1 0 1 0 0,-1-1-1 0 0,0 1 1 0 0,0 0-1 0 0,-1-1 1 0 0,1 1-1 0 0,-1-1 1 0 0,-1 1-1 0 0,1-1 1 0 0,-1 1-1 0 0,0 0 1 0 0,0-1-1 0 0,0 1 1 0 0,-1 0-1 0 0,1 0 1 0 0,-1 0-1 0 0,-1 0 1 0 0,1 0-1 0 0,-1 0 1 0 0,0 1-1 0 0,0-1 1 0 0,0 1-1 0 0,0 0 1 0 0,-1-1-1 0 0,0 2 1 0 0,0-1-1 0 0,0 0 35 0 0,-3 1-506 0 0,1 1 0 0 0,-1-1 0 0 0,0 1 0 0 0,0 0-1 0 0,-1 1 1 0 0,1-1 0 0 0,0 2 0 0 0,0-1 0 0 0,-1 1-1 0 0,1 0 1 0 0,0 0 0 0 0,-1 1 0 0 0,0 0 506 0 0,-58 16-11010 0 0,46-9 3927 0 0</inkml:trace>
  <inkml:trace contextRef="#ctx0" brushRef="#br0" timeOffset="536.353">2273 523 8786 0 0,'0'0'1787'0'0,"0"0"-204"0"0,0 0-25 0 0,0 0-61 0 0,0 0-199 0 0,0 0-361 0 0,-31 20-420 0 0,-96 65-304 0 0,125-84-213 0 0,0-1 1 0 0,0 1-1 0 0,-1 0 1 0 0,1 0 0 0 0,0 1-1 0 0,0-1 1 0 0,0 0-1 0 0,0 1 1 0 0,1-1-1 0 0,-1 1 1 0 0,0-1-1 0 0,1 1 1 0 0,-1 0-1 0 0,1 0 1 0 0,-1 0-1 0 0,1 0 1 0 0,0 0-1 0 0,0 0 1 0 0,0 0-1 0 0,0 0 1 0 0,0 0-1 0 0,0 1 1 0 0,0-1-1 0 0,1 0 1 0 0,0 0-1 0 0,-1 1 1 0 0,1 1-1 0 0,0 4-30 0 0,0-5 18 0 0,-1 1 0 0 0,1-1 0 0 0,-1 1 0 0 0,1-1 0 0 0,0 1 0 0 0,1 0 0 0 0,-1-1 0 0 0,1 1 0 0 0,-1-1-1 0 0,1 1 1 0 0,0-1 0 0 0,0 0 0 0 0,1 1 0 0 0,-1-1 0 0 0,1 0 0 0 0,0 0 0 0 0,-1 0 0 0 0,1 0 0 0 0,1 0 0 0 0,-1 0 0 0 0,0 0 0 0 0,1-1 0 0 0,-1 1 0 0 0,1-1 0 0 0,0 0 0 0 0,0 0 0 0 0,0 0 0 0 0,0 0 0 0 0,0 0 0 0 0,0-1 0 0 0,0 1 0 0 0,1-1 0 0 0,-1 0 0 0 0,1 0 0 0 0,-1 0-1 0 0,0 0 1 0 0,3-1 12 0 0,7 2 101 0 0,0-2-1 0 0,1 1 0 0 0,-1-2 1 0 0,0 0-1 0 0,0-1 0 0 0,0 0 1 0 0,0 0-1 0 0,0-2 0 0 0,-1 0 0 0 0,1 0 1 0 0,-1-1-1 0 0,0 0 0 0 0,0-1 1 0 0,-1-1-1 0 0,8-5-100 0 0,6-5 450 0 0,-1-1 0 0 0,-1-1-1 0 0,-1-2 1 0 0,-1 0 0 0 0,0-1 0 0 0,7-11-450 0 0,-5 4 175 0 0,-2 0 0 0 0,-1-2 0 0 0,-1 0-1 0 0,-2-1 1 0 0,-1-1 0 0 0,-1-1 0 0 0,-2 0 0 0 0,-2 0 0 0 0,7-30-175 0 0,-16 49-20 0 0,0 1 1 0 0,0-1 0 0 0,-1 1-1 0 0,-1-1 1 0 0,-1 0-1 0 0,0 1 1 0 0,0-1 0 0 0,-3-7 19 0 0,3 17-31 0 0,0 1 0 0 0,-1-1 0 0 0,1 1 1 0 0,-1-1-1 0 0,0 1 0 0 0,0-1 0 0 0,0 1 1 0 0,-1 0-1 0 0,1 0 0 0 0,-1 0 0 0 0,0 1 1 0 0,0-1-1 0 0,-1 1 0 0 0,1-1 0 0 0,-1 1 1 0 0,1 0-1 0 0,-1 0 0 0 0,0 1 0 0 0,0-1 0 0 0,-1 1 1 0 0,1 0-1 0 0,0 0 0 0 0,-1 0 0 0 0,1 0 1 0 0,-1 1-1 0 0,0 0 0 0 0,1 0 31 0 0,-4 0-40 0 0,1 1 0 0 0,0 0-1 0 0,0 0 1 0 0,0 0 0 0 0,0 1-1 0 0,0 0 1 0 0,0 1 0 0 0,0 0 0 0 0,0 0-1 0 0,0 0 1 0 0,1 1 0 0 0,-1-1 0 0 0,1 2-1 0 0,-1-1 1 0 0,1 1 0 0 0,0 0-1 0 0,1 0 1 0 0,-1 1 0 0 0,1-1 0 0 0,-4 6 40 0 0,-86 116-199 0 0,86-111 186 0 0,1 1 0 0 0,0 0 0 0 0,1 0-1 0 0,1 1 1 0 0,1 0 0 0 0,0 0 0 0 0,2 0 0 0 0,0 0 0 0 0,0 1 0 0 0,2-1 0 0 0,0 1 0 0 0,2 16 13 0 0,2-23-23 0 0,1 0 1 0 0,0-1 0 0 0,0 1 0 0 0,1-1 0 0 0,1 0 0 0 0,0-1 0 0 0,0 1 0 0 0,1-1 0 0 0,0 0 0 0 0,0-1 0 0 0,1 0 0 0 0,1 0-1 0 0,-1 0 1 0 0,1-1 0 0 0,0-1 0 0 0,1 1 0 0 0,-1-2 0 0 0,1 1 0 0 0,0-1 0 0 0,1-1 0 0 0,-1 0 0 0 0,1 0 0 0 0,0-1 0 0 0,0 0-1 0 0,7 0 23 0 0,150 12-3485 0 0,-63-48-7071 0 0,-87 22 6608 0 0,-4 3 1145 0 0</inkml:trace>
  <inkml:trace contextRef="#ctx0" brushRef="#br0" timeOffset="785.063">2912 435 920 0 0,'0'0'1562'0'0,"0"0"-149"0"0,0 0 151 0 0,0 0 232 0 0,0 0 136 0 0,0 0-121 0 0,0 0-328 0 0,0 0-368 0 0,0 0-288 0 0,0 0-204 0 0,0 0-87 0 0,0 0-8 0 0,0 0-21 0 0,-6 31-18 0 0,-15 95-11 0 0,20-125-460 0 0,0 0 0 0 0,1 0 1 0 0,-1 0-1 0 0,0 0 0 0 0,1 0 1 0 0,-1 0-1 0 0,1 0 1 0 0,0 0-1 0 0,-1 1 0 0 0,1-1 1 0 0,0 0-1 0 0,0 0 0 0 0,-1 0 1 0 0,1 0-1 0 0,0 0 0 0 0,0 1 1 0 0,0-1-1 0 0,0 0 0 0 0,1 0 1 0 0,-1 0-1 0 0,0 0 0 0 0,0 0 1 0 0,1 1-1 0 0,-1-1 0 0 0,1 0 1 0 0,-1 0-1 0 0,1 0 0 0 0,-1 0 1 0 0,1 0-1 0 0,0 0 1 0 0,-1 0-1 0 0,1-1 0 0 0,0 1 1 0 0,0 0-1 0 0,0 0 0 0 0,-1 0 1 0 0,1-1-1 0 0,0 1 0 0 0,0 0 1 0 0,0-1-1 0 0,0 1 0 0 0,0-1 1 0 0,1 1-1 0 0,-1-1 0 0 0,0 0 1 0 0,1 1-19 0 0,3 0 195 0 0,3 1 132 0 0,1 1 1 0 0,0-2-1 0 0,0 1 1 0 0,0-1-1 0 0,0 0 1 0 0,0-1-1 0 0,0 0 1 0 0,0 0-1 0 0,0-1 1 0 0,0 0-1 0 0,0-1 1 0 0,-1 0-1 0 0,1 0 1 0 0,0-1-1 0 0,1-1-327 0 0,4-2 174 0 0,-1 0 0 0 0,0-1 0 0 0,-1-1 0 0 0,1 0 0 0 0,-1 0 0 0 0,-1-1 0 0 0,0-1 0 0 0,0 0 0 0 0,-1 0 0 0 0,0-1 0 0 0,-1-1 0 0 0,0 1 0 0 0,-1-1 0 0 0,1-3-174 0 0,6-34-1567 0 0,-15 47 173 0 0,0 2-816 0 0,0 0-1333 0 0,0 0-2798 0 0,0 0-4575 0 0</inkml:trace>
  <inkml:trace contextRef="#ctx0" brushRef="#br0" timeOffset="1030.407">3700 409 12171 0 0,'0'0'2616'0'0,"0"0"-954"0"0,0 0-463 0 0,0 0-106 0 0,0 0-144 0 0,0 0-141 0 0,0 0-177 0 0,0 0-139 0 0,0 0-134 0 0,-34 12-111 0 0,-108 37-107 0 0,70-6-45 0 0,64-34-82 0 0,-50 81-212 0 0,57-88 179 0 0,0 0 0 0 0,0 1 0 0 0,0-1 0 0 0,1 1 0 0 0,-1-1 1 0 0,1 0-1 0 0,0 1 0 0 0,-1-1 0 0 0,1 1 0 0 0,0-1 1 0 0,0 1-1 0 0,1-1 0 0 0,-1 1 0 0 0,1-1 0 0 0,-1 1 0 0 0,1-1 1 0 0,-1 0-1 0 0,1 1 0 0 0,0-1 0 0 0,0 0 0 0 0,1 0 1 0 0,-1 0-1 0 0,0 1 0 0 0,1-1 0 0 0,-1 0 0 0 0,1-1 1 0 0,-1 1-1 0 0,1 0 0 0 0,0 0 0 0 0,0-1 0 0 0,0 1 0 0 0,0-1 1 0 0,0 0-1 0 0,0 1 0 0 0,0-1 0 0 0,1 0 0 0 0,-1 0 1 0 0,0 0-1 0 0,1-1 0 0 0,1 1 20 0 0,11 3-102 0 0,1 0 0 0 0,-1-2 0 0 0,1 0 0 0 0,-1-1-1 0 0,1 0 1 0 0,0-1 0 0 0,-1-1 0 0 0,1 0 0 0 0,0-2 0 0 0,-1 1 0 0 0,0-2 0 0 0,0 0 0 0 0,8-4 102 0 0,51-18-2665 0 0,-4-4-3311 0 0,-33 15 774 0 0,-17 7-1110 0 0</inkml:trace>
  <inkml:trace contextRef="#ctx0" brushRef="#br0" timeOffset="1304.888">4261 59 14883 0 0,'0'0'1730'0'0,"0"0"-513"0"0,0 0-144 0 0,0 0 4 0 0,0 0-29 0 0,0 0-165 0 0,0 0-205 0 0,0 0-141 0 0,0 0-53 0 0,0 0-26 0 0,0 0-51 0 0,0 0-65 0 0,0 0-71 0 0,-5 34-72 0 0,-15 107-47 0 0,8 78 130 0 0,13-197-365 0 0,1 0-1 0 0,0 0 0 0 0,2 0 1 0 0,0 0-1 0 0,2-1 0 0 0,5 16 84 0 0,40 63-3594 0 0,-46-89 2622 0 0,-4-10-2555 0 0,-1-1-3513 0 0,0 0-3038 0 0</inkml:trace>
  <inkml:trace contextRef="#ctx0" brushRef="#br0" timeOffset="1548.002">3985 379 12211 0 0,'0'0'1924'0'0,"0"0"-542"0"0,0 0-207 0 0,0 0-90 0 0,0 0-87 0 0,0 0-165 0 0,0 0-191 0 0,0 0-128 0 0,0 0-101 0 0,0 0-115 0 0,31-1-96 0 0,99-6-58 0 0,116 12 94 0 0,-218-5-600 0 0,84-2-1589 0 0,-38-4-8690 0 0,-49 3 1536 0 0</inkml:trace>
  <inkml:trace contextRef="#ctx0" brushRef="#br0" timeOffset="-770.547">474 586 0 0 0,'0'0'3973'0'0,"0"0"-2066"0"0,0 0-878 0 0,0 0-43 0 0,0 0 186 0 0,0 0 167 0 0,0 0-26 0 0,0 0-233 0 0,0 0-292 0 0,0 0-232 0 0,0 0-139 0 0,0 0-100 0 0,-3 24-49 0 0,-23 158 322 0 0,20-127-360 0 0,5-34-98 0 0,0-1 1 0 0,-2 0-1 0 0,0 0 1 0 0,-1 0 0 0 0,-1-1-1 0 0,-1 1 1 0 0,-1-1-1 0 0,0 0 1 0 0,-2-1-1 0 0,-3 6-132 0 0,12-24 46 0 0,0-1 0 0 0,-1 1-1 0 0,1-1 1 0 0,0 1 0 0 0,0-1 0 0 0,0 1-1 0 0,-1-1 1 0 0,1 1 0 0 0,0-1-1 0 0,-1 1 1 0 0,1-1 0 0 0,0 1-1 0 0,-1-1 1 0 0,1 1 0 0 0,-1 0-1 0 0,1-1 1 0 0,-1 1 0 0 0,1 0 0 0 0,-1-1-1 0 0,1 1 1 0 0,-1 0 0 0 0,1 0-1 0 0,-1-1 1 0 0,1 1 0 0 0,-1 0-1 0 0,1 0 1 0 0,-1 0 0 0 0,1 0-1 0 0,-1 0 1 0 0,1 0 0 0 0,-1 0 0 0 0,0 0-1 0 0,1 0 1 0 0,-1 0 0 0 0,1 0-1 0 0,-1 0 1 0 0,1 0 0 0 0,-1 0-1 0 0,1 0 1 0 0,-1 1 0 0 0,1-1-1 0 0,-1 0 1 0 0,1 0 0 0 0,-1 1 0 0 0,1-1-1 0 0,-1 0 1 0 0,1 1 0 0 0,-1-1-1 0 0,1 0 1 0 0,-1 1 0 0 0,1-1-1 0 0,0 1 1 0 0,-1-1 0 0 0,1 1-1 0 0,0-1 1 0 0,-1 1 0 0 0,1-1 0 0 0,0 1-1 0 0,0-1 1 0 0,0 1 0 0 0,-1-1-1 0 0,1 1 1 0 0,0-1 0 0 0,0 1-1 0 0,0-1-45 0 0,-2-48 898 0 0,2 47-946 0 0,5-30 82 0 0,1 0 0 0 0,2 0 1 0 0,1 1-1 0 0,1 0 0 0 0,1 1 1 0 0,2 0-1 0 0,1 1 0 0 0,1 1 1 0 0,6-6-35 0 0,-3-1 3 0 0,97-153 85 0 0,-27 72 56 0 0,-33 64 149 0 0,-53 52-278 0 0,-1-1 0 0 0,1 1-1 0 0,-1 0 1 0 0,0 0 0 0 0,1 1-1 0 0,-1-1 1 0 0,0 0 0 0 0,1 0-1 0 0,-1 1 1 0 0,0-1 0 0 0,0 1-1 0 0,0-1 1 0 0,0 1 0 0 0,0-1-1 0 0,-1 1 1 0 0,1-1 0 0 0,0 1-1 0 0,-1 0 1 0 0,1-1 0 0 0,-1 1-1 0 0,0 0 1 0 0,1 0 0 0 0,-1-1-1 0 0,0 1 1 0 0,0 0 0 0 0,0 0-1 0 0,0-1 1 0 0,-1 2-15 0 0,20 243 895 0 0,-22-240-877 0 0,1 1 0 0 0,-1-1 0 0 0,0 0 1 0 0,-1 1-1 0 0,1-2 0 0 0,-1 1 0 0 0,-1 0 0 0 0,1-1 0 0 0,-1 0 0 0 0,0 0 1 0 0,0 0-1 0 0,0 0 0 0 0,-1-1 0 0 0,1 0 0 0 0,-1 0 0 0 0,0-1 0 0 0,0 1 1 0 0,-1-1-1 0 0,1-1 0 0 0,-1 1 0 0 0,1-1 0 0 0,-1 0 0 0 0,-5 0-18 0 0,-1 2-158 0 0,-1 0 0 0 0,0-1 0 0 0,0 0 0 0 0,0-1 1 0 0,0-1-1 0 0,0-1 0 0 0,0 0 0 0 0,0 0 0 0 0,-1-1 0 0 0,1-1 0 0 0,0-1 158 0 0,-22-19-2687 0 0,29 10-1209 0 0,3-1-3840 0 0,3 9 122 0 0</inkml:trace>
  <inkml:trace contextRef="#ctx0" brushRef="#br0" timeOffset="-254.45">785 832 3545 0 0,'0'0'1203'0'0,"0"0"-22"0"0,0 0 428 0 0,0 0 400 0 0,0 0 97 0 0,0 0-244 0 0,0 0-430 0 0,0 0-365 0 0,32-14-204 0 0,99-49-144 0 0,-52 11 440 0 0,-55 32-806 0 0,0-1 0 0 0,-2-1 1 0 0,0-1-1 0 0,-2-1 1 0 0,-1-1-1 0 0,0-1 1 0 0,-2 0-1 0 0,8-19-353 0 0,-19 34 61 0 0,-1 0-1 0 0,0 0 1 0 0,-1-1-1 0 0,-1 0 1 0 0,1 0 0 0 0,-2 0-1 0 0,0 0 1 0 0,0 0 0 0 0,-1-1-1 0 0,-1 1 1 0 0,-1-12-61 0 0,0 23-19 0 0,0-1 0 0 0,0 0 0 0 0,0 0 1 0 0,-1 1-1 0 0,1-1 0 0 0,-1 1 0 0 0,0-1 1 0 0,1 1-1 0 0,-1 0 0 0 0,0 0 0 0 0,0-1 1 0 0,0 1-1 0 0,1 0 0 0 0,-1 1 0 0 0,0-1 0 0 0,0 0 1 0 0,-1 1-1 0 0,1-1 0 0 0,0 1 0 0 0,0-1 1 0 0,0 1-1 0 0,0 0 0 0 0,0 0 0 0 0,0 0 0 0 0,-1 0 1 0 0,1 0-1 0 0,0 1 0 0 0,0-1 0 0 0,0 1 1 0 0,0-1-1 0 0,0 1 0 0 0,0 0 0 0 0,0-1 1 0 0,0 1-1 0 0,0 0 0 0 0,0 1 0 0 0,0-1 0 0 0,1 0 1 0 0,-1 0-1 0 0,-1 2 19 0 0,-7 5-31 0 0,0 0 1 0 0,1 0-1 0 0,0 1 0 0 0,0 0 1 0 0,1 1-1 0 0,0 0 0 0 0,1 0 1 0 0,0 1-1 0 0,1 0 0 0 0,0 0 1 0 0,-4 11 30 0 0,9-20-5 0 0,1 0 0 0 0,-1 0 0 0 0,1 0 0 0 0,0 0 0 0 0,-1 0 0 0 0,1-1 0 0 0,0 1 0 0 0,1 0 0 0 0,-1 0 0 0 0,0 0 0 0 0,0 0 0 0 0,1 0 0 0 0,-1 0 0 0 0,1 0 0 0 0,0 0 0 0 0,-1-1 0 0 0,1 1 0 0 0,0 0 0 0 0,0 0 0 0 0,0-1 0 0 0,0 1 0 0 0,0-1 0 0 0,1 1 0 0 0,-1-1 0 0 0,0 1 0 0 0,1-1 0 0 0,-1 0 0 0 0,1 0 0 0 0,0 1 0 0 0,-1-1 0 0 0,1 0 1 0 0,0-1-1 0 0,-1 1 0 0 0,1 0 0 0 0,0 0 0 0 0,0-1 0 0 0,0 1 0 0 0,0-1 0 0 0,0 0 0 0 0,0 1 5 0 0,84 7 159 0 0,-81-8-143 0 0,0-1-1 0 0,0 0 1 0 0,0 0 0 0 0,1 1 0 0 0,-1 0 0 0 0,0 0-1 0 0,1 0 1 0 0,-1 1 0 0 0,0 0 0 0 0,1 0 0 0 0,-1 0-1 0 0,0 0 1 0 0,0 1 0 0 0,0 0 0 0 0,0 0 0 0 0,0 0-1 0 0,0 1 1 0 0,-1 0 0 0 0,1 0 0 0 0,-1 0 0 0 0,0 0-1 0 0,0 0 1 0 0,0 1 0 0 0,0 0 0 0 0,-1 0 0 0 0,1 0 0 0 0,-1 0-1 0 0,0 1 1 0 0,0-1 0 0 0,-1 1 0 0 0,1 0 0 0 0,-1 0-1 0 0,0 0 1 0 0,0 0 0 0 0,0 1-16 0 0,-15 78-56 0 0,-4-22-3864 0 0,30-53-7405 0 0,-9-9 4952 0 0</inkml:trace>
  <inkml:trace contextRef="#ctx0" brushRef="#br0" timeOffset="12316.985">51 1683 12771 0 0,'0'0'823'0'0,"0"0"-281"0"0,0 0-96 0 0,0 0 187 0 0,0 0 195 0 0,0 0 46 0 0,0 0-135 0 0,-9 32-271 0 0,-28 98-239 0 0,33-79-185 0 0,7-47-68 0 0,43 17-2657 0 0,-17-37-7599 0 0,-26 11 4868 0 0</inkml:trace>
  <inkml:trace contextRef="#ctx0" brushRef="#br0" timeOffset="12468.506">33 1285 8122 0 0,'0'0'920'0'0,"0"0"-640"0"0,0 0-560 0 0,0 0-256 0 0,0 0-16 0 0,0 0 88 0 0,0 0 160 0 0,0 0-49 0 0,0 0-399 0 0,0 0-1040 0 0,0 0-1193 0 0,0 0 1681 0 0</inkml:trace>
  <inkml:trace contextRef="#ctx0" brushRef="#br0" timeOffset="13042.758">467 1580 5769 0 0,'0'0'1729'0'0,"0"0"-337"0"0,0 0-108 0 0,0 0 148 0 0,0 0 95 0 0,0 0-129 0 0,0 0-344 0 0,0 0-377 0 0,0 0-282 0 0,0 0-203 0 0,-22 33-112 0 0,-66 107-36 0 0,85-138-43 0 0,1 0 0 0 0,1 0 0 0 0,-1 0 0 0 0,0 0 0 0 0,0 0 0 0 0,1 0 0 0 0,0 1 0 0 0,-1-1 0 0 0,1 1 0 0 0,0-1 0 0 0,0 1 0 0 0,0-1 0 0 0,0 1 0 0 0,1 0 0 0 0,-1-1 0 0 0,1 1 0 0 0,0 0 0 0 0,-1 0-1 0 0,1-1 1 0 0,0 1 0 0 0,1 0 0 0 0,-1 0 0 0 0,0-1 0 0 0,1 1 0 0 0,0 0-1 0 0,1 3 7 0 0,2 0 34 0 0,0-1 1 0 0,0 1 0 0 0,0-1 0 0 0,1 0 0 0 0,-1 0 0 0 0,1-1-1 0 0,1 1 1 0 0,-1-1 0 0 0,1 0 0 0 0,-1 0 0 0 0,1-1-1 0 0,0 0 1 0 0,0 0 0 0 0,1 0 0 0 0,-1-1 0 0 0,0 0-1 0 0,1 0 1 0 0,0-1 0 0 0,-1 1 0 0 0,1-2 0 0 0,0 1-1 0 0,0-1 1 0 0,-1 0 0 0 0,1 0 0 0 0,0 0 0 0 0,0-1 0 0 0,-1 0-1 0 0,1-1 1 0 0,0 0 0 0 0,-1 0 0 0 0,1 0 0 0 0,-1-1-1 0 0,0 1 1 0 0,0-2 0 0 0,0 1 0 0 0,0-1 0 0 0,0 0-42 0 0,20-11 126 0 0,0-1 1 0 0,0-2 0 0 0,-2 0-1 0 0,0-2 1 0 0,-1 0 0 0 0,-1-2-1 0 0,-1 0 1 0 0,-1-2 0 0 0,-1 0 0 0 0,-1-1-1 0 0,-2-1 1 0 0,0 0 0 0 0,-2-2-1 0 0,0 1 1 0 0,-2-2 0 0 0,-2 1-1 0 0,0-2 1 0 0,-2 0-127 0 0,-5 22-40 0 0,-1 0-1 0 0,0 0 1 0 0,0 0 0 0 0,-1-1-1 0 0,0 1 1 0 0,0-1 0 0 0,-1 1-1 0 0,0-1 1 0 0,-1 1 0 0 0,1 0-1 0 0,-2-1 1 0 0,1 1 0 0 0,-1 0-1 0 0,-1-1 1 0 0,1 1 0 0 0,-1 0-1 0 0,-1 1 1 0 0,1-1 0 0 0,-1 1-1 0 0,-1-1 1 0 0,1 1 0 0 0,-1 0-1 0 0,-1 1 1 0 0,1-1 0 0 0,-1 1-1 0 0,0 0 1 0 0,-1 1 0 0 0,1-1-1 0 0,-1 1 1 0 0,0 0 0 0 0,0 1-1 0 0,-5-2 41 0 0,2 3-31 0 0,1 2 1 0 0,-1-1-1 0 0,0 1 0 0 0,0 1 0 0 0,1 0 0 0 0,-1 0 1 0 0,0 1-1 0 0,0 0 0 0 0,1 1 0 0 0,-1 0 0 0 0,0 1 1 0 0,1-1-1 0 0,0 2 0 0 0,0-1 0 0 0,0 2 0 0 0,0-1 0 0 0,1 1 1 0 0,-1 0-1 0 0,1 1 0 0 0,0 0 0 0 0,1 0 0 0 0,-1 1 1 0 0,2 0-1 0 0,-1 0 0 0 0,0 0 0 0 0,1 1 0 0 0,1 0 1 0 0,-1 0-1 0 0,2 1 0 0 0,-5 7 31 0 0,0 0 1 0 0,1 0 0 0 0,0 0 0 0 0,0 1 0 0 0,2 0 0 0 0,0 0 1 0 0,1 1-1 0 0,1 0 0 0 0,1 0 0 0 0,0 0 0 0 0,2 0 0 0 0,0 0 0 0 0,0 0 0 0 0,2 1 0 0 0,0-1 0 0 0,2 0 1 0 0,0 0-1 0 0,1 2-1 0 0,0-9 19 0 0,1-1 0 0 0,0 1 1 0 0,0-1-1 0 0,2 0 1 0 0,-1 0-1 0 0,1-1 0 0 0,0 0 1 0 0,1 0-1 0 0,0 0 0 0 0,0-1 1 0 0,1-1-1 0 0,0 1 0 0 0,1-1 1 0 0,-1-1-1 0 0,1 0 1 0 0,0 0-1 0 0,1-1 0 0 0,5 2-19 0 0,7 2 108 0 0,-1-1-1 0 0,2-1 0 0 0,-1-1 0 0 0,1 0 1 0 0,0-2-1 0 0,0-1 0 0 0,0-2 1 0 0,10 0-108 0 0,-24-1 57 0 0,21 1 219 0 0,-1-1 0 0 0,0-2 0 0 0,0-1 0 0 0,0-2 0 0 0,16-4-276 0 0,-25 5 81 0 0,-1-1 0 0 0,1-1 0 0 0,-1-1-1 0 0,-1-1 1 0 0,0 0 0 0 0,0-1 0 0 0,0-2-1 0 0,-1 0 1 0 0,-1 0 0 0 0,0-2 0 0 0,0 0 0 0 0,-1-1-1 0 0,-1-1 1 0 0,0 0 0 0 0,-2-1 0 0 0,1 0-1 0 0,-2-1 1 0 0,0-1 0 0 0,-1 0 0 0 0,-1 0 0 0 0,0-3-81 0 0,-8 18-14 0 0,-1 0 0 0 0,1 0 0 0 0,-1 1 0 0 0,0-1 0 0 0,0 0 0 0 0,0 0 0 0 0,0 0 0 0 0,0-1 0 0 0,-1 1 0 0 0,1 0 0 0 0,-1 0 0 0 0,0 0 0 0 0,0 0 0 0 0,0 0 0 0 0,-1-1 0 0 0,1 1 0 0 0,-1 0 0 0 0,1 0 0 0 0,-1 0 0 0 0,0 0 0 0 0,0 0 0 0 0,0 0 0 0 0,-1 0 0 0 0,1 0 0 0 0,-1 1 0 0 0,0-1 0 0 0,0 0 0 0 0,1 1 0 0 0,-2 0 0 0 0,1-1 0 0 0,0 1 0 0 0,0 0 0 0 0,-1 0 0 0 0,1 0 0 0 0,-1 0 0 0 0,0 1 0 0 0,1-1 0 0 0,-1 1 0 0 0,0-1 0 0 0,0 1 0 0 0,0 0 0 0 0,0 0 0 0 0,0 0 0 0 0,0 1 0 0 0,0-1 0 0 0,0 1 0 0 0,-4-1 14 0 0,-5 3-46 0 0,0 0 0 0 0,0 0 0 0 0,1 1 0 0 0,-1 0 0 0 0,1 1 0 0 0,-1 1 0 0 0,1 0 0 0 0,0 0 0 0 0,1 1 0 0 0,-1 0 0 0 0,1 1 0 0 0,1 0 0 0 0,-1 1 1 0 0,1 0-1 0 0,0 0 0 0 0,1 1 0 0 0,0 0 0 0 0,0 0 0 0 0,1 1 0 0 0,1 0 0 0 0,-1 1 0 0 0,2-1 0 0 0,-1 1 0 0 0,1 0 0 0 0,1 1 0 0 0,0-1 0 0 0,1 1 0 0 0,0-1 0 0 0,1 1 0 0 0,0 0 0 0 0,1 0 0 0 0,0 0 0 0 0,1 1 0 0 0,0 3 46 0 0,3-10-6 0 0,1 0 0 0 0,0 0 0 0 0,0 0 0 0 0,1-1-1 0 0,-1 0 1 0 0,1 0 0 0 0,0 0 0 0 0,0-1 0 0 0,1 1 0 0 0,-1-1-1 0 0,1-1 1 0 0,0 1 0 0 0,0-1 0 0 0,0 0 0 0 0,1 0 0 0 0,-1-1 0 0 0,1 1-1 0 0,0-2 1 0 0,-1 1 0 0 0,1-1 0 0 0,0 0 0 0 0,0 0 0 0 0,4-1 6 0 0,149 4 41 0 0,-38-33-154 0 0,-6-21-2010 0 0,-80 28-2086 0 0,-4 0-4404 0 0,-18 10 3016 0 0</inkml:trace>
  <inkml:trace contextRef="#ctx0" brushRef="#br0" timeOffset="13404.133">2232 1399 5833 0 0,'0'0'2322'0'0,"0"0"-590"0"0,0 0-29 0 0,0 0 302 0 0,0 0 101 0 0,0 0-186 0 0,0 0-432 0 0,0 0-478 0 0,0 0-346 0 0,0 0-274 0 0,0 0-212 0 0,0 0-72 0 0,0 0-54 0 0,-12 6-7 0 0,-77 44 58 0 0,-28 64-113 0 0,115-112-2 0 0,1 0-1 0 0,0 0 0 0 0,-1 0 1 0 0,1 0-1 0 0,0 1 0 0 0,0-1 0 0 0,0 0 1 0 0,1 1-1 0 0,-1-1 0 0 0,0 1 1 0 0,1-1-1 0 0,0 1 0 0 0,-1-1 1 0 0,1 1-1 0 0,0-1 0 0 0,0 1 1 0 0,1-1-1 0 0,-1 1 0 0 0,0-1 1 0 0,1 1-1 0 0,0-1 0 0 0,-1 1 1 0 0,1-1-1 0 0,0 1 0 0 0,0-1 0 0 0,1 0 1 0 0,-1 0-1 0 0,0 0 0 0 0,1 0 1 0 0,-1 0-1 0 0,1 0 0 0 0,0 0 1 0 0,-1 0-1 0 0,1 0 0 0 0,0-1 1 0 0,0 1-1 0 0,0-1 0 0 0,0 1 1 0 0,1-1-1 0 0,-1 0 0 0 0,0 0 1 0 0,1 0-1 0 0,-1 0 13 0 0,61 23-90 0 0,-52-22 84 0 0,0 1 0 0 0,1 1-1 0 0,-1 0 1 0 0,-1 0 0 0 0,1 1 0 0 0,-1 1-1 0 0,0-1 1 0 0,0 2 0 0 0,0-1 0 0 0,-1 2-1 0 0,0-1 1 0 0,0 1 0 0 0,-1 0 0 0 0,0 1-1 0 0,-1 0 1 0 0,1 0 0 0 0,-1 2 6 0 0,-5-8 32 0 0,-1 0 0 0 0,0 0 0 0 0,1 1-1 0 0,-1-1 1 0 0,-1 0 0 0 0,1 0 0 0 0,0 1 0 0 0,-1-1 0 0 0,0 0 0 0 0,0 0 0 0 0,0 1 0 0 0,0-1 0 0 0,0 0 0 0 0,-1 1 0 0 0,1-1 0 0 0,-1 0-1 0 0,0 0 1 0 0,0 0 0 0 0,0 1 0 0 0,-1-1 0 0 0,1 0 0 0 0,-1 0 0 0 0,1-1 0 0 0,-1 1 0 0 0,0 0 0 0 0,0-1 0 0 0,0 1 0 0 0,0-1 0 0 0,-1 1-1 0 0,1-1 1 0 0,-1 0 0 0 0,0 0 0 0 0,1 0 0 0 0,-1 0 0 0 0,0-1 0 0 0,0 1 0 0 0,-2 0-32 0 0,-7 4 45 0 0,0 0 0 0 0,0-1 1 0 0,-1 0-1 0 0,0-1 0 0 0,0 0 0 0 0,0-1 1 0 0,-1-1-1 0 0,-8 1-45 0 0,-42-1-1044 0 0,23-4-5743 0 0,33-1-1302 0 0</inkml:trace>
  <inkml:trace contextRef="#ctx0" brushRef="#br0" timeOffset="35842.974">3217 1605 12939 0 0,'0'0'1401'0'0,"0"0"-330"0"0,0 0-376 0 0,0 0 12 0 0,0 0 313 0 0,0 0 235 0 0,0 0-47 0 0,0 0-254 0 0,0 0-358 0 0,0 0-273 0 0,0 0-126 0 0,0 27 1133 0 0,9-13-4558 0 0,-7-8-973 0 0,-2-1-3460 0 0,0-1-945 0 0</inkml:trace>
  <inkml:trace contextRef="#ctx0" brushRef="#br0" timeOffset="38528.459">3247 2033 6369 0 0,'0'0'1813'0'0,"0"0"-238"0"0,0 0 128 0 0,0 0 289 0 0,0 0 119 0 0,0 0-213 0 0,0 0-420 0 0,0 0-383 0 0,0 0-254 0 0,0 0-125 0 0,0 0-78 0 0,-5 4-53 0 0,-23 24 833 0 0,28-27-1079 0 0,0-1-70 0 0,0 0-76 0 0,0 0-70 0 0,0 0-52 0 0,0 0-21 0 0,0 0-4 0 0,19-5-1100 0 0,-2-5-1645 0 0,1 0-6768 0 0,-8 5-2612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0 220 3073 0 0,'0'0'1516'0'0,"0"0"-268"0"0,0 0 23 0 0,0 0 368 0 0,0 0 332 0 0,0 0-29 0 0,0 0-418 0 0,0 0-551 0 0,0 0-447 0 0,0 0-210 0 0,0 0-37 0 0,0 0 55 0 0,0 0 90 0 0,6-2 81 0 0,185-46 2744 0 0,61 28-2060 0 0,-251 20-1074 0 0,-1 0 54 0 0,0 0 62 0 0,-18 4 772 0 0,4-4-951 0 0,0-2 1 0 0,0 1-1 0 0,0-2 0 0 0,1 0 1 0 0,-1-1-1 0 0,1 0 0 0 0,-1-1 0 0 0,1 0 1 0 0,1-1-1 0 0,-1-1 0 0 0,1 0 1 0 0,0 0-1 0 0,1-1 0 0 0,-9-8-52 0 0,-24-31-333 0 0,44 46 184 0 0,0 0 0 0 0,0 0 0 0 0,0 0 1 0 0,0 0-1 0 0,0 0 0 0 0,0 0 0 0 0,0 0 1 0 0,0 0-1 0 0,0 0 0 0 0,1 0 0 0 0,-1 0 0 0 0,0 0 1 0 0,1 0-1 0 0,-1 0 0 0 0,1 0 0 0 0,-1 0 1 0 0,1 0-1 0 0,0 0 0 0 0,-1 0 0 0 0,1 1 0 0 0,0-1 1 0 0,-1 0-1 0 0,1 1 0 0 0,0-1 0 0 0,0 0 1 0 0,0 1-1 0 0,0-1 0 0 0,-1 1 0 0 0,1-1 0 0 0,0 1 1 0 0,0-1-1 0 0,0 1 0 0 0,0 0 0 0 0,0-1 1 0 0,0 1-1 0 0,0 0 0 0 0,0 0 0 0 0,0 0 0 0 0,0 0 1 0 0,0 0-1 0 0,1 0 0 0 0,-1 0 0 0 0,0 0 1 0 0,0 0-1 0 0,0 1 0 0 0,0-1 0 0 0,0 0 0 0 0,0 1 1 0 0,0-1-1 0 0,0 1 149 0 0,1-1-402 0 0,37-1-9001 0 0,-24 1 2751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0,'0'0'1190'0'0,"0"0"274"0"0,0 0 356 0 0,0 0 327 0 0,0 0 185 0 0,0 0-87 0 0,0 0-282 0 0,32-7-330 0 0,99-21-306 0 0,52 8 1452 0 0,59 20 671 0 0,-328-48-2475 0 0,75 42-943 0 0,0-1 1 0 0,0 0-1 0 0,1-1 0 0 0,0 0 1 0 0,0 0-1 0 0,1-1 1 0 0,0 0-1 0 0,1-1 0 0 0,0 0 1 0 0,0 0-1 0 0,1 0 0 0 0,0-1 1 0 0,1-1-1 0 0,0 1 0 0 0,-3-12-32 0 0,12-35-1927 0 0,9 44-1942 0 0,7 2-4035 0 0,-8 8-2206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2921 0 0,'0'0'2007'0'0,"0"0"-632"0"0,0 0-310 0 0,0 0 158 0 0,0 0 276 0 0,0 0 108 0 0,0 0-196 0 0,0 0-275 0 0,0 0-114 0 0,0 0 1 0 0,0 0 89 0 0,0 0 22 0 0,0 0-101 0 0,15 2-122 0 0,111 7 1163 0 0,98-38 80 0 0,-121 11-2093 0 0,-55 8-388 0 0,-18 4 62 0 0,-9 2-2659 0 0,-4 2-2343 0 0,0 1-3408 0 0,-15 1 1365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2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11386 0 0,'0'0'3513'0'0,"0"0"-3009"0"0,0 0-96 0 0,0 0 433 0 0,0 0 271 0 0,0 0 136 0 0,0 0-152 0 0,0 0-304 0 0,0 0-231 0 0,212 44-201 0 0,-170-44-128 0 0,6 0-136 0 0,0 0-128 0 0,0 0-216 0 0,0 0-577 0 0,-6 3-1103 0 0,-11-3-2857 0 0,-12 0-7786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4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21 432 0 0 0,'0'0'467'0'0,"0"0"600"0"0,0 0 256 0 0,0 0 290 0 0,0 0 276 0 0,0 0 26 0 0,0 0-250 0 0,0 0-360 0 0,0 0-354 0 0,0 0-247 0 0,0 0-148 0 0,-3 17-72 0 0,-11 49-17 0 0,11-49-14 0 0,13-19 3708 0 0,47-129-796 0 0,-37 88-3165 0 0,3 1 0 0 0,1 1 1 0 0,2 1-1 0 0,2 1 0 0 0,8-6-200 0 0,-7 13 77 0 0,-20 19-52 0 0,1 1 0 0 0,1 0 0 0 0,0 0 0 0 0,1 2 0 0 0,0-1 0 0 0,1 1 0 0 0,0 1 0 0 0,1 0 0 0 0,10-4-25 0 0,-22 12-9 0 0,-1 0 0 0 0,1 0 0 0 0,0 1 0 0 0,-1-1-1 0 0,1 1 1 0 0,0-1 0 0 0,0 1 0 0 0,0 0 0 0 0,0 0 0 0 0,-1-1 0 0 0,1 1 0 0 0,0 1 0 0 0,0-1 0 0 0,0 0 0 0 0,0 0 0 0 0,-1 1 0 0 0,1-1 0 0 0,0 1 0 0 0,0-1 0 0 0,-1 1 0 0 0,1 0 0 0 0,0 0 0 0 0,-1 0 0 0 0,1 0 0 0 0,-1 0-1 0 0,1 0 1 0 0,-1 0 0 0 0,1 0 0 0 0,-1 1 0 0 0,0-1 0 0 0,0 0 0 0 0,0 1 0 0 0,1-1 0 0 0,-1 1 0 0 0,-1-1 0 0 0,1 1 0 0 0,0 0 0 0 0,0-1 0 0 0,-1 1 0 0 0,1 0 0 0 0,-1 0 0 0 0,1 0 0 0 0,-1-1 0 0 0,0 2 9 0 0,9 87-1 0 0,-9-82 5 0 0,0 176 80 0 0,-1-182-81 0 0,1-1-1 0 0,0 1 1 0 0,0 0 0 0 0,0-1-1 0 0,0 1 1 0 0,0 0 0 0 0,0-1-1 0 0,1 1 1 0 0,-1-1 0 0 0,1 1-1 0 0,-1 0 1 0 0,1-1 0 0 0,-1 1-1 0 0,1-1 1 0 0,0 1-1 0 0,0-1 1 0 0,-1 0 0 0 0,1 1-1 0 0,0-1 1 0 0,0 0 0 0 0,1 1-1 0 0,-1-1 1 0 0,0 0 0 0 0,0 0-1 0 0,0 0 1 0 0,1 0 0 0 0,-1 0-1 0 0,1 0 1 0 0,-1-1 0 0 0,1 1-1 0 0,-1 0 1 0 0,1-1 0 0 0,-1 1-1 0 0,1-1 1 0 0,-1 0 0 0 0,1 1-1 0 0,0-1 1 0 0,-1 0 0 0 0,1 0-1 0 0,0 0 1 0 0,-1 0 0 0 0,1 0-1 0 0,0 0 1 0 0,-1-1 0 0 0,2 1-3 0 0,70-33 353 0 0,230-246-11 0 0,-259 253-526 0 0,-38 56 101 0 0,-9 224 43 0 0,31-182-1681 0 0,-10-53-2154 0 0,3-7-4413 0 0,-11-9-1713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0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2545 0 0,'0'0'1540'0'0,"0"0"-224"0"0,0 0-68 0 0,0 0 229 0 0,0 0 247 0 0,0 0-41 0 0,0 0-313 0 0,0 0-343 0 0,0 0-254 0 0,0 0-151 0 0,0 0-26 0 0,0 0-24 0 0,6 9-68 0 0,1-1-361 0 0,17 49 525 0 0,-21 267 453 0 0,-24-233-1069 0 0,14-86 1245 0 0,3-23-792 0 0,2-27-170 0 0,21-128 365 0 0,-14 144-666 0 0,2 0 0 0 0,1 1 0 0 0,1-1 0 0 0,2 2 0 0 0,1-1 0 0 0,0 2 1 0 0,2 0-1 0 0,2 0 0 0 0,12-16-34 0 0,-24 37 6 0 0,0 1 1 0 0,0-1-1 0 0,0 1 1 0 0,1 0-1 0 0,0 1 1 0 0,-1-1 0 0 0,1 1-1 0 0,0 0 1 0 0,1 0-1 0 0,-1 0 1 0 0,0 1-1 0 0,1 0 1 0 0,-1 0-1 0 0,1 0 1 0 0,0 1 0 0 0,0 0-1 0 0,0 0 1 0 0,-1 0-1 0 0,1 1 1 0 0,0 0-1 0 0,0 0 1 0 0,0 0-1 0 0,5 2-6 0 0,-4 2 0 0 0,-1 1 0 0 0,0 0-1 0 0,1 0 1 0 0,-1 1 0 0 0,-1-1-1 0 0,1 1 1 0 0,-1 1 0 0 0,0-1-1 0 0,-1 1 1 0 0,0 0 0 0 0,0 0-1 0 0,0 0 1 0 0,-1 0 0 0 0,2 5 0 0 0,-1-3 18 0 0,27 35-904 0 0,-23-50-14121 0 0,-8 5 8611 0 0</inkml:trace>
  <inkml:trace contextRef="#ctx0" brushRef="#br0" timeOffset="747.513">978 0 944 0 0,'0'0'1278'0'0,"0"0"-41"0"0,0 0 330 0 0,0 0 479 0 0,0 0 304 0 0,0 0-21 0 0,0 0-318 0 0,0 0-423 0 0,0 0-392 0 0,0 0-264 0 0,0 0-179 0 0,0 0-127 0 0,-3 27-79 0 0,-8 83-85 0 0,-28 14 538 0 0,-66 112-3277 0 0,85-216-2598 0 0,3-13-5504 0 0,11-4 7044 0 0</inkml:trace>
  <inkml:trace contextRef="#ctx0" brushRef="#br0" timeOffset="997.574">571 115 3113 0 0,'0'0'2847'0'0,"0"0"-904"0"0,0 0-633 0 0,0 0-227 0 0,0 0 91 0 0,0 0 197 0 0,0 0 12 0 0,0 0-138 0 0,0 0-200 0 0,0 0-254 0 0,0 0-174 0 0,0 0-102 0 0,0 0-52 0 0,26 22-55 0 0,85 72-84 0 0,21 3 282 0 0,-121-89-944 0 0,85 54 436 0 0,-61-46-2803 0 0,-1-2-3583 0 0,-23-11 1123 0 0,-5-3-675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19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12 5225 0 0,'0'0'1251'0'0,"0"0"-476"0"0,0 0-212 0 0,0 0 241 0 0,0 0 387 0 0,0 0 268 0 0,0 0 48 0 0,0 0-179 0 0,0 0-246 0 0,0 0-212 0 0,0 0-167 0 0,7 18-127 0 0,23 58-86 0 0,-10 44 656 0 0,-18-80-845 0 0,4 346 408 0 0,-16-330-725 0 0,4-27-2182 0 0,3 0-7688 0 0,4-28 5312 0 0,2-1 2599 0 0,-3 0 644 0 0</inkml:trace>
  <inkml:trace contextRef="#ctx0" brushRef="#br0" timeOffset="329.778">1 108 32 0 0,'0'0'1126'0'0,"0"0"-40"0"0,0 0 217 0 0,0 0 450 0 0,0 0 279 0 0,0 0-51 0 0,0 0-272 0 0,0 0-324 0 0,0 0-232 0 0,0 0-155 0 0,33-8-85 0 0,107-22-39 0 0,178-20 2791 0 0,-308 48-3814 0 0,121-13 642 0 0,-75 13-3886 0 0,-64 17-8524 0 0,4-12 6873 0 0</inkml:trace>
  <inkml:trace contextRef="#ctx0" brushRef="#br0" timeOffset="582.969">95 399 2336 0 0,'0'0'1854'0'0,"0"0"-276"0"0,0 0 72 0 0,0 0 291 0 0,0 0 226 0 0,0 0-54 0 0,33-5-290 0 0,106-16-392 0 0,-11-1 811 0 0,-47 11-1718 0 0,9-1-1621 0 0,-60 10-3496 0 0,0 1-3545 0 0,-25 1 2307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0 144 0 0 0,'0'0'447'0'0,"0"0"693"0"0,0 0 314 0 0,0 0 182 0 0,0 0-24 0 0,0 0-267 0 0,0 0-417 0 0,0 0-432 0 0,0 0-249 0 0,0 0-63 0 0,0 0 72 0 0,2 4 113 0 0,22 180 2020 0 0,-20 21-1709 0 0,-4-204-591 0 0,0-1 43 0 0,0 0 91 0 0,0 0 104 0 0,0 0 125 0 0,0 0 95 0 0,0-23 1058 0 0,-1-3-1426 0 0,1-1 0 0 0,2 1-1 0 0,1 0 1 0 0,1-1 0 0 0,1 1-1 0 0,1 1 1 0 0,2-5-179 0 0,-1 7 64 0 0,0 0 0 0 0,1 1 0 0 0,2 0-1 0 0,0 0 1 0 0,1 1 0 0 0,2 0 0 0 0,0 1 0 0 0,1 0-1 0 0,1 1 1 0 0,0 1 0 0 0,2 0 0 0 0,0 1 0 0 0,15-11-64 0 0,-31 27 7 0 0,1 0 0 0 0,-1 0 0 0 0,1 1 0 0 0,0-1 0 0 0,0 0 0 0 0,0 0 0 0 0,-1 1 1 0 0,1-1-1 0 0,0 1 0 0 0,0 0 0 0 0,0-1 0 0 0,0 1 0 0 0,0 0 0 0 0,0 0 0 0 0,0 0 0 0 0,0 1 1 0 0,-1-1-1 0 0,1 0 0 0 0,0 1 0 0 0,0-1 0 0 0,0 1 0 0 0,0 0 0 0 0,0-1 0 0 0,-1 1 0 0 0,1 0 1 0 0,0 0-1 0 0,-1 0 0 0 0,1 0 0 0 0,-1 0 0 0 0,1 1 0 0 0,-1-1 0 0 0,0 0 0 0 0,1 1 0 0 0,-1-1 1 0 0,0 1-1 0 0,0-1 0 0 0,0 1 0 0 0,0 0 0 0 0,0-1 0 0 0,0 1 0 0 0,-1 0 0 0 0,1 0 0 0 0,0 0-7 0 0,22 84 195 0 0,-22-64-208 0 0,1 6-1015 0 0,2-13-7056 0 0,-4-14-1738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6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0,'0'0'576'0'0,"0"0"192"0"0,0 0 371 0 0,0 0 466 0 0,0 0 371 0 0,0 0 27 0 0,0 0-377 0 0,0 0-563 0 0,0 0-494 0 0,0 0-278 0 0,0 0-62 0 0,0 0 119 0 0,7-3 130 0 0,94-30 1858 0 0,219 18 582 0 0,-319 15-2807 0 0,-1 0 101 0 0,0 0 147 0 0,0 0 101 0 0,-13 0-253 0 0,1-1 0 0 0,0 0 0 0 0,0-1 1 0 0,1 0-1 0 0,-1 0 0 0 0,0-2 0 0 0,1 1 1 0 0,-1-2-1 0 0,1 1 0 0 0,-1-2-207 0 0,6 3 61 0 0,1 1 0 0 0,0-1-1 0 0,0 0 1 0 0,0 0 0 0 0,1 0-1 0 0,-1-1 1 0 0,1 0 0 0 0,0 0-1 0 0,0 0 1 0 0,0 0 0 0 0,0-1-1 0 0,1 1 1 0 0,-1-1 0 0 0,1 0-1 0 0,1 0 1 0 0,-2-4-61 0 0,-16-49-1094 0 0,48 54-7879 0 0,-25 4 6083 0 0,4 0-6263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8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3329 0 0,'0'0'3448'0'0,"0"0"-875"0"0,0 0-411 0 0,0 0-179 0 0,0 0-188 0 0,0 0-311 0 0,0 0-466 0 0,0 0-422 0 0,0 0-205 0 0,0 0-22 0 0,0 0 87 0 0,0 0 104 0 0,11 3-8 0 0,143 27 1480 0 0,-110-29-1727 0 0,-21 0-168 0 0,-1 0 1 0 0,1-2 0 0 0,-1 0-1 0 0,1-2 1 0 0,-1-1-1 0 0,17-4-137 0 0,-38 8 25 0 0,0 0 0 0 0,0 0 0 0 0,0 0 0 0 0,-1 0 0 0 0,1 0 0 0 0,0-1 0 0 0,0 1 0 0 0,0 0 0 0 0,0 0 0 0 0,0-1 0 0 0,0 1 0 0 0,0 0 0 0 0,-1-1 0 0 0,1 1 0 0 0,0-1 0 0 0,0 1 0 0 0,-1-1 0 0 0,1 1 0 0 0,0-1 0 0 0,0 0 0 0 0,-1 1 0 0 0,1-1 0 0 0,-1 0 0 0 0,1 1 0 0 0,-1-1 0 0 0,1 0-1 0 0,-1 0 1 0 0,1 0 0 0 0,-1 0 0 0 0,0 1 0 0 0,1-1 0 0 0,-1 0 0 0 0,0 0 0 0 0,0 0 0 0 0,0 0 0 0 0,1 0 0 0 0,-1 0 0 0 0,0 0 0 0 0,0 0 0 0 0,0 0 0 0 0,-1 0 0 0 0,1 1 0 0 0,0-1 0 0 0,0 0 0 0 0,0 0 0 0 0,-1 0 0 0 0,1 0 0 0 0,0 0 0 0 0,-1 0 0 0 0,1 1 0 0 0,-1-1 0 0 0,1 0 0 0 0,-1 0 0 0 0,0 1-1 0 0,1-1 1 0 0,-1 0 0 0 0,0 0-25 0 0,-135-94-225 0 0,121 83-155 0 0,-65-65-949 0 0,58 9-7540 0 0,22 56 2667 0 0,0 1-2094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27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5273 0 0,'0'0'1527'0'0,"0"0"-380"0"0,0 0-137 0 0,0 0 185 0 0,0 0 197 0 0,0 0 28 0 0,0 0-168 0 0,0 0-277 0 0,0 0-263 0 0,0 0-219 0 0,-25 35-181 0 0,-78 107-103 0 0,23-28 51 0 0,7-1-2042 0 0,49-86-1914 0 0,6-13-2897 0 0,11-9 1487 0 0</inkml:trace>
  <inkml:trace contextRef="#ctx0" brushRef="#br0" timeOffset="250.403">0 0 976 0 0,'0'0'2027'0'0,"0"0"-265"0"0,0 0-252 0 0,0 0 7 0 0,0 0 105 0 0,0 0 20 0 0,0 0-89 0 0,0 0-123 0 0,0 0-204 0 0,0 0-249 0 0,0 0-242 0 0,0 0-206 0 0,0 0-154 0 0,19 27-113 0 0,59 82-88 0 0,-59-82-136 0 0,-14-16-114 0 0,1-1 0 0 0,1 1-1 0 0,-1-1 1 0 0,1-1-1 0 0,1 1 1 0 0,0-1 0 0 0,0-1-1 0 0,1 1 1 0 0,0-2-1 0 0,0 1 1 0 0,1-1 0 0 0,0 0-1 0 0,0-1 1 0 0,1-1-1 0 0,0 1 1 0 0,4 0 76 0 0,52 10-4701 0 0,-23-13-3241 0 0,-29-3 3452 0 0</inkml:trace>
  <inkml:trace contextRef="#ctx0" brushRef="#br0" timeOffset="615.407">1057 30 1664 0 0,'0'0'2274'0'0,"0"0"-271"0"0,0 0-133 0 0,0 0 20 0 0,0 0-10 0 0,0 0-167 0 0,0 0-289 0 0,0 0-273 0 0,0 0-235 0 0,-33 7-193 0 0,-105 23-118 0 0,41 11 315 0 0,83-34-831 0 0,0 0-1 0 0,0 1 1 0 0,1 1-1 0 0,0 1 1 0 0,0-1-1 0 0,1 2 1 0 0,1 0-1 0 0,0 0 1 0 0,0 1-1 0 0,1 0 0 0 0,1 1 1 0 0,-6 10-89 0 0,14-20-10 0 0,0 0 1 0 0,0 0-1 0 0,1 0 0 0 0,-1 0 1 0 0,1 0-1 0 0,0 0 0 0 0,-1 0 1 0 0,1 0-1 0 0,1 0 0 0 0,-1 0 1 0 0,0 1-1 0 0,1-1 0 0 0,-1 0 1 0 0,1 0-1 0 0,0 0 0 0 0,0 0 1 0 0,0-1-1 0 0,1 1 0 0 0,-1 0 1 0 0,1 0-1 0 0,-1-1 0 0 0,1 1 1 0 0,0-1-1 0 0,0 1 0 0 0,0-1 1 0 0,0 0-1 0 0,1 0 0 0 0,-1 0 1 0 0,0 0-1 0 0,1 0 0 0 0,0 0 1 0 0,-1-1-1 0 0,1 1 0 0 0,0-1 1 0 0,0 0-1 0 0,0 0 0 0 0,0 0 1 0 0,0 0-1 0 0,0 0 0 0 0,0-1 1 0 0,0 1-1 0 0,0-1 0 0 0,0 0 1 0 0,0 0-1 0 0,0 0 0 0 0,1 0 1 0 0,-1 0-1 0 0,2-2 10 0 0,24-1 44 0 0,-1-2-1 0 0,0-1 1 0 0,0-1 0 0 0,0-1 0 0 0,-1-2-1 0 0,0 0 1 0 0,-1-2 0 0 0,0-1-1 0 0,-1-2 1 0 0,0 0 0 0 0,-1-1 0 0 0,15-14-44 0 0,-7 8 128 0 0,-31 21-120 0 0,0-1-1 0 0,1 1 0 0 0,-1-1 0 0 0,1 1 0 0 0,-1 0 1 0 0,1 0-1 0 0,0 0 0 0 0,-1 0 0 0 0,1 0 1 0 0,0 0-1 0 0,-1 0 0 0 0,1 1 0 0 0,0-1 1 0 0,0 1-1 0 0,0-1 0 0 0,0 1 0 0 0,0 0 0 0 0,0 0 1 0 0,0-1-1 0 0,0 1 0 0 0,-1 1 0 0 0,1-1 1 0 0,0 0-1 0 0,0 0 0 0 0,0 1 0 0 0,0-1 0 0 0,0 1 1 0 0,0-1-1 0 0,-1 1 0 0 0,1 0 0 0 0,0 0-7 0 0,17 68 109 0 0,-18-61-177 0 0,0 0 0 0 0,0 0 0 0 0,1 0 0 0 0,0 0-1 0 0,0 0 1 0 0,1 0 0 0 0,0-1 0 0 0,0 1 0 0 0,1-1-1 0 0,0 0 1 0 0,0 0 0 0 0,1-1 0 0 0,0 1 0 0 0,0-1-1 0 0,0 0 1 0 0,1 0 0 0 0,0-1 0 0 0,0 1-1 0 0,3 0 69 0 0,42 3-4167 0 0,-1-25-7912 0 0,-39 12 9004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32.9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244 203 9554 0 0,'0'0'3273'0'0,"0"0"-1688"0"0,0 0-650 0 0,0 0-135 0 0,0 0 59 0 0,0 0 68 0 0,0 0-104 0 0,0 0-174 0 0,0 0-134 0 0,0 0-73 0 0,0 0-26 0 0,1 18-31 0 0,21 112 114 0 0,9 3-1267 0 0,-5 2 0 0 0,4 97 768 0 0,-29-225-609 0 0,3 44-2950 0 0,-8-21-7514 0 0,1-26 6188 0 0</inkml:trace>
  <inkml:trace contextRef="#ctx0" brushRef="#br0" timeOffset="404.327">1 277 5225 0 0,'0'0'2161'0'0,"0"0"-582"0"0,0 0-374 0 0,0 0 109 0 0,0 0 239 0 0,0 0 48 0 0,0 0-236 0 0,0 0-356 0 0,0 0-311 0 0,0 0-149 0 0,24-32-64 0 0,81-96-24 0 0,-103 125-434 0 0,0 0 0 0 0,0 0 0 0 0,0 1 0 0 0,0-1 0 0 0,1 1 0 0 0,-1-1 0 0 0,1 1 0 0 0,0 0 0 0 0,-1 0 0 0 0,1 0 0 0 0,0 1-1 0 0,0-1 1 0 0,0 1 0 0 0,1-1 0 0 0,-1 1 0 0 0,0 0 0 0 0,1 0 0 0 0,-1 1 0 0 0,0-1 0 0 0,1 1 0 0 0,-1-1 0 0 0,1 1-1 0 0,-1 0 1 0 0,0 0 0 0 0,1 1 0 0 0,0-1-27 0 0,11 2 149 0 0,-9-3-114 0 0,1 0-1 0 0,0 1 1 0 0,0 0 0 0 0,0 0 0 0 0,0 0 0 0 0,0 1 0 0 0,0 0 0 0 0,0 1 0 0 0,0-1 0 0 0,0 2 0 0 0,-1-1 0 0 0,1 0 0 0 0,-1 1 0 0 0,0 1 0 0 0,0-1 0 0 0,0 1-1 0 0,0 0 1 0 0,0 0 0 0 0,-1 0 0 0 0,0 1 0 0 0,0 0 0 0 0,0 0 0 0 0,0 0 0 0 0,-1 1 0 0 0,0 0 0 0 0,2 4-35 0 0,-3 1 37 0 0,-1 0 0 0 0,-1 0 1 0 0,0 1-1 0 0,0-1 0 0 0,-1 1 0 0 0,-1-1 1 0 0,1 0-1 0 0,-2 1 0 0 0,0-1 1 0 0,0 0-1 0 0,-1 0 0 0 0,-1 0 0 0 0,0 0 1 0 0,0-1-1 0 0,-1 1 0 0 0,0-1 1 0 0,-1 0-1 0 0,0-1 0 0 0,0 1 0 0 0,-1-1 1 0 0,-2 1-38 0 0,-9 21 38 0 0,17-30-40 0 0,1-1 0 0 0,-1 1 0 0 0,1 0 0 0 0,-1 0-1 0 0,1-1 1 0 0,-1 1 0 0 0,1 0 0 0 0,-1 0 0 0 0,1 0-1 0 0,0-1 1 0 0,-1 1 0 0 0,1 0 0 0 0,0 0 0 0 0,0 0 0 0 0,0 0-1 0 0,0 0 1 0 0,0 0 0 0 0,0 0 0 0 0,0-1 0 0 0,0 1-1 0 0,0 0 1 0 0,0 0 0 0 0,0 0 0 0 0,1 0 0 0 0,-1 0 0 0 0,0 0-1 0 0,1-1 1 0 0,-1 1 0 0 0,0 0 0 0 0,1 0 0 0 0,-1 0-1 0 0,1-1 1 0 0,0 1 0 0 0,-1 0 0 0 0,1-1 0 0 0,-1 1 0 0 0,1 0-1 0 0,0-1 1 0 0,-1 1 0 0 0,1-1 0 0 0,0 1 0 0 0,0-1-1 0 0,0 0 1 0 0,-1 1 0 0 0,1-1 0 0 0,0 0 0 0 0,0 1 0 0 0,0-1-1 0 0,0 0 1 0 0,0 0 0 0 0,0 0 2 0 0,55 3-148 0 0,-44-3 138 0 0,54-2 42 0 0,121 11-45 0 0,-182-7 28 0 0,0 0 0 0 0,-1 1 0 0 0,0-1 0 0 0,1 1 0 0 0,-1 0 0 0 0,0 0 0 0 0,-1 0 0 0 0,1 1-1 0 0,0 0 1 0 0,-1-1 0 0 0,0 1 0 0 0,0 0 0 0 0,0 1 0 0 0,0-1 0 0 0,-1 0 0 0 0,0 1 0 0 0,0 0 0 0 0,0-1 0 0 0,0 1 0 0 0,-1 0 0 0 0,1 0 0 0 0,-1 0 0 0 0,-1 0 0 0 0,1 0 0 0 0,-1 0 0 0 0,0 0 0 0 0,0 0 0 0 0,0 0 0 0 0,-1 0 0 0 0,1 0 0 0 0,-1 0 0 0 0,0 0 0 0 0,-1 0 0 0 0,0 0 0 0 0,1-1 0 0 0,-1 1 0 0 0,-1 0 0 0 0,1-1 0 0 0,-1 0 0 0 0,1 1 0 0 0,-1-1 0 0 0,-3 3-15 0 0,-24 33 38 0 0,-1-1 0 0 0,-3-1 0 0 0,0-2 0 0 0,-3-1 0 0 0,-1-2-1 0 0,-1-2 1 0 0,-2-1 0 0 0,-3-1-38 0 0,43-28-7 0 0,-8 1-4946 0 0,18-14-4377 0 0,-1 7 1155 0 0</inkml:trace>
  <inkml:trace contextRef="#ctx0" brushRef="#br0" timeOffset="3927.889">936 597 0 0 0,'0'0'1678'0'0,"0"0"231"0"0,0 0 104 0 0,0 0-125 0 0,0 0-247 0 0,0 0-314 0 0,0 0-261 0 0,0 0-191 0 0,0 0-128 0 0,0-5-75 0 0,0-14-65 0 0,-9 25 2949 0 0,6 6-3398 0 0,2 0 0 0 0,-1 1 1 0 0,1-1-1 0 0,1 0 1 0 0,0 1-1 0 0,1-1 0 0 0,0 0 1 0 0,1 0-1 0 0,1 0 1 0 0,-1 0-1 0 0,2 0 0 0 0,0 0 1 0 0,0-1-1 0 0,1 0 1 0 0,1 0-1 0 0,-1 0 0 0 0,2 0 1 0 0,6 7-159 0 0,-9-15 42 0 0,1 0 1 0 0,0 0 0 0 0,1 0-1 0 0,-1-1 1 0 0,0 0 0 0 0,1 0-1 0 0,-1 0 1 0 0,1-1 0 0 0,0 0-1 0 0,-1 0 1 0 0,1 0-1 0 0,0-1 1 0 0,0 0 0 0 0,0 0-1 0 0,-1 0 1 0 0,1-1 0 0 0,0 0-1 0 0,-1 0 1 0 0,1 0-1 0 0,0-1 1 0 0,-1 0 0 0 0,1 0-1 0 0,-1 0 1 0 0,0-1 0 0 0,0 0-1 0 0,0 0 1 0 0,0 0 0 0 0,0 0-1 0 0,-1-1 1 0 0,0 0-1 0 0,1 0 1 0 0,-1 0 0 0 0,2-3-43 0 0,4-5 40 0 0,0 1-1 0 0,-1-1 1 0 0,-1-1 0 0 0,0 1 0 0 0,0-1-1 0 0,-1-1 1 0 0,-1 0 0 0 0,0 0 0 0 0,-1 0 0 0 0,-1 0-1 0 0,1-6-39 0 0,-2-59-3850 0 0,-11 58-5775 0 0,6 16 426 0 0</inkml:trace>
  <inkml:trace contextRef="#ctx0" brushRef="#br0" timeOffset="4339.461">1613 1 5537 0 0,'0'0'3157'0'0,"0"0"-1102"0"0,0 0-513 0 0,0 0-74 0 0,0 0 68 0 0,0 0-57 0 0,0 0-310 0 0,0 0-343 0 0,0 0-219 0 0,0 0-115 0 0,0 0-24 0 0,0 0-25 0 0,1 17-43 0 0,14 128 618 0 0,67 280-521 0 0,-70-384-834 0 0,5 23-3860 0 0,-17-55 2202 0 0,0-8-1626 0 0,0 0-3288 0 0,0-1 1274 0 0</inkml:trace>
  <inkml:trace contextRef="#ctx0" brushRef="#br0" timeOffset="4584.344">1346 384 6985 0 0,'0'0'3465'0'0,"0"0"-2449"0"0,0 0-327 0 0,0 0 367 0 0,0 0 192 0 0,0 0-24 0 0,0 0-319 0 0,216 0-337 0 0,-161-4-208 0 0,2-7-152 0 0,6 0-104 0 0,-1 0-152 0 0,1-4-392 0 0,-3 4-977 0 0,-15 0-2495 0 0,-14 4-7739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0.0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225 490 0 0 0,'0'0'725'0'0,"0"0"288"0"0,0 0 90 0 0,0 0-95 0 0,0 0-212 0 0,0 0-213 0 0,0 0-172 0 0,0 0-113 0 0,11 33-50 0 0,36 99-1 0 0,-13-83 239 0 0,-26-46-332 0 0,72 5 2452 0 0,-70-11-2322 0 0,-1 0 0 0 0,0 0-1 0 0,0-1 1 0 0,0 0 0 0 0,0 0 0 0 0,0-1-1 0 0,-1 0 1 0 0,0-1 0 0 0,0 0 0 0 0,-1 0-1 0 0,1-1 1 0 0,-1 0 0 0 0,-1 0 0 0 0,1-1-1 0 0,-1 1 1 0 0,-1-1 0 0 0,4-7-284 0 0,6-8 183 0 0,-1-1 1 0 0,-2-1 0 0 0,0 0 0 0 0,-1 0-1 0 0,-2-1 1 0 0,-1-1 0 0 0,-1 0-1 0 0,-1 0 1 0 0,-1 0 0 0 0,-2 0 0 0 0,0-1-1 0 0,-2-2-183 0 0,1 10 3 0 0,-2 0 0 0 0,1 1 0 0 0,-2-1 0 0 0,-1 0 0 0 0,0 1 0 0 0,-2-1-1 0 0,0 1 1 0 0,-1 0 0 0 0,-1 0 0 0 0,-1 0 0 0 0,0 1 0 0 0,-3-3-3 0 0,10 21-5 0 0,0-1 0 0 0,0 1 0 0 0,0-1 0 0 0,0 1 0 0 0,0-1 0 0 0,0 1 0 0 0,0 0 0 0 0,0-1 0 0 0,0 1 0 0 0,0-1 0 0 0,-1 1 0 0 0,1-1 0 0 0,0 1 0 0 0,0-1 0 0 0,0 1 0 0 0,-1-1 0 0 0,1 1 0 0 0,0 0 0 0 0,-1-1 0 0 0,1 1 0 0 0,0 0 0 0 0,-1-1 0 0 0,1 1 0 0 0,0 0 0 0 0,-1-1 0 0 0,1 1 0 0 0,0 0 0 0 0,-1 0 0 0 0,1-1 0 0 0,-1 1 0 0 0,1 0 0 0 0,-1 0 0 0 0,1 0 0 0 0,-1 0 0 0 0,1 0 0 0 0,-1-1 0 0 0,1 1 0 0 0,-1 0 0 0 0,1 0 0 0 0,-1 0 0 0 0,1 0 0 0 0,-1 1 1 0 0,1-1-1 0 0,0 0 0 0 0,-1 0 0 0 0,1 0 0 0 0,-1 0 0 0 0,1 0 0 0 0,-1 0 0 0 0,1 1 0 0 0,-1-1 0 0 0,1 0 0 0 0,0 0 0 0 0,-1 1 0 0 0,1-1 0 0 0,-1 0 0 0 0,1 1 0 0 0,0-1 0 0 0,-1 0 0 0 0,1 1 0 0 0,0-1 0 0 0,0 1 0 0 0,-1-1 0 0 0,1 1 5 0 0,-6 31-253 0 0,4 78 313 0 0,5 0 1 0 0,5 0 0 0 0,4 0 0 0 0,10 26-61 0 0,17 36 10 0 0,-25-118-1 0 0,-1 1-1 0 0,-4 1 0 0 0,-1 0 1 0 0,-1 37-9 0 0,-17 40 76 0 0,5-109-135 0 0,4-16-19 0 0,0 0 1 0 0,0 1 0 0 0,-1-1-1 0 0,-1 0 1 0 0,1 0-1 0 0,-1 0 1 0 0,-1 0-1 0 0,1 0 1 0 0,-1-1-1 0 0,-1 1 1 0 0,1-1-1 0 0,-6 6 78 0 0,3-24-13491 0 0,7 4 11439 0 0</inkml:trace>
  <inkml:trace contextRef="#ctx0" brushRef="#br0" timeOffset="246.817">1 129 11386 0 0,'0'0'1953'0'0,"0"0"-425"0"0,0 0-312 0 0,0 0 25 0 0,0 0 47 0 0,0 0-160 0 0,0 0-400 0 0,0 0-440 0 0,0 0-328 0 0,0 0-120 0 0,0 0-16 0 0,0 0-32 0 0,0 0-120 0 0,5 37-480 0 0,1-26-1232 0 0,-3 0-2777 0 0,1-3-7202 0 0</inkml:trace>
  <inkml:trace contextRef="#ctx0" brushRef="#br0" timeOffset="1240.67">673 1274 0 0 0,'-5'16'0'0'0,"-7"-14"830"0"0,-11-5 2969 0 0,-2-4 3109 0 0,32-93 1485 0 0,93-43-5643 0 0,14 19-2649 0 0,-95 116-2453 0 0,-6 7-5771 0 0,-10 1 5616 0 0,1 0-7292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6057 0 0,'0'0'2377'0'0,"0"0"-2337"0"0,0 0-688 0 0,0 0-40 0 0,0 0 87 0 0,0 0-191 0 0,0 0-848 0 0,0 0-1033 0 0,0 0 1241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12419 0 0,'0'0'1792'0'0,"0"0"-960"0"0,0 0-360 0 0,0 0-8 0 0,0 0 1 0 0,0 0-65 0 0,0 0-136 0 0,0 0-152 0 0,0 0-152 0 0,0 0-176 0 0,0 0-304 0 0,0 0-489 0 0,0 0-735 0 0,0 0-1081 0 0,13 151-1936 0 0,-13-151-1344 0 0</inkml:trace>
  <inkml:trace contextRef="#ctx0" brushRef="#br0" timeOffset="416.363">143 303 136 0 0,'0'0'2717'0'0,"0"0"-86"0"0,0 0 11 0 0,0 0 190 0 0,0 0-66 0 0,0 0-404 0 0,0 0-623 0 0,0 0-631 0 0,0 0-389 0 0,0 0-180 0 0,0 0-120 0 0,0 0-77 0 0,0 0-77 0 0,22-33-100 0 0,70-100-54 0 0,-11 23 41 0 0,-81 110-162 0 0,0-1 1 0 0,1 1 0 0 0,-1-1 0 0 0,0 1 0 0 0,0-1-1 0 0,1 1 1 0 0,-1-1 0 0 0,0 1 0 0 0,1-1 0 0 0,-1 1 0 0 0,0 0-1 0 0,1-1 1 0 0,-1 1 0 0 0,1-1 0 0 0,-1 1 0 0 0,0 0-1 0 0,1 0 1 0 0,-1-1 0 0 0,1 1 0 0 0,-1 0 0 0 0,1 0-1 0 0,0-1 1 0 0,-1 1 0 0 0,1 0 0 0 0,-1 0 0 0 0,1 0 0 0 0,-1 0-1 0 0,1 0 1 0 0,-1 0 0 0 0,1 0 0 0 0,0 0 0 0 0,-1 0-1 0 0,1 0 1 0 0,-1 0 0 0 0,1 0 0 0 0,-1 0 0 0 0,1 1-1 0 0,-1-1 1 0 0,1 0 0 0 0,-1 0 0 0 0,1 0 0 0 0,-1 1-1 0 0,1-1 1 0 0,-1 0 0 0 0,1 1 0 0 0,-1-1 0 0 0,1 1 0 0 0,-1-1-1 0 0,0 0 1 0 0,1 1 0 0 0,-1-1 0 0 0,0 1 0 0 0,1-1-1 0 0,-1 1 1 0 0,0-1 0 0 0,0 1 0 0 0,1-1 0 0 0,-1 1-1 0 0,0-1 1 0 0,0 1 0 0 0,0-1 0 0 0,0 1 0 0 0,0-1 0 0 0,0 2 9 0 0,6 43-272 0 0,-6-35 239 0 0,-1-7 31 0 0,1 1-1 0 0,0 0 0 0 0,0-1 0 0 0,0 1 0 0 0,0 0 0 0 0,0-1 0 0 0,1 1 0 0 0,-1 0 0 0 0,1-1 1 0 0,0 1-1 0 0,0-1 0 0 0,1 1 0 0 0,-1-1 0 0 0,1 0 0 0 0,0 1 0 0 0,-1-1 0 0 0,1 0 0 0 0,1 0 1 0 0,-1 0-1 0 0,0 0 0 0 0,1-1 0 0 0,0 1 0 0 0,-1-1 0 0 0,1 1 0 0 0,0-1 0 0 0,0 0 0 0 0,0 0 1 0 0,0 0-1 0 0,1-1 0 0 0,-1 1 0 0 0,1-1 0 0 0,-1 0 0 0 0,1 0 0 0 0,-1 0 0 0 0,1 0 0 0 0,2 0 3 0 0,11-3-31 0 0,-1-1 0 0 0,1 0-1 0 0,-1-2 1 0 0,0 0-1 0 0,-1 0 1 0 0,1-2 0 0 0,-1 0-1 0 0,0 0 1 0 0,-1-2-1 0 0,0 0 1 0 0,0 0 0 0 0,-1-1-1 0 0,9-9 32 0 0,36-23-6100 0 0,2 8-7168 0 0,-49 30 12396 0 0</inkml:trace>
  <inkml:trace contextRef="#ctx0" brushRef="#br0" timeOffset="852.052">879 1 32 0 0,'0'0'3238'0'0,"0"0"199"0"0,0 0-206 0 0,0 0-464 0 0,0 0-558 0 0,0 0-529 0 0,0 0-434 0 0,0 0-313 0 0,0 0-204 0 0,0 0-171 0 0,0 0-108 0 0,0 0-98 0 0,-20 7-117 0 0,-63 24-87 0 0,79-30-154 0 0,1-1 1 0 0,0 1 0 0 0,0 0-1 0 0,1 0 1 0 0,-1 1 0 0 0,0-1-1 0 0,0 0 1 0 0,0 1 0 0 0,1 0-1 0 0,-1 0 1 0 0,1-1 0 0 0,-1 2-1 0 0,1-1 1 0 0,0 0 0 0 0,0 0-1 0 0,0 1 1 0 0,0-1 0 0 0,0 1-1 0 0,1-1 1 0 0,-1 1 0 0 0,1 0-1 0 0,0 0 1 0 0,-1 1 5 0 0,0 2-76 0 0,1-4 66 0 0,0 0 0 0 0,0-1 1 0 0,1 1-1 0 0,-1 0 0 0 0,1 0 0 0 0,-1 0 0 0 0,1-1 1 0 0,0 1-1 0 0,0 0 0 0 0,0 0 0 0 0,0 0 1 0 0,0-1-1 0 0,0 1 0 0 0,0 0 0 0 0,1 0 0 0 0,-1 0 1 0 0,0-1-1 0 0,1 1 0 0 0,0 0 0 0 0,-1 0 1 0 0,1-1-1 0 0,0 1 0 0 0,0-1 0 0 0,0 1 0 0 0,0 0 1 0 0,0-1-1 0 0,0 0 0 0 0,1 1 0 0 0,-1-1 1 0 0,0 0-1 0 0,1 0 0 0 0,-1 0 0 0 0,1 0 0 0 0,-1 0 1 0 0,1 0-1 0 0,0 0 0 0 0,-1 0 0 0 0,1 0 1 0 0,0-1-1 0 0,-1 1 0 0 0,1-1 0 0 0,0 1 0 0 0,1-1 10 0 0,81 9 423 0 0,150-27 2402 0 0,-230 18-2802 0 0,0 0-1 0 0,0 1 0 0 0,0 0 1 0 0,0 0-1 0 0,-1 0 1 0 0,1 0-1 0 0,0 1 0 0 0,-1-1 1 0 0,1 1-1 0 0,-1 0 1 0 0,0 0-1 0 0,1 0 1 0 0,-1 0-1 0 0,0 1 0 0 0,0 0 1 0 0,0-1-1 0 0,-1 1 1 0 0,1 0-1 0 0,-1 0 1 0 0,1 0-1 0 0,-1 1 0 0 0,0-1 1 0 0,0 1-1 0 0,-1-1 1 0 0,1 1-1 0 0,-1-1 1 0 0,0 1-1 0 0,1 0 0 0 0,-1 2-22 0 0,15 116 296 0 0,-29 139-695 0 0,9-201 90 0 0,3-25 90 0 0,-1 0 0 0 0,-2 0-1 0 0,-1 0 1 0 0,-2-1 0 0 0,-1 0-1 0 0,-2 0 1 0 0,-1-1 0 0 0,-9 17 219 0 0,18-44-33 0 0,-1-1 0 0 0,1 0 0 0 0,-1 1 0 0 0,0-1 0 0 0,0-1 0 0 0,-1 1 0 0 0,0 0 0 0 0,0-1 0 0 0,0 0 0 0 0,0 0 0 0 0,0 0 0 0 0,-1-1 0 0 0,0 1 0 0 0,0-1 0 0 0,0 0 0 0 0,0 0 0 0 0,0-1 0 0 0,0 1 0 0 0,-1-1 0 0 0,1 0 0 0 0,-1-1 0 0 0,0 0 0 0 0,1 1 0 0 0,-2-2 33 0 0,5-2-15 0 0,-1-1 1 0 0,0 1 0 0 0,1-1 0 0 0,-1 0-1 0 0,1 0 1 0 0,0 0 0 0 0,0 0 0 0 0,0 0 0 0 0,0-1-1 0 0,1 1 1 0 0,-1 0 0 0 0,1-1 0 0 0,0 0-1 0 0,0 1 1 0 0,0-1 0 0 0,0 0 0 0 0,1 1 0 0 0,-1-1-1 0 0,1 0 1 0 0,0 1 0 0 0,0-1 0 0 0,1 0-1 0 0,-1 0 1 0 0,1-2 14 0 0,3-22 58 0 0,0 0-1 0 0,2 0 0 0 0,1 0 1 0 0,1 0-1 0 0,2 1 0 0 0,0 0 1 0 0,2 1-1 0 0,1 1 0 0 0,1 0 1 0 0,1 0-1 0 0,1 1 0 0 0,2 1 1 0 0,5-5-58 0 0,6-6-64 0 0,2 2 0 0 0,1 1 0 0 0,1 2 0 0 0,1 0 0 0 0,2 3 0 0 0,1 1 0 0 0,1 2-1 0 0,0 1 1 0 0,21-7 64 0 0,125-41-8748 0 0,-151 59-1896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2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0 778 0 0 0,'0'0'641'0'0,"0"0"349"0"0,0 0 37 0 0,0 0-87 0 0,0 0-113 0 0,0 0-124 0 0,0 0-67 0 0,0 0-31 0 0,0 22-2 0 0,2 148 2174 0 0,-1-162-3629 0 0,0 8 4816 0 0,-1-23 2482 0 0,-2-5-6296 0 0,1 0 1 0 0,0 0 0 0 0,1 0 0 0 0,0 0-1 0 0,1 0 1 0 0,1 0 0 0 0,0 0-1 0 0,0 0 1 0 0,1 0 0 0 0,1 1-1 0 0,0-1 1 0 0,3-5-151 0 0,14-19 88 0 0,2 2 0 0 0,1 0 0 0 0,2 2-1 0 0,1 1 1 0 0,15-14-88 0 0,-15 17-4 0 0,43-37-992 0 0,-50 52-1994 0 0,-7 10-5512 0 0,-8 3-560 0 0</inkml:trace>
  <inkml:trace contextRef="#ctx0" brushRef="#br0" timeOffset="283.598">433 601 3313 0 0,'0'0'4986'0'0,"0"0"-3283"0"0,0 0-1009 0 0,0 0 83 0 0,0 0 278 0 0,0 0 200 0 0,0 0-23 0 0,-19 33-230 0 0,-56 103-287 0 0,73-133-677 0 0,0 1-1 0 0,-1-1 1 0 0,1 1 0 0 0,1 0 0 0 0,-1-1 0 0 0,0 1 0 0 0,1 0 0 0 0,0 0 0 0 0,0 0 0 0 0,0 0 0 0 0,0 0 0 0 0,1 0 0 0 0,0 0 0 0 0,0 0 0 0 0,0 1 0 0 0,0-1 0 0 0,0 0 0 0 0,1 0 0 0 0,0 0-1 0 0,1 3-37 0 0,0 1 88 0 0,1-1 21 0 0,0 1-1 0 0,0-1 1 0 0,1 1-1 0 0,0-1 1 0 0,0 0-1 0 0,0 0 1 0 0,1-1-1 0 0,0 0 1 0 0,1 0-1 0 0,0 0 1 0 0,0 0-1 0 0,0-1 1 0 0,0 0-1 0 0,1 0 1 0 0,0-1-1 0 0,0 1 1 0 0,0-2-1 0 0,0 1 1 0 0,0-1-1 0 0,1 0 1 0 0,0 0-1 0 0,0-1 1 0 0,0 0-1 0 0,0-1 1 0 0,0 0-1 0 0,0 0 1 0 0,0 0-1 0 0,2-1-108 0 0,-2 1 135 0 0,0-1 0 0 0,0 0 0 0 0,0 0 0 0 0,0-1 0 0 0,0 0 0 0 0,0 0 0 0 0,0-1 0 0 0,0 0 0 0 0,0 0 0 0 0,0-1 0 0 0,-1 1 0 0 0,1-2 0 0 0,-1 1 0 0 0,0-1 0 0 0,0-1 0 0 0,0 1 0 0 0,-1-1 0 0 0,0 0 0 0 0,1-1 0 0 0,-2 1 0 0 0,1-1 0 0 0,-1 0 0 0 0,4-6-135 0 0,-5 4 49 0 0,-1 0 0 0 0,-1 0 0 0 0,1 0 0 0 0,-1 0 0 0 0,-1 0 0 0 0,0-1 0 0 0,0 1 0 0 0,0 0 0 0 0,-1-1 0 0 0,-1 1 1 0 0,1 0-1 0 0,-1-1 0 0 0,-1 1 0 0 0,1 0 0 0 0,-1 0 0 0 0,-1 0 0 0 0,0 0 0 0 0,0 0 0 0 0,0 0 0 0 0,-1 1 0 0 0,0 0 0 0 0,-2-3-49 0 0,-76-98-1275 0 0,6 66-4201 0 0,52 41-3788 0 0,18 1 479 0 0</inkml:trace>
  <inkml:trace contextRef="#ctx0" brushRef="#br0" timeOffset="565.697">910 336 3337 0 0,'0'0'2199'0'0,"0"0"-567"0"0,0 0-30 0 0,0 0 270 0 0,0 0 171 0 0,0 0-104 0 0,0 0-425 0 0,0 0-455 0 0,0 0-299 0 0,0 0-168 0 0,0 0-18 0 0,0 0 17 0 0,0 0-37 0 0,16 0-22 0 0,51 6-66 0 0,-66-5-446 0 0,1 0-1 0 0,-1 0 1 0 0,1 1 0 0 0,-1-1 0 0 0,0 0-1 0 0,1 1 1 0 0,-1-1 0 0 0,0 1 0 0 0,0 0-1 0 0,0-1 1 0 0,0 1 0 0 0,0 0-1 0 0,0 0 1 0 0,-1 0 0 0 0,1-1 0 0 0,-1 1-1 0 0,1 0 1 0 0,-1 0 0 0 0,0 0 0 0 0,1 0-1 0 0,-1 0 1 0 0,0 0 0 0 0,0 0 0 0 0,-1 0-1 0 0,1 0 1 0 0,0 0 0 0 0,-1-1 0 0 0,1 1-1 0 0,-1 2-19 0 0,0 8 105 0 0,1 10 21 0 0,-1 32-11 0 0,2 1 1 0 0,2 0-1 0 0,3-1 1 0 0,2 0-1 0 0,5 7-115 0 0,-7-36-88 0 0,1-1 0 0 0,2 0 1 0 0,0 0-1 0 0,2-1 0 0 0,0 0 0 0 0,2-1 0 0 0,0 0 0 0 0,11 12 88 0 0,9-4-1695 0 0,-6-22-2823 0 0,-20-26-6584 0 0,-6 14 6474 0 0</inkml:trace>
  <inkml:trace contextRef="#ctx0" brushRef="#br0" timeOffset="814.283">755 675 5105 0 0,'0'0'976'0'0,"0"0"-552"0"0,0 0 40 0 0,0 0 425 0 0,0 0 143 0 0,0 0-64 0 0,0 0-248 0 0,0 0-336 0 0,206 0-232 0 0,-158 0-240 0 0,4 0-368 0 0,3 0-416 0 0,0-4-576 0 0,2 1-729 0 0,-2-5-583 0 0,-1 1-129 0 0,-12 3 2465 0 0,-16 1 424 0 0</inkml:trace>
  <inkml:trace contextRef="#ctx0" brushRef="#br0" timeOffset="1247.346">1681 554 3393 0 0,'0'0'2871'0'0,"0"0"-432"0"0,0 0-313 0 0,0 0-244 0 0,0 0-158 0 0,0 0-184 0 0,-34 9-210 0 0,-106 33-215 0 0,45 5 665 0 0,81-35-1513 0 0,12-11-225 0 0,0 0-28 0 0,-1 1 1 0 0,1-1-1 0 0,-1 0 1 0 0,1 1 0 0 0,-1-1-1 0 0,1 1 1 0 0,0 0-1 0 0,0-1 1 0 0,0 1 0 0 0,0 0-1 0 0,0 1 1 0 0,0-1-1 0 0,0 0 1 0 0,1 0 0 0 0,-1 1-1 0 0,1-1 1 0 0,-1 1-1 0 0,1-1 1 0 0,0 1-1 0 0,0 0 1 0 0,0-1 0 0 0,1 1-1 0 0,-1 0 1 0 0,1 0-1 0 0,-1 0 1 0 0,1-1 0 0 0,0 1-1 0 0,0 0 1 0 0,0 0-1 0 0,0 0 1 0 0,1 0 0 0 0,-1-1-1 0 0,1 1 1 0 0,0 0-1 0 0,0 0 1 0 0,0-1-1 0 0,1 3-14 0 0,5-1 6 0 0,1-1-1 0 0,-1 0 0 0 0,1 0 0 0 0,0-1 0 0 0,0 0 1 0 0,0-1-1 0 0,0 1 0 0 0,0-1 0 0 0,1-1 0 0 0,-1 0 0 0 0,0 0 1 0 0,0 0-1 0 0,0-1 0 0 0,1-1 0 0 0,-1 1 0 0 0,0-1 1 0 0,6-3-6 0 0,-4 3 5 0 0,21-6-8 0 0,-2-1 0 0 0,1 0 0 0 0,-1-3-1 0 0,-1 0 1 0 0,0-2 0 0 0,4-4 3 0 0,-4 0-355 0 0,-26 51 110 0 0,-1-30 240 0 0,-1 1-1 0 0,1-1 1 0 0,1 0-1 0 0,-1 0 1 0 0,0 0 0 0 0,1 0-1 0 0,0 0 1 0 0,-1 0-1 0 0,1 0 1 0 0,0-1-1 0 0,0 1 1 0 0,1 0 0 0 0,-1-1-1 0 0,1 0 1 0 0,-1 0-1 0 0,1 0 1 0 0,0 0 0 0 0,-1 0-1 0 0,1 0 1 0 0,0-1-1 0 0,0 1 1 0 0,1-1 0 0 0,-1 0-1 0 0,0 0 1 0 0,0 0-1 0 0,0 0 1 0 0,1 0-1 0 0,-1-1 1 0 0,0 0 0 0 0,2 1 5 0 0,5-1 10 0 0,-1 0 0 0 0,0 0 0 0 0,0-1 0 0 0,0 0 0 0 0,0 0 0 0 0,0-1 0 0 0,0 0 0 0 0,-1-1 1 0 0,1 0-1 0 0,7-3-10 0 0,12-10 64 0 0,-1-1 1 0 0,-1-2-1 0 0,-1 0 0 0 0,0-2 1 0 0,-1 0-1 0 0,-2-2 1 0 0,0-1-1 0 0,-2 0 1 0 0,0-2-1 0 0,-2 0 0 0 0,0-1 1 0 0,-2 0-1 0 0,6-17-64 0 0,-11 20 6 0 0,0 1-1 0 0,-2-2 1 0 0,-1 1-1 0 0,-1-1 0 0 0,-1-1 1 0 0,-1 1-1 0 0,-1-1 1 0 0,-1 0-1 0 0,-2 0 1 0 0,0 0-1 0 0,-3-15-5 0 0,-32-34 142 0 0,33 74-143 0 0,0 0-1 0 0,0-1 1 0 0,0 1-1 0 0,-1 0 1 0 0,1 0-1 0 0,0 0 1 0 0,-1 0-1 0 0,1 0 1 0 0,-1 1-1 0 0,1-1 1 0 0,-1 0-1 0 0,1 1 1 0 0,-1-1-1 0 0,0 1 1 0 0,1-1-1 0 0,-1 1 1 0 0,0 0-1 0 0,1 0 1 0 0,-1 0-1 0 0,0 0 1 0 0,1 0-1 0 0,-1 0 1 0 0,0 0-1 0 0,1 0 1 0 0,-1 1-1 0 0,0-1 1 0 0,1 1-1 0 0,-1-1 1 0 0,0 1-1 0 0,1 0 1 0 0,-1-1-1 0 0,1 1 1 0 0,0 0-1 0 0,-1 0 1 0 0,1 0-1 0 0,0 0 1 0 0,-1 0 0 0 0,1 1-1 0 0,0-1 1 0 0,0 0-1 0 0,0 1 1 0 0,0-1-1 0 0,0 0 1 0 0,0 1-1 0 0,0-1 1 0 0,0 2 1 0 0,-12 20 5 0 0,2 0 0 0 0,0 2 0 0 0,1-1 0 0 0,2 1 1 0 0,0 1-1 0 0,2-1 0 0 0,0 1 0 0 0,2 0 0 0 0,1 1 1 0 0,1-1-1 0 0,2 5-5 0 0,-3-8 2 0 0,1 0 1 0 0,2 0-1 0 0,0 1 0 0 0,1-1 0 0 0,1 0 1 0 0,2 0-1 0 0,0 0 0 0 0,1-1 1 0 0,2 1-1 0 0,0-1 0 0 0,1-1 1 0 0,1 1-1 0 0,1-1 0 0 0,1-1 1 0 0,4 5-3 0 0,-9-16-75 0 0,0-1 1 0 0,0 0 0 0 0,0 0-1 0 0,1 0 1 0 0,1 0 0 0 0,-1-1-1 0 0,1-1 1 0 0,0 1-1 0 0,1-1 1 0 0,-1-1 0 0 0,1 1-1 0 0,9 3 75 0 0,-17-9-79 0 0,-1 1-1 0 0,1-1 0 0 0,-1 0 0 0 0,1 0 0 0 0,0 1 0 0 0,-1-1 0 0 0,1 0 0 0 0,-1 0 0 0 0,1 0 0 0 0,-1 0 0 0 0,1 0 1 0 0,-1 0-1 0 0,1 0 0 0 0,0 0 0 0 0,-1 0 0 0 0,1 0 0 0 0,-1 0 0 0 0,1 0 0 0 0,0 0 0 0 0,-1 0 0 0 0,1 0 1 0 0,-1-1-1 0 0,1 1 0 0 0,-1 0 0 0 0,1 0 0 0 0,-1-1 0 0 0,1 1 0 0 0,-1 0 0 0 0,1-1 0 0 0,-1 1 0 0 0,1 0 1 0 0,-1-1-1 0 0,0 1 0 0 0,1-1 0 0 0,-1 1 0 0 0,0-1 0 0 0,1 1 0 0 0,-1-1 0 0 0,0 1 0 0 0,0-1 0 0 0,1 1 1 0 0,-1-1-1 0 0,0 1 0 0 0,0-1 0 0 0,0 1 0 0 0,0-1 0 0 0,1 0 80 0 0,-6-28-10114 0 0,0 21 3351 0 0</inkml:trace>
  <inkml:trace contextRef="#ctx0" brushRef="#br0" timeOffset="1498.018">1788 399 8186 0 0,'0'0'1263'0'0,"0"0"-20"0"0,0 0 328 0 0,0 0 178 0 0,0 0-83 0 0,0 0-280 0 0,0 0-302 0 0,38 8-241 0 0,122 27-184 0 0,-32-27 207 0 0,-66-8-1254 0 0,117 0 1269 0 0,-120 0-4312 0 0,0 0-4029 0 0,-45 0-2658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49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68 0 0 0,'0'0'635'0'0,"0"-5"408"0"0,0-30 2405 0 0,-43 9 4103 0 0,30 26-6626 0 0,7-1-731 0 0,-1 1-1 0 0,1 0 0 0 0,-1 0 1 0 0,1 0-1 0 0,-1 1 0 0 0,1 0 1 0 0,0 0-1 0 0,-1 1 0 0 0,1 0 1 0 0,0 0-1 0 0,0 1 0 0 0,0-1 1 0 0,0 1-1 0 0,1 0 0 0 0,-1 1-193 0 0,-5 4 51 0 0,0 0 0 0 0,1 1 1 0 0,1 0-1 0 0,-1 1 0 0 0,2 0 0 0 0,-1 0 0 0 0,1 1 0 0 0,1 0 0 0 0,0 1 0 0 0,0-1 1 0 0,1 1-1 0 0,1 0 0 0 0,0 1 0 0 0,1 0 0 0 0,-2 8-51 0 0,0 3 74 0 0,1 1 0 0 0,2 0 0 0 0,0 0 0 0 0,2 0 0 0 0,0 0 0 0 0,2 8-74 0 0,1-26 65 0 0,0 0 0 0 0,0 0 0 0 0,0 0 0 0 0,1-1 0 0 0,0 1 0 0 0,0-1 0 0 0,1 0 0 0 0,0 0 0 0 0,0 0 0 0 0,0 0 1 0 0,0-1-1 0 0,1 1 0 0 0,0-1 0 0 0,0 0 0 0 0,1-1 0 0 0,0 1 0 0 0,-1-1 0 0 0,1 0 0 0 0,1-1 0 0 0,-1 0 0 0 0,0 1 0 0 0,1-2 0 0 0,0 1 0 0 0,-1-1 0 0 0,1 0 0 0 0,0-1 0 0 0,0 1 0 0 0,0-1 0 0 0,0-1 0 0 0,1 1 0 0 0,-1-1 0 0 0,0-1 0 0 0,0 1 0 0 0,0-1 0 0 0,0 0 0 0 0,0-1 0 0 0,0 0 1 0 0,0 0-1 0 0,-1 0 0 0 0,1-1 0 0 0,0 0 0 0 0,-1 0 0 0 0,3-2-65 0 0,13-10 140 0 0,-2-1 1 0 0,0-1 0 0 0,-1-1 0 0 0,0 0-1 0 0,-2-1 1 0 0,0-1 0 0 0,-1-1 0 0 0,-1 0-1 0 0,-1-1 1 0 0,-1-1 0 0 0,-1 0 0 0 0,-1 0-1 0 0,-1-1 1 0 0,-1-1 0 0 0,-1 1-1 0 0,-2-2 1 0 0,2-12-141 0 0,-4 8 399 0 0,-4 30-334 0 0,0 0-87 0 0,1 26-602 0 0,2-3 639 0 0,2-1 0 0 0,1 0 1 0 0,1 0-1 0 0,0 0 1 0 0,2-1-1 0 0,1 0 1 0 0,9 15-16 0 0,-10-22-15 0 0,0-1 0 0 0,1 0 0 0 0,1 0 0 0 0,0-1 0 0 0,0-1 0 0 0,2 0 0 0 0,-1 0 1 0 0,1-1-1 0 0,1-1 0 0 0,-1 0 0 0 0,2-1 0 0 0,-1 0 0 0 0,1-2 0 0 0,0 1 0 0 0,16 3 15 0 0,26 3-3777 0 0,1-9-3836 0 0,-49-4-3073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0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0 0 0,'0'0'835'0'0,"0"0"761"0"0,0 0 349 0 0,0 0-69 0 0,0 0-250 0 0,0 0-297 0 0,0 0-254 0 0,0 0-189 0 0,0 0-129 0 0,0 0-106 0 0,31-6-38 0 0,97-18-23 0 0,-24 18 1014 0 0,78 28 563 0 0,-143-4-872 0 0,-39-18-936 0 0,0 0 99 0 0,0 0 100 0 0,0 0 88 0 0,0 0 25 0 0,-23-19 1012 0 0,-162-186-878 0 0,154 169-869 0 0,2 2-4536 0 0,28 34 1417 0 0,2 1-2788 0 0,2 1 2319 0 0,-3-2 3429 0 0,3 0-6109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0,'0'0'1826'0'0,"0"0"309"0"0,0 0-52 0 0,0 0-365 0 0,0 0-403 0 0,0 0-262 0 0,0 0-70 0 0,0 0 35 0 0,2 2 66 0 0,19 40 3605 0 0,-16 41-2982 0 0,-5-66-1506 0 0,-10 53 481 0 0,2-42-3891 0 0,1-2-6974 0 0,6-25 3081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7906 0 0,'0'0'3272'0'0,"0"0"-2015"0"0,0 0-385 0 0,0 0-232 0 0,0 0-144 0 0,0 0-160 0 0,0 0-352 0 0,0 0-192 0 0,0 0-72 0 0,0 0-64 0 0,0 0-64 0 0,0 0-368 0 0,0 0-633 0 0,0 0-1391 0 0,64 96-2481 0 0,-51-85 2024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1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7370 0 0,'0'0'1248'0'0,"0"0"-151"0"0,0 0 38 0 0,0 0 196 0 0,0 0 118 0 0,0 0-146 0 0,0 0-295 0 0,0 0-280 0 0,0 0-233 0 0,0 0-191 0 0,0 0-143 0 0,0 0-92 0 0,-25 22-57 0 0,-75 68-37 0 0,75-51-112 0 0,28-34 126 0 0,-1-1-1 0 0,1 0 1 0 0,0 0 0 0 0,0 0 0 0 0,1 0 0 0 0,-1 0 0 0 0,1 0-1 0 0,-1-1 1 0 0,1 0 0 0 0,0 0 0 0 0,1 0 0 0 0,-1 0 0 0 0,0-1-1 0 0,1 0 1 0 0,-1 1 0 0 0,1-2 0 0 0,0 1 0 0 0,0 0 0 0 0,0-1-1 0 0,0 0 1 0 0,2 0 11 0 0,3 3-16 0 0,50 12-55 0 0,-47-13 62 0 0,0 0 1 0 0,0 1-1 0 0,0 0 0 0 0,-1 1 1 0 0,1 0-1 0 0,-1 1 1 0 0,0 0-1 0 0,8 7 9 0 0,-18-11 34 0 0,-1 1 0 0 0,0 0 0 0 0,1 0 0 0 0,-1 0 0 0 0,0 0 0 0 0,0 0-1 0 0,-1 0 1 0 0,1 0 0 0 0,0 0 0 0 0,-1 1 0 0 0,0-1 0 0 0,0 0 0 0 0,0 0 0 0 0,0 0 0 0 0,-1 1 0 0 0,1-1 0 0 0,-1 0 0 0 0,0 0 0 0 0,0 0-1 0 0,0 0 1 0 0,0 0 0 0 0,0 0 0 0 0,0 0 0 0 0,-1 0 0 0 0,0-1 0 0 0,0 1 0 0 0,1-1 0 0 0,-1 1 0 0 0,-1-1 0 0 0,1 1 0 0 0,0-1 0 0 0,-1 0-1 0 0,1 0 1 0 0,-1 0 0 0 0,1 0 0 0 0,-1-1 0 0 0,0 1 0 0 0,0-1 0 0 0,-1 1-34 0 0,-12 8 31 0 0,0-1-1 0 0,0-1 1 0 0,-1 0 0 0 0,0-1-1 0 0,-1-1 1 0 0,0 0 0 0 0,1-2-1 0 0,-2 0 1 0 0,1-1 0 0 0,0 0-1 0 0,-1-2 1 0 0,-6 0-31 0 0,-16-13-1710 0 0,31 3-1490 0 0,1-3-3428 0 0,5 4-682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5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209 379 1072 0 0,'0'0'2458'0'0,"0"0"-774"0"0,0 0-223 0 0,0 0 67 0 0,0 0 198 0 0,0 0 106 0 0,0 0-130 0 0,0 0-278 0 0,0 0-278 0 0,0 0-286 0 0,0 0-240 0 0,0 0-201 0 0,0 0-148 0 0,-31 21-105 0 0,-98 67-67 0 0,127-87-97 0 0,-1 0-1 0 0,0 1 1 0 0,1-1 0 0 0,-1 1-1 0 0,1-1 1 0 0,-1 1 0 0 0,1 0 0 0 0,0 0-1 0 0,0 0 1 0 0,0 0 0 0 0,0 0-1 0 0,0 0 1 0 0,0 1 0 0 0,1-1-1 0 0,-1 1 1 0 0,1-1 0 0 0,0 1 0 0 0,-1-1-1 0 0,1 1 1 0 0,0 0 0 0 0,1 0-1 0 0,-1 0 1 0 0,0-1 0 0 0,1 3-2 0 0,-1 3-10 0 0,0-3-31 0 0,0-1 1 0 0,0 0 0 0 0,0 1 0 0 0,1-1 0 0 0,0 0-1 0 0,-1 1 1 0 0,2-1 0 0 0,-1 0 0 0 0,0 1 0 0 0,1-1-1 0 0,0 0 1 0 0,0 1 0 0 0,0-1 0 0 0,0 0 0 0 0,1 0-1 0 0,0 0 1 0 0,0 0 0 0 0,0 0 0 0 0,0 0 0 0 0,1-1-1 0 0,-1 1 1 0 0,1-1 0 0 0,0 1 0 0 0,0-1 0 0 0,0 0-1 0 0,0 0 1 0 0,1-1 0 0 0,2 3 40 0 0,88 31-4071 0 0,60-36-8684 0 0,-132-3 12208 0 0</inkml:trace>
  <inkml:trace contextRef="#ctx0" brushRef="#br0" timeOffset="248.474">675 486 0 0 0,'0'0'2559'0'0,"0"0"286"0"0,0 0-215 0 0,0 0-355 0 0,0 0-387 0 0,0 0-326 0 0,0 0-267 0 0,0 0-218 0 0,0 0-159 0 0,0 0-157 0 0,0 0-154 0 0,0 0-152 0 0,0 0-127 0 0,-27 30-112 0 0,-78 94-72 0 0,85-75-30 0 0,27-42-59 0 0,-1 1 0 0 0,2-1 1 0 0,-1 0-1 0 0,1-1 0 0 0,0 0 1 0 0,0 0-1 0 0,1-1 1 0 0,-1 0-1 0 0,1 0 0 0 0,1-1 1 0 0,-1 0-1 0 0,0-1 0 0 0,1 0 1 0 0,0 0-1 0 0,0-1 1 0 0,0 0-1 0 0,0-1 0 0 0,0 0 1 0 0,0-1-1 0 0,0 0 0 0 0,0 0 1 0 0,0-1-1 0 0,9-2-55 0 0,-12 3 72 0 0,1 1 1 0 0,0-1-1 0 0,0-1 0 0 0,0 0 1 0 0,0 0-1 0 0,-1 0 0 0 0,1-1 0 0 0,0 0 1 0 0,-1-1-1 0 0,0 1 0 0 0,1-1 0 0 0,-1-1 1 0 0,0 1-1 0 0,-1-1 0 0 0,1-1 1 0 0,-1 1-1 0 0,1-1 0 0 0,-1 0 0 0 0,-1-1 1 0 0,1 1-1 0 0,-1-1 0 0 0,0 0 0 0 0,0 0 1 0 0,-1-1-1 0 0,0 0 0 0 0,0 1 1 0 0,0-1-1 0 0,-1-1 0 0 0,0 1 0 0 0,0 0 1 0 0,-1-1-1 0 0,0 1 0 0 0,0-1 0 0 0,-1 0 1 0 0,0 0-1 0 0,0-3-72 0 0,-2 2-56 0 0,1 1-1 0 0,-1-1 1 0 0,0 1-1 0 0,0 0 1 0 0,-1-1-1 0 0,-1 1 1 0 0,1 0 0 0 0,-1 0-1 0 0,0 1 1 0 0,-1-1-1 0 0,-4-6 57 0 0,4 8-326 0 0,-1-1 0 0 0,0 1 0 0 0,0 0 0 0 0,0 1 0 0 0,-1-1-1 0 0,1 1 1 0 0,-1 0 0 0 0,-1 1 0 0 0,1-1 0 0 0,-1 1 0 0 0,0 1 0 0 0,-6-4 326 0 0,5 4-947 0 0,-18-8-2418 0 0,8 7-3567 0 0,8 3-839 0 0</inkml:trace>
  <inkml:trace contextRef="#ctx0" brushRef="#br0" timeOffset="613.38">1039 703 8874 0 0,'0'0'2066'0'0,"0"0"-742"0"0,0 0-80 0 0,0 0 118 0 0,0 0-26 0 0,0 0-162 0 0,0 0-227 0 0,0 0-211 0 0,0 0-148 0 0,0 0-149 0 0,0 0-142 0 0,0 0-78 0 0,33-29-74 0 0,98-93-40 0 0,-68 53 21 0 0,14-15-168 0 0,-75 85-3 0 0,-1 0 0 0 0,1 0-1 0 0,-1-1 1 0 0,0 1 0 0 0,1 1-1 0 0,-1-1 1 0 0,0 0-1 0 0,0 0 1 0 0,1 0 0 0 0,-1 1-1 0 0,0-1 1 0 0,0 0 0 0 0,0 1-1 0 0,-1-1 1 0 0,1 1-1 0 0,0-1 1 0 0,-1 1 0 0 0,1 0-1 0 0,-1-1 1 0 0,1 1 0 0 0,-1 0-1 0 0,1-1 1 0 0,-1 1-1 0 0,0 0 1 0 0,0-1 0 0 0,0 1-1 0 0,0 0 1 0 0,0-1-1 0 0,-1 1 1 0 0,1 0 0 0 0,0-1-1 0 0,-1 1 1 0 0,1 0 45 0 0,0 0-43 0 0,-1 2 75 0 0,1 0 1 0 0,0 1-1 0 0,0-1 0 0 0,0 0 0 0 0,1 0 1 0 0,-1 1-1 0 0,1-1 0 0 0,0 0 0 0 0,0 0 1 0 0,1 0-1 0 0,-1 0 0 0 0,1 0 0 0 0,0-1 1 0 0,0 1-1 0 0,0 0 0 0 0,0-1 0 0 0,1 1 1 0 0,-1-1-1 0 0,1 0 0 0 0,0 0 0 0 0,0 0 1 0 0,0 0-1 0 0,1 0 0 0 0,-1-1 0 0 0,0 1 1 0 0,1-1-1 0 0,0 0 0 0 0,0 0 0 0 0,-1-1 1 0 0,1 1-1 0 0,0-1 0 0 0,0 1 0 0 0,0-1 1 0 0,1-1-1 0 0,-1 1 0 0 0,0 0 0 0 0,0-1 1 0 0,0 0-1 0 0,2 0-32 0 0,2-2 197 0 0,0 0 0 0 0,0 0 0 0 0,0 0 0 0 0,0-1 0 0 0,-1-1 0 0 0,1 1 1 0 0,-1-1-1 0 0,0 0 0 0 0,0-1 0 0 0,0 0 0 0 0,-1 0 0 0 0,1 0 0 0 0,-1-1 0 0 0,-1 0 1 0 0,1 0-1 0 0,-1 0 0 0 0,0-1 0 0 0,0 0 0 0 0,-1 0 0 0 0,0 0 0 0 0,0 0 0 0 0,0-2-197 0 0,39-50-1060 0 0,-25 44-2077 0 0,-11 11-659 0 0,0 1-3586 0 0,0 3-2237 0 0</inkml:trace>
  <inkml:trace contextRef="#ctx0" brushRef="#br0" timeOffset="932.245">2124 328 12331 0 0,'0'0'3140'0'0,"0"0"-1415"0"0,0 0-700 0 0,0 0-158 0 0,0 0-80 0 0,0 0-107 0 0,0 0-146 0 0,0 0-161 0 0,0 0-134 0 0,0 0-98 0 0,0 0-68 0 0,0 0-47 0 0,0 0-16 0 0,-28 18-28 0 0,-84 57-46 0 0,84-44-180 0 0,29-29 223 0 0,0 0 0 0 0,1-1 0 0 0,-1 1 1 0 0,0-1-1 0 0,1 1 0 0 0,-1-1 0 0 0,1 0 1 0 0,-1 0-1 0 0,1 1 0 0 0,-1-1 0 0 0,1 0 1 0 0,0 0-1 0 0,0-1 0 0 0,0 1 0 0 0,-1 0 1 0 0,1-1-1 0 0,0 1 0 0 0,0-1 0 0 0,0 1 1 0 0,0-1-1 0 0,0 0 0 0 0,0 0 0 0 0,0 0 1 0 0,1 0 20 0 0,4 1-32 0 0,80 15-107 0 0,-84-14 167 0 0,0 0-1 0 0,0 1 0 0 0,-1-1 0 0 0,1 1 0 0 0,-1-1 0 0 0,0 1 0 0 0,1 0 1 0 0,-1 0-1 0 0,0 0 0 0 0,-1 0 0 0 0,1 0 0 0 0,-1 0 0 0 0,1 1 0 0 0,-1-1 0 0 0,0 0 1 0 0,0 1-1 0 0,0-1 0 0 0,-1 1 0 0 0,1-1 0 0 0,-1 1 0 0 0,0 0 0 0 0,0-1 0 0 0,0 1 1 0 0,-1-1-1 0 0,1 1 0 0 0,-1-1 0 0 0,1 1 0 0 0,-1-1 0 0 0,-1 1 0 0 0,1-1 1 0 0,0 0-1 0 0,-1 0 0 0 0,1 1 0 0 0,-1-1 0 0 0,0 0-27 0 0,-13 13 88 0 0,-1 0 0 0 0,0-2 1 0 0,-1 1-1 0 0,-1-2 0 0 0,0 0 0 0 0,-1-2 0 0 0,0 0 0 0 0,-8 3-87 0 0,-58 27-770 0 0,49-30-3442 0 0,29-10-1325 0 0,3-1-5520 0 0</inkml:trace>
  <inkml:trace contextRef="#ctx0" brushRef="#br0" timeOffset="1185.745">2553 159 16564 0 0,'0'0'1133'0'0,"0"0"-531"0"0,0 0-6 0 0,0 0 211 0 0,0 0 97 0 0,0 0-81 0 0,0 0-218 0 0,-2 35-234 0 0,-5 111-156 0 0,-12-8-107 0 0,14-29-518 0 0,4-86-3150 0 0,1 0-3794 0 0,0-11 2195 0 0,0-9-1086 0 0</inkml:trace>
  <inkml:trace contextRef="#ctx0" brushRef="#br0" timeOffset="1432.99">2265 438 7050 0 0,'0'0'1136'0'0,"0"0"-656"0"0,0 0-168 0 0,0 0-104 0 0,0 0-32 0 0,0 0-8 0 0,212-14 0 0 0,-179 14-16 0 0,0 0-24 0 0,1 0-104 0 0,-1 3-320 0 0,0 5-600 0 0,-2-5-1329 0 0,-5 1-1439 0 0,-11 0 743 0 0</inkml:trace>
  <inkml:trace contextRef="#ctx0" brushRef="#br0" timeOffset="1584.449">2991 416 6913 0 0,'0'0'2600'0'0,"0"0"-499"0"0,0 0-192 0 0,0 0-154 0 0,0 0-253 0 0,0 0-301 0 0,0 0-354 0 0,0 0-314 0 0,0 0-188 0 0,0 0-151 0 0,0 0-94 0 0,-34 19-40 0 0,-104 57-44 0 0,80-34-122 0 0,57-41 88 0 0,0 0 0 0 0,0 0 0 0 0,0 0 0 0 0,0-1 0 0 0,1 1 0 0 0,-1 0 0 0 0,0 1 0 0 0,0-1 0 0 0,1 0 0 0 0,-1 0 0 0 0,0 0 0 0 0,1 0 0 0 0,-1 0 0 0 0,1 1 0 0 0,0-1 0 0 0,-1 0 0 0 0,1 1 0 0 0,0-1 0 0 0,0 0 0 0 0,0 0 0 0 0,0 1 0 0 0,0-1 0 0 0,0 0 0 0 0,0 1 0 0 0,0-1 0 0 0,1 0 0 0 0,-1 0 0 0 0,0 1 0 0 0,1-1 0 0 0,-1 0 0 0 0,1 0 0 0 0,-1 0 0 0 0,1 1 0 0 0,0-1 0 0 0,-1 0 0 0 0,1 0 0 0 0,0 0 0 0 0,0 0 0 0 0,0 0 0 0 0,0 0 0 0 0,0 0 0 0 0,0-1 0 0 0,0 1 0 0 0,0 0 0 0 0,0-1 0 0 0,0 1 0 0 0,0 0 0 0 0,1-1 0 0 0,-1 1 0 0 0,0-1 0 0 0,0 0 0 0 0,1 1 0 0 0,-1-1 0 0 0,0 0 0 0 0,0 0 0 0 0,1 0 0 0 0,-1 0 0 0 0,0 0 0 0 0,1 0 18 0 0,16 0 60 0 0,-1-1 1 0 0,1 0-1 0 0,0-1 1 0 0,0-1-1 0 0,-1-1 0 0 0,0-1 1 0 0,0 0-1 0 0,16-8-60 0 0,61-15 1023 0 0,-37 21-171 0 0,-35 51-1035 0 0,0-33-3980 0 0,7-14-8416 0 0,-22 2 8238 0 0</inkml:trace>
  <inkml:trace contextRef="#ctx0" brushRef="#br0" timeOffset="1833.523">3272 534 24 0 0,'0'0'2168'0'0,"0"0"-236"0"0,0 0 159 0 0,0 0 146 0 0,0 0-79 0 0,0 0-161 0 0,0 0-233 0 0,0 0-189 0 0,0 0-139 0 0,0 0-218 0 0,0 0-288 0 0,0 0-249 0 0,0 0-169 0 0,24 1-140 0 0,72-1-90 0 0,-34-18 78 0 0,-48 9-274 0 0,60-20 41 0 0,-51 73-464 0 0,-19-40 283 0 0,1-1 1 0 0,-1 0 0 0 0,0 0 0 0 0,1 0 0 0 0,-1 0 0 0 0,1-1-1 0 0,0 0 1 0 0,0 0 0 0 0,0 0 0 0 0,0-1 0 0 0,0 1 0 0 0,0-1 0 0 0,1 0-1 0 0,-1-1 1 0 0,0 1 0 0 0,0-1 0 0 0,1 0 0 0 0,-1-1 0 0 0,0 1-1 0 0,1-1 1 0 0,-1 0 0 0 0,0 0 53 0 0,55-22-3454 0 0,-29-4-7036 0 0,-24 19 3991 0 0</inkml:trace>
  <inkml:trace contextRef="#ctx0" brushRef="#br0" timeOffset="2087.948">4128 0 15859 0 0,'0'0'1602'0'0,"0"0"-710"0"0,0 0-36 0 0,0 0 294 0 0,0 0 145 0 0,0 0-115 0 0,0 0-276 0 0,0 0-287 0 0,0 0-211 0 0,3 37-135 0 0,5 117-115 0 0,-23-2 35 0 0,10-120-605 0 0,2 1 0 0 0,2 0 1 0 0,0 0-1 0 0,3 0 0 0 0,4 27 414 0 0,-2-47-916 0 0,3 16-891 0 0,-10-16-9370 0 0,1-13 1767 0 0</inkml:trace>
  <inkml:trace contextRef="#ctx0" brushRef="#br0" timeOffset="2334.449">3836 361 7154 0 0,'0'0'3936'0'0,"0"0"-2343"0"0,0 0-201 0 0,0 0-128 0 0,0 0-232 0 0,0 0-207 0 0,202-11-225 0 0,-167 11-216 0 0,6 0-112 0 0,-3 0-104 0 0,7 0-104 0 0,-5 0-240 0 0,4 4-792 0 0,-12-4-2625 0 0,-14 0-8354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4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1 2561 0 0,'0'0'2759'0'0,"0"0"-860"0"0,0 0-423 0 0,0 0-34 0 0,0 0 142 0 0,0 0 99 0 0,0 0-118 0 0,0 0-276 0 0,0 0-290 0 0,0 0-252 0 0,0 0-184 0 0,0 0-102 0 0,-5 34-90 0 0,-15 109-82 0 0,18-129-232 0 0,0 0-1 0 0,1 0 1 0 0,0 1-1 0 0,1-1 0 0 0,0 0 1 0 0,1 0-1 0 0,1 0 1 0 0,3 11-57 0 0,1 3 44 0 0,40 161-582 0 0,-29-151-862 0 0,-3-17-3958 0 0,-12-20 3316 0 0,-1-1-3246 0 0,-1 0 4506 0 0,0 0-3994 0 0</inkml:trace>
  <inkml:trace contextRef="#ctx0" brushRef="#br0" timeOffset="184.391">1 288 5881 0 0,'0'0'1425'0'0,"0"0"-345"0"0,0 0-29 0 0,0 0 122 0 0,0 0 40 0 0,0 0-115 0 0,31-3-220 0 0,102-9-215 0 0,120 8-26 0 0,-182 4-2749 0 0,-25 0-4080 0 0,-32 0-603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3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2 365 0 0 0,'0'0'477'0'0,"0"0"425"0"0,0 0 185 0 0,0 0 52 0 0,0 3-8 0 0,-2 12-22 0 0,2-11-55 0 0,0-4-39 0 0,9-5 3263 0 0,0-4-3657 0 0,-1 0 1 0 0,1 0-1 0 0,-2-1 0 0 0,1 1 1 0 0,-1-2-1 0 0,-1 1 0 0 0,0-1 0 0 0,0 0 1 0 0,3-11-622 0 0,1 1 268 0 0,77-173 400 0 0,-71 142-588 0 0,-16 49-92 0 0,0 2-48 0 0,0 1-63 0 0,0 0-54 0 0,0 0-71 0 0,2 19-419 0 0,33 179 1016 0 0,-33-191-294 0 0,-1 0-1 0 0,1-1 0 0 0,0 0 0 0 0,1 1 0 0 0,-1-1 0 0 0,1 0 0 0 0,1 0 0 0 0,-1 0 0 0 0,1-1 1 0 0,0 1-1 0 0,0-1 0 0 0,1 0 0 0 0,-1 0 0 0 0,1 0 0 0 0,0-1 0 0 0,1 0 0 0 0,-1 0 0 0 0,1 0 1 0 0,-1-1-1 0 0,1 1 0 0 0,0-1 0 0 0,1-1 0 0 0,-1 1 0 0 0,0-1 0 0 0,1 0 0 0 0,-1 0 0 0 0,1-1 1 0 0,0 0-1 0 0,-1 0 0 0 0,1-1 0 0 0,0 0 0 0 0,0 0 0 0 0,1-1-54 0 0,5-5 184 0 0,0-1 0 0 0,-1-1 0 0 0,1 0 0 0 0,-2-1 0 0 0,1 0-1 0 0,-1 0 1 0 0,-1-2 0 0 0,0 1 0 0 0,0-1 0 0 0,-1-1 0 0 0,0 1 0 0 0,-1-1 0 0 0,-1-1 0 0 0,0 0-1 0 0,0 0 1 0 0,-1 0 0 0 0,0-4-184 0 0,13-58-56 0 0,-21 43-3024 0 0,-4 24-2556 0 0,1 5-1114 0 0,1 2-502 0 0</inkml:trace>
  <inkml:trace contextRef="#ctx0" brushRef="#br0" timeOffset="283.966">862 85 5913 0 0,'0'0'1034'0'0,"0"0"71"0"0,0 0 210 0 0,0 0 304 0 0,0 0 119 0 0,0 0-204 0 0,0 0-394 0 0,0 0-359 0 0,0 0-244 0 0,-7 32-152 0 0,-18 98-81 0 0,25-129-290 0 0,-1 1 1 0 0,0-1-1 0 0,1 1 0 0 0,-1-1 0 0 0,1 1 1 0 0,-1-1-1 0 0,1 1 0 0 0,-1 0 0 0 0,1-1 1 0 0,0 1-1 0 0,0-1 0 0 0,0 1 0 0 0,0 0 1 0 0,0-1-1 0 0,1 1 0 0 0,-1 0 1 0 0,0-1-1 0 0,1 1 0 0 0,-1-1 0 0 0,1 1 1 0 0,-1-1-1 0 0,1 1 0 0 0,0-1 0 0 0,0 1 1 0 0,-1-1-1 0 0,1 0 0 0 0,0 1 0 0 0,1-1 1 0 0,-1 0-1 0 0,0 0 0 0 0,0 0 0 0 0,0 0 1 0 0,1 0-1 0 0,-1 0 0 0 0,1 1-14 0 0,3 0 119 0 0,3 2 22 0 0,-1-1 1 0 0,1 0-1 0 0,0-1 1 0 0,0 0 0 0 0,-1 0-1 0 0,1-1 1 0 0,0 0-1 0 0,1 0 1 0 0,-1-1 0 0 0,0 0-1 0 0,0 0 1 0 0,0-1 0 0 0,0 0-1 0 0,0 0 1 0 0,0-1-1 0 0,0 0 1 0 0,-1-1 0 0 0,1 0-1 0 0,0 0 1 0 0,-1 0 0 0 0,0-1-1 0 0,0 0 1 0 0,0 0-1 0 0,0-1 1 0 0,-1 0 0 0 0,0 0-1 0 0,0-1 1 0 0,0 1 0 0 0,-1-1-1 0 0,0-1 1 0 0,0 1-1 0 0,0-1 1 0 0,-1 0 0 0 0,0 0-1 0 0,0 0 1 0 0,2-6-142 0 0,-5 9 7 0 0,1-1-1 0 0,-1 0 1 0 0,0 1 0 0 0,-1-1-1 0 0,1 0 1 0 0,-1 0 0 0 0,0 1-1 0 0,0-1 1 0 0,0 0 0 0 0,-1 0-1 0 0,0 0 1 0 0,0 1 0 0 0,0-1-1 0 0,0 0 1 0 0,-1 1 0 0 0,0-1-1 0 0,0 1 1 0 0,0 0 0 0 0,0 0-1 0 0,-1-1 1 0 0,1 2 0 0 0,-1-1-1 0 0,0 0 1 0 0,-1 0 0 0 0,1 1-1 0 0,0 0 1 0 0,-3-2-7 0 0,-77-31-3399 0 0,42 32-1134 0 0,13 5-3310 0 0,14 2 317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5:59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17 0 0 0,'0'0'1628'0'0,"0"0"66"0"0,0 0-224 0 0,0 0-354 0 0,0 0-264 0 0,0-4-104 0 0,-3-9-80 0 0,3 14-572 0 0,0-1 0 0 0,0 0 0 0 0,0 1 0 0 0,0-1 1 0 0,0 0-1 0 0,0 0 0 0 0,0 1 0 0 0,0-1 0 0 0,0 0 0 0 0,0 1 1 0 0,0-1-1 0 0,0 0 0 0 0,0 0 0 0 0,-1 1 0 0 0,1-1 1 0 0,0 0-1 0 0,0 0 0 0 0,0 1 0 0 0,0-1 0 0 0,0 0 0 0 0,-1 0 1 0 0,1 1-1 0 0,0-1 0 0 0,0 0 0 0 0,-1 0 0 0 0,1 0 0 0 0,0 0 1 0 0,0 1-1 0 0,-1-1 0 0 0,1 0 0 0 0,0 0 0 0 0,0 0 0 0 0,-1 0 1 0 0,1 0-1 0 0,0 0 0 0 0,-1 0 0 0 0,1 0 0 0 0,0 0 0 0 0,0 0 1 0 0,-1 0-1 0 0,1 0 0 0 0,0 0 0 0 0,-1 0 0 0 0,1 0 1 0 0,0 0-1 0 0,0 0 0 0 0,-1 0 0 0 0,1 0 0 0 0,0 0 0 0 0,0 0 1 0 0,-1 0-1 0 0,1-1 0 0 0,0 1 0 0 0,0 0 0 0 0,-1 0 0 0 0,1 0 1 0 0,0 0-97 0 0,-8 43 2519 0 0,11-29-4230 0 0,3-3-3284 0 0,0-10-4476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1400 0 0,'0'0'2616'0'0,"0"0"-481"0"0,0 0-67 0 0,0 0 158 0 0,0 0 93 0 0,0 0-120 0 0,0 0-422 0 0,0 0-501 0 0,0 0-416 0 0,0 0-329 0 0,0 0-215 0 0,0 0-67 0 0,0 0 39 0 0,-2 5 82 0 0,-1 3-256 0 0,1 1 1 0 0,0-1-1 0 0,1 1 0 0 0,0 0 1 0 0,0-1-1 0 0,1 1 1 0 0,0 0-1 0 0,0 0 1 0 0,1 0-1 0 0,1-1 1 0 0,-1 1-1 0 0,3 7-114 0 0,3 34 227 0 0,16 497 428 0 0,-23-547-638 0 0,16-23 34 0 0,0 3-47 0 0,1 0 1 0 0,2 1-1 0 0,-1 1 0 0 0,2 1 1 0 0,0 0-1 0 0,1 2 1 0 0,20-11-5 0 0,109-48-51 0 0,-78 62-28 0 0,-71 12 76 0 0,1 0 1 0 0,-1 1-1 0 0,1-1 1 0 0,-1 0 0 0 0,1 0-1 0 0,-1 1 1 0 0,1-1-1 0 0,-1 1 1 0 0,1 0-1 0 0,-1-1 1 0 0,0 1-1 0 0,1 0 1 0 0,-1 0 0 0 0,0 0-1 0 0,0 0 1 0 0,1 0-1 0 0,-1 0 1 0 0,0 0-1 0 0,0 0 1 0 0,0 0 0 0 0,0 1-1 0 0,-1-1 1 0 0,1 0-1 0 0,0 1 1 0 0,0-1-1 0 0,-1 0 1 0 0,1 1 0 0 0,-1-1-1 0 0,1 1 1 0 0,-1-1-1 0 0,0 1 1 0 0,1-1-1 0 0,-1 1 1 0 0,0-1 0 0 0,0 1-1 0 0,0 0 1 0 0,0-1-1 0 0,0 1 1 0 0,-1-1-1 0 0,1 1 1 0 0,0-1-1 0 0,-1 2 4 0 0,-3 7-6 0 0,-1 0 0 0 0,0 1 1 0 0,0-2-1 0 0,-1 1 1 0 0,0 0-1 0 0,-1-1 0 0 0,0-1 1 0 0,0 1-1 0 0,-1-1 1 0 0,0 0-1 0 0,-1-1 1 0 0,0 0-1 0 0,0 0 0 0 0,0-1 1 0 0,-1 0-1 0 0,-3 2 5 0 0,-16 10-165 0 0,0 0 1 0 0,-1-2-1 0 0,-1-1 0 0 0,0-2 1 0 0,-1-1-1 0 0,-24 5 165 0 0,-17-12-1280 0 0,72-5 1116 0 0,0 0 1 0 0,-1-1-1 0 0,1 1 1 0 0,0-1 0 0 0,0 1-1 0 0,0-1 1 0 0,0 1-1 0 0,0-1 1 0 0,0 0 0 0 0,0 0-1 0 0,0 1 1 0 0,0-1-1 0 0,0 0 1 0 0,0 0-1 0 0,1 0 1 0 0,-1 0 0 0 0,0 0-1 0 0,1 0 1 0 0,-1 0-1 0 0,0 0 1 0 0,1-1-1 0 0,-1 1 1 0 0,1 0 0 0 0,0 0-1 0 0,-1 0 1 0 0,1 0-1 0 0,0-1 1 0 0,0 1 0 0 0,0 0-1 0 0,0 0 1 0 0,0-1-1 0 0,0 1 1 0 0,0 0-1 0 0,0 0 1 0 0,0-1 0 0 0,1 1-1 0 0,-1 0 1 0 0,0 0-1 0 0,1 0 1 0 0,-1 0 0 0 0,1 0-1 0 0,0-1 1 0 0,-1 1-1 0 0,1 0 1 0 0,0 0-1 0 0,-1 0 1 0 0,1 0 0 0 0,0 1-1 0 0,0-1 1 0 0,0 0-1 0 0,0 0 1 0 0,1 0 163 0 0,62-50-11153 0 0,-47 39 10394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6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1 404 0 0 0,'0'0'469'0'0,"0"0"1072"0"0,0 0 514 0 0,0 0 184 0 0,0 0-3 0 0,0 0-156 0 0,0 0-221 0 0,0 0-219 0 0,0 0-210 0 0,0 0-178 0 0,31 11-124 0 0,100 29-118 0 0,-129-39-958 0 0,1 0 0 0 0,-1 0 0 0 0,0 0-1 0 0,1-1 1 0 0,-1 1 0 0 0,1 0 0 0 0,-1-1 0 0 0,1 1 0 0 0,-1-1 0 0 0,1 0 0 0 0,0 0 0 0 0,-1 0 0 0 0,1 0 0 0 0,-1-1 0 0 0,1 1 0 0 0,-1-1 0 0 0,1 0 0 0 0,-1 1-1 0 0,1-1 1 0 0,-1 0 0 0 0,1 0 0 0 0,-1 0 0 0 0,0-1 0 0 0,0 1 0 0 0,1-1-52 0 0,5-4 271 0 0,10-6-133 0 0,-1-1 0 0 0,0 0 0 0 0,-1-2 0 0 0,0 1 0 0 0,-1-2 0 0 0,-1 0 0 0 0,-1-1 0 0 0,0-1 0 0 0,-1 0 0 0 0,-1 0 0 0 0,0-1 0 0 0,-2 0 0 0 0,0-1 0 0 0,-1 0 0 0 0,-1-1 0 0 0,-1 0 0 0 0,-1 0 0 0 0,-1 0 0 0 0,-1 0 0 0 0,1-11-138 0 0,-5 29-42 0 0,1 0 1 0 0,-1 0-1 0 0,0 1 0 0 0,1-1 1 0 0,-1 0-1 0 0,-1 1 1 0 0,1-1-1 0 0,0 0 1 0 0,0 1-1 0 0,-1 0 0 0 0,0-1 1 0 0,1 1-1 0 0,-1 0 1 0 0,0 0-1 0 0,0 0 1 0 0,0 0-1 0 0,0 0 0 0 0,-1 0 1 0 0,1 1-1 0 0,0-1 1 0 0,-1 1-1 0 0,1-1 1 0 0,-1 1-1 0 0,0 0 0 0 0,1 0 1 0 0,-1 0-1 0 0,0 0 1 0 0,0 1-1 0 0,1-1 1 0 0,-1 1-1 0 0,0 0 0 0 0,0 0 1 0 0,0 0-1 0 0,0 0 1 0 0,0 0-1 0 0,1 0 1 0 0,-1 1-1 0 0,0 0 0 0 0,0-1 1 0 0,1 1-1 0 0,-1 0 1 0 0,0 0-1 0 0,1 0 1 0 0,-1 1-1 0 0,1-1 0 0 0,-1 1 1 0 0,1-1-1 0 0,0 1 1 0 0,0 0-1 0 0,-1 0 1 0 0,1 0-1 0 0,1 0 0 0 0,-2 1 42 0 0,-3 1-26 0 0,0 0-1 0 0,0 1 1 0 0,0 0-1 0 0,1 0 1 0 0,0 0-1 0 0,0 1 1 0 0,0 0-1 0 0,1 0 1 0 0,-1 0-1 0 0,1 1 1 0 0,1-1-1 0 0,-1 1 1 0 0,1 0-1 0 0,1 0 1 0 0,-1 0-1 0 0,1 0 1 0 0,0 0-1 0 0,1 1 1 0 0,-1-1-1 0 0,2 1 1 0 0,-1-1-1 0 0,1 1 1 0 0,0-1-1 0 0,1 3 27 0 0,1-6 10 0 0,2 1 0 0 0,-1-1 0 0 0,0 1 0 0 0,1-1 0 0 0,0 0 0 0 0,0 0 0 0 0,0-1-1 0 0,0 1 1 0 0,1-1 0 0 0,-1 0 0 0 0,1 0 0 0 0,0 0 0 0 0,0-1 0 0 0,0 0 0 0 0,0 0 0 0 0,0 0-1 0 0,0-1 1 0 0,1 1 0 0 0,-1-1 0 0 0,1 0 0 0 0,-1-1 0 0 0,1 1 0 0 0,5-1-10 0 0,0 2 20 0 0,183 28 686 0 0,-192-29-691 0 0,0 0 0 0 0,0 0 0 0 0,0 0 1 0 0,0 0-1 0 0,0 0 0 0 0,0 0 0 0 0,-1 0 0 0 0,1 0 0 0 0,0 1 1 0 0,-1-1-1 0 0,1 1 0 0 0,-1-1 0 0 0,0 1 0 0 0,1 0 0 0 0,-1-1 1 0 0,0 1-1 0 0,0 0 0 0 0,0 0 0 0 0,0 0 0 0 0,0 0 0 0 0,-1 0 1 0 0,1 0-1 0 0,0 0 0 0 0,-1 0 0 0 0,0 0 0 0 0,1 0 0 0 0,-1 0 1 0 0,0 1-1 0 0,0-1 0 0 0,0 0 0 0 0,-1 0 0 0 0,1 0 0 0 0,0 0 1 0 0,-1 0-1 0 0,1 0-15 0 0,-31 73 188 0 0,23-60-294 0 0,3-6-842 0 0,-13 29 1133 0 0,16-26-4590 0 0,5-1-4880 0 0,-2-8 1743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0 796 1296 0 0,'0'0'2241'0'0,"0"0"-858"0"0,0 0-362 0 0,0 0 289 0 0,0 0 412 0 0,0 0 303 0 0,0 0 132 0 0,0 0-141 0 0,0 0-234 0 0,0 0-260 0 0,36 10-285 0 0,109 26-258 0 0,-89-37-208 0 0,-49-3-689 0 0,1 1 0 0 0,-1-1 0 0 0,1 0-1 0 0,-1-1 1 0 0,-1 0 0 0 0,1 0 0 0 0,-1 0 0 0 0,1-1 0 0 0,-2 0 0 0 0,1 0 0 0 0,-1 0 0 0 0,1-1 0 0 0,-2 0-1 0 0,1 0 1 0 0,-1 0 0 0 0,0 0 0 0 0,-1-1 0 0 0,0 0 0 0 0,0 1 0 0 0,0-1 0 0 0,-1 0 0 0 0,0-1-1 0 0,-1 1 1 0 0,0 0 0 0 0,0 0 0 0 0,-1-1 0 0 0,0-5-82 0 0,-1 11-29 0 0,0 1 0 0 0,0-1 1 0 0,0 0-1 0 0,0 1 0 0 0,0-1 0 0 0,-1 1 1 0 0,0-1-1 0 0,1 1 0 0 0,-1 0 0 0 0,0 0 0 0 0,0-1 1 0 0,0 1-1 0 0,0 1 0 0 0,0-1 0 0 0,-1 0 1 0 0,1 0-1 0 0,-1 1 0 0 0,1 0 0 0 0,-1-1 0 0 0,1 1 1 0 0,-1 0-1 0 0,0 0 0 0 0,1 0 0 0 0,-1 1 1 0 0,0-1-1 0 0,0 1 0 0 0,0-1 0 0 0,0 1 0 0 0,0 0 1 0 0,1 0-1 0 0,-2 0 29 0 0,-3 0-72 0 0,-1 0 0 0 0,1 1 0 0 0,-1 0 1 0 0,1 0-1 0 0,0 0 0 0 0,0 1 0 0 0,0 0 1 0 0,0 1-1 0 0,0-1 0 0 0,0 2 0 0 0,1-1 0 0 0,-2 1 72 0 0,-1 2-132 0 0,1 1-1 0 0,-1 0 0 0 0,1 0 0 0 0,0 1 0 0 0,1 0 1 0 0,0 1-1 0 0,0-1 0 0 0,1 1 0 0 0,0 1 0 0 0,0-1 1 0 0,1 1-1 0 0,1 0 0 0 0,-2 5 133 0 0,3-8-378 0 0,1 0 1 0 0,0 0-1 0 0,1 1 1 0 0,0-1-1 0 0,0 1 1 0 0,0-1-1 0 0,1 1 0 0 0,0-1 1 0 0,1 1-1 0 0,0-1 1 0 0,0 1-1 0 0,0-1 1 0 0,1 2 377 0 0,0-4-351 0 0,0 0 0 0 0,1 0 1 0 0,-1 0-1 0 0,1 0 1 0 0,0 0-1 0 0,1-1 0 0 0,-1 1 1 0 0,1-1-1 0 0,0 0 1 0 0,-1 0-1 0 0,2 0 1 0 0,-1-1-1 0 0,0 0 0 0 0,1 1 1 0 0,0-1-1 0 0,0-1 1 0 0,0 1-1 0 0,0-1 0 0 0,0 0 1 0 0,0 0-1 0 0,1 0 1 0 0,-1-1-1 0 0,2 1 351 0 0,8 1-754 0 0,0 0-1 0 0,1-1 1 0 0,-1-1 0 0 0,1 0 0 0 0,-1-1-1 0 0,1-1 1 0 0,-1 0 0 0 0,1-1 754 0 0,17-6-229 0 0,0-2 0 0 0,0-1 0 0 0,-2-2 0 0 0,1-1 0 0 0,28-18 229 0 0,-46 25-42 0 0,8-2 236 0 0,-1-2 0 0 0,-1-1 0 0 0,0 0 0 0 0,-1-2 0 0 0,0 0-1 0 0,-1-1 1 0 0,-1-1 0 0 0,0 0 0 0 0,-1-2 0 0 0,2-3-194 0 0,-17 20 142 0 0,0 1-1 0 0,0-1 1 0 0,0 0 0 0 0,-1 1-1 0 0,1-1 1 0 0,0 0 0 0 0,0 0-1 0 0,-1 0 1 0 0,1 1 0 0 0,0-1-1 0 0,-1 0 1 0 0,1 0 0 0 0,-1 0-1 0 0,1 0 1 0 0,-1 0 0 0 0,1 0-1 0 0,-1-1 1 0 0,0 1-1 0 0,0 0 1 0 0,1 0 0 0 0,-1 0-1 0 0,0 0 1 0 0,0 0 0 0 0,0 0-1 0 0,0 0 1 0 0,0-1 0 0 0,0 1-1 0 0,-1 0 1 0 0,1 0 0 0 0,0 0-1 0 0,-1 0 1 0 0,1 0 0 0 0,0 0-1 0 0,-1 0 1 0 0,1 0 0 0 0,-1 0-1 0 0,0 0 1 0 0,1 0-1 0 0,-1 0 1 0 0,0 0 0 0 0,1 1-1 0 0,-1-1 1 0 0,0 0 0 0 0,0 0-1 0 0,0 1 1 0 0,0-1 0 0 0,0 0-1 0 0,0 1 1 0 0,0-1 0 0 0,0 1-1 0 0,0-1-141 0 0,-14 2 576 0 0,1 1 0 0 0,-1 1 0 0 0,1 0-1 0 0,0 0 1 0 0,0 1 0 0 0,0 1 0 0 0,0 1-1 0 0,1 0 1 0 0,0 0 0 0 0,0 2 0 0 0,0-1-1 0 0,1 2 1 0 0,-5 3-576 0 0,3-3 430 0 0,8-5-309 0 0,-1-1-77 0 0,0 0 1 0 0,0 1-1 0 0,0 0 0 0 0,1 0 0 0 0,0 0 0 0 0,-1 1 1 0 0,1 0-1 0 0,1 0 0 0 0,-1 1 0 0 0,1-1 0 0 0,0 1 1 0 0,0 0-1 0 0,1 1 0 0 0,0-1 0 0 0,0 1 0 0 0,0 0 1 0 0,1 0-1 0 0,0 0 0 0 0,0 0 0 0 0,1 1 1 0 0,0-1-1 0 0,0 1 0 0 0,0 1-44 0 0,5-6-3 0 0,-1 0-1 0 0,0 1 1 0 0,1-1 0 0 0,0-1-1 0 0,-1 1 1 0 0,1 0 0 0 0,0-1-1 0 0,0 0 1 0 0,1 1 0 0 0,-1-1-1 0 0,0 0 1 0 0,1-1 0 0 0,0 1-1 0 0,-1-1 1 0 0,1 1 0 0 0,0-1-1 0 0,-1 0 1 0 0,1 0 0 0 0,0-1-1 0 0,0 1 1 0 0,0-1 0 0 0,0 0-1 0 0,0 0 1 0 0,0 0 0 0 0,0-1-1 0 0,-1 1 1 0 0,1-1 0 0 0,0 0-1 0 0,3-1 4 0 0,7 2 42 0 0,13-3 29 0 0,-1 0 1 0 0,0-2-1 0 0,0 0 0 0 0,0-2 0 0 0,-1-1 0 0 0,0-1 1 0 0,8-6-72 0 0,102-30 199 0 0,-134 45-210 0 0,1-1 0 0 0,0 0 0 0 0,-1 1 0 0 0,1-1 0 0 0,0 1 0 0 0,-1-1 0 0 0,1 1 0 0 0,0 0 0 0 0,0-1 0 0 0,-1 1 0 0 0,1 0 0 0 0,0 0 0 0 0,0 1 0 0 0,0-1 0 0 0,-1 0 0 0 0,1 0 0 0 0,0 1 0 0 0,-1-1 0 0 0,1 1 0 0 0,0 0 0 0 0,-1-1 0 0 0,1 1 0 0 0,-1 0 0 0 0,1 0 0 0 0,-1 0 0 0 0,1 0 0 0 0,-1 0 0 0 0,0 0 0 0 0,1 1 0 0 0,-1-1 0 0 0,0 0 0 0 0,0 1 0 0 0,0-1 0 0 0,0 1 0 0 0,0-1 0 0 0,0 2 11 0 0,0-2-4 0 0,0 1 1 0 0,0-1 0 0 0,0 0-1 0 0,0 1 1 0 0,0-1 0 0 0,0 0-1 0 0,0 0 1 0 0,0 1 0 0 0,1-1-1 0 0,-1 0 1 0 0,0 0 0 0 0,1-1-1 0 0,-1 1 1 0 0,1 0 0 0 0,-1 0-1 0 0,1-1 1 0 0,-1 1-1 0 0,1-1 1 0 0,-1 1 0 0 0,1-1-1 0 0,0 0 1 0 0,-1 1 0 0 0,1-1-1 0 0,-1 0 1 0 0,1 0 0 0 0,0 0-1 0 0,-1 0 1 0 0,1-1 0 0 0,0 1-1 0 0,-1 0 1 0 0,1-1 0 0 0,-1 1-1 0 0,1-1 1 0 0,0 1 0 0 0,-1-1-1 0 0,1 0 1 0 0,-1 0 0 0 0,0 0-1 0 0,1 1 1 0 0,-1-1 0 0 0,0-1-1 0 0,0 1 1 0 0,1 0 3 0 0,57-53 382 0 0,-33 20-120 0 0,-1 0-1 0 0,-2-2 0 0 0,-2-1 1 0 0,-1 0-1 0 0,2-9-261 0 0,-6 12-12 0 0,3-9-308 0 0,-1-2 0 0 0,-3 0-1 0 0,-2-1 1 0 0,-2 0-1 0 0,-2-1 1 0 0,-2 0 0 0 0,-1 0-1 0 0,-3-1 1 0 0,-3-18 320 0 0,1 65 27 0 0,-1 0 1 0 0,1-1 0 0 0,-1 1-1 0 0,0 0 1 0 0,1-1-1 0 0,-1 1 1 0 0,0-1-1 0 0,0 1 1 0 0,0 0-1 0 0,0-1 1 0 0,0 1-1 0 0,0-1 1 0 0,-1 1-1 0 0,1 0 1 0 0,0-1-1 0 0,-1 1 1 0 0,1-1-1 0 0,-1 1 1 0 0,1 0-1 0 0,-1 0 1 0 0,0-1-1 0 0,1 1 1 0 0,-1 0-1 0 0,0 0 1 0 0,0 0-1 0 0,0 0 1 0 0,0 0-1 0 0,0 0 1 0 0,0 0-1 0 0,0 0 1 0 0,0 0-1 0 0,-1 0 1 0 0,1 1-1 0 0,0-1 1 0 0,0 0-1 0 0,-1 1 1 0 0,1-1-1 0 0,0 1 1 0 0,-1 0-1 0 0,1-1 1 0 0,-1 1-1 0 0,1 0 1 0 0,0 0-1 0 0,-1 0 1 0 0,1 0-1 0 0,-1 0 1 0 0,1 0-1 0 0,-1 0 1 0 0,1 0-1 0 0,0 0 1 0 0,-1 1-1 0 0,1-1 1 0 0,0 1-1 0 0,-1-1 1 0 0,1 1-1 0 0,0 0 1 0 0,-1-1-1 0 0,1 1 1 0 0,0 0-1 0 0,0 0 1 0 0,-1 0-28 0 0,-9 12 59 0 0,0 0 1 0 0,1 1 0 0 0,0 0 0 0 0,1 0 0 0 0,1 1 0 0 0,0 0-1 0 0,1 1 1 0 0,1 0 0 0 0,0 0 0 0 0,1 0 0 0 0,1 1-1 0 0,0-1 1 0 0,0 9-60 0 0,-4 29 57 0 0,2 0 0 0 0,3 1-1 0 0,2-1 1 0 0,2 0 0 0 0,3 1-1 0 0,2-1 1 0 0,2 0 0 0 0,5 4-57 0 0,-3-1-626 0 0,-2-1 1 0 0,-3 1-1 0 0,-1 42 626 0 0,-4-98-799 0 0,0-1-322 0 0,0-11-3638 0 0,0-11-3654 0 0,0 11 5360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1 3257 0 0,'0'0'2167'0'0,"0"0"-587"0"0,0 0 15 0 0,0 0 295 0 0,-33 15 141 0 0,-104 49-80 0 0,-21 15 3297 0 0,158-78-5229 0 0,0 0-1 0 0,0 1 1 0 0,-1-1 0 0 0,1 0 0 0 0,0 0 0 0 0,0 1-1 0 0,0-1 1 0 0,0 0 0 0 0,1 1 0 0 0,-1-1 0 0 0,0 0-1 0 0,0 0 1 0 0,1 0 0 0 0,-1 1 0 0 0,1-1 0 0 0,-1 0-1 0 0,1 0 1 0 0,-1 0 0 0 0,1 0 0 0 0,0 0 0 0 0,0 0-1 0 0,-1 0 1 0 0,1 0 0 0 0,0 0 0 0 0,0 0-1 0 0,0 0 1 0 0,0 0 0 0 0,0-1 0 0 0,0 1 0 0 0,0 0-1 0 0,0-1 1 0 0,1 1 0 0 0,-1-1 0 0 0,0 1 0 0 0,0-1-1 0 0,0 0 1 0 0,1 1 0 0 0,-1-1 0 0 0,0 0 0 0 0,0 0-1 0 0,1 0 1 0 0,-1 0 0 0 0,0 0 0 0 0,1 0-19 0 0,115 30 1008 0 0,59 24 576 0 0,-173-53-1605 0 0,8 4 130 0 0,0 0 1 0 0,0 1-1 0 0,0 0 0 0 0,-1 1 0 0 0,0 0 0 0 0,0 0 0 0 0,0 1 0 0 0,-1 1 0 0 0,0-1 0 0 0,5 8-109 0 0,3 42-3636 0 0,-18-43-7538 0 0,-2-11 1776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11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74 1176 0 0,'0'0'2385'0'0,"0"0"-419"0"0,0 0-359 0 0,0 0-79 0 0,0 0 2 0 0,0 0-96 0 0,0 0-289 0 0,0 0-329 0 0,0 0-288 0 0,0 0-217 0 0,0 0-90 0 0,-4 5-54 0 0,3-4-161 0 0,-1 1 17 0 0,1 0 1 0 0,-1-1 0 0 0,1 1 0 0 0,0 0 0 0 0,0 0 0 0 0,-1 0 0 0 0,1 0 0 0 0,1 0 0 0 0,-1 0 0 0 0,0 0-1 0 0,0 0 1 0 0,1 1 0 0 0,-1-1 0 0 0,1 0 0 0 0,0 0 0 0 0,0 1 0 0 0,-1-1 0 0 0,1 0 0 0 0,1 0-1 0 0,-1 1 1 0 0,0-1 0 0 0,1 0 0 0 0,-1 0 0 0 0,1 1 0 0 0,-1-1 0 0 0,1 0 0 0 0,0 0 0 0 0,0 0-24 0 0,2 8 164 0 0,1-1 1 0 0,0 1 0 0 0,0-1 0 0 0,1-1 0 0 0,0 1 0 0 0,0 0-1 0 0,1-1 1 0 0,0 0 0 0 0,1-1 0 0 0,-1 1 0 0 0,2-1 0 0 0,-1 0-1 0 0,1-1 1 0 0,0 0 0 0 0,0 0 0 0 0,0-1 0 0 0,1 0-1 0 0,0 0 1 0 0,0-1 0 0 0,0 0 0 0 0,1-1 0 0 0,0 0 0 0 0,-1 0-1 0 0,1-1 1 0 0,0-1 0 0 0,0 1 0 0 0,2-1-165 0 0,-9-1 49 0 0,0 1 1 0 0,0-1-1 0 0,0 1 1 0 0,0-1 0 0 0,0 0-1 0 0,1 0 1 0 0,-1 0-1 0 0,0-1 1 0 0,0 1-1 0 0,0-1 1 0 0,0 0-1 0 0,0 0 1 0 0,0 0-1 0 0,-1 0 1 0 0,1 0-1 0 0,0 0 1 0 0,0-1-1 0 0,-1 0 1 0 0,1 1-1 0 0,-1-1 1 0 0,1 0-1 0 0,-1 0 1 0 0,0 0-1 0 0,0-1 1 0 0,0 1-1 0 0,0 0 1 0 0,0-1 0 0 0,-1 1-1 0 0,1-1 1 0 0,0 0-50 0 0,41-93-916 0 0,-18 36-2838 0 0,5 4-7795 0 0,-24 47 6343 0 0</inkml:trace>
  <inkml:trace contextRef="#ctx0" brushRef="#br0" timeOffset="437.544">531 280 0 0 0,'-14'167'288'0'0,"-6"16"3844"0"0,-6-132 1992 0 0,25-51-5007 0 0,1 0 86 0 0,-2-11 1850 0 0,2-12-2770 0 0,2 1 1 0 0,0 0-1 0 0,1 0 0 0 0,2 1 1 0 0,0-1-1 0 0,1 1 0 0 0,1 0 1 0 0,1 0-1 0 0,1 0 1 0 0,0 2-1 0 0,2-1 0 0 0,8-11-283 0 0,-3 2 4 0 0,0 1-1 0 0,2 1 0 0 0,1 1 0 0 0,2 0 0 0 0,0 2 0 0 0,1 0 0 0 0,1 1 1 0 0,2 2-1 0 0,0 0 0 0 0,1 2 0 0 0,1 1 0 0 0,1 1 0 0 0,0 1 0 0 0,1 1 1 0 0,1 2-1 0 0,0 1 0 0 0,19-4-3 0 0,-46 14-5 0 0,0 1 1 0 0,-1 0-1 0 0,1 0 1 0 0,1 0-1 0 0,-1 0 1 0 0,0 0-1 0 0,0 1 0 0 0,0-1 1 0 0,0 1-1 0 0,0 0 1 0 0,1 0-1 0 0,-1 0 1 0 0,0 1-1 0 0,0-1 1 0 0,0 1-1 0 0,0-1 0 0 0,0 1 1 0 0,0 0-1 0 0,0 0 1 0 0,0 0-1 0 0,0 1 1 0 0,0-1-1 0 0,0 1 1 0 0,-1 0-1 0 0,1 0 0 0 0,-1 0 1 0 0,1 0-1 0 0,-1 0 1 0 0,0 0-1 0 0,1 0 1 0 0,-1 1-1 0 0,-1-1 1 0 0,1 1-1 0 0,1 2 5 0 0,-2 2 9 0 0,0 0 0 0 0,-1 0 0 0 0,0 1-1 0 0,0-1 1 0 0,-1 0 0 0 0,1 0 0 0 0,-2 0 0 0 0,1 1 0 0 0,-1-1-1 0 0,0 0 1 0 0,0 0 0 0 0,-1-1 0 0 0,0 1 0 0 0,0-1 0 0 0,-1 1 0 0 0,0-1-1 0 0,0 0 1 0 0,0 0 0 0 0,-1-1 0 0 0,0 1-9 0 0,-112 99 354 0 0,106-96-448 0 0,0 0 0 0 0,0-1 1 0 0,-1-1-1 0 0,0 1 0 0 0,0-2 1 0 0,-1 0-1 0 0,0 0 0 0 0,0-1 0 0 0,0-1 1 0 0,0 0-1 0 0,-1 0 0 0 0,0-2 0 0 0,0 0 1 0 0,0 0-1 0 0,0-2 0 0 0,0 1 1 0 0,0-2-1 0 0,-11-1 94 0 0,-2-15-2853 0 0,14 2-3273 0 0,10 7-2955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 9290 0 0,'0'0'1547'0'0,"0"0"-357"0"0,0 0-418 0 0,0 0-167 0 0,0 0 89 0 0,0 0 83 0 0,0 0-10 0 0,0 0-139 0 0,0 0-206 0 0,0 0-189 0 0,0 0-134 0 0,-7 27-77 0 0,-24 84-39 0 0,22-32-1010 0 0,10-57-7267 0 0,-1-18 586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0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9394 0 0,'0'0'592'0'0,"0"0"-504"0"0,0 0-248 0 0,0 0 80 0 0,0 0 48 0 0,0 0-16 0 0,0 0-144 0 0,0 0-328 0 0,0 0-528 0 0,0 0-1329 0 0,0 0-2824 0 0,0 0 4785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1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0,'0'0'1598'0'0,"0"0"729"0"0,0 0 128 0 0,0 0-356 0 0,0 0-457 0 0,0 0-377 0 0,0 0-354 0 0,0 0-263 0 0,0 0-199 0 0,13-35-153 0 0,39-109-104 0 0,-10 26 180 0 0,-42 119-382 0 0,0 0 1 0 0,0 0-1 0 0,1 0 1 0 0,-1 0-1 0 0,0 0 1 0 0,1 0 0 0 0,-1 0-1 0 0,1 0 1 0 0,-1 0-1 0 0,1 0 1 0 0,0 0-1 0 0,-1 0 1 0 0,1 0-1 0 0,0 0 1 0 0,-1-1 0 0 0,1 1-1 0 0,0 0 1 0 0,0 0-1 0 0,0-1 1 0 0,0 1-1 0 0,0-1 1 0 0,0 1-1 0 0,0-1 1 0 0,0 1-1 0 0,0-1 1 0 0,0 1 0 0 0,0-1-1 0 0,0 0 1 0 0,0 0-1 0 0,0 1 1 0 0,0-1-1 0 0,1 0 1 0 0,-1 0-1 0 0,0 0 1 0 0,0 0-1 0 0,0 0 1 0 0,0-1 0 0 0,0 1-1 0 0,0 0 1 0 0,0 0-1 0 0,0-1 1 0 0,0 1-1 0 0,0-1 1 0 0,0 1-1 0 0,0-1 1 0 0,0 1 0 0 0,0-1-1 0 0,0 0 1 0 0,0 1-1 0 0,0-1 1 0 0,0 0-1 0 0,0 0 1 0 0,-1 0-1 0 0,1 1 1 0 0,0-1-1 0 0,-1 0 1 0 0,1 0 0 0 0,-1 0-1 0 0,1 0 1 0 0,-1 0-1 0 0,1 0 1 0 0,-1 0-1 0 0,0 0 1 0 0,1-1-1 0 0,-1 1 1 0 0,0 0 0 0 0,0 0-1 0 0,0 0 1 0 0,0-1 9 0 0,75 177 972 0 0,-71-171-788 0 0,0 1 0 0 0,0-1-1 0 0,1 0 1 0 0,-1 0 0 0 0,1-1 0 0 0,0 1 0 0 0,0-1 0 0 0,1 0 0 0 0,-1 0 0 0 0,1-1-1 0 0,-1 0 1 0 0,1 0 0 0 0,0 0 0 0 0,0-1 0 0 0,0 1 0 0 0,-1-1 0 0 0,2-1 0 0 0,-1 1 0 0 0,0-1-1 0 0,0 0 1 0 0,0-1 0 0 0,0 1 0 0 0,0-1 0 0 0,0 0 0 0 0,0-1 0 0 0,-1 1 0 0 0,1-1-1 0 0,0 0 1 0 0,-1-1 0 0 0,1 1 0 0 0,-1-1 0 0 0,0 0 0 0 0,0-1 0 0 0,3-2-184 0 0,1-1 92 0 0,0 0 0 0 0,0-1 0 0 0,-1 0-1 0 0,0-1 1 0 0,-1 0 0 0 0,0 0 0 0 0,0 0 0 0 0,-1-1 0 0 0,0 0 0 0 0,-1 0 0 0 0,0-1 0 0 0,2-6-92 0 0,14-24-2919 0 0,-6 16-7961 0 0,-12 17 2750 0 0</inkml:trace>
  <inkml:trace contextRef="#ctx0" brushRef="#br0" timeOffset="207.839">997 0 15115 0 0,'0'0'1825'0'0,"0"0"-879"0"0,0 0-209 0 0,0 0 254 0 0,0 0 193 0 0,0 0 1 0 0,0 0-203 0 0,0 0-299 0 0,13 33-235 0 0,44 101-175 0 0,3-29 22 0 0,-12-45-259 0 0,18 31-4013 0 0,-62-78-139 0 0,-4-5-2042 0 0,0-7 5308 0 0,0 4-8749 0 0</inkml:trace>
  <inkml:trace contextRef="#ctx0" brushRef="#br0" timeOffset="393.124">768 265 10898 0 0,'0'0'2285'0'0,"0"0"-611"0"0,0 0-465 0 0,0 0-98 0 0,0 0-77 0 0,0 0-186 0 0,0 0-225 0 0,36-8-177 0 0,111-23-152 0 0,-43 23 6 0 0,-47 8-559 0 0,146-2-2376 0 0,-135 0-2455 0 0,-1-2-3982 0 0,-47 1 5406 0 0</inkml:trace>
  <inkml:trace contextRef="#ctx0" brushRef="#br0" timeOffset="627.588">1713 126 288 0 0,'0'0'2313'0'0,"0"0"-78"0"0,0 0 60 0 0,0 0 37 0 0,0 0-113 0 0,0 0-279 0 0,0 0-388 0 0,0 0-364 0 0,-31 15-301 0 0,-96 50-252 0 0,71-20-17 0 0,50-35-503 0 0,3-8-100 0 0,1 1 1 0 0,0-1-1 0 0,0 1 0 0 0,0 0 0 0 0,0 0 0 0 0,0-1 0 0 0,1 1 0 0 0,-1 0 0 0 0,1 0 1 0 0,0 1-1 0 0,0-1 0 0 0,0 0 0 0 0,0 0 0 0 0,1 0 0 0 0,-1 1 0 0 0,1-1 0 0 0,0 0 1 0 0,0 1-1 0 0,0-1 0 0 0,0 0 0 0 0,1 0 0 0 0,-1 1 0 0 0,1-1 0 0 0,0 0 0 0 0,0 0 1 0 0,0 0-1 0 0,0 1 0 0 0,0-1 0 0 0,1 0 0 0 0,0-1 0 0 0,-1 1 0 0 0,1 0 0 0 0,0 0 1 0 0,0-1-1 0 0,1 1 0 0 0,-1-1 0 0 0,0 0 0 0 0,1 0 0 0 0,-1 0 0 0 0,1 0 0 0 0,0 0 1 0 0,0 0-1 0 0,0-1 0 0 0,1 1-15 0 0,12 4 184 0 0,1-1 0 0 0,-1-1 0 0 0,1 0 0 0 0,0-2 0 0 0,0 0 0 0 0,0-1 0 0 0,1 0-1 0 0,-1-1 1 0 0,0-1 0 0 0,0-1 0 0 0,0-1 0 0 0,0 0 0 0 0,-1-1 0 0 0,1 0 0 0 0,-1-2 0 0 0,0 0 0 0 0,6-4-184 0 0,-11 5 229 0 0,-1 0 0 0 0,0 0-1 0 0,0-1 1 0 0,-1-1 0 0 0,1 0 0 0 0,-2 0-1 0 0,1-1 1 0 0,-1 0 0 0 0,3-4-229 0 0,-8 10 35 0 0,-1-1 1 0 0,0 0-1 0 0,0 1 0 0 0,0-1 0 0 0,0 0 1 0 0,0-1-1 0 0,-1 1 0 0 0,1 0 1 0 0,-1 0-1 0 0,0-1 0 0 0,0 1 0 0 0,0-1 1 0 0,0 1-1 0 0,-1-1 0 0 0,1 1 1 0 0,-1-1-1 0 0,0 1 0 0 0,0-1 0 0 0,0 1 1 0 0,-1-1-1 0 0,1 1 0 0 0,-1-1 1 0 0,0 1-1 0 0,0-1 0 0 0,0 1 0 0 0,0-1 1 0 0,-1 1-1 0 0,1 0 0 0 0,-1 0 1 0 0,0 0-1 0 0,-1-2-35 0 0,-4-3-248 0 0,0 1 0 0 0,0-1 0 0 0,-1 1 1 0 0,0 1-1 0 0,0 0 0 0 0,-1 0 0 0 0,0 0 1 0 0,0 1-1 0 0,0 0 0 0 0,0 1 0 0 0,-1 0 0 0 0,-3-1 248 0 0,-74-21-10611 0 0,74 23 7467 0 0,-11-2-5690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4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301 391 0 0 0,'0'0'777'0'0,"0"0"377"0"0,0 0 334 0 0,0 0 247 0 0,0 0-13 0 0,0 0-215 0 0,0 0-339 0 0,0 0-370 0 0,0 0-275 0 0,-34 14-173 0 0,-109 44-118 0 0,41-2 205 0 0,101-56-445 0 0,0 0 1 0 0,0 0 0 0 0,0 0 0 0 0,0 0 0 0 0,0 1 0 0 0,1-1 0 0 0,-1 0 0 0 0,0 0 0 0 0,0 0 0 0 0,0 1 0 0 0,0-1 0 0 0,1 1 0 0 0,-1-1 0 0 0,0 1 0 0 0,0-1 0 0 0,1 1 0 0 0,-1-1-1 0 0,0 1 1 0 0,1-1 0 0 0,-1 1 0 0 0,0 0 0 0 0,1-1 0 0 0,-1 1 0 0 0,1 0 0 0 0,0 0 0 0 0,-1-1 0 0 0,1 1 0 0 0,-1 0 0 0 0,1 0 0 0 0,0 0 0 0 0,0 0 0 0 0,-1-1 0 0 0,1 1 0 0 0,0 0-1 0 0,0 0 1 0 0,0 0 0 0 0,0 0 0 0 0,0 0 0 0 0,0 0 0 0 0,0 0 0 0 0,0-1 0 0 0,1 1 0 0 0,-1 0 0 0 0,0 0 0 0 0,0 0 0 0 0,1 0 0 0 0,-1-1 0 0 0,1 1 0 0 0,-1 0 0 0 0,0 0 0 0 0,1-1-1 0 0,-1 1 1 0 0,1 0 0 0 0,0 0 0 0 0,-1-1 0 0 0,1 1 0 0 0,0-1 0 0 0,-1 1 7 0 0,102 6 442 0 0,-83-7-229 0 0,0 0 0 0 0,0 2 0 0 0,0 0 0 0 0,0 1 0 0 0,0 1 0 0 0,-1 0 0 0 0,1 2 0 0 0,0 0-213 0 0,-18-5 87 0 0,1-1 0 0 0,-1 0 0 0 0,0 1-1 0 0,0-1 1 0 0,0 1 0 0 0,0 0 0 0 0,0-1 0 0 0,1 1 0 0 0,-1 0 0 0 0,0 0 0 0 0,0 0 0 0 0,-1-1 0 0 0,1 1-1 0 0,0 0 1 0 0,0 0 0 0 0,0 0 0 0 0,-1 1 0 0 0,1-1 0 0 0,0 0 0 0 0,-1 0 0 0 0,1 0 0 0 0,-1 0 0 0 0,1 1-1 0 0,-1-1 1 0 0,0 0 0 0 0,0 0 0 0 0,1 1 0 0 0,-1-1 0 0 0,0 0 0 0 0,0 0 0 0 0,0 1 0 0 0,0-1-1 0 0,0 0 1 0 0,-1 1 0 0 0,1-1 0 0 0,0 0 0 0 0,-1 0 0 0 0,1 1 0 0 0,0-1 0 0 0,-1 0 0 0 0,0 0 0 0 0,1 0-1 0 0,-1 0 1 0 0,0 0 0 0 0,1 0 0 0 0,-1 0 0 0 0,0 0 0 0 0,0 0 0 0 0,0 0 0 0 0,0 0 0 0 0,-1 0-87 0 0,-56 46 1145 0 0,53-44-1189 0 0,-196 123-1916 0 0,182-110-218 0 0,17-11-1662 0 0,2-1-3282 0 0,2-1 3062 0 0</inkml:trace>
  <inkml:trace contextRef="#ctx0" brushRef="#br0" timeOffset="449.26">533 733 1224 0 0,'0'0'1777'0'0,"0"0"42"0"0,0 0 221 0 0,0 0 241 0 0,0 0-37 0 0,0 0-337 0 0,0 0-403 0 0,0 0-338 0 0,0 0-283 0 0,0 0-195 0 0,0 0-144 0 0,0 0-112 0 0,-9 6-26 0 0,6-4-370 0 0,-26 17 280 0 0,45-39 279 0 0,35-22-343 0 0,2 2 0 0 0,1 3 0 0 0,21-9-252 0 0,-71 43-4 0 0,0 1 1 0 0,0 0 0 0 0,0 0-1 0 0,0 0 1 0 0,1 0 0 0 0,-1 1-1 0 0,1-1 1 0 0,-1 1 0 0 0,1 1-1 0 0,-1-1 1 0 0,1 0 0 0 0,-1 1-1 0 0,1 0 1 0 0,0 0 0 0 0,-1 0-1 0 0,3 1 4 0 0,18 43-72 0 0,-19-40 108 0 0,1 0 0 0 0,-1 0-1 0 0,1-1 1 0 0,0 0 0 0 0,0-1 0 0 0,0 1-1 0 0,0-1 1 0 0,1-1 0 0 0,-1 1-1 0 0,1-1 1 0 0,-1-1 0 0 0,1 1-1 0 0,-1-1 1 0 0,1-1 0 0 0,-1 1-1 0 0,1-1 1 0 0,-1-1 0 0 0,0 1 0 0 0,5-2-36 0 0,10 0 52 0 0,-7 1-17 0 0,-10 1-32 0 0,0-1-1 0 0,0 2 1 0 0,0-1-1 0 0,-1 0 1 0 0,1 1-1 0 0,0 0 1 0 0,0 0-1 0 0,0 1 1 0 0,0-1-1 0 0,0 1 0 0 0,0 0 1 0 0,0 0-1 0 0,-1 1 1 0 0,1-1-1 0 0,1 2-2 0 0,25 23-26 0 0,42-31-1581 0 0,-50-3-2159 0 0,-1-1-3960 0 0,-16 5-444 0 0</inkml:trace>
  <inkml:trace contextRef="#ctx0" brushRef="#br0" timeOffset="1181.444">1643 490 0 0 0,'0'0'1170'0'0,"0"0"161"0"0,0 0 321 0 0,0 0 323 0 0,0 0 181 0 0,0 0-186 0 0,0 0-515 0 0,0 0-369 0 0,0 0-287 0 0,0 0-239 0 0,0 0-162 0 0,0 0-109 0 0,-20 6-68 0 0,-67 18-38 0 0,78-21-153 0 0,0 1 1 0 0,0-1-1 0 0,0 1 1 0 0,0 1-1 0 0,0 0 1 0 0,1 0-1 0 0,0 1 1 0 0,0 0 0 0 0,0 0-1 0 0,1 1 1 0 0,0 0-1 0 0,-1 1-30 0 0,-3 3-6 0 0,10-10-7 0 0,0-1 1 0 0,0 1 0 0 0,0 0-1 0 0,0 0 1 0 0,-1-1 0 0 0,1 1 0 0 0,0 0-1 0 0,0 0 1 0 0,1 0 0 0 0,-1 0-1 0 0,0 0 1 0 0,0 0 0 0 0,0 1-1 0 0,1-1 1 0 0,-1 0 0 0 0,0 0 0 0 0,1 0-1 0 0,-1 1 1 0 0,1-1 0 0 0,0 0-1 0 0,-1 1 1 0 0,1-1 0 0 0,0 0-1 0 0,0 1 1 0 0,0-1 0 0 0,0 0 0 0 0,0 1-1 0 0,0-1 1 0 0,0 1 0 0 0,0-1-1 0 0,1 0 1 0 0,-1 0 0 0 0,0 1-1 0 0,1-1 1 0 0,-1 0 0 0 0,1 1 0 0 0,0-1-1 0 0,-1 0 1 0 0,1 0 0 0 0,0 0-1 0 0,0 0 1 0 0,0 0 0 0 0,0 0-1 0 0,-1 0 1 0 0,1 0 0 0 0,1 0 0 0 0,-1 0-1 0 0,0 0 1 0 0,0-1 0 0 0,0 1-1 0 0,0 0 1 0 0,0-1 0 0 0,1 1-1 0 0,-1-1 1 0 0,0 1 0 0 0,1-1-1 0 0,-1 0 1 0 0,1 1 12 0 0,20 0 113 0 0,-1-2 0 0 0,1 0-1 0 0,0-1 1 0 0,-1-1 0 0 0,0-1 0 0 0,0 0-1 0 0,0-2 1 0 0,0-1 0 0 0,-1 0-1 0 0,0-1 1 0 0,-1-2 0 0 0,0 0 0 0 0,11-8-113 0 0,-12 9 249 0 0,48-16 1170 0 0,-65 25-1392 0 0,1 28 240 0 0,-2-26-271 0 0,0 0 1 0 0,0 0-1 0 0,1 0 1 0 0,-1 0 0 0 0,1 0-1 0 0,0 0 1 0 0,-1 0-1 0 0,1 0 1 0 0,0 0 0 0 0,0 0-1 0 0,0 0 1 0 0,0 0 0 0 0,1-1-1 0 0,-1 1 1 0 0,0 0-1 0 0,1-1 1 0 0,-1 1 0 0 0,1-1-1 0 0,0 0 1 0 0,-1 0-1 0 0,1 1 1 0 0,0-1 0 0 0,0 0-1 0 0,0 0 1 0 0,0 0 0 0 0,0-1-1 0 0,0 1 1 0 0,0 0-1 0 0,0-1 1 0 0,0 0 0 0 0,0 1-1 0 0,0-1 1 0 0,0 0-1 0 0,2 0 4 0 0,77-5 82 0 0,-59-3 23 0 0,-1-1 0 0 0,0 0 0 0 0,-1-2-1 0 0,0 0 1 0 0,0-1 0 0 0,-2-2 0 0 0,14-11-105 0 0,-6 8 204 0 0,0-2-1 0 0,-2 0 1 0 0,0-2 0 0 0,-2 0 0 0 0,0-2 0 0 0,-2 0 0 0 0,0-2 0 0 0,-1 0-1 0 0,-2-1 1 0 0,-1-1 0 0 0,-1 0 0 0 0,-1-1 0 0 0,-1-1 0 0 0,1-8-204 0 0,-13 36 5 0 0,-1 1-1 0 0,1-1 1 0 0,-1 0 0 0 0,1 0 0 0 0,-1 0 0 0 0,0 0 0 0 0,1 1 0 0 0,-1-1 0 0 0,0 0-1 0 0,1 0 1 0 0,-1 0 0 0 0,0 0 0 0 0,0 0 0 0 0,0 0 0 0 0,0 0 0 0 0,0 0 0 0 0,0 0-1 0 0,0 0 1 0 0,0 0 0 0 0,0 0 0 0 0,-1 0 0 0 0,1 0 0 0 0,0 1 0 0 0,-1-1 0 0 0,1 0-1 0 0,0 0 1 0 0,-1 0 0 0 0,1 0 0 0 0,-1 1 0 0 0,1-1 0 0 0,-1 0 0 0 0,0 0 0 0 0,1 1-1 0 0,-1-1 1 0 0,0 0 0 0 0,1 1 0 0 0,-1-1 0 0 0,0 1 0 0 0,0-1 0 0 0,0 1 0 0 0,0-1-1 0 0,1 1 1 0 0,-1-1 0 0 0,0 1 0 0 0,-1 0-5 0 0,-39 20-307 0 0,27-5 247 0 0,1 0 1 0 0,1 0-1 0 0,0 1 1 0 0,1 1 0 0 0,1 0-1 0 0,0 0 1 0 0,2 1 0 0 0,0 1-1 0 0,1-1 1 0 0,0 1-1 0 0,2 0 1 0 0,0 0 0 0 0,1 1-1 0 0,1-1 1 0 0,1 7 59 0 0,1-19-20 0 0,1 0 0 0 0,0-1 0 0 0,1 1 0 0 0,0-1 0 0 0,0 1 0 0 0,0-1 0 0 0,1 1 0 0 0,-1-1 0 0 0,2 0 0 0 0,-1 0 0 0 0,1 0 0 0 0,0 0 0 0 0,0 0 0 0 0,0-1 0 0 0,1 1 0 0 0,0-1 0 0 0,0 0 0 0 0,0 0 0 0 0,1 0 1 0 0,-1-1-1 0 0,1 1 0 0 0,1-1 0 0 0,-1 0 0 0 0,0-1 0 0 0,1 1 0 0 0,0-1 0 0 0,0 0 0 0 0,0-1 0 0 0,0 1 0 0 0,0-1 0 0 0,0 0 0 0 0,1-1 0 0 0,-1 1 0 0 0,5-1 20 0 0,15 3 185 0 0,0-2 0 0 0,0-1 0 0 0,0-1 0 0 0,0-1 0 0 0,0-1 0 0 0,0-1 0 0 0,0-1 0 0 0,-1-2 0 0 0,1 0 0 0 0,-2-2 1 0 0,1-1-1 0 0,-1-1 0 0 0,0 0 0 0 0,-1-2 0 0 0,0-1 0 0 0,-1-1 0 0 0,-1-1 0 0 0,0-1 0 0 0,-1 0 0 0 0,-1-2 0 0 0,0 0 0 0 0,-1-1 0 0 0,-2-1 0 0 0,0-1 0 0 0,-1 0 0 0 0,0-1 0 0 0,-2 0 0 0 0,-1-1 0 0 0,1-6-185 0 0,-5 12-5 0 0,0 0 0 0 0,-2 0-1 0 0,0-1 1 0 0,-1 0-1 0 0,-1 0 1 0 0,-1 0-1 0 0,0 0 1 0 0,-1-1-1 0 0,-1 1 1 0 0,-1-2 5 0 0,0 19-14 0 0,0-1 0 0 0,0 1 0 0 0,0-1 0 0 0,0 1 0 0 0,-1-1 0 0 0,1 1 1 0 0,0-1-1 0 0,-1 1 0 0 0,1 0 0 0 0,-1-1 0 0 0,0 1 0 0 0,1-1 0 0 0,-1 1 0 0 0,0 0 0 0 0,0 0 0 0 0,0-1 1 0 0,0 1-1 0 0,0 0 0 0 0,0 0 0 0 0,0 0 0 0 0,0 0 0 0 0,0 0 0 0 0,-1 0 0 0 0,1 0 0 0 0,0 1 1 0 0,0-1-1 0 0,-1 0 0 0 0,1 1 0 0 0,-1-1 0 0 0,1 1 0 0 0,-1-1 0 0 0,1 1 0 0 0,-1 0 0 0 0,1 0 0 0 0,-1-1 1 0 0,1 1-1 0 0,-1 0 0 0 0,1 0 0 0 0,-1 1 0 0 0,1-1 0 0 0,-1 0 0 0 0,1 0 14 0 0,-61 30-464 0 0,49-18 421 0 0,-1 1 1 0 0,1 0 0 0 0,1 1 0 0 0,1 0 0 0 0,0 1 0 0 0,1 1 0 0 0,0-1 0 0 0,1 1 0 0 0,1 1 0 0 0,1 0-1 0 0,0 0 1 0 0,1 1 0 0 0,1-1 0 0 0,1 1 0 0 0,0 0 0 0 0,1 1 0 0 0,1-1 0 0 0,1 0 0 0 0,1 1-1 0 0,0-1 1 0 0,2 3 42 0 0,-1-13-37 0 0,1 0-1 0 0,1 0 0 0 0,-1 0 1 0 0,1 0-1 0 0,1-1 1 0 0,-1 0-1 0 0,1 1 0 0 0,1-1 1 0 0,-1 0-1 0 0,1-1 0 0 0,0 1 1 0 0,1-1-1 0 0,0 0 0 0 0,0-1 1 0 0,0 1-1 0 0,0-1 1 0 0,1 0-1 0 0,0-1 0 0 0,0 1 1 0 0,6 2 37 0 0,73 25-3196 0 0,1-17-6917 0 0,-71-12 580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26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1 616 0 0 0,'0'0'920'0'0,"0"0"395"0"0,0 0 451 0 0,0 0 392 0 0,0 0 167 0 0,0 0-129 0 0,0 0-400 0 0,0 0-449 0 0,0 0-358 0 0,0 0-224 0 0,0 0-77 0 0,1-19 13 0 0,3-59 11 0 0,-3 73-611 0 0,0 0-1 0 0,0 0 1 0 0,0 0-1 0 0,0 0 0 0 0,1 0 1 0 0,0 0-1 0 0,0 0 1 0 0,0 0-1 0 0,1 1 1 0 0,-1-1-1 0 0,1 1 0 0 0,0 0 1 0 0,0 0-1 0 0,1 0 1 0 0,3-4-101 0 0,9-9 386 0 0,1-7-159 0 0,2 1 0 0 0,0 1 0 0 0,2 1 0 0 0,0 1 0 0 0,2 1 0 0 0,0 1 0 0 0,1 1 0 0 0,0 1 0 0 0,2 1 0 0 0,1 0-227 0 0,-25 14 2 0 0,-1 0 1 0 0,1 0 0 0 0,0 0 0 0 0,-1 1-1 0 0,1-1 1 0 0,0 0 0 0 0,0 1 0 0 0,0-1 0 0 0,-1 1-1 0 0,1 0 1 0 0,0 0 0 0 0,0-1 0 0 0,0 1-1 0 0,0 0 1 0 0,0 1 0 0 0,0-1 0 0 0,-1 0-1 0 0,1 0 1 0 0,0 1 0 0 0,0-1 0 0 0,0 1 0 0 0,0 0-1 0 0,-1-1 1 0 0,1 1 0 0 0,0 0 0 0 0,-1 0-1 0 0,1 0 1 0 0,-1 0 0 0 0,1 0 0 0 0,-1 1-1 0 0,1-1 1 0 0,-1 0 0 0 0,0 1 0 0 0,0-1-1 0 0,0 1 1 0 0,1-1 0 0 0,-1 1 0 0 0,-1 0 0 0 0,1-1-1 0 0,0 1 1 0 0,0 0 0 0 0,-1 0 0 0 0,1-1-1 0 0,-1 1 1 0 0,1 0 0 0 0,-1 0 0 0 0,0 0-1 0 0,0 0 1 0 0,0 0 0 0 0,0-1 0 0 0,0 1-1 0 0,0 0 1 0 0,0 0 0 0 0,-1 0-3 0 0,16 93 272 0 0,-12-93-254 0 0,1 0-1 0 0,-1 0 1 0 0,1-1-1 0 0,0 0 1 0 0,0 0-1 0 0,-1 0 1 0 0,1 0-1 0 0,0 0 1 0 0,0-1-1 0 0,0 1 1 0 0,0-1-1 0 0,0 0 1 0 0,0-1-1 0 0,0 1 1 0 0,0-1-1 0 0,0 1 1 0 0,-1-1-1 0 0,1 0 1 0 0,0-1-1 0 0,0 1 1 0 0,-1-1-1 0 0,1 1 1 0 0,3-3-18 0 0,53-32 253 0 0,-44 25-232 0 0,1 0-1 0 0,0 1 0 0 0,1 0 1 0 0,0 2-1 0 0,0 0 0 0 0,1 1 1 0 0,0 1-1 0 0,0 0 1 0 0,0 2-1 0 0,1 0 0 0 0,3 1-20 0 0,-21 3 3 0 0,1 1 1 0 0,0-1-1 0 0,-1 1 0 0 0,1 0 0 0 0,-1 0 0 0 0,1 0 0 0 0,-1 0 0 0 0,1 0 0 0 0,-1 0 0 0 0,0 1 1 0 0,0-1-1 0 0,1 1 0 0 0,-1 0 0 0 0,0-1 0 0 0,0 1 0 0 0,-1 0 0 0 0,1 0 0 0 0,0 0 1 0 0,-1 0-1 0 0,1 1 0 0 0,-1-1 0 0 0,0 0 0 0 0,1 1 0 0 0,-1-1 0 0 0,0 1 0 0 0,-1-1 0 0 0,1 1 1 0 0,0 0-1 0 0,-1-1 0 0 0,1 1 0 0 0,-1 0-3 0 0,8 86 276 0 0,-8-88-273 0 0,-1 16 59 0 0,0-13-58 0 0,1 1 0 0 0,-1 0 0 0 0,1-1 0 0 0,0 1 0 0 0,0-1 0 0 0,0 1 0 0 0,1 0 0 0 0,0-1 0 0 0,0 1 0 0 0,0-1 1 0 0,0 0-1 0 0,1 1 0 0 0,-1-1 0 0 0,1 0 0 0 0,0 0 0 0 0,2 3-4 0 0,0-6-211 0 0,0-1 0 0 0,-1 1 0 0 0,1-1 0 0 0,0 1-1 0 0,0-1 1 0 0,0 0 0 0 0,0 0 0 0 0,0-1 0 0 0,0 0 0 0 0,-1 1 0 0 0,1-1 0 0 0,0 0 0 0 0,0-1-1 0 0,-1 1 1 0 0,1-1 0 0 0,-1 1 0 0 0,1-1 0 0 0,-1 0 0 0 0,0 0 0 0 0,1-1 0 0 0,-1 1 0 0 0,0-1-1 0 0,2-2 213 0 0,5-2-1355 0 0,35-25-8846 0 0,-29 21 2964 0 0</inkml:trace>
  <inkml:trace contextRef="#ctx0" brushRef="#br0" timeOffset="307.151">1520 119 6897 0 0,'0'0'2114'0'0,"0"0"-299"0"0,0 0-125 0 0,0 0 10 0 0,0 0-73 0 0,0 0-225 0 0,0 0-307 0 0,0 0-278 0 0,-33 17-202 0 0,-103 55-175 0 0,42-7 351 0 0,57-16-576 0 0,37-47-217 0 0,-1-1 0 0 0,1 0-1 0 0,0 0 1 0 0,-1 0 0 0 0,1 1 0 0 0,0-1 0 0 0,0 0 0 0 0,0 0-1 0 0,0 1 1 0 0,0-1 0 0 0,0 0 0 0 0,0 0 0 0 0,0 1 0 0 0,0-1-1 0 0,0 0 1 0 0,1 0 0 0 0,-1 1 0 0 0,1-1 0 0 0,-1 0 0 0 0,1 0-1 0 0,-1 0 1 0 0,1 0 0 0 0,0 0 0 0 0,-1 0 0 0 0,1 0 0 0 0,0 0-1 0 0,0 0 1 0 0,0 0 0 0 0,0 0 0 0 0,-1 0 0 0 0,1-1 0 0 0,1 1-1 0 0,-1 0 1 0 0,0 0 0 0 0,0-1 0 0 0,0 1 0 0 0,0-1 0 0 0,0 1-1 0 0,1-1 1 0 0,-1 0 0 0 0,0 0 0 0 0,0 1 0 0 0,0-1 0 0 0,1 0-1 0 0,-1 0 4 0 0,124-6 207 0 0,52-71 48 0 0,-120 47-183 0 0,42-18 94 0 0,-96 82-42 0 0,-3-18-141 0 0,-1-13-98 0 0,1 0 0 0 0,-1 0 1 0 0,0 0-1 0 0,1 0 1 0 0,0 0-1 0 0,0 0 0 0 0,0 0 1 0 0,0 0-1 0 0,0 0 0 0 0,1 0 1 0 0,-1 0-1 0 0,1 0 1 0 0,0 0-1 0 0,0 0 0 0 0,0 0 1 0 0,0 0-1 0 0,0 0 1 0 0,1 0-1 0 0,-1-1 0 0 0,1 1 1 0 0,0-1-1 0 0,0 1 0 0 0,0-1 1 0 0,0 0-1 0 0,0 1 1 0 0,1-1-1 0 0,-1 0 0 0 0,0-1 1 0 0,1 1-1 0 0,0 0 0 0 0,-1-1 1 0 0,1 1-1 0 0,0-1 1 0 0,2 1 113 0 0,31-1-6322 0 0,-24-1 2036 0 0,-1 0-3177 0 0</inkml:trace>
  <inkml:trace contextRef="#ctx0" brushRef="#br0" timeOffset="611.037">2317 23 352 0 0,'0'0'4422'0'0,"0"0"-1022"0"0,0 0-474 0 0,0 0-208 0 0,0 0-377 0 0,0 0-552 0 0,0 0-653 0 0,0 0-462 0 0,0 0-185 0 0,0 0-86 0 0,0 0-71 0 0,0 0-80 0 0,0 0-67 0 0,-28 18-59 0 0,-86 59-60 0 0,34-7-2 0 0,55-11-358 0 0,27-58 283 0 0,0 1 1 0 0,-1-1 0 0 0,1 0 0 0 0,0 0-1 0 0,0 0 1 0 0,0 0 0 0 0,0 0 0 0 0,0 0-1 0 0,0 0 1 0 0,0 0 0 0 0,0-1 0 0 0,0 1-1 0 0,0-1 1 0 0,0 0 0 0 0,0 0 0 0 0,0 0-1 0 0,1 0 1 0 0,-1 0 0 0 0,0 0 0 0 0,0 0 0 0 0,0 0-1 0 0,2-1 11 0 0,2 0-8 0 0,99 9-13 0 0,-104-6 23 0 0,0 1 0 0 0,-1-1 0 0 0,1 0-1 0 0,-1 1 1 0 0,1-1 0 0 0,-1 1 0 0 0,0-1 0 0 0,0 1 0 0 0,0-1 0 0 0,0 1 0 0 0,0-1 0 0 0,0 1 0 0 0,-1-1-1 0 0,1 1 1 0 0,-1-1 0 0 0,0 0 0 0 0,0 1 0 0 0,0-1 0 0 0,0 0 0 0 0,0 1 0 0 0,0-1 0 0 0,-1 0 0 0 0,1 0-1 0 0,-1 0 1 0 0,1 0 0 0 0,-1-1 0 0 0,0 1 0 0 0,0 0 0 0 0,0 0 0 0 0,0-1 0 0 0,0 0 0 0 0,0 1-1 0 0,0-1 0 0 0,1-1-1 0 0,-14 16-487 0 0,0-2 1 0 0,-1 0 0 0 0,-1-1 0 0 0,0-1 0 0 0,-1-1 0 0 0,-1 0 0 0 0,1-1 0 0 0,-18 6 486 0 0,25-14-3150 0 0,6-4-5732 0 0,5-4 3614 0 0</inkml:trace>
  <inkml:trace contextRef="#ctx0" brushRef="#br0" timeOffset="1034.375">2759 8 4345 0 0,'0'0'2511'0'0,"0"0"-708"0"0,0 0-141 0 0,0 0 129 0 0,0 0 20 0 0,0 0-184 0 0,0 0-336 0 0,0 0-340 0 0,0 0-266 0 0,0 0-178 0 0,0 0-76 0 0,0 0 12 0 0,8-1 63 0 0,25-4 44 0 0,-25 4-19 0 0,-25 1 337 0 0,-95 55-790 0 0,108-54-77 0 0,-1 1-1 0 0,1 0 0 0 0,-1 0 1 0 0,1 1-1 0 0,0-1 1 0 0,0 1-1 0 0,0 0 0 0 0,0 0 1 0 0,0 0-1 0 0,1 0 0 0 0,-1 1 1 0 0,1 0-1 0 0,0-1 0 0 0,0 1 1 0 0,0 0-1 0 0,1 0 0 0 0,-1 1 1 0 0,1-1-1 0 0,0 1 0 0 0,0-1 1 0 0,1 1-1 0 0,0-1 0 0 0,-1 4 0 0 0,4-6-5 0 0,0 1 0 0 0,0-1 0 0 0,0 0 0 0 0,1 1-1 0 0,-1-1 1 0 0,1 0 0 0 0,0 0 0 0 0,-1-1 0 0 0,1 1 0 0 0,0 0-1 0 0,0-1 1 0 0,0 0 0 0 0,0 0 0 0 0,0 0 0 0 0,0 0-1 0 0,0 0 1 0 0,1-1 0 0 0,-1 1 0 0 0,0-1 0 0 0,1 0 5 0 0,4 2 5 0 0,146 36 219 0 0,-153-38-204 0 0,0 1-1 0 0,0-1 1 0 0,0 0 0 0 0,0 1 0 0 0,0-1-1 0 0,0 1 1 0 0,0-1 0 0 0,0 1 0 0 0,0-1-1 0 0,0 1 1 0 0,0 0 0 0 0,-1 0 0 0 0,1-1-1 0 0,0 1 1 0 0,-1 0 0 0 0,1 0 0 0 0,0 0-1 0 0,-1-1 1 0 0,1 1 0 0 0,-1 0 0 0 0,1 0-1 0 0,-1 0 1 0 0,0 0 0 0 0,1 0 0 0 0,-1 0-1 0 0,0 0 1 0 0,0 0 0 0 0,1 0 0 0 0,-1 0-1 0 0,0 1 1 0 0,0-1 0 0 0,0 0 0 0 0,-1 0-1 0 0,1 0 1 0 0,0 0 0 0 0,0 0 0 0 0,0 0-1 0 0,-1 0 1 0 0,1 0 0 0 0,0 0 0 0 0,-1 0-1 0 0,1 0 1 0 0,-1 0 0 0 0,0 0 0 0 0,1-1-1 0 0,-1 1 1 0 0,1 0 0 0 0,-1 0 0 0 0,0 0-1 0 0,0-1 1 0 0,0 1 0 0 0,0 0-20 0 0,-45 35 590 0 0,-90 26-460 0 0,106-56-5307 0 0,-1-3-5416 0 0,30-3 2091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8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0 0 0,'0'0'2423'0'0,"0"0"-754"0"0,0 0-117 0 0,0 0 43 0 0,0 0 68 0 0,0 0 49 0 0,0 0-65 0 0,0 0-172 0 0,35 22-229 0 0,110 65-193 0 0,-64-54 349 0 0,-68-32-1109 0 0,8-2 31 0 0,0-1 0 0 0,0-1 0 0 0,0-1 0 0 0,-1-1 0 0 0,0 0 0 0 0,0-2 0 0 0,0 0 0 0 0,-1-1 0 0 0,0-1 0 0 0,-1-1 0 0 0,0-1 0 0 0,0 0 0 0 0,-1-1 0 0 0,0-1 0 0 0,-2-1 0 0 0,1 0 0 0 0,-2-1 0 0 0,12-15-324 0 0,39-40 422 0 0,-3-4-1 0 0,-3-2 1 0 0,31-56-422 0 0,30-51 410 0 0,-71 124-256 0 0,-47 61-168 0 0,0-1 1 0 0,0 1 0 0 0,0 1-1 0 0,0-1 1 0 0,0 0-1 0 0,0 0 1 0 0,0 1 0 0 0,-1-1-1 0 0,1 1 1 0 0,-1-1-1 0 0,0 1 1 0 0,0 0-1 0 0,0-1 1 0 0,0 1 0 0 0,0 0-1 0 0,-1 0 1 0 0,1 0-1 0 0,-1 0 1 0 0,1 2 13 0 0,8 49 13 0 0,-1 1 0 0 0,-3 0 0 0 0,-2 1 0 0 0,-3-1 0 0 0,-2 0 0 0 0,-2 0 0 0 0,-3 0 0 0 0,-2 0-1 0 0,-3-1 1 0 0,-6 14-13 0 0,17-60-110 0 0,-1 1 0 0 0,0-1 0 0 0,0 1 0 0 0,-1-1 0 0 0,0 0 0 0 0,0 0-1 0 0,-1 0 1 0 0,0 0 0 0 0,-1-1 0 0 0,1 0 0 0 0,-1 0 0 0 0,-1 0 0 0 0,1 0-1 0 0,-1-1 1 0 0,-1 0 0 0 0,1 0 0 0 0,-1 0 0 0 0,0-1 0 0 0,0 0 0 0 0,0-1-1 0 0,-1 1 1 0 0,0-2 0 0 0,1 1 0 0 0,-2-1 0 0 0,1 0 0 0 0,0 0 0 0 0,-1-1 0 0 0,1 0-1 0 0,-2-1 111 0 0,0-1-416 0 0,-52-4-3783 0 0,23-14-1681 0 0,8-7-3073 0 0,24 17 6330 0 0</inkml:trace>
  <inkml:trace contextRef="#ctx0" brushRef="#br0" timeOffset="315.714">1529 490 4169 0 0,'0'0'2050'0'0,"0"0"-445"0"0,0 0-66 0 0,0 0 207 0 0,0 0 62 0 0,0 0-165 0 0,0 0-332 0 0,0 0-380 0 0,0 0-304 0 0,0 0-232 0 0,0 0-148 0 0,0 0-14 0 0,-11 11 15 0 0,-35 40-13 0 0,42-46-214 0 0,1 0 1 0 0,-1 0 0 0 0,1 1 0 0 0,1-1-1 0 0,-1 1 1 0 0,1-1 0 0 0,0 1 0 0 0,0 0-1 0 0,1 0 1 0 0,0 0 0 0 0,0 0 0 0 0,0 0 0 0 0,0 0-1 0 0,1 1 1 0 0,0-1 0 0 0,1 0 0 0 0,-1 0-1 0 0,1 0 1 0 0,1 2-22 0 0,-1 0 0 0 0,0-3 31 0 0,0 0 0 0 0,0 0 0 0 0,0 0 0 0 0,1 0-1 0 0,0-1 1 0 0,0 1 0 0 0,0 0 0 0 0,1-1 0 0 0,0 1 0 0 0,-1-1 0 0 0,2 0-1 0 0,-1 0 1 0 0,0 0 0 0 0,1 0 0 0 0,0-1 0 0 0,-1 0 0 0 0,1 1 0 0 0,1-1 0 0 0,-1 0-1 0 0,0-1 1 0 0,1 1 0 0 0,0-1 0 0 0,-1 0 0 0 0,1 0 0 0 0,0-1 0 0 0,0 1-1 0 0,4 0-30 0 0,141 11 2124 0 0,-131-15-1858 0 0,0-1 1 0 0,0 0 0 0 0,0-2 0 0 0,-1 0-1 0 0,0-1 1 0 0,0-1 0 0 0,0-1 0 0 0,-1 0-1 0 0,0-1 1 0 0,-1-1 0 0 0,0-1-1 0 0,-1 0 1 0 0,0-1 0 0 0,0-1 0 0 0,-1 0-1 0 0,-1-1 1 0 0,11-15-267 0 0,-20 25-14 0 0,0-1 0 0 0,0 0 0 0 0,-1 0-1 0 0,1 0 1 0 0,-1 0 0 0 0,-1-1 0 0 0,1 1 0 0 0,-1-1 0 0 0,0 0 0 0 0,0 0 0 0 0,-1 0-1 0 0,0 0 1 0 0,0 0 0 0 0,0 0 0 0 0,0 0 0 0 0,-1 0 0 0 0,0 0 0 0 0,-1 0-1 0 0,1 0 1 0 0,-1 0 0 0 0,0 0 0 0 0,-1 0 0 0 0,0 0 0 0 0,1 0 0 0 0,-2 1-1 0 0,1-1 1 0 0,-1 1 0 0 0,0-1 0 0 0,0 1 0 0 0,0 0 0 0 0,-1 0 0 0 0,1 0 0 0 0,-1 1-1 0 0,-1-1 1 0 0,1 1 0 0 0,-1 0 0 0 0,1 0 0 0 0,-1 0 0 0 0,0 1 0 0 0,-2-1 14 0 0,-79-27-2773 0 0,26 25-5134 0 0,37 5-3890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6:03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217 470 0 0 0,'0'0'1224'0'0,"0"0"349"0"0,0 0 99 0 0,0 0 136 0 0,0 0 138 0 0,0 0-9 0 0,0 0-153 0 0,0 0-238 0 0,0 0-236 0 0,0 0-167 0 0,0 0-128 0 0,0-18-125 0 0,0-71 475 0 0,0 89-934 0 0,-4 9 139 0 0,-20 100-325 0 0,-5 0 0 0 0,-24 54-245 0 0,27-86-181 0 0,-44 119-1025 0 0,59-137-1258 0 0,30-79 1413 0 0,18-41 1411 0 0,-3-3-1 0 0,-3-1 1 0 0,15-44-360 0 0,-28 57 243 0 0,-1-2-1 0 0,-3 0 1 0 0,-3 0 0 0 0,-2-1 0 0 0,1-29-243 0 0,-9 23 339 0 0,-2 47-149 0 0,2 33-172 0 0,0 0 0 0 0,0 0-1 0 0,2 0 1 0 0,0 0 0 0 0,2 0 0 0 0,0 0-1 0 0,1-1 1 0 0,0 0 0 0 0,2 0 0 0 0,0-1 0 0 0,1 0-1 0 0,1 0 1 0 0,0-1 0 0 0,1 0 0 0 0,11 11-18 0 0,85 62 166 0 0,-104-88-74 0 0,-1 1 0 0 0,1-1-1 0 0,0 0 1 0 0,0 0 0 0 0,0 0 0 0 0,-1 0-1 0 0,1 0 1 0 0,0-1 0 0 0,0 1-1 0 0,1-1 1 0 0,-1 0 0 0 0,0 0-1 0 0,0 0 1 0 0,0 0 0 0 0,0-1 0 0 0,0 1-1 0 0,0-1 1 0 0,0 1 0 0 0,0-1-1 0 0,0 0 1 0 0,-1-1 0 0 0,1 1-1 0 0,0 0 1 0 0,0-1 0 0 0,-1 1-1 0 0,1-1 1 0 0,-1 0 0 0 0,0 0 0 0 0,1 0-1 0 0,-1 0 1 0 0,0 0 0 0 0,0-1-1 0 0,0 1 1 0 0,0 0 0 0 0,-1-1-1 0 0,1 0 1 0 0,0-1-92 0 0,130-264 1913 0 0,-116 221-2046 0 0,14-38-478 0 0,-5 35-3204 0 0,-21 44 766 0 0,-2 3-2544 0 0,-2 3-4217 0 0</inkml:trace>
  <inkml:trace contextRef="#ctx0" brushRef="#br0" timeOffset="315.933">896 776 6913 0 0,'0'0'2077'0'0,"0"0"-119"0"0,0 0-58 0 0,0 0-36 0 0,0 0-116 0 0,0 0-236 0 0,0 0-311 0 0,0 0-278 0 0,33-9-216 0 0,100-31-153 0 0,-58 7 304 0 0,-67 30-754 0 0,0-1-1 0 0,-1 0 1 0 0,1-1-1 0 0,-1 0 0 0 0,0 0 1 0 0,-1 0-1 0 0,1-1 1 0 0,-1 0-1 0 0,0 0 0 0 0,0-1 1 0 0,-1 1-1 0 0,0-1 1 0 0,0-1-1 0 0,-1 1 0 0 0,0 0 1 0 0,0-1-1 0 0,0 0 1 0 0,-1 0-1 0 0,-1 0 0 0 0,1-1 1 0 0,-1 1-1 0 0,-1 0 1 0 0,1-1-1 0 0,-1 0 0 0 0,-1 1 1 0 0,0-1-1 0 0,0 1 1 0 0,-1-6-104 0 0,-2 9-8 0 0,-1 1 0 0 0,0 0 1 0 0,1 0-1 0 0,-1 1 0 0 0,0-1 1 0 0,-1 1-1 0 0,1 0 0 0 0,-1 0 1 0 0,1 0-1 0 0,-1 1 0 0 0,0-1 1 0 0,0 1-1 0 0,0 0 1 0 0,0 1-1 0 0,0-1 0 0 0,-1 1 1 0 0,1 0-1 0 0,0 0 0 0 0,-1 1 1 0 0,1 0-1 0 0,0 0 0 0 0,-1 0 1 0 0,1 0-1 0 0,0 1 0 0 0,-1 0 1 0 0,1 0-1 0 0,-1 1 8 0 0,-4 0-46 0 0,0 1-1 0 0,0 1 1 0 0,0-1 0 0 0,0 2-1 0 0,0-1 1 0 0,1 2 0 0 0,0-1 0 0 0,0 1-1 0 0,0 0 1 0 0,1 1 0 0 0,0 0-1 0 0,0 0 1 0 0,1 1 0 0 0,0 0-1 0 0,0 0 1 0 0,1 1 0 0 0,0 0-1 0 0,1 0 1 0 0,-1 1 46 0 0,-3 7-166 0 0,0 1 0 0 0,1-1-1 0 0,1 1 1 0 0,1 0 0 0 0,1 1 0 0 0,0 0 0 0 0,1 0 0 0 0,1 0-1 0 0,1 0 1 0 0,0 4 166 0 0,1-17-113 0 0,0 0 0 0 0,1 0 0 0 0,-1 0 0 0 0,1 0 0 0 0,0 0 0 0 0,0 0 0 0 0,1 0 0 0 0,0 0 0 0 0,0 0 0 0 0,0-1 0 0 0,1 1 0 0 0,0 0 0 0 0,0-1 1 0 0,0 1-1 0 0,1-1 0 0 0,0 1 0 0 0,0-1 0 0 0,0 0 0 0 0,0 0 0 0 0,1-1 0 0 0,0 1 0 0 0,0-1 0 0 0,0 0 0 0 0,1 0 0 0 0,-1 0 0 0 0,1 0 0 0 0,0-1 0 0 0,0 0 0 0 0,0 0 0 0 0,1 0 0 0 0,1 0 113 0 0,8 1-77 0 0,0 0 0 0 0,1-2 0 0 0,-1 1 0 0 0,1-2 0 0 0,-1 0 0 0 0,1-1 0 0 0,0-1 0 0 0,-1 0 0 0 0,1-1 1 0 0,6-2 76 0 0,104-53-3410 0 0,-56 3-3856 0 0,-51 35 3018 0 0,-3 3 1081 0 0</inkml:trace>
  <inkml:trace contextRef="#ctx0" brushRef="#br0" timeOffset="646.669">1401 665 0 0 0,'0'0'864'0'0,"0"0"310"0"0,0 0-61 0 0,0 0 81 0 0,0 0 170 0 0,0 0 113 0 0,0 0 10 0 0,0 0-43 0 0,0 0-19 0 0,0 0 46 0 0,0 0 26 0 0,0 0 2 0 0,31 6-66 0 0,101 13-138 0 0,-129-18-1208 0 0,1-1-1 0 0,0 1 0 0 0,0-1 0 0 0,-1 0 0 0 0,1 0 0 0 0,0-1 0 0 0,0 1 1 0 0,0-1-1 0 0,-1 1 0 0 0,1-1 0 0 0,0 0 0 0 0,-1-1 0 0 0,1 1 1 0 0,-1-1-1 0 0,1 1 0 0 0,-1-1 0 0 0,0 0 0 0 0,0 0 0 0 0,0 0 1 0 0,2-2-87 0 0,6-5 346 0 0,1 2-198 0 0,0-1 0 0 0,-1 0 0 0 0,0-1 0 0 0,0 0 0 0 0,-1-1 0 0 0,-1 0 0 0 0,1-1 0 0 0,-1 0 0 0 0,-1 0 0 0 0,0-1 0 0 0,-1 0 1 0 0,0 0-1 0 0,-1-1 0 0 0,0 0 0 0 0,-1 0 0 0 0,-1 0 0 0 0,0-1 0 0 0,0 0 0 0 0,-2 1 0 0 0,1-1 0 0 0,-2-1-148 0 0,-2 12-9 0 0,0 0-1 0 0,-1 1 1 0 0,0-1 0 0 0,1 1 0 0 0,-1-1 0 0 0,0 1 0 0 0,0 0 0 0 0,0 0-1 0 0,-1 0 1 0 0,1 0 0 0 0,0 0 0 0 0,-1 0 0 0 0,0 1 0 0 0,1-1-1 0 0,-1 1 1 0 0,0-1 0 0 0,1 1 0 0 0,-1 0 0 0 0,0 0 0 0 0,0 1 0 0 0,0-1-1 0 0,0 0 1 0 0,0 1 0 0 0,0 0 0 0 0,0 0 0 0 0,0 0 0 0 0,0 0-1 0 0,0 0 1 0 0,0 1 0 0 0,0-1 0 0 0,0 1 0 0 0,0 0 0 0 0,0-1-1 0 0,0 2 1 0 0,0-1 0 0 0,0 0 0 0 0,0 1 9 0 0,-12 6-87 0 0,0 1 0 0 0,0 0 0 0 0,1 1 1 0 0,1 0-1 0 0,0 1 0 0 0,0 1 0 0 0,1 0 0 0 0,1 0 0 0 0,0 1 1 0 0,0 1-1 0 0,2 0 0 0 0,0 0 0 0 0,0 1 0 0 0,1 0 0 0 0,1 1 0 0 0,-2 5 87 0 0,1 1-638 0 0,0 0-1 0 0,1 0 0 0 0,1 0 1 0 0,1 1-1 0 0,0 0 0 0 0,2 0 1 0 0,1 0-1 0 0,1 0 0 0 0,1 0 1 0 0,2 8 638 0 0,-1-27-172 0 0,0 0 1 0 0,0-1-1 0 0,0 1 1 0 0,0 0 0 0 0,1-1-1 0 0,-1 1 1 0 0,1-1-1 0 0,0 1 1 0 0,0-1-1 0 0,1 0 1 0 0,-1 0-1 0 0,1 0 1 0 0,-1 0 0 0 0,1 0-1 0 0,0 0 1 0 0,0-1-1 0 0,0 1 1 0 0,1-1-1 0 0,-1 0 1 0 0,0 0-1 0 0,1 0 1 0 0,0-1 0 0 0,-1 1-1 0 0,1-1 1 0 0,0 0-1 0 0,3 1 172 0 0,103 9-1510 0 0,-2-35-816 0 0,-41-6-2720 0 0,-65 29 4712 0 0,18-10-1793 0 0</inkml:trace>
  <inkml:trace contextRef="#ctx0" brushRef="#br0" timeOffset="1071.061">2178 437 2441 0 0,'0'0'2679'0'0,"0"0"-812"0"0,0 0-335 0 0,0 0 16 0 0,0 0 6 0 0,0 0-102 0 0,0 0-267 0 0,0 0-325 0 0,0 0-272 0 0,0 0-208 0 0,-33 30-169 0 0,-99 93-118 0 0,80-50-115 0 0,49-60-15 0 0,0-8 23 0 0,0-1 0 0 0,1 0 0 0 0,0 1 0 0 0,0-1 0 0 0,0 1 0 0 0,1 0 0 0 0,0 0 0 0 0,-1 0 0 0 0,2-1 0 0 0,-1 1 0 0 0,0 0-1 0 0,1 0 1 0 0,0 0 0 0 0,0 0 0 0 0,1 0 0 0 0,-1 0 0 0 0,1 0 0 0 0,0 0 0 0 0,1 0 0 0 0,-1-1 0 0 0,1 1 0 0 0,0 0-1 0 0,0-1 1 0 0,0 1 0 0 0,1-1 0 0 0,-1 0 0 0 0,1 0 0 0 0,0 0 0 0 0,0 0 0 0 0,1 0 0 0 0,-1-1 0 0 0,1 1 0 0 0,0-1-1 0 0,0 0 1 0 0,0 0 0 0 0,0-1 0 0 0,0 1 0 0 0,1-1 0 0 0,2 2 14 0 0,8-1 290 0 0,-1-1-1 0 0,1 0 1 0 0,-1 0 0 0 0,1-2-1 0 0,0 0 1 0 0,-1-1 0 0 0,1 0-1 0 0,-1-1 1 0 0,1 0 0 0 0,-1-2-1 0 0,0 1 1 0 0,0-2 0 0 0,0 0-1 0 0,0-1 1 0 0,-1 0 0 0 0,0-1-1 0 0,-1 0 1 0 0,1-1 0 0 0,9-8-290 0 0,3-4 471 0 0,0 0 0 0 0,-2-2 1 0 0,-1 0-1 0 0,0-2 0 0 0,-2 0 0 0 0,0-1 1 0 0,-2-1-1 0 0,11-23-471 0 0,-6 6 119 0 0,-3 0 0 0 0,-1-2 1 0 0,-2 0-1 0 0,-3-1 0 0 0,7-36-119 0 0,-18 75-39 0 0,0-1 0 0 0,-1 0-1 0 0,0 0 1 0 0,0 0 0 0 0,-1 0 0 0 0,0 0 0 0 0,-1 0-1 0 0,0 0 1 0 0,0-1 0 0 0,0 1 0 0 0,-1 0-1 0 0,0 0 1 0 0,-1 0 0 0 0,0 0 0 0 0,0 0-1 0 0,-1 1 1 0 0,0-1 0 0 0,0 1 0 0 0,-1-1-1 0 0,0 1 1 0 0,0 0 0 0 0,-1 0 0 0 0,1 1 0 0 0,-1-1-1 0 0,-1 1 1 0 0,0 0 0 0 0,1 1 0 0 0,-2-1-1 0 0,1 1 1 0 0,-1 0 0 0 0,-2 0 39 0 0,2 2-43 0 0,0 0-1 0 0,-1 1 1 0 0,1 0 0 0 0,-1 0-1 0 0,0 1 1 0 0,0 0 0 0 0,1 0 0 0 0,-1 1-1 0 0,0 0 1 0 0,0 0 0 0 0,0 1 0 0 0,0 0-1 0 0,1 0 1 0 0,-1 1 0 0 0,0 0-1 0 0,1 0 1 0 0,0 1 0 0 0,-1 0 0 0 0,1 0-1 0 0,-4 4 44 0 0,-10 5-92 0 0,1 1-1 0 0,1 0 1 0 0,0 2-1 0 0,1 0 1 0 0,0 1 0 0 0,-3 6 92 0 0,8-8-89 0 0,0 1 0 0 0,1 1 0 0 0,0 0 0 0 0,2 1-1 0 0,0 0 1 0 0,1 1 0 0 0,0 0 0 0 0,2 1 0 0 0,0-1 0 0 0,1 1 0 0 0,1 0 0 0 0,0 1 0 0 0,2-1 0 0 0,0 1 0 0 0,1 0 0 0 0,1 0 0 0 0,1 0 0 0 0,1 0 0 0 0,1 0 0 0 0,2 8 89 0 0,3-10-29 0 0,1 0-1 0 0,0-1 0 0 0,1 0 1 0 0,1 0-1 0 0,1-1 1 0 0,0-1-1 0 0,1 0 0 0 0,1 0 1 0 0,0-1-1 0 0,1-1 1 0 0,0 0-1 0 0,1-1 0 0 0,1 0 1 0 0,0-2-1 0 0,0 0 1 0 0,1 0-1 0 0,0-2 0 0 0,1 0 1 0 0,0-1-1 0 0,1 0 30 0 0,75 18-1236 0 0,-53-20-2288 0 0,-12-1-1779 0 0,-7 0-5277 0 0</inkml:trace>
  <inkml:trace contextRef="#ctx0" brushRef="#br0" timeOffset="1582.849">3628 58 0 0 0,'0'0'1558'0'0,"0"0"763"0"0,0 0 476 0 0,0 0 113 0 0,0 0-184 0 0,0 0-426 0 0,0 0-526 0 0,0 0-451 0 0,0 0-339 0 0,0 0-102 0 0,0 0 67 0 0,0 0 57 0 0,3 7 9 0 0,4 27-486 0 0,-2-1-1 0 0,-1 1 1 0 0,-1 0 0 0 0,-2 0 0 0 0,-3 29-529 0 0,1-11 214 0 0,2 6-261 0 0,2 1 0 0 0,2 0 1 0 0,3-1-1 0 0,3-1 0 0 0,16 52 47 0 0,-19-75-948 0 0,-6-12-3173 0 0,-8-19-4256 0 0,-1-2-2106 0 0</inkml:trace>
  <inkml:trace contextRef="#ctx0" brushRef="#br0" timeOffset="1970.934">3288 470 4905 0 0,'0'0'3123'0'0,"0"0"-1169"0"0,0 0-408 0 0,0 0-109 0 0,0 0-204 0 0,0 0-265 0 0,32 0-259 0 0,104 0-192 0 0,146 0 139 0 0,-86-17-7188 0 0,-121 8 2507 0 0,-51 4 3148 0 0,-4 1 1589 0 0,-7 2 3202 0 0,-13 2-1947 0 0,0 0-35 0 0,-4 17 2536 0 0,-13 11-3443 0 0,9-14-461 0 0,3-7-526 0 0,1 0-1 0 0,0 0 1 0 0,1 0-1 0 0,0 0 0 0 0,0 1 1 0 0,0-1-1 0 0,1 1 1 0 0,0-1-1 0 0,1 1 1 0 0,-1 0-1 0 0,1 0 0 0 0,1 0 1 0 0,0 0-1 0 0,0 0 1 0 0,0 0-1 0 0,1 0 0 0 0,1-1 1 0 0,-1 1-1 0 0,1 0 1 0 0,0 0-1 0 0,1-1 1 0 0,0 0-1 0 0,0 1 0 0 0,0-1 1 0 0,1 0-1 0 0,0 0 1 0 0,1-1-1 0 0,0 1 0 0 0,-1-1 1 0 0,2 0-1 0 0,-1-1 1 0 0,1 1-1 0 0,0-1 1 0 0,1 1-38 0 0,3-1 173 0 0,0-1 1 0 0,0 0-1 0 0,1-1 1 0 0,-1 0-1 0 0,0-1 1 0 0,1 0-1 0 0,0-1 1 0 0,0 0-1 0 0,-1 0 1 0 0,1-1 0 0 0,0-1-1 0 0,0 0 1 0 0,-1 0-1 0 0,1-1 1 0 0,-1 0-1 0 0,5-2-173 0 0,-8 2 100 0 0,0 0 0 0 0,-1 0 0 0 0,0-1-1 0 0,1 0 1 0 0,-1 0 0 0 0,0-1 0 0 0,0 0-1 0 0,-1 0 1 0 0,1 0 0 0 0,-1 0 0 0 0,0-1-1 0 0,0 0 1 0 0,0 0 0 0 0,-1 0 0 0 0,0-1 0 0 0,0 0-1 0 0,0 1 1 0 0,-1-1 0 0 0,1-1 0 0 0,-2 1-1 0 0,1 0 1 0 0,-1-1 0 0 0,0 1 0 0 0,0-1 0 0 0,0 0-1 0 0,-1 0 1 0 0,0-6-100 0 0,-1 6 1 0 0,0 0-1 0 0,0-1 1 0 0,-1 1-1 0 0,0 0 1 0 0,-1 0-1 0 0,1 0 1 0 0,-1 0-1 0 0,-1 0 1 0 0,0 0-1 0 0,1 1 1 0 0,-2-1-1 0 0,1 1 1 0 0,-1-1-1 0 0,0 1 1 0 0,0 1-1 0 0,-1-1 1 0 0,0 0-1 0 0,-3-2 0 0 0,-90-59-1907 0 0,22 46-6281 0 0,59 21-319 0 0</inkml:trace>
  <inkml:trace contextRef="#ctx0" brushRef="#br0" timeOffset="26612.052">493 1630 0 0 0,'0'0'1520'0'0,"0"0"139"0"0,0 0-52 0 0,0 0-53 0 0,0 0-32 0 0,0 0-10 0 0,0 0 34 0 0,-13-8-49 0 0,-41-24-118 0 0,-7 16 1977 0 0,47 17-2926 0 0,5 1-357 0 0,1 0-1 0 0,-1 1 0 0 0,1 0 0 0 0,0 1 0 0 0,-1 0 0 0 0,2 0 0 0 0,-1 1 1 0 0,0 0-1 0 0,1 0 0 0 0,0 1 0 0 0,0 0 0 0 0,1 0 0 0 0,-1 0 0 0 0,2 1 1 0 0,-1 0-1 0 0,1 0 0 0 0,-1 1 0 0 0,2-1 0 0 0,-1 1 0 0 0,1 0 0 0 0,-2 8-72 0 0,4-12-2 0 0,0 0 0 0 0,0 0 0 0 0,1 0 0 0 0,0 0 0 0 0,0 0 0 0 0,0 0-1 0 0,0 0 1 0 0,0 0 0 0 0,1 0 0 0 0,0 0 0 0 0,0 0 0 0 0,0 1-1 0 0,0-1 1 0 0,1 0 0 0 0,0 0 0 0 0,-1 0 0 0 0,2 0 0 0 0,-1 0 0 0 0,0 0-1 0 0,1 0 1 0 0,0 0 0 0 0,-1-1 0 0 0,2 1 0 0 0,-1-1 0 0 0,0 1 0 0 0,1-1-1 0 0,-1 0 1 0 0,1 0 0 0 0,0 0 0 0 0,0 0 0 0 0,0 0 0 0 0,1-1 0 0 0,-1 1-1 0 0,1-1 1 0 0,-1 0 0 0 0,1 0 2 0 0,12 4-65 0 0,0 0 1 0 0,0-2-1 0 0,1 0 0 0 0,-1 0 1 0 0,1-2-1 0 0,0 0 0 0 0,0-1 1 0 0,0-1-1 0 0,0 0 0 0 0,0-1 1 0 0,0-1-1 0 0,0-1 0 0 0,-1 0 1 0 0,16-6 64 0 0,65-35-3637 0 0,-38 8-4757 0 0,-42 24 2310 0 0</inkml:trace>
  <inkml:trace contextRef="#ctx0" brushRef="#br0" timeOffset="26956.883">950 1148 4625 0 0,'0'0'2238'0'0,"0"0"-603"0"0,0 0-318 0 0,0 0 38 0 0,0 0 164 0 0,0 0 92 0 0,0 0-152 0 0,0 0-290 0 0,0 0-305 0 0,-11 32-253 0 0,-32 106-165 0 0,27-24 160 0 0,5 145 301 0 0,11-254-881 0 0,0-1 0 0 0,1 0 1 0 0,-1 0-1 0 0,1 1 0 0 0,0-1 0 0 0,0 0 1 0 0,0 0-1 0 0,0 0 0 0 0,1 0 0 0 0,0 0 1 0 0,-1 0-1 0 0,1-1 0 0 0,1 1 1 0 0,-1 0-1 0 0,1-1 0 0 0,-1 0 0 0 0,1 1 1 0 0,0-1-1 0 0,0 0 0 0 0,0-1 0 0 0,1 1 1 0 0,-1 0-1 0 0,1-1 0 0 0,-1 0 1 0 0,1 0-1 0 0,0 0 0 0 0,0 0 0 0 0,0-1 1 0 0,0 1-1 0 0,0-1 0 0 0,0 0 0 0 0,0 0 1 0 0,0-1-1 0 0,1 1 0 0 0,-1-1 1 0 0,0 0-1 0 0,0 0 0 0 0,1 0 0 0 0,-1-1 1 0 0,3 0-27 0 0,10-4 136 0 0,-1 0 0 0 0,0-1 0 0 0,0-1 0 0 0,-1-1 0 0 0,0 0 0 0 0,0-1 0 0 0,-1 0 0 0 0,7-7-136 0 0,18-9 132 0 0,113-77 195 0 0,-151 101-323 0 0,0 0 1 0 0,-1 0 0 0 0,1 1 0 0 0,0-1 0 0 0,-1 0-1 0 0,1 1 1 0 0,0-1 0 0 0,0 1 0 0 0,-1-1 0 0 0,1 1 0 0 0,0-1-1 0 0,0 1 1 0 0,0-1 0 0 0,0 1 0 0 0,0 0 0 0 0,0 0-1 0 0,0-1 1 0 0,-1 1 0 0 0,1 0 0 0 0,0 0 0 0 0,0 0-1 0 0,0 0 1 0 0,0 0 0 0 0,0 0 0 0 0,0 0 0 0 0,0 0 0 0 0,0 1-1 0 0,0-1 1 0 0,0 0 0 0 0,0 1 0 0 0,0-1 0 0 0,0 0-1 0 0,0 1 1 0 0,-1-1 0 0 0,1 1 0 0 0,0-1 0 0 0,0 1 0 0 0,-1 0-1 0 0,1-1 1 0 0,0 1 0 0 0,0 0 0 0 0,-1-1 0 0 0,1 1-1 0 0,-1 0 1 0 0,1 0 0 0 0,-1 0 0 0 0,1-1 0 0 0,-1 1-1 0 0,0 0 1 0 0,1 0 0 0 0,-1 0 0 0 0,0 0 0 0 0,1 0 0 0 0,-1 0-1 0 0,0 0 1 0 0,0 0 0 0 0,0 0 0 0 0,0 0 0 0 0,0 0-5 0 0,-13 159 736 0 0,15-157-851 0 0,0 1 1 0 0,0-1 0 0 0,0 0-1 0 0,0 0 1 0 0,0 0 0 0 0,0 0-1 0 0,1-1 1 0 0,-1 1-1 0 0,1-1 1 0 0,0 1 0 0 0,0-1-1 0 0,0 0 1 0 0,0 0 0 0 0,0 0-1 0 0,1-1 1 0 0,-1 1-1 0 0,0-1 1 0 0,1 0 0 0 0,-1 0-1 0 0,1 0 1 0 0,0 0 0 0 0,-1 0-1 0 0,1-1 1 0 0,0 0-1 0 0,-1 0 1 0 0,1 0 0 0 0,0 0-1 0 0,-1 0 1 0 0,1-1 0 0 0,-1 1-1 0 0,1-1 1 0 0,0 0-1 0 0,-1 0 1 0 0,0-1 0 0 0,1 1-1 0 0,-1-1 1 0 0,0 1 0 0 0,3-3 114 0 0,14-3-2249 0 0,1-1-4284 0 0,-9 4-4319 0 0</inkml:trace>
  <inkml:trace contextRef="#ctx0" brushRef="#br0" timeOffset="27256.052">1762 1534 5425 0 0,'0'0'1599'0'0,"0"0"-84"0"0,0 0 194 0 0,0 0 150 0 0,0 0-99 0 0,0 0-368 0 0,0 0-500 0 0,0 0-335 0 0,0 0-199 0 0,0 0-108 0 0,0 0-58 0 0,0 0-44 0 0,-6 29-27 0 0,-15 86-14 0 0,20-114-101 0 0,0 1 0 0 0,0 0 0 0 0,1-1 0 0 0,-1 1 0 0 0,0 0 0 0 0,1 0 0 0 0,0-1 0 0 0,-1 1 0 0 0,1 0 0 0 0,0 0 0 0 0,0 0 0 0 0,0-1 0 0 0,0 1 1 0 0,0 0-1 0 0,0 0 0 0 0,1 0 0 0 0,-1-1 0 0 0,1 1 0 0 0,-1 0 0 0 0,1 0 0 0 0,-1-1 0 0 0,1 1 0 0 0,0 0 0 0 0,0-1 0 0 0,0 1 0 0 0,0-1 0 0 0,0 1 0 0 0,0-1 0 0 0,1 1-6 0 0,3 2 36 0 0,1 0 85 0 0,1 1 0 0 0,0-1 0 0 0,0-1 0 0 0,0 1 1 0 0,1-1-1 0 0,-1 0 0 0 0,1-1 0 0 0,-1 0 0 0 0,1 0 1 0 0,0 0-1 0 0,0-1 0 0 0,0 0 0 0 0,0-1 0 0 0,0 0 1 0 0,0 0-1 0 0,0-1 0 0 0,0 0 0 0 0,0 0 0 0 0,0-1 1 0 0,0 0-1 0 0,-1 0 0 0 0,1-1 0 0 0,0 0 0 0 0,-1 0 1 0 0,0-1-1 0 0,1 0-121 0 0,6-5 129 0 0,-1-1 1 0 0,1-1-1 0 0,-2 0 1 0 0,1 0-1 0 0,-1-1 1 0 0,-1-1-1 0 0,-1 0 0 0 0,1 0 1 0 0,-2-1-1 0 0,0-1 1 0 0,-1 1-1 0 0,0-2 1 0 0,-1 1-1 0 0,-1-1 0 0 0,0 0 1 0 0,-2 0-1 0 0,1 0-129 0 0,0 1-305 0 0,1 2-2081 0 0,-5 4-5884 0 0,-1 8-1870 0 0</inkml:trace>
  <inkml:trace contextRef="#ctx0" brushRef="#br0" timeOffset="27642.845">2299 1729 6713 0 0,'0'0'2822'0'0,"0"0"-991"0"0,0 0-290 0 0,0 0 99 0 0,0 0-46 0 0,0 0-269 0 0,0 0-392 0 0,0 0-325 0 0,0 0-222 0 0,0 0-125 0 0,0 0-85 0 0,0 0-46 0 0,16-29-27 0 0,49-90-30 0 0,-47 80-58 0 0,-18 39-84 0 0,0 0-74 0 0,0 0-126 0 0,0 0-105 0 0,0 0-86 0 0,6 17-522 0 0,-4-9 972 0 0,0 0 0 0 0,1 0-1 0 0,0 0 1 0 0,1-1-1 0 0,-1 1 1 0 0,1-1-1 0 0,1 0 1 0 0,0 0 0 0 0,0-1-1 0 0,0 0 1 0 0,0 1-1 0 0,1-2 1 0 0,6 6 10 0 0,65 12 3000 0 0,-68-23-2768 0 0,0-1 0 0 0,0-1 0 0 0,-1 1 0 0 0,1-1 0 0 0,-1-1 0 0 0,1 0 0 0 0,-1 0 0 0 0,0 0 0 0 0,0-1 0 0 0,0 0 0 0 0,-1-1 0 0 0,0 0 0 0 0,0 0 0 0 0,0 0 0 0 0,0-1 0 0 0,-1 0 0 0 0,0-1 0 0 0,0 1 0 0 0,0-1 0 0 0,-1 0 0 0 0,0 0 0 0 0,3-8-232 0 0,13-16-456 0 0,2-2 948 0 0,-10 10-3147 0 0,-5 3-3196 0 0,-2-1-4627 0 0,-5 13 3603 0 0</inkml:trace>
  <inkml:trace contextRef="#ctx0" brushRef="#br0" timeOffset="27896.458">2969 1063 9058 0 0,'0'0'2199'0'0,"0"0"-725"0"0,0 0-187 0 0,0 0 217 0 0,0 0 79 0 0,0 0-175 0 0,0 0-283 0 0,0 0-261 0 0,3 33-159 0 0,8 106-131 0 0,-18 21 405 0 0,3-134-929 0 0,-5 25-155 0 0,2 0-1 0 0,3 0 1 0 0,1 46 105 0 0,27-54-2592 0 0,-8-38-1728 0 0,2-9-3987 0 0,-12 0 1032 0 0</inkml:trace>
  <inkml:trace contextRef="#ctx0" brushRef="#br0" timeOffset="28091.855">3255 1347 3601 0 0,'0'0'2300'0'0,"0"0"-230"0"0,0 0-34 0 0,0 0-55 0 0,-35 22-158 0 0,-105 72-319 0 0,57-27 958 0 0,83-67-2447 0 0,-1 0-1 0 0,1 1 0 0 0,-1-1 1 0 0,1 0-1 0 0,-1 0 1 0 0,1 1-1 0 0,0-1 1 0 0,-1 0-1 0 0,1 1 1 0 0,-1-1-1 0 0,1 0 1 0 0,0 1-1 0 0,-1-1 0 0 0,1 1 1 0 0,0-1-1 0 0,-1 0 1 0 0,1 1-1 0 0,0-1 1 0 0,0 1-1 0 0,-1-1 1 0 0,1 1-1 0 0,0-1 1 0 0,0 1-1 0 0,0-1 0 0 0,0 1 1 0 0,0-1-1 0 0,0 1 1 0 0,-1-1-1 0 0,1 1 1 0 0,1 0-1 0 0,-1-1 1 0 0,0 1-1 0 0,0-1 1 0 0,0 1-1 0 0,0-1 0 0 0,0 1 1 0 0,0-1-1 0 0,1 1 1 0 0,-1-1-1 0 0,0 1 1 0 0,0-1-1 0 0,1 1 1 0 0,-1-1-1 0 0,0 0 1 0 0,0 1-1 0 0,1-1 0 0 0,-1 1 1 0 0,1-1-1 0 0,-1 0 1 0 0,0 1-1 0 0,1-1 1 0 0,-1 0-1 0 0,1 1 1 0 0,-1-1-1 0 0,1 0 0 0 0,-1 0 1 0 0,1 0-1 0 0,-1 1 1 0 0,1-1-1 0 0,-1 0 1 0 0,1 0-1 0 0,-1 0 1 0 0,1 0-1 0 0,0 0-14 0 0,39 3 436 0 0,-34-4-351 0 0,267-28 436 0 0,-218 36-1515 0 0,-40 3-2634 0 0,-6 5-4769 0 0,-8-10 1672 0 0</inkml:trace>
  <inkml:trace contextRef="#ctx0" brushRef="#br0" timeOffset="28427.878">3821 1424 10722 0 0,'0'0'2910'0'0,"0"0"-1033"0"0,0 0-496 0 0,0 0-92 0 0,0 0-131 0 0,0 0-169 0 0,0 0-228 0 0,0 0-250 0 0,0 0-186 0 0,0 0-117 0 0,0 0-93 0 0,0 0-43 0 0,0 0-8 0 0,-27 10-27 0 0,-84 29-18 0 0,78-24-548 0 0,92 17 67 0 0,-54-28 498 0 0,0 0-1 0 0,1 0 1 0 0,-2 1-1 0 0,1 0 1 0 0,-1 0-1 0 0,0 0 1 0 0,0 1-1 0 0,0-1 1 0 0,0 1-1 0 0,-1 0 1 0 0,0 0 0 0 0,-1 0-1 0 0,1 1 1 0 0,-1-1-1 0 0,0 0 1 0 0,-1 1-1 0 0,0 0 1 0 0,0-1-1 0 0,0 1 1 0 0,-1 0-1 0 0,1-1 1 0 0,-2 1-1 0 0,1 0 1 0 0,-1-1-1 0 0,0 1 1 0 0,0 0-1 0 0,-1-1 1 0 0,0 1-1 0 0,0-1 1 0 0,-1 0-1 0 0,1 0 1 0 0,-1 0-1 0 0,-3 3-34 0 0,2 0 88 0 0,0-2 1 0 0,-1 1-1 0 0,1 0 1 0 0,-2-1 0 0 0,1 0-1 0 0,-1 0 1 0 0,0 0-1 0 0,-1-1 1 0 0,0 0 0 0 0,-3 2-90 0 0,7-15-10173 0 0,3 0-1442 0 0</inkml:trace>
  <inkml:trace contextRef="#ctx0" brushRef="#br0" timeOffset="84478.445">4324 1851 3201 0 0,'0'0'1184'0'0,"0"0"-968"0"0,0 0-128 0 0,0 0 16 0 0,0 0 136 0 0,0 0 88 0 0,0 0-80 0 0,0 0-256 0 0,0 0-736 0 0,0 0-1624 0 0,0 0-121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0 206 3169 0 0,'0'0'1020'0'0,"0"0"81"0"0,0 0 332 0 0,0 0 364 0 0,0 0 189 0 0,0 0-148 0 0,0 0-311 0 0,0 0-267 0 0,0 0-196 0 0,0 0-145 0 0,0 0-109 0 0,0 0-98 0 0,0 0-91 0 0,24-4-62 0 0,72-12-36 0 0,-18 22 800 0 0,72 9-20 0 0,1-6 0 0 0,81-7-1303 0 0,-164-3 847 0 0,-82-10 122 0 0,-249-165-405 0 0,235 146-2887 0 0,49 30-3273 0 0,18 0-4798 0 0,-24 0 2059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7050 0 0,'0'0'1533'0'0,"0"0"-275"0"0,0 0-49 0 0,0 0 268 0 0,0 0 239 0 0,0 0-92 0 0,0 0-265 0 0,0 0-272 0 0,0 0-175 0 0,0 0-111 0 0,0 0-72 0 0,0 0-55 0 0,0 0-50 0 0,31 1-52 0 0,96 1-72 0 0,169-5 1344 0 0,-259-1-2110 0 0,-5 1-3156 0 0,-29 0 641 0 0,-2 2-794 0 0,-1 1-3398 0 0,0 0-979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13987 0 0,'0'0'1334'0'0,"0"0"-277"0"0,0 0 50 0 0,0 0 159 0 0,0 0 18 0 0,0 0-140 0 0,36 3-226 0 0,114 9-222 0 0,88-16 440 0 0,-106-4-3644 0 0,-103 8-569 0 0,-11 0-2888 0 0,-6 0-5518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29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551 188 1264 0 0,'0'0'1583'0'0,"0"0"-96"0"0,0 0 43 0 0,0 0 257 0 0,0 0 311 0 0,0 0 30 0 0,0 0-227 0 0,0 0-308 0 0,0 0-350 0 0,0 0-268 0 0,0 0-165 0 0,-1-4-158 0 0,1 1-693 0 0,0 3 102 0 0,0 0-1 0 0,-1 1 0 0 0,1-1 0 0 0,0 0 0 0 0,0 0 0 0 0,-1 0 1 0 0,1 0-1 0 0,0 1 0 0 0,-1-1 0 0 0,1 0 0 0 0,0 0 1 0 0,-1 0-1 0 0,1 0 0 0 0,0 0 0 0 0,-1 0 0 0 0,1 0 0 0 0,0 0 1 0 0,-1 0-1 0 0,1 0 0 0 0,0 0 0 0 0,-1 0 0 0 0,1 0 1 0 0,0 0-1 0 0,-1 0 0 0 0,1 0 0 0 0,0-1 0 0 0,0 1 1 0 0,-1 0-1 0 0,1 0 0 0 0,0 0 0 0 0,-1 0 0 0 0,1-1 0 0 0,0 1-60 0 0,-9 20 147 0 0,0 0 0 0 0,-1-1-1 0 0,-1 0 1 0 0,-1-1-1 0 0,0 0 1 0 0,-12 12-147 0 0,3-2 61 0 0,-144 193 217 0 0,162-218-268 0 0,1 0 0 0 0,0 0 0 0 0,-1 1 0 0 0,1-1 0 0 0,1 0 0 0 0,-1 1-1 0 0,0-1 1 0 0,1 1 0 0 0,0-1 0 0 0,0 1 0 0 0,0 0 0 0 0,0-1 0 0 0,1 1 0 0 0,-1 0-1 0 0,1 0 1 0 0,0-1 0 0 0,0 1 0 0 0,0 0 0 0 0,1 0 0 0 0,-1 0 0 0 0,1-1 0 0 0,0 1-1 0 0,0 0 1 0 0,0-1 0 0 0,1 1 0 0 0,-1-1 0 0 0,1 1 0 0 0,0-1 0 0 0,0 0-1 0 0,0 0 1 0 0,0 0 0 0 0,1 0 0 0 0,-1 0 0 0 0,1 0 0 0 0,1 1-10 0 0,21 6 145 0 0,1-1 1 0 0,0-1-1 0 0,0-2 1 0 0,0 0-1 0 0,1-2 1 0 0,0-1 0 0 0,0-1-1 0 0,0-1 1 0 0,0-1-1 0 0,16-3-145 0 0,17 2 109 0 0,-60 1-200 0 0,0 0-101 0 0,-18 4-2307 0 0,-27 7-3044 0 0,15-8-4109 0 0,20-3 3504 0 0</inkml:trace>
  <inkml:trace contextRef="#ctx0" brushRef="#br0" timeOffset="452.573">12 169 240 0 0,'0'0'1144'0'0,"0"0"58"0"0,0 0 134 0 0,0 0 176 0 0,0 0 236 0 0,0 0 73 0 0,0 0-116 0 0,0 0-216 0 0,0 0-234 0 0,0 0-256 0 0,0 0-193 0 0,0 0-125 0 0,0 0-99 0 0,-3-12-69 0 0,-5-39-26 0 0,8 50-452 0 0,0-1-1 0 0,0 1 1 0 0,0-1 0 0 0,0 1 0 0 0,0-1 0 0 0,0 1-1 0 0,1 0 1 0 0,-1-1 0 0 0,1 1 0 0 0,-1-1 0 0 0,1 1 0 0 0,-1 0-1 0 0,1-1 1 0 0,0 1 0 0 0,0 0 0 0 0,0 0 0 0 0,0 0-1 0 0,0 0 1 0 0,0-1 0 0 0,0 1 0 0 0,0 0 0 0 0,0 1 0 0 0,0-1-1 0 0,0 0 1 0 0,1 0 0 0 0,-1 0 0 0 0,0 1 0 0 0,1-1-1 0 0,-1 1 1 0 0,0-1 0 0 0,1 1 0 0 0,0-1-35 0 0,6-3 218 0 0,8-5-30 0 0,-1 0 0 0 0,1 1-1 0 0,1 1 1 0 0,-1 0 0 0 0,1 1 0 0 0,1 1-1 0 0,-1 1 1 0 0,1 0 0 0 0,0 1 0 0 0,-1 1 0 0 0,1 1-1 0 0,0 0 1 0 0,0 2 0 0 0,0 0 0 0 0,6 1-188 0 0,-17 1 43 0 0,0 0 1 0 0,-1 1-1 0 0,1-1 1 0 0,-1 1-1 0 0,0 0 1 0 0,0 1-1 0 0,0-1 1 0 0,-1 1-1 0 0,1 0 1 0 0,-1 1 0 0 0,-1 0-1 0 0,1-1 1 0 0,-1 1-1 0 0,0 1 1 0 0,0-1-1 0 0,-1 0 1 0 0,1 1-1 0 0,0 4-43 0 0,-1-4 47 0 0,0 0-1 0 0,0 0 0 0 0,1-1 1 0 0,0 1-1 0 0,0-1 1 0 0,1 0-1 0 0,0 0 1 0 0,0-1-1 0 0,0 1 0 0 0,0-1 1 0 0,1 0-1 0 0,0 0 1 0 0,0-1-1 0 0,0 0 0 0 0,1 0 1 0 0,-1 0-1 0 0,1-1 1 0 0,5 2-47 0 0,4-2 176 0 0,1 0 0 0 0,0-2 1 0 0,-1 0-1 0 0,1 0 0 0 0,0-1 1 0 0,-1-2-1 0 0,1 1 0 0 0,0-2 1 0 0,-1 0-1 0 0,0-1 0 0 0,0-1 1 0 0,0 0-1 0 0,0-1 0 0 0,13-7-176 0 0,15-16 332 0 0,-24 15-489 0 0,-17 15-5751 0 0,1 16-873 0 0,-3-14 1062 0 0,-1 4-1804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7:37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365 519 0 0 0,'0'0'540'0'0,"0"0"584"0"0,0 0-43 0 0,0 0-229 0 0,0 0-159 0 0,0 0-51 0 0,3 0 7 0 0,119-18 6026 0 0,15 25-4435 0 0,-140-1 1913 0 0,-54-2-4045 0 0,43-3 76 0 0,-206 21-12 0 0,123 4-102 0 0,95-25-81 0 0,1-1 1 0 0,0 1 0 0 0,0-1-1 0 0,-1 1 1 0 0,1 0 0 0 0,0 0-1 0 0,0-1 1 0 0,0 1 0 0 0,0 0-1 0 0,0 0 1 0 0,0 0 0 0 0,0 0-1 0 0,0 0 1 0 0,1 0 0 0 0,-1 1-1 0 0,0-1 1 0 0,1 0 0 0 0,-1 0-1 0 0,0 0 1 0 0,1 1 0 0 0,0-1-1 0 0,-1 0 1 0 0,1 1 0 0 0,0-1-1 0 0,-1 0 1 0 0,1 1 0 0 0,0-1-1 0 0,0 0 1 0 0,0 1 0 0 0,0-1-1 0 0,1 0 1 0 0,-1 1 0 0 0,0-1-1 0 0,1 1 11 0 0,-1 8 30 0 0,0-7 4 0 0,0 0-1 0 0,0 0 1 0 0,0 0-1 0 0,1 0 1 0 0,0 0-1 0 0,-1 0 0 0 0,1-1 1 0 0,0 1-1 0 0,1 0 1 0 0,-1 0-1 0 0,0-1 1 0 0,1 1-1 0 0,-1 0 0 0 0,1-1 1 0 0,0 0-1 0 0,0 1 1 0 0,0-1-1 0 0,0 0 1 0 0,0 0-1 0 0,0 0 1 0 0,1 0-1 0 0,-1 0 0 0 0,1-1 1 0 0,-1 1-1 0 0,1-1 1 0 0,0 0-1 0 0,0 1 1 0 0,-1-1-1 0 0,1 0 1 0 0,2 0-34 0 0,101 11 1109 0 0,-66-10-984 0 0,78 6 149 0 0,-52 14-257 0 0,-96 4 395 0 0,-201 58-484 0 0,68-31 63 0 0,149-45 6 0 0,0 1 1 0 0,1 0 0 0 0,0 1-1 0 0,1 0 1 0 0,0 1 0 0 0,1 0-1 0 0,0 1 1 0 0,-1 3 2 0 0,4-7 3 0 0,0 1 0 0 0,2 0-1 0 0,-1 1 1 0 0,1-1 0 0 0,0 1 0 0 0,1 0 0 0 0,0 1-1 0 0,1-1 1 0 0,0 1 0 0 0,0 3-3 0 0,5-11 32 0 0,1 0 1 0 0,0 1-1 0 0,0-1 0 0 0,0 0 1 0 0,1 0-1 0 0,-1 0 0 0 0,1 0 1 0 0,0 0-1 0 0,0 0 1 0 0,0-1-1 0 0,0 1 0 0 0,0-1 1 0 0,0 0-1 0 0,1 0 0 0 0,-1 0 1 0 0,1-1-1 0 0,-1 1 0 0 0,1-1 1 0 0,0 0-1 0 0,-1 0 0 0 0,1 0 1 0 0,0 0-1 0 0,0-1 1 0 0,0 1-1 0 0,0-1 0 0 0,0 0 1 0 0,-1 0-1 0 0,1-1 0 0 0,0 1 1 0 0,3-2-33 0 0,-6 2 7 0 0,56 0 305 0 0,0-2 1 0 0,0-3 0 0 0,0-3 0 0 0,0-2-1 0 0,18-7-312 0 0,-42 10 114 0 0,132-23 292 0 0,-155 29-3094 0 0,-20 1-88 0 0,1 0-5869 0 0,4 0-2037 0 0</inkml:trace>
  <inkml:trace contextRef="#ctx0" brushRef="#br0" timeOffset="1284.825">895 1164 0 0 0,'-3'6'1173'0'0,"4"-3"9787"0"0,5-6-2159 0 0,-3-4-11467 0 0,13-23 3176 0 0,1 0-1 0 0,1 0 1 0 0,1 2 0 0 0,2 1 0 0 0,1 0 0 0 0,4-3-510 0 0,-14 17 98 0 0,3-7-97 0 0,1 2 1 0 0,1 0-1 0 0,0 0 1 0 0,1 2-1 0 0,1 0 0 0 0,1 1 1 0 0,0 2-1 0 0,0-1 1 0 0,9-1-2 0 0,-29 14-4 0 0,1 0-1 0 0,0 0 1 0 0,-1 1 0 0 0,1-1 0 0 0,0 1-1 0 0,-1-1 1 0 0,1 0 0 0 0,0 1-1 0 0,0 0 1 0 0,0-1 0 0 0,0 1 0 0 0,-1-1-1 0 0,1 1 1 0 0,0 0 0 0 0,0 0 0 0 0,0-1-1 0 0,0 1 1 0 0,0 0 0 0 0,0 0-1 0 0,0 0 1 0 0,0 0 0 0 0,0 0 0 0 0,-1 0-1 0 0,1 0 1 0 0,0 0 0 0 0,0 1-1 0 0,0-1 1 0 0,0 0 0 0 0,0 1 0 0 0,0-1-1 0 0,0 0 1 0 0,-1 1 0 0 0,1-1 0 0 0,0 1-1 0 0,0-1 1 0 0,-1 1 0 0 0,1-1-1 0 0,0 1 1 0 0,-1 0 0 0 0,1-1 0 0 0,0 1-1 0 0,-1 0 1 0 0,1 0 0 0 0,-1-1 0 0 0,1 1-1 0 0,-1 0 1 0 0,1 0 0 0 0,-1 0-1 0 0,0 0 1 0 0,0 0 0 0 0,1-1 0 0 0,-1 1-1 0 0,0 0 1 0 0,0 0 0 0 0,0 0-1 0 0,0 0 1 0 0,0 0 0 0 0,0 0 0 0 0,0 0-1 0 0,0 0 1 0 0,0 0 0 0 0,0 0 0 0 0,-1 0 4 0 0,1 142 284 0 0,2-142-287 0 0,0 0 1 0 0,-1 0-1 0 0,1 0 1 0 0,0-1 0 0 0,0 1-1 0 0,0 0 1 0 0,0-1 0 0 0,-1 1-1 0 0,1-1 1 0 0,0 0 0 0 0,0 1-1 0 0,0-1 1 0 0,0 0-1 0 0,0 0 1 0 0,0 0 0 0 0,0 0-1 0 0,0-1 1 0 0,0 1 0 0 0,0-1-1 0 0,0 1 1 0 0,0-1-1 0 0,0 1 1 0 0,-1-1 0 0 0,1 0-1 0 0,0 0 1 0 0,0 0 0 0 0,0 0 2 0 0,158-136 69 0 0,25-1-162 0 0,-183 138 90 0 0,0 1 1 0 0,-1-1-1 0 0,1 1 1 0 0,0 0 0 0 0,-1-1-1 0 0,1 1 1 0 0,0 0-1 0 0,-1 0 1 0 0,1 0-1 0 0,-1 1 1 0 0,0-1 0 0 0,1 0-1 0 0,-1 0 1 0 0,0 1-1 0 0,0-1 1 0 0,0 1 0 0 0,0-1-1 0 0,0 1 1 0 0,0-1-1 0 0,0 1 1 0 0,0 0 0 0 0,-1-1-1 0 0,1 1 1 0 0,-1 0-1 0 0,1 0 1 0 0,-1 0-1 0 0,0-1 1 0 0,0 1 0 0 0,0 0-1 0 0,1 0 1 0 0,-2 0-1 0 0,1-1 1 0 0,0 1 0 0 0,0 0-1 0 0,-1 0 1 0 0,1 0-1 0 0,-1-1 1 0 0,1 1-1 0 0,-1 0 1 0 0,0-1 0 0 0,1 1-1 0 0,-2 0 3 0 0,2 7 34 0 0,3 220 719 0 0,5-193-1465 0 0,-2-24-8454 0 0,-5-12 547 0 0</inkml:trace>
  <inkml:trace contextRef="#ctx0" brushRef="#br0" timeOffset="7773.685">2016 1028 0 0 0,'0'0'1094'0'0,"0"0"183"0"0,-4-2 50 0 0,-12-3-28 0 0,12 4-24 0 0,4 1-20 0 0,0 0-55 0 0,0 0-72 0 0,0 0-102 0 0,0 0-110 0 0,0 0-121 0 0,0 0-116 0 0,0 0-115 0 0,-16 162 3274 0 0,30-96-3902 0 0,-11-62 85 0 0,-2-3-92 0 0,-1-1-1 0 0,0 1 1 0 0,0 0-1 0 0,1 0 0 0 0,-1 0 1 0 0,0-1-1 0 0,1 1 1 0 0,-1 0-1 0 0,1 0 1 0 0,-1-1-1 0 0,1 1 0 0 0,-1 0 1 0 0,1-1-1 0 0,0 1 1 0 0,-1-1-1 0 0,1 1 1 0 0,0-1-1 0 0,-1 1 0 0 0,1-1 1 0 0,0 1-1 0 0,0-1 1 0 0,0 0-1 0 0,-1 1 1 0 0,1-1-1 0 0,0 0 0 0 0,0 0 1 0 0,0 0-1 0 0,0 0 1 0 0,-1 1-1 0 0,1-1 0 0 0,0 0 1 0 0,0 0-1 0 0,0-1 1 0 0,0 1-1 0 0,-1 0 1 0 0,1 0-1 0 0,0 0 0 0 0,0 0 1 0 0,0-1-1 0 0,0 1 1 0 0,-1 0-1 0 0,1-1 1 0 0,0 1-1 0 0,0-1 0 0 0,-1 1 1 0 0,1-1-1 0 0,0 1 1 0 0,-1-1-1 0 0,1 1 0 0 0,-1-1 1 0 0,1 0-1 0 0,0 0 72 0 0,20-42-10771 0 0,-16 35 7634 0 0</inkml:trace>
  <inkml:trace contextRef="#ctx0" brushRef="#br0" timeOffset="8068.812">1981 733 944 0 0,'0'0'2243'0'0,"0"0"-372"0"0,0 0-217 0 0,0 0-71 0 0,0 0-43 0 0,0 0-142 0 0,0 0-268 0 0,0 0-280 0 0,0 0-228 0 0,0 0-183 0 0,0 0-119 0 0,0 0-99 0 0,0 0-70 0 0,-4 2-39 0 0,-14 10 52 0 0,18-11-92 0 0,0-1-9 0 0,0 0-15 0 0,0 0-10 0 0,0 0 16 0 0,0 0 12 0 0,0 0 21 0 0,0 0 9 0 0,6-26-819 0 0,-6 23 346 0 0,0-4-10219 0 0,0 6 6526 0 0</inkml:trace>
  <inkml:trace contextRef="#ctx0" brushRef="#br0" timeOffset="12571.52">2449 711 0 0 0,'0'0'1154'0'0,"0"0"595"0"0,0 0 21 0 0,0 0-354 0 0,0 0-443 0 0,0 0-360 0 0,0 0-229 0 0,-9 0 1467 0 0,20 51 1526 0 0,-6 211-1826 0 0,2-149-1530 0 0,-7-112-15 0 0,0-1-9 0 0,0 0 10 0 0,0 0 11 0 0,0 0 22 0 0,0 0 23 0 0,0 0 20 0 0,0 0 25 0 0,0 0 14 0 0,0 0 20 0 0,0 0 0 0 0,0 0-38 0 0,0 0-52 0 0,-11-19 68 0 0,6-77 72 0 0,8 71-129 0 0,1 0 0 0 0,1 0 0 0 0,1 0-1 0 0,1 1 1 0 0,1 0 0 0 0,1 1-1 0 0,1 0 1 0 0,2 0 0 0 0,10-15-63 0 0,-1-4 45 0 0,-16 31 5 0 0,1 0 1 0 0,1 1-1 0 0,-1-1 0 0 0,2 1 1 0 0,-1 1-1 0 0,1-1 1 0 0,1 1-1 0 0,0 1 0 0 0,7-6-50 0 0,-14 13 8 0 0,0 1 0 0 0,-1 0 1 0 0,1 0-1 0 0,0-1 0 0 0,-1 1 0 0 0,1 1 0 0 0,0-1 0 0 0,-1 0 0 0 0,1 0 0 0 0,0 1 0 0 0,-1-1 0 0 0,1 0 0 0 0,-1 1 0 0 0,1 0 0 0 0,0-1 0 0 0,-1 1 0 0 0,0 0 0 0 0,1 0 0 0 0,-1 0 1 0 0,1 0-1 0 0,-1 0 0 0 0,0 0 0 0 0,0 0 0 0 0,0 1 0 0 0,1-1 0 0 0,-1 0 0 0 0,0 1 0 0 0,-1-1 0 0 0,1 0 0 0 0,0 1 0 0 0,0-1 0 0 0,-1 1 0 0 0,1 0 0 0 0,0-1 0 0 0,-1 1 0 0 0,0-1 1 0 0,1 1-1 0 0,-1 0 0 0 0,0-1 0 0 0,0 1 0 0 0,0 0 0 0 0,0-1 0 0 0,0 1 0 0 0,0 0-8 0 0,5 14 93 0 0,33 76-235 0 0,-35-87-311 0 0,-3-3-8042 0 0,0-2 1619 0 0</inkml:trace>
  <inkml:trace contextRef="#ctx0" brushRef="#br0" timeOffset="13403.218">2336 450 0 0 0,'0'0'724'0'0,"0"0"519"0"0,0 0-207 0 0,0 0-356 0 0,0 0-201 0 0,0 0 32 0 0,0 0 165 0 0,3 0 164 0 0,100-7 6827 0 0,81 6-5083 0 0,-163 7-2651 0 0,0-1 3163 0 0,-25-24-2182 0 0,-56-46-477 0 0,-12-9-2070 0 0,70 74 1050 0 0,2 0-3395 0 0,0 0-4095 0 0,0 0 1520 0 0</inkml:trace>
  <inkml:trace contextRef="#ctx0" brushRef="#br0" timeOffset="14520.757">2819 1098 0 0 0,'0'0'172'0'0,"0"0"540"0"0,0 0 299 0 0,0 0 8 0 0,0 0-168 0 0,0 0-246 0 0,0 0-214 0 0,0 0-104 0 0,0 0-17 0 0,0 0 21 0 0,0 0 5 0 0,-2 15-2 0 0,-9 87 503 0 0,11-99-810 0 0,0 1-1 0 0,0-1 1 0 0,0 0-1 0 0,0 0 1 0 0,1 0-1 0 0,0 0 1 0 0,-1 0-1 0 0,1 0 1 0 0,0 0-1 0 0,1 0 1 0 0,-1 0-1 0 0,0 0 1 0 0,1 0-1 0 0,0-1 1 0 0,-1 1-1 0 0,1 0 1 0 0,0-1 0 0 0,0 0-1 0 0,1 1 1 0 0,-1-1-1 0 0,0 0 1 0 0,1 0-1 0 0,-1 0 1 0 0,1-1-1 0 0,0 1 1 0 0,0-1-1 0 0,-1 1 1 0 0,4 0 13 0 0,-2-14-6559 0 0,-3 9 6499 0 0</inkml:trace>
  <inkml:trace contextRef="#ctx0" brushRef="#br0" timeOffset="14975.074">2891 836 0 0 0,'0'0'375'0'0,"0"0"902"0"0,0 0 256 0 0,0 0-90 0 0,0 0-211 0 0,0 0-257 0 0,0 0-223 0 0,0 0-131 0 0,0 0-32 0 0,0 0-27 0 0,0 0-18 0 0,-6 19 1329 0 0,9-24 2535 0 0,0-1-9135 0 0,-2 5-2561 0 0</inkml:trace>
  <inkml:trace contextRef="#ctx0" brushRef="#br0" timeOffset="18292.484">3485 770 0 0 0,'0'0'984'0'0,"0"0"795"0"0,0 0 140 0 0,0 0-198 0 0,0 0-233 0 0,0 0-216 0 0,0 0-147 0 0,0 0-111 0 0,2-4 4210 0 0,-4 21-4990 0 0,-1-1-1 0 0,0 0 0 0 0,-1 1 1 0 0,-1-2-1 0 0,-1 1 1 0 0,0 0-1 0 0,-1-1 0 0 0,0 0 1 0 0,-2-1-1 0 0,1 0 0 0 0,-9 10-233 0 0,-97 128-82 0 0,49-68-2598 0 0,52-68-348 0 0,9-12-935 0 0,1-2-3823 0 0,3-2 6232 0 0</inkml:trace>
  <inkml:trace contextRef="#ctx0" brushRef="#br0" timeOffset="18670.347">3139 799 0 0 0,'0'0'681'0'0,"0"0"360"0"0,0 0 286 0 0,0 0 360 0 0,0 0 192 0 0,0 0-182 0 0,0 0-439 0 0,0 0-419 0 0,0 0-142 0 0,0 0 41 0 0,0 0 125 0 0,0 0 70 0 0,7 3-73 0 0,66 42 1833 0 0,110 107 769 0 0,-15 39-2608 0 0,-141-141-2064 0 0,-24-46-3782 0 0,-3-3-5133 0 0,1-1 4943 0 0</inkml:trace>
  <inkml:trace contextRef="#ctx0" brushRef="#br0" timeOffset="84510.838">4293 873 0 0 0,'0'0'995'0'0,"0"0"-22"0"0,0 0-12 0 0,0 0-28 0 0,0-4 17 0 0,-1-1-1006 0 0,1 3 388 0 0,0 0 1 0 0,0 0 0 0 0,0 0-1 0 0,-1 0 1 0 0,1 0 0 0 0,-1 0-1 0 0,1 0 1 0 0,-1 0 0 0 0,1 0-1 0 0,-1 0 1 0 0,0 0 0 0 0,0 1-1 0 0,0-1 1 0 0,0 0 0 0 0,0 1-1 0 0,-1-1 1 0 0,1 0 0 0 0,0 1-1 0 0,-1 0 1 0 0,1-1 0 0 0,-1 1-1 0 0,1 0 1 0 0,-1 0 0 0 0,0 0-1 0 0,0 0 1 0 0,1 0 0 0 0,-1 0-1 0 0,0 0 1 0 0,-1 0-333 0 0,-12 0 139 0 0,0 1 0 0 0,-1 0 1 0 0,1 1-1 0 0,0 1 0 0 0,0 0 0 0 0,0 1 0 0 0,0 1 1 0 0,1 0-1 0 0,-1 1 0 0 0,1 0 0 0 0,0 1 0 0 0,0 1 0 0 0,1 1 1 0 0,0-1-1 0 0,0 2 0 0 0,1 0 0 0 0,0 0 0 0 0,1 1 1 0 0,0 1-1 0 0,0 0 0 0 0,1 0 0 0 0,-5 10-139 0 0,11-17 14 0 0,0 1-1 0 0,0-1 0 0 0,1 1 1 0 0,0 0-1 0 0,0 0 1 0 0,0 1-1 0 0,0-1 1 0 0,1 1-1 0 0,0-1 1 0 0,0 1-1 0 0,1 0 1 0 0,-1 0-1 0 0,1 0 1 0 0,0-1-1 0 0,1 1 1 0 0,0 0-1 0 0,0 0 1 0 0,0 0-1 0 0,0 0 1 0 0,1 0-1 0 0,0 0 0 0 0,1 0 1 0 0,-1 0-1 0 0,1-1 1 0 0,0 1-1 0 0,0-1 1 0 0,1 1-1 0 0,0-1 1 0 0,-1 0-1 0 0,2 0 1 0 0,-1 0-1 0 0,1 0 1 0 0,0 0-1 0 0,0-1 1 0 0,0 0-1 0 0,0 0 1 0 0,1 0-1 0 0,0 0 0 0 0,2 1-12 0 0,4 0 113 0 0,1-1 0 0 0,-1-1 0 0 0,1 0 0 0 0,-1-1 0 0 0,1 0 0 0 0,0 0 0 0 0,-1-1 0 0 0,1-1 0 0 0,0 0 0 0 0,0-1 0 0 0,11-1-114 0 0,-8 1 132 0 0,5-3 43 0 0,-1 0 1 0 0,0-2-1 0 0,0 0 0 0 0,0-1 0 0 0,0-1 0 0 0,-1 0 0 0 0,-1-2 0 0 0,0 0 0 0 0,0-1 0 0 0,-1-1 0 0 0,0 0 0 0 0,-1-1 0 0 0,11-12-175 0 0,-12 12 148 0 0,0-2 1 0 0,-1 0 0 0 0,-1 0 0 0 0,0-1 0 0 0,-1-1-1 0 0,-1 0 1 0 0,1-3-149 0 0,-19 37-40 0 0,1 0-1 0 0,0 0 1 0 0,2 1-1 0 0,0 0 1 0 0,1 0-1 0 0,0 0 1 0 0,2 1 0 0 0,0-1-1 0 0,1 1 1 0 0,1-1-1 0 0,1 1 1 0 0,1 7 40 0 0,0-19-109 0 0,1-1 0 0 0,0 1 0 0 0,0 0 0 0 0,1-1 0 0 0,0 0-1 0 0,0 0 1 0 0,0 0 0 0 0,1-1 0 0 0,-1 1 0 0 0,2-1 0 0 0,-1 0 0 0 0,0 0 0 0 0,1-1 0 0 0,0 0 0 0 0,0 0 0 0 0,0 0 0 0 0,1 0 0 0 0,-1-1 0 0 0,1 0 0 0 0,4 0 109 0 0,86 23-9863 0 0,-81-25 4923 0 0,-5-1-285 0 0</inkml:trace>
  <inkml:trace contextRef="#ctx0" brushRef="#br0" timeOffset="84762.179">4954 1098 7418 0 0,'0'0'2223'0'0,"0"0"-406"0"0,0 0-135 0 0,0 0 84 0 0,0 0-42 0 0,0 0-331 0 0,0 0-463 0 0,0 0-349 0 0,0 0-204 0 0,0 0-130 0 0,0 0-87 0 0,0 0-47 0 0,0 0-32 0 0,-2 25-25 0 0,-5 77-25 0 0,11-62-151 0 0,3-34-265 0 0,5-3-2468 0 0,-7-11-6720 0 0,-4 2 1905 0 0</inkml:trace>
  <inkml:trace contextRef="#ctx0" brushRef="#br0" timeOffset="84927.77">4873 663 2505 0 0,'0'0'888'0'0,"0"0"-544"0"0,0 0-256 0 0,0 0-192 0 0,0 0-208 0 0,0 0-488 0 0,0 0-1257 0 0,0 0 1505 0 0</inkml:trace>
  <inkml:trace contextRef="#ctx0" brushRef="#br0" timeOffset="85609.727">3817 335 0 0 0,'0'0'347'0'0,"0"0"466"0"0,0 0 246 0 0,0 0 507 0 0,0 0 570 0 0,0 0 298 0 0,0 0-137 0 0,0 0-376 0 0,0 0-356 0 0,0 0-257 0 0,0 0-174 0 0,0 0-108 0 0,32 0-80 0 0,106 0-78 0 0,48-19 1499 0 0,29-21-1089 0 0,-185 33-979 0 0,-41-8 1521 0 0,-4 8-1793 0 0,-1 0 0 0 0,0 1 0 0 0,0 1 0 0 0,-1 0 0 0 0,1 1 0 0 0,-1 1 0 0 0,0 1 0 0 0,-7 0-27 0 0,12 0 15 0 0,-23-2-6 0 0,0-2 0 0 0,1-1 1 0 0,0-1-1 0 0,0-2 0 0 0,-3-3-9 0 0,35 13-38 0 0,0-1-1 0 0,0 1 1 0 0,0 0-1 0 0,0-1 1 0 0,0 1-1 0 0,0-1 1 0 0,0 0-1 0 0,1 0 1 0 0,-1 0-1 0 0,0 0 1 0 0,1 0-1 0 0,-1 0 1 0 0,1 0 0 0 0,-1 0-1 0 0,1-1 1 0 0,-1 1-1 0 0,1-1 1 0 0,0 1-1 0 0,0-1 1 0 0,-1 1-1 0 0,1-1 1 0 0,0 0-1 0 0,1 1 1 0 0,-1-1-1 0 0,0 0 1 0 0,0 0-1 0 0,1 0 1 0 0,-1 0-1 0 0,1 1 1 0 0,0-1-1 0 0,-1 0 1 0 0,1 0-1 0 0,0 0 1 0 0,0 0-1 0 0,0 0 1 0 0,0 0-1 0 0,1 0 1 0 0,-1 0-1 0 0,0 0 1 0 0,1 0-1 0 0,0 0 1 0 0,-1 1-1 0 0,1-1 1 0 0,0 0-1 0 0,0 0 1 0 0,0 1-1 0 0,0-1 1 0 0,0 0-1 0 0,0 1 1 0 0,0-1-1 0 0,1 1 1 0 0,1-2 38 0 0,73-47-4364 0 0,-21 26-4347 0 0,-26 14-1674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1.9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0,'0'0'425'0'0,"0"0"929"0"0,0 0 598 0 0,0 0 174 0 0,0 0-131 0 0,0 0-338 0 0,0 0-390 0 0,0 0-306 0 0,0 0-201 0 0,0 0-112 0 0,0 0-58 0 0,22-15-31 0 0,69-47-34 0 0,-31-5 784 0 0,-49 45-981 0 0,91-125 1151 0 0,-67 110-1133 0 0,-30 28-292 0 0,1 1 0 0 0,1 1 0 0 0,-1-1-1 0 0,1 1 1 0 0,1 0 0 0 0,-1 1-1 0 0,1 0 1 0 0,0 0 0 0 0,1 0-1 0 0,-1 1 1 0 0,1 0 0 0 0,0 1-1 0 0,0 0 1 0 0,0 1 0 0 0,1 0-1 0 0,0 0 1 0 0,-1 1 0 0 0,1 0-1 0 0,2 0-53 0 0,-9 4 32 0 0,0 0 0 0 0,0-1-1 0 0,-1 1 1 0 0,1 1-1 0 0,-1-1 1 0 0,1 0-1 0 0,-1 1 1 0 0,0-1 0 0 0,0 1-1 0 0,0-1 1 0 0,0 1-1 0 0,-1 0 1 0 0,1 0 0 0 0,-1 0-1 0 0,0 0 1 0 0,1 0-1 0 0,-1 0 1 0 0,-1 0-1 0 0,1 1 1 0 0,0-1 0 0 0,-1 0-1 0 0,0 0 1 0 0,1 1-1 0 0,-1-1 1 0 0,-1 0-1 0 0,1 1 1 0 0,0-1 0 0 0,-1 1-32 0 0,3 17 82 0 0,-1 0 0 0 0,-1 1 1 0 0,-1-1-1 0 0,0 1 0 0 0,-2-1 1 0 0,-1 0-1 0 0,0 0 0 0 0,-2 0 1 0 0,0-1-1 0 0,-1 0 0 0 0,-1 0 1 0 0,-1 0-1 0 0,-1-1 0 0 0,-1-1 1 0 0,0 0-1 0 0,-1 0 0 0 0,-1-1 1 0 0,-1 0-1 0 0,-3 2-82 0 0,16-19-1 0 0,-3 5-43 0 0,0 0 0 0 0,-1 0 0 0 0,1-1 0 0 0,-1 0 0 0 0,0 0 0 0 0,-1 0 1 0 0,1 0-1 0 0,-1-1 0 0 0,0 0 0 0 0,1 0 0 0 0,-1 0 0 0 0,-1-1 0 0 0,1 0 0 0 0,0 0 0 0 0,0 0 0 0 0,-1-1 0 0 0,1 0 0 0 0,-1 0 0 0 0,-2-1 44 0 0,6-1-128 0 0,0 0 0 0 0,1-1 1 0 0,-1 0-1 0 0,0 1 0 0 0,1-1 1 0 0,-1 0-1 0 0,1 0 0 0 0,0 0 1 0 0,-1 0-1 0 0,1-1 0 0 0,0 1 0 0 0,0-1 1 0 0,0 1-1 0 0,1-1 0 0 0,-1 0 1 0 0,1 1-1 0 0,-1-1 0 0 0,1 0 1 0 0,0 0-1 0 0,0 0 0 0 0,0 0 0 0 0,1 0 1 0 0,-1 0-1 0 0,1 0 0 0 0,0-2 128 0 0,-5-52-6111 0 0,5 25-1295 0 0,1 24 3202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2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22 589 5441 0 0,'0'0'3144'0'0,"0"0"-1742"0"0,0 0-564 0 0,0 0 65 0 0,0 0 201 0 0,0 0 40 0 0,0 0-159 0 0,0 0-321 0 0,-4 32-323 0 0,-10 95-198 0 0,11-76-247 0 0,11-32-1204 0 0,-1-16-7174 0 0,-5-3 2267 0 0</inkml:trace>
  <inkml:trace contextRef="#ctx0" brushRef="#br0" timeOffset="254.78">77 0 13067 0 0,'0'0'760'0'0,"0"0"-616"0"0,0 0-416 0 0,0 0 40 0 0,0 0 232 0 0,0 0 104 0 0,0 0-64 0 0,0 0-168 0 0,0 0-400 0 0,0 0-696 0 0,15 221-1465 0 0,-8-192-2616 0 0,-3-6 1568 0 0</inkml:trace>
  <inkml:trace contextRef="#ctx0" brushRef="#br0" timeOffset="449.667">269 762 6337 0 0,'0'0'3722'0'0,"0"0"-2046"0"0,0 0-746 0 0,0 0 75 0 0,0 0 240 0 0,0 0 82 0 0,0 0-169 0 0,0 0-283 0 0,0 0-245 0 0,12-33-163 0 0,40-107-105 0 0,-43 115-247 0 0,57-122 868 0 0,-65 146-997 0 0,-1-1 0 0 0,0 1-1 0 0,1 0 1 0 0,-1 0 0 0 0,1-1 0 0 0,-1 1-1 0 0,1 0 1 0 0,0 0 0 0 0,0 0-1 0 0,-1 0 1 0 0,1 0 0 0 0,0 0-1 0 0,0 0 1 0 0,0 0 0 0 0,0 0-1 0 0,0 0 1 0 0,0 1 0 0 0,0-1-1 0 0,0 0 1 0 0,0 1 0 0 0,1-1-1 0 0,-1 1 1 0 0,0-1 0 0 0,0 1-1 0 0,1 0 1 0 0,-1-1 0 0 0,0 1-1 0 0,0 0 1 0 0,1 0 0 0 0,-1 0-1 0 0,0 0 1 0 0,1 0 0 0 0,-1 0 0 0 0,0 0-1 0 0,0 0 1 0 0,1 1 0 0 0,-1-1-1 0 0,0 0 1 0 0,0 1 0 0 0,1-1-1 0 0,-1 1 1 0 0,0-1 0 0 0,0 1-1 0 0,0 0 1 0 0,0-1 0 0 0,0 1-1 0 0,0 0 1 0 0,0 0 0 0 0,0 0-1 0 0,0 0 1 0 0,0 0 0 0 0,0 0-1 0 0,0 0 1 0 0,-1 0 0 0 0,1 0-1 0 0,-1 0 1 0 0,1 1 0 0 0,0-1-1 0 0,-1 0 1 0 0,0 0 0 0 0,1 0 0 0 0,-1 1-1 0 0,0-1 1 0 0,0 0 0 0 0,1 1 14 0 0,13 55-324 0 0,-14-52 336 0 0,0 1 1 0 0,0-1-1 0 0,1 0 0 0 0,0 1 1 0 0,0-1-1 0 0,0 0 1 0 0,0 0-1 0 0,1 0 0 0 0,0 0 1 0 0,0 0-1 0 0,0 0 0 0 0,1 0 1 0 0,0-1-1 0 0,0 1 0 0 0,0-1 1 0 0,0 0-1 0 0,0 1 0 0 0,1-2 1 0 0,0 1-1 0 0,0 0 0 0 0,0-1 1 0 0,0 0-1 0 0,1 0 0 0 0,-1 0 1 0 0,1 0-1 0 0,0-1 0 0 0,0 0 1 0 0,0 0-1 0 0,0 0 0 0 0,2 0-12 0 0,1-2 146 0 0,-1-1 1 0 0,1 0-1 0 0,-1 0 0 0 0,0-1 0 0 0,0 0 0 0 0,0-1 0 0 0,0 1 1 0 0,0-1-1 0 0,0-1 0 0 0,0 1 0 0 0,-1-1 0 0 0,0 0 1 0 0,0-1-1 0 0,0 1 0 0 0,0-1 0 0 0,-1 0 0 0 0,0-1 0 0 0,0 1 1 0 0,0-1-1 0 0,-1 0 0 0 0,1 0 0 0 0,-2-1 0 0 0,1 1 0 0 0,-1-1 1 0 0,2-5-147 0 0,35-43-2660 0 0,-37 51 1083 0 0,2-3-5684 0 0,1 4-4044 0 0</inkml:trace>
  <inkml:trace contextRef="#ctx0" brushRef="#br0" timeOffset="718.592">1081 368 8890 0 0,'0'0'4090'0'0,"0"0"-2315"0"0,0 0-773 0 0,0 0-115 0 0,0 0-63 0 0,0 0-132 0 0,0 0-275 0 0,0 0-155 0 0,0 0-112 0 0,0 0-55 0 0,0 0-43 0 0,0 0-24 0 0,0 0-7 0 0,-22 27-10 0 0,-64 84-4 0 0,59-58-7 0 0,27-45-2 0 0,0-4 3 0 0,0 0-1 0 0,0 1 0 0 0,0-1 0 0 0,0 0 0 0 0,1 0 1 0 0,-1 0-1 0 0,1 0 0 0 0,0 0 0 0 0,0 0 0 0 0,0 0 1 0 0,1 0-1 0 0,0 0 0 0 0,-1-1 0 0 0,1 1 0 0 0,1 0 0 0 0,-1-1 1 0 0,0 0-1 0 0,1 1 0 0 0,0-1 0 0 0,0 0 0 0 0,0-1 1 0 0,0 1-1 0 0,0 0 0 0 0,0-1 0 0 0,1 1 0 0 0,-1-1 1 0 0,1 0-1 0 0,0 0 0 0 0,-1-1 0 0 0,1 1 0 0 0,0-1 1 0 0,0 0-1 0 0,0 0 0 0 0,0 0 0 0 0,3 0 0 0 0,12 3-246 0 0,0-2 0 0 0,1 0-1 0 0,-1-1 1 0 0,0 0 0 0 0,1-2 0 0 0,-1-1 0 0 0,0 0-1 0 0,14-4 247 0 0,-9-5-3519 0 0,-10 1-2830 0 0,-9 6-1021 0 0</inkml:trace>
  <inkml:trace contextRef="#ctx0" brushRef="#br0" timeOffset="1088.745">1388 670 24 0 0,'0'0'3130'0'0,"0"0"-577"0"0,0 0-292 0 0,0 0-63 0 0,0 0-120 0 0,0 0-228 0 0,0 0-315 0 0,0 0-362 0 0,0 0-331 0 0,0 0-239 0 0,0 0-145 0 0,32-29-96 0 0,95-92-28 0 0,-86 68 126 0 0,-40 43-326 0 0,0 8-118 0 0,1 0 1 0 0,-1 0-1 0 0,0 0 0 0 0,0 0 1 0 0,0 0-1 0 0,0-1 0 0 0,0 1 1 0 0,0 0-1 0 0,0-1 0 0 0,-1 1 1 0 0,0-1-1 0 0,1 1 0 0 0,-1 0 1 0 0,0-1-1 0 0,0 1 0 0 0,0-1 1 0 0,0 1-1 0 0,-1-1 0 0 0,1 1 1 0 0,-1-1-1 0 0,1 1 0 0 0,-1 0 1 0 0,0-1-1 0 0,0 1 0 0 0,0 0 1 0 0,0 0-1 0 0,0 0 0 0 0,-1 0 1 0 0,1 0-1 0 0,-1 0 0 0 0,1 0 1 0 0,-1 0-1 0 0,0 0 0 0 0,0 1 1 0 0,1-1-1 0 0,-1 1 0 0 0,0-1 1 0 0,-1 1-1 0 0,1 0 0 0 0,0 0 1 0 0,0 0-1 0 0,0 0 0 0 0,-1 0 1 0 0,1 0-1 0 0,0 0 0 0 0,-1 1 1 0 0,1 0-1 0 0,-1-1 0 0 0,1 1 1 0 0,-1 0-1 0 0,1 0 0 0 0,-1 0 1 0 0,0 0-18 0 0,-7 6-67 0 0,0 0 0 0 0,1 1-1 0 0,0 0 1 0 0,0 0-1 0 0,1 0 1 0 0,0 1 0 0 0,0 1-1 0 0,1-1 1 0 0,0 1-1 0 0,0 1 1 0 0,1-1 0 0 0,1 1-1 0 0,-1 0 1 0 0,1 1 68 0 0,-1 2-57 0 0,0 0 1 0 0,0 1 0 0 0,2 0-1 0 0,-1 0 1 0 0,2 0-1 0 0,0 0 1 0 0,0 0-1 0 0,2 1 1 0 0,0-1-1 0 0,0 1 1 0 0,1 0-1 0 0,1-1 57 0 0,0-10-4 0 0,0 0 1 0 0,0 0-1 0 0,1 0 0 0 0,-1 0 0 0 0,1-1 0 0 0,0 1 0 0 0,0 0 0 0 0,0-1 0 0 0,0 0 0 0 0,0 1 0 0 0,1-1 0 0 0,0 0 0 0 0,-1 0 0 0 0,1 0 0 0 0,1-1 0 0 0,-1 1 0 0 0,0-1 0 0 0,0 0 0 0 0,1 0 0 0 0,-1 0 0 0 0,1 0 0 0 0,0 0 0 0 0,0-1 0 0 0,0 0 0 0 0,-1 0 0 0 0,3 1 4 0 0,108 12 175 0 0,19-28-175 0 0,-49-15-3376 0 0,-62 18-2200 0 0,-6 6-4769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10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357 295 0 0 0,'0'0'1300'0'0,"0"0"223"0"0,11-6-26 0 0,32-19-112 0 0,-39 9 3291 0 0,-33 7-2273 0 0,28 9-2242 0 0,-133-3 3291 0 0,120 5-3422 0 0,-1 0-1 0 0,1 0 1 0 0,-1 2 0 0 0,1 0-1 0 0,0 0 1 0 0,0 1 0 0 0,1 1-1 0 0,-4 2-29 0 0,-48 36-61 0 0,44-18-86 0 0,9 18-330 0 0,50-29 537 0 0,105-8 97 0 0,-141-7-150 0 0,-1-1 0 0 0,1 1 0 0 0,-1-1 0 0 0,1 1-1 0 0,0 0 1 0 0,-1-1 0 0 0,1 1 0 0 0,-1 0 0 0 0,1 0 0 0 0,0 0 0 0 0,-1 1-1 0 0,1-1 1 0 0,-1 0 0 0 0,1 0 0 0 0,0 1 0 0 0,-1-1 0 0 0,1 1 0 0 0,-1 0-1 0 0,1-1 1 0 0,-1 1 0 0 0,0 0 0 0 0,1 0 0 0 0,-1 0 0 0 0,0 0 0 0 0,1 0 0 0 0,-1 0-1 0 0,0 0 1 0 0,0 0 0 0 0,0 0 0 0 0,0 1 0 0 0,0-1 0 0 0,0 0 0 0 0,-1 1-1 0 0,1-1 1 0 0,0 1 0 0 0,-1-1 0 0 0,1 1 0 0 0,-1-1 0 0 0,1 1 0 0 0,-1 0-1 0 0,0-1 1 0 0,1 1 0 0 0,-1-1 0 0 0,0 1 0 0 0,0 0 0 0 0,0-1 0 0 0,0 1 0 0 0,-1-1-1 0 0,1 1 1 0 0,0 0 0 0 0,-1-1 0 0 0,1 1 0 0 0,-1-1 0 0 0,0 1 0 0 0,0 0-7 0 0,-70 63 217 0 0,53-52-193 0 0,-2 1-11 0 0,1-2-2 0 0,1 1 0 0 0,0 1 1 0 0,1 1-1 0 0,1 0 0 0 0,0 2 0 0 0,-6 8-11 0 0,20-22-3 0 0,0 0 1 0 0,1 1 0 0 0,-1-1-1 0 0,0 1 1 0 0,1-1-1 0 0,0 1 1 0 0,0 0-1 0 0,0-1 1 0 0,0 1-1 0 0,0 0 1 0 0,1 0-1 0 0,0 0 1 0 0,0-1-1 0 0,0 1 1 0 0,0 0-1 0 0,0 0 1 0 0,1 0-1 0 0,0 0 1 0 0,0-1 0 0 0,0 1-1 0 0,0 0 1 0 0,0-1-1 0 0,1 1 1 0 0,0-1-1 0 0,0 1 1 0 0,0-1-1 0 0,0 0 1 0 0,0 0-1 0 0,0 0 1 0 0,1 0-1 0 0,0 0 1 0 0,-1-1-1 0 0,1 1 1 0 0,2 0 2 0 0,44 37 39 0 0,-35-33-17 0 0,-1-2 1 0 0,1 1-1 0 0,0-2 1 0 0,0 0-1 0 0,0 0 1 0 0,0-2-1 0 0,1 1 1 0 0,-1-2-1 0 0,1 0 1 0 0,9-1-23 0 0,14-27-2036 0 0,-14-48-9282 0 0,-22 59 8234 0 0,0 2 2477 0 0</inkml:trace>
  <inkml:trace contextRef="#ctx0" brushRef="#br0" timeOffset="283.613">103 0 0 0 0,'0'0'293'0'0,"0"0"1178"0"0,0 0 422 0 0,0 0-26 0 0,0 0-141 0 0,0 0-126 0 0,9 37-181 0 0,29 118-214 0 0,-17-70-237 0 0,-3 2-1 0 0,-4 0 0 0 0,-4 0 0 0 0,-1 89-967 0 0,5 200-1296 0 0,-12-351-833 0 0,5-9-4537 0 0,-5-12 1414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59:55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1494 217 2224 0 0,'0'0'2440'0'0,"0"0"-448"0"0,0 0-31 0 0,0 0 214 0 0,0 0-35 0 0,0 0-274 0 0,0 0-415 0 0,0 0-348 0 0,0 0-232 0 0,35-4-171 0 0,111-15-120 0 0,62-17 807 0 0,-67 11-2805 0 0,-123 21-1321 0 0,-16 4-1296 0 0,-1 0-3448 0 0,-1 0 7370 0 0,0 0-4989 0 0</inkml:trace>
  <inkml:trace contextRef="#ctx0" brushRef="#br0" timeOffset="253.778">1529 453 9002 0 0,'0'0'1864'0'0,"0"0"-399"0"0,0 0-25 0 0,0 0-104 0 0,0 0-88 0 0,0 0-239 0 0,0 0-297 0 0,207 7-208 0 0,-169-14-192 0 0,8-1-152 0 0,0 1-160 0 0,-2-4-272 0 0,1 0-384 0 0,-1 4-736 0 0,-9-4-1497 0 0,-6 3-2808 0 0,-12 1-2449 0 0</inkml:trace>
  <inkml:trace contextRef="#ctx0" brushRef="#br0" timeOffset="-31505.312">386 29 232 0 0,'0'0'1844'0'0,"0"0"-634"0"0,0 0-451 0 0,0 0-98 0 0,0 0 124 0 0,0 0 176 0 0,0 0 97 0 0,0 0-69 0 0,0 0-199 0 0,0 0-200 0 0,0 0-145 0 0,-15-5-53 0 0,-50-14 5 0 0,60 17-251 0 0,-1 1-1 0 0,0 0 1 0 0,0 1-1 0 0,0-1 1 0 0,1 1-1 0 0,-1 1 1 0 0,0-1-1 0 0,0 1 1 0 0,1-1-1 0 0,-1 2 1 0 0,0-1-1 0 0,1 1 1 0 0,-1 0-1 0 0,1 0 1 0 0,-1 0-1 0 0,1 1 1 0 0,0-1-1 0 0,0 2 1 0 0,0-1-1 0 0,1 0 1 0 0,-1 1-1 0 0,1 0 1 0 0,-4 4-146 0 0,-7 3 231 0 0,3-2-166 0 0,-1 1 0 0 0,1 0 0 0 0,0 1 0 0 0,1 0 0 0 0,1 1 0 0 0,0 0 0 0 0,0 1 0 0 0,1 0 0 0 0,1 0 0 0 0,0 1 0 0 0,1 0 0 0 0,0 0 1 0 0,1 1-1 0 0,1 0 0 0 0,0 0 0 0 0,1 1 0 0 0,1-1 0 0 0,0 1 0 0 0,1-1 0 0 0,1 1 0 0 0,0 3-65 0 0,2-15 41 0 0,0-1 0 0 0,-1 0 0 0 0,1 0 0 0 0,1 0 0 0 0,-1 0 0 0 0,0 0 0 0 0,1 0 0 0 0,-1 0 0 0 0,1 0-1 0 0,0-1 1 0 0,0 1 0 0 0,0-1 0 0 0,0 1 0 0 0,1-1 0 0 0,-1 0 0 0 0,1 1 0 0 0,-1-1 0 0 0,1-1 0 0 0,0 1 0 0 0,0 0 0 0 0,0-1 0 0 0,0 1 0 0 0,0-1 0 0 0,0 0 0 0 0,0 0 0 0 0,0 0 0 0 0,0 0 0 0 0,1-1 0 0 0,-1 0 0 0 0,0 1 0 0 0,3-1-41 0 0,2 1 119 0 0,-1-1 0 0 0,1 0 0 0 0,0 0 0 0 0,0-1 0 0 0,-1 0 0 0 0,1 0 0 0 0,0 0 0 0 0,-1-1 0 0 0,1-1 1 0 0,-1 1-1 0 0,0-1 0 0 0,0 0 0 0 0,3-2-119 0 0,20-18 221 0 0,-2-2 1 0 0,-1 0-1 0 0,-1-2 1 0 0,-1-1-1 0 0,-2-1 1 0 0,-1-1-1 0 0,-1 0 1 0 0,-1-2-1 0 0,13-30-221 0 0,-1-4 263 0 0,-32 65-252 0 0,0 1-43 0 0,0 6-166 0 0,-1 49 76 0 0,-1-25 30 0 0,1-1 0 0 0,2 0 0 0 0,1 1 1 0 0,1-1-1 0 0,2 0 0 0 0,0-1 0 0 0,2 1 0 0 0,2 0 92 0 0,27 37-2666 0 0,-20-48-936 0 0,3-5-3633 0 0,-11-9 683 0 0</inkml:trace>
  <inkml:trace contextRef="#ctx0" brushRef="#br0" timeOffset="-679.17">951 258 7234 0 0,'0'0'1695'0'0,"0"0"-332"0"0,0 0-69 0 0,0 0 184 0 0,0 0 126 0 0,0 0-158 0 0,0 0-359 0 0,0 0-388 0 0,0 0-320 0 0,0 0-191 0 0,0 0-99 0 0,-1 6-12 0 0,-88 212 627 0 0,60-104-820 0 0,30-112 159 0 0,0 1 0 0 0,1 0 0 0 0,-1-1-1 0 0,1 1 1 0 0,0-1 0 0 0,0 1 0 0 0,0-1-1 0 0,0 0 1 0 0,0 0 0 0 0,0 0-1 0 0,1 0 1 0 0,-1 0 0 0 0,1-1 0 0 0,-1 1-1 0 0,1-1 1 0 0,0 0 0 0 0,-1 1 0 0 0,1-1-1 0 0,0 0 1 0 0,0-1 0 0 0,0 1-1 0 0,0 0 1 0 0,0-1 0 0 0,0 0 0 0 0,0 0-1 0 0,3 0-42 0 0,3 2 57 0 0,1 0-1 0 0,0-1 0 0 0,-1 0 1 0 0,1-1-1 0 0,0 0 0 0 0,0-1 1 0 0,-1 0-1 0 0,1 0 0 0 0,0-1 1 0 0,-1-1-1 0 0,1 1 0 0 0,-1-2 0 0 0,9-3-56 0 0,-8 2-226 0 0,3-6-2985 0 0,-11 4-1810 0 0,-2-2-3477 0 0,0 8 4390 0 0</inkml:trace>
  <inkml:trace contextRef="#ctx0" brushRef="#br0" timeOffset="-416.173">699 427 4457 0 0,'0'0'1971'0'0,"0"0"-417"0"0,0 0-257 0 0,0 0 36 0 0,0 0 106 0 0,0 0-46 0 0,0 0-199 0 0,0 0-229 0 0,0 0-221 0 0,0 0-150 0 0,0 0-94 0 0,0 0-68 0 0,22 2-72 0 0,103 7 43 0 0,-110-9-686 0 0,52-2-1292 0 0,-25-7-8013 0 0,-33 5 2398 0 0</inkml:trace>
  <inkml:trace contextRef="#ctx0" brushRef="#br0" timeOffset="4405.282">1244 618 0 0 0,'0'0'641'0'0,"0"0"416"0"0,0 0 246 0 0,0 0 241 0 0,0 0 119 0 0,0 0-137 0 0,0 0-331 0 0,0 0-363 0 0,0 0-247 0 0,0 0-98 0 0,0 0 20 0 0,0 0 54 0 0,0 0 51 0 0,0 4 3479 0 0,-4 15-3077 0 0,-2 2-800 0 0,0 1 0 0 0,1 0-1 0 0,1 0 1 0 0,1 0-1 0 0,1 0 1 0 0,1 0-1 0 0,1 12-213 0 0,0-32-10 0 0,0 0 1 0 0,1-1-1 0 0,-1 1 0 0 0,1 0 0 0 0,0-1 0 0 0,-1 1 0 0 0,1-1 0 0 0,0 1 0 0 0,0-1 0 0 0,0 1 0 0 0,0-1 0 0 0,0 0 0 0 0,0 1 0 0 0,1-1 1 0 0,-1 0-1 0 0,0 0 0 0 0,1 0 0 0 0,-1 0 0 0 0,1 0 0 0 0,-1 0 0 0 0,1 0 0 0 0,-1-1 0 0 0,1 1 0 0 0,-1 0 0 0 0,1-1 0 0 0,0 0 0 0 0,-1 1 1 0 0,1-1-1 0 0,0 0 0 0 0,0 0 0 0 0,-1 1 0 0 0,1-1 0 0 0,0-1 0 0 0,-1 1 0 0 0,1 0 0 0 0,0 0 0 0 0,0-1 0 0 0,-1 1 0 0 0,1-1 0 0 0,-1 1 1 0 0,1-1-1 0 0,0 0 0 0 0,-1 1 0 0 0,1-1 0 0 0,-1 0 0 0 0,0 0 0 0 0,1 0 0 0 0,-1 0 0 0 0,0-1 0 0 0,1 1 0 0 0,-1 0 0 0 0,0 0 0 0 0,0-1 1 0 0,0 1-1 0 0,0-1 0 0 0,0 1 0 0 0,-1-1 0 0 0,1 1 0 0 0,0-2 10 0 0,18-39-4624 0 0,-15 12-4742 0 0,-4 22 4828 0 0</inkml:trace>
  <inkml:trace contextRef="#ctx0" brushRef="#br0" timeOffset="4656.626">1207 350 1912 0 0,'0'0'1199'0'0,"0"0"20"0"0,0 0 283 0 0,0 0 346 0 0,0 0 173 0 0,0 0-221 0 0,0 0-426 0 0,0 0-417 0 0,0 0-297 0 0,0 0-161 0 0,0 0-111 0 0,0 0-62 0 0,-2 14-61 0 0,-6 43-54 0 0,8-56-233 0 0,0 0 0 0 0,0 0 0 0 0,0 0 0 0 0,0 0 0 0 0,1-1 0 0 0,-1 1 0 0 0,0 0 0 0 0,0 0 0 0 0,1 0 0 0 0,-1 0 0 0 0,0 0 0 0 0,1 0 0 0 0,-1 0 0 0 0,1-1 0 0 0,-1 1 0 0 0,1 0 0 0 0,0 0 0 0 0,-1-1 0 0 0,1 1 0 0 0,0 0 0 0 0,-1-1 0 0 0,1 1 0 0 0,0-1 0 0 0,0 1 0 0 0,-1-1 0 0 0,1 1 0 0 0,0-1 0 0 0,0 0 0 0 0,0 1 0 0 0,0-1 0 0 0,0 0 0 0 0,0 1 0 0 0,0-1 0 0 0,0 0 0 0 0,0 0 0 0 0,-1 0 0 0 0,1 0 0 0 0,0 0 0 0 0,0 0 0 0 0,0 0 0 0 0,0-1 0 0 0,0 1 0 0 0,0 0 0 0 0,0 0 0 0 0,0-1 0 0 0,0 1 0 0 0,0 0 0 0 0,-1-1 0 0 0,2 0 22 0 0,17-21-7673 0 0,-18 20 6078 0 0,3-5-4240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582 1 0 0 0,'0'0'1496'0'0,"0"0"355"0"0,0 0 62 0 0,0 0-194 0 0,0 0-259 0 0,0 0-197 0 0,0 0-89 0 0,0 0-34 0 0,0 0 5 0 0,3 5-50 0 0,-1-1-892 0 0,0 0 0 0 0,0 0 0 0 0,-1 0 0 0 0,0 0 0 0 0,1 1-1 0 0,-1-1 1 0 0,0 0 0 0 0,-1 1 0 0 0,1-1 0 0 0,-1 0 0 0 0,0 1 0 0 0,0-1-1 0 0,0 1 1 0 0,-1-1 0 0 0,0 0 0 0 0,0 1 0 0 0,0-1 0 0 0,0 0 0 0 0,-1 2-203 0 0,-8 20 246 0 0,-1 0 1 0 0,-1-2 0 0 0,0 1-1 0 0,-3-2 1 0 0,0 1 0 0 0,-1-2 0 0 0,-1 0-1 0 0,-12 11-246 0 0,4-6-47 0 0,-1-1-1 0 0,-1-2 0 0 0,-1 0 0 0 0,-1-2 1 0 0,-1-1-1 0 0,-1-2 0 0 0,0-1 0 0 0,-2-1 1 0 0,0-2-1 0 0,-12 3 48 0 0,42-16-42 0 0,0 0 0 0 0,0-1 1 0 0,0 0-1 0 0,0 1 0 0 0,0-1 0 0 0,0-1 1 0 0,0 1-1 0 0,-1 0 0 0 0,1-1 0 0 0,0 1 0 0 0,-1-1 1 0 0,1 0-1 0 0,0 0 0 0 0,-1 0 0 0 0,1-1 1 0 0,0 1-1 0 0,-1-1 0 0 0,1 0 0 0 0,0 0 1 0 0,0 0-1 0 0,0 0 0 0 0,0-1 0 0 0,0 1 1 0 0,0-1-1 0 0,0 1 0 0 0,0-1 0 0 0,1 0 0 0 0,-1 0 1 0 0,1-1-1 0 0,-1 1 0 0 0,1 0 0 0 0,0-1 1 0 0,0 0-1 0 0,0 1 0 0 0,0-1 0 0 0,0 0 1 0 0,1 0-1 0 0,-1 0 0 0 0,1 0 0 0 0,0 0 1 0 0,-1-2 40 0 0,1-13-16 0 0,0 0-1 0 0,2 0 0 0 0,0 0 0 0 0,1 0 0 0 0,1 0 0 0 0,0 0 0 0 0,2 1 0 0 0,0 0 0 0 0,0-1 0 0 0,2 2 0 0 0,0-1 1 0 0,1 1-1 0 0,1 0 0 0 0,9-13 18 0 0,-17 26 39 0 0,0 0 1 0 0,0 0 0 0 0,0 0-1 0 0,1 0 1 0 0,-1 0-1 0 0,1 0 1 0 0,0 0 0 0 0,0 0-1 0 0,0 1 1 0 0,0-1 0 0 0,0 1-1 0 0,1-1 1 0 0,-1 1-1 0 0,1 0 1 0 0,-1 0 0 0 0,1 0-1 0 0,0 0 1 0 0,0 1 0 0 0,0-1-1 0 0,0 1 1 0 0,0-1-1 0 0,0 1 1 0 0,0 0 0 0 0,1 0-1 0 0,-1 1 1 0 0,0-1-1 0 0,0 1 1 0 0,1-1 0 0 0,-1 1-1 0 0,0 0 1 0 0,1 1 0 0 0,-1-1-1 0 0,0 0 1 0 0,1 1-1 0 0,-1 0 1 0 0,0 0 0 0 0,0 0-1 0 0,0 0 1 0 0,1 0-1 0 0,-1 0 1 0 0,2 3-40 0 0,57 61 819 0 0,-40-40-488 0 0,0-1 0 0 0,2 0-1 0 0,1-2 1 0 0,0-1 0 0 0,2-1-1 0 0,26 15-330 0 0,175 62 810 0 0,-188-91-1646 0 0,-26-5-3162 0 0,-1-1-5395 0 0,-9 0 739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 7586 0 0,'0'0'1368'0'0,"0"0"-504"0"0,0 0-37 0 0,0 0 300 0 0,0 0 300 0 0,0 0 49 0 0,0 0-277 0 0,0 0-372 0 0,0 0-319 0 0,0 0-209 0 0,0 0-113 0 0,0 0-76 0 0,0 0-48 0 0,-7 32-18 0 0,-22 101-26 0 0,22-59-381 0 0,16-60-2409 0 0,-1-16-8666 0 0,-6 1 8083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4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1 9450 0 0,'0'0'2171'0'0,"0"0"-340"0"0,0 0-84 0 0,0 0-14 0 0,0 0-41 0 0,0 0-222 0 0,0 0-398 0 0,0 0-307 0 0,0 0-234 0 0,0 0-145 0 0,0 0-85 0 0,0 0-53 0 0,-24 32-20 0 0,24-32-210 0 0,-7 3-1740 0 0,5-5-3142 0 0,4-2-3738 0 0,-1 1 147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02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30 0 0 0,'0'0'307'0'0,"0"0"889"0"0,0 0 208 0 0,0 0 233 0 0,0 0 283 0 0,0 0 215 0 0,0 0-92 0 0,0 0-349 0 0,0 0-424 0 0,0 0-354 0 0,0 0-211 0 0,0 0-105 0 0,-7 3-46 0 0,6-3-543 0 0,-1 1 57 0 0,1 0-1 0 0,-1-1 1 0 0,0 1-1 0 0,0 0 1 0 0,1 0-1 0 0,-1 0 1 0 0,1 0-1 0 0,-1 1 1 0 0,1-1-1 0 0,0 0 1 0 0,-1 1 0 0 0,1-1-1 0 0,0 1 1 0 0,0-1-1 0 0,0 1 1 0 0,0-1-1 0 0,0 1 1 0 0,0 0-1 0 0,0 0 1 0 0,1-1-1 0 0,-1 1 1 0 0,0 0-1 0 0,1 0 1 0 0,0 0-1 0 0,-1 0 1 0 0,1-1-1 0 0,0 1 1 0 0,0 0-1 0 0,0 0 1 0 0,0 0-1 0 0,1 1-67 0 0,6 147 2213 0 0,-26 45-1873 0 0,-32-18-215 0 0,45-162-20 0 0,3-20 376 0 0,7-36-455 0 0,1 0 0 0 0,2 0 1 0 0,2 0-1 0 0,1 1 0 0 0,3 1 1 0 0,1 0-1 0 0,1 0 1 0 0,3 1-1 0 0,1 1 0 0 0,1 1 1 0 0,2 1-1 0 0,2 1 0 0 0,18-20-26 0 0,35 3-37 0 0,-76 50 35 0 0,0 1-1 0 0,-1-1 1 0 0,1 0 0 0 0,0 1-1 0 0,0-1 1 0 0,0 1-1 0 0,0-1 1 0 0,0 1 0 0 0,0-1-1 0 0,0 1 1 0 0,0 0 0 0 0,0-1-1 0 0,0 1 1 0 0,0 0-1 0 0,0 0 1 0 0,0 0 0 0 0,0 0-1 0 0,0 0 1 0 0,0 0 0 0 0,0 0-1 0 0,0 0 1 0 0,0 0 0 0 0,0 1-1 0 0,0-1 1 0 0,0 0-1 0 0,0 1 1 0 0,0-1 0 0 0,0 0-1 0 0,0 1 1 0 0,0-1 0 0 0,0 1-1 0 0,0 0 1 0 0,-1-1-1 0 0,1 1 1 0 0,0 0 0 0 0,0-1-1 0 0,-1 1 1 0 0,1 0 0 0 0,0 0-1 0 0,-1 0 1 0 0,1 0-1 0 0,-1 0 1 0 0,1-1 0 0 0,-1 1-1 0 0,1 0 1 0 0,-1 0 0 0 0,0 0-1 0 0,1 0 1 0 0,-1 0-1 0 0,0 0 1 0 0,0 1 0 0 0,0-1-1 0 0,0 0 1 0 0,0 0 2 0 0,-20 150 32 0 0,17-139-125 0 0,-3 30-536 0 0,20-18-2903 0 0,10-8-8091 0 0,-18-14 5542 0 0</inkml:trace>
  <inkml:trace contextRef="#ctx0" brushRef="#br0" timeOffset="285.533">580 475 1488 0 0,'0'0'1451'0'0,"0"0"-240"0"0,0 0 160 0 0,0 0 408 0 0,0 0 283 0 0,0 0-7 0 0,0 0-309 0 0,0 0-431 0 0,0 0-335 0 0,0 0-245 0 0,0 0-162 0 0,0 0-102 0 0,0 0-123 0 0,-6 33-108 0 0,-19 99-74 0 0,19-62-20 0 0,6-65 782 0 0,3-6-15808 0 0,-2-2 10695 0 0</inkml:trace>
  <inkml:trace contextRef="#ctx0" brushRef="#br0" timeOffset="535.94">725 140 3393 0 0,'0'0'1567'0'0,"0"0"-275"0"0,0 0 27 0 0,0 0 135 0 0,0 0 58 0 0,0 0-148 0 0,0 0-325 0 0,0 0-321 0 0,0 0-242 0 0,0 0-140 0 0,0 0-84 0 0,0 0-55 0 0,0 0-34 0 0,-11 7-44 0 0,-33 20-25 0 0,40-24-5290 0 0,18-10-595 0 0,-14 7 4810 0 0,3-1-2346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11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259 534 0 0 0,'0'0'669'0'0,"0"0"176"0"0,12-3 19 0 0,106-37 4017 0 0,-30 3 1666 0 0,-92 32-1599 0 0,-44-5-4381 0 0,14 11-518 0 0,-1 2-1 0 0,0 2 0 0 0,1 1 1 0 0,0 2-1 0 0,0 1 0 0 0,1 2 0 0 0,0 1 1 0 0,1 2-1 0 0,0 1 0 0 0,-3 4-48 0 0,32-19-10 0 0,1 1 0 0 0,0 0 0 0 0,0 0 0 0 0,0 0-1 0 0,0 0 1 0 0,0 0 0 0 0,1 0 0 0 0,-1 0 0 0 0,0 1 0 0 0,0-1 0 0 0,1 1-1 0 0,-1-1 1 0 0,1 1 0 0 0,-1 0 0 0 0,1-1 0 0 0,0 1 0 0 0,0 0-1 0 0,0 0 1 0 0,0 0 0 0 0,0 0 0 0 0,0 0 0 0 0,0 0 0 0 0,1 0 0 0 0,-1 1-1 0 0,1-1 1 0 0,-1 0 0 0 0,1 0 0 0 0,0 0 0 0 0,0 1 0 0 0,0-1 0 0 0,0 2 9 0 0,61 26 15 0 0,-51-27 7 0 0,192 34 183 0 0,-200-36-196 0 0,-1 0 0 0 0,1 0 0 0 0,-1 0 0 0 0,0 0 0 0 0,1 0-1 0 0,-1 0 1 0 0,0 1 0 0 0,0-1 0 0 0,0 0 0 0 0,0 1 0 0 0,0-1 0 0 0,0 1 0 0 0,0 0-1 0 0,0-1 1 0 0,-1 1 0 0 0,1-1 0 0 0,-1 1 0 0 0,1 0 0 0 0,-1 0 0 0 0,0-1 0 0 0,1 1-1 0 0,-1 0 1 0 0,0 0 0 0 0,0-1 0 0 0,0 1 0 0 0,-1 0 0 0 0,1 0 0 0 0,0-1 0 0 0,-1 1-1 0 0,1 0 1 0 0,-1-1 0 0 0,1 1 0 0 0,-1 0 0 0 0,0-1 0 0 0,1 1 0 0 0,-1-1 0 0 0,0 1-1 0 0,0-1 1 0 0,0 1 0 0 0,-1-1 0 0 0,1 0 0 0 0,0 0 0 0 0,0 1 0 0 0,-1-1-1 0 0,1 0 1 0 0,-1 0 0 0 0,1 0 0 0 0,-1 0 0 0 0,1-1 0 0 0,-1 1 0 0 0,1 0 0 0 0,-1-1-8 0 0,-148 99 246 0 0,122-82-214 0 0,22-15-28 0 0,-1 1 0 0 0,1 0-1 0 0,0 0 1 0 0,0 1 0 0 0,0 0-1 0 0,0 0 1 0 0,1 0 0 0 0,0 1-1 0 0,-1-1 1 0 0,1 1 0 0 0,1 1 0 0 0,-1-1-1 0 0,1 1 1 0 0,0-1 0 0 0,0 1-1 0 0,1 0 1 0 0,0 1 0 0 0,0-1 0 0 0,0 1-1 0 0,1-1 1 0 0,0 1 0 0 0,0 1-4 0 0,4-4 4 0 0,-1 0-1 0 0,1 0 1 0 0,1-1 0 0 0,-1 1 0 0 0,0-1 0 0 0,1 0 0 0 0,0 1-1 0 0,0-1 1 0 0,0-1 0 0 0,0 1 0 0 0,0 0 0 0 0,1-1 0 0 0,-1 1-1 0 0,1-1 1 0 0,0 0 0 0 0,-1 0 0 0 0,1-1 0 0 0,0 1 0 0 0,0-1-1 0 0,0 0 1 0 0,0 0 0 0 0,0 0 0 0 0,1 0 0 0 0,0-1-4 0 0,153 12-16 0 0,-114-13-283 0 0,27-22-3681 0 0,-53 6-839 0 0,-6-5-3344 0 0,-9 11 4850 0 0</inkml:trace>
  <inkml:trace contextRef="#ctx0" brushRef="#br0" timeOffset="298.372">207 0 4169 0 0,'0'0'1472'0'0,"0"0"-324"0"0,0 0-199 0 0,0 0 84 0 0,0 0 309 0 0,0 0 317 0 0,0 0 72 0 0,0 0-148 0 0,0 0-268 0 0,0 0-328 0 0,0 0-279 0 0,0 0-168 0 0,-5 37-65 0 0,-15 119-35 0 0,16 36 561 0 0,4-77-747 0 0,-13 364-336 0 0,6-391-1774 0 0,3 0 0 0 0,6 71 1856 0 0,13-82-4057 0 0,2-29-4341 0 0,-13-36 3841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22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41 498 0 0 0,'0'0'1074'0'0,"0"0"278"0"0,0 0-52 0 0,0 0-372 0 0,0 0-490 0 0,0 0-352 0 0,0 0-110 0 0,7 8 594 0 0,60 282 3299 0 0,-40-139-3229 0 0,-26-151-603 0 0,-1 1 1 0 0,0-1-1 0 0,0 1 0 0 0,1-1 1 0 0,-1 1-1 0 0,0-1 0 0 0,0 1 1 0 0,0-1-1 0 0,0 1 1 0 0,1-1-1 0 0,-1 1 0 0 0,0-1 1 0 0,0 1-1 0 0,0-1 0 0 0,0 1 1 0 0,0-1-1 0 0,-1 1 0 0 0,1-1 1 0 0,0 1-1 0 0,0-1 1 0 0,0 1-1 0 0,0-1 0 0 0,0 1 1 0 0,-1-1-1 0 0,1 1 0 0 0,0-1 1 0 0,0 1-1 0 0,-1-1 0 0 0,1 0 1 0 0,0 1-1 0 0,-1-1 1 0 0,1 0-1 0 0,-1 1 0 0 0,1-1 1 0 0,0 0-1 0 0,-1 1 0 0 0,1-1 1 0 0,-1 0-1 0 0,1 1 0 0 0,-1-1 1 0 0,1 0-1 0 0,-1 0 1 0 0,1 0-1 0 0,-1 0 0 0 0,1 0 1 0 0,-1 1-1 0 0,1-1 0 0 0,-1 0 1 0 0,1 0-1 0 0,-1 0 1 0 0,1 0-1 0 0,-1 0 0 0 0,1 0 1 0 0,-1-1-38 0 0,1 1 210 0 0,-8-19 661 0 0,5-12-685 0 0,0-1 0 0 0,2 1 0 0 0,2-1-1 0 0,0 0 1 0 0,2 1 0 0 0,2-1 0 0 0,1 1 0 0 0,1 0 0 0 0,6-13-186 0 0,1 2 215 0 0,1 1 1 0 0,3 1 0 0 0,1 0 0 0 0,2 2-1 0 0,5-6-215 0 0,-24 40 37 0 0,0 0-1 0 0,0 1 0 0 0,0 0 1 0 0,0-1-1 0 0,1 1 0 0 0,0 0 1 0 0,-1 0-1 0 0,1 0 0 0 0,0 0 1 0 0,0 0-1 0 0,1 1 0 0 0,-1 0 1 0 0,1-1-1 0 0,-1 1 0 0 0,1 1 1 0 0,-1-1-1 0 0,1 0 0 0 0,0 1 1 0 0,0 0-1 0 0,0 0 0 0 0,0 0 1 0 0,0 0-1 0 0,0 1 0 0 0,0-1 1 0 0,2 1-37 0 0,-1 3 21 0 0,-1 1 1 0 0,0 0-1 0 0,0 0 1 0 0,-1 0-1 0 0,1 0 1 0 0,-1 0-1 0 0,0 1 1 0 0,0-1-1 0 0,0 1 1 0 0,0 0-1 0 0,-1 0 1 0 0,0 0-1 0 0,0 0 1 0 0,0 1-22 0 0,-1-3 8 0 0,16 56 130 0 0,-15-35-4003 0 0,-1-22-2368 0 0,0 0 3129 0 0,-1-1-1133 0 0</inkml:trace>
  <inkml:trace contextRef="#ctx0" brushRef="#br0" timeOffset="632.282">1 207 0 0 0,'0'0'1036'0'0,"0"0"846"0"0,0 0 1 0 0,0 0-415 0 0,0 0-358 0 0,0 0-225 0 0,0 0-78 0 0,0 0-27 0 0,0 0-33 0 0,7-7-35 0 0,32-30 546 0 0,39 33 1156 0 0,184-4-647 0 0,-225-2-1347 0 0,-37 10-267 0 0,0 0 87 0 0,0 0 90 0 0,0 0 79 0 0,0 0 21 0 0,0 0-16 0 0,-14-4 399 0 0,-47-14-577 0 0,-51-45-43 0 0,70 27-660 0 0,40 34-1399 0 0,6 5-11577 0 0,-3-1 12896 0 0,4 2-3517 0 0</inkml:trace>
  <inkml:trace contextRef="#ctx0" brushRef="#br0" timeOffset="1934.197">469 951 7009 0 0,'0'0'702'0'0,"0"0"-243"0"0,0 0-44 0 0,0 0 234 0 0,0 0 293 0 0,0 0 114 0 0,0 0-132 0 0,0 0-267 0 0,0 0-286 0 0,0 0-179 0 0,0 0-106 0 0,0 0-41 0 0,0 0-8 0 0,-1 21-11 0 0,-4 112-577 0 0,5-126 67 0 0,0 8-2419 0 0,-3-8-2487 0 0,2-6 1148 0 0</inkml:trace>
  <inkml:trace contextRef="#ctx0" brushRef="#br0" timeOffset="2188.038">544 571 464 0 0,'0'0'1848'0'0,"0"0"-1199"0"0,0 0-1 0 0,0 0 24 0 0,0 0 64 0 0,0 0-16 0 0,0 0-352 0 0,0 0-336 0 0,0 0-320 0 0,0 0-248 0 0,0 0-168 0 0,0 0-328 0 0,0 0-849 0 0,-42 45 185 0 0,42-42 1696 0 0</inkml:trace>
  <inkml:trace contextRef="#ctx0" brushRef="#br0" timeOffset="2430.299">1050 468 0 0 0,'0'0'431'0'0,"0"0"280"0"0,0 0 223 0 0,0 0 269 0 0,0 0 326 0 0,0 0 172 0 0,0 0-52 0 0,0 0-220 0 0,0 0-334 0 0,0 0-283 0 0,0 0-181 0 0,0 0-125 0 0,0 0-86 0 0,-12 32-87 0 0,-41 96-67 0 0,4-23 196 0 0,-18 41-1170 0 0,35-85-2342 0 0,7-25-4457 0 0,18-28 4660 0 0</inkml:trace>
  <inkml:trace contextRef="#ctx0" brushRef="#br0" timeOffset="2696.31">715 501 1568 0 0,'0'0'1170'0'0,"0"0"-474"0"0,0 0-182 0 0,0 0 260 0 0,0 0 477 0 0,0 0 366 0 0,0 0 50 0 0,0 0-176 0 0,0 0-264 0 0,0 0-241 0 0,0 0-133 0 0,0 0-131 0 0,0 0-148 0 0,23 31-139 0 0,72 93-145 0 0,-14-17 122 0 0,-49-71-1034 0 0,71 71 519 0 0,-63-82-4010 0 0,3-10-4335 0 0,-36-14 5487 0 0</inkml:trace>
  <inkml:trace contextRef="#ctx0" brushRef="#br0" timeOffset="3128.875">1639 619 0 0 0,'0'0'1492'0'0,"0"0"-442"0"0,0 0-6 0 0,0 0 170 0 0,0 0 231 0 0,0 0 96 0 0,0 0-157 0 0,0 0-272 0 0,-35 7-276 0 0,-109 22-221 0 0,138-29-555 0 0,0 1 1 0 0,-1 0-1 0 0,1 0 0 0 0,0 0 0 0 0,0 1 1 0 0,1 0-1 0 0,-1 0 0 0 0,0 1 0 0 0,1-1 1 0 0,-1 1-1 0 0,1 1 0 0 0,0-1 0 0 0,0 1 1 0 0,-4 3-61 0 0,-2 3 92 0 0,6-7-113 0 0,0 1 0 0 0,0 0 0 0 0,0 1 0 0 0,1-1-1 0 0,-1 1 1 0 0,1 0 0 0 0,1 0 0 0 0,-1 0-1 0 0,1 0 1 0 0,-1 0 0 0 0,1 1 0 0 0,1 0 0 0 0,-1 0-1 0 0,1-1 1 0 0,0 1 0 0 0,1 1 0 0 0,-1-1-1 0 0,1 0 1 0 0,0 0 0 0 0,1 0 0 0 0,-1 1 0 0 0,1 0 21 0 0,3-4 3 0 0,-1 0 1 0 0,1 0 0 0 0,0 0 0 0 0,0 0 0 0 0,0 0 0 0 0,0-1 0 0 0,0 1-1 0 0,0-1 1 0 0,1 0 0 0 0,-1 0 0 0 0,1 0 0 0 0,0-1 0 0 0,0 1-1 0 0,-1-1 1 0 0,1 0 0 0 0,0 0 0 0 0,0 0 0 0 0,0 0 0 0 0,0-1 0 0 0,0 1-1 0 0,0-1 1 0 0,0 0 0 0 0,0-1 0 0 0,0 1 0 0 0,0-1 0 0 0,4 0-4 0 0,11-3 201 0 0,-1 0 0 0 0,0-1 1 0 0,0-1-1 0 0,0-1 0 0 0,0 0 1 0 0,-1-1-1 0 0,0-1 0 0 0,-1-1 1 0 0,14-10-202 0 0,26-14 795 0 0,47-27 1323 0 0,-101 61-2082 0 0,1 1 0 0 0,-1-1 0 0 0,0 1 0 0 0,0 0 0 0 0,1 0 0 0 0,-1 0 1 0 0,0 0-1 0 0,0 0 0 0 0,0 1 0 0 0,0-1 0 0 0,0 0 0 0 0,0 1 0 0 0,0 0 0 0 0,-1-1 0 0 0,1 1 1 0 0,-1 0-1 0 0,1 0 0 0 0,-1 0 0 0 0,1 0 0 0 0,-1 0 0 0 0,0 0 0 0 0,0 0 0 0 0,0 1 1 0 0,0-1-1 0 0,-1 0 0 0 0,1 1 0 0 0,-1-1 0 0 0,1 0 0 0 0,-1 1 0 0 0,0-1 0 0 0,0 1 1 0 0,0-1-1 0 0,0 0 0 0 0,0 1 0 0 0,-1 1-36 0 0,5 14 123 0 0,4 19 11 0 0,-8-32-161 0 0,1 1-1 0 0,0 0 1 0 0,0-1-1 0 0,0 1 0 0 0,1 0 1 0 0,0-1-1 0 0,0 0 1 0 0,0 1-1 0 0,1-1 0 0 0,-1 0 1 0 0,1 0-1 0 0,0 0 1 0 0,1-1-1 0 0,-1 1 0 0 0,1-1 1 0 0,1 1 27 0 0,28-1-3464 0 0,-5-22-7127 0 0,-25 10 6538 0 0</inkml:trace>
  <inkml:trace contextRef="#ctx0" brushRef="#br0" timeOffset="3570.921">1337 196 1328 0 0,'0'0'2130'0'0,"0"0"-848"0"0,0 0-127 0 0,0 0 249 0 0,0 0 295 0 0,0 0 93 0 0,0 0-234 0 0,0 0-415 0 0,0 0-332 0 0,0 0-194 0 0,0 0-121 0 0,0 0-82 0 0,0 0-82 0 0,23-4-69 0 0,71-14-69 0 0,62 14 372 0 0,-92 4-394 0 0,-64 0-100 0 0,0 0 54 0 0,0 0 85 0 0,0 0 99 0 0,0 0 78 0 0,-14-1 745 0 0,-84-54-481 0 0,78 43-784 0 0,1-1-1 0 0,1-1 1 0 0,0 0-1 0 0,1-2 1 0 0,0 0-1 0 0,-4-7 133 0 0,20 22-789 0 0,-1-3-809 0 0,3 4-8583 0 0,2 0 3296 0 0</inkml:trace>
  <inkml:trace contextRef="#ctx0" brushRef="#br0" timeOffset="3964.463">2048 918 3721 0 0,'0'0'2028'0'0,"0"0"-932"0"0,0 0-282 0 0,0 0 122 0 0,0 0 200 0 0,0 0 34 0 0,0 0-234 0 0,0 0-337 0 0,0 0-282 0 0,0 0-185 0 0,0 0-68 0 0,0 0-64 0 0,0 0-44 0 0,-1 27-72 0 0,-2 82-153 0 0,8-69-806 0 0,7-36-4969 0 0,-8-4 1555 0 0,-3 0 3577 0 0</inkml:trace>
  <inkml:trace contextRef="#ctx0" brushRef="#br0" timeOffset="4222.892">2094 435 7490 0 0,'0'0'2000'0'0,"0"0"-600"0"0,0 0-351 0 0,0 0-217 0 0,0 0-240 0 0,0 0-440 0 0,0 0-616 0 0,0 0-328 0 0,0 0-337 0 0,0 0-623 0 0,0 0-1713 0 0,0 0-2448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0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0,'0'0'895'0'0,"0"0"581"0"0,0 0 145 0 0,0 0-240 0 0,0 0-457 0 0,0 0-437 0 0,0 0-205 0 0,0 0 22 0 0,0 0 142 0 0,2 3 196 0 0,9 16-204 0 0,-1 0 0 0 0,-1 1 0 0 0,-1 0 0 0 0,-1 0 0 0 0,0 1 0 0 0,-2 0 0 0 0,0 0 0 0 0,-2 0 0 0 0,1 9-438 0 0,-2-18 40 0 0,19 168-859 0 0,-7 2 0 0 0,-8 0 0 0 0,-10 32 819 0 0,6 167-8539 0 0,0-339 7299 0 0,2-14 1036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31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19 417 0 0 0,'0'0'335'0'0,"0"0"1120"0"0,0 0 414 0 0,0 0-29 0 0,0 0-256 0 0,0 0-349 0 0,0 0-304 0 0,0 0-209 0 0,0 0-139 0 0,-1-3-83 0 0,-7 169 3335 0 0,8 207-3469 0 0,7-317-335 0 0,-7-82 2461 0 0,-6-3-2424 0 0,1 0 0 0 0,2-1 1 0 0,1 1-1 0 0,1-1 0 0 0,2 0 0 0 0,3-21-68 0 0,1 17 34 0 0,1 1 1 0 0,2-1 0 0 0,1 1-1 0 0,2 1 1 0 0,1 0 0 0 0,1 1-1 0 0,2 0 1 0 0,1 1 0 0 0,13-17-35 0 0,76-72 46 0 0,-104 118-49 0 0,-1 0-1 0 0,0 0 0 0 0,1 0 0 0 0,0 1 1 0 0,-1-1-1 0 0,1 0 0 0 0,-1 0 0 0 0,1 0 1 0 0,0 1-1 0 0,0-1 0 0 0,-1 0 0 0 0,1 1 1 0 0,0-1-1 0 0,0 1 0 0 0,0-1 1 0 0,0 1-1 0 0,0-1 0 0 0,0 1 0 0 0,0-1 1 0 0,0 1-1 0 0,0 0 0 0 0,0 0 0 0 0,0-1 1 0 0,0 1-1 0 0,0 0 0 0 0,0 0 0 0 0,0 0 1 0 0,0 0-1 0 0,0 0 0 0 0,0 0 1 0 0,0 1-1 0 0,0-1 0 0 0,0 0 0 0 0,0 0 1 0 0,0 1-1 0 0,0-1 0 0 0,0 1 0 0 0,0-1 1 0 0,0 1-1 0 0,0-1 0 0 0,-1 1 0 0 0,1-1 1 0 0,0 1-1 0 0,0 0 0 0 0,0 0 1 0 0,-1-1-1 0 0,1 1 0 0 0,0 0 0 0 0,-1 0 1 0 0,1 0-1 0 0,-1 0 0 0 0,1 0 0 0 0,-1 0 1 0 0,1-1-1 0 0,-1 1 0 0 0,0 0 0 0 0,0 0 1 0 0,1 0-1 0 0,-1 1 0 0 0,0-1 1 0 0,0 0-1 0 0,0 0 0 0 0,0 0 0 0 0,0 0 1 0 0,0 0 3 0 0,17 179 18 0 0,-9-151-1242 0 0,-5-19-2107 0 0,0-2-3743 0 0,-3-7 382 0 0</inkml:trace>
  <inkml:trace contextRef="#ctx0" brushRef="#br0" timeOffset="623.854">812 505 0 0 0,'0'0'293'0'0,"0"0"1120"0"0,0 0 448 0 0,0 0 85 0 0,0 0-92 0 0,0 0-236 0 0,0 0-286 0 0,-34-3-259 0 0,-107-8-178 0 0,79 19 242 0 0,55-2-897 0 0,-3 1-162 0 0,0 0 0 0 0,1 0 0 0 0,0 0 1 0 0,1 1-1 0 0,0 1 0 0 0,0-1 0 0 0,0 1 1 0 0,2 1-1 0 0,-1-1 0 0 0,1 1 0 0 0,0 1 1 0 0,1-1-1 0 0,0 1 0 0 0,1-1 0 0 0,0 1 1 0 0,0 1-1 0 0,0 4-78 0 0,-3 16-73 0 0,2 1 0 0 0,1 0 1 0 0,1 0-1 0 0,2 1 0 0 0,2 16 73 0 0,-2-44-13 0 0,1-1 0 0 0,0 1 0 0 0,1-1 0 0 0,-1 1-1 0 0,1-1 1 0 0,0 1 0 0 0,1-1 0 0 0,-1 1-1 0 0,1-1 1 0 0,0 0 0 0 0,1 0 0 0 0,-1 0-1 0 0,1 0 1 0 0,0 0 0 0 0,0-1 0 0 0,0 1-1 0 0,1-1 1 0 0,-1 0 0 0 0,1 0 0 0 0,0 0 0 0 0,1 0-1 0 0,-1-1 1 0 0,0 1 0 0 0,1-1 0 0 0,0-1-1 0 0,2 2 14 0 0,-1-1 61 0 0,1-1 0 0 0,0 0 0 0 0,-1-1 0 0 0,1 1 0 0 0,0-1-1 0 0,0 0 1 0 0,0-1 0 0 0,0 0 0 0 0,-1 0 0 0 0,1-1-1 0 0,0 1 1 0 0,0-1 0 0 0,0-1 0 0 0,0 1 0 0 0,-1-1 0 0 0,1-1-1 0 0,-1 1 1 0 0,5-3-61 0 0,17-12 276 0 0,-1-2 0 0 0,0-2 0 0 0,-1 0 0 0 0,-1-1 0 0 0,-1-2-1 0 0,-1 0 1 0 0,-2-2 0 0 0,0 0 0 0 0,-2-1 0 0 0,0-1 0 0 0,-2-1 0 0 0,-2 0-1 0 0,1-3-275 0 0,5-5 189 0 0,-1-1-1 0 0,-2 0 0 0 0,-2-1 1 0 0,-1-1-1 0 0,0-6-188 0 0,-30 104 250 0 0,3 0 0 0 0,2 1 1 0 0,-1 56-251 0 0,11-105-4 0 0,0 0 0 0 0,1 0 1 0 0,0 0-1 0 0,0 0 1 0 0,1 0-1 0 0,0 0 0 0 0,1 0 1 0 0,0 0-1 0 0,1-1 0 0 0,0 1 1 0 0,0-1-1 0 0,1 0 0 0 0,0-1 1 0 0,1 1-1 0 0,1 2 4 0 0,5 4-757 0 0,40 41-166 0 0,-31-44-4001 0 0,2-7-4978 0 0,-19-5 5805 0 0</inkml:trace>
  <inkml:trace contextRef="#ctx0" brushRef="#br0" timeOffset="975.05">1394 697 3825 0 0,'0'0'1576'0'0,"0"0"-458"0"0,0 0 35 0 0,0 0 356 0 0,0 0 259 0 0,0 0-78 0 0,0 0-397 0 0,0 0-451 0 0,0 0-359 0 0,-17 32-221 0 0,-52 103-124 0 0,26-33-45 0 0,39-92-155 0 0,1 1 0 0 0,0-1 1 0 0,1 1-1 0 0,0 0 0 0 0,1 0 0 0 0,0 0 0 0 0,1 0 0 0 0,0 0 1 0 0,1 1-1 0 0,0-1 0 0 0,2 9 62 0 0,0-17 0 0 0,-1 1 0 0 0,2 0 0 0 0,-1-1 0 0 0,0 0 0 0 0,0 0-1 0 0,1 0 1 0 0,0 0 0 0 0,0 0 0 0 0,-1-1 0 0 0,2 1 0 0 0,-1-1 0 0 0,0 0 0 0 0,0 0 0 0 0,1-1 0 0 0,-1 1 0 0 0,1-1 0 0 0,-1 0 0 0 0,1 0-1 0 0,-1-1 1 0 0,1 1 0 0 0,0-1 0 0 0,-1 0 0 0 0,1 0 0 0 0,0-1 0 0 0,-1 1 0 0 0,1-1 0 0 0,-1 0 0 0 0,1-1 0 0 0,-1 1 0 0 0,1-1 0 0 0,-1 1 0 0 0,0-1-1 0 0,0 0 1 0 0,0-1 0 0 0,0 1 0 0 0,1-2 0 0 0,12-7-99 0 0,18-17-1638 0 0,-26-3-3083 0 0,-9 20-981 0 0,0 8 3191 0 0</inkml:trace>
  <inkml:trace contextRef="#ctx0" brushRef="#br0" timeOffset="1236.403">1107 881 2361 0 0,'0'0'2056'0'0,"0"0"-578"0"0,0 0-97 0 0,0 0 257 0 0,0 0 130 0 0,0 0-119 0 0,0 0-253 0 0,0 0-229 0 0,0 0-219 0 0,0 0-198 0 0,0 0-177 0 0,35-1-178 0 0,110-5-157 0 0,-43-1-195 0 0,-64 6-1039 0 0,-8 0-2150 0 0,-1-2-5903 0 0,-18 0 4399 0 0</inkml:trace>
  <inkml:trace contextRef="#ctx0" brushRef="#br0" timeOffset="3286.316">151 1175 896 0 0,'0'0'1911'0'0,"0"0"-1"0"0,0 0 50 0 0,0 0 161 0 0,0 0 35 0 0,0 0-267 0 0,0 0-494 0 0,0 0-523 0 0,0 0-383 0 0,0 0-259 0 0,0 0-137 0 0,0 0-20 0 0,0 0 35 0 0,1 4 32 0 0,29 85 413 0 0,-30-89-1067 0 0,4 8 1008 0 0,-2-6-3922 0 0,-2-1-5108 0 0,0-1 3724 0 0</inkml:trace>
  <inkml:trace contextRef="#ctx0" brushRef="#br0" timeOffset="3532.878">162 826 0 0 0,'0'0'0'0'0,"0"0"8"0"0,0 0 1392 0 0,0 0 73 0 0,0 0-49 0 0,0 0-304 0 0,0 0-408 0 0,0 0-368 0 0,0 0-192 0 0,0 0-64 0 0,0 0-56 0 0,0 0-120 0 0,0 0-160 0 0,21 29-232 0 0,-16-25-736 0 0,4 0-1585 0 0,-7-4 881 0 0</inkml:trace>
  <inkml:trace contextRef="#ctx0" brushRef="#br0" timeOffset="4256.889">1711 1146 1136 0 0,'0'0'1765'0'0,"0"0"-118"0"0,0 0-28 0 0,0 0 86 0 0,0 0 0 0 0,0 0-264 0 0,0 0-406 0 0,0 0-383 0 0,0 0-214 0 0,0 0-79 0 0,0 0 5 0 0,0 0 17 0 0,0 0-53 0 0,0 14-66 0 0,2 89 250 0 0,16-21-334 0 0,-10-75-1524 0 0,6-25-10314 0 0,-14 14 9139 0 0</inkml:trace>
  <inkml:trace contextRef="#ctx0" brushRef="#br0" timeOffset="4485.246">1696 818 3609 0 0,'0'0'2178'0'0,"0"0"-339"0"0,0 0-27 0 0,0 0 122 0 0,0 0-18 0 0,0 0-286 0 0,0 0-467 0 0,0 0-434 0 0,0 0-297 0 0,0 0-173 0 0,0 0-131 0 0,0 0-84 0 0,-3 2-39 0 0,-14 22-511 0 0,15-9-9023 0 0,2-11 1886 0 0</inkml:trace>
  <inkml:trace contextRef="#ctx0" brushRef="#br0" timeOffset="11036.686">1808 1 0 0 0,'0'0'836'0'0,"0"0"1041"0"0,0 0 110 0 0,0 0-186 0 0,0 0-214 0 0,0 0-218 0 0,0 0-134 0 0,0 0-119 0 0,0 0-83 0 0,15 35-98 0 0,47 111-116 0 0,-29-35 377 0 0,-17 24-1111 0 0,-6 1 0 0 0,-5 0 0 0 0,-7 2-85 0 0,3 81-5979 0 0,3-157-409 0 0,-2-42 2709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2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185 556 5985 0 0,'0'0'794'0'0,"0"0"-347"0"0,0 0 146 0 0,0 0 525 0 0,0 0 277 0 0,0 0 48 0 0,0 0-142 0 0,0 0-202 0 0,0 0-141 0 0,34 0-129 0 0,105 0-105 0 0,89-14 2282 0 0,-101-9-2800 0 0,-95 9-2250 0 0,-32 14 854 0 0,0 0-507 0 0,0 0-998 0 0,0 0-2147 0 0,0 0-2588 0 0</inkml:trace>
  <inkml:trace contextRef="#ctx0" brushRef="#br0" timeOffset="246.795">296 869 5121 0 0,'0'0'1616'0'0,"0"0"89"0"0,0 0 287 0 0,0 0 49 0 0,0 0-129 0 0,0 0-424 0 0,0 0-407 0 0,208 26-281 0 0,-169-26-224 0 0,1 0-240 0 0,1 0-176 0 0,-3 0-152 0 0,-1 0-264 0 0,2 0-472 0 0,-4-4-889 0 0,-4 4-1687 0 0,-9 0-2505 0 0,-5 0-1313 0 0</inkml:trace>
  <inkml:trace contextRef="#ctx0" brushRef="#br0" timeOffset="13418.326">33 15 0 0 0,'-26'-15'2413'0'0,"26"15"-1525"0"0,0 0-36 0 0,0 0-75 0 0,0 0-48 0 0,0 0-43 0 0,-1 2 1982 0 0,-4 11-2371 0 0,6 306 1842 0 0,5-151-2094 0 0,-4 158-1097 0 0,-1-112-4942 0 0,-1-159 1546 0 0</inkml:trace>
  <inkml:trace contextRef="#ctx0" brushRef="#br0" timeOffset="15116.267">962 81 0 0 0,'0'0'784'0'0,"0"0"-22"0"0,0 0 49 0 0,3 8 81 0 0,16 62 835 0 0,-3 1 1 0 0,-3 0-1 0 0,-1 23-1727 0 0,9 391 80 0 0,-18-335-211 0 0,4 36-1056 0 0,0 77-6006 0 0,-7-247 7193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7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7426 0 0,'0'0'3756'0'0,"0"0"-2658"0"0,0 0-883 0 0,0 0-153 0 0,0 0 45 0 0,0 0 137 0 0,-16 31 63 0 0,-54 100-24 0 0,-51 73-2177 0 0,110-190 1177 0 0,4-4-1584 0 0,2-3-3971 0 0,5-7 3958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47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325 181 6353 0 0,'0'0'1209'0'0,"0"0"-335"0"0,0 0 35 0 0,0 0 276 0 0,0 0 378 0 0,0 0 202 0 0,0 0-189 0 0,0 0-369 0 0,0 0-382 0 0,0 0-274 0 0,0 0-97 0 0,0 0-30 0 0,0 0 2 0 0,2-5-15 0 0,6-15-40 0 0,-5 15-30 0 0,1 21 1085 0 0,-1 57-548 0 0,-3 1-1 0 0,-4-1 1 0 0,-7 42-878 0 0,0-5 126 0 0,-11 330-657 0 0,29-402-3883 0 0,-5-39-5128 0 0,-2-1 6132 0 0,0-2-3322 0 0</inkml:trace>
  <inkml:trace contextRef="#ctx0" brushRef="#br0" timeOffset="250.363">1 637 7394 0 0,'0'0'2577'0'0,"0"0"-1335"0"0,0 0-268 0 0,0 0 285 0 0,0 0 298 0 0,0 0 38 0 0,0 0-256 0 0,34-7-295 0 0,111-24-229 0 0,-13 6 472 0 0,107-33-591 0 0,-102-13-3279 0 0,-69-5-8086 0 0,-56 55 5904 0 0,-2 9 1003 0 0</inkml:trace>
  <inkml:trace contextRef="#ctx0" brushRef="#br0" timeOffset="612.524">895 1 6337 0 0,'0'0'1415'0'0,"0"0"-282"0"0,0 0 167 0 0,0 0 406 0 0,0 0 234 0 0,0 0-172 0 0,-5 37-398 0 0,-21 121-354 0 0,26-155-983 0 0,-19 97 931 0 0,4 1 0 0 0,5 0 0 0 0,3 45-964 0 0,21-34 112 0 0,-13-108-102 0 0,1-1-1 0 0,-1 1 1 0 0,1-1 0 0 0,-1 0-1 0 0,1 1 1 0 0,0-1 0 0 0,0 0-1 0 0,0 0 1 0 0,1 0 0 0 0,-1-1 0 0 0,1 1-1 0 0,-1 0 1 0 0,1-1 0 0 0,0 0-1 0 0,0 1 1 0 0,0-1 0 0 0,0-1 0 0 0,0 1-1 0 0,1 0 1 0 0,-1-1 0 0 0,1 1-1 0 0,-1-1 1 0 0,1 0 0 0 0,-1 0-1 0 0,1-1 1 0 0,0 1 0 0 0,-1-1 0 0 0,1 1-1 0 0,1-1-9 0 0,1-1 27 0 0,0-1 0 0 0,0 1 0 0 0,0-1 0 0 0,0 0 0 0 0,0 0 0 0 0,0-1 0 0 0,0 1 0 0 0,-1-1 0 0 0,0-1 0 0 0,1 1 0 0 0,-1-1 0 0 0,0 0 0 0 0,-1 0 0 0 0,1 0-1 0 0,0-2-26 0 0,29-21 42 0 0,-16 14-26 0 0,-16 10-19 0 0,1 0 1 0 0,-1 1-1 0 0,1-1 1 0 0,0 1-1 0 0,0 0 0 0 0,0 0 1 0 0,0 0-1 0 0,0 0 0 0 0,0 0 1 0 0,1 1-1 0 0,-1-1 1 0 0,0 1-1 0 0,1 0 0 0 0,-1 0 1 0 0,1 1-1 0 0,0-1 1 0 0,-1 1-1 0 0,1-1 0 0 0,0 1 1 0 0,3 0 2 0 0,24 62 61 0 0,-30-58-65 0 0,-1 0-13 0 0,0 1 1 0 0,1-1-1 0 0,-1 1 0 0 0,1-1 0 0 0,0 1 0 0 0,1-1 0 0 0,-1 0 1 0 0,1 1-1 0 0,-1-1 0 0 0,1 0 0 0 0,1 0 0 0 0,-1 0 0 0 0,0-1 1 0 0,1 1-1 0 0,0 0 0 0 0,0-1 0 0 0,0 0 0 0 0,0 1 1 0 0,1-1-1 0 0,-1-1 0 0 0,1 1 0 0 0,0 0 0 0 0,-1-1 0 0 0,1 0 1 0 0,0 0-1 0 0,1 0 0 0 0,-1 0 0 0 0,1-1 17 0 0,-1-1-364 0 0,0-1 1 0 0,-1 0-1 0 0,1 0 0 0 0,0 0 1 0 0,0-1-1 0 0,-1 1 0 0 0,1-1 0 0 0,-1 0 1 0 0,1 0-1 0 0,-1 0 0 0 0,0-1 1 0 0,0 1-1 0 0,0-1 0 0 0,0 0 0 0 0,0 0 1 0 0,0 0-1 0 0,1-2 364 0 0,38-60-14949 0 0,-39 61 14782 0 0</inkml:trace>
  <inkml:trace contextRef="#ctx0" brushRef="#br0" timeOffset="925.837">1385 752 0 0 0,'0'0'741'0'0,"0"0"834"0"0,0 0 255 0 0,0 0 15 0 0,0 0-16 0 0,0 0-24 0 0,0 0-24 0 0,32 9-68 0 0,99 29-121 0 0,-68-37 584 0 0,-55-6-1725 0 0,2 0-202 0 0,-1 0-1 0 0,1 0 0 0 0,-1-1 1 0 0,0-1-1 0 0,0 0 0 0 0,-1 0 1 0 0,0 0-1 0 0,0-1 0 0 0,-1-1 1 0 0,0 1-1 0 0,0-1 0 0 0,-1 0 1 0 0,0 0-1 0 0,-1-1 1 0 0,0 0-1 0 0,0 0 0 0 0,-1 0 1 0 0,-1-1-1 0 0,1 1 0 0 0,-2-1 1 0 0,1 0-1 0 0,-2 0 0 0 0,1-4-248 0 0,-3 12 0 0 0,1 0-1 0 0,-1-1 0 0 0,0 1 1 0 0,-1 0-1 0 0,1 0 0 0 0,-1 0 1 0 0,1 0-1 0 0,-1 0 1 0 0,0 0-1 0 0,0 1 0 0 0,0-1 1 0 0,0 0-1 0 0,-1 1 0 0 0,1 0 1 0 0,-1-1-1 0 0,1 1 0 0 0,-1 0 1 0 0,0 0-1 0 0,0 1 1 0 0,0-1-1 0 0,0 1 0 0 0,0-1 1 0 0,0 1-1 0 0,0 0 0 0 0,-1 0 1 0 0,1 0-1 0 0,0 1 0 0 0,0-1 1 0 0,-1 1-1 0 0,1 0 1 0 0,-1 0-1 0 0,1 0 0 0 0,0 0 1 0 0,-1 0-1 0 0,1 1 0 0 0,0-1 1 0 0,-1 1-1 0 0,1 0 0 0 0,0 0 1 0 0,0 1-1 0 0,0-1 1 0 0,0 1-1 0 0,0-1 0 0 0,-3 3 1 0 0,-9 6-241 0 0,1 2-1 0 0,0 0 0 0 0,0 0 1 0 0,1 2-1 0 0,1-1 1 0 0,1 2-1 0 0,-1-1 0 0 0,2 2 1 0 0,0-1-1 0 0,1 1 0 0 0,1 1 1 0 0,0 0-1 0 0,2 0 1 0 0,0 0-1 0 0,0 1 0 0 0,2 0 1 0 0,-1 7 241 0 0,3-21-182 0 0,1 0 1 0 0,0 1-1 0 0,0-1 0 0 0,1 0 1 0 0,-1 0-1 0 0,1 1 1 0 0,0-1-1 0 0,0 0 1 0 0,0 0-1 0 0,1 1 0 0 0,0-1 1 0 0,-1 0-1 0 0,1 0 1 0 0,1 0-1 0 0,-1 0 1 0 0,1 0-1 0 0,-1 0 0 0 0,1 0 1 0 0,0 0-1 0 0,1-1 1 0 0,-1 1-1 0 0,1-1 1 0 0,-1 1-1 0 0,1-1 1 0 0,0 0-1 0 0,0 0 0 0 0,1 0 1 0 0,-1-1-1 0 0,0 1 1 0 0,1-1-1 0 0,0 0 1 0 0,-1 0-1 0 0,1 0 0 0 0,2 1 182 0 0,6 1-719 0 0,-1-1 0 0 0,1-1 0 0 0,-1 1 0 0 0,1-2 0 0 0,0 1 0 0 0,0-2-1 0 0,0 1 1 0 0,0-2 0 0 0,-1 0 0 0 0,1 0 0 0 0,0-1 0 0 0,0 0 0 0 0,-1-1 0 0 0,1-1-1 0 0,-1 0 1 0 0,0 0 0 0 0,3-3 719 0 0,4 2-516 0 0</inkml:trace>
  <inkml:trace contextRef="#ctx0" brushRef="#br0" timeOffset="1311.361">1904 862 0 0 0,'0'0'732'0'0,"0"0"1265"0"0,0 0 702 0 0,0 0 163 0 0,0 0-227 0 0,0 0-487 0 0,0 0-434 0 0,0 0-294 0 0,0 0-181 0 0,0 0-146 0 0,0 0-188 0 0,0 0-186 0 0,26-18-158 0 0,78-56-130 0 0,-48 17 304 0 0,-47 41-566 0 0,7-6 66 0 0,31-66 663 0 0,-59 129-1649 0 0,8-30 658 0 0,0 0-1 0 0,1 0 1 0 0,1 0-1 0 0,0 0 0 0 0,0 0 1 0 0,1 0-1 0 0,0 1 1 0 0,1-1-1 0 0,1 5 94 0 0,1-12 10 0 0,1 0 0 0 0,0 1 0 0 0,0-1 0 0 0,1 0 0 0 0,-1-1 0 0 0,1 1 0 0 0,0-1 0 0 0,0 1 0 0 0,0-1 0 0 0,0 0 0 0 0,1-1 0 0 0,-1 1 0 0 0,1-1 0 0 0,-1 0 0 0 0,1 0-1 0 0,0 0 1 0 0,0-1 0 0 0,0 1 0 0 0,0-1 0 0 0,0 0 0 0 0,0-1 0 0 0,0 1 0 0 0,1-1 0 0 0,-1 0 0 0 0,0-1 0 0 0,2 1-10 0 0,9-1 220 0 0,1 0 1 0 0,-1-1-1 0 0,0-1 0 0 0,0 0 0 0 0,0-1 1 0 0,0-1-1 0 0,-1-1 0 0 0,1 0 0 0 0,-2-1 1 0 0,1 0-1 0 0,-1-1 0 0 0,0-1 0 0 0,0 0 1 0 0,-1-1-1 0 0,0 0 0 0 0,-1-1 1 0 0,0-1-1 0 0,8-10-220 0 0,-16 17-432 0 0,54-76 1167 0 0,-46 51-4721 0 0,-7-1-6203 0 0,-5 23-1762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3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4 704 0 0,'0'0'2043'0'0,"0"0"-796"0"0,0 0-145 0 0,0 0 378 0 0,0 0 388 0 0,0 0 136 0 0,0 0-201 0 0,0 0-299 0 0,0 0-214 0 0,0 0-182 0 0,0 0-153 0 0,0 0-124 0 0,31 2-171 0 0,99 5-135 0 0,88-5 685 0 0,-177-9-1242 0 0,-22 2-3468 0 0,2 2-9006 0 0,-21 3 8210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4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4841 0 0,'0'0'1864'0'0,"0"0"-711"0"0,0 0-269 0 0,0 0 261 0 0,0 0 334 0 0,0 0 143 0 0,0 0-151 0 0,0 0-304 0 0,0 0-288 0 0,0 0-218 0 0,0 0-170 0 0,33 10-116 0 0,106 32-83 0 0,-48-38-5 0 0,-72-8-239 0 0,160-35-2151 0 0,-120 25-5272 0 0,-38 8-1806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6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1 12891 0 0,'0'0'1140'0'0,"0"0"-348"0"0,0 0 31 0 0,0 0 213 0 0,0 0 111 0 0,0 0-143 0 0,0 0-368 0 0,0 0-295 0 0,0 0-200 0 0,0 0-96 0 0,0 0-53 0 0,0 0-56 0 0,0 0-94 0 0,-7 24-136 0 0,-22 74-206 0 0,21-73-403 0 0,15-32-8373 0 0,-6 3 483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10474 0 0,'0'0'1072'0'0,"0"0"-591"0"0,0 0-289 0 0,0 0 72 0 0,0 0 88 0 0,0 0-104 0 0,0 0-320 0 0,0 0-672 0 0,0 0-1601 0 0,0 0-5088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600 0 0 0 0,'0'0'535'0'0,"0"0"989"0"0,0 0 211 0 0,0 0-248 0 0,0 0-355 0 0,0 0-301 0 0,0 0-177 0 0,0 0-56 0 0,5 7 6977 0 0,-59 13-5840 0 0,-255 79-1580 0 0,224-52-148 0 0,88-25-33 0 0,33 1 316 0 0,-6-12-140 0 0,1-1 0 0 0,0-1 1 0 0,0-2-1 0 0,1-1 0 0 0,0-2 1 0 0,0-1-1 0 0,9-1-150 0 0,49 7 343 0 0,28 8 50 0 0,-117-16-377 0 0,-1 0 0 0 0,0 0-1 0 0,0 1 1 0 0,0-1 0 0 0,1 0 0 0 0,-1 0-1 0 0,-1 1 1 0 0,1-1 0 0 0,0 0 0 0 0,0 0-1 0 0,0 1 1 0 0,-1-1 0 0 0,1 0 0 0 0,-1 0-1 0 0,1 0 1 0 0,-1 1 0 0 0,1-1-1 0 0,-1 0 1 0 0,0 0 0 0 0,1 0 0 0 0,-1 0-1 0 0,0 0 1 0 0,0 0 0 0 0,0 0 0 0 0,0 0-1 0 0,0-1 1 0 0,0 1 0 0 0,0 0 0 0 0,0 0-1 0 0,0-1 1 0 0,0 1 0 0 0,0-1-1 0 0,0 1 1 0 0,-1-1 0 0 0,1 1-16 0 0,0-1 11 0 0,-143 73 91 0 0,97-54-150 0 0,-70 31-193 0 0,2 6 0 0 0,-22 18 241 0 0,132-70-22 0 0,0-2 0 0 0,0 0 0 0 0,0 0 0 0 0,0 1 0 0 0,1-1 1 0 0,-1 1-1 0 0,1 0 0 0 0,0 1 0 0 0,0-1 0 0 0,0 1 0 0 0,1 0 0 0 0,-1 0 0 0 0,1 0 1 0 0,0 0-1 0 0,0 1 0 0 0,0-1 0 0 0,0 1 0 0 0,1-1 0 0 0,0 1 0 0 0,0 0 1 0 0,0 0-1 0 0,1 0 0 0 0,0 1 22 0 0,3-4 14 0 0,0 1 1 0 0,0 0-1 0 0,1-1 1 0 0,-1 0-1 0 0,1 1 1 0 0,-1-1-1 0 0,1 0 1 0 0,0 0-1 0 0,0 0 1 0 0,0-1-1 0 0,0 1 1 0 0,0-1-1 0 0,1 0 1 0 0,-1 0-1 0 0,0 0 1 0 0,1 0-1 0 0,-1 0 1 0 0,1-1-1 0 0,-1 1 0 0 0,0-1 1 0 0,2 0-15 0 0,31 1 259 0 0,-1-1-1 0 0,1-2 1 0 0,0-1 0 0 0,-1-2 0 0 0,32-8-259 0 0,162-38 1278 0 0,-214 46-1133 0 0,-1 0-2088 0 0,-9 4-2799 0 0,0 1-3341 0 0,-5 0 179 0 0</inkml:trace>
  <inkml:trace contextRef="#ctx0" brushRef="#br0" timeOffset="914.956">760 781 0 0 0,'0'0'228'0'0,"0"0"783"0"0,0 0 108 0 0,0 0 182 0 0,0 0 361 0 0,0 0 285 0 0,0 0-14 0 0,0 0-252 0 0,0 0-288 0 0,0 0-269 0 0,0 0-173 0 0,0 0-95 0 0,17-22-83 0 0,50-70-88 0 0,30-53 1537 0 0,37-37-1004 0 0,-86 131-1018 0 0,-40 77-668 0 0,-19 220 515 0 0,11-243-46 0 0,0 0-1 0 0,1 0 1 0 0,-1 0 0 0 0,1-1 0 0 0,0 1-1 0 0,0 0 1 0 0,0 0 0 0 0,0 0 0 0 0,0 0-1 0 0,1-1 1 0 0,-1 1 0 0 0,1-1 0 0 0,-1 1-1 0 0,1-1 1 0 0,0 0 0 0 0,0 1 0 0 0,0-1-1 0 0,1 0 1 0 0,-1 0 0 0 0,0 0-1 0 0,1-1 1 0 0,-1 1 0 0 0,1-1 0 0 0,-1 1-1 0 0,1-1 1 0 0,0 0 0 0 0,0 0 0 0 0,0 0-1 0 0,0 0 1 0 0,-1 0 0 0 0,1-1 0 0 0,0 0-1 0 0,0 1 1 0 0,0-1 0 0 0,0 0 0 0 0,0 0-1 0 0,0-1 1 0 0,0 1 0 0 0,0 0 0 0 0,0-1-1 0 0,0 0 1 0 0,0 0 0 0 0,0 0-1 0 0,0 0 1 0 0,2-1-1 0 0,16-19 25 0 0,-2 0 1 0 0,1-1-1 0 0,-2 0 0 0 0,-1-2 0 0 0,-1 0 0 0 0,-1-1 0 0 0,-2-1 0 0 0,0 0 1 0 0,0-3-26 0 0,29-52-23 0 0,51-70 33 0 0,-118 232-41 0 0,14-59 98 0 0,1 2 1 0 0,1-1-1 0 0,2 1 1 0 0,0 0-1 0 0,2 1 1 0 0,0 0-1 0 0,2 0 1 0 0,1 0-1 0 0,0 0 1 0 0,3 20-68 0 0,1-38-15 0 0,0 1 0 0 0,0-1 1 0 0,0 0-1 0 0,1 0 0 0 0,1 0 1 0 0,-1-1-1 0 0,1 1 0 0 0,0-1 1 0 0,0 1-1 0 0,1-1 0 0 0,0-1 1 0 0,0 1-1 0 0,0-1 0 0 0,1 0 1 0 0,0 0-1 0 0,0 1 15 0 0,6 0-1193 0 0,-3-2-1998 0 0,-5 0-6909 0 0,-2-4 4045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9.9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1 477 0 0 0,'0'0'1211'0'0,"0"0"543"0"0,0 0-90 0 0,0 0-312 0 0,0 0-189 0 0,0 0-103 0 0,0 0-29 0 0,0 0 27 0 0,0 0-21 0 0,2-3-44 0 0,15-12 820 0 0,-16 15-1004 0 0,-1 0-71 0 0,0 0-94 0 0,0 0-122 0 0,0 0-149 0 0,0 0-119 0 0,-5 397 1297 0 0,21-324-1791 0 0,-20-140 952 0 0,2 56-695 0 0,-1-4 6 0 0,0-1 0 0 0,1 0 0 0 0,1 0-1 0 0,0 0 1 0 0,1 0 0 0 0,1 0 0 0 0,0 0 0 0 0,3-10-23 0 0,5-5 34 0 0,1 1 0 0 0,2 1 0 0 0,1-1 0 0 0,1 2 0 0 0,1 0 0 0 0,1 1 0 0 0,2 0 0 0 0,0 2 0 0 0,2 0 0 0 0,1 1 0 0 0,1 1 0 0 0,5-3-34 0 0,2 11 0 0 0,-29 40 36 0 0,-14 108-191 0 0,36-118-1850 0 0,-1-15-2567 0 0,-13 0 226 0 0,-1 0-4719 0 0</inkml:trace>
  <inkml:trace contextRef="#ctx0" brushRef="#br0" timeOffset="2384.018">396 878 0 0 0,'0'0'1320'0'0,"0"0"590"0"0,0 0 216 0 0,0 0 77 0 0,0 0-76 0 0,0 0-293 0 0,0 0-418 0 0,0 0-386 0 0,0 0-274 0 0,0 0-153 0 0,0 0-58 0 0,0 0-39 0 0,6 2 679 0 0,-8 118-2701 0 0,7-121-5227 0 0,3-6 2062 0 0,-5 1 848 0 0,0 1 3045 0 0</inkml:trace>
  <inkml:trace contextRef="#ctx0" brushRef="#br0" timeOffset="2866.473">525 598 0 0 0,'0'0'665'0'0,"0"0"689"0"0,0 0 364 0 0,0 0 141 0 0,0 0-147 0 0,0 0-338 0 0,0 0-377 0 0,0 0-330 0 0,0 0-195 0 0,0 0-58 0 0,0 0 14 0 0,0 0 9 0 0,-5-7 519 0 0,-6 21-66 0 0,10-14 1054 0 0,2-7-990 0 0,-1 7-917 0 0,0 0 6 0 0,0 0-10 0 0,0 0-10 0 0,0 0-20 0 0,0 0-46 0 0,-6 9-359 0 0,5-6-6360 0 0,4-3 2593 0 0,3 0-1435 0 0</inkml:trace>
  <inkml:trace contextRef="#ctx0" brushRef="#br0" timeOffset="3964.593">433 87 0 0 0,'0'0'696'0'0,"0"0"546"0"0,0 0 137 0 0,0 0-4 0 0,0 0 33 0 0,-7-10-16 0 0,-24-26-34 0 0,28 22 5439 0 0,23 10-7126 0 0,-15 4 1025 0 0,48-9 91 0 0,1 2 0 0 0,0 3 1 0 0,0 2-1 0 0,0 3-787 0 0,-52-1 13 0 0,0-1-1 0 0,1 1 1 0 0,-1 0 0 0 0,0 0 0 0 0,0 0 0 0 0,0 0-1 0 0,0 0 1 0 0,0 0 0 0 0,0 1 0 0 0,0-1 0 0 0,0 1-1 0 0,0-1 1 0 0,0 1 0 0 0,0 0 0 0 0,0 0 0 0 0,0 0 0 0 0,0 0-1 0 0,-1 0 1 0 0,1 0 0 0 0,0 0 0 0 0,-1 0 0 0 0,1 1-1 0 0,-1-1 1 0 0,1 1 0 0 0,-1 0 0 0 0,0-1 0 0 0,0 1-1 0 0,1 0 1 0 0,-1-1 0 0 0,0 1 0 0 0,0 0 0 0 0,-1 0-1 0 0,1 0 1 0 0,0 0 0 0 0,-1 0 0 0 0,1 0 0 0 0,-1 0-1 0 0,0 0 1 0 0,0 0 0 0 0,1 0 0 0 0,-1 0 0 0 0,-1 1 0 0 0,1-1-1 0 0,0 0 1 0 0,0 0 0 0 0,-1 0 0 0 0,1 0 0 0 0,-1 1-13 0 0,-6 8 54 0 0,0 0 0 0 0,-1 0 0 0 0,0-1 1 0 0,-1-1-1 0 0,0 1 0 0 0,0-1 0 0 0,-1-1 1 0 0,0 0-1 0 0,-1 1-54 0 0,-14 11 76 0 0,-36 18 173 0 0,94-30 199 0 0,232-67-501 0 0,-232 62-2488 0 0,-15 8-4790 0 0,-13-3-3399 0 0</inkml:trace>
  <inkml:trace contextRef="#ctx0" brushRef="#br0" timeOffset="4661.464">1438 521 2401 0 0,'0'0'1869'0'0,"0"0"-448"0"0,0 0-161 0 0,0 0 168 0 0,0 0 203 0 0,0 0-13 0 0,0 0-293 0 0,0 0-402 0 0,0 0-315 0 0,0 0-150 0 0,0 0-49 0 0,0 0-22 0 0,0 0-15 0 0,-11 20-34 0 0,-68 122 330 0 0,68-121-651 0 0,-1 0 1 0 0,-1-1 0 0 0,0-1-1 0 0,-2 0 1 0 0,0-1 0 0 0,-2-1-1 0 0,1 0 1 0 0,-2-1-1 0 0,0-1 1 0 0,-1-1 0 0 0,-1 0-1 0 0,0-1 1 0 0,-17 7-18 0 0,26-14-174 0 0,-1 0 0 0 0,0-1 0 0 0,0 0 1 0 0,-1-1-1 0 0,1-1 0 0 0,-1 0 0 0 0,0 0 0 0 0,0-1 0 0 0,0-1 0 0 0,0 0 1 0 0,-12-1 173 0 0,21-3 0 0 0,0 1-1 0 0,1-1 1 0 0,-1 0 0 0 0,1 0 0 0 0,0-1 0 0 0,0 1 0 0 0,0-1 0 0 0,1 0 0 0 0,-1 1 0 0 0,1-1 0 0 0,0 0 0 0 0,0 0 0 0 0,0-1-1 0 0,1 1 1 0 0,-1 0 0 0 0,1-1 0 0 0,0 1 0 0 0,0-1 0 0 0,1 1 0 0 0,-1-1 0 0 0,1 1 0 0 0,0-1 0 0 0,0 1 0 0 0,1-1 0 0 0,-1 1-1 0 0,1-1 1 0 0,0 1 0 0 0,0 0 0 0 0,0-1 0 0 0,1 1 0 0 0,0 0 0 0 0,1-4 0 0 0,3-6 133 0 0,1-1-1 0 0,1 1 1 0 0,0 0 0 0 0,0 0-1 0 0,1 1 1 0 0,1 0 0 0 0,1 1-1 0 0,-1 0 1 0 0,2 0 0 0 0,0 2-1 0 0,0-1 1 0 0,1 1-1 0 0,0 1 1 0 0,0 0 0 0 0,1 1-1 0 0,1 1 1 0 0,11-5-133 0 0,-19 12 81 0 0,1 0-1 0 0,-1 0 1 0 0,0 1-1 0 0,0-1 1 0 0,0 2-1 0 0,1-1 1 0 0,-1 1 0 0 0,0 0-1 0 0,-1 1 1 0 0,1-1-1 0 0,0 1 1 0 0,-1 1-1 0 0,0-1 1 0 0,1 1-1 0 0,-1 0 1 0 0,-1 1 0 0 0,1-1-1 0 0,-1 1 1 0 0,1 0-1 0 0,-1 1 1 0 0,-1-1-1 0 0,1 1 1 0 0,-1 0 0 0 0,0 0-1 0 0,0 0 1 0 0,-1 1-1 0 0,0-1 1 0 0,2 7-81 0 0,18 19 127 0 0,-17-23-513 0 0,101 109 2214 0 0,-40-86-3838 0 0,12-40-8751 0 0,-71 4 2022 0 0</inkml:trace>
  <inkml:trace contextRef="#ctx0" brushRef="#br0" timeOffset="4978.462">1779 878 3113 0 0,'0'0'1259'0'0,"0"0"-274"0"0,0 0 138 0 0,0 0 353 0 0,0 0 195 0 0,0 0-100 0 0,0 0-393 0 0,0 0-411 0 0,0 0-242 0 0,0 0-139 0 0,0 0-89 0 0,0 0-70 0 0,0 0-59 0 0,-1 22-57 0 0,-3 65-55 0 0,12-45-351 0 0,-4-39-271 0 0,8-2-5494 0 0,-10-1 2177 0 0,-1 0-226 0 0</inkml:trace>
  <inkml:trace contextRef="#ctx0" brushRef="#br0" timeOffset="5228.77">1773 488 5945 0 0,'0'0'2705'0'0,"0"0"-609"0"0,0 0-327 0 0,0 0-73 0 0,0 0-224 0 0,0 0-343 0 0,0 0-489 0 0,0 0-304 0 0,0 0-200 0 0,0 0-104 0 0,0 0-80 0 0,0 0-200 0 0,0 0-336 0 0,-20 63-825 0 0,22-63-1983 0 0,0 3-8211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09.2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1 0 0 0,'0'0'139'0'0,"0"0"126"0"0,0 0-2 0 0,0 0 50 0 0,0 0 117 0 0,1 12 785 0 0,-11 106 1847 0 0,-3 146-3419 0 0,-11-1 0 0 0,-23 73 357 0 0,-27 90-4973 0 0,68-402 4973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0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174 200 0 0 0,'0'0'1431'0'0,"0"0"572"0"0,0 0 262 0 0,0 0-30 0 0,0 0-227 0 0,0 0-373 0 0,0 0-229 0 0,0 0-153 0 0,0 0-204 0 0,0 0-195 0 0,0 0-183 0 0,0 0-160 0 0,11-3 543 0 0,150 25 2733 0 0,86-15-2514 0 0,-241-7-1247 0 0,135 7 175 0 0,-148-5 1338 0 0,-222-96-1185 0 0,213 84-364 0 0,0 0 0 0 0,1-1 1 0 0,0 0-1 0 0,1-1 0 0 0,0-1 1 0 0,1 0-1 0 0,1-1 0 0 0,-7-10 10 0 0,19 5-3427 0 0,34 16-7460 0 0,-27 3 7679 0 0,3 0-4747 0 0</inkml:trace>
  <inkml:trace contextRef="#ctx0" brushRef="#br0" timeOffset="-1036.521">340 620 0 0 0,'0'0'1750'0'0,"0"0"339"0"0,0 0 33 0 0,0 0-260 0 0,0 0-376 0 0,0 0-347 0 0,0 0-213 0 0,0 0-91 0 0,0 0-49 0 0,0 0-19 0 0,3-7 3315 0 0,-5 22-3943 0 0,-1 0 1 0 0,0 0-1 0 0,-1 0 0 0 0,-1 0 1 0 0,-1-1-1 0 0,0 0 0 0 0,-1 0 1 0 0,0 0-1 0 0,-1-1 0 0 0,-9 12-139 0 0,-5 11 104 0 0,-93 181-128 0 0,114-215 24 0 0,-1 0-1 0 0,1 0 0 0 0,0 0 0 0 0,1 0 0 0 0,-1 0 0 0 0,0 0 0 0 0,1 0 0 0 0,-1 0 0 0 0,1 0 0 0 0,-1 0 0 0 0,1 0 0 0 0,0 1 0 0 0,0-1 0 0 0,0 0 1 0 0,0 0-1 0 0,1 0 0 0 0,-1 0 0 0 0,0 1 0 0 0,1-1 0 0 0,0 0 0 0 0,-1 0 0 0 0,1 0 0 0 0,0 0 0 0 0,0 0 0 0 0,0 0 0 0 0,0 0 0 0 0,0-1 0 0 0,1 1 1 0 0,-1 0-1 0 0,1-1 0 0 0,-1 1 0 0 0,1-1 0 0 0,-1 1 0 0 0,1-1 0 0 0,0 0 0 0 0,0 1 0 0 0,0-1 0 0 0,-1 0 0 0 0,1 0 0 0 0,0 0 0 0 0,0-1 0 0 0,1 1 1 0 0,-1 0-1 0 0,0-1 0 0 0,0 0 0 0 0,2 1 1 0 0,145 2 1007 0 0,4-31-265 0 0,-134 26-588 0 0,-12 1-3579 0 0,-22-4-3499 0 0,1 1-2269 0 0,10 0 7557 0 0</inkml:trace>
  <inkml:trace contextRef="#ctx0" brushRef="#br0" timeOffset="-560.737">1 575 2192 0 0,'0'0'1365'0'0,"0"0"-65"0"0,0 0 226 0 0,0 0 330 0 0,0 0 181 0 0,0 0-156 0 0,0 0-374 0 0,0 0-385 0 0,0 0-281 0 0,0 0-126 0 0,0 0-75 0 0,0 0-40 0 0,20-8-38 0 0,120-42 834 0 0,-127 46-1174 0 0,4-3-40 0 0,1 2 0 0 0,0 0 0 0 0,0 1 0 0 0,0 1 0 0 0,0 0 0 0 0,1 2 0 0 0,-1 0 0 0 0,9 1-182 0 0,-21 2 36 0 0,0 0 0 0 0,0 0 0 0 0,-1 1 0 0 0,1 0 0 0 0,-1 0 0 0 0,1 0 0 0 0,-1 0 0 0 0,0 1 0 0 0,0 0 0 0 0,-1 0 1 0 0,1 1-1 0 0,-1-1 0 0 0,0 1 0 0 0,0 0 0 0 0,0 0 0 0 0,2 5-36 0 0,24 25 210 0 0,-22-27-127 0 0,0-1-1 0 0,1 0 1 0 0,0 0 0 0 0,0-1 0 0 0,0-1 0 0 0,1 1 0 0 0,-1-2-1 0 0,1 1 1 0 0,1-1 0 0 0,-1-1 0 0 0,0 0 0 0 0,1 0 0 0 0,0-1-1 0 0,-1 0 1 0 0,1-1 0 0 0,0 0 0 0 0,3-1-83 0 0,-7 1 42 0 0,1-1 1 0 0,0 0-1 0 0,0 0 0 0 0,0-1 0 0 0,0 0 1 0 0,0-1-1 0 0,-1 1 0 0 0,1-1 1 0 0,-1-1-1 0 0,1 0 0 0 0,-1 0 0 0 0,0 0 1 0 0,0-1-1 0 0,0 0 0 0 0,0 0 1 0 0,-1-1-1 0 0,6-4-42 0 0,-11-8-3050 0 0,-5 13-1529 0 0,-1 3-3773 0 0,4 1 201 0 0</inkml:trace>
  <inkml:trace contextRef="#ctx0" brushRef="#br0" timeOffset="15227.474">984 19 0 0 0,'13'18'4'0'0,"-21"19"2"0"0,0-14 141 0 0,-21 133 2331 0 0,-53 693-2194 0 0,65-505-3168 0 0,15-309 2849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26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206 505 4065 0 0,'0'0'3386'0'0,"0"0"-1831"0"0,0 0-984 0 0,0 0-99 0 0,0 0 241 0 0,0 0 294 0 0,0 0 117 0 0,0 0-138 0 0,0 0-247 0 0,0 0-232 0 0,0 0-149 0 0,-4 24-91 0 0,-13 77-36 0 0,13 50 533 0 0,4-128-743 0 0,2 0 1 0 0,1 0-1 0 0,1 0 1 0 0,1 0-1 0 0,1 0 1 0 0,1-1-1 0 0,7 15-21 0 0,42 85-2968 0 0,-41-102-298 0 0,0-2-7132 0 0,-14-14 10135 0 0</inkml:trace>
  <inkml:trace contextRef="#ctx0" brushRef="#br0" timeOffset="472.006">0 589 3217 0 0,'0'0'3098'0'0,"0"0"-926"0"0,0 0-495 0 0,0 0-120 0 0,0 0 2 0 0,0 0-87 0 0,0 0-266 0 0,0 0-302 0 0,0 0-222 0 0,0 0-127 0 0,0 0-51 0 0,0 0 18 0 0,0 0 9 0 0,27-16-15 0 0,86-50-14 0 0,-90 53-287 0 0,1 1 0 0 0,1 2 1 0 0,0 0-1 0 0,0 1 0 0 0,0 2 0 0 0,6-1-215 0 0,25-6 212 0 0,57-1-159 0 0,-112 16-57 0 0,1 0 0 0 0,0 1 1 0 0,-1-1-1 0 0,0 0 0 0 0,1 1 0 0 0,-1-1 0 0 0,0 1 1 0 0,0 0-1 0 0,1-1 0 0 0,-1 1 0 0 0,-1 0 0 0 0,1 0 1 0 0,0 0-1 0 0,0-1 0 0 0,-1 1 0 0 0,1 0 0 0 0,-1 0 1 0 0,1 0-1 0 0,-1 0 0 0 0,0 0 0 0 0,0 0 0 0 0,0 0 1 0 0,0 0-1 0 0,0 0 0 0 0,0 0 0 0 0,-1 0 0 0 0,1 0 0 0 0,-1 0 1 0 0,1 0-1 0 0,-1 0 0 0 0,0 0 0 0 0,0 0 0 0 0,0-1 1 0 0,0 1-1 0 0,0 0 0 0 0,0 0 0 0 0,0-1 0 0 0,0 1 1 0 0,-1-1-1 0 0,1 1 0 0 0,-1 0 4 0 0,-212 263-172 0 0,212-264 163 0 0,0 1-1 0 0,1 0 1 0 0,-1 0 0 0 0,1 0-1 0 0,0 0 1 0 0,-1 0 0 0 0,1 1 0 0 0,0-1-1 0 0,0 0 1 0 0,0 1 0 0 0,1-1-1 0 0,-1 0 1 0 0,0 1 0 0 0,1-1-1 0 0,0 1 1 0 0,-1-1 0 0 0,1 1 0 0 0,0-1-1 0 0,0 1 1 0 0,1-1 0 0 0,-1 1-1 0 0,0-1 1 0 0,1 0 0 0 0,0 1-1 0 0,-1-1 1 0 0,1 1 0 0 0,0-1-1 0 0,0 0 1 0 0,0 0 0 0 0,1 1 0 0 0,-1-1-1 0 0,0 0 1 0 0,1 0 0 0 0,-1 0-1 0 0,1-1 1 0 0,0 1 0 0 0,0 0-1 0 0,0-1 1 0 0,0 1 0 0 0,0-1 0 0 0,0 1-1 0 0,1 0 10 0 0,16 5-33 0 0,1 0 0 0 0,0-1-1 0 0,0-1 1 0 0,0-1 0 0 0,1-1-1 0 0,-1-1 1 0 0,1 0 0 0 0,1-2 33 0 0,53 7-194 0 0,-67-6 165 0 0,80 21-324 0 0,-86-22 353 0 0,0 1 0 0 0,0 0 0 0 0,0 0 0 0 0,-1 0 0 0 0,1 0 0 0 0,0 0 0 0 0,-1 1 0 0 0,1-1 0 0 0,-1 0 0 0 0,1 1 0 0 0,-1-1 0 0 0,0 1 0 0 0,1 0 0 0 0,-1-1 0 0 0,0 1 0 0 0,0 0 0 0 0,0 0 0 0 0,0-1 0 0 0,-1 1 0 0 0,1 0 0 0 0,0 0 0 0 0,-1 0 0 0 0,1 0 0 0 0,-1 0 0 0 0,0 0 0 0 0,0 0 0 0 0,0 0 0 0 0,0 0 0 0 0,0 0 0 0 0,0 0 0 0 0,0 0 0 0 0,-1 0 0 0 0,1 0 0 0 0,-1 0-1 0 0,1 0 1 0 0,-1 0 0 0 0,0 0 0 0 0,0 0 0 0 0,0 0 0 0 0,0-1 0 0 0,0 1 0 0 0,-11 15 18 0 0,0-1 0 0 0,-1 0 0 0 0,-1-1-1 0 0,0 0 1 0 0,-1-1 0 0 0,0-1 0 0 0,-2-1-1 0 0,1 0 1 0 0,-1-1 0 0 0,-8 3-18 0 0,20-10 0 0 0,-25 16-457 0 0,-1-1-1 0 0,-1-2 1 0 0,0-1 0 0 0,-1-2 0 0 0,-1-1 0 0 0,-31 8 457 0 0,29-15-3448 0 0,17-11-6761 0 0,18 1 5763 0 0</inkml:trace>
  <inkml:trace contextRef="#ctx0" brushRef="#br0" timeOffset="1097.999">788 869 696 0 0,'0'0'1711'0'0,"0"0"94"0"0,0 0 322 0 0,0 0 271 0 0,0 0 11 0 0,0 0-326 0 0,0 0-443 0 0,0 0-414 0 0,0 0-311 0 0,0 0-211 0 0,0 0-143 0 0,0 0-68 0 0,0 0-36 0 0,33 1-54 0 0,100 2-51 0 0,-130-3-332 0 0,-1 1-1 0 0,1-1 0 0 0,0 0 1 0 0,0 0-1 0 0,-1 0 1 0 0,1 0-1 0 0,0 0 0 0 0,0-1 1 0 0,-1 1-1 0 0,1-1 1 0 0,0 1-1 0 0,-1-1 0 0 0,1 0 1 0 0,-1 0-1 0 0,1-1 1 0 0,-1 1-1 0 0,0 0 0 0 0,1-1 1 0 0,-1 1-1 0 0,0-1 1 0 0,0 0-1 0 0,0 0 0 0 0,0 0 1 0 0,1-1-20 0 0,3-5 85 0 0,108-127 831 0 0,-49 35-985 0 0,-65 100-91 0 0,0 0-26 0 0,17 77-1542 0 0,-17-73 1694 0 0,1 1-1 0 0,0-1 1 0 0,0 0 0 0 0,0 1 0 0 0,0-1-1 0 0,1 0 1 0 0,0 0 0 0 0,-1 0-1 0 0,2 0 1 0 0,-1 0 0 0 0,0-1-1 0 0,1 1 1 0 0,0-1 0 0 0,0 0-1 0 0,0 1 1 0 0,0-1 0 0 0,0 0-1 0 0,1-1 1 0 0,-1 1 0 0 0,1-1-1 0 0,0 1 1 0 0,-1-1 0 0 0,1 0-1 0 0,0 0 1 0 0,0-1 0 0 0,1 1-1 0 0,-1-1 1 0 0,0 0 0 0 0,0 0-1 0 0,1-1 1 0 0,-1 1 0 0 0,1-1 0 0 0,-1 0-1 0 0,4 0 35 0 0,-2 0 0 0 0,3 1 73 0 0,0-1 0 0 0,1 0-1 0 0,-1-1 1 0 0,0 0 0 0 0,0 0 0 0 0,0-1 0 0 0,0 0 0 0 0,0 0 0 0 0,0-1 0 0 0,-1-1 0 0 0,2 0-73 0 0,17-15 290 0 0,-2-1 1 0 0,0-1-1 0 0,-2-2 1 0 0,0 0-1 0 0,-2-1 0 0 0,-1-2 1 0 0,0 0-1 0 0,-2 0 1 0 0,-1-2-1 0 0,2-8-290 0 0,-5 9 18 0 0,0 0 0 0 0,-3-1 0 0 0,0 0 1 0 0,-2-1-1 0 0,-1 0 0 0 0,-1-1 0 0 0,-1 0 0 0 0,-2 0 0 0 0,-1 0 0 0 0,-2 0 0 0 0,0 0 0 0 0,-2-1 0 0 0,-2-4-18 0 0,3 35 0 0 0,0-3 3 0 0,0 0 0 0 0,0 0 0 0 0,0-1 0 0 0,0 1 0 0 0,0 0 0 0 0,0 0 0 0 0,-1 0 0 0 0,0 0 0 0 0,0 0 0 0 0,0 0 0 0 0,0 0 0 0 0,0 0 0 0 0,0 0 0 0 0,-1 0 0 0 0,1 0 0 0 0,-1 1 0 0 0,0-1 0 0 0,0 1 0 0 0,0-1 0 0 0,0 1 0 0 0,0 0 0 0 0,-1 0 0 0 0,1 0 0 0 0,0 0 0 0 0,-2-1-3 0 0,1 5-23 0 0,1-1 0 0 0,0 1 1 0 0,0-1-1 0 0,0 1 0 0 0,0 0 1 0 0,0 0-1 0 0,0 0 0 0 0,0 0 1 0 0,0 0-1 0 0,1 1 0 0 0,-1-1 0 0 0,1 0 1 0 0,0 1-1 0 0,0-1 0 0 0,0 1 1 0 0,0 0-1 0 0,0-1 0 0 0,0 1 1 0 0,1 0-1 0 0,-1 2 23 0 0,0-2-6 0 0,-7 27-44 0 0,1 1 1 0 0,1 1-1 0 0,2-1 1 0 0,1 1-1 0 0,2 0 1 0 0,1-1-1 0 0,1 1 1 0 0,2 0-1 0 0,4 15 50 0 0,-5-30-90 0 0,2-1 0 0 0,0 0 0 0 0,0-1-1 0 0,2 1 1 0 0,-1-1 0 0 0,2 0 0 0 0,0 0 0 0 0,1-1 0 0 0,1 0-1 0 0,0-1 1 0 0,1 1 0 0 0,0-2 0 0 0,1 1 0 0 0,0-2-1 0 0,1 1 1 0 0,3 0 90 0 0,69 43-1216 0 0,-22-40-6651 0 0,-49-24 595 0 0,-12-6 4017 0 0,-1 15 3245 0 0,0-5-174 0 0</inkml:trace>
  <inkml:trace contextRef="#ctx0" brushRef="#br0" timeOffset="1346.246">1309 254 4865 0 0,'0'0'1718'0'0,"0"0"19"0"0,0 0 213 0 0,0 0 379 0 0,0 0-81 0 0,37 0-481 0 0,121-5-545 0 0,97-31 310 0 0,167-56-511 0 0,-235 49-2674 0 0,-3 3-5486 0 0,-137 32-3842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29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645 11 3769 0 0,'0'0'1823'0'0,"0"0"-331"0"0,0 0-68 0 0,0 0 166 0 0,0 0 159 0 0,0 0-25 0 0,0 0-221 0 0,0 0-308 0 0,0 0-242 0 0,0 0-183 0 0,0 0-159 0 0,-7-2-119 0 0,-23-7-122 0 0,12 35 337 0 0,14-11-559 0 0,0 0 0 0 0,2 0 0 0 0,0 0 0 0 0,0 0 0 0 0,1 0-1 0 0,1 0 1 0 0,1 0 0 0 0,1 7-148 0 0,-1 19 104 0 0,19 291-531 0 0,-6-267-1546 0 0,-5-45-1280 0 0,3-2-3486 0 0,-7-15 2173 0 0,-1-2 65 0 0</inkml:trace>
  <inkml:trace contextRef="#ctx0" brushRef="#br0" timeOffset="384.875">1 147 0 0 0,'0'0'480'0'0,"0"0"526"0"0,0 0 505 0 0,0 0 436 0 0,0 0 143 0 0,0 0-154 0 0,0 0-272 0 0,0 0-269 0 0,0 0-172 0 0,0 0-65 0 0,0 0-58 0 0,0 0-80 0 0,17-10-101 0 0,54-34-112 0 0,52 0 1449 0 0,148 14-491 0 0,-220 25-1882 0 0,0 3 1 0 0,0 2-1 0 0,0 2 0 0 0,0 3 1 0 0,0 1-1 0 0,-1 3 1 0 0,11 5 116 0 0,-48-9-793 0 0,-1 0-1492 0 0,-5-4-2403 0 0,-7-1 958 0 0,0 0-1170 0 0,0 0-165 0 0</inkml:trace>
  <inkml:trace contextRef="#ctx0" brushRef="#br0" timeOffset="736.535">115 748 0 0 0,'0'0'1266'0'0,"0"0"543"0"0,0 0 241 0 0,0 0 15 0 0,0 0-124 0 0,0 0-100 0 0,0 0-78 0 0,0 0-50 0 0,0 0-114 0 0,0 0-189 0 0,0 0-182 0 0,29 4-203 0 0,92 12-157 0 0,-18-26 493 0 0,321-78 638 0 0,-408 86-2475 0 0,65-4-189 0 0,-55 7-2771 0 0,0 2-3673 0 0,-16-2-4127 0 0</inkml:trace>
  <inkml:trace contextRef="#ctx0" brushRef="#br0" timeOffset="1582.514">1256 265 424 0 0,'0'0'1042'0'0,"0"0"-248"0"0,0 0 179 0 0,0 0 534 0 0,0 0 465 0 0,0 0 170 0 0,0 0-184 0 0,0 0-373 0 0,0 0-312 0 0,0 0-199 0 0,0 0-145 0 0,32-5-86 0 0,99-16-97 0 0,6-4 1049 0 0,-106 20-1758 0 0,48-4 195 0 0,-27 12-2860 0 0,-41 2 106 0 0,-5 1-4223 0 0,-4-3-686 0 0</inkml:trace>
  <inkml:trace contextRef="#ctx0" brushRef="#br0" timeOffset="1828.755">1345 571 4145 0 0,'0'0'1320'0'0,"0"0"-168"0"0,0 0 321 0 0,0 0 287 0 0,0 0 40 0 0,0 0-303 0 0,0 0-553 0 0,195-55-440 0 0,-158 40-216 0 0,3 4-240 0 0,1-4-160 0 0,3 4-376 0 0,2 0-656 0 0,-7 0-993 0 0,1 4-1551 0 0,-12 3-2034 0 0,-8 0 4082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33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487 176 0 0 0,'0'0'1188'0'0,"0"0"545"0"0,0 0 36 0 0,0 0-204 0 0,0 0-205 0 0,0 0-164 0 0,0 0-149 0 0,0 0-172 0 0,11-4-143 0 0,34-13-148 0 0,-108 43 3390 0 0,-59 24-4494 0 0,-80 31 611 0 0,200-81-98 0 0,1 1-1 0 0,0-1 1 0 0,0 1 0 0 0,0-1-1 0 0,0 0 1 0 0,0 1-1 0 0,0 0 1 0 0,0-1 0 0 0,0 1-1 0 0,1 0 1 0 0,-1-1 0 0 0,0 1-1 0 0,0 0 1 0 0,0 0 0 0 0,1 0-1 0 0,-1-1 1 0 0,0 1-1 0 0,1 0 1 0 0,-1 0 0 0 0,1 0-1 0 0,-1 0 1 0 0,1 0 0 0 0,0 0-1 0 0,-1 1 1 0 0,1-1 0 0 0,0 0-1 0 0,0 0 1 0 0,-1 0-1 0 0,1 0 1 0 0,0 0 0 0 0,0 0-1 0 0,0 0 1 0 0,1 1 0 0 0,-1-1-1 0 0,0 0 1 0 0,0 0 0 0 0,0 0-1 0 0,1 0 1 0 0,-1 0-1 0 0,1 0 1 0 0,-1 0 0 0 0,1 0-1 0 0,-1 0 1 0 0,1 0 0 0 0,0 0-1 0 0,-1 0 8 0 0,52 19 270 0 0,190-10 628 0 0,-157-12-601 0 0,-84 3-290 0 0,-1 0 0 0 0,1 0 0 0 0,-1 0 0 0 0,0 0 1 0 0,0 0-1 0 0,1 0 0 0 0,-1 0 0 0 0,0 0 0 0 0,0 0 1 0 0,0 0-1 0 0,0 1 0 0 0,0-1 0 0 0,-1 0 0 0 0,1 0 1 0 0,0 0-1 0 0,0 0 0 0 0,-1 0 0 0 0,1 0 0 0 0,0 0 0 0 0,-1 0 1 0 0,1 0-1 0 0,-1-1 0 0 0,1 1 0 0 0,-1 0 0 0 0,0 0 1 0 0,1 0-1 0 0,-1 0 0 0 0,0-1 0 0 0,0 1 0 0 0,1 0 1 0 0,-1-1-1 0 0,0 1 0 0 0,0 0 0 0 0,0-1 0 0 0,0 1 1 0 0,0-1-1 0 0,0 0 0 0 0,0 1-7 0 0,-35 25-232 0 0,-2-1 1 0 0,0-2-1 0 0,-1-2 1 0 0,-11 3 231 0 0,-66 37-646 0 0,75-39 367 0 0,29-17 234 0 0,0 0 0 0 0,1 1-1 0 0,0 1 1 0 0,0 0 0 0 0,0 0-1 0 0,1 1 1 0 0,0 0-1 0 0,1 0 1 0 0,0 1 0 0 0,0 1-1 0 0,1 0 1 0 0,0 0-1 0 0,0 0 1 0 0,-1 4 45 0 0,9-11 9 0 0,1-1 0 0 0,-1 1 0 0 0,1-1 0 0 0,-1 0-1 0 0,1 1 1 0 0,0-1 0 0 0,-1 0 0 0 0,1 0 0 0 0,0 1 0 0 0,1-1 0 0 0,-1 0 0 0 0,0 0 0 0 0,1 0-1 0 0,-1 0 1 0 0,1-1 0 0 0,-1 1 0 0 0,1 0 0 0 0,0-1 0 0 0,0 1 0 0 0,0-1 0 0 0,0 1-1 0 0,0-1 1 0 0,0 0 0 0 0,0 0 0 0 0,0 0 0 0 0,1 0 0 0 0,-1 0 0 0 0,0 0 0 0 0,0-1-1 0 0,1 1 1 0 0,-1-1 0 0 0,1 0 0 0 0,-1 1 0 0 0,0-1 0 0 0,1 0 0 0 0,-1-1 0 0 0,1 1-1 0 0,0 0-7 0 0,168 3 1357 0 0,-134-8-1456 0 0,1-1-1 0 0,-1-1 0 0 0,0-3 0 0 0,0-1 0 0 0,-1-1 0 0 0,3-4 99 0 0,-15 3-4876 0 0,-16 9 422 0 0,-5 0-1826 0 0</inkml:trace>
  <inkml:trace contextRef="#ctx0" brushRef="#br0" timeOffset="984.914">642 806 0 0 0,'0'0'399'0'0,"0"0"652"0"0,0 0 110 0 0,0 0 17 0 0,0 0 101 0 0,0 0 108 0 0,0 0 68 0 0,8-9 2394 0 0,63-108 1595 0 0,-27 40-4997 0 0,-27 49-402 0 0,-2 3-94 0 0,0 0 0 0 0,2 1 0 0 0,1 1 0 0 0,1 1 0 0 0,0 0 0 0 0,3 0 49 0 0,-22 22-34 0 0,1-1-1 0 0,-1 1 1 0 0,1-1-1 0 0,-1 1 1 0 0,0-1-1 0 0,1 1 1 0 0,-1-1-1 0 0,1 1 1 0 0,0-1-1 0 0,-1 1 1 0 0,1 0-1 0 0,-1-1 1 0 0,1 1-1 0 0,0 0 1 0 0,-1 0-1 0 0,1-1 1 0 0,-1 1-1 0 0,1 0 1 0 0,0 0-1 0 0,-1 0 1 0 0,1 0-1 0 0,0 0 1 0 0,-1 0-1 0 0,1 0 1 0 0,0 0-1 0 0,-1 0 1 0 0,1 0-1 0 0,0 0 1 0 0,-1 0-1 0 0,1 0 1 0 0,0 1-1 0 0,-1-1 1 0 0,1 0-1 0 0,0 0 1 0 0,-1 1-1 0 0,1-1 1 0 0,-1 1-1 0 0,1-1 1 0 0,-1 0-1 0 0,1 1 1 0 0,-1-1-1 0 0,1 1 1 0 0,-1-1-1 0 0,1 1 1 0 0,-1-1-1 0 0,0 1 1 0 0,1 0-1 0 0,-1-1 1 0 0,0 1-1 0 0,1-1 1 0 0,-1 1-1 0 0,0 0 1 0 0,0-1-1 0 0,0 1 1 0 0,1 0-1 0 0,-1-1 1 0 0,0 1-1 0 0,0 0 1 0 0,0 0 34 0 0,4 43-468 0 0,-4-42 447 0 0,17 159-666 0 0,-17-158 685 0 0,1 0-1 0 0,-1 0 1 0 0,1 0 0 0 0,0 0 0 0 0,0 0 0 0 0,1 0 0 0 0,-1-1-1 0 0,1 1 1 0 0,-1-1 0 0 0,1 1 0 0 0,0-1 0 0 0,0 1 0 0 0,0-1-1 0 0,0 0 1 0 0,0 0 0 0 0,0 0 0 0 0,1 0 0 0 0,-1 0 0 0 0,1 0-1 0 0,-1-1 1 0 0,1 1 0 0 0,0-1 0 0 0,-1 0 0 0 0,1 0 0 0 0,0 0 0 0 0,0 0-1 0 0,0 0 1 0 0,0-1 0 0 0,0 1 2 0 0,2-3 44 0 0,0 0 0 0 0,0 0 0 0 0,-1-1 0 0 0,1 1 0 0 0,0-1 0 0 0,-1 0 0 0 0,0 0 0 0 0,0-1 0 0 0,0 1 0 0 0,0-1 0 0 0,0 0 0 0 0,-1 0 0 0 0,0 0 0 0 0,0 0 0 0 0,0-1 0 0 0,0 1 0 0 0,-1-1 0 0 0,1 0 0 0 0,-1 1 0 0 0,0-4-44 0 0,117-234 516 0 0,-42 157-244 0 0,-76 85-270 0 0,-1-1 1 0 0,0 1-1 0 0,0-1 0 0 0,0 1 0 0 0,1-1 0 0 0,-1 1 0 0 0,0 0 0 0 0,1-1 0 0 0,-1 1 0 0 0,0-1 0 0 0,1 1 0 0 0,-1 0 1 0 0,1-1-1 0 0,-1 1 0 0 0,0 0 0 0 0,1-1 0 0 0,-1 1 0 0 0,1 0 0 0 0,-1 0 0 0 0,1-1 0 0 0,-1 1 0 0 0,1 0 0 0 0,-1 0 1 0 0,1 0-1 0 0,-1 0 0 0 0,1 0 0 0 0,0 0 0 0 0,-1 0 0 0 0,1 0 0 0 0,-1 0 0 0 0,1 0 0 0 0,-1 0 0 0 0,1 0 0 0 0,-1 0 0 0 0,1 0 1 0 0,-1 0-1 0 0,1 0 0 0 0,-1 1 0 0 0,1-1 0 0 0,-1 0 0 0 0,1 0 0 0 0,-1 1 0 0 0,1-1 0 0 0,-1 0 0 0 0,0 1 0 0 0,1-1 1 0 0,-1 0-1 0 0,1 1 0 0 0,-1-1 0 0 0,0 1 0 0 0,1-1 0 0 0,-1 1 0 0 0,0-1 0 0 0,0 1 0 0 0,1-1 0 0 0,-1 1 0 0 0,0-1 1 0 0,0 1-1 0 0,0-1 0 0 0,0 1 0 0 0,0-1 0 0 0,1 1 0 0 0,-1-1 0 0 0,0 1 0 0 0,0-1-2 0 0,-1 46 224 0 0,0-34-172 0 0,-21 194 337 0 0,40-105-1720 0 0,-8-83-707 0 0,-1-1-5612 0 0,-7-13 2073 0 0</inkml:trace>
  <inkml:trace contextRef="#ctx0" brushRef="#br0" timeOffset="1335.084">1466 776 7306 0 0,'0'0'1433'0'0,"0"0"-494"0"0,0 0-151 0 0,0 0 232 0 0,0 0 291 0 0,0 0 7 0 0,0 0-318 0 0,0 0-373 0 0,0 0-306 0 0,0 0-171 0 0,0 0-61 0 0,0 0-41 0 0,5 11-69 0 0,16 31-82 0 0,3-27-2414 0 0,-7-27-7408 0 0,-16 11 9264 0 0,1-2-2462 0 0</inkml:trace>
  <inkml:trace contextRef="#ctx0" brushRef="#br0" timeOffset="1581.302">1461 401 6761 0 0,'0'0'1145'0'0,"0"0"-337"0"0,0 0-192 0 0,0 0-144 0 0,0 0-104 0 0,0 0-248 0 0,0 0-304 0 0,0 0-288 0 0,0 0-512 0 0,0 0-985 0 0,0 0-1583 0 0,0 0 423 0 0</inkml:trace>
  <inkml:trace contextRef="#ctx0" brushRef="#br0" timeOffset="1933.016">1713 787 0 0 0,'0'0'301'0'0,"0"0"912"0"0,0 0 55 0 0,0 0-168 0 0,0 0-129 0 0,0 0-75 0 0,0 0-34 0 0,0 0-35 0 0,1 9 531 0 0,0-7 4525 0 0,4-69-1615 0 0,14-35-3097 0 0,-10 61-783 0 0,-5 20-336 0 0,1 0 1 0 0,1 0 0 0 0,1 1-1 0 0,0 0 1 0 0,2 0-1 0 0,0 1 1 0 0,1 0 0 0 0,1 1-1 0 0,1 0 1 0 0,1 1 0 0 0,2-3-53 0 0,-14 18-18 0 0,0 1 1 0 0,0-1 0 0 0,0 1 0 0 0,0-1 0 0 0,1 1-1 0 0,-1 0 1 0 0,0 0 0 0 0,0-1 0 0 0,1 1 0 0 0,-1 0 0 0 0,1 0-1 0 0,-1 0 1 0 0,1 0 0 0 0,0 1 0 0 0,-1-1 0 0 0,1 0 0 0 0,0 1-1 0 0,0-1 1 0 0,-1 1 0 0 0,1-1 0 0 0,0 1 0 0 0,0 0 0 0 0,0 0-1 0 0,-1 0 1 0 0,1 0 0 0 0,0 0 0 0 0,0 0 0 0 0,0 1 0 0 0,-1-1-1 0 0,1 0 1 0 0,0 1 0 0 0,0 0 0 0 0,-1-1 0 0 0,1 1 0 0 0,0 0-1 0 0,-1 0 1 0 0,1 0 0 0 0,-1 0 0 0 0,1 0 0 0 0,-1 0-1 0 0,0 0 1 0 0,1 0 0 0 0,-1 1 0 0 0,0-1 0 0 0,0 0 0 0 0,0 1-1 0 0,0-1 1 0 0,0 1 0 0 0,0 0 0 0 0,0-1 0 0 0,0 1 0 0 0,-1 0-1 0 0,1-1 1 0 0,-1 1 0 0 0,1 0 0 0 0,-1 0 17 0 0,17 77-3454 0 0,-12-27-6672 0 0,-5-43 3583 0 0</inkml:trace>
  <inkml:trace contextRef="#ctx0" brushRef="#br0" timeOffset="2295.593">2158 710 7402 0 0,'0'0'1577'0'0,"0"0"-419"0"0,0 0-110 0 0,0 0 147 0 0,0 0 140 0 0,0 0-124 0 0,0 0-328 0 0,0 0-331 0 0,0 0-221 0 0,0 0-142 0 0,0 0-69 0 0,0 0-33 0 0,0 0-53 0 0,5 17-28 0 0,14 52-74 0 0,-7-37-1556 0 0,-7-32-4152 0 0,-1 0-747 0 0,-3 0 3386 0 0</inkml:trace>
  <inkml:trace contextRef="#ctx0" brushRef="#br0" timeOffset="2549.039">2193 419 5609 0 0,'0'0'3377'0'0,"0"0"-1849"0"0,0 0-271 0 0,0 0-105 0 0,0 0-200 0 0,0 0-328 0 0,0 0-576 0 0,0 0-552 0 0,0 0-320 0 0,0 0-504 0 0,0 0-825 0 0,0 0-1808 0 0,0 0-1816 0 0</inkml:trace>
  <inkml:trace contextRef="#ctx0" brushRef="#br0" timeOffset="3031.037">2000 62 128 0 0,'0'0'1787'0'0,"0"0"-108"0"0,0 0 21 0 0,0 0 48 0 0,0 0-83 0 0,0 0-182 0 0,0 0-243 0 0,0 0-205 0 0,0 0-114 0 0,0 0-68 0 0,0 0-71 0 0,0 0-77 0 0,21-9-49 0 0,68-28-69 0 0,-3 23 715 0 0,-67 15-1129 0 0,-17-2-164 0 0,0 1-1 0 0,0-1 1 0 0,0 1 0 0 0,1 0-1 0 0,-1-1 1 0 0,0 1 0 0 0,0 0-1 0 0,1 1 1 0 0,-1-1-1 0 0,0 0 1 0 0,0 0 0 0 0,0 1-1 0 0,1 0 1 0 0,-1-1 0 0 0,0 1-1 0 0,0 0 1 0 0,0 0 0 0 0,0 0-1 0 0,0 0 1 0 0,0 0 0 0 0,0 1-1 0 0,-1-1 1 0 0,1 1 0 0 0,0-1-1 0 0,-1 1 1 0 0,1-1 0 0 0,-1 1-1 0 0,1 0 1 0 0,-1 0 0 0 0,0 0-1 0 0,0 0 1 0 0,0 0 0 0 0,0 0-1 0 0,0 0 1 0 0,0 0 0 0 0,-1 0-1 0 0,1 0 1 0 0,-1 0 0 0 0,1 1-1 0 0,-1-1 1 0 0,0 0-1 0 0,0 0 1 0 0,0 1 0 0 0,0-1-1 0 0,0 0 1 0 0,0 0 0 0 0,-1 1-1 0 0,1-1 1 0 0,-1 0 0 0 0,0 0-1 0 0,1 0 1 0 0,-1 0 0 0 0,-1 1-9 0 0,-78 96 401 0 0,79-97-395 0 0,0-1-1 0 0,0 0 0 0 0,0 1 1 0 0,0-1-1 0 0,0 1 1 0 0,1-1-1 0 0,-1 1 1 0 0,0-1-1 0 0,1 1 1 0 0,-1-1-1 0 0,1 1 0 0 0,0 0 1 0 0,-1-1-1 0 0,1 1 1 0 0,0 0-1 0 0,0-1 1 0 0,0 1-1 0 0,0 0 1 0 0,1-1-1 0 0,-1 1 1 0 0,0 0-1 0 0,1-1 0 0 0,-1 1 1 0 0,1 0-1 0 0,-1-1 1 0 0,1 1-1 0 0,0-1 1 0 0,-1 1-1 0 0,1-1 1 0 0,0 1-1 0 0,0-1 0 0 0,0 0 1 0 0,0 0-1 0 0,1 1 1 0 0,-1-1-1 0 0,0 0 1 0 0,0 0-1 0 0,1 0 1 0 0,-1 0-1 0 0,1 0 0 0 0,-1 0 1 0 0,1-1-1 0 0,-1 1 1 0 0,1 0-1 0 0,-1-1 1 0 0,1 1-1 0 0,1-1-5 0 0,11 3 76 0 0,0 0-1 0 0,0-1 1 0 0,0-1-1 0 0,1 0 1 0 0,-1-1-1 0 0,0-1 1 0 0,0 0-1 0 0,0-1 1 0 0,0 0-1 0 0,10-4-75 0 0,46-15-946 0 0,-47 12-1904 0 0,-1 1-3552 0 0,-10 3-3715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40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507 8 0 0 0,'0'0'1322'0'0,"0"0"-22"0"0,0 0 171 0 0,0 0 196 0 0,0 0 64 0 0,0 0-171 0 0,0 0-326 0 0,0 0-289 0 0,0 0-240 0 0,-30-2-136 0 0,-90-3-81 0 0,59 17 120 0 0,51-5-470 0 0,-6 1 43 0 0,0-1 32 0 0,1 0 0 0 0,1 2 0 0 0,-1 0 0 0 0,1 0-1 0 0,1 1 1 0 0,0 1 0 0 0,0 0 0 0 0,0 2-213 0 0,12-11 6 0 0,0-1 1 0 0,0 1-1 0 0,0 0 0 0 0,0 0 1 0 0,0-1-1 0 0,0 1 0 0 0,0 0 1 0 0,1 0-1 0 0,-1 0 0 0 0,1 0 1 0 0,0 0-1 0 0,-1 0 0 0 0,1 0 0 0 0,0 0 1 0 0,0 0-1 0 0,0 0 0 0 0,1 0 1 0 0,-1 0-1 0 0,0 0 0 0 0,1-1 1 0 0,-1 1-1 0 0,1 0 0 0 0,-1 0 1 0 0,1 0-1 0 0,0 0 0 0 0,0-1 1 0 0,0 1-1 0 0,0 0 0 0 0,0-1 1 0 0,1 1-1 0 0,-1-1 0 0 0,0 1 1 0 0,1-1-1 0 0,-1 1 0 0 0,1-1 1 0 0,-1 0-1 0 0,1 0-6 0 0,68 46 330 0 0,-61-42-233 0 0,55 23 406 0 0,-57-27-450 0 0,1 1 0 0 0,-1 0 0 0 0,0 0 0 0 0,0 1 0 0 0,0-1 0 0 0,0 2 0 0 0,0-1 0 0 0,-1 1-1 0 0,1 0 1 0 0,-1 0 0 0 0,0 1 0 0 0,0-1 0 0 0,0 2 0 0 0,-1-1 0 0 0,0 0 0 0 0,0 1 0 0 0,0 0 0 0 0,-1 0 0 0 0,0 1 0 0 0,0-1 0 0 0,-1 1 0 0 0,1 0 0 0 0,-1 0 0 0 0,-1 0 0 0 0,1 0 0 0 0,0 6-53 0 0,-6-1 61 0 0,1 0 1 0 0,-2 0-1 0 0,0 0 1 0 0,0-1-1 0 0,-1 1 1 0 0,-1-1-1 0 0,1 0 1 0 0,-2 0-1 0 0,0-1 1 0 0,0 0-1 0 0,-1 0 1 0 0,0-1 0 0 0,0 0-1 0 0,-1 0 1 0 0,-1-1-1 0 0,1 0 1 0 0,-1-1-1 0 0,-1 0 1 0 0,1 0-1 0 0,-1-1 1 0 0,-5 2-62 0 0,-176 76-3091 0 0,144-67 113 0 0,27-11 54 0 0,6-5-4483 0 0,13-1 4352 0 0</inkml:trace>
  <inkml:trace contextRef="#ctx0" brushRef="#br0" timeOffset="299.996">818 465 816 0 0,'0'0'1095'0'0,"0"0"35"0"0,0 0 365 0 0,0 0 453 0 0,0 0 189 0 0,0 0-205 0 0,0 0-477 0 0,-19 33-463 0 0,-55 102-280 0 0,63-86-156 0 0,18-42-392 0 0,1 0 1 0 0,0-1-1 0 0,0 0 0 0 0,0-1 0 0 0,1 0 0 0 0,-1 0 0 0 0,1 0 0 0 0,0-1 0 0 0,1-1 0 0 0,-1 0 0 0 0,1 0 0 0 0,-1-1 1 0 0,1 0-1 0 0,0 0 0 0 0,0-1 0 0 0,0-1 0 0 0,0 1 0 0 0,-1-2 0 0 0,1 1 0 0 0,0-1 0 0 0,0-1 0 0 0,0 0 0 0 0,-1 0 1 0 0,1-1-1 0 0,3-2-164 0 0,-4 3 137 0 0,1-1 0 0 0,-1 0 0 0 0,0-1 0 0 0,0 0 0 0 0,0 0 0 0 0,-1-1 0 0 0,0 0 0 0 0,1-1 0 0 0,-2 0 0 0 0,1 0 0 0 0,-1 0 0 0 0,0-1 0 0 0,0 0 1 0 0,-1-1-1 0 0,0 0 0 0 0,0 0 0 0 0,-1 0 0 0 0,0 0 0 0 0,0-1 0 0 0,-1 0 0 0 0,0 0 0 0 0,-1 0 0 0 0,0 0 0 0 0,0 0 0 0 0,-1-1 0 0 0,0 0 0 0 0,-1 0-137 0 0,0 3 7 0 0,-1 1 0 0 0,-1-1 0 0 0,1 0-1 0 0,-1 1 1 0 0,-1-1 0 0 0,1 0-1 0 0,-1 1 1 0 0,0-1 0 0 0,-1 1 0 0 0,1 0-1 0 0,-1 0 1 0 0,0 0 0 0 0,-1 0 0 0 0,0 1-1 0 0,1-1 1 0 0,-2 1 0 0 0,1 0-1 0 0,-1 0 1 0 0,1 0 0 0 0,-2 1 0 0 0,1-1-1 0 0,0 1 1 0 0,-1 0-7 0 0,-3-2-199 0 0,-1 1 1 0 0,0 0-1 0 0,0 0 0 0 0,0 1 1 0 0,0 0-1 0 0,-1 0 0 0 0,1 1 0 0 0,-1 1 1 0 0,0 0-1 0 0,0 1 0 0 0,0 0 1 0 0,0 0-1 0 0,0 1 0 0 0,0 0 0 0 0,-10 3 199 0 0,-32 16-3473 0 0,23 2-2077 0 0,23-16 3447 0 0,-10 7-6016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44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475 189 0 0 0,'0'0'848'0'0,"0"0"882"0"0,0 0 194 0 0,0 0 106 0 0,0 0 51 0 0,0 0 12 0 0,0 0-179 0 0,0 0-332 0 0,0 0-317 0 0,0 0-307 0 0,0 0-223 0 0,0 0-171 0 0,-2-4-136 0 0,-4-10-89 0 0,-9 29 294 0 0,-6 25-509 0 0,3 1 0 0 0,1 1-1 0 0,2 0 1 0 0,2 1 0 0 0,0 5-124 0 0,13-44 10 0 0,-6 18 63 0 0,2 1 0 0 0,1 0 0 0 0,0-1 0 0 0,2 1 0 0 0,1 0 0 0 0,1 11-73 0 0,2-28 84 0 0,-1 0 1 0 0,1 0-1 0 0,0 0 0 0 0,0 0 1 0 0,1-1-1 0 0,-1 1 0 0 0,1-1 1 0 0,1 0-1 0 0,-1 0 0 0 0,1-1 0 0 0,0 1 1 0 0,0-1-1 0 0,0 0 0 0 0,0 0 1 0 0,1-1-1 0 0,-1 0 0 0 0,1 0 1 0 0,0 0-1 0 0,0 0 0 0 0,0-1 1 0 0,1 0-1 0 0,-1 0 0 0 0,0-1 1 0 0,1 0-1 0 0,-1 0 0 0 0,1 0 1 0 0,-1-1-1 0 0,1 0 0 0 0,-1 0 1 0 0,1-1-1 0 0,4-1-84 0 0,18 4 70 0 0,-22-2-87 0 0,-1 1 0 0 0,1-1 1 0 0,-1 0-1 0 0,1 0 1 0 0,-1 0-1 0 0,1-1 0 0 0,-1 0 1 0 0,1-1-1 0 0,-1 1 0 0 0,0-1 1 0 0,0-1-1 0 0,0 1 0 0 0,4-3 17 0 0,-6 3-408 0 0,26-21-1845 0 0,-24 13-2097 0 0,-1-3-4229 0 0,-4 9 1511 0 0</inkml:trace>
  <inkml:trace contextRef="#ctx0" brushRef="#br0" timeOffset="732.65">13 285 0 0 0,'0'0'479'0'0,"0"0"1104"0"0,0 0 519 0 0,0 0 189 0 0,0 0-165 0 0,0 0-381 0 0,0 0-374 0 0,0 0-224 0 0,0 0-131 0 0,0 0-51 0 0,0 0-41 0 0,0 0-107 0 0,-3-13-93 0 0,-6-40-98 0 0,9 52-585 0 0,0-1 0 0 0,-1 1 1 0 0,1-1-1 0 0,0 1 0 0 0,0 0 1 0 0,0-1-1 0 0,0 1 0 0 0,1 0 1 0 0,-1-1-1 0 0,0 1 0 0 0,0-1 0 0 0,1 1 1 0 0,-1 0-1 0 0,1-1 0 0 0,-1 1 1 0 0,1 0-1 0 0,0 0 0 0 0,0 0 1 0 0,-1-1-1 0 0,1 1 0 0 0,0 0 0 0 0,0 0 1 0 0,0 0-1 0 0,0 0 0 0 0,0 0 1 0 0,0 0-1 0 0,0 1 0 0 0,1-1 1 0 0,0 0-42 0 0,4-4 250 0 0,20-21 200 0 0,2 0 1 0 0,1 3-1 0 0,1 0 0 0 0,1 2 0 0 0,0 1 0 0 0,2 1 0 0 0,3 0-450 0 0,-31 19 13 0 0,-1 0-1 0 0,0 0 0 0 0,0 0 0 0 0,0 1 0 0 0,0-1 0 0 0,0 1 0 0 0,0 0 0 0 0,0 0 0 0 0,-1 1 0 0 0,1-1 0 0 0,0 1 0 0 0,0-1 0 0 0,-1 1 0 0 0,1 1 0 0 0,-1-1 0 0 0,0 0 0 0 0,0 1 0 0 0,1-1 0 0 0,-2 1 0 0 0,1 0 0 0 0,0 0 1 0 0,-1 0-1 0 0,1 1 0 0 0,-1-1 0 0 0,0 1 0 0 0,0-1 0 0 0,0 1 0 0 0,0 0 0 0 0,-1-1 0 0 0,0 1 0 0 0,1 2-12 0 0,9 12 45 0 0,-4-7 32 0 0,2 0 0 0 0,-1 0-1 0 0,2-1 1 0 0,-1 0-1 0 0,1 0 1 0 0,1-1 0 0 0,0-1-1 0 0,0 0 1 0 0,0 0 0 0 0,1-1-1 0 0,1 0 1 0 0,-1-1 0 0 0,1-1-1 0 0,0 0 1 0 0,0-1 0 0 0,0 0-1 0 0,11 1-76 0 0,-10-1 134 0 0,1-2 0 0 0,0 0-1 0 0,-1-1 1 0 0,1 0 0 0 0,0-1-1 0 0,0-1 1 0 0,0-1 0 0 0,-1 0-1 0 0,1 0 1 0 0,-1-2 0 0 0,1 1 0 0 0,3-4-134 0 0,-8 4-2207 0 0,12 10-14394 0 0,-13-3 9567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45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53 269 760 0 0,'0'0'2637'0'0,"0"0"-306"0"0,0 0-52 0 0,0 0 110 0 0,0 0-62 0 0,0 0-350 0 0,0 0-491 0 0,0 0-467 0 0,0 0-322 0 0,0 0-155 0 0,0 0-85 0 0,0 0-3 0 0,0 0 38 0 0,-2 1 52 0 0,-3 6 315 0 0,28-6 94 0 0,-1 0-452 0 0,126 10 1288 0 0,39-10-1707 0 0,-117-15-2785 0 0,-48 4-1715 0 0,-5-3-4326 0 0,-15 10 3987 0 0,-1 3 804 0 0</inkml:trace>
  <inkml:trace contextRef="#ctx0" brushRef="#br0" timeOffset="286.008">0 571 6753 0 0,'0'0'2708'0'0,"0"0"-1055"0"0,0 0-355 0 0,0 0 246 0 0,0 0 283 0 0,0 0-33 0 0,0 0-370 0 0,0 0-385 0 0,0 0-261 0 0,0 0-134 0 0,33-2-91 0 0,102-6-83 0 0,6-4 447 0 0,3 8-3801 0 0,-120 2-760 0 0,-1 0-5432 0 0,-15 2 1278 0 0</inkml:trace>
  <inkml:trace contextRef="#ctx0" brushRef="#br0" timeOffset="1169.103">1040 48 0 0 0,'0'0'1291'0'0,"0"0"624"0"0,0 0 434 0 0,0 0 131 0 0,0 0-83 0 0,0 0-381 0 0,0 0-438 0 0,0 0-391 0 0,0 0-317 0 0,0 0-207 0 0,0 0-157 0 0,0 0-142 0 0,2-7 127 0 0,-2 56 657 0 0,4 27-773 0 0,-4 0-1 0 0,-3 0 1 0 0,-3 0 0 0 0,-9 35-375 0 0,-19-37-1940 0 0,15-53-3712 0 0,-3-7-6515 0 0,19-13 11172 0 0</inkml:trace>
  <inkml:trace contextRef="#ctx0" brushRef="#br0" timeOffset="4971.576">757 0 0 0 0,'-46'0'-182'0'0,"34"0"3653"0"0,-4 0 3764 0 0,16 1-6922 0 0,0-1 1 0 0,0 0-1 0 0,0 1 1 0 0,0-1-1 0 0,0 0 1 0 0,0 1-1 0 0,0-1 1 0 0,1 1-1 0 0,-1-1 1 0 0,-1 0-1 0 0,1 1 1 0 0,0-1-1 0 0,0 0 1 0 0,0 1-1 0 0,0-1 1 0 0,0 0 0 0 0,0 1-1 0 0,0-1 1 0 0,0 1-1 0 0,-1-1 1 0 0,1 0-1 0 0,0 0 1 0 0,0 1-1 0 0,0-1 1 0 0,-1 0-1 0 0,1 1 1 0 0,0-1-1 0 0,0 0 1 0 0,-1 0-1 0 0,1 1 1 0 0,0-1-1 0 0,-1 0-313 0 0,290 2 3953 0 0,1 0-4166 0 0,-284-6-1293 0 0,-5 1-1807 0 0,-1-2-3364 0 0,0 2-2714 0 0</inkml:trace>
  <inkml:trace contextRef="#ctx0" brushRef="#br0" timeOffset="5220.048">784 674 0 0 0,'0'0'0'0'0,"0"0"0"0"0,0 0 0 0 0,0 0 0 0 0,0 0 0 0 0,0 0 0 0 0,0 0 0 0 0,0 0 0 0 0,0 0 0 0 0,0 0 0 0 0,0 0 0 0 0,0 0 0 0 0,0 0 0 0 0,-42-15 0 0 0,44 15 0 0 0,-2 0 0 0 0,0 0 0 0 0,0 0 0 0 0</inkml:trace>
  <inkml:trace contextRef="#ctx0" brushRef="#br0" timeOffset="5645.176">784 674 0 0 0,'-97'-18'0'0'0,"46"10"8614"0"0,50 8-7454 0 0,0 9 10451 0 0,3-7-10613 0 0,160 6 1860 0 0,-53-12-2236 0 0,0-4 0 0 0,0-4 0 0 0,18-9-622 0 0,1-4 21 0 0,-112 24 365 0 0,-9 0-5396 0 0,-18 6-8608 0 0,5-5 4732 0 0</inkml:trace>
  <inkml:trace contextRef="#ctx0" brushRef="#br0" timeOffset="6568.884">2075 159 0 0 0,'0'0'1046'0'0,"0"0"610"0"0,0 0 246 0 0,0 0 207 0 0,0 0 104 0 0,0 0-189 0 0,0 0-385 0 0,0 0-440 0 0,0 0-357 0 0,0 0-198 0 0,0 0-104 0 0,0 0-39 0 0,0 0-11 0 0,-2 4-30 0 0,-136 274 2699 0 0,124-257-3109 0 0,0-1 0 0 0,-2-1 0 0 0,0-1 0 0 0,-1 0-1 0 0,0-1 1 0 0,-17 11-50 0 0,24-19-52 0 0,0-1 1 0 0,-1-1-1 0 0,0 1 0 0 0,0-2 0 0 0,-1 1 0 0 0,0-2 1 0 0,0 0-1 0 0,0 0 0 0 0,-1-1 0 0 0,0 0 1 0 0,1-1-1 0 0,-1-1 0 0 0,0 0 0 0 0,0-1 0 0 0,-1 0 1 0 0,1-1-1 0 0,-11-1 52 0 0,20 0-1 0 0,-1 0 1 0 0,1-1-1 0 0,0 1 0 0 0,0-1 1 0 0,0 0-1 0 0,0 0 0 0 0,0-1 1 0 0,0 1-1 0 0,1-1 0 0 0,-1 0 1 0 0,1 0-1 0 0,-1 0 0 0 0,1 0 1 0 0,0 0-1 0 0,1-1 0 0 0,-1 1 1 0 0,0-1-1 0 0,1 0 0 0 0,0 0 1 0 0,0 0-1 0 0,0 0 0 0 0,0 0 1 0 0,1-1-1 0 0,0 1 0 0 0,0 0 1 0 0,0-1-1 0 0,0 1 0 0 0,1-2 1 0 0,-2-5 10 0 0,2 1 0 0 0,-1-1 0 0 0,1 1-1 0 0,1-1 1 0 0,0 1 0 0 0,1-1-1 0 0,0 1 1 0 0,0-1 0 0 0,1 1-1 0 0,0 0 1 0 0,4-6-10 0 0,-5 10 15 0 0,0 0 0 0 0,0 0-1 0 0,1 0 1 0 0,-1 0 0 0 0,2 0 0 0 0,-1 1 0 0 0,1 0 0 0 0,-1-1-1 0 0,1 1 1 0 0,1 0 0 0 0,-1 1 0 0 0,1-1 0 0 0,0 1 0 0 0,0 0-1 0 0,0 0 1 0 0,0 1 0 0 0,1-1 0 0 0,-1 1 0 0 0,1 0 0 0 0,0 1-1 0 0,0-1 1 0 0,0 1 0 0 0,0 1 0 0 0,1-1-15 0 0,4 4 114 0 0,0 0-1 0 0,-1 0 1 0 0,1 1-1 0 0,-1 1 1 0 0,0 0-1 0 0,0 0 1 0 0,0 1-1 0 0,-1 0 1 0 0,1 1-1 0 0,-1 0 1 0 0,0 1-1 0 0,-1-1 1 0 0,7 8-114 0 0,47 30 1022 0 0,159 70 1018 0 0,-3-48-1668 0 0,-201-65-2832 0 0,-11-2-7954 0 0,-6 1-869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1:58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0 184 0 0 0,'0'0'432'0'0,"0"0"476"0"0,0 0 271 0 0,0 0 240 0 0,0 0 130 0 0,0 0-104 0 0,0 0-282 0 0,0 0-285 0 0,0 0-181 0 0,0 0-71 0 0,5 1 3388 0 0,13 6-1724 0 0,28 0 274 0 0,49 5-563 0 0,-27-3-1563 0 0,1-3 1 0 0,-1-3 0 0 0,51-6-439 0 0,-16 2 148 0 0,109 1-8 0 0,-201 3 498 0 0,-22-6 598 0 0,-105-44-1032 0 0,103 39-141 0 0,0 0 1 0 0,0 0 0 0 0,1-1 0 0 0,1-1 0 0 0,-1 0-1 0 0,1 0 1 0 0,1-1 0 0 0,0 0 0 0 0,1-1 0 0 0,0 0-1 0 0,0-1 1 0 0,-4-10-64 0 0,13 23-49 0 0,0-1 0 0 0,-1 0 0 0 0,1 1 0 0 0,0-1 0 0 0,-1 0 0 0 0,1 0 0 0 0,0 1 0 0 0,0-1 0 0 0,0 0 0 0 0,0 0 0 0 0,0 1 0 0 0,0-1 0 0 0,0 0 0 0 0,0 0 0 0 0,0 1 0 0 0,0-1 0 0 0,0 0 0 0 0,0 0 0 0 0,1 1 0 0 0,-1-1 0 0 0,0 0 0 0 0,0 1 0 0 0,1-1 0 0 0,-1 0 0 0 0,0 1 0 0 0,1-1 0 0 0,-1 0 0 0 0,1 1 0 0 0,-1-1 0 0 0,1 1 0 0 0,-1-1 0 0 0,1 1 0 0 0,0-1 0 0 0,-1 1 0 0 0,1-1 0 0 0,0 1 0 0 0,-1 0 0 0 0,1-1 0 0 0,0 1 0 0 0,-1 0 0 0 0,1-1 0 0 0,0 1 0 0 0,0 0 0 0 0,-1 0 0 0 0,1 0 0 0 0,0 0 50 0 0,25-6-5899 0 0,-21 6 3882 0 0,7-1-7852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2:00.4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1 343 0 0 0,'0'0'854'0'0,"0"0"394"0"0,0 0 59 0 0,0 0-12 0 0,0 0-35 0 0,1 0 6408 0 0,2 0-3832 0 0,16 0-2391 0 0,265 0 3415 0 0,-74-18-4178 0 0,-76 18 731 0 0,-158-11-974 0 0,-7-4-330 0 0,-17-15 267 0 0,30 16-452 0 0,1-2-1 0 0,0 0 1 0 0,2 0 0 0 0,0-2-1 0 0,0 0 1 0 0,2-1-1 0 0,1 0 1 0 0,-7-13 76 0 0,-13-55-9107 0 0,28 74 35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2:09.48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16 0 0 0,'0'0'553'0'0,"0"0"50"0"0,0 0-84 0 0,3-3-107 0 0,-1 2-237 0 0,0-1-1 0 0,0 1 1 0 0,0 0-1 0 0,0 0 1 0 0,0 0-1 0 0,0 0 1 0 0,0 0-1 0 0,1 0 1 0 0,-1 0-1 0 0,0 1 1 0 0,1-1 0 0 0,-1 1-1 0 0,0 0 1 0 0,1 0-1 0 0,-1 0 1 0 0,1 0-1 0 0,-1 0 1 0 0,0 0-1 0 0,1 0 1 0 0,-1 1-1 0 0,1 0 1 0 0,-1-1-1 0 0,0 1 1 0 0,2 1-175 0 0,77 26 5716 0 0,81-24-1366 0 0,15 14-2504 0 0,-5-18-379 0 0,298-15 511 0 0,41-7-946 0 0,-191 45-487 0 0,40 10-163 0 0,324-33 186 0 0,-336 7-116 0 0,-29 0 64 0 0,51-21 175 0 0,-269 6-375 0 0,-47 5-152 0 0,65-5 365 0 0,-96 38-8751 0 0,-11-12-104 0 0,-6-7-1954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09:24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 0 0 0,'0'0'1008'0'0,"0"0"35"0"0,0 0 328 0 0,0 0 372 0 0,0 0 159 0 0,0 0-118 0 0,0 0-286 0 0,0 0-255 0 0,0 0-127 0 0,0 0-46 0 0,5-1-22 0 0,3 0-732 0 0,11-1 3427 0 0,-8 24-550 0 0,-9-10-3052 0 0,0-1 1 0 0,-1 1-1 0 0,0-1 0 0 0,0 1 0 0 0,-2 0 1 0 0,1-1-1 0 0,-1 1 0 0 0,-1-1 0 0 0,0 1 0 0 0,-1-1 1 0 0,0 0-1 0 0,-1 0 0 0 0,0 0 0 0 0,0 0 1 0 0,-1-1-1 0 0,-1 0 0 0 0,0 0 0 0 0,0 0 1 0 0,-1 0-1 0 0,0-1 0 0 0,-1 0 0 0 0,-8 7-141 0 0,5-3 37 0 0,6-7-30 0 0,0 0 1 0 0,0 0-1 0 0,0 0 1 0 0,-1-1-1 0 0,0 1 1 0 0,0-1-1 0 0,0-1 1 0 0,-1 1-1 0 0,0-1 1 0 0,1 0-1 0 0,-1-1 1 0 0,-1 1-1 0 0,1-1 0 0 0,0-1 1 0 0,-1 0-1 0 0,-6 2-7 0 0,-3-48-2966 0 0,27 5-5737 0 0,-6 30 3606 0 0,0 1-3478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99 1768 0 0,'0'0'1147'0'0,"0"0"-211"0"0,0 0 1 0 0,0 0 226 0 0,0 0 280 0 0,0 0 126 0 0,0 0-110 0 0,0 0-257 0 0,0 0-325 0 0,0 0-269 0 0,0 0-189 0 0,-3-6 352 0 0,-1 142 953 0 0,-40 455-727 0 0,40-491-2134 0 0,12-104-2285 0 0,9-50-6875 0 0,-14 43 8133 0 0</inkml:trace>
  <inkml:trace contextRef="#ctx0" brushRef="#br0" timeOffset="320.871">17 188 0 0 0,'0'0'1172'0'0,"0"0"262"0"0,0 0 310 0 0,0 0 223 0 0,0 0-56 0 0,0 0-284 0 0,0 0-334 0 0,0 0-274 0 0,0 0-170 0 0,0 0-77 0 0,0 0-34 0 0,0 0 9 0 0,22-10 25 0 0,72-31 13 0 0,42 7 1408 0 0,377-47 142 0 0,-406 75-3584 0 0,-71 8-2809 0 0,-2 2-5205 0 0,-23-4 2475 0 0</inkml:trace>
  <inkml:trace contextRef="#ctx0" brushRef="#br0" timeOffset="741.022">1106 549 1152 0 0,'0'0'1390'0'0,"0"0"-47"0"0,0 0 161 0 0,0 0 338 0 0,0 0 186 0 0,0 0-150 0 0,0 0-363 0 0,0 0-405 0 0,0 0-340 0 0,0 0-228 0 0,0 0-131 0 0,0 0-121 0 0,0 0-78 0 0,-13 7-48 0 0,-41 26-24 0 0,10 30 155 0 0,36-45-244 0 0,1-4-55 0 0,0 2 0 0 0,2-1 0 0 0,0 1 0 0 0,0 0 1 0 0,1 0-1 0 0,1 0 0 0 0,1 0 0 0 0,0 1 0 0 0,1-1 0 0 0,2 13 4 0 0,-1-26 50 0 0,1 0 0 0 0,1 0 1 0 0,-1 0-1 0 0,0-1 0 0 0,1 1 0 0 0,-1 0 0 0 0,1-1 0 0 0,0 1 0 0 0,-1-1 1 0 0,1 0-1 0 0,1 0 0 0 0,-1 1 0 0 0,0-1 0 0 0,0-1 0 0 0,1 1 0 0 0,-1 0 0 0 0,1 0 1 0 0,0-1-1 0 0,-1 0 0 0 0,1 1 0 0 0,0-1 0 0 0,0 0 0 0 0,0-1 0 0 0,0 1 0 0 0,0 0 1 0 0,0-1-1 0 0,0 1 0 0 0,0-1 0 0 0,0 0 0 0 0,0 0 0 0 0,0 0 0 0 0,0-1 1 0 0,0 1-1 0 0,0-1 0 0 0,0 1 0 0 0,-1-1 0 0 0,1 0 0 0 0,0 0 0 0 0,0-1 0 0 0,0 1 1 0 0,-1 0-1 0 0,1-1 0 0 0,-1 0 0 0 0,1 0-50 0 0,11-7 108 0 0,-1 0 0 0 0,0-1 0 0 0,-1-1 0 0 0,0 0 0 0 0,-1-1 0 0 0,0 0 0 0 0,-1 0 0 0 0,0-1 0 0 0,-1-1 0 0 0,0 1 0 0 0,-1-1 0 0 0,-1-1 0 0 0,0 0 0 0 0,-1 0 0 0 0,-1 0 0 0 0,0-1 0 0 0,-1 1 0 0 0,-1-1 0 0 0,-1 0 0 0 0,0 0 1 0 0,0 0-1 0 0,-2-12-108 0 0,0 25-165 0 0,-1-1 0 0 0,1 1 0 0 0,-1-1-1 0 0,0 1 1 0 0,1 0 0 0 0,-2-1 0 0 0,1 1 0 0 0,0 0 0 0 0,-1 0 0 0 0,1 0 0 0 0,-1 0 0 0 0,0 0 0 0 0,0 0 0 0 0,0 0 0 0 0,-1 1 0 0 0,1-1 0 0 0,-1 1 0 0 0,1-1 0 0 0,-2 0 165 0 0,-39-10-9929 0 0,34 13 1813 0 0</inkml:trace>
  <inkml:trace contextRef="#ctx0" brushRef="#br0" timeOffset="1204.005">1515 582 0 0 0,'0'0'616'0'0,"0"0"-301"0"0,0 0-87 0 0,0 0 187 0 0,0 0 242 0 0,0 0 119 0 0,0 0-68 0 0,0 0-126 0 0,0 0-139 0 0,0 0-125 0 0,0 0-82 0 0,0 0-27 0 0,-29 33-23 0 0,-87 103-36 0 0,79-80 52 0 0,37-49-144 0 0,0-5-7 0 0,0 1-1 0 0,1 0 1 0 0,-1-1 0 0 0,0 1 0 0 0,1-1 0 0 0,0 1 0 0 0,-1-1 0 0 0,1 1 0 0 0,0-1 0 0 0,0 1 0 0 0,1-1 0 0 0,-1 0-1 0 0,0 0 1 0 0,1 1 0 0 0,-1-1 0 0 0,1 0 0 0 0,0 0 0 0 0,0 0 0 0 0,0-1 0 0 0,0 1 0 0 0,0 0 0 0 0,0-1-1 0 0,0 0 1 0 0,0 1 0 0 0,1-1 0 0 0,-1 0 0 0 0,1 0 0 0 0,-1 0 0 0 0,1 0 0 0 0,-1-1 0 0 0,1 1 0 0 0,-1 0 0 0 0,2-1-51 0 0,92 4 3051 0 0,-76-10-2432 0 0,0-1 0 0 0,0 0-1 0 0,-1-1 1 0 0,0-2 0 0 0,0 0 0 0 0,-1 0-1 0 0,0-2 1 0 0,-1 0 0 0 0,-1-1-1 0 0,0-1 1 0 0,-1 0 0 0 0,0-2 0 0 0,-1 1-1 0 0,-1-2 1 0 0,2-3-619 0 0,16-12 138 0 0,-3-1 0 0 0,-1-1 0 0 0,-1-2 1 0 0,-2 0-1 0 0,-1-2 0 0 0,-3 0 0 0 0,0-1 0 0 0,-3-1 0 0 0,-1-1 1 0 0,5-25-139 0 0,-18 53-106 0 0,-1 0-1 0 0,0 0 1 0 0,-1-1 0 0 0,0 1 0 0 0,-1 0 0 0 0,0-1 0 0 0,-1 1 0 0 0,-1 0 0 0 0,0 0 0 0 0,-1 0 0 0 0,0 0 0 0 0,-1 0 0 0 0,-1 1 0 0 0,0 0 0 0 0,-2-5 106 0 0,4 13-57 0 0,0 1 1 0 0,-1-1-1 0 0,1 1 0 0 0,-1 0 1 0 0,1 0-1 0 0,-1 0 1 0 0,0 0-1 0 0,0 1 1 0 0,0 0-1 0 0,0 0 1 0 0,-1 0-1 0 0,1 0 1 0 0,0 0-1 0 0,-1 1 1 0 0,0 0-1 0 0,1 0 1 0 0,-1 0-1 0 0,1 1 0 0 0,-1-1 1 0 0,0 1-1 0 0,0 0 1 0 0,1 1-1 0 0,-1-1 1 0 0,0 1-1 0 0,1 0 1 0 0,-1 0-1 0 0,-2 1 57 0 0,-114 55-610 0 0,102-43 615 0 0,2 1-1 0 0,0 1 1 0 0,0 1 0 0 0,2 0-1 0 0,0 1 1 0 0,1 0 0 0 0,0 1-1 0 0,2 1 1 0 0,0 0-1 0 0,2 0 1 0 0,0 2 0 0 0,1-1-1 0 0,1 1 1 0 0,1 0 0 0 0,1 0-1 0 0,1 1 1 0 0,1 0 0 0 0,1 0-1 0 0,1 0 1 0 0,1 0-1 0 0,2 11-4 0 0,0-22-5 0 0,2 1-1 0 0,0-1 1 0 0,0 0-1 0 0,1 0 1 0 0,0 0-1 0 0,1 0 0 0 0,1-1 1 0 0,0 1-1 0 0,0-1 1 0 0,1-1-1 0 0,1 0 0 0 0,-1 0 1 0 0,2 0-1 0 0,-1-1 1 0 0,1 0-1 0 0,1 0 0 0 0,0-1 1 0 0,0-1-1 0 0,9 6 6 0 0,100 49-2674 0 0,4-25-6693 0 0,-96-29 3652 0 0</inkml:trace>
  <inkml:trace contextRef="#ctx0" brushRef="#br0" timeOffset="2513.753">2257 604 0 0 0,'0'0'1496'0'0,"0"0"95"0"0,0 0 19 0 0,0 0-12 0 0,0 0-62 0 0,0 0-112 0 0,0 0-149 0 0,0 0-152 0 0,0 0-183 0 0,0 0-233 0 0,-31 10-225 0 0,-97 31-169 0 0,72-8 42 0 0,51-25-289 0 0,1-3-43 0 0,0 1 0 0 0,0-1 0 0 0,0 1 0 0 0,1 0-1 0 0,0 0 1 0 0,0 0 0 0 0,1 0 0 0 0,-1 1 0 0 0,1-1-1 0 0,1 1 1 0 0,-1-1 0 0 0,1 1 0 0 0,0 0-1 0 0,1 0 1 0 0,0-1 0 0 0,0 1 0 0 0,0 0 0 0 0,1 0-1 0 0,0-1 1 0 0,0 1 0 0 0,0 0 0 0 0,1-1 0 0 0,1 1-23 0 0,0-4 106 0 0,1 0 0 0 0,1-1 1 0 0,-1 1-1 0 0,0-1 1 0 0,1 0-1 0 0,-1-1 0 0 0,1 1 1 0 0,-1-1-1 0 0,1 0 1 0 0,0 0-1 0 0,0 0 0 0 0,-1-1 1 0 0,1 1-1 0 0,0-1 1 0 0,0 0-1 0 0,0-1 1 0 0,-1 1-1 0 0,1-1 0 0 0,0 0 1 0 0,0 0-1 0 0,-1-1 1 0 0,1 1-1 0 0,-1-1 0 0 0,1 0-106 0 0,19-12 478 0 0,-1 0-1 0 0,0-2 1 0 0,0 0-1 0 0,-2-2 1 0 0,0 0-1 0 0,-1-2 0 0 0,-1 0 1 0 0,14-20-478 0 0,-26 32 49 0 0,33-42 130 0 0,-35 83-1443 0 0,-2 124 1194 0 0,-3-154 88 0 0,1 0-1 0 0,0 1 0 0 0,1-1 0 0 0,-1 0 0 0 0,0 0 1 0 0,1 0-1 0 0,0 0 0 0 0,-1 0 0 0 0,1-1 1 0 0,0 1-1 0 0,1 0 0 0 0,-1-1 0 0 0,0 0 0 0 0,1 1 1 0 0,-1-1-1 0 0,1 0 0 0 0,0 0 0 0 0,0-1 1 0 0,0 1-1 0 0,0 0 0 0 0,0-1 0 0 0,0 0 0 0 0,0 0 1 0 0,0 0-1 0 0,1 0 0 0 0,-1 0 0 0 0,0 0 1 0 0,0-1-1 0 0,1 0 0 0 0,-1 0 0 0 0,1 0 1 0 0,-1 0-1 0 0,0 0 0 0 0,1-1 0 0 0,-1 1 0 0 0,0-1 1 0 0,0 0-1 0 0,1 0 0 0 0,-1 0 0 0 0,0 0 1 0 0,0-1-1 0 0,0 1 0 0 0,0-1 0 0 0,0 0 0 0 0,-1 0 1 0 0,1 0-1 0 0,1-2-17 0 0,16-11 234 0 0,0-2 0 0 0,-2 0 0 0 0,0-1 0 0 0,-1-1 0 0 0,0 0 0 0 0,-2-1 0 0 0,1-4-234 0 0,51-72 300 0 0,-57 85-322 0 0,-9 10-3 0 0,-1 1-64 0 0,0 0-91 0 0,0 0-119 0 0,-1 27-864 0 0,-1-13 1075 0 0,0-7 60 0 0,0-1 1 0 0,1 1-1 0 0,-1 0 0 0 0,2 0 0 0 0,-1 0 0 0 0,1 0 0 0 0,0 0 0 0 0,0 0 0 0 0,0 0 0 0 0,1 0 1 0 0,1 0-1 0 0,-1 0 0 0 0,1 0 0 0 0,0 0 0 0 0,0-1 0 0 0,1 1 0 0 0,0-1 0 0 0,0 0 0 0 0,4 5 28 0 0,-4-8 13 0 0,0 0-1 0 0,0-1 0 0 0,0 0 0 0 0,1 0 0 0 0,-1 1 1 0 0,1-2-1 0 0,-1 1 0 0 0,1 0 0 0 0,0-1 1 0 0,0 0-1 0 0,0 0 0 0 0,-1 0 0 0 0,1 0 0 0 0,0-1 1 0 0,0 1-1 0 0,0-1 0 0 0,0 0 0 0 0,0 0 0 0 0,0-1 1 0 0,0 1-1 0 0,0-1 0 0 0,0 0 0 0 0,0 0 0 0 0,0 0 1 0 0,0 0-1 0 0,0-1 0 0 0,-1 1 0 0 0,1-1 1 0 0,-1 0-1 0 0,1 0 0 0 0,-1-1 0 0 0,3-2-12 0 0,9-10 164 0 0,-1-1 0 0 0,-1-1 0 0 0,-1 0 0 0 0,0-1 0 0 0,-2 0 0 0 0,0 0-1 0 0,0-1 1 0 0,-2-1 0 0 0,-1 0 0 0 0,2-7-164 0 0,-6 16-450 0 0,-1 37-189 0 0,5-11 583 0 0,1-1 0 0 0,1 0 1 0 0,0-1-1 0 0,1 0 1 0 0,0 0-1 0 0,1-1 0 0 0,0 0 1 0 0,1-1-1 0 0,0 0 1 0 0,10 5 55 0 0,35 37-47 0 0,-41-34 60 0 0,-1 0 0 0 0,0 2 1 0 0,-2-1-1 0 0,0 2 0 0 0,-2-1 1 0 0,0 2-1 0 0,-1 0 1 0 0,-2 0-1 0 0,0 0 0 0 0,-1 1 1 0 0,-2 0-1 0 0,0 1 0 0 0,-2-1 1 0 0,-1 1-1 0 0,0-1 0 0 0,-3 18-13 0 0,-13 152 2 0 0,10-169 52 0 0,-2-1 1 0 0,0-1 0 0 0,-1 1 0 0 0,-1-1 0 0 0,-2 0 0 0 0,0-1 0 0 0,-1 0 0 0 0,-1-1 0 0 0,-1 0 0 0 0,-1-1 0 0 0,-5 4-55 0 0,18-22 43 0 0,-1 1 0 0 0,0-2 0 0 0,0 1 0 0 0,0 0 0 0 0,0 0 0 0 0,-1-1 0 0 0,1 1 1 0 0,0-1-1 0 0,-1 1 0 0 0,1-1 0 0 0,-1 0 0 0 0,1 0 0 0 0,-1 0 0 0 0,0-1 0 0 0,1 1 0 0 0,-1 0 1 0 0,0-1-1 0 0,1 0 0 0 0,-1 0 0 0 0,0 0 0 0 0,0 0 0 0 0,1 0 0 0 0,-1 0 0 0 0,0-1 0 0 0,0 1 1 0 0,1-1-1 0 0,-1 0 0 0 0,1 0 0 0 0,-1 0 0 0 0,0 0 0 0 0,1 0 0 0 0,0 0 0 0 0,-1-1 0 0 0,1 1 1 0 0,0-1-1 0 0,0 0 0 0 0,0 0 0 0 0,0 0 0 0 0,0 0 0 0 0,-1-1-43 0 0,-3-10 0 0 0,0-1 0 0 0,1 0 1 0 0,0 0-1 0 0,2 0 0 0 0,-1-1 0 0 0,2 1 0 0 0,0-1 1 0 0,0 0-1 0 0,2 0 0 0 0,0 0 0 0 0,0 0 0 0 0,1 1 1 0 0,2-5-1 0 0,-3 12-15 0 0,4-26-80 0 0,2 1 1 0 0,0-1-1 0 0,3 1 1 0 0,0 0-1 0 0,2 0 1 0 0,2 2-1 0 0,0-1 1 0 0,2 2-1 0 0,2 0 0 0 0,12-17 95 0 0,-15 26-252 0 0,1 0 0 0 0,1 1-1 0 0,1 1 1 0 0,0 0 0 0 0,2 2 0 0 0,0 0-1 0 0,0 1 1 0 0,2 1 0 0 0,-1 0-1 0 0,2 2 1 0 0,0 1 0 0 0,0 0-1 0 0,1 2 1 0 0,15-4 252 0 0,88-12-4829 0 0,3 29-5027 0 0,-106-1 5490 0 0</inkml:trace>
  <inkml:trace contextRef="#ctx0" brushRef="#br0" timeOffset="3153.106">0 1311 4585 0 0,'0'0'2050'0'0,"0"0"-1361"0"0,0 0-187 0 0,0 0 551 0 0,0 0 538 0 0,38 0 291 0 0,127 0-39 0 0,502-11 4354 0 0,1229-67-4655 0 0,-1282 51-2295 0 0,-411 15-2663 0 0,-3-1-4704 0 0,-130 7-1525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99 1768 0 0,'0'0'1147'0'0,"0"0"-211"0"0,0 0 1 0 0,0 0 226 0 0,0 0 280 0 0,0 0 126 0 0,0 0-110 0 0,0 0-257 0 0,0 0-325 0 0,0 0-269 0 0,0 0-189 0 0,-3-6 352 0 0,-1 142 953 0 0,-40 455-727 0 0,40-491-2134 0 0,12-104-2285 0 0,9-50-6875 0 0,-14 43 8133 0 0</inkml:trace>
  <inkml:trace contextRef="#ctx0" brushRef="#br0" timeOffset="320.871">17 188 0 0 0,'0'0'1172'0'0,"0"0"262"0"0,0 0 310 0 0,0 0 223 0 0,0 0-56 0 0,0 0-284 0 0,0 0-334 0 0,0 0-274 0 0,0 0-170 0 0,0 0-77 0 0,0 0-34 0 0,0 0 9 0 0,22-10 25 0 0,72-31 13 0 0,42 7 1408 0 0,377-47 142 0 0,-406 75-3584 0 0,-71 8-2809 0 0,-2 2-5205 0 0,-23-4 2475 0 0</inkml:trace>
  <inkml:trace contextRef="#ctx0" brushRef="#br0" timeOffset="741.022">1106 549 1152 0 0,'0'0'1390'0'0,"0"0"-47"0"0,0 0 161 0 0,0 0 338 0 0,0 0 186 0 0,0 0-150 0 0,0 0-363 0 0,0 0-405 0 0,0 0-340 0 0,0 0-228 0 0,0 0-131 0 0,0 0-121 0 0,0 0-78 0 0,-13 7-48 0 0,-41 26-24 0 0,10 30 155 0 0,36-45-244 0 0,1-4-55 0 0,0 2 0 0 0,2-1 0 0 0,0 1 0 0 0,0 0 1 0 0,1 0-1 0 0,1 0 0 0 0,1 0 0 0 0,0 1 0 0 0,1-1 0 0 0,2 13 4 0 0,-1-26 50 0 0,1 0 0 0 0,1 0 1 0 0,-1 0-1 0 0,0-1 0 0 0,1 1 0 0 0,-1 0 0 0 0,1-1 0 0 0,0 1 0 0 0,-1-1 1 0 0,1 0-1 0 0,1 0 0 0 0,-1 1 0 0 0,0-1 0 0 0,0-1 0 0 0,1 1 0 0 0,-1 0 0 0 0,1 0 1 0 0,0-1-1 0 0,-1 0 0 0 0,1 1 0 0 0,0-1 0 0 0,0 0 0 0 0,0-1 0 0 0,0 1 0 0 0,0 0 1 0 0,0-1-1 0 0,0 1 0 0 0,0-1 0 0 0,0 0 0 0 0,0 0 0 0 0,0 0 0 0 0,0-1 1 0 0,0 1-1 0 0,0-1 0 0 0,0 1 0 0 0,-1-1 0 0 0,1 0 0 0 0,0 0 0 0 0,0-1 0 0 0,0 1 1 0 0,-1 0-1 0 0,1-1 0 0 0,-1 0 0 0 0,1 0-50 0 0,11-7 108 0 0,-1 0 0 0 0,0-1 0 0 0,-1-1 0 0 0,0 0 0 0 0,-1-1 0 0 0,0 0 0 0 0,-1 0 0 0 0,0-1 0 0 0,-1-1 0 0 0,0 1 0 0 0,-1-1 0 0 0,-1-1 0 0 0,0 0 0 0 0,-1 0 0 0 0,-1 0 0 0 0,0-1 0 0 0,-1 1 0 0 0,-1-1 0 0 0,-1 0 0 0 0,0 0 1 0 0,0 0-1 0 0,-2-12-108 0 0,0 25-165 0 0,-1-1 0 0 0,1 1 0 0 0,-1-1-1 0 0,0 1 1 0 0,1 0 0 0 0,-2-1 0 0 0,1 1 0 0 0,0 0 0 0 0,-1 0 0 0 0,1 0 0 0 0,-1 0 0 0 0,0 0 0 0 0,0 0 0 0 0,0 0 0 0 0,-1 1 0 0 0,1-1 0 0 0,-1 1 0 0 0,1-1 0 0 0,-2 0 165 0 0,-39-10-9929 0 0,34 13 1813 0 0</inkml:trace>
  <inkml:trace contextRef="#ctx0" brushRef="#br0" timeOffset="1204.005">1515 582 0 0 0,'0'0'616'0'0,"0"0"-301"0"0,0 0-87 0 0,0 0 187 0 0,0 0 242 0 0,0 0 119 0 0,0 0-68 0 0,0 0-126 0 0,0 0-139 0 0,0 0-125 0 0,0 0-82 0 0,0 0-27 0 0,-29 33-23 0 0,-87 103-36 0 0,79-80 52 0 0,37-49-144 0 0,0-5-7 0 0,0 1-1 0 0,1 0 1 0 0,-1-1 0 0 0,0 1 0 0 0,1-1 0 0 0,0 1 0 0 0,-1-1 0 0 0,1 1 0 0 0,0-1 0 0 0,0 1 0 0 0,1-1 0 0 0,-1 0-1 0 0,0 0 1 0 0,1 1 0 0 0,-1-1 0 0 0,1 0 0 0 0,0 0 0 0 0,0 0 0 0 0,0-1 0 0 0,0 1 0 0 0,0 0 0 0 0,0-1-1 0 0,0 0 1 0 0,0 1 0 0 0,1-1 0 0 0,-1 0 0 0 0,1 0 0 0 0,-1 0 0 0 0,1 0 0 0 0,-1-1 0 0 0,1 1 0 0 0,-1 0 0 0 0,2-1-51 0 0,92 4 3051 0 0,-76-10-2432 0 0,0-1 0 0 0,0 0-1 0 0,-1-1 1 0 0,0-2 0 0 0,0 0 0 0 0,-1 0-1 0 0,0-2 1 0 0,-1 0 0 0 0,-1-1-1 0 0,0-1 1 0 0,-1 0 0 0 0,0-2 0 0 0,-1 1-1 0 0,-1-2 1 0 0,2-3-619 0 0,16-12 138 0 0,-3-1 0 0 0,-1-1 0 0 0,-1-2 1 0 0,-2 0-1 0 0,-1-2 0 0 0,-3 0 0 0 0,0-1 0 0 0,-3-1 0 0 0,-1-1 1 0 0,5-25-139 0 0,-18 53-106 0 0,-1 0-1 0 0,0 0 1 0 0,-1-1 0 0 0,0 1 0 0 0,-1 0 0 0 0,0-1 0 0 0,-1 1 0 0 0,-1 0 0 0 0,0 0 0 0 0,-1 0 0 0 0,0 0 0 0 0,-1 0 0 0 0,-1 1 0 0 0,0 0 0 0 0,-2-5 106 0 0,4 13-57 0 0,0 1 1 0 0,-1-1-1 0 0,1 1 0 0 0,-1 0 1 0 0,1 0-1 0 0,-1 0 1 0 0,0 0-1 0 0,0 1 1 0 0,0 0-1 0 0,0 0 1 0 0,-1 0-1 0 0,1 0 1 0 0,0 0-1 0 0,-1 1 1 0 0,0 0-1 0 0,1 0 1 0 0,-1 0-1 0 0,1 1 0 0 0,-1-1 1 0 0,0 1-1 0 0,0 0 1 0 0,1 1-1 0 0,-1-1 1 0 0,0 1-1 0 0,1 0 1 0 0,-1 0-1 0 0,-2 1 57 0 0,-114 55-610 0 0,102-43 615 0 0,2 1-1 0 0,0 1 1 0 0,0 1 0 0 0,2 0-1 0 0,0 1 1 0 0,1 0 0 0 0,0 1-1 0 0,2 1 1 0 0,0 0-1 0 0,2 0 1 0 0,0 2 0 0 0,1-1-1 0 0,1 1 1 0 0,1 0 0 0 0,1 0-1 0 0,1 1 1 0 0,1 0 0 0 0,1 0-1 0 0,1 0 1 0 0,1 0-1 0 0,2 11-4 0 0,0-22-5 0 0,2 1-1 0 0,0-1 1 0 0,0 0-1 0 0,1 0 1 0 0,0 0-1 0 0,1 0 0 0 0,1-1 1 0 0,0 1-1 0 0,0-1 1 0 0,1-1-1 0 0,1 0 0 0 0,-1 0 1 0 0,2 0-1 0 0,-1-1 1 0 0,1 0-1 0 0,1 0 0 0 0,0-1 1 0 0,0-1-1 0 0,9 6 6 0 0,100 49-2674 0 0,4-25-6693 0 0,-96-29 3652 0 0</inkml:trace>
  <inkml:trace contextRef="#ctx0" brushRef="#br0" timeOffset="2513.753">2257 604 0 0 0,'0'0'1496'0'0,"0"0"95"0"0,0 0 19 0 0,0 0-12 0 0,0 0-62 0 0,0 0-112 0 0,0 0-149 0 0,0 0-152 0 0,0 0-183 0 0,0 0-233 0 0,-31 10-225 0 0,-97 31-169 0 0,72-8 42 0 0,51-25-289 0 0,1-3-43 0 0,0 1 0 0 0,0-1 0 0 0,0 1 0 0 0,1 0-1 0 0,0 0 1 0 0,0 0 0 0 0,1 0 0 0 0,-1 1 0 0 0,1-1-1 0 0,1 1 1 0 0,-1-1 0 0 0,1 1 0 0 0,0 0-1 0 0,1 0 1 0 0,0-1 0 0 0,0 1 0 0 0,0 0 0 0 0,1 0-1 0 0,0-1 1 0 0,0 1 0 0 0,0 0 0 0 0,1-1 0 0 0,1 1-23 0 0,0-4 106 0 0,1 0 0 0 0,1-1 1 0 0,-1 1-1 0 0,0-1 1 0 0,1 0-1 0 0,-1-1 0 0 0,1 1 1 0 0,-1-1-1 0 0,1 0 1 0 0,0 0-1 0 0,0 0 0 0 0,-1-1 1 0 0,1 1-1 0 0,0-1 1 0 0,0 0-1 0 0,0-1 1 0 0,-1 1-1 0 0,1-1 0 0 0,0 0 1 0 0,0 0-1 0 0,-1-1 1 0 0,1 1-1 0 0,-1-1 0 0 0,1 0-106 0 0,19-12 478 0 0,-1 0-1 0 0,0-2 1 0 0,0 0-1 0 0,-2-2 1 0 0,0 0-1 0 0,-1-2 0 0 0,-1 0 1 0 0,14-20-478 0 0,-26 32 49 0 0,33-42 130 0 0,-35 83-1443 0 0,-2 124 1194 0 0,-3-154 88 0 0,1 0-1 0 0,0 1 0 0 0,1-1 0 0 0,-1 0 0 0 0,0 0 1 0 0,1 0-1 0 0,0 0 0 0 0,-1 0 0 0 0,1-1 1 0 0,0 1-1 0 0,1 0 0 0 0,-1-1 0 0 0,0 0 0 0 0,1 1 1 0 0,-1-1-1 0 0,1 0 0 0 0,0 0 0 0 0,0-1 1 0 0,0 1-1 0 0,0 0 0 0 0,0-1 0 0 0,0 0 0 0 0,0 0 1 0 0,0 0-1 0 0,1 0 0 0 0,-1 0 0 0 0,0 0 1 0 0,0-1-1 0 0,1 0 0 0 0,-1 0 0 0 0,1 0 1 0 0,-1 0-1 0 0,0 0 0 0 0,1-1 0 0 0,-1 1 0 0 0,0-1 1 0 0,0 0-1 0 0,1 0 0 0 0,-1 0 0 0 0,0 0 1 0 0,0-1-1 0 0,0 1 0 0 0,0-1 0 0 0,0 0 0 0 0,-1 0 1 0 0,1 0-1 0 0,1-2-17 0 0,16-11 234 0 0,0-2 0 0 0,-2 0 0 0 0,0-1 0 0 0,-1-1 0 0 0,0 0 0 0 0,-2-1 0 0 0,1-4-234 0 0,51-72 300 0 0,-57 85-322 0 0,-9 10-3 0 0,-1 1-64 0 0,0 0-91 0 0,0 0-119 0 0,-1 27-864 0 0,-1-13 1075 0 0,0-7 60 0 0,0-1 1 0 0,1 1-1 0 0,-1 0 0 0 0,2 0 0 0 0,-1 0 0 0 0,1 0 0 0 0,0 0 0 0 0,0 0 0 0 0,0 0 0 0 0,1 0 1 0 0,1 0-1 0 0,-1 0 0 0 0,1 0 0 0 0,0 0 0 0 0,0-1 0 0 0,1 1 0 0 0,0-1 0 0 0,0 0 0 0 0,4 5 28 0 0,-4-8 13 0 0,0 0-1 0 0,0-1 0 0 0,0 0 0 0 0,1 0 0 0 0,-1 1 1 0 0,1-2-1 0 0,-1 1 0 0 0,1 0 0 0 0,0-1 1 0 0,0 0-1 0 0,0 0 0 0 0,-1 0 0 0 0,1 0 0 0 0,0-1 1 0 0,0 1-1 0 0,0-1 0 0 0,0 0 0 0 0,0 0 0 0 0,0-1 1 0 0,0 1-1 0 0,0-1 0 0 0,0 0 0 0 0,0 0 0 0 0,0 0 1 0 0,0 0-1 0 0,0-1 0 0 0,-1 1 0 0 0,1-1 1 0 0,-1 0-1 0 0,1 0 0 0 0,-1-1 0 0 0,3-2-12 0 0,9-10 164 0 0,-1-1 0 0 0,-1-1 0 0 0,-1 0 0 0 0,0-1 0 0 0,-2 0 0 0 0,0 0-1 0 0,0-1 1 0 0,-2-1 0 0 0,-1 0 0 0 0,2-7-164 0 0,-6 16-450 0 0,-1 37-189 0 0,5-11 583 0 0,1-1 0 0 0,1 0 1 0 0,0-1-1 0 0,1 0 1 0 0,0 0-1 0 0,1-1 0 0 0,0 0 1 0 0,1-1-1 0 0,0 0 1 0 0,10 5 55 0 0,35 37-47 0 0,-41-34 60 0 0,-1 0 0 0 0,0 2 1 0 0,-2-1-1 0 0,0 2 0 0 0,-2-1 1 0 0,0 2-1 0 0,-1 0 1 0 0,-2 0-1 0 0,0 0 0 0 0,-1 1 1 0 0,-2 0-1 0 0,0 1 0 0 0,-2-1 1 0 0,-1 1-1 0 0,0-1 0 0 0,-3 18-13 0 0,-13 152 2 0 0,10-169 52 0 0,-2-1 1 0 0,0-1 0 0 0,-1 1 0 0 0,-1-1 0 0 0,-2 0 0 0 0,0-1 0 0 0,-1 0 0 0 0,-1-1 0 0 0,-1 0 0 0 0,-1-1 0 0 0,-5 4-55 0 0,18-22 43 0 0,-1 1 0 0 0,0-2 0 0 0,0 1 0 0 0,0 0 0 0 0,0 0 0 0 0,-1-1 0 0 0,1 1 1 0 0,0-1-1 0 0,-1 1 0 0 0,1-1 0 0 0,-1 0 0 0 0,1 0 0 0 0,-1 0 0 0 0,0-1 0 0 0,1 1 0 0 0,-1 0 1 0 0,0-1-1 0 0,1 0 0 0 0,-1 0 0 0 0,0 0 0 0 0,0 0 0 0 0,1 0 0 0 0,-1 0 0 0 0,0-1 0 0 0,0 1 1 0 0,1-1-1 0 0,-1 0 0 0 0,1 0 0 0 0,-1 0 0 0 0,0 0 0 0 0,1 0 0 0 0,0 0 0 0 0,-1-1 0 0 0,1 1 1 0 0,0-1-1 0 0,0 0 0 0 0,0 0 0 0 0,0 0 0 0 0,0 0 0 0 0,-1-1-43 0 0,-3-10 0 0 0,0-1 0 0 0,1 0 1 0 0,0 0-1 0 0,2 0 0 0 0,-1-1 0 0 0,2 1 0 0 0,0-1 1 0 0,0 0-1 0 0,2 0 0 0 0,0 0 0 0 0,0 0 0 0 0,1 1 1 0 0,2-5-1 0 0,-3 12-15 0 0,4-26-80 0 0,2 1 1 0 0,0-1-1 0 0,3 1 1 0 0,0 0-1 0 0,2 0 1 0 0,2 2-1 0 0,0-1 1 0 0,2 2-1 0 0,2 0 0 0 0,12-17 95 0 0,-15 26-252 0 0,1 0 0 0 0,1 1-1 0 0,1 1 1 0 0,0 0 0 0 0,2 2 0 0 0,0 0-1 0 0,0 1 1 0 0,2 1 0 0 0,-1 0-1 0 0,2 2 1 0 0,0 1 0 0 0,0 0-1 0 0,1 2 1 0 0,15-4 252 0 0,88-12-4829 0 0,3 29-5027 0 0,-106-1 5490 0 0</inkml:trace>
  <inkml:trace contextRef="#ctx0" brushRef="#br0" timeOffset="3153.106">0 1311 4585 0 0,'0'0'2050'0'0,"0"0"-1361"0"0,0 0-187 0 0,0 0 551 0 0,0 0 538 0 0,38 0 291 0 0,127 0-39 0 0,502-11 4354 0 0,1229-67-4655 0 0,-1282 51-2295 0 0,-411 15-2663 0 0,-3-1-4704 0 0,-130 7-1525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3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5385 0 0,'0'0'396'0'0,"0"0"-598"0"0,0 0-251 0 0,0 0 244 0 0,0 0 542 0 0,0 0 522 0 0,0 0 230 0 0,0 0 44 0 0,0 0-10 0 0,0 0-29 0 0,1 31-70 0 0,1 101-136 0 0,2 642 1727 0 0,-4-765-2862 0 0,4 41-631 0 0,9-24-3857 0 0,3-25-3564 0 0,-12-4 7435 0 0</inkml:trace>
  <inkml:trace contextRef="#ctx0" brushRef="#br0" timeOffset="342.075">603 96 4497 0 0,'0'0'615'0'0,"0"0"-287"0"0,0 0 1 0 0,0 0 283 0 0,-18 39 443 0 0,-59 124 336 0 0,32-33 1408 0 0,40-108-2539 0 0,1 0-1 0 0,0 0 1 0 0,2 1-1 0 0,0-1 1 0 0,2 1-1 0 0,0-1 1 0 0,2 1-1 0 0,0-1 1 0 0,5 15-260 0 0,-6-30 110 0 0,1 0-1 0 0,1-1 1 0 0,0 1 0 0 0,-1-1 0 0 0,2 1 0 0 0,-1-1 0 0 0,1 0 0 0 0,0 0 0 0 0,0 0 0 0 0,1-1 0 0 0,0 0 0 0 0,0 0 0 0 0,0 0 0 0 0,0 0 0 0 0,1-1-1 0 0,0 0 1 0 0,0 0 0 0 0,0 0 0 0 0,0-1 0 0 0,1 0 0 0 0,-1 0 0 0 0,1 0 0 0 0,0-1 0 0 0,0 0 0 0 0,-1-1 0 0 0,1 1 0 0 0,1-1 0 0 0,-1-1-1 0 0,0 1 1 0 0,0-1 0 0 0,0-1-110 0 0,8 1 275 0 0,1-1-1 0 0,-1-1 1 0 0,0-1-1 0 0,0 0 1 0 0,-1-1-1 0 0,1 0 1 0 0,-1-2-1 0 0,0 1 1 0 0,0-2-1 0 0,-1 0 1 0 0,1 0-1 0 0,-1-1 1 0 0,-1-1 0 0 0,2-2-275 0 0,5-5 151 0 0,-1-1 1 0 0,-1 0 0 0 0,0-2 0 0 0,-2 0 0 0 0,0-1 0 0 0,-1 0 0 0 0,-1-1 0 0 0,-1 0 0 0 0,-1-1 0 0 0,-1-1 0 0 0,2-7-152 0 0,-8 17-37 0 0,0 0 0 0 0,0 0-1 0 0,-1 0 1 0 0,-1 0 0 0 0,0-1 0 0 0,-1 1-1 0 0,0-1 1 0 0,-1 1 0 0 0,-1-1 0 0 0,0 1-1 0 0,-1-1 1 0 0,-1 1 0 0 0,0 0 0 0 0,0 0-1 0 0,-1 0 1 0 0,-1 0 0 0 0,0 0 0 0 0,-1 1 0 0 0,0 0-1 0 0,-1 0 1 0 0,-1-1 37 0 0,2 4-176 0 0,0 1 0 0 0,0-1 0 0 0,-1 1 0 0 0,1 0 0 0 0,-2 1 0 0 0,1 0 0 0 0,-1 0 0 0 0,0 0 0 0 0,-1 1 0 0 0,1 0 0 0 0,-1 1 0 0 0,-1 0 0 0 0,1 0 0 0 0,-1 1 0 0 0,1 1-1 0 0,-1-1 1 0 0,0 1 0 0 0,0 1 0 0 0,-1 0 0 0 0,1 0 0 0 0,0 1 0 0 0,-1 1 0 0 0,1-1 0 0 0,-1 2 0 0 0,1-1 0 0 0,0 2 0 0 0,-1-1 0 0 0,1 1 0 0 0,-2 1 176 0 0,-2 4-403 0 0,0-1 0 0 0,0 2 0 0 0,1 0 0 0 0,0 0 0 0 0,0 1 0 0 0,1 1 0 0 0,1 0-1 0 0,-10 10 404 0 0,-41 56-7115 0 0,48-52 458 0 0</inkml:trace>
  <inkml:trace contextRef="#ctx0" brushRef="#br0" timeOffset="611.697">1498 630 17276 0 0,'0'0'1232'0'0,"0"0"-1184"0"0,0 0-376 0 0,0 0 32 0 0,0 0 232 0 0,0 0 160 0 0,0 0-40 0 0,0 0-56 0 0,0 0-64 0 0,0 0-80 0 0,0 0-184 0 0,0 0-336 0 0,0 0-593 0 0,16 118-1103 0 0,-12-114-2177 0 0,-2-1-4129 0 0</inkml:trace>
  <inkml:trace contextRef="#ctx0" brushRef="#br0" timeOffset="920.017">1930 1 12563 0 0,'0'0'1032'0'0,"0"0"-420"0"0,0 0-363 0 0,0 0-51 0 0,0 0 127 0 0,0 0 127 0 0,0 0 42 0 0,0 0 11 0 0,0 0 11 0 0,0 0-6 0 0,0 0-19 0 0,0 0-18 0 0,0 0-33 0 0,7 26-12 0 0,19 85-21 0 0,0 61 941 0 0,-7 304-564 0 0,-7-435-2789 0 0,-3-30-1830 0 0,2-2-3808 0 0,-8-9-701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0,'0'0'575'0'0,"0"0"448"0"0,0 0 410 0 0,0 0 210 0 0,0 0-66 0 0,0 0-256 0 0,0 0-292 0 0,0 0-209 0 0,0 0-115 0 0,22 7 3129 0 0,26 7-16 0 0,-12-8-3151 0 0,1-2-1 0 0,0-1 1 0 0,-1-2 0 0 0,1-2-1 0 0,0-1 1 0 0,-1-2-1 0 0,1-1 1 0 0,-1-2-1 0 0,0-2-666 0 0,101-24 878 0 0,-126 34-1464 0 0,-11 15-5424 0 0,-1-7 4254 0 0,-13 16-10838 0 0,10-21 8885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 0 0 0,'0'0'1547'0'0,"0"0"61"0"0,0 0-66 0 0,0 0-168 0 0,0 0-149 0 0,0 0-62 0 0,0 0 4 0 0,0 0 44 0 0,0 0 48 0 0,0 0-17 0 0,-3 3 5851 0 0,4-2-6893 0 0,86 10 2006 0 0,325-11 526 0 0,-403 10-6893 0 0,-6-5 75 0 0,-2-2-3342 0 0,-1 1-2466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4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41 11851 0 0,'0'0'1168'0'0,"0"0"-273"0"0,0 0-75 0 0,0 0 259 0 0,0 0 220 0 0,0 0-22 0 0,0 0-242 0 0,0 0-287 0 0,0 0-200 0 0,-6 31-122 0 0,-21 103-75 0 0,16-1 381 0 0,11 272-815 0 0,-10-366-1217 0 0,-11-27-4613 0 0,7-36-6818 0 0,13 19 10529 0 0</inkml:trace>
  <inkml:trace contextRef="#ctx0" brushRef="#br0" timeOffset="286.076">13 37 3393 0 0,'0'0'1527'0'0,"0"0"-191"0"0,0 0-114 0 0,0 0 123 0 0,0 0 193 0 0,0 0 65 0 0,0 0-143 0 0,0 0-205 0 0,0 0-217 0 0,0 0-207 0 0,0 0-114 0 0,0 0-64 0 0,31 0-30 0 0,99 0-7 0 0,209-30 1821 0 0,-252 23-3524 0 0,-87 7 352 0 0,-43 47-14743 0 0,33-39 11184 0 0</inkml:trace>
  <inkml:trace contextRef="#ctx0" brushRef="#br0" timeOffset="536.676">17 468 4201 0 0,'0'0'1775'0'0,"0"0"-107"0"0,0 0 109 0 0,0 0 183 0 0,0 0 78 0 0,0 0-171 0 0,0 0-332 0 0,0 0-331 0 0,0 0-297 0 0,35 5-235 0 0,113 14-153 0 0,-48-18 176 0 0,2-15-42 0 0,-3-1-1595 0 0,-32 11-6260 0 0,-55 4-572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3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4225 0 0,'0'0'2260'0'0,"0"0"-274"0"0,0 0-193 0 0,0 0 22 0 0,0 0 144 0 0,0 0-24 0 0,0 0-234 0 0,0 0-394 0 0,0 0-373 0 0,0 0-298 0 0,0 0-216 0 0,-1-5-118 0 0,-1-14-15 0 0,9 29 299 0 0,17 71 243 0 0,-12-24-468 0 0,-2 1 0 0 0,-3-1 0 0 0,-2 1 0 0 0,-3 43-361 0 0,-1-60 47 0 0,-1 22-40 0 0,-1 1 0 0 0,-4 0 0 0 0,-6 27-7 0 0,-11 21-1195 0 0,19-77 18 0 0,2-28-3859 0 0,1-9-7225 0 0,0-2 7443 0 0</inkml:trace>
  <inkml:trace contextRef="#ctx0" brushRef="#br0" timeOffset="586.982">1 189 0 0 0,'0'0'455'0'0,"0"0"1097"0"0,0 0 318 0 0,0 0-52 0 0,0 0-103 0 0,0 0-98 0 0,0 0-94 0 0,0 0-110 0 0,0 0-108 0 0,0 0-126 0 0,34-25-128 0 0,108-78-137 0 0,-60 62 579 0 0,-67 36-1204 0 0,-1 1-1 0 0,1 1 1 0 0,1 0-1 0 0,-1 1 1 0 0,0 1 0 0 0,1 0-1 0 0,-1 1 1 0 0,11 1-289 0 0,-22 1 21 0 0,0-1 1 0 0,0 1 0 0 0,0-1 0 0 0,0 1 0 0 0,0 0-1 0 0,0 1 1 0 0,-1-1 0 0 0,1 1 0 0 0,-1-1-1 0 0,1 1 1 0 0,-1 0 0 0 0,0 0 0 0 0,0 1-1 0 0,0-1 1 0 0,-1 1 0 0 0,1-1 0 0 0,-1 1 0 0 0,0 0-1 0 0,0 0 1 0 0,0 0 0 0 0,-1 0 0 0 0,1 0-1 0 0,-1 0 1 0 0,0 0 0 0 0,0 1 0 0 0,-1-1 0 0 0,1 3-22 0 0,1 3 30 0 0,-2-1 1 0 0,1 1-1 0 0,-1-1 1 0 0,0 1-1 0 0,-1-1 1 0 0,0 1 0 0 0,-1-1-1 0 0,1 1 1 0 0,-2-1-1 0 0,0 0 1 0 0,0 0 0 0 0,-1 3-31 0 0,-11 10 15 0 0,0-1 0 0 0,-1 0 0 0 0,-1-1 0 0 0,-1-1 0 0 0,0-1 1 0 0,-2 0-1 0 0,0-2 0 0 0,-1 0 0 0 0,0-1 0 0 0,-1-1 1 0 0,-1-1-1 0 0,0-1 0 0 0,-7 1-15 0 0,2 3-75 0 0,-16 3 15 0 0,51-8-405 0 0,59 34 605 0 0,84 75 567 0 0,-135-107-499 0 0,-1 1 0 0 0,-1 0-1 0 0,0 1 1 0 0,-1 0 0 0 0,-1 1 0 0 0,0 1 0 0 0,-1 0 0 0 0,-1 0 0 0 0,0 1 0 0 0,-2 0 0 0 0,0 0 0 0 0,-1 1 0 0 0,-1 0 0 0 0,2 9-208 0 0,-6-24 256 0 0,2 10-469 0 0,-1-10-2717 0 0,2-5-2496 0 0,0-5-3647 0 0,-2 2 1935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3425 0 0,'0'0'1631'0'0,"0"0"40"0"0,0 0 241 0 0,0 0 301 0 0,0 0 36 0 0,0 0-317 0 0,0 0-469 0 0,0 0-423 0 0,0 0-239 0 0,0 0-127 0 0,0 0-85 0 0,0 0-17 0 0,0 0-66 0 0,16-18-46 0 0,95-104 723 0 0,96-89 964 0 0,-181 190-1775 0 0,-26 21-432 0 0,3 8-93 0 0,30 201 738 0 0,-29-194-566 0 0,0 0-1 0 0,1 0 1 0 0,1 0-1 0 0,0 0 1 0 0,1-1-1 0 0,0 0 1 0 0,2-1 0 0 0,-1 0-1 0 0,2 0 1 0 0,-1 0-1 0 0,2-1 1 0 0,0-1-1 0 0,11 10-18 0 0,27 6-1937 0 0,-32-22-2280 0 0,1-1-4225 0 0,-10-3-2415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 0 0 0,'0'0'1887'0'0,"0"0"-55"0"0,0 0-56 0 0,0 0 112 0 0,0 0 215 0 0,0 0 39 0 0,0 0-286 0 0,0 0-455 0 0,0 0-491 0 0,0 0-366 0 0,0 0-158 0 0,0 0 2 0 0,0 0 105 0 0,1 5 97 0 0,16 160 2700 0 0,-17-148-3133 0 0,1 58 248 0 0,-3 1-1 0 0,-4-1 1 0 0,-7 28-405 0 0,-50 195-1102 0 0,57-283 428 0 0,-1 0-1798 0 0,6-6-3757 0 0,1-8 2373 0 0,0-1-550 0 0,0 0 288 0 0</inkml:trace>
  <inkml:trace contextRef="#ctx0" brushRef="#br0" timeOffset="387.104">432 248 4713 0 0,'0'0'1167'0'0,"0"0"-275"0"0,0 0 72 0 0,0 0 355 0 0,0 0 303 0 0,-34 16 76 0 0,-106 53-257 0 0,35-10 992 0 0,102-59-2376 0 0,1 1 0 0 0,0-1 0 0 0,0 1 0 0 0,0 0 0 0 0,0 0 0 0 0,-1 0 0 0 0,1 0 0 0 0,0 0 0 0 0,0 0 0 0 0,1 0 0 0 0,-1 1 0 0 0,0-1 0 0 0,0 1 0 0 0,1-1-1 0 0,-1 1 1 0 0,1 0 0 0 0,-1 0 0 0 0,1-1 0 0 0,0 1 0 0 0,0 0 0 0 0,-1 0 0 0 0,1 0 0 0 0,1 1 0 0 0,-1-1 0 0 0,0 0 0 0 0,0 0 0 0 0,1 0 0 0 0,0 1 0 0 0,-1-1 0 0 0,1 0 0 0 0,0 0 0 0 0,0 1 0 0 0,0-1 0 0 0,0 0 0 0 0,1 1 0 0 0,-1-1 0 0 0,0 0 0 0 0,1 0 0 0 0,0 1 0 0 0,-1-1 0 0 0,1 0 0 0 0,0 0 0 0 0,0 0 0 0 0,0 0 0 0 0,1 0 0 0 0,-1 0 0 0 0,0 0 0 0 0,1-1 0 0 0,-1 1 0 0 0,1 0 0 0 0,0 0-57 0 0,98 61 1299 0 0,36 31-444 0 0,-130-88-790 0 0,0 0 1 0 0,0 0 0 0 0,-1 0 0 0 0,0 1 0 0 0,0 0 0 0 0,0 0 0 0 0,-1 0 0 0 0,0 0 0 0 0,-1 1 0 0 0,1-1 0 0 0,-1 1 0 0 0,-1 0-1 0 0,0 0 1 0 0,1 1-66 0 0,13 17-461 0 0,-16-26 0 0 0,0 0-188 0 0,4-9-5900 0 0,-1 3 3524 0 0,-1 3-1732 0 0,-2-1-1572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20.9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0,'0'0'575'0'0,"0"0"448"0"0,0 0 410 0 0,0 0 210 0 0,0 0-66 0 0,0 0-256 0 0,0 0-292 0 0,0 0-209 0 0,0 0-115 0 0,22 7 3129 0 0,26 7-16 0 0,-12-8-3151 0 0,1-2-1 0 0,0-1 1 0 0,-1-2 0 0 0,1-2-1 0 0,0-1 1 0 0,-1-2-1 0 0,1-1 1 0 0,-1-2-1 0 0,0-2-666 0 0,101-24 878 0 0,-126 34-1464 0 0,-11 15-5424 0 0,-1-7 4254 0 0,-13 16-10838 0 0,10-21 8885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 0 0 0,'0'0'1547'0'0,"0"0"61"0"0,0 0-66 0 0,0 0-168 0 0,0 0-149 0 0,0 0-62 0 0,0 0 4 0 0,0 0 44 0 0,0 0 48 0 0,0 0-17 0 0,-3 3 5851 0 0,4-2-6893 0 0,86 10 2006 0 0,325-11 526 0 0,-403 10-6893 0 0,-6-5 75 0 0,-2-2-3342 0 0,-1 1-2466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4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41 11851 0 0,'0'0'1168'0'0,"0"0"-273"0"0,0 0-75 0 0,0 0 259 0 0,0 0 220 0 0,0 0-22 0 0,0 0-242 0 0,0 0-287 0 0,0 0-200 0 0,-6 31-122 0 0,-21 103-75 0 0,16-1 381 0 0,11 272-815 0 0,-10-366-1217 0 0,-11-27-4613 0 0,7-36-6818 0 0,13 19 10529 0 0</inkml:trace>
  <inkml:trace contextRef="#ctx0" brushRef="#br0" timeOffset="286.076">13 37 3393 0 0,'0'0'1527'0'0,"0"0"-191"0"0,0 0-114 0 0,0 0 123 0 0,0 0 193 0 0,0 0 65 0 0,0 0-143 0 0,0 0-205 0 0,0 0-217 0 0,0 0-207 0 0,0 0-114 0 0,0 0-64 0 0,31 0-30 0 0,99 0-7 0 0,209-30 1821 0 0,-252 23-3524 0 0,-87 7 352 0 0,-43 47-14743 0 0,33-39 11184 0 0</inkml:trace>
  <inkml:trace contextRef="#ctx0" brushRef="#br0" timeOffset="536.676">17 468 4201 0 0,'0'0'1775'0'0,"0"0"-107"0"0,0 0 109 0 0,0 0 183 0 0,0 0 78 0 0,0 0-171 0 0,0 0-332 0 0,0 0-331 0 0,0 0-297 0 0,35 5-235 0 0,113 14-153 0 0,-48-18 176 0 0,2-15-42 0 0,-3-1-1595 0 0,-32 11-6260 0 0,-55 4-572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3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4225 0 0,'0'0'2260'0'0,"0"0"-274"0"0,0 0-193 0 0,0 0 22 0 0,0 0 144 0 0,0 0-24 0 0,0 0-234 0 0,0 0-394 0 0,0 0-373 0 0,0 0-298 0 0,0 0-216 0 0,-1-5-118 0 0,-1-14-15 0 0,9 29 299 0 0,17 71 243 0 0,-12-24-468 0 0,-2 1 0 0 0,-3-1 0 0 0,-2 1 0 0 0,-3 43-361 0 0,-1-60 47 0 0,-1 22-40 0 0,-1 1 0 0 0,-4 0 0 0 0,-6 27-7 0 0,-11 21-1195 0 0,19-77 18 0 0,2-28-3859 0 0,1-9-7225 0 0,0-2 7443 0 0</inkml:trace>
  <inkml:trace contextRef="#ctx0" brushRef="#br0" timeOffset="586.982">1 189 0 0 0,'0'0'455'0'0,"0"0"1097"0"0,0 0 318 0 0,0 0-52 0 0,0 0-103 0 0,0 0-98 0 0,0 0-94 0 0,0 0-110 0 0,0 0-108 0 0,0 0-126 0 0,34-25-128 0 0,108-78-137 0 0,-60 62 579 0 0,-67 36-1204 0 0,-1 1-1 0 0,1 1 1 0 0,1 0-1 0 0,-1 1 1 0 0,0 1 0 0 0,1 0-1 0 0,-1 1 1 0 0,11 1-289 0 0,-22 1 21 0 0,0-1 1 0 0,0 1 0 0 0,0-1 0 0 0,0 1 0 0 0,0 0-1 0 0,0 1 1 0 0,-1-1 0 0 0,1 1 0 0 0,-1-1-1 0 0,1 1 1 0 0,-1 0 0 0 0,0 0 0 0 0,0 1-1 0 0,0-1 1 0 0,-1 1 0 0 0,1-1 0 0 0,-1 1 0 0 0,0 0-1 0 0,0 0 1 0 0,0 0 0 0 0,-1 0 0 0 0,1 0-1 0 0,-1 0 1 0 0,0 0 0 0 0,0 1 0 0 0,-1-1 0 0 0,1 3-22 0 0,1 3 30 0 0,-2-1 1 0 0,1 1-1 0 0,-1-1 1 0 0,0 1-1 0 0,-1-1 1 0 0,0 1 0 0 0,-1-1-1 0 0,1 1 1 0 0,-2-1-1 0 0,0 0 1 0 0,0 0 0 0 0,-1 3-31 0 0,-11 10 15 0 0,0-1 0 0 0,-1 0 0 0 0,-1-1 0 0 0,-1-1 0 0 0,0-1 1 0 0,-2 0-1 0 0,0-2 0 0 0,-1 0 0 0 0,0-1 0 0 0,-1-1 1 0 0,-1-1-1 0 0,0-1 0 0 0,-7 1-15 0 0,2 3-75 0 0,-16 3 15 0 0,51-8-405 0 0,59 34 605 0 0,84 75 567 0 0,-135-107-499 0 0,-1 1 0 0 0,-1 0-1 0 0,0 1 1 0 0,-1 0 0 0 0,-1 1 0 0 0,0 1 0 0 0,-1 0 0 0 0,-1 0 0 0 0,0 1 0 0 0,-2 0 0 0 0,0 0 0 0 0,-1 1 0 0 0,-1 0 0 0 0,2 9-208 0 0,-6-24 256 0 0,2 10-469 0 0,-1-10-2717 0 0,2-5-2496 0 0,0-5-3647 0 0,-2 2 1935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3425 0 0,'0'0'1631'0'0,"0"0"40"0"0,0 0 241 0 0,0 0 301 0 0,0 0 36 0 0,0 0-317 0 0,0 0-469 0 0,0 0-423 0 0,0 0-239 0 0,0 0-127 0 0,0 0-85 0 0,0 0-17 0 0,0 0-66 0 0,16-18-46 0 0,95-104 723 0 0,96-89 964 0 0,-181 190-1775 0 0,-26 21-432 0 0,3 8-93 0 0,30 201 738 0 0,-29-194-566 0 0,0 0-1 0 0,1 0 1 0 0,1 0-1 0 0,0 0 1 0 0,1-1-1 0 0,0 0 1 0 0,2-1 0 0 0,-1 0-1 0 0,2 0 1 0 0,-1 0-1 0 0,2-1 1 0 0,0-1-1 0 0,11 10-18 0 0,27 6-1937 0 0,-32-22-2280 0 0,1-1-4225 0 0,-10-3-2415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 0 0 0,'0'0'1887'0'0,"0"0"-55"0"0,0 0-56 0 0,0 0 112 0 0,0 0 215 0 0,0 0 39 0 0,0 0-286 0 0,0 0-455 0 0,0 0-491 0 0,0 0-366 0 0,0 0-158 0 0,0 0 2 0 0,0 0 105 0 0,1 5 97 0 0,16 160 2700 0 0,-17-148-3133 0 0,1 58 248 0 0,-3 1-1 0 0,-4-1 1 0 0,-7 28-405 0 0,-50 195-1102 0 0,57-283 428 0 0,-1 0-1798 0 0,6-6-3757 0 0,1-8 2373 0 0,0-1-550 0 0,0 0 288 0 0</inkml:trace>
  <inkml:trace contextRef="#ctx0" brushRef="#br0" timeOffset="387.104">432 248 4713 0 0,'0'0'1167'0'0,"0"0"-275"0"0,0 0 72 0 0,0 0 355 0 0,0 0 303 0 0,-34 16 76 0 0,-106 53-257 0 0,35-10 992 0 0,102-59-2376 0 0,1 1 0 0 0,0-1 0 0 0,0 1 0 0 0,0 0 0 0 0,0 0 0 0 0,-1 0 0 0 0,1 0 0 0 0,0 0 0 0 0,0 0 0 0 0,1 0 0 0 0,-1 1 0 0 0,0-1 0 0 0,0 1 0 0 0,1-1-1 0 0,-1 1 1 0 0,1 0 0 0 0,-1 0 0 0 0,1-1 0 0 0,0 1 0 0 0,0 0 0 0 0,-1 0 0 0 0,1 0 0 0 0,1 1 0 0 0,-1-1 0 0 0,0 0 0 0 0,0 0 0 0 0,1 0 0 0 0,0 1 0 0 0,-1-1 0 0 0,1 0 0 0 0,0 0 0 0 0,0 1 0 0 0,0-1 0 0 0,0 0 0 0 0,1 1 0 0 0,-1-1 0 0 0,0 0 0 0 0,1 0 0 0 0,0 1 0 0 0,-1-1 0 0 0,1 0 0 0 0,0 0 0 0 0,0 0 0 0 0,0 0 0 0 0,1 0 0 0 0,-1 0 0 0 0,0 0 0 0 0,1-1 0 0 0,-1 1 0 0 0,1 0 0 0 0,0 0-57 0 0,98 61 1299 0 0,36 31-444 0 0,-130-88-790 0 0,0 0 1 0 0,0 0 0 0 0,-1 0 0 0 0,0 1 0 0 0,0 0 0 0 0,0 0 0 0 0,-1 0 0 0 0,0 0 0 0 0,-1 1 0 0 0,1-1 0 0 0,-1 1 0 0 0,-1 0-1 0 0,0 0 1 0 0,1 1-66 0 0,13 17-461 0 0,-16-26 0 0 0,0 0-188 0 0,4-9-5900 0 0,-1 3 3524 0 0,-1 3-1732 0 0,-2-1-1572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18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52 1968 0 0,'0'0'1985'0'0,"0"0"-914"0"0,0 0-535 0 0,0 0-37 0 0,0 0 267 0 0,0 0 383 0 0,0 0 242 0 0,0 0-8 0 0,0 0-182 0 0,-22 32-298 0 0,-70 103-301 0 0,5 26 240 0 0,-54 148-368 0 0,117-236-868 0 0,24-72 261 0 0,0-1-34 0 0,0 0 2 0 0,0 0 0 0 0,0-23-649 0 0,5 0 698 0 0,2 0 0 0 0,0 0 1 0 0,1 0-1 0 0,2 1 0 0 0,0 1 0 0 0,1-1 0 0 0,13-17 116 0 0,-5 7-20 0 0,205-316 631 0 0,-202 311-439 0 0,-16 25-87 0 0,1 0-1 0 0,1 0 1 0 0,-1 1 0 0 0,2 0 0 0 0,-1 1-1 0 0,2-1 1 0 0,-1 2 0 0 0,7-5-85 0 0,-15 14 15 0 0,0 0 0 0 0,0 0 0 0 0,0 1 0 0 0,0-1 0 0 0,0 0 0 0 0,0 1 0 0 0,0-1 1 0 0,0 1-1 0 0,-1 0 0 0 0,1-1 0 0 0,0 1 0 0 0,0 0 0 0 0,0-1 0 0 0,-1 1 1 0 0,1 0-1 0 0,0 0 0 0 0,-1-1 0 0 0,1 1 0 0 0,-1 0 0 0 0,1 0 0 0 0,-1 0 0 0 0,1 0 1 0 0,-1 0-1 0 0,0 0 0 0 0,1 0 0 0 0,-1 0 0 0 0,0 0 0 0 0,0 0 0 0 0,0 0 1 0 0,0 0-1 0 0,0 0 0 0 0,0 0 0 0 0,0 0 0 0 0,0 0 0 0 0,0 0 0 0 0,0 0 0 0 0,-1 0 1 0 0,1 0-1 0 0,0 0 0 0 0,-1 0 0 0 0,1 0 0 0 0,0 0 0 0 0,-1 0 0 0 0,1 0 0 0 0,-1 0-15 0 0,0 5 97 0 0,-8 427 845 0 0,8-426-923 0 0,0 0 1 0 0,1 0 0 0 0,0 0-1 0 0,0 0 1 0 0,1 0 0 0 0,0 0-1 0 0,0 0 1 0 0,0 0 0 0 0,1 0 0 0 0,0 0-1 0 0,0 0 1 0 0,1-1 0 0 0,0 1-1 0 0,0-1 1 0 0,1 1 0 0 0,-1-1-1 0 0,2-1 1 0 0,-1 1 0 0 0,0 0 0 0 0,1-1-1 0 0,0 0 1 0 0,0 0 0 0 0,1 0-1 0 0,-1-1 1 0 0,1 0 0 0 0,0 0-1 0 0,0 0 1 0 0,0-1 0 0 0,1 0 0 0 0,-1 0-1 0 0,1-1 1 0 0,0 1 0 0 0,0-1-1 0 0,0-1 1 0 0,4 1-20 0 0,-4-3 204 0 0,0 0 1 0 0,0 0-1 0 0,0-1 0 0 0,0 0 0 0 0,0 0 0 0 0,0 0 1 0 0,0-1-1 0 0,-1 0 0 0 0,0-1 0 0 0,1 1 1 0 0,-1-1-1 0 0,0-1 0 0 0,-1 1 0 0 0,1-1 1 0 0,-1 0-1 0 0,0 0 0 0 0,0 0 0 0 0,-1-1 0 0 0,1 0 1 0 0,0-1-205 0 0,73-130 2283 0 0,-78 137-2278 0 0,22-56 208 0 0,-2-1 0 0 0,-2-1 0 0 0,-3 0 0 0 0,-3-1 0 0 0,2-36-213 0 0,-11 52-452 0 0,0-2-3583 0 0,0 41-173 0 0,0 4-4436 0 0,-1 0 2575 0 0</inkml:trace>
  <inkml:trace contextRef="#ctx0" brushRef="#br0" timeOffset="292.394">1256 107 11554 0 0,'0'0'1107'0'0,"0"0"-464"0"0,0 0-195 0 0,0 0 87 0 0,0 0 144 0 0,0 0 40 0 0,-23 35-142 0 0,-71 110-179 0 0,53-50-113 0 0,39-79-262 0 0,-1-6-33 0 0,1 0 1 0 0,0 1 0 0 0,0-1-1 0 0,1 1 1 0 0,1 0 0 0 0,-1-1-1 0 0,2 1 1 0 0,-1 0 0 0 0,2-1-1 0 0,-1 1 1 0 0,1-1 0 0 0,1 0-1 0 0,0 1 1 0 0,1-1 0 0 0,0 0-1 0 0,0-1 1 0 0,1 1 0 0 0,0-1-1 0 0,0 0 1 0 0,1 0 0 0 0,1 0-1 0 0,0-1 1 0 0,0 0 0 0 0,5 5 9 0 0,-5-8 51 0 0,0-1 1 0 0,0 1 0 0 0,0-1 0 0 0,1 0 0 0 0,-1-1 0 0 0,1 0 0 0 0,0 0 0 0 0,0-1 0 0 0,0 0 0 0 0,0 0-1 0 0,0 0 1 0 0,1-1 0 0 0,-1-1 0 0 0,7 0-52 0 0,-10 0 193 0 0,1 0 1 0 0,0-1-1 0 0,-1 0 0 0 0,1 0 0 0 0,-1-1 0 0 0,1 0 1 0 0,-1 0-1 0 0,0 0 0 0 0,0 0 0 0 0,0-1 0 0 0,0 0 1 0 0,0 0-1 0 0,0 0 0 0 0,-1-1 0 0 0,1 1 0 0 0,-1-1 0 0 0,0 0 1 0 0,0 0-1 0 0,-1-1 0 0 0,1 1 0 0 0,2-5-193 0 0,0-3 125 0 0,1-1 0 0 0,-2 1-1 0 0,0-1 1 0 0,0 0 0 0 0,-1 0 0 0 0,-1 0-1 0 0,0 0 1 0 0,-1-1 0 0 0,-1 1-1 0 0,0-1 1 0 0,0 1 0 0 0,-1-1 0 0 0,-1 0-1 0 0,0 1 1 0 0,-2-3-125 0 0,-1-9-434 0 0,-2 1 0 0 0,0 0 0 0 0,-2 0 0 0 0,-1 1 0 0 0,0 0 0 0 0,-2 0 0 0 0,-11-17 434 0 0,-12-7-2889 0 0,7 23-6259 0 0,20 20 825 0 0</inkml:trace>
  <inkml:trace contextRef="#ctx0" brushRef="#br0" timeOffset="745.089">1729 233 11530 0 0,'0'0'3296'0'0,"0"0"-2256"0"0,0 0-795 0 0,0 0 160 0 0,0 0 296 0 0,0 0 165 0 0,0 0-60 0 0,0 0-252 0 0,0 0-235 0 0,0 0-137 0 0,0 0-104 0 0,0 33-44 0 0,0 105 5 0 0,13-82-2 0 0,-7-51-25 0 0,-2-1 55 0 0,1-1-1 0 0,0 1 1 0 0,0-1-1 0 0,1 0 1 0 0,-1 0-1 0 0,1 0 1 0 0,-1-1 0 0 0,1 0-1 0 0,0 0 1 0 0,0 0-1 0 0,-1-1 1 0 0,1 1-1 0 0,1-2 1 0 0,-1 1-1 0 0,0-1 1 0 0,0 0-1 0 0,0 0 1 0 0,0 0-1 0 0,0-1 1 0 0,0 0-1 0 0,0 0 1 0 0,0-1-1 0 0,0 1 1 0 0,0-2-1 0 0,-1 1 1 0 0,1 0-1 0 0,-1-1 1 0 0,1 0-1 0 0,-1 0 1 0 0,0-1 0 0 0,0 1-1 0 0,0-1 1 0 0,-1 0-1 0 0,1-1-66 0 0,133-120 1078 0 0,-99 88-1073 0 0,-33 76-850 0 0,-7-33 840 0 0,0 0 0 0 0,1 0 0 0 0,0 0 0 0 0,0 0 0 0 0,1 0 0 0 0,-1 0 0 0 0,2 0 0 0 0,-1 0 0 0 0,0 0 0 0 0,1-1 1 0 0,0 1-1 0 0,0 0 0 0 0,1-1 0 0 0,0 0 0 0 0,0 1 0 0 0,0-1 0 0 0,0 0 0 0 0,1-1 0 0 0,0 1 0 0 0,0-1 1 0 0,0 1-1 0 0,1-1 0 0 0,-1 0 0 0 0,1-1 0 0 0,0 1 0 0 0,0-1 0 0 0,0 0 0 0 0,0 0 0 0 0,1-1 0 0 0,-1 1 1 0 0,1-1-1 0 0,0 0 0 0 0,0-1 0 0 0,-1 0 0 0 0,1 1 0 0 0,0-2 0 0 0,2 1 5 0 0,-1-1 148 0 0,1 0-1 0 0,0 0 1 0 0,-1-1-1 0 0,1 0 1 0 0,-1-1 0 0 0,0 0-1 0 0,1 0 1 0 0,-1 0-1 0 0,0-1 1 0 0,0 0 0 0 0,0 0-1 0 0,-1-1 1 0 0,1 0-1 0 0,-1 0 1 0 0,0 0 0 0 0,0-1-1 0 0,0 0 1 0 0,0 0-1 0 0,-1-1 1 0 0,0 1-1 0 0,2-4-147 0 0,4-4 86 0 0,-1-1 0 0 0,-1 0 1 0 0,0-1-1 0 0,-1 0 0 0 0,0 0 0 0 0,-1-1 0 0 0,-1 0 0 0 0,0 0 0 0 0,-1-1 0 0 0,-1 1 0 0 0,-1-1 0 0 0,0 0 0 0 0,-1 0 0 0 0,-1-5-86 0 0,-1-26-1812 0 0,0 17-6165 0 0,0 22-4031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0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49 5129 0 0,'0'0'1639'0'0,"0"0"-276"0"0,0 0-76 0 0,0 0 225 0 0,0 0 233 0 0,0 0-40 0 0,0 0-291 0 0,0 0-386 0 0,0 0-390 0 0,0 0-278 0 0,0 0-117 0 0,-1 7-37 0 0,-79 216 1248 0 0,65-178-1390 0 0,3-16-29 0 0,2 1-1 0 0,1 0 1 0 0,1 0 0 0 0,1 1-1 0 0,2 0 1 0 0,2 0 0 0 0,0 2-35 0 0,3-31 32 0 0,1 1 1 0 0,-1 0-1 0 0,1 0 1 0 0,-1-1-1 0 0,1 1 0 0 0,0 0 1 0 0,0-1-1 0 0,0 1 1 0 0,0-1-1 0 0,0 1 1 0 0,1-1-1 0 0,-1 0 1 0 0,1 1-1 0 0,-1-1 1 0 0,1 0-1 0 0,0 0 1 0 0,0 0-1 0 0,0 0 1 0 0,0 0-1 0 0,0-1 1 0 0,0 1-1 0 0,1-1 1 0 0,-1 1-1 0 0,1-1 1 0 0,-1 0-1 0 0,1 0 0 0 0,-1 0 1 0 0,1 0-1 0 0,0 0 1 0 0,-1-1-1 0 0,2 1-32 0 0,88 8 1200 0 0,-88-9-1150 0 0,5 0-69 0 0,0 0 1 0 0,0 0-1 0 0,0-1 0 0 0,0 0 1 0 0,0 0-1 0 0,0-1 0 0 0,0-1 1 0 0,0 1-1 0 0,-1-1 0 0 0,0-1 1 0 0,1 1-1 0 0,-1-1 0 0 0,1-2 19 0 0,1-13-4536 0 0,-10 4-3644 0 0,0 8 2287 0 0,0 0 2459 0 0</inkml:trace>
  <inkml:trace contextRef="#ctx0" brushRef="#br0" timeOffset="505.52">0 138 6825 0 0,'0'0'1367'0'0,"0"0"-341"0"0,0 0 61 0 0,0 0 420 0 0,0 0 324 0 0,0 0 21 0 0,0 0-345 0 0,0 0-436 0 0,0 0-283 0 0,0 0-186 0 0,0 0-121 0 0,0 0-42 0 0,0 0-35 0 0,26-15-41 0 0,77-45-10 0 0,-11 10 893 0 0,-87 47-1229 0 0,1 1 0 0 0,0 0 0 0 0,0 1 1 0 0,0 0-1 0 0,0-1 0 0 0,0 2 0 0 0,1-1 0 0 0,-1 1 0 0 0,0 0 1 0 0,0 0-1 0 0,0 1 0 0 0,0 0 0 0 0,0 0 0 0 0,1 0 0 0 0,-2 1 1 0 0,1 0-1 0 0,0 0 0 0 0,0 0 0 0 0,-1 1 0 0 0,1 0 1 0 0,-1 0-1 0 0,0 0 0 0 0,0 1 0 0 0,0 0 0 0 0,0 0 0 0 0,1 1-17 0 0,56 28 129 0 0,-41-26 53 0 0,0 0 1 0 0,1-2-1 0 0,0 0 1 0 0,1-2-1 0 0,-1-1 1 0 0,0 0 0 0 0,1-2-1 0 0,-1 0 1 0 0,5-2-183 0 0,38-17 497 0 0,-42 9-2698 0 0,0 3-4228 0 0,-16 7-251 0 0,-2 0-3474 0 0</inkml:trace>
  <inkml:trace contextRef="#ctx0" brushRef="#br0" timeOffset="1058.546">1203 116 864 0 0,'0'0'1737'0'0,"0"0"-170"0"0,0 0 96 0 0,0 0 272 0 0,0 0 180 0 0,0 0-111 0 0,0 0-399 0 0,0 0-420 0 0,0 0-282 0 0,0 0-116 0 0,0 0 0 0 0,0 0 50 0 0,0 0-2 0 0,6 0-92 0 0,372 3 4046 0 0,-324-20-6874 0 0,-46 13-216 0 0,-5 3 826 0 0,1-2-8295 0 0,-3 3 1045 0 0</inkml:trace>
  <inkml:trace contextRef="#ctx0" brushRef="#br0" timeOffset="3751.18">1094 591 2312 0 0,'0'0'1652'0'0,"0"0"-117"0"0,0 0 161 0 0,0 0 319 0 0,0 0 120 0 0,0 0-208 0 0,0 0-356 0 0,0 0-293 0 0,0 0-209 0 0,0 0-139 0 0,0 0-129 0 0,31-4-139 0 0,97-11-93 0 0,-28 1 834 0 0,12-5-44 0 0,-80 12-1239 0 0,-25 3 447 0 0,-5 1-3803 0 0,-2 2-7308 0 0,0 1 723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5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523 490 0 0 0,'0'0'988'0'0,"0"0"601"0"0,0 0 487 0 0,0 0 367 0 0,0 0 128 0 0,0 0-175 0 0,0 0-415 0 0,0 0-463 0 0,0 0-422 0 0,0 0-304 0 0,0 0-214 0 0,0 0-182 0 0,-11-6-128 0 0,-33-14-92 0 0,43 20-168 0 0,0 0 0 0 0,0 0-1 0 0,1 0 1 0 0,-1 0 0 0 0,0 1 0 0 0,0-1-1 0 0,0 0 1 0 0,1 1 0 0 0,-1-1 0 0 0,0 0-1 0 0,1 1 1 0 0,-1-1 0 0 0,0 1 0 0 0,1-1-1 0 0,-1 1 1 0 0,1 0 0 0 0,-1-1 0 0 0,1 1-1 0 0,-1 0 1 0 0,1-1 0 0 0,-1 1 0 0 0,1 0 0 0 0,0-1-1 0 0,-1 1 1 0 0,1 0 0 0 0,0 0 0 0 0,0-1-1 0 0,-1 1 1 0 0,1 0 0 0 0,0 0 0 0 0,0 0-1 0 0,0-1 1 0 0,0 1 0 0 0,0 0 0 0 0,0 0-1 0 0,0 0 1 0 0,0-1 0 0 0,1 1 0 0 0,-1 0-1 0 0,0 0 1 0 0,0-1 0 0 0,1 1 0 0 0,-1 0-1 0 0,0 0-7 0 0,1 2 42 0 0,4 265 1461 0 0,-4-224-1489 0 0,-2-1 1 0 0,-1 0-1 0 0,-3 0 0 0 0,-1 0 1 0 0,-3 0-1 0 0,-10 33-14 0 0,13-61-834 0 0,0-1 0 0 0,-1 1 0 0 0,0-1 0 0 0,-1-1 0 0 0,-1 0 0 0 0,0 0 0 0 0,-11 12 834 0 0,5-12-4079 0 0,-2-8-3998 0 0,15-5 5231 0 0</inkml:trace>
  <inkml:trace contextRef="#ctx0" brushRef="#br0" timeOffset="302.899">0 494 592 0 0,'0'0'1248'0'0,"0"0"-327"0"0,0 0-59 0 0,0 0 307 0 0,0 0 492 0 0,0 0 320 0 0,0 0-59 0 0,0 0-309 0 0,0 0-398 0 0,0 0-304 0 0,0 0-172 0 0,0 0-55 0 0,0 0 35 0 0,29-4 18 0 0,92-11 6 0 0,443-44 2288 0 0,-449 52-5391 0 0,-114 8 1911 0 0,0 1 0 0 0,0-1 0 0 0,0 1 0 0 0,0-1 0 0 0,0 1 1 0 0,-1 0-1 0 0,1-1 0 0 0,0 1 0 0 0,-1 0 0 0 0,0-1 0 0 0,1 1 0 0 0,-1 0 0 0 0,0-1 0 0 0,0 1 0 0 0,0 0 1 0 0,0 0-1 0 0,0-1 0 0 0,0 1 0 0 0,-1 0 0 0 0,1 0 0 0 0,-1-1 0 0 0,1 1 0 0 0,-1 0 0 0 0,1-1 1 0 0,-1 1-1 0 0,0-1 0 0 0,0 1 0 0 0,0-1 0 0 0,0 1 0 0 0,-1 0 449 0 0,-5 6-4921 0 0</inkml:trace>
  <inkml:trace contextRef="#ctx0" brushRef="#br0" timeOffset="550.935">21 1322 1128 0 0,'0'0'970'0'0,"0"0"249"0"0,0 0 469 0 0,0 0 515 0 0,0 0 322 0 0,0 0-93 0 0,0 0-382 0 0,0 0-466 0 0,0 0-365 0 0,0 0-261 0 0,0 0-207 0 0,35 1-142 0 0,111-1-122 0 0,-52-16 144 0 0,6-11-228 0 0,-12 4-1982 0 0,-29 11-3064 0 0,-38 8-557 0 0,-8 0-4235 0 0</inkml:trace>
  <inkml:trace contextRef="#ctx0" brushRef="#br0" timeOffset="796.612">1028 1086 1440 0 0,'0'0'2066'0'0,"0"0"-583"0"0,0 0-195 0 0,0 0 3 0 0,0 0 112 0 0,0 0-33 0 0,0 0-193 0 0,-32 16-223 0 0,-96 48-242 0 0,80-29 11 0 0,45-28-600 0 0,0-3-97 0 0,1-1 1 0 0,0 0-1 0 0,1 0 1 0 0,-1 1-1 0 0,1-1 1 0 0,0 1-1 0 0,-1 0 1 0 0,1-1 0 0 0,1 1-1 0 0,-1 0 1 0 0,1 0-1 0 0,-1-1 1 0 0,1 1-1 0 0,0 0 1 0 0,0 0-1 0 0,1-1 1 0 0,-1 1 0 0 0,1 0-1 0 0,0 0 1 0 0,0-1-1 0 0,0 1 1 0 0,0-1-1 0 0,1 1 1 0 0,-1-1-1 0 0,1 1 1 0 0,0-1-1 0 0,0 0 1 0 0,0 0 0 0 0,1 0-1 0 0,-1 0 1 0 0,1 0-1 0 0,0 0 1 0 0,-1-1-1 0 0,1 1 1 0 0,0-1-1 0 0,0 0 1 0 0,1 0-1 0 0,-1 0 1 0 0,0 0 0 0 0,1-1-1 0 0,-1 1 1 0 0,1-1-1 0 0,2 0-26 0 0,138 11-1780 0 0,-95-19-1871 0 0,-19-5-2530 0 0,-21 5 2622 0 0</inkml:trace>
  <inkml:trace contextRef="#ctx0" brushRef="#br0" timeOffset="1201.738">1175 1318 0 0 0,'0'0'1306'0'0,"0"0"217"0"0,0 0 53 0 0,0 0 216 0 0,0 0 265 0 0,0 0 58 0 0,0 0-232 0 0,0 0-419 0 0,0 0-372 0 0,0 0-262 0 0,0 0-174 0 0,0 0-93 0 0,0 0-63 0 0,18-16-52 0 0,89-78 228 0 0,11 18 139 0 0,-117 75-821 0 0,0 1 0 0 0,1 0 0 0 0,-1 0 0 0 0,0 0 0 0 0,1-1 0 0 0,-1 1 0 0 0,0 0-1 0 0,1 1 1 0 0,-1-1 0 0 0,0 0 0 0 0,1 0 0 0 0,-1 1 0 0 0,0-1 0 0 0,1 0 0 0 0,-1 1 0 0 0,0-1 0 0 0,0 1 0 0 0,0 0-1 0 0,1-1 1 0 0,-1 1 0 0 0,0 0 0 0 0,0 0 0 0 0,0 0 0 0 0,0 0 0 0 0,0 0 0 0 0,0 0 0 0 0,-1 0 0 0 0,1 0 0 0 0,0 0-1 0 0,0 0 1 0 0,-1 0 0 0 0,1 0 0 0 0,-1 1 0 0 0,1-1 0 0 0,-1 0 0 0 0,1 0 0 0 0,-1 1 0 0 0,0-1 0 0 0,0 0 0 0 0,1 1 0 0 0,-1-1-1 0 0,0 0 1 0 0,0 1 0 0 0,-1-1 0 0 0,1 0 0 0 0,0 1 0 0 0,0-1 0 0 0,-1 0 0 0 0,1 1 0 0 0,0-1 0 0 0,-1 0 0 0 0,1 0-1 0 0,-1 0 7 0 0,5 32 180 0 0,-3-31-169 0 0,-1-1 0 0 0,0 0 0 0 0,1 1 0 0 0,-1-1-1 0 0,0 0 1 0 0,1 0 0 0 0,0 0 0 0 0,-1 1 0 0 0,1-1 0 0 0,0 0-1 0 0,0 0 1 0 0,-1 0 0 0 0,1 0 0 0 0,0 0 0 0 0,0 0-1 0 0,0 0 1 0 0,0-1 0 0 0,0 1 0 0 0,0 0 0 0 0,0 0 0 0 0,1-1-1 0 0,-1 1 1 0 0,0-1 0 0 0,0 1 0 0 0,1-1 0 0 0,-1 1-1 0 0,0-1 1 0 0,0 0 0 0 0,1 0 0 0 0,-1 0 0 0 0,0 0-1 0 0,1 0 1 0 0,-1 0 0 0 0,0 0 0 0 0,1 0 0 0 0,-1 0 0 0 0,1 0-11 0 0,10-1 147 0 0,0-1 1 0 0,0 0 0 0 0,0-1 0 0 0,0 0 0 0 0,-1-1-1 0 0,1 0 1 0 0,-1-1 0 0 0,0 0 0 0 0,1-1-148 0 0,68-25 310 0 0,-78 31-315 0 0,-1 1 0 0 0,1-1 0 0 0,-1 0 0 0 0,1 1 0 0 0,-1-1 0 0 0,1 1 0 0 0,-1 0 0 0 0,1 0 0 0 0,-1-1 0 0 0,0 1 0 0 0,1 0 0 0 0,-1 0 0 0 0,0 0 0 0 0,0 0 0 0 0,1 1 0 0 0,-1-1 1 0 0,0 0-1 0 0,0 0 0 0 0,-1 1 0 0 0,1-1 0 0 0,0 0 0 0 0,0 1 0 0 0,-1-1 0 0 0,1 1 0 0 0,0-1 0 0 0,-1 1 0 0 0,0-1 0 0 0,1 1 0 0 0,-1 0 0 0 0,0-1 0 0 0,0 1 0 0 0,0-1 0 0 0,0 1 0 0 0,0 0 0 0 0,0 1 5 0 0,14 34-4075 0 0,-2-27-4157 0 0,-6-9-481 0 0</inkml:trace>
  <inkml:trace contextRef="#ctx0" brushRef="#br0" timeOffset="3397.702">2664 608 0 0 0,'0'0'769'0'0,"0"0"244"0"0,0 0 170 0 0,0 0 326 0 0,0 0 372 0 0,0 0 118 0 0,0 0-141 0 0,0 0-358 0 0,0 0-465 0 0,0 0-415 0 0,0 0-273 0 0,0 0-151 0 0,0 0-31 0 0,0 44 1965 0 0,-3-11-1923 0 0,-1 0 0 0 0,-2 0 0 0 0,-1-1 0 0 0,-2 1 1 0 0,-1-2-1 0 0,-1 1 0 0 0,-2-2 0 0 0,-1 1 0 0 0,-2-2 0 0 0,0 0 1 0 0,-2-1-1 0 0,-9 10-207 0 0,8-11-67 0 0,-1 0 0 0 0,-1-1 0 0 0,-1-1 0 0 0,-2-1 0 0 0,0-1 0 0 0,-1-1 0 0 0,-1-2 0 0 0,-1 0 0 0 0,-1-2 0 0 0,-17 8 67 0 0,40-23-9 0 0,-1 1-1 0 0,0-2 1 0 0,0 1 0 0 0,0-1-1 0 0,0 0 1 0 0,0 0-1 0 0,0 0 1 0 0,-1-1 0 0 0,1 0-1 0 0,-1 0 1 0 0,1-1 0 0 0,-1 0-1 0 0,1 0 1 0 0,-1 0-1 0 0,1-1 1 0 0,0 0 0 0 0,-1 0-1 0 0,1-1 1 0 0,0 1-1 0 0,0-1 1 0 0,-1-1 0 0 0,2 1-1 0 0,-1-1 1 0 0,0 0-1 0 0,-1-2 10 0 0,0-4 7 0 0,1-1-1 0 0,0 0 0 0 0,0-1 0 0 0,1 1 0 0 0,0-1 0 0 0,1 0 0 0 0,1-1 0 0 0,0 1 0 0 0,0-1 0 0 0,1 1 0 0 0,0-1 0 0 0,1 0 0 0 0,0 1 0 0 0,1-1 0 0 0,1 0 0 0 0,0 0 0 0 0,1-6-6 0 0,-2 12 0 0 0,1-5 39 0 0,0-1 0 0 0,1 1 0 0 0,0 0-1 0 0,1-1 1 0 0,0 1 0 0 0,0 0 0 0 0,2 1-1 0 0,-1-1 1 0 0,1 1 0 0 0,3-5-39 0 0,-3 7 38 0 0,-1 1-1 0 0,1 0 1 0 0,1-1-1 0 0,-1 2 1 0 0,1-1-1 0 0,0 1 1 0 0,1 0-1 0 0,0 0 1 0 0,0 0-1 0 0,0 1 1 0 0,0 0 0 0 0,1 1-1 0 0,0 0 1 0 0,0 0-1 0 0,0 0 1 0 0,0 1-1 0 0,1 0 1 0 0,-1 1-1 0 0,1 0 1 0 0,0 0-1 0 0,0 1-37 0 0,10 3 100 0 0,1 0-1 0 0,-1 2 0 0 0,0 0 0 0 0,-1 1 0 0 0,1 1 0 0 0,-1 0 0 0 0,0 2 0 0 0,0 0 0 0 0,-1 1 0 0 0,0 0 0 0 0,-1 2 1 0 0,0 0-1 0 0,3 4-99 0 0,32 17 260 0 0,250 152 1333 0 0,-269-169-1525 0 0,-32-15-142 0 0,0 0-37 0 0,0 0-66 0 0,0 0-133 0 0,-18-43-10885 0 0,14 39 8530 0 0,-1-4-5078 0 0</inkml:trace>
  <inkml:trace contextRef="#ctx0" brushRef="#br0" timeOffset="3967.388">2165 405 0 0 0,'0'0'492'0'0,"0"0"764"0"0,0 0 407 0 0,0 0 291 0 0,0 0 227 0 0,0 0-1 0 0,0 0-213 0 0,0 0-264 0 0,0 0-365 0 0,0 0-285 0 0,0 0-199 0 0,0 0-149 0 0,-3 1-75 0 0,99-7 3516 0 0,5 1-3312 0 0,228 11 479 0 0,-246 5-1082 0 0,-87-20 2887 0 0,-25-29-2599 0 0,1 1-441 0 0,-20-28-56 0 0,-66-113-1607 0 0,98 149 440 0 0,-1 0-3129 0 0,10 10-6279 0 0,5 11-127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45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0 0 0,'0'0'1436'0'0,"0"0"-206"0"0,0 0 12 0 0,0 0 304 0 0,0 0 347 0 0,0 0 65 0 0,0 0-217 0 0,0 0-344 0 0,0 0-346 0 0,0 0-198 0 0,0 0-98 0 0,2 14 3011 0 0,62 4 615 0 0,238-11-1824 0 0,13-54-1697 0 0,-300 42-524 0 0,-24 3 463 0 0,1 3-733 0 0,0-1 1 0 0,0 0 0 0 0,0 0 0 0 0,0-1 0 0 0,1 0 0 0 0,-1 0-1 0 0,0-1 1 0 0,0 0 0 0 0,1 0 0 0 0,0-1 0 0 0,-1 0-1 0 0,1 0 1 0 0,0 0 0 0 0,0-1 0 0 0,1-1 0 0 0,-1 1-1 0 0,1-1 1 0 0,0 0 0 0 0,0 0 0 0 0,-5-6-67 0 0,-83-111 465 0 0,37 34-3717 0 0,46 73 420 0 0,4 5-2998 0 0,2 2-6473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59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1 218 568 0 0,'0'0'1500'0'0,"0"0"-287"0"0,0 0-100 0 0,0 0 165 0 0,0 0 232 0 0,0 0 62 0 0,0 0-162 0 0,0 0-256 0 0,0 0-211 0 0,0 0-127 0 0,0 0-37 0 0,11-2 19 0 0,90-1 1629 0 0,238 7 2953 0 0,-75-40-4123 0 0,-227 26-1115 0 0,-3 1-245 0 0,-36 14-3258 0 0,-70 38-5152 0 0,21-21-2598 0 0,41-18 10339 0 0</inkml:trace>
  <inkml:trace contextRef="#ctx0" brushRef="#br0" timeOffset="287.338">216 431 0 0 0,'0'0'1316'0'0,"0"0"923"0"0,0 0 274 0 0,0 0-29 0 0,0 0-250 0 0,0 0-333 0 0,0 0-348 0 0,0 0-315 0 0,0 0-306 0 0,0 0-244 0 0,0 0-154 0 0,0 0-71 0 0,-5 6 6 0 0,-1-1-343 0 0,6-5-100 0 0,1 0 0 0 0,0 0 0 0 0,-1 0 0 0 0,1 0 0 0 0,-1 0 0 0 0,1 1 0 0 0,-1-1 0 0 0,1 0 0 0 0,-1 0 0 0 0,1 0 0 0 0,-1 1 0 0 0,1-1 0 0 0,-1 0 0 0 0,1 1 0 0 0,-1-1 0 0 0,1 0 0 0 0,-1 1 0 0 0,1-1 0 0 0,-1 1 0 0 0,0-1 0 0 0,1 1 0 0 0,-1-1 0 0 0,0 1 0 0 0,1-1 0 0 0,-1 1 0 0 0,0-1 0 0 0,0 1 0 0 0,0-1 0 0 0,1 1 0 0 0,-1-1 0 0 0,0 1 0 0 0,0 0 0 0 0,0-1 0 0 0,0 1 0 0 0,0-1-1 0 0,0 1 1 0 0,0-1 0 0 0,0 1 0 0 0,0 0 0 0 0,0-1 0 0 0,-1 1 0 0 0,1-1 0 0 0,0 1 0 0 0,0-1 0 0 0,0 1 0 0 0,-1-1 0 0 0,1 1 0 0 0,0-1 0 0 0,0 1 0 0 0,-1-1 0 0 0,1 1 0 0 0,-1-1 0 0 0,1 1 0 0 0,0-1 0 0 0,-1 0 0 0 0,1 1 0 0 0,-1-1 0 0 0,1 0 0 0 0,-1 1 0 0 0,1-1 0 0 0,-1 0-26 0 0,222-6 3359 0 0,159-34-2616 0 0,-346 39-4422 0 0,-33 1 2036 0 0,-1-7-11744 0 0,0 7 7719 0 0</inkml:trace>
  <inkml:trace contextRef="#ctx0" brushRef="#br0" timeOffset="731.343">485 4 2761 0 0,'0'0'2113'0'0,"0"0"-54"0"0,0 0-105 0 0,0 0 43 0 0,0 0 48 0 0,0 0-180 0 0,0 0-362 0 0,0 0-410 0 0,0 0-422 0 0,0 0-285 0 0,0 0-157 0 0,0 0-109 0 0,-4-2 12 0 0,0 1-135 0 0,4 1 28 0 0,1 0-1 0 0,-1 1 0 0 0,0-1 0 0 0,0 1 0 0 0,0-1 0 0 0,0 0 1 0 0,0 1-1 0 0,0-1 0 0 0,0 0 0 0 0,0 1 0 0 0,0-1 0 0 0,0 0 1 0 0,0 1-1 0 0,-1-1 0 0 0,1 1 0 0 0,0-1 0 0 0,0 0 0 0 0,0 1 1 0 0,0-1-1 0 0,0 0 0 0 0,-1 0 0 0 0,1 1 0 0 0,0-1 0 0 0,0 0 1 0 0,-1 1-1 0 0,1-1 0 0 0,0 0 0 0 0,0 0 0 0 0,-1 1 1 0 0,1-1-1 0 0,0 0 0 0 0,-1 0 0 0 0,1 0 0 0 0,0 0 0 0 0,-1 1 1 0 0,1-1-1 0 0,0 0 0 0 0,-1 0 0 0 0,1 0 0 0 0,0 0-24 0 0,8 9 239 0 0,0-1-1 0 0,1 0 0 0 0,0 0 0 0 0,1-1 1 0 0,0 0-1 0 0,0-1 0 0 0,0 0 1 0 0,1-1-1 0 0,8 4-238 0 0,42 24 525 0 0,154 100 82 0 0,-210-130-604 0 0,-1 0 1 0 0,0 0-1 0 0,0 1 1 0 0,0-1-1 0 0,0 1 1 0 0,-1 0-1 0 0,1 1 0 0 0,-1-1 1 0 0,0 0-1 0 0,0 1 1 0 0,-1 0-1 0 0,1-1 1 0 0,-1 1-1 0 0,0 0 0 0 0,0 0 1 0 0,-1 0-1 0 0,0 1 1 0 0,0-1-1 0 0,0 0 1 0 0,0 0-1 0 0,-1 2-3 0 0,-2 3 14 0 0,-1 0-1 0 0,0-1 1 0 0,-1 0 0 0 0,0 0 0 0 0,-1 0-1 0 0,0 0 1 0 0,0 0 0 0 0,-1-1 0 0 0,0 0-1 0 0,0-1 1 0 0,-1 1 0 0 0,0-1 0 0 0,0 0-1 0 0,-1-1 1 0 0,0 1 0 0 0,0-2 0 0 0,-1 1-1 0 0,1-1 1 0 0,-3 1-14 0 0,-11 10 42 0 0,-55 40 138 0 0,17-13-23 0 0,2 1 0 0 0,3 3 1 0 0,-23 27-158 0 0,51-29-1154 0 0,26-34-2790 0 0,1 3-3612 0 0,0-10-3986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0,'0'0'575'0'0,"0"0"448"0"0,0 0 410 0 0,0 0 210 0 0,0 0-66 0 0,0 0-256 0 0,0 0-292 0 0,0 0-209 0 0,0 0-115 0 0,22 7 3129 0 0,26 7-16 0 0,-12-8-3151 0 0,1-2-1 0 0,0-1 1 0 0,-1-2 0 0 0,1-2-1 0 0,0-1 1 0 0,-1-2-1 0 0,1-1 1 0 0,-1-2-1 0 0,0-2-666 0 0,101-24 878 0 0,-126 34-1464 0 0,-11 15-5424 0 0,-1-7 4254 0 0,-13 16-10838 0 0,10-21 8885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 0 0 0,'0'0'1547'0'0,"0"0"61"0"0,0 0-66 0 0,0 0-168 0 0,0 0-149 0 0,0 0-62 0 0,0 0 4 0 0,0 0 44 0 0,0 0 48 0 0,0 0-17 0 0,-3 3 5851 0 0,4-2-6893 0 0,86 10 2006 0 0,325-11 526 0 0,-403 10-6893 0 0,-6-5 75 0 0,-2-2-3342 0 0,-1 1-2466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4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41 11851 0 0,'0'0'1168'0'0,"0"0"-273"0"0,0 0-75 0 0,0 0 259 0 0,0 0 220 0 0,0 0-22 0 0,0 0-242 0 0,0 0-287 0 0,0 0-200 0 0,-6 31-122 0 0,-21 103-75 0 0,16-1 381 0 0,11 272-815 0 0,-10-366-1217 0 0,-11-27-4613 0 0,7-36-6818 0 0,13 19 10529 0 0</inkml:trace>
  <inkml:trace contextRef="#ctx0" brushRef="#br0" timeOffset="286.076">13 37 3393 0 0,'0'0'1527'0'0,"0"0"-191"0"0,0 0-114 0 0,0 0 123 0 0,0 0 193 0 0,0 0 65 0 0,0 0-143 0 0,0 0-205 0 0,0 0-217 0 0,0 0-207 0 0,0 0-114 0 0,0 0-64 0 0,31 0-30 0 0,99 0-7 0 0,209-30 1821 0 0,-252 23-3524 0 0,-87 7 352 0 0,-43 47-14743 0 0,33-39 11184 0 0</inkml:trace>
  <inkml:trace contextRef="#ctx0" brushRef="#br0" timeOffset="536.676">17 468 4201 0 0,'0'0'1775'0'0,"0"0"-107"0"0,0 0 109 0 0,0 0 183 0 0,0 0 78 0 0,0 0-171 0 0,0 0-332 0 0,0 0-331 0 0,0 0-297 0 0,35 5-235 0 0,113 14-153 0 0,-48-18 176 0 0,2-15-42 0 0,-3-1-1595 0 0,-32 11-6260 0 0,-55 4-572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3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4225 0 0,'0'0'2260'0'0,"0"0"-274"0"0,0 0-193 0 0,0 0 22 0 0,0 0 144 0 0,0 0-24 0 0,0 0-234 0 0,0 0-394 0 0,0 0-373 0 0,0 0-298 0 0,0 0-216 0 0,-1-5-118 0 0,-1-14-15 0 0,9 29 299 0 0,17 71 243 0 0,-12-24-468 0 0,-2 1 0 0 0,-3-1 0 0 0,-2 1 0 0 0,-3 43-361 0 0,-1-60 47 0 0,-1 22-40 0 0,-1 1 0 0 0,-4 0 0 0 0,-6 27-7 0 0,-11 21-1195 0 0,19-77 18 0 0,2-28-3859 0 0,1-9-7225 0 0,0-2 7443 0 0</inkml:trace>
  <inkml:trace contextRef="#ctx0" brushRef="#br0" timeOffset="586.982">1 189 0 0 0,'0'0'455'0'0,"0"0"1097"0"0,0 0 318 0 0,0 0-52 0 0,0 0-103 0 0,0 0-98 0 0,0 0-94 0 0,0 0-110 0 0,0 0-108 0 0,0 0-126 0 0,34-25-128 0 0,108-78-137 0 0,-60 62 579 0 0,-67 36-1204 0 0,-1 1-1 0 0,1 1 1 0 0,1 0-1 0 0,-1 1 1 0 0,0 1 0 0 0,1 0-1 0 0,-1 1 1 0 0,11 1-289 0 0,-22 1 21 0 0,0-1 1 0 0,0 1 0 0 0,0-1 0 0 0,0 1 0 0 0,0 0-1 0 0,0 1 1 0 0,-1-1 0 0 0,1 1 0 0 0,-1-1-1 0 0,1 1 1 0 0,-1 0 0 0 0,0 0 0 0 0,0 1-1 0 0,0-1 1 0 0,-1 1 0 0 0,1-1 0 0 0,-1 1 0 0 0,0 0-1 0 0,0 0 1 0 0,0 0 0 0 0,-1 0 0 0 0,1 0-1 0 0,-1 0 1 0 0,0 0 0 0 0,0 1 0 0 0,-1-1 0 0 0,1 3-22 0 0,1 3 30 0 0,-2-1 1 0 0,1 1-1 0 0,-1-1 1 0 0,0 1-1 0 0,-1-1 1 0 0,0 1 0 0 0,-1-1-1 0 0,1 1 1 0 0,-2-1-1 0 0,0 0 1 0 0,0 0 0 0 0,-1 3-31 0 0,-11 10 15 0 0,0-1 0 0 0,-1 0 0 0 0,-1-1 0 0 0,-1-1 0 0 0,0-1 1 0 0,-2 0-1 0 0,0-2 0 0 0,-1 0 0 0 0,0-1 0 0 0,-1-1 1 0 0,-1-1-1 0 0,0-1 0 0 0,-7 1-15 0 0,2 3-75 0 0,-16 3 15 0 0,51-8-405 0 0,59 34 605 0 0,84 75 567 0 0,-135-107-499 0 0,-1 1 0 0 0,-1 0-1 0 0,0 1 1 0 0,-1 0 0 0 0,-1 1 0 0 0,0 1 0 0 0,-1 0 0 0 0,-1 0 0 0 0,0 1 0 0 0,-2 0 0 0 0,0 0 0 0 0,-1 1 0 0 0,-1 0 0 0 0,2 9-208 0 0,-6-24 256 0 0,2 10-469 0 0,-1-10-2717 0 0,2-5-2496 0 0,0-5-3647 0 0,-2 2 1935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3425 0 0,'0'0'1631'0'0,"0"0"40"0"0,0 0 241 0 0,0 0 301 0 0,0 0 36 0 0,0 0-317 0 0,0 0-469 0 0,0 0-423 0 0,0 0-239 0 0,0 0-127 0 0,0 0-85 0 0,0 0-17 0 0,0 0-66 0 0,16-18-46 0 0,95-104 723 0 0,96-89 964 0 0,-181 190-1775 0 0,-26 21-432 0 0,3 8-93 0 0,30 201 738 0 0,-29-194-566 0 0,0 0-1 0 0,1 0 1 0 0,1 0-1 0 0,0 0 1 0 0,1-1-1 0 0,0 0 1 0 0,2-1 0 0 0,-1 0-1 0 0,2 0 1 0 0,-1 0-1 0 0,2-1 1 0 0,0-1-1 0 0,11 10-18 0 0,27 6-1937 0 0,-32-22-2280 0 0,1-1-4225 0 0,-10-3-2415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 0 0 0,'0'0'1887'0'0,"0"0"-55"0"0,0 0-56 0 0,0 0 112 0 0,0 0 215 0 0,0 0 39 0 0,0 0-286 0 0,0 0-455 0 0,0 0-491 0 0,0 0-366 0 0,0 0-158 0 0,0 0 2 0 0,0 0 105 0 0,1 5 97 0 0,16 160 2700 0 0,-17-148-3133 0 0,1 58 248 0 0,-3 1-1 0 0,-4-1 1 0 0,-7 28-405 0 0,-50 195-1102 0 0,57-283 428 0 0,-1 0-1798 0 0,6-6-3757 0 0,1-8 2373 0 0,0-1-550 0 0,0 0 288 0 0</inkml:trace>
  <inkml:trace contextRef="#ctx0" brushRef="#br0" timeOffset="387.104">432 248 4713 0 0,'0'0'1167'0'0,"0"0"-275"0"0,0 0 72 0 0,0 0 355 0 0,0 0 303 0 0,-34 16 76 0 0,-106 53-257 0 0,35-10 992 0 0,102-59-2376 0 0,1 1 0 0 0,0-1 0 0 0,0 1 0 0 0,0 0 0 0 0,0 0 0 0 0,-1 0 0 0 0,1 0 0 0 0,0 0 0 0 0,0 0 0 0 0,1 0 0 0 0,-1 1 0 0 0,0-1 0 0 0,0 1 0 0 0,1-1-1 0 0,-1 1 1 0 0,1 0 0 0 0,-1 0 0 0 0,1-1 0 0 0,0 1 0 0 0,0 0 0 0 0,-1 0 0 0 0,1 0 0 0 0,1 1 0 0 0,-1-1 0 0 0,0 0 0 0 0,0 0 0 0 0,1 0 0 0 0,0 1 0 0 0,-1-1 0 0 0,1 0 0 0 0,0 0 0 0 0,0 1 0 0 0,0-1 0 0 0,0 0 0 0 0,1 1 0 0 0,-1-1 0 0 0,0 0 0 0 0,1 0 0 0 0,0 1 0 0 0,-1-1 0 0 0,1 0 0 0 0,0 0 0 0 0,0 0 0 0 0,0 0 0 0 0,1 0 0 0 0,-1 0 0 0 0,0 0 0 0 0,1-1 0 0 0,-1 1 0 0 0,1 0 0 0 0,0 0-57 0 0,98 61 1299 0 0,36 31-444 0 0,-130-88-790 0 0,0 0 1 0 0,0 0 0 0 0,-1 0 0 0 0,0 1 0 0 0,0 0 0 0 0,0 0 0 0 0,-1 0 0 0 0,0 0 0 0 0,-1 1 0 0 0,1-1 0 0 0,-1 1 0 0 0,-1 0-1 0 0,0 0 1 0 0,1 1-66 0 0,13 17-461 0 0,-16-26 0 0 0,0 0-188 0 0,4-9-5900 0 0,-1 3 3524 0 0,-1 3-1732 0 0,-2-1-1572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18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52 1968 0 0,'0'0'1985'0'0,"0"0"-914"0"0,0 0-535 0 0,0 0-37 0 0,0 0 267 0 0,0 0 383 0 0,0 0 242 0 0,0 0-8 0 0,0 0-182 0 0,-22 32-298 0 0,-70 103-301 0 0,5 26 240 0 0,-54 148-368 0 0,117-236-868 0 0,24-72 261 0 0,0-1-34 0 0,0 0 2 0 0,0 0 0 0 0,0-23-649 0 0,5 0 698 0 0,2 0 0 0 0,0 0 1 0 0,1 0-1 0 0,2 1 0 0 0,0 1 0 0 0,1-1 0 0 0,13-17 116 0 0,-5 7-20 0 0,205-316 631 0 0,-202 311-439 0 0,-16 25-87 0 0,1 0-1 0 0,1 0 1 0 0,-1 1 0 0 0,2 0 0 0 0,-1 1-1 0 0,2-1 1 0 0,-1 2 0 0 0,7-5-85 0 0,-15 14 15 0 0,0 0 0 0 0,0 0 0 0 0,0 1 0 0 0,0-1 0 0 0,0 0 0 0 0,0 1 0 0 0,0-1 1 0 0,0 1-1 0 0,-1 0 0 0 0,1-1 0 0 0,0 1 0 0 0,0 0 0 0 0,0-1 0 0 0,-1 1 1 0 0,1 0-1 0 0,0 0 0 0 0,-1-1 0 0 0,1 1 0 0 0,-1 0 0 0 0,1 0 0 0 0,-1 0 0 0 0,1 0 1 0 0,-1 0-1 0 0,0 0 0 0 0,1 0 0 0 0,-1 0 0 0 0,0 0 0 0 0,0 0 0 0 0,0 0 1 0 0,0 0-1 0 0,0 0 0 0 0,0 0 0 0 0,0 0 0 0 0,0 0 0 0 0,0 0 0 0 0,0 0 0 0 0,-1 0 1 0 0,1 0-1 0 0,0 0 0 0 0,-1 0 0 0 0,1 0 0 0 0,0 0 0 0 0,-1 0 0 0 0,1 0 0 0 0,-1 0-15 0 0,0 5 97 0 0,-8 427 845 0 0,8-426-923 0 0,0 0 1 0 0,1 0 0 0 0,0 0-1 0 0,0 0 1 0 0,1 0 0 0 0,0 0-1 0 0,0 0 1 0 0,0 0 0 0 0,1 0 0 0 0,0 0-1 0 0,0 0 1 0 0,1-1 0 0 0,0 1-1 0 0,0-1 1 0 0,1 1 0 0 0,-1-1-1 0 0,2-1 1 0 0,-1 1 0 0 0,0 0 0 0 0,1-1-1 0 0,0 0 1 0 0,0 0 0 0 0,1 0-1 0 0,-1-1 1 0 0,1 0 0 0 0,0 0-1 0 0,0 0 1 0 0,0-1 0 0 0,1 0 0 0 0,-1 0-1 0 0,1-1 1 0 0,0 1 0 0 0,0-1-1 0 0,0-1 1 0 0,4 1-20 0 0,-4-3 204 0 0,0 0 1 0 0,0 0-1 0 0,0-1 0 0 0,0 0 0 0 0,0 0 0 0 0,0 0 1 0 0,0-1-1 0 0,-1 0 0 0 0,0-1 0 0 0,1 1 1 0 0,-1-1-1 0 0,0-1 0 0 0,-1 1 0 0 0,1-1 1 0 0,-1 0-1 0 0,0 0 0 0 0,0 0 0 0 0,-1-1 0 0 0,1 0 1 0 0,0-1-205 0 0,73-130 2283 0 0,-78 137-2278 0 0,22-56 208 0 0,-2-1 0 0 0,-2-1 0 0 0,-3 0 0 0 0,-3-1 0 0 0,2-36-213 0 0,-11 52-452 0 0,0-2-3583 0 0,0 41-173 0 0,0 4-4436 0 0,-1 0 2575 0 0</inkml:trace>
  <inkml:trace contextRef="#ctx0" brushRef="#br0" timeOffset="292.394">1256 107 11554 0 0,'0'0'1107'0'0,"0"0"-464"0"0,0 0-195 0 0,0 0 87 0 0,0 0 144 0 0,0 0 40 0 0,-23 35-142 0 0,-71 110-179 0 0,53-50-113 0 0,39-79-262 0 0,-1-6-33 0 0,1 0 1 0 0,0 1 0 0 0,0-1-1 0 0,1 1 1 0 0,1 0 0 0 0,-1-1-1 0 0,2 1 1 0 0,-1 0 0 0 0,2-1-1 0 0,-1 1 1 0 0,1-1 0 0 0,1 0-1 0 0,0 1 1 0 0,1-1 0 0 0,0 0-1 0 0,0-1 1 0 0,1 1 0 0 0,0-1-1 0 0,0 0 1 0 0,1 0 0 0 0,1 0-1 0 0,0-1 1 0 0,0 0 0 0 0,5 5 9 0 0,-5-8 51 0 0,0-1 1 0 0,0 1 0 0 0,0-1 0 0 0,1 0 0 0 0,-1-1 0 0 0,1 0 0 0 0,0 0 0 0 0,0-1 0 0 0,0 0 0 0 0,0 0-1 0 0,0 0 1 0 0,1-1 0 0 0,-1-1 0 0 0,7 0-52 0 0,-10 0 193 0 0,1 0 1 0 0,0-1-1 0 0,-1 0 0 0 0,1 0 0 0 0,-1-1 0 0 0,1 0 1 0 0,-1 0-1 0 0,0 0 0 0 0,0 0 0 0 0,0-1 0 0 0,0 0 1 0 0,0 0-1 0 0,0 0 0 0 0,-1-1 0 0 0,1 1 0 0 0,-1-1 0 0 0,0 0 1 0 0,0 0-1 0 0,-1-1 0 0 0,1 1 0 0 0,2-5-193 0 0,0-3 125 0 0,1-1 0 0 0,-2 1-1 0 0,0-1 1 0 0,0 0 0 0 0,-1 0 0 0 0,-1 0-1 0 0,0 0 1 0 0,-1-1 0 0 0,-1 1-1 0 0,0-1 1 0 0,0 1 0 0 0,-1-1 0 0 0,-1 0-1 0 0,0 1 1 0 0,-2-3-125 0 0,-1-9-434 0 0,-2 1 0 0 0,0 0 0 0 0,-2 0 0 0 0,-1 1 0 0 0,0 0 0 0 0,-2 0 0 0 0,-11-17 434 0 0,-12-7-2889 0 0,7 23-6259 0 0,20 20 825 0 0</inkml:trace>
  <inkml:trace contextRef="#ctx0" brushRef="#br0" timeOffset="745.089">1729 233 11530 0 0,'0'0'3296'0'0,"0"0"-2256"0"0,0 0-795 0 0,0 0 160 0 0,0 0 296 0 0,0 0 165 0 0,0 0-60 0 0,0 0-252 0 0,0 0-235 0 0,0 0-137 0 0,0 0-104 0 0,0 33-44 0 0,0 105 5 0 0,13-82-2 0 0,-7-51-25 0 0,-2-1 55 0 0,1-1-1 0 0,0 1 1 0 0,0-1-1 0 0,1 0 1 0 0,-1 0-1 0 0,1 0 1 0 0,-1-1 0 0 0,1 0-1 0 0,0 0 1 0 0,0 0-1 0 0,-1-1 1 0 0,1 1-1 0 0,1-2 1 0 0,-1 1-1 0 0,0-1 1 0 0,0 0-1 0 0,0 0 1 0 0,0 0-1 0 0,0-1 1 0 0,0 0-1 0 0,0 0 1 0 0,0-1-1 0 0,0 1 1 0 0,0-2-1 0 0,-1 1 1 0 0,1 0-1 0 0,-1-1 1 0 0,1 0-1 0 0,-1 0 1 0 0,0-1 0 0 0,0 1-1 0 0,0-1 1 0 0,-1 0-1 0 0,1-1-66 0 0,133-120 1078 0 0,-99 88-1073 0 0,-33 76-850 0 0,-7-33 840 0 0,0 0 0 0 0,1 0 0 0 0,0 0 0 0 0,0 0 0 0 0,1 0 0 0 0,-1 0 0 0 0,2 0 0 0 0,-1 0 0 0 0,0 0 0 0 0,1-1 1 0 0,0 1-1 0 0,0 0 0 0 0,1-1 0 0 0,0 0 0 0 0,0 1 0 0 0,0-1 0 0 0,0 0 0 0 0,1-1 0 0 0,0 1 0 0 0,0-1 1 0 0,0 1-1 0 0,1-1 0 0 0,-1 0 0 0 0,1-1 0 0 0,0 1 0 0 0,0-1 0 0 0,0 0 0 0 0,0 0 0 0 0,1-1 0 0 0,-1 1 1 0 0,1-1-1 0 0,0 0 0 0 0,0-1 0 0 0,-1 0 0 0 0,1 1 0 0 0,0-2 0 0 0,2 1 5 0 0,-1-1 148 0 0,1 0-1 0 0,0 0 1 0 0,-1-1-1 0 0,1 0 1 0 0,-1-1 0 0 0,0 0-1 0 0,1 0 1 0 0,-1 0-1 0 0,0-1 1 0 0,0 0 0 0 0,0 0-1 0 0,-1-1 1 0 0,1 0-1 0 0,-1 0 1 0 0,0 0 0 0 0,0-1-1 0 0,0 0 1 0 0,0 0-1 0 0,-1-1 1 0 0,0 1-1 0 0,2-4-147 0 0,4-4 86 0 0,-1-1 0 0 0,-1 0 1 0 0,0-1-1 0 0,-1 0 0 0 0,0 0 0 0 0,-1-1 0 0 0,-1 0 0 0 0,0 0 0 0 0,-1-1 0 0 0,-1 1 0 0 0,-1-1 0 0 0,0 0 0 0 0,-1 0 0 0 0,-1-5-86 0 0,-1-26-1812 0 0,0 17-6165 0 0,0 22-4031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0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49 5129 0 0,'0'0'1639'0'0,"0"0"-276"0"0,0 0-76 0 0,0 0 225 0 0,0 0 233 0 0,0 0-40 0 0,0 0-291 0 0,0 0-386 0 0,0 0-390 0 0,0 0-278 0 0,0 0-117 0 0,-1 7-37 0 0,-79 216 1248 0 0,65-178-1390 0 0,3-16-29 0 0,2 1-1 0 0,1 0 1 0 0,1 0 0 0 0,1 1-1 0 0,2 0 1 0 0,2 0 0 0 0,0 2-35 0 0,3-31 32 0 0,1 1 1 0 0,-1 0-1 0 0,1 0 1 0 0,-1-1-1 0 0,1 1 0 0 0,0 0 1 0 0,0-1-1 0 0,0 1 1 0 0,0-1-1 0 0,0 1 1 0 0,1-1-1 0 0,-1 0 1 0 0,1 1-1 0 0,-1-1 1 0 0,1 0-1 0 0,0 0 1 0 0,0 0-1 0 0,0 0 1 0 0,0 0-1 0 0,0-1 1 0 0,0 1-1 0 0,1-1 1 0 0,-1 1-1 0 0,1-1 1 0 0,-1 0-1 0 0,1 0 0 0 0,-1 0 1 0 0,1 0-1 0 0,0 0 1 0 0,-1-1-1 0 0,2 1-32 0 0,88 8 1200 0 0,-88-9-1150 0 0,5 0-69 0 0,0 0 1 0 0,0 0-1 0 0,0-1 0 0 0,0 0 1 0 0,0 0-1 0 0,0-1 0 0 0,0-1 1 0 0,0 1-1 0 0,-1-1 0 0 0,0-1 1 0 0,1 1-1 0 0,-1-1 0 0 0,1-2 19 0 0,1-13-4536 0 0,-10 4-3644 0 0,0 8 2287 0 0,0 0 2459 0 0</inkml:trace>
  <inkml:trace contextRef="#ctx0" brushRef="#br0" timeOffset="505.52">0 138 6825 0 0,'0'0'1367'0'0,"0"0"-341"0"0,0 0 61 0 0,0 0 420 0 0,0 0 324 0 0,0 0 21 0 0,0 0-345 0 0,0 0-436 0 0,0 0-283 0 0,0 0-186 0 0,0 0-121 0 0,0 0-42 0 0,0 0-35 0 0,26-15-41 0 0,77-45-10 0 0,-11 10 893 0 0,-87 47-1229 0 0,1 1 0 0 0,0 0 0 0 0,0 1 1 0 0,0 0-1 0 0,0-1 0 0 0,0 2 0 0 0,1-1 0 0 0,-1 1 0 0 0,0 0 1 0 0,0 0-1 0 0,0 1 0 0 0,0 0 0 0 0,0 0 0 0 0,1 0 0 0 0,-2 1 1 0 0,1 0-1 0 0,0 0 0 0 0,0 0 0 0 0,-1 1 0 0 0,1 0 1 0 0,-1 0-1 0 0,0 0 0 0 0,0 1 0 0 0,0 0 0 0 0,0 0 0 0 0,1 1-17 0 0,56 28 129 0 0,-41-26 53 0 0,0 0 1 0 0,1-2-1 0 0,0 0 1 0 0,1-2-1 0 0,-1-1 1 0 0,0 0 0 0 0,1-2-1 0 0,-1 0 1 0 0,5-2-183 0 0,38-17 497 0 0,-42 9-2698 0 0,0 3-4228 0 0,-16 7-251 0 0,-2 0-3474 0 0</inkml:trace>
  <inkml:trace contextRef="#ctx0" brushRef="#br0" timeOffset="1058.546">1203 116 864 0 0,'0'0'1737'0'0,"0"0"-170"0"0,0 0 96 0 0,0 0 272 0 0,0 0 180 0 0,0 0-111 0 0,0 0-399 0 0,0 0-420 0 0,0 0-282 0 0,0 0-116 0 0,0 0 0 0 0,0 0 50 0 0,0 0-2 0 0,6 0-92 0 0,372 3 4046 0 0,-324-20-6874 0 0,-46 13-216 0 0,-5 3 826 0 0,1-2-8295 0 0,-3 3 1045 0 0</inkml:trace>
  <inkml:trace contextRef="#ctx0" brushRef="#br0" timeOffset="3751.18">1094 591 2312 0 0,'0'0'1652'0'0,"0"0"-117"0"0,0 0 161 0 0,0 0 319 0 0,0 0 120 0 0,0 0-208 0 0,0 0-356 0 0,0 0-293 0 0,0 0-209 0 0,0 0-139 0 0,0 0-129 0 0,31-4-139 0 0,97-11-93 0 0,-28 1 834 0 0,12-5-44 0 0,-80 12-1239 0 0,-25 3 447 0 0,-5 1-3803 0 0,-2 2-7308 0 0,0 1 723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5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523 490 0 0 0,'0'0'988'0'0,"0"0"601"0"0,0 0 487 0 0,0 0 367 0 0,0 0 128 0 0,0 0-175 0 0,0 0-415 0 0,0 0-463 0 0,0 0-422 0 0,0 0-304 0 0,0 0-214 0 0,0 0-182 0 0,-11-6-128 0 0,-33-14-92 0 0,43 20-168 0 0,0 0 0 0 0,0 0-1 0 0,1 0 1 0 0,-1 0 0 0 0,0 1 0 0 0,0-1-1 0 0,0 0 1 0 0,1 1 0 0 0,-1-1 0 0 0,0 0-1 0 0,1 1 1 0 0,-1-1 0 0 0,0 1 0 0 0,1-1-1 0 0,-1 1 1 0 0,1 0 0 0 0,-1-1 0 0 0,1 1-1 0 0,-1 0 1 0 0,1-1 0 0 0,-1 1 0 0 0,1 0 0 0 0,0-1-1 0 0,-1 1 1 0 0,1 0 0 0 0,0 0 0 0 0,0-1-1 0 0,-1 1 1 0 0,1 0 0 0 0,0 0 0 0 0,0 0-1 0 0,0-1 1 0 0,0 1 0 0 0,0 0 0 0 0,0 0-1 0 0,0 0 1 0 0,0-1 0 0 0,1 1 0 0 0,-1 0-1 0 0,0 0 1 0 0,0-1 0 0 0,1 1 0 0 0,-1 0-1 0 0,0 0-7 0 0,1 2 42 0 0,4 265 1461 0 0,-4-224-1489 0 0,-2-1 1 0 0,-1 0-1 0 0,-3 0 0 0 0,-1 0 1 0 0,-3 0-1 0 0,-10 33-14 0 0,13-61-834 0 0,0-1 0 0 0,-1 1 0 0 0,0-1 0 0 0,-1-1 0 0 0,-1 0 0 0 0,0 0 0 0 0,-11 12 834 0 0,5-12-4079 0 0,-2-8-3998 0 0,15-5 5231 0 0</inkml:trace>
  <inkml:trace contextRef="#ctx0" brushRef="#br0" timeOffset="302.899">0 494 592 0 0,'0'0'1248'0'0,"0"0"-327"0"0,0 0-59 0 0,0 0 307 0 0,0 0 492 0 0,0 0 320 0 0,0 0-59 0 0,0 0-309 0 0,0 0-398 0 0,0 0-304 0 0,0 0-172 0 0,0 0-55 0 0,0 0 35 0 0,29-4 18 0 0,92-11 6 0 0,443-44 2288 0 0,-449 52-5391 0 0,-114 8 1911 0 0,0 1 0 0 0,0-1 0 0 0,0 1 0 0 0,0-1 0 0 0,0 1 1 0 0,-1 0-1 0 0,1-1 0 0 0,0 1 0 0 0,-1 0 0 0 0,0-1 0 0 0,1 1 0 0 0,-1 0 0 0 0,0-1 0 0 0,0 1 0 0 0,0 0 1 0 0,0 0-1 0 0,0-1 0 0 0,0 1 0 0 0,-1 0 0 0 0,1 0 0 0 0,-1-1 0 0 0,1 1 0 0 0,-1 0 0 0 0,1-1 1 0 0,-1 1-1 0 0,0-1 0 0 0,0 1 0 0 0,0-1 0 0 0,0 1 0 0 0,-1 0 449 0 0,-5 6-4921 0 0</inkml:trace>
  <inkml:trace contextRef="#ctx0" brushRef="#br0" timeOffset="550.935">21 1322 1128 0 0,'0'0'970'0'0,"0"0"249"0"0,0 0 469 0 0,0 0 515 0 0,0 0 322 0 0,0 0-93 0 0,0 0-382 0 0,0 0-466 0 0,0 0-365 0 0,0 0-261 0 0,0 0-207 0 0,35 1-142 0 0,111-1-122 0 0,-52-16 144 0 0,6-11-228 0 0,-12 4-1982 0 0,-29 11-3064 0 0,-38 8-557 0 0,-8 0-4235 0 0</inkml:trace>
  <inkml:trace contextRef="#ctx0" brushRef="#br0" timeOffset="796.612">1028 1086 1440 0 0,'0'0'2066'0'0,"0"0"-583"0"0,0 0-195 0 0,0 0 3 0 0,0 0 112 0 0,0 0-33 0 0,0 0-193 0 0,-32 16-223 0 0,-96 48-242 0 0,80-29 11 0 0,45-28-600 0 0,0-3-97 0 0,1-1 1 0 0,0 0-1 0 0,1 0 1 0 0,-1 1-1 0 0,1-1 1 0 0,0 1-1 0 0,-1 0 1 0 0,1-1 0 0 0,1 1-1 0 0,-1 0 1 0 0,1 0-1 0 0,-1-1 1 0 0,1 1-1 0 0,0 0 1 0 0,0 0-1 0 0,1-1 1 0 0,-1 1 0 0 0,1 0-1 0 0,0 0 1 0 0,0-1-1 0 0,0 1 1 0 0,0-1-1 0 0,1 1 1 0 0,-1-1-1 0 0,1 1 1 0 0,0-1-1 0 0,0 0 1 0 0,0 0 0 0 0,1 0-1 0 0,-1 0 1 0 0,1 0-1 0 0,0 0 1 0 0,-1-1-1 0 0,1 1 1 0 0,0-1-1 0 0,0 0 1 0 0,1 0-1 0 0,-1 0 1 0 0,0 0 0 0 0,1-1-1 0 0,-1 1 1 0 0,1-1-1 0 0,2 0-26 0 0,138 11-1780 0 0,-95-19-1871 0 0,-19-5-2530 0 0,-21 5 2622 0 0</inkml:trace>
  <inkml:trace contextRef="#ctx0" brushRef="#br0" timeOffset="1201.738">1175 1318 0 0 0,'0'0'1306'0'0,"0"0"217"0"0,0 0 53 0 0,0 0 216 0 0,0 0 265 0 0,0 0 58 0 0,0 0-232 0 0,0 0-419 0 0,0 0-372 0 0,0 0-262 0 0,0 0-174 0 0,0 0-93 0 0,0 0-63 0 0,18-16-52 0 0,89-78 228 0 0,11 18 139 0 0,-117 75-821 0 0,0 1 0 0 0,1 0 0 0 0,-1 0 0 0 0,0 0 0 0 0,1-1 0 0 0,-1 1 0 0 0,0 0-1 0 0,1 1 1 0 0,-1-1 0 0 0,0 0 0 0 0,1 0 0 0 0,-1 1 0 0 0,0-1 0 0 0,1 0 0 0 0,-1 1 0 0 0,0-1 0 0 0,0 1 0 0 0,0 0-1 0 0,1-1 1 0 0,-1 1 0 0 0,0 0 0 0 0,0 0 0 0 0,0 0 0 0 0,0 0 0 0 0,0 0 0 0 0,0 0 0 0 0,-1 0 0 0 0,1 0 0 0 0,0 0-1 0 0,0 0 1 0 0,-1 0 0 0 0,1 0 0 0 0,-1 1 0 0 0,1-1 0 0 0,-1 0 0 0 0,1 0 0 0 0,-1 1 0 0 0,0-1 0 0 0,0 0 0 0 0,1 1 0 0 0,-1-1-1 0 0,0 0 1 0 0,0 1 0 0 0,-1-1 0 0 0,1 0 0 0 0,0 1 0 0 0,0-1 0 0 0,-1 0 0 0 0,1 1 0 0 0,0-1 0 0 0,-1 0 0 0 0,1 0-1 0 0,-1 0 7 0 0,5 32 180 0 0,-3-31-169 0 0,-1-1 0 0 0,0 0 0 0 0,1 1 0 0 0,-1-1-1 0 0,0 0 1 0 0,1 0 0 0 0,0 0 0 0 0,-1 1 0 0 0,1-1 0 0 0,0 0-1 0 0,0 0 1 0 0,-1 0 0 0 0,1 0 0 0 0,0 0 0 0 0,0 0-1 0 0,0 0 1 0 0,0-1 0 0 0,0 1 0 0 0,0 0 0 0 0,0 0 0 0 0,1-1-1 0 0,-1 1 1 0 0,0-1 0 0 0,0 1 0 0 0,1-1 0 0 0,-1 1-1 0 0,0-1 1 0 0,0 0 0 0 0,1 0 0 0 0,-1 0 0 0 0,0 0-1 0 0,1 0 1 0 0,-1 0 0 0 0,0 0 0 0 0,1 0 0 0 0,-1 0 0 0 0,1 0-11 0 0,10-1 147 0 0,0-1 1 0 0,0 0 0 0 0,0-1 0 0 0,0 0 0 0 0,-1-1-1 0 0,1 0 1 0 0,-1-1 0 0 0,0 0 0 0 0,1-1-148 0 0,68-25 310 0 0,-78 31-315 0 0,-1 1 0 0 0,1-1 0 0 0,-1 0 0 0 0,1 1 0 0 0,-1-1 0 0 0,1 1 0 0 0,-1 0 0 0 0,1 0 0 0 0,-1-1 0 0 0,0 1 0 0 0,1 0 0 0 0,-1 0 0 0 0,0 0 0 0 0,0 0 0 0 0,1 1 0 0 0,-1-1 1 0 0,0 0-1 0 0,0 0 0 0 0,-1 1 0 0 0,1-1 0 0 0,0 0 0 0 0,0 1 0 0 0,-1-1 0 0 0,1 1 0 0 0,0-1 0 0 0,-1 1 0 0 0,0-1 0 0 0,1 1 0 0 0,-1 0 0 0 0,0-1 0 0 0,0 1 0 0 0,0-1 0 0 0,0 1 0 0 0,0 0 0 0 0,0 1 5 0 0,14 34-4075 0 0,-2-27-4157 0 0,-6-9-481 0 0</inkml:trace>
  <inkml:trace contextRef="#ctx0" brushRef="#br0" timeOffset="3397.702">2664 608 0 0 0,'0'0'769'0'0,"0"0"244"0"0,0 0 170 0 0,0 0 326 0 0,0 0 372 0 0,0 0 118 0 0,0 0-141 0 0,0 0-358 0 0,0 0-465 0 0,0 0-415 0 0,0 0-273 0 0,0 0-151 0 0,0 0-31 0 0,0 44 1965 0 0,-3-11-1923 0 0,-1 0 0 0 0,-2 0 0 0 0,-1-1 0 0 0,-2 1 1 0 0,-1-2-1 0 0,-1 1 0 0 0,-2-2 0 0 0,-1 1 0 0 0,-2-2 0 0 0,0 0 1 0 0,-2-1-1 0 0,-9 10-207 0 0,8-11-67 0 0,-1 0 0 0 0,-1-1 0 0 0,-1-1 0 0 0,-2-1 0 0 0,0-1 0 0 0,-1-1 0 0 0,-1-2 0 0 0,-1 0 0 0 0,-1-2 0 0 0,-17 8 67 0 0,40-23-9 0 0,-1 1-1 0 0,0-2 1 0 0,0 1 0 0 0,0-1-1 0 0,0 0 1 0 0,0 0-1 0 0,0 0 1 0 0,-1-1 0 0 0,1 0-1 0 0,-1 0 1 0 0,1-1 0 0 0,-1 0-1 0 0,1 0 1 0 0,-1 0-1 0 0,1-1 1 0 0,0 0 0 0 0,-1 0-1 0 0,1-1 1 0 0,0 1-1 0 0,0-1 1 0 0,-1-1 0 0 0,2 1-1 0 0,-1-1 1 0 0,0 0-1 0 0,-1-2 10 0 0,0-4 7 0 0,1-1-1 0 0,0 0 0 0 0,0-1 0 0 0,1 1 0 0 0,0-1 0 0 0,1 0 0 0 0,1-1 0 0 0,0 1 0 0 0,0-1 0 0 0,1 1 0 0 0,0-1 0 0 0,1 0 0 0 0,0 1 0 0 0,1-1 0 0 0,1 0 0 0 0,0 0 0 0 0,1-6-6 0 0,-2 12 0 0 0,1-5 39 0 0,0-1 0 0 0,1 1 0 0 0,0 0-1 0 0,1-1 1 0 0,0 1 0 0 0,0 0 0 0 0,2 1-1 0 0,-1-1 1 0 0,1 1 0 0 0,3-5-39 0 0,-3 7 38 0 0,-1 1-1 0 0,1 0 1 0 0,1-1-1 0 0,-1 2 1 0 0,1-1-1 0 0,0 1 1 0 0,1 0-1 0 0,0 0 1 0 0,0 0-1 0 0,0 1 1 0 0,0 0 0 0 0,1 1-1 0 0,0 0 1 0 0,0 0-1 0 0,0 0 1 0 0,0 1-1 0 0,1 0 1 0 0,-1 1-1 0 0,1 0 1 0 0,0 0-1 0 0,0 1-37 0 0,10 3 100 0 0,1 0-1 0 0,-1 2 0 0 0,0 0 0 0 0,-1 1 0 0 0,1 1 0 0 0,-1 0 0 0 0,0 2 0 0 0,0 0 0 0 0,-1 1 0 0 0,0 0 0 0 0,-1 2 1 0 0,0 0-1 0 0,3 4-99 0 0,32 17 260 0 0,250 152 1333 0 0,-269-169-1525 0 0,-32-15-142 0 0,0 0-37 0 0,0 0-66 0 0,0 0-133 0 0,-18-43-10885 0 0,14 39 8530 0 0,-1-4-5078 0 0</inkml:trace>
  <inkml:trace contextRef="#ctx0" brushRef="#br0" timeOffset="3967.388">2165 405 0 0 0,'0'0'492'0'0,"0"0"764"0"0,0 0 407 0 0,0 0 291 0 0,0 0 227 0 0,0 0-1 0 0,0 0-213 0 0,0 0-264 0 0,0 0-365 0 0,0 0-285 0 0,0 0-199 0 0,0 0-149 0 0,-3 1-75 0 0,99-7 3516 0 0,5 1-3312 0 0,228 11 479 0 0,-246 5-1082 0 0,-87-20 2887 0 0,-25-29-2599 0 0,1 1-441 0 0,-20-28-56 0 0,-66-113-1607 0 0,98 149 440 0 0,-1 0-3129 0 0,10 10-6279 0 0,5 11-127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45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0 0 0,'0'0'1436'0'0,"0"0"-206"0"0,0 0 12 0 0,0 0 304 0 0,0 0 347 0 0,0 0 65 0 0,0 0-217 0 0,0 0-344 0 0,0 0-346 0 0,0 0-198 0 0,0 0-98 0 0,2 14 3011 0 0,62 4 615 0 0,238-11-1824 0 0,13-54-1697 0 0,-300 42-524 0 0,-24 3 463 0 0,1 3-733 0 0,0-1 1 0 0,0 0 0 0 0,0 0 0 0 0,0-1 0 0 0,1 0 0 0 0,-1 0-1 0 0,0-1 1 0 0,0 0 0 0 0,1 0 0 0 0,0-1 0 0 0,-1 0-1 0 0,1 0 1 0 0,0 0 0 0 0,0-1 0 0 0,1-1 0 0 0,-1 1-1 0 0,1-1 1 0 0,0 0 0 0 0,0 0 0 0 0,-5-6-67 0 0,-83-111 465 0 0,37 34-3717 0 0,46 73 420 0 0,4 5-2998 0 0,2 2-6473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59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1 218 568 0 0,'0'0'1500'0'0,"0"0"-287"0"0,0 0-100 0 0,0 0 165 0 0,0 0 232 0 0,0 0 62 0 0,0 0-162 0 0,0 0-256 0 0,0 0-211 0 0,0 0-127 0 0,0 0-37 0 0,11-2 19 0 0,90-1 1629 0 0,238 7 2953 0 0,-75-40-4123 0 0,-227 26-1115 0 0,-3 1-245 0 0,-36 14-3258 0 0,-70 38-5152 0 0,21-21-2598 0 0,41-18 10339 0 0</inkml:trace>
  <inkml:trace contextRef="#ctx0" brushRef="#br0" timeOffset="287.338">216 431 0 0 0,'0'0'1316'0'0,"0"0"923"0"0,0 0 274 0 0,0 0-29 0 0,0 0-250 0 0,0 0-333 0 0,0 0-348 0 0,0 0-315 0 0,0 0-306 0 0,0 0-244 0 0,0 0-154 0 0,0 0-71 0 0,-5 6 6 0 0,-1-1-343 0 0,6-5-100 0 0,1 0 0 0 0,0 0 0 0 0,-1 0 0 0 0,1 0 0 0 0,-1 0 0 0 0,1 1 0 0 0,-1-1 0 0 0,1 0 0 0 0,-1 0 0 0 0,1 0 0 0 0,-1 1 0 0 0,1-1 0 0 0,-1 0 0 0 0,1 1 0 0 0,-1-1 0 0 0,1 0 0 0 0,-1 1 0 0 0,1-1 0 0 0,-1 1 0 0 0,0-1 0 0 0,1 1 0 0 0,-1-1 0 0 0,0 1 0 0 0,1-1 0 0 0,-1 1 0 0 0,0-1 0 0 0,0 1 0 0 0,0-1 0 0 0,1 1 0 0 0,-1-1 0 0 0,0 1 0 0 0,0 0 0 0 0,0-1 0 0 0,0 1 0 0 0,0-1-1 0 0,0 1 1 0 0,0-1 0 0 0,0 1 0 0 0,0 0 0 0 0,0-1 0 0 0,-1 1 0 0 0,1-1 0 0 0,0 1 0 0 0,0-1 0 0 0,0 1 0 0 0,-1-1 0 0 0,1 1 0 0 0,0-1 0 0 0,0 1 0 0 0,-1-1 0 0 0,1 1 0 0 0,-1-1 0 0 0,1 1 0 0 0,0-1 0 0 0,-1 0 0 0 0,1 1 0 0 0,-1-1 0 0 0,1 0 0 0 0,-1 1 0 0 0,1-1 0 0 0,-1 0-26 0 0,222-6 3359 0 0,159-34-2616 0 0,-346 39-4422 0 0,-33 1 2036 0 0,-1-7-11744 0 0,0 7 7719 0 0</inkml:trace>
  <inkml:trace contextRef="#ctx0" brushRef="#br0" timeOffset="731.343">485 4 2761 0 0,'0'0'2113'0'0,"0"0"-54"0"0,0 0-105 0 0,0 0 43 0 0,0 0 48 0 0,0 0-180 0 0,0 0-362 0 0,0 0-410 0 0,0 0-422 0 0,0 0-285 0 0,0 0-157 0 0,0 0-109 0 0,-4-2 12 0 0,0 1-135 0 0,4 1 28 0 0,1 0-1 0 0,-1 1 0 0 0,0-1 0 0 0,0 1 0 0 0,0-1 0 0 0,0 0 1 0 0,0 1-1 0 0,0-1 0 0 0,0 0 0 0 0,0 1 0 0 0,0-1 0 0 0,0 0 1 0 0,0 1-1 0 0,-1-1 0 0 0,1 1 0 0 0,0-1 0 0 0,0 0 0 0 0,0 1 1 0 0,0-1-1 0 0,0 0 0 0 0,-1 0 0 0 0,1 1 0 0 0,0-1 0 0 0,0 0 1 0 0,-1 1-1 0 0,1-1 0 0 0,0 0 0 0 0,0 0 0 0 0,-1 1 1 0 0,1-1-1 0 0,0 0 0 0 0,-1 0 0 0 0,1 0 0 0 0,0 0 0 0 0,-1 1 1 0 0,1-1-1 0 0,0 0 0 0 0,-1 0 0 0 0,1 0 0 0 0,0 0-24 0 0,8 9 239 0 0,0-1-1 0 0,1 0 0 0 0,0 0 0 0 0,1-1 1 0 0,0 0-1 0 0,0-1 0 0 0,0 0 1 0 0,1-1-1 0 0,8 4-238 0 0,42 24 525 0 0,154 100 82 0 0,-210-130-604 0 0,-1 0 1 0 0,0 0-1 0 0,0 1 1 0 0,0-1-1 0 0,0 1 1 0 0,-1 0-1 0 0,1 1 0 0 0,-1-1 1 0 0,0 0-1 0 0,0 1 1 0 0,-1 0-1 0 0,1-1 1 0 0,-1 1-1 0 0,0 0 0 0 0,0 0 1 0 0,-1 0-1 0 0,0 1 1 0 0,0-1-1 0 0,0 0 1 0 0,0 0-1 0 0,-1 2-3 0 0,-2 3 14 0 0,-1 0-1 0 0,0-1 1 0 0,-1 0 0 0 0,0 0 0 0 0,-1 0-1 0 0,0 0 1 0 0,0 0 0 0 0,-1-1 0 0 0,0 0-1 0 0,0-1 1 0 0,-1 1 0 0 0,0-1 0 0 0,0 0-1 0 0,-1-1 1 0 0,0 1 0 0 0,0-2 0 0 0,-1 1-1 0 0,1-1 1 0 0,-3 1-14 0 0,-11 10 42 0 0,-55 40 138 0 0,17-13-23 0 0,2 1 0 0 0,3 3 1 0 0,-23 27-158 0 0,51-29-1154 0 0,26-34-2790 0 0,1 3-3612 0 0,0-10-3986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90 472 7810 0 0,'0'0'1729'0'0,"0"0"-556"0"0,0 0-292 0 0,0 0 182 0 0,0 0 385 0 0,0 0 203 0 0,0 0-114 0 0,0 0-318 0 0,0 0-369 0 0,0 0-229 0 0,-6 38-136 0 0,-21 122-69 0 0,2-28 241 0 0,-7 105-154 0 0,44-80-572 0 0,17-65-2441 0 0,-19-87-1019 0 0,5-13-8058 0 0,-13 1 7239 0 0</inkml:trace>
  <inkml:trace contextRef="#ctx0" brushRef="#br0" timeOffset="265.969">50 479 3769 0 0,'0'0'2422'0'0,"0"0"-1221"0"0,0 0-463 0 0,0 0 243 0 0,0 0 420 0 0,0 0 279 0 0,0 0-52 0 0,0 0-314 0 0,0 0-318 0 0,0 0-250 0 0,0 0-182 0 0,31-1-90 0 0,101-2-60 0 0,129-23 928 0 0,-184 23-2207 0 0,-45 3-4808 0 0,-32 1 1072 0 0,0 1 1756 0 0,0-1 2215 0 0,0 2-4426 0 0</inkml:trace>
  <inkml:trace contextRef="#ctx0" brushRef="#br0" timeOffset="512.06">96 869 3553 0 0,'0'0'1559'0'0,"0"0"-264"0"0,0 0-32 0 0,0 0 214 0 0,0 0 212 0 0,0 0 12 0 0,0 0-187 0 0,0 0-319 0 0,0 0-344 0 0,0 0-270 0 0,0 0-211 0 0,35 10-134 0 0,114 29-96 0 0,-62-31-83 0 0,-72-10-85 0 0,110-22-2069 0 0,-45 1-7134 0 0,-63 15 3106 0 0</inkml:trace>
  <inkml:trace contextRef="#ctx0" brushRef="#br0" timeOffset="748.034">972 479 9922 0 0,'0'0'2325'0'0,"0"0"-993"0"0,0 0-524 0 0,0 0 51 0 0,0 0 204 0 0,0 0 177 0 0,0 0-109 0 0,0 0-306 0 0,0 0-264 0 0,-11 36-201 0 0,-33 113-116 0 0,16 13 261 0 0,1 79-447 0 0,27-79-5577 0 0,1-149 3343 0 0,1-7-903 0 0,-2 1-4269 0 0,0-6 4237 0 0</inkml:trace>
  <inkml:trace contextRef="#ctx0" brushRef="#br0" timeOffset="1032.236">1338 619 2641 0 0,'0'0'4255'0'0,"0"0"-2759"0"0,0 0-901 0 0,0 0 116 0 0,0 0 267 0 0,0 0 219 0 0,-36 24 33 0 0,-114 76-186 0 0,-21 23 1139 0 0,123-71-775 0 0,47-51-1382 0 0,0 1 0 0 0,1-1 0 0 0,-1 0 0 0 0,0 1 0 0 0,1-1 1 0 0,-1 0-1 0 0,1 1 0 0 0,-1-1 0 0 0,1 1 0 0 0,0-1 0 0 0,0 1 1 0 0,-1-1-1 0 0,1 1 0 0 0,0-1 0 0 0,1 1 0 0 0,-1-1 0 0 0,0 1 1 0 0,0-1-1 0 0,1 1 0 0 0,-1-1 0 0 0,0 1 0 0 0,1-1 0 0 0,0 0 1 0 0,-1 1-1 0 0,1-1 0 0 0,0 0 0 0 0,-1 1 0 0 0,1-1 0 0 0,0 0 1 0 0,0 0-1 0 0,0 0 0 0 0,0 0 0 0 0,1 0 0 0 0,-1 0 0 0 0,0 0 1 0 0,0 0-1 0 0,0 0 0 0 0,1 0 0 0 0,-1-1 0 0 0,0 1 0 0 0,1 0 1 0 0,-1-1-1 0 0,1 1-26 0 0,151 38 1364 0 0,-53-19-1064 0 0,-96-19-293 0 0,10 2 26 0 0,0 1 0 0 0,-1 0-1 0 0,1 1 1 0 0,-1 1 0 0 0,1 0 0 0 0,-2 1 0 0 0,1 0 0 0 0,-1 1 0 0 0,5 4-33 0 0,24 35 50 0 0,-34-41-3181 0 0,-11-30-5170 0 0,1 13 3561 0 0,3 4 32 0 0</inkml:trace>
  <inkml:trace contextRef="#ctx0" brushRef="#br0" timeOffset="1436.09">810 203 5777 0 0,'0'0'2223'0'0,"0"0"-938"0"0,0 0-309 0 0,0 0 300 0 0,0 0 392 0 0,0 0 202 0 0,0 0-203 0 0,0 0-442 0 0,0 0-365 0 0,0 0-204 0 0,0 0-65 0 0,0 0 21 0 0,0 0 41 0 0,20-13-3 0 0,130-81 857 0 0,44-1 102 0 0,-191 96-1605 0 0,1 0 0 0 0,-1 0 0 0 0,0 0 0 0 0,0 1 0 0 0,0-1 1 0 0,0 1-1 0 0,-1 0 0 0 0,1-1 0 0 0,0 1 0 0 0,-1 1 0 0 0,1-1 0 0 0,-1 0 0 0 0,0 1 0 0 0,0-1 0 0 0,0 1 0 0 0,0-1 0 0 0,0 1 0 0 0,0 0 0 0 0,-1 0 0 0 0,1 0 0 0 0,-1 0 0 0 0,0 0 0 0 0,0 0 0 0 0,0 0 0 0 0,0 1 0 0 0,-1-1 0 0 0,1 0 0 0 0,-1 0 0 0 0,0 1 0 0 0,0-1 0 0 0,0 0 0 0 0,-1 1-4 0 0,4 9 42 0 0,52 179-51 0 0,-31-148-1615 0 0,-14-31-2486 0 0,1-1-4939 0 0,-9-8-1435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5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88 5337 0 0,'0'0'1934'0'0,"0"0"-195"0"0,0 0-112 0 0,0 0 123 0 0,0 0 167 0 0,0 0-91 0 0,0 0-327 0 0,0 0-445 0 0,0 0-416 0 0,0 0-264 0 0,0 0-130 0 0,0 4-16 0 0,-18 453 2367 0 0,1-244-2449 0 0,3-83 121 0 0,2-15-1423 0 0,9-45-6083 0 0,3-145-5351 0 0,0 59 10400 0 0</inkml:trace>
  <inkml:trace contextRef="#ctx0" brushRef="#br0" timeOffset="426.55">16 55 3361 0 0,'0'0'2454'0'0,"0"0"-890"0"0,0 0-388 0 0,0 0 38 0 0,0 0 223 0 0,0 0 138 0 0,0 0-116 0 0,0 0-305 0 0,0 0-290 0 0,33-9-204 0 0,108-28-130 0 0,-30 29 310 0 0,-85 10-616 0 0,1 2 1 0 0,-1 1-1 0 0,1 2 1 0 0,-2 0-1 0 0,1 2 0 0 0,-1 0 1 0 0,9 6-225 0 0,-30-13 25 0 0,-1 0 0 0 0,1 0 0 0 0,0 1 0 0 0,-1 0 0 0 0,1-1 0 0 0,-1 1 0 0 0,0 0 0 0 0,0 0 0 0 0,0 1 0 0 0,0-1 0 0 0,-1 1 0 0 0,0-1-1 0 0,1 1 1 0 0,-1 0 0 0 0,0 0 0 0 0,-1 0 0 0 0,1 0 0 0 0,-1 0 0 0 0,0 0 0 0 0,0 1 0 0 0,0-1 0 0 0,0 0 0 0 0,-1 1 0 0 0,1-1 0 0 0,-1 0 0 0 0,-1 1 0 0 0,1-1 0 0 0,0 0 0 0 0,-1 1 0 0 0,0-1 0 0 0,0 0 0 0 0,0 0 0 0 0,-1 1 0 0 0,1-1 0 0 0,-1 0 0 0 0,0 0 0 0 0,0-1 0 0 0,-1 1 0 0 0,1 0 0 0 0,-1-1 0 0 0,0 1-1 0 0,1-1 1 0 0,-2 1-25 0 0,-25 27 96 0 0,-1-1 0 0 0,-1-2 0 0 0,-1-1-1 0 0,-2-1 1 0 0,-27 15-96 0 0,-20 17 132 0 0,78-57-126 0 0,0 1-1 0 0,0 0 0 0 0,0 0 0 0 0,0 0 1 0 0,1 0-1 0 0,-1 1 0 0 0,0-1 1 0 0,1 1-1 0 0,0-1 0 0 0,-1 1 1 0 0,1 0-1 0 0,1 0 0 0 0,-1 0 0 0 0,0 0 1 0 0,1 0-1 0 0,-1 0 0 0 0,1 1 1 0 0,0-1-1 0 0,0 0 0 0 0,0 1 1 0 0,0-1-1 0 0,1 1 0 0 0,0-1 0 0 0,-1 1 1 0 0,1-1-1 0 0,0 1 0 0 0,1-1 1 0 0,-1 1-1 0 0,1-1 0 0 0,-1 1 0 0 0,1-1 1 0 0,0 0-1 0 0,0 1 0 0 0,1-1 1 0 0,-1 0-1 0 0,1 1-5 0 0,23 33 272 0 0,2-2 0 0 0,1 0 0 0 0,2-2 0 0 0,1-2 1 0 0,14 12-273 0 0,48 48 695 0 0,-48-24-261 0 0,-41-63-922 0 0,-3-12-6074 0 0,2-6-2982 0 0,0 10 2442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1088 0 0,'0'0'1383'0'0,"0"0"-303"0"0,0 0-69 0 0,0 0 216 0 0,0 0 307 0 0,0 0 128 0 0,0 0-163 0 0,0 0-305 0 0,0 0-292 0 0,0 0-172 0 0,0 0-2 0 0,0 0 95 0 0,0 0 94 0 0,7 2 45 0 0,25 2 39 0 0,-1-1 1 0 0,1-1 0 0 0,0-2-1 0 0,0-1 1 0 0,0-1 0 0 0,6-3-1002 0 0,11 1 254 0 0,154-10 240 0 0,-137 7-2473 0 0,-72 31-13117 0 0,1-19 8673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4665 0 0,'0'0'1202'0'0,"0"0"-377"0"0,0 0 1 0 0,0 0 403 0 0,0 0 368 0 0,0 0 106 0 0,0 0-214 0 0,0 0-325 0 0,0 0-286 0 0,0 0-246 0 0,32 0-196 0 0,104-1-137 0 0,-35-12 4 0 0,-85 10-487 0 0,118-21-320 0 0,-46 10-6511 0 0,-65 10-1034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9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6721 0 0,'0'0'1825'0'0,"0"0"-357"0"0,0 0-214 0 0,0 0 25 0 0,0 0 105 0 0,0 0-13 0 0,0 0-200 0 0,0 0-283 0 0,0 0-254 0 0,0 0-188 0 0,0 0-80 0 0,0 0-40 0 0,-4 32-36 0 0,-9 102-35 0 0,0-12 8 0 0,-4-1 0 0 0,-15 41-263 0 0,-5-1-2467 0 0,28-128-201 0 0,1-15-4195 0 0,5-17 403 0 0,3-1 4714 0 0</inkml:trace>
  <inkml:trace contextRef="#ctx0" brushRef="#br0" timeOffset="296.043">0 52 3617 0 0,'0'0'1292'0'0,"0"0"-420"0"0,0 0-258 0 0,0 0 190 0 0,0 0 397 0 0,0 0 260 0 0,0 0-17 0 0,0 0-213 0 0,0 0-243 0 0,0 0-186 0 0,0 0-126 0 0,33 0-69 0 0,103 0-55 0 0,283-22 2483 0 0,-75 15-3802 0 0,-356 23-5262 0 0,-14 5-2017 0 0,16-14 3692 0 0</inkml:trace>
  <inkml:trace contextRef="#ctx0" brushRef="#br0" timeOffset="749.193">24 715 0 0 0,'0'0'533'0'0,"0"0"758"0"0,0 0 204 0 0,0 0 90 0 0,0 0 138 0 0,0 0-18 0 0,0 0-262 0 0,0 0-280 0 0,0 0-154 0 0,0 0-43 0 0,0 0 59 0 0,0 0 15 0 0,0 0-121 0 0,14 4-156 0 0,113 14 794 0 0,-61-22-1152 0 0,-1-3 0 0 0,1-3 0 0 0,58-16-405 0 0,-18 3-443 0 0,-89 20 139 0 0,85-15-3425 0 0,-36 13-6562 0 0,-53 5 5626 0 0</inkml:trace>
  <inkml:trace contextRef="#ctx0" brushRef="#br0" timeOffset="1069.009">1147 594 4601 0 0,'0'0'1863'0'0,"0"0"-357"0"0,0 0-45 0 0,0 0 209 0 0,0 0 136 0 0,0 0-90 0 0,0 0-294 0 0,0 0-393 0 0,0 0-333 0 0,0 0-217 0 0,0 0-149 0 0,-31 4-64 0 0,-99 16-8 0 0,66 3 89 0 0,53-15-254 0 0,-64 75 277 0 0,73-80-401 0 0,0 1-1 0 0,1-1 1 0 0,-1 0 0 0 0,1 1-1 0 0,-1-1 1 0 0,1 1 0 0 0,0 0-1 0 0,0-1 1 0 0,1 1-1 0 0,-1 0 1 0 0,1-1 0 0 0,0 1-1 0 0,0 0 1 0 0,0 0 0 0 0,0-1-1 0 0,1 1 1 0 0,-1 0-1 0 0,1-1 1 0 0,0 1 0 0 0,0 0-1 0 0,1-1 1 0 0,-1 1 0 0 0,1-1-1 0 0,-1 0 1 0 0,1 1 0 0 0,0-1-1 0 0,0 0 1 0 0,2 2 31 0 0,68 26-3875 0 0,-20-28-4878 0 0,-37-3 2346 0 0</inkml:trace>
  <inkml:trace contextRef="#ctx0" brushRef="#br0" timeOffset="1553.054">1257 778 3257 0 0,'0'0'1347'0'0,"0"0"-82"0"0,0 0 293 0 0,0 0 308 0 0,0 0 51 0 0,0 0-246 0 0,0 0-366 0 0,0 0-329 0 0,0 0-212 0 0,0 0-137 0 0,0 0-106 0 0,0 0-69 0 0,34-25-72 0 0,103-78-61 0 0,-57 47 325 0 0,-21 26-540 0 0,-58 63-285 0 0,-17 23 326 0 0,17-55-138 0 0,1 0 0 0 0,-1 1 0 0 0,1-1 0 0 0,-1 0 0 0 0,1 1 0 0 0,0-1 0 0 0,0 0-1 0 0,-1 0 1 0 0,1-1 0 0 0,0 1 0 0 0,0 0 0 0 0,0 0 0 0 0,0-1 0 0 0,0 1 0 0 0,0-1-1 0 0,0 0 1 0 0,0 0 0 0 0,0 0 0 0 0,0 0 0 0 0,0 0 0 0 0,0 0 0 0 0,0 0 0 0 0,2-1-7 0 0,-3 1 5 0 0,204-44 869 0 0,-204 46-855 0 0,1-1 0 0 0,-1 1 1 0 0,1-1-1 0 0,-1 1 0 0 0,0 0 1 0 0,0 0-1 0 0,1 0 0 0 0,-1 0 0 0 0,0 0 1 0 0,-1 0-1 0 0,1 0 0 0 0,0 0 1 0 0,-1 0-1 0 0,1 0 0 0 0,-1 0 0 0 0,0 0 1 0 0,1 1-1 0 0,-1-1 0 0 0,0 0 0 0 0,0 0 1 0 0,-1 0-1 0 0,1 1 0 0 0,0-1 1 0 0,-1 1-20 0 0,1 1 50 0 0,-6 117 266 0 0,30-93-2029 0 0,-8-22-3076 0 0,-8-3-1289 0 0,-4-2-2146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2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632 0 0 0 0,'0'0'287'0'0,"0"0"884"0"0,0 0 337 0 0,0 0 146 0 0,0 0 165 0 0,0 0 17 0 0,0 0-190 0 0,0 0-265 0 0,0 0-323 0 0,0 0-249 0 0,0 0-123 0 0,0 0-69 0 0,0 0-22 0 0,-8 17-9 0 0,-50 117 971 0 0,49-104-1383 0 0,-2-1-1 0 0,0 0 0 0 0,-2-1 1 0 0,-2 0-1 0 0,0-1 1 0 0,-2-1-1 0 0,0 0 0 0 0,-2-1 1 0 0,-1-1-1 0 0,-1-1 0 0 0,-1-1 1 0 0,-14 11-174 0 0,22-22-24 0 0,0 0 1 0 0,0 0-1 0 0,-1-1 0 0 0,0-1 1 0 0,-1-1-1 0 0,0 0 1 0 0,0-1-1 0 0,-1-1 0 0 0,0 0 1 0 0,0-1-1 0 0,0-1 1 0 0,-1-1-1 0 0,-10 1 24 0 0,24-3 4 0 0,0-1-1 0 0,0 0 1 0 0,0 0 0 0 0,0 0-1 0 0,0 0 1 0 0,0 0 0 0 0,0-1-1 0 0,1 1 1 0 0,-1-1 0 0 0,0 0-1 0 0,0-1 1 0 0,1 1 0 0 0,-1 0-1 0 0,1-1 1 0 0,-1 0 0 0 0,1 0-1 0 0,-1 0 1 0 0,1 0 0 0 0,0-1-1 0 0,0 1 1 0 0,0-1 0 0 0,1 0-1 0 0,-1 0 1 0 0,1 0 0 0 0,-1 0-1 0 0,1 0 1 0 0,0 0-1 0 0,0-1 1 0 0,0 1 0 0 0,1-1-1 0 0,-1 1 1 0 0,1-1 0 0 0,0 0-1 0 0,0 1 1 0 0,-1-4-4 0 0,3-6 0 0 0,0 0 0 0 0,0 0-1 0 0,2 0 1 0 0,-1 0 0 0 0,2 0 0 0 0,-1 0-1 0 0,2 1 1 0 0,0-1 0 0 0,0 1 0 0 0,1 1 0 0 0,1-1-1 0 0,0 1 1 0 0,0 0 0 0 0,1 0 0 0 0,1 1-1 0 0,-1 0 1 0 0,2 1 0 0 0,-1 0 0 0 0,1 0-1 0 0,1 1 1 0 0,0 0 0 0 0,0 1 0 0 0,8-4 0 0 0,-14 7 20 0 0,0 1 1 0 0,0-1 0 0 0,1 1 0 0 0,-1 0-1 0 0,1 0 1 0 0,-1 1 0 0 0,1 0 0 0 0,0 0-1 0 0,0 0 1 0 0,0 1 0 0 0,0 0-1 0 0,1 0 1 0 0,-1 0 0 0 0,0 1 0 0 0,0 0-1 0 0,0 0 1 0 0,1 0 0 0 0,-1 1-1 0 0,0 0 1 0 0,0 0 0 0 0,0 1 0 0 0,0 0-1 0 0,0 0 1 0 0,0 0 0 0 0,-1 1 0 0 0,3 0-21 0 0,122 103 514 0 0,-95-86-371 0 0,1-1 1 0 0,2-3-1 0 0,-1 0 0 0 0,2-3 0 0 0,0-1 0 0 0,39 7-143 0 0,-52-18-619 0 0,-24-3-4955 0 0,-3 0-5507 0 0,-1-2 7336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3641 0 0,'0'0'1576'0'0,"0"0"-104"0"0,0 0 109 0 0,0 0 230 0 0,0 0 144 0 0,0 0-145 0 0,0 0-438 0 0,0 0-425 0 0,0 0-274 0 0,0 0-87 0 0,0 0 43 0 0,0 0 49 0 0,0 0-2 0 0,21-3-35 0 0,114-20 424 0 0,294-27 831 0 0,-383 49-1659 0 0,-45 1-101 0 0,-1 0 62 0 0,0 0 75 0 0,-23-4 869 0 0,-22-14-945 0 0,31 16-175 0 0,1-2 0 0 0,-1 0 0 0 0,1 0 0 0 0,0-1 0 0 0,1-1 0 0 0,-1 0 0 0 0,1-1 0 0 0,1 0 0 0 0,-1-1 0 0 0,1 0 0 0 0,0-1-1 0 0,1 0 1 0 0,0 0 0 0 0,1-1 0 0 0,-1-1 0 0 0,2 0 0 0 0,0 0 0 0 0,0 0 0 0 0,1-1 0 0 0,-5-11-22 0 0,15-70-3852 0 0,7 63-492 0 0,4 3-3453 0 0,-7 12-1841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0 0 0 0,'0'0'483'0'0,"0"0"688"0"0,0 0 156 0 0,0 0-188 0 0,0 0-290 0 0,0 0-309 0 0,-11 33-225 0 0,-34 105-144 0 0,1-26 10 0 0,8-57-798 0 0,7-22-3455 0 0,20-25 2585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0,'0'0'575'0'0,"0"0"448"0"0,0 0 410 0 0,0 0 210 0 0,0 0-66 0 0,0 0-256 0 0,0 0-292 0 0,0 0-209 0 0,0 0-115 0 0,22 7 3129 0 0,26 7-16 0 0,-12-8-3151 0 0,1-2-1 0 0,0-1 1 0 0,-1-2 0 0 0,1-2-1 0 0,0-1 1 0 0,-1-2-1 0 0,1-1 1 0 0,-1-2-1 0 0,0-2-666 0 0,101-24 878 0 0,-126 34-1464 0 0,-11 15-5424 0 0,-1-7 4254 0 0,-13 16-10838 0 0,10-21 8885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 0 0 0,'0'0'1547'0'0,"0"0"61"0"0,0 0-66 0 0,0 0-168 0 0,0 0-149 0 0,0 0-62 0 0,0 0 4 0 0,0 0 44 0 0,0 0 48 0 0,0 0-17 0 0,-3 3 5851 0 0,4-2-6893 0 0,86 10 2006 0 0,325-11 526 0 0,-403 10-6893 0 0,-6-5 75 0 0,-2-2-3342 0 0,-1 1-2466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4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41 11851 0 0,'0'0'1168'0'0,"0"0"-273"0"0,0 0-75 0 0,0 0 259 0 0,0 0 220 0 0,0 0-22 0 0,0 0-242 0 0,0 0-287 0 0,0 0-200 0 0,-6 31-122 0 0,-21 103-75 0 0,16-1 381 0 0,11 272-815 0 0,-10-366-1217 0 0,-11-27-4613 0 0,7-36-6818 0 0,13 19 10529 0 0</inkml:trace>
  <inkml:trace contextRef="#ctx0" brushRef="#br0" timeOffset="286.076">13 37 3393 0 0,'0'0'1527'0'0,"0"0"-191"0"0,0 0-114 0 0,0 0 123 0 0,0 0 193 0 0,0 0 65 0 0,0 0-143 0 0,0 0-205 0 0,0 0-217 0 0,0 0-207 0 0,0 0-114 0 0,0 0-64 0 0,31 0-30 0 0,99 0-7 0 0,209-30 1821 0 0,-252 23-3524 0 0,-87 7 352 0 0,-43 47-14743 0 0,33-39 11184 0 0</inkml:trace>
  <inkml:trace contextRef="#ctx0" brushRef="#br0" timeOffset="536.676">17 468 4201 0 0,'0'0'1775'0'0,"0"0"-107"0"0,0 0 109 0 0,0 0 183 0 0,0 0 78 0 0,0 0-171 0 0,0 0-332 0 0,0 0-331 0 0,0 0-297 0 0,35 5-235 0 0,113 14-153 0 0,-48-18 176 0 0,2-15-42 0 0,-3-1-1595 0 0,-32 11-6260 0 0,-55 4-572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3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4225 0 0,'0'0'2260'0'0,"0"0"-274"0"0,0 0-193 0 0,0 0 22 0 0,0 0 144 0 0,0 0-24 0 0,0 0-234 0 0,0 0-394 0 0,0 0-373 0 0,0 0-298 0 0,0 0-216 0 0,-1-5-118 0 0,-1-14-15 0 0,9 29 299 0 0,17 71 243 0 0,-12-24-468 0 0,-2 1 0 0 0,-3-1 0 0 0,-2 1 0 0 0,-3 43-361 0 0,-1-60 47 0 0,-1 22-40 0 0,-1 1 0 0 0,-4 0 0 0 0,-6 27-7 0 0,-11 21-1195 0 0,19-77 18 0 0,2-28-3859 0 0,1-9-7225 0 0,0-2 7443 0 0</inkml:trace>
  <inkml:trace contextRef="#ctx0" brushRef="#br0" timeOffset="586.982">1 189 0 0 0,'0'0'455'0'0,"0"0"1097"0"0,0 0 318 0 0,0 0-52 0 0,0 0-103 0 0,0 0-98 0 0,0 0-94 0 0,0 0-110 0 0,0 0-108 0 0,0 0-126 0 0,34-25-128 0 0,108-78-137 0 0,-60 62 579 0 0,-67 36-1204 0 0,-1 1-1 0 0,1 1 1 0 0,1 0-1 0 0,-1 1 1 0 0,0 1 0 0 0,1 0-1 0 0,-1 1 1 0 0,11 1-289 0 0,-22 1 21 0 0,0-1 1 0 0,0 1 0 0 0,0-1 0 0 0,0 1 0 0 0,0 0-1 0 0,0 1 1 0 0,-1-1 0 0 0,1 1 0 0 0,-1-1-1 0 0,1 1 1 0 0,-1 0 0 0 0,0 0 0 0 0,0 1-1 0 0,0-1 1 0 0,-1 1 0 0 0,1-1 0 0 0,-1 1 0 0 0,0 0-1 0 0,0 0 1 0 0,0 0 0 0 0,-1 0 0 0 0,1 0-1 0 0,-1 0 1 0 0,0 0 0 0 0,0 1 0 0 0,-1-1 0 0 0,1 3-22 0 0,1 3 30 0 0,-2-1 1 0 0,1 1-1 0 0,-1-1 1 0 0,0 1-1 0 0,-1-1 1 0 0,0 1 0 0 0,-1-1-1 0 0,1 1 1 0 0,-2-1-1 0 0,0 0 1 0 0,0 0 0 0 0,-1 3-31 0 0,-11 10 15 0 0,0-1 0 0 0,-1 0 0 0 0,-1-1 0 0 0,-1-1 0 0 0,0-1 1 0 0,-2 0-1 0 0,0-2 0 0 0,-1 0 0 0 0,0-1 0 0 0,-1-1 1 0 0,-1-1-1 0 0,0-1 0 0 0,-7 1-15 0 0,2 3-75 0 0,-16 3 15 0 0,51-8-405 0 0,59 34 605 0 0,84 75 567 0 0,-135-107-499 0 0,-1 1 0 0 0,-1 0-1 0 0,0 1 1 0 0,-1 0 0 0 0,-1 1 0 0 0,0 1 0 0 0,-1 0 0 0 0,-1 0 0 0 0,0 1 0 0 0,-2 0 0 0 0,0 0 0 0 0,-1 1 0 0 0,-1 0 0 0 0,2 9-208 0 0,-6-24 256 0 0,2 10-469 0 0,-1-10-2717 0 0,2-5-2496 0 0,0-5-3647 0 0,-2 2 1935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3425 0 0,'0'0'1631'0'0,"0"0"40"0"0,0 0 241 0 0,0 0 301 0 0,0 0 36 0 0,0 0-317 0 0,0 0-469 0 0,0 0-423 0 0,0 0-239 0 0,0 0-127 0 0,0 0-85 0 0,0 0-17 0 0,0 0-66 0 0,16-18-46 0 0,95-104 723 0 0,96-89 964 0 0,-181 190-1775 0 0,-26 21-432 0 0,3 8-93 0 0,30 201 738 0 0,-29-194-566 0 0,0 0-1 0 0,1 0 1 0 0,1 0-1 0 0,0 0 1 0 0,1-1-1 0 0,0 0 1 0 0,2-1 0 0 0,-1 0-1 0 0,2 0 1 0 0,-1 0-1 0 0,2-1 1 0 0,0-1-1 0 0,11 10-18 0 0,27 6-1937 0 0,-32-22-2280 0 0,1-1-4225 0 0,-10-3-2415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 0 0 0,'0'0'1887'0'0,"0"0"-55"0"0,0 0-56 0 0,0 0 112 0 0,0 0 215 0 0,0 0 39 0 0,0 0-286 0 0,0 0-455 0 0,0 0-491 0 0,0 0-366 0 0,0 0-158 0 0,0 0 2 0 0,0 0 105 0 0,1 5 97 0 0,16 160 2700 0 0,-17-148-3133 0 0,1 58 248 0 0,-3 1-1 0 0,-4-1 1 0 0,-7 28-405 0 0,-50 195-1102 0 0,57-283 428 0 0,-1 0-1798 0 0,6-6-3757 0 0,1-8 2373 0 0,0-1-550 0 0,0 0 288 0 0</inkml:trace>
  <inkml:trace contextRef="#ctx0" brushRef="#br0" timeOffset="387.104">432 248 4713 0 0,'0'0'1167'0'0,"0"0"-275"0"0,0 0 72 0 0,0 0 355 0 0,0 0 303 0 0,-34 16 76 0 0,-106 53-257 0 0,35-10 992 0 0,102-59-2376 0 0,1 1 0 0 0,0-1 0 0 0,0 1 0 0 0,0 0 0 0 0,0 0 0 0 0,-1 0 0 0 0,1 0 0 0 0,0 0 0 0 0,0 0 0 0 0,1 0 0 0 0,-1 1 0 0 0,0-1 0 0 0,0 1 0 0 0,1-1-1 0 0,-1 1 1 0 0,1 0 0 0 0,-1 0 0 0 0,1-1 0 0 0,0 1 0 0 0,0 0 0 0 0,-1 0 0 0 0,1 0 0 0 0,1 1 0 0 0,-1-1 0 0 0,0 0 0 0 0,0 0 0 0 0,1 0 0 0 0,0 1 0 0 0,-1-1 0 0 0,1 0 0 0 0,0 0 0 0 0,0 1 0 0 0,0-1 0 0 0,0 0 0 0 0,1 1 0 0 0,-1-1 0 0 0,0 0 0 0 0,1 0 0 0 0,0 1 0 0 0,-1-1 0 0 0,1 0 0 0 0,0 0 0 0 0,0 0 0 0 0,0 0 0 0 0,1 0 0 0 0,-1 0 0 0 0,0 0 0 0 0,1-1 0 0 0,-1 1 0 0 0,1 0 0 0 0,0 0-57 0 0,98 61 1299 0 0,36 31-444 0 0,-130-88-790 0 0,0 0 1 0 0,0 0 0 0 0,-1 0 0 0 0,0 1 0 0 0,0 0 0 0 0,0 0 0 0 0,-1 0 0 0 0,0 0 0 0 0,-1 1 0 0 0,1-1 0 0 0,-1 1 0 0 0,-1 0-1 0 0,0 0 1 0 0,1 1-66 0 0,13 17-461 0 0,-16-26 0 0 0,0 0-188 0 0,4-9-5900 0 0,-1 3 3524 0 0,-1 3-1732 0 0,-2-1-1572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18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52 1968 0 0,'0'0'1985'0'0,"0"0"-914"0"0,0 0-535 0 0,0 0-37 0 0,0 0 267 0 0,0 0 383 0 0,0 0 242 0 0,0 0-8 0 0,0 0-182 0 0,-22 32-298 0 0,-70 103-301 0 0,5 26 240 0 0,-54 148-368 0 0,117-236-868 0 0,24-72 261 0 0,0-1-34 0 0,0 0 2 0 0,0 0 0 0 0,0-23-649 0 0,5 0 698 0 0,2 0 0 0 0,0 0 1 0 0,1 0-1 0 0,2 1 0 0 0,0 1 0 0 0,1-1 0 0 0,13-17 116 0 0,-5 7-20 0 0,205-316 631 0 0,-202 311-439 0 0,-16 25-87 0 0,1 0-1 0 0,1 0 1 0 0,-1 1 0 0 0,2 0 0 0 0,-1 1-1 0 0,2-1 1 0 0,-1 2 0 0 0,7-5-85 0 0,-15 14 15 0 0,0 0 0 0 0,0 0 0 0 0,0 1 0 0 0,0-1 0 0 0,0 0 0 0 0,0 1 0 0 0,0-1 1 0 0,0 1-1 0 0,-1 0 0 0 0,1-1 0 0 0,0 1 0 0 0,0 0 0 0 0,0-1 0 0 0,-1 1 1 0 0,1 0-1 0 0,0 0 0 0 0,-1-1 0 0 0,1 1 0 0 0,-1 0 0 0 0,1 0 0 0 0,-1 0 0 0 0,1 0 1 0 0,-1 0-1 0 0,0 0 0 0 0,1 0 0 0 0,-1 0 0 0 0,0 0 0 0 0,0 0 0 0 0,0 0 1 0 0,0 0-1 0 0,0 0 0 0 0,0 0 0 0 0,0 0 0 0 0,0 0 0 0 0,0 0 0 0 0,0 0 0 0 0,-1 0 1 0 0,1 0-1 0 0,0 0 0 0 0,-1 0 0 0 0,1 0 0 0 0,0 0 0 0 0,-1 0 0 0 0,1 0 0 0 0,-1 0-15 0 0,0 5 97 0 0,-8 427 845 0 0,8-426-923 0 0,0 0 1 0 0,1 0 0 0 0,0 0-1 0 0,0 0 1 0 0,1 0 0 0 0,0 0-1 0 0,0 0 1 0 0,0 0 0 0 0,1 0 0 0 0,0 0-1 0 0,0 0 1 0 0,1-1 0 0 0,0 1-1 0 0,0-1 1 0 0,1 1 0 0 0,-1-1-1 0 0,2-1 1 0 0,-1 1 0 0 0,0 0 0 0 0,1-1-1 0 0,0 0 1 0 0,0 0 0 0 0,1 0-1 0 0,-1-1 1 0 0,1 0 0 0 0,0 0-1 0 0,0 0 1 0 0,0-1 0 0 0,1 0 0 0 0,-1 0-1 0 0,1-1 1 0 0,0 1 0 0 0,0-1-1 0 0,0-1 1 0 0,4 1-20 0 0,-4-3 204 0 0,0 0 1 0 0,0 0-1 0 0,0-1 0 0 0,0 0 0 0 0,0 0 0 0 0,0 0 1 0 0,0-1-1 0 0,-1 0 0 0 0,0-1 0 0 0,1 1 1 0 0,-1-1-1 0 0,0-1 0 0 0,-1 1 0 0 0,1-1 1 0 0,-1 0-1 0 0,0 0 0 0 0,0 0 0 0 0,-1-1 0 0 0,1 0 1 0 0,0-1-205 0 0,73-130 2283 0 0,-78 137-2278 0 0,22-56 208 0 0,-2-1 0 0 0,-2-1 0 0 0,-3 0 0 0 0,-3-1 0 0 0,2-36-213 0 0,-11 52-452 0 0,0-2-3583 0 0,0 41-173 0 0,0 4-4436 0 0,-1 0 2575 0 0</inkml:trace>
  <inkml:trace contextRef="#ctx0" brushRef="#br0" timeOffset="292.394">1256 107 11554 0 0,'0'0'1107'0'0,"0"0"-464"0"0,0 0-195 0 0,0 0 87 0 0,0 0 144 0 0,0 0 40 0 0,-23 35-142 0 0,-71 110-179 0 0,53-50-113 0 0,39-79-262 0 0,-1-6-33 0 0,1 0 1 0 0,0 1 0 0 0,0-1-1 0 0,1 1 1 0 0,1 0 0 0 0,-1-1-1 0 0,2 1 1 0 0,-1 0 0 0 0,2-1-1 0 0,-1 1 1 0 0,1-1 0 0 0,1 0-1 0 0,0 1 1 0 0,1-1 0 0 0,0 0-1 0 0,0-1 1 0 0,1 1 0 0 0,0-1-1 0 0,0 0 1 0 0,1 0 0 0 0,1 0-1 0 0,0-1 1 0 0,0 0 0 0 0,5 5 9 0 0,-5-8 51 0 0,0-1 1 0 0,0 1 0 0 0,0-1 0 0 0,1 0 0 0 0,-1-1 0 0 0,1 0 0 0 0,0 0 0 0 0,0-1 0 0 0,0 0 0 0 0,0 0-1 0 0,0 0 1 0 0,1-1 0 0 0,-1-1 0 0 0,7 0-52 0 0,-10 0 193 0 0,1 0 1 0 0,0-1-1 0 0,-1 0 0 0 0,1 0 0 0 0,-1-1 0 0 0,1 0 1 0 0,-1 0-1 0 0,0 0 0 0 0,0 0 0 0 0,0-1 0 0 0,0 0 1 0 0,0 0-1 0 0,0 0 0 0 0,-1-1 0 0 0,1 1 0 0 0,-1-1 0 0 0,0 0 1 0 0,0 0-1 0 0,-1-1 0 0 0,1 1 0 0 0,2-5-193 0 0,0-3 125 0 0,1-1 0 0 0,-2 1-1 0 0,0-1 1 0 0,0 0 0 0 0,-1 0 0 0 0,-1 0-1 0 0,0 0 1 0 0,-1-1 0 0 0,-1 1-1 0 0,0-1 1 0 0,0 1 0 0 0,-1-1 0 0 0,-1 0-1 0 0,0 1 1 0 0,-2-3-125 0 0,-1-9-434 0 0,-2 1 0 0 0,0 0 0 0 0,-2 0 0 0 0,-1 1 0 0 0,0 0 0 0 0,-2 0 0 0 0,-11-17 434 0 0,-12-7-2889 0 0,7 23-6259 0 0,20 20 825 0 0</inkml:trace>
  <inkml:trace contextRef="#ctx0" brushRef="#br0" timeOffset="745.089">1729 233 11530 0 0,'0'0'3296'0'0,"0"0"-2256"0"0,0 0-795 0 0,0 0 160 0 0,0 0 296 0 0,0 0 165 0 0,0 0-60 0 0,0 0-252 0 0,0 0-235 0 0,0 0-137 0 0,0 0-104 0 0,0 33-44 0 0,0 105 5 0 0,13-82-2 0 0,-7-51-25 0 0,-2-1 55 0 0,1-1-1 0 0,0 1 1 0 0,0-1-1 0 0,1 0 1 0 0,-1 0-1 0 0,1 0 1 0 0,-1-1 0 0 0,1 0-1 0 0,0 0 1 0 0,0 0-1 0 0,-1-1 1 0 0,1 1-1 0 0,1-2 1 0 0,-1 1-1 0 0,0-1 1 0 0,0 0-1 0 0,0 0 1 0 0,0 0-1 0 0,0-1 1 0 0,0 0-1 0 0,0 0 1 0 0,0-1-1 0 0,0 1 1 0 0,0-2-1 0 0,-1 1 1 0 0,1 0-1 0 0,-1-1 1 0 0,1 0-1 0 0,-1 0 1 0 0,0-1 0 0 0,0 1-1 0 0,0-1 1 0 0,-1 0-1 0 0,1-1-66 0 0,133-120 1078 0 0,-99 88-1073 0 0,-33 76-850 0 0,-7-33 840 0 0,0 0 0 0 0,1 0 0 0 0,0 0 0 0 0,0 0 0 0 0,1 0 0 0 0,-1 0 0 0 0,2 0 0 0 0,-1 0 0 0 0,0 0 0 0 0,1-1 1 0 0,0 1-1 0 0,0 0 0 0 0,1-1 0 0 0,0 0 0 0 0,0 1 0 0 0,0-1 0 0 0,0 0 0 0 0,1-1 0 0 0,0 1 0 0 0,0-1 1 0 0,0 1-1 0 0,1-1 0 0 0,-1 0 0 0 0,1-1 0 0 0,0 1 0 0 0,0-1 0 0 0,0 0 0 0 0,0 0 0 0 0,1-1 0 0 0,-1 1 1 0 0,1-1-1 0 0,0 0 0 0 0,0-1 0 0 0,-1 0 0 0 0,1 1 0 0 0,0-2 0 0 0,2 1 5 0 0,-1-1 148 0 0,1 0-1 0 0,0 0 1 0 0,-1-1-1 0 0,1 0 1 0 0,-1-1 0 0 0,0 0-1 0 0,1 0 1 0 0,-1 0-1 0 0,0-1 1 0 0,0 0 0 0 0,0 0-1 0 0,-1-1 1 0 0,1 0-1 0 0,-1 0 1 0 0,0 0 0 0 0,0-1-1 0 0,0 0 1 0 0,0 0-1 0 0,-1-1 1 0 0,0 1-1 0 0,2-4-147 0 0,4-4 86 0 0,-1-1 0 0 0,-1 0 1 0 0,0-1-1 0 0,-1 0 0 0 0,0 0 0 0 0,-1-1 0 0 0,-1 0 0 0 0,0 0 0 0 0,-1-1 0 0 0,-1 1 0 0 0,-1-1 0 0 0,0 0 0 0 0,-1 0 0 0 0,-1-5-86 0 0,-1-26-1812 0 0,0 17-6165 0 0,0 22-4031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0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49 5129 0 0,'0'0'1639'0'0,"0"0"-276"0"0,0 0-76 0 0,0 0 225 0 0,0 0 233 0 0,0 0-40 0 0,0 0-291 0 0,0 0-386 0 0,0 0-390 0 0,0 0-278 0 0,0 0-117 0 0,-1 7-37 0 0,-79 216 1248 0 0,65-178-1390 0 0,3-16-29 0 0,2 1-1 0 0,1 0 1 0 0,1 0 0 0 0,1 1-1 0 0,2 0 1 0 0,2 0 0 0 0,0 2-35 0 0,3-31 32 0 0,1 1 1 0 0,-1 0-1 0 0,1 0 1 0 0,-1-1-1 0 0,1 1 0 0 0,0 0 1 0 0,0-1-1 0 0,0 1 1 0 0,0-1-1 0 0,0 1 1 0 0,1-1-1 0 0,-1 0 1 0 0,1 1-1 0 0,-1-1 1 0 0,1 0-1 0 0,0 0 1 0 0,0 0-1 0 0,0 0 1 0 0,0 0-1 0 0,0-1 1 0 0,0 1-1 0 0,1-1 1 0 0,-1 1-1 0 0,1-1 1 0 0,-1 0-1 0 0,1 0 0 0 0,-1 0 1 0 0,1 0-1 0 0,0 0 1 0 0,-1-1-1 0 0,2 1-32 0 0,88 8 1200 0 0,-88-9-1150 0 0,5 0-69 0 0,0 0 1 0 0,0 0-1 0 0,0-1 0 0 0,0 0 1 0 0,0 0-1 0 0,0-1 0 0 0,0-1 1 0 0,0 1-1 0 0,-1-1 0 0 0,0-1 1 0 0,1 1-1 0 0,-1-1 0 0 0,1-2 19 0 0,1-13-4536 0 0,-10 4-3644 0 0,0 8 2287 0 0,0 0 2459 0 0</inkml:trace>
  <inkml:trace contextRef="#ctx0" brushRef="#br0" timeOffset="505.52">0 138 6825 0 0,'0'0'1367'0'0,"0"0"-341"0"0,0 0 61 0 0,0 0 420 0 0,0 0 324 0 0,0 0 21 0 0,0 0-345 0 0,0 0-436 0 0,0 0-283 0 0,0 0-186 0 0,0 0-121 0 0,0 0-42 0 0,0 0-35 0 0,26-15-41 0 0,77-45-10 0 0,-11 10 893 0 0,-87 47-1229 0 0,1 1 0 0 0,0 0 0 0 0,0 1 1 0 0,0 0-1 0 0,0-1 0 0 0,0 2 0 0 0,1-1 0 0 0,-1 1 0 0 0,0 0 1 0 0,0 0-1 0 0,0 1 0 0 0,0 0 0 0 0,0 0 0 0 0,1 0 0 0 0,-2 1 1 0 0,1 0-1 0 0,0 0 0 0 0,0 0 0 0 0,-1 1 0 0 0,1 0 1 0 0,-1 0-1 0 0,0 0 0 0 0,0 1 0 0 0,0 0 0 0 0,0 0 0 0 0,1 1-17 0 0,56 28 129 0 0,-41-26 53 0 0,0 0 1 0 0,1-2-1 0 0,0 0 1 0 0,1-2-1 0 0,-1-1 1 0 0,0 0 0 0 0,1-2-1 0 0,-1 0 1 0 0,5-2-183 0 0,38-17 497 0 0,-42 9-2698 0 0,0 3-4228 0 0,-16 7-251 0 0,-2 0-3474 0 0</inkml:trace>
  <inkml:trace contextRef="#ctx0" brushRef="#br0" timeOffset="1058.546">1203 116 864 0 0,'0'0'1737'0'0,"0"0"-170"0"0,0 0 96 0 0,0 0 272 0 0,0 0 180 0 0,0 0-111 0 0,0 0-399 0 0,0 0-420 0 0,0 0-282 0 0,0 0-116 0 0,0 0 0 0 0,0 0 50 0 0,0 0-2 0 0,6 0-92 0 0,372 3 4046 0 0,-324-20-6874 0 0,-46 13-216 0 0,-5 3 826 0 0,1-2-8295 0 0,-3 3 1045 0 0</inkml:trace>
  <inkml:trace contextRef="#ctx0" brushRef="#br0" timeOffset="3751.18">1094 591 2312 0 0,'0'0'1652'0'0,"0"0"-117"0"0,0 0 161 0 0,0 0 319 0 0,0 0 120 0 0,0 0-208 0 0,0 0-356 0 0,0 0-293 0 0,0 0-209 0 0,0 0-139 0 0,0 0-129 0 0,31-4-139 0 0,97-11-93 0 0,-28 1 834 0 0,12-5-44 0 0,-80 12-1239 0 0,-25 3 447 0 0,-5 1-3803 0 0,-2 2-7308 0 0,0 1 723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5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523 490 0 0 0,'0'0'988'0'0,"0"0"601"0"0,0 0 487 0 0,0 0 367 0 0,0 0 128 0 0,0 0-175 0 0,0 0-415 0 0,0 0-463 0 0,0 0-422 0 0,0 0-304 0 0,0 0-214 0 0,0 0-182 0 0,-11-6-128 0 0,-33-14-92 0 0,43 20-168 0 0,0 0 0 0 0,0 0-1 0 0,1 0 1 0 0,-1 0 0 0 0,0 1 0 0 0,0-1-1 0 0,0 0 1 0 0,1 1 0 0 0,-1-1 0 0 0,0 0-1 0 0,1 1 1 0 0,-1-1 0 0 0,0 1 0 0 0,1-1-1 0 0,-1 1 1 0 0,1 0 0 0 0,-1-1 0 0 0,1 1-1 0 0,-1 0 1 0 0,1-1 0 0 0,-1 1 0 0 0,1 0 0 0 0,0-1-1 0 0,-1 1 1 0 0,1 0 0 0 0,0 0 0 0 0,0-1-1 0 0,-1 1 1 0 0,1 0 0 0 0,0 0 0 0 0,0 0-1 0 0,0-1 1 0 0,0 1 0 0 0,0 0 0 0 0,0 0-1 0 0,0 0 1 0 0,0-1 0 0 0,1 1 0 0 0,-1 0-1 0 0,0 0 1 0 0,0-1 0 0 0,1 1 0 0 0,-1 0-1 0 0,0 0-7 0 0,1 2 42 0 0,4 265 1461 0 0,-4-224-1489 0 0,-2-1 1 0 0,-1 0-1 0 0,-3 0 0 0 0,-1 0 1 0 0,-3 0-1 0 0,-10 33-14 0 0,13-61-834 0 0,0-1 0 0 0,-1 1 0 0 0,0-1 0 0 0,-1-1 0 0 0,-1 0 0 0 0,0 0 0 0 0,-11 12 834 0 0,5-12-4079 0 0,-2-8-3998 0 0,15-5 5231 0 0</inkml:trace>
  <inkml:trace contextRef="#ctx0" brushRef="#br0" timeOffset="302.899">0 494 592 0 0,'0'0'1248'0'0,"0"0"-327"0"0,0 0-59 0 0,0 0 307 0 0,0 0 492 0 0,0 0 320 0 0,0 0-59 0 0,0 0-309 0 0,0 0-398 0 0,0 0-304 0 0,0 0-172 0 0,0 0-55 0 0,0 0 35 0 0,29-4 18 0 0,92-11 6 0 0,443-44 2288 0 0,-449 52-5391 0 0,-114 8 1911 0 0,0 1 0 0 0,0-1 0 0 0,0 1 0 0 0,0-1 0 0 0,0 1 1 0 0,-1 0-1 0 0,1-1 0 0 0,0 1 0 0 0,-1 0 0 0 0,0-1 0 0 0,1 1 0 0 0,-1 0 0 0 0,0-1 0 0 0,0 1 0 0 0,0 0 1 0 0,0 0-1 0 0,0-1 0 0 0,0 1 0 0 0,-1 0 0 0 0,1 0 0 0 0,-1-1 0 0 0,1 1 0 0 0,-1 0 0 0 0,1-1 1 0 0,-1 1-1 0 0,0-1 0 0 0,0 1 0 0 0,0-1 0 0 0,0 1 0 0 0,-1 0 449 0 0,-5 6-4921 0 0</inkml:trace>
  <inkml:trace contextRef="#ctx0" brushRef="#br0" timeOffset="550.935">21 1322 1128 0 0,'0'0'970'0'0,"0"0"249"0"0,0 0 469 0 0,0 0 515 0 0,0 0 322 0 0,0 0-93 0 0,0 0-382 0 0,0 0-466 0 0,0 0-365 0 0,0 0-261 0 0,0 0-207 0 0,35 1-142 0 0,111-1-122 0 0,-52-16 144 0 0,6-11-228 0 0,-12 4-1982 0 0,-29 11-3064 0 0,-38 8-557 0 0,-8 0-4235 0 0</inkml:trace>
  <inkml:trace contextRef="#ctx0" brushRef="#br0" timeOffset="796.612">1028 1086 1440 0 0,'0'0'2066'0'0,"0"0"-583"0"0,0 0-195 0 0,0 0 3 0 0,0 0 112 0 0,0 0-33 0 0,0 0-193 0 0,-32 16-223 0 0,-96 48-242 0 0,80-29 11 0 0,45-28-600 0 0,0-3-97 0 0,1-1 1 0 0,0 0-1 0 0,1 0 1 0 0,-1 1-1 0 0,1-1 1 0 0,0 1-1 0 0,-1 0 1 0 0,1-1 0 0 0,1 1-1 0 0,-1 0 1 0 0,1 0-1 0 0,-1-1 1 0 0,1 1-1 0 0,0 0 1 0 0,0 0-1 0 0,1-1 1 0 0,-1 1 0 0 0,1 0-1 0 0,0 0 1 0 0,0-1-1 0 0,0 1 1 0 0,0-1-1 0 0,1 1 1 0 0,-1-1-1 0 0,1 1 1 0 0,0-1-1 0 0,0 0 1 0 0,0 0 0 0 0,1 0-1 0 0,-1 0 1 0 0,1 0-1 0 0,0 0 1 0 0,-1-1-1 0 0,1 1 1 0 0,0-1-1 0 0,0 0 1 0 0,1 0-1 0 0,-1 0 1 0 0,0 0 0 0 0,1-1-1 0 0,-1 1 1 0 0,1-1-1 0 0,2 0-26 0 0,138 11-1780 0 0,-95-19-1871 0 0,-19-5-2530 0 0,-21 5 2622 0 0</inkml:trace>
  <inkml:trace contextRef="#ctx0" brushRef="#br0" timeOffset="1201.738">1175 1318 0 0 0,'0'0'1306'0'0,"0"0"217"0"0,0 0 53 0 0,0 0 216 0 0,0 0 265 0 0,0 0 58 0 0,0 0-232 0 0,0 0-419 0 0,0 0-372 0 0,0 0-262 0 0,0 0-174 0 0,0 0-93 0 0,0 0-63 0 0,18-16-52 0 0,89-78 228 0 0,11 18 139 0 0,-117 75-821 0 0,0 1 0 0 0,1 0 0 0 0,-1 0 0 0 0,0 0 0 0 0,1-1 0 0 0,-1 1 0 0 0,0 0-1 0 0,1 1 1 0 0,-1-1 0 0 0,0 0 0 0 0,1 0 0 0 0,-1 1 0 0 0,0-1 0 0 0,1 0 0 0 0,-1 1 0 0 0,0-1 0 0 0,0 1 0 0 0,0 0-1 0 0,1-1 1 0 0,-1 1 0 0 0,0 0 0 0 0,0 0 0 0 0,0 0 0 0 0,0 0 0 0 0,0 0 0 0 0,0 0 0 0 0,-1 0 0 0 0,1 0 0 0 0,0 0-1 0 0,0 0 1 0 0,-1 0 0 0 0,1 0 0 0 0,-1 1 0 0 0,1-1 0 0 0,-1 0 0 0 0,1 0 0 0 0,-1 1 0 0 0,0-1 0 0 0,0 0 0 0 0,1 1 0 0 0,-1-1-1 0 0,0 0 1 0 0,0 1 0 0 0,-1-1 0 0 0,1 0 0 0 0,0 1 0 0 0,0-1 0 0 0,-1 0 0 0 0,1 1 0 0 0,0-1 0 0 0,-1 0 0 0 0,1 0-1 0 0,-1 0 7 0 0,5 32 180 0 0,-3-31-169 0 0,-1-1 0 0 0,0 0 0 0 0,1 1 0 0 0,-1-1-1 0 0,0 0 1 0 0,1 0 0 0 0,0 0 0 0 0,-1 1 0 0 0,1-1 0 0 0,0 0-1 0 0,0 0 1 0 0,-1 0 0 0 0,1 0 0 0 0,0 0 0 0 0,0 0-1 0 0,0 0 1 0 0,0-1 0 0 0,0 1 0 0 0,0 0 0 0 0,0 0 0 0 0,1-1-1 0 0,-1 1 1 0 0,0-1 0 0 0,0 1 0 0 0,1-1 0 0 0,-1 1-1 0 0,0-1 1 0 0,0 0 0 0 0,1 0 0 0 0,-1 0 0 0 0,0 0-1 0 0,1 0 1 0 0,-1 0 0 0 0,0 0 0 0 0,1 0 0 0 0,-1 0 0 0 0,1 0-11 0 0,10-1 147 0 0,0-1 1 0 0,0 0 0 0 0,0-1 0 0 0,0 0 0 0 0,-1-1-1 0 0,1 0 1 0 0,-1-1 0 0 0,0 0 0 0 0,1-1-148 0 0,68-25 310 0 0,-78 31-315 0 0,-1 1 0 0 0,1-1 0 0 0,-1 0 0 0 0,1 1 0 0 0,-1-1 0 0 0,1 1 0 0 0,-1 0 0 0 0,1 0 0 0 0,-1-1 0 0 0,0 1 0 0 0,1 0 0 0 0,-1 0 0 0 0,0 0 0 0 0,0 0 0 0 0,1 1 0 0 0,-1-1 1 0 0,0 0-1 0 0,0 0 0 0 0,-1 1 0 0 0,1-1 0 0 0,0 0 0 0 0,0 1 0 0 0,-1-1 0 0 0,1 1 0 0 0,0-1 0 0 0,-1 1 0 0 0,0-1 0 0 0,1 1 0 0 0,-1 0 0 0 0,0-1 0 0 0,0 1 0 0 0,0-1 0 0 0,0 1 0 0 0,0 0 0 0 0,0 1 5 0 0,14 34-4075 0 0,-2-27-4157 0 0,-6-9-481 0 0</inkml:trace>
  <inkml:trace contextRef="#ctx0" brushRef="#br0" timeOffset="3397.702">2664 608 0 0 0,'0'0'769'0'0,"0"0"244"0"0,0 0 170 0 0,0 0 326 0 0,0 0 372 0 0,0 0 118 0 0,0 0-141 0 0,0 0-358 0 0,0 0-465 0 0,0 0-415 0 0,0 0-273 0 0,0 0-151 0 0,0 0-31 0 0,0 44 1965 0 0,-3-11-1923 0 0,-1 0 0 0 0,-2 0 0 0 0,-1-1 0 0 0,-2 1 1 0 0,-1-2-1 0 0,-1 1 0 0 0,-2-2 0 0 0,-1 1 0 0 0,-2-2 0 0 0,0 0 1 0 0,-2-1-1 0 0,-9 10-207 0 0,8-11-67 0 0,-1 0 0 0 0,-1-1 0 0 0,-1-1 0 0 0,-2-1 0 0 0,0-1 0 0 0,-1-1 0 0 0,-1-2 0 0 0,-1 0 0 0 0,-1-2 0 0 0,-17 8 67 0 0,40-23-9 0 0,-1 1-1 0 0,0-2 1 0 0,0 1 0 0 0,0-1-1 0 0,0 0 1 0 0,0 0-1 0 0,0 0 1 0 0,-1-1 0 0 0,1 0-1 0 0,-1 0 1 0 0,1-1 0 0 0,-1 0-1 0 0,1 0 1 0 0,-1 0-1 0 0,1-1 1 0 0,0 0 0 0 0,-1 0-1 0 0,1-1 1 0 0,0 1-1 0 0,0-1 1 0 0,-1-1 0 0 0,2 1-1 0 0,-1-1 1 0 0,0 0-1 0 0,-1-2 10 0 0,0-4 7 0 0,1-1-1 0 0,0 0 0 0 0,0-1 0 0 0,1 1 0 0 0,0-1 0 0 0,1 0 0 0 0,1-1 0 0 0,0 1 0 0 0,0-1 0 0 0,1 1 0 0 0,0-1 0 0 0,1 0 0 0 0,0 1 0 0 0,1-1 0 0 0,1 0 0 0 0,0 0 0 0 0,1-6-6 0 0,-2 12 0 0 0,1-5 39 0 0,0-1 0 0 0,1 1 0 0 0,0 0-1 0 0,1-1 1 0 0,0 1 0 0 0,0 0 0 0 0,2 1-1 0 0,-1-1 1 0 0,1 1 0 0 0,3-5-39 0 0,-3 7 38 0 0,-1 1-1 0 0,1 0 1 0 0,1-1-1 0 0,-1 2 1 0 0,1-1-1 0 0,0 1 1 0 0,1 0-1 0 0,0 0 1 0 0,0 0-1 0 0,0 1 1 0 0,0 0 0 0 0,1 1-1 0 0,0 0 1 0 0,0 0-1 0 0,0 0 1 0 0,0 1-1 0 0,1 0 1 0 0,-1 1-1 0 0,1 0 1 0 0,0 0-1 0 0,0 1-37 0 0,10 3 100 0 0,1 0-1 0 0,-1 2 0 0 0,0 0 0 0 0,-1 1 0 0 0,1 1 0 0 0,-1 0 0 0 0,0 2 0 0 0,0 0 0 0 0,-1 1 0 0 0,0 0 0 0 0,-1 2 1 0 0,0 0-1 0 0,3 4-99 0 0,32 17 260 0 0,250 152 1333 0 0,-269-169-1525 0 0,-32-15-142 0 0,0 0-37 0 0,0 0-66 0 0,0 0-133 0 0,-18-43-10885 0 0,14 39 8530 0 0,-1-4-5078 0 0</inkml:trace>
  <inkml:trace contextRef="#ctx0" brushRef="#br0" timeOffset="3967.388">2165 405 0 0 0,'0'0'492'0'0,"0"0"764"0"0,0 0 407 0 0,0 0 291 0 0,0 0 227 0 0,0 0-1 0 0,0 0-213 0 0,0 0-264 0 0,0 0-365 0 0,0 0-285 0 0,0 0-199 0 0,0 0-149 0 0,-3 1-75 0 0,99-7 3516 0 0,5 1-3312 0 0,228 11 479 0 0,-246 5-1082 0 0,-87-20 2887 0 0,-25-29-2599 0 0,1 1-441 0 0,-20-28-56 0 0,-66-113-1607 0 0,98 149 440 0 0,-1 0-3129 0 0,10 10-6279 0 0,5 11-127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45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0 0 0,'0'0'1436'0'0,"0"0"-206"0"0,0 0 12 0 0,0 0 304 0 0,0 0 347 0 0,0 0 65 0 0,0 0-217 0 0,0 0-344 0 0,0 0-346 0 0,0 0-198 0 0,0 0-98 0 0,2 14 3011 0 0,62 4 615 0 0,238-11-1824 0 0,13-54-1697 0 0,-300 42-524 0 0,-24 3 463 0 0,1 3-733 0 0,0-1 1 0 0,0 0 0 0 0,0 0 0 0 0,0-1 0 0 0,1 0 0 0 0,-1 0-1 0 0,0-1 1 0 0,0 0 0 0 0,1 0 0 0 0,0-1 0 0 0,-1 0-1 0 0,1 0 1 0 0,0 0 0 0 0,0-1 0 0 0,1-1 0 0 0,-1 1-1 0 0,1-1 1 0 0,0 0 0 0 0,0 0 0 0 0,-5-6-67 0 0,-83-111 465 0 0,37 34-3717 0 0,46 73 420 0 0,4 5-2998 0 0,2 2-6473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59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1 218 568 0 0,'0'0'1500'0'0,"0"0"-287"0"0,0 0-100 0 0,0 0 165 0 0,0 0 232 0 0,0 0 62 0 0,0 0-162 0 0,0 0-256 0 0,0 0-211 0 0,0 0-127 0 0,0 0-37 0 0,11-2 19 0 0,90-1 1629 0 0,238 7 2953 0 0,-75-40-4123 0 0,-227 26-1115 0 0,-3 1-245 0 0,-36 14-3258 0 0,-70 38-5152 0 0,21-21-2598 0 0,41-18 10339 0 0</inkml:trace>
  <inkml:trace contextRef="#ctx0" brushRef="#br0" timeOffset="287.338">216 431 0 0 0,'0'0'1316'0'0,"0"0"923"0"0,0 0 274 0 0,0 0-29 0 0,0 0-250 0 0,0 0-333 0 0,0 0-348 0 0,0 0-315 0 0,0 0-306 0 0,0 0-244 0 0,0 0-154 0 0,0 0-71 0 0,-5 6 6 0 0,-1-1-343 0 0,6-5-100 0 0,1 0 0 0 0,0 0 0 0 0,-1 0 0 0 0,1 0 0 0 0,-1 0 0 0 0,1 1 0 0 0,-1-1 0 0 0,1 0 0 0 0,-1 0 0 0 0,1 0 0 0 0,-1 1 0 0 0,1-1 0 0 0,-1 0 0 0 0,1 1 0 0 0,-1-1 0 0 0,1 0 0 0 0,-1 1 0 0 0,1-1 0 0 0,-1 1 0 0 0,0-1 0 0 0,1 1 0 0 0,-1-1 0 0 0,0 1 0 0 0,1-1 0 0 0,-1 1 0 0 0,0-1 0 0 0,0 1 0 0 0,0-1 0 0 0,1 1 0 0 0,-1-1 0 0 0,0 1 0 0 0,0 0 0 0 0,0-1 0 0 0,0 1 0 0 0,0-1-1 0 0,0 1 1 0 0,0-1 0 0 0,0 1 0 0 0,0 0 0 0 0,0-1 0 0 0,-1 1 0 0 0,1-1 0 0 0,0 1 0 0 0,0-1 0 0 0,0 1 0 0 0,-1-1 0 0 0,1 1 0 0 0,0-1 0 0 0,0 1 0 0 0,-1-1 0 0 0,1 1 0 0 0,-1-1 0 0 0,1 1 0 0 0,0-1 0 0 0,-1 0 0 0 0,1 1 0 0 0,-1-1 0 0 0,1 0 0 0 0,-1 1 0 0 0,1-1 0 0 0,-1 0-26 0 0,222-6 3359 0 0,159-34-2616 0 0,-346 39-4422 0 0,-33 1 2036 0 0,-1-7-11744 0 0,0 7 7719 0 0</inkml:trace>
  <inkml:trace contextRef="#ctx0" brushRef="#br0" timeOffset="731.343">485 4 2761 0 0,'0'0'2113'0'0,"0"0"-54"0"0,0 0-105 0 0,0 0 43 0 0,0 0 48 0 0,0 0-180 0 0,0 0-362 0 0,0 0-410 0 0,0 0-422 0 0,0 0-285 0 0,0 0-157 0 0,0 0-109 0 0,-4-2 12 0 0,0 1-135 0 0,4 1 28 0 0,1 0-1 0 0,-1 1 0 0 0,0-1 0 0 0,0 1 0 0 0,0-1 0 0 0,0 0 1 0 0,0 1-1 0 0,0-1 0 0 0,0 0 0 0 0,0 1 0 0 0,0-1 0 0 0,0 0 1 0 0,0 1-1 0 0,-1-1 0 0 0,1 1 0 0 0,0-1 0 0 0,0 0 0 0 0,0 1 1 0 0,0-1-1 0 0,0 0 0 0 0,-1 0 0 0 0,1 1 0 0 0,0-1 0 0 0,0 0 1 0 0,-1 1-1 0 0,1-1 0 0 0,0 0 0 0 0,0 0 0 0 0,-1 1 1 0 0,1-1-1 0 0,0 0 0 0 0,-1 0 0 0 0,1 0 0 0 0,0 0 0 0 0,-1 1 1 0 0,1-1-1 0 0,0 0 0 0 0,-1 0 0 0 0,1 0 0 0 0,0 0-24 0 0,8 9 239 0 0,0-1-1 0 0,1 0 0 0 0,0 0 0 0 0,1-1 1 0 0,0 0-1 0 0,0-1 0 0 0,0 0 1 0 0,1-1-1 0 0,8 4-238 0 0,42 24 525 0 0,154 100 82 0 0,-210-130-604 0 0,-1 0 1 0 0,0 0-1 0 0,0 1 1 0 0,0-1-1 0 0,0 1 1 0 0,-1 0-1 0 0,1 1 0 0 0,-1-1 1 0 0,0 0-1 0 0,0 1 1 0 0,-1 0-1 0 0,1-1 1 0 0,-1 1-1 0 0,0 0 0 0 0,0 0 1 0 0,-1 0-1 0 0,0 1 1 0 0,0-1-1 0 0,0 0 1 0 0,0 0-1 0 0,-1 2-3 0 0,-2 3 14 0 0,-1 0-1 0 0,0-1 1 0 0,-1 0 0 0 0,0 0 0 0 0,-1 0-1 0 0,0 0 1 0 0,0 0 0 0 0,-1-1 0 0 0,0 0-1 0 0,0-1 1 0 0,-1 1 0 0 0,0-1 0 0 0,0 0-1 0 0,-1-1 1 0 0,0 1 0 0 0,0-2 0 0 0,-1 1-1 0 0,1-1 1 0 0,-3 1-14 0 0,-11 10 42 0 0,-55 40 138 0 0,17-13-23 0 0,2 1 0 0 0,3 3 1 0 0,-23 27-158 0 0,51-29-1154 0 0,26-34-2790 0 0,1 3-3612 0 0,0-10-3986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90 472 7810 0 0,'0'0'1729'0'0,"0"0"-556"0"0,0 0-292 0 0,0 0 182 0 0,0 0 385 0 0,0 0 203 0 0,0 0-114 0 0,0 0-318 0 0,0 0-369 0 0,0 0-229 0 0,-6 38-136 0 0,-21 122-69 0 0,2-28 241 0 0,-7 105-154 0 0,44-80-572 0 0,17-65-2441 0 0,-19-87-1019 0 0,5-13-8058 0 0,-13 1 7239 0 0</inkml:trace>
  <inkml:trace contextRef="#ctx0" brushRef="#br0" timeOffset="265.969">50 479 3769 0 0,'0'0'2422'0'0,"0"0"-1221"0"0,0 0-463 0 0,0 0 243 0 0,0 0 420 0 0,0 0 279 0 0,0 0-52 0 0,0 0-314 0 0,0 0-318 0 0,0 0-250 0 0,0 0-182 0 0,31-1-90 0 0,101-2-60 0 0,129-23 928 0 0,-184 23-2207 0 0,-45 3-4808 0 0,-32 1 1072 0 0,0 1 1756 0 0,0-1 2215 0 0,0 2-4426 0 0</inkml:trace>
  <inkml:trace contextRef="#ctx0" brushRef="#br0" timeOffset="512.06">96 869 3553 0 0,'0'0'1559'0'0,"0"0"-264"0"0,0 0-32 0 0,0 0 214 0 0,0 0 212 0 0,0 0 12 0 0,0 0-187 0 0,0 0-319 0 0,0 0-344 0 0,0 0-270 0 0,0 0-211 0 0,35 10-134 0 0,114 29-96 0 0,-62-31-83 0 0,-72-10-85 0 0,110-22-2069 0 0,-45 1-7134 0 0,-63 15 3106 0 0</inkml:trace>
  <inkml:trace contextRef="#ctx0" brushRef="#br0" timeOffset="748.034">972 479 9922 0 0,'0'0'2325'0'0,"0"0"-993"0"0,0 0-524 0 0,0 0 51 0 0,0 0 204 0 0,0 0 177 0 0,0 0-109 0 0,0 0-306 0 0,0 0-264 0 0,-11 36-201 0 0,-33 113-116 0 0,16 13 261 0 0,1 79-447 0 0,27-79-5577 0 0,1-149 3343 0 0,1-7-903 0 0,-2 1-4269 0 0,0-6 4237 0 0</inkml:trace>
  <inkml:trace contextRef="#ctx0" brushRef="#br0" timeOffset="1032.236">1338 619 2641 0 0,'0'0'4255'0'0,"0"0"-2759"0"0,0 0-901 0 0,0 0 116 0 0,0 0 267 0 0,0 0 219 0 0,-36 24 33 0 0,-114 76-186 0 0,-21 23 1139 0 0,123-71-775 0 0,47-51-1382 0 0,0 1 0 0 0,1-1 0 0 0,-1 0 0 0 0,0 1 0 0 0,1-1 1 0 0,-1 0-1 0 0,1 1 0 0 0,-1-1 0 0 0,1 1 0 0 0,0-1 0 0 0,0 1 1 0 0,-1-1-1 0 0,1 1 0 0 0,0-1 0 0 0,1 1 0 0 0,-1-1 0 0 0,0 1 1 0 0,0-1-1 0 0,1 1 0 0 0,-1-1 0 0 0,0 1 0 0 0,1-1 0 0 0,0 0 1 0 0,-1 1-1 0 0,1-1 0 0 0,0 0 0 0 0,-1 1 0 0 0,1-1 0 0 0,0 0 1 0 0,0 0-1 0 0,0 0 0 0 0,0 0 0 0 0,1 0 0 0 0,-1 0 0 0 0,0 0 1 0 0,0 0-1 0 0,0 0 0 0 0,1 0 0 0 0,-1-1 0 0 0,0 1 0 0 0,1 0 1 0 0,-1-1-1 0 0,1 1-26 0 0,151 38 1364 0 0,-53-19-1064 0 0,-96-19-293 0 0,10 2 26 0 0,0 1 0 0 0,-1 0-1 0 0,1 1 1 0 0,-1 1 0 0 0,1 0 0 0 0,-2 1 0 0 0,1 0 0 0 0,-1 1 0 0 0,5 4-33 0 0,24 35 50 0 0,-34-41-3181 0 0,-11-30-5170 0 0,1 13 3561 0 0,3 4 32 0 0</inkml:trace>
  <inkml:trace contextRef="#ctx0" brushRef="#br0" timeOffset="1436.09">810 203 5777 0 0,'0'0'2223'0'0,"0"0"-938"0"0,0 0-309 0 0,0 0 300 0 0,0 0 392 0 0,0 0 202 0 0,0 0-203 0 0,0 0-442 0 0,0 0-365 0 0,0 0-204 0 0,0 0-65 0 0,0 0 21 0 0,0 0 41 0 0,20-13-3 0 0,130-81 857 0 0,44-1 102 0 0,-191 96-1605 0 0,1 0 0 0 0,-1 0 0 0 0,0 0 0 0 0,0 1 0 0 0,0-1 1 0 0,0 1-1 0 0,-1 0 0 0 0,1-1 0 0 0,0 1 0 0 0,-1 1 0 0 0,1-1 0 0 0,-1 0 0 0 0,0 1 0 0 0,0-1 0 0 0,0 1 0 0 0,0-1 0 0 0,0 1 0 0 0,0 0 0 0 0,-1 0 0 0 0,1 0 0 0 0,-1 0 0 0 0,0 0 0 0 0,0 0 0 0 0,0 0 0 0 0,0 1 0 0 0,-1-1 0 0 0,1 0 0 0 0,-1 0 0 0 0,0 1 0 0 0,0-1 0 0 0,0 0 0 0 0,-1 1-4 0 0,4 9 42 0 0,52 179-51 0 0,-31-148-1615 0 0,-14-31-2486 0 0,1-1-4939 0 0,-9-8-1435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5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88 5337 0 0,'0'0'1934'0'0,"0"0"-195"0"0,0 0-112 0 0,0 0 123 0 0,0 0 167 0 0,0 0-91 0 0,0 0-327 0 0,0 0-445 0 0,0 0-416 0 0,0 0-264 0 0,0 0-130 0 0,0 4-16 0 0,-18 453 2367 0 0,1-244-2449 0 0,3-83 121 0 0,2-15-1423 0 0,9-45-6083 0 0,3-145-5351 0 0,0 59 10400 0 0</inkml:trace>
  <inkml:trace contextRef="#ctx0" brushRef="#br0" timeOffset="426.55">16 55 3361 0 0,'0'0'2454'0'0,"0"0"-890"0"0,0 0-388 0 0,0 0 38 0 0,0 0 223 0 0,0 0 138 0 0,0 0-116 0 0,0 0-305 0 0,0 0-290 0 0,33-9-204 0 0,108-28-130 0 0,-30 29 310 0 0,-85 10-616 0 0,1 2 1 0 0,-1 1-1 0 0,1 2 1 0 0,-2 0-1 0 0,1 2 0 0 0,-1 0 1 0 0,9 6-225 0 0,-30-13 25 0 0,-1 0 0 0 0,1 0 0 0 0,0 1 0 0 0,-1 0 0 0 0,1-1 0 0 0,-1 1 0 0 0,0 0 0 0 0,0 0 0 0 0,0 1 0 0 0,0-1 0 0 0,-1 1 0 0 0,0-1-1 0 0,1 1 1 0 0,-1 0 0 0 0,0 0 0 0 0,-1 0 0 0 0,1 0 0 0 0,-1 0 0 0 0,0 0 0 0 0,0 1 0 0 0,0-1 0 0 0,0 0 0 0 0,-1 1 0 0 0,1-1 0 0 0,-1 0 0 0 0,-1 1 0 0 0,1-1 0 0 0,0 0 0 0 0,-1 1 0 0 0,0-1 0 0 0,0 0 0 0 0,0 0 0 0 0,-1 1 0 0 0,1-1 0 0 0,-1 0 0 0 0,0 0 0 0 0,0-1 0 0 0,-1 1 0 0 0,1 0 0 0 0,-1-1 0 0 0,0 1-1 0 0,1-1 1 0 0,-2 1-25 0 0,-25 27 96 0 0,-1-1 0 0 0,-1-2 0 0 0,-1-1-1 0 0,-2-1 1 0 0,-27 15-96 0 0,-20 17 132 0 0,78-57-126 0 0,0 1-1 0 0,0 0 0 0 0,0 0 0 0 0,0 0 1 0 0,1 0-1 0 0,-1 1 0 0 0,0-1 1 0 0,1 1-1 0 0,0-1 0 0 0,-1 1 1 0 0,1 0-1 0 0,1 0 0 0 0,-1 0 0 0 0,0 0 1 0 0,1 0-1 0 0,-1 0 0 0 0,1 1 1 0 0,0-1-1 0 0,0 0 0 0 0,0 1 1 0 0,0-1-1 0 0,1 1 0 0 0,0-1 0 0 0,-1 1 1 0 0,1-1-1 0 0,0 1 0 0 0,1-1 1 0 0,-1 1-1 0 0,1-1 0 0 0,-1 1 0 0 0,1-1 1 0 0,0 0-1 0 0,0 1 0 0 0,1-1 1 0 0,-1 0-1 0 0,1 1-5 0 0,23 33 272 0 0,2-2 0 0 0,1 0 0 0 0,2-2 0 0 0,1-2 1 0 0,14 12-273 0 0,48 48 695 0 0,-48-24-261 0 0,-41-63-922 0 0,-3-12-6074 0 0,2-6-2982 0 0,0 10 2442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1088 0 0,'0'0'1383'0'0,"0"0"-303"0"0,0 0-69 0 0,0 0 216 0 0,0 0 307 0 0,0 0 128 0 0,0 0-163 0 0,0 0-305 0 0,0 0-292 0 0,0 0-172 0 0,0 0-2 0 0,0 0 95 0 0,0 0 94 0 0,7 2 45 0 0,25 2 39 0 0,-1-1 1 0 0,1-1 0 0 0,0-2-1 0 0,0-1 1 0 0,0-1 0 0 0,6-3-1002 0 0,11 1 254 0 0,154-10 240 0 0,-137 7-2473 0 0,-72 31-13117 0 0,1-19 8673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4665 0 0,'0'0'1202'0'0,"0"0"-377"0"0,0 0 1 0 0,0 0 403 0 0,0 0 368 0 0,0 0 106 0 0,0 0-214 0 0,0 0-325 0 0,0 0-286 0 0,0 0-246 0 0,32 0-196 0 0,104-1-137 0 0,-35-12 4 0 0,-85 10-487 0 0,118-21-320 0 0,-46 10-6511 0 0,-65 10-1034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9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6721 0 0,'0'0'1825'0'0,"0"0"-357"0"0,0 0-214 0 0,0 0 25 0 0,0 0 105 0 0,0 0-13 0 0,0 0-200 0 0,0 0-283 0 0,0 0-254 0 0,0 0-188 0 0,0 0-80 0 0,0 0-40 0 0,-4 32-36 0 0,-9 102-35 0 0,0-12 8 0 0,-4-1 0 0 0,-15 41-263 0 0,-5-1-2467 0 0,28-128-201 0 0,1-15-4195 0 0,5-17 403 0 0,3-1 4714 0 0</inkml:trace>
  <inkml:trace contextRef="#ctx0" brushRef="#br0" timeOffset="296.043">0 52 3617 0 0,'0'0'1292'0'0,"0"0"-420"0"0,0 0-258 0 0,0 0 190 0 0,0 0 397 0 0,0 0 260 0 0,0 0-17 0 0,0 0-213 0 0,0 0-243 0 0,0 0-186 0 0,0 0-126 0 0,33 0-69 0 0,103 0-55 0 0,283-22 2483 0 0,-75 15-3802 0 0,-356 23-5262 0 0,-14 5-2017 0 0,16-14 3692 0 0</inkml:trace>
  <inkml:trace contextRef="#ctx0" brushRef="#br0" timeOffset="749.193">24 715 0 0 0,'0'0'533'0'0,"0"0"758"0"0,0 0 204 0 0,0 0 90 0 0,0 0 138 0 0,0 0-18 0 0,0 0-262 0 0,0 0-280 0 0,0 0-154 0 0,0 0-43 0 0,0 0 59 0 0,0 0 15 0 0,0 0-121 0 0,14 4-156 0 0,113 14 794 0 0,-61-22-1152 0 0,-1-3 0 0 0,1-3 0 0 0,58-16-405 0 0,-18 3-443 0 0,-89 20 139 0 0,85-15-3425 0 0,-36 13-6562 0 0,-53 5 5626 0 0</inkml:trace>
  <inkml:trace contextRef="#ctx0" brushRef="#br0" timeOffset="1069.009">1147 594 4601 0 0,'0'0'1863'0'0,"0"0"-357"0"0,0 0-45 0 0,0 0 209 0 0,0 0 136 0 0,0 0-90 0 0,0 0-294 0 0,0 0-393 0 0,0 0-333 0 0,0 0-217 0 0,0 0-149 0 0,-31 4-64 0 0,-99 16-8 0 0,66 3 89 0 0,53-15-254 0 0,-64 75 277 0 0,73-80-401 0 0,0 1-1 0 0,1-1 1 0 0,-1 0 0 0 0,1 1-1 0 0,-1-1 1 0 0,1 1 0 0 0,0 0-1 0 0,0-1 1 0 0,1 1-1 0 0,-1 0 1 0 0,1-1 0 0 0,0 1-1 0 0,0 0 1 0 0,0 0 0 0 0,0-1-1 0 0,1 1 1 0 0,-1 0-1 0 0,1-1 1 0 0,0 1 0 0 0,0 0-1 0 0,1-1 1 0 0,-1 1 0 0 0,1-1-1 0 0,-1 0 1 0 0,1 1 0 0 0,0-1-1 0 0,0 0 1 0 0,2 2 31 0 0,68 26-3875 0 0,-20-28-4878 0 0,-37-3 2346 0 0</inkml:trace>
  <inkml:trace contextRef="#ctx0" brushRef="#br0" timeOffset="1553.054">1257 778 3257 0 0,'0'0'1347'0'0,"0"0"-82"0"0,0 0 293 0 0,0 0 308 0 0,0 0 51 0 0,0 0-246 0 0,0 0-366 0 0,0 0-329 0 0,0 0-212 0 0,0 0-137 0 0,0 0-106 0 0,0 0-69 0 0,34-25-72 0 0,103-78-61 0 0,-57 47 325 0 0,-21 26-540 0 0,-58 63-285 0 0,-17 23 326 0 0,17-55-138 0 0,1 0 0 0 0,-1 1 0 0 0,1-1 0 0 0,-1 0 0 0 0,1 1 0 0 0,0-1 0 0 0,0 0-1 0 0,-1 0 1 0 0,1-1 0 0 0,0 1 0 0 0,0 0 0 0 0,0 0 0 0 0,0-1 0 0 0,0 1 0 0 0,0-1-1 0 0,0 0 1 0 0,0 0 0 0 0,0 0 0 0 0,0 0 0 0 0,0 0 0 0 0,0 0 0 0 0,0 0 0 0 0,2-1-7 0 0,-3 1 5 0 0,204-44 869 0 0,-204 46-855 0 0,1-1 0 0 0,-1 1 1 0 0,1-1-1 0 0,-1 1 0 0 0,0 0 1 0 0,0 0-1 0 0,1 0 0 0 0,-1 0 0 0 0,0 0 1 0 0,-1 0-1 0 0,1 0 0 0 0,0 0 1 0 0,-1 0-1 0 0,1 0 0 0 0,-1 0 0 0 0,0 0 1 0 0,1 1-1 0 0,-1-1 0 0 0,0 0 0 0 0,0 0 1 0 0,-1 0-1 0 0,1 1 0 0 0,0-1 1 0 0,-1 1-20 0 0,1 1 50 0 0,-6 117 266 0 0,30-93-2029 0 0,-8-22-3076 0 0,-8-3-1289 0 0,-4-2-2146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2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632 0 0 0 0,'0'0'287'0'0,"0"0"884"0"0,0 0 337 0 0,0 0 146 0 0,0 0 165 0 0,0 0 17 0 0,0 0-190 0 0,0 0-265 0 0,0 0-323 0 0,0 0-249 0 0,0 0-123 0 0,0 0-69 0 0,0 0-22 0 0,-8 17-9 0 0,-50 117 971 0 0,49-104-1383 0 0,-2-1-1 0 0,0 0 0 0 0,-2-1 1 0 0,-2 0-1 0 0,0-1 1 0 0,-2-1-1 0 0,0 0 0 0 0,-2-1 1 0 0,-1-1-1 0 0,-1-1 0 0 0,-1-1 1 0 0,-14 11-174 0 0,22-22-24 0 0,0 0 1 0 0,0 0-1 0 0,-1-1 0 0 0,0-1 1 0 0,-1-1-1 0 0,0 0 1 0 0,0-1-1 0 0,-1-1 0 0 0,0 0 1 0 0,0-1-1 0 0,0-1 1 0 0,-1-1-1 0 0,-10 1 24 0 0,24-3 4 0 0,0-1-1 0 0,0 0 1 0 0,0 0 0 0 0,0 0-1 0 0,0 0 1 0 0,0 0 0 0 0,0-1-1 0 0,1 1 1 0 0,-1-1 0 0 0,0 0-1 0 0,0-1 1 0 0,1 1 0 0 0,-1 0-1 0 0,1-1 1 0 0,-1 0 0 0 0,1 0-1 0 0,-1 0 1 0 0,1 0 0 0 0,0-1-1 0 0,0 1 1 0 0,0-1 0 0 0,1 0-1 0 0,-1 0 1 0 0,1 0 0 0 0,-1 0-1 0 0,1 0 1 0 0,0 0-1 0 0,0-1 1 0 0,0 1 0 0 0,1-1-1 0 0,-1 1 1 0 0,1-1 0 0 0,0 0-1 0 0,0 1 1 0 0,-1-4-4 0 0,3-6 0 0 0,0 0 0 0 0,0 0-1 0 0,2 0 1 0 0,-1 0 0 0 0,2 0 0 0 0,-1 0-1 0 0,2 1 1 0 0,0-1 0 0 0,0 1 0 0 0,1 1 0 0 0,1-1-1 0 0,0 1 1 0 0,0 0 0 0 0,1 0 0 0 0,1 1-1 0 0,-1 0 1 0 0,2 1 0 0 0,-1 0 0 0 0,1 0-1 0 0,1 1 1 0 0,0 0 0 0 0,0 1 0 0 0,8-4 0 0 0,-14 7 20 0 0,0 1 1 0 0,0-1 0 0 0,1 1 0 0 0,-1 0-1 0 0,1 0 1 0 0,-1 1 0 0 0,1 0 0 0 0,0 0-1 0 0,0 0 1 0 0,0 1 0 0 0,0 0-1 0 0,1 0 1 0 0,-1 0 0 0 0,0 1 0 0 0,0 0-1 0 0,0 0 1 0 0,1 0 0 0 0,-1 1-1 0 0,0 0 1 0 0,0 0 0 0 0,0 1 0 0 0,0 0-1 0 0,0 0 1 0 0,0 0 0 0 0,-1 1 0 0 0,3 0-21 0 0,122 103 514 0 0,-95-86-371 0 0,1-1 1 0 0,2-3-1 0 0,-1 0 0 0 0,2-3 0 0 0,0-1 0 0 0,39 7-143 0 0,-52-18-619 0 0,-24-3-4955 0 0,-3 0-5507 0 0,-1-2 7336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3641 0 0,'0'0'1576'0'0,"0"0"-104"0"0,0 0 109 0 0,0 0 230 0 0,0 0 144 0 0,0 0-145 0 0,0 0-438 0 0,0 0-425 0 0,0 0-274 0 0,0 0-87 0 0,0 0 43 0 0,0 0 49 0 0,0 0-2 0 0,21-3-35 0 0,114-20 424 0 0,294-27 831 0 0,-383 49-1659 0 0,-45 1-101 0 0,-1 0 62 0 0,0 0 75 0 0,-23-4 869 0 0,-22-14-945 0 0,31 16-175 0 0,1-2 0 0 0,-1 0 0 0 0,1 0 0 0 0,0-1 0 0 0,1-1 0 0 0,-1 0 0 0 0,1-1 0 0 0,1 0 0 0 0,-1-1 0 0 0,1 0 0 0 0,0-1-1 0 0,1 0 1 0 0,0 0 0 0 0,1-1 0 0 0,-1-1 0 0 0,2 0 0 0 0,0 0 0 0 0,0 0 0 0 0,1-1 0 0 0,-5-11-22 0 0,15-70-3852 0 0,7 63-492 0 0,4 3-3453 0 0,-7 12-1841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8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290 144 952 0 0,'0'0'1356'0'0,"0"0"-159"0"0,0 0 92 0 0,0 0 384 0 0,0 0 396 0 0,0 0 177 0 0,0 0-103 0 0,0 0-302 0 0,0 0-393 0 0,0 0-364 0 0,0 0-303 0 0,-1-7-257 0 0,-1-17-156 0 0,1 35 271 0 0,33 204 371 0 0,55 316-600 0 0,-64-389-2311 0 0,-22-93-2611 0 0,-4-1-5627 0 0,1-41 5661 0 0</inkml:trace>
  <inkml:trace contextRef="#ctx0" brushRef="#br0" timeOffset="482.574">1 295 4537 0 0,'0'0'697'0'0,"0"0"-194"0"0,0 0-17 0 0,0 0 312 0 0,0 0 413 0 0,0 0 262 0 0,0 0-1 0 0,0 0-217 0 0,0 0-283 0 0,33-30-228 0 0,105-93-144 0 0,-46 64 172 0 0,-70 51-581 0 0,9-6 119 0 0,1 1 0 0 0,0 2 0 0 0,1 2-1 0 0,1 0 1 0 0,-1 3 0 0 0,1 0-1 0 0,0 3 1 0 0,22 0-310 0 0,-54 2 8 0 0,0 1 0 0 0,0 0-1 0 0,0 1 1 0 0,1-1 0 0 0,-1 0-1 0 0,0 1 1 0 0,0-1 0 0 0,0 1-1 0 0,0-1 1 0 0,-1 1 0 0 0,1 0-1 0 0,0 0 1 0 0,0 0 0 0 0,0 0-1 0 0,-1 0 1 0 0,1 0 0 0 0,0 1-1 0 0,-1-1 1 0 0,1 1 0 0 0,-1-1-1 0 0,0 1 1 0 0,1-1 0 0 0,-1 1-1 0 0,0 0 1 0 0,0-1 0 0 0,0 1-1 0 0,0 0 1 0 0,0 0 0 0 0,0 0-1 0 0,-1 0 1 0 0,1 0 0 0 0,-1 0 0 0 0,1 0-1 0 0,-1 0 1 0 0,0 0 0 0 0,0 0-1 0 0,0 0 1 0 0,0 0 0 0 0,0 1-8 0 0,-20 82 523 0 0,-162 212-95 0 0,179-292-429 0 0,0 1-1 0 0,0-1 1 0 0,0 1-1 0 0,1-1 1 0 0,0 1-1 0 0,0 0 1 0 0,1 0-1 0 0,0 0 1 0 0,0 0-1 0 0,0 0 1 0 0,0 0-1 0 0,1 0 1 0 0,0 0 0 0 0,1 0-1 0 0,-1 1 1 0 0,1-1-1 0 0,0 0 1 0 0,1 0-1 0 0,-1-1 1 0 0,1 1-1 0 0,1 0 1 0 0,-1 0-1 0 0,1-1 1 0 0,0 1-1 0 0,0-1 1 0 0,0 0-1 0 0,1 0 1 0 0,-1 0-1 0 0,3 1 2 0 0,11 8-9 0 0,0-1 0 0 0,1-1 0 0 0,0-1 0 0 0,1-1 0 0 0,0 0 0 0 0,0-2 0 0 0,1 0-1 0 0,8 2 10 0 0,116 60 19 0 0,-141-68-10 0 0,-1-1 0 0 0,0 1 1 0 0,0-1-1 0 0,0 1 0 0 0,0 0 1 0 0,0 0-1 0 0,0 0 0 0 0,0 0 1 0 0,-1 0-1 0 0,1 1 0 0 0,-1-1 0 0 0,0 0 1 0 0,0 1-1 0 0,1-1 0 0 0,-1 1 1 0 0,-1-1-1 0 0,1 1 0 0 0,0 0 1 0 0,-1-1-1 0 0,1 1 0 0 0,-1 0 0 0 0,0-1 1 0 0,0 1-1 0 0,0 0 0 0 0,0 0 1 0 0,0-1-1 0 0,-1 1 0 0 0,1 0 1 0 0,-1-1-1 0 0,0 1 0 0 0,0-1 0 0 0,0 1 1 0 0,0-1-1 0 0,0 1 0 0 0,0-1 1 0 0,-1 1-1 0 0,1-1 0 0 0,-1 0 1 0 0,0 0-1 0 0,0 0-9 0 0,-17 19-36 0 0,-1 0 1 0 0,-1-2-1 0 0,0-1 1 0 0,-2 0-1 0 0,0-2 1 0 0,-1-1-1 0 0,-15 7 36 0 0,21-10-99 0 0,-140 58-4062 0 0,154-70 3589 0 0,3 0-2691 0 0,0 0-3903 0 0,3 0 2961 0 0</inkml:trace>
  <inkml:trace contextRef="#ctx0" brushRef="#br0" timeOffset="1096.566">1127 888 360 0 0,'0'0'1900'0'0,"0"0"-591"0"0,0 0-92 0 0,0 0 298 0 0,0 0 356 0 0,0 0 139 0 0,0 0-187 0 0,0 0-377 0 0,0 0-366 0 0,0 0-242 0 0,0 0-117 0 0,0 0-23 0 0,17 12-5 0 0,51 36-15 0 0,-66-47-627 0 0,0 0 1 0 0,0 0-1 0 0,0 0 1 0 0,0 0-1 0 0,0-1 1 0 0,1 1-1 0 0,-1 0 1 0 0,0-1-1 0 0,0 0 1 0 0,1 0 0 0 0,-1 1-1 0 0,0-1 1 0 0,0-1-1 0 0,1 1 1 0 0,-1 0-1 0 0,0 0 1 0 0,0-1-1 0 0,1 0 1 0 0,-1 1-1 0 0,0-1 1 0 0,0 0-1 0 0,0 0 1 0 0,0 0 0 0 0,0 0-1 0 0,0 0 1 0 0,0 0-1 0 0,0-1 1 0 0,-1 1-1 0 0,1-1 1 0 0,1-1-52 0 0,5-3 190 0 0,152-135 1286 0 0,-76 61-1362 0 0,-32 40-258 0 0,-39 74-391 0 0,-7 5 481 0 0,-6-32 52 0 0,0 0 0 0 0,1 0 0 0 0,0 1 0 0 0,0-1 0 0 0,0 0 1 0 0,1 0-1 0 0,0-1 0 0 0,0 1 0 0 0,1 0 0 0 0,0-1 0 0 0,0 1 0 0 0,0-1 0 0 0,1 0 0 0 0,0 0 1 0 0,0 0-1 0 0,1-1 0 0 0,-1 1 0 0 0,1-1 0 0 0,0 0 0 0 0,1 0 0 0 0,-1-1 0 0 0,1 0 0 0 0,3 2 2 0 0,1-2 47 0 0,0-1-1 0 0,0-1 0 0 0,1 1 1 0 0,0-2-1 0 0,-1 1 0 0 0,1-2 1 0 0,0 1-1 0 0,-1-1 0 0 0,1-1 1 0 0,0 0-1 0 0,0 0 0 0 0,-1-1 1 0 0,1-1-1 0 0,-1 0 0 0 0,0 0 1 0 0,0-1-1 0 0,0 0 0 0 0,0-1 1 0 0,-1 0-1 0 0,0 0 0 0 0,1-1 1 0 0,-2 0-1 0 0,1-1 0 0 0,-1 0 1 0 0,0 0-1 0 0,-1-1 0 0 0,1 0-46 0 0,20-22 177 0 0,-1-1-1 0 0,-2-2 0 0 0,-1 0 0 0 0,-1-2 0 0 0,-2 0 0 0 0,-1-2 0 0 0,-3 0 1 0 0,0-1-1 0 0,-3 0 0 0 0,-1-1 0 0 0,7-38-176 0 0,-14 48 45 0 0,-1-1 0 0 0,-2-1 0 0 0,-1 1 0 0 0,-1 0 0 0 0,-1-1 0 0 0,-5-22-46 0 0,6 49 15 0 0,-1 0-1 0 0,-1 0 1 0 0,1 0-1 0 0,0 0 0 0 0,-1 0 1 0 0,0 0-1 0 0,0 0 0 0 0,0 0 1 0 0,0 1-1 0 0,-1-1 0 0 0,0 0 1 0 0,1 1-1 0 0,-1-1 0 0 0,-1 1 1 0 0,1 0-1 0 0,0 0 0 0 0,-1-1 1 0 0,1 2-1 0 0,-1-1 0 0 0,0 0 1 0 0,0 0-1 0 0,0 1 0 0 0,-1 0 1 0 0,1-1-1 0 0,0 1 0 0 0,-1 1 1 0 0,0-1-1 0 0,1 0 0 0 0,-1 1 1 0 0,0 0-1 0 0,0 0 0 0 0,1 0 1 0 0,-2 0-14 0 0,0 4-26 0 0,1 1 1 0 0,0 0 0 0 0,0 0 0 0 0,0 0-1 0 0,0 0 1 0 0,1 0 0 0 0,-1 1-1 0 0,1 0 1 0 0,1 0 0 0 0,-1 0 0 0 0,0 0-1 0 0,1 0 1 0 0,0 0 0 0 0,1 1 0 0 0,-1-1-1 0 0,1 0 1 0 0,0 1 0 0 0,0 0-1 0 0,0 0 26 0 0,-4 25-25 0 0,1 1-1 0 0,2 0 1 0 0,1 0 0 0 0,1 0-1 0 0,2 0 1 0 0,1 0-1 0 0,2-1 1 0 0,0 1-1 0 0,3-1 1 0 0,0 0-1 0 0,2-1 1 0 0,2 0-1 0 0,0 0 1 0 0,2-1-1 0 0,1-1 1 0 0,1-1-1 0 0,3 2 26 0 0,79 110-789 0 0,-66-91-2569 0 0,-58-48-2054 0 0,-24-27-5093 0 0,36 22 6876 0 0</inkml:trace>
  <inkml:trace contextRef="#ctx0" brushRef="#br0" timeOffset="1346.939">1812 310 7410 0 0,'0'0'1947'0'0,"0"0"-204"0"0,0 0-134 0 0,0 0-30 0 0,0 0-114 0 0,0 0-229 0 0,0 0-229 0 0,31-7-195 0 0,99-21-169 0 0,191-22 1344 0 0,-212 35-4030 0 0,3-2-4857 0 0,-84 12-3987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657 81 424 0 0,'0'0'1971'0'0,"0"0"-298"0"0,0 0-260 0 0,0 0 65 0 0,0 0 264 0 0,0 0 197 0 0,0 0 18 0 0,0 0-204 0 0,0 0-340 0 0,0 0-324 0 0,0 0-239 0 0,-9-7-139 0 0,-25-23-89 0 0,-15 4 2004 0 0,-86 20-623 0 0,109 10-1938 0 0,0 1 0 0 0,0 1 0 0 0,1 1 0 0 0,0 2 0 0 0,1 0 0 0 0,0 2 0 0 0,0 0 1 0 0,1 2-1 0 0,0 0 0 0 0,2 2 0 0 0,-21 17-65 0 0,33-26-4 0 0,-1 1 0 0 0,2 0 1 0 0,-1 0-1 0 0,1 1 0 0 0,0 0 0 0 0,1 0 1 0 0,-1 1-1 0 0,2 0 0 0 0,-1 1 1 0 0,2-1-1 0 0,-1 1 0 0 0,1 0 0 0 0,0 0 1 0 0,1 1-1 0 0,1 0 0 0 0,-1-1 0 0 0,2 1 1 0 0,-1 0-1 0 0,2 0 0 0 0,-1 1 0 0 0,2-1 1 0 0,-1 0-1 0 0,1 1 0 0 0,1-1 1 0 0,2 10 3 0 0,-2-16-2 0 0,0-1 0 0 0,1 1 1 0 0,0 0-1 0 0,0 0 1 0 0,0-1-1 0 0,1 1 1 0 0,-1-1-1 0 0,1 0 0 0 0,0 1 1 0 0,0-1-1 0 0,1-1 1 0 0,-1 1-1 0 0,1 0 1 0 0,0-1-1 0 0,0 0 0 0 0,0 0 1 0 0,0 0-1 0 0,1 0 1 0 0,-1-1-1 0 0,1 1 1 0 0,-1-1-1 0 0,1-1 0 0 0,0 1 1 0 0,0 0-1 0 0,0-1 1 0 0,0 0-1 0 0,0 0 1 0 0,0-1-1 0 0,2 0 2 0 0,7 2 46 0 0,1-2-1 0 0,-1 0 1 0 0,1-1 0 0 0,0 0-1 0 0,-1-2 1 0 0,0 1 0 0 0,1-2-1 0 0,-1 1 1 0 0,10-6-46 0 0,23-16 123 0 0,-2-1 1 0 0,0-3-1 0 0,-2-2 1 0 0,-1-1-1 0 0,-1-2 1 0 0,-2-2-1 0 0,-2-2 1 0 0,-1-1-1 0 0,17-27-123 0 0,-50 63 7 0 0,18-24 26 0 0,43-35-2 0 0,-62 62-41 0 0,0 1 0 0 0,0-1 0 0 0,-1 1 0 0 0,1-1 0 0 0,0 1 0 0 0,-1-1 0 0 0,1 1 0 0 0,0 0 0 0 0,-1 0 0 0 0,1 0 0 0 0,-1 0 0 0 0,1 0 0 0 0,-1 0 0 0 0,0 1 0 0 0,1-1 0 0 0,-1 0 0 0 0,0 1 1 0 0,0-1-1 0 0,0 0 0 0 0,0 1 0 0 0,0 0 0 0 0,0-1 0 0 0,0 1 0 0 0,-1 0 0 0 0,1-1 0 0 0,-1 1 0 0 0,1 0 0 0 0,-1-1 0 0 0,1 1 0 0 0,-1 0 0 0 0,0 0 0 0 0,0 0 0 0 0,0 1 10 0 0,1 2-8 0 0,15 54 8 0 0,-13-41-12 0 0,1 0 0 0 0,1-1 1 0 0,0 1-1 0 0,1-1 0 0 0,1-1 0 0 0,1 1 0 0 0,0-1 0 0 0,1-1 0 0 0,1 1 1 0 0,1-1-1 0 0,3 3 12 0 0,81 54-1325 0 0,-57-60-3949 0 0,2-8-6842 0 0,-31-4 5464 0 0</inkml:trace>
  <inkml:trace contextRef="#ctx0" brushRef="#br0" timeOffset="296.421">1375 18 8450 0 0,'0'0'1784'0'0,"0"0"-426"0"0,0 0-215 0 0,0 0 214 0 0,0 0 238 0 0,0 0-42 0 0,0 0-230 0 0,0 0-244 0 0,0 0-203 0 0,0 0-145 0 0,0 0-115 0 0,0 0-75 0 0,0 0-51 0 0,35 5-70 0 0,111 12-64 0 0,-14-13 283 0 0,-76-6-575 0 0,1-2 0 0 0,-1-3 0 0 0,48-13-64 0 0,-102 20-292 0 0,47-10-907 0 0,-39 9-2880 0 0,0 1-3588 0 0,-11 1 2502 0 0,-2 2-936 0 0</inkml:trace>
  <inkml:trace contextRef="#ctx0" brushRef="#br0" timeOffset="515.601">1520 357 8530 0 0,'0'0'1747'0'0,"0"0"-149"0"0,0 0 91 0 0,0 0 65 0 0,0 0-60 0 0,0 0-259 0 0,0 0-327 0 0,33 1-228 0 0,103 4-194 0 0,85-10 752 0 0,-158 2-1562 0 0,10-1-1779 0 0,-26 0-5840 0 0,-33 3-3262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3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216 262 872 0 0,'0'0'1653'0'0,"0"0"-153"0"0,0 0-12 0 0,0 0 270 0 0,0 0 268 0 0,0 0 1 0 0,0 0-278 0 0,0 0-479 0 0,0 0-426 0 0,0 0-217 0 0,0 0-91 0 0,0 0-38 0 0,0 0-28 0 0,-3 26-32 0 0,-8 85-42 0 0,7 221 948 0 0,16 33-1527 0 0,-8-293-1080 0 0,-4-43-4368 0 0,0-28 3022 0 0,0-1-780 0 0,0 0-251 0 0,0 0 859 0 0</inkml:trace>
  <inkml:trace contextRef="#ctx0" brushRef="#br0" timeOffset="554.724">1 399 1312 0 0,'0'0'1193'0'0,"0"0"-133"0"0,0 0 91 0 0,0 0 140 0 0,0 0 214 0 0,0 0 218 0 0,0 0-6 0 0,0 0-150 0 0,18-33-227 0 0,61-100-292 0 0,-26 71 224 0 0,-39 54-986 0 0,19-13 63 0 0,0 0 0 0 0,2 3 0 0 0,0 1 0 0 0,1 1 0 0 0,1 2 0 0 0,0 2 0 0 0,1 1 0 0 0,0 2 0 0 0,0 2-1 0 0,1 1 1 0 0,0 3 0 0 0,30 0-349 0 0,-54 3 28 0 0,-10-2-30 0 0,-1 1 0 0 0,0 0 0 0 0,0 1 0 0 0,1-1 0 0 0,-1 1 0 0 0,1 0 0 0 0,-1 0 0 0 0,0 0 0 0 0,1 1 0 0 0,-1 0 0 0 0,0-1 0 0 0,1 2 0 0 0,-1-1 0 0 0,0 0 0 0 0,0 1 0 0 0,0 0-1 0 0,0 0 1 0 0,0 0 0 0 0,-1 0 0 0 0,1 0 0 0 0,0 1 0 0 0,-1 0 0 0 0,0 0 0 0 0,0 0 0 0 0,0 0 0 0 0,0 0 0 0 0,0 1 0 0 0,0-1 0 0 0,-1 1 0 0 0,0-1 0 0 0,0 1 0 0 0,1 3 2 0 0,-4 6 3 0 0,0-1 0 0 0,-1 1 0 0 0,-1 0 0 0 0,0 0 0 0 0,-1-1 0 0 0,0 0 0 0 0,-1 0 0 0 0,0 0-1 0 0,-1 0 1 0 0,0-1 0 0 0,-1 0 0 0 0,0 0 0 0 0,-1-1 0 0 0,0 0 0 0 0,-1 0 0 0 0,0-1 0 0 0,0 0 0 0 0,-1 0 0 0 0,-1-1-3 0 0,3 1-11 0 0,-234 201-152 0 0,139-126 157 0 0,102-83 4 0 0,0-1 0 0 0,0 1 0 0 0,0 0 0 0 0,0 0 0 0 0,0 0 0 0 0,0 0 0 0 0,0 0 0 0 0,0 1 0 0 0,1-1 0 0 0,-1 0 0 0 0,0 0 0 0 0,1 0 0 0 0,-1 1 0 0 0,1-1 0 0 0,-1 0 0 0 0,1 1 0 0 0,0-1 0 0 0,-1 0 0 0 0,1 1 0 0 0,0-1 0 0 0,0 0 1 0 0,0 1-1 0 0,0-1 0 0 0,0 0 0 0 0,0 1 0 0 0,1-1 0 0 0,-1 1 0 0 0,0-1 0 0 0,1 0 0 0 0,-1 0 0 0 0,1 1 0 0 0,-1-1 0 0 0,1 0 0 0 0,0 0 0 0 0,-1 1 0 0 0,1-1 0 0 0,0 0 0 0 0,0 0 0 0 0,0 0 0 0 0,0 0 0 0 0,0 0 0 0 0,0 0 0 0 0,1 0 2 0 0,54 38 221 0 0,-48-34-169 0 0,251 145 1536 0 0,-193-119-992 0 0,-46-22-399 0 0,-1 0 0 0 0,0 0 0 0 0,-1 2 0 0 0,0 0 0 0 0,0 2 0 0 0,-1 0 1 0 0,0 1-198 0 0,-11 14-1530 0 0,-6-21-3325 0 0,0-6 1049 0 0,0-1-2226 0 0,0 0-1988 0 0</inkml:trace>
  <inkml:trace contextRef="#ctx0" brushRef="#br0" timeOffset="1518.253">1832 491 4553 0 0,'0'0'2304'0'0,"0"0"-300"0"0,0 0-235 0 0,0 0 25 0 0,0 0 68 0 0,0 0-163 0 0,0 0-367 0 0,0 0-406 0 0,0 0-340 0 0,0 0-220 0 0,0 0-78 0 0,0 0-23 0 0,0 0-29 0 0,-22 28 4 0 0,-69 91-17 0 0,79-104-162 0 0,-29 42 206 0 0,-3-2 1 0 0,-2-2-1 0 0,-37 31-267 0 0,68-68-83 0 0,-1-1 1 0 0,-1-2-1 0 0,0 1 1 0 0,-1-2-1 0 0,0 0 0 0 0,-1-1 1 0 0,0-1-1 0 0,-1-1 1 0 0,0-1-1 0 0,-1 0 0 0 0,1-2 1 0 0,-1 0-1 0 0,-1-2 1 0 0,1 0-1 0 0,-10 0 83 0 0,28-4-36 0 0,0 0 0 0 0,0-1 1 0 0,1 1-1 0 0,-1-1 0 0 0,0 0 0 0 0,1 0 1 0 0,-1 0-1 0 0,1 0 0 0 0,-1 0 0 0 0,1 0 1 0 0,-1-1-1 0 0,1 1 0 0 0,0-1 0 0 0,-1 0 1 0 0,1 0-1 0 0,0 0 0 0 0,0 0 0 0 0,1 0 1 0 0,-1 0-1 0 0,0 0 0 0 0,1-1 0 0 0,-1 1 1 0 0,1 0-1 0 0,0-1 0 0 0,-1 1 0 0 0,1-1 1 0 0,1 0-1 0 0,-1 1 0 0 0,0-1 0 0 0,1 0 1 0 0,-1 0-1 0 0,1 1 0 0 0,0-2 36 0 0,0-96-368 0 0,5 82 385 0 0,1-1 0 0 0,0 1 0 0 0,2 1 1 0 0,0-1-1 0 0,1 1 0 0 0,0 1 0 0 0,1 0 0 0 0,1 0 1 0 0,1 1-1 0 0,0 0 0 0 0,1 1 0 0 0,11-10-17 0 0,-19 20 54 0 0,-1 0 0 0 0,1-1 0 0 0,0 2 0 0 0,0-1 0 0 0,1 0 0 0 0,-1 1-1 0 0,1 0 1 0 0,0 1 0 0 0,-1-1 0 0 0,1 1 0 0 0,0 0 0 0 0,1 0 0 0 0,-1 1 0 0 0,0 0 0 0 0,0 0-1 0 0,1 1 1 0 0,-1-1 0 0 0,0 1 0 0 0,1 0 0 0 0,-1 1 0 0 0,0 0 0 0 0,0 0 0 0 0,1 0-1 0 0,-1 1 1 0 0,0 0 0 0 0,0 0 0 0 0,0 0 0 0 0,-1 1 0 0 0,1 0 0 0 0,0 0-54 0 0,258 200 1524 0 0,-227-184-1460 0 0,1-2 0 0 0,1-2 1 0 0,0-1-1 0 0,1-2 0 0 0,0-2 0 0 0,1-1 0 0 0,37 2-64 0 0,-23-4-2478 0 0,-25-4-5227 0 0,-17-2-3415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0,'0'0'575'0'0,"0"0"448"0"0,0 0 410 0 0,0 0 210 0 0,0 0-66 0 0,0 0-256 0 0,0 0-292 0 0,0 0-209 0 0,0 0-115 0 0,22 7 3129 0 0,26 7-16 0 0,-12-8-3151 0 0,1-2-1 0 0,0-1 1 0 0,-1-2 0 0 0,1-2-1 0 0,0-1 1 0 0,-1-2-1 0 0,1-1 1 0 0,-1-2-1 0 0,0-2-666 0 0,101-24 878 0 0,-126 34-1464 0 0,-11 15-5424 0 0,-1-7 4254 0 0,-13 16-10838 0 0,10-21 8885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 0 0 0,'0'0'1547'0'0,"0"0"61"0"0,0 0-66 0 0,0 0-168 0 0,0 0-149 0 0,0 0-62 0 0,0 0 4 0 0,0 0 44 0 0,0 0 48 0 0,0 0-17 0 0,-3 3 5851 0 0,4-2-6893 0 0,86 10 2006 0 0,325-11 526 0 0,-403 10-6893 0 0,-6-5 75 0 0,-2-2-3342 0 0,-1 1-2466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4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41 11851 0 0,'0'0'1168'0'0,"0"0"-273"0"0,0 0-75 0 0,0 0 259 0 0,0 0 220 0 0,0 0-22 0 0,0 0-242 0 0,0 0-287 0 0,0 0-200 0 0,-6 31-122 0 0,-21 103-75 0 0,16-1 381 0 0,11 272-815 0 0,-10-366-1217 0 0,-11-27-4613 0 0,7-36-6818 0 0,13 19 10529 0 0</inkml:trace>
  <inkml:trace contextRef="#ctx0" brushRef="#br0" timeOffset="286.076">13 37 3393 0 0,'0'0'1527'0'0,"0"0"-191"0"0,0 0-114 0 0,0 0 123 0 0,0 0 193 0 0,0 0 65 0 0,0 0-143 0 0,0 0-205 0 0,0 0-217 0 0,0 0-207 0 0,0 0-114 0 0,0 0-64 0 0,31 0-30 0 0,99 0-7 0 0,209-30 1821 0 0,-252 23-3524 0 0,-87 7 352 0 0,-43 47-14743 0 0,33-39 11184 0 0</inkml:trace>
  <inkml:trace contextRef="#ctx0" brushRef="#br0" timeOffset="536.676">17 468 4201 0 0,'0'0'1775'0'0,"0"0"-107"0"0,0 0 109 0 0,0 0 183 0 0,0 0 78 0 0,0 0-171 0 0,0 0-332 0 0,0 0-331 0 0,0 0-297 0 0,35 5-235 0 0,113 14-153 0 0,-48-18 176 0 0,2-15-42 0 0,-3-1-1595 0 0,-32 11-6260 0 0,-55 4-572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3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4225 0 0,'0'0'2260'0'0,"0"0"-274"0"0,0 0-193 0 0,0 0 22 0 0,0 0 144 0 0,0 0-24 0 0,0 0-234 0 0,0 0-394 0 0,0 0-373 0 0,0 0-298 0 0,0 0-216 0 0,-1-5-118 0 0,-1-14-15 0 0,9 29 299 0 0,17 71 243 0 0,-12-24-468 0 0,-2 1 0 0 0,-3-1 0 0 0,-2 1 0 0 0,-3 43-361 0 0,-1-60 47 0 0,-1 22-40 0 0,-1 1 0 0 0,-4 0 0 0 0,-6 27-7 0 0,-11 21-1195 0 0,19-77 18 0 0,2-28-3859 0 0,1-9-7225 0 0,0-2 7443 0 0</inkml:trace>
  <inkml:trace contextRef="#ctx0" brushRef="#br0" timeOffset="586.982">1 189 0 0 0,'0'0'455'0'0,"0"0"1097"0"0,0 0 318 0 0,0 0-52 0 0,0 0-103 0 0,0 0-98 0 0,0 0-94 0 0,0 0-110 0 0,0 0-108 0 0,0 0-126 0 0,34-25-128 0 0,108-78-137 0 0,-60 62 579 0 0,-67 36-1204 0 0,-1 1-1 0 0,1 1 1 0 0,1 0-1 0 0,-1 1 1 0 0,0 1 0 0 0,1 0-1 0 0,-1 1 1 0 0,11 1-289 0 0,-22 1 21 0 0,0-1 1 0 0,0 1 0 0 0,0-1 0 0 0,0 1 0 0 0,0 0-1 0 0,0 1 1 0 0,-1-1 0 0 0,1 1 0 0 0,-1-1-1 0 0,1 1 1 0 0,-1 0 0 0 0,0 0 0 0 0,0 1-1 0 0,0-1 1 0 0,-1 1 0 0 0,1-1 0 0 0,-1 1 0 0 0,0 0-1 0 0,0 0 1 0 0,0 0 0 0 0,-1 0 0 0 0,1 0-1 0 0,-1 0 1 0 0,0 0 0 0 0,0 1 0 0 0,-1-1 0 0 0,1 3-22 0 0,1 3 30 0 0,-2-1 1 0 0,1 1-1 0 0,-1-1 1 0 0,0 1-1 0 0,-1-1 1 0 0,0 1 0 0 0,-1-1-1 0 0,1 1 1 0 0,-2-1-1 0 0,0 0 1 0 0,0 0 0 0 0,-1 3-31 0 0,-11 10 15 0 0,0-1 0 0 0,-1 0 0 0 0,-1-1 0 0 0,-1-1 0 0 0,0-1 1 0 0,-2 0-1 0 0,0-2 0 0 0,-1 0 0 0 0,0-1 0 0 0,-1-1 1 0 0,-1-1-1 0 0,0-1 0 0 0,-7 1-15 0 0,2 3-75 0 0,-16 3 15 0 0,51-8-405 0 0,59 34 605 0 0,84 75 567 0 0,-135-107-499 0 0,-1 1 0 0 0,-1 0-1 0 0,0 1 1 0 0,-1 0 0 0 0,-1 1 0 0 0,0 1 0 0 0,-1 0 0 0 0,-1 0 0 0 0,0 1 0 0 0,-2 0 0 0 0,0 0 0 0 0,-1 1 0 0 0,-1 0 0 0 0,2 9-208 0 0,-6-24 256 0 0,2 10-469 0 0,-1-10-2717 0 0,2-5-2496 0 0,0-5-3647 0 0,-2 2 1935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3425 0 0,'0'0'1631'0'0,"0"0"40"0"0,0 0 241 0 0,0 0 301 0 0,0 0 36 0 0,0 0-317 0 0,0 0-469 0 0,0 0-423 0 0,0 0-239 0 0,0 0-127 0 0,0 0-85 0 0,0 0-17 0 0,0 0-66 0 0,16-18-46 0 0,95-104 723 0 0,96-89 964 0 0,-181 190-1775 0 0,-26 21-432 0 0,3 8-93 0 0,30 201 738 0 0,-29-194-566 0 0,0 0-1 0 0,1 0 1 0 0,1 0-1 0 0,0 0 1 0 0,1-1-1 0 0,0 0 1 0 0,2-1 0 0 0,-1 0-1 0 0,2 0 1 0 0,-1 0-1 0 0,2-1 1 0 0,0-1-1 0 0,11 10-18 0 0,27 6-1937 0 0,-32-22-2280 0 0,1-1-4225 0 0,-10-3-2415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 0 0 0,'0'0'1887'0'0,"0"0"-55"0"0,0 0-56 0 0,0 0 112 0 0,0 0 215 0 0,0 0 39 0 0,0 0-286 0 0,0 0-455 0 0,0 0-491 0 0,0 0-366 0 0,0 0-158 0 0,0 0 2 0 0,0 0 105 0 0,1 5 97 0 0,16 160 2700 0 0,-17-148-3133 0 0,1 58 248 0 0,-3 1-1 0 0,-4-1 1 0 0,-7 28-405 0 0,-50 195-1102 0 0,57-283 428 0 0,-1 0-1798 0 0,6-6-3757 0 0,1-8 2373 0 0,0-1-550 0 0,0 0 288 0 0</inkml:trace>
  <inkml:trace contextRef="#ctx0" brushRef="#br0" timeOffset="387.104">432 248 4713 0 0,'0'0'1167'0'0,"0"0"-275"0"0,0 0 72 0 0,0 0 355 0 0,0 0 303 0 0,-34 16 76 0 0,-106 53-257 0 0,35-10 992 0 0,102-59-2376 0 0,1 1 0 0 0,0-1 0 0 0,0 1 0 0 0,0 0 0 0 0,0 0 0 0 0,-1 0 0 0 0,1 0 0 0 0,0 0 0 0 0,0 0 0 0 0,1 0 0 0 0,-1 1 0 0 0,0-1 0 0 0,0 1 0 0 0,1-1-1 0 0,-1 1 1 0 0,1 0 0 0 0,-1 0 0 0 0,1-1 0 0 0,0 1 0 0 0,0 0 0 0 0,-1 0 0 0 0,1 0 0 0 0,1 1 0 0 0,-1-1 0 0 0,0 0 0 0 0,0 0 0 0 0,1 0 0 0 0,0 1 0 0 0,-1-1 0 0 0,1 0 0 0 0,0 0 0 0 0,0 1 0 0 0,0-1 0 0 0,0 0 0 0 0,1 1 0 0 0,-1-1 0 0 0,0 0 0 0 0,1 0 0 0 0,0 1 0 0 0,-1-1 0 0 0,1 0 0 0 0,0 0 0 0 0,0 0 0 0 0,0 0 0 0 0,1 0 0 0 0,-1 0 0 0 0,0 0 0 0 0,1-1 0 0 0,-1 1 0 0 0,1 0 0 0 0,0 0-57 0 0,98 61 1299 0 0,36 31-444 0 0,-130-88-790 0 0,0 0 1 0 0,0 0 0 0 0,-1 0 0 0 0,0 1 0 0 0,0 0 0 0 0,0 0 0 0 0,-1 0 0 0 0,0 0 0 0 0,-1 1 0 0 0,1-1 0 0 0,-1 1 0 0 0,-1 0-1 0 0,0 0 1 0 0,1 1-66 0 0,13 17-461 0 0,-16-26 0 0 0,0 0-188 0 0,4-9-5900 0 0,-1 3 3524 0 0,-1 3-1732 0 0,-2-1-1572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18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52 1968 0 0,'0'0'1985'0'0,"0"0"-914"0"0,0 0-535 0 0,0 0-37 0 0,0 0 267 0 0,0 0 383 0 0,0 0 242 0 0,0 0-8 0 0,0 0-182 0 0,-22 32-298 0 0,-70 103-301 0 0,5 26 240 0 0,-54 148-368 0 0,117-236-868 0 0,24-72 261 0 0,0-1-34 0 0,0 0 2 0 0,0 0 0 0 0,0-23-649 0 0,5 0 698 0 0,2 0 0 0 0,0 0 1 0 0,1 0-1 0 0,2 1 0 0 0,0 1 0 0 0,1-1 0 0 0,13-17 116 0 0,-5 7-20 0 0,205-316 631 0 0,-202 311-439 0 0,-16 25-87 0 0,1 0-1 0 0,1 0 1 0 0,-1 1 0 0 0,2 0 0 0 0,-1 1-1 0 0,2-1 1 0 0,-1 2 0 0 0,7-5-85 0 0,-15 14 15 0 0,0 0 0 0 0,0 0 0 0 0,0 1 0 0 0,0-1 0 0 0,0 0 0 0 0,0 1 0 0 0,0-1 1 0 0,0 1-1 0 0,-1 0 0 0 0,1-1 0 0 0,0 1 0 0 0,0 0 0 0 0,0-1 0 0 0,-1 1 1 0 0,1 0-1 0 0,0 0 0 0 0,-1-1 0 0 0,1 1 0 0 0,-1 0 0 0 0,1 0 0 0 0,-1 0 0 0 0,1 0 1 0 0,-1 0-1 0 0,0 0 0 0 0,1 0 0 0 0,-1 0 0 0 0,0 0 0 0 0,0 0 0 0 0,0 0 1 0 0,0 0-1 0 0,0 0 0 0 0,0 0 0 0 0,0 0 0 0 0,0 0 0 0 0,0 0 0 0 0,0 0 0 0 0,-1 0 1 0 0,1 0-1 0 0,0 0 0 0 0,-1 0 0 0 0,1 0 0 0 0,0 0 0 0 0,-1 0 0 0 0,1 0 0 0 0,-1 0-15 0 0,0 5 97 0 0,-8 427 845 0 0,8-426-923 0 0,0 0 1 0 0,1 0 0 0 0,0 0-1 0 0,0 0 1 0 0,1 0 0 0 0,0 0-1 0 0,0 0 1 0 0,0 0 0 0 0,1 0 0 0 0,0 0-1 0 0,0 0 1 0 0,1-1 0 0 0,0 1-1 0 0,0-1 1 0 0,1 1 0 0 0,-1-1-1 0 0,2-1 1 0 0,-1 1 0 0 0,0 0 0 0 0,1-1-1 0 0,0 0 1 0 0,0 0 0 0 0,1 0-1 0 0,-1-1 1 0 0,1 0 0 0 0,0 0-1 0 0,0 0 1 0 0,0-1 0 0 0,1 0 0 0 0,-1 0-1 0 0,1-1 1 0 0,0 1 0 0 0,0-1-1 0 0,0-1 1 0 0,4 1-20 0 0,-4-3 204 0 0,0 0 1 0 0,0 0-1 0 0,0-1 0 0 0,0 0 0 0 0,0 0 0 0 0,0 0 1 0 0,0-1-1 0 0,-1 0 0 0 0,0-1 0 0 0,1 1 1 0 0,-1-1-1 0 0,0-1 0 0 0,-1 1 0 0 0,1-1 1 0 0,-1 0-1 0 0,0 0 0 0 0,0 0 0 0 0,-1-1 0 0 0,1 0 1 0 0,0-1-205 0 0,73-130 2283 0 0,-78 137-2278 0 0,22-56 208 0 0,-2-1 0 0 0,-2-1 0 0 0,-3 0 0 0 0,-3-1 0 0 0,2-36-213 0 0,-11 52-452 0 0,0-2-3583 0 0,0 41-173 0 0,0 4-4436 0 0,-1 0 2575 0 0</inkml:trace>
  <inkml:trace contextRef="#ctx0" brushRef="#br0" timeOffset="292.394">1256 107 11554 0 0,'0'0'1107'0'0,"0"0"-464"0"0,0 0-195 0 0,0 0 87 0 0,0 0 144 0 0,0 0 40 0 0,-23 35-142 0 0,-71 110-179 0 0,53-50-113 0 0,39-79-262 0 0,-1-6-33 0 0,1 0 1 0 0,0 1 0 0 0,0-1-1 0 0,1 1 1 0 0,1 0 0 0 0,-1-1-1 0 0,2 1 1 0 0,-1 0 0 0 0,2-1-1 0 0,-1 1 1 0 0,1-1 0 0 0,1 0-1 0 0,0 1 1 0 0,1-1 0 0 0,0 0-1 0 0,0-1 1 0 0,1 1 0 0 0,0-1-1 0 0,0 0 1 0 0,1 0 0 0 0,1 0-1 0 0,0-1 1 0 0,0 0 0 0 0,5 5 9 0 0,-5-8 51 0 0,0-1 1 0 0,0 1 0 0 0,0-1 0 0 0,1 0 0 0 0,-1-1 0 0 0,1 0 0 0 0,0 0 0 0 0,0-1 0 0 0,0 0 0 0 0,0 0-1 0 0,0 0 1 0 0,1-1 0 0 0,-1-1 0 0 0,7 0-52 0 0,-10 0 193 0 0,1 0 1 0 0,0-1-1 0 0,-1 0 0 0 0,1 0 0 0 0,-1-1 0 0 0,1 0 1 0 0,-1 0-1 0 0,0 0 0 0 0,0 0 0 0 0,0-1 0 0 0,0 0 1 0 0,0 0-1 0 0,0 0 0 0 0,-1-1 0 0 0,1 1 0 0 0,-1-1 0 0 0,0 0 1 0 0,0 0-1 0 0,-1-1 0 0 0,1 1 0 0 0,2-5-193 0 0,0-3 125 0 0,1-1 0 0 0,-2 1-1 0 0,0-1 1 0 0,0 0 0 0 0,-1 0 0 0 0,-1 0-1 0 0,0 0 1 0 0,-1-1 0 0 0,-1 1-1 0 0,0-1 1 0 0,0 1 0 0 0,-1-1 0 0 0,-1 0-1 0 0,0 1 1 0 0,-2-3-125 0 0,-1-9-434 0 0,-2 1 0 0 0,0 0 0 0 0,-2 0 0 0 0,-1 1 0 0 0,0 0 0 0 0,-2 0 0 0 0,-11-17 434 0 0,-12-7-2889 0 0,7 23-6259 0 0,20 20 825 0 0</inkml:trace>
  <inkml:trace contextRef="#ctx0" brushRef="#br0" timeOffset="745.089">1729 233 11530 0 0,'0'0'3296'0'0,"0"0"-2256"0"0,0 0-795 0 0,0 0 160 0 0,0 0 296 0 0,0 0 165 0 0,0 0-60 0 0,0 0-252 0 0,0 0-235 0 0,0 0-137 0 0,0 0-104 0 0,0 33-44 0 0,0 105 5 0 0,13-82-2 0 0,-7-51-25 0 0,-2-1 55 0 0,1-1-1 0 0,0 1 1 0 0,0-1-1 0 0,1 0 1 0 0,-1 0-1 0 0,1 0 1 0 0,-1-1 0 0 0,1 0-1 0 0,0 0 1 0 0,0 0-1 0 0,-1-1 1 0 0,1 1-1 0 0,1-2 1 0 0,-1 1-1 0 0,0-1 1 0 0,0 0-1 0 0,0 0 1 0 0,0 0-1 0 0,0-1 1 0 0,0 0-1 0 0,0 0 1 0 0,0-1-1 0 0,0 1 1 0 0,0-2-1 0 0,-1 1 1 0 0,1 0-1 0 0,-1-1 1 0 0,1 0-1 0 0,-1 0 1 0 0,0-1 0 0 0,0 1-1 0 0,0-1 1 0 0,-1 0-1 0 0,1-1-66 0 0,133-120 1078 0 0,-99 88-1073 0 0,-33 76-850 0 0,-7-33 840 0 0,0 0 0 0 0,1 0 0 0 0,0 0 0 0 0,0 0 0 0 0,1 0 0 0 0,-1 0 0 0 0,2 0 0 0 0,-1 0 0 0 0,0 0 0 0 0,1-1 1 0 0,0 1-1 0 0,0 0 0 0 0,1-1 0 0 0,0 0 0 0 0,0 1 0 0 0,0-1 0 0 0,0 0 0 0 0,1-1 0 0 0,0 1 0 0 0,0-1 1 0 0,0 1-1 0 0,1-1 0 0 0,-1 0 0 0 0,1-1 0 0 0,0 1 0 0 0,0-1 0 0 0,0 0 0 0 0,0 0 0 0 0,1-1 0 0 0,-1 1 1 0 0,1-1-1 0 0,0 0 0 0 0,0-1 0 0 0,-1 0 0 0 0,1 1 0 0 0,0-2 0 0 0,2 1 5 0 0,-1-1 148 0 0,1 0-1 0 0,0 0 1 0 0,-1-1-1 0 0,1 0 1 0 0,-1-1 0 0 0,0 0-1 0 0,1 0 1 0 0,-1 0-1 0 0,0-1 1 0 0,0 0 0 0 0,0 0-1 0 0,-1-1 1 0 0,1 0-1 0 0,-1 0 1 0 0,0 0 0 0 0,0-1-1 0 0,0 0 1 0 0,0 0-1 0 0,-1-1 1 0 0,0 1-1 0 0,2-4-147 0 0,4-4 86 0 0,-1-1 0 0 0,-1 0 1 0 0,0-1-1 0 0,-1 0 0 0 0,0 0 0 0 0,-1-1 0 0 0,-1 0 0 0 0,0 0 0 0 0,-1-1 0 0 0,-1 1 0 0 0,-1-1 0 0 0,0 0 0 0 0,-1 0 0 0 0,-1-5-86 0 0,-1-26-1812 0 0,0 17-6165 0 0,0 22-4031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0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49 5129 0 0,'0'0'1639'0'0,"0"0"-276"0"0,0 0-76 0 0,0 0 225 0 0,0 0 233 0 0,0 0-40 0 0,0 0-291 0 0,0 0-386 0 0,0 0-390 0 0,0 0-278 0 0,0 0-117 0 0,-1 7-37 0 0,-79 216 1248 0 0,65-178-1390 0 0,3-16-29 0 0,2 1-1 0 0,1 0 1 0 0,1 0 0 0 0,1 1-1 0 0,2 0 1 0 0,2 0 0 0 0,0 2-35 0 0,3-31 32 0 0,1 1 1 0 0,-1 0-1 0 0,1 0 1 0 0,-1-1-1 0 0,1 1 0 0 0,0 0 1 0 0,0-1-1 0 0,0 1 1 0 0,0-1-1 0 0,0 1 1 0 0,1-1-1 0 0,-1 0 1 0 0,1 1-1 0 0,-1-1 1 0 0,1 0-1 0 0,0 0 1 0 0,0 0-1 0 0,0 0 1 0 0,0 0-1 0 0,0-1 1 0 0,0 1-1 0 0,1-1 1 0 0,-1 1-1 0 0,1-1 1 0 0,-1 0-1 0 0,1 0 0 0 0,-1 0 1 0 0,1 0-1 0 0,0 0 1 0 0,-1-1-1 0 0,2 1-32 0 0,88 8 1200 0 0,-88-9-1150 0 0,5 0-69 0 0,0 0 1 0 0,0 0-1 0 0,0-1 0 0 0,0 0 1 0 0,0 0-1 0 0,0-1 0 0 0,0-1 1 0 0,0 1-1 0 0,-1-1 0 0 0,0-1 1 0 0,1 1-1 0 0,-1-1 0 0 0,1-2 19 0 0,1-13-4536 0 0,-10 4-3644 0 0,0 8 2287 0 0,0 0 2459 0 0</inkml:trace>
  <inkml:trace contextRef="#ctx0" brushRef="#br0" timeOffset="505.52">0 138 6825 0 0,'0'0'1367'0'0,"0"0"-341"0"0,0 0 61 0 0,0 0 420 0 0,0 0 324 0 0,0 0 21 0 0,0 0-345 0 0,0 0-436 0 0,0 0-283 0 0,0 0-186 0 0,0 0-121 0 0,0 0-42 0 0,0 0-35 0 0,26-15-41 0 0,77-45-10 0 0,-11 10 893 0 0,-87 47-1229 0 0,1 1 0 0 0,0 0 0 0 0,0 1 1 0 0,0 0-1 0 0,0-1 0 0 0,0 2 0 0 0,1-1 0 0 0,-1 1 0 0 0,0 0 1 0 0,0 0-1 0 0,0 1 0 0 0,0 0 0 0 0,0 0 0 0 0,1 0 0 0 0,-2 1 1 0 0,1 0-1 0 0,0 0 0 0 0,0 0 0 0 0,-1 1 0 0 0,1 0 1 0 0,-1 0-1 0 0,0 0 0 0 0,0 1 0 0 0,0 0 0 0 0,0 0 0 0 0,1 1-17 0 0,56 28 129 0 0,-41-26 53 0 0,0 0 1 0 0,1-2-1 0 0,0 0 1 0 0,1-2-1 0 0,-1-1 1 0 0,0 0 0 0 0,1-2-1 0 0,-1 0 1 0 0,5-2-183 0 0,38-17 497 0 0,-42 9-2698 0 0,0 3-4228 0 0,-16 7-251 0 0,-2 0-3474 0 0</inkml:trace>
  <inkml:trace contextRef="#ctx0" brushRef="#br0" timeOffset="1058.546">1203 116 864 0 0,'0'0'1737'0'0,"0"0"-170"0"0,0 0 96 0 0,0 0 272 0 0,0 0 180 0 0,0 0-111 0 0,0 0-399 0 0,0 0-420 0 0,0 0-282 0 0,0 0-116 0 0,0 0 0 0 0,0 0 50 0 0,0 0-2 0 0,6 0-92 0 0,372 3 4046 0 0,-324-20-6874 0 0,-46 13-216 0 0,-5 3 826 0 0,1-2-8295 0 0,-3 3 1045 0 0</inkml:trace>
  <inkml:trace contextRef="#ctx0" brushRef="#br0" timeOffset="3751.18">1094 591 2312 0 0,'0'0'1652'0'0,"0"0"-117"0"0,0 0 161 0 0,0 0 319 0 0,0 0 120 0 0,0 0-208 0 0,0 0-356 0 0,0 0-293 0 0,0 0-209 0 0,0 0-139 0 0,0 0-129 0 0,31-4-139 0 0,97-11-93 0 0,-28 1 834 0 0,12-5-44 0 0,-80 12-1239 0 0,-25 3 447 0 0,-5 1-3803 0 0,-2 2-7308 0 0,0 1 723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5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523 490 0 0 0,'0'0'988'0'0,"0"0"601"0"0,0 0 487 0 0,0 0 367 0 0,0 0 128 0 0,0 0-175 0 0,0 0-415 0 0,0 0-463 0 0,0 0-422 0 0,0 0-304 0 0,0 0-214 0 0,0 0-182 0 0,-11-6-128 0 0,-33-14-92 0 0,43 20-168 0 0,0 0 0 0 0,0 0-1 0 0,1 0 1 0 0,-1 0 0 0 0,0 1 0 0 0,0-1-1 0 0,0 0 1 0 0,1 1 0 0 0,-1-1 0 0 0,0 0-1 0 0,1 1 1 0 0,-1-1 0 0 0,0 1 0 0 0,1-1-1 0 0,-1 1 1 0 0,1 0 0 0 0,-1-1 0 0 0,1 1-1 0 0,-1 0 1 0 0,1-1 0 0 0,-1 1 0 0 0,1 0 0 0 0,0-1-1 0 0,-1 1 1 0 0,1 0 0 0 0,0 0 0 0 0,0-1-1 0 0,-1 1 1 0 0,1 0 0 0 0,0 0 0 0 0,0 0-1 0 0,0-1 1 0 0,0 1 0 0 0,0 0 0 0 0,0 0-1 0 0,0 0 1 0 0,0-1 0 0 0,1 1 0 0 0,-1 0-1 0 0,0 0 1 0 0,0-1 0 0 0,1 1 0 0 0,-1 0-1 0 0,0 0-7 0 0,1 2 42 0 0,4 265 1461 0 0,-4-224-1489 0 0,-2-1 1 0 0,-1 0-1 0 0,-3 0 0 0 0,-1 0 1 0 0,-3 0-1 0 0,-10 33-14 0 0,13-61-834 0 0,0-1 0 0 0,-1 1 0 0 0,0-1 0 0 0,-1-1 0 0 0,-1 0 0 0 0,0 0 0 0 0,-11 12 834 0 0,5-12-4079 0 0,-2-8-3998 0 0,15-5 5231 0 0</inkml:trace>
  <inkml:trace contextRef="#ctx0" brushRef="#br0" timeOffset="302.899">0 494 592 0 0,'0'0'1248'0'0,"0"0"-327"0"0,0 0-59 0 0,0 0 307 0 0,0 0 492 0 0,0 0 320 0 0,0 0-59 0 0,0 0-309 0 0,0 0-398 0 0,0 0-304 0 0,0 0-172 0 0,0 0-55 0 0,0 0 35 0 0,29-4 18 0 0,92-11 6 0 0,443-44 2288 0 0,-449 52-5391 0 0,-114 8 1911 0 0,0 1 0 0 0,0-1 0 0 0,0 1 0 0 0,0-1 0 0 0,0 1 1 0 0,-1 0-1 0 0,1-1 0 0 0,0 1 0 0 0,-1 0 0 0 0,0-1 0 0 0,1 1 0 0 0,-1 0 0 0 0,0-1 0 0 0,0 1 0 0 0,0 0 1 0 0,0 0-1 0 0,0-1 0 0 0,0 1 0 0 0,-1 0 0 0 0,1 0 0 0 0,-1-1 0 0 0,1 1 0 0 0,-1 0 0 0 0,1-1 1 0 0,-1 1-1 0 0,0-1 0 0 0,0 1 0 0 0,0-1 0 0 0,0 1 0 0 0,-1 0 449 0 0,-5 6-4921 0 0</inkml:trace>
  <inkml:trace contextRef="#ctx0" brushRef="#br0" timeOffset="550.935">21 1322 1128 0 0,'0'0'970'0'0,"0"0"249"0"0,0 0 469 0 0,0 0 515 0 0,0 0 322 0 0,0 0-93 0 0,0 0-382 0 0,0 0-466 0 0,0 0-365 0 0,0 0-261 0 0,0 0-207 0 0,35 1-142 0 0,111-1-122 0 0,-52-16 144 0 0,6-11-228 0 0,-12 4-1982 0 0,-29 11-3064 0 0,-38 8-557 0 0,-8 0-4235 0 0</inkml:trace>
  <inkml:trace contextRef="#ctx0" brushRef="#br0" timeOffset="796.612">1028 1086 1440 0 0,'0'0'2066'0'0,"0"0"-583"0"0,0 0-195 0 0,0 0 3 0 0,0 0 112 0 0,0 0-33 0 0,0 0-193 0 0,-32 16-223 0 0,-96 48-242 0 0,80-29 11 0 0,45-28-600 0 0,0-3-97 0 0,1-1 1 0 0,0 0-1 0 0,1 0 1 0 0,-1 1-1 0 0,1-1 1 0 0,0 1-1 0 0,-1 0 1 0 0,1-1 0 0 0,1 1-1 0 0,-1 0 1 0 0,1 0-1 0 0,-1-1 1 0 0,1 1-1 0 0,0 0 1 0 0,0 0-1 0 0,1-1 1 0 0,-1 1 0 0 0,1 0-1 0 0,0 0 1 0 0,0-1-1 0 0,0 1 1 0 0,0-1-1 0 0,1 1 1 0 0,-1-1-1 0 0,1 1 1 0 0,0-1-1 0 0,0 0 1 0 0,0 0 0 0 0,1 0-1 0 0,-1 0 1 0 0,1 0-1 0 0,0 0 1 0 0,-1-1-1 0 0,1 1 1 0 0,0-1-1 0 0,0 0 1 0 0,1 0-1 0 0,-1 0 1 0 0,0 0 0 0 0,1-1-1 0 0,-1 1 1 0 0,1-1-1 0 0,2 0-26 0 0,138 11-1780 0 0,-95-19-1871 0 0,-19-5-2530 0 0,-21 5 2622 0 0</inkml:trace>
  <inkml:trace contextRef="#ctx0" brushRef="#br0" timeOffset="1201.738">1175 1318 0 0 0,'0'0'1306'0'0,"0"0"217"0"0,0 0 53 0 0,0 0 216 0 0,0 0 265 0 0,0 0 58 0 0,0 0-232 0 0,0 0-419 0 0,0 0-372 0 0,0 0-262 0 0,0 0-174 0 0,0 0-93 0 0,0 0-63 0 0,18-16-52 0 0,89-78 228 0 0,11 18 139 0 0,-117 75-821 0 0,0 1 0 0 0,1 0 0 0 0,-1 0 0 0 0,0 0 0 0 0,1-1 0 0 0,-1 1 0 0 0,0 0-1 0 0,1 1 1 0 0,-1-1 0 0 0,0 0 0 0 0,1 0 0 0 0,-1 1 0 0 0,0-1 0 0 0,1 0 0 0 0,-1 1 0 0 0,0-1 0 0 0,0 1 0 0 0,0 0-1 0 0,1-1 1 0 0,-1 1 0 0 0,0 0 0 0 0,0 0 0 0 0,0 0 0 0 0,0 0 0 0 0,0 0 0 0 0,0 0 0 0 0,-1 0 0 0 0,1 0 0 0 0,0 0-1 0 0,0 0 1 0 0,-1 0 0 0 0,1 0 0 0 0,-1 1 0 0 0,1-1 0 0 0,-1 0 0 0 0,1 0 0 0 0,-1 1 0 0 0,0-1 0 0 0,0 0 0 0 0,1 1 0 0 0,-1-1-1 0 0,0 0 1 0 0,0 1 0 0 0,-1-1 0 0 0,1 0 0 0 0,0 1 0 0 0,0-1 0 0 0,-1 0 0 0 0,1 1 0 0 0,0-1 0 0 0,-1 0 0 0 0,1 0-1 0 0,-1 0 7 0 0,5 32 180 0 0,-3-31-169 0 0,-1-1 0 0 0,0 0 0 0 0,1 1 0 0 0,-1-1-1 0 0,0 0 1 0 0,1 0 0 0 0,0 0 0 0 0,-1 1 0 0 0,1-1 0 0 0,0 0-1 0 0,0 0 1 0 0,-1 0 0 0 0,1 0 0 0 0,0 0 0 0 0,0 0-1 0 0,0 0 1 0 0,0-1 0 0 0,0 1 0 0 0,0 0 0 0 0,0 0 0 0 0,1-1-1 0 0,-1 1 1 0 0,0-1 0 0 0,0 1 0 0 0,1-1 0 0 0,-1 1-1 0 0,0-1 1 0 0,0 0 0 0 0,1 0 0 0 0,-1 0 0 0 0,0 0-1 0 0,1 0 1 0 0,-1 0 0 0 0,0 0 0 0 0,1 0 0 0 0,-1 0 0 0 0,1 0-11 0 0,10-1 147 0 0,0-1 1 0 0,0 0 0 0 0,0-1 0 0 0,0 0 0 0 0,-1-1-1 0 0,1 0 1 0 0,-1-1 0 0 0,0 0 0 0 0,1-1-148 0 0,68-25 310 0 0,-78 31-315 0 0,-1 1 0 0 0,1-1 0 0 0,-1 0 0 0 0,1 1 0 0 0,-1-1 0 0 0,1 1 0 0 0,-1 0 0 0 0,1 0 0 0 0,-1-1 0 0 0,0 1 0 0 0,1 0 0 0 0,-1 0 0 0 0,0 0 0 0 0,0 0 0 0 0,1 1 0 0 0,-1-1 1 0 0,0 0-1 0 0,0 0 0 0 0,-1 1 0 0 0,1-1 0 0 0,0 0 0 0 0,0 1 0 0 0,-1-1 0 0 0,1 1 0 0 0,0-1 0 0 0,-1 1 0 0 0,0-1 0 0 0,1 1 0 0 0,-1 0 0 0 0,0-1 0 0 0,0 1 0 0 0,0-1 0 0 0,0 1 0 0 0,0 0 0 0 0,0 1 5 0 0,14 34-4075 0 0,-2-27-4157 0 0,-6-9-481 0 0</inkml:trace>
  <inkml:trace contextRef="#ctx0" brushRef="#br0" timeOffset="3397.702">2664 608 0 0 0,'0'0'769'0'0,"0"0"244"0"0,0 0 170 0 0,0 0 326 0 0,0 0 372 0 0,0 0 118 0 0,0 0-141 0 0,0 0-358 0 0,0 0-465 0 0,0 0-415 0 0,0 0-273 0 0,0 0-151 0 0,0 0-31 0 0,0 44 1965 0 0,-3-11-1923 0 0,-1 0 0 0 0,-2 0 0 0 0,-1-1 0 0 0,-2 1 1 0 0,-1-2-1 0 0,-1 1 0 0 0,-2-2 0 0 0,-1 1 0 0 0,-2-2 0 0 0,0 0 1 0 0,-2-1-1 0 0,-9 10-207 0 0,8-11-67 0 0,-1 0 0 0 0,-1-1 0 0 0,-1-1 0 0 0,-2-1 0 0 0,0-1 0 0 0,-1-1 0 0 0,-1-2 0 0 0,-1 0 0 0 0,-1-2 0 0 0,-17 8 67 0 0,40-23-9 0 0,-1 1-1 0 0,0-2 1 0 0,0 1 0 0 0,0-1-1 0 0,0 0 1 0 0,0 0-1 0 0,0 0 1 0 0,-1-1 0 0 0,1 0-1 0 0,-1 0 1 0 0,1-1 0 0 0,-1 0-1 0 0,1 0 1 0 0,-1 0-1 0 0,1-1 1 0 0,0 0 0 0 0,-1 0-1 0 0,1-1 1 0 0,0 1-1 0 0,0-1 1 0 0,-1-1 0 0 0,2 1-1 0 0,-1-1 1 0 0,0 0-1 0 0,-1-2 10 0 0,0-4 7 0 0,1-1-1 0 0,0 0 0 0 0,0-1 0 0 0,1 1 0 0 0,0-1 0 0 0,1 0 0 0 0,1-1 0 0 0,0 1 0 0 0,0-1 0 0 0,1 1 0 0 0,0-1 0 0 0,1 0 0 0 0,0 1 0 0 0,1-1 0 0 0,1 0 0 0 0,0 0 0 0 0,1-6-6 0 0,-2 12 0 0 0,1-5 39 0 0,0-1 0 0 0,1 1 0 0 0,0 0-1 0 0,1-1 1 0 0,0 1 0 0 0,0 0 0 0 0,2 1-1 0 0,-1-1 1 0 0,1 1 0 0 0,3-5-39 0 0,-3 7 38 0 0,-1 1-1 0 0,1 0 1 0 0,1-1-1 0 0,-1 2 1 0 0,1-1-1 0 0,0 1 1 0 0,1 0-1 0 0,0 0 1 0 0,0 0-1 0 0,0 1 1 0 0,0 0 0 0 0,1 1-1 0 0,0 0 1 0 0,0 0-1 0 0,0 0 1 0 0,0 1-1 0 0,1 0 1 0 0,-1 1-1 0 0,1 0 1 0 0,0 0-1 0 0,0 1-37 0 0,10 3 100 0 0,1 0-1 0 0,-1 2 0 0 0,0 0 0 0 0,-1 1 0 0 0,1 1 0 0 0,-1 0 0 0 0,0 2 0 0 0,0 0 0 0 0,-1 1 0 0 0,0 0 0 0 0,-1 2 1 0 0,0 0-1 0 0,3 4-99 0 0,32 17 260 0 0,250 152 1333 0 0,-269-169-1525 0 0,-32-15-142 0 0,0 0-37 0 0,0 0-66 0 0,0 0-133 0 0,-18-43-10885 0 0,14 39 8530 0 0,-1-4-5078 0 0</inkml:trace>
  <inkml:trace contextRef="#ctx0" brushRef="#br0" timeOffset="3967.388">2165 405 0 0 0,'0'0'492'0'0,"0"0"764"0"0,0 0 407 0 0,0 0 291 0 0,0 0 227 0 0,0 0-1 0 0,0 0-213 0 0,0 0-264 0 0,0 0-365 0 0,0 0-285 0 0,0 0-199 0 0,0 0-149 0 0,-3 1-75 0 0,99-7 3516 0 0,5 1-3312 0 0,228 11 479 0 0,-246 5-1082 0 0,-87-20 2887 0 0,-25-29-2599 0 0,1 1-441 0 0,-20-28-56 0 0,-66-113-1607 0 0,98 149 440 0 0,-1 0-3129 0 0,10 10-6279 0 0,5 11-127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45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0 0 0,'0'0'1436'0'0,"0"0"-206"0"0,0 0 12 0 0,0 0 304 0 0,0 0 347 0 0,0 0 65 0 0,0 0-217 0 0,0 0-344 0 0,0 0-346 0 0,0 0-198 0 0,0 0-98 0 0,2 14 3011 0 0,62 4 615 0 0,238-11-1824 0 0,13-54-1697 0 0,-300 42-524 0 0,-24 3 463 0 0,1 3-733 0 0,0-1 1 0 0,0 0 0 0 0,0 0 0 0 0,0-1 0 0 0,1 0 0 0 0,-1 0-1 0 0,0-1 1 0 0,0 0 0 0 0,1 0 0 0 0,0-1 0 0 0,-1 0-1 0 0,1 0 1 0 0,0 0 0 0 0,0-1 0 0 0,1-1 0 0 0,-1 1-1 0 0,1-1 1 0 0,0 0 0 0 0,0 0 0 0 0,-5-6-67 0 0,-83-111 465 0 0,37 34-3717 0 0,46 73 420 0 0,4 5-2998 0 0,2 2-6473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59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1 218 568 0 0,'0'0'1500'0'0,"0"0"-287"0"0,0 0-100 0 0,0 0 165 0 0,0 0 232 0 0,0 0 62 0 0,0 0-162 0 0,0 0-256 0 0,0 0-211 0 0,0 0-127 0 0,0 0-37 0 0,11-2 19 0 0,90-1 1629 0 0,238 7 2953 0 0,-75-40-4123 0 0,-227 26-1115 0 0,-3 1-245 0 0,-36 14-3258 0 0,-70 38-5152 0 0,21-21-2598 0 0,41-18 10339 0 0</inkml:trace>
  <inkml:trace contextRef="#ctx0" brushRef="#br0" timeOffset="287.338">216 431 0 0 0,'0'0'1316'0'0,"0"0"923"0"0,0 0 274 0 0,0 0-29 0 0,0 0-250 0 0,0 0-333 0 0,0 0-348 0 0,0 0-315 0 0,0 0-306 0 0,0 0-244 0 0,0 0-154 0 0,0 0-71 0 0,-5 6 6 0 0,-1-1-343 0 0,6-5-100 0 0,1 0 0 0 0,0 0 0 0 0,-1 0 0 0 0,1 0 0 0 0,-1 0 0 0 0,1 1 0 0 0,-1-1 0 0 0,1 0 0 0 0,-1 0 0 0 0,1 0 0 0 0,-1 1 0 0 0,1-1 0 0 0,-1 0 0 0 0,1 1 0 0 0,-1-1 0 0 0,1 0 0 0 0,-1 1 0 0 0,1-1 0 0 0,-1 1 0 0 0,0-1 0 0 0,1 1 0 0 0,-1-1 0 0 0,0 1 0 0 0,1-1 0 0 0,-1 1 0 0 0,0-1 0 0 0,0 1 0 0 0,0-1 0 0 0,1 1 0 0 0,-1-1 0 0 0,0 1 0 0 0,0 0 0 0 0,0-1 0 0 0,0 1 0 0 0,0-1-1 0 0,0 1 1 0 0,0-1 0 0 0,0 1 0 0 0,0 0 0 0 0,0-1 0 0 0,-1 1 0 0 0,1-1 0 0 0,0 1 0 0 0,0-1 0 0 0,0 1 0 0 0,-1-1 0 0 0,1 1 0 0 0,0-1 0 0 0,0 1 0 0 0,-1-1 0 0 0,1 1 0 0 0,-1-1 0 0 0,1 1 0 0 0,0-1 0 0 0,-1 0 0 0 0,1 1 0 0 0,-1-1 0 0 0,1 0 0 0 0,-1 1 0 0 0,1-1 0 0 0,-1 0-26 0 0,222-6 3359 0 0,159-34-2616 0 0,-346 39-4422 0 0,-33 1 2036 0 0,-1-7-11744 0 0,0 7 7719 0 0</inkml:trace>
  <inkml:trace contextRef="#ctx0" brushRef="#br0" timeOffset="731.343">485 4 2761 0 0,'0'0'2113'0'0,"0"0"-54"0"0,0 0-105 0 0,0 0 43 0 0,0 0 48 0 0,0 0-180 0 0,0 0-362 0 0,0 0-410 0 0,0 0-422 0 0,0 0-285 0 0,0 0-157 0 0,0 0-109 0 0,-4-2 12 0 0,0 1-135 0 0,4 1 28 0 0,1 0-1 0 0,-1 1 0 0 0,0-1 0 0 0,0 1 0 0 0,0-1 0 0 0,0 0 1 0 0,0 1-1 0 0,0-1 0 0 0,0 0 0 0 0,0 1 0 0 0,0-1 0 0 0,0 0 1 0 0,0 1-1 0 0,-1-1 0 0 0,1 1 0 0 0,0-1 0 0 0,0 0 0 0 0,0 1 1 0 0,0-1-1 0 0,0 0 0 0 0,-1 0 0 0 0,1 1 0 0 0,0-1 0 0 0,0 0 1 0 0,-1 1-1 0 0,1-1 0 0 0,0 0 0 0 0,0 0 0 0 0,-1 1 1 0 0,1-1-1 0 0,0 0 0 0 0,-1 0 0 0 0,1 0 0 0 0,0 0 0 0 0,-1 1 1 0 0,1-1-1 0 0,0 0 0 0 0,-1 0 0 0 0,1 0 0 0 0,0 0-24 0 0,8 9 239 0 0,0-1-1 0 0,1 0 0 0 0,0 0 0 0 0,1-1 1 0 0,0 0-1 0 0,0-1 0 0 0,0 0 1 0 0,1-1-1 0 0,8 4-238 0 0,42 24 525 0 0,154 100 82 0 0,-210-130-604 0 0,-1 0 1 0 0,0 0-1 0 0,0 1 1 0 0,0-1-1 0 0,0 1 1 0 0,-1 0-1 0 0,1 1 0 0 0,-1-1 1 0 0,0 0-1 0 0,0 1 1 0 0,-1 0-1 0 0,1-1 1 0 0,-1 1-1 0 0,0 0 0 0 0,0 0 1 0 0,-1 0-1 0 0,0 1 1 0 0,0-1-1 0 0,0 0 1 0 0,0 0-1 0 0,-1 2-3 0 0,-2 3 14 0 0,-1 0-1 0 0,0-1 1 0 0,-1 0 0 0 0,0 0 0 0 0,-1 0-1 0 0,0 0 1 0 0,0 0 0 0 0,-1-1 0 0 0,0 0-1 0 0,0-1 1 0 0,-1 1 0 0 0,0-1 0 0 0,0 0-1 0 0,-1-1 1 0 0,0 1 0 0 0,0-2 0 0 0,-1 1-1 0 0,1-1 1 0 0,-3 1-14 0 0,-11 10 42 0 0,-55 40 138 0 0,17-13-23 0 0,2 1 0 0 0,3 3 1 0 0,-23 27-158 0 0,51-29-1154 0 0,26-34-2790 0 0,1 3-3612 0 0,0-10-3986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90 472 7810 0 0,'0'0'1729'0'0,"0"0"-556"0"0,0 0-292 0 0,0 0 182 0 0,0 0 385 0 0,0 0 203 0 0,0 0-114 0 0,0 0-318 0 0,0 0-369 0 0,0 0-229 0 0,-6 38-136 0 0,-21 122-69 0 0,2-28 241 0 0,-7 105-154 0 0,44-80-572 0 0,17-65-2441 0 0,-19-87-1019 0 0,5-13-8058 0 0,-13 1 7239 0 0</inkml:trace>
  <inkml:trace contextRef="#ctx0" brushRef="#br0" timeOffset="265.969">50 479 3769 0 0,'0'0'2422'0'0,"0"0"-1221"0"0,0 0-463 0 0,0 0 243 0 0,0 0 420 0 0,0 0 279 0 0,0 0-52 0 0,0 0-314 0 0,0 0-318 0 0,0 0-250 0 0,0 0-182 0 0,31-1-90 0 0,101-2-60 0 0,129-23 928 0 0,-184 23-2207 0 0,-45 3-4808 0 0,-32 1 1072 0 0,0 1 1756 0 0,0-1 2215 0 0,0 2-4426 0 0</inkml:trace>
  <inkml:trace contextRef="#ctx0" brushRef="#br0" timeOffset="512.06">96 869 3553 0 0,'0'0'1559'0'0,"0"0"-264"0"0,0 0-32 0 0,0 0 214 0 0,0 0 212 0 0,0 0 12 0 0,0 0-187 0 0,0 0-319 0 0,0 0-344 0 0,0 0-270 0 0,0 0-211 0 0,35 10-134 0 0,114 29-96 0 0,-62-31-83 0 0,-72-10-85 0 0,110-22-2069 0 0,-45 1-7134 0 0,-63 15 3106 0 0</inkml:trace>
  <inkml:trace contextRef="#ctx0" brushRef="#br0" timeOffset="748.034">972 479 9922 0 0,'0'0'2325'0'0,"0"0"-993"0"0,0 0-524 0 0,0 0 51 0 0,0 0 204 0 0,0 0 177 0 0,0 0-109 0 0,0 0-306 0 0,0 0-264 0 0,-11 36-201 0 0,-33 113-116 0 0,16 13 261 0 0,1 79-447 0 0,27-79-5577 0 0,1-149 3343 0 0,1-7-903 0 0,-2 1-4269 0 0,0-6 4237 0 0</inkml:trace>
  <inkml:trace contextRef="#ctx0" brushRef="#br0" timeOffset="1032.236">1338 619 2641 0 0,'0'0'4255'0'0,"0"0"-2759"0"0,0 0-901 0 0,0 0 116 0 0,0 0 267 0 0,0 0 219 0 0,-36 24 33 0 0,-114 76-186 0 0,-21 23 1139 0 0,123-71-775 0 0,47-51-1382 0 0,0 1 0 0 0,1-1 0 0 0,-1 0 0 0 0,0 1 0 0 0,1-1 1 0 0,-1 0-1 0 0,1 1 0 0 0,-1-1 0 0 0,1 1 0 0 0,0-1 0 0 0,0 1 1 0 0,-1-1-1 0 0,1 1 0 0 0,0-1 0 0 0,1 1 0 0 0,-1-1 0 0 0,0 1 1 0 0,0-1-1 0 0,1 1 0 0 0,-1-1 0 0 0,0 1 0 0 0,1-1 0 0 0,0 0 1 0 0,-1 1-1 0 0,1-1 0 0 0,0 0 0 0 0,-1 1 0 0 0,1-1 0 0 0,0 0 1 0 0,0 0-1 0 0,0 0 0 0 0,0 0 0 0 0,1 0 0 0 0,-1 0 0 0 0,0 0 1 0 0,0 0-1 0 0,0 0 0 0 0,1 0 0 0 0,-1-1 0 0 0,0 1 0 0 0,1 0 1 0 0,-1-1-1 0 0,1 1-26 0 0,151 38 1364 0 0,-53-19-1064 0 0,-96-19-293 0 0,10 2 26 0 0,0 1 0 0 0,-1 0-1 0 0,1 1 1 0 0,-1 1 0 0 0,1 0 0 0 0,-2 1 0 0 0,1 0 0 0 0,-1 1 0 0 0,5 4-33 0 0,24 35 50 0 0,-34-41-3181 0 0,-11-30-5170 0 0,1 13 3561 0 0,3 4 32 0 0</inkml:trace>
  <inkml:trace contextRef="#ctx0" brushRef="#br0" timeOffset="1436.09">810 203 5777 0 0,'0'0'2223'0'0,"0"0"-938"0"0,0 0-309 0 0,0 0 300 0 0,0 0 392 0 0,0 0 202 0 0,0 0-203 0 0,0 0-442 0 0,0 0-365 0 0,0 0-204 0 0,0 0-65 0 0,0 0 21 0 0,0 0 41 0 0,20-13-3 0 0,130-81 857 0 0,44-1 102 0 0,-191 96-1605 0 0,1 0 0 0 0,-1 0 0 0 0,0 0 0 0 0,0 1 0 0 0,0-1 1 0 0,0 1-1 0 0,-1 0 0 0 0,1-1 0 0 0,0 1 0 0 0,-1 1 0 0 0,1-1 0 0 0,-1 0 0 0 0,0 1 0 0 0,0-1 0 0 0,0 1 0 0 0,0-1 0 0 0,0 1 0 0 0,0 0 0 0 0,-1 0 0 0 0,1 0 0 0 0,-1 0 0 0 0,0 0 0 0 0,0 0 0 0 0,0 0 0 0 0,0 1 0 0 0,-1-1 0 0 0,1 0 0 0 0,-1 0 0 0 0,0 1 0 0 0,0-1 0 0 0,0 0 0 0 0,-1 1-4 0 0,4 9 42 0 0,52 179-51 0 0,-31-148-1615 0 0,-14-31-2486 0 0,1-1-4939 0 0,-9-8-1435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5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88 5337 0 0,'0'0'1934'0'0,"0"0"-195"0"0,0 0-112 0 0,0 0 123 0 0,0 0 167 0 0,0 0-91 0 0,0 0-327 0 0,0 0-445 0 0,0 0-416 0 0,0 0-264 0 0,0 0-130 0 0,0 4-16 0 0,-18 453 2367 0 0,1-244-2449 0 0,3-83 121 0 0,2-15-1423 0 0,9-45-6083 0 0,3-145-5351 0 0,0 59 10400 0 0</inkml:trace>
  <inkml:trace contextRef="#ctx0" brushRef="#br0" timeOffset="426.55">16 55 3361 0 0,'0'0'2454'0'0,"0"0"-890"0"0,0 0-388 0 0,0 0 38 0 0,0 0 223 0 0,0 0 138 0 0,0 0-116 0 0,0 0-305 0 0,0 0-290 0 0,33-9-204 0 0,108-28-130 0 0,-30 29 310 0 0,-85 10-616 0 0,1 2 1 0 0,-1 1-1 0 0,1 2 1 0 0,-2 0-1 0 0,1 2 0 0 0,-1 0 1 0 0,9 6-225 0 0,-30-13 25 0 0,-1 0 0 0 0,1 0 0 0 0,0 1 0 0 0,-1 0 0 0 0,1-1 0 0 0,-1 1 0 0 0,0 0 0 0 0,0 0 0 0 0,0 1 0 0 0,0-1 0 0 0,-1 1 0 0 0,0-1-1 0 0,1 1 1 0 0,-1 0 0 0 0,0 0 0 0 0,-1 0 0 0 0,1 0 0 0 0,-1 0 0 0 0,0 0 0 0 0,0 1 0 0 0,0-1 0 0 0,0 0 0 0 0,-1 1 0 0 0,1-1 0 0 0,-1 0 0 0 0,-1 1 0 0 0,1-1 0 0 0,0 0 0 0 0,-1 1 0 0 0,0-1 0 0 0,0 0 0 0 0,0 0 0 0 0,-1 1 0 0 0,1-1 0 0 0,-1 0 0 0 0,0 0 0 0 0,0-1 0 0 0,-1 1 0 0 0,1 0 0 0 0,-1-1 0 0 0,0 1-1 0 0,1-1 1 0 0,-2 1-25 0 0,-25 27 96 0 0,-1-1 0 0 0,-1-2 0 0 0,-1-1-1 0 0,-2-1 1 0 0,-27 15-96 0 0,-20 17 132 0 0,78-57-126 0 0,0 1-1 0 0,0 0 0 0 0,0 0 0 0 0,0 0 1 0 0,1 0-1 0 0,-1 1 0 0 0,0-1 1 0 0,1 1-1 0 0,0-1 0 0 0,-1 1 1 0 0,1 0-1 0 0,1 0 0 0 0,-1 0 0 0 0,0 0 1 0 0,1 0-1 0 0,-1 0 0 0 0,1 1 1 0 0,0-1-1 0 0,0 0 0 0 0,0 1 1 0 0,0-1-1 0 0,1 1 0 0 0,0-1 0 0 0,-1 1 1 0 0,1-1-1 0 0,0 1 0 0 0,1-1 1 0 0,-1 1-1 0 0,1-1 0 0 0,-1 1 0 0 0,1-1 1 0 0,0 0-1 0 0,0 1 0 0 0,1-1 1 0 0,-1 0-1 0 0,1 1-5 0 0,23 33 272 0 0,2-2 0 0 0,1 0 0 0 0,2-2 0 0 0,1-2 1 0 0,14 12-273 0 0,48 48 695 0 0,-48-24-261 0 0,-41-63-922 0 0,-3-12-6074 0 0,2-6-2982 0 0,0 10 2442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1088 0 0,'0'0'1383'0'0,"0"0"-303"0"0,0 0-69 0 0,0 0 216 0 0,0 0 307 0 0,0 0 128 0 0,0 0-163 0 0,0 0-305 0 0,0 0-292 0 0,0 0-172 0 0,0 0-2 0 0,0 0 95 0 0,0 0 94 0 0,7 2 45 0 0,25 2 39 0 0,-1-1 1 0 0,1-1 0 0 0,0-2-1 0 0,0-1 1 0 0,0-1 0 0 0,6-3-1002 0 0,11 1 254 0 0,154-10 240 0 0,-137 7-2473 0 0,-72 31-13117 0 0,1-19 8673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4665 0 0,'0'0'1202'0'0,"0"0"-377"0"0,0 0 1 0 0,0 0 403 0 0,0 0 368 0 0,0 0 106 0 0,0 0-214 0 0,0 0-325 0 0,0 0-286 0 0,0 0-246 0 0,32 0-196 0 0,104-1-137 0 0,-35-12 4 0 0,-85 10-487 0 0,118-21-320 0 0,-46 10-6511 0 0,-65 10-1034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9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6721 0 0,'0'0'1825'0'0,"0"0"-357"0"0,0 0-214 0 0,0 0 25 0 0,0 0 105 0 0,0 0-13 0 0,0 0-200 0 0,0 0-283 0 0,0 0-254 0 0,0 0-188 0 0,0 0-80 0 0,0 0-40 0 0,-4 32-36 0 0,-9 102-35 0 0,0-12 8 0 0,-4-1 0 0 0,-15 41-263 0 0,-5-1-2467 0 0,28-128-201 0 0,1-15-4195 0 0,5-17 403 0 0,3-1 4714 0 0</inkml:trace>
  <inkml:trace contextRef="#ctx0" brushRef="#br0" timeOffset="296.043">0 52 3617 0 0,'0'0'1292'0'0,"0"0"-420"0"0,0 0-258 0 0,0 0 190 0 0,0 0 397 0 0,0 0 260 0 0,0 0-17 0 0,0 0-213 0 0,0 0-243 0 0,0 0-186 0 0,0 0-126 0 0,33 0-69 0 0,103 0-55 0 0,283-22 2483 0 0,-75 15-3802 0 0,-356 23-5262 0 0,-14 5-2017 0 0,16-14 3692 0 0</inkml:trace>
  <inkml:trace contextRef="#ctx0" brushRef="#br0" timeOffset="749.193">24 715 0 0 0,'0'0'533'0'0,"0"0"758"0"0,0 0 204 0 0,0 0 90 0 0,0 0 138 0 0,0 0-18 0 0,0 0-262 0 0,0 0-280 0 0,0 0-154 0 0,0 0-43 0 0,0 0 59 0 0,0 0 15 0 0,0 0-121 0 0,14 4-156 0 0,113 14 794 0 0,-61-22-1152 0 0,-1-3 0 0 0,1-3 0 0 0,58-16-405 0 0,-18 3-443 0 0,-89 20 139 0 0,85-15-3425 0 0,-36 13-6562 0 0,-53 5 5626 0 0</inkml:trace>
  <inkml:trace contextRef="#ctx0" brushRef="#br0" timeOffset="1069.009">1147 594 4601 0 0,'0'0'1863'0'0,"0"0"-357"0"0,0 0-45 0 0,0 0 209 0 0,0 0 136 0 0,0 0-90 0 0,0 0-294 0 0,0 0-393 0 0,0 0-333 0 0,0 0-217 0 0,0 0-149 0 0,-31 4-64 0 0,-99 16-8 0 0,66 3 89 0 0,53-15-254 0 0,-64 75 277 0 0,73-80-401 0 0,0 1-1 0 0,1-1 1 0 0,-1 0 0 0 0,1 1-1 0 0,-1-1 1 0 0,1 1 0 0 0,0 0-1 0 0,0-1 1 0 0,1 1-1 0 0,-1 0 1 0 0,1-1 0 0 0,0 1-1 0 0,0 0 1 0 0,0 0 0 0 0,0-1-1 0 0,1 1 1 0 0,-1 0-1 0 0,1-1 1 0 0,0 1 0 0 0,0 0-1 0 0,1-1 1 0 0,-1 1 0 0 0,1-1-1 0 0,-1 0 1 0 0,1 1 0 0 0,0-1-1 0 0,0 0 1 0 0,2 2 31 0 0,68 26-3875 0 0,-20-28-4878 0 0,-37-3 2346 0 0</inkml:trace>
  <inkml:trace contextRef="#ctx0" brushRef="#br0" timeOffset="1553.054">1257 778 3257 0 0,'0'0'1347'0'0,"0"0"-82"0"0,0 0 293 0 0,0 0 308 0 0,0 0 51 0 0,0 0-246 0 0,0 0-366 0 0,0 0-329 0 0,0 0-212 0 0,0 0-137 0 0,0 0-106 0 0,0 0-69 0 0,34-25-72 0 0,103-78-61 0 0,-57 47 325 0 0,-21 26-540 0 0,-58 63-285 0 0,-17 23 326 0 0,17-55-138 0 0,1 0 0 0 0,-1 1 0 0 0,1-1 0 0 0,-1 0 0 0 0,1 1 0 0 0,0-1 0 0 0,0 0-1 0 0,-1 0 1 0 0,1-1 0 0 0,0 1 0 0 0,0 0 0 0 0,0 0 0 0 0,0-1 0 0 0,0 1 0 0 0,0-1-1 0 0,0 0 1 0 0,0 0 0 0 0,0 0 0 0 0,0 0 0 0 0,0 0 0 0 0,0 0 0 0 0,0 0 0 0 0,2-1-7 0 0,-3 1 5 0 0,204-44 869 0 0,-204 46-855 0 0,1-1 0 0 0,-1 1 1 0 0,1-1-1 0 0,-1 1 0 0 0,0 0 1 0 0,0 0-1 0 0,1 0 0 0 0,-1 0 0 0 0,0 0 1 0 0,-1 0-1 0 0,1 0 0 0 0,0 0 1 0 0,-1 0-1 0 0,1 0 0 0 0,-1 0 0 0 0,0 0 1 0 0,1 1-1 0 0,-1-1 0 0 0,0 0 0 0 0,0 0 1 0 0,-1 0-1 0 0,1 1 0 0 0,0-1 1 0 0,-1 1-20 0 0,1 1 50 0 0,-6 117 266 0 0,30-93-2029 0 0,-8-22-3076 0 0,-8-3-1289 0 0,-4-2-2146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2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632 0 0 0 0,'0'0'287'0'0,"0"0"884"0"0,0 0 337 0 0,0 0 146 0 0,0 0 165 0 0,0 0 17 0 0,0 0-190 0 0,0 0-265 0 0,0 0-323 0 0,0 0-249 0 0,0 0-123 0 0,0 0-69 0 0,0 0-22 0 0,-8 17-9 0 0,-50 117 971 0 0,49-104-1383 0 0,-2-1-1 0 0,0 0 0 0 0,-2-1 1 0 0,-2 0-1 0 0,0-1 1 0 0,-2-1-1 0 0,0 0 0 0 0,-2-1 1 0 0,-1-1-1 0 0,-1-1 0 0 0,-1-1 1 0 0,-14 11-174 0 0,22-22-24 0 0,0 0 1 0 0,0 0-1 0 0,-1-1 0 0 0,0-1 1 0 0,-1-1-1 0 0,0 0 1 0 0,0-1-1 0 0,-1-1 0 0 0,0 0 1 0 0,0-1-1 0 0,0-1 1 0 0,-1-1-1 0 0,-10 1 24 0 0,24-3 4 0 0,0-1-1 0 0,0 0 1 0 0,0 0 0 0 0,0 0-1 0 0,0 0 1 0 0,0 0 0 0 0,0-1-1 0 0,1 1 1 0 0,-1-1 0 0 0,0 0-1 0 0,0-1 1 0 0,1 1 0 0 0,-1 0-1 0 0,1-1 1 0 0,-1 0 0 0 0,1 0-1 0 0,-1 0 1 0 0,1 0 0 0 0,0-1-1 0 0,0 1 1 0 0,0-1 0 0 0,1 0-1 0 0,-1 0 1 0 0,1 0 0 0 0,-1 0-1 0 0,1 0 1 0 0,0 0-1 0 0,0-1 1 0 0,0 1 0 0 0,1-1-1 0 0,-1 1 1 0 0,1-1 0 0 0,0 0-1 0 0,0 1 1 0 0,-1-4-4 0 0,3-6 0 0 0,0 0 0 0 0,0 0-1 0 0,2 0 1 0 0,-1 0 0 0 0,2 0 0 0 0,-1 0-1 0 0,2 1 1 0 0,0-1 0 0 0,0 1 0 0 0,1 1 0 0 0,1-1-1 0 0,0 1 1 0 0,0 0 0 0 0,1 0 0 0 0,1 1-1 0 0,-1 0 1 0 0,2 1 0 0 0,-1 0 0 0 0,1 0-1 0 0,1 1 1 0 0,0 0 0 0 0,0 1 0 0 0,8-4 0 0 0,-14 7 20 0 0,0 1 1 0 0,0-1 0 0 0,1 1 0 0 0,-1 0-1 0 0,1 0 1 0 0,-1 1 0 0 0,1 0 0 0 0,0 0-1 0 0,0 0 1 0 0,0 1 0 0 0,0 0-1 0 0,1 0 1 0 0,-1 0 0 0 0,0 1 0 0 0,0 0-1 0 0,0 0 1 0 0,1 0 0 0 0,-1 1-1 0 0,0 0 1 0 0,0 0 0 0 0,0 1 0 0 0,0 0-1 0 0,0 0 1 0 0,0 0 0 0 0,-1 1 0 0 0,3 0-21 0 0,122 103 514 0 0,-95-86-371 0 0,1-1 1 0 0,2-3-1 0 0,-1 0 0 0 0,2-3 0 0 0,0-1 0 0 0,39 7-143 0 0,-52-18-619 0 0,-24-3-4955 0 0,-3 0-5507 0 0,-1-2 7336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3641 0 0,'0'0'1576'0'0,"0"0"-104"0"0,0 0 109 0 0,0 0 230 0 0,0 0 144 0 0,0 0-145 0 0,0 0-438 0 0,0 0-425 0 0,0 0-274 0 0,0 0-87 0 0,0 0 43 0 0,0 0 49 0 0,0 0-2 0 0,21-3-35 0 0,114-20 424 0 0,294-27 831 0 0,-383 49-1659 0 0,-45 1-101 0 0,-1 0 62 0 0,0 0 75 0 0,-23-4 869 0 0,-22-14-945 0 0,31 16-175 0 0,1-2 0 0 0,-1 0 0 0 0,1 0 0 0 0,0-1 0 0 0,1-1 0 0 0,-1 0 0 0 0,1-1 0 0 0,1 0 0 0 0,-1-1 0 0 0,1 0 0 0 0,0-1-1 0 0,1 0 1 0 0,0 0 0 0 0,1-1 0 0 0,-1-1 0 0 0,2 0 0 0 0,0 0 0 0 0,0 0 0 0 0,1-1 0 0 0,-5-11-22 0 0,15-70-3852 0 0,7 63-492 0 0,4 3-3453 0 0,-7 12-1841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8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290 144 952 0 0,'0'0'1356'0'0,"0"0"-159"0"0,0 0 92 0 0,0 0 384 0 0,0 0 396 0 0,0 0 177 0 0,0 0-103 0 0,0 0-302 0 0,0 0-393 0 0,0 0-364 0 0,0 0-303 0 0,-1-7-257 0 0,-1-17-156 0 0,1 35 271 0 0,33 204 371 0 0,55 316-600 0 0,-64-389-2311 0 0,-22-93-2611 0 0,-4-1-5627 0 0,1-41 5661 0 0</inkml:trace>
  <inkml:trace contextRef="#ctx0" brushRef="#br0" timeOffset="482.574">1 295 4537 0 0,'0'0'697'0'0,"0"0"-194"0"0,0 0-17 0 0,0 0 312 0 0,0 0 413 0 0,0 0 262 0 0,0 0-1 0 0,0 0-217 0 0,0 0-283 0 0,33-30-228 0 0,105-93-144 0 0,-46 64 172 0 0,-70 51-581 0 0,9-6 119 0 0,1 1 0 0 0,0 2 0 0 0,1 2-1 0 0,1 0 1 0 0,-1 3 0 0 0,1 0-1 0 0,0 3 1 0 0,22 0-310 0 0,-54 2 8 0 0,0 1 0 0 0,0 0-1 0 0,0 1 1 0 0,1-1 0 0 0,-1 0-1 0 0,0 1 1 0 0,0-1 0 0 0,0 1-1 0 0,0-1 1 0 0,-1 1 0 0 0,1 0-1 0 0,0 0 1 0 0,0 0 0 0 0,0 0-1 0 0,-1 0 1 0 0,1 0 0 0 0,0 1-1 0 0,-1-1 1 0 0,1 1 0 0 0,-1-1-1 0 0,0 1 1 0 0,1-1 0 0 0,-1 1-1 0 0,0 0 1 0 0,0-1 0 0 0,0 1-1 0 0,0 0 1 0 0,0 0 0 0 0,0 0-1 0 0,-1 0 1 0 0,1 0 0 0 0,-1 0 0 0 0,1 0-1 0 0,-1 0 1 0 0,0 0 0 0 0,0 0-1 0 0,0 0 1 0 0,0 0 0 0 0,0 1-8 0 0,-20 82 523 0 0,-162 212-95 0 0,179-292-429 0 0,0 1-1 0 0,0-1 1 0 0,0 1-1 0 0,1-1 1 0 0,0 1-1 0 0,0 0 1 0 0,1 0-1 0 0,0 0 1 0 0,0 0-1 0 0,0 0 1 0 0,0 0-1 0 0,1 0 1 0 0,0 0 0 0 0,1 0-1 0 0,-1 1 1 0 0,1-1-1 0 0,0 0 1 0 0,1 0-1 0 0,-1-1 1 0 0,1 1-1 0 0,1 0 1 0 0,-1 0-1 0 0,1-1 1 0 0,0 1-1 0 0,0-1 1 0 0,0 0-1 0 0,1 0 1 0 0,-1 0-1 0 0,3 1 2 0 0,11 8-9 0 0,0-1 0 0 0,1-1 0 0 0,0-1 0 0 0,1-1 0 0 0,0 0 0 0 0,0-2 0 0 0,1 0-1 0 0,8 2 10 0 0,116 60 19 0 0,-141-68-10 0 0,-1-1 0 0 0,0 1 1 0 0,0-1-1 0 0,0 1 0 0 0,0 0 1 0 0,0 0-1 0 0,0 0 0 0 0,0 0 1 0 0,-1 0-1 0 0,1 1 0 0 0,-1-1 0 0 0,0 0 1 0 0,0 1-1 0 0,1-1 0 0 0,-1 1 1 0 0,-1-1-1 0 0,1 1 0 0 0,0 0 1 0 0,-1-1-1 0 0,1 1 0 0 0,-1 0 0 0 0,0-1 1 0 0,0 1-1 0 0,0 0 0 0 0,0 0 1 0 0,0-1-1 0 0,-1 1 0 0 0,1 0 1 0 0,-1-1-1 0 0,0 1 0 0 0,0-1 0 0 0,0 1 1 0 0,0-1-1 0 0,0 1 0 0 0,0-1 1 0 0,-1 1-1 0 0,1-1 0 0 0,-1 0 1 0 0,0 0-1 0 0,0 0-9 0 0,-17 19-36 0 0,-1 0 1 0 0,-1-2-1 0 0,0-1 1 0 0,-2 0-1 0 0,0-2 1 0 0,-1-1-1 0 0,-15 7 36 0 0,21-10-99 0 0,-140 58-4062 0 0,154-70 3589 0 0,3 0-2691 0 0,0 0-3903 0 0,3 0 2961 0 0</inkml:trace>
  <inkml:trace contextRef="#ctx0" brushRef="#br0" timeOffset="1096.566">1127 888 360 0 0,'0'0'1900'0'0,"0"0"-591"0"0,0 0-92 0 0,0 0 298 0 0,0 0 356 0 0,0 0 139 0 0,0 0-187 0 0,0 0-377 0 0,0 0-366 0 0,0 0-242 0 0,0 0-117 0 0,0 0-23 0 0,17 12-5 0 0,51 36-15 0 0,-66-47-627 0 0,0 0 1 0 0,0 0-1 0 0,0 0 1 0 0,0 0-1 0 0,0-1 1 0 0,1 1-1 0 0,-1 0 1 0 0,0-1-1 0 0,0 0 1 0 0,1 0 0 0 0,-1 1-1 0 0,0-1 1 0 0,0-1-1 0 0,1 1 1 0 0,-1 0-1 0 0,0 0 1 0 0,0-1-1 0 0,1 0 1 0 0,-1 1-1 0 0,0-1 1 0 0,0 0-1 0 0,0 0 1 0 0,0 0 0 0 0,0 0-1 0 0,0 0 1 0 0,0 0-1 0 0,0-1 1 0 0,-1 1-1 0 0,1-1 1 0 0,1-1-52 0 0,5-3 190 0 0,152-135 1286 0 0,-76 61-1362 0 0,-32 40-258 0 0,-39 74-391 0 0,-7 5 481 0 0,-6-32 52 0 0,0 0 0 0 0,1 0 0 0 0,0 1 0 0 0,0-1 0 0 0,0 0 1 0 0,1 0-1 0 0,0-1 0 0 0,0 1 0 0 0,1 0 0 0 0,0-1 0 0 0,0 1 0 0 0,0-1 0 0 0,1 0 0 0 0,0 0 1 0 0,0 0-1 0 0,1-1 0 0 0,-1 1 0 0 0,1-1 0 0 0,0 0 0 0 0,1 0 0 0 0,-1-1 0 0 0,1 0 0 0 0,3 2 2 0 0,1-2 47 0 0,0-1-1 0 0,0-1 0 0 0,1 1 1 0 0,0-2-1 0 0,-1 1 0 0 0,1-2 1 0 0,0 1-1 0 0,-1-1 0 0 0,1-1 1 0 0,0 0-1 0 0,0 0 0 0 0,-1-1 1 0 0,1-1-1 0 0,-1 0 0 0 0,0 0 1 0 0,0-1-1 0 0,0 0 0 0 0,0-1 1 0 0,-1 0-1 0 0,0 0 0 0 0,1-1 1 0 0,-2 0-1 0 0,1-1 0 0 0,-1 0 1 0 0,0 0-1 0 0,-1-1 0 0 0,1 0-46 0 0,20-22 177 0 0,-1-1-1 0 0,-2-2 0 0 0,-1 0 0 0 0,-1-2 0 0 0,-2 0 0 0 0,-1-2 0 0 0,-3 0 1 0 0,0-1-1 0 0,-3 0 0 0 0,-1-1 0 0 0,7-38-176 0 0,-14 48 45 0 0,-1-1 0 0 0,-2-1 0 0 0,-1 1 0 0 0,-1 0 0 0 0,-1-1 0 0 0,-5-22-46 0 0,6 49 15 0 0,-1 0-1 0 0,-1 0 1 0 0,1 0-1 0 0,0 0 0 0 0,-1 0 1 0 0,0 0-1 0 0,0 0 0 0 0,0 0 1 0 0,0 1-1 0 0,-1-1 0 0 0,0 0 1 0 0,1 1-1 0 0,-1-1 0 0 0,-1 1 1 0 0,1 0-1 0 0,0 0 0 0 0,-1-1 1 0 0,1 2-1 0 0,-1-1 0 0 0,0 0 1 0 0,0 0-1 0 0,0 1 0 0 0,-1 0 1 0 0,1-1-1 0 0,0 1 0 0 0,-1 1 1 0 0,0-1-1 0 0,1 0 0 0 0,-1 1 1 0 0,0 0-1 0 0,0 0 0 0 0,1 0 1 0 0,-2 0-14 0 0,0 4-26 0 0,1 1 1 0 0,0 0 0 0 0,0 0 0 0 0,0 0-1 0 0,0 0 1 0 0,1 0 0 0 0,-1 1-1 0 0,1 0 1 0 0,1 0 0 0 0,-1 0 0 0 0,0 0-1 0 0,1 0 1 0 0,0 0 0 0 0,1 1 0 0 0,-1-1-1 0 0,1 0 1 0 0,0 1 0 0 0,0 0-1 0 0,0 0 26 0 0,-4 25-25 0 0,1 1-1 0 0,2 0 1 0 0,1 0 0 0 0,1 0-1 0 0,2 0 1 0 0,1 0-1 0 0,2-1 1 0 0,0 1-1 0 0,3-1 1 0 0,0 0-1 0 0,2-1 1 0 0,2 0-1 0 0,0 0 1 0 0,2-1-1 0 0,1-1 1 0 0,1-1-1 0 0,3 2 26 0 0,79 110-789 0 0,-66-91-2569 0 0,-58-48-2054 0 0,-24-27-5093 0 0,36 22 6876 0 0</inkml:trace>
  <inkml:trace contextRef="#ctx0" brushRef="#br0" timeOffset="1346.939">1812 310 7410 0 0,'0'0'1947'0'0,"0"0"-204"0"0,0 0-134 0 0,0 0-30 0 0,0 0-114 0 0,0 0-229 0 0,0 0-229 0 0,31-7-195 0 0,99-21-169 0 0,191-22 1344 0 0,-212 35-4030 0 0,3-2-4857 0 0,-84 12-3987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657 81 424 0 0,'0'0'1971'0'0,"0"0"-298"0"0,0 0-260 0 0,0 0 65 0 0,0 0 264 0 0,0 0 197 0 0,0 0 18 0 0,0 0-204 0 0,0 0-340 0 0,0 0-324 0 0,0 0-239 0 0,-9-7-139 0 0,-25-23-89 0 0,-15 4 2004 0 0,-86 20-623 0 0,109 10-1938 0 0,0 1 0 0 0,0 1 0 0 0,1 1 0 0 0,0 2 0 0 0,1 0 0 0 0,0 2 0 0 0,0 0 1 0 0,1 2-1 0 0,0 0 0 0 0,2 2 0 0 0,-21 17-65 0 0,33-26-4 0 0,-1 1 0 0 0,2 0 1 0 0,-1 0-1 0 0,1 1 0 0 0,0 0 0 0 0,1 0 1 0 0,-1 1-1 0 0,2 0 0 0 0,-1 1 1 0 0,2-1-1 0 0,-1 1 0 0 0,1 0 0 0 0,0 0 1 0 0,1 1-1 0 0,1 0 0 0 0,-1-1 0 0 0,2 1 1 0 0,-1 0-1 0 0,2 0 0 0 0,-1 1 0 0 0,2-1 1 0 0,-1 0-1 0 0,1 1 0 0 0,1-1 1 0 0,2 10 3 0 0,-2-16-2 0 0,0-1 0 0 0,1 1 1 0 0,0 0-1 0 0,0 0 1 0 0,0-1-1 0 0,1 1 1 0 0,-1-1-1 0 0,1 0 0 0 0,0 1 1 0 0,0-1-1 0 0,1-1 1 0 0,-1 1-1 0 0,1 0 1 0 0,0-1-1 0 0,0 0 0 0 0,0 0 1 0 0,0 0-1 0 0,1 0 1 0 0,-1-1-1 0 0,1 1 1 0 0,-1-1-1 0 0,1-1 0 0 0,0 1 1 0 0,0 0-1 0 0,0-1 1 0 0,0 0-1 0 0,0 0 1 0 0,0-1-1 0 0,2 0 2 0 0,7 2 46 0 0,1-2-1 0 0,-1 0 1 0 0,1-1 0 0 0,0 0-1 0 0,-1-2 1 0 0,0 1 0 0 0,1-2-1 0 0,-1 1 1 0 0,10-6-46 0 0,23-16 123 0 0,-2-1 1 0 0,0-3-1 0 0,-2-2 1 0 0,-1-1-1 0 0,-1-2 1 0 0,-2-2-1 0 0,-2-2 1 0 0,-1-1-1 0 0,17-27-123 0 0,-50 63 7 0 0,18-24 26 0 0,43-35-2 0 0,-62 62-41 0 0,0 1 0 0 0,0-1 0 0 0,-1 1 0 0 0,1-1 0 0 0,0 1 0 0 0,-1-1 0 0 0,1 1 0 0 0,0 0 0 0 0,-1 0 0 0 0,1 0 0 0 0,-1 0 0 0 0,1 0 0 0 0,-1 0 0 0 0,0 1 0 0 0,1-1 0 0 0,-1 0 0 0 0,0 1 1 0 0,0-1-1 0 0,0 0 0 0 0,0 1 0 0 0,0 0 0 0 0,0-1 0 0 0,0 1 0 0 0,-1 0 0 0 0,1-1 0 0 0,-1 1 0 0 0,1 0 0 0 0,-1-1 0 0 0,1 1 0 0 0,-1 0 0 0 0,0 0 0 0 0,0 0 0 0 0,0 1 10 0 0,1 2-8 0 0,15 54 8 0 0,-13-41-12 0 0,1 0 0 0 0,1-1 1 0 0,0 1-1 0 0,1-1 0 0 0,1-1 0 0 0,1 1 0 0 0,0-1 0 0 0,1-1 0 0 0,1 1 1 0 0,1-1-1 0 0,3 3 12 0 0,81 54-1325 0 0,-57-60-3949 0 0,2-8-6842 0 0,-31-4 5464 0 0</inkml:trace>
  <inkml:trace contextRef="#ctx0" brushRef="#br0" timeOffset="296.421">1375 18 8450 0 0,'0'0'1784'0'0,"0"0"-426"0"0,0 0-215 0 0,0 0 214 0 0,0 0 238 0 0,0 0-42 0 0,0 0-230 0 0,0 0-244 0 0,0 0-203 0 0,0 0-145 0 0,0 0-115 0 0,0 0-75 0 0,0 0-51 0 0,35 5-70 0 0,111 12-64 0 0,-14-13 283 0 0,-76-6-575 0 0,1-2 0 0 0,-1-3 0 0 0,48-13-64 0 0,-102 20-292 0 0,47-10-907 0 0,-39 9-2880 0 0,0 1-3588 0 0,-11 1 2502 0 0,-2 2-936 0 0</inkml:trace>
  <inkml:trace contextRef="#ctx0" brushRef="#br0" timeOffset="515.601">1520 357 8530 0 0,'0'0'1747'0'0,"0"0"-149"0"0,0 0 91 0 0,0 0 65 0 0,0 0-60 0 0,0 0-259 0 0,0 0-327 0 0,33 1-228 0 0,103 4-194 0 0,85-10 752 0 0,-158 2-1562 0 0,10-1-1779 0 0,-26 0-5840 0 0,-33 3-3262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3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216 262 872 0 0,'0'0'1653'0'0,"0"0"-153"0"0,0 0-12 0 0,0 0 270 0 0,0 0 268 0 0,0 0 1 0 0,0 0-278 0 0,0 0-479 0 0,0 0-426 0 0,0 0-217 0 0,0 0-91 0 0,0 0-38 0 0,0 0-28 0 0,-3 26-32 0 0,-8 85-42 0 0,7 221 948 0 0,16 33-1527 0 0,-8-293-1080 0 0,-4-43-4368 0 0,0-28 3022 0 0,0-1-780 0 0,0 0-251 0 0,0 0 859 0 0</inkml:trace>
  <inkml:trace contextRef="#ctx0" brushRef="#br0" timeOffset="554.724">1 399 1312 0 0,'0'0'1193'0'0,"0"0"-133"0"0,0 0 91 0 0,0 0 140 0 0,0 0 214 0 0,0 0 218 0 0,0 0-6 0 0,0 0-150 0 0,18-33-227 0 0,61-100-292 0 0,-26 71 224 0 0,-39 54-986 0 0,19-13 63 0 0,0 0 0 0 0,2 3 0 0 0,0 1 0 0 0,1 1 0 0 0,1 2 0 0 0,0 2 0 0 0,1 1 0 0 0,0 2 0 0 0,0 2-1 0 0,1 1 1 0 0,0 3 0 0 0,30 0-349 0 0,-54 3 28 0 0,-10-2-30 0 0,-1 1 0 0 0,0 0 0 0 0,0 1 0 0 0,1-1 0 0 0,-1 1 0 0 0,1 0 0 0 0,-1 0 0 0 0,0 0 0 0 0,1 1 0 0 0,-1 0 0 0 0,0-1 0 0 0,1 2 0 0 0,-1-1 0 0 0,0 0 0 0 0,0 1 0 0 0,0 0-1 0 0,0 0 1 0 0,0 0 0 0 0,-1 0 0 0 0,1 0 0 0 0,0 1 0 0 0,-1 0 0 0 0,0 0 0 0 0,0 0 0 0 0,0 0 0 0 0,0 0 0 0 0,0 1 0 0 0,0-1 0 0 0,-1 1 0 0 0,0-1 0 0 0,0 1 0 0 0,1 3 2 0 0,-4 6 3 0 0,0-1 0 0 0,-1 1 0 0 0,-1 0 0 0 0,0 0 0 0 0,-1-1 0 0 0,0 0 0 0 0,-1 0 0 0 0,0 0-1 0 0,-1 0 1 0 0,0-1 0 0 0,-1 0 0 0 0,0 0 0 0 0,-1-1 0 0 0,0 0 0 0 0,-1 0 0 0 0,0-1 0 0 0,0 0 0 0 0,-1 0 0 0 0,-1-1-3 0 0,3 1-11 0 0,-234 201-152 0 0,139-126 157 0 0,102-83 4 0 0,0-1 0 0 0,0 1 0 0 0,0 0 0 0 0,0 0 0 0 0,0 0 0 0 0,0 0 0 0 0,0 0 0 0 0,0 1 0 0 0,1-1 0 0 0,-1 0 0 0 0,0 0 0 0 0,1 0 0 0 0,-1 1 0 0 0,1-1 0 0 0,-1 0 0 0 0,1 1 0 0 0,0-1 0 0 0,-1 0 0 0 0,1 1 0 0 0,0-1 0 0 0,0 0 1 0 0,0 1-1 0 0,0-1 0 0 0,0 0 0 0 0,0 1 0 0 0,1-1 0 0 0,-1 1 0 0 0,0-1 0 0 0,1 0 0 0 0,-1 0 0 0 0,1 1 0 0 0,-1-1 0 0 0,1 0 0 0 0,0 0 0 0 0,-1 1 0 0 0,1-1 0 0 0,0 0 0 0 0,0 0 0 0 0,0 0 0 0 0,0 0 0 0 0,0 0 0 0 0,0 0 0 0 0,1 0 2 0 0,54 38 221 0 0,-48-34-169 0 0,251 145 1536 0 0,-193-119-992 0 0,-46-22-399 0 0,-1 0 0 0 0,0 0 0 0 0,-1 2 0 0 0,0 0 0 0 0,0 2 0 0 0,-1 0 1 0 0,0 1-198 0 0,-11 14-1530 0 0,-6-21-3325 0 0,0-6 1049 0 0,0-1-2226 0 0,0 0-1988 0 0</inkml:trace>
  <inkml:trace contextRef="#ctx0" brushRef="#br0" timeOffset="1518.253">1832 491 4553 0 0,'0'0'2304'0'0,"0"0"-300"0"0,0 0-235 0 0,0 0 25 0 0,0 0 68 0 0,0 0-163 0 0,0 0-367 0 0,0 0-406 0 0,0 0-340 0 0,0 0-220 0 0,0 0-78 0 0,0 0-23 0 0,0 0-29 0 0,-22 28 4 0 0,-69 91-17 0 0,79-104-162 0 0,-29 42 206 0 0,-3-2 1 0 0,-2-2-1 0 0,-37 31-267 0 0,68-68-83 0 0,-1-1 1 0 0,-1-2-1 0 0,0 1 1 0 0,-1-2-1 0 0,0 0 0 0 0,-1-1 1 0 0,0-1-1 0 0,-1-1 1 0 0,0-1-1 0 0,-1 0 0 0 0,1-2 1 0 0,-1 0-1 0 0,-1-2 1 0 0,1 0-1 0 0,-10 0 83 0 0,28-4-36 0 0,0 0 0 0 0,0-1 1 0 0,1 1-1 0 0,-1-1 0 0 0,0 0 0 0 0,1 0 1 0 0,-1 0-1 0 0,1 0 0 0 0,-1 0 0 0 0,1 0 1 0 0,-1-1-1 0 0,1 1 0 0 0,0-1 0 0 0,-1 0 1 0 0,1 0-1 0 0,0 0 0 0 0,0 0 0 0 0,1 0 1 0 0,-1 0-1 0 0,0 0 0 0 0,1-1 0 0 0,-1 1 1 0 0,1 0-1 0 0,0-1 0 0 0,-1 1 0 0 0,1-1 1 0 0,1 0-1 0 0,-1 1 0 0 0,0-1 0 0 0,1 0 1 0 0,-1 0-1 0 0,1 1 0 0 0,0-2 36 0 0,0-96-368 0 0,5 82 385 0 0,1-1 0 0 0,0 1 0 0 0,2 1 1 0 0,0-1-1 0 0,1 1 0 0 0,0 1 0 0 0,1 0 0 0 0,1 0 1 0 0,1 1-1 0 0,0 0 0 0 0,1 1 0 0 0,11-10-17 0 0,-19 20 54 0 0,-1 0 0 0 0,1-1 0 0 0,0 2 0 0 0,0-1 0 0 0,1 0 0 0 0,-1 1-1 0 0,1 0 1 0 0,0 1 0 0 0,-1-1 0 0 0,1 1 0 0 0,0 0 0 0 0,1 0 0 0 0,-1 1 0 0 0,0 0 0 0 0,0 0-1 0 0,1 1 1 0 0,-1-1 0 0 0,0 1 0 0 0,1 0 0 0 0,-1 1 0 0 0,0 0 0 0 0,0 0 0 0 0,1 0-1 0 0,-1 1 1 0 0,0 0 0 0 0,0 0 0 0 0,0 0 0 0 0,-1 1 0 0 0,1 0 0 0 0,0 0-54 0 0,258 200 1524 0 0,-227-184-1460 0 0,1-2 0 0 0,1-2 1 0 0,0-1-1 0 0,1-2 0 0 0,0-2 0 0 0,1-1 0 0 0,37 2-64 0 0,-23-4-2478 0 0,-25-4-5227 0 0,-17-2-3415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8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0 506 0 0 0,'0'0'1478'0'0,"0"0"21"0"0,0 0-148 0 0,0 0-186 0 0,0 0-123 0 0,0 0-69 0 0,11 8-34 0 0,34 22-13 0 0,-41-28-709 0 0,0 0 1 0 0,0-1-1 0 0,0 1 1 0 0,1-1-1 0 0,-1 1 1 0 0,0-1-1 0 0,0-1 1 0 0,1 1-1 0 0,-1 0 1 0 0,1-1-1 0 0,-1 0 1 0 0,1 0-1 0 0,-1-1 1 0 0,0 1-1 0 0,1-1 1 0 0,-1 0-1 0 0,0 0 1 0 0,1 0-1 0 0,-1-1 1 0 0,0 1-1 0 0,0-1 1 0 0,3-2-218 0 0,29-17 588 0 0,-1-2 0 0 0,0-1 0 0 0,-3-2 0 0 0,0-1 0 0 0,-1-1 0 0 0,5-10-588 0 0,18-14 211 0 0,6-4-65 0 0,-14 10-77 0 0,1 3 1 0 0,3 1 0 0 0,1 3-1 0 0,35-19-69 0 0,-84 56 0 0 0,-1 1-1 0 0,1-1 1 0 0,0 0-1 0 0,0 1 1 0 0,0-1-1 0 0,0 1 0 0 0,1 0 1 0 0,-1 0-1 0 0,0 0 1 0 0,0 0-1 0 0,1 0 1 0 0,-1 0-1 0 0,1 1 1 0 0,-1-1-1 0 0,1 1 1 0 0,-1-1-1 0 0,1 1 1 0 0,-1 0-1 0 0,1 0 0 0 0,-1 0 1 0 0,1 0-1 0 0,-1 1 1 0 0,1-1-1 0 0,-1 1 1 0 0,0-1-1 0 0,1 1 1 0 0,-1 0-1 0 0,1 0 1 0 0,-1 0-1 0 0,0 0 1 0 0,0 1-1 0 0,0-1 0 0 0,0 0 1 0 0,0 1-1 0 0,0 0 1 0 0,0-1-1 0 0,0 1 1 0 0,0 0-1 0 0,-1 0 1 0 0,1 0-1 0 0,-1 0 1 0 0,1 0 0 0 0,2 18 74 0 0,-1-1 0 0 0,-1 0 0 0 0,0 1 1 0 0,-1-1-1 0 0,-1 1 0 0 0,-1-1 1 0 0,-1 1-1 0 0,-1-1 0 0 0,0 0 1 0 0,-2 0-1 0 0,0 0 0 0 0,-1 0 1 0 0,0-1-1 0 0,-6 10-74 0 0,-2-2 77 0 0,0-1 0 0 0,-1 0 0 0 0,-2-1 0 0 0,0 0 1 0 0,-1-2-1 0 0,-2 0 0 0 0,0-1 0 0 0,-1-1 0 0 0,-2-1 0 0 0,1-1 1 0 0,-2-1-1 0 0,0-1 0 0 0,-2-1 0 0 0,-15 7-77 0 0,30-18-34 0 0,0 0 0 0 0,0-1 0 0 0,0-1 0 0 0,0 1 0 0 0,0-2 0 0 0,-1 1-1 0 0,1-2 1 0 0,-1 1 0 0 0,-6-2 34 0 0,17 1-102 0 0,-1-1-1 0 0,1 1 0 0 0,-1 0 0 0 0,1-1 1 0 0,-1 0-1 0 0,0 1 0 0 0,1-1 1 0 0,0 0-1 0 0,-1 1 0 0 0,1-1 0 0 0,-1 0 1 0 0,1 0-1 0 0,0 0 0 0 0,0 0 1 0 0,0-1-1 0 0,0 1 0 0 0,0 0 0 0 0,0 0 1 0 0,0-1-1 0 0,0 1 0 0 0,0-1 1 0 0,0 1-1 0 0,1 0 0 0 0,-1-1 0 0 0,0 1 1 0 0,1-1-1 0 0,-1 0 0 0 0,1 1 1 0 0,0-1-1 0 0,0 1 0 0 0,0-1 0 0 0,-1 0 1 0 0,1 1-1 0 0,1-1 0 0 0,-1 0 1 0 0,0 1-1 0 0,0-1 0 0 0,1 1 0 0 0,-1-1 1 0 0,1 1-1 0 0,-1-1 0 0 0,1 0 1 0 0,-1 1-1 0 0,1 0 0 0 0,0-1 0 0 0,0 1 1 0 0,0-1-1 0 0,0 1 0 0 0,0 0 1 0 0,0 0-1 0 0,0 0 0 0 0,0 0 0 0 0,1-1 103 0 0,60-45-9391 0 0,-46 36 4114 0 0</inkml:trace>
  <inkml:trace contextRef="#ctx0" brushRef="#br0" timeOffset="299.769">1506 50 9442 0 0,'0'0'2366'0'0,"0"0"-1037"0"0,0 0-486 0 0,0 0 34 0 0,0 0 149 0 0,-32 21 75 0 0,-100 68-98 0 0,44-4 394 0 0,82-79-1372 0 0,0 1 0 0 0,0-1 1 0 0,1 1-1 0 0,0 0 0 0 0,0 0 0 0 0,1 0 0 0 0,0 1 0 0 0,0 0 0 0 0,1 0 0 0 0,0 0 1 0 0,0 0-1 0 0,1 0 0 0 0,0 0 0 0 0,0 1 0 0 0,1-1 0 0 0,0 1 0 0 0,1-1 0 0 0,0 1 1 0 0,0 0-1 0 0,1-1 0 0 0,0 1 0 0 0,0-1 0 0 0,1 1 0 0 0,0-1 0 0 0,1 0 0 0 0,-1 0 0 0 0,2 0 1 0 0,-1 0-1 0 0,1 0 0 0 0,0-1 0 0 0,2 3-25 0 0,4-3 75 0 0,-1 0 1 0 0,1-1-1 0 0,0 0 1 0 0,1-1-1 0 0,-1 0 1 0 0,1 0-1 0 0,0-1 0 0 0,0-1 1 0 0,1 0-1 0 0,-1 0 1 0 0,1-1-1 0 0,-1 0 1 0 0,1-1-1 0 0,0-1 1 0 0,-1 0-1 0 0,1 0 0 0 0,0-1 1 0 0,0-1-1 0 0,-1 0 1 0 0,1-1-1 0 0,-1 0 1 0 0,0 0-1 0 0,0-1 1 0 0,0-1-1 0 0,-1 0 0 0 0,1 0 1 0 0,-1-1-1 0 0,0 0 1 0 0,0-1-1 0 0,4-4-75 0 0,-5 5 66 0 0,-1-1 0 0 0,1-1 0 0 0,-1 1-1 0 0,-1-1 1 0 0,1-1 0 0 0,-1 1 0 0 0,-1-1 0 0 0,0 0-1 0 0,0-1 1 0 0,-1 0 0 0 0,0 1 0 0 0,0-2 0 0 0,-1 1-1 0 0,-1 0 1 0 0,1-1 0 0 0,-2 0 0 0 0,0 0 0 0 0,0 0 0 0 0,-1 0-1 0 0,0 0 1 0 0,-1 0 0 0 0,0 0 0 0 0,-2-9-66 0 0,1 14-70 0 0,-1 0 0 0 0,0 0 0 0 0,-1 0 0 0 0,0 0 0 0 0,1 1 0 0 0,-2-1 0 0 0,1 1 0 0 0,-1 0 0 0 0,0 0 0 0 0,0 0 1 0 0,0 0-1 0 0,0 1 0 0 0,-1 0 0 0 0,0 0 0 0 0,0 0 0 0 0,0 0 0 0 0,-1 1 0 0 0,1 0 0 0 0,-1 0 0 0 0,1 0 0 0 0,-1 1 0 0 0,0 0 0 0 0,-5-1 70 0 0,-41-5-3559 0 0,1 15-3995 0 0,35-1-3328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9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93 3721 0 0,'0'0'1683'0'0,"0"0"-339"0"0,0 0-149 0 0,0 0 200 0 0,0 0 256 0 0,0 0 77 0 0,0 0-235 0 0,0 0-394 0 0,0 0-326 0 0,0 0-205 0 0,0 0-102 0 0,0 0-20 0 0,0 0-4 0 0,-8 21-3 0 0,-23 66-9 0 0,19 3 740 0 0,19 313-158 0 0,-14-371-1860 0 0,-6-17-6402 0 0,12-19 856 0 0,0-10 536 0 0,1 10 5153 0 0</inkml:trace>
  <inkml:trace contextRef="#ctx0" brushRef="#br0" timeOffset="302.397">12 45 320 0 0,'0'0'1439'0'0,"0"0"-223"0"0,0 0-119 0 0,0 0 149 0 0,0 0 267 0 0,0 0 120 0 0,0 0-80 0 0,0 0-192 0 0,0 0-219 0 0,0 0-170 0 0,0 0-145 0 0,0 0-153 0 0,0 0-122 0 0,22 0-103 0 0,147-4 589 0 0,109-36-1222 0 0,-284 65-6885 0 0,-13-3 168 0 0,11-14 4023 0 0</inkml:trace>
  <inkml:trace contextRef="#ctx0" brushRef="#br0" timeOffset="550.777">58 358 0 0 0,'0'0'992'0'0,"0"0"641"0"0,0 0 172 0 0,0 0 77 0 0,0 0 97 0 0,0 0-44 0 0,0 0-226 0 0,0 0-342 0 0,0 0-353 0 0,31 2-287 0 0,97 4-224 0 0,11-19 493 0 0,-85 3-1102 0 0,2 4-1443 0 0,-20 5-5108 0 0,-27 1-1573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94 344 0 0,'0'0'1487'0'0,"0"0"-531"0"0,0 0-277 0 0,0 0 109 0 0,0 0 304 0 0,0 0 345 0 0,0 0 162 0 0,0 0-107 0 0,0 0-312 0 0,0 0-383 0 0,0 0-324 0 0,-2-2-194 0 0,-5-5-93 0 0,5 5 4 0 0,2 2 43 0 0,0 0 51 0 0,0 0 22 0 0,0 0-37 0 0,9 22 1553 0 0,-3 124 1185 0 0,-39 217-1335 0 0,11-188-1506 0 0,9-41-194 0 0,10-117-1233 0 0,-2 12 3773 0 0,2-16-2945 0 0,0 0-3420 0 0,2-1-9569 0 0,1-15 9169 0 0</inkml:trace>
  <inkml:trace contextRef="#ctx0" brushRef="#br0" timeOffset="570.736">1 238 1432 0 0,'0'0'1275'0'0,"0"0"-10"0"0,0 0 84 0 0,0 0 253 0 0,0 0 254 0 0,0 0 50 0 0,0 0-199 0 0,0 0-323 0 0,0 0-305 0 0,0 0-256 0 0,0 0-175 0 0,35-33-93 0 0,111-99-58 0 0,-141 127-439 0 0,0 0 0 0 0,0 0 0 0 0,1 0-1 0 0,-1 1 1 0 0,1 0 0 0 0,0 0 0 0 0,0 0 0 0 0,0 1-1 0 0,1 0 1 0 0,-1 0 0 0 0,1 1 0 0 0,0 0-1 0 0,5-1-57 0 0,5 0 198 0 0,2-3 36 0 0,1 2 0 0 0,1 1 1 0 0,-1 1-1 0 0,0 0 1 0 0,1 1-1 0 0,-1 2 0 0 0,1 0 1 0 0,17 3-235 0 0,-33-2 15 0 0,0-1 1 0 0,0 1-1 0 0,-1-1 1 0 0,1 1-1 0 0,-1 1 1 0 0,1-1 0 0 0,-1 1-1 0 0,0-1 1 0 0,0 1-1 0 0,0 0 1 0 0,0 1-1 0 0,-1-1 1 0 0,0 1 0 0 0,1-1-1 0 0,-1 1 1 0 0,0 0-1 0 0,0 0 1 0 0,-1 1-1 0 0,0-1 1 0 0,1 0 0 0 0,-1 1-1 0 0,-1 0 1 0 0,1-1-1 0 0,-1 1 1 0 0,1 0-1 0 0,-2 0 1 0 0,1-1 0 0 0,0 2-16 0 0,0 4 21 0 0,0 0 1 0 0,-1 0-1 0 0,0 0 1 0 0,0 1-1 0 0,-1-1 1 0 0,-1 0-1 0 0,0 0 1 0 0,0 0 0 0 0,-1 0-1 0 0,0-1 1 0 0,0 1-1 0 0,-1-1 1 0 0,-2 3-22 0 0,-9 11-3 0 0,-2 0 1 0 0,0-1 0 0 0,-1-1-1 0 0,-1 0 1 0 0,-2-2 0 0 0,1 0-1 0 0,-17 10 3 0 0,-31 30 23 0 0,66-57-15 0 0,-1-1-1 0 0,1 1 1 0 0,-1 0-1 0 0,1 0 0 0 0,0 0 1 0 0,-1 0-1 0 0,1 1 0 0 0,0-1 1 0 0,1 0-1 0 0,-1 1 1 0 0,0 0-1 0 0,1-1 0 0 0,-1 1 1 0 0,1 0-1 0 0,0 0 0 0 0,0 0 1 0 0,0 0-1 0 0,0 0 1 0 0,1 0-1 0 0,-1 0 0 0 0,1 0 1 0 0,0 0-1 0 0,-1 0 0 0 0,1 0 1 0 0,1 0-1 0 0,-1 0 0 0 0,0 0 1 0 0,1 0-1 0 0,0 0 1 0 0,-1 0-1 0 0,1 0 0 0 0,1 0 1 0 0,-1 0-1 0 0,0-1 0 0 0,0 1 1 0 0,1 0-1 0 0,0-1 1 0 0,1 3-8 0 0,269 194 3926 0 0,-269-196-3894 0 0,0 0 0 0 0,0 0 1 0 0,0 0-1 0 0,-1 0 0 0 0,1 0 1 0 0,-1 1-1 0 0,0 0 0 0 0,0-1 1 0 0,0 1-1 0 0,0 0 0 0 0,-1 0 1 0 0,1 0-1 0 0,-1 0 0 0 0,0 0 1 0 0,0 0-1 0 0,-1 1-32 0 0,0-4-48 0 0,0-1-67 0 0,0 0-63 0 0,0 0-105 0 0,32-4-14127 0 0,-26 0 9248 0 0,-1-3-290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10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1123 0 0 0,'0'0'1202'0'0,"0"0"285"0"0,0 0 196 0 0,0 0 188 0 0,0 0 125 0 0,0 0-63 0 0,0 0-265 0 0,0 0-375 0 0,0 0-360 0 0,0 0-283 0 0,0 0-141 0 0,0 0-28 0 0,31-8 2521 0 0,154-16-332 0 0,39 1-1871 0 0,-212 22 694 0 0,2 1-5488 0 0,-21 1-11977 0 0,2-1 12269 0 0</inkml:trace>
  <inkml:trace contextRef="#ctx0" brushRef="#br0" timeOffset="249.435">82 1326 5745 0 0,'0'0'1325'0'0,"0"0"-437"0"0,0 0 71 0 0,0 0 369 0 0,0 0 244 0 0,0 0-13 0 0,0 0-253 0 0,0 0-293 0 0,0 0-254 0 0,0 0-184 0 0,0 0-143 0 0,36-3-125 0 0,113-8-80 0 0,0-7 145 0 0,-104 11-1978 0 0,6 2-3352 0 0,-32 4-876 0 0,-6-2-135 0 0</inkml:trace>
  <inkml:trace contextRef="#ctx0" brushRef="#br0" timeOffset="1730.74">1190 619 1136 0 0,'0'0'2370'0'0,"0"0"-746"0"0,0 0-506 0 0,0 0-162 0 0,0 0 94 0 0,0 0 221 0 0,0 0 137 0 0,0 0-52 0 0,0 0-158 0 0,0 0-242 0 0,0 0-222 0 0,0 0-130 0 0,-2 32-90 0 0,-4 105-72 0 0,4 348 1670 0 0,-12-423-2821 0 0,-4-67-10980 0 0,16 4 7832 0 0,-2-2 1263 0 0</inkml:trace>
  <inkml:trace contextRef="#ctx0" brushRef="#br0" timeOffset="2056.393">846 641 0 0 0,'0'0'1792'0'0,"0"0"-614"0"0,0 0-223 0 0,0 0 341 0 0,0 0 431 0 0,0 0 258 0 0,0 0-96 0 0,0 0-315 0 0,0 0-322 0 0,0 0-252 0 0,37-2-173 0 0,117-2-133 0 0,-4-4 919 0 0,114-22-447 0 0,-263 30-1237 0 0,-1-1-1 0 0,1 1 1 0 0,-1 0 0 0 0,1-1-1 0 0,-1 1 1 0 0,1 0 0 0 0,0-1-1 0 0,-1 1 1 0 0,1 0 0 0 0,-1 0-1 0 0,1 0 1 0 0,0-1 0 0 0,-1 1-1 0 0,1 0 1 0 0,0 0 0 0 0,-1 0 0 0 0,1 0-1 0 0,-1 0 1 0 0,1 0 0 0 0,0 0-1 0 0,-1 0 1 0 0,1 1 0 0 0,0-1-1 0 0,-1 0 1 0 0,1 0 0 0 0,-1 0-1 0 0,1 1 1 0 0,0-1 0 0 0,-1 0-1 0 0,1 1 1 0 0,-1-1 0 0 0,1 0-1 0 0,-1 1 1 0 0,1-1 0 0 0,-1 1-1 0 0,0-1 1 0 0,1 1 0 0 0,-1-1-1 0 0,1 1 1 0 0,-1-1 0 0 0,0 1-1 0 0,1-1 1 0 0,-1 1 0 0 0,0 0-1 0 0,0-1 1 0 0,0 1 0 0 0,1-1-1 0 0,-1 1 1 0 0,0 0 0 0 0,0-1-1 0 0,0 1 1 0 0,0 0 0 0 0,0-1 71 0 0,-18 32-8746 0 0,13-24 6390 0 0,0 3-1710 0 0</inkml:trace>
  <inkml:trace contextRef="#ctx0" brushRef="#br0" timeOffset="2303.841">807 1392 4017 0 0,'0'0'1252'0'0,"0"0"-272"0"0,0 0 265 0 0,0 0 494 0 0,0 0 346 0 0,0 0 17 0 0,0 0-329 0 0,0 0-461 0 0,0 0-389 0 0,0 0-254 0 0,33 1-158 0 0,107 2-90 0 0,-46-18 208 0 0,134-36-1688 0 0,-193 50-4553 0 0,-23 1-970 0 0,-9 0 177 0 0</inkml:trace>
  <inkml:trace contextRef="#ctx0" brushRef="#br0" timeOffset="2719.48">1698 1233 0 0 0,'0'0'972'0'0,"0"0"90"0"0,0 0 99 0 0,0 0 240 0 0,0 0 280 0 0,0 0 50 0 0,0 0-132 0 0,0 0-218 0 0,0 0-290 0 0,0 0-227 0 0,0 0-168 0 0,0 0-112 0 0,0 0-35 0 0,-19-1 0 0 0,-60-2-17 0 0,75 2-472 0 0,0 1 1 0 0,0 0-1 0 0,0 1 1 0 0,1-1-1 0 0,-1 1 0 0 0,0 0 1 0 0,0 0-1 0 0,1 0 1 0 0,-1 0-1 0 0,1 0 1 0 0,-1 1-1 0 0,1 0 1 0 0,-1 0-1 0 0,1 0 1 0 0,0 0-1 0 0,0 0 0 0 0,0 1 1 0 0,0-1-1 0 0,0 1 1 0 0,1 0-1 0 0,-2 1-60 0 0,-8 8 192 0 0,6-6-128 0 0,0 0 0 0 0,0 1-1 0 0,0 0 1 0 0,1 0 0 0 0,0 0-1 0 0,1 1 1 0 0,-1-1 0 0 0,2 1-1 0 0,-1 0 1 0 0,1 0 0 0 0,0 1 0 0 0,1-1-1 0 0,-1 1-63 0 0,3-6 17 0 0,-1 0 1 0 0,1-1-1 0 0,-1 1 0 0 0,1 0 0 0 0,0 0 0 0 0,0 0 1 0 0,0 0-1 0 0,1 0 0 0 0,-1 0 0 0 0,1 0 1 0 0,-1 0-1 0 0,1 0 0 0 0,0 0 0 0 0,0-1 0 0 0,0 1 1 0 0,1 0-1 0 0,-1-1 0 0 0,1 1 0 0 0,-1-1 0 0 0,1 1 1 0 0,0-1-1 0 0,0 0 0 0 0,0 0 0 0 0,0 0 0 0 0,0 0 1 0 0,0 0-1 0 0,1 0 0 0 0,-1 0 0 0 0,1-1 1 0 0,-1 1-1 0 0,1-1 0 0 0,0 0 0 0 0,0 0 0 0 0,-1 0 1 0 0,1 0-1 0 0,0 0 0 0 0,0-1 0 0 0,0 1 0 0 0,2-1-17 0 0,8 3-76 0 0,1 0-1 0 0,0-2 1 0 0,-1 0-1 0 0,1 0 1 0 0,0-1-1 0 0,0-1 1 0 0,0 0-1 0 0,0-1 1 0 0,-1 0-1 0 0,6-3 77 0 0,12-7-3826 0 0,0-5-3405 0 0,-23 13 240 0 0</inkml:trace>
  <inkml:trace contextRef="#ctx0" brushRef="#br0" timeOffset="3501.538">1838 1539 4401 0 0,'0'0'1954'0'0,"0"0"-467"0"0,0 0-155 0 0,0 0 223 0 0,0 0 203 0 0,0 0-30 0 0,0 0-270 0 0,0 0-346 0 0,0 0-332 0 0,0 0-230 0 0,0 0-118 0 0,0 0-58 0 0,7-15-18 0 0,22-46-9 0 0,32-10 522 0 0,-37 49-675 0 0,79-73 220 0 0,-101 128-859 0 0,-9 35 449 0 0,59-60 83 0 0,37-40 3 0 0,-82 27-101 0 0,1 1 1 0 0,-1 0-1 0 0,1 0 1 0 0,0 1-1 0 0,0 0 0 0 0,0 0 1 0 0,0 1-1 0 0,0 0 1 0 0,1 0-1 0 0,7 0 11 0 0,-15 2-5 0 0,0 0-1 0 0,0 0 1 0 0,1 1-1 0 0,-1-1 1 0 0,0 0-1 0 0,0 1 1 0 0,0-1 0 0 0,1 0-1 0 0,-1 1 1 0 0,0-1-1 0 0,0 1 1 0 0,0 0-1 0 0,0-1 1 0 0,0 1 0 0 0,0 0-1 0 0,0 0 1 0 0,0 0-1 0 0,0 0 1 0 0,0 0-1 0 0,-1 0 1 0 0,1 0-1 0 0,0 0 1 0 0,-1 0 0 0 0,1 0-1 0 0,0 0 1 0 0,-1 0-1 0 0,0 0 1 0 0,1 0-1 0 0,-1 1 1 0 0,1-1 0 0 0,-1 0-1 0 0,0 0 1 0 0,0 0-1 0 0,0 1 1 0 0,0-1-1 0 0,0 0 1 0 0,0 0-1 0 0,0 1 1 0 0,0 0 5 0 0,5 77-161 0 0,17-61-2451 0 0,-3-17-6692 0 0,-14-1 5604 0 0,-3 0-1042 0 0</inkml:trace>
  <inkml:trace contextRef="#ctx0" brushRef="#br0" timeOffset="8424.786">2946 401 0 0 0,'0'0'156'0'0,"0"0"560"0"0,0 0 444 0 0,0 0 342 0 0,0 0 126 0 0,0 0-102 0 0,0 0-194 0 0,0 0-203 0 0,0 0-128 0 0,0 0-39 0 0,-1-6-13 0 0,0 3-704 0 0,1-1-1 0 0,-1 1 0 0 0,0-1 0 0 0,0 1 1 0 0,0-1-1 0 0,-1 1 0 0 0,1 0 0 0 0,-1-1 1 0 0,0 1-1 0 0,0 0 0 0 0,0 0 0 0 0,0 0 1 0 0,-1 1-1 0 0,1-1 0 0 0,-1 0 0 0 0,0 1 1 0 0,1 0-1 0 0,-1 0 0 0 0,-2-1-244 0 0,-1-1 86 0 0,0 1 0 0 0,0 0 0 0 0,0 0 0 0 0,-1 0 0 0 0,1 1 0 0 0,-1 0 0 0 0,0 0 0 0 0,0 1 0 0 0,0 0 0 0 0,0 0 0 0 0,1 1 0 0 0,-1 0 0 0 0,0 0 0 0 0,0 0 0 0 0,0 1 0 0 0,0 0-1 0 0,0 0 1 0 0,0 1 0 0 0,1 0 0 0 0,-1 0 0 0 0,1 1 0 0 0,-1 0 0 0 0,1 0 0 0 0,0 0 0 0 0,0 1 0 0 0,0 0 0 0 0,0 0 0 0 0,1 0 0 0 0,0 1 0 0 0,0-1 0 0 0,-4 6-86 0 0,-1 2 5 0 0,0 0 0 0 0,1 0 0 0 0,0 1 0 0 0,1 0 0 0 0,0 1 1 0 0,1 0-1 0 0,1 0 0 0 0,0 1 0 0 0,1 0 0 0 0,1 0 0 0 0,0 0 0 0 0,1 0 1 0 0,1 0-1 0 0,0 1 0 0 0,1-1 0 0 0,0 1 0 0 0,2 0 0 0 0,0-1 0 0 0,0 1 0 0 0,3 8-5 0 0,-1-18 55 0 0,0 0 0 0 0,1-1 0 0 0,0 1-1 0 0,0-1 1 0 0,0 1 0 0 0,1-1 0 0 0,-1 0-1 0 0,1-1 1 0 0,1 1 0 0 0,-1-1-1 0 0,0 0 1 0 0,1-1 0 0 0,0 1 0 0 0,0-1-1 0 0,0 0 1 0 0,0 0 0 0 0,1-1 0 0 0,-1 0-1 0 0,1 0 1 0 0,-1 0 0 0 0,1-1-1 0 0,0 0 1 0 0,-1 0 0 0 0,1-1 0 0 0,0 0-1 0 0,0 0 1 0 0,-1-1 0 0 0,1 1-1 0 0,0-2 1 0 0,4 0-55 0 0,1-2 151 0 0,1-1-1 0 0,-1 0 0 0 0,0-1 1 0 0,0 0-1 0 0,-1-1 0 0 0,0 0 1 0 0,0-1-1 0 0,-1 0 0 0 0,0 0 1 0 0,0-1-1 0 0,-1-1 0 0 0,0 0 1 0 0,0-1-151 0 0,-8 9 16 0 0,12-9 73 0 0,-1-2 0 0 0,0 0 0 0 0,-1 0 0 0 0,0-1 0 0 0,-1-1 0 0 0,-1 1 0 0 0,0-2 0 0 0,-1 1 0 0 0,-1-1 0 0 0,-1 0 0 0 0,0-1 0 0 0,-1 1 0 0 0,0-4-89 0 0,-4 14 89 0 0,0 1-512 0 0,1 38-76 0 0,2-20 514 0 0,1-1 1 0 0,0 1-1 0 0,1-1 0 0 0,0 0 0 0 0,1 0 0 0 0,0-1 0 0 0,1 0 1 0 0,0 0-1 0 0,1-1 0 0 0,0 0 0 0 0,1 0 0 0 0,0-1 0 0 0,0-1 0 0 0,9 6-15 0 0,-1-2-243 0 0,77 41 215 0 0,-24-40-5206 0 0,-58-13-281 0 0,-7 0-706 0 0,-2 0-156 0 0</inkml:trace>
  <inkml:trace contextRef="#ctx0" brushRef="#br0" timeOffset="8686.364">2613 1042 9530 0 0,'0'0'1503'0'0,"0"0"-405"0"0,0 0 22 0 0,0 0 299 0 0,0 0 142 0 0,0 0-144 0 0,0 0-310 0 0,36-2-248 0 0,114-6-155 0 0,162-39 1332 0 0,-139 16-1700 0 0,-105 20-1044 0 0,67-7-615 0 0,-91 15-3447 0 0,1 2-4144 0 0,-36 1 1939 0 0</inkml:trace>
  <inkml:trace contextRef="#ctx0" brushRef="#br0" timeOffset="9074.566">2983 1230 10626 0 0,'0'0'1963'0'0,"0"0"-1056"0"0,0 0-623 0 0,0 0 118 0 0,0 0 315 0 0,0 0 207 0 0,0 0-49 0 0,0 0-225 0 0,0 0-260 0 0,0 0-165 0 0,0 33-109 0 0,2 104-75 0 0,-2-86-129 0 0,9 154-3257 0 0,-6-179 743 0 0,2 18-8807 0 0,-4-39 10733 0 0</inkml:trace>
  <inkml:trace contextRef="#ctx0" brushRef="#br0" timeOffset="9484.543">2941 1256 5521 0 0,'0'0'2581'0'0,"0"0"-1066"0"0,0 0-436 0 0,0 0 148 0 0,0 0 134 0 0,0 0-61 0 0,0 0-303 0 0,0 0-348 0 0,0 0-234 0 0,0 0-139 0 0,0 0-71 0 0,32-20-34 0 0,104-59-20 0 0,-132 77-140 0 0,0-1 1 0 0,1 0 0 0 0,-1 1-1 0 0,0 0 1 0 0,1 0 0 0 0,0 1-1 0 0,-1-1 1 0 0,1 1 0 0 0,0 0 0 0 0,0 0-1 0 0,0 0 1 0 0,0 1 0 0 0,0 0-1 0 0,-1 0 1 0 0,1 0 0 0 0,1 0-12 0 0,12 2 50 0 0,3-3 21 0 0,0 1-1 0 0,1 0 1 0 0,-1 2 0 0 0,0 1 0 0 0,0 0-1 0 0,0 2 1 0 0,-1 0 0 0 0,1 1-1 0 0,16 8-70 0 0,-35-13 3 0 0,0 0 0 0 0,1 1 0 0 0,-1-1-1 0 0,0 0 1 0 0,-1 1 0 0 0,1-1 0 0 0,0 1-1 0 0,0 0 1 0 0,-1 0 0 0 0,1 0 0 0 0,-1-1 0 0 0,1 1-1 0 0,-1 1 1 0 0,0-1 0 0 0,0 0 0 0 0,0 0-1 0 0,0 0 1 0 0,0 1 0 0 0,0-1 0 0 0,-1 0 0 0 0,1 1-1 0 0,-1-1 1 0 0,1 0 0 0 0,-1 1 0 0 0,0-1-1 0 0,0 1 1 0 0,0-1 0 0 0,-1 1 0 0 0,1-1 0 0 0,0 0-1 0 0,-1 1 1 0 0,0-1 0 0 0,1 0 0 0 0,-1 1-1 0 0,0-1 1 0 0,0 0 0 0 0,0 0 0 0 0,-1 0-1 0 0,1 0 1 0 0,0 0 0 0 0,-1 0 0 0 0,1 0 0 0 0,-1 0-1 0 0,0 0 1 0 0,0-1 0 0 0,1 1 0 0 0,-1-1-1 0 0,0 1 1 0 0,-1-1-3 0 0,-23 19 20 0 0,0-1-1 0 0,-2-2 0 0 0,0-1 1 0 0,-1-1-1 0 0,-1-1 1 0 0,-2-1-20 0 0,-32 17 91 0 0,-34 25 3 0 0,97-52-89 0 0,0 0 1 0 0,1 0-1 0 0,-1 0 1 0 0,1 0-1 0 0,0 0 1 0 0,0 0-1 0 0,0 0 1 0 0,1 0-1 0 0,-1 0 1 0 0,1 0-1 0 0,0 0 1 0 0,-1 0-1 0 0,1 0 1 0 0,0 0-1 0 0,1 0 1 0 0,-1-1-1 0 0,0 1 1 0 0,1-1-1 0 0,0 1 1 0 0,0-1-1 0 0,-1 1 1 0 0,1-1-1 0 0,0 0 1 0 0,1 0-1 0 0,-1 0 1 0 0,0 0-1 0 0,1 0 1 0 0,-1 0-1 0 0,1-1 0 0 0,-1 1 1 0 0,1-1-1 0 0,0 0 1 0 0,0 0-1 0 0,0 0 1 0 0,2 1-6 0 0,-1 1 37 0 0,38 23 35 0 0,0-2-1 0 0,1-1 1 0 0,2-3-1 0 0,0-1 0 0 0,43 11-71 0 0,-43-20-2083 0 0,-17-8-5037 0 0,-16-2-3022 0 0</inkml:trace>
  <inkml:trace contextRef="#ctx0" brushRef="#br0" timeOffset="10574.982">2665 0 0 0 0,'0'0'305'0'0,"0"0"218"0"0,0 0 163 0 0,0 0 181 0 0,0 0 142 0 0,0 0 1 0 0,0 0-98 0 0,0 0-143 0 0,0 0-137 0 0,0 0-89 0 0,-16 30-7 0 0,-49 97 72 0 0,54-106-161 0 0,1 1-1 0 0,2-1 1 0 0,0 1 0 0 0,1 1-1 0 0,1 0 1 0 0,-2 17-447 0 0,1-4 548 0 0,-6 59 235 0 0,3 1 0 0 0,5 0 1 0 0,4 0-1 0 0,5 3-783 0 0,-3-1 262 0 0,-2-8-194 0 0,4 0 0 0 0,4 0 0 0 0,4 0 0 0 0,3-1 0 0 0,26 84-68 0 0,-36-159-42 0 0,0 0 1 0 0,0 0-1 0 0,1-1 0 0 0,1 1 0 0 0,0-1 0 0 0,1-1 0 0 0,0 1 0 0 0,1-1 0 0 0,1-1 1 0 0,0 1-1 0 0,0-1 0 0 0,1-1 0 0 0,0 0 0 0 0,1 0 0 0 0,0-1 0 0 0,0-1 0 0 0,1 1 1 0 0,1-2-1 0 0,-1 0 0 0 0,1 0 0 0 0,0-1 0 0 0,1-1 0 0 0,-1 0 0 0 0,1-1 0 0 0,10 2 42 0 0,55-7-2530 0 0,-28-9-3579 0 0,-33 6 432 0 0</inkml:trace>
  <inkml:trace contextRef="#ctx0" brushRef="#br0" timeOffset="10974.561">3594 313 2657 0 0,'0'0'1004'0'0,"0"0"-27"0"0,0 0 234 0 0,0 0 250 0 0,0 0 176 0 0,0 0-18 0 0,0 0-144 0 0,0 0-149 0 0,0 0-123 0 0,0 0-108 0 0,0 0-111 0 0,0 0-111 0 0,34 12-100 0 0,103 42-85 0 0,-134-53-650 0 0,1 0 0 0 0,-1 0 0 0 0,0 0 0 0 0,-1 1 0 0 0,1-1 0 0 0,0 1 0 0 0,0-1 0 0 0,0 1 1 0 0,-1 0-1 0 0,1 0 0 0 0,-1 0 0 0 0,0 1 0 0 0,0-1 0 0 0,1 0 0 0 0,-1 1 0 0 0,-1-1 0 0 0,1 1 0 0 0,0 0 0 0 0,-1 0 0 0 0,1 0 1 0 0,-1 0-1 0 0,0 0 0 0 0,0 0 0 0 0,0 0 0 0 0,0 0-38 0 0,3 11 209 0 0,13 49 105 0 0,-3-1-1 0 0,-2 2 1 0 0,-3 0-1 0 0,-3 0 1 0 0,-3 0 0 0 0,-2 1-1 0 0,-7 45-313 0 0,6-88 18 0 0,-4 82-358 0 0,-4-1 0 0 0,-5 0 0 0 0,-4 0 1 0 0,-5-1-1 0 0,-10 19 340 0 0,1-40-3231 0 0,18-55-676 0 0,0-1-3372 0 0,8-13 1038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1 2897 0 0,'0'0'649'0'0,"0"0"-269"0"0,0 0 54 0 0,0 0 354 0 0,0 0 332 0 0,0 0 163 0 0,-5 33-3 0 0,-17 109-108 0 0,4 18 1098 0 0,-13 156-1184 0 0,29-302-1362 0 0,-7 61 365 0 0,6-24-5193 0 0,4-51 215 0 0,3 0 2915 0 0,-3 0 1292 0 0,6 0 159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0,'0'0'575'0'0,"0"0"448"0"0,0 0 410 0 0,0 0 210 0 0,0 0-66 0 0,0 0-256 0 0,0 0-292 0 0,0 0-209 0 0,0 0-115 0 0,22 7 3129 0 0,26 7-16 0 0,-12-8-3151 0 0,1-2-1 0 0,0-1 1 0 0,-1-2 0 0 0,1-2-1 0 0,0-1 1 0 0,-1-2-1 0 0,1-1 1 0 0,-1-2-1 0 0,0-2-666 0 0,101-24 878 0 0,-126 34-1464 0 0,-11 15-5424 0 0,-1-7 4254 0 0,-13 16-10838 0 0,10-21 8885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 0 0 0,'0'0'1547'0'0,"0"0"61"0"0,0 0-66 0 0,0 0-168 0 0,0 0-149 0 0,0 0-62 0 0,0 0 4 0 0,0 0 44 0 0,0 0 48 0 0,0 0-17 0 0,-3 3 5851 0 0,4-2-6893 0 0,86 10 2006 0 0,325-11 526 0 0,-403 10-6893 0 0,-6-5 75 0 0,-2-2-3342 0 0,-1 1-2466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4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41 11851 0 0,'0'0'1168'0'0,"0"0"-273"0"0,0 0-75 0 0,0 0 259 0 0,0 0 220 0 0,0 0-22 0 0,0 0-242 0 0,0 0-287 0 0,0 0-200 0 0,-6 31-122 0 0,-21 103-75 0 0,16-1 381 0 0,11 272-815 0 0,-10-366-1217 0 0,-11-27-4613 0 0,7-36-6818 0 0,13 19 10529 0 0</inkml:trace>
  <inkml:trace contextRef="#ctx0" brushRef="#br0" timeOffset="286.076">13 37 3393 0 0,'0'0'1527'0'0,"0"0"-191"0"0,0 0-114 0 0,0 0 123 0 0,0 0 193 0 0,0 0 65 0 0,0 0-143 0 0,0 0-205 0 0,0 0-217 0 0,0 0-207 0 0,0 0-114 0 0,0 0-64 0 0,31 0-30 0 0,99 0-7 0 0,209-30 1821 0 0,-252 23-3524 0 0,-87 7 352 0 0,-43 47-14743 0 0,33-39 11184 0 0</inkml:trace>
  <inkml:trace contextRef="#ctx0" brushRef="#br0" timeOffset="536.676">17 468 4201 0 0,'0'0'1775'0'0,"0"0"-107"0"0,0 0 109 0 0,0 0 183 0 0,0 0 78 0 0,0 0-171 0 0,0 0-332 0 0,0 0-331 0 0,0 0-297 0 0,35 5-235 0 0,113 14-153 0 0,-48-18 176 0 0,2-15-42 0 0,-3-1-1595 0 0,-32 11-6260 0 0,-55 4-572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3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4225 0 0,'0'0'2260'0'0,"0"0"-274"0"0,0 0-193 0 0,0 0 22 0 0,0 0 144 0 0,0 0-24 0 0,0 0-234 0 0,0 0-394 0 0,0 0-373 0 0,0 0-298 0 0,0 0-216 0 0,-1-5-118 0 0,-1-14-15 0 0,9 29 299 0 0,17 71 243 0 0,-12-24-468 0 0,-2 1 0 0 0,-3-1 0 0 0,-2 1 0 0 0,-3 43-361 0 0,-1-60 47 0 0,-1 22-40 0 0,-1 1 0 0 0,-4 0 0 0 0,-6 27-7 0 0,-11 21-1195 0 0,19-77 18 0 0,2-28-3859 0 0,1-9-7225 0 0,0-2 7443 0 0</inkml:trace>
  <inkml:trace contextRef="#ctx0" brushRef="#br0" timeOffset="586.982">1 189 0 0 0,'0'0'455'0'0,"0"0"1097"0"0,0 0 318 0 0,0 0-52 0 0,0 0-103 0 0,0 0-98 0 0,0 0-94 0 0,0 0-110 0 0,0 0-108 0 0,0 0-126 0 0,34-25-128 0 0,108-78-137 0 0,-60 62 579 0 0,-67 36-1204 0 0,-1 1-1 0 0,1 1 1 0 0,1 0-1 0 0,-1 1 1 0 0,0 1 0 0 0,1 0-1 0 0,-1 1 1 0 0,11 1-289 0 0,-22 1 21 0 0,0-1 1 0 0,0 1 0 0 0,0-1 0 0 0,0 1 0 0 0,0 0-1 0 0,0 1 1 0 0,-1-1 0 0 0,1 1 0 0 0,-1-1-1 0 0,1 1 1 0 0,-1 0 0 0 0,0 0 0 0 0,0 1-1 0 0,0-1 1 0 0,-1 1 0 0 0,1-1 0 0 0,-1 1 0 0 0,0 0-1 0 0,0 0 1 0 0,0 0 0 0 0,-1 0 0 0 0,1 0-1 0 0,-1 0 1 0 0,0 0 0 0 0,0 1 0 0 0,-1-1 0 0 0,1 3-22 0 0,1 3 30 0 0,-2-1 1 0 0,1 1-1 0 0,-1-1 1 0 0,0 1-1 0 0,-1-1 1 0 0,0 1 0 0 0,-1-1-1 0 0,1 1 1 0 0,-2-1-1 0 0,0 0 1 0 0,0 0 0 0 0,-1 3-31 0 0,-11 10 15 0 0,0-1 0 0 0,-1 0 0 0 0,-1-1 0 0 0,-1-1 0 0 0,0-1 1 0 0,-2 0-1 0 0,0-2 0 0 0,-1 0 0 0 0,0-1 0 0 0,-1-1 1 0 0,-1-1-1 0 0,0-1 0 0 0,-7 1-15 0 0,2 3-75 0 0,-16 3 15 0 0,51-8-405 0 0,59 34 605 0 0,84 75 567 0 0,-135-107-499 0 0,-1 1 0 0 0,-1 0-1 0 0,0 1 1 0 0,-1 0 0 0 0,-1 1 0 0 0,0 1 0 0 0,-1 0 0 0 0,-1 0 0 0 0,0 1 0 0 0,-2 0 0 0 0,0 0 0 0 0,-1 1 0 0 0,-1 0 0 0 0,2 9-208 0 0,-6-24 256 0 0,2 10-469 0 0,-1-10-2717 0 0,2-5-2496 0 0,0-5-3647 0 0,-2 2 1935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3425 0 0,'0'0'1631'0'0,"0"0"40"0"0,0 0 241 0 0,0 0 301 0 0,0 0 36 0 0,0 0-317 0 0,0 0-469 0 0,0 0-423 0 0,0 0-239 0 0,0 0-127 0 0,0 0-85 0 0,0 0-17 0 0,0 0-66 0 0,16-18-46 0 0,95-104 723 0 0,96-89 964 0 0,-181 190-1775 0 0,-26 21-432 0 0,3 8-93 0 0,30 201 738 0 0,-29-194-566 0 0,0 0-1 0 0,1 0 1 0 0,1 0-1 0 0,0 0 1 0 0,1-1-1 0 0,0 0 1 0 0,2-1 0 0 0,-1 0-1 0 0,2 0 1 0 0,-1 0-1 0 0,2-1 1 0 0,0-1-1 0 0,11 10-18 0 0,27 6-1937 0 0,-32-22-2280 0 0,1-1-4225 0 0,-10-3-2415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 0 0 0,'0'0'1887'0'0,"0"0"-55"0"0,0 0-56 0 0,0 0 112 0 0,0 0 215 0 0,0 0 39 0 0,0 0-286 0 0,0 0-455 0 0,0 0-491 0 0,0 0-366 0 0,0 0-158 0 0,0 0 2 0 0,0 0 105 0 0,1 5 97 0 0,16 160 2700 0 0,-17-148-3133 0 0,1 58 248 0 0,-3 1-1 0 0,-4-1 1 0 0,-7 28-405 0 0,-50 195-1102 0 0,57-283 428 0 0,-1 0-1798 0 0,6-6-3757 0 0,1-8 2373 0 0,0-1-550 0 0,0 0 288 0 0</inkml:trace>
  <inkml:trace contextRef="#ctx0" brushRef="#br0" timeOffset="387.104">432 248 4713 0 0,'0'0'1167'0'0,"0"0"-275"0"0,0 0 72 0 0,0 0 355 0 0,0 0 303 0 0,-34 16 76 0 0,-106 53-257 0 0,35-10 992 0 0,102-59-2376 0 0,1 1 0 0 0,0-1 0 0 0,0 1 0 0 0,0 0 0 0 0,0 0 0 0 0,-1 0 0 0 0,1 0 0 0 0,0 0 0 0 0,0 0 0 0 0,1 0 0 0 0,-1 1 0 0 0,0-1 0 0 0,0 1 0 0 0,1-1-1 0 0,-1 1 1 0 0,1 0 0 0 0,-1 0 0 0 0,1-1 0 0 0,0 1 0 0 0,0 0 0 0 0,-1 0 0 0 0,1 0 0 0 0,1 1 0 0 0,-1-1 0 0 0,0 0 0 0 0,0 0 0 0 0,1 0 0 0 0,0 1 0 0 0,-1-1 0 0 0,1 0 0 0 0,0 0 0 0 0,0 1 0 0 0,0-1 0 0 0,0 0 0 0 0,1 1 0 0 0,-1-1 0 0 0,0 0 0 0 0,1 0 0 0 0,0 1 0 0 0,-1-1 0 0 0,1 0 0 0 0,0 0 0 0 0,0 0 0 0 0,0 0 0 0 0,1 0 0 0 0,-1 0 0 0 0,0 0 0 0 0,1-1 0 0 0,-1 1 0 0 0,1 0 0 0 0,0 0-57 0 0,98 61 1299 0 0,36 31-444 0 0,-130-88-790 0 0,0 0 1 0 0,0 0 0 0 0,-1 0 0 0 0,0 1 0 0 0,0 0 0 0 0,0 0 0 0 0,-1 0 0 0 0,0 0 0 0 0,-1 1 0 0 0,1-1 0 0 0,-1 1 0 0 0,-1 0-1 0 0,0 0 1 0 0,1 1-66 0 0,13 17-461 0 0,-16-26 0 0 0,0 0-188 0 0,4-9-5900 0 0,-1 3 3524 0 0,-1 3-1732 0 0,-2-1-1572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18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52 1968 0 0,'0'0'1985'0'0,"0"0"-914"0"0,0 0-535 0 0,0 0-37 0 0,0 0 267 0 0,0 0 383 0 0,0 0 242 0 0,0 0-8 0 0,0 0-182 0 0,-22 32-298 0 0,-70 103-301 0 0,5 26 240 0 0,-54 148-368 0 0,117-236-868 0 0,24-72 261 0 0,0-1-34 0 0,0 0 2 0 0,0 0 0 0 0,0-23-649 0 0,5 0 698 0 0,2 0 0 0 0,0 0 1 0 0,1 0-1 0 0,2 1 0 0 0,0 1 0 0 0,1-1 0 0 0,13-17 116 0 0,-5 7-20 0 0,205-316 631 0 0,-202 311-439 0 0,-16 25-87 0 0,1 0-1 0 0,1 0 1 0 0,-1 1 0 0 0,2 0 0 0 0,-1 1-1 0 0,2-1 1 0 0,-1 2 0 0 0,7-5-85 0 0,-15 14 15 0 0,0 0 0 0 0,0 0 0 0 0,0 1 0 0 0,0-1 0 0 0,0 0 0 0 0,0 1 0 0 0,0-1 1 0 0,0 1-1 0 0,-1 0 0 0 0,1-1 0 0 0,0 1 0 0 0,0 0 0 0 0,0-1 0 0 0,-1 1 1 0 0,1 0-1 0 0,0 0 0 0 0,-1-1 0 0 0,1 1 0 0 0,-1 0 0 0 0,1 0 0 0 0,-1 0 0 0 0,1 0 1 0 0,-1 0-1 0 0,0 0 0 0 0,1 0 0 0 0,-1 0 0 0 0,0 0 0 0 0,0 0 0 0 0,0 0 1 0 0,0 0-1 0 0,0 0 0 0 0,0 0 0 0 0,0 0 0 0 0,0 0 0 0 0,0 0 0 0 0,0 0 0 0 0,-1 0 1 0 0,1 0-1 0 0,0 0 0 0 0,-1 0 0 0 0,1 0 0 0 0,0 0 0 0 0,-1 0 0 0 0,1 0 0 0 0,-1 0-15 0 0,0 5 97 0 0,-8 427 845 0 0,8-426-923 0 0,0 0 1 0 0,1 0 0 0 0,0 0-1 0 0,0 0 1 0 0,1 0 0 0 0,0 0-1 0 0,0 0 1 0 0,0 0 0 0 0,1 0 0 0 0,0 0-1 0 0,0 0 1 0 0,1-1 0 0 0,0 1-1 0 0,0-1 1 0 0,1 1 0 0 0,-1-1-1 0 0,2-1 1 0 0,-1 1 0 0 0,0 0 0 0 0,1-1-1 0 0,0 0 1 0 0,0 0 0 0 0,1 0-1 0 0,-1-1 1 0 0,1 0 0 0 0,0 0-1 0 0,0 0 1 0 0,0-1 0 0 0,1 0 0 0 0,-1 0-1 0 0,1-1 1 0 0,0 1 0 0 0,0-1-1 0 0,0-1 1 0 0,4 1-20 0 0,-4-3 204 0 0,0 0 1 0 0,0 0-1 0 0,0-1 0 0 0,0 0 0 0 0,0 0 0 0 0,0 0 1 0 0,0-1-1 0 0,-1 0 0 0 0,0-1 0 0 0,1 1 1 0 0,-1-1-1 0 0,0-1 0 0 0,-1 1 0 0 0,1-1 1 0 0,-1 0-1 0 0,0 0 0 0 0,0 0 0 0 0,-1-1 0 0 0,1 0 1 0 0,0-1-205 0 0,73-130 2283 0 0,-78 137-2278 0 0,22-56 208 0 0,-2-1 0 0 0,-2-1 0 0 0,-3 0 0 0 0,-3-1 0 0 0,2-36-213 0 0,-11 52-452 0 0,0-2-3583 0 0,0 41-173 0 0,0 4-4436 0 0,-1 0 2575 0 0</inkml:trace>
  <inkml:trace contextRef="#ctx0" brushRef="#br0" timeOffset="292.394">1256 107 11554 0 0,'0'0'1107'0'0,"0"0"-464"0"0,0 0-195 0 0,0 0 87 0 0,0 0 144 0 0,0 0 40 0 0,-23 35-142 0 0,-71 110-179 0 0,53-50-113 0 0,39-79-262 0 0,-1-6-33 0 0,1 0 1 0 0,0 1 0 0 0,0-1-1 0 0,1 1 1 0 0,1 0 0 0 0,-1-1-1 0 0,2 1 1 0 0,-1 0 0 0 0,2-1-1 0 0,-1 1 1 0 0,1-1 0 0 0,1 0-1 0 0,0 1 1 0 0,1-1 0 0 0,0 0-1 0 0,0-1 1 0 0,1 1 0 0 0,0-1-1 0 0,0 0 1 0 0,1 0 0 0 0,1 0-1 0 0,0-1 1 0 0,0 0 0 0 0,5 5 9 0 0,-5-8 51 0 0,0-1 1 0 0,0 1 0 0 0,0-1 0 0 0,1 0 0 0 0,-1-1 0 0 0,1 0 0 0 0,0 0 0 0 0,0-1 0 0 0,0 0 0 0 0,0 0-1 0 0,0 0 1 0 0,1-1 0 0 0,-1-1 0 0 0,7 0-52 0 0,-10 0 193 0 0,1 0 1 0 0,0-1-1 0 0,-1 0 0 0 0,1 0 0 0 0,-1-1 0 0 0,1 0 1 0 0,-1 0-1 0 0,0 0 0 0 0,0 0 0 0 0,0-1 0 0 0,0 0 1 0 0,0 0-1 0 0,0 0 0 0 0,-1-1 0 0 0,1 1 0 0 0,-1-1 0 0 0,0 0 1 0 0,0 0-1 0 0,-1-1 0 0 0,1 1 0 0 0,2-5-193 0 0,0-3 125 0 0,1-1 0 0 0,-2 1-1 0 0,0-1 1 0 0,0 0 0 0 0,-1 0 0 0 0,-1 0-1 0 0,0 0 1 0 0,-1-1 0 0 0,-1 1-1 0 0,0-1 1 0 0,0 1 0 0 0,-1-1 0 0 0,-1 0-1 0 0,0 1 1 0 0,-2-3-125 0 0,-1-9-434 0 0,-2 1 0 0 0,0 0 0 0 0,-2 0 0 0 0,-1 1 0 0 0,0 0 0 0 0,-2 0 0 0 0,-11-17 434 0 0,-12-7-2889 0 0,7 23-6259 0 0,20 20 825 0 0</inkml:trace>
  <inkml:trace contextRef="#ctx0" brushRef="#br0" timeOffset="745.089">1729 233 11530 0 0,'0'0'3296'0'0,"0"0"-2256"0"0,0 0-795 0 0,0 0 160 0 0,0 0 296 0 0,0 0 165 0 0,0 0-60 0 0,0 0-252 0 0,0 0-235 0 0,0 0-137 0 0,0 0-104 0 0,0 33-44 0 0,0 105 5 0 0,13-82-2 0 0,-7-51-25 0 0,-2-1 55 0 0,1-1-1 0 0,0 1 1 0 0,0-1-1 0 0,1 0 1 0 0,-1 0-1 0 0,1 0 1 0 0,-1-1 0 0 0,1 0-1 0 0,0 0 1 0 0,0 0-1 0 0,-1-1 1 0 0,1 1-1 0 0,1-2 1 0 0,-1 1-1 0 0,0-1 1 0 0,0 0-1 0 0,0 0 1 0 0,0 0-1 0 0,0-1 1 0 0,0 0-1 0 0,0 0 1 0 0,0-1-1 0 0,0 1 1 0 0,0-2-1 0 0,-1 1 1 0 0,1 0-1 0 0,-1-1 1 0 0,1 0-1 0 0,-1 0 1 0 0,0-1 0 0 0,0 1-1 0 0,0-1 1 0 0,-1 0-1 0 0,1-1-66 0 0,133-120 1078 0 0,-99 88-1073 0 0,-33 76-850 0 0,-7-33 840 0 0,0 0 0 0 0,1 0 0 0 0,0 0 0 0 0,0 0 0 0 0,1 0 0 0 0,-1 0 0 0 0,2 0 0 0 0,-1 0 0 0 0,0 0 0 0 0,1-1 1 0 0,0 1-1 0 0,0 0 0 0 0,1-1 0 0 0,0 0 0 0 0,0 1 0 0 0,0-1 0 0 0,0 0 0 0 0,1-1 0 0 0,0 1 0 0 0,0-1 1 0 0,0 1-1 0 0,1-1 0 0 0,-1 0 0 0 0,1-1 0 0 0,0 1 0 0 0,0-1 0 0 0,0 0 0 0 0,0 0 0 0 0,1-1 0 0 0,-1 1 1 0 0,1-1-1 0 0,0 0 0 0 0,0-1 0 0 0,-1 0 0 0 0,1 1 0 0 0,0-2 0 0 0,2 1 5 0 0,-1-1 148 0 0,1 0-1 0 0,0 0 1 0 0,-1-1-1 0 0,1 0 1 0 0,-1-1 0 0 0,0 0-1 0 0,1 0 1 0 0,-1 0-1 0 0,0-1 1 0 0,0 0 0 0 0,0 0-1 0 0,-1-1 1 0 0,1 0-1 0 0,-1 0 1 0 0,0 0 0 0 0,0-1-1 0 0,0 0 1 0 0,0 0-1 0 0,-1-1 1 0 0,0 1-1 0 0,2-4-147 0 0,4-4 86 0 0,-1-1 0 0 0,-1 0 1 0 0,0-1-1 0 0,-1 0 0 0 0,0 0 0 0 0,-1-1 0 0 0,-1 0 0 0 0,0 0 0 0 0,-1-1 0 0 0,-1 1 0 0 0,-1-1 0 0 0,0 0 0 0 0,-1 0 0 0 0,-1-5-86 0 0,-1-26-1812 0 0,0 17-6165 0 0,0 22-4031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0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49 5129 0 0,'0'0'1639'0'0,"0"0"-276"0"0,0 0-76 0 0,0 0 225 0 0,0 0 233 0 0,0 0-40 0 0,0 0-291 0 0,0 0-386 0 0,0 0-390 0 0,0 0-278 0 0,0 0-117 0 0,-1 7-37 0 0,-79 216 1248 0 0,65-178-1390 0 0,3-16-29 0 0,2 1-1 0 0,1 0 1 0 0,1 0 0 0 0,1 1-1 0 0,2 0 1 0 0,2 0 0 0 0,0 2-35 0 0,3-31 32 0 0,1 1 1 0 0,-1 0-1 0 0,1 0 1 0 0,-1-1-1 0 0,1 1 0 0 0,0 0 1 0 0,0-1-1 0 0,0 1 1 0 0,0-1-1 0 0,0 1 1 0 0,1-1-1 0 0,-1 0 1 0 0,1 1-1 0 0,-1-1 1 0 0,1 0-1 0 0,0 0 1 0 0,0 0-1 0 0,0 0 1 0 0,0 0-1 0 0,0-1 1 0 0,0 1-1 0 0,1-1 1 0 0,-1 1-1 0 0,1-1 1 0 0,-1 0-1 0 0,1 0 0 0 0,-1 0 1 0 0,1 0-1 0 0,0 0 1 0 0,-1-1-1 0 0,2 1-32 0 0,88 8 1200 0 0,-88-9-1150 0 0,5 0-69 0 0,0 0 1 0 0,0 0-1 0 0,0-1 0 0 0,0 0 1 0 0,0 0-1 0 0,0-1 0 0 0,0-1 1 0 0,0 1-1 0 0,-1-1 0 0 0,0-1 1 0 0,1 1-1 0 0,-1-1 0 0 0,1-2 19 0 0,1-13-4536 0 0,-10 4-3644 0 0,0 8 2287 0 0,0 0 2459 0 0</inkml:trace>
  <inkml:trace contextRef="#ctx0" brushRef="#br0" timeOffset="505.52">0 138 6825 0 0,'0'0'1367'0'0,"0"0"-341"0"0,0 0 61 0 0,0 0 420 0 0,0 0 324 0 0,0 0 21 0 0,0 0-345 0 0,0 0-436 0 0,0 0-283 0 0,0 0-186 0 0,0 0-121 0 0,0 0-42 0 0,0 0-35 0 0,26-15-41 0 0,77-45-10 0 0,-11 10 893 0 0,-87 47-1229 0 0,1 1 0 0 0,0 0 0 0 0,0 1 1 0 0,0 0-1 0 0,0-1 0 0 0,0 2 0 0 0,1-1 0 0 0,-1 1 0 0 0,0 0 1 0 0,0 0-1 0 0,0 1 0 0 0,0 0 0 0 0,0 0 0 0 0,1 0 0 0 0,-2 1 1 0 0,1 0-1 0 0,0 0 0 0 0,0 0 0 0 0,-1 1 0 0 0,1 0 1 0 0,-1 0-1 0 0,0 0 0 0 0,0 1 0 0 0,0 0 0 0 0,0 0 0 0 0,1 1-17 0 0,56 28 129 0 0,-41-26 53 0 0,0 0 1 0 0,1-2-1 0 0,0 0 1 0 0,1-2-1 0 0,-1-1 1 0 0,0 0 0 0 0,1-2-1 0 0,-1 0 1 0 0,5-2-183 0 0,38-17 497 0 0,-42 9-2698 0 0,0 3-4228 0 0,-16 7-251 0 0,-2 0-3474 0 0</inkml:trace>
  <inkml:trace contextRef="#ctx0" brushRef="#br0" timeOffset="1058.546">1203 116 864 0 0,'0'0'1737'0'0,"0"0"-170"0"0,0 0 96 0 0,0 0 272 0 0,0 0 180 0 0,0 0-111 0 0,0 0-399 0 0,0 0-420 0 0,0 0-282 0 0,0 0-116 0 0,0 0 0 0 0,0 0 50 0 0,0 0-2 0 0,6 0-92 0 0,372 3 4046 0 0,-324-20-6874 0 0,-46 13-216 0 0,-5 3 826 0 0,1-2-8295 0 0,-3 3 1045 0 0</inkml:trace>
  <inkml:trace contextRef="#ctx0" brushRef="#br0" timeOffset="3751.18">1094 591 2312 0 0,'0'0'1652'0'0,"0"0"-117"0"0,0 0 161 0 0,0 0 319 0 0,0 0 120 0 0,0 0-208 0 0,0 0-356 0 0,0 0-293 0 0,0 0-209 0 0,0 0-139 0 0,0 0-129 0 0,31-4-139 0 0,97-11-93 0 0,-28 1 834 0 0,12-5-44 0 0,-80 12-1239 0 0,-25 3 447 0 0,-5 1-3803 0 0,-2 2-7308 0 0,0 1 723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5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523 490 0 0 0,'0'0'988'0'0,"0"0"601"0"0,0 0 487 0 0,0 0 367 0 0,0 0 128 0 0,0 0-175 0 0,0 0-415 0 0,0 0-463 0 0,0 0-422 0 0,0 0-304 0 0,0 0-214 0 0,0 0-182 0 0,-11-6-128 0 0,-33-14-92 0 0,43 20-168 0 0,0 0 0 0 0,0 0-1 0 0,1 0 1 0 0,-1 0 0 0 0,0 1 0 0 0,0-1-1 0 0,0 0 1 0 0,1 1 0 0 0,-1-1 0 0 0,0 0-1 0 0,1 1 1 0 0,-1-1 0 0 0,0 1 0 0 0,1-1-1 0 0,-1 1 1 0 0,1 0 0 0 0,-1-1 0 0 0,1 1-1 0 0,-1 0 1 0 0,1-1 0 0 0,-1 1 0 0 0,1 0 0 0 0,0-1-1 0 0,-1 1 1 0 0,1 0 0 0 0,0 0 0 0 0,0-1-1 0 0,-1 1 1 0 0,1 0 0 0 0,0 0 0 0 0,0 0-1 0 0,0-1 1 0 0,0 1 0 0 0,0 0 0 0 0,0 0-1 0 0,0 0 1 0 0,0-1 0 0 0,1 1 0 0 0,-1 0-1 0 0,0 0 1 0 0,0-1 0 0 0,1 1 0 0 0,-1 0-1 0 0,0 0-7 0 0,1 2 42 0 0,4 265 1461 0 0,-4-224-1489 0 0,-2-1 1 0 0,-1 0-1 0 0,-3 0 0 0 0,-1 0 1 0 0,-3 0-1 0 0,-10 33-14 0 0,13-61-834 0 0,0-1 0 0 0,-1 1 0 0 0,0-1 0 0 0,-1-1 0 0 0,-1 0 0 0 0,0 0 0 0 0,-11 12 834 0 0,5-12-4079 0 0,-2-8-3998 0 0,15-5 5231 0 0</inkml:trace>
  <inkml:trace contextRef="#ctx0" brushRef="#br0" timeOffset="302.899">0 494 592 0 0,'0'0'1248'0'0,"0"0"-327"0"0,0 0-59 0 0,0 0 307 0 0,0 0 492 0 0,0 0 320 0 0,0 0-59 0 0,0 0-309 0 0,0 0-398 0 0,0 0-304 0 0,0 0-172 0 0,0 0-55 0 0,0 0 35 0 0,29-4 18 0 0,92-11 6 0 0,443-44 2288 0 0,-449 52-5391 0 0,-114 8 1911 0 0,0 1 0 0 0,0-1 0 0 0,0 1 0 0 0,0-1 0 0 0,0 1 1 0 0,-1 0-1 0 0,1-1 0 0 0,0 1 0 0 0,-1 0 0 0 0,0-1 0 0 0,1 1 0 0 0,-1 0 0 0 0,0-1 0 0 0,0 1 0 0 0,0 0 1 0 0,0 0-1 0 0,0-1 0 0 0,0 1 0 0 0,-1 0 0 0 0,1 0 0 0 0,-1-1 0 0 0,1 1 0 0 0,-1 0 0 0 0,1-1 1 0 0,-1 1-1 0 0,0-1 0 0 0,0 1 0 0 0,0-1 0 0 0,0 1 0 0 0,-1 0 449 0 0,-5 6-4921 0 0</inkml:trace>
  <inkml:trace contextRef="#ctx0" brushRef="#br0" timeOffset="550.935">21 1322 1128 0 0,'0'0'970'0'0,"0"0"249"0"0,0 0 469 0 0,0 0 515 0 0,0 0 322 0 0,0 0-93 0 0,0 0-382 0 0,0 0-466 0 0,0 0-365 0 0,0 0-261 0 0,0 0-207 0 0,35 1-142 0 0,111-1-122 0 0,-52-16 144 0 0,6-11-228 0 0,-12 4-1982 0 0,-29 11-3064 0 0,-38 8-557 0 0,-8 0-4235 0 0</inkml:trace>
  <inkml:trace contextRef="#ctx0" brushRef="#br0" timeOffset="796.612">1028 1086 1440 0 0,'0'0'2066'0'0,"0"0"-583"0"0,0 0-195 0 0,0 0 3 0 0,0 0 112 0 0,0 0-33 0 0,0 0-193 0 0,-32 16-223 0 0,-96 48-242 0 0,80-29 11 0 0,45-28-600 0 0,0-3-97 0 0,1-1 1 0 0,0 0-1 0 0,1 0 1 0 0,-1 1-1 0 0,1-1 1 0 0,0 1-1 0 0,-1 0 1 0 0,1-1 0 0 0,1 1-1 0 0,-1 0 1 0 0,1 0-1 0 0,-1-1 1 0 0,1 1-1 0 0,0 0 1 0 0,0 0-1 0 0,1-1 1 0 0,-1 1 0 0 0,1 0-1 0 0,0 0 1 0 0,0-1-1 0 0,0 1 1 0 0,0-1-1 0 0,1 1 1 0 0,-1-1-1 0 0,1 1 1 0 0,0-1-1 0 0,0 0 1 0 0,0 0 0 0 0,1 0-1 0 0,-1 0 1 0 0,1 0-1 0 0,0 0 1 0 0,-1-1-1 0 0,1 1 1 0 0,0-1-1 0 0,0 0 1 0 0,1 0-1 0 0,-1 0 1 0 0,0 0 0 0 0,1-1-1 0 0,-1 1 1 0 0,1-1-1 0 0,2 0-26 0 0,138 11-1780 0 0,-95-19-1871 0 0,-19-5-2530 0 0,-21 5 2622 0 0</inkml:trace>
  <inkml:trace contextRef="#ctx0" brushRef="#br0" timeOffset="1201.738">1175 1318 0 0 0,'0'0'1306'0'0,"0"0"217"0"0,0 0 53 0 0,0 0 216 0 0,0 0 265 0 0,0 0 58 0 0,0 0-232 0 0,0 0-419 0 0,0 0-372 0 0,0 0-262 0 0,0 0-174 0 0,0 0-93 0 0,0 0-63 0 0,18-16-52 0 0,89-78 228 0 0,11 18 139 0 0,-117 75-821 0 0,0 1 0 0 0,1 0 0 0 0,-1 0 0 0 0,0 0 0 0 0,1-1 0 0 0,-1 1 0 0 0,0 0-1 0 0,1 1 1 0 0,-1-1 0 0 0,0 0 0 0 0,1 0 0 0 0,-1 1 0 0 0,0-1 0 0 0,1 0 0 0 0,-1 1 0 0 0,0-1 0 0 0,0 1 0 0 0,0 0-1 0 0,1-1 1 0 0,-1 1 0 0 0,0 0 0 0 0,0 0 0 0 0,0 0 0 0 0,0 0 0 0 0,0 0 0 0 0,0 0 0 0 0,-1 0 0 0 0,1 0 0 0 0,0 0-1 0 0,0 0 1 0 0,-1 0 0 0 0,1 0 0 0 0,-1 1 0 0 0,1-1 0 0 0,-1 0 0 0 0,1 0 0 0 0,-1 1 0 0 0,0-1 0 0 0,0 0 0 0 0,1 1 0 0 0,-1-1-1 0 0,0 0 1 0 0,0 1 0 0 0,-1-1 0 0 0,1 0 0 0 0,0 1 0 0 0,0-1 0 0 0,-1 0 0 0 0,1 1 0 0 0,0-1 0 0 0,-1 0 0 0 0,1 0-1 0 0,-1 0 7 0 0,5 32 180 0 0,-3-31-169 0 0,-1-1 0 0 0,0 0 0 0 0,1 1 0 0 0,-1-1-1 0 0,0 0 1 0 0,1 0 0 0 0,0 0 0 0 0,-1 1 0 0 0,1-1 0 0 0,0 0-1 0 0,0 0 1 0 0,-1 0 0 0 0,1 0 0 0 0,0 0 0 0 0,0 0-1 0 0,0 0 1 0 0,0-1 0 0 0,0 1 0 0 0,0 0 0 0 0,0 0 0 0 0,1-1-1 0 0,-1 1 1 0 0,0-1 0 0 0,0 1 0 0 0,1-1 0 0 0,-1 1-1 0 0,0-1 1 0 0,0 0 0 0 0,1 0 0 0 0,-1 0 0 0 0,0 0-1 0 0,1 0 1 0 0,-1 0 0 0 0,0 0 0 0 0,1 0 0 0 0,-1 0 0 0 0,1 0-11 0 0,10-1 147 0 0,0-1 1 0 0,0 0 0 0 0,0-1 0 0 0,0 0 0 0 0,-1-1-1 0 0,1 0 1 0 0,-1-1 0 0 0,0 0 0 0 0,1-1-148 0 0,68-25 310 0 0,-78 31-315 0 0,-1 1 0 0 0,1-1 0 0 0,-1 0 0 0 0,1 1 0 0 0,-1-1 0 0 0,1 1 0 0 0,-1 0 0 0 0,1 0 0 0 0,-1-1 0 0 0,0 1 0 0 0,1 0 0 0 0,-1 0 0 0 0,0 0 0 0 0,0 0 0 0 0,1 1 0 0 0,-1-1 1 0 0,0 0-1 0 0,0 0 0 0 0,-1 1 0 0 0,1-1 0 0 0,0 0 0 0 0,0 1 0 0 0,-1-1 0 0 0,1 1 0 0 0,0-1 0 0 0,-1 1 0 0 0,0-1 0 0 0,1 1 0 0 0,-1 0 0 0 0,0-1 0 0 0,0 1 0 0 0,0-1 0 0 0,0 1 0 0 0,0 0 0 0 0,0 1 5 0 0,14 34-4075 0 0,-2-27-4157 0 0,-6-9-481 0 0</inkml:trace>
  <inkml:trace contextRef="#ctx0" brushRef="#br0" timeOffset="3397.702">2664 608 0 0 0,'0'0'769'0'0,"0"0"244"0"0,0 0 170 0 0,0 0 326 0 0,0 0 372 0 0,0 0 118 0 0,0 0-141 0 0,0 0-358 0 0,0 0-465 0 0,0 0-415 0 0,0 0-273 0 0,0 0-151 0 0,0 0-31 0 0,0 44 1965 0 0,-3-11-1923 0 0,-1 0 0 0 0,-2 0 0 0 0,-1-1 0 0 0,-2 1 1 0 0,-1-2-1 0 0,-1 1 0 0 0,-2-2 0 0 0,-1 1 0 0 0,-2-2 0 0 0,0 0 1 0 0,-2-1-1 0 0,-9 10-207 0 0,8-11-67 0 0,-1 0 0 0 0,-1-1 0 0 0,-1-1 0 0 0,-2-1 0 0 0,0-1 0 0 0,-1-1 0 0 0,-1-2 0 0 0,-1 0 0 0 0,-1-2 0 0 0,-17 8 67 0 0,40-23-9 0 0,-1 1-1 0 0,0-2 1 0 0,0 1 0 0 0,0-1-1 0 0,0 0 1 0 0,0 0-1 0 0,0 0 1 0 0,-1-1 0 0 0,1 0-1 0 0,-1 0 1 0 0,1-1 0 0 0,-1 0-1 0 0,1 0 1 0 0,-1 0-1 0 0,1-1 1 0 0,0 0 0 0 0,-1 0-1 0 0,1-1 1 0 0,0 1-1 0 0,0-1 1 0 0,-1-1 0 0 0,2 1-1 0 0,-1-1 1 0 0,0 0-1 0 0,-1-2 10 0 0,0-4 7 0 0,1-1-1 0 0,0 0 0 0 0,0-1 0 0 0,1 1 0 0 0,0-1 0 0 0,1 0 0 0 0,1-1 0 0 0,0 1 0 0 0,0-1 0 0 0,1 1 0 0 0,0-1 0 0 0,1 0 0 0 0,0 1 0 0 0,1-1 0 0 0,1 0 0 0 0,0 0 0 0 0,1-6-6 0 0,-2 12 0 0 0,1-5 39 0 0,0-1 0 0 0,1 1 0 0 0,0 0-1 0 0,1-1 1 0 0,0 1 0 0 0,0 0 0 0 0,2 1-1 0 0,-1-1 1 0 0,1 1 0 0 0,3-5-39 0 0,-3 7 38 0 0,-1 1-1 0 0,1 0 1 0 0,1-1-1 0 0,-1 2 1 0 0,1-1-1 0 0,0 1 1 0 0,1 0-1 0 0,0 0 1 0 0,0 0-1 0 0,0 1 1 0 0,0 0 0 0 0,1 1-1 0 0,0 0 1 0 0,0 0-1 0 0,0 0 1 0 0,0 1-1 0 0,1 0 1 0 0,-1 1-1 0 0,1 0 1 0 0,0 0-1 0 0,0 1-37 0 0,10 3 100 0 0,1 0-1 0 0,-1 2 0 0 0,0 0 0 0 0,-1 1 0 0 0,1 1 0 0 0,-1 0 0 0 0,0 2 0 0 0,0 0 0 0 0,-1 1 0 0 0,0 0 0 0 0,-1 2 1 0 0,0 0-1 0 0,3 4-99 0 0,32 17 260 0 0,250 152 1333 0 0,-269-169-1525 0 0,-32-15-142 0 0,0 0-37 0 0,0 0-66 0 0,0 0-133 0 0,-18-43-10885 0 0,14 39 8530 0 0,-1-4-5078 0 0</inkml:trace>
  <inkml:trace contextRef="#ctx0" brushRef="#br0" timeOffset="3967.388">2165 405 0 0 0,'0'0'492'0'0,"0"0"764"0"0,0 0 407 0 0,0 0 291 0 0,0 0 227 0 0,0 0-1 0 0,0 0-213 0 0,0 0-264 0 0,0 0-365 0 0,0 0-285 0 0,0 0-199 0 0,0 0-149 0 0,-3 1-75 0 0,99-7 3516 0 0,5 1-3312 0 0,228 11 479 0 0,-246 5-1082 0 0,-87-20 2887 0 0,-25-29-2599 0 0,1 1-441 0 0,-20-28-56 0 0,-66-113-1607 0 0,98 149 440 0 0,-1 0-3129 0 0,10 10-6279 0 0,5 11-127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45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0 0 0,'0'0'1436'0'0,"0"0"-206"0"0,0 0 12 0 0,0 0 304 0 0,0 0 347 0 0,0 0 65 0 0,0 0-217 0 0,0 0-344 0 0,0 0-346 0 0,0 0-198 0 0,0 0-98 0 0,2 14 3011 0 0,62 4 615 0 0,238-11-1824 0 0,13-54-1697 0 0,-300 42-524 0 0,-24 3 463 0 0,1 3-733 0 0,0-1 1 0 0,0 0 0 0 0,0 0 0 0 0,0-1 0 0 0,1 0 0 0 0,-1 0-1 0 0,0-1 1 0 0,0 0 0 0 0,1 0 0 0 0,0-1 0 0 0,-1 0-1 0 0,1 0 1 0 0,0 0 0 0 0,0-1 0 0 0,1-1 0 0 0,-1 1-1 0 0,1-1 1 0 0,0 0 0 0 0,0 0 0 0 0,-5-6-67 0 0,-83-111 465 0 0,37 34-3717 0 0,46 73 420 0 0,4 5-2998 0 0,2 2-6473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59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1 218 568 0 0,'0'0'1500'0'0,"0"0"-287"0"0,0 0-100 0 0,0 0 165 0 0,0 0 232 0 0,0 0 62 0 0,0 0-162 0 0,0 0-256 0 0,0 0-211 0 0,0 0-127 0 0,0 0-37 0 0,11-2 19 0 0,90-1 1629 0 0,238 7 2953 0 0,-75-40-4123 0 0,-227 26-1115 0 0,-3 1-245 0 0,-36 14-3258 0 0,-70 38-5152 0 0,21-21-2598 0 0,41-18 10339 0 0</inkml:trace>
  <inkml:trace contextRef="#ctx0" brushRef="#br0" timeOffset="287.338">216 431 0 0 0,'0'0'1316'0'0,"0"0"923"0"0,0 0 274 0 0,0 0-29 0 0,0 0-250 0 0,0 0-333 0 0,0 0-348 0 0,0 0-315 0 0,0 0-306 0 0,0 0-244 0 0,0 0-154 0 0,0 0-71 0 0,-5 6 6 0 0,-1-1-343 0 0,6-5-100 0 0,1 0 0 0 0,0 0 0 0 0,-1 0 0 0 0,1 0 0 0 0,-1 0 0 0 0,1 1 0 0 0,-1-1 0 0 0,1 0 0 0 0,-1 0 0 0 0,1 0 0 0 0,-1 1 0 0 0,1-1 0 0 0,-1 0 0 0 0,1 1 0 0 0,-1-1 0 0 0,1 0 0 0 0,-1 1 0 0 0,1-1 0 0 0,-1 1 0 0 0,0-1 0 0 0,1 1 0 0 0,-1-1 0 0 0,0 1 0 0 0,1-1 0 0 0,-1 1 0 0 0,0-1 0 0 0,0 1 0 0 0,0-1 0 0 0,1 1 0 0 0,-1-1 0 0 0,0 1 0 0 0,0 0 0 0 0,0-1 0 0 0,0 1 0 0 0,0-1-1 0 0,0 1 1 0 0,0-1 0 0 0,0 1 0 0 0,0 0 0 0 0,0-1 0 0 0,-1 1 0 0 0,1-1 0 0 0,0 1 0 0 0,0-1 0 0 0,0 1 0 0 0,-1-1 0 0 0,1 1 0 0 0,0-1 0 0 0,0 1 0 0 0,-1-1 0 0 0,1 1 0 0 0,-1-1 0 0 0,1 1 0 0 0,0-1 0 0 0,-1 0 0 0 0,1 1 0 0 0,-1-1 0 0 0,1 0 0 0 0,-1 1 0 0 0,1-1 0 0 0,-1 0-26 0 0,222-6 3359 0 0,159-34-2616 0 0,-346 39-4422 0 0,-33 1 2036 0 0,-1-7-11744 0 0,0 7 7719 0 0</inkml:trace>
  <inkml:trace contextRef="#ctx0" brushRef="#br0" timeOffset="731.343">485 4 2761 0 0,'0'0'2113'0'0,"0"0"-54"0"0,0 0-105 0 0,0 0 43 0 0,0 0 48 0 0,0 0-180 0 0,0 0-362 0 0,0 0-410 0 0,0 0-422 0 0,0 0-285 0 0,0 0-157 0 0,0 0-109 0 0,-4-2 12 0 0,0 1-135 0 0,4 1 28 0 0,1 0-1 0 0,-1 1 0 0 0,0-1 0 0 0,0 1 0 0 0,0-1 0 0 0,0 0 1 0 0,0 1-1 0 0,0-1 0 0 0,0 0 0 0 0,0 1 0 0 0,0-1 0 0 0,0 0 1 0 0,0 1-1 0 0,-1-1 0 0 0,1 1 0 0 0,0-1 0 0 0,0 0 0 0 0,0 1 1 0 0,0-1-1 0 0,0 0 0 0 0,-1 0 0 0 0,1 1 0 0 0,0-1 0 0 0,0 0 1 0 0,-1 1-1 0 0,1-1 0 0 0,0 0 0 0 0,0 0 0 0 0,-1 1 1 0 0,1-1-1 0 0,0 0 0 0 0,-1 0 0 0 0,1 0 0 0 0,0 0 0 0 0,-1 1 1 0 0,1-1-1 0 0,0 0 0 0 0,-1 0 0 0 0,1 0 0 0 0,0 0-24 0 0,8 9 239 0 0,0-1-1 0 0,1 0 0 0 0,0 0 0 0 0,1-1 1 0 0,0 0-1 0 0,0-1 0 0 0,0 0 1 0 0,1-1-1 0 0,8 4-238 0 0,42 24 525 0 0,154 100 82 0 0,-210-130-604 0 0,-1 0 1 0 0,0 0-1 0 0,0 1 1 0 0,0-1-1 0 0,0 1 1 0 0,-1 0-1 0 0,1 1 0 0 0,-1-1 1 0 0,0 0-1 0 0,0 1 1 0 0,-1 0-1 0 0,1-1 1 0 0,-1 1-1 0 0,0 0 0 0 0,0 0 1 0 0,-1 0-1 0 0,0 1 1 0 0,0-1-1 0 0,0 0 1 0 0,0 0-1 0 0,-1 2-3 0 0,-2 3 14 0 0,-1 0-1 0 0,0-1 1 0 0,-1 0 0 0 0,0 0 0 0 0,-1 0-1 0 0,0 0 1 0 0,0 0 0 0 0,-1-1 0 0 0,0 0-1 0 0,0-1 1 0 0,-1 1 0 0 0,0-1 0 0 0,0 0-1 0 0,-1-1 1 0 0,0 1 0 0 0,0-2 0 0 0,-1 1-1 0 0,1-1 1 0 0,-3 1-14 0 0,-11 10 42 0 0,-55 40 138 0 0,17-13-23 0 0,2 1 0 0 0,3 3 1 0 0,-23 27-158 0 0,51-29-1154 0 0,26-34-2790 0 0,1 3-3612 0 0,0-10-3986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90 472 7810 0 0,'0'0'1729'0'0,"0"0"-556"0"0,0 0-292 0 0,0 0 182 0 0,0 0 385 0 0,0 0 203 0 0,0 0-114 0 0,0 0-318 0 0,0 0-369 0 0,0 0-229 0 0,-6 38-136 0 0,-21 122-69 0 0,2-28 241 0 0,-7 105-154 0 0,44-80-572 0 0,17-65-2441 0 0,-19-87-1019 0 0,5-13-8058 0 0,-13 1 7239 0 0</inkml:trace>
  <inkml:trace contextRef="#ctx0" brushRef="#br0" timeOffset="265.969">50 479 3769 0 0,'0'0'2422'0'0,"0"0"-1221"0"0,0 0-463 0 0,0 0 243 0 0,0 0 420 0 0,0 0 279 0 0,0 0-52 0 0,0 0-314 0 0,0 0-318 0 0,0 0-250 0 0,0 0-182 0 0,31-1-90 0 0,101-2-60 0 0,129-23 928 0 0,-184 23-2207 0 0,-45 3-4808 0 0,-32 1 1072 0 0,0 1 1756 0 0,0-1 2215 0 0,0 2-4426 0 0</inkml:trace>
  <inkml:trace contextRef="#ctx0" brushRef="#br0" timeOffset="512.06">96 869 3553 0 0,'0'0'1559'0'0,"0"0"-264"0"0,0 0-32 0 0,0 0 214 0 0,0 0 212 0 0,0 0 12 0 0,0 0-187 0 0,0 0-319 0 0,0 0-344 0 0,0 0-270 0 0,0 0-211 0 0,35 10-134 0 0,114 29-96 0 0,-62-31-83 0 0,-72-10-85 0 0,110-22-2069 0 0,-45 1-7134 0 0,-63 15 3106 0 0</inkml:trace>
  <inkml:trace contextRef="#ctx0" brushRef="#br0" timeOffset="748.034">972 479 9922 0 0,'0'0'2325'0'0,"0"0"-993"0"0,0 0-524 0 0,0 0 51 0 0,0 0 204 0 0,0 0 177 0 0,0 0-109 0 0,0 0-306 0 0,0 0-264 0 0,-11 36-201 0 0,-33 113-116 0 0,16 13 261 0 0,1 79-447 0 0,27-79-5577 0 0,1-149 3343 0 0,1-7-903 0 0,-2 1-4269 0 0,0-6 4237 0 0</inkml:trace>
  <inkml:trace contextRef="#ctx0" brushRef="#br0" timeOffset="1032.236">1338 619 2641 0 0,'0'0'4255'0'0,"0"0"-2759"0"0,0 0-901 0 0,0 0 116 0 0,0 0 267 0 0,0 0 219 0 0,-36 24 33 0 0,-114 76-186 0 0,-21 23 1139 0 0,123-71-775 0 0,47-51-1382 0 0,0 1 0 0 0,1-1 0 0 0,-1 0 0 0 0,0 1 0 0 0,1-1 1 0 0,-1 0-1 0 0,1 1 0 0 0,-1-1 0 0 0,1 1 0 0 0,0-1 0 0 0,0 1 1 0 0,-1-1-1 0 0,1 1 0 0 0,0-1 0 0 0,1 1 0 0 0,-1-1 0 0 0,0 1 1 0 0,0-1-1 0 0,1 1 0 0 0,-1-1 0 0 0,0 1 0 0 0,1-1 0 0 0,0 0 1 0 0,-1 1-1 0 0,1-1 0 0 0,0 0 0 0 0,-1 1 0 0 0,1-1 0 0 0,0 0 1 0 0,0 0-1 0 0,0 0 0 0 0,0 0 0 0 0,1 0 0 0 0,-1 0 0 0 0,0 0 1 0 0,0 0-1 0 0,0 0 0 0 0,1 0 0 0 0,-1-1 0 0 0,0 1 0 0 0,1 0 1 0 0,-1-1-1 0 0,1 1-26 0 0,151 38 1364 0 0,-53-19-1064 0 0,-96-19-293 0 0,10 2 26 0 0,0 1 0 0 0,-1 0-1 0 0,1 1 1 0 0,-1 1 0 0 0,1 0 0 0 0,-2 1 0 0 0,1 0 0 0 0,-1 1 0 0 0,5 4-33 0 0,24 35 50 0 0,-34-41-3181 0 0,-11-30-5170 0 0,1 13 3561 0 0,3 4 32 0 0</inkml:trace>
  <inkml:trace contextRef="#ctx0" brushRef="#br0" timeOffset="1436.09">810 203 5777 0 0,'0'0'2223'0'0,"0"0"-938"0"0,0 0-309 0 0,0 0 300 0 0,0 0 392 0 0,0 0 202 0 0,0 0-203 0 0,0 0-442 0 0,0 0-365 0 0,0 0-204 0 0,0 0-65 0 0,0 0 21 0 0,0 0 41 0 0,20-13-3 0 0,130-81 857 0 0,44-1 102 0 0,-191 96-1605 0 0,1 0 0 0 0,-1 0 0 0 0,0 0 0 0 0,0 1 0 0 0,0-1 1 0 0,0 1-1 0 0,-1 0 0 0 0,1-1 0 0 0,0 1 0 0 0,-1 1 0 0 0,1-1 0 0 0,-1 0 0 0 0,0 1 0 0 0,0-1 0 0 0,0 1 0 0 0,0-1 0 0 0,0 1 0 0 0,0 0 0 0 0,-1 0 0 0 0,1 0 0 0 0,-1 0 0 0 0,0 0 0 0 0,0 0 0 0 0,0 0 0 0 0,0 1 0 0 0,-1-1 0 0 0,1 0 0 0 0,-1 0 0 0 0,0 1 0 0 0,0-1 0 0 0,0 0 0 0 0,-1 1-4 0 0,4 9 42 0 0,52 179-51 0 0,-31-148-1615 0 0,-14-31-2486 0 0,1-1-4939 0 0,-9-8-1435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5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88 5337 0 0,'0'0'1934'0'0,"0"0"-195"0"0,0 0-112 0 0,0 0 123 0 0,0 0 167 0 0,0 0-91 0 0,0 0-327 0 0,0 0-445 0 0,0 0-416 0 0,0 0-264 0 0,0 0-130 0 0,0 4-16 0 0,-18 453 2367 0 0,1-244-2449 0 0,3-83 121 0 0,2-15-1423 0 0,9-45-6083 0 0,3-145-5351 0 0,0 59 10400 0 0</inkml:trace>
  <inkml:trace contextRef="#ctx0" brushRef="#br0" timeOffset="426.55">16 55 3361 0 0,'0'0'2454'0'0,"0"0"-890"0"0,0 0-388 0 0,0 0 38 0 0,0 0 223 0 0,0 0 138 0 0,0 0-116 0 0,0 0-305 0 0,0 0-290 0 0,33-9-204 0 0,108-28-130 0 0,-30 29 310 0 0,-85 10-616 0 0,1 2 1 0 0,-1 1-1 0 0,1 2 1 0 0,-2 0-1 0 0,1 2 0 0 0,-1 0 1 0 0,9 6-225 0 0,-30-13 25 0 0,-1 0 0 0 0,1 0 0 0 0,0 1 0 0 0,-1 0 0 0 0,1-1 0 0 0,-1 1 0 0 0,0 0 0 0 0,0 0 0 0 0,0 1 0 0 0,0-1 0 0 0,-1 1 0 0 0,0-1-1 0 0,1 1 1 0 0,-1 0 0 0 0,0 0 0 0 0,-1 0 0 0 0,1 0 0 0 0,-1 0 0 0 0,0 0 0 0 0,0 1 0 0 0,0-1 0 0 0,0 0 0 0 0,-1 1 0 0 0,1-1 0 0 0,-1 0 0 0 0,-1 1 0 0 0,1-1 0 0 0,0 0 0 0 0,-1 1 0 0 0,0-1 0 0 0,0 0 0 0 0,0 0 0 0 0,-1 1 0 0 0,1-1 0 0 0,-1 0 0 0 0,0 0 0 0 0,0-1 0 0 0,-1 1 0 0 0,1 0 0 0 0,-1-1 0 0 0,0 1-1 0 0,1-1 1 0 0,-2 1-25 0 0,-25 27 96 0 0,-1-1 0 0 0,-1-2 0 0 0,-1-1-1 0 0,-2-1 1 0 0,-27 15-96 0 0,-20 17 132 0 0,78-57-126 0 0,0 1-1 0 0,0 0 0 0 0,0 0 0 0 0,0 0 1 0 0,1 0-1 0 0,-1 1 0 0 0,0-1 1 0 0,1 1-1 0 0,0-1 0 0 0,-1 1 1 0 0,1 0-1 0 0,1 0 0 0 0,-1 0 0 0 0,0 0 1 0 0,1 0-1 0 0,-1 0 0 0 0,1 1 1 0 0,0-1-1 0 0,0 0 0 0 0,0 1 1 0 0,0-1-1 0 0,1 1 0 0 0,0-1 0 0 0,-1 1 1 0 0,1-1-1 0 0,0 1 0 0 0,1-1 1 0 0,-1 1-1 0 0,1-1 0 0 0,-1 1 0 0 0,1-1 1 0 0,0 0-1 0 0,0 1 0 0 0,1-1 1 0 0,-1 0-1 0 0,1 1-5 0 0,23 33 272 0 0,2-2 0 0 0,1 0 0 0 0,2-2 0 0 0,1-2 1 0 0,14 12-273 0 0,48 48 695 0 0,-48-24-261 0 0,-41-63-922 0 0,-3-12-6074 0 0,2-6-2982 0 0,0 10 2442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1088 0 0,'0'0'1383'0'0,"0"0"-303"0"0,0 0-69 0 0,0 0 216 0 0,0 0 307 0 0,0 0 128 0 0,0 0-163 0 0,0 0-305 0 0,0 0-292 0 0,0 0-172 0 0,0 0-2 0 0,0 0 95 0 0,0 0 94 0 0,7 2 45 0 0,25 2 39 0 0,-1-1 1 0 0,1-1 0 0 0,0-2-1 0 0,0-1 1 0 0,0-1 0 0 0,6-3-1002 0 0,11 1 254 0 0,154-10 240 0 0,-137 7-2473 0 0,-72 31-13117 0 0,1-19 8673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4665 0 0,'0'0'1202'0'0,"0"0"-377"0"0,0 0 1 0 0,0 0 403 0 0,0 0 368 0 0,0 0 106 0 0,0 0-214 0 0,0 0-325 0 0,0 0-286 0 0,0 0-246 0 0,32 0-196 0 0,104-1-137 0 0,-35-12 4 0 0,-85 10-487 0 0,118-21-320 0 0,-46 10-6511 0 0,-65 10-1034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9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6721 0 0,'0'0'1825'0'0,"0"0"-357"0"0,0 0-214 0 0,0 0 25 0 0,0 0 105 0 0,0 0-13 0 0,0 0-200 0 0,0 0-283 0 0,0 0-254 0 0,0 0-188 0 0,0 0-80 0 0,0 0-40 0 0,-4 32-36 0 0,-9 102-35 0 0,0-12 8 0 0,-4-1 0 0 0,-15 41-263 0 0,-5-1-2467 0 0,28-128-201 0 0,1-15-4195 0 0,5-17 403 0 0,3-1 4714 0 0</inkml:trace>
  <inkml:trace contextRef="#ctx0" brushRef="#br0" timeOffset="296.043">0 52 3617 0 0,'0'0'1292'0'0,"0"0"-420"0"0,0 0-258 0 0,0 0 190 0 0,0 0 397 0 0,0 0 260 0 0,0 0-17 0 0,0 0-213 0 0,0 0-243 0 0,0 0-186 0 0,0 0-126 0 0,33 0-69 0 0,103 0-55 0 0,283-22 2483 0 0,-75 15-3802 0 0,-356 23-5262 0 0,-14 5-2017 0 0,16-14 3692 0 0</inkml:trace>
  <inkml:trace contextRef="#ctx0" brushRef="#br0" timeOffset="749.193">24 715 0 0 0,'0'0'533'0'0,"0"0"758"0"0,0 0 204 0 0,0 0 90 0 0,0 0 138 0 0,0 0-18 0 0,0 0-262 0 0,0 0-280 0 0,0 0-154 0 0,0 0-43 0 0,0 0 59 0 0,0 0 15 0 0,0 0-121 0 0,14 4-156 0 0,113 14 794 0 0,-61-22-1152 0 0,-1-3 0 0 0,1-3 0 0 0,58-16-405 0 0,-18 3-443 0 0,-89 20 139 0 0,85-15-3425 0 0,-36 13-6562 0 0,-53 5 5626 0 0</inkml:trace>
  <inkml:trace contextRef="#ctx0" brushRef="#br0" timeOffset="1069.009">1147 594 4601 0 0,'0'0'1863'0'0,"0"0"-357"0"0,0 0-45 0 0,0 0 209 0 0,0 0 136 0 0,0 0-90 0 0,0 0-294 0 0,0 0-393 0 0,0 0-333 0 0,0 0-217 0 0,0 0-149 0 0,-31 4-64 0 0,-99 16-8 0 0,66 3 89 0 0,53-15-254 0 0,-64 75 277 0 0,73-80-401 0 0,0 1-1 0 0,1-1 1 0 0,-1 0 0 0 0,1 1-1 0 0,-1-1 1 0 0,1 1 0 0 0,0 0-1 0 0,0-1 1 0 0,1 1-1 0 0,-1 0 1 0 0,1-1 0 0 0,0 1-1 0 0,0 0 1 0 0,0 0 0 0 0,0-1-1 0 0,1 1 1 0 0,-1 0-1 0 0,1-1 1 0 0,0 1 0 0 0,0 0-1 0 0,1-1 1 0 0,-1 1 0 0 0,1-1-1 0 0,-1 0 1 0 0,1 1 0 0 0,0-1-1 0 0,0 0 1 0 0,2 2 31 0 0,68 26-3875 0 0,-20-28-4878 0 0,-37-3 2346 0 0</inkml:trace>
  <inkml:trace contextRef="#ctx0" brushRef="#br0" timeOffset="1553.054">1257 778 3257 0 0,'0'0'1347'0'0,"0"0"-82"0"0,0 0 293 0 0,0 0 308 0 0,0 0 51 0 0,0 0-246 0 0,0 0-366 0 0,0 0-329 0 0,0 0-212 0 0,0 0-137 0 0,0 0-106 0 0,0 0-69 0 0,34-25-72 0 0,103-78-61 0 0,-57 47 325 0 0,-21 26-540 0 0,-58 63-285 0 0,-17 23 326 0 0,17-55-138 0 0,1 0 0 0 0,-1 1 0 0 0,1-1 0 0 0,-1 0 0 0 0,1 1 0 0 0,0-1 0 0 0,0 0-1 0 0,-1 0 1 0 0,1-1 0 0 0,0 1 0 0 0,0 0 0 0 0,0 0 0 0 0,0-1 0 0 0,0 1 0 0 0,0-1-1 0 0,0 0 1 0 0,0 0 0 0 0,0 0 0 0 0,0 0 0 0 0,0 0 0 0 0,0 0 0 0 0,0 0 0 0 0,2-1-7 0 0,-3 1 5 0 0,204-44 869 0 0,-204 46-855 0 0,1-1 0 0 0,-1 1 1 0 0,1-1-1 0 0,-1 1 0 0 0,0 0 1 0 0,0 0-1 0 0,1 0 0 0 0,-1 0 0 0 0,0 0 1 0 0,-1 0-1 0 0,1 0 0 0 0,0 0 1 0 0,-1 0-1 0 0,1 0 0 0 0,-1 0 0 0 0,0 0 1 0 0,1 1-1 0 0,-1-1 0 0 0,0 0 0 0 0,0 0 1 0 0,-1 0-1 0 0,1 1 0 0 0,0-1 1 0 0,-1 1-20 0 0,1 1 50 0 0,-6 117 266 0 0,30-93-2029 0 0,-8-22-3076 0 0,-8-3-1289 0 0,-4-2-2146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2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632 0 0 0 0,'0'0'287'0'0,"0"0"884"0"0,0 0 337 0 0,0 0 146 0 0,0 0 165 0 0,0 0 17 0 0,0 0-190 0 0,0 0-265 0 0,0 0-323 0 0,0 0-249 0 0,0 0-123 0 0,0 0-69 0 0,0 0-22 0 0,-8 17-9 0 0,-50 117 971 0 0,49-104-1383 0 0,-2-1-1 0 0,0 0 0 0 0,-2-1 1 0 0,-2 0-1 0 0,0-1 1 0 0,-2-1-1 0 0,0 0 0 0 0,-2-1 1 0 0,-1-1-1 0 0,-1-1 0 0 0,-1-1 1 0 0,-14 11-174 0 0,22-22-24 0 0,0 0 1 0 0,0 0-1 0 0,-1-1 0 0 0,0-1 1 0 0,-1-1-1 0 0,0 0 1 0 0,0-1-1 0 0,-1-1 0 0 0,0 0 1 0 0,0-1-1 0 0,0-1 1 0 0,-1-1-1 0 0,-10 1 24 0 0,24-3 4 0 0,0-1-1 0 0,0 0 1 0 0,0 0 0 0 0,0 0-1 0 0,0 0 1 0 0,0 0 0 0 0,0-1-1 0 0,1 1 1 0 0,-1-1 0 0 0,0 0-1 0 0,0-1 1 0 0,1 1 0 0 0,-1 0-1 0 0,1-1 1 0 0,-1 0 0 0 0,1 0-1 0 0,-1 0 1 0 0,1 0 0 0 0,0-1-1 0 0,0 1 1 0 0,0-1 0 0 0,1 0-1 0 0,-1 0 1 0 0,1 0 0 0 0,-1 0-1 0 0,1 0 1 0 0,0 0-1 0 0,0-1 1 0 0,0 1 0 0 0,1-1-1 0 0,-1 1 1 0 0,1-1 0 0 0,0 0-1 0 0,0 1 1 0 0,-1-4-4 0 0,3-6 0 0 0,0 0 0 0 0,0 0-1 0 0,2 0 1 0 0,-1 0 0 0 0,2 0 0 0 0,-1 0-1 0 0,2 1 1 0 0,0-1 0 0 0,0 1 0 0 0,1 1 0 0 0,1-1-1 0 0,0 1 1 0 0,0 0 0 0 0,1 0 0 0 0,1 1-1 0 0,-1 0 1 0 0,2 1 0 0 0,-1 0 0 0 0,1 0-1 0 0,1 1 1 0 0,0 0 0 0 0,0 1 0 0 0,8-4 0 0 0,-14 7 20 0 0,0 1 1 0 0,0-1 0 0 0,1 1 0 0 0,-1 0-1 0 0,1 0 1 0 0,-1 1 0 0 0,1 0 0 0 0,0 0-1 0 0,0 0 1 0 0,0 1 0 0 0,0 0-1 0 0,1 0 1 0 0,-1 0 0 0 0,0 1 0 0 0,0 0-1 0 0,0 0 1 0 0,1 0 0 0 0,-1 1-1 0 0,0 0 1 0 0,0 0 0 0 0,0 1 0 0 0,0 0-1 0 0,0 0 1 0 0,0 0 0 0 0,-1 1 0 0 0,3 0-21 0 0,122 103 514 0 0,-95-86-371 0 0,1-1 1 0 0,2-3-1 0 0,-1 0 0 0 0,2-3 0 0 0,0-1 0 0 0,39 7-143 0 0,-52-18-619 0 0,-24-3-4955 0 0,-3 0-5507 0 0,-1-2 7336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3641 0 0,'0'0'1576'0'0,"0"0"-104"0"0,0 0 109 0 0,0 0 230 0 0,0 0 144 0 0,0 0-145 0 0,0 0-438 0 0,0 0-425 0 0,0 0-274 0 0,0 0-87 0 0,0 0 43 0 0,0 0 49 0 0,0 0-2 0 0,21-3-35 0 0,114-20 424 0 0,294-27 831 0 0,-383 49-1659 0 0,-45 1-101 0 0,-1 0 62 0 0,0 0 75 0 0,-23-4 869 0 0,-22-14-945 0 0,31 16-175 0 0,1-2 0 0 0,-1 0 0 0 0,1 0 0 0 0,0-1 0 0 0,1-1 0 0 0,-1 0 0 0 0,1-1 0 0 0,1 0 0 0 0,-1-1 0 0 0,1 0 0 0 0,0-1-1 0 0,1 0 1 0 0,0 0 0 0 0,1-1 0 0 0,-1-1 0 0 0,2 0 0 0 0,0 0 0 0 0,0 0 0 0 0,1-1 0 0 0,-5-11-22 0 0,15-70-3852 0 0,7 63-492 0 0,4 3-3453 0 0,-7 12-1841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8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290 144 952 0 0,'0'0'1356'0'0,"0"0"-159"0"0,0 0 92 0 0,0 0 384 0 0,0 0 396 0 0,0 0 177 0 0,0 0-103 0 0,0 0-302 0 0,0 0-393 0 0,0 0-364 0 0,0 0-303 0 0,-1-7-257 0 0,-1-17-156 0 0,1 35 271 0 0,33 204 371 0 0,55 316-600 0 0,-64-389-2311 0 0,-22-93-2611 0 0,-4-1-5627 0 0,1-41 5661 0 0</inkml:trace>
  <inkml:trace contextRef="#ctx0" brushRef="#br0" timeOffset="482.574">1 295 4537 0 0,'0'0'697'0'0,"0"0"-194"0"0,0 0-17 0 0,0 0 312 0 0,0 0 413 0 0,0 0 262 0 0,0 0-1 0 0,0 0-217 0 0,0 0-283 0 0,33-30-228 0 0,105-93-144 0 0,-46 64 172 0 0,-70 51-581 0 0,9-6 119 0 0,1 1 0 0 0,0 2 0 0 0,1 2-1 0 0,1 0 1 0 0,-1 3 0 0 0,1 0-1 0 0,0 3 1 0 0,22 0-310 0 0,-54 2 8 0 0,0 1 0 0 0,0 0-1 0 0,0 1 1 0 0,1-1 0 0 0,-1 0-1 0 0,0 1 1 0 0,0-1 0 0 0,0 1-1 0 0,0-1 1 0 0,-1 1 0 0 0,1 0-1 0 0,0 0 1 0 0,0 0 0 0 0,0 0-1 0 0,-1 0 1 0 0,1 0 0 0 0,0 1-1 0 0,-1-1 1 0 0,1 1 0 0 0,-1-1-1 0 0,0 1 1 0 0,1-1 0 0 0,-1 1-1 0 0,0 0 1 0 0,0-1 0 0 0,0 1-1 0 0,0 0 1 0 0,0 0 0 0 0,0 0-1 0 0,-1 0 1 0 0,1 0 0 0 0,-1 0 0 0 0,1 0-1 0 0,-1 0 1 0 0,0 0 0 0 0,0 0-1 0 0,0 0 1 0 0,0 0 0 0 0,0 1-8 0 0,-20 82 523 0 0,-162 212-95 0 0,179-292-429 0 0,0 1-1 0 0,0-1 1 0 0,0 1-1 0 0,1-1 1 0 0,0 1-1 0 0,0 0 1 0 0,1 0-1 0 0,0 0 1 0 0,0 0-1 0 0,0 0 1 0 0,0 0-1 0 0,1 0 1 0 0,0 0 0 0 0,1 0-1 0 0,-1 1 1 0 0,1-1-1 0 0,0 0 1 0 0,1 0-1 0 0,-1-1 1 0 0,1 1-1 0 0,1 0 1 0 0,-1 0-1 0 0,1-1 1 0 0,0 1-1 0 0,0-1 1 0 0,0 0-1 0 0,1 0 1 0 0,-1 0-1 0 0,3 1 2 0 0,11 8-9 0 0,0-1 0 0 0,1-1 0 0 0,0-1 0 0 0,1-1 0 0 0,0 0 0 0 0,0-2 0 0 0,1 0-1 0 0,8 2 10 0 0,116 60 19 0 0,-141-68-10 0 0,-1-1 0 0 0,0 1 1 0 0,0-1-1 0 0,0 1 0 0 0,0 0 1 0 0,0 0-1 0 0,0 0 0 0 0,0 0 1 0 0,-1 0-1 0 0,1 1 0 0 0,-1-1 0 0 0,0 0 1 0 0,0 1-1 0 0,1-1 0 0 0,-1 1 1 0 0,-1-1-1 0 0,1 1 0 0 0,0 0 1 0 0,-1-1-1 0 0,1 1 0 0 0,-1 0 0 0 0,0-1 1 0 0,0 1-1 0 0,0 0 0 0 0,0 0 1 0 0,0-1-1 0 0,-1 1 0 0 0,1 0 1 0 0,-1-1-1 0 0,0 1 0 0 0,0-1 0 0 0,0 1 1 0 0,0-1-1 0 0,0 1 0 0 0,0-1 1 0 0,-1 1-1 0 0,1-1 0 0 0,-1 0 1 0 0,0 0-1 0 0,0 0-9 0 0,-17 19-36 0 0,-1 0 1 0 0,-1-2-1 0 0,0-1 1 0 0,-2 0-1 0 0,0-2 1 0 0,-1-1-1 0 0,-15 7 36 0 0,21-10-99 0 0,-140 58-4062 0 0,154-70 3589 0 0,3 0-2691 0 0,0 0-3903 0 0,3 0 2961 0 0</inkml:trace>
  <inkml:trace contextRef="#ctx0" brushRef="#br0" timeOffset="1096.566">1127 888 360 0 0,'0'0'1900'0'0,"0"0"-591"0"0,0 0-92 0 0,0 0 298 0 0,0 0 356 0 0,0 0 139 0 0,0 0-187 0 0,0 0-377 0 0,0 0-366 0 0,0 0-242 0 0,0 0-117 0 0,0 0-23 0 0,17 12-5 0 0,51 36-15 0 0,-66-47-627 0 0,0 0 1 0 0,0 0-1 0 0,0 0 1 0 0,0 0-1 0 0,0-1 1 0 0,1 1-1 0 0,-1 0 1 0 0,0-1-1 0 0,0 0 1 0 0,1 0 0 0 0,-1 1-1 0 0,0-1 1 0 0,0-1-1 0 0,1 1 1 0 0,-1 0-1 0 0,0 0 1 0 0,0-1-1 0 0,1 0 1 0 0,-1 1-1 0 0,0-1 1 0 0,0 0-1 0 0,0 0 1 0 0,0 0 0 0 0,0 0-1 0 0,0 0 1 0 0,0 0-1 0 0,0-1 1 0 0,-1 1-1 0 0,1-1 1 0 0,1-1-52 0 0,5-3 190 0 0,152-135 1286 0 0,-76 61-1362 0 0,-32 40-258 0 0,-39 74-391 0 0,-7 5 481 0 0,-6-32 52 0 0,0 0 0 0 0,1 0 0 0 0,0 1 0 0 0,0-1 0 0 0,0 0 1 0 0,1 0-1 0 0,0-1 0 0 0,0 1 0 0 0,1 0 0 0 0,0-1 0 0 0,0 1 0 0 0,0-1 0 0 0,1 0 0 0 0,0 0 1 0 0,0 0-1 0 0,1-1 0 0 0,-1 1 0 0 0,1-1 0 0 0,0 0 0 0 0,1 0 0 0 0,-1-1 0 0 0,1 0 0 0 0,3 2 2 0 0,1-2 47 0 0,0-1-1 0 0,0-1 0 0 0,1 1 1 0 0,0-2-1 0 0,-1 1 0 0 0,1-2 1 0 0,0 1-1 0 0,-1-1 0 0 0,1-1 1 0 0,0 0-1 0 0,0 0 0 0 0,-1-1 1 0 0,1-1-1 0 0,-1 0 0 0 0,0 0 1 0 0,0-1-1 0 0,0 0 0 0 0,0-1 1 0 0,-1 0-1 0 0,0 0 0 0 0,1-1 1 0 0,-2 0-1 0 0,1-1 0 0 0,-1 0 1 0 0,0 0-1 0 0,-1-1 0 0 0,1 0-46 0 0,20-22 177 0 0,-1-1-1 0 0,-2-2 0 0 0,-1 0 0 0 0,-1-2 0 0 0,-2 0 0 0 0,-1-2 0 0 0,-3 0 1 0 0,0-1-1 0 0,-3 0 0 0 0,-1-1 0 0 0,7-38-176 0 0,-14 48 45 0 0,-1-1 0 0 0,-2-1 0 0 0,-1 1 0 0 0,-1 0 0 0 0,-1-1 0 0 0,-5-22-46 0 0,6 49 15 0 0,-1 0-1 0 0,-1 0 1 0 0,1 0-1 0 0,0 0 0 0 0,-1 0 1 0 0,0 0-1 0 0,0 0 0 0 0,0 0 1 0 0,0 1-1 0 0,-1-1 0 0 0,0 0 1 0 0,1 1-1 0 0,-1-1 0 0 0,-1 1 1 0 0,1 0-1 0 0,0 0 0 0 0,-1-1 1 0 0,1 2-1 0 0,-1-1 0 0 0,0 0 1 0 0,0 0-1 0 0,0 1 0 0 0,-1 0 1 0 0,1-1-1 0 0,0 1 0 0 0,-1 1 1 0 0,0-1-1 0 0,1 0 0 0 0,-1 1 1 0 0,0 0-1 0 0,0 0 0 0 0,1 0 1 0 0,-2 0-14 0 0,0 4-26 0 0,1 1 1 0 0,0 0 0 0 0,0 0 0 0 0,0 0-1 0 0,0 0 1 0 0,1 0 0 0 0,-1 1-1 0 0,1 0 1 0 0,1 0 0 0 0,-1 0 0 0 0,0 0-1 0 0,1 0 1 0 0,0 0 0 0 0,1 1 0 0 0,-1-1-1 0 0,1 0 1 0 0,0 1 0 0 0,0 0-1 0 0,0 0 26 0 0,-4 25-25 0 0,1 1-1 0 0,2 0 1 0 0,1 0 0 0 0,1 0-1 0 0,2 0 1 0 0,1 0-1 0 0,2-1 1 0 0,0 1-1 0 0,3-1 1 0 0,0 0-1 0 0,2-1 1 0 0,2 0-1 0 0,0 0 1 0 0,2-1-1 0 0,1-1 1 0 0,1-1-1 0 0,3 2 26 0 0,79 110-789 0 0,-66-91-2569 0 0,-58-48-2054 0 0,-24-27-5093 0 0,36 22 6876 0 0</inkml:trace>
  <inkml:trace contextRef="#ctx0" brushRef="#br0" timeOffset="1346.939">1812 310 7410 0 0,'0'0'1947'0'0,"0"0"-204"0"0,0 0-134 0 0,0 0-30 0 0,0 0-114 0 0,0 0-229 0 0,0 0-229 0 0,31-7-195 0 0,99-21-169 0 0,191-22 1344 0 0,-212 35-4030 0 0,3-2-4857 0 0,-84 12-3987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657 81 424 0 0,'0'0'1971'0'0,"0"0"-298"0"0,0 0-260 0 0,0 0 65 0 0,0 0 264 0 0,0 0 197 0 0,0 0 18 0 0,0 0-204 0 0,0 0-340 0 0,0 0-324 0 0,0 0-239 0 0,-9-7-139 0 0,-25-23-89 0 0,-15 4 2004 0 0,-86 20-623 0 0,109 10-1938 0 0,0 1 0 0 0,0 1 0 0 0,1 1 0 0 0,0 2 0 0 0,1 0 0 0 0,0 2 0 0 0,0 0 1 0 0,1 2-1 0 0,0 0 0 0 0,2 2 0 0 0,-21 17-65 0 0,33-26-4 0 0,-1 1 0 0 0,2 0 1 0 0,-1 0-1 0 0,1 1 0 0 0,0 0 0 0 0,1 0 1 0 0,-1 1-1 0 0,2 0 0 0 0,-1 1 1 0 0,2-1-1 0 0,-1 1 0 0 0,1 0 0 0 0,0 0 1 0 0,1 1-1 0 0,1 0 0 0 0,-1-1 0 0 0,2 1 1 0 0,-1 0-1 0 0,2 0 0 0 0,-1 1 0 0 0,2-1 1 0 0,-1 0-1 0 0,1 1 0 0 0,1-1 1 0 0,2 10 3 0 0,-2-16-2 0 0,0-1 0 0 0,1 1 1 0 0,0 0-1 0 0,0 0 1 0 0,0-1-1 0 0,1 1 1 0 0,-1-1-1 0 0,1 0 0 0 0,0 1 1 0 0,0-1-1 0 0,1-1 1 0 0,-1 1-1 0 0,1 0 1 0 0,0-1-1 0 0,0 0 0 0 0,0 0 1 0 0,0 0-1 0 0,1 0 1 0 0,-1-1-1 0 0,1 1 1 0 0,-1-1-1 0 0,1-1 0 0 0,0 1 1 0 0,0 0-1 0 0,0-1 1 0 0,0 0-1 0 0,0 0 1 0 0,0-1-1 0 0,2 0 2 0 0,7 2 46 0 0,1-2-1 0 0,-1 0 1 0 0,1-1 0 0 0,0 0-1 0 0,-1-2 1 0 0,0 1 0 0 0,1-2-1 0 0,-1 1 1 0 0,10-6-46 0 0,23-16 123 0 0,-2-1 1 0 0,0-3-1 0 0,-2-2 1 0 0,-1-1-1 0 0,-1-2 1 0 0,-2-2-1 0 0,-2-2 1 0 0,-1-1-1 0 0,17-27-123 0 0,-50 63 7 0 0,18-24 26 0 0,43-35-2 0 0,-62 62-41 0 0,0 1 0 0 0,0-1 0 0 0,-1 1 0 0 0,1-1 0 0 0,0 1 0 0 0,-1-1 0 0 0,1 1 0 0 0,0 0 0 0 0,-1 0 0 0 0,1 0 0 0 0,-1 0 0 0 0,1 0 0 0 0,-1 0 0 0 0,0 1 0 0 0,1-1 0 0 0,-1 0 0 0 0,0 1 1 0 0,0-1-1 0 0,0 0 0 0 0,0 1 0 0 0,0 0 0 0 0,0-1 0 0 0,0 1 0 0 0,-1 0 0 0 0,1-1 0 0 0,-1 1 0 0 0,1 0 0 0 0,-1-1 0 0 0,1 1 0 0 0,-1 0 0 0 0,0 0 0 0 0,0 0 0 0 0,0 1 10 0 0,1 2-8 0 0,15 54 8 0 0,-13-41-12 0 0,1 0 0 0 0,1-1 1 0 0,0 1-1 0 0,1-1 0 0 0,1-1 0 0 0,1 1 0 0 0,0-1 0 0 0,1-1 0 0 0,1 1 1 0 0,1-1-1 0 0,3 3 12 0 0,81 54-1325 0 0,-57-60-3949 0 0,2-8-6842 0 0,-31-4 5464 0 0</inkml:trace>
  <inkml:trace contextRef="#ctx0" brushRef="#br0" timeOffset="296.421">1375 18 8450 0 0,'0'0'1784'0'0,"0"0"-426"0"0,0 0-215 0 0,0 0 214 0 0,0 0 238 0 0,0 0-42 0 0,0 0-230 0 0,0 0-244 0 0,0 0-203 0 0,0 0-145 0 0,0 0-115 0 0,0 0-75 0 0,0 0-51 0 0,35 5-70 0 0,111 12-64 0 0,-14-13 283 0 0,-76-6-575 0 0,1-2 0 0 0,-1-3 0 0 0,48-13-64 0 0,-102 20-292 0 0,47-10-907 0 0,-39 9-2880 0 0,0 1-3588 0 0,-11 1 2502 0 0,-2 2-936 0 0</inkml:trace>
  <inkml:trace contextRef="#ctx0" brushRef="#br0" timeOffset="515.601">1520 357 8530 0 0,'0'0'1747'0'0,"0"0"-149"0"0,0 0 91 0 0,0 0 65 0 0,0 0-60 0 0,0 0-259 0 0,0 0-327 0 0,33 1-228 0 0,103 4-194 0 0,85-10 752 0 0,-158 2-1562 0 0,10-1-1779 0 0,-26 0-5840 0 0,-33 3-3262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3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216 262 872 0 0,'0'0'1653'0'0,"0"0"-153"0"0,0 0-12 0 0,0 0 270 0 0,0 0 268 0 0,0 0 1 0 0,0 0-278 0 0,0 0-479 0 0,0 0-426 0 0,0 0-217 0 0,0 0-91 0 0,0 0-38 0 0,0 0-28 0 0,-3 26-32 0 0,-8 85-42 0 0,7 221 948 0 0,16 33-1527 0 0,-8-293-1080 0 0,-4-43-4368 0 0,0-28 3022 0 0,0-1-780 0 0,0 0-251 0 0,0 0 859 0 0</inkml:trace>
  <inkml:trace contextRef="#ctx0" brushRef="#br0" timeOffset="554.724">1 399 1312 0 0,'0'0'1193'0'0,"0"0"-133"0"0,0 0 91 0 0,0 0 140 0 0,0 0 214 0 0,0 0 218 0 0,0 0-6 0 0,0 0-150 0 0,18-33-227 0 0,61-100-292 0 0,-26 71 224 0 0,-39 54-986 0 0,19-13 63 0 0,0 0 0 0 0,2 3 0 0 0,0 1 0 0 0,1 1 0 0 0,1 2 0 0 0,0 2 0 0 0,1 1 0 0 0,0 2 0 0 0,0 2-1 0 0,1 1 1 0 0,0 3 0 0 0,30 0-349 0 0,-54 3 28 0 0,-10-2-30 0 0,-1 1 0 0 0,0 0 0 0 0,0 1 0 0 0,1-1 0 0 0,-1 1 0 0 0,1 0 0 0 0,-1 0 0 0 0,0 0 0 0 0,1 1 0 0 0,-1 0 0 0 0,0-1 0 0 0,1 2 0 0 0,-1-1 0 0 0,0 0 0 0 0,0 1 0 0 0,0 0-1 0 0,0 0 1 0 0,0 0 0 0 0,-1 0 0 0 0,1 0 0 0 0,0 1 0 0 0,-1 0 0 0 0,0 0 0 0 0,0 0 0 0 0,0 0 0 0 0,0 0 0 0 0,0 1 0 0 0,0-1 0 0 0,-1 1 0 0 0,0-1 0 0 0,0 1 0 0 0,1 3 2 0 0,-4 6 3 0 0,0-1 0 0 0,-1 1 0 0 0,-1 0 0 0 0,0 0 0 0 0,-1-1 0 0 0,0 0 0 0 0,-1 0 0 0 0,0 0-1 0 0,-1 0 1 0 0,0-1 0 0 0,-1 0 0 0 0,0 0 0 0 0,-1-1 0 0 0,0 0 0 0 0,-1 0 0 0 0,0-1 0 0 0,0 0 0 0 0,-1 0 0 0 0,-1-1-3 0 0,3 1-11 0 0,-234 201-152 0 0,139-126 157 0 0,102-83 4 0 0,0-1 0 0 0,0 1 0 0 0,0 0 0 0 0,0 0 0 0 0,0 0 0 0 0,0 0 0 0 0,0 0 0 0 0,0 1 0 0 0,1-1 0 0 0,-1 0 0 0 0,0 0 0 0 0,1 0 0 0 0,-1 1 0 0 0,1-1 0 0 0,-1 0 0 0 0,1 1 0 0 0,0-1 0 0 0,-1 0 0 0 0,1 1 0 0 0,0-1 0 0 0,0 0 1 0 0,0 1-1 0 0,0-1 0 0 0,0 0 0 0 0,0 1 0 0 0,1-1 0 0 0,-1 1 0 0 0,0-1 0 0 0,1 0 0 0 0,-1 0 0 0 0,1 1 0 0 0,-1-1 0 0 0,1 0 0 0 0,0 0 0 0 0,-1 1 0 0 0,1-1 0 0 0,0 0 0 0 0,0 0 0 0 0,0 0 0 0 0,0 0 0 0 0,0 0 0 0 0,0 0 0 0 0,1 0 2 0 0,54 38 221 0 0,-48-34-169 0 0,251 145 1536 0 0,-193-119-992 0 0,-46-22-399 0 0,-1 0 0 0 0,0 0 0 0 0,-1 2 0 0 0,0 0 0 0 0,0 2 0 0 0,-1 0 1 0 0,0 1-198 0 0,-11 14-1530 0 0,-6-21-3325 0 0,0-6 1049 0 0,0-1-2226 0 0,0 0-1988 0 0</inkml:trace>
  <inkml:trace contextRef="#ctx0" brushRef="#br0" timeOffset="1518.253">1832 491 4553 0 0,'0'0'2304'0'0,"0"0"-300"0"0,0 0-235 0 0,0 0 25 0 0,0 0 68 0 0,0 0-163 0 0,0 0-367 0 0,0 0-406 0 0,0 0-340 0 0,0 0-220 0 0,0 0-78 0 0,0 0-23 0 0,0 0-29 0 0,-22 28 4 0 0,-69 91-17 0 0,79-104-162 0 0,-29 42 206 0 0,-3-2 1 0 0,-2-2-1 0 0,-37 31-267 0 0,68-68-83 0 0,-1-1 1 0 0,-1-2-1 0 0,0 1 1 0 0,-1-2-1 0 0,0 0 0 0 0,-1-1 1 0 0,0-1-1 0 0,-1-1 1 0 0,0-1-1 0 0,-1 0 0 0 0,1-2 1 0 0,-1 0-1 0 0,-1-2 1 0 0,1 0-1 0 0,-10 0 83 0 0,28-4-36 0 0,0 0 0 0 0,0-1 1 0 0,1 1-1 0 0,-1-1 0 0 0,0 0 0 0 0,1 0 1 0 0,-1 0-1 0 0,1 0 0 0 0,-1 0 0 0 0,1 0 1 0 0,-1-1-1 0 0,1 1 0 0 0,0-1 0 0 0,-1 0 1 0 0,1 0-1 0 0,0 0 0 0 0,0 0 0 0 0,1 0 1 0 0,-1 0-1 0 0,0 0 0 0 0,1-1 0 0 0,-1 1 1 0 0,1 0-1 0 0,0-1 0 0 0,-1 1 0 0 0,1-1 1 0 0,1 0-1 0 0,-1 1 0 0 0,0-1 0 0 0,1 0 1 0 0,-1 0-1 0 0,1 1 0 0 0,0-2 36 0 0,0-96-368 0 0,5 82 385 0 0,1-1 0 0 0,0 1 0 0 0,2 1 1 0 0,0-1-1 0 0,1 1 0 0 0,0 1 0 0 0,1 0 0 0 0,1 0 1 0 0,1 1-1 0 0,0 0 0 0 0,1 1 0 0 0,11-10-17 0 0,-19 20 54 0 0,-1 0 0 0 0,1-1 0 0 0,0 2 0 0 0,0-1 0 0 0,1 0 0 0 0,-1 1-1 0 0,1 0 1 0 0,0 1 0 0 0,-1-1 0 0 0,1 1 0 0 0,0 0 0 0 0,1 0 0 0 0,-1 1 0 0 0,0 0 0 0 0,0 0-1 0 0,1 1 1 0 0,-1-1 0 0 0,0 1 0 0 0,1 0 0 0 0,-1 1 0 0 0,0 0 0 0 0,0 0 0 0 0,1 0-1 0 0,-1 1 1 0 0,0 0 0 0 0,0 0 0 0 0,0 0 0 0 0,-1 1 0 0 0,1 0 0 0 0,0 0-54 0 0,258 200 1524 0 0,-227-184-1460 0 0,1-2 0 0 0,1-2 1 0 0,0-1-1 0 0,1-2 0 0 0,0-2 0 0 0,1-1 0 0 0,37 2-64 0 0,-23-4-2478 0 0,-25-4-5227 0 0,-17-2-3415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8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0 506 0 0 0,'0'0'1478'0'0,"0"0"21"0"0,0 0-148 0 0,0 0-186 0 0,0 0-123 0 0,0 0-69 0 0,11 8-34 0 0,34 22-13 0 0,-41-28-709 0 0,0 0 1 0 0,0-1-1 0 0,0 1 1 0 0,1-1-1 0 0,-1 1 1 0 0,0-1-1 0 0,0-1 1 0 0,1 1-1 0 0,-1 0 1 0 0,1-1-1 0 0,-1 0 1 0 0,1 0-1 0 0,-1-1 1 0 0,0 1-1 0 0,1-1 1 0 0,-1 0-1 0 0,0 0 1 0 0,1 0-1 0 0,-1-1 1 0 0,0 1-1 0 0,0-1 1 0 0,3-2-218 0 0,29-17 588 0 0,-1-2 0 0 0,0-1 0 0 0,-3-2 0 0 0,0-1 0 0 0,-1-1 0 0 0,5-10-588 0 0,18-14 211 0 0,6-4-65 0 0,-14 10-77 0 0,1 3 1 0 0,3 1 0 0 0,1 3-1 0 0,35-19-69 0 0,-84 56 0 0 0,-1 1-1 0 0,1-1 1 0 0,0 0-1 0 0,0 1 1 0 0,0-1-1 0 0,0 1 0 0 0,1 0 1 0 0,-1 0-1 0 0,0 0 1 0 0,0 0-1 0 0,1 0 1 0 0,-1 0-1 0 0,1 1 1 0 0,-1-1-1 0 0,1 1 1 0 0,-1-1-1 0 0,1 1 1 0 0,-1 0-1 0 0,1 0 0 0 0,-1 0 1 0 0,1 0-1 0 0,-1 1 1 0 0,1-1-1 0 0,-1 1 1 0 0,0-1-1 0 0,1 1 1 0 0,-1 0-1 0 0,1 0 1 0 0,-1 0-1 0 0,0 0 1 0 0,0 1-1 0 0,0-1 0 0 0,0 0 1 0 0,0 1-1 0 0,0 0 1 0 0,0-1-1 0 0,0 1 1 0 0,0 0-1 0 0,-1 0 1 0 0,1 0-1 0 0,-1 0 1 0 0,1 0 0 0 0,2 18 74 0 0,-1-1 0 0 0,-1 0 0 0 0,0 1 1 0 0,-1-1-1 0 0,-1 1 0 0 0,-1-1 1 0 0,-1 1-1 0 0,-1-1 0 0 0,0 0 1 0 0,-2 0-1 0 0,0 0 0 0 0,-1 0 1 0 0,0-1-1 0 0,-6 10-74 0 0,-2-2 77 0 0,0-1 0 0 0,-1 0 0 0 0,-2-1 0 0 0,0 0 1 0 0,-1-2-1 0 0,-2 0 0 0 0,0-1 0 0 0,-1-1 0 0 0,-2-1 0 0 0,1-1 1 0 0,-2-1-1 0 0,0-1 0 0 0,-2-1 0 0 0,-15 7-77 0 0,30-18-34 0 0,0 0 0 0 0,0-1 0 0 0,0-1 0 0 0,0 1 0 0 0,0-2 0 0 0,-1 1-1 0 0,1-2 1 0 0,-1 1 0 0 0,-6-2 34 0 0,17 1-102 0 0,-1-1-1 0 0,1 1 0 0 0,-1 0 0 0 0,1-1 1 0 0,-1 0-1 0 0,0 1 0 0 0,1-1 1 0 0,0 0-1 0 0,-1 1 0 0 0,1-1 0 0 0,-1 0 1 0 0,1 0-1 0 0,0 0 0 0 0,0 0 1 0 0,0-1-1 0 0,0 1 0 0 0,0 0 0 0 0,0 0 1 0 0,0-1-1 0 0,0 1 0 0 0,0-1 1 0 0,0 1-1 0 0,1 0 0 0 0,-1-1 0 0 0,0 1 1 0 0,1-1-1 0 0,-1 0 0 0 0,1 1 1 0 0,0-1-1 0 0,0 1 0 0 0,0-1 0 0 0,-1 0 1 0 0,1 1-1 0 0,1-1 0 0 0,-1 0 1 0 0,0 1-1 0 0,0-1 0 0 0,1 1 0 0 0,-1-1 1 0 0,1 1-1 0 0,-1-1 0 0 0,1 0 1 0 0,-1 1-1 0 0,1 0 0 0 0,0-1 0 0 0,0 1 1 0 0,0-1-1 0 0,0 1 0 0 0,0 0 1 0 0,0 0-1 0 0,0 0 0 0 0,0 0 0 0 0,1-1 103 0 0,60-45-9391 0 0,-46 36 4114 0 0</inkml:trace>
  <inkml:trace contextRef="#ctx0" brushRef="#br0" timeOffset="299.769">1506 50 9442 0 0,'0'0'2366'0'0,"0"0"-1037"0"0,0 0-486 0 0,0 0 34 0 0,0 0 149 0 0,-32 21 75 0 0,-100 68-98 0 0,44-4 394 0 0,82-79-1372 0 0,0 1 0 0 0,0-1 1 0 0,1 1-1 0 0,0 0 0 0 0,0 0 0 0 0,1 0 0 0 0,0 1 0 0 0,0 0 0 0 0,1 0 0 0 0,0 0 1 0 0,0 0-1 0 0,1 0 0 0 0,0 0 0 0 0,0 1 0 0 0,1-1 0 0 0,0 1 0 0 0,1-1 0 0 0,0 1 1 0 0,0 0-1 0 0,1-1 0 0 0,0 1 0 0 0,0-1 0 0 0,1 1 0 0 0,0-1 0 0 0,1 0 0 0 0,-1 0 0 0 0,2 0 1 0 0,-1 0-1 0 0,1 0 0 0 0,0-1 0 0 0,2 3-25 0 0,4-3 75 0 0,-1 0 1 0 0,1-1-1 0 0,0 0 1 0 0,1-1-1 0 0,-1 0 1 0 0,1 0-1 0 0,0-1 0 0 0,0-1 1 0 0,1 0-1 0 0,-1 0 1 0 0,1-1-1 0 0,-1 0 1 0 0,1-1-1 0 0,0-1 1 0 0,-1 0-1 0 0,1 0 0 0 0,0-1 1 0 0,0-1-1 0 0,-1 0 1 0 0,1-1-1 0 0,-1 0 1 0 0,0 0-1 0 0,0-1 1 0 0,0-1-1 0 0,-1 0 0 0 0,1 0 1 0 0,-1-1-1 0 0,0 0 1 0 0,0-1-1 0 0,4-4-75 0 0,-5 5 66 0 0,-1-1 0 0 0,1-1 0 0 0,-1 1-1 0 0,-1-1 1 0 0,1-1 0 0 0,-1 1 0 0 0,-1-1 0 0 0,0 0-1 0 0,0-1 1 0 0,-1 0 0 0 0,0 1 0 0 0,0-2 0 0 0,-1 1-1 0 0,-1 0 1 0 0,1-1 0 0 0,-2 0 0 0 0,0 0 0 0 0,0 0 0 0 0,-1 0-1 0 0,0 0 1 0 0,-1 0 0 0 0,0 0 0 0 0,-2-9-66 0 0,1 14-70 0 0,-1 0 0 0 0,0 0 0 0 0,-1 0 0 0 0,0 0 0 0 0,1 1 0 0 0,-2-1 0 0 0,1 1 0 0 0,-1 0 0 0 0,0 0 0 0 0,0 0 1 0 0,0 0-1 0 0,0 1 0 0 0,-1 0 0 0 0,0 0 0 0 0,0 0 0 0 0,0 0 0 0 0,-1 1 0 0 0,1 0 0 0 0,-1 0 0 0 0,1 0 0 0 0,-1 1 0 0 0,0 0 0 0 0,-5-1 70 0 0,-41-5-3559 0 0,1 15-3995 0 0,35-1-3328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9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93 3721 0 0,'0'0'1683'0'0,"0"0"-339"0"0,0 0-149 0 0,0 0 200 0 0,0 0 256 0 0,0 0 77 0 0,0 0-235 0 0,0 0-394 0 0,0 0-326 0 0,0 0-205 0 0,0 0-102 0 0,0 0-20 0 0,0 0-4 0 0,-8 21-3 0 0,-23 66-9 0 0,19 3 740 0 0,19 313-158 0 0,-14-371-1860 0 0,-6-17-6402 0 0,12-19 856 0 0,0-10 536 0 0,1 10 5153 0 0</inkml:trace>
  <inkml:trace contextRef="#ctx0" brushRef="#br0" timeOffset="302.397">12 45 320 0 0,'0'0'1439'0'0,"0"0"-223"0"0,0 0-119 0 0,0 0 149 0 0,0 0 267 0 0,0 0 120 0 0,0 0-80 0 0,0 0-192 0 0,0 0-219 0 0,0 0-170 0 0,0 0-145 0 0,0 0-153 0 0,0 0-122 0 0,22 0-103 0 0,147-4 589 0 0,109-36-1222 0 0,-284 65-6885 0 0,-13-3 168 0 0,11-14 4023 0 0</inkml:trace>
  <inkml:trace contextRef="#ctx0" brushRef="#br0" timeOffset="550.777">58 358 0 0 0,'0'0'992'0'0,"0"0"641"0"0,0 0 172 0 0,0 0 77 0 0,0 0 97 0 0,0 0-44 0 0,0 0-226 0 0,0 0-342 0 0,0 0-353 0 0,31 2-287 0 0,97 4-224 0 0,11-19 493 0 0,-85 3-1102 0 0,2 4-1443 0 0,-20 5-5108 0 0,-27 1-1573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94 344 0 0,'0'0'1487'0'0,"0"0"-531"0"0,0 0-277 0 0,0 0 109 0 0,0 0 304 0 0,0 0 345 0 0,0 0 162 0 0,0 0-107 0 0,0 0-312 0 0,0 0-383 0 0,0 0-324 0 0,-2-2-194 0 0,-5-5-93 0 0,5 5 4 0 0,2 2 43 0 0,0 0 51 0 0,0 0 22 0 0,0 0-37 0 0,9 22 1553 0 0,-3 124 1185 0 0,-39 217-1335 0 0,11-188-1506 0 0,9-41-194 0 0,10-117-1233 0 0,-2 12 3773 0 0,2-16-2945 0 0,0 0-3420 0 0,2-1-9569 0 0,1-15 9169 0 0</inkml:trace>
  <inkml:trace contextRef="#ctx0" brushRef="#br0" timeOffset="570.736">1 238 1432 0 0,'0'0'1275'0'0,"0"0"-10"0"0,0 0 84 0 0,0 0 253 0 0,0 0 254 0 0,0 0 50 0 0,0 0-199 0 0,0 0-323 0 0,0 0-305 0 0,0 0-256 0 0,0 0-175 0 0,35-33-93 0 0,111-99-58 0 0,-141 127-439 0 0,0 0 0 0 0,0 0 0 0 0,1 0-1 0 0,-1 1 1 0 0,1 0 0 0 0,0 0 0 0 0,0 0 0 0 0,0 1-1 0 0,1 0 1 0 0,-1 0 0 0 0,1 1 0 0 0,0 0-1 0 0,5-1-57 0 0,5 0 198 0 0,2-3 36 0 0,1 2 0 0 0,1 1 1 0 0,-1 1-1 0 0,0 0 1 0 0,1 1-1 0 0,-1 2 0 0 0,1 0 1 0 0,17 3-235 0 0,-33-2 15 0 0,0-1 1 0 0,0 1-1 0 0,-1-1 1 0 0,1 1-1 0 0,-1 1 1 0 0,1-1 0 0 0,-1 1-1 0 0,0-1 1 0 0,0 1-1 0 0,0 0 1 0 0,0 1-1 0 0,-1-1 1 0 0,0 1 0 0 0,1-1-1 0 0,-1 1 1 0 0,0 0-1 0 0,0 0 1 0 0,-1 1-1 0 0,0-1 1 0 0,1 0 0 0 0,-1 1-1 0 0,-1 0 1 0 0,1-1-1 0 0,-1 1 1 0 0,1 0-1 0 0,-2 0 1 0 0,1-1 0 0 0,0 2-16 0 0,0 4 21 0 0,0 0 1 0 0,-1 0-1 0 0,0 0 1 0 0,0 1-1 0 0,-1-1 1 0 0,-1 0-1 0 0,0 0 1 0 0,0 0 0 0 0,-1 0-1 0 0,0-1 1 0 0,0 1-1 0 0,-1-1 1 0 0,-2 3-22 0 0,-9 11-3 0 0,-2 0 1 0 0,0-1 0 0 0,-1-1-1 0 0,-1 0 1 0 0,-2-2 0 0 0,1 0-1 0 0,-17 10 3 0 0,-31 30 23 0 0,66-57-15 0 0,-1-1-1 0 0,1 1 1 0 0,-1 0-1 0 0,1 0 0 0 0,0 0 1 0 0,-1 0-1 0 0,1 1 0 0 0,0-1 1 0 0,1 0-1 0 0,-1 1 1 0 0,0 0-1 0 0,1-1 0 0 0,-1 1 1 0 0,1 0-1 0 0,0 0 0 0 0,0 0 1 0 0,0 0-1 0 0,0 0 1 0 0,1 0-1 0 0,-1 0 0 0 0,1 0 1 0 0,0 0-1 0 0,-1 0 0 0 0,1 0 1 0 0,1 0-1 0 0,-1 0 0 0 0,0 0 1 0 0,1 0-1 0 0,0 0 1 0 0,-1 0-1 0 0,1 0 0 0 0,1 0 1 0 0,-1 0-1 0 0,0-1 0 0 0,0 1 1 0 0,1 0-1 0 0,0-1 1 0 0,1 3-8 0 0,269 194 3926 0 0,-269-196-3894 0 0,0 0 0 0 0,0 0 1 0 0,0 0-1 0 0,-1 0 0 0 0,1 0 1 0 0,-1 1-1 0 0,0 0 0 0 0,0-1 1 0 0,0 1-1 0 0,0 0 0 0 0,-1 0 1 0 0,1 0-1 0 0,-1 0 0 0 0,0 0 1 0 0,0 0-1 0 0,-1 1-32 0 0,0-4-48 0 0,0-1-67 0 0,0 0-63 0 0,0 0-105 0 0,32-4-14127 0 0,-26 0 9248 0 0,-1-3-290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10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1123 0 0 0,'0'0'1202'0'0,"0"0"285"0"0,0 0 196 0 0,0 0 188 0 0,0 0 125 0 0,0 0-63 0 0,0 0-265 0 0,0 0-375 0 0,0 0-360 0 0,0 0-283 0 0,0 0-141 0 0,0 0-28 0 0,31-8 2521 0 0,154-16-332 0 0,39 1-1871 0 0,-212 22 694 0 0,2 1-5488 0 0,-21 1-11977 0 0,2-1 12269 0 0</inkml:trace>
  <inkml:trace contextRef="#ctx0" brushRef="#br0" timeOffset="249.435">82 1326 5745 0 0,'0'0'1325'0'0,"0"0"-437"0"0,0 0 71 0 0,0 0 369 0 0,0 0 244 0 0,0 0-13 0 0,0 0-253 0 0,0 0-293 0 0,0 0-254 0 0,0 0-184 0 0,0 0-143 0 0,36-3-125 0 0,113-8-80 0 0,0-7 145 0 0,-104 11-1978 0 0,6 2-3352 0 0,-32 4-876 0 0,-6-2-135 0 0</inkml:trace>
  <inkml:trace contextRef="#ctx0" brushRef="#br0" timeOffset="1730.74">1190 619 1136 0 0,'0'0'2370'0'0,"0"0"-746"0"0,0 0-506 0 0,0 0-162 0 0,0 0 94 0 0,0 0 221 0 0,0 0 137 0 0,0 0-52 0 0,0 0-158 0 0,0 0-242 0 0,0 0-222 0 0,0 0-130 0 0,-2 32-90 0 0,-4 105-72 0 0,4 348 1670 0 0,-12-423-2821 0 0,-4-67-10980 0 0,16 4 7832 0 0,-2-2 1263 0 0</inkml:trace>
  <inkml:trace contextRef="#ctx0" brushRef="#br0" timeOffset="2056.393">846 641 0 0 0,'0'0'1792'0'0,"0"0"-614"0"0,0 0-223 0 0,0 0 341 0 0,0 0 431 0 0,0 0 258 0 0,0 0-96 0 0,0 0-315 0 0,0 0-322 0 0,0 0-252 0 0,37-2-173 0 0,117-2-133 0 0,-4-4 919 0 0,114-22-447 0 0,-263 30-1237 0 0,-1-1-1 0 0,1 1 1 0 0,-1 0 0 0 0,1-1-1 0 0,-1 1 1 0 0,1 0 0 0 0,0-1-1 0 0,-1 1 1 0 0,1 0 0 0 0,-1 0-1 0 0,1 0 1 0 0,0-1 0 0 0,-1 1-1 0 0,1 0 1 0 0,0 0 0 0 0,-1 0 0 0 0,1 0-1 0 0,-1 0 1 0 0,1 0 0 0 0,0 0-1 0 0,-1 0 1 0 0,1 1 0 0 0,0-1-1 0 0,-1 0 1 0 0,1 0 0 0 0,-1 0-1 0 0,1 1 1 0 0,0-1 0 0 0,-1 0-1 0 0,1 1 1 0 0,-1-1 0 0 0,1 0-1 0 0,-1 1 1 0 0,1-1 0 0 0,-1 1-1 0 0,0-1 1 0 0,1 1 0 0 0,-1-1-1 0 0,1 1 1 0 0,-1-1 0 0 0,0 1-1 0 0,1-1 1 0 0,-1 1 0 0 0,0 0-1 0 0,0-1 1 0 0,0 1 0 0 0,1-1-1 0 0,-1 1 1 0 0,0 0 0 0 0,0-1-1 0 0,0 1 1 0 0,0 0 0 0 0,0-1 71 0 0,-18 32-8746 0 0,13-24 6390 0 0,0 3-1710 0 0</inkml:trace>
  <inkml:trace contextRef="#ctx0" brushRef="#br0" timeOffset="2303.841">807 1392 4017 0 0,'0'0'1252'0'0,"0"0"-272"0"0,0 0 265 0 0,0 0 494 0 0,0 0 346 0 0,0 0 17 0 0,0 0-329 0 0,0 0-461 0 0,0 0-389 0 0,0 0-254 0 0,33 1-158 0 0,107 2-90 0 0,-46-18 208 0 0,134-36-1688 0 0,-193 50-4553 0 0,-23 1-970 0 0,-9 0 177 0 0</inkml:trace>
  <inkml:trace contextRef="#ctx0" brushRef="#br0" timeOffset="2719.48">1698 1233 0 0 0,'0'0'972'0'0,"0"0"90"0"0,0 0 99 0 0,0 0 240 0 0,0 0 280 0 0,0 0 50 0 0,0 0-132 0 0,0 0-218 0 0,0 0-290 0 0,0 0-227 0 0,0 0-168 0 0,0 0-112 0 0,0 0-35 0 0,-19-1 0 0 0,-60-2-17 0 0,75 2-472 0 0,0 1 1 0 0,0 0-1 0 0,0 1 1 0 0,1-1-1 0 0,-1 1 0 0 0,0 0 1 0 0,0 0-1 0 0,1 0 1 0 0,-1 0-1 0 0,1 0 1 0 0,-1 1-1 0 0,1 0 1 0 0,-1 0-1 0 0,1 0 1 0 0,0 0-1 0 0,0 0 0 0 0,0 1 1 0 0,0-1-1 0 0,0 1 1 0 0,1 0-1 0 0,-2 1-60 0 0,-8 8 192 0 0,6-6-128 0 0,0 0 0 0 0,0 1-1 0 0,0 0 1 0 0,1 0 0 0 0,0 0-1 0 0,1 1 1 0 0,-1-1 0 0 0,2 1-1 0 0,-1 0 1 0 0,1 0 0 0 0,0 1 0 0 0,1-1-1 0 0,-1 1-63 0 0,3-6 17 0 0,-1 0 1 0 0,1-1-1 0 0,-1 1 0 0 0,1 0 0 0 0,0 0 0 0 0,0 0 1 0 0,0 0-1 0 0,1 0 0 0 0,-1 0 0 0 0,1 0 1 0 0,-1 0-1 0 0,1 0 0 0 0,0 0 0 0 0,0-1 0 0 0,0 1 1 0 0,1 0-1 0 0,-1-1 0 0 0,1 1 0 0 0,-1-1 0 0 0,1 1 1 0 0,0-1-1 0 0,0 0 0 0 0,0 0 0 0 0,0 0 0 0 0,0 0 1 0 0,0 0-1 0 0,1 0 0 0 0,-1 0 0 0 0,1-1 1 0 0,-1 1-1 0 0,1-1 0 0 0,0 0 0 0 0,0 0 0 0 0,-1 0 1 0 0,1 0-1 0 0,0 0 0 0 0,0-1 0 0 0,0 1 0 0 0,2-1-17 0 0,8 3-76 0 0,1 0-1 0 0,0-2 1 0 0,-1 0-1 0 0,1 0 1 0 0,0-1-1 0 0,0-1 1 0 0,0 0-1 0 0,0-1 1 0 0,-1 0-1 0 0,6-3 77 0 0,12-7-3826 0 0,0-5-3405 0 0,-23 13 240 0 0</inkml:trace>
  <inkml:trace contextRef="#ctx0" brushRef="#br0" timeOffset="3501.538">1838 1539 4401 0 0,'0'0'1954'0'0,"0"0"-467"0"0,0 0-155 0 0,0 0 223 0 0,0 0 203 0 0,0 0-30 0 0,0 0-270 0 0,0 0-346 0 0,0 0-332 0 0,0 0-230 0 0,0 0-118 0 0,0 0-58 0 0,7-15-18 0 0,22-46-9 0 0,32-10 522 0 0,-37 49-675 0 0,79-73 220 0 0,-101 128-859 0 0,-9 35 449 0 0,59-60 83 0 0,37-40 3 0 0,-82 27-101 0 0,1 1 1 0 0,-1 0-1 0 0,1 0 1 0 0,0 1-1 0 0,0 0 0 0 0,0 0 1 0 0,0 1-1 0 0,0 0 1 0 0,1 0-1 0 0,7 0 11 0 0,-15 2-5 0 0,0 0-1 0 0,0 0 1 0 0,1 1-1 0 0,-1-1 1 0 0,0 0-1 0 0,0 1 1 0 0,0-1 0 0 0,1 0-1 0 0,-1 1 1 0 0,0-1-1 0 0,0 1 1 0 0,0 0-1 0 0,0-1 1 0 0,0 1 0 0 0,0 0-1 0 0,0 0 1 0 0,0 0-1 0 0,0 0 1 0 0,0 0-1 0 0,-1 0 1 0 0,1 0-1 0 0,0 0 1 0 0,-1 0 0 0 0,1 0-1 0 0,0 0 1 0 0,-1 0-1 0 0,0 0 1 0 0,1 0-1 0 0,-1 1 1 0 0,1-1 0 0 0,-1 0-1 0 0,0 0 1 0 0,0 0-1 0 0,0 1 1 0 0,0-1-1 0 0,0 0 1 0 0,0 0-1 0 0,0 1 1 0 0,0 0 5 0 0,5 77-161 0 0,17-61-2451 0 0,-3-17-6692 0 0,-14-1 5604 0 0,-3 0-1042 0 0</inkml:trace>
  <inkml:trace contextRef="#ctx0" brushRef="#br0" timeOffset="8424.786">2946 401 0 0 0,'0'0'156'0'0,"0"0"560"0"0,0 0 444 0 0,0 0 342 0 0,0 0 126 0 0,0 0-102 0 0,0 0-194 0 0,0 0-203 0 0,0 0-128 0 0,0 0-39 0 0,-1-6-13 0 0,0 3-704 0 0,1-1-1 0 0,-1 1 0 0 0,0-1 0 0 0,0 1 1 0 0,0-1-1 0 0,-1 1 0 0 0,1 0 0 0 0,-1-1 1 0 0,0 1-1 0 0,0 0 0 0 0,0 0 0 0 0,0 0 1 0 0,-1 1-1 0 0,1-1 0 0 0,-1 0 0 0 0,0 1 1 0 0,1 0-1 0 0,-1 0 0 0 0,-2-1-244 0 0,-1-1 86 0 0,0 1 0 0 0,0 0 0 0 0,0 0 0 0 0,-1 0 0 0 0,1 1 0 0 0,-1 0 0 0 0,0 0 0 0 0,0 1 0 0 0,0 0 0 0 0,0 0 0 0 0,1 1 0 0 0,-1 0 0 0 0,0 0 0 0 0,0 0 0 0 0,0 1 0 0 0,0 0-1 0 0,0 0 1 0 0,0 1 0 0 0,1 0 0 0 0,-1 0 0 0 0,1 1 0 0 0,-1 0 0 0 0,1 0 0 0 0,0 0 0 0 0,0 1 0 0 0,0 0 0 0 0,0 0 0 0 0,1 0 0 0 0,0 1 0 0 0,0-1 0 0 0,-4 6-86 0 0,-1 2 5 0 0,0 0 0 0 0,1 0 0 0 0,0 1 0 0 0,1 0 0 0 0,0 1 1 0 0,1 0-1 0 0,1 0 0 0 0,0 1 0 0 0,1 0 0 0 0,1 0 0 0 0,0 0 0 0 0,1 0 1 0 0,1 0-1 0 0,0 1 0 0 0,1-1 0 0 0,0 1 0 0 0,2 0 0 0 0,0-1 0 0 0,0 1 0 0 0,3 8-5 0 0,-1-18 55 0 0,0 0 0 0 0,1-1 0 0 0,0 1-1 0 0,0-1 1 0 0,0 1 0 0 0,1-1 0 0 0,-1 0-1 0 0,1-1 1 0 0,1 1 0 0 0,-1-1-1 0 0,0 0 1 0 0,1-1 0 0 0,0 1 0 0 0,0-1-1 0 0,0 0 1 0 0,0 0 0 0 0,1-1 0 0 0,-1 0-1 0 0,1 0 1 0 0,-1 0 0 0 0,1-1-1 0 0,0 0 1 0 0,-1 0 0 0 0,1-1 0 0 0,0 0-1 0 0,0 0 1 0 0,-1-1 0 0 0,1 1-1 0 0,0-2 1 0 0,4 0-55 0 0,1-2 151 0 0,1-1-1 0 0,-1 0 0 0 0,0-1 1 0 0,0 0-1 0 0,-1-1 0 0 0,0 0 1 0 0,0-1-1 0 0,-1 0 0 0 0,0 0 1 0 0,0-1-1 0 0,-1-1 0 0 0,0 0 1 0 0,0-1-151 0 0,-8 9 16 0 0,12-9 73 0 0,-1-2 0 0 0,0 0 0 0 0,-1 0 0 0 0,0-1 0 0 0,-1-1 0 0 0,-1 1 0 0 0,0-2 0 0 0,-1 1 0 0 0,-1-1 0 0 0,-1 0 0 0 0,0-1 0 0 0,-1 1 0 0 0,0-4-89 0 0,-4 14 89 0 0,0 1-512 0 0,1 38-76 0 0,2-20 514 0 0,1-1 1 0 0,0 1-1 0 0,1-1 0 0 0,0 0 0 0 0,1 0 0 0 0,0-1 0 0 0,1 0 1 0 0,0 0-1 0 0,1-1 0 0 0,0 0 0 0 0,1 0 0 0 0,0-1 0 0 0,0-1 0 0 0,9 6-15 0 0,-1-2-243 0 0,77 41 215 0 0,-24-40-5206 0 0,-58-13-281 0 0,-7 0-706 0 0,-2 0-156 0 0</inkml:trace>
  <inkml:trace contextRef="#ctx0" brushRef="#br0" timeOffset="8686.364">2613 1042 9530 0 0,'0'0'1503'0'0,"0"0"-405"0"0,0 0 22 0 0,0 0 299 0 0,0 0 142 0 0,0 0-144 0 0,0 0-310 0 0,36-2-248 0 0,114-6-155 0 0,162-39 1332 0 0,-139 16-1700 0 0,-105 20-1044 0 0,67-7-615 0 0,-91 15-3447 0 0,1 2-4144 0 0,-36 1 1939 0 0</inkml:trace>
  <inkml:trace contextRef="#ctx0" brushRef="#br0" timeOffset="9074.566">2983 1230 10626 0 0,'0'0'1963'0'0,"0"0"-1056"0"0,0 0-623 0 0,0 0 118 0 0,0 0 315 0 0,0 0 207 0 0,0 0-49 0 0,0 0-225 0 0,0 0-260 0 0,0 0-165 0 0,0 33-109 0 0,2 104-75 0 0,-2-86-129 0 0,9 154-3257 0 0,-6-179 743 0 0,2 18-8807 0 0,-4-39 10733 0 0</inkml:trace>
  <inkml:trace contextRef="#ctx0" brushRef="#br0" timeOffset="9484.543">2941 1256 5521 0 0,'0'0'2581'0'0,"0"0"-1066"0"0,0 0-436 0 0,0 0 148 0 0,0 0 134 0 0,0 0-61 0 0,0 0-303 0 0,0 0-348 0 0,0 0-234 0 0,0 0-139 0 0,0 0-71 0 0,32-20-34 0 0,104-59-20 0 0,-132 77-140 0 0,0-1 1 0 0,1 0 0 0 0,-1 1-1 0 0,0 0 1 0 0,1 0 0 0 0,0 1-1 0 0,-1-1 1 0 0,1 1 0 0 0,0 0 0 0 0,0 0-1 0 0,0 0 1 0 0,0 1 0 0 0,0 0-1 0 0,-1 0 1 0 0,1 0 0 0 0,1 0-12 0 0,12 2 50 0 0,3-3 21 0 0,0 1-1 0 0,1 0 1 0 0,-1 2 0 0 0,0 1 0 0 0,0 0-1 0 0,0 2 1 0 0,-1 0 0 0 0,1 1-1 0 0,16 8-70 0 0,-35-13 3 0 0,0 0 0 0 0,1 1 0 0 0,-1-1-1 0 0,0 0 1 0 0,-1 1 0 0 0,1-1 0 0 0,0 1-1 0 0,0 0 1 0 0,-1 0 0 0 0,1 0 0 0 0,-1-1 0 0 0,1 1-1 0 0,-1 1 1 0 0,0-1 0 0 0,0 0 0 0 0,0 0-1 0 0,0 0 1 0 0,0 1 0 0 0,0-1 0 0 0,-1 0 0 0 0,1 1-1 0 0,-1-1 1 0 0,1 0 0 0 0,-1 1 0 0 0,0-1-1 0 0,0 1 1 0 0,0-1 0 0 0,-1 1 0 0 0,1-1 0 0 0,0 0-1 0 0,-1 1 1 0 0,0-1 0 0 0,1 0 0 0 0,-1 1-1 0 0,0-1 1 0 0,0 0 0 0 0,0 0 0 0 0,-1 0-1 0 0,1 0 1 0 0,0 0 0 0 0,-1 0 0 0 0,1 0 0 0 0,-1 0-1 0 0,0 0 1 0 0,0-1 0 0 0,1 1 0 0 0,-1-1-1 0 0,0 1 1 0 0,-1-1-3 0 0,-23 19 20 0 0,0-1-1 0 0,-2-2 0 0 0,0-1 1 0 0,-1-1-1 0 0,-1-1 1 0 0,-2-1-20 0 0,-32 17 91 0 0,-34 25 3 0 0,97-52-89 0 0,0 0 1 0 0,1 0-1 0 0,-1 0 1 0 0,1 0-1 0 0,0 0 1 0 0,0 0-1 0 0,0 0 1 0 0,1 0-1 0 0,-1 0 1 0 0,1 0-1 0 0,0 0 1 0 0,-1 0-1 0 0,1 0 1 0 0,0 0-1 0 0,1 0 1 0 0,-1-1-1 0 0,0 1 1 0 0,1-1-1 0 0,0 1 1 0 0,0-1-1 0 0,-1 1 1 0 0,1-1-1 0 0,0 0 1 0 0,1 0-1 0 0,-1 0 1 0 0,0 0-1 0 0,1 0 1 0 0,-1 0-1 0 0,1-1 0 0 0,-1 1 1 0 0,1-1-1 0 0,0 0 1 0 0,0 0-1 0 0,0 0 1 0 0,2 1-6 0 0,-1 1 37 0 0,38 23 35 0 0,0-2-1 0 0,1-1 1 0 0,2-3-1 0 0,0-1 0 0 0,43 11-71 0 0,-43-20-2083 0 0,-17-8-5037 0 0,-16-2-3022 0 0</inkml:trace>
  <inkml:trace contextRef="#ctx0" brushRef="#br0" timeOffset="10574.982">2665 0 0 0 0,'0'0'305'0'0,"0"0"218"0"0,0 0 163 0 0,0 0 181 0 0,0 0 142 0 0,0 0 1 0 0,0 0-98 0 0,0 0-143 0 0,0 0-137 0 0,0 0-89 0 0,-16 30-7 0 0,-49 97 72 0 0,54-106-161 0 0,1 1-1 0 0,2-1 1 0 0,0 1 0 0 0,1 1-1 0 0,1 0 1 0 0,-2 17-447 0 0,1-4 548 0 0,-6 59 235 0 0,3 1 0 0 0,5 0 1 0 0,4 0-1 0 0,5 3-783 0 0,-3-1 262 0 0,-2-8-194 0 0,4 0 0 0 0,4 0 0 0 0,4 0 0 0 0,3-1 0 0 0,26 84-68 0 0,-36-159-42 0 0,0 0 1 0 0,0 0-1 0 0,1-1 0 0 0,1 1 0 0 0,0-1 0 0 0,1-1 0 0 0,0 1 0 0 0,1-1 0 0 0,1-1 1 0 0,0 1-1 0 0,0-1 0 0 0,1-1 0 0 0,0 0 0 0 0,1 0 0 0 0,0-1 0 0 0,0-1 0 0 0,1 1 1 0 0,1-2-1 0 0,-1 0 0 0 0,1 0 0 0 0,0-1 0 0 0,1-1 0 0 0,-1 0 0 0 0,1-1 0 0 0,10 2 42 0 0,55-7-2530 0 0,-28-9-3579 0 0,-33 6 432 0 0</inkml:trace>
  <inkml:trace contextRef="#ctx0" brushRef="#br0" timeOffset="10974.561">3594 313 2657 0 0,'0'0'1004'0'0,"0"0"-27"0"0,0 0 234 0 0,0 0 250 0 0,0 0 176 0 0,0 0-18 0 0,0 0-144 0 0,0 0-149 0 0,0 0-123 0 0,0 0-108 0 0,0 0-111 0 0,0 0-111 0 0,34 12-100 0 0,103 42-85 0 0,-134-53-650 0 0,1 0 0 0 0,-1 0 0 0 0,0 0 0 0 0,-1 1 0 0 0,1-1 0 0 0,0 1 0 0 0,0-1 0 0 0,0 1 1 0 0,-1 0-1 0 0,1 0 0 0 0,-1 0 0 0 0,0 1 0 0 0,0-1 0 0 0,1 0 0 0 0,-1 1 0 0 0,-1-1 0 0 0,1 1 0 0 0,0 0 0 0 0,-1 0 0 0 0,1 0 1 0 0,-1 0-1 0 0,0 0 0 0 0,0 0 0 0 0,0 0 0 0 0,0 0-38 0 0,3 11 209 0 0,13 49 105 0 0,-3-1-1 0 0,-2 2 1 0 0,-3 0-1 0 0,-3 0 1 0 0,-3 0 0 0 0,-2 1-1 0 0,-7 45-313 0 0,6-88 18 0 0,-4 82-358 0 0,-4-1 0 0 0,-5 0 0 0 0,-4 0 1 0 0,-5-1-1 0 0,-10 19 340 0 0,1-40-3231 0 0,18-55-676 0 0,0-1-3372 0 0,8-13 1038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27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1 391 0 0 0,'0'0'651'0'0,"0"0"117"0"0,0 0-15 0 0,0 0 193 0 0,0 0 357 0 0,0 0 256 0 0,0 0 71 0 0,0 0-94 0 0,0 0-209 0 0,0 0-196 0 0,0 0-144 0 0,19-4-106 0 0,139-22 1556 0 0,5 9-702 0 0,0 7 0 0 0,62 8-1735 0 0,-80 17-570 0 0,-133-9-1466 0 0,-27 8-10011 0 0,13-14 11542 0 0,-5 2-3716 0 0</inkml:trace>
  <inkml:trace contextRef="#ctx0" brushRef="#br0" timeOffset="297.694">116 645 2753 0 0,'0'0'1861'0'0,"0"0"-240"0"0,0 0-192 0 0,0 0 44 0 0,0 0 94 0 0,0 0-67 0 0,0 0-262 0 0,0 0-370 0 0,0 0-341 0 0,0 0-189 0 0,0 0-28 0 0,0 0 88 0 0,7 3 124 0 0,74 16 1277 0 0,119-33 416 0 0,217-53-1927 0 0,-384 62-1084 0 0,28-3-2055 0 0,-21 6-9203 0 0,-37 2 7048 0 0</inkml:trace>
  <inkml:trace contextRef="#ctx0" brushRef="#br0" timeOffset="861.69">431 1 616 0 0,'0'0'1670'0'0,"0"0"-4"0"0,0 0-90 0 0,0 0 32 0 0,0 0 121 0 0,0 0-45 0 0,0 0-237 0 0,0 0-440 0 0,0 0-484 0 0,0 0-321 0 0,0 0-112 0 0,0 0 64 0 0,0 0 144 0 0,2 2 146 0 0,8 5-135 0 0,-1-1-1 0 0,1 0 1 0 0,1 0 0 0 0,-1-1 0 0 0,1-1 0 0 0,0 0 0 0 0,-1 0 0 0 0,2-1-1 0 0,7 1-308 0 0,3 3 312 0 0,17 4-82 0 0,1 2-1 0 0,-2 2 0 0 0,0 1 1 0 0,-1 2-1 0 0,-1 2 0 0 0,0 1 1 0 0,9 9-230 0 0,51 47 128 0 0,-43-26-37 0 0,-52-47-63 0 0,0-1 0 0 0,0 1 0 0 0,0 0 0 0 0,-1-1 0 0 0,1 1 0 0 0,-1 0 0 0 0,0-1 0 0 0,0 1 0 0 0,0 0 0 0 0,-1 0 1 0 0,1-1-1 0 0,-1 1 0 0 0,0-1 0 0 0,0 1 0 0 0,0 0 0 0 0,-1-1 0 0 0,1 0 0 0 0,-1 1 0 0 0,0-1 0 0 0,0 0 0 0 0,0 0 1 0 0,0 0-1 0 0,0 0 0 0 0,-1 0 0 0 0,1-1 0 0 0,-1 1 0 0 0,0-1 0 0 0,0 1 0 0 0,0-1 0 0 0,0 0 0 0 0,0 0 0 0 0,0 0 1 0 0,-1-1-1 0 0,-1 1-28 0 0,-16 17 169 0 0,-378 351 840 0 0,268-244-1115 0 0,107-45-3663 0 0,27-27-7674 0 0,0-45 4998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2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659 110 0 0 0,'0'0'926'0'0,"0"0"915"0"0,0 0 210 0 0,0 0-81 0 0,0 0-115 0 0,0 0-104 0 0,0 0-136 0 0,1-11-158 0 0,2-35-189 0 0,-3 44-1083 0 0,0 0 0 0 0,0 0 1 0 0,-1-1-1 0 0,1 1 0 0 0,-1 0 0 0 0,0 0 0 0 0,1 0 1 0 0,-1 0-1 0 0,0 0 0 0 0,0 0 0 0 0,-1 0 1 0 0,1 0-1 0 0,0 1 0 0 0,0-1 0 0 0,-1 0 0 0 0,1 1 1 0 0,-1-1-1 0 0,0 1 0 0 0,1-1 0 0 0,-1 1 1 0 0,0 0-1 0 0,0 0 0 0 0,0 0 0 0 0,0 0 1 0 0,0 0-1 0 0,0 0 0 0 0,0 1 0 0 0,-2-2-185 0 0,-13 0 122 0 0,1 0 1 0 0,-1 1-1 0 0,0 0 0 0 0,0 1 0 0 0,0 1 0 0 0,0 1 0 0 0,0 1 1 0 0,0 0-1 0 0,0 1 0 0 0,1 0 0 0 0,0 2 0 0 0,0 0 0 0 0,0 1 1 0 0,1 0-1 0 0,0 1 0 0 0,1 1 0 0 0,-1 0 0 0 0,-1 3-122 0 0,5-6 51 0 0,-23 12-31 0 0,1 3 0 0 0,1 0 0 0 0,1 2 0 0 0,0 1 0 0 0,-18 21-20 0 0,40-36-4 0 0,0 0-1 0 0,0 1 1 0 0,1 0-1 0 0,1 1 1 0 0,0-1-1 0 0,0 1 0 0 0,1 1 1 0 0,0-1-1 0 0,1 1 1 0 0,1 0-1 0 0,-1 1 0 0 0,2-1 1 0 0,0 0-1 0 0,1 1 1 0 0,0 0-1 0 0,0 0 1 0 0,2 0-1 0 0,-1-1 0 0 0,2 1 5 0 0,-1-9 3 0 0,1 0-1 0 0,0 0 0 0 0,0 0 0 0 0,1 0 0 0 0,-1 0 1 0 0,1 0-1 0 0,0-1 0 0 0,0 1 0 0 0,0-1 0 0 0,0 1 1 0 0,1-1-1 0 0,-1 0 0 0 0,1 0 0 0 0,0 0 1 0 0,0 0-1 0 0,0-1 0 0 0,0 1 0 0 0,0-1 0 0 0,1 0 1 0 0,-1 1-1 0 0,1-2 0 0 0,-1 1 0 0 0,1 0 0 0 0,0-1 1 0 0,0 1-1 0 0,0-1 0 0 0,0 0 0 0 0,3 0-2 0 0,117 7 439 0 0,-100-13-350 0 0,1 0 0 0 0,-1-1 0 0 0,-1-2 0 0 0,1 0 1 0 0,-1-2-1 0 0,-1 0 0 0 0,1-2 0 0 0,-2 0 0 0 0,14-11-89 0 0,11-12 180 0 0,-2-1-1 0 0,-2-3 0 0 0,-1-1 1 0 0,25-34-180 0 0,-53 60 29 0 0,143-170 345 0 0,-151 224-432 0 0,-10 220 354 0 0,7-247-294 0 0,0 0-1 0 0,1-1 1 0 0,0 1-1 0 0,1-1 1 0 0,0 0-1 0 0,1 0 1 0 0,1 0-1 0 0,0-1 1 0 0,0 0-1 0 0,1 0 1 0 0,0 0-1 0 0,1-1 1 0 0,0 0-1 0 0,1-1 1 0 0,0 0-1 0 0,3 2-1 0 0,-5-5-90 0 0,0 1-55 0 0,1-1-1 0 0,0 0 0 0 0,0 0 0 0 0,0-1 0 0 0,0 0 0 0 0,1 0 0 0 0,0-1 1 0 0,0 0-1 0 0,1 0 0 0 0,-1-1 0 0 0,1-1 0 0 0,-1 1 0 0 0,1-1 0 0 0,0-1 1 0 0,5 0 144 0 0,9-5-4551 0 0,-10-6-3545 0 0,-10 6-1845 0 0</inkml:trace>
  <inkml:trace contextRef="#ctx0" brushRef="#br0" timeOffset="361.008">1456 180 6497 0 0,'0'0'1187'0'0,"0"0"-248"0"0,0 0 144 0 0,0 0 485 0 0,0 0 386 0 0,0 0 9 0 0,0 0-333 0 0,0 0-359 0 0,0 0-254 0 0,0 0-180 0 0,0 0-127 0 0,0 0-105 0 0,0 0-60 0 0,28 1-41 0 0,130 5 392 0 0,-62-6 180 0 0,45 0-416 0 0,-49 0-4751 0 0,-91 0 2200 0 0,-1 0-791 0 0,0 0-1275 0 0,-1 0-1695 0 0,0 0-1017 0 0</inkml:trace>
  <inkml:trace contextRef="#ctx0" brushRef="#br0" timeOffset="614.502">1517 526 7106 0 0,'0'0'3839'0'0,"0"0"-2136"0"0,0 0-427 0 0,0 0 266 0 0,0 0 128 0 0,0 0-115 0 0,31-1-300 0 0,100-2-287 0 0,152-11 1450 0 0,-191 37-5228 0 0,-59-11-4161 0 0,-21-11-1995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466 85 4929 0 0,'0'0'862'0'0,"0"0"-170"0"0,0 0 32 0 0,0 0 343 0 0,0 0 354 0 0,1 31 156 0 0,3 97-141 0 0,-8 100 1279 0 0,-1-86-4362 0 0,16-117-1573 0 0,4-19-4630 0 0,-13-6 5144 0 0</inkml:trace>
  <inkml:trace contextRef="#ctx0" brushRef="#br0" timeOffset="279.092">28 133 7394 0 0,'0'0'1253'0'0,"0"0"-234"0"0,0 0-15 0 0,0 0 210 0 0,37-3 173 0 0,121-13-6 0 0,317-46 4686 0 0,-172 18-5368 0 0,-222 37-3204 0 0,-75 16-3330 0 0,-8-2-16 0 0,-1 3-1376 0 0</inkml:trace>
  <inkml:trace contextRef="#ctx0" brushRef="#br0" timeOffset="517.322">0 656 6705 0 0,'0'0'1086'0'0,"0"0"-92"0"0,0 0 195 0 0,0 0 258 0 0,0 0 156 0 0,0 0-124 0 0,0 0-279 0 0,0 0-261 0 0,36 7-205 0 0,115 20-167 0 0,-49-24 104 0 0,-83-7-549 0 0,363-84-1101 0 0,-313 64-2052 0 0,-1 1-5884 0 0,-50 18 3104 0 0</inkml:trace>
  <inkml:trace contextRef="#ctx0" brushRef="#br0" timeOffset="778.655">1087 446 1576 0 0,'0'0'1422'0'0,"0"0"-67"0"0,0 0 199 0 0,0 0 335 0 0,0 0 189 0 0,0 0-80 0 0,0 0-278 0 0,-34 16-333 0 0,-103 47-299 0 0,69-21 306 0 0,65-40-1369 0 0,0-1 1 0 0,1 1-1 0 0,-1 0 0 0 0,1 0 0 0 0,-1 0 0 0 0,1 0 1 0 0,0 0-1 0 0,0 0 0 0 0,0 1 0 0 0,0-1 1 0 0,0 1-1 0 0,1-1 0 0 0,-1 1 0 0 0,1 0 1 0 0,-1 0-1 0 0,1 0 0 0 0,0-1 0 0 0,0 1 1 0 0,1 0-1 0 0,-1 0 0 0 0,0 1 0 0 0,1-1 0 0 0,0 0 1 0 0,0 0-1 0 0,0 0 0 0 0,0 0 0 0 0,0 0 1 0 0,1 0-1 0 0,-1 0 0 0 0,1 0 0 0 0,0 0 1 0 0,0 0-1 0 0,0 0 0 0 0,0 0 0 0 0,0 0 1 0 0,1-1-1 0 0,0 1 0 0 0,-1 0 0 0 0,2 0-25 0 0,5 2-106 0 0,1-1 0 0 0,0 1-1 0 0,0-2 1 0 0,0 1-1 0 0,1-1 1 0 0,-1-1 0 0 0,1 0-1 0 0,0 0 1 0 0,-1-1 0 0 0,1 0-1 0 0,0 0 1 0 0,0-1-1 0 0,0-1 1 0 0,6-1 106 0 0,12 2-1018 0 0,45-13-5472 0 0,-42 5 595 0 0,-17 7 2342 0 0</inkml:trace>
  <inkml:trace contextRef="#ctx0" brushRef="#br0" timeOffset="1198.574">1223 682 1696 0 0,'0'0'2226'0'0,"0"0"-916"0"0,0 0-86 0 0,0 0 576 0 0,0 0 513 0 0,0 0 79 0 0,0 0-380 0 0,0 0-561 0 0,0 0-451 0 0,0 0-276 0 0,0 0-159 0 0,0 0-106 0 0,0 0-61 0 0,30-20-60 0 0,94-64-50 0 0,-6-2 468 0 0,-117 85-762 0 0,1 0 0 0 0,-1 0-1 0 0,0 0 1 0 0,0 0-1 0 0,1 0 1 0 0,-1 1 0 0 0,1-1-1 0 0,-1 0 1 0 0,1 1-1 0 0,-1-1 1 0 0,1 1 0 0 0,-1 0-1 0 0,1-1 1 0 0,-1 1-1 0 0,1 0 1 0 0,-1 0 0 0 0,1 0-1 0 0,-1 0 1 0 0,1 0-1 0 0,0 1 1 0 0,-1-1 0 0 0,1 0-1 0 0,-1 1 1 0 0,1-1-1 0 0,-1 1 1 0 0,1-1 0 0 0,-1 1-1 0 0,0 0 1 0 0,1 0-1 0 0,-1-1 1 0 0,0 1 0 0 0,0 0-1 0 0,1 0 1 0 0,-1 0-1 0 0,0 1 7 0 0,7 23-114 0 0,-8-23 107 0 0,0 1 1 0 0,0-1 0 0 0,1 0-1 0 0,-1 1 1 0 0,1-1 0 0 0,-1 1-1 0 0,1-1 1 0 0,0 0 0 0 0,0 0-1 0 0,0 1 1 0 0,0-1 0 0 0,0 0 0 0 0,0 0-1 0 0,1 0 1 0 0,-1 0 0 0 0,1 0-1 0 0,0-1 1 0 0,-1 1 0 0 0,1 0-1 0 0,0-1 1 0 0,0 1 0 0 0,0-1-1 0 0,0 0 1 0 0,0 0 0 0 0,0 1 0 0 0,0-1-1 0 0,1-1 1 0 0,-1 1 0 0 0,0 0-1 0 0,1 0 1 0 0,-1-1 0 0 0,0 1-1 0 0,1-1 1 0 0,1 0 6 0 0,113-29 123 0 0,-29 7 47 0 0,-71 67-23 0 0,-17-41-202 0 0,-1 0 0 0 0,1 0 0 0 0,0 0 0 0 0,1 0-1 0 0,-1 0 1 0 0,1 0 0 0 0,-1 0 0 0 0,1 0 0 0 0,0 0 0 0 0,1-1 0 0 0,-1 1-1 0 0,1 0 1 0 0,-1 0 0 0 0,1-1 0 0 0,0 1 0 0 0,0-1 0 0 0,1 0 0 0 0,-1 0 0 0 0,1 0-1 0 0,0 0 1 0 0,0 0 0 0 0,0 0 0 0 0,0-1 0 0 0,0 1 0 0 0,0-1 0 0 0,1 0-1 0 0,-1 0 1 0 0,1 0 0 0 0,-1-1 0 0 0,1 1 0 0 0,0-1 0 0 0,1 1 55 0 0,4-2-1254 0 0,13-1-8092 0 0,-16-2 871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4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218 308 0 0 0,'0'0'344'0'0,"0"0"934"0"0,0 0 398 0 0,0 0 170 0 0,0 0 152 0 0,0 0 19 0 0,0 0-138 0 0,0 0-217 0 0,0 0-272 0 0,0 0-299 0 0,0 0-311 0 0,-4-3-256 0 0,-1-1-430 0 0,5 4-80 0 0,0 1 0 0 0,1-1 0 0 0,-1 1 0 0 0,0-1 0 0 0,0 1 0 0 0,0-1 0 0 0,0 1 0 0 0,0-1 1 0 0,0 1-1 0 0,0 0 0 0 0,-1-1 0 0 0,1 1 0 0 0,0-1 0 0 0,0 1 0 0 0,0-1 0 0 0,0 0 0 0 0,-1 1 0 0 0,1-1 0 0 0,0 1 0 0 0,0-1 0 0 0,-1 1 0 0 0,1-1 1 0 0,0 0-1 0 0,-1 1 0 0 0,1-1 0 0 0,-1 1 0 0 0,1-1 0 0 0,0 0 0 0 0,-1 0 0 0 0,1 1 0 0 0,-1-1 0 0 0,1 0 0 0 0,-1 0 0 0 0,1 1 0 0 0,-1-1 1 0 0,1 0-1 0 0,-1 0 0 0 0,1 0 0 0 0,-1 0 0 0 0,1 0 0 0 0,-1 0 0 0 0,1 0 0 0 0,-1 0 0 0 0,1 0 0 0 0,-1 0 0 0 0,1 0 0 0 0,-1 0 0 0 0,1 0 0 0 0,-1 0 1 0 0,1 0-1 0 0,-1-1 0 0 0,1 1 0 0 0,-1 0 0 0 0,1 0 0 0 0,-1-1 0 0 0,1 1 0 0 0,0 0 0 0 0,-1 0 0 0 0,1-1 0 0 0,-1 1 0 0 0,1-1 0 0 0,0 1 1 0 0,-1 0-1 0 0,1-1 0 0 0,0 1 0 0 0,-1-1-14 0 0,1 206 2279 0 0,5 290-1366 0 0,-5-487-987 0 0,-8 130-181 0 0,-12-51-3532 0 0,9-68-31 0 0,0-12-4142 0 0,6-7 3154 0 0</inkml:trace>
  <inkml:trace contextRef="#ctx0" brushRef="#br0" timeOffset="514.113">1 411 0 0 0,'0'0'2598'0'0,"0"0"-967"0"0,0 0-340 0 0,0 0 40 0 0,0 0 216 0 0,0 0 220 0 0,0 0 3 0 0,0 0-277 0 0,0 0-390 0 0,0 0-336 0 0,0 0-234 0 0,0 0-91 0 0,0 0-27 0 0,20-32-22 0 0,69-101-17 0 0,-87 128-344 0 0,0 1-1 0 0,1 0 1 0 0,0 0-1 0 0,0 0 1 0 0,0 1-1 0 0,1-1 1 0 0,-1 1 0 0 0,1-1-1 0 0,-1 1 1 0 0,1 0-1 0 0,0 1 1 0 0,1-1-1 0 0,-1 1 1 0 0,0-1-1 0 0,1 1 1 0 0,-1 1 0 0 0,1-1-1 0 0,2 0-31 0 0,9-3 131 0 0,19-7 53 0 0,-1 1-1 0 0,1 2 1 0 0,1 1 0 0 0,-1 2 0 0 0,1 1-1 0 0,1 2 1 0 0,-1 1 0 0 0,0 2 0 0 0,2 2-184 0 0,-33-2-2 0 0,0 0 1 0 0,0 1 0 0 0,0-1 0 0 0,-1 1 0 0 0,1 0 0 0 0,0 1 0 0 0,-1-1 0 0 0,1 1 0 0 0,-1 0 0 0 0,1 0 0 0 0,-1 0-1 0 0,0 0 1 0 0,0 1 0 0 0,0 0 0 0 0,0 0 0 0 0,0 0 0 0 0,0 0 0 0 0,-1 1 0 0 0,0-1 0 0 0,0 1 0 0 0,0 0 0 0 0,0 0-1 0 0,0 0 1 0 0,-1 0 0 0 0,0 0 0 0 0,0 1 0 0 0,0-1 0 0 0,0 1 0 0 0,-1-1 0 0 0,1 1 0 0 0,-1 0 0 0 0,0 0 0 0 0,-1 0 1 0 0,-3 10 14 0 0,0-1 0 0 0,-2 1 0 0 0,0-1 0 0 0,0 1 0 0 0,-1-1 0 0 0,-1-1 0 0 0,0 1 0 0 0,-1-1 0 0 0,-1-1 0 0 0,0 1 0 0 0,0-1 0 0 0,-1-1 0 0 0,-1 0 0 0 0,0 0 0 0 0,-8 5-14 0 0,3 1-1 0 0,-241 211 69 0 0,253-224-62 0 0,0 0 0 0 0,0 0 1 0 0,1 1-1 0 0,-1 0 0 0 0,1-1 0 0 0,0 1 1 0 0,1 0-1 0 0,-1 1 0 0 0,1-1 0 0 0,0 0 1 0 0,0 1-1 0 0,1-1 0 0 0,-1 1 0 0 0,1-1 0 0 0,1 1 1 0 0,-1 0-1 0 0,1-1 0 0 0,0 1 0 0 0,0 0 1 0 0,0 0-1 0 0,1-1 0 0 0,0 1 0 0 0,0 0 1 0 0,1-1-1 0 0,-1 1 0 0 0,1-1 0 0 0,0 0 1 0 0,1 0-1 0 0,-1 1 0 0 0,1-1 0 0 0,0-1 1 0 0,0 1-1 0 0,1 0 0 0 0,3 3-6 0 0,188 179 1528 0 0,-86-98 78 0 0,-100-83-1590 0 0,-7-6-2903 0 0,-14-14-3008 0 0,7 8 147 0 0,3 5-3135 0 0</inkml:trace>
  <inkml:trace contextRef="#ctx0" brushRef="#br0" timeOffset="944.852">844 106 3161 0 0,'0'0'1808'0'0,"0"0"-589"0"0,0 0-159 0 0,0 0 199 0 0,0 0 315 0 0,0 0 224 0 0,0 0-97 0 0,0 0-328 0 0,0 0-344 0 0,0 0-262 0 0,0 0-148 0 0,0 0-85 0 0,0 0-72 0 0,30-17-51 0 0,95-50-39 0 0,-121 65-334 0 0,0-1 0 0 0,0 0 0 0 0,1 1 0 0 0,-1 0 0 0 0,1 0 0 0 0,-1 1 0 0 0,1-1 0 0 0,0 1 0 0 0,-1 0 0 0 0,1 0 0 0 0,0 0 0 0 0,0 1 1 0 0,0-1-1 0 0,0 1 0 0 0,0 1 0 0 0,0-1-38 0 0,13 2 163 0 0,-15-3-155 0 0,-1 1-1 0 0,0 0 1 0 0,1 0-1 0 0,-1 1 1 0 0,1-1 0 0 0,-1 0-1 0 0,0 1 1 0 0,1-1 0 0 0,-1 1-1 0 0,0 0 1 0 0,0 0-1 0 0,1 0 1 0 0,-1 0 0 0 0,0 0-1 0 0,0 0 1 0 0,0 0 0 0 0,0 1-1 0 0,0-1 1 0 0,-1 1 0 0 0,1 0-1 0 0,0-1 1 0 0,-1 1-1 0 0,1 0 1 0 0,-1 0 0 0 0,1 0-1 0 0,-1 0 1 0 0,0 0 0 0 0,0 0-1 0 0,0 1 1 0 0,0-1-1 0 0,0 0 1 0 0,-1 0 0 0 0,1 1-1 0 0,-1-1 1 0 0,1 0 0 0 0,-1 1-1 0 0,0-1 1 0 0,0 1-1 0 0,0-1 1 0 0,0 0 0 0 0,0 1-1 0 0,-1-1 1 0 0,1 1-8 0 0,-3 8 19 0 0,0 0 1 0 0,-1 0-1 0 0,0 0 1 0 0,0 0-1 0 0,-1 0 1 0 0,-1-1-1 0 0,0 0 1 0 0,0 0-1 0 0,-1-1 0 0 0,0 0 1 0 0,-1 0-1 0 0,-3 3-19 0 0,-131 139 268 0 0,140-149-258 0 0,0 0 0 0 0,0 1-1 0 0,0-1 1 0 0,1 0 0 0 0,-1 1-1 0 0,1-1 1 0 0,0 1 0 0 0,0 0-1 0 0,0-1 1 0 0,0 1 0 0 0,0 0-1 0 0,0-1 1 0 0,1 1-1 0 0,-1 0 1 0 0,1 0 0 0 0,0 0-1 0 0,0 0 1 0 0,0 0 0 0 0,0-1-1 0 0,0 1 1 0 0,1 0 0 0 0,-1 0-1 0 0,1 0 1 0 0,0-1 0 0 0,0 1-1 0 0,0 0 1 0 0,0-1 0 0 0,0 1-1 0 0,1-1 1 0 0,-1 1-1 0 0,1-1 1 0 0,-1 0 0 0 0,1 1-1 0 0,0-1 1 0 0,0 0 0 0 0,0 0-1 0 0,0 0 1 0 0,1 0 0 0 0,-1-1-1 0 0,0 1 1 0 0,1-1 0 0 0,-1 1-1 0 0,3 0-9 0 0,17 4 118 0 0,0-1 1 0 0,0-1-1 0 0,1 0 0 0 0,-1-2 0 0 0,1-1 0 0 0,-1-1 0 0 0,1 0 1 0 0,3-2-119 0 0,32 0 64 0 0,-21 4-547 0 0,25-1-770 0 0,-43-4-3473 0 0,-1-1-3928 0 0,-14 1 1597 0 0</inkml:trace>
  <inkml:trace contextRef="#ctx0" brushRef="#br0" timeOffset="1202.022">1639 187 7354 0 0,'0'0'2333'0'0,"0"0"-1290"0"0,0 0-277 0 0,0 0 247 0 0,0 0 352 0 0,0 0 206 0 0,0 0-64 0 0,-3 35-236 0 0,-13 115-273 0 0,-39 323 1258 0 0,47-400-2398 0 0,-6 31-771 0 0,-2-37-2688 0 0,7-47-565 0 0,0-11-3441 0 0,7-9 2559 0 0</inkml:trace>
  <inkml:trace contextRef="#ctx0" brushRef="#br0" timeOffset="1468.024">1588 150 5241 0 0,'0'0'723'0'0,"0"0"-283"0"0,0 0-20 0 0,0 0 339 0 0,0 0 343 0 0,0 0 143 0 0,0 0-93 0 0,0 0-146 0 0,0 0-158 0 0,0 0-146 0 0,31 3-105 0 0,102 9-118 0 0,131-9 1287 0 0,-193-6-997 0 0,-36 0-2668 0 0,-1 2-8007 0 0,-33 1 4462 0 0</inkml:trace>
  <inkml:trace contextRef="#ctx0" brushRef="#br0" timeOffset="1713.976">1529 621 2096 0 0,'0'0'1199'0'0,"0"0"-157"0"0,0 0 51 0 0,0 0 306 0 0,0 0 286 0 0,0 0 78 0 0,0 0-185 0 0,0 0-302 0 0,0 0-324 0 0,0 0-280 0 0,35 11-198 0 0,111 34-138 0 0,-57-35-13 0 0,-70-13-274 0 0,151-23 26 0 0,-86 12-2812 0 0,1 3-6320 0 0,-67 10 4839 0 0</inkml:trace>
  <inkml:trace contextRef="#ctx0" brushRef="#br0" timeOffset="2312.033">45 1417 1816 0 0,'0'0'1815'0'0,"0"0"-546"0"0,0 0 48 0 0,0 0 306 0 0,33-5 236 0 0,107-13-36 0 0,252-19 3148 0 0,-60 5-3145 0 0,1 14 1 0 0,115 18-1827 0 0,-361 7-341 0 0,25 0-4229 0 0,-96-5 1926 0 0,-2 0-5206 0 0,-12-2 3109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0,'0'0'575'0'0,"0"0"448"0"0,0 0 410 0 0,0 0 210 0 0,0 0-66 0 0,0 0-256 0 0,0 0-292 0 0,0 0-209 0 0,0 0-115 0 0,22 7 3129 0 0,26 7-16 0 0,-12-8-3151 0 0,1-2-1 0 0,0-1 1 0 0,-1-2 0 0 0,1-2-1 0 0,0-1 1 0 0,-1-2-1 0 0,1-1 1 0 0,-1-2-1 0 0,0-2-666 0 0,101-24 878 0 0,-126 34-1464 0 0,-11 15-5424 0 0,-1-7 4254 0 0,-13 16-10838 0 0,10-21 8885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 0 0 0,'0'0'1547'0'0,"0"0"61"0"0,0 0-66 0 0,0 0-168 0 0,0 0-149 0 0,0 0-62 0 0,0 0 4 0 0,0 0 44 0 0,0 0 48 0 0,0 0-17 0 0,-3 3 5851 0 0,4-2-6893 0 0,86 10 2006 0 0,325-11 526 0 0,-403 10-6893 0 0,-6-5 75 0 0,-2-2-3342 0 0,-1 1-2466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4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41 11851 0 0,'0'0'1168'0'0,"0"0"-273"0"0,0 0-75 0 0,0 0 259 0 0,0 0 220 0 0,0 0-22 0 0,0 0-242 0 0,0 0-287 0 0,0 0-200 0 0,-6 31-122 0 0,-21 103-75 0 0,16-1 381 0 0,11 272-815 0 0,-10-366-1217 0 0,-11-27-4613 0 0,7-36-6818 0 0,13 19 10529 0 0</inkml:trace>
  <inkml:trace contextRef="#ctx0" brushRef="#br0" timeOffset="286.076">13 37 3393 0 0,'0'0'1527'0'0,"0"0"-191"0"0,0 0-114 0 0,0 0 123 0 0,0 0 193 0 0,0 0 65 0 0,0 0-143 0 0,0 0-205 0 0,0 0-217 0 0,0 0-207 0 0,0 0-114 0 0,0 0-64 0 0,31 0-30 0 0,99 0-7 0 0,209-30 1821 0 0,-252 23-3524 0 0,-87 7 352 0 0,-43 47-14743 0 0,33-39 11184 0 0</inkml:trace>
  <inkml:trace contextRef="#ctx0" brushRef="#br0" timeOffset="536.676">17 468 4201 0 0,'0'0'1775'0'0,"0"0"-107"0"0,0 0 109 0 0,0 0 183 0 0,0 0 78 0 0,0 0-171 0 0,0 0-332 0 0,0 0-331 0 0,0 0-297 0 0,35 5-235 0 0,113 14-153 0 0,-48-18 176 0 0,2-15-42 0 0,-3-1-1595 0 0,-32 11-6260 0 0,-55 4-572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3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4225 0 0,'0'0'2260'0'0,"0"0"-274"0"0,0 0-193 0 0,0 0 22 0 0,0 0 144 0 0,0 0-24 0 0,0 0-234 0 0,0 0-394 0 0,0 0-373 0 0,0 0-298 0 0,0 0-216 0 0,-1-5-118 0 0,-1-14-15 0 0,9 29 299 0 0,17 71 243 0 0,-12-24-468 0 0,-2 1 0 0 0,-3-1 0 0 0,-2 1 0 0 0,-3 43-361 0 0,-1-60 47 0 0,-1 22-40 0 0,-1 1 0 0 0,-4 0 0 0 0,-6 27-7 0 0,-11 21-1195 0 0,19-77 18 0 0,2-28-3859 0 0,1-9-7225 0 0,0-2 7443 0 0</inkml:trace>
  <inkml:trace contextRef="#ctx0" brushRef="#br0" timeOffset="586.982">1 189 0 0 0,'0'0'455'0'0,"0"0"1097"0"0,0 0 318 0 0,0 0-52 0 0,0 0-103 0 0,0 0-98 0 0,0 0-94 0 0,0 0-110 0 0,0 0-108 0 0,0 0-126 0 0,34-25-128 0 0,108-78-137 0 0,-60 62 579 0 0,-67 36-1204 0 0,-1 1-1 0 0,1 1 1 0 0,1 0-1 0 0,-1 1 1 0 0,0 1 0 0 0,1 0-1 0 0,-1 1 1 0 0,11 1-289 0 0,-22 1 21 0 0,0-1 1 0 0,0 1 0 0 0,0-1 0 0 0,0 1 0 0 0,0 0-1 0 0,0 1 1 0 0,-1-1 0 0 0,1 1 0 0 0,-1-1-1 0 0,1 1 1 0 0,-1 0 0 0 0,0 0 0 0 0,0 1-1 0 0,0-1 1 0 0,-1 1 0 0 0,1-1 0 0 0,-1 1 0 0 0,0 0-1 0 0,0 0 1 0 0,0 0 0 0 0,-1 0 0 0 0,1 0-1 0 0,-1 0 1 0 0,0 0 0 0 0,0 1 0 0 0,-1-1 0 0 0,1 3-22 0 0,1 3 30 0 0,-2-1 1 0 0,1 1-1 0 0,-1-1 1 0 0,0 1-1 0 0,-1-1 1 0 0,0 1 0 0 0,-1-1-1 0 0,1 1 1 0 0,-2-1-1 0 0,0 0 1 0 0,0 0 0 0 0,-1 3-31 0 0,-11 10 15 0 0,0-1 0 0 0,-1 0 0 0 0,-1-1 0 0 0,-1-1 0 0 0,0-1 1 0 0,-2 0-1 0 0,0-2 0 0 0,-1 0 0 0 0,0-1 0 0 0,-1-1 1 0 0,-1-1-1 0 0,0-1 0 0 0,-7 1-15 0 0,2 3-75 0 0,-16 3 15 0 0,51-8-405 0 0,59 34 605 0 0,84 75 567 0 0,-135-107-499 0 0,-1 1 0 0 0,-1 0-1 0 0,0 1 1 0 0,-1 0 0 0 0,-1 1 0 0 0,0 1 0 0 0,-1 0 0 0 0,-1 0 0 0 0,0 1 0 0 0,-2 0 0 0 0,0 0 0 0 0,-1 1 0 0 0,-1 0 0 0 0,2 9-208 0 0,-6-24 256 0 0,2 10-469 0 0,-1-10-2717 0 0,2-5-2496 0 0,0-5-3647 0 0,-2 2 1935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3425 0 0,'0'0'1631'0'0,"0"0"40"0"0,0 0 241 0 0,0 0 301 0 0,0 0 36 0 0,0 0-317 0 0,0 0-469 0 0,0 0-423 0 0,0 0-239 0 0,0 0-127 0 0,0 0-85 0 0,0 0-17 0 0,0 0-66 0 0,16-18-46 0 0,95-104 723 0 0,96-89 964 0 0,-181 190-1775 0 0,-26 21-432 0 0,3 8-93 0 0,30 201 738 0 0,-29-194-566 0 0,0 0-1 0 0,1 0 1 0 0,1 0-1 0 0,0 0 1 0 0,1-1-1 0 0,0 0 1 0 0,2-1 0 0 0,-1 0-1 0 0,2 0 1 0 0,-1 0-1 0 0,2-1 1 0 0,0-1-1 0 0,11 10-18 0 0,27 6-1937 0 0,-32-22-2280 0 0,1-1-4225 0 0,-10-3-2415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 0 0 0,'0'0'1887'0'0,"0"0"-55"0"0,0 0-56 0 0,0 0 112 0 0,0 0 215 0 0,0 0 39 0 0,0 0-286 0 0,0 0-455 0 0,0 0-491 0 0,0 0-366 0 0,0 0-158 0 0,0 0 2 0 0,0 0 105 0 0,1 5 97 0 0,16 160 2700 0 0,-17-148-3133 0 0,1 58 248 0 0,-3 1-1 0 0,-4-1 1 0 0,-7 28-405 0 0,-50 195-1102 0 0,57-283 428 0 0,-1 0-1798 0 0,6-6-3757 0 0,1-8 2373 0 0,0-1-550 0 0,0 0 288 0 0</inkml:trace>
  <inkml:trace contextRef="#ctx0" brushRef="#br0" timeOffset="387.104">432 248 4713 0 0,'0'0'1167'0'0,"0"0"-275"0"0,0 0 72 0 0,0 0 355 0 0,0 0 303 0 0,-34 16 76 0 0,-106 53-257 0 0,35-10 992 0 0,102-59-2376 0 0,1 1 0 0 0,0-1 0 0 0,0 1 0 0 0,0 0 0 0 0,0 0 0 0 0,-1 0 0 0 0,1 0 0 0 0,0 0 0 0 0,0 0 0 0 0,1 0 0 0 0,-1 1 0 0 0,0-1 0 0 0,0 1 0 0 0,1-1-1 0 0,-1 1 1 0 0,1 0 0 0 0,-1 0 0 0 0,1-1 0 0 0,0 1 0 0 0,0 0 0 0 0,-1 0 0 0 0,1 0 0 0 0,1 1 0 0 0,-1-1 0 0 0,0 0 0 0 0,0 0 0 0 0,1 0 0 0 0,0 1 0 0 0,-1-1 0 0 0,1 0 0 0 0,0 0 0 0 0,0 1 0 0 0,0-1 0 0 0,0 0 0 0 0,1 1 0 0 0,-1-1 0 0 0,0 0 0 0 0,1 0 0 0 0,0 1 0 0 0,-1-1 0 0 0,1 0 0 0 0,0 0 0 0 0,0 0 0 0 0,0 0 0 0 0,1 0 0 0 0,-1 0 0 0 0,0 0 0 0 0,1-1 0 0 0,-1 1 0 0 0,1 0 0 0 0,0 0-57 0 0,98 61 1299 0 0,36 31-444 0 0,-130-88-790 0 0,0 0 1 0 0,0 0 0 0 0,-1 0 0 0 0,0 1 0 0 0,0 0 0 0 0,0 0 0 0 0,-1 0 0 0 0,0 0 0 0 0,-1 1 0 0 0,1-1 0 0 0,-1 1 0 0 0,-1 0-1 0 0,0 0 1 0 0,1 1-66 0 0,13 17-461 0 0,-16-26 0 0 0,0 0-188 0 0,4-9-5900 0 0,-1 3 3524 0 0,-1 3-1732 0 0,-2-1-1572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18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52 1968 0 0,'0'0'1985'0'0,"0"0"-914"0"0,0 0-535 0 0,0 0-37 0 0,0 0 267 0 0,0 0 383 0 0,0 0 242 0 0,0 0-8 0 0,0 0-182 0 0,-22 32-298 0 0,-70 103-301 0 0,5 26 240 0 0,-54 148-368 0 0,117-236-868 0 0,24-72 261 0 0,0-1-34 0 0,0 0 2 0 0,0 0 0 0 0,0-23-649 0 0,5 0 698 0 0,2 0 0 0 0,0 0 1 0 0,1 0-1 0 0,2 1 0 0 0,0 1 0 0 0,1-1 0 0 0,13-17 116 0 0,-5 7-20 0 0,205-316 631 0 0,-202 311-439 0 0,-16 25-87 0 0,1 0-1 0 0,1 0 1 0 0,-1 1 0 0 0,2 0 0 0 0,-1 1-1 0 0,2-1 1 0 0,-1 2 0 0 0,7-5-85 0 0,-15 14 15 0 0,0 0 0 0 0,0 0 0 0 0,0 1 0 0 0,0-1 0 0 0,0 0 0 0 0,0 1 0 0 0,0-1 1 0 0,0 1-1 0 0,-1 0 0 0 0,1-1 0 0 0,0 1 0 0 0,0 0 0 0 0,0-1 0 0 0,-1 1 1 0 0,1 0-1 0 0,0 0 0 0 0,-1-1 0 0 0,1 1 0 0 0,-1 0 0 0 0,1 0 0 0 0,-1 0 0 0 0,1 0 1 0 0,-1 0-1 0 0,0 0 0 0 0,1 0 0 0 0,-1 0 0 0 0,0 0 0 0 0,0 0 0 0 0,0 0 1 0 0,0 0-1 0 0,0 0 0 0 0,0 0 0 0 0,0 0 0 0 0,0 0 0 0 0,0 0 0 0 0,0 0 0 0 0,-1 0 1 0 0,1 0-1 0 0,0 0 0 0 0,-1 0 0 0 0,1 0 0 0 0,0 0 0 0 0,-1 0 0 0 0,1 0 0 0 0,-1 0-15 0 0,0 5 97 0 0,-8 427 845 0 0,8-426-923 0 0,0 0 1 0 0,1 0 0 0 0,0 0-1 0 0,0 0 1 0 0,1 0 0 0 0,0 0-1 0 0,0 0 1 0 0,0 0 0 0 0,1 0 0 0 0,0 0-1 0 0,0 0 1 0 0,1-1 0 0 0,0 1-1 0 0,0-1 1 0 0,1 1 0 0 0,-1-1-1 0 0,2-1 1 0 0,-1 1 0 0 0,0 0 0 0 0,1-1-1 0 0,0 0 1 0 0,0 0 0 0 0,1 0-1 0 0,-1-1 1 0 0,1 0 0 0 0,0 0-1 0 0,0 0 1 0 0,0-1 0 0 0,1 0 0 0 0,-1 0-1 0 0,1-1 1 0 0,0 1 0 0 0,0-1-1 0 0,0-1 1 0 0,4 1-20 0 0,-4-3 204 0 0,0 0 1 0 0,0 0-1 0 0,0-1 0 0 0,0 0 0 0 0,0 0 0 0 0,0 0 1 0 0,0-1-1 0 0,-1 0 0 0 0,0-1 0 0 0,1 1 1 0 0,-1-1-1 0 0,0-1 0 0 0,-1 1 0 0 0,1-1 1 0 0,-1 0-1 0 0,0 0 0 0 0,0 0 0 0 0,-1-1 0 0 0,1 0 1 0 0,0-1-205 0 0,73-130 2283 0 0,-78 137-2278 0 0,22-56 208 0 0,-2-1 0 0 0,-2-1 0 0 0,-3 0 0 0 0,-3-1 0 0 0,2-36-213 0 0,-11 52-452 0 0,0-2-3583 0 0,0 41-173 0 0,0 4-4436 0 0,-1 0 2575 0 0</inkml:trace>
  <inkml:trace contextRef="#ctx0" brushRef="#br0" timeOffset="292.394">1256 107 11554 0 0,'0'0'1107'0'0,"0"0"-464"0"0,0 0-195 0 0,0 0 87 0 0,0 0 144 0 0,0 0 40 0 0,-23 35-142 0 0,-71 110-179 0 0,53-50-113 0 0,39-79-262 0 0,-1-6-33 0 0,1 0 1 0 0,0 1 0 0 0,0-1-1 0 0,1 1 1 0 0,1 0 0 0 0,-1-1-1 0 0,2 1 1 0 0,-1 0 0 0 0,2-1-1 0 0,-1 1 1 0 0,1-1 0 0 0,1 0-1 0 0,0 1 1 0 0,1-1 0 0 0,0 0-1 0 0,0-1 1 0 0,1 1 0 0 0,0-1-1 0 0,0 0 1 0 0,1 0 0 0 0,1 0-1 0 0,0-1 1 0 0,0 0 0 0 0,5 5 9 0 0,-5-8 51 0 0,0-1 1 0 0,0 1 0 0 0,0-1 0 0 0,1 0 0 0 0,-1-1 0 0 0,1 0 0 0 0,0 0 0 0 0,0-1 0 0 0,0 0 0 0 0,0 0-1 0 0,0 0 1 0 0,1-1 0 0 0,-1-1 0 0 0,7 0-52 0 0,-10 0 193 0 0,1 0 1 0 0,0-1-1 0 0,-1 0 0 0 0,1 0 0 0 0,-1-1 0 0 0,1 0 1 0 0,-1 0-1 0 0,0 0 0 0 0,0 0 0 0 0,0-1 0 0 0,0 0 1 0 0,0 0-1 0 0,0 0 0 0 0,-1-1 0 0 0,1 1 0 0 0,-1-1 0 0 0,0 0 1 0 0,0 0-1 0 0,-1-1 0 0 0,1 1 0 0 0,2-5-193 0 0,0-3 125 0 0,1-1 0 0 0,-2 1-1 0 0,0-1 1 0 0,0 0 0 0 0,-1 0 0 0 0,-1 0-1 0 0,0 0 1 0 0,-1-1 0 0 0,-1 1-1 0 0,0-1 1 0 0,0 1 0 0 0,-1-1 0 0 0,-1 0-1 0 0,0 1 1 0 0,-2-3-125 0 0,-1-9-434 0 0,-2 1 0 0 0,0 0 0 0 0,-2 0 0 0 0,-1 1 0 0 0,0 0 0 0 0,-2 0 0 0 0,-11-17 434 0 0,-12-7-2889 0 0,7 23-6259 0 0,20 20 825 0 0</inkml:trace>
  <inkml:trace contextRef="#ctx0" brushRef="#br0" timeOffset="745.089">1729 233 11530 0 0,'0'0'3296'0'0,"0"0"-2256"0"0,0 0-795 0 0,0 0 160 0 0,0 0 296 0 0,0 0 165 0 0,0 0-60 0 0,0 0-252 0 0,0 0-235 0 0,0 0-137 0 0,0 0-104 0 0,0 33-44 0 0,0 105 5 0 0,13-82-2 0 0,-7-51-25 0 0,-2-1 55 0 0,1-1-1 0 0,0 1 1 0 0,0-1-1 0 0,1 0 1 0 0,-1 0-1 0 0,1 0 1 0 0,-1-1 0 0 0,1 0-1 0 0,0 0 1 0 0,0 0-1 0 0,-1-1 1 0 0,1 1-1 0 0,1-2 1 0 0,-1 1-1 0 0,0-1 1 0 0,0 0-1 0 0,0 0 1 0 0,0 0-1 0 0,0-1 1 0 0,0 0-1 0 0,0 0 1 0 0,0-1-1 0 0,0 1 1 0 0,0-2-1 0 0,-1 1 1 0 0,1 0-1 0 0,-1-1 1 0 0,1 0-1 0 0,-1 0 1 0 0,0-1 0 0 0,0 1-1 0 0,0-1 1 0 0,-1 0-1 0 0,1-1-66 0 0,133-120 1078 0 0,-99 88-1073 0 0,-33 76-850 0 0,-7-33 840 0 0,0 0 0 0 0,1 0 0 0 0,0 0 0 0 0,0 0 0 0 0,1 0 0 0 0,-1 0 0 0 0,2 0 0 0 0,-1 0 0 0 0,0 0 0 0 0,1-1 1 0 0,0 1-1 0 0,0 0 0 0 0,1-1 0 0 0,0 0 0 0 0,0 1 0 0 0,0-1 0 0 0,0 0 0 0 0,1-1 0 0 0,0 1 0 0 0,0-1 1 0 0,0 1-1 0 0,1-1 0 0 0,-1 0 0 0 0,1-1 0 0 0,0 1 0 0 0,0-1 0 0 0,0 0 0 0 0,0 0 0 0 0,1-1 0 0 0,-1 1 1 0 0,1-1-1 0 0,0 0 0 0 0,0-1 0 0 0,-1 0 0 0 0,1 1 0 0 0,0-2 0 0 0,2 1 5 0 0,-1-1 148 0 0,1 0-1 0 0,0 0 1 0 0,-1-1-1 0 0,1 0 1 0 0,-1-1 0 0 0,0 0-1 0 0,1 0 1 0 0,-1 0-1 0 0,0-1 1 0 0,0 0 0 0 0,0 0-1 0 0,-1-1 1 0 0,1 0-1 0 0,-1 0 1 0 0,0 0 0 0 0,0-1-1 0 0,0 0 1 0 0,0 0-1 0 0,-1-1 1 0 0,0 1-1 0 0,2-4-147 0 0,4-4 86 0 0,-1-1 0 0 0,-1 0 1 0 0,0-1-1 0 0,-1 0 0 0 0,0 0 0 0 0,-1-1 0 0 0,-1 0 0 0 0,0 0 0 0 0,-1-1 0 0 0,-1 1 0 0 0,-1-1 0 0 0,0 0 0 0 0,-1 0 0 0 0,-1-5-86 0 0,-1-26-1812 0 0,0 17-6165 0 0,0 22-4031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0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49 5129 0 0,'0'0'1639'0'0,"0"0"-276"0"0,0 0-76 0 0,0 0 225 0 0,0 0 233 0 0,0 0-40 0 0,0 0-291 0 0,0 0-386 0 0,0 0-390 0 0,0 0-278 0 0,0 0-117 0 0,-1 7-37 0 0,-79 216 1248 0 0,65-178-1390 0 0,3-16-29 0 0,2 1-1 0 0,1 0 1 0 0,1 0 0 0 0,1 1-1 0 0,2 0 1 0 0,2 0 0 0 0,0 2-35 0 0,3-31 32 0 0,1 1 1 0 0,-1 0-1 0 0,1 0 1 0 0,-1-1-1 0 0,1 1 0 0 0,0 0 1 0 0,0-1-1 0 0,0 1 1 0 0,0-1-1 0 0,0 1 1 0 0,1-1-1 0 0,-1 0 1 0 0,1 1-1 0 0,-1-1 1 0 0,1 0-1 0 0,0 0 1 0 0,0 0-1 0 0,0 0 1 0 0,0 0-1 0 0,0-1 1 0 0,0 1-1 0 0,1-1 1 0 0,-1 1-1 0 0,1-1 1 0 0,-1 0-1 0 0,1 0 0 0 0,-1 0 1 0 0,1 0-1 0 0,0 0 1 0 0,-1-1-1 0 0,2 1-32 0 0,88 8 1200 0 0,-88-9-1150 0 0,5 0-69 0 0,0 0 1 0 0,0 0-1 0 0,0-1 0 0 0,0 0 1 0 0,0 0-1 0 0,0-1 0 0 0,0-1 1 0 0,0 1-1 0 0,-1-1 0 0 0,0-1 1 0 0,1 1-1 0 0,-1-1 0 0 0,1-2 19 0 0,1-13-4536 0 0,-10 4-3644 0 0,0 8 2287 0 0,0 0 2459 0 0</inkml:trace>
  <inkml:trace contextRef="#ctx0" brushRef="#br0" timeOffset="505.52">0 138 6825 0 0,'0'0'1367'0'0,"0"0"-341"0"0,0 0 61 0 0,0 0 420 0 0,0 0 324 0 0,0 0 21 0 0,0 0-345 0 0,0 0-436 0 0,0 0-283 0 0,0 0-186 0 0,0 0-121 0 0,0 0-42 0 0,0 0-35 0 0,26-15-41 0 0,77-45-10 0 0,-11 10 893 0 0,-87 47-1229 0 0,1 1 0 0 0,0 0 0 0 0,0 1 1 0 0,0 0-1 0 0,0-1 0 0 0,0 2 0 0 0,1-1 0 0 0,-1 1 0 0 0,0 0 1 0 0,0 0-1 0 0,0 1 0 0 0,0 0 0 0 0,0 0 0 0 0,1 0 0 0 0,-2 1 1 0 0,1 0-1 0 0,0 0 0 0 0,0 0 0 0 0,-1 1 0 0 0,1 0 1 0 0,-1 0-1 0 0,0 0 0 0 0,0 1 0 0 0,0 0 0 0 0,0 0 0 0 0,1 1-17 0 0,56 28 129 0 0,-41-26 53 0 0,0 0 1 0 0,1-2-1 0 0,0 0 1 0 0,1-2-1 0 0,-1-1 1 0 0,0 0 0 0 0,1-2-1 0 0,-1 0 1 0 0,5-2-183 0 0,38-17 497 0 0,-42 9-2698 0 0,0 3-4228 0 0,-16 7-251 0 0,-2 0-3474 0 0</inkml:trace>
  <inkml:trace contextRef="#ctx0" brushRef="#br0" timeOffset="1058.546">1203 116 864 0 0,'0'0'1737'0'0,"0"0"-170"0"0,0 0 96 0 0,0 0 272 0 0,0 0 180 0 0,0 0-111 0 0,0 0-399 0 0,0 0-420 0 0,0 0-282 0 0,0 0-116 0 0,0 0 0 0 0,0 0 50 0 0,0 0-2 0 0,6 0-92 0 0,372 3 4046 0 0,-324-20-6874 0 0,-46 13-216 0 0,-5 3 826 0 0,1-2-8295 0 0,-3 3 1045 0 0</inkml:trace>
  <inkml:trace contextRef="#ctx0" brushRef="#br0" timeOffset="3751.18">1094 591 2312 0 0,'0'0'1652'0'0,"0"0"-117"0"0,0 0 161 0 0,0 0 319 0 0,0 0 120 0 0,0 0-208 0 0,0 0-356 0 0,0 0-293 0 0,0 0-209 0 0,0 0-139 0 0,0 0-129 0 0,31-4-139 0 0,97-11-93 0 0,-28 1 834 0 0,12-5-44 0 0,-80 12-1239 0 0,-25 3 447 0 0,-5 1-3803 0 0,-2 2-7308 0 0,0 1 723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5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523 490 0 0 0,'0'0'988'0'0,"0"0"601"0"0,0 0 487 0 0,0 0 367 0 0,0 0 128 0 0,0 0-175 0 0,0 0-415 0 0,0 0-463 0 0,0 0-422 0 0,0 0-304 0 0,0 0-214 0 0,0 0-182 0 0,-11-6-128 0 0,-33-14-92 0 0,43 20-168 0 0,0 0 0 0 0,0 0-1 0 0,1 0 1 0 0,-1 0 0 0 0,0 1 0 0 0,0-1-1 0 0,0 0 1 0 0,1 1 0 0 0,-1-1 0 0 0,0 0-1 0 0,1 1 1 0 0,-1-1 0 0 0,0 1 0 0 0,1-1-1 0 0,-1 1 1 0 0,1 0 0 0 0,-1-1 0 0 0,1 1-1 0 0,-1 0 1 0 0,1-1 0 0 0,-1 1 0 0 0,1 0 0 0 0,0-1-1 0 0,-1 1 1 0 0,1 0 0 0 0,0 0 0 0 0,0-1-1 0 0,-1 1 1 0 0,1 0 0 0 0,0 0 0 0 0,0 0-1 0 0,0-1 1 0 0,0 1 0 0 0,0 0 0 0 0,0 0-1 0 0,0 0 1 0 0,0-1 0 0 0,1 1 0 0 0,-1 0-1 0 0,0 0 1 0 0,0-1 0 0 0,1 1 0 0 0,-1 0-1 0 0,0 0-7 0 0,1 2 42 0 0,4 265 1461 0 0,-4-224-1489 0 0,-2-1 1 0 0,-1 0-1 0 0,-3 0 0 0 0,-1 0 1 0 0,-3 0-1 0 0,-10 33-14 0 0,13-61-834 0 0,0-1 0 0 0,-1 1 0 0 0,0-1 0 0 0,-1-1 0 0 0,-1 0 0 0 0,0 0 0 0 0,-11 12 834 0 0,5-12-4079 0 0,-2-8-3998 0 0,15-5 5231 0 0</inkml:trace>
  <inkml:trace contextRef="#ctx0" brushRef="#br0" timeOffset="302.899">0 494 592 0 0,'0'0'1248'0'0,"0"0"-327"0"0,0 0-59 0 0,0 0 307 0 0,0 0 492 0 0,0 0 320 0 0,0 0-59 0 0,0 0-309 0 0,0 0-398 0 0,0 0-304 0 0,0 0-172 0 0,0 0-55 0 0,0 0 35 0 0,29-4 18 0 0,92-11 6 0 0,443-44 2288 0 0,-449 52-5391 0 0,-114 8 1911 0 0,0 1 0 0 0,0-1 0 0 0,0 1 0 0 0,0-1 0 0 0,0 1 1 0 0,-1 0-1 0 0,1-1 0 0 0,0 1 0 0 0,-1 0 0 0 0,0-1 0 0 0,1 1 0 0 0,-1 0 0 0 0,0-1 0 0 0,0 1 0 0 0,0 0 1 0 0,0 0-1 0 0,0-1 0 0 0,0 1 0 0 0,-1 0 0 0 0,1 0 0 0 0,-1-1 0 0 0,1 1 0 0 0,-1 0 0 0 0,1-1 1 0 0,-1 1-1 0 0,0-1 0 0 0,0 1 0 0 0,0-1 0 0 0,0 1 0 0 0,-1 0 449 0 0,-5 6-4921 0 0</inkml:trace>
  <inkml:trace contextRef="#ctx0" brushRef="#br0" timeOffset="550.935">21 1322 1128 0 0,'0'0'970'0'0,"0"0"249"0"0,0 0 469 0 0,0 0 515 0 0,0 0 322 0 0,0 0-93 0 0,0 0-382 0 0,0 0-466 0 0,0 0-365 0 0,0 0-261 0 0,0 0-207 0 0,35 1-142 0 0,111-1-122 0 0,-52-16 144 0 0,6-11-228 0 0,-12 4-1982 0 0,-29 11-3064 0 0,-38 8-557 0 0,-8 0-4235 0 0</inkml:trace>
  <inkml:trace contextRef="#ctx0" brushRef="#br0" timeOffset="796.612">1028 1086 1440 0 0,'0'0'2066'0'0,"0"0"-583"0"0,0 0-195 0 0,0 0 3 0 0,0 0 112 0 0,0 0-33 0 0,0 0-193 0 0,-32 16-223 0 0,-96 48-242 0 0,80-29 11 0 0,45-28-600 0 0,0-3-97 0 0,1-1 1 0 0,0 0-1 0 0,1 0 1 0 0,-1 1-1 0 0,1-1 1 0 0,0 1-1 0 0,-1 0 1 0 0,1-1 0 0 0,1 1-1 0 0,-1 0 1 0 0,1 0-1 0 0,-1-1 1 0 0,1 1-1 0 0,0 0 1 0 0,0 0-1 0 0,1-1 1 0 0,-1 1 0 0 0,1 0-1 0 0,0 0 1 0 0,0-1-1 0 0,0 1 1 0 0,0-1-1 0 0,1 1 1 0 0,-1-1-1 0 0,1 1 1 0 0,0-1-1 0 0,0 0 1 0 0,0 0 0 0 0,1 0-1 0 0,-1 0 1 0 0,1 0-1 0 0,0 0 1 0 0,-1-1-1 0 0,1 1 1 0 0,0-1-1 0 0,0 0 1 0 0,1 0-1 0 0,-1 0 1 0 0,0 0 0 0 0,1-1-1 0 0,-1 1 1 0 0,1-1-1 0 0,2 0-26 0 0,138 11-1780 0 0,-95-19-1871 0 0,-19-5-2530 0 0,-21 5 2622 0 0</inkml:trace>
  <inkml:trace contextRef="#ctx0" brushRef="#br0" timeOffset="1201.738">1175 1318 0 0 0,'0'0'1306'0'0,"0"0"217"0"0,0 0 53 0 0,0 0 216 0 0,0 0 265 0 0,0 0 58 0 0,0 0-232 0 0,0 0-419 0 0,0 0-372 0 0,0 0-262 0 0,0 0-174 0 0,0 0-93 0 0,0 0-63 0 0,18-16-52 0 0,89-78 228 0 0,11 18 139 0 0,-117 75-821 0 0,0 1 0 0 0,1 0 0 0 0,-1 0 0 0 0,0 0 0 0 0,1-1 0 0 0,-1 1 0 0 0,0 0-1 0 0,1 1 1 0 0,-1-1 0 0 0,0 0 0 0 0,1 0 0 0 0,-1 1 0 0 0,0-1 0 0 0,1 0 0 0 0,-1 1 0 0 0,0-1 0 0 0,0 1 0 0 0,0 0-1 0 0,1-1 1 0 0,-1 1 0 0 0,0 0 0 0 0,0 0 0 0 0,0 0 0 0 0,0 0 0 0 0,0 0 0 0 0,0 0 0 0 0,-1 0 0 0 0,1 0 0 0 0,0 0-1 0 0,0 0 1 0 0,-1 0 0 0 0,1 0 0 0 0,-1 1 0 0 0,1-1 0 0 0,-1 0 0 0 0,1 0 0 0 0,-1 1 0 0 0,0-1 0 0 0,0 0 0 0 0,1 1 0 0 0,-1-1-1 0 0,0 0 1 0 0,0 1 0 0 0,-1-1 0 0 0,1 0 0 0 0,0 1 0 0 0,0-1 0 0 0,-1 0 0 0 0,1 1 0 0 0,0-1 0 0 0,-1 0 0 0 0,1 0-1 0 0,-1 0 7 0 0,5 32 180 0 0,-3-31-169 0 0,-1-1 0 0 0,0 0 0 0 0,1 1 0 0 0,-1-1-1 0 0,0 0 1 0 0,1 0 0 0 0,0 0 0 0 0,-1 1 0 0 0,1-1 0 0 0,0 0-1 0 0,0 0 1 0 0,-1 0 0 0 0,1 0 0 0 0,0 0 0 0 0,0 0-1 0 0,0 0 1 0 0,0-1 0 0 0,0 1 0 0 0,0 0 0 0 0,0 0 0 0 0,1-1-1 0 0,-1 1 1 0 0,0-1 0 0 0,0 1 0 0 0,1-1 0 0 0,-1 1-1 0 0,0-1 1 0 0,0 0 0 0 0,1 0 0 0 0,-1 0 0 0 0,0 0-1 0 0,1 0 1 0 0,-1 0 0 0 0,0 0 0 0 0,1 0 0 0 0,-1 0 0 0 0,1 0-11 0 0,10-1 147 0 0,0-1 1 0 0,0 0 0 0 0,0-1 0 0 0,0 0 0 0 0,-1-1-1 0 0,1 0 1 0 0,-1-1 0 0 0,0 0 0 0 0,1-1-148 0 0,68-25 310 0 0,-78 31-315 0 0,-1 1 0 0 0,1-1 0 0 0,-1 0 0 0 0,1 1 0 0 0,-1-1 0 0 0,1 1 0 0 0,-1 0 0 0 0,1 0 0 0 0,-1-1 0 0 0,0 1 0 0 0,1 0 0 0 0,-1 0 0 0 0,0 0 0 0 0,0 0 0 0 0,1 1 0 0 0,-1-1 1 0 0,0 0-1 0 0,0 0 0 0 0,-1 1 0 0 0,1-1 0 0 0,0 0 0 0 0,0 1 0 0 0,-1-1 0 0 0,1 1 0 0 0,0-1 0 0 0,-1 1 0 0 0,0-1 0 0 0,1 1 0 0 0,-1 0 0 0 0,0-1 0 0 0,0 1 0 0 0,0-1 0 0 0,0 1 0 0 0,0 0 0 0 0,0 1 5 0 0,14 34-4075 0 0,-2-27-4157 0 0,-6-9-481 0 0</inkml:trace>
  <inkml:trace contextRef="#ctx0" brushRef="#br0" timeOffset="3397.702">2664 608 0 0 0,'0'0'769'0'0,"0"0"244"0"0,0 0 170 0 0,0 0 326 0 0,0 0 372 0 0,0 0 118 0 0,0 0-141 0 0,0 0-358 0 0,0 0-465 0 0,0 0-415 0 0,0 0-273 0 0,0 0-151 0 0,0 0-31 0 0,0 44 1965 0 0,-3-11-1923 0 0,-1 0 0 0 0,-2 0 0 0 0,-1-1 0 0 0,-2 1 1 0 0,-1-2-1 0 0,-1 1 0 0 0,-2-2 0 0 0,-1 1 0 0 0,-2-2 0 0 0,0 0 1 0 0,-2-1-1 0 0,-9 10-207 0 0,8-11-67 0 0,-1 0 0 0 0,-1-1 0 0 0,-1-1 0 0 0,-2-1 0 0 0,0-1 0 0 0,-1-1 0 0 0,-1-2 0 0 0,-1 0 0 0 0,-1-2 0 0 0,-17 8 67 0 0,40-23-9 0 0,-1 1-1 0 0,0-2 1 0 0,0 1 0 0 0,0-1-1 0 0,0 0 1 0 0,0 0-1 0 0,0 0 1 0 0,-1-1 0 0 0,1 0-1 0 0,-1 0 1 0 0,1-1 0 0 0,-1 0-1 0 0,1 0 1 0 0,-1 0-1 0 0,1-1 1 0 0,0 0 0 0 0,-1 0-1 0 0,1-1 1 0 0,0 1-1 0 0,0-1 1 0 0,-1-1 0 0 0,2 1-1 0 0,-1-1 1 0 0,0 0-1 0 0,-1-2 10 0 0,0-4 7 0 0,1-1-1 0 0,0 0 0 0 0,0-1 0 0 0,1 1 0 0 0,0-1 0 0 0,1 0 0 0 0,1-1 0 0 0,0 1 0 0 0,0-1 0 0 0,1 1 0 0 0,0-1 0 0 0,1 0 0 0 0,0 1 0 0 0,1-1 0 0 0,1 0 0 0 0,0 0 0 0 0,1-6-6 0 0,-2 12 0 0 0,1-5 39 0 0,0-1 0 0 0,1 1 0 0 0,0 0-1 0 0,1-1 1 0 0,0 1 0 0 0,0 0 0 0 0,2 1-1 0 0,-1-1 1 0 0,1 1 0 0 0,3-5-39 0 0,-3 7 38 0 0,-1 1-1 0 0,1 0 1 0 0,1-1-1 0 0,-1 2 1 0 0,1-1-1 0 0,0 1 1 0 0,1 0-1 0 0,0 0 1 0 0,0 0-1 0 0,0 1 1 0 0,0 0 0 0 0,1 1-1 0 0,0 0 1 0 0,0 0-1 0 0,0 0 1 0 0,0 1-1 0 0,1 0 1 0 0,-1 1-1 0 0,1 0 1 0 0,0 0-1 0 0,0 1-37 0 0,10 3 100 0 0,1 0-1 0 0,-1 2 0 0 0,0 0 0 0 0,-1 1 0 0 0,1 1 0 0 0,-1 0 0 0 0,0 2 0 0 0,0 0 0 0 0,-1 1 0 0 0,0 0 0 0 0,-1 2 1 0 0,0 0-1 0 0,3 4-99 0 0,32 17 260 0 0,250 152 1333 0 0,-269-169-1525 0 0,-32-15-142 0 0,0 0-37 0 0,0 0-66 0 0,0 0-133 0 0,-18-43-10885 0 0,14 39 8530 0 0,-1-4-5078 0 0</inkml:trace>
  <inkml:trace contextRef="#ctx0" brushRef="#br0" timeOffset="3967.388">2165 405 0 0 0,'0'0'492'0'0,"0"0"764"0"0,0 0 407 0 0,0 0 291 0 0,0 0 227 0 0,0 0-1 0 0,0 0-213 0 0,0 0-264 0 0,0 0-365 0 0,0 0-285 0 0,0 0-199 0 0,0 0-149 0 0,-3 1-75 0 0,99-7 3516 0 0,5 1-3312 0 0,228 11 479 0 0,-246 5-1082 0 0,-87-20 2887 0 0,-25-29-2599 0 0,1 1-441 0 0,-20-28-56 0 0,-66-113-1607 0 0,98 149 440 0 0,-1 0-3129 0 0,10 10-6279 0 0,5 11-127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45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0 0 0,'0'0'1436'0'0,"0"0"-206"0"0,0 0 12 0 0,0 0 304 0 0,0 0 347 0 0,0 0 65 0 0,0 0-217 0 0,0 0-344 0 0,0 0-346 0 0,0 0-198 0 0,0 0-98 0 0,2 14 3011 0 0,62 4 615 0 0,238-11-1824 0 0,13-54-1697 0 0,-300 42-524 0 0,-24 3 463 0 0,1 3-733 0 0,0-1 1 0 0,0 0 0 0 0,0 0 0 0 0,0-1 0 0 0,1 0 0 0 0,-1 0-1 0 0,0-1 1 0 0,0 0 0 0 0,1 0 0 0 0,0-1 0 0 0,-1 0-1 0 0,1 0 1 0 0,0 0 0 0 0,0-1 0 0 0,1-1 0 0 0,-1 1-1 0 0,1-1 1 0 0,0 0 0 0 0,0 0 0 0 0,-5-6-67 0 0,-83-111 465 0 0,37 34-3717 0 0,46 73 420 0 0,4 5-2998 0 0,2 2-6473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59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1 218 568 0 0,'0'0'1500'0'0,"0"0"-287"0"0,0 0-100 0 0,0 0 165 0 0,0 0 232 0 0,0 0 62 0 0,0 0-162 0 0,0 0-256 0 0,0 0-211 0 0,0 0-127 0 0,0 0-37 0 0,11-2 19 0 0,90-1 1629 0 0,238 7 2953 0 0,-75-40-4123 0 0,-227 26-1115 0 0,-3 1-245 0 0,-36 14-3258 0 0,-70 38-5152 0 0,21-21-2598 0 0,41-18 10339 0 0</inkml:trace>
  <inkml:trace contextRef="#ctx0" brushRef="#br0" timeOffset="287.338">216 431 0 0 0,'0'0'1316'0'0,"0"0"923"0"0,0 0 274 0 0,0 0-29 0 0,0 0-250 0 0,0 0-333 0 0,0 0-348 0 0,0 0-315 0 0,0 0-306 0 0,0 0-244 0 0,0 0-154 0 0,0 0-71 0 0,-5 6 6 0 0,-1-1-343 0 0,6-5-100 0 0,1 0 0 0 0,0 0 0 0 0,-1 0 0 0 0,1 0 0 0 0,-1 0 0 0 0,1 1 0 0 0,-1-1 0 0 0,1 0 0 0 0,-1 0 0 0 0,1 0 0 0 0,-1 1 0 0 0,1-1 0 0 0,-1 0 0 0 0,1 1 0 0 0,-1-1 0 0 0,1 0 0 0 0,-1 1 0 0 0,1-1 0 0 0,-1 1 0 0 0,0-1 0 0 0,1 1 0 0 0,-1-1 0 0 0,0 1 0 0 0,1-1 0 0 0,-1 1 0 0 0,0-1 0 0 0,0 1 0 0 0,0-1 0 0 0,1 1 0 0 0,-1-1 0 0 0,0 1 0 0 0,0 0 0 0 0,0-1 0 0 0,0 1 0 0 0,0-1-1 0 0,0 1 1 0 0,0-1 0 0 0,0 1 0 0 0,0 0 0 0 0,0-1 0 0 0,-1 1 0 0 0,1-1 0 0 0,0 1 0 0 0,0-1 0 0 0,0 1 0 0 0,-1-1 0 0 0,1 1 0 0 0,0-1 0 0 0,0 1 0 0 0,-1-1 0 0 0,1 1 0 0 0,-1-1 0 0 0,1 1 0 0 0,0-1 0 0 0,-1 0 0 0 0,1 1 0 0 0,-1-1 0 0 0,1 0 0 0 0,-1 1 0 0 0,1-1 0 0 0,-1 0-26 0 0,222-6 3359 0 0,159-34-2616 0 0,-346 39-4422 0 0,-33 1 2036 0 0,-1-7-11744 0 0,0 7 7719 0 0</inkml:trace>
  <inkml:trace contextRef="#ctx0" brushRef="#br0" timeOffset="731.343">485 4 2761 0 0,'0'0'2113'0'0,"0"0"-54"0"0,0 0-105 0 0,0 0 43 0 0,0 0 48 0 0,0 0-180 0 0,0 0-362 0 0,0 0-410 0 0,0 0-422 0 0,0 0-285 0 0,0 0-157 0 0,0 0-109 0 0,-4-2 12 0 0,0 1-135 0 0,4 1 28 0 0,1 0-1 0 0,-1 1 0 0 0,0-1 0 0 0,0 1 0 0 0,0-1 0 0 0,0 0 1 0 0,0 1-1 0 0,0-1 0 0 0,0 0 0 0 0,0 1 0 0 0,0-1 0 0 0,0 0 1 0 0,0 1-1 0 0,-1-1 0 0 0,1 1 0 0 0,0-1 0 0 0,0 0 0 0 0,0 1 1 0 0,0-1-1 0 0,0 0 0 0 0,-1 0 0 0 0,1 1 0 0 0,0-1 0 0 0,0 0 1 0 0,-1 1-1 0 0,1-1 0 0 0,0 0 0 0 0,0 0 0 0 0,-1 1 1 0 0,1-1-1 0 0,0 0 0 0 0,-1 0 0 0 0,1 0 0 0 0,0 0 0 0 0,-1 1 1 0 0,1-1-1 0 0,0 0 0 0 0,-1 0 0 0 0,1 0 0 0 0,0 0-24 0 0,8 9 239 0 0,0-1-1 0 0,1 0 0 0 0,0 0 0 0 0,1-1 1 0 0,0 0-1 0 0,0-1 0 0 0,0 0 1 0 0,1-1-1 0 0,8 4-238 0 0,42 24 525 0 0,154 100 82 0 0,-210-130-604 0 0,-1 0 1 0 0,0 0-1 0 0,0 1 1 0 0,0-1-1 0 0,0 1 1 0 0,-1 0-1 0 0,1 1 0 0 0,-1-1 1 0 0,0 0-1 0 0,0 1 1 0 0,-1 0-1 0 0,1-1 1 0 0,-1 1-1 0 0,0 0 0 0 0,0 0 1 0 0,-1 0-1 0 0,0 1 1 0 0,0-1-1 0 0,0 0 1 0 0,0 0-1 0 0,-1 2-3 0 0,-2 3 14 0 0,-1 0-1 0 0,0-1 1 0 0,-1 0 0 0 0,0 0 0 0 0,-1 0-1 0 0,0 0 1 0 0,0 0 0 0 0,-1-1 0 0 0,0 0-1 0 0,0-1 1 0 0,-1 1 0 0 0,0-1 0 0 0,0 0-1 0 0,-1-1 1 0 0,0 1 0 0 0,0-2 0 0 0,-1 1-1 0 0,1-1 1 0 0,-3 1-14 0 0,-11 10 42 0 0,-55 40 138 0 0,17-13-23 0 0,2 1 0 0 0,3 3 1 0 0,-23 27-158 0 0,51-29-1154 0 0,26-34-2790 0 0,1 3-3612 0 0,0-10-3986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90 472 7810 0 0,'0'0'1729'0'0,"0"0"-556"0"0,0 0-292 0 0,0 0 182 0 0,0 0 385 0 0,0 0 203 0 0,0 0-114 0 0,0 0-318 0 0,0 0-369 0 0,0 0-229 0 0,-6 38-136 0 0,-21 122-69 0 0,2-28 241 0 0,-7 105-154 0 0,44-80-572 0 0,17-65-2441 0 0,-19-87-1019 0 0,5-13-8058 0 0,-13 1 7239 0 0</inkml:trace>
  <inkml:trace contextRef="#ctx0" brushRef="#br0" timeOffset="265.969">50 479 3769 0 0,'0'0'2422'0'0,"0"0"-1221"0"0,0 0-463 0 0,0 0 243 0 0,0 0 420 0 0,0 0 279 0 0,0 0-52 0 0,0 0-314 0 0,0 0-318 0 0,0 0-250 0 0,0 0-182 0 0,31-1-90 0 0,101-2-60 0 0,129-23 928 0 0,-184 23-2207 0 0,-45 3-4808 0 0,-32 1 1072 0 0,0 1 1756 0 0,0-1 2215 0 0,0 2-4426 0 0</inkml:trace>
  <inkml:trace contextRef="#ctx0" brushRef="#br0" timeOffset="512.06">96 869 3553 0 0,'0'0'1559'0'0,"0"0"-264"0"0,0 0-32 0 0,0 0 214 0 0,0 0 212 0 0,0 0 12 0 0,0 0-187 0 0,0 0-319 0 0,0 0-344 0 0,0 0-270 0 0,0 0-211 0 0,35 10-134 0 0,114 29-96 0 0,-62-31-83 0 0,-72-10-85 0 0,110-22-2069 0 0,-45 1-7134 0 0,-63 15 3106 0 0</inkml:trace>
  <inkml:trace contextRef="#ctx0" brushRef="#br0" timeOffset="748.034">972 479 9922 0 0,'0'0'2325'0'0,"0"0"-993"0"0,0 0-524 0 0,0 0 51 0 0,0 0 204 0 0,0 0 177 0 0,0 0-109 0 0,0 0-306 0 0,0 0-264 0 0,-11 36-201 0 0,-33 113-116 0 0,16 13 261 0 0,1 79-447 0 0,27-79-5577 0 0,1-149 3343 0 0,1-7-903 0 0,-2 1-4269 0 0,0-6 4237 0 0</inkml:trace>
  <inkml:trace contextRef="#ctx0" brushRef="#br0" timeOffset="1032.236">1338 619 2641 0 0,'0'0'4255'0'0,"0"0"-2759"0"0,0 0-901 0 0,0 0 116 0 0,0 0 267 0 0,0 0 219 0 0,-36 24 33 0 0,-114 76-186 0 0,-21 23 1139 0 0,123-71-775 0 0,47-51-1382 0 0,0 1 0 0 0,1-1 0 0 0,-1 0 0 0 0,0 1 0 0 0,1-1 1 0 0,-1 0-1 0 0,1 1 0 0 0,-1-1 0 0 0,1 1 0 0 0,0-1 0 0 0,0 1 1 0 0,-1-1-1 0 0,1 1 0 0 0,0-1 0 0 0,1 1 0 0 0,-1-1 0 0 0,0 1 1 0 0,0-1-1 0 0,1 1 0 0 0,-1-1 0 0 0,0 1 0 0 0,1-1 0 0 0,0 0 1 0 0,-1 1-1 0 0,1-1 0 0 0,0 0 0 0 0,-1 1 0 0 0,1-1 0 0 0,0 0 1 0 0,0 0-1 0 0,0 0 0 0 0,0 0 0 0 0,1 0 0 0 0,-1 0 0 0 0,0 0 1 0 0,0 0-1 0 0,0 0 0 0 0,1 0 0 0 0,-1-1 0 0 0,0 1 0 0 0,1 0 1 0 0,-1-1-1 0 0,1 1-26 0 0,151 38 1364 0 0,-53-19-1064 0 0,-96-19-293 0 0,10 2 26 0 0,0 1 0 0 0,-1 0-1 0 0,1 1 1 0 0,-1 1 0 0 0,1 0 0 0 0,-2 1 0 0 0,1 0 0 0 0,-1 1 0 0 0,5 4-33 0 0,24 35 50 0 0,-34-41-3181 0 0,-11-30-5170 0 0,1 13 3561 0 0,3 4 32 0 0</inkml:trace>
  <inkml:trace contextRef="#ctx0" brushRef="#br0" timeOffset="1436.09">810 203 5777 0 0,'0'0'2223'0'0,"0"0"-938"0"0,0 0-309 0 0,0 0 300 0 0,0 0 392 0 0,0 0 202 0 0,0 0-203 0 0,0 0-442 0 0,0 0-365 0 0,0 0-204 0 0,0 0-65 0 0,0 0 21 0 0,0 0 41 0 0,20-13-3 0 0,130-81 857 0 0,44-1 102 0 0,-191 96-1605 0 0,1 0 0 0 0,-1 0 0 0 0,0 0 0 0 0,0 1 0 0 0,0-1 1 0 0,0 1-1 0 0,-1 0 0 0 0,1-1 0 0 0,0 1 0 0 0,-1 1 0 0 0,1-1 0 0 0,-1 0 0 0 0,0 1 0 0 0,0-1 0 0 0,0 1 0 0 0,0-1 0 0 0,0 1 0 0 0,0 0 0 0 0,-1 0 0 0 0,1 0 0 0 0,-1 0 0 0 0,0 0 0 0 0,0 0 0 0 0,0 0 0 0 0,0 1 0 0 0,-1-1 0 0 0,1 0 0 0 0,-1 0 0 0 0,0 1 0 0 0,0-1 0 0 0,0 0 0 0 0,-1 1-4 0 0,4 9 42 0 0,52 179-51 0 0,-31-148-1615 0 0,-14-31-2486 0 0,1-1-4939 0 0,-9-8-1435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5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88 5337 0 0,'0'0'1934'0'0,"0"0"-195"0"0,0 0-112 0 0,0 0 123 0 0,0 0 167 0 0,0 0-91 0 0,0 0-327 0 0,0 0-445 0 0,0 0-416 0 0,0 0-264 0 0,0 0-130 0 0,0 4-16 0 0,-18 453 2367 0 0,1-244-2449 0 0,3-83 121 0 0,2-15-1423 0 0,9-45-6083 0 0,3-145-5351 0 0,0 59 10400 0 0</inkml:trace>
  <inkml:trace contextRef="#ctx0" brushRef="#br0" timeOffset="426.55">16 55 3361 0 0,'0'0'2454'0'0,"0"0"-890"0"0,0 0-388 0 0,0 0 38 0 0,0 0 223 0 0,0 0 138 0 0,0 0-116 0 0,0 0-305 0 0,0 0-290 0 0,33-9-204 0 0,108-28-130 0 0,-30 29 310 0 0,-85 10-616 0 0,1 2 1 0 0,-1 1-1 0 0,1 2 1 0 0,-2 0-1 0 0,1 2 0 0 0,-1 0 1 0 0,9 6-225 0 0,-30-13 25 0 0,-1 0 0 0 0,1 0 0 0 0,0 1 0 0 0,-1 0 0 0 0,1-1 0 0 0,-1 1 0 0 0,0 0 0 0 0,0 0 0 0 0,0 1 0 0 0,0-1 0 0 0,-1 1 0 0 0,0-1-1 0 0,1 1 1 0 0,-1 0 0 0 0,0 0 0 0 0,-1 0 0 0 0,1 0 0 0 0,-1 0 0 0 0,0 0 0 0 0,0 1 0 0 0,0-1 0 0 0,0 0 0 0 0,-1 1 0 0 0,1-1 0 0 0,-1 0 0 0 0,-1 1 0 0 0,1-1 0 0 0,0 0 0 0 0,-1 1 0 0 0,0-1 0 0 0,0 0 0 0 0,0 0 0 0 0,-1 1 0 0 0,1-1 0 0 0,-1 0 0 0 0,0 0 0 0 0,0-1 0 0 0,-1 1 0 0 0,1 0 0 0 0,-1-1 0 0 0,0 1-1 0 0,1-1 1 0 0,-2 1-25 0 0,-25 27 96 0 0,-1-1 0 0 0,-1-2 0 0 0,-1-1-1 0 0,-2-1 1 0 0,-27 15-96 0 0,-20 17 132 0 0,78-57-126 0 0,0 1-1 0 0,0 0 0 0 0,0 0 0 0 0,0 0 1 0 0,1 0-1 0 0,-1 1 0 0 0,0-1 1 0 0,1 1-1 0 0,0-1 0 0 0,-1 1 1 0 0,1 0-1 0 0,1 0 0 0 0,-1 0 0 0 0,0 0 1 0 0,1 0-1 0 0,-1 0 0 0 0,1 1 1 0 0,0-1-1 0 0,0 0 0 0 0,0 1 1 0 0,0-1-1 0 0,1 1 0 0 0,0-1 0 0 0,-1 1 1 0 0,1-1-1 0 0,0 1 0 0 0,1-1 1 0 0,-1 1-1 0 0,1-1 0 0 0,-1 1 0 0 0,1-1 1 0 0,0 0-1 0 0,0 1 0 0 0,1-1 1 0 0,-1 0-1 0 0,1 1-5 0 0,23 33 272 0 0,2-2 0 0 0,1 0 0 0 0,2-2 0 0 0,1-2 1 0 0,14 12-273 0 0,48 48 695 0 0,-48-24-261 0 0,-41-63-922 0 0,-3-12-6074 0 0,2-6-2982 0 0,0 10 2442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1088 0 0,'0'0'1383'0'0,"0"0"-303"0"0,0 0-69 0 0,0 0 216 0 0,0 0 307 0 0,0 0 128 0 0,0 0-163 0 0,0 0-305 0 0,0 0-292 0 0,0 0-172 0 0,0 0-2 0 0,0 0 95 0 0,0 0 94 0 0,7 2 45 0 0,25 2 39 0 0,-1-1 1 0 0,1-1 0 0 0,0-2-1 0 0,0-1 1 0 0,0-1 0 0 0,6-3-1002 0 0,11 1 254 0 0,154-10 240 0 0,-137 7-2473 0 0,-72 31-13117 0 0,1-19 8673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4665 0 0,'0'0'1202'0'0,"0"0"-377"0"0,0 0 1 0 0,0 0 403 0 0,0 0 368 0 0,0 0 106 0 0,0 0-214 0 0,0 0-325 0 0,0 0-286 0 0,0 0-246 0 0,32 0-196 0 0,104-1-137 0 0,-35-12 4 0 0,-85 10-487 0 0,118-21-320 0 0,-46 10-6511 0 0,-65 10-1034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9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6721 0 0,'0'0'1825'0'0,"0"0"-357"0"0,0 0-214 0 0,0 0 25 0 0,0 0 105 0 0,0 0-13 0 0,0 0-200 0 0,0 0-283 0 0,0 0-254 0 0,0 0-188 0 0,0 0-80 0 0,0 0-40 0 0,-4 32-36 0 0,-9 102-35 0 0,0-12 8 0 0,-4-1 0 0 0,-15 41-263 0 0,-5-1-2467 0 0,28-128-201 0 0,1-15-4195 0 0,5-17 403 0 0,3-1 4714 0 0</inkml:trace>
  <inkml:trace contextRef="#ctx0" brushRef="#br0" timeOffset="296.043">0 52 3617 0 0,'0'0'1292'0'0,"0"0"-420"0"0,0 0-258 0 0,0 0 190 0 0,0 0 397 0 0,0 0 260 0 0,0 0-17 0 0,0 0-213 0 0,0 0-243 0 0,0 0-186 0 0,0 0-126 0 0,33 0-69 0 0,103 0-55 0 0,283-22 2483 0 0,-75 15-3802 0 0,-356 23-5262 0 0,-14 5-2017 0 0,16-14 3692 0 0</inkml:trace>
  <inkml:trace contextRef="#ctx0" brushRef="#br0" timeOffset="749.193">24 715 0 0 0,'0'0'533'0'0,"0"0"758"0"0,0 0 204 0 0,0 0 90 0 0,0 0 138 0 0,0 0-18 0 0,0 0-262 0 0,0 0-280 0 0,0 0-154 0 0,0 0-43 0 0,0 0 59 0 0,0 0 15 0 0,0 0-121 0 0,14 4-156 0 0,113 14 794 0 0,-61-22-1152 0 0,-1-3 0 0 0,1-3 0 0 0,58-16-405 0 0,-18 3-443 0 0,-89 20 139 0 0,85-15-3425 0 0,-36 13-6562 0 0,-53 5 5626 0 0</inkml:trace>
  <inkml:trace contextRef="#ctx0" brushRef="#br0" timeOffset="1069.009">1147 594 4601 0 0,'0'0'1863'0'0,"0"0"-357"0"0,0 0-45 0 0,0 0 209 0 0,0 0 136 0 0,0 0-90 0 0,0 0-294 0 0,0 0-393 0 0,0 0-333 0 0,0 0-217 0 0,0 0-149 0 0,-31 4-64 0 0,-99 16-8 0 0,66 3 89 0 0,53-15-254 0 0,-64 75 277 0 0,73-80-401 0 0,0 1-1 0 0,1-1 1 0 0,-1 0 0 0 0,1 1-1 0 0,-1-1 1 0 0,1 1 0 0 0,0 0-1 0 0,0-1 1 0 0,1 1-1 0 0,-1 0 1 0 0,1-1 0 0 0,0 1-1 0 0,0 0 1 0 0,0 0 0 0 0,0-1-1 0 0,1 1 1 0 0,-1 0-1 0 0,1-1 1 0 0,0 1 0 0 0,0 0-1 0 0,1-1 1 0 0,-1 1 0 0 0,1-1-1 0 0,-1 0 1 0 0,1 1 0 0 0,0-1-1 0 0,0 0 1 0 0,2 2 31 0 0,68 26-3875 0 0,-20-28-4878 0 0,-37-3 2346 0 0</inkml:trace>
  <inkml:trace contextRef="#ctx0" brushRef="#br0" timeOffset="1553.054">1257 778 3257 0 0,'0'0'1347'0'0,"0"0"-82"0"0,0 0 293 0 0,0 0 308 0 0,0 0 51 0 0,0 0-246 0 0,0 0-366 0 0,0 0-329 0 0,0 0-212 0 0,0 0-137 0 0,0 0-106 0 0,0 0-69 0 0,34-25-72 0 0,103-78-61 0 0,-57 47 325 0 0,-21 26-540 0 0,-58 63-285 0 0,-17 23 326 0 0,17-55-138 0 0,1 0 0 0 0,-1 1 0 0 0,1-1 0 0 0,-1 0 0 0 0,1 1 0 0 0,0-1 0 0 0,0 0-1 0 0,-1 0 1 0 0,1-1 0 0 0,0 1 0 0 0,0 0 0 0 0,0 0 0 0 0,0-1 0 0 0,0 1 0 0 0,0-1-1 0 0,0 0 1 0 0,0 0 0 0 0,0 0 0 0 0,0 0 0 0 0,0 0 0 0 0,0 0 0 0 0,0 0 0 0 0,2-1-7 0 0,-3 1 5 0 0,204-44 869 0 0,-204 46-855 0 0,1-1 0 0 0,-1 1 1 0 0,1-1-1 0 0,-1 1 0 0 0,0 0 1 0 0,0 0-1 0 0,1 0 0 0 0,-1 0 0 0 0,0 0 1 0 0,-1 0-1 0 0,1 0 0 0 0,0 0 1 0 0,-1 0-1 0 0,1 0 0 0 0,-1 0 0 0 0,0 0 1 0 0,1 1-1 0 0,-1-1 0 0 0,0 0 0 0 0,0 0 1 0 0,-1 0-1 0 0,1 1 0 0 0,0-1 1 0 0,-1 1-20 0 0,1 1 50 0 0,-6 117 266 0 0,30-93-2029 0 0,-8-22-3076 0 0,-8-3-1289 0 0,-4-2-2146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2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632 0 0 0 0,'0'0'287'0'0,"0"0"884"0"0,0 0 337 0 0,0 0 146 0 0,0 0 165 0 0,0 0 17 0 0,0 0-190 0 0,0 0-265 0 0,0 0-323 0 0,0 0-249 0 0,0 0-123 0 0,0 0-69 0 0,0 0-22 0 0,-8 17-9 0 0,-50 117 971 0 0,49-104-1383 0 0,-2-1-1 0 0,0 0 0 0 0,-2-1 1 0 0,-2 0-1 0 0,0-1 1 0 0,-2-1-1 0 0,0 0 0 0 0,-2-1 1 0 0,-1-1-1 0 0,-1-1 0 0 0,-1-1 1 0 0,-14 11-174 0 0,22-22-24 0 0,0 0 1 0 0,0 0-1 0 0,-1-1 0 0 0,0-1 1 0 0,-1-1-1 0 0,0 0 1 0 0,0-1-1 0 0,-1-1 0 0 0,0 0 1 0 0,0-1-1 0 0,0-1 1 0 0,-1-1-1 0 0,-10 1 24 0 0,24-3 4 0 0,0-1-1 0 0,0 0 1 0 0,0 0 0 0 0,0 0-1 0 0,0 0 1 0 0,0 0 0 0 0,0-1-1 0 0,1 1 1 0 0,-1-1 0 0 0,0 0-1 0 0,0-1 1 0 0,1 1 0 0 0,-1 0-1 0 0,1-1 1 0 0,-1 0 0 0 0,1 0-1 0 0,-1 0 1 0 0,1 0 0 0 0,0-1-1 0 0,0 1 1 0 0,0-1 0 0 0,1 0-1 0 0,-1 0 1 0 0,1 0 0 0 0,-1 0-1 0 0,1 0 1 0 0,0 0-1 0 0,0-1 1 0 0,0 1 0 0 0,1-1-1 0 0,-1 1 1 0 0,1-1 0 0 0,0 0-1 0 0,0 1 1 0 0,-1-4-4 0 0,3-6 0 0 0,0 0 0 0 0,0 0-1 0 0,2 0 1 0 0,-1 0 0 0 0,2 0 0 0 0,-1 0-1 0 0,2 1 1 0 0,0-1 0 0 0,0 1 0 0 0,1 1 0 0 0,1-1-1 0 0,0 1 1 0 0,0 0 0 0 0,1 0 0 0 0,1 1-1 0 0,-1 0 1 0 0,2 1 0 0 0,-1 0 0 0 0,1 0-1 0 0,1 1 1 0 0,0 0 0 0 0,0 1 0 0 0,8-4 0 0 0,-14 7 20 0 0,0 1 1 0 0,0-1 0 0 0,1 1 0 0 0,-1 0-1 0 0,1 0 1 0 0,-1 1 0 0 0,1 0 0 0 0,0 0-1 0 0,0 0 1 0 0,0 1 0 0 0,0 0-1 0 0,1 0 1 0 0,-1 0 0 0 0,0 1 0 0 0,0 0-1 0 0,0 0 1 0 0,1 0 0 0 0,-1 1-1 0 0,0 0 1 0 0,0 0 0 0 0,0 1 0 0 0,0 0-1 0 0,0 0 1 0 0,0 0 0 0 0,-1 1 0 0 0,3 0-21 0 0,122 103 514 0 0,-95-86-371 0 0,1-1 1 0 0,2-3-1 0 0,-1 0 0 0 0,2-3 0 0 0,0-1 0 0 0,39 7-143 0 0,-52-18-619 0 0,-24-3-4955 0 0,-3 0-5507 0 0,-1-2 7336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3641 0 0,'0'0'1576'0'0,"0"0"-104"0"0,0 0 109 0 0,0 0 230 0 0,0 0 144 0 0,0 0-145 0 0,0 0-438 0 0,0 0-425 0 0,0 0-274 0 0,0 0-87 0 0,0 0 43 0 0,0 0 49 0 0,0 0-2 0 0,21-3-35 0 0,114-20 424 0 0,294-27 831 0 0,-383 49-1659 0 0,-45 1-101 0 0,-1 0 62 0 0,0 0 75 0 0,-23-4 869 0 0,-22-14-945 0 0,31 16-175 0 0,1-2 0 0 0,-1 0 0 0 0,1 0 0 0 0,0-1 0 0 0,1-1 0 0 0,-1 0 0 0 0,1-1 0 0 0,1 0 0 0 0,-1-1 0 0 0,1 0 0 0 0,0-1-1 0 0,1 0 1 0 0,0 0 0 0 0,1-1 0 0 0,-1-1 0 0 0,2 0 0 0 0,0 0 0 0 0,0 0 0 0 0,1-1 0 0 0,-5-11-22 0 0,15-70-3852 0 0,7 63-492 0 0,4 3-3453 0 0,-7 12-1841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8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290 144 952 0 0,'0'0'1356'0'0,"0"0"-159"0"0,0 0 92 0 0,0 0 384 0 0,0 0 396 0 0,0 0 177 0 0,0 0-103 0 0,0 0-302 0 0,0 0-393 0 0,0 0-364 0 0,0 0-303 0 0,-1-7-257 0 0,-1-17-156 0 0,1 35 271 0 0,33 204 371 0 0,55 316-600 0 0,-64-389-2311 0 0,-22-93-2611 0 0,-4-1-5627 0 0,1-41 5661 0 0</inkml:trace>
  <inkml:trace contextRef="#ctx0" brushRef="#br0" timeOffset="482.574">1 295 4537 0 0,'0'0'697'0'0,"0"0"-194"0"0,0 0-17 0 0,0 0 312 0 0,0 0 413 0 0,0 0 262 0 0,0 0-1 0 0,0 0-217 0 0,0 0-283 0 0,33-30-228 0 0,105-93-144 0 0,-46 64 172 0 0,-70 51-581 0 0,9-6 119 0 0,1 1 0 0 0,0 2 0 0 0,1 2-1 0 0,1 0 1 0 0,-1 3 0 0 0,1 0-1 0 0,0 3 1 0 0,22 0-310 0 0,-54 2 8 0 0,0 1 0 0 0,0 0-1 0 0,0 1 1 0 0,1-1 0 0 0,-1 0-1 0 0,0 1 1 0 0,0-1 0 0 0,0 1-1 0 0,0-1 1 0 0,-1 1 0 0 0,1 0-1 0 0,0 0 1 0 0,0 0 0 0 0,0 0-1 0 0,-1 0 1 0 0,1 0 0 0 0,0 1-1 0 0,-1-1 1 0 0,1 1 0 0 0,-1-1-1 0 0,0 1 1 0 0,1-1 0 0 0,-1 1-1 0 0,0 0 1 0 0,0-1 0 0 0,0 1-1 0 0,0 0 1 0 0,0 0 0 0 0,0 0-1 0 0,-1 0 1 0 0,1 0 0 0 0,-1 0 0 0 0,1 0-1 0 0,-1 0 1 0 0,0 0 0 0 0,0 0-1 0 0,0 0 1 0 0,0 0 0 0 0,0 1-8 0 0,-20 82 523 0 0,-162 212-95 0 0,179-292-429 0 0,0 1-1 0 0,0-1 1 0 0,0 1-1 0 0,1-1 1 0 0,0 1-1 0 0,0 0 1 0 0,1 0-1 0 0,0 0 1 0 0,0 0-1 0 0,0 0 1 0 0,0 0-1 0 0,1 0 1 0 0,0 0 0 0 0,1 0-1 0 0,-1 1 1 0 0,1-1-1 0 0,0 0 1 0 0,1 0-1 0 0,-1-1 1 0 0,1 1-1 0 0,1 0 1 0 0,-1 0-1 0 0,1-1 1 0 0,0 1-1 0 0,0-1 1 0 0,0 0-1 0 0,1 0 1 0 0,-1 0-1 0 0,3 1 2 0 0,11 8-9 0 0,0-1 0 0 0,1-1 0 0 0,0-1 0 0 0,1-1 0 0 0,0 0 0 0 0,0-2 0 0 0,1 0-1 0 0,8 2 10 0 0,116 60 19 0 0,-141-68-10 0 0,-1-1 0 0 0,0 1 1 0 0,0-1-1 0 0,0 1 0 0 0,0 0 1 0 0,0 0-1 0 0,0 0 0 0 0,0 0 1 0 0,-1 0-1 0 0,1 1 0 0 0,-1-1 0 0 0,0 0 1 0 0,0 1-1 0 0,1-1 0 0 0,-1 1 1 0 0,-1-1-1 0 0,1 1 0 0 0,0 0 1 0 0,-1-1-1 0 0,1 1 0 0 0,-1 0 0 0 0,0-1 1 0 0,0 1-1 0 0,0 0 0 0 0,0 0 1 0 0,0-1-1 0 0,-1 1 0 0 0,1 0 1 0 0,-1-1-1 0 0,0 1 0 0 0,0-1 0 0 0,0 1 1 0 0,0-1-1 0 0,0 1 0 0 0,0-1 1 0 0,-1 1-1 0 0,1-1 0 0 0,-1 0 1 0 0,0 0-1 0 0,0 0-9 0 0,-17 19-36 0 0,-1 0 1 0 0,-1-2-1 0 0,0-1 1 0 0,-2 0-1 0 0,0-2 1 0 0,-1-1-1 0 0,-15 7 36 0 0,21-10-99 0 0,-140 58-4062 0 0,154-70 3589 0 0,3 0-2691 0 0,0 0-3903 0 0,3 0 2961 0 0</inkml:trace>
  <inkml:trace contextRef="#ctx0" brushRef="#br0" timeOffset="1096.566">1127 888 360 0 0,'0'0'1900'0'0,"0"0"-591"0"0,0 0-92 0 0,0 0 298 0 0,0 0 356 0 0,0 0 139 0 0,0 0-187 0 0,0 0-377 0 0,0 0-366 0 0,0 0-242 0 0,0 0-117 0 0,0 0-23 0 0,17 12-5 0 0,51 36-15 0 0,-66-47-627 0 0,0 0 1 0 0,0 0-1 0 0,0 0 1 0 0,0 0-1 0 0,0-1 1 0 0,1 1-1 0 0,-1 0 1 0 0,0-1-1 0 0,0 0 1 0 0,1 0 0 0 0,-1 1-1 0 0,0-1 1 0 0,0-1-1 0 0,1 1 1 0 0,-1 0-1 0 0,0 0 1 0 0,0-1-1 0 0,1 0 1 0 0,-1 1-1 0 0,0-1 1 0 0,0 0-1 0 0,0 0 1 0 0,0 0 0 0 0,0 0-1 0 0,0 0 1 0 0,0 0-1 0 0,0-1 1 0 0,-1 1-1 0 0,1-1 1 0 0,1-1-52 0 0,5-3 190 0 0,152-135 1286 0 0,-76 61-1362 0 0,-32 40-258 0 0,-39 74-391 0 0,-7 5 481 0 0,-6-32 52 0 0,0 0 0 0 0,1 0 0 0 0,0 1 0 0 0,0-1 0 0 0,0 0 1 0 0,1 0-1 0 0,0-1 0 0 0,0 1 0 0 0,1 0 0 0 0,0-1 0 0 0,0 1 0 0 0,0-1 0 0 0,1 0 0 0 0,0 0 1 0 0,0 0-1 0 0,1-1 0 0 0,-1 1 0 0 0,1-1 0 0 0,0 0 0 0 0,1 0 0 0 0,-1-1 0 0 0,1 0 0 0 0,3 2 2 0 0,1-2 47 0 0,0-1-1 0 0,0-1 0 0 0,1 1 1 0 0,0-2-1 0 0,-1 1 0 0 0,1-2 1 0 0,0 1-1 0 0,-1-1 0 0 0,1-1 1 0 0,0 0-1 0 0,0 0 0 0 0,-1-1 1 0 0,1-1-1 0 0,-1 0 0 0 0,0 0 1 0 0,0-1-1 0 0,0 0 0 0 0,0-1 1 0 0,-1 0-1 0 0,0 0 0 0 0,1-1 1 0 0,-2 0-1 0 0,1-1 0 0 0,-1 0 1 0 0,0 0-1 0 0,-1-1 0 0 0,1 0-46 0 0,20-22 177 0 0,-1-1-1 0 0,-2-2 0 0 0,-1 0 0 0 0,-1-2 0 0 0,-2 0 0 0 0,-1-2 0 0 0,-3 0 1 0 0,0-1-1 0 0,-3 0 0 0 0,-1-1 0 0 0,7-38-176 0 0,-14 48 45 0 0,-1-1 0 0 0,-2-1 0 0 0,-1 1 0 0 0,-1 0 0 0 0,-1-1 0 0 0,-5-22-46 0 0,6 49 15 0 0,-1 0-1 0 0,-1 0 1 0 0,1 0-1 0 0,0 0 0 0 0,-1 0 1 0 0,0 0-1 0 0,0 0 0 0 0,0 0 1 0 0,0 1-1 0 0,-1-1 0 0 0,0 0 1 0 0,1 1-1 0 0,-1-1 0 0 0,-1 1 1 0 0,1 0-1 0 0,0 0 0 0 0,-1-1 1 0 0,1 2-1 0 0,-1-1 0 0 0,0 0 1 0 0,0 0-1 0 0,0 1 0 0 0,-1 0 1 0 0,1-1-1 0 0,0 1 0 0 0,-1 1 1 0 0,0-1-1 0 0,1 0 0 0 0,-1 1 1 0 0,0 0-1 0 0,0 0 0 0 0,1 0 1 0 0,-2 0-14 0 0,0 4-26 0 0,1 1 1 0 0,0 0 0 0 0,0 0 0 0 0,0 0-1 0 0,0 0 1 0 0,1 0 0 0 0,-1 1-1 0 0,1 0 1 0 0,1 0 0 0 0,-1 0 0 0 0,0 0-1 0 0,1 0 1 0 0,0 0 0 0 0,1 1 0 0 0,-1-1-1 0 0,1 0 1 0 0,0 1 0 0 0,0 0-1 0 0,0 0 26 0 0,-4 25-25 0 0,1 1-1 0 0,2 0 1 0 0,1 0 0 0 0,1 0-1 0 0,2 0 1 0 0,1 0-1 0 0,2-1 1 0 0,0 1-1 0 0,3-1 1 0 0,0 0-1 0 0,2-1 1 0 0,2 0-1 0 0,0 0 1 0 0,2-1-1 0 0,1-1 1 0 0,1-1-1 0 0,3 2 26 0 0,79 110-789 0 0,-66-91-2569 0 0,-58-48-2054 0 0,-24-27-5093 0 0,36 22 6876 0 0</inkml:trace>
  <inkml:trace contextRef="#ctx0" brushRef="#br0" timeOffset="1346.939">1812 310 7410 0 0,'0'0'1947'0'0,"0"0"-204"0"0,0 0-134 0 0,0 0-30 0 0,0 0-114 0 0,0 0-229 0 0,0 0-229 0 0,31-7-195 0 0,99-21-169 0 0,191-22 1344 0 0,-212 35-4030 0 0,3-2-4857 0 0,-84 12-3987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4033 0 0,'0'0'2058'0'0,"0"0"-174"0"0,0 0 28 0 0,0 0 110 0 0,0 0 20 0 0,0 0-244 0 0,0 0-430 0 0,0 0-421 0 0,0 0-338 0 0,0 0-185 0 0,0 0-109 0 0,0 0-45 0 0,0 0 15 0 0,3 11 1333 0 0,6-6-1268 0 0,1 0 0 0 0,0-1 0 0 0,0 0 1 0 0,1-1-1 0 0,-1 0 0 0 0,1-1 0 0 0,0 0 1 0 0,-1 0-1 0 0,1-1 0 0 0,0-1 0 0 0,0 0 1 0 0,5 0-351 0 0,25 2 516 0 0,177-12 473 0 0,-155 2-1795 0 0,-62 7 2953 0 0,1 0-4445 0 0,2 3-18502 0 0,-5 1 15264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657 81 424 0 0,'0'0'1971'0'0,"0"0"-298"0"0,0 0-260 0 0,0 0 65 0 0,0 0 264 0 0,0 0 197 0 0,0 0 18 0 0,0 0-204 0 0,0 0-340 0 0,0 0-324 0 0,0 0-239 0 0,-9-7-139 0 0,-25-23-89 0 0,-15 4 2004 0 0,-86 20-623 0 0,109 10-1938 0 0,0 1 0 0 0,0 1 0 0 0,1 1 0 0 0,0 2 0 0 0,1 0 0 0 0,0 2 0 0 0,0 0 1 0 0,1 2-1 0 0,0 0 0 0 0,2 2 0 0 0,-21 17-65 0 0,33-26-4 0 0,-1 1 0 0 0,2 0 1 0 0,-1 0-1 0 0,1 1 0 0 0,0 0 0 0 0,1 0 1 0 0,-1 1-1 0 0,2 0 0 0 0,-1 1 1 0 0,2-1-1 0 0,-1 1 0 0 0,1 0 0 0 0,0 0 1 0 0,1 1-1 0 0,1 0 0 0 0,-1-1 0 0 0,2 1 1 0 0,-1 0-1 0 0,2 0 0 0 0,-1 1 0 0 0,2-1 1 0 0,-1 0-1 0 0,1 1 0 0 0,1-1 1 0 0,2 10 3 0 0,-2-16-2 0 0,0-1 0 0 0,1 1 1 0 0,0 0-1 0 0,0 0 1 0 0,0-1-1 0 0,1 1 1 0 0,-1-1-1 0 0,1 0 0 0 0,0 1 1 0 0,0-1-1 0 0,1-1 1 0 0,-1 1-1 0 0,1 0 1 0 0,0-1-1 0 0,0 0 0 0 0,0 0 1 0 0,0 0-1 0 0,1 0 1 0 0,-1-1-1 0 0,1 1 1 0 0,-1-1-1 0 0,1-1 0 0 0,0 1 1 0 0,0 0-1 0 0,0-1 1 0 0,0 0-1 0 0,0 0 1 0 0,0-1-1 0 0,2 0 2 0 0,7 2 46 0 0,1-2-1 0 0,-1 0 1 0 0,1-1 0 0 0,0 0-1 0 0,-1-2 1 0 0,0 1 0 0 0,1-2-1 0 0,-1 1 1 0 0,10-6-46 0 0,23-16 123 0 0,-2-1 1 0 0,0-3-1 0 0,-2-2 1 0 0,-1-1-1 0 0,-1-2 1 0 0,-2-2-1 0 0,-2-2 1 0 0,-1-1-1 0 0,17-27-123 0 0,-50 63 7 0 0,18-24 26 0 0,43-35-2 0 0,-62 62-41 0 0,0 1 0 0 0,0-1 0 0 0,-1 1 0 0 0,1-1 0 0 0,0 1 0 0 0,-1-1 0 0 0,1 1 0 0 0,0 0 0 0 0,-1 0 0 0 0,1 0 0 0 0,-1 0 0 0 0,1 0 0 0 0,-1 0 0 0 0,0 1 0 0 0,1-1 0 0 0,-1 0 0 0 0,0 1 1 0 0,0-1-1 0 0,0 0 0 0 0,0 1 0 0 0,0 0 0 0 0,0-1 0 0 0,0 1 0 0 0,-1 0 0 0 0,1-1 0 0 0,-1 1 0 0 0,1 0 0 0 0,-1-1 0 0 0,1 1 0 0 0,-1 0 0 0 0,0 0 0 0 0,0 0 0 0 0,0 1 10 0 0,1 2-8 0 0,15 54 8 0 0,-13-41-12 0 0,1 0 0 0 0,1-1 1 0 0,0 1-1 0 0,1-1 0 0 0,1-1 0 0 0,1 1 0 0 0,0-1 0 0 0,1-1 0 0 0,1 1 1 0 0,1-1-1 0 0,3 3 12 0 0,81 54-1325 0 0,-57-60-3949 0 0,2-8-6842 0 0,-31-4 5464 0 0</inkml:trace>
  <inkml:trace contextRef="#ctx0" brushRef="#br0" timeOffset="296.421">1375 18 8450 0 0,'0'0'1784'0'0,"0"0"-426"0"0,0 0-215 0 0,0 0 214 0 0,0 0 238 0 0,0 0-42 0 0,0 0-230 0 0,0 0-244 0 0,0 0-203 0 0,0 0-145 0 0,0 0-115 0 0,0 0-75 0 0,0 0-51 0 0,35 5-70 0 0,111 12-64 0 0,-14-13 283 0 0,-76-6-575 0 0,1-2 0 0 0,-1-3 0 0 0,48-13-64 0 0,-102 20-292 0 0,47-10-907 0 0,-39 9-2880 0 0,0 1-3588 0 0,-11 1 2502 0 0,-2 2-936 0 0</inkml:trace>
  <inkml:trace contextRef="#ctx0" brushRef="#br0" timeOffset="515.601">1520 357 8530 0 0,'0'0'1747'0'0,"0"0"-149"0"0,0 0 91 0 0,0 0 65 0 0,0 0-60 0 0,0 0-259 0 0,0 0-327 0 0,33 1-228 0 0,103 4-194 0 0,85-10 752 0 0,-158 2-1562 0 0,10-1-1779 0 0,-26 0-5840 0 0,-33 3-3262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3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216 262 872 0 0,'0'0'1653'0'0,"0"0"-153"0"0,0 0-12 0 0,0 0 270 0 0,0 0 268 0 0,0 0 1 0 0,0 0-278 0 0,0 0-479 0 0,0 0-426 0 0,0 0-217 0 0,0 0-91 0 0,0 0-38 0 0,0 0-28 0 0,-3 26-32 0 0,-8 85-42 0 0,7 221 948 0 0,16 33-1527 0 0,-8-293-1080 0 0,-4-43-4368 0 0,0-28 3022 0 0,0-1-780 0 0,0 0-251 0 0,0 0 859 0 0</inkml:trace>
  <inkml:trace contextRef="#ctx0" brushRef="#br0" timeOffset="554.724">1 399 1312 0 0,'0'0'1193'0'0,"0"0"-133"0"0,0 0 91 0 0,0 0 140 0 0,0 0 214 0 0,0 0 218 0 0,0 0-6 0 0,0 0-150 0 0,18-33-227 0 0,61-100-292 0 0,-26 71 224 0 0,-39 54-986 0 0,19-13 63 0 0,0 0 0 0 0,2 3 0 0 0,0 1 0 0 0,1 1 0 0 0,1 2 0 0 0,0 2 0 0 0,1 1 0 0 0,0 2 0 0 0,0 2-1 0 0,1 1 1 0 0,0 3 0 0 0,30 0-349 0 0,-54 3 28 0 0,-10-2-30 0 0,-1 1 0 0 0,0 0 0 0 0,0 1 0 0 0,1-1 0 0 0,-1 1 0 0 0,1 0 0 0 0,-1 0 0 0 0,0 0 0 0 0,1 1 0 0 0,-1 0 0 0 0,0-1 0 0 0,1 2 0 0 0,-1-1 0 0 0,0 0 0 0 0,0 1 0 0 0,0 0-1 0 0,0 0 1 0 0,0 0 0 0 0,-1 0 0 0 0,1 0 0 0 0,0 1 0 0 0,-1 0 0 0 0,0 0 0 0 0,0 0 0 0 0,0 0 0 0 0,0 0 0 0 0,0 1 0 0 0,0-1 0 0 0,-1 1 0 0 0,0-1 0 0 0,0 1 0 0 0,1 3 2 0 0,-4 6 3 0 0,0-1 0 0 0,-1 1 0 0 0,-1 0 0 0 0,0 0 0 0 0,-1-1 0 0 0,0 0 0 0 0,-1 0 0 0 0,0 0-1 0 0,-1 0 1 0 0,0-1 0 0 0,-1 0 0 0 0,0 0 0 0 0,-1-1 0 0 0,0 0 0 0 0,-1 0 0 0 0,0-1 0 0 0,0 0 0 0 0,-1 0 0 0 0,-1-1-3 0 0,3 1-11 0 0,-234 201-152 0 0,139-126 157 0 0,102-83 4 0 0,0-1 0 0 0,0 1 0 0 0,0 0 0 0 0,0 0 0 0 0,0 0 0 0 0,0 0 0 0 0,0 0 0 0 0,0 1 0 0 0,1-1 0 0 0,-1 0 0 0 0,0 0 0 0 0,1 0 0 0 0,-1 1 0 0 0,1-1 0 0 0,-1 0 0 0 0,1 1 0 0 0,0-1 0 0 0,-1 0 0 0 0,1 1 0 0 0,0-1 0 0 0,0 0 1 0 0,0 1-1 0 0,0-1 0 0 0,0 0 0 0 0,0 1 0 0 0,1-1 0 0 0,-1 1 0 0 0,0-1 0 0 0,1 0 0 0 0,-1 0 0 0 0,1 1 0 0 0,-1-1 0 0 0,1 0 0 0 0,0 0 0 0 0,-1 1 0 0 0,1-1 0 0 0,0 0 0 0 0,0 0 0 0 0,0 0 0 0 0,0 0 0 0 0,0 0 0 0 0,0 0 0 0 0,1 0 2 0 0,54 38 221 0 0,-48-34-169 0 0,251 145 1536 0 0,-193-119-992 0 0,-46-22-399 0 0,-1 0 0 0 0,0 0 0 0 0,-1 2 0 0 0,0 0 0 0 0,0 2 0 0 0,-1 0 1 0 0,0 1-198 0 0,-11 14-1530 0 0,-6-21-3325 0 0,0-6 1049 0 0,0-1-2226 0 0,0 0-1988 0 0</inkml:trace>
  <inkml:trace contextRef="#ctx0" brushRef="#br0" timeOffset="1518.253">1832 491 4553 0 0,'0'0'2304'0'0,"0"0"-300"0"0,0 0-235 0 0,0 0 25 0 0,0 0 68 0 0,0 0-163 0 0,0 0-367 0 0,0 0-406 0 0,0 0-340 0 0,0 0-220 0 0,0 0-78 0 0,0 0-23 0 0,0 0-29 0 0,-22 28 4 0 0,-69 91-17 0 0,79-104-162 0 0,-29 42 206 0 0,-3-2 1 0 0,-2-2-1 0 0,-37 31-267 0 0,68-68-83 0 0,-1-1 1 0 0,-1-2-1 0 0,0 1 1 0 0,-1-2-1 0 0,0 0 0 0 0,-1-1 1 0 0,0-1-1 0 0,-1-1 1 0 0,0-1-1 0 0,-1 0 0 0 0,1-2 1 0 0,-1 0-1 0 0,-1-2 1 0 0,1 0-1 0 0,-10 0 83 0 0,28-4-36 0 0,0 0 0 0 0,0-1 1 0 0,1 1-1 0 0,-1-1 0 0 0,0 0 0 0 0,1 0 1 0 0,-1 0-1 0 0,1 0 0 0 0,-1 0 0 0 0,1 0 1 0 0,-1-1-1 0 0,1 1 0 0 0,0-1 0 0 0,-1 0 1 0 0,1 0-1 0 0,0 0 0 0 0,0 0 0 0 0,1 0 1 0 0,-1 0-1 0 0,0 0 0 0 0,1-1 0 0 0,-1 1 1 0 0,1 0-1 0 0,0-1 0 0 0,-1 1 0 0 0,1-1 1 0 0,1 0-1 0 0,-1 1 0 0 0,0-1 0 0 0,1 0 1 0 0,-1 0-1 0 0,1 1 0 0 0,0-2 36 0 0,0-96-368 0 0,5 82 385 0 0,1-1 0 0 0,0 1 0 0 0,2 1 1 0 0,0-1-1 0 0,1 1 0 0 0,0 1 0 0 0,1 0 0 0 0,1 0 1 0 0,1 1-1 0 0,0 0 0 0 0,1 1 0 0 0,11-10-17 0 0,-19 20 54 0 0,-1 0 0 0 0,1-1 0 0 0,0 2 0 0 0,0-1 0 0 0,1 0 0 0 0,-1 1-1 0 0,1 0 1 0 0,0 1 0 0 0,-1-1 0 0 0,1 1 0 0 0,0 0 0 0 0,1 0 0 0 0,-1 1 0 0 0,0 0 0 0 0,0 0-1 0 0,1 1 1 0 0,-1-1 0 0 0,0 1 0 0 0,1 0 0 0 0,-1 1 0 0 0,0 0 0 0 0,0 0 0 0 0,1 0-1 0 0,-1 1 1 0 0,0 0 0 0 0,0 0 0 0 0,0 0 0 0 0,-1 1 0 0 0,1 0 0 0 0,0 0-54 0 0,258 200 1524 0 0,-227-184-1460 0 0,1-2 0 0 0,1-2 1 0 0,0-1-1 0 0,1-2 0 0 0,0-2 0 0 0,1-1 0 0 0,37 2-64 0 0,-23-4-2478 0 0,-25-4-5227 0 0,-17-2-3415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8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0 506 0 0 0,'0'0'1478'0'0,"0"0"21"0"0,0 0-148 0 0,0 0-186 0 0,0 0-123 0 0,0 0-69 0 0,11 8-34 0 0,34 22-13 0 0,-41-28-709 0 0,0 0 1 0 0,0-1-1 0 0,0 1 1 0 0,1-1-1 0 0,-1 1 1 0 0,0-1-1 0 0,0-1 1 0 0,1 1-1 0 0,-1 0 1 0 0,1-1-1 0 0,-1 0 1 0 0,1 0-1 0 0,-1-1 1 0 0,0 1-1 0 0,1-1 1 0 0,-1 0-1 0 0,0 0 1 0 0,1 0-1 0 0,-1-1 1 0 0,0 1-1 0 0,0-1 1 0 0,3-2-218 0 0,29-17 588 0 0,-1-2 0 0 0,0-1 0 0 0,-3-2 0 0 0,0-1 0 0 0,-1-1 0 0 0,5-10-588 0 0,18-14 211 0 0,6-4-65 0 0,-14 10-77 0 0,1 3 1 0 0,3 1 0 0 0,1 3-1 0 0,35-19-69 0 0,-84 56 0 0 0,-1 1-1 0 0,1-1 1 0 0,0 0-1 0 0,0 1 1 0 0,0-1-1 0 0,0 1 0 0 0,1 0 1 0 0,-1 0-1 0 0,0 0 1 0 0,0 0-1 0 0,1 0 1 0 0,-1 0-1 0 0,1 1 1 0 0,-1-1-1 0 0,1 1 1 0 0,-1-1-1 0 0,1 1 1 0 0,-1 0-1 0 0,1 0 0 0 0,-1 0 1 0 0,1 0-1 0 0,-1 1 1 0 0,1-1-1 0 0,-1 1 1 0 0,0-1-1 0 0,1 1 1 0 0,-1 0-1 0 0,1 0 1 0 0,-1 0-1 0 0,0 0 1 0 0,0 1-1 0 0,0-1 0 0 0,0 0 1 0 0,0 1-1 0 0,0 0 1 0 0,0-1-1 0 0,0 1 1 0 0,0 0-1 0 0,-1 0 1 0 0,1 0-1 0 0,-1 0 1 0 0,1 0 0 0 0,2 18 74 0 0,-1-1 0 0 0,-1 0 0 0 0,0 1 1 0 0,-1-1-1 0 0,-1 1 0 0 0,-1-1 1 0 0,-1 1-1 0 0,-1-1 0 0 0,0 0 1 0 0,-2 0-1 0 0,0 0 0 0 0,-1 0 1 0 0,0-1-1 0 0,-6 10-74 0 0,-2-2 77 0 0,0-1 0 0 0,-1 0 0 0 0,-2-1 0 0 0,0 0 1 0 0,-1-2-1 0 0,-2 0 0 0 0,0-1 0 0 0,-1-1 0 0 0,-2-1 0 0 0,1-1 1 0 0,-2-1-1 0 0,0-1 0 0 0,-2-1 0 0 0,-15 7-77 0 0,30-18-34 0 0,0 0 0 0 0,0-1 0 0 0,0-1 0 0 0,0 1 0 0 0,0-2 0 0 0,-1 1-1 0 0,1-2 1 0 0,-1 1 0 0 0,-6-2 34 0 0,17 1-102 0 0,-1-1-1 0 0,1 1 0 0 0,-1 0 0 0 0,1-1 1 0 0,-1 0-1 0 0,0 1 0 0 0,1-1 1 0 0,0 0-1 0 0,-1 1 0 0 0,1-1 0 0 0,-1 0 1 0 0,1 0-1 0 0,0 0 0 0 0,0 0 1 0 0,0-1-1 0 0,0 1 0 0 0,0 0 0 0 0,0 0 1 0 0,0-1-1 0 0,0 1 0 0 0,0-1 1 0 0,0 1-1 0 0,1 0 0 0 0,-1-1 0 0 0,0 1 1 0 0,1-1-1 0 0,-1 0 0 0 0,1 1 1 0 0,0-1-1 0 0,0 1 0 0 0,0-1 0 0 0,-1 0 1 0 0,1 1-1 0 0,1-1 0 0 0,-1 0 1 0 0,0 1-1 0 0,0-1 0 0 0,1 1 0 0 0,-1-1 1 0 0,1 1-1 0 0,-1-1 0 0 0,1 0 1 0 0,-1 1-1 0 0,1 0 0 0 0,0-1 0 0 0,0 1 1 0 0,0-1-1 0 0,0 1 0 0 0,0 0 1 0 0,0 0-1 0 0,0 0 0 0 0,0 0 0 0 0,1-1 103 0 0,60-45-9391 0 0,-46 36 4114 0 0</inkml:trace>
  <inkml:trace contextRef="#ctx0" brushRef="#br0" timeOffset="299.769">1506 50 9442 0 0,'0'0'2366'0'0,"0"0"-1037"0"0,0 0-486 0 0,0 0 34 0 0,0 0 149 0 0,-32 21 75 0 0,-100 68-98 0 0,44-4 394 0 0,82-79-1372 0 0,0 1 0 0 0,0-1 1 0 0,1 1-1 0 0,0 0 0 0 0,0 0 0 0 0,1 0 0 0 0,0 1 0 0 0,0 0 0 0 0,1 0 0 0 0,0 0 1 0 0,0 0-1 0 0,1 0 0 0 0,0 0 0 0 0,0 1 0 0 0,1-1 0 0 0,0 1 0 0 0,1-1 0 0 0,0 1 1 0 0,0 0-1 0 0,1-1 0 0 0,0 1 0 0 0,0-1 0 0 0,1 1 0 0 0,0-1 0 0 0,1 0 0 0 0,-1 0 0 0 0,2 0 1 0 0,-1 0-1 0 0,1 0 0 0 0,0-1 0 0 0,2 3-25 0 0,4-3 75 0 0,-1 0 1 0 0,1-1-1 0 0,0 0 1 0 0,1-1-1 0 0,-1 0 1 0 0,1 0-1 0 0,0-1 0 0 0,0-1 1 0 0,1 0-1 0 0,-1 0 1 0 0,1-1-1 0 0,-1 0 1 0 0,1-1-1 0 0,0-1 1 0 0,-1 0-1 0 0,1 0 0 0 0,0-1 1 0 0,0-1-1 0 0,-1 0 1 0 0,1-1-1 0 0,-1 0 1 0 0,0 0-1 0 0,0-1 1 0 0,0-1-1 0 0,-1 0 0 0 0,1 0 1 0 0,-1-1-1 0 0,0 0 1 0 0,0-1-1 0 0,4-4-75 0 0,-5 5 66 0 0,-1-1 0 0 0,1-1 0 0 0,-1 1-1 0 0,-1-1 1 0 0,1-1 0 0 0,-1 1 0 0 0,-1-1 0 0 0,0 0-1 0 0,0-1 1 0 0,-1 0 0 0 0,0 1 0 0 0,0-2 0 0 0,-1 1-1 0 0,-1 0 1 0 0,1-1 0 0 0,-2 0 0 0 0,0 0 0 0 0,0 0 0 0 0,-1 0-1 0 0,0 0 1 0 0,-1 0 0 0 0,0 0 0 0 0,-2-9-66 0 0,1 14-70 0 0,-1 0 0 0 0,0 0 0 0 0,-1 0 0 0 0,0 0 0 0 0,1 1 0 0 0,-2-1 0 0 0,1 1 0 0 0,-1 0 0 0 0,0 0 0 0 0,0 0 1 0 0,0 0-1 0 0,0 1 0 0 0,-1 0 0 0 0,0 0 0 0 0,0 0 0 0 0,0 0 0 0 0,-1 1 0 0 0,1 0 0 0 0,-1 0 0 0 0,1 0 0 0 0,-1 1 0 0 0,0 0 0 0 0,-5-1 70 0 0,-41-5-3559 0 0,1 15-3995 0 0,35-1-3328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9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93 3721 0 0,'0'0'1683'0'0,"0"0"-339"0"0,0 0-149 0 0,0 0 200 0 0,0 0 256 0 0,0 0 77 0 0,0 0-235 0 0,0 0-394 0 0,0 0-326 0 0,0 0-205 0 0,0 0-102 0 0,0 0-20 0 0,0 0-4 0 0,-8 21-3 0 0,-23 66-9 0 0,19 3 740 0 0,19 313-158 0 0,-14-371-1860 0 0,-6-17-6402 0 0,12-19 856 0 0,0-10 536 0 0,1 10 5153 0 0</inkml:trace>
  <inkml:trace contextRef="#ctx0" brushRef="#br0" timeOffset="302.397">12 45 320 0 0,'0'0'1439'0'0,"0"0"-223"0"0,0 0-119 0 0,0 0 149 0 0,0 0 267 0 0,0 0 120 0 0,0 0-80 0 0,0 0-192 0 0,0 0-219 0 0,0 0-170 0 0,0 0-145 0 0,0 0-153 0 0,0 0-122 0 0,22 0-103 0 0,147-4 589 0 0,109-36-1222 0 0,-284 65-6885 0 0,-13-3 168 0 0,11-14 4023 0 0</inkml:trace>
  <inkml:trace contextRef="#ctx0" brushRef="#br0" timeOffset="550.777">58 358 0 0 0,'0'0'992'0'0,"0"0"641"0"0,0 0 172 0 0,0 0 77 0 0,0 0 97 0 0,0 0-44 0 0,0 0-226 0 0,0 0-342 0 0,0 0-353 0 0,31 2-287 0 0,97 4-224 0 0,11-19 493 0 0,-85 3-1102 0 0,2 4-1443 0 0,-20 5-5108 0 0,-27 1-1573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94 344 0 0,'0'0'1487'0'0,"0"0"-531"0"0,0 0-277 0 0,0 0 109 0 0,0 0 304 0 0,0 0 345 0 0,0 0 162 0 0,0 0-107 0 0,0 0-312 0 0,0 0-383 0 0,0 0-324 0 0,-2-2-194 0 0,-5-5-93 0 0,5 5 4 0 0,2 2 43 0 0,0 0 51 0 0,0 0 22 0 0,0 0-37 0 0,9 22 1553 0 0,-3 124 1185 0 0,-39 217-1335 0 0,11-188-1506 0 0,9-41-194 0 0,10-117-1233 0 0,-2 12 3773 0 0,2-16-2945 0 0,0 0-3420 0 0,2-1-9569 0 0,1-15 9169 0 0</inkml:trace>
  <inkml:trace contextRef="#ctx0" brushRef="#br0" timeOffset="570.736">1 238 1432 0 0,'0'0'1275'0'0,"0"0"-10"0"0,0 0 84 0 0,0 0 253 0 0,0 0 254 0 0,0 0 50 0 0,0 0-199 0 0,0 0-323 0 0,0 0-305 0 0,0 0-256 0 0,0 0-175 0 0,35-33-93 0 0,111-99-58 0 0,-141 127-439 0 0,0 0 0 0 0,0 0 0 0 0,1 0-1 0 0,-1 1 1 0 0,1 0 0 0 0,0 0 0 0 0,0 0 0 0 0,0 1-1 0 0,1 0 1 0 0,-1 0 0 0 0,1 1 0 0 0,0 0-1 0 0,5-1-57 0 0,5 0 198 0 0,2-3 36 0 0,1 2 0 0 0,1 1 1 0 0,-1 1-1 0 0,0 0 1 0 0,1 1-1 0 0,-1 2 0 0 0,1 0 1 0 0,17 3-235 0 0,-33-2 15 0 0,0-1 1 0 0,0 1-1 0 0,-1-1 1 0 0,1 1-1 0 0,-1 1 1 0 0,1-1 0 0 0,-1 1-1 0 0,0-1 1 0 0,0 1-1 0 0,0 0 1 0 0,0 1-1 0 0,-1-1 1 0 0,0 1 0 0 0,1-1-1 0 0,-1 1 1 0 0,0 0-1 0 0,0 0 1 0 0,-1 1-1 0 0,0-1 1 0 0,1 0 0 0 0,-1 1-1 0 0,-1 0 1 0 0,1-1-1 0 0,-1 1 1 0 0,1 0-1 0 0,-2 0 1 0 0,1-1 0 0 0,0 2-16 0 0,0 4 21 0 0,0 0 1 0 0,-1 0-1 0 0,0 0 1 0 0,0 1-1 0 0,-1-1 1 0 0,-1 0-1 0 0,0 0 1 0 0,0 0 0 0 0,-1 0-1 0 0,0-1 1 0 0,0 1-1 0 0,-1-1 1 0 0,-2 3-22 0 0,-9 11-3 0 0,-2 0 1 0 0,0-1 0 0 0,-1-1-1 0 0,-1 0 1 0 0,-2-2 0 0 0,1 0-1 0 0,-17 10 3 0 0,-31 30 23 0 0,66-57-15 0 0,-1-1-1 0 0,1 1 1 0 0,-1 0-1 0 0,1 0 0 0 0,0 0 1 0 0,-1 0-1 0 0,1 1 0 0 0,0-1 1 0 0,1 0-1 0 0,-1 1 1 0 0,0 0-1 0 0,1-1 0 0 0,-1 1 1 0 0,1 0-1 0 0,0 0 0 0 0,0 0 1 0 0,0 0-1 0 0,0 0 1 0 0,1 0-1 0 0,-1 0 0 0 0,1 0 1 0 0,0 0-1 0 0,-1 0 0 0 0,1 0 1 0 0,1 0-1 0 0,-1 0 0 0 0,0 0 1 0 0,1 0-1 0 0,0 0 1 0 0,-1 0-1 0 0,1 0 0 0 0,1 0 1 0 0,-1 0-1 0 0,0-1 0 0 0,0 1 1 0 0,1 0-1 0 0,0-1 1 0 0,1 3-8 0 0,269 194 3926 0 0,-269-196-3894 0 0,0 0 0 0 0,0 0 1 0 0,0 0-1 0 0,-1 0 0 0 0,1 0 1 0 0,-1 1-1 0 0,0 0 0 0 0,0-1 1 0 0,0 1-1 0 0,0 0 0 0 0,-1 0 1 0 0,1 0-1 0 0,-1 0 0 0 0,0 0 1 0 0,0 0-1 0 0,-1 1-32 0 0,0-4-48 0 0,0-1-67 0 0,0 0-63 0 0,0 0-105 0 0,32-4-14127 0 0,-26 0 9248 0 0,-1-3-290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10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1123 0 0 0,'0'0'1202'0'0,"0"0"285"0"0,0 0 196 0 0,0 0 188 0 0,0 0 125 0 0,0 0-63 0 0,0 0-265 0 0,0 0-375 0 0,0 0-360 0 0,0 0-283 0 0,0 0-141 0 0,0 0-28 0 0,31-8 2521 0 0,154-16-332 0 0,39 1-1871 0 0,-212 22 694 0 0,2 1-5488 0 0,-21 1-11977 0 0,2-1 12269 0 0</inkml:trace>
  <inkml:trace contextRef="#ctx0" brushRef="#br0" timeOffset="249.435">82 1326 5745 0 0,'0'0'1325'0'0,"0"0"-437"0"0,0 0 71 0 0,0 0 369 0 0,0 0 244 0 0,0 0-13 0 0,0 0-253 0 0,0 0-293 0 0,0 0-254 0 0,0 0-184 0 0,0 0-143 0 0,36-3-125 0 0,113-8-80 0 0,0-7 145 0 0,-104 11-1978 0 0,6 2-3352 0 0,-32 4-876 0 0,-6-2-135 0 0</inkml:trace>
  <inkml:trace contextRef="#ctx0" brushRef="#br0" timeOffset="1730.74">1190 619 1136 0 0,'0'0'2370'0'0,"0"0"-746"0"0,0 0-506 0 0,0 0-162 0 0,0 0 94 0 0,0 0 221 0 0,0 0 137 0 0,0 0-52 0 0,0 0-158 0 0,0 0-242 0 0,0 0-222 0 0,0 0-130 0 0,-2 32-90 0 0,-4 105-72 0 0,4 348 1670 0 0,-12-423-2821 0 0,-4-67-10980 0 0,16 4 7832 0 0,-2-2 1263 0 0</inkml:trace>
  <inkml:trace contextRef="#ctx0" brushRef="#br0" timeOffset="2056.393">846 641 0 0 0,'0'0'1792'0'0,"0"0"-614"0"0,0 0-223 0 0,0 0 341 0 0,0 0 431 0 0,0 0 258 0 0,0 0-96 0 0,0 0-315 0 0,0 0-322 0 0,0 0-252 0 0,37-2-173 0 0,117-2-133 0 0,-4-4 919 0 0,114-22-447 0 0,-263 30-1237 0 0,-1-1-1 0 0,1 1 1 0 0,-1 0 0 0 0,1-1-1 0 0,-1 1 1 0 0,1 0 0 0 0,0-1-1 0 0,-1 1 1 0 0,1 0 0 0 0,-1 0-1 0 0,1 0 1 0 0,0-1 0 0 0,-1 1-1 0 0,1 0 1 0 0,0 0 0 0 0,-1 0 0 0 0,1 0-1 0 0,-1 0 1 0 0,1 0 0 0 0,0 0-1 0 0,-1 0 1 0 0,1 1 0 0 0,0-1-1 0 0,-1 0 1 0 0,1 0 0 0 0,-1 0-1 0 0,1 1 1 0 0,0-1 0 0 0,-1 0-1 0 0,1 1 1 0 0,-1-1 0 0 0,1 0-1 0 0,-1 1 1 0 0,1-1 0 0 0,-1 1-1 0 0,0-1 1 0 0,1 1 0 0 0,-1-1-1 0 0,1 1 1 0 0,-1-1 0 0 0,0 1-1 0 0,1-1 1 0 0,-1 1 0 0 0,0 0-1 0 0,0-1 1 0 0,0 1 0 0 0,1-1-1 0 0,-1 1 1 0 0,0 0 0 0 0,0-1-1 0 0,0 1 1 0 0,0 0 0 0 0,0-1 71 0 0,-18 32-8746 0 0,13-24 6390 0 0,0 3-1710 0 0</inkml:trace>
  <inkml:trace contextRef="#ctx0" brushRef="#br0" timeOffset="2303.841">807 1392 4017 0 0,'0'0'1252'0'0,"0"0"-272"0"0,0 0 265 0 0,0 0 494 0 0,0 0 346 0 0,0 0 17 0 0,0 0-329 0 0,0 0-461 0 0,0 0-389 0 0,0 0-254 0 0,33 1-158 0 0,107 2-90 0 0,-46-18 208 0 0,134-36-1688 0 0,-193 50-4553 0 0,-23 1-970 0 0,-9 0 177 0 0</inkml:trace>
  <inkml:trace contextRef="#ctx0" brushRef="#br0" timeOffset="2719.48">1698 1233 0 0 0,'0'0'972'0'0,"0"0"90"0"0,0 0 99 0 0,0 0 240 0 0,0 0 280 0 0,0 0 50 0 0,0 0-132 0 0,0 0-218 0 0,0 0-290 0 0,0 0-227 0 0,0 0-168 0 0,0 0-112 0 0,0 0-35 0 0,-19-1 0 0 0,-60-2-17 0 0,75 2-472 0 0,0 1 1 0 0,0 0-1 0 0,0 1 1 0 0,1-1-1 0 0,-1 1 0 0 0,0 0 1 0 0,0 0-1 0 0,1 0 1 0 0,-1 0-1 0 0,1 0 1 0 0,-1 1-1 0 0,1 0 1 0 0,-1 0-1 0 0,1 0 1 0 0,0 0-1 0 0,0 0 0 0 0,0 1 1 0 0,0-1-1 0 0,0 1 1 0 0,1 0-1 0 0,-2 1-60 0 0,-8 8 192 0 0,6-6-128 0 0,0 0 0 0 0,0 1-1 0 0,0 0 1 0 0,1 0 0 0 0,0 0-1 0 0,1 1 1 0 0,-1-1 0 0 0,2 1-1 0 0,-1 0 1 0 0,1 0 0 0 0,0 1 0 0 0,1-1-1 0 0,-1 1-63 0 0,3-6 17 0 0,-1 0 1 0 0,1-1-1 0 0,-1 1 0 0 0,1 0 0 0 0,0 0 0 0 0,0 0 1 0 0,0 0-1 0 0,1 0 0 0 0,-1 0 0 0 0,1 0 1 0 0,-1 0-1 0 0,1 0 0 0 0,0 0 0 0 0,0-1 0 0 0,0 1 1 0 0,1 0-1 0 0,-1-1 0 0 0,1 1 0 0 0,-1-1 0 0 0,1 1 1 0 0,0-1-1 0 0,0 0 0 0 0,0 0 0 0 0,0 0 0 0 0,0 0 1 0 0,0 0-1 0 0,1 0 0 0 0,-1 0 0 0 0,1-1 1 0 0,-1 1-1 0 0,1-1 0 0 0,0 0 0 0 0,0 0 0 0 0,-1 0 1 0 0,1 0-1 0 0,0 0 0 0 0,0-1 0 0 0,0 1 0 0 0,2-1-17 0 0,8 3-76 0 0,1 0-1 0 0,0-2 1 0 0,-1 0-1 0 0,1 0 1 0 0,0-1-1 0 0,0-1 1 0 0,0 0-1 0 0,0-1 1 0 0,-1 0-1 0 0,6-3 77 0 0,12-7-3826 0 0,0-5-3405 0 0,-23 13 240 0 0</inkml:trace>
  <inkml:trace contextRef="#ctx0" brushRef="#br0" timeOffset="3501.538">1838 1539 4401 0 0,'0'0'1954'0'0,"0"0"-467"0"0,0 0-155 0 0,0 0 223 0 0,0 0 203 0 0,0 0-30 0 0,0 0-270 0 0,0 0-346 0 0,0 0-332 0 0,0 0-230 0 0,0 0-118 0 0,0 0-58 0 0,7-15-18 0 0,22-46-9 0 0,32-10 522 0 0,-37 49-675 0 0,79-73 220 0 0,-101 128-859 0 0,-9 35 449 0 0,59-60 83 0 0,37-40 3 0 0,-82 27-101 0 0,1 1 1 0 0,-1 0-1 0 0,1 0 1 0 0,0 1-1 0 0,0 0 0 0 0,0 0 1 0 0,0 1-1 0 0,0 0 1 0 0,1 0-1 0 0,7 0 11 0 0,-15 2-5 0 0,0 0-1 0 0,0 0 1 0 0,1 1-1 0 0,-1-1 1 0 0,0 0-1 0 0,0 1 1 0 0,0-1 0 0 0,1 0-1 0 0,-1 1 1 0 0,0-1-1 0 0,0 1 1 0 0,0 0-1 0 0,0-1 1 0 0,0 1 0 0 0,0 0-1 0 0,0 0 1 0 0,0 0-1 0 0,0 0 1 0 0,0 0-1 0 0,-1 0 1 0 0,1 0-1 0 0,0 0 1 0 0,-1 0 0 0 0,1 0-1 0 0,0 0 1 0 0,-1 0-1 0 0,0 0 1 0 0,1 0-1 0 0,-1 1 1 0 0,1-1 0 0 0,-1 0-1 0 0,0 0 1 0 0,0 0-1 0 0,0 1 1 0 0,0-1-1 0 0,0 0 1 0 0,0 0-1 0 0,0 1 1 0 0,0 0 5 0 0,5 77-161 0 0,17-61-2451 0 0,-3-17-6692 0 0,-14-1 5604 0 0,-3 0-1042 0 0</inkml:trace>
  <inkml:trace contextRef="#ctx0" brushRef="#br0" timeOffset="8424.786">2946 401 0 0 0,'0'0'156'0'0,"0"0"560"0"0,0 0 444 0 0,0 0 342 0 0,0 0 126 0 0,0 0-102 0 0,0 0-194 0 0,0 0-203 0 0,0 0-128 0 0,0 0-39 0 0,-1-6-13 0 0,0 3-704 0 0,1-1-1 0 0,-1 1 0 0 0,0-1 0 0 0,0 1 1 0 0,0-1-1 0 0,-1 1 0 0 0,1 0 0 0 0,-1-1 1 0 0,0 1-1 0 0,0 0 0 0 0,0 0 0 0 0,0 0 1 0 0,-1 1-1 0 0,1-1 0 0 0,-1 0 0 0 0,0 1 1 0 0,1 0-1 0 0,-1 0 0 0 0,-2-1-244 0 0,-1-1 86 0 0,0 1 0 0 0,0 0 0 0 0,0 0 0 0 0,-1 0 0 0 0,1 1 0 0 0,-1 0 0 0 0,0 0 0 0 0,0 1 0 0 0,0 0 0 0 0,0 0 0 0 0,1 1 0 0 0,-1 0 0 0 0,0 0 0 0 0,0 0 0 0 0,0 1 0 0 0,0 0-1 0 0,0 0 1 0 0,0 1 0 0 0,1 0 0 0 0,-1 0 0 0 0,1 1 0 0 0,-1 0 0 0 0,1 0 0 0 0,0 0 0 0 0,0 1 0 0 0,0 0 0 0 0,0 0 0 0 0,1 0 0 0 0,0 1 0 0 0,0-1 0 0 0,-4 6-86 0 0,-1 2 5 0 0,0 0 0 0 0,1 0 0 0 0,0 1 0 0 0,1 0 0 0 0,0 1 1 0 0,1 0-1 0 0,1 0 0 0 0,0 1 0 0 0,1 0 0 0 0,1 0 0 0 0,0 0 0 0 0,1 0 1 0 0,1 0-1 0 0,0 1 0 0 0,1-1 0 0 0,0 1 0 0 0,2 0 0 0 0,0-1 0 0 0,0 1 0 0 0,3 8-5 0 0,-1-18 55 0 0,0 0 0 0 0,1-1 0 0 0,0 1-1 0 0,0-1 1 0 0,0 1 0 0 0,1-1 0 0 0,-1 0-1 0 0,1-1 1 0 0,1 1 0 0 0,-1-1-1 0 0,0 0 1 0 0,1-1 0 0 0,0 1 0 0 0,0-1-1 0 0,0 0 1 0 0,0 0 0 0 0,1-1 0 0 0,-1 0-1 0 0,1 0 1 0 0,-1 0 0 0 0,1-1-1 0 0,0 0 1 0 0,-1 0 0 0 0,1-1 0 0 0,0 0-1 0 0,0 0 1 0 0,-1-1 0 0 0,1 1-1 0 0,0-2 1 0 0,4 0-55 0 0,1-2 151 0 0,1-1-1 0 0,-1 0 0 0 0,0-1 1 0 0,0 0-1 0 0,-1-1 0 0 0,0 0 1 0 0,0-1-1 0 0,-1 0 0 0 0,0 0 1 0 0,0-1-1 0 0,-1-1 0 0 0,0 0 1 0 0,0-1-151 0 0,-8 9 16 0 0,12-9 73 0 0,-1-2 0 0 0,0 0 0 0 0,-1 0 0 0 0,0-1 0 0 0,-1-1 0 0 0,-1 1 0 0 0,0-2 0 0 0,-1 1 0 0 0,-1-1 0 0 0,-1 0 0 0 0,0-1 0 0 0,-1 1 0 0 0,0-4-89 0 0,-4 14 89 0 0,0 1-512 0 0,1 38-76 0 0,2-20 514 0 0,1-1 1 0 0,0 1-1 0 0,1-1 0 0 0,0 0 0 0 0,1 0 0 0 0,0-1 0 0 0,1 0 1 0 0,0 0-1 0 0,1-1 0 0 0,0 0 0 0 0,1 0 0 0 0,0-1 0 0 0,0-1 0 0 0,9 6-15 0 0,-1-2-243 0 0,77 41 215 0 0,-24-40-5206 0 0,-58-13-281 0 0,-7 0-706 0 0,-2 0-156 0 0</inkml:trace>
  <inkml:trace contextRef="#ctx0" brushRef="#br0" timeOffset="8686.364">2613 1042 9530 0 0,'0'0'1503'0'0,"0"0"-405"0"0,0 0 22 0 0,0 0 299 0 0,0 0 142 0 0,0 0-144 0 0,0 0-310 0 0,36-2-248 0 0,114-6-155 0 0,162-39 1332 0 0,-139 16-1700 0 0,-105 20-1044 0 0,67-7-615 0 0,-91 15-3447 0 0,1 2-4144 0 0,-36 1 1939 0 0</inkml:trace>
  <inkml:trace contextRef="#ctx0" brushRef="#br0" timeOffset="9074.566">2983 1230 10626 0 0,'0'0'1963'0'0,"0"0"-1056"0"0,0 0-623 0 0,0 0 118 0 0,0 0 315 0 0,0 0 207 0 0,0 0-49 0 0,0 0-225 0 0,0 0-260 0 0,0 0-165 0 0,0 33-109 0 0,2 104-75 0 0,-2-86-129 0 0,9 154-3257 0 0,-6-179 743 0 0,2 18-8807 0 0,-4-39 10733 0 0</inkml:trace>
  <inkml:trace contextRef="#ctx0" brushRef="#br0" timeOffset="9484.543">2941 1256 5521 0 0,'0'0'2581'0'0,"0"0"-1066"0"0,0 0-436 0 0,0 0 148 0 0,0 0 134 0 0,0 0-61 0 0,0 0-303 0 0,0 0-348 0 0,0 0-234 0 0,0 0-139 0 0,0 0-71 0 0,32-20-34 0 0,104-59-20 0 0,-132 77-140 0 0,0-1 1 0 0,1 0 0 0 0,-1 1-1 0 0,0 0 1 0 0,1 0 0 0 0,0 1-1 0 0,-1-1 1 0 0,1 1 0 0 0,0 0 0 0 0,0 0-1 0 0,0 0 1 0 0,0 1 0 0 0,0 0-1 0 0,-1 0 1 0 0,1 0 0 0 0,1 0-12 0 0,12 2 50 0 0,3-3 21 0 0,0 1-1 0 0,1 0 1 0 0,-1 2 0 0 0,0 1 0 0 0,0 0-1 0 0,0 2 1 0 0,-1 0 0 0 0,1 1-1 0 0,16 8-70 0 0,-35-13 3 0 0,0 0 0 0 0,1 1 0 0 0,-1-1-1 0 0,0 0 1 0 0,-1 1 0 0 0,1-1 0 0 0,0 1-1 0 0,0 0 1 0 0,-1 0 0 0 0,1 0 0 0 0,-1-1 0 0 0,1 1-1 0 0,-1 1 1 0 0,0-1 0 0 0,0 0 0 0 0,0 0-1 0 0,0 0 1 0 0,0 1 0 0 0,0-1 0 0 0,-1 0 0 0 0,1 1-1 0 0,-1-1 1 0 0,1 0 0 0 0,-1 1 0 0 0,0-1-1 0 0,0 1 1 0 0,0-1 0 0 0,-1 1 0 0 0,1-1 0 0 0,0 0-1 0 0,-1 1 1 0 0,0-1 0 0 0,1 0 0 0 0,-1 1-1 0 0,0-1 1 0 0,0 0 0 0 0,0 0 0 0 0,-1 0-1 0 0,1 0 1 0 0,0 0 0 0 0,-1 0 0 0 0,1 0 0 0 0,-1 0-1 0 0,0 0 1 0 0,0-1 0 0 0,1 1 0 0 0,-1-1-1 0 0,0 1 1 0 0,-1-1-3 0 0,-23 19 20 0 0,0-1-1 0 0,-2-2 0 0 0,0-1 1 0 0,-1-1-1 0 0,-1-1 1 0 0,-2-1-20 0 0,-32 17 91 0 0,-34 25 3 0 0,97-52-89 0 0,0 0 1 0 0,1 0-1 0 0,-1 0 1 0 0,1 0-1 0 0,0 0 1 0 0,0 0-1 0 0,0 0 1 0 0,1 0-1 0 0,-1 0 1 0 0,1 0-1 0 0,0 0 1 0 0,-1 0-1 0 0,1 0 1 0 0,0 0-1 0 0,1 0 1 0 0,-1-1-1 0 0,0 1 1 0 0,1-1-1 0 0,0 1 1 0 0,0-1-1 0 0,-1 1 1 0 0,1-1-1 0 0,0 0 1 0 0,1 0-1 0 0,-1 0 1 0 0,0 0-1 0 0,1 0 1 0 0,-1 0-1 0 0,1-1 0 0 0,-1 1 1 0 0,1-1-1 0 0,0 0 1 0 0,0 0-1 0 0,0 0 1 0 0,2 1-6 0 0,-1 1 37 0 0,38 23 35 0 0,0-2-1 0 0,1-1 1 0 0,2-3-1 0 0,0-1 0 0 0,43 11-71 0 0,-43-20-2083 0 0,-17-8-5037 0 0,-16-2-3022 0 0</inkml:trace>
  <inkml:trace contextRef="#ctx0" brushRef="#br0" timeOffset="10574.982">2665 0 0 0 0,'0'0'305'0'0,"0"0"218"0"0,0 0 163 0 0,0 0 181 0 0,0 0 142 0 0,0 0 1 0 0,0 0-98 0 0,0 0-143 0 0,0 0-137 0 0,0 0-89 0 0,-16 30-7 0 0,-49 97 72 0 0,54-106-161 0 0,1 1-1 0 0,2-1 1 0 0,0 1 0 0 0,1 1-1 0 0,1 0 1 0 0,-2 17-447 0 0,1-4 548 0 0,-6 59 235 0 0,3 1 0 0 0,5 0 1 0 0,4 0-1 0 0,5 3-783 0 0,-3-1 262 0 0,-2-8-194 0 0,4 0 0 0 0,4 0 0 0 0,4 0 0 0 0,3-1 0 0 0,26 84-68 0 0,-36-159-42 0 0,0 0 1 0 0,0 0-1 0 0,1-1 0 0 0,1 1 0 0 0,0-1 0 0 0,1-1 0 0 0,0 1 0 0 0,1-1 0 0 0,1-1 1 0 0,0 1-1 0 0,0-1 0 0 0,1-1 0 0 0,0 0 0 0 0,1 0 0 0 0,0-1 0 0 0,0-1 0 0 0,1 1 1 0 0,1-2-1 0 0,-1 0 0 0 0,1 0 0 0 0,0-1 0 0 0,1-1 0 0 0,-1 0 0 0 0,1-1 0 0 0,10 2 42 0 0,55-7-2530 0 0,-28-9-3579 0 0,-33 6 432 0 0</inkml:trace>
  <inkml:trace contextRef="#ctx0" brushRef="#br0" timeOffset="10974.561">3594 313 2657 0 0,'0'0'1004'0'0,"0"0"-27"0"0,0 0 234 0 0,0 0 250 0 0,0 0 176 0 0,0 0-18 0 0,0 0-144 0 0,0 0-149 0 0,0 0-123 0 0,0 0-108 0 0,0 0-111 0 0,0 0-111 0 0,34 12-100 0 0,103 42-85 0 0,-134-53-650 0 0,1 0 0 0 0,-1 0 0 0 0,0 0 0 0 0,-1 1 0 0 0,1-1 0 0 0,0 1 0 0 0,0-1 0 0 0,0 1 1 0 0,-1 0-1 0 0,1 0 0 0 0,-1 0 0 0 0,0 1 0 0 0,0-1 0 0 0,1 0 0 0 0,-1 1 0 0 0,-1-1 0 0 0,1 1 0 0 0,0 0 0 0 0,-1 0 0 0 0,1 0 1 0 0,-1 0-1 0 0,0 0 0 0 0,0 0 0 0 0,0 0 0 0 0,0 0-38 0 0,3 11 209 0 0,13 49 105 0 0,-3-1-1 0 0,-2 2 1 0 0,-3 0-1 0 0,-3 0 1 0 0,-3 0 0 0 0,-2 1-1 0 0,-7 45-313 0 0,6-88 18 0 0,-4 82-358 0 0,-4-1 0 0 0,-5 0 0 0 0,-4 0 1 0 0,-5-1-1 0 0,-10 19 340 0 0,1-40-3231 0 0,18-55-676 0 0,0-1-3372 0 0,8-13 1038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27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1 391 0 0 0,'0'0'651'0'0,"0"0"117"0"0,0 0-15 0 0,0 0 193 0 0,0 0 357 0 0,0 0 256 0 0,0 0 71 0 0,0 0-94 0 0,0 0-209 0 0,0 0-196 0 0,0 0-144 0 0,19-4-106 0 0,139-22 1556 0 0,5 9-702 0 0,0 7 0 0 0,62 8-1735 0 0,-80 17-570 0 0,-133-9-1466 0 0,-27 8-10011 0 0,13-14 11542 0 0,-5 2-3716 0 0</inkml:trace>
  <inkml:trace contextRef="#ctx0" brushRef="#br0" timeOffset="297.694">116 645 2753 0 0,'0'0'1861'0'0,"0"0"-240"0"0,0 0-192 0 0,0 0 44 0 0,0 0 94 0 0,0 0-67 0 0,0 0-262 0 0,0 0-370 0 0,0 0-341 0 0,0 0-189 0 0,0 0-28 0 0,0 0 88 0 0,7 3 124 0 0,74 16 1277 0 0,119-33 416 0 0,217-53-1927 0 0,-384 62-1084 0 0,28-3-2055 0 0,-21 6-9203 0 0,-37 2 7048 0 0</inkml:trace>
  <inkml:trace contextRef="#ctx0" brushRef="#br0" timeOffset="861.69">431 1 616 0 0,'0'0'1670'0'0,"0"0"-4"0"0,0 0-90 0 0,0 0 32 0 0,0 0 121 0 0,0 0-45 0 0,0 0-237 0 0,0 0-440 0 0,0 0-484 0 0,0 0-321 0 0,0 0-112 0 0,0 0 64 0 0,0 0 144 0 0,2 2 146 0 0,8 5-135 0 0,-1-1-1 0 0,1 0 1 0 0,1 0 0 0 0,-1-1 0 0 0,1-1 0 0 0,0 0 0 0 0,-1 0 0 0 0,2-1-1 0 0,7 1-308 0 0,3 3 312 0 0,17 4-82 0 0,1 2-1 0 0,-2 2 0 0 0,0 1 1 0 0,-1 2-1 0 0,-1 2 0 0 0,0 1 1 0 0,9 9-230 0 0,51 47 128 0 0,-43-26-37 0 0,-52-47-63 0 0,0-1 0 0 0,0 1 0 0 0,0 0 0 0 0,-1-1 0 0 0,1 1 0 0 0,-1 0 0 0 0,0-1 0 0 0,0 1 0 0 0,0 0 0 0 0,-1 0 1 0 0,1-1-1 0 0,-1 1 0 0 0,0-1 0 0 0,0 1 0 0 0,0 0 0 0 0,-1-1 0 0 0,1 0 0 0 0,-1 1 0 0 0,0-1 0 0 0,0 0 0 0 0,0 0 1 0 0,0 0-1 0 0,0 0 0 0 0,-1 0 0 0 0,1-1 0 0 0,-1 1 0 0 0,0-1 0 0 0,0 1 0 0 0,0-1 0 0 0,0 0 0 0 0,0 0 0 0 0,0 0 1 0 0,-1-1-1 0 0,-1 1-28 0 0,-16 17 169 0 0,-378 351 840 0 0,268-244-1115 0 0,107-45-3663 0 0,27-27-7674 0 0,0-45 4998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2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659 110 0 0 0,'0'0'926'0'0,"0"0"915"0"0,0 0 210 0 0,0 0-81 0 0,0 0-115 0 0,0 0-104 0 0,0 0-136 0 0,1-11-158 0 0,2-35-189 0 0,-3 44-1083 0 0,0 0 0 0 0,0 0 1 0 0,-1-1-1 0 0,1 1 0 0 0,-1 0 0 0 0,0 0 0 0 0,1 0 1 0 0,-1 0-1 0 0,0 0 0 0 0,0 0 0 0 0,-1 0 1 0 0,1 0-1 0 0,0 1 0 0 0,0-1 0 0 0,-1 0 0 0 0,1 1 1 0 0,-1-1-1 0 0,0 1 0 0 0,1-1 0 0 0,-1 1 1 0 0,0 0-1 0 0,0 0 0 0 0,0 0 0 0 0,0 0 1 0 0,0 0-1 0 0,0 0 0 0 0,0 1 0 0 0,-2-2-185 0 0,-13 0 122 0 0,1 0 1 0 0,-1 1-1 0 0,0 0 0 0 0,0 1 0 0 0,0 1 0 0 0,0 1 0 0 0,0 1 1 0 0,0 0-1 0 0,0 1 0 0 0,1 0 0 0 0,0 2 0 0 0,0 0 0 0 0,0 1 1 0 0,1 0-1 0 0,0 1 0 0 0,1 1 0 0 0,-1 0 0 0 0,-1 3-122 0 0,5-6 51 0 0,-23 12-31 0 0,1 3 0 0 0,1 0 0 0 0,1 2 0 0 0,0 1 0 0 0,-18 21-20 0 0,40-36-4 0 0,0 0-1 0 0,0 1 1 0 0,1 0-1 0 0,1 1 1 0 0,0-1-1 0 0,0 1 0 0 0,1 1 1 0 0,0-1-1 0 0,1 1 1 0 0,1 0-1 0 0,-1 1 0 0 0,2-1 1 0 0,0 0-1 0 0,1 1 1 0 0,0 0-1 0 0,0 0 1 0 0,2 0-1 0 0,-1-1 0 0 0,2 1 5 0 0,-1-9 3 0 0,1 0-1 0 0,0 0 0 0 0,0 0 0 0 0,1 0 0 0 0,-1 0 1 0 0,1 0-1 0 0,0-1 0 0 0,0 1 0 0 0,0-1 0 0 0,0 1 1 0 0,1-1-1 0 0,-1 0 0 0 0,1 0 0 0 0,0 0 1 0 0,0 0-1 0 0,0-1 0 0 0,0 1 0 0 0,0-1 0 0 0,1 0 1 0 0,-1 1-1 0 0,1-2 0 0 0,-1 1 0 0 0,1 0 0 0 0,0-1 1 0 0,0 1-1 0 0,0-1 0 0 0,0 0 0 0 0,3 0-2 0 0,117 7 439 0 0,-100-13-350 0 0,1 0 0 0 0,-1-1 0 0 0,-1-2 0 0 0,1 0 1 0 0,-1-2-1 0 0,-1 0 0 0 0,1-2 0 0 0,-2 0 0 0 0,14-11-89 0 0,11-12 180 0 0,-2-1-1 0 0,-2-3 0 0 0,-1-1 1 0 0,25-34-180 0 0,-53 60 29 0 0,143-170 345 0 0,-151 224-432 0 0,-10 220 354 0 0,7-247-294 0 0,0 0-1 0 0,1-1 1 0 0,0 1-1 0 0,1-1 1 0 0,0 0-1 0 0,1 0 1 0 0,1 0-1 0 0,0-1 1 0 0,0 0-1 0 0,1 0 1 0 0,0 0-1 0 0,1-1 1 0 0,0 0-1 0 0,1-1 1 0 0,0 0-1 0 0,3 2-1 0 0,-5-5-90 0 0,0 1-55 0 0,1-1-1 0 0,0 0 0 0 0,0 0 0 0 0,0-1 0 0 0,0 0 0 0 0,1 0 0 0 0,0-1 1 0 0,0 0-1 0 0,1 0 0 0 0,-1-1 0 0 0,1-1 0 0 0,-1 1 0 0 0,1-1 0 0 0,0-1 1 0 0,5 0 144 0 0,9-5-4551 0 0,-10-6-3545 0 0,-10 6-1845 0 0</inkml:trace>
  <inkml:trace contextRef="#ctx0" brushRef="#br0" timeOffset="361.008">1456 180 6497 0 0,'0'0'1187'0'0,"0"0"-248"0"0,0 0 144 0 0,0 0 485 0 0,0 0 386 0 0,0 0 9 0 0,0 0-333 0 0,0 0-359 0 0,0 0-254 0 0,0 0-180 0 0,0 0-127 0 0,0 0-105 0 0,0 0-60 0 0,28 1-41 0 0,130 5 392 0 0,-62-6 180 0 0,45 0-416 0 0,-49 0-4751 0 0,-91 0 2200 0 0,-1 0-791 0 0,0 0-1275 0 0,-1 0-1695 0 0,0 0-1017 0 0</inkml:trace>
  <inkml:trace contextRef="#ctx0" brushRef="#br0" timeOffset="614.502">1517 526 7106 0 0,'0'0'3839'0'0,"0"0"-2136"0"0,0 0-427 0 0,0 0 266 0 0,0 0 128 0 0,0 0-115 0 0,31-1-300 0 0,100-2-287 0 0,152-11 1450 0 0,-191 37-5228 0 0,-59-11-4161 0 0,-21-11-1995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466 85 4929 0 0,'0'0'862'0'0,"0"0"-170"0"0,0 0 32 0 0,0 0 343 0 0,0 0 354 0 0,1 31 156 0 0,3 97-141 0 0,-8 100 1279 0 0,-1-86-4362 0 0,16-117-1573 0 0,4-19-4630 0 0,-13-6 5144 0 0</inkml:trace>
  <inkml:trace contextRef="#ctx0" brushRef="#br0" timeOffset="279.092">28 133 7394 0 0,'0'0'1253'0'0,"0"0"-234"0"0,0 0-15 0 0,0 0 210 0 0,37-3 173 0 0,121-13-6 0 0,317-46 4686 0 0,-172 18-5368 0 0,-222 37-3204 0 0,-75 16-3330 0 0,-8-2-16 0 0,-1 3-1376 0 0</inkml:trace>
  <inkml:trace contextRef="#ctx0" brushRef="#br0" timeOffset="517.322">0 656 6705 0 0,'0'0'1086'0'0,"0"0"-92"0"0,0 0 195 0 0,0 0 258 0 0,0 0 156 0 0,0 0-124 0 0,0 0-279 0 0,0 0-261 0 0,36 7-205 0 0,115 20-167 0 0,-49-24 104 0 0,-83-7-549 0 0,363-84-1101 0 0,-313 64-2052 0 0,-1 1-5884 0 0,-50 18 3104 0 0</inkml:trace>
  <inkml:trace contextRef="#ctx0" brushRef="#br0" timeOffset="778.655">1087 446 1576 0 0,'0'0'1422'0'0,"0"0"-67"0"0,0 0 199 0 0,0 0 335 0 0,0 0 189 0 0,0 0-80 0 0,0 0-278 0 0,-34 16-333 0 0,-103 47-299 0 0,69-21 306 0 0,65-40-1369 0 0,0-1 1 0 0,1 1-1 0 0,-1 0 0 0 0,1 0 0 0 0,-1 0 0 0 0,1 0 1 0 0,0 0-1 0 0,0 0 0 0 0,0 1 0 0 0,0-1 1 0 0,0 1-1 0 0,1-1 0 0 0,-1 1 0 0 0,1 0 1 0 0,-1 0-1 0 0,1 0 0 0 0,0-1 0 0 0,0 1 1 0 0,1 0-1 0 0,-1 0 0 0 0,0 1 0 0 0,1-1 0 0 0,0 0 1 0 0,0 0-1 0 0,0 0 0 0 0,0 0 0 0 0,0 0 1 0 0,1 0-1 0 0,-1 0 0 0 0,1 0 0 0 0,0 0 1 0 0,0 0-1 0 0,0 0 0 0 0,0 0 0 0 0,0 0 1 0 0,1-1-1 0 0,0 1 0 0 0,-1 0 0 0 0,2 0-25 0 0,5 2-106 0 0,1-1 0 0 0,0 1-1 0 0,0-2 1 0 0,0 1-1 0 0,1-1 1 0 0,-1-1 0 0 0,1 0-1 0 0,0 0 1 0 0,-1-1 0 0 0,1 0-1 0 0,0 0 1 0 0,0-1-1 0 0,0-1 1 0 0,6-1 106 0 0,12 2-1018 0 0,45-13-5472 0 0,-42 5 595 0 0,-17 7 2342 0 0</inkml:trace>
  <inkml:trace contextRef="#ctx0" brushRef="#br0" timeOffset="1198.574">1223 682 1696 0 0,'0'0'2226'0'0,"0"0"-916"0"0,0 0-86 0 0,0 0 576 0 0,0 0 513 0 0,0 0 79 0 0,0 0-380 0 0,0 0-561 0 0,0 0-451 0 0,0 0-276 0 0,0 0-159 0 0,0 0-106 0 0,0 0-61 0 0,30-20-60 0 0,94-64-50 0 0,-6-2 468 0 0,-117 85-762 0 0,1 0 0 0 0,-1 0-1 0 0,0 0 1 0 0,0 0-1 0 0,1 0 1 0 0,-1 1 0 0 0,1-1-1 0 0,-1 0 1 0 0,1 1-1 0 0,-1-1 1 0 0,1 1 0 0 0,-1 0-1 0 0,1-1 1 0 0,-1 1-1 0 0,1 0 1 0 0,-1 0 0 0 0,1 0-1 0 0,-1 0 1 0 0,1 0-1 0 0,0 1 1 0 0,-1-1 0 0 0,1 0-1 0 0,-1 1 1 0 0,1-1-1 0 0,-1 1 1 0 0,1-1 0 0 0,-1 1-1 0 0,0 0 1 0 0,1 0-1 0 0,-1-1 1 0 0,0 1 0 0 0,0 0-1 0 0,1 0 1 0 0,-1 0-1 0 0,0 1 7 0 0,7 23-114 0 0,-8-23 107 0 0,0 1 1 0 0,0-1 0 0 0,1 0-1 0 0,-1 1 1 0 0,1-1 0 0 0,-1 1-1 0 0,1-1 1 0 0,0 0 0 0 0,0 0-1 0 0,0 1 1 0 0,0-1 0 0 0,0 0 0 0 0,0 0-1 0 0,1 0 1 0 0,-1 0 0 0 0,1 0-1 0 0,0-1 1 0 0,-1 1 0 0 0,1 0-1 0 0,0-1 1 0 0,0 1 0 0 0,0-1-1 0 0,0 0 1 0 0,0 0 0 0 0,0 1 0 0 0,0-1-1 0 0,1-1 1 0 0,-1 1 0 0 0,0 0-1 0 0,1 0 1 0 0,-1-1 0 0 0,0 1-1 0 0,1-1 1 0 0,1 0 6 0 0,113-29 123 0 0,-29 7 47 0 0,-71 67-23 0 0,-17-41-202 0 0,-1 0 0 0 0,1 0 0 0 0,0 0 0 0 0,1 0-1 0 0,-1 0 1 0 0,1 0 0 0 0,-1 0 0 0 0,1 0 0 0 0,0 0 0 0 0,1-1 0 0 0,-1 1-1 0 0,1 0 1 0 0,-1 0 0 0 0,1-1 0 0 0,0 1 0 0 0,0-1 0 0 0,1 0 0 0 0,-1 0 0 0 0,1 0-1 0 0,0 0 1 0 0,0 0 0 0 0,0 0 0 0 0,0-1 0 0 0,0 1 0 0 0,0-1 0 0 0,1 0-1 0 0,-1 0 1 0 0,1 0 0 0 0,-1-1 0 0 0,1 1 0 0 0,0-1 0 0 0,1 1 55 0 0,4-2-1254 0 0,13-1-8092 0 0,-16-2 871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4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218 308 0 0 0,'0'0'344'0'0,"0"0"934"0"0,0 0 398 0 0,0 0 170 0 0,0 0 152 0 0,0 0 19 0 0,0 0-138 0 0,0 0-217 0 0,0 0-272 0 0,0 0-299 0 0,0 0-311 0 0,-4-3-256 0 0,-1-1-430 0 0,5 4-80 0 0,0 1 0 0 0,1-1 0 0 0,-1 1 0 0 0,0-1 0 0 0,0 1 0 0 0,0-1 0 0 0,0 1 0 0 0,0-1 1 0 0,0 1-1 0 0,0 0 0 0 0,-1-1 0 0 0,1 1 0 0 0,0-1 0 0 0,0 1 0 0 0,0-1 0 0 0,0 0 0 0 0,-1 1 0 0 0,1-1 0 0 0,0 1 0 0 0,0-1 0 0 0,-1 1 0 0 0,1-1 1 0 0,0 0-1 0 0,-1 1 0 0 0,1-1 0 0 0,-1 1 0 0 0,1-1 0 0 0,0 0 0 0 0,-1 0 0 0 0,1 1 0 0 0,-1-1 0 0 0,1 0 0 0 0,-1 0 0 0 0,1 1 0 0 0,-1-1 1 0 0,1 0-1 0 0,-1 0 0 0 0,1 0 0 0 0,-1 0 0 0 0,1 0 0 0 0,-1 0 0 0 0,1 0 0 0 0,-1 0 0 0 0,1 0 0 0 0,-1 0 0 0 0,1 0 0 0 0,-1 0 0 0 0,1 0 0 0 0,-1 0 1 0 0,1 0-1 0 0,-1-1 0 0 0,1 1 0 0 0,-1 0 0 0 0,1 0 0 0 0,-1-1 0 0 0,1 1 0 0 0,0 0 0 0 0,-1 0 0 0 0,1-1 0 0 0,-1 1 0 0 0,1-1 0 0 0,0 1 1 0 0,-1 0-1 0 0,1-1 0 0 0,0 1 0 0 0,-1-1-14 0 0,1 206 2279 0 0,5 290-1366 0 0,-5-487-987 0 0,-8 130-181 0 0,-12-51-3532 0 0,9-68-31 0 0,0-12-4142 0 0,6-7 3154 0 0</inkml:trace>
  <inkml:trace contextRef="#ctx0" brushRef="#br0" timeOffset="514.113">1 411 0 0 0,'0'0'2598'0'0,"0"0"-967"0"0,0 0-340 0 0,0 0 40 0 0,0 0 216 0 0,0 0 220 0 0,0 0 3 0 0,0 0-277 0 0,0 0-390 0 0,0 0-336 0 0,0 0-234 0 0,0 0-91 0 0,0 0-27 0 0,20-32-22 0 0,69-101-17 0 0,-87 128-344 0 0,0 1-1 0 0,1 0 1 0 0,0 0-1 0 0,0 0 1 0 0,0 1-1 0 0,1-1 1 0 0,-1 1 0 0 0,1-1-1 0 0,-1 1 1 0 0,1 0-1 0 0,0 1 1 0 0,1-1-1 0 0,-1 1 1 0 0,0-1-1 0 0,1 1 1 0 0,-1 1 0 0 0,1-1-1 0 0,2 0-31 0 0,9-3 131 0 0,19-7 53 0 0,-1 1-1 0 0,1 2 1 0 0,1 1 0 0 0,-1 2 0 0 0,1 1-1 0 0,1 2 1 0 0,-1 1 0 0 0,0 2 0 0 0,2 2-184 0 0,-33-2-2 0 0,0 0 1 0 0,0 1 0 0 0,0-1 0 0 0,-1 1 0 0 0,1 0 0 0 0,0 1 0 0 0,-1-1 0 0 0,1 1 0 0 0,-1 0 0 0 0,1 0 0 0 0,-1 0-1 0 0,0 0 1 0 0,0 1 0 0 0,0 0 0 0 0,0 0 0 0 0,0 0 0 0 0,0 0 0 0 0,-1 1 0 0 0,0-1 0 0 0,0 1 0 0 0,0 0 0 0 0,0 0-1 0 0,0 0 1 0 0,-1 0 0 0 0,0 0 0 0 0,0 1 0 0 0,0-1 0 0 0,0 1 0 0 0,-1-1 0 0 0,1 1 0 0 0,-1 0 0 0 0,0 0 0 0 0,-1 0 1 0 0,-3 10 14 0 0,0-1 0 0 0,-2 1 0 0 0,0-1 0 0 0,0 1 0 0 0,-1-1 0 0 0,-1-1 0 0 0,0 1 0 0 0,-1-1 0 0 0,-1-1 0 0 0,0 1 0 0 0,0-1 0 0 0,-1-1 0 0 0,-1 0 0 0 0,0 0 0 0 0,-8 5-14 0 0,3 1-1 0 0,-241 211 69 0 0,253-224-62 0 0,0 0 0 0 0,0 0 1 0 0,1 1-1 0 0,-1 0 0 0 0,1-1 0 0 0,0 1 1 0 0,1 0-1 0 0,-1 1 0 0 0,1-1 0 0 0,0 0 1 0 0,0 1-1 0 0,1-1 0 0 0,-1 1 0 0 0,1-1 0 0 0,1 1 1 0 0,-1 0-1 0 0,1-1 0 0 0,0 1 0 0 0,0 0 1 0 0,0 0-1 0 0,1-1 0 0 0,0 1 0 0 0,0 0 1 0 0,1-1-1 0 0,-1 1 0 0 0,1-1 0 0 0,0 0 1 0 0,1 0-1 0 0,-1 1 0 0 0,1-1 0 0 0,0-1 1 0 0,0 1-1 0 0,1 0 0 0 0,3 3-6 0 0,188 179 1528 0 0,-86-98 78 0 0,-100-83-1590 0 0,-7-6-2903 0 0,-14-14-3008 0 0,7 8 147 0 0,3 5-3135 0 0</inkml:trace>
  <inkml:trace contextRef="#ctx0" brushRef="#br0" timeOffset="944.852">844 106 3161 0 0,'0'0'1808'0'0,"0"0"-589"0"0,0 0-159 0 0,0 0 199 0 0,0 0 315 0 0,0 0 224 0 0,0 0-97 0 0,0 0-328 0 0,0 0-344 0 0,0 0-262 0 0,0 0-148 0 0,0 0-85 0 0,0 0-72 0 0,30-17-51 0 0,95-50-39 0 0,-121 65-334 0 0,0-1 0 0 0,0 0 0 0 0,1 1 0 0 0,-1 0 0 0 0,1 0 0 0 0,-1 1 0 0 0,1-1 0 0 0,0 1 0 0 0,-1 0 0 0 0,1 0 0 0 0,0 0 0 0 0,0 1 1 0 0,0-1-1 0 0,0 1 0 0 0,0 1 0 0 0,0-1-38 0 0,13 2 163 0 0,-15-3-155 0 0,-1 1-1 0 0,0 0 1 0 0,1 0-1 0 0,-1 1 1 0 0,1-1 0 0 0,-1 0-1 0 0,0 1 1 0 0,1-1 0 0 0,-1 1-1 0 0,0 0 1 0 0,0 0-1 0 0,1 0 1 0 0,-1 0 0 0 0,0 0-1 0 0,0 0 1 0 0,0 0 0 0 0,0 1-1 0 0,0-1 1 0 0,-1 1 0 0 0,1 0-1 0 0,0-1 1 0 0,-1 1-1 0 0,1 0 1 0 0,-1 0 0 0 0,1 0-1 0 0,-1 0 1 0 0,0 0 0 0 0,0 0-1 0 0,0 1 1 0 0,0-1-1 0 0,0 0 1 0 0,-1 0 0 0 0,1 1-1 0 0,-1-1 1 0 0,1 0 0 0 0,-1 1-1 0 0,0-1 1 0 0,0 1-1 0 0,0-1 1 0 0,0 0 0 0 0,0 1-1 0 0,-1-1 1 0 0,1 1-8 0 0,-3 8 19 0 0,0 0 1 0 0,-1 0-1 0 0,0 0 1 0 0,0 0-1 0 0,-1 0 1 0 0,-1-1-1 0 0,0 0 1 0 0,0 0-1 0 0,-1-1 0 0 0,0 0 1 0 0,-1 0-1 0 0,-3 3-19 0 0,-131 139 268 0 0,140-149-258 0 0,0 0 0 0 0,0 1-1 0 0,0-1 1 0 0,1 0 0 0 0,-1 1-1 0 0,1-1 1 0 0,0 1 0 0 0,0 0-1 0 0,0-1 1 0 0,0 1 0 0 0,0 0-1 0 0,0-1 1 0 0,1 1-1 0 0,-1 0 1 0 0,1 0 0 0 0,0 0-1 0 0,0 0 1 0 0,0 0 0 0 0,0-1-1 0 0,0 1 1 0 0,1 0 0 0 0,-1 0-1 0 0,1 0 1 0 0,0-1 0 0 0,0 1-1 0 0,0 0 1 0 0,0-1 0 0 0,0 1-1 0 0,1-1 1 0 0,-1 1-1 0 0,1-1 1 0 0,-1 0 0 0 0,1 1-1 0 0,0-1 1 0 0,0 0 0 0 0,0 0-1 0 0,0 0 1 0 0,1 0 0 0 0,-1-1-1 0 0,0 1 1 0 0,1-1 0 0 0,-1 1-1 0 0,3 0-9 0 0,17 4 118 0 0,0-1 1 0 0,0-1-1 0 0,1 0 0 0 0,-1-2 0 0 0,1-1 0 0 0,-1-1 0 0 0,1 0 1 0 0,3-2-119 0 0,32 0 64 0 0,-21 4-547 0 0,25-1-770 0 0,-43-4-3473 0 0,-1-1-3928 0 0,-14 1 1597 0 0</inkml:trace>
  <inkml:trace contextRef="#ctx0" brushRef="#br0" timeOffset="1202.022">1639 187 7354 0 0,'0'0'2333'0'0,"0"0"-1290"0"0,0 0-277 0 0,0 0 247 0 0,0 0 352 0 0,0 0 206 0 0,0 0-64 0 0,-3 35-236 0 0,-13 115-273 0 0,-39 323 1258 0 0,47-400-2398 0 0,-6 31-771 0 0,-2-37-2688 0 0,7-47-565 0 0,0-11-3441 0 0,7-9 2559 0 0</inkml:trace>
  <inkml:trace contextRef="#ctx0" brushRef="#br0" timeOffset="1468.024">1588 150 5241 0 0,'0'0'723'0'0,"0"0"-283"0"0,0 0-20 0 0,0 0 339 0 0,0 0 343 0 0,0 0 143 0 0,0 0-93 0 0,0 0-146 0 0,0 0-158 0 0,0 0-146 0 0,31 3-105 0 0,102 9-118 0 0,131-9 1287 0 0,-193-6-997 0 0,-36 0-2668 0 0,-1 2-8007 0 0,-33 1 4462 0 0</inkml:trace>
  <inkml:trace contextRef="#ctx0" brushRef="#br0" timeOffset="1713.976">1529 621 2096 0 0,'0'0'1199'0'0,"0"0"-157"0"0,0 0 51 0 0,0 0 306 0 0,0 0 286 0 0,0 0 78 0 0,0 0-185 0 0,0 0-302 0 0,0 0-324 0 0,0 0-280 0 0,35 11-198 0 0,111 34-138 0 0,-57-35-13 0 0,-70-13-274 0 0,151-23 26 0 0,-86 12-2812 0 0,1 3-6320 0 0,-67 10 4839 0 0</inkml:trace>
  <inkml:trace contextRef="#ctx0" brushRef="#br0" timeOffset="2312.033">45 1417 1816 0 0,'0'0'1815'0'0,"0"0"-546"0"0,0 0 48 0 0,0 0 306 0 0,33-5 236 0 0,107-13-36 0 0,252-19 3148 0 0,-60 5-3145 0 0,1 14 1 0 0,115 18-1827 0 0,-361 7-341 0 0,25 0-4229 0 0,-96-5 1926 0 0,-2 0-5206 0 0,-12-2 3109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11370 0 0,'0'0'1061'0'0,"0"0"-305"0"0,0 0 132 0 0,0 0 430 0 0,0 0 257 0 0,0 0-60 0 0,0 0-294 0 0,0 0-294 0 0,0 0-189 0 0,32 3-124 0 0,102 10-80 0 0,113-10 1481 0 0,-202-2-2400 0 0,43-1-549 0 0,-60-4-3892 0 0,-2-4-4240 0 0,-17 4-255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3.0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2104 0 0,'0'0'1922'0'0,"0"0"-247"0"0,0 0-60 0 0,0 0-85 0 0,0 0-158 0 0,0 0-44 0 0,0 0-35 0 0,0 0-20 0 0,0 0-20 0 0,0 0-185 0 0,0 0-200 0 0,0 0-132 0 0,19-3-60 0 0,127-28 1081 0 0,62-57 745 0 0,-56 22-4179 0 0,-146 66 2244 0 0,-3 0-3840 0 0,0 0-9911 0 0,-3 0 7779 0 0</inkml:trace>
  <inkml:trace contextRef="#ctx0" brushRef="#br0" timeOffset="253.585">96 417 4201 0 0,'0'0'2199'0'0,"0"0"-95"0"0,0 0 324 0 0,0 0 350 0 0,0 0-207 0 0,0 0-573 0 0,0 0-583 0 0,0 0-427 0 0,0 0-268 0 0,0 0-173 0 0,32-7-142 0 0,101-25-109 0 0,49-39 252 0 0,-96 36-921 0 0,-34 13-2893 0 0,0 2-8514 0 0,-40 15 4001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4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192 239 7058 0 0,'0'0'1082'0'0,"0"0"-281"0"0,0 0-292 0 0,0 0 174 0 0,0 0 428 0 0,0 0 337 0 0,0 0 127 0 0,0 0-147 0 0,0 0-262 0 0,0 0-303 0 0,22 37-247 0 0,70 120-195 0 0,-87-147-383 0 0,1-1 0 0 0,-2 1 0 0 0,1 0 0 0 0,-1 0 0 0 0,-1 0 0 0 0,0 0 0 0 0,0 1 0 0 0,-1 0 0 0 0,-1-1 0 0 0,1 12-38 0 0,0 4 62 0 0,13 112-480 0 0,-6 0 1 0 0,-9 115 417 0 0,-20-160-1756 0 0,-5-54-2725 0 0,-14-23-6927 0 0,31-16 10685 0 0</inkml:trace>
  <inkml:trace contextRef="#ctx0" brushRef="#br0" timeOffset="3321.046">0 446 3441 0 0,'0'0'1765'0'0,"0"0"-532"0"0,0 0-268 0 0,0 0 123 0 0,0 0 301 0 0,0 0 186 0 0,0 0-110 0 0,0 0-242 0 0,0 0-276 0 0,0 0-192 0 0,0 0-96 0 0,32-15-60 0 0,102-45-33 0 0,-29 28 465 0 0,-65 23-796 0 0,0 2-1 0 0,1 2 1 0 0,-1 1-1 0 0,1 3 1 0 0,1 1-235 0 0,-41 0 7 0 0,1-1 1 0 0,-1 1 0 0 0,0 0-1 0 0,1 0 1 0 0,-1 0 0 0 0,1 0 0 0 0,-1 0-1 0 0,0 0 1 0 0,1 0 0 0 0,-1 1-1 0 0,1-1 1 0 0,-1 0 0 0 0,0 1 0 0 0,1-1-1 0 0,-1 1 1 0 0,0 0 0 0 0,0-1 0 0 0,1 1-1 0 0,-1 0 1 0 0,0 0 0 0 0,0 0-1 0 0,0 0 1 0 0,0 0 0 0 0,0 0 0 0 0,0 0-1 0 0,0 0 1 0 0,0 0 0 0 0,0 0-1 0 0,-1 0 1 0 0,1 1 0 0 0,0-1 0 0 0,-1 0-1 0 0,1 1 1 0 0,-1-1 0 0 0,1 0-1 0 0,-1 1 1 0 0,0-1 0 0 0,0 0 0 0 0,0 1-1 0 0,1-1 1 0 0,-1 1 0 0 0,0-1-1 0 0,-1 0 1 0 0,1 1 0 0 0,0-1 0 0 0,0 1-1 0 0,-1-1 1 0 0,1 0 0 0 0,0 1 0 0 0,-1 0-8 0 0,-33 63 539 0 0,-128 119-19 0 0,161-183-524 0 0,0 0 0 0 0,0 0-1 0 0,0 0 1 0 0,0 1 0 0 0,1-1-1 0 0,-1 0 1 0 0,0 1 0 0 0,1-1-1 0 0,-1 0 1 0 0,0 1 0 0 0,1-1 0 0 0,0 1-1 0 0,-1-1 1 0 0,1 1 0 0 0,0-1-1 0 0,0 0 1 0 0,0 1 0 0 0,0-1-1 0 0,0 1 1 0 0,0-1 0 0 0,0 1 0 0 0,0-1-1 0 0,1 1 1 0 0,-1-1 0 0 0,1 1-1 0 0,-1-1 1 0 0,1 0 0 0 0,-1 1-1 0 0,1-1 1 0 0,0 0 0 0 0,0 1-1 0 0,0-1 1 0 0,-1 0 0 0 0,1 0 0 0 0,0 0-1 0 0,1 0 1 0 0,-1 0 0 0 0,0 0-1 0 0,0 0 1 0 0,0 0 0 0 0,0 0-1 0 0,1 0 1 0 0,-1-1 0 0 0,2 1 4 0 0,93 20 41 0 0,-84-20-47 0 0,1 0 1 0 0,-1 1 0 0 0,0 0 0 0 0,0 1 0 0 0,0 1-1 0 0,0-1 1 0 0,0 2 0 0 0,-1 0 0 0 0,1 0 0 0 0,-1 1-1 0 0,-1 0 1 0 0,1 1 0 0 0,-1 1 0 0 0,7 5 5 0 0,-14-9 4 0 0,0 0 1 0 0,-1 0-1 0 0,0 0 1 0 0,1 0-1 0 0,-1 0 1 0 0,-1 0-1 0 0,1 1 0 0 0,0-1 1 0 0,-1 1-1 0 0,0-1 1 0 0,0 1-1 0 0,-1-1 1 0 0,1 1-1 0 0,-1 0 1 0 0,0-1-1 0 0,0 1 1 0 0,0-1-1 0 0,-1 1 0 0 0,0 0 1 0 0,0-1-1 0 0,0 1 1 0 0,0-1-1 0 0,-1 1 1 0 0,0 0-5 0 0,-55 97 322 0 0,39-76-231 0 0,-1-1 0 0 0,0-2 0 0 0,-2 0 0 0 0,-1 0 0 0 0,-1-2 0 0 0,-1-1 0 0 0,0-1 0 0 0,-2-1 0 0 0,0-2 0 0 0,-1 0 0 0 0,0-1 0 0 0,-12 2-90 0 0,-23-4 134 0 0,60-13-207 0 0,0 0 0 0 0,0 1 1 0 0,1-1-1 0 0,-1 0 0 0 0,0 0 0 0 0,0 0 0 0 0,1 0 1 0 0,-1 0-1 0 0,0-1 0 0 0,1 1 0 0 0,-1 0 1 0 0,0-1-1 0 0,1 1 0 0 0,-1-1 0 0 0,0 0 1 0 0,1 0-1 0 0,-1 1 0 0 0,1-1 0 0 0,-1 0 1 0 0,1 0-1 0 0,0 0 0 0 0,-1-1 0 0 0,1 1 0 0 0,0 0 1 0 0,0 0-1 0 0,0-1 0 0 0,0 1 0 0 0,0-1 1 0 0,0 1-1 0 0,0-1 0 0 0,0 1 0 0 0,1-1 1 0 0,-1 1-1 0 0,0-1 0 0 0,1 0 72 0 0,-2-28-3977 0 0,4 10-3036 0 0,1 8-2240 0 0</inkml:trace>
  <inkml:trace contextRef="#ctx0" brushRef="#br0" timeOffset="4341.996">808 744 3729 0 0,'0'0'1667'0'0,"0"0"-360"0"0,0 0-96 0 0,0 0 284 0 0,0 0 248 0 0,0 0-32 0 0,0 0-371 0 0,0 0-517 0 0,0 0-395 0 0,0 0-217 0 0,0 0-37 0 0,0 0 48 0 0,0 0 12 0 0,-2 15-20 0 0,-10 120 278 0 0,12-132-426 0 0,1 0 1 0 0,0 1 0 0 0,0-1-1 0 0,0 0 1 0 0,0 0-1 0 0,0 0 1 0 0,1 1-1 0 0,-1-1 1 0 0,1-1-1 0 0,0 1 1 0 0,0 0-1 0 0,0 0 1 0 0,0-1-1 0 0,1 1 1 0 0,-1-1 0 0 0,1 1-1 0 0,0-1 1 0 0,-1 0-1 0 0,1 0 1 0 0,0-1-1 0 0,0 1 1 0 0,0 0-1 0 0,0-1 1 0 0,0 0-1 0 0,1 0 1 0 0,-1 0-1 0 0,0 0 1 0 0,1 0-1 0 0,-1-1 1 0 0,0 1 0 0 0,1-1-1 0 0,-1 0 1 0 0,1 0-1 0 0,-1 0 1 0 0,0 0-1 0 0,1-1 1 0 0,-1 0-1 0 0,1 1 1 0 0,-1-1-1 0 0,0 0 1 0 0,0-1-1 0 0,0 1 1 0 0,0-1 0 0 0,1 1-1 0 0,-2-1 1 0 0,4-2-67 0 0,16-10 254 0 0,0-2 0 0 0,-2 0 0 0 0,1-2 1 0 0,-2 0-1 0 0,-1-1 0 0 0,0-1 0 0 0,-1 0 0 0 0,12-22-254 0 0,-29 42-9 0 0,1-1 0 0 0,-1 0 0 0 0,0 0-1 0 0,1 0 1 0 0,-1 0 0 0 0,1 0 0 0 0,-1 1 0 0 0,1-1-1 0 0,-1 0 1 0 0,1 0 0 0 0,-1 1 0 0 0,1-1-1 0 0,0 0 1 0 0,-1 1 0 0 0,1-1 0 0 0,0 1 0 0 0,0-1-1 0 0,-1 1 1 0 0,1-1 0 0 0,0 1 0 0 0,0-1-1 0 0,0 1 1 0 0,0 0 0 0 0,0-1 0 0 0,-1 1-1 0 0,1 0 1 0 0,0 0 0 0 0,0 0 0 0 0,0 0 0 0 0,0 0-1 0 0,0 0 1 0 0,0 0 0 0 0,0 0 0 0 0,0 0-1 0 0,0 0 1 0 0,0 1 0 0 0,0-1 0 0 0,-1 0-1 0 0,1 0 1 0 0,0 1 0 0 0,0-1 0 0 0,0 1 0 0 0,0-1-1 0 0,-1 1 1 0 0,1-1 0 0 0,0 1 0 0 0,0-1-1 0 0,-1 1 1 0 0,1 0 0 0 0,-1 0 0 0 0,1-1 0 0 0,0 1-1 0 0,-1 0 1 0 0,1 0 0 0 0,-1-1 0 0 0,0 1-1 0 0,1 0 1 0 0,-1 0 0 0 0,0 0 0 0 0,1 0-1 0 0,-1 0 1 0 0,0 0 0 0 0,0-1 0 0 0,0 1 0 0 0,0 1 9 0 0,6 7 13 0 0,-2-3-27 0 0,-1 1 1 0 0,1-1 0 0 0,0 0-1 0 0,1-1 1 0 0,-1 1 0 0 0,1-1-1 0 0,0 0 1 0 0,1 0 0 0 0,-1 0-1 0 0,1-1 1 0 0,0 0 0 0 0,0 0-1 0 0,0 0 1 0 0,1-1 0 0 0,-1 0-1 0 0,1 0 1 0 0,0-1 0 0 0,-1 0-1 0 0,1 0 1 0 0,0 0 0 0 0,1-1-1 0 0,4 0 14 0 0,-2 0 31 0 0,1 0 0 0 0,-1-1-1 0 0,0 0 1 0 0,1-1 0 0 0,-1 0-1 0 0,0-1 1 0 0,0 0 0 0 0,0 0-1 0 0,0-1 1 0 0,0-1 0 0 0,0 0-1 0 0,-1 0 1 0 0,0-1 0 0 0,0 0-1 0 0,0 0 1 0 0,0-1 0 0 0,-1 0-1 0 0,0-1 1 0 0,0 0 0 0 0,-1 0-1 0 0,0 0 1 0 0,0-1 0 0 0,2-3-31 0 0,19-32 439 0 0,-1 0 1 0 0,-3-1-1 0 0,-1-2 1 0 0,-2 0-1 0 0,14-50-439 0 0,-25 67 6 0 0,0-1 0 0 0,-2 0 0 0 0,-1-1 0 0 0,-2 0 0 0 0,-1 0 0 0 0,-1 0 0 0 0,-2 0 0 0 0,-1-1 0 0 0,-2 1 0 0 0,-1 0 0 0 0,-5-26-6 0 0,8 54-10 0 0,-1 0 0 0 0,1 1 1 0 0,-1-1-1 0 0,0 0 0 0 0,1 0 1 0 0,-1 0-1 0 0,0 1 0 0 0,-1-1 1 0 0,1 0-1 0 0,0 1 0 0 0,-1-1 1 0 0,1 1-1 0 0,-1 0 0 0 0,0-1 1 0 0,0 1-1 0 0,0 0 0 0 0,0 0 1 0 0,0 0-1 0 0,-1 1 0 0 0,1-1 1 0 0,0 0-1 0 0,-1 1 0 0 0,1-1 0 0 0,-1 1 1 0 0,0 0-1 0 0,1 0 0 0 0,-1 0 10 0 0,-28 55-682 0 0,24-24 647 0 0,1 0 0 0 0,2 1 1 0 0,1-1-1 0 0,1 1 0 0 0,2 0 1 0 0,1 0-1 0 0,1 6 35 0 0,5 9-42 0 0,1 0-1 0 0,3-1 1 0 0,1 0-1 0 0,3-1 1 0 0,10 21 42 0 0,-16-42-47 0 0,98 172-2185 0 0,-101-183 902 0 0,-10-6-6511 0 0,-10-10-543 0 0,5-2 6090 0 0,1 1 1637 0 0</inkml:trace>
  <inkml:trace contextRef="#ctx0" brushRef="#br0" timeOffset="4577.721">1403 291 2929 0 0,'0'0'3080'0'0,"0"0"-893"0"0,0 0-462 0 0,0 0-94 0 0,0 0-3 0 0,0 0-106 0 0,0 0-287 0 0,0 0-332 0 0,0 0-269 0 0,0 0-198 0 0,37-5-130 0 0,115-15-78 0 0,110 14 41 0 0,-110-16-1341 0 0,-55 1-5949 0 0,-70 14-2855 0 0</inkml:trace>
  <inkml:trace contextRef="#ctx0" brushRef="#br0" timeOffset="9146.55">2927 258 176 0 0,'0'0'2239'0'0,"0"0"-156"0"0,0 0-94 0 0,0 0 87 0 0,0 0-9 0 0,0 0-110 0 0,0 0-305 0 0,0 0-378 0 0,0 0-310 0 0,0 0-229 0 0,0 0-150 0 0,-6 10-85 0 0,-17 33-29 0 0,21-38-374 0 0,1 1 0 0 0,-1 0 0 0 0,1 0 0 0 0,0 0-1 0 0,1-1 1 0 0,-1 1 0 0 0,1 0 0 0 0,0 0 0 0 0,1 0 0 0 0,-1 0 0 0 0,1 0 0 0 0,0 0-1 0 0,1 0 1 0 0,0 0 0 0 0,0 1-97 0 0,2 7 193 0 0,68 285 1190 0 0,-63-218-1367 0 0,-4-1 0 0 0,-5 73-16 0 0,-1-64-989 0 0,6-87-7618 0 0,1-22 380 0 0,-6 10 4221 0 0</inkml:trace>
  <inkml:trace contextRef="#ctx0" brushRef="#br0" timeOffset="9545.274">2355 464 0 0 0,'0'0'2152'0'0,"0"0"-48"0"0,0 0-405 0 0,0 0-498 0 0,0 0-369 0 0,0 0-50 0 0,0 0 205 0 0,0 0 281 0 0,2-1 200 0 0,141-36 5007 0 0,1-4-3309 0 0,273-68-892 0 0,-194 62-2042 0 0,-179 46-2369 0 0,-44 20-4573 0 0,-11 2-1877 0 0,8-16 1381 0 0</inkml:trace>
  <inkml:trace contextRef="#ctx0" brushRef="#br0" timeOffset="9862.264">2485 1366 1496 0 0,'0'0'2127'0'0,"0"0"-460"0"0,0 0-104 0 0,0 0 175 0 0,0 0 185 0 0,0 0 3 0 0,0 0-176 0 0,0 0-219 0 0,0 0-198 0 0,0 0-138 0 0,0 0-125 0 0,0 0-154 0 0,35 9-116 0 0,107 26-100 0 0,-137-33-641 0 0,1-1-1 0 0,-1 0 1 0 0,1 0-1 0 0,-1-1 0 0 0,0 1 1 0 0,1-1-1 0 0,-1 0 1 0 0,1-1-1 0 0,-1 1 1 0 0,1-1-1 0 0,-1 0 0 0 0,0 0 1 0 0,1-1-1 0 0,-1 0 1 0 0,0 0-1 0 0,1-1-58 0 0,13-5 227 0 0,306-105 1374 0 0,-112 28-3402 0 0,-179 67-58 0 0,-14 8-925 0 0,0 1-5032 0 0,-10 5-2422 0 0</inkml:trace>
  <inkml:trace contextRef="#ctx0" brushRef="#br0" timeOffset="10203.282">3550 976 2136 0 0,'0'0'2024'0'0,"0"0"-216"0"0,0 0 24 0 0,0 0 102 0 0,0 0-39 0 0,0 0-256 0 0,0 0-377 0 0,0 0-301 0 0,0 0-202 0 0,0 0-149 0 0,0 0-104 0 0,0 0-82 0 0,0 0-73 0 0,-14 2-49 0 0,-42 10-57 0 0,54-10-227 0 0,-1-1 0 0 0,0 1 0 0 0,1 0 1 0 0,-1-1-1 0 0,1 1 0 0 0,-1 0 0 0 0,1 1 0 0 0,0-1 0 0 0,0 0 0 0 0,0 1 0 0 0,0-1 1 0 0,1 1-1 0 0,-1-1 0 0 0,0 1 0 0 0,1 0 0 0 0,0 0 0 0 0,0 0 0 0 0,0 0 0 0 0,0 0 1 0 0,0 0-1 0 0,0 0 0 0 0,1 0 0 0 0,0 0-18 0 0,-3 8 10 0 0,-1 0-31 0 0,1 0 1 0 0,0 1-1 0 0,1 0 0 0 0,0-1 1 0 0,1 1-1 0 0,0 0 1 0 0,1 0-1 0 0,1 0 0 0 0,0 9 21 0 0,1-17-85 0 0,0 0-1 0 0,0 0 0 0 0,0 0 0 0 0,0 0 0 0 0,0-1 0 0 0,1 1 0 0 0,0 0 0 0 0,0-1 1 0 0,0 0-1 0 0,0 0 0 0 0,0 0 0 0 0,1 0 0 0 0,-1 0 0 0 0,1 0 0 0 0,0-1 1 0 0,0 0-1 0 0,0 0 0 0 0,0 0 0 0 0,0 0 0 0 0,0-1 0 0 0,0 0 0 0 0,1 1 1 0 0,-1-2-1 0 0,0 1 0 0 0,1 0 0 0 0,-1-1 0 0 0,1 0 86 0 0,39 3-3535 0 0,-7-8-3530 0 0,-27 1 1054 0 0</inkml:trace>
  <inkml:trace contextRef="#ctx0" brushRef="#br0" timeOffset="10665.408">3765 1208 2425 0 0,'0'0'1880'0'0,"0"0"-412"0"0,0 0 125 0 0,0 0 450 0 0,0 0 244 0 0,0 0-176 0 0,0 0-448 0 0,0 0-429 0 0,0 0-246 0 0,0 0-151 0 0,0 0-109 0 0,0 0-79 0 0,0 0-91 0 0,20-25-48 0 0,60-77-77 0 0,31-30 1148 0 0,-87 111-1421 0 0,-20 44-268 0 0,-4-11 141 0 0,-1-11-34 0 0,0 1 0 0 0,1 0 0 0 0,-1 0-1 0 0,1 0 1 0 0,0 0 0 0 0,-1 0 0 0 0,1 0 0 0 0,0 0 0 0 0,0 0 0 0 0,0 0 0 0 0,0 0 0 0 0,1 0 0 0 0,-1 0-1 0 0,1 0 1 0 0,-1 0 0 0 0,1 0 0 0 0,-1 0 0 0 0,1 0 0 0 0,0 0 0 0 0,0-1 0 0 0,0 1 0 0 0,0 0-1 0 0,0-1 1 0 0,1 1 0 0 0,-1 0 0 0 0,0-1 0 0 0,1 0 0 0 0,-1 1 0 0 0,1-1 0 0 0,-1 0 0 0 0,1 0 0 0 0,0 1-1 0 0,0-2 1 0 0,-1 1 0 0 0,2 1 1 0 0,7-3 32 0 0,-1-1-1 0 0,1 1 1 0 0,-1-2-1 0 0,0 1 1 0 0,0-1-1 0 0,0-1 1 0 0,0 1-1 0 0,0-1 1 0 0,-1-1-1 0 0,0 0 1 0 0,7-5-32 0 0,79-31 193 0 0,-91 41-186 0 0,0 1-1 0 0,0 0 0 0 0,-1 0 0 0 0,1 0 0 0 0,-1 0 1 0 0,1 1-1 0 0,-1-1 0 0 0,1 1 0 0 0,-1-1 0 0 0,0 1 1 0 0,0 0-1 0 0,0 0 0 0 0,0 0 0 0 0,0 0 0 0 0,0 0 1 0 0,-1 0-1 0 0,1 1 0 0 0,-1-1 0 0 0,1 1 0 0 0,-1-1 1 0 0,0 1-1 0 0,0-1 0 0 0,0 1 0 0 0,0 0 0 0 0,0-1 0 0 0,-1 1 1 0 0,1 0-1 0 0,-1 0 0 0 0,0 0 0 0 0,0-1 0 0 0,0 1 1 0 0,0 0-1 0 0,0 0 0 0 0,-1 0 0 0 0,0 1-6 0 0,9 34-45 0 0,-7-35-65 0 0,0-1-1 0 0,0 0 0 0 0,0 1 0 0 0,1-1 1 0 0,-1 0-1 0 0,1 0 0 0 0,0 0 1 0 0,-1 0-1 0 0,1 0 0 0 0,0 0 0 0 0,0 0 1 0 0,0-1-1 0 0,1 1 0 0 0,-1-1 0 0 0,0 1 1 0 0,0-1-1 0 0,1 0 0 0 0,-1 0 0 0 0,1 0 1 0 0,1 1 110 0 0,15-2-3815 0 0,-1-7-3661 0 0,-8 3-2765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1 722 0 0 0,'0'0'1304'0'0,"0"0"-50"0"0,0 0-103 0 0,0 0-103 0 0,0 0-22 0 0,0 0 58 0 0,0 8 1040 0 0,0-6 1131 0 0,0-1 3490 0 0,2-35-3086 0 0,20-377-1744 0 0,-21 396-1901 0 0,1 0 0 0 0,0 1 0 0 0,1-1 0 0 0,1 1-1 0 0,1-1 1 0 0,0 1 0 0 0,1 0 0 0 0,3-6-14 0 0,-8 18-13 0 0,0 1-1 0 0,0-1 1 0 0,0 0 0 0 0,0 1 0 0 0,0-1 0 0 0,1 1-1 0 0,-1 0 1 0 0,1-1 0 0 0,-1 1 0 0 0,1 0-1 0 0,-1 0 1 0 0,1 0 0 0 0,-1 0 0 0 0,1 0-1 0 0,0 0 1 0 0,0 0 0 0 0,0 0 0 0 0,-1 1-1 0 0,1-1 1 0 0,0 1 0 0 0,0-1 0 0 0,0 1 0 0 0,0 0-1 0 0,0 0 1 0 0,0 0 0 0 0,0 0 0 0 0,0 0-1 0 0,0 0 1 0 0,0 1 0 0 0,0-1 0 0 0,-1 1-1 0 0,1-1 1 0 0,0 1 0 0 0,0 0 0 0 0,0-1-1 0 0,-1 1 1 0 0,1 0 0 0 0,0 0 0 0 0,-1 0 0 0 0,1 0-1 0 0,-1 1 1 0 0,1-1 0 0 0,-1 0 0 0 0,1 1-1 0 0,-1-1 1 0 0,0 1 0 0 0,0-1 0 0 0,0 1-1 0 0,0 0 1 0 0,0-1 0 0 0,0 1 0 0 0,0 0-1 0 0,0 1 14 0 0,11 19-19 0 0,-1-1 0 0 0,0 2-1 0 0,-2-1 1 0 0,-1 2-1 0 0,0-1 1 0 0,-2 1-1 0 0,3 21 20 0 0,19 64 0 0 0,2-25-25 0 0,-29-84 33 0 0,1 1 0 0 0,0-1 0 0 0,-1 0 0 0 0,1-1 1 0 0,-1 1-1 0 0,1 0 0 0 0,-1 0 0 0 0,1-1 0 0 0,0 1 0 0 0,-1-1 0 0 0,1 1 0 0 0,-1-1 0 0 0,0 0 1 0 0,1 1-1 0 0,-1-1 0 0 0,0 0 0 0 0,1 0 0 0 0,-1 0 0 0 0,0 0 0 0 0,0 0 0 0 0,0 0 0 0 0,0-1 0 0 0,0 1 1 0 0,0 0-1 0 0,0 0 0 0 0,0-1 0 0 0,0 1 0 0 0,0-1 0 0 0,-1 1 0 0 0,1-1 0 0 0,-1 1 0 0 0,1-1 0 0 0,-1 1 1 0 0,0-1-1 0 0,1 1 0 0 0,-1-1 0 0 0,0 1 0 0 0,0-1 0 0 0,0 0 0 0 0,0 0-8 0 0,2-5 11 0 0,183-383 56 0 0,-99 273-266 0 0,-74 136-224 0 0,-6 3 431 0 0,0 2 0 0 0,-2-1-1 0 0,0 1 1 0 0,-2-1 0 0 0,-1 1 0 0 0,-1 21-8 0 0,10 92 1 0 0,27-30-280 0 0,10-48-4451 0 0,-29-50-2226 0 0,-13-8 2462 0 0,2 0-2688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2 361 1432 0 0,'0'0'1439'0'0,"0"0"-535"0"0,0 0-13 0 0,0 0 327 0 0,0 0 285 0 0,0 0 69 0 0,0 36-265 0 0,0 114-441 0 0,-1-128-783 0 0,1 0 1 0 0,1-1-1 0 0,0 1 1 0 0,2 0-1 0 0,0-1 1 0 0,2 0-1 0 0,0 0 1 0 0,7 18-84 0 0,14 90-119 0 0,-26-129 283 0 0,0 0 99 0 0,-4-5 657 0 0,-2-12-641 0 0,1-1 1 0 0,1 0-1 0 0,0 0 0 0 0,2-1 1 0 0,0 1-1 0 0,1 0 0 0 0,0-1 1 0 0,2 1-1 0 0,0-1 0 0 0,1 1 1 0 0,2-2-280 0 0,63-253 1777 0 0,-62 257-1755 0 0,2-7 41 0 0,1 0 1 0 0,2 1 0 0 0,0 0-1 0 0,1 0 1 0 0,1 1-1 0 0,1 1 1 0 0,7-8-64 0 0,-15 22 21 0 0,-1 0 0 0 0,1 0 0 0 0,1 0 0 0 0,-1 1 1 0 0,1-1-1 0 0,0 2 0 0 0,0-1 0 0 0,1 0 0 0 0,-1 1 0 0 0,1 0 0 0 0,0 1 0 0 0,0 0 1 0 0,0 0-1 0 0,0 0 0 0 0,1 1 0 0 0,-1 0 0 0 0,1 0 0 0 0,0 1 0 0 0,-1 0 1 0 0,1 0-1 0 0,0 1 0 0 0,0 0 0 0 0,-1 0 0 0 0,5 1-21 0 0,-8 2 14 0 0,-1-1 0 0 0,1 1 0 0 0,-1 0 0 0 0,1 0-1 0 0,-1 0 1 0 0,0 1 0 0 0,0-1 0 0 0,-1 1 0 0 0,1-1 0 0 0,-1 1 0 0 0,1 0-1 0 0,-1 0 1 0 0,-1 0 0 0 0,1 1 0 0 0,0-1 0 0 0,-1 0 0 0 0,0 0 0 0 0,0 1 0 0 0,0-1-1 0 0,-1 1 1 0 0,1-1 0 0 0,-1 1 0 0 0,0-1 0 0 0,0 1 0 0 0,-1-1 0 0 0,1 1 0 0 0,-1-1-1 0 0,0 1 1 0 0,-1-1 0 0 0,0 2-14 0 0,-3 13-3 0 0,-1-1 0 0 0,-1 0-1 0 0,0 0 1 0 0,-2 0 0 0 0,0-1 0 0 0,0-1 0 0 0,-2 0-1 0 0,0 0 1 0 0,-1-1 0 0 0,-1 0 0 0 0,0-1-1 0 0,-4 3 4 0 0,-130 142 212 0 0,147-159-203 0 0,-1 1-1 0 0,0-1 0 0 0,0 1 0 0 0,0 0 0 0 0,0-1 1 0 0,1 1-1 0 0,-1 0 0 0 0,0 0 0 0 0,1-1 0 0 0,-1 1 1 0 0,0 0-1 0 0,1 0 0 0 0,-1 0 0 0 0,1 0 0 0 0,-1 0 1 0 0,1 0-1 0 0,0 0 0 0 0,0 0 0 0 0,-1 0 0 0 0,1 0 0 0 0,0 0 1 0 0,0 0-1 0 0,0 0 0 0 0,0 0 0 0 0,0 0 0 0 0,0 0 1 0 0,0 0-1 0 0,0 0 0 0 0,0 0 0 0 0,1 0 0 0 0,-1 0 1 0 0,0 0-1 0 0,1 0 0 0 0,-1 0 0 0 0,0 0 0 0 0,1 0 0 0 0,-1 0 1 0 0,1 0-1 0 0,0-1 0 0 0,-1 1 0 0 0,1 0 0 0 0,0 0 1 0 0,-1-1-1 0 0,1 1 0 0 0,0 0 0 0 0,0-1 0 0 0,0 1 1 0 0,0 0-1 0 0,0-1 0 0 0,-1 1 0 0 0,1-1 0 0 0,0 0 1 0 0,0 1-1 0 0,0-1 0 0 0,0 0 0 0 0,0 0 0 0 0,1 1-8 0 0,148 32 1490 0 0,-115-23-1416 0 0,-1 2 1 0 0,-1 2-1 0 0,0 1 1 0 0,-1 1-1 0 0,9 8-74 0 0,-14-22-4330 0 0,-12-16-7593 0 0,-10 8 6406 0 0</inkml:trace>
  <inkml:trace contextRef="#ctx0" brushRef="#br0" timeOffset="378.322">562 70 3377 0 0,'0'0'2850'0'0,"0"0"-1191"0"0,0 0-430 0 0,0 0 121 0 0,0 0 168 0 0,0 0 43 0 0,0 0-180 0 0,0 0-297 0 0,0 0-252 0 0,0 0-169 0 0,0 0-119 0 0,0 0-73 0 0,0 0-49 0 0,24-12-71 0 0,75-34-63 0 0,-44 35 87 0 0,-50 14-338 0 0,-2-2-23 0 0,-1 1 0 0 0,0-1-1 0 0,0 1 1 0 0,0 0 0 0 0,0 0 0 0 0,0 0-1 0 0,0 0 1 0 0,0 0 0 0 0,-1 0-1 0 0,1 0 1 0 0,-1 1 0 0 0,1-1-1 0 0,-1 1 1 0 0,0-1 0 0 0,0 1 0 0 0,0-1-1 0 0,0 1 1 0 0,-1 0 0 0 0,1-1-1 0 0,-1 1 1 0 0,1 0 0 0 0,-1-1 0 0 0,0 1-1 0 0,0 0 1 0 0,0 0 0 0 0,-1-1-1 0 0,1 1 1 0 0,0 0 0 0 0,-1 0 0 0 0,0-1-1 0 0,0 1 1 0 0,0-1 0 0 0,0 1-1 0 0,0-1 1 0 0,0 1 0 0 0,-1-1-1 0 0,1 0 1 0 0,-1 1 0 0 0,0-1 0 0 0,1 0-1 0 0,-1 0 1 0 0,0 0 0 0 0,-2 1-14 0 0,-93 110 368 0 0,96-111-360 0 0,0-1 1 0 0,0 1 0 0 0,0-1-1 0 0,0 1 1 0 0,1 0 0 0 0,-1-1-1 0 0,0 1 1 0 0,1 0 0 0 0,-1 0-1 0 0,1-1 1 0 0,0 1 0 0 0,0 0-1 0 0,-1 0 1 0 0,1 0 0 0 0,0-1-1 0 0,0 1 1 0 0,1 0-1 0 0,-1 0 1 0 0,0 0 0 0 0,1-1-1 0 0,-1 1 1 0 0,1 0 0 0 0,-1 0-1 0 0,1-1 1 0 0,0 1 0 0 0,0 0-1 0 0,-1-1 1 0 0,1 1 0 0 0,0-1-1 0 0,1 1 1 0 0,-1-1 0 0 0,0 0-1 0 0,0 1 1 0 0,1-1-1 0 0,-1 0 1 0 0,1 0 0 0 0,-1 0-1 0 0,1 0 1 0 0,-1 0 0 0 0,1 0-1 0 0,-1 0 1 0 0,1-1 0 0 0,0 1-1 0 0,0-1 1 0 0,-1 1 0 0 0,2-1-9 0 0,88 17 441 0 0,-87-17-428 0 0,171-6-421 0 0,-148 5-1114 0 0,-8 0-1780 0 0,0-1-5868 0 0,-10 1 1770 0 0</inkml:trace>
  <inkml:trace contextRef="#ctx0" brushRef="#br0" timeOffset="644.828">1337 110 5609 0 0,'0'0'1485'0'0,"0"0"-143"0"0,0 0 163 0 0,0 0 327 0 0,0 0 143 0 0,0 0-166 0 0,0 0-378 0 0,0 0-367 0 0,0 0-240 0 0,0 0-121 0 0,0 0-102 0 0,-24 35-91 0 0,-75 108-77 0 0,30-37 158 0 0,-16 24-781 0 0,-5-5-1 0 0,-6-4 1 0 0,-81 77 190 0 0,153-175-769 0 0,-62 65-1586 0 0,61-56-2456 0 0,3 1-4168 0 0,16-25 4750 0 0</inkml:trace>
  <inkml:trace contextRef="#ctx0" brushRef="#br0" timeOffset="1061.615">1188 755 10778 0 0,'0'0'2249'0'0,"0"0"-972"0"0,0 0-491 0 0,0 0 66 0 0,0 0 104 0 0,0 0-26 0 0,0 0-210 0 0,0 0-260 0 0,0 0-176 0 0,33-16-97 0 0,102-49-35 0 0,-57 40 184 0 0,22 24 277 0 0,-99 2-618 0 0,0-1 1 0 0,0 1-1 0 0,0 0 0 0 0,1 0 0 0 0,-1 0 0 0 0,0 0 0 0 0,0 0 0 0 0,0 0 0 0 0,0 0 0 0 0,-1 0 0 0 0,1 0 1 0 0,0 1-1 0 0,0-1 0 0 0,-1 0 0 0 0,1 1 0 0 0,0-1 0 0 0,-1 0 0 0 0,0 1 0 0 0,1-1 0 0 0,-1 0 0 0 0,0 1 1 0 0,1-1-1 0 0,-1 1 0 0 0,0-1 0 0 0,0 1 0 0 0,0-1 0 0 0,-1 1 0 0 0,1-1 0 0 0,0 0 0 0 0,0 1 0 0 0,-1-1 0 0 0,1 1 1 0 0,-1-1-1 0 0,1 0 0 0 0,-1 1 0 0 0,0-1 0 0 0,1 0 0 0 0,-1 0 0 0 0,0 1 5 0 0,-33 49-64 0 0,33-50 58 0 0,-46 50-60 0 0,36-39 66 0 0,-1-1 0 0 0,2 1 0 0 0,0 1 0 0 0,0 0 0 0 0,1 0 0 0 0,0 1-1 0 0,2 0 1 0 0,-1 2 0 0 0,7-15 3 0 0,1 1 0 0 0,-1-1-1 0 0,1 1 1 0 0,0-1 0 0 0,-1 0-1 0 0,1 1 1 0 0,0-1 0 0 0,0 1-1 0 0,0-1 1 0 0,0 0 0 0 0,0 1-1 0 0,0-1 1 0 0,0 1 0 0 0,1-1-1 0 0,-1 0 1 0 0,1 1 0 0 0,-1-1-1 0 0,1 0 1 0 0,-1 1-1 0 0,1-1 1 0 0,-1 0 0 0 0,1 0-1 0 0,0 1 1 0 0,0-1 0 0 0,0 0-1 0 0,0 0 1 0 0,0 0 0 0 0,0 0-1 0 0,0 0 1 0 0,0 0 0 0 0,0-1-1 0 0,0 1 1 0 0,1 0 0 0 0,-1 0-1 0 0,0-1 1 0 0,0 1 0 0 0,1-1-1 0 0,-1 1 1 0 0,1-1 0 0 0,-1 0-1 0 0,0 1 1 0 0,1-1 0 0 0,-1 0-1 0 0,1 0 1 0 0,0 0-3 0 0,70 3 392 0 0,-68-3-352 0 0,64-9 97 0 0,-1-3-1 0 0,-1-2 0 0 0,0-3 0 0 0,-1-4 0 0 0,23-11-136 0 0,-85 31-20 0 0,71-26-2670 0 0,-26 9-7235 0 0,-31 11 1075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11 2857 0 0,'0'0'1545'0'0,"0"0"-242"0"0,0 0 112 0 0,0 0 146 0 0,-33 39 59 0 0,-104 127-110 0 0,62-48 465 0 0,66-96-1630 0 0,0-7-159 0 0,2 1 0 0 0,0 0 0 0 0,0 0 1 0 0,2 0-1 0 0,0 0 0 0 0,1 1 0 0 0,0 0 0 0 0,1 0 0 0 0,1 0 1 0 0,1 0-1 0 0,1 1 0 0 0,0-1 0 0 0,1 0 0 0 0,1 0 0 0 0,0 0 1 0 0,2 0-1 0 0,1 5-186 0 0,-2-16 89 0 0,1 0 1 0 0,-1-1-1 0 0,1 0 1 0 0,0 0-1 0 0,1 0 1 0 0,-1 0-1 0 0,1-1 1 0 0,0 0-1 0 0,0 0 1 0 0,0 0-1 0 0,1 0 1 0 0,-1-1 0 0 0,1 0-1 0 0,0 0 1 0 0,0 0-1 0 0,0-1 1 0 0,0 0-1 0 0,1 0 1 0 0,-1-1-1 0 0,0 0 1 0 0,1 0-1 0 0,-1 0 1 0 0,1-1-1 0 0,0 0-89 0 0,6 1 233 0 0,1-1 1 0 0,-1-1-1 0 0,0 0 0 0 0,1-1 0 0 0,-1-1 0 0 0,0 1 0 0 0,0-2 0 0 0,-1 0 0 0 0,1-1 1 0 0,-1 0-1 0 0,5-3-233 0 0,9-8 169 0 0,-1 0 0 0 0,0-1 1 0 0,-2-1-1 0 0,0-2 1 0 0,-1 0-1 0 0,-1-1 0 0 0,-1-1 1 0 0,-1-1-1 0 0,-1-1 0 0 0,-1-1 1 0 0,-1 0-1 0 0,-2-1 1 0 0,5-10-170 0 0,-13 20 12 0 0,-1 0 0 0 0,-1 0 1 0 0,0 0-1 0 0,-1-1 0 0 0,0 1 1 0 0,-2-1-1 0 0,0 0 0 0 0,0 1 1 0 0,-2-1-1 0 0,0 0 1 0 0,-1 1-1 0 0,-1-1 0 0 0,-3-8-12 0 0,5 16-77 0 0,-2 1-1 0 0,1 0 1 0 0,-1 0-1 0 0,-1 0 1 0 0,0 0-1 0 0,0 0 1 0 0,0 1-1 0 0,-1-1 1 0 0,0 1-1 0 0,0 0 1 0 0,-1 1 0 0 0,0 0-1 0 0,0-1 1 0 0,0 2-1 0 0,-1-1 1 0 0,0 1-1 0 0,0 0 1 0 0,-1 0-1 0 0,1 1 1 0 0,-1 0-1 0 0,0 1 1 0 0,0-1-1 0 0,0 1 1 0 0,0 1-1 0 0,-1 0 1 0 0,-6-1 77 0 0,3 2-295 0 0,0 0 0 0 0,1 1 0 0 0,-1 1 0 0 0,0 0 0 0 0,0 1 0 0 0,1 0 0 0 0,-1 0 0 0 0,1 1 0 0 0,0 1 0 0 0,0 0 0 0 0,0 1-1 0 0,0 0 1 0 0,1 0 0 0 0,0 1 0 0 0,0 0 0 0 0,0 1 0 0 0,1 0 0 0 0,0 1 0 0 0,0 0 0 0 0,1 0 0 0 0,-5 7 295 0 0,-50 80-9285 0 0,54-72 2409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4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0,'0'0'291'0'0,"0"0"418"0"0,0 0 343 0 0,0 0 183 0 0,0 0 92 0 0,0 0 23 0 0,0 0-39 0 0,0 0 39 0 0,0 0 72 0 0,0 0 47 0 0,0 0 30 0 0,0-5-63 0 0,1-15-138 0 0,5 15 2680 0 0,11 5-2706 0 0,-14 0-1149 0 0,525 33 2963 0 0,-339-39-2745 0 0,-154 5 1485 0 0,-49-10-626 0 0,1 3-1164 0 0,0-1 0 0 0,1 0 0 0 0,0-1 0 0 0,0-1 0 0 0,1 1-1 0 0,1-2 1 0 0,-1 0 0 0 0,2 0 0 0 0,-5-8-36 0 0,-15-52-621 0 0,25 23-3216 0 0,20 22-7396 0 0,-12 23 2515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6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6993 0 0,'0'0'1609'0'0,"0"0"63"0"0,0 0 165 0 0,0 0 142 0 0,0 0-46 0 0,0 0-364 0 0,0 0-520 0 0,0 0-474 0 0,0 0-315 0 0,0 0-148 0 0,0 0-14 0 0,0 0 51 0 0,8-2 76 0 0,268-5 1381 0 0,-171 8-1519 0 0,0 15-38 0 0,-99-12 1584 0 0,-16-8-632 0 0,-127-111-537 0 0,118 108-1495 0 0,11 6-2536 0 0,7 3-1678 0 0,1 7 133 0 0,0-8 3905 0 0,0 6-7531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0,'0'0'575'0'0,"0"0"448"0"0,0 0 410 0 0,0 0 210 0 0,0 0-66 0 0,0 0-256 0 0,0 0-292 0 0,0 0-209 0 0,0 0-115 0 0,22 7 3129 0 0,26 7-16 0 0,-12-8-3151 0 0,1-2-1 0 0,0-1 1 0 0,-1-2 0 0 0,1-2-1 0 0,0-1 1 0 0,-1-2-1 0 0,1-1 1 0 0,-1-2-1 0 0,0-2-666 0 0,101-24 878 0 0,-126 34-1464 0 0,-11 15-5424 0 0,-1-7 4254 0 0,-13 16-10838 0 0,10-21 8885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 5785 0 0,'0'0'1067'0'0,"0"0"-5"0"0,0 0 105 0 0,0 0 248 0 0,0 0 208 0 0,0 0-103 0 0,0 0-369 0 0,0 0-451 0 0,0 0-408 0 0,0 0-229 0 0,0 0-65 0 0,0 0 13 0 0,0 0 81 0 0,0 7 51 0 0,28 281 1348 0 0,-30 46-1004 0 0,1-313 330 0 0,0-31 2189 0 0,0-50-2183 0 0,-1 19-666 0 0,2 0 0 0 0,2 0 0 0 0,1 0 1 0 0,2 0-1 0 0,2 1 0 0 0,2 0 0 0 0,4-11-157 0 0,-3 18 15 0 0,1 0-1 0 0,2 1 1 0 0,1 1-1 0 0,1 0 1 0 0,2 1-1 0 0,0 0 1 0 0,3 1-1 0 0,0 2 1 0 0,22-24-15 0 0,-41 50-8 0 0,0-1 1 0 0,0 1-1 0 0,0-1 0 0 0,0 1 1 0 0,0 0-1 0 0,0-1 0 0 0,1 1 1 0 0,-1 0-1 0 0,0 0 0 0 0,1 0 1 0 0,-1 0-1 0 0,1 0 1 0 0,-1 0-1 0 0,1 0 0 0 0,0 0 1 0 0,-1 1-1 0 0,1-1 0 0 0,0 1 1 0 0,-1-1-1 0 0,1 1 1 0 0,0 0-1 0 0,0-1 0 0 0,-1 1 1 0 0,1 0-1 0 0,0 0 0 0 0,0 0 1 0 0,-1 1-1 0 0,1-1 1 0 0,0 0-1 0 0,0 1 0 0 0,-1-1 1 0 0,1 1-1 0 0,0-1 0 0 0,-1 1 1 0 0,1 0-1 0 0,-1 0 1 0 0,1-1-1 0 0,-1 1 0 0 0,1 0 1 0 0,-1 1-1 0 0,1-1 0 0 0,-1 0 1 0 0,1 1 7 0 0,40 188-30 0 0,-41-186-266 0 0,10 27 340 0 0,1-21-5198 0 0,-3-39-9865 0 0,-7 25 11858 0 0</inkml:trace>
  <inkml:trace contextRef="#ctx0" brushRef="#br0" timeOffset="1031.605">1152 146 0 0 0,'0'0'340'0'0,"0"0"540"0"0,0 0 330 0 0,0 0 179 0 0,0 0 104 0 0,0 0 6 0 0,0 0-35 0 0,0 0-44 0 0,0 0-50 0 0,0 0-16 0 0,0 0-6 0 0,0 0-33 0 0,2-3-99 0 0,-2 4-1124 0 0,0-1 0 0 0,1 0-1 0 0,-1 0 1 0 0,0 1 0 0 0,0-1 0 0 0,0 0-1 0 0,0 0 1 0 0,0 1 0 0 0,1-1 0 0 0,-1 0-1 0 0,0 0 1 0 0,0 1 0 0 0,0-1 0 0 0,1 0-1 0 0,-1 0 1 0 0,0 0 0 0 0,0 0-1 0 0,1 1 1 0 0,-1-1 0 0 0,0 0 0 0 0,0 0-1 0 0,1 0 1 0 0,-1 0 0 0 0,0 0 0 0 0,1 0-1 0 0,-1 0 1 0 0,0 0 0 0 0,0 0 0 0 0,1 0-1 0 0,-1 0 1 0 0,0 0 0 0 0,1 0 0 0 0,-1 0-1 0 0,0 0 1 0 0,1 0 0 0 0,-1 0 0 0 0,0 0-1 0 0,0 0 1 0 0,1 0 0 0 0,-1 0 0 0 0,0 0-1 0 0,1-1 1 0 0,-1 1 0 0 0,0 0 0 0 0,0 0-1 0 0,0 0 1 0 0,1 0 0 0 0,-1-1-92 0 0,-165 248 921 0 0,119-188-1505 0 0,-4-1-1 0 0,-1-3 1 0 0,-47 37 584 0 0,53-60-3029 0 0,26-20-3071 0 0,15-11 45 0 0,4-1 1369 0 0</inkml:trace>
  <inkml:trace contextRef="#ctx0" brushRef="#br0" timeOffset="1366.254">793 39 4385 0 0,'0'0'1088'0'0,"0"0"-212"0"0,0 0-110 0 0,0 0 101 0 0,0 0 241 0 0,0 0 114 0 0,0 0-14 0 0,0 0-104 0 0,0 0-133 0 0,0 0-75 0 0,0 0-84 0 0,0 0-65 0 0,0 0-24 0 0,10 20-28 0 0,73 126 1162 0 0,68 119 272 0 0,-18 35-2121 0 0,-111-267-2067 0 0,-12-26-2763 0 0,2-5-5938 0 0,-10-2 6939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 0 0 0,'0'0'1547'0'0,"0"0"61"0"0,0 0-66 0 0,0 0-168 0 0,0 0-149 0 0,0 0-62 0 0,0 0 4 0 0,0 0 44 0 0,0 0 48 0 0,0 0-17 0 0,-3 3 5851 0 0,4-2-6893 0 0,86 10 2006 0 0,325-11 526 0 0,-403 10-6893 0 0,-6-5 75 0 0,-2-2-3342 0 0,-1 1-2466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4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41 11851 0 0,'0'0'1168'0'0,"0"0"-273"0"0,0 0-75 0 0,0 0 259 0 0,0 0 220 0 0,0 0-22 0 0,0 0-242 0 0,0 0-287 0 0,0 0-200 0 0,-6 31-122 0 0,-21 103-75 0 0,16-1 381 0 0,11 272-815 0 0,-10-366-1217 0 0,-11-27-4613 0 0,7-36-6818 0 0,13 19 10529 0 0</inkml:trace>
  <inkml:trace contextRef="#ctx0" brushRef="#br0" timeOffset="286.076">13 37 3393 0 0,'0'0'1527'0'0,"0"0"-191"0"0,0 0-114 0 0,0 0 123 0 0,0 0 193 0 0,0 0 65 0 0,0 0-143 0 0,0 0-205 0 0,0 0-217 0 0,0 0-207 0 0,0 0-114 0 0,0 0-64 0 0,31 0-30 0 0,99 0-7 0 0,209-30 1821 0 0,-252 23-3524 0 0,-87 7 352 0 0,-43 47-14743 0 0,33-39 11184 0 0</inkml:trace>
  <inkml:trace contextRef="#ctx0" brushRef="#br0" timeOffset="536.676">17 468 4201 0 0,'0'0'1775'0'0,"0"0"-107"0"0,0 0 109 0 0,0 0 183 0 0,0 0 78 0 0,0 0-171 0 0,0 0-332 0 0,0 0-331 0 0,0 0-297 0 0,35 5-235 0 0,113 14-153 0 0,-48-18 176 0 0,2-15-42 0 0,-3-1-1595 0 0,-32 11-6260 0 0,-55 4-572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3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4225 0 0,'0'0'2260'0'0,"0"0"-274"0"0,0 0-193 0 0,0 0 22 0 0,0 0 144 0 0,0 0-24 0 0,0 0-234 0 0,0 0-394 0 0,0 0-373 0 0,0 0-298 0 0,0 0-216 0 0,-1-5-118 0 0,-1-14-15 0 0,9 29 299 0 0,17 71 243 0 0,-12-24-468 0 0,-2 1 0 0 0,-3-1 0 0 0,-2 1 0 0 0,-3 43-361 0 0,-1-60 47 0 0,-1 22-40 0 0,-1 1 0 0 0,-4 0 0 0 0,-6 27-7 0 0,-11 21-1195 0 0,19-77 18 0 0,2-28-3859 0 0,1-9-7225 0 0,0-2 7443 0 0</inkml:trace>
  <inkml:trace contextRef="#ctx0" brushRef="#br0" timeOffset="586.982">1 189 0 0 0,'0'0'455'0'0,"0"0"1097"0"0,0 0 318 0 0,0 0-52 0 0,0 0-103 0 0,0 0-98 0 0,0 0-94 0 0,0 0-110 0 0,0 0-108 0 0,0 0-126 0 0,34-25-128 0 0,108-78-137 0 0,-60 62 579 0 0,-67 36-1204 0 0,-1 1-1 0 0,1 1 1 0 0,1 0-1 0 0,-1 1 1 0 0,0 1 0 0 0,1 0-1 0 0,-1 1 1 0 0,11 1-289 0 0,-22 1 21 0 0,0-1 1 0 0,0 1 0 0 0,0-1 0 0 0,0 1 0 0 0,0 0-1 0 0,0 1 1 0 0,-1-1 0 0 0,1 1 0 0 0,-1-1-1 0 0,1 1 1 0 0,-1 0 0 0 0,0 0 0 0 0,0 1-1 0 0,0-1 1 0 0,-1 1 0 0 0,1-1 0 0 0,-1 1 0 0 0,0 0-1 0 0,0 0 1 0 0,0 0 0 0 0,-1 0 0 0 0,1 0-1 0 0,-1 0 1 0 0,0 0 0 0 0,0 1 0 0 0,-1-1 0 0 0,1 3-22 0 0,1 3 30 0 0,-2-1 1 0 0,1 1-1 0 0,-1-1 1 0 0,0 1-1 0 0,-1-1 1 0 0,0 1 0 0 0,-1-1-1 0 0,1 1 1 0 0,-2-1-1 0 0,0 0 1 0 0,0 0 0 0 0,-1 3-31 0 0,-11 10 15 0 0,0-1 0 0 0,-1 0 0 0 0,-1-1 0 0 0,-1-1 0 0 0,0-1 1 0 0,-2 0-1 0 0,0-2 0 0 0,-1 0 0 0 0,0-1 0 0 0,-1-1 1 0 0,-1-1-1 0 0,0-1 0 0 0,-7 1-15 0 0,2 3-75 0 0,-16 3 15 0 0,51-8-405 0 0,59 34 605 0 0,84 75 567 0 0,-135-107-499 0 0,-1 1 0 0 0,-1 0-1 0 0,0 1 1 0 0,-1 0 0 0 0,-1 1 0 0 0,0 1 0 0 0,-1 0 0 0 0,-1 0 0 0 0,0 1 0 0 0,-2 0 0 0 0,0 0 0 0 0,-1 1 0 0 0,-1 0 0 0 0,2 9-208 0 0,-6-24 256 0 0,2 10-469 0 0,-1-10-2717 0 0,2-5-2496 0 0,0-5-3647 0 0,-2 2 1935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3425 0 0,'0'0'1631'0'0,"0"0"40"0"0,0 0 241 0 0,0 0 301 0 0,0 0 36 0 0,0 0-317 0 0,0 0-469 0 0,0 0-423 0 0,0 0-239 0 0,0 0-127 0 0,0 0-85 0 0,0 0-17 0 0,0 0-66 0 0,16-18-46 0 0,95-104 723 0 0,96-89 964 0 0,-181 190-1775 0 0,-26 21-432 0 0,3 8-93 0 0,30 201 738 0 0,-29-194-566 0 0,0 0-1 0 0,1 0 1 0 0,1 0-1 0 0,0 0 1 0 0,1-1-1 0 0,0 0 1 0 0,2-1 0 0 0,-1 0-1 0 0,2 0 1 0 0,-1 0-1 0 0,2-1 1 0 0,0-1-1 0 0,11 10-18 0 0,27 6-1937 0 0,-32-22-2280 0 0,1-1-4225 0 0,-10-3-2415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 0 0 0,'0'0'1887'0'0,"0"0"-55"0"0,0 0-56 0 0,0 0 112 0 0,0 0 215 0 0,0 0 39 0 0,0 0-286 0 0,0 0-455 0 0,0 0-491 0 0,0 0-366 0 0,0 0-158 0 0,0 0 2 0 0,0 0 105 0 0,1 5 97 0 0,16 160 2700 0 0,-17-148-3133 0 0,1 58 248 0 0,-3 1-1 0 0,-4-1 1 0 0,-7 28-405 0 0,-50 195-1102 0 0,57-283 428 0 0,-1 0-1798 0 0,6-6-3757 0 0,1-8 2373 0 0,0-1-550 0 0,0 0 288 0 0</inkml:trace>
  <inkml:trace contextRef="#ctx0" brushRef="#br0" timeOffset="387.104">432 248 4713 0 0,'0'0'1167'0'0,"0"0"-275"0"0,0 0 72 0 0,0 0 355 0 0,0 0 303 0 0,-34 16 76 0 0,-106 53-257 0 0,35-10 992 0 0,102-59-2376 0 0,1 1 0 0 0,0-1 0 0 0,0 1 0 0 0,0 0 0 0 0,0 0 0 0 0,-1 0 0 0 0,1 0 0 0 0,0 0 0 0 0,0 0 0 0 0,1 0 0 0 0,-1 1 0 0 0,0-1 0 0 0,0 1 0 0 0,1-1-1 0 0,-1 1 1 0 0,1 0 0 0 0,-1 0 0 0 0,1-1 0 0 0,0 1 0 0 0,0 0 0 0 0,-1 0 0 0 0,1 0 0 0 0,1 1 0 0 0,-1-1 0 0 0,0 0 0 0 0,0 0 0 0 0,1 0 0 0 0,0 1 0 0 0,-1-1 0 0 0,1 0 0 0 0,0 0 0 0 0,0 1 0 0 0,0-1 0 0 0,0 0 0 0 0,1 1 0 0 0,-1-1 0 0 0,0 0 0 0 0,1 0 0 0 0,0 1 0 0 0,-1-1 0 0 0,1 0 0 0 0,0 0 0 0 0,0 0 0 0 0,0 0 0 0 0,1 0 0 0 0,-1 0 0 0 0,0 0 0 0 0,1-1 0 0 0,-1 1 0 0 0,1 0 0 0 0,0 0-57 0 0,98 61 1299 0 0,36 31-444 0 0,-130-88-790 0 0,0 0 1 0 0,0 0 0 0 0,-1 0 0 0 0,0 1 0 0 0,0 0 0 0 0,0 0 0 0 0,-1 0 0 0 0,0 0 0 0 0,-1 1 0 0 0,1-1 0 0 0,-1 1 0 0 0,-1 0-1 0 0,0 0 1 0 0,1 1-66 0 0,13 17-461 0 0,-16-26 0 0 0,0 0-188 0 0,4-9-5900 0 0,-1 3 3524 0 0,-1 3-1732 0 0,-2-1-1572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18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52 1968 0 0,'0'0'1985'0'0,"0"0"-914"0"0,0 0-535 0 0,0 0-37 0 0,0 0 267 0 0,0 0 383 0 0,0 0 242 0 0,0 0-8 0 0,0 0-182 0 0,-22 32-298 0 0,-70 103-301 0 0,5 26 240 0 0,-54 148-368 0 0,117-236-868 0 0,24-72 261 0 0,0-1-34 0 0,0 0 2 0 0,0 0 0 0 0,0-23-649 0 0,5 0 698 0 0,2 0 0 0 0,0 0 1 0 0,1 0-1 0 0,2 1 0 0 0,0 1 0 0 0,1-1 0 0 0,13-17 116 0 0,-5 7-20 0 0,205-316 631 0 0,-202 311-439 0 0,-16 25-87 0 0,1 0-1 0 0,1 0 1 0 0,-1 1 0 0 0,2 0 0 0 0,-1 1-1 0 0,2-1 1 0 0,-1 2 0 0 0,7-5-85 0 0,-15 14 15 0 0,0 0 0 0 0,0 0 0 0 0,0 1 0 0 0,0-1 0 0 0,0 0 0 0 0,0 1 0 0 0,0-1 1 0 0,0 1-1 0 0,-1 0 0 0 0,1-1 0 0 0,0 1 0 0 0,0 0 0 0 0,0-1 0 0 0,-1 1 1 0 0,1 0-1 0 0,0 0 0 0 0,-1-1 0 0 0,1 1 0 0 0,-1 0 0 0 0,1 0 0 0 0,-1 0 0 0 0,1 0 1 0 0,-1 0-1 0 0,0 0 0 0 0,1 0 0 0 0,-1 0 0 0 0,0 0 0 0 0,0 0 0 0 0,0 0 1 0 0,0 0-1 0 0,0 0 0 0 0,0 0 0 0 0,0 0 0 0 0,0 0 0 0 0,0 0 0 0 0,0 0 0 0 0,-1 0 1 0 0,1 0-1 0 0,0 0 0 0 0,-1 0 0 0 0,1 0 0 0 0,0 0 0 0 0,-1 0 0 0 0,1 0 0 0 0,-1 0-15 0 0,0 5 97 0 0,-8 427 845 0 0,8-426-923 0 0,0 0 1 0 0,1 0 0 0 0,0 0-1 0 0,0 0 1 0 0,1 0 0 0 0,0 0-1 0 0,0 0 1 0 0,0 0 0 0 0,1 0 0 0 0,0 0-1 0 0,0 0 1 0 0,1-1 0 0 0,0 1-1 0 0,0-1 1 0 0,1 1 0 0 0,-1-1-1 0 0,2-1 1 0 0,-1 1 0 0 0,0 0 0 0 0,1-1-1 0 0,0 0 1 0 0,0 0 0 0 0,1 0-1 0 0,-1-1 1 0 0,1 0 0 0 0,0 0-1 0 0,0 0 1 0 0,0-1 0 0 0,1 0 0 0 0,-1 0-1 0 0,1-1 1 0 0,0 1 0 0 0,0-1-1 0 0,0-1 1 0 0,4 1-20 0 0,-4-3 204 0 0,0 0 1 0 0,0 0-1 0 0,0-1 0 0 0,0 0 0 0 0,0 0 0 0 0,0 0 1 0 0,0-1-1 0 0,-1 0 0 0 0,0-1 0 0 0,1 1 1 0 0,-1-1-1 0 0,0-1 0 0 0,-1 1 0 0 0,1-1 1 0 0,-1 0-1 0 0,0 0 0 0 0,0 0 0 0 0,-1-1 0 0 0,1 0 1 0 0,0-1-205 0 0,73-130 2283 0 0,-78 137-2278 0 0,22-56 208 0 0,-2-1 0 0 0,-2-1 0 0 0,-3 0 0 0 0,-3-1 0 0 0,2-36-213 0 0,-11 52-452 0 0,0-2-3583 0 0,0 41-173 0 0,0 4-4436 0 0,-1 0 2575 0 0</inkml:trace>
  <inkml:trace contextRef="#ctx0" brushRef="#br0" timeOffset="292.394">1256 107 11554 0 0,'0'0'1107'0'0,"0"0"-464"0"0,0 0-195 0 0,0 0 87 0 0,0 0 144 0 0,0 0 40 0 0,-23 35-142 0 0,-71 110-179 0 0,53-50-113 0 0,39-79-262 0 0,-1-6-33 0 0,1 0 1 0 0,0 1 0 0 0,0-1-1 0 0,1 1 1 0 0,1 0 0 0 0,-1-1-1 0 0,2 1 1 0 0,-1 0 0 0 0,2-1-1 0 0,-1 1 1 0 0,1-1 0 0 0,1 0-1 0 0,0 1 1 0 0,1-1 0 0 0,0 0-1 0 0,0-1 1 0 0,1 1 0 0 0,0-1-1 0 0,0 0 1 0 0,1 0 0 0 0,1 0-1 0 0,0-1 1 0 0,0 0 0 0 0,5 5 9 0 0,-5-8 51 0 0,0-1 1 0 0,0 1 0 0 0,0-1 0 0 0,1 0 0 0 0,-1-1 0 0 0,1 0 0 0 0,0 0 0 0 0,0-1 0 0 0,0 0 0 0 0,0 0-1 0 0,0 0 1 0 0,1-1 0 0 0,-1-1 0 0 0,7 0-52 0 0,-10 0 193 0 0,1 0 1 0 0,0-1-1 0 0,-1 0 0 0 0,1 0 0 0 0,-1-1 0 0 0,1 0 1 0 0,-1 0-1 0 0,0 0 0 0 0,0 0 0 0 0,0-1 0 0 0,0 0 1 0 0,0 0-1 0 0,0 0 0 0 0,-1-1 0 0 0,1 1 0 0 0,-1-1 0 0 0,0 0 1 0 0,0 0-1 0 0,-1-1 0 0 0,1 1 0 0 0,2-5-193 0 0,0-3 125 0 0,1-1 0 0 0,-2 1-1 0 0,0-1 1 0 0,0 0 0 0 0,-1 0 0 0 0,-1 0-1 0 0,0 0 1 0 0,-1-1 0 0 0,-1 1-1 0 0,0-1 1 0 0,0 1 0 0 0,-1-1 0 0 0,-1 0-1 0 0,0 1 1 0 0,-2-3-125 0 0,-1-9-434 0 0,-2 1 0 0 0,0 0 0 0 0,-2 0 0 0 0,-1 1 0 0 0,0 0 0 0 0,-2 0 0 0 0,-11-17 434 0 0,-12-7-2889 0 0,7 23-6259 0 0,20 20 825 0 0</inkml:trace>
  <inkml:trace contextRef="#ctx0" brushRef="#br0" timeOffset="745.089">1729 233 11530 0 0,'0'0'3296'0'0,"0"0"-2256"0"0,0 0-795 0 0,0 0 160 0 0,0 0 296 0 0,0 0 165 0 0,0 0-60 0 0,0 0-252 0 0,0 0-235 0 0,0 0-137 0 0,0 0-104 0 0,0 33-44 0 0,0 105 5 0 0,13-82-2 0 0,-7-51-25 0 0,-2-1 55 0 0,1-1-1 0 0,0 1 1 0 0,0-1-1 0 0,1 0 1 0 0,-1 0-1 0 0,1 0 1 0 0,-1-1 0 0 0,1 0-1 0 0,0 0 1 0 0,0 0-1 0 0,-1-1 1 0 0,1 1-1 0 0,1-2 1 0 0,-1 1-1 0 0,0-1 1 0 0,0 0-1 0 0,0 0 1 0 0,0 0-1 0 0,0-1 1 0 0,0 0-1 0 0,0 0 1 0 0,0-1-1 0 0,0 1 1 0 0,0-2-1 0 0,-1 1 1 0 0,1 0-1 0 0,-1-1 1 0 0,1 0-1 0 0,-1 0 1 0 0,0-1 0 0 0,0 1-1 0 0,0-1 1 0 0,-1 0-1 0 0,1-1-66 0 0,133-120 1078 0 0,-99 88-1073 0 0,-33 76-850 0 0,-7-33 840 0 0,0 0 0 0 0,1 0 0 0 0,0 0 0 0 0,0 0 0 0 0,1 0 0 0 0,-1 0 0 0 0,2 0 0 0 0,-1 0 0 0 0,0 0 0 0 0,1-1 1 0 0,0 1-1 0 0,0 0 0 0 0,1-1 0 0 0,0 0 0 0 0,0 1 0 0 0,0-1 0 0 0,0 0 0 0 0,1-1 0 0 0,0 1 0 0 0,0-1 1 0 0,0 1-1 0 0,1-1 0 0 0,-1 0 0 0 0,1-1 0 0 0,0 1 0 0 0,0-1 0 0 0,0 0 0 0 0,0 0 0 0 0,1-1 0 0 0,-1 1 1 0 0,1-1-1 0 0,0 0 0 0 0,0-1 0 0 0,-1 0 0 0 0,1 1 0 0 0,0-2 0 0 0,2 1 5 0 0,-1-1 148 0 0,1 0-1 0 0,0 0 1 0 0,-1-1-1 0 0,1 0 1 0 0,-1-1 0 0 0,0 0-1 0 0,1 0 1 0 0,-1 0-1 0 0,0-1 1 0 0,0 0 0 0 0,0 0-1 0 0,-1-1 1 0 0,1 0-1 0 0,-1 0 1 0 0,0 0 0 0 0,0-1-1 0 0,0 0 1 0 0,0 0-1 0 0,-1-1 1 0 0,0 1-1 0 0,2-4-147 0 0,4-4 86 0 0,-1-1 0 0 0,-1 0 1 0 0,0-1-1 0 0,-1 0 0 0 0,0 0 0 0 0,-1-1 0 0 0,-1 0 0 0 0,0 0 0 0 0,-1-1 0 0 0,-1 1 0 0 0,-1-1 0 0 0,0 0 0 0 0,-1 0 0 0 0,-1-5-86 0 0,-1-26-1812 0 0,0 17-6165 0 0,0 22-4031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0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49 5129 0 0,'0'0'1639'0'0,"0"0"-276"0"0,0 0-76 0 0,0 0 225 0 0,0 0 233 0 0,0 0-40 0 0,0 0-291 0 0,0 0-386 0 0,0 0-390 0 0,0 0-278 0 0,0 0-117 0 0,-1 7-37 0 0,-79 216 1248 0 0,65-178-1390 0 0,3-16-29 0 0,2 1-1 0 0,1 0 1 0 0,1 0 0 0 0,1 1-1 0 0,2 0 1 0 0,2 0 0 0 0,0 2-35 0 0,3-31 32 0 0,1 1 1 0 0,-1 0-1 0 0,1 0 1 0 0,-1-1-1 0 0,1 1 0 0 0,0 0 1 0 0,0-1-1 0 0,0 1 1 0 0,0-1-1 0 0,0 1 1 0 0,1-1-1 0 0,-1 0 1 0 0,1 1-1 0 0,-1-1 1 0 0,1 0-1 0 0,0 0 1 0 0,0 0-1 0 0,0 0 1 0 0,0 0-1 0 0,0-1 1 0 0,0 1-1 0 0,1-1 1 0 0,-1 1-1 0 0,1-1 1 0 0,-1 0-1 0 0,1 0 0 0 0,-1 0 1 0 0,1 0-1 0 0,0 0 1 0 0,-1-1-1 0 0,2 1-32 0 0,88 8 1200 0 0,-88-9-1150 0 0,5 0-69 0 0,0 0 1 0 0,0 0-1 0 0,0-1 0 0 0,0 0 1 0 0,0 0-1 0 0,0-1 0 0 0,0-1 1 0 0,0 1-1 0 0,-1-1 0 0 0,0-1 1 0 0,1 1-1 0 0,-1-1 0 0 0,1-2 19 0 0,1-13-4536 0 0,-10 4-3644 0 0,0 8 2287 0 0,0 0 2459 0 0</inkml:trace>
  <inkml:trace contextRef="#ctx0" brushRef="#br0" timeOffset="505.52">0 138 6825 0 0,'0'0'1367'0'0,"0"0"-341"0"0,0 0 61 0 0,0 0 420 0 0,0 0 324 0 0,0 0 21 0 0,0 0-345 0 0,0 0-436 0 0,0 0-283 0 0,0 0-186 0 0,0 0-121 0 0,0 0-42 0 0,0 0-35 0 0,26-15-41 0 0,77-45-10 0 0,-11 10 893 0 0,-87 47-1229 0 0,1 1 0 0 0,0 0 0 0 0,0 1 1 0 0,0 0-1 0 0,0-1 0 0 0,0 2 0 0 0,1-1 0 0 0,-1 1 0 0 0,0 0 1 0 0,0 0-1 0 0,0 1 0 0 0,0 0 0 0 0,0 0 0 0 0,1 0 0 0 0,-2 1 1 0 0,1 0-1 0 0,0 0 0 0 0,0 0 0 0 0,-1 1 0 0 0,1 0 1 0 0,-1 0-1 0 0,0 0 0 0 0,0 1 0 0 0,0 0 0 0 0,0 0 0 0 0,1 1-17 0 0,56 28 129 0 0,-41-26 53 0 0,0 0 1 0 0,1-2-1 0 0,0 0 1 0 0,1-2-1 0 0,-1-1 1 0 0,0 0 0 0 0,1-2-1 0 0,-1 0 1 0 0,5-2-183 0 0,38-17 497 0 0,-42 9-2698 0 0,0 3-4228 0 0,-16 7-251 0 0,-2 0-3474 0 0</inkml:trace>
  <inkml:trace contextRef="#ctx0" brushRef="#br0" timeOffset="1058.546">1203 116 864 0 0,'0'0'1737'0'0,"0"0"-170"0"0,0 0 96 0 0,0 0 272 0 0,0 0 180 0 0,0 0-111 0 0,0 0-399 0 0,0 0-420 0 0,0 0-282 0 0,0 0-116 0 0,0 0 0 0 0,0 0 50 0 0,0 0-2 0 0,6 0-92 0 0,372 3 4046 0 0,-324-20-6874 0 0,-46 13-216 0 0,-5 3 826 0 0,1-2-8295 0 0,-3 3 1045 0 0</inkml:trace>
  <inkml:trace contextRef="#ctx0" brushRef="#br0" timeOffset="3751.18">1094 591 2312 0 0,'0'0'1652'0'0,"0"0"-117"0"0,0 0 161 0 0,0 0 319 0 0,0 0 120 0 0,0 0-208 0 0,0 0-356 0 0,0 0-293 0 0,0 0-209 0 0,0 0-139 0 0,0 0-129 0 0,31-4-139 0 0,97-11-93 0 0,-28 1 834 0 0,12-5-44 0 0,-80 12-1239 0 0,-25 3 447 0 0,-5 1-3803 0 0,-2 2-7308 0 0,0 1 723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5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523 490 0 0 0,'0'0'988'0'0,"0"0"601"0"0,0 0 487 0 0,0 0 367 0 0,0 0 128 0 0,0 0-175 0 0,0 0-415 0 0,0 0-463 0 0,0 0-422 0 0,0 0-304 0 0,0 0-214 0 0,0 0-182 0 0,-11-6-128 0 0,-33-14-92 0 0,43 20-168 0 0,0 0 0 0 0,0 0-1 0 0,1 0 1 0 0,-1 0 0 0 0,0 1 0 0 0,0-1-1 0 0,0 0 1 0 0,1 1 0 0 0,-1-1 0 0 0,0 0-1 0 0,1 1 1 0 0,-1-1 0 0 0,0 1 0 0 0,1-1-1 0 0,-1 1 1 0 0,1 0 0 0 0,-1-1 0 0 0,1 1-1 0 0,-1 0 1 0 0,1-1 0 0 0,-1 1 0 0 0,1 0 0 0 0,0-1-1 0 0,-1 1 1 0 0,1 0 0 0 0,0 0 0 0 0,0-1-1 0 0,-1 1 1 0 0,1 0 0 0 0,0 0 0 0 0,0 0-1 0 0,0-1 1 0 0,0 1 0 0 0,0 0 0 0 0,0 0-1 0 0,0 0 1 0 0,0-1 0 0 0,1 1 0 0 0,-1 0-1 0 0,0 0 1 0 0,0-1 0 0 0,1 1 0 0 0,-1 0-1 0 0,0 0-7 0 0,1 2 42 0 0,4 265 1461 0 0,-4-224-1489 0 0,-2-1 1 0 0,-1 0-1 0 0,-3 0 0 0 0,-1 0 1 0 0,-3 0-1 0 0,-10 33-14 0 0,13-61-834 0 0,0-1 0 0 0,-1 1 0 0 0,0-1 0 0 0,-1-1 0 0 0,-1 0 0 0 0,0 0 0 0 0,-11 12 834 0 0,5-12-4079 0 0,-2-8-3998 0 0,15-5 5231 0 0</inkml:trace>
  <inkml:trace contextRef="#ctx0" brushRef="#br0" timeOffset="302.899">0 494 592 0 0,'0'0'1248'0'0,"0"0"-327"0"0,0 0-59 0 0,0 0 307 0 0,0 0 492 0 0,0 0 320 0 0,0 0-59 0 0,0 0-309 0 0,0 0-398 0 0,0 0-304 0 0,0 0-172 0 0,0 0-55 0 0,0 0 35 0 0,29-4 18 0 0,92-11 6 0 0,443-44 2288 0 0,-449 52-5391 0 0,-114 8 1911 0 0,0 1 0 0 0,0-1 0 0 0,0 1 0 0 0,0-1 0 0 0,0 1 1 0 0,-1 0-1 0 0,1-1 0 0 0,0 1 0 0 0,-1 0 0 0 0,0-1 0 0 0,1 1 0 0 0,-1 0 0 0 0,0-1 0 0 0,0 1 0 0 0,0 0 1 0 0,0 0-1 0 0,0-1 0 0 0,0 1 0 0 0,-1 0 0 0 0,1 0 0 0 0,-1-1 0 0 0,1 1 0 0 0,-1 0 0 0 0,1-1 1 0 0,-1 1-1 0 0,0-1 0 0 0,0 1 0 0 0,0-1 0 0 0,0 1 0 0 0,-1 0 449 0 0,-5 6-4921 0 0</inkml:trace>
  <inkml:trace contextRef="#ctx0" brushRef="#br0" timeOffset="550.935">21 1322 1128 0 0,'0'0'970'0'0,"0"0"249"0"0,0 0 469 0 0,0 0 515 0 0,0 0 322 0 0,0 0-93 0 0,0 0-382 0 0,0 0-466 0 0,0 0-365 0 0,0 0-261 0 0,0 0-207 0 0,35 1-142 0 0,111-1-122 0 0,-52-16 144 0 0,6-11-228 0 0,-12 4-1982 0 0,-29 11-3064 0 0,-38 8-557 0 0,-8 0-4235 0 0</inkml:trace>
  <inkml:trace contextRef="#ctx0" brushRef="#br0" timeOffset="796.612">1028 1086 1440 0 0,'0'0'2066'0'0,"0"0"-583"0"0,0 0-195 0 0,0 0 3 0 0,0 0 112 0 0,0 0-33 0 0,0 0-193 0 0,-32 16-223 0 0,-96 48-242 0 0,80-29 11 0 0,45-28-600 0 0,0-3-97 0 0,1-1 1 0 0,0 0-1 0 0,1 0 1 0 0,-1 1-1 0 0,1-1 1 0 0,0 1-1 0 0,-1 0 1 0 0,1-1 0 0 0,1 1-1 0 0,-1 0 1 0 0,1 0-1 0 0,-1-1 1 0 0,1 1-1 0 0,0 0 1 0 0,0 0-1 0 0,1-1 1 0 0,-1 1 0 0 0,1 0-1 0 0,0 0 1 0 0,0-1-1 0 0,0 1 1 0 0,0-1-1 0 0,1 1 1 0 0,-1-1-1 0 0,1 1 1 0 0,0-1-1 0 0,0 0 1 0 0,0 0 0 0 0,1 0-1 0 0,-1 0 1 0 0,1 0-1 0 0,0 0 1 0 0,-1-1-1 0 0,1 1 1 0 0,0-1-1 0 0,0 0 1 0 0,1 0-1 0 0,-1 0 1 0 0,0 0 0 0 0,1-1-1 0 0,-1 1 1 0 0,1-1-1 0 0,2 0-26 0 0,138 11-1780 0 0,-95-19-1871 0 0,-19-5-2530 0 0,-21 5 2622 0 0</inkml:trace>
  <inkml:trace contextRef="#ctx0" brushRef="#br0" timeOffset="1201.738">1175 1318 0 0 0,'0'0'1306'0'0,"0"0"217"0"0,0 0 53 0 0,0 0 216 0 0,0 0 265 0 0,0 0 58 0 0,0 0-232 0 0,0 0-419 0 0,0 0-372 0 0,0 0-262 0 0,0 0-174 0 0,0 0-93 0 0,0 0-63 0 0,18-16-52 0 0,89-78 228 0 0,11 18 139 0 0,-117 75-821 0 0,0 1 0 0 0,1 0 0 0 0,-1 0 0 0 0,0 0 0 0 0,1-1 0 0 0,-1 1 0 0 0,0 0-1 0 0,1 1 1 0 0,-1-1 0 0 0,0 0 0 0 0,1 0 0 0 0,-1 1 0 0 0,0-1 0 0 0,1 0 0 0 0,-1 1 0 0 0,0-1 0 0 0,0 1 0 0 0,0 0-1 0 0,1-1 1 0 0,-1 1 0 0 0,0 0 0 0 0,0 0 0 0 0,0 0 0 0 0,0 0 0 0 0,0 0 0 0 0,0 0 0 0 0,-1 0 0 0 0,1 0 0 0 0,0 0-1 0 0,0 0 1 0 0,-1 0 0 0 0,1 0 0 0 0,-1 1 0 0 0,1-1 0 0 0,-1 0 0 0 0,1 0 0 0 0,-1 1 0 0 0,0-1 0 0 0,0 0 0 0 0,1 1 0 0 0,-1-1-1 0 0,0 0 1 0 0,0 1 0 0 0,-1-1 0 0 0,1 0 0 0 0,0 1 0 0 0,0-1 0 0 0,-1 0 0 0 0,1 1 0 0 0,0-1 0 0 0,-1 0 0 0 0,1 0-1 0 0,-1 0 7 0 0,5 32 180 0 0,-3-31-169 0 0,-1-1 0 0 0,0 0 0 0 0,1 1 0 0 0,-1-1-1 0 0,0 0 1 0 0,1 0 0 0 0,0 0 0 0 0,-1 1 0 0 0,1-1 0 0 0,0 0-1 0 0,0 0 1 0 0,-1 0 0 0 0,1 0 0 0 0,0 0 0 0 0,0 0-1 0 0,0 0 1 0 0,0-1 0 0 0,0 1 0 0 0,0 0 0 0 0,0 0 0 0 0,1-1-1 0 0,-1 1 1 0 0,0-1 0 0 0,0 1 0 0 0,1-1 0 0 0,-1 1-1 0 0,0-1 1 0 0,0 0 0 0 0,1 0 0 0 0,-1 0 0 0 0,0 0-1 0 0,1 0 1 0 0,-1 0 0 0 0,0 0 0 0 0,1 0 0 0 0,-1 0 0 0 0,1 0-11 0 0,10-1 147 0 0,0-1 1 0 0,0 0 0 0 0,0-1 0 0 0,0 0 0 0 0,-1-1-1 0 0,1 0 1 0 0,-1-1 0 0 0,0 0 0 0 0,1-1-148 0 0,68-25 310 0 0,-78 31-315 0 0,-1 1 0 0 0,1-1 0 0 0,-1 0 0 0 0,1 1 0 0 0,-1-1 0 0 0,1 1 0 0 0,-1 0 0 0 0,1 0 0 0 0,-1-1 0 0 0,0 1 0 0 0,1 0 0 0 0,-1 0 0 0 0,0 0 0 0 0,0 0 0 0 0,1 1 0 0 0,-1-1 1 0 0,0 0-1 0 0,0 0 0 0 0,-1 1 0 0 0,1-1 0 0 0,0 0 0 0 0,0 1 0 0 0,-1-1 0 0 0,1 1 0 0 0,0-1 0 0 0,-1 1 0 0 0,0-1 0 0 0,1 1 0 0 0,-1 0 0 0 0,0-1 0 0 0,0 1 0 0 0,0-1 0 0 0,0 1 0 0 0,0 0 0 0 0,0 1 5 0 0,14 34-4075 0 0,-2-27-4157 0 0,-6-9-481 0 0</inkml:trace>
  <inkml:trace contextRef="#ctx0" brushRef="#br0" timeOffset="3397.702">2664 608 0 0 0,'0'0'769'0'0,"0"0"244"0"0,0 0 170 0 0,0 0 326 0 0,0 0 372 0 0,0 0 118 0 0,0 0-141 0 0,0 0-358 0 0,0 0-465 0 0,0 0-415 0 0,0 0-273 0 0,0 0-151 0 0,0 0-31 0 0,0 44 1965 0 0,-3-11-1923 0 0,-1 0 0 0 0,-2 0 0 0 0,-1-1 0 0 0,-2 1 1 0 0,-1-2-1 0 0,-1 1 0 0 0,-2-2 0 0 0,-1 1 0 0 0,-2-2 0 0 0,0 0 1 0 0,-2-1-1 0 0,-9 10-207 0 0,8-11-67 0 0,-1 0 0 0 0,-1-1 0 0 0,-1-1 0 0 0,-2-1 0 0 0,0-1 0 0 0,-1-1 0 0 0,-1-2 0 0 0,-1 0 0 0 0,-1-2 0 0 0,-17 8 67 0 0,40-23-9 0 0,-1 1-1 0 0,0-2 1 0 0,0 1 0 0 0,0-1-1 0 0,0 0 1 0 0,0 0-1 0 0,0 0 1 0 0,-1-1 0 0 0,1 0-1 0 0,-1 0 1 0 0,1-1 0 0 0,-1 0-1 0 0,1 0 1 0 0,-1 0-1 0 0,1-1 1 0 0,0 0 0 0 0,-1 0-1 0 0,1-1 1 0 0,0 1-1 0 0,0-1 1 0 0,-1-1 0 0 0,2 1-1 0 0,-1-1 1 0 0,0 0-1 0 0,-1-2 10 0 0,0-4 7 0 0,1-1-1 0 0,0 0 0 0 0,0-1 0 0 0,1 1 0 0 0,0-1 0 0 0,1 0 0 0 0,1-1 0 0 0,0 1 0 0 0,0-1 0 0 0,1 1 0 0 0,0-1 0 0 0,1 0 0 0 0,0 1 0 0 0,1-1 0 0 0,1 0 0 0 0,0 0 0 0 0,1-6-6 0 0,-2 12 0 0 0,1-5 39 0 0,0-1 0 0 0,1 1 0 0 0,0 0-1 0 0,1-1 1 0 0,0 1 0 0 0,0 0 0 0 0,2 1-1 0 0,-1-1 1 0 0,1 1 0 0 0,3-5-39 0 0,-3 7 38 0 0,-1 1-1 0 0,1 0 1 0 0,1-1-1 0 0,-1 2 1 0 0,1-1-1 0 0,0 1 1 0 0,1 0-1 0 0,0 0 1 0 0,0 0-1 0 0,0 1 1 0 0,0 0 0 0 0,1 1-1 0 0,0 0 1 0 0,0 0-1 0 0,0 0 1 0 0,0 1-1 0 0,1 0 1 0 0,-1 1-1 0 0,1 0 1 0 0,0 0-1 0 0,0 1-37 0 0,10 3 100 0 0,1 0-1 0 0,-1 2 0 0 0,0 0 0 0 0,-1 1 0 0 0,1 1 0 0 0,-1 0 0 0 0,0 2 0 0 0,0 0 0 0 0,-1 1 0 0 0,0 0 0 0 0,-1 2 1 0 0,0 0-1 0 0,3 4-99 0 0,32 17 260 0 0,250 152 1333 0 0,-269-169-1525 0 0,-32-15-142 0 0,0 0-37 0 0,0 0-66 0 0,0 0-133 0 0,-18-43-10885 0 0,14 39 8530 0 0,-1-4-5078 0 0</inkml:trace>
  <inkml:trace contextRef="#ctx0" brushRef="#br0" timeOffset="3967.388">2165 405 0 0 0,'0'0'492'0'0,"0"0"764"0"0,0 0 407 0 0,0 0 291 0 0,0 0 227 0 0,0 0-1 0 0,0 0-213 0 0,0 0-264 0 0,0 0-365 0 0,0 0-285 0 0,0 0-199 0 0,0 0-149 0 0,-3 1-75 0 0,99-7 3516 0 0,5 1-3312 0 0,228 11 479 0 0,-246 5-1082 0 0,-87-20 2887 0 0,-25-29-2599 0 0,1 1-441 0 0,-20-28-56 0 0,-66-113-1607 0 0,98 149 440 0 0,-1 0-3129 0 0,10 10-6279 0 0,5 11-127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45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0 0 0,'0'0'1436'0'0,"0"0"-206"0"0,0 0 12 0 0,0 0 304 0 0,0 0 347 0 0,0 0 65 0 0,0 0-217 0 0,0 0-344 0 0,0 0-346 0 0,0 0-198 0 0,0 0-98 0 0,2 14 3011 0 0,62 4 615 0 0,238-11-1824 0 0,13-54-1697 0 0,-300 42-524 0 0,-24 3 463 0 0,1 3-733 0 0,0-1 1 0 0,0 0 0 0 0,0 0 0 0 0,0-1 0 0 0,1 0 0 0 0,-1 0-1 0 0,0-1 1 0 0,0 0 0 0 0,1 0 0 0 0,0-1 0 0 0,-1 0-1 0 0,1 0 1 0 0,0 0 0 0 0,0-1 0 0 0,1-1 0 0 0,-1 1-1 0 0,1-1 1 0 0,0 0 0 0 0,0 0 0 0 0,-5-6-67 0 0,-83-111 465 0 0,37 34-3717 0 0,46 73 420 0 0,4 5-2998 0 0,2 2-6473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59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1 218 568 0 0,'0'0'1500'0'0,"0"0"-287"0"0,0 0-100 0 0,0 0 165 0 0,0 0 232 0 0,0 0 62 0 0,0 0-162 0 0,0 0-256 0 0,0 0-211 0 0,0 0-127 0 0,0 0-37 0 0,11-2 19 0 0,90-1 1629 0 0,238 7 2953 0 0,-75-40-4123 0 0,-227 26-1115 0 0,-3 1-245 0 0,-36 14-3258 0 0,-70 38-5152 0 0,21-21-2598 0 0,41-18 10339 0 0</inkml:trace>
  <inkml:trace contextRef="#ctx0" brushRef="#br0" timeOffset="287.338">216 431 0 0 0,'0'0'1316'0'0,"0"0"923"0"0,0 0 274 0 0,0 0-29 0 0,0 0-250 0 0,0 0-333 0 0,0 0-348 0 0,0 0-315 0 0,0 0-306 0 0,0 0-244 0 0,0 0-154 0 0,0 0-71 0 0,-5 6 6 0 0,-1-1-343 0 0,6-5-100 0 0,1 0 0 0 0,0 0 0 0 0,-1 0 0 0 0,1 0 0 0 0,-1 0 0 0 0,1 1 0 0 0,-1-1 0 0 0,1 0 0 0 0,-1 0 0 0 0,1 0 0 0 0,-1 1 0 0 0,1-1 0 0 0,-1 0 0 0 0,1 1 0 0 0,-1-1 0 0 0,1 0 0 0 0,-1 1 0 0 0,1-1 0 0 0,-1 1 0 0 0,0-1 0 0 0,1 1 0 0 0,-1-1 0 0 0,0 1 0 0 0,1-1 0 0 0,-1 1 0 0 0,0-1 0 0 0,0 1 0 0 0,0-1 0 0 0,1 1 0 0 0,-1-1 0 0 0,0 1 0 0 0,0 0 0 0 0,0-1 0 0 0,0 1 0 0 0,0-1-1 0 0,0 1 1 0 0,0-1 0 0 0,0 1 0 0 0,0 0 0 0 0,0-1 0 0 0,-1 1 0 0 0,1-1 0 0 0,0 1 0 0 0,0-1 0 0 0,0 1 0 0 0,-1-1 0 0 0,1 1 0 0 0,0-1 0 0 0,0 1 0 0 0,-1-1 0 0 0,1 1 0 0 0,-1-1 0 0 0,1 1 0 0 0,0-1 0 0 0,-1 0 0 0 0,1 1 0 0 0,-1-1 0 0 0,1 0 0 0 0,-1 1 0 0 0,1-1 0 0 0,-1 0-26 0 0,222-6 3359 0 0,159-34-2616 0 0,-346 39-4422 0 0,-33 1 2036 0 0,-1-7-11744 0 0,0 7 7719 0 0</inkml:trace>
  <inkml:trace contextRef="#ctx0" brushRef="#br0" timeOffset="731.343">485 4 2761 0 0,'0'0'2113'0'0,"0"0"-54"0"0,0 0-105 0 0,0 0 43 0 0,0 0 48 0 0,0 0-180 0 0,0 0-362 0 0,0 0-410 0 0,0 0-422 0 0,0 0-285 0 0,0 0-157 0 0,0 0-109 0 0,-4-2 12 0 0,0 1-135 0 0,4 1 28 0 0,1 0-1 0 0,-1 1 0 0 0,0-1 0 0 0,0 1 0 0 0,0-1 0 0 0,0 0 1 0 0,0 1-1 0 0,0-1 0 0 0,0 0 0 0 0,0 1 0 0 0,0-1 0 0 0,0 0 1 0 0,0 1-1 0 0,-1-1 0 0 0,1 1 0 0 0,0-1 0 0 0,0 0 0 0 0,0 1 1 0 0,0-1-1 0 0,0 0 0 0 0,-1 0 0 0 0,1 1 0 0 0,0-1 0 0 0,0 0 1 0 0,-1 1-1 0 0,1-1 0 0 0,0 0 0 0 0,0 0 0 0 0,-1 1 1 0 0,1-1-1 0 0,0 0 0 0 0,-1 0 0 0 0,1 0 0 0 0,0 0 0 0 0,-1 1 1 0 0,1-1-1 0 0,0 0 0 0 0,-1 0 0 0 0,1 0 0 0 0,0 0-24 0 0,8 9 239 0 0,0-1-1 0 0,1 0 0 0 0,0 0 0 0 0,1-1 1 0 0,0 0-1 0 0,0-1 0 0 0,0 0 1 0 0,1-1-1 0 0,8 4-238 0 0,42 24 525 0 0,154 100 82 0 0,-210-130-604 0 0,-1 0 1 0 0,0 0-1 0 0,0 1 1 0 0,0-1-1 0 0,0 1 1 0 0,-1 0-1 0 0,1 1 0 0 0,-1-1 1 0 0,0 0-1 0 0,0 1 1 0 0,-1 0-1 0 0,1-1 1 0 0,-1 1-1 0 0,0 0 0 0 0,0 0 1 0 0,-1 0-1 0 0,0 1 1 0 0,0-1-1 0 0,0 0 1 0 0,0 0-1 0 0,-1 2-3 0 0,-2 3 14 0 0,-1 0-1 0 0,0-1 1 0 0,-1 0 0 0 0,0 0 0 0 0,-1 0-1 0 0,0 0 1 0 0,0 0 0 0 0,-1-1 0 0 0,0 0-1 0 0,0-1 1 0 0,-1 1 0 0 0,0-1 0 0 0,0 0-1 0 0,-1-1 1 0 0,0 1 0 0 0,0-2 0 0 0,-1 1-1 0 0,1-1 1 0 0,-3 1-14 0 0,-11 10 42 0 0,-55 40 138 0 0,17-13-23 0 0,2 1 0 0 0,3 3 1 0 0,-23 27-158 0 0,51-29-1154 0 0,26-34-2790 0 0,1 3-3612 0 0,0-10-3986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2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376 153 200 0 0,'0'0'1426'0'0,"0"0"-447"0"0,0 0-81 0 0,0 0 263 0 0,0 0 422 0 0,0 0 326 0 0,0 0 17 0 0,0 0-295 0 0,0 0-409 0 0,0 0-343 0 0,0 0-191 0 0,2-3-77 0 0,9-6 18 0 0,-8 6 39 0 0,-3 3-24 0 0,0 0-12 0 0,-1 26 2944 0 0,-53 132-2321 0 0,-71 107-644 0 0,121-258-609 0 0,-1 2-1 0 0,1-1 1 0 0,0 0 0 0 0,1 1 0 0 0,0-1 0 0 0,0 1 0 0 0,1 0 0 0 0,0 0 0 0 0,0 0 0 0 0,1 0 0 0 0,0 0-1 0 0,1 1 1 0 0,0-1 0 0 0,2 9-2 0 0,2-13 32 0 0,0 0 0 0 0,1-1 0 0 0,0 1 0 0 0,0-1 0 0 0,0 0 0 0 0,0 0 0 0 0,1 0 0 0 0,0-1 0 0 0,0 0 0 0 0,0 0 0 0 0,0 0 0 0 0,0-1 0 0 0,0 0 0 0 0,1 0 0 0 0,-1 0-1 0 0,1-1 1 0 0,-1 0 0 0 0,1-1 0 0 0,0 1 0 0 0,-1-1 0 0 0,1 0 0 0 0,0-1 0 0 0,4-1-32 0 0,182 2 1051 0 0,-193 0-1119 0 0,0 0-80 0 0,0 0-109 0 0,0 0-153 0 0,0 0-161 0 0,-10-22-7148 0 0,2 8-1983 0 0,6 6 3637 0 0</inkml:trace>
  <inkml:trace contextRef="#ctx0" brushRef="#br0" timeOffset="627.248">0 182 0 0 0,'0'0'624'0'0,"0"0"67"0"0,0 0 64 0 0,0 0 224 0 0,0 0 389 0 0,0 0 350 0 0,0 0 133 0 0,0 0-79 0 0,0 0-198 0 0,0 0-209 0 0,0 0-108 0 0,0 0-25 0 0,3-5 6890 0 0,12-20-6943 0 0,0 10-1101 0 0,0 1 1 0 0,1 0 0 0 0,1 1 0 0 0,0 1 0 0 0,1 0 0 0 0,1 1 0 0 0,0 1 0 0 0,0 1 0 0 0,0 1 0 0 0,1 1 0 0 0,11-3-79 0 0,-21 6-4 0 0,1 1 0 0 0,-1 0 0 0 0,1 1 0 0 0,0 0 0 0 0,0 1 1 0 0,-1 0-1 0 0,1 0 0 0 0,0 1 0 0 0,0 1 0 0 0,6 1 4 0 0,-8 0-4 0 0,-1 2 0 0 0,0-1 0 0 0,0 1-1 0 0,0 0 1 0 0,-1 1 0 0 0,0 0 0 0 0,1 0 0 0 0,-2 0 0 0 0,1 1 0 0 0,-1 0-1 0 0,5 5 5 0 0,50 38 87 0 0,-48-41 38 0 0,0-1-1 0 0,0-1 1 0 0,1 0-1 0 0,0-1 1 0 0,0 0-1 0 0,0-1 1 0 0,0 0 0 0 0,1-2-1 0 0,0 0 1 0 0,-1 0-1 0 0,2-1-124 0 0,45-1 552 0 0,-35 0-4046 0 0,-21 18-7482 0 0,-5-15 6737 0 0,0 2-4331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90 472 7810 0 0,'0'0'1729'0'0,"0"0"-556"0"0,0 0-292 0 0,0 0 182 0 0,0 0 385 0 0,0 0 203 0 0,0 0-114 0 0,0 0-318 0 0,0 0-369 0 0,0 0-229 0 0,-6 38-136 0 0,-21 122-69 0 0,2-28 241 0 0,-7 105-154 0 0,44-80-572 0 0,17-65-2441 0 0,-19-87-1019 0 0,5-13-8058 0 0,-13 1 7239 0 0</inkml:trace>
  <inkml:trace contextRef="#ctx0" brushRef="#br0" timeOffset="265.969">50 479 3769 0 0,'0'0'2422'0'0,"0"0"-1221"0"0,0 0-463 0 0,0 0 243 0 0,0 0 420 0 0,0 0 279 0 0,0 0-52 0 0,0 0-314 0 0,0 0-318 0 0,0 0-250 0 0,0 0-182 0 0,31-1-90 0 0,101-2-60 0 0,129-23 928 0 0,-184 23-2207 0 0,-45 3-4808 0 0,-32 1 1072 0 0,0 1 1756 0 0,0-1 2215 0 0,0 2-4426 0 0</inkml:trace>
  <inkml:trace contextRef="#ctx0" brushRef="#br0" timeOffset="512.06">96 869 3553 0 0,'0'0'1559'0'0,"0"0"-264"0"0,0 0-32 0 0,0 0 214 0 0,0 0 212 0 0,0 0 12 0 0,0 0-187 0 0,0 0-319 0 0,0 0-344 0 0,0 0-270 0 0,0 0-211 0 0,35 10-134 0 0,114 29-96 0 0,-62-31-83 0 0,-72-10-85 0 0,110-22-2069 0 0,-45 1-7134 0 0,-63 15 3106 0 0</inkml:trace>
  <inkml:trace contextRef="#ctx0" brushRef="#br0" timeOffset="748.034">972 479 9922 0 0,'0'0'2325'0'0,"0"0"-993"0"0,0 0-524 0 0,0 0 51 0 0,0 0 204 0 0,0 0 177 0 0,0 0-109 0 0,0 0-306 0 0,0 0-264 0 0,-11 36-201 0 0,-33 113-116 0 0,16 13 261 0 0,1 79-447 0 0,27-79-5577 0 0,1-149 3343 0 0,1-7-903 0 0,-2 1-4269 0 0,0-6 4237 0 0</inkml:trace>
  <inkml:trace contextRef="#ctx0" brushRef="#br0" timeOffset="1032.236">1338 619 2641 0 0,'0'0'4255'0'0,"0"0"-2759"0"0,0 0-901 0 0,0 0 116 0 0,0 0 267 0 0,0 0 219 0 0,-36 24 33 0 0,-114 76-186 0 0,-21 23 1139 0 0,123-71-775 0 0,47-51-1382 0 0,0 1 0 0 0,1-1 0 0 0,-1 0 0 0 0,0 1 0 0 0,1-1 1 0 0,-1 0-1 0 0,1 1 0 0 0,-1-1 0 0 0,1 1 0 0 0,0-1 0 0 0,0 1 1 0 0,-1-1-1 0 0,1 1 0 0 0,0-1 0 0 0,1 1 0 0 0,-1-1 0 0 0,0 1 1 0 0,0-1-1 0 0,1 1 0 0 0,-1-1 0 0 0,0 1 0 0 0,1-1 0 0 0,0 0 1 0 0,-1 1-1 0 0,1-1 0 0 0,0 0 0 0 0,-1 1 0 0 0,1-1 0 0 0,0 0 1 0 0,0 0-1 0 0,0 0 0 0 0,0 0 0 0 0,1 0 0 0 0,-1 0 0 0 0,0 0 1 0 0,0 0-1 0 0,0 0 0 0 0,1 0 0 0 0,-1-1 0 0 0,0 1 0 0 0,1 0 1 0 0,-1-1-1 0 0,1 1-26 0 0,151 38 1364 0 0,-53-19-1064 0 0,-96-19-293 0 0,10 2 26 0 0,0 1 0 0 0,-1 0-1 0 0,1 1 1 0 0,-1 1 0 0 0,1 0 0 0 0,-2 1 0 0 0,1 0 0 0 0,-1 1 0 0 0,5 4-33 0 0,24 35 50 0 0,-34-41-3181 0 0,-11-30-5170 0 0,1 13 3561 0 0,3 4 32 0 0</inkml:trace>
  <inkml:trace contextRef="#ctx0" brushRef="#br0" timeOffset="1436.09">810 203 5777 0 0,'0'0'2223'0'0,"0"0"-938"0"0,0 0-309 0 0,0 0 300 0 0,0 0 392 0 0,0 0 202 0 0,0 0-203 0 0,0 0-442 0 0,0 0-365 0 0,0 0-204 0 0,0 0-65 0 0,0 0 21 0 0,0 0 41 0 0,20-13-3 0 0,130-81 857 0 0,44-1 102 0 0,-191 96-1605 0 0,1 0 0 0 0,-1 0 0 0 0,0 0 0 0 0,0 1 0 0 0,0-1 1 0 0,0 1-1 0 0,-1 0 0 0 0,1-1 0 0 0,0 1 0 0 0,-1 1 0 0 0,1-1 0 0 0,-1 0 0 0 0,0 1 0 0 0,0-1 0 0 0,0 1 0 0 0,0-1 0 0 0,0 1 0 0 0,0 0 0 0 0,-1 0 0 0 0,1 0 0 0 0,-1 0 0 0 0,0 0 0 0 0,0 0 0 0 0,0 0 0 0 0,0 1 0 0 0,-1-1 0 0 0,1 0 0 0 0,-1 0 0 0 0,0 1 0 0 0,0-1 0 0 0,0 0 0 0 0,-1 1-4 0 0,4 9 42 0 0,52 179-51 0 0,-31-148-1615 0 0,-14-31-2486 0 0,1-1-4939 0 0,-9-8-1435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5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88 5337 0 0,'0'0'1934'0'0,"0"0"-195"0"0,0 0-112 0 0,0 0 123 0 0,0 0 167 0 0,0 0-91 0 0,0 0-327 0 0,0 0-445 0 0,0 0-416 0 0,0 0-264 0 0,0 0-130 0 0,0 4-16 0 0,-18 453 2367 0 0,1-244-2449 0 0,3-83 121 0 0,2-15-1423 0 0,9-45-6083 0 0,3-145-5351 0 0,0 59 10400 0 0</inkml:trace>
  <inkml:trace contextRef="#ctx0" brushRef="#br0" timeOffset="426.55">16 55 3361 0 0,'0'0'2454'0'0,"0"0"-890"0"0,0 0-388 0 0,0 0 38 0 0,0 0 223 0 0,0 0 138 0 0,0 0-116 0 0,0 0-305 0 0,0 0-290 0 0,33-9-204 0 0,108-28-130 0 0,-30 29 310 0 0,-85 10-616 0 0,1 2 1 0 0,-1 1-1 0 0,1 2 1 0 0,-2 0-1 0 0,1 2 0 0 0,-1 0 1 0 0,9 6-225 0 0,-30-13 25 0 0,-1 0 0 0 0,1 0 0 0 0,0 1 0 0 0,-1 0 0 0 0,1-1 0 0 0,-1 1 0 0 0,0 0 0 0 0,0 0 0 0 0,0 1 0 0 0,0-1 0 0 0,-1 1 0 0 0,0-1-1 0 0,1 1 1 0 0,-1 0 0 0 0,0 0 0 0 0,-1 0 0 0 0,1 0 0 0 0,-1 0 0 0 0,0 0 0 0 0,0 1 0 0 0,0-1 0 0 0,0 0 0 0 0,-1 1 0 0 0,1-1 0 0 0,-1 0 0 0 0,-1 1 0 0 0,1-1 0 0 0,0 0 0 0 0,-1 1 0 0 0,0-1 0 0 0,0 0 0 0 0,0 0 0 0 0,-1 1 0 0 0,1-1 0 0 0,-1 0 0 0 0,0 0 0 0 0,0-1 0 0 0,-1 1 0 0 0,1 0 0 0 0,-1-1 0 0 0,0 1-1 0 0,1-1 1 0 0,-2 1-25 0 0,-25 27 96 0 0,-1-1 0 0 0,-1-2 0 0 0,-1-1-1 0 0,-2-1 1 0 0,-27 15-96 0 0,-20 17 132 0 0,78-57-126 0 0,0 1-1 0 0,0 0 0 0 0,0 0 0 0 0,0 0 1 0 0,1 0-1 0 0,-1 1 0 0 0,0-1 1 0 0,1 1-1 0 0,0-1 0 0 0,-1 1 1 0 0,1 0-1 0 0,1 0 0 0 0,-1 0 0 0 0,0 0 1 0 0,1 0-1 0 0,-1 0 0 0 0,1 1 1 0 0,0-1-1 0 0,0 0 0 0 0,0 1 1 0 0,0-1-1 0 0,1 1 0 0 0,0-1 0 0 0,-1 1 1 0 0,1-1-1 0 0,0 1 0 0 0,1-1 1 0 0,-1 1-1 0 0,1-1 0 0 0,-1 1 0 0 0,1-1 1 0 0,0 0-1 0 0,0 1 0 0 0,1-1 1 0 0,-1 0-1 0 0,1 1-5 0 0,23 33 272 0 0,2-2 0 0 0,1 0 0 0 0,2-2 0 0 0,1-2 1 0 0,14 12-273 0 0,48 48 695 0 0,-48-24-261 0 0,-41-63-922 0 0,-3-12-6074 0 0,2-6-2982 0 0,0 10 2442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1088 0 0,'0'0'1383'0'0,"0"0"-303"0"0,0 0-69 0 0,0 0 216 0 0,0 0 307 0 0,0 0 128 0 0,0 0-163 0 0,0 0-305 0 0,0 0-292 0 0,0 0-172 0 0,0 0-2 0 0,0 0 95 0 0,0 0 94 0 0,7 2 45 0 0,25 2 39 0 0,-1-1 1 0 0,1-1 0 0 0,0-2-1 0 0,0-1 1 0 0,0-1 0 0 0,6-3-1002 0 0,11 1 254 0 0,154-10 240 0 0,-137 7-2473 0 0,-72 31-13117 0 0,1-19 8673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4665 0 0,'0'0'1202'0'0,"0"0"-377"0"0,0 0 1 0 0,0 0 403 0 0,0 0 368 0 0,0 0 106 0 0,0 0-214 0 0,0 0-325 0 0,0 0-286 0 0,0 0-246 0 0,32 0-196 0 0,104-1-137 0 0,-35-12 4 0 0,-85 10-487 0 0,118-21-320 0 0,-46 10-6511 0 0,-65 10-1034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9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6721 0 0,'0'0'1825'0'0,"0"0"-357"0"0,0 0-214 0 0,0 0 25 0 0,0 0 105 0 0,0 0-13 0 0,0 0-200 0 0,0 0-283 0 0,0 0-254 0 0,0 0-188 0 0,0 0-80 0 0,0 0-40 0 0,-4 32-36 0 0,-9 102-35 0 0,0-12 8 0 0,-4-1 0 0 0,-15 41-263 0 0,-5-1-2467 0 0,28-128-201 0 0,1-15-4195 0 0,5-17 403 0 0,3-1 4714 0 0</inkml:trace>
  <inkml:trace contextRef="#ctx0" brushRef="#br0" timeOffset="296.043">0 52 3617 0 0,'0'0'1292'0'0,"0"0"-420"0"0,0 0-258 0 0,0 0 190 0 0,0 0 397 0 0,0 0 260 0 0,0 0-17 0 0,0 0-213 0 0,0 0-243 0 0,0 0-186 0 0,0 0-126 0 0,33 0-69 0 0,103 0-55 0 0,283-22 2483 0 0,-75 15-3802 0 0,-356 23-5262 0 0,-14 5-2017 0 0,16-14 3692 0 0</inkml:trace>
  <inkml:trace contextRef="#ctx0" brushRef="#br0" timeOffset="749.193">24 715 0 0 0,'0'0'533'0'0,"0"0"758"0"0,0 0 204 0 0,0 0 90 0 0,0 0 138 0 0,0 0-18 0 0,0 0-262 0 0,0 0-280 0 0,0 0-154 0 0,0 0-43 0 0,0 0 59 0 0,0 0 15 0 0,0 0-121 0 0,14 4-156 0 0,113 14 794 0 0,-61-22-1152 0 0,-1-3 0 0 0,1-3 0 0 0,58-16-405 0 0,-18 3-443 0 0,-89 20 139 0 0,85-15-3425 0 0,-36 13-6562 0 0,-53 5 5626 0 0</inkml:trace>
  <inkml:trace contextRef="#ctx0" brushRef="#br0" timeOffset="1069.009">1147 594 4601 0 0,'0'0'1863'0'0,"0"0"-357"0"0,0 0-45 0 0,0 0 209 0 0,0 0 136 0 0,0 0-90 0 0,0 0-294 0 0,0 0-393 0 0,0 0-333 0 0,0 0-217 0 0,0 0-149 0 0,-31 4-64 0 0,-99 16-8 0 0,66 3 89 0 0,53-15-254 0 0,-64 75 277 0 0,73-80-401 0 0,0 1-1 0 0,1-1 1 0 0,-1 0 0 0 0,1 1-1 0 0,-1-1 1 0 0,1 1 0 0 0,0 0-1 0 0,0-1 1 0 0,1 1-1 0 0,-1 0 1 0 0,1-1 0 0 0,0 1-1 0 0,0 0 1 0 0,0 0 0 0 0,0-1-1 0 0,1 1 1 0 0,-1 0-1 0 0,1-1 1 0 0,0 1 0 0 0,0 0-1 0 0,1-1 1 0 0,-1 1 0 0 0,1-1-1 0 0,-1 0 1 0 0,1 1 0 0 0,0-1-1 0 0,0 0 1 0 0,2 2 31 0 0,68 26-3875 0 0,-20-28-4878 0 0,-37-3 2346 0 0</inkml:trace>
  <inkml:trace contextRef="#ctx0" brushRef="#br0" timeOffset="1553.054">1257 778 3257 0 0,'0'0'1347'0'0,"0"0"-82"0"0,0 0 293 0 0,0 0 308 0 0,0 0 51 0 0,0 0-246 0 0,0 0-366 0 0,0 0-329 0 0,0 0-212 0 0,0 0-137 0 0,0 0-106 0 0,0 0-69 0 0,34-25-72 0 0,103-78-61 0 0,-57 47 325 0 0,-21 26-540 0 0,-58 63-285 0 0,-17 23 326 0 0,17-55-138 0 0,1 0 0 0 0,-1 1 0 0 0,1-1 0 0 0,-1 0 0 0 0,1 1 0 0 0,0-1 0 0 0,0 0-1 0 0,-1 0 1 0 0,1-1 0 0 0,0 1 0 0 0,0 0 0 0 0,0 0 0 0 0,0-1 0 0 0,0 1 0 0 0,0-1-1 0 0,0 0 1 0 0,0 0 0 0 0,0 0 0 0 0,0 0 0 0 0,0 0 0 0 0,0 0 0 0 0,0 0 0 0 0,2-1-7 0 0,-3 1 5 0 0,204-44 869 0 0,-204 46-855 0 0,1-1 0 0 0,-1 1 1 0 0,1-1-1 0 0,-1 1 0 0 0,0 0 1 0 0,0 0-1 0 0,1 0 0 0 0,-1 0 0 0 0,0 0 1 0 0,-1 0-1 0 0,1 0 0 0 0,0 0 1 0 0,-1 0-1 0 0,1 0 0 0 0,-1 0 0 0 0,0 0 1 0 0,1 1-1 0 0,-1-1 0 0 0,0 0 0 0 0,0 0 1 0 0,-1 0-1 0 0,1 1 0 0 0,0-1 1 0 0,-1 1-20 0 0,1 1 50 0 0,-6 117 266 0 0,30-93-2029 0 0,-8-22-3076 0 0,-8-3-1289 0 0,-4-2-2146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2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632 0 0 0 0,'0'0'287'0'0,"0"0"884"0"0,0 0 337 0 0,0 0 146 0 0,0 0 165 0 0,0 0 17 0 0,0 0-190 0 0,0 0-265 0 0,0 0-323 0 0,0 0-249 0 0,0 0-123 0 0,0 0-69 0 0,0 0-22 0 0,-8 17-9 0 0,-50 117 971 0 0,49-104-1383 0 0,-2-1-1 0 0,0 0 0 0 0,-2-1 1 0 0,-2 0-1 0 0,0-1 1 0 0,-2-1-1 0 0,0 0 0 0 0,-2-1 1 0 0,-1-1-1 0 0,-1-1 0 0 0,-1-1 1 0 0,-14 11-174 0 0,22-22-24 0 0,0 0 1 0 0,0 0-1 0 0,-1-1 0 0 0,0-1 1 0 0,-1-1-1 0 0,0 0 1 0 0,0-1-1 0 0,-1-1 0 0 0,0 0 1 0 0,0-1-1 0 0,0-1 1 0 0,-1-1-1 0 0,-10 1 24 0 0,24-3 4 0 0,0-1-1 0 0,0 0 1 0 0,0 0 0 0 0,0 0-1 0 0,0 0 1 0 0,0 0 0 0 0,0-1-1 0 0,1 1 1 0 0,-1-1 0 0 0,0 0-1 0 0,0-1 1 0 0,1 1 0 0 0,-1 0-1 0 0,1-1 1 0 0,-1 0 0 0 0,1 0-1 0 0,-1 0 1 0 0,1 0 0 0 0,0-1-1 0 0,0 1 1 0 0,0-1 0 0 0,1 0-1 0 0,-1 0 1 0 0,1 0 0 0 0,-1 0-1 0 0,1 0 1 0 0,0 0-1 0 0,0-1 1 0 0,0 1 0 0 0,1-1-1 0 0,-1 1 1 0 0,1-1 0 0 0,0 0-1 0 0,0 1 1 0 0,-1-4-4 0 0,3-6 0 0 0,0 0 0 0 0,0 0-1 0 0,2 0 1 0 0,-1 0 0 0 0,2 0 0 0 0,-1 0-1 0 0,2 1 1 0 0,0-1 0 0 0,0 1 0 0 0,1 1 0 0 0,1-1-1 0 0,0 1 1 0 0,0 0 0 0 0,1 0 0 0 0,1 1-1 0 0,-1 0 1 0 0,2 1 0 0 0,-1 0 0 0 0,1 0-1 0 0,1 1 1 0 0,0 0 0 0 0,0 1 0 0 0,8-4 0 0 0,-14 7 20 0 0,0 1 1 0 0,0-1 0 0 0,1 1 0 0 0,-1 0-1 0 0,1 0 1 0 0,-1 1 0 0 0,1 0 0 0 0,0 0-1 0 0,0 0 1 0 0,0 1 0 0 0,0 0-1 0 0,1 0 1 0 0,-1 0 0 0 0,0 1 0 0 0,0 0-1 0 0,0 0 1 0 0,1 0 0 0 0,-1 1-1 0 0,0 0 1 0 0,0 0 0 0 0,0 1 0 0 0,0 0-1 0 0,0 0 1 0 0,0 0 0 0 0,-1 1 0 0 0,3 0-21 0 0,122 103 514 0 0,-95-86-371 0 0,1-1 1 0 0,2-3-1 0 0,-1 0 0 0 0,2-3 0 0 0,0-1 0 0 0,39 7-143 0 0,-52-18-619 0 0,-24-3-4955 0 0,-3 0-5507 0 0,-1-2 7336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3641 0 0,'0'0'1576'0'0,"0"0"-104"0"0,0 0 109 0 0,0 0 230 0 0,0 0 144 0 0,0 0-145 0 0,0 0-438 0 0,0 0-425 0 0,0 0-274 0 0,0 0-87 0 0,0 0 43 0 0,0 0 49 0 0,0 0-2 0 0,21-3-35 0 0,114-20 424 0 0,294-27 831 0 0,-383 49-1659 0 0,-45 1-101 0 0,-1 0 62 0 0,0 0 75 0 0,-23-4 869 0 0,-22-14-945 0 0,31 16-175 0 0,1-2 0 0 0,-1 0 0 0 0,1 0 0 0 0,0-1 0 0 0,1-1 0 0 0,-1 0 0 0 0,1-1 0 0 0,1 0 0 0 0,-1-1 0 0 0,1 0 0 0 0,0-1-1 0 0,1 0 1 0 0,0 0 0 0 0,1-1 0 0 0,-1-1 0 0 0,2 0 0 0 0,0 0 0 0 0,0 0 0 0 0,1-1 0 0 0,-5-11-22 0 0,15-70-3852 0 0,7 63-492 0 0,4 3-3453 0 0,-7 12-1841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8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290 144 952 0 0,'0'0'1356'0'0,"0"0"-159"0"0,0 0 92 0 0,0 0 384 0 0,0 0 396 0 0,0 0 177 0 0,0 0-103 0 0,0 0-302 0 0,0 0-393 0 0,0 0-364 0 0,0 0-303 0 0,-1-7-257 0 0,-1-17-156 0 0,1 35 271 0 0,33 204 371 0 0,55 316-600 0 0,-64-389-2311 0 0,-22-93-2611 0 0,-4-1-5627 0 0,1-41 5661 0 0</inkml:trace>
  <inkml:trace contextRef="#ctx0" brushRef="#br0" timeOffset="482.574">1 295 4537 0 0,'0'0'697'0'0,"0"0"-194"0"0,0 0-17 0 0,0 0 312 0 0,0 0 413 0 0,0 0 262 0 0,0 0-1 0 0,0 0-217 0 0,0 0-283 0 0,33-30-228 0 0,105-93-144 0 0,-46 64 172 0 0,-70 51-581 0 0,9-6 119 0 0,1 1 0 0 0,0 2 0 0 0,1 2-1 0 0,1 0 1 0 0,-1 3 0 0 0,1 0-1 0 0,0 3 1 0 0,22 0-310 0 0,-54 2 8 0 0,0 1 0 0 0,0 0-1 0 0,0 1 1 0 0,1-1 0 0 0,-1 0-1 0 0,0 1 1 0 0,0-1 0 0 0,0 1-1 0 0,0-1 1 0 0,-1 1 0 0 0,1 0-1 0 0,0 0 1 0 0,0 0 0 0 0,0 0-1 0 0,-1 0 1 0 0,1 0 0 0 0,0 1-1 0 0,-1-1 1 0 0,1 1 0 0 0,-1-1-1 0 0,0 1 1 0 0,1-1 0 0 0,-1 1-1 0 0,0 0 1 0 0,0-1 0 0 0,0 1-1 0 0,0 0 1 0 0,0 0 0 0 0,0 0-1 0 0,-1 0 1 0 0,1 0 0 0 0,-1 0 0 0 0,1 0-1 0 0,-1 0 1 0 0,0 0 0 0 0,0 0-1 0 0,0 0 1 0 0,0 0 0 0 0,0 1-8 0 0,-20 82 523 0 0,-162 212-95 0 0,179-292-429 0 0,0 1-1 0 0,0-1 1 0 0,0 1-1 0 0,1-1 1 0 0,0 1-1 0 0,0 0 1 0 0,1 0-1 0 0,0 0 1 0 0,0 0-1 0 0,0 0 1 0 0,0 0-1 0 0,1 0 1 0 0,0 0 0 0 0,1 0-1 0 0,-1 1 1 0 0,1-1-1 0 0,0 0 1 0 0,1 0-1 0 0,-1-1 1 0 0,1 1-1 0 0,1 0 1 0 0,-1 0-1 0 0,1-1 1 0 0,0 1-1 0 0,0-1 1 0 0,0 0-1 0 0,1 0 1 0 0,-1 0-1 0 0,3 1 2 0 0,11 8-9 0 0,0-1 0 0 0,1-1 0 0 0,0-1 0 0 0,1-1 0 0 0,0 0 0 0 0,0-2 0 0 0,1 0-1 0 0,8 2 10 0 0,116 60 19 0 0,-141-68-10 0 0,-1-1 0 0 0,0 1 1 0 0,0-1-1 0 0,0 1 0 0 0,0 0 1 0 0,0 0-1 0 0,0 0 0 0 0,0 0 1 0 0,-1 0-1 0 0,1 1 0 0 0,-1-1 0 0 0,0 0 1 0 0,0 1-1 0 0,1-1 0 0 0,-1 1 1 0 0,-1-1-1 0 0,1 1 0 0 0,0 0 1 0 0,-1-1-1 0 0,1 1 0 0 0,-1 0 0 0 0,0-1 1 0 0,0 1-1 0 0,0 0 0 0 0,0 0 1 0 0,0-1-1 0 0,-1 1 0 0 0,1 0 1 0 0,-1-1-1 0 0,0 1 0 0 0,0-1 0 0 0,0 1 1 0 0,0-1-1 0 0,0 1 0 0 0,0-1 1 0 0,-1 1-1 0 0,1-1 0 0 0,-1 0 1 0 0,0 0-1 0 0,0 0-9 0 0,-17 19-36 0 0,-1 0 1 0 0,-1-2-1 0 0,0-1 1 0 0,-2 0-1 0 0,0-2 1 0 0,-1-1-1 0 0,-15 7 36 0 0,21-10-99 0 0,-140 58-4062 0 0,154-70 3589 0 0,3 0-2691 0 0,0 0-3903 0 0,3 0 2961 0 0</inkml:trace>
  <inkml:trace contextRef="#ctx0" brushRef="#br0" timeOffset="1096.566">1127 888 360 0 0,'0'0'1900'0'0,"0"0"-591"0"0,0 0-92 0 0,0 0 298 0 0,0 0 356 0 0,0 0 139 0 0,0 0-187 0 0,0 0-377 0 0,0 0-366 0 0,0 0-242 0 0,0 0-117 0 0,0 0-23 0 0,17 12-5 0 0,51 36-15 0 0,-66-47-627 0 0,0 0 1 0 0,0 0-1 0 0,0 0 1 0 0,0 0-1 0 0,0-1 1 0 0,1 1-1 0 0,-1 0 1 0 0,0-1-1 0 0,0 0 1 0 0,1 0 0 0 0,-1 1-1 0 0,0-1 1 0 0,0-1-1 0 0,1 1 1 0 0,-1 0-1 0 0,0 0 1 0 0,0-1-1 0 0,1 0 1 0 0,-1 1-1 0 0,0-1 1 0 0,0 0-1 0 0,0 0 1 0 0,0 0 0 0 0,0 0-1 0 0,0 0 1 0 0,0 0-1 0 0,0-1 1 0 0,-1 1-1 0 0,1-1 1 0 0,1-1-52 0 0,5-3 190 0 0,152-135 1286 0 0,-76 61-1362 0 0,-32 40-258 0 0,-39 74-391 0 0,-7 5 481 0 0,-6-32 52 0 0,0 0 0 0 0,1 0 0 0 0,0 1 0 0 0,0-1 0 0 0,0 0 1 0 0,1 0-1 0 0,0-1 0 0 0,0 1 0 0 0,1 0 0 0 0,0-1 0 0 0,0 1 0 0 0,0-1 0 0 0,1 0 0 0 0,0 0 1 0 0,0 0-1 0 0,1-1 0 0 0,-1 1 0 0 0,1-1 0 0 0,0 0 0 0 0,1 0 0 0 0,-1-1 0 0 0,1 0 0 0 0,3 2 2 0 0,1-2 47 0 0,0-1-1 0 0,0-1 0 0 0,1 1 1 0 0,0-2-1 0 0,-1 1 0 0 0,1-2 1 0 0,0 1-1 0 0,-1-1 0 0 0,1-1 1 0 0,0 0-1 0 0,0 0 0 0 0,-1-1 1 0 0,1-1-1 0 0,-1 0 0 0 0,0 0 1 0 0,0-1-1 0 0,0 0 0 0 0,0-1 1 0 0,-1 0-1 0 0,0 0 0 0 0,1-1 1 0 0,-2 0-1 0 0,1-1 0 0 0,-1 0 1 0 0,0 0-1 0 0,-1-1 0 0 0,1 0-46 0 0,20-22 177 0 0,-1-1-1 0 0,-2-2 0 0 0,-1 0 0 0 0,-1-2 0 0 0,-2 0 0 0 0,-1-2 0 0 0,-3 0 1 0 0,0-1-1 0 0,-3 0 0 0 0,-1-1 0 0 0,7-38-176 0 0,-14 48 45 0 0,-1-1 0 0 0,-2-1 0 0 0,-1 1 0 0 0,-1 0 0 0 0,-1-1 0 0 0,-5-22-46 0 0,6 49 15 0 0,-1 0-1 0 0,-1 0 1 0 0,1 0-1 0 0,0 0 0 0 0,-1 0 1 0 0,0 0-1 0 0,0 0 0 0 0,0 0 1 0 0,0 1-1 0 0,-1-1 0 0 0,0 0 1 0 0,1 1-1 0 0,-1-1 0 0 0,-1 1 1 0 0,1 0-1 0 0,0 0 0 0 0,-1-1 1 0 0,1 2-1 0 0,-1-1 0 0 0,0 0 1 0 0,0 0-1 0 0,0 1 0 0 0,-1 0 1 0 0,1-1-1 0 0,0 1 0 0 0,-1 1 1 0 0,0-1-1 0 0,1 0 0 0 0,-1 1 1 0 0,0 0-1 0 0,0 0 0 0 0,1 0 1 0 0,-2 0-14 0 0,0 4-26 0 0,1 1 1 0 0,0 0 0 0 0,0 0 0 0 0,0 0-1 0 0,0 0 1 0 0,1 0 0 0 0,-1 1-1 0 0,1 0 1 0 0,1 0 0 0 0,-1 0 0 0 0,0 0-1 0 0,1 0 1 0 0,0 0 0 0 0,1 1 0 0 0,-1-1-1 0 0,1 0 1 0 0,0 1 0 0 0,0 0-1 0 0,0 0 26 0 0,-4 25-25 0 0,1 1-1 0 0,2 0 1 0 0,1 0 0 0 0,1 0-1 0 0,2 0 1 0 0,1 0-1 0 0,2-1 1 0 0,0 1-1 0 0,3-1 1 0 0,0 0-1 0 0,2-1 1 0 0,2 0-1 0 0,0 0 1 0 0,2-1-1 0 0,1-1 1 0 0,1-1-1 0 0,3 2 26 0 0,79 110-789 0 0,-66-91-2569 0 0,-58-48-2054 0 0,-24-27-5093 0 0,36 22 6876 0 0</inkml:trace>
  <inkml:trace contextRef="#ctx0" brushRef="#br0" timeOffset="1346.939">1812 310 7410 0 0,'0'0'1947'0'0,"0"0"-204"0"0,0 0-134 0 0,0 0-30 0 0,0 0-114 0 0,0 0-229 0 0,0 0-229 0 0,31-7-195 0 0,99-21-169 0 0,191-22 1344 0 0,-212 35-4030 0 0,3-2-4857 0 0,-84 12-3987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657 81 424 0 0,'0'0'1971'0'0,"0"0"-298"0"0,0 0-260 0 0,0 0 65 0 0,0 0 264 0 0,0 0 197 0 0,0 0 18 0 0,0 0-204 0 0,0 0-340 0 0,0 0-324 0 0,0 0-239 0 0,-9-7-139 0 0,-25-23-89 0 0,-15 4 2004 0 0,-86 20-623 0 0,109 10-1938 0 0,0 1 0 0 0,0 1 0 0 0,1 1 0 0 0,0 2 0 0 0,1 0 0 0 0,0 2 0 0 0,0 0 1 0 0,1 2-1 0 0,0 0 0 0 0,2 2 0 0 0,-21 17-65 0 0,33-26-4 0 0,-1 1 0 0 0,2 0 1 0 0,-1 0-1 0 0,1 1 0 0 0,0 0 0 0 0,1 0 1 0 0,-1 1-1 0 0,2 0 0 0 0,-1 1 1 0 0,2-1-1 0 0,-1 1 0 0 0,1 0 0 0 0,0 0 1 0 0,1 1-1 0 0,1 0 0 0 0,-1-1 0 0 0,2 1 1 0 0,-1 0-1 0 0,2 0 0 0 0,-1 1 0 0 0,2-1 1 0 0,-1 0-1 0 0,1 1 0 0 0,1-1 1 0 0,2 10 3 0 0,-2-16-2 0 0,0-1 0 0 0,1 1 1 0 0,0 0-1 0 0,0 0 1 0 0,0-1-1 0 0,1 1 1 0 0,-1-1-1 0 0,1 0 0 0 0,0 1 1 0 0,0-1-1 0 0,1-1 1 0 0,-1 1-1 0 0,1 0 1 0 0,0-1-1 0 0,0 0 0 0 0,0 0 1 0 0,0 0-1 0 0,1 0 1 0 0,-1-1-1 0 0,1 1 1 0 0,-1-1-1 0 0,1-1 0 0 0,0 1 1 0 0,0 0-1 0 0,0-1 1 0 0,0 0-1 0 0,0 0 1 0 0,0-1-1 0 0,2 0 2 0 0,7 2 46 0 0,1-2-1 0 0,-1 0 1 0 0,1-1 0 0 0,0 0-1 0 0,-1-2 1 0 0,0 1 0 0 0,1-2-1 0 0,-1 1 1 0 0,10-6-46 0 0,23-16 123 0 0,-2-1 1 0 0,0-3-1 0 0,-2-2 1 0 0,-1-1-1 0 0,-1-2 1 0 0,-2-2-1 0 0,-2-2 1 0 0,-1-1-1 0 0,17-27-123 0 0,-50 63 7 0 0,18-24 26 0 0,43-35-2 0 0,-62 62-41 0 0,0 1 0 0 0,0-1 0 0 0,-1 1 0 0 0,1-1 0 0 0,0 1 0 0 0,-1-1 0 0 0,1 1 0 0 0,0 0 0 0 0,-1 0 0 0 0,1 0 0 0 0,-1 0 0 0 0,1 0 0 0 0,-1 0 0 0 0,0 1 0 0 0,1-1 0 0 0,-1 0 0 0 0,0 1 1 0 0,0-1-1 0 0,0 0 0 0 0,0 1 0 0 0,0 0 0 0 0,0-1 0 0 0,0 1 0 0 0,-1 0 0 0 0,1-1 0 0 0,-1 1 0 0 0,1 0 0 0 0,-1-1 0 0 0,1 1 0 0 0,-1 0 0 0 0,0 0 0 0 0,0 0 0 0 0,0 1 10 0 0,1 2-8 0 0,15 54 8 0 0,-13-41-12 0 0,1 0 0 0 0,1-1 1 0 0,0 1-1 0 0,1-1 0 0 0,1-1 0 0 0,1 1 0 0 0,0-1 0 0 0,1-1 0 0 0,1 1 1 0 0,1-1-1 0 0,3 3 12 0 0,81 54-1325 0 0,-57-60-3949 0 0,2-8-6842 0 0,-31-4 5464 0 0</inkml:trace>
  <inkml:trace contextRef="#ctx0" brushRef="#br0" timeOffset="296.421">1375 18 8450 0 0,'0'0'1784'0'0,"0"0"-426"0"0,0 0-215 0 0,0 0 214 0 0,0 0 238 0 0,0 0-42 0 0,0 0-230 0 0,0 0-244 0 0,0 0-203 0 0,0 0-145 0 0,0 0-115 0 0,0 0-75 0 0,0 0-51 0 0,35 5-70 0 0,111 12-64 0 0,-14-13 283 0 0,-76-6-575 0 0,1-2 0 0 0,-1-3 0 0 0,48-13-64 0 0,-102 20-292 0 0,47-10-907 0 0,-39 9-2880 0 0,0 1-3588 0 0,-11 1 2502 0 0,-2 2-936 0 0</inkml:trace>
  <inkml:trace contextRef="#ctx0" brushRef="#br0" timeOffset="515.601">1520 357 8530 0 0,'0'0'1747'0'0,"0"0"-149"0"0,0 0 91 0 0,0 0 65 0 0,0 0-60 0 0,0 0-259 0 0,0 0-327 0 0,33 1-228 0 0,103 4-194 0 0,85-10 752 0 0,-158 2-1562 0 0,10-1-1779 0 0,-26 0-5840 0 0,-33 3-3262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3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216 262 872 0 0,'0'0'1653'0'0,"0"0"-153"0"0,0 0-12 0 0,0 0 270 0 0,0 0 268 0 0,0 0 1 0 0,0 0-278 0 0,0 0-479 0 0,0 0-426 0 0,0 0-217 0 0,0 0-91 0 0,0 0-38 0 0,0 0-28 0 0,-3 26-32 0 0,-8 85-42 0 0,7 221 948 0 0,16 33-1527 0 0,-8-293-1080 0 0,-4-43-4368 0 0,0-28 3022 0 0,0-1-780 0 0,0 0-251 0 0,0 0 859 0 0</inkml:trace>
  <inkml:trace contextRef="#ctx0" brushRef="#br0" timeOffset="554.724">1 399 1312 0 0,'0'0'1193'0'0,"0"0"-133"0"0,0 0 91 0 0,0 0 140 0 0,0 0 214 0 0,0 0 218 0 0,0 0-6 0 0,0 0-150 0 0,18-33-227 0 0,61-100-292 0 0,-26 71 224 0 0,-39 54-986 0 0,19-13 63 0 0,0 0 0 0 0,2 3 0 0 0,0 1 0 0 0,1 1 0 0 0,1 2 0 0 0,0 2 0 0 0,1 1 0 0 0,0 2 0 0 0,0 2-1 0 0,1 1 1 0 0,0 3 0 0 0,30 0-349 0 0,-54 3 28 0 0,-10-2-30 0 0,-1 1 0 0 0,0 0 0 0 0,0 1 0 0 0,1-1 0 0 0,-1 1 0 0 0,1 0 0 0 0,-1 0 0 0 0,0 0 0 0 0,1 1 0 0 0,-1 0 0 0 0,0-1 0 0 0,1 2 0 0 0,-1-1 0 0 0,0 0 0 0 0,0 1 0 0 0,0 0-1 0 0,0 0 1 0 0,0 0 0 0 0,-1 0 0 0 0,1 0 0 0 0,0 1 0 0 0,-1 0 0 0 0,0 0 0 0 0,0 0 0 0 0,0 0 0 0 0,0 0 0 0 0,0 1 0 0 0,0-1 0 0 0,-1 1 0 0 0,0-1 0 0 0,0 1 0 0 0,1 3 2 0 0,-4 6 3 0 0,0-1 0 0 0,-1 1 0 0 0,-1 0 0 0 0,0 0 0 0 0,-1-1 0 0 0,0 0 0 0 0,-1 0 0 0 0,0 0-1 0 0,-1 0 1 0 0,0-1 0 0 0,-1 0 0 0 0,0 0 0 0 0,-1-1 0 0 0,0 0 0 0 0,-1 0 0 0 0,0-1 0 0 0,0 0 0 0 0,-1 0 0 0 0,-1-1-3 0 0,3 1-11 0 0,-234 201-152 0 0,139-126 157 0 0,102-83 4 0 0,0-1 0 0 0,0 1 0 0 0,0 0 0 0 0,0 0 0 0 0,0 0 0 0 0,0 0 0 0 0,0 0 0 0 0,0 1 0 0 0,1-1 0 0 0,-1 0 0 0 0,0 0 0 0 0,1 0 0 0 0,-1 1 0 0 0,1-1 0 0 0,-1 0 0 0 0,1 1 0 0 0,0-1 0 0 0,-1 0 0 0 0,1 1 0 0 0,0-1 0 0 0,0 0 1 0 0,0 1-1 0 0,0-1 0 0 0,0 0 0 0 0,0 1 0 0 0,1-1 0 0 0,-1 1 0 0 0,0-1 0 0 0,1 0 0 0 0,-1 0 0 0 0,1 1 0 0 0,-1-1 0 0 0,1 0 0 0 0,0 0 0 0 0,-1 1 0 0 0,1-1 0 0 0,0 0 0 0 0,0 0 0 0 0,0 0 0 0 0,0 0 0 0 0,0 0 0 0 0,0 0 0 0 0,1 0 2 0 0,54 38 221 0 0,-48-34-169 0 0,251 145 1536 0 0,-193-119-992 0 0,-46-22-399 0 0,-1 0 0 0 0,0 0 0 0 0,-1 2 0 0 0,0 0 0 0 0,0 2 0 0 0,-1 0 1 0 0,0 1-198 0 0,-11 14-1530 0 0,-6-21-3325 0 0,0-6 1049 0 0,0-1-2226 0 0,0 0-1988 0 0</inkml:trace>
  <inkml:trace contextRef="#ctx0" brushRef="#br0" timeOffset="1518.253">1832 491 4553 0 0,'0'0'2304'0'0,"0"0"-300"0"0,0 0-235 0 0,0 0 25 0 0,0 0 68 0 0,0 0-163 0 0,0 0-367 0 0,0 0-406 0 0,0 0-340 0 0,0 0-220 0 0,0 0-78 0 0,0 0-23 0 0,0 0-29 0 0,-22 28 4 0 0,-69 91-17 0 0,79-104-162 0 0,-29 42 206 0 0,-3-2 1 0 0,-2-2-1 0 0,-37 31-267 0 0,68-68-83 0 0,-1-1 1 0 0,-1-2-1 0 0,0 1 1 0 0,-1-2-1 0 0,0 0 0 0 0,-1-1 1 0 0,0-1-1 0 0,-1-1 1 0 0,0-1-1 0 0,-1 0 0 0 0,1-2 1 0 0,-1 0-1 0 0,-1-2 1 0 0,1 0-1 0 0,-10 0 83 0 0,28-4-36 0 0,0 0 0 0 0,0-1 1 0 0,1 1-1 0 0,-1-1 0 0 0,0 0 0 0 0,1 0 1 0 0,-1 0-1 0 0,1 0 0 0 0,-1 0 0 0 0,1 0 1 0 0,-1-1-1 0 0,1 1 0 0 0,0-1 0 0 0,-1 0 1 0 0,1 0-1 0 0,0 0 0 0 0,0 0 0 0 0,1 0 1 0 0,-1 0-1 0 0,0 0 0 0 0,1-1 0 0 0,-1 1 1 0 0,1 0-1 0 0,0-1 0 0 0,-1 1 0 0 0,1-1 1 0 0,1 0-1 0 0,-1 1 0 0 0,0-1 0 0 0,1 0 1 0 0,-1 0-1 0 0,1 1 0 0 0,0-2 36 0 0,0-96-368 0 0,5 82 385 0 0,1-1 0 0 0,0 1 0 0 0,2 1 1 0 0,0-1-1 0 0,1 1 0 0 0,0 1 0 0 0,1 0 0 0 0,1 0 1 0 0,1 1-1 0 0,0 0 0 0 0,1 1 0 0 0,11-10-17 0 0,-19 20 54 0 0,-1 0 0 0 0,1-1 0 0 0,0 2 0 0 0,0-1 0 0 0,1 0 0 0 0,-1 1-1 0 0,1 0 1 0 0,0 1 0 0 0,-1-1 0 0 0,1 1 0 0 0,0 0 0 0 0,1 0 0 0 0,-1 1 0 0 0,0 0 0 0 0,0 0-1 0 0,1 1 1 0 0,-1-1 0 0 0,0 1 0 0 0,1 0 0 0 0,-1 1 0 0 0,0 0 0 0 0,0 0 0 0 0,1 0-1 0 0,-1 1 1 0 0,0 0 0 0 0,0 0 0 0 0,0 0 0 0 0,-1 1 0 0 0,1 0 0 0 0,0 0-54 0 0,258 200 1524 0 0,-227-184-1460 0 0,1-2 0 0 0,1-2 1 0 0,0-1-1 0 0,1-2 0 0 0,0-2 0 0 0,1-1 0 0 0,37 2-64 0 0,-23-4-2478 0 0,-25-4-5227 0 0,-17-2-3415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10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5313 0 0,'0'0'1023'0'0,"0"0"-17"0"0,0 0 234 0 0,0 0 268 0 0,0 0 183 0 0,0 0-121 0 0,0 0-386 0 0,0 0-358 0 0,0 0-245 0 0,0 0-97 0 0,0 0-10 0 0,0 0 30 0 0,14-5 4 0 0,45-15-13 0 0,22 9 1124 0 0,165 10-130 0 0,-151 1-423 0 0,-98-22 1138 0 0,-66-70-1065 0 0,33 55-1155 0 0,-12-14-448 0 0,30 14-3946 0 0,17 23-5956 0 0,1 9-302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8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0 506 0 0 0,'0'0'1478'0'0,"0"0"21"0"0,0 0-148 0 0,0 0-186 0 0,0 0-123 0 0,0 0-69 0 0,11 8-34 0 0,34 22-13 0 0,-41-28-709 0 0,0 0 1 0 0,0-1-1 0 0,0 1 1 0 0,1-1-1 0 0,-1 1 1 0 0,0-1-1 0 0,0-1 1 0 0,1 1-1 0 0,-1 0 1 0 0,1-1-1 0 0,-1 0 1 0 0,1 0-1 0 0,-1-1 1 0 0,0 1-1 0 0,1-1 1 0 0,-1 0-1 0 0,0 0 1 0 0,1 0-1 0 0,-1-1 1 0 0,0 1-1 0 0,0-1 1 0 0,3-2-218 0 0,29-17 588 0 0,-1-2 0 0 0,0-1 0 0 0,-3-2 0 0 0,0-1 0 0 0,-1-1 0 0 0,5-10-588 0 0,18-14 211 0 0,6-4-65 0 0,-14 10-77 0 0,1 3 1 0 0,3 1 0 0 0,1 3-1 0 0,35-19-69 0 0,-84 56 0 0 0,-1 1-1 0 0,1-1 1 0 0,0 0-1 0 0,0 1 1 0 0,0-1-1 0 0,0 1 0 0 0,1 0 1 0 0,-1 0-1 0 0,0 0 1 0 0,0 0-1 0 0,1 0 1 0 0,-1 0-1 0 0,1 1 1 0 0,-1-1-1 0 0,1 1 1 0 0,-1-1-1 0 0,1 1 1 0 0,-1 0-1 0 0,1 0 0 0 0,-1 0 1 0 0,1 0-1 0 0,-1 1 1 0 0,1-1-1 0 0,-1 1 1 0 0,0-1-1 0 0,1 1 1 0 0,-1 0-1 0 0,1 0 1 0 0,-1 0-1 0 0,0 0 1 0 0,0 1-1 0 0,0-1 0 0 0,0 0 1 0 0,0 1-1 0 0,0 0 1 0 0,0-1-1 0 0,0 1 1 0 0,0 0-1 0 0,-1 0 1 0 0,1 0-1 0 0,-1 0 1 0 0,1 0 0 0 0,2 18 74 0 0,-1-1 0 0 0,-1 0 0 0 0,0 1 1 0 0,-1-1-1 0 0,-1 1 0 0 0,-1-1 1 0 0,-1 1-1 0 0,-1-1 0 0 0,0 0 1 0 0,-2 0-1 0 0,0 0 0 0 0,-1 0 1 0 0,0-1-1 0 0,-6 10-74 0 0,-2-2 77 0 0,0-1 0 0 0,-1 0 0 0 0,-2-1 0 0 0,0 0 1 0 0,-1-2-1 0 0,-2 0 0 0 0,0-1 0 0 0,-1-1 0 0 0,-2-1 0 0 0,1-1 1 0 0,-2-1-1 0 0,0-1 0 0 0,-2-1 0 0 0,-15 7-77 0 0,30-18-34 0 0,0 0 0 0 0,0-1 0 0 0,0-1 0 0 0,0 1 0 0 0,0-2 0 0 0,-1 1-1 0 0,1-2 1 0 0,-1 1 0 0 0,-6-2 34 0 0,17 1-102 0 0,-1-1-1 0 0,1 1 0 0 0,-1 0 0 0 0,1-1 1 0 0,-1 0-1 0 0,0 1 0 0 0,1-1 1 0 0,0 0-1 0 0,-1 1 0 0 0,1-1 0 0 0,-1 0 1 0 0,1 0-1 0 0,0 0 0 0 0,0 0 1 0 0,0-1-1 0 0,0 1 0 0 0,0 0 0 0 0,0 0 1 0 0,0-1-1 0 0,0 1 0 0 0,0-1 1 0 0,0 1-1 0 0,1 0 0 0 0,-1-1 0 0 0,0 1 1 0 0,1-1-1 0 0,-1 0 0 0 0,1 1 1 0 0,0-1-1 0 0,0 1 0 0 0,0-1 0 0 0,-1 0 1 0 0,1 1-1 0 0,1-1 0 0 0,-1 0 1 0 0,0 1-1 0 0,0-1 0 0 0,1 1 0 0 0,-1-1 1 0 0,1 1-1 0 0,-1-1 0 0 0,1 0 1 0 0,-1 1-1 0 0,1 0 0 0 0,0-1 0 0 0,0 1 1 0 0,0-1-1 0 0,0 1 0 0 0,0 0 1 0 0,0 0-1 0 0,0 0 0 0 0,0 0 0 0 0,1-1 103 0 0,60-45-9391 0 0,-46 36 4114 0 0</inkml:trace>
  <inkml:trace contextRef="#ctx0" brushRef="#br0" timeOffset="299.769">1506 50 9442 0 0,'0'0'2366'0'0,"0"0"-1037"0"0,0 0-486 0 0,0 0 34 0 0,0 0 149 0 0,-32 21 75 0 0,-100 68-98 0 0,44-4 394 0 0,82-79-1372 0 0,0 1 0 0 0,0-1 1 0 0,1 1-1 0 0,0 0 0 0 0,0 0 0 0 0,1 0 0 0 0,0 1 0 0 0,0 0 0 0 0,1 0 0 0 0,0 0 1 0 0,0 0-1 0 0,1 0 0 0 0,0 0 0 0 0,0 1 0 0 0,1-1 0 0 0,0 1 0 0 0,1-1 0 0 0,0 1 1 0 0,0 0-1 0 0,1-1 0 0 0,0 1 0 0 0,0-1 0 0 0,1 1 0 0 0,0-1 0 0 0,1 0 0 0 0,-1 0 0 0 0,2 0 1 0 0,-1 0-1 0 0,1 0 0 0 0,0-1 0 0 0,2 3-25 0 0,4-3 75 0 0,-1 0 1 0 0,1-1-1 0 0,0 0 1 0 0,1-1-1 0 0,-1 0 1 0 0,1 0-1 0 0,0-1 0 0 0,0-1 1 0 0,1 0-1 0 0,-1 0 1 0 0,1-1-1 0 0,-1 0 1 0 0,1-1-1 0 0,0-1 1 0 0,-1 0-1 0 0,1 0 0 0 0,0-1 1 0 0,0-1-1 0 0,-1 0 1 0 0,1-1-1 0 0,-1 0 1 0 0,0 0-1 0 0,0-1 1 0 0,0-1-1 0 0,-1 0 0 0 0,1 0 1 0 0,-1-1-1 0 0,0 0 1 0 0,0-1-1 0 0,4-4-75 0 0,-5 5 66 0 0,-1-1 0 0 0,1-1 0 0 0,-1 1-1 0 0,-1-1 1 0 0,1-1 0 0 0,-1 1 0 0 0,-1-1 0 0 0,0 0-1 0 0,0-1 1 0 0,-1 0 0 0 0,0 1 0 0 0,0-2 0 0 0,-1 1-1 0 0,-1 0 1 0 0,1-1 0 0 0,-2 0 0 0 0,0 0 0 0 0,0 0 0 0 0,-1 0-1 0 0,0 0 1 0 0,-1 0 0 0 0,0 0 0 0 0,-2-9-66 0 0,1 14-70 0 0,-1 0 0 0 0,0 0 0 0 0,-1 0 0 0 0,0 0 0 0 0,1 1 0 0 0,-2-1 0 0 0,1 1 0 0 0,-1 0 0 0 0,0 0 0 0 0,0 0 1 0 0,0 0-1 0 0,0 1 0 0 0,-1 0 0 0 0,0 0 0 0 0,0 0 0 0 0,0 0 0 0 0,-1 1 0 0 0,1 0 0 0 0,-1 0 0 0 0,1 0 0 0 0,-1 1 0 0 0,0 0 0 0 0,-5-1 70 0 0,-41-5-3559 0 0,1 15-3995 0 0,35-1-3328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9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93 3721 0 0,'0'0'1683'0'0,"0"0"-339"0"0,0 0-149 0 0,0 0 200 0 0,0 0 256 0 0,0 0 77 0 0,0 0-235 0 0,0 0-394 0 0,0 0-326 0 0,0 0-205 0 0,0 0-102 0 0,0 0-20 0 0,0 0-4 0 0,-8 21-3 0 0,-23 66-9 0 0,19 3 740 0 0,19 313-158 0 0,-14-371-1860 0 0,-6-17-6402 0 0,12-19 856 0 0,0-10 536 0 0,1 10 5153 0 0</inkml:trace>
  <inkml:trace contextRef="#ctx0" brushRef="#br0" timeOffset="302.397">12 45 320 0 0,'0'0'1439'0'0,"0"0"-223"0"0,0 0-119 0 0,0 0 149 0 0,0 0 267 0 0,0 0 120 0 0,0 0-80 0 0,0 0-192 0 0,0 0-219 0 0,0 0-170 0 0,0 0-145 0 0,0 0-153 0 0,0 0-122 0 0,22 0-103 0 0,147-4 589 0 0,109-36-1222 0 0,-284 65-6885 0 0,-13-3 168 0 0,11-14 4023 0 0</inkml:trace>
  <inkml:trace contextRef="#ctx0" brushRef="#br0" timeOffset="550.777">58 358 0 0 0,'0'0'992'0'0,"0"0"641"0"0,0 0 172 0 0,0 0 77 0 0,0 0 97 0 0,0 0-44 0 0,0 0-226 0 0,0 0-342 0 0,0 0-353 0 0,31 2-287 0 0,97 4-224 0 0,11-19 493 0 0,-85 3-1102 0 0,2 4-1443 0 0,-20 5-5108 0 0,-27 1-1573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94 344 0 0,'0'0'1487'0'0,"0"0"-531"0"0,0 0-277 0 0,0 0 109 0 0,0 0 304 0 0,0 0 345 0 0,0 0 162 0 0,0 0-107 0 0,0 0-312 0 0,0 0-383 0 0,0 0-324 0 0,-2-2-194 0 0,-5-5-93 0 0,5 5 4 0 0,2 2 43 0 0,0 0 51 0 0,0 0 22 0 0,0 0-37 0 0,9 22 1553 0 0,-3 124 1185 0 0,-39 217-1335 0 0,11-188-1506 0 0,9-41-194 0 0,10-117-1233 0 0,-2 12 3773 0 0,2-16-2945 0 0,0 0-3420 0 0,2-1-9569 0 0,1-15 9169 0 0</inkml:trace>
  <inkml:trace contextRef="#ctx0" brushRef="#br0" timeOffset="570.736">1 238 1432 0 0,'0'0'1275'0'0,"0"0"-10"0"0,0 0 84 0 0,0 0 253 0 0,0 0 254 0 0,0 0 50 0 0,0 0-199 0 0,0 0-323 0 0,0 0-305 0 0,0 0-256 0 0,0 0-175 0 0,35-33-93 0 0,111-99-58 0 0,-141 127-439 0 0,0 0 0 0 0,0 0 0 0 0,1 0-1 0 0,-1 1 1 0 0,1 0 0 0 0,0 0 0 0 0,0 0 0 0 0,0 1-1 0 0,1 0 1 0 0,-1 0 0 0 0,1 1 0 0 0,0 0-1 0 0,5-1-57 0 0,5 0 198 0 0,2-3 36 0 0,1 2 0 0 0,1 1 1 0 0,-1 1-1 0 0,0 0 1 0 0,1 1-1 0 0,-1 2 0 0 0,1 0 1 0 0,17 3-235 0 0,-33-2 15 0 0,0-1 1 0 0,0 1-1 0 0,-1-1 1 0 0,1 1-1 0 0,-1 1 1 0 0,1-1 0 0 0,-1 1-1 0 0,0-1 1 0 0,0 1-1 0 0,0 0 1 0 0,0 1-1 0 0,-1-1 1 0 0,0 1 0 0 0,1-1-1 0 0,-1 1 1 0 0,0 0-1 0 0,0 0 1 0 0,-1 1-1 0 0,0-1 1 0 0,1 0 0 0 0,-1 1-1 0 0,-1 0 1 0 0,1-1-1 0 0,-1 1 1 0 0,1 0-1 0 0,-2 0 1 0 0,1-1 0 0 0,0 2-16 0 0,0 4 21 0 0,0 0 1 0 0,-1 0-1 0 0,0 0 1 0 0,0 1-1 0 0,-1-1 1 0 0,-1 0-1 0 0,0 0 1 0 0,0 0 0 0 0,-1 0-1 0 0,0-1 1 0 0,0 1-1 0 0,-1-1 1 0 0,-2 3-22 0 0,-9 11-3 0 0,-2 0 1 0 0,0-1 0 0 0,-1-1-1 0 0,-1 0 1 0 0,-2-2 0 0 0,1 0-1 0 0,-17 10 3 0 0,-31 30 23 0 0,66-57-15 0 0,-1-1-1 0 0,1 1 1 0 0,-1 0-1 0 0,1 0 0 0 0,0 0 1 0 0,-1 0-1 0 0,1 1 0 0 0,0-1 1 0 0,1 0-1 0 0,-1 1 1 0 0,0 0-1 0 0,1-1 0 0 0,-1 1 1 0 0,1 0-1 0 0,0 0 0 0 0,0 0 1 0 0,0 0-1 0 0,0 0 1 0 0,1 0-1 0 0,-1 0 0 0 0,1 0 1 0 0,0 0-1 0 0,-1 0 0 0 0,1 0 1 0 0,1 0-1 0 0,-1 0 0 0 0,0 0 1 0 0,1 0-1 0 0,0 0 1 0 0,-1 0-1 0 0,1 0 0 0 0,1 0 1 0 0,-1 0-1 0 0,0-1 0 0 0,0 1 1 0 0,1 0-1 0 0,0-1 1 0 0,1 3-8 0 0,269 194 3926 0 0,-269-196-3894 0 0,0 0 0 0 0,0 0 1 0 0,0 0-1 0 0,-1 0 0 0 0,1 0 1 0 0,-1 1-1 0 0,0 0 0 0 0,0-1 1 0 0,0 1-1 0 0,0 0 0 0 0,-1 0 1 0 0,1 0-1 0 0,-1 0 0 0 0,0 0 1 0 0,0 0-1 0 0,-1 1-32 0 0,0-4-48 0 0,0-1-67 0 0,0 0-63 0 0,0 0-105 0 0,32-4-14127 0 0,-26 0 9248 0 0,-1-3-290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10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1123 0 0 0,'0'0'1202'0'0,"0"0"285"0"0,0 0 196 0 0,0 0 188 0 0,0 0 125 0 0,0 0-63 0 0,0 0-265 0 0,0 0-375 0 0,0 0-360 0 0,0 0-283 0 0,0 0-141 0 0,0 0-28 0 0,31-8 2521 0 0,154-16-332 0 0,39 1-1871 0 0,-212 22 694 0 0,2 1-5488 0 0,-21 1-11977 0 0,2-1 12269 0 0</inkml:trace>
  <inkml:trace contextRef="#ctx0" brushRef="#br0" timeOffset="249.435">82 1326 5745 0 0,'0'0'1325'0'0,"0"0"-437"0"0,0 0 71 0 0,0 0 369 0 0,0 0 244 0 0,0 0-13 0 0,0 0-253 0 0,0 0-293 0 0,0 0-254 0 0,0 0-184 0 0,0 0-143 0 0,36-3-125 0 0,113-8-80 0 0,0-7 145 0 0,-104 11-1978 0 0,6 2-3352 0 0,-32 4-876 0 0,-6-2-135 0 0</inkml:trace>
  <inkml:trace contextRef="#ctx0" brushRef="#br0" timeOffset="1730.74">1190 619 1136 0 0,'0'0'2370'0'0,"0"0"-746"0"0,0 0-506 0 0,0 0-162 0 0,0 0 94 0 0,0 0 221 0 0,0 0 137 0 0,0 0-52 0 0,0 0-158 0 0,0 0-242 0 0,0 0-222 0 0,0 0-130 0 0,-2 32-90 0 0,-4 105-72 0 0,4 348 1670 0 0,-12-423-2821 0 0,-4-67-10980 0 0,16 4 7832 0 0,-2-2 1263 0 0</inkml:trace>
  <inkml:trace contextRef="#ctx0" brushRef="#br0" timeOffset="2056.393">846 641 0 0 0,'0'0'1792'0'0,"0"0"-614"0"0,0 0-223 0 0,0 0 341 0 0,0 0 431 0 0,0 0 258 0 0,0 0-96 0 0,0 0-315 0 0,0 0-322 0 0,0 0-252 0 0,37-2-173 0 0,117-2-133 0 0,-4-4 919 0 0,114-22-447 0 0,-263 30-1237 0 0,-1-1-1 0 0,1 1 1 0 0,-1 0 0 0 0,1-1-1 0 0,-1 1 1 0 0,1 0 0 0 0,0-1-1 0 0,-1 1 1 0 0,1 0 0 0 0,-1 0-1 0 0,1 0 1 0 0,0-1 0 0 0,-1 1-1 0 0,1 0 1 0 0,0 0 0 0 0,-1 0 0 0 0,1 0-1 0 0,-1 0 1 0 0,1 0 0 0 0,0 0-1 0 0,-1 0 1 0 0,1 1 0 0 0,0-1-1 0 0,-1 0 1 0 0,1 0 0 0 0,-1 0-1 0 0,1 1 1 0 0,0-1 0 0 0,-1 0-1 0 0,1 1 1 0 0,-1-1 0 0 0,1 0-1 0 0,-1 1 1 0 0,1-1 0 0 0,-1 1-1 0 0,0-1 1 0 0,1 1 0 0 0,-1-1-1 0 0,1 1 1 0 0,-1-1 0 0 0,0 1-1 0 0,1-1 1 0 0,-1 1 0 0 0,0 0-1 0 0,0-1 1 0 0,0 1 0 0 0,1-1-1 0 0,-1 1 1 0 0,0 0 0 0 0,0-1-1 0 0,0 1 1 0 0,0 0 0 0 0,0-1 71 0 0,-18 32-8746 0 0,13-24 6390 0 0,0 3-1710 0 0</inkml:trace>
  <inkml:trace contextRef="#ctx0" brushRef="#br0" timeOffset="2303.841">807 1392 4017 0 0,'0'0'1252'0'0,"0"0"-272"0"0,0 0 265 0 0,0 0 494 0 0,0 0 346 0 0,0 0 17 0 0,0 0-329 0 0,0 0-461 0 0,0 0-389 0 0,0 0-254 0 0,33 1-158 0 0,107 2-90 0 0,-46-18 208 0 0,134-36-1688 0 0,-193 50-4553 0 0,-23 1-970 0 0,-9 0 177 0 0</inkml:trace>
  <inkml:trace contextRef="#ctx0" brushRef="#br0" timeOffset="2719.48">1698 1233 0 0 0,'0'0'972'0'0,"0"0"90"0"0,0 0 99 0 0,0 0 240 0 0,0 0 280 0 0,0 0 50 0 0,0 0-132 0 0,0 0-218 0 0,0 0-290 0 0,0 0-227 0 0,0 0-168 0 0,0 0-112 0 0,0 0-35 0 0,-19-1 0 0 0,-60-2-17 0 0,75 2-472 0 0,0 1 1 0 0,0 0-1 0 0,0 1 1 0 0,1-1-1 0 0,-1 1 0 0 0,0 0 1 0 0,0 0-1 0 0,1 0 1 0 0,-1 0-1 0 0,1 0 1 0 0,-1 1-1 0 0,1 0 1 0 0,-1 0-1 0 0,1 0 1 0 0,0 0-1 0 0,0 0 0 0 0,0 1 1 0 0,0-1-1 0 0,0 1 1 0 0,1 0-1 0 0,-2 1-60 0 0,-8 8 192 0 0,6-6-128 0 0,0 0 0 0 0,0 1-1 0 0,0 0 1 0 0,1 0 0 0 0,0 0-1 0 0,1 1 1 0 0,-1-1 0 0 0,2 1-1 0 0,-1 0 1 0 0,1 0 0 0 0,0 1 0 0 0,1-1-1 0 0,-1 1-63 0 0,3-6 17 0 0,-1 0 1 0 0,1-1-1 0 0,-1 1 0 0 0,1 0 0 0 0,0 0 0 0 0,0 0 1 0 0,0 0-1 0 0,1 0 0 0 0,-1 0 0 0 0,1 0 1 0 0,-1 0-1 0 0,1 0 0 0 0,0 0 0 0 0,0-1 0 0 0,0 1 1 0 0,1 0-1 0 0,-1-1 0 0 0,1 1 0 0 0,-1-1 0 0 0,1 1 1 0 0,0-1-1 0 0,0 0 0 0 0,0 0 0 0 0,0 0 0 0 0,0 0 1 0 0,0 0-1 0 0,1 0 0 0 0,-1 0 0 0 0,1-1 1 0 0,-1 1-1 0 0,1-1 0 0 0,0 0 0 0 0,0 0 0 0 0,-1 0 1 0 0,1 0-1 0 0,0 0 0 0 0,0-1 0 0 0,0 1 0 0 0,2-1-17 0 0,8 3-76 0 0,1 0-1 0 0,0-2 1 0 0,-1 0-1 0 0,1 0 1 0 0,0-1-1 0 0,0-1 1 0 0,0 0-1 0 0,0-1 1 0 0,-1 0-1 0 0,6-3 77 0 0,12-7-3826 0 0,0-5-3405 0 0,-23 13 240 0 0</inkml:trace>
  <inkml:trace contextRef="#ctx0" brushRef="#br0" timeOffset="3501.538">1838 1539 4401 0 0,'0'0'1954'0'0,"0"0"-467"0"0,0 0-155 0 0,0 0 223 0 0,0 0 203 0 0,0 0-30 0 0,0 0-270 0 0,0 0-346 0 0,0 0-332 0 0,0 0-230 0 0,0 0-118 0 0,0 0-58 0 0,7-15-18 0 0,22-46-9 0 0,32-10 522 0 0,-37 49-675 0 0,79-73 220 0 0,-101 128-859 0 0,-9 35 449 0 0,59-60 83 0 0,37-40 3 0 0,-82 27-101 0 0,1 1 1 0 0,-1 0-1 0 0,1 0 1 0 0,0 1-1 0 0,0 0 0 0 0,0 0 1 0 0,0 1-1 0 0,0 0 1 0 0,1 0-1 0 0,7 0 11 0 0,-15 2-5 0 0,0 0-1 0 0,0 0 1 0 0,1 1-1 0 0,-1-1 1 0 0,0 0-1 0 0,0 1 1 0 0,0-1 0 0 0,1 0-1 0 0,-1 1 1 0 0,0-1-1 0 0,0 1 1 0 0,0 0-1 0 0,0-1 1 0 0,0 1 0 0 0,0 0-1 0 0,0 0 1 0 0,0 0-1 0 0,0 0 1 0 0,0 0-1 0 0,-1 0 1 0 0,1 0-1 0 0,0 0 1 0 0,-1 0 0 0 0,1 0-1 0 0,0 0 1 0 0,-1 0-1 0 0,0 0 1 0 0,1 0-1 0 0,-1 1 1 0 0,1-1 0 0 0,-1 0-1 0 0,0 0 1 0 0,0 0-1 0 0,0 1 1 0 0,0-1-1 0 0,0 0 1 0 0,0 0-1 0 0,0 1 1 0 0,0 0 5 0 0,5 77-161 0 0,17-61-2451 0 0,-3-17-6692 0 0,-14-1 5604 0 0,-3 0-1042 0 0</inkml:trace>
  <inkml:trace contextRef="#ctx0" brushRef="#br0" timeOffset="8424.786">2946 401 0 0 0,'0'0'156'0'0,"0"0"560"0"0,0 0 444 0 0,0 0 342 0 0,0 0 126 0 0,0 0-102 0 0,0 0-194 0 0,0 0-203 0 0,0 0-128 0 0,0 0-39 0 0,-1-6-13 0 0,0 3-704 0 0,1-1-1 0 0,-1 1 0 0 0,0-1 0 0 0,0 1 1 0 0,0-1-1 0 0,-1 1 0 0 0,1 0 0 0 0,-1-1 1 0 0,0 1-1 0 0,0 0 0 0 0,0 0 0 0 0,0 0 1 0 0,-1 1-1 0 0,1-1 0 0 0,-1 0 0 0 0,0 1 1 0 0,1 0-1 0 0,-1 0 0 0 0,-2-1-244 0 0,-1-1 86 0 0,0 1 0 0 0,0 0 0 0 0,0 0 0 0 0,-1 0 0 0 0,1 1 0 0 0,-1 0 0 0 0,0 0 0 0 0,0 1 0 0 0,0 0 0 0 0,0 0 0 0 0,1 1 0 0 0,-1 0 0 0 0,0 0 0 0 0,0 0 0 0 0,0 1 0 0 0,0 0-1 0 0,0 0 1 0 0,0 1 0 0 0,1 0 0 0 0,-1 0 0 0 0,1 1 0 0 0,-1 0 0 0 0,1 0 0 0 0,0 0 0 0 0,0 1 0 0 0,0 0 0 0 0,0 0 0 0 0,1 0 0 0 0,0 1 0 0 0,0-1 0 0 0,-4 6-86 0 0,-1 2 5 0 0,0 0 0 0 0,1 0 0 0 0,0 1 0 0 0,1 0 0 0 0,0 1 1 0 0,1 0-1 0 0,1 0 0 0 0,0 1 0 0 0,1 0 0 0 0,1 0 0 0 0,0 0 0 0 0,1 0 1 0 0,1 0-1 0 0,0 1 0 0 0,1-1 0 0 0,0 1 0 0 0,2 0 0 0 0,0-1 0 0 0,0 1 0 0 0,3 8-5 0 0,-1-18 55 0 0,0 0 0 0 0,1-1 0 0 0,0 1-1 0 0,0-1 1 0 0,0 1 0 0 0,1-1 0 0 0,-1 0-1 0 0,1-1 1 0 0,1 1 0 0 0,-1-1-1 0 0,0 0 1 0 0,1-1 0 0 0,0 1 0 0 0,0-1-1 0 0,0 0 1 0 0,0 0 0 0 0,1-1 0 0 0,-1 0-1 0 0,1 0 1 0 0,-1 0 0 0 0,1-1-1 0 0,0 0 1 0 0,-1 0 0 0 0,1-1 0 0 0,0 0-1 0 0,0 0 1 0 0,-1-1 0 0 0,1 1-1 0 0,0-2 1 0 0,4 0-55 0 0,1-2 151 0 0,1-1-1 0 0,-1 0 0 0 0,0-1 1 0 0,0 0-1 0 0,-1-1 0 0 0,0 0 1 0 0,0-1-1 0 0,-1 0 0 0 0,0 0 1 0 0,0-1-1 0 0,-1-1 0 0 0,0 0 1 0 0,0-1-151 0 0,-8 9 16 0 0,12-9 73 0 0,-1-2 0 0 0,0 0 0 0 0,-1 0 0 0 0,0-1 0 0 0,-1-1 0 0 0,-1 1 0 0 0,0-2 0 0 0,-1 1 0 0 0,-1-1 0 0 0,-1 0 0 0 0,0-1 0 0 0,-1 1 0 0 0,0-4-89 0 0,-4 14 89 0 0,0 1-512 0 0,1 38-76 0 0,2-20 514 0 0,1-1 1 0 0,0 1-1 0 0,1-1 0 0 0,0 0 0 0 0,1 0 0 0 0,0-1 0 0 0,1 0 1 0 0,0 0-1 0 0,1-1 0 0 0,0 0 0 0 0,1 0 0 0 0,0-1 0 0 0,0-1 0 0 0,9 6-15 0 0,-1-2-243 0 0,77 41 215 0 0,-24-40-5206 0 0,-58-13-281 0 0,-7 0-706 0 0,-2 0-156 0 0</inkml:trace>
  <inkml:trace contextRef="#ctx0" brushRef="#br0" timeOffset="8686.364">2613 1042 9530 0 0,'0'0'1503'0'0,"0"0"-405"0"0,0 0 22 0 0,0 0 299 0 0,0 0 142 0 0,0 0-144 0 0,0 0-310 0 0,36-2-248 0 0,114-6-155 0 0,162-39 1332 0 0,-139 16-1700 0 0,-105 20-1044 0 0,67-7-615 0 0,-91 15-3447 0 0,1 2-4144 0 0,-36 1 1939 0 0</inkml:trace>
  <inkml:trace contextRef="#ctx0" brushRef="#br0" timeOffset="9074.566">2983 1230 10626 0 0,'0'0'1963'0'0,"0"0"-1056"0"0,0 0-623 0 0,0 0 118 0 0,0 0 315 0 0,0 0 207 0 0,0 0-49 0 0,0 0-225 0 0,0 0-260 0 0,0 0-165 0 0,0 33-109 0 0,2 104-75 0 0,-2-86-129 0 0,9 154-3257 0 0,-6-179 743 0 0,2 18-8807 0 0,-4-39 10733 0 0</inkml:trace>
  <inkml:trace contextRef="#ctx0" brushRef="#br0" timeOffset="9484.543">2941 1256 5521 0 0,'0'0'2581'0'0,"0"0"-1066"0"0,0 0-436 0 0,0 0 148 0 0,0 0 134 0 0,0 0-61 0 0,0 0-303 0 0,0 0-348 0 0,0 0-234 0 0,0 0-139 0 0,0 0-71 0 0,32-20-34 0 0,104-59-20 0 0,-132 77-140 0 0,0-1 1 0 0,1 0 0 0 0,-1 1-1 0 0,0 0 1 0 0,1 0 0 0 0,0 1-1 0 0,-1-1 1 0 0,1 1 0 0 0,0 0 0 0 0,0 0-1 0 0,0 0 1 0 0,0 1 0 0 0,0 0-1 0 0,-1 0 1 0 0,1 0 0 0 0,1 0-12 0 0,12 2 50 0 0,3-3 21 0 0,0 1-1 0 0,1 0 1 0 0,-1 2 0 0 0,0 1 0 0 0,0 0-1 0 0,0 2 1 0 0,-1 0 0 0 0,1 1-1 0 0,16 8-70 0 0,-35-13 3 0 0,0 0 0 0 0,1 1 0 0 0,-1-1-1 0 0,0 0 1 0 0,-1 1 0 0 0,1-1 0 0 0,0 1-1 0 0,0 0 1 0 0,-1 0 0 0 0,1 0 0 0 0,-1-1 0 0 0,1 1-1 0 0,-1 1 1 0 0,0-1 0 0 0,0 0 0 0 0,0 0-1 0 0,0 0 1 0 0,0 1 0 0 0,0-1 0 0 0,-1 0 0 0 0,1 1-1 0 0,-1-1 1 0 0,1 0 0 0 0,-1 1 0 0 0,0-1-1 0 0,0 1 1 0 0,0-1 0 0 0,-1 1 0 0 0,1-1 0 0 0,0 0-1 0 0,-1 1 1 0 0,0-1 0 0 0,1 0 0 0 0,-1 1-1 0 0,0-1 1 0 0,0 0 0 0 0,0 0 0 0 0,-1 0-1 0 0,1 0 1 0 0,0 0 0 0 0,-1 0 0 0 0,1 0 0 0 0,-1 0-1 0 0,0 0 1 0 0,0-1 0 0 0,1 1 0 0 0,-1-1-1 0 0,0 1 1 0 0,-1-1-3 0 0,-23 19 20 0 0,0-1-1 0 0,-2-2 0 0 0,0-1 1 0 0,-1-1-1 0 0,-1-1 1 0 0,-2-1-20 0 0,-32 17 91 0 0,-34 25 3 0 0,97-52-89 0 0,0 0 1 0 0,1 0-1 0 0,-1 0 1 0 0,1 0-1 0 0,0 0 1 0 0,0 0-1 0 0,0 0 1 0 0,1 0-1 0 0,-1 0 1 0 0,1 0-1 0 0,0 0 1 0 0,-1 0-1 0 0,1 0 1 0 0,0 0-1 0 0,1 0 1 0 0,-1-1-1 0 0,0 1 1 0 0,1-1-1 0 0,0 1 1 0 0,0-1-1 0 0,-1 1 1 0 0,1-1-1 0 0,0 0 1 0 0,1 0-1 0 0,-1 0 1 0 0,0 0-1 0 0,1 0 1 0 0,-1 0-1 0 0,1-1 0 0 0,-1 1 1 0 0,1-1-1 0 0,0 0 1 0 0,0 0-1 0 0,0 0 1 0 0,2 1-6 0 0,-1 1 37 0 0,38 23 35 0 0,0-2-1 0 0,1-1 1 0 0,2-3-1 0 0,0-1 0 0 0,43 11-71 0 0,-43-20-2083 0 0,-17-8-5037 0 0,-16-2-3022 0 0</inkml:trace>
  <inkml:trace contextRef="#ctx0" brushRef="#br0" timeOffset="10574.982">2665 0 0 0 0,'0'0'305'0'0,"0"0"218"0"0,0 0 163 0 0,0 0 181 0 0,0 0 142 0 0,0 0 1 0 0,0 0-98 0 0,0 0-143 0 0,0 0-137 0 0,0 0-89 0 0,-16 30-7 0 0,-49 97 72 0 0,54-106-161 0 0,1 1-1 0 0,2-1 1 0 0,0 1 0 0 0,1 1-1 0 0,1 0 1 0 0,-2 17-447 0 0,1-4 548 0 0,-6 59 235 0 0,3 1 0 0 0,5 0 1 0 0,4 0-1 0 0,5 3-783 0 0,-3-1 262 0 0,-2-8-194 0 0,4 0 0 0 0,4 0 0 0 0,4 0 0 0 0,3-1 0 0 0,26 84-68 0 0,-36-159-42 0 0,0 0 1 0 0,0 0-1 0 0,1-1 0 0 0,1 1 0 0 0,0-1 0 0 0,1-1 0 0 0,0 1 0 0 0,1-1 0 0 0,1-1 1 0 0,0 1-1 0 0,0-1 0 0 0,1-1 0 0 0,0 0 0 0 0,1 0 0 0 0,0-1 0 0 0,0-1 0 0 0,1 1 1 0 0,1-2-1 0 0,-1 0 0 0 0,1 0 0 0 0,0-1 0 0 0,1-1 0 0 0,-1 0 0 0 0,1-1 0 0 0,10 2 42 0 0,55-7-2530 0 0,-28-9-3579 0 0,-33 6 432 0 0</inkml:trace>
  <inkml:trace contextRef="#ctx0" brushRef="#br0" timeOffset="10974.561">3594 313 2657 0 0,'0'0'1004'0'0,"0"0"-27"0"0,0 0 234 0 0,0 0 250 0 0,0 0 176 0 0,0 0-18 0 0,0 0-144 0 0,0 0-149 0 0,0 0-123 0 0,0 0-108 0 0,0 0-111 0 0,0 0-111 0 0,34 12-100 0 0,103 42-85 0 0,-134-53-650 0 0,1 0 0 0 0,-1 0 0 0 0,0 0 0 0 0,-1 1 0 0 0,1-1 0 0 0,0 1 0 0 0,0-1 0 0 0,0 1 1 0 0,-1 0-1 0 0,1 0 0 0 0,-1 0 0 0 0,0 1 0 0 0,0-1 0 0 0,1 0 0 0 0,-1 1 0 0 0,-1-1 0 0 0,1 1 0 0 0,0 0 0 0 0,-1 0 0 0 0,1 0 1 0 0,-1 0-1 0 0,0 0 0 0 0,0 0 0 0 0,0 0 0 0 0,0 0-38 0 0,3 11 209 0 0,13 49 105 0 0,-3-1-1 0 0,-2 2 1 0 0,-3 0-1 0 0,-3 0 1 0 0,-3 0 0 0 0,-2 1-1 0 0,-7 45-313 0 0,6-88 18 0 0,-4 82-358 0 0,-4-1 0 0 0,-5 0 0 0 0,-4 0 1 0 0,-5-1-1 0 0,-10 19 340 0 0,1-40-3231 0 0,18-55-676 0 0,0-1-3372 0 0,8-13 1038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27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1 391 0 0 0,'0'0'651'0'0,"0"0"117"0"0,0 0-15 0 0,0 0 193 0 0,0 0 357 0 0,0 0 256 0 0,0 0 71 0 0,0 0-94 0 0,0 0-209 0 0,0 0-196 0 0,0 0-144 0 0,19-4-106 0 0,139-22 1556 0 0,5 9-702 0 0,0 7 0 0 0,62 8-1735 0 0,-80 17-570 0 0,-133-9-1466 0 0,-27 8-10011 0 0,13-14 11542 0 0,-5 2-3716 0 0</inkml:trace>
  <inkml:trace contextRef="#ctx0" brushRef="#br0" timeOffset="297.694">116 645 2753 0 0,'0'0'1861'0'0,"0"0"-240"0"0,0 0-192 0 0,0 0 44 0 0,0 0 94 0 0,0 0-67 0 0,0 0-262 0 0,0 0-370 0 0,0 0-341 0 0,0 0-189 0 0,0 0-28 0 0,0 0 88 0 0,7 3 124 0 0,74 16 1277 0 0,119-33 416 0 0,217-53-1927 0 0,-384 62-1084 0 0,28-3-2055 0 0,-21 6-9203 0 0,-37 2 7048 0 0</inkml:trace>
  <inkml:trace contextRef="#ctx0" brushRef="#br0" timeOffset="861.69">431 1 616 0 0,'0'0'1670'0'0,"0"0"-4"0"0,0 0-90 0 0,0 0 32 0 0,0 0 121 0 0,0 0-45 0 0,0 0-237 0 0,0 0-440 0 0,0 0-484 0 0,0 0-321 0 0,0 0-112 0 0,0 0 64 0 0,0 0 144 0 0,2 2 146 0 0,8 5-135 0 0,-1-1-1 0 0,1 0 1 0 0,1 0 0 0 0,-1-1 0 0 0,1-1 0 0 0,0 0 0 0 0,-1 0 0 0 0,2-1-1 0 0,7 1-308 0 0,3 3 312 0 0,17 4-82 0 0,1 2-1 0 0,-2 2 0 0 0,0 1 1 0 0,-1 2-1 0 0,-1 2 0 0 0,0 1 1 0 0,9 9-230 0 0,51 47 128 0 0,-43-26-37 0 0,-52-47-63 0 0,0-1 0 0 0,0 1 0 0 0,0 0 0 0 0,-1-1 0 0 0,1 1 0 0 0,-1 0 0 0 0,0-1 0 0 0,0 1 0 0 0,0 0 0 0 0,-1 0 1 0 0,1-1-1 0 0,-1 1 0 0 0,0-1 0 0 0,0 1 0 0 0,0 0 0 0 0,-1-1 0 0 0,1 0 0 0 0,-1 1 0 0 0,0-1 0 0 0,0 0 0 0 0,0 0 1 0 0,0 0-1 0 0,0 0 0 0 0,-1 0 0 0 0,1-1 0 0 0,-1 1 0 0 0,0-1 0 0 0,0 1 0 0 0,0-1 0 0 0,0 0 0 0 0,0 0 0 0 0,0 0 1 0 0,-1-1-1 0 0,-1 1-28 0 0,-16 17 169 0 0,-378 351 840 0 0,268-244-1115 0 0,107-45-3663 0 0,27-27-7674 0 0,0-45 4998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2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659 110 0 0 0,'0'0'926'0'0,"0"0"915"0"0,0 0 210 0 0,0 0-81 0 0,0 0-115 0 0,0 0-104 0 0,0 0-136 0 0,1-11-158 0 0,2-35-189 0 0,-3 44-1083 0 0,0 0 0 0 0,0 0 1 0 0,-1-1-1 0 0,1 1 0 0 0,-1 0 0 0 0,0 0 0 0 0,1 0 1 0 0,-1 0-1 0 0,0 0 0 0 0,0 0 0 0 0,-1 0 1 0 0,1 0-1 0 0,0 1 0 0 0,0-1 0 0 0,-1 0 0 0 0,1 1 1 0 0,-1-1-1 0 0,0 1 0 0 0,1-1 0 0 0,-1 1 1 0 0,0 0-1 0 0,0 0 0 0 0,0 0 0 0 0,0 0 1 0 0,0 0-1 0 0,0 0 0 0 0,0 1 0 0 0,-2-2-185 0 0,-13 0 122 0 0,1 0 1 0 0,-1 1-1 0 0,0 0 0 0 0,0 1 0 0 0,0 1 0 0 0,0 1 0 0 0,0 1 1 0 0,0 0-1 0 0,0 1 0 0 0,1 0 0 0 0,0 2 0 0 0,0 0 0 0 0,0 1 1 0 0,1 0-1 0 0,0 1 0 0 0,1 1 0 0 0,-1 0 0 0 0,-1 3-122 0 0,5-6 51 0 0,-23 12-31 0 0,1 3 0 0 0,1 0 0 0 0,1 2 0 0 0,0 1 0 0 0,-18 21-20 0 0,40-36-4 0 0,0 0-1 0 0,0 1 1 0 0,1 0-1 0 0,1 1 1 0 0,0-1-1 0 0,0 1 0 0 0,1 1 1 0 0,0-1-1 0 0,1 1 1 0 0,1 0-1 0 0,-1 1 0 0 0,2-1 1 0 0,0 0-1 0 0,1 1 1 0 0,0 0-1 0 0,0 0 1 0 0,2 0-1 0 0,-1-1 0 0 0,2 1 5 0 0,-1-9 3 0 0,1 0-1 0 0,0 0 0 0 0,0 0 0 0 0,1 0 0 0 0,-1 0 1 0 0,1 0-1 0 0,0-1 0 0 0,0 1 0 0 0,0-1 0 0 0,0 1 1 0 0,1-1-1 0 0,-1 0 0 0 0,1 0 0 0 0,0 0 1 0 0,0 0-1 0 0,0-1 0 0 0,0 1 0 0 0,0-1 0 0 0,1 0 1 0 0,-1 1-1 0 0,1-2 0 0 0,-1 1 0 0 0,1 0 0 0 0,0-1 1 0 0,0 1-1 0 0,0-1 0 0 0,0 0 0 0 0,3 0-2 0 0,117 7 439 0 0,-100-13-350 0 0,1 0 0 0 0,-1-1 0 0 0,-1-2 0 0 0,1 0 1 0 0,-1-2-1 0 0,-1 0 0 0 0,1-2 0 0 0,-2 0 0 0 0,14-11-89 0 0,11-12 180 0 0,-2-1-1 0 0,-2-3 0 0 0,-1-1 1 0 0,25-34-180 0 0,-53 60 29 0 0,143-170 345 0 0,-151 224-432 0 0,-10 220 354 0 0,7-247-294 0 0,0 0-1 0 0,1-1 1 0 0,0 1-1 0 0,1-1 1 0 0,0 0-1 0 0,1 0 1 0 0,1 0-1 0 0,0-1 1 0 0,0 0-1 0 0,1 0 1 0 0,0 0-1 0 0,1-1 1 0 0,0 0-1 0 0,1-1 1 0 0,0 0-1 0 0,3 2-1 0 0,-5-5-90 0 0,0 1-55 0 0,1-1-1 0 0,0 0 0 0 0,0 0 0 0 0,0-1 0 0 0,0 0 0 0 0,1 0 0 0 0,0-1 1 0 0,0 0-1 0 0,1 0 0 0 0,-1-1 0 0 0,1-1 0 0 0,-1 1 0 0 0,1-1 0 0 0,0-1 1 0 0,5 0 144 0 0,9-5-4551 0 0,-10-6-3545 0 0,-10 6-1845 0 0</inkml:trace>
  <inkml:trace contextRef="#ctx0" brushRef="#br0" timeOffset="361.008">1456 180 6497 0 0,'0'0'1187'0'0,"0"0"-248"0"0,0 0 144 0 0,0 0 485 0 0,0 0 386 0 0,0 0 9 0 0,0 0-333 0 0,0 0-359 0 0,0 0-254 0 0,0 0-180 0 0,0 0-127 0 0,0 0-105 0 0,0 0-60 0 0,28 1-41 0 0,130 5 392 0 0,-62-6 180 0 0,45 0-416 0 0,-49 0-4751 0 0,-91 0 2200 0 0,-1 0-791 0 0,0 0-1275 0 0,-1 0-1695 0 0,0 0-1017 0 0</inkml:trace>
  <inkml:trace contextRef="#ctx0" brushRef="#br0" timeOffset="614.502">1517 526 7106 0 0,'0'0'3839'0'0,"0"0"-2136"0"0,0 0-427 0 0,0 0 266 0 0,0 0 128 0 0,0 0-115 0 0,31-1-300 0 0,100-2-287 0 0,152-11 1450 0 0,-191 37-5228 0 0,-59-11-4161 0 0,-21-11-1995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466 85 4929 0 0,'0'0'862'0'0,"0"0"-170"0"0,0 0 32 0 0,0 0 343 0 0,0 0 354 0 0,1 31 156 0 0,3 97-141 0 0,-8 100 1279 0 0,-1-86-4362 0 0,16-117-1573 0 0,4-19-4630 0 0,-13-6 5144 0 0</inkml:trace>
  <inkml:trace contextRef="#ctx0" brushRef="#br0" timeOffset="279.092">28 133 7394 0 0,'0'0'1253'0'0,"0"0"-234"0"0,0 0-15 0 0,0 0 210 0 0,37-3 173 0 0,121-13-6 0 0,317-46 4686 0 0,-172 18-5368 0 0,-222 37-3204 0 0,-75 16-3330 0 0,-8-2-16 0 0,-1 3-1376 0 0</inkml:trace>
  <inkml:trace contextRef="#ctx0" brushRef="#br0" timeOffset="517.322">0 656 6705 0 0,'0'0'1086'0'0,"0"0"-92"0"0,0 0 195 0 0,0 0 258 0 0,0 0 156 0 0,0 0-124 0 0,0 0-279 0 0,0 0-261 0 0,36 7-205 0 0,115 20-167 0 0,-49-24 104 0 0,-83-7-549 0 0,363-84-1101 0 0,-313 64-2052 0 0,-1 1-5884 0 0,-50 18 3104 0 0</inkml:trace>
  <inkml:trace contextRef="#ctx0" brushRef="#br0" timeOffset="778.655">1087 446 1576 0 0,'0'0'1422'0'0,"0"0"-67"0"0,0 0 199 0 0,0 0 335 0 0,0 0 189 0 0,0 0-80 0 0,0 0-278 0 0,-34 16-333 0 0,-103 47-299 0 0,69-21 306 0 0,65-40-1369 0 0,0-1 1 0 0,1 1-1 0 0,-1 0 0 0 0,1 0 0 0 0,-1 0 0 0 0,1 0 1 0 0,0 0-1 0 0,0 0 0 0 0,0 1 0 0 0,0-1 1 0 0,0 1-1 0 0,1-1 0 0 0,-1 1 0 0 0,1 0 1 0 0,-1 0-1 0 0,1 0 0 0 0,0-1 0 0 0,0 1 1 0 0,1 0-1 0 0,-1 0 0 0 0,0 1 0 0 0,1-1 0 0 0,0 0 1 0 0,0 0-1 0 0,0 0 0 0 0,0 0 0 0 0,0 0 1 0 0,1 0-1 0 0,-1 0 0 0 0,1 0 0 0 0,0 0 1 0 0,0 0-1 0 0,0 0 0 0 0,0 0 0 0 0,0 0 1 0 0,1-1-1 0 0,0 1 0 0 0,-1 0 0 0 0,2 0-25 0 0,5 2-106 0 0,1-1 0 0 0,0 1-1 0 0,0-2 1 0 0,0 1-1 0 0,1-1 1 0 0,-1-1 0 0 0,1 0-1 0 0,0 0 1 0 0,-1-1 0 0 0,1 0-1 0 0,0 0 1 0 0,0-1-1 0 0,0-1 1 0 0,6-1 106 0 0,12 2-1018 0 0,45-13-5472 0 0,-42 5 595 0 0,-17 7 2342 0 0</inkml:trace>
  <inkml:trace contextRef="#ctx0" brushRef="#br0" timeOffset="1198.574">1223 682 1696 0 0,'0'0'2226'0'0,"0"0"-916"0"0,0 0-86 0 0,0 0 576 0 0,0 0 513 0 0,0 0 79 0 0,0 0-380 0 0,0 0-561 0 0,0 0-451 0 0,0 0-276 0 0,0 0-159 0 0,0 0-106 0 0,0 0-61 0 0,30-20-60 0 0,94-64-50 0 0,-6-2 468 0 0,-117 85-762 0 0,1 0 0 0 0,-1 0-1 0 0,0 0 1 0 0,0 0-1 0 0,1 0 1 0 0,-1 1 0 0 0,1-1-1 0 0,-1 0 1 0 0,1 1-1 0 0,-1-1 1 0 0,1 1 0 0 0,-1 0-1 0 0,1-1 1 0 0,-1 1-1 0 0,1 0 1 0 0,-1 0 0 0 0,1 0-1 0 0,-1 0 1 0 0,1 0-1 0 0,0 1 1 0 0,-1-1 0 0 0,1 0-1 0 0,-1 1 1 0 0,1-1-1 0 0,-1 1 1 0 0,1-1 0 0 0,-1 1-1 0 0,0 0 1 0 0,1 0-1 0 0,-1-1 1 0 0,0 1 0 0 0,0 0-1 0 0,1 0 1 0 0,-1 0-1 0 0,0 1 7 0 0,7 23-114 0 0,-8-23 107 0 0,0 1 1 0 0,0-1 0 0 0,1 0-1 0 0,-1 1 1 0 0,1-1 0 0 0,-1 1-1 0 0,1-1 1 0 0,0 0 0 0 0,0 0-1 0 0,0 1 1 0 0,0-1 0 0 0,0 0 0 0 0,0 0-1 0 0,1 0 1 0 0,-1 0 0 0 0,1 0-1 0 0,0-1 1 0 0,-1 1 0 0 0,1 0-1 0 0,0-1 1 0 0,0 1 0 0 0,0-1-1 0 0,0 0 1 0 0,0 0 0 0 0,0 1 0 0 0,0-1-1 0 0,1-1 1 0 0,-1 1 0 0 0,0 0-1 0 0,1 0 1 0 0,-1-1 0 0 0,0 1-1 0 0,1-1 1 0 0,1 0 6 0 0,113-29 123 0 0,-29 7 47 0 0,-71 67-23 0 0,-17-41-202 0 0,-1 0 0 0 0,1 0 0 0 0,0 0 0 0 0,1 0-1 0 0,-1 0 1 0 0,1 0 0 0 0,-1 0 0 0 0,1 0 0 0 0,0 0 0 0 0,1-1 0 0 0,-1 1-1 0 0,1 0 1 0 0,-1 0 0 0 0,1-1 0 0 0,0 1 0 0 0,0-1 0 0 0,1 0 0 0 0,-1 0 0 0 0,1 0-1 0 0,0 0 1 0 0,0 0 0 0 0,0 0 0 0 0,0-1 0 0 0,0 1 0 0 0,0-1 0 0 0,1 0-1 0 0,-1 0 1 0 0,1 0 0 0 0,-1-1 0 0 0,1 1 0 0 0,0-1 0 0 0,1 1 55 0 0,4-2-1254 0 0,13-1-8092 0 0,-16-2 871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4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218 308 0 0 0,'0'0'344'0'0,"0"0"934"0"0,0 0 398 0 0,0 0 170 0 0,0 0 152 0 0,0 0 19 0 0,0 0-138 0 0,0 0-217 0 0,0 0-272 0 0,0 0-299 0 0,0 0-311 0 0,-4-3-256 0 0,-1-1-430 0 0,5 4-80 0 0,0 1 0 0 0,1-1 0 0 0,-1 1 0 0 0,0-1 0 0 0,0 1 0 0 0,0-1 0 0 0,0 1 0 0 0,0-1 1 0 0,0 1-1 0 0,0 0 0 0 0,-1-1 0 0 0,1 1 0 0 0,0-1 0 0 0,0 1 0 0 0,0-1 0 0 0,0 0 0 0 0,-1 1 0 0 0,1-1 0 0 0,0 1 0 0 0,0-1 0 0 0,-1 1 0 0 0,1-1 1 0 0,0 0-1 0 0,-1 1 0 0 0,1-1 0 0 0,-1 1 0 0 0,1-1 0 0 0,0 0 0 0 0,-1 0 0 0 0,1 1 0 0 0,-1-1 0 0 0,1 0 0 0 0,-1 0 0 0 0,1 1 0 0 0,-1-1 1 0 0,1 0-1 0 0,-1 0 0 0 0,1 0 0 0 0,-1 0 0 0 0,1 0 0 0 0,-1 0 0 0 0,1 0 0 0 0,-1 0 0 0 0,1 0 0 0 0,-1 0 0 0 0,1 0 0 0 0,-1 0 0 0 0,1 0 0 0 0,-1 0 1 0 0,1 0-1 0 0,-1-1 0 0 0,1 1 0 0 0,-1 0 0 0 0,1 0 0 0 0,-1-1 0 0 0,1 1 0 0 0,0 0 0 0 0,-1 0 0 0 0,1-1 0 0 0,-1 1 0 0 0,1-1 0 0 0,0 1 1 0 0,-1 0-1 0 0,1-1 0 0 0,0 1 0 0 0,-1-1-14 0 0,1 206 2279 0 0,5 290-1366 0 0,-5-487-987 0 0,-8 130-181 0 0,-12-51-3532 0 0,9-68-31 0 0,0-12-4142 0 0,6-7 3154 0 0</inkml:trace>
  <inkml:trace contextRef="#ctx0" brushRef="#br0" timeOffset="514.113">1 411 0 0 0,'0'0'2598'0'0,"0"0"-967"0"0,0 0-340 0 0,0 0 40 0 0,0 0 216 0 0,0 0 220 0 0,0 0 3 0 0,0 0-277 0 0,0 0-390 0 0,0 0-336 0 0,0 0-234 0 0,0 0-91 0 0,0 0-27 0 0,20-32-22 0 0,69-101-17 0 0,-87 128-344 0 0,0 1-1 0 0,1 0 1 0 0,0 0-1 0 0,0 0 1 0 0,0 1-1 0 0,1-1 1 0 0,-1 1 0 0 0,1-1-1 0 0,-1 1 1 0 0,1 0-1 0 0,0 1 1 0 0,1-1-1 0 0,-1 1 1 0 0,0-1-1 0 0,1 1 1 0 0,-1 1 0 0 0,1-1-1 0 0,2 0-31 0 0,9-3 131 0 0,19-7 53 0 0,-1 1-1 0 0,1 2 1 0 0,1 1 0 0 0,-1 2 0 0 0,1 1-1 0 0,1 2 1 0 0,-1 1 0 0 0,0 2 0 0 0,2 2-184 0 0,-33-2-2 0 0,0 0 1 0 0,0 1 0 0 0,0-1 0 0 0,-1 1 0 0 0,1 0 0 0 0,0 1 0 0 0,-1-1 0 0 0,1 1 0 0 0,-1 0 0 0 0,1 0 0 0 0,-1 0-1 0 0,0 0 1 0 0,0 1 0 0 0,0 0 0 0 0,0 0 0 0 0,0 0 0 0 0,0 0 0 0 0,-1 1 0 0 0,0-1 0 0 0,0 1 0 0 0,0 0 0 0 0,0 0-1 0 0,0 0 1 0 0,-1 0 0 0 0,0 0 0 0 0,0 1 0 0 0,0-1 0 0 0,0 1 0 0 0,-1-1 0 0 0,1 1 0 0 0,-1 0 0 0 0,0 0 0 0 0,-1 0 1 0 0,-3 10 14 0 0,0-1 0 0 0,-2 1 0 0 0,0-1 0 0 0,0 1 0 0 0,-1-1 0 0 0,-1-1 0 0 0,0 1 0 0 0,-1-1 0 0 0,-1-1 0 0 0,0 1 0 0 0,0-1 0 0 0,-1-1 0 0 0,-1 0 0 0 0,0 0 0 0 0,-8 5-14 0 0,3 1-1 0 0,-241 211 69 0 0,253-224-62 0 0,0 0 0 0 0,0 0 1 0 0,1 1-1 0 0,-1 0 0 0 0,1-1 0 0 0,0 1 1 0 0,1 0-1 0 0,-1 1 0 0 0,1-1 0 0 0,0 0 1 0 0,0 1-1 0 0,1-1 0 0 0,-1 1 0 0 0,1-1 0 0 0,1 1 1 0 0,-1 0-1 0 0,1-1 0 0 0,0 1 0 0 0,0 0 1 0 0,0 0-1 0 0,1-1 0 0 0,0 1 0 0 0,0 0 1 0 0,1-1-1 0 0,-1 1 0 0 0,1-1 0 0 0,0 0 1 0 0,1 0-1 0 0,-1 1 0 0 0,1-1 0 0 0,0-1 1 0 0,0 1-1 0 0,1 0 0 0 0,3 3-6 0 0,188 179 1528 0 0,-86-98 78 0 0,-100-83-1590 0 0,-7-6-2903 0 0,-14-14-3008 0 0,7 8 147 0 0,3 5-3135 0 0</inkml:trace>
  <inkml:trace contextRef="#ctx0" brushRef="#br0" timeOffset="944.852">844 106 3161 0 0,'0'0'1808'0'0,"0"0"-589"0"0,0 0-159 0 0,0 0 199 0 0,0 0 315 0 0,0 0 224 0 0,0 0-97 0 0,0 0-328 0 0,0 0-344 0 0,0 0-262 0 0,0 0-148 0 0,0 0-85 0 0,0 0-72 0 0,30-17-51 0 0,95-50-39 0 0,-121 65-334 0 0,0-1 0 0 0,0 0 0 0 0,1 1 0 0 0,-1 0 0 0 0,1 0 0 0 0,-1 1 0 0 0,1-1 0 0 0,0 1 0 0 0,-1 0 0 0 0,1 0 0 0 0,0 0 0 0 0,0 1 1 0 0,0-1-1 0 0,0 1 0 0 0,0 1 0 0 0,0-1-38 0 0,13 2 163 0 0,-15-3-155 0 0,-1 1-1 0 0,0 0 1 0 0,1 0-1 0 0,-1 1 1 0 0,1-1 0 0 0,-1 0-1 0 0,0 1 1 0 0,1-1 0 0 0,-1 1-1 0 0,0 0 1 0 0,0 0-1 0 0,1 0 1 0 0,-1 0 0 0 0,0 0-1 0 0,0 0 1 0 0,0 0 0 0 0,0 1-1 0 0,0-1 1 0 0,-1 1 0 0 0,1 0-1 0 0,0-1 1 0 0,-1 1-1 0 0,1 0 1 0 0,-1 0 0 0 0,1 0-1 0 0,-1 0 1 0 0,0 0 0 0 0,0 0-1 0 0,0 1 1 0 0,0-1-1 0 0,0 0 1 0 0,-1 0 0 0 0,1 1-1 0 0,-1-1 1 0 0,1 0 0 0 0,-1 1-1 0 0,0-1 1 0 0,0 1-1 0 0,0-1 1 0 0,0 0 0 0 0,0 1-1 0 0,-1-1 1 0 0,1 1-8 0 0,-3 8 19 0 0,0 0 1 0 0,-1 0-1 0 0,0 0 1 0 0,0 0-1 0 0,-1 0 1 0 0,-1-1-1 0 0,0 0 1 0 0,0 0-1 0 0,-1-1 0 0 0,0 0 1 0 0,-1 0-1 0 0,-3 3-19 0 0,-131 139 268 0 0,140-149-258 0 0,0 0 0 0 0,0 1-1 0 0,0-1 1 0 0,1 0 0 0 0,-1 1-1 0 0,1-1 1 0 0,0 1 0 0 0,0 0-1 0 0,0-1 1 0 0,0 1 0 0 0,0 0-1 0 0,0-1 1 0 0,1 1-1 0 0,-1 0 1 0 0,1 0 0 0 0,0 0-1 0 0,0 0 1 0 0,0 0 0 0 0,0-1-1 0 0,0 1 1 0 0,1 0 0 0 0,-1 0-1 0 0,1 0 1 0 0,0-1 0 0 0,0 1-1 0 0,0 0 1 0 0,0-1 0 0 0,0 1-1 0 0,1-1 1 0 0,-1 1-1 0 0,1-1 1 0 0,-1 0 0 0 0,1 1-1 0 0,0-1 1 0 0,0 0 0 0 0,0 0-1 0 0,0 0 1 0 0,1 0 0 0 0,-1-1-1 0 0,0 1 1 0 0,1-1 0 0 0,-1 1-1 0 0,3 0-9 0 0,17 4 118 0 0,0-1 1 0 0,0-1-1 0 0,1 0 0 0 0,-1-2 0 0 0,1-1 0 0 0,-1-1 0 0 0,1 0 1 0 0,3-2-119 0 0,32 0 64 0 0,-21 4-547 0 0,25-1-770 0 0,-43-4-3473 0 0,-1-1-3928 0 0,-14 1 1597 0 0</inkml:trace>
  <inkml:trace contextRef="#ctx0" brushRef="#br0" timeOffset="1202.022">1639 187 7354 0 0,'0'0'2333'0'0,"0"0"-1290"0"0,0 0-277 0 0,0 0 247 0 0,0 0 352 0 0,0 0 206 0 0,0 0-64 0 0,-3 35-236 0 0,-13 115-273 0 0,-39 323 1258 0 0,47-400-2398 0 0,-6 31-771 0 0,-2-37-2688 0 0,7-47-565 0 0,0-11-3441 0 0,7-9 2559 0 0</inkml:trace>
  <inkml:trace contextRef="#ctx0" brushRef="#br0" timeOffset="1468.024">1588 150 5241 0 0,'0'0'723'0'0,"0"0"-283"0"0,0 0-20 0 0,0 0 339 0 0,0 0 343 0 0,0 0 143 0 0,0 0-93 0 0,0 0-146 0 0,0 0-158 0 0,0 0-146 0 0,31 3-105 0 0,102 9-118 0 0,131-9 1287 0 0,-193-6-997 0 0,-36 0-2668 0 0,-1 2-8007 0 0,-33 1 4462 0 0</inkml:trace>
  <inkml:trace contextRef="#ctx0" brushRef="#br0" timeOffset="1713.976">1529 621 2096 0 0,'0'0'1199'0'0,"0"0"-157"0"0,0 0 51 0 0,0 0 306 0 0,0 0 286 0 0,0 0 78 0 0,0 0-185 0 0,0 0-302 0 0,0 0-324 0 0,0 0-280 0 0,35 11-198 0 0,111 34-138 0 0,-57-35-13 0 0,-70-13-274 0 0,151-23 26 0 0,-86 12-2812 0 0,1 3-6320 0 0,-67 10 4839 0 0</inkml:trace>
  <inkml:trace contextRef="#ctx0" brushRef="#br0" timeOffset="2312.033">45 1417 1816 0 0,'0'0'1815'0'0,"0"0"-546"0"0,0 0 48 0 0,0 0 306 0 0,33-5 236 0 0,107-13-36 0 0,252-19 3148 0 0,-60 5-3145 0 0,1 14 1 0 0,115 18-1827 0 0,-361 7-341 0 0,25 0-4229 0 0,-96-5 1926 0 0,-2 0-5206 0 0,-12-2 3109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3.0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2104 0 0,'0'0'1922'0'0,"0"0"-247"0"0,0 0-60 0 0,0 0-85 0 0,0 0-158 0 0,0 0-44 0 0,0 0-35 0 0,0 0-20 0 0,0 0-20 0 0,0 0-185 0 0,0 0-200 0 0,0 0-132 0 0,19-3-60 0 0,127-28 1081 0 0,62-57 745 0 0,-56 22-4179 0 0,-146 66 2244 0 0,-3 0-3840 0 0,0 0-9911 0 0,-3 0 7779 0 0</inkml:trace>
  <inkml:trace contextRef="#ctx0" brushRef="#br0" timeOffset="253.585">96 417 4201 0 0,'0'0'2199'0'0,"0"0"-95"0"0,0 0 324 0 0,0 0 350 0 0,0 0-207 0 0,0 0-573 0 0,0 0-583 0 0,0 0-427 0 0,0 0-268 0 0,0 0-173 0 0,32-7-142 0 0,101-25-109 0 0,49-39 252 0 0,-96 36-921 0 0,-34 13-2893 0 0,0 2-8514 0 0,-40 15 4001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4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192 239 7058 0 0,'0'0'1082'0'0,"0"0"-281"0"0,0 0-292 0 0,0 0 174 0 0,0 0 428 0 0,0 0 337 0 0,0 0 127 0 0,0 0-147 0 0,0 0-262 0 0,0 0-303 0 0,22 37-247 0 0,70 120-195 0 0,-87-147-383 0 0,1-1 0 0 0,-2 1 0 0 0,1 0 0 0 0,-1 0 0 0 0,-1 0 0 0 0,0 0 0 0 0,0 1 0 0 0,-1 0 0 0 0,-1-1 0 0 0,1 12-38 0 0,0 4 62 0 0,13 112-480 0 0,-6 0 1 0 0,-9 115 417 0 0,-20-160-1756 0 0,-5-54-2725 0 0,-14-23-6927 0 0,31-16 10685 0 0</inkml:trace>
  <inkml:trace contextRef="#ctx0" brushRef="#br0" timeOffset="3321.046">0 446 3441 0 0,'0'0'1765'0'0,"0"0"-532"0"0,0 0-268 0 0,0 0 123 0 0,0 0 301 0 0,0 0 186 0 0,0 0-110 0 0,0 0-242 0 0,0 0-276 0 0,0 0-192 0 0,0 0-96 0 0,32-15-60 0 0,102-45-33 0 0,-29 28 465 0 0,-65 23-796 0 0,0 2-1 0 0,1 2 1 0 0,-1 1-1 0 0,1 3 1 0 0,1 1-235 0 0,-41 0 7 0 0,1-1 1 0 0,-1 1 0 0 0,0 0-1 0 0,1 0 1 0 0,-1 0 0 0 0,1 0 0 0 0,-1 0-1 0 0,0 0 1 0 0,1 0 0 0 0,-1 1-1 0 0,1-1 1 0 0,-1 0 0 0 0,0 1 0 0 0,1-1-1 0 0,-1 1 1 0 0,0 0 0 0 0,0-1 0 0 0,1 1-1 0 0,-1 0 1 0 0,0 0 0 0 0,0 0-1 0 0,0 0 1 0 0,0 0 0 0 0,0 0 0 0 0,0 0-1 0 0,0 0 1 0 0,0 0 0 0 0,0 0-1 0 0,-1 0 1 0 0,1 1 0 0 0,0-1 0 0 0,-1 0-1 0 0,1 1 1 0 0,-1-1 0 0 0,1 0-1 0 0,-1 1 1 0 0,0-1 0 0 0,0 0 0 0 0,0 1-1 0 0,1-1 1 0 0,-1 1 0 0 0,0-1-1 0 0,-1 0 1 0 0,1 1 0 0 0,0-1 0 0 0,0 1-1 0 0,-1-1 1 0 0,1 0 0 0 0,0 1 0 0 0,-1 0-8 0 0,-33 63 539 0 0,-128 119-19 0 0,161-183-524 0 0,0 0 0 0 0,0 0-1 0 0,0 0 1 0 0,0 1 0 0 0,1-1-1 0 0,-1 0 1 0 0,0 1 0 0 0,1-1-1 0 0,-1 0 1 0 0,0 1 0 0 0,1-1 0 0 0,0 1-1 0 0,-1-1 1 0 0,1 1 0 0 0,0-1-1 0 0,0 0 1 0 0,0 1 0 0 0,0-1-1 0 0,0 1 1 0 0,0-1 0 0 0,0 1 0 0 0,0-1-1 0 0,1 1 1 0 0,-1-1 0 0 0,1 1-1 0 0,-1-1 1 0 0,1 0 0 0 0,-1 1-1 0 0,1-1 1 0 0,0 0 0 0 0,0 1-1 0 0,0-1 1 0 0,-1 0 0 0 0,1 0 0 0 0,0 0-1 0 0,1 0 1 0 0,-1 0 0 0 0,0 0-1 0 0,0 0 1 0 0,0 0 0 0 0,0 0-1 0 0,1 0 1 0 0,-1-1 0 0 0,2 1 4 0 0,93 20 41 0 0,-84-20-47 0 0,1 0 1 0 0,-1 1 0 0 0,0 0 0 0 0,0 1 0 0 0,0 1-1 0 0,0-1 1 0 0,0 2 0 0 0,-1 0 0 0 0,1 0 0 0 0,-1 1-1 0 0,-1 0 1 0 0,1 1 0 0 0,-1 1 0 0 0,7 5 5 0 0,-14-9 4 0 0,0 0 1 0 0,-1 0-1 0 0,0 0 1 0 0,1 0-1 0 0,-1 0 1 0 0,-1 0-1 0 0,1 1 0 0 0,0-1 1 0 0,-1 1-1 0 0,0-1 1 0 0,0 1-1 0 0,-1-1 1 0 0,1 1-1 0 0,-1 0 1 0 0,0-1-1 0 0,0 1 1 0 0,0-1-1 0 0,-1 1 0 0 0,0 0 1 0 0,0-1-1 0 0,0 1 1 0 0,0-1-1 0 0,-1 1 1 0 0,0 0-5 0 0,-55 97 322 0 0,39-76-231 0 0,-1-1 0 0 0,0-2 0 0 0,-2 0 0 0 0,-1 0 0 0 0,-1-2 0 0 0,-1-1 0 0 0,0-1 0 0 0,-2-1 0 0 0,0-2 0 0 0,-1 0 0 0 0,0-1 0 0 0,-12 2-90 0 0,-23-4 134 0 0,60-13-207 0 0,0 0 0 0 0,0 1 1 0 0,1-1-1 0 0,-1 0 0 0 0,0 0 0 0 0,0 0 0 0 0,1 0 1 0 0,-1 0-1 0 0,0-1 0 0 0,1 1 0 0 0,-1 0 1 0 0,0-1-1 0 0,1 1 0 0 0,-1-1 0 0 0,0 0 1 0 0,1 0-1 0 0,-1 1 0 0 0,1-1 0 0 0,-1 0 1 0 0,1 0-1 0 0,0 0 0 0 0,-1-1 0 0 0,1 1 0 0 0,0 0 1 0 0,0 0-1 0 0,0-1 0 0 0,0 1 0 0 0,0-1 1 0 0,0 1-1 0 0,0-1 0 0 0,0 1 0 0 0,1-1 1 0 0,-1 1-1 0 0,0-1 0 0 0,1 0 72 0 0,-2-28-3977 0 0,4 10-3036 0 0,1 8-2240 0 0</inkml:trace>
  <inkml:trace contextRef="#ctx0" brushRef="#br0" timeOffset="4341.996">808 744 3729 0 0,'0'0'1667'0'0,"0"0"-360"0"0,0 0-96 0 0,0 0 284 0 0,0 0 248 0 0,0 0-32 0 0,0 0-371 0 0,0 0-517 0 0,0 0-395 0 0,0 0-217 0 0,0 0-37 0 0,0 0 48 0 0,0 0 12 0 0,-2 15-20 0 0,-10 120 278 0 0,12-132-426 0 0,1 0 1 0 0,0 1 0 0 0,0-1-1 0 0,0 0 1 0 0,0 0-1 0 0,0 0 1 0 0,1 1-1 0 0,-1-1 1 0 0,1-1-1 0 0,0 1 1 0 0,0 0-1 0 0,0 0 1 0 0,0-1-1 0 0,1 1 1 0 0,-1-1 0 0 0,1 1-1 0 0,0-1 1 0 0,-1 0-1 0 0,1 0 1 0 0,0-1-1 0 0,0 1 1 0 0,0 0-1 0 0,0-1 1 0 0,0 0-1 0 0,1 0 1 0 0,-1 0-1 0 0,0 0 1 0 0,1 0-1 0 0,-1-1 1 0 0,0 1 0 0 0,1-1-1 0 0,-1 0 1 0 0,1 0-1 0 0,-1 0 1 0 0,0 0-1 0 0,1-1 1 0 0,-1 0-1 0 0,1 1 1 0 0,-1-1-1 0 0,0 0 1 0 0,0-1-1 0 0,0 1 1 0 0,0-1 0 0 0,1 1-1 0 0,-2-1 1 0 0,4-2-67 0 0,16-10 254 0 0,0-2 0 0 0,-2 0 0 0 0,1-2 1 0 0,-2 0-1 0 0,-1-1 0 0 0,0-1 0 0 0,-1 0 0 0 0,12-22-254 0 0,-29 42-9 0 0,1-1 0 0 0,-1 0 0 0 0,0 0-1 0 0,1 0 1 0 0,-1 0 0 0 0,1 0 0 0 0,-1 1 0 0 0,1-1-1 0 0,-1 0 1 0 0,1 0 0 0 0,-1 1 0 0 0,1-1-1 0 0,0 0 1 0 0,-1 1 0 0 0,1-1 0 0 0,0 1 0 0 0,0-1-1 0 0,-1 1 1 0 0,1-1 0 0 0,0 1 0 0 0,0-1-1 0 0,0 1 1 0 0,0 0 0 0 0,0-1 0 0 0,-1 1-1 0 0,1 0 1 0 0,0 0 0 0 0,0 0 0 0 0,0 0 0 0 0,0 0-1 0 0,0 0 1 0 0,0 0 0 0 0,0 0 0 0 0,0 0-1 0 0,0 0 1 0 0,0 1 0 0 0,0-1 0 0 0,-1 0-1 0 0,1 0 1 0 0,0 1 0 0 0,0-1 0 0 0,0 1 0 0 0,0-1-1 0 0,-1 1 1 0 0,1-1 0 0 0,0 1 0 0 0,0-1-1 0 0,-1 1 1 0 0,1 0 0 0 0,-1 0 0 0 0,1-1 0 0 0,0 1-1 0 0,-1 0 1 0 0,1 0 0 0 0,-1-1 0 0 0,0 1-1 0 0,1 0 1 0 0,-1 0 0 0 0,0 0 0 0 0,1 0-1 0 0,-1 0 1 0 0,0 0 0 0 0,0-1 0 0 0,0 1 0 0 0,0 1 9 0 0,6 7 13 0 0,-2-3-27 0 0,-1 1 1 0 0,1-1 0 0 0,0 0-1 0 0,1-1 1 0 0,-1 1 0 0 0,1-1-1 0 0,0 0 1 0 0,1 0 0 0 0,-1 0-1 0 0,1-1 1 0 0,0 0 0 0 0,0 0-1 0 0,0 0 1 0 0,1-1 0 0 0,-1 0-1 0 0,1 0 1 0 0,0-1 0 0 0,-1 0-1 0 0,1 0 1 0 0,0 0 0 0 0,1-1-1 0 0,4 0 14 0 0,-2 0 31 0 0,1 0 0 0 0,-1-1-1 0 0,0 0 1 0 0,1-1 0 0 0,-1 0-1 0 0,0-1 1 0 0,0 0 0 0 0,0 0-1 0 0,0-1 1 0 0,0-1 0 0 0,0 0-1 0 0,-1 0 1 0 0,0-1 0 0 0,0 0-1 0 0,0 0 1 0 0,0-1 0 0 0,-1 0-1 0 0,0-1 1 0 0,0 0 0 0 0,-1 0-1 0 0,0 0 1 0 0,0-1 0 0 0,2-3-31 0 0,19-32 439 0 0,-1 0 1 0 0,-3-1-1 0 0,-1-2 1 0 0,-2 0-1 0 0,14-50-439 0 0,-25 67 6 0 0,0-1 0 0 0,-2 0 0 0 0,-1-1 0 0 0,-2 0 0 0 0,-1 0 0 0 0,-1 0 0 0 0,-2 0 0 0 0,-1-1 0 0 0,-2 1 0 0 0,-1 0 0 0 0,-5-26-6 0 0,8 54-10 0 0,-1 0 0 0 0,1 1 1 0 0,-1-1-1 0 0,0 0 0 0 0,1 0 1 0 0,-1 0-1 0 0,0 1 0 0 0,-1-1 1 0 0,1 0-1 0 0,0 1 0 0 0,-1-1 1 0 0,1 1-1 0 0,-1 0 0 0 0,0-1 1 0 0,0 1-1 0 0,0 0 0 0 0,0 0 1 0 0,0 0-1 0 0,-1 1 0 0 0,1-1 1 0 0,0 0-1 0 0,-1 1 0 0 0,1-1 0 0 0,-1 1 1 0 0,0 0-1 0 0,1 0 0 0 0,-1 0 10 0 0,-28 55-682 0 0,24-24 647 0 0,1 0 0 0 0,2 1 1 0 0,1-1-1 0 0,1 1 0 0 0,2 0 1 0 0,1 0-1 0 0,1 6 35 0 0,5 9-42 0 0,1 0-1 0 0,3-1 1 0 0,1 0-1 0 0,3-1 1 0 0,10 21 42 0 0,-16-42-47 0 0,98 172-2185 0 0,-101-183 902 0 0,-10-6-6511 0 0,-10-10-543 0 0,5-2 6090 0 0,1 1 1637 0 0</inkml:trace>
  <inkml:trace contextRef="#ctx0" brushRef="#br0" timeOffset="4577.721">1403 291 2929 0 0,'0'0'3080'0'0,"0"0"-893"0"0,0 0-462 0 0,0 0-94 0 0,0 0-3 0 0,0 0-106 0 0,0 0-287 0 0,0 0-332 0 0,0 0-269 0 0,0 0-198 0 0,37-5-130 0 0,115-15-78 0 0,110 14 41 0 0,-110-16-1341 0 0,-55 1-5949 0 0,-70 14-2855 0 0</inkml:trace>
  <inkml:trace contextRef="#ctx0" brushRef="#br0" timeOffset="9146.55">2927 258 176 0 0,'0'0'2239'0'0,"0"0"-156"0"0,0 0-94 0 0,0 0 87 0 0,0 0-9 0 0,0 0-110 0 0,0 0-305 0 0,0 0-378 0 0,0 0-310 0 0,0 0-229 0 0,0 0-150 0 0,-6 10-85 0 0,-17 33-29 0 0,21-38-374 0 0,1 1 0 0 0,-1 0 0 0 0,1 0 0 0 0,0 0-1 0 0,1-1 1 0 0,-1 1 0 0 0,1 0 0 0 0,0 0 0 0 0,1 0 0 0 0,-1 0 0 0 0,1 0 0 0 0,0 0-1 0 0,1 0 1 0 0,0 0 0 0 0,0 1-97 0 0,2 7 193 0 0,68 285 1190 0 0,-63-218-1367 0 0,-4-1 0 0 0,-5 73-16 0 0,-1-64-989 0 0,6-87-7618 0 0,1-22 380 0 0,-6 10 4221 0 0</inkml:trace>
  <inkml:trace contextRef="#ctx0" brushRef="#br0" timeOffset="9545.274">2355 464 0 0 0,'0'0'2152'0'0,"0"0"-48"0"0,0 0-405 0 0,0 0-498 0 0,0 0-369 0 0,0 0-50 0 0,0 0 205 0 0,0 0 281 0 0,2-1 200 0 0,141-36 5007 0 0,1-4-3309 0 0,273-68-892 0 0,-194 62-2042 0 0,-179 46-2369 0 0,-44 20-4573 0 0,-11 2-1877 0 0,8-16 1381 0 0</inkml:trace>
  <inkml:trace contextRef="#ctx0" brushRef="#br0" timeOffset="9862.264">2485 1366 1496 0 0,'0'0'2127'0'0,"0"0"-460"0"0,0 0-104 0 0,0 0 175 0 0,0 0 185 0 0,0 0 3 0 0,0 0-176 0 0,0 0-219 0 0,0 0-198 0 0,0 0-138 0 0,0 0-125 0 0,0 0-154 0 0,35 9-116 0 0,107 26-100 0 0,-137-33-641 0 0,1-1-1 0 0,-1 0 1 0 0,1 0-1 0 0,-1-1 0 0 0,0 1 1 0 0,1-1-1 0 0,-1 0 1 0 0,1-1-1 0 0,-1 1 1 0 0,1-1-1 0 0,-1 0 0 0 0,0 0 1 0 0,1-1-1 0 0,-1 0 1 0 0,0 0-1 0 0,1-1-58 0 0,13-5 227 0 0,306-105 1374 0 0,-112 28-3402 0 0,-179 67-58 0 0,-14 8-925 0 0,0 1-5032 0 0,-10 5-2422 0 0</inkml:trace>
  <inkml:trace contextRef="#ctx0" brushRef="#br0" timeOffset="10203.282">3550 976 2136 0 0,'0'0'2024'0'0,"0"0"-216"0"0,0 0 24 0 0,0 0 102 0 0,0 0-39 0 0,0 0-256 0 0,0 0-377 0 0,0 0-301 0 0,0 0-202 0 0,0 0-149 0 0,0 0-104 0 0,0 0-82 0 0,0 0-73 0 0,-14 2-49 0 0,-42 10-57 0 0,54-10-227 0 0,-1-1 0 0 0,0 1 0 0 0,1 0 1 0 0,-1-1-1 0 0,1 1 0 0 0,-1 0 0 0 0,1 1 0 0 0,0-1 0 0 0,0 0 0 0 0,0 1 0 0 0,0-1 1 0 0,1 1-1 0 0,-1-1 0 0 0,0 1 0 0 0,1 0 0 0 0,0 0 0 0 0,0 0 0 0 0,0 0 0 0 0,0 0 1 0 0,0 0-1 0 0,0 0 0 0 0,1 0 0 0 0,0 0-18 0 0,-3 8 10 0 0,-1 0-31 0 0,1 0 1 0 0,0 1-1 0 0,1 0 0 0 0,0-1 1 0 0,1 1-1 0 0,0 0 1 0 0,1 0-1 0 0,1 0 0 0 0,0 9 21 0 0,1-17-85 0 0,0 0-1 0 0,0 0 0 0 0,0 0 0 0 0,0 0 0 0 0,0-1 0 0 0,1 1 0 0 0,0 0 0 0 0,0-1 1 0 0,0 0-1 0 0,0 0 0 0 0,0 0 0 0 0,1 0 0 0 0,-1 0 0 0 0,1 0 0 0 0,0-1 1 0 0,0 0-1 0 0,0 0 0 0 0,0 0 0 0 0,0 0 0 0 0,0-1 0 0 0,0 0 0 0 0,1 1 1 0 0,-1-2-1 0 0,0 1 0 0 0,1 0 0 0 0,-1-1 0 0 0,1 0 86 0 0,39 3-3535 0 0,-7-8-3530 0 0,-27 1 1054 0 0</inkml:trace>
  <inkml:trace contextRef="#ctx0" brushRef="#br0" timeOffset="10665.408">3765 1208 2425 0 0,'0'0'1880'0'0,"0"0"-412"0"0,0 0 125 0 0,0 0 450 0 0,0 0 244 0 0,0 0-176 0 0,0 0-448 0 0,0 0-429 0 0,0 0-246 0 0,0 0-151 0 0,0 0-109 0 0,0 0-79 0 0,0 0-91 0 0,20-25-48 0 0,60-77-77 0 0,31-30 1148 0 0,-87 111-1421 0 0,-20 44-268 0 0,-4-11 141 0 0,-1-11-34 0 0,0 1 0 0 0,1 0 0 0 0,-1 0-1 0 0,1 0 1 0 0,0 0 0 0 0,-1 0 0 0 0,1 0 0 0 0,0 0 0 0 0,0 0 0 0 0,0 0 0 0 0,0 0 0 0 0,1 0 0 0 0,-1 0-1 0 0,1 0 1 0 0,-1 0 0 0 0,1 0 0 0 0,-1 0 0 0 0,1 0 0 0 0,0 0 0 0 0,0-1 0 0 0,0 1 0 0 0,0 0-1 0 0,0-1 1 0 0,1 1 0 0 0,-1 0 0 0 0,0-1 0 0 0,1 0 0 0 0,-1 1 0 0 0,1-1 0 0 0,-1 0 0 0 0,1 0 0 0 0,0 1-1 0 0,0-2 1 0 0,-1 1 0 0 0,2 1 1 0 0,7-3 32 0 0,-1-1-1 0 0,1 1 1 0 0,-1-2-1 0 0,0 1 1 0 0,0-1-1 0 0,0-1 1 0 0,0 1-1 0 0,0-1 1 0 0,-1-1-1 0 0,0 0 1 0 0,7-5-32 0 0,79-31 193 0 0,-91 41-186 0 0,0 1-1 0 0,0 0 0 0 0,-1 0 0 0 0,1 0 0 0 0,-1 0 1 0 0,1 1-1 0 0,-1-1 0 0 0,1 1 0 0 0,-1-1 0 0 0,0 1 1 0 0,0 0-1 0 0,0 0 0 0 0,0 0 0 0 0,0 0 0 0 0,0 0 1 0 0,-1 0-1 0 0,1 1 0 0 0,-1-1 0 0 0,1 1 0 0 0,-1-1 1 0 0,0 1-1 0 0,0-1 0 0 0,0 1 0 0 0,0 0 0 0 0,0-1 0 0 0,-1 1 1 0 0,1 0-1 0 0,-1 0 0 0 0,0 0 0 0 0,0-1 0 0 0,0 1 1 0 0,0 0-1 0 0,0 0 0 0 0,-1 0 0 0 0,0 1-6 0 0,9 34-45 0 0,-7-35-65 0 0,0-1-1 0 0,0 0 0 0 0,0 1 0 0 0,1-1 1 0 0,-1 0-1 0 0,1 0 0 0 0,0 0 1 0 0,-1 0-1 0 0,1 0 0 0 0,0 0 0 0 0,0 0 1 0 0,0-1-1 0 0,1 1 0 0 0,-1-1 0 0 0,0 1 1 0 0,0-1-1 0 0,1 0 0 0 0,-1 0 0 0 0,1 0 1 0 0,1 1 110 0 0,15-2-3815 0 0,-1-7-3661 0 0,-8 3-2765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9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2609 0 0,'0'0'924'0'0,"0"0"-276"0"0,0 0-40 0 0,0 0 239 0 0,0 0 345 0 0,0 0 184 0 0,0 0-105 0 0,0 0-310 0 0,0 0-381 0 0,0 0-264 0 0,0 0-126 0 0,3 5 23 0 0,5 15 222 0 0,0 1 0 0 0,-1 0 0 0 0,-2 0 0 0 0,0 1 0 0 0,-1-1 0 0 0,-1 1 0 0 0,-1 0 1 0 0,-1 0-1 0 0,-1 15-435 0 0,0-20 164 0 0,2 512 1542 0 0,9-432-2181 0 0,-20-119-8310 0 0,-5-22 1312 0 0,13 32 6685 0 0</inkml:trace>
  <inkml:trace contextRef="#ctx0" brushRef="#br0" timeOffset="384.806">4 52 0 0 0,'0'0'721'0'0,"0"0"196"0"0,0 0 70 0 0,0 0 169 0 0,0 0 224 0 0,0 0 90 0 0,0 0-102 0 0,0 0-222 0 0,0 0-200 0 0,0 0-115 0 0,0 0 23 0 0,0 0 55 0 0,0 0-10 0 0,11-1-35 0 0,83-5 1354 0 0,186-23 1862 0 0,-130 14-4503 0 0,-149 15-210 0 0,-1 0-294 0 0,0 0-254 0 0,-54 40-14055 0 0,45-32 12890 0 0</inkml:trace>
  <inkml:trace contextRef="#ctx0" brushRef="#br0" timeOffset="649.864">35 376 5569 0 0,'0'0'1382'0'0,"0"0"-219"0"0,0 0-80 0 0,0 0 160 0 0,0 0 174 0 0,0 0-38 0 0,0 0-219 0 0,0 0-309 0 0,0 0-288 0 0,0 0-163 0 0,0 0-46 0 0,0 0 78 0 0,0 0 120 0 0,6 2 56 0 0,117 4 2643 0 0,42-50-2556 0 0,-33 7-3182 0 0,-114 33 1319 0 0,38-8-3522 0 0,-21 2-2808 0 0,-25 6 1239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1 722 0 0 0,'0'0'1304'0'0,"0"0"-50"0"0,0 0-103 0 0,0 0-103 0 0,0 0-22 0 0,0 0 58 0 0,0 8 1040 0 0,0-6 1131 0 0,0-1 3490 0 0,2-35-3086 0 0,20-377-1744 0 0,-21 396-1901 0 0,1 0 0 0 0,0 1 0 0 0,1-1 0 0 0,1 1-1 0 0,1-1 1 0 0,0 1 0 0 0,1 0 0 0 0,3-6-14 0 0,-8 18-13 0 0,0 1-1 0 0,0-1 1 0 0,0 0 0 0 0,0 1 0 0 0,0-1 0 0 0,1 1-1 0 0,-1 0 1 0 0,1-1 0 0 0,-1 1 0 0 0,1 0-1 0 0,-1 0 1 0 0,1 0 0 0 0,-1 0 0 0 0,1 0-1 0 0,0 0 1 0 0,0 0 0 0 0,0 0 0 0 0,-1 1-1 0 0,1-1 1 0 0,0 1 0 0 0,0-1 0 0 0,0 1 0 0 0,0 0-1 0 0,0 0 1 0 0,0 0 0 0 0,0 0 0 0 0,0 0-1 0 0,0 0 1 0 0,0 1 0 0 0,0-1 0 0 0,-1 1-1 0 0,1-1 1 0 0,0 1 0 0 0,0 0 0 0 0,0-1-1 0 0,-1 1 1 0 0,1 0 0 0 0,0 0 0 0 0,-1 0 0 0 0,1 0-1 0 0,-1 1 1 0 0,1-1 0 0 0,-1 0 0 0 0,1 1-1 0 0,-1-1 1 0 0,0 1 0 0 0,0-1 0 0 0,0 1-1 0 0,0 0 1 0 0,0-1 0 0 0,0 1 0 0 0,0 0-1 0 0,0 1 14 0 0,11 19-19 0 0,-1-1 0 0 0,0 2-1 0 0,-2-1 1 0 0,-1 2-1 0 0,0-1 1 0 0,-2 1-1 0 0,3 21 20 0 0,19 64 0 0 0,2-25-25 0 0,-29-84 33 0 0,1 1 0 0 0,0-1 0 0 0,-1 0 0 0 0,1-1 1 0 0,-1 1-1 0 0,1 0 0 0 0,-1 0 0 0 0,1-1 0 0 0,0 1 0 0 0,-1-1 0 0 0,1 1 0 0 0,-1-1 0 0 0,0 0 1 0 0,1 1-1 0 0,-1-1 0 0 0,0 0 0 0 0,1 0 0 0 0,-1 0 0 0 0,0 0 0 0 0,0 0 0 0 0,0 0 0 0 0,0-1 0 0 0,0 1 1 0 0,0 0-1 0 0,0 0 0 0 0,0-1 0 0 0,0 1 0 0 0,0-1 0 0 0,-1 1 0 0 0,1-1 0 0 0,-1 1 0 0 0,1-1 0 0 0,-1 1 1 0 0,0-1-1 0 0,1 1 0 0 0,-1-1 0 0 0,0 1 0 0 0,0-1 0 0 0,0 0 0 0 0,0 0-8 0 0,2-5 11 0 0,183-383 56 0 0,-99 273-266 0 0,-74 136-224 0 0,-6 3 431 0 0,0 2 0 0 0,-2-1-1 0 0,0 1 1 0 0,-2-1 0 0 0,-1 1 0 0 0,-1 21-8 0 0,10 92 1 0 0,27-30-280 0 0,10-48-4451 0 0,-29-50-2226 0 0,-13-8 2462 0 0,2 0-2688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2 361 1432 0 0,'0'0'1439'0'0,"0"0"-535"0"0,0 0-13 0 0,0 0 327 0 0,0 0 285 0 0,0 0 69 0 0,0 36-265 0 0,0 114-441 0 0,-1-128-783 0 0,1 0 1 0 0,1-1-1 0 0,0 1 1 0 0,2 0-1 0 0,0-1 1 0 0,2 0-1 0 0,0 0 1 0 0,7 18-84 0 0,14 90-119 0 0,-26-129 283 0 0,0 0 99 0 0,-4-5 657 0 0,-2-12-641 0 0,1-1 1 0 0,1 0-1 0 0,0 0 0 0 0,2-1 1 0 0,0 1-1 0 0,1 0 0 0 0,0-1 1 0 0,2 1-1 0 0,0-1 0 0 0,1 1 1 0 0,2-2-280 0 0,63-253 1777 0 0,-62 257-1755 0 0,2-7 41 0 0,1 0 1 0 0,2 1 0 0 0,0 0-1 0 0,1 0 1 0 0,1 1-1 0 0,1 1 1 0 0,7-8-64 0 0,-15 22 21 0 0,-1 0 0 0 0,1 0 0 0 0,1 0 0 0 0,-1 1 1 0 0,1-1-1 0 0,0 2 0 0 0,0-1 0 0 0,1 0 0 0 0,-1 1 0 0 0,1 0 0 0 0,0 1 0 0 0,0 0 1 0 0,0 0-1 0 0,0 0 0 0 0,1 1 0 0 0,-1 0 0 0 0,1 0 0 0 0,0 1 0 0 0,-1 0 1 0 0,1 0-1 0 0,0 1 0 0 0,0 0 0 0 0,-1 0 0 0 0,5 1-21 0 0,-8 2 14 0 0,-1-1 0 0 0,1 1 0 0 0,-1 0 0 0 0,1 0-1 0 0,-1 0 1 0 0,0 1 0 0 0,0-1 0 0 0,-1 1 0 0 0,1-1 0 0 0,-1 1 0 0 0,1 0-1 0 0,-1 0 1 0 0,-1 0 0 0 0,1 1 0 0 0,0-1 0 0 0,-1 0 0 0 0,0 0 0 0 0,0 1 0 0 0,0-1-1 0 0,-1 1 1 0 0,1-1 0 0 0,-1 1 0 0 0,0-1 0 0 0,0 1 0 0 0,-1-1 0 0 0,1 1 0 0 0,-1-1-1 0 0,0 1 1 0 0,-1-1 0 0 0,0 2-14 0 0,-3 13-3 0 0,-1-1 0 0 0,-1 0-1 0 0,0 0 1 0 0,-2 0 0 0 0,0-1 0 0 0,0-1 0 0 0,-2 0-1 0 0,0 0 1 0 0,-1-1 0 0 0,-1 0 0 0 0,0-1-1 0 0,-4 3 4 0 0,-130 142 212 0 0,147-159-203 0 0,-1 1-1 0 0,0-1 0 0 0,0 1 0 0 0,0 0 0 0 0,0-1 1 0 0,1 1-1 0 0,-1 0 0 0 0,0 0 0 0 0,1-1 0 0 0,-1 1 1 0 0,0 0-1 0 0,1 0 0 0 0,-1 0 0 0 0,1 0 0 0 0,-1 0 1 0 0,1 0-1 0 0,0 0 0 0 0,0 0 0 0 0,-1 0 0 0 0,1 0 0 0 0,0 0 1 0 0,0 0-1 0 0,0 0 0 0 0,0 0 0 0 0,0 0 0 0 0,0 0 1 0 0,0 0-1 0 0,0 0 0 0 0,0 0 0 0 0,1 0 0 0 0,-1 0 1 0 0,0 0-1 0 0,1 0 0 0 0,-1 0 0 0 0,0 0 0 0 0,1 0 0 0 0,-1 0 1 0 0,1 0-1 0 0,0-1 0 0 0,-1 1 0 0 0,1 0 0 0 0,0 0 1 0 0,-1-1-1 0 0,1 1 0 0 0,0 0 0 0 0,0-1 0 0 0,0 1 1 0 0,0 0-1 0 0,0-1 0 0 0,-1 1 0 0 0,1-1 0 0 0,0 0 1 0 0,0 1-1 0 0,0-1 0 0 0,0 0 0 0 0,0 0 0 0 0,1 1-8 0 0,148 32 1490 0 0,-115-23-1416 0 0,-1 2 1 0 0,-1 2-1 0 0,0 1 1 0 0,-1 1-1 0 0,9 8-74 0 0,-14-22-4330 0 0,-12-16-7593 0 0,-10 8 6406 0 0</inkml:trace>
  <inkml:trace contextRef="#ctx0" brushRef="#br0" timeOffset="378.322">562 70 3377 0 0,'0'0'2850'0'0,"0"0"-1191"0"0,0 0-430 0 0,0 0 121 0 0,0 0 168 0 0,0 0 43 0 0,0 0-180 0 0,0 0-297 0 0,0 0-252 0 0,0 0-169 0 0,0 0-119 0 0,0 0-73 0 0,0 0-49 0 0,24-12-71 0 0,75-34-63 0 0,-44 35 87 0 0,-50 14-338 0 0,-2-2-23 0 0,-1 1 0 0 0,0-1-1 0 0,0 1 1 0 0,0 0 0 0 0,0 0 0 0 0,0 0-1 0 0,0 0 1 0 0,0 0 0 0 0,-1 0-1 0 0,1 0 1 0 0,-1 1 0 0 0,1-1-1 0 0,-1 1 1 0 0,0-1 0 0 0,0 1 0 0 0,0-1-1 0 0,0 1 1 0 0,-1 0 0 0 0,1-1-1 0 0,-1 1 1 0 0,1 0 0 0 0,-1-1 0 0 0,0 1-1 0 0,0 0 1 0 0,0 0 0 0 0,-1-1-1 0 0,1 1 1 0 0,0 0 0 0 0,-1 0 0 0 0,0-1-1 0 0,0 1 1 0 0,0-1 0 0 0,0 1-1 0 0,0-1 1 0 0,0 1 0 0 0,-1-1-1 0 0,1 0 1 0 0,-1 1 0 0 0,0-1 0 0 0,1 0-1 0 0,-1 0 1 0 0,0 0 0 0 0,-2 1-14 0 0,-93 110 368 0 0,96-111-360 0 0,0-1 1 0 0,0 1 0 0 0,0-1-1 0 0,0 1 1 0 0,1 0 0 0 0,-1-1-1 0 0,0 1 1 0 0,1 0 0 0 0,-1 0-1 0 0,1-1 1 0 0,0 1 0 0 0,0 0-1 0 0,-1 0 1 0 0,1 0 0 0 0,0-1-1 0 0,0 1 1 0 0,1 0-1 0 0,-1 0 1 0 0,0 0 0 0 0,1-1-1 0 0,-1 1 1 0 0,1 0 0 0 0,-1 0-1 0 0,1-1 1 0 0,0 1 0 0 0,0 0-1 0 0,-1-1 1 0 0,1 1 0 0 0,0-1-1 0 0,1 1 1 0 0,-1-1 0 0 0,0 0-1 0 0,0 1 1 0 0,1-1-1 0 0,-1 0 1 0 0,1 0 0 0 0,-1 0-1 0 0,1 0 1 0 0,-1 0 0 0 0,1 0-1 0 0,-1 0 1 0 0,1-1 0 0 0,0 1-1 0 0,0-1 1 0 0,-1 1 0 0 0,2-1-9 0 0,88 17 441 0 0,-87-17-428 0 0,171-6-421 0 0,-148 5-1114 0 0,-8 0-1780 0 0,0-1-5868 0 0,-10 1 1770 0 0</inkml:trace>
  <inkml:trace contextRef="#ctx0" brushRef="#br0" timeOffset="644.828">1337 110 5609 0 0,'0'0'1485'0'0,"0"0"-143"0"0,0 0 163 0 0,0 0 327 0 0,0 0 143 0 0,0 0-166 0 0,0 0-378 0 0,0 0-367 0 0,0 0-240 0 0,0 0-121 0 0,0 0-102 0 0,-24 35-91 0 0,-75 108-77 0 0,30-37 158 0 0,-16 24-781 0 0,-5-5-1 0 0,-6-4 1 0 0,-81 77 190 0 0,153-175-769 0 0,-62 65-1586 0 0,61-56-2456 0 0,3 1-4168 0 0,16-25 4750 0 0</inkml:trace>
  <inkml:trace contextRef="#ctx0" brushRef="#br0" timeOffset="1061.615">1188 755 10778 0 0,'0'0'2249'0'0,"0"0"-972"0"0,0 0-491 0 0,0 0 66 0 0,0 0 104 0 0,0 0-26 0 0,0 0-210 0 0,0 0-260 0 0,0 0-176 0 0,33-16-97 0 0,102-49-35 0 0,-57 40 184 0 0,22 24 277 0 0,-99 2-618 0 0,0-1 1 0 0,0 1-1 0 0,0 0 0 0 0,1 0 0 0 0,-1 0 0 0 0,0 0 0 0 0,0 0 0 0 0,0 0 0 0 0,0 0 0 0 0,-1 0 0 0 0,1 0 1 0 0,0 1-1 0 0,0-1 0 0 0,-1 0 0 0 0,1 1 0 0 0,0-1 0 0 0,-1 0 0 0 0,0 1 0 0 0,1-1 0 0 0,-1 0 0 0 0,0 1 1 0 0,1-1-1 0 0,-1 1 0 0 0,0-1 0 0 0,0 1 0 0 0,0-1 0 0 0,-1 1 0 0 0,1-1 0 0 0,0 0 0 0 0,0 1 0 0 0,-1-1 0 0 0,1 1 1 0 0,-1-1-1 0 0,1 0 0 0 0,-1 1 0 0 0,0-1 0 0 0,1 0 0 0 0,-1 0 0 0 0,0 1 5 0 0,-33 49-64 0 0,33-50 58 0 0,-46 50-60 0 0,36-39 66 0 0,-1-1 0 0 0,2 1 0 0 0,0 1 0 0 0,0 0 0 0 0,1 0 0 0 0,0 1-1 0 0,2 0 1 0 0,-1 2 0 0 0,7-15 3 0 0,1 1 0 0 0,-1-1-1 0 0,1 1 1 0 0,0-1 0 0 0,-1 0-1 0 0,1 1 1 0 0,0-1 0 0 0,0 1-1 0 0,0-1 1 0 0,0 0 0 0 0,0 1-1 0 0,0-1 1 0 0,0 1 0 0 0,1-1-1 0 0,-1 0 1 0 0,1 1 0 0 0,-1-1-1 0 0,1 0 1 0 0,-1 1-1 0 0,1-1 1 0 0,-1 0 0 0 0,1 0-1 0 0,0 1 1 0 0,0-1 0 0 0,0 0-1 0 0,0 0 1 0 0,0 0 0 0 0,0 0-1 0 0,0 0 1 0 0,0 0 0 0 0,0-1-1 0 0,0 1 1 0 0,1 0 0 0 0,-1 0-1 0 0,0-1 1 0 0,0 1 0 0 0,1-1-1 0 0,-1 1 1 0 0,1-1 0 0 0,-1 0-1 0 0,0 1 1 0 0,1-1 0 0 0,-1 0-1 0 0,1 0 1 0 0,0 0-3 0 0,70 3 392 0 0,-68-3-352 0 0,64-9 97 0 0,-1-3-1 0 0,-1-2 0 0 0,0-3 0 0 0,-1-4 0 0 0,23-11-136 0 0,-85 31-20 0 0,71-26-2670 0 0,-26 9-7235 0 0,-31 11 1075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4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122 377 6265 0 0,'0'0'1703'0'0,"0"0"-957"0"0,0 0-457 0 0,0 0-27 0 0,0 0 299 0 0,0 0 465 0 0,0 0 330 0 0,0 0 94 0 0,0 0-111 0 0,0 0-270 0 0,0 0-210 0 0,35-14-147 0 0,114-44-118 0 0,-23 27 402 0 0,-18 13-606 0 0,1 6-1 0 0,0 4 1 0 0,77 5-390 0 0,-80 17-1597 0 0,-71-4-2775 0 0,-4 4-5629 0 0,-28-11 5575 0 0</inkml:trace>
  <inkml:trace contextRef="#ctx0" brushRef="#br0" timeOffset="281.991">0 682 5929 0 0,'0'0'676'0'0,"0"0"-313"0"0,0 0 211 0 0,0 0 452 0 0,0 0 379 0 0,33-4 210 0 0,104-17-87 0 0,18-1 1424 0 0,289-26-407 0 0,-285 49-4080 0 0,-109 1-2627 0 0,0-2-4884 0 0,-40 0 5176 0 0</inkml:trace>
  <inkml:trace contextRef="#ctx0" brushRef="#br0" timeOffset="536.089">659 23 0 0 0,'0'0'0'0'0,"0"0"0"0"0,0 0 0 0 0,0 0 0 0 0</inkml:trace>
  <inkml:trace contextRef="#ctx0" brushRef="#br0" timeOffset="897.421">659 23 0 0 0,'-85'-18'704'0'0,"53"14"3826"0"0,24 4 4562 0 0,9 16-7808 0 0,3-6-1044 0 0,1 0 1 0 0,1-1-1 0 0,-1 0 0 0 0,2 0 1 0 0,-1-1-1 0 0,1 1 0 0 0,0-1 1 0 0,1-1-1 0 0,0 1 0 0 0,0-2 1 0 0,1 1-1 0 0,0-1 1 0 0,0 0-1 0 0,0-1 0 0 0,1 0 1 0 0,-1 0-1 0 0,1-1 0 0 0,2 0-240 0 0,70 31 647 0 0,1-3-1 0 0,2-4 1 0 0,0-4-1 0 0,79 11-646 0 0,-73-9 206 0 0,-90-25-189 0 0,-1 0 1 0 0,0 0 0 0 0,0 0 0 0 0,0 0 0 0 0,0 0 0 0 0,0 0 0 0 0,0 0 0 0 0,0 0 0 0 0,0 0 0 0 0,0 0 0 0 0,-1 0 0 0 0,1 0 0 0 0,0 0 0 0 0,0 0 0 0 0,-1 0 0 0 0,1 0 0 0 0,-1-1 0 0 0,1 1 0 0 0,-1 0 0 0 0,1 0 0 0 0,-1 0 0 0 0,0-1 0 0 0,1 1 0 0 0,-1 0-1 0 0,0 0 1 0 0,0-1 0 0 0,1 1 0 0 0,-1-1 0 0 0,0 1 0 0 0,0-1 0 0 0,0 1 0 0 0,0-1 0 0 0,0 1 0 0 0,0-1 0 0 0,0 0 0 0 0,0 0 0 0 0,0 1-18 0 0,-3 1 53 0 0,-223 162 304 0 0,147-98-327 0 0,3 3 0 0 0,-49 58-30 0 0,91-91-30 0 0,2-1-604 0 0,1 0-1 0 0,2 2 1 0 0,1 1 0 0 0,0 5 634 0 0,16-15-3242 0 0,11-7-7121 0 0,2-14 2673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6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703 122 0 0 0,'0'0'383'0'0,"0"0"1078"0"0,0 0 294 0 0,0 0 191 0 0,0 0 239 0 0,0 0 176 0 0,0 0-95 0 0,0 0-267 0 0,0 0-357 0 0,0 0-350 0 0,0 0-261 0 0,0 0-205 0 0,-13-17-150 0 0,-42-50-99 0 0,53 65-532 0 0,1 0-1 0 0,-1 0 1 0 0,0 0-1 0 0,0 0 1 0 0,-1 0-1 0 0,1 1 0 0 0,0-1 1 0 0,0 1-1 0 0,-1-1 1 0 0,1 1-1 0 0,-1 0 1 0 0,0 0-1 0 0,1 0 1 0 0,-1 0-1 0 0,0 0 0 0 0,1 1 1 0 0,-1 0-1 0 0,0-1 1 0 0,0 1-1 0 0,1 0 1 0 0,-1 0-1 0 0,0 0 0 0 0,0 0 1 0 0,0 1-45 0 0,-10 0 183 0 0,-4-1-54 0 0,-1 1 0 0 0,0 1 0 0 0,0 0 0 0 0,1 2 0 0 0,0 0 0 0 0,-1 1 0 0 0,2 0 0 0 0,-1 1 1 0 0,0 2-130 0 0,-13 3 43 0 0,0 2 1 0 0,0 1-1 0 0,2 2 1 0 0,0 0-1 0 0,1 2 1 0 0,0 1-1 0 0,2 1 1 0 0,0 1 0 0 0,1 2-1 0 0,2 0 1 0 0,0 1-1 0 0,-9 15-43 0 0,25-30-5 0 0,2 0-1 0 0,-1 0 0 0 0,1 0 1 0 0,0 1-1 0 0,1 0 0 0 0,0-1 1 0 0,0 1-1 0 0,1 0 0 0 0,1 0 1 0 0,0 0-1 0 0,0 1 0 0 0,1-1 1 0 0,0 0-1 0 0,1 0 0 0 0,0 0 1 0 0,1 6 5 0 0,2-11 7 0 0,-1 0 1 0 0,1 0 0 0 0,0 0 0 0 0,0-1-1 0 0,0 1 1 0 0,1-1 0 0 0,-1 0 0 0 0,1-1-1 0 0,0 1 1 0 0,0-1 0 0 0,1 0 0 0 0,-1 0-1 0 0,1 0 1 0 0,-1-1 0 0 0,1 0 0 0 0,0 0-1 0 0,0-1 1 0 0,0 1 0 0 0,0-1 0 0 0,0-1 0 0 0,0 1-1 0 0,0-1 1 0 0,0 0 0 0 0,0 0 0 0 0,0-1-1 0 0,0 1 1 0 0,3-2-8 0 0,9 1 56 0 0,-1-1 0 0 0,1-1 0 0 0,0 0 0 0 0,-1-1 0 0 0,0-1 0 0 0,0-1 0 0 0,0 0 0 0 0,0-1 0 0 0,-1-1-1 0 0,-1-1 1 0 0,1 0 0 0 0,-1-1 0 0 0,1-2-56 0 0,175-158 715 0 0,-177 156-665 0 0,171-173 453 0 0,-185 188-502 0 0,0 0-1 0 0,0-1 0 0 0,-1 1 1 0 0,1 0-1 0 0,0 0 1 0 0,0 0-1 0 0,0-1 1 0 0,0 1-1 0 0,0 0 1 0 0,0 0-1 0 0,0 0 1 0 0,1-1-1 0 0,-1 1 0 0 0,0 0 1 0 0,0 0-1 0 0,1-1 1 0 0,-1 1-1 0 0,0 0 1 0 0,1 0-1 0 0,-1-1 1 0 0,0 1-1 0 0,1 0 1 0 0,-1-1-1 0 0,1 1 0 0 0,-1 0 1 0 0,1-1-1 0 0,0 1 1 0 0,-1-1-1 0 0,1 1 1 0 0,0-1-1 0 0,-1 1 1 0 0,1-1-1 0 0,0 0 1 0 0,-1 1-1 0 0,1-1 0 0 0,0 0 1 0 0,0 0-1 0 0,0 1 1 0 0,-1-1-1 0 0,1 0 1 0 0,0 0-1 0 0,0 0 1 0 0,0 0-1 0 0,-1 0 1 0 0,1 0-1 0 0,0 0 0 0 0,0 0 1 0 0,0 0-1 0 0,-1-1 1 0 0,1 1-1 0 0,0 0 1 0 0,0 0-1 0 0,-1-1 1 0 0,1 1-1 0 0,0 0 1 0 0,0-1-1 0 0,-1 1 0 0 0,1-1 1 0 0,-1 1-1 0 0,1-1 1 0 0,0 1-1 0 0,-1-1 1 0 0,1 1-1 0 0,-1-1 1 0 0,1 0-1 0 0,-1 1 1 0 0,1-1-1 0 0,-1 0 1 0 0,0 1-1 0 0,1-1 0 0 0,-1 2 1 0 0,20 126 59 0 0,-19-106-71 0 0,1 0-1 0 0,1 0 1 0 0,0 0-1 0 0,2 0 1 0 0,1-1-1 0 0,0 1 1 0 0,2-1-1 0 0,6 13 12 0 0,-10-26-80 0 0,1-1-1 0 0,-1 0 0 0 0,1 0 0 0 0,0 0 0 0 0,0 0 0 0 0,1-1 0 0 0,0 0 0 0 0,0 0 0 0 0,0 0 0 0 0,0-1 1 0 0,1 0-1 0 0,-1 0 0 0 0,1-1 0 0 0,0 0 0 0 0,0 0 0 0 0,1 0 0 0 0,-1-1 0 0 0,8 1 81 0 0,34-2-4463 0 0,0-17-5125 0 0,-38 8-354 0 0</inkml:trace>
  <inkml:trace contextRef="#ctx0" brushRef="#br0" timeOffset="287.941">1496 19 7970 0 0,'0'0'1637'0'0,"0"0"-584"0"0,0 0-61 0 0,0 0 377 0 0,0 0 282 0 0,0 0-17 0 0,0 0-276 0 0,0 0-273 0 0,0 0-214 0 0,0 0-125 0 0,34 4-132 0 0,105 13-124 0 0,6-20 507 0 0,133-27-716 0 0,-250 28-1075 0 0,22-2-282 0 0,-33 3-2986 0 0,0 1-3576 0 0,-16 0-1540 0 0</inkml:trace>
  <inkml:trace contextRef="#ctx0" brushRef="#br0" timeOffset="537.491">1636 383 4969 0 0,'0'0'1624'0'0,"0"0"-18"0"0,0 0 302 0 0,0 0 129 0 0,0 0-137 0 0,0 0-406 0 0,31 2-416 0 0,100 5-290 0 0,67-6 975 0 0,-64-1-3595 0 0,-42 8-6022 0 0,-70-4-1627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71 350 3225 0 0,'0'0'1912'0'0,"0"0"-221"0"0,0 0-35 0 0,0 0 58 0 0,0 0 61 0 0,0 0-16 0 0,0 0-226 0 0,0 0-400 0 0,0 0-375 0 0,0 0-322 0 0,0 0-191 0 0,-5 6 325 0 0,11 96 759 0 0,3 80-788 0 0,1 24-998 0 0,-12-69-2625 0 0,-9-76-2089 0 0,-2-23-2488 0 0,8-26 3751 0 0</inkml:trace>
  <inkml:trace contextRef="#ctx0" brushRef="#br0" timeOffset="396.386">1 644 0 0 0,'0'0'355'0'0,"0"0"886"0"0,1-33 322 0 0,6-107 275 0 0,5 23 4030 0 0,-11 108-5558 0 0,0 1-1 0 0,0-1 1 0 0,1 1 0 0 0,0-1-1 0 0,1 1 1 0 0,0 0 0 0 0,0 0 0 0 0,1 0-1 0 0,0 0 1 0 0,0 0 0 0 0,1 1-1 0 0,0 0 1 0 0,0 0 0 0 0,1 0-1 0 0,0 1 1 0 0,0-1 0 0 0,0 2-1 0 0,1-1 1 0 0,0 1 0 0 0,0-1-1 0 0,0 2 1 0 0,1-1 0 0 0,0 1-310 0 0,9-2 183 0 0,1 0 0 0 0,0 1 1 0 0,0 1-1 0 0,0 1 0 0 0,0 1 1 0 0,1 0-1 0 0,-1 1 0 0 0,7 1-183 0 0,-18 0 18 0 0,0 1 0 0 0,0-1 0 0 0,0 1 0 0 0,-1 0 1 0 0,1 1-1 0 0,0 0 0 0 0,-1 0 0 0 0,1 0 0 0 0,-1 1 0 0 0,1 0 0 0 0,-1 0 0 0 0,0 0 0 0 0,-1 1 0 0 0,1 0 0 0 0,0 0 0 0 0,-1 1 0 0 0,0-1 0 0 0,0 1 0 0 0,0 0 0 0 0,-1 1 0 0 0,0-1 1 0 0,0 1-1 0 0,3 5-18 0 0,-4-4 24 0 0,-1-1 0 0 0,1 1 0 0 0,-1 0 0 0 0,-1 0 1 0 0,1 0-1 0 0,-1 0 0 0 0,-1 0 0 0 0,1 0 1 0 0,-1 0-1 0 0,0 0 0 0 0,-1 0 0 0 0,0 0 0 0 0,0 0 1 0 0,0 0-1 0 0,-1 0 0 0 0,0 0 0 0 0,0 0 0 0 0,-1-1 1 0 0,0 1-1 0 0,0-1 0 0 0,0 0 0 0 0,-4 4-24 0 0,-103 125 179 0 0,96-121-185 0 0,-91 92 155 0 0,104-104-148 0 0,-1 1 0 0 0,1-1 0 0 0,-1 0 0 0 0,1 0 0 0 0,0 1 0 0 0,0-1 0 0 0,0 0-1 0 0,0 1 1 0 0,1-1 0 0 0,-1 1 0 0 0,0-1 0 0 0,1 1 0 0 0,0 0 0 0 0,0-1-1 0 0,0 1 1 0 0,0-1 0 0 0,0 1 0 0 0,0 0 0 0 0,1-1 0 0 0,-1 1 0 0 0,1-1 0 0 0,0 1-1 0 0,-1-1 1 0 0,1 0 0 0 0,0 1 0 0 0,1-1 0 0 0,-1 0 0 0 0,0 1 0 0 0,1-1-1 0 0,-1 0 1 0 0,1 0 0 0 0,0 0 0 0 0,-1 0 0 0 0,1-1 0 0 0,0 1 0 0 0,0 0 0 0 0,0-1-1 0 0,1 1 1 0 0,-1-1 0 0 0,2 1-1 0 0,164 72 420 0 0,-145-62-397 0 0,0 2 0 0 0,0 0-1 0 0,-1 1 1 0 0,-1 1 0 0 0,0 1-1 0 0,9 12-22 0 0,-25-25-1423 0 0,-3-10-7813 0 0,-2-6 3180 0 0,1 5 1456 0 0</inkml:trace>
  <inkml:trace contextRef="#ctx0" brushRef="#br0" timeOffset="1031.899">669 63 656 0 0,'0'0'2086'0'0,"0"0"-152"0"0,0 0 41 0 0,0 0 71 0 0,0 0 37 0 0,0 0-178 0 0,0 0-375 0 0,0 0-403 0 0,0 0-352 0 0,0 0-226 0 0,0 0-75 0 0,0 0-10 0 0,0 0 3 0 0,12-9 2 0 0,42-26-34 0 0,-47 32-334 0 0,0 0 0 0 0,0 0 1 0 0,0 1-1 0 0,0 0 0 0 0,0 0 1 0 0,1 1-1 0 0,-1 0 1 0 0,1 0-1 0 0,0 1 0 0 0,-1-1 1 0 0,1 2-1 0 0,-1-1 0 0 0,3 1-101 0 0,18 1 218 0 0,-26-2-206 0 0,0-1 0 0 0,0 1 1 0 0,0 0-1 0 0,0 0 0 0 0,0 1 1 0 0,0-1-1 0 0,0 0 1 0 0,0 1-1 0 0,0-1 0 0 0,0 1 1 0 0,0 0-1 0 0,0-1 0 0 0,0 1 1 0 0,0 0-1 0 0,-1 0 0 0 0,1 0 1 0 0,0 0-1 0 0,0 1 0 0 0,-1-1 1 0 0,1 0-1 0 0,-1 1 0 0 0,0-1 1 0 0,1 1-1 0 0,-1 0 0 0 0,0-1 1 0 0,0 1-1 0 0,0 0 0 0 0,0 0 1 0 0,0 0-1 0 0,0-1 1 0 0,0 1-1 0 0,-1 0 0 0 0,1 0 1 0 0,-1 0-1 0 0,0 0 0 0 0,1 0 1 0 0,-1 0-1 0 0,0 0 0 0 0,0 1 1 0 0,0-1-1 0 0,0 0 0 0 0,-1 0 1 0 0,1 0-1 0 0,0 0-12 0 0,-35 88 618 0 0,25-76-551 0 0,2-5-11 0 0,1 1 1 0 0,0 0-1 0 0,0 0 0 0 0,1 1 1 0 0,1-1-1 0 0,0 2 1 0 0,0-1-1 0 0,1 0 1 0 0,0 1-1 0 0,1 0 1 0 0,0 0-1 0 0,1 0 0 0 0,-1 11-56 0 0,4-20 15 0 0,-1 0 0 0 0,1-1 0 0 0,0 1-1 0 0,0-1 1 0 0,0 1 0 0 0,0-1 0 0 0,0 1-1 0 0,0-1 1 0 0,1 0 0 0 0,-1 0-1 0 0,1 0 1 0 0,0 0 0 0 0,-1 0 0 0 0,1 0-1 0 0,0 0 1 0 0,0 0 0 0 0,0 0-1 0 0,0-1 1 0 0,1 1 0 0 0,-1-1 0 0 0,0 0-1 0 0,1 0 1 0 0,-1 0 0 0 0,1 0 0 0 0,-1 0-1 0 0,1 0 1 0 0,-1-1 0 0 0,1 1-1 0 0,0-1-14 0 0,82 7 486 0 0,-78-7-469 0 0,46-15-718 0 0,-23-6-3197 0 0,-2 2-4839 0 0,-18 12 3417 0 0,-3-1 575 0 0</inkml:trace>
  <inkml:trace contextRef="#ctx0" brushRef="#br0" timeOffset="1281.42">1415 77 3601 0 0,'0'0'2311'0'0,"0"0"-853"0"0,0 0-102 0 0,0 0 272 0 0,0 0 251 0 0,0 0 16 0 0,0 0-292 0 0,-13 35-372 0 0,-41 111-337 0 0,18-3 634 0 0,34-125-1393 0 0,-14 196 361 0 0,34-151-1797 0 0,-12-50-2450 0 0,0-1-3365 0 0,-6-11 2604 0 0,0-1 1177 0 0</inkml:trace>
  <inkml:trace contextRef="#ctx0" brushRef="#br0" timeOffset="1528.291">1221 100 4585 0 0,'0'0'1498'0'0,"0"0"-42"0"0,0 0 79 0 0,0 0 112 0 0,0 0-43 0 0,0 0-315 0 0,0 0-380 0 0,0 0-258 0 0,0 0-171 0 0,0 0-95 0 0,35-12-70 0 0,111-32-60 0 0,-51 30 109 0 0,122 14-1438 0 0,-197 8-1663 0 0,-15 4-4952 0 0,-5-10 2216 0 0</inkml:trace>
  <inkml:trace contextRef="#ctx0" brushRef="#br0" timeOffset="1683.95">1186 493 0 0 0,'0'0'723'0'0,"0"0"658"0"0,0 0 342 0 0,0 0 129 0 0,0 0-112 0 0,0 0-329 0 0,33 2-358 0 0,105 4-326 0 0,-26-19 72 0 0,-77 4-654 0 0,101-16-89 0 0,-44 14-6408 0 0,-76 10 1094 0 0</inkml:trace>
  <inkml:trace contextRef="#ctx0" brushRef="#br0" timeOffset="3049.973">89 1145 0 0 0,'0'0'795'0'0,"0"0"642"0"0,0 0 66 0 0,0 0-333 0 0,0 0-348 0 0,0 0-172 0 0,0 0 13 0 0,0 0 181 0 0,8 0 154 0 0,200-2 6527 0 0,115-25-4412 0 0,172-56-1757 0 0,113-4-2110 0 0,-467 75-2089 0 0,-94 10-879 0 0,-1 2-3482 0 0,-33 0 851 0 0</inkml:trace>
  <inkml:trace contextRef="#ctx0" brushRef="#br0" timeOffset="5699.983">555 1370 0 0 0,'0'0'377'0'0,"0"0"1086"0"0,0 0 324 0 0,0 0-177 0 0,0 0-312 0 0,0 0-370 0 0,0 0-311 0 0,0 0-222 0 0,0 0-59 0 0,0 0 38 0 0,-4 6 52 0 0,-91 235 2583 0 0,-36-10-2604 0 0,91-177-297 0 0,44-79 1049 0 0,159-209-39 0 0,-72 112-840 0 0,13-17 389 0 0,-96 162-523 0 0,-13 26 59 0 0,1-31-189 0 0,-3 9 22 0 0,1 0 1 0 0,2 1-1 0 0,0-1 1 0 0,2 1-1 0 0,1 0 1 0 0,1 0-1 0 0,3 12-36 0 0,-3-39 9 0 0,0 0 0 0 0,0 0 0 0 0,1 0 0 0 0,-1 0 0 0 0,0 0 0 0 0,1 0 0 0 0,-1 0 0 0 0,1 0-1 0 0,-1-1 1 0 0,1 1 0 0 0,-1 0 0 0 0,1 0 0 0 0,-1 0 0 0 0,1 0 0 0 0,0-1 0 0 0,0 1 0 0 0,-1 0 0 0 0,1-1 0 0 0,0 1 0 0 0,0-1 0 0 0,0 1 0 0 0,0-1 0 0 0,0 1 0 0 0,0-1 0 0 0,0 1 0 0 0,-1-1 0 0 0,1 0-1 0 0,0 1 1 0 0,0-1 0 0 0,1 0 0 0 0,-1 0 0 0 0,0 0 0 0 0,0 0 0 0 0,0 0 0 0 0,0 0 0 0 0,0 0 0 0 0,0 0 0 0 0,0-1 0 0 0,0 1 0 0 0,0 0 0 0 0,0 0 0 0 0,0-1 0 0 0,0 1 0 0 0,-1-1 0 0 0,1 1 0 0 0,0-1-1 0 0,0 1 1 0 0,1-2-9 0 0,42-29 534 0 0,184-240 233 0 0,-155 187-701 0 0,-72 85-63 0 0,1 0 0 0 0,-1 0 1 0 0,1 0-1 0 0,-1 0 0 0 0,1 0 0 0 0,-1 0 0 0 0,0 0 0 0 0,1 0 0 0 0,-1 1 0 0 0,0-1 0 0 0,0 1 0 0 0,0-1 0 0 0,0 1 0 0 0,0-1 0 0 0,0 1 0 0 0,-1-1 0 0 0,1 1 0 0 0,0 0 0 0 0,-1-1 0 0 0,1 1 0 0 0,-1 0 1 0 0,0 0-1 0 0,1-1 0 0 0,-1 1 0 0 0,0 0 0 0 0,0 0 0 0 0,0-1 0 0 0,0 1 0 0 0,-1 0 0 0 0,1 0 0 0 0,-1 0-3 0 0,12 240 750 0 0,-8-107-1579 0 0,-3-116-567 0 0,1-10-2170 0 0,3-7-6124 0 0,-2-2 5561 0 0</inkml:trace>
  <inkml:trace contextRef="#ctx0" brushRef="#br0" timeOffset="6236.402">1405 1366 0 0 0,'0'0'1039'0'0,"0"0"-303"0"0,0 0 59 0 0,0 0 293 0 0,0 0 395 0 0,0 0 263 0 0,-4 34-93 0 0,-15 106-366 0 0,11 20 490 0 0,3 21-2837 0 0,5-180 1006 0 0,0 1 0 0 0,0-1 1 0 0,0 1-1 0 0,1-1 0 0 0,-1 0 1 0 0,-1 1-1 0 0,1-1 1 0 0,0 1-1 0 0,0-1 0 0 0,0 1 1 0 0,-1-1-1 0 0,1 0 1 0 0,-1 1-1 0 0,1-1 0 0 0,-1 0 1 0 0,0 1-1 0 0,1-1 0 0 0,-1 0 1 0 0,0 0-1 0 0,0 0 1 0 0,0 0-1 0 0,0 1 0 0 0,0-1 1 0 0,0-1-1 0 0,0 1 0 0 0,0 0 1 0 0,0 0-1 0 0,0 0 1 0 0,-1 0-1 0 0,1-1 0 0 0,0 1 1 0 0,0-1-1 0 0,-1 1 1 0 0,1-1-1 0 0,-1 1 0 0 0,1-1 1 0 0,0 0-1 0 0,-1 0 0 0 0,1 1 1 0 0,-1-1-1 0 0,1 0 1 0 0,-1 0-1 0 0,1-1 0 0 0,0 1 1 0 0,-1 0-1 0 0,1 0 0 0 0,-1-1 1 0 0,1 1-1 0 0,0-1 1 0 0,-1 1-1 0 0,1-1 0 0 0,0 1 1 0 0,0-1-1 0 0,-1 0 1 0 0,1 0-1 0 0,0 0 0 0 0,0 0 1 0 0,0 1-1 0 0,0-2 0 0 0,0 1 1 0 0,0 0-1 0 0,0 0 1 0 0,0 0-1 0 0,0 0 0 0 0,1 0 1 0 0,-1-1-1 0 0,0 1 0 0 0,0-2 54 0 0,-3-13 117 0 0,0-1-1 0 0,0 1 0 0 0,2-1 1 0 0,0 0-1 0 0,1 0 0 0 0,0 0 0 0 0,2 0 1 0 0,0 0-1 0 0,1 0 0 0 0,0 0 0 0 0,6-15-116 0 0,-2 1 251 0 0,2 0-1 0 0,1 0 0 0 0,2 1 1 0 0,1 1-1 0 0,1 0 0 0 0,1 0 0 0 0,2 1 1 0 0,1 1-1 0 0,1 1 0 0 0,1 0 0 0 0,1 2 1 0 0,21-20-251 0 0,-35 37 148 0 0,0 1 0 0 0,1 0 0 0 0,0 0 0 0 0,0 1 0 0 0,0-1-1 0 0,1 2 1 0 0,-1-1 0 0 0,1 1 0 0 0,0 0 0 0 0,1 1 0 0 0,-1 0 0 0 0,1 0 0 0 0,-1 1 0 0 0,1 0 0 0 0,0 0 0 0 0,0 1 0 0 0,0 0 0 0 0,6 1-148 0 0,-12 2 60 0 0,0 1 0 0 0,0-1 0 0 0,-1 1 0 0 0,1 0 0 0 0,-1 0 0 0 0,0 0 0 0 0,0 0 0 0 0,0 0 0 0 0,0 0 0 0 0,0 1 0 0 0,-1-1 0 0 0,1 1 0 0 0,-1-1 0 0 0,0 1 0 0 0,0-1 0 0 0,0 1 0 0 0,-1 0 0 0 0,0 0 0 0 0,1-1-1 0 0,-1 1 1 0 0,0 0 0 0 0,-1 0 0 0 0,1-1 0 0 0,-1 1 0 0 0,1 0-60 0 0,0-3 7 0 0,-3 17 91 0 0,-1 1 1 0 0,-1-1 0 0 0,-1 0 0 0 0,0 0 0 0 0,-1-1 0 0 0,-1 0 0 0 0,0 0 0 0 0,-2-1-1 0 0,0 0 1 0 0,0 0 0 0 0,-2-1 0 0 0,0 0 0 0 0,0-1 0 0 0,-1-1 0 0 0,-10 7-99 0 0,2 3 245 0 0,21-22-243 0 0,-51 68 527 0 0,50-67-520 0 0,0 0-1 0 0,-1 0 1 0 0,1 0-1 0 0,1 0 1 0 0,-1 0-1 0 0,0 1 0 0 0,0-1 1 0 0,1 0-1 0 0,-1 0 1 0 0,1 1-1 0 0,0-1 1 0 0,0 0-1 0 0,0 0 1 0 0,0 1-1 0 0,0-1 0 0 0,0 0 1 0 0,1 1-1 0 0,-1-1 1 0 0,1 0-1 0 0,-1 0 1 0 0,1 0-1 0 0,0 0 1 0 0,0 1-1 0 0,0-1 0 0 0,0 0 1 0 0,0 0-1 0 0,0-1 1 0 0,1 1-1 0 0,-1 0 1 0 0,1 0-1 0 0,-1-1 1 0 0,1 1-1 0 0,0-1 0 0 0,-1 1 1 0 0,2 0-9 0 0,43 25 29 0 0,10 6-158 0 0,-25-1-4914 0 0,-24-25-2910 0 0,-7-7 3145 0 0</inkml:trace>
  <inkml:trace contextRef="#ctx0" brushRef="#br0" timeOffset="6614.945">1821 1307 3065 0 0,'0'0'1864'0'0,"0"0"-416"0"0,0 0-191 0 0,0 0 111 0 0,0 0 70 0 0,0 0-135 0 0,0 0-255 0 0,0 0-269 0 0,0 0-121 0 0,0 0-35 0 0,0 0-103 0 0,0 0-80 0 0,0 0-116 0 0,17-4-78 0 0,117-32 277 0 0,-66 21-505 0 0,-72 41 112 0 0,-27 21 55 0 0,23-38-142 0 0,1 0-1 0 0,0 1 0 0 0,1 0 0 0 0,0 0 0 0 0,0 1 0 0 0,1 0 1 0 0,0 0-1 0 0,1 0 0 0 0,0 0 0 0 0,1 1 0 0 0,0-1 0 0 0,1 1 1 0 0,1 0-1 0 0,-1 12-42 0 0,3-22 4 0 0,1 1 1 0 0,-1-1-1 0 0,1 0 1 0 0,0 1-1 0 0,0-1 0 0 0,0 0 1 0 0,0 0-1 0 0,0 0 1 0 0,0 0-1 0 0,1-1 1 0 0,-1 1-1 0 0,1 0 1 0 0,-1-1-1 0 0,1 0 0 0 0,-1 0 1 0 0,1 1-1 0 0,0-2 1 0 0,0 1-1 0 0,0 0 1 0 0,-1 0-1 0 0,1-1 1 0 0,0 0-1 0 0,0 1 0 0 0,0-1 1 0 0,0 0-1 0 0,0-1 1 0 0,0 1-1 0 0,0 0-4 0 0,30-3-2701 0 0,-20-4-2026 0 0,-9 4-246 0 0,0 3-578 0 0</inkml:trace>
  <inkml:trace contextRef="#ctx0" brushRef="#br0" timeOffset="7037.852">2440 1130 0 0 0,'0'0'872'0'0,"0"0"629"0"0,0 0 124 0 0,0 0 50 0 0,0 0 24 0 0,0 0-130 0 0,0 0-278 0 0,0 0-245 0 0,0 0-131 0 0,0 0-63 0 0,0 0-33 0 0,0 0-32 0 0,0 0-77 0 0,-15 32-76 0 0,-48 102-89 0 0,-18 31 172 0 0,-78 116-717 0 0,102-194-1224 0 0,1-2-5636 0 0,49-73 586 0 0,1-5 3375 0 0</inkml:trace>
  <inkml:trace contextRef="#ctx0" brushRef="#br0" timeOffset="7450.106">2433 1524 952 0 0,'0'0'2638'0'0,"0"0"-732"0"0,0 0-359 0 0,0 0 21 0 0,0 0 133 0 0,0 0-53 0 0,0 0-241 0 0,0 0-326 0 0,0 0-247 0 0,0 0-135 0 0,0 0-120 0 0,0 0-82 0 0,32-18-66 0 0,104-58-71 0 0,-40 39 336 0 0,-31 35-429 0 0,-64 2-270 0 0,1 1 0 0 0,-1-1 0 0 0,1 1 1 0 0,-1-1-1 0 0,1 1 0 0 0,-1 0 0 0 0,0 0 1 0 0,0 0-1 0 0,1 0 0 0 0,-1 0 0 0 0,0 0 0 0 0,0 0 1 0 0,0 0-1 0 0,0 1 0 0 0,0-1 0 0 0,0 0 1 0 0,0 0-1 0 0,-1 1 0 0 0,1-1 0 0 0,0 1 1 0 0,-1-1-1 0 0,1 1 0 0 0,-1-1 0 0 0,0 1 0 0 0,1-1 1 0 0,-1 1-1 0 0,0-1 0 0 0,0 1 0 0 0,0 0 1 0 0,0-1-1 0 0,0 1 0 0 0,0-1 0 0 0,0 1 0 0 0,-1-1 1 0 0,1 1-1 0 0,-1-1 0 0 0,1 1 0 0 0,-1 0 3 0 0,-53 84-78 0 0,43-73 87 0 0,-15 17 3 0 0,-70 102 489 0 0,95-131-491 0 0,0 1 0 0 0,0-1 0 0 0,0 0 0 0 0,0 1 0 0 0,1-1 0 0 0,-1 1 0 0 0,1-1 0 0 0,-1 1 0 0 0,1-1 0 0 0,-1 1 0 0 0,1 0 0 0 0,0-1 0 0 0,0 1 0 0 0,0-1 0 0 0,0 1-1 0 0,0 0 1 0 0,0-1 0 0 0,0 1 0 0 0,0-1 0 0 0,1 1 0 0 0,-1 0 0 0 0,1-1 0 0 0,-1 1 0 0 0,1-1 0 0 0,0 1 0 0 0,-1-1 0 0 0,1 0 0 0 0,0 1 0 0 0,0-1 0 0 0,0 0 0 0 0,0 1 0 0 0,0-1-1 0 0,0 0 1 0 0,0 0 0 0 0,1 0 0 0 0,-1 0 0 0 0,0 0 0 0 0,1 0 0 0 0,-1 0 0 0 0,0-1 0 0 0,1 1 0 0 0,-1 0 0 0 0,1-1 0 0 0,0 1 0 0 0,-1-1 0 0 0,1 0 0 0 0,-1 1 0 0 0,1-1 0 0 0,-1 0-1 0 0,1 0 1 0 0,0 0 0 0 0,-1 0 0 0 0,1 0 0 0 0,-1 0 0 0 0,2-1-10 0 0,16-1-126 0 0,0-1 0 0 0,0-1-1 0 0,-1 0 1 0 0,0-1 0 0 0,0-2-1 0 0,0 1 1 0 0,-1-2 0 0 0,0 0 0 0 0,0-2-1 0 0,15-10 127 0 0,-21 13-1412 0 0,5-3-1924 0 0,-5 5-2366 0 0,-3 1-2281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19.8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0,'0'0'575'0'0,"0"0"448"0"0,0 0 410 0 0,0 0 210 0 0,0 0-66 0 0,0 0-256 0 0,0 0-292 0 0,0 0-209 0 0,0 0-115 0 0,22 7 3129 0 0,26 7-16 0 0,-12-8-3151 0 0,1-2-1 0 0,0-1 1 0 0,-1-2 0 0 0,1-2-1 0 0,0-1 1 0 0,-1-2-1 0 0,1-1 1 0 0,-1-2-1 0 0,0-2-666 0 0,101-24 878 0 0,-126 34-1464 0 0,-11 15-5424 0 0,-1-7 4254 0 0,-13 16-10838 0 0,10-21 8885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 0 0 0,'0'0'1547'0'0,"0"0"61"0"0,0 0-66 0 0,0 0-168 0 0,0 0-149 0 0,0 0-62 0 0,0 0 4 0 0,0 0 44 0 0,0 0 48 0 0,0 0-17 0 0,-3 3 5851 0 0,4-2-6893 0 0,86 10 2006 0 0,325-11 526 0 0,-403 10-6893 0 0,-6-5 75 0 0,-2-2-3342 0 0,-1 1-2466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4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41 11851 0 0,'0'0'1168'0'0,"0"0"-273"0"0,0 0-75 0 0,0 0 259 0 0,0 0 220 0 0,0 0-22 0 0,0 0-242 0 0,0 0-287 0 0,0 0-200 0 0,-6 31-122 0 0,-21 103-75 0 0,16-1 381 0 0,11 272-815 0 0,-10-366-1217 0 0,-11-27-4613 0 0,7-36-6818 0 0,13 19 10529 0 0</inkml:trace>
  <inkml:trace contextRef="#ctx0" brushRef="#br0" timeOffset="286.076">13 37 3393 0 0,'0'0'1527'0'0,"0"0"-191"0"0,0 0-114 0 0,0 0 123 0 0,0 0 193 0 0,0 0 65 0 0,0 0-143 0 0,0 0-205 0 0,0 0-217 0 0,0 0-207 0 0,0 0-114 0 0,0 0-64 0 0,31 0-30 0 0,99 0-7 0 0,209-30 1821 0 0,-252 23-3524 0 0,-87 7 352 0 0,-43 47-14743 0 0,33-39 11184 0 0</inkml:trace>
  <inkml:trace contextRef="#ctx0" brushRef="#br0" timeOffset="536.676">17 468 4201 0 0,'0'0'1775'0'0,"0"0"-107"0"0,0 0 109 0 0,0 0 183 0 0,0 0 78 0 0,0 0-171 0 0,0 0-332 0 0,0 0-331 0 0,0 0-297 0 0,35 5-235 0 0,113 14-153 0 0,-48-18 176 0 0,2-15-42 0 0,-3-1-1595 0 0,-32 11-6260 0 0,-55 4-572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3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4225 0 0,'0'0'2260'0'0,"0"0"-274"0"0,0 0-193 0 0,0 0 22 0 0,0 0 144 0 0,0 0-24 0 0,0 0-234 0 0,0 0-394 0 0,0 0-373 0 0,0 0-298 0 0,0 0-216 0 0,-1-5-118 0 0,-1-14-15 0 0,9 29 299 0 0,17 71 243 0 0,-12-24-468 0 0,-2 1 0 0 0,-3-1 0 0 0,-2 1 0 0 0,-3 43-361 0 0,-1-60 47 0 0,-1 22-40 0 0,-1 1 0 0 0,-4 0 0 0 0,-6 27-7 0 0,-11 21-1195 0 0,19-77 18 0 0,2-28-3859 0 0,1-9-7225 0 0,0-2 7443 0 0</inkml:trace>
  <inkml:trace contextRef="#ctx0" brushRef="#br0" timeOffset="586.982">1 189 0 0 0,'0'0'455'0'0,"0"0"1097"0"0,0 0 318 0 0,0 0-52 0 0,0 0-103 0 0,0 0-98 0 0,0 0-94 0 0,0 0-110 0 0,0 0-108 0 0,0 0-126 0 0,34-25-128 0 0,108-78-137 0 0,-60 62 579 0 0,-67 36-1204 0 0,-1 1-1 0 0,1 1 1 0 0,1 0-1 0 0,-1 1 1 0 0,0 1 0 0 0,1 0-1 0 0,-1 1 1 0 0,11 1-289 0 0,-22 1 21 0 0,0-1 1 0 0,0 1 0 0 0,0-1 0 0 0,0 1 0 0 0,0 0-1 0 0,0 1 1 0 0,-1-1 0 0 0,1 1 0 0 0,-1-1-1 0 0,1 1 1 0 0,-1 0 0 0 0,0 0 0 0 0,0 1-1 0 0,0-1 1 0 0,-1 1 0 0 0,1-1 0 0 0,-1 1 0 0 0,0 0-1 0 0,0 0 1 0 0,0 0 0 0 0,-1 0 0 0 0,1 0-1 0 0,-1 0 1 0 0,0 0 0 0 0,0 1 0 0 0,-1-1 0 0 0,1 3-22 0 0,1 3 30 0 0,-2-1 1 0 0,1 1-1 0 0,-1-1 1 0 0,0 1-1 0 0,-1-1 1 0 0,0 1 0 0 0,-1-1-1 0 0,1 1 1 0 0,-2-1-1 0 0,0 0 1 0 0,0 0 0 0 0,-1 3-31 0 0,-11 10 15 0 0,0-1 0 0 0,-1 0 0 0 0,-1-1 0 0 0,-1-1 0 0 0,0-1 1 0 0,-2 0-1 0 0,0-2 0 0 0,-1 0 0 0 0,0-1 0 0 0,-1-1 1 0 0,-1-1-1 0 0,0-1 0 0 0,-7 1-15 0 0,2 3-75 0 0,-16 3 15 0 0,51-8-405 0 0,59 34 605 0 0,84 75 567 0 0,-135-107-499 0 0,-1 1 0 0 0,-1 0-1 0 0,0 1 1 0 0,-1 0 0 0 0,-1 1 0 0 0,0 1 0 0 0,-1 0 0 0 0,-1 0 0 0 0,0 1 0 0 0,-2 0 0 0 0,0 0 0 0 0,-1 1 0 0 0,-1 0 0 0 0,2 9-208 0 0,-6-24 256 0 0,2 10-469 0 0,-1-10-2717 0 0,2-5-2496 0 0,0-5-3647 0 0,-2 2 1935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3425 0 0,'0'0'1631'0'0,"0"0"40"0"0,0 0 241 0 0,0 0 301 0 0,0 0 36 0 0,0 0-317 0 0,0 0-469 0 0,0 0-423 0 0,0 0-239 0 0,0 0-127 0 0,0 0-85 0 0,0 0-17 0 0,0 0-66 0 0,16-18-46 0 0,95-104 723 0 0,96-89 964 0 0,-181 190-1775 0 0,-26 21-432 0 0,3 8-93 0 0,30 201 738 0 0,-29-194-566 0 0,0 0-1 0 0,1 0 1 0 0,1 0-1 0 0,0 0 1 0 0,1-1-1 0 0,0 0 1 0 0,2-1 0 0 0,-1 0-1 0 0,2 0 1 0 0,-1 0-1 0 0,2-1 1 0 0,0-1-1 0 0,11 10-18 0 0,27 6-1937 0 0,-32-22-2280 0 0,1-1-4225 0 0,-10-3-2415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 0 0 0,'0'0'1887'0'0,"0"0"-55"0"0,0 0-56 0 0,0 0 112 0 0,0 0 215 0 0,0 0 39 0 0,0 0-286 0 0,0 0-455 0 0,0 0-491 0 0,0 0-366 0 0,0 0-158 0 0,0 0 2 0 0,0 0 105 0 0,1 5 97 0 0,16 160 2700 0 0,-17-148-3133 0 0,1 58 248 0 0,-3 1-1 0 0,-4-1 1 0 0,-7 28-405 0 0,-50 195-1102 0 0,57-283 428 0 0,-1 0-1798 0 0,6-6-3757 0 0,1-8 2373 0 0,0-1-550 0 0,0 0 288 0 0</inkml:trace>
  <inkml:trace contextRef="#ctx0" brushRef="#br0" timeOffset="387.104">432 248 4713 0 0,'0'0'1167'0'0,"0"0"-275"0"0,0 0 72 0 0,0 0 355 0 0,0 0 303 0 0,-34 16 76 0 0,-106 53-257 0 0,35-10 992 0 0,102-59-2376 0 0,1 1 0 0 0,0-1 0 0 0,0 1 0 0 0,0 0 0 0 0,0 0 0 0 0,-1 0 0 0 0,1 0 0 0 0,0 0 0 0 0,0 0 0 0 0,1 0 0 0 0,-1 1 0 0 0,0-1 0 0 0,0 1 0 0 0,1-1-1 0 0,-1 1 1 0 0,1 0 0 0 0,-1 0 0 0 0,1-1 0 0 0,0 1 0 0 0,0 0 0 0 0,-1 0 0 0 0,1 0 0 0 0,1 1 0 0 0,-1-1 0 0 0,0 0 0 0 0,0 0 0 0 0,1 0 0 0 0,0 1 0 0 0,-1-1 0 0 0,1 0 0 0 0,0 0 0 0 0,0 1 0 0 0,0-1 0 0 0,0 0 0 0 0,1 1 0 0 0,-1-1 0 0 0,0 0 0 0 0,1 0 0 0 0,0 1 0 0 0,-1-1 0 0 0,1 0 0 0 0,0 0 0 0 0,0 0 0 0 0,0 0 0 0 0,1 0 0 0 0,-1 0 0 0 0,0 0 0 0 0,1-1 0 0 0,-1 1 0 0 0,1 0 0 0 0,0 0-57 0 0,98 61 1299 0 0,36 31-444 0 0,-130-88-790 0 0,0 0 1 0 0,0 0 0 0 0,-1 0 0 0 0,0 1 0 0 0,0 0 0 0 0,0 0 0 0 0,-1 0 0 0 0,0 0 0 0 0,-1 1 0 0 0,1-1 0 0 0,-1 1 0 0 0,-1 0-1 0 0,0 0 1 0 0,1 1-66 0 0,13 17-461 0 0,-16-26 0 0 0,0 0-188 0 0,4-9-5900 0 0,-1 3 3524 0 0,-1 3-1732 0 0,-2-1-1572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18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52 1968 0 0,'0'0'1985'0'0,"0"0"-914"0"0,0 0-535 0 0,0 0-37 0 0,0 0 267 0 0,0 0 383 0 0,0 0 242 0 0,0 0-8 0 0,0 0-182 0 0,-22 32-298 0 0,-70 103-301 0 0,5 26 240 0 0,-54 148-368 0 0,117-236-868 0 0,24-72 261 0 0,0-1-34 0 0,0 0 2 0 0,0 0 0 0 0,0-23-649 0 0,5 0 698 0 0,2 0 0 0 0,0 0 1 0 0,1 0-1 0 0,2 1 0 0 0,0 1 0 0 0,1-1 0 0 0,13-17 116 0 0,-5 7-20 0 0,205-316 631 0 0,-202 311-439 0 0,-16 25-87 0 0,1 0-1 0 0,1 0 1 0 0,-1 1 0 0 0,2 0 0 0 0,-1 1-1 0 0,2-1 1 0 0,-1 2 0 0 0,7-5-85 0 0,-15 14 15 0 0,0 0 0 0 0,0 0 0 0 0,0 1 0 0 0,0-1 0 0 0,0 0 0 0 0,0 1 0 0 0,0-1 1 0 0,0 1-1 0 0,-1 0 0 0 0,1-1 0 0 0,0 1 0 0 0,0 0 0 0 0,0-1 0 0 0,-1 1 1 0 0,1 0-1 0 0,0 0 0 0 0,-1-1 0 0 0,1 1 0 0 0,-1 0 0 0 0,1 0 0 0 0,-1 0 0 0 0,1 0 1 0 0,-1 0-1 0 0,0 0 0 0 0,1 0 0 0 0,-1 0 0 0 0,0 0 0 0 0,0 0 0 0 0,0 0 1 0 0,0 0-1 0 0,0 0 0 0 0,0 0 0 0 0,0 0 0 0 0,0 0 0 0 0,0 0 0 0 0,0 0 0 0 0,-1 0 1 0 0,1 0-1 0 0,0 0 0 0 0,-1 0 0 0 0,1 0 0 0 0,0 0 0 0 0,-1 0 0 0 0,1 0 0 0 0,-1 0-15 0 0,0 5 97 0 0,-8 427 845 0 0,8-426-923 0 0,0 0 1 0 0,1 0 0 0 0,0 0-1 0 0,0 0 1 0 0,1 0 0 0 0,0 0-1 0 0,0 0 1 0 0,0 0 0 0 0,1 0 0 0 0,0 0-1 0 0,0 0 1 0 0,1-1 0 0 0,0 1-1 0 0,0-1 1 0 0,1 1 0 0 0,-1-1-1 0 0,2-1 1 0 0,-1 1 0 0 0,0 0 0 0 0,1-1-1 0 0,0 0 1 0 0,0 0 0 0 0,1 0-1 0 0,-1-1 1 0 0,1 0 0 0 0,0 0-1 0 0,0 0 1 0 0,0-1 0 0 0,1 0 0 0 0,-1 0-1 0 0,1-1 1 0 0,0 1 0 0 0,0-1-1 0 0,0-1 1 0 0,4 1-20 0 0,-4-3 204 0 0,0 0 1 0 0,0 0-1 0 0,0-1 0 0 0,0 0 0 0 0,0 0 0 0 0,0 0 1 0 0,0-1-1 0 0,-1 0 0 0 0,0-1 0 0 0,1 1 1 0 0,-1-1-1 0 0,0-1 0 0 0,-1 1 0 0 0,1-1 1 0 0,-1 0-1 0 0,0 0 0 0 0,0 0 0 0 0,-1-1 0 0 0,1 0 1 0 0,0-1-205 0 0,73-130 2283 0 0,-78 137-2278 0 0,22-56 208 0 0,-2-1 0 0 0,-2-1 0 0 0,-3 0 0 0 0,-3-1 0 0 0,2-36-213 0 0,-11 52-452 0 0,0-2-3583 0 0,0 41-173 0 0,0 4-4436 0 0,-1 0 2575 0 0</inkml:trace>
  <inkml:trace contextRef="#ctx0" brushRef="#br0" timeOffset="292.394">1256 107 11554 0 0,'0'0'1107'0'0,"0"0"-464"0"0,0 0-195 0 0,0 0 87 0 0,0 0 144 0 0,0 0 40 0 0,-23 35-142 0 0,-71 110-179 0 0,53-50-113 0 0,39-79-262 0 0,-1-6-33 0 0,1 0 1 0 0,0 1 0 0 0,0-1-1 0 0,1 1 1 0 0,1 0 0 0 0,-1-1-1 0 0,2 1 1 0 0,-1 0 0 0 0,2-1-1 0 0,-1 1 1 0 0,1-1 0 0 0,1 0-1 0 0,0 1 1 0 0,1-1 0 0 0,0 0-1 0 0,0-1 1 0 0,1 1 0 0 0,0-1-1 0 0,0 0 1 0 0,1 0 0 0 0,1 0-1 0 0,0-1 1 0 0,0 0 0 0 0,5 5 9 0 0,-5-8 51 0 0,0-1 1 0 0,0 1 0 0 0,0-1 0 0 0,1 0 0 0 0,-1-1 0 0 0,1 0 0 0 0,0 0 0 0 0,0-1 0 0 0,0 0 0 0 0,0 0-1 0 0,0 0 1 0 0,1-1 0 0 0,-1-1 0 0 0,7 0-52 0 0,-10 0 193 0 0,1 0 1 0 0,0-1-1 0 0,-1 0 0 0 0,1 0 0 0 0,-1-1 0 0 0,1 0 1 0 0,-1 0-1 0 0,0 0 0 0 0,0 0 0 0 0,0-1 0 0 0,0 0 1 0 0,0 0-1 0 0,0 0 0 0 0,-1-1 0 0 0,1 1 0 0 0,-1-1 0 0 0,0 0 1 0 0,0 0-1 0 0,-1-1 0 0 0,1 1 0 0 0,2-5-193 0 0,0-3 125 0 0,1-1 0 0 0,-2 1-1 0 0,0-1 1 0 0,0 0 0 0 0,-1 0 0 0 0,-1 0-1 0 0,0 0 1 0 0,-1-1 0 0 0,-1 1-1 0 0,0-1 1 0 0,0 1 0 0 0,-1-1 0 0 0,-1 0-1 0 0,0 1 1 0 0,-2-3-125 0 0,-1-9-434 0 0,-2 1 0 0 0,0 0 0 0 0,-2 0 0 0 0,-1 1 0 0 0,0 0 0 0 0,-2 0 0 0 0,-11-17 434 0 0,-12-7-2889 0 0,7 23-6259 0 0,20 20 825 0 0</inkml:trace>
  <inkml:trace contextRef="#ctx0" brushRef="#br0" timeOffset="745.089">1729 233 11530 0 0,'0'0'3296'0'0,"0"0"-2256"0"0,0 0-795 0 0,0 0 160 0 0,0 0 296 0 0,0 0 165 0 0,0 0-60 0 0,0 0-252 0 0,0 0-235 0 0,0 0-137 0 0,0 0-104 0 0,0 33-44 0 0,0 105 5 0 0,13-82-2 0 0,-7-51-25 0 0,-2-1 55 0 0,1-1-1 0 0,0 1 1 0 0,0-1-1 0 0,1 0 1 0 0,-1 0-1 0 0,1 0 1 0 0,-1-1 0 0 0,1 0-1 0 0,0 0 1 0 0,0 0-1 0 0,-1-1 1 0 0,1 1-1 0 0,1-2 1 0 0,-1 1-1 0 0,0-1 1 0 0,0 0-1 0 0,0 0 1 0 0,0 0-1 0 0,0-1 1 0 0,0 0-1 0 0,0 0 1 0 0,0-1-1 0 0,0 1 1 0 0,0-2-1 0 0,-1 1 1 0 0,1 0-1 0 0,-1-1 1 0 0,1 0-1 0 0,-1 0 1 0 0,0-1 0 0 0,0 1-1 0 0,0-1 1 0 0,-1 0-1 0 0,1-1-66 0 0,133-120 1078 0 0,-99 88-1073 0 0,-33 76-850 0 0,-7-33 840 0 0,0 0 0 0 0,1 0 0 0 0,0 0 0 0 0,0 0 0 0 0,1 0 0 0 0,-1 0 0 0 0,2 0 0 0 0,-1 0 0 0 0,0 0 0 0 0,1-1 1 0 0,0 1-1 0 0,0 0 0 0 0,1-1 0 0 0,0 0 0 0 0,0 1 0 0 0,0-1 0 0 0,0 0 0 0 0,1-1 0 0 0,0 1 0 0 0,0-1 1 0 0,0 1-1 0 0,1-1 0 0 0,-1 0 0 0 0,1-1 0 0 0,0 1 0 0 0,0-1 0 0 0,0 0 0 0 0,0 0 0 0 0,1-1 0 0 0,-1 1 1 0 0,1-1-1 0 0,0 0 0 0 0,0-1 0 0 0,-1 0 0 0 0,1 1 0 0 0,0-2 0 0 0,2 1 5 0 0,-1-1 148 0 0,1 0-1 0 0,0 0 1 0 0,-1-1-1 0 0,1 0 1 0 0,-1-1 0 0 0,0 0-1 0 0,1 0 1 0 0,-1 0-1 0 0,0-1 1 0 0,0 0 0 0 0,0 0-1 0 0,-1-1 1 0 0,1 0-1 0 0,-1 0 1 0 0,0 0 0 0 0,0-1-1 0 0,0 0 1 0 0,0 0-1 0 0,-1-1 1 0 0,0 1-1 0 0,2-4-147 0 0,4-4 86 0 0,-1-1 0 0 0,-1 0 1 0 0,0-1-1 0 0,-1 0 0 0 0,0 0 0 0 0,-1-1 0 0 0,-1 0 0 0 0,0 0 0 0 0,-1-1 0 0 0,-1 1 0 0 0,-1-1 0 0 0,0 0 0 0 0,-1 0 0 0 0,-1-5-86 0 0,-1-26-1812 0 0,0 17-6165 0 0,0 22-4031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0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49 5129 0 0,'0'0'1639'0'0,"0"0"-276"0"0,0 0-76 0 0,0 0 225 0 0,0 0 233 0 0,0 0-40 0 0,0 0-291 0 0,0 0-386 0 0,0 0-390 0 0,0 0-278 0 0,0 0-117 0 0,-1 7-37 0 0,-79 216 1248 0 0,65-178-1390 0 0,3-16-29 0 0,2 1-1 0 0,1 0 1 0 0,1 0 0 0 0,1 1-1 0 0,2 0 1 0 0,2 0 0 0 0,0 2-35 0 0,3-31 32 0 0,1 1 1 0 0,-1 0-1 0 0,1 0 1 0 0,-1-1-1 0 0,1 1 0 0 0,0 0 1 0 0,0-1-1 0 0,0 1 1 0 0,0-1-1 0 0,0 1 1 0 0,1-1-1 0 0,-1 0 1 0 0,1 1-1 0 0,-1-1 1 0 0,1 0-1 0 0,0 0 1 0 0,0 0-1 0 0,0 0 1 0 0,0 0-1 0 0,0-1 1 0 0,0 1-1 0 0,1-1 1 0 0,-1 1-1 0 0,1-1 1 0 0,-1 0-1 0 0,1 0 0 0 0,-1 0 1 0 0,1 0-1 0 0,0 0 1 0 0,-1-1-1 0 0,2 1-32 0 0,88 8 1200 0 0,-88-9-1150 0 0,5 0-69 0 0,0 0 1 0 0,0 0-1 0 0,0-1 0 0 0,0 0 1 0 0,0 0-1 0 0,0-1 0 0 0,0-1 1 0 0,0 1-1 0 0,-1-1 0 0 0,0-1 1 0 0,1 1-1 0 0,-1-1 0 0 0,1-2 19 0 0,1-13-4536 0 0,-10 4-3644 0 0,0 8 2287 0 0,0 0 2459 0 0</inkml:trace>
  <inkml:trace contextRef="#ctx0" brushRef="#br0" timeOffset="505.52">0 138 6825 0 0,'0'0'1367'0'0,"0"0"-341"0"0,0 0 61 0 0,0 0 420 0 0,0 0 324 0 0,0 0 21 0 0,0 0-345 0 0,0 0-436 0 0,0 0-283 0 0,0 0-186 0 0,0 0-121 0 0,0 0-42 0 0,0 0-35 0 0,26-15-41 0 0,77-45-10 0 0,-11 10 893 0 0,-87 47-1229 0 0,1 1 0 0 0,0 0 0 0 0,0 1 1 0 0,0 0-1 0 0,0-1 0 0 0,0 2 0 0 0,1-1 0 0 0,-1 1 0 0 0,0 0 1 0 0,0 0-1 0 0,0 1 0 0 0,0 0 0 0 0,0 0 0 0 0,1 0 0 0 0,-2 1 1 0 0,1 0-1 0 0,0 0 0 0 0,0 0 0 0 0,-1 1 0 0 0,1 0 1 0 0,-1 0-1 0 0,0 0 0 0 0,0 1 0 0 0,0 0 0 0 0,0 0 0 0 0,1 1-17 0 0,56 28 129 0 0,-41-26 53 0 0,0 0 1 0 0,1-2-1 0 0,0 0 1 0 0,1-2-1 0 0,-1-1 1 0 0,0 0 0 0 0,1-2-1 0 0,-1 0 1 0 0,5-2-183 0 0,38-17 497 0 0,-42 9-2698 0 0,0 3-4228 0 0,-16 7-251 0 0,-2 0-3474 0 0</inkml:trace>
  <inkml:trace contextRef="#ctx0" brushRef="#br0" timeOffset="1058.546">1203 116 864 0 0,'0'0'1737'0'0,"0"0"-170"0"0,0 0 96 0 0,0 0 272 0 0,0 0 180 0 0,0 0-111 0 0,0 0-399 0 0,0 0-420 0 0,0 0-282 0 0,0 0-116 0 0,0 0 0 0 0,0 0 50 0 0,0 0-2 0 0,6 0-92 0 0,372 3 4046 0 0,-324-20-6874 0 0,-46 13-216 0 0,-5 3 826 0 0,1-2-8295 0 0,-3 3 1045 0 0</inkml:trace>
  <inkml:trace contextRef="#ctx0" brushRef="#br0" timeOffset="3751.18">1094 591 2312 0 0,'0'0'1652'0'0,"0"0"-117"0"0,0 0 161 0 0,0 0 319 0 0,0 0 120 0 0,0 0-208 0 0,0 0-356 0 0,0 0-293 0 0,0 0-209 0 0,0 0-139 0 0,0 0-129 0 0,31-4-139 0 0,97-11-93 0 0,-28 1 834 0 0,12-5-44 0 0,-80 12-1239 0 0,-25 3 447 0 0,-5 1-3803 0 0,-2 2-7308 0 0,0 1 723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5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523 490 0 0 0,'0'0'988'0'0,"0"0"601"0"0,0 0 487 0 0,0 0 367 0 0,0 0 128 0 0,0 0-175 0 0,0 0-415 0 0,0 0-463 0 0,0 0-422 0 0,0 0-304 0 0,0 0-214 0 0,0 0-182 0 0,-11-6-128 0 0,-33-14-92 0 0,43 20-168 0 0,0 0 0 0 0,0 0-1 0 0,1 0 1 0 0,-1 0 0 0 0,0 1 0 0 0,0-1-1 0 0,0 0 1 0 0,1 1 0 0 0,-1-1 0 0 0,0 0-1 0 0,1 1 1 0 0,-1-1 0 0 0,0 1 0 0 0,1-1-1 0 0,-1 1 1 0 0,1 0 0 0 0,-1-1 0 0 0,1 1-1 0 0,-1 0 1 0 0,1-1 0 0 0,-1 1 0 0 0,1 0 0 0 0,0-1-1 0 0,-1 1 1 0 0,1 0 0 0 0,0 0 0 0 0,0-1-1 0 0,-1 1 1 0 0,1 0 0 0 0,0 0 0 0 0,0 0-1 0 0,0-1 1 0 0,0 1 0 0 0,0 0 0 0 0,0 0-1 0 0,0 0 1 0 0,0-1 0 0 0,1 1 0 0 0,-1 0-1 0 0,0 0 1 0 0,0-1 0 0 0,1 1 0 0 0,-1 0-1 0 0,0 0-7 0 0,1 2 42 0 0,4 265 1461 0 0,-4-224-1489 0 0,-2-1 1 0 0,-1 0-1 0 0,-3 0 0 0 0,-1 0 1 0 0,-3 0-1 0 0,-10 33-14 0 0,13-61-834 0 0,0-1 0 0 0,-1 1 0 0 0,0-1 0 0 0,-1-1 0 0 0,-1 0 0 0 0,0 0 0 0 0,-11 12 834 0 0,5-12-4079 0 0,-2-8-3998 0 0,15-5 5231 0 0</inkml:trace>
  <inkml:trace contextRef="#ctx0" brushRef="#br0" timeOffset="302.899">0 494 592 0 0,'0'0'1248'0'0,"0"0"-327"0"0,0 0-59 0 0,0 0 307 0 0,0 0 492 0 0,0 0 320 0 0,0 0-59 0 0,0 0-309 0 0,0 0-398 0 0,0 0-304 0 0,0 0-172 0 0,0 0-55 0 0,0 0 35 0 0,29-4 18 0 0,92-11 6 0 0,443-44 2288 0 0,-449 52-5391 0 0,-114 8 1911 0 0,0 1 0 0 0,0-1 0 0 0,0 1 0 0 0,0-1 0 0 0,0 1 1 0 0,-1 0-1 0 0,1-1 0 0 0,0 1 0 0 0,-1 0 0 0 0,0-1 0 0 0,1 1 0 0 0,-1 0 0 0 0,0-1 0 0 0,0 1 0 0 0,0 0 1 0 0,0 0-1 0 0,0-1 0 0 0,0 1 0 0 0,-1 0 0 0 0,1 0 0 0 0,-1-1 0 0 0,1 1 0 0 0,-1 0 0 0 0,1-1 1 0 0,-1 1-1 0 0,0-1 0 0 0,0 1 0 0 0,0-1 0 0 0,0 1 0 0 0,-1 0 449 0 0,-5 6-4921 0 0</inkml:trace>
  <inkml:trace contextRef="#ctx0" brushRef="#br0" timeOffset="550.935">21 1322 1128 0 0,'0'0'970'0'0,"0"0"249"0"0,0 0 469 0 0,0 0 515 0 0,0 0 322 0 0,0 0-93 0 0,0 0-382 0 0,0 0-466 0 0,0 0-365 0 0,0 0-261 0 0,0 0-207 0 0,35 1-142 0 0,111-1-122 0 0,-52-16 144 0 0,6-11-228 0 0,-12 4-1982 0 0,-29 11-3064 0 0,-38 8-557 0 0,-8 0-4235 0 0</inkml:trace>
  <inkml:trace contextRef="#ctx0" brushRef="#br0" timeOffset="796.612">1028 1086 1440 0 0,'0'0'2066'0'0,"0"0"-583"0"0,0 0-195 0 0,0 0 3 0 0,0 0 112 0 0,0 0-33 0 0,0 0-193 0 0,-32 16-223 0 0,-96 48-242 0 0,80-29 11 0 0,45-28-600 0 0,0-3-97 0 0,1-1 1 0 0,0 0-1 0 0,1 0 1 0 0,-1 1-1 0 0,1-1 1 0 0,0 1-1 0 0,-1 0 1 0 0,1-1 0 0 0,1 1-1 0 0,-1 0 1 0 0,1 0-1 0 0,-1-1 1 0 0,1 1-1 0 0,0 0 1 0 0,0 0-1 0 0,1-1 1 0 0,-1 1 0 0 0,1 0-1 0 0,0 0 1 0 0,0-1-1 0 0,0 1 1 0 0,0-1-1 0 0,1 1 1 0 0,-1-1-1 0 0,1 1 1 0 0,0-1-1 0 0,0 0 1 0 0,0 0 0 0 0,1 0-1 0 0,-1 0 1 0 0,1 0-1 0 0,0 0 1 0 0,-1-1-1 0 0,1 1 1 0 0,0-1-1 0 0,0 0 1 0 0,1 0-1 0 0,-1 0 1 0 0,0 0 0 0 0,1-1-1 0 0,-1 1 1 0 0,1-1-1 0 0,2 0-26 0 0,138 11-1780 0 0,-95-19-1871 0 0,-19-5-2530 0 0,-21 5 2622 0 0</inkml:trace>
  <inkml:trace contextRef="#ctx0" brushRef="#br0" timeOffset="1201.738">1175 1318 0 0 0,'0'0'1306'0'0,"0"0"217"0"0,0 0 53 0 0,0 0 216 0 0,0 0 265 0 0,0 0 58 0 0,0 0-232 0 0,0 0-419 0 0,0 0-372 0 0,0 0-262 0 0,0 0-174 0 0,0 0-93 0 0,0 0-63 0 0,18-16-52 0 0,89-78 228 0 0,11 18 139 0 0,-117 75-821 0 0,0 1 0 0 0,1 0 0 0 0,-1 0 0 0 0,0 0 0 0 0,1-1 0 0 0,-1 1 0 0 0,0 0-1 0 0,1 1 1 0 0,-1-1 0 0 0,0 0 0 0 0,1 0 0 0 0,-1 1 0 0 0,0-1 0 0 0,1 0 0 0 0,-1 1 0 0 0,0-1 0 0 0,0 1 0 0 0,0 0-1 0 0,1-1 1 0 0,-1 1 0 0 0,0 0 0 0 0,0 0 0 0 0,0 0 0 0 0,0 0 0 0 0,0 0 0 0 0,0 0 0 0 0,-1 0 0 0 0,1 0 0 0 0,0 0-1 0 0,0 0 1 0 0,-1 0 0 0 0,1 0 0 0 0,-1 1 0 0 0,1-1 0 0 0,-1 0 0 0 0,1 0 0 0 0,-1 1 0 0 0,0-1 0 0 0,0 0 0 0 0,1 1 0 0 0,-1-1-1 0 0,0 0 1 0 0,0 1 0 0 0,-1-1 0 0 0,1 0 0 0 0,0 1 0 0 0,0-1 0 0 0,-1 0 0 0 0,1 1 0 0 0,0-1 0 0 0,-1 0 0 0 0,1 0-1 0 0,-1 0 7 0 0,5 32 180 0 0,-3-31-169 0 0,-1-1 0 0 0,0 0 0 0 0,1 1 0 0 0,-1-1-1 0 0,0 0 1 0 0,1 0 0 0 0,0 0 0 0 0,-1 1 0 0 0,1-1 0 0 0,0 0-1 0 0,0 0 1 0 0,-1 0 0 0 0,1 0 0 0 0,0 0 0 0 0,0 0-1 0 0,0 0 1 0 0,0-1 0 0 0,0 1 0 0 0,0 0 0 0 0,0 0 0 0 0,1-1-1 0 0,-1 1 1 0 0,0-1 0 0 0,0 1 0 0 0,1-1 0 0 0,-1 1-1 0 0,0-1 1 0 0,0 0 0 0 0,1 0 0 0 0,-1 0 0 0 0,0 0-1 0 0,1 0 1 0 0,-1 0 0 0 0,0 0 0 0 0,1 0 0 0 0,-1 0 0 0 0,1 0-11 0 0,10-1 147 0 0,0-1 1 0 0,0 0 0 0 0,0-1 0 0 0,0 0 0 0 0,-1-1-1 0 0,1 0 1 0 0,-1-1 0 0 0,0 0 0 0 0,1-1-148 0 0,68-25 310 0 0,-78 31-315 0 0,-1 1 0 0 0,1-1 0 0 0,-1 0 0 0 0,1 1 0 0 0,-1-1 0 0 0,1 1 0 0 0,-1 0 0 0 0,1 0 0 0 0,-1-1 0 0 0,0 1 0 0 0,1 0 0 0 0,-1 0 0 0 0,0 0 0 0 0,0 0 0 0 0,1 1 0 0 0,-1-1 1 0 0,0 0-1 0 0,0 0 0 0 0,-1 1 0 0 0,1-1 0 0 0,0 0 0 0 0,0 1 0 0 0,-1-1 0 0 0,1 1 0 0 0,0-1 0 0 0,-1 1 0 0 0,0-1 0 0 0,1 1 0 0 0,-1 0 0 0 0,0-1 0 0 0,0 1 0 0 0,0-1 0 0 0,0 1 0 0 0,0 0 0 0 0,0 1 5 0 0,14 34-4075 0 0,-2-27-4157 0 0,-6-9-481 0 0</inkml:trace>
  <inkml:trace contextRef="#ctx0" brushRef="#br0" timeOffset="3397.702">2664 608 0 0 0,'0'0'769'0'0,"0"0"244"0"0,0 0 170 0 0,0 0 326 0 0,0 0 372 0 0,0 0 118 0 0,0 0-141 0 0,0 0-358 0 0,0 0-465 0 0,0 0-415 0 0,0 0-273 0 0,0 0-151 0 0,0 0-31 0 0,0 44 1965 0 0,-3-11-1923 0 0,-1 0 0 0 0,-2 0 0 0 0,-1-1 0 0 0,-2 1 1 0 0,-1-2-1 0 0,-1 1 0 0 0,-2-2 0 0 0,-1 1 0 0 0,-2-2 0 0 0,0 0 1 0 0,-2-1-1 0 0,-9 10-207 0 0,8-11-67 0 0,-1 0 0 0 0,-1-1 0 0 0,-1-1 0 0 0,-2-1 0 0 0,0-1 0 0 0,-1-1 0 0 0,-1-2 0 0 0,-1 0 0 0 0,-1-2 0 0 0,-17 8 67 0 0,40-23-9 0 0,-1 1-1 0 0,0-2 1 0 0,0 1 0 0 0,0-1-1 0 0,0 0 1 0 0,0 0-1 0 0,0 0 1 0 0,-1-1 0 0 0,1 0-1 0 0,-1 0 1 0 0,1-1 0 0 0,-1 0-1 0 0,1 0 1 0 0,-1 0-1 0 0,1-1 1 0 0,0 0 0 0 0,-1 0-1 0 0,1-1 1 0 0,0 1-1 0 0,0-1 1 0 0,-1-1 0 0 0,2 1-1 0 0,-1-1 1 0 0,0 0-1 0 0,-1-2 10 0 0,0-4 7 0 0,1-1-1 0 0,0 0 0 0 0,0-1 0 0 0,1 1 0 0 0,0-1 0 0 0,1 0 0 0 0,1-1 0 0 0,0 1 0 0 0,0-1 0 0 0,1 1 0 0 0,0-1 0 0 0,1 0 0 0 0,0 1 0 0 0,1-1 0 0 0,1 0 0 0 0,0 0 0 0 0,1-6-6 0 0,-2 12 0 0 0,1-5 39 0 0,0-1 0 0 0,1 1 0 0 0,0 0-1 0 0,1-1 1 0 0,0 1 0 0 0,0 0 0 0 0,2 1-1 0 0,-1-1 1 0 0,1 1 0 0 0,3-5-39 0 0,-3 7 38 0 0,-1 1-1 0 0,1 0 1 0 0,1-1-1 0 0,-1 2 1 0 0,1-1-1 0 0,0 1 1 0 0,1 0-1 0 0,0 0 1 0 0,0 0-1 0 0,0 1 1 0 0,0 0 0 0 0,1 1-1 0 0,0 0 1 0 0,0 0-1 0 0,0 0 1 0 0,0 1-1 0 0,1 0 1 0 0,-1 1-1 0 0,1 0 1 0 0,0 0-1 0 0,0 1-37 0 0,10 3 100 0 0,1 0-1 0 0,-1 2 0 0 0,0 0 0 0 0,-1 1 0 0 0,1 1 0 0 0,-1 0 0 0 0,0 2 0 0 0,0 0 0 0 0,-1 1 0 0 0,0 0 0 0 0,-1 2 1 0 0,0 0-1 0 0,3 4-99 0 0,32 17 260 0 0,250 152 1333 0 0,-269-169-1525 0 0,-32-15-142 0 0,0 0-37 0 0,0 0-66 0 0,0 0-133 0 0,-18-43-10885 0 0,14 39 8530 0 0,-1-4-5078 0 0</inkml:trace>
  <inkml:trace contextRef="#ctx0" brushRef="#br0" timeOffset="3967.388">2165 405 0 0 0,'0'0'492'0'0,"0"0"764"0"0,0 0 407 0 0,0 0 291 0 0,0 0 227 0 0,0 0-1 0 0,0 0-213 0 0,0 0-264 0 0,0 0-365 0 0,0 0-285 0 0,0 0-199 0 0,0 0-149 0 0,-3 1-75 0 0,99-7 3516 0 0,5 1-3312 0 0,228 11 479 0 0,-246 5-1082 0 0,-87-20 2887 0 0,-25-29-2599 0 0,1 1-441 0 0,-20-28-56 0 0,-66-113-1607 0 0,98 149 440 0 0,-1 0-3129 0 0,10 10-6279 0 0,5 11-127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45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0 0 0,'0'0'1436'0'0,"0"0"-206"0"0,0 0 12 0 0,0 0 304 0 0,0 0 347 0 0,0 0 65 0 0,0 0-217 0 0,0 0-344 0 0,0 0-346 0 0,0 0-198 0 0,0 0-98 0 0,2 14 3011 0 0,62 4 615 0 0,238-11-1824 0 0,13-54-1697 0 0,-300 42-524 0 0,-24 3 463 0 0,1 3-733 0 0,0-1 1 0 0,0 0 0 0 0,0 0 0 0 0,0-1 0 0 0,1 0 0 0 0,-1 0-1 0 0,0-1 1 0 0,0 0 0 0 0,1 0 0 0 0,0-1 0 0 0,-1 0-1 0 0,1 0 1 0 0,0 0 0 0 0,0-1 0 0 0,1-1 0 0 0,-1 1-1 0 0,1-1 1 0 0,0 0 0 0 0,0 0 0 0 0,-5-6-67 0 0,-83-111 465 0 0,37 34-3717 0 0,46 73 420 0 0,4 5-2998 0 0,2 2-6473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59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1 218 568 0 0,'0'0'1500'0'0,"0"0"-287"0"0,0 0-100 0 0,0 0 165 0 0,0 0 232 0 0,0 0 62 0 0,0 0-162 0 0,0 0-256 0 0,0 0-211 0 0,0 0-127 0 0,0 0-37 0 0,11-2 19 0 0,90-1 1629 0 0,238 7 2953 0 0,-75-40-4123 0 0,-227 26-1115 0 0,-3 1-245 0 0,-36 14-3258 0 0,-70 38-5152 0 0,21-21-2598 0 0,41-18 10339 0 0</inkml:trace>
  <inkml:trace contextRef="#ctx0" brushRef="#br0" timeOffset="287.338">216 431 0 0 0,'0'0'1316'0'0,"0"0"923"0"0,0 0 274 0 0,0 0-29 0 0,0 0-250 0 0,0 0-333 0 0,0 0-348 0 0,0 0-315 0 0,0 0-306 0 0,0 0-244 0 0,0 0-154 0 0,0 0-71 0 0,-5 6 6 0 0,-1-1-343 0 0,6-5-100 0 0,1 0 0 0 0,0 0 0 0 0,-1 0 0 0 0,1 0 0 0 0,-1 0 0 0 0,1 1 0 0 0,-1-1 0 0 0,1 0 0 0 0,-1 0 0 0 0,1 0 0 0 0,-1 1 0 0 0,1-1 0 0 0,-1 0 0 0 0,1 1 0 0 0,-1-1 0 0 0,1 0 0 0 0,-1 1 0 0 0,1-1 0 0 0,-1 1 0 0 0,0-1 0 0 0,1 1 0 0 0,-1-1 0 0 0,0 1 0 0 0,1-1 0 0 0,-1 1 0 0 0,0-1 0 0 0,0 1 0 0 0,0-1 0 0 0,1 1 0 0 0,-1-1 0 0 0,0 1 0 0 0,0 0 0 0 0,0-1 0 0 0,0 1 0 0 0,0-1-1 0 0,0 1 1 0 0,0-1 0 0 0,0 1 0 0 0,0 0 0 0 0,0-1 0 0 0,-1 1 0 0 0,1-1 0 0 0,0 1 0 0 0,0-1 0 0 0,0 1 0 0 0,-1-1 0 0 0,1 1 0 0 0,0-1 0 0 0,0 1 0 0 0,-1-1 0 0 0,1 1 0 0 0,-1-1 0 0 0,1 1 0 0 0,0-1 0 0 0,-1 0 0 0 0,1 1 0 0 0,-1-1 0 0 0,1 0 0 0 0,-1 1 0 0 0,1-1 0 0 0,-1 0-26 0 0,222-6 3359 0 0,159-34-2616 0 0,-346 39-4422 0 0,-33 1 2036 0 0,-1-7-11744 0 0,0 7 7719 0 0</inkml:trace>
  <inkml:trace contextRef="#ctx0" brushRef="#br0" timeOffset="731.343">485 4 2761 0 0,'0'0'2113'0'0,"0"0"-54"0"0,0 0-105 0 0,0 0 43 0 0,0 0 48 0 0,0 0-180 0 0,0 0-362 0 0,0 0-410 0 0,0 0-422 0 0,0 0-285 0 0,0 0-157 0 0,0 0-109 0 0,-4-2 12 0 0,0 1-135 0 0,4 1 28 0 0,1 0-1 0 0,-1 1 0 0 0,0-1 0 0 0,0 1 0 0 0,0-1 0 0 0,0 0 1 0 0,0 1-1 0 0,0-1 0 0 0,0 0 0 0 0,0 1 0 0 0,0-1 0 0 0,0 0 1 0 0,0 1-1 0 0,-1-1 0 0 0,1 1 0 0 0,0-1 0 0 0,0 0 0 0 0,0 1 1 0 0,0-1-1 0 0,0 0 0 0 0,-1 0 0 0 0,1 1 0 0 0,0-1 0 0 0,0 0 1 0 0,-1 1-1 0 0,1-1 0 0 0,0 0 0 0 0,0 0 0 0 0,-1 1 1 0 0,1-1-1 0 0,0 0 0 0 0,-1 0 0 0 0,1 0 0 0 0,0 0 0 0 0,-1 1 1 0 0,1-1-1 0 0,0 0 0 0 0,-1 0 0 0 0,1 0 0 0 0,0 0-24 0 0,8 9 239 0 0,0-1-1 0 0,1 0 0 0 0,0 0 0 0 0,1-1 1 0 0,0 0-1 0 0,0-1 0 0 0,0 0 1 0 0,1-1-1 0 0,8 4-238 0 0,42 24 525 0 0,154 100 82 0 0,-210-130-604 0 0,-1 0 1 0 0,0 0-1 0 0,0 1 1 0 0,0-1-1 0 0,0 1 1 0 0,-1 0-1 0 0,1 1 0 0 0,-1-1 1 0 0,0 0-1 0 0,0 1 1 0 0,-1 0-1 0 0,1-1 1 0 0,-1 1-1 0 0,0 0 0 0 0,0 0 1 0 0,-1 0-1 0 0,0 1 1 0 0,0-1-1 0 0,0 0 1 0 0,0 0-1 0 0,-1 2-3 0 0,-2 3 14 0 0,-1 0-1 0 0,0-1 1 0 0,-1 0 0 0 0,0 0 0 0 0,-1 0-1 0 0,0 0 1 0 0,0 0 0 0 0,-1-1 0 0 0,0 0-1 0 0,0-1 1 0 0,-1 1 0 0 0,0-1 0 0 0,0 0-1 0 0,-1-1 1 0 0,0 1 0 0 0,0-2 0 0 0,-1 1-1 0 0,1-1 1 0 0,-3 1-14 0 0,-11 10 42 0 0,-55 40 138 0 0,17-13-23 0 0,2 1 0 0 0,3 3 1 0 0,-23 27-158 0 0,51-29-1154 0 0,26-34-2790 0 0,1 3-3612 0 0,0-10-3986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90 472 7810 0 0,'0'0'1729'0'0,"0"0"-556"0"0,0 0-292 0 0,0 0 182 0 0,0 0 385 0 0,0 0 203 0 0,0 0-114 0 0,0 0-318 0 0,0 0-369 0 0,0 0-229 0 0,-6 38-136 0 0,-21 122-69 0 0,2-28 241 0 0,-7 105-154 0 0,44-80-572 0 0,17-65-2441 0 0,-19-87-1019 0 0,5-13-8058 0 0,-13 1 7239 0 0</inkml:trace>
  <inkml:trace contextRef="#ctx0" brushRef="#br0" timeOffset="265.969">50 479 3769 0 0,'0'0'2422'0'0,"0"0"-1221"0"0,0 0-463 0 0,0 0 243 0 0,0 0 420 0 0,0 0 279 0 0,0 0-52 0 0,0 0-314 0 0,0 0-318 0 0,0 0-250 0 0,0 0-182 0 0,31-1-90 0 0,101-2-60 0 0,129-23 928 0 0,-184 23-2207 0 0,-45 3-4808 0 0,-32 1 1072 0 0,0 1 1756 0 0,0-1 2215 0 0,0 2-4426 0 0</inkml:trace>
  <inkml:trace contextRef="#ctx0" brushRef="#br0" timeOffset="512.06">96 869 3553 0 0,'0'0'1559'0'0,"0"0"-264"0"0,0 0-32 0 0,0 0 214 0 0,0 0 212 0 0,0 0 12 0 0,0 0-187 0 0,0 0-319 0 0,0 0-344 0 0,0 0-270 0 0,0 0-211 0 0,35 10-134 0 0,114 29-96 0 0,-62-31-83 0 0,-72-10-85 0 0,110-22-2069 0 0,-45 1-7134 0 0,-63 15 3106 0 0</inkml:trace>
  <inkml:trace contextRef="#ctx0" brushRef="#br0" timeOffset="748.034">972 479 9922 0 0,'0'0'2325'0'0,"0"0"-993"0"0,0 0-524 0 0,0 0 51 0 0,0 0 204 0 0,0 0 177 0 0,0 0-109 0 0,0 0-306 0 0,0 0-264 0 0,-11 36-201 0 0,-33 113-116 0 0,16 13 261 0 0,1 79-447 0 0,27-79-5577 0 0,1-149 3343 0 0,1-7-903 0 0,-2 1-4269 0 0,0-6 4237 0 0</inkml:trace>
  <inkml:trace contextRef="#ctx0" brushRef="#br0" timeOffset="1032.236">1338 619 2641 0 0,'0'0'4255'0'0,"0"0"-2759"0"0,0 0-901 0 0,0 0 116 0 0,0 0 267 0 0,0 0 219 0 0,-36 24 33 0 0,-114 76-186 0 0,-21 23 1139 0 0,123-71-775 0 0,47-51-1382 0 0,0 1 0 0 0,1-1 0 0 0,-1 0 0 0 0,0 1 0 0 0,1-1 1 0 0,-1 0-1 0 0,1 1 0 0 0,-1-1 0 0 0,1 1 0 0 0,0-1 0 0 0,0 1 1 0 0,-1-1-1 0 0,1 1 0 0 0,0-1 0 0 0,1 1 0 0 0,-1-1 0 0 0,0 1 1 0 0,0-1-1 0 0,1 1 0 0 0,-1-1 0 0 0,0 1 0 0 0,1-1 0 0 0,0 0 1 0 0,-1 1-1 0 0,1-1 0 0 0,0 0 0 0 0,-1 1 0 0 0,1-1 0 0 0,0 0 1 0 0,0 0-1 0 0,0 0 0 0 0,0 0 0 0 0,1 0 0 0 0,-1 0 0 0 0,0 0 1 0 0,0 0-1 0 0,0 0 0 0 0,1 0 0 0 0,-1-1 0 0 0,0 1 0 0 0,1 0 1 0 0,-1-1-1 0 0,1 1-26 0 0,151 38 1364 0 0,-53-19-1064 0 0,-96-19-293 0 0,10 2 26 0 0,0 1 0 0 0,-1 0-1 0 0,1 1 1 0 0,-1 1 0 0 0,1 0 0 0 0,-2 1 0 0 0,1 0 0 0 0,-1 1 0 0 0,5 4-33 0 0,24 35 50 0 0,-34-41-3181 0 0,-11-30-5170 0 0,1 13 3561 0 0,3 4 32 0 0</inkml:trace>
  <inkml:trace contextRef="#ctx0" brushRef="#br0" timeOffset="1436.09">810 203 5777 0 0,'0'0'2223'0'0,"0"0"-938"0"0,0 0-309 0 0,0 0 300 0 0,0 0 392 0 0,0 0 202 0 0,0 0-203 0 0,0 0-442 0 0,0 0-365 0 0,0 0-204 0 0,0 0-65 0 0,0 0 21 0 0,0 0 41 0 0,20-13-3 0 0,130-81 857 0 0,44-1 102 0 0,-191 96-1605 0 0,1 0 0 0 0,-1 0 0 0 0,0 0 0 0 0,0 1 0 0 0,0-1 1 0 0,0 1-1 0 0,-1 0 0 0 0,1-1 0 0 0,0 1 0 0 0,-1 1 0 0 0,1-1 0 0 0,-1 0 0 0 0,0 1 0 0 0,0-1 0 0 0,0 1 0 0 0,0-1 0 0 0,0 1 0 0 0,0 0 0 0 0,-1 0 0 0 0,1 0 0 0 0,-1 0 0 0 0,0 0 0 0 0,0 0 0 0 0,0 0 0 0 0,0 1 0 0 0,-1-1 0 0 0,1 0 0 0 0,-1 0 0 0 0,0 1 0 0 0,0-1 0 0 0,0 0 0 0 0,-1 1-4 0 0,4 9 42 0 0,52 179-51 0 0,-31-148-1615 0 0,-14-31-2486 0 0,1-1-4939 0 0,-9-8-1435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5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88 5337 0 0,'0'0'1934'0'0,"0"0"-195"0"0,0 0-112 0 0,0 0 123 0 0,0 0 167 0 0,0 0-91 0 0,0 0-327 0 0,0 0-445 0 0,0 0-416 0 0,0 0-264 0 0,0 0-130 0 0,0 4-16 0 0,-18 453 2367 0 0,1-244-2449 0 0,3-83 121 0 0,2-15-1423 0 0,9-45-6083 0 0,3-145-5351 0 0,0 59 10400 0 0</inkml:trace>
  <inkml:trace contextRef="#ctx0" brushRef="#br0" timeOffset="426.55">16 55 3361 0 0,'0'0'2454'0'0,"0"0"-890"0"0,0 0-388 0 0,0 0 38 0 0,0 0 223 0 0,0 0 138 0 0,0 0-116 0 0,0 0-305 0 0,0 0-290 0 0,33-9-204 0 0,108-28-130 0 0,-30 29 310 0 0,-85 10-616 0 0,1 2 1 0 0,-1 1-1 0 0,1 2 1 0 0,-2 0-1 0 0,1 2 0 0 0,-1 0 1 0 0,9 6-225 0 0,-30-13 25 0 0,-1 0 0 0 0,1 0 0 0 0,0 1 0 0 0,-1 0 0 0 0,1-1 0 0 0,-1 1 0 0 0,0 0 0 0 0,0 0 0 0 0,0 1 0 0 0,0-1 0 0 0,-1 1 0 0 0,0-1-1 0 0,1 1 1 0 0,-1 0 0 0 0,0 0 0 0 0,-1 0 0 0 0,1 0 0 0 0,-1 0 0 0 0,0 0 0 0 0,0 1 0 0 0,0-1 0 0 0,0 0 0 0 0,-1 1 0 0 0,1-1 0 0 0,-1 0 0 0 0,-1 1 0 0 0,1-1 0 0 0,0 0 0 0 0,-1 1 0 0 0,0-1 0 0 0,0 0 0 0 0,0 0 0 0 0,-1 1 0 0 0,1-1 0 0 0,-1 0 0 0 0,0 0 0 0 0,0-1 0 0 0,-1 1 0 0 0,1 0 0 0 0,-1-1 0 0 0,0 1-1 0 0,1-1 1 0 0,-2 1-25 0 0,-25 27 96 0 0,-1-1 0 0 0,-1-2 0 0 0,-1-1-1 0 0,-2-1 1 0 0,-27 15-96 0 0,-20 17 132 0 0,78-57-126 0 0,0 1-1 0 0,0 0 0 0 0,0 0 0 0 0,0 0 1 0 0,1 0-1 0 0,-1 1 0 0 0,0-1 1 0 0,1 1-1 0 0,0-1 0 0 0,-1 1 1 0 0,1 0-1 0 0,1 0 0 0 0,-1 0 0 0 0,0 0 1 0 0,1 0-1 0 0,-1 0 0 0 0,1 1 1 0 0,0-1-1 0 0,0 0 0 0 0,0 1 1 0 0,0-1-1 0 0,1 1 0 0 0,0-1 0 0 0,-1 1 1 0 0,1-1-1 0 0,0 1 0 0 0,1-1 1 0 0,-1 1-1 0 0,1-1 0 0 0,-1 1 0 0 0,1-1 1 0 0,0 0-1 0 0,0 1 0 0 0,1-1 1 0 0,-1 0-1 0 0,1 1-5 0 0,23 33 272 0 0,2-2 0 0 0,1 0 0 0 0,2-2 0 0 0,1-2 1 0 0,14 12-273 0 0,48 48 695 0 0,-48-24-261 0 0,-41-63-922 0 0,-3-12-6074 0 0,2-6-2982 0 0,0 10 2442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1088 0 0,'0'0'1383'0'0,"0"0"-303"0"0,0 0-69 0 0,0 0 216 0 0,0 0 307 0 0,0 0 128 0 0,0 0-163 0 0,0 0-305 0 0,0 0-292 0 0,0 0-172 0 0,0 0-2 0 0,0 0 95 0 0,0 0 94 0 0,7 2 45 0 0,25 2 39 0 0,-1-1 1 0 0,1-1 0 0 0,0-2-1 0 0,0-1 1 0 0,0-1 0 0 0,6-3-1002 0 0,11 1 254 0 0,154-10 240 0 0,-137 7-2473 0 0,-72 31-13117 0 0,1-19 8673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4665 0 0,'0'0'1202'0'0,"0"0"-377"0"0,0 0 1 0 0,0 0 403 0 0,0 0 368 0 0,0 0 106 0 0,0 0-214 0 0,0 0-325 0 0,0 0-286 0 0,0 0-246 0 0,32 0-196 0 0,104-1-137 0 0,-35-12 4 0 0,-85 10-487 0 0,118-21-320 0 0,-46 10-6511 0 0,-65 10-1034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9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6721 0 0,'0'0'1825'0'0,"0"0"-357"0"0,0 0-214 0 0,0 0 25 0 0,0 0 105 0 0,0 0-13 0 0,0 0-200 0 0,0 0-283 0 0,0 0-254 0 0,0 0-188 0 0,0 0-80 0 0,0 0-40 0 0,-4 32-36 0 0,-9 102-35 0 0,0-12 8 0 0,-4-1 0 0 0,-15 41-263 0 0,-5-1-2467 0 0,28-128-201 0 0,1-15-4195 0 0,5-17 403 0 0,3-1 4714 0 0</inkml:trace>
  <inkml:trace contextRef="#ctx0" brushRef="#br0" timeOffset="296.043">0 52 3617 0 0,'0'0'1292'0'0,"0"0"-420"0"0,0 0-258 0 0,0 0 190 0 0,0 0 397 0 0,0 0 260 0 0,0 0-17 0 0,0 0-213 0 0,0 0-243 0 0,0 0-186 0 0,0 0-126 0 0,33 0-69 0 0,103 0-55 0 0,283-22 2483 0 0,-75 15-3802 0 0,-356 23-5262 0 0,-14 5-2017 0 0,16-14 3692 0 0</inkml:trace>
  <inkml:trace contextRef="#ctx0" brushRef="#br0" timeOffset="749.193">24 715 0 0 0,'0'0'533'0'0,"0"0"758"0"0,0 0 204 0 0,0 0 90 0 0,0 0 138 0 0,0 0-18 0 0,0 0-262 0 0,0 0-280 0 0,0 0-154 0 0,0 0-43 0 0,0 0 59 0 0,0 0 15 0 0,0 0-121 0 0,14 4-156 0 0,113 14 794 0 0,-61-22-1152 0 0,-1-3 0 0 0,1-3 0 0 0,58-16-405 0 0,-18 3-443 0 0,-89 20 139 0 0,85-15-3425 0 0,-36 13-6562 0 0,-53 5 5626 0 0</inkml:trace>
  <inkml:trace contextRef="#ctx0" brushRef="#br0" timeOffset="1069.009">1147 594 4601 0 0,'0'0'1863'0'0,"0"0"-357"0"0,0 0-45 0 0,0 0 209 0 0,0 0 136 0 0,0 0-90 0 0,0 0-294 0 0,0 0-393 0 0,0 0-333 0 0,0 0-217 0 0,0 0-149 0 0,-31 4-64 0 0,-99 16-8 0 0,66 3 89 0 0,53-15-254 0 0,-64 75 277 0 0,73-80-401 0 0,0 1-1 0 0,1-1 1 0 0,-1 0 0 0 0,1 1-1 0 0,-1-1 1 0 0,1 1 0 0 0,0 0-1 0 0,0-1 1 0 0,1 1-1 0 0,-1 0 1 0 0,1-1 0 0 0,0 1-1 0 0,0 0 1 0 0,0 0 0 0 0,0-1-1 0 0,1 1 1 0 0,-1 0-1 0 0,1-1 1 0 0,0 1 0 0 0,0 0-1 0 0,1-1 1 0 0,-1 1 0 0 0,1-1-1 0 0,-1 0 1 0 0,1 1 0 0 0,0-1-1 0 0,0 0 1 0 0,2 2 31 0 0,68 26-3875 0 0,-20-28-4878 0 0,-37-3 2346 0 0</inkml:trace>
  <inkml:trace contextRef="#ctx0" brushRef="#br0" timeOffset="1553.054">1257 778 3257 0 0,'0'0'1347'0'0,"0"0"-82"0"0,0 0 293 0 0,0 0 308 0 0,0 0 51 0 0,0 0-246 0 0,0 0-366 0 0,0 0-329 0 0,0 0-212 0 0,0 0-137 0 0,0 0-106 0 0,0 0-69 0 0,34-25-72 0 0,103-78-61 0 0,-57 47 325 0 0,-21 26-540 0 0,-58 63-285 0 0,-17 23 326 0 0,17-55-138 0 0,1 0 0 0 0,-1 1 0 0 0,1-1 0 0 0,-1 0 0 0 0,1 1 0 0 0,0-1 0 0 0,0 0-1 0 0,-1 0 1 0 0,1-1 0 0 0,0 1 0 0 0,0 0 0 0 0,0 0 0 0 0,0-1 0 0 0,0 1 0 0 0,0-1-1 0 0,0 0 1 0 0,0 0 0 0 0,0 0 0 0 0,0 0 0 0 0,0 0 0 0 0,0 0 0 0 0,0 0 0 0 0,2-1-7 0 0,-3 1 5 0 0,204-44 869 0 0,-204 46-855 0 0,1-1 0 0 0,-1 1 1 0 0,1-1-1 0 0,-1 1 0 0 0,0 0 1 0 0,0 0-1 0 0,1 0 0 0 0,-1 0 0 0 0,0 0 1 0 0,-1 0-1 0 0,1 0 0 0 0,0 0 1 0 0,-1 0-1 0 0,1 0 0 0 0,-1 0 0 0 0,0 0 1 0 0,1 1-1 0 0,-1-1 0 0 0,0 0 0 0 0,0 0 1 0 0,-1 0-1 0 0,1 1 0 0 0,0-1 1 0 0,-1 1-20 0 0,1 1 50 0 0,-6 117 266 0 0,30-93-2029 0 0,-8-22-3076 0 0,-8-3-1289 0 0,-4-2-2146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2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632 0 0 0 0,'0'0'287'0'0,"0"0"884"0"0,0 0 337 0 0,0 0 146 0 0,0 0 165 0 0,0 0 17 0 0,0 0-190 0 0,0 0-265 0 0,0 0-323 0 0,0 0-249 0 0,0 0-123 0 0,0 0-69 0 0,0 0-22 0 0,-8 17-9 0 0,-50 117 971 0 0,49-104-1383 0 0,-2-1-1 0 0,0 0 0 0 0,-2-1 1 0 0,-2 0-1 0 0,0-1 1 0 0,-2-1-1 0 0,0 0 0 0 0,-2-1 1 0 0,-1-1-1 0 0,-1-1 0 0 0,-1-1 1 0 0,-14 11-174 0 0,22-22-24 0 0,0 0 1 0 0,0 0-1 0 0,-1-1 0 0 0,0-1 1 0 0,-1-1-1 0 0,0 0 1 0 0,0-1-1 0 0,-1-1 0 0 0,0 0 1 0 0,0-1-1 0 0,0-1 1 0 0,-1-1-1 0 0,-10 1 24 0 0,24-3 4 0 0,0-1-1 0 0,0 0 1 0 0,0 0 0 0 0,0 0-1 0 0,0 0 1 0 0,0 0 0 0 0,0-1-1 0 0,1 1 1 0 0,-1-1 0 0 0,0 0-1 0 0,0-1 1 0 0,1 1 0 0 0,-1 0-1 0 0,1-1 1 0 0,-1 0 0 0 0,1 0-1 0 0,-1 0 1 0 0,1 0 0 0 0,0-1-1 0 0,0 1 1 0 0,0-1 0 0 0,1 0-1 0 0,-1 0 1 0 0,1 0 0 0 0,-1 0-1 0 0,1 0 1 0 0,0 0-1 0 0,0-1 1 0 0,0 1 0 0 0,1-1-1 0 0,-1 1 1 0 0,1-1 0 0 0,0 0-1 0 0,0 1 1 0 0,-1-4-4 0 0,3-6 0 0 0,0 0 0 0 0,0 0-1 0 0,2 0 1 0 0,-1 0 0 0 0,2 0 0 0 0,-1 0-1 0 0,2 1 1 0 0,0-1 0 0 0,0 1 0 0 0,1 1 0 0 0,1-1-1 0 0,0 1 1 0 0,0 0 0 0 0,1 0 0 0 0,1 1-1 0 0,-1 0 1 0 0,2 1 0 0 0,-1 0 0 0 0,1 0-1 0 0,1 1 1 0 0,0 0 0 0 0,0 1 0 0 0,8-4 0 0 0,-14 7 20 0 0,0 1 1 0 0,0-1 0 0 0,1 1 0 0 0,-1 0-1 0 0,1 0 1 0 0,-1 1 0 0 0,1 0 0 0 0,0 0-1 0 0,0 0 1 0 0,0 1 0 0 0,0 0-1 0 0,1 0 1 0 0,-1 0 0 0 0,0 1 0 0 0,0 0-1 0 0,0 0 1 0 0,1 0 0 0 0,-1 1-1 0 0,0 0 1 0 0,0 0 0 0 0,0 1 0 0 0,0 0-1 0 0,0 0 1 0 0,0 0 0 0 0,-1 1 0 0 0,3 0-21 0 0,122 103 514 0 0,-95-86-371 0 0,1-1 1 0 0,2-3-1 0 0,-1 0 0 0 0,2-3 0 0 0,0-1 0 0 0,39 7-143 0 0,-52-18-619 0 0,-24-3-4955 0 0,-3 0-5507 0 0,-1-2 7336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3641 0 0,'0'0'1576'0'0,"0"0"-104"0"0,0 0 109 0 0,0 0 230 0 0,0 0 144 0 0,0 0-145 0 0,0 0-438 0 0,0 0-425 0 0,0 0-274 0 0,0 0-87 0 0,0 0 43 0 0,0 0 49 0 0,0 0-2 0 0,21-3-35 0 0,114-20 424 0 0,294-27 831 0 0,-383 49-1659 0 0,-45 1-101 0 0,-1 0 62 0 0,0 0 75 0 0,-23-4 869 0 0,-22-14-945 0 0,31 16-175 0 0,1-2 0 0 0,-1 0 0 0 0,1 0 0 0 0,0-1 0 0 0,1-1 0 0 0,-1 0 0 0 0,1-1 0 0 0,1 0 0 0 0,-1-1 0 0 0,1 0 0 0 0,0-1-1 0 0,1 0 1 0 0,0 0 0 0 0,1-1 0 0 0,-1-1 0 0 0,2 0 0 0 0,0 0 0 0 0,0 0 0 0 0,1-1 0 0 0,-5-11-22 0 0,15-70-3852 0 0,7 63-492 0 0,4 3-3453 0 0,-7 12-1841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8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290 144 952 0 0,'0'0'1356'0'0,"0"0"-159"0"0,0 0 92 0 0,0 0 384 0 0,0 0 396 0 0,0 0 177 0 0,0 0-103 0 0,0 0-302 0 0,0 0-393 0 0,0 0-364 0 0,0 0-303 0 0,-1-7-257 0 0,-1-17-156 0 0,1 35 271 0 0,33 204 371 0 0,55 316-600 0 0,-64-389-2311 0 0,-22-93-2611 0 0,-4-1-5627 0 0,1-41 5661 0 0</inkml:trace>
  <inkml:trace contextRef="#ctx0" brushRef="#br0" timeOffset="482.574">1 295 4537 0 0,'0'0'697'0'0,"0"0"-194"0"0,0 0-17 0 0,0 0 312 0 0,0 0 413 0 0,0 0 262 0 0,0 0-1 0 0,0 0-217 0 0,0 0-283 0 0,33-30-228 0 0,105-93-144 0 0,-46 64 172 0 0,-70 51-581 0 0,9-6 119 0 0,1 1 0 0 0,0 2 0 0 0,1 2-1 0 0,1 0 1 0 0,-1 3 0 0 0,1 0-1 0 0,0 3 1 0 0,22 0-310 0 0,-54 2 8 0 0,0 1 0 0 0,0 0-1 0 0,0 1 1 0 0,1-1 0 0 0,-1 0-1 0 0,0 1 1 0 0,0-1 0 0 0,0 1-1 0 0,0-1 1 0 0,-1 1 0 0 0,1 0-1 0 0,0 0 1 0 0,0 0 0 0 0,0 0-1 0 0,-1 0 1 0 0,1 0 0 0 0,0 1-1 0 0,-1-1 1 0 0,1 1 0 0 0,-1-1-1 0 0,0 1 1 0 0,1-1 0 0 0,-1 1-1 0 0,0 0 1 0 0,0-1 0 0 0,0 1-1 0 0,0 0 1 0 0,0 0 0 0 0,0 0-1 0 0,-1 0 1 0 0,1 0 0 0 0,-1 0 0 0 0,1 0-1 0 0,-1 0 1 0 0,0 0 0 0 0,0 0-1 0 0,0 0 1 0 0,0 0 0 0 0,0 1-8 0 0,-20 82 523 0 0,-162 212-95 0 0,179-292-429 0 0,0 1-1 0 0,0-1 1 0 0,0 1-1 0 0,1-1 1 0 0,0 1-1 0 0,0 0 1 0 0,1 0-1 0 0,0 0 1 0 0,0 0-1 0 0,0 0 1 0 0,0 0-1 0 0,1 0 1 0 0,0 0 0 0 0,1 0-1 0 0,-1 1 1 0 0,1-1-1 0 0,0 0 1 0 0,1 0-1 0 0,-1-1 1 0 0,1 1-1 0 0,1 0 1 0 0,-1 0-1 0 0,1-1 1 0 0,0 1-1 0 0,0-1 1 0 0,0 0-1 0 0,1 0 1 0 0,-1 0-1 0 0,3 1 2 0 0,11 8-9 0 0,0-1 0 0 0,1-1 0 0 0,0-1 0 0 0,1-1 0 0 0,0 0 0 0 0,0-2 0 0 0,1 0-1 0 0,8 2 10 0 0,116 60 19 0 0,-141-68-10 0 0,-1-1 0 0 0,0 1 1 0 0,0-1-1 0 0,0 1 0 0 0,0 0 1 0 0,0 0-1 0 0,0 0 0 0 0,0 0 1 0 0,-1 0-1 0 0,1 1 0 0 0,-1-1 0 0 0,0 0 1 0 0,0 1-1 0 0,1-1 0 0 0,-1 1 1 0 0,-1-1-1 0 0,1 1 0 0 0,0 0 1 0 0,-1-1-1 0 0,1 1 0 0 0,-1 0 0 0 0,0-1 1 0 0,0 1-1 0 0,0 0 0 0 0,0 0 1 0 0,0-1-1 0 0,-1 1 0 0 0,1 0 1 0 0,-1-1-1 0 0,0 1 0 0 0,0-1 0 0 0,0 1 1 0 0,0-1-1 0 0,0 1 0 0 0,0-1 1 0 0,-1 1-1 0 0,1-1 0 0 0,-1 0 1 0 0,0 0-1 0 0,0 0-9 0 0,-17 19-36 0 0,-1 0 1 0 0,-1-2-1 0 0,0-1 1 0 0,-2 0-1 0 0,0-2 1 0 0,-1-1-1 0 0,-15 7 36 0 0,21-10-99 0 0,-140 58-4062 0 0,154-70 3589 0 0,3 0-2691 0 0,0 0-3903 0 0,3 0 2961 0 0</inkml:trace>
  <inkml:trace contextRef="#ctx0" brushRef="#br0" timeOffset="1096.566">1127 888 360 0 0,'0'0'1900'0'0,"0"0"-591"0"0,0 0-92 0 0,0 0 298 0 0,0 0 356 0 0,0 0 139 0 0,0 0-187 0 0,0 0-377 0 0,0 0-366 0 0,0 0-242 0 0,0 0-117 0 0,0 0-23 0 0,17 12-5 0 0,51 36-15 0 0,-66-47-627 0 0,0 0 1 0 0,0 0-1 0 0,0 0 1 0 0,0 0-1 0 0,0-1 1 0 0,1 1-1 0 0,-1 0 1 0 0,0-1-1 0 0,0 0 1 0 0,1 0 0 0 0,-1 1-1 0 0,0-1 1 0 0,0-1-1 0 0,1 1 1 0 0,-1 0-1 0 0,0 0 1 0 0,0-1-1 0 0,1 0 1 0 0,-1 1-1 0 0,0-1 1 0 0,0 0-1 0 0,0 0 1 0 0,0 0 0 0 0,0 0-1 0 0,0 0 1 0 0,0 0-1 0 0,0-1 1 0 0,-1 1-1 0 0,1-1 1 0 0,1-1-52 0 0,5-3 190 0 0,152-135 1286 0 0,-76 61-1362 0 0,-32 40-258 0 0,-39 74-391 0 0,-7 5 481 0 0,-6-32 52 0 0,0 0 0 0 0,1 0 0 0 0,0 1 0 0 0,0-1 0 0 0,0 0 1 0 0,1 0-1 0 0,0-1 0 0 0,0 1 0 0 0,1 0 0 0 0,0-1 0 0 0,0 1 0 0 0,0-1 0 0 0,1 0 0 0 0,0 0 1 0 0,0 0-1 0 0,1-1 0 0 0,-1 1 0 0 0,1-1 0 0 0,0 0 0 0 0,1 0 0 0 0,-1-1 0 0 0,1 0 0 0 0,3 2 2 0 0,1-2 47 0 0,0-1-1 0 0,0-1 0 0 0,1 1 1 0 0,0-2-1 0 0,-1 1 0 0 0,1-2 1 0 0,0 1-1 0 0,-1-1 0 0 0,1-1 1 0 0,0 0-1 0 0,0 0 0 0 0,-1-1 1 0 0,1-1-1 0 0,-1 0 0 0 0,0 0 1 0 0,0-1-1 0 0,0 0 0 0 0,0-1 1 0 0,-1 0-1 0 0,0 0 0 0 0,1-1 1 0 0,-2 0-1 0 0,1-1 0 0 0,-1 0 1 0 0,0 0-1 0 0,-1-1 0 0 0,1 0-46 0 0,20-22 177 0 0,-1-1-1 0 0,-2-2 0 0 0,-1 0 0 0 0,-1-2 0 0 0,-2 0 0 0 0,-1-2 0 0 0,-3 0 1 0 0,0-1-1 0 0,-3 0 0 0 0,-1-1 0 0 0,7-38-176 0 0,-14 48 45 0 0,-1-1 0 0 0,-2-1 0 0 0,-1 1 0 0 0,-1 0 0 0 0,-1-1 0 0 0,-5-22-46 0 0,6 49 15 0 0,-1 0-1 0 0,-1 0 1 0 0,1 0-1 0 0,0 0 0 0 0,-1 0 1 0 0,0 0-1 0 0,0 0 0 0 0,0 0 1 0 0,0 1-1 0 0,-1-1 0 0 0,0 0 1 0 0,1 1-1 0 0,-1-1 0 0 0,-1 1 1 0 0,1 0-1 0 0,0 0 0 0 0,-1-1 1 0 0,1 2-1 0 0,-1-1 0 0 0,0 0 1 0 0,0 0-1 0 0,0 1 0 0 0,-1 0 1 0 0,1-1-1 0 0,0 1 0 0 0,-1 1 1 0 0,0-1-1 0 0,1 0 0 0 0,-1 1 1 0 0,0 0-1 0 0,0 0 0 0 0,1 0 1 0 0,-2 0-14 0 0,0 4-26 0 0,1 1 1 0 0,0 0 0 0 0,0 0 0 0 0,0 0-1 0 0,0 0 1 0 0,1 0 0 0 0,-1 1-1 0 0,1 0 1 0 0,1 0 0 0 0,-1 0 0 0 0,0 0-1 0 0,1 0 1 0 0,0 0 0 0 0,1 1 0 0 0,-1-1-1 0 0,1 0 1 0 0,0 1 0 0 0,0 0-1 0 0,0 0 26 0 0,-4 25-25 0 0,1 1-1 0 0,2 0 1 0 0,1 0 0 0 0,1 0-1 0 0,2 0 1 0 0,1 0-1 0 0,2-1 1 0 0,0 1-1 0 0,3-1 1 0 0,0 0-1 0 0,2-1 1 0 0,2 0-1 0 0,0 0 1 0 0,2-1-1 0 0,1-1 1 0 0,1-1-1 0 0,3 2 26 0 0,79 110-789 0 0,-66-91-2569 0 0,-58-48-2054 0 0,-24-27-5093 0 0,36 22 6876 0 0</inkml:trace>
  <inkml:trace contextRef="#ctx0" brushRef="#br0" timeOffset="1346.939">1812 310 7410 0 0,'0'0'1947'0'0,"0"0"-204"0"0,0 0-134 0 0,0 0-30 0 0,0 0-114 0 0,0 0-229 0 0,0 0-229 0 0,31-7-195 0 0,99-21-169 0 0,191-22 1344 0 0,-212 35-4030 0 0,3-2-4857 0 0,-84 12-3987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657 81 424 0 0,'0'0'1971'0'0,"0"0"-298"0"0,0 0-260 0 0,0 0 65 0 0,0 0 264 0 0,0 0 197 0 0,0 0 18 0 0,0 0-204 0 0,0 0-340 0 0,0 0-324 0 0,0 0-239 0 0,-9-7-139 0 0,-25-23-89 0 0,-15 4 2004 0 0,-86 20-623 0 0,109 10-1938 0 0,0 1 0 0 0,0 1 0 0 0,1 1 0 0 0,0 2 0 0 0,1 0 0 0 0,0 2 0 0 0,0 0 1 0 0,1 2-1 0 0,0 0 0 0 0,2 2 0 0 0,-21 17-65 0 0,33-26-4 0 0,-1 1 0 0 0,2 0 1 0 0,-1 0-1 0 0,1 1 0 0 0,0 0 0 0 0,1 0 1 0 0,-1 1-1 0 0,2 0 0 0 0,-1 1 1 0 0,2-1-1 0 0,-1 1 0 0 0,1 0 0 0 0,0 0 1 0 0,1 1-1 0 0,1 0 0 0 0,-1-1 0 0 0,2 1 1 0 0,-1 0-1 0 0,2 0 0 0 0,-1 1 0 0 0,2-1 1 0 0,-1 0-1 0 0,1 1 0 0 0,1-1 1 0 0,2 10 3 0 0,-2-16-2 0 0,0-1 0 0 0,1 1 1 0 0,0 0-1 0 0,0 0 1 0 0,0-1-1 0 0,1 1 1 0 0,-1-1-1 0 0,1 0 0 0 0,0 1 1 0 0,0-1-1 0 0,1-1 1 0 0,-1 1-1 0 0,1 0 1 0 0,0-1-1 0 0,0 0 0 0 0,0 0 1 0 0,0 0-1 0 0,1 0 1 0 0,-1-1-1 0 0,1 1 1 0 0,-1-1-1 0 0,1-1 0 0 0,0 1 1 0 0,0 0-1 0 0,0-1 1 0 0,0 0-1 0 0,0 0 1 0 0,0-1-1 0 0,2 0 2 0 0,7 2 46 0 0,1-2-1 0 0,-1 0 1 0 0,1-1 0 0 0,0 0-1 0 0,-1-2 1 0 0,0 1 0 0 0,1-2-1 0 0,-1 1 1 0 0,10-6-46 0 0,23-16 123 0 0,-2-1 1 0 0,0-3-1 0 0,-2-2 1 0 0,-1-1-1 0 0,-1-2 1 0 0,-2-2-1 0 0,-2-2 1 0 0,-1-1-1 0 0,17-27-123 0 0,-50 63 7 0 0,18-24 26 0 0,43-35-2 0 0,-62 62-41 0 0,0 1 0 0 0,0-1 0 0 0,-1 1 0 0 0,1-1 0 0 0,0 1 0 0 0,-1-1 0 0 0,1 1 0 0 0,0 0 0 0 0,-1 0 0 0 0,1 0 0 0 0,-1 0 0 0 0,1 0 0 0 0,-1 0 0 0 0,0 1 0 0 0,1-1 0 0 0,-1 0 0 0 0,0 1 1 0 0,0-1-1 0 0,0 0 0 0 0,0 1 0 0 0,0 0 0 0 0,0-1 0 0 0,0 1 0 0 0,-1 0 0 0 0,1-1 0 0 0,-1 1 0 0 0,1 0 0 0 0,-1-1 0 0 0,1 1 0 0 0,-1 0 0 0 0,0 0 0 0 0,0 0 0 0 0,0 1 10 0 0,1 2-8 0 0,15 54 8 0 0,-13-41-12 0 0,1 0 0 0 0,1-1 1 0 0,0 1-1 0 0,1-1 0 0 0,1-1 0 0 0,1 1 0 0 0,0-1 0 0 0,1-1 0 0 0,1 1 1 0 0,1-1-1 0 0,3 3 12 0 0,81 54-1325 0 0,-57-60-3949 0 0,2-8-6842 0 0,-31-4 5464 0 0</inkml:trace>
  <inkml:trace contextRef="#ctx0" brushRef="#br0" timeOffset="296.421">1375 18 8450 0 0,'0'0'1784'0'0,"0"0"-426"0"0,0 0-215 0 0,0 0 214 0 0,0 0 238 0 0,0 0-42 0 0,0 0-230 0 0,0 0-244 0 0,0 0-203 0 0,0 0-145 0 0,0 0-115 0 0,0 0-75 0 0,0 0-51 0 0,35 5-70 0 0,111 12-64 0 0,-14-13 283 0 0,-76-6-575 0 0,1-2 0 0 0,-1-3 0 0 0,48-13-64 0 0,-102 20-292 0 0,47-10-907 0 0,-39 9-2880 0 0,0 1-3588 0 0,-11 1 2502 0 0,-2 2-936 0 0</inkml:trace>
  <inkml:trace contextRef="#ctx0" brushRef="#br0" timeOffset="515.601">1520 357 8530 0 0,'0'0'1747'0'0,"0"0"-149"0"0,0 0 91 0 0,0 0 65 0 0,0 0-60 0 0,0 0-259 0 0,0 0-327 0 0,33 1-228 0 0,103 4-194 0 0,85-10 752 0 0,-158 2-1562 0 0,10-1-1779 0 0,-26 0-5840 0 0,-33 3-3262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15371 0 0,'0'0'650'0'0,"0"0"-416"0"0,0 0-222 0 0,0 0 44 0 0,0 0 77 0 0,0 0-8 0 0,0 0-41 0 0,0 0-56 0 0,0 0-39 0 0,0 0-22 0 0,0 0-54 0 0,0 0-74 0 0,0 0-163 0 0,2 27-308 0 0,8 82-561 0 0,-4-75-798 0 0,0-28-3581 0 0,-4-6 2586 0 0,4 1-717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3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216 262 872 0 0,'0'0'1653'0'0,"0"0"-153"0"0,0 0-12 0 0,0 0 270 0 0,0 0 268 0 0,0 0 1 0 0,0 0-278 0 0,0 0-479 0 0,0 0-426 0 0,0 0-217 0 0,0 0-91 0 0,0 0-38 0 0,0 0-28 0 0,-3 26-32 0 0,-8 85-42 0 0,7 221 948 0 0,16 33-1527 0 0,-8-293-1080 0 0,-4-43-4368 0 0,0-28 3022 0 0,0-1-780 0 0,0 0-251 0 0,0 0 859 0 0</inkml:trace>
  <inkml:trace contextRef="#ctx0" brushRef="#br0" timeOffset="554.724">1 399 1312 0 0,'0'0'1193'0'0,"0"0"-133"0"0,0 0 91 0 0,0 0 140 0 0,0 0 214 0 0,0 0 218 0 0,0 0-6 0 0,0 0-150 0 0,18-33-227 0 0,61-100-292 0 0,-26 71 224 0 0,-39 54-986 0 0,19-13 63 0 0,0 0 0 0 0,2 3 0 0 0,0 1 0 0 0,1 1 0 0 0,1 2 0 0 0,0 2 0 0 0,1 1 0 0 0,0 2 0 0 0,0 2-1 0 0,1 1 1 0 0,0 3 0 0 0,30 0-349 0 0,-54 3 28 0 0,-10-2-30 0 0,-1 1 0 0 0,0 0 0 0 0,0 1 0 0 0,1-1 0 0 0,-1 1 0 0 0,1 0 0 0 0,-1 0 0 0 0,0 0 0 0 0,1 1 0 0 0,-1 0 0 0 0,0-1 0 0 0,1 2 0 0 0,-1-1 0 0 0,0 0 0 0 0,0 1 0 0 0,0 0-1 0 0,0 0 1 0 0,0 0 0 0 0,-1 0 0 0 0,1 0 0 0 0,0 1 0 0 0,-1 0 0 0 0,0 0 0 0 0,0 0 0 0 0,0 0 0 0 0,0 0 0 0 0,0 1 0 0 0,0-1 0 0 0,-1 1 0 0 0,0-1 0 0 0,0 1 0 0 0,1 3 2 0 0,-4 6 3 0 0,0-1 0 0 0,-1 1 0 0 0,-1 0 0 0 0,0 0 0 0 0,-1-1 0 0 0,0 0 0 0 0,-1 0 0 0 0,0 0-1 0 0,-1 0 1 0 0,0-1 0 0 0,-1 0 0 0 0,0 0 0 0 0,-1-1 0 0 0,0 0 0 0 0,-1 0 0 0 0,0-1 0 0 0,0 0 0 0 0,-1 0 0 0 0,-1-1-3 0 0,3 1-11 0 0,-234 201-152 0 0,139-126 157 0 0,102-83 4 0 0,0-1 0 0 0,0 1 0 0 0,0 0 0 0 0,0 0 0 0 0,0 0 0 0 0,0 0 0 0 0,0 0 0 0 0,0 1 0 0 0,1-1 0 0 0,-1 0 0 0 0,0 0 0 0 0,1 0 0 0 0,-1 1 0 0 0,1-1 0 0 0,-1 0 0 0 0,1 1 0 0 0,0-1 0 0 0,-1 0 0 0 0,1 1 0 0 0,0-1 0 0 0,0 0 1 0 0,0 1-1 0 0,0-1 0 0 0,0 0 0 0 0,0 1 0 0 0,1-1 0 0 0,-1 1 0 0 0,0-1 0 0 0,1 0 0 0 0,-1 0 0 0 0,1 1 0 0 0,-1-1 0 0 0,1 0 0 0 0,0 0 0 0 0,-1 1 0 0 0,1-1 0 0 0,0 0 0 0 0,0 0 0 0 0,0 0 0 0 0,0 0 0 0 0,0 0 0 0 0,0 0 0 0 0,1 0 2 0 0,54 38 221 0 0,-48-34-169 0 0,251 145 1536 0 0,-193-119-992 0 0,-46-22-399 0 0,-1 0 0 0 0,0 0 0 0 0,-1 2 0 0 0,0 0 0 0 0,0 2 0 0 0,-1 0 1 0 0,0 1-198 0 0,-11 14-1530 0 0,-6-21-3325 0 0,0-6 1049 0 0,0-1-2226 0 0,0 0-1988 0 0</inkml:trace>
  <inkml:trace contextRef="#ctx0" brushRef="#br0" timeOffset="1518.253">1832 491 4553 0 0,'0'0'2304'0'0,"0"0"-300"0"0,0 0-235 0 0,0 0 25 0 0,0 0 68 0 0,0 0-163 0 0,0 0-367 0 0,0 0-406 0 0,0 0-340 0 0,0 0-220 0 0,0 0-78 0 0,0 0-23 0 0,0 0-29 0 0,-22 28 4 0 0,-69 91-17 0 0,79-104-162 0 0,-29 42 206 0 0,-3-2 1 0 0,-2-2-1 0 0,-37 31-267 0 0,68-68-83 0 0,-1-1 1 0 0,-1-2-1 0 0,0 1 1 0 0,-1-2-1 0 0,0 0 0 0 0,-1-1 1 0 0,0-1-1 0 0,-1-1 1 0 0,0-1-1 0 0,-1 0 0 0 0,1-2 1 0 0,-1 0-1 0 0,-1-2 1 0 0,1 0-1 0 0,-10 0 83 0 0,28-4-36 0 0,0 0 0 0 0,0-1 1 0 0,1 1-1 0 0,-1-1 0 0 0,0 0 0 0 0,1 0 1 0 0,-1 0-1 0 0,1 0 0 0 0,-1 0 0 0 0,1 0 1 0 0,-1-1-1 0 0,1 1 0 0 0,0-1 0 0 0,-1 0 1 0 0,1 0-1 0 0,0 0 0 0 0,0 0 0 0 0,1 0 1 0 0,-1 0-1 0 0,0 0 0 0 0,1-1 0 0 0,-1 1 1 0 0,1 0-1 0 0,0-1 0 0 0,-1 1 0 0 0,1-1 1 0 0,1 0-1 0 0,-1 1 0 0 0,0-1 0 0 0,1 0 1 0 0,-1 0-1 0 0,1 1 0 0 0,0-2 36 0 0,0-96-368 0 0,5 82 385 0 0,1-1 0 0 0,0 1 0 0 0,2 1 1 0 0,0-1-1 0 0,1 1 0 0 0,0 1 0 0 0,1 0 0 0 0,1 0 1 0 0,1 1-1 0 0,0 0 0 0 0,1 1 0 0 0,11-10-17 0 0,-19 20 54 0 0,-1 0 0 0 0,1-1 0 0 0,0 2 0 0 0,0-1 0 0 0,1 0 0 0 0,-1 1-1 0 0,1 0 1 0 0,0 1 0 0 0,-1-1 0 0 0,1 1 0 0 0,0 0 0 0 0,1 0 0 0 0,-1 1 0 0 0,0 0 0 0 0,0 0-1 0 0,1 1 1 0 0,-1-1 0 0 0,0 1 0 0 0,1 0 0 0 0,-1 1 0 0 0,0 0 0 0 0,0 0 0 0 0,1 0-1 0 0,-1 1 1 0 0,0 0 0 0 0,0 0 0 0 0,0 0 0 0 0,-1 1 0 0 0,1 0 0 0 0,0 0-54 0 0,258 200 1524 0 0,-227-184-1460 0 0,1-2 0 0 0,1-2 1 0 0,0-1-1 0 0,1-2 0 0 0,0-2 0 0 0,1-1 0 0 0,37 2-64 0 0,-23-4-2478 0 0,-25-4-5227 0 0,-17-2-3415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8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0 506 0 0 0,'0'0'1478'0'0,"0"0"21"0"0,0 0-148 0 0,0 0-186 0 0,0 0-123 0 0,0 0-69 0 0,11 8-34 0 0,34 22-13 0 0,-41-28-709 0 0,0 0 1 0 0,0-1-1 0 0,0 1 1 0 0,1-1-1 0 0,-1 1 1 0 0,0-1-1 0 0,0-1 1 0 0,1 1-1 0 0,-1 0 1 0 0,1-1-1 0 0,-1 0 1 0 0,1 0-1 0 0,-1-1 1 0 0,0 1-1 0 0,1-1 1 0 0,-1 0-1 0 0,0 0 1 0 0,1 0-1 0 0,-1-1 1 0 0,0 1-1 0 0,0-1 1 0 0,3-2-218 0 0,29-17 588 0 0,-1-2 0 0 0,0-1 0 0 0,-3-2 0 0 0,0-1 0 0 0,-1-1 0 0 0,5-10-588 0 0,18-14 211 0 0,6-4-65 0 0,-14 10-77 0 0,1 3 1 0 0,3 1 0 0 0,1 3-1 0 0,35-19-69 0 0,-84 56 0 0 0,-1 1-1 0 0,1-1 1 0 0,0 0-1 0 0,0 1 1 0 0,0-1-1 0 0,0 1 0 0 0,1 0 1 0 0,-1 0-1 0 0,0 0 1 0 0,0 0-1 0 0,1 0 1 0 0,-1 0-1 0 0,1 1 1 0 0,-1-1-1 0 0,1 1 1 0 0,-1-1-1 0 0,1 1 1 0 0,-1 0-1 0 0,1 0 0 0 0,-1 0 1 0 0,1 0-1 0 0,-1 1 1 0 0,1-1-1 0 0,-1 1 1 0 0,0-1-1 0 0,1 1 1 0 0,-1 0-1 0 0,1 0 1 0 0,-1 0-1 0 0,0 0 1 0 0,0 1-1 0 0,0-1 0 0 0,0 0 1 0 0,0 1-1 0 0,0 0 1 0 0,0-1-1 0 0,0 1 1 0 0,0 0-1 0 0,-1 0 1 0 0,1 0-1 0 0,-1 0 1 0 0,1 0 0 0 0,2 18 74 0 0,-1-1 0 0 0,-1 0 0 0 0,0 1 1 0 0,-1-1-1 0 0,-1 1 0 0 0,-1-1 1 0 0,-1 1-1 0 0,-1-1 0 0 0,0 0 1 0 0,-2 0-1 0 0,0 0 0 0 0,-1 0 1 0 0,0-1-1 0 0,-6 10-74 0 0,-2-2 77 0 0,0-1 0 0 0,-1 0 0 0 0,-2-1 0 0 0,0 0 1 0 0,-1-2-1 0 0,-2 0 0 0 0,0-1 0 0 0,-1-1 0 0 0,-2-1 0 0 0,1-1 1 0 0,-2-1-1 0 0,0-1 0 0 0,-2-1 0 0 0,-15 7-77 0 0,30-18-34 0 0,0 0 0 0 0,0-1 0 0 0,0-1 0 0 0,0 1 0 0 0,0-2 0 0 0,-1 1-1 0 0,1-2 1 0 0,-1 1 0 0 0,-6-2 34 0 0,17 1-102 0 0,-1-1-1 0 0,1 1 0 0 0,-1 0 0 0 0,1-1 1 0 0,-1 0-1 0 0,0 1 0 0 0,1-1 1 0 0,0 0-1 0 0,-1 1 0 0 0,1-1 0 0 0,-1 0 1 0 0,1 0-1 0 0,0 0 0 0 0,0 0 1 0 0,0-1-1 0 0,0 1 0 0 0,0 0 0 0 0,0 0 1 0 0,0-1-1 0 0,0 1 0 0 0,0-1 1 0 0,0 1-1 0 0,1 0 0 0 0,-1-1 0 0 0,0 1 1 0 0,1-1-1 0 0,-1 0 0 0 0,1 1 1 0 0,0-1-1 0 0,0 1 0 0 0,0-1 0 0 0,-1 0 1 0 0,1 1-1 0 0,1-1 0 0 0,-1 0 1 0 0,0 1-1 0 0,0-1 0 0 0,1 1 0 0 0,-1-1 1 0 0,1 1-1 0 0,-1-1 0 0 0,1 0 1 0 0,-1 1-1 0 0,1 0 0 0 0,0-1 0 0 0,0 1 1 0 0,0-1-1 0 0,0 1 0 0 0,0 0 1 0 0,0 0-1 0 0,0 0 0 0 0,0 0 0 0 0,1-1 103 0 0,60-45-9391 0 0,-46 36 4114 0 0</inkml:trace>
  <inkml:trace contextRef="#ctx0" brushRef="#br0" timeOffset="299.769">1506 50 9442 0 0,'0'0'2366'0'0,"0"0"-1037"0"0,0 0-486 0 0,0 0 34 0 0,0 0 149 0 0,-32 21 75 0 0,-100 68-98 0 0,44-4 394 0 0,82-79-1372 0 0,0 1 0 0 0,0-1 1 0 0,1 1-1 0 0,0 0 0 0 0,0 0 0 0 0,1 0 0 0 0,0 1 0 0 0,0 0 0 0 0,1 0 0 0 0,0 0 1 0 0,0 0-1 0 0,1 0 0 0 0,0 0 0 0 0,0 1 0 0 0,1-1 0 0 0,0 1 0 0 0,1-1 0 0 0,0 1 1 0 0,0 0-1 0 0,1-1 0 0 0,0 1 0 0 0,0-1 0 0 0,1 1 0 0 0,0-1 0 0 0,1 0 0 0 0,-1 0 0 0 0,2 0 1 0 0,-1 0-1 0 0,1 0 0 0 0,0-1 0 0 0,2 3-25 0 0,4-3 75 0 0,-1 0 1 0 0,1-1-1 0 0,0 0 1 0 0,1-1-1 0 0,-1 0 1 0 0,1 0-1 0 0,0-1 0 0 0,0-1 1 0 0,1 0-1 0 0,-1 0 1 0 0,1-1-1 0 0,-1 0 1 0 0,1-1-1 0 0,0-1 1 0 0,-1 0-1 0 0,1 0 0 0 0,0-1 1 0 0,0-1-1 0 0,-1 0 1 0 0,1-1-1 0 0,-1 0 1 0 0,0 0-1 0 0,0-1 1 0 0,0-1-1 0 0,-1 0 0 0 0,1 0 1 0 0,-1-1-1 0 0,0 0 1 0 0,0-1-1 0 0,4-4-75 0 0,-5 5 66 0 0,-1-1 0 0 0,1-1 0 0 0,-1 1-1 0 0,-1-1 1 0 0,1-1 0 0 0,-1 1 0 0 0,-1-1 0 0 0,0 0-1 0 0,0-1 1 0 0,-1 0 0 0 0,0 1 0 0 0,0-2 0 0 0,-1 1-1 0 0,-1 0 1 0 0,1-1 0 0 0,-2 0 0 0 0,0 0 0 0 0,0 0 0 0 0,-1 0-1 0 0,0 0 1 0 0,-1 0 0 0 0,0 0 0 0 0,-2-9-66 0 0,1 14-70 0 0,-1 0 0 0 0,0 0 0 0 0,-1 0 0 0 0,0 0 0 0 0,1 1 0 0 0,-2-1 0 0 0,1 1 0 0 0,-1 0 0 0 0,0 0 0 0 0,0 0 1 0 0,0 0-1 0 0,0 1 0 0 0,-1 0 0 0 0,0 0 0 0 0,0 0 0 0 0,0 0 0 0 0,-1 1 0 0 0,1 0 0 0 0,-1 0 0 0 0,1 0 0 0 0,-1 1 0 0 0,0 0 0 0 0,-5-1 70 0 0,-41-5-3559 0 0,1 15-3995 0 0,35-1-3328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9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93 3721 0 0,'0'0'1683'0'0,"0"0"-339"0"0,0 0-149 0 0,0 0 200 0 0,0 0 256 0 0,0 0 77 0 0,0 0-235 0 0,0 0-394 0 0,0 0-326 0 0,0 0-205 0 0,0 0-102 0 0,0 0-20 0 0,0 0-4 0 0,-8 21-3 0 0,-23 66-9 0 0,19 3 740 0 0,19 313-158 0 0,-14-371-1860 0 0,-6-17-6402 0 0,12-19 856 0 0,0-10 536 0 0,1 10 5153 0 0</inkml:trace>
  <inkml:trace contextRef="#ctx0" brushRef="#br0" timeOffset="302.397">12 45 320 0 0,'0'0'1439'0'0,"0"0"-223"0"0,0 0-119 0 0,0 0 149 0 0,0 0 267 0 0,0 0 120 0 0,0 0-80 0 0,0 0-192 0 0,0 0-219 0 0,0 0-170 0 0,0 0-145 0 0,0 0-153 0 0,0 0-122 0 0,22 0-103 0 0,147-4 589 0 0,109-36-1222 0 0,-284 65-6885 0 0,-13-3 168 0 0,11-14 4023 0 0</inkml:trace>
  <inkml:trace contextRef="#ctx0" brushRef="#br0" timeOffset="550.777">58 358 0 0 0,'0'0'992'0'0,"0"0"641"0"0,0 0 172 0 0,0 0 77 0 0,0 0 97 0 0,0 0-44 0 0,0 0-226 0 0,0 0-342 0 0,0 0-353 0 0,31 2-287 0 0,97 4-224 0 0,11-19 493 0 0,-85 3-1102 0 0,2 4-1443 0 0,-20 5-5108 0 0,-27 1-1573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94 344 0 0,'0'0'1487'0'0,"0"0"-531"0"0,0 0-277 0 0,0 0 109 0 0,0 0 304 0 0,0 0 345 0 0,0 0 162 0 0,0 0-107 0 0,0 0-312 0 0,0 0-383 0 0,0 0-324 0 0,-2-2-194 0 0,-5-5-93 0 0,5 5 4 0 0,2 2 43 0 0,0 0 51 0 0,0 0 22 0 0,0 0-37 0 0,9 22 1553 0 0,-3 124 1185 0 0,-39 217-1335 0 0,11-188-1506 0 0,9-41-194 0 0,10-117-1233 0 0,-2 12 3773 0 0,2-16-2945 0 0,0 0-3420 0 0,2-1-9569 0 0,1-15 9169 0 0</inkml:trace>
  <inkml:trace contextRef="#ctx0" brushRef="#br0" timeOffset="570.736">1 238 1432 0 0,'0'0'1275'0'0,"0"0"-10"0"0,0 0 84 0 0,0 0 253 0 0,0 0 254 0 0,0 0 50 0 0,0 0-199 0 0,0 0-323 0 0,0 0-305 0 0,0 0-256 0 0,0 0-175 0 0,35-33-93 0 0,111-99-58 0 0,-141 127-439 0 0,0 0 0 0 0,0 0 0 0 0,1 0-1 0 0,-1 1 1 0 0,1 0 0 0 0,0 0 0 0 0,0 0 0 0 0,0 1-1 0 0,1 0 1 0 0,-1 0 0 0 0,1 1 0 0 0,0 0-1 0 0,5-1-57 0 0,5 0 198 0 0,2-3 36 0 0,1 2 0 0 0,1 1 1 0 0,-1 1-1 0 0,0 0 1 0 0,1 1-1 0 0,-1 2 0 0 0,1 0 1 0 0,17 3-235 0 0,-33-2 15 0 0,0-1 1 0 0,0 1-1 0 0,-1-1 1 0 0,1 1-1 0 0,-1 1 1 0 0,1-1 0 0 0,-1 1-1 0 0,0-1 1 0 0,0 1-1 0 0,0 0 1 0 0,0 1-1 0 0,-1-1 1 0 0,0 1 0 0 0,1-1-1 0 0,-1 1 1 0 0,0 0-1 0 0,0 0 1 0 0,-1 1-1 0 0,0-1 1 0 0,1 0 0 0 0,-1 1-1 0 0,-1 0 1 0 0,1-1-1 0 0,-1 1 1 0 0,1 0-1 0 0,-2 0 1 0 0,1-1 0 0 0,0 2-16 0 0,0 4 21 0 0,0 0 1 0 0,-1 0-1 0 0,0 0 1 0 0,0 1-1 0 0,-1-1 1 0 0,-1 0-1 0 0,0 0 1 0 0,0 0 0 0 0,-1 0-1 0 0,0-1 1 0 0,0 1-1 0 0,-1-1 1 0 0,-2 3-22 0 0,-9 11-3 0 0,-2 0 1 0 0,0-1 0 0 0,-1-1-1 0 0,-1 0 1 0 0,-2-2 0 0 0,1 0-1 0 0,-17 10 3 0 0,-31 30 23 0 0,66-57-15 0 0,-1-1-1 0 0,1 1 1 0 0,-1 0-1 0 0,1 0 0 0 0,0 0 1 0 0,-1 0-1 0 0,1 1 0 0 0,0-1 1 0 0,1 0-1 0 0,-1 1 1 0 0,0 0-1 0 0,1-1 0 0 0,-1 1 1 0 0,1 0-1 0 0,0 0 0 0 0,0 0 1 0 0,0 0-1 0 0,0 0 1 0 0,1 0-1 0 0,-1 0 0 0 0,1 0 1 0 0,0 0-1 0 0,-1 0 0 0 0,1 0 1 0 0,1 0-1 0 0,-1 0 0 0 0,0 0 1 0 0,1 0-1 0 0,0 0 1 0 0,-1 0-1 0 0,1 0 0 0 0,1 0 1 0 0,-1 0-1 0 0,0-1 0 0 0,0 1 1 0 0,1 0-1 0 0,0-1 1 0 0,1 3-8 0 0,269 194 3926 0 0,-269-196-3894 0 0,0 0 0 0 0,0 0 1 0 0,0 0-1 0 0,-1 0 0 0 0,1 0 1 0 0,-1 1-1 0 0,0 0 0 0 0,0-1 1 0 0,0 1-1 0 0,0 0 0 0 0,-1 0 1 0 0,1 0-1 0 0,-1 0 0 0 0,0 0 1 0 0,0 0-1 0 0,-1 1-32 0 0,0-4-48 0 0,0-1-67 0 0,0 0-63 0 0,0 0-105 0 0,32-4-14127 0 0,-26 0 9248 0 0,-1-3-290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10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1123 0 0 0,'0'0'1202'0'0,"0"0"285"0"0,0 0 196 0 0,0 0 188 0 0,0 0 125 0 0,0 0-63 0 0,0 0-265 0 0,0 0-375 0 0,0 0-360 0 0,0 0-283 0 0,0 0-141 0 0,0 0-28 0 0,31-8 2521 0 0,154-16-332 0 0,39 1-1871 0 0,-212 22 694 0 0,2 1-5488 0 0,-21 1-11977 0 0,2-1 12269 0 0</inkml:trace>
  <inkml:trace contextRef="#ctx0" brushRef="#br0" timeOffset="249.435">82 1326 5745 0 0,'0'0'1325'0'0,"0"0"-437"0"0,0 0 71 0 0,0 0 369 0 0,0 0 244 0 0,0 0-13 0 0,0 0-253 0 0,0 0-293 0 0,0 0-254 0 0,0 0-184 0 0,0 0-143 0 0,36-3-125 0 0,113-8-80 0 0,0-7 145 0 0,-104 11-1978 0 0,6 2-3352 0 0,-32 4-876 0 0,-6-2-135 0 0</inkml:trace>
  <inkml:trace contextRef="#ctx0" brushRef="#br0" timeOffset="1730.74">1190 619 1136 0 0,'0'0'2370'0'0,"0"0"-746"0"0,0 0-506 0 0,0 0-162 0 0,0 0 94 0 0,0 0 221 0 0,0 0 137 0 0,0 0-52 0 0,0 0-158 0 0,0 0-242 0 0,0 0-222 0 0,0 0-130 0 0,-2 32-90 0 0,-4 105-72 0 0,4 348 1670 0 0,-12-423-2821 0 0,-4-67-10980 0 0,16 4 7832 0 0,-2-2 1263 0 0</inkml:trace>
  <inkml:trace contextRef="#ctx0" brushRef="#br0" timeOffset="2056.393">846 641 0 0 0,'0'0'1792'0'0,"0"0"-614"0"0,0 0-223 0 0,0 0 341 0 0,0 0 431 0 0,0 0 258 0 0,0 0-96 0 0,0 0-315 0 0,0 0-322 0 0,0 0-252 0 0,37-2-173 0 0,117-2-133 0 0,-4-4 919 0 0,114-22-447 0 0,-263 30-1237 0 0,-1-1-1 0 0,1 1 1 0 0,-1 0 0 0 0,1-1-1 0 0,-1 1 1 0 0,1 0 0 0 0,0-1-1 0 0,-1 1 1 0 0,1 0 0 0 0,-1 0-1 0 0,1 0 1 0 0,0-1 0 0 0,-1 1-1 0 0,1 0 1 0 0,0 0 0 0 0,-1 0 0 0 0,1 0-1 0 0,-1 0 1 0 0,1 0 0 0 0,0 0-1 0 0,-1 0 1 0 0,1 1 0 0 0,0-1-1 0 0,-1 0 1 0 0,1 0 0 0 0,-1 0-1 0 0,1 1 1 0 0,0-1 0 0 0,-1 0-1 0 0,1 1 1 0 0,-1-1 0 0 0,1 0-1 0 0,-1 1 1 0 0,1-1 0 0 0,-1 1-1 0 0,0-1 1 0 0,1 1 0 0 0,-1-1-1 0 0,1 1 1 0 0,-1-1 0 0 0,0 1-1 0 0,1-1 1 0 0,-1 1 0 0 0,0 0-1 0 0,0-1 1 0 0,0 1 0 0 0,1-1-1 0 0,-1 1 1 0 0,0 0 0 0 0,0-1-1 0 0,0 1 1 0 0,0 0 0 0 0,0-1 71 0 0,-18 32-8746 0 0,13-24 6390 0 0,0 3-1710 0 0</inkml:trace>
  <inkml:trace contextRef="#ctx0" brushRef="#br0" timeOffset="2303.841">807 1392 4017 0 0,'0'0'1252'0'0,"0"0"-272"0"0,0 0 265 0 0,0 0 494 0 0,0 0 346 0 0,0 0 17 0 0,0 0-329 0 0,0 0-461 0 0,0 0-389 0 0,0 0-254 0 0,33 1-158 0 0,107 2-90 0 0,-46-18 208 0 0,134-36-1688 0 0,-193 50-4553 0 0,-23 1-970 0 0,-9 0 177 0 0</inkml:trace>
  <inkml:trace contextRef="#ctx0" brushRef="#br0" timeOffset="2719.48">1698 1233 0 0 0,'0'0'972'0'0,"0"0"90"0"0,0 0 99 0 0,0 0 240 0 0,0 0 280 0 0,0 0 50 0 0,0 0-132 0 0,0 0-218 0 0,0 0-290 0 0,0 0-227 0 0,0 0-168 0 0,0 0-112 0 0,0 0-35 0 0,-19-1 0 0 0,-60-2-17 0 0,75 2-472 0 0,0 1 1 0 0,0 0-1 0 0,0 1 1 0 0,1-1-1 0 0,-1 1 0 0 0,0 0 1 0 0,0 0-1 0 0,1 0 1 0 0,-1 0-1 0 0,1 0 1 0 0,-1 1-1 0 0,1 0 1 0 0,-1 0-1 0 0,1 0 1 0 0,0 0-1 0 0,0 0 0 0 0,0 1 1 0 0,0-1-1 0 0,0 1 1 0 0,1 0-1 0 0,-2 1-60 0 0,-8 8 192 0 0,6-6-128 0 0,0 0 0 0 0,0 1-1 0 0,0 0 1 0 0,1 0 0 0 0,0 0-1 0 0,1 1 1 0 0,-1-1 0 0 0,2 1-1 0 0,-1 0 1 0 0,1 0 0 0 0,0 1 0 0 0,1-1-1 0 0,-1 1-63 0 0,3-6 17 0 0,-1 0 1 0 0,1-1-1 0 0,-1 1 0 0 0,1 0 0 0 0,0 0 0 0 0,0 0 1 0 0,0 0-1 0 0,1 0 0 0 0,-1 0 0 0 0,1 0 1 0 0,-1 0-1 0 0,1 0 0 0 0,0 0 0 0 0,0-1 0 0 0,0 1 1 0 0,1 0-1 0 0,-1-1 0 0 0,1 1 0 0 0,-1-1 0 0 0,1 1 1 0 0,0-1-1 0 0,0 0 0 0 0,0 0 0 0 0,0 0 0 0 0,0 0 1 0 0,0 0-1 0 0,1 0 0 0 0,-1 0 0 0 0,1-1 1 0 0,-1 1-1 0 0,1-1 0 0 0,0 0 0 0 0,0 0 0 0 0,-1 0 1 0 0,1 0-1 0 0,0 0 0 0 0,0-1 0 0 0,0 1 0 0 0,2-1-17 0 0,8 3-76 0 0,1 0-1 0 0,0-2 1 0 0,-1 0-1 0 0,1 0 1 0 0,0-1-1 0 0,0-1 1 0 0,0 0-1 0 0,0-1 1 0 0,-1 0-1 0 0,6-3 77 0 0,12-7-3826 0 0,0-5-3405 0 0,-23 13 240 0 0</inkml:trace>
  <inkml:trace contextRef="#ctx0" brushRef="#br0" timeOffset="3501.538">1838 1539 4401 0 0,'0'0'1954'0'0,"0"0"-467"0"0,0 0-155 0 0,0 0 223 0 0,0 0 203 0 0,0 0-30 0 0,0 0-270 0 0,0 0-346 0 0,0 0-332 0 0,0 0-230 0 0,0 0-118 0 0,0 0-58 0 0,7-15-18 0 0,22-46-9 0 0,32-10 522 0 0,-37 49-675 0 0,79-73 220 0 0,-101 128-859 0 0,-9 35 449 0 0,59-60 83 0 0,37-40 3 0 0,-82 27-101 0 0,1 1 1 0 0,-1 0-1 0 0,1 0 1 0 0,0 1-1 0 0,0 0 0 0 0,0 0 1 0 0,0 1-1 0 0,0 0 1 0 0,1 0-1 0 0,7 0 11 0 0,-15 2-5 0 0,0 0-1 0 0,0 0 1 0 0,1 1-1 0 0,-1-1 1 0 0,0 0-1 0 0,0 1 1 0 0,0-1 0 0 0,1 0-1 0 0,-1 1 1 0 0,0-1-1 0 0,0 1 1 0 0,0 0-1 0 0,0-1 1 0 0,0 1 0 0 0,0 0-1 0 0,0 0 1 0 0,0 0-1 0 0,0 0 1 0 0,0 0-1 0 0,-1 0 1 0 0,1 0-1 0 0,0 0 1 0 0,-1 0 0 0 0,1 0-1 0 0,0 0 1 0 0,-1 0-1 0 0,0 0 1 0 0,1 0-1 0 0,-1 1 1 0 0,1-1 0 0 0,-1 0-1 0 0,0 0 1 0 0,0 0-1 0 0,0 1 1 0 0,0-1-1 0 0,0 0 1 0 0,0 0-1 0 0,0 1 1 0 0,0 0 5 0 0,5 77-161 0 0,17-61-2451 0 0,-3-17-6692 0 0,-14-1 5604 0 0,-3 0-1042 0 0</inkml:trace>
  <inkml:trace contextRef="#ctx0" brushRef="#br0" timeOffset="8424.786">2946 401 0 0 0,'0'0'156'0'0,"0"0"560"0"0,0 0 444 0 0,0 0 342 0 0,0 0 126 0 0,0 0-102 0 0,0 0-194 0 0,0 0-203 0 0,0 0-128 0 0,0 0-39 0 0,-1-6-13 0 0,0 3-704 0 0,1-1-1 0 0,-1 1 0 0 0,0-1 0 0 0,0 1 1 0 0,0-1-1 0 0,-1 1 0 0 0,1 0 0 0 0,-1-1 1 0 0,0 1-1 0 0,0 0 0 0 0,0 0 0 0 0,0 0 1 0 0,-1 1-1 0 0,1-1 0 0 0,-1 0 0 0 0,0 1 1 0 0,1 0-1 0 0,-1 0 0 0 0,-2-1-244 0 0,-1-1 86 0 0,0 1 0 0 0,0 0 0 0 0,0 0 0 0 0,-1 0 0 0 0,1 1 0 0 0,-1 0 0 0 0,0 0 0 0 0,0 1 0 0 0,0 0 0 0 0,0 0 0 0 0,1 1 0 0 0,-1 0 0 0 0,0 0 0 0 0,0 0 0 0 0,0 1 0 0 0,0 0-1 0 0,0 0 1 0 0,0 1 0 0 0,1 0 0 0 0,-1 0 0 0 0,1 1 0 0 0,-1 0 0 0 0,1 0 0 0 0,0 0 0 0 0,0 1 0 0 0,0 0 0 0 0,0 0 0 0 0,1 0 0 0 0,0 1 0 0 0,0-1 0 0 0,-4 6-86 0 0,-1 2 5 0 0,0 0 0 0 0,1 0 0 0 0,0 1 0 0 0,1 0 0 0 0,0 1 1 0 0,1 0-1 0 0,1 0 0 0 0,0 1 0 0 0,1 0 0 0 0,1 0 0 0 0,0 0 0 0 0,1 0 1 0 0,1 0-1 0 0,0 1 0 0 0,1-1 0 0 0,0 1 0 0 0,2 0 0 0 0,0-1 0 0 0,0 1 0 0 0,3 8-5 0 0,-1-18 55 0 0,0 0 0 0 0,1-1 0 0 0,0 1-1 0 0,0-1 1 0 0,0 1 0 0 0,1-1 0 0 0,-1 0-1 0 0,1-1 1 0 0,1 1 0 0 0,-1-1-1 0 0,0 0 1 0 0,1-1 0 0 0,0 1 0 0 0,0-1-1 0 0,0 0 1 0 0,0 0 0 0 0,1-1 0 0 0,-1 0-1 0 0,1 0 1 0 0,-1 0 0 0 0,1-1-1 0 0,0 0 1 0 0,-1 0 0 0 0,1-1 0 0 0,0 0-1 0 0,0 0 1 0 0,-1-1 0 0 0,1 1-1 0 0,0-2 1 0 0,4 0-55 0 0,1-2 151 0 0,1-1-1 0 0,-1 0 0 0 0,0-1 1 0 0,0 0-1 0 0,-1-1 0 0 0,0 0 1 0 0,0-1-1 0 0,-1 0 0 0 0,0 0 1 0 0,0-1-1 0 0,-1-1 0 0 0,0 0 1 0 0,0-1-151 0 0,-8 9 16 0 0,12-9 73 0 0,-1-2 0 0 0,0 0 0 0 0,-1 0 0 0 0,0-1 0 0 0,-1-1 0 0 0,-1 1 0 0 0,0-2 0 0 0,-1 1 0 0 0,-1-1 0 0 0,-1 0 0 0 0,0-1 0 0 0,-1 1 0 0 0,0-4-89 0 0,-4 14 89 0 0,0 1-512 0 0,1 38-76 0 0,2-20 514 0 0,1-1 1 0 0,0 1-1 0 0,1-1 0 0 0,0 0 0 0 0,1 0 0 0 0,0-1 0 0 0,1 0 1 0 0,0 0-1 0 0,1-1 0 0 0,0 0 0 0 0,1 0 0 0 0,0-1 0 0 0,0-1 0 0 0,9 6-15 0 0,-1-2-243 0 0,77 41 215 0 0,-24-40-5206 0 0,-58-13-281 0 0,-7 0-706 0 0,-2 0-156 0 0</inkml:trace>
  <inkml:trace contextRef="#ctx0" brushRef="#br0" timeOffset="8686.364">2613 1042 9530 0 0,'0'0'1503'0'0,"0"0"-405"0"0,0 0 22 0 0,0 0 299 0 0,0 0 142 0 0,0 0-144 0 0,0 0-310 0 0,36-2-248 0 0,114-6-155 0 0,162-39 1332 0 0,-139 16-1700 0 0,-105 20-1044 0 0,67-7-615 0 0,-91 15-3447 0 0,1 2-4144 0 0,-36 1 1939 0 0</inkml:trace>
  <inkml:trace contextRef="#ctx0" brushRef="#br0" timeOffset="9074.566">2983 1230 10626 0 0,'0'0'1963'0'0,"0"0"-1056"0"0,0 0-623 0 0,0 0 118 0 0,0 0 315 0 0,0 0 207 0 0,0 0-49 0 0,0 0-225 0 0,0 0-260 0 0,0 0-165 0 0,0 33-109 0 0,2 104-75 0 0,-2-86-129 0 0,9 154-3257 0 0,-6-179 743 0 0,2 18-8807 0 0,-4-39 10733 0 0</inkml:trace>
  <inkml:trace contextRef="#ctx0" brushRef="#br0" timeOffset="9484.543">2941 1256 5521 0 0,'0'0'2581'0'0,"0"0"-1066"0"0,0 0-436 0 0,0 0 148 0 0,0 0 134 0 0,0 0-61 0 0,0 0-303 0 0,0 0-348 0 0,0 0-234 0 0,0 0-139 0 0,0 0-71 0 0,32-20-34 0 0,104-59-20 0 0,-132 77-140 0 0,0-1 1 0 0,1 0 0 0 0,-1 1-1 0 0,0 0 1 0 0,1 0 0 0 0,0 1-1 0 0,-1-1 1 0 0,1 1 0 0 0,0 0 0 0 0,0 0-1 0 0,0 0 1 0 0,0 1 0 0 0,0 0-1 0 0,-1 0 1 0 0,1 0 0 0 0,1 0-12 0 0,12 2 50 0 0,3-3 21 0 0,0 1-1 0 0,1 0 1 0 0,-1 2 0 0 0,0 1 0 0 0,0 0-1 0 0,0 2 1 0 0,-1 0 0 0 0,1 1-1 0 0,16 8-70 0 0,-35-13 3 0 0,0 0 0 0 0,1 1 0 0 0,-1-1-1 0 0,0 0 1 0 0,-1 1 0 0 0,1-1 0 0 0,0 1-1 0 0,0 0 1 0 0,-1 0 0 0 0,1 0 0 0 0,-1-1 0 0 0,1 1-1 0 0,-1 1 1 0 0,0-1 0 0 0,0 0 0 0 0,0 0-1 0 0,0 0 1 0 0,0 1 0 0 0,0-1 0 0 0,-1 0 0 0 0,1 1-1 0 0,-1-1 1 0 0,1 0 0 0 0,-1 1 0 0 0,0-1-1 0 0,0 1 1 0 0,0-1 0 0 0,-1 1 0 0 0,1-1 0 0 0,0 0-1 0 0,-1 1 1 0 0,0-1 0 0 0,1 0 0 0 0,-1 1-1 0 0,0-1 1 0 0,0 0 0 0 0,0 0 0 0 0,-1 0-1 0 0,1 0 1 0 0,0 0 0 0 0,-1 0 0 0 0,1 0 0 0 0,-1 0-1 0 0,0 0 1 0 0,0-1 0 0 0,1 1 0 0 0,-1-1-1 0 0,0 1 1 0 0,-1-1-3 0 0,-23 19 20 0 0,0-1-1 0 0,-2-2 0 0 0,0-1 1 0 0,-1-1-1 0 0,-1-1 1 0 0,-2-1-20 0 0,-32 17 91 0 0,-34 25 3 0 0,97-52-89 0 0,0 0 1 0 0,1 0-1 0 0,-1 0 1 0 0,1 0-1 0 0,0 0 1 0 0,0 0-1 0 0,0 0 1 0 0,1 0-1 0 0,-1 0 1 0 0,1 0-1 0 0,0 0 1 0 0,-1 0-1 0 0,1 0 1 0 0,0 0-1 0 0,1 0 1 0 0,-1-1-1 0 0,0 1 1 0 0,1-1-1 0 0,0 1 1 0 0,0-1-1 0 0,-1 1 1 0 0,1-1-1 0 0,0 0 1 0 0,1 0-1 0 0,-1 0 1 0 0,0 0-1 0 0,1 0 1 0 0,-1 0-1 0 0,1-1 0 0 0,-1 1 1 0 0,1-1-1 0 0,0 0 1 0 0,0 0-1 0 0,0 0 1 0 0,2 1-6 0 0,-1 1 37 0 0,38 23 35 0 0,0-2-1 0 0,1-1 1 0 0,2-3-1 0 0,0-1 0 0 0,43 11-71 0 0,-43-20-2083 0 0,-17-8-5037 0 0,-16-2-3022 0 0</inkml:trace>
  <inkml:trace contextRef="#ctx0" brushRef="#br0" timeOffset="10574.982">2665 0 0 0 0,'0'0'305'0'0,"0"0"218"0"0,0 0 163 0 0,0 0 181 0 0,0 0 142 0 0,0 0 1 0 0,0 0-98 0 0,0 0-143 0 0,0 0-137 0 0,0 0-89 0 0,-16 30-7 0 0,-49 97 72 0 0,54-106-161 0 0,1 1-1 0 0,2-1 1 0 0,0 1 0 0 0,1 1-1 0 0,1 0 1 0 0,-2 17-447 0 0,1-4 548 0 0,-6 59 235 0 0,3 1 0 0 0,5 0 1 0 0,4 0-1 0 0,5 3-783 0 0,-3-1 262 0 0,-2-8-194 0 0,4 0 0 0 0,4 0 0 0 0,4 0 0 0 0,3-1 0 0 0,26 84-68 0 0,-36-159-42 0 0,0 0 1 0 0,0 0-1 0 0,1-1 0 0 0,1 1 0 0 0,0-1 0 0 0,1-1 0 0 0,0 1 0 0 0,1-1 0 0 0,1-1 1 0 0,0 1-1 0 0,0-1 0 0 0,1-1 0 0 0,0 0 0 0 0,1 0 0 0 0,0-1 0 0 0,0-1 0 0 0,1 1 1 0 0,1-2-1 0 0,-1 0 0 0 0,1 0 0 0 0,0-1 0 0 0,1-1 0 0 0,-1 0 0 0 0,1-1 0 0 0,10 2 42 0 0,55-7-2530 0 0,-28-9-3579 0 0,-33 6 432 0 0</inkml:trace>
  <inkml:trace contextRef="#ctx0" brushRef="#br0" timeOffset="10974.561">3594 313 2657 0 0,'0'0'1004'0'0,"0"0"-27"0"0,0 0 234 0 0,0 0 250 0 0,0 0 176 0 0,0 0-18 0 0,0 0-144 0 0,0 0-149 0 0,0 0-123 0 0,0 0-108 0 0,0 0-111 0 0,0 0-111 0 0,34 12-100 0 0,103 42-85 0 0,-134-53-650 0 0,1 0 0 0 0,-1 0 0 0 0,0 0 0 0 0,-1 1 0 0 0,1-1 0 0 0,0 1 0 0 0,0-1 0 0 0,0 1 1 0 0,-1 0-1 0 0,1 0 0 0 0,-1 0 0 0 0,0 1 0 0 0,0-1 0 0 0,1 0 0 0 0,-1 1 0 0 0,-1-1 0 0 0,1 1 0 0 0,0 0 0 0 0,-1 0 0 0 0,1 0 1 0 0,-1 0-1 0 0,0 0 0 0 0,0 0 0 0 0,0 0 0 0 0,0 0-38 0 0,3 11 209 0 0,13 49 105 0 0,-3-1-1 0 0,-2 2 1 0 0,-3 0-1 0 0,-3 0 1 0 0,-3 0 0 0 0,-2 1-1 0 0,-7 45-313 0 0,6-88 18 0 0,-4 82-358 0 0,-4-1 0 0 0,-5 0 0 0 0,-4 0 1 0 0,-5-1-1 0 0,-10 19 340 0 0,1-40-3231 0 0,18-55-676 0 0,0-1-3372 0 0,8-13 1038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27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1 391 0 0 0,'0'0'651'0'0,"0"0"117"0"0,0 0-15 0 0,0 0 193 0 0,0 0 357 0 0,0 0 256 0 0,0 0 71 0 0,0 0-94 0 0,0 0-209 0 0,0 0-196 0 0,0 0-144 0 0,19-4-106 0 0,139-22 1556 0 0,5 9-702 0 0,0 7 0 0 0,62 8-1735 0 0,-80 17-570 0 0,-133-9-1466 0 0,-27 8-10011 0 0,13-14 11542 0 0,-5 2-3716 0 0</inkml:trace>
  <inkml:trace contextRef="#ctx0" brushRef="#br0" timeOffset="297.694">116 645 2753 0 0,'0'0'1861'0'0,"0"0"-240"0"0,0 0-192 0 0,0 0 44 0 0,0 0 94 0 0,0 0-67 0 0,0 0-262 0 0,0 0-370 0 0,0 0-341 0 0,0 0-189 0 0,0 0-28 0 0,0 0 88 0 0,7 3 124 0 0,74 16 1277 0 0,119-33 416 0 0,217-53-1927 0 0,-384 62-1084 0 0,28-3-2055 0 0,-21 6-9203 0 0,-37 2 7048 0 0</inkml:trace>
  <inkml:trace contextRef="#ctx0" brushRef="#br0" timeOffset="861.69">431 1 616 0 0,'0'0'1670'0'0,"0"0"-4"0"0,0 0-90 0 0,0 0 32 0 0,0 0 121 0 0,0 0-45 0 0,0 0-237 0 0,0 0-440 0 0,0 0-484 0 0,0 0-321 0 0,0 0-112 0 0,0 0 64 0 0,0 0 144 0 0,2 2 146 0 0,8 5-135 0 0,-1-1-1 0 0,1 0 1 0 0,1 0 0 0 0,-1-1 0 0 0,1-1 0 0 0,0 0 0 0 0,-1 0 0 0 0,2-1-1 0 0,7 1-308 0 0,3 3 312 0 0,17 4-82 0 0,1 2-1 0 0,-2 2 0 0 0,0 1 1 0 0,-1 2-1 0 0,-1 2 0 0 0,0 1 1 0 0,9 9-230 0 0,51 47 128 0 0,-43-26-37 0 0,-52-47-63 0 0,0-1 0 0 0,0 1 0 0 0,0 0 0 0 0,-1-1 0 0 0,1 1 0 0 0,-1 0 0 0 0,0-1 0 0 0,0 1 0 0 0,0 0 0 0 0,-1 0 1 0 0,1-1-1 0 0,-1 1 0 0 0,0-1 0 0 0,0 1 0 0 0,0 0 0 0 0,-1-1 0 0 0,1 0 0 0 0,-1 1 0 0 0,0-1 0 0 0,0 0 0 0 0,0 0 1 0 0,0 0-1 0 0,0 0 0 0 0,-1 0 0 0 0,1-1 0 0 0,-1 1 0 0 0,0-1 0 0 0,0 1 0 0 0,0-1 0 0 0,0 0 0 0 0,0 0 0 0 0,0 0 1 0 0,-1-1-1 0 0,-1 1-28 0 0,-16 17 169 0 0,-378 351 840 0 0,268-244-1115 0 0,107-45-3663 0 0,27-27-7674 0 0,0-45 4998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2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659 110 0 0 0,'0'0'926'0'0,"0"0"915"0"0,0 0 210 0 0,0 0-81 0 0,0 0-115 0 0,0 0-104 0 0,0 0-136 0 0,1-11-158 0 0,2-35-189 0 0,-3 44-1083 0 0,0 0 0 0 0,0 0 1 0 0,-1-1-1 0 0,1 1 0 0 0,-1 0 0 0 0,0 0 0 0 0,1 0 1 0 0,-1 0-1 0 0,0 0 0 0 0,0 0 0 0 0,-1 0 1 0 0,1 0-1 0 0,0 1 0 0 0,0-1 0 0 0,-1 0 0 0 0,1 1 1 0 0,-1-1-1 0 0,0 1 0 0 0,1-1 0 0 0,-1 1 1 0 0,0 0-1 0 0,0 0 0 0 0,0 0 0 0 0,0 0 1 0 0,0 0-1 0 0,0 0 0 0 0,0 1 0 0 0,-2-2-185 0 0,-13 0 122 0 0,1 0 1 0 0,-1 1-1 0 0,0 0 0 0 0,0 1 0 0 0,0 1 0 0 0,0 1 0 0 0,0 1 1 0 0,0 0-1 0 0,0 1 0 0 0,1 0 0 0 0,0 2 0 0 0,0 0 0 0 0,0 1 1 0 0,1 0-1 0 0,0 1 0 0 0,1 1 0 0 0,-1 0 0 0 0,-1 3-122 0 0,5-6 51 0 0,-23 12-31 0 0,1 3 0 0 0,1 0 0 0 0,1 2 0 0 0,0 1 0 0 0,-18 21-20 0 0,40-36-4 0 0,0 0-1 0 0,0 1 1 0 0,1 0-1 0 0,1 1 1 0 0,0-1-1 0 0,0 1 0 0 0,1 1 1 0 0,0-1-1 0 0,1 1 1 0 0,1 0-1 0 0,-1 1 0 0 0,2-1 1 0 0,0 0-1 0 0,1 1 1 0 0,0 0-1 0 0,0 0 1 0 0,2 0-1 0 0,-1-1 0 0 0,2 1 5 0 0,-1-9 3 0 0,1 0-1 0 0,0 0 0 0 0,0 0 0 0 0,1 0 0 0 0,-1 0 1 0 0,1 0-1 0 0,0-1 0 0 0,0 1 0 0 0,0-1 0 0 0,0 1 1 0 0,1-1-1 0 0,-1 0 0 0 0,1 0 0 0 0,0 0 1 0 0,0 0-1 0 0,0-1 0 0 0,0 1 0 0 0,0-1 0 0 0,1 0 1 0 0,-1 1-1 0 0,1-2 0 0 0,-1 1 0 0 0,1 0 0 0 0,0-1 1 0 0,0 1-1 0 0,0-1 0 0 0,0 0 0 0 0,3 0-2 0 0,117 7 439 0 0,-100-13-350 0 0,1 0 0 0 0,-1-1 0 0 0,-1-2 0 0 0,1 0 1 0 0,-1-2-1 0 0,-1 0 0 0 0,1-2 0 0 0,-2 0 0 0 0,14-11-89 0 0,11-12 180 0 0,-2-1-1 0 0,-2-3 0 0 0,-1-1 1 0 0,25-34-180 0 0,-53 60 29 0 0,143-170 345 0 0,-151 224-432 0 0,-10 220 354 0 0,7-247-294 0 0,0 0-1 0 0,1-1 1 0 0,0 1-1 0 0,1-1 1 0 0,0 0-1 0 0,1 0 1 0 0,1 0-1 0 0,0-1 1 0 0,0 0-1 0 0,1 0 1 0 0,0 0-1 0 0,1-1 1 0 0,0 0-1 0 0,1-1 1 0 0,0 0-1 0 0,3 2-1 0 0,-5-5-90 0 0,0 1-55 0 0,1-1-1 0 0,0 0 0 0 0,0 0 0 0 0,0-1 0 0 0,0 0 0 0 0,1 0 0 0 0,0-1 1 0 0,0 0-1 0 0,1 0 0 0 0,-1-1 0 0 0,1-1 0 0 0,-1 1 0 0 0,1-1 0 0 0,0-1 1 0 0,5 0 144 0 0,9-5-4551 0 0,-10-6-3545 0 0,-10 6-1845 0 0</inkml:trace>
  <inkml:trace contextRef="#ctx0" brushRef="#br0" timeOffset="361.008">1456 180 6497 0 0,'0'0'1187'0'0,"0"0"-248"0"0,0 0 144 0 0,0 0 485 0 0,0 0 386 0 0,0 0 9 0 0,0 0-333 0 0,0 0-359 0 0,0 0-254 0 0,0 0-180 0 0,0 0-127 0 0,0 0-105 0 0,0 0-60 0 0,28 1-41 0 0,130 5 392 0 0,-62-6 180 0 0,45 0-416 0 0,-49 0-4751 0 0,-91 0 2200 0 0,-1 0-791 0 0,0 0-1275 0 0,-1 0-1695 0 0,0 0-1017 0 0</inkml:trace>
  <inkml:trace contextRef="#ctx0" brushRef="#br0" timeOffset="614.502">1517 526 7106 0 0,'0'0'3839'0'0,"0"0"-2136"0"0,0 0-427 0 0,0 0 266 0 0,0 0 128 0 0,0 0-115 0 0,31-1-300 0 0,100-2-287 0 0,152-11 1450 0 0,-191 37-5228 0 0,-59-11-4161 0 0,-21-11-1995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466 85 4929 0 0,'0'0'862'0'0,"0"0"-170"0"0,0 0 32 0 0,0 0 343 0 0,0 0 354 0 0,1 31 156 0 0,3 97-141 0 0,-8 100 1279 0 0,-1-86-4362 0 0,16-117-1573 0 0,4-19-4630 0 0,-13-6 5144 0 0</inkml:trace>
  <inkml:trace contextRef="#ctx0" brushRef="#br0" timeOffset="279.092">28 133 7394 0 0,'0'0'1253'0'0,"0"0"-234"0"0,0 0-15 0 0,0 0 210 0 0,37-3 173 0 0,121-13-6 0 0,317-46 4686 0 0,-172 18-5368 0 0,-222 37-3204 0 0,-75 16-3330 0 0,-8-2-16 0 0,-1 3-1376 0 0</inkml:trace>
  <inkml:trace contextRef="#ctx0" brushRef="#br0" timeOffset="517.322">0 656 6705 0 0,'0'0'1086'0'0,"0"0"-92"0"0,0 0 195 0 0,0 0 258 0 0,0 0 156 0 0,0 0-124 0 0,0 0-279 0 0,0 0-261 0 0,36 7-205 0 0,115 20-167 0 0,-49-24 104 0 0,-83-7-549 0 0,363-84-1101 0 0,-313 64-2052 0 0,-1 1-5884 0 0,-50 18 3104 0 0</inkml:trace>
  <inkml:trace contextRef="#ctx0" brushRef="#br0" timeOffset="778.655">1087 446 1576 0 0,'0'0'1422'0'0,"0"0"-67"0"0,0 0 199 0 0,0 0 335 0 0,0 0 189 0 0,0 0-80 0 0,0 0-278 0 0,-34 16-333 0 0,-103 47-299 0 0,69-21 306 0 0,65-40-1369 0 0,0-1 1 0 0,1 1-1 0 0,-1 0 0 0 0,1 0 0 0 0,-1 0 0 0 0,1 0 1 0 0,0 0-1 0 0,0 0 0 0 0,0 1 0 0 0,0-1 1 0 0,0 1-1 0 0,1-1 0 0 0,-1 1 0 0 0,1 0 1 0 0,-1 0-1 0 0,1 0 0 0 0,0-1 0 0 0,0 1 1 0 0,1 0-1 0 0,-1 0 0 0 0,0 1 0 0 0,1-1 0 0 0,0 0 1 0 0,0 0-1 0 0,0 0 0 0 0,0 0 0 0 0,0 0 1 0 0,1 0-1 0 0,-1 0 0 0 0,1 0 0 0 0,0 0 1 0 0,0 0-1 0 0,0 0 0 0 0,0 0 0 0 0,0 0 1 0 0,1-1-1 0 0,0 1 0 0 0,-1 0 0 0 0,2 0-25 0 0,5 2-106 0 0,1-1 0 0 0,0 1-1 0 0,0-2 1 0 0,0 1-1 0 0,1-1 1 0 0,-1-1 0 0 0,1 0-1 0 0,0 0 1 0 0,-1-1 0 0 0,1 0-1 0 0,0 0 1 0 0,0-1-1 0 0,0-1 1 0 0,6-1 106 0 0,12 2-1018 0 0,45-13-5472 0 0,-42 5 595 0 0,-17 7 2342 0 0</inkml:trace>
  <inkml:trace contextRef="#ctx0" brushRef="#br0" timeOffset="1198.574">1223 682 1696 0 0,'0'0'2226'0'0,"0"0"-916"0"0,0 0-86 0 0,0 0 576 0 0,0 0 513 0 0,0 0 79 0 0,0 0-380 0 0,0 0-561 0 0,0 0-451 0 0,0 0-276 0 0,0 0-159 0 0,0 0-106 0 0,0 0-61 0 0,30-20-60 0 0,94-64-50 0 0,-6-2 468 0 0,-117 85-762 0 0,1 0 0 0 0,-1 0-1 0 0,0 0 1 0 0,0 0-1 0 0,1 0 1 0 0,-1 1 0 0 0,1-1-1 0 0,-1 0 1 0 0,1 1-1 0 0,-1-1 1 0 0,1 1 0 0 0,-1 0-1 0 0,1-1 1 0 0,-1 1-1 0 0,1 0 1 0 0,-1 0 0 0 0,1 0-1 0 0,-1 0 1 0 0,1 0-1 0 0,0 1 1 0 0,-1-1 0 0 0,1 0-1 0 0,-1 1 1 0 0,1-1-1 0 0,-1 1 1 0 0,1-1 0 0 0,-1 1-1 0 0,0 0 1 0 0,1 0-1 0 0,-1-1 1 0 0,0 1 0 0 0,0 0-1 0 0,1 0 1 0 0,-1 0-1 0 0,0 1 7 0 0,7 23-114 0 0,-8-23 107 0 0,0 1 1 0 0,0-1 0 0 0,1 0-1 0 0,-1 1 1 0 0,1-1 0 0 0,-1 1-1 0 0,1-1 1 0 0,0 0 0 0 0,0 0-1 0 0,0 1 1 0 0,0-1 0 0 0,0 0 0 0 0,0 0-1 0 0,1 0 1 0 0,-1 0 0 0 0,1 0-1 0 0,0-1 1 0 0,-1 1 0 0 0,1 0-1 0 0,0-1 1 0 0,0 1 0 0 0,0-1-1 0 0,0 0 1 0 0,0 0 0 0 0,0 1 0 0 0,0-1-1 0 0,1-1 1 0 0,-1 1 0 0 0,0 0-1 0 0,1 0 1 0 0,-1-1 0 0 0,0 1-1 0 0,1-1 1 0 0,1 0 6 0 0,113-29 123 0 0,-29 7 47 0 0,-71 67-23 0 0,-17-41-202 0 0,-1 0 0 0 0,1 0 0 0 0,0 0 0 0 0,1 0-1 0 0,-1 0 1 0 0,1 0 0 0 0,-1 0 0 0 0,1 0 0 0 0,0 0 0 0 0,1-1 0 0 0,-1 1-1 0 0,1 0 1 0 0,-1 0 0 0 0,1-1 0 0 0,0 1 0 0 0,0-1 0 0 0,1 0 0 0 0,-1 0 0 0 0,1 0-1 0 0,0 0 1 0 0,0 0 0 0 0,0 0 0 0 0,0-1 0 0 0,0 1 0 0 0,0-1 0 0 0,1 0-1 0 0,-1 0 1 0 0,1 0 0 0 0,-1-1 0 0 0,1 1 0 0 0,0-1 0 0 0,1 1 55 0 0,4-2-1254 0 0,13-1-8092 0 0,-16-2 871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4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218 308 0 0 0,'0'0'344'0'0,"0"0"934"0"0,0 0 398 0 0,0 0 170 0 0,0 0 152 0 0,0 0 19 0 0,0 0-138 0 0,0 0-217 0 0,0 0-272 0 0,0 0-299 0 0,0 0-311 0 0,-4-3-256 0 0,-1-1-430 0 0,5 4-80 0 0,0 1 0 0 0,1-1 0 0 0,-1 1 0 0 0,0-1 0 0 0,0 1 0 0 0,0-1 0 0 0,0 1 0 0 0,0-1 1 0 0,0 1-1 0 0,0 0 0 0 0,-1-1 0 0 0,1 1 0 0 0,0-1 0 0 0,0 1 0 0 0,0-1 0 0 0,0 0 0 0 0,-1 1 0 0 0,1-1 0 0 0,0 1 0 0 0,0-1 0 0 0,-1 1 0 0 0,1-1 1 0 0,0 0-1 0 0,-1 1 0 0 0,1-1 0 0 0,-1 1 0 0 0,1-1 0 0 0,0 0 0 0 0,-1 0 0 0 0,1 1 0 0 0,-1-1 0 0 0,1 0 0 0 0,-1 0 0 0 0,1 1 0 0 0,-1-1 1 0 0,1 0-1 0 0,-1 0 0 0 0,1 0 0 0 0,-1 0 0 0 0,1 0 0 0 0,-1 0 0 0 0,1 0 0 0 0,-1 0 0 0 0,1 0 0 0 0,-1 0 0 0 0,1 0 0 0 0,-1 0 0 0 0,1 0 0 0 0,-1 0 1 0 0,1 0-1 0 0,-1-1 0 0 0,1 1 0 0 0,-1 0 0 0 0,1 0 0 0 0,-1-1 0 0 0,1 1 0 0 0,0 0 0 0 0,-1 0 0 0 0,1-1 0 0 0,-1 1 0 0 0,1-1 0 0 0,0 1 1 0 0,-1 0-1 0 0,1-1 0 0 0,0 1 0 0 0,-1-1-14 0 0,1 206 2279 0 0,5 290-1366 0 0,-5-487-987 0 0,-8 130-181 0 0,-12-51-3532 0 0,9-68-31 0 0,0-12-4142 0 0,6-7 3154 0 0</inkml:trace>
  <inkml:trace contextRef="#ctx0" brushRef="#br0" timeOffset="514.113">1 411 0 0 0,'0'0'2598'0'0,"0"0"-967"0"0,0 0-340 0 0,0 0 40 0 0,0 0 216 0 0,0 0 220 0 0,0 0 3 0 0,0 0-277 0 0,0 0-390 0 0,0 0-336 0 0,0 0-234 0 0,0 0-91 0 0,0 0-27 0 0,20-32-22 0 0,69-101-17 0 0,-87 128-344 0 0,0 1-1 0 0,1 0 1 0 0,0 0-1 0 0,0 0 1 0 0,0 1-1 0 0,1-1 1 0 0,-1 1 0 0 0,1-1-1 0 0,-1 1 1 0 0,1 0-1 0 0,0 1 1 0 0,1-1-1 0 0,-1 1 1 0 0,0-1-1 0 0,1 1 1 0 0,-1 1 0 0 0,1-1-1 0 0,2 0-31 0 0,9-3 131 0 0,19-7 53 0 0,-1 1-1 0 0,1 2 1 0 0,1 1 0 0 0,-1 2 0 0 0,1 1-1 0 0,1 2 1 0 0,-1 1 0 0 0,0 2 0 0 0,2 2-184 0 0,-33-2-2 0 0,0 0 1 0 0,0 1 0 0 0,0-1 0 0 0,-1 1 0 0 0,1 0 0 0 0,0 1 0 0 0,-1-1 0 0 0,1 1 0 0 0,-1 0 0 0 0,1 0 0 0 0,-1 0-1 0 0,0 0 1 0 0,0 1 0 0 0,0 0 0 0 0,0 0 0 0 0,0 0 0 0 0,0 0 0 0 0,-1 1 0 0 0,0-1 0 0 0,0 1 0 0 0,0 0 0 0 0,0 0-1 0 0,0 0 1 0 0,-1 0 0 0 0,0 0 0 0 0,0 1 0 0 0,0-1 0 0 0,0 1 0 0 0,-1-1 0 0 0,1 1 0 0 0,-1 0 0 0 0,0 0 0 0 0,-1 0 1 0 0,-3 10 14 0 0,0-1 0 0 0,-2 1 0 0 0,0-1 0 0 0,0 1 0 0 0,-1-1 0 0 0,-1-1 0 0 0,0 1 0 0 0,-1-1 0 0 0,-1-1 0 0 0,0 1 0 0 0,0-1 0 0 0,-1-1 0 0 0,-1 0 0 0 0,0 0 0 0 0,-8 5-14 0 0,3 1-1 0 0,-241 211 69 0 0,253-224-62 0 0,0 0 0 0 0,0 0 1 0 0,1 1-1 0 0,-1 0 0 0 0,1-1 0 0 0,0 1 1 0 0,1 0-1 0 0,-1 1 0 0 0,1-1 0 0 0,0 0 1 0 0,0 1-1 0 0,1-1 0 0 0,-1 1 0 0 0,1-1 0 0 0,1 1 1 0 0,-1 0-1 0 0,1-1 0 0 0,0 1 0 0 0,0 0 1 0 0,0 0-1 0 0,1-1 0 0 0,0 1 0 0 0,0 0 1 0 0,1-1-1 0 0,-1 1 0 0 0,1-1 0 0 0,0 0 1 0 0,1 0-1 0 0,-1 1 0 0 0,1-1 0 0 0,0-1 1 0 0,0 1-1 0 0,1 0 0 0 0,3 3-6 0 0,188 179 1528 0 0,-86-98 78 0 0,-100-83-1590 0 0,-7-6-2903 0 0,-14-14-3008 0 0,7 8 147 0 0,3 5-3135 0 0</inkml:trace>
  <inkml:trace contextRef="#ctx0" brushRef="#br0" timeOffset="944.852">844 106 3161 0 0,'0'0'1808'0'0,"0"0"-589"0"0,0 0-159 0 0,0 0 199 0 0,0 0 315 0 0,0 0 224 0 0,0 0-97 0 0,0 0-328 0 0,0 0-344 0 0,0 0-262 0 0,0 0-148 0 0,0 0-85 0 0,0 0-72 0 0,30-17-51 0 0,95-50-39 0 0,-121 65-334 0 0,0-1 0 0 0,0 0 0 0 0,1 1 0 0 0,-1 0 0 0 0,1 0 0 0 0,-1 1 0 0 0,1-1 0 0 0,0 1 0 0 0,-1 0 0 0 0,1 0 0 0 0,0 0 0 0 0,0 1 1 0 0,0-1-1 0 0,0 1 0 0 0,0 1 0 0 0,0-1-38 0 0,13 2 163 0 0,-15-3-155 0 0,-1 1-1 0 0,0 0 1 0 0,1 0-1 0 0,-1 1 1 0 0,1-1 0 0 0,-1 0-1 0 0,0 1 1 0 0,1-1 0 0 0,-1 1-1 0 0,0 0 1 0 0,0 0-1 0 0,1 0 1 0 0,-1 0 0 0 0,0 0-1 0 0,0 0 1 0 0,0 0 0 0 0,0 1-1 0 0,0-1 1 0 0,-1 1 0 0 0,1 0-1 0 0,0-1 1 0 0,-1 1-1 0 0,1 0 1 0 0,-1 0 0 0 0,1 0-1 0 0,-1 0 1 0 0,0 0 0 0 0,0 0-1 0 0,0 1 1 0 0,0-1-1 0 0,0 0 1 0 0,-1 0 0 0 0,1 1-1 0 0,-1-1 1 0 0,1 0 0 0 0,-1 1-1 0 0,0-1 1 0 0,0 1-1 0 0,0-1 1 0 0,0 0 0 0 0,0 1-1 0 0,-1-1 1 0 0,1 1-8 0 0,-3 8 19 0 0,0 0 1 0 0,-1 0-1 0 0,0 0 1 0 0,0 0-1 0 0,-1 0 1 0 0,-1-1-1 0 0,0 0 1 0 0,0 0-1 0 0,-1-1 0 0 0,0 0 1 0 0,-1 0-1 0 0,-3 3-19 0 0,-131 139 268 0 0,140-149-258 0 0,0 0 0 0 0,0 1-1 0 0,0-1 1 0 0,1 0 0 0 0,-1 1-1 0 0,1-1 1 0 0,0 1 0 0 0,0 0-1 0 0,0-1 1 0 0,0 1 0 0 0,0 0-1 0 0,0-1 1 0 0,1 1-1 0 0,-1 0 1 0 0,1 0 0 0 0,0 0-1 0 0,0 0 1 0 0,0 0 0 0 0,0-1-1 0 0,0 1 1 0 0,1 0 0 0 0,-1 0-1 0 0,1 0 1 0 0,0-1 0 0 0,0 1-1 0 0,0 0 1 0 0,0-1 0 0 0,0 1-1 0 0,1-1 1 0 0,-1 1-1 0 0,1-1 1 0 0,-1 0 0 0 0,1 1-1 0 0,0-1 1 0 0,0 0 0 0 0,0 0-1 0 0,0 0 1 0 0,1 0 0 0 0,-1-1-1 0 0,0 1 1 0 0,1-1 0 0 0,-1 1-1 0 0,3 0-9 0 0,17 4 118 0 0,0-1 1 0 0,0-1-1 0 0,1 0 0 0 0,-1-2 0 0 0,1-1 0 0 0,-1-1 0 0 0,1 0 1 0 0,3-2-119 0 0,32 0 64 0 0,-21 4-547 0 0,25-1-770 0 0,-43-4-3473 0 0,-1-1-3928 0 0,-14 1 1597 0 0</inkml:trace>
  <inkml:trace contextRef="#ctx0" brushRef="#br0" timeOffset="1202.022">1639 187 7354 0 0,'0'0'2333'0'0,"0"0"-1290"0"0,0 0-277 0 0,0 0 247 0 0,0 0 352 0 0,0 0 206 0 0,0 0-64 0 0,-3 35-236 0 0,-13 115-273 0 0,-39 323 1258 0 0,47-400-2398 0 0,-6 31-771 0 0,-2-37-2688 0 0,7-47-565 0 0,0-11-3441 0 0,7-9 2559 0 0</inkml:trace>
  <inkml:trace contextRef="#ctx0" brushRef="#br0" timeOffset="1468.024">1588 150 5241 0 0,'0'0'723'0'0,"0"0"-283"0"0,0 0-20 0 0,0 0 339 0 0,0 0 343 0 0,0 0 143 0 0,0 0-93 0 0,0 0-146 0 0,0 0-158 0 0,0 0-146 0 0,31 3-105 0 0,102 9-118 0 0,131-9 1287 0 0,-193-6-997 0 0,-36 0-2668 0 0,-1 2-8007 0 0,-33 1 4462 0 0</inkml:trace>
  <inkml:trace contextRef="#ctx0" brushRef="#br0" timeOffset="1713.976">1529 621 2096 0 0,'0'0'1199'0'0,"0"0"-157"0"0,0 0 51 0 0,0 0 306 0 0,0 0 286 0 0,0 0 78 0 0,0 0-185 0 0,0 0-302 0 0,0 0-324 0 0,0 0-280 0 0,35 11-198 0 0,111 34-138 0 0,-57-35-13 0 0,-70-13-274 0 0,151-23 26 0 0,-86 12-2812 0 0,1 3-6320 0 0,-67 10 4839 0 0</inkml:trace>
  <inkml:trace contextRef="#ctx0" brushRef="#br0" timeOffset="2312.033">45 1417 1816 0 0,'0'0'1815'0'0,"0"0"-546"0"0,0 0 48 0 0,0 0 306 0 0,33-5 236 0 0,107-13-36 0 0,252-19 3148 0 0,-60 5-3145 0 0,1 14 1 0 0,115 18-1827 0 0,-361 7-341 0 0,25 0-4229 0 0,-96-5 1926 0 0,-2 0-5206 0 0,-12-2 3109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3.0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2104 0 0,'0'0'1922'0'0,"0"0"-247"0"0,0 0-60 0 0,0 0-85 0 0,0 0-158 0 0,0 0-44 0 0,0 0-35 0 0,0 0-20 0 0,0 0-20 0 0,0 0-185 0 0,0 0-200 0 0,0 0-132 0 0,19-3-60 0 0,127-28 1081 0 0,62-57 745 0 0,-56 22-4179 0 0,-146 66 2244 0 0,-3 0-3840 0 0,0 0-9911 0 0,-3 0 7779 0 0</inkml:trace>
  <inkml:trace contextRef="#ctx0" brushRef="#br0" timeOffset="253.585">96 417 4201 0 0,'0'0'2199'0'0,"0"0"-95"0"0,0 0 324 0 0,0 0 350 0 0,0 0-207 0 0,0 0-573 0 0,0 0-583 0 0,0 0-427 0 0,0 0-268 0 0,0 0-173 0 0,32-7-142 0 0,101-25-109 0 0,49-39 252 0 0,-96 36-921 0 0,-34 13-2893 0 0,0 2-8514 0 0,-40 15 4001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4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192 239 7058 0 0,'0'0'1082'0'0,"0"0"-281"0"0,0 0-292 0 0,0 0 174 0 0,0 0 428 0 0,0 0 337 0 0,0 0 127 0 0,0 0-147 0 0,0 0-262 0 0,0 0-303 0 0,22 37-247 0 0,70 120-195 0 0,-87-147-383 0 0,1-1 0 0 0,-2 1 0 0 0,1 0 0 0 0,-1 0 0 0 0,-1 0 0 0 0,0 0 0 0 0,0 1 0 0 0,-1 0 0 0 0,-1-1 0 0 0,1 12-38 0 0,0 4 62 0 0,13 112-480 0 0,-6 0 1 0 0,-9 115 417 0 0,-20-160-1756 0 0,-5-54-2725 0 0,-14-23-6927 0 0,31-16 10685 0 0</inkml:trace>
  <inkml:trace contextRef="#ctx0" brushRef="#br0" timeOffset="3321.046">0 446 3441 0 0,'0'0'1765'0'0,"0"0"-532"0"0,0 0-268 0 0,0 0 123 0 0,0 0 301 0 0,0 0 186 0 0,0 0-110 0 0,0 0-242 0 0,0 0-276 0 0,0 0-192 0 0,0 0-96 0 0,32-15-60 0 0,102-45-33 0 0,-29 28 465 0 0,-65 23-796 0 0,0 2-1 0 0,1 2 1 0 0,-1 1-1 0 0,1 3 1 0 0,1 1-235 0 0,-41 0 7 0 0,1-1 1 0 0,-1 1 0 0 0,0 0-1 0 0,1 0 1 0 0,-1 0 0 0 0,1 0 0 0 0,-1 0-1 0 0,0 0 1 0 0,1 0 0 0 0,-1 1-1 0 0,1-1 1 0 0,-1 0 0 0 0,0 1 0 0 0,1-1-1 0 0,-1 1 1 0 0,0 0 0 0 0,0-1 0 0 0,1 1-1 0 0,-1 0 1 0 0,0 0 0 0 0,0 0-1 0 0,0 0 1 0 0,0 0 0 0 0,0 0 0 0 0,0 0-1 0 0,0 0 1 0 0,0 0 0 0 0,0 0-1 0 0,-1 0 1 0 0,1 1 0 0 0,0-1 0 0 0,-1 0-1 0 0,1 1 1 0 0,-1-1 0 0 0,1 0-1 0 0,-1 1 1 0 0,0-1 0 0 0,0 0 0 0 0,0 1-1 0 0,1-1 1 0 0,-1 1 0 0 0,0-1-1 0 0,-1 0 1 0 0,1 1 0 0 0,0-1 0 0 0,0 1-1 0 0,-1-1 1 0 0,1 0 0 0 0,0 1 0 0 0,-1 0-8 0 0,-33 63 539 0 0,-128 119-19 0 0,161-183-524 0 0,0 0 0 0 0,0 0-1 0 0,0 0 1 0 0,0 1 0 0 0,1-1-1 0 0,-1 0 1 0 0,0 1 0 0 0,1-1-1 0 0,-1 0 1 0 0,0 1 0 0 0,1-1 0 0 0,0 1-1 0 0,-1-1 1 0 0,1 1 0 0 0,0-1-1 0 0,0 0 1 0 0,0 1 0 0 0,0-1-1 0 0,0 1 1 0 0,0-1 0 0 0,0 1 0 0 0,0-1-1 0 0,1 1 1 0 0,-1-1 0 0 0,1 1-1 0 0,-1-1 1 0 0,1 0 0 0 0,-1 1-1 0 0,1-1 1 0 0,0 0 0 0 0,0 1-1 0 0,0-1 1 0 0,-1 0 0 0 0,1 0 0 0 0,0 0-1 0 0,1 0 1 0 0,-1 0 0 0 0,0 0-1 0 0,0 0 1 0 0,0 0 0 0 0,0 0-1 0 0,1 0 1 0 0,-1-1 0 0 0,2 1 4 0 0,93 20 41 0 0,-84-20-47 0 0,1 0 1 0 0,-1 1 0 0 0,0 0 0 0 0,0 1 0 0 0,0 1-1 0 0,0-1 1 0 0,0 2 0 0 0,-1 0 0 0 0,1 0 0 0 0,-1 1-1 0 0,-1 0 1 0 0,1 1 0 0 0,-1 1 0 0 0,7 5 5 0 0,-14-9 4 0 0,0 0 1 0 0,-1 0-1 0 0,0 0 1 0 0,1 0-1 0 0,-1 0 1 0 0,-1 0-1 0 0,1 1 0 0 0,0-1 1 0 0,-1 1-1 0 0,0-1 1 0 0,0 1-1 0 0,-1-1 1 0 0,1 1-1 0 0,-1 0 1 0 0,0-1-1 0 0,0 1 1 0 0,0-1-1 0 0,-1 1 0 0 0,0 0 1 0 0,0-1-1 0 0,0 1 1 0 0,0-1-1 0 0,-1 1 1 0 0,0 0-5 0 0,-55 97 322 0 0,39-76-231 0 0,-1-1 0 0 0,0-2 0 0 0,-2 0 0 0 0,-1 0 0 0 0,-1-2 0 0 0,-1-1 0 0 0,0-1 0 0 0,-2-1 0 0 0,0-2 0 0 0,-1 0 0 0 0,0-1 0 0 0,-12 2-90 0 0,-23-4 134 0 0,60-13-207 0 0,0 0 0 0 0,0 1 1 0 0,1-1-1 0 0,-1 0 0 0 0,0 0 0 0 0,0 0 0 0 0,1 0 1 0 0,-1 0-1 0 0,0-1 0 0 0,1 1 0 0 0,-1 0 1 0 0,0-1-1 0 0,1 1 0 0 0,-1-1 0 0 0,0 0 1 0 0,1 0-1 0 0,-1 1 0 0 0,1-1 0 0 0,-1 0 1 0 0,1 0-1 0 0,0 0 0 0 0,-1-1 0 0 0,1 1 0 0 0,0 0 1 0 0,0 0-1 0 0,0-1 0 0 0,0 1 0 0 0,0-1 1 0 0,0 1-1 0 0,0-1 0 0 0,0 1 0 0 0,1-1 1 0 0,-1 1-1 0 0,0-1 0 0 0,1 0 72 0 0,-2-28-3977 0 0,4 10-3036 0 0,1 8-2240 0 0</inkml:trace>
  <inkml:trace contextRef="#ctx0" brushRef="#br0" timeOffset="4341.996">808 744 3729 0 0,'0'0'1667'0'0,"0"0"-360"0"0,0 0-96 0 0,0 0 284 0 0,0 0 248 0 0,0 0-32 0 0,0 0-371 0 0,0 0-517 0 0,0 0-395 0 0,0 0-217 0 0,0 0-37 0 0,0 0 48 0 0,0 0 12 0 0,-2 15-20 0 0,-10 120 278 0 0,12-132-426 0 0,1 0 1 0 0,0 1 0 0 0,0-1-1 0 0,0 0 1 0 0,0 0-1 0 0,0 0 1 0 0,1 1-1 0 0,-1-1 1 0 0,1-1-1 0 0,0 1 1 0 0,0 0-1 0 0,0 0 1 0 0,0-1-1 0 0,1 1 1 0 0,-1-1 0 0 0,1 1-1 0 0,0-1 1 0 0,-1 0-1 0 0,1 0 1 0 0,0-1-1 0 0,0 1 1 0 0,0 0-1 0 0,0-1 1 0 0,0 0-1 0 0,1 0 1 0 0,-1 0-1 0 0,0 0 1 0 0,1 0-1 0 0,-1-1 1 0 0,0 1 0 0 0,1-1-1 0 0,-1 0 1 0 0,1 0-1 0 0,-1 0 1 0 0,0 0-1 0 0,1-1 1 0 0,-1 0-1 0 0,1 1 1 0 0,-1-1-1 0 0,0 0 1 0 0,0-1-1 0 0,0 1 1 0 0,0-1 0 0 0,1 1-1 0 0,-2-1 1 0 0,4-2-67 0 0,16-10 254 0 0,0-2 0 0 0,-2 0 0 0 0,1-2 1 0 0,-2 0-1 0 0,-1-1 0 0 0,0-1 0 0 0,-1 0 0 0 0,12-22-254 0 0,-29 42-9 0 0,1-1 0 0 0,-1 0 0 0 0,0 0-1 0 0,1 0 1 0 0,-1 0 0 0 0,1 0 0 0 0,-1 1 0 0 0,1-1-1 0 0,-1 0 1 0 0,1 0 0 0 0,-1 1 0 0 0,1-1-1 0 0,0 0 1 0 0,-1 1 0 0 0,1-1 0 0 0,0 1 0 0 0,0-1-1 0 0,-1 1 1 0 0,1-1 0 0 0,0 1 0 0 0,0-1-1 0 0,0 1 1 0 0,0 0 0 0 0,0-1 0 0 0,-1 1-1 0 0,1 0 1 0 0,0 0 0 0 0,0 0 0 0 0,0 0 0 0 0,0 0-1 0 0,0 0 1 0 0,0 0 0 0 0,0 0 0 0 0,0 0-1 0 0,0 0 1 0 0,0 1 0 0 0,0-1 0 0 0,-1 0-1 0 0,1 0 1 0 0,0 1 0 0 0,0-1 0 0 0,0 1 0 0 0,0-1-1 0 0,-1 1 1 0 0,1-1 0 0 0,0 1 0 0 0,0-1-1 0 0,-1 1 1 0 0,1 0 0 0 0,-1 0 0 0 0,1-1 0 0 0,0 1-1 0 0,-1 0 1 0 0,1 0 0 0 0,-1-1 0 0 0,0 1-1 0 0,1 0 1 0 0,-1 0 0 0 0,0 0 0 0 0,1 0-1 0 0,-1 0 1 0 0,0 0 0 0 0,0-1 0 0 0,0 1 0 0 0,0 1 9 0 0,6 7 13 0 0,-2-3-27 0 0,-1 1 1 0 0,1-1 0 0 0,0 0-1 0 0,1-1 1 0 0,-1 1 0 0 0,1-1-1 0 0,0 0 1 0 0,1 0 0 0 0,-1 0-1 0 0,1-1 1 0 0,0 0 0 0 0,0 0-1 0 0,0 0 1 0 0,1-1 0 0 0,-1 0-1 0 0,1 0 1 0 0,0-1 0 0 0,-1 0-1 0 0,1 0 1 0 0,0 0 0 0 0,1-1-1 0 0,4 0 14 0 0,-2 0 31 0 0,1 0 0 0 0,-1-1-1 0 0,0 0 1 0 0,1-1 0 0 0,-1 0-1 0 0,0-1 1 0 0,0 0 0 0 0,0 0-1 0 0,0-1 1 0 0,0-1 0 0 0,0 0-1 0 0,-1 0 1 0 0,0-1 0 0 0,0 0-1 0 0,0 0 1 0 0,0-1 0 0 0,-1 0-1 0 0,0-1 1 0 0,0 0 0 0 0,-1 0-1 0 0,0 0 1 0 0,0-1 0 0 0,2-3-31 0 0,19-32 439 0 0,-1 0 1 0 0,-3-1-1 0 0,-1-2 1 0 0,-2 0-1 0 0,14-50-439 0 0,-25 67 6 0 0,0-1 0 0 0,-2 0 0 0 0,-1-1 0 0 0,-2 0 0 0 0,-1 0 0 0 0,-1 0 0 0 0,-2 0 0 0 0,-1-1 0 0 0,-2 1 0 0 0,-1 0 0 0 0,-5-26-6 0 0,8 54-10 0 0,-1 0 0 0 0,1 1 1 0 0,-1-1-1 0 0,0 0 0 0 0,1 0 1 0 0,-1 0-1 0 0,0 1 0 0 0,-1-1 1 0 0,1 0-1 0 0,0 1 0 0 0,-1-1 1 0 0,1 1-1 0 0,-1 0 0 0 0,0-1 1 0 0,0 1-1 0 0,0 0 0 0 0,0 0 1 0 0,0 0-1 0 0,-1 1 0 0 0,1-1 1 0 0,0 0-1 0 0,-1 1 0 0 0,1-1 0 0 0,-1 1 1 0 0,0 0-1 0 0,1 0 0 0 0,-1 0 10 0 0,-28 55-682 0 0,24-24 647 0 0,1 0 0 0 0,2 1 1 0 0,1-1-1 0 0,1 1 0 0 0,2 0 1 0 0,1 0-1 0 0,1 6 35 0 0,5 9-42 0 0,1 0-1 0 0,3-1 1 0 0,1 0-1 0 0,3-1 1 0 0,10 21 42 0 0,-16-42-47 0 0,98 172-2185 0 0,-101-183 902 0 0,-10-6-6511 0 0,-10-10-543 0 0,5-2 6090 0 0,1 1 1637 0 0</inkml:trace>
  <inkml:trace contextRef="#ctx0" brushRef="#br0" timeOffset="4577.721">1403 291 2929 0 0,'0'0'3080'0'0,"0"0"-893"0"0,0 0-462 0 0,0 0-94 0 0,0 0-3 0 0,0 0-106 0 0,0 0-287 0 0,0 0-332 0 0,0 0-269 0 0,0 0-198 0 0,37-5-130 0 0,115-15-78 0 0,110 14 41 0 0,-110-16-1341 0 0,-55 1-5949 0 0,-70 14-2855 0 0</inkml:trace>
  <inkml:trace contextRef="#ctx0" brushRef="#br0" timeOffset="9146.55">2927 258 176 0 0,'0'0'2239'0'0,"0"0"-156"0"0,0 0-94 0 0,0 0 87 0 0,0 0-9 0 0,0 0-110 0 0,0 0-305 0 0,0 0-378 0 0,0 0-310 0 0,0 0-229 0 0,0 0-150 0 0,-6 10-85 0 0,-17 33-29 0 0,21-38-374 0 0,1 1 0 0 0,-1 0 0 0 0,1 0 0 0 0,0 0-1 0 0,1-1 1 0 0,-1 1 0 0 0,1 0 0 0 0,0 0 0 0 0,1 0 0 0 0,-1 0 0 0 0,1 0 0 0 0,0 0-1 0 0,1 0 1 0 0,0 0 0 0 0,0 1-97 0 0,2 7 193 0 0,68 285 1190 0 0,-63-218-1367 0 0,-4-1 0 0 0,-5 73-16 0 0,-1-64-989 0 0,6-87-7618 0 0,1-22 380 0 0,-6 10 4221 0 0</inkml:trace>
  <inkml:trace contextRef="#ctx0" brushRef="#br0" timeOffset="9545.274">2355 464 0 0 0,'0'0'2152'0'0,"0"0"-48"0"0,0 0-405 0 0,0 0-498 0 0,0 0-369 0 0,0 0-50 0 0,0 0 205 0 0,0 0 281 0 0,2-1 200 0 0,141-36 5007 0 0,1-4-3309 0 0,273-68-892 0 0,-194 62-2042 0 0,-179 46-2369 0 0,-44 20-4573 0 0,-11 2-1877 0 0,8-16 1381 0 0</inkml:trace>
  <inkml:trace contextRef="#ctx0" brushRef="#br0" timeOffset="9862.264">2485 1366 1496 0 0,'0'0'2127'0'0,"0"0"-460"0"0,0 0-104 0 0,0 0 175 0 0,0 0 185 0 0,0 0 3 0 0,0 0-176 0 0,0 0-219 0 0,0 0-198 0 0,0 0-138 0 0,0 0-125 0 0,0 0-154 0 0,35 9-116 0 0,107 26-100 0 0,-137-33-641 0 0,1-1-1 0 0,-1 0 1 0 0,1 0-1 0 0,-1-1 0 0 0,0 1 1 0 0,1-1-1 0 0,-1 0 1 0 0,1-1-1 0 0,-1 1 1 0 0,1-1-1 0 0,-1 0 0 0 0,0 0 1 0 0,1-1-1 0 0,-1 0 1 0 0,0 0-1 0 0,1-1-58 0 0,13-5 227 0 0,306-105 1374 0 0,-112 28-3402 0 0,-179 67-58 0 0,-14 8-925 0 0,0 1-5032 0 0,-10 5-2422 0 0</inkml:trace>
  <inkml:trace contextRef="#ctx0" brushRef="#br0" timeOffset="10203.282">3550 976 2136 0 0,'0'0'2024'0'0,"0"0"-216"0"0,0 0 24 0 0,0 0 102 0 0,0 0-39 0 0,0 0-256 0 0,0 0-377 0 0,0 0-301 0 0,0 0-202 0 0,0 0-149 0 0,0 0-104 0 0,0 0-82 0 0,0 0-73 0 0,-14 2-49 0 0,-42 10-57 0 0,54-10-227 0 0,-1-1 0 0 0,0 1 0 0 0,1 0 1 0 0,-1-1-1 0 0,1 1 0 0 0,-1 0 0 0 0,1 1 0 0 0,0-1 0 0 0,0 0 0 0 0,0 1 0 0 0,0-1 1 0 0,1 1-1 0 0,-1-1 0 0 0,0 1 0 0 0,1 0 0 0 0,0 0 0 0 0,0 0 0 0 0,0 0 0 0 0,0 0 1 0 0,0 0-1 0 0,0 0 0 0 0,1 0 0 0 0,0 0-18 0 0,-3 8 10 0 0,-1 0-31 0 0,1 0 1 0 0,0 1-1 0 0,1 0 0 0 0,0-1 1 0 0,1 1-1 0 0,0 0 1 0 0,1 0-1 0 0,1 0 0 0 0,0 9 21 0 0,1-17-85 0 0,0 0-1 0 0,0 0 0 0 0,0 0 0 0 0,0 0 0 0 0,0-1 0 0 0,1 1 0 0 0,0 0 0 0 0,0-1 1 0 0,0 0-1 0 0,0 0 0 0 0,0 0 0 0 0,1 0 0 0 0,-1 0 0 0 0,1 0 0 0 0,0-1 1 0 0,0 0-1 0 0,0 0 0 0 0,0 0 0 0 0,0 0 0 0 0,0-1 0 0 0,0 0 0 0 0,1 1 1 0 0,-1-2-1 0 0,0 1 0 0 0,1 0 0 0 0,-1-1 0 0 0,1 0 86 0 0,39 3-3535 0 0,-7-8-3530 0 0,-27 1 1054 0 0</inkml:trace>
  <inkml:trace contextRef="#ctx0" brushRef="#br0" timeOffset="10665.408">3765 1208 2425 0 0,'0'0'1880'0'0,"0"0"-412"0"0,0 0 125 0 0,0 0 450 0 0,0 0 244 0 0,0 0-176 0 0,0 0-448 0 0,0 0-429 0 0,0 0-246 0 0,0 0-151 0 0,0 0-109 0 0,0 0-79 0 0,0 0-91 0 0,20-25-48 0 0,60-77-77 0 0,31-30 1148 0 0,-87 111-1421 0 0,-20 44-268 0 0,-4-11 141 0 0,-1-11-34 0 0,0 1 0 0 0,1 0 0 0 0,-1 0-1 0 0,1 0 1 0 0,0 0 0 0 0,-1 0 0 0 0,1 0 0 0 0,0 0 0 0 0,0 0 0 0 0,0 0 0 0 0,0 0 0 0 0,1 0 0 0 0,-1 0-1 0 0,1 0 1 0 0,-1 0 0 0 0,1 0 0 0 0,-1 0 0 0 0,1 0 0 0 0,0 0 0 0 0,0-1 0 0 0,0 1 0 0 0,0 0-1 0 0,0-1 1 0 0,1 1 0 0 0,-1 0 0 0 0,0-1 0 0 0,1 0 0 0 0,-1 1 0 0 0,1-1 0 0 0,-1 0 0 0 0,1 0 0 0 0,0 1-1 0 0,0-2 1 0 0,-1 1 0 0 0,2 1 1 0 0,7-3 32 0 0,-1-1-1 0 0,1 1 1 0 0,-1-2-1 0 0,0 1 1 0 0,0-1-1 0 0,0-1 1 0 0,0 1-1 0 0,0-1 1 0 0,-1-1-1 0 0,0 0 1 0 0,7-5-32 0 0,79-31 193 0 0,-91 41-186 0 0,0 1-1 0 0,0 0 0 0 0,-1 0 0 0 0,1 0 0 0 0,-1 0 1 0 0,1 1-1 0 0,-1-1 0 0 0,1 1 0 0 0,-1-1 0 0 0,0 1 1 0 0,0 0-1 0 0,0 0 0 0 0,0 0 0 0 0,0 0 0 0 0,0 0 1 0 0,-1 0-1 0 0,1 1 0 0 0,-1-1 0 0 0,1 1 0 0 0,-1-1 1 0 0,0 1-1 0 0,0-1 0 0 0,0 1 0 0 0,0 0 0 0 0,0-1 0 0 0,-1 1 1 0 0,1 0-1 0 0,-1 0 0 0 0,0 0 0 0 0,0-1 0 0 0,0 1 1 0 0,0 0-1 0 0,0 0 0 0 0,-1 0 0 0 0,0 1-6 0 0,9 34-45 0 0,-7-35-65 0 0,0-1-1 0 0,0 0 0 0 0,0 1 0 0 0,1-1 1 0 0,-1 0-1 0 0,1 0 0 0 0,0 0 1 0 0,-1 0-1 0 0,1 0 0 0 0,0 0 0 0 0,0 0 1 0 0,0-1-1 0 0,1 1 0 0 0,-1-1 0 0 0,0 1 1 0 0,0-1-1 0 0,1 0 0 0 0,-1 0 0 0 0,1 0 1 0 0,1 1 110 0 0,15-2-3815 0 0,-1-7-3661 0 0,-8 3-2765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1 722 0 0 0,'0'0'1304'0'0,"0"0"-50"0"0,0 0-103 0 0,0 0-103 0 0,0 0-22 0 0,0 0 58 0 0,0 8 1040 0 0,0-6 1131 0 0,0-1 3490 0 0,2-35-3086 0 0,20-377-1744 0 0,-21 396-1901 0 0,1 0 0 0 0,0 1 0 0 0,1-1 0 0 0,1 1-1 0 0,1-1 1 0 0,0 1 0 0 0,1 0 0 0 0,3-6-14 0 0,-8 18-13 0 0,0 1-1 0 0,0-1 1 0 0,0 0 0 0 0,0 1 0 0 0,0-1 0 0 0,1 1-1 0 0,-1 0 1 0 0,1-1 0 0 0,-1 1 0 0 0,1 0-1 0 0,-1 0 1 0 0,1 0 0 0 0,-1 0 0 0 0,1 0-1 0 0,0 0 1 0 0,0 0 0 0 0,0 0 0 0 0,-1 1-1 0 0,1-1 1 0 0,0 1 0 0 0,0-1 0 0 0,0 1 0 0 0,0 0-1 0 0,0 0 1 0 0,0 0 0 0 0,0 0 0 0 0,0 0-1 0 0,0 0 1 0 0,0 1 0 0 0,0-1 0 0 0,-1 1-1 0 0,1-1 1 0 0,0 1 0 0 0,0 0 0 0 0,0-1-1 0 0,-1 1 1 0 0,1 0 0 0 0,0 0 0 0 0,-1 0 0 0 0,1 0-1 0 0,-1 1 1 0 0,1-1 0 0 0,-1 0 0 0 0,1 1-1 0 0,-1-1 1 0 0,0 1 0 0 0,0-1 0 0 0,0 1-1 0 0,0 0 1 0 0,0-1 0 0 0,0 1 0 0 0,0 0-1 0 0,0 1 14 0 0,11 19-19 0 0,-1-1 0 0 0,0 2-1 0 0,-2-1 1 0 0,-1 2-1 0 0,0-1 1 0 0,-2 1-1 0 0,3 21 20 0 0,19 64 0 0 0,2-25-25 0 0,-29-84 33 0 0,1 1 0 0 0,0-1 0 0 0,-1 0 0 0 0,1-1 1 0 0,-1 1-1 0 0,1 0 0 0 0,-1 0 0 0 0,1-1 0 0 0,0 1 0 0 0,-1-1 0 0 0,1 1 0 0 0,-1-1 0 0 0,0 0 1 0 0,1 1-1 0 0,-1-1 0 0 0,0 0 0 0 0,1 0 0 0 0,-1 0 0 0 0,0 0 0 0 0,0 0 0 0 0,0 0 0 0 0,0-1 0 0 0,0 1 1 0 0,0 0-1 0 0,0 0 0 0 0,0-1 0 0 0,0 1 0 0 0,0-1 0 0 0,-1 1 0 0 0,1-1 0 0 0,-1 1 0 0 0,1-1 0 0 0,-1 1 1 0 0,0-1-1 0 0,1 1 0 0 0,-1-1 0 0 0,0 1 0 0 0,0-1 0 0 0,0 0 0 0 0,0 0-8 0 0,2-5 11 0 0,183-383 56 0 0,-99 273-266 0 0,-74 136-224 0 0,-6 3 431 0 0,0 2 0 0 0,-2-1-1 0 0,0 1 1 0 0,-2-1 0 0 0,-1 1 0 0 0,-1 21-8 0 0,10 92 1 0 0,27-30-280 0 0,10-48-4451 0 0,-29-50-2226 0 0,-13-8 2462 0 0,2 0-2688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2 361 1432 0 0,'0'0'1439'0'0,"0"0"-535"0"0,0 0-13 0 0,0 0 327 0 0,0 0 285 0 0,0 0 69 0 0,0 36-265 0 0,0 114-441 0 0,-1-128-783 0 0,1 0 1 0 0,1-1-1 0 0,0 1 1 0 0,2 0-1 0 0,0-1 1 0 0,2 0-1 0 0,0 0 1 0 0,7 18-84 0 0,14 90-119 0 0,-26-129 283 0 0,0 0 99 0 0,-4-5 657 0 0,-2-12-641 0 0,1-1 1 0 0,1 0-1 0 0,0 0 0 0 0,2-1 1 0 0,0 1-1 0 0,1 0 0 0 0,0-1 1 0 0,2 1-1 0 0,0-1 0 0 0,1 1 1 0 0,2-2-280 0 0,63-253 1777 0 0,-62 257-1755 0 0,2-7 41 0 0,1 0 1 0 0,2 1 0 0 0,0 0-1 0 0,1 0 1 0 0,1 1-1 0 0,1 1 1 0 0,7-8-64 0 0,-15 22 21 0 0,-1 0 0 0 0,1 0 0 0 0,1 0 0 0 0,-1 1 1 0 0,1-1-1 0 0,0 2 0 0 0,0-1 0 0 0,1 0 0 0 0,-1 1 0 0 0,1 0 0 0 0,0 1 0 0 0,0 0 1 0 0,0 0-1 0 0,0 0 0 0 0,1 1 0 0 0,-1 0 0 0 0,1 0 0 0 0,0 1 0 0 0,-1 0 1 0 0,1 0-1 0 0,0 1 0 0 0,0 0 0 0 0,-1 0 0 0 0,5 1-21 0 0,-8 2 14 0 0,-1-1 0 0 0,1 1 0 0 0,-1 0 0 0 0,1 0-1 0 0,-1 0 1 0 0,0 1 0 0 0,0-1 0 0 0,-1 1 0 0 0,1-1 0 0 0,-1 1 0 0 0,1 0-1 0 0,-1 0 1 0 0,-1 0 0 0 0,1 1 0 0 0,0-1 0 0 0,-1 0 0 0 0,0 0 0 0 0,0 1 0 0 0,0-1-1 0 0,-1 1 1 0 0,1-1 0 0 0,-1 1 0 0 0,0-1 0 0 0,0 1 0 0 0,-1-1 0 0 0,1 1 0 0 0,-1-1-1 0 0,0 1 1 0 0,-1-1 0 0 0,0 2-14 0 0,-3 13-3 0 0,-1-1 0 0 0,-1 0-1 0 0,0 0 1 0 0,-2 0 0 0 0,0-1 0 0 0,0-1 0 0 0,-2 0-1 0 0,0 0 1 0 0,-1-1 0 0 0,-1 0 0 0 0,0-1-1 0 0,-4 3 4 0 0,-130 142 212 0 0,147-159-203 0 0,-1 1-1 0 0,0-1 0 0 0,0 1 0 0 0,0 0 0 0 0,0-1 1 0 0,1 1-1 0 0,-1 0 0 0 0,0 0 0 0 0,1-1 0 0 0,-1 1 1 0 0,0 0-1 0 0,1 0 0 0 0,-1 0 0 0 0,1 0 0 0 0,-1 0 1 0 0,1 0-1 0 0,0 0 0 0 0,0 0 0 0 0,-1 0 0 0 0,1 0 0 0 0,0 0 1 0 0,0 0-1 0 0,0 0 0 0 0,0 0 0 0 0,0 0 0 0 0,0 0 1 0 0,0 0-1 0 0,0 0 0 0 0,0 0 0 0 0,1 0 0 0 0,-1 0 1 0 0,0 0-1 0 0,1 0 0 0 0,-1 0 0 0 0,0 0 0 0 0,1 0 0 0 0,-1 0 1 0 0,1 0-1 0 0,0-1 0 0 0,-1 1 0 0 0,1 0 0 0 0,0 0 1 0 0,-1-1-1 0 0,1 1 0 0 0,0 0 0 0 0,0-1 0 0 0,0 1 1 0 0,0 0-1 0 0,0-1 0 0 0,-1 1 0 0 0,1-1 0 0 0,0 0 1 0 0,0 1-1 0 0,0-1 0 0 0,0 0 0 0 0,0 0 0 0 0,1 1-8 0 0,148 32 1490 0 0,-115-23-1416 0 0,-1 2 1 0 0,-1 2-1 0 0,0 1 1 0 0,-1 1-1 0 0,9 8-74 0 0,-14-22-4330 0 0,-12-16-7593 0 0,-10 8 6406 0 0</inkml:trace>
  <inkml:trace contextRef="#ctx0" brushRef="#br0" timeOffset="378.322">562 70 3377 0 0,'0'0'2850'0'0,"0"0"-1191"0"0,0 0-430 0 0,0 0 121 0 0,0 0 168 0 0,0 0 43 0 0,0 0-180 0 0,0 0-297 0 0,0 0-252 0 0,0 0-169 0 0,0 0-119 0 0,0 0-73 0 0,0 0-49 0 0,24-12-71 0 0,75-34-63 0 0,-44 35 87 0 0,-50 14-338 0 0,-2-2-23 0 0,-1 1 0 0 0,0-1-1 0 0,0 1 1 0 0,0 0 0 0 0,0 0 0 0 0,0 0-1 0 0,0 0 1 0 0,0 0 0 0 0,-1 0-1 0 0,1 0 1 0 0,-1 1 0 0 0,1-1-1 0 0,-1 1 1 0 0,0-1 0 0 0,0 1 0 0 0,0-1-1 0 0,0 1 1 0 0,-1 0 0 0 0,1-1-1 0 0,-1 1 1 0 0,1 0 0 0 0,-1-1 0 0 0,0 1-1 0 0,0 0 1 0 0,0 0 0 0 0,-1-1-1 0 0,1 1 1 0 0,0 0 0 0 0,-1 0 0 0 0,0-1-1 0 0,0 1 1 0 0,0-1 0 0 0,0 1-1 0 0,0-1 1 0 0,0 1 0 0 0,-1-1-1 0 0,1 0 1 0 0,-1 1 0 0 0,0-1 0 0 0,1 0-1 0 0,-1 0 1 0 0,0 0 0 0 0,-2 1-14 0 0,-93 110 368 0 0,96-111-360 0 0,0-1 1 0 0,0 1 0 0 0,0-1-1 0 0,0 1 1 0 0,1 0 0 0 0,-1-1-1 0 0,0 1 1 0 0,1 0 0 0 0,-1 0-1 0 0,1-1 1 0 0,0 1 0 0 0,0 0-1 0 0,-1 0 1 0 0,1 0 0 0 0,0-1-1 0 0,0 1 1 0 0,1 0-1 0 0,-1 0 1 0 0,0 0 0 0 0,1-1-1 0 0,-1 1 1 0 0,1 0 0 0 0,-1 0-1 0 0,1-1 1 0 0,0 1 0 0 0,0 0-1 0 0,-1-1 1 0 0,1 1 0 0 0,0-1-1 0 0,1 1 1 0 0,-1-1 0 0 0,0 0-1 0 0,0 1 1 0 0,1-1-1 0 0,-1 0 1 0 0,1 0 0 0 0,-1 0-1 0 0,1 0 1 0 0,-1 0 0 0 0,1 0-1 0 0,-1 0 1 0 0,1-1 0 0 0,0 1-1 0 0,0-1 1 0 0,-1 1 0 0 0,2-1-9 0 0,88 17 441 0 0,-87-17-428 0 0,171-6-421 0 0,-148 5-1114 0 0,-8 0-1780 0 0,0-1-5868 0 0,-10 1 1770 0 0</inkml:trace>
  <inkml:trace contextRef="#ctx0" brushRef="#br0" timeOffset="644.828">1337 110 5609 0 0,'0'0'1485'0'0,"0"0"-143"0"0,0 0 163 0 0,0 0 327 0 0,0 0 143 0 0,0 0-166 0 0,0 0-378 0 0,0 0-367 0 0,0 0-240 0 0,0 0-121 0 0,0 0-102 0 0,-24 35-91 0 0,-75 108-77 0 0,30-37 158 0 0,-16 24-781 0 0,-5-5-1 0 0,-6-4 1 0 0,-81 77 190 0 0,153-175-769 0 0,-62 65-1586 0 0,61-56-2456 0 0,3 1-4168 0 0,16-25 4750 0 0</inkml:trace>
  <inkml:trace contextRef="#ctx0" brushRef="#br0" timeOffset="1061.615">1188 755 10778 0 0,'0'0'2249'0'0,"0"0"-972"0"0,0 0-491 0 0,0 0 66 0 0,0 0 104 0 0,0 0-26 0 0,0 0-210 0 0,0 0-260 0 0,0 0-176 0 0,33-16-97 0 0,102-49-35 0 0,-57 40 184 0 0,22 24 277 0 0,-99 2-618 0 0,0-1 1 0 0,0 1-1 0 0,0 0 0 0 0,1 0 0 0 0,-1 0 0 0 0,0 0 0 0 0,0 0 0 0 0,0 0 0 0 0,0 0 0 0 0,-1 0 0 0 0,1 0 1 0 0,0 1-1 0 0,0-1 0 0 0,-1 0 0 0 0,1 1 0 0 0,0-1 0 0 0,-1 0 0 0 0,0 1 0 0 0,1-1 0 0 0,-1 0 0 0 0,0 1 1 0 0,1-1-1 0 0,-1 1 0 0 0,0-1 0 0 0,0 1 0 0 0,0-1 0 0 0,-1 1 0 0 0,1-1 0 0 0,0 0 0 0 0,0 1 0 0 0,-1-1 0 0 0,1 1 1 0 0,-1-1-1 0 0,1 0 0 0 0,-1 1 0 0 0,0-1 0 0 0,1 0 0 0 0,-1 0 0 0 0,0 1 5 0 0,-33 49-64 0 0,33-50 58 0 0,-46 50-60 0 0,36-39 66 0 0,-1-1 0 0 0,2 1 0 0 0,0 1 0 0 0,0 0 0 0 0,1 0 0 0 0,0 1-1 0 0,2 0 1 0 0,-1 2 0 0 0,7-15 3 0 0,1 1 0 0 0,-1-1-1 0 0,1 1 1 0 0,0-1 0 0 0,-1 0-1 0 0,1 1 1 0 0,0-1 0 0 0,0 1-1 0 0,0-1 1 0 0,0 0 0 0 0,0 1-1 0 0,0-1 1 0 0,0 1 0 0 0,1-1-1 0 0,-1 0 1 0 0,1 1 0 0 0,-1-1-1 0 0,1 0 1 0 0,-1 1-1 0 0,1-1 1 0 0,-1 0 0 0 0,1 0-1 0 0,0 1 1 0 0,0-1 0 0 0,0 0-1 0 0,0 0 1 0 0,0 0 0 0 0,0 0-1 0 0,0 0 1 0 0,0 0 0 0 0,0-1-1 0 0,0 1 1 0 0,1 0 0 0 0,-1 0-1 0 0,0-1 1 0 0,0 1 0 0 0,1-1-1 0 0,-1 1 1 0 0,1-1 0 0 0,-1 0-1 0 0,0 1 1 0 0,1-1 0 0 0,-1 0-1 0 0,1 0 1 0 0,0 0-3 0 0,70 3 392 0 0,-68-3-352 0 0,64-9 97 0 0,-1-3-1 0 0,-1-2 0 0 0,0-3 0 0 0,-1-4 0 0 0,23-11-136 0 0,-85 31-20 0 0,71-26-2670 0 0,-26 9-7235 0 0,-31 11 1075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4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122 377 6265 0 0,'0'0'1703'0'0,"0"0"-957"0"0,0 0-457 0 0,0 0-27 0 0,0 0 299 0 0,0 0 465 0 0,0 0 330 0 0,0 0 94 0 0,0 0-111 0 0,0 0-270 0 0,0 0-210 0 0,35-14-147 0 0,114-44-118 0 0,-23 27 402 0 0,-18 13-606 0 0,1 6-1 0 0,0 4 1 0 0,77 5-390 0 0,-80 17-1597 0 0,-71-4-2775 0 0,-4 4-5629 0 0,-28-11 5575 0 0</inkml:trace>
  <inkml:trace contextRef="#ctx0" brushRef="#br0" timeOffset="281.991">0 682 5929 0 0,'0'0'676'0'0,"0"0"-313"0"0,0 0 211 0 0,0 0 452 0 0,0 0 379 0 0,33-4 210 0 0,104-17-87 0 0,18-1 1424 0 0,289-26-407 0 0,-285 49-4080 0 0,-109 1-2627 0 0,0-2-4884 0 0,-40 0 5176 0 0</inkml:trace>
  <inkml:trace contextRef="#ctx0" brushRef="#br0" timeOffset="536.089">659 23 0 0 0,'0'0'0'0'0,"0"0"0"0"0,0 0 0 0 0,0 0 0 0 0</inkml:trace>
  <inkml:trace contextRef="#ctx0" brushRef="#br0" timeOffset="897.421">659 23 0 0 0,'-85'-18'704'0'0,"53"14"3826"0"0,24 4 4562 0 0,9 16-7808 0 0,3-6-1044 0 0,1 0 1 0 0,1-1-1 0 0,-1 0 0 0 0,2 0 1 0 0,-1-1-1 0 0,1 1 0 0 0,0-1 1 0 0,1-1-1 0 0,0 1 0 0 0,0-2 1 0 0,1 1-1 0 0,0-1 1 0 0,0 0-1 0 0,0-1 0 0 0,1 0 1 0 0,-1 0-1 0 0,1-1 0 0 0,2 0-240 0 0,70 31 647 0 0,1-3-1 0 0,2-4 1 0 0,0-4-1 0 0,79 11-646 0 0,-73-9 206 0 0,-90-25-189 0 0,-1 0 1 0 0,0 0 0 0 0,0 0 0 0 0,0 0 0 0 0,0 0 0 0 0,0 0 0 0 0,0 0 0 0 0,0 0 0 0 0,0 0 0 0 0,0 0 0 0 0,-1 0 0 0 0,1 0 0 0 0,0 0 0 0 0,0 0 0 0 0,-1 0 0 0 0,1 0 0 0 0,-1-1 0 0 0,1 1 0 0 0,-1 0 0 0 0,1 0 0 0 0,-1 0 0 0 0,0-1 0 0 0,1 1 0 0 0,-1 0-1 0 0,0 0 1 0 0,0-1 0 0 0,1 1 0 0 0,-1-1 0 0 0,0 1 0 0 0,0-1 0 0 0,0 1 0 0 0,0-1 0 0 0,0 1 0 0 0,0-1 0 0 0,0 0 0 0 0,0 0 0 0 0,0 1-18 0 0,-3 1 53 0 0,-223 162 304 0 0,147-98-327 0 0,3 3 0 0 0,-49 58-30 0 0,91-91-30 0 0,2-1-604 0 0,1 0-1 0 0,2 2 1 0 0,1 1 0 0 0,0 5 634 0 0,16-15-3242 0 0,11-7-7121 0 0,2-14 2673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6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703 122 0 0 0,'0'0'383'0'0,"0"0"1078"0"0,0 0 294 0 0,0 0 191 0 0,0 0 239 0 0,0 0 176 0 0,0 0-95 0 0,0 0-267 0 0,0 0-357 0 0,0 0-350 0 0,0 0-261 0 0,0 0-205 0 0,-13-17-150 0 0,-42-50-99 0 0,53 65-532 0 0,1 0-1 0 0,-1 0 1 0 0,0 0-1 0 0,0 0 1 0 0,-1 0-1 0 0,1 1 0 0 0,0-1 1 0 0,0 1-1 0 0,-1-1 1 0 0,1 1-1 0 0,-1 0 1 0 0,0 0-1 0 0,1 0 1 0 0,-1 0-1 0 0,0 0 0 0 0,1 1 1 0 0,-1 0-1 0 0,0-1 1 0 0,0 1-1 0 0,1 0 1 0 0,-1 0-1 0 0,0 0 0 0 0,0 0 1 0 0,0 1-45 0 0,-10 0 183 0 0,-4-1-54 0 0,-1 1 0 0 0,0 1 0 0 0,0 0 0 0 0,1 2 0 0 0,0 0 0 0 0,-1 1 0 0 0,2 0 0 0 0,-1 1 1 0 0,0 2-130 0 0,-13 3 43 0 0,0 2 1 0 0,0 1-1 0 0,2 2 1 0 0,0 0-1 0 0,1 2 1 0 0,0 1-1 0 0,2 1 1 0 0,0 1 0 0 0,1 2-1 0 0,2 0 1 0 0,0 1-1 0 0,-9 15-43 0 0,25-30-5 0 0,2 0-1 0 0,-1 0 0 0 0,1 0 1 0 0,0 1-1 0 0,1 0 0 0 0,0-1 1 0 0,0 1-1 0 0,1 0 0 0 0,1 0 1 0 0,0 0-1 0 0,0 1 0 0 0,1-1 1 0 0,0 0-1 0 0,1 0 0 0 0,0 0 1 0 0,1 6 5 0 0,2-11 7 0 0,-1 0 1 0 0,1 0 0 0 0,0 0 0 0 0,0-1-1 0 0,0 1 1 0 0,1-1 0 0 0,-1 0 0 0 0,1-1-1 0 0,0 1 1 0 0,0-1 0 0 0,1 0 0 0 0,-1 0-1 0 0,1 0 1 0 0,-1-1 0 0 0,1 0 0 0 0,0 0-1 0 0,0-1 1 0 0,0 1 0 0 0,0-1 0 0 0,0-1 0 0 0,0 1-1 0 0,0-1 1 0 0,0 0 0 0 0,0 0 0 0 0,0-1-1 0 0,0 1 1 0 0,3-2-8 0 0,9 1 56 0 0,-1-1 0 0 0,1-1 0 0 0,0 0 0 0 0,-1-1 0 0 0,0-1 0 0 0,0-1 0 0 0,0 0 0 0 0,0-1 0 0 0,-1-1-1 0 0,-1-1 1 0 0,1 0 0 0 0,-1-1 0 0 0,1-2-56 0 0,175-158 715 0 0,-177 156-665 0 0,171-173 453 0 0,-185 188-502 0 0,0 0-1 0 0,0-1 0 0 0,-1 1 1 0 0,1 0-1 0 0,0 0 1 0 0,0 0-1 0 0,0-1 1 0 0,0 1-1 0 0,0 0 1 0 0,0 0-1 0 0,0 0 1 0 0,1-1-1 0 0,-1 1 0 0 0,0 0 1 0 0,0 0-1 0 0,1-1 1 0 0,-1 1-1 0 0,0 0 1 0 0,1 0-1 0 0,-1-1 1 0 0,0 1-1 0 0,1 0 1 0 0,-1-1-1 0 0,1 1 0 0 0,-1 0 1 0 0,1-1-1 0 0,0 1 1 0 0,-1-1-1 0 0,1 1 1 0 0,0-1-1 0 0,-1 1 1 0 0,1-1-1 0 0,0 0 1 0 0,-1 1-1 0 0,1-1 0 0 0,0 0 1 0 0,0 0-1 0 0,0 1 1 0 0,-1-1-1 0 0,1 0 1 0 0,0 0-1 0 0,0 0 1 0 0,0 0-1 0 0,-1 0 1 0 0,1 0-1 0 0,0 0 0 0 0,0 0 1 0 0,0 0-1 0 0,-1-1 1 0 0,1 1-1 0 0,0 0 1 0 0,0 0-1 0 0,-1-1 1 0 0,1 1-1 0 0,0 0 1 0 0,0-1-1 0 0,-1 1 0 0 0,1-1 1 0 0,-1 1-1 0 0,1-1 1 0 0,0 1-1 0 0,-1-1 1 0 0,1 1-1 0 0,-1-1 1 0 0,1 0-1 0 0,-1 1 1 0 0,1-1-1 0 0,-1 0 1 0 0,0 1-1 0 0,1-1 0 0 0,-1 2 1 0 0,20 126 59 0 0,-19-106-71 0 0,1 0-1 0 0,1 0 1 0 0,0 0-1 0 0,2 0 1 0 0,1-1-1 0 0,0 1 1 0 0,2-1-1 0 0,6 13 12 0 0,-10-26-80 0 0,1-1-1 0 0,-1 0 0 0 0,1 0 0 0 0,0 0 0 0 0,0 0 0 0 0,1-1 0 0 0,0 0 0 0 0,0 0 0 0 0,0 0 0 0 0,0-1 1 0 0,1 0-1 0 0,-1 0 0 0 0,1-1 0 0 0,0 0 0 0 0,0 0 0 0 0,1 0 0 0 0,-1-1 0 0 0,8 1 81 0 0,34-2-4463 0 0,0-17-5125 0 0,-38 8-354 0 0</inkml:trace>
  <inkml:trace contextRef="#ctx0" brushRef="#br0" timeOffset="287.941">1496 19 7970 0 0,'0'0'1637'0'0,"0"0"-584"0"0,0 0-61 0 0,0 0 377 0 0,0 0 282 0 0,0 0-17 0 0,0 0-276 0 0,0 0-273 0 0,0 0-214 0 0,0 0-125 0 0,34 4-132 0 0,105 13-124 0 0,6-20 507 0 0,133-27-716 0 0,-250 28-1075 0 0,22-2-282 0 0,-33 3-2986 0 0,0 1-3576 0 0,-16 0-1540 0 0</inkml:trace>
  <inkml:trace contextRef="#ctx0" brushRef="#br0" timeOffset="537.491">1636 383 4969 0 0,'0'0'1624'0'0,"0"0"-18"0"0,0 0 302 0 0,0 0 129 0 0,0 0-137 0 0,0 0-406 0 0,31 2-416 0 0,100 5-290 0 0,67-6 975 0 0,-64-1-3595 0 0,-42 8-6022 0 0,-70-4-1627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71 350 3225 0 0,'0'0'1912'0'0,"0"0"-221"0"0,0 0-35 0 0,0 0 58 0 0,0 0 61 0 0,0 0-16 0 0,0 0-226 0 0,0 0-400 0 0,0 0-375 0 0,0 0-322 0 0,0 0-191 0 0,-5 6 325 0 0,11 96 759 0 0,3 80-788 0 0,1 24-998 0 0,-12-69-2625 0 0,-9-76-2089 0 0,-2-23-2488 0 0,8-26 3751 0 0</inkml:trace>
  <inkml:trace contextRef="#ctx0" brushRef="#br0" timeOffset="396.386">1 644 0 0 0,'0'0'355'0'0,"0"0"886"0"0,1-33 322 0 0,6-107 275 0 0,5 23 4030 0 0,-11 108-5558 0 0,0 1-1 0 0,0-1 1 0 0,1 1 0 0 0,0-1-1 0 0,1 1 1 0 0,0 0 0 0 0,0 0 0 0 0,1 0-1 0 0,0 0 1 0 0,0 0 0 0 0,1 1-1 0 0,0 0 1 0 0,0 0 0 0 0,1 0-1 0 0,0 1 1 0 0,0-1 0 0 0,0 2-1 0 0,1-1 1 0 0,0 1 0 0 0,0-1-1 0 0,0 2 1 0 0,1-1 0 0 0,0 1-310 0 0,9-2 183 0 0,1 0 0 0 0,0 1 1 0 0,0 1-1 0 0,0 1 0 0 0,0 1 1 0 0,1 0-1 0 0,-1 1 0 0 0,7 1-183 0 0,-18 0 18 0 0,0 1 0 0 0,0-1 0 0 0,0 1 0 0 0,-1 0 1 0 0,1 1-1 0 0,0 0 0 0 0,-1 0 0 0 0,1 0 0 0 0,-1 1 0 0 0,1 0 0 0 0,-1 0 0 0 0,0 0 0 0 0,-1 1 0 0 0,1 0 0 0 0,0 0 0 0 0,-1 1 0 0 0,0-1 0 0 0,0 1 0 0 0,0 0 0 0 0,-1 1 0 0 0,0-1 1 0 0,0 1-1 0 0,3 5-18 0 0,-4-4 24 0 0,-1-1 0 0 0,1 1 0 0 0,-1 0 0 0 0,-1 0 1 0 0,1 0-1 0 0,-1 0 0 0 0,-1 0 0 0 0,1 0 1 0 0,-1 0-1 0 0,0 0 0 0 0,-1 0 0 0 0,0 0 0 0 0,0 0 1 0 0,0 0-1 0 0,-1 0 0 0 0,0 0 0 0 0,0 0 0 0 0,-1-1 1 0 0,0 1-1 0 0,0-1 0 0 0,0 0 0 0 0,-4 4-24 0 0,-103 125 179 0 0,96-121-185 0 0,-91 92 155 0 0,104-104-148 0 0,-1 1 0 0 0,1-1 0 0 0,-1 0 0 0 0,1 0 0 0 0,0 1 0 0 0,0-1 0 0 0,0 0-1 0 0,0 1 1 0 0,1-1 0 0 0,-1 1 0 0 0,0-1 0 0 0,1 1 0 0 0,0 0 0 0 0,0-1-1 0 0,0 1 1 0 0,0-1 0 0 0,0 1 0 0 0,0 0 0 0 0,1-1 0 0 0,-1 1 0 0 0,1-1 0 0 0,0 1-1 0 0,-1-1 1 0 0,1 0 0 0 0,0 1 0 0 0,1-1 0 0 0,-1 0 0 0 0,0 1 0 0 0,1-1-1 0 0,-1 0 1 0 0,1 0 0 0 0,0 0 0 0 0,-1 0 0 0 0,1-1 0 0 0,0 1 0 0 0,0 0 0 0 0,0-1-1 0 0,1 1 1 0 0,-1-1 0 0 0,2 1-1 0 0,164 72 420 0 0,-145-62-397 0 0,0 2 0 0 0,0 0-1 0 0,-1 1 1 0 0,-1 1 0 0 0,0 1-1 0 0,9 12-22 0 0,-25-25-1423 0 0,-3-10-7813 0 0,-2-6 3180 0 0,1 5 1456 0 0</inkml:trace>
  <inkml:trace contextRef="#ctx0" brushRef="#br0" timeOffset="1031.899">669 63 656 0 0,'0'0'2086'0'0,"0"0"-152"0"0,0 0 41 0 0,0 0 71 0 0,0 0 37 0 0,0 0-178 0 0,0 0-375 0 0,0 0-403 0 0,0 0-352 0 0,0 0-226 0 0,0 0-75 0 0,0 0-10 0 0,0 0 3 0 0,12-9 2 0 0,42-26-34 0 0,-47 32-334 0 0,0 0 0 0 0,0 0 1 0 0,0 1-1 0 0,0 0 0 0 0,0 0 1 0 0,1 1-1 0 0,-1 0 1 0 0,1 0-1 0 0,0 1 0 0 0,-1-1 1 0 0,1 2-1 0 0,-1-1 0 0 0,3 1-101 0 0,18 1 218 0 0,-26-2-206 0 0,0-1 0 0 0,0 1 1 0 0,0 0-1 0 0,0 0 0 0 0,0 1 1 0 0,0-1-1 0 0,0 0 1 0 0,0 1-1 0 0,0-1 0 0 0,0 1 1 0 0,0 0-1 0 0,0-1 0 0 0,0 1 1 0 0,0 0-1 0 0,-1 0 0 0 0,1 0 1 0 0,0 0-1 0 0,0 1 0 0 0,-1-1 1 0 0,1 0-1 0 0,-1 1 0 0 0,0-1 1 0 0,1 1-1 0 0,-1 0 0 0 0,0-1 1 0 0,0 1-1 0 0,0 0 0 0 0,0 0 1 0 0,0 0-1 0 0,0-1 1 0 0,0 1-1 0 0,-1 0 0 0 0,1 0 1 0 0,-1 0-1 0 0,0 0 0 0 0,1 0 1 0 0,-1 0-1 0 0,0 0 0 0 0,0 1 1 0 0,0-1-1 0 0,0 0 0 0 0,-1 0 1 0 0,1 0-1 0 0,0 0-12 0 0,-35 88 618 0 0,25-76-551 0 0,2-5-11 0 0,1 1 1 0 0,0 0-1 0 0,0 0 0 0 0,1 1 1 0 0,1-1-1 0 0,0 2 1 0 0,0-1-1 0 0,1 0 1 0 0,0 1-1 0 0,1 0 1 0 0,0 0-1 0 0,1 0 0 0 0,-1 11-56 0 0,4-20 15 0 0,-1 0 0 0 0,1-1 0 0 0,0 1-1 0 0,0-1 1 0 0,0 1 0 0 0,0-1 0 0 0,0 1-1 0 0,0-1 1 0 0,1 0 0 0 0,-1 0-1 0 0,1 0 1 0 0,0 0 0 0 0,-1 0 0 0 0,1 0-1 0 0,0 0 1 0 0,0 0 0 0 0,0 0-1 0 0,0-1 1 0 0,1 1 0 0 0,-1-1 0 0 0,0 0-1 0 0,1 0 1 0 0,-1 0 0 0 0,1 0 0 0 0,-1 0-1 0 0,1 0 1 0 0,-1-1 0 0 0,1 1-1 0 0,0-1-14 0 0,82 7 486 0 0,-78-7-469 0 0,46-15-718 0 0,-23-6-3197 0 0,-2 2-4839 0 0,-18 12 3417 0 0,-3-1 575 0 0</inkml:trace>
  <inkml:trace contextRef="#ctx0" brushRef="#br0" timeOffset="1281.42">1415 77 3601 0 0,'0'0'2311'0'0,"0"0"-853"0"0,0 0-102 0 0,0 0 272 0 0,0 0 251 0 0,0 0 16 0 0,0 0-292 0 0,-13 35-372 0 0,-41 111-337 0 0,18-3 634 0 0,34-125-1393 0 0,-14 196 361 0 0,34-151-1797 0 0,-12-50-2450 0 0,0-1-3365 0 0,-6-11 2604 0 0,0-1 1177 0 0</inkml:trace>
  <inkml:trace contextRef="#ctx0" brushRef="#br0" timeOffset="1528.291">1221 100 4585 0 0,'0'0'1498'0'0,"0"0"-42"0"0,0 0 79 0 0,0 0 112 0 0,0 0-43 0 0,0 0-315 0 0,0 0-380 0 0,0 0-258 0 0,0 0-171 0 0,0 0-95 0 0,35-12-70 0 0,111-32-60 0 0,-51 30 109 0 0,122 14-1438 0 0,-197 8-1663 0 0,-15 4-4952 0 0,-5-10 2216 0 0</inkml:trace>
  <inkml:trace contextRef="#ctx0" brushRef="#br0" timeOffset="1683.95">1186 493 0 0 0,'0'0'723'0'0,"0"0"658"0"0,0 0 342 0 0,0 0 129 0 0,0 0-112 0 0,0 0-329 0 0,33 2-358 0 0,105 4-326 0 0,-26-19 72 0 0,-77 4-654 0 0,101-16-89 0 0,-44 14-6408 0 0,-76 10 1094 0 0</inkml:trace>
  <inkml:trace contextRef="#ctx0" brushRef="#br0" timeOffset="3049.973">89 1145 0 0 0,'0'0'795'0'0,"0"0"642"0"0,0 0 66 0 0,0 0-333 0 0,0 0-348 0 0,0 0-172 0 0,0 0 13 0 0,0 0 181 0 0,8 0 154 0 0,200-2 6527 0 0,115-25-4412 0 0,172-56-1757 0 0,113-4-2110 0 0,-467 75-2089 0 0,-94 10-879 0 0,-1 2-3482 0 0,-33 0 851 0 0</inkml:trace>
  <inkml:trace contextRef="#ctx0" brushRef="#br0" timeOffset="5699.983">555 1370 0 0 0,'0'0'377'0'0,"0"0"1086"0"0,0 0 324 0 0,0 0-177 0 0,0 0-312 0 0,0 0-370 0 0,0 0-311 0 0,0 0-222 0 0,0 0-59 0 0,0 0 38 0 0,-4 6 52 0 0,-91 235 2583 0 0,-36-10-2604 0 0,91-177-297 0 0,44-79 1049 0 0,159-209-39 0 0,-72 112-840 0 0,13-17 389 0 0,-96 162-523 0 0,-13 26 59 0 0,1-31-189 0 0,-3 9 22 0 0,1 0 1 0 0,2 1-1 0 0,0-1 1 0 0,2 1-1 0 0,1 0 1 0 0,1 0-1 0 0,3 12-36 0 0,-3-39 9 0 0,0 0 0 0 0,0 0 0 0 0,1 0 0 0 0,-1 0 0 0 0,0 0 0 0 0,1 0 0 0 0,-1 0 0 0 0,1 0-1 0 0,-1-1 1 0 0,1 1 0 0 0,-1 0 0 0 0,1 0 0 0 0,-1 0 0 0 0,1 0 0 0 0,0-1 0 0 0,0 1 0 0 0,-1 0 0 0 0,1-1 0 0 0,0 1 0 0 0,0-1 0 0 0,0 1 0 0 0,0-1 0 0 0,0 1 0 0 0,0-1 0 0 0,0 1 0 0 0,-1-1 0 0 0,1 0-1 0 0,0 1 1 0 0,0-1 0 0 0,1 0 0 0 0,-1 0 0 0 0,0 0 0 0 0,0 0 0 0 0,0 0 0 0 0,0 0 0 0 0,0 0 0 0 0,0 0 0 0 0,0-1 0 0 0,0 1 0 0 0,0 0 0 0 0,0 0 0 0 0,0-1 0 0 0,0 1 0 0 0,-1-1 0 0 0,1 1 0 0 0,0-1-1 0 0,0 1 1 0 0,1-2-9 0 0,42-29 534 0 0,184-240 233 0 0,-155 187-701 0 0,-72 85-63 0 0,1 0 0 0 0,-1 0 1 0 0,1 0-1 0 0,-1 0 0 0 0,1 0 0 0 0,-1 0 0 0 0,0 0 0 0 0,1 0 0 0 0,-1 1 0 0 0,0-1 0 0 0,0 1 0 0 0,0-1 0 0 0,0 1 0 0 0,0-1 0 0 0,0 1 0 0 0,-1-1 0 0 0,1 1 0 0 0,0 0 0 0 0,-1-1 0 0 0,1 1 0 0 0,-1 0 1 0 0,0 0-1 0 0,1-1 0 0 0,-1 1 0 0 0,0 0 0 0 0,0 0 0 0 0,0-1 0 0 0,0 1 0 0 0,-1 0 0 0 0,1 0 0 0 0,-1 0-3 0 0,12 240 750 0 0,-8-107-1579 0 0,-3-116-567 0 0,1-10-2170 0 0,3-7-6124 0 0,-2-2 5561 0 0</inkml:trace>
  <inkml:trace contextRef="#ctx0" brushRef="#br0" timeOffset="6236.402">1405 1366 0 0 0,'0'0'1039'0'0,"0"0"-303"0"0,0 0 59 0 0,0 0 293 0 0,0 0 395 0 0,0 0 263 0 0,-4 34-93 0 0,-15 106-366 0 0,11 20 490 0 0,3 21-2837 0 0,5-180 1006 0 0,0 1 0 0 0,0-1 1 0 0,0 1-1 0 0,1-1 0 0 0,-1 0 1 0 0,-1 1-1 0 0,1-1 1 0 0,0 1-1 0 0,0-1 0 0 0,0 1 1 0 0,-1-1-1 0 0,1 0 1 0 0,-1 1-1 0 0,1-1 0 0 0,-1 0 1 0 0,0 1-1 0 0,1-1 0 0 0,-1 0 1 0 0,0 0-1 0 0,0 0 1 0 0,0 0-1 0 0,0 1 0 0 0,0-1 1 0 0,0-1-1 0 0,0 1 0 0 0,0 0 1 0 0,0 0-1 0 0,0 0 1 0 0,-1 0-1 0 0,1-1 0 0 0,0 1 1 0 0,0-1-1 0 0,-1 1 1 0 0,1-1-1 0 0,-1 1 0 0 0,1-1 1 0 0,0 0-1 0 0,-1 0 0 0 0,1 1 1 0 0,-1-1-1 0 0,1 0 1 0 0,-1 0-1 0 0,1-1 0 0 0,0 1 1 0 0,-1 0-1 0 0,1 0 0 0 0,-1-1 1 0 0,1 1-1 0 0,0-1 1 0 0,-1 1-1 0 0,1-1 0 0 0,0 1 1 0 0,0-1-1 0 0,-1 0 1 0 0,1 0-1 0 0,0 0 0 0 0,0 0 1 0 0,0 1-1 0 0,0-2 0 0 0,0 1 1 0 0,0 0-1 0 0,0 0 1 0 0,0 0-1 0 0,0 0 0 0 0,1 0 1 0 0,-1-1-1 0 0,0 1 0 0 0,0-2 54 0 0,-3-13 117 0 0,0-1-1 0 0,0 1 0 0 0,2-1 1 0 0,0 0-1 0 0,1 0 0 0 0,0 0 0 0 0,2 0 1 0 0,0 0-1 0 0,1 0 0 0 0,0 0 0 0 0,6-15-116 0 0,-2 1 251 0 0,2 0-1 0 0,1 0 0 0 0,2 1 1 0 0,1 1-1 0 0,1 0 0 0 0,1 0 0 0 0,2 1 1 0 0,1 1-1 0 0,1 1 0 0 0,1 0 0 0 0,1 2 1 0 0,21-20-251 0 0,-35 37 148 0 0,0 1 0 0 0,1 0 0 0 0,0 0 0 0 0,0 1 0 0 0,0-1-1 0 0,1 2 1 0 0,-1-1 0 0 0,1 1 0 0 0,0 0 0 0 0,1 1 0 0 0,-1 0 0 0 0,1 0 0 0 0,-1 1 0 0 0,1 0 0 0 0,0 0 0 0 0,0 1 0 0 0,0 0 0 0 0,6 1-148 0 0,-12 2 60 0 0,0 1 0 0 0,0-1 0 0 0,-1 1 0 0 0,1 0 0 0 0,-1 0 0 0 0,0 0 0 0 0,0 0 0 0 0,0 0 0 0 0,0 0 0 0 0,0 1 0 0 0,-1-1 0 0 0,1 1 0 0 0,-1-1 0 0 0,0 1 0 0 0,0-1 0 0 0,0 1 0 0 0,-1 0 0 0 0,0 0 0 0 0,1-1-1 0 0,-1 1 1 0 0,0 0 0 0 0,-1 0 0 0 0,1-1 0 0 0,-1 1 0 0 0,1 0-60 0 0,0-3 7 0 0,-3 17 91 0 0,-1 1 1 0 0,-1-1 0 0 0,-1 0 0 0 0,0 0 0 0 0,-1-1 0 0 0,-1 0 0 0 0,0 0 0 0 0,-2-1-1 0 0,0 0 1 0 0,0 0 0 0 0,-2-1 0 0 0,0 0 0 0 0,0-1 0 0 0,-1-1 0 0 0,-10 7-99 0 0,2 3 245 0 0,21-22-243 0 0,-51 68 527 0 0,50-67-520 0 0,0 0-1 0 0,-1 0 1 0 0,1 0-1 0 0,1 0 1 0 0,-1 0-1 0 0,0 1 0 0 0,0-1 1 0 0,1 0-1 0 0,-1 0 1 0 0,1 1-1 0 0,0-1 1 0 0,0 0-1 0 0,0 0 1 0 0,0 1-1 0 0,0-1 0 0 0,0 0 1 0 0,1 1-1 0 0,-1-1 1 0 0,1 0-1 0 0,-1 0 1 0 0,1 0-1 0 0,0 0 1 0 0,0 1-1 0 0,0-1 0 0 0,0 0 1 0 0,0 0-1 0 0,0-1 1 0 0,1 1-1 0 0,-1 0 1 0 0,1 0-1 0 0,-1-1 1 0 0,1 1-1 0 0,0-1 0 0 0,-1 1 1 0 0,2 0-9 0 0,43 25 29 0 0,10 6-158 0 0,-25-1-4914 0 0,-24-25-2910 0 0,-7-7 3145 0 0</inkml:trace>
  <inkml:trace contextRef="#ctx0" brushRef="#br0" timeOffset="6614.945">1821 1307 3065 0 0,'0'0'1864'0'0,"0"0"-416"0"0,0 0-191 0 0,0 0 111 0 0,0 0 70 0 0,0 0-135 0 0,0 0-255 0 0,0 0-269 0 0,0 0-121 0 0,0 0-35 0 0,0 0-103 0 0,0 0-80 0 0,0 0-116 0 0,17-4-78 0 0,117-32 277 0 0,-66 21-505 0 0,-72 41 112 0 0,-27 21 55 0 0,23-38-142 0 0,1 0-1 0 0,0 1 0 0 0,1 0 0 0 0,0 0 0 0 0,0 1 0 0 0,1 0 1 0 0,0 0-1 0 0,1 0 0 0 0,0 0 0 0 0,1 1 0 0 0,0-1 0 0 0,1 1 1 0 0,1 0-1 0 0,-1 12-42 0 0,3-22 4 0 0,1 1 1 0 0,-1-1-1 0 0,1 0 1 0 0,0 1-1 0 0,0-1 0 0 0,0 0 1 0 0,0 0-1 0 0,0 0 1 0 0,0 0-1 0 0,1-1 1 0 0,-1 1-1 0 0,1 0 1 0 0,-1-1-1 0 0,1 0 0 0 0,-1 0 1 0 0,1 1-1 0 0,0-2 1 0 0,0 1-1 0 0,0 0 1 0 0,-1 0-1 0 0,1-1 1 0 0,0 0-1 0 0,0 1 0 0 0,0-1 1 0 0,0 0-1 0 0,0-1 1 0 0,0 1-1 0 0,0 0-4 0 0,30-3-2701 0 0,-20-4-2026 0 0,-9 4-246 0 0,0 3-578 0 0</inkml:trace>
  <inkml:trace contextRef="#ctx0" brushRef="#br0" timeOffset="7037.852">2440 1130 0 0 0,'0'0'872'0'0,"0"0"629"0"0,0 0 124 0 0,0 0 50 0 0,0 0 24 0 0,0 0-130 0 0,0 0-278 0 0,0 0-245 0 0,0 0-131 0 0,0 0-63 0 0,0 0-33 0 0,0 0-32 0 0,0 0-77 0 0,-15 32-76 0 0,-48 102-89 0 0,-18 31 172 0 0,-78 116-717 0 0,102-194-1224 0 0,1-2-5636 0 0,49-73 586 0 0,1-5 3375 0 0</inkml:trace>
  <inkml:trace contextRef="#ctx0" brushRef="#br0" timeOffset="7450.106">2433 1524 952 0 0,'0'0'2638'0'0,"0"0"-732"0"0,0 0-359 0 0,0 0 21 0 0,0 0 133 0 0,0 0-53 0 0,0 0-241 0 0,0 0-326 0 0,0 0-247 0 0,0 0-135 0 0,0 0-120 0 0,0 0-82 0 0,32-18-66 0 0,104-58-71 0 0,-40 39 336 0 0,-31 35-429 0 0,-64 2-270 0 0,1 1 0 0 0,-1-1 0 0 0,1 1 1 0 0,-1-1-1 0 0,1 1 0 0 0,-1 0 0 0 0,0 0 1 0 0,0 0-1 0 0,1 0 0 0 0,-1 0 0 0 0,0 0 0 0 0,0 0 1 0 0,0 0-1 0 0,0 1 0 0 0,0-1 0 0 0,0 0 1 0 0,0 0-1 0 0,-1 1 0 0 0,1-1 0 0 0,0 1 1 0 0,-1-1-1 0 0,1 1 0 0 0,-1-1 0 0 0,0 1 0 0 0,1-1 1 0 0,-1 1-1 0 0,0-1 0 0 0,0 1 0 0 0,0 0 1 0 0,0-1-1 0 0,0 1 0 0 0,0-1 0 0 0,0 1 0 0 0,-1-1 1 0 0,1 1-1 0 0,-1-1 0 0 0,1 1 0 0 0,-1 0 3 0 0,-53 84-78 0 0,43-73 87 0 0,-15 17 3 0 0,-70 102 489 0 0,95-131-491 0 0,0 1 0 0 0,0-1 0 0 0,0 0 0 0 0,0 1 0 0 0,1-1 0 0 0,-1 1 0 0 0,1-1 0 0 0,-1 1 0 0 0,1-1 0 0 0,-1 1 0 0 0,1 0 0 0 0,0-1 0 0 0,0 1 0 0 0,0-1 0 0 0,0 1-1 0 0,0 0 1 0 0,0-1 0 0 0,0 1 0 0 0,0-1 0 0 0,1 1 0 0 0,-1 0 0 0 0,1-1 0 0 0,-1 1 0 0 0,1-1 0 0 0,0 1 0 0 0,-1-1 0 0 0,1 0 0 0 0,0 1 0 0 0,0-1 0 0 0,0 0 0 0 0,0 1 0 0 0,0-1-1 0 0,0 0 1 0 0,0 0 0 0 0,1 0 0 0 0,-1 0 0 0 0,0 0 0 0 0,1 0 0 0 0,-1 0 0 0 0,0-1 0 0 0,1 1 0 0 0,-1 0 0 0 0,1-1 0 0 0,0 1 0 0 0,-1-1 0 0 0,1 0 0 0 0,-1 1 0 0 0,1-1 0 0 0,-1 0-1 0 0,1 0 1 0 0,0 0 0 0 0,-1 0 0 0 0,1 0 0 0 0,-1 0 0 0 0,2-1-10 0 0,16-1-126 0 0,0-1 0 0 0,0-1-1 0 0,-1 0 1 0 0,0-1 0 0 0,0-2-1 0 0,0 1 1 0 0,-1-2 0 0 0,0 0 0 0 0,0-2-1 0 0,15-10 127 0 0,-21 13-1412 0 0,5-3-1924 0 0,-5 5-2366 0 0,-3 1-2281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20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81 0 0 0,'0'0'296'0'0,"0"0"768"0"0,0 0 331 0 0,0 0 76 0 0,0 0-150 0 0,0 0-261 0 0,0 0-233 0 0,0 0-97 0 0,0 0 40 0 0,-4 1 73 0 0,-1 0-984 0 0,-4 0 2268 0 0,22 0 1679 0 0,111-20 3064 0 0,-36 1-5641 0 0,143-22-70 0 0,-139 32-959 0 0,-92 8-238 0 0,0 0-14 0 0,0 0-60 0 0,0 0-81 0 0,0 0-128 0 0,0 0-177 0 0,-14 2-5486 0 0,10 0 4464 0 0,-8 4-2126 0 0,4-1-2578 0 0,2-1-215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20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 4465 0 0,'0'0'2814'0'0,"0"0"-396"0"0,0 0-112 0 0,0 0-75 0 0,0 0-242 0 0,0 0-384 0 0,0 0-402 0 0,0 0-286 0 0,0 0-186 0 0,0 0-103 0 0,31-3-100 0 0,99-10-109 0 0,67-22-63 0 0,-146 23-3332 0 0,-35 7-987 0 0,0 0-3525 0 0,-8 1-695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30.3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193 122 3713 0 0,'0'0'3311'0'0,"0"0"-1465"0"0,0 0-686 0 0,0 0-77 0 0,0 0 104 0 0,0 0 63 0 0,0 0-152 0 0,0 0-281 0 0,0 0-288 0 0,0 0-206 0 0,0 0-136 0 0,0 0-73 0 0,-21 34-26 0 0,-65 109-40 0 0,45-55 47 0 0,11 13 201 0 0,15-33 956 0 0,28-89 2331 0 0,26-32-3094 0 0,-31 42-170 0 0,219-252 590 0 0,-50 110-881 0 0,-160 140-50 0 0,-13 8 13 0 0,1 1-1 0 0,0 0 1 0 0,0 0-1 0 0,0 1 0 0 0,0-1 1 0 0,0 1-1 0 0,1 0 0 0 0,0 1 1 0 0,-1-1-1 0 0,1 1 1 0 0,0 0-1 0 0,0 1 0 0 0,0-1 10 0 0,-2 40-168 0 0,-44 152 36 0 0,39-188 128 0 0,0 0 1 0 0,1 0-1 0 0,0 0 0 0 0,-1 0 0 0 0,1 0 0 0 0,0 1 0 0 0,0-1 1 0 0,0 0-1 0 0,1 0 0 0 0,-1 0 0 0 0,0 0 0 0 0,1 0 1 0 0,-1 0-1 0 0,1 0 0 0 0,0 0 0 0 0,0 0 0 0 0,0 0 0 0 0,0 0 1 0 0,0 0-1 0 0,0 0 0 0 0,0 0 0 0 0,0-1 0 0 0,1 1 0 0 0,-1-1 1 0 0,1 1-1 0 0,-1-1 0 0 0,1 1 0 0 0,0-1 0 0 0,0 0 0 0 0,-1 0 1 0 0,1 0-1 0 0,0 0 0 0 0,0 0 0 0 0,0 0 0 0 0,0 0 0 0 0,0-1 1 0 0,0 1-1 0 0,0-1 0 0 0,0 1 0 0 0,1-1 0 0 0,-1 0 0 0 0,0 0 1 0 0,0 0-1 0 0,0 0 0 0 0,0 0 0 0 0,0 0 0 0 0,1-1 4 0 0,11-2 5 0 0,-1 0-1 0 0,1-1 0 0 0,0-1 1 0 0,-1 0-1 0 0,0 0 0 0 0,0-2 0 0 0,-1 1 1 0 0,0-2-1 0 0,0 0 0 0 0,0 0 1 0 0,-1-1-1 0 0,-1 0 0 0 0,1-1-4 0 0,10-7 15 0 0,136-108-76 0 0,-139 113 36 0 0,-13 8 10 0 0,1 0 0 0 0,-1 0-1 0 0,1 0 1 0 0,-1 1 0 0 0,1 0 0 0 0,0 0 0 0 0,0 1 0 0 0,1 0-1 0 0,-1 0 1 0 0,0 0 0 0 0,1 1 0 0 0,3-1 15 0 0,-8 4-13 0 0,0-1 0 0 0,0 1 0 0 0,0-1 0 0 0,0 1 0 0 0,-1 0 0 0 0,1-1 0 0 0,-1 1 0 0 0,1 0 0 0 0,-1 0 0 0 0,0 0 0 0 0,1 0 0 0 0,-1 0 0 0 0,0 1 0 0 0,-1-1 0 0 0,1 0 0 0 0,0 0 0 0 0,-1 1 0 0 0,1-1 0 0 0,-1 1 0 0 0,0-1 0 0 0,1 0 0 0 0,-1 1 0 0 0,0-1 0 0 0,-1 1 0 0 0,1-1 0 0 0,0 0 0 0 0,-1 1 0 0 0,1-1 0 0 0,-1 0 0 0 0,0 1 0 0 0,0 0 13 0 0,1-1-4 0 0,-65 206-123 0 0,62-198 88 0 0,1-1 0 0 0,0 1-1 0 0,0-1 1 0 0,1 1 0 0 0,1 0-1 0 0,-1 0 1 0 0,1-1 0 0 0,1 1-1 0 0,0 0 1 0 0,2 8 39 0 0,-2-17-124 0 0,0 1 0 0 0,0 0 0 0 0,0-1 0 0 0,0 1-1 0 0,1-1 1 0 0,-1 1 0 0 0,0-1 0 0 0,1 0 0 0 0,-1 1 0 0 0,1-1 0 0 0,0 0 0 0 0,-1 0 0 0 0,1 0-1 0 0,0 0 1 0 0,-1 0 0 0 0,1 0 0 0 0,0-1 0 0 0,0 1 0 0 0,0-1 0 0 0,0 1 0 0 0,0-1-1 0 0,0 0 1 0 0,0 0 0 0 0,0 1 124 0 0,32 0-8200 0 0,-29-1 5445 0 0,4 0-5285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28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147 107 0 0 0,'0'0'621'0'0,"0"0"546"0"0,0 0 232 0 0,0 0 254 0 0,0 0 247 0 0,0 0 198 0 0,0 0-55 0 0,0 0-263 0 0,0 0-311 0 0,0 0-294 0 0,0 0-247 0 0,-16-9-172 0 0,-50-31-140 0 0,51 21 673 0 0,28 17-1186 0 0,174-4 730 0 0,-181 6-832 0 0,0 0 1 0 0,0 0 0 0 0,0 1 0 0 0,0 0 0 0 0,0 1-1 0 0,-1-1 1 0 0,1 1 0 0 0,0 0 0 0 0,-1 0 0 0 0,1 1-1 0 0,-1 0 1 0 0,0-1 0 0 0,0 2 0 0 0,0-1-1 0 0,-1 1 1 0 0,1 0 0 0 0,-1 0 0 0 0,1 0 0 0 0,-1 0-1 0 0,-1 1 1 0 0,1-1 0 0 0,-1 1 0 0 0,0 0 0 0 0,0 0-1 0 0,0 1 1 0 0,0-1 0 0 0,-1 1 0 0 0,0-1 0 0 0,0 1-1 0 0,-1-1 1 0 0,1 1 0 0 0,-1 6-2 0 0,-2 5-1 0 0,-2-1 0 0 0,0 1 0 0 0,-1 0-1 0 0,-1-1 1 0 0,0 0 0 0 0,-1 0 0 0 0,-1 0 0 0 0,0-1 0 0 0,-1 0 0 0 0,-1 0 0 0 0,0-1 0 0 0,-1 0-1 0 0,-1-1 1 0 0,-2 3 1 0 0,-40 62 7 0 0,46-67-1 0 0,0 0 1 0 0,1 1 0 0 0,0 0-1 0 0,1-1 1 0 0,0 2 0 0 0,1-1-1 0 0,0 1 1 0 0,1-1 0 0 0,1 1-1 0 0,0 0 1 0 0,0 0 0 0 0,2 5-7 0 0,1-14 41 0 0,1 0 0 0 0,0 0 0 0 0,1 0 0 0 0,-1 0 0 0 0,1 0 0 0 0,0 0 0 0 0,0 0 0 0 0,0-1 0 0 0,0 0 0 0 0,0 1 0 0 0,1-1 0 0 0,0-1 0 0 0,-1 1 0 0 0,1 0 0 0 0,0-1 0 0 0,1 0 0 0 0,-1 0 0 0 0,0 0 0 0 0,0 0 0 0 0,1-1 0 0 0,-1 1 0 0 0,1-1 0 0 0,0-1 0 0 0,-1 1 0 0 0,1 0 0 0 0,2-1-41 0 0,5 1 49 0 0,0 0-1 0 0,-1-1 0 0 0,1 0 1 0 0,0 0-1 0 0,-1-2 0 0 0,1 1 0 0 0,-1-2 1 0 0,1 1-1 0 0,-1-2 0 0 0,11-3-48 0 0,0-2-665 0 0,27-13-1145 0 0,-35 12-2507 0 0,-2-2-3543 0 0,-8 5 1005 0 0</inkml:trace>
  <inkml:trace contextRef="#ctx0" brushRef="#br0" timeOffset="261.158">919 1 5081 0 0,'0'0'1787'0'0,"0"0"-788"0"0,0 0-410 0 0,0 0 106 0 0,0 0 399 0 0,0 0 347 0 0,0 0 48 0 0,0 0-198 0 0,0 0-311 0 0,0 0-268 0 0,-10 35-182 0 0,-30 114-124 0 0,-24 119 707 0 0,62-165-1819 0 0,22-78-3640 0 0,2-20-7179 0 0,-18-5 9895 0 0</inkml:trace>
  <inkml:trace contextRef="#ctx0" brushRef="#br0" timeOffset="548.934">759 15 472 0 0,'0'0'836'0'0,"0"0"-260"0"0,0 0 77 0 0,0 0 495 0 0,0 0 553 0 0,0 0 313 0 0,0 0-53 0 0,0 0-240 0 0,0 0-314 0 0,0 0-290 0 0,31 5-221 0 0,99 15-139 0 0,-24-15 482 0 0,228-43 456 0 0,-301 32-3617 0 0,-44 20-7972 0 0,6-6 3517 0 0</inkml:trace>
  <inkml:trace contextRef="#ctx0" brushRef="#br0" timeOffset="797.114">775 328 0 0 0,'0'0'712'0'0,"0"0"851"0"0,0 0 560 0 0,0 0 214 0 0,0 0-98 0 0,0 0-340 0 0,0 0-433 0 0,36 3-313 0 0,113 7-222 0 0,63-8 1558 0 0,-110-6-2242 0 0,-50 2-2435 0 0,-2 1-5943 0 0,-42 1 1291 0 0</inkml:trace>
  <inkml:trace contextRef="#ctx0" brushRef="#br0" timeOffset="1101.656">0 895 136 0 0,'0'0'1656'0'0,"0"0"-106"0"0,0 0 236 0 0,0 0 341 0 0,0 0 189 0 0,0 0-116 0 0,33-2-340 0 0,104-6-356 0 0,217-37 3416 0 0,-165 20-3961 0 0,-65 7-1045 0 0,1 6 0 0 0,27 4 86 0 0,-129 8-869 0 0,42 1-2022 0 0,-34 16-8975 0 0,-29-12 6650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0,'0'0'575'0'0,"0"0"448"0"0,0 0 410 0 0,0 0 210 0 0,0 0-66 0 0,0 0-256 0 0,0 0-292 0 0,0 0-209 0 0,0 0-115 0 0,22 7 3129 0 0,26 7-16 0 0,-12-8-3151 0 0,1-2-1 0 0,0-1 1 0 0,-1-2 0 0 0,1-2-1 0 0,0-1 1 0 0,-1-2-1 0 0,1-1 1 0 0,-1-2-1 0 0,0-2-666 0 0,101-24 878 0 0,-126 34-1464 0 0,-11 15-5424 0 0,-1-7 4254 0 0,-13 16-10838 0 0,10-21 8885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 0 0 0,'0'0'1547'0'0,"0"0"61"0"0,0 0-66 0 0,0 0-168 0 0,0 0-149 0 0,0 0-62 0 0,0 0 4 0 0,0 0 44 0 0,0 0 48 0 0,0 0-17 0 0,-3 3 5851 0 0,4-2-6893 0 0,86 10 2006 0 0,325-11 526 0 0,-403 10-6893 0 0,-6-5 75 0 0,-2-2-3342 0 0,-1 1-2466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4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41 11851 0 0,'0'0'1168'0'0,"0"0"-273"0"0,0 0-75 0 0,0 0 259 0 0,0 0 220 0 0,0 0-22 0 0,0 0-242 0 0,0 0-287 0 0,0 0-200 0 0,-6 31-122 0 0,-21 103-75 0 0,16-1 381 0 0,11 272-815 0 0,-10-366-1217 0 0,-11-27-4613 0 0,7-36-6818 0 0,13 19 10529 0 0</inkml:trace>
  <inkml:trace contextRef="#ctx0" brushRef="#br0" timeOffset="286.076">13 37 3393 0 0,'0'0'1527'0'0,"0"0"-191"0"0,0 0-114 0 0,0 0 123 0 0,0 0 193 0 0,0 0 65 0 0,0 0-143 0 0,0 0-205 0 0,0 0-217 0 0,0 0-207 0 0,0 0-114 0 0,0 0-64 0 0,31 0-30 0 0,99 0-7 0 0,209-30 1821 0 0,-252 23-3524 0 0,-87 7 352 0 0,-43 47-14743 0 0,33-39 11184 0 0</inkml:trace>
  <inkml:trace contextRef="#ctx0" brushRef="#br0" timeOffset="536.676">17 468 4201 0 0,'0'0'1775'0'0,"0"0"-107"0"0,0 0 109 0 0,0 0 183 0 0,0 0 78 0 0,0 0-171 0 0,0 0-332 0 0,0 0-331 0 0,0 0-297 0 0,35 5-235 0 0,113 14-153 0 0,-48-18 176 0 0,2-15-42 0 0,-3-1-1595 0 0,-32 11-6260 0 0,-55 4-572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3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4225 0 0,'0'0'2260'0'0,"0"0"-274"0"0,0 0-193 0 0,0 0 22 0 0,0 0 144 0 0,0 0-24 0 0,0 0-234 0 0,0 0-394 0 0,0 0-373 0 0,0 0-298 0 0,0 0-216 0 0,-1-5-118 0 0,-1-14-15 0 0,9 29 299 0 0,17 71 243 0 0,-12-24-468 0 0,-2 1 0 0 0,-3-1 0 0 0,-2 1 0 0 0,-3 43-361 0 0,-1-60 47 0 0,-1 22-40 0 0,-1 1 0 0 0,-4 0 0 0 0,-6 27-7 0 0,-11 21-1195 0 0,19-77 18 0 0,2-28-3859 0 0,1-9-7225 0 0,0-2 7443 0 0</inkml:trace>
  <inkml:trace contextRef="#ctx0" brushRef="#br0" timeOffset="586.982">1 189 0 0 0,'0'0'455'0'0,"0"0"1097"0"0,0 0 318 0 0,0 0-52 0 0,0 0-103 0 0,0 0-98 0 0,0 0-94 0 0,0 0-110 0 0,0 0-108 0 0,0 0-126 0 0,34-25-128 0 0,108-78-137 0 0,-60 62 579 0 0,-67 36-1204 0 0,-1 1-1 0 0,1 1 1 0 0,1 0-1 0 0,-1 1 1 0 0,0 1 0 0 0,1 0-1 0 0,-1 1 1 0 0,11 1-289 0 0,-22 1 21 0 0,0-1 1 0 0,0 1 0 0 0,0-1 0 0 0,0 1 0 0 0,0 0-1 0 0,0 1 1 0 0,-1-1 0 0 0,1 1 0 0 0,-1-1-1 0 0,1 1 1 0 0,-1 0 0 0 0,0 0 0 0 0,0 1-1 0 0,0-1 1 0 0,-1 1 0 0 0,1-1 0 0 0,-1 1 0 0 0,0 0-1 0 0,0 0 1 0 0,0 0 0 0 0,-1 0 0 0 0,1 0-1 0 0,-1 0 1 0 0,0 0 0 0 0,0 1 0 0 0,-1-1 0 0 0,1 3-22 0 0,1 3 30 0 0,-2-1 1 0 0,1 1-1 0 0,-1-1 1 0 0,0 1-1 0 0,-1-1 1 0 0,0 1 0 0 0,-1-1-1 0 0,1 1 1 0 0,-2-1-1 0 0,0 0 1 0 0,0 0 0 0 0,-1 3-31 0 0,-11 10 15 0 0,0-1 0 0 0,-1 0 0 0 0,-1-1 0 0 0,-1-1 0 0 0,0-1 1 0 0,-2 0-1 0 0,0-2 0 0 0,-1 0 0 0 0,0-1 0 0 0,-1-1 1 0 0,-1-1-1 0 0,0-1 0 0 0,-7 1-15 0 0,2 3-75 0 0,-16 3 15 0 0,51-8-405 0 0,59 34 605 0 0,84 75 567 0 0,-135-107-499 0 0,-1 1 0 0 0,-1 0-1 0 0,0 1 1 0 0,-1 0 0 0 0,-1 1 0 0 0,0 1 0 0 0,-1 0 0 0 0,-1 0 0 0 0,0 1 0 0 0,-2 0 0 0 0,0 0 0 0 0,-1 1 0 0 0,-1 0 0 0 0,2 9-208 0 0,-6-24 256 0 0,2 10-469 0 0,-1-10-2717 0 0,2-5-2496 0 0,0-5-3647 0 0,-2 2 1935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3425 0 0,'0'0'1631'0'0,"0"0"40"0"0,0 0 241 0 0,0 0 301 0 0,0 0 36 0 0,0 0-317 0 0,0 0-469 0 0,0 0-423 0 0,0 0-239 0 0,0 0-127 0 0,0 0-85 0 0,0 0-17 0 0,0 0-66 0 0,16-18-46 0 0,95-104 723 0 0,96-89 964 0 0,-181 190-1775 0 0,-26 21-432 0 0,3 8-93 0 0,30 201 738 0 0,-29-194-566 0 0,0 0-1 0 0,1 0 1 0 0,1 0-1 0 0,0 0 1 0 0,1-1-1 0 0,0 0 1 0 0,2-1 0 0 0,-1 0-1 0 0,2 0 1 0 0,-1 0-1 0 0,2-1 1 0 0,0-1-1 0 0,11 10-18 0 0,27 6-1937 0 0,-32-22-2280 0 0,1-1-4225 0 0,-10-3-2415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 0 0 0,'0'0'1887'0'0,"0"0"-55"0"0,0 0-56 0 0,0 0 112 0 0,0 0 215 0 0,0 0 39 0 0,0 0-286 0 0,0 0-455 0 0,0 0-491 0 0,0 0-366 0 0,0 0-158 0 0,0 0 2 0 0,0 0 105 0 0,1 5 97 0 0,16 160 2700 0 0,-17-148-3133 0 0,1 58 248 0 0,-3 1-1 0 0,-4-1 1 0 0,-7 28-405 0 0,-50 195-1102 0 0,57-283 428 0 0,-1 0-1798 0 0,6-6-3757 0 0,1-8 2373 0 0,0-1-550 0 0,0 0 288 0 0</inkml:trace>
  <inkml:trace contextRef="#ctx0" brushRef="#br0" timeOffset="387.104">432 248 4713 0 0,'0'0'1167'0'0,"0"0"-275"0"0,0 0 72 0 0,0 0 355 0 0,0 0 303 0 0,-34 16 76 0 0,-106 53-257 0 0,35-10 992 0 0,102-59-2376 0 0,1 1 0 0 0,0-1 0 0 0,0 1 0 0 0,0 0 0 0 0,0 0 0 0 0,-1 0 0 0 0,1 0 0 0 0,0 0 0 0 0,0 0 0 0 0,1 0 0 0 0,-1 1 0 0 0,0-1 0 0 0,0 1 0 0 0,1-1-1 0 0,-1 1 1 0 0,1 0 0 0 0,-1 0 0 0 0,1-1 0 0 0,0 1 0 0 0,0 0 0 0 0,-1 0 0 0 0,1 0 0 0 0,1 1 0 0 0,-1-1 0 0 0,0 0 0 0 0,0 0 0 0 0,1 0 0 0 0,0 1 0 0 0,-1-1 0 0 0,1 0 0 0 0,0 0 0 0 0,0 1 0 0 0,0-1 0 0 0,0 0 0 0 0,1 1 0 0 0,-1-1 0 0 0,0 0 0 0 0,1 0 0 0 0,0 1 0 0 0,-1-1 0 0 0,1 0 0 0 0,0 0 0 0 0,0 0 0 0 0,0 0 0 0 0,1 0 0 0 0,-1 0 0 0 0,0 0 0 0 0,1-1 0 0 0,-1 1 0 0 0,1 0 0 0 0,0 0-57 0 0,98 61 1299 0 0,36 31-444 0 0,-130-88-790 0 0,0 0 1 0 0,0 0 0 0 0,-1 0 0 0 0,0 1 0 0 0,0 0 0 0 0,0 0 0 0 0,-1 0 0 0 0,0 0 0 0 0,-1 1 0 0 0,1-1 0 0 0,-1 1 0 0 0,-1 0-1 0 0,0 0 1 0 0,1 1-66 0 0,13 17-461 0 0,-16-26 0 0 0,0 0-188 0 0,4-9-5900 0 0,-1 3 3524 0 0,-1 3-1732 0 0,-2-1-1572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18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52 1968 0 0,'0'0'1985'0'0,"0"0"-914"0"0,0 0-535 0 0,0 0-37 0 0,0 0 267 0 0,0 0 383 0 0,0 0 242 0 0,0 0-8 0 0,0 0-182 0 0,-22 32-298 0 0,-70 103-301 0 0,5 26 240 0 0,-54 148-368 0 0,117-236-868 0 0,24-72 261 0 0,0-1-34 0 0,0 0 2 0 0,0 0 0 0 0,0-23-649 0 0,5 0 698 0 0,2 0 0 0 0,0 0 1 0 0,1 0-1 0 0,2 1 0 0 0,0 1 0 0 0,1-1 0 0 0,13-17 116 0 0,-5 7-20 0 0,205-316 631 0 0,-202 311-439 0 0,-16 25-87 0 0,1 0-1 0 0,1 0 1 0 0,-1 1 0 0 0,2 0 0 0 0,-1 1-1 0 0,2-1 1 0 0,-1 2 0 0 0,7-5-85 0 0,-15 14 15 0 0,0 0 0 0 0,0 0 0 0 0,0 1 0 0 0,0-1 0 0 0,0 0 0 0 0,0 1 0 0 0,0-1 1 0 0,0 1-1 0 0,-1 0 0 0 0,1-1 0 0 0,0 1 0 0 0,0 0 0 0 0,0-1 0 0 0,-1 1 1 0 0,1 0-1 0 0,0 0 0 0 0,-1-1 0 0 0,1 1 0 0 0,-1 0 0 0 0,1 0 0 0 0,-1 0 0 0 0,1 0 1 0 0,-1 0-1 0 0,0 0 0 0 0,1 0 0 0 0,-1 0 0 0 0,0 0 0 0 0,0 0 0 0 0,0 0 1 0 0,0 0-1 0 0,0 0 0 0 0,0 0 0 0 0,0 0 0 0 0,0 0 0 0 0,0 0 0 0 0,0 0 0 0 0,-1 0 1 0 0,1 0-1 0 0,0 0 0 0 0,-1 0 0 0 0,1 0 0 0 0,0 0 0 0 0,-1 0 0 0 0,1 0 0 0 0,-1 0-15 0 0,0 5 97 0 0,-8 427 845 0 0,8-426-923 0 0,0 0 1 0 0,1 0 0 0 0,0 0-1 0 0,0 0 1 0 0,1 0 0 0 0,0 0-1 0 0,0 0 1 0 0,0 0 0 0 0,1 0 0 0 0,0 0-1 0 0,0 0 1 0 0,1-1 0 0 0,0 1-1 0 0,0-1 1 0 0,1 1 0 0 0,-1-1-1 0 0,2-1 1 0 0,-1 1 0 0 0,0 0 0 0 0,1-1-1 0 0,0 0 1 0 0,0 0 0 0 0,1 0-1 0 0,-1-1 1 0 0,1 0 0 0 0,0 0-1 0 0,0 0 1 0 0,0-1 0 0 0,1 0 0 0 0,-1 0-1 0 0,1-1 1 0 0,0 1 0 0 0,0-1-1 0 0,0-1 1 0 0,4 1-20 0 0,-4-3 204 0 0,0 0 1 0 0,0 0-1 0 0,0-1 0 0 0,0 0 0 0 0,0 0 0 0 0,0 0 1 0 0,0-1-1 0 0,-1 0 0 0 0,0-1 0 0 0,1 1 1 0 0,-1-1-1 0 0,0-1 0 0 0,-1 1 0 0 0,1-1 1 0 0,-1 0-1 0 0,0 0 0 0 0,0 0 0 0 0,-1-1 0 0 0,1 0 1 0 0,0-1-205 0 0,73-130 2283 0 0,-78 137-2278 0 0,22-56 208 0 0,-2-1 0 0 0,-2-1 0 0 0,-3 0 0 0 0,-3-1 0 0 0,2-36-213 0 0,-11 52-452 0 0,0-2-3583 0 0,0 41-173 0 0,0 4-4436 0 0,-1 0 2575 0 0</inkml:trace>
  <inkml:trace contextRef="#ctx0" brushRef="#br0" timeOffset="292.394">1256 107 11554 0 0,'0'0'1107'0'0,"0"0"-464"0"0,0 0-195 0 0,0 0 87 0 0,0 0 144 0 0,0 0 40 0 0,-23 35-142 0 0,-71 110-179 0 0,53-50-113 0 0,39-79-262 0 0,-1-6-33 0 0,1 0 1 0 0,0 1 0 0 0,0-1-1 0 0,1 1 1 0 0,1 0 0 0 0,-1-1-1 0 0,2 1 1 0 0,-1 0 0 0 0,2-1-1 0 0,-1 1 1 0 0,1-1 0 0 0,1 0-1 0 0,0 1 1 0 0,1-1 0 0 0,0 0-1 0 0,0-1 1 0 0,1 1 0 0 0,0-1-1 0 0,0 0 1 0 0,1 0 0 0 0,1 0-1 0 0,0-1 1 0 0,0 0 0 0 0,5 5 9 0 0,-5-8 51 0 0,0-1 1 0 0,0 1 0 0 0,0-1 0 0 0,1 0 0 0 0,-1-1 0 0 0,1 0 0 0 0,0 0 0 0 0,0-1 0 0 0,0 0 0 0 0,0 0-1 0 0,0 0 1 0 0,1-1 0 0 0,-1-1 0 0 0,7 0-52 0 0,-10 0 193 0 0,1 0 1 0 0,0-1-1 0 0,-1 0 0 0 0,1 0 0 0 0,-1-1 0 0 0,1 0 1 0 0,-1 0-1 0 0,0 0 0 0 0,0 0 0 0 0,0-1 0 0 0,0 0 1 0 0,0 0-1 0 0,0 0 0 0 0,-1-1 0 0 0,1 1 0 0 0,-1-1 0 0 0,0 0 1 0 0,0 0-1 0 0,-1-1 0 0 0,1 1 0 0 0,2-5-193 0 0,0-3 125 0 0,1-1 0 0 0,-2 1-1 0 0,0-1 1 0 0,0 0 0 0 0,-1 0 0 0 0,-1 0-1 0 0,0 0 1 0 0,-1-1 0 0 0,-1 1-1 0 0,0-1 1 0 0,0 1 0 0 0,-1-1 0 0 0,-1 0-1 0 0,0 1 1 0 0,-2-3-125 0 0,-1-9-434 0 0,-2 1 0 0 0,0 0 0 0 0,-2 0 0 0 0,-1 1 0 0 0,0 0 0 0 0,-2 0 0 0 0,-11-17 434 0 0,-12-7-2889 0 0,7 23-6259 0 0,20 20 825 0 0</inkml:trace>
  <inkml:trace contextRef="#ctx0" brushRef="#br0" timeOffset="745.089">1729 233 11530 0 0,'0'0'3296'0'0,"0"0"-2256"0"0,0 0-795 0 0,0 0 160 0 0,0 0 296 0 0,0 0 165 0 0,0 0-60 0 0,0 0-252 0 0,0 0-235 0 0,0 0-137 0 0,0 0-104 0 0,0 33-44 0 0,0 105 5 0 0,13-82-2 0 0,-7-51-25 0 0,-2-1 55 0 0,1-1-1 0 0,0 1 1 0 0,0-1-1 0 0,1 0 1 0 0,-1 0-1 0 0,1 0 1 0 0,-1-1 0 0 0,1 0-1 0 0,0 0 1 0 0,0 0-1 0 0,-1-1 1 0 0,1 1-1 0 0,1-2 1 0 0,-1 1-1 0 0,0-1 1 0 0,0 0-1 0 0,0 0 1 0 0,0 0-1 0 0,0-1 1 0 0,0 0-1 0 0,0 0 1 0 0,0-1-1 0 0,0 1 1 0 0,0-2-1 0 0,-1 1 1 0 0,1 0-1 0 0,-1-1 1 0 0,1 0-1 0 0,-1 0 1 0 0,0-1 0 0 0,0 1-1 0 0,0-1 1 0 0,-1 0-1 0 0,1-1-66 0 0,133-120 1078 0 0,-99 88-1073 0 0,-33 76-850 0 0,-7-33 840 0 0,0 0 0 0 0,1 0 0 0 0,0 0 0 0 0,0 0 0 0 0,1 0 0 0 0,-1 0 0 0 0,2 0 0 0 0,-1 0 0 0 0,0 0 0 0 0,1-1 1 0 0,0 1-1 0 0,0 0 0 0 0,1-1 0 0 0,0 0 0 0 0,0 1 0 0 0,0-1 0 0 0,0 0 0 0 0,1-1 0 0 0,0 1 0 0 0,0-1 1 0 0,0 1-1 0 0,1-1 0 0 0,-1 0 0 0 0,1-1 0 0 0,0 1 0 0 0,0-1 0 0 0,0 0 0 0 0,0 0 0 0 0,1-1 0 0 0,-1 1 1 0 0,1-1-1 0 0,0 0 0 0 0,0-1 0 0 0,-1 0 0 0 0,1 1 0 0 0,0-2 0 0 0,2 1 5 0 0,-1-1 148 0 0,1 0-1 0 0,0 0 1 0 0,-1-1-1 0 0,1 0 1 0 0,-1-1 0 0 0,0 0-1 0 0,1 0 1 0 0,-1 0-1 0 0,0-1 1 0 0,0 0 0 0 0,0 0-1 0 0,-1-1 1 0 0,1 0-1 0 0,-1 0 1 0 0,0 0 0 0 0,0-1-1 0 0,0 0 1 0 0,0 0-1 0 0,-1-1 1 0 0,0 1-1 0 0,2-4-147 0 0,4-4 86 0 0,-1-1 0 0 0,-1 0 1 0 0,0-1-1 0 0,-1 0 0 0 0,0 0 0 0 0,-1-1 0 0 0,-1 0 0 0 0,0 0 0 0 0,-1-1 0 0 0,-1 1 0 0 0,-1-1 0 0 0,0 0 0 0 0,-1 0 0 0 0,-1-5-86 0 0,-1-26-1812 0 0,0 17-6165 0 0,0 22-4031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0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49 5129 0 0,'0'0'1639'0'0,"0"0"-276"0"0,0 0-76 0 0,0 0 225 0 0,0 0 233 0 0,0 0-40 0 0,0 0-291 0 0,0 0-386 0 0,0 0-390 0 0,0 0-278 0 0,0 0-117 0 0,-1 7-37 0 0,-79 216 1248 0 0,65-178-1390 0 0,3-16-29 0 0,2 1-1 0 0,1 0 1 0 0,1 0 0 0 0,1 1-1 0 0,2 0 1 0 0,2 0 0 0 0,0 2-35 0 0,3-31 32 0 0,1 1 1 0 0,-1 0-1 0 0,1 0 1 0 0,-1-1-1 0 0,1 1 0 0 0,0 0 1 0 0,0-1-1 0 0,0 1 1 0 0,0-1-1 0 0,0 1 1 0 0,1-1-1 0 0,-1 0 1 0 0,1 1-1 0 0,-1-1 1 0 0,1 0-1 0 0,0 0 1 0 0,0 0-1 0 0,0 0 1 0 0,0 0-1 0 0,0-1 1 0 0,0 1-1 0 0,1-1 1 0 0,-1 1-1 0 0,1-1 1 0 0,-1 0-1 0 0,1 0 0 0 0,-1 0 1 0 0,1 0-1 0 0,0 0 1 0 0,-1-1-1 0 0,2 1-32 0 0,88 8 1200 0 0,-88-9-1150 0 0,5 0-69 0 0,0 0 1 0 0,0 0-1 0 0,0-1 0 0 0,0 0 1 0 0,0 0-1 0 0,0-1 0 0 0,0-1 1 0 0,0 1-1 0 0,-1-1 0 0 0,0-1 1 0 0,1 1-1 0 0,-1-1 0 0 0,1-2 19 0 0,1-13-4536 0 0,-10 4-3644 0 0,0 8 2287 0 0,0 0 2459 0 0</inkml:trace>
  <inkml:trace contextRef="#ctx0" brushRef="#br0" timeOffset="505.52">0 138 6825 0 0,'0'0'1367'0'0,"0"0"-341"0"0,0 0 61 0 0,0 0 420 0 0,0 0 324 0 0,0 0 21 0 0,0 0-345 0 0,0 0-436 0 0,0 0-283 0 0,0 0-186 0 0,0 0-121 0 0,0 0-42 0 0,0 0-35 0 0,26-15-41 0 0,77-45-10 0 0,-11 10 893 0 0,-87 47-1229 0 0,1 1 0 0 0,0 0 0 0 0,0 1 1 0 0,0 0-1 0 0,0-1 0 0 0,0 2 0 0 0,1-1 0 0 0,-1 1 0 0 0,0 0 1 0 0,0 0-1 0 0,0 1 0 0 0,0 0 0 0 0,0 0 0 0 0,1 0 0 0 0,-2 1 1 0 0,1 0-1 0 0,0 0 0 0 0,0 0 0 0 0,-1 1 0 0 0,1 0 1 0 0,-1 0-1 0 0,0 0 0 0 0,0 1 0 0 0,0 0 0 0 0,0 0 0 0 0,1 1-17 0 0,56 28 129 0 0,-41-26 53 0 0,0 0 1 0 0,1-2-1 0 0,0 0 1 0 0,1-2-1 0 0,-1-1 1 0 0,0 0 0 0 0,1-2-1 0 0,-1 0 1 0 0,5-2-183 0 0,38-17 497 0 0,-42 9-2698 0 0,0 3-4228 0 0,-16 7-251 0 0,-2 0-3474 0 0</inkml:trace>
  <inkml:trace contextRef="#ctx0" brushRef="#br0" timeOffset="1058.546">1203 116 864 0 0,'0'0'1737'0'0,"0"0"-170"0"0,0 0 96 0 0,0 0 272 0 0,0 0 180 0 0,0 0-111 0 0,0 0-399 0 0,0 0-420 0 0,0 0-282 0 0,0 0-116 0 0,0 0 0 0 0,0 0 50 0 0,0 0-2 0 0,6 0-92 0 0,372 3 4046 0 0,-324-20-6874 0 0,-46 13-216 0 0,-5 3 826 0 0,1-2-8295 0 0,-3 3 1045 0 0</inkml:trace>
  <inkml:trace contextRef="#ctx0" brushRef="#br0" timeOffset="3751.18">1094 591 2312 0 0,'0'0'1652'0'0,"0"0"-117"0"0,0 0 161 0 0,0 0 319 0 0,0 0 120 0 0,0 0-208 0 0,0 0-356 0 0,0 0-293 0 0,0 0-209 0 0,0 0-139 0 0,0 0-129 0 0,31-4-139 0 0,97-11-93 0 0,-28 1 834 0 0,12-5-44 0 0,-80 12-1239 0 0,-25 3 447 0 0,-5 1-3803 0 0,-2 2-7308 0 0,0 1 723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5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523 490 0 0 0,'0'0'988'0'0,"0"0"601"0"0,0 0 487 0 0,0 0 367 0 0,0 0 128 0 0,0 0-175 0 0,0 0-415 0 0,0 0-463 0 0,0 0-422 0 0,0 0-304 0 0,0 0-214 0 0,0 0-182 0 0,-11-6-128 0 0,-33-14-92 0 0,43 20-168 0 0,0 0 0 0 0,0 0-1 0 0,1 0 1 0 0,-1 0 0 0 0,0 1 0 0 0,0-1-1 0 0,0 0 1 0 0,1 1 0 0 0,-1-1 0 0 0,0 0-1 0 0,1 1 1 0 0,-1-1 0 0 0,0 1 0 0 0,1-1-1 0 0,-1 1 1 0 0,1 0 0 0 0,-1-1 0 0 0,1 1-1 0 0,-1 0 1 0 0,1-1 0 0 0,-1 1 0 0 0,1 0 0 0 0,0-1-1 0 0,-1 1 1 0 0,1 0 0 0 0,0 0 0 0 0,0-1-1 0 0,-1 1 1 0 0,1 0 0 0 0,0 0 0 0 0,0 0-1 0 0,0-1 1 0 0,0 1 0 0 0,0 0 0 0 0,0 0-1 0 0,0 0 1 0 0,0-1 0 0 0,1 1 0 0 0,-1 0-1 0 0,0 0 1 0 0,0-1 0 0 0,1 1 0 0 0,-1 0-1 0 0,0 0-7 0 0,1 2 42 0 0,4 265 1461 0 0,-4-224-1489 0 0,-2-1 1 0 0,-1 0-1 0 0,-3 0 0 0 0,-1 0 1 0 0,-3 0-1 0 0,-10 33-14 0 0,13-61-834 0 0,0-1 0 0 0,-1 1 0 0 0,0-1 0 0 0,-1-1 0 0 0,-1 0 0 0 0,0 0 0 0 0,-11 12 834 0 0,5-12-4079 0 0,-2-8-3998 0 0,15-5 5231 0 0</inkml:trace>
  <inkml:trace contextRef="#ctx0" brushRef="#br0" timeOffset="302.899">0 494 592 0 0,'0'0'1248'0'0,"0"0"-327"0"0,0 0-59 0 0,0 0 307 0 0,0 0 492 0 0,0 0 320 0 0,0 0-59 0 0,0 0-309 0 0,0 0-398 0 0,0 0-304 0 0,0 0-172 0 0,0 0-55 0 0,0 0 35 0 0,29-4 18 0 0,92-11 6 0 0,443-44 2288 0 0,-449 52-5391 0 0,-114 8 1911 0 0,0 1 0 0 0,0-1 0 0 0,0 1 0 0 0,0-1 0 0 0,0 1 1 0 0,-1 0-1 0 0,1-1 0 0 0,0 1 0 0 0,-1 0 0 0 0,0-1 0 0 0,1 1 0 0 0,-1 0 0 0 0,0-1 0 0 0,0 1 0 0 0,0 0 1 0 0,0 0-1 0 0,0-1 0 0 0,0 1 0 0 0,-1 0 0 0 0,1 0 0 0 0,-1-1 0 0 0,1 1 0 0 0,-1 0 0 0 0,1-1 1 0 0,-1 1-1 0 0,0-1 0 0 0,0 1 0 0 0,0-1 0 0 0,0 1 0 0 0,-1 0 449 0 0,-5 6-4921 0 0</inkml:trace>
  <inkml:trace contextRef="#ctx0" brushRef="#br0" timeOffset="550.935">21 1322 1128 0 0,'0'0'970'0'0,"0"0"249"0"0,0 0 469 0 0,0 0 515 0 0,0 0 322 0 0,0 0-93 0 0,0 0-382 0 0,0 0-466 0 0,0 0-365 0 0,0 0-261 0 0,0 0-207 0 0,35 1-142 0 0,111-1-122 0 0,-52-16 144 0 0,6-11-228 0 0,-12 4-1982 0 0,-29 11-3064 0 0,-38 8-557 0 0,-8 0-4235 0 0</inkml:trace>
  <inkml:trace contextRef="#ctx0" brushRef="#br0" timeOffset="796.612">1028 1086 1440 0 0,'0'0'2066'0'0,"0"0"-583"0"0,0 0-195 0 0,0 0 3 0 0,0 0 112 0 0,0 0-33 0 0,0 0-193 0 0,-32 16-223 0 0,-96 48-242 0 0,80-29 11 0 0,45-28-600 0 0,0-3-97 0 0,1-1 1 0 0,0 0-1 0 0,1 0 1 0 0,-1 1-1 0 0,1-1 1 0 0,0 1-1 0 0,-1 0 1 0 0,1-1 0 0 0,1 1-1 0 0,-1 0 1 0 0,1 0-1 0 0,-1-1 1 0 0,1 1-1 0 0,0 0 1 0 0,0 0-1 0 0,1-1 1 0 0,-1 1 0 0 0,1 0-1 0 0,0 0 1 0 0,0-1-1 0 0,0 1 1 0 0,0-1-1 0 0,1 1 1 0 0,-1-1-1 0 0,1 1 1 0 0,0-1-1 0 0,0 0 1 0 0,0 0 0 0 0,1 0-1 0 0,-1 0 1 0 0,1 0-1 0 0,0 0 1 0 0,-1-1-1 0 0,1 1 1 0 0,0-1-1 0 0,0 0 1 0 0,1 0-1 0 0,-1 0 1 0 0,0 0 0 0 0,1-1-1 0 0,-1 1 1 0 0,1-1-1 0 0,2 0-26 0 0,138 11-1780 0 0,-95-19-1871 0 0,-19-5-2530 0 0,-21 5 2622 0 0</inkml:trace>
  <inkml:trace contextRef="#ctx0" brushRef="#br0" timeOffset="1201.738">1175 1318 0 0 0,'0'0'1306'0'0,"0"0"217"0"0,0 0 53 0 0,0 0 216 0 0,0 0 265 0 0,0 0 58 0 0,0 0-232 0 0,0 0-419 0 0,0 0-372 0 0,0 0-262 0 0,0 0-174 0 0,0 0-93 0 0,0 0-63 0 0,18-16-52 0 0,89-78 228 0 0,11 18 139 0 0,-117 75-821 0 0,0 1 0 0 0,1 0 0 0 0,-1 0 0 0 0,0 0 0 0 0,1-1 0 0 0,-1 1 0 0 0,0 0-1 0 0,1 1 1 0 0,-1-1 0 0 0,0 0 0 0 0,1 0 0 0 0,-1 1 0 0 0,0-1 0 0 0,1 0 0 0 0,-1 1 0 0 0,0-1 0 0 0,0 1 0 0 0,0 0-1 0 0,1-1 1 0 0,-1 1 0 0 0,0 0 0 0 0,0 0 0 0 0,0 0 0 0 0,0 0 0 0 0,0 0 0 0 0,0 0 0 0 0,-1 0 0 0 0,1 0 0 0 0,0 0-1 0 0,0 0 1 0 0,-1 0 0 0 0,1 0 0 0 0,-1 1 0 0 0,1-1 0 0 0,-1 0 0 0 0,1 0 0 0 0,-1 1 0 0 0,0-1 0 0 0,0 0 0 0 0,1 1 0 0 0,-1-1-1 0 0,0 0 1 0 0,0 1 0 0 0,-1-1 0 0 0,1 0 0 0 0,0 1 0 0 0,0-1 0 0 0,-1 0 0 0 0,1 1 0 0 0,0-1 0 0 0,-1 0 0 0 0,1 0-1 0 0,-1 0 7 0 0,5 32 180 0 0,-3-31-169 0 0,-1-1 0 0 0,0 0 0 0 0,1 1 0 0 0,-1-1-1 0 0,0 0 1 0 0,1 0 0 0 0,0 0 0 0 0,-1 1 0 0 0,1-1 0 0 0,0 0-1 0 0,0 0 1 0 0,-1 0 0 0 0,1 0 0 0 0,0 0 0 0 0,0 0-1 0 0,0 0 1 0 0,0-1 0 0 0,0 1 0 0 0,0 0 0 0 0,0 0 0 0 0,1-1-1 0 0,-1 1 1 0 0,0-1 0 0 0,0 1 0 0 0,1-1 0 0 0,-1 1-1 0 0,0-1 1 0 0,0 0 0 0 0,1 0 0 0 0,-1 0 0 0 0,0 0-1 0 0,1 0 1 0 0,-1 0 0 0 0,0 0 0 0 0,1 0 0 0 0,-1 0 0 0 0,1 0-11 0 0,10-1 147 0 0,0-1 1 0 0,0 0 0 0 0,0-1 0 0 0,0 0 0 0 0,-1-1-1 0 0,1 0 1 0 0,-1-1 0 0 0,0 0 0 0 0,1-1-148 0 0,68-25 310 0 0,-78 31-315 0 0,-1 1 0 0 0,1-1 0 0 0,-1 0 0 0 0,1 1 0 0 0,-1-1 0 0 0,1 1 0 0 0,-1 0 0 0 0,1 0 0 0 0,-1-1 0 0 0,0 1 0 0 0,1 0 0 0 0,-1 0 0 0 0,0 0 0 0 0,0 0 0 0 0,1 1 0 0 0,-1-1 1 0 0,0 0-1 0 0,0 0 0 0 0,-1 1 0 0 0,1-1 0 0 0,0 0 0 0 0,0 1 0 0 0,-1-1 0 0 0,1 1 0 0 0,0-1 0 0 0,-1 1 0 0 0,0-1 0 0 0,1 1 0 0 0,-1 0 0 0 0,0-1 0 0 0,0 1 0 0 0,0-1 0 0 0,0 1 0 0 0,0 0 0 0 0,0 1 5 0 0,14 34-4075 0 0,-2-27-4157 0 0,-6-9-481 0 0</inkml:trace>
  <inkml:trace contextRef="#ctx0" brushRef="#br0" timeOffset="3397.702">2664 608 0 0 0,'0'0'769'0'0,"0"0"244"0"0,0 0 170 0 0,0 0 326 0 0,0 0 372 0 0,0 0 118 0 0,0 0-141 0 0,0 0-358 0 0,0 0-465 0 0,0 0-415 0 0,0 0-273 0 0,0 0-151 0 0,0 0-31 0 0,0 44 1965 0 0,-3-11-1923 0 0,-1 0 0 0 0,-2 0 0 0 0,-1-1 0 0 0,-2 1 1 0 0,-1-2-1 0 0,-1 1 0 0 0,-2-2 0 0 0,-1 1 0 0 0,-2-2 0 0 0,0 0 1 0 0,-2-1-1 0 0,-9 10-207 0 0,8-11-67 0 0,-1 0 0 0 0,-1-1 0 0 0,-1-1 0 0 0,-2-1 0 0 0,0-1 0 0 0,-1-1 0 0 0,-1-2 0 0 0,-1 0 0 0 0,-1-2 0 0 0,-17 8 67 0 0,40-23-9 0 0,-1 1-1 0 0,0-2 1 0 0,0 1 0 0 0,0-1-1 0 0,0 0 1 0 0,0 0-1 0 0,0 0 1 0 0,-1-1 0 0 0,1 0-1 0 0,-1 0 1 0 0,1-1 0 0 0,-1 0-1 0 0,1 0 1 0 0,-1 0-1 0 0,1-1 1 0 0,0 0 0 0 0,-1 0-1 0 0,1-1 1 0 0,0 1-1 0 0,0-1 1 0 0,-1-1 0 0 0,2 1-1 0 0,-1-1 1 0 0,0 0-1 0 0,-1-2 10 0 0,0-4 7 0 0,1-1-1 0 0,0 0 0 0 0,0-1 0 0 0,1 1 0 0 0,0-1 0 0 0,1 0 0 0 0,1-1 0 0 0,0 1 0 0 0,0-1 0 0 0,1 1 0 0 0,0-1 0 0 0,1 0 0 0 0,0 1 0 0 0,1-1 0 0 0,1 0 0 0 0,0 0 0 0 0,1-6-6 0 0,-2 12 0 0 0,1-5 39 0 0,0-1 0 0 0,1 1 0 0 0,0 0-1 0 0,1-1 1 0 0,0 1 0 0 0,0 0 0 0 0,2 1-1 0 0,-1-1 1 0 0,1 1 0 0 0,3-5-39 0 0,-3 7 38 0 0,-1 1-1 0 0,1 0 1 0 0,1-1-1 0 0,-1 2 1 0 0,1-1-1 0 0,0 1 1 0 0,1 0-1 0 0,0 0 1 0 0,0 0-1 0 0,0 1 1 0 0,0 0 0 0 0,1 1-1 0 0,0 0 1 0 0,0 0-1 0 0,0 0 1 0 0,0 1-1 0 0,1 0 1 0 0,-1 1-1 0 0,1 0 1 0 0,0 0-1 0 0,0 1-37 0 0,10 3 100 0 0,1 0-1 0 0,-1 2 0 0 0,0 0 0 0 0,-1 1 0 0 0,1 1 0 0 0,-1 0 0 0 0,0 2 0 0 0,0 0 0 0 0,-1 1 0 0 0,0 0 0 0 0,-1 2 1 0 0,0 0-1 0 0,3 4-99 0 0,32 17 260 0 0,250 152 1333 0 0,-269-169-1525 0 0,-32-15-142 0 0,0 0-37 0 0,0 0-66 0 0,0 0-133 0 0,-18-43-10885 0 0,14 39 8530 0 0,-1-4-5078 0 0</inkml:trace>
  <inkml:trace contextRef="#ctx0" brushRef="#br0" timeOffset="3967.388">2165 405 0 0 0,'0'0'492'0'0,"0"0"764"0"0,0 0 407 0 0,0 0 291 0 0,0 0 227 0 0,0 0-1 0 0,0 0-213 0 0,0 0-264 0 0,0 0-365 0 0,0 0-285 0 0,0 0-199 0 0,0 0-149 0 0,-3 1-75 0 0,99-7 3516 0 0,5 1-3312 0 0,228 11 479 0 0,-246 5-1082 0 0,-87-20 2887 0 0,-25-29-2599 0 0,1 1-441 0 0,-20-28-56 0 0,-66-113-1607 0 0,98 149 440 0 0,-1 0-3129 0 0,10 10-6279 0 0,5 11-127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45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0 0 0,'0'0'1436'0'0,"0"0"-206"0"0,0 0 12 0 0,0 0 304 0 0,0 0 347 0 0,0 0 65 0 0,0 0-217 0 0,0 0-344 0 0,0 0-346 0 0,0 0-198 0 0,0 0-98 0 0,2 14 3011 0 0,62 4 615 0 0,238-11-1824 0 0,13-54-1697 0 0,-300 42-524 0 0,-24 3 463 0 0,1 3-733 0 0,0-1 1 0 0,0 0 0 0 0,0 0 0 0 0,0-1 0 0 0,1 0 0 0 0,-1 0-1 0 0,0-1 1 0 0,0 0 0 0 0,1 0 0 0 0,0-1 0 0 0,-1 0-1 0 0,1 0 1 0 0,0 0 0 0 0,0-1 0 0 0,1-1 0 0 0,-1 1-1 0 0,1-1 1 0 0,0 0 0 0 0,0 0 0 0 0,-5-6-67 0 0,-83-111 465 0 0,37 34-3717 0 0,46 73 420 0 0,4 5-2998 0 0,2 2-6473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59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1 218 568 0 0,'0'0'1500'0'0,"0"0"-287"0"0,0 0-100 0 0,0 0 165 0 0,0 0 232 0 0,0 0 62 0 0,0 0-162 0 0,0 0-256 0 0,0 0-211 0 0,0 0-127 0 0,0 0-37 0 0,11-2 19 0 0,90-1 1629 0 0,238 7 2953 0 0,-75-40-4123 0 0,-227 26-1115 0 0,-3 1-245 0 0,-36 14-3258 0 0,-70 38-5152 0 0,21-21-2598 0 0,41-18 10339 0 0</inkml:trace>
  <inkml:trace contextRef="#ctx0" brushRef="#br0" timeOffset="287.338">216 431 0 0 0,'0'0'1316'0'0,"0"0"923"0"0,0 0 274 0 0,0 0-29 0 0,0 0-250 0 0,0 0-333 0 0,0 0-348 0 0,0 0-315 0 0,0 0-306 0 0,0 0-244 0 0,0 0-154 0 0,0 0-71 0 0,-5 6 6 0 0,-1-1-343 0 0,6-5-100 0 0,1 0 0 0 0,0 0 0 0 0,-1 0 0 0 0,1 0 0 0 0,-1 0 0 0 0,1 1 0 0 0,-1-1 0 0 0,1 0 0 0 0,-1 0 0 0 0,1 0 0 0 0,-1 1 0 0 0,1-1 0 0 0,-1 0 0 0 0,1 1 0 0 0,-1-1 0 0 0,1 0 0 0 0,-1 1 0 0 0,1-1 0 0 0,-1 1 0 0 0,0-1 0 0 0,1 1 0 0 0,-1-1 0 0 0,0 1 0 0 0,1-1 0 0 0,-1 1 0 0 0,0-1 0 0 0,0 1 0 0 0,0-1 0 0 0,1 1 0 0 0,-1-1 0 0 0,0 1 0 0 0,0 0 0 0 0,0-1 0 0 0,0 1 0 0 0,0-1-1 0 0,0 1 1 0 0,0-1 0 0 0,0 1 0 0 0,0 0 0 0 0,0-1 0 0 0,-1 1 0 0 0,1-1 0 0 0,0 1 0 0 0,0-1 0 0 0,0 1 0 0 0,-1-1 0 0 0,1 1 0 0 0,0-1 0 0 0,0 1 0 0 0,-1-1 0 0 0,1 1 0 0 0,-1-1 0 0 0,1 1 0 0 0,0-1 0 0 0,-1 0 0 0 0,1 1 0 0 0,-1-1 0 0 0,1 0 0 0 0,-1 1 0 0 0,1-1 0 0 0,-1 0-26 0 0,222-6 3359 0 0,159-34-2616 0 0,-346 39-4422 0 0,-33 1 2036 0 0,-1-7-11744 0 0,0 7 7719 0 0</inkml:trace>
  <inkml:trace contextRef="#ctx0" brushRef="#br0" timeOffset="731.343">485 4 2761 0 0,'0'0'2113'0'0,"0"0"-54"0"0,0 0-105 0 0,0 0 43 0 0,0 0 48 0 0,0 0-180 0 0,0 0-362 0 0,0 0-410 0 0,0 0-422 0 0,0 0-285 0 0,0 0-157 0 0,0 0-109 0 0,-4-2 12 0 0,0 1-135 0 0,4 1 28 0 0,1 0-1 0 0,-1 1 0 0 0,0-1 0 0 0,0 1 0 0 0,0-1 0 0 0,0 0 1 0 0,0 1-1 0 0,0-1 0 0 0,0 0 0 0 0,0 1 0 0 0,0-1 0 0 0,0 0 1 0 0,0 1-1 0 0,-1-1 0 0 0,1 1 0 0 0,0-1 0 0 0,0 0 0 0 0,0 1 1 0 0,0-1-1 0 0,0 0 0 0 0,-1 0 0 0 0,1 1 0 0 0,0-1 0 0 0,0 0 1 0 0,-1 1-1 0 0,1-1 0 0 0,0 0 0 0 0,0 0 0 0 0,-1 1 1 0 0,1-1-1 0 0,0 0 0 0 0,-1 0 0 0 0,1 0 0 0 0,0 0 0 0 0,-1 1 1 0 0,1-1-1 0 0,0 0 0 0 0,-1 0 0 0 0,1 0 0 0 0,0 0-24 0 0,8 9 239 0 0,0-1-1 0 0,1 0 0 0 0,0 0 0 0 0,1-1 1 0 0,0 0-1 0 0,0-1 0 0 0,0 0 1 0 0,1-1-1 0 0,8 4-238 0 0,42 24 525 0 0,154 100 82 0 0,-210-130-604 0 0,-1 0 1 0 0,0 0-1 0 0,0 1 1 0 0,0-1-1 0 0,0 1 1 0 0,-1 0-1 0 0,1 1 0 0 0,-1-1 1 0 0,0 0-1 0 0,0 1 1 0 0,-1 0-1 0 0,1-1 1 0 0,-1 1-1 0 0,0 0 0 0 0,0 0 1 0 0,-1 0-1 0 0,0 1 1 0 0,0-1-1 0 0,0 0 1 0 0,0 0-1 0 0,-1 2-3 0 0,-2 3 14 0 0,-1 0-1 0 0,0-1 1 0 0,-1 0 0 0 0,0 0 0 0 0,-1 0-1 0 0,0 0 1 0 0,0 0 0 0 0,-1-1 0 0 0,0 0-1 0 0,0-1 1 0 0,-1 1 0 0 0,0-1 0 0 0,0 0-1 0 0,-1-1 1 0 0,0 1 0 0 0,0-2 0 0 0,-1 1-1 0 0,1-1 1 0 0,-3 1-14 0 0,-11 10 42 0 0,-55 40 138 0 0,17-13-23 0 0,2 1 0 0 0,3 3 1 0 0,-23 27-158 0 0,51-29-1154 0 0,26-34-2790 0 0,1 3-3612 0 0,0-10-3986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90 472 7810 0 0,'0'0'1729'0'0,"0"0"-556"0"0,0 0-292 0 0,0 0 182 0 0,0 0 385 0 0,0 0 203 0 0,0 0-114 0 0,0 0-318 0 0,0 0-369 0 0,0 0-229 0 0,-6 38-136 0 0,-21 122-69 0 0,2-28 241 0 0,-7 105-154 0 0,44-80-572 0 0,17-65-2441 0 0,-19-87-1019 0 0,5-13-8058 0 0,-13 1 7239 0 0</inkml:trace>
  <inkml:trace contextRef="#ctx0" brushRef="#br0" timeOffset="265.969">50 479 3769 0 0,'0'0'2422'0'0,"0"0"-1221"0"0,0 0-463 0 0,0 0 243 0 0,0 0 420 0 0,0 0 279 0 0,0 0-52 0 0,0 0-314 0 0,0 0-318 0 0,0 0-250 0 0,0 0-182 0 0,31-1-90 0 0,101-2-60 0 0,129-23 928 0 0,-184 23-2207 0 0,-45 3-4808 0 0,-32 1 1072 0 0,0 1 1756 0 0,0-1 2215 0 0,0 2-4426 0 0</inkml:trace>
  <inkml:trace contextRef="#ctx0" brushRef="#br0" timeOffset="512.06">96 869 3553 0 0,'0'0'1559'0'0,"0"0"-264"0"0,0 0-32 0 0,0 0 214 0 0,0 0 212 0 0,0 0 12 0 0,0 0-187 0 0,0 0-319 0 0,0 0-344 0 0,0 0-270 0 0,0 0-211 0 0,35 10-134 0 0,114 29-96 0 0,-62-31-83 0 0,-72-10-85 0 0,110-22-2069 0 0,-45 1-7134 0 0,-63 15 3106 0 0</inkml:trace>
  <inkml:trace contextRef="#ctx0" brushRef="#br0" timeOffset="748.034">972 479 9922 0 0,'0'0'2325'0'0,"0"0"-993"0"0,0 0-524 0 0,0 0 51 0 0,0 0 204 0 0,0 0 177 0 0,0 0-109 0 0,0 0-306 0 0,0 0-264 0 0,-11 36-201 0 0,-33 113-116 0 0,16 13 261 0 0,1 79-447 0 0,27-79-5577 0 0,1-149 3343 0 0,1-7-903 0 0,-2 1-4269 0 0,0-6 4237 0 0</inkml:trace>
  <inkml:trace contextRef="#ctx0" brushRef="#br0" timeOffset="1032.236">1338 619 2641 0 0,'0'0'4255'0'0,"0"0"-2759"0"0,0 0-901 0 0,0 0 116 0 0,0 0 267 0 0,0 0 219 0 0,-36 24 33 0 0,-114 76-186 0 0,-21 23 1139 0 0,123-71-775 0 0,47-51-1382 0 0,0 1 0 0 0,1-1 0 0 0,-1 0 0 0 0,0 1 0 0 0,1-1 1 0 0,-1 0-1 0 0,1 1 0 0 0,-1-1 0 0 0,1 1 0 0 0,0-1 0 0 0,0 1 1 0 0,-1-1-1 0 0,1 1 0 0 0,0-1 0 0 0,1 1 0 0 0,-1-1 0 0 0,0 1 1 0 0,0-1-1 0 0,1 1 0 0 0,-1-1 0 0 0,0 1 0 0 0,1-1 0 0 0,0 0 1 0 0,-1 1-1 0 0,1-1 0 0 0,0 0 0 0 0,-1 1 0 0 0,1-1 0 0 0,0 0 1 0 0,0 0-1 0 0,0 0 0 0 0,0 0 0 0 0,1 0 0 0 0,-1 0 0 0 0,0 0 1 0 0,0 0-1 0 0,0 0 0 0 0,1 0 0 0 0,-1-1 0 0 0,0 1 0 0 0,1 0 1 0 0,-1-1-1 0 0,1 1-26 0 0,151 38 1364 0 0,-53-19-1064 0 0,-96-19-293 0 0,10 2 26 0 0,0 1 0 0 0,-1 0-1 0 0,1 1 1 0 0,-1 1 0 0 0,1 0 0 0 0,-2 1 0 0 0,1 0 0 0 0,-1 1 0 0 0,5 4-33 0 0,24 35 50 0 0,-34-41-3181 0 0,-11-30-5170 0 0,1 13 3561 0 0,3 4 32 0 0</inkml:trace>
  <inkml:trace contextRef="#ctx0" brushRef="#br0" timeOffset="1436.09">810 203 5777 0 0,'0'0'2223'0'0,"0"0"-938"0"0,0 0-309 0 0,0 0 300 0 0,0 0 392 0 0,0 0 202 0 0,0 0-203 0 0,0 0-442 0 0,0 0-365 0 0,0 0-204 0 0,0 0-65 0 0,0 0 21 0 0,0 0 41 0 0,20-13-3 0 0,130-81 857 0 0,44-1 102 0 0,-191 96-1605 0 0,1 0 0 0 0,-1 0 0 0 0,0 0 0 0 0,0 1 0 0 0,0-1 1 0 0,0 1-1 0 0,-1 0 0 0 0,1-1 0 0 0,0 1 0 0 0,-1 1 0 0 0,1-1 0 0 0,-1 0 0 0 0,0 1 0 0 0,0-1 0 0 0,0 1 0 0 0,0-1 0 0 0,0 1 0 0 0,0 0 0 0 0,-1 0 0 0 0,1 0 0 0 0,-1 0 0 0 0,0 0 0 0 0,0 0 0 0 0,0 0 0 0 0,0 1 0 0 0,-1-1 0 0 0,1 0 0 0 0,-1 0 0 0 0,0 1 0 0 0,0-1 0 0 0,0 0 0 0 0,-1 1-4 0 0,4 9 42 0 0,52 179-51 0 0,-31-148-1615 0 0,-14-31-2486 0 0,1-1-4939 0 0,-9-8-1435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5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88 5337 0 0,'0'0'1934'0'0,"0"0"-195"0"0,0 0-112 0 0,0 0 123 0 0,0 0 167 0 0,0 0-91 0 0,0 0-327 0 0,0 0-445 0 0,0 0-416 0 0,0 0-264 0 0,0 0-130 0 0,0 4-16 0 0,-18 453 2367 0 0,1-244-2449 0 0,3-83 121 0 0,2-15-1423 0 0,9-45-6083 0 0,3-145-5351 0 0,0 59 10400 0 0</inkml:trace>
  <inkml:trace contextRef="#ctx0" brushRef="#br0" timeOffset="426.55">16 55 3361 0 0,'0'0'2454'0'0,"0"0"-890"0"0,0 0-388 0 0,0 0 38 0 0,0 0 223 0 0,0 0 138 0 0,0 0-116 0 0,0 0-305 0 0,0 0-290 0 0,33-9-204 0 0,108-28-130 0 0,-30 29 310 0 0,-85 10-616 0 0,1 2 1 0 0,-1 1-1 0 0,1 2 1 0 0,-2 0-1 0 0,1 2 0 0 0,-1 0 1 0 0,9 6-225 0 0,-30-13 25 0 0,-1 0 0 0 0,1 0 0 0 0,0 1 0 0 0,-1 0 0 0 0,1-1 0 0 0,-1 1 0 0 0,0 0 0 0 0,0 0 0 0 0,0 1 0 0 0,0-1 0 0 0,-1 1 0 0 0,0-1-1 0 0,1 1 1 0 0,-1 0 0 0 0,0 0 0 0 0,-1 0 0 0 0,1 0 0 0 0,-1 0 0 0 0,0 0 0 0 0,0 1 0 0 0,0-1 0 0 0,0 0 0 0 0,-1 1 0 0 0,1-1 0 0 0,-1 0 0 0 0,-1 1 0 0 0,1-1 0 0 0,0 0 0 0 0,-1 1 0 0 0,0-1 0 0 0,0 0 0 0 0,0 0 0 0 0,-1 1 0 0 0,1-1 0 0 0,-1 0 0 0 0,0 0 0 0 0,0-1 0 0 0,-1 1 0 0 0,1 0 0 0 0,-1-1 0 0 0,0 1-1 0 0,1-1 1 0 0,-2 1-25 0 0,-25 27 96 0 0,-1-1 0 0 0,-1-2 0 0 0,-1-1-1 0 0,-2-1 1 0 0,-27 15-96 0 0,-20 17 132 0 0,78-57-126 0 0,0 1-1 0 0,0 0 0 0 0,0 0 0 0 0,0 0 1 0 0,1 0-1 0 0,-1 1 0 0 0,0-1 1 0 0,1 1-1 0 0,0-1 0 0 0,-1 1 1 0 0,1 0-1 0 0,1 0 0 0 0,-1 0 0 0 0,0 0 1 0 0,1 0-1 0 0,-1 0 0 0 0,1 1 1 0 0,0-1-1 0 0,0 0 0 0 0,0 1 1 0 0,0-1-1 0 0,1 1 0 0 0,0-1 0 0 0,-1 1 1 0 0,1-1-1 0 0,0 1 0 0 0,1-1 1 0 0,-1 1-1 0 0,1-1 0 0 0,-1 1 0 0 0,1-1 1 0 0,0 0-1 0 0,0 1 0 0 0,1-1 1 0 0,-1 0-1 0 0,1 1-5 0 0,23 33 272 0 0,2-2 0 0 0,1 0 0 0 0,2-2 0 0 0,1-2 1 0 0,14 12-273 0 0,48 48 695 0 0,-48-24-261 0 0,-41-63-922 0 0,-3-12-6074 0 0,2-6-2982 0 0,0 10 2442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1088 0 0,'0'0'1383'0'0,"0"0"-303"0"0,0 0-69 0 0,0 0 216 0 0,0 0 307 0 0,0 0 128 0 0,0 0-163 0 0,0 0-305 0 0,0 0-292 0 0,0 0-172 0 0,0 0-2 0 0,0 0 95 0 0,0 0 94 0 0,7 2 45 0 0,25 2 39 0 0,-1-1 1 0 0,1-1 0 0 0,0-2-1 0 0,0-1 1 0 0,0-1 0 0 0,6-3-1002 0 0,11 1 254 0 0,154-10 240 0 0,-137 7-2473 0 0,-72 31-13117 0 0,1-19 8673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4665 0 0,'0'0'1202'0'0,"0"0"-377"0"0,0 0 1 0 0,0 0 403 0 0,0 0 368 0 0,0 0 106 0 0,0 0-214 0 0,0 0-325 0 0,0 0-286 0 0,0 0-246 0 0,32 0-196 0 0,104-1-137 0 0,-35-12 4 0 0,-85 10-487 0 0,118-21-320 0 0,-46 10-6511 0 0,-65 10-1034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9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6721 0 0,'0'0'1825'0'0,"0"0"-357"0"0,0 0-214 0 0,0 0 25 0 0,0 0 105 0 0,0 0-13 0 0,0 0-200 0 0,0 0-283 0 0,0 0-254 0 0,0 0-188 0 0,0 0-80 0 0,0 0-40 0 0,-4 32-36 0 0,-9 102-35 0 0,0-12 8 0 0,-4-1 0 0 0,-15 41-263 0 0,-5-1-2467 0 0,28-128-201 0 0,1-15-4195 0 0,5-17 403 0 0,3-1 4714 0 0</inkml:trace>
  <inkml:trace contextRef="#ctx0" brushRef="#br0" timeOffset="296.043">0 52 3617 0 0,'0'0'1292'0'0,"0"0"-420"0"0,0 0-258 0 0,0 0 190 0 0,0 0 397 0 0,0 0 260 0 0,0 0-17 0 0,0 0-213 0 0,0 0-243 0 0,0 0-186 0 0,0 0-126 0 0,33 0-69 0 0,103 0-55 0 0,283-22 2483 0 0,-75 15-3802 0 0,-356 23-5262 0 0,-14 5-2017 0 0,16-14 3692 0 0</inkml:trace>
  <inkml:trace contextRef="#ctx0" brushRef="#br0" timeOffset="749.193">24 715 0 0 0,'0'0'533'0'0,"0"0"758"0"0,0 0 204 0 0,0 0 90 0 0,0 0 138 0 0,0 0-18 0 0,0 0-262 0 0,0 0-280 0 0,0 0-154 0 0,0 0-43 0 0,0 0 59 0 0,0 0 15 0 0,0 0-121 0 0,14 4-156 0 0,113 14 794 0 0,-61-22-1152 0 0,-1-3 0 0 0,1-3 0 0 0,58-16-405 0 0,-18 3-443 0 0,-89 20 139 0 0,85-15-3425 0 0,-36 13-6562 0 0,-53 5 5626 0 0</inkml:trace>
  <inkml:trace contextRef="#ctx0" brushRef="#br0" timeOffset="1069.009">1147 594 4601 0 0,'0'0'1863'0'0,"0"0"-357"0"0,0 0-45 0 0,0 0 209 0 0,0 0 136 0 0,0 0-90 0 0,0 0-294 0 0,0 0-393 0 0,0 0-333 0 0,0 0-217 0 0,0 0-149 0 0,-31 4-64 0 0,-99 16-8 0 0,66 3 89 0 0,53-15-254 0 0,-64 75 277 0 0,73-80-401 0 0,0 1-1 0 0,1-1 1 0 0,-1 0 0 0 0,1 1-1 0 0,-1-1 1 0 0,1 1 0 0 0,0 0-1 0 0,0-1 1 0 0,1 1-1 0 0,-1 0 1 0 0,1-1 0 0 0,0 1-1 0 0,0 0 1 0 0,0 0 0 0 0,0-1-1 0 0,1 1 1 0 0,-1 0-1 0 0,1-1 1 0 0,0 1 0 0 0,0 0-1 0 0,1-1 1 0 0,-1 1 0 0 0,1-1-1 0 0,-1 0 1 0 0,1 1 0 0 0,0-1-1 0 0,0 0 1 0 0,2 2 31 0 0,68 26-3875 0 0,-20-28-4878 0 0,-37-3 2346 0 0</inkml:trace>
  <inkml:trace contextRef="#ctx0" brushRef="#br0" timeOffset="1553.054">1257 778 3257 0 0,'0'0'1347'0'0,"0"0"-82"0"0,0 0 293 0 0,0 0 308 0 0,0 0 51 0 0,0 0-246 0 0,0 0-366 0 0,0 0-329 0 0,0 0-212 0 0,0 0-137 0 0,0 0-106 0 0,0 0-69 0 0,34-25-72 0 0,103-78-61 0 0,-57 47 325 0 0,-21 26-540 0 0,-58 63-285 0 0,-17 23 326 0 0,17-55-138 0 0,1 0 0 0 0,-1 1 0 0 0,1-1 0 0 0,-1 0 0 0 0,1 1 0 0 0,0-1 0 0 0,0 0-1 0 0,-1 0 1 0 0,1-1 0 0 0,0 1 0 0 0,0 0 0 0 0,0 0 0 0 0,0-1 0 0 0,0 1 0 0 0,0-1-1 0 0,0 0 1 0 0,0 0 0 0 0,0 0 0 0 0,0 0 0 0 0,0 0 0 0 0,0 0 0 0 0,0 0 0 0 0,2-1-7 0 0,-3 1 5 0 0,204-44 869 0 0,-204 46-855 0 0,1-1 0 0 0,-1 1 1 0 0,1-1-1 0 0,-1 1 0 0 0,0 0 1 0 0,0 0-1 0 0,1 0 0 0 0,-1 0 0 0 0,0 0 1 0 0,-1 0-1 0 0,1 0 0 0 0,0 0 1 0 0,-1 0-1 0 0,1 0 0 0 0,-1 0 0 0 0,0 0 1 0 0,1 1-1 0 0,-1-1 0 0 0,0 0 0 0 0,0 0 1 0 0,-1 0-1 0 0,1 1 0 0 0,0-1 1 0 0,-1 1-20 0 0,1 1 50 0 0,-6 117 266 0 0,30-93-2029 0 0,-8-22-3076 0 0,-8-3-1289 0 0,-4-2-2146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2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632 0 0 0 0,'0'0'287'0'0,"0"0"884"0"0,0 0 337 0 0,0 0 146 0 0,0 0 165 0 0,0 0 17 0 0,0 0-190 0 0,0 0-265 0 0,0 0-323 0 0,0 0-249 0 0,0 0-123 0 0,0 0-69 0 0,0 0-22 0 0,-8 17-9 0 0,-50 117 971 0 0,49-104-1383 0 0,-2-1-1 0 0,0 0 0 0 0,-2-1 1 0 0,-2 0-1 0 0,0-1 1 0 0,-2-1-1 0 0,0 0 0 0 0,-2-1 1 0 0,-1-1-1 0 0,-1-1 0 0 0,-1-1 1 0 0,-14 11-174 0 0,22-22-24 0 0,0 0 1 0 0,0 0-1 0 0,-1-1 0 0 0,0-1 1 0 0,-1-1-1 0 0,0 0 1 0 0,0-1-1 0 0,-1-1 0 0 0,0 0 1 0 0,0-1-1 0 0,0-1 1 0 0,-1-1-1 0 0,-10 1 24 0 0,24-3 4 0 0,0-1-1 0 0,0 0 1 0 0,0 0 0 0 0,0 0-1 0 0,0 0 1 0 0,0 0 0 0 0,0-1-1 0 0,1 1 1 0 0,-1-1 0 0 0,0 0-1 0 0,0-1 1 0 0,1 1 0 0 0,-1 0-1 0 0,1-1 1 0 0,-1 0 0 0 0,1 0-1 0 0,-1 0 1 0 0,1 0 0 0 0,0-1-1 0 0,0 1 1 0 0,0-1 0 0 0,1 0-1 0 0,-1 0 1 0 0,1 0 0 0 0,-1 0-1 0 0,1 0 1 0 0,0 0-1 0 0,0-1 1 0 0,0 1 0 0 0,1-1-1 0 0,-1 1 1 0 0,1-1 0 0 0,0 0-1 0 0,0 1 1 0 0,-1-4-4 0 0,3-6 0 0 0,0 0 0 0 0,0 0-1 0 0,2 0 1 0 0,-1 0 0 0 0,2 0 0 0 0,-1 0-1 0 0,2 1 1 0 0,0-1 0 0 0,0 1 0 0 0,1 1 0 0 0,1-1-1 0 0,0 1 1 0 0,0 0 0 0 0,1 0 0 0 0,1 1-1 0 0,-1 0 1 0 0,2 1 0 0 0,-1 0 0 0 0,1 0-1 0 0,1 1 1 0 0,0 0 0 0 0,0 1 0 0 0,8-4 0 0 0,-14 7 20 0 0,0 1 1 0 0,0-1 0 0 0,1 1 0 0 0,-1 0-1 0 0,1 0 1 0 0,-1 1 0 0 0,1 0 0 0 0,0 0-1 0 0,0 0 1 0 0,0 1 0 0 0,0 0-1 0 0,1 0 1 0 0,-1 0 0 0 0,0 1 0 0 0,0 0-1 0 0,0 0 1 0 0,1 0 0 0 0,-1 1-1 0 0,0 0 1 0 0,0 0 0 0 0,0 1 0 0 0,0 0-1 0 0,0 0 1 0 0,0 0 0 0 0,-1 1 0 0 0,3 0-21 0 0,122 103 514 0 0,-95-86-371 0 0,1-1 1 0 0,2-3-1 0 0,-1 0 0 0 0,2-3 0 0 0,0-1 0 0 0,39 7-143 0 0,-52-18-619 0 0,-24-3-4955 0 0,-3 0-5507 0 0,-1-2 7336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3641 0 0,'0'0'1576'0'0,"0"0"-104"0"0,0 0 109 0 0,0 0 230 0 0,0 0 144 0 0,0 0-145 0 0,0 0-438 0 0,0 0-425 0 0,0 0-274 0 0,0 0-87 0 0,0 0 43 0 0,0 0 49 0 0,0 0-2 0 0,21-3-35 0 0,114-20 424 0 0,294-27 831 0 0,-383 49-1659 0 0,-45 1-101 0 0,-1 0 62 0 0,0 0 75 0 0,-23-4 869 0 0,-22-14-945 0 0,31 16-175 0 0,1-2 0 0 0,-1 0 0 0 0,1 0 0 0 0,0-1 0 0 0,1-1 0 0 0,-1 0 0 0 0,1-1 0 0 0,1 0 0 0 0,-1-1 0 0 0,1 0 0 0 0,0-1-1 0 0,1 0 1 0 0,0 0 0 0 0,1-1 0 0 0,-1-1 0 0 0,2 0 0 0 0,0 0 0 0 0,0 0 0 0 0,1-1 0 0 0,-5-11-22 0 0,15-70-3852 0 0,7 63-492 0 0,4 3-3453 0 0,-7 12-1841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8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290 144 952 0 0,'0'0'1356'0'0,"0"0"-159"0"0,0 0 92 0 0,0 0 384 0 0,0 0 396 0 0,0 0 177 0 0,0 0-103 0 0,0 0-302 0 0,0 0-393 0 0,0 0-364 0 0,0 0-303 0 0,-1-7-257 0 0,-1-17-156 0 0,1 35 271 0 0,33 204 371 0 0,55 316-600 0 0,-64-389-2311 0 0,-22-93-2611 0 0,-4-1-5627 0 0,1-41 5661 0 0</inkml:trace>
  <inkml:trace contextRef="#ctx0" brushRef="#br0" timeOffset="482.574">1 295 4537 0 0,'0'0'697'0'0,"0"0"-194"0"0,0 0-17 0 0,0 0 312 0 0,0 0 413 0 0,0 0 262 0 0,0 0-1 0 0,0 0-217 0 0,0 0-283 0 0,33-30-228 0 0,105-93-144 0 0,-46 64 172 0 0,-70 51-581 0 0,9-6 119 0 0,1 1 0 0 0,0 2 0 0 0,1 2-1 0 0,1 0 1 0 0,-1 3 0 0 0,1 0-1 0 0,0 3 1 0 0,22 0-310 0 0,-54 2 8 0 0,0 1 0 0 0,0 0-1 0 0,0 1 1 0 0,1-1 0 0 0,-1 0-1 0 0,0 1 1 0 0,0-1 0 0 0,0 1-1 0 0,0-1 1 0 0,-1 1 0 0 0,1 0-1 0 0,0 0 1 0 0,0 0 0 0 0,0 0-1 0 0,-1 0 1 0 0,1 0 0 0 0,0 1-1 0 0,-1-1 1 0 0,1 1 0 0 0,-1-1-1 0 0,0 1 1 0 0,1-1 0 0 0,-1 1-1 0 0,0 0 1 0 0,0-1 0 0 0,0 1-1 0 0,0 0 1 0 0,0 0 0 0 0,0 0-1 0 0,-1 0 1 0 0,1 0 0 0 0,-1 0 0 0 0,1 0-1 0 0,-1 0 1 0 0,0 0 0 0 0,0 0-1 0 0,0 0 1 0 0,0 0 0 0 0,0 1-8 0 0,-20 82 523 0 0,-162 212-95 0 0,179-292-429 0 0,0 1-1 0 0,0-1 1 0 0,0 1-1 0 0,1-1 1 0 0,0 1-1 0 0,0 0 1 0 0,1 0-1 0 0,0 0 1 0 0,0 0-1 0 0,0 0 1 0 0,0 0-1 0 0,1 0 1 0 0,0 0 0 0 0,1 0-1 0 0,-1 1 1 0 0,1-1-1 0 0,0 0 1 0 0,1 0-1 0 0,-1-1 1 0 0,1 1-1 0 0,1 0 1 0 0,-1 0-1 0 0,1-1 1 0 0,0 1-1 0 0,0-1 1 0 0,0 0-1 0 0,1 0 1 0 0,-1 0-1 0 0,3 1 2 0 0,11 8-9 0 0,0-1 0 0 0,1-1 0 0 0,0-1 0 0 0,1-1 0 0 0,0 0 0 0 0,0-2 0 0 0,1 0-1 0 0,8 2 10 0 0,116 60 19 0 0,-141-68-10 0 0,-1-1 0 0 0,0 1 1 0 0,0-1-1 0 0,0 1 0 0 0,0 0 1 0 0,0 0-1 0 0,0 0 0 0 0,0 0 1 0 0,-1 0-1 0 0,1 1 0 0 0,-1-1 0 0 0,0 0 1 0 0,0 1-1 0 0,1-1 0 0 0,-1 1 1 0 0,-1-1-1 0 0,1 1 0 0 0,0 0 1 0 0,-1-1-1 0 0,1 1 0 0 0,-1 0 0 0 0,0-1 1 0 0,0 1-1 0 0,0 0 0 0 0,0 0 1 0 0,0-1-1 0 0,-1 1 0 0 0,1 0 1 0 0,-1-1-1 0 0,0 1 0 0 0,0-1 0 0 0,0 1 1 0 0,0-1-1 0 0,0 1 0 0 0,0-1 1 0 0,-1 1-1 0 0,1-1 0 0 0,-1 0 1 0 0,0 0-1 0 0,0 0-9 0 0,-17 19-36 0 0,-1 0 1 0 0,-1-2-1 0 0,0-1 1 0 0,-2 0-1 0 0,0-2 1 0 0,-1-1-1 0 0,-15 7 36 0 0,21-10-99 0 0,-140 58-4062 0 0,154-70 3589 0 0,3 0-2691 0 0,0 0-3903 0 0,3 0 2961 0 0</inkml:trace>
  <inkml:trace contextRef="#ctx0" brushRef="#br0" timeOffset="1096.566">1127 888 360 0 0,'0'0'1900'0'0,"0"0"-591"0"0,0 0-92 0 0,0 0 298 0 0,0 0 356 0 0,0 0 139 0 0,0 0-187 0 0,0 0-377 0 0,0 0-366 0 0,0 0-242 0 0,0 0-117 0 0,0 0-23 0 0,17 12-5 0 0,51 36-15 0 0,-66-47-627 0 0,0 0 1 0 0,0 0-1 0 0,0 0 1 0 0,0 0-1 0 0,0-1 1 0 0,1 1-1 0 0,-1 0 1 0 0,0-1-1 0 0,0 0 1 0 0,1 0 0 0 0,-1 1-1 0 0,0-1 1 0 0,0-1-1 0 0,1 1 1 0 0,-1 0-1 0 0,0 0 1 0 0,0-1-1 0 0,1 0 1 0 0,-1 1-1 0 0,0-1 1 0 0,0 0-1 0 0,0 0 1 0 0,0 0 0 0 0,0 0-1 0 0,0 0 1 0 0,0 0-1 0 0,0-1 1 0 0,-1 1-1 0 0,1-1 1 0 0,1-1-52 0 0,5-3 190 0 0,152-135 1286 0 0,-76 61-1362 0 0,-32 40-258 0 0,-39 74-391 0 0,-7 5 481 0 0,-6-32 52 0 0,0 0 0 0 0,1 0 0 0 0,0 1 0 0 0,0-1 0 0 0,0 0 1 0 0,1 0-1 0 0,0-1 0 0 0,0 1 0 0 0,1 0 0 0 0,0-1 0 0 0,0 1 0 0 0,0-1 0 0 0,1 0 0 0 0,0 0 1 0 0,0 0-1 0 0,1-1 0 0 0,-1 1 0 0 0,1-1 0 0 0,0 0 0 0 0,1 0 0 0 0,-1-1 0 0 0,1 0 0 0 0,3 2 2 0 0,1-2 47 0 0,0-1-1 0 0,0-1 0 0 0,1 1 1 0 0,0-2-1 0 0,-1 1 0 0 0,1-2 1 0 0,0 1-1 0 0,-1-1 0 0 0,1-1 1 0 0,0 0-1 0 0,0 0 0 0 0,-1-1 1 0 0,1-1-1 0 0,-1 0 0 0 0,0 0 1 0 0,0-1-1 0 0,0 0 0 0 0,0-1 1 0 0,-1 0-1 0 0,0 0 0 0 0,1-1 1 0 0,-2 0-1 0 0,1-1 0 0 0,-1 0 1 0 0,0 0-1 0 0,-1-1 0 0 0,1 0-46 0 0,20-22 177 0 0,-1-1-1 0 0,-2-2 0 0 0,-1 0 0 0 0,-1-2 0 0 0,-2 0 0 0 0,-1-2 0 0 0,-3 0 1 0 0,0-1-1 0 0,-3 0 0 0 0,-1-1 0 0 0,7-38-176 0 0,-14 48 45 0 0,-1-1 0 0 0,-2-1 0 0 0,-1 1 0 0 0,-1 0 0 0 0,-1-1 0 0 0,-5-22-46 0 0,6 49 15 0 0,-1 0-1 0 0,-1 0 1 0 0,1 0-1 0 0,0 0 0 0 0,-1 0 1 0 0,0 0-1 0 0,0 0 0 0 0,0 0 1 0 0,0 1-1 0 0,-1-1 0 0 0,0 0 1 0 0,1 1-1 0 0,-1-1 0 0 0,-1 1 1 0 0,1 0-1 0 0,0 0 0 0 0,-1-1 1 0 0,1 2-1 0 0,-1-1 0 0 0,0 0 1 0 0,0 0-1 0 0,0 1 0 0 0,-1 0 1 0 0,1-1-1 0 0,0 1 0 0 0,-1 1 1 0 0,0-1-1 0 0,1 0 0 0 0,-1 1 1 0 0,0 0-1 0 0,0 0 0 0 0,1 0 1 0 0,-2 0-14 0 0,0 4-26 0 0,1 1 1 0 0,0 0 0 0 0,0 0 0 0 0,0 0-1 0 0,0 0 1 0 0,1 0 0 0 0,-1 1-1 0 0,1 0 1 0 0,1 0 0 0 0,-1 0 0 0 0,0 0-1 0 0,1 0 1 0 0,0 0 0 0 0,1 1 0 0 0,-1-1-1 0 0,1 0 1 0 0,0 1 0 0 0,0 0-1 0 0,0 0 26 0 0,-4 25-25 0 0,1 1-1 0 0,2 0 1 0 0,1 0 0 0 0,1 0-1 0 0,2 0 1 0 0,1 0-1 0 0,2-1 1 0 0,0 1-1 0 0,3-1 1 0 0,0 0-1 0 0,2-1 1 0 0,2 0-1 0 0,0 0 1 0 0,2-1-1 0 0,1-1 1 0 0,1-1-1 0 0,3 2 26 0 0,79 110-789 0 0,-66-91-2569 0 0,-58-48-2054 0 0,-24-27-5093 0 0,36 22 6876 0 0</inkml:trace>
  <inkml:trace contextRef="#ctx0" brushRef="#br0" timeOffset="1346.939">1812 310 7410 0 0,'0'0'1947'0'0,"0"0"-204"0"0,0 0-134 0 0,0 0-30 0 0,0 0-114 0 0,0 0-229 0 0,0 0-229 0 0,31-7-195 0 0,99-21-169 0 0,191-22 1344 0 0,-212 35-4030 0 0,3-2-4857 0 0,-84 12-3987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657 81 424 0 0,'0'0'1971'0'0,"0"0"-298"0"0,0 0-260 0 0,0 0 65 0 0,0 0 264 0 0,0 0 197 0 0,0 0 18 0 0,0 0-204 0 0,0 0-340 0 0,0 0-324 0 0,0 0-239 0 0,-9-7-139 0 0,-25-23-89 0 0,-15 4 2004 0 0,-86 20-623 0 0,109 10-1938 0 0,0 1 0 0 0,0 1 0 0 0,1 1 0 0 0,0 2 0 0 0,1 0 0 0 0,0 2 0 0 0,0 0 1 0 0,1 2-1 0 0,0 0 0 0 0,2 2 0 0 0,-21 17-65 0 0,33-26-4 0 0,-1 1 0 0 0,2 0 1 0 0,-1 0-1 0 0,1 1 0 0 0,0 0 0 0 0,1 0 1 0 0,-1 1-1 0 0,2 0 0 0 0,-1 1 1 0 0,2-1-1 0 0,-1 1 0 0 0,1 0 0 0 0,0 0 1 0 0,1 1-1 0 0,1 0 0 0 0,-1-1 0 0 0,2 1 1 0 0,-1 0-1 0 0,2 0 0 0 0,-1 1 0 0 0,2-1 1 0 0,-1 0-1 0 0,1 1 0 0 0,1-1 1 0 0,2 10 3 0 0,-2-16-2 0 0,0-1 0 0 0,1 1 1 0 0,0 0-1 0 0,0 0 1 0 0,0-1-1 0 0,1 1 1 0 0,-1-1-1 0 0,1 0 0 0 0,0 1 1 0 0,0-1-1 0 0,1-1 1 0 0,-1 1-1 0 0,1 0 1 0 0,0-1-1 0 0,0 0 0 0 0,0 0 1 0 0,0 0-1 0 0,1 0 1 0 0,-1-1-1 0 0,1 1 1 0 0,-1-1-1 0 0,1-1 0 0 0,0 1 1 0 0,0 0-1 0 0,0-1 1 0 0,0 0-1 0 0,0 0 1 0 0,0-1-1 0 0,2 0 2 0 0,7 2 46 0 0,1-2-1 0 0,-1 0 1 0 0,1-1 0 0 0,0 0-1 0 0,-1-2 1 0 0,0 1 0 0 0,1-2-1 0 0,-1 1 1 0 0,10-6-46 0 0,23-16 123 0 0,-2-1 1 0 0,0-3-1 0 0,-2-2 1 0 0,-1-1-1 0 0,-1-2 1 0 0,-2-2-1 0 0,-2-2 1 0 0,-1-1-1 0 0,17-27-123 0 0,-50 63 7 0 0,18-24 26 0 0,43-35-2 0 0,-62 62-41 0 0,0 1 0 0 0,0-1 0 0 0,-1 1 0 0 0,1-1 0 0 0,0 1 0 0 0,-1-1 0 0 0,1 1 0 0 0,0 0 0 0 0,-1 0 0 0 0,1 0 0 0 0,-1 0 0 0 0,1 0 0 0 0,-1 0 0 0 0,0 1 0 0 0,1-1 0 0 0,-1 0 0 0 0,0 1 1 0 0,0-1-1 0 0,0 0 0 0 0,0 1 0 0 0,0 0 0 0 0,0-1 0 0 0,0 1 0 0 0,-1 0 0 0 0,1-1 0 0 0,-1 1 0 0 0,1 0 0 0 0,-1-1 0 0 0,1 1 0 0 0,-1 0 0 0 0,0 0 0 0 0,0 0 0 0 0,0 1 10 0 0,1 2-8 0 0,15 54 8 0 0,-13-41-12 0 0,1 0 0 0 0,1-1 1 0 0,0 1-1 0 0,1-1 0 0 0,1-1 0 0 0,1 1 0 0 0,0-1 0 0 0,1-1 0 0 0,1 1 1 0 0,1-1-1 0 0,3 3 12 0 0,81 54-1325 0 0,-57-60-3949 0 0,2-8-6842 0 0,-31-4 5464 0 0</inkml:trace>
  <inkml:trace contextRef="#ctx0" brushRef="#br0" timeOffset="296.421">1375 18 8450 0 0,'0'0'1784'0'0,"0"0"-426"0"0,0 0-215 0 0,0 0 214 0 0,0 0 238 0 0,0 0-42 0 0,0 0-230 0 0,0 0-244 0 0,0 0-203 0 0,0 0-145 0 0,0 0-115 0 0,0 0-75 0 0,0 0-51 0 0,35 5-70 0 0,111 12-64 0 0,-14-13 283 0 0,-76-6-575 0 0,1-2 0 0 0,-1-3 0 0 0,48-13-64 0 0,-102 20-292 0 0,47-10-907 0 0,-39 9-2880 0 0,0 1-3588 0 0,-11 1 2502 0 0,-2 2-936 0 0</inkml:trace>
  <inkml:trace contextRef="#ctx0" brushRef="#br0" timeOffset="515.601">1520 357 8530 0 0,'0'0'1747'0'0,"0"0"-149"0"0,0 0 91 0 0,0 0 65 0 0,0 0-60 0 0,0 0-259 0 0,0 0-327 0 0,33 1-228 0 0,103 4-194 0 0,85-10 752 0 0,-158 2-1562 0 0,10-1-1779 0 0,-26 0-5840 0 0,-33 3-3262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3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216 262 872 0 0,'0'0'1653'0'0,"0"0"-153"0"0,0 0-12 0 0,0 0 270 0 0,0 0 268 0 0,0 0 1 0 0,0 0-278 0 0,0 0-479 0 0,0 0-426 0 0,0 0-217 0 0,0 0-91 0 0,0 0-38 0 0,0 0-28 0 0,-3 26-32 0 0,-8 85-42 0 0,7 221 948 0 0,16 33-1527 0 0,-8-293-1080 0 0,-4-43-4368 0 0,0-28 3022 0 0,0-1-780 0 0,0 0-251 0 0,0 0 859 0 0</inkml:trace>
  <inkml:trace contextRef="#ctx0" brushRef="#br0" timeOffset="554.724">1 399 1312 0 0,'0'0'1193'0'0,"0"0"-133"0"0,0 0 91 0 0,0 0 140 0 0,0 0 214 0 0,0 0 218 0 0,0 0-6 0 0,0 0-150 0 0,18-33-227 0 0,61-100-292 0 0,-26 71 224 0 0,-39 54-986 0 0,19-13 63 0 0,0 0 0 0 0,2 3 0 0 0,0 1 0 0 0,1 1 0 0 0,1 2 0 0 0,0 2 0 0 0,1 1 0 0 0,0 2 0 0 0,0 2-1 0 0,1 1 1 0 0,0 3 0 0 0,30 0-349 0 0,-54 3 28 0 0,-10-2-30 0 0,-1 1 0 0 0,0 0 0 0 0,0 1 0 0 0,1-1 0 0 0,-1 1 0 0 0,1 0 0 0 0,-1 0 0 0 0,0 0 0 0 0,1 1 0 0 0,-1 0 0 0 0,0-1 0 0 0,1 2 0 0 0,-1-1 0 0 0,0 0 0 0 0,0 1 0 0 0,0 0-1 0 0,0 0 1 0 0,0 0 0 0 0,-1 0 0 0 0,1 0 0 0 0,0 1 0 0 0,-1 0 0 0 0,0 0 0 0 0,0 0 0 0 0,0 0 0 0 0,0 0 0 0 0,0 1 0 0 0,0-1 0 0 0,-1 1 0 0 0,0-1 0 0 0,0 1 0 0 0,1 3 2 0 0,-4 6 3 0 0,0-1 0 0 0,-1 1 0 0 0,-1 0 0 0 0,0 0 0 0 0,-1-1 0 0 0,0 0 0 0 0,-1 0 0 0 0,0 0-1 0 0,-1 0 1 0 0,0-1 0 0 0,-1 0 0 0 0,0 0 0 0 0,-1-1 0 0 0,0 0 0 0 0,-1 0 0 0 0,0-1 0 0 0,0 0 0 0 0,-1 0 0 0 0,-1-1-3 0 0,3 1-11 0 0,-234 201-152 0 0,139-126 157 0 0,102-83 4 0 0,0-1 0 0 0,0 1 0 0 0,0 0 0 0 0,0 0 0 0 0,0 0 0 0 0,0 0 0 0 0,0 0 0 0 0,0 1 0 0 0,1-1 0 0 0,-1 0 0 0 0,0 0 0 0 0,1 0 0 0 0,-1 1 0 0 0,1-1 0 0 0,-1 0 0 0 0,1 1 0 0 0,0-1 0 0 0,-1 0 0 0 0,1 1 0 0 0,0-1 0 0 0,0 0 1 0 0,0 1-1 0 0,0-1 0 0 0,0 0 0 0 0,0 1 0 0 0,1-1 0 0 0,-1 1 0 0 0,0-1 0 0 0,1 0 0 0 0,-1 0 0 0 0,1 1 0 0 0,-1-1 0 0 0,1 0 0 0 0,0 0 0 0 0,-1 1 0 0 0,1-1 0 0 0,0 0 0 0 0,0 0 0 0 0,0 0 0 0 0,0 0 0 0 0,0 0 0 0 0,0 0 0 0 0,1 0 2 0 0,54 38 221 0 0,-48-34-169 0 0,251 145 1536 0 0,-193-119-992 0 0,-46-22-399 0 0,-1 0 0 0 0,0 0 0 0 0,-1 2 0 0 0,0 0 0 0 0,0 2 0 0 0,-1 0 1 0 0,0 1-198 0 0,-11 14-1530 0 0,-6-21-3325 0 0,0-6 1049 0 0,0-1-2226 0 0,0 0-1988 0 0</inkml:trace>
  <inkml:trace contextRef="#ctx0" brushRef="#br0" timeOffset="1518.253">1832 491 4553 0 0,'0'0'2304'0'0,"0"0"-300"0"0,0 0-235 0 0,0 0 25 0 0,0 0 68 0 0,0 0-163 0 0,0 0-367 0 0,0 0-406 0 0,0 0-340 0 0,0 0-220 0 0,0 0-78 0 0,0 0-23 0 0,0 0-29 0 0,-22 28 4 0 0,-69 91-17 0 0,79-104-162 0 0,-29 42 206 0 0,-3-2 1 0 0,-2-2-1 0 0,-37 31-267 0 0,68-68-83 0 0,-1-1 1 0 0,-1-2-1 0 0,0 1 1 0 0,-1-2-1 0 0,0 0 0 0 0,-1-1 1 0 0,0-1-1 0 0,-1-1 1 0 0,0-1-1 0 0,-1 0 0 0 0,1-2 1 0 0,-1 0-1 0 0,-1-2 1 0 0,1 0-1 0 0,-10 0 83 0 0,28-4-36 0 0,0 0 0 0 0,0-1 1 0 0,1 1-1 0 0,-1-1 0 0 0,0 0 0 0 0,1 0 1 0 0,-1 0-1 0 0,1 0 0 0 0,-1 0 0 0 0,1 0 1 0 0,-1-1-1 0 0,1 1 0 0 0,0-1 0 0 0,-1 0 1 0 0,1 0-1 0 0,0 0 0 0 0,0 0 0 0 0,1 0 1 0 0,-1 0-1 0 0,0 0 0 0 0,1-1 0 0 0,-1 1 1 0 0,1 0-1 0 0,0-1 0 0 0,-1 1 0 0 0,1-1 1 0 0,1 0-1 0 0,-1 1 0 0 0,0-1 0 0 0,1 0 1 0 0,-1 0-1 0 0,1 1 0 0 0,0-2 36 0 0,0-96-368 0 0,5 82 385 0 0,1-1 0 0 0,0 1 0 0 0,2 1 1 0 0,0-1-1 0 0,1 1 0 0 0,0 1 0 0 0,1 0 0 0 0,1 0 1 0 0,1 1-1 0 0,0 0 0 0 0,1 1 0 0 0,11-10-17 0 0,-19 20 54 0 0,-1 0 0 0 0,1-1 0 0 0,0 2 0 0 0,0-1 0 0 0,1 0 0 0 0,-1 1-1 0 0,1 0 1 0 0,0 1 0 0 0,-1-1 0 0 0,1 1 0 0 0,0 0 0 0 0,1 0 0 0 0,-1 1 0 0 0,0 0 0 0 0,0 0-1 0 0,1 1 1 0 0,-1-1 0 0 0,0 1 0 0 0,1 0 0 0 0,-1 1 0 0 0,0 0 0 0 0,0 0 0 0 0,1 0-1 0 0,-1 1 1 0 0,0 0 0 0 0,0 0 0 0 0,0 0 0 0 0,-1 1 0 0 0,1 0 0 0 0,0 0-54 0 0,258 200 1524 0 0,-227-184-1460 0 0,1-2 0 0 0,1-2 1 0 0,0-1-1 0 0,1-2 0 0 0,0-2 0 0 0,1-1 0 0 0,37 2-64 0 0,-23-4-2478 0 0,-25-4-5227 0 0,-17-2-3415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8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0 506 0 0 0,'0'0'1478'0'0,"0"0"21"0"0,0 0-148 0 0,0 0-186 0 0,0 0-123 0 0,0 0-69 0 0,11 8-34 0 0,34 22-13 0 0,-41-28-709 0 0,0 0 1 0 0,0-1-1 0 0,0 1 1 0 0,1-1-1 0 0,-1 1 1 0 0,0-1-1 0 0,0-1 1 0 0,1 1-1 0 0,-1 0 1 0 0,1-1-1 0 0,-1 0 1 0 0,1 0-1 0 0,-1-1 1 0 0,0 1-1 0 0,1-1 1 0 0,-1 0-1 0 0,0 0 1 0 0,1 0-1 0 0,-1-1 1 0 0,0 1-1 0 0,0-1 1 0 0,3-2-218 0 0,29-17 588 0 0,-1-2 0 0 0,0-1 0 0 0,-3-2 0 0 0,0-1 0 0 0,-1-1 0 0 0,5-10-588 0 0,18-14 211 0 0,6-4-65 0 0,-14 10-77 0 0,1 3 1 0 0,3 1 0 0 0,1 3-1 0 0,35-19-69 0 0,-84 56 0 0 0,-1 1-1 0 0,1-1 1 0 0,0 0-1 0 0,0 1 1 0 0,0-1-1 0 0,0 1 0 0 0,1 0 1 0 0,-1 0-1 0 0,0 0 1 0 0,0 0-1 0 0,1 0 1 0 0,-1 0-1 0 0,1 1 1 0 0,-1-1-1 0 0,1 1 1 0 0,-1-1-1 0 0,1 1 1 0 0,-1 0-1 0 0,1 0 0 0 0,-1 0 1 0 0,1 0-1 0 0,-1 1 1 0 0,1-1-1 0 0,-1 1 1 0 0,0-1-1 0 0,1 1 1 0 0,-1 0-1 0 0,1 0 1 0 0,-1 0-1 0 0,0 0 1 0 0,0 1-1 0 0,0-1 0 0 0,0 0 1 0 0,0 1-1 0 0,0 0 1 0 0,0-1-1 0 0,0 1 1 0 0,0 0-1 0 0,-1 0 1 0 0,1 0-1 0 0,-1 0 1 0 0,1 0 0 0 0,2 18 74 0 0,-1-1 0 0 0,-1 0 0 0 0,0 1 1 0 0,-1-1-1 0 0,-1 1 0 0 0,-1-1 1 0 0,-1 1-1 0 0,-1-1 0 0 0,0 0 1 0 0,-2 0-1 0 0,0 0 0 0 0,-1 0 1 0 0,0-1-1 0 0,-6 10-74 0 0,-2-2 77 0 0,0-1 0 0 0,-1 0 0 0 0,-2-1 0 0 0,0 0 1 0 0,-1-2-1 0 0,-2 0 0 0 0,0-1 0 0 0,-1-1 0 0 0,-2-1 0 0 0,1-1 1 0 0,-2-1-1 0 0,0-1 0 0 0,-2-1 0 0 0,-15 7-77 0 0,30-18-34 0 0,0 0 0 0 0,0-1 0 0 0,0-1 0 0 0,0 1 0 0 0,0-2 0 0 0,-1 1-1 0 0,1-2 1 0 0,-1 1 0 0 0,-6-2 34 0 0,17 1-102 0 0,-1-1-1 0 0,1 1 0 0 0,-1 0 0 0 0,1-1 1 0 0,-1 0-1 0 0,0 1 0 0 0,1-1 1 0 0,0 0-1 0 0,-1 1 0 0 0,1-1 0 0 0,-1 0 1 0 0,1 0-1 0 0,0 0 0 0 0,0 0 1 0 0,0-1-1 0 0,0 1 0 0 0,0 0 0 0 0,0 0 1 0 0,0-1-1 0 0,0 1 0 0 0,0-1 1 0 0,0 1-1 0 0,1 0 0 0 0,-1-1 0 0 0,0 1 1 0 0,1-1-1 0 0,-1 0 0 0 0,1 1 1 0 0,0-1-1 0 0,0 1 0 0 0,0-1 0 0 0,-1 0 1 0 0,1 1-1 0 0,1-1 0 0 0,-1 0 1 0 0,0 1-1 0 0,0-1 0 0 0,1 1 0 0 0,-1-1 1 0 0,1 1-1 0 0,-1-1 0 0 0,1 0 1 0 0,-1 1-1 0 0,1 0 0 0 0,0-1 0 0 0,0 1 1 0 0,0-1-1 0 0,0 1 0 0 0,0 0 1 0 0,0 0-1 0 0,0 0 0 0 0,0 0 0 0 0,1-1 103 0 0,60-45-9391 0 0,-46 36 4114 0 0</inkml:trace>
  <inkml:trace contextRef="#ctx0" brushRef="#br0" timeOffset="299.769">1506 50 9442 0 0,'0'0'2366'0'0,"0"0"-1037"0"0,0 0-486 0 0,0 0 34 0 0,0 0 149 0 0,-32 21 75 0 0,-100 68-98 0 0,44-4 394 0 0,82-79-1372 0 0,0 1 0 0 0,0-1 1 0 0,1 1-1 0 0,0 0 0 0 0,0 0 0 0 0,1 0 0 0 0,0 1 0 0 0,0 0 0 0 0,1 0 0 0 0,0 0 1 0 0,0 0-1 0 0,1 0 0 0 0,0 0 0 0 0,0 1 0 0 0,1-1 0 0 0,0 1 0 0 0,1-1 0 0 0,0 1 1 0 0,0 0-1 0 0,1-1 0 0 0,0 1 0 0 0,0-1 0 0 0,1 1 0 0 0,0-1 0 0 0,1 0 0 0 0,-1 0 0 0 0,2 0 1 0 0,-1 0-1 0 0,1 0 0 0 0,0-1 0 0 0,2 3-25 0 0,4-3 75 0 0,-1 0 1 0 0,1-1-1 0 0,0 0 1 0 0,1-1-1 0 0,-1 0 1 0 0,1 0-1 0 0,0-1 0 0 0,0-1 1 0 0,1 0-1 0 0,-1 0 1 0 0,1-1-1 0 0,-1 0 1 0 0,1-1-1 0 0,0-1 1 0 0,-1 0-1 0 0,1 0 0 0 0,0-1 1 0 0,0-1-1 0 0,-1 0 1 0 0,1-1-1 0 0,-1 0 1 0 0,0 0-1 0 0,0-1 1 0 0,0-1-1 0 0,-1 0 0 0 0,1 0 1 0 0,-1-1-1 0 0,0 0 1 0 0,0-1-1 0 0,4-4-75 0 0,-5 5 66 0 0,-1-1 0 0 0,1-1 0 0 0,-1 1-1 0 0,-1-1 1 0 0,1-1 0 0 0,-1 1 0 0 0,-1-1 0 0 0,0 0-1 0 0,0-1 1 0 0,-1 0 0 0 0,0 1 0 0 0,0-2 0 0 0,-1 1-1 0 0,-1 0 1 0 0,1-1 0 0 0,-2 0 0 0 0,0 0 0 0 0,0 0 0 0 0,-1 0-1 0 0,0 0 1 0 0,-1 0 0 0 0,0 0 0 0 0,-2-9-66 0 0,1 14-70 0 0,-1 0 0 0 0,0 0 0 0 0,-1 0 0 0 0,0 0 0 0 0,1 1 0 0 0,-2-1 0 0 0,1 1 0 0 0,-1 0 0 0 0,0 0 0 0 0,0 0 1 0 0,0 0-1 0 0,0 1 0 0 0,-1 0 0 0 0,0 0 0 0 0,0 0 0 0 0,0 0 0 0 0,-1 1 0 0 0,1 0 0 0 0,-1 0 0 0 0,1 0 0 0 0,-1 1 0 0 0,0 0 0 0 0,-5-1 70 0 0,-41-5-3559 0 0,1 15-3995 0 0,35-1-3328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9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93 3721 0 0,'0'0'1683'0'0,"0"0"-339"0"0,0 0-149 0 0,0 0 200 0 0,0 0 256 0 0,0 0 77 0 0,0 0-235 0 0,0 0-394 0 0,0 0-326 0 0,0 0-205 0 0,0 0-102 0 0,0 0-20 0 0,0 0-4 0 0,-8 21-3 0 0,-23 66-9 0 0,19 3 740 0 0,19 313-158 0 0,-14-371-1860 0 0,-6-17-6402 0 0,12-19 856 0 0,0-10 536 0 0,1 10 5153 0 0</inkml:trace>
  <inkml:trace contextRef="#ctx0" brushRef="#br0" timeOffset="302.397">12 45 320 0 0,'0'0'1439'0'0,"0"0"-223"0"0,0 0-119 0 0,0 0 149 0 0,0 0 267 0 0,0 0 120 0 0,0 0-80 0 0,0 0-192 0 0,0 0-219 0 0,0 0-170 0 0,0 0-145 0 0,0 0-153 0 0,0 0-122 0 0,22 0-103 0 0,147-4 589 0 0,109-36-1222 0 0,-284 65-6885 0 0,-13-3 168 0 0,11-14 4023 0 0</inkml:trace>
  <inkml:trace contextRef="#ctx0" brushRef="#br0" timeOffset="550.777">58 358 0 0 0,'0'0'992'0'0,"0"0"641"0"0,0 0 172 0 0,0 0 77 0 0,0 0 97 0 0,0 0-44 0 0,0 0-226 0 0,0 0-342 0 0,0 0-353 0 0,31 2-287 0 0,97 4-224 0 0,11-19 493 0 0,-85 3-1102 0 0,2 4-1443 0 0,-20 5-5108 0 0,-27 1-1573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94 344 0 0,'0'0'1487'0'0,"0"0"-531"0"0,0 0-277 0 0,0 0 109 0 0,0 0 304 0 0,0 0 345 0 0,0 0 162 0 0,0 0-107 0 0,0 0-312 0 0,0 0-383 0 0,0 0-324 0 0,-2-2-194 0 0,-5-5-93 0 0,5 5 4 0 0,2 2 43 0 0,0 0 51 0 0,0 0 22 0 0,0 0-37 0 0,9 22 1553 0 0,-3 124 1185 0 0,-39 217-1335 0 0,11-188-1506 0 0,9-41-194 0 0,10-117-1233 0 0,-2 12 3773 0 0,2-16-2945 0 0,0 0-3420 0 0,2-1-9569 0 0,1-15 9169 0 0</inkml:trace>
  <inkml:trace contextRef="#ctx0" brushRef="#br0" timeOffset="570.736">1 238 1432 0 0,'0'0'1275'0'0,"0"0"-10"0"0,0 0 84 0 0,0 0 253 0 0,0 0 254 0 0,0 0 50 0 0,0 0-199 0 0,0 0-323 0 0,0 0-305 0 0,0 0-256 0 0,0 0-175 0 0,35-33-93 0 0,111-99-58 0 0,-141 127-439 0 0,0 0 0 0 0,0 0 0 0 0,1 0-1 0 0,-1 1 1 0 0,1 0 0 0 0,0 0 0 0 0,0 0 0 0 0,0 1-1 0 0,1 0 1 0 0,-1 0 0 0 0,1 1 0 0 0,0 0-1 0 0,5-1-57 0 0,5 0 198 0 0,2-3 36 0 0,1 2 0 0 0,1 1 1 0 0,-1 1-1 0 0,0 0 1 0 0,1 1-1 0 0,-1 2 0 0 0,1 0 1 0 0,17 3-235 0 0,-33-2 15 0 0,0-1 1 0 0,0 1-1 0 0,-1-1 1 0 0,1 1-1 0 0,-1 1 1 0 0,1-1 0 0 0,-1 1-1 0 0,0-1 1 0 0,0 1-1 0 0,0 0 1 0 0,0 1-1 0 0,-1-1 1 0 0,0 1 0 0 0,1-1-1 0 0,-1 1 1 0 0,0 0-1 0 0,0 0 1 0 0,-1 1-1 0 0,0-1 1 0 0,1 0 0 0 0,-1 1-1 0 0,-1 0 1 0 0,1-1-1 0 0,-1 1 1 0 0,1 0-1 0 0,-2 0 1 0 0,1-1 0 0 0,0 2-16 0 0,0 4 21 0 0,0 0 1 0 0,-1 0-1 0 0,0 0 1 0 0,0 1-1 0 0,-1-1 1 0 0,-1 0-1 0 0,0 0 1 0 0,0 0 0 0 0,-1 0-1 0 0,0-1 1 0 0,0 1-1 0 0,-1-1 1 0 0,-2 3-22 0 0,-9 11-3 0 0,-2 0 1 0 0,0-1 0 0 0,-1-1-1 0 0,-1 0 1 0 0,-2-2 0 0 0,1 0-1 0 0,-17 10 3 0 0,-31 30 23 0 0,66-57-15 0 0,-1-1-1 0 0,1 1 1 0 0,-1 0-1 0 0,1 0 0 0 0,0 0 1 0 0,-1 0-1 0 0,1 1 0 0 0,0-1 1 0 0,1 0-1 0 0,-1 1 1 0 0,0 0-1 0 0,1-1 0 0 0,-1 1 1 0 0,1 0-1 0 0,0 0 0 0 0,0 0 1 0 0,0 0-1 0 0,0 0 1 0 0,1 0-1 0 0,-1 0 0 0 0,1 0 1 0 0,0 0-1 0 0,-1 0 0 0 0,1 0 1 0 0,1 0-1 0 0,-1 0 0 0 0,0 0 1 0 0,1 0-1 0 0,0 0 1 0 0,-1 0-1 0 0,1 0 0 0 0,1 0 1 0 0,-1 0-1 0 0,0-1 0 0 0,0 1 1 0 0,1 0-1 0 0,0-1 1 0 0,1 3-8 0 0,269 194 3926 0 0,-269-196-3894 0 0,0 0 0 0 0,0 0 1 0 0,0 0-1 0 0,-1 0 0 0 0,1 0 1 0 0,-1 1-1 0 0,0 0 0 0 0,0-1 1 0 0,0 1-1 0 0,0 0 0 0 0,-1 0 1 0 0,1 0-1 0 0,-1 0 0 0 0,0 0 1 0 0,0 0-1 0 0,-1 1-32 0 0,0-4-48 0 0,0-1-67 0 0,0 0-63 0 0,0 0-105 0 0,32-4-14127 0 0,-26 0 9248 0 0,-1-3-290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10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1123 0 0 0,'0'0'1202'0'0,"0"0"285"0"0,0 0 196 0 0,0 0 188 0 0,0 0 125 0 0,0 0-63 0 0,0 0-265 0 0,0 0-375 0 0,0 0-360 0 0,0 0-283 0 0,0 0-141 0 0,0 0-28 0 0,31-8 2521 0 0,154-16-332 0 0,39 1-1871 0 0,-212 22 694 0 0,2 1-5488 0 0,-21 1-11977 0 0,2-1 12269 0 0</inkml:trace>
  <inkml:trace contextRef="#ctx0" brushRef="#br0" timeOffset="249.435">82 1326 5745 0 0,'0'0'1325'0'0,"0"0"-437"0"0,0 0 71 0 0,0 0 369 0 0,0 0 244 0 0,0 0-13 0 0,0 0-253 0 0,0 0-293 0 0,0 0-254 0 0,0 0-184 0 0,0 0-143 0 0,36-3-125 0 0,113-8-80 0 0,0-7 145 0 0,-104 11-1978 0 0,6 2-3352 0 0,-32 4-876 0 0,-6-2-135 0 0</inkml:trace>
  <inkml:trace contextRef="#ctx0" brushRef="#br0" timeOffset="1730.74">1190 619 1136 0 0,'0'0'2370'0'0,"0"0"-746"0"0,0 0-506 0 0,0 0-162 0 0,0 0 94 0 0,0 0 221 0 0,0 0 137 0 0,0 0-52 0 0,0 0-158 0 0,0 0-242 0 0,0 0-222 0 0,0 0-130 0 0,-2 32-90 0 0,-4 105-72 0 0,4 348 1670 0 0,-12-423-2821 0 0,-4-67-10980 0 0,16 4 7832 0 0,-2-2 1263 0 0</inkml:trace>
  <inkml:trace contextRef="#ctx0" brushRef="#br0" timeOffset="2056.393">846 641 0 0 0,'0'0'1792'0'0,"0"0"-614"0"0,0 0-223 0 0,0 0 341 0 0,0 0 431 0 0,0 0 258 0 0,0 0-96 0 0,0 0-315 0 0,0 0-322 0 0,0 0-252 0 0,37-2-173 0 0,117-2-133 0 0,-4-4 919 0 0,114-22-447 0 0,-263 30-1237 0 0,-1-1-1 0 0,1 1 1 0 0,-1 0 0 0 0,1-1-1 0 0,-1 1 1 0 0,1 0 0 0 0,0-1-1 0 0,-1 1 1 0 0,1 0 0 0 0,-1 0-1 0 0,1 0 1 0 0,0-1 0 0 0,-1 1-1 0 0,1 0 1 0 0,0 0 0 0 0,-1 0 0 0 0,1 0-1 0 0,-1 0 1 0 0,1 0 0 0 0,0 0-1 0 0,-1 0 1 0 0,1 1 0 0 0,0-1-1 0 0,-1 0 1 0 0,1 0 0 0 0,-1 0-1 0 0,1 1 1 0 0,0-1 0 0 0,-1 0-1 0 0,1 1 1 0 0,-1-1 0 0 0,1 0-1 0 0,-1 1 1 0 0,1-1 0 0 0,-1 1-1 0 0,0-1 1 0 0,1 1 0 0 0,-1-1-1 0 0,1 1 1 0 0,-1-1 0 0 0,0 1-1 0 0,1-1 1 0 0,-1 1 0 0 0,0 0-1 0 0,0-1 1 0 0,0 1 0 0 0,1-1-1 0 0,-1 1 1 0 0,0 0 0 0 0,0-1-1 0 0,0 1 1 0 0,0 0 0 0 0,0-1 71 0 0,-18 32-8746 0 0,13-24 6390 0 0,0 3-1710 0 0</inkml:trace>
  <inkml:trace contextRef="#ctx0" brushRef="#br0" timeOffset="2303.841">807 1392 4017 0 0,'0'0'1252'0'0,"0"0"-272"0"0,0 0 265 0 0,0 0 494 0 0,0 0 346 0 0,0 0 17 0 0,0 0-329 0 0,0 0-461 0 0,0 0-389 0 0,0 0-254 0 0,33 1-158 0 0,107 2-90 0 0,-46-18 208 0 0,134-36-1688 0 0,-193 50-4553 0 0,-23 1-970 0 0,-9 0 177 0 0</inkml:trace>
  <inkml:trace contextRef="#ctx0" brushRef="#br0" timeOffset="2719.48">1698 1233 0 0 0,'0'0'972'0'0,"0"0"90"0"0,0 0 99 0 0,0 0 240 0 0,0 0 280 0 0,0 0 50 0 0,0 0-132 0 0,0 0-218 0 0,0 0-290 0 0,0 0-227 0 0,0 0-168 0 0,0 0-112 0 0,0 0-35 0 0,-19-1 0 0 0,-60-2-17 0 0,75 2-472 0 0,0 1 1 0 0,0 0-1 0 0,0 1 1 0 0,1-1-1 0 0,-1 1 0 0 0,0 0 1 0 0,0 0-1 0 0,1 0 1 0 0,-1 0-1 0 0,1 0 1 0 0,-1 1-1 0 0,1 0 1 0 0,-1 0-1 0 0,1 0 1 0 0,0 0-1 0 0,0 0 0 0 0,0 1 1 0 0,0-1-1 0 0,0 1 1 0 0,1 0-1 0 0,-2 1-60 0 0,-8 8 192 0 0,6-6-128 0 0,0 0 0 0 0,0 1-1 0 0,0 0 1 0 0,1 0 0 0 0,0 0-1 0 0,1 1 1 0 0,-1-1 0 0 0,2 1-1 0 0,-1 0 1 0 0,1 0 0 0 0,0 1 0 0 0,1-1-1 0 0,-1 1-63 0 0,3-6 17 0 0,-1 0 1 0 0,1-1-1 0 0,-1 1 0 0 0,1 0 0 0 0,0 0 0 0 0,0 0 1 0 0,0 0-1 0 0,1 0 0 0 0,-1 0 0 0 0,1 0 1 0 0,-1 0-1 0 0,1 0 0 0 0,0 0 0 0 0,0-1 0 0 0,0 1 1 0 0,1 0-1 0 0,-1-1 0 0 0,1 1 0 0 0,-1-1 0 0 0,1 1 1 0 0,0-1-1 0 0,0 0 0 0 0,0 0 0 0 0,0 0 0 0 0,0 0 1 0 0,0 0-1 0 0,1 0 0 0 0,-1 0 0 0 0,1-1 1 0 0,-1 1-1 0 0,1-1 0 0 0,0 0 0 0 0,0 0 0 0 0,-1 0 1 0 0,1 0-1 0 0,0 0 0 0 0,0-1 0 0 0,0 1 0 0 0,2-1-17 0 0,8 3-76 0 0,1 0-1 0 0,0-2 1 0 0,-1 0-1 0 0,1 0 1 0 0,0-1-1 0 0,0-1 1 0 0,0 0-1 0 0,0-1 1 0 0,-1 0-1 0 0,6-3 77 0 0,12-7-3826 0 0,0-5-3405 0 0,-23 13 240 0 0</inkml:trace>
  <inkml:trace contextRef="#ctx0" brushRef="#br0" timeOffset="3501.538">1838 1539 4401 0 0,'0'0'1954'0'0,"0"0"-467"0"0,0 0-155 0 0,0 0 223 0 0,0 0 203 0 0,0 0-30 0 0,0 0-270 0 0,0 0-346 0 0,0 0-332 0 0,0 0-230 0 0,0 0-118 0 0,0 0-58 0 0,7-15-18 0 0,22-46-9 0 0,32-10 522 0 0,-37 49-675 0 0,79-73 220 0 0,-101 128-859 0 0,-9 35 449 0 0,59-60 83 0 0,37-40 3 0 0,-82 27-101 0 0,1 1 1 0 0,-1 0-1 0 0,1 0 1 0 0,0 1-1 0 0,0 0 0 0 0,0 0 1 0 0,0 1-1 0 0,0 0 1 0 0,1 0-1 0 0,7 0 11 0 0,-15 2-5 0 0,0 0-1 0 0,0 0 1 0 0,1 1-1 0 0,-1-1 1 0 0,0 0-1 0 0,0 1 1 0 0,0-1 0 0 0,1 0-1 0 0,-1 1 1 0 0,0-1-1 0 0,0 1 1 0 0,0 0-1 0 0,0-1 1 0 0,0 1 0 0 0,0 0-1 0 0,0 0 1 0 0,0 0-1 0 0,0 0 1 0 0,0 0-1 0 0,-1 0 1 0 0,1 0-1 0 0,0 0 1 0 0,-1 0 0 0 0,1 0-1 0 0,0 0 1 0 0,-1 0-1 0 0,0 0 1 0 0,1 0-1 0 0,-1 1 1 0 0,1-1 0 0 0,-1 0-1 0 0,0 0 1 0 0,0 0-1 0 0,0 1 1 0 0,0-1-1 0 0,0 0 1 0 0,0 0-1 0 0,0 1 1 0 0,0 0 5 0 0,5 77-161 0 0,17-61-2451 0 0,-3-17-6692 0 0,-14-1 5604 0 0,-3 0-1042 0 0</inkml:trace>
  <inkml:trace contextRef="#ctx0" brushRef="#br0" timeOffset="8424.786">2946 401 0 0 0,'0'0'156'0'0,"0"0"560"0"0,0 0 444 0 0,0 0 342 0 0,0 0 126 0 0,0 0-102 0 0,0 0-194 0 0,0 0-203 0 0,0 0-128 0 0,0 0-39 0 0,-1-6-13 0 0,0 3-704 0 0,1-1-1 0 0,-1 1 0 0 0,0-1 0 0 0,0 1 1 0 0,0-1-1 0 0,-1 1 0 0 0,1 0 0 0 0,-1-1 1 0 0,0 1-1 0 0,0 0 0 0 0,0 0 0 0 0,0 0 1 0 0,-1 1-1 0 0,1-1 0 0 0,-1 0 0 0 0,0 1 1 0 0,1 0-1 0 0,-1 0 0 0 0,-2-1-244 0 0,-1-1 86 0 0,0 1 0 0 0,0 0 0 0 0,0 0 0 0 0,-1 0 0 0 0,1 1 0 0 0,-1 0 0 0 0,0 0 0 0 0,0 1 0 0 0,0 0 0 0 0,0 0 0 0 0,1 1 0 0 0,-1 0 0 0 0,0 0 0 0 0,0 0 0 0 0,0 1 0 0 0,0 0-1 0 0,0 0 1 0 0,0 1 0 0 0,1 0 0 0 0,-1 0 0 0 0,1 1 0 0 0,-1 0 0 0 0,1 0 0 0 0,0 0 0 0 0,0 1 0 0 0,0 0 0 0 0,0 0 0 0 0,1 0 0 0 0,0 1 0 0 0,0-1 0 0 0,-4 6-86 0 0,-1 2 5 0 0,0 0 0 0 0,1 0 0 0 0,0 1 0 0 0,1 0 0 0 0,0 1 1 0 0,1 0-1 0 0,1 0 0 0 0,0 1 0 0 0,1 0 0 0 0,1 0 0 0 0,0 0 0 0 0,1 0 1 0 0,1 0-1 0 0,0 1 0 0 0,1-1 0 0 0,0 1 0 0 0,2 0 0 0 0,0-1 0 0 0,0 1 0 0 0,3 8-5 0 0,-1-18 55 0 0,0 0 0 0 0,1-1 0 0 0,0 1-1 0 0,0-1 1 0 0,0 1 0 0 0,1-1 0 0 0,-1 0-1 0 0,1-1 1 0 0,1 1 0 0 0,-1-1-1 0 0,0 0 1 0 0,1-1 0 0 0,0 1 0 0 0,0-1-1 0 0,0 0 1 0 0,0 0 0 0 0,1-1 0 0 0,-1 0-1 0 0,1 0 1 0 0,-1 0 0 0 0,1-1-1 0 0,0 0 1 0 0,-1 0 0 0 0,1-1 0 0 0,0 0-1 0 0,0 0 1 0 0,-1-1 0 0 0,1 1-1 0 0,0-2 1 0 0,4 0-55 0 0,1-2 151 0 0,1-1-1 0 0,-1 0 0 0 0,0-1 1 0 0,0 0-1 0 0,-1-1 0 0 0,0 0 1 0 0,0-1-1 0 0,-1 0 0 0 0,0 0 1 0 0,0-1-1 0 0,-1-1 0 0 0,0 0 1 0 0,0-1-151 0 0,-8 9 16 0 0,12-9 73 0 0,-1-2 0 0 0,0 0 0 0 0,-1 0 0 0 0,0-1 0 0 0,-1-1 0 0 0,-1 1 0 0 0,0-2 0 0 0,-1 1 0 0 0,-1-1 0 0 0,-1 0 0 0 0,0-1 0 0 0,-1 1 0 0 0,0-4-89 0 0,-4 14 89 0 0,0 1-512 0 0,1 38-76 0 0,2-20 514 0 0,1-1 1 0 0,0 1-1 0 0,1-1 0 0 0,0 0 0 0 0,1 0 0 0 0,0-1 0 0 0,1 0 1 0 0,0 0-1 0 0,1-1 0 0 0,0 0 0 0 0,1 0 0 0 0,0-1 0 0 0,0-1 0 0 0,9 6-15 0 0,-1-2-243 0 0,77 41 215 0 0,-24-40-5206 0 0,-58-13-281 0 0,-7 0-706 0 0,-2 0-156 0 0</inkml:trace>
  <inkml:trace contextRef="#ctx0" brushRef="#br0" timeOffset="8686.364">2613 1042 9530 0 0,'0'0'1503'0'0,"0"0"-405"0"0,0 0 22 0 0,0 0 299 0 0,0 0 142 0 0,0 0-144 0 0,0 0-310 0 0,36-2-248 0 0,114-6-155 0 0,162-39 1332 0 0,-139 16-1700 0 0,-105 20-1044 0 0,67-7-615 0 0,-91 15-3447 0 0,1 2-4144 0 0,-36 1 1939 0 0</inkml:trace>
  <inkml:trace contextRef="#ctx0" brushRef="#br0" timeOffset="9074.566">2983 1230 10626 0 0,'0'0'1963'0'0,"0"0"-1056"0"0,0 0-623 0 0,0 0 118 0 0,0 0 315 0 0,0 0 207 0 0,0 0-49 0 0,0 0-225 0 0,0 0-260 0 0,0 0-165 0 0,0 33-109 0 0,2 104-75 0 0,-2-86-129 0 0,9 154-3257 0 0,-6-179 743 0 0,2 18-8807 0 0,-4-39 10733 0 0</inkml:trace>
  <inkml:trace contextRef="#ctx0" brushRef="#br0" timeOffset="9484.543">2941 1256 5521 0 0,'0'0'2581'0'0,"0"0"-1066"0"0,0 0-436 0 0,0 0 148 0 0,0 0 134 0 0,0 0-61 0 0,0 0-303 0 0,0 0-348 0 0,0 0-234 0 0,0 0-139 0 0,0 0-71 0 0,32-20-34 0 0,104-59-20 0 0,-132 77-140 0 0,0-1 1 0 0,1 0 0 0 0,-1 1-1 0 0,0 0 1 0 0,1 0 0 0 0,0 1-1 0 0,-1-1 1 0 0,1 1 0 0 0,0 0 0 0 0,0 0-1 0 0,0 0 1 0 0,0 1 0 0 0,0 0-1 0 0,-1 0 1 0 0,1 0 0 0 0,1 0-12 0 0,12 2 50 0 0,3-3 21 0 0,0 1-1 0 0,1 0 1 0 0,-1 2 0 0 0,0 1 0 0 0,0 0-1 0 0,0 2 1 0 0,-1 0 0 0 0,1 1-1 0 0,16 8-70 0 0,-35-13 3 0 0,0 0 0 0 0,1 1 0 0 0,-1-1-1 0 0,0 0 1 0 0,-1 1 0 0 0,1-1 0 0 0,0 1-1 0 0,0 0 1 0 0,-1 0 0 0 0,1 0 0 0 0,-1-1 0 0 0,1 1-1 0 0,-1 1 1 0 0,0-1 0 0 0,0 0 0 0 0,0 0-1 0 0,0 0 1 0 0,0 1 0 0 0,0-1 0 0 0,-1 0 0 0 0,1 1-1 0 0,-1-1 1 0 0,1 0 0 0 0,-1 1 0 0 0,0-1-1 0 0,0 1 1 0 0,0-1 0 0 0,-1 1 0 0 0,1-1 0 0 0,0 0-1 0 0,-1 1 1 0 0,0-1 0 0 0,1 0 0 0 0,-1 1-1 0 0,0-1 1 0 0,0 0 0 0 0,0 0 0 0 0,-1 0-1 0 0,1 0 1 0 0,0 0 0 0 0,-1 0 0 0 0,1 0 0 0 0,-1 0-1 0 0,0 0 1 0 0,0-1 0 0 0,1 1 0 0 0,-1-1-1 0 0,0 1 1 0 0,-1-1-3 0 0,-23 19 20 0 0,0-1-1 0 0,-2-2 0 0 0,0-1 1 0 0,-1-1-1 0 0,-1-1 1 0 0,-2-1-20 0 0,-32 17 91 0 0,-34 25 3 0 0,97-52-89 0 0,0 0 1 0 0,1 0-1 0 0,-1 0 1 0 0,1 0-1 0 0,0 0 1 0 0,0 0-1 0 0,0 0 1 0 0,1 0-1 0 0,-1 0 1 0 0,1 0-1 0 0,0 0 1 0 0,-1 0-1 0 0,1 0 1 0 0,0 0-1 0 0,1 0 1 0 0,-1-1-1 0 0,0 1 1 0 0,1-1-1 0 0,0 1 1 0 0,0-1-1 0 0,-1 1 1 0 0,1-1-1 0 0,0 0 1 0 0,1 0-1 0 0,-1 0 1 0 0,0 0-1 0 0,1 0 1 0 0,-1 0-1 0 0,1-1 0 0 0,-1 1 1 0 0,1-1-1 0 0,0 0 1 0 0,0 0-1 0 0,0 0 1 0 0,2 1-6 0 0,-1 1 37 0 0,38 23 35 0 0,0-2-1 0 0,1-1 1 0 0,2-3-1 0 0,0-1 0 0 0,43 11-71 0 0,-43-20-2083 0 0,-17-8-5037 0 0,-16-2-3022 0 0</inkml:trace>
  <inkml:trace contextRef="#ctx0" brushRef="#br0" timeOffset="10574.982">2665 0 0 0 0,'0'0'305'0'0,"0"0"218"0"0,0 0 163 0 0,0 0 181 0 0,0 0 142 0 0,0 0 1 0 0,0 0-98 0 0,0 0-143 0 0,0 0-137 0 0,0 0-89 0 0,-16 30-7 0 0,-49 97 72 0 0,54-106-161 0 0,1 1-1 0 0,2-1 1 0 0,0 1 0 0 0,1 1-1 0 0,1 0 1 0 0,-2 17-447 0 0,1-4 548 0 0,-6 59 235 0 0,3 1 0 0 0,5 0 1 0 0,4 0-1 0 0,5 3-783 0 0,-3-1 262 0 0,-2-8-194 0 0,4 0 0 0 0,4 0 0 0 0,4 0 0 0 0,3-1 0 0 0,26 84-68 0 0,-36-159-42 0 0,0 0 1 0 0,0 0-1 0 0,1-1 0 0 0,1 1 0 0 0,0-1 0 0 0,1-1 0 0 0,0 1 0 0 0,1-1 0 0 0,1-1 1 0 0,0 1-1 0 0,0-1 0 0 0,1-1 0 0 0,0 0 0 0 0,1 0 0 0 0,0-1 0 0 0,0-1 0 0 0,1 1 1 0 0,1-2-1 0 0,-1 0 0 0 0,1 0 0 0 0,0-1 0 0 0,1-1 0 0 0,-1 0 0 0 0,1-1 0 0 0,10 2 42 0 0,55-7-2530 0 0,-28-9-3579 0 0,-33 6 432 0 0</inkml:trace>
  <inkml:trace contextRef="#ctx0" brushRef="#br0" timeOffset="10974.561">3594 313 2657 0 0,'0'0'1004'0'0,"0"0"-27"0"0,0 0 234 0 0,0 0 250 0 0,0 0 176 0 0,0 0-18 0 0,0 0-144 0 0,0 0-149 0 0,0 0-123 0 0,0 0-108 0 0,0 0-111 0 0,0 0-111 0 0,34 12-100 0 0,103 42-85 0 0,-134-53-650 0 0,1 0 0 0 0,-1 0 0 0 0,0 0 0 0 0,-1 1 0 0 0,1-1 0 0 0,0 1 0 0 0,0-1 0 0 0,0 1 1 0 0,-1 0-1 0 0,1 0 0 0 0,-1 0 0 0 0,0 1 0 0 0,0-1 0 0 0,1 0 0 0 0,-1 1 0 0 0,-1-1 0 0 0,1 1 0 0 0,0 0 0 0 0,-1 0 0 0 0,1 0 1 0 0,-1 0-1 0 0,0 0 0 0 0,0 0 0 0 0,0 0 0 0 0,0 0-38 0 0,3 11 209 0 0,13 49 105 0 0,-3-1-1 0 0,-2 2 1 0 0,-3 0-1 0 0,-3 0 1 0 0,-3 0 0 0 0,-2 1-1 0 0,-7 45-313 0 0,6-88 18 0 0,-4 82-358 0 0,-4-1 0 0 0,-5 0 0 0 0,-4 0 1 0 0,-5-1-1 0 0,-10 19 340 0 0,1-40-3231 0 0,18-55-676 0 0,0-1-3372 0 0,8-13 1038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27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1 391 0 0 0,'0'0'651'0'0,"0"0"117"0"0,0 0-15 0 0,0 0 193 0 0,0 0 357 0 0,0 0 256 0 0,0 0 71 0 0,0 0-94 0 0,0 0-209 0 0,0 0-196 0 0,0 0-144 0 0,19-4-106 0 0,139-22 1556 0 0,5 9-702 0 0,0 7 0 0 0,62 8-1735 0 0,-80 17-570 0 0,-133-9-1466 0 0,-27 8-10011 0 0,13-14 11542 0 0,-5 2-3716 0 0</inkml:trace>
  <inkml:trace contextRef="#ctx0" brushRef="#br0" timeOffset="297.694">116 645 2753 0 0,'0'0'1861'0'0,"0"0"-240"0"0,0 0-192 0 0,0 0 44 0 0,0 0 94 0 0,0 0-67 0 0,0 0-262 0 0,0 0-370 0 0,0 0-341 0 0,0 0-189 0 0,0 0-28 0 0,0 0 88 0 0,7 3 124 0 0,74 16 1277 0 0,119-33 416 0 0,217-53-1927 0 0,-384 62-1084 0 0,28-3-2055 0 0,-21 6-9203 0 0,-37 2 7048 0 0</inkml:trace>
  <inkml:trace contextRef="#ctx0" brushRef="#br0" timeOffset="861.69">431 1 616 0 0,'0'0'1670'0'0,"0"0"-4"0"0,0 0-90 0 0,0 0 32 0 0,0 0 121 0 0,0 0-45 0 0,0 0-237 0 0,0 0-440 0 0,0 0-484 0 0,0 0-321 0 0,0 0-112 0 0,0 0 64 0 0,0 0 144 0 0,2 2 146 0 0,8 5-135 0 0,-1-1-1 0 0,1 0 1 0 0,1 0 0 0 0,-1-1 0 0 0,1-1 0 0 0,0 0 0 0 0,-1 0 0 0 0,2-1-1 0 0,7 1-308 0 0,3 3 312 0 0,17 4-82 0 0,1 2-1 0 0,-2 2 0 0 0,0 1 1 0 0,-1 2-1 0 0,-1 2 0 0 0,0 1 1 0 0,9 9-230 0 0,51 47 128 0 0,-43-26-37 0 0,-52-47-63 0 0,0-1 0 0 0,0 1 0 0 0,0 0 0 0 0,-1-1 0 0 0,1 1 0 0 0,-1 0 0 0 0,0-1 0 0 0,0 1 0 0 0,0 0 0 0 0,-1 0 1 0 0,1-1-1 0 0,-1 1 0 0 0,0-1 0 0 0,0 1 0 0 0,0 0 0 0 0,-1-1 0 0 0,1 0 0 0 0,-1 1 0 0 0,0-1 0 0 0,0 0 0 0 0,0 0 1 0 0,0 0-1 0 0,0 0 0 0 0,-1 0 0 0 0,1-1 0 0 0,-1 1 0 0 0,0-1 0 0 0,0 1 0 0 0,0-1 0 0 0,0 0 0 0 0,0 0 0 0 0,0 0 1 0 0,-1-1-1 0 0,-1 1-28 0 0,-16 17 169 0 0,-378 351 840 0 0,268-244-1115 0 0,107-45-3663 0 0,27-27-7674 0 0,0-45 4998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2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659 110 0 0 0,'0'0'926'0'0,"0"0"915"0"0,0 0 210 0 0,0 0-81 0 0,0 0-115 0 0,0 0-104 0 0,0 0-136 0 0,1-11-158 0 0,2-35-189 0 0,-3 44-1083 0 0,0 0 0 0 0,0 0 1 0 0,-1-1-1 0 0,1 1 0 0 0,-1 0 0 0 0,0 0 0 0 0,1 0 1 0 0,-1 0-1 0 0,0 0 0 0 0,0 0 0 0 0,-1 0 1 0 0,1 0-1 0 0,0 1 0 0 0,0-1 0 0 0,-1 0 0 0 0,1 1 1 0 0,-1-1-1 0 0,0 1 0 0 0,1-1 0 0 0,-1 1 1 0 0,0 0-1 0 0,0 0 0 0 0,0 0 0 0 0,0 0 1 0 0,0 0-1 0 0,0 0 0 0 0,0 1 0 0 0,-2-2-185 0 0,-13 0 122 0 0,1 0 1 0 0,-1 1-1 0 0,0 0 0 0 0,0 1 0 0 0,0 1 0 0 0,0 1 0 0 0,0 1 1 0 0,0 0-1 0 0,0 1 0 0 0,1 0 0 0 0,0 2 0 0 0,0 0 0 0 0,0 1 1 0 0,1 0-1 0 0,0 1 0 0 0,1 1 0 0 0,-1 0 0 0 0,-1 3-122 0 0,5-6 51 0 0,-23 12-31 0 0,1 3 0 0 0,1 0 0 0 0,1 2 0 0 0,0 1 0 0 0,-18 21-20 0 0,40-36-4 0 0,0 0-1 0 0,0 1 1 0 0,1 0-1 0 0,1 1 1 0 0,0-1-1 0 0,0 1 0 0 0,1 1 1 0 0,0-1-1 0 0,1 1 1 0 0,1 0-1 0 0,-1 1 0 0 0,2-1 1 0 0,0 0-1 0 0,1 1 1 0 0,0 0-1 0 0,0 0 1 0 0,2 0-1 0 0,-1-1 0 0 0,2 1 5 0 0,-1-9 3 0 0,1 0-1 0 0,0 0 0 0 0,0 0 0 0 0,1 0 0 0 0,-1 0 1 0 0,1 0-1 0 0,0-1 0 0 0,0 1 0 0 0,0-1 0 0 0,0 1 1 0 0,1-1-1 0 0,-1 0 0 0 0,1 0 0 0 0,0 0 1 0 0,0 0-1 0 0,0-1 0 0 0,0 1 0 0 0,0-1 0 0 0,1 0 1 0 0,-1 1-1 0 0,1-2 0 0 0,-1 1 0 0 0,1 0 0 0 0,0-1 1 0 0,0 1-1 0 0,0-1 0 0 0,0 0 0 0 0,3 0-2 0 0,117 7 439 0 0,-100-13-350 0 0,1 0 0 0 0,-1-1 0 0 0,-1-2 0 0 0,1 0 1 0 0,-1-2-1 0 0,-1 0 0 0 0,1-2 0 0 0,-2 0 0 0 0,14-11-89 0 0,11-12 180 0 0,-2-1-1 0 0,-2-3 0 0 0,-1-1 1 0 0,25-34-180 0 0,-53 60 29 0 0,143-170 345 0 0,-151 224-432 0 0,-10 220 354 0 0,7-247-294 0 0,0 0-1 0 0,1-1 1 0 0,0 1-1 0 0,1-1 1 0 0,0 0-1 0 0,1 0 1 0 0,1 0-1 0 0,0-1 1 0 0,0 0-1 0 0,1 0 1 0 0,0 0-1 0 0,1-1 1 0 0,0 0-1 0 0,1-1 1 0 0,0 0-1 0 0,3 2-1 0 0,-5-5-90 0 0,0 1-55 0 0,1-1-1 0 0,0 0 0 0 0,0 0 0 0 0,0-1 0 0 0,0 0 0 0 0,1 0 0 0 0,0-1 1 0 0,0 0-1 0 0,1 0 0 0 0,-1-1 0 0 0,1-1 0 0 0,-1 1 0 0 0,1-1 0 0 0,0-1 1 0 0,5 0 144 0 0,9-5-4551 0 0,-10-6-3545 0 0,-10 6-1845 0 0</inkml:trace>
  <inkml:trace contextRef="#ctx0" brushRef="#br0" timeOffset="361.008">1456 180 6497 0 0,'0'0'1187'0'0,"0"0"-248"0"0,0 0 144 0 0,0 0 485 0 0,0 0 386 0 0,0 0 9 0 0,0 0-333 0 0,0 0-359 0 0,0 0-254 0 0,0 0-180 0 0,0 0-127 0 0,0 0-105 0 0,0 0-60 0 0,28 1-41 0 0,130 5 392 0 0,-62-6 180 0 0,45 0-416 0 0,-49 0-4751 0 0,-91 0 2200 0 0,-1 0-791 0 0,0 0-1275 0 0,-1 0-1695 0 0,0 0-1017 0 0</inkml:trace>
  <inkml:trace contextRef="#ctx0" brushRef="#br0" timeOffset="614.502">1517 526 7106 0 0,'0'0'3839'0'0,"0"0"-2136"0"0,0 0-427 0 0,0 0 266 0 0,0 0 128 0 0,0 0-115 0 0,31-1-300 0 0,100-2-287 0 0,152-11 1450 0 0,-191 37-5228 0 0,-59-11-4161 0 0,-21-11-1995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466 85 4929 0 0,'0'0'862'0'0,"0"0"-170"0"0,0 0 32 0 0,0 0 343 0 0,0 0 354 0 0,1 31 156 0 0,3 97-141 0 0,-8 100 1279 0 0,-1-86-4362 0 0,16-117-1573 0 0,4-19-4630 0 0,-13-6 5144 0 0</inkml:trace>
  <inkml:trace contextRef="#ctx0" brushRef="#br0" timeOffset="279.092">28 133 7394 0 0,'0'0'1253'0'0,"0"0"-234"0"0,0 0-15 0 0,0 0 210 0 0,37-3 173 0 0,121-13-6 0 0,317-46 4686 0 0,-172 18-5368 0 0,-222 37-3204 0 0,-75 16-3330 0 0,-8-2-16 0 0,-1 3-1376 0 0</inkml:trace>
  <inkml:trace contextRef="#ctx0" brushRef="#br0" timeOffset="517.322">0 656 6705 0 0,'0'0'1086'0'0,"0"0"-92"0"0,0 0 195 0 0,0 0 258 0 0,0 0 156 0 0,0 0-124 0 0,0 0-279 0 0,0 0-261 0 0,36 7-205 0 0,115 20-167 0 0,-49-24 104 0 0,-83-7-549 0 0,363-84-1101 0 0,-313 64-2052 0 0,-1 1-5884 0 0,-50 18 3104 0 0</inkml:trace>
  <inkml:trace contextRef="#ctx0" brushRef="#br0" timeOffset="778.655">1087 446 1576 0 0,'0'0'1422'0'0,"0"0"-67"0"0,0 0 199 0 0,0 0 335 0 0,0 0 189 0 0,0 0-80 0 0,0 0-278 0 0,-34 16-333 0 0,-103 47-299 0 0,69-21 306 0 0,65-40-1369 0 0,0-1 1 0 0,1 1-1 0 0,-1 0 0 0 0,1 0 0 0 0,-1 0 0 0 0,1 0 1 0 0,0 0-1 0 0,0 0 0 0 0,0 1 0 0 0,0-1 1 0 0,0 1-1 0 0,1-1 0 0 0,-1 1 0 0 0,1 0 1 0 0,-1 0-1 0 0,1 0 0 0 0,0-1 0 0 0,0 1 1 0 0,1 0-1 0 0,-1 0 0 0 0,0 1 0 0 0,1-1 0 0 0,0 0 1 0 0,0 0-1 0 0,0 0 0 0 0,0 0 0 0 0,0 0 1 0 0,1 0-1 0 0,-1 0 0 0 0,1 0 0 0 0,0 0 1 0 0,0 0-1 0 0,0 0 0 0 0,0 0 0 0 0,0 0 1 0 0,1-1-1 0 0,0 1 0 0 0,-1 0 0 0 0,2 0-25 0 0,5 2-106 0 0,1-1 0 0 0,0 1-1 0 0,0-2 1 0 0,0 1-1 0 0,1-1 1 0 0,-1-1 0 0 0,1 0-1 0 0,0 0 1 0 0,-1-1 0 0 0,1 0-1 0 0,0 0 1 0 0,0-1-1 0 0,0-1 1 0 0,6-1 106 0 0,12 2-1018 0 0,45-13-5472 0 0,-42 5 595 0 0,-17 7 2342 0 0</inkml:trace>
  <inkml:trace contextRef="#ctx0" brushRef="#br0" timeOffset="1198.574">1223 682 1696 0 0,'0'0'2226'0'0,"0"0"-916"0"0,0 0-86 0 0,0 0 576 0 0,0 0 513 0 0,0 0 79 0 0,0 0-380 0 0,0 0-561 0 0,0 0-451 0 0,0 0-276 0 0,0 0-159 0 0,0 0-106 0 0,0 0-61 0 0,30-20-60 0 0,94-64-50 0 0,-6-2 468 0 0,-117 85-762 0 0,1 0 0 0 0,-1 0-1 0 0,0 0 1 0 0,0 0-1 0 0,1 0 1 0 0,-1 1 0 0 0,1-1-1 0 0,-1 0 1 0 0,1 1-1 0 0,-1-1 1 0 0,1 1 0 0 0,-1 0-1 0 0,1-1 1 0 0,-1 1-1 0 0,1 0 1 0 0,-1 0 0 0 0,1 0-1 0 0,-1 0 1 0 0,1 0-1 0 0,0 1 1 0 0,-1-1 0 0 0,1 0-1 0 0,-1 1 1 0 0,1-1-1 0 0,-1 1 1 0 0,1-1 0 0 0,-1 1-1 0 0,0 0 1 0 0,1 0-1 0 0,-1-1 1 0 0,0 1 0 0 0,0 0-1 0 0,1 0 1 0 0,-1 0-1 0 0,0 1 7 0 0,7 23-114 0 0,-8-23 107 0 0,0 1 1 0 0,0-1 0 0 0,1 0-1 0 0,-1 1 1 0 0,1-1 0 0 0,-1 1-1 0 0,1-1 1 0 0,0 0 0 0 0,0 0-1 0 0,0 1 1 0 0,0-1 0 0 0,0 0 0 0 0,0 0-1 0 0,1 0 1 0 0,-1 0 0 0 0,1 0-1 0 0,0-1 1 0 0,-1 1 0 0 0,1 0-1 0 0,0-1 1 0 0,0 1 0 0 0,0-1-1 0 0,0 0 1 0 0,0 0 0 0 0,0 1 0 0 0,0-1-1 0 0,1-1 1 0 0,-1 1 0 0 0,0 0-1 0 0,1 0 1 0 0,-1-1 0 0 0,0 1-1 0 0,1-1 1 0 0,1 0 6 0 0,113-29 123 0 0,-29 7 47 0 0,-71 67-23 0 0,-17-41-202 0 0,-1 0 0 0 0,1 0 0 0 0,0 0 0 0 0,1 0-1 0 0,-1 0 1 0 0,1 0 0 0 0,-1 0 0 0 0,1 0 0 0 0,0 0 0 0 0,1-1 0 0 0,-1 1-1 0 0,1 0 1 0 0,-1 0 0 0 0,1-1 0 0 0,0 1 0 0 0,0-1 0 0 0,1 0 0 0 0,-1 0 0 0 0,1 0-1 0 0,0 0 1 0 0,0 0 0 0 0,0 0 0 0 0,0-1 0 0 0,0 1 0 0 0,0-1 0 0 0,1 0-1 0 0,-1 0 1 0 0,1 0 0 0 0,-1-1 0 0 0,1 1 0 0 0,0-1 0 0 0,1 1 55 0 0,4-2-1254 0 0,13-1-8092 0 0,-16-2 871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4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218 308 0 0 0,'0'0'344'0'0,"0"0"934"0"0,0 0 398 0 0,0 0 170 0 0,0 0 152 0 0,0 0 19 0 0,0 0-138 0 0,0 0-217 0 0,0 0-272 0 0,0 0-299 0 0,0 0-311 0 0,-4-3-256 0 0,-1-1-430 0 0,5 4-80 0 0,0 1 0 0 0,1-1 0 0 0,-1 1 0 0 0,0-1 0 0 0,0 1 0 0 0,0-1 0 0 0,0 1 0 0 0,0-1 1 0 0,0 1-1 0 0,0 0 0 0 0,-1-1 0 0 0,1 1 0 0 0,0-1 0 0 0,0 1 0 0 0,0-1 0 0 0,0 0 0 0 0,-1 1 0 0 0,1-1 0 0 0,0 1 0 0 0,0-1 0 0 0,-1 1 0 0 0,1-1 1 0 0,0 0-1 0 0,-1 1 0 0 0,1-1 0 0 0,-1 1 0 0 0,1-1 0 0 0,0 0 0 0 0,-1 0 0 0 0,1 1 0 0 0,-1-1 0 0 0,1 0 0 0 0,-1 0 0 0 0,1 1 0 0 0,-1-1 1 0 0,1 0-1 0 0,-1 0 0 0 0,1 0 0 0 0,-1 0 0 0 0,1 0 0 0 0,-1 0 0 0 0,1 0 0 0 0,-1 0 0 0 0,1 0 0 0 0,-1 0 0 0 0,1 0 0 0 0,-1 0 0 0 0,1 0 0 0 0,-1 0 1 0 0,1 0-1 0 0,-1-1 0 0 0,1 1 0 0 0,-1 0 0 0 0,1 0 0 0 0,-1-1 0 0 0,1 1 0 0 0,0 0 0 0 0,-1 0 0 0 0,1-1 0 0 0,-1 1 0 0 0,1-1 0 0 0,0 1 1 0 0,-1 0-1 0 0,1-1 0 0 0,0 1 0 0 0,-1-1-14 0 0,1 206 2279 0 0,5 290-1366 0 0,-5-487-987 0 0,-8 130-181 0 0,-12-51-3532 0 0,9-68-31 0 0,0-12-4142 0 0,6-7 3154 0 0</inkml:trace>
  <inkml:trace contextRef="#ctx0" brushRef="#br0" timeOffset="514.113">1 411 0 0 0,'0'0'2598'0'0,"0"0"-967"0"0,0 0-340 0 0,0 0 40 0 0,0 0 216 0 0,0 0 220 0 0,0 0 3 0 0,0 0-277 0 0,0 0-390 0 0,0 0-336 0 0,0 0-234 0 0,0 0-91 0 0,0 0-27 0 0,20-32-22 0 0,69-101-17 0 0,-87 128-344 0 0,0 1-1 0 0,1 0 1 0 0,0 0-1 0 0,0 0 1 0 0,0 1-1 0 0,1-1 1 0 0,-1 1 0 0 0,1-1-1 0 0,-1 1 1 0 0,1 0-1 0 0,0 1 1 0 0,1-1-1 0 0,-1 1 1 0 0,0-1-1 0 0,1 1 1 0 0,-1 1 0 0 0,1-1-1 0 0,2 0-31 0 0,9-3 131 0 0,19-7 53 0 0,-1 1-1 0 0,1 2 1 0 0,1 1 0 0 0,-1 2 0 0 0,1 1-1 0 0,1 2 1 0 0,-1 1 0 0 0,0 2 0 0 0,2 2-184 0 0,-33-2-2 0 0,0 0 1 0 0,0 1 0 0 0,0-1 0 0 0,-1 1 0 0 0,1 0 0 0 0,0 1 0 0 0,-1-1 0 0 0,1 1 0 0 0,-1 0 0 0 0,1 0 0 0 0,-1 0-1 0 0,0 0 1 0 0,0 1 0 0 0,0 0 0 0 0,0 0 0 0 0,0 0 0 0 0,0 0 0 0 0,-1 1 0 0 0,0-1 0 0 0,0 1 0 0 0,0 0 0 0 0,0 0-1 0 0,0 0 1 0 0,-1 0 0 0 0,0 0 0 0 0,0 1 0 0 0,0-1 0 0 0,0 1 0 0 0,-1-1 0 0 0,1 1 0 0 0,-1 0 0 0 0,0 0 0 0 0,-1 0 1 0 0,-3 10 14 0 0,0-1 0 0 0,-2 1 0 0 0,0-1 0 0 0,0 1 0 0 0,-1-1 0 0 0,-1-1 0 0 0,0 1 0 0 0,-1-1 0 0 0,-1-1 0 0 0,0 1 0 0 0,0-1 0 0 0,-1-1 0 0 0,-1 0 0 0 0,0 0 0 0 0,-8 5-14 0 0,3 1-1 0 0,-241 211 69 0 0,253-224-62 0 0,0 0 0 0 0,0 0 1 0 0,1 1-1 0 0,-1 0 0 0 0,1-1 0 0 0,0 1 1 0 0,1 0-1 0 0,-1 1 0 0 0,1-1 0 0 0,0 0 1 0 0,0 1-1 0 0,1-1 0 0 0,-1 1 0 0 0,1-1 0 0 0,1 1 1 0 0,-1 0-1 0 0,1-1 0 0 0,0 1 0 0 0,0 0 1 0 0,0 0-1 0 0,1-1 0 0 0,0 1 0 0 0,0 0 1 0 0,1-1-1 0 0,-1 1 0 0 0,1-1 0 0 0,0 0 1 0 0,1 0-1 0 0,-1 1 0 0 0,1-1 0 0 0,0-1 1 0 0,0 1-1 0 0,1 0 0 0 0,3 3-6 0 0,188 179 1528 0 0,-86-98 78 0 0,-100-83-1590 0 0,-7-6-2903 0 0,-14-14-3008 0 0,7 8 147 0 0,3 5-3135 0 0</inkml:trace>
  <inkml:trace contextRef="#ctx0" brushRef="#br0" timeOffset="944.852">844 106 3161 0 0,'0'0'1808'0'0,"0"0"-589"0"0,0 0-159 0 0,0 0 199 0 0,0 0 315 0 0,0 0 224 0 0,0 0-97 0 0,0 0-328 0 0,0 0-344 0 0,0 0-262 0 0,0 0-148 0 0,0 0-85 0 0,0 0-72 0 0,30-17-51 0 0,95-50-39 0 0,-121 65-334 0 0,0-1 0 0 0,0 0 0 0 0,1 1 0 0 0,-1 0 0 0 0,1 0 0 0 0,-1 1 0 0 0,1-1 0 0 0,0 1 0 0 0,-1 0 0 0 0,1 0 0 0 0,0 0 0 0 0,0 1 1 0 0,0-1-1 0 0,0 1 0 0 0,0 1 0 0 0,0-1-38 0 0,13 2 163 0 0,-15-3-155 0 0,-1 1-1 0 0,0 0 1 0 0,1 0-1 0 0,-1 1 1 0 0,1-1 0 0 0,-1 0-1 0 0,0 1 1 0 0,1-1 0 0 0,-1 1-1 0 0,0 0 1 0 0,0 0-1 0 0,1 0 1 0 0,-1 0 0 0 0,0 0-1 0 0,0 0 1 0 0,0 0 0 0 0,0 1-1 0 0,0-1 1 0 0,-1 1 0 0 0,1 0-1 0 0,0-1 1 0 0,-1 1-1 0 0,1 0 1 0 0,-1 0 0 0 0,1 0-1 0 0,-1 0 1 0 0,0 0 0 0 0,0 0-1 0 0,0 1 1 0 0,0-1-1 0 0,0 0 1 0 0,-1 0 0 0 0,1 1-1 0 0,-1-1 1 0 0,1 0 0 0 0,-1 1-1 0 0,0-1 1 0 0,0 1-1 0 0,0-1 1 0 0,0 0 0 0 0,0 1-1 0 0,-1-1 1 0 0,1 1-8 0 0,-3 8 19 0 0,0 0 1 0 0,-1 0-1 0 0,0 0 1 0 0,0 0-1 0 0,-1 0 1 0 0,-1-1-1 0 0,0 0 1 0 0,0 0-1 0 0,-1-1 0 0 0,0 0 1 0 0,-1 0-1 0 0,-3 3-19 0 0,-131 139 268 0 0,140-149-258 0 0,0 0 0 0 0,0 1-1 0 0,0-1 1 0 0,1 0 0 0 0,-1 1-1 0 0,1-1 1 0 0,0 1 0 0 0,0 0-1 0 0,0-1 1 0 0,0 1 0 0 0,0 0-1 0 0,0-1 1 0 0,1 1-1 0 0,-1 0 1 0 0,1 0 0 0 0,0 0-1 0 0,0 0 1 0 0,0 0 0 0 0,0-1-1 0 0,0 1 1 0 0,1 0 0 0 0,-1 0-1 0 0,1 0 1 0 0,0-1 0 0 0,0 1-1 0 0,0 0 1 0 0,0-1 0 0 0,0 1-1 0 0,1-1 1 0 0,-1 1-1 0 0,1-1 1 0 0,-1 0 0 0 0,1 1-1 0 0,0-1 1 0 0,0 0 0 0 0,0 0-1 0 0,0 0 1 0 0,1 0 0 0 0,-1-1-1 0 0,0 1 1 0 0,1-1 0 0 0,-1 1-1 0 0,3 0-9 0 0,17 4 118 0 0,0-1 1 0 0,0-1-1 0 0,1 0 0 0 0,-1-2 0 0 0,1-1 0 0 0,-1-1 0 0 0,1 0 1 0 0,3-2-119 0 0,32 0 64 0 0,-21 4-547 0 0,25-1-770 0 0,-43-4-3473 0 0,-1-1-3928 0 0,-14 1 1597 0 0</inkml:trace>
  <inkml:trace contextRef="#ctx0" brushRef="#br0" timeOffset="1202.022">1639 187 7354 0 0,'0'0'2333'0'0,"0"0"-1290"0"0,0 0-277 0 0,0 0 247 0 0,0 0 352 0 0,0 0 206 0 0,0 0-64 0 0,-3 35-236 0 0,-13 115-273 0 0,-39 323 1258 0 0,47-400-2398 0 0,-6 31-771 0 0,-2-37-2688 0 0,7-47-565 0 0,0-11-3441 0 0,7-9 2559 0 0</inkml:trace>
  <inkml:trace contextRef="#ctx0" brushRef="#br0" timeOffset="1468.024">1588 150 5241 0 0,'0'0'723'0'0,"0"0"-283"0"0,0 0-20 0 0,0 0 339 0 0,0 0 343 0 0,0 0 143 0 0,0 0-93 0 0,0 0-146 0 0,0 0-158 0 0,0 0-146 0 0,31 3-105 0 0,102 9-118 0 0,131-9 1287 0 0,-193-6-997 0 0,-36 0-2668 0 0,-1 2-8007 0 0,-33 1 4462 0 0</inkml:trace>
  <inkml:trace contextRef="#ctx0" brushRef="#br0" timeOffset="1713.976">1529 621 2096 0 0,'0'0'1199'0'0,"0"0"-157"0"0,0 0 51 0 0,0 0 306 0 0,0 0 286 0 0,0 0 78 0 0,0 0-185 0 0,0 0-302 0 0,0 0-324 0 0,0 0-280 0 0,35 11-198 0 0,111 34-138 0 0,-57-35-13 0 0,-70-13-274 0 0,151-23 26 0 0,-86 12-2812 0 0,1 3-6320 0 0,-67 10 4839 0 0</inkml:trace>
  <inkml:trace contextRef="#ctx0" brushRef="#br0" timeOffset="2312.033">45 1417 1816 0 0,'0'0'1815'0'0,"0"0"-546"0"0,0 0 48 0 0,0 0 306 0 0,33-5 236 0 0,107-13-36 0 0,252-19 3148 0 0,-60 5-3145 0 0,1 14 1 0 0,115 18-1827 0 0,-361 7-341 0 0,25 0-4229 0 0,-96-5 1926 0 0,-2 0-5206 0 0,-12-2 3109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3.0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2104 0 0,'0'0'1922'0'0,"0"0"-247"0"0,0 0-60 0 0,0 0-85 0 0,0 0-158 0 0,0 0-44 0 0,0 0-35 0 0,0 0-20 0 0,0 0-20 0 0,0 0-185 0 0,0 0-200 0 0,0 0-132 0 0,19-3-60 0 0,127-28 1081 0 0,62-57 745 0 0,-56 22-4179 0 0,-146 66 2244 0 0,-3 0-3840 0 0,0 0-9911 0 0,-3 0 7779 0 0</inkml:trace>
  <inkml:trace contextRef="#ctx0" brushRef="#br0" timeOffset="253.585">96 417 4201 0 0,'0'0'2199'0'0,"0"0"-95"0"0,0 0 324 0 0,0 0 350 0 0,0 0-207 0 0,0 0-573 0 0,0 0-583 0 0,0 0-427 0 0,0 0-268 0 0,0 0-173 0 0,32-7-142 0 0,101-25-109 0 0,49-39 252 0 0,-96 36-921 0 0,-34 13-2893 0 0,0 2-8514 0 0,-40 15 4001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4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192 239 7058 0 0,'0'0'1082'0'0,"0"0"-281"0"0,0 0-292 0 0,0 0 174 0 0,0 0 428 0 0,0 0 337 0 0,0 0 127 0 0,0 0-147 0 0,0 0-262 0 0,0 0-303 0 0,22 37-247 0 0,70 120-195 0 0,-87-147-383 0 0,1-1 0 0 0,-2 1 0 0 0,1 0 0 0 0,-1 0 0 0 0,-1 0 0 0 0,0 0 0 0 0,0 1 0 0 0,-1 0 0 0 0,-1-1 0 0 0,1 12-38 0 0,0 4 62 0 0,13 112-480 0 0,-6 0 1 0 0,-9 115 417 0 0,-20-160-1756 0 0,-5-54-2725 0 0,-14-23-6927 0 0,31-16 10685 0 0</inkml:trace>
  <inkml:trace contextRef="#ctx0" brushRef="#br0" timeOffset="3321.046">0 446 3441 0 0,'0'0'1765'0'0,"0"0"-532"0"0,0 0-268 0 0,0 0 123 0 0,0 0 301 0 0,0 0 186 0 0,0 0-110 0 0,0 0-242 0 0,0 0-276 0 0,0 0-192 0 0,0 0-96 0 0,32-15-60 0 0,102-45-33 0 0,-29 28 465 0 0,-65 23-796 0 0,0 2-1 0 0,1 2 1 0 0,-1 1-1 0 0,1 3 1 0 0,1 1-235 0 0,-41 0 7 0 0,1-1 1 0 0,-1 1 0 0 0,0 0-1 0 0,1 0 1 0 0,-1 0 0 0 0,1 0 0 0 0,-1 0-1 0 0,0 0 1 0 0,1 0 0 0 0,-1 1-1 0 0,1-1 1 0 0,-1 0 0 0 0,0 1 0 0 0,1-1-1 0 0,-1 1 1 0 0,0 0 0 0 0,0-1 0 0 0,1 1-1 0 0,-1 0 1 0 0,0 0 0 0 0,0 0-1 0 0,0 0 1 0 0,0 0 0 0 0,0 0 0 0 0,0 0-1 0 0,0 0 1 0 0,0 0 0 0 0,0 0-1 0 0,-1 0 1 0 0,1 1 0 0 0,0-1 0 0 0,-1 0-1 0 0,1 1 1 0 0,-1-1 0 0 0,1 0-1 0 0,-1 1 1 0 0,0-1 0 0 0,0 0 0 0 0,0 1-1 0 0,1-1 1 0 0,-1 1 0 0 0,0-1-1 0 0,-1 0 1 0 0,1 1 0 0 0,0-1 0 0 0,0 1-1 0 0,-1-1 1 0 0,1 0 0 0 0,0 1 0 0 0,-1 0-8 0 0,-33 63 539 0 0,-128 119-19 0 0,161-183-524 0 0,0 0 0 0 0,0 0-1 0 0,0 0 1 0 0,0 1 0 0 0,1-1-1 0 0,-1 0 1 0 0,0 1 0 0 0,1-1-1 0 0,-1 0 1 0 0,0 1 0 0 0,1-1 0 0 0,0 1-1 0 0,-1-1 1 0 0,1 1 0 0 0,0-1-1 0 0,0 0 1 0 0,0 1 0 0 0,0-1-1 0 0,0 1 1 0 0,0-1 0 0 0,0 1 0 0 0,0-1-1 0 0,1 1 1 0 0,-1-1 0 0 0,1 1-1 0 0,-1-1 1 0 0,1 0 0 0 0,-1 1-1 0 0,1-1 1 0 0,0 0 0 0 0,0 1-1 0 0,0-1 1 0 0,-1 0 0 0 0,1 0 0 0 0,0 0-1 0 0,1 0 1 0 0,-1 0 0 0 0,0 0-1 0 0,0 0 1 0 0,0 0 0 0 0,0 0-1 0 0,1 0 1 0 0,-1-1 0 0 0,2 1 4 0 0,93 20 41 0 0,-84-20-47 0 0,1 0 1 0 0,-1 1 0 0 0,0 0 0 0 0,0 1 0 0 0,0 1-1 0 0,0-1 1 0 0,0 2 0 0 0,-1 0 0 0 0,1 0 0 0 0,-1 1-1 0 0,-1 0 1 0 0,1 1 0 0 0,-1 1 0 0 0,7 5 5 0 0,-14-9 4 0 0,0 0 1 0 0,-1 0-1 0 0,0 0 1 0 0,1 0-1 0 0,-1 0 1 0 0,-1 0-1 0 0,1 1 0 0 0,0-1 1 0 0,-1 1-1 0 0,0-1 1 0 0,0 1-1 0 0,-1-1 1 0 0,1 1-1 0 0,-1 0 1 0 0,0-1-1 0 0,0 1 1 0 0,0-1-1 0 0,-1 1 0 0 0,0 0 1 0 0,0-1-1 0 0,0 1 1 0 0,0-1-1 0 0,-1 1 1 0 0,0 0-5 0 0,-55 97 322 0 0,39-76-231 0 0,-1-1 0 0 0,0-2 0 0 0,-2 0 0 0 0,-1 0 0 0 0,-1-2 0 0 0,-1-1 0 0 0,0-1 0 0 0,-2-1 0 0 0,0-2 0 0 0,-1 0 0 0 0,0-1 0 0 0,-12 2-90 0 0,-23-4 134 0 0,60-13-207 0 0,0 0 0 0 0,0 1 1 0 0,1-1-1 0 0,-1 0 0 0 0,0 0 0 0 0,0 0 0 0 0,1 0 1 0 0,-1 0-1 0 0,0-1 0 0 0,1 1 0 0 0,-1 0 1 0 0,0-1-1 0 0,1 1 0 0 0,-1-1 0 0 0,0 0 1 0 0,1 0-1 0 0,-1 1 0 0 0,1-1 0 0 0,-1 0 1 0 0,1 0-1 0 0,0 0 0 0 0,-1-1 0 0 0,1 1 0 0 0,0 0 1 0 0,0 0-1 0 0,0-1 0 0 0,0 1 0 0 0,0-1 1 0 0,0 1-1 0 0,0-1 0 0 0,0 1 0 0 0,1-1 1 0 0,-1 1-1 0 0,0-1 0 0 0,1 0 72 0 0,-2-28-3977 0 0,4 10-3036 0 0,1 8-2240 0 0</inkml:trace>
  <inkml:trace contextRef="#ctx0" brushRef="#br0" timeOffset="4341.996">808 744 3729 0 0,'0'0'1667'0'0,"0"0"-360"0"0,0 0-96 0 0,0 0 284 0 0,0 0 248 0 0,0 0-32 0 0,0 0-371 0 0,0 0-517 0 0,0 0-395 0 0,0 0-217 0 0,0 0-37 0 0,0 0 48 0 0,0 0 12 0 0,-2 15-20 0 0,-10 120 278 0 0,12-132-426 0 0,1 0 1 0 0,0 1 0 0 0,0-1-1 0 0,0 0 1 0 0,0 0-1 0 0,0 0 1 0 0,1 1-1 0 0,-1-1 1 0 0,1-1-1 0 0,0 1 1 0 0,0 0-1 0 0,0 0 1 0 0,0-1-1 0 0,1 1 1 0 0,-1-1 0 0 0,1 1-1 0 0,0-1 1 0 0,-1 0-1 0 0,1 0 1 0 0,0-1-1 0 0,0 1 1 0 0,0 0-1 0 0,0-1 1 0 0,0 0-1 0 0,1 0 1 0 0,-1 0-1 0 0,0 0 1 0 0,1 0-1 0 0,-1-1 1 0 0,0 1 0 0 0,1-1-1 0 0,-1 0 1 0 0,1 0-1 0 0,-1 0 1 0 0,0 0-1 0 0,1-1 1 0 0,-1 0-1 0 0,1 1 1 0 0,-1-1-1 0 0,0 0 1 0 0,0-1-1 0 0,0 1 1 0 0,0-1 0 0 0,1 1-1 0 0,-2-1 1 0 0,4-2-67 0 0,16-10 254 0 0,0-2 0 0 0,-2 0 0 0 0,1-2 1 0 0,-2 0-1 0 0,-1-1 0 0 0,0-1 0 0 0,-1 0 0 0 0,12-22-254 0 0,-29 42-9 0 0,1-1 0 0 0,-1 0 0 0 0,0 0-1 0 0,1 0 1 0 0,-1 0 0 0 0,1 0 0 0 0,-1 1 0 0 0,1-1-1 0 0,-1 0 1 0 0,1 0 0 0 0,-1 1 0 0 0,1-1-1 0 0,0 0 1 0 0,-1 1 0 0 0,1-1 0 0 0,0 1 0 0 0,0-1-1 0 0,-1 1 1 0 0,1-1 0 0 0,0 1 0 0 0,0-1-1 0 0,0 1 1 0 0,0 0 0 0 0,0-1 0 0 0,-1 1-1 0 0,1 0 1 0 0,0 0 0 0 0,0 0 0 0 0,0 0 0 0 0,0 0-1 0 0,0 0 1 0 0,0 0 0 0 0,0 0 0 0 0,0 0-1 0 0,0 0 1 0 0,0 1 0 0 0,0-1 0 0 0,-1 0-1 0 0,1 0 1 0 0,0 1 0 0 0,0-1 0 0 0,0 1 0 0 0,0-1-1 0 0,-1 1 1 0 0,1-1 0 0 0,0 1 0 0 0,0-1-1 0 0,-1 1 1 0 0,1 0 0 0 0,-1 0 0 0 0,1-1 0 0 0,0 1-1 0 0,-1 0 1 0 0,1 0 0 0 0,-1-1 0 0 0,0 1-1 0 0,1 0 1 0 0,-1 0 0 0 0,0 0 0 0 0,1 0-1 0 0,-1 0 1 0 0,0 0 0 0 0,0-1 0 0 0,0 1 0 0 0,0 1 9 0 0,6 7 13 0 0,-2-3-27 0 0,-1 1 1 0 0,1-1 0 0 0,0 0-1 0 0,1-1 1 0 0,-1 1 0 0 0,1-1-1 0 0,0 0 1 0 0,1 0 0 0 0,-1 0-1 0 0,1-1 1 0 0,0 0 0 0 0,0 0-1 0 0,0 0 1 0 0,1-1 0 0 0,-1 0-1 0 0,1 0 1 0 0,0-1 0 0 0,-1 0-1 0 0,1 0 1 0 0,0 0 0 0 0,1-1-1 0 0,4 0 14 0 0,-2 0 31 0 0,1 0 0 0 0,-1-1-1 0 0,0 0 1 0 0,1-1 0 0 0,-1 0-1 0 0,0-1 1 0 0,0 0 0 0 0,0 0-1 0 0,0-1 1 0 0,0-1 0 0 0,0 0-1 0 0,-1 0 1 0 0,0-1 0 0 0,0 0-1 0 0,0 0 1 0 0,0-1 0 0 0,-1 0-1 0 0,0-1 1 0 0,0 0 0 0 0,-1 0-1 0 0,0 0 1 0 0,0-1 0 0 0,2-3-31 0 0,19-32 439 0 0,-1 0 1 0 0,-3-1-1 0 0,-1-2 1 0 0,-2 0-1 0 0,14-50-439 0 0,-25 67 6 0 0,0-1 0 0 0,-2 0 0 0 0,-1-1 0 0 0,-2 0 0 0 0,-1 0 0 0 0,-1 0 0 0 0,-2 0 0 0 0,-1-1 0 0 0,-2 1 0 0 0,-1 0 0 0 0,-5-26-6 0 0,8 54-10 0 0,-1 0 0 0 0,1 1 1 0 0,-1-1-1 0 0,0 0 0 0 0,1 0 1 0 0,-1 0-1 0 0,0 1 0 0 0,-1-1 1 0 0,1 0-1 0 0,0 1 0 0 0,-1-1 1 0 0,1 1-1 0 0,-1 0 0 0 0,0-1 1 0 0,0 1-1 0 0,0 0 0 0 0,0 0 1 0 0,0 0-1 0 0,-1 1 0 0 0,1-1 1 0 0,0 0-1 0 0,-1 1 0 0 0,1-1 0 0 0,-1 1 1 0 0,0 0-1 0 0,1 0 0 0 0,-1 0 10 0 0,-28 55-682 0 0,24-24 647 0 0,1 0 0 0 0,2 1 1 0 0,1-1-1 0 0,1 1 0 0 0,2 0 1 0 0,1 0-1 0 0,1 6 35 0 0,5 9-42 0 0,1 0-1 0 0,3-1 1 0 0,1 0-1 0 0,3-1 1 0 0,10 21 42 0 0,-16-42-47 0 0,98 172-2185 0 0,-101-183 902 0 0,-10-6-6511 0 0,-10-10-543 0 0,5-2 6090 0 0,1 1 1637 0 0</inkml:trace>
  <inkml:trace contextRef="#ctx0" brushRef="#br0" timeOffset="4577.721">1403 291 2929 0 0,'0'0'3080'0'0,"0"0"-893"0"0,0 0-462 0 0,0 0-94 0 0,0 0-3 0 0,0 0-106 0 0,0 0-287 0 0,0 0-332 0 0,0 0-269 0 0,0 0-198 0 0,37-5-130 0 0,115-15-78 0 0,110 14 41 0 0,-110-16-1341 0 0,-55 1-5949 0 0,-70 14-2855 0 0</inkml:trace>
  <inkml:trace contextRef="#ctx0" brushRef="#br0" timeOffset="9146.55">2927 258 176 0 0,'0'0'2239'0'0,"0"0"-156"0"0,0 0-94 0 0,0 0 87 0 0,0 0-9 0 0,0 0-110 0 0,0 0-305 0 0,0 0-378 0 0,0 0-310 0 0,0 0-229 0 0,0 0-150 0 0,-6 10-85 0 0,-17 33-29 0 0,21-38-374 0 0,1 1 0 0 0,-1 0 0 0 0,1 0 0 0 0,0 0-1 0 0,1-1 1 0 0,-1 1 0 0 0,1 0 0 0 0,0 0 0 0 0,1 0 0 0 0,-1 0 0 0 0,1 0 0 0 0,0 0-1 0 0,1 0 1 0 0,0 0 0 0 0,0 1-97 0 0,2 7 193 0 0,68 285 1190 0 0,-63-218-1367 0 0,-4-1 0 0 0,-5 73-16 0 0,-1-64-989 0 0,6-87-7618 0 0,1-22 380 0 0,-6 10 4221 0 0</inkml:trace>
  <inkml:trace contextRef="#ctx0" brushRef="#br0" timeOffset="9545.274">2355 464 0 0 0,'0'0'2152'0'0,"0"0"-48"0"0,0 0-405 0 0,0 0-498 0 0,0 0-369 0 0,0 0-50 0 0,0 0 205 0 0,0 0 281 0 0,2-1 200 0 0,141-36 5007 0 0,1-4-3309 0 0,273-68-892 0 0,-194 62-2042 0 0,-179 46-2369 0 0,-44 20-4573 0 0,-11 2-1877 0 0,8-16 1381 0 0</inkml:trace>
  <inkml:trace contextRef="#ctx0" brushRef="#br0" timeOffset="9862.264">2485 1366 1496 0 0,'0'0'2127'0'0,"0"0"-460"0"0,0 0-104 0 0,0 0 175 0 0,0 0 185 0 0,0 0 3 0 0,0 0-176 0 0,0 0-219 0 0,0 0-198 0 0,0 0-138 0 0,0 0-125 0 0,0 0-154 0 0,35 9-116 0 0,107 26-100 0 0,-137-33-641 0 0,1-1-1 0 0,-1 0 1 0 0,1 0-1 0 0,-1-1 0 0 0,0 1 1 0 0,1-1-1 0 0,-1 0 1 0 0,1-1-1 0 0,-1 1 1 0 0,1-1-1 0 0,-1 0 0 0 0,0 0 1 0 0,1-1-1 0 0,-1 0 1 0 0,0 0-1 0 0,1-1-58 0 0,13-5 227 0 0,306-105 1374 0 0,-112 28-3402 0 0,-179 67-58 0 0,-14 8-925 0 0,0 1-5032 0 0,-10 5-2422 0 0</inkml:trace>
  <inkml:trace contextRef="#ctx0" brushRef="#br0" timeOffset="10203.282">3550 976 2136 0 0,'0'0'2024'0'0,"0"0"-216"0"0,0 0 24 0 0,0 0 102 0 0,0 0-39 0 0,0 0-256 0 0,0 0-377 0 0,0 0-301 0 0,0 0-202 0 0,0 0-149 0 0,0 0-104 0 0,0 0-82 0 0,0 0-73 0 0,-14 2-49 0 0,-42 10-57 0 0,54-10-227 0 0,-1-1 0 0 0,0 1 0 0 0,1 0 1 0 0,-1-1-1 0 0,1 1 0 0 0,-1 0 0 0 0,1 1 0 0 0,0-1 0 0 0,0 0 0 0 0,0 1 0 0 0,0-1 1 0 0,1 1-1 0 0,-1-1 0 0 0,0 1 0 0 0,1 0 0 0 0,0 0 0 0 0,0 0 0 0 0,0 0 0 0 0,0 0 1 0 0,0 0-1 0 0,0 0 0 0 0,1 0 0 0 0,0 0-18 0 0,-3 8 10 0 0,-1 0-31 0 0,1 0 1 0 0,0 1-1 0 0,1 0 0 0 0,0-1 1 0 0,1 1-1 0 0,0 0 1 0 0,1 0-1 0 0,1 0 0 0 0,0 9 21 0 0,1-17-85 0 0,0 0-1 0 0,0 0 0 0 0,0 0 0 0 0,0 0 0 0 0,0-1 0 0 0,1 1 0 0 0,0 0 0 0 0,0-1 1 0 0,0 0-1 0 0,0 0 0 0 0,0 0 0 0 0,1 0 0 0 0,-1 0 0 0 0,1 0 0 0 0,0-1 1 0 0,0 0-1 0 0,0 0 0 0 0,0 0 0 0 0,0 0 0 0 0,0-1 0 0 0,0 0 0 0 0,1 1 1 0 0,-1-2-1 0 0,0 1 0 0 0,1 0 0 0 0,-1-1 0 0 0,1 0 86 0 0,39 3-3535 0 0,-7-8-3530 0 0,-27 1 1054 0 0</inkml:trace>
  <inkml:trace contextRef="#ctx0" brushRef="#br0" timeOffset="10665.408">3765 1208 2425 0 0,'0'0'1880'0'0,"0"0"-412"0"0,0 0 125 0 0,0 0 450 0 0,0 0 244 0 0,0 0-176 0 0,0 0-448 0 0,0 0-429 0 0,0 0-246 0 0,0 0-151 0 0,0 0-109 0 0,0 0-79 0 0,0 0-91 0 0,20-25-48 0 0,60-77-77 0 0,31-30 1148 0 0,-87 111-1421 0 0,-20 44-268 0 0,-4-11 141 0 0,-1-11-34 0 0,0 1 0 0 0,1 0 0 0 0,-1 0-1 0 0,1 0 1 0 0,0 0 0 0 0,-1 0 0 0 0,1 0 0 0 0,0 0 0 0 0,0 0 0 0 0,0 0 0 0 0,0 0 0 0 0,1 0 0 0 0,-1 0-1 0 0,1 0 1 0 0,-1 0 0 0 0,1 0 0 0 0,-1 0 0 0 0,1 0 0 0 0,0 0 0 0 0,0-1 0 0 0,0 1 0 0 0,0 0-1 0 0,0-1 1 0 0,1 1 0 0 0,-1 0 0 0 0,0-1 0 0 0,1 0 0 0 0,-1 1 0 0 0,1-1 0 0 0,-1 0 0 0 0,1 0 0 0 0,0 1-1 0 0,0-2 1 0 0,-1 1 0 0 0,2 1 1 0 0,7-3 32 0 0,-1-1-1 0 0,1 1 1 0 0,-1-2-1 0 0,0 1 1 0 0,0-1-1 0 0,0-1 1 0 0,0 1-1 0 0,0-1 1 0 0,-1-1-1 0 0,0 0 1 0 0,7-5-32 0 0,79-31 193 0 0,-91 41-186 0 0,0 1-1 0 0,0 0 0 0 0,-1 0 0 0 0,1 0 0 0 0,-1 0 1 0 0,1 1-1 0 0,-1-1 0 0 0,1 1 0 0 0,-1-1 0 0 0,0 1 1 0 0,0 0-1 0 0,0 0 0 0 0,0 0 0 0 0,0 0 0 0 0,0 0 1 0 0,-1 0-1 0 0,1 1 0 0 0,-1-1 0 0 0,1 1 0 0 0,-1-1 1 0 0,0 1-1 0 0,0-1 0 0 0,0 1 0 0 0,0 0 0 0 0,0-1 0 0 0,-1 1 1 0 0,1 0-1 0 0,-1 0 0 0 0,0 0 0 0 0,0-1 0 0 0,0 1 1 0 0,0 0-1 0 0,0 0 0 0 0,-1 0 0 0 0,0 1-6 0 0,9 34-45 0 0,-7-35-65 0 0,0-1-1 0 0,0 0 0 0 0,0 1 0 0 0,1-1 1 0 0,-1 0-1 0 0,1 0 0 0 0,0 0 1 0 0,-1 0-1 0 0,1 0 0 0 0,0 0 0 0 0,0 0 1 0 0,0-1-1 0 0,1 1 0 0 0,-1-1 0 0 0,0 1 1 0 0,0-1-1 0 0,1 0 0 0 0,-1 0 0 0 0,1 0 1 0 0,1 1 110 0 0,15-2-3815 0 0,-1-7-3661 0 0,-8 3-2765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1 722 0 0 0,'0'0'1304'0'0,"0"0"-50"0"0,0 0-103 0 0,0 0-103 0 0,0 0-22 0 0,0 0 58 0 0,0 8 1040 0 0,0-6 1131 0 0,0-1 3490 0 0,2-35-3086 0 0,20-377-1744 0 0,-21 396-1901 0 0,1 0 0 0 0,0 1 0 0 0,1-1 0 0 0,1 1-1 0 0,1-1 1 0 0,0 1 0 0 0,1 0 0 0 0,3-6-14 0 0,-8 18-13 0 0,0 1-1 0 0,0-1 1 0 0,0 0 0 0 0,0 1 0 0 0,0-1 0 0 0,1 1-1 0 0,-1 0 1 0 0,1-1 0 0 0,-1 1 0 0 0,1 0-1 0 0,-1 0 1 0 0,1 0 0 0 0,-1 0 0 0 0,1 0-1 0 0,0 0 1 0 0,0 0 0 0 0,0 0 0 0 0,-1 1-1 0 0,1-1 1 0 0,0 1 0 0 0,0-1 0 0 0,0 1 0 0 0,0 0-1 0 0,0 0 1 0 0,0 0 0 0 0,0 0 0 0 0,0 0-1 0 0,0 0 1 0 0,0 1 0 0 0,0-1 0 0 0,-1 1-1 0 0,1-1 1 0 0,0 1 0 0 0,0 0 0 0 0,0-1-1 0 0,-1 1 1 0 0,1 0 0 0 0,0 0 0 0 0,-1 0 0 0 0,1 0-1 0 0,-1 1 1 0 0,1-1 0 0 0,-1 0 0 0 0,1 1-1 0 0,-1-1 1 0 0,0 1 0 0 0,0-1 0 0 0,0 1-1 0 0,0 0 1 0 0,0-1 0 0 0,0 1 0 0 0,0 0-1 0 0,0 1 14 0 0,11 19-19 0 0,-1-1 0 0 0,0 2-1 0 0,-2-1 1 0 0,-1 2-1 0 0,0-1 1 0 0,-2 1-1 0 0,3 21 20 0 0,19 64 0 0 0,2-25-25 0 0,-29-84 33 0 0,1 1 0 0 0,0-1 0 0 0,-1 0 0 0 0,1-1 1 0 0,-1 1-1 0 0,1 0 0 0 0,-1 0 0 0 0,1-1 0 0 0,0 1 0 0 0,-1-1 0 0 0,1 1 0 0 0,-1-1 0 0 0,0 0 1 0 0,1 1-1 0 0,-1-1 0 0 0,0 0 0 0 0,1 0 0 0 0,-1 0 0 0 0,0 0 0 0 0,0 0 0 0 0,0 0 0 0 0,0-1 0 0 0,0 1 1 0 0,0 0-1 0 0,0 0 0 0 0,0-1 0 0 0,0 1 0 0 0,0-1 0 0 0,-1 1 0 0 0,1-1 0 0 0,-1 1 0 0 0,1-1 0 0 0,-1 1 1 0 0,0-1-1 0 0,1 1 0 0 0,-1-1 0 0 0,0 1 0 0 0,0-1 0 0 0,0 0 0 0 0,0 0-8 0 0,2-5 11 0 0,183-383 56 0 0,-99 273-266 0 0,-74 136-224 0 0,-6 3 431 0 0,0 2 0 0 0,-2-1-1 0 0,0 1 1 0 0,-2-1 0 0 0,-1 1 0 0 0,-1 21-8 0 0,10 92 1 0 0,27-30-280 0 0,10-48-4451 0 0,-29-50-2226 0 0,-13-8 2462 0 0,2 0-2688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2 361 1432 0 0,'0'0'1439'0'0,"0"0"-535"0"0,0 0-13 0 0,0 0 327 0 0,0 0 285 0 0,0 0 69 0 0,0 36-265 0 0,0 114-441 0 0,-1-128-783 0 0,1 0 1 0 0,1-1-1 0 0,0 1 1 0 0,2 0-1 0 0,0-1 1 0 0,2 0-1 0 0,0 0 1 0 0,7 18-84 0 0,14 90-119 0 0,-26-129 283 0 0,0 0 99 0 0,-4-5 657 0 0,-2-12-641 0 0,1-1 1 0 0,1 0-1 0 0,0 0 0 0 0,2-1 1 0 0,0 1-1 0 0,1 0 0 0 0,0-1 1 0 0,2 1-1 0 0,0-1 0 0 0,1 1 1 0 0,2-2-280 0 0,63-253 1777 0 0,-62 257-1755 0 0,2-7 41 0 0,1 0 1 0 0,2 1 0 0 0,0 0-1 0 0,1 0 1 0 0,1 1-1 0 0,1 1 1 0 0,7-8-64 0 0,-15 22 21 0 0,-1 0 0 0 0,1 0 0 0 0,1 0 0 0 0,-1 1 1 0 0,1-1-1 0 0,0 2 0 0 0,0-1 0 0 0,1 0 0 0 0,-1 1 0 0 0,1 0 0 0 0,0 1 0 0 0,0 0 1 0 0,0 0-1 0 0,0 0 0 0 0,1 1 0 0 0,-1 0 0 0 0,1 0 0 0 0,0 1 0 0 0,-1 0 1 0 0,1 0-1 0 0,0 1 0 0 0,0 0 0 0 0,-1 0 0 0 0,5 1-21 0 0,-8 2 14 0 0,-1-1 0 0 0,1 1 0 0 0,-1 0 0 0 0,1 0-1 0 0,-1 0 1 0 0,0 1 0 0 0,0-1 0 0 0,-1 1 0 0 0,1-1 0 0 0,-1 1 0 0 0,1 0-1 0 0,-1 0 1 0 0,-1 0 0 0 0,1 1 0 0 0,0-1 0 0 0,-1 0 0 0 0,0 0 0 0 0,0 1 0 0 0,0-1-1 0 0,-1 1 1 0 0,1-1 0 0 0,-1 1 0 0 0,0-1 0 0 0,0 1 0 0 0,-1-1 0 0 0,1 1 0 0 0,-1-1-1 0 0,0 1 1 0 0,-1-1 0 0 0,0 2-14 0 0,-3 13-3 0 0,-1-1 0 0 0,-1 0-1 0 0,0 0 1 0 0,-2 0 0 0 0,0-1 0 0 0,0-1 0 0 0,-2 0-1 0 0,0 0 1 0 0,-1-1 0 0 0,-1 0 0 0 0,0-1-1 0 0,-4 3 4 0 0,-130 142 212 0 0,147-159-203 0 0,-1 1-1 0 0,0-1 0 0 0,0 1 0 0 0,0 0 0 0 0,0-1 1 0 0,1 1-1 0 0,-1 0 0 0 0,0 0 0 0 0,1-1 0 0 0,-1 1 1 0 0,0 0-1 0 0,1 0 0 0 0,-1 0 0 0 0,1 0 0 0 0,-1 0 1 0 0,1 0-1 0 0,0 0 0 0 0,0 0 0 0 0,-1 0 0 0 0,1 0 0 0 0,0 0 1 0 0,0 0-1 0 0,0 0 0 0 0,0 0 0 0 0,0 0 0 0 0,0 0 1 0 0,0 0-1 0 0,0 0 0 0 0,0 0 0 0 0,1 0 0 0 0,-1 0 1 0 0,0 0-1 0 0,1 0 0 0 0,-1 0 0 0 0,0 0 0 0 0,1 0 0 0 0,-1 0 1 0 0,1 0-1 0 0,0-1 0 0 0,-1 1 0 0 0,1 0 0 0 0,0 0 1 0 0,-1-1-1 0 0,1 1 0 0 0,0 0 0 0 0,0-1 0 0 0,0 1 1 0 0,0 0-1 0 0,0-1 0 0 0,-1 1 0 0 0,1-1 0 0 0,0 0 1 0 0,0 1-1 0 0,0-1 0 0 0,0 0 0 0 0,0 0 0 0 0,1 1-8 0 0,148 32 1490 0 0,-115-23-1416 0 0,-1 2 1 0 0,-1 2-1 0 0,0 1 1 0 0,-1 1-1 0 0,9 8-74 0 0,-14-22-4330 0 0,-12-16-7593 0 0,-10 8 6406 0 0</inkml:trace>
  <inkml:trace contextRef="#ctx0" brushRef="#br0" timeOffset="378.322">562 70 3377 0 0,'0'0'2850'0'0,"0"0"-1191"0"0,0 0-430 0 0,0 0 121 0 0,0 0 168 0 0,0 0 43 0 0,0 0-180 0 0,0 0-297 0 0,0 0-252 0 0,0 0-169 0 0,0 0-119 0 0,0 0-73 0 0,0 0-49 0 0,24-12-71 0 0,75-34-63 0 0,-44 35 87 0 0,-50 14-338 0 0,-2-2-23 0 0,-1 1 0 0 0,0-1-1 0 0,0 1 1 0 0,0 0 0 0 0,0 0 0 0 0,0 0-1 0 0,0 0 1 0 0,0 0 0 0 0,-1 0-1 0 0,1 0 1 0 0,-1 1 0 0 0,1-1-1 0 0,-1 1 1 0 0,0-1 0 0 0,0 1 0 0 0,0-1-1 0 0,0 1 1 0 0,-1 0 0 0 0,1-1-1 0 0,-1 1 1 0 0,1 0 0 0 0,-1-1 0 0 0,0 1-1 0 0,0 0 1 0 0,0 0 0 0 0,-1-1-1 0 0,1 1 1 0 0,0 0 0 0 0,-1 0 0 0 0,0-1-1 0 0,0 1 1 0 0,0-1 0 0 0,0 1-1 0 0,0-1 1 0 0,0 1 0 0 0,-1-1-1 0 0,1 0 1 0 0,-1 1 0 0 0,0-1 0 0 0,1 0-1 0 0,-1 0 1 0 0,0 0 0 0 0,-2 1-14 0 0,-93 110 368 0 0,96-111-360 0 0,0-1 1 0 0,0 1 0 0 0,0-1-1 0 0,0 1 1 0 0,1 0 0 0 0,-1-1-1 0 0,0 1 1 0 0,1 0 0 0 0,-1 0-1 0 0,1-1 1 0 0,0 1 0 0 0,0 0-1 0 0,-1 0 1 0 0,1 0 0 0 0,0-1-1 0 0,0 1 1 0 0,1 0-1 0 0,-1 0 1 0 0,0 0 0 0 0,1-1-1 0 0,-1 1 1 0 0,1 0 0 0 0,-1 0-1 0 0,1-1 1 0 0,0 1 0 0 0,0 0-1 0 0,-1-1 1 0 0,1 1 0 0 0,0-1-1 0 0,1 1 1 0 0,-1-1 0 0 0,0 0-1 0 0,0 1 1 0 0,1-1-1 0 0,-1 0 1 0 0,1 0 0 0 0,-1 0-1 0 0,1 0 1 0 0,-1 0 0 0 0,1 0-1 0 0,-1 0 1 0 0,1-1 0 0 0,0 1-1 0 0,0-1 1 0 0,-1 1 0 0 0,2-1-9 0 0,88 17 441 0 0,-87-17-428 0 0,171-6-421 0 0,-148 5-1114 0 0,-8 0-1780 0 0,0-1-5868 0 0,-10 1 1770 0 0</inkml:trace>
  <inkml:trace contextRef="#ctx0" brushRef="#br0" timeOffset="644.828">1337 110 5609 0 0,'0'0'1485'0'0,"0"0"-143"0"0,0 0 163 0 0,0 0 327 0 0,0 0 143 0 0,0 0-166 0 0,0 0-378 0 0,0 0-367 0 0,0 0-240 0 0,0 0-121 0 0,0 0-102 0 0,-24 35-91 0 0,-75 108-77 0 0,30-37 158 0 0,-16 24-781 0 0,-5-5-1 0 0,-6-4 1 0 0,-81 77 190 0 0,153-175-769 0 0,-62 65-1586 0 0,61-56-2456 0 0,3 1-4168 0 0,16-25 4750 0 0</inkml:trace>
  <inkml:trace contextRef="#ctx0" brushRef="#br0" timeOffset="1061.615">1188 755 10778 0 0,'0'0'2249'0'0,"0"0"-972"0"0,0 0-491 0 0,0 0 66 0 0,0 0 104 0 0,0 0-26 0 0,0 0-210 0 0,0 0-260 0 0,0 0-176 0 0,33-16-97 0 0,102-49-35 0 0,-57 40 184 0 0,22 24 277 0 0,-99 2-618 0 0,0-1 1 0 0,0 1-1 0 0,0 0 0 0 0,1 0 0 0 0,-1 0 0 0 0,0 0 0 0 0,0 0 0 0 0,0 0 0 0 0,0 0 0 0 0,-1 0 0 0 0,1 0 1 0 0,0 1-1 0 0,0-1 0 0 0,-1 0 0 0 0,1 1 0 0 0,0-1 0 0 0,-1 0 0 0 0,0 1 0 0 0,1-1 0 0 0,-1 0 0 0 0,0 1 1 0 0,1-1-1 0 0,-1 1 0 0 0,0-1 0 0 0,0 1 0 0 0,0-1 0 0 0,-1 1 0 0 0,1-1 0 0 0,0 0 0 0 0,0 1 0 0 0,-1-1 0 0 0,1 1 1 0 0,-1-1-1 0 0,1 0 0 0 0,-1 1 0 0 0,0-1 0 0 0,1 0 0 0 0,-1 0 0 0 0,0 1 5 0 0,-33 49-64 0 0,33-50 58 0 0,-46 50-60 0 0,36-39 66 0 0,-1-1 0 0 0,2 1 0 0 0,0 1 0 0 0,0 0 0 0 0,1 0 0 0 0,0 1-1 0 0,2 0 1 0 0,-1 2 0 0 0,7-15 3 0 0,1 1 0 0 0,-1-1-1 0 0,1 1 1 0 0,0-1 0 0 0,-1 0-1 0 0,1 1 1 0 0,0-1 0 0 0,0 1-1 0 0,0-1 1 0 0,0 0 0 0 0,0 1-1 0 0,0-1 1 0 0,0 1 0 0 0,1-1-1 0 0,-1 0 1 0 0,1 1 0 0 0,-1-1-1 0 0,1 0 1 0 0,-1 1-1 0 0,1-1 1 0 0,-1 0 0 0 0,1 0-1 0 0,0 1 1 0 0,0-1 0 0 0,0 0-1 0 0,0 0 1 0 0,0 0 0 0 0,0 0-1 0 0,0 0 1 0 0,0 0 0 0 0,0-1-1 0 0,0 1 1 0 0,1 0 0 0 0,-1 0-1 0 0,0-1 1 0 0,0 1 0 0 0,1-1-1 0 0,-1 1 1 0 0,1-1 0 0 0,-1 0-1 0 0,0 1 1 0 0,1-1 0 0 0,-1 0-1 0 0,1 0 1 0 0,0 0-3 0 0,70 3 392 0 0,-68-3-352 0 0,64-9 97 0 0,-1-3-1 0 0,-1-2 0 0 0,0-3 0 0 0,-1-4 0 0 0,23-11-136 0 0,-85 31-20 0 0,71-26-2670 0 0,-26 9-7235 0 0,-31 11 1075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4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122 377 6265 0 0,'0'0'1703'0'0,"0"0"-957"0"0,0 0-457 0 0,0 0-27 0 0,0 0 299 0 0,0 0 465 0 0,0 0 330 0 0,0 0 94 0 0,0 0-111 0 0,0 0-270 0 0,0 0-210 0 0,35-14-147 0 0,114-44-118 0 0,-23 27 402 0 0,-18 13-606 0 0,1 6-1 0 0,0 4 1 0 0,77 5-390 0 0,-80 17-1597 0 0,-71-4-2775 0 0,-4 4-5629 0 0,-28-11 5575 0 0</inkml:trace>
  <inkml:trace contextRef="#ctx0" brushRef="#br0" timeOffset="281.991">0 682 5929 0 0,'0'0'676'0'0,"0"0"-313"0"0,0 0 211 0 0,0 0 452 0 0,0 0 379 0 0,33-4 210 0 0,104-17-87 0 0,18-1 1424 0 0,289-26-407 0 0,-285 49-4080 0 0,-109 1-2627 0 0,0-2-4884 0 0,-40 0 5176 0 0</inkml:trace>
  <inkml:trace contextRef="#ctx0" brushRef="#br0" timeOffset="536.089">659 23 0 0 0,'0'0'0'0'0,"0"0"0"0"0,0 0 0 0 0,0 0 0 0 0</inkml:trace>
  <inkml:trace contextRef="#ctx0" brushRef="#br0" timeOffset="897.421">659 23 0 0 0,'-85'-18'704'0'0,"53"14"3826"0"0,24 4 4562 0 0,9 16-7808 0 0,3-6-1044 0 0,1 0 1 0 0,1-1-1 0 0,-1 0 0 0 0,2 0 1 0 0,-1-1-1 0 0,1 1 0 0 0,0-1 1 0 0,1-1-1 0 0,0 1 0 0 0,0-2 1 0 0,1 1-1 0 0,0-1 1 0 0,0 0-1 0 0,0-1 0 0 0,1 0 1 0 0,-1 0-1 0 0,1-1 0 0 0,2 0-240 0 0,70 31 647 0 0,1-3-1 0 0,2-4 1 0 0,0-4-1 0 0,79 11-646 0 0,-73-9 206 0 0,-90-25-189 0 0,-1 0 1 0 0,0 0 0 0 0,0 0 0 0 0,0 0 0 0 0,0 0 0 0 0,0 0 0 0 0,0 0 0 0 0,0 0 0 0 0,0 0 0 0 0,0 0 0 0 0,-1 0 0 0 0,1 0 0 0 0,0 0 0 0 0,0 0 0 0 0,-1 0 0 0 0,1 0 0 0 0,-1-1 0 0 0,1 1 0 0 0,-1 0 0 0 0,1 0 0 0 0,-1 0 0 0 0,0-1 0 0 0,1 1 0 0 0,-1 0-1 0 0,0 0 1 0 0,0-1 0 0 0,1 1 0 0 0,-1-1 0 0 0,0 1 0 0 0,0-1 0 0 0,0 1 0 0 0,0-1 0 0 0,0 1 0 0 0,0-1 0 0 0,0 0 0 0 0,0 0 0 0 0,0 1-18 0 0,-3 1 53 0 0,-223 162 304 0 0,147-98-327 0 0,3 3 0 0 0,-49 58-30 0 0,91-91-30 0 0,2-1-604 0 0,1 0-1 0 0,2 2 1 0 0,1 1 0 0 0,0 5 634 0 0,16-15-3242 0 0,11-7-7121 0 0,2-14 2673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6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703 122 0 0 0,'0'0'383'0'0,"0"0"1078"0"0,0 0 294 0 0,0 0 191 0 0,0 0 239 0 0,0 0 176 0 0,0 0-95 0 0,0 0-267 0 0,0 0-357 0 0,0 0-350 0 0,0 0-261 0 0,0 0-205 0 0,-13-17-150 0 0,-42-50-99 0 0,53 65-532 0 0,1 0-1 0 0,-1 0 1 0 0,0 0-1 0 0,0 0 1 0 0,-1 0-1 0 0,1 1 0 0 0,0-1 1 0 0,0 1-1 0 0,-1-1 1 0 0,1 1-1 0 0,-1 0 1 0 0,0 0-1 0 0,1 0 1 0 0,-1 0-1 0 0,0 0 0 0 0,1 1 1 0 0,-1 0-1 0 0,0-1 1 0 0,0 1-1 0 0,1 0 1 0 0,-1 0-1 0 0,0 0 0 0 0,0 0 1 0 0,0 1-45 0 0,-10 0 183 0 0,-4-1-54 0 0,-1 1 0 0 0,0 1 0 0 0,0 0 0 0 0,1 2 0 0 0,0 0 0 0 0,-1 1 0 0 0,2 0 0 0 0,-1 1 1 0 0,0 2-130 0 0,-13 3 43 0 0,0 2 1 0 0,0 1-1 0 0,2 2 1 0 0,0 0-1 0 0,1 2 1 0 0,0 1-1 0 0,2 1 1 0 0,0 1 0 0 0,1 2-1 0 0,2 0 1 0 0,0 1-1 0 0,-9 15-43 0 0,25-30-5 0 0,2 0-1 0 0,-1 0 0 0 0,1 0 1 0 0,0 1-1 0 0,1 0 0 0 0,0-1 1 0 0,0 1-1 0 0,1 0 0 0 0,1 0 1 0 0,0 0-1 0 0,0 1 0 0 0,1-1 1 0 0,0 0-1 0 0,1 0 0 0 0,0 0 1 0 0,1 6 5 0 0,2-11 7 0 0,-1 0 1 0 0,1 0 0 0 0,0 0 0 0 0,0-1-1 0 0,0 1 1 0 0,1-1 0 0 0,-1 0 0 0 0,1-1-1 0 0,0 1 1 0 0,0-1 0 0 0,1 0 0 0 0,-1 0-1 0 0,1 0 1 0 0,-1-1 0 0 0,1 0 0 0 0,0 0-1 0 0,0-1 1 0 0,0 1 0 0 0,0-1 0 0 0,0-1 0 0 0,0 1-1 0 0,0-1 1 0 0,0 0 0 0 0,0 0 0 0 0,0-1-1 0 0,0 1 1 0 0,3-2-8 0 0,9 1 56 0 0,-1-1 0 0 0,1-1 0 0 0,0 0 0 0 0,-1-1 0 0 0,0-1 0 0 0,0-1 0 0 0,0 0 0 0 0,0-1 0 0 0,-1-1-1 0 0,-1-1 1 0 0,1 0 0 0 0,-1-1 0 0 0,1-2-56 0 0,175-158 715 0 0,-177 156-665 0 0,171-173 453 0 0,-185 188-502 0 0,0 0-1 0 0,0-1 0 0 0,-1 1 1 0 0,1 0-1 0 0,0 0 1 0 0,0 0-1 0 0,0-1 1 0 0,0 1-1 0 0,0 0 1 0 0,0 0-1 0 0,0 0 1 0 0,1-1-1 0 0,-1 1 0 0 0,0 0 1 0 0,0 0-1 0 0,1-1 1 0 0,-1 1-1 0 0,0 0 1 0 0,1 0-1 0 0,-1-1 1 0 0,0 1-1 0 0,1 0 1 0 0,-1-1-1 0 0,1 1 0 0 0,-1 0 1 0 0,1-1-1 0 0,0 1 1 0 0,-1-1-1 0 0,1 1 1 0 0,0-1-1 0 0,-1 1 1 0 0,1-1-1 0 0,0 0 1 0 0,-1 1-1 0 0,1-1 0 0 0,0 0 1 0 0,0 0-1 0 0,0 1 1 0 0,-1-1-1 0 0,1 0 1 0 0,0 0-1 0 0,0 0 1 0 0,0 0-1 0 0,-1 0 1 0 0,1 0-1 0 0,0 0 0 0 0,0 0 1 0 0,0 0-1 0 0,-1-1 1 0 0,1 1-1 0 0,0 0 1 0 0,0 0-1 0 0,-1-1 1 0 0,1 1-1 0 0,0 0 1 0 0,0-1-1 0 0,-1 1 0 0 0,1-1 1 0 0,-1 1-1 0 0,1-1 1 0 0,0 1-1 0 0,-1-1 1 0 0,1 1-1 0 0,-1-1 1 0 0,1 0-1 0 0,-1 1 1 0 0,1-1-1 0 0,-1 0 1 0 0,0 1-1 0 0,1-1 0 0 0,-1 2 1 0 0,20 126 59 0 0,-19-106-71 0 0,1 0-1 0 0,1 0 1 0 0,0 0-1 0 0,2 0 1 0 0,1-1-1 0 0,0 1 1 0 0,2-1-1 0 0,6 13 12 0 0,-10-26-80 0 0,1-1-1 0 0,-1 0 0 0 0,1 0 0 0 0,0 0 0 0 0,0 0 0 0 0,1-1 0 0 0,0 0 0 0 0,0 0 0 0 0,0 0 0 0 0,0-1 1 0 0,1 0-1 0 0,-1 0 0 0 0,1-1 0 0 0,0 0 0 0 0,0 0 0 0 0,1 0 0 0 0,-1-1 0 0 0,8 1 81 0 0,34-2-4463 0 0,0-17-5125 0 0,-38 8-354 0 0</inkml:trace>
  <inkml:trace contextRef="#ctx0" brushRef="#br0" timeOffset="287.941">1496 19 7970 0 0,'0'0'1637'0'0,"0"0"-584"0"0,0 0-61 0 0,0 0 377 0 0,0 0 282 0 0,0 0-17 0 0,0 0-276 0 0,0 0-273 0 0,0 0-214 0 0,0 0-125 0 0,34 4-132 0 0,105 13-124 0 0,6-20 507 0 0,133-27-716 0 0,-250 28-1075 0 0,22-2-282 0 0,-33 3-2986 0 0,0 1-3576 0 0,-16 0-1540 0 0</inkml:trace>
  <inkml:trace contextRef="#ctx0" brushRef="#br0" timeOffset="537.491">1636 383 4969 0 0,'0'0'1624'0'0,"0"0"-18"0"0,0 0 302 0 0,0 0 129 0 0,0 0-137 0 0,0 0-406 0 0,31 2-416 0 0,100 5-290 0 0,67-6 975 0 0,-64-1-3595 0 0,-42 8-6022 0 0,-70-4-1627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71 350 3225 0 0,'0'0'1912'0'0,"0"0"-221"0"0,0 0-35 0 0,0 0 58 0 0,0 0 61 0 0,0 0-16 0 0,0 0-226 0 0,0 0-400 0 0,0 0-375 0 0,0 0-322 0 0,0 0-191 0 0,-5 6 325 0 0,11 96 759 0 0,3 80-788 0 0,1 24-998 0 0,-12-69-2625 0 0,-9-76-2089 0 0,-2-23-2488 0 0,8-26 3751 0 0</inkml:trace>
  <inkml:trace contextRef="#ctx0" brushRef="#br0" timeOffset="396.386">1 644 0 0 0,'0'0'355'0'0,"0"0"886"0"0,1-33 322 0 0,6-107 275 0 0,5 23 4030 0 0,-11 108-5558 0 0,0 1-1 0 0,0-1 1 0 0,1 1 0 0 0,0-1-1 0 0,1 1 1 0 0,0 0 0 0 0,0 0 0 0 0,1 0-1 0 0,0 0 1 0 0,0 0 0 0 0,1 1-1 0 0,0 0 1 0 0,0 0 0 0 0,1 0-1 0 0,0 1 1 0 0,0-1 0 0 0,0 2-1 0 0,1-1 1 0 0,0 1 0 0 0,0-1-1 0 0,0 2 1 0 0,1-1 0 0 0,0 1-310 0 0,9-2 183 0 0,1 0 0 0 0,0 1 1 0 0,0 1-1 0 0,0 1 0 0 0,0 1 1 0 0,1 0-1 0 0,-1 1 0 0 0,7 1-183 0 0,-18 0 18 0 0,0 1 0 0 0,0-1 0 0 0,0 1 0 0 0,-1 0 1 0 0,1 1-1 0 0,0 0 0 0 0,-1 0 0 0 0,1 0 0 0 0,-1 1 0 0 0,1 0 0 0 0,-1 0 0 0 0,0 0 0 0 0,-1 1 0 0 0,1 0 0 0 0,0 0 0 0 0,-1 1 0 0 0,0-1 0 0 0,0 1 0 0 0,0 0 0 0 0,-1 1 0 0 0,0-1 1 0 0,0 1-1 0 0,3 5-18 0 0,-4-4 24 0 0,-1-1 0 0 0,1 1 0 0 0,-1 0 0 0 0,-1 0 1 0 0,1 0-1 0 0,-1 0 0 0 0,-1 0 0 0 0,1 0 1 0 0,-1 0-1 0 0,0 0 0 0 0,-1 0 0 0 0,0 0 0 0 0,0 0 1 0 0,0 0-1 0 0,-1 0 0 0 0,0 0 0 0 0,0 0 0 0 0,-1-1 1 0 0,0 1-1 0 0,0-1 0 0 0,0 0 0 0 0,-4 4-24 0 0,-103 125 179 0 0,96-121-185 0 0,-91 92 155 0 0,104-104-148 0 0,-1 1 0 0 0,1-1 0 0 0,-1 0 0 0 0,1 0 0 0 0,0 1 0 0 0,0-1 0 0 0,0 0-1 0 0,0 1 1 0 0,1-1 0 0 0,-1 1 0 0 0,0-1 0 0 0,1 1 0 0 0,0 0 0 0 0,0-1-1 0 0,0 1 1 0 0,0-1 0 0 0,0 1 0 0 0,0 0 0 0 0,1-1 0 0 0,-1 1 0 0 0,1-1 0 0 0,0 1-1 0 0,-1-1 1 0 0,1 0 0 0 0,0 1 0 0 0,1-1 0 0 0,-1 0 0 0 0,0 1 0 0 0,1-1-1 0 0,-1 0 1 0 0,1 0 0 0 0,0 0 0 0 0,-1 0 0 0 0,1-1 0 0 0,0 1 0 0 0,0 0 0 0 0,0-1-1 0 0,1 1 1 0 0,-1-1 0 0 0,2 1-1 0 0,164 72 420 0 0,-145-62-397 0 0,0 2 0 0 0,0 0-1 0 0,-1 1 1 0 0,-1 1 0 0 0,0 1-1 0 0,9 12-22 0 0,-25-25-1423 0 0,-3-10-7813 0 0,-2-6 3180 0 0,1 5 1456 0 0</inkml:trace>
  <inkml:trace contextRef="#ctx0" brushRef="#br0" timeOffset="1031.899">669 63 656 0 0,'0'0'2086'0'0,"0"0"-152"0"0,0 0 41 0 0,0 0 71 0 0,0 0 37 0 0,0 0-178 0 0,0 0-375 0 0,0 0-403 0 0,0 0-352 0 0,0 0-226 0 0,0 0-75 0 0,0 0-10 0 0,0 0 3 0 0,12-9 2 0 0,42-26-34 0 0,-47 32-334 0 0,0 0 0 0 0,0 0 1 0 0,0 1-1 0 0,0 0 0 0 0,0 0 1 0 0,1 1-1 0 0,-1 0 1 0 0,1 0-1 0 0,0 1 0 0 0,-1-1 1 0 0,1 2-1 0 0,-1-1 0 0 0,3 1-101 0 0,18 1 218 0 0,-26-2-206 0 0,0-1 0 0 0,0 1 1 0 0,0 0-1 0 0,0 0 0 0 0,0 1 1 0 0,0-1-1 0 0,0 0 1 0 0,0 1-1 0 0,0-1 0 0 0,0 1 1 0 0,0 0-1 0 0,0-1 0 0 0,0 1 1 0 0,0 0-1 0 0,-1 0 0 0 0,1 0 1 0 0,0 0-1 0 0,0 1 0 0 0,-1-1 1 0 0,1 0-1 0 0,-1 1 0 0 0,0-1 1 0 0,1 1-1 0 0,-1 0 0 0 0,0-1 1 0 0,0 1-1 0 0,0 0 0 0 0,0 0 1 0 0,0 0-1 0 0,0-1 1 0 0,0 1-1 0 0,-1 0 0 0 0,1 0 1 0 0,-1 0-1 0 0,0 0 0 0 0,1 0 1 0 0,-1 0-1 0 0,0 0 0 0 0,0 1 1 0 0,0-1-1 0 0,0 0 0 0 0,-1 0 1 0 0,1 0-1 0 0,0 0-12 0 0,-35 88 618 0 0,25-76-551 0 0,2-5-11 0 0,1 1 1 0 0,0 0-1 0 0,0 0 0 0 0,1 1 1 0 0,1-1-1 0 0,0 2 1 0 0,0-1-1 0 0,1 0 1 0 0,0 1-1 0 0,1 0 1 0 0,0 0-1 0 0,1 0 0 0 0,-1 11-56 0 0,4-20 15 0 0,-1 0 0 0 0,1-1 0 0 0,0 1-1 0 0,0-1 1 0 0,0 1 0 0 0,0-1 0 0 0,0 1-1 0 0,0-1 1 0 0,1 0 0 0 0,-1 0-1 0 0,1 0 1 0 0,0 0 0 0 0,-1 0 0 0 0,1 0-1 0 0,0 0 1 0 0,0 0 0 0 0,0 0-1 0 0,0-1 1 0 0,1 1 0 0 0,-1-1 0 0 0,0 0-1 0 0,1 0 1 0 0,-1 0 0 0 0,1 0 0 0 0,-1 0-1 0 0,1 0 1 0 0,-1-1 0 0 0,1 1-1 0 0,0-1-14 0 0,82 7 486 0 0,-78-7-469 0 0,46-15-718 0 0,-23-6-3197 0 0,-2 2-4839 0 0,-18 12 3417 0 0,-3-1 575 0 0</inkml:trace>
  <inkml:trace contextRef="#ctx0" brushRef="#br0" timeOffset="1281.42">1415 77 3601 0 0,'0'0'2311'0'0,"0"0"-853"0"0,0 0-102 0 0,0 0 272 0 0,0 0 251 0 0,0 0 16 0 0,0 0-292 0 0,-13 35-372 0 0,-41 111-337 0 0,18-3 634 0 0,34-125-1393 0 0,-14 196 361 0 0,34-151-1797 0 0,-12-50-2450 0 0,0-1-3365 0 0,-6-11 2604 0 0,0-1 1177 0 0</inkml:trace>
  <inkml:trace contextRef="#ctx0" brushRef="#br0" timeOffset="1528.291">1221 100 4585 0 0,'0'0'1498'0'0,"0"0"-42"0"0,0 0 79 0 0,0 0 112 0 0,0 0-43 0 0,0 0-315 0 0,0 0-380 0 0,0 0-258 0 0,0 0-171 0 0,0 0-95 0 0,35-12-70 0 0,111-32-60 0 0,-51 30 109 0 0,122 14-1438 0 0,-197 8-1663 0 0,-15 4-4952 0 0,-5-10 2216 0 0</inkml:trace>
  <inkml:trace contextRef="#ctx0" brushRef="#br0" timeOffset="1683.95">1186 493 0 0 0,'0'0'723'0'0,"0"0"658"0"0,0 0 342 0 0,0 0 129 0 0,0 0-112 0 0,0 0-329 0 0,33 2-358 0 0,105 4-326 0 0,-26-19 72 0 0,-77 4-654 0 0,101-16-89 0 0,-44 14-6408 0 0,-76 10 1094 0 0</inkml:trace>
  <inkml:trace contextRef="#ctx0" brushRef="#br0" timeOffset="3049.973">89 1145 0 0 0,'0'0'795'0'0,"0"0"642"0"0,0 0 66 0 0,0 0-333 0 0,0 0-348 0 0,0 0-172 0 0,0 0 13 0 0,0 0 181 0 0,8 0 154 0 0,200-2 6527 0 0,115-25-4412 0 0,172-56-1757 0 0,113-4-2110 0 0,-467 75-2089 0 0,-94 10-879 0 0,-1 2-3482 0 0,-33 0 851 0 0</inkml:trace>
  <inkml:trace contextRef="#ctx0" brushRef="#br0" timeOffset="5699.983">555 1370 0 0 0,'0'0'377'0'0,"0"0"1086"0"0,0 0 324 0 0,0 0-177 0 0,0 0-312 0 0,0 0-370 0 0,0 0-311 0 0,0 0-222 0 0,0 0-59 0 0,0 0 38 0 0,-4 6 52 0 0,-91 235 2583 0 0,-36-10-2604 0 0,91-177-297 0 0,44-79 1049 0 0,159-209-39 0 0,-72 112-840 0 0,13-17 389 0 0,-96 162-523 0 0,-13 26 59 0 0,1-31-189 0 0,-3 9 22 0 0,1 0 1 0 0,2 1-1 0 0,0-1 1 0 0,2 1-1 0 0,1 0 1 0 0,1 0-1 0 0,3 12-36 0 0,-3-39 9 0 0,0 0 0 0 0,0 0 0 0 0,1 0 0 0 0,-1 0 0 0 0,0 0 0 0 0,1 0 0 0 0,-1 0 0 0 0,1 0-1 0 0,-1-1 1 0 0,1 1 0 0 0,-1 0 0 0 0,1 0 0 0 0,-1 0 0 0 0,1 0 0 0 0,0-1 0 0 0,0 1 0 0 0,-1 0 0 0 0,1-1 0 0 0,0 1 0 0 0,0-1 0 0 0,0 1 0 0 0,0-1 0 0 0,0 1 0 0 0,0-1 0 0 0,0 1 0 0 0,-1-1 0 0 0,1 0-1 0 0,0 1 1 0 0,0-1 0 0 0,1 0 0 0 0,-1 0 0 0 0,0 0 0 0 0,0 0 0 0 0,0 0 0 0 0,0 0 0 0 0,0 0 0 0 0,0 0 0 0 0,0-1 0 0 0,0 1 0 0 0,0 0 0 0 0,0 0 0 0 0,0-1 0 0 0,0 1 0 0 0,-1-1 0 0 0,1 1 0 0 0,0-1-1 0 0,0 1 1 0 0,1-2-9 0 0,42-29 534 0 0,184-240 233 0 0,-155 187-701 0 0,-72 85-63 0 0,1 0 0 0 0,-1 0 1 0 0,1 0-1 0 0,-1 0 0 0 0,1 0 0 0 0,-1 0 0 0 0,0 0 0 0 0,1 0 0 0 0,-1 1 0 0 0,0-1 0 0 0,0 1 0 0 0,0-1 0 0 0,0 1 0 0 0,0-1 0 0 0,0 1 0 0 0,-1-1 0 0 0,1 1 0 0 0,0 0 0 0 0,-1-1 0 0 0,1 1 0 0 0,-1 0 1 0 0,0 0-1 0 0,1-1 0 0 0,-1 1 0 0 0,0 0 0 0 0,0 0 0 0 0,0-1 0 0 0,0 1 0 0 0,-1 0 0 0 0,1 0 0 0 0,-1 0-3 0 0,12 240 750 0 0,-8-107-1579 0 0,-3-116-567 0 0,1-10-2170 0 0,3-7-6124 0 0,-2-2 5561 0 0</inkml:trace>
  <inkml:trace contextRef="#ctx0" brushRef="#br0" timeOffset="6236.402">1405 1366 0 0 0,'0'0'1039'0'0,"0"0"-303"0"0,0 0 59 0 0,0 0 293 0 0,0 0 395 0 0,0 0 263 0 0,-4 34-93 0 0,-15 106-366 0 0,11 20 490 0 0,3 21-2837 0 0,5-180 1006 0 0,0 1 0 0 0,0-1 1 0 0,0 1-1 0 0,1-1 0 0 0,-1 0 1 0 0,-1 1-1 0 0,1-1 1 0 0,0 1-1 0 0,0-1 0 0 0,0 1 1 0 0,-1-1-1 0 0,1 0 1 0 0,-1 1-1 0 0,1-1 0 0 0,-1 0 1 0 0,0 1-1 0 0,1-1 0 0 0,-1 0 1 0 0,0 0-1 0 0,0 0 1 0 0,0 0-1 0 0,0 1 0 0 0,0-1 1 0 0,0-1-1 0 0,0 1 0 0 0,0 0 1 0 0,0 0-1 0 0,0 0 1 0 0,-1 0-1 0 0,1-1 0 0 0,0 1 1 0 0,0-1-1 0 0,-1 1 1 0 0,1-1-1 0 0,-1 1 0 0 0,1-1 1 0 0,0 0-1 0 0,-1 0 0 0 0,1 1 1 0 0,-1-1-1 0 0,1 0 1 0 0,-1 0-1 0 0,1-1 0 0 0,0 1 1 0 0,-1 0-1 0 0,1 0 0 0 0,-1-1 1 0 0,1 1-1 0 0,0-1 1 0 0,-1 1-1 0 0,1-1 0 0 0,0 1 1 0 0,0-1-1 0 0,-1 0 1 0 0,1 0-1 0 0,0 0 0 0 0,0 0 1 0 0,0 1-1 0 0,0-2 0 0 0,0 1 1 0 0,0 0-1 0 0,0 0 1 0 0,0 0-1 0 0,0 0 0 0 0,1 0 1 0 0,-1-1-1 0 0,0 1 0 0 0,0-2 54 0 0,-3-13 117 0 0,0-1-1 0 0,0 1 0 0 0,2-1 1 0 0,0 0-1 0 0,1 0 0 0 0,0 0 0 0 0,2 0 1 0 0,0 0-1 0 0,1 0 0 0 0,0 0 0 0 0,6-15-116 0 0,-2 1 251 0 0,2 0-1 0 0,1 0 0 0 0,2 1 1 0 0,1 1-1 0 0,1 0 0 0 0,1 0 0 0 0,2 1 1 0 0,1 1-1 0 0,1 1 0 0 0,1 0 0 0 0,1 2 1 0 0,21-20-251 0 0,-35 37 148 0 0,0 1 0 0 0,1 0 0 0 0,0 0 0 0 0,0 1 0 0 0,0-1-1 0 0,1 2 1 0 0,-1-1 0 0 0,1 1 0 0 0,0 0 0 0 0,1 1 0 0 0,-1 0 0 0 0,1 0 0 0 0,-1 1 0 0 0,1 0 0 0 0,0 0 0 0 0,0 1 0 0 0,0 0 0 0 0,6 1-148 0 0,-12 2 60 0 0,0 1 0 0 0,0-1 0 0 0,-1 1 0 0 0,1 0 0 0 0,-1 0 0 0 0,0 0 0 0 0,0 0 0 0 0,0 0 0 0 0,0 0 0 0 0,0 1 0 0 0,-1-1 0 0 0,1 1 0 0 0,-1-1 0 0 0,0 1 0 0 0,0-1 0 0 0,0 1 0 0 0,-1 0 0 0 0,0 0 0 0 0,1-1-1 0 0,-1 1 1 0 0,0 0 0 0 0,-1 0 0 0 0,1-1 0 0 0,-1 1 0 0 0,1 0-60 0 0,0-3 7 0 0,-3 17 91 0 0,-1 1 1 0 0,-1-1 0 0 0,-1 0 0 0 0,0 0 0 0 0,-1-1 0 0 0,-1 0 0 0 0,0 0 0 0 0,-2-1-1 0 0,0 0 1 0 0,0 0 0 0 0,-2-1 0 0 0,0 0 0 0 0,0-1 0 0 0,-1-1 0 0 0,-10 7-99 0 0,2 3 245 0 0,21-22-243 0 0,-51 68 527 0 0,50-67-520 0 0,0 0-1 0 0,-1 0 1 0 0,1 0-1 0 0,1 0 1 0 0,-1 0-1 0 0,0 1 0 0 0,0-1 1 0 0,1 0-1 0 0,-1 0 1 0 0,1 1-1 0 0,0-1 1 0 0,0 0-1 0 0,0 0 1 0 0,0 1-1 0 0,0-1 0 0 0,0 0 1 0 0,1 1-1 0 0,-1-1 1 0 0,1 0-1 0 0,-1 0 1 0 0,1 0-1 0 0,0 0 1 0 0,0 1-1 0 0,0-1 0 0 0,0 0 1 0 0,0 0-1 0 0,0-1 1 0 0,1 1-1 0 0,-1 0 1 0 0,1 0-1 0 0,-1-1 1 0 0,1 1-1 0 0,0-1 0 0 0,-1 1 1 0 0,2 0-9 0 0,43 25 29 0 0,10 6-158 0 0,-25-1-4914 0 0,-24-25-2910 0 0,-7-7 3145 0 0</inkml:trace>
  <inkml:trace contextRef="#ctx0" brushRef="#br0" timeOffset="6614.945">1821 1307 3065 0 0,'0'0'1864'0'0,"0"0"-416"0"0,0 0-191 0 0,0 0 111 0 0,0 0 70 0 0,0 0-135 0 0,0 0-255 0 0,0 0-269 0 0,0 0-121 0 0,0 0-35 0 0,0 0-103 0 0,0 0-80 0 0,0 0-116 0 0,17-4-78 0 0,117-32 277 0 0,-66 21-505 0 0,-72 41 112 0 0,-27 21 55 0 0,23-38-142 0 0,1 0-1 0 0,0 1 0 0 0,1 0 0 0 0,0 0 0 0 0,0 1 0 0 0,1 0 1 0 0,0 0-1 0 0,1 0 0 0 0,0 0 0 0 0,1 1 0 0 0,0-1 0 0 0,1 1 1 0 0,1 0-1 0 0,-1 12-42 0 0,3-22 4 0 0,1 1 1 0 0,-1-1-1 0 0,1 0 1 0 0,0 1-1 0 0,0-1 0 0 0,0 0 1 0 0,0 0-1 0 0,0 0 1 0 0,0 0-1 0 0,1-1 1 0 0,-1 1-1 0 0,1 0 1 0 0,-1-1-1 0 0,1 0 0 0 0,-1 0 1 0 0,1 1-1 0 0,0-2 1 0 0,0 1-1 0 0,0 0 1 0 0,-1 0-1 0 0,1-1 1 0 0,0 0-1 0 0,0 1 0 0 0,0-1 1 0 0,0 0-1 0 0,0-1 1 0 0,0 1-1 0 0,0 0-4 0 0,30-3-2701 0 0,-20-4-2026 0 0,-9 4-246 0 0,0 3-578 0 0</inkml:trace>
  <inkml:trace contextRef="#ctx0" brushRef="#br0" timeOffset="7037.852">2440 1130 0 0 0,'0'0'872'0'0,"0"0"629"0"0,0 0 124 0 0,0 0 50 0 0,0 0 24 0 0,0 0-130 0 0,0 0-278 0 0,0 0-245 0 0,0 0-131 0 0,0 0-63 0 0,0 0-33 0 0,0 0-32 0 0,0 0-77 0 0,-15 32-76 0 0,-48 102-89 0 0,-18 31 172 0 0,-78 116-717 0 0,102-194-1224 0 0,1-2-5636 0 0,49-73 586 0 0,1-5 3375 0 0</inkml:trace>
  <inkml:trace contextRef="#ctx0" brushRef="#br0" timeOffset="7450.106">2433 1524 952 0 0,'0'0'2638'0'0,"0"0"-732"0"0,0 0-359 0 0,0 0 21 0 0,0 0 133 0 0,0 0-53 0 0,0 0-241 0 0,0 0-326 0 0,0 0-247 0 0,0 0-135 0 0,0 0-120 0 0,0 0-82 0 0,32-18-66 0 0,104-58-71 0 0,-40 39 336 0 0,-31 35-429 0 0,-64 2-270 0 0,1 1 0 0 0,-1-1 0 0 0,1 1 1 0 0,-1-1-1 0 0,1 1 0 0 0,-1 0 0 0 0,0 0 1 0 0,0 0-1 0 0,1 0 0 0 0,-1 0 0 0 0,0 0 0 0 0,0 0 1 0 0,0 0-1 0 0,0 1 0 0 0,0-1 0 0 0,0 0 1 0 0,0 0-1 0 0,-1 1 0 0 0,1-1 0 0 0,0 1 1 0 0,-1-1-1 0 0,1 1 0 0 0,-1-1 0 0 0,0 1 0 0 0,1-1 1 0 0,-1 1-1 0 0,0-1 0 0 0,0 1 0 0 0,0 0 1 0 0,0-1-1 0 0,0 1 0 0 0,0-1 0 0 0,0 1 0 0 0,-1-1 1 0 0,1 1-1 0 0,-1-1 0 0 0,1 1 0 0 0,-1 0 3 0 0,-53 84-78 0 0,43-73 87 0 0,-15 17 3 0 0,-70 102 489 0 0,95-131-491 0 0,0 1 0 0 0,0-1 0 0 0,0 0 0 0 0,0 1 0 0 0,1-1 0 0 0,-1 1 0 0 0,1-1 0 0 0,-1 1 0 0 0,1-1 0 0 0,-1 1 0 0 0,1 0 0 0 0,0-1 0 0 0,0 1 0 0 0,0-1 0 0 0,0 1-1 0 0,0 0 1 0 0,0-1 0 0 0,0 1 0 0 0,0-1 0 0 0,1 1 0 0 0,-1 0 0 0 0,1-1 0 0 0,-1 1 0 0 0,1-1 0 0 0,0 1 0 0 0,-1-1 0 0 0,1 0 0 0 0,0 1 0 0 0,0-1 0 0 0,0 0 0 0 0,0 1 0 0 0,0-1-1 0 0,0 0 1 0 0,0 0 0 0 0,1 0 0 0 0,-1 0 0 0 0,0 0 0 0 0,1 0 0 0 0,-1 0 0 0 0,0-1 0 0 0,1 1 0 0 0,-1 0 0 0 0,1-1 0 0 0,0 1 0 0 0,-1-1 0 0 0,1 0 0 0 0,-1 1 0 0 0,1-1 0 0 0,-1 0-1 0 0,1 0 1 0 0,0 0 0 0 0,-1 0 0 0 0,1 0 0 0 0,-1 0 0 0 0,2-1-10 0 0,16-1-126 0 0,0-1 0 0 0,0-1-1 0 0,-1 0 1 0 0,0-1 0 0 0,0-2-1 0 0,0 1 1 0 0,-1-2 0 0 0,0 0 0 0 0,0-2-1 0 0,15-10 127 0 0,-21 13-1412 0 0,5-3-1924 0 0,-5 5-2366 0 0,-3 1-2281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20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81 0 0 0,'0'0'296'0'0,"0"0"768"0"0,0 0 331 0 0,0 0 76 0 0,0 0-150 0 0,0 0-261 0 0,0 0-233 0 0,0 0-97 0 0,0 0 40 0 0,-4 1 73 0 0,-1 0-984 0 0,-4 0 2268 0 0,22 0 1679 0 0,111-20 3064 0 0,-36 1-5641 0 0,143-22-70 0 0,-139 32-959 0 0,-92 8-238 0 0,0 0-14 0 0,0 0-60 0 0,0 0-81 0 0,0 0-128 0 0,0 0-177 0 0,-14 2-5486 0 0,10 0 4464 0 0,-8 4-2126 0 0,4-1-2578 0 0,2-1-215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20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 4465 0 0,'0'0'2814'0'0,"0"0"-396"0"0,0 0-112 0 0,0 0-75 0 0,0 0-242 0 0,0 0-384 0 0,0 0-402 0 0,0 0-286 0 0,0 0-186 0 0,0 0-103 0 0,31-3-100 0 0,99-10-109 0 0,67-22-63 0 0,-146 23-3332 0 0,-35 7-987 0 0,0 0-3525 0 0,-8 1-695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30.3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193 122 3713 0 0,'0'0'3311'0'0,"0"0"-1465"0"0,0 0-686 0 0,0 0-77 0 0,0 0 104 0 0,0 0 63 0 0,0 0-152 0 0,0 0-281 0 0,0 0-288 0 0,0 0-206 0 0,0 0-136 0 0,0 0-73 0 0,-21 34-26 0 0,-65 109-40 0 0,45-55 47 0 0,11 13 201 0 0,15-33 956 0 0,28-89 2331 0 0,26-32-3094 0 0,-31 42-170 0 0,219-252 590 0 0,-50 110-881 0 0,-160 140-50 0 0,-13 8 13 0 0,1 1-1 0 0,0 0 1 0 0,0 0-1 0 0,0 1 0 0 0,0-1 1 0 0,0 1-1 0 0,1 0 0 0 0,0 1 1 0 0,-1-1-1 0 0,1 1 1 0 0,0 0-1 0 0,0 1 0 0 0,0-1 10 0 0,-2 40-168 0 0,-44 152 36 0 0,39-188 128 0 0,0 0 1 0 0,1 0-1 0 0,0 0 0 0 0,-1 0 0 0 0,1 0 0 0 0,0 1 0 0 0,0-1 1 0 0,0 0-1 0 0,1 0 0 0 0,-1 0 0 0 0,0 0 0 0 0,1 0 1 0 0,-1 0-1 0 0,1 0 0 0 0,0 0 0 0 0,0 0 0 0 0,0 0 0 0 0,0 0 1 0 0,0 0-1 0 0,0 0 0 0 0,0 0 0 0 0,0-1 0 0 0,1 1 0 0 0,-1-1 1 0 0,1 1-1 0 0,-1-1 0 0 0,1 1 0 0 0,0-1 0 0 0,0 0 0 0 0,-1 0 1 0 0,1 0-1 0 0,0 0 0 0 0,0 0 0 0 0,0 0 0 0 0,0 0 0 0 0,0-1 1 0 0,0 1-1 0 0,0-1 0 0 0,0 1 0 0 0,1-1 0 0 0,-1 0 0 0 0,0 0 1 0 0,0 0-1 0 0,0 0 0 0 0,0 0 0 0 0,0 0 0 0 0,1-1 4 0 0,11-2 5 0 0,-1 0-1 0 0,1-1 0 0 0,0-1 1 0 0,-1 0-1 0 0,0 0 0 0 0,0-2 0 0 0,-1 1 1 0 0,0-2-1 0 0,0 0 0 0 0,0 0 1 0 0,-1-1-1 0 0,-1 0 0 0 0,1-1-4 0 0,10-7 15 0 0,136-108-76 0 0,-139 113 36 0 0,-13 8 10 0 0,1 0 0 0 0,-1 0-1 0 0,1 0 1 0 0,-1 1 0 0 0,1 0 0 0 0,0 0 0 0 0,0 1 0 0 0,1 0-1 0 0,-1 0 1 0 0,0 0 0 0 0,1 1 0 0 0,3-1 15 0 0,-8 4-13 0 0,0-1 0 0 0,0 1 0 0 0,0-1 0 0 0,0 1 0 0 0,-1 0 0 0 0,1-1 0 0 0,-1 1 0 0 0,1 0 0 0 0,-1 0 0 0 0,0 0 0 0 0,1 0 0 0 0,-1 0 0 0 0,0 1 0 0 0,-1-1 0 0 0,1 0 0 0 0,0 0 0 0 0,-1 1 0 0 0,1-1 0 0 0,-1 1 0 0 0,0-1 0 0 0,1 0 0 0 0,-1 1 0 0 0,0-1 0 0 0,-1 1 0 0 0,1-1 0 0 0,0 0 0 0 0,-1 1 0 0 0,1-1 0 0 0,-1 0 0 0 0,0 1 0 0 0,0 0 13 0 0,1-1-4 0 0,-65 206-123 0 0,62-198 88 0 0,1-1 0 0 0,0 1-1 0 0,0-1 1 0 0,1 1 0 0 0,1 0-1 0 0,-1 0 1 0 0,1-1 0 0 0,1 1-1 0 0,0 0 1 0 0,2 8 39 0 0,-2-17-124 0 0,0 1 0 0 0,0 0 0 0 0,0-1 0 0 0,0 1-1 0 0,1-1 1 0 0,-1 1 0 0 0,0-1 0 0 0,1 0 0 0 0,-1 1 0 0 0,1-1 0 0 0,0 0 0 0 0,-1 0 0 0 0,1 0-1 0 0,0 0 1 0 0,-1 0 0 0 0,1 0 0 0 0,0-1 0 0 0,0 1 0 0 0,0-1 0 0 0,0 1 0 0 0,0-1-1 0 0,0 0 1 0 0,0 0 0 0 0,0 1 124 0 0,32 0-8200 0 0,-29-1 5445 0 0,4 0-5285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28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147 107 0 0 0,'0'0'621'0'0,"0"0"546"0"0,0 0 232 0 0,0 0 254 0 0,0 0 247 0 0,0 0 198 0 0,0 0-55 0 0,0 0-263 0 0,0 0-311 0 0,0 0-294 0 0,0 0-247 0 0,-16-9-172 0 0,-50-31-140 0 0,51 21 673 0 0,28 17-1186 0 0,174-4 730 0 0,-181 6-832 0 0,0 0 1 0 0,0 0 0 0 0,0 1 0 0 0,0 0 0 0 0,0 1-1 0 0,-1-1 1 0 0,1 1 0 0 0,0 0 0 0 0,-1 0 0 0 0,1 1-1 0 0,-1 0 1 0 0,0-1 0 0 0,0 2 0 0 0,0-1-1 0 0,-1 1 1 0 0,1 0 0 0 0,-1 0 0 0 0,1 0 0 0 0,-1 0-1 0 0,-1 1 1 0 0,1-1 0 0 0,-1 1 0 0 0,0 0 0 0 0,0 0-1 0 0,0 1 1 0 0,0-1 0 0 0,-1 1 0 0 0,0-1 0 0 0,0 1-1 0 0,-1-1 1 0 0,1 1 0 0 0,-1 6-2 0 0,-2 5-1 0 0,-2-1 0 0 0,0 1 0 0 0,-1 0-1 0 0,-1-1 1 0 0,0 0 0 0 0,-1 0 0 0 0,-1 0 0 0 0,0-1 0 0 0,-1 0 0 0 0,-1 0 0 0 0,0-1 0 0 0,-1 0-1 0 0,-1-1 1 0 0,-2 3 1 0 0,-40 62 7 0 0,46-67-1 0 0,0 0 1 0 0,1 1 0 0 0,0 0-1 0 0,1-1 1 0 0,0 2 0 0 0,1-1-1 0 0,0 1 1 0 0,1-1 0 0 0,1 1-1 0 0,0 0 1 0 0,0 0 0 0 0,2 5-7 0 0,1-14 41 0 0,1 0 0 0 0,0 0 0 0 0,1 0 0 0 0,-1 0 0 0 0,1 0 0 0 0,0 0 0 0 0,0 0 0 0 0,0-1 0 0 0,0 0 0 0 0,0 1 0 0 0,1-1 0 0 0,0-1 0 0 0,-1 1 0 0 0,1 0 0 0 0,0-1 0 0 0,1 0 0 0 0,-1 0 0 0 0,0 0 0 0 0,0 0 0 0 0,1-1 0 0 0,-1 1 0 0 0,1-1 0 0 0,0-1 0 0 0,-1 1 0 0 0,1 0 0 0 0,2-1-41 0 0,5 1 49 0 0,0 0-1 0 0,-1-1 0 0 0,1 0 1 0 0,0 0-1 0 0,-1-2 0 0 0,1 1 0 0 0,-1-2 1 0 0,1 1-1 0 0,-1-2 0 0 0,11-3-48 0 0,0-2-665 0 0,27-13-1145 0 0,-35 12-2507 0 0,-2-2-3543 0 0,-8 5 1005 0 0</inkml:trace>
  <inkml:trace contextRef="#ctx0" brushRef="#br0" timeOffset="261.158">919 1 5081 0 0,'0'0'1787'0'0,"0"0"-788"0"0,0 0-410 0 0,0 0 106 0 0,0 0 399 0 0,0 0 347 0 0,0 0 48 0 0,0 0-198 0 0,0 0-311 0 0,0 0-268 0 0,-10 35-182 0 0,-30 114-124 0 0,-24 119 707 0 0,62-165-1819 0 0,22-78-3640 0 0,2-20-7179 0 0,-18-5 9895 0 0</inkml:trace>
  <inkml:trace contextRef="#ctx0" brushRef="#br0" timeOffset="548.934">759 15 472 0 0,'0'0'836'0'0,"0"0"-260"0"0,0 0 77 0 0,0 0 495 0 0,0 0 553 0 0,0 0 313 0 0,0 0-53 0 0,0 0-240 0 0,0 0-314 0 0,0 0-290 0 0,31 5-221 0 0,99 15-139 0 0,-24-15 482 0 0,228-43 456 0 0,-301 32-3617 0 0,-44 20-7972 0 0,6-6 3517 0 0</inkml:trace>
  <inkml:trace contextRef="#ctx0" brushRef="#br0" timeOffset="797.114">775 328 0 0 0,'0'0'712'0'0,"0"0"851"0"0,0 0 560 0 0,0 0 214 0 0,0 0-98 0 0,0 0-340 0 0,0 0-433 0 0,36 3-313 0 0,113 7-222 0 0,63-8 1558 0 0,-110-6-2242 0 0,-50 2-2435 0 0,-2 1-5943 0 0,-42 1 1291 0 0</inkml:trace>
  <inkml:trace contextRef="#ctx0" brushRef="#br0" timeOffset="1101.656">0 895 136 0 0,'0'0'1656'0'0,"0"0"-106"0"0,0 0 236 0 0,0 0 341 0 0,0 0 189 0 0,0 0-116 0 0,33-2-340 0 0,104-6-356 0 0,217-37 3416 0 0,-165 20-3961 0 0,-65 7-1045 0 0,1 6 0 0 0,27 4 86 0 0,-129 8-869 0 0,42 1-2022 0 0,-34 16-8975 0 0,-29-12 6650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35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 0 0 0,'0'0'1331'0'0,"0"0"283"0"0,0 0-6 0 0,0 0-100 0 0,0 0-111 0 0,0 0-102 0 0,0 0-97 0 0,0 0-77 0 0,4-2-94 0 0,78-14 5421 0 0,-32 14-5571 0 0,0-3 0 0 0,0-1 0 0 0,-1-3 0 0 0,41-13-877 0 0,27-1 494 0 0,-96 15-738 0 0,-31 11-3973 0 0,-6 3 465 0 0,-3 1-4696 0 0,11-3 2560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35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3033 0 0,'0'0'1781'0'0,"0"0"-154"0"0,0 0 178 0 0,0 0 194 0 0,0 0-24 0 0,0 0-352 0 0,0 0-407 0 0,0 0-290 0 0,0 0-162 0 0,0 0-63 0 0,0 0-47 0 0,0 0-30 0 0,0 0-29 0 0,32-1-54 0 0,98-4-70 0 0,96-15 703 0 0,-141 2-10043 0 0,-70 14-2131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39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400 127 0 0 0,'0'0'253'0'0,"0"0"625"0"0,0 0 307 0 0,0 0 272 0 0,0 0 241 0 0,0 0 193 0 0,0 0-100 0 0,0 0-258 0 0,0 0-247 0 0,0 0-282 0 0,0 0-189 0 0,-5-4-160 0 0,-16-14 321 0 0,21 18-572 0 0,0 0-56 0 0,0 0-69 0 0,0 0-51 0 0,-10 212 2945 0 0,3-150-3168 0 0,-3-1 1 0 0,-2 0 0 0 0,-3 0-1 0 0,-5 4-5 0 0,3-23-349 0 0,-4 11-4564 0 0,26-52-2127 0 0,15-2 1556 0 0,-12-5 3394 0 0</inkml:trace>
  <inkml:trace contextRef="#ctx0" brushRef="#br0" timeOffset="282.885">902 24 0 0 0,'0'0'1178'0'0,"0"0"-88"0"0,0 0 153 0 0,0 0 215 0 0,0 0 137 0 0,0 0-12 0 0,0 0-216 0 0,0 0-205 0 0,-32 36-174 0 0,-98 114-117 0 0,126-147-813 0 0,1 0 0 0 0,0 0 0 0 0,0-1 0 0 0,0 2 0 0 0,0-1 0 0 0,0 0 0 0 0,1 1 0 0 0,0-1 0 0 0,-1 1 0 0 0,1 0 0 0 0,1-1 0 0 0,-1 1 0 0 0,0 0 0 0 0,1 0 0 0 0,0 0 0 0 0,0 1 0 0 0,0-1 1 0 0,1 0-1 0 0,-1 0 0 0 0,1 1 0 0 0,0-1-58 0 0,1 8 285 0 0,-1-8-176 0 0,0 0 0 0 0,1 0 1 0 0,-1 0-1 0 0,1 0 0 0 0,0 0 0 0 0,0 0 1 0 0,0 0-1 0 0,1 0 0 0 0,0 0 0 0 0,-1-1 1 0 0,1 1-1 0 0,0-1 0 0 0,1 1 0 0 0,-1-1 1 0 0,1 0-1 0 0,-1 0 0 0 0,1 0 0 0 0,0 0 1 0 0,0 0-1 0 0,0-1 0 0 0,1 1 0 0 0,-1-1 1 0 0,0 0-1 0 0,1 0 0 0 0,0 0 0 0 0,-1-1 1 0 0,1 1-1 0 0,0-1 0 0 0,0 0 0 0 0,3 1-109 0 0,126 9 2539 0 0,-120-12-2422 0 0,-1 0 0 0 0,0-1 0 0 0,0 0 0 0 0,0-1 0 0 0,-1-1 0 0 0,1 0 0 0 0,-1 0 0 0 0,1-1 0 0 0,-2-1 0 0 0,1 0 0 0 0,0 0 0 0 0,-1-1 0 0 0,0 0 0 0 0,-1-1 0 0 0,0 0 0 0 0,0 0 0 0 0,-1-1 0 0 0,1-1 0 0 0,-2 1 0 0 0,0-1 0 0 0,0 0 0 0 0,-1-1 1 0 0,0 0-1 0 0,2-5-117 0 0,-6 9-25 0 0,0-1 0 0 0,0 1 1 0 0,-1-1-1 0 0,0 1 1 0 0,0-1-1 0 0,-1 1 1 0 0,0-1-1 0 0,0 1 1 0 0,-1-1-1 0 0,0 0 1 0 0,0 1-1 0 0,-1 0 1 0 0,0-1-1 0 0,0 1 1 0 0,-1 0-1 0 0,0 0 1 0 0,0 0-1 0 0,-1 0 1 0 0,1 1-1 0 0,-2-1 1 0 0,1 1-1 0 0,-1 0 1 0 0,-1-2 24 0 0,0 2-283 0 0,-1 0 0 0 0,0 0 0 0 0,0 1 0 0 0,0 0 0 0 0,0 0 1 0 0,-1 0-1 0 0,0 1 0 0 0,0 0 0 0 0,0 1 0 0 0,0 0 0 0 0,-1 0 0 0 0,1 1 1 0 0,-2-1 282 0 0,-72-1-5537 0 0,29 16-2285 0 0,33-5 2758 0 0</inkml:trace>
  <inkml:trace contextRef="#ctx0" brushRef="#br0" timeOffset="634.012">926 403 0 0 0,'0'0'236'0'0,"0"0"794"0"0,0 0 413 0 0,0 0 304 0 0,0 0 129 0 0,0 0-113 0 0,0 0-271 0 0,0 0-273 0 0,0 0-209 0 0,0 0-131 0 0,0 0-123 0 0,-26 34-141 0 0,-81 105-149 0 0,104-137-445 0 0,1 0 0 0 0,0 0 0 0 0,0 0-1 0 0,-1 1 1 0 0,2-1 0 0 0,-1 1 0 0 0,0-1-1 0 0,0 1 1 0 0,1-1 0 0 0,-1 1-1 0 0,1 0 1 0 0,0 0 0 0 0,0 0 0 0 0,0 0-1 0 0,0 0 1 0 0,1 0 0 0 0,-1 0 0 0 0,1 0-1 0 0,-1 0 1 0 0,1 0 0 0 0,0 0 0 0 0,1 0-1 0 0,-1 1 1 0 0,0 0-21 0 0,3 3 79 0 0,0 2 55 0 0,0-1 1 0 0,1 0-1 0 0,0 0 1 0 0,0 0 0 0 0,1-1-1 0 0,0 1 1 0 0,0-1-1 0 0,1 0 1 0 0,0-1 0 0 0,0 0-1 0 0,1 1 1 0 0,-1-2 0 0 0,1 1-1 0 0,1-1 1 0 0,-1 0-1 0 0,1-1 1 0 0,0 0 0 0 0,0 0-1 0 0,0 0 1 0 0,0-1-1 0 0,1-1 1 0 0,-1 1 0 0 0,1-1-1 0 0,0-1 1 0 0,-1 1-1 0 0,1-2 1 0 0,0 1 0 0 0,0-1-1 0 0,0 0 1 0 0,0-1 0 0 0,0 0-1 0 0,7-2-134 0 0,-9 0 37 0 0,0 0-1 0 0,0 0 1 0 0,-1 0 0 0 0,1-1-1 0 0,-1 0 1 0 0,1 0 0 0 0,-1-1-1 0 0,-1 0 1 0 0,1 0 0 0 0,-1 0-1 0 0,0-1 1 0 0,0 0 0 0 0,0 0-1 0 0,-1 0 1 0 0,0 0 0 0 0,0-1-1 0 0,0 1 1 0 0,-1-1 0 0 0,0 0-1 0 0,-1 0 1 0 0,1-1 0 0 0,-1 1-1 0 0,-1 0 1 0 0,1-1 0 0 0,-1 1-1 0 0,-1-1 1 0 0,1 1-1 0 0,-1-1 1 0 0,-1 0 0 0 0,1 1-1 0 0,-1-1 1 0 0,0 1 0 0 0,-1 0-1 0 0,0-1 1 0 0,-1-1-37 0 0,-31-39-3685 0 0,2 26-4758 0 0,18 14-128 0 0</inkml:trace>
  <inkml:trace contextRef="#ctx0" brushRef="#br0" timeOffset="1085.508">0 1018 0 0 0,'0'0'2144'0'0,"0"0"101"0"0,0 0-113 0 0,0 0-186 0 0,0 0-171 0 0,0 0-114 0 0,0 0-121 0 0,0 0-141 0 0,33-2-155 0 0,103-8-157 0 0,181-15 3209 0 0,107-41-3065 0 0,-170 11-2593 0 0,-198 44-1697 0 0,-28 6-5297 0 0,-22 2-1567 0 0</inkml:trace>
  <inkml:trace contextRef="#ctx0" brushRef="#br0" timeOffset="7168.155">455 1386 0 0 0,'0'0'1742'0'0,"0"0"19"0"0,0 0-158 0 0,0 0-209 0 0,0 0-140 0 0,0 0-91 0 0,0 0-47 0 0,0 0-57 0 0,0 0-78 0 0,3-4-71 0 0,8-13-106 0 0,-8 12-100 0 0,-3 5-96 0 0,0 0-89 0 0,0 0-72 0 0,-22 0 772 0 0,-79 31-797 0 0,62-14-311 0 0,-22 13 309 0 0,61-29-412 0 0,0 0 0 0 0,0 0 0 0 0,1 0 0 0 0,-1 0 0 0 0,0 0 0 0 0,0-1 0 0 0,1 1 0 0 0,-1 0 0 0 0,1 0 0 0 0,-1 0 0 0 0,1 0-1 0 0,-1-1 1 0 0,1 1 0 0 0,-1 0 0 0 0,1-1 0 0 0,-1 1 0 0 0,1 0 0 0 0,0-1 0 0 0,-1 1 0 0 0,1-1 0 0 0,0 1 0 0 0,0-1 0 0 0,0 1 0 0 0,-1-1 0 0 0,1 0 0 0 0,0 1 0 0 0,0-1-1 0 0,0 0 1 0 0,0 0 0 0 0,0 1 0 0 0,-1-1 0 0 0,1 0 0 0 0,0 0 0 0 0,0 0 0 0 0,0 0 0 0 0,0 0 0 0 0,0 0 0 0 0,0 0 0 0 0,0-1 0 0 0,0 1 0 0 0,0 0-8 0 0,197 54 960 0 0,-194-52-949 0 0,1 0 0 0 0,-1 0 0 0 0,0 1 0 0 0,0-1-1 0 0,0 1 1 0 0,0 0 0 0 0,-1 0 0 0 0,1 0 0 0 0,-1 0 0 0 0,0 1 0 0 0,0 0 0 0 0,0-1 0 0 0,0 1 0 0 0,-1 0 0 0 0,1 0 0 0 0,-1 0 0 0 0,0 1 0 0 0,0-1-1 0 0,-1 1 1 0 0,1-1 0 0 0,-1 1 0 0 0,0-1 0 0 0,0 1 0 0 0,-1 0 0 0 0,1-1 0 0 0,-1 1 0 0 0,0 0 0 0 0,0 0 0 0 0,-1-1 0 0 0,1 1 0 0 0,-1 0 0 0 0,0-1 0 0 0,0 1-1 0 0,-1-1 1 0 0,1 1 0 0 0,-1-1 0 0 0,0 0 0 0 0,0 1 0 0 0,-1-1 0 0 0,1 0 0 0 0,-1 0 0 0 0,0-1 0 0 0,0 1 0 0 0,0-1 0 0 0,0 1 0 0 0,-2 0-11 0 0,-104 78-1142 0 0,27-54-6930 0 0,70-27 3312 0 0,2-1-1292 0 0</inkml:trace>
  <inkml:trace contextRef="#ctx0" brushRef="#br0" timeOffset="7417.994">350 1405 4897 0 0,'0'0'1768'0'0,"0"0"-274"0"0,0 0 34 0 0,0 0 261 0 0,0 0 154 0 0,0 0-169 0 0,0 0-395 0 0,0 0-377 0 0,0 0-276 0 0,0 0-189 0 0,0 0-110 0 0,32-11-109 0 0,101-32-86 0 0,42-6-63 0 0,-170 48-458 0 0,56-10-1046 0 0,-40 9-2117 0 0,-1 1-3876 0 0,-12 1-251 0 0</inkml:trace>
  <inkml:trace contextRef="#ctx0" brushRef="#br0" timeOffset="7718.344">878 1357 1192 0 0,'0'0'1071'0'0,"0"0"-183"0"0,0 0 178 0 0,0 0 274 0 0,0 0 158 0 0,0 0-166 0 0,0 0-332 0 0,0 0-296 0 0,-17 33-246 0 0,-53 106-110 0 0,49-78 101 0 0,23-53-334 0 0,-2-4-42 0 0,1-1 0 0 0,-1 0 0 0 0,1 0 0 0 0,0 0 0 0 0,0-1 0 0 0,0 1 0 0 0,0 0 1 0 0,0 0-1 0 0,0 0 0 0 0,1-1 0 0 0,0 1 0 0 0,-1-1 0 0 0,1 1 0 0 0,0-1 0 0 0,0 0 0 0 0,0 1 0 0 0,1-1 0 0 0,-1 0 0 0 0,1 0 0 0 0,-1-1 0 0 0,1 1 0 0 0,-1 0 0 0 0,1-1 0 0 0,0 0 0 0 0,0 0 0 0 0,0 0 1 0 0,-1 0-1 0 0,4 1-73 0 0,85 8 2168 0 0,-76-12-1767 0 0,0-1-1 0 0,0-1 1 0 0,-1-1 0 0 0,0 0-1 0 0,1 0 1 0 0,-2-2-1 0 0,1 0 1 0 0,-1 0-1 0 0,0-1 1 0 0,0-1 0 0 0,-1 0-1 0 0,0-1 1 0 0,-1 0-1 0 0,8-9-400 0 0,-15 16 51 0 0,-1-1 0 0 0,1 1-1 0 0,0-1 1 0 0,-1 0 0 0 0,0 0-1 0 0,0 0 1 0 0,0 0 0 0 0,0-1-1 0 0,-1 1 1 0 0,1-1 0 0 0,-1 1-1 0 0,0-1 1 0 0,-1 0 0 0 0,1 0-1 0 0,-1 0 1 0 0,0 0 0 0 0,0 0-1 0 0,-1 0 1 0 0,1 0 0 0 0,-1 0-1 0 0,0 0 1 0 0,-1 0 0 0 0,1-1-1 0 0,-1 1 1 0 0,0 0 0 0 0,0 0 0 0 0,-1 0-1 0 0,1 1 1 0 0,-1-1 0 0 0,0 0-1 0 0,-1 1 1 0 0,1-1 0 0 0,-1 1-1 0 0,1-1 1 0 0,-2 1 0 0 0,0-1-51 0 0,-5-2-449 0 0,-1 1 0 0 0,0 0 0 0 0,0 1 0 0 0,0 0 0 0 0,-1 0 1 0 0,0 1-1 0 0,0 1 0 0 0,0 0 0 0 0,-5-1 449 0 0,-61-7-10800 0 0,54 8 2532 0 0</inkml:trace>
  <inkml:trace contextRef="#ctx0" brushRef="#br0" timeOffset="9906.141">1311 834 0 0 0,'0'0'569'0'0,"0"0"669"0"0,0 0 225 0 0,0 0-115 0 0,0 0-186 0 0,0 0-210 0 0,0 0-162 0 0,0 0-58 0 0,0 0 17 0 0,0 0 38 0 0,-5-14 1438 0 0,41-66 1829 0 0,34-34-3173 0 0,-42 72-618 0 0,10-6-142 0 0,-36 84-858 0 0,-2-33 747 0 0,0-1-5 0 0,-1-1 0 0 0,1 1 0 0 0,-1 0 1 0 0,1-1-1 0 0,0 1 0 0 0,0-1 0 0 0,-1 1 0 0 0,1 0 0 0 0,0-1 1 0 0,1 1-1 0 0,-1 0 0 0 0,0-1 0 0 0,0 1 0 0 0,1-1 0 0 0,-1 1 1 0 0,1 0-1 0 0,-1-1 0 0 0,1 1 0 0 0,0-1 0 0 0,-1 1 0 0 0,1-1 1 0 0,0 0-1 0 0,0 1 0 0 0,0-1 0 0 0,0 0 0 0 0,0 0 0 0 0,0 1 1 0 0,1-1-1 0 0,-1 0 0 0 0,0 0 0 0 0,1 0 0 0 0,-1 0 0 0 0,0-1 1 0 0,1 1-1 0 0,-1 0 0 0 0,1-1 0 0 0,0 1 0 0 0,-1-1 0 0 0,1 1 1 0 0,-1-1-1 0 0,1 0 0 0 0,0 1 0 0 0,-1-1 0 0 0,2 0-5 0 0,5-3 55 0 0,0 0-1 0 0,-1 0 0 0 0,1-1 1 0 0,-1 0-1 0 0,0 0 0 0 0,0-1 0 0 0,0 0 1 0 0,0 0-1 0 0,-1 0 0 0 0,0-1 1 0 0,0 0-1 0 0,0 0 0 0 0,-1-1 1 0 0,4-5-55 0 0,8-7 50 0 0,72-93 94 0 0,-76 103-140 0 0,-12 9-20 0 0,-1 0-13 0 0,-1 13 75 0 0,1 0 0 0 0,1 0 0 0 0,0-1 0 0 0,0 1 0 0 0,1 0 0 0 0,1-1 0 0 0,0 0 0 0 0,1 1 0 0 0,0-1 0 0 0,1-1 1 0 0,1 4-47 0 0,-3-12-114 0 0,0 1 1 0 0,0-1 0 0 0,0 0-1 0 0,1-1 1 0 0,-1 1 0 0 0,0-1-1 0 0,1 1 1 0 0,0-1 0 0 0,0 0-1 0 0,-1 0 1 0 0,1-1 0 0 0,0 1 0 0 0,1-1-1 0 0,-1 0 1 0 0,0 0 0 0 0,0 0-1 0 0,0 0 1 0 0,1-1 0 0 0,-1 0-1 0 0,0 0 1 0 0,1 0 0 0 0,-1 0-1 0 0,1-1 114 0 0,33 4-8356 0 0,-30-2 3659 0 0,-1-1 2102 0 0</inkml:trace>
  <inkml:trace contextRef="#ctx0" brushRef="#br0" timeOffset="10155.398">1353 922 3137 0 0,'0'0'2871'0'0,"0"0"-1265"0"0,0 0-558 0 0,0 0 161 0 0,0 0 313 0 0,0 0 101 0 0,0 0-252 0 0,0 0-388 0 0,0 0-294 0 0,0 0-156 0 0,35-10-89 0 0,110-33-80 0 0,106-24 465 0 0,-120 49-1648 0 0,-88 17-3035 0 0,1 0-5368 0 0,-34 1 4888 0 0</inkml:trace>
  <inkml:trace contextRef="#ctx0" brushRef="#br0" timeOffset="10542.168">1655 1128 896 0 0,'0'0'1837'0'0,"0"0"-192"0"0,0 0 33 0 0,0 0 61 0 0,0 0-87 0 0,0 0-251 0 0,0 0-360 0 0,0 0-289 0 0,0 0-174 0 0,0 0-141 0 0,0 0-110 0 0,0 0-75 0 0,0 0-55 0 0,-32 23-59 0 0,-97 67-50 0 0,73-41 41 0 0,55-48-127 0 0,1-1-1 0 0,-1 0 1 0 0,1 0 0 0 0,-1 1-1 0 0,1-1 1 0 0,-1 0 0 0 0,0 1-1 0 0,1-1 1 0 0,-1 0 0 0 0,1 1-1 0 0,0-1 1 0 0,-1 1 0 0 0,1-1-1 0 0,-1 1 1 0 0,1-1 0 0 0,0 1-1 0 0,-1-1 1 0 0,1 1 0 0 0,0-1-1 0 0,-1 1 1 0 0,1-1 0 0 0,0 1-1 0 0,0 0 1 0 0,0-1 0 0 0,-1 1-1 0 0,1-1 1 0 0,0 1 0 0 0,0 0-1 0 0,0-1 1 0 0,0 1 0 0 0,0 0-1 0 0,0-1 1 0 0,0 1 0 0 0,1 0-1 0 0,-1-1 1 0 0,0 1 0 0 0,0-1-1 0 0,0 1 1 0 0,1 0 0 0 0,-1-1-1 0 0,0 1 1 0 0,0-1 0 0 0,1 1-1 0 0,-1-1 1 0 0,1 1 0 0 0,-1-1-1 0 0,0 1 1 0 0,1-1 0 0 0,-1 1-1 0 0,1-1 1 0 0,-1 0 0 0 0,1 1-1 0 0,-1-1 1 0 0,1 0 0 0 0,0 1-1 0 0,-1-1 1 0 0,1 0 0 0 0,-1 0-1 0 0,1 0 1 0 0,-1 1-1 0 0,1-1 1 0 0,0 0 0 0 0,-1 0-1 0 0,1 0 1 0 0,0 0 0 0 0,0 0-2 0 0,51 1 347 0 0,-41-1-294 0 0,149 0 168 0 0,-158 2-202 0 0,1 0 0 0 0,-1 0 0 0 0,0 0 1 0 0,0 0-1 0 0,0 1 0 0 0,0-1 0 0 0,0 0 0 0 0,-1 1 1 0 0,1 0-1 0 0,-1-1 0 0 0,1 1 0 0 0,-1 0 0 0 0,0 0 0 0 0,0-1 1 0 0,0 1-1 0 0,0 0 0 0 0,-1 0 0 0 0,1 0 0 0 0,-1 0 0 0 0,0 0 1 0 0,0 0-1 0 0,0 0 0 0 0,0 0 0 0 0,0 0 0 0 0,-1 0 0 0 0,1 0 1 0 0,-1 0-1 0 0,0 0 0 0 0,0 0 0 0 0,0 0 0 0 0,0 0 0 0 0,0-1 1 0 0,-1 1-1 0 0,1 0 0 0 0,-1-1 0 0 0,0 1 0 0 0,0-1 0 0 0,0 0 1 0 0,0 0-1 0 0,-1 2-19 0 0,-108 82-871 0 0,69-67-2686 0 0,-4-5-4658 0 0,39-11 4573 0 0</inkml:trace>
  <inkml:trace contextRef="#ctx0" brushRef="#br0" timeOffset="10938.29">1814 1029 4601 0 0,'0'0'2043'0'0,"0"0"-689"0"0,0 0-354 0 0,0 0 160 0 0,0 0 240 0 0,0 0 82 0 0,0 0-206 0 0,0 0-310 0 0,0 0-282 0 0,0 0-188 0 0,0 0-137 0 0,0 0-120 0 0,0 0-67 0 0,31-4-66 0 0,95-10-50 0 0,-67 11-17 0 0,-57 4-40 0 0,-1 0 0 0 0,0 1 0 0 0,0 0 0 0 0,0-1 0 0 0,0 1 0 0 0,0 0 0 0 0,0 0 0 0 0,0-1 1 0 0,0 1-1 0 0,-1 0 0 0 0,1 0 0 0 0,0 0 0 0 0,-1 0 0 0 0,0 0 0 0 0,0 0 0 0 0,1 0 0 0 0,-1 0 0 0 0,0 0 0 0 0,-1 0 0 0 0,1 0 0 0 0,0 0 0 0 0,0 0 0 0 0,-1 0 0 0 0,1 0 0 0 0,-1-1 0 0 0,0 1 0 0 0,0 0 1 0 0,0 0-1 0 0,1 0 0 0 0,-2-1 0 0 0,1 1 0 0 0,0 0 0 0 0,0-1 0 0 0,0 1 0 0 0,-1-1 0 0 0,1 0 0 0 0,-1 1 0 0 0,0 0 1 0 0,-18 19 46 0 0,16-18-44 0 0,0 0 1 0 0,0 0-1 0 0,1 1 0 0 0,-1-1 0 0 0,1 1 0 0 0,0 0 0 0 0,0 0 1 0 0,1 0-1 0 0,-1 0 0 0 0,1 1 0 0 0,0-1 0 0 0,0 1 0 0 0,0-1 1 0 0,1 1-1 0 0,-1 2-2 0 0,38 1 193 0 0,-33-8-170 0 0,114-36 606 0 0,-78 19-3192 0 0,1 4-4909 0 0,-27 10-814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39:39.6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984 453 0 0 0,'0'0'1206'0'0,"0"0"255"0"0,0 0 240 0 0,0 0 94 0 0,0 0-44 0 0,0 0-170 0 0,0 0-204 0 0,0 0-196 0 0,0 0-133 0 0,-2-2-81 0 0,-5-8-42 0 0,5 7-28 0 0,2 3-50 0 0,0 0-60 0 0,0 0-60 0 0,0 0-87 0 0,0 0-64 0 0,0 0-56 0 0,0 0-52 0 0,0 0-36 0 0,0 0-34 0 0,-7 29 1283 0 0,0 226 94 0 0,12-17-1107 0 0,-5 14 111 0 0,-9-58-419 0 0,2 100-25 0 0,7-79-143 0 0,16-39-57 0 0,-2-58-101 0 0,4 3 4 0 0,-2 19 1 0 0,1 67 78 0 0,1-16-62 0 0,-4 20 102 0 0,-14 149 111 0 0,-5-213-173 0 0,-10-11 213 0 0,10-110-175 0 0,5-26-110 0 0,0 0-11 0 0,0 0-18 0 0,0 0 20 0 0,0 0 11 0 0,0 0-16 0 0,0 0-14 0 0,0 0 0 0 0,0 0 13 0 0,0 0 14 0 0,0 0 9 0 0,0 0-2 0 0,0 0-10 0 0,0 0-4 0 0,0 0-5 0 0,0 0 5 0 0,0 0-4 0 0,0 0-22 0 0,0 0-4 0 0,0 0 14 0 0,0 0 32 0 0,0 0-1 0 0,0 0-16 0 0,0 0-21 0 0,0 0 11 0 0,0 0 4 0 0,0 0-4 0 0,0 0-16 0 0,0 0 1 0 0,0 0 22 0 0,0 0 6 0 0,0 0 1 0 0,0 0-17 0 0,0 0 10 0 0,0 0-2 0 0,0 0-1 0 0,0 0-4 0 0,0 0-15 0 0,0 0 6 0 0,0 0 16 0 0,0 0 3 0 0,0 0 13 0 0,0 0-24 0 0,0 0-7 0 0,0 0-30 0 0,0 0 13 0 0,0 0 14 0 0,0 0 29 0 0,0 0-33 0 0,0 0-30 0 0,0 0-37 0 0,0 0-47 0 0,-14-18-7075 0 0,5 7-4868 0 0,6 7 2802 0 0</inkml:trace>
  <inkml:trace contextRef="#ctx0" brushRef="#br0" timeOffset="2790.5">898 3859 0 0 0,'0'0'305'0'0,"0"0"-63"0"0,0 0 18 0 0,0 0 312 0 0,0 0 528 0 0,0 0 438 0 0,0 0 145 0 0,0 0-157 0 0,0 0-349 0 0,0 0-346 0 0,0 0-191 0 0,31 3 9496 0 0,2-6-6224 0 0,18-9-3378 0 0,-28 6-213 0 0,172 2 290 0 0,103 14-379 0 0,-106-3-46 0 0,-4 1-29 0 0,4-5 88 0 0,70-2 167 0 0,413-5 799 0 0,-542-3-1039 0 0,-37 3 196 0 0,-96 4-353 0 0,-9 0-335 0 0,-8 0-3395 0 0,1 0-10175 0 0,14-3 3429 0 0</inkml:trace>
  <inkml:trace contextRef="#ctx0" brushRef="#br0" timeOffset="4356.534">3860 2868 10274 0 0,'0'0'1599'0'0,"0"0"-137"0"0,0 0-21 0 0,0 0 140 0 0,0 0 109 0 0,0 0-118 0 0,0 0-301 0 0,0 0-302 0 0,0 0-246 0 0,0 0-175 0 0,0 0-81 0 0,-6-2-55 0 0,-15-8-60 0 0,-10 27 606 0 0,-134 196 338 0 0,110-132-1033 0 0,-157 198 162 0 0,167-217-722 0 0,44-66-5471 0 0,2-21-327 0 0,7 0-3352 0 0,-6 17 3751 0 0</inkml:trace>
  <inkml:trace contextRef="#ctx0" brushRef="#br0" timeOffset="4721.51">3265 2739 6689 0 0,'0'0'2949'0'0,"0"0"-1105"0"0,0 0-262 0 0,0 0 69 0 0,0 0 78 0 0,0 0-48 0 0,0 0-317 0 0,0 0-383 0 0,0 0-333 0 0,0 0-267 0 0,0 0-158 0 0,0 0-67 0 0,0 0-1 0 0,-4 8 29 0 0,-13 27 64 0 0,16-30-146 0 0,0-1 1 0 0,0 1 0 0 0,1 0-1 0 0,0 0 1 0 0,0 0-1 0 0,0 0 1 0 0,1 0 0 0 0,0 0-1 0 0,0 0 1 0 0,0 0-1 0 0,0 0 1 0 0,1-1 0 0 0,0 1-1 0 0,0-1 1 0 0,0 1-1 0 0,0-1 1 0 0,1 0 0 0 0,0 1-1 0 0,0-1 1 0 0,2 2-103 0 0,-4-5 22 0 0,239 338 2982 0 0,-55-24-2301 0 0,-150-252-780 0 0,-31-74-6200 0 0,-3 4-3204 0 0,1 0-2418 0 0</inkml:trace>
  <inkml:trace contextRef="#ctx0" brushRef="#br0" timeOffset="8672.113">31 122 0 0 0,'0'0'1516'0'0,"0"0"142"0"0,0 0 9 0 0,0 0-73 0 0,-4-8-41 0 0,-12-24 14 0 0,12 29 6611 0 0,1 12-4916 0 0,0 36-4684 0 0,3-39 2385 0 0,4 329-260 0 0,-3-327-696 0 0,0-1-1 0 0,0 0 1 0 0,0 0-1 0 0,1 0 1 0 0,0 0-1 0 0,1 0 1 0 0,-1 0-1 0 0,1-1 1 0 0,1 1-1 0 0,-1-1 1 0 0,1 0-1 0 0,0 0 1 0 0,1 0-1 0 0,-1-1 1 0 0,4 4-7 0 0,-5-9 66 0 0,1 0 0 0 0,-1 0 1 0 0,0 0-1 0 0,0-1 1 0 0,0 1-1 0 0,0-1 0 0 0,0 1 1 0 0,0-1-1 0 0,0 0 1 0 0,0-1-1 0 0,0 1 0 0 0,0 0 1 0 0,0-1-1 0 0,-1 1 1 0 0,1-1-1 0 0,0 0 0 0 0,-1 0 1 0 0,0 0-1 0 0,1 0 1 0 0,-1-1-1 0 0,0 1 0 0 0,0 0 1 0 0,0-1-1 0 0,0 0 1 0 0,-1 1-1 0 0,1-1 0 0 0,-1 0 1 0 0,0 0-1 0 0,1 0 1 0 0,-1-1-67 0 0,2-1 40 0 0,107-222 855 0 0,-96 195-794 0 0,-2 0-1 0 0,-1-1 1 0 0,-2-1 0 0 0,-1 1 0 0 0,-2-1 0 0 0,-1-1-1 0 0,0-29-100 0 0,-5 63 42 0 0,0 1-25 0 0,0 0-54 0 0,0 0-78 0 0,0 0-68 0 0,0 23-796 0 0,17 168 825 0 0,73 174 186 0 0,-78-310-9 0 0,2 3-17 0 0,-3 0-1 0 0,-2 0 1 0 0,-3 1 0 0 0,-2 0 0 0 0,-4 42-6 0 0,-1-90 2 0 0,0 0 0 0 0,-1-1 1 0 0,0 1-1 0 0,-1-1 0 0 0,0 1 0 0 0,-1-1 1 0 0,0 0-1 0 0,0 0 0 0 0,-1-1 0 0 0,0 1 1 0 0,-1-1-1 0 0,0 0 0 0 0,-1-1 0 0 0,0 1 1 0 0,0-1-1 0 0,0-1 0 0 0,-1 1 0 0 0,0-1 1 0 0,-1-1-1 0 0,0 1 0 0 0,0-2 0 0 0,0 1 1 0 0,-7 2-3 0 0,11-7 3 0 0,0-1 1 0 0,0 1 0 0 0,0-1-1 0 0,1 0 1 0 0,-1-1 0 0 0,0 1-1 0 0,0-1 1 0 0,0 0-1 0 0,1 0 1 0 0,-1-1 0 0 0,0 1-1 0 0,1-1 1 0 0,-1 0 0 0 0,1 0-1 0 0,0-1 1 0 0,0 1 0 0 0,0-1-1 0 0,0 0 1 0 0,0 0 0 0 0,0 0-1 0 0,1 0 1 0 0,0-1-1 0 0,-1 0 1 0 0,1 1 0 0 0,1-1-1 0 0,-1 0 1 0 0,0-1 0 0 0,1 1-1 0 0,0 0 1 0 0,0-1 0 0 0,0 1-1 0 0,1-1 1 0 0,-1 0 0 0 0,1 1-1 0 0,0-1 1 0 0,1 0-1 0 0,-1-2-3 0 0,-2-5 13 0 0,1 1 1 0 0,0-1-1 0 0,0 0 0 0 0,1-1 0 0 0,1 1 0 0 0,0 0 0 0 0,1 0 0 0 0,0 0 0 0 0,1 0 0 0 0,0 0 0 0 0,1 1 0 0 0,0-1 0 0 0,1 0 0 0 0,2-2-13 0 0,7-9-35 0 0,1 1 0 0 0,2 1 0 0 0,0 0 0 0 0,1 1 0 0 0,1 1 0 0 0,1 0 0 0 0,1 2 0 0 0,0 0 0 0 0,1 1 0 0 0,1 1 0 0 0,0 2-1 0 0,1 0 1 0 0,1 1 0 0 0,20-7 35 0 0,-18 12-2584 0 0,-9 6-4571 0 0,-10 1-4187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00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21 0 0 0,'-11'-1'0'0'0,"8"-2"0"0"0,1 0 0 0 0,-11 2 0 0 0,10-6 2944 0 0,4 1 12762 0 0,-1 12-12403 0 0,0-6-3118 0 0,0 0-24 0 0,3 20 476 0 0,15 45 104 0 0,5 100 477 0 0,-10 60-309 0 0,0-55-530 0 0,-9 69 162 0 0,-4-25-197 0 0,0 309 402 0 0,9-354-530 0 0,-14 74 173 0 0,-5 0-30 0 0,7-71-144 0 0,1 12 46 0 0,2-183-270 0 0,0 29 17 0 0,0-35-2448 0 0,2-33-2616 0 0,1 0-5320 0 0,1 19-1005 0 0</inkml:trace>
  <inkml:trace contextRef="#ctx0" brushRef="#br0" timeOffset="1521.084">292 84 0 0 0,'0'0'1168'0'0,"0"0"59"0"0,0 0-9 0 0,0 0-26 0 0,0 0-10 0 0,-2-4 37 0 0,-4-11 29 0 0,5 12 24 0 0,1 3 10 0 0,0 0-59 0 0,0 32 3227 0 0,0 23-897 0 0,0-43-3286 0 0,-1 1-1 0 0,0-1 0 0 0,-1 0 0 0 0,0 1 0 0 0,-1-1 1 0 0,-1 0-1 0 0,0 0 0 0 0,0-1 0 0 0,-2 3-266 0 0,-12 17 337 0 0,-2-2-1 0 0,-1 0 0 0 0,-1-1 1 0 0,-2-1-1 0 0,0-1 1 0 0,-13 9-337 0 0,-38 42 774 0 0,61-55-484 0 0,48-6-388 0 0,-14-9 137 0 0,1-2 0 0 0,0 0 1 0 0,1-2-1 0 0,-1 0 0 0 0,1-1 0 0 0,-1-1 0 0 0,1-1 1 0 0,7-2-40 0 0,60 3 138 0 0,332 7 158 0 0,-358-8-20 0 0,-63 0-197 0 0,0 0 39 0 0,0 0 41 0 0,0 0 37 0 0,0 0 36 0 0,0 0-21 0 0,0 0-24 0 0,0 0-21 0 0,-28-3 528 0 0,-23-27-577 0 0,6-4 75 0 0,-289-289 551 0 0,237 242-1212 0 0,101 62-4571 0 0,20 7-3714 0 0,-21 10 5428 0 0,8-2-8770 0 0</inkml:trace>
  <inkml:trace contextRef="#ctx0" brushRef="#br0" timeOffset="2834.732">1035 997 392 0 0,'0'0'1415'0'0,"0"0"-52"0"0,0 0 103 0 0,0 0 279 0 0,0 0 300 0 0,0 0 53 0 0,0 0-213 0 0,0 0-374 0 0,0 0-413 0 0,0 0-302 0 0,0 0-173 0 0,-2-3-55 0 0,-6-10-4 0 0,6 10-16 0 0,2 3-46 0 0,0 0-92 0 0,0 0-92 0 0,1 23 546 0 0,23 259 904 0 0,-20-126-1406 0 0,-2-183 2459 0 0,10-48-2870 0 0,-7 44 269 0 0,6-33-69 0 0,3 1-1 0 0,3 1 0 0 0,24-58-150 0 0,37-26 272 0 0,-52 159-482 0 0,34 90 414 0 0,-17-26-110 0 0,-36-69 768 0 0,-1-4-3568 0 0,1-10-12704 0 0,-6 4 6520 0 0</inkml:trace>
  <inkml:trace contextRef="#ctx0" brushRef="#br0" timeOffset="3504.584">1065 603 3929 0 0,'0'0'2640'0'0,"0"0"-494"0"0,0 0-160 0 0,0 0 76 0 0,0 0 42 0 0,0 0-218 0 0,0 0-422 0 0,0 0-461 0 0,0 0-344 0 0,0 0-223 0 0,0 0-111 0 0,0 0-43 0 0,0 0-49 0 0,-3-1-18 0 0,-4-3 246 0 0,19 10 119 0 0,27 11 513 0 0,-30-14-917 0 0,26 7 235 0 0,2-1 1 0 0,-1-2-1 0 0,1-1 0 0 0,30 0-411 0 0,-45-4-299 0 0,-11-2 2857 0 0,-19-21-938 0 0,-24-78-1016 0 0,6-34-676 0 0,27 71-1499 0 0,15 26-2710 0 0,-5 21-2129 0 0,-3 3-6007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1 119 0 0 0,'0'0'599'0'0,"0"0"170"0"0,0 0 23 0 0,0 0 235 0 0,0 0 478 0 0,0 0 418 0 0,0 0 177 0 0,0 0-83 0 0,0 0-298 0 0,0 0-368 0 0,0 0-339 0 0,0-9-265 0 0,3-31-165 0 0,-3 30-83 0 0,0 10-60 0 0,0 0-63 0 0,1 16 408 0 0,57 505 1517 0 0,-45-451-2107 0 0,-13-69-95 0 0,0-1 52 0 0,0 0 72 0 0,0 0 74 0 0,2-33 2181 0 0,-2 0-2349 0 0,14-155 43 0 0,-3 140-202 0 0,3 1 1 0 0,1 1-1 0 0,2 0 0 0 0,2 1 1 0 0,2 1-1 0 0,2 1 0 0 0,9-9 30 0 0,-32 50-20 0 0,1 0 0 0 0,-1 0 0 0 0,1-1 0 0 0,0 1 0 0 0,0 0 0 0 0,0 0 0 0 0,0 0 0 0 0,0 0 0 0 0,1 0 0 0 0,-1 1 0 0 0,0-1-1 0 0,1 0 1 0 0,0 1 0 0 0,-1-1 0 0 0,1 1 0 0 0,0-1 0 0 0,0 1 0 0 0,0 0 0 0 0,0-1 0 0 0,0 1 0 0 0,0 0 0 0 0,0 1 0 0 0,0-1 0 0 0,0 0 0 0 0,0 0 0 0 0,0 1 0 0 0,1 0 0 0 0,-1-1-1 0 0,0 1 1 0 0,1 0 0 0 0,-1 0 0 0 0,0 0 0 0 0,0 0 0 0 0,1 0 0 0 0,-1 1 0 0 0,0-1 0 0 0,0 1 0 0 0,1 0 0 0 0,-1-1 0 0 0,0 1 0 0 0,0 0 0 0 0,0 0 0 0 0,0 0 0 0 0,0 1 0 0 0,0-1-1 0 0,-1 0 1 0 0,1 1 0 0 0,0-1 0 0 0,0 1 20 0 0,51 92 131 0 0,2-58-1474 0 0,-42-38-2770 0 0,-1-5-3504 0 0,-10 3-2535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0 256 10746 0 0,'0'0'1170'0'0,"0"0"-345"0"0,0 0-271 0 0,0 0 169 0 0,0 0 276 0 0,0 0 83 0 0,0 0-131 0 0,0 0-260 0 0,0 0-215 0 0,0 0-88 0 0,0 0-38 0 0,0 0-17 0 0,0 0-25 0 0,33-6-40 0 0,104-19-30 0 0,13 19 316 0 0,5 6 353 0 0,-161-22 2197 0 0,-125-118-1200 0 0,74 89-1887 0 0,57 51-286 0 0,0 0-1 0 0,1 0 0 0 0,-1-1 0 0 0,0 1 0 0 0,0 0 1 0 0,0 0-1 0 0,0 0 0 0 0,1 0 0 0 0,-1 0 1 0 0,0 0-1 0 0,0-1 0 0 0,0 1 0 0 0,0 0 0 0 0,0 0 1 0 0,0 0-1 0 0,1 0 0 0 0,-1-1 0 0 0,0 1 0 0 0,0 0 1 0 0,0 0-1 0 0,0 0 0 0 0,0-1 0 0 0,0 1 1 0 0,0 0-1 0 0,0 0 0 0 0,0 0 0 0 0,0-1 0 0 0,0 1 1 0 0,0 0-1 0 0,0 0 270 0 0,28 11-5149 0 0,-25-10 3503 0 0,13 7-4664 0 0,-3-1 920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2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10538 0 0,'0'0'1547'0'0,"0"0"-265"0"0,0 0-102 0 0,0 0 170 0 0,0 0 137 0 0,0 0-99 0 0,0 0-266 0 0,0 0-317 0 0,0 0-283 0 0,0 0-198 0 0,0 0-122 0 0,0 0-51 0 0,0 0 17 0 0,5 0 29 0 0,283-11 2199 0 0,-182-10-3310 0 0,-96 19-2044 0 0,-3 9-10311 0 0,-7-6 5751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13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11210 0 0,'0'0'2521'0'0,"0"0"-1560"0"0,0 0-662 0 0,0 0 200 0 0,0 0 404 0 0,0 0 224 0 0,0 0-15 0 0,0 0-181 0 0,0 0-200 0 0,0 0-183 0 0,33 1-157 0 0,103 4-123 0 0,55-3-1027 0 0,-122-3-9090 0 0,-54 1-1044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21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133 284 0 0 0,'0'0'456'0'0,"0"0"642"0"0,0 0 303 0 0,0 0 114 0 0,0 0 26 0 0,0 0-82 0 0,0 0-159 0 0,0 0-177 0 0,-3-8-135 0 0,-10-24-98 0 0,13 56 4000 0 0,0 52-4513 0 0,47 449 1002 0 0,-12-363-4674 0 0,-34-161 3014 0 0,8 31-3123 0 0,3-18-5379 0 0,-10-13 6129 0 0</inkml:trace>
  <inkml:trace contextRef="#ctx0" brushRef="#br0" timeOffset="569.467">0 276 3273 0 0,'0'0'1005'0'0,"0"0"-217"0"0,0 0-77 0 0,0 0 173 0 0,0 0 303 0 0,0 0 172 0 0,0 0-58 0 0,0 0-248 0 0,0 0-277 0 0,0 0-206 0 0,0 0-138 0 0,0 0-63 0 0,0 0-43 0 0,31-16-50 0 0,97-49-30 0 0,-56 43 117 0 0,-58 22-276 0 0,126 13 458 0 0,-135-12-547 0 0,-1 1 1 0 0,1-1 0 0 0,-1 1-1 0 0,0 0 1 0 0,1 1 0 0 0,-1-1-1 0 0,0 1 1 0 0,0-1 0 0 0,-1 1-1 0 0,1 0 1 0 0,0 1 0 0 0,-1-1 0 0 0,0 1-1 0 0,0-1 1 0 0,0 1 0 0 0,0 0-1 0 0,-1 0 1 0 0,1 0 0 0 0,-1 1-1 0 0,0-1 1 0 0,0 0 0 0 0,-1 1-1 0 0,1-1 1 0 0,-1 1 0 0 0,0 0 0 0 0,0 0-1 0 0,-1-1 1 0 0,1 2 1 0 0,-1 2 35 0 0,0-1 1 0 0,0 1-1 0 0,0 0 1 0 0,-1-1-1 0 0,0 0 1 0 0,-1 1-1 0 0,0-1 1 0 0,0 0-1 0 0,0 1 1 0 0,-1-1-1 0 0,0 0 1 0 0,0-1-1 0 0,-1 1 1 0 0,0-1-1 0 0,0 1 1 0 0,0-1-1 0 0,-1 0 1 0 0,0-1-1 0 0,0 1 1 0 0,0-1-1 0 0,-2 0-35 0 0,-109 90 643 0 0,103-87-541 0 0,9-7-46 0 0,0 1-1 0 0,1 0 1 0 0,-1 0-1 0 0,1 0 1 0 0,0 0-1 0 0,-1 0 1 0 0,1 0-1 0 0,0 1 1 0 0,0 0-1 0 0,1-1 1 0 0,-1 1-1 0 0,1 0 1 0 0,-1 0-1 0 0,1 1 1 0 0,0-1-1 0 0,0 0 1 0 0,0 1-1 0 0,1 0 1 0 0,-2 2-56 0 0,57 36 766 0 0,-51-40-715 0 0,64 29 610 0 0,-51-26-511 0 0,0 0 0 0 0,0 1 1 0 0,0 1-1 0 0,-1 0 0 0 0,0 2 0 0 0,-1-1 1 0 0,0 2-1 0 0,0 0 0 0 0,-1 0 0 0 0,0 2 0 0 0,-1-1 1 0 0,0 2-1 0 0,-1-1 0 0 0,0 2 0 0 0,-1-1 1 0 0,0 2-1 0 0,-2-1 0 0 0,1 1 0 0 0,0 3-150 0 0,14 41 646 0 0,-13-60-3334 0 0,0-10-4289 0 0,-8 9 3230 0 0,2-2-5878 0 0</inkml:trace>
  <inkml:trace contextRef="#ctx0" brushRef="#br0" timeOffset="3348.464">906 707 0 0 0,'0'0'533'0'0,"0"0"656"0"0,0 0 115 0 0,0 0-108 0 0,0 0-64 0 0,0 0-2 0 0,0 0 14 0 0,0 0 9 0 0,13 4-29 0 0,42 11-57 0 0,-49-15-824 0 0,-1 1 0 0 0,1-1 0 0 0,0 0 1 0 0,-1 0-1 0 0,1 0 0 0 0,0-1 1 0 0,-1 0-1 0 0,1 0 0 0 0,-1-1 0 0 0,1 1 1 0 0,-1-1-1 0 0,0 0 0 0 0,0-1 0 0 0,0 1 1 0 0,0-1-1 0 0,0 0 0 0 0,0 0 1 0 0,-1 0-1 0 0,1-1 0 0 0,-1 0 0 0 0,0 0 1 0 0,2-3-244 0 0,6-3 430 0 0,105-123 1671 0 0,-116 133-2114 0 0,1 0 0 0 0,0 0 0 0 0,-1 0 1 0 0,1 0-1 0 0,-1 0 0 0 0,1 0 0 0 0,-1 0 1 0 0,1 1-1 0 0,-1-1 0 0 0,1 0 1 0 0,-1 1-1 0 0,1-1 0 0 0,-1 1 0 0 0,1 0 1 0 0,-1-1-1 0 0,0 1 0 0 0,1 0 0 0 0,-1 0 1 0 0,0 0-1 0 0,0 0 0 0 0,1 0 0 0 0,-1 0 1 0 0,0 0-1 0 0,0 1 0 0 0,0-1 0 0 0,0 0 1 0 0,-1 0-1 0 0,1 1 0 0 0,0-1 0 0 0,-1 1 1 0 0,1-1-1 0 0,0 1 0 0 0,-1-1 0 0 0,0 1 1 0 0,1-1-1 0 0,-1 1 0 0 0,0-1 0 0 0,0 1 1 0 0,0-1-1 0 0,0 1 0 0 0,0 0 13 0 0,1 1 21 0 0,40 195 241 0 0,-38-169-249 0 0,7 81 41 0 0,-5 2 0 0 0,-10 99-54 0 0,6-197 0 0 0,-1 1-1 0 0,0-1 1 0 0,-1 1-1 0 0,-1-1 1 0 0,0 0-1 0 0,-1 1 1 0 0,-1-1-1 0 0,0-1 1 0 0,-1 1 0 0 0,0 0-1 0 0,-1-1 1 0 0,-1 0-1 0 0,0-1 1 0 0,-1 1-1 0 0,-7 9 1 0 0,12-22 78 0 0,1 1-1 0 0,-1-1 0 0 0,1 0 0 0 0,-1 0 0 0 0,0 0 1 0 0,1 0-1 0 0,-1 0 0 0 0,1-1 0 0 0,-1 1 0 0 0,1-1 1 0 0,-1 0-1 0 0,1 0 0 0 0,-1 0 0 0 0,1 0 0 0 0,0 0 1 0 0,0 0-1 0 0,-1 0 0 0 0,1-1 0 0 0,0 1 1 0 0,0-1-1 0 0,0 0 0 0 0,0 1 0 0 0,1-1 0 0 0,-1 0 1 0 0,0 0-1 0 0,1 0 0 0 0,-1 0 0 0 0,1-1 0 0 0,0 1 1 0 0,0 0-1 0 0,0-1 0 0 0,0 1 0 0 0,0 0 0 0 0,0-1 1 0 0,1 1-1 0 0,-1-1 0 0 0,1 1 0 0 0,-1-3-77 0 0,-3-12 32 0 0,1 0-1 0 0,0 0 0 0 0,1-1 0 0 0,1 1 1 0 0,1-1-1 0 0,1 1 0 0 0,0 0 1 0 0,1-1-1 0 0,0 1 0 0 0,2 0 1 0 0,0 0-1 0 0,1 0 0 0 0,1 1 0 0 0,0 0 1 0 0,5-7-32 0 0,-4 4-176 0 0,1 1 1 0 0,1 0 0 0 0,0 1 0 0 0,2 0-1 0 0,0 1 1 0 0,1 0 0 0 0,6-7 175 0 0,-8 19-2809 0 0,2 4-4941 0 0,-6 0 782 0 0,0 0 3589 0 0</inkml:trace>
  <inkml:trace contextRef="#ctx0" brushRef="#br0" timeOffset="3820.846">945 357 3769 0 0,'0'0'997'0'0,"0"0"-162"0"0,0 0 197 0 0,0 0 443 0 0,0 0 286 0 0,0 0-32 0 0,0 0-306 0 0,0 0-337 0 0,0 0-210 0 0,0 0-122 0 0,31-20-70 0 0,98-68-53 0 0,-59 30 405 0 0,-58 47-816 0 0,-1-2 1 0 0,0 1-1 0 0,-1-1 1 0 0,0-1-1 0 0,-1 1 1 0 0,0-2-1 0 0,-2 1 1 0 0,1-1-1 0 0,-2 0 1 0 0,0-1-1 0 0,-1 1 1 0 0,2-9-221 0 0,40 140 492 0 0,1-39-338 0 0,4 12-3003 0 0,-45-75 468 0 0,0 1-3645 0 0,-3-6-4098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336 660 3361 0 0,'0'0'965'0'0,"0"0"-187"0"0,0 0-54 0 0,0 0 300 0 0,0 0 443 0 0,0 0 291 0 0,0 0-8 0 0,0 0-230 0 0,0 0-343 0 0,0 0-276 0 0,0 0-172 0 0,3-7-98 0 0,12-17-39 0 0,-19 42 1034 0 0,-16 20-1452 0 0,0-1 1 0 0,-3-1-1 0 0,-1-1 1 0 0,-1 0-1 0 0,-2-2 1 0 0,-1-2-1 0 0,-2 0 1 0 0,-24 18-175 0 0,-43 43-3175 0 0,96-88-4164 0 0,11-7 2380 0 0,-10 3 4869 0 0,6-4-4746 0 0</inkml:trace>
  <inkml:trace contextRef="#ctx0" brushRef="#br0" timeOffset="474.606">628 719 5369 0 0,'0'0'983'0'0,"0"0"-314"0"0,0 0-148 0 0,0 0-3 0 0,0 0 9 0 0,0 0-37 0 0,0 0-62 0 0,0 0-16 0 0,0 0 8 0 0,0 0 1 0 0,0 0 15 0 0,0 0 10 0 0,0 0 30 0 0,20 21 55 0 0,66 63 63 0 0,-85-82-565 0 0,0-1-1 0 0,0 0 0 0 0,0 0 0 0 0,1 1 0 0 0,-1-1 0 0 0,0 0 0 0 0,1 0 0 0 0,-1 0 0 0 0,1-1 0 0 0,-1 1 0 0 0,1 0 0 0 0,0-1 0 0 0,-1 1 0 0 0,1-1 1 0 0,0 1-1 0 0,-1-1 0 0 0,1 0 0 0 0,0 1 0 0 0,-1-1 0 0 0,1 0 0 0 0,0 0 0 0 0,0 0 0 0 0,-1-1 0 0 0,1 1 0 0 0,0 0 0 0 0,-1-1 0 0 0,1 1 0 0 0,0-1 1 0 0,-1 1-1 0 0,1-1 0 0 0,-1 0 0 0 0,1 0 0 0 0,-1 1 0 0 0,1-1 0 0 0,-1 0 0 0 0,0-1 0 0 0,1 1 0 0 0,0-1-28 0 0,6-4 219 0 0,176-148 2612 0 0,-129 96-2308 0 0,-30 84-600 0 0,-22-19 111 0 0,0 0 5 0 0,0 0 0 0 0,1-1 0 0 0,0 1 0 0 0,0-1-1 0 0,0 0 1 0 0,0 0 0 0 0,1 0 0 0 0,0-1 0 0 0,0 1-1 0 0,1-1 1 0 0,0 0 0 0 0,0-1 0 0 0,0 0 0 0 0,0 0-1 0 0,0 0 1 0 0,1 0 0 0 0,0-1 0 0 0,0 0 0 0 0,0-1-1 0 0,0 1 1 0 0,0-2 0 0 0,2 1-39 0 0,0 0 191 0 0,1-1-1 0 0,-1 0 1 0 0,1-1-1 0 0,-1 0 1 0 0,1-1-1 0 0,-1 0 1 0 0,1 0-1 0 0,-1-1 1 0 0,0 0-1 0 0,0-1 1 0 0,0 0-1 0 0,0 0 1 0 0,0-1-1 0 0,0 0 1 0 0,-1-1-1 0 0,0 0 1 0 0,0 0-1 0 0,0 0 1 0 0,-1-1-1 0 0,0 0 1 0 0,0-1 0 0 0,0 0-1 0 0,-1 0 1 0 0,0 0-1 0 0,0-1 1 0 0,-1 0-1 0 0,0 0 1 0 0,0 0-1 0 0,1-5-190 0 0,14-39-2590 0 0,-15 34-1692 0 0,-2 0-3766 0 0,-2 10-1249 0 0</inkml:trace>
  <inkml:trace contextRef="#ctx0" brushRef="#br0" timeOffset="1469.014">1630 1 8242 0 0,'0'0'1589'0'0,"0"0"-818"0"0,0 0-175 0 0,0 0 290 0 0,0 0 308 0 0,0 0 106 0 0,0 0-127 0 0,0 0-242 0 0,-1 37-236 0 0,-2 118-180 0 0,-19 157 274 0 0,21-288-800 0 0,0-9-19 0 0,0-1 0 0 0,1 0-1 0 0,1 1 1 0 0,0-1 0 0 0,1 0-1 0 0,0 1 1 0 0,1-1 0 0 0,0 0-1 0 0,6 13 31 0 0,-8-26-18 0 0,0 1-1 0 0,0-1 1 0 0,0 1-1 0 0,0-1 1 0 0,1 1-1 0 0,-1-1 1 0 0,0 0-1 0 0,1 1 1 0 0,-1-1-1 0 0,1 0 1 0 0,-1 0-1 0 0,1 0 1 0 0,0 0-1 0 0,-1 0 1 0 0,1 0-1 0 0,0-1 1 0 0,-1 1-1 0 0,1-1 1 0 0,0 1-1 0 0,0-1 1 0 0,0 0-1 0 0,0 1 1 0 0,0-1-1 0 0,-1 0 1 0 0,1 0-1 0 0,0 0 1 0 0,0-1-1 0 0,0 1 1 0 0,0 0-1 0 0,0-1 1 0 0,-1 1-1 0 0,1-1 1 0 0,0 1-1 0 0,0-1 1 0 0,0 0 18 0 0,57-34 35 0 0,45-49 179 0 0,-101 83-224 0 0,0 1 1 0 0,0 0 0 0 0,0 0 0 0 0,-1 0-1 0 0,1 0 1 0 0,0 0 0 0 0,0 0 0 0 0,0 1-1 0 0,-1 0 1 0 0,1-1 0 0 0,0 1 0 0 0,-1 0-1 0 0,1 0 1 0 0,0 0 0 0 0,-1 1 0 0 0,1-1 0 0 0,-1 1-1 0 0,0-1 1 0 0,1 1 0 0 0,-1 0 0 0 0,0 0-1 0 0,0 0 1 0 0,0 0 0 0 0,-1 0 0 0 0,1 0-1 0 0,1 2 10 0 0,20 17-4 0 0,-16-16 19 0 0,1 0 0 0 0,-1-1 0 0 0,1 0 0 0 0,0 0-1 0 0,0 0 1 0 0,0-1 0 0 0,0 0 0 0 0,0-1-1 0 0,1 0 1 0 0,-1 0 0 0 0,1-1 0 0 0,0 0 0 0 0,4 0-15 0 0,-6-1 60 0 0,-1 0 1 0 0,1-1 0 0 0,-1 0 0 0 0,1 0 0 0 0,-1 0 0 0 0,0-1 0 0 0,0 0 0 0 0,0 0 0 0 0,0 0 0 0 0,0-1 0 0 0,0 0 0 0 0,0 0 0 0 0,-1 0 0 0 0,1-1 0 0 0,-1 0 0 0 0,0 0 0 0 0,0 0 0 0 0,-1-1 0 0 0,1 0 0 0 0,-1 0 0 0 0,2-2-61 0 0,-1 1 37 0 0,0 0-1 0 0,-1-1 1 0 0,1 1 0 0 0,-1-1 0 0 0,0 0-1 0 0,-1 0 1 0 0,1 0 0 0 0,-1 0 0 0 0,-1-1 0 0 0,0 1-1 0 0,0-1 1 0 0,0 1 0 0 0,-1-1 0 0 0,0 0-1 0 0,0 0 1 0 0,-1 0 0 0 0,0 0 0 0 0,-1 1 0 0 0,0-7-37 0 0,1 13-28 0 0,0-1 0 0 0,-1 1 1 0 0,1 0-1 0 0,0 0 1 0 0,-1 0-1 0 0,1 0 1 0 0,-1-1-1 0 0,1 1 1 0 0,-1 0-1 0 0,0 0 1 0 0,1 0-1 0 0,-1 0 0 0 0,0 0 1 0 0,0 0-1 0 0,1 1 1 0 0,-1-1-1 0 0,0 0 1 0 0,0 0-1 0 0,0 0 1 0 0,0 1-1 0 0,0-1 0 0 0,0 1 1 0 0,0-1-1 0 0,-1 1 1 0 0,1-1-1 0 0,0 1 1 0 0,0-1-1 0 0,0 1 1 0 0,0 0-1 0 0,-1 0 1 0 0,1 0-1 0 0,0 0 0 0 0,0 0 1 0 0,0 0-1 0 0,-1 0 1 0 0,1 0-1 0 0,0 0 1 0 0,0 0-1 0 0,0 1 1 0 0,-1-1-1 0 0,1 0 0 0 0,0 1 1 0 0,0-1-1 0 0,0 1 1 0 0,-1 0 27 0 0,-42 34-1617 0 0,37-25 1490 0 0,0-1 0 0 0,1 1 0 0 0,0 1 0 0 0,1-1 0 0 0,0 1 0 0 0,1 0 0 0 0,0 0 0 0 0,1 0 0 0 0,0 0-1 0 0,0 1 1 0 0,1-1 0 0 0,1 1 0 0 0,0-1 0 0 0,1 1 0 0 0,0 1 127 0 0,2-6 7 0 0,0 0 0 0 0,0 0 0 0 0,1-1 0 0 0,0 1 0 0 0,1-1 0 0 0,-1 1 0 0 0,1-1 0 0 0,0 0 0 0 0,1-1 0 0 0,-1 1 0 0 0,1-1 0 0 0,1 0 0 0 0,-1 0 0 0 0,1 0 0 0 0,-1-1 0 0 0,1 0 0 0 0,0 0 0 0 0,1 0 0 0 0,-1-1 0 0 0,1 0 0 0 0,-1 0 0 0 0,1-1 0 0 0,0 0 0 0 0,0 0 0 0 0,0 0 0 0 0,0-1 0 0 0,1 0 0 0 0,-1 0 0 0 0,6-1-7 0 0,4 1 148 0 0,0 0 0 0 0,0-1 0 0 0,0-1-1 0 0,0 0 1 0 0,0-2 0 0 0,0 0 0 0 0,0 0 0 0 0,0-2 0 0 0,-1 0 0 0 0,0-1 0 0 0,0 0-1 0 0,-1-2 1 0 0,1 1 0 0 0,-1-2 0 0 0,-1 0 0 0 0,0-1 0 0 0,10-9-148 0 0,3-5 123 0 0,-1 0 1 0 0,-1-2-1 0 0,-1-1 1 0 0,-2 0-1 0 0,-1-2 1 0 0,0 0-1 0 0,-1-5-123 0 0,-15 27 33 0 0,-1 0 0 0 0,0 0 0 0 0,0 0-1 0 0,-1 0 1 0 0,0-1 0 0 0,0 1 0 0 0,-1-1 0 0 0,0 0 0 0 0,0 1 0 0 0,-1-1 0 0 0,0 0-1 0 0,0 0 1 0 0,-1 0 0 0 0,0-1-33 0 0,-1 7-26 0 0,-1 1 0 0 0,1-1 0 0 0,-1 1 0 0 0,0 0 0 0 0,1 0 0 0 0,-1 0 0 0 0,0 0 0 0 0,0 0 0 0 0,0 0 0 0 0,1 0 0 0 0,-1 1 0 0 0,0-1 0 0 0,0 1 0 0 0,0-1 0 0 0,0 1 0 0 0,0 0 0 0 0,0 0 0 0 0,0 0 0 0 0,-1 0 0 0 0,1 0 0 0 0,0 0 0 0 0,0 0 0 0 0,0 1 0 0 0,0-1 0 0 0,0 1 0 0 0,0-1-1 0 0,1 1 1 0 0,-1 0 0 0 0,0 0 0 0 0,0 0 0 0 0,0 0 0 0 0,1 0 0 0 0,-1 0 0 0 0,0 1 0 0 0,1-1 0 0 0,-1 0 0 0 0,1 1 26 0 0,-12 6-119 0 0,1 1 0 0 0,0 0 0 0 0,1 1 0 0 0,0 0-1 0 0,0 0 1 0 0,1 1 0 0 0,1 1 0 0 0,0-1 0 0 0,0 2-1 0 0,1-1 1 0 0,0 2 119 0 0,7-13-27 0 0,0 1 0 0 0,0-1 0 0 0,0 1 0 0 0,1-1 0 0 0,-1 1 0 0 0,0 0-1 0 0,1-1 1 0 0,-1 1 0 0 0,1 0 0 0 0,-1 0 0 0 0,1-1 0 0 0,0 1 0 0 0,0 0 0 0 0,0 0 0 0 0,0 0-1 0 0,0-1 1 0 0,0 1 0 0 0,0 0 0 0 0,1 0 0 0 0,-1 0 0 0 0,1-1 0 0 0,-1 1 0 0 0,1 0-1 0 0,0-1 1 0 0,-1 1 0 0 0,1 0 0 0 0,0-1 0 0 0,0 1 0 0 0,0-1 0 0 0,0 1 0 0 0,1-1 0 0 0,-1 0-1 0 0,0 1 1 0 0,0-1 0 0 0,1 0 0 0 0,-1 0 0 0 0,1 0 0 0 0,-1 0 0 0 0,1 0 0 0 0,0 0-1 0 0,-1-1 1 0 0,1 1 0 0 0,0 0 0 0 0,-1-1 0 0 0,1 1 0 0 0,0-1 0 0 0,0 0 0 0 0,0 0 0 0 0,-1 1-1 0 0,1-1 1 0 0,2-1 27 0 0,262-14 175 0 0,-263 16-170 0 0,1-1-1 0 0,-1 1 1 0 0,1 0-1 0 0,-1 0 1 0 0,0 0-1 0 0,1 1 1 0 0,-1-1-1 0 0,0 1 1 0 0,0 0-1 0 0,0 0 1 0 0,0 0 0 0 0,0 0-1 0 0,0 0 1 0 0,-1 1-1 0 0,1-1 1 0 0,-1 1-1 0 0,1 0 1 0 0,-1 0-1 0 0,0 0 1 0 0,0 0-1 0 0,-1 0 1 0 0,1 0-1 0 0,-1 0 1 0 0,1 1 0 0 0,-1-1-1 0 0,0 0 1 0 0,0 1-1 0 0,0 0-4 0 0,0 1-3 0 0,1-1 0 0 0,0 1 0 0 0,0 0 0 0 0,0-1 0 0 0,1 0 0 0 0,-1 1-1 0 0,1-1 1 0 0,0 0 0 0 0,1 0 0 0 0,-1-1 0 0 0,0 1 0 0 0,1-1 0 0 0,0 1 0 0 0,0-1-1 0 0,0 0 1 0 0,4 2 3 0 0,3-3 114 0 0,1 0-1 0 0,-1 0 0 0 0,0-1 0 0 0,0 0 1 0 0,1-1-1 0 0,-1-1 0 0 0,0 0 0 0 0,0 0 1 0 0,0-1-1 0 0,0 0 0 0 0,0-1 0 0 0,0 0 1 0 0,0-1-1 0 0,-1 0 0 0 0,1-1 1 0 0,-1 0-1 0 0,0-1 0 0 0,-1 0 0 0 0,0 0 1 0 0,0-1-1 0 0,0 0 0 0 0,0-1 0 0 0,-1 0 1 0 0,-1 0-1 0 0,1 0 0 0 0,-1-1 0 0 0,2-5-113 0 0,-4 7 74 0 0,0 1 0 0 0,-1-1 0 0 0,0 0 0 0 0,0 0 0 0 0,-1-1 0 0 0,0 1-1 0 0,0-1 1 0 0,0 0 0 0 0,-1 0 0 0 0,-1 0 0 0 0,1 0 0 0 0,-1 0 0 0 0,0 0 0 0 0,-1 0-1 0 0,0 0 1 0 0,0 0 0 0 0,-1 0 0 0 0,0-2-74 0 0,0 9-6 0 0,1 0 0 0 0,0 0 0 0 0,-1 0-1 0 0,1 0 1 0 0,0-1 0 0 0,-1 1 0 0 0,0 0 0 0 0,1 0 0 0 0,-1 0-1 0 0,1 0 1 0 0,-1 1 0 0 0,0-1 0 0 0,0 0 0 0 0,0 0 0 0 0,1 0 0 0 0,-1 0-1 0 0,0 1 1 0 0,0-1 0 0 0,0 0 0 0 0,0 1 0 0 0,0-1 0 0 0,0 1-1 0 0,0-1 1 0 0,0 1 0 0 0,-1 0 0 0 0,1-1 0 0 0,0 1 0 0 0,0 0 0 0 0,0 0-1 0 0,0 0 1 0 0,-1 0 0 0 0,1 0 0 0 0,0 0 0 0 0,0 0 0 0 0,0 0-1 0 0,0 0 1 0 0,-1 0 0 0 0,1 1 0 0 0,0-1 0 0 0,0 0 0 0 0,0 1 0 0 0,0-1-1 0 0,0 1 1 0 0,0 0 6 0 0,-44 28-529 0 0,38-19 500 0 0,0 1 1 0 0,0 0-1 0 0,1 1 0 0 0,0-1 1 0 0,1 1-1 0 0,0 0 1 0 0,1 1-1 0 0,1-1 0 0 0,0 1 1 0 0,0-1-1 0 0,1 1 1 0 0,1 0-1 0 0,0 0 0 0 0,1 0 1 0 0,1 0-1 0 0,-1 0 1 0 0,2 0-1 0 0,1 2 29 0 0,-2-9-1 0 0,1 0-1 0 0,0 0 0 0 0,0 0 1 0 0,0-1-1 0 0,1 1 1 0 0,0-1-1 0 0,0 1 1 0 0,0-1-1 0 0,1 0 1 0 0,0 0-1 0 0,0-1 1 0 0,0 1-1 0 0,0-1 1 0 0,1 0-1 0 0,0 0 1 0 0,-1 0-1 0 0,1-1 0 0 0,1 0 1 0 0,-1 0-1 0 0,1 0 1 0 0,-1 0-1 0 0,1-1 1 0 0,0 0-1 0 0,1 0 2 0 0,71 16-2096 0 0,-3-14-6109 0 0,-54-4-329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34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170 236 472 0 0,'0'0'1938'0'0,"0"0"-271"0"0,0 0-141 0 0,0 0 29 0 0,0 0 209 0 0,0 0 156 0 0,0 0-86 0 0,0 0-308 0 0,0 0-422 0 0,0 0-420 0 0,0 0-315 0 0,-1 19 436 0 0,22 448 2547 0 0,-19-390-3563 0 0,-1 19-1934 0 0,-4-34-5613 0 0,1-54 3431 0 0,-1-4-1748 0 0</inkml:trace>
  <inkml:trace contextRef="#ctx0" brushRef="#br0" timeOffset="495.948">1 163 3465 0 0,'0'0'1615'0'0,"0"0"-116"0"0,0 0-62 0 0,0 0 101 0 0,0 0 96 0 0,0 0-127 0 0,0 0-327 0 0,0 0-361 0 0,0 0-272 0 0,37-25-163 0 0,121-75-78 0 0,-153 96-274 0 0,2-1 1 0 0,-1 1-1 0 0,0 1 0 0 0,1-1 0 0 0,0 1 0 0 0,0 0 0 0 0,0 1 0 0 0,0 0 0 0 0,0 0 0 0 0,0 0 0 0 0,1 1 0 0 0,-1 0 0 0 0,7 0-32 0 0,5 1 105 0 0,154-1 836 0 0,-164 2-908 0 0,-1 1-1 0 0,1-1 1 0 0,-1 1 0 0 0,0 1 0 0 0,1 0 0 0 0,-1 0 0 0 0,0 0 0 0 0,-1 1-1 0 0,1 0 1 0 0,-1 1 0 0 0,1 0 0 0 0,-2 0 0 0 0,1 0 0 0 0,0 1 0 0 0,-1 0-1 0 0,0 0 1 0 0,0 1 0 0 0,2 4-33 0 0,-5-7 22 0 0,0 1-1 0 0,-1 0 1 0 0,0 0-1 0 0,0 0 1 0 0,0 1 0 0 0,-1-1-1 0 0,1 0 1 0 0,-1 0-1 0 0,-1 1 1 0 0,1-1 0 0 0,-1 1-1 0 0,0-1 1 0 0,0 1-1 0 0,0-1 1 0 0,-1 1-1 0 0,0-1 1 0 0,0 0 0 0 0,0 1-1 0 0,-1-1 1 0 0,0 0-1 0 0,0 0 1 0 0,0 0-1 0 0,0 0 1 0 0,-1 0 0 0 0,0 0-1 0 0,-2 2-21 0 0,-100 104 265 0 0,-107 41-304 0 0,209-152 39 0 0,1 1 1 0 0,-1 0-1 0 0,1-1 0 0 0,0 1 1 0 0,0 0-1 0 0,-1 0 1 0 0,1 1-1 0 0,0-1 0 0 0,0 0 1 0 0,0 1-1 0 0,0-1 0 0 0,0 1 1 0 0,0 0-1 0 0,1 0 0 0 0,-1-1 1 0 0,0 1-1 0 0,1 0 1 0 0,0 0-1 0 0,-1 1 0 0 0,1-1 1 0 0,0 0-1 0 0,0 0 0 0 0,0 1 1 0 0,0-1-1 0 0,1 0 0 0 0,-1 1 1 0 0,1-1-1 0 0,-1 1 1 0 0,1-1-1 0 0,0 1 0 0 0,0-1 1 0 0,0 1-1 0 0,0-1 0 0 0,1 1 1 0 0,-1-1-1 0 0,0 0 0 0 0,1 1 1 0 0,0-1-1 0 0,0 1 1 0 0,-1-1-1 0 0,1 0 0 0 0,1 0 1 0 0,-1 1-1 0 0,1 1 0 0 0,258 135 1956 0 0,-242-127-1739 0 0,0 0 0 0 0,-1 1 0 0 0,-1 1 0 0 0,0 0 0 0 0,-1 1 0 0 0,-1 1 0 0 0,4 6-217 0 0,7-14-11 0 0,-8-20-5511 0 0,-9 5-794 0 0,-3 3-4098 0 0</inkml:trace>
  <inkml:trace contextRef="#ctx0" brushRef="#br0" timeOffset="801.028">982 520 10514 0 0,'0'0'2555'0'0,"0"0"-1332"0"0,0 0-661 0 0,0 0 75 0 0,0 0 313 0 0,0 0 173 0 0,0 0-34 0 0,0 0-171 0 0,0 0-222 0 0,0 0-169 0 0,0 0-148 0 0,0 0-99 0 0,32-1-55 0 0,100-2-38 0 0,-27-4 154 0 0,-10 1 338 0 0,-48 2-2069 0 0,2 3-6301 0 0,-49 2 2491 0 0,0 1 1820 0 0,0-2-1844 0 0</inkml:trace>
  <inkml:trace contextRef="#ctx0" brushRef="#br0" timeOffset="1011.893">1043 785 2673 0 0,'0'0'2448'0'0,"0"0"-1528"0"0,0 0 241 0 0,0 0 423 0 0,0 0 160 0 0,0 0-79 0 0,0 0-377 0 0,0 0-408 0 0,0 0-288 0 0,191 11-200 0 0,-154-18-256 0 0,3 3-384 0 0,-3 0-968 0 0,-5-3-2601 0 0,-14 7-6385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1488 0 0,'0'0'592'0'0,"0"0"-493"0"0,0 0-118 0 0,0 0 314 0 0,0 0 525 0 0,0 0 361 0 0,0 0 140 0 0,0 0-31 0 0,0 0-117 0 0,0 0-112 0 0,34-3-110 0 0,110-10-45 0 0,305-20 4733 0 0,180 8-3767 0 0,-216 9-1289 0 0,196-41-583 0 0,-503 40 13 0 0,100-6-2899 0 0,-213 48-9368 0 0,0-21 8129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4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2921 0 0,'0'0'1248'0'0,"0"0"-545"0"0,0 0-223 0 0,0 0 189 0 0,0 0 352 0 0,0 0 227 0 0,0 0 8 0 0,0 0-172 0 0,0 0-237 0 0,0 0-180 0 0,0 0-110 0 0,0 0-31 0 0,31-6 25 0 0,98-19 7 0 0,-76 15 428 0 0,0 3-1 0 0,0 2 0 0 0,0 3 0 0 0,11 2-985 0 0,-40 0 243 0 0,-21 31-68 0 0,-8-22-150 0 0,-1 1 1 0 0,0-1 0 0 0,-1 0-1 0 0,0 0 1 0 0,0-1 0 0 0,-1 0-1 0 0,0 0 1 0 0,0 0 0 0 0,-7 3-26 0 0,14-10 2 0 0,-35 30 69 0 0,19-19-48 0 0,0 2 0 0 0,1 0 0 0 0,0 1 0 0 0,1 0 0 0 0,1 2 0 0 0,1-1 0 0 0,0 2 0 0 0,1 0 0 0 0,1 0 0 0 0,-2 5-23 0 0,12-20 13 0 0,0 0 0 0 0,-1 0 0 0 0,1 1 0 0 0,0-1-1 0 0,1 0 1 0 0,-1 0 0 0 0,1 1 0 0 0,-1-1 0 0 0,1 1-1 0 0,0-1 1 0 0,0 0 0 0 0,1 1 0 0 0,-1-1-1 0 0,1 1 1 0 0,-1-1 0 0 0,1 0 0 0 0,0 1 0 0 0,0-1-1 0 0,1 0 1 0 0,-1 0 0 0 0,1 0 0 0 0,-1 0-1 0 0,1 0 1 0 0,0 0 0 0 0,0-1 0 0 0,0 1 0 0 0,1-1-1 0 0,-1 1 1 0 0,1-1 0 0 0,-1 0 0 0 0,1 1 0 0 0,0-2-1 0 0,0 1 1 0 0,0 0 0 0 0,0 0 0 0 0,0-1-1 0 0,0 0 1 0 0,0 1 0 0 0,0-1 0 0 0,0-1 0 0 0,1 1-1 0 0,-1 0 1 0 0,1-1 0 0 0,-1 1 0 0 0,0-1 0 0 0,3 0-13 0 0,41 1 170 0 0,0-3 1 0 0,1-1-1 0 0,-1-2 1 0 0,-1-3-1 0 0,41-11-170 0 0,-7 2-3454 0 0,-1 4-4000 0 0,-55 9-2308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41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22 0 0 0,'0'0'109'0'0,"0"0"71"0"0,0 0 6 0 0,0 0 219 0 0,0 0 349 0 0,0 0 270 0 0,0 0 68 0 0,0 0-106 0 0,0 0-229 0 0,0 0-242 0 0,0 0-158 0 0,-17 13-74 0 0,-50 39-7 0 0,65-50-229 0 0,-1 0-1 0 0,1 0 1 0 0,-1 0-1 0 0,1 0 1 0 0,0 1-1 0 0,0-1 0 0 0,0 1 1 0 0,0 0-1 0 0,0-1 1 0 0,0 1-1 0 0,1 0 1 0 0,0 0-1 0 0,-1 0 1 0 0,1 0-1 0 0,0 0 1 0 0,0 0-1 0 0,1 1 1 0 0,-1-1-1 0 0,1 3-46 0 0,-2 5 203 0 0,-3 14 73 0 0,2-1 1 0 0,0 1-1 0 0,2 0 0 0 0,0 0 1 0 0,2 0-1 0 0,1-1 1 0 0,2 10-277 0 0,-3-26 108 0 0,1 0-1 0 0,0 0 1 0 0,0 0 0 0 0,0 0 0 0 0,1-1 0 0 0,0 1 0 0 0,0-1 0 0 0,1 0-1 0 0,0 0 1 0 0,0 0 0 0 0,1-1 0 0 0,0 1 0 0 0,0-1 0 0 0,1 0 0 0 0,-1-1-1 0 0,1 1 1 0 0,0-1 0 0 0,1 0 0 0 0,-1-1 0 0 0,1 1 0 0 0,0-1 0 0 0,0-1-1 0 0,1 1 1 0 0,2 0-108 0 0,-4-2 219 0 0,1-1-1 0 0,-1 1 0 0 0,0-2 1 0 0,1 1-1 0 0,-1 0 1 0 0,0-1-1 0 0,1-1 0 0 0,-1 1 1 0 0,0-1-1 0 0,1 0 0 0 0,-1 0 1 0 0,0-1-1 0 0,0 1 0 0 0,0-1 1 0 0,0-1-1 0 0,0 1 1 0 0,0-1-1 0 0,-1 0 0 0 0,1-1 1 0 0,-1 1-1 0 0,0-1 0 0 0,0 0 1 0 0,0 0-1 0 0,0-1 0 0 0,-1 1 1 0 0,0-1-1 0 0,0 0 1 0 0,1-1-219 0 0,6-9 208 0 0,-1 0 0 0 0,0-1 0 0 0,-1 0 1 0 0,-1 0-1 0 0,0-1 0 0 0,-1 0 0 0 0,-1-1 0 0 0,-1 1 1 0 0,1-7-209 0 0,-2 11-63 0 0,0 0-1 0 0,-2 0 1 0 0,1-1 0 0 0,-2 1 0 0 0,1-1 0 0 0,-2 0 0 0 0,0 1 0 0 0,-1-1 0 0 0,0 1-1 0 0,-1-1 1 0 0,0 1 0 0 0,-2-1 0 0 0,1 1 0 0 0,-1 0 0 0 0,-1 0 0 0 0,0 1 0 0 0,-1-1-1 0 0,-1 0 64 0 0,-46-17-2854 0 0,-3 40-3698 0 0,40 0 2312 0 0,1-2-1499 0 0</inkml:trace>
  <inkml:trace contextRef="#ctx0" brushRef="#br0" timeOffset="280.144">612 409 15211 0 0,'0'0'1765'0'0,"0"0"-821"0"0,0 0-460 0 0,0 0-41 0 0,0 0 122 0 0,0 0 81 0 0,0 0-66 0 0,0 0-204 0 0,0 0-225 0 0,0 0-166 0 0,0 0-22 0 0,0 0 22 0 0,-2 8 18 0 0,-3 69-522 0 0,19-60-2494 0 0,-7-14-900 0 0,1-1-3416 0 0,-3-2 1002 0 0</inkml:trace>
  <inkml:trace contextRef="#ctx0" brushRef="#br0" timeOffset="550.403">821 0 6465 0 0,'0'0'1870'0'0,"0"0"-1370"0"0,0 0-494 0 0,0 0 136 0 0,0 0 469 0 0,0 0 392 0 0,0 0 101 0 0,0 0-82 0 0,0 0-211 0 0,0 0-211 0 0,0 0-138 0 0,0 0-92 0 0,0 0-73 0 0,5 25-33 0 0,12 80-30 0 0,-6 87 82 0 0,-12-131-1454 0 0,1-56 800 0 0,1 25-2864 0 0,3-10-4759 0 0,-2-16 4523 0 0</inkml:trace>
  <inkml:trace contextRef="#ctx0" brushRef="#br0" timeOffset="986.957">1086 151 1072 0 0,'0'0'1979'0'0,"0"0"-998"0"0,0 0-280 0 0,0 0 173 0 0,0 0 254 0 0,0 0 193 0 0,0 0 1 0 0,0 0-162 0 0,0 0-197 0 0,0 0-219 0 0,0 0-209 0 0,0 0-140 0 0,0 0-71 0 0,30-17-15 0 0,92-52-13 0 0,-70 47 193 0 0,-42 23-352 0 0,-9-1-140 0 0,1 0 1 0 0,-1 0-1 0 0,0 0 0 0 0,1 0 1 0 0,-1 0-1 0 0,0 0 0 0 0,1 1 1 0 0,-1-1-1 0 0,0 0 0 0 0,1 1 1 0 0,-1-1-1 0 0,0 1 0 0 0,0-1 1 0 0,1 1-1 0 0,-1 0 1 0 0,0-1-1 0 0,0 1 0 0 0,0 0 1 0 0,0 0-1 0 0,0 0 0 0 0,0 0 1 0 0,0 0-1 0 0,0 0 0 0 0,0 0 1 0 0,-1 0-1 0 0,1 0 0 0 0,0 0 1 0 0,-1 1-1 0 0,1-1 1 0 0,0 0-1 0 0,-1 0 0 0 0,0 1 1 0 0,1-1-1 0 0,-1 0 0 0 0,0 1 1 0 0,0-1-1 0 0,0 0 0 0 0,1 1 1 0 0,-1-1-1 0 0,-1 0 1 0 0,1 1-1 0 0,0-1 0 0 0,0 0 1 0 0,0 1-1 0 0,-1-1 0 0 0,1 0 1 0 0,-1 1-1 0 0,1-1 0 0 0,-1 0 1 0 0,1 0-1 0 0,-2 1 3 0 0,-63 104 1106 0 0,56-96-1032 0 0,2 0 0 0 0,-1 1 0 0 0,1-1 0 0 0,1 1 0 0 0,0 1 0 0 0,0-1 0 0 0,1 1 0 0 0,0 0 0 0 0,1 0 0 0 0,1 0 0 0 0,0 1 0 0 0,1-1 0 0 0,0 1 0 0 0,1 0 0 0 0,0-1 0 0 0,1 12-74 0 0,3-19-9 0 0,0-1 0 0 0,1 0 0 0 0,-1 0 0 0 0,1 0 0 0 0,0-1 0 0 0,0 1 0 0 0,0-1-1 0 0,0 0 1 0 0,1 0 0 0 0,-1 0 0 0 0,1-1 0 0 0,0 0 0 0 0,0 0 0 0 0,0 0 0 0 0,0 0 0 0 0,0-1 0 0 0,0 0 0 0 0,0 0 0 0 0,0 0 0 0 0,1 0 0 0 0,-1-1 0 0 0,0 0 0 0 0,1 0-1 0 0,-1-1 1 0 0,0 1 0 0 0,0-1 0 0 0,0 0 0 0 0,1-1 0 0 0,0 0 9 0 0,53-11-3974 0 0,-23-2-4537 0 0,-24 11 4374 0 0</inkml:trace>
  <inkml:trace contextRef="#ctx0" brushRef="#br0" timeOffset="1263.574">1681 162 4609 0 0,'0'0'950'0'0,"0"0"-353"0"0,0 0 14 0 0,0 0 306 0 0,0 0 282 0 0,0 0 91 0 0,0 0-154 0 0,0 0-293 0 0,0 0-291 0 0,0 0-207 0 0,0 0-112 0 0,0 0-56 0 0,-18 29-12 0 0,-53 89-7 0 0,70-117-151 0 0,0-1 1 0 0,0 1-1 0 0,0 0 1 0 0,-1 0-1 0 0,1 0 1 0 0,0 0-1 0 0,0-1 1 0 0,0 2-1 0 0,0-1 1 0 0,1 0-1 0 0,-1 0 1 0 0,0 0-1 0 0,0 0 1 0 0,1 1-1 0 0,-1-1 1 0 0,0 0-1 0 0,1 0 1 0 0,0 1-1 0 0,-1-1 1 0 0,1 0-1 0 0,0 1 1 0 0,-1-1-1 0 0,1 1 1 0 0,0-1-1 0 0,0 1 1 0 0,0-1-1 0 0,0 0 1 0 0,1 1 0 0 0,-1-1-1 0 0,0 0 1 0 0,0 1-1 0 0,1-1 1 0 0,-1 1-1 0 0,1-1 1 0 0,-1 0-1 0 0,1 0 1 0 0,0 1-1 0 0,0-1 1 0 0,-1 0-1 0 0,1 0 1 0 0,0 0-1 0 0,1 1-7 0 0,3 2 82 0 0,1 1 119 0 0,1 1 1 0 0,1-2-1 0 0,-1 1 0 0 0,0-1 1 0 0,1 0-1 0 0,0 0 0 0 0,0-1 1 0 0,0 0-1 0 0,1 0 0 0 0,-1-1 0 0 0,1 0 1 0 0,-1-1-1 0 0,1 0 0 0 0,0 0 1 0 0,-1-1-1 0 0,1 0 0 0 0,0 0 1 0 0,-1-1-1 0 0,1-1 0 0 0,2 0-201 0 0,-2 1 121 0 0,-1-1-1 0 0,1 0 1 0 0,-1-1 0 0 0,0 1-1 0 0,0-2 1 0 0,0 1-1 0 0,0-1 1 0 0,0 0 0 0 0,-1-1-1 0 0,0 0 1 0 0,0 0-1 0 0,0-1 1 0 0,0 0 0 0 0,-1 0-1 0 0,0 0 1 0 0,0-1-1 0 0,-1 0 1 0 0,0 0 0 0 0,0 0-1 0 0,-1 0 1 0 0,0-1-1 0 0,0 0 1 0 0,0 0 0 0 0,-1 0-1 0 0,-1 0 1 0 0,1-1-1 0 0,-1 1 1 0 0,-1-1 0 0 0,1 0-1 0 0,-1 1 1 0 0,-1-1-1 0 0,0 0 1 0 0,0 1 0 0 0,-1-1-1 0 0,0-1-120 0 0,0 7-100 0 0,0 0 0 0 0,0 0 0 0 0,0-1 1 0 0,-1 1-1 0 0,1 0 0 0 0,-1 0 0 0 0,0 0 0 0 0,1 1 0 0 0,-2-1 0 0 0,1 0 0 0 0,0 1 0 0 0,0-1 0 0 0,-1 1 1 0 0,1 0-1 0 0,-1 0 0 0 0,0 0 0 0 0,0 0 0 0 0,0 0 0 0 0,0 1 0 0 0,0-1 0 0 0,0 1 0 0 0,0 0 0 0 0,0 0 1 0 0,0 0-1 0 0,-1 0 0 0 0,-2 0 100 0 0,-87 5-8369 0 0,70 6 3205 0 0,6-2-1132 0 0</inkml:trace>
  <inkml:trace contextRef="#ctx0" brushRef="#br0" timeOffset="2298.544">2130 512 0 0 0,'0'0'1406'0'0,"0"0"378"0"0,0 0 248 0 0,0 0 85 0 0,0 0-73 0 0,0 0-306 0 0,0 0-375 0 0,0 0-316 0 0,0 0-182 0 0,0 0-34 0 0,0 0-32 0 0,0 0-25 0 0,9-16-80 0 0,28-50-143 0 0,30-21 1072 0 0,11 22-1405 0 0,-77 65-248 0 0,0-1 0 0 0,0 1 1 0 0,0 0-1 0 0,1 1 0 0 0,-1-1 1 0 0,0 0-1 0 0,0 0 0 0 0,0 0 1 0 0,0 1-1 0 0,0-1 1 0 0,-1 0-1 0 0,1 1 0 0 0,0-1 1 0 0,0 1-1 0 0,0-1 0 0 0,0 1 1 0 0,0-1-1 0 0,0 1 1 0 0,-1 0-1 0 0,1 0 0 0 0,0-1 1 0 0,-1 1-1 0 0,1 0 0 0 0,0 0 1 0 0,-1 0-1 0 0,1-1 0 0 0,-1 1 1 0 0,1 0-1 0 0,-1 0 1 0 0,0 0-1 0 0,1 0 0 0 0,-1 0 1 0 0,0 0-1 0 0,0 0 0 0 0,1 0 1 0 0,-1 0-1 0 0,0 0 0 0 0,0 0 1 0 0,0 0-1 0 0,0 0 1 0 0,0 0-1 0 0,-1 0 0 0 0,1 0 1 0 0,0 0-1 0 0,0 0 0 0 0,-1 0 1 0 0,1 0-1 0 0,-1 0 0 0 0,1 0 1 0 0,-1 0-1 0 0,1 0 1 0 0,-1 0-1 0 0,1 0 0 0 0,-1-1 1 0 0,0 1 29 0 0,0 14 83 0 0,2-2-15 0 0,-1-11-50 0 0,0 0 1 0 0,-1 0 0 0 0,1 0 0 0 0,0 0 0 0 0,0 1-1 0 0,0-1 1 0 0,1 0 0 0 0,-1 0 0 0 0,0 0 0 0 0,1 0-1 0 0,-1 0 1 0 0,1 0 0 0 0,0 0 0 0 0,0 0-1 0 0,0 0 1 0 0,0 0 0 0 0,0-1 0 0 0,0 1 0 0 0,0 0-1 0 0,0-1 1 0 0,1 1 0 0 0,-1 0 0 0 0,1-1 0 0 0,-1 0-1 0 0,1 1 1 0 0,0-1 0 0 0,-1 0 0 0 0,1 0-1 0 0,0 0 1 0 0,0 0 0 0 0,0 0 0 0 0,0 0 0 0 0,0-1-1 0 0,0 1-18 0 0,8 0 100 0 0,-1 0 0 0 0,0-1-1 0 0,1-1 1 0 0,-1 1 0 0 0,0-1 0 0 0,1-1-1 0 0,-1 0 1 0 0,0 0 0 0 0,0-1-1 0 0,0 0 1 0 0,3-2-100 0 0,30-8 53 0 0,59 3-257 0 0,-43 71-44 0 0,-46-53 172 0 0,18 17-3978 0 0,-18-7-8164 0 0,-12-17 8823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1 149 12027 0 0,'0'0'1002'0'0,"0"0"-31"0"0,0 0 108 0 0,0 0 192 0 0,0 0 109 0 0,0 0-169 0 0,0 0-337 0 0,0 0-311 0 0,0 0-214 0 0,0 0-125 0 0,0 0-46 0 0,37-19-26 0 0,117-58-20 0 0,-43 41 109 0 0,-86 31-221 0 0,0 0 0 0 0,0 2 0 0 0,0 1 0 0 0,0 0 0 0 0,0 2 0 0 0,24 3-20 0 0,-45-2-23 0 0,-1 0 1 0 0,0 0-1 0 0,0 0 0 0 0,1 0 1 0 0,-1 0-1 0 0,0 1 1 0 0,0 0-1 0 0,0-1 0 0 0,-1 1 1 0 0,1 0-1 0 0,0 0 0 0 0,-1 1 1 0 0,1-1-1 0 0,-1 1 0 0 0,0-1 1 0 0,0 1-1 0 0,0 0 0 0 0,0-1 1 0 0,0 1-1 0 0,0 0 1 0 0,-1 0-1 0 0,0 0 0 0 0,1 1 1 0 0,-1-1-1 0 0,0 0 0 0 0,-1 0 1 0 0,1 1-1 0 0,-1-1 0 0 0,1 1 1 0 0,-1-1-1 0 0,0 0 1 0 0,0 1-1 0 0,0-1 0 0 0,-1 0 1 0 0,1 1-1 0 0,-1-1 0 0 0,0 0 1 0 0,0 1-1 0 0,0-1 0 0 0,0 0 1 0 0,0 0-1 0 0,-2 1 23 0 0,-8 22-16 0 0,-1 0 1 0 0,-1-1-1 0 0,-1-1 1 0 0,-1 0-1 0 0,-2-1 0 0 0,0 0 1 0 0,-7 5 15 0 0,0 2 16 0 0,-4 5 3 0 0,-12 14 43 0 0,2 2 0 0 0,3 1 0 0 0,-17 35-62 0 0,50-84 8 0 0,-1 1-1 0 0,1 0 1 0 0,0 0 0 0 0,0 0-1 0 0,1 0 1 0 0,-1 0-1 0 0,1 0 1 0 0,-1 0 0 0 0,1 1-1 0 0,1-1 1 0 0,-1 0-1 0 0,1 1 1 0 0,-1-1 0 0 0,1 0-1 0 0,0 1 1 0 0,1-1-1 0 0,-1 1 1 0 0,1-1 0 0 0,0 0-1 0 0,0 0 1 0 0,0 1 0 0 0,1-1-1 0 0,-1 0 1 0 0,1 0-1 0 0,0 0 1 0 0,0 0 0 0 0,1-1-1 0 0,-1 1 1 0 0,1 0-1 0 0,0-1 1 0 0,0 0 0 0 0,0 0-1 0 0,0 0 1 0 0,3 2-8 0 0,17 4 70 0 0,0-2 0 0 0,0 0 0 0 0,1-2 0 0 0,0 0 0 0 0,0-2 0 0 0,0 0 0 0 0,0-2 0 0 0,0-1 0 0 0,0-1 0 0 0,0 0 1 0 0,1-2-1 0 0,-2-1 0 0 0,1-1 0 0 0,0-1 0 0 0,0-2-70 0 0,160-41-678 0 0,-125 29-2703 0 0,-1-3-4503 0 0,-31 11-2418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1 306 512 0 0,'0'0'1159'0'0,"0"0"-99"0"0,0 0 18 0 0,0 0 155 0 0,0 0 117 0 0,0 0-84 0 0,0 0-211 0 0,0 0-197 0 0,0 0-120 0 0,0 0-5 0 0,0 0 34 0 0,0 0-1 0 0,0 0-31 0 0,20-6-61 0 0,67-16-20 0 0,64 9 1668 0 0,259-8 406 0 0,-325 16-2124 0 0,-84 5-429 0 0,-1 0 92 0 0,0 0 108 0 0,0 0 126 0 0,0 0 86 0 0,-28-25 1492 0 0,-251-138-1540 0 0,224 116-1398 0 0,76 43-4582 0 0,0 4 1539 0 0,-7 0-1506 0 0,1 0-3797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6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0,'0'0'1602'0'0,"0"0"206"0"0,0 0-218 0 0,0 0-362 0 0,0 0-254 0 0,0 0-70 0 0,0 0 31 0 0,3 0 39 0 0,126-2 7150 0 0,13 0-5353 0 0,90-28-1067 0 0,-231 30-2139 0 0,18-6 893 0 0,-23 5-7378 0 0,-17 8-4772 0 0,17-3 7667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7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6233 0 0,'0'0'2608'0'0,"0"0"-1667"0"0,0 0-736 0 0,0 0 117 0 0,0 0 530 0 0,0 0 452 0 0,0 0 198 0 0,0 0-26 0 0,0 0-217 0 0,0 0-289 0 0,0 0-230 0 0,0 0-200 0 0,37 0-181 0 0,115-1-74 0 0,-14-19 82 0 0,-87 8-516 0 0,33-3-1930 0 0,-29 8-6267 0 0,-36 7-1043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4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32 104 0 0 0,'0'0'188'0'0,"0"0"687"0"0,0 0 196 0 0,0 0 184 0 0,0 0 348 0 0,0 0 256 0 0,0 0 15 0 0,0 0-211 0 0,0 0-358 0 0,0 0-395 0 0,0 0-330 0 0,0 0-217 0 0,8 23 1061 0 0,16 217 2764 0 0,-21 124-3296 0 0,-5-197-588 0 0,-5-93-332 0 0,7-73-24 0 0,0-1-20 0 0,0 0-62 0 0,0-12-1219 0 0,-1-26-2340 0 0,6-65-10466 0 0,0 90 13296 0 0</inkml:trace>
  <inkml:trace contextRef="#ctx0" brushRef="#br0" timeOffset="286.233">1 104 912 0 0,'0'0'828'0'0,"0"0"-145"0"0,0 0 27 0 0,0 0 363 0 0,0 0 490 0 0,0 0 276 0 0,0 0-29 0 0,0 0-222 0 0,0 0-285 0 0,0 0-228 0 0,32-7-159 0 0,103-21-90 0 0,154-18 2865 0 0,-59 24-3216 0 0,-228 56-5875 0 0,-21-6-2291 0 0,9-17 1490 0 0</inkml:trace>
  <inkml:trace contextRef="#ctx0" brushRef="#br0" timeOffset="533.774">87 505 6369 0 0,'0'0'893'0'0,"0"0"-441"0"0,0 0-59 0 0,0 0 415 0 0,0 0 523 0 0,0 0 320 0 0,0 0 76 0 0,0 0-172 0 0,0 0-265 0 0,0 0-237 0 0,0 0-192 0 0,0 0-139 0 0,31 6-113 0 0,100 15-115 0 0,-122-19-429 0 0,1-1 0 0 0,-1 0 0 0 0,1-1 0 0 0,0 0-1 0 0,-1 0 1 0 0,1-1 0 0 0,-1 0 0 0 0,1-1 0 0 0,-1 0-1 0 0,1 0 1 0 0,0-1-65 0 0,18-5 109 0 0,-15 5-305 0 0,146-31 27 0 0,-106 25-2731 0 0,-1 3-3641 0 0,-35 6-4011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0:51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295 133 0 0 0,'-22'23'0'0'0,"22"-20"0"0"0</inkml:trace>
  <inkml:trace contextRef="#ctx0" brushRef="#br0" timeOffset="1453.4">466 251 0 0 0,'0'0'938'0'0,"0"0"244"0"0,0 0-13 0 0,11-2-93 0 0,32-6-68 0 0,-4-1 8897 0 0,-38 9-9445 0 0,-1 0-43 0 0,0 0-7 0 0,0 0 11 0 0,0 0 37 0 0,0 0 41 0 0,0 0 18 0 0,0 0-4 0 0,-27 0 810 0 0,14 0-1382 0 0,-64 0 77 0 0,0 2-1 0 0,0 4 1 0 0,-44 10-18 0 0,75 1-83 0 0,67 1-1104 0 0,147 84 970 0 0,-157-94 212 0 0,-9-8 8 0 0,-1 0 0 0 0,1 1 1 0 0,0 0-1 0 0,0-1 1 0 0,-1 1-1 0 0,1 0 1 0 0,-1 0-1 0 0,1 0 1 0 0,-1 0-1 0 0,1 0 0 0 0,-1 0 1 0 0,1 0-1 0 0,-1 1 1 0 0,0-1-1 0 0,0 0 1 0 0,0 1-1 0 0,0-1 1 0 0,0 1-1 0 0,0-1 0 0 0,0 1 1 0 0,0 0-1 0 0,0-1 1 0 0,-1 1-1 0 0,1 0 1 0 0,-1 0-1 0 0,1-1 1 0 0,-1 1-1 0 0,0 0 0 0 0,0 0 1 0 0,1 0-1 0 0,-1-1 1 0 0,-1 1-1 0 0,1 0 1 0 0,0 0-1 0 0,0 0 1 0 0,-1-1-1 0 0,1 1 0 0 0,-1 0 1 0 0,1 0-1 0 0,-1-1 1 0 0,0 2-4 0 0,-18 18 12 0 0,0-1 0 0 0,-1-1 0 0 0,-2-1 1 0 0,1 0-1 0 0,-17 8-12 0 0,-1 3-12 0 0,37-28 12 0 0,-18 13 1 0 0,0 1 0 0 0,1 1 0 0 0,1 0 0 0 0,0 1 0 0 0,1 1 0 0 0,1 1 0 0 0,1 0 0 0 0,-3 7-1 0 0,17-23 3 0 0,-1-1-1 0 0,1 1 1 0 0,0 0-1 0 0,0 0 1 0 0,0 0 0 0 0,0 0-1 0 0,1 0 1 0 0,-1-1 0 0 0,1 1-1 0 0,0 0 1 0 0,-1 0-1 0 0,2 0 1 0 0,-1 0 0 0 0,0 0-1 0 0,0 0 1 0 0,1 0-1 0 0,0 0 1 0 0,0 0 0 0 0,-1 0-1 0 0,2 0 1 0 0,-1 0-1 0 0,0-1 1 0 0,0 1 0 0 0,1 0-1 0 0,0-1 1 0 0,-1 1 0 0 0,1-1-1 0 0,0 0 1 0 0,0 0-1 0 0,0 1 1 0 0,1-1 0 0 0,-1-1-1 0 0,0 1 1 0 0,1 0-1 0 0,0 0-2 0 0,96 43 120 0 0,-75-41-63 0 0,-1 0-1 0 0,1-2 1 0 0,0-1 0 0 0,0-1 0 0 0,0-1-1 0 0,0-1 1 0 0,8-2-57 0 0,31-25-1815 0 0,-49 11-1999 0 0,-6-4-4004 0 0,-6 14 1661 0 0</inkml:trace>
  <inkml:trace contextRef="#ctx0" brushRef="#br0" timeOffset="1767.06">269 0 4129 0 0,'0'0'2298'0'0,"0"0"-1555"0"0,0 0-563 0 0,0 0 185 0 0,0 0 518 0 0,0 0 502 0 0,0 0 244 0 0,0 0-2 0 0,0 0-240 0 0,0 0-352 0 0,0 0-282 0 0,2 34-183 0 0,5 105-126 0 0,-14 356 1756 0 0,-16 38-4208 0 0,19-443-369 0 0,1-34-1046 0 0,1-1-4400 0 0,2-43 3826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03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83 200 5345 0 0,'0'0'2018'0'0,"0"0"-524"0"0,0 0-300 0 0,0 0 69 0 0,0 0 242 0 0,0 0 159 0 0,0 0-82 0 0,0 0-285 0 0,0 0-371 0 0,0 0-347 0 0,0 0-253 0 0,0-4-158 0 0,0-11-81 0 0,0 11-64 0 0,18 105 586 0 0,-1 288 690 0 0,-2-119-1111 0 0,-11-246-276 0 0,1 17-60 0 0,-3-14-2714 0 0,-25-21-10559 0 0,18-6 8373 0 0</inkml:trace>
  <inkml:trace contextRef="#ctx0" brushRef="#br0" timeOffset="348.99">1 152 272 0 0,'0'0'2101'0'0,"0"0"-472"0"0,0 0-270 0 0,0 0-57 0 0,0 0 47 0 0,0 0 8 0 0,0 0-84 0 0,0 0-82 0 0,0 0-17 0 0,0 0 11 0 0,0 0-20 0 0,0 0-81 0 0,0 0-105 0 0,28 0-96 0 0,91-2-86 0 0,31-19 1054 0 0,-31-8-837 0 0,-2-5-1 0 0,21-12-1013 0 0,-68 27-100 0 0,-70 19-136 0 0,0 0-152 0 0,-8 5-1818 0 0,-87 68-8823 0 0,73-56 6498 0 0,7-5 43 0 0</inkml:trace>
  <inkml:trace contextRef="#ctx0" brushRef="#br0" timeOffset="595.976">100 557 9066 0 0,'0'0'1251'0'0,"0"0"-458"0"0,0 0-106 0 0,0 0 391 0 0,0 0 430 0 0,0 0 164 0 0,0 0-142 0 0,0 0-311 0 0,0 0-284 0 0,0 0-211 0 0,0 0-172 0 0,33-3-133 0 0,105-8-107 0 0,-4-12 181 0 0,-74 9-585 0 0,21-3-1602 0 0,-28 8-6215 0 0,-40 8-2963 0 0</inkml:trace>
  <inkml:trace contextRef="#ctx0" brushRef="#br0" timeOffset="7231.11">1131 365 0 0 0,'0'0'911'0'0,"0"0"122"0"0,0 0 89 0 0,0 0 302 0 0,0 0 379 0 0,0 0 175 0 0,0 0-63 0 0,0 0-262 0 0,0 0-333 0 0,0 0-264 0 0,0 0-162 0 0,-2-6-56 0 0,-7-18-7 0 0,-31 21 2667 0 0,32 9-3483 0 0,0-1-1 0 0,0 1 0 0 0,1 1 0 0 0,0 0 0 0 0,1 0 1 0 0,0 0-1 0 0,0 1 0 0 0,0-1 0 0 0,1 1 1 0 0,0 1-1 0 0,0-1 0 0 0,0 4-14 0 0,-14 18 27 0 0,3 1 0 0 0,0 1 0 0 0,2 1 1 0 0,1 0-1 0 0,2 0 0 0 0,1 1 0 0 0,2 0 0 0 0,1 1 0 0 0,-1 30-27 0 0,6-53-2 0 0,0 0 0 0 0,1 0-1 0 0,1 0 1 0 0,0 1 0 0 0,1-1 0 0 0,0 0-1 0 0,1 0 1 0 0,1 0 0 0 0,0 0-1 0 0,0 0 1 0 0,1 0 0 0 0,0-1 0 0 0,1 0-1 0 0,1 0 1 0 0,-1 0 0 0 0,2 0 0 0 0,0-1-1 0 0,0 0 1 0 0,0-1 0 0 0,1 1 0 0 0,1-2-1 0 0,0 1 1 0 0,9 7 2 0 0,-8-13-13 0 0,0 1 0 0 0,1-1 0 0 0,-1-1 1 0 0,1 0-1 0 0,-1 0 0 0 0,1-1 0 0 0,-1 0 0 0 0,1-1 0 0 0,0 0 0 0 0,0-1 0 0 0,-1 0 0 0 0,3-1 13 0 0,-6 0-169 0 0,-1-1-1 0 0,1 1 1 0 0,-1-1 0 0 0,0-1-1 0 0,0 1 1 0 0,0-1-1 0 0,0 0 1 0 0,-1 0-1 0 0,0 0 1 0 0,0-1-1 0 0,0 0 1 0 0,0 0-1 0 0,0 0 1 0 0,-1-1 169 0 0,16-23-4577 0 0,-5 1-4618 0 0,-12 20 4855 0 0</inkml:trace>
  <inkml:trace contextRef="#ctx0" brushRef="#br0" timeOffset="7502.183">1193 678 7674 0 0,'0'0'973'0'0,"0"0"-331"0"0,0 0-17 0 0,0 0 343 0 0,0 0 327 0 0,0 0 146 0 0,0 0-150 0 0,0 0-258 0 0,0 0-242 0 0,0 0-251 0 0,0 0-173 0 0,0 0-129 0 0,34-7-103 0 0,106-20-24 0 0,-19 17-607 0 0,-69 10-3094 0 0,-18 0-4856 0 0,-26 0 2854 0 0</inkml:trace>
  <inkml:trace contextRef="#ctx0" brushRef="#br0" timeOffset="14021.341">1959 616 968 0 0,'0'0'1817'0'0,"0"0"-508"0"0,0 0-21 0 0,0 0 440 0 0,0 0 479 0 0,0 0 146 0 0,0 0-273 0 0,0 0-504 0 0,0 0-446 0 0,0 0-284 0 0,0 0-169 0 0,5-5 2418 0 0,-44 88-2420 0 0,32-60-611 0 0,1 0 1 0 0,1 1-1 0 0,1-1 0 0 0,1 1 1 0 0,1 0-1 0 0,1 18-64 0 0,2-34 27 0 0,0-1 0 0 0,1 0-1 0 0,0 1 1 0 0,0-1-1 0 0,1 0 1 0 0,0 0 0 0 0,0 0-1 0 0,1-1 1 0 0,0 1-1 0 0,0-1 1 0 0,1 0 0 0 0,-1 0-1 0 0,1 0 1 0 0,0-1 0 0 0,1 0-1 0 0,-1 0 1 0 0,1 0-1 0 0,0 0 1 0 0,1-1 0 0 0,-1 0-1 0 0,3 1-26 0 0,85-2 595 0 0,-5-44-274 0 0,-66 5-2383 0 0,-25 22-1928 0 0,-8 2-3452 0 0,6 8-2674 0 0</inkml:trace>
  <inkml:trace contextRef="#ctx0" brushRef="#br0" timeOffset="14422.782">1648 535 888 0 0,'0'0'726'0'0,"0"0"-22"0"0,0 0 299 0 0,0 0 546 0 0,0 0 404 0 0,0 0-22 0 0,0 0-297 0 0,0 0-352 0 0,0 0-259 0 0,0 0-142 0 0,0 0-84 0 0,0 0-43 0 0,0 0-5 0 0,35-14-7 0 0,108-42-29 0 0,-35-6 989 0 0,-98 55-1473 0 0,-1 1 0 0 0,0-1 0 0 0,-1-1-1 0 0,0 1 1 0 0,0-2 0 0 0,0 1 0 0 0,-1-1 0 0 0,0 0 0 0 0,3-7-229 0 0,-8 13 97 0 0,3-2 608 0 0,-4 28-567 0 0,35 77 206 0 0,-31-94-448 0 0,0-1-1 0 0,0 0 0 0 0,0-1 0 0 0,0 1 0 0 0,1-1 0 0 0,0 0 0 0 0,-1 0 1 0 0,2-1-1 0 0,-1 1 0 0 0,0-1 0 0 0,1-1 0 0 0,2 2 105 0 0,22 3-4100 0 0,1-5-4599 0 0,-21-2 381 0 0</inkml:trace>
  <inkml:trace contextRef="#ctx0" brushRef="#br0" timeOffset="14687.859">2471 358 9082 0 0,'0'0'1558'0'0,"0"0"-608"0"0,0 0-287 0 0,0 0 229 0 0,0 0 246 0 0,0 0 26 0 0,0 0-118 0 0,0 0-191 0 0,0 0-106 0 0,15 32-35 0 0,49 106-49 0 0,-24-19 463 0 0,-28-72-937 0 0,-1 0-1 0 0,-3 1 1 0 0,-3 0-1 0 0,-1 0 1 0 0,-2 1 0 0 0,-2-1-1 0 0,-5 27-190 0 0,2-58-138 0 0,0 1-1 0 0,-1-1 1 0 0,-1 0 0 0 0,-1 0 0 0 0,0-1-1 0 0,-1 0 1 0 0,-1 0 0 0 0,-1 0 0 0 0,0-1-1 0 0,-1-1 1 0 0,-7 10 138 0 0,-50 45-10414 0 0,54-57 411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1021 0 0 0,'0'0'640'0'0,"0"0"-649"0"0,0 0-307 0 0,0 0 81 0 0,0 0 427 0 0,0 0 495 0 0,0 0 233 0 0,0 0 98 0 0,0 0 38 0 0,15 26-35 0 0,51 76-58 0 0,-65-99-893 0 0,1 0 0 0 0,0-1 0 0 0,0 1-1 0 0,0 0 1 0 0,0-1 0 0 0,0 0 0 0 0,0 1 0 0 0,1-1-1 0 0,-1 0 1 0 0,1 0 0 0 0,0-1 0 0 0,0 1 0 0 0,0 0-1 0 0,-1-1 1 0 0,1 0 0 0 0,0 1 0 0 0,1-1 0 0 0,-1 0-1 0 0,0-1 1 0 0,0 1 0 0 0,3 0-70 0 0,7 1 375 0 0,5 1 22 0 0,-1 0 0 0 0,0-1 1 0 0,1-1-1 0 0,0-1 0 0 0,-1 0 1 0 0,1-2-1 0 0,-1 0 0 0 0,1 0 1 0 0,-1-2-1 0 0,0 0 0 0 0,0-1 1 0 0,-1-1-1 0 0,1 0 0 0 0,-1-1 1 0 0,-1-1-1 0 0,1-1 1 0 0,-1 0-1 0 0,5-5-397 0 0,63-50 501 0 0,-4-4-1 0 0,-2-3 1 0 0,-4-3 0 0 0,-3-3 0 0 0,-3-4-1 0 0,-4-2 1 0 0,-4-3 0 0 0,27-54-501 0 0,-49 77 307 0 0,-2-1 0 0 0,-3-2-1 0 0,-3-1 1 0 0,13-48-307 0 0,-35 112-481 0 0,-5 25 62 0 0,-2-19 424 0 0,4 146 572 0 0,-15 144-577 0 0,4-145-57 0 0,4-80 41 0 0,1 13 33 0 0,-4 1 1 0 0,-16 74-18 0 0,18-142-42 0 0,0 1 0 0 0,-1-1 0 0 0,-1 0 0 0 0,0 0 0 0 0,-1-1 0 0 0,0 0 0 0 0,-1 0 0 0 0,-1-1 0 0 0,0 0 0 0 0,-1 0 0 0 0,0-1 0 0 0,-1 0 0 0 0,0-1 0 0 0,0 0 0 0 0,-1-1 0 0 0,0 0 0 0 0,-1-1 0 0 0,0 0 0 0 0,0-1 0 0 0,-7 2 42 0 0,-1 0-275 0 0,-1 0-1 0 0,0-2 1 0 0,-1 0-1 0 0,1-2 0 0 0,-1 0 1 0 0,0-1-1 0 0,-1-2 1 0 0,1 0-1 0 0,0-2 1 0 0,-1 0-1 0 0,1-2 1 0 0,-20-3 275 0 0,-50-31-3097 0 0,57-15-6560 0 0,35 42 6750 0 0</inkml:trace>
  <inkml:trace contextRef="#ctx0" brushRef="#br0" timeOffset="354.648">1790 819 10706 0 0,'0'0'2523'0'0,"0"0"-1297"0"0,0 0-292 0 0,0 0 86 0 0,0 0 51 0 0,0 0-128 0 0,0 0-305 0 0,0 0-239 0 0,0 0-149 0 0,0 0-94 0 0,0 0-71 0 0,-32 29-66 0 0,-98 96-34 0 0,126-123 10 0 0,1 1 0 0 0,-1 0-1 0 0,1 0 1 0 0,0 0 0 0 0,0 1 0 0 0,0-1 0 0 0,0 1 0 0 0,1-1 0 0 0,0 1-1 0 0,-1 0 1 0 0,1 0 0 0 0,0 0 0 0 0,1 0 0 0 0,-1 0 0 0 0,1 1-1 0 0,0-1 1 0 0,0 0 0 0 0,0 1 0 0 0,1-1 0 0 0,-1 1 0 0 0,1-1 0 0 0,0 2 5 0 0,1 8-34 0 0,-2-6 7 0 0,0-1-1 0 0,1 1 1 0 0,0-1-1 0 0,1 1 0 0 0,0-1 1 0 0,0 1-1 0 0,0-1 1 0 0,1 1-1 0 0,0-1 1 0 0,1 0-1 0 0,0 0 1 0 0,0 0-1 0 0,0 0 0 0 0,1 0 1 0 0,0-1-1 0 0,0 1 1 0 0,1-1-1 0 0,-1 0 1 0 0,1-1-1 0 0,1 1 0 0 0,-1-1 1 0 0,1 0-1 0 0,0 0 1 0 0,5 3 27 0 0,-3-4 76 0 0,0 0 0 0 0,0-1-1 0 0,1 0 1 0 0,-1-1 0 0 0,1 1 0 0 0,0-1 0 0 0,-1-1 0 0 0,1 0 0 0 0,0 0-1 0 0,0-1 1 0 0,0 0 0 0 0,0 0 0 0 0,0-1 0 0 0,-1 0 0 0 0,1-1 0 0 0,0 0 0 0 0,-1 0-1 0 0,1-1 1 0 0,-1 0 0 0 0,0-1 0 0 0,0 1 0 0 0,0-2 0 0 0,0 1 0 0 0,-1-1 0 0 0,1 0-1 0 0,-1-1 1 0 0,-1 1 0 0 0,3-4-76 0 0,4-1 151 0 0,-2-1-1 0 0,1-1 0 0 0,-1 0 1 0 0,-1 0-1 0 0,0-1 0 0 0,-1 0 1 0 0,-1-1-1 0 0,0 0 0 0 0,0 0 1 0 0,-2-1-1 0 0,1 0 0 0 0,-2 0 1 0 0,0 0-1 0 0,-1-1 0 0 0,-1 0 1 0 0,0 0-1 0 0,-1 0 1 0 0,-1 0-1 0 0,0 0 0 0 0,-1 0 1 0 0,-1 0-1 0 0,-1 0 0 0 0,-1-5-150 0 0,1 11-175 0 0,-1 1 0 0 0,0-1 0 0 0,0 1 0 0 0,-1 0 0 0 0,-1 0 0 0 0,1 0 0 0 0,-1 1 0 0 0,-1-1 0 0 0,0 1 0 0 0,0 0 0 0 0,0 1 0 0 0,-6-5 175 0 0,-23-16-3546 0 0,-5 8-3544 0 0,20 12-4287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0 0 0,'0'0'647'0'0,"0"0"204"0"0,0 0 452 0 0,0 0 510 0 0,0 0 244 0 0,0 0-138 0 0,0 0-267 0 0,0 0-302 0 0,0 0-210 0 0,0 0-106 0 0,17 0-84 0 0,129-3 2027 0 0,-89 2-2037 0 0,1-2 0 0 0,-1-3 0 0 0,0-2 0 0 0,5-3-940 0 0,56-5 910 0 0,-118 16-596 0 0,0 0 129 0 0,-13 0 1056 0 0,-155-44-742 0 0,151 39-715 0 0,4 2-16 0 0,1-1 0 0 0,0 0 1 0 0,0-1-1 0 0,0 0 0 0 0,0-1 0 0 0,1 0 0 0 0,0-1 0 0 0,0 0 0 0 0,-3-3-26 0 0,13 9-54 0 0,0 0 0 0 0,0 0 0 0 0,0 1-1 0 0,1-1 1 0 0,-1 0 0 0 0,0 0 0 0 0,0 0-1 0 0,1 0 1 0 0,-1 0 0 0 0,0 0 0 0 0,1 0-1 0 0,-1 0 1 0 0,1-1 0 0 0,-1 1-1 0 0,1 0 1 0 0,0 0 0 0 0,-1 0 0 0 0,1 0-1 0 0,0-1 1 0 0,0 1 0 0 0,0 0 0 0 0,0 0-1 0 0,0 0 1 0 0,0-1 0 0 0,0 1 0 0 0,0 0-1 0 0,1 0 1 0 0,-1 0 0 0 0,0-1-1 0 0,1 1 1 0 0,-1 0 0 0 0,1 0 0 0 0,-1 0-1 0 0,1 0 1 0 0,0 0 0 0 0,-1 0 0 0 0,1 0-1 0 0,0 0 1 0 0,0 0 0 0 0,0 0 0 0 0,-1 1-1 0 0,1-1 1 0 0,0 0 0 0 0,0 0-1 0 0,0 1 1 0 0,0-1 0 0 0,0 1 0 0 0,1-1-1 0 0,-1 1 1 0 0,0-1 0 0 0,0 1 0 0 0,1-1 54 0 0,78-4-8212 0 0,-63 5 3706 0 0,3 0-5608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5849 0 0,'0'0'3165'0'0,"0"0"-1222"0"0,0 0-492 0 0,0 0-7 0 0,0 0-51 0 0,0 0-241 0 0,0 0-428 0 0,0 0-408 0 0,0 0-201 0 0,0 0-37 0 0,0 0 56 0 0,0 0 91 0 0,0 0 87 0 0,13 3 24 0 0,110 18 711 0 0,-92-18-752 0 0,0-2 0 0 0,-1-1-1 0 0,1-1 1 0 0,0-2 0 0 0,13-3-295 0 0,116-34 863 0 0,-159 39-806 0 0,0 1-1 0 0,0 0 1 0 0,0-1 0 0 0,0 1 0 0 0,-1-1 0 0 0,1 1 0 0 0,0-1 0 0 0,0 1-1 0 0,0-1 1 0 0,-1 0 0 0 0,1 1 0 0 0,0-1 0 0 0,-1 0 0 0 0,1 0 0 0 0,0 1-1 0 0,-1-1 1 0 0,1 0 0 0 0,-1 0 0 0 0,0 0 0 0 0,1 0 0 0 0,-1 0-1 0 0,0 0 1 0 0,1 0 0 0 0,-1 0 0 0 0,0 0 0 0 0,0 0 0 0 0,0 0 0 0 0,0 0-1 0 0,0 0 1 0 0,0 0 0 0 0,0 1 0 0 0,0-1 0 0 0,0 0 0 0 0,0 0 0 0 0,-1 0-1 0 0,1 0 1 0 0,0 0 0 0 0,-1 0 0 0 0,1 0 0 0 0,0 0 0 0 0,-1 0 0 0 0,1 0-1 0 0,-1 1 1 0 0,0-1 0 0 0,1 0 0 0 0,-1 0 0 0 0,0 1 0 0 0,1-1 0 0 0,-1 0-1 0 0,0 1 1 0 0,0-1 0 0 0,0 1 0 0 0,1-1 0 0 0,-1 1 0 0 0,0-1 0 0 0,0 1-1 0 0,0 0 1 0 0,0-1 0 0 0,0 1 0 0 0,0 0-57 0 0,-3-4-211 0 0,-159-103-331 0 0,152 92-908 0 0,9 10-1994 0 0,1-1-4430 0 0,1 3-1004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24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19 352 0 0,'0'0'3697'0'0,"0"0"-1835"0"0,0 0-639 0 0,0 0-90 0 0,0 0 153 0 0,0 0 186 0 0,0 0 6 0 0,0 0-182 0 0,0 0-355 0 0,0 0-319 0 0,0 0-201 0 0,-2 9-79 0 0,-9 63 443 0 0,3 0 0 0 0,3 1 1 0 0,4 16-786 0 0,-12 150 634 0 0,8-198-582 0 0,4-21-7 0 0,-1-1 1 0 0,-1 0-1 0 0,0 0 0 0 0,-2 0 0 0 0,0 0 0 0 0,-1-1 0 0 0,-1 1-45 0 0,2-21 2638 0 0,-3-30-2186 0 0,7-9-435 0 0,2-1-1 0 0,2 0 1 0 0,2 1 0 0 0,1 0 0 0 0,2 0-1 0 0,2 0 1 0 0,2 1 0 0 0,2 1 0 0 0,1 0-1 0 0,2 1 1 0 0,2 0 0 0 0,1 2 0 0 0,2 0 0 0 0,4-3-17 0 0,-17 24-12 0 0,1 2 0 0 0,0-1 0 0 0,0 1 0 0 0,1 1 0 0 0,1 0 0 0 0,0 0 1 0 0,1 2-1 0 0,0-1 0 0 0,8-3 12 0 0,-19 13-7 0 0,1-1 0 0 0,-1 1 0 0 0,1 0 0 0 0,0 0 0 0 0,-1 0 0 0 0,1 1 0 0 0,0-1 0 0 0,0 1 0 0 0,-1-1 0 0 0,1 1 0 0 0,0 0 0 0 0,0 0 0 0 0,0 0 0 0 0,-1 1 0 0 0,1-1 0 0 0,0 1 0 0 0,0-1 0 0 0,-1 1 0 0 0,1 0 0 0 0,0 0 0 0 0,-1 0 0 0 0,1 0 0 0 0,-1 1 0 0 0,1-1 0 0 0,-1 1 0 0 0,0-1 0 0 0,1 1 0 0 0,-1 0 0 0 0,0 0 0 0 0,0 0 0 0 0,1 2 7 0 0,51 79 144 0 0,-43-62-8 0 0,16 38 94 0 0,-25-57 1793 0 0,0-3-21798 0 0,-2 1 14533 0 0</inkml:trace>
  <inkml:trace contextRef="#ctx0" brushRef="#br0" timeOffset="5887.255">1117 192 8178 0 0,'0'0'1737'0'0,"0"0"-406"0"0,0 0-32 0 0,0 0 268 0 0,0 0 227 0 0,0 0-75 0 0,0 0-409 0 0,0 0-423 0 0,0 0-362 0 0,0 0-244 0 0,0 0-121 0 0,0 0-73 0 0,-2 2 14 0 0,-23 77 549 0 0,13-28-728 0 0,-2-1 0 0 0,-3 0-1 0 0,-2-1 1 0 0,-2 0 0 0 0,-2-2 0 0 0,-2-1 0 0 0,-2-1-1 0 0,-19 23 79 0 0,8-29-3320 0 0,23-32-1722 0 0,-2-4-4715 0 0,13-3 6876 0 0</inkml:trace>
  <inkml:trace contextRef="#ctx0" brushRef="#br0" timeOffset="6113.773">757 240 2529 0 0,'0'0'3278'0'0,"0"0"-1001"0"0,0 0-632 0 0,0 0-230 0 0,0 0-63 0 0,0 0-116 0 0,0 0-204 0 0,0 0-177 0 0,0 0-103 0 0,0 0-58 0 0,0 0-63 0 0,0 0-75 0 0,0 0-87 0 0,24 17-67 0 0,79 59-62 0 0,-36-4 157 0 0,23 38-788 0 0,5-3-1 0 0,27 18 292 0 0,-116-119-742 0 0,21 18-3382 0 0,-10-17-5562 0 0,-13-7 4861 0 0</inkml:trace>
  <inkml:trace contextRef="#ctx0" brushRef="#br0" timeOffset="6365.244">1660 19 16307 0 0,'0'0'637'0'0,"0"0"-389"0"0,0 0-114 0 0,0 0 258 0 0,0 0 241 0 0,0 0 73 0 0,-3 32-53 0 0,-11 102-127 0 0,-20 316 25 0 0,47-358-2201 0 0,14-43-4260 0 0,-5-44-5738 0 0,-20-5 10069 0 0</inkml:trace>
  <inkml:trace contextRef="#ctx0" brushRef="#br0" timeOffset="6632.794">1607 0 9810 0 0,'0'0'1767'0'0,"0"0"-1164"0"0,0 0-536 0 0,0 0 59 0 0,0 0 276 0 0,0 0 281 0 0,0 0 146 0 0,0 0 31 0 0,0 0-49 0 0,0 0-111 0 0,0 0-110 0 0,0 0-112 0 0,0 0-79 0 0,30 8-51 0 0,96 24-53 0 0,-35-24 208 0 0,-2-8-1309 0 0,1-5-1 0 0,65-12 807 0 0,-112 11-3478 0 0,-14 5-6995 0 0,-25 1 6766 0 0</inkml:trace>
  <inkml:trace contextRef="#ctx0" brushRef="#br0" timeOffset="6882.23">1668 468 9034 0 0,'0'0'964'0'0,"0"0"-378"0"0,0 0 26 0 0,0 0 219 0 0,0 0 159 0 0,0 0-23 0 0,0 0-94 0 0,0 0-89 0 0,34-3-132 0 0,106-10-108 0 0,-12-4 355 0 0,24-6-2385 0 0,-129 17-1946 0 0,-12 2-1540 0 0,-6 4-1610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42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376 622 8162 0 0,'0'0'1305'0'0,"0"0"-271"0"0,0 0 35 0 0,0 0 322 0 0,0 0 268 0 0,0 0-69 0 0,0 0-348 0 0,0 0-405 0 0,0 0-293 0 0,0 0-150 0 0,0 0-129 0 0,0 0-61 0 0,0 0-38 0 0,-26 30-61 0 0,-82 90-12 0 0,63-60 2 0 0,3 5-91 0 0,30-44-610 0 0,-1 0 0 0 0,-1-1 0 0 0,0 0 0 0 0,-2-2 0 0 0,0 1 1 0 0,-3 0 605 0 0,4-5-2199 0 0,-4 3-2800 0 0,5-8-1798 0 0,11-9 4268 0 0</inkml:trace>
  <inkml:trace contextRef="#ctx0" brushRef="#br0" timeOffset="291.003">28 516 5825 0 0,'0'0'2925'0'0,"0"0"-1366"0"0,0 0-604 0 0,0 0-42 0 0,0 0 186 0 0,0 0 151 0 0,0 0-105 0 0,0 0-268 0 0,0 0-244 0 0,0 0-172 0 0,0 0-72 0 0,0 0-35 0 0,0 0-28 0 0,7 31-54 0 0,24 101-10 0 0,0-66 81 0 0,-21-56-251 0 0,2 7-111 0 0,1-2 0 0 0,1 0-1 0 0,0-1 1 0 0,1 0 0 0 0,0-1-1 0 0,1-1 1 0 0,1 0 0 0 0,0-1-1 0 0,1-1 1 0 0,0 0-1 0 0,0-2 1 0 0,19 7 19 0 0,-1-10-3686 0 0,-13-7-6640 0 0,-19-1 4890 0 0</inkml:trace>
  <inkml:trace contextRef="#ctx0" brushRef="#br0" timeOffset="656.016">810 574 11066 0 0,'0'0'2232'0'0,"0"0"-1055"0"0,0 0-562 0 0,0 0 97 0 0,0 0 307 0 0,0 0 143 0 0,0 0-121 0 0,0 0-327 0 0,0 0-353 0 0,0 0-178 0 0,0 0-82 0 0,0 0-54 0 0,0 0 19 0 0,-4 13-11 0 0,-33 92 40 0 0,28-80-106 0 0,2 0 1 0 0,0 0-1 0 0,2 1 1 0 0,1 0-1 0 0,1 0 1 0 0,1 0-1 0 0,1 0 1 0 0,1 0-1 0 0,2 5 11 0 0,0-27 14 0 0,-1 0 1 0 0,1 0-1 0 0,0 0 0 0 0,1 0 0 0 0,-1 0 1 0 0,1 0-1 0 0,-1-1 0 0 0,1 1 0 0 0,0-1 1 0 0,1 0-1 0 0,-1 0 0 0 0,0 0 1 0 0,1 0-1 0 0,0 0 0 0 0,-1-1 0 0 0,1 0 1 0 0,0 0-1 0 0,1 0 0 0 0,-1 0 0 0 0,0-1 1 0 0,0 1-1 0 0,1-1 0 0 0,-1 0 0 0 0,1 0 1 0 0,-1-1-1 0 0,1 1 0 0 0,-1-1 0 0 0,1 0 1 0 0,-1 0-1 0 0,1-1 0 0 0,-1 1 1 0 0,1-1-1 0 0,3-1-14 0 0,-5 1-78 0 0,1 1 0 0 0,0-1 0 0 0,-1 0 0 0 0,1-1 1 0 0,-1 1-1 0 0,1 0 0 0 0,-1-1 0 0 0,0 0 0 0 0,0 0 0 0 0,1 0 1 0 0,-1 0-1 0 0,-1-1 0 0 0,1 1 0 0 0,0-1 0 0 0,-1 1 0 0 0,1-1 0 0 0,-1 0 1 0 0,0 0-1 0 0,0 0 0 0 0,0 0 0 0 0,0-1 0 0 0,0 1 0 0 0,-1 0 1 0 0,1-1-1 0 0,-1 1 0 0 0,0-1 0 0 0,0-1 78 0 0,10-31-3989 0 0,-4 4-3298 0 0,-6 29 6064 0 0,0-9-5198 0 0</inkml:trace>
  <inkml:trace contextRef="#ctx0" brushRef="#br0" timeOffset="1037.203">400 298 6457 0 0,'0'0'1265'0'0,"0"0"-300"0"0,0 0-55 0 0,0 0 258 0 0,0 0 194 0 0,0 0-21 0 0,0 0-194 0 0,0 0-199 0 0,0 0-99 0 0,31-13-27 0 0,100-39-44 0 0,-45 14 1222 0 0,-69 26-1686 0 0,-1 0-1 0 0,-1-1 0 0 0,0-1 1 0 0,0 0-1 0 0,-1-1 1 0 0,-1 0-1 0 0,-1-1 0 0 0,9-16-313 0 0,24-19 199 0 0,-33 64-496 0 0,83 219 578 0 0,-24-144-797 0 0,-53-72-3153 0 0,1-2-3530 0 0,-10-10-4071 0 0</inkml:trace>
  <inkml:trace contextRef="#ctx0" brushRef="#br0" timeOffset="2575.641">1398 52 1600 0 0,'0'0'1897'0'0,"0"0"-533"0"0,0 0-308 0 0,0 0 78 0 0,0 0 241 0 0,0 0 142 0 0,0 0-4 0 0,0 0-100 0 0,0 0-116 0 0,0 0-89 0 0,0 0-94 0 0,0 0-149 0 0,0 0-135 0 0,8 32-112 0 0,26 103-103 0 0,-24-91-186 0 0,-2 1 0 0 0,-2 0 0 0 0,-2 1 0 0 0,-2-1 0 0 0,-3 14-429 0 0,1-38 130 0 0,-2 35-1 0 0,-3 1 0 0 0,-3-1-1 0 0,-1 0 1 0 0,-4 0 0 0 0,-1-2 0 0 0,-4 1-1 0 0,-1-2 1 0 0,-3 0 0 0 0,-2-2-1 0 0,-2 0-128 0 0,9-22-180 0 0,-1 0 1 0 0,-1-1-1 0 0,-2-1 0 0 0,0-1 0 0 0,-19 16 180 0 0,-76 54-3634 0 0,87-75 398 0 0,11-7-2275 0 0,4-5-4387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3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1 516 0 0 0,'0'0'1166'0'0,"0"0"423"0"0,0 0 89 0 0,0 0 165 0 0,0 0 255 0 0,0 0 85 0 0,0 0-239 0 0,0 0-425 0 0,0 0-414 0 0,0 0-313 0 0,0 0-147 0 0,0 0-23 0 0,0 0 19 0 0,6 0 25 0 0,147-7 3293 0 0,129-20-2166 0 0,-222 7-2226 0 0,-32-7-4944 0 0,-27 26 1872 0 0,-1-1 1760 0 0,0 1-5218 0 0,0 1 743 0 0</inkml:trace>
  <inkml:trace contextRef="#ctx0" brushRef="#br0" timeOffset="200.968">94 777 9154 0 0,'0'0'1355'0'0,"0"0"-343"0"0,0 0 102 0 0,0 0 354 0 0,0 0 203 0 0,0 0-69 0 0,0 0-281 0 0,0 0-320 0 0,0 0-237 0 0,0 0-220 0 0,0 0-173 0 0,35 8-98 0 0,110 21-101 0 0,-59-25-101 0 0,-68-7-117 0 0,44-6-615 0 0,-9 1-1990 0 0,-16 3-2843 0 0,-12 4-5603 0 0</inkml:trace>
  <inkml:trace contextRef="#ctx0" brushRef="#br0" timeOffset="3606.531">1466 313 7066 0 0,'0'0'1356'0'0,"0"0"-163"0"0,0 0-239 0 0,0 0-63 0 0,0 0 109 0 0,0 0 71 0 0,0 0-114 0 0,0 0-195 0 0,0 0-187 0 0,0 0-115 0 0,0 0-44 0 0,-4 19-7 0 0,-18 151 637 0 0,-15 334-465 0 0,35-476-1485 0 0,-5 58-999 0 0,6-57-2524 0 0,0 1-3946 0 0,1-27 5243 0 0</inkml:trace>
  <inkml:trace contextRef="#ctx0" brushRef="#br0" timeOffset="4172.535">1175 497 1176 0 0,'0'0'1661'0'0,"0"0"-306"0"0,0 0-189 0 0,0 0 79 0 0,0 0 267 0 0,0 0 142 0 0,0 0-93 0 0,0 0-270 0 0,0 0-336 0 0,16-32-252 0 0,54-101-137 0 0,-69 128-521 0 0,1 1 1 0 0,0 0 0 0 0,0 0 0 0 0,1 0 0 0 0,-1 0 0 0 0,1 0 0 0 0,0 1 0 0 0,0-1 0 0 0,0 1 0 0 0,0 0 0 0 0,1 0 0 0 0,-1 0 0 0 0,1 0 0 0 0,0 1 0 0 0,0-1 0 0 0,0 1 0 0 0,0 0-46 0 0,8-4 177 0 0,9-5 54 0 0,0 1 0 0 0,0 1 0 0 0,1 1-1 0 0,1 0 1 0 0,-1 2 0 0 0,1 1-1 0 0,0 1 1 0 0,1 0 0 0 0,-1 2 0 0 0,0 1-1 0 0,1 1 1 0 0,-1 0 0 0 0,3 2-231 0 0,-19 0 23 0 0,-1 0 1 0 0,1 0-1 0 0,0 0 1 0 0,0 0 0 0 0,-1 1-1 0 0,0 0 1 0 0,0 1-1 0 0,0 0 1 0 0,0-1 0 0 0,0 2-1 0 0,0-1 1 0 0,-1 1-1 0 0,0 0 1 0 0,0 0-1 0 0,-1 0 1 0 0,1 1 0 0 0,-1-1-1 0 0,0 1 1 0 0,0 0-1 0 0,-1 0 1 0 0,0 1 0 0 0,0-1-1 0 0,-1 1 1 0 0,1 0-1 0 0,-1-1 1 0 0,-1 1-1 0 0,1 0 1 0 0,-1 0 0 0 0,-1 0-1 0 0,1 0 1 0 0,-1 0-1 0 0,0 0 1 0 0,-1 0 0 0 0,0 0-1 0 0,0 0 1 0 0,0 0-1 0 0,-1 0 1 0 0,0 0-1 0 0,0 0 1 0 0,-1-1 0 0 0,-1 4-24 0 0,-8 14 14 0 0,-1 0 1 0 0,0-1 0 0 0,-2 0 0 0 0,-1-1 0 0 0,-1-1 0 0 0,0-1 0 0 0,-2 0 0 0 0,0-1-1 0 0,-1-1 1 0 0,-1-1 0 0 0,-1-1 0 0 0,0 0 0 0 0,-5 0-15 0 0,26-15-5 0 0,1 0 1 0 0,0 0-1 0 0,-1 0 0 0 0,1 0 1 0 0,0 0-1 0 0,0 0 1 0 0,0 1-1 0 0,-1-1 0 0 0,1 0 1 0 0,0 0-1 0 0,1 0 1 0 0,-1 0-1 0 0,0 0 0 0 0,0 0 1 0 0,0 0-1 0 0,1 0 0 0 0,-1 0 1 0 0,0 0-1 0 0,1 0 1 0 0,-1 0-1 0 0,1 0 0 0 0,-1 0 1 0 0,1 0-1 0 0,0 0 1 0 0,-1 0-1 0 0,1 0 0 0 0,0 0 1 0 0,0 0-1 0 0,-1-1 0 0 0,1 1 1 0 0,0 0-1 0 0,0-1 1 0 0,0 1-1 0 0,0-1 0 0 0,0 1 1 0 0,0-1 4 0 0,6 7 23 0 0,111 151 872 0 0,11 11 660 0 0,-108-129-1262 0 0,-21-39-323 0 0,0-1-41 0 0,0 0-49 0 0,0 0-79 0 0,0 0-86 0 0,0 0-126 0 0,0 0-214 0 0,0 0-313 0 0,-1-1-2198 0 0,-1-3 317 0 0,2 1-3662 0 0,0 0-967 0 0</inkml:trace>
  <inkml:trace contextRef="#ctx0" brushRef="#br0" timeOffset="4538.546">2224 354 4361 0 0,'0'0'1275'0'0,"0"0"-198"0"0,0 0-34 0 0,0 0 360 0 0,0 0 398 0 0,0 0 70 0 0,0 0-310 0 0,0 0-456 0 0,0 0-384 0 0,0 0-197 0 0,0 0-14 0 0,0 0 40 0 0,0 0 35 0 0,2 13-16 0 0,-1 103 702 0 0,-38 281-48 0 0,34-365-1616 0 0,-5 77 885 0 0,6-37-5743 0 0,15-107-3180 0 0,1 5 1883 0 0,-12 19 5229 0 0</inkml:trace>
  <inkml:trace contextRef="#ctx0" brushRef="#br0" timeOffset="4819.9">2105 427 0 0 0,'0'0'1287'0'0,"0"0"-151"0"0,0 0-188 0 0,0 0 173 0 0,0 0 416 0 0,0 0 301 0 0,0 0 48 0 0,0 0-205 0 0,0 0-275 0 0,0 0-260 0 0,0 0-229 0 0,0 0-130 0 0,0 0-65 0 0,35-2-42 0 0,113-9-18 0 0,-53-1 479 0 0,133-10 308 0 0,-228 22-1501 0 0,1 0-1 0 0,0 0 0 0 0,-1 0 0 0 0,1 0 0 0 0,0 0 1 0 0,-1 0-1 0 0,1 0 0 0 0,-1 0 0 0 0,1 1 1 0 0,0-1-1 0 0,-1 0 0 0 0,1 0 0 0 0,-1 1 1 0 0,1-1-1 0 0,-1 0 0 0 0,1 1 0 0 0,-1-1 0 0 0,1 1 1 0 0,-1-1-1 0 0,1 0 0 0 0,-1 1 0 0 0,1-1 1 0 0,-1 1-1 0 0,0 0 0 0 0,1-1 0 0 0,-1 1 0 0 0,0-1 1 0 0,1 1-1 0 0,-1-1 0 0 0,0 1 0 0 0,0 0 1 0 0,0-1-1 0 0,0 1 0 0 0,0 0 0 0 0,1-1 0 0 0,-1 1 1 0 0,0 0-1 0 0,0-1 0 0 0,0 1 0 0 0,-1-1 1 0 0,1 1-1 0 0,0 0 0 0 0,0-1 0 0 0,0 1 1 0 0,0 0-1 0 0,-1-1 0 0 0,1 1 0 0 0,0-1 0 0 0,0 1 1 0 0,-1-1-1 0 0,1 1 0 0 0,-1 0 0 0 0,1-1 1 0 0,0 1-1 0 0,-1-1 0 0 0,0 1 53 0 0,-20 33-5255 0 0,20-33 4747 0 0,-9 11-4165 0 0,-1-1-1832 0 0</inkml:trace>
  <inkml:trace contextRef="#ctx0" brushRef="#br0" timeOffset="5067.156">2090 799 2729 0 0,'0'0'3994'0'0,"0"0"-2365"0"0,0 0-930 0 0,0 0 99 0 0,0 0 462 0 0,0 0 350 0 0,0 0 91 0 0,0 0-219 0 0,0 0-298 0 0,0 0-238 0 0,0 0-199 0 0,0 0-117 0 0,0 0-68 0 0,35 5-58 0 0,112 15-57 0 0,-11-15 478 0 0,20-25-433 0 0,-91 6-3008 0 0,-24 4-1620 0 0,-20 5-2212 0 0,-7-1-2991 0 0</inkml:trace>
  <inkml:trace contextRef="#ctx0" brushRef="#br0" timeOffset="6773.552">916 637 0 0 0,'0'0'101'0'0,"0"0"338"0"0,14 0 73 0 0,42 0 35 0 0,-42 0 132 0 0,-14 0 217 0 0,0 0 262 0 0,0 0 239 0 0,-1 3 3737 0 0,-4 1-3992 0 0,-101-3 2780 0 0,-12-5-785 0 0,201 0-5524 0 0,-49 1-799 0 0,-3-1-5032 0 0,-21 4 2945 0 0</inkml:trace>
  <inkml:trace contextRef="#ctx0" brushRef="#br0" timeOffset="8786.435">2922 844 0 0 0,'-1'3'61'0'0,"0"-3"278"0"0,1 0 197 0 0,31 0 8646 0 0,5-40-4522 0 0,70-89-1514 0 0,-71 88-2505 0 0,-35 41-665 0 0,0 0-33 0 0,33 29-452 0 0,-13 0 599 0 0,0 0 0 0 0,-2 1 0 0 0,-2 1 1 0 0,0 0-1 0 0,-2 2 0 0 0,-2-1 1 0 0,6 24-91 0 0,-8-15 54 0 0,-2 0 1 0 0,-2 1 0 0 0,-2 0-1 0 0,-1 0 1 0 0,-2 1 0 0 0,-3 10-55 0 0,1-38 33 0 0,-1 0 0 0 0,0 0 0 0 0,-1-1 1 0 0,0 1-1 0 0,-2-1 0 0 0,0 1 0 0 0,0-1 0 0 0,-1 0 1 0 0,-1-1-1 0 0,0 0 0 0 0,-7 10-33 0 0,9-16 12 0 0,0 0 1 0 0,0 0-1 0 0,0-1 1 0 0,-1 0-1 0 0,0 0 0 0 0,0 0 1 0 0,-1-1-1 0 0,1 1 1 0 0,-1-2-1 0 0,0 1 0 0 0,-1-1 1 0 0,1 0-1 0 0,-1 0 0 0 0,0-1 1 0 0,0 0-1 0 0,0-1 1 0 0,0 0-1 0 0,0 0 0 0 0,0 0 1 0 0,-1-1-1 0 0,-3 0-12 0 0,9-1 4 0 0,1 1 0 0 0,-1-1-1 0 0,0 0 1 0 0,1 1 0 0 0,-1-1-1 0 0,0-1 1 0 0,1 1 0 0 0,-1 0-1 0 0,0-1 1 0 0,1 1 0 0 0,-1-1-1 0 0,0 0 1 0 0,1 1 0 0 0,-1-1-1 0 0,1-1 1 0 0,0 1 0 0 0,-1 0-1 0 0,1-1 1 0 0,0 1 0 0 0,0-1-1 0 0,-1 1 1 0 0,1-1 0 0 0,1 0-1 0 0,-1 0 1 0 0,0 0 0 0 0,0 0-1 0 0,1 0 1 0 0,-1-1 0 0 0,1 1-1 0 0,0 0 1 0 0,-1-1 0 0 0,1 1-1 0 0,0-1 1 0 0,1 1 0 0 0,-1-1 0 0 0,0 0-1 0 0,1 1 1 0 0,-1-1 0 0 0,1 0-1 0 0,0 1 1 0 0,0-3-4 0 0,2-10-3 0 0,1 0 0 0 0,0 1 0 0 0,1-1 0 0 0,0 1 0 0 0,1 0 0 0 0,1 0 0 0 0,0 0 0 0 0,1 1 0 0 0,1 0 0 0 0,0 1 0 0 0,0-1 0 0 0,1 1 0 0 0,1 1 0 0 0,0 0 0 0 0,1 0 0 0 0,0 1 0 0 0,0 0 0 0 0,1 1 0 0 0,0 1 0 0 0,1 0 0 0 0,0 0 0 0 0,0 1 0 0 0,1 1 0 0 0,9-4 3 0 0,24-5-582 0 0,-46 14 909 0 0,-1-5-12956 0 0,-2 6 5874 0 0</inkml:trace>
  <inkml:trace contextRef="#ctx0" brushRef="#br0" timeOffset="9972.66">2907 398 0 0 0,'0'0'984'0'0,"0"0"298"0"0,0 0 405 0 0,0 0 291 0 0,0 0-19 0 0,0 0-264 0 0,0 0-362 0 0,0 0-300 0 0,0 0-179 0 0,0 0-80 0 0,0 0-13 0 0,0 0 4 0 0,9-9-17 0 0,76-67 1692 0 0,42-30 194 0 0,-65 44-1451 0 0,-52 90-1644 0 0,13 80 871 0 0,-8-22-199 0 0,-6-53-378 0 0,22 48-213 0 0,17-50-6575 0 0,-17-24-1616 0 0,-20-6 2374 0 0</inkml:trace>
  <inkml:trace contextRef="#ctx0" brushRef="#br0" timeOffset="12361.679">2968 37 0 0 0,'0'0'217'0'0,"-2"-6"574"0"0,-7-18 255 0 0,8 23-859 0 0,0 0 1 0 0,1 1-1 0 0,-1-1 0 0 0,0 1 1 0 0,0-1-1 0 0,0 1 1 0 0,0-1-1 0 0,1 1 1 0 0,-1-1-1 0 0,0 1 0 0 0,0 0 1 0 0,0 0-1 0 0,0 0 1 0 0,0-1-1 0 0,0 1 1 0 0,0 0-1 0 0,0 0 0 0 0,0 0 1 0 0,0 0-1 0 0,0 0 1 0 0,0 1-1 0 0,0-1 0 0 0,0 0 1 0 0,0 0-1 0 0,1 1 1 0 0,-1-1-1 0 0,0 0 1 0 0,0 1-1 0 0,0-1 0 0 0,0 1 1 0 0,1-1-1 0 0,-1 1 1 0 0,0-1-1 0 0,0 1 1 0 0,1 0-1 0 0,-1-1 0 0 0,0 1 1 0 0,1 0-1 0 0,-1 0 1 0 0,1 0-1 0 0,-1-1-187 0 0,-9 11 765 0 0,1 1-1 0 0,0-1 1 0 0,0 2-1 0 0,1-1 0 0 0,1 1 1 0 0,0 0-1 0 0,1 0 1 0 0,0 1-1 0 0,-3 12-764 0 0,-2 20 460 0 0,1 1 0 0 0,2 0 0 0 0,2 0 0 0 0,2 9-460 0 0,3-45 117 0 0,-3 37 85 0 0,-11 125 326 0 0,8 0-1 0 0,9 71-527 0 0,-2-232-17 0 0,0 0-1 0 0,0-1 0 0 0,2 1 0 0 0,-1 0 1 0 0,2-1-1 0 0,-1 1 0 0 0,2-1 1 0 0,-1 0-1 0 0,2 0 0 0 0,-1 0 1 0 0,1 0-1 0 0,1-1 0 0 0,0 0 0 0 0,1 0 1 0 0,0-1-1 0 0,0 1 0 0 0,1-2 1 0 0,0 1-1 0 0,0-1 0 0 0,1 0 1 0 0,0-1-1 0 0,1 0 0 0 0,-1 0 1 0 0,1-1-1 0 0,1 0 0 0 0,9 4 18 0 0,-5-6-302 0 0,0-1 0 0 0,0 0 0 0 0,0-1 0 0 0,1-1 0 0 0,-1 0 0 0 0,0-1 0 0 0,1-1-1 0 0,6-1 303 0 0,72-11-8604 0 0,-67 8 253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1:51.6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3824 0 0 0,'0'0'493'0'0,"0"0"537"0"0,0 0 425 0 0,0 0 225 0 0,0 0-9 0 0,0 0-125 0 0,21-32-134 0 0,66-103-117 0 0,35-48 1975 0 0,135-167 1129 0 0,443-573-375 0 0,-659 870-3948 0 0,420-586 457 0 0,-435 580-59 0 0,-17 41-440 0 0,16-9-20 0 0,89-120 48 0 0,-74 74 16 0 0,-33 59 83 0 0,-15 16 75 0 0,6-1-237 0 0,-258 120-251 0 0,-94-11 524 0 0,263-77-192 0 0,92-31-118 0 0,0 1-1 0 0,1-1 0 0 0,-1 0 1 0 0,0 0-1 0 0,1 0 0 0 0,0 0 0 0 0,-1 0 1 0 0,1 0-1 0 0,0-1 0 0 0,0 1 0 0 0,0 0 1 0 0,0-1-1 0 0,0 0 0 0 0,0 1 0 0 0,0-1 1 0 0,1 0-1 0 0,-1 0 0 0 0,0 0 0 0 0,1 0 1 0 0,-1-1-1 0 0,2 1 39 0 0,24 8 34 0 0,0-2 0 0 0,0 0 1 0 0,0-2-1 0 0,0-2 0 0 0,1 0 0 0 0,0-2 0 0 0,-1-1 0 0 0,10-2-34 0 0,1 2 71 0 0,-21-1-67 0 0,1 1 1 0 0,-1 1-1 0 0,1 1 0 0 0,-1 0 1 0 0,0 2-1 0 0,0 0 0 0 0,0 1 0 0 0,0 0 1 0 0,0 2-5 0 0,56 67 142 0 0,-74-74-108 0 0,0-1-1 0 0,-1 1 0 0 0,1 0 1 0 0,0 0-1 0 0,0-1 0 0 0,-1 1 0 0 0,1 0 1 0 0,0-1-1 0 0,0 1 0 0 0,0 0 1 0 0,-1-1-1 0 0,1 1 0 0 0,0 0 1 0 0,0-1-1 0 0,0 1 0 0 0,0 0 0 0 0,0-1 1 0 0,0 1-1 0 0,0-1 0 0 0,0 1 1 0 0,0 0-1 0 0,0-1 0 0 0,0 1 0 0 0,0 0 1 0 0,0-1-1 0 0,0 1 0 0 0,0-1 1 0 0,0 1-1 0 0,1 0 0 0 0,-1-1 1 0 0,0 1-1 0 0,0 0 0 0 0,0-1 0 0 0,1 1 1 0 0,-1 0-1 0 0,0 0 0 0 0,0-1 1 0 0,0 1-1 0 0,1 0 0 0 0,-1-1 0 0 0,0 1 1 0 0,1 0-1 0 0,-1 0 0 0 0,0 0 1 0 0,1-1-1 0 0,-1 1 0 0 0,0 0 1 0 0,1 0-1 0 0,-1 0 0 0 0,0 0 0 0 0,1 0 1 0 0,-1 0-1 0 0,1 0 0 0 0,-1 0 1 0 0,0 0-1 0 0,1 0 0 0 0,-1 0 0 0 0,0 0 1 0 0,1 0-1 0 0,-1 0 0 0 0,1 0-33 0 0,-2-3-149 0 0,-32-82 612 0 0,-42-136-1597 0 0,67 184-1606 0 0,7 24-866 0 0,1 0-3565 0 0,0 6-3829 0 0</inkml:trace>
  <inkml:trace contextRef="#ctx0" brushRef="#br0" timeOffset="1764.623">1606 919 0 0 0,'0'0'971'0'0,"0"0"467"0"0,0 0 141 0 0,0 0-27 0 0,0 0-60 0 0,0 0-17 0 0,0 0 12 0 0,-10-1 33 0 0,-4-3-618 0 0,-8 0-282 0 0,15 3 3230 0 0,2 0 3368 0 0,148-6-5068 0 0,49-7-1203 0 0,-109 13-4768 0 0,-78 0 1024 0 0,-1-1-716 0 0,-1 2-2948 0 0,-2 0-4148 0 0</inkml:trace>
  <inkml:trace contextRef="#ctx0" brushRef="#br0" timeOffset="2135.7">2114 478 7410 0 0,'0'0'1936'0'0,"0"0"-209"0"0,0 0-81 0 0,0 0 130 0 0,0 0 2 0 0,0 0-278 0 0,0 0-437 0 0,0 0-412 0 0,0 0-268 0 0,0 0-105 0 0,0 0-2 0 0,0 0 55 0 0,0 0 37 0 0,4 10-5 0 0,24 120 648 0 0,-16 208-234 0 0,-30-228-2145 0 0,19-114-7744 0 0,2-3 4332 0 0,12-21-671 0 0,-7 16 3280 0 0,1 1 1779 0 0</inkml:trace>
  <inkml:trace contextRef="#ctx0" brushRef="#br0" timeOffset="2500.802">2506 603 1224 0 0,'0'0'1867'0'0,"0"0"-396"0"0,0 0-150 0 0,0 0 143 0 0,0 0 179 0 0,0 0 48 0 0,0 0-167 0 0,0 0-255 0 0,0 0-244 0 0,0 0-181 0 0,-33 19-88 0 0,-101 62-54 0 0,60-30 1098 0 0,53-26-250 0 0,21-24-1498 0 0,0-1-12 0 0,21 15 421 0 0,-10-7-297 0 0,-1 1-1 0 0,0 0 1 0 0,0 1-1 0 0,-1 0 0 0 0,0 0 1 0 0,-1 1-1 0 0,0 0 0 0 0,4 10-163 0 0,45 70 979 0 0,-25-54-724 0 0,-24-34-36 0 0,-5-3-2689 0 0,-1-1-3092 0 0,-2 0-4593 0 0,0-3 4878 0 0</inkml:trace>
  <inkml:trace contextRef="#ctx0" brushRef="#br0" timeOffset="2980.067">2005 290 1000 0 0,'0'0'1307'0'0,"0"0"-493"0"0,0 0 7 0 0,0 0 513 0 0,0 0 540 0 0,0 0 230 0 0,0 0-210 0 0,0 0-407 0 0,0 0-284 0 0,0 0-96 0 0,0 0 11 0 0,0 0 15 0 0,0 0-50 0 0,13-4-115 0 0,41-16-128 0 0,12-34 920 0 0,84-154 106 0 0,-150 209-1864 0 0,0-1 0 0 0,1 1 1 0 0,-1 0-1 0 0,0-1 0 0 0,1 1 0 0 0,-1 0 0 0 0,1-1 0 0 0,-1 1 1 0 0,1-1-1 0 0,-1 1 0 0 0,1-1 0 0 0,-1 1 0 0 0,1-1 0 0 0,-1 1 0 0 0,1-1 1 0 0,0 1-1 0 0,-1-1 0 0 0,1 0 0 0 0,0 1 0 0 0,-1-1 0 0 0,1 0 1 0 0,0 1-1 0 0,-1-1 0 0 0,1 0 0 0 0,0 0 0 0 0,0 0 0 0 0,-1 0 1 0 0,1 0-1 0 0,0 0 0 0 0,0 0 0 0 0,-1 0 0 0 0,1 0 0 0 0,0 0 1 0 0,-1 0-1 0 0,1 0 0 0 0,0-1 0 0 0,0 1 0 0 0,-1 0 0 0 0,1-1 0 0 0,0 1 1 0 0,-1 0-1 0 0,1-1 0 0 0,0 1 0 0 0,-1-1 0 0 0,1 1 0 0 0,-1-1 1 0 0,1 1-1 0 0,-1-1 0 0 0,1 1 0 0 0,-1-1 0 0 0,1 1 0 0 0,-1-1 1 0 0,0 0-1 0 0,1 1 0 0 0,-1-1 0 0 0,0 0 0 0 0,1 1 0 0 0,-1-1 1 0 0,0 0-1 0 0,0 0 0 0 0,0 1 0 0 0,0-1 0 0 0,0 0-2 0 0,9 32 75 0 0,1-2 1 0 0,1 1-1 0 0,1-1 0 0 0,2-1 0 0 0,1 0 1 0 0,1-1-1 0 0,6 6-75 0 0,47 39-119 0 0,-31-49-3411 0 0,-27-17-898 0 0,-5-2-1597 0 0,1-3-4249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0,'0'0'575'0'0,"0"0"448"0"0,0 0 410 0 0,0 0 210 0 0,0 0-66 0 0,0 0-256 0 0,0 0-292 0 0,0 0-209 0 0,0 0-115 0 0,22 7 3129 0 0,26 7-16 0 0,-12-8-3151 0 0,1-2-1 0 0,0-1 1 0 0,-1-2 0 0 0,1-2-1 0 0,0-1 1 0 0,-1-2-1 0 0,1-1 1 0 0,-1-2-1 0 0,0-2-666 0 0,101-24 878 0 0,-126 34-1464 0 0,-11 15-5424 0 0,-1-7 4254 0 0,-13 16-10838 0 0,10-21 8885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2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 0 0 0,'0'0'1547'0'0,"0"0"61"0"0,0 0-66 0 0,0 0-168 0 0,0 0-149 0 0,0 0-62 0 0,0 0 4 0 0,0 0 44 0 0,0 0 48 0 0,0 0-17 0 0,-3 3 5851 0 0,4-2-6893 0 0,86 10 2006 0 0,325-11 526 0 0,-403 10-6893 0 0,-6-5 75 0 0,-2-2-3342 0 0,-1 1-2466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4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41 11851 0 0,'0'0'1168'0'0,"0"0"-273"0"0,0 0-75 0 0,0 0 259 0 0,0 0 220 0 0,0 0-22 0 0,0 0-242 0 0,0 0-287 0 0,0 0-200 0 0,-6 31-122 0 0,-21 103-75 0 0,16-1 381 0 0,11 272-815 0 0,-10-366-1217 0 0,-11-27-4613 0 0,7-36-6818 0 0,13 19 10529 0 0</inkml:trace>
  <inkml:trace contextRef="#ctx0" brushRef="#br0" timeOffset="286.076">13 37 3393 0 0,'0'0'1527'0'0,"0"0"-191"0"0,0 0-114 0 0,0 0 123 0 0,0 0 193 0 0,0 0 65 0 0,0 0-143 0 0,0 0-205 0 0,0 0-217 0 0,0 0-207 0 0,0 0-114 0 0,0 0-64 0 0,31 0-30 0 0,99 0-7 0 0,209-30 1821 0 0,-252 23-3524 0 0,-87 7 352 0 0,-43 47-14743 0 0,33-39 11184 0 0</inkml:trace>
  <inkml:trace contextRef="#ctx0" brushRef="#br0" timeOffset="536.676">17 468 4201 0 0,'0'0'1775'0'0,"0"0"-107"0"0,0 0 109 0 0,0 0 183 0 0,0 0 78 0 0,0 0-171 0 0,0 0-332 0 0,0 0-331 0 0,0 0-297 0 0,35 5-235 0 0,113 14-153 0 0,-48-18 176 0 0,2-15-42 0 0,-3-1-1595 0 0,-32 11-6260 0 0,-55 4-572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3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4225 0 0,'0'0'2260'0'0,"0"0"-274"0"0,0 0-193 0 0,0 0 22 0 0,0 0 144 0 0,0 0-24 0 0,0 0-234 0 0,0 0-394 0 0,0 0-373 0 0,0 0-298 0 0,0 0-216 0 0,-1-5-118 0 0,-1-14-15 0 0,9 29 299 0 0,17 71 243 0 0,-12-24-468 0 0,-2 1 0 0 0,-3-1 0 0 0,-2 1 0 0 0,-3 43-361 0 0,-1-60 47 0 0,-1 22-40 0 0,-1 1 0 0 0,-4 0 0 0 0,-6 27-7 0 0,-11 21-1195 0 0,19-77 18 0 0,2-28-3859 0 0,1-9-7225 0 0,0-2 7443 0 0</inkml:trace>
  <inkml:trace contextRef="#ctx0" brushRef="#br0" timeOffset="586.982">1 189 0 0 0,'0'0'455'0'0,"0"0"1097"0"0,0 0 318 0 0,0 0-52 0 0,0 0-103 0 0,0 0-98 0 0,0 0-94 0 0,0 0-110 0 0,0 0-108 0 0,0 0-126 0 0,34-25-128 0 0,108-78-137 0 0,-60 62 579 0 0,-67 36-1204 0 0,-1 1-1 0 0,1 1 1 0 0,1 0-1 0 0,-1 1 1 0 0,0 1 0 0 0,1 0-1 0 0,-1 1 1 0 0,11 1-289 0 0,-22 1 21 0 0,0-1 1 0 0,0 1 0 0 0,0-1 0 0 0,0 1 0 0 0,0 0-1 0 0,0 1 1 0 0,-1-1 0 0 0,1 1 0 0 0,-1-1-1 0 0,1 1 1 0 0,-1 0 0 0 0,0 0 0 0 0,0 1-1 0 0,0-1 1 0 0,-1 1 0 0 0,1-1 0 0 0,-1 1 0 0 0,0 0-1 0 0,0 0 1 0 0,0 0 0 0 0,-1 0 0 0 0,1 0-1 0 0,-1 0 1 0 0,0 0 0 0 0,0 1 0 0 0,-1-1 0 0 0,1 3-22 0 0,1 3 30 0 0,-2-1 1 0 0,1 1-1 0 0,-1-1 1 0 0,0 1-1 0 0,-1-1 1 0 0,0 1 0 0 0,-1-1-1 0 0,1 1 1 0 0,-2-1-1 0 0,0 0 1 0 0,0 0 0 0 0,-1 3-31 0 0,-11 10 15 0 0,0-1 0 0 0,-1 0 0 0 0,-1-1 0 0 0,-1-1 0 0 0,0-1 1 0 0,-2 0-1 0 0,0-2 0 0 0,-1 0 0 0 0,0-1 0 0 0,-1-1 1 0 0,-1-1-1 0 0,0-1 0 0 0,-7 1-15 0 0,2 3-75 0 0,-16 3 15 0 0,51-8-405 0 0,59 34 605 0 0,84 75 567 0 0,-135-107-499 0 0,-1 1 0 0 0,-1 0-1 0 0,0 1 1 0 0,-1 0 0 0 0,-1 1 0 0 0,0 1 0 0 0,-1 0 0 0 0,-1 0 0 0 0,0 1 0 0 0,-2 0 0 0 0,0 0 0 0 0,-1 1 0 0 0,-1 0 0 0 0,2 9-208 0 0,-6-24 256 0 0,2 10-469 0 0,-1-10-2717 0 0,2-5-2496 0 0,0-5-3647 0 0,-2 2 1935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3425 0 0,'0'0'1631'0'0,"0"0"40"0"0,0 0 241 0 0,0 0 301 0 0,0 0 36 0 0,0 0-317 0 0,0 0-469 0 0,0 0-423 0 0,0 0-239 0 0,0 0-127 0 0,0 0-85 0 0,0 0-17 0 0,0 0-66 0 0,16-18-46 0 0,95-104 723 0 0,96-89 964 0 0,-181 190-1775 0 0,-26 21-432 0 0,3 8-93 0 0,30 201 738 0 0,-29-194-566 0 0,0 0-1 0 0,1 0 1 0 0,1 0-1 0 0,0 0 1 0 0,1-1-1 0 0,0 0 1 0 0,2-1 0 0 0,-1 0-1 0 0,2 0 1 0 0,-1 0-1 0 0,2-1 1 0 0,0-1-1 0 0,11 10-18 0 0,27 6-1937 0 0,-32-22-2280 0 0,1-1-4225 0 0,-10-3-2415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06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 0 0 0,'0'0'1887'0'0,"0"0"-55"0"0,0 0-56 0 0,0 0 112 0 0,0 0 215 0 0,0 0 39 0 0,0 0-286 0 0,0 0-455 0 0,0 0-491 0 0,0 0-366 0 0,0 0-158 0 0,0 0 2 0 0,0 0 105 0 0,1 5 97 0 0,16 160 2700 0 0,-17-148-3133 0 0,1 58 248 0 0,-3 1-1 0 0,-4-1 1 0 0,-7 28-405 0 0,-50 195-1102 0 0,57-283 428 0 0,-1 0-1798 0 0,6-6-3757 0 0,1-8 2373 0 0,0-1-550 0 0,0 0 288 0 0</inkml:trace>
  <inkml:trace contextRef="#ctx0" brushRef="#br0" timeOffset="387.104">432 248 4713 0 0,'0'0'1167'0'0,"0"0"-275"0"0,0 0 72 0 0,0 0 355 0 0,0 0 303 0 0,-34 16 76 0 0,-106 53-257 0 0,35-10 992 0 0,102-59-2376 0 0,1 1 0 0 0,0-1 0 0 0,0 1 0 0 0,0 0 0 0 0,0 0 0 0 0,-1 0 0 0 0,1 0 0 0 0,0 0 0 0 0,0 0 0 0 0,1 0 0 0 0,-1 1 0 0 0,0-1 0 0 0,0 1 0 0 0,1-1-1 0 0,-1 1 1 0 0,1 0 0 0 0,-1 0 0 0 0,1-1 0 0 0,0 1 0 0 0,0 0 0 0 0,-1 0 0 0 0,1 0 0 0 0,1 1 0 0 0,-1-1 0 0 0,0 0 0 0 0,0 0 0 0 0,1 0 0 0 0,0 1 0 0 0,-1-1 0 0 0,1 0 0 0 0,0 0 0 0 0,0 1 0 0 0,0-1 0 0 0,0 0 0 0 0,1 1 0 0 0,-1-1 0 0 0,0 0 0 0 0,1 0 0 0 0,0 1 0 0 0,-1-1 0 0 0,1 0 0 0 0,0 0 0 0 0,0 0 0 0 0,0 0 0 0 0,1 0 0 0 0,-1 0 0 0 0,0 0 0 0 0,1-1 0 0 0,-1 1 0 0 0,1 0 0 0 0,0 0-57 0 0,98 61 1299 0 0,36 31-444 0 0,-130-88-790 0 0,0 0 1 0 0,0 0 0 0 0,-1 0 0 0 0,0 1 0 0 0,0 0 0 0 0,0 0 0 0 0,-1 0 0 0 0,0 0 0 0 0,-1 1 0 0 0,1-1 0 0 0,-1 1 0 0 0,-1 0-1 0 0,0 0 1 0 0,1 1-66 0 0,13 17-461 0 0,-16-26 0 0 0,0 0-188 0 0,4-9-5900 0 0,-1 3 3524 0 0,-1 3-1732 0 0,-2-1-1572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18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52 1968 0 0,'0'0'1985'0'0,"0"0"-914"0"0,0 0-535 0 0,0 0-37 0 0,0 0 267 0 0,0 0 383 0 0,0 0 242 0 0,0 0-8 0 0,0 0-182 0 0,-22 32-298 0 0,-70 103-301 0 0,5 26 240 0 0,-54 148-368 0 0,117-236-868 0 0,24-72 261 0 0,0-1-34 0 0,0 0 2 0 0,0 0 0 0 0,0-23-649 0 0,5 0 698 0 0,2 0 0 0 0,0 0 1 0 0,1 0-1 0 0,2 1 0 0 0,0 1 0 0 0,1-1 0 0 0,13-17 116 0 0,-5 7-20 0 0,205-316 631 0 0,-202 311-439 0 0,-16 25-87 0 0,1 0-1 0 0,1 0 1 0 0,-1 1 0 0 0,2 0 0 0 0,-1 1-1 0 0,2-1 1 0 0,-1 2 0 0 0,7-5-85 0 0,-15 14 15 0 0,0 0 0 0 0,0 0 0 0 0,0 1 0 0 0,0-1 0 0 0,0 0 0 0 0,0 1 0 0 0,0-1 1 0 0,0 1-1 0 0,-1 0 0 0 0,1-1 0 0 0,0 1 0 0 0,0 0 0 0 0,0-1 0 0 0,-1 1 1 0 0,1 0-1 0 0,0 0 0 0 0,-1-1 0 0 0,1 1 0 0 0,-1 0 0 0 0,1 0 0 0 0,-1 0 0 0 0,1 0 1 0 0,-1 0-1 0 0,0 0 0 0 0,1 0 0 0 0,-1 0 0 0 0,0 0 0 0 0,0 0 0 0 0,0 0 1 0 0,0 0-1 0 0,0 0 0 0 0,0 0 0 0 0,0 0 0 0 0,0 0 0 0 0,0 0 0 0 0,0 0 0 0 0,-1 0 1 0 0,1 0-1 0 0,0 0 0 0 0,-1 0 0 0 0,1 0 0 0 0,0 0 0 0 0,-1 0 0 0 0,1 0 0 0 0,-1 0-15 0 0,0 5 97 0 0,-8 427 845 0 0,8-426-923 0 0,0 0 1 0 0,1 0 0 0 0,0 0-1 0 0,0 0 1 0 0,1 0 0 0 0,0 0-1 0 0,0 0 1 0 0,0 0 0 0 0,1 0 0 0 0,0 0-1 0 0,0 0 1 0 0,1-1 0 0 0,0 1-1 0 0,0-1 1 0 0,1 1 0 0 0,-1-1-1 0 0,2-1 1 0 0,-1 1 0 0 0,0 0 0 0 0,1-1-1 0 0,0 0 1 0 0,0 0 0 0 0,1 0-1 0 0,-1-1 1 0 0,1 0 0 0 0,0 0-1 0 0,0 0 1 0 0,0-1 0 0 0,1 0 0 0 0,-1 0-1 0 0,1-1 1 0 0,0 1 0 0 0,0-1-1 0 0,0-1 1 0 0,4 1-20 0 0,-4-3 204 0 0,0 0 1 0 0,0 0-1 0 0,0-1 0 0 0,0 0 0 0 0,0 0 0 0 0,0 0 1 0 0,0-1-1 0 0,-1 0 0 0 0,0-1 0 0 0,1 1 1 0 0,-1-1-1 0 0,0-1 0 0 0,-1 1 0 0 0,1-1 1 0 0,-1 0-1 0 0,0 0 0 0 0,0 0 0 0 0,-1-1 0 0 0,1 0 1 0 0,0-1-205 0 0,73-130 2283 0 0,-78 137-2278 0 0,22-56 208 0 0,-2-1 0 0 0,-2-1 0 0 0,-3 0 0 0 0,-3-1 0 0 0,2-36-213 0 0,-11 52-452 0 0,0-2-3583 0 0,0 41-173 0 0,0 4-4436 0 0,-1 0 2575 0 0</inkml:trace>
  <inkml:trace contextRef="#ctx0" brushRef="#br0" timeOffset="292.394">1256 107 11554 0 0,'0'0'1107'0'0,"0"0"-464"0"0,0 0-195 0 0,0 0 87 0 0,0 0 144 0 0,0 0 40 0 0,-23 35-142 0 0,-71 110-179 0 0,53-50-113 0 0,39-79-262 0 0,-1-6-33 0 0,1 0 1 0 0,0 1 0 0 0,0-1-1 0 0,1 1 1 0 0,1 0 0 0 0,-1-1-1 0 0,2 1 1 0 0,-1 0 0 0 0,2-1-1 0 0,-1 1 1 0 0,1-1 0 0 0,1 0-1 0 0,0 1 1 0 0,1-1 0 0 0,0 0-1 0 0,0-1 1 0 0,1 1 0 0 0,0-1-1 0 0,0 0 1 0 0,1 0 0 0 0,1 0-1 0 0,0-1 1 0 0,0 0 0 0 0,5 5 9 0 0,-5-8 51 0 0,0-1 1 0 0,0 1 0 0 0,0-1 0 0 0,1 0 0 0 0,-1-1 0 0 0,1 0 0 0 0,0 0 0 0 0,0-1 0 0 0,0 0 0 0 0,0 0-1 0 0,0 0 1 0 0,1-1 0 0 0,-1-1 0 0 0,7 0-52 0 0,-10 0 193 0 0,1 0 1 0 0,0-1-1 0 0,-1 0 0 0 0,1 0 0 0 0,-1-1 0 0 0,1 0 1 0 0,-1 0-1 0 0,0 0 0 0 0,0 0 0 0 0,0-1 0 0 0,0 0 1 0 0,0 0-1 0 0,0 0 0 0 0,-1-1 0 0 0,1 1 0 0 0,-1-1 0 0 0,0 0 1 0 0,0 0-1 0 0,-1-1 0 0 0,1 1 0 0 0,2-5-193 0 0,0-3 125 0 0,1-1 0 0 0,-2 1-1 0 0,0-1 1 0 0,0 0 0 0 0,-1 0 0 0 0,-1 0-1 0 0,0 0 1 0 0,-1-1 0 0 0,-1 1-1 0 0,0-1 1 0 0,0 1 0 0 0,-1-1 0 0 0,-1 0-1 0 0,0 1 1 0 0,-2-3-125 0 0,-1-9-434 0 0,-2 1 0 0 0,0 0 0 0 0,-2 0 0 0 0,-1 1 0 0 0,0 0 0 0 0,-2 0 0 0 0,-11-17 434 0 0,-12-7-2889 0 0,7 23-6259 0 0,20 20 825 0 0</inkml:trace>
  <inkml:trace contextRef="#ctx0" brushRef="#br0" timeOffset="745.089">1729 233 11530 0 0,'0'0'3296'0'0,"0"0"-2256"0"0,0 0-795 0 0,0 0 160 0 0,0 0 296 0 0,0 0 165 0 0,0 0-60 0 0,0 0-252 0 0,0 0-235 0 0,0 0-137 0 0,0 0-104 0 0,0 33-44 0 0,0 105 5 0 0,13-82-2 0 0,-7-51-25 0 0,-2-1 55 0 0,1-1-1 0 0,0 1 1 0 0,0-1-1 0 0,1 0 1 0 0,-1 0-1 0 0,1 0 1 0 0,-1-1 0 0 0,1 0-1 0 0,0 0 1 0 0,0 0-1 0 0,-1-1 1 0 0,1 1-1 0 0,1-2 1 0 0,-1 1-1 0 0,0-1 1 0 0,0 0-1 0 0,0 0 1 0 0,0 0-1 0 0,0-1 1 0 0,0 0-1 0 0,0 0 1 0 0,0-1-1 0 0,0 1 1 0 0,0-2-1 0 0,-1 1 1 0 0,1 0-1 0 0,-1-1 1 0 0,1 0-1 0 0,-1 0 1 0 0,0-1 0 0 0,0 1-1 0 0,0-1 1 0 0,-1 0-1 0 0,1-1-66 0 0,133-120 1078 0 0,-99 88-1073 0 0,-33 76-850 0 0,-7-33 840 0 0,0 0 0 0 0,1 0 0 0 0,0 0 0 0 0,0 0 0 0 0,1 0 0 0 0,-1 0 0 0 0,2 0 0 0 0,-1 0 0 0 0,0 0 0 0 0,1-1 1 0 0,0 1-1 0 0,0 0 0 0 0,1-1 0 0 0,0 0 0 0 0,0 1 0 0 0,0-1 0 0 0,0 0 0 0 0,1-1 0 0 0,0 1 0 0 0,0-1 1 0 0,0 1-1 0 0,1-1 0 0 0,-1 0 0 0 0,1-1 0 0 0,0 1 0 0 0,0-1 0 0 0,0 0 0 0 0,0 0 0 0 0,1-1 0 0 0,-1 1 1 0 0,1-1-1 0 0,0 0 0 0 0,0-1 0 0 0,-1 0 0 0 0,1 1 0 0 0,0-2 0 0 0,2 1 5 0 0,-1-1 148 0 0,1 0-1 0 0,0 0 1 0 0,-1-1-1 0 0,1 0 1 0 0,-1-1 0 0 0,0 0-1 0 0,1 0 1 0 0,-1 0-1 0 0,0-1 1 0 0,0 0 0 0 0,0 0-1 0 0,-1-1 1 0 0,1 0-1 0 0,-1 0 1 0 0,0 0 0 0 0,0-1-1 0 0,0 0 1 0 0,0 0-1 0 0,-1-1 1 0 0,0 1-1 0 0,2-4-147 0 0,4-4 86 0 0,-1-1 0 0 0,-1 0 1 0 0,0-1-1 0 0,-1 0 0 0 0,0 0 0 0 0,-1-1 0 0 0,-1 0 0 0 0,0 0 0 0 0,-1-1 0 0 0,-1 1 0 0 0,-1-1 0 0 0,0 0 0 0 0,-1 0 0 0 0,-1-5-86 0 0,-1-26-1812 0 0,0 17-6165 0 0,0 22-4031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0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444 49 5129 0 0,'0'0'1639'0'0,"0"0"-276"0"0,0 0-76 0 0,0 0 225 0 0,0 0 233 0 0,0 0-40 0 0,0 0-291 0 0,0 0-386 0 0,0 0-390 0 0,0 0-278 0 0,0 0-117 0 0,-1 7-37 0 0,-79 216 1248 0 0,65-178-1390 0 0,3-16-29 0 0,2 1-1 0 0,1 0 1 0 0,1 0 0 0 0,1 1-1 0 0,2 0 1 0 0,2 0 0 0 0,0 2-35 0 0,3-31 32 0 0,1 1 1 0 0,-1 0-1 0 0,1 0 1 0 0,-1-1-1 0 0,1 1 0 0 0,0 0 1 0 0,0-1-1 0 0,0 1 1 0 0,0-1-1 0 0,0 1 1 0 0,1-1-1 0 0,-1 0 1 0 0,1 1-1 0 0,-1-1 1 0 0,1 0-1 0 0,0 0 1 0 0,0 0-1 0 0,0 0 1 0 0,0 0-1 0 0,0-1 1 0 0,0 1-1 0 0,1-1 1 0 0,-1 1-1 0 0,1-1 1 0 0,-1 0-1 0 0,1 0 0 0 0,-1 0 1 0 0,1 0-1 0 0,0 0 1 0 0,-1-1-1 0 0,2 1-32 0 0,88 8 1200 0 0,-88-9-1150 0 0,5 0-69 0 0,0 0 1 0 0,0 0-1 0 0,0-1 0 0 0,0 0 1 0 0,0 0-1 0 0,0-1 0 0 0,0-1 1 0 0,0 1-1 0 0,-1-1 0 0 0,0-1 1 0 0,1 1-1 0 0,-1-1 0 0 0,1-2 19 0 0,1-13-4536 0 0,-10 4-3644 0 0,0 8 2287 0 0,0 0 2459 0 0</inkml:trace>
  <inkml:trace contextRef="#ctx0" brushRef="#br0" timeOffset="505.52">0 138 6825 0 0,'0'0'1367'0'0,"0"0"-341"0"0,0 0 61 0 0,0 0 420 0 0,0 0 324 0 0,0 0 21 0 0,0 0-345 0 0,0 0-436 0 0,0 0-283 0 0,0 0-186 0 0,0 0-121 0 0,0 0-42 0 0,0 0-35 0 0,26-15-41 0 0,77-45-10 0 0,-11 10 893 0 0,-87 47-1229 0 0,1 1 0 0 0,0 0 0 0 0,0 1 1 0 0,0 0-1 0 0,0-1 0 0 0,0 2 0 0 0,1-1 0 0 0,-1 1 0 0 0,0 0 1 0 0,0 0-1 0 0,0 1 0 0 0,0 0 0 0 0,0 0 0 0 0,1 0 0 0 0,-2 1 1 0 0,1 0-1 0 0,0 0 0 0 0,0 0 0 0 0,-1 1 0 0 0,1 0 1 0 0,-1 0-1 0 0,0 0 0 0 0,0 1 0 0 0,0 0 0 0 0,0 0 0 0 0,1 1-17 0 0,56 28 129 0 0,-41-26 53 0 0,0 0 1 0 0,1-2-1 0 0,0 0 1 0 0,1-2-1 0 0,-1-1 1 0 0,0 0 0 0 0,1-2-1 0 0,-1 0 1 0 0,5-2-183 0 0,38-17 497 0 0,-42 9-2698 0 0,0 3-4228 0 0,-16 7-251 0 0,-2 0-3474 0 0</inkml:trace>
  <inkml:trace contextRef="#ctx0" brushRef="#br0" timeOffset="1058.546">1203 116 864 0 0,'0'0'1737'0'0,"0"0"-170"0"0,0 0 96 0 0,0 0 272 0 0,0 0 180 0 0,0 0-111 0 0,0 0-399 0 0,0 0-420 0 0,0 0-282 0 0,0 0-116 0 0,0 0 0 0 0,0 0 50 0 0,0 0-2 0 0,6 0-92 0 0,372 3 4046 0 0,-324-20-6874 0 0,-46 13-216 0 0,-5 3 826 0 0,1-2-8295 0 0,-3 3 1045 0 0</inkml:trace>
  <inkml:trace contextRef="#ctx0" brushRef="#br0" timeOffset="3751.18">1094 591 2312 0 0,'0'0'1652'0'0,"0"0"-117"0"0,0 0 161 0 0,0 0 319 0 0,0 0 120 0 0,0 0-208 0 0,0 0-356 0 0,0 0-293 0 0,0 0-209 0 0,0 0-139 0 0,0 0-129 0 0,31-4-139 0 0,97-11-93 0 0,-28 1 834 0 0,12-5-44 0 0,-80 12-1239 0 0,-25 3 447 0 0,-5 1-3803 0 0,-2 2-7308 0 0,0 1 723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25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523 490 0 0 0,'0'0'988'0'0,"0"0"601"0"0,0 0 487 0 0,0 0 367 0 0,0 0 128 0 0,0 0-175 0 0,0 0-415 0 0,0 0-463 0 0,0 0-422 0 0,0 0-304 0 0,0 0-214 0 0,0 0-182 0 0,-11-6-128 0 0,-33-14-92 0 0,43 20-168 0 0,0 0 0 0 0,0 0-1 0 0,1 0 1 0 0,-1 0 0 0 0,0 1 0 0 0,0-1-1 0 0,0 0 1 0 0,1 1 0 0 0,-1-1 0 0 0,0 0-1 0 0,1 1 1 0 0,-1-1 0 0 0,0 1 0 0 0,1-1-1 0 0,-1 1 1 0 0,1 0 0 0 0,-1-1 0 0 0,1 1-1 0 0,-1 0 1 0 0,1-1 0 0 0,-1 1 0 0 0,1 0 0 0 0,0-1-1 0 0,-1 1 1 0 0,1 0 0 0 0,0 0 0 0 0,0-1-1 0 0,-1 1 1 0 0,1 0 0 0 0,0 0 0 0 0,0 0-1 0 0,0-1 1 0 0,0 1 0 0 0,0 0 0 0 0,0 0-1 0 0,0 0 1 0 0,0-1 0 0 0,1 1 0 0 0,-1 0-1 0 0,0 0 1 0 0,0-1 0 0 0,1 1 0 0 0,-1 0-1 0 0,0 0-7 0 0,1 2 42 0 0,4 265 1461 0 0,-4-224-1489 0 0,-2-1 1 0 0,-1 0-1 0 0,-3 0 0 0 0,-1 0 1 0 0,-3 0-1 0 0,-10 33-14 0 0,13-61-834 0 0,0-1 0 0 0,-1 1 0 0 0,0-1 0 0 0,-1-1 0 0 0,-1 0 0 0 0,0 0 0 0 0,-11 12 834 0 0,5-12-4079 0 0,-2-8-3998 0 0,15-5 5231 0 0</inkml:trace>
  <inkml:trace contextRef="#ctx0" brushRef="#br0" timeOffset="302.899">0 494 592 0 0,'0'0'1248'0'0,"0"0"-327"0"0,0 0-59 0 0,0 0 307 0 0,0 0 492 0 0,0 0 320 0 0,0 0-59 0 0,0 0-309 0 0,0 0-398 0 0,0 0-304 0 0,0 0-172 0 0,0 0-55 0 0,0 0 35 0 0,29-4 18 0 0,92-11 6 0 0,443-44 2288 0 0,-449 52-5391 0 0,-114 8 1911 0 0,0 1 0 0 0,0-1 0 0 0,0 1 0 0 0,0-1 0 0 0,0 1 1 0 0,-1 0-1 0 0,1-1 0 0 0,0 1 0 0 0,-1 0 0 0 0,0-1 0 0 0,1 1 0 0 0,-1 0 0 0 0,0-1 0 0 0,0 1 0 0 0,0 0 1 0 0,0 0-1 0 0,0-1 0 0 0,0 1 0 0 0,-1 0 0 0 0,1 0 0 0 0,-1-1 0 0 0,1 1 0 0 0,-1 0 0 0 0,1-1 1 0 0,-1 1-1 0 0,0-1 0 0 0,0 1 0 0 0,0-1 0 0 0,0 1 0 0 0,-1 0 449 0 0,-5 6-4921 0 0</inkml:trace>
  <inkml:trace contextRef="#ctx0" brushRef="#br0" timeOffset="550.935">21 1322 1128 0 0,'0'0'970'0'0,"0"0"249"0"0,0 0 469 0 0,0 0 515 0 0,0 0 322 0 0,0 0-93 0 0,0 0-382 0 0,0 0-466 0 0,0 0-365 0 0,0 0-261 0 0,0 0-207 0 0,35 1-142 0 0,111-1-122 0 0,-52-16 144 0 0,6-11-228 0 0,-12 4-1982 0 0,-29 11-3064 0 0,-38 8-557 0 0,-8 0-4235 0 0</inkml:trace>
  <inkml:trace contextRef="#ctx0" brushRef="#br0" timeOffset="796.612">1028 1086 1440 0 0,'0'0'2066'0'0,"0"0"-583"0"0,0 0-195 0 0,0 0 3 0 0,0 0 112 0 0,0 0-33 0 0,0 0-193 0 0,-32 16-223 0 0,-96 48-242 0 0,80-29 11 0 0,45-28-600 0 0,0-3-97 0 0,1-1 1 0 0,0 0-1 0 0,1 0 1 0 0,-1 1-1 0 0,1-1 1 0 0,0 1-1 0 0,-1 0 1 0 0,1-1 0 0 0,1 1-1 0 0,-1 0 1 0 0,1 0-1 0 0,-1-1 1 0 0,1 1-1 0 0,0 0 1 0 0,0 0-1 0 0,1-1 1 0 0,-1 1 0 0 0,1 0-1 0 0,0 0 1 0 0,0-1-1 0 0,0 1 1 0 0,0-1-1 0 0,1 1 1 0 0,-1-1-1 0 0,1 1 1 0 0,0-1-1 0 0,0 0 1 0 0,0 0 0 0 0,1 0-1 0 0,-1 0 1 0 0,1 0-1 0 0,0 0 1 0 0,-1-1-1 0 0,1 1 1 0 0,0-1-1 0 0,0 0 1 0 0,1 0-1 0 0,-1 0 1 0 0,0 0 0 0 0,1-1-1 0 0,-1 1 1 0 0,1-1-1 0 0,2 0-26 0 0,138 11-1780 0 0,-95-19-1871 0 0,-19-5-2530 0 0,-21 5 2622 0 0</inkml:trace>
  <inkml:trace contextRef="#ctx0" brushRef="#br0" timeOffset="1201.738">1175 1318 0 0 0,'0'0'1306'0'0,"0"0"217"0"0,0 0 53 0 0,0 0 216 0 0,0 0 265 0 0,0 0 58 0 0,0 0-232 0 0,0 0-419 0 0,0 0-372 0 0,0 0-262 0 0,0 0-174 0 0,0 0-93 0 0,0 0-63 0 0,18-16-52 0 0,89-78 228 0 0,11 18 139 0 0,-117 75-821 0 0,0 1 0 0 0,1 0 0 0 0,-1 0 0 0 0,0 0 0 0 0,1-1 0 0 0,-1 1 0 0 0,0 0-1 0 0,1 1 1 0 0,-1-1 0 0 0,0 0 0 0 0,1 0 0 0 0,-1 1 0 0 0,0-1 0 0 0,1 0 0 0 0,-1 1 0 0 0,0-1 0 0 0,0 1 0 0 0,0 0-1 0 0,1-1 1 0 0,-1 1 0 0 0,0 0 0 0 0,0 0 0 0 0,0 0 0 0 0,0 0 0 0 0,0 0 0 0 0,0 0 0 0 0,-1 0 0 0 0,1 0 0 0 0,0 0-1 0 0,0 0 1 0 0,-1 0 0 0 0,1 0 0 0 0,-1 1 0 0 0,1-1 0 0 0,-1 0 0 0 0,1 0 0 0 0,-1 1 0 0 0,0-1 0 0 0,0 0 0 0 0,1 1 0 0 0,-1-1-1 0 0,0 0 1 0 0,0 1 0 0 0,-1-1 0 0 0,1 0 0 0 0,0 1 0 0 0,0-1 0 0 0,-1 0 0 0 0,1 1 0 0 0,0-1 0 0 0,-1 0 0 0 0,1 0-1 0 0,-1 0 7 0 0,5 32 180 0 0,-3-31-169 0 0,-1-1 0 0 0,0 0 0 0 0,1 1 0 0 0,-1-1-1 0 0,0 0 1 0 0,1 0 0 0 0,0 0 0 0 0,-1 1 0 0 0,1-1 0 0 0,0 0-1 0 0,0 0 1 0 0,-1 0 0 0 0,1 0 0 0 0,0 0 0 0 0,0 0-1 0 0,0 0 1 0 0,0-1 0 0 0,0 1 0 0 0,0 0 0 0 0,0 0 0 0 0,1-1-1 0 0,-1 1 1 0 0,0-1 0 0 0,0 1 0 0 0,1-1 0 0 0,-1 1-1 0 0,0-1 1 0 0,0 0 0 0 0,1 0 0 0 0,-1 0 0 0 0,0 0-1 0 0,1 0 1 0 0,-1 0 0 0 0,0 0 0 0 0,1 0 0 0 0,-1 0 0 0 0,1 0-11 0 0,10-1 147 0 0,0-1 1 0 0,0 0 0 0 0,0-1 0 0 0,0 0 0 0 0,-1-1-1 0 0,1 0 1 0 0,-1-1 0 0 0,0 0 0 0 0,1-1-148 0 0,68-25 310 0 0,-78 31-315 0 0,-1 1 0 0 0,1-1 0 0 0,-1 0 0 0 0,1 1 0 0 0,-1-1 0 0 0,1 1 0 0 0,-1 0 0 0 0,1 0 0 0 0,-1-1 0 0 0,0 1 0 0 0,1 0 0 0 0,-1 0 0 0 0,0 0 0 0 0,0 0 0 0 0,1 1 0 0 0,-1-1 1 0 0,0 0-1 0 0,0 0 0 0 0,-1 1 0 0 0,1-1 0 0 0,0 0 0 0 0,0 1 0 0 0,-1-1 0 0 0,1 1 0 0 0,0-1 0 0 0,-1 1 0 0 0,0-1 0 0 0,1 1 0 0 0,-1 0 0 0 0,0-1 0 0 0,0 1 0 0 0,0-1 0 0 0,0 1 0 0 0,0 0 0 0 0,0 1 5 0 0,14 34-4075 0 0,-2-27-4157 0 0,-6-9-481 0 0</inkml:trace>
  <inkml:trace contextRef="#ctx0" brushRef="#br0" timeOffset="3397.702">2664 608 0 0 0,'0'0'769'0'0,"0"0"244"0"0,0 0 170 0 0,0 0 326 0 0,0 0 372 0 0,0 0 118 0 0,0 0-141 0 0,0 0-358 0 0,0 0-465 0 0,0 0-415 0 0,0 0-273 0 0,0 0-151 0 0,0 0-31 0 0,0 44 1965 0 0,-3-11-1923 0 0,-1 0 0 0 0,-2 0 0 0 0,-1-1 0 0 0,-2 1 1 0 0,-1-2-1 0 0,-1 1 0 0 0,-2-2 0 0 0,-1 1 0 0 0,-2-2 0 0 0,0 0 1 0 0,-2-1-1 0 0,-9 10-207 0 0,8-11-67 0 0,-1 0 0 0 0,-1-1 0 0 0,-1-1 0 0 0,-2-1 0 0 0,0-1 0 0 0,-1-1 0 0 0,-1-2 0 0 0,-1 0 0 0 0,-1-2 0 0 0,-17 8 67 0 0,40-23-9 0 0,-1 1-1 0 0,0-2 1 0 0,0 1 0 0 0,0-1-1 0 0,0 0 1 0 0,0 0-1 0 0,0 0 1 0 0,-1-1 0 0 0,1 0-1 0 0,-1 0 1 0 0,1-1 0 0 0,-1 0-1 0 0,1 0 1 0 0,-1 0-1 0 0,1-1 1 0 0,0 0 0 0 0,-1 0-1 0 0,1-1 1 0 0,0 1-1 0 0,0-1 1 0 0,-1-1 0 0 0,2 1-1 0 0,-1-1 1 0 0,0 0-1 0 0,-1-2 10 0 0,0-4 7 0 0,1-1-1 0 0,0 0 0 0 0,0-1 0 0 0,1 1 0 0 0,0-1 0 0 0,1 0 0 0 0,1-1 0 0 0,0 1 0 0 0,0-1 0 0 0,1 1 0 0 0,0-1 0 0 0,1 0 0 0 0,0 1 0 0 0,1-1 0 0 0,1 0 0 0 0,0 0 0 0 0,1-6-6 0 0,-2 12 0 0 0,1-5 39 0 0,0-1 0 0 0,1 1 0 0 0,0 0-1 0 0,1-1 1 0 0,0 1 0 0 0,0 0 0 0 0,2 1-1 0 0,-1-1 1 0 0,1 1 0 0 0,3-5-39 0 0,-3 7 38 0 0,-1 1-1 0 0,1 0 1 0 0,1-1-1 0 0,-1 2 1 0 0,1-1-1 0 0,0 1 1 0 0,1 0-1 0 0,0 0 1 0 0,0 0-1 0 0,0 1 1 0 0,0 0 0 0 0,1 1-1 0 0,0 0 1 0 0,0 0-1 0 0,0 0 1 0 0,0 1-1 0 0,1 0 1 0 0,-1 1-1 0 0,1 0 1 0 0,0 0-1 0 0,0 1-37 0 0,10 3 100 0 0,1 0-1 0 0,-1 2 0 0 0,0 0 0 0 0,-1 1 0 0 0,1 1 0 0 0,-1 0 0 0 0,0 2 0 0 0,0 0 0 0 0,-1 1 0 0 0,0 0 0 0 0,-1 2 1 0 0,0 0-1 0 0,3 4-99 0 0,32 17 260 0 0,250 152 1333 0 0,-269-169-1525 0 0,-32-15-142 0 0,0 0-37 0 0,0 0-66 0 0,0 0-133 0 0,-18-43-10885 0 0,14 39 8530 0 0,-1-4-5078 0 0</inkml:trace>
  <inkml:trace contextRef="#ctx0" brushRef="#br0" timeOffset="3967.388">2165 405 0 0 0,'0'0'492'0'0,"0"0"764"0"0,0 0 407 0 0,0 0 291 0 0,0 0 227 0 0,0 0-1 0 0,0 0-213 0 0,0 0-264 0 0,0 0-365 0 0,0 0-285 0 0,0 0-199 0 0,0 0-149 0 0,-3 1-75 0 0,99-7 3516 0 0,5 1-3312 0 0,228 11 479 0 0,-246 5-1082 0 0,-87-20 2887 0 0,-25-29-2599 0 0,1 1-441 0 0,-20-28-56 0 0,-66-113-1607 0 0,98 149 440 0 0,-1 0-3129 0 0,10 10-6279 0 0,5 11-127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45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0 0 0,'0'0'1436'0'0,"0"0"-206"0"0,0 0 12 0 0,0 0 304 0 0,0 0 347 0 0,0 0 65 0 0,0 0-217 0 0,0 0-344 0 0,0 0-346 0 0,0 0-198 0 0,0 0-98 0 0,2 14 3011 0 0,62 4 615 0 0,238-11-1824 0 0,13-54-1697 0 0,-300 42-524 0 0,-24 3 463 0 0,1 3-733 0 0,0-1 1 0 0,0 0 0 0 0,0 0 0 0 0,0-1 0 0 0,1 0 0 0 0,-1 0-1 0 0,0-1 1 0 0,0 0 0 0 0,1 0 0 0 0,0-1 0 0 0,-1 0-1 0 0,1 0 1 0 0,0 0 0 0 0,0-1 0 0 0,1-1 0 0 0,-1 1-1 0 0,1-1 1 0 0,0 0 0 0 0,0 0 0 0 0,-5-6-67 0 0,-83-111 465 0 0,37 34-3717 0 0,46 73 420 0 0,4 5-2998 0 0,2 2-6473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2:59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1 218 568 0 0,'0'0'1500'0'0,"0"0"-287"0"0,0 0-100 0 0,0 0 165 0 0,0 0 232 0 0,0 0 62 0 0,0 0-162 0 0,0 0-256 0 0,0 0-211 0 0,0 0-127 0 0,0 0-37 0 0,11-2 19 0 0,90-1 1629 0 0,238 7 2953 0 0,-75-40-4123 0 0,-227 26-1115 0 0,-3 1-245 0 0,-36 14-3258 0 0,-70 38-5152 0 0,21-21-2598 0 0,41-18 10339 0 0</inkml:trace>
  <inkml:trace contextRef="#ctx0" brushRef="#br0" timeOffset="287.338">216 431 0 0 0,'0'0'1316'0'0,"0"0"923"0"0,0 0 274 0 0,0 0-29 0 0,0 0-250 0 0,0 0-333 0 0,0 0-348 0 0,0 0-315 0 0,0 0-306 0 0,0 0-244 0 0,0 0-154 0 0,0 0-71 0 0,-5 6 6 0 0,-1-1-343 0 0,6-5-100 0 0,1 0 0 0 0,0 0 0 0 0,-1 0 0 0 0,1 0 0 0 0,-1 0 0 0 0,1 1 0 0 0,-1-1 0 0 0,1 0 0 0 0,-1 0 0 0 0,1 0 0 0 0,-1 1 0 0 0,1-1 0 0 0,-1 0 0 0 0,1 1 0 0 0,-1-1 0 0 0,1 0 0 0 0,-1 1 0 0 0,1-1 0 0 0,-1 1 0 0 0,0-1 0 0 0,1 1 0 0 0,-1-1 0 0 0,0 1 0 0 0,1-1 0 0 0,-1 1 0 0 0,0-1 0 0 0,0 1 0 0 0,0-1 0 0 0,1 1 0 0 0,-1-1 0 0 0,0 1 0 0 0,0 0 0 0 0,0-1 0 0 0,0 1 0 0 0,0-1-1 0 0,0 1 1 0 0,0-1 0 0 0,0 1 0 0 0,0 0 0 0 0,0-1 0 0 0,-1 1 0 0 0,1-1 0 0 0,0 1 0 0 0,0-1 0 0 0,0 1 0 0 0,-1-1 0 0 0,1 1 0 0 0,0-1 0 0 0,0 1 0 0 0,-1-1 0 0 0,1 1 0 0 0,-1-1 0 0 0,1 1 0 0 0,0-1 0 0 0,-1 0 0 0 0,1 1 0 0 0,-1-1 0 0 0,1 0 0 0 0,-1 1 0 0 0,1-1 0 0 0,-1 0-26 0 0,222-6 3359 0 0,159-34-2616 0 0,-346 39-4422 0 0,-33 1 2036 0 0,-1-7-11744 0 0,0 7 7719 0 0</inkml:trace>
  <inkml:trace contextRef="#ctx0" brushRef="#br0" timeOffset="731.343">485 4 2761 0 0,'0'0'2113'0'0,"0"0"-54"0"0,0 0-105 0 0,0 0 43 0 0,0 0 48 0 0,0 0-180 0 0,0 0-362 0 0,0 0-410 0 0,0 0-422 0 0,0 0-285 0 0,0 0-157 0 0,0 0-109 0 0,-4-2 12 0 0,0 1-135 0 0,4 1 28 0 0,1 0-1 0 0,-1 1 0 0 0,0-1 0 0 0,0 1 0 0 0,0-1 0 0 0,0 0 1 0 0,0 1-1 0 0,0-1 0 0 0,0 0 0 0 0,0 1 0 0 0,0-1 0 0 0,0 0 1 0 0,0 1-1 0 0,-1-1 0 0 0,1 1 0 0 0,0-1 0 0 0,0 0 0 0 0,0 1 1 0 0,0-1-1 0 0,0 0 0 0 0,-1 0 0 0 0,1 1 0 0 0,0-1 0 0 0,0 0 1 0 0,-1 1-1 0 0,1-1 0 0 0,0 0 0 0 0,0 0 0 0 0,-1 1 1 0 0,1-1-1 0 0,0 0 0 0 0,-1 0 0 0 0,1 0 0 0 0,0 0 0 0 0,-1 1 1 0 0,1-1-1 0 0,0 0 0 0 0,-1 0 0 0 0,1 0 0 0 0,0 0-24 0 0,8 9 239 0 0,0-1-1 0 0,1 0 0 0 0,0 0 0 0 0,1-1 1 0 0,0 0-1 0 0,0-1 0 0 0,0 0 1 0 0,1-1-1 0 0,8 4-238 0 0,42 24 525 0 0,154 100 82 0 0,-210-130-604 0 0,-1 0 1 0 0,0 0-1 0 0,0 1 1 0 0,0-1-1 0 0,0 1 1 0 0,-1 0-1 0 0,1 1 0 0 0,-1-1 1 0 0,0 0-1 0 0,0 1 1 0 0,-1 0-1 0 0,1-1 1 0 0,-1 1-1 0 0,0 0 0 0 0,0 0 1 0 0,-1 0-1 0 0,0 1 1 0 0,0-1-1 0 0,0 0 1 0 0,0 0-1 0 0,-1 2-3 0 0,-2 3 14 0 0,-1 0-1 0 0,0-1 1 0 0,-1 0 0 0 0,0 0 0 0 0,-1 0-1 0 0,0 0 1 0 0,0 0 0 0 0,-1-1 0 0 0,0 0-1 0 0,0-1 1 0 0,-1 1 0 0 0,0-1 0 0 0,0 0-1 0 0,-1-1 1 0 0,0 1 0 0 0,0-2 0 0 0,-1 1-1 0 0,1-1 1 0 0,-3 1-14 0 0,-11 10 42 0 0,-55 40 138 0 0,17-13-23 0 0,2 1 0 0 0,3 3 1 0 0,-23 27-158 0 0,51-29-1154 0 0,26-34-2790 0 0,1 3-3612 0 0,0-10-3986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90 472 7810 0 0,'0'0'1729'0'0,"0"0"-556"0"0,0 0-292 0 0,0 0 182 0 0,0 0 385 0 0,0 0 203 0 0,0 0-114 0 0,0 0-318 0 0,0 0-369 0 0,0 0-229 0 0,-6 38-136 0 0,-21 122-69 0 0,2-28 241 0 0,-7 105-154 0 0,44-80-572 0 0,17-65-2441 0 0,-19-87-1019 0 0,5-13-8058 0 0,-13 1 7239 0 0</inkml:trace>
  <inkml:trace contextRef="#ctx0" brushRef="#br0" timeOffset="265.969">50 479 3769 0 0,'0'0'2422'0'0,"0"0"-1221"0"0,0 0-463 0 0,0 0 243 0 0,0 0 420 0 0,0 0 279 0 0,0 0-52 0 0,0 0-314 0 0,0 0-318 0 0,0 0-250 0 0,0 0-182 0 0,31-1-90 0 0,101-2-60 0 0,129-23 928 0 0,-184 23-2207 0 0,-45 3-4808 0 0,-32 1 1072 0 0,0 1 1756 0 0,0-1 2215 0 0,0 2-4426 0 0</inkml:trace>
  <inkml:trace contextRef="#ctx0" brushRef="#br0" timeOffset="512.06">96 869 3553 0 0,'0'0'1559'0'0,"0"0"-264"0"0,0 0-32 0 0,0 0 214 0 0,0 0 212 0 0,0 0 12 0 0,0 0-187 0 0,0 0-319 0 0,0 0-344 0 0,0 0-270 0 0,0 0-211 0 0,35 10-134 0 0,114 29-96 0 0,-62-31-83 0 0,-72-10-85 0 0,110-22-2069 0 0,-45 1-7134 0 0,-63 15 3106 0 0</inkml:trace>
  <inkml:trace contextRef="#ctx0" brushRef="#br0" timeOffset="748.034">972 479 9922 0 0,'0'0'2325'0'0,"0"0"-993"0"0,0 0-524 0 0,0 0 51 0 0,0 0 204 0 0,0 0 177 0 0,0 0-109 0 0,0 0-306 0 0,0 0-264 0 0,-11 36-201 0 0,-33 113-116 0 0,16 13 261 0 0,1 79-447 0 0,27-79-5577 0 0,1-149 3343 0 0,1-7-903 0 0,-2 1-4269 0 0,0-6 4237 0 0</inkml:trace>
  <inkml:trace contextRef="#ctx0" brushRef="#br0" timeOffset="1032.236">1338 619 2641 0 0,'0'0'4255'0'0,"0"0"-2759"0"0,0 0-901 0 0,0 0 116 0 0,0 0 267 0 0,0 0 219 0 0,-36 24 33 0 0,-114 76-186 0 0,-21 23 1139 0 0,123-71-775 0 0,47-51-1382 0 0,0 1 0 0 0,1-1 0 0 0,-1 0 0 0 0,0 1 0 0 0,1-1 1 0 0,-1 0-1 0 0,1 1 0 0 0,-1-1 0 0 0,1 1 0 0 0,0-1 0 0 0,0 1 1 0 0,-1-1-1 0 0,1 1 0 0 0,0-1 0 0 0,1 1 0 0 0,-1-1 0 0 0,0 1 1 0 0,0-1-1 0 0,1 1 0 0 0,-1-1 0 0 0,0 1 0 0 0,1-1 0 0 0,0 0 1 0 0,-1 1-1 0 0,1-1 0 0 0,0 0 0 0 0,-1 1 0 0 0,1-1 0 0 0,0 0 1 0 0,0 0-1 0 0,0 0 0 0 0,0 0 0 0 0,1 0 0 0 0,-1 0 0 0 0,0 0 1 0 0,0 0-1 0 0,0 0 0 0 0,1 0 0 0 0,-1-1 0 0 0,0 1 0 0 0,1 0 1 0 0,-1-1-1 0 0,1 1-26 0 0,151 38 1364 0 0,-53-19-1064 0 0,-96-19-293 0 0,10 2 26 0 0,0 1 0 0 0,-1 0-1 0 0,1 1 1 0 0,-1 1 0 0 0,1 0 0 0 0,-2 1 0 0 0,1 0 0 0 0,-1 1 0 0 0,5 4-33 0 0,24 35 50 0 0,-34-41-3181 0 0,-11-30-5170 0 0,1 13 3561 0 0,3 4 32 0 0</inkml:trace>
  <inkml:trace contextRef="#ctx0" brushRef="#br0" timeOffset="1436.09">810 203 5777 0 0,'0'0'2223'0'0,"0"0"-938"0"0,0 0-309 0 0,0 0 300 0 0,0 0 392 0 0,0 0 202 0 0,0 0-203 0 0,0 0-442 0 0,0 0-365 0 0,0 0-204 0 0,0 0-65 0 0,0 0 21 0 0,0 0 41 0 0,20-13-3 0 0,130-81 857 0 0,44-1 102 0 0,-191 96-1605 0 0,1 0 0 0 0,-1 0 0 0 0,0 0 0 0 0,0 1 0 0 0,0-1 1 0 0,0 1-1 0 0,-1 0 0 0 0,1-1 0 0 0,0 1 0 0 0,-1 1 0 0 0,1-1 0 0 0,-1 0 0 0 0,0 1 0 0 0,0-1 0 0 0,0 1 0 0 0,0-1 0 0 0,0 1 0 0 0,0 0 0 0 0,-1 0 0 0 0,1 0 0 0 0,-1 0 0 0 0,0 0 0 0 0,0 0 0 0 0,0 0 0 0 0,0 1 0 0 0,-1-1 0 0 0,1 0 0 0 0,-1 0 0 0 0,0 1 0 0 0,0-1 0 0 0,0 0 0 0 0,-1 1-4 0 0,4 9 42 0 0,52 179-51 0 0,-31-148-1615 0 0,-14-31-2486 0 0,1-1-4939 0 0,-9-8-1435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5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88 5337 0 0,'0'0'1934'0'0,"0"0"-195"0"0,0 0-112 0 0,0 0 123 0 0,0 0 167 0 0,0 0-91 0 0,0 0-327 0 0,0 0-445 0 0,0 0-416 0 0,0 0-264 0 0,0 0-130 0 0,0 4-16 0 0,-18 453 2367 0 0,1-244-2449 0 0,3-83 121 0 0,2-15-1423 0 0,9-45-6083 0 0,3-145-5351 0 0,0 59 10400 0 0</inkml:trace>
  <inkml:trace contextRef="#ctx0" brushRef="#br0" timeOffset="426.55">16 55 3361 0 0,'0'0'2454'0'0,"0"0"-890"0"0,0 0-388 0 0,0 0 38 0 0,0 0 223 0 0,0 0 138 0 0,0 0-116 0 0,0 0-305 0 0,0 0-290 0 0,33-9-204 0 0,108-28-130 0 0,-30 29 310 0 0,-85 10-616 0 0,1 2 1 0 0,-1 1-1 0 0,1 2 1 0 0,-2 0-1 0 0,1 2 0 0 0,-1 0 1 0 0,9 6-225 0 0,-30-13 25 0 0,-1 0 0 0 0,1 0 0 0 0,0 1 0 0 0,-1 0 0 0 0,1-1 0 0 0,-1 1 0 0 0,0 0 0 0 0,0 0 0 0 0,0 1 0 0 0,0-1 0 0 0,-1 1 0 0 0,0-1-1 0 0,1 1 1 0 0,-1 0 0 0 0,0 0 0 0 0,-1 0 0 0 0,1 0 0 0 0,-1 0 0 0 0,0 0 0 0 0,0 1 0 0 0,0-1 0 0 0,0 0 0 0 0,-1 1 0 0 0,1-1 0 0 0,-1 0 0 0 0,-1 1 0 0 0,1-1 0 0 0,0 0 0 0 0,-1 1 0 0 0,0-1 0 0 0,0 0 0 0 0,0 0 0 0 0,-1 1 0 0 0,1-1 0 0 0,-1 0 0 0 0,0 0 0 0 0,0-1 0 0 0,-1 1 0 0 0,1 0 0 0 0,-1-1 0 0 0,0 1-1 0 0,1-1 1 0 0,-2 1-25 0 0,-25 27 96 0 0,-1-1 0 0 0,-1-2 0 0 0,-1-1-1 0 0,-2-1 1 0 0,-27 15-96 0 0,-20 17 132 0 0,78-57-126 0 0,0 1-1 0 0,0 0 0 0 0,0 0 0 0 0,0 0 1 0 0,1 0-1 0 0,-1 1 0 0 0,0-1 1 0 0,1 1-1 0 0,0-1 0 0 0,-1 1 1 0 0,1 0-1 0 0,1 0 0 0 0,-1 0 0 0 0,0 0 1 0 0,1 0-1 0 0,-1 0 0 0 0,1 1 1 0 0,0-1-1 0 0,0 0 0 0 0,0 1 1 0 0,0-1-1 0 0,1 1 0 0 0,0-1 0 0 0,-1 1 1 0 0,1-1-1 0 0,0 1 0 0 0,1-1 1 0 0,-1 1-1 0 0,1-1 0 0 0,-1 1 0 0 0,1-1 1 0 0,0 0-1 0 0,0 1 0 0 0,1-1 1 0 0,-1 0-1 0 0,1 1-5 0 0,23 33 272 0 0,2-2 0 0 0,1 0 0 0 0,2-2 0 0 0,1-2 1 0 0,14 12-273 0 0,48 48 695 0 0,-48-24-261 0 0,-41-63-922 0 0,-3-12-6074 0 0,2-6-2982 0 0,0 10 2442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1088 0 0,'0'0'1383'0'0,"0"0"-303"0"0,0 0-69 0 0,0 0 216 0 0,0 0 307 0 0,0 0 128 0 0,0 0-163 0 0,0 0-305 0 0,0 0-292 0 0,0 0-172 0 0,0 0-2 0 0,0 0 95 0 0,0 0 94 0 0,7 2 45 0 0,25 2 39 0 0,-1-1 1 0 0,1-1 0 0 0,0-2-1 0 0,0-1 1 0 0,0-1 0 0 0,6-3-1002 0 0,11 1 254 0 0,154-10 240 0 0,-137 7-2473 0 0,-72 31-13117 0 0,1-19 8673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8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4665 0 0,'0'0'1202'0'0,"0"0"-377"0"0,0 0 1 0 0,0 0 403 0 0,0 0 368 0 0,0 0 106 0 0,0 0-214 0 0,0 0-325 0 0,0 0-286 0 0,0 0-246 0 0,32 0-196 0 0,104-1-137 0 0,-35-12 4 0 0,-85 10-487 0 0,118-21-320 0 0,-46 10-6511 0 0,-65 10-1034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09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6721 0 0,'0'0'1825'0'0,"0"0"-357"0"0,0 0-214 0 0,0 0 25 0 0,0 0 105 0 0,0 0-13 0 0,0 0-200 0 0,0 0-283 0 0,0 0-254 0 0,0 0-188 0 0,0 0-80 0 0,0 0-40 0 0,-4 32-36 0 0,-9 102-35 0 0,0-12 8 0 0,-4-1 0 0 0,-15 41-263 0 0,-5-1-2467 0 0,28-128-201 0 0,1-15-4195 0 0,5-17 403 0 0,3-1 4714 0 0</inkml:trace>
  <inkml:trace contextRef="#ctx0" brushRef="#br0" timeOffset="296.043">0 52 3617 0 0,'0'0'1292'0'0,"0"0"-420"0"0,0 0-258 0 0,0 0 190 0 0,0 0 397 0 0,0 0 260 0 0,0 0-17 0 0,0 0-213 0 0,0 0-243 0 0,0 0-186 0 0,0 0-126 0 0,33 0-69 0 0,103 0-55 0 0,283-22 2483 0 0,-75 15-3802 0 0,-356 23-5262 0 0,-14 5-2017 0 0,16-14 3692 0 0</inkml:trace>
  <inkml:trace contextRef="#ctx0" brushRef="#br0" timeOffset="749.193">24 715 0 0 0,'0'0'533'0'0,"0"0"758"0"0,0 0 204 0 0,0 0 90 0 0,0 0 138 0 0,0 0-18 0 0,0 0-262 0 0,0 0-280 0 0,0 0-154 0 0,0 0-43 0 0,0 0 59 0 0,0 0 15 0 0,0 0-121 0 0,14 4-156 0 0,113 14 794 0 0,-61-22-1152 0 0,-1-3 0 0 0,1-3 0 0 0,58-16-405 0 0,-18 3-443 0 0,-89 20 139 0 0,85-15-3425 0 0,-36 13-6562 0 0,-53 5 5626 0 0</inkml:trace>
  <inkml:trace contextRef="#ctx0" brushRef="#br0" timeOffset="1069.009">1147 594 4601 0 0,'0'0'1863'0'0,"0"0"-357"0"0,0 0-45 0 0,0 0 209 0 0,0 0 136 0 0,0 0-90 0 0,0 0-294 0 0,0 0-393 0 0,0 0-333 0 0,0 0-217 0 0,0 0-149 0 0,-31 4-64 0 0,-99 16-8 0 0,66 3 89 0 0,53-15-254 0 0,-64 75 277 0 0,73-80-401 0 0,0 1-1 0 0,1-1 1 0 0,-1 0 0 0 0,1 1-1 0 0,-1-1 1 0 0,1 1 0 0 0,0 0-1 0 0,0-1 1 0 0,1 1-1 0 0,-1 0 1 0 0,1-1 0 0 0,0 1-1 0 0,0 0 1 0 0,0 0 0 0 0,0-1-1 0 0,1 1 1 0 0,-1 0-1 0 0,1-1 1 0 0,0 1 0 0 0,0 0-1 0 0,1-1 1 0 0,-1 1 0 0 0,1-1-1 0 0,-1 0 1 0 0,1 1 0 0 0,0-1-1 0 0,0 0 1 0 0,2 2 31 0 0,68 26-3875 0 0,-20-28-4878 0 0,-37-3 2346 0 0</inkml:trace>
  <inkml:trace contextRef="#ctx0" brushRef="#br0" timeOffset="1553.054">1257 778 3257 0 0,'0'0'1347'0'0,"0"0"-82"0"0,0 0 293 0 0,0 0 308 0 0,0 0 51 0 0,0 0-246 0 0,0 0-366 0 0,0 0-329 0 0,0 0-212 0 0,0 0-137 0 0,0 0-106 0 0,0 0-69 0 0,34-25-72 0 0,103-78-61 0 0,-57 47 325 0 0,-21 26-540 0 0,-58 63-285 0 0,-17 23 326 0 0,17-55-138 0 0,1 0 0 0 0,-1 1 0 0 0,1-1 0 0 0,-1 0 0 0 0,1 1 0 0 0,0-1 0 0 0,0 0-1 0 0,-1 0 1 0 0,1-1 0 0 0,0 1 0 0 0,0 0 0 0 0,0 0 0 0 0,0-1 0 0 0,0 1 0 0 0,0-1-1 0 0,0 0 1 0 0,0 0 0 0 0,0 0 0 0 0,0 0 0 0 0,0 0 0 0 0,0 0 0 0 0,0 0 0 0 0,2-1-7 0 0,-3 1 5 0 0,204-44 869 0 0,-204 46-855 0 0,1-1 0 0 0,-1 1 1 0 0,1-1-1 0 0,-1 1 0 0 0,0 0 1 0 0,0 0-1 0 0,1 0 0 0 0,-1 0 0 0 0,0 0 1 0 0,-1 0-1 0 0,1 0 0 0 0,0 0 1 0 0,-1 0-1 0 0,1 0 0 0 0,-1 0 0 0 0,0 0 1 0 0,1 1-1 0 0,-1-1 0 0 0,0 0 0 0 0,0 0 1 0 0,-1 0-1 0 0,1 1 0 0 0,0-1 1 0 0,-1 1-20 0 0,1 1 50 0 0,-6 117 266 0 0,30-93-2029 0 0,-8-22-3076 0 0,-8-3-1289 0 0,-4-2-2146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2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632 0 0 0 0,'0'0'287'0'0,"0"0"884"0"0,0 0 337 0 0,0 0 146 0 0,0 0 165 0 0,0 0 17 0 0,0 0-190 0 0,0 0-265 0 0,0 0-323 0 0,0 0-249 0 0,0 0-123 0 0,0 0-69 0 0,0 0-22 0 0,-8 17-9 0 0,-50 117 971 0 0,49-104-1383 0 0,-2-1-1 0 0,0 0 0 0 0,-2-1 1 0 0,-2 0-1 0 0,0-1 1 0 0,-2-1-1 0 0,0 0 0 0 0,-2-1 1 0 0,-1-1-1 0 0,-1-1 0 0 0,-1-1 1 0 0,-14 11-174 0 0,22-22-24 0 0,0 0 1 0 0,0 0-1 0 0,-1-1 0 0 0,0-1 1 0 0,-1-1-1 0 0,0 0 1 0 0,0-1-1 0 0,-1-1 0 0 0,0 0 1 0 0,0-1-1 0 0,0-1 1 0 0,-1-1-1 0 0,-10 1 24 0 0,24-3 4 0 0,0-1-1 0 0,0 0 1 0 0,0 0 0 0 0,0 0-1 0 0,0 0 1 0 0,0 0 0 0 0,0-1-1 0 0,1 1 1 0 0,-1-1 0 0 0,0 0-1 0 0,0-1 1 0 0,1 1 0 0 0,-1 0-1 0 0,1-1 1 0 0,-1 0 0 0 0,1 0-1 0 0,-1 0 1 0 0,1 0 0 0 0,0-1-1 0 0,0 1 1 0 0,0-1 0 0 0,1 0-1 0 0,-1 0 1 0 0,1 0 0 0 0,-1 0-1 0 0,1 0 1 0 0,0 0-1 0 0,0-1 1 0 0,0 1 0 0 0,1-1-1 0 0,-1 1 1 0 0,1-1 0 0 0,0 0-1 0 0,0 1 1 0 0,-1-4-4 0 0,3-6 0 0 0,0 0 0 0 0,0 0-1 0 0,2 0 1 0 0,-1 0 0 0 0,2 0 0 0 0,-1 0-1 0 0,2 1 1 0 0,0-1 0 0 0,0 1 0 0 0,1 1 0 0 0,1-1-1 0 0,0 1 1 0 0,0 0 0 0 0,1 0 0 0 0,1 1-1 0 0,-1 0 1 0 0,2 1 0 0 0,-1 0 0 0 0,1 0-1 0 0,1 1 1 0 0,0 0 0 0 0,0 1 0 0 0,8-4 0 0 0,-14 7 20 0 0,0 1 1 0 0,0-1 0 0 0,1 1 0 0 0,-1 0-1 0 0,1 0 1 0 0,-1 1 0 0 0,1 0 0 0 0,0 0-1 0 0,0 0 1 0 0,0 1 0 0 0,0 0-1 0 0,1 0 1 0 0,-1 0 0 0 0,0 1 0 0 0,0 0-1 0 0,0 0 1 0 0,1 0 0 0 0,-1 1-1 0 0,0 0 1 0 0,0 0 0 0 0,0 1 0 0 0,0 0-1 0 0,0 0 1 0 0,0 0 0 0 0,-1 1 0 0 0,3 0-21 0 0,122 103 514 0 0,-95-86-371 0 0,1-1 1 0 0,2-3-1 0 0,-1 0 0 0 0,2-3 0 0 0,0-1 0 0 0,39 7-143 0 0,-52-18-619 0 0,-24-3-4955 0 0,-3 0-5507 0 0,-1-2 7336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3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3641 0 0,'0'0'1576'0'0,"0"0"-104"0"0,0 0 109 0 0,0 0 230 0 0,0 0 144 0 0,0 0-145 0 0,0 0-438 0 0,0 0-425 0 0,0 0-274 0 0,0 0-87 0 0,0 0 43 0 0,0 0 49 0 0,0 0-2 0 0,21-3-35 0 0,114-20 424 0 0,294-27 831 0 0,-383 49-1659 0 0,-45 1-101 0 0,-1 0 62 0 0,0 0 75 0 0,-23-4 869 0 0,-22-14-945 0 0,31 16-175 0 0,1-2 0 0 0,-1 0 0 0 0,1 0 0 0 0,0-1 0 0 0,1-1 0 0 0,-1 0 0 0 0,1-1 0 0 0,1 0 0 0 0,-1-1 0 0 0,1 0 0 0 0,0-1-1 0 0,1 0 1 0 0,0 0 0 0 0,1-1 0 0 0,-1-1 0 0 0,2 0 0 0 0,0 0 0 0 0,0 0 0 0 0,1-1 0 0 0,-5-11-22 0 0,15-70-3852 0 0,7 63-492 0 0,4 3-3453 0 0,-7 12-1841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18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290 144 952 0 0,'0'0'1356'0'0,"0"0"-159"0"0,0 0 92 0 0,0 0 384 0 0,0 0 396 0 0,0 0 177 0 0,0 0-103 0 0,0 0-302 0 0,0 0-393 0 0,0 0-364 0 0,0 0-303 0 0,-1-7-257 0 0,-1-17-156 0 0,1 35 271 0 0,33 204 371 0 0,55 316-600 0 0,-64-389-2311 0 0,-22-93-2611 0 0,-4-1-5627 0 0,1-41 5661 0 0</inkml:trace>
  <inkml:trace contextRef="#ctx0" brushRef="#br0" timeOffset="482.574">1 295 4537 0 0,'0'0'697'0'0,"0"0"-194"0"0,0 0-17 0 0,0 0 312 0 0,0 0 413 0 0,0 0 262 0 0,0 0-1 0 0,0 0-217 0 0,0 0-283 0 0,33-30-228 0 0,105-93-144 0 0,-46 64 172 0 0,-70 51-581 0 0,9-6 119 0 0,1 1 0 0 0,0 2 0 0 0,1 2-1 0 0,1 0 1 0 0,-1 3 0 0 0,1 0-1 0 0,0 3 1 0 0,22 0-310 0 0,-54 2 8 0 0,0 1 0 0 0,0 0-1 0 0,0 1 1 0 0,1-1 0 0 0,-1 0-1 0 0,0 1 1 0 0,0-1 0 0 0,0 1-1 0 0,0-1 1 0 0,-1 1 0 0 0,1 0-1 0 0,0 0 1 0 0,0 0 0 0 0,0 0-1 0 0,-1 0 1 0 0,1 0 0 0 0,0 1-1 0 0,-1-1 1 0 0,1 1 0 0 0,-1-1-1 0 0,0 1 1 0 0,1-1 0 0 0,-1 1-1 0 0,0 0 1 0 0,0-1 0 0 0,0 1-1 0 0,0 0 1 0 0,0 0 0 0 0,0 0-1 0 0,-1 0 1 0 0,1 0 0 0 0,-1 0 0 0 0,1 0-1 0 0,-1 0 1 0 0,0 0 0 0 0,0 0-1 0 0,0 0 1 0 0,0 0 0 0 0,0 1-8 0 0,-20 82 523 0 0,-162 212-95 0 0,179-292-429 0 0,0 1-1 0 0,0-1 1 0 0,0 1-1 0 0,1-1 1 0 0,0 1-1 0 0,0 0 1 0 0,1 0-1 0 0,0 0 1 0 0,0 0-1 0 0,0 0 1 0 0,0 0-1 0 0,1 0 1 0 0,0 0 0 0 0,1 0-1 0 0,-1 1 1 0 0,1-1-1 0 0,0 0 1 0 0,1 0-1 0 0,-1-1 1 0 0,1 1-1 0 0,1 0 1 0 0,-1 0-1 0 0,1-1 1 0 0,0 1-1 0 0,0-1 1 0 0,0 0-1 0 0,1 0 1 0 0,-1 0-1 0 0,3 1 2 0 0,11 8-9 0 0,0-1 0 0 0,1-1 0 0 0,0-1 0 0 0,1-1 0 0 0,0 0 0 0 0,0-2 0 0 0,1 0-1 0 0,8 2 10 0 0,116 60 19 0 0,-141-68-10 0 0,-1-1 0 0 0,0 1 1 0 0,0-1-1 0 0,0 1 0 0 0,0 0 1 0 0,0 0-1 0 0,0 0 0 0 0,0 0 1 0 0,-1 0-1 0 0,1 1 0 0 0,-1-1 0 0 0,0 0 1 0 0,0 1-1 0 0,1-1 0 0 0,-1 1 1 0 0,-1-1-1 0 0,1 1 0 0 0,0 0 1 0 0,-1-1-1 0 0,1 1 0 0 0,-1 0 0 0 0,0-1 1 0 0,0 1-1 0 0,0 0 0 0 0,0 0 1 0 0,0-1-1 0 0,-1 1 0 0 0,1 0 1 0 0,-1-1-1 0 0,0 1 0 0 0,0-1 0 0 0,0 1 1 0 0,0-1-1 0 0,0 1 0 0 0,0-1 1 0 0,-1 1-1 0 0,1-1 0 0 0,-1 0 1 0 0,0 0-1 0 0,0 0-9 0 0,-17 19-36 0 0,-1 0 1 0 0,-1-2-1 0 0,0-1 1 0 0,-2 0-1 0 0,0-2 1 0 0,-1-1-1 0 0,-15 7 36 0 0,21-10-99 0 0,-140 58-4062 0 0,154-70 3589 0 0,3 0-2691 0 0,0 0-3903 0 0,3 0 2961 0 0</inkml:trace>
  <inkml:trace contextRef="#ctx0" brushRef="#br0" timeOffset="1096.566">1127 888 360 0 0,'0'0'1900'0'0,"0"0"-591"0"0,0 0-92 0 0,0 0 298 0 0,0 0 356 0 0,0 0 139 0 0,0 0-187 0 0,0 0-377 0 0,0 0-366 0 0,0 0-242 0 0,0 0-117 0 0,0 0-23 0 0,17 12-5 0 0,51 36-15 0 0,-66-47-627 0 0,0 0 1 0 0,0 0-1 0 0,0 0 1 0 0,0 0-1 0 0,0-1 1 0 0,1 1-1 0 0,-1 0 1 0 0,0-1-1 0 0,0 0 1 0 0,1 0 0 0 0,-1 1-1 0 0,0-1 1 0 0,0-1-1 0 0,1 1 1 0 0,-1 0-1 0 0,0 0 1 0 0,0-1-1 0 0,1 0 1 0 0,-1 1-1 0 0,0-1 1 0 0,0 0-1 0 0,0 0 1 0 0,0 0 0 0 0,0 0-1 0 0,0 0 1 0 0,0 0-1 0 0,0-1 1 0 0,-1 1-1 0 0,1-1 1 0 0,1-1-52 0 0,5-3 190 0 0,152-135 1286 0 0,-76 61-1362 0 0,-32 40-258 0 0,-39 74-391 0 0,-7 5 481 0 0,-6-32 52 0 0,0 0 0 0 0,1 0 0 0 0,0 1 0 0 0,0-1 0 0 0,0 0 1 0 0,1 0-1 0 0,0-1 0 0 0,0 1 0 0 0,1 0 0 0 0,0-1 0 0 0,0 1 0 0 0,0-1 0 0 0,1 0 0 0 0,0 0 1 0 0,0 0-1 0 0,1-1 0 0 0,-1 1 0 0 0,1-1 0 0 0,0 0 0 0 0,1 0 0 0 0,-1-1 0 0 0,1 0 0 0 0,3 2 2 0 0,1-2 47 0 0,0-1-1 0 0,0-1 0 0 0,1 1 1 0 0,0-2-1 0 0,-1 1 0 0 0,1-2 1 0 0,0 1-1 0 0,-1-1 0 0 0,1-1 1 0 0,0 0-1 0 0,0 0 0 0 0,-1-1 1 0 0,1-1-1 0 0,-1 0 0 0 0,0 0 1 0 0,0-1-1 0 0,0 0 0 0 0,0-1 1 0 0,-1 0-1 0 0,0 0 0 0 0,1-1 1 0 0,-2 0-1 0 0,1-1 0 0 0,-1 0 1 0 0,0 0-1 0 0,-1-1 0 0 0,1 0-46 0 0,20-22 177 0 0,-1-1-1 0 0,-2-2 0 0 0,-1 0 0 0 0,-1-2 0 0 0,-2 0 0 0 0,-1-2 0 0 0,-3 0 1 0 0,0-1-1 0 0,-3 0 0 0 0,-1-1 0 0 0,7-38-176 0 0,-14 48 45 0 0,-1-1 0 0 0,-2-1 0 0 0,-1 1 0 0 0,-1 0 0 0 0,-1-1 0 0 0,-5-22-46 0 0,6 49 15 0 0,-1 0-1 0 0,-1 0 1 0 0,1 0-1 0 0,0 0 0 0 0,-1 0 1 0 0,0 0-1 0 0,0 0 0 0 0,0 0 1 0 0,0 1-1 0 0,-1-1 0 0 0,0 0 1 0 0,1 1-1 0 0,-1-1 0 0 0,-1 1 1 0 0,1 0-1 0 0,0 0 0 0 0,-1-1 1 0 0,1 2-1 0 0,-1-1 0 0 0,0 0 1 0 0,0 0-1 0 0,0 1 0 0 0,-1 0 1 0 0,1-1-1 0 0,0 1 0 0 0,-1 1 1 0 0,0-1-1 0 0,1 0 0 0 0,-1 1 1 0 0,0 0-1 0 0,0 0 0 0 0,1 0 1 0 0,-2 0-14 0 0,0 4-26 0 0,1 1 1 0 0,0 0 0 0 0,0 0 0 0 0,0 0-1 0 0,0 0 1 0 0,1 0 0 0 0,-1 1-1 0 0,1 0 1 0 0,1 0 0 0 0,-1 0 0 0 0,0 0-1 0 0,1 0 1 0 0,0 0 0 0 0,1 1 0 0 0,-1-1-1 0 0,1 0 1 0 0,0 1 0 0 0,0 0-1 0 0,0 0 26 0 0,-4 25-25 0 0,1 1-1 0 0,2 0 1 0 0,1 0 0 0 0,1 0-1 0 0,2 0 1 0 0,1 0-1 0 0,2-1 1 0 0,0 1-1 0 0,3-1 1 0 0,0 0-1 0 0,2-1 1 0 0,2 0-1 0 0,0 0 1 0 0,2-1-1 0 0,1-1 1 0 0,1-1-1 0 0,3 2 26 0 0,79 110-789 0 0,-66-91-2569 0 0,-58-48-2054 0 0,-24-27-5093 0 0,36 22 6876 0 0</inkml:trace>
  <inkml:trace contextRef="#ctx0" brushRef="#br0" timeOffset="1346.939">1812 310 7410 0 0,'0'0'1947'0'0,"0"0"-204"0"0,0 0-134 0 0,0 0-30 0 0,0 0-114 0 0,0 0-229 0 0,0 0-229 0 0,31-7-195 0 0,99-21-169 0 0,191-22 1344 0 0,-212 35-4030 0 0,3-2-4857 0 0,-84 12-3987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657 81 424 0 0,'0'0'1971'0'0,"0"0"-298"0"0,0 0-260 0 0,0 0 65 0 0,0 0 264 0 0,0 0 197 0 0,0 0 18 0 0,0 0-204 0 0,0 0-340 0 0,0 0-324 0 0,0 0-239 0 0,-9-7-139 0 0,-25-23-89 0 0,-15 4 2004 0 0,-86 20-623 0 0,109 10-1938 0 0,0 1 0 0 0,0 1 0 0 0,1 1 0 0 0,0 2 0 0 0,1 0 0 0 0,0 2 0 0 0,0 0 1 0 0,1 2-1 0 0,0 0 0 0 0,2 2 0 0 0,-21 17-65 0 0,33-26-4 0 0,-1 1 0 0 0,2 0 1 0 0,-1 0-1 0 0,1 1 0 0 0,0 0 0 0 0,1 0 1 0 0,-1 1-1 0 0,2 0 0 0 0,-1 1 1 0 0,2-1-1 0 0,-1 1 0 0 0,1 0 0 0 0,0 0 1 0 0,1 1-1 0 0,1 0 0 0 0,-1-1 0 0 0,2 1 1 0 0,-1 0-1 0 0,2 0 0 0 0,-1 1 0 0 0,2-1 1 0 0,-1 0-1 0 0,1 1 0 0 0,1-1 1 0 0,2 10 3 0 0,-2-16-2 0 0,0-1 0 0 0,1 1 1 0 0,0 0-1 0 0,0 0 1 0 0,0-1-1 0 0,1 1 1 0 0,-1-1-1 0 0,1 0 0 0 0,0 1 1 0 0,0-1-1 0 0,1-1 1 0 0,-1 1-1 0 0,1 0 1 0 0,0-1-1 0 0,0 0 0 0 0,0 0 1 0 0,0 0-1 0 0,1 0 1 0 0,-1-1-1 0 0,1 1 1 0 0,-1-1-1 0 0,1-1 0 0 0,0 1 1 0 0,0 0-1 0 0,0-1 1 0 0,0 0-1 0 0,0 0 1 0 0,0-1-1 0 0,2 0 2 0 0,7 2 46 0 0,1-2-1 0 0,-1 0 1 0 0,1-1 0 0 0,0 0-1 0 0,-1-2 1 0 0,0 1 0 0 0,1-2-1 0 0,-1 1 1 0 0,10-6-46 0 0,23-16 123 0 0,-2-1 1 0 0,0-3-1 0 0,-2-2 1 0 0,-1-1-1 0 0,-1-2 1 0 0,-2-2-1 0 0,-2-2 1 0 0,-1-1-1 0 0,17-27-123 0 0,-50 63 7 0 0,18-24 26 0 0,43-35-2 0 0,-62 62-41 0 0,0 1 0 0 0,0-1 0 0 0,-1 1 0 0 0,1-1 0 0 0,0 1 0 0 0,-1-1 0 0 0,1 1 0 0 0,0 0 0 0 0,-1 0 0 0 0,1 0 0 0 0,-1 0 0 0 0,1 0 0 0 0,-1 0 0 0 0,0 1 0 0 0,1-1 0 0 0,-1 0 0 0 0,0 1 1 0 0,0-1-1 0 0,0 0 0 0 0,0 1 0 0 0,0 0 0 0 0,0-1 0 0 0,0 1 0 0 0,-1 0 0 0 0,1-1 0 0 0,-1 1 0 0 0,1 0 0 0 0,-1-1 0 0 0,1 1 0 0 0,-1 0 0 0 0,0 0 0 0 0,0 0 0 0 0,0 1 10 0 0,1 2-8 0 0,15 54 8 0 0,-13-41-12 0 0,1 0 0 0 0,1-1 1 0 0,0 1-1 0 0,1-1 0 0 0,1-1 0 0 0,1 1 0 0 0,0-1 0 0 0,1-1 0 0 0,1 1 1 0 0,1-1-1 0 0,3 3 12 0 0,81 54-1325 0 0,-57-60-3949 0 0,2-8-6842 0 0,-31-4 5464 0 0</inkml:trace>
  <inkml:trace contextRef="#ctx0" brushRef="#br0" timeOffset="296.421">1375 18 8450 0 0,'0'0'1784'0'0,"0"0"-426"0"0,0 0-215 0 0,0 0 214 0 0,0 0 238 0 0,0 0-42 0 0,0 0-230 0 0,0 0-244 0 0,0 0-203 0 0,0 0-145 0 0,0 0-115 0 0,0 0-75 0 0,0 0-51 0 0,35 5-70 0 0,111 12-64 0 0,-14-13 283 0 0,-76-6-575 0 0,1-2 0 0 0,-1-3 0 0 0,48-13-64 0 0,-102 20-292 0 0,47-10-907 0 0,-39 9-2880 0 0,0 1-3588 0 0,-11 1 2502 0 0,-2 2-936 0 0</inkml:trace>
  <inkml:trace contextRef="#ctx0" brushRef="#br0" timeOffset="515.601">1520 357 8530 0 0,'0'0'1747'0'0,"0"0"-149"0"0,0 0 91 0 0,0 0 65 0 0,0 0-60 0 0,0 0-259 0 0,0 0-327 0 0,33 1-228 0 0,103 4-194 0 0,85-10 752 0 0,-158 2-1562 0 0,10-1-1779 0 0,-26 0-5840 0 0,-33 3-3262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3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216 262 872 0 0,'0'0'1653'0'0,"0"0"-153"0"0,0 0-12 0 0,0 0 270 0 0,0 0 268 0 0,0 0 1 0 0,0 0-278 0 0,0 0-479 0 0,0 0-426 0 0,0 0-217 0 0,0 0-91 0 0,0 0-38 0 0,0 0-28 0 0,-3 26-32 0 0,-8 85-42 0 0,7 221 948 0 0,16 33-1527 0 0,-8-293-1080 0 0,-4-43-4368 0 0,0-28 3022 0 0,0-1-780 0 0,0 0-251 0 0,0 0 859 0 0</inkml:trace>
  <inkml:trace contextRef="#ctx0" brushRef="#br0" timeOffset="554.724">1 399 1312 0 0,'0'0'1193'0'0,"0"0"-133"0"0,0 0 91 0 0,0 0 140 0 0,0 0 214 0 0,0 0 218 0 0,0 0-6 0 0,0 0-150 0 0,18-33-227 0 0,61-100-292 0 0,-26 71 224 0 0,-39 54-986 0 0,19-13 63 0 0,0 0 0 0 0,2 3 0 0 0,0 1 0 0 0,1 1 0 0 0,1 2 0 0 0,0 2 0 0 0,1 1 0 0 0,0 2 0 0 0,0 2-1 0 0,1 1 1 0 0,0 3 0 0 0,30 0-349 0 0,-54 3 28 0 0,-10-2-30 0 0,-1 1 0 0 0,0 0 0 0 0,0 1 0 0 0,1-1 0 0 0,-1 1 0 0 0,1 0 0 0 0,-1 0 0 0 0,0 0 0 0 0,1 1 0 0 0,-1 0 0 0 0,0-1 0 0 0,1 2 0 0 0,-1-1 0 0 0,0 0 0 0 0,0 1 0 0 0,0 0-1 0 0,0 0 1 0 0,0 0 0 0 0,-1 0 0 0 0,1 0 0 0 0,0 1 0 0 0,-1 0 0 0 0,0 0 0 0 0,0 0 0 0 0,0 0 0 0 0,0 0 0 0 0,0 1 0 0 0,0-1 0 0 0,-1 1 0 0 0,0-1 0 0 0,0 1 0 0 0,1 3 2 0 0,-4 6 3 0 0,0-1 0 0 0,-1 1 0 0 0,-1 0 0 0 0,0 0 0 0 0,-1-1 0 0 0,0 0 0 0 0,-1 0 0 0 0,0 0-1 0 0,-1 0 1 0 0,0-1 0 0 0,-1 0 0 0 0,0 0 0 0 0,-1-1 0 0 0,0 0 0 0 0,-1 0 0 0 0,0-1 0 0 0,0 0 0 0 0,-1 0 0 0 0,-1-1-3 0 0,3 1-11 0 0,-234 201-152 0 0,139-126 157 0 0,102-83 4 0 0,0-1 0 0 0,0 1 0 0 0,0 0 0 0 0,0 0 0 0 0,0 0 0 0 0,0 0 0 0 0,0 0 0 0 0,0 1 0 0 0,1-1 0 0 0,-1 0 0 0 0,0 0 0 0 0,1 0 0 0 0,-1 1 0 0 0,1-1 0 0 0,-1 0 0 0 0,1 1 0 0 0,0-1 0 0 0,-1 0 0 0 0,1 1 0 0 0,0-1 0 0 0,0 0 1 0 0,0 1-1 0 0,0-1 0 0 0,0 0 0 0 0,0 1 0 0 0,1-1 0 0 0,-1 1 0 0 0,0-1 0 0 0,1 0 0 0 0,-1 0 0 0 0,1 1 0 0 0,-1-1 0 0 0,1 0 0 0 0,0 0 0 0 0,-1 1 0 0 0,1-1 0 0 0,0 0 0 0 0,0 0 0 0 0,0 0 0 0 0,0 0 0 0 0,0 0 0 0 0,0 0 0 0 0,1 0 2 0 0,54 38 221 0 0,-48-34-169 0 0,251 145 1536 0 0,-193-119-992 0 0,-46-22-399 0 0,-1 0 0 0 0,0 0 0 0 0,-1 2 0 0 0,0 0 0 0 0,0 2 0 0 0,-1 0 1 0 0,0 1-198 0 0,-11 14-1530 0 0,-6-21-3325 0 0,0-6 1049 0 0,0-1-2226 0 0,0 0-1988 0 0</inkml:trace>
  <inkml:trace contextRef="#ctx0" brushRef="#br0" timeOffset="1518.253">1832 491 4553 0 0,'0'0'2304'0'0,"0"0"-300"0"0,0 0-235 0 0,0 0 25 0 0,0 0 68 0 0,0 0-163 0 0,0 0-367 0 0,0 0-406 0 0,0 0-340 0 0,0 0-220 0 0,0 0-78 0 0,0 0-23 0 0,0 0-29 0 0,-22 28 4 0 0,-69 91-17 0 0,79-104-162 0 0,-29 42 206 0 0,-3-2 1 0 0,-2-2-1 0 0,-37 31-267 0 0,68-68-83 0 0,-1-1 1 0 0,-1-2-1 0 0,0 1 1 0 0,-1-2-1 0 0,0 0 0 0 0,-1-1 1 0 0,0-1-1 0 0,-1-1 1 0 0,0-1-1 0 0,-1 0 0 0 0,1-2 1 0 0,-1 0-1 0 0,-1-2 1 0 0,1 0-1 0 0,-10 0 83 0 0,28-4-36 0 0,0 0 0 0 0,0-1 1 0 0,1 1-1 0 0,-1-1 0 0 0,0 0 0 0 0,1 0 1 0 0,-1 0-1 0 0,1 0 0 0 0,-1 0 0 0 0,1 0 1 0 0,-1-1-1 0 0,1 1 0 0 0,0-1 0 0 0,-1 0 1 0 0,1 0-1 0 0,0 0 0 0 0,0 0 0 0 0,1 0 1 0 0,-1 0-1 0 0,0 0 0 0 0,1-1 0 0 0,-1 1 1 0 0,1 0-1 0 0,0-1 0 0 0,-1 1 0 0 0,1-1 1 0 0,1 0-1 0 0,-1 1 0 0 0,0-1 0 0 0,1 0 1 0 0,-1 0-1 0 0,1 1 0 0 0,0-2 36 0 0,0-96-368 0 0,5 82 385 0 0,1-1 0 0 0,0 1 0 0 0,2 1 1 0 0,0-1-1 0 0,1 1 0 0 0,0 1 0 0 0,1 0 0 0 0,1 0 1 0 0,1 1-1 0 0,0 0 0 0 0,1 1 0 0 0,11-10-17 0 0,-19 20 54 0 0,-1 0 0 0 0,1-1 0 0 0,0 2 0 0 0,0-1 0 0 0,1 0 0 0 0,-1 1-1 0 0,1 0 1 0 0,0 1 0 0 0,-1-1 0 0 0,1 1 0 0 0,0 0 0 0 0,1 0 0 0 0,-1 1 0 0 0,0 0 0 0 0,0 0-1 0 0,1 1 1 0 0,-1-1 0 0 0,0 1 0 0 0,1 0 0 0 0,-1 1 0 0 0,0 0 0 0 0,0 0 0 0 0,1 0-1 0 0,-1 1 1 0 0,0 0 0 0 0,0 0 0 0 0,0 0 0 0 0,-1 1 0 0 0,1 0 0 0 0,0 0-54 0 0,258 200 1524 0 0,-227-184-1460 0 0,1-2 0 0 0,1-2 1 0 0,0-1-1 0 0,1-2 0 0 0,0-2 0 0 0,1-1 0 0 0,37 2-64 0 0,-23-4-2478 0 0,-25-4-5227 0 0,-17-2-3415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3:38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0 506 0 0 0,'0'0'1478'0'0,"0"0"21"0"0,0 0-148 0 0,0 0-186 0 0,0 0-123 0 0,0 0-69 0 0,11 8-34 0 0,34 22-13 0 0,-41-28-709 0 0,0 0 1 0 0,0-1-1 0 0,0 1 1 0 0,1-1-1 0 0,-1 1 1 0 0,0-1-1 0 0,0-1 1 0 0,1 1-1 0 0,-1 0 1 0 0,1-1-1 0 0,-1 0 1 0 0,1 0-1 0 0,-1-1 1 0 0,0 1-1 0 0,1-1 1 0 0,-1 0-1 0 0,0 0 1 0 0,1 0-1 0 0,-1-1 1 0 0,0 1-1 0 0,0-1 1 0 0,3-2-218 0 0,29-17 588 0 0,-1-2 0 0 0,0-1 0 0 0,-3-2 0 0 0,0-1 0 0 0,-1-1 0 0 0,5-10-588 0 0,18-14 211 0 0,6-4-65 0 0,-14 10-77 0 0,1 3 1 0 0,3 1 0 0 0,1 3-1 0 0,35-19-69 0 0,-84 56 0 0 0,-1 1-1 0 0,1-1 1 0 0,0 0-1 0 0,0 1 1 0 0,0-1-1 0 0,0 1 0 0 0,1 0 1 0 0,-1 0-1 0 0,0 0 1 0 0,0 0-1 0 0,1 0 1 0 0,-1 0-1 0 0,1 1 1 0 0,-1-1-1 0 0,1 1 1 0 0,-1-1-1 0 0,1 1 1 0 0,-1 0-1 0 0,1 0 0 0 0,-1 0 1 0 0,1 0-1 0 0,-1 1 1 0 0,1-1-1 0 0,-1 1 1 0 0,0-1-1 0 0,1 1 1 0 0,-1 0-1 0 0,1 0 1 0 0,-1 0-1 0 0,0 0 1 0 0,0 1-1 0 0,0-1 0 0 0,0 0 1 0 0,0 1-1 0 0,0 0 1 0 0,0-1-1 0 0,0 1 1 0 0,0 0-1 0 0,-1 0 1 0 0,1 0-1 0 0,-1 0 1 0 0,1 0 0 0 0,2 18 74 0 0,-1-1 0 0 0,-1 0 0 0 0,0 1 1 0 0,-1-1-1 0 0,-1 1 0 0 0,-1-1 1 0 0,-1 1-1 0 0,-1-1 0 0 0,0 0 1 0 0,-2 0-1 0 0,0 0 0 0 0,-1 0 1 0 0,0-1-1 0 0,-6 10-74 0 0,-2-2 77 0 0,0-1 0 0 0,-1 0 0 0 0,-2-1 0 0 0,0 0 1 0 0,-1-2-1 0 0,-2 0 0 0 0,0-1 0 0 0,-1-1 0 0 0,-2-1 0 0 0,1-1 1 0 0,-2-1-1 0 0,0-1 0 0 0,-2-1 0 0 0,-15 7-77 0 0,30-18-34 0 0,0 0 0 0 0,0-1 0 0 0,0-1 0 0 0,0 1 0 0 0,0-2 0 0 0,-1 1-1 0 0,1-2 1 0 0,-1 1 0 0 0,-6-2 34 0 0,17 1-102 0 0,-1-1-1 0 0,1 1 0 0 0,-1 0 0 0 0,1-1 1 0 0,-1 0-1 0 0,0 1 0 0 0,1-1 1 0 0,0 0-1 0 0,-1 1 0 0 0,1-1 0 0 0,-1 0 1 0 0,1 0-1 0 0,0 0 0 0 0,0 0 1 0 0,0-1-1 0 0,0 1 0 0 0,0 0 0 0 0,0 0 1 0 0,0-1-1 0 0,0 1 0 0 0,0-1 1 0 0,0 1-1 0 0,1 0 0 0 0,-1-1 0 0 0,0 1 1 0 0,1-1-1 0 0,-1 0 0 0 0,1 1 1 0 0,0-1-1 0 0,0 1 0 0 0,0-1 0 0 0,-1 0 1 0 0,1 1-1 0 0,1-1 0 0 0,-1 0 1 0 0,0 1-1 0 0,0-1 0 0 0,1 1 0 0 0,-1-1 1 0 0,1 1-1 0 0,-1-1 0 0 0,1 0 1 0 0,-1 1-1 0 0,1 0 0 0 0,0-1 0 0 0,0 1 1 0 0,0-1-1 0 0,0 1 0 0 0,0 0 1 0 0,0 0-1 0 0,0 0 0 0 0,0 0 0 0 0,1-1 103 0 0,60-45-9391 0 0,-46 36 4114 0 0</inkml:trace>
  <inkml:trace contextRef="#ctx0" brushRef="#br0" timeOffset="299.769">1506 50 9442 0 0,'0'0'2366'0'0,"0"0"-1037"0"0,0 0-486 0 0,0 0 34 0 0,0 0 149 0 0,-32 21 75 0 0,-100 68-98 0 0,44-4 394 0 0,82-79-1372 0 0,0 1 0 0 0,0-1 1 0 0,1 1-1 0 0,0 0 0 0 0,0 0 0 0 0,1 0 0 0 0,0 1 0 0 0,0 0 0 0 0,1 0 0 0 0,0 0 1 0 0,0 0-1 0 0,1 0 0 0 0,0 0 0 0 0,0 1 0 0 0,1-1 0 0 0,0 1 0 0 0,1-1 0 0 0,0 1 1 0 0,0 0-1 0 0,1-1 0 0 0,0 1 0 0 0,0-1 0 0 0,1 1 0 0 0,0-1 0 0 0,1 0 0 0 0,-1 0 0 0 0,2 0 1 0 0,-1 0-1 0 0,1 0 0 0 0,0-1 0 0 0,2 3-25 0 0,4-3 75 0 0,-1 0 1 0 0,1-1-1 0 0,0 0 1 0 0,1-1-1 0 0,-1 0 1 0 0,1 0-1 0 0,0-1 0 0 0,0-1 1 0 0,1 0-1 0 0,-1 0 1 0 0,1-1-1 0 0,-1 0 1 0 0,1-1-1 0 0,0-1 1 0 0,-1 0-1 0 0,1 0 0 0 0,0-1 1 0 0,0-1-1 0 0,-1 0 1 0 0,1-1-1 0 0,-1 0 1 0 0,0 0-1 0 0,0-1 1 0 0,0-1-1 0 0,-1 0 0 0 0,1 0 1 0 0,-1-1-1 0 0,0 0 1 0 0,0-1-1 0 0,4-4-75 0 0,-5 5 66 0 0,-1-1 0 0 0,1-1 0 0 0,-1 1-1 0 0,-1-1 1 0 0,1-1 0 0 0,-1 1 0 0 0,-1-1 0 0 0,0 0-1 0 0,0-1 1 0 0,-1 0 0 0 0,0 1 0 0 0,0-2 0 0 0,-1 1-1 0 0,-1 0 1 0 0,1-1 0 0 0,-2 0 0 0 0,0 0 0 0 0,0 0 0 0 0,-1 0-1 0 0,0 0 1 0 0,-1 0 0 0 0,0 0 0 0 0,-2-9-66 0 0,1 14-70 0 0,-1 0 0 0 0,0 0 0 0 0,-1 0 0 0 0,0 0 0 0 0,1 1 0 0 0,-2-1 0 0 0,1 1 0 0 0,-1 0 0 0 0,0 0 0 0 0,0 0 1 0 0,0 0-1 0 0,0 1 0 0 0,-1 0 0 0 0,0 0 0 0 0,0 0 0 0 0,0 0 0 0 0,-1 1 0 0 0,1 0 0 0 0,-1 0 0 0 0,1 0 0 0 0,-1 1 0 0 0,0 0 0 0 0,-5-1 70 0 0,-41-5-3559 0 0,1 15-3995 0 0,35-1-3328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9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93 3721 0 0,'0'0'1683'0'0,"0"0"-339"0"0,0 0-149 0 0,0 0 200 0 0,0 0 256 0 0,0 0 77 0 0,0 0-235 0 0,0 0-394 0 0,0 0-326 0 0,0 0-205 0 0,0 0-102 0 0,0 0-20 0 0,0 0-4 0 0,-8 21-3 0 0,-23 66-9 0 0,19 3 740 0 0,19 313-158 0 0,-14-371-1860 0 0,-6-17-6402 0 0,12-19 856 0 0,0-10 536 0 0,1 10 5153 0 0</inkml:trace>
  <inkml:trace contextRef="#ctx0" brushRef="#br0" timeOffset="302.397">12 45 320 0 0,'0'0'1439'0'0,"0"0"-223"0"0,0 0-119 0 0,0 0 149 0 0,0 0 267 0 0,0 0 120 0 0,0 0-80 0 0,0 0-192 0 0,0 0-219 0 0,0 0-170 0 0,0 0-145 0 0,0 0-153 0 0,0 0-122 0 0,22 0-103 0 0,147-4 589 0 0,109-36-1222 0 0,-284 65-6885 0 0,-13-3 168 0 0,11-14 4023 0 0</inkml:trace>
  <inkml:trace contextRef="#ctx0" brushRef="#br0" timeOffset="550.777">58 358 0 0 0,'0'0'992'0'0,"0"0"641"0"0,0 0 172 0 0,0 0 77 0 0,0 0 97 0 0,0 0-44 0 0,0 0-226 0 0,0 0-342 0 0,0 0-353 0 0,31 2-287 0 0,97 4-224 0 0,11-19 493 0 0,-85 3-1102 0 0,2 4-1443 0 0,-20 5-5108 0 0,-27 1-1573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08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94 344 0 0,'0'0'1487'0'0,"0"0"-531"0"0,0 0-277 0 0,0 0 109 0 0,0 0 304 0 0,0 0 345 0 0,0 0 162 0 0,0 0-107 0 0,0 0-312 0 0,0 0-383 0 0,0 0-324 0 0,-2-2-194 0 0,-5-5-93 0 0,5 5 4 0 0,2 2 43 0 0,0 0 51 0 0,0 0 22 0 0,0 0-37 0 0,9 22 1553 0 0,-3 124 1185 0 0,-39 217-1335 0 0,11-188-1506 0 0,9-41-194 0 0,10-117-1233 0 0,-2 12 3773 0 0,2-16-2945 0 0,0 0-3420 0 0,2-1-9569 0 0,1-15 9169 0 0</inkml:trace>
  <inkml:trace contextRef="#ctx0" brushRef="#br0" timeOffset="570.736">1 238 1432 0 0,'0'0'1275'0'0,"0"0"-10"0"0,0 0 84 0 0,0 0 253 0 0,0 0 254 0 0,0 0 50 0 0,0 0-199 0 0,0 0-323 0 0,0 0-305 0 0,0 0-256 0 0,0 0-175 0 0,35-33-93 0 0,111-99-58 0 0,-141 127-439 0 0,0 0 0 0 0,0 0 0 0 0,1 0-1 0 0,-1 1 1 0 0,1 0 0 0 0,0 0 0 0 0,0 0 0 0 0,0 1-1 0 0,1 0 1 0 0,-1 0 0 0 0,1 1 0 0 0,0 0-1 0 0,5-1-57 0 0,5 0 198 0 0,2-3 36 0 0,1 2 0 0 0,1 1 1 0 0,-1 1-1 0 0,0 0 1 0 0,1 1-1 0 0,-1 2 0 0 0,1 0 1 0 0,17 3-235 0 0,-33-2 15 0 0,0-1 1 0 0,0 1-1 0 0,-1-1 1 0 0,1 1-1 0 0,-1 1 1 0 0,1-1 0 0 0,-1 1-1 0 0,0-1 1 0 0,0 1-1 0 0,0 0 1 0 0,0 1-1 0 0,-1-1 1 0 0,0 1 0 0 0,1-1-1 0 0,-1 1 1 0 0,0 0-1 0 0,0 0 1 0 0,-1 1-1 0 0,0-1 1 0 0,1 0 0 0 0,-1 1-1 0 0,-1 0 1 0 0,1-1-1 0 0,-1 1 1 0 0,1 0-1 0 0,-2 0 1 0 0,1-1 0 0 0,0 2-16 0 0,0 4 21 0 0,0 0 1 0 0,-1 0-1 0 0,0 0 1 0 0,0 1-1 0 0,-1-1 1 0 0,-1 0-1 0 0,0 0 1 0 0,0 0 0 0 0,-1 0-1 0 0,0-1 1 0 0,0 1-1 0 0,-1-1 1 0 0,-2 3-22 0 0,-9 11-3 0 0,-2 0 1 0 0,0-1 0 0 0,-1-1-1 0 0,-1 0 1 0 0,-2-2 0 0 0,1 0-1 0 0,-17 10 3 0 0,-31 30 23 0 0,66-57-15 0 0,-1-1-1 0 0,1 1 1 0 0,-1 0-1 0 0,1 0 0 0 0,0 0 1 0 0,-1 0-1 0 0,1 1 0 0 0,0-1 1 0 0,1 0-1 0 0,-1 1 1 0 0,0 0-1 0 0,1-1 0 0 0,-1 1 1 0 0,1 0-1 0 0,0 0 0 0 0,0 0 1 0 0,0 0-1 0 0,0 0 1 0 0,1 0-1 0 0,-1 0 0 0 0,1 0 1 0 0,0 0-1 0 0,-1 0 0 0 0,1 0 1 0 0,1 0-1 0 0,-1 0 0 0 0,0 0 1 0 0,1 0-1 0 0,0 0 1 0 0,-1 0-1 0 0,1 0 0 0 0,1 0 1 0 0,-1 0-1 0 0,0-1 0 0 0,0 1 1 0 0,1 0-1 0 0,0-1 1 0 0,1 3-8 0 0,269 194 3926 0 0,-269-196-3894 0 0,0 0 0 0 0,0 0 1 0 0,0 0-1 0 0,-1 0 0 0 0,1 0 1 0 0,-1 1-1 0 0,0 0 0 0 0,0-1 1 0 0,0 1-1 0 0,0 0 0 0 0,-1 0 1 0 0,1 0-1 0 0,-1 0 0 0 0,0 0 1 0 0,0 0-1 0 0,-1 1-32 0 0,0-4-48 0 0,0-1-67 0 0,0 0-63 0 0,0 0-105 0 0,32-4-14127 0 0,-26 0 9248 0 0,-1-3-290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10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1123 0 0 0,'0'0'1202'0'0,"0"0"285"0"0,0 0 196 0 0,0 0 188 0 0,0 0 125 0 0,0 0-63 0 0,0 0-265 0 0,0 0-375 0 0,0 0-360 0 0,0 0-283 0 0,0 0-141 0 0,0 0-28 0 0,31-8 2521 0 0,154-16-332 0 0,39 1-1871 0 0,-212 22 694 0 0,2 1-5488 0 0,-21 1-11977 0 0,2-1 12269 0 0</inkml:trace>
  <inkml:trace contextRef="#ctx0" brushRef="#br0" timeOffset="249.435">82 1326 5745 0 0,'0'0'1325'0'0,"0"0"-437"0"0,0 0 71 0 0,0 0 369 0 0,0 0 244 0 0,0 0-13 0 0,0 0-253 0 0,0 0-293 0 0,0 0-254 0 0,0 0-184 0 0,0 0-143 0 0,36-3-125 0 0,113-8-80 0 0,0-7 145 0 0,-104 11-1978 0 0,6 2-3352 0 0,-32 4-876 0 0,-6-2-135 0 0</inkml:trace>
  <inkml:trace contextRef="#ctx0" brushRef="#br0" timeOffset="1730.74">1190 619 1136 0 0,'0'0'2370'0'0,"0"0"-746"0"0,0 0-506 0 0,0 0-162 0 0,0 0 94 0 0,0 0 221 0 0,0 0 137 0 0,0 0-52 0 0,0 0-158 0 0,0 0-242 0 0,0 0-222 0 0,0 0-130 0 0,-2 32-90 0 0,-4 105-72 0 0,4 348 1670 0 0,-12-423-2821 0 0,-4-67-10980 0 0,16 4 7832 0 0,-2-2 1263 0 0</inkml:trace>
  <inkml:trace contextRef="#ctx0" brushRef="#br0" timeOffset="2056.393">846 641 0 0 0,'0'0'1792'0'0,"0"0"-614"0"0,0 0-223 0 0,0 0 341 0 0,0 0 431 0 0,0 0 258 0 0,0 0-96 0 0,0 0-315 0 0,0 0-322 0 0,0 0-252 0 0,37-2-173 0 0,117-2-133 0 0,-4-4 919 0 0,114-22-447 0 0,-263 30-1237 0 0,-1-1-1 0 0,1 1 1 0 0,-1 0 0 0 0,1-1-1 0 0,-1 1 1 0 0,1 0 0 0 0,0-1-1 0 0,-1 1 1 0 0,1 0 0 0 0,-1 0-1 0 0,1 0 1 0 0,0-1 0 0 0,-1 1-1 0 0,1 0 1 0 0,0 0 0 0 0,-1 0 0 0 0,1 0-1 0 0,-1 0 1 0 0,1 0 0 0 0,0 0-1 0 0,-1 0 1 0 0,1 1 0 0 0,0-1-1 0 0,-1 0 1 0 0,1 0 0 0 0,-1 0-1 0 0,1 1 1 0 0,0-1 0 0 0,-1 0-1 0 0,1 1 1 0 0,-1-1 0 0 0,1 0-1 0 0,-1 1 1 0 0,1-1 0 0 0,-1 1-1 0 0,0-1 1 0 0,1 1 0 0 0,-1-1-1 0 0,1 1 1 0 0,-1-1 0 0 0,0 1-1 0 0,1-1 1 0 0,-1 1 0 0 0,0 0-1 0 0,0-1 1 0 0,0 1 0 0 0,1-1-1 0 0,-1 1 1 0 0,0 0 0 0 0,0-1-1 0 0,0 1 1 0 0,0 0 0 0 0,0-1 71 0 0,-18 32-8746 0 0,13-24 6390 0 0,0 3-1710 0 0</inkml:trace>
  <inkml:trace contextRef="#ctx0" brushRef="#br0" timeOffset="2303.841">807 1392 4017 0 0,'0'0'1252'0'0,"0"0"-272"0"0,0 0 265 0 0,0 0 494 0 0,0 0 346 0 0,0 0 17 0 0,0 0-329 0 0,0 0-461 0 0,0 0-389 0 0,0 0-254 0 0,33 1-158 0 0,107 2-90 0 0,-46-18 208 0 0,134-36-1688 0 0,-193 50-4553 0 0,-23 1-970 0 0,-9 0 177 0 0</inkml:trace>
  <inkml:trace contextRef="#ctx0" brushRef="#br0" timeOffset="2719.48">1698 1233 0 0 0,'0'0'972'0'0,"0"0"90"0"0,0 0 99 0 0,0 0 240 0 0,0 0 280 0 0,0 0 50 0 0,0 0-132 0 0,0 0-218 0 0,0 0-290 0 0,0 0-227 0 0,0 0-168 0 0,0 0-112 0 0,0 0-35 0 0,-19-1 0 0 0,-60-2-17 0 0,75 2-472 0 0,0 1 1 0 0,0 0-1 0 0,0 1 1 0 0,1-1-1 0 0,-1 1 0 0 0,0 0 1 0 0,0 0-1 0 0,1 0 1 0 0,-1 0-1 0 0,1 0 1 0 0,-1 1-1 0 0,1 0 1 0 0,-1 0-1 0 0,1 0 1 0 0,0 0-1 0 0,0 0 0 0 0,0 1 1 0 0,0-1-1 0 0,0 1 1 0 0,1 0-1 0 0,-2 1-60 0 0,-8 8 192 0 0,6-6-128 0 0,0 0 0 0 0,0 1-1 0 0,0 0 1 0 0,1 0 0 0 0,0 0-1 0 0,1 1 1 0 0,-1-1 0 0 0,2 1-1 0 0,-1 0 1 0 0,1 0 0 0 0,0 1 0 0 0,1-1-1 0 0,-1 1-63 0 0,3-6 17 0 0,-1 0 1 0 0,1-1-1 0 0,-1 1 0 0 0,1 0 0 0 0,0 0 0 0 0,0 0 1 0 0,0 0-1 0 0,1 0 0 0 0,-1 0 0 0 0,1 0 1 0 0,-1 0-1 0 0,1 0 0 0 0,0 0 0 0 0,0-1 0 0 0,0 1 1 0 0,1 0-1 0 0,-1-1 0 0 0,1 1 0 0 0,-1-1 0 0 0,1 1 1 0 0,0-1-1 0 0,0 0 0 0 0,0 0 0 0 0,0 0 0 0 0,0 0 1 0 0,0 0-1 0 0,1 0 0 0 0,-1 0 0 0 0,1-1 1 0 0,-1 1-1 0 0,1-1 0 0 0,0 0 0 0 0,0 0 0 0 0,-1 0 1 0 0,1 0-1 0 0,0 0 0 0 0,0-1 0 0 0,0 1 0 0 0,2-1-17 0 0,8 3-76 0 0,1 0-1 0 0,0-2 1 0 0,-1 0-1 0 0,1 0 1 0 0,0-1-1 0 0,0-1 1 0 0,0 0-1 0 0,0-1 1 0 0,-1 0-1 0 0,6-3 77 0 0,12-7-3826 0 0,0-5-3405 0 0,-23 13 240 0 0</inkml:trace>
  <inkml:trace contextRef="#ctx0" brushRef="#br0" timeOffset="3501.538">1838 1539 4401 0 0,'0'0'1954'0'0,"0"0"-467"0"0,0 0-155 0 0,0 0 223 0 0,0 0 203 0 0,0 0-30 0 0,0 0-270 0 0,0 0-346 0 0,0 0-332 0 0,0 0-230 0 0,0 0-118 0 0,0 0-58 0 0,7-15-18 0 0,22-46-9 0 0,32-10 522 0 0,-37 49-675 0 0,79-73 220 0 0,-101 128-859 0 0,-9 35 449 0 0,59-60 83 0 0,37-40 3 0 0,-82 27-101 0 0,1 1 1 0 0,-1 0-1 0 0,1 0 1 0 0,0 1-1 0 0,0 0 0 0 0,0 0 1 0 0,0 1-1 0 0,0 0 1 0 0,1 0-1 0 0,7 0 11 0 0,-15 2-5 0 0,0 0-1 0 0,0 0 1 0 0,1 1-1 0 0,-1-1 1 0 0,0 0-1 0 0,0 1 1 0 0,0-1 0 0 0,1 0-1 0 0,-1 1 1 0 0,0-1-1 0 0,0 1 1 0 0,0 0-1 0 0,0-1 1 0 0,0 1 0 0 0,0 0-1 0 0,0 0 1 0 0,0 0-1 0 0,0 0 1 0 0,0 0-1 0 0,-1 0 1 0 0,1 0-1 0 0,0 0 1 0 0,-1 0 0 0 0,1 0-1 0 0,0 0 1 0 0,-1 0-1 0 0,0 0 1 0 0,1 0-1 0 0,-1 1 1 0 0,1-1 0 0 0,-1 0-1 0 0,0 0 1 0 0,0 0-1 0 0,0 1 1 0 0,0-1-1 0 0,0 0 1 0 0,0 0-1 0 0,0 1 1 0 0,0 0 5 0 0,5 77-161 0 0,17-61-2451 0 0,-3-17-6692 0 0,-14-1 5604 0 0,-3 0-1042 0 0</inkml:trace>
  <inkml:trace contextRef="#ctx0" brushRef="#br0" timeOffset="8424.786">2946 401 0 0 0,'0'0'156'0'0,"0"0"560"0"0,0 0 444 0 0,0 0 342 0 0,0 0 126 0 0,0 0-102 0 0,0 0-194 0 0,0 0-203 0 0,0 0-128 0 0,0 0-39 0 0,-1-6-13 0 0,0 3-704 0 0,1-1-1 0 0,-1 1 0 0 0,0-1 0 0 0,0 1 1 0 0,0-1-1 0 0,-1 1 0 0 0,1 0 0 0 0,-1-1 1 0 0,0 1-1 0 0,0 0 0 0 0,0 0 0 0 0,0 0 1 0 0,-1 1-1 0 0,1-1 0 0 0,-1 0 0 0 0,0 1 1 0 0,1 0-1 0 0,-1 0 0 0 0,-2-1-244 0 0,-1-1 86 0 0,0 1 0 0 0,0 0 0 0 0,0 0 0 0 0,-1 0 0 0 0,1 1 0 0 0,-1 0 0 0 0,0 0 0 0 0,0 1 0 0 0,0 0 0 0 0,0 0 0 0 0,1 1 0 0 0,-1 0 0 0 0,0 0 0 0 0,0 0 0 0 0,0 1 0 0 0,0 0-1 0 0,0 0 1 0 0,0 1 0 0 0,1 0 0 0 0,-1 0 0 0 0,1 1 0 0 0,-1 0 0 0 0,1 0 0 0 0,0 0 0 0 0,0 1 0 0 0,0 0 0 0 0,0 0 0 0 0,1 0 0 0 0,0 1 0 0 0,0-1 0 0 0,-4 6-86 0 0,-1 2 5 0 0,0 0 0 0 0,1 0 0 0 0,0 1 0 0 0,1 0 0 0 0,0 1 1 0 0,1 0-1 0 0,1 0 0 0 0,0 1 0 0 0,1 0 0 0 0,1 0 0 0 0,0 0 0 0 0,1 0 1 0 0,1 0-1 0 0,0 1 0 0 0,1-1 0 0 0,0 1 0 0 0,2 0 0 0 0,0-1 0 0 0,0 1 0 0 0,3 8-5 0 0,-1-18 55 0 0,0 0 0 0 0,1-1 0 0 0,0 1-1 0 0,0-1 1 0 0,0 1 0 0 0,1-1 0 0 0,-1 0-1 0 0,1-1 1 0 0,1 1 0 0 0,-1-1-1 0 0,0 0 1 0 0,1-1 0 0 0,0 1 0 0 0,0-1-1 0 0,0 0 1 0 0,0 0 0 0 0,1-1 0 0 0,-1 0-1 0 0,1 0 1 0 0,-1 0 0 0 0,1-1-1 0 0,0 0 1 0 0,-1 0 0 0 0,1-1 0 0 0,0 0-1 0 0,0 0 1 0 0,-1-1 0 0 0,1 1-1 0 0,0-2 1 0 0,4 0-55 0 0,1-2 151 0 0,1-1-1 0 0,-1 0 0 0 0,0-1 1 0 0,0 0-1 0 0,-1-1 0 0 0,0 0 1 0 0,0-1-1 0 0,-1 0 0 0 0,0 0 1 0 0,0-1-1 0 0,-1-1 0 0 0,0 0 1 0 0,0-1-151 0 0,-8 9 16 0 0,12-9 73 0 0,-1-2 0 0 0,0 0 0 0 0,-1 0 0 0 0,0-1 0 0 0,-1-1 0 0 0,-1 1 0 0 0,0-2 0 0 0,-1 1 0 0 0,-1-1 0 0 0,-1 0 0 0 0,0-1 0 0 0,-1 1 0 0 0,0-4-89 0 0,-4 14 89 0 0,0 1-512 0 0,1 38-76 0 0,2-20 514 0 0,1-1 1 0 0,0 1-1 0 0,1-1 0 0 0,0 0 0 0 0,1 0 0 0 0,0-1 0 0 0,1 0 1 0 0,0 0-1 0 0,1-1 0 0 0,0 0 0 0 0,1 0 0 0 0,0-1 0 0 0,0-1 0 0 0,9 6-15 0 0,-1-2-243 0 0,77 41 215 0 0,-24-40-5206 0 0,-58-13-281 0 0,-7 0-706 0 0,-2 0-156 0 0</inkml:trace>
  <inkml:trace contextRef="#ctx0" brushRef="#br0" timeOffset="8686.364">2613 1042 9530 0 0,'0'0'1503'0'0,"0"0"-405"0"0,0 0 22 0 0,0 0 299 0 0,0 0 142 0 0,0 0-144 0 0,0 0-310 0 0,36-2-248 0 0,114-6-155 0 0,162-39 1332 0 0,-139 16-1700 0 0,-105 20-1044 0 0,67-7-615 0 0,-91 15-3447 0 0,1 2-4144 0 0,-36 1 1939 0 0</inkml:trace>
  <inkml:trace contextRef="#ctx0" brushRef="#br0" timeOffset="9074.566">2983 1230 10626 0 0,'0'0'1963'0'0,"0"0"-1056"0"0,0 0-623 0 0,0 0 118 0 0,0 0 315 0 0,0 0 207 0 0,0 0-49 0 0,0 0-225 0 0,0 0-260 0 0,0 0-165 0 0,0 33-109 0 0,2 104-75 0 0,-2-86-129 0 0,9 154-3257 0 0,-6-179 743 0 0,2 18-8807 0 0,-4-39 10733 0 0</inkml:trace>
  <inkml:trace contextRef="#ctx0" brushRef="#br0" timeOffset="9484.543">2941 1256 5521 0 0,'0'0'2581'0'0,"0"0"-1066"0"0,0 0-436 0 0,0 0 148 0 0,0 0 134 0 0,0 0-61 0 0,0 0-303 0 0,0 0-348 0 0,0 0-234 0 0,0 0-139 0 0,0 0-71 0 0,32-20-34 0 0,104-59-20 0 0,-132 77-140 0 0,0-1 1 0 0,1 0 0 0 0,-1 1-1 0 0,0 0 1 0 0,1 0 0 0 0,0 1-1 0 0,-1-1 1 0 0,1 1 0 0 0,0 0 0 0 0,0 0-1 0 0,0 0 1 0 0,0 1 0 0 0,0 0-1 0 0,-1 0 1 0 0,1 0 0 0 0,1 0-12 0 0,12 2 50 0 0,3-3 21 0 0,0 1-1 0 0,1 0 1 0 0,-1 2 0 0 0,0 1 0 0 0,0 0-1 0 0,0 2 1 0 0,-1 0 0 0 0,1 1-1 0 0,16 8-70 0 0,-35-13 3 0 0,0 0 0 0 0,1 1 0 0 0,-1-1-1 0 0,0 0 1 0 0,-1 1 0 0 0,1-1 0 0 0,0 1-1 0 0,0 0 1 0 0,-1 0 0 0 0,1 0 0 0 0,-1-1 0 0 0,1 1-1 0 0,-1 1 1 0 0,0-1 0 0 0,0 0 0 0 0,0 0-1 0 0,0 0 1 0 0,0 1 0 0 0,0-1 0 0 0,-1 0 0 0 0,1 1-1 0 0,-1-1 1 0 0,1 0 0 0 0,-1 1 0 0 0,0-1-1 0 0,0 1 1 0 0,0-1 0 0 0,-1 1 0 0 0,1-1 0 0 0,0 0-1 0 0,-1 1 1 0 0,0-1 0 0 0,1 0 0 0 0,-1 1-1 0 0,0-1 1 0 0,0 0 0 0 0,0 0 0 0 0,-1 0-1 0 0,1 0 1 0 0,0 0 0 0 0,-1 0 0 0 0,1 0 0 0 0,-1 0-1 0 0,0 0 1 0 0,0-1 0 0 0,1 1 0 0 0,-1-1-1 0 0,0 1 1 0 0,-1-1-3 0 0,-23 19 20 0 0,0-1-1 0 0,-2-2 0 0 0,0-1 1 0 0,-1-1-1 0 0,-1-1 1 0 0,-2-1-20 0 0,-32 17 91 0 0,-34 25 3 0 0,97-52-89 0 0,0 0 1 0 0,1 0-1 0 0,-1 0 1 0 0,1 0-1 0 0,0 0 1 0 0,0 0-1 0 0,0 0 1 0 0,1 0-1 0 0,-1 0 1 0 0,1 0-1 0 0,0 0 1 0 0,-1 0-1 0 0,1 0 1 0 0,0 0-1 0 0,1 0 1 0 0,-1-1-1 0 0,0 1 1 0 0,1-1-1 0 0,0 1 1 0 0,0-1-1 0 0,-1 1 1 0 0,1-1-1 0 0,0 0 1 0 0,1 0-1 0 0,-1 0 1 0 0,0 0-1 0 0,1 0 1 0 0,-1 0-1 0 0,1-1 0 0 0,-1 1 1 0 0,1-1-1 0 0,0 0 1 0 0,0 0-1 0 0,0 0 1 0 0,2 1-6 0 0,-1 1 37 0 0,38 23 35 0 0,0-2-1 0 0,1-1 1 0 0,2-3-1 0 0,0-1 0 0 0,43 11-71 0 0,-43-20-2083 0 0,-17-8-5037 0 0,-16-2-3022 0 0</inkml:trace>
  <inkml:trace contextRef="#ctx0" brushRef="#br0" timeOffset="10574.982">2665 0 0 0 0,'0'0'305'0'0,"0"0"218"0"0,0 0 163 0 0,0 0 181 0 0,0 0 142 0 0,0 0 1 0 0,0 0-98 0 0,0 0-143 0 0,0 0-137 0 0,0 0-89 0 0,-16 30-7 0 0,-49 97 72 0 0,54-106-161 0 0,1 1-1 0 0,2-1 1 0 0,0 1 0 0 0,1 1-1 0 0,1 0 1 0 0,-2 17-447 0 0,1-4 548 0 0,-6 59 235 0 0,3 1 0 0 0,5 0 1 0 0,4 0-1 0 0,5 3-783 0 0,-3-1 262 0 0,-2-8-194 0 0,4 0 0 0 0,4 0 0 0 0,4 0 0 0 0,3-1 0 0 0,26 84-68 0 0,-36-159-42 0 0,0 0 1 0 0,0 0-1 0 0,1-1 0 0 0,1 1 0 0 0,0-1 0 0 0,1-1 0 0 0,0 1 0 0 0,1-1 0 0 0,1-1 1 0 0,0 1-1 0 0,0-1 0 0 0,1-1 0 0 0,0 0 0 0 0,1 0 0 0 0,0-1 0 0 0,0-1 0 0 0,1 1 1 0 0,1-2-1 0 0,-1 0 0 0 0,1 0 0 0 0,0-1 0 0 0,1-1 0 0 0,-1 0 0 0 0,1-1 0 0 0,10 2 42 0 0,55-7-2530 0 0,-28-9-3579 0 0,-33 6 432 0 0</inkml:trace>
  <inkml:trace contextRef="#ctx0" brushRef="#br0" timeOffset="10974.561">3594 313 2657 0 0,'0'0'1004'0'0,"0"0"-27"0"0,0 0 234 0 0,0 0 250 0 0,0 0 176 0 0,0 0-18 0 0,0 0-144 0 0,0 0-149 0 0,0 0-123 0 0,0 0-108 0 0,0 0-111 0 0,0 0-111 0 0,34 12-100 0 0,103 42-85 0 0,-134-53-650 0 0,1 0 0 0 0,-1 0 0 0 0,0 0 0 0 0,-1 1 0 0 0,1-1 0 0 0,0 1 0 0 0,0-1 0 0 0,0 1 1 0 0,-1 0-1 0 0,1 0 0 0 0,-1 0 0 0 0,0 1 0 0 0,0-1 0 0 0,1 0 0 0 0,-1 1 0 0 0,-1-1 0 0 0,1 1 0 0 0,0 0 0 0 0,-1 0 0 0 0,1 0 1 0 0,-1 0-1 0 0,0 0 0 0 0,0 0 0 0 0,0 0 0 0 0,0 0-38 0 0,3 11 209 0 0,13 49 105 0 0,-3-1-1 0 0,-2 2 1 0 0,-3 0-1 0 0,-3 0 1 0 0,-3 0 0 0 0,-2 1-1 0 0,-7 45-313 0 0,6-88 18 0 0,-4 82-358 0 0,-4-1 0 0 0,-5 0 0 0 0,-4 0 1 0 0,-5-1-1 0 0,-10 19 340 0 0,1-40-3231 0 0,18-55-676 0 0,0-1-3372 0 0,8-13 1038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27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1 391 0 0 0,'0'0'651'0'0,"0"0"117"0"0,0 0-15 0 0,0 0 193 0 0,0 0 357 0 0,0 0 256 0 0,0 0 71 0 0,0 0-94 0 0,0 0-209 0 0,0 0-196 0 0,0 0-144 0 0,19-4-106 0 0,139-22 1556 0 0,5 9-702 0 0,0 7 0 0 0,62 8-1735 0 0,-80 17-570 0 0,-133-9-1466 0 0,-27 8-10011 0 0,13-14 11542 0 0,-5 2-3716 0 0</inkml:trace>
  <inkml:trace contextRef="#ctx0" brushRef="#br0" timeOffset="297.694">116 645 2753 0 0,'0'0'1861'0'0,"0"0"-240"0"0,0 0-192 0 0,0 0 44 0 0,0 0 94 0 0,0 0-67 0 0,0 0-262 0 0,0 0-370 0 0,0 0-341 0 0,0 0-189 0 0,0 0-28 0 0,0 0 88 0 0,7 3 124 0 0,74 16 1277 0 0,119-33 416 0 0,217-53-1927 0 0,-384 62-1084 0 0,28-3-2055 0 0,-21 6-9203 0 0,-37 2 7048 0 0</inkml:trace>
  <inkml:trace contextRef="#ctx0" brushRef="#br0" timeOffset="861.69">431 1 616 0 0,'0'0'1670'0'0,"0"0"-4"0"0,0 0-90 0 0,0 0 32 0 0,0 0 121 0 0,0 0-45 0 0,0 0-237 0 0,0 0-440 0 0,0 0-484 0 0,0 0-321 0 0,0 0-112 0 0,0 0 64 0 0,0 0 144 0 0,2 2 146 0 0,8 5-135 0 0,-1-1-1 0 0,1 0 1 0 0,1 0 0 0 0,-1-1 0 0 0,1-1 0 0 0,0 0 0 0 0,-1 0 0 0 0,2-1-1 0 0,7 1-308 0 0,3 3 312 0 0,17 4-82 0 0,1 2-1 0 0,-2 2 0 0 0,0 1 1 0 0,-1 2-1 0 0,-1 2 0 0 0,0 1 1 0 0,9 9-230 0 0,51 47 128 0 0,-43-26-37 0 0,-52-47-63 0 0,0-1 0 0 0,0 1 0 0 0,0 0 0 0 0,-1-1 0 0 0,1 1 0 0 0,-1 0 0 0 0,0-1 0 0 0,0 1 0 0 0,0 0 0 0 0,-1 0 1 0 0,1-1-1 0 0,-1 1 0 0 0,0-1 0 0 0,0 1 0 0 0,0 0 0 0 0,-1-1 0 0 0,1 0 0 0 0,-1 1 0 0 0,0-1 0 0 0,0 0 0 0 0,0 0 1 0 0,0 0-1 0 0,0 0 0 0 0,-1 0 0 0 0,1-1 0 0 0,-1 1 0 0 0,0-1 0 0 0,0 1 0 0 0,0-1 0 0 0,0 0 0 0 0,0 0 0 0 0,0 0 1 0 0,-1-1-1 0 0,-1 1-28 0 0,-16 17 169 0 0,-378 351 840 0 0,268-244-1115 0 0,107-45-3663 0 0,27-27-7674 0 0,0-45 4998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2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659 110 0 0 0,'0'0'926'0'0,"0"0"915"0"0,0 0 210 0 0,0 0-81 0 0,0 0-115 0 0,0 0-104 0 0,0 0-136 0 0,1-11-158 0 0,2-35-189 0 0,-3 44-1083 0 0,0 0 0 0 0,0 0 1 0 0,-1-1-1 0 0,1 1 0 0 0,-1 0 0 0 0,0 0 0 0 0,1 0 1 0 0,-1 0-1 0 0,0 0 0 0 0,0 0 0 0 0,-1 0 1 0 0,1 0-1 0 0,0 1 0 0 0,0-1 0 0 0,-1 0 0 0 0,1 1 1 0 0,-1-1-1 0 0,0 1 0 0 0,1-1 0 0 0,-1 1 1 0 0,0 0-1 0 0,0 0 0 0 0,0 0 0 0 0,0 0 1 0 0,0 0-1 0 0,0 0 0 0 0,0 1 0 0 0,-2-2-185 0 0,-13 0 122 0 0,1 0 1 0 0,-1 1-1 0 0,0 0 0 0 0,0 1 0 0 0,0 1 0 0 0,0 1 0 0 0,0 1 1 0 0,0 0-1 0 0,0 1 0 0 0,1 0 0 0 0,0 2 0 0 0,0 0 0 0 0,0 1 1 0 0,1 0-1 0 0,0 1 0 0 0,1 1 0 0 0,-1 0 0 0 0,-1 3-122 0 0,5-6 51 0 0,-23 12-31 0 0,1 3 0 0 0,1 0 0 0 0,1 2 0 0 0,0 1 0 0 0,-18 21-20 0 0,40-36-4 0 0,0 0-1 0 0,0 1 1 0 0,1 0-1 0 0,1 1 1 0 0,0-1-1 0 0,0 1 0 0 0,1 1 1 0 0,0-1-1 0 0,1 1 1 0 0,1 0-1 0 0,-1 1 0 0 0,2-1 1 0 0,0 0-1 0 0,1 1 1 0 0,0 0-1 0 0,0 0 1 0 0,2 0-1 0 0,-1-1 0 0 0,2 1 5 0 0,-1-9 3 0 0,1 0-1 0 0,0 0 0 0 0,0 0 0 0 0,1 0 0 0 0,-1 0 1 0 0,1 0-1 0 0,0-1 0 0 0,0 1 0 0 0,0-1 0 0 0,0 1 1 0 0,1-1-1 0 0,-1 0 0 0 0,1 0 0 0 0,0 0 1 0 0,0 0-1 0 0,0-1 0 0 0,0 1 0 0 0,0-1 0 0 0,1 0 1 0 0,-1 1-1 0 0,1-2 0 0 0,-1 1 0 0 0,1 0 0 0 0,0-1 1 0 0,0 1-1 0 0,0-1 0 0 0,0 0 0 0 0,3 0-2 0 0,117 7 439 0 0,-100-13-350 0 0,1 0 0 0 0,-1-1 0 0 0,-1-2 0 0 0,1 0 1 0 0,-1-2-1 0 0,-1 0 0 0 0,1-2 0 0 0,-2 0 0 0 0,14-11-89 0 0,11-12 180 0 0,-2-1-1 0 0,-2-3 0 0 0,-1-1 1 0 0,25-34-180 0 0,-53 60 29 0 0,143-170 345 0 0,-151 224-432 0 0,-10 220 354 0 0,7-247-294 0 0,0 0-1 0 0,1-1 1 0 0,0 1-1 0 0,1-1 1 0 0,0 0-1 0 0,1 0 1 0 0,1 0-1 0 0,0-1 1 0 0,0 0-1 0 0,1 0 1 0 0,0 0-1 0 0,1-1 1 0 0,0 0-1 0 0,1-1 1 0 0,0 0-1 0 0,3 2-1 0 0,-5-5-90 0 0,0 1-55 0 0,1-1-1 0 0,0 0 0 0 0,0 0 0 0 0,0-1 0 0 0,0 0 0 0 0,1 0 0 0 0,0-1 1 0 0,0 0-1 0 0,1 0 0 0 0,-1-1 0 0 0,1-1 0 0 0,-1 1 0 0 0,1-1 0 0 0,0-1 1 0 0,5 0 144 0 0,9-5-4551 0 0,-10-6-3545 0 0,-10 6-1845 0 0</inkml:trace>
  <inkml:trace contextRef="#ctx0" brushRef="#br0" timeOffset="361.008">1456 180 6497 0 0,'0'0'1187'0'0,"0"0"-248"0"0,0 0 144 0 0,0 0 485 0 0,0 0 386 0 0,0 0 9 0 0,0 0-333 0 0,0 0-359 0 0,0 0-254 0 0,0 0-180 0 0,0 0-127 0 0,0 0-105 0 0,0 0-60 0 0,28 1-41 0 0,130 5 392 0 0,-62-6 180 0 0,45 0-416 0 0,-49 0-4751 0 0,-91 0 2200 0 0,-1 0-791 0 0,0 0-1275 0 0,-1 0-1695 0 0,0 0-1017 0 0</inkml:trace>
  <inkml:trace contextRef="#ctx0" brushRef="#br0" timeOffset="614.502">1517 526 7106 0 0,'0'0'3839'0'0,"0"0"-2136"0"0,0 0-427 0 0,0 0 266 0 0,0 0 128 0 0,0 0-115 0 0,31-1-300 0 0,100-2-287 0 0,152-11 1450 0 0,-191 37-5228 0 0,-59-11-4161 0 0,-21-11-1995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466 85 4929 0 0,'0'0'862'0'0,"0"0"-170"0"0,0 0 32 0 0,0 0 343 0 0,0 0 354 0 0,1 31 156 0 0,3 97-141 0 0,-8 100 1279 0 0,-1-86-4362 0 0,16-117-1573 0 0,4-19-4630 0 0,-13-6 5144 0 0</inkml:trace>
  <inkml:trace contextRef="#ctx0" brushRef="#br0" timeOffset="279.092">28 133 7394 0 0,'0'0'1253'0'0,"0"0"-234"0"0,0 0-15 0 0,0 0 210 0 0,37-3 173 0 0,121-13-6 0 0,317-46 4686 0 0,-172 18-5368 0 0,-222 37-3204 0 0,-75 16-3330 0 0,-8-2-16 0 0,-1 3-1376 0 0</inkml:trace>
  <inkml:trace contextRef="#ctx0" brushRef="#br0" timeOffset="517.322">0 656 6705 0 0,'0'0'1086'0'0,"0"0"-92"0"0,0 0 195 0 0,0 0 258 0 0,0 0 156 0 0,0 0-124 0 0,0 0-279 0 0,0 0-261 0 0,36 7-205 0 0,115 20-167 0 0,-49-24 104 0 0,-83-7-549 0 0,363-84-1101 0 0,-313 64-2052 0 0,-1 1-5884 0 0,-50 18 3104 0 0</inkml:trace>
  <inkml:trace contextRef="#ctx0" brushRef="#br0" timeOffset="778.655">1087 446 1576 0 0,'0'0'1422'0'0,"0"0"-67"0"0,0 0 199 0 0,0 0 335 0 0,0 0 189 0 0,0 0-80 0 0,0 0-278 0 0,-34 16-333 0 0,-103 47-299 0 0,69-21 306 0 0,65-40-1369 0 0,0-1 1 0 0,1 1-1 0 0,-1 0 0 0 0,1 0 0 0 0,-1 0 0 0 0,1 0 1 0 0,0 0-1 0 0,0 0 0 0 0,0 1 0 0 0,0-1 1 0 0,0 1-1 0 0,1-1 0 0 0,-1 1 0 0 0,1 0 1 0 0,-1 0-1 0 0,1 0 0 0 0,0-1 0 0 0,0 1 1 0 0,1 0-1 0 0,-1 0 0 0 0,0 1 0 0 0,1-1 0 0 0,0 0 1 0 0,0 0-1 0 0,0 0 0 0 0,0 0 0 0 0,0 0 1 0 0,1 0-1 0 0,-1 0 0 0 0,1 0 0 0 0,0 0 1 0 0,0 0-1 0 0,0 0 0 0 0,0 0 0 0 0,0 0 1 0 0,1-1-1 0 0,0 1 0 0 0,-1 0 0 0 0,2 0-25 0 0,5 2-106 0 0,1-1 0 0 0,0 1-1 0 0,0-2 1 0 0,0 1-1 0 0,1-1 1 0 0,-1-1 0 0 0,1 0-1 0 0,0 0 1 0 0,-1-1 0 0 0,1 0-1 0 0,0 0 1 0 0,0-1-1 0 0,0-1 1 0 0,6-1 106 0 0,12 2-1018 0 0,45-13-5472 0 0,-42 5 595 0 0,-17 7 2342 0 0</inkml:trace>
  <inkml:trace contextRef="#ctx0" brushRef="#br0" timeOffset="1198.574">1223 682 1696 0 0,'0'0'2226'0'0,"0"0"-916"0"0,0 0-86 0 0,0 0 576 0 0,0 0 513 0 0,0 0 79 0 0,0 0-380 0 0,0 0-561 0 0,0 0-451 0 0,0 0-276 0 0,0 0-159 0 0,0 0-106 0 0,0 0-61 0 0,30-20-60 0 0,94-64-50 0 0,-6-2 468 0 0,-117 85-762 0 0,1 0 0 0 0,-1 0-1 0 0,0 0 1 0 0,0 0-1 0 0,1 0 1 0 0,-1 1 0 0 0,1-1-1 0 0,-1 0 1 0 0,1 1-1 0 0,-1-1 1 0 0,1 1 0 0 0,-1 0-1 0 0,1-1 1 0 0,-1 1-1 0 0,1 0 1 0 0,-1 0 0 0 0,1 0-1 0 0,-1 0 1 0 0,1 0-1 0 0,0 1 1 0 0,-1-1 0 0 0,1 0-1 0 0,-1 1 1 0 0,1-1-1 0 0,-1 1 1 0 0,1-1 0 0 0,-1 1-1 0 0,0 0 1 0 0,1 0-1 0 0,-1-1 1 0 0,0 1 0 0 0,0 0-1 0 0,1 0 1 0 0,-1 0-1 0 0,0 1 7 0 0,7 23-114 0 0,-8-23 107 0 0,0 1 1 0 0,0-1 0 0 0,1 0-1 0 0,-1 1 1 0 0,1-1 0 0 0,-1 1-1 0 0,1-1 1 0 0,0 0 0 0 0,0 0-1 0 0,0 1 1 0 0,0-1 0 0 0,0 0 0 0 0,0 0-1 0 0,1 0 1 0 0,-1 0 0 0 0,1 0-1 0 0,0-1 1 0 0,-1 1 0 0 0,1 0-1 0 0,0-1 1 0 0,0 1 0 0 0,0-1-1 0 0,0 0 1 0 0,0 0 0 0 0,0 1 0 0 0,0-1-1 0 0,1-1 1 0 0,-1 1 0 0 0,0 0-1 0 0,1 0 1 0 0,-1-1 0 0 0,0 1-1 0 0,1-1 1 0 0,1 0 6 0 0,113-29 123 0 0,-29 7 47 0 0,-71 67-23 0 0,-17-41-202 0 0,-1 0 0 0 0,1 0 0 0 0,0 0 0 0 0,1 0-1 0 0,-1 0 1 0 0,1 0 0 0 0,-1 0 0 0 0,1 0 0 0 0,0 0 0 0 0,1-1 0 0 0,-1 1-1 0 0,1 0 1 0 0,-1 0 0 0 0,1-1 0 0 0,0 1 0 0 0,0-1 0 0 0,1 0 0 0 0,-1 0 0 0 0,1 0-1 0 0,0 0 1 0 0,0 0 0 0 0,0 0 0 0 0,0-1 0 0 0,0 1 0 0 0,0-1 0 0 0,1 0-1 0 0,-1 0 1 0 0,1 0 0 0 0,-1-1 0 0 0,1 1 0 0 0,0-1 0 0 0,1 1 55 0 0,4-2-1254 0 0,13-1-8092 0 0,-16-2 871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34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218 308 0 0 0,'0'0'344'0'0,"0"0"934"0"0,0 0 398 0 0,0 0 170 0 0,0 0 152 0 0,0 0 19 0 0,0 0-138 0 0,0 0-217 0 0,0 0-272 0 0,0 0-299 0 0,0 0-311 0 0,-4-3-256 0 0,-1-1-430 0 0,5 4-80 0 0,0 1 0 0 0,1-1 0 0 0,-1 1 0 0 0,0-1 0 0 0,0 1 0 0 0,0-1 0 0 0,0 1 0 0 0,0-1 1 0 0,0 1-1 0 0,0 0 0 0 0,-1-1 0 0 0,1 1 0 0 0,0-1 0 0 0,0 1 0 0 0,0-1 0 0 0,0 0 0 0 0,-1 1 0 0 0,1-1 0 0 0,0 1 0 0 0,0-1 0 0 0,-1 1 0 0 0,1-1 1 0 0,0 0-1 0 0,-1 1 0 0 0,1-1 0 0 0,-1 1 0 0 0,1-1 0 0 0,0 0 0 0 0,-1 0 0 0 0,1 1 0 0 0,-1-1 0 0 0,1 0 0 0 0,-1 0 0 0 0,1 1 0 0 0,-1-1 1 0 0,1 0-1 0 0,-1 0 0 0 0,1 0 0 0 0,-1 0 0 0 0,1 0 0 0 0,-1 0 0 0 0,1 0 0 0 0,-1 0 0 0 0,1 0 0 0 0,-1 0 0 0 0,1 0 0 0 0,-1 0 0 0 0,1 0 0 0 0,-1 0 1 0 0,1 0-1 0 0,-1-1 0 0 0,1 1 0 0 0,-1 0 0 0 0,1 0 0 0 0,-1-1 0 0 0,1 1 0 0 0,0 0 0 0 0,-1 0 0 0 0,1-1 0 0 0,-1 1 0 0 0,1-1 0 0 0,0 1 1 0 0,-1 0-1 0 0,1-1 0 0 0,0 1 0 0 0,-1-1-14 0 0,1 206 2279 0 0,5 290-1366 0 0,-5-487-987 0 0,-8 130-181 0 0,-12-51-3532 0 0,9-68-31 0 0,0-12-4142 0 0,6-7 3154 0 0</inkml:trace>
  <inkml:trace contextRef="#ctx0" brushRef="#br0" timeOffset="514.113">1 411 0 0 0,'0'0'2598'0'0,"0"0"-967"0"0,0 0-340 0 0,0 0 40 0 0,0 0 216 0 0,0 0 220 0 0,0 0 3 0 0,0 0-277 0 0,0 0-390 0 0,0 0-336 0 0,0 0-234 0 0,0 0-91 0 0,0 0-27 0 0,20-32-22 0 0,69-101-17 0 0,-87 128-344 0 0,0 1-1 0 0,1 0 1 0 0,0 0-1 0 0,0 0 1 0 0,0 1-1 0 0,1-1 1 0 0,-1 1 0 0 0,1-1-1 0 0,-1 1 1 0 0,1 0-1 0 0,0 1 1 0 0,1-1-1 0 0,-1 1 1 0 0,0-1-1 0 0,1 1 1 0 0,-1 1 0 0 0,1-1-1 0 0,2 0-31 0 0,9-3 131 0 0,19-7 53 0 0,-1 1-1 0 0,1 2 1 0 0,1 1 0 0 0,-1 2 0 0 0,1 1-1 0 0,1 2 1 0 0,-1 1 0 0 0,0 2 0 0 0,2 2-184 0 0,-33-2-2 0 0,0 0 1 0 0,0 1 0 0 0,0-1 0 0 0,-1 1 0 0 0,1 0 0 0 0,0 1 0 0 0,-1-1 0 0 0,1 1 0 0 0,-1 0 0 0 0,1 0 0 0 0,-1 0-1 0 0,0 0 1 0 0,0 1 0 0 0,0 0 0 0 0,0 0 0 0 0,0 0 0 0 0,0 0 0 0 0,-1 1 0 0 0,0-1 0 0 0,0 1 0 0 0,0 0 0 0 0,0 0-1 0 0,0 0 1 0 0,-1 0 0 0 0,0 0 0 0 0,0 1 0 0 0,0-1 0 0 0,0 1 0 0 0,-1-1 0 0 0,1 1 0 0 0,-1 0 0 0 0,0 0 0 0 0,-1 0 1 0 0,-3 10 14 0 0,0-1 0 0 0,-2 1 0 0 0,0-1 0 0 0,0 1 0 0 0,-1-1 0 0 0,-1-1 0 0 0,0 1 0 0 0,-1-1 0 0 0,-1-1 0 0 0,0 1 0 0 0,0-1 0 0 0,-1-1 0 0 0,-1 0 0 0 0,0 0 0 0 0,-8 5-14 0 0,3 1-1 0 0,-241 211 69 0 0,253-224-62 0 0,0 0 0 0 0,0 0 1 0 0,1 1-1 0 0,-1 0 0 0 0,1-1 0 0 0,0 1 1 0 0,1 0-1 0 0,-1 1 0 0 0,1-1 0 0 0,0 0 1 0 0,0 1-1 0 0,1-1 0 0 0,-1 1 0 0 0,1-1 0 0 0,1 1 1 0 0,-1 0-1 0 0,1-1 0 0 0,0 1 0 0 0,0 0 1 0 0,0 0-1 0 0,1-1 0 0 0,0 1 0 0 0,0 0 1 0 0,1-1-1 0 0,-1 1 0 0 0,1-1 0 0 0,0 0 1 0 0,1 0-1 0 0,-1 1 0 0 0,1-1 0 0 0,0-1 1 0 0,0 1-1 0 0,1 0 0 0 0,3 3-6 0 0,188 179 1528 0 0,-86-98 78 0 0,-100-83-1590 0 0,-7-6-2903 0 0,-14-14-3008 0 0,7 8 147 0 0,3 5-3135 0 0</inkml:trace>
  <inkml:trace contextRef="#ctx0" brushRef="#br0" timeOffset="944.852">844 106 3161 0 0,'0'0'1808'0'0,"0"0"-589"0"0,0 0-159 0 0,0 0 199 0 0,0 0 315 0 0,0 0 224 0 0,0 0-97 0 0,0 0-328 0 0,0 0-344 0 0,0 0-262 0 0,0 0-148 0 0,0 0-85 0 0,0 0-72 0 0,30-17-51 0 0,95-50-39 0 0,-121 65-334 0 0,0-1 0 0 0,0 0 0 0 0,1 1 0 0 0,-1 0 0 0 0,1 0 0 0 0,-1 1 0 0 0,1-1 0 0 0,0 1 0 0 0,-1 0 0 0 0,1 0 0 0 0,0 0 0 0 0,0 1 1 0 0,0-1-1 0 0,0 1 0 0 0,0 1 0 0 0,0-1-38 0 0,13 2 163 0 0,-15-3-155 0 0,-1 1-1 0 0,0 0 1 0 0,1 0-1 0 0,-1 1 1 0 0,1-1 0 0 0,-1 0-1 0 0,0 1 1 0 0,1-1 0 0 0,-1 1-1 0 0,0 0 1 0 0,0 0-1 0 0,1 0 1 0 0,-1 0 0 0 0,0 0-1 0 0,0 0 1 0 0,0 0 0 0 0,0 1-1 0 0,0-1 1 0 0,-1 1 0 0 0,1 0-1 0 0,0-1 1 0 0,-1 1-1 0 0,1 0 1 0 0,-1 0 0 0 0,1 0-1 0 0,-1 0 1 0 0,0 0 0 0 0,0 0-1 0 0,0 1 1 0 0,0-1-1 0 0,0 0 1 0 0,-1 0 0 0 0,1 1-1 0 0,-1-1 1 0 0,1 0 0 0 0,-1 1-1 0 0,0-1 1 0 0,0 1-1 0 0,0-1 1 0 0,0 0 0 0 0,0 1-1 0 0,-1-1 1 0 0,1 1-8 0 0,-3 8 19 0 0,0 0 1 0 0,-1 0-1 0 0,0 0 1 0 0,0 0-1 0 0,-1 0 1 0 0,-1-1-1 0 0,0 0 1 0 0,0 0-1 0 0,-1-1 0 0 0,0 0 1 0 0,-1 0-1 0 0,-3 3-19 0 0,-131 139 268 0 0,140-149-258 0 0,0 0 0 0 0,0 1-1 0 0,0-1 1 0 0,1 0 0 0 0,-1 1-1 0 0,1-1 1 0 0,0 1 0 0 0,0 0-1 0 0,0-1 1 0 0,0 1 0 0 0,0 0-1 0 0,0-1 1 0 0,1 1-1 0 0,-1 0 1 0 0,1 0 0 0 0,0 0-1 0 0,0 0 1 0 0,0 0 0 0 0,0-1-1 0 0,0 1 1 0 0,1 0 0 0 0,-1 0-1 0 0,1 0 1 0 0,0-1 0 0 0,0 1-1 0 0,0 0 1 0 0,0-1 0 0 0,0 1-1 0 0,1-1 1 0 0,-1 1-1 0 0,1-1 1 0 0,-1 0 0 0 0,1 1-1 0 0,0-1 1 0 0,0 0 0 0 0,0 0-1 0 0,0 0 1 0 0,1 0 0 0 0,-1-1-1 0 0,0 1 1 0 0,1-1 0 0 0,-1 1-1 0 0,3 0-9 0 0,17 4 118 0 0,0-1 1 0 0,0-1-1 0 0,1 0 0 0 0,-1-2 0 0 0,1-1 0 0 0,-1-1 0 0 0,1 0 1 0 0,3-2-119 0 0,32 0 64 0 0,-21 4-547 0 0,25-1-770 0 0,-43-4-3473 0 0,-1-1-3928 0 0,-14 1 1597 0 0</inkml:trace>
  <inkml:trace contextRef="#ctx0" brushRef="#br0" timeOffset="1202.022">1639 187 7354 0 0,'0'0'2333'0'0,"0"0"-1290"0"0,0 0-277 0 0,0 0 247 0 0,0 0 352 0 0,0 0 206 0 0,0 0-64 0 0,-3 35-236 0 0,-13 115-273 0 0,-39 323 1258 0 0,47-400-2398 0 0,-6 31-771 0 0,-2-37-2688 0 0,7-47-565 0 0,0-11-3441 0 0,7-9 2559 0 0</inkml:trace>
  <inkml:trace contextRef="#ctx0" brushRef="#br0" timeOffset="1468.024">1588 150 5241 0 0,'0'0'723'0'0,"0"0"-283"0"0,0 0-20 0 0,0 0 339 0 0,0 0 343 0 0,0 0 143 0 0,0 0-93 0 0,0 0-146 0 0,0 0-158 0 0,0 0-146 0 0,31 3-105 0 0,102 9-118 0 0,131-9 1287 0 0,-193-6-997 0 0,-36 0-2668 0 0,-1 2-8007 0 0,-33 1 4462 0 0</inkml:trace>
  <inkml:trace contextRef="#ctx0" brushRef="#br0" timeOffset="1713.976">1529 621 2096 0 0,'0'0'1199'0'0,"0"0"-157"0"0,0 0 51 0 0,0 0 306 0 0,0 0 286 0 0,0 0 78 0 0,0 0-185 0 0,0 0-302 0 0,0 0-324 0 0,0 0-280 0 0,35 11-198 0 0,111 34-138 0 0,-57-35-13 0 0,-70-13-274 0 0,151-23 26 0 0,-86 12-2812 0 0,1 3-6320 0 0,-67 10 4839 0 0</inkml:trace>
  <inkml:trace contextRef="#ctx0" brushRef="#br0" timeOffset="2312.033">45 1417 1816 0 0,'0'0'1815'0'0,"0"0"-546"0"0,0 0 48 0 0,0 0 306 0 0,33-5 236 0 0,107-13-36 0 0,252-19 3148 0 0,-60 5-3145 0 0,1 14 1 0 0,115 18-1827 0 0,-361 7-341 0 0,25 0-4229 0 0,-96-5 1926 0 0,-2 0-5206 0 0,-12-2 3109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3.0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2104 0 0,'0'0'1922'0'0,"0"0"-247"0"0,0 0-60 0 0,0 0-85 0 0,0 0-158 0 0,0 0-44 0 0,0 0-35 0 0,0 0-20 0 0,0 0-20 0 0,0 0-185 0 0,0 0-200 0 0,0 0-132 0 0,19-3-60 0 0,127-28 1081 0 0,62-57 745 0 0,-56 22-4179 0 0,-146 66 2244 0 0,-3 0-3840 0 0,0 0-9911 0 0,-3 0 7779 0 0</inkml:trace>
  <inkml:trace contextRef="#ctx0" brushRef="#br0" timeOffset="253.585">96 417 4201 0 0,'0'0'2199'0'0,"0"0"-95"0"0,0 0 324 0 0,0 0 350 0 0,0 0-207 0 0,0 0-573 0 0,0 0-583 0 0,0 0-427 0 0,0 0-268 0 0,0 0-173 0 0,32-7-142 0 0,101-25-109 0 0,49-39 252 0 0,-96 36-921 0 0,-34 13-2893 0 0,0 2-8514 0 0,-40 15 4001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4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192 239 7058 0 0,'0'0'1082'0'0,"0"0"-281"0"0,0 0-292 0 0,0 0 174 0 0,0 0 428 0 0,0 0 337 0 0,0 0 127 0 0,0 0-147 0 0,0 0-262 0 0,0 0-303 0 0,22 37-247 0 0,70 120-195 0 0,-87-147-383 0 0,1-1 0 0 0,-2 1 0 0 0,1 0 0 0 0,-1 0 0 0 0,-1 0 0 0 0,0 0 0 0 0,0 1 0 0 0,-1 0 0 0 0,-1-1 0 0 0,1 12-38 0 0,0 4 62 0 0,13 112-480 0 0,-6 0 1 0 0,-9 115 417 0 0,-20-160-1756 0 0,-5-54-2725 0 0,-14-23-6927 0 0,31-16 10685 0 0</inkml:trace>
  <inkml:trace contextRef="#ctx0" brushRef="#br0" timeOffset="3321.046">0 446 3441 0 0,'0'0'1765'0'0,"0"0"-532"0"0,0 0-268 0 0,0 0 123 0 0,0 0 301 0 0,0 0 186 0 0,0 0-110 0 0,0 0-242 0 0,0 0-276 0 0,0 0-192 0 0,0 0-96 0 0,32-15-60 0 0,102-45-33 0 0,-29 28 465 0 0,-65 23-796 0 0,0 2-1 0 0,1 2 1 0 0,-1 1-1 0 0,1 3 1 0 0,1 1-235 0 0,-41 0 7 0 0,1-1 1 0 0,-1 1 0 0 0,0 0-1 0 0,1 0 1 0 0,-1 0 0 0 0,1 0 0 0 0,-1 0-1 0 0,0 0 1 0 0,1 0 0 0 0,-1 1-1 0 0,1-1 1 0 0,-1 0 0 0 0,0 1 0 0 0,1-1-1 0 0,-1 1 1 0 0,0 0 0 0 0,0-1 0 0 0,1 1-1 0 0,-1 0 1 0 0,0 0 0 0 0,0 0-1 0 0,0 0 1 0 0,0 0 0 0 0,0 0 0 0 0,0 0-1 0 0,0 0 1 0 0,0 0 0 0 0,0 0-1 0 0,-1 0 1 0 0,1 1 0 0 0,0-1 0 0 0,-1 0-1 0 0,1 1 1 0 0,-1-1 0 0 0,1 0-1 0 0,-1 1 1 0 0,0-1 0 0 0,0 0 0 0 0,0 1-1 0 0,1-1 1 0 0,-1 1 0 0 0,0-1-1 0 0,-1 0 1 0 0,1 1 0 0 0,0-1 0 0 0,0 1-1 0 0,-1-1 1 0 0,1 0 0 0 0,0 1 0 0 0,-1 0-8 0 0,-33 63 539 0 0,-128 119-19 0 0,161-183-524 0 0,0 0 0 0 0,0 0-1 0 0,0 0 1 0 0,0 1 0 0 0,1-1-1 0 0,-1 0 1 0 0,0 1 0 0 0,1-1-1 0 0,-1 0 1 0 0,0 1 0 0 0,1-1 0 0 0,0 1-1 0 0,-1-1 1 0 0,1 1 0 0 0,0-1-1 0 0,0 0 1 0 0,0 1 0 0 0,0-1-1 0 0,0 1 1 0 0,0-1 0 0 0,0 1 0 0 0,0-1-1 0 0,1 1 1 0 0,-1-1 0 0 0,1 1-1 0 0,-1-1 1 0 0,1 0 0 0 0,-1 1-1 0 0,1-1 1 0 0,0 0 0 0 0,0 1-1 0 0,0-1 1 0 0,-1 0 0 0 0,1 0 0 0 0,0 0-1 0 0,1 0 1 0 0,-1 0 0 0 0,0 0-1 0 0,0 0 1 0 0,0 0 0 0 0,0 0-1 0 0,1 0 1 0 0,-1-1 0 0 0,2 1 4 0 0,93 20 41 0 0,-84-20-47 0 0,1 0 1 0 0,-1 1 0 0 0,0 0 0 0 0,0 1 0 0 0,0 1-1 0 0,0-1 1 0 0,0 2 0 0 0,-1 0 0 0 0,1 0 0 0 0,-1 1-1 0 0,-1 0 1 0 0,1 1 0 0 0,-1 1 0 0 0,7 5 5 0 0,-14-9 4 0 0,0 0 1 0 0,-1 0-1 0 0,0 0 1 0 0,1 0-1 0 0,-1 0 1 0 0,-1 0-1 0 0,1 1 0 0 0,0-1 1 0 0,-1 1-1 0 0,0-1 1 0 0,0 1-1 0 0,-1-1 1 0 0,1 1-1 0 0,-1 0 1 0 0,0-1-1 0 0,0 1 1 0 0,0-1-1 0 0,-1 1 0 0 0,0 0 1 0 0,0-1-1 0 0,0 1 1 0 0,0-1-1 0 0,-1 1 1 0 0,0 0-5 0 0,-55 97 322 0 0,39-76-231 0 0,-1-1 0 0 0,0-2 0 0 0,-2 0 0 0 0,-1 0 0 0 0,-1-2 0 0 0,-1-1 0 0 0,0-1 0 0 0,-2-1 0 0 0,0-2 0 0 0,-1 0 0 0 0,0-1 0 0 0,-12 2-90 0 0,-23-4 134 0 0,60-13-207 0 0,0 0 0 0 0,0 1 1 0 0,1-1-1 0 0,-1 0 0 0 0,0 0 0 0 0,0 0 0 0 0,1 0 1 0 0,-1 0-1 0 0,0-1 0 0 0,1 1 0 0 0,-1 0 1 0 0,0-1-1 0 0,1 1 0 0 0,-1-1 0 0 0,0 0 1 0 0,1 0-1 0 0,-1 1 0 0 0,1-1 0 0 0,-1 0 1 0 0,1 0-1 0 0,0 0 0 0 0,-1-1 0 0 0,1 1 0 0 0,0 0 1 0 0,0 0-1 0 0,0-1 0 0 0,0 1 0 0 0,0-1 1 0 0,0 1-1 0 0,0-1 0 0 0,0 1 0 0 0,1-1 1 0 0,-1 1-1 0 0,0-1 0 0 0,1 0 72 0 0,-2-28-3977 0 0,4 10-3036 0 0,1 8-2240 0 0</inkml:trace>
  <inkml:trace contextRef="#ctx0" brushRef="#br0" timeOffset="4341.996">808 744 3729 0 0,'0'0'1667'0'0,"0"0"-360"0"0,0 0-96 0 0,0 0 284 0 0,0 0 248 0 0,0 0-32 0 0,0 0-371 0 0,0 0-517 0 0,0 0-395 0 0,0 0-217 0 0,0 0-37 0 0,0 0 48 0 0,0 0 12 0 0,-2 15-20 0 0,-10 120 278 0 0,12-132-426 0 0,1 0 1 0 0,0 1 0 0 0,0-1-1 0 0,0 0 1 0 0,0 0-1 0 0,0 0 1 0 0,1 1-1 0 0,-1-1 1 0 0,1-1-1 0 0,0 1 1 0 0,0 0-1 0 0,0 0 1 0 0,0-1-1 0 0,1 1 1 0 0,-1-1 0 0 0,1 1-1 0 0,0-1 1 0 0,-1 0-1 0 0,1 0 1 0 0,0-1-1 0 0,0 1 1 0 0,0 0-1 0 0,0-1 1 0 0,0 0-1 0 0,1 0 1 0 0,-1 0-1 0 0,0 0 1 0 0,1 0-1 0 0,-1-1 1 0 0,0 1 0 0 0,1-1-1 0 0,-1 0 1 0 0,1 0-1 0 0,-1 0 1 0 0,0 0-1 0 0,1-1 1 0 0,-1 0-1 0 0,1 1 1 0 0,-1-1-1 0 0,0 0 1 0 0,0-1-1 0 0,0 1 1 0 0,0-1 0 0 0,1 1-1 0 0,-2-1 1 0 0,4-2-67 0 0,16-10 254 0 0,0-2 0 0 0,-2 0 0 0 0,1-2 1 0 0,-2 0-1 0 0,-1-1 0 0 0,0-1 0 0 0,-1 0 0 0 0,12-22-254 0 0,-29 42-9 0 0,1-1 0 0 0,-1 0 0 0 0,0 0-1 0 0,1 0 1 0 0,-1 0 0 0 0,1 0 0 0 0,-1 1 0 0 0,1-1-1 0 0,-1 0 1 0 0,1 0 0 0 0,-1 1 0 0 0,1-1-1 0 0,0 0 1 0 0,-1 1 0 0 0,1-1 0 0 0,0 1 0 0 0,0-1-1 0 0,-1 1 1 0 0,1-1 0 0 0,0 1 0 0 0,0-1-1 0 0,0 1 1 0 0,0 0 0 0 0,0-1 0 0 0,-1 1-1 0 0,1 0 1 0 0,0 0 0 0 0,0 0 0 0 0,0 0 0 0 0,0 0-1 0 0,0 0 1 0 0,0 0 0 0 0,0 0 0 0 0,0 0-1 0 0,0 0 1 0 0,0 1 0 0 0,0-1 0 0 0,-1 0-1 0 0,1 0 1 0 0,0 1 0 0 0,0-1 0 0 0,0 1 0 0 0,0-1-1 0 0,-1 1 1 0 0,1-1 0 0 0,0 1 0 0 0,0-1-1 0 0,-1 1 1 0 0,1 0 0 0 0,-1 0 0 0 0,1-1 0 0 0,0 1-1 0 0,-1 0 1 0 0,1 0 0 0 0,-1-1 0 0 0,0 1-1 0 0,1 0 1 0 0,-1 0 0 0 0,0 0 0 0 0,1 0-1 0 0,-1 0 1 0 0,0 0 0 0 0,0-1 0 0 0,0 1 0 0 0,0 1 9 0 0,6 7 13 0 0,-2-3-27 0 0,-1 1 1 0 0,1-1 0 0 0,0 0-1 0 0,1-1 1 0 0,-1 1 0 0 0,1-1-1 0 0,0 0 1 0 0,1 0 0 0 0,-1 0-1 0 0,1-1 1 0 0,0 0 0 0 0,0 0-1 0 0,0 0 1 0 0,1-1 0 0 0,-1 0-1 0 0,1 0 1 0 0,0-1 0 0 0,-1 0-1 0 0,1 0 1 0 0,0 0 0 0 0,1-1-1 0 0,4 0 14 0 0,-2 0 31 0 0,1 0 0 0 0,-1-1-1 0 0,0 0 1 0 0,1-1 0 0 0,-1 0-1 0 0,0-1 1 0 0,0 0 0 0 0,0 0-1 0 0,0-1 1 0 0,0-1 0 0 0,0 0-1 0 0,-1 0 1 0 0,0-1 0 0 0,0 0-1 0 0,0 0 1 0 0,0-1 0 0 0,-1 0-1 0 0,0-1 1 0 0,0 0 0 0 0,-1 0-1 0 0,0 0 1 0 0,0-1 0 0 0,2-3-31 0 0,19-32 439 0 0,-1 0 1 0 0,-3-1-1 0 0,-1-2 1 0 0,-2 0-1 0 0,14-50-439 0 0,-25 67 6 0 0,0-1 0 0 0,-2 0 0 0 0,-1-1 0 0 0,-2 0 0 0 0,-1 0 0 0 0,-1 0 0 0 0,-2 0 0 0 0,-1-1 0 0 0,-2 1 0 0 0,-1 0 0 0 0,-5-26-6 0 0,8 54-10 0 0,-1 0 0 0 0,1 1 1 0 0,-1-1-1 0 0,0 0 0 0 0,1 0 1 0 0,-1 0-1 0 0,0 1 0 0 0,-1-1 1 0 0,1 0-1 0 0,0 1 0 0 0,-1-1 1 0 0,1 1-1 0 0,-1 0 0 0 0,0-1 1 0 0,0 1-1 0 0,0 0 0 0 0,0 0 1 0 0,0 0-1 0 0,-1 1 0 0 0,1-1 1 0 0,0 0-1 0 0,-1 1 0 0 0,1-1 0 0 0,-1 1 1 0 0,0 0-1 0 0,1 0 0 0 0,-1 0 10 0 0,-28 55-682 0 0,24-24 647 0 0,1 0 0 0 0,2 1 1 0 0,1-1-1 0 0,1 1 0 0 0,2 0 1 0 0,1 0-1 0 0,1 6 35 0 0,5 9-42 0 0,1 0-1 0 0,3-1 1 0 0,1 0-1 0 0,3-1 1 0 0,10 21 42 0 0,-16-42-47 0 0,98 172-2185 0 0,-101-183 902 0 0,-10-6-6511 0 0,-10-10-543 0 0,5-2 6090 0 0,1 1 1637 0 0</inkml:trace>
  <inkml:trace contextRef="#ctx0" brushRef="#br0" timeOffset="4577.721">1403 291 2929 0 0,'0'0'3080'0'0,"0"0"-893"0"0,0 0-462 0 0,0 0-94 0 0,0 0-3 0 0,0 0-106 0 0,0 0-287 0 0,0 0-332 0 0,0 0-269 0 0,0 0-198 0 0,37-5-130 0 0,115-15-78 0 0,110 14 41 0 0,-110-16-1341 0 0,-55 1-5949 0 0,-70 14-2855 0 0</inkml:trace>
  <inkml:trace contextRef="#ctx0" brushRef="#br0" timeOffset="9146.55">2927 258 176 0 0,'0'0'2239'0'0,"0"0"-156"0"0,0 0-94 0 0,0 0 87 0 0,0 0-9 0 0,0 0-110 0 0,0 0-305 0 0,0 0-378 0 0,0 0-310 0 0,0 0-229 0 0,0 0-150 0 0,-6 10-85 0 0,-17 33-29 0 0,21-38-374 0 0,1 1 0 0 0,-1 0 0 0 0,1 0 0 0 0,0 0-1 0 0,1-1 1 0 0,-1 1 0 0 0,1 0 0 0 0,0 0 0 0 0,1 0 0 0 0,-1 0 0 0 0,1 0 0 0 0,0 0-1 0 0,1 0 1 0 0,0 0 0 0 0,0 1-97 0 0,2 7 193 0 0,68 285 1190 0 0,-63-218-1367 0 0,-4-1 0 0 0,-5 73-16 0 0,-1-64-989 0 0,6-87-7618 0 0,1-22 380 0 0,-6 10 4221 0 0</inkml:trace>
  <inkml:trace contextRef="#ctx0" brushRef="#br0" timeOffset="9545.274">2355 464 0 0 0,'0'0'2152'0'0,"0"0"-48"0"0,0 0-405 0 0,0 0-498 0 0,0 0-369 0 0,0 0-50 0 0,0 0 205 0 0,0 0 281 0 0,2-1 200 0 0,141-36 5007 0 0,1-4-3309 0 0,273-68-892 0 0,-194 62-2042 0 0,-179 46-2369 0 0,-44 20-4573 0 0,-11 2-1877 0 0,8-16 1381 0 0</inkml:trace>
  <inkml:trace contextRef="#ctx0" brushRef="#br0" timeOffset="9862.264">2485 1366 1496 0 0,'0'0'2127'0'0,"0"0"-460"0"0,0 0-104 0 0,0 0 175 0 0,0 0 185 0 0,0 0 3 0 0,0 0-176 0 0,0 0-219 0 0,0 0-198 0 0,0 0-138 0 0,0 0-125 0 0,0 0-154 0 0,35 9-116 0 0,107 26-100 0 0,-137-33-641 0 0,1-1-1 0 0,-1 0 1 0 0,1 0-1 0 0,-1-1 0 0 0,0 1 1 0 0,1-1-1 0 0,-1 0 1 0 0,1-1-1 0 0,-1 1 1 0 0,1-1-1 0 0,-1 0 0 0 0,0 0 1 0 0,1-1-1 0 0,-1 0 1 0 0,0 0-1 0 0,1-1-58 0 0,13-5 227 0 0,306-105 1374 0 0,-112 28-3402 0 0,-179 67-58 0 0,-14 8-925 0 0,0 1-5032 0 0,-10 5-2422 0 0</inkml:trace>
  <inkml:trace contextRef="#ctx0" brushRef="#br0" timeOffset="10203.282">3550 976 2136 0 0,'0'0'2024'0'0,"0"0"-216"0"0,0 0 24 0 0,0 0 102 0 0,0 0-39 0 0,0 0-256 0 0,0 0-377 0 0,0 0-301 0 0,0 0-202 0 0,0 0-149 0 0,0 0-104 0 0,0 0-82 0 0,0 0-73 0 0,-14 2-49 0 0,-42 10-57 0 0,54-10-227 0 0,-1-1 0 0 0,0 1 0 0 0,1 0 1 0 0,-1-1-1 0 0,1 1 0 0 0,-1 0 0 0 0,1 1 0 0 0,0-1 0 0 0,0 0 0 0 0,0 1 0 0 0,0-1 1 0 0,1 1-1 0 0,-1-1 0 0 0,0 1 0 0 0,1 0 0 0 0,0 0 0 0 0,0 0 0 0 0,0 0 0 0 0,0 0 1 0 0,0 0-1 0 0,0 0 0 0 0,1 0 0 0 0,0 0-18 0 0,-3 8 10 0 0,-1 0-31 0 0,1 0 1 0 0,0 1-1 0 0,1 0 0 0 0,0-1 1 0 0,1 1-1 0 0,0 0 1 0 0,1 0-1 0 0,1 0 0 0 0,0 9 21 0 0,1-17-85 0 0,0 0-1 0 0,0 0 0 0 0,0 0 0 0 0,0 0 0 0 0,0-1 0 0 0,1 1 0 0 0,0 0 0 0 0,0-1 1 0 0,0 0-1 0 0,0 0 0 0 0,0 0 0 0 0,1 0 0 0 0,-1 0 0 0 0,1 0 0 0 0,0-1 1 0 0,0 0-1 0 0,0 0 0 0 0,0 0 0 0 0,0 0 0 0 0,0-1 0 0 0,0 0 0 0 0,1 1 1 0 0,-1-2-1 0 0,0 1 0 0 0,1 0 0 0 0,-1-1 0 0 0,1 0 86 0 0,39 3-3535 0 0,-7-8-3530 0 0,-27 1 1054 0 0</inkml:trace>
  <inkml:trace contextRef="#ctx0" brushRef="#br0" timeOffset="10665.408">3765 1208 2425 0 0,'0'0'1880'0'0,"0"0"-412"0"0,0 0 125 0 0,0 0 450 0 0,0 0 244 0 0,0 0-176 0 0,0 0-448 0 0,0 0-429 0 0,0 0-246 0 0,0 0-151 0 0,0 0-109 0 0,0 0-79 0 0,0 0-91 0 0,20-25-48 0 0,60-77-77 0 0,31-30 1148 0 0,-87 111-1421 0 0,-20 44-268 0 0,-4-11 141 0 0,-1-11-34 0 0,0 1 0 0 0,1 0 0 0 0,-1 0-1 0 0,1 0 1 0 0,0 0 0 0 0,-1 0 0 0 0,1 0 0 0 0,0 0 0 0 0,0 0 0 0 0,0 0 0 0 0,0 0 0 0 0,1 0 0 0 0,-1 0-1 0 0,1 0 1 0 0,-1 0 0 0 0,1 0 0 0 0,-1 0 0 0 0,1 0 0 0 0,0 0 0 0 0,0-1 0 0 0,0 1 0 0 0,0 0-1 0 0,0-1 1 0 0,1 1 0 0 0,-1 0 0 0 0,0-1 0 0 0,1 0 0 0 0,-1 1 0 0 0,1-1 0 0 0,-1 0 0 0 0,1 0 0 0 0,0 1-1 0 0,0-2 1 0 0,-1 1 0 0 0,2 1 1 0 0,7-3 32 0 0,-1-1-1 0 0,1 1 1 0 0,-1-2-1 0 0,0 1 1 0 0,0-1-1 0 0,0-1 1 0 0,0 1-1 0 0,0-1 1 0 0,-1-1-1 0 0,0 0 1 0 0,7-5-32 0 0,79-31 193 0 0,-91 41-186 0 0,0 1-1 0 0,0 0 0 0 0,-1 0 0 0 0,1 0 0 0 0,-1 0 1 0 0,1 1-1 0 0,-1-1 0 0 0,1 1 0 0 0,-1-1 0 0 0,0 1 1 0 0,0 0-1 0 0,0 0 0 0 0,0 0 0 0 0,0 0 0 0 0,0 0 1 0 0,-1 0-1 0 0,1 1 0 0 0,-1-1 0 0 0,1 1 0 0 0,-1-1 1 0 0,0 1-1 0 0,0-1 0 0 0,0 1 0 0 0,0 0 0 0 0,0-1 0 0 0,-1 1 1 0 0,1 0-1 0 0,-1 0 0 0 0,0 0 0 0 0,0-1 0 0 0,0 1 1 0 0,0 0-1 0 0,0 0 0 0 0,-1 0 0 0 0,0 1-6 0 0,9 34-45 0 0,-7-35-65 0 0,0-1-1 0 0,0 0 0 0 0,0 1 0 0 0,1-1 1 0 0,-1 0-1 0 0,1 0 0 0 0,0 0 1 0 0,-1 0-1 0 0,1 0 0 0 0,0 0 0 0 0,0 0 1 0 0,0-1-1 0 0,1 1 0 0 0,-1-1 0 0 0,0 1 1 0 0,0-1-1 0 0,1 0 0 0 0,-1 0 0 0 0,1 0 1 0 0,1 1 110 0 0,15-2-3815 0 0,-1-7-3661 0 0,-8 3-2765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1 722 0 0 0,'0'0'1304'0'0,"0"0"-50"0"0,0 0-103 0 0,0 0-103 0 0,0 0-22 0 0,0 0 58 0 0,0 8 1040 0 0,0-6 1131 0 0,0-1 3490 0 0,2-35-3086 0 0,20-377-1744 0 0,-21 396-1901 0 0,1 0 0 0 0,0 1 0 0 0,1-1 0 0 0,1 1-1 0 0,1-1 1 0 0,0 1 0 0 0,1 0 0 0 0,3-6-14 0 0,-8 18-13 0 0,0 1-1 0 0,0-1 1 0 0,0 0 0 0 0,0 1 0 0 0,0-1 0 0 0,1 1-1 0 0,-1 0 1 0 0,1-1 0 0 0,-1 1 0 0 0,1 0-1 0 0,-1 0 1 0 0,1 0 0 0 0,-1 0 0 0 0,1 0-1 0 0,0 0 1 0 0,0 0 0 0 0,0 0 0 0 0,-1 1-1 0 0,1-1 1 0 0,0 1 0 0 0,0-1 0 0 0,0 1 0 0 0,0 0-1 0 0,0 0 1 0 0,0 0 0 0 0,0 0 0 0 0,0 0-1 0 0,0 0 1 0 0,0 1 0 0 0,0-1 0 0 0,-1 1-1 0 0,1-1 1 0 0,0 1 0 0 0,0 0 0 0 0,0-1-1 0 0,-1 1 1 0 0,1 0 0 0 0,0 0 0 0 0,-1 0 0 0 0,1 0-1 0 0,-1 1 1 0 0,1-1 0 0 0,-1 0 0 0 0,1 1-1 0 0,-1-1 1 0 0,0 1 0 0 0,0-1 0 0 0,0 1-1 0 0,0 0 1 0 0,0-1 0 0 0,0 1 0 0 0,0 0-1 0 0,0 1 14 0 0,11 19-19 0 0,-1-1 0 0 0,0 2-1 0 0,-2-1 1 0 0,-1 2-1 0 0,0-1 1 0 0,-2 1-1 0 0,3 21 20 0 0,19 64 0 0 0,2-25-25 0 0,-29-84 33 0 0,1 1 0 0 0,0-1 0 0 0,-1 0 0 0 0,1-1 1 0 0,-1 1-1 0 0,1 0 0 0 0,-1 0 0 0 0,1-1 0 0 0,0 1 0 0 0,-1-1 0 0 0,1 1 0 0 0,-1-1 0 0 0,0 0 1 0 0,1 1-1 0 0,-1-1 0 0 0,0 0 0 0 0,1 0 0 0 0,-1 0 0 0 0,0 0 0 0 0,0 0 0 0 0,0 0 0 0 0,0-1 0 0 0,0 1 1 0 0,0 0-1 0 0,0 0 0 0 0,0-1 0 0 0,0 1 0 0 0,0-1 0 0 0,-1 1 0 0 0,1-1 0 0 0,-1 1 0 0 0,1-1 0 0 0,-1 1 1 0 0,0-1-1 0 0,1 1 0 0 0,-1-1 0 0 0,0 1 0 0 0,0-1 0 0 0,0 0 0 0 0,0 0-8 0 0,2-5 11 0 0,183-383 56 0 0,-99 273-266 0 0,-74 136-224 0 0,-6 3 431 0 0,0 2 0 0 0,-2-1-1 0 0,0 1 1 0 0,-2-1 0 0 0,-1 1 0 0 0,-1 21-8 0 0,10 92 1 0 0,27-30-280 0 0,10-48-4451 0 0,-29-50-2226 0 0,-13-8 2462 0 0,2 0-2688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4:5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2 361 1432 0 0,'0'0'1439'0'0,"0"0"-535"0"0,0 0-13 0 0,0 0 327 0 0,0 0 285 0 0,0 0 69 0 0,0 36-265 0 0,0 114-441 0 0,-1-128-783 0 0,1 0 1 0 0,1-1-1 0 0,0 1 1 0 0,2 0-1 0 0,0-1 1 0 0,2 0-1 0 0,0 0 1 0 0,7 18-84 0 0,14 90-119 0 0,-26-129 283 0 0,0 0 99 0 0,-4-5 657 0 0,-2-12-641 0 0,1-1 1 0 0,1 0-1 0 0,0 0 0 0 0,2-1 1 0 0,0 1-1 0 0,1 0 0 0 0,0-1 1 0 0,2 1-1 0 0,0-1 0 0 0,1 1 1 0 0,2-2-280 0 0,63-253 1777 0 0,-62 257-1755 0 0,2-7 41 0 0,1 0 1 0 0,2 1 0 0 0,0 0-1 0 0,1 0 1 0 0,1 1-1 0 0,1 1 1 0 0,7-8-64 0 0,-15 22 21 0 0,-1 0 0 0 0,1 0 0 0 0,1 0 0 0 0,-1 1 1 0 0,1-1-1 0 0,0 2 0 0 0,0-1 0 0 0,1 0 0 0 0,-1 1 0 0 0,1 0 0 0 0,0 1 0 0 0,0 0 1 0 0,0 0-1 0 0,0 0 0 0 0,1 1 0 0 0,-1 0 0 0 0,1 0 0 0 0,0 1 0 0 0,-1 0 1 0 0,1 0-1 0 0,0 1 0 0 0,0 0 0 0 0,-1 0 0 0 0,5 1-21 0 0,-8 2 14 0 0,-1-1 0 0 0,1 1 0 0 0,-1 0 0 0 0,1 0-1 0 0,-1 0 1 0 0,0 1 0 0 0,0-1 0 0 0,-1 1 0 0 0,1-1 0 0 0,-1 1 0 0 0,1 0-1 0 0,-1 0 1 0 0,-1 0 0 0 0,1 1 0 0 0,0-1 0 0 0,-1 0 0 0 0,0 0 0 0 0,0 1 0 0 0,0-1-1 0 0,-1 1 1 0 0,1-1 0 0 0,-1 1 0 0 0,0-1 0 0 0,0 1 0 0 0,-1-1 0 0 0,1 1 0 0 0,-1-1-1 0 0,0 1 1 0 0,-1-1 0 0 0,0 2-14 0 0,-3 13-3 0 0,-1-1 0 0 0,-1 0-1 0 0,0 0 1 0 0,-2 0 0 0 0,0-1 0 0 0,0-1 0 0 0,-2 0-1 0 0,0 0 1 0 0,-1-1 0 0 0,-1 0 0 0 0,0-1-1 0 0,-4 3 4 0 0,-130 142 212 0 0,147-159-203 0 0,-1 1-1 0 0,0-1 0 0 0,0 1 0 0 0,0 0 0 0 0,0-1 1 0 0,1 1-1 0 0,-1 0 0 0 0,0 0 0 0 0,1-1 0 0 0,-1 1 1 0 0,0 0-1 0 0,1 0 0 0 0,-1 0 0 0 0,1 0 0 0 0,-1 0 1 0 0,1 0-1 0 0,0 0 0 0 0,0 0 0 0 0,-1 0 0 0 0,1 0 0 0 0,0 0 1 0 0,0 0-1 0 0,0 0 0 0 0,0 0 0 0 0,0 0 0 0 0,0 0 1 0 0,0 0-1 0 0,0 0 0 0 0,0 0 0 0 0,1 0 0 0 0,-1 0 1 0 0,0 0-1 0 0,1 0 0 0 0,-1 0 0 0 0,0 0 0 0 0,1 0 0 0 0,-1 0 1 0 0,1 0-1 0 0,0-1 0 0 0,-1 1 0 0 0,1 0 0 0 0,0 0 1 0 0,-1-1-1 0 0,1 1 0 0 0,0 0 0 0 0,0-1 0 0 0,0 1 1 0 0,0 0-1 0 0,0-1 0 0 0,-1 1 0 0 0,1-1 0 0 0,0 0 1 0 0,0 1-1 0 0,0-1 0 0 0,0 0 0 0 0,0 0 0 0 0,1 1-8 0 0,148 32 1490 0 0,-115-23-1416 0 0,-1 2 1 0 0,-1 2-1 0 0,0 1 1 0 0,-1 1-1 0 0,9 8-74 0 0,-14-22-4330 0 0,-12-16-7593 0 0,-10 8 6406 0 0</inkml:trace>
  <inkml:trace contextRef="#ctx0" brushRef="#br0" timeOffset="378.322">562 70 3377 0 0,'0'0'2850'0'0,"0"0"-1191"0"0,0 0-430 0 0,0 0 121 0 0,0 0 168 0 0,0 0 43 0 0,0 0-180 0 0,0 0-297 0 0,0 0-252 0 0,0 0-169 0 0,0 0-119 0 0,0 0-73 0 0,0 0-49 0 0,24-12-71 0 0,75-34-63 0 0,-44 35 87 0 0,-50 14-338 0 0,-2-2-23 0 0,-1 1 0 0 0,0-1-1 0 0,0 1 1 0 0,0 0 0 0 0,0 0 0 0 0,0 0-1 0 0,0 0 1 0 0,0 0 0 0 0,-1 0-1 0 0,1 0 1 0 0,-1 1 0 0 0,1-1-1 0 0,-1 1 1 0 0,0-1 0 0 0,0 1 0 0 0,0-1-1 0 0,0 1 1 0 0,-1 0 0 0 0,1-1-1 0 0,-1 1 1 0 0,1 0 0 0 0,-1-1 0 0 0,0 1-1 0 0,0 0 1 0 0,0 0 0 0 0,-1-1-1 0 0,1 1 1 0 0,0 0 0 0 0,-1 0 0 0 0,0-1-1 0 0,0 1 1 0 0,0-1 0 0 0,0 1-1 0 0,0-1 1 0 0,0 1 0 0 0,-1-1-1 0 0,1 0 1 0 0,-1 1 0 0 0,0-1 0 0 0,1 0-1 0 0,-1 0 1 0 0,0 0 0 0 0,-2 1-14 0 0,-93 110 368 0 0,96-111-360 0 0,0-1 1 0 0,0 1 0 0 0,0-1-1 0 0,0 1 1 0 0,1 0 0 0 0,-1-1-1 0 0,0 1 1 0 0,1 0 0 0 0,-1 0-1 0 0,1-1 1 0 0,0 1 0 0 0,0 0-1 0 0,-1 0 1 0 0,1 0 0 0 0,0-1-1 0 0,0 1 1 0 0,1 0-1 0 0,-1 0 1 0 0,0 0 0 0 0,1-1-1 0 0,-1 1 1 0 0,1 0 0 0 0,-1 0-1 0 0,1-1 1 0 0,0 1 0 0 0,0 0-1 0 0,-1-1 1 0 0,1 1 0 0 0,0-1-1 0 0,1 1 1 0 0,-1-1 0 0 0,0 0-1 0 0,0 1 1 0 0,1-1-1 0 0,-1 0 1 0 0,1 0 0 0 0,-1 0-1 0 0,1 0 1 0 0,-1 0 0 0 0,1 0-1 0 0,-1 0 1 0 0,1-1 0 0 0,0 1-1 0 0,0-1 1 0 0,-1 1 0 0 0,2-1-9 0 0,88 17 441 0 0,-87-17-428 0 0,171-6-421 0 0,-148 5-1114 0 0,-8 0-1780 0 0,0-1-5868 0 0,-10 1 1770 0 0</inkml:trace>
  <inkml:trace contextRef="#ctx0" brushRef="#br0" timeOffset="644.828">1337 110 5609 0 0,'0'0'1485'0'0,"0"0"-143"0"0,0 0 163 0 0,0 0 327 0 0,0 0 143 0 0,0 0-166 0 0,0 0-378 0 0,0 0-367 0 0,0 0-240 0 0,0 0-121 0 0,0 0-102 0 0,-24 35-91 0 0,-75 108-77 0 0,30-37 158 0 0,-16 24-781 0 0,-5-5-1 0 0,-6-4 1 0 0,-81 77 190 0 0,153-175-769 0 0,-62 65-1586 0 0,61-56-2456 0 0,3 1-4168 0 0,16-25 4750 0 0</inkml:trace>
  <inkml:trace contextRef="#ctx0" brushRef="#br0" timeOffset="1061.615">1188 755 10778 0 0,'0'0'2249'0'0,"0"0"-972"0"0,0 0-491 0 0,0 0 66 0 0,0 0 104 0 0,0 0-26 0 0,0 0-210 0 0,0 0-260 0 0,0 0-176 0 0,33-16-97 0 0,102-49-35 0 0,-57 40 184 0 0,22 24 277 0 0,-99 2-618 0 0,0-1 1 0 0,0 1-1 0 0,0 0 0 0 0,1 0 0 0 0,-1 0 0 0 0,0 0 0 0 0,0 0 0 0 0,0 0 0 0 0,0 0 0 0 0,-1 0 0 0 0,1 0 1 0 0,0 1-1 0 0,0-1 0 0 0,-1 0 0 0 0,1 1 0 0 0,0-1 0 0 0,-1 0 0 0 0,0 1 0 0 0,1-1 0 0 0,-1 0 0 0 0,0 1 1 0 0,1-1-1 0 0,-1 1 0 0 0,0-1 0 0 0,0 1 0 0 0,0-1 0 0 0,-1 1 0 0 0,1-1 0 0 0,0 0 0 0 0,0 1 0 0 0,-1-1 0 0 0,1 1 1 0 0,-1-1-1 0 0,1 0 0 0 0,-1 1 0 0 0,0-1 0 0 0,1 0 0 0 0,-1 0 0 0 0,0 1 5 0 0,-33 49-64 0 0,33-50 58 0 0,-46 50-60 0 0,36-39 66 0 0,-1-1 0 0 0,2 1 0 0 0,0 1 0 0 0,0 0 0 0 0,1 0 0 0 0,0 1-1 0 0,2 0 1 0 0,-1 2 0 0 0,7-15 3 0 0,1 1 0 0 0,-1-1-1 0 0,1 1 1 0 0,0-1 0 0 0,-1 0-1 0 0,1 1 1 0 0,0-1 0 0 0,0 1-1 0 0,0-1 1 0 0,0 0 0 0 0,0 1-1 0 0,0-1 1 0 0,0 1 0 0 0,1-1-1 0 0,-1 0 1 0 0,1 1 0 0 0,-1-1-1 0 0,1 0 1 0 0,-1 1-1 0 0,1-1 1 0 0,-1 0 0 0 0,1 0-1 0 0,0 1 1 0 0,0-1 0 0 0,0 0-1 0 0,0 0 1 0 0,0 0 0 0 0,0 0-1 0 0,0 0 1 0 0,0 0 0 0 0,0-1-1 0 0,0 1 1 0 0,1 0 0 0 0,-1 0-1 0 0,0-1 1 0 0,0 1 0 0 0,1-1-1 0 0,-1 1 1 0 0,1-1 0 0 0,-1 0-1 0 0,0 1 1 0 0,1-1 0 0 0,-1 0-1 0 0,1 0 1 0 0,0 0-3 0 0,70 3 392 0 0,-68-3-352 0 0,64-9 97 0 0,-1-3-1 0 0,-1-2 0 0 0,0-3 0 0 0,-1-4 0 0 0,23-11-136 0 0,-85 31-20 0 0,71-26-2670 0 0,-26 9-7235 0 0,-31 11 1075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4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122 377 6265 0 0,'0'0'1703'0'0,"0"0"-957"0"0,0 0-457 0 0,0 0-27 0 0,0 0 299 0 0,0 0 465 0 0,0 0 330 0 0,0 0 94 0 0,0 0-111 0 0,0 0-270 0 0,0 0-210 0 0,35-14-147 0 0,114-44-118 0 0,-23 27 402 0 0,-18 13-606 0 0,1 6-1 0 0,0 4 1 0 0,77 5-390 0 0,-80 17-1597 0 0,-71-4-2775 0 0,-4 4-5629 0 0,-28-11 5575 0 0</inkml:trace>
  <inkml:trace contextRef="#ctx0" brushRef="#br0" timeOffset="281.991">0 682 5929 0 0,'0'0'676'0'0,"0"0"-313"0"0,0 0 211 0 0,0 0 452 0 0,0 0 379 0 0,33-4 210 0 0,104-17-87 0 0,18-1 1424 0 0,289-26-407 0 0,-285 49-4080 0 0,-109 1-2627 0 0,0-2-4884 0 0,-40 0 5176 0 0</inkml:trace>
  <inkml:trace contextRef="#ctx0" brushRef="#br0" timeOffset="536.089">659 23 0 0 0,'0'0'0'0'0,"0"0"0"0"0,0 0 0 0 0,0 0 0 0 0</inkml:trace>
  <inkml:trace contextRef="#ctx0" brushRef="#br0" timeOffset="897.421">659 23 0 0 0,'-85'-18'704'0'0,"53"14"3826"0"0,24 4 4562 0 0,9 16-7808 0 0,3-6-1044 0 0,1 0 1 0 0,1-1-1 0 0,-1 0 0 0 0,2 0 1 0 0,-1-1-1 0 0,1 1 0 0 0,0-1 1 0 0,1-1-1 0 0,0 1 0 0 0,0-2 1 0 0,1 1-1 0 0,0-1 1 0 0,0 0-1 0 0,0-1 0 0 0,1 0 1 0 0,-1 0-1 0 0,1-1 0 0 0,2 0-240 0 0,70 31 647 0 0,1-3-1 0 0,2-4 1 0 0,0-4-1 0 0,79 11-646 0 0,-73-9 206 0 0,-90-25-189 0 0,-1 0 1 0 0,0 0 0 0 0,0 0 0 0 0,0 0 0 0 0,0 0 0 0 0,0 0 0 0 0,0 0 0 0 0,0 0 0 0 0,0 0 0 0 0,0 0 0 0 0,-1 0 0 0 0,1 0 0 0 0,0 0 0 0 0,0 0 0 0 0,-1 0 0 0 0,1 0 0 0 0,-1-1 0 0 0,1 1 0 0 0,-1 0 0 0 0,1 0 0 0 0,-1 0 0 0 0,0-1 0 0 0,1 1 0 0 0,-1 0-1 0 0,0 0 1 0 0,0-1 0 0 0,1 1 0 0 0,-1-1 0 0 0,0 1 0 0 0,0-1 0 0 0,0 1 0 0 0,0-1 0 0 0,0 1 0 0 0,0-1 0 0 0,0 0 0 0 0,0 0 0 0 0,0 1-18 0 0,-3 1 53 0 0,-223 162 304 0 0,147-98-327 0 0,3 3 0 0 0,-49 58-30 0 0,91-91-30 0 0,2-1-604 0 0,1 0-1 0 0,2 2 1 0 0,1 1 0 0 0,0 5 634 0 0,16-15-3242 0 0,11-7-7121 0 0,2-14 2673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6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703 122 0 0 0,'0'0'383'0'0,"0"0"1078"0"0,0 0 294 0 0,0 0 191 0 0,0 0 239 0 0,0 0 176 0 0,0 0-95 0 0,0 0-267 0 0,0 0-357 0 0,0 0-350 0 0,0 0-261 0 0,0 0-205 0 0,-13-17-150 0 0,-42-50-99 0 0,53 65-532 0 0,1 0-1 0 0,-1 0 1 0 0,0 0-1 0 0,0 0 1 0 0,-1 0-1 0 0,1 1 0 0 0,0-1 1 0 0,0 1-1 0 0,-1-1 1 0 0,1 1-1 0 0,-1 0 1 0 0,0 0-1 0 0,1 0 1 0 0,-1 0-1 0 0,0 0 0 0 0,1 1 1 0 0,-1 0-1 0 0,0-1 1 0 0,0 1-1 0 0,1 0 1 0 0,-1 0-1 0 0,0 0 0 0 0,0 0 1 0 0,0 1-45 0 0,-10 0 183 0 0,-4-1-54 0 0,-1 1 0 0 0,0 1 0 0 0,0 0 0 0 0,1 2 0 0 0,0 0 0 0 0,-1 1 0 0 0,2 0 0 0 0,-1 1 1 0 0,0 2-130 0 0,-13 3 43 0 0,0 2 1 0 0,0 1-1 0 0,2 2 1 0 0,0 0-1 0 0,1 2 1 0 0,0 1-1 0 0,2 1 1 0 0,0 1 0 0 0,1 2-1 0 0,2 0 1 0 0,0 1-1 0 0,-9 15-43 0 0,25-30-5 0 0,2 0-1 0 0,-1 0 0 0 0,1 0 1 0 0,0 1-1 0 0,1 0 0 0 0,0-1 1 0 0,0 1-1 0 0,1 0 0 0 0,1 0 1 0 0,0 0-1 0 0,0 1 0 0 0,1-1 1 0 0,0 0-1 0 0,1 0 0 0 0,0 0 1 0 0,1 6 5 0 0,2-11 7 0 0,-1 0 1 0 0,1 0 0 0 0,0 0 0 0 0,0-1-1 0 0,0 1 1 0 0,1-1 0 0 0,-1 0 0 0 0,1-1-1 0 0,0 1 1 0 0,0-1 0 0 0,1 0 0 0 0,-1 0-1 0 0,1 0 1 0 0,-1-1 0 0 0,1 0 0 0 0,0 0-1 0 0,0-1 1 0 0,0 1 0 0 0,0-1 0 0 0,0-1 0 0 0,0 1-1 0 0,0-1 1 0 0,0 0 0 0 0,0 0 0 0 0,0-1-1 0 0,0 1 1 0 0,3-2-8 0 0,9 1 56 0 0,-1-1 0 0 0,1-1 0 0 0,0 0 0 0 0,-1-1 0 0 0,0-1 0 0 0,0-1 0 0 0,0 0 0 0 0,0-1 0 0 0,-1-1-1 0 0,-1-1 1 0 0,1 0 0 0 0,-1-1 0 0 0,1-2-56 0 0,175-158 715 0 0,-177 156-665 0 0,171-173 453 0 0,-185 188-502 0 0,0 0-1 0 0,0-1 0 0 0,-1 1 1 0 0,1 0-1 0 0,0 0 1 0 0,0 0-1 0 0,0-1 1 0 0,0 1-1 0 0,0 0 1 0 0,0 0-1 0 0,0 0 1 0 0,1-1-1 0 0,-1 1 0 0 0,0 0 1 0 0,0 0-1 0 0,1-1 1 0 0,-1 1-1 0 0,0 0 1 0 0,1 0-1 0 0,-1-1 1 0 0,0 1-1 0 0,1 0 1 0 0,-1-1-1 0 0,1 1 0 0 0,-1 0 1 0 0,1-1-1 0 0,0 1 1 0 0,-1-1-1 0 0,1 1 1 0 0,0-1-1 0 0,-1 1 1 0 0,1-1-1 0 0,0 0 1 0 0,-1 1-1 0 0,1-1 0 0 0,0 0 1 0 0,0 0-1 0 0,0 1 1 0 0,-1-1-1 0 0,1 0 1 0 0,0 0-1 0 0,0 0 1 0 0,0 0-1 0 0,-1 0 1 0 0,1 0-1 0 0,0 0 0 0 0,0 0 1 0 0,0 0-1 0 0,-1-1 1 0 0,1 1-1 0 0,0 0 1 0 0,0 0-1 0 0,-1-1 1 0 0,1 1-1 0 0,0 0 1 0 0,0-1-1 0 0,-1 1 0 0 0,1-1 1 0 0,-1 1-1 0 0,1-1 1 0 0,0 1-1 0 0,-1-1 1 0 0,1 1-1 0 0,-1-1 1 0 0,1 0-1 0 0,-1 1 1 0 0,1-1-1 0 0,-1 0 1 0 0,0 1-1 0 0,1-1 0 0 0,-1 2 1 0 0,20 126 59 0 0,-19-106-71 0 0,1 0-1 0 0,1 0 1 0 0,0 0-1 0 0,2 0 1 0 0,1-1-1 0 0,0 1 1 0 0,2-1-1 0 0,6 13 12 0 0,-10-26-80 0 0,1-1-1 0 0,-1 0 0 0 0,1 0 0 0 0,0 0 0 0 0,0 0 0 0 0,1-1 0 0 0,0 0 0 0 0,0 0 0 0 0,0 0 0 0 0,0-1 1 0 0,1 0-1 0 0,-1 0 0 0 0,1-1 0 0 0,0 0 0 0 0,0 0 0 0 0,1 0 0 0 0,-1-1 0 0 0,8 1 81 0 0,34-2-4463 0 0,0-17-5125 0 0,-38 8-354 0 0</inkml:trace>
  <inkml:trace contextRef="#ctx0" brushRef="#br0" timeOffset="287.941">1496 19 7970 0 0,'0'0'1637'0'0,"0"0"-584"0"0,0 0-61 0 0,0 0 377 0 0,0 0 282 0 0,0 0-17 0 0,0 0-276 0 0,0 0-273 0 0,0 0-214 0 0,0 0-125 0 0,34 4-132 0 0,105 13-124 0 0,6-20 507 0 0,133-27-716 0 0,-250 28-1075 0 0,22-2-282 0 0,-33 3-2986 0 0,0 1-3576 0 0,-16 0-1540 0 0</inkml:trace>
  <inkml:trace contextRef="#ctx0" brushRef="#br0" timeOffset="537.491">1636 383 4969 0 0,'0'0'1624'0'0,"0"0"-18"0"0,0 0 302 0 0,0 0 129 0 0,0 0-137 0 0,0 0-406 0 0,31 2-416 0 0,100 5-290 0 0,67-6 975 0 0,-64-1-3595 0 0,-42 8-6022 0 0,-70-4-1627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0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71 350 3225 0 0,'0'0'1912'0'0,"0"0"-221"0"0,0 0-35 0 0,0 0 58 0 0,0 0 61 0 0,0 0-16 0 0,0 0-226 0 0,0 0-400 0 0,0 0-375 0 0,0 0-322 0 0,0 0-191 0 0,-5 6 325 0 0,11 96 759 0 0,3 80-788 0 0,1 24-998 0 0,-12-69-2625 0 0,-9-76-2089 0 0,-2-23-2488 0 0,8-26 3751 0 0</inkml:trace>
  <inkml:trace contextRef="#ctx0" brushRef="#br0" timeOffset="396.386">1 644 0 0 0,'0'0'355'0'0,"0"0"886"0"0,1-33 322 0 0,6-107 275 0 0,5 23 4030 0 0,-11 108-5558 0 0,0 1-1 0 0,0-1 1 0 0,1 1 0 0 0,0-1-1 0 0,1 1 1 0 0,0 0 0 0 0,0 0 0 0 0,1 0-1 0 0,0 0 1 0 0,0 0 0 0 0,1 1-1 0 0,0 0 1 0 0,0 0 0 0 0,1 0-1 0 0,0 1 1 0 0,0-1 0 0 0,0 2-1 0 0,1-1 1 0 0,0 1 0 0 0,0-1-1 0 0,0 2 1 0 0,1-1 0 0 0,0 1-310 0 0,9-2 183 0 0,1 0 0 0 0,0 1 1 0 0,0 1-1 0 0,0 1 0 0 0,0 1 1 0 0,1 0-1 0 0,-1 1 0 0 0,7 1-183 0 0,-18 0 18 0 0,0 1 0 0 0,0-1 0 0 0,0 1 0 0 0,-1 0 1 0 0,1 1-1 0 0,0 0 0 0 0,-1 0 0 0 0,1 0 0 0 0,-1 1 0 0 0,1 0 0 0 0,-1 0 0 0 0,0 0 0 0 0,-1 1 0 0 0,1 0 0 0 0,0 0 0 0 0,-1 1 0 0 0,0-1 0 0 0,0 1 0 0 0,0 0 0 0 0,-1 1 0 0 0,0-1 1 0 0,0 1-1 0 0,3 5-18 0 0,-4-4 24 0 0,-1-1 0 0 0,1 1 0 0 0,-1 0 0 0 0,-1 0 1 0 0,1 0-1 0 0,-1 0 0 0 0,-1 0 0 0 0,1 0 1 0 0,-1 0-1 0 0,0 0 0 0 0,-1 0 0 0 0,0 0 0 0 0,0 0 1 0 0,0 0-1 0 0,-1 0 0 0 0,0 0 0 0 0,0 0 0 0 0,-1-1 1 0 0,0 1-1 0 0,0-1 0 0 0,0 0 0 0 0,-4 4-24 0 0,-103 125 179 0 0,96-121-185 0 0,-91 92 155 0 0,104-104-148 0 0,-1 1 0 0 0,1-1 0 0 0,-1 0 0 0 0,1 0 0 0 0,0 1 0 0 0,0-1 0 0 0,0 0-1 0 0,0 1 1 0 0,1-1 0 0 0,-1 1 0 0 0,0-1 0 0 0,1 1 0 0 0,0 0 0 0 0,0-1-1 0 0,0 1 1 0 0,0-1 0 0 0,0 1 0 0 0,0 0 0 0 0,1-1 0 0 0,-1 1 0 0 0,1-1 0 0 0,0 1-1 0 0,-1-1 1 0 0,1 0 0 0 0,0 1 0 0 0,1-1 0 0 0,-1 0 0 0 0,0 1 0 0 0,1-1-1 0 0,-1 0 1 0 0,1 0 0 0 0,0 0 0 0 0,-1 0 0 0 0,1-1 0 0 0,0 1 0 0 0,0 0 0 0 0,0-1-1 0 0,1 1 1 0 0,-1-1 0 0 0,2 1-1 0 0,164 72 420 0 0,-145-62-397 0 0,0 2 0 0 0,0 0-1 0 0,-1 1 1 0 0,-1 1 0 0 0,0 1-1 0 0,9 12-22 0 0,-25-25-1423 0 0,-3-10-7813 0 0,-2-6 3180 0 0,1 5 1456 0 0</inkml:trace>
  <inkml:trace contextRef="#ctx0" brushRef="#br0" timeOffset="1031.899">669 63 656 0 0,'0'0'2086'0'0,"0"0"-152"0"0,0 0 41 0 0,0 0 71 0 0,0 0 37 0 0,0 0-178 0 0,0 0-375 0 0,0 0-403 0 0,0 0-352 0 0,0 0-226 0 0,0 0-75 0 0,0 0-10 0 0,0 0 3 0 0,12-9 2 0 0,42-26-34 0 0,-47 32-334 0 0,0 0 0 0 0,0 0 1 0 0,0 1-1 0 0,0 0 0 0 0,0 0 1 0 0,1 1-1 0 0,-1 0 1 0 0,1 0-1 0 0,0 1 0 0 0,-1-1 1 0 0,1 2-1 0 0,-1-1 0 0 0,3 1-101 0 0,18 1 218 0 0,-26-2-206 0 0,0-1 0 0 0,0 1 1 0 0,0 0-1 0 0,0 0 0 0 0,0 1 1 0 0,0-1-1 0 0,0 0 1 0 0,0 1-1 0 0,0-1 0 0 0,0 1 1 0 0,0 0-1 0 0,0-1 0 0 0,0 1 1 0 0,0 0-1 0 0,-1 0 0 0 0,1 0 1 0 0,0 0-1 0 0,0 1 0 0 0,-1-1 1 0 0,1 0-1 0 0,-1 1 0 0 0,0-1 1 0 0,1 1-1 0 0,-1 0 0 0 0,0-1 1 0 0,0 1-1 0 0,0 0 0 0 0,0 0 1 0 0,0 0-1 0 0,0-1 1 0 0,0 1-1 0 0,-1 0 0 0 0,1 0 1 0 0,-1 0-1 0 0,0 0 0 0 0,1 0 1 0 0,-1 0-1 0 0,0 0 0 0 0,0 1 1 0 0,0-1-1 0 0,0 0 0 0 0,-1 0 1 0 0,1 0-1 0 0,0 0-12 0 0,-35 88 618 0 0,25-76-551 0 0,2-5-11 0 0,1 1 1 0 0,0 0-1 0 0,0 0 0 0 0,1 1 1 0 0,1-1-1 0 0,0 2 1 0 0,0-1-1 0 0,1 0 1 0 0,0 1-1 0 0,1 0 1 0 0,0 0-1 0 0,1 0 0 0 0,-1 11-56 0 0,4-20 15 0 0,-1 0 0 0 0,1-1 0 0 0,0 1-1 0 0,0-1 1 0 0,0 1 0 0 0,0-1 0 0 0,0 1-1 0 0,0-1 1 0 0,1 0 0 0 0,-1 0-1 0 0,1 0 1 0 0,0 0 0 0 0,-1 0 0 0 0,1 0-1 0 0,0 0 1 0 0,0 0 0 0 0,0 0-1 0 0,0-1 1 0 0,1 1 0 0 0,-1-1 0 0 0,0 0-1 0 0,1 0 1 0 0,-1 0 0 0 0,1 0 0 0 0,-1 0-1 0 0,1 0 1 0 0,-1-1 0 0 0,1 1-1 0 0,0-1-14 0 0,82 7 486 0 0,-78-7-469 0 0,46-15-718 0 0,-23-6-3197 0 0,-2 2-4839 0 0,-18 12 3417 0 0,-3-1 575 0 0</inkml:trace>
  <inkml:trace contextRef="#ctx0" brushRef="#br0" timeOffset="1281.42">1415 77 3601 0 0,'0'0'2311'0'0,"0"0"-853"0"0,0 0-102 0 0,0 0 272 0 0,0 0 251 0 0,0 0 16 0 0,0 0-292 0 0,-13 35-372 0 0,-41 111-337 0 0,18-3 634 0 0,34-125-1393 0 0,-14 196 361 0 0,34-151-1797 0 0,-12-50-2450 0 0,0-1-3365 0 0,-6-11 2604 0 0,0-1 1177 0 0</inkml:trace>
  <inkml:trace contextRef="#ctx0" brushRef="#br0" timeOffset="1528.291">1221 100 4585 0 0,'0'0'1498'0'0,"0"0"-42"0"0,0 0 79 0 0,0 0 112 0 0,0 0-43 0 0,0 0-315 0 0,0 0-380 0 0,0 0-258 0 0,0 0-171 0 0,0 0-95 0 0,35-12-70 0 0,111-32-60 0 0,-51 30 109 0 0,122 14-1438 0 0,-197 8-1663 0 0,-15 4-4952 0 0,-5-10 2216 0 0</inkml:trace>
  <inkml:trace contextRef="#ctx0" brushRef="#br0" timeOffset="1683.95">1186 493 0 0 0,'0'0'723'0'0,"0"0"658"0"0,0 0 342 0 0,0 0 129 0 0,0 0-112 0 0,0 0-329 0 0,33 2-358 0 0,105 4-326 0 0,-26-19 72 0 0,-77 4-654 0 0,101-16-89 0 0,-44 14-6408 0 0,-76 10 1094 0 0</inkml:trace>
  <inkml:trace contextRef="#ctx0" brushRef="#br0" timeOffset="3049.973">89 1145 0 0 0,'0'0'795'0'0,"0"0"642"0"0,0 0 66 0 0,0 0-333 0 0,0 0-348 0 0,0 0-172 0 0,0 0 13 0 0,0 0 181 0 0,8 0 154 0 0,200-2 6527 0 0,115-25-4412 0 0,172-56-1757 0 0,113-4-2110 0 0,-467 75-2089 0 0,-94 10-879 0 0,-1 2-3482 0 0,-33 0 851 0 0</inkml:trace>
  <inkml:trace contextRef="#ctx0" brushRef="#br0" timeOffset="5699.983">555 1370 0 0 0,'0'0'377'0'0,"0"0"1086"0"0,0 0 324 0 0,0 0-177 0 0,0 0-312 0 0,0 0-370 0 0,0 0-311 0 0,0 0-222 0 0,0 0-59 0 0,0 0 38 0 0,-4 6 52 0 0,-91 235 2583 0 0,-36-10-2604 0 0,91-177-297 0 0,44-79 1049 0 0,159-209-39 0 0,-72 112-840 0 0,13-17 389 0 0,-96 162-523 0 0,-13 26 59 0 0,1-31-189 0 0,-3 9 22 0 0,1 0 1 0 0,2 1-1 0 0,0-1 1 0 0,2 1-1 0 0,1 0 1 0 0,1 0-1 0 0,3 12-36 0 0,-3-39 9 0 0,0 0 0 0 0,0 0 0 0 0,1 0 0 0 0,-1 0 0 0 0,0 0 0 0 0,1 0 0 0 0,-1 0 0 0 0,1 0-1 0 0,-1-1 1 0 0,1 1 0 0 0,-1 0 0 0 0,1 0 0 0 0,-1 0 0 0 0,1 0 0 0 0,0-1 0 0 0,0 1 0 0 0,-1 0 0 0 0,1-1 0 0 0,0 1 0 0 0,0-1 0 0 0,0 1 0 0 0,0-1 0 0 0,0 1 0 0 0,0-1 0 0 0,0 1 0 0 0,-1-1 0 0 0,1 0-1 0 0,0 1 1 0 0,0-1 0 0 0,1 0 0 0 0,-1 0 0 0 0,0 0 0 0 0,0 0 0 0 0,0 0 0 0 0,0 0 0 0 0,0 0 0 0 0,0 0 0 0 0,0-1 0 0 0,0 1 0 0 0,0 0 0 0 0,0 0 0 0 0,0-1 0 0 0,0 1 0 0 0,-1-1 0 0 0,1 1 0 0 0,0-1-1 0 0,0 1 1 0 0,1-2-9 0 0,42-29 534 0 0,184-240 233 0 0,-155 187-701 0 0,-72 85-63 0 0,1 0 0 0 0,-1 0 1 0 0,1 0-1 0 0,-1 0 0 0 0,1 0 0 0 0,-1 0 0 0 0,0 0 0 0 0,1 0 0 0 0,-1 1 0 0 0,0-1 0 0 0,0 1 0 0 0,0-1 0 0 0,0 1 0 0 0,0-1 0 0 0,0 1 0 0 0,-1-1 0 0 0,1 1 0 0 0,0 0 0 0 0,-1-1 0 0 0,1 1 0 0 0,-1 0 1 0 0,0 0-1 0 0,1-1 0 0 0,-1 1 0 0 0,0 0 0 0 0,0 0 0 0 0,0-1 0 0 0,0 1 0 0 0,-1 0 0 0 0,1 0 0 0 0,-1 0-3 0 0,12 240 750 0 0,-8-107-1579 0 0,-3-116-567 0 0,1-10-2170 0 0,3-7-6124 0 0,-2-2 5561 0 0</inkml:trace>
  <inkml:trace contextRef="#ctx0" brushRef="#br0" timeOffset="6236.402">1405 1366 0 0 0,'0'0'1039'0'0,"0"0"-303"0"0,0 0 59 0 0,0 0 293 0 0,0 0 395 0 0,0 0 263 0 0,-4 34-93 0 0,-15 106-366 0 0,11 20 490 0 0,3 21-2837 0 0,5-180 1006 0 0,0 1 0 0 0,0-1 1 0 0,0 1-1 0 0,1-1 0 0 0,-1 0 1 0 0,-1 1-1 0 0,1-1 1 0 0,0 1-1 0 0,0-1 0 0 0,0 1 1 0 0,-1-1-1 0 0,1 0 1 0 0,-1 1-1 0 0,1-1 0 0 0,-1 0 1 0 0,0 1-1 0 0,1-1 0 0 0,-1 0 1 0 0,0 0-1 0 0,0 0 1 0 0,0 0-1 0 0,0 1 0 0 0,0-1 1 0 0,0-1-1 0 0,0 1 0 0 0,0 0 1 0 0,0 0-1 0 0,0 0 1 0 0,-1 0-1 0 0,1-1 0 0 0,0 1 1 0 0,0-1-1 0 0,-1 1 1 0 0,1-1-1 0 0,-1 1 0 0 0,1-1 1 0 0,0 0-1 0 0,-1 0 0 0 0,1 1 1 0 0,-1-1-1 0 0,1 0 1 0 0,-1 0-1 0 0,1-1 0 0 0,0 1 1 0 0,-1 0-1 0 0,1 0 0 0 0,-1-1 1 0 0,1 1-1 0 0,0-1 1 0 0,-1 1-1 0 0,1-1 0 0 0,0 1 1 0 0,0-1-1 0 0,-1 0 1 0 0,1 0-1 0 0,0 0 0 0 0,0 0 1 0 0,0 1-1 0 0,0-2 0 0 0,0 1 1 0 0,0 0-1 0 0,0 0 1 0 0,0 0-1 0 0,0 0 0 0 0,1 0 1 0 0,-1-1-1 0 0,0 1 0 0 0,0-2 54 0 0,-3-13 117 0 0,0-1-1 0 0,0 1 0 0 0,2-1 1 0 0,0 0-1 0 0,1 0 0 0 0,0 0 0 0 0,2 0 1 0 0,0 0-1 0 0,1 0 0 0 0,0 0 0 0 0,6-15-116 0 0,-2 1 251 0 0,2 0-1 0 0,1 0 0 0 0,2 1 1 0 0,1 1-1 0 0,1 0 0 0 0,1 0 0 0 0,2 1 1 0 0,1 1-1 0 0,1 1 0 0 0,1 0 0 0 0,1 2 1 0 0,21-20-251 0 0,-35 37 148 0 0,0 1 0 0 0,1 0 0 0 0,0 0 0 0 0,0 1 0 0 0,0-1-1 0 0,1 2 1 0 0,-1-1 0 0 0,1 1 0 0 0,0 0 0 0 0,1 1 0 0 0,-1 0 0 0 0,1 0 0 0 0,-1 1 0 0 0,1 0 0 0 0,0 0 0 0 0,0 1 0 0 0,0 0 0 0 0,6 1-148 0 0,-12 2 60 0 0,0 1 0 0 0,0-1 0 0 0,-1 1 0 0 0,1 0 0 0 0,-1 0 0 0 0,0 0 0 0 0,0 0 0 0 0,0 0 0 0 0,0 0 0 0 0,0 1 0 0 0,-1-1 0 0 0,1 1 0 0 0,-1-1 0 0 0,0 1 0 0 0,0-1 0 0 0,0 1 0 0 0,-1 0 0 0 0,0 0 0 0 0,1-1-1 0 0,-1 1 1 0 0,0 0 0 0 0,-1 0 0 0 0,1-1 0 0 0,-1 1 0 0 0,1 0-60 0 0,0-3 7 0 0,-3 17 91 0 0,-1 1 1 0 0,-1-1 0 0 0,-1 0 0 0 0,0 0 0 0 0,-1-1 0 0 0,-1 0 0 0 0,0 0 0 0 0,-2-1-1 0 0,0 0 1 0 0,0 0 0 0 0,-2-1 0 0 0,0 0 0 0 0,0-1 0 0 0,-1-1 0 0 0,-10 7-99 0 0,2 3 245 0 0,21-22-243 0 0,-51 68 527 0 0,50-67-520 0 0,0 0-1 0 0,-1 0 1 0 0,1 0-1 0 0,1 0 1 0 0,-1 0-1 0 0,0 1 0 0 0,0-1 1 0 0,1 0-1 0 0,-1 0 1 0 0,1 1-1 0 0,0-1 1 0 0,0 0-1 0 0,0 0 1 0 0,0 1-1 0 0,0-1 0 0 0,0 0 1 0 0,1 1-1 0 0,-1-1 1 0 0,1 0-1 0 0,-1 0 1 0 0,1 0-1 0 0,0 0 1 0 0,0 1-1 0 0,0-1 0 0 0,0 0 1 0 0,0 0-1 0 0,0-1 1 0 0,1 1-1 0 0,-1 0 1 0 0,1 0-1 0 0,-1-1 1 0 0,1 1-1 0 0,0-1 0 0 0,-1 1 1 0 0,2 0-9 0 0,43 25 29 0 0,10 6-158 0 0,-25-1-4914 0 0,-24-25-2910 0 0,-7-7 3145 0 0</inkml:trace>
  <inkml:trace contextRef="#ctx0" brushRef="#br0" timeOffset="6614.945">1821 1307 3065 0 0,'0'0'1864'0'0,"0"0"-416"0"0,0 0-191 0 0,0 0 111 0 0,0 0 70 0 0,0 0-135 0 0,0 0-255 0 0,0 0-269 0 0,0 0-121 0 0,0 0-35 0 0,0 0-103 0 0,0 0-80 0 0,0 0-116 0 0,17-4-78 0 0,117-32 277 0 0,-66 21-505 0 0,-72 41 112 0 0,-27 21 55 0 0,23-38-142 0 0,1 0-1 0 0,0 1 0 0 0,1 0 0 0 0,0 0 0 0 0,0 1 0 0 0,1 0 1 0 0,0 0-1 0 0,1 0 0 0 0,0 0 0 0 0,1 1 0 0 0,0-1 0 0 0,1 1 1 0 0,1 0-1 0 0,-1 12-42 0 0,3-22 4 0 0,1 1 1 0 0,-1-1-1 0 0,1 0 1 0 0,0 1-1 0 0,0-1 0 0 0,0 0 1 0 0,0 0-1 0 0,0 0 1 0 0,0 0-1 0 0,1-1 1 0 0,-1 1-1 0 0,1 0 1 0 0,-1-1-1 0 0,1 0 0 0 0,-1 0 1 0 0,1 1-1 0 0,0-2 1 0 0,0 1-1 0 0,0 0 1 0 0,-1 0-1 0 0,1-1 1 0 0,0 0-1 0 0,0 1 0 0 0,0-1 1 0 0,0 0-1 0 0,0-1 1 0 0,0 1-1 0 0,0 0-4 0 0,30-3-2701 0 0,-20-4-2026 0 0,-9 4-246 0 0,0 3-578 0 0</inkml:trace>
  <inkml:trace contextRef="#ctx0" brushRef="#br0" timeOffset="7037.852">2440 1130 0 0 0,'0'0'872'0'0,"0"0"629"0"0,0 0 124 0 0,0 0 50 0 0,0 0 24 0 0,0 0-130 0 0,0 0-278 0 0,0 0-245 0 0,0 0-131 0 0,0 0-63 0 0,0 0-33 0 0,0 0-32 0 0,0 0-77 0 0,-15 32-76 0 0,-48 102-89 0 0,-18 31 172 0 0,-78 116-717 0 0,102-194-1224 0 0,1-2-5636 0 0,49-73 586 0 0,1-5 3375 0 0</inkml:trace>
  <inkml:trace contextRef="#ctx0" brushRef="#br0" timeOffset="7450.106">2433 1524 952 0 0,'0'0'2638'0'0,"0"0"-732"0"0,0 0-359 0 0,0 0 21 0 0,0 0 133 0 0,0 0-53 0 0,0 0-241 0 0,0 0-326 0 0,0 0-247 0 0,0 0-135 0 0,0 0-120 0 0,0 0-82 0 0,32-18-66 0 0,104-58-71 0 0,-40 39 336 0 0,-31 35-429 0 0,-64 2-270 0 0,1 1 0 0 0,-1-1 0 0 0,1 1 1 0 0,-1-1-1 0 0,1 1 0 0 0,-1 0 0 0 0,0 0 1 0 0,0 0-1 0 0,1 0 0 0 0,-1 0 0 0 0,0 0 0 0 0,0 0 1 0 0,0 0-1 0 0,0 1 0 0 0,0-1 0 0 0,0 0 1 0 0,0 0-1 0 0,-1 1 0 0 0,1-1 0 0 0,0 1 1 0 0,-1-1-1 0 0,1 1 0 0 0,-1-1 0 0 0,0 1 0 0 0,1-1 1 0 0,-1 1-1 0 0,0-1 0 0 0,0 1 0 0 0,0 0 1 0 0,0-1-1 0 0,0 1 0 0 0,0-1 0 0 0,0 1 0 0 0,-1-1 1 0 0,1 1-1 0 0,-1-1 0 0 0,1 1 0 0 0,-1 0 3 0 0,-53 84-78 0 0,43-73 87 0 0,-15 17 3 0 0,-70 102 489 0 0,95-131-491 0 0,0 1 0 0 0,0-1 0 0 0,0 0 0 0 0,0 1 0 0 0,1-1 0 0 0,-1 1 0 0 0,1-1 0 0 0,-1 1 0 0 0,1-1 0 0 0,-1 1 0 0 0,1 0 0 0 0,0-1 0 0 0,0 1 0 0 0,0-1 0 0 0,0 1-1 0 0,0 0 1 0 0,0-1 0 0 0,0 1 0 0 0,0-1 0 0 0,1 1 0 0 0,-1 0 0 0 0,1-1 0 0 0,-1 1 0 0 0,1-1 0 0 0,0 1 0 0 0,-1-1 0 0 0,1 0 0 0 0,0 1 0 0 0,0-1 0 0 0,0 0 0 0 0,0 1 0 0 0,0-1-1 0 0,0 0 1 0 0,0 0 0 0 0,1 0 0 0 0,-1 0 0 0 0,0 0 0 0 0,1 0 0 0 0,-1 0 0 0 0,0-1 0 0 0,1 1 0 0 0,-1 0 0 0 0,1-1 0 0 0,0 1 0 0 0,-1-1 0 0 0,1 0 0 0 0,-1 1 0 0 0,1-1 0 0 0,-1 0-1 0 0,1 0 1 0 0,0 0 0 0 0,-1 0 0 0 0,1 0 0 0 0,-1 0 0 0 0,2-1-10 0 0,16-1-126 0 0,0-1 0 0 0,0-1-1 0 0,-1 0 1 0 0,0-1 0 0 0,0-2-1 0 0,0 1 1 0 0,-1-2 0 0 0,0 0 0 0 0,0-2-1 0 0,15-10 127 0 0,-21 13-1412 0 0,5-3-1924 0 0,-5 5-2366 0 0,-3 1-2281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20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81 0 0 0,'0'0'296'0'0,"0"0"768"0"0,0 0 331 0 0,0 0 76 0 0,0 0-150 0 0,0 0-261 0 0,0 0-233 0 0,0 0-97 0 0,0 0 40 0 0,-4 1 73 0 0,-1 0-984 0 0,-4 0 2268 0 0,22 0 1679 0 0,111-20 3064 0 0,-36 1-5641 0 0,143-22-70 0 0,-139 32-959 0 0,-92 8-238 0 0,0 0-14 0 0,0 0-60 0 0,0 0-81 0 0,0 0-128 0 0,0 0-177 0 0,-14 2-5486 0 0,10 0 4464 0 0,-8 4-2126 0 0,4-1-2578 0 0,2-1-215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20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 4465 0 0,'0'0'2814'0'0,"0"0"-396"0"0,0 0-112 0 0,0 0-75 0 0,0 0-242 0 0,0 0-384 0 0,0 0-402 0 0,0 0-286 0 0,0 0-186 0 0,0 0-103 0 0,31-3-100 0 0,99-10-109 0 0,67-22-63 0 0,-146 23-3332 0 0,-35 7-987 0 0,0 0-3525 0 0,-8 1-695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30.3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193 122 3713 0 0,'0'0'3311'0'0,"0"0"-1465"0"0,0 0-686 0 0,0 0-77 0 0,0 0 104 0 0,0 0 63 0 0,0 0-152 0 0,0 0-281 0 0,0 0-288 0 0,0 0-206 0 0,0 0-136 0 0,0 0-73 0 0,-21 34-26 0 0,-65 109-40 0 0,45-55 47 0 0,11 13 201 0 0,15-33 956 0 0,28-89 2331 0 0,26-32-3094 0 0,-31 42-170 0 0,219-252 590 0 0,-50 110-881 0 0,-160 140-50 0 0,-13 8 13 0 0,1 1-1 0 0,0 0 1 0 0,0 0-1 0 0,0 1 0 0 0,0-1 1 0 0,0 1-1 0 0,1 0 0 0 0,0 1 1 0 0,-1-1-1 0 0,1 1 1 0 0,0 0-1 0 0,0 1 0 0 0,0-1 10 0 0,-2 40-168 0 0,-44 152 36 0 0,39-188 128 0 0,0 0 1 0 0,1 0-1 0 0,0 0 0 0 0,-1 0 0 0 0,1 0 0 0 0,0 1 0 0 0,0-1 1 0 0,0 0-1 0 0,1 0 0 0 0,-1 0 0 0 0,0 0 0 0 0,1 0 1 0 0,-1 0-1 0 0,1 0 0 0 0,0 0 0 0 0,0 0 0 0 0,0 0 0 0 0,0 0 1 0 0,0 0-1 0 0,0 0 0 0 0,0 0 0 0 0,0-1 0 0 0,1 1 0 0 0,-1-1 1 0 0,1 1-1 0 0,-1-1 0 0 0,1 1 0 0 0,0-1 0 0 0,0 0 0 0 0,-1 0 1 0 0,1 0-1 0 0,0 0 0 0 0,0 0 0 0 0,0 0 0 0 0,0 0 0 0 0,0-1 1 0 0,0 1-1 0 0,0-1 0 0 0,0 1 0 0 0,1-1 0 0 0,-1 0 0 0 0,0 0 1 0 0,0 0-1 0 0,0 0 0 0 0,0 0 0 0 0,0 0 0 0 0,1-1 4 0 0,11-2 5 0 0,-1 0-1 0 0,1-1 0 0 0,0-1 1 0 0,-1 0-1 0 0,0 0 0 0 0,0-2 0 0 0,-1 1 1 0 0,0-2-1 0 0,0 0 0 0 0,0 0 1 0 0,-1-1-1 0 0,-1 0 0 0 0,1-1-4 0 0,10-7 15 0 0,136-108-76 0 0,-139 113 36 0 0,-13 8 10 0 0,1 0 0 0 0,-1 0-1 0 0,1 0 1 0 0,-1 1 0 0 0,1 0 0 0 0,0 0 0 0 0,0 1 0 0 0,1 0-1 0 0,-1 0 1 0 0,0 0 0 0 0,1 1 0 0 0,3-1 15 0 0,-8 4-13 0 0,0-1 0 0 0,0 1 0 0 0,0-1 0 0 0,0 1 0 0 0,-1 0 0 0 0,1-1 0 0 0,-1 1 0 0 0,1 0 0 0 0,-1 0 0 0 0,0 0 0 0 0,1 0 0 0 0,-1 0 0 0 0,0 1 0 0 0,-1-1 0 0 0,1 0 0 0 0,0 0 0 0 0,-1 1 0 0 0,1-1 0 0 0,-1 1 0 0 0,0-1 0 0 0,1 0 0 0 0,-1 1 0 0 0,0-1 0 0 0,-1 1 0 0 0,1-1 0 0 0,0 0 0 0 0,-1 1 0 0 0,1-1 0 0 0,-1 0 0 0 0,0 1 0 0 0,0 0 13 0 0,1-1-4 0 0,-65 206-123 0 0,62-198 88 0 0,1-1 0 0 0,0 1-1 0 0,0-1 1 0 0,1 1 0 0 0,1 0-1 0 0,-1 0 1 0 0,1-1 0 0 0,1 1-1 0 0,0 0 1 0 0,2 8 39 0 0,-2-17-124 0 0,0 1 0 0 0,0 0 0 0 0,0-1 0 0 0,0 1-1 0 0,1-1 1 0 0,-1 1 0 0 0,0-1 0 0 0,1 0 0 0 0,-1 1 0 0 0,1-1 0 0 0,0 0 0 0 0,-1 0 0 0 0,1 0-1 0 0,0 0 1 0 0,-1 0 0 0 0,1 0 0 0 0,0-1 0 0 0,0 1 0 0 0,0-1 0 0 0,0 1 0 0 0,0-1-1 0 0,0 0 1 0 0,0 0 0 0 0,0 1 124 0 0,32 0-8200 0 0,-29-1 5445 0 0,4 0-5285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28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147 107 0 0 0,'0'0'621'0'0,"0"0"546"0"0,0 0 232 0 0,0 0 254 0 0,0 0 247 0 0,0 0 198 0 0,0 0-55 0 0,0 0-263 0 0,0 0-311 0 0,0 0-294 0 0,0 0-247 0 0,-16-9-172 0 0,-50-31-140 0 0,51 21 673 0 0,28 17-1186 0 0,174-4 730 0 0,-181 6-832 0 0,0 0 1 0 0,0 0 0 0 0,0 1 0 0 0,0 0 0 0 0,0 1-1 0 0,-1-1 1 0 0,1 1 0 0 0,0 0 0 0 0,-1 0 0 0 0,1 1-1 0 0,-1 0 1 0 0,0-1 0 0 0,0 2 0 0 0,0-1-1 0 0,-1 1 1 0 0,1 0 0 0 0,-1 0 0 0 0,1 0 0 0 0,-1 0-1 0 0,-1 1 1 0 0,1-1 0 0 0,-1 1 0 0 0,0 0 0 0 0,0 0-1 0 0,0 1 1 0 0,0-1 0 0 0,-1 1 0 0 0,0-1 0 0 0,0 1-1 0 0,-1-1 1 0 0,1 1 0 0 0,-1 6-2 0 0,-2 5-1 0 0,-2-1 0 0 0,0 1 0 0 0,-1 0-1 0 0,-1-1 1 0 0,0 0 0 0 0,-1 0 0 0 0,-1 0 0 0 0,0-1 0 0 0,-1 0 0 0 0,-1 0 0 0 0,0-1 0 0 0,-1 0-1 0 0,-1-1 1 0 0,-2 3 1 0 0,-40 62 7 0 0,46-67-1 0 0,0 0 1 0 0,1 1 0 0 0,0 0-1 0 0,1-1 1 0 0,0 2 0 0 0,1-1-1 0 0,0 1 1 0 0,1-1 0 0 0,1 1-1 0 0,0 0 1 0 0,0 0 0 0 0,2 5-7 0 0,1-14 41 0 0,1 0 0 0 0,0 0 0 0 0,1 0 0 0 0,-1 0 0 0 0,1 0 0 0 0,0 0 0 0 0,0 0 0 0 0,0-1 0 0 0,0 0 0 0 0,0 1 0 0 0,1-1 0 0 0,0-1 0 0 0,-1 1 0 0 0,1 0 0 0 0,0-1 0 0 0,1 0 0 0 0,-1 0 0 0 0,0 0 0 0 0,0 0 0 0 0,1-1 0 0 0,-1 1 0 0 0,1-1 0 0 0,0-1 0 0 0,-1 1 0 0 0,1 0 0 0 0,2-1-41 0 0,5 1 49 0 0,0 0-1 0 0,-1-1 0 0 0,1 0 1 0 0,0 0-1 0 0,-1-2 0 0 0,1 1 0 0 0,-1-2 1 0 0,1 1-1 0 0,-1-2 0 0 0,11-3-48 0 0,0-2-665 0 0,27-13-1145 0 0,-35 12-2507 0 0,-2-2-3543 0 0,-8 5 1005 0 0</inkml:trace>
  <inkml:trace contextRef="#ctx0" brushRef="#br0" timeOffset="261.158">919 1 5081 0 0,'0'0'1787'0'0,"0"0"-788"0"0,0 0-410 0 0,0 0 106 0 0,0 0 399 0 0,0 0 347 0 0,0 0 48 0 0,0 0-198 0 0,0 0-311 0 0,0 0-268 0 0,-10 35-182 0 0,-30 114-124 0 0,-24 119 707 0 0,62-165-1819 0 0,22-78-3640 0 0,2-20-7179 0 0,-18-5 9895 0 0</inkml:trace>
  <inkml:trace contextRef="#ctx0" brushRef="#br0" timeOffset="548.934">759 15 472 0 0,'0'0'836'0'0,"0"0"-260"0"0,0 0 77 0 0,0 0 495 0 0,0 0 553 0 0,0 0 313 0 0,0 0-53 0 0,0 0-240 0 0,0 0-314 0 0,0 0-290 0 0,31 5-221 0 0,99 15-139 0 0,-24-15 482 0 0,228-43 456 0 0,-301 32-3617 0 0,-44 20-7972 0 0,6-6 3517 0 0</inkml:trace>
  <inkml:trace contextRef="#ctx0" brushRef="#br0" timeOffset="797.114">775 328 0 0 0,'0'0'712'0'0,"0"0"851"0"0,0 0 560 0 0,0 0 214 0 0,0 0-98 0 0,0 0-340 0 0,0 0-433 0 0,36 3-313 0 0,113 7-222 0 0,63-8 1558 0 0,-110-6-2242 0 0,-50 2-2435 0 0,-2 1-5943 0 0,-42 1 1291 0 0</inkml:trace>
  <inkml:trace contextRef="#ctx0" brushRef="#br0" timeOffset="1101.656">0 895 136 0 0,'0'0'1656'0'0,"0"0"-106"0"0,0 0 236 0 0,0 0 341 0 0,0 0 189 0 0,0 0-116 0 0,33-2-340 0 0,104-6-356 0 0,217-37 3416 0 0,-165 20-3961 0 0,-65 7-1045 0 0,1 6 0 0 0,27 4 86 0 0,-129 8-869 0 0,42 1-2022 0 0,-34 16-8975 0 0,-29-12 6650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35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 0 0 0,'0'0'1331'0'0,"0"0"283"0"0,0 0-6 0 0,0 0-100 0 0,0 0-111 0 0,0 0-102 0 0,0 0-97 0 0,0 0-77 0 0,4-2-94 0 0,78-14 5421 0 0,-32 14-5571 0 0,0-3 0 0 0,0-1 0 0 0,-1-3 0 0 0,41-13-877 0 0,27-1 494 0 0,-96 15-738 0 0,-31 11-3973 0 0,-6 3 465 0 0,-3 1-4696 0 0,11-3 2560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35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3033 0 0,'0'0'1781'0'0,"0"0"-154"0"0,0 0 178 0 0,0 0 194 0 0,0 0-24 0 0,0 0-352 0 0,0 0-407 0 0,0 0-290 0 0,0 0-162 0 0,0 0-63 0 0,0 0-47 0 0,0 0-30 0 0,0 0-29 0 0,32-1-54 0 0,98-4-70 0 0,96-15 703 0 0,-141 2-10043 0 0,-70 14-2131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39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400 127 0 0 0,'0'0'253'0'0,"0"0"625"0"0,0 0 307 0 0,0 0 272 0 0,0 0 241 0 0,0 0 193 0 0,0 0-100 0 0,0 0-258 0 0,0 0-247 0 0,0 0-282 0 0,0 0-189 0 0,-5-4-160 0 0,-16-14 321 0 0,21 18-572 0 0,0 0-56 0 0,0 0-69 0 0,0 0-51 0 0,-10 212 2945 0 0,3-150-3168 0 0,-3-1 1 0 0,-2 0 0 0 0,-3 0-1 0 0,-5 4-5 0 0,3-23-349 0 0,-4 11-4564 0 0,26-52-2127 0 0,15-2 1556 0 0,-12-5 3394 0 0</inkml:trace>
  <inkml:trace contextRef="#ctx0" brushRef="#br0" timeOffset="282.885">902 24 0 0 0,'0'0'1178'0'0,"0"0"-88"0"0,0 0 153 0 0,0 0 215 0 0,0 0 137 0 0,0 0-12 0 0,0 0-216 0 0,0 0-205 0 0,-32 36-174 0 0,-98 114-117 0 0,126-147-813 0 0,1 0 0 0 0,0 0 0 0 0,0-1 0 0 0,0 2 0 0 0,0-1 0 0 0,0 0 0 0 0,1 1 0 0 0,0-1 0 0 0,-1 1 0 0 0,1 0 0 0 0,1-1 0 0 0,-1 1 0 0 0,0 0 0 0 0,1 0 0 0 0,0 0 0 0 0,0 1 0 0 0,0-1 1 0 0,1 0-1 0 0,-1 0 0 0 0,1 1 0 0 0,0-1-58 0 0,1 8 285 0 0,-1-8-176 0 0,0 0 0 0 0,1 0 1 0 0,-1 0-1 0 0,1 0 0 0 0,0 0 0 0 0,0 0 1 0 0,0 0-1 0 0,1 0 0 0 0,0 0 0 0 0,-1-1 1 0 0,1 1-1 0 0,0-1 0 0 0,1 1 0 0 0,-1-1 1 0 0,1 0-1 0 0,-1 0 0 0 0,1 0 0 0 0,0 0 1 0 0,0 0-1 0 0,0-1 0 0 0,1 1 0 0 0,-1-1 1 0 0,0 0-1 0 0,1 0 0 0 0,0 0 0 0 0,-1-1 1 0 0,1 1-1 0 0,0-1 0 0 0,0 0 0 0 0,3 1-109 0 0,126 9 2539 0 0,-120-12-2422 0 0,-1 0 0 0 0,0-1 0 0 0,0 0 0 0 0,0-1 0 0 0,-1-1 0 0 0,1 0 0 0 0,-1 0 0 0 0,1-1 0 0 0,-2-1 0 0 0,1 0 0 0 0,0 0 0 0 0,-1-1 0 0 0,0 0 0 0 0,-1-1 0 0 0,0 0 0 0 0,0 0 0 0 0,-1-1 0 0 0,1-1 0 0 0,-2 1 0 0 0,0-1 0 0 0,0 0 0 0 0,-1-1 1 0 0,0 0-1 0 0,2-5-117 0 0,-6 9-25 0 0,0-1 0 0 0,0 1 1 0 0,-1-1-1 0 0,0 1 1 0 0,0-1-1 0 0,-1 1 1 0 0,0-1-1 0 0,0 1 1 0 0,-1-1-1 0 0,0 0 1 0 0,0 1-1 0 0,-1 0 1 0 0,0-1-1 0 0,0 1 1 0 0,-1 0-1 0 0,0 0 1 0 0,0 0-1 0 0,-1 0 1 0 0,1 1-1 0 0,-2-1 1 0 0,1 1-1 0 0,-1 0 1 0 0,-1-2 24 0 0,0 2-283 0 0,-1 0 0 0 0,0 0 0 0 0,0 1 0 0 0,0 0 0 0 0,0 0 1 0 0,-1 0-1 0 0,0 1 0 0 0,0 0 0 0 0,0 1 0 0 0,0 0 0 0 0,-1 0 0 0 0,1 1 1 0 0,-2-1 282 0 0,-72-1-5537 0 0,29 16-2285 0 0,33-5 2758 0 0</inkml:trace>
  <inkml:trace contextRef="#ctx0" brushRef="#br0" timeOffset="634.012">926 403 0 0 0,'0'0'236'0'0,"0"0"794"0"0,0 0 413 0 0,0 0 304 0 0,0 0 129 0 0,0 0-113 0 0,0 0-271 0 0,0 0-273 0 0,0 0-209 0 0,0 0-131 0 0,0 0-123 0 0,-26 34-141 0 0,-81 105-149 0 0,104-137-445 0 0,1 0 0 0 0,0 0 0 0 0,0 0-1 0 0,-1 1 1 0 0,2-1 0 0 0,-1 1 0 0 0,0-1-1 0 0,0 1 1 0 0,1-1 0 0 0,-1 1-1 0 0,1 0 1 0 0,0 0 0 0 0,0 0 0 0 0,0 0-1 0 0,0 0 1 0 0,1 0 0 0 0,-1 0 0 0 0,1 0-1 0 0,-1 0 1 0 0,1 0 0 0 0,0 0 0 0 0,1 0-1 0 0,-1 1 1 0 0,0 0-21 0 0,3 3 79 0 0,0 2 55 0 0,0-1 1 0 0,1 0-1 0 0,0 0 1 0 0,0 0 0 0 0,1-1-1 0 0,0 1 1 0 0,0-1-1 0 0,1 0 1 0 0,0-1 0 0 0,0 0-1 0 0,1 1 1 0 0,-1-2 0 0 0,1 1-1 0 0,1-1 1 0 0,-1 0-1 0 0,1-1 1 0 0,0 0 0 0 0,0 0-1 0 0,0 0 1 0 0,0-1-1 0 0,1-1 1 0 0,-1 1 0 0 0,1-1-1 0 0,0-1 1 0 0,-1 1-1 0 0,1-2 1 0 0,0 1 0 0 0,0-1-1 0 0,0 0 1 0 0,0-1 0 0 0,0 0-1 0 0,7-2-134 0 0,-9 0 37 0 0,0 0-1 0 0,0 0 1 0 0,-1 0 0 0 0,1-1-1 0 0,-1 0 1 0 0,1 0 0 0 0,-1-1-1 0 0,-1 0 1 0 0,1 0 0 0 0,-1 0-1 0 0,0-1 1 0 0,0 0 0 0 0,0 0-1 0 0,-1 0 1 0 0,0 0 0 0 0,0-1-1 0 0,0 1 1 0 0,-1-1 0 0 0,0 0-1 0 0,-1 0 1 0 0,1-1 0 0 0,-1 1-1 0 0,-1 0 1 0 0,1-1 0 0 0,-1 1-1 0 0,-1-1 1 0 0,1 1-1 0 0,-1-1 1 0 0,-1 0 0 0 0,1 1-1 0 0,-1-1 1 0 0,0 1 0 0 0,-1 0-1 0 0,0-1 1 0 0,-1-1-37 0 0,-31-39-3685 0 0,2 26-4758 0 0,18 14-128 0 0</inkml:trace>
  <inkml:trace contextRef="#ctx0" brushRef="#br0" timeOffset="1085.508">0 1018 0 0 0,'0'0'2144'0'0,"0"0"101"0"0,0 0-113 0 0,0 0-186 0 0,0 0-171 0 0,0 0-114 0 0,0 0-121 0 0,0 0-141 0 0,33-2-155 0 0,103-8-157 0 0,181-15 3209 0 0,107-41-3065 0 0,-170 11-2593 0 0,-198 44-1697 0 0,-28 6-5297 0 0,-22 2-1567 0 0</inkml:trace>
  <inkml:trace contextRef="#ctx0" brushRef="#br0" timeOffset="7168.155">455 1386 0 0 0,'0'0'1742'0'0,"0"0"19"0"0,0 0-158 0 0,0 0-209 0 0,0 0-140 0 0,0 0-91 0 0,0 0-47 0 0,0 0-57 0 0,0 0-78 0 0,3-4-71 0 0,8-13-106 0 0,-8 12-100 0 0,-3 5-96 0 0,0 0-89 0 0,0 0-72 0 0,-22 0 772 0 0,-79 31-797 0 0,62-14-311 0 0,-22 13 309 0 0,61-29-412 0 0,0 0 0 0 0,0 0 0 0 0,1 0 0 0 0,-1 0 0 0 0,0 0 0 0 0,0-1 0 0 0,1 1 0 0 0,-1 0 0 0 0,1 0 0 0 0,-1 0 0 0 0,1 0-1 0 0,-1-1 1 0 0,1 1 0 0 0,-1 0 0 0 0,1-1 0 0 0,-1 1 0 0 0,1 0 0 0 0,0-1 0 0 0,-1 1 0 0 0,1-1 0 0 0,0 1 0 0 0,0-1 0 0 0,0 1 0 0 0,-1-1 0 0 0,1 0 0 0 0,0 1 0 0 0,0-1-1 0 0,0 0 1 0 0,0 0 0 0 0,0 1 0 0 0,-1-1 0 0 0,1 0 0 0 0,0 0 0 0 0,0 0 0 0 0,0 0 0 0 0,0 0 0 0 0,0 0 0 0 0,0 0 0 0 0,0-1 0 0 0,0 1 0 0 0,0 0-8 0 0,197 54 960 0 0,-194-52-949 0 0,1 0 0 0 0,-1 0 0 0 0,0 1 0 0 0,0-1-1 0 0,0 1 1 0 0,0 0 0 0 0,-1 0 0 0 0,1 0 0 0 0,-1 0 0 0 0,0 1 0 0 0,0 0 0 0 0,0-1 0 0 0,0 1 0 0 0,-1 0 0 0 0,1 0 0 0 0,-1 0 0 0 0,0 1 0 0 0,0-1-1 0 0,-1 1 1 0 0,1-1 0 0 0,-1 1 0 0 0,0-1 0 0 0,0 1 0 0 0,-1 0 0 0 0,1-1 0 0 0,-1 1 0 0 0,0 0 0 0 0,0 0 0 0 0,-1-1 0 0 0,1 1 0 0 0,-1 0 0 0 0,0-1 0 0 0,0 1-1 0 0,-1-1 1 0 0,1 1 0 0 0,-1-1 0 0 0,0 0 0 0 0,0 1 0 0 0,-1-1 0 0 0,1 0 0 0 0,-1 0 0 0 0,0-1 0 0 0,0 1 0 0 0,0-1 0 0 0,0 1 0 0 0,-2 0-11 0 0,-104 78-1142 0 0,27-54-6930 0 0,70-27 3312 0 0,2-1-1292 0 0</inkml:trace>
  <inkml:trace contextRef="#ctx0" brushRef="#br0" timeOffset="7417.994">350 1405 4897 0 0,'0'0'1768'0'0,"0"0"-274"0"0,0 0 34 0 0,0 0 261 0 0,0 0 154 0 0,0 0-169 0 0,0 0-395 0 0,0 0-377 0 0,0 0-276 0 0,0 0-189 0 0,0 0-110 0 0,32-11-109 0 0,101-32-86 0 0,42-6-63 0 0,-170 48-458 0 0,56-10-1046 0 0,-40 9-2117 0 0,-1 1-3876 0 0,-12 1-251 0 0</inkml:trace>
  <inkml:trace contextRef="#ctx0" brushRef="#br0" timeOffset="7718.344">878 1357 1192 0 0,'0'0'1071'0'0,"0"0"-183"0"0,0 0 178 0 0,0 0 274 0 0,0 0 158 0 0,0 0-166 0 0,0 0-332 0 0,0 0-296 0 0,-17 33-246 0 0,-53 106-110 0 0,49-78 101 0 0,23-53-334 0 0,-2-4-42 0 0,1-1 0 0 0,-1 0 0 0 0,1 0 0 0 0,0 0 0 0 0,0-1 0 0 0,0 1 0 0 0,0 0 1 0 0,0 0-1 0 0,0 0 0 0 0,1-1 0 0 0,0 1 0 0 0,-1-1 0 0 0,1 1 0 0 0,0-1 0 0 0,0 0 0 0 0,0 1 0 0 0,1-1 0 0 0,-1 0 0 0 0,1 0 0 0 0,-1-1 0 0 0,1 1 0 0 0,-1 0 0 0 0,1-1 0 0 0,0 0 0 0 0,0 0 0 0 0,0 0 1 0 0,-1 0-1 0 0,4 1-73 0 0,85 8 2168 0 0,-76-12-1767 0 0,0-1-1 0 0,0-1 1 0 0,-1-1 0 0 0,0 0-1 0 0,1 0 1 0 0,-2-2-1 0 0,1 0 1 0 0,-1 0-1 0 0,0-1 1 0 0,0-1 0 0 0,-1 0-1 0 0,0-1 1 0 0,-1 0-1 0 0,8-9-400 0 0,-15 16 51 0 0,-1-1 0 0 0,1 1-1 0 0,0-1 1 0 0,-1 0 0 0 0,0 0-1 0 0,0 0 1 0 0,0 0 0 0 0,0-1-1 0 0,-1 1 1 0 0,1-1 0 0 0,-1 1-1 0 0,0-1 1 0 0,-1 0 0 0 0,1 0-1 0 0,-1 0 1 0 0,0 0 0 0 0,0 0-1 0 0,-1 0 1 0 0,1 0 0 0 0,-1 0-1 0 0,0 0 1 0 0,-1 0 0 0 0,1-1-1 0 0,-1 1 1 0 0,0 0 0 0 0,0 0 0 0 0,-1 0-1 0 0,1 1 1 0 0,-1-1 0 0 0,0 0-1 0 0,-1 1 1 0 0,1-1 0 0 0,-1 1-1 0 0,1-1 1 0 0,-2 1 0 0 0,0-1-51 0 0,-5-2-449 0 0,-1 1 0 0 0,0 0 0 0 0,0 1 0 0 0,0 0 0 0 0,-1 0 1 0 0,0 1-1 0 0,0 1 0 0 0,0 0 0 0 0,-5-1 449 0 0,-61-7-10800 0 0,54 8 2532 0 0</inkml:trace>
  <inkml:trace contextRef="#ctx0" brushRef="#br0" timeOffset="9906.141">1311 834 0 0 0,'0'0'569'0'0,"0"0"669"0"0,0 0 225 0 0,0 0-115 0 0,0 0-186 0 0,0 0-210 0 0,0 0-162 0 0,0 0-58 0 0,0 0 17 0 0,0 0 38 0 0,-5-14 1438 0 0,41-66 1829 0 0,34-34-3173 0 0,-42 72-618 0 0,10-6-142 0 0,-36 84-858 0 0,-2-33 747 0 0,0-1-5 0 0,-1-1 0 0 0,1 1 0 0 0,-1 0 1 0 0,1-1-1 0 0,0 1 0 0 0,0-1 0 0 0,-1 1 0 0 0,1 0 0 0 0,0-1 1 0 0,1 1-1 0 0,-1 0 0 0 0,0-1 0 0 0,0 1 0 0 0,1-1 0 0 0,-1 1 1 0 0,1 0-1 0 0,-1-1 0 0 0,1 1 0 0 0,0-1 0 0 0,-1 1 0 0 0,1-1 1 0 0,0 0-1 0 0,0 1 0 0 0,0-1 0 0 0,0 0 0 0 0,0 0 0 0 0,0 1 1 0 0,1-1-1 0 0,-1 0 0 0 0,0 0 0 0 0,1 0 0 0 0,-1 0 0 0 0,0-1 1 0 0,1 1-1 0 0,-1 0 0 0 0,1-1 0 0 0,0 1 0 0 0,-1-1 0 0 0,1 1 1 0 0,-1-1-1 0 0,1 0 0 0 0,0 1 0 0 0,-1-1 0 0 0,2 0-5 0 0,5-3 55 0 0,0 0-1 0 0,-1 0 0 0 0,1-1 1 0 0,-1 0-1 0 0,0 0 0 0 0,0-1 0 0 0,0 0 1 0 0,0 0-1 0 0,-1 0 0 0 0,0-1 1 0 0,0 0-1 0 0,0 0 0 0 0,-1-1 1 0 0,4-5-55 0 0,8-7 50 0 0,72-93 94 0 0,-76 103-140 0 0,-12 9-20 0 0,-1 0-13 0 0,-1 13 75 0 0,1 0 0 0 0,1 0 0 0 0,0-1 0 0 0,0 1 0 0 0,1 0 0 0 0,1-1 0 0 0,0 0 0 0 0,1 1 0 0 0,0-1 0 0 0,1-1 1 0 0,1 4-47 0 0,-3-12-114 0 0,0 1 1 0 0,0-1 0 0 0,0 0-1 0 0,1-1 1 0 0,-1 1 0 0 0,0-1-1 0 0,1 1 1 0 0,0-1 0 0 0,0 0-1 0 0,-1 0 1 0 0,1-1 0 0 0,0 1 0 0 0,1-1-1 0 0,-1 0 1 0 0,0 0 0 0 0,0 0-1 0 0,0 0 1 0 0,1-1 0 0 0,-1 0-1 0 0,0 0 1 0 0,1 0 0 0 0,-1 0-1 0 0,1-1 114 0 0,33 4-8356 0 0,-30-2 3659 0 0,-1-1 2102 0 0</inkml:trace>
  <inkml:trace contextRef="#ctx0" brushRef="#br0" timeOffset="10155.398">1353 922 3137 0 0,'0'0'2871'0'0,"0"0"-1265"0"0,0 0-558 0 0,0 0 161 0 0,0 0 313 0 0,0 0 101 0 0,0 0-252 0 0,0 0-388 0 0,0 0-294 0 0,0 0-156 0 0,35-10-89 0 0,110-33-80 0 0,106-24 465 0 0,-120 49-1648 0 0,-88 17-3035 0 0,1 0-5368 0 0,-34 1 4888 0 0</inkml:trace>
  <inkml:trace contextRef="#ctx0" brushRef="#br0" timeOffset="10542.168">1655 1128 896 0 0,'0'0'1837'0'0,"0"0"-192"0"0,0 0 33 0 0,0 0 61 0 0,0 0-87 0 0,0 0-251 0 0,0 0-360 0 0,0 0-289 0 0,0 0-174 0 0,0 0-141 0 0,0 0-110 0 0,0 0-75 0 0,0 0-55 0 0,-32 23-59 0 0,-97 67-50 0 0,73-41 41 0 0,55-48-127 0 0,1-1-1 0 0,-1 0 1 0 0,1 0 0 0 0,-1 1-1 0 0,1-1 1 0 0,-1 0 0 0 0,0 1-1 0 0,1-1 1 0 0,-1 0 0 0 0,1 1-1 0 0,0-1 1 0 0,-1 1 0 0 0,1-1-1 0 0,-1 1 1 0 0,1-1 0 0 0,0 1-1 0 0,-1-1 1 0 0,1 1 0 0 0,0-1-1 0 0,-1 1 1 0 0,1-1 0 0 0,0 1-1 0 0,0 0 1 0 0,0-1 0 0 0,-1 1-1 0 0,1-1 1 0 0,0 1 0 0 0,0 0-1 0 0,0-1 1 0 0,0 1 0 0 0,0 0-1 0 0,0-1 1 0 0,0 1 0 0 0,1 0-1 0 0,-1-1 1 0 0,0 1 0 0 0,0-1-1 0 0,0 1 1 0 0,1 0 0 0 0,-1-1-1 0 0,0 1 1 0 0,0-1 0 0 0,1 1-1 0 0,-1-1 1 0 0,1 1 0 0 0,-1-1-1 0 0,0 1 1 0 0,1-1 0 0 0,-1 1-1 0 0,1-1 1 0 0,-1 0 0 0 0,1 1-1 0 0,-1-1 1 0 0,1 0 0 0 0,0 1-1 0 0,-1-1 1 0 0,1 0 0 0 0,-1 0-1 0 0,1 0 1 0 0,-1 1-1 0 0,1-1 1 0 0,0 0 0 0 0,-1 0-1 0 0,1 0 1 0 0,0 0 0 0 0,0 0-2 0 0,51 1 347 0 0,-41-1-294 0 0,149 0 168 0 0,-158 2-202 0 0,1 0 0 0 0,-1 0 0 0 0,0 0 1 0 0,0 0-1 0 0,0 1 0 0 0,0-1 0 0 0,0 0 0 0 0,-1 1 1 0 0,1 0-1 0 0,-1-1 0 0 0,1 1 0 0 0,-1 0 0 0 0,0 0 0 0 0,0-1 1 0 0,0 1-1 0 0,0 0 0 0 0,-1 0 0 0 0,1 0 0 0 0,-1 0 0 0 0,0 0 1 0 0,0 0-1 0 0,0 0 0 0 0,0 0 0 0 0,0 0 0 0 0,-1 0 0 0 0,1 0 1 0 0,-1 0-1 0 0,0 0 0 0 0,0 0 0 0 0,0 0 0 0 0,0 0 0 0 0,0-1 1 0 0,-1 1-1 0 0,1 0 0 0 0,-1-1 0 0 0,0 1 0 0 0,0-1 0 0 0,0 0 1 0 0,0 0-1 0 0,-1 2-19 0 0,-108 82-871 0 0,69-67-2686 0 0,-4-5-4658 0 0,39-11 4573 0 0</inkml:trace>
  <inkml:trace contextRef="#ctx0" brushRef="#br0" timeOffset="10938.29">1814 1029 4601 0 0,'0'0'2043'0'0,"0"0"-689"0"0,0 0-354 0 0,0 0 160 0 0,0 0 240 0 0,0 0 82 0 0,0 0-206 0 0,0 0-310 0 0,0 0-282 0 0,0 0-188 0 0,0 0-137 0 0,0 0-120 0 0,0 0-67 0 0,31-4-66 0 0,95-10-50 0 0,-67 11-17 0 0,-57 4-40 0 0,-1 0 0 0 0,0 1 0 0 0,0 0 0 0 0,0-1 0 0 0,0 1 0 0 0,0 0 0 0 0,0 0 0 0 0,0-1 1 0 0,0 1-1 0 0,-1 0 0 0 0,1 0 0 0 0,0 0 0 0 0,-1 0 0 0 0,0 0 0 0 0,0 0 0 0 0,1 0 0 0 0,-1 0 0 0 0,0 0 0 0 0,-1 0 0 0 0,1 0 0 0 0,0 0 0 0 0,0 0 0 0 0,-1 0 0 0 0,1 0 0 0 0,-1-1 0 0 0,0 1 0 0 0,0 0 1 0 0,0 0-1 0 0,1 0 0 0 0,-2-1 0 0 0,1 1 0 0 0,0 0 0 0 0,0-1 0 0 0,0 1 0 0 0,-1-1 0 0 0,1 0 0 0 0,-1 1 0 0 0,0 0 1 0 0,-18 19 46 0 0,16-18-44 0 0,0 0 1 0 0,0 0-1 0 0,1 1 0 0 0,-1-1 0 0 0,1 1 0 0 0,0 0 0 0 0,0 0 1 0 0,1 0-1 0 0,-1 0 0 0 0,1 1 0 0 0,0-1 0 0 0,0 1 0 0 0,0-1 1 0 0,1 1-1 0 0,-1 2-2 0 0,38 1 193 0 0,-33-8-170 0 0,114-36 606 0 0,-78 19-3192 0 0,1 4-4909 0 0,-27 10-814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5:54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0 0 0,'0'0'748'0'0,"0"0"559"0"0,0 0 237 0 0,0 0-86 0 0,0 0-232 0 0,0 0-139 0 0,0 0-3 0 0,0 0 101 0 0,0 0 106 0 0,4 0 8 0 0,65-12 5769 0 0,-20 2-5230 0 0,174-23-257 0 0,-148 14-1489 0 0,-95 15-17643 0 0,18 4 12294 0 0</inkml:trace>
  <inkml:trace contextRef="#ctx0" brushRef="#br0" timeOffset="357.696">30 736 0 0 0,'0'0'609'0'0,"0"0"638"0"0,0 0-33 0 0,0 0-240 0 0,0 0-169 0 0,0 0-50 0 0,0 0 48 0 0,0 0 113 0 0,-2 3 240 0 0,2-3-1040 0 0,0 1 0 0 0,-1-1-1 0 0,1 0 1 0 0,0 1 0 0 0,0-1-1 0 0,0 1 1 0 0,0-1 0 0 0,-1 1 0 0 0,1-1-1 0 0,0 1 1 0 0,0-1 0 0 0,0 1-1 0 0,0-1 1 0 0,0 0 0 0 0,0 1 0 0 0,0-1-1 0 0,0 1 1 0 0,1-1 0 0 0,-1 1-1 0 0,0-1 1 0 0,0 1 0 0 0,0-1 0 0 0,0 0-1 0 0,1 1 1 0 0,-1-1 0 0 0,0 1-1 0 0,0-1 1 0 0,1 0 0 0 0,-1 1 0 0 0,0-1-1 0 0,0 0 1 0 0,1 1 0 0 0,-1-1-1 0 0,1 0 1 0 0,-1 1 0 0 0,0-1 0 0 0,1 0-1 0 0,-1 0 1 0 0,1 1 0 0 0,-1-1-1 0 0,0 0 1 0 0,1 0 0 0 0,-1 0 0 0 0,1 0-1 0 0,-1 0 1 0 0,1 0 0 0 0,-1 0-1 0 0,1 0 1 0 0,-1 0 0 0 0,1 0 0 0 0,-1 0-1 0 0,0 0 1 0 0,1 0 0 0 0,-1 0-1 0 0,1 0 1 0 0,-1 0 0 0 0,1 0 0 0 0,-1 0-1 0 0,1-1 1 0 0,-1 1 0 0 0,0 0-1 0 0,1 0 1 0 0,-1-1 0 0 0,1 1 0 0 0,-1 0-1 0 0,0 0 1 0 0,1-1 0 0 0,-1 1-1 0 0,0-1-114 0 0,11 1 584 0 0,104-15 3836 0 0,-1 1-3858 0 0,-27 6-957 0 0,-47 3-1877 0 0,-23 2-3111 0 0,-9 1 186 0 0,1 1-3594 0 0</inkml:trace>
  <inkml:trace contextRef="#ctx0" brushRef="#br0" timeOffset="21442.157">746 306 0 0 0,'0'0'391'0'0,"0"0"544"0"0,0 0 165 0 0,0 0 61 0 0,0 0 82 0 0,-6-3-17 0 0,-18-10-120 0 0,-14 10 3589 0 0,35 5-4583 0 0,-1 0 0 0 0,1 0-1 0 0,0 0 1 0 0,0 0 0 0 0,0 1 0 0 0,0 0-1 0 0,1-1 1 0 0,-1 1 0 0 0,1 0 0 0 0,-1 0-1 0 0,1 0 1 0 0,0 0 0 0 0,0 1-1 0 0,1-1 1 0 0,-1 0 0 0 0,1 1 0 0 0,-1 1-112 0 0,0-2 66 0 0,-4 13 23 0 0,1-1-1 0 0,0 1 1 0 0,1 0-1 0 0,1 0 1 0 0,0 0-1 0 0,1 0 1 0 0,1 0 0 0 0,0 1-1 0 0,2-1 1 0 0,-1 0-1 0 0,2 1 1 0 0,1 4-89 0 0,-2-15 99 0 0,1-1 0 0 0,-1 1 0 0 0,1-1 0 0 0,0 1 0 0 0,1-1 0 0 0,-1 0 0 0 0,1 0 0 0 0,0 0 0 0 0,0 0 0 0 0,1-1 0 0 0,-1 1 0 0 0,1-1 0 0 0,0 0 0 0 0,0 0 0 0 0,1 0 0 0 0,-1 0 0 0 0,1-1 0 0 0,-1 0 0 0 0,1 0 0 0 0,0 0 0 0 0,1 0 0 0 0,-1-1 0 0 0,0 0 1 0 0,1 0-1 0 0,-1-1 0 0 0,1 1 0 0 0,-1-1 0 0 0,1 0 0 0 0,0-1 0 0 0,0 1 0 0 0,-1-1 0 0 0,1 0 0 0 0,0-1 0 0 0,0 1 0 0 0,-1-1 0 0 0,1 0 0 0 0,0-1 0 0 0,-1 1 0 0 0,1-1 0 0 0,-1 0 0 0 0,0-1 0 0 0,0 1 0 0 0,0-1 0 0 0,0 0 0 0 0,0 0 0 0 0,0-1 0 0 0,1 0-99 0 0,2-2 98 0 0,-1 0 0 0 0,1-1 0 0 0,-1 1-1 0 0,0-1 1 0 0,0-1 0 0 0,-1 1 0 0 0,0-1 0 0 0,0 0-1 0 0,-1-1 1 0 0,0 1 0 0 0,-1-1 0 0 0,0 0 0 0 0,0 0-1 0 0,-1-1 1 0 0,0 1 0 0 0,0-1 0 0 0,-1 1 0 0 0,0-1-1 0 0,-1 0 1 0 0,0 0 0 0 0,-1 0 0 0 0,0 1 0 0 0,-1-1-1 0 0,-1-9-97 0 0,-2 11-198 0 0,0-1 0 0 0,-1 1 0 0 0,0 1-1 0 0,0-1 1 0 0,-1 1 0 0 0,0 0 0 0 0,0 0-1 0 0,-1 0 1 0 0,0 1 0 0 0,0 0 0 0 0,0 1-1 0 0,-1-1 1 0 0,0 1 0 0 0,0 1 0 0 0,0 0-1 0 0,-1 0 1 0 0,1 0 0 0 0,-1 1 0 0 0,0 1 0 0 0,-8-3 197 0 0,-79-3-7956 0 0,74 8 3608 0 0,5 0-1267 0 0</inkml:trace>
  <inkml:trace contextRef="#ctx0" brushRef="#br0" timeOffset="21737.223">1044 538 12635 0 0,'0'0'1548'0'0,"0"0"-496"0"0,0 0-106 0 0,0 0 66 0 0,0 0-37 0 0,0 0-232 0 0,0 0-295 0 0,0 0-220 0 0,0 0-112 0 0,0 0-48 0 0,0 0-47 0 0,0 0-38 0 0,0 0-76 0 0,3 16-132 0 0,9 47-264 0 0,4-42-2682 0 0,-4-21-2720 0 0,-7-1 775 0 0,-1 1 326 0 0</inkml:trace>
  <inkml:trace contextRef="#ctx0" brushRef="#br0" timeOffset="22205.31">1134 232 5161 0 0,'0'0'4144'0'0,"0"0"-2020"0"0,0 0-832 0 0,0 0 14 0 0,0 0 78 0 0,0 0-67 0 0,0 0-289 0 0,0 0-376 0 0,0 0-233 0 0,0 0-99 0 0,0 0 22 0 0,0 0 63 0 0,6-2 13 0 0,69-14 831 0 0,13 16-489 0 0,-86 2-753 0 0,0 0 1 0 0,0 0 0 0 0,-1 1-1 0 0,1-1 1 0 0,-1 0-1 0 0,1 1 1 0 0,-1-1 0 0 0,0 1-1 0 0,0-1 1 0 0,0 1-1 0 0,0 0 1 0 0,-1-1 0 0 0,1 1-1 0 0,-1 0 1 0 0,1 0-1 0 0,-1-1 1 0 0,0 1-1 0 0,0 0 1 0 0,0 0 0 0 0,-1 0-1 0 0,1-1 1 0 0,-1 1-1 0 0,0 1-7 0 0,-44 105 417 0 0,47-107-408 0 0,-1 0 0 0 0,1-1 0 0 0,-1 1 0 0 0,1 0 0 0 0,-1-1 0 0 0,1 1 0 0 0,0-1 0 0 0,0 1 0 0 0,0-1 0 0 0,0 0 1 0 0,0 0-1 0 0,0 0 0 0 0,0 0 0 0 0,0 0 0 0 0,0 0 0 0 0,1-1 0 0 0,-1 1 0 0 0,0-1 0 0 0,0 0 0 0 0,1 1 0 0 0,-1-1 0 0 0,0 0 1 0 0,1 0-1 0 0,-1-1 0 0 0,0 1 0 0 0,0 0 0 0 0,1-1 0 0 0,0 0-9 0 0,23 4 62 0 0,-23-2-54 0 0,-1-1 0 0 0,1 1 0 0 0,-1 0 0 0 0,0 0-1 0 0,1 0 1 0 0,-1 1 0 0 0,0-1 0 0 0,0 0 0 0 0,1 1 0 0 0,-1 0 0 0 0,0-1 0 0 0,-1 1 0 0 0,1 0 0 0 0,0 0 0 0 0,0 0 0 0 0,-1 0 0 0 0,1 0 0 0 0,-1 0 0 0 0,0 1 0 0 0,0-1 0 0 0,1 1 0 0 0,-2-1 0 0 0,1 0 0 0 0,0 1 0 0 0,0-1 0 0 0,-1 1 0 0 0,1 0 0 0 0,-1-1 0 0 0,0 1 0 0 0,0-1 0 0 0,0 1 0 0 0,0 0 0 0 0,0-1 0 0 0,-1 1 0 0 0,1-1 0 0 0,-1 1 0 0 0,0 0 0 0 0,1-1-1 0 0,-1 0 1 0 0,0 1 0 0 0,-1-1 0 0 0,1 1 0 0 0,-1-1-8 0 0,-92 125 198 0 0,36-59-2447 0 0,47-60 124 0 0,9-8-1879 0 0,2-1-3531 0 0,0 1-320 0 0</inkml:trace>
  <inkml:trace contextRef="#ctx0" brushRef="#br0" timeOffset="22540.573">1539 140 4553 0 0,'0'0'2299'0'0,"0"0"-1196"0"0,0 0-429 0 0,0 0 295 0 0,0 0 302 0 0,0 0 100 0 0,0 0-147 0 0,0 0-301 0 0,0 0-247 0 0,-9 31-176 0 0,-27 98-136 0 0,24-31 242 0 0,12-93-588 0 0,0 1-1 0 0,0-1 1 0 0,1 0 0 0 0,-1 1-1 0 0,1-1 1 0 0,1 1 0 0 0,-1-1 0 0 0,1 0-1 0 0,-1 0 1 0 0,2 0 0 0 0,-1 0-1 0 0,0 0 1 0 0,1 0 0 0 0,0-1-1 0 0,0 1 1 0 0,1-1 0 0 0,-1 0 0 0 0,1 0-1 0 0,0 0 1 0 0,0 0 0 0 0,0-1-1 0 0,0 1 1 0 0,1-1 0 0 0,-1 0-1 0 0,1 0 1 0 0,0-1 0 0 0,0 0 0 0 0,0 0-1 0 0,5 2-17 0 0,-5-2 108 0 0,-1-1 0 0 0,1 0-1 0 0,-1 1 1 0 0,1-1 0 0 0,0-1-1 0 0,0 1 1 0 0,-1-1 0 0 0,1 0-1 0 0,0 0 1 0 0,0 0 0 0 0,-1-1-1 0 0,1 0 1 0 0,0 0 0 0 0,0 0-1 0 0,-1 0 1 0 0,1-1 0 0 0,-1 1 0 0 0,0-1-1 0 0,1 0 1 0 0,-1-1 0 0 0,0 1-1 0 0,0-1 1 0 0,0 0 0 0 0,-1 0-1 0 0,1 0 1 0 0,0 0 0 0 0,-1-1-1 0 0,0 1 1 0 0,0-1 0 0 0,0 0-1 0 0,0-1-107 0 0,-1 3 35 0 0,0-1 0 0 0,-1 0-1 0 0,1 0 1 0 0,-1 0 0 0 0,1 0-1 0 0,-1 0 1 0 0,0 0-1 0 0,0 0 1 0 0,-1-1 0 0 0,1 1-1 0 0,-1 0 1 0 0,1 0 0 0 0,-1-1-1 0 0,0 1 1 0 0,0 0 0 0 0,-1 0-1 0 0,1-1 1 0 0,-1 1 0 0 0,1 0-1 0 0,-1 0 1 0 0,0-1-1 0 0,0 1 1 0 0,0 0 0 0 0,-1 0-1 0 0,1 0 1 0 0,-1 1 0 0 0,0-1-1 0 0,0 0 1 0 0,0 0 0 0 0,0 1-1 0 0,0-1 1 0 0,0 1-1 0 0,-1 0 1 0 0,1 0 0 0 0,-1 0-1 0 0,1 0 1 0 0,-1 0 0 0 0,0 0-1 0 0,-1 0-34 0 0,-3 0-107 0 0,0-1 0 0 0,0 1 0 0 0,-1 0 0 0 0,1 1 0 0 0,-1 0 0 0 0,1 0 0 0 0,-1 0 0 0 0,1 1 0 0 0,-1 0 0 0 0,1 1 0 0 0,-1 0 0 0 0,1 0 0 0 0,-1 0 0 0 0,1 1 0 0 0,-4 1 107 0 0,-26 13-4013 0 0,-1 4-4812 0 0,27-12 1533 0 0</inkml:trace>
  <inkml:trace contextRef="#ctx0" brushRef="#br0" timeOffset="23168.568">1762 272 9146 0 0,'0'0'2214'0'0,"0"0"-538"0"0,0 0-186 0 0,0 0-17 0 0,0 0-92 0 0,0 0-262 0 0,0 0-319 0 0,0 0-240 0 0,0 0-127 0 0,0 0-85 0 0,0 0-32 0 0,0 0-13 0 0,10-28-37 0 0,31-90-16 0 0,-13 65 136 0 0,10 9-72 0 0,-37 44-362 0 0,1 31-422 0 0,-2 42 183 0 0,2-72 290 0 0,-1 0 1 0 0,1 1-1 0 0,-1-1 1 0 0,1 0-1 0 0,0 0 1 0 0,0 1-1 0 0,-1-1 1 0 0,1-1-1 0 0,0 1 0 0 0,0 0 1 0 0,0 0-1 0 0,0-1 1 0 0,0 1-1 0 0,0-1 1 0 0,0 0-1 0 0,0 1 1 0 0,0-1-1 0 0,0 0 1 0 0,0 0-1 0 0,0 0 0 0 0,0-1 1 0 0,1 1-1 0 0,-1 0 1 0 0,0-1-1 0 0,0 0 1 0 0,0 1-1 0 0,-1-1 1 0 0,1 0-1 0 0,0 0 1 0 0,0 0-1 0 0,0 0 0 0 0,-1 0 1 0 0,1 0-1 0 0,0-1 1 0 0,-1 1-1 0 0,1 0 1 0 0,-1-1-1 0 0,1 1 1 0 0,-1-1-4 0 0,114-122 897 0 0,-113 123-894 0 0,-1 1 1 0 0,0-1-1 0 0,1 0 0 0 0,-1 1 1 0 0,1 0-1 0 0,-1-1 0 0 0,1 1 1 0 0,-1 0-1 0 0,1 0 0 0 0,-1 0 1 0 0,1 0-1 0 0,-1 0 0 0 0,1 0 1 0 0,0 0-1 0 0,-1 0 0 0 0,1 1 0 0 0,-1-1 1 0 0,0 1-1 0 0,1-1 0 0 0,-1 1 1 0 0,1-1-1 0 0,-1 1 0 0 0,0 0 1 0 0,1 0-1 0 0,-1 0 0 0 0,0 0 1 0 0,0 0-1 0 0,0 0 0 0 0,1 0 0 0 0,-1 0 1 0 0,0 0-1 0 0,-1 0 0 0 0,1 0 1 0 0,0 1-1 0 0,0-1 0 0 0,0 0 1 0 0,-1 1-1 0 0,1-1 0 0 0,-1 1 1 0 0,1-1-1 0 0,-1 1 0 0 0,1-1 0 0 0,-1 1 1 0 0,0-1-1 0 0,0 1 0 0 0,0-1 1 0 0,0 1-1 0 0,0-1 0 0 0,0 2-3 0 0,15 26-26 0 0,-12-27-93 0 0,0 0 0 0 0,1 0 0 0 0,-1 0 0 0 0,0-1 0 0 0,0 1 0 0 0,1-1 0 0 0,-1 0 0 0 0,1 0 0 0 0,-1 0 0 0 0,1 0 0 0 0,0 0 0 0 0,-1-1 0 0 0,1 0 0 0 0,0 0 0 0 0,-1 0 0 0 0,1 0 0 0 0,0 0 0 0 0,-1-1 0 0 0,2 0 119 0 0,21-5-4464 0 0,-6-3-4590 0 0,-15 5 1995 0 0</inkml:trace>
  <inkml:trace contextRef="#ctx0" brushRef="#br0" timeOffset="23488.102">1804 434 5281 0 0,'0'0'3022'0'0,"0"0"-644"0"0,0 0-251 0 0,0 0-50 0 0,0 0-244 0 0,0 0-358 0 0,36-18-364 0 0,114-59-244 0 0,110-48 1052 0 0,-254 123-2690 0 0,28-11 903 0 0,-23 10-4220 0 0,-1 2-5224 0 0,-9 1 1261 0 0</inkml:trace>
  <inkml:trace contextRef="#ctx0" brushRef="#br0" timeOffset="23950.537">1948 685 5193 0 0,'0'0'2210'0'0,"0"0"-510"0"0,0 0-87 0 0,0 0 192 0 0,0 0-6 0 0,0 0-277 0 0,0 0-406 0 0,0 0-349 0 0,0 0-207 0 0,0 0-130 0 0,0 0-69 0 0,0 0-49 0 0,-31 26-48 0 0,-95 79-49 0 0,62-41 184 0 0,63-63-402 0 0,1-1 1 0 0,-1 1 0 0 0,0-1-1 0 0,1 1 1 0 0,-1 0 0 0 0,1-1-1 0 0,-1 1 1 0 0,1 0 0 0 0,-1 0-1 0 0,1-1 1 0 0,0 1 0 0 0,-1 0-1 0 0,1 0 1 0 0,0 0 0 0 0,-1-1-1 0 0,1 1 1 0 0,0 0 0 0 0,0 0-1 0 0,0 0 1 0 0,0 0 0 0 0,0 0-1 0 0,0 0 1 0 0,0-1 0 0 0,0 1 0 0 0,0 0-1 0 0,1 0 1 0 0,-1 0 0 0 0,0 0-1 0 0,0 0 1 0 0,1-1 0 0 0,-1 1-1 0 0,1 0 1 0 0,-1 0 0 0 0,0-1-1 0 0,1 1 1 0 0,0 0 0 0 0,-1-1-1 0 0,1 1 1 0 0,-1 0 0 0 0,1-1-1 0 0,0 1 1 0 0,-1-1 0 0 0,1 1 2 0 0,53 6 125 0 0,-44-7-77 0 0,-1 0-1 0 0,1 1 1 0 0,-1-1-1 0 0,1 2 1 0 0,-1-1 0 0 0,0 1-1 0 0,1 1 1 0 0,-1 0-1 0 0,0 0 1 0 0,-1 1 0 0 0,1 0-1 0 0,0 0 1 0 0,-1 1-1 0 0,0 0 1 0 0,0 1 0 0 0,4 4-48 0 0,-10-7 42 0 0,0 1 1 0 0,-1-1-1 0 0,0 1 1 0 0,0-1-1 0 0,0 1 1 0 0,0 0-1 0 0,0 0 1 0 0,-1-1-1 0 0,0 1 1 0 0,1 0-1 0 0,-2 0 1 0 0,1 0-1 0 0,0 0 1 0 0,-1-1-1 0 0,1 1 1 0 0,-1 0-1 0 0,0 0 1 0 0,-1-1 0 0 0,1 1-1 0 0,0-1 1 0 0,-1 1-1 0 0,0-1 1 0 0,0 0-1 0 0,0 1 1 0 0,0-1-1 0 0,-1 0 1 0 0,-1 2-43 0 0,-158 137-319 0 0,91-104-2183 0 0,54-35-1587 0 0,1-2-3350 0 0,13-1-413 0 0</inkml:trace>
  <inkml:trace contextRef="#ctx0" brushRef="#br0" timeOffset="24390.384">2060 585 8290 0 0,'0'0'2416'0'0,"0"0"-651"0"0,0 0-188 0 0,0 0 73 0 0,0 0-32 0 0,0 0-269 0 0,0 0-392 0 0,0 0-285 0 0,0 0-155 0 0,0 0-97 0 0,0 0-49 0 0,0 0-56 0 0,0 0-53 0 0,19-12-55 0 0,59-41-60 0 0,-33 37-137 0 0,-44 57-404 0 0,-63 66 646 0 0,61-105-242 0 0,-23 50 151 0 0,23-51-153 0 0,1 0-1 0 0,-1 0 0 0 0,1 0 0 0 0,0 0 0 0 0,0 0 0 0 0,0 1 0 0 0,0-1 0 0 0,0 0 1 0 0,0 0-1 0 0,0 0 0 0 0,0 1 0 0 0,0-1 0 0 0,0 0 0 0 0,0 0 0 0 0,1 0 1 0 0,-1 0-1 0 0,1 0 0 0 0,-1 0 0 0 0,1 1 0 0 0,-1-1 0 0 0,1 0 0 0 0,-1 0 0 0 0,1 0 1 0 0,0-1-1 0 0,0 1 0 0 0,0 0 0 0 0,-1 0 0 0 0,1 0 0 0 0,0 0 0 0 0,0-1 1 0 0,0 1-1 0 0,0 0 0 0 0,0-1 0 0 0,0 1 0 0 0,0-1 0 0 0,0 1 0 0 0,1-1 0 0 0,-1 0 1 0 0,0 0-1 0 0,0 1 0 0 0,0-1 0 0 0,0 0 0 0 0,1 0 0 0 0,-1 0-7 0 0,10 1 43 0 0,1 0 0 0 0,-1-1 0 0 0,0-1 0 0 0,0 1 0 0 0,0-2 0 0 0,0 0 0 0 0,0 0 0 0 0,-1-1 0 0 0,1 0 0 0 0,-1-1 0 0 0,1 0 0 0 0,-1-1 0 0 0,0 0-43 0 0,18-7-520 0 0,-8 4-2526 0 0,-7 3-3777 0 0,-6 1-4577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6:21.2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178 1 13339 0 0,'0'0'331'0'0,"0"0"-121"0"0,0 0-44 0 0,0 0 2 0 0,-23 34 116 0 0,-71 122 75 0 0,58-30-30 0 0,19 90-52 0 0,10 1 1 0 0,17 157-278 0 0,6-158-945 0 0,10-2 0 0 0,14 22 945 0 0,64 196-4798 0 0,-64-303 271 0 0,5-1 1 0 0,54 102 4526 0 0,-71-177 0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46:22.9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0 966 10658 0 0,'0'0'-120'0'0,"0"0"-45"0"0,0 0 92 0 0,38-19 166 0 0,127-60 83 0 0,-151 72-155 0 0,1 1 1 0 0,0 1-1 0 0,0 0 0 0 0,0 1 1 0 0,1 1-1 0 0,0 0 1 0 0,0 1-1 0 0,-1 1 0 0 0,4 0-21 0 0,15-1 19 0 0,205-7 79 0 0,97 13-98 0 0,-47 1 67 0 0,103-9 448 0 0,40-22-515 0 0,1069-178 2086 0 0,-553 63-1118 0 0,389-12 984 0 0,427 41-1952 0 0,-258 57-24 0 0,2007-78-34 0 0,-2287 155-88 0 0,-981-10 79 0 0,668 23 6 0 0,-306-48 165 0 0,178-31-25 0 0,-599 47-2 0 0,-169 16 1526 0 0,-8-14-1586 0 0,1 0 1 0 0,-1 1-1 0 0,0 0 0 0 0,0 1 0 0 0,-1 0 0 0 0,1 0 1 0 0,-2 1-1 0 0,1 0 0 0 0,-1 0 0 0 0,0 1 0 0 0,-1-1 1 0 0,0 2-1 0 0,0-1 0 0 0,-1 1 0 0 0,0 0 0 0 0,-1 0 1 0 0,0 0-1 0 0,-1 0 0 0 0,2 9-17 0 0,-2 69 366 0 0,-4 0 1 0 0,-4 0-1 0 0,-6 14-366 0 0,-6 152 235 0 0,14-124-202 0 0,6 0 1 0 0,6 0 0 0 0,11 38-34 0 0,14 23 158 0 0,-9 1 0 0 0,1 191-158 0 0,-25-349 56 0 0,-2 0 1 0 0,-2 0-1 0 0,-1 0 1 0 0,-1 0 0 0 0,-2-1-1 0 0,-1 0 1 0 0,-2 0-1 0 0,-7 15-56 0 0,-92 143 762 0 0,76-180-521 0 0,-93 19-820 0 0,-63 29 440 0 0,128-39 233 0 0,-204 67-1358 0 0,-4-12-1 0 0,-26-7 1265 0 0,-176-1-545 0 0,-177-8 545 0 0,473-45-231 0 0,-1838 111-1351 0 0,641-92 438 0 0,697-25 980 0 0,-920 43-159 0 0,-239 23 162 0 0,7-15 536 0 0,386-29 257 0 0,-100-24 365 0 0,405-27 138 0 0,726 17-957 0 0,234 4-4222 0 0,180 0-1599 0 0,2 3 2067 0 0,2 0 1149 0 0,3-2 597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45718.302">6778 7402 3009 0 0,'0'0'1273'0'0,"0"0"-88"0"0,0 0 157 0 0,0 0 295 0 0,0 0 170 0 0,0 0-141 0 0,0 0-336 0 0,0 0-365 0 0,0 0-257 0 0,0 0-80 0 0,0 0 9 0 0,3-4 37 0 0,20-41 1628 0 0,24-61-100 0 0,67-70-1594 0 0,-73 123-466 0 0,-35 46-9 0 0,-6 8-145 0 0,0-1-1 0 0,0 0 1 0 0,0 1-1 0 0,0-1 1 0 0,1 1 0 0 0,-1-1-1 0 0,0 1 1 0 0,0-1-1 0 0,0 0 1 0 0,0 1 0 0 0,0-1-1 0 0,1 1 1 0 0,-1-1 0 0 0,0 0-1 0 0,0 1 1 0 0,1-1-1 0 0,-1 1 1 0 0,0-1 0 0 0,0 0-1 0 0,1 0 1 0 0,-1 1-1 0 0,0-1 1 0 0,1 0 0 0 0,-1 0-1 0 0,1 1 1 0 0,-1-1-1 0 0,0 0 1 0 0,1 0 0 0 0,-1 0-1 0 0,1 1 1 0 0,-1-1-1 0 0,1 0 1 0 0,-1 0 0 0 0,0 0-1 0 0,1 0 1 0 0,-1 0-1 0 0,1 0 1 0 0,-1 0 0 0 0,1 0-1 0 0,-1 0 1 0 0,1 0-1 0 0,-1 0 1 0 0,0 0 0 0 0,1-1-1 0 0,-1 1 1 0 0,1 0 0 0 0,-1 0-1 0 0,0 0 1 0 0,1-1-1 0 0,-1 1 1 0 0,1 0 0 0 0,-1 0-1 0 0,0-1 1 0 0,1 1-1 0 0,-1 0 1 0 0,0-1 12 0 0,17 179-51 0 0,16-105-5 0 0,-31-72 68 0 0,-1 0-1 0 0,1 0 1 0 0,0-1-1 0 0,0 1 0 0 0,0-1 1 0 0,0 1-1 0 0,0-1 1 0 0,1 0-1 0 0,-1 0 1 0 0,0 0-1 0 0,0 0 1 0 0,0 0-1 0 0,0 0 1 0 0,0-1-1 0 0,0 1 0 0 0,0-1 1 0 0,0 1-1 0 0,0-1 1 0 0,0 0-1 0 0,0 0 1 0 0,-1 0-1 0 0,1 0 1 0 0,0 0-1 0 0,0 0-11 0 0,178-227 152 0 0,-110 158-167 0 0,-72 130-281 0 0,-11 142 559 0 0,14-193-271 0 0,1 0 1 0 0,0 0-1 0 0,0 0 1 0 0,1 0-1 0 0,0-1 0 0 0,1 1 1 0 0,0-1-1 0 0,0 0 1 0 0,1 0-1 0 0,0 0 0 0 0,1-1 1 0 0,-1 0-1 0 0,6 6 8 0 0,12-5-1247 0 0,-18-8-2524 0 0,0 0-3505 0 0,-4 0 5671 0 0,0 0-6223 0 0</inkml:trace>
  <inkml:trace contextRef="#ctx0" brushRef="#br0" timeOffset="46413.003">7592 7210 3513 0 0,'0'0'1636'0'0,"0"0"-157"0"0,0 0 57 0 0,0 0 137 0 0,0 0 27 0 0,0 0-226 0 0,0 0-391 0 0,0 0-363 0 0,0 0-264 0 0,0 0-141 0 0,0 0-65 0 0,0 0-8 0 0,0 0 15 0 0,4 31 1330 0 0,-3 178-137 0 0,-6-191-1564 0 0,5-18 116 0 0,8-19-178 0 0,0 9 139 0 0,1 0-1 0 0,0 1 1 0 0,0-1 0 0 0,1 2 0 0 0,0 0 0 0 0,1 0 0 0 0,0 0 0 0 0,0 2-1 0 0,0-1 1 0 0,1 1 0 0 0,0 1 0 0 0,0 0 0 0 0,0 1 0 0 0,6-1 37 0 0,-16 5-6 0 0,0 0 1 0 0,0 0-1 0 0,-1 1 1 0 0,1-1 0 0 0,0 1-1 0 0,0-1 1 0 0,0 1-1 0 0,0 0 1 0 0,-1-1 0 0 0,1 1-1 0 0,0 0 1 0 0,-1 0 0 0 0,1 0-1 0 0,-1 0 1 0 0,1 1-1 0 0,-1-1 1 0 0,1 0 0 0 0,-1 1-1 0 0,0-1 1 0 0,0 1-1 0 0,0-1 1 0 0,0 1 0 0 0,0-1-1 0 0,0 1 1 0 0,0 0-1 0 0,0 0 1 0 0,0-1 0 0 0,-1 1-1 0 0,1 0 1 0 0,-1 0-1 0 0,0 0 1 0 0,1 0 0 0 0,-1 0-1 0 0,0-1 1 0 0,0 1-1 0 0,0 0 1 0 0,0 0 0 0 0,0 0-1 0 0,-1 0 1 0 0,1 0-1 0 0,-1 0 1 0 0,1 0 0 0 0,-1-1-1 0 0,0 1 1 0 0,0 0 5 0 0,1 5 19 0 0,-1 0-1 0 0,-1 0 1 0 0,0 0-1 0 0,0 0 1 0 0,0 0-1 0 0,-1 0 1 0 0,1-1 0 0 0,-2 1-1 0 0,1-1 1 0 0,-1 0-1 0 0,0 0 1 0 0,0 0 0 0 0,0-1-1 0 0,-1 1 1 0 0,0-1-1 0 0,0 0 1 0 0,-1 0 0 0 0,1-1-1 0 0,-1 0 1 0 0,0 0-1 0 0,0 0 1 0 0,-1-1-1 0 0,1 1 1 0 0,-1-2 0 0 0,1 1-1 0 0,-1-1 1 0 0,0 0-1 0 0,0 0 1 0 0,0-1 0 0 0,0 1-1 0 0,0-2 1 0 0,0 1-1 0 0,-4-1-18 0 0,7 0-76 0 0,-71-12-1197 0 0,48-32-5007 0 0,23 13-1214 0 0,3 22 3684 0 0</inkml:trace>
  <inkml:trace contextRef="#ctx0" brushRef="#br0" timeOffset="49650.282">8072 6434 0 0 0,'0'0'708'0'0,"0"0"527"0"0,0 0 257 0 0,0 0 63 0 0,0 0-74 0 0,0 0-229 0 0,0 0-264 0 0,0 0-212 0 0,0 0-142 0 0,0 0-35 0 0,-4 0-14 0 0,-107 0 4345 0 0,-62 0-3146 0 0,38-19-856 0 0,-89 1-394 0 0,-32 29-508 0 0,60-4 243 0 0,27-18-149 0 0,-3 26-126 0 0,85 6 124 0 0,73-13 252 0 0,14-8-374 0 0,0 0 28 0 0,0 0 10 0 0,0 0-6 0 0,0 0 24 0 0,-3 26 210 0 0,8 192 520 0 0,4-76-505 0 0,-10 29-123 0 0,-1 35 529 0 0,20 143-683 0 0,9-147 395 0 0,-23-72 88 0 0,-4-83-101 0 0,0-47-362 0 0,0 0 4 0 0,0 0 11 0 0,0 0 24 0 0,0 0 27 0 0,0 0-3 0 0,0 0 3 0 0,0 0 19 0 0,0 0 2 0 0,0 0 3 0 0,0 0 0 0 0,0 0-14 0 0,0 0-12 0 0,0 0 1 0 0,0 0-5 0 0,0 0-8 0 0,0 0-9 0 0,0 0-14 0 0,0 0-6 0 0,0 0 5 0 0,0 0 4 0 0,0 0-12 0 0,0 0-16 0 0,25-4-6 0 0,133-10 46 0 0,87-7-16 0 0,91 21-32 0 0,28 32-65 0 0,-147-47 76 0 0,-92-10-21 0 0,-63 10 13 0 0,-36 11-14 0 0,12 0-41 0 0,-32-6 606 0 0,-6 9-543 0 0,0 1 1 0 0,0 0-19 0 0,0 0-12 0 0,-20-77 313 0 0,27-273-54 0 0,1-17-254 0 0,-10 75 28 0 0,-11 189 28 0 0,20 11-83 0 0,2-15-2093 0 0,-5 81 591 0 0,-4 9-3223 0 0,0 16 2047 0 0,0 0-2808 0 0,0-1 1678 0 0,0 2-2596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53.6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40 0 0 0,'0'0'189'0'0,"0"0"-38"0"0,0 0 78 0 0,0 0 389 0 0,0 0 509 0 0,0 0 405 0 0,0 0 122 0 0,0 0-189 0 0,0 0-342 0 0,0 0-364 0 0,0 0-267 0 0,2-8-181 0 0,10-24-104 0 0,4 91 2171 0 0,-3 11-1218 0 0,-2 2 1 0 0,-4 0 0 0 0,-2 41-1161 0 0,2 19 584 0 0,2-50 4 0 0,34-79 1880 0 0,-22-6-2412 0 0,209 5 199 0 0,30 1 168 0 0,109-19-423 0 0,633-105 736 0 0,-777 117-603 0 0,-224 4-101 0 0,-1 0-10 0 0,0 0 3 0 0,1 0 10 0 0,0 0-8 0 0,-1 0-6 0 0,0 0-9 0 0,0 0 0 0 0,38 0-12 0 0,-30 1-191 0 0,1-10 4000 0 0,75-180-4583 0 0,-59 153-3730 0 0,3 4-4002 0 0,-20 24-2474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54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488 428 1024 0 0,'0'0'1018'0'0,"0"0"-174"0"0,0 0 85 0 0,0 0 413 0 0,0 0 460 0 0,0 0 237 0 0,0 0-121 0 0,0 0-298 0 0,0 0-301 0 0,0 0-247 0 0,0 0-141 0 0,3-8-101 0 0,10-32 601 0 0,-65 15 1320 0 0,-77 24-2978 0 0,106 3 231 0 0,1 1 0 0 0,-1 2-1 0 0,1 0 1 0 0,-1 1 0 0 0,2 1-1 0 0,-1 1 1 0 0,-8 5-4 0 0,26-11-3 0 0,2-2-24 0 0,0 1 0 0 0,0 0 1 0 0,0-1-1 0 0,1 1 0 0 0,-1 0 0 0 0,0 0 1 0 0,0 0-1 0 0,1 0 0 0 0,-1 1 1 0 0,1-1-1 0 0,-1 0 0 0 0,1 1 1 0 0,-1-1-1 0 0,1 1 0 0 0,0-1 0 0 0,0 1 1 0 0,0 0-1 0 0,0-1 0 0 0,0 1 1 0 0,0 0-1 0 0,0 0 0 0 0,0 0 0 0 0,1-1 1 0 0,-1 1-1 0 0,1 0 0 0 0,0 0 1 0 0,-1 0-1 0 0,1 0 0 0 0,0 0 0 0 0,0 0 1 0 0,0 0-1 0 0,0 0 0 0 0,1 0 1 0 0,-1 0-1 0 0,0 0 0 0 0,1 2 27 0 0,2-1 0 0 0,1 0-1 0 0,-1 0 1 0 0,0 0-1 0 0,1 0 1 0 0,0-1-1 0 0,0 1 1 0 0,0-1-1 0 0,0 0 1 0 0,0 0-1 0 0,0-1 1 0 0,0 1-1 0 0,0-1 1 0 0,1 0-1 0 0,-1 0 1 0 0,1 0-1 0 0,-1 0 1 0 0,1-1-1 0 0,1 0 1 0 0,11 3 80 0 0,78 8 535 0 0,-94-10-605 0 0,0 0 1 0 0,0 0-1 0 0,-1 0 1 0 0,1 0 0 0 0,0 0-1 0 0,-1 0 1 0 0,1 0-1 0 0,0 0 1 0 0,-1 0 0 0 0,1 1-1 0 0,-1-1 1 0 0,0 0 0 0 0,1 0-1 0 0,-1 1 1 0 0,0-1-1 0 0,0 0 1 0 0,0 0 0 0 0,0 1-1 0 0,0-1 1 0 0,0 0-1 0 0,0 0 1 0 0,0 1 0 0 0,0-1-1 0 0,-1 0 1 0 0,1 0-1 0 0,-1 0 1 0 0,1 1 0 0 0,-1-1-1 0 0,1 0 1 0 0,-1 0-1 0 0,1 0 1 0 0,-1 0 0 0 0,0 0-1 0 0,0 0 1 0 0,1 0-1 0 0,-1 0 1 0 0,0 0 0 0 0,0 0-1 0 0,-1 0-10 0 0,-83 87 305 0 0,53-58-296 0 0,2 1 0 0 0,2 1 0 0 0,0 2 0 0 0,3 0 0 0 0,-9 18-9 0 0,30-46 2 0 0,1 0 1 0 0,0 1 0 0 0,0-1 0 0 0,0 1-1 0 0,1 0 1 0 0,0 0 0 0 0,1-1 0 0 0,0 1-1 0 0,0 1 1 0 0,0-1 0 0 0,1 0 0 0 0,0 0-1 0 0,0 0 1 0 0,1 0 0 0 0,-1 0 0 0 0,2 2-3 0 0,1-4-15 0 0,1 0 0 0 0,0 0 0 0 0,0-1 0 0 0,0 1 0 0 0,1-1 0 0 0,-1 0 0 0 0,1 0 0 0 0,0-1 0 0 0,0 0 0 0 0,0 1 0 0 0,1-2 0 0 0,-1 1 0 0 0,1 0 0 0 0,-1-1 0 0 0,1 0 0 0 0,0-1 0 0 0,0 1 0 0 0,0-1 1 0 0,0 0-1 0 0,0-1 0 0 0,0 1 0 0 0,0-1 0 0 0,0 0 0 0 0,4-1 15 0 0,56-16-4342 0 0,-30-10-5651 0 0,-29 19 3490 0 0</inkml:trace>
  <inkml:trace contextRef="#ctx0" brushRef="#br0" timeOffset="479.838">333 0 0 0 0,'0'0'998'0'0,"0"0"423"0"0,0 0 332 0 0,0 0 180 0 0,0 0-18 0 0,0 0-137 0 0,0 0-239 0 0,0 0-239 0 0,0 0-181 0 0,0 0-133 0 0,0 0-94 0 0,-12 33-89 0 0,-36 102-63 0 0,28-44 428 0 0,-22 222 271 0 0,-65 98-1380 0 0,26-29-306 0 0,75-361-945 0 0,-5 26 1683 0 0,10-32-5372 0 0,2-1-5290 0 0,-1-14 6328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3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6689 0 0,'0'0'949'0'0,"0"0"-163"0"0,0 0 77 0 0,0 0 318 0 0,0 0 287 0 0,0 0 2 0 0,0 0-249 0 0,0 0-359 0 0,0 0-330 0 0,0 0-198 0 0,0 0-88 0 0,0 0 17 0 0,0 0 66 0 0,9 1 71 0 0,293 2 3666 0 0,-144-26-4698 0 0,-140 15-678 0 0,-15 6-4169 0 0,-2 2-5654 0 0,-4 0 8028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4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1952 0 0,'0'0'929'0'0,"0"0"-333"0"0,0 0-75 0 0,0 0 265 0 0,0 0 342 0 0,0 0 212 0 0,0 0-32 0 0,0 0-249 0 0,0 0-256 0 0,0 0-129 0 0,0 0-11 0 0,0 0 103 0 0,3 2 135 0 0,99 8 4894 0 0,-70-11-5034 0 0,236-25 1192 0 0,-187 26-2613 0 0,-55 0-2566 0 0,0 0-4479 0 0,-20 0-2639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2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360 149 0 0 0,'0'0'584'0'0,"0"0"311"0"0,0 0 24 0 0,0 0-99 0 0,0 0-97 0 0,0 0-103 0 0,4-8-53 0 0,12-21-12 0 0,-8 23 4154 0 0,-7 23-4897 0 0,-1-17 553 0 0,-57 126 1215 0 0,-80 109-668 0 0,133-229-870 0 0,0 1 0 0 0,0 0-1 0 0,0 0 1 0 0,1 0 0 0 0,0 0-1 0 0,1 0 1 0 0,-1 1 0 0 0,1-1-1 0 0,1 1 1 0 0,0 0-1 0 0,0-1 1 0 0,0 1 0 0 0,1 0-1 0 0,0 0 1 0 0,0-1 0 0 0,1 1-1 0 0,0 0 1 0 0,1-1 0 0 0,-1 1-1 0 0,1 0 1 0 0,1-1 0 0 0,0 0-1 0 0,0 0 1 0 0,0 0-1 0 0,1 0 1 0 0,0 0 0 0 0,4 5-42 0 0,-3-6 133 0 0,0 0 0 0 0,0 0 0 0 0,1-1 0 0 0,0 0 0 0 0,0 0 0 0 0,1 0 1 0 0,-1 0-1 0 0,1-1 0 0 0,0 0 0 0 0,0-1 0 0 0,0 0 0 0 0,1 0 0 0 0,-1 0 0 0 0,1-1 1 0 0,0 0-1 0 0,0 0 0 0 0,3-1-133 0 0,94-4 1516 0 0,-94-8-4580 0 0,-16 6-7393 0 0,5 2 6013 0 0</inkml:trace>
  <inkml:trace contextRef="#ctx0" brushRef="#br0" timeOffset="828.409">1 145 0 0 0,'0'0'980'0'0,"0"0"300"0"0,0 0 190 0 0,0 0 49 0 0,0 0-88 0 0,0 0-175 0 0,0 0-161 0 0,0 0-144 0 0,0 0-77 0 0,1-3-23 0 0,2-3-441 0 0,1 0 1 0 0,0 0 0 0 0,1 0-1 0 0,-1 1 1 0 0,1-1 0 0 0,0 1 0 0 0,1 0-1 0 0,-1 1 1 0 0,1-1 0 0 0,0 1 0 0 0,0 0-1 0 0,0 1 1 0 0,0-1 0 0 0,6-1-411 0 0,20-14 751 0 0,-21 12-481 0 0,-7 2-218 0 0,1 1-1 0 0,0 0 1 0 0,0 1 0 0 0,0-1-1 0 0,1 1 1 0 0,-1 0-1 0 0,1 0 1 0 0,0 1 0 0 0,-1-1-1 0 0,1 1 1 0 0,0 1 0 0 0,1-1-1 0 0,-1 1 1 0 0,0 0 0 0 0,0 1-1 0 0,0-1 1 0 0,1 1 0 0 0,-1 0-1 0 0,0 1 1 0 0,1-1-52 0 0,40 56-186 0 0,-20-15 272 0 0,58 43 314 0 0,-74-78-159 0 0,1 0 0 0 0,0-1 0 0 0,0 0 1 0 0,0-1-1 0 0,1 0 0 0 0,-1-1 0 0 0,1 0 0 0 0,0-1 1 0 0,-1-1-1 0 0,1 0 0 0 0,0-1 0 0 0,0 0 0 0 0,0-1 1 0 0,13-2-242 0 0,-18 1 163 0 0,-1-1 0 0 0,1 0 0 0 0,-1-1 0 0 0,0 0 0 0 0,0 0 0 0 0,0 0 0 0 0,0-1 0 0 0,-1 0 0 0 0,1 0 0 0 0,-1-1 0 0 0,-1 0 1 0 0,5-5-165 0 0,-3 4 94 0 0,4-9-490 0 0,-11 21-4817 0 0,-5 18-148 0 0,3-10-959 0 0,1-5-1622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5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15 1856 0 0,'0'0'1073'0'0,"0"0"-50"0"0,0 0-59 0 0,0 0 95 0 0,0 0 186 0 0,0 0 102 0 0,0 0-72 0 0,0 0-252 0 0,0 0-299 0 0,0 0-302 0 0,0 0-234 0 0,0 0-124 0 0,0 0-32 0 0,5-7 109 0 0,8 41 588 0 0,2 139 936 0 0,-26 157-921 0 0,10-262-1907 0 0,1-54-1512 0 0,-1-15-2497 0 0,0-6 120 0 0,1 4 3540 0 0</inkml:trace>
  <inkml:trace contextRef="#ctx0" brushRef="#br0" timeOffset="353.879">0 52 0 0 0,'0'0'822'0'0,"0"0"-90"0"0,0 0-51 0 0,0 0 170 0 0,0 0 385 0 0,0 0 277 0 0,0 0 30 0 0,0 0-135 0 0,0 0-215 0 0,0 0-171 0 0,0 0-76 0 0,0 0-50 0 0,26-4-47 0 0,80-14-41 0 0,79 3 2334 0 0,41 2-1475 0 0,-75 12-4579 0 0,-176 23-8627 0 0,19-15 6681 0 0</inkml:trace>
  <inkml:trace contextRef="#ctx0" brushRef="#br0" timeOffset="668.66">127 663 5241 0 0,'0'0'878'0'0,"0"0"-176"0"0,0 0 24 0 0,0 0 390 0 0,0 0 377 0 0,0 0 103 0 0,0 0-163 0 0,0 0-236 0 0,0 0-220 0 0,0 0-158 0 0,0 0-93 0 0,0 0-133 0 0,26 2-74 0 0,125 4 392 0 0,21-19 1611 0 0,-88 4-4450 0 0,-1 5-7966 0 0,-74 4 267 0 0</inkml:trace>
  <inkml:trace contextRef="#ctx0" brushRef="#br0" timeOffset="1564.013">943 579 0 0 0,'0'0'379'0'0,"0"0"405"0"0,0 0 188 0 0,0 0 235 0 0,0 0 219 0 0,0 0 113 0 0,0 0-67 0 0,0 0-170 0 0,0 0-210 0 0,0 0-248 0 0,0 0-201 0 0,0 0-143 0 0,0 0-105 0 0,-9-6-57 0 0,-26-19-32 0 0,33 25-274 0 0,0-1 0 0 0,1 0 0 0 0,-1 1 0 0 0,1 0 0 0 0,-1-1 0 0 0,0 1 0 0 0,1 0 0 0 0,-1 0 0 0 0,0 0 0 0 0,1 0 1 0 0,-1 0-1 0 0,0 1 0 0 0,1-1 0 0 0,-1 0 0 0 0,0 1 0 0 0,1-1 0 0 0,-1 1 0 0 0,1 0 0 0 0,-1-1 0 0 0,1 1 0 0 0,-1 0 0 0 0,1 0 0 0 0,0 0 0 0 0,-1 0 0 0 0,1 0 1 0 0,0 0-1 0 0,0 0 0 0 0,0 1 0 0 0,-1-1 0 0 0,1 0 0 0 0,0 2-32 0 0,-3 0 62 0 0,-3 3-24 0 0,1 0 1 0 0,-1 0-1 0 0,1 1 0 0 0,0 0 0 0 0,1 0 0 0 0,0 0 1 0 0,0 1-1 0 0,0 0 0 0 0,1 0 0 0 0,0 0 1 0 0,1 0-1 0 0,0 1 0 0 0,0-1 0 0 0,1 1 1 0 0,-1 2-39 0 0,1 90 252 0 0,2-98-287 0 0,1 1 0 0 0,-1-1-1 0 0,1 0 1 0 0,0 0 0 0 0,0 0 0 0 0,1 0 0 0 0,-1-1 0 0 0,1 1 0 0 0,-1 0 0 0 0,1-1 0 0 0,0 1 0 0 0,0-1 0 0 0,0 1 0 0 0,0-1 0 0 0,0 0 0 0 0,1 0 0 0 0,-1 0 0 0 0,1 0 0 0 0,-1 0 0 0 0,1 0 0 0 0,0-1 0 0 0,0 1 0 0 0,-1-1 0 0 0,1 0 0 0 0,0 0 0 0 0,0 0 0 0 0,0 0 0 0 0,1-1 0 0 0,-1 1 0 0 0,2-1 35 0 0,48-2-2763 0 0,-20-9-3580 0 0,-20 7 1419 0 0</inkml:trace>
  <inkml:trace contextRef="#ctx0" brushRef="#br0" timeOffset="2082.987">1026 814 4129 0 0,'0'0'1187'0'0,"0"0"-430"0"0,0 0-121 0 0,0 0 371 0 0,0 0 482 0 0,0 0 239 0 0,0 0-106 0 0,0 0-350 0 0,0 0-395 0 0,0 0-260 0 0,0 0-128 0 0,0 0-50 0 0,0 0 13 0 0,13-8 5 0 0,43-28-29 0 0,47-51 962 0 0,-102 86-1401 0 0,1 1-1 0 0,-1-1 0 0 0,1 1 1 0 0,-1 0-1 0 0,0-1 1 0 0,1 1-1 0 0,-1 0 1 0 0,1 0-1 0 0,-1 0 1 0 0,0 0-1 0 0,1 0 1 0 0,-1 1-1 0 0,1-1 1 0 0,-1 0-1 0 0,0 1 1 0 0,1-1-1 0 0,-1 1 0 0 0,0-1 1 0 0,1 1-1 0 0,-1 0 1 0 0,0-1-1 0 0,0 1 1 0 0,0 0-1 0 0,1 0 1 0 0,-1 0-1 0 0,0 0 1 0 0,0 0-1 0 0,0 0 1 0 0,-1 0-1 0 0,1 0 1 0 0,0 0-1 0 0,0 1 0 0 0,0-1 1 0 0,0 1 11 0 0,2 1 41 0 0,1-1 1 0 0,0-1-1 0 0,0 1 1 0 0,0 0-1 0 0,1-1 1 0 0,-1 0-1 0 0,0 0 0 0 0,0 0 1 0 0,1 0-1 0 0,-1-1 1 0 0,0 0-1 0 0,1 0 1 0 0,-1 0-1 0 0,1 0 0 0 0,-1-1 1 0 0,0 1-1 0 0,1-1 1 0 0,-1 0-1 0 0,0-1 1 0 0,0 1-1 0 0,0-1 0 0 0,0 1 1 0 0,0-1-1 0 0,0-1 1 0 0,0 1-1 0 0,-1 0 0 0 0,1-1 1 0 0,2-2-42 0 0,35-13-4 0 0,16 3-44 0 0,-31 56-34 0 0,-26-41 6 0 0,29 35-44 0 0,-16-31-3493 0 0,6-3-5229 0 0,-14-1 1883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0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561 1 288 0 0,'0'0'1695'0'0,"0"0"-637"0"0,0 0-350 0 0,0 0 72 0 0,0 0 254 0 0,0 0 234 0 0,0 0 105 0 0,0 0-106 0 0,0 0-238 0 0,0 0-264 0 0,0 0-206 0 0,13 4 752 0 0,-14 13-938 0 0,0-1 1 0 0,-1 0-1 0 0,-1 0 1 0 0,-1 0-1 0 0,0-1 0 0 0,-1 1 1 0 0,0-1-1 0 0,-1 0 1 0 0,-1 0-1 0 0,-5 7-373 0 0,-4 4 82 0 0,-1 0-1 0 0,-1-2 1 0 0,-1 0 0 0 0,-2-1-1 0 0,0-1 1 0 0,-1-1 0 0 0,-1-1-1 0 0,-10 6-81 0 0,-133 71-266 0 0,157-93 270 0 0,-1 0 0 0 0,0-1 0 0 0,0-1 1 0 0,0 1-1 0 0,0-2 0 0 0,-1 1 1 0 0,1-1-1 0 0,0-1 0 0 0,-1 0 0 0 0,-6-1-4 0 0,13-2 15 0 0,0 0 0 0 0,0 0 0 0 0,1 0 0 0 0,-1-1 0 0 0,1 1-1 0 0,0-1 1 0 0,0 0 0 0 0,0 0 0 0 0,0 0 0 0 0,1 0 0 0 0,0-1 0 0 0,0 1-1 0 0,0-1 1 0 0,0 0 0 0 0,1 1 0 0 0,0-1 0 0 0,-1 0 0 0 0,2 0 0 0 0,-1 1-1 0 0,1-1 1 0 0,-1 0 0 0 0,1 0 0 0 0,1 0 0 0 0,-1 0 0 0 0,1 0 0 0 0,0 0-1 0 0,0 1 1 0 0,0-1 0 0 0,1-2-15 0 0,40-106 647 0 0,-40 113-638 0 0,-1-1 0 0 0,1 1 0 0 0,0 0 0 0 0,-1 0 1 0 0,1-1-1 0 0,-1 1 0 0 0,1 0 0 0 0,0 0 0 0 0,-1 1 0 0 0,1-1 0 0 0,-1 0 0 0 0,1 0 1 0 0,0 1-1 0 0,-1-1 0 0 0,1 1 0 0 0,-1 0 0 0 0,1-1 0 0 0,-1 1 0 0 0,0 0 0 0 0,1 0 1 0 0,-1 0-1 0 0,0 0 0 0 0,1 0 0 0 0,-1 0 0 0 0,0 0 0 0 0,0 0 0 0 0,0 0 0 0 0,0 1 1 0 0,0-1-1 0 0,0 0 0 0 0,0 1 0 0 0,-1-1 0 0 0,1 1 0 0 0,0-1 0 0 0,-1 1 0 0 0,1-1-9 0 0,8 10 135 0 0,11 3 134 0 0,-1-1 1 0 0,2-1 0 0 0,-1-1-1 0 0,2 0 1 0 0,-1-2-1 0 0,1 0 1 0 0,1-2 0 0 0,0 0-1 0 0,0-2 1 0 0,0 0 0 0 0,0-2-1 0 0,18 1-269 0 0,64 15 345 0 0,-34-8-941 0 0,-71-11 159 0 0,0 0-167 0 0,0 0-220 0 0,0 0-243 0 0,0 0-303 0 0,0 0-410 0 0,-3 0-8138 0 0,2 0 4095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4033 0 0,'0'0'2058'0'0,"0"0"-174"0"0,0 0 28 0 0,0 0 110 0 0,0 0 20 0 0,0 0-244 0 0,0 0-430 0 0,0 0-421 0 0,0 0-338 0 0,0 0-185 0 0,0 0-109 0 0,0 0-45 0 0,0 0 15 0 0,3 11 1333 0 0,6-6-1268 0 0,1 0 0 0 0,0-1 0 0 0,0 0 1 0 0,1-1-1 0 0,-1 0 0 0 0,1-1 0 0 0,0 0 1 0 0,-1 0-1 0 0,1-1 0 0 0,0-1 0 0 0,0 0 1 0 0,5 0-351 0 0,25 2 516 0 0,177-12 473 0 0,-155 2-1795 0 0,-62 7 2953 0 0,1 0-4445 0 0,2 3-18502 0 0,-5 1 15264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1.5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2 188 0 0 0,'0'0'264'0'0,"0"0"362"0"0,0 0-9 0 0,0 0-82 0 0,0 0-40 0 0,0 0 9 0 0,0 0 92 0 0,-1-3 152 0 0,0 2-568 0 0,1 0 1 0 0,1-1-1 0 0,-1 1 1 0 0,0 0-1 0 0,0-1 1 0 0,0 1-1 0 0,1 0 1 0 0,-1-1 0 0 0,1 1-1 0 0,-1 0 1 0 0,1 0-1 0 0,-1-1 1 0 0,1 1-1 0 0,0 0 1 0 0,-1 0-1 0 0,1 0 1 0 0,0 0-1 0 0,0 0 1 0 0,0 0-1 0 0,0 0 1 0 0,0 0-1 0 0,0 0 1 0 0,0 0-1 0 0,0 1 1 0 0,0-1-1 0 0,1 0 1 0 0,-1 1-1 0 0,0-1 1 0 0,0 1-1 0 0,1-1 1 0 0,-1 1-1 0 0,0 0 1 0 0,1-1-1 0 0,-1 1 1 0 0,0 0-1 0 0,1 0 1 0 0,0 0-181 0 0,90-4 3532 0 0,110-7-1098 0 0,124-4-1343 0 0,-326 15-1003 0 0,0 0 52 0 0,0 0 87 0 0,0 0 69 0 0,0 0 29 0 0,0 0 12 0 0,0 0 11 0 0,0 0 22 0 0,0 0 12 0 0,-99-45 1091 0 0,-1-2-1401 0 0,48 24-1068 0 0,51 19-3766 0 0,23 2-565 0 0,-8 2 434 0 0,-2 0-1308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2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2377 0 0,'0'0'1498'0'0,"0"0"-801"0"0,0 0-341 0 0,0 0 172 0 0,0 0 465 0 0,0 0 321 0 0,0 0 44 0 0,0 0-121 0 0,0 0-255 0 0,0 0-190 0 0,0 0-108 0 0,0 0-90 0 0,0 0-21 0 0,23 0 22 0 0,117 0 688 0 0,76-11 1453 0 0,-63 7-545 0 0,-159-15-347 0 0,-62-44-1031 0 0,-32-14-852 0 0,60 41-2516 0 0,37 32 100 0 0,2 1-2147 0 0,1 2-3967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11370 0 0,'0'0'1061'0'0,"0"0"-305"0"0,0 0 132 0 0,0 0 430 0 0,0 0 257 0 0,0 0-60 0 0,0 0-294 0 0,0 0-294 0 0,0 0-189 0 0,32 3-124 0 0,102 10-80 0 0,113-10 1481 0 0,-202-2-2400 0 0,43-1-549 0 0,-60-4-3892 0 0,-2-4-4240 0 0,-17 4-255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54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488 428 1024 0 0,'0'0'1018'0'0,"0"0"-174"0"0,0 0 85 0 0,0 0 413 0 0,0 0 460 0 0,0 0 237 0 0,0 0-121 0 0,0 0-298 0 0,0 0-301 0 0,0 0-247 0 0,0 0-141 0 0,3-8-101 0 0,10-32 601 0 0,-65 15 1320 0 0,-77 24-2978 0 0,106 3 231 0 0,1 1 0 0 0,-1 2-1 0 0,1 0 1 0 0,-1 1 0 0 0,2 1-1 0 0,-1 1 1 0 0,-8 5-4 0 0,26-11-3 0 0,2-2-24 0 0,0 1 0 0 0,0 0 1 0 0,0-1-1 0 0,1 1 0 0 0,-1 0 0 0 0,0 0 1 0 0,0 0-1 0 0,1 0 0 0 0,-1 1 1 0 0,1-1-1 0 0,-1 0 0 0 0,1 1 1 0 0,-1-1-1 0 0,1 1 0 0 0,0-1 0 0 0,0 1 1 0 0,0 0-1 0 0,0-1 0 0 0,0 1 1 0 0,0 0-1 0 0,0 0 0 0 0,0 0 0 0 0,1-1 1 0 0,-1 1-1 0 0,1 0 0 0 0,0 0 1 0 0,-1 0-1 0 0,1 0 0 0 0,0 0 0 0 0,0 0 1 0 0,0 0-1 0 0,0 0 0 0 0,1 0 1 0 0,-1 0-1 0 0,0 0 0 0 0,1 2 27 0 0,2-1 0 0 0,1 0-1 0 0,-1 0 1 0 0,0 0-1 0 0,1 0 1 0 0,0-1-1 0 0,0 1 1 0 0,0-1-1 0 0,0 0 1 0 0,0 0-1 0 0,0-1 1 0 0,0 1-1 0 0,0-1 1 0 0,1 0-1 0 0,-1 0 1 0 0,1 0-1 0 0,-1 0 1 0 0,1-1-1 0 0,1 0 1 0 0,11 3 80 0 0,78 8 535 0 0,-94-10-605 0 0,0 0 1 0 0,0 0-1 0 0,-1 0 1 0 0,1 0 0 0 0,0 0-1 0 0,-1 0 1 0 0,1 0-1 0 0,0 0 1 0 0,-1 0 0 0 0,1 1-1 0 0,-1-1 1 0 0,0 0 0 0 0,1 0-1 0 0,-1 1 1 0 0,0-1-1 0 0,0 0 1 0 0,0 0 0 0 0,0 1-1 0 0,0-1 1 0 0,0 0-1 0 0,0 0 1 0 0,0 1 0 0 0,0-1-1 0 0,-1 0 1 0 0,1 0-1 0 0,-1 0 1 0 0,1 1 0 0 0,-1-1-1 0 0,1 0 1 0 0,-1 0-1 0 0,1 0 1 0 0,-1 0 0 0 0,0 0-1 0 0,0 0 1 0 0,1 0-1 0 0,-1 0 1 0 0,0 0 0 0 0,0 0-1 0 0,-1 0-10 0 0,-83 87 305 0 0,53-58-296 0 0,2 1 0 0 0,2 1 0 0 0,0 2 0 0 0,3 0 0 0 0,-9 18-9 0 0,30-46 2 0 0,1 0 1 0 0,0 1 0 0 0,0-1 0 0 0,0 1-1 0 0,1 0 1 0 0,0 0 0 0 0,1-1 0 0 0,0 1-1 0 0,0 1 1 0 0,0-1 0 0 0,1 0 0 0 0,0 0-1 0 0,0 0 1 0 0,1 0 0 0 0,-1 0 0 0 0,2 2-3 0 0,1-4-15 0 0,1 0 0 0 0,0 0 0 0 0,0-1 0 0 0,0 1 0 0 0,1-1 0 0 0,-1 0 0 0 0,1 0 0 0 0,0-1 0 0 0,0 0 0 0 0,0 1 0 0 0,1-2 0 0 0,-1 1 0 0 0,1 0 0 0 0,-1-1 0 0 0,1 0 0 0 0,0-1 0 0 0,0 1 0 0 0,0-1 1 0 0,0 0-1 0 0,0-1 0 0 0,0 1 0 0 0,0-1 0 0 0,0 0 0 0 0,4-1 15 0 0,56-16-4342 0 0,-30-10-5651 0 0,-29 19 3490 0 0</inkml:trace>
  <inkml:trace contextRef="#ctx0" brushRef="#br0" timeOffset="479.838">333 0 0 0 0,'0'0'998'0'0,"0"0"423"0"0,0 0 332 0 0,0 0 180 0 0,0 0-18 0 0,0 0-137 0 0,0 0-239 0 0,0 0-239 0 0,0 0-181 0 0,0 0-133 0 0,0 0-94 0 0,-12 33-89 0 0,-36 102-63 0 0,28-44 428 0 0,-22 222 271 0 0,-65 98-1380 0 0,26-29-306 0 0,75-361-945 0 0,-5 26 1683 0 0,10-32-5372 0 0,2-1-5290 0 0,-1-14 6328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3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6689 0 0,'0'0'949'0'0,"0"0"-163"0"0,0 0 77 0 0,0 0 318 0 0,0 0 287 0 0,0 0 2 0 0,0 0-249 0 0,0 0-359 0 0,0 0-330 0 0,0 0-198 0 0,0 0-88 0 0,0 0 17 0 0,0 0 66 0 0,9 1 71 0 0,293 2 3666 0 0,-144-26-4698 0 0,-140 15-678 0 0,-15 6-4169 0 0,-2 2-5654 0 0,-4 0 8028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4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0,'0'0'291'0'0,"0"0"418"0"0,0 0 343 0 0,0 0 183 0 0,0 0 92 0 0,0 0 23 0 0,0 0-39 0 0,0 0 39 0 0,0 0 72 0 0,0 0 47 0 0,0 0 30 0 0,0-5-63 0 0,1-15-138 0 0,5 15 2680 0 0,11 5-2706 0 0,-14 0-1149 0 0,525 33 2963 0 0,-339-39-2745 0 0,-154 5 1485 0 0,-49-10-626 0 0,1 3-1164 0 0,0-1 0 0 0,1 0 0 0 0,0-1 0 0 0,0-1 0 0 0,1 1-1 0 0,1-2 1 0 0,-1 0 0 0 0,2 0 0 0 0,-5-8-36 0 0,-15-52-621 0 0,25 23-3216 0 0,20 22-7396 0 0,-12 23 2515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4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1952 0 0,'0'0'929'0'0,"0"0"-333"0"0,0 0-75 0 0,0 0 265 0 0,0 0 342 0 0,0 0 212 0 0,0 0-32 0 0,0 0-249 0 0,0 0-256 0 0,0 0-129 0 0,0 0-11 0 0,0 0 103 0 0,3 2 135 0 0,99 8 4894 0 0,-70-11-5034 0 0,236-25 1192 0 0,-187 26-2613 0 0,-55 0-2566 0 0,0 0-4479 0 0,-20 0-2639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2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360 149 0 0 0,'0'0'584'0'0,"0"0"311"0"0,0 0 24 0 0,0 0-99 0 0,0 0-97 0 0,0 0-103 0 0,4-8-53 0 0,12-21-12 0 0,-8 23 4154 0 0,-7 23-4897 0 0,-1-17 553 0 0,-57 126 1215 0 0,-80 109-668 0 0,133-229-870 0 0,0 1 0 0 0,0 0-1 0 0,0 0 1 0 0,1 0 0 0 0,0 0-1 0 0,1 0 1 0 0,-1 1 0 0 0,1-1-1 0 0,1 1 1 0 0,0 0-1 0 0,0-1 1 0 0,0 1 0 0 0,1 0-1 0 0,0 0 1 0 0,0-1 0 0 0,1 1-1 0 0,0 0 1 0 0,1-1 0 0 0,-1 1-1 0 0,1 0 1 0 0,1-1 0 0 0,0 0-1 0 0,0 0 1 0 0,0 0-1 0 0,1 0 1 0 0,0 0 0 0 0,4 5-42 0 0,-3-6 133 0 0,0 0 0 0 0,0 0 0 0 0,1-1 0 0 0,0 0 0 0 0,0 0 0 0 0,1 0 1 0 0,-1 0-1 0 0,1-1 0 0 0,0 0 0 0 0,0-1 0 0 0,0 0 0 0 0,1 0 0 0 0,-1 0 0 0 0,1-1 1 0 0,0 0-1 0 0,0 0 0 0 0,3-1-133 0 0,94-4 1516 0 0,-94-8-4580 0 0,-16 6-7393 0 0,5 2 6013 0 0</inkml:trace>
  <inkml:trace contextRef="#ctx0" brushRef="#br0" timeOffset="828.409">1 145 0 0 0,'0'0'980'0'0,"0"0"300"0"0,0 0 190 0 0,0 0 49 0 0,0 0-88 0 0,0 0-175 0 0,0 0-161 0 0,0 0-144 0 0,0 0-77 0 0,1-3-23 0 0,2-3-441 0 0,1 0 1 0 0,0 0 0 0 0,1 0-1 0 0,-1 1 1 0 0,1-1 0 0 0,0 1 0 0 0,1 0-1 0 0,-1 1 1 0 0,1-1 0 0 0,0 1 0 0 0,0 0-1 0 0,0 1 1 0 0,0-1 0 0 0,6-1-411 0 0,20-14 751 0 0,-21 12-481 0 0,-7 2-218 0 0,1 1-1 0 0,0 0 1 0 0,0 1 0 0 0,0-1-1 0 0,1 1 1 0 0,-1 0-1 0 0,1 0 1 0 0,0 1 0 0 0,-1-1-1 0 0,1 1 1 0 0,0 1 0 0 0,1-1-1 0 0,-1 1 1 0 0,0 0 0 0 0,0 1-1 0 0,0-1 1 0 0,1 1 0 0 0,-1 0-1 0 0,0 1 1 0 0,1-1-52 0 0,40 56-186 0 0,-20-15 272 0 0,58 43 314 0 0,-74-78-159 0 0,1 0 0 0 0,0-1 0 0 0,0 0 1 0 0,0-1-1 0 0,1 0 0 0 0,-1-1 0 0 0,1 0 0 0 0,0-1 1 0 0,-1-1-1 0 0,1 0 0 0 0,0-1 0 0 0,0 0 0 0 0,0-1 1 0 0,13-2-242 0 0,-18 1 163 0 0,-1-1 0 0 0,1 0 0 0 0,-1-1 0 0 0,0 0 0 0 0,0 0 0 0 0,0 0 0 0 0,0-1 0 0 0,-1 0 0 0 0,1 0 0 0 0,-1-1 0 0 0,-1 0 1 0 0,5-5-165 0 0,-3 4 94 0 0,4-9-490 0 0,-11 21-4817 0 0,-5 18-148 0 0,3-10-959 0 0,1-5-1622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5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15 1856 0 0,'0'0'1073'0'0,"0"0"-50"0"0,0 0-59 0 0,0 0 95 0 0,0 0 186 0 0,0 0 102 0 0,0 0-72 0 0,0 0-252 0 0,0 0-299 0 0,0 0-302 0 0,0 0-234 0 0,0 0-124 0 0,0 0-32 0 0,5-7 109 0 0,8 41 588 0 0,2 139 936 0 0,-26 157-921 0 0,10-262-1907 0 0,1-54-1512 0 0,-1-15-2497 0 0,0-6 120 0 0,1 4 3540 0 0</inkml:trace>
  <inkml:trace contextRef="#ctx0" brushRef="#br0" timeOffset="353.879">0 52 0 0 0,'0'0'822'0'0,"0"0"-90"0"0,0 0-51 0 0,0 0 170 0 0,0 0 385 0 0,0 0 277 0 0,0 0 30 0 0,0 0-135 0 0,0 0-215 0 0,0 0-171 0 0,0 0-76 0 0,0 0-50 0 0,26-4-47 0 0,80-14-41 0 0,79 3 2334 0 0,41 2-1475 0 0,-75 12-4579 0 0,-176 23-8627 0 0,19-15 6681 0 0</inkml:trace>
  <inkml:trace contextRef="#ctx0" brushRef="#br0" timeOffset="668.66">127 663 5241 0 0,'0'0'878'0'0,"0"0"-176"0"0,0 0 24 0 0,0 0 390 0 0,0 0 377 0 0,0 0 103 0 0,0 0-163 0 0,0 0-236 0 0,0 0-220 0 0,0 0-158 0 0,0 0-93 0 0,0 0-133 0 0,26 2-74 0 0,125 4 392 0 0,21-19 1611 0 0,-88 4-4450 0 0,-1 5-7966 0 0,-74 4 267 0 0</inkml:trace>
  <inkml:trace contextRef="#ctx0" brushRef="#br0" timeOffset="1564.013">943 579 0 0 0,'0'0'379'0'0,"0"0"405"0"0,0 0 188 0 0,0 0 235 0 0,0 0 219 0 0,0 0 113 0 0,0 0-67 0 0,0 0-170 0 0,0 0-210 0 0,0 0-248 0 0,0 0-201 0 0,0 0-143 0 0,0 0-105 0 0,-9-6-57 0 0,-26-19-32 0 0,33 25-274 0 0,0-1 0 0 0,1 0 0 0 0,-1 1 0 0 0,1 0 0 0 0,-1-1 0 0 0,0 1 0 0 0,1 0 0 0 0,-1 0 0 0 0,0 0 0 0 0,1 0 1 0 0,-1 0-1 0 0,0 1 0 0 0,1-1 0 0 0,-1 0 0 0 0,0 1 0 0 0,1-1 0 0 0,-1 1 0 0 0,1 0 0 0 0,-1-1 0 0 0,1 1 0 0 0,-1 0 0 0 0,1 0 0 0 0,0 0 0 0 0,-1 0 0 0 0,1 0 1 0 0,0 0-1 0 0,0 0 0 0 0,0 1 0 0 0,-1-1 0 0 0,1 0 0 0 0,0 2-32 0 0,-3 0 62 0 0,-3 3-24 0 0,1 0 1 0 0,-1 0-1 0 0,1 1 0 0 0,0 0 0 0 0,1 0 0 0 0,0 0 1 0 0,0 1-1 0 0,0 0 0 0 0,1 0 0 0 0,0 0 1 0 0,1 0-1 0 0,0 1 0 0 0,0-1 0 0 0,1 1 1 0 0,-1 2-39 0 0,1 90 252 0 0,2-98-287 0 0,1 1 0 0 0,-1-1-1 0 0,1 0 1 0 0,0 0 0 0 0,0 0 0 0 0,1 0 0 0 0,-1-1 0 0 0,1 1 0 0 0,-1 0 0 0 0,1-1 0 0 0,0 1 0 0 0,0-1 0 0 0,0 1 0 0 0,0-1 0 0 0,0 0 0 0 0,1 0 0 0 0,-1 0 0 0 0,1 0 0 0 0,-1 0 0 0 0,1 0 0 0 0,0-1 0 0 0,0 1 0 0 0,-1-1 0 0 0,1 0 0 0 0,0 0 0 0 0,0 0 0 0 0,0 0 0 0 0,1-1 0 0 0,-1 1 0 0 0,2-1 35 0 0,48-2-2763 0 0,-20-9-3580 0 0,-20 7 1419 0 0</inkml:trace>
  <inkml:trace contextRef="#ctx0" brushRef="#br0" timeOffset="2082.987">1026 814 4129 0 0,'0'0'1187'0'0,"0"0"-430"0"0,0 0-121 0 0,0 0 371 0 0,0 0 482 0 0,0 0 239 0 0,0 0-106 0 0,0 0-350 0 0,0 0-395 0 0,0 0-260 0 0,0 0-128 0 0,0 0-50 0 0,0 0 13 0 0,13-8 5 0 0,43-28-29 0 0,47-51 962 0 0,-102 86-1401 0 0,1 1-1 0 0,-1-1 0 0 0,1 1 1 0 0,-1 0-1 0 0,0-1 1 0 0,1 1-1 0 0,-1 0 1 0 0,1 0-1 0 0,-1 0 1 0 0,0 0-1 0 0,1 0 1 0 0,-1 1-1 0 0,1-1 1 0 0,-1 0-1 0 0,0 1 1 0 0,1-1-1 0 0,-1 1 0 0 0,0-1 1 0 0,1 1-1 0 0,-1 0 1 0 0,0-1-1 0 0,0 1 1 0 0,0 0-1 0 0,1 0 1 0 0,-1 0-1 0 0,0 0 1 0 0,0 0-1 0 0,0 0 1 0 0,-1 0-1 0 0,1 0 1 0 0,0 0-1 0 0,0 1 0 0 0,0-1 1 0 0,0 1 11 0 0,2 1 41 0 0,1-1 1 0 0,0-1-1 0 0,0 1 1 0 0,0 0-1 0 0,1-1 1 0 0,-1 0-1 0 0,0 0 0 0 0,0 0 1 0 0,1 0-1 0 0,-1-1 1 0 0,0 0-1 0 0,1 0 1 0 0,-1 0-1 0 0,1 0 0 0 0,-1-1 1 0 0,0 1-1 0 0,1-1 1 0 0,-1 0-1 0 0,0-1 1 0 0,0 1-1 0 0,0-1 0 0 0,0 1 1 0 0,0-1-1 0 0,0-1 1 0 0,0 1-1 0 0,-1 0 0 0 0,1-1 1 0 0,2-2-42 0 0,35-13-4 0 0,16 3-44 0 0,-31 56-34 0 0,-26-41 6 0 0,29 35-44 0 0,-16-31-3493 0 0,6-3-5229 0 0,-14-1 1883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0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561 1 288 0 0,'0'0'1695'0'0,"0"0"-637"0"0,0 0-350 0 0,0 0 72 0 0,0 0 254 0 0,0 0 234 0 0,0 0 105 0 0,0 0-106 0 0,0 0-238 0 0,0 0-264 0 0,0 0-206 0 0,13 4 752 0 0,-14 13-938 0 0,0-1 1 0 0,-1 0-1 0 0,-1 0 1 0 0,-1 0-1 0 0,0-1 0 0 0,-1 1 1 0 0,0-1-1 0 0,-1 0 1 0 0,-1 0-1 0 0,-5 7-373 0 0,-4 4 82 0 0,-1 0-1 0 0,-1-2 1 0 0,-1 0 0 0 0,-2-1-1 0 0,0-1 1 0 0,-1-1 0 0 0,-1-1-1 0 0,-10 6-81 0 0,-133 71-266 0 0,157-93 270 0 0,-1 0 0 0 0,0-1 0 0 0,0-1 1 0 0,0 1-1 0 0,0-2 0 0 0,-1 1 1 0 0,1-1-1 0 0,0-1 0 0 0,-1 0 0 0 0,-6-1-4 0 0,13-2 15 0 0,0 0 0 0 0,0 0 0 0 0,1 0 0 0 0,-1-1 0 0 0,1 1-1 0 0,0-1 1 0 0,0 0 0 0 0,0 0 0 0 0,0 0 0 0 0,1 0 0 0 0,0-1 0 0 0,0 1-1 0 0,0-1 1 0 0,0 0 0 0 0,1 1 0 0 0,0-1 0 0 0,-1 0 0 0 0,2 0 0 0 0,-1 1-1 0 0,1-1 1 0 0,-1 0 0 0 0,1 0 0 0 0,1 0 0 0 0,-1 0 0 0 0,1 0 0 0 0,0 0-1 0 0,0 1 1 0 0,0-1 0 0 0,1-2-15 0 0,40-106 647 0 0,-40 113-638 0 0,-1-1 0 0 0,1 1 0 0 0,0 0 0 0 0,-1 0 1 0 0,1-1-1 0 0,-1 1 0 0 0,1 0 0 0 0,0 0 0 0 0,-1 1 0 0 0,1-1 0 0 0,-1 0 0 0 0,1 0 1 0 0,0 1-1 0 0,-1-1 0 0 0,1 1 0 0 0,-1 0 0 0 0,1-1 0 0 0,-1 1 0 0 0,0 0 0 0 0,1 0 1 0 0,-1 0-1 0 0,0 0 0 0 0,1 0 0 0 0,-1 0 0 0 0,0 0 0 0 0,0 0 0 0 0,0 0 0 0 0,0 1 1 0 0,0-1-1 0 0,0 0 0 0 0,0 1 0 0 0,-1-1 0 0 0,1 1 0 0 0,0-1 0 0 0,-1 1 0 0 0,1-1-9 0 0,8 10 135 0 0,11 3 134 0 0,-1-1 1 0 0,2-1 0 0 0,-1-1-1 0 0,2 0 1 0 0,-1-2-1 0 0,1 0 1 0 0,1-2 0 0 0,0 0-1 0 0,0-2 1 0 0,0 0 0 0 0,0-2-1 0 0,18 1-269 0 0,64 15 345 0 0,-34-8-941 0 0,-71-11 159 0 0,0 0-167 0 0,0 0-220 0 0,0 0-243 0 0,0 0-303 0 0,0 0-410 0 0,-3 0-8138 0 0,2 0 4095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1.5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2 188 0 0 0,'0'0'264'0'0,"0"0"362"0"0,0 0-9 0 0,0 0-82 0 0,0 0-40 0 0,0 0 9 0 0,0 0 92 0 0,-1-3 152 0 0,0 2-568 0 0,1 0 1 0 0,1-1-1 0 0,-1 1 1 0 0,0 0-1 0 0,0-1 1 0 0,0 1-1 0 0,1 0 1 0 0,-1-1 0 0 0,1 1-1 0 0,-1 0 1 0 0,1 0-1 0 0,-1-1 1 0 0,1 1-1 0 0,0 0 1 0 0,-1 0-1 0 0,1 0 1 0 0,0 0-1 0 0,0 0 1 0 0,0 0-1 0 0,0 0 1 0 0,0 0-1 0 0,0 0 1 0 0,0 0-1 0 0,0 1 1 0 0,0-1-1 0 0,1 0 1 0 0,-1 1-1 0 0,0-1 1 0 0,0 1-1 0 0,1-1 1 0 0,-1 1-1 0 0,0 0 1 0 0,1-1-1 0 0,-1 1 1 0 0,0 0-1 0 0,1 0 1 0 0,0 0-181 0 0,90-4 3532 0 0,110-7-1098 0 0,124-4-1343 0 0,-326 15-1003 0 0,0 0 52 0 0,0 0 87 0 0,0 0 69 0 0,0 0 29 0 0,0 0 12 0 0,0 0 11 0 0,0 0 22 0 0,0 0 12 0 0,-99-45 1091 0 0,-1-2-1401 0 0,48 24-1068 0 0,51 19-3766 0 0,23 2-565 0 0,-8 2 434 0 0,-2 0-1308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2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2377 0 0,'0'0'1498'0'0,"0"0"-801"0"0,0 0-341 0 0,0 0 172 0 0,0 0 465 0 0,0 0 321 0 0,0 0 44 0 0,0 0-121 0 0,0 0-255 0 0,0 0-190 0 0,0 0-108 0 0,0 0-90 0 0,0 0-21 0 0,23 0 22 0 0,117 0 688 0 0,76-11 1453 0 0,-63 7-545 0 0,-159-15-347 0 0,-62-44-1031 0 0,-32-14-852 0 0,60 41-2516 0 0,37 32 100 0 0,2 1-2147 0 0,1 2-3967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6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6993 0 0,'0'0'1609'0'0,"0"0"63"0"0,0 0 165 0 0,0 0 142 0 0,0 0-46 0 0,0 0-364 0 0,0 0-520 0 0,0 0-474 0 0,0 0-315 0 0,0 0-148 0 0,0 0-14 0 0,0 0 51 0 0,8-2 76 0 0,268-5 1381 0 0,-171 8-1519 0 0,0 15-38 0 0,-99-12 1584 0 0,-16-8-632 0 0,-127-111-537 0 0,118 108-1495 0 0,11 6-2536 0 0,7 3-1678 0 0,1 7 133 0 0,0-8 3905 0 0,0 6-7531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0:50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1 314 0 0 0,'0'0'1062'0'0,"0"0"131"0"0,0 0 106 0 0,0 0 91 0 0,0 0 19 0 0,0 0-138 0 0,0 0-249 0 0,0 0-167 0 0,0 0-42 0 0,0 0 47 0 0,0 0 90 0 0,5 2 13 0 0,133 33 5230 0 0,-79-27-5456 0 0,-1-2-1 0 0,1-3 1 0 0,0-2-1 0 0,26-5-736 0 0,-52 2 100 0 0,0-1 1 0 0,0-1-1 0 0,0-2 0 0 0,-1-2 1 0 0,16-5-101 0 0,-32 2-1955 0 0,-40 10-7961 0 0,13 2 5336 0 0,6-1-1697 0 0</inkml:trace>
  <inkml:trace contextRef="#ctx0" brushRef="#br0" timeOffset="300.377">61 568 880 0 0,'0'0'1649'0'0,"0"0"-208"0"0,0 0-78 0 0,0 0 115 0 0,0 0 86 0 0,0 0-61 0 0,0 0-192 0 0,0 0-201 0 0,0 0-97 0 0,0 0 5 0 0,0 0-6 0 0,0 0-33 0 0,0 0-67 0 0,18 3-96 0 0,119 12 1171 0 0,97-16 1285 0 0,-116-1-5632 0 0,-59 2-2956 0 0,-1 0-3952 0 0,-50 0 2904 0 0</inkml:trace>
  <inkml:trace contextRef="#ctx0" brushRef="#br0" timeOffset="924.823">339 1 0 0 0,'0'0'991'0'0,"0"0"177"0"0,0 0 171 0 0,0 0 239 0 0,0 0 255 0 0,0 0 60 0 0,0 0-203 0 0,0 0-330 0 0,0 0-387 0 0,0 0-284 0 0,0 0-124 0 0,0 0-18 0 0,0 0 64 0 0,2 4 50 0 0,4 4-304 0 0,1 1 0 0 0,0-1 0 0 0,1-1 0 0 0,0 1 0 0 0,0-1-1 0 0,1-1 1 0 0,0 0 0 0 0,0 0 0 0 0,0 0 0 0 0,1-1 0 0 0,0-1 0 0 0,0 1 0 0 0,0-2 0 0 0,3 1-357 0 0,11 7 278 0 0,251 118 923 0 0,-266-124-1201 0 0,0 1 1 0 0,-1 0-1 0 0,0 0 1 0 0,0 1-1 0 0,-1 0 0 0 0,0 1 1 0 0,0 0-1 0 0,0 0 0 0 0,-1 0 1 0 0,0 1-1 0 0,-1 0 0 0 0,0 0 1 0 0,0 0-1 0 0,-1 1 0 0 0,2 7 0 0 0,-6-5-15 0 0,0 0 1 0 0,-1 0-1 0 0,0 0 0 0 0,-1 0 0 0 0,0 0 0 0 0,-1 0 0 0 0,-1-1 0 0 0,0 1 0 0 0,0-1 0 0 0,-1 0 0 0 0,0 0 0 0 0,-1 0 0 0 0,0-1 0 0 0,-1 0 0 0 0,0 0 0 0 0,-1 0 0 0 0,0-1 0 0 0,-2 1 15 0 0,-27 29 39 0 0,-2-1 0 0 0,-2-2 1 0 0,-1-2-1 0 0,-1-1 0 0 0,-26 12-39 0 0,-7 29-330 0 0,56-35-2827 0 0,20-25-6672 0 0,0-13 839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5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1936 0 0,'0'0'945'0'0,"0"0"-140"0"0,0 0 122 0 0,0 0 385 0 0,0 0 327 0 0,0 0 52 0 0,0 0-262 0 0,0 0-374 0 0,0 0-247 0 0,0 0-96 0 0,0 0 23 0 0,0 0 29 0 0,0 0-24 0 0,13 1-53 0 0,91 2 1042 0 0,237-32 968 0 0,-299 25-1558 0 0,-26 2-5162 0 0,0 0-9731 0 0,-16 2 9781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6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3313 0 0,'0'0'3242'0'0,"0"0"-2103"0"0,0 0-755 0 0,0 0-11 0 0,0 0 326 0 0,0 0 377 0 0,0 0 238 0 0,0 0 51 0 0,0 0-126 0 0,0 0-202 0 0,0 0-219 0 0,0 0-165 0 0,0 0-104 0 0,25 6-64 0 0,80 18-40 0 0,-29-28 269 0 0,52-28 562 0 0,-77 18-3530 0 0,1 2-6334 0 0,-46 11-691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2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305 133 600 0 0,'0'0'2001'0'0,"0"0"-546"0"0,0 0-275 0 0,0 0-72 0 0,0 0 80 0 0,0 0 170 0 0,0 0 82 0 0,0 0-90 0 0,0 0-242 0 0,0 0-314 0 0,0 0-301 0 0,-3 0-201 0 0,2 1-276 0 0,0-1 1 0 0,0 0-1 0 0,0 0 0 0 0,0 1 1 0 0,0-1-1 0 0,0 1 1 0 0,1-1-1 0 0,-1 0 0 0 0,0 1 1 0 0,0-1-1 0 0,0 1 0 0 0,1 0 1 0 0,-1-1-1 0 0,0 1 0 0 0,1 0 1 0 0,-1-1-1 0 0,1 1 0 0 0,-1 0 1 0 0,1 0-1 0 0,-1 0 1 0 0,1-1-1 0 0,-1 1 0 0 0,1 0 1 0 0,0 0-1 0 0,-1 0 0 0 0,1 0 1 0 0,0 0-1 0 0,0 0 0 0 0,0 0 1 0 0,0 0-1 0 0,0-1 0 0 0,0 1 1 0 0,0 0-1 0 0,0 0 0 0 0,0 0 1 0 0,0 0-1 0 0,0 0 1 0 0,1 0-1 0 0,-1 0 0 0 0,0 0 1 0 0,1 0-1 0 0,-1 0-16 0 0,0 9 143 0 0,-5 633 2723 0 0,-7-547-4432 0 0,-10-38-5092 0 0,12-46 200 0 0,8-8 3077 0 0</inkml:trace>
  <inkml:trace contextRef="#ctx0" brushRef="#br0" timeOffset="617.351">1 229 2897 0 0,'0'0'2036'0'0,"0"0"-773"0"0,0 0-261 0 0,0 0 47 0 0,0 0 117 0 0,0 0 90 0 0,0 0-40 0 0,0 0-188 0 0,0 0-201 0 0,0 0-176 0 0,0 0-119 0 0,0 0-60 0 0,0 0-41 0 0,23-21-19 0 0,75-68-26 0 0,-23 48 180 0 0,-58 38-431 0 0,16-7 43 0 0,0 2 0 0 0,1 2 0 0 0,0 1 1 0 0,0 2-1 0 0,1 1 0 0 0,-1 2 0 0 0,17 2-178 0 0,-43-2-7 0 0,0 0-1 0 0,-1 1 1 0 0,1 1 0 0 0,-1-1-1 0 0,1 1 1 0 0,-1 0 0 0 0,1 1-1 0 0,-1 0 1 0 0,0 0 0 0 0,0 0 0 0 0,0 1-1 0 0,-1 0 1 0 0,1 0 0 0 0,-1 1-1 0 0,0 0 1 0 0,0 0 0 0 0,0 1-1 0 0,-1-1 1 0 0,0 1 0 0 0,0 0-1 0 0,-1 0 1 0 0,1 1 0 0 0,-1 0-1 0 0,-1-1 1 0 0,1 1 0 0 0,-1 0-1 0 0,0 1 1 0 0,-1-1 0 0 0,0 1 0 0 0,0-1-1 0 0,-1 1 1 0 0,0-1 0 0 0,0 3 7 0 0,-1-1 3 0 0,0 1 1 0 0,-1 0 0 0 0,-1-1-1 0 0,1 1 1 0 0,-2-1-1 0 0,1 0 1 0 0,-1 1 0 0 0,-1-1-1 0 0,0-1 1 0 0,0 1 0 0 0,0 0-1 0 0,-1-1 1 0 0,-1 0 0 0 0,1 0-1 0 0,-5 3-3 0 0,-165 158-45 0 0,76-99-151 0 0,100-67 240 0 0,1 1 0 0 0,-1-1-1 0 0,1 0 1 0 0,-1 0 0 0 0,1 0 0 0 0,0 0 0 0 0,0 0 0 0 0,1 0 0 0 0,-1 0 0 0 0,1-1-1 0 0,-1 0 1 0 0,1 1 0 0 0,0-1 0 0 0,0 0 0 0 0,0 0 0 0 0,0 0 0 0 0,0 0-1 0 0,0-1 1 0 0,0 0 0 0 0,1 1 0 0 0,0-1-44 0 0,6 6 159 0 0,215 122 2563 0 0,-128-64-2411 0 0,-91-64-1134 0 0,-5-1-3189 0 0,0-1-3860 0 0,-1-2-1678 0 0</inkml:trace>
  <inkml:trace contextRef="#ctx0" brushRef="#br0" timeOffset="1579.044">1050 89 5041 0 0,'0'0'1140'0'0,"0"0"-334"0"0,0 0-323 0 0,0 0-25 0 0,0 0 277 0 0,0 0 321 0 0,0 0 150 0 0,0 0 4 0 0,0 0-144 0 0,0 0-189 0 0,0 0-176 0 0,0 0-143 0 0,0 0-120 0 0,5 30-100 0 0,15 93-35 0 0,10 202 1087 0 0,-20-60-2800 0 0,-10-264 733 0 0,0-1-315 0 0,0 0-403 0 0,0 0-453 0 0,-2-7-7862 0 0,2 3 7936 0 0</inkml:trace>
  <inkml:trace contextRef="#ctx0" brushRef="#br0" timeOffset="1820.875">1013 115 1256 0 0,'0'0'834'0'0,"0"0"-135"0"0,0 0 106 0 0,0 0 346 0 0,0 0 369 0 0,0 0 235 0 0,0 0-72 0 0,0 0-208 0 0,0 0-268 0 0,0 0-245 0 0,0 0-190 0 0,33-13-128 0 0,100-42-94 0 0,-50 32 360 0 0,126 0-1231 0 0,-208 24-21 0 0,0-1 0 0 0,-1 1 0 0 0,1 0 0 0 0,0-1 0 0 0,-1 1-1 0 0,1 0 1 0 0,0 0 0 0 0,-1 0 0 0 0,1-1 0 0 0,-1 1 0 0 0,0 0 0 0 0,1 0 0 0 0,-1 0 0 0 0,0 0-1 0 0,1 0 1 0 0,-1 0 0 0 0,0 0 0 0 0,0 0 0 0 0,0 0 0 0 0,0 0 0 0 0,0 0 0 0 0,0 0 0 0 0,0 0-1 0 0,0 0 1 0 0,0 0 0 0 0,-1 0 0 0 0,1 0 0 0 0,0 0 0 0 0,-1 0 0 0 0,1 0 0 0 0,0-1 0 0 0,-1 1-1 0 0,1 0 1 0 0,-1 0 0 0 0,0 0 0 0 0,0 0 342 0 0,-1 6-3586 0 0</inkml:trace>
  <inkml:trace contextRef="#ctx0" brushRef="#br0" timeOffset="1976.853">1001 483 3233 0 0,'0'0'1008'0'0,"0"0"73"0"0,0 0 208 0 0,0 0 196 0 0,0 0 118 0 0,0 0-37 0 0,0 0-183 0 0,0 0-252 0 0,0 0-279 0 0,35 1-253 0 0,111 3-187 0 0,-54-19-5 0 0,23-18-2918 0 0,-90 28-3996 0 0,-17 2-524 0 0</inkml:trace>
  <inkml:trace contextRef="#ctx0" brushRef="#br0" timeOffset="2258.838">1680 502 9186 0 0,'0'0'748'0'0,"0"0"-261"0"0,0 0 40 0 0,0 0 328 0 0,0 0 302 0 0,0 0 83 0 0,0 0-139 0 0,0 0-271 0 0,0 0-304 0 0,0 31-217 0 0,0 147-47 0 0,-2 10-961 0 0,-3-174-1537 0 0,-1-13-6729 0 0,6-1 5327 0 0,0 0 1948 0 0</inkml:trace>
  <inkml:trace contextRef="#ctx0" brushRef="#br0" timeOffset="2522.724">1455 483 5073 0 0,'0'0'812'0'0,"0"0"-369"0"0,0 0-142 0 0,0 0 373 0 0,0 0 522 0 0,0 0 275 0 0,0 0 47 0 0,0 0-139 0 0,0 0-227 0 0,0 0-228 0 0,0 0-180 0 0,33-2-165 0 0,104-6-144 0 0,-18-15 241 0 0,-66 9-675 0 0,11-4-1622 0 0,-22 10-4138 0 0,-31 8 1183 0 0,0 0-846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0 0 0 0,'0'0'440'0'0,"0"0"87"0"0,0 0 154 0 0,0 0 252 0 0,0 0 196 0 0,0 0 27 0 0,0 0-149 0 0,0 0-191 0 0,0 0-177 0 0,0 0-93 0 0,7 1 2304 0 0,6 110 1151 0 0,-1-23-3212 0 0,11 300 749 0 0,-17-295-2033 0 0,-25-78-13780 0 0,16-15 11993 0 0</inkml:trace>
  <inkml:trace contextRef="#ctx0" brushRef="#br0" timeOffset="451.44">0 74 1008 0 0,'0'0'1028'0'0,"0"0"-6"0"0,0 0 62 0 0,0 0 159 0 0,0 0 136 0 0,0 0-85 0 0,0 0-177 0 0,0 0-166 0 0,0 0-163 0 0,0 0-144 0 0,0 0-121 0 0,0 0-96 0 0,0 0-39 0 0,3-1 24 0 0,141-19 4634 0 0,-102 18-4309 0 0,244-27 1773 0 0,-17 7-4654 0 0,-261 41-4279 0 0,-12-4-1281 0 0,-2-8 2374 0 0</inkml:trace>
  <inkml:trace contextRef="#ctx0" brushRef="#br0" timeOffset="721.967">45 648 4817 0 0,'0'0'1588'0'0,"0"0"-629"0"0,0 0-112 0 0,0 0 336 0 0,0 0 412 0 0,0 0 157 0 0,0 0-141 0 0,0 0-280 0 0,0 0-272 0 0,0 0-191 0 0,0 0-145 0 0,0 0-103 0 0,32 1-104 0 0,102 3-89 0 0,-17-19 392 0 0,21-15-571 0 0,-90 16-1177 0 0,-19 6-2474 0 0,-2 1-5600 0 0,-19 6 1375 0 0</inkml:trace>
  <inkml:trace contextRef="#ctx0" brushRef="#br0" timeOffset="1107.082">930 512 1424 0 0,'0'0'1269'0'0,"0"0"-261"0"0,0 0 31 0 0,0 0 262 0 0,0 0 258 0 0,0 0 76 0 0,0 0-146 0 0,0 0-229 0 0,0 0-236 0 0,0 0-170 0 0,0 0-134 0 0,0 0-123 0 0,0 0-94 0 0,-7-2-66 0 0,-24-5-59 0 0,-9 31 721 0 0,34-20-1080 0 0,1 1 0 0 0,-1-1 0 0 0,1 1 0 0 0,0 1 1 0 0,0-1-1 0 0,0 1 0 0 0,1-1 0 0 0,0 2 0 0 0,0-1 1 0 0,1 0-1 0 0,-1 1 0 0 0,1-1 0 0 0,1 1 0 0 0,-1 0 1 0 0,1 0-1 0 0,0 0 0 0 0,1 0 0 0 0,0 0 0 0 0,0 0 0 0 0,1 1 1 0 0,-1-1-1 0 0,1 0 0 0 0,1 0 0 0 0,0 1 0 0 0,0-1 1 0 0,1 4-20 0 0,-1-9-67 0 0,0 0 0 0 0,0 0 0 0 0,0 0 0 0 0,1 0 0 0 0,-1-1 0 0 0,0 1 0 0 0,1 0 0 0 0,0-1 0 0 0,-1 1 0 0 0,1-1 0 0 0,0 1 0 0 0,0-1 0 0 0,0 0 0 0 0,-1 0 0 0 0,1 0 0 0 0,1 0 0 0 0,-1 0 0 0 0,0 0 0 0 0,0 0 0 0 0,0-1 0 0 0,0 1 0 0 0,0-1 0 0 0,1 0 0 0 0,-1 1 1 0 0,0-1-1 0 0,1 0 0 0 0,-1 0 0 0 0,0-1 0 0 0,0 1 0 0 0,1 0 67 0 0,41-10-7824 0 0,-33 5 3607 0 0,-5 2 172 0 0</inkml:trace>
  <inkml:trace contextRef="#ctx0" brushRef="#br0" timeOffset="1626.088">983 707 2240 0 0,'0'0'1123'0'0,"0"0"34"0"0,0 0 268 0 0,0 0 274 0 0,0 0 0 0 0,0 0-189 0 0,0 0-266 0 0,0 0-266 0 0,0 0-167 0 0,0 0-122 0 0,0 0-73 0 0,0 0-34 0 0,10 0-37 0 0,31 0-41 0 0,-38-1-413 0 0,1 0-1 0 0,0 0 0 0 0,-1 0 1 0 0,0 0-1 0 0,1 0 1 0 0,-1 0-1 0 0,1-1 0 0 0,-1 0 1 0 0,0 0-1 0 0,0 0 1 0 0,0 0-1 0 0,0 0 0 0 0,-1 0 1 0 0,1-1-1 0 0,0 0 1 0 0,-1 1-1 0 0,0-1 0 0 0,2-2-90 0 0,5-5 172 0 0,124-90 647 0 0,-90 81-935 0 0,-41 56-87 0 0,-1-34 233 0 0,0-1 0 0 0,0 1 0 0 0,0 0 0 0 0,0-1 0 0 0,1 1-1 0 0,-1 0 1 0 0,1-1 0 0 0,0 0 0 0 0,0 1 0 0 0,0-1 0 0 0,0 0 0 0 0,0 0-1 0 0,0 0 1 0 0,0 0 0 0 0,1 0 0 0 0,-1-1 0 0 0,1 1 0 0 0,-1-1-1 0 0,1 1 1 0 0,0-1 0 0 0,0 0 0 0 0,-1 0 0 0 0,1 0 0 0 0,0-1-1 0 0,0 1 1 0 0,0-1 0 0 0,0 0 0 0 0,0 1 0 0 0,0-1 0 0 0,0 0 0 0 0,0-1-1 0 0,0 1 1 0 0,0 0 0 0 0,0-1 0 0 0,-1 0 0 0 0,1 0 0 0 0,0 0-1 0 0,0 0 1 0 0,0 0 0 0 0,-1 0 0 0 0,1-1 0 0 0,-1 1 0 0 0,1-1 0 0 0,-1 0-1 0 0,1 0-29 0 0,122-23 168 0 0,-123 26-172 0 0,0 0-1 0 0,-1 1 0 0 0,1-1 0 0 0,0 1 0 0 0,-1-1 1 0 0,1 1-1 0 0,-1 0 0 0 0,0 0 0 0 0,0 0 0 0 0,1-1 1 0 0,-1 1-1 0 0,0 0 0 0 0,0 1 0 0 0,-1-1 0 0 0,1 0 1 0 0,0 0-1 0 0,-1 0 0 0 0,1 0 0 0 0,-1 1 1 0 0,0-1-1 0 0,0 0 0 0 0,0 0 0 0 0,0 1 0 0 0,0 0 5 0 0,1 6 31 0 0,17 29-105 0 0,-12-33-3350 0 0,0-3-3513 0 0,-4-2-2472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 0 6033 0 0,'0'0'907'0'0,"0"0"-221"0"0,0 0 108 0 0,0 0 387 0 0,0 0 343 0 0,0 0 83 0 0,0 0-277 0 0,0 0-423 0 0,0 0-350 0 0,0 0-220 0 0,0 0-85 0 0,-6 8-8 0 0,-93 161 1364 0 0,78-132-1571 0 0,-2 0 0 0 0,-1-2 0 0 0,-2-1 0 0 0,-1-1 0 0 0,-2-1 0 0 0,-1-1 0 0 0,-2-2 0 0 0,0-1 0 0 0,-13 6-37 0 0,31-23-29 0 0,0-1 0 0 0,-1-1 1 0 0,0 0-1 0 0,0-1 0 0 0,-1 0 0 0 0,0-2 1 0 0,-9 3 28 0 0,22-8-3 0 0,0 0 0 0 0,1-1 0 0 0,-1 1 0 0 0,0-1 0 0 0,0 1 0 0 0,1-1 0 0 0,-1 0 0 0 0,0 0 0 0 0,0 0 0 0 0,1-1 0 0 0,-1 1 0 0 0,0-1 0 0 0,0 1 0 0 0,1-1 0 0 0,-1 0 0 0 0,1 0 0 0 0,-1 0 0 0 0,1-1 0 0 0,-1 1 0 0 0,1 0 0 0 0,0-1 0 0 0,-1 0 0 0 0,1 1 0 0 0,0-1 0 0 0,0 0 1 0 0,0 0-1 0 0,0 0 0 0 0,1 0 0 0 0,-1-1 0 0 0,0 1 0 0 0,1 0 0 0 0,0-1 0 0 0,0 1 0 0 0,-1-1 0 0 0,1 1 0 0 0,1-1 0 0 0,-1 0 0 0 0,0 1 0 0 0,1-1 0 0 0,-1 0 0 0 0,1 0 0 0 0,0 1 0 0 0,0-1 0 0 0,0 0 0 0 0,0-3 3 0 0,0-13 36 0 0,1 0-1 0 0,1-1 0 0 0,1 1 1 0 0,0 0-1 0 0,2 0 1 0 0,0 1-1 0 0,1-1 1 0 0,1 1-1 0 0,0 0 1 0 0,2 1-1 0 0,0-1 0 0 0,0 2 1 0 0,2-1-1 0 0,5-5-35 0 0,-15 20 31 0 0,0-1 0 0 0,1 1 0 0 0,-1 0 0 0 0,0 0 0 0 0,1 0 0 0 0,-1 0 0 0 0,1 0 0 0 0,-1 0 0 0 0,1 0 0 0 0,0 1 0 0 0,0-1-1 0 0,0 1 1 0 0,0-1 0 0 0,0 1 0 0 0,0 0 0 0 0,1 0 0 0 0,-1-1 0 0 0,0 2 0 0 0,0-1 0 0 0,1 0 0 0 0,-1 0 0 0 0,1 1 0 0 0,-1-1 0 0 0,1 1 0 0 0,-1 0 0 0 0,1 0-1 0 0,-1 0 1 0 0,1 0 0 0 0,-1 0 0 0 0,1 1 0 0 0,-1-1 0 0 0,0 1 0 0 0,1-1 0 0 0,-1 1 0 0 0,1 0 0 0 0,1 1-31 0 0,139 135 1384 0 0,32-39 473 0 0,104 12-808 0 0,-263-97-1640 0 0,-11-6-2185 0 0,-2 0-3778 0 0,-1-4-4101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 5785 0 0,'0'0'1067'0'0,"0"0"-5"0"0,0 0 105 0 0,0 0 248 0 0,0 0 208 0 0,0 0-103 0 0,0 0-369 0 0,0 0-451 0 0,0 0-408 0 0,0 0-229 0 0,0 0-65 0 0,0 0 13 0 0,0 0 81 0 0,0 7 51 0 0,28 281 1348 0 0,-30 46-1004 0 0,1-313 330 0 0,0-31 2189 0 0,0-50-2183 0 0,-1 19-666 0 0,2 0 0 0 0,2 0 0 0 0,1 0 1 0 0,2 0-1 0 0,2 1 0 0 0,2 0 0 0 0,4-11-157 0 0,-3 18 15 0 0,1 0-1 0 0,2 1 1 0 0,1 1-1 0 0,1 0 1 0 0,2 1-1 0 0,0 0 1 0 0,3 1-1 0 0,0 2 1 0 0,22-24-15 0 0,-41 50-8 0 0,0-1 1 0 0,0 1-1 0 0,0-1 0 0 0,0 1 1 0 0,0 0-1 0 0,0-1 0 0 0,1 1 1 0 0,-1 0-1 0 0,0 0 0 0 0,1 0 1 0 0,-1 0-1 0 0,1 0 1 0 0,-1 0-1 0 0,1 0 0 0 0,0 0 1 0 0,-1 1-1 0 0,1-1 0 0 0,0 1 1 0 0,-1-1-1 0 0,1 1 1 0 0,0 0-1 0 0,0-1 0 0 0,-1 1 1 0 0,1 0-1 0 0,0 0 0 0 0,0 0 1 0 0,-1 1-1 0 0,1-1 1 0 0,0 0-1 0 0,0 1 0 0 0,-1-1 1 0 0,1 1-1 0 0,0-1 0 0 0,-1 1 1 0 0,1 0-1 0 0,-1 0 1 0 0,1-1-1 0 0,-1 1 0 0 0,1 0 1 0 0,-1 1-1 0 0,1-1 0 0 0,-1 0 1 0 0,1 1 7 0 0,40 188-30 0 0,-41-186-266 0 0,10 27 340 0 0,1-21-5198 0 0,-3-39-9865 0 0,-7 25 11858 0 0</inkml:trace>
  <inkml:trace contextRef="#ctx0" brushRef="#br0" timeOffset="1031.605">1152 146 0 0 0,'0'0'340'0'0,"0"0"540"0"0,0 0 330 0 0,0 0 179 0 0,0 0 104 0 0,0 0 6 0 0,0 0-35 0 0,0 0-44 0 0,0 0-50 0 0,0 0-16 0 0,0 0-6 0 0,0 0-33 0 0,2-3-99 0 0,-2 4-1124 0 0,0-1 0 0 0,1 0-1 0 0,-1 0 1 0 0,0 1 0 0 0,0-1 0 0 0,0 0-1 0 0,0 0 1 0 0,0 1 0 0 0,1-1 0 0 0,-1 0-1 0 0,0 0 1 0 0,0 1 0 0 0,0-1 0 0 0,1 0-1 0 0,-1 0 1 0 0,0 0 0 0 0,0 0-1 0 0,1 1 1 0 0,-1-1 0 0 0,0 0 0 0 0,0 0-1 0 0,1 0 1 0 0,-1 0 0 0 0,0 0 0 0 0,1 0-1 0 0,-1 0 1 0 0,0 0 0 0 0,0 0 0 0 0,1 0-1 0 0,-1 0 1 0 0,0 0 0 0 0,1 0 0 0 0,-1 0-1 0 0,0 0 1 0 0,1 0 0 0 0,-1 0 0 0 0,0 0-1 0 0,0 0 1 0 0,1 0 0 0 0,-1 0 0 0 0,0 0-1 0 0,1-1 1 0 0,-1 1 0 0 0,0 0 0 0 0,0 0-1 0 0,0 0 1 0 0,1 0 0 0 0,-1-1-92 0 0,-165 248 921 0 0,119-188-1505 0 0,-4-1-1 0 0,-1-3 1 0 0,-47 37 584 0 0,53-60-3029 0 0,26-20-3071 0 0,15-11 45 0 0,4-1 1369 0 0</inkml:trace>
  <inkml:trace contextRef="#ctx0" brushRef="#br0" timeOffset="1366.254">793 39 4385 0 0,'0'0'1088'0'0,"0"0"-212"0"0,0 0-110 0 0,0 0 101 0 0,0 0 241 0 0,0 0 114 0 0,0 0-14 0 0,0 0-104 0 0,0 0-133 0 0,0 0-75 0 0,0 0-84 0 0,0 0-65 0 0,0 0-24 0 0,10 20-28 0 0,73 126 1162 0 0,68 119 272 0 0,-18 35-2121 0 0,-111-267-2067 0 0,-12-26-2763 0 0,2-5-5938 0 0,-10-2 6939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54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488 428 1024 0 0,'0'0'1018'0'0,"0"0"-174"0"0,0 0 85 0 0,0 0 413 0 0,0 0 460 0 0,0 0 237 0 0,0 0-121 0 0,0 0-298 0 0,0 0-301 0 0,0 0-247 0 0,0 0-141 0 0,3-8-101 0 0,10-32 601 0 0,-65 15 1320 0 0,-77 24-2978 0 0,106 3 231 0 0,1 1 0 0 0,-1 2-1 0 0,1 0 1 0 0,-1 1 0 0 0,2 1-1 0 0,-1 1 1 0 0,-8 5-4 0 0,26-11-3 0 0,2-2-24 0 0,0 1 0 0 0,0 0 1 0 0,0-1-1 0 0,1 1 0 0 0,-1 0 0 0 0,0 0 1 0 0,0 0-1 0 0,1 0 0 0 0,-1 1 1 0 0,1-1-1 0 0,-1 0 0 0 0,1 1 1 0 0,-1-1-1 0 0,1 1 0 0 0,0-1 0 0 0,0 1 1 0 0,0 0-1 0 0,0-1 0 0 0,0 1 1 0 0,0 0-1 0 0,0 0 0 0 0,0 0 0 0 0,1-1 1 0 0,-1 1-1 0 0,1 0 0 0 0,0 0 1 0 0,-1 0-1 0 0,1 0 0 0 0,0 0 0 0 0,0 0 1 0 0,0 0-1 0 0,0 0 0 0 0,1 0 1 0 0,-1 0-1 0 0,0 0 0 0 0,1 2 27 0 0,2-1 0 0 0,1 0-1 0 0,-1 0 1 0 0,0 0-1 0 0,1 0 1 0 0,0-1-1 0 0,0 1 1 0 0,0-1-1 0 0,0 0 1 0 0,0 0-1 0 0,0-1 1 0 0,0 1-1 0 0,0-1 1 0 0,1 0-1 0 0,-1 0 1 0 0,1 0-1 0 0,-1 0 1 0 0,1-1-1 0 0,1 0 1 0 0,11 3 80 0 0,78 8 535 0 0,-94-10-605 0 0,0 0 1 0 0,0 0-1 0 0,-1 0 1 0 0,1 0 0 0 0,0 0-1 0 0,-1 0 1 0 0,1 0-1 0 0,0 0 1 0 0,-1 0 0 0 0,1 1-1 0 0,-1-1 1 0 0,0 0 0 0 0,1 0-1 0 0,-1 1 1 0 0,0-1-1 0 0,0 0 1 0 0,0 0 0 0 0,0 1-1 0 0,0-1 1 0 0,0 0-1 0 0,0 0 1 0 0,0 1 0 0 0,0-1-1 0 0,-1 0 1 0 0,1 0-1 0 0,-1 0 1 0 0,1 1 0 0 0,-1-1-1 0 0,1 0 1 0 0,-1 0-1 0 0,1 0 1 0 0,-1 0 0 0 0,0 0-1 0 0,0 0 1 0 0,1 0-1 0 0,-1 0 1 0 0,0 0 0 0 0,0 0-1 0 0,-1 0-10 0 0,-83 87 305 0 0,53-58-296 0 0,2 1 0 0 0,2 1 0 0 0,0 2 0 0 0,3 0 0 0 0,-9 18-9 0 0,30-46 2 0 0,1 0 1 0 0,0 1 0 0 0,0-1 0 0 0,0 1-1 0 0,1 0 1 0 0,0 0 0 0 0,1-1 0 0 0,0 1-1 0 0,0 1 1 0 0,0-1 0 0 0,1 0 0 0 0,0 0-1 0 0,0 0 1 0 0,1 0 0 0 0,-1 0 0 0 0,2 2-3 0 0,1-4-15 0 0,1 0 0 0 0,0 0 0 0 0,0-1 0 0 0,0 1 0 0 0,1-1 0 0 0,-1 0 0 0 0,1 0 0 0 0,0-1 0 0 0,0 0 0 0 0,0 1 0 0 0,1-2 0 0 0,-1 1 0 0 0,1 0 0 0 0,-1-1 0 0 0,1 0 0 0 0,0-1 0 0 0,0 1 0 0 0,0-1 1 0 0,0 0-1 0 0,0-1 0 0 0,0 1 0 0 0,0-1 0 0 0,0 0 0 0 0,4-1 15 0 0,56-16-4342 0 0,-30-10-5651 0 0,-29 19 3490 0 0</inkml:trace>
  <inkml:trace contextRef="#ctx0" brushRef="#br0" timeOffset="479.838">333 0 0 0 0,'0'0'998'0'0,"0"0"423"0"0,0 0 332 0 0,0 0 180 0 0,0 0-18 0 0,0 0-137 0 0,0 0-239 0 0,0 0-239 0 0,0 0-181 0 0,0 0-133 0 0,0 0-94 0 0,-12 33-89 0 0,-36 102-63 0 0,28-44 428 0 0,-22 222 271 0 0,-65 98-1380 0 0,26-29-306 0 0,75-361-945 0 0,-5 26 1683 0 0,10-32-5372 0 0,2-1-5290 0 0,-1-14 6328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3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6689 0 0,'0'0'949'0'0,"0"0"-163"0"0,0 0 77 0 0,0 0 318 0 0,0 0 287 0 0,0 0 2 0 0,0 0-249 0 0,0 0-359 0 0,0 0-330 0 0,0 0-198 0 0,0 0-88 0 0,0 0 17 0 0,0 0 66 0 0,9 1 71 0 0,293 2 3666 0 0,-144-26-4698 0 0,-140 15-678 0 0,-15 6-4169 0 0,-2 2-5654 0 0,-4 0 8028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2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376 153 200 0 0,'0'0'1426'0'0,"0"0"-447"0"0,0 0-81 0 0,0 0 263 0 0,0 0 422 0 0,0 0 326 0 0,0 0 17 0 0,0 0-295 0 0,0 0-409 0 0,0 0-343 0 0,0 0-191 0 0,2-3-77 0 0,9-6 18 0 0,-8 6 39 0 0,-3 3-24 0 0,0 0-12 0 0,-1 26 2944 0 0,-53 132-2321 0 0,-71 107-644 0 0,121-258-609 0 0,-1 2-1 0 0,1-1 1 0 0,0 0 0 0 0,1 1 0 0 0,0-1 0 0 0,0 1 0 0 0,1 0 0 0 0,0 0 0 0 0,0 0 0 0 0,1 0 0 0 0,0 0-1 0 0,1 1 1 0 0,0-1 0 0 0,2 9-2 0 0,2-13 32 0 0,0 0 0 0 0,1-1 0 0 0,0 1 0 0 0,0-1 0 0 0,0 0 0 0 0,0 0 0 0 0,1 0 0 0 0,0-1 0 0 0,0 0 0 0 0,0 0 0 0 0,0 0 0 0 0,0-1 0 0 0,0 0 0 0 0,1 0 0 0 0,-1 0-1 0 0,1-1 1 0 0,-1 0 0 0 0,1-1 0 0 0,0 1 0 0 0,-1-1 0 0 0,1 0 0 0 0,0-1 0 0 0,4-1-32 0 0,182 2 1051 0 0,-193 0-1119 0 0,0 0-80 0 0,0 0-109 0 0,0 0-153 0 0,0 0-161 0 0,-10-22-7148 0 0,2 8-1983 0 0,6 6 3637 0 0</inkml:trace>
  <inkml:trace contextRef="#ctx0" brushRef="#br0" timeOffset="627.248">0 182 0 0 0,'0'0'624'0'0,"0"0"67"0"0,0 0 64 0 0,0 0 224 0 0,0 0 389 0 0,0 0 350 0 0,0 0 133 0 0,0 0-79 0 0,0 0-198 0 0,0 0-209 0 0,0 0-108 0 0,0 0-25 0 0,3-5 6890 0 0,12-20-6943 0 0,0 10-1101 0 0,0 1 1 0 0,1 0 0 0 0,1 1 0 0 0,0 1 0 0 0,1 0 0 0 0,1 1 0 0 0,0 1 0 0 0,0 1 0 0 0,0 1 0 0 0,1 1 0 0 0,11-3-79 0 0,-21 6-4 0 0,1 1 0 0 0,-1 0 0 0 0,1 1 0 0 0,0 0 0 0 0,0 1 1 0 0,-1 0-1 0 0,1 0 0 0 0,0 1 0 0 0,0 1 0 0 0,6 1 4 0 0,-8 0-4 0 0,-1 2 0 0 0,0-1 0 0 0,0 1-1 0 0,0 0 1 0 0,-1 1 0 0 0,0 0 0 0 0,1 0 0 0 0,-2 0 0 0 0,1 1 0 0 0,-1 0-1 0 0,5 5 5 0 0,50 38 87 0 0,-48-41 38 0 0,0-1-1 0 0,0-1 1 0 0,1 0-1 0 0,0-1 1 0 0,0 0-1 0 0,0-1 1 0 0,0 0 0 0 0,1-2-1 0 0,0 0 1 0 0,-1 0-1 0 0,2-1-124 0 0,45-1 552 0 0,-35 0-4046 0 0,-21 18-7482 0 0,-5-15 6737 0 0,0 2-4331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4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1952 0 0,'0'0'929'0'0,"0"0"-333"0"0,0 0-75 0 0,0 0 265 0 0,0 0 342 0 0,0 0 212 0 0,0 0-32 0 0,0 0-249 0 0,0 0-256 0 0,0 0-129 0 0,0 0-11 0 0,0 0 103 0 0,3 2 135 0 0,99 8 4894 0 0,-70-11-5034 0 0,236-25 1192 0 0,-187 26-2613 0 0,-55 0-2566 0 0,0 0-4479 0 0,-20 0-2639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2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360 149 0 0 0,'0'0'584'0'0,"0"0"311"0"0,0 0 24 0 0,0 0-99 0 0,0 0-97 0 0,0 0-103 0 0,4-8-53 0 0,12-21-12 0 0,-8 23 4154 0 0,-7 23-4897 0 0,-1-17 553 0 0,-57 126 1215 0 0,-80 109-668 0 0,133-229-870 0 0,0 1 0 0 0,0 0-1 0 0,0 0 1 0 0,1 0 0 0 0,0 0-1 0 0,1 0 1 0 0,-1 1 0 0 0,1-1-1 0 0,1 1 1 0 0,0 0-1 0 0,0-1 1 0 0,0 1 0 0 0,1 0-1 0 0,0 0 1 0 0,0-1 0 0 0,1 1-1 0 0,0 0 1 0 0,1-1 0 0 0,-1 1-1 0 0,1 0 1 0 0,1-1 0 0 0,0 0-1 0 0,0 0 1 0 0,0 0-1 0 0,1 0 1 0 0,0 0 0 0 0,4 5-42 0 0,-3-6 133 0 0,0 0 0 0 0,0 0 0 0 0,1-1 0 0 0,0 0 0 0 0,0 0 0 0 0,1 0 1 0 0,-1 0-1 0 0,1-1 0 0 0,0 0 0 0 0,0-1 0 0 0,0 0 0 0 0,1 0 0 0 0,-1 0 0 0 0,1-1 1 0 0,0 0-1 0 0,0 0 0 0 0,3-1-133 0 0,94-4 1516 0 0,-94-8-4580 0 0,-16 6-7393 0 0,5 2 6013 0 0</inkml:trace>
  <inkml:trace contextRef="#ctx0" brushRef="#br0" timeOffset="828.409">1 145 0 0 0,'0'0'980'0'0,"0"0"300"0"0,0 0 190 0 0,0 0 49 0 0,0 0-88 0 0,0 0-175 0 0,0 0-161 0 0,0 0-144 0 0,0 0-77 0 0,1-3-23 0 0,2-3-441 0 0,1 0 1 0 0,0 0 0 0 0,1 0-1 0 0,-1 1 1 0 0,1-1 0 0 0,0 1 0 0 0,1 0-1 0 0,-1 1 1 0 0,1-1 0 0 0,0 1 0 0 0,0 0-1 0 0,0 1 1 0 0,0-1 0 0 0,6-1-411 0 0,20-14 751 0 0,-21 12-481 0 0,-7 2-218 0 0,1 1-1 0 0,0 0 1 0 0,0 1 0 0 0,0-1-1 0 0,1 1 1 0 0,-1 0-1 0 0,1 0 1 0 0,0 1 0 0 0,-1-1-1 0 0,1 1 1 0 0,0 1 0 0 0,1-1-1 0 0,-1 1 1 0 0,0 0 0 0 0,0 1-1 0 0,0-1 1 0 0,1 1 0 0 0,-1 0-1 0 0,0 1 1 0 0,1-1-52 0 0,40 56-186 0 0,-20-15 272 0 0,58 43 314 0 0,-74-78-159 0 0,1 0 0 0 0,0-1 0 0 0,0 0 1 0 0,0-1-1 0 0,1 0 0 0 0,-1-1 0 0 0,1 0 0 0 0,0-1 1 0 0,-1-1-1 0 0,1 0 0 0 0,0-1 0 0 0,0 0 0 0 0,0-1 1 0 0,13-2-242 0 0,-18 1 163 0 0,-1-1 0 0 0,1 0 0 0 0,-1-1 0 0 0,0 0 0 0 0,0 0 0 0 0,0 0 0 0 0,0-1 0 0 0,-1 0 0 0 0,1 0 0 0 0,-1-1 0 0 0,-1 0 1 0 0,5-5-165 0 0,-3 4 94 0 0,4-9-490 0 0,-11 21-4817 0 0,-5 18-148 0 0,3-10-959 0 0,1-5-1622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5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15 1856 0 0,'0'0'1073'0'0,"0"0"-50"0"0,0 0-59 0 0,0 0 95 0 0,0 0 186 0 0,0 0 102 0 0,0 0-72 0 0,0 0-252 0 0,0 0-299 0 0,0 0-302 0 0,0 0-234 0 0,0 0-124 0 0,0 0-32 0 0,5-7 109 0 0,8 41 588 0 0,2 139 936 0 0,-26 157-921 0 0,10-262-1907 0 0,1-54-1512 0 0,-1-15-2497 0 0,0-6 120 0 0,1 4 3540 0 0</inkml:trace>
  <inkml:trace contextRef="#ctx0" brushRef="#br0" timeOffset="353.879">0 52 0 0 0,'0'0'822'0'0,"0"0"-90"0"0,0 0-51 0 0,0 0 170 0 0,0 0 385 0 0,0 0 277 0 0,0 0 30 0 0,0 0-135 0 0,0 0-215 0 0,0 0-171 0 0,0 0-76 0 0,0 0-50 0 0,26-4-47 0 0,80-14-41 0 0,79 3 2334 0 0,41 2-1475 0 0,-75 12-4579 0 0,-176 23-8627 0 0,19-15 6681 0 0</inkml:trace>
  <inkml:trace contextRef="#ctx0" brushRef="#br0" timeOffset="668.66">127 663 5241 0 0,'0'0'878'0'0,"0"0"-176"0"0,0 0 24 0 0,0 0 390 0 0,0 0 377 0 0,0 0 103 0 0,0 0-163 0 0,0 0-236 0 0,0 0-220 0 0,0 0-158 0 0,0 0-93 0 0,0 0-133 0 0,26 2-74 0 0,125 4 392 0 0,21-19 1611 0 0,-88 4-4450 0 0,-1 5-7966 0 0,-74 4 267 0 0</inkml:trace>
  <inkml:trace contextRef="#ctx0" brushRef="#br0" timeOffset="1564.013">943 579 0 0 0,'0'0'379'0'0,"0"0"405"0"0,0 0 188 0 0,0 0 235 0 0,0 0 219 0 0,0 0 113 0 0,0 0-67 0 0,0 0-170 0 0,0 0-210 0 0,0 0-248 0 0,0 0-201 0 0,0 0-143 0 0,0 0-105 0 0,-9-6-57 0 0,-26-19-32 0 0,33 25-274 0 0,0-1 0 0 0,1 0 0 0 0,-1 1 0 0 0,1 0 0 0 0,-1-1 0 0 0,0 1 0 0 0,1 0 0 0 0,-1 0 0 0 0,0 0 0 0 0,1 0 1 0 0,-1 0-1 0 0,0 1 0 0 0,1-1 0 0 0,-1 0 0 0 0,0 1 0 0 0,1-1 0 0 0,-1 1 0 0 0,1 0 0 0 0,-1-1 0 0 0,1 1 0 0 0,-1 0 0 0 0,1 0 0 0 0,0 0 0 0 0,-1 0 0 0 0,1 0 1 0 0,0 0-1 0 0,0 0 0 0 0,0 1 0 0 0,-1-1 0 0 0,1 0 0 0 0,0 2-32 0 0,-3 0 62 0 0,-3 3-24 0 0,1 0 1 0 0,-1 0-1 0 0,1 1 0 0 0,0 0 0 0 0,1 0 0 0 0,0 0 1 0 0,0 1-1 0 0,0 0 0 0 0,1 0 0 0 0,0 0 1 0 0,1 0-1 0 0,0 1 0 0 0,0-1 0 0 0,1 1 1 0 0,-1 2-39 0 0,1 90 252 0 0,2-98-287 0 0,1 1 0 0 0,-1-1-1 0 0,1 0 1 0 0,0 0 0 0 0,0 0 0 0 0,1 0 0 0 0,-1-1 0 0 0,1 1 0 0 0,-1 0 0 0 0,1-1 0 0 0,0 1 0 0 0,0-1 0 0 0,0 1 0 0 0,0-1 0 0 0,0 0 0 0 0,1 0 0 0 0,-1 0 0 0 0,1 0 0 0 0,-1 0 0 0 0,1 0 0 0 0,0-1 0 0 0,0 1 0 0 0,-1-1 0 0 0,1 0 0 0 0,0 0 0 0 0,0 0 0 0 0,0 0 0 0 0,1-1 0 0 0,-1 1 0 0 0,2-1 35 0 0,48-2-2763 0 0,-20-9-3580 0 0,-20 7 1419 0 0</inkml:trace>
  <inkml:trace contextRef="#ctx0" brushRef="#br0" timeOffset="2082.987">1026 814 4129 0 0,'0'0'1187'0'0,"0"0"-430"0"0,0 0-121 0 0,0 0 371 0 0,0 0 482 0 0,0 0 239 0 0,0 0-106 0 0,0 0-350 0 0,0 0-395 0 0,0 0-260 0 0,0 0-128 0 0,0 0-50 0 0,0 0 13 0 0,13-8 5 0 0,43-28-29 0 0,47-51 962 0 0,-102 86-1401 0 0,1 1-1 0 0,-1-1 0 0 0,1 1 1 0 0,-1 0-1 0 0,0-1 1 0 0,1 1-1 0 0,-1 0 1 0 0,1 0-1 0 0,-1 0 1 0 0,0 0-1 0 0,1 0 1 0 0,-1 1-1 0 0,1-1 1 0 0,-1 0-1 0 0,0 1 1 0 0,1-1-1 0 0,-1 1 0 0 0,0-1 1 0 0,1 1-1 0 0,-1 0 1 0 0,0-1-1 0 0,0 1 1 0 0,0 0-1 0 0,1 0 1 0 0,-1 0-1 0 0,0 0 1 0 0,0 0-1 0 0,0 0 1 0 0,-1 0-1 0 0,1 0 1 0 0,0 0-1 0 0,0 1 0 0 0,0-1 1 0 0,0 1 11 0 0,2 1 41 0 0,1-1 1 0 0,0-1-1 0 0,0 1 1 0 0,0 0-1 0 0,1-1 1 0 0,-1 0-1 0 0,0 0 0 0 0,0 0 1 0 0,1 0-1 0 0,-1-1 1 0 0,0 0-1 0 0,1 0 1 0 0,-1 0-1 0 0,1 0 0 0 0,-1-1 1 0 0,0 1-1 0 0,1-1 1 0 0,-1 0-1 0 0,0-1 1 0 0,0 1-1 0 0,0-1 0 0 0,0 1 1 0 0,0-1-1 0 0,0-1 1 0 0,0 1-1 0 0,-1 0 0 0 0,1-1 1 0 0,2-2-42 0 0,35-13-4 0 0,16 3-44 0 0,-31 56-34 0 0,-26-41 6 0 0,29 35-44 0 0,-16-31-3493 0 0,6-3-5229 0 0,-14-1 1883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0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561 1 288 0 0,'0'0'1695'0'0,"0"0"-637"0"0,0 0-350 0 0,0 0 72 0 0,0 0 254 0 0,0 0 234 0 0,0 0 105 0 0,0 0-106 0 0,0 0-238 0 0,0 0-264 0 0,0 0-206 0 0,13 4 752 0 0,-14 13-938 0 0,0-1 1 0 0,-1 0-1 0 0,-1 0 1 0 0,-1 0-1 0 0,0-1 0 0 0,-1 1 1 0 0,0-1-1 0 0,-1 0 1 0 0,-1 0-1 0 0,-5 7-373 0 0,-4 4 82 0 0,-1 0-1 0 0,-1-2 1 0 0,-1 0 0 0 0,-2-1-1 0 0,0-1 1 0 0,-1-1 0 0 0,-1-1-1 0 0,-10 6-81 0 0,-133 71-266 0 0,157-93 270 0 0,-1 0 0 0 0,0-1 0 0 0,0-1 1 0 0,0 1-1 0 0,0-2 0 0 0,-1 1 1 0 0,1-1-1 0 0,0-1 0 0 0,-1 0 0 0 0,-6-1-4 0 0,13-2 15 0 0,0 0 0 0 0,0 0 0 0 0,1 0 0 0 0,-1-1 0 0 0,1 1-1 0 0,0-1 1 0 0,0 0 0 0 0,0 0 0 0 0,0 0 0 0 0,1 0 0 0 0,0-1 0 0 0,0 1-1 0 0,0-1 1 0 0,0 0 0 0 0,1 1 0 0 0,0-1 0 0 0,-1 0 0 0 0,2 0 0 0 0,-1 1-1 0 0,1-1 1 0 0,-1 0 0 0 0,1 0 0 0 0,1 0 0 0 0,-1 0 0 0 0,1 0 0 0 0,0 0-1 0 0,0 1 1 0 0,0-1 0 0 0,1-2-15 0 0,40-106 647 0 0,-40 113-638 0 0,-1-1 0 0 0,1 1 0 0 0,0 0 0 0 0,-1 0 1 0 0,1-1-1 0 0,-1 1 0 0 0,1 0 0 0 0,0 0 0 0 0,-1 1 0 0 0,1-1 0 0 0,-1 0 0 0 0,1 0 1 0 0,0 1-1 0 0,-1-1 0 0 0,1 1 0 0 0,-1 0 0 0 0,1-1 0 0 0,-1 1 0 0 0,0 0 0 0 0,1 0 1 0 0,-1 0-1 0 0,0 0 0 0 0,1 0 0 0 0,-1 0 0 0 0,0 0 0 0 0,0 0 0 0 0,0 0 0 0 0,0 1 1 0 0,0-1-1 0 0,0 0 0 0 0,0 1 0 0 0,-1-1 0 0 0,1 1 0 0 0,0-1 0 0 0,-1 1 0 0 0,1-1-9 0 0,8 10 135 0 0,11 3 134 0 0,-1-1 1 0 0,2-1 0 0 0,-1-1-1 0 0,2 0 1 0 0,-1-2-1 0 0,1 0 1 0 0,1-2 0 0 0,0 0-1 0 0,0-2 1 0 0,0 0 0 0 0,0-2-1 0 0,18 1-269 0 0,64 15 345 0 0,-34-8-941 0 0,-71-11 159 0 0,0 0-167 0 0,0 0-220 0 0,0 0-243 0 0,0 0-303 0 0,0 0-410 0 0,-3 0-8138 0 0,2 0 4095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1.5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2 188 0 0 0,'0'0'264'0'0,"0"0"362"0"0,0 0-9 0 0,0 0-82 0 0,0 0-40 0 0,0 0 9 0 0,0 0 92 0 0,-1-3 152 0 0,0 2-568 0 0,1 0 1 0 0,1-1-1 0 0,-1 1 1 0 0,0 0-1 0 0,0-1 1 0 0,0 1-1 0 0,1 0 1 0 0,-1-1 0 0 0,1 1-1 0 0,-1 0 1 0 0,1 0-1 0 0,-1-1 1 0 0,1 1-1 0 0,0 0 1 0 0,-1 0-1 0 0,1 0 1 0 0,0 0-1 0 0,0 0 1 0 0,0 0-1 0 0,0 0 1 0 0,0 0-1 0 0,0 0 1 0 0,0 0-1 0 0,0 1 1 0 0,0-1-1 0 0,1 0 1 0 0,-1 1-1 0 0,0-1 1 0 0,0 1-1 0 0,1-1 1 0 0,-1 1-1 0 0,0 0 1 0 0,1-1-1 0 0,-1 1 1 0 0,0 0-1 0 0,1 0 1 0 0,0 0-181 0 0,90-4 3532 0 0,110-7-1098 0 0,124-4-1343 0 0,-326 15-1003 0 0,0 0 52 0 0,0 0 87 0 0,0 0 69 0 0,0 0 29 0 0,0 0 12 0 0,0 0 11 0 0,0 0 22 0 0,0 0 12 0 0,-99-45 1091 0 0,-1-2-1401 0 0,48 24-1068 0 0,51 19-3766 0 0,23 2-565 0 0,-8 2 434 0 0,-2 0-1308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2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2377 0 0,'0'0'1498'0'0,"0"0"-801"0"0,0 0-341 0 0,0 0 172 0 0,0 0 465 0 0,0 0 321 0 0,0 0 44 0 0,0 0-121 0 0,0 0-255 0 0,0 0-190 0 0,0 0-108 0 0,0 0-90 0 0,0 0-21 0 0,23 0 22 0 0,117 0 688 0 0,76-11 1453 0 0,-63 7-545 0 0,-159-15-347 0 0,-62-44-1031 0 0,-32-14-852 0 0,60 41-2516 0 0,37 32 100 0 0,2 1-2147 0 0,1 2-3967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10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5313 0 0,'0'0'1023'0'0,"0"0"-17"0"0,0 0 234 0 0,0 0 268 0 0,0 0 183 0 0,0 0-121 0 0,0 0-386 0 0,0 0-358 0 0,0 0-245 0 0,0 0-97 0 0,0 0-10 0 0,0 0 30 0 0,14-5 4 0 0,45-15-13 0 0,22 9 1124 0 0,165 10-130 0 0,-151 1-423 0 0,-98-22 1138 0 0,-66-70-1065 0 0,33 55-1155 0 0,-12-14-448 0 0,30 14-3946 0 0,17 23-5956 0 0,1 9-302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0:50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1 314 0 0 0,'0'0'1062'0'0,"0"0"131"0"0,0 0 106 0 0,0 0 91 0 0,0 0 19 0 0,0 0-138 0 0,0 0-249 0 0,0 0-167 0 0,0 0-42 0 0,0 0 47 0 0,0 0 90 0 0,5 2 13 0 0,133 33 5230 0 0,-79-27-5456 0 0,-1-2-1 0 0,1-3 1 0 0,0-2-1 0 0,26-5-736 0 0,-52 2 100 0 0,0-1 1 0 0,0-1-1 0 0,0-2 0 0 0,-1-2 1 0 0,16-5-101 0 0,-32 2-1955 0 0,-40 10-7961 0 0,13 2 5336 0 0,6-1-1697 0 0</inkml:trace>
  <inkml:trace contextRef="#ctx0" brushRef="#br0" timeOffset="300.377">61 568 880 0 0,'0'0'1649'0'0,"0"0"-208"0"0,0 0-78 0 0,0 0 115 0 0,0 0 86 0 0,0 0-61 0 0,0 0-192 0 0,0 0-201 0 0,0 0-97 0 0,0 0 5 0 0,0 0-6 0 0,0 0-33 0 0,0 0-67 0 0,18 3-96 0 0,119 12 1171 0 0,97-16 1285 0 0,-116-1-5632 0 0,-59 2-2956 0 0,-1 0-3952 0 0,-50 0 2904 0 0</inkml:trace>
  <inkml:trace contextRef="#ctx0" brushRef="#br0" timeOffset="924.823">339 1 0 0 0,'0'0'991'0'0,"0"0"177"0"0,0 0 171 0 0,0 0 239 0 0,0 0 255 0 0,0 0 60 0 0,0 0-203 0 0,0 0-330 0 0,0 0-387 0 0,0 0-284 0 0,0 0-124 0 0,0 0-18 0 0,0 0 64 0 0,2 4 50 0 0,4 4-304 0 0,1 1 0 0 0,0-1 0 0 0,1-1 0 0 0,0 1 0 0 0,0-1-1 0 0,1-1 1 0 0,0 0 0 0 0,0 0 0 0 0,0 0 0 0 0,1-1 0 0 0,0-1 0 0 0,0 1 0 0 0,0-2 0 0 0,3 1-357 0 0,11 7 278 0 0,251 118 923 0 0,-266-124-1201 0 0,0 1 1 0 0,-1 0-1 0 0,0 0 1 0 0,0 1-1 0 0,-1 0 0 0 0,0 1 1 0 0,0 0-1 0 0,0 0 0 0 0,-1 0 1 0 0,0 1-1 0 0,-1 0 0 0 0,0 0 1 0 0,0 0-1 0 0,-1 1 0 0 0,2 7 0 0 0,-6-5-15 0 0,0 0 1 0 0,-1 0-1 0 0,0 0 0 0 0,-1 0 0 0 0,0 0 0 0 0,-1 0 0 0 0,-1-1 0 0 0,0 1 0 0 0,0-1 0 0 0,-1 0 0 0 0,0 0 0 0 0,-1 0 0 0 0,0-1 0 0 0,-1 0 0 0 0,0 0 0 0 0,-1 0 0 0 0,0-1 0 0 0,-2 1 15 0 0,-27 29 39 0 0,-2-1 0 0 0,-2-2 1 0 0,-1-2-1 0 0,-1-1 0 0 0,-26 12-39 0 0,-7 29-330 0 0,56-35-2827 0 0,20-25-6672 0 0,0-13 839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5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1936 0 0,'0'0'945'0'0,"0"0"-140"0"0,0 0 122 0 0,0 0 385 0 0,0 0 327 0 0,0 0 52 0 0,0 0-262 0 0,0 0-374 0 0,0 0-247 0 0,0 0-96 0 0,0 0 23 0 0,0 0 29 0 0,0 0-24 0 0,13 1-53 0 0,91 2 1042 0 0,237-32 968 0 0,-299 25-1558 0 0,-26 2-5162 0 0,0 0-9731 0 0,-16 2 9781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6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3313 0 0,'0'0'3242'0'0,"0"0"-2103"0"0,0 0-755 0 0,0 0-11 0 0,0 0 326 0 0,0 0 377 0 0,0 0 238 0 0,0 0 51 0 0,0 0-126 0 0,0 0-202 0 0,0 0-219 0 0,0 0-165 0 0,0 0-104 0 0,25 6-64 0 0,80 18-40 0 0,-29-28 269 0 0,52-28 562 0 0,-77 18-3530 0 0,1 2-6334 0 0,-46 11-691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2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305 133 600 0 0,'0'0'2001'0'0,"0"0"-546"0"0,0 0-275 0 0,0 0-72 0 0,0 0 80 0 0,0 0 170 0 0,0 0 82 0 0,0 0-90 0 0,0 0-242 0 0,0 0-314 0 0,0 0-301 0 0,-3 0-201 0 0,2 1-276 0 0,0-1 1 0 0,0 0-1 0 0,0 0 0 0 0,0 1 1 0 0,0-1-1 0 0,0 1 1 0 0,1-1-1 0 0,-1 0 0 0 0,0 1 1 0 0,0-1-1 0 0,0 1 0 0 0,1 0 1 0 0,-1-1-1 0 0,0 1 0 0 0,1 0 1 0 0,-1-1-1 0 0,1 1 0 0 0,-1 0 1 0 0,1 0-1 0 0,-1 0 1 0 0,1-1-1 0 0,-1 1 0 0 0,1 0 1 0 0,0 0-1 0 0,-1 0 0 0 0,1 0 1 0 0,0 0-1 0 0,0 0 0 0 0,0 0 1 0 0,0 0-1 0 0,0-1 0 0 0,0 1 1 0 0,0 0-1 0 0,0 0 0 0 0,0 0 1 0 0,0 0-1 0 0,0 0 1 0 0,1 0-1 0 0,-1 0 0 0 0,0 0 1 0 0,1 0-1 0 0,-1 0-16 0 0,0 9 143 0 0,-5 633 2723 0 0,-7-547-4432 0 0,-10-38-5092 0 0,12-46 200 0 0,8-8 3077 0 0</inkml:trace>
  <inkml:trace contextRef="#ctx0" brushRef="#br0" timeOffset="617.351">1 229 2897 0 0,'0'0'2036'0'0,"0"0"-773"0"0,0 0-261 0 0,0 0 47 0 0,0 0 117 0 0,0 0 90 0 0,0 0-40 0 0,0 0-188 0 0,0 0-201 0 0,0 0-176 0 0,0 0-119 0 0,0 0-60 0 0,0 0-41 0 0,23-21-19 0 0,75-68-26 0 0,-23 48 180 0 0,-58 38-431 0 0,16-7 43 0 0,0 2 0 0 0,1 2 0 0 0,0 1 1 0 0,0 2-1 0 0,1 1 0 0 0,-1 2 0 0 0,17 2-178 0 0,-43-2-7 0 0,0 0-1 0 0,-1 1 1 0 0,1 1 0 0 0,-1-1-1 0 0,1 1 1 0 0,-1 0 0 0 0,1 1-1 0 0,-1 0 1 0 0,0 0 0 0 0,0 0 0 0 0,0 1-1 0 0,-1 0 1 0 0,1 0 0 0 0,-1 1-1 0 0,0 0 1 0 0,0 0 0 0 0,0 1-1 0 0,-1-1 1 0 0,0 1 0 0 0,0 0-1 0 0,-1 0 1 0 0,1 1 0 0 0,-1 0-1 0 0,-1-1 1 0 0,1 1 0 0 0,-1 0-1 0 0,0 1 1 0 0,-1-1 0 0 0,0 1 0 0 0,0-1-1 0 0,-1 1 1 0 0,0-1 0 0 0,0 3 7 0 0,-1-1 3 0 0,0 1 1 0 0,-1 0 0 0 0,-1-1-1 0 0,1 1 1 0 0,-2-1-1 0 0,1 0 1 0 0,-1 1 0 0 0,-1-1-1 0 0,0-1 1 0 0,0 1 0 0 0,0 0-1 0 0,-1-1 1 0 0,-1 0 0 0 0,1 0-1 0 0,-5 3-3 0 0,-165 158-45 0 0,76-99-151 0 0,100-67 240 0 0,1 1 0 0 0,-1-1-1 0 0,1 0 1 0 0,-1 0 0 0 0,1 0 0 0 0,0 0 0 0 0,0 0 0 0 0,1 0 0 0 0,-1 0 0 0 0,1-1-1 0 0,-1 0 1 0 0,1 1 0 0 0,0-1 0 0 0,0 0 0 0 0,0 0 0 0 0,0 0 0 0 0,0 0-1 0 0,0-1 1 0 0,0 0 0 0 0,1 1 0 0 0,0-1-44 0 0,6 6 159 0 0,215 122 2563 0 0,-128-64-2411 0 0,-91-64-1134 0 0,-5-1-3189 0 0,0-1-3860 0 0,-1-2-1678 0 0</inkml:trace>
  <inkml:trace contextRef="#ctx0" brushRef="#br0" timeOffset="1579.044">1050 89 5041 0 0,'0'0'1140'0'0,"0"0"-334"0"0,0 0-323 0 0,0 0-25 0 0,0 0 277 0 0,0 0 321 0 0,0 0 150 0 0,0 0 4 0 0,0 0-144 0 0,0 0-189 0 0,0 0-176 0 0,0 0-143 0 0,0 0-120 0 0,5 30-100 0 0,15 93-35 0 0,10 202 1087 0 0,-20-60-2800 0 0,-10-264 733 0 0,0-1-315 0 0,0 0-403 0 0,0 0-453 0 0,-2-7-7862 0 0,2 3 7936 0 0</inkml:trace>
  <inkml:trace contextRef="#ctx0" brushRef="#br0" timeOffset="1820.875">1013 115 1256 0 0,'0'0'834'0'0,"0"0"-135"0"0,0 0 106 0 0,0 0 346 0 0,0 0 369 0 0,0 0 235 0 0,0 0-72 0 0,0 0-208 0 0,0 0-268 0 0,0 0-245 0 0,0 0-190 0 0,33-13-128 0 0,100-42-94 0 0,-50 32 360 0 0,126 0-1231 0 0,-208 24-21 0 0,0-1 0 0 0,-1 1 0 0 0,1 0 0 0 0,0-1 0 0 0,-1 1-1 0 0,1 0 1 0 0,0 0 0 0 0,-1 0 0 0 0,1-1 0 0 0,-1 1 0 0 0,0 0 0 0 0,1 0 0 0 0,-1 0 0 0 0,0 0-1 0 0,1 0 1 0 0,-1 0 0 0 0,0 0 0 0 0,0 0 0 0 0,0 0 0 0 0,0 0 0 0 0,0 0 0 0 0,0 0 0 0 0,0 0-1 0 0,0 0 1 0 0,0 0 0 0 0,-1 0 0 0 0,1 0 0 0 0,0 0 0 0 0,-1 0 0 0 0,1 0 0 0 0,0-1 0 0 0,-1 1-1 0 0,1 0 1 0 0,-1 0 0 0 0,0 0 0 0 0,0 0 342 0 0,-1 6-3586 0 0</inkml:trace>
  <inkml:trace contextRef="#ctx0" brushRef="#br0" timeOffset="1976.853">1001 483 3233 0 0,'0'0'1008'0'0,"0"0"73"0"0,0 0 208 0 0,0 0 196 0 0,0 0 118 0 0,0 0-37 0 0,0 0-183 0 0,0 0-252 0 0,0 0-279 0 0,35 1-253 0 0,111 3-187 0 0,-54-19-5 0 0,23-18-2918 0 0,-90 28-3996 0 0,-17 2-524 0 0</inkml:trace>
  <inkml:trace contextRef="#ctx0" brushRef="#br0" timeOffset="2258.838">1680 502 9186 0 0,'0'0'748'0'0,"0"0"-261"0"0,0 0 40 0 0,0 0 328 0 0,0 0 302 0 0,0 0 83 0 0,0 0-139 0 0,0 0-271 0 0,0 0-304 0 0,0 31-217 0 0,0 147-47 0 0,-2 10-961 0 0,-3-174-1537 0 0,-1-13-6729 0 0,6-1 5327 0 0,0 0 1948 0 0</inkml:trace>
  <inkml:trace contextRef="#ctx0" brushRef="#br0" timeOffset="2522.724">1455 483 5073 0 0,'0'0'812'0'0,"0"0"-369"0"0,0 0-142 0 0,0 0 373 0 0,0 0 522 0 0,0 0 275 0 0,0 0 47 0 0,0 0-139 0 0,0 0-227 0 0,0 0-228 0 0,0 0-180 0 0,33-2-165 0 0,104-6-144 0 0,-18-15 241 0 0,-66 9-675 0 0,11-4-1622 0 0,-22 10-4138 0 0,-31 8 1183 0 0,0 0-846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0 0 0 0,'0'0'440'0'0,"0"0"87"0"0,0 0 154 0 0,0 0 252 0 0,0 0 196 0 0,0 0 27 0 0,0 0-149 0 0,0 0-191 0 0,0 0-177 0 0,0 0-93 0 0,7 1 2304 0 0,6 110 1151 0 0,-1-23-3212 0 0,11 300 749 0 0,-17-295-2033 0 0,-25-78-13780 0 0,16-15 11993 0 0</inkml:trace>
  <inkml:trace contextRef="#ctx0" brushRef="#br0" timeOffset="451.44">0 74 1008 0 0,'0'0'1028'0'0,"0"0"-6"0"0,0 0 62 0 0,0 0 159 0 0,0 0 136 0 0,0 0-85 0 0,0 0-177 0 0,0 0-166 0 0,0 0-163 0 0,0 0-144 0 0,0 0-121 0 0,0 0-96 0 0,0 0-39 0 0,3-1 24 0 0,141-19 4634 0 0,-102 18-4309 0 0,244-27 1773 0 0,-17 7-4654 0 0,-261 41-4279 0 0,-12-4-1281 0 0,-2-8 2374 0 0</inkml:trace>
  <inkml:trace contextRef="#ctx0" brushRef="#br0" timeOffset="721.967">45 648 4817 0 0,'0'0'1588'0'0,"0"0"-629"0"0,0 0-112 0 0,0 0 336 0 0,0 0 412 0 0,0 0 157 0 0,0 0-141 0 0,0 0-280 0 0,0 0-272 0 0,0 0-191 0 0,0 0-145 0 0,0 0-103 0 0,32 1-104 0 0,102 3-89 0 0,-17-19 392 0 0,21-15-571 0 0,-90 16-1177 0 0,-19 6-2474 0 0,-2 1-5600 0 0,-19 6 1375 0 0</inkml:trace>
  <inkml:trace contextRef="#ctx0" brushRef="#br0" timeOffset="1107.082">930 512 1424 0 0,'0'0'1269'0'0,"0"0"-261"0"0,0 0 31 0 0,0 0 262 0 0,0 0 258 0 0,0 0 76 0 0,0 0-146 0 0,0 0-229 0 0,0 0-236 0 0,0 0-170 0 0,0 0-134 0 0,0 0-123 0 0,0 0-94 0 0,-7-2-66 0 0,-24-5-59 0 0,-9 31 721 0 0,34-20-1080 0 0,1 1 0 0 0,-1-1 0 0 0,1 1 0 0 0,0 1 1 0 0,0-1-1 0 0,0 1 0 0 0,1-1 0 0 0,0 2 0 0 0,0-1 1 0 0,1 0-1 0 0,-1 1 0 0 0,1-1 0 0 0,1 1 0 0 0,-1 0 1 0 0,1 0-1 0 0,0 0 0 0 0,1 0 0 0 0,0 0 0 0 0,0 0 0 0 0,1 1 1 0 0,-1-1-1 0 0,1 0 0 0 0,1 0 0 0 0,0 1 0 0 0,0-1 1 0 0,1 4-20 0 0,-1-9-67 0 0,0 0 0 0 0,0 0 0 0 0,0 0 0 0 0,1 0 0 0 0,-1-1 0 0 0,0 1 0 0 0,1 0 0 0 0,0-1 0 0 0,-1 1 0 0 0,1-1 0 0 0,0 1 0 0 0,0-1 0 0 0,0 0 0 0 0,-1 0 0 0 0,1 0 0 0 0,1 0 0 0 0,-1 0 0 0 0,0 0 0 0 0,0 0 0 0 0,0-1 0 0 0,0 1 0 0 0,0-1 0 0 0,1 0 0 0 0,-1 1 1 0 0,0-1-1 0 0,1 0 0 0 0,-1 0 0 0 0,0-1 0 0 0,0 1 0 0 0,1 0 67 0 0,41-10-7824 0 0,-33 5 3607 0 0,-5 2 172 0 0</inkml:trace>
  <inkml:trace contextRef="#ctx0" brushRef="#br0" timeOffset="1626.088">983 707 2240 0 0,'0'0'1123'0'0,"0"0"34"0"0,0 0 268 0 0,0 0 274 0 0,0 0 0 0 0,0 0-189 0 0,0 0-266 0 0,0 0-266 0 0,0 0-167 0 0,0 0-122 0 0,0 0-73 0 0,0 0-34 0 0,10 0-37 0 0,31 0-41 0 0,-38-1-413 0 0,1 0-1 0 0,0 0 0 0 0,-1 0 1 0 0,0 0-1 0 0,1 0 1 0 0,-1 0-1 0 0,1-1 0 0 0,-1 0 1 0 0,0 0-1 0 0,0 0 1 0 0,0 0-1 0 0,0 0 0 0 0,-1 0 1 0 0,1-1-1 0 0,0 0 1 0 0,-1 1-1 0 0,0-1 0 0 0,2-2-90 0 0,5-5 172 0 0,124-90 647 0 0,-90 81-935 0 0,-41 56-87 0 0,-1-34 233 0 0,0-1 0 0 0,0 1 0 0 0,0 0 0 0 0,0-1 0 0 0,1 1-1 0 0,-1 0 1 0 0,1-1 0 0 0,0 0 0 0 0,0 1 0 0 0,0-1 0 0 0,0 0 0 0 0,0 0-1 0 0,0 0 1 0 0,0 0 0 0 0,1 0 0 0 0,-1-1 0 0 0,1 1 0 0 0,-1-1-1 0 0,1 1 1 0 0,0-1 0 0 0,0 0 0 0 0,-1 0 0 0 0,1 0 0 0 0,0-1-1 0 0,0 1 1 0 0,0-1 0 0 0,0 0 0 0 0,0 1 0 0 0,0-1 0 0 0,0 0 0 0 0,0-1-1 0 0,0 1 1 0 0,0 0 0 0 0,0-1 0 0 0,-1 0 0 0 0,1 0 0 0 0,0 0-1 0 0,0 0 1 0 0,0 0 0 0 0,-1 0 0 0 0,1-1 0 0 0,-1 1 0 0 0,1-1 0 0 0,-1 0-1 0 0,1 0-29 0 0,122-23 168 0 0,-123 26-172 0 0,0 0-1 0 0,-1 1 0 0 0,1-1 0 0 0,0 1 0 0 0,-1-1 1 0 0,1 1-1 0 0,-1 0 0 0 0,0 0 0 0 0,0 0 0 0 0,1-1 1 0 0,-1 1-1 0 0,0 0 0 0 0,0 1 0 0 0,-1-1 0 0 0,1 0 1 0 0,0 0-1 0 0,-1 0 0 0 0,1 0 0 0 0,-1 1 1 0 0,0-1-1 0 0,0 0 0 0 0,0 0 0 0 0,0 1 0 0 0,0 0 5 0 0,1 6 31 0 0,17 29-105 0 0,-12-33-3350 0 0,0-3-3513 0 0,-4-2-2472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 0 6033 0 0,'0'0'907'0'0,"0"0"-221"0"0,0 0 108 0 0,0 0 387 0 0,0 0 343 0 0,0 0 83 0 0,0 0-277 0 0,0 0-423 0 0,0 0-350 0 0,0 0-220 0 0,0 0-85 0 0,-6 8-8 0 0,-93 161 1364 0 0,78-132-1571 0 0,-2 0 0 0 0,-1-2 0 0 0,-2-1 0 0 0,-1-1 0 0 0,-2-1 0 0 0,-1-1 0 0 0,-2-2 0 0 0,0-1 0 0 0,-13 6-37 0 0,31-23-29 0 0,0-1 0 0 0,-1-1 1 0 0,0 0-1 0 0,0-1 0 0 0,-1 0 0 0 0,0-2 1 0 0,-9 3 28 0 0,22-8-3 0 0,0 0 0 0 0,1-1 0 0 0,-1 1 0 0 0,0-1 0 0 0,0 1 0 0 0,1-1 0 0 0,-1 0 0 0 0,0 0 0 0 0,0 0 0 0 0,1-1 0 0 0,-1 1 0 0 0,0-1 0 0 0,0 1 0 0 0,1-1 0 0 0,-1 0 0 0 0,1 0 0 0 0,-1 0 0 0 0,1-1 0 0 0,-1 1 0 0 0,1 0 0 0 0,0-1 0 0 0,-1 0 0 0 0,1 1 0 0 0,0-1 0 0 0,0 0 1 0 0,0 0-1 0 0,0 0 0 0 0,1 0 0 0 0,-1-1 0 0 0,0 1 0 0 0,1 0 0 0 0,0-1 0 0 0,0 1 0 0 0,-1-1 0 0 0,1 1 0 0 0,1-1 0 0 0,-1 0 0 0 0,0 1 0 0 0,1-1 0 0 0,-1 0 0 0 0,1 0 0 0 0,0 1 0 0 0,0-1 0 0 0,0 0 0 0 0,0-3 3 0 0,0-13 36 0 0,1 0-1 0 0,1-1 0 0 0,1 1 1 0 0,0 0-1 0 0,2 0 1 0 0,0 1-1 0 0,1-1 1 0 0,1 1-1 0 0,0 0 1 0 0,2 1-1 0 0,0-1 0 0 0,0 2 1 0 0,2-1-1 0 0,5-5-35 0 0,-15 20 31 0 0,0-1 0 0 0,1 1 0 0 0,-1 0 0 0 0,0 0 0 0 0,1 0 0 0 0,-1 0 0 0 0,1 0 0 0 0,-1 0 0 0 0,1 0 0 0 0,0 1 0 0 0,0-1-1 0 0,0 1 1 0 0,0-1 0 0 0,0 1 0 0 0,0 0 0 0 0,1 0 0 0 0,-1-1 0 0 0,0 2 0 0 0,0-1 0 0 0,1 0 0 0 0,-1 0 0 0 0,1 1 0 0 0,-1-1 0 0 0,1 1 0 0 0,-1 0 0 0 0,1 0-1 0 0,-1 0 1 0 0,1 0 0 0 0,-1 0 0 0 0,1 1 0 0 0,-1-1 0 0 0,0 1 0 0 0,1-1 0 0 0,-1 1 0 0 0,1 0 0 0 0,1 1-31 0 0,139 135 1384 0 0,32-39 473 0 0,104 12-808 0 0,-263-97-1640 0 0,-11-6-2185 0 0,-2 0-3778 0 0,-1-4-4101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9786 0 0,'0'0'710'0'0,"0"0"-204"0"0,0 0 165 0 0,0 0 453 0 0,0 0 278 0 0,0 0 45 0 0,0 0-217 0 0,0 0-273 0 0,0 0-214 0 0,0 0-167 0 0,28 35-124 0 0,87 110-98 0 0,-54-49 107 0 0,-52-75-367 0 0,-2 1 0 0 0,0 0-1 0 0,-1 0 1 0 0,-1 1 0 0 0,-1 0 0 0 0,-1 0 0 0 0,-2 0-1 0 0,0 0 1 0 0,-2 21-94 0 0,0-28-48 0 0,-2-1-1 0 0,1 1 1 0 0,-2-1-1 0 0,0 1 0 0 0,-1-1 1 0 0,-1-1-1 0 0,0 1 1 0 0,-1-1-1 0 0,0 0 1 0 0,-1 0-1 0 0,-1-1 0 0 0,0 0 1 0 0,-6 6 48 0 0,-48 56-9935 0 0,56-67-282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4.4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419 0 5913 0 0,'0'0'1092'0'0,"0"0"-330"0"0,0 0-113 0 0,0 0 334 0 0,0 0 432 0 0,0 0 283 0 0,0 0-7 0 0,0 0-245 0 0,0 0-295 0 0,0 0-251 0 0,0 0-151 0 0,3 18-73 0 0,26 112 1161 0 0,13 106 814 0 0,-37-13-2107 0 0,-3-214 105 0 0,0 2-5727 0 0,-8-15-6344 0 0,2 0 3116 0 0</inkml:trace>
  <inkml:trace contextRef="#ctx0" brushRef="#br0" timeOffset="315.81">65 11 1456 0 0,'0'0'4489'0'0,"0"0"-2947"0"0,0 0-705 0 0,0 0 233 0 0,0 0 338 0 0,0 0 207 0 0,0 0-77 0 0,0 0-266 0 0,-10 33-310 0 0,-32 106-233 0 0,30-35 348 0 0,29 102 780 0 0,19-87-1375 0 0,-26-95-500 0 0,0-1 0 0 0,2 0-1 0 0,1-1 1 0 0,1-1 0 0 0,0 0-1 0 0,7 6 19 0 0,-16-21-194 0 0,0-2-1 0 0,0 1 0 0 0,0-1 0 0 0,0 0 1 0 0,1 0-1 0 0,0 0 0 0 0,-1-1 0 0 0,2 0 1 0 0,-1 0-1 0 0,0 0 0 0 0,0-1 0 0 0,1 0 1 0 0,0 0 194 0 0,24 2-4276 0 0,0-9-3812 0 0,-21 2 2759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9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2609 0 0,'0'0'924'0'0,"0"0"-276"0"0,0 0-40 0 0,0 0 239 0 0,0 0 345 0 0,0 0 184 0 0,0 0-105 0 0,0 0-310 0 0,0 0-381 0 0,0 0-264 0 0,0 0-126 0 0,3 5 23 0 0,5 15 222 0 0,0 1 0 0 0,-1 0 0 0 0,-2 0 0 0 0,0 1 0 0 0,-1-1 0 0 0,-1 1 0 0 0,-1 0 1 0 0,-1 0-1 0 0,-1 15-435 0 0,0-20 164 0 0,2 512 1542 0 0,9-432-2181 0 0,-20-119-8310 0 0,-5-22 1312 0 0,13 32 6685 0 0</inkml:trace>
  <inkml:trace contextRef="#ctx0" brushRef="#br0" timeOffset="384.806">4 52 0 0 0,'0'0'721'0'0,"0"0"196"0"0,0 0 70 0 0,0 0 169 0 0,0 0 224 0 0,0 0 90 0 0,0 0-102 0 0,0 0-222 0 0,0 0-200 0 0,0 0-115 0 0,0 0 23 0 0,0 0 55 0 0,0 0-10 0 0,11-1-35 0 0,83-5 1354 0 0,186-23 1862 0 0,-130 14-4503 0 0,-149 15-210 0 0,-1 0-294 0 0,0 0-254 0 0,-54 40-14055 0 0,45-32 12890 0 0</inkml:trace>
  <inkml:trace contextRef="#ctx0" brushRef="#br0" timeOffset="649.864">35 376 5569 0 0,'0'0'1382'0'0,"0"0"-219"0"0,0 0-80 0 0,0 0 160 0 0,0 0 174 0 0,0 0-38 0 0,0 0-219 0 0,0 0-309 0 0,0 0-288 0 0,0 0-163 0 0,0 0-46 0 0,0 0 78 0 0,0 0 120 0 0,6 2 56 0 0,117 4 2643 0 0,42-50-2556 0 0,-33 7-3182 0 0,-114 33 1319 0 0,38-8-3522 0 0,-21 2-2808 0 0,-25 6 1239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4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245 221 184 0 0,'0'0'1087'0'0,"0"0"-435"0"0,0 0-113 0 0,0 0 241 0 0,0 0 404 0 0,0 0 354 0 0,0 0 109 0 0,0 0-164 0 0,0 0-335 0 0,0 0-353 0 0,0 0-227 0 0,11 8 2498 0 0,6 59-1149 0 0,0 46-448 0 0,51 457 249 0 0,-26-276-2921 0 0,-39-259-385 0 0,-2-31-2732 0 0,-1-2-3967 0 0,0-5 3910 0 0</inkml:trace>
  <inkml:trace contextRef="#ctx0" brushRef="#br0" timeOffset="544.609">1 342 3033 0 0,'0'0'1065'0'0,"0"0"-53"0"0,0 0 54 0 0,0 0 249 0 0,0 0 299 0 0,0 0 118 0 0,0 0-162 0 0,0 0-378 0 0,0 0-419 0 0,0 0-283 0 0,0 0-131 0 0,0 0 1 0 0,0 0 76 0 0,19-16 47 0 0,62-49 38 0 0,7 26 469 0 0,163-16 487 0 0,-94 51-1159 0 0,-153 4-336 0 0,0 0 1 0 0,-1 1-1 0 0,1-1 1 0 0,0 1-1 0 0,-1 0 1 0 0,1 1 0 0 0,-1-1-1 0 0,1 0 1 0 0,-1 1-1 0 0,1 0 1 0 0,-1 0 0 0 0,0 0-1 0 0,0 0 1 0 0,0 0-1 0 0,0 1 1 0 0,-1-1-1 0 0,1 1 1 0 0,0 0 0 0 0,-1 0-1 0 0,0 0 1 0 0,0 0-1 0 0,0 0 1 0 0,0 0 0 0 0,0 1-1 0 0,-1-1 1 0 0,1 1-1 0 0,-1-1 1 0 0,0 1-1 0 0,0-1 1 0 0,0 1 0 0 0,-1 0-1 0 0,1-1 1 0 0,-1 1-1 0 0,0 0 1 0 0,0 0-1 0 0,0-1 1 0 0,-1 1 0 0 0,1 0-1 0 0,-1-1 1 0 0,0 1-1 0 0,0 0 1 0 0,0-1 0 0 0,0 1-1 0 0,-1-1 1 0 0,1 1-1 0 0,-1-1 1 0 0,0 0-1 0 0,0 0 1 0 0,-2 3 17 0 0,-104 137 79 0 0,52-77-37 0 0,53-64-52 0 0,0 1 0 0 0,1 0 0 0 0,-1 0 0 0 0,1 0 0 0 0,0 0 0 0 0,0 1 0 0 0,0-1 0 0 0,0 1 0 0 0,1-1 0 0 0,-1 1 0 0 0,1-1 0 0 0,0 1 0 0 0,0 0 0 0 0,0 0 0 0 0,1-1 0 0 0,-1 1 0 0 0,1 0 0 0 0,0 0 0 0 0,0 0 0 0 0,0 0 0 0 0,1 0 0 0 0,-1-1 0 0 0,1 1 0 0 0,0 0 0 0 0,0 0 0 0 0,0-1 0 0 0,1 1 0 0 0,-1-1 0 0 0,1 1 0 0 0,0-1 0 0 0,0 0 0 0 0,2 3 10 0 0,19 12 20 0 0,1-1 0 0 0,0 0 0 0 0,2-2 0 0 0,0-1 0 0 0,0-1 0 0 0,2-1 0 0 0,25 7-20 0 0,-18-6 23 0 0,-2 1-1 0 0,1 1 1 0 0,-2 2 0 0 0,22 16-23 0 0,-49-30 16 0 0,-1 0 0 0 0,0 0-1 0 0,0 0 1 0 0,-1 1 0 0 0,1-1 0 0 0,-1 1-1 0 0,1 0 1 0 0,-1 0 0 0 0,0 1-1 0 0,-1-1 1 0 0,1 0 0 0 0,-1 1 0 0 0,0 0-1 0 0,0-1 1 0 0,0 1 0 0 0,-1 0 0 0 0,0 0-1 0 0,0 0 1 0 0,0 0 0 0 0,0 0 0 0 0,-1 0-1 0 0,0 1 1 0 0,0-1 0 0 0,0 0 0 0 0,-1 0-1 0 0,1 0 1 0 0,-1 0 0 0 0,0 0 0 0 0,-1 0-1 0 0,1 0 1 0 0,-1 0 0 0 0,0-1 0 0 0,-1 1-1 0 0,1-1 1 0 0,-1 1 0 0 0,0-1-16 0 0,-16 17 29 0 0,-2-1 0 0 0,0 0-1 0 0,-2-2 1 0 0,0-1 0 0 0,-1-1 0 0 0,0 0 0 0 0,-1-2 0 0 0,-1-1 0 0 0,0-1-1 0 0,-1-2 1 0 0,-21 6-29 0 0,-109 23-590 0 0,50-40-2573 0 0,93-7 635 0 0,27-20-10235 0 0,-8 20 11939 0 0</inkml:trace>
  <inkml:trace contextRef="#ctx0" brushRef="#br0" timeOffset="1226.117">1249 821 3257 0 0,'0'0'1508'0'0,"0"0"-469"0"0,0 0-82 0 0,0 0 285 0 0,0 0 340 0 0,0 0 133 0 0,0 0-112 0 0,0 0-252 0 0,0 0-306 0 0,0 0-277 0 0,0 0-202 0 0,-19 32-153 0 0,-56 97-94 0 0,60-80 58 0 0,19-46-305 0 0,0 0 16 0 0,0 0 0 0 0,0 0-1 0 0,0 0 1 0 0,0-1-1 0 0,1 1 1 0 0,0-1-1 0 0,-1 0 1 0 0,1 0-1 0 0,0-1 1 0 0,0 0-1 0 0,0 0 1 0 0,0 0-1 0 0,0 0 1 0 0,0-1-1 0 0,0 1 1 0 0,0-1 0 0 0,0-1-1 0 0,0 1 1 0 0,3-1-88 0 0,7 0 234 0 0,-2-1-89 0 0,0 0-1 0 0,-1-1 1 0 0,1-1-1 0 0,-1 0 1 0 0,0-1-1 0 0,0 0 1 0 0,-1-1-1 0 0,1 0 1 0 0,-1-1-1 0 0,-1 0 1 0 0,4-3-145 0 0,5-3 129 0 0,192-155 379 0 0,-211 167-540 0 0,0 1-1 0 0,0-1 1 0 0,0 1-1 0 0,1-1 1 0 0,-1 1-1 0 0,0-1 1 0 0,1 1-1 0 0,-1-1 1 0 0,0 1-1 0 0,1-1 1 0 0,-1 1-1 0 0,1-1 1 0 0,-1 1-1 0 0,1 0 1 0 0,-1-1-1 0 0,1 1 1 0 0,-1 0-1 0 0,1-1 1 0 0,-1 1-1 0 0,1 0 1 0 0,-1 0-1 0 0,1-1 1 0 0,0 1-1 0 0,-1 0 1 0 0,1 0-1 0 0,-1 0 1 0 0,1 0-1 0 0,0 0 1 0 0,-1 0-1 0 0,1 0 1 0 0,-1 0-1 0 0,1 0 1 0 0,0 0-1 0 0,-1 0 1 0 0,1 0-1 0 0,-1 0 1 0 0,1 1-1 0 0,-1-1 1 0 0,1 0-1 0 0,0 0 1 0 0,-1 1-1 0 0,1-1 1 0 0,-1 0-1 0 0,1 1 1 0 0,-1-1-1 0 0,0 0 1 0 0,1 1-1 0 0,-1-1 1 0 0,1 1-1 0 0,-1-1 1 0 0,0 1-1 0 0,1-1 1 0 0,-1 1-1 0 0,0-1 1 0 0,1 1-1 0 0,-1-1 1 0 0,0 1-1 0 0,0 0 1 0 0,1-1-1 0 0,-1 1 1 0 0,0-1-1 0 0,0 1 1 0 0,0-1-1 0 0,0 1 1 0 0,0 0-1 0 0,0-1 1 0 0,0 1-1 0 0,0 0 33 0 0,6 15 127 0 0,7 12-158 0 0,43 54 126 0 0,-44-73-23 0 0,1-1 0 0 0,-1-1 0 0 0,1 0 1 0 0,1 0-1 0 0,-1-1 0 0 0,1-1 0 0 0,0 0 0 0 0,1-1 0 0 0,-1-1 0 0 0,1 0 0 0 0,-1-1 0 0 0,1-1 0 0 0,0 0 0 0 0,0-1 0 0 0,-1 0 0 0 0,1-1 0 0 0,0-1 0 0 0,0 0 1 0 0,-1-1-1 0 0,1-1 0 0 0,-1 0 0 0 0,0-1 0 0 0,0-1 0 0 0,-1 0 0 0 0,13-8-72 0 0,-3-1 119 0 0,0-1 0 0 0,-2-2-1 0 0,0 0 1 0 0,-1-1 0 0 0,-1-2 0 0 0,0 1 0 0 0,-2-2 0 0 0,0-1-1 0 0,-2 0 1 0 0,-1 0 0 0 0,0-2 0 0 0,-2 0 0 0 0,-1 0-1 0 0,-1-1 1 0 0,-1 0 0 0 0,-1-1 0 0 0,-2 0 0 0 0,0 0 0 0 0,-2-1-1 0 0,-1 0 1 0 0,-1-23-119 0 0,0 8-66 0 0,-3 1 0 0 0,-2 0-1 0 0,-1 0 1 0 0,-2 1 0 0 0,-2 0 0 0 0,-4-9 66 0 0,5 25-33 0 0,-39-87-45 0 0,42 175-1984 0 0,53 166 2180 0 0,42 196-48 0 0,-80-377-103 0 0,7 52-2510 0 0,-36-100-862 0 0,-44-26-8618 0 0,52 19 8192 0 0</inkml:trace>
  <inkml:trace contextRef="#ctx0" brushRef="#br0" timeOffset="1476.554">2022 324 4665 0 0,'0'0'2807'0'0,"0"0"-1242"0"0,0 0-217 0 0,0 0 275 0 0,0 0 248 0 0,0 0 33 0 0,0 0-302 0 0,0 0-410 0 0,36-7-314 0 0,119-23-226 0 0,166-2 862 0 0,-108 21-1250 0 0,-95 7-2909 0 0,-1-4-7517 0 0,-85 4 1084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54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488 428 1024 0 0,'0'0'1018'0'0,"0"0"-174"0"0,0 0 85 0 0,0 0 413 0 0,0 0 460 0 0,0 0 237 0 0,0 0-121 0 0,0 0-298 0 0,0 0-301 0 0,0 0-247 0 0,0 0-141 0 0,3-8-101 0 0,10-32 601 0 0,-65 15 1320 0 0,-77 24-2978 0 0,106 3 231 0 0,1 1 0 0 0,-1 2-1 0 0,1 0 1 0 0,-1 1 0 0 0,2 1-1 0 0,-1 1 1 0 0,-8 5-4 0 0,26-11-3 0 0,2-2-24 0 0,0 1 0 0 0,0 0 1 0 0,0-1-1 0 0,1 1 0 0 0,-1 0 0 0 0,0 0 1 0 0,0 0-1 0 0,1 0 0 0 0,-1 1 1 0 0,1-1-1 0 0,-1 0 0 0 0,1 1 1 0 0,-1-1-1 0 0,1 1 0 0 0,0-1 0 0 0,0 1 1 0 0,0 0-1 0 0,0-1 0 0 0,0 1 1 0 0,0 0-1 0 0,0 0 0 0 0,0 0 0 0 0,1-1 1 0 0,-1 1-1 0 0,1 0 0 0 0,0 0 1 0 0,-1 0-1 0 0,1 0 0 0 0,0 0 0 0 0,0 0 1 0 0,0 0-1 0 0,0 0 0 0 0,1 0 1 0 0,-1 0-1 0 0,0 0 0 0 0,1 2 27 0 0,2-1 0 0 0,1 0-1 0 0,-1 0 1 0 0,0 0-1 0 0,1 0 1 0 0,0-1-1 0 0,0 1 1 0 0,0-1-1 0 0,0 0 1 0 0,0 0-1 0 0,0-1 1 0 0,0 1-1 0 0,0-1 1 0 0,1 0-1 0 0,-1 0 1 0 0,1 0-1 0 0,-1 0 1 0 0,1-1-1 0 0,1 0 1 0 0,11 3 80 0 0,78 8 535 0 0,-94-10-605 0 0,0 0 1 0 0,0 0-1 0 0,-1 0 1 0 0,1 0 0 0 0,0 0-1 0 0,-1 0 1 0 0,1 0-1 0 0,0 0 1 0 0,-1 0 0 0 0,1 1-1 0 0,-1-1 1 0 0,0 0 0 0 0,1 0-1 0 0,-1 1 1 0 0,0-1-1 0 0,0 0 1 0 0,0 0 0 0 0,0 1-1 0 0,0-1 1 0 0,0 0-1 0 0,0 0 1 0 0,0 1 0 0 0,0-1-1 0 0,-1 0 1 0 0,1 0-1 0 0,-1 0 1 0 0,1 1 0 0 0,-1-1-1 0 0,1 0 1 0 0,-1 0-1 0 0,1 0 1 0 0,-1 0 0 0 0,0 0-1 0 0,0 0 1 0 0,1 0-1 0 0,-1 0 1 0 0,0 0 0 0 0,0 0-1 0 0,-1 0-10 0 0,-83 87 305 0 0,53-58-296 0 0,2 1 0 0 0,2 1 0 0 0,0 2 0 0 0,3 0 0 0 0,-9 18-9 0 0,30-46 2 0 0,1 0 1 0 0,0 1 0 0 0,0-1 0 0 0,0 1-1 0 0,1 0 1 0 0,0 0 0 0 0,1-1 0 0 0,0 1-1 0 0,0 1 1 0 0,0-1 0 0 0,1 0 0 0 0,0 0-1 0 0,0 0 1 0 0,1 0 0 0 0,-1 0 0 0 0,2 2-3 0 0,1-4-15 0 0,1 0 0 0 0,0 0 0 0 0,0-1 0 0 0,0 1 0 0 0,1-1 0 0 0,-1 0 0 0 0,1 0 0 0 0,0-1 0 0 0,0 0 0 0 0,0 1 0 0 0,1-2 0 0 0,-1 1 0 0 0,1 0 0 0 0,-1-1 0 0 0,1 0 0 0 0,0-1 0 0 0,0 1 0 0 0,0-1 1 0 0,0 0-1 0 0,0-1 0 0 0,0 1 0 0 0,0-1 0 0 0,0 0 0 0 0,4-1 15 0 0,56-16-4342 0 0,-30-10-5651 0 0,-29 19 3490 0 0</inkml:trace>
  <inkml:trace contextRef="#ctx0" brushRef="#br0" timeOffset="479.838">333 0 0 0 0,'0'0'998'0'0,"0"0"423"0"0,0 0 332 0 0,0 0 180 0 0,0 0-18 0 0,0 0-137 0 0,0 0-239 0 0,0 0-239 0 0,0 0-181 0 0,0 0-133 0 0,0 0-94 0 0,-12 33-89 0 0,-36 102-63 0 0,28-44 428 0 0,-22 222 271 0 0,-65 98-1380 0 0,26-29-306 0 0,75-361-945 0 0,-5 26 1683 0 0,10-32-5372 0 0,2-1-5290 0 0,-1-14 6328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3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6689 0 0,'0'0'949'0'0,"0"0"-163"0"0,0 0 77 0 0,0 0 318 0 0,0 0 287 0 0,0 0 2 0 0,0 0-249 0 0,0 0-359 0 0,0 0-330 0 0,0 0-198 0 0,0 0-88 0 0,0 0 17 0 0,0 0 66 0 0,9 1 71 0 0,293 2 3666 0 0,-144-26-4698 0 0,-140 15-678 0 0,-15 6-4169 0 0,-2 2-5654 0 0,-4 0 8028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4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1952 0 0,'0'0'929'0'0,"0"0"-333"0"0,0 0-75 0 0,0 0 265 0 0,0 0 342 0 0,0 0 212 0 0,0 0-32 0 0,0 0-249 0 0,0 0-256 0 0,0 0-129 0 0,0 0-11 0 0,0 0 103 0 0,3 2 135 0 0,99 8 4894 0 0,-70-11-5034 0 0,236-25 1192 0 0,-187 26-2613 0 0,-55 0-2566 0 0,0 0-4479 0 0,-20 0-2639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2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360 149 0 0 0,'0'0'584'0'0,"0"0"311"0"0,0 0 24 0 0,0 0-99 0 0,0 0-97 0 0,0 0-103 0 0,4-8-53 0 0,12-21-12 0 0,-8 23 4154 0 0,-7 23-4897 0 0,-1-17 553 0 0,-57 126 1215 0 0,-80 109-668 0 0,133-229-870 0 0,0 1 0 0 0,0 0-1 0 0,0 0 1 0 0,1 0 0 0 0,0 0-1 0 0,1 0 1 0 0,-1 1 0 0 0,1-1-1 0 0,1 1 1 0 0,0 0-1 0 0,0-1 1 0 0,0 1 0 0 0,1 0-1 0 0,0 0 1 0 0,0-1 0 0 0,1 1-1 0 0,0 0 1 0 0,1-1 0 0 0,-1 1-1 0 0,1 0 1 0 0,1-1 0 0 0,0 0-1 0 0,0 0 1 0 0,0 0-1 0 0,1 0 1 0 0,0 0 0 0 0,4 5-42 0 0,-3-6 133 0 0,0 0 0 0 0,0 0 0 0 0,1-1 0 0 0,0 0 0 0 0,0 0 0 0 0,1 0 1 0 0,-1 0-1 0 0,1-1 0 0 0,0 0 0 0 0,0-1 0 0 0,0 0 0 0 0,1 0 0 0 0,-1 0 0 0 0,1-1 1 0 0,0 0-1 0 0,0 0 0 0 0,3-1-133 0 0,94-4 1516 0 0,-94-8-4580 0 0,-16 6-7393 0 0,5 2 6013 0 0</inkml:trace>
  <inkml:trace contextRef="#ctx0" brushRef="#br0" timeOffset="828.409">1 145 0 0 0,'0'0'980'0'0,"0"0"300"0"0,0 0 190 0 0,0 0 49 0 0,0 0-88 0 0,0 0-175 0 0,0 0-161 0 0,0 0-144 0 0,0 0-77 0 0,1-3-23 0 0,2-3-441 0 0,1 0 1 0 0,0 0 0 0 0,1 0-1 0 0,-1 1 1 0 0,1-1 0 0 0,0 1 0 0 0,1 0-1 0 0,-1 1 1 0 0,1-1 0 0 0,0 1 0 0 0,0 0-1 0 0,0 1 1 0 0,0-1 0 0 0,6-1-411 0 0,20-14 751 0 0,-21 12-481 0 0,-7 2-218 0 0,1 1-1 0 0,0 0 1 0 0,0 1 0 0 0,0-1-1 0 0,1 1 1 0 0,-1 0-1 0 0,1 0 1 0 0,0 1 0 0 0,-1-1-1 0 0,1 1 1 0 0,0 1 0 0 0,1-1-1 0 0,-1 1 1 0 0,0 0 0 0 0,0 1-1 0 0,0-1 1 0 0,1 1 0 0 0,-1 0-1 0 0,0 1 1 0 0,1-1-52 0 0,40 56-186 0 0,-20-15 272 0 0,58 43 314 0 0,-74-78-159 0 0,1 0 0 0 0,0-1 0 0 0,0 0 1 0 0,0-1-1 0 0,1 0 0 0 0,-1-1 0 0 0,1 0 0 0 0,0-1 1 0 0,-1-1-1 0 0,1 0 0 0 0,0-1 0 0 0,0 0 0 0 0,0-1 1 0 0,13-2-242 0 0,-18 1 163 0 0,-1-1 0 0 0,1 0 0 0 0,-1-1 0 0 0,0 0 0 0 0,0 0 0 0 0,0 0 0 0 0,0-1 0 0 0,-1 0 0 0 0,1 0 0 0 0,-1-1 0 0 0,-1 0 1 0 0,5-5-165 0 0,-3 4 94 0 0,4-9-490 0 0,-11 21-4817 0 0,-5 18-148 0 0,3-10-959 0 0,1-5-1622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5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15 1856 0 0,'0'0'1073'0'0,"0"0"-50"0"0,0 0-59 0 0,0 0 95 0 0,0 0 186 0 0,0 0 102 0 0,0 0-72 0 0,0 0-252 0 0,0 0-299 0 0,0 0-302 0 0,0 0-234 0 0,0 0-124 0 0,0 0-32 0 0,5-7 109 0 0,8 41 588 0 0,2 139 936 0 0,-26 157-921 0 0,10-262-1907 0 0,1-54-1512 0 0,-1-15-2497 0 0,0-6 120 0 0,1 4 3540 0 0</inkml:trace>
  <inkml:trace contextRef="#ctx0" brushRef="#br0" timeOffset="353.879">0 52 0 0 0,'0'0'822'0'0,"0"0"-90"0"0,0 0-51 0 0,0 0 170 0 0,0 0 385 0 0,0 0 277 0 0,0 0 30 0 0,0 0-135 0 0,0 0-215 0 0,0 0-171 0 0,0 0-76 0 0,0 0-50 0 0,26-4-47 0 0,80-14-41 0 0,79 3 2334 0 0,41 2-1475 0 0,-75 12-4579 0 0,-176 23-8627 0 0,19-15 6681 0 0</inkml:trace>
  <inkml:trace contextRef="#ctx0" brushRef="#br0" timeOffset="668.66">127 663 5241 0 0,'0'0'878'0'0,"0"0"-176"0"0,0 0 24 0 0,0 0 390 0 0,0 0 377 0 0,0 0 103 0 0,0 0-163 0 0,0 0-236 0 0,0 0-220 0 0,0 0-158 0 0,0 0-93 0 0,0 0-133 0 0,26 2-74 0 0,125 4 392 0 0,21-19 1611 0 0,-88 4-4450 0 0,-1 5-7966 0 0,-74 4 267 0 0</inkml:trace>
  <inkml:trace contextRef="#ctx0" brushRef="#br0" timeOffset="1564.013">943 579 0 0 0,'0'0'379'0'0,"0"0"405"0"0,0 0 188 0 0,0 0 235 0 0,0 0 219 0 0,0 0 113 0 0,0 0-67 0 0,0 0-170 0 0,0 0-210 0 0,0 0-248 0 0,0 0-201 0 0,0 0-143 0 0,0 0-105 0 0,-9-6-57 0 0,-26-19-32 0 0,33 25-274 0 0,0-1 0 0 0,1 0 0 0 0,-1 1 0 0 0,1 0 0 0 0,-1-1 0 0 0,0 1 0 0 0,1 0 0 0 0,-1 0 0 0 0,0 0 0 0 0,1 0 1 0 0,-1 0-1 0 0,0 1 0 0 0,1-1 0 0 0,-1 0 0 0 0,0 1 0 0 0,1-1 0 0 0,-1 1 0 0 0,1 0 0 0 0,-1-1 0 0 0,1 1 0 0 0,-1 0 0 0 0,1 0 0 0 0,0 0 0 0 0,-1 0 0 0 0,1 0 1 0 0,0 0-1 0 0,0 0 0 0 0,0 1 0 0 0,-1-1 0 0 0,1 0 0 0 0,0 2-32 0 0,-3 0 62 0 0,-3 3-24 0 0,1 0 1 0 0,-1 0-1 0 0,1 1 0 0 0,0 0 0 0 0,1 0 0 0 0,0 0 1 0 0,0 1-1 0 0,0 0 0 0 0,1 0 0 0 0,0 0 1 0 0,1 0-1 0 0,0 1 0 0 0,0-1 0 0 0,1 1 1 0 0,-1 2-39 0 0,1 90 252 0 0,2-98-287 0 0,1 1 0 0 0,-1-1-1 0 0,1 0 1 0 0,0 0 0 0 0,0 0 0 0 0,1 0 0 0 0,-1-1 0 0 0,1 1 0 0 0,-1 0 0 0 0,1-1 0 0 0,0 1 0 0 0,0-1 0 0 0,0 1 0 0 0,0-1 0 0 0,0 0 0 0 0,1 0 0 0 0,-1 0 0 0 0,1 0 0 0 0,-1 0 0 0 0,1 0 0 0 0,0-1 0 0 0,0 1 0 0 0,-1-1 0 0 0,1 0 0 0 0,0 0 0 0 0,0 0 0 0 0,0 0 0 0 0,1-1 0 0 0,-1 1 0 0 0,2-1 35 0 0,48-2-2763 0 0,-20-9-3580 0 0,-20 7 1419 0 0</inkml:trace>
  <inkml:trace contextRef="#ctx0" brushRef="#br0" timeOffset="2082.987">1026 814 4129 0 0,'0'0'1187'0'0,"0"0"-430"0"0,0 0-121 0 0,0 0 371 0 0,0 0 482 0 0,0 0 239 0 0,0 0-106 0 0,0 0-350 0 0,0 0-395 0 0,0 0-260 0 0,0 0-128 0 0,0 0-50 0 0,0 0 13 0 0,13-8 5 0 0,43-28-29 0 0,47-51 962 0 0,-102 86-1401 0 0,1 1-1 0 0,-1-1 0 0 0,1 1 1 0 0,-1 0-1 0 0,0-1 1 0 0,1 1-1 0 0,-1 0 1 0 0,1 0-1 0 0,-1 0 1 0 0,0 0-1 0 0,1 0 1 0 0,-1 1-1 0 0,1-1 1 0 0,-1 0-1 0 0,0 1 1 0 0,1-1-1 0 0,-1 1 0 0 0,0-1 1 0 0,1 1-1 0 0,-1 0 1 0 0,0-1-1 0 0,0 1 1 0 0,0 0-1 0 0,1 0 1 0 0,-1 0-1 0 0,0 0 1 0 0,0 0-1 0 0,0 0 1 0 0,-1 0-1 0 0,1 0 1 0 0,0 0-1 0 0,0 1 0 0 0,0-1 1 0 0,0 1 11 0 0,2 1 41 0 0,1-1 1 0 0,0-1-1 0 0,0 1 1 0 0,0 0-1 0 0,1-1 1 0 0,-1 0-1 0 0,0 0 0 0 0,0 0 1 0 0,1 0-1 0 0,-1-1 1 0 0,0 0-1 0 0,1 0 1 0 0,-1 0-1 0 0,1 0 0 0 0,-1-1 1 0 0,0 1-1 0 0,1-1 1 0 0,-1 0-1 0 0,0-1 1 0 0,0 1-1 0 0,0-1 0 0 0,0 1 1 0 0,0-1-1 0 0,0-1 1 0 0,0 1-1 0 0,-1 0 0 0 0,1-1 1 0 0,2-2-42 0 0,35-13-4 0 0,16 3-44 0 0,-31 56-34 0 0,-26-41 6 0 0,29 35-44 0 0,-16-31-3493 0 0,6-3-5229 0 0,-14-1 1883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0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561 1 288 0 0,'0'0'1695'0'0,"0"0"-637"0"0,0 0-350 0 0,0 0 72 0 0,0 0 254 0 0,0 0 234 0 0,0 0 105 0 0,0 0-106 0 0,0 0-238 0 0,0 0-264 0 0,0 0-206 0 0,13 4 752 0 0,-14 13-938 0 0,0-1 1 0 0,-1 0-1 0 0,-1 0 1 0 0,-1 0-1 0 0,0-1 0 0 0,-1 1 1 0 0,0-1-1 0 0,-1 0 1 0 0,-1 0-1 0 0,-5 7-373 0 0,-4 4 82 0 0,-1 0-1 0 0,-1-2 1 0 0,-1 0 0 0 0,-2-1-1 0 0,0-1 1 0 0,-1-1 0 0 0,-1-1-1 0 0,-10 6-81 0 0,-133 71-266 0 0,157-93 270 0 0,-1 0 0 0 0,0-1 0 0 0,0-1 1 0 0,0 1-1 0 0,0-2 0 0 0,-1 1 1 0 0,1-1-1 0 0,0-1 0 0 0,-1 0 0 0 0,-6-1-4 0 0,13-2 15 0 0,0 0 0 0 0,0 0 0 0 0,1 0 0 0 0,-1-1 0 0 0,1 1-1 0 0,0-1 1 0 0,0 0 0 0 0,0 0 0 0 0,0 0 0 0 0,1 0 0 0 0,0-1 0 0 0,0 1-1 0 0,0-1 1 0 0,0 0 0 0 0,1 1 0 0 0,0-1 0 0 0,-1 0 0 0 0,2 0 0 0 0,-1 1-1 0 0,1-1 1 0 0,-1 0 0 0 0,1 0 0 0 0,1 0 0 0 0,-1 0 0 0 0,1 0 0 0 0,0 0-1 0 0,0 1 1 0 0,0-1 0 0 0,1-2-15 0 0,40-106 647 0 0,-40 113-638 0 0,-1-1 0 0 0,1 1 0 0 0,0 0 0 0 0,-1 0 1 0 0,1-1-1 0 0,-1 1 0 0 0,1 0 0 0 0,0 0 0 0 0,-1 1 0 0 0,1-1 0 0 0,-1 0 0 0 0,1 0 1 0 0,0 1-1 0 0,-1-1 0 0 0,1 1 0 0 0,-1 0 0 0 0,1-1 0 0 0,-1 1 0 0 0,0 0 0 0 0,1 0 1 0 0,-1 0-1 0 0,0 0 0 0 0,1 0 0 0 0,-1 0 0 0 0,0 0 0 0 0,0 0 0 0 0,0 0 0 0 0,0 1 1 0 0,0-1-1 0 0,0 0 0 0 0,0 1 0 0 0,-1-1 0 0 0,1 1 0 0 0,0-1 0 0 0,-1 1 0 0 0,1-1-9 0 0,8 10 135 0 0,11 3 134 0 0,-1-1 1 0 0,2-1 0 0 0,-1-1-1 0 0,2 0 1 0 0,-1-2-1 0 0,1 0 1 0 0,1-2 0 0 0,0 0-1 0 0,0-2 1 0 0,0 0 0 0 0,0-2-1 0 0,18 1-269 0 0,64 15 345 0 0,-34-8-941 0 0,-71-11 159 0 0,0 0-167 0 0,0 0-220 0 0,0 0-243 0 0,0 0-303 0 0,0 0-410 0 0,-3 0-8138 0 0,2 0 4095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1.5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2 188 0 0 0,'0'0'264'0'0,"0"0"362"0"0,0 0-9 0 0,0 0-82 0 0,0 0-40 0 0,0 0 9 0 0,0 0 92 0 0,-1-3 152 0 0,0 2-568 0 0,1 0 1 0 0,1-1-1 0 0,-1 1 1 0 0,0 0-1 0 0,0-1 1 0 0,0 1-1 0 0,1 0 1 0 0,-1-1 0 0 0,1 1-1 0 0,-1 0 1 0 0,1 0-1 0 0,-1-1 1 0 0,1 1-1 0 0,0 0 1 0 0,-1 0-1 0 0,1 0 1 0 0,0 0-1 0 0,0 0 1 0 0,0 0-1 0 0,0 0 1 0 0,0 0-1 0 0,0 0 1 0 0,0 0-1 0 0,0 1 1 0 0,0-1-1 0 0,1 0 1 0 0,-1 1-1 0 0,0-1 1 0 0,0 1-1 0 0,1-1 1 0 0,-1 1-1 0 0,0 0 1 0 0,1-1-1 0 0,-1 1 1 0 0,0 0-1 0 0,1 0 1 0 0,0 0-181 0 0,90-4 3532 0 0,110-7-1098 0 0,124-4-1343 0 0,-326 15-1003 0 0,0 0 52 0 0,0 0 87 0 0,0 0 69 0 0,0 0 29 0 0,0 0 12 0 0,0 0 11 0 0,0 0 22 0 0,0 0 12 0 0,-99-45 1091 0 0,-1-2-1401 0 0,48 24-1068 0 0,51 19-3766 0 0,23 2-565 0 0,-8 2 434 0 0,-2 0-1308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2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2377 0 0,'0'0'1498'0'0,"0"0"-801"0"0,0 0-341 0 0,0 0 172 0 0,0 0 465 0 0,0 0 321 0 0,0 0 44 0 0,0 0-121 0 0,0 0-255 0 0,0 0-190 0 0,0 0-108 0 0,0 0-90 0 0,0 0-21 0 0,23 0 22 0 0,117 0 688 0 0,76-11 1453 0 0,-63 7-545 0 0,-159-15-347 0 0,-62-44-1031 0 0,-32-14-852 0 0,60 41-2516 0 0,37 32 100 0 0,2 1-2147 0 0,1 2-3967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56.75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490 505 8258 0 0,'0'0'1475'0'0,"0"0"-738"0"0,0 0-506 0 0,0 0-208 0 0,0 0 77 0 0,0 0 237 0 0,0 0 233 0 0,0 0 166 0 0,0 0 26 0 0,0 0-16 0 0,0 0-2 0 0,1 20-44 0 0,9 131 598 0 0,7 289 642 0 0,5 97-1656 0 0,-5-316-1573 0 0,-3-165-2313 0 0,-12-49 2007 0 0,0-3-1634 0 0,1-4-5081 0 0,-3-4 7394 0 0</inkml:trace>
  <inkml:trace contextRef="#ctx0" brushRef="#br0" timeOffset="269.854">0 837 9362 0 0,'0'0'668'0'0,"0"0"-122"0"0,0 0-26 0 0,0 0 232 0 0,0 0 323 0 0,0 0 182 0 0,0 0-28 0 0,0 0-184 0 0,0 0-206 0 0,0 0-132 0 0,0 0-46 0 0,37-30-34 0 0,118-98-24 0 0,15 13 516 0 0,516-271 320 0 0,-667 375-1666 0 0,55-23-450 0 0,-22 32-2956 0 0,-51 3 3220 0 0,1 0 1 0 0,-1 0-1 0 0,0 0 0 0 0,1 0 1 0 0,-1 0-1 0 0,0 1 1 0 0,0-1-1 0 0,0 0 1 0 0,0 1-1 0 0,0-1 0 0 0,0 1 1 0 0,0-1-1 0 0,0 1 1 0 0,-1-1-1 0 0,1 1 0 0 0,-1 0 1 0 0,1-1-1 0 0,-1 1 1 0 0,1 0-1 0 0,-1-1 1 0 0,0 1-1 0 0,0 0 0 0 0,0 0 1 0 0,0-1-1 0 0,0 1 1 0 0,0 0-1 0 0,-1 1 413 0 0,1 3-2315 0 0,1 10-2142 0 0</inkml:trace>
  <inkml:trace contextRef="#ctx0" brushRef="#br0" timeOffset="605.721">1357 995 11586 0 0,'0'0'699'0'0,"0"0"-239"0"0,0 0-110 0 0,0 0 194 0 0,0 0 233 0 0,0 0 90 0 0,0 0-60 0 0,-20 34-211 0 0,-63 110-217 0 0,53-51-74 0 0,29-77-265 0 0,-1-6-8 0 0,0-1 0 0 0,0 1 0 0 0,1 0-1 0 0,0-1 1 0 0,1 1 0 0 0,0 0-1 0 0,0 0 1 0 0,1 0 0 0 0,0-1-1 0 0,1 1 1 0 0,0 0 0 0 0,1-1 0 0 0,0 0-1 0 0,0 1 1 0 0,1-1 0 0 0,0-1-1 0 0,1 1 1 0 0,0 0 0 0 0,0-1 0 0 0,1 0-1 0 0,0 0 1 0 0,0-1 0 0 0,1 0-1 0 0,0 0 1 0 0,0 0 0 0 0,1-1 0 0 0,2 2-32 0 0,-4-6 143 0 0,0 0 0 0 0,0 0 1 0 0,0-1-1 0 0,0 1 0 0 0,1-1 1 0 0,-1-1-1 0 0,0 1 0 0 0,1-1 1 0 0,-1 0-1 0 0,1 0 1 0 0,-1-1-1 0 0,0 0 0 0 0,1 0 1 0 0,-1-1-1 0 0,0 1 0 0 0,0-1 1 0 0,0-1-1 0 0,0 1 1 0 0,0-1-1 0 0,-1 0 0 0 0,1 0 1 0 0,4-4-144 0 0,2-8 133 0 0,0 0 1 0 0,-1 0-1 0 0,0-1 1 0 0,-1 0-1 0 0,-1-1 1 0 0,-1 0-1 0 0,0 0 1 0 0,-2-1-1 0 0,0 0 1 0 0,0 0-1 0 0,-2-1 1 0 0,0 1-1 0 0,-2-1 1 0 0,0 0-1 0 0,0 0 1 0 0,-2 0-1 0 0,-1 0 1 0 0,-2-19-134 0 0,1 24-174 0 0,-1 0 0 0 0,0 0 0 0 0,0 0 0 0 0,-2 1 0 0 0,0 0 0 0 0,0-1 0 0 0,-1 2 0 0 0,-1-1 0 0 0,0 1 0 0 0,-1 0 0 0 0,0 0 0 0 0,-1 1 0 0 0,0 0 0 0 0,-1 0 0 0 0,0 1 0 0 0,0 1 0 0 0,-1 0 0 0 0,-1 0 0 0 0,0 0 174 0 0,8 7-260 0 0,1 0 1 0 0,-1 0-1 0 0,0 1 1 0 0,0-1-1 0 0,0 1 0 0 0,0 0 1 0 0,0 0-1 0 0,0 0 1 0 0,0 0-1 0 0,0 1 1 0 0,-1 0-1 0 0,1-1 1 0 0,0 2-1 0 0,0-1 0 0 0,0 0 1 0 0,0 1-1 0 0,0 0 1 0 0,-1 0-1 0 0,-2 1 260 0 0,-34 34-9509 0 0,34-23 3432 0 0</inkml:trace>
  <inkml:trace contextRef="#ctx0" brushRef="#br0" timeOffset="919.739">1845 1407 0 0 0,'0'0'1544'0'0,"0"0"78"0"0,0 0 265 0 0,0 0 395 0 0,0 0 236 0 0,0 0-92 0 0,0 0-291 0 0,0 0-352 0 0,0 0-332 0 0,0 0-302 0 0,0 0-230 0 0,0 0-148 0 0,-2-12-79 0 0,-7-215 2049 0 0,12 163-2866 0 0,3 0 1 0 0,3 1 0 0 0,2 0 0 0 0,3 0-1 0 0,9-18 125 0 0,-22 78-336 0 0,22-51-1335 0 0,-9 40-2364 0 0,4 5-4598 0 0,-11 8 10 0 0</inkml:trace>
  <inkml:trace contextRef="#ctx0" brushRef="#br0" timeOffset="1788.245">2544 590 7202 0 0,'0'0'1340'0'0,"0"0"-68"0"0,0 0 52 0 0,0 0 107 0 0,0 0-17 0 0,0 0-184 0 0,0 0-217 0 0,0 0-173 0 0,0 0-192 0 0,0 0-187 0 0,0 0-137 0 0,0 0-95 0 0,0 0-36 0 0,-34 2-17 0 0,-106 12-14 0 0,136-13-152 0 0,1-1 0 0 0,-1 0-1 0 0,0 1 1 0 0,1-1 0 0 0,0 1 0 0 0,-1 0 0 0 0,1 0 0 0 0,-1 1 0 0 0,1-1 0 0 0,0 0-1 0 0,0 1 1 0 0,0 0 0 0 0,0 0 0 0 0,0 0 0 0 0,0 0 0 0 0,0 1 0 0 0,1-1-1 0 0,-1 1 1 0 0,1-1 0 0 0,0 1 0 0 0,0 0 0 0 0,0 0-10 0 0,-7 9 48 0 0,-2 1-49 0 0,1-1 1 0 0,1 2-1 0 0,0-1 0 0 0,1 1 1 0 0,1 1-1 0 0,0-1 0 0 0,1 1 0 0 0,0 0 1 0 0,1 1-1 0 0,1 0 0 0 0,-1 7 1 0 0,4-21 3 0 0,1 0 0 0 0,-1 0 0 0 0,1 0 0 0 0,-1 0 0 0 0,1 0 0 0 0,0 0 0 0 0,0 0 0 0 0,0 0 0 0 0,0 0-1 0 0,0 0 1 0 0,1 0 0 0 0,-1 0 0 0 0,0 0 0 0 0,1 0 0 0 0,0 0 0 0 0,-1 0 0 0 0,1-1 0 0 0,0 1 0 0 0,0 0 0 0 0,0 0 0 0 0,0-1 0 0 0,0 1 0 0 0,1 0-1 0 0,-1-1 1 0 0,0 1 0 0 0,1-1 0 0 0,-1 0 0 0 0,1 1 0 0 0,-1-1 0 0 0,1 0 0 0 0,0 0 0 0 0,0 0 0 0 0,-1 0 0 0 0,1 0 0 0 0,0 0 0 0 0,0-1 0 0 0,0 1-1 0 0,0-1 1 0 0,0 1 0 0 0,0-1 0 0 0,0 0 0 0 0,0 1 0 0 0,0-1 0 0 0,0 0 0 0 0,0-1 0 0 0,0 1 0 0 0,0 0 0 0 0,0 0 0 0 0,0-1 0 0 0,0 1 0 0 0,1-2-3 0 0,4 1 148 0 0,1-2 1 0 0,-1 1-1 0 0,0-1 1 0 0,0-1 0 0 0,0 1-1 0 0,0-1 1 0 0,0 0 0 0 0,-1-1-1 0 0,0 1 1 0 0,0-1 0 0 0,0 0-1 0 0,-1-1 1 0 0,1 0 0 0 0,0-1-149 0 0,6-5 166 0 0,266-307 986 0 0,-278 320-1167 0 0,0-1 0 0 0,0 0-1 0 0,0 1 1 0 0,0-1 0 0 0,0 1 0 0 0,0-1 0 0 0,0 1-1 0 0,0-1 1 0 0,0 1 0 0 0,0-1 0 0 0,0 1 0 0 0,0-1-1 0 0,1 0 1 0 0,-1 1 0 0 0,0-1 0 0 0,0 1 0 0 0,0-1-1 0 0,1 0 1 0 0,-1 1 0 0 0,0-1 0 0 0,1 0 0 0 0,-1 1-1 0 0,0-1 1 0 0,1 0 0 0 0,-1 1 0 0 0,0-1 0 0 0,1 0-1 0 0,-1 0 1 0 0,1 0 0 0 0,-1 1 0 0 0,0-1 0 0 0,1 0-1 0 0,-1 0 1 0 0,1 0 0 0 0,-1 0 0 0 0,1 0-1 0 0,-1 0 1 0 0,1 0 0 0 0,-1 0 0 0 0,0 0 0 0 0,1 0-1 0 0,-1 0 1 0 0,1 0 0 0 0,-1 0 0 0 0,1 0 0 0 0,-1 0-1 0 0,1 0 1 0 0,-1 0 0 0 0,0 0 0 0 0,1-1 0 0 0,-1 1-1 0 0,1 0 1 0 0,-1 0 0 0 0,0-1 0 0 0,1 1 15 0 0,-1 5 30 0 0,-33 198-1 0 0,8-94-114 0 0,-54 557-813 0 0,75-635 829 0 0,2 0 1 0 0,1 0 0 0 0,2 0 0 0 0,0 0 0 0 0,2 0 0 0 0,2-1-1 0 0,1 1 1 0 0,1-1 0 0 0,4 9 68 0 0,14 10-93 0 0,-19-72 1297 0 0,7 3-1191 0 0,0 1-1 0 0,1 0 1 0 0,1 0-1 0 0,1 2 1 0 0,0 0 0 0 0,9-7-13 0 0,13-13 0 0 0,5-7 25 0 0,-13 15-15 0 0,-1-2 0 0 0,-1 0-1 0 0,-2-2 1 0 0,12-20-10 0 0,-36 51 5 0 0,-1 0 0 0 0,1 0 0 0 0,0-1 1 0 0,-1 1-1 0 0,1 0 0 0 0,-1-1 0 0 0,0 1 0 0 0,0-1 0 0 0,0 1 1 0 0,0-1-1 0 0,0 0 0 0 0,0 1 0 0 0,-1-1 0 0 0,1 0 0 0 0,-1 0 0 0 0,0 1 1 0 0,0-1-1 0 0,0 0 0 0 0,0 0 0 0 0,-1 0 0 0 0,1 1 0 0 0,-1-1 1 0 0,1 0-1 0 0,-1 1 0 0 0,0-1 0 0 0,0 0 0 0 0,0 1 0 0 0,0-1 0 0 0,-1 1 1 0 0,1 0-1 0 0,-1-1 0 0 0,0 1 0 0 0,1 0 0 0 0,-1 0 0 0 0,0 0 1 0 0,0 0-1 0 0,-2-1-5 0 0,-13 0-176 0 0,0 0 0 0 0,-1 2 0 0 0,1 0 0 0 0,-1 0 0 0 0,1 2 0 0 0,-1 0 0 0 0,1 1 0 0 0,-1 1 0 0 0,1 1 0 0 0,0 0 0 0 0,1 1 1 0 0,-3 2 175 0 0,18-7-4 0 0,-306 84 202 0 0,303-91 498 0 0,23-12-431 0 0,31-21-31 0 0,205-129 16 0 0,-220 145-772 0 0,65-47-428 0 0,-70 45-2730 0 0,-3-2-3430 0 0,-18 18-2289 0 0</inkml:trace>
  <inkml:trace contextRef="#ctx0" brushRef="#br0" timeOffset="2116.878">2946 553 7258 0 0,'0'0'473'0'0,"0"0"-248"0"0,0 0 30 0 0,0 0 407 0 0,0 0 411 0 0,0 0 117 0 0,0 0-146 0 0,0 0-285 0 0,0 0-238 0 0,0 0-146 0 0,0 0-92 0 0,0 0-37 0 0,13 25 8 0 0,44 75 34 0 0,-14-51 633 0 0,-33-44-578 0 0,-7-3-111 0 0,1-1-1 0 0,-1 0 1 0 0,1 0-1 0 0,-1 0 1 0 0,1-1-1 0 0,0 1 1 0 0,-1-1-1 0 0,1 0 1 0 0,-1 0 0 0 0,1 0-1 0 0,0 0 1 0 0,-1 0-1 0 0,1-1 1 0 0,-1 0-1 0 0,1 0 1 0 0,-1 0-1 0 0,1 0 1 0 0,-1 0-1 0 0,0-1 1 0 0,1 0 0 0 0,-1 1-1 0 0,0-1 1 0 0,0 0-1 0 0,0 0 1 0 0,-1-1-1 0 0,1 1 1 0 0,0-1-1 0 0,-1 1 1 0 0,2-3-232 0 0,10-15 313 0 0,-2-1-1 0 0,0-1 1 0 0,-1 0 0 0 0,-1-1-1 0 0,-1 1 1 0 0,-1-2 0 0 0,-1 1-1 0 0,3-19-312 0 0,16-48-26 0 0,6-60-1595 0 0,-30 117-3026 0 0,-1 0-4201 0 0,-1 32-1396 0 0</inkml:trace>
  <inkml:trace contextRef="#ctx0" brushRef="#br0" timeOffset="2491.207">3647 527 2144 0 0,'0'0'2186'0'0,"0"0"-111"0"0,0 0 30 0 0,0 0 41 0 0,0 0-106 0 0,0 0-249 0 0,0 0-325 0 0,0 0-267 0 0,0 0-220 0 0,0 0-189 0 0,32-33-123 0 0,97-104-99 0 0,-77 63 162 0 0,-48 60-569 0 0,6-13-42 0 0,-4 12-46 0 0,0 1 0 0 0,0-1 0 0 0,-2 1-1 0 0,0-1 1 0 0,0-1 0 0 0,-2 1 0 0 0,0 0-1 0 0,0-1 1 0 0,-2 0 0 0 0,0 1 0 0 0,0-1-1 0 0,-3-6-72 0 0,1 19-34 0 0,0 0-1 0 0,0 1 1 0 0,0-1 0 0 0,-1 0-1 0 0,1 1 1 0 0,-1 0-1 0 0,0 0 1 0 0,0-1-1 0 0,1 1 1 0 0,-2 1-1 0 0,1-1 1 0 0,0 0-1 0 0,0 1 1 0 0,0 0 0 0 0,-1 0-1 0 0,1 0 1 0 0,0 0-1 0 0,-1 0 1 0 0,1 1-1 0 0,-1-1 1 0 0,1 1-1 0 0,-1 0 1 0 0,0 0 0 0 0,1 0-1 0 0,-1 1 1 0 0,1-1-1 0 0,-1 1 1 0 0,1 0-1 0 0,0 0 1 0 0,-1 0-1 0 0,1 0 1 0 0,0 1-1 0 0,0-1 1 0 0,-1 1 0 0 0,1 0-1 0 0,1 0 1 0 0,-1 0-1 0 0,0 0 1 0 0,0 0-1 0 0,1 1 1 0 0,-1-1-1 0 0,0 2 35 0 0,-9 7-23 0 0,0 0 0 0 0,1 0 0 0 0,1 1 0 0 0,0 0 0 0 0,0 1 0 0 0,2 0 0 0 0,-1 0 0 0 0,2 1 0 0 0,-1 0 0 0 0,2 1 0 0 0,0 0 0 0 0,1-1 0 0 0,1 2 0 0 0,0-1 0 0 0,0 0 0 0 0,2 1 0 0 0,0 0 0 0 0,1 0 0 0 0,1-1 0 0 0,0 1 0 0 0,1 0 0 0 0,2 13 23 0 0,1-19 69 0 0,1 0 1 0 0,-1 0-1 0 0,2 0 1 0 0,-1-1-1 0 0,1 1 0 0 0,1-1 1 0 0,-1-1-1 0 0,2 1 1 0 0,-1-1-1 0 0,1-1 1 0 0,0 1-1 0 0,1-1 1 0 0,0-1-1 0 0,0 0 1 0 0,0 0-1 0 0,1 0 1 0 0,0-1-1 0 0,0-1 1 0 0,0 0-1 0 0,0 0 0 0 0,1-1 1 0 0,0 0-70 0 0,17 4 121 0 0,0-2 0 0 0,0-1-1 0 0,0-1 1 0 0,1-1 0 0 0,-1-1 0 0 0,0-2 0 0 0,1-1 0 0 0,-1-1-1 0 0,0-2 1 0 0,0 0 0 0 0,-1-2 0 0 0,1-1 0 0 0,-1-1 0 0 0,-1-2-1 0 0,0 0 1 0 0,13-9-121 0 0,53-34-3783 0 0,-10-11-4110 0 0,-54 41-3978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7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6745 0 0,'0'0'1257'0'0,"0"0"-38"0"0,0 0 145 0 0,0 0 290 0 0,0 0 217 0 0,0 0-68 0 0,0 0-319 0 0,0 0-404 0 0,0 0-373 0 0,0 0-296 0 0,0 0-163 0 0,1-4-72 0 0,6-8 50 0 0,-2 38 220 0 0,-1-2-214 0 0,9 59 76 0 0,-3 0 1 0 0,-4 1-1 0 0,-3 0 0 0 0,-6 25-308 0 0,3-20 61 0 0,3 78-53 0 0,0-161 1109 0 0,0-35-409 0 0,-1-45-695 0 0,3-1 0 0 0,4 0 0 0 0,3 1 0 0 0,3 1 0 0 0,3 0 0 0 0,3 1 0 0 0,18-36-13 0 0,-31 89 6 0 0,-1 0 0 0 0,2 1 0 0 0,1 0 0 0 0,0 0 0 0 0,1 1 0 0 0,1 1 0 0 0,0 0 0 0 0,1 0 0 0 0,3 0-6 0 0,-15 14-6 0 0,1 1 1 0 0,-1 0-1 0 0,0 0 1 0 0,1 0 0 0 0,-1 0-1 0 0,1 0 1 0 0,-1 0 0 0 0,1 0-1 0 0,0 0 1 0 0,-1 1-1 0 0,1-1 1 0 0,0 0 0 0 0,-1 1-1 0 0,1 0 1 0 0,0-1 0 0 0,0 1-1 0 0,-1 0 1 0 0,1 0-1 0 0,0 0 1 0 0,0 0 0 0 0,0 0-1 0 0,-1 0 1 0 0,1 1 0 0 0,0-1-1 0 0,0 1 1 0 0,-1-1-1 0 0,1 1 1 0 0,0 0 0 0 0,-1-1-1 0 0,1 1 1 0 0,-1 0 0 0 0,1 0-1 0 0,-1 0 1 0 0,1 0-1 0 0,-1 0 1 0 0,0 1 0 0 0,1-1-1 0 0,-1 1 6 0 0,42 60-26 0 0,-41-59 32 0 0,14 31-1 0 0,-13-26-17 0 0,0 0 0 0 0,0 0 0 0 0,0 0 0 0 0,1-1 0 0 0,0 1 0 0 0,1-1 0 0 0,-1 0 0 0 0,2-1 0 0 0,-1 1 0 0 0,1-1 0 0 0,-1 0 0 0 0,2 0 0 0 0,-1-1 0 0 0,1 1 0 0 0,0-2-1 0 0,0 1 1 0 0,6 2 12 0 0,-12-6-124 0 0,0-1-1 0 0,1 0 0 0 0,-1 1 0 0 0,1-1 0 0 0,-1 0 0 0 0,0 0 0 0 0,1 0 1 0 0,-1 0-1 0 0,1 0 0 0 0,-1 0 0 0 0,0 0 0 0 0,1-1 0 0 0,-1 1 0 0 0,1-1 1 0 0,-1 1-1 0 0,0-1 0 0 0,0 1 0 0 0,1-1 0 0 0,-1 0 0 0 0,0 1 1 0 0,0-1-1 0 0,0 0 0 0 0,1 0 0 0 0,-1 0 0 0 0,0 0 0 0 0,0 0 0 0 0,-1 0 1 0 0,1 0-1 0 0,0 0 0 0 0,0 0 0 0 0,0-1 0 0 0,-1 1 0 0 0,1 0 0 0 0,-1 0 1 0 0,1-1-1 0 0,-1 1 0 0 0,1 0 0 0 0,-1-1 0 0 0,0 0 125 0 0,5-37-11634 0 0,-5 31 4367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0:50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1 314 0 0 0,'0'0'1062'0'0,"0"0"131"0"0,0 0 106 0 0,0 0 91 0 0,0 0 19 0 0,0 0-138 0 0,0 0-249 0 0,0 0-167 0 0,0 0-42 0 0,0 0 47 0 0,0 0 90 0 0,5 2 13 0 0,133 33 5230 0 0,-79-27-5456 0 0,-1-2-1 0 0,1-3 1 0 0,0-2-1 0 0,26-5-736 0 0,-52 2 100 0 0,0-1 1 0 0,0-1-1 0 0,0-2 0 0 0,-1-2 1 0 0,16-5-101 0 0,-32 2-1955 0 0,-40 10-7961 0 0,13 2 5336 0 0,6-1-1697 0 0</inkml:trace>
  <inkml:trace contextRef="#ctx0" brushRef="#br0" timeOffset="300.377">61 568 880 0 0,'0'0'1649'0'0,"0"0"-208"0"0,0 0-78 0 0,0 0 115 0 0,0 0 86 0 0,0 0-61 0 0,0 0-192 0 0,0 0-201 0 0,0 0-97 0 0,0 0 5 0 0,0 0-6 0 0,0 0-33 0 0,0 0-67 0 0,18 3-96 0 0,119 12 1171 0 0,97-16 1285 0 0,-116-1-5632 0 0,-59 2-2956 0 0,-1 0-3952 0 0,-50 0 2904 0 0</inkml:trace>
  <inkml:trace contextRef="#ctx0" brushRef="#br0" timeOffset="924.823">339 1 0 0 0,'0'0'991'0'0,"0"0"177"0"0,0 0 171 0 0,0 0 239 0 0,0 0 255 0 0,0 0 60 0 0,0 0-203 0 0,0 0-330 0 0,0 0-387 0 0,0 0-284 0 0,0 0-124 0 0,0 0-18 0 0,0 0 64 0 0,2 4 50 0 0,4 4-304 0 0,1 1 0 0 0,0-1 0 0 0,1-1 0 0 0,0 1 0 0 0,0-1-1 0 0,1-1 1 0 0,0 0 0 0 0,0 0 0 0 0,0 0 0 0 0,1-1 0 0 0,0-1 0 0 0,0 1 0 0 0,0-2 0 0 0,3 1-357 0 0,11 7 278 0 0,251 118 923 0 0,-266-124-1201 0 0,0 1 1 0 0,-1 0-1 0 0,0 0 1 0 0,0 1-1 0 0,-1 0 0 0 0,0 1 1 0 0,0 0-1 0 0,0 0 0 0 0,-1 0 1 0 0,0 1-1 0 0,-1 0 0 0 0,0 0 1 0 0,0 0-1 0 0,-1 1 0 0 0,2 7 0 0 0,-6-5-15 0 0,0 0 1 0 0,-1 0-1 0 0,0 0 0 0 0,-1 0 0 0 0,0 0 0 0 0,-1 0 0 0 0,-1-1 0 0 0,0 1 0 0 0,0-1 0 0 0,-1 0 0 0 0,0 0 0 0 0,-1 0 0 0 0,0-1 0 0 0,-1 0 0 0 0,0 0 0 0 0,-1 0 0 0 0,0-1 0 0 0,-2 1 15 0 0,-27 29 39 0 0,-2-1 0 0 0,-2-2 1 0 0,-1-2-1 0 0,-1-1 0 0 0,-26 12-39 0 0,-7 29-330 0 0,56-35-2827 0 0,20-25-6672 0 0,0-13 839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5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1936 0 0,'0'0'945'0'0,"0"0"-140"0"0,0 0 122 0 0,0 0 385 0 0,0 0 327 0 0,0 0 52 0 0,0 0-262 0 0,0 0-374 0 0,0 0-247 0 0,0 0-96 0 0,0 0 23 0 0,0 0 29 0 0,0 0-24 0 0,13 1-53 0 0,91 2 1042 0 0,237-32 968 0 0,-299 25-1558 0 0,-26 2-5162 0 0,0 0-9731 0 0,-16 2 9781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6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3313 0 0,'0'0'3242'0'0,"0"0"-2103"0"0,0 0-755 0 0,0 0-11 0 0,0 0 326 0 0,0 0 377 0 0,0 0 238 0 0,0 0 51 0 0,0 0-126 0 0,0 0-202 0 0,0 0-219 0 0,0 0-165 0 0,0 0-104 0 0,25 6-64 0 0,80 18-40 0 0,-29-28 269 0 0,52-28 562 0 0,-77 18-3530 0 0,1 2-6334 0 0,-46 11-691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2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305 133 600 0 0,'0'0'2001'0'0,"0"0"-546"0"0,0 0-275 0 0,0 0-72 0 0,0 0 80 0 0,0 0 170 0 0,0 0 82 0 0,0 0-90 0 0,0 0-242 0 0,0 0-314 0 0,0 0-301 0 0,-3 0-201 0 0,2 1-276 0 0,0-1 1 0 0,0 0-1 0 0,0 0 0 0 0,0 1 1 0 0,0-1-1 0 0,0 1 1 0 0,1-1-1 0 0,-1 0 0 0 0,0 1 1 0 0,0-1-1 0 0,0 1 0 0 0,1 0 1 0 0,-1-1-1 0 0,0 1 0 0 0,1 0 1 0 0,-1-1-1 0 0,1 1 0 0 0,-1 0 1 0 0,1 0-1 0 0,-1 0 1 0 0,1-1-1 0 0,-1 1 0 0 0,1 0 1 0 0,0 0-1 0 0,-1 0 0 0 0,1 0 1 0 0,0 0-1 0 0,0 0 0 0 0,0 0 1 0 0,0 0-1 0 0,0-1 0 0 0,0 1 1 0 0,0 0-1 0 0,0 0 0 0 0,0 0 1 0 0,0 0-1 0 0,0 0 1 0 0,1 0-1 0 0,-1 0 0 0 0,0 0 1 0 0,1 0-1 0 0,-1 0-16 0 0,0 9 143 0 0,-5 633 2723 0 0,-7-547-4432 0 0,-10-38-5092 0 0,12-46 200 0 0,8-8 3077 0 0</inkml:trace>
  <inkml:trace contextRef="#ctx0" brushRef="#br0" timeOffset="617.351">1 229 2897 0 0,'0'0'2036'0'0,"0"0"-773"0"0,0 0-261 0 0,0 0 47 0 0,0 0 117 0 0,0 0 90 0 0,0 0-40 0 0,0 0-188 0 0,0 0-201 0 0,0 0-176 0 0,0 0-119 0 0,0 0-60 0 0,0 0-41 0 0,23-21-19 0 0,75-68-26 0 0,-23 48 180 0 0,-58 38-431 0 0,16-7 43 0 0,0 2 0 0 0,1 2 0 0 0,0 1 1 0 0,0 2-1 0 0,1 1 0 0 0,-1 2 0 0 0,17 2-178 0 0,-43-2-7 0 0,0 0-1 0 0,-1 1 1 0 0,1 1 0 0 0,-1-1-1 0 0,1 1 1 0 0,-1 0 0 0 0,1 1-1 0 0,-1 0 1 0 0,0 0 0 0 0,0 0 0 0 0,0 1-1 0 0,-1 0 1 0 0,1 0 0 0 0,-1 1-1 0 0,0 0 1 0 0,0 0 0 0 0,0 1-1 0 0,-1-1 1 0 0,0 1 0 0 0,0 0-1 0 0,-1 0 1 0 0,1 1 0 0 0,-1 0-1 0 0,-1-1 1 0 0,1 1 0 0 0,-1 0-1 0 0,0 1 1 0 0,-1-1 0 0 0,0 1 0 0 0,0-1-1 0 0,-1 1 1 0 0,0-1 0 0 0,0 3 7 0 0,-1-1 3 0 0,0 1 1 0 0,-1 0 0 0 0,-1-1-1 0 0,1 1 1 0 0,-2-1-1 0 0,1 0 1 0 0,-1 1 0 0 0,-1-1-1 0 0,0-1 1 0 0,0 1 0 0 0,0 0-1 0 0,-1-1 1 0 0,-1 0 0 0 0,1 0-1 0 0,-5 3-3 0 0,-165 158-45 0 0,76-99-151 0 0,100-67 240 0 0,1 1 0 0 0,-1-1-1 0 0,1 0 1 0 0,-1 0 0 0 0,1 0 0 0 0,0 0 0 0 0,0 0 0 0 0,1 0 0 0 0,-1 0 0 0 0,1-1-1 0 0,-1 0 1 0 0,1 1 0 0 0,0-1 0 0 0,0 0 0 0 0,0 0 0 0 0,0 0 0 0 0,0 0-1 0 0,0-1 1 0 0,0 0 0 0 0,1 1 0 0 0,0-1-44 0 0,6 6 159 0 0,215 122 2563 0 0,-128-64-2411 0 0,-91-64-1134 0 0,-5-1-3189 0 0,0-1-3860 0 0,-1-2-1678 0 0</inkml:trace>
  <inkml:trace contextRef="#ctx0" brushRef="#br0" timeOffset="1579.044">1050 89 5041 0 0,'0'0'1140'0'0,"0"0"-334"0"0,0 0-323 0 0,0 0-25 0 0,0 0 277 0 0,0 0 321 0 0,0 0 150 0 0,0 0 4 0 0,0 0-144 0 0,0 0-189 0 0,0 0-176 0 0,0 0-143 0 0,0 0-120 0 0,5 30-100 0 0,15 93-35 0 0,10 202 1087 0 0,-20-60-2800 0 0,-10-264 733 0 0,0-1-315 0 0,0 0-403 0 0,0 0-453 0 0,-2-7-7862 0 0,2 3 7936 0 0</inkml:trace>
  <inkml:trace contextRef="#ctx0" brushRef="#br0" timeOffset="1820.875">1013 115 1256 0 0,'0'0'834'0'0,"0"0"-135"0"0,0 0 106 0 0,0 0 346 0 0,0 0 369 0 0,0 0 235 0 0,0 0-72 0 0,0 0-208 0 0,0 0-268 0 0,0 0-245 0 0,0 0-190 0 0,33-13-128 0 0,100-42-94 0 0,-50 32 360 0 0,126 0-1231 0 0,-208 24-21 0 0,0-1 0 0 0,-1 1 0 0 0,1 0 0 0 0,0-1 0 0 0,-1 1-1 0 0,1 0 1 0 0,0 0 0 0 0,-1 0 0 0 0,1-1 0 0 0,-1 1 0 0 0,0 0 0 0 0,1 0 0 0 0,-1 0 0 0 0,0 0-1 0 0,1 0 1 0 0,-1 0 0 0 0,0 0 0 0 0,0 0 0 0 0,0 0 0 0 0,0 0 0 0 0,0 0 0 0 0,0 0 0 0 0,0 0-1 0 0,0 0 1 0 0,0 0 0 0 0,-1 0 0 0 0,1 0 0 0 0,0 0 0 0 0,-1 0 0 0 0,1 0 0 0 0,0-1 0 0 0,-1 1-1 0 0,1 0 1 0 0,-1 0 0 0 0,0 0 0 0 0,0 0 342 0 0,-1 6-3586 0 0</inkml:trace>
  <inkml:trace contextRef="#ctx0" brushRef="#br0" timeOffset="1976.853">1001 483 3233 0 0,'0'0'1008'0'0,"0"0"73"0"0,0 0 208 0 0,0 0 196 0 0,0 0 118 0 0,0 0-37 0 0,0 0-183 0 0,0 0-252 0 0,0 0-279 0 0,35 1-253 0 0,111 3-187 0 0,-54-19-5 0 0,23-18-2918 0 0,-90 28-3996 0 0,-17 2-524 0 0</inkml:trace>
  <inkml:trace contextRef="#ctx0" brushRef="#br0" timeOffset="2258.838">1680 502 9186 0 0,'0'0'748'0'0,"0"0"-261"0"0,0 0 40 0 0,0 0 328 0 0,0 0 302 0 0,0 0 83 0 0,0 0-139 0 0,0 0-271 0 0,0 0-304 0 0,0 31-217 0 0,0 147-47 0 0,-2 10-961 0 0,-3-174-1537 0 0,-1-13-6729 0 0,6-1 5327 0 0,0 0 1948 0 0</inkml:trace>
  <inkml:trace contextRef="#ctx0" brushRef="#br0" timeOffset="2522.724">1455 483 5073 0 0,'0'0'812'0'0,"0"0"-369"0"0,0 0-142 0 0,0 0 373 0 0,0 0 522 0 0,0 0 275 0 0,0 0 47 0 0,0 0-139 0 0,0 0-227 0 0,0 0-228 0 0,0 0-180 0 0,33-2-165 0 0,104-6-144 0 0,-18-15 241 0 0,-66 9-675 0 0,11-4-1622 0 0,-22 10-4138 0 0,-31 8 1183 0 0,0 0-846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0 0 0 0,'0'0'440'0'0,"0"0"87"0"0,0 0 154 0 0,0 0 252 0 0,0 0 196 0 0,0 0 27 0 0,0 0-149 0 0,0 0-191 0 0,0 0-177 0 0,0 0-93 0 0,7 1 2304 0 0,6 110 1151 0 0,-1-23-3212 0 0,11 300 749 0 0,-17-295-2033 0 0,-25-78-13780 0 0,16-15 11993 0 0</inkml:trace>
  <inkml:trace contextRef="#ctx0" brushRef="#br0" timeOffset="451.44">0 74 1008 0 0,'0'0'1028'0'0,"0"0"-6"0"0,0 0 62 0 0,0 0 159 0 0,0 0 136 0 0,0 0-85 0 0,0 0-177 0 0,0 0-166 0 0,0 0-163 0 0,0 0-144 0 0,0 0-121 0 0,0 0-96 0 0,0 0-39 0 0,3-1 24 0 0,141-19 4634 0 0,-102 18-4309 0 0,244-27 1773 0 0,-17 7-4654 0 0,-261 41-4279 0 0,-12-4-1281 0 0,-2-8 2374 0 0</inkml:trace>
  <inkml:trace contextRef="#ctx0" brushRef="#br0" timeOffset="721.967">45 648 4817 0 0,'0'0'1588'0'0,"0"0"-629"0"0,0 0-112 0 0,0 0 336 0 0,0 0 412 0 0,0 0 157 0 0,0 0-141 0 0,0 0-280 0 0,0 0-272 0 0,0 0-191 0 0,0 0-145 0 0,0 0-103 0 0,32 1-104 0 0,102 3-89 0 0,-17-19 392 0 0,21-15-571 0 0,-90 16-1177 0 0,-19 6-2474 0 0,-2 1-5600 0 0,-19 6 1375 0 0</inkml:trace>
  <inkml:trace contextRef="#ctx0" brushRef="#br0" timeOffset="1107.082">930 512 1424 0 0,'0'0'1269'0'0,"0"0"-261"0"0,0 0 31 0 0,0 0 262 0 0,0 0 258 0 0,0 0 76 0 0,0 0-146 0 0,0 0-229 0 0,0 0-236 0 0,0 0-170 0 0,0 0-134 0 0,0 0-123 0 0,0 0-94 0 0,-7-2-66 0 0,-24-5-59 0 0,-9 31 721 0 0,34-20-1080 0 0,1 1 0 0 0,-1-1 0 0 0,1 1 0 0 0,0 1 1 0 0,0-1-1 0 0,0 1 0 0 0,1-1 0 0 0,0 2 0 0 0,0-1 1 0 0,1 0-1 0 0,-1 1 0 0 0,1-1 0 0 0,1 1 0 0 0,-1 0 1 0 0,1 0-1 0 0,0 0 0 0 0,1 0 0 0 0,0 0 0 0 0,0 0 0 0 0,1 1 1 0 0,-1-1-1 0 0,1 0 0 0 0,1 0 0 0 0,0 1 0 0 0,0-1 1 0 0,1 4-20 0 0,-1-9-67 0 0,0 0 0 0 0,0 0 0 0 0,0 0 0 0 0,1 0 0 0 0,-1-1 0 0 0,0 1 0 0 0,1 0 0 0 0,0-1 0 0 0,-1 1 0 0 0,1-1 0 0 0,0 1 0 0 0,0-1 0 0 0,0 0 0 0 0,-1 0 0 0 0,1 0 0 0 0,1 0 0 0 0,-1 0 0 0 0,0 0 0 0 0,0 0 0 0 0,0-1 0 0 0,0 1 0 0 0,0-1 0 0 0,1 0 0 0 0,-1 1 1 0 0,0-1-1 0 0,1 0 0 0 0,-1 0 0 0 0,0-1 0 0 0,0 1 0 0 0,1 0 67 0 0,41-10-7824 0 0,-33 5 3607 0 0,-5 2 172 0 0</inkml:trace>
  <inkml:trace contextRef="#ctx0" brushRef="#br0" timeOffset="1626.088">983 707 2240 0 0,'0'0'1123'0'0,"0"0"34"0"0,0 0 268 0 0,0 0 274 0 0,0 0 0 0 0,0 0-189 0 0,0 0-266 0 0,0 0-266 0 0,0 0-167 0 0,0 0-122 0 0,0 0-73 0 0,0 0-34 0 0,10 0-37 0 0,31 0-41 0 0,-38-1-413 0 0,1 0-1 0 0,0 0 0 0 0,-1 0 1 0 0,0 0-1 0 0,1 0 1 0 0,-1 0-1 0 0,1-1 0 0 0,-1 0 1 0 0,0 0-1 0 0,0 0 1 0 0,0 0-1 0 0,0 0 0 0 0,-1 0 1 0 0,1-1-1 0 0,0 0 1 0 0,-1 1-1 0 0,0-1 0 0 0,2-2-90 0 0,5-5 172 0 0,124-90 647 0 0,-90 81-935 0 0,-41 56-87 0 0,-1-34 233 0 0,0-1 0 0 0,0 1 0 0 0,0 0 0 0 0,0-1 0 0 0,1 1-1 0 0,-1 0 1 0 0,1-1 0 0 0,0 0 0 0 0,0 1 0 0 0,0-1 0 0 0,0 0 0 0 0,0 0-1 0 0,0 0 1 0 0,0 0 0 0 0,1 0 0 0 0,-1-1 0 0 0,1 1 0 0 0,-1-1-1 0 0,1 1 1 0 0,0-1 0 0 0,0 0 0 0 0,-1 0 0 0 0,1 0 0 0 0,0-1-1 0 0,0 1 1 0 0,0-1 0 0 0,0 0 0 0 0,0 1 0 0 0,0-1 0 0 0,0 0 0 0 0,0-1-1 0 0,0 1 1 0 0,0 0 0 0 0,0-1 0 0 0,-1 0 0 0 0,1 0 0 0 0,0 0-1 0 0,0 0 1 0 0,0 0 0 0 0,-1 0 0 0 0,1-1 0 0 0,-1 1 0 0 0,1-1 0 0 0,-1 0-1 0 0,1 0-29 0 0,122-23 168 0 0,-123 26-172 0 0,0 0-1 0 0,-1 1 0 0 0,1-1 0 0 0,0 1 0 0 0,-1-1 1 0 0,1 1-1 0 0,-1 0 0 0 0,0 0 0 0 0,0 0 0 0 0,1-1 1 0 0,-1 1-1 0 0,0 0 0 0 0,0 1 0 0 0,-1-1 0 0 0,1 0 1 0 0,0 0-1 0 0,-1 0 0 0 0,1 0 0 0 0,-1 1 1 0 0,0-1-1 0 0,0 0 0 0 0,0 0 0 0 0,0 1 0 0 0,0 0 5 0 0,1 6 31 0 0,17 29-105 0 0,-12-33-3350 0 0,0-3-3513 0 0,-4-2-2472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 0 6033 0 0,'0'0'907'0'0,"0"0"-221"0"0,0 0 108 0 0,0 0 387 0 0,0 0 343 0 0,0 0 83 0 0,0 0-277 0 0,0 0-423 0 0,0 0-350 0 0,0 0-220 0 0,0 0-85 0 0,-6 8-8 0 0,-93 161 1364 0 0,78-132-1571 0 0,-2 0 0 0 0,-1-2 0 0 0,-2-1 0 0 0,-1-1 0 0 0,-2-1 0 0 0,-1-1 0 0 0,-2-2 0 0 0,0-1 0 0 0,-13 6-37 0 0,31-23-29 0 0,0-1 0 0 0,-1-1 1 0 0,0 0-1 0 0,0-1 0 0 0,-1 0 0 0 0,0-2 1 0 0,-9 3 28 0 0,22-8-3 0 0,0 0 0 0 0,1-1 0 0 0,-1 1 0 0 0,0-1 0 0 0,0 1 0 0 0,1-1 0 0 0,-1 0 0 0 0,0 0 0 0 0,0 0 0 0 0,1-1 0 0 0,-1 1 0 0 0,0-1 0 0 0,0 1 0 0 0,1-1 0 0 0,-1 0 0 0 0,1 0 0 0 0,-1 0 0 0 0,1-1 0 0 0,-1 1 0 0 0,1 0 0 0 0,0-1 0 0 0,-1 0 0 0 0,1 1 0 0 0,0-1 0 0 0,0 0 1 0 0,0 0-1 0 0,0 0 0 0 0,1 0 0 0 0,-1-1 0 0 0,0 1 0 0 0,1 0 0 0 0,0-1 0 0 0,0 1 0 0 0,-1-1 0 0 0,1 1 0 0 0,1-1 0 0 0,-1 0 0 0 0,0 1 0 0 0,1-1 0 0 0,-1 0 0 0 0,1 0 0 0 0,0 1 0 0 0,0-1 0 0 0,0 0 0 0 0,0-3 3 0 0,0-13 36 0 0,1 0-1 0 0,1-1 0 0 0,1 1 1 0 0,0 0-1 0 0,2 0 1 0 0,0 1-1 0 0,1-1 1 0 0,1 1-1 0 0,0 0 1 0 0,2 1-1 0 0,0-1 0 0 0,0 2 1 0 0,2-1-1 0 0,5-5-35 0 0,-15 20 31 0 0,0-1 0 0 0,1 1 0 0 0,-1 0 0 0 0,0 0 0 0 0,1 0 0 0 0,-1 0 0 0 0,1 0 0 0 0,-1 0 0 0 0,1 0 0 0 0,0 1 0 0 0,0-1-1 0 0,0 1 1 0 0,0-1 0 0 0,0 1 0 0 0,0 0 0 0 0,1 0 0 0 0,-1-1 0 0 0,0 2 0 0 0,0-1 0 0 0,1 0 0 0 0,-1 0 0 0 0,1 1 0 0 0,-1-1 0 0 0,1 1 0 0 0,-1 0 0 0 0,1 0-1 0 0,-1 0 1 0 0,1 0 0 0 0,-1 0 0 0 0,1 1 0 0 0,-1-1 0 0 0,0 1 0 0 0,1-1 0 0 0,-1 1 0 0 0,1 0 0 0 0,1 1-31 0 0,139 135 1384 0 0,32-39 473 0 0,104 12-808 0 0,-263-97-1640 0 0,-11-6-2185 0 0,-2 0-3778 0 0,-1-4-4101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9786 0 0,'0'0'710'0'0,"0"0"-204"0"0,0 0 165 0 0,0 0 453 0 0,0 0 278 0 0,0 0 45 0 0,0 0-217 0 0,0 0-273 0 0,0 0-214 0 0,0 0-167 0 0,28 35-124 0 0,87 110-98 0 0,-54-49 107 0 0,-52-75-367 0 0,-2 1 0 0 0,0 0-1 0 0,-1 0 1 0 0,-1 1 0 0 0,-1 0 0 0 0,-1 0 0 0 0,-2 0-1 0 0,0 0 1 0 0,-2 21-94 0 0,0-28-48 0 0,-2-1-1 0 0,1 1 1 0 0,-2-1-1 0 0,0 1 0 0 0,-1-1 1 0 0,-1-1-1 0 0,0 1 1 0 0,-1-1-1 0 0,0 0 1 0 0,-1 0-1 0 0,-1-1 0 0 0,0 0 1 0 0,-6 6 48 0 0,-48 56-9935 0 0,56-67-282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4.4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419 0 5913 0 0,'0'0'1092'0'0,"0"0"-330"0"0,0 0-113 0 0,0 0 334 0 0,0 0 432 0 0,0 0 283 0 0,0 0-7 0 0,0 0-245 0 0,0 0-295 0 0,0 0-251 0 0,0 0-151 0 0,3 18-73 0 0,26 112 1161 0 0,13 106 814 0 0,-37-13-2107 0 0,-3-214 105 0 0,0 2-5727 0 0,-8-15-6344 0 0,2 0 3116 0 0</inkml:trace>
  <inkml:trace contextRef="#ctx0" brushRef="#br0" timeOffset="315.81">65 11 1456 0 0,'0'0'4489'0'0,"0"0"-2947"0"0,0 0-705 0 0,0 0 233 0 0,0 0 338 0 0,0 0 207 0 0,0 0-77 0 0,0 0-266 0 0,-10 33-310 0 0,-32 106-233 0 0,30-35 348 0 0,29 102 780 0 0,19-87-1375 0 0,-26-95-500 0 0,0-1 0 0 0,2 0-1 0 0,1-1 1 0 0,1-1 0 0 0,0 0-1 0 0,7 6 19 0 0,-16-21-194 0 0,0-2-1 0 0,0 1 0 0 0,0-1 0 0 0,0 0 1 0 0,1 0-1 0 0,0 0 0 0 0,-1-1 0 0 0,2 0 1 0 0,-1 0-1 0 0,0 0 0 0 0,0-1 0 0 0,1 0 1 0 0,0 0 194 0 0,24 2-4276 0 0,0-9-3812 0 0,-21 2 2759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10810 0 0,'0'0'1618'0'0,"0"0"-106"0"0,0 0-69 0 0,0 0 26 0 0,0 0-72 0 0,0 0-282 0 0,0 0-399 0 0,0 0-341 0 0,0 0-188 0 0,0 0-59 0 0,0 0 62 0 0,0 0 105 0 0,0 0 71 0 0,13 2 44 0 0,169 18 1288 0 0,96-17 323 0 0,-310-26-1089 0 0,-22-13-924 0 0,-85-73-52 0 0,137 108-49 0 0,1 0-1 0 0,-1 0 1 0 0,1-1 0 0 0,0 1 0 0 0,0 0 0 0 0,-1 0-1 0 0,1-1 1 0 0,0 1 0 0 0,0 0 0 0 0,0-1 0 0 0,0 1 0 0 0,0-1-1 0 0,1 0 1 0 0,-1 1 0 0 0,0-1 0 0 0,1 0 0 0 0,-1 1-1 0 0,1-1 1 0 0,0 0 0 0 0,0 0 0 0 0,-1 1 0 0 0,1-1-1 0 0,0 0 1 0 0,0 0 0 0 0,1 1 0 0 0,-1-1 0 0 0,0 0 0 0 0,0 0-1 0 0,1 1 1 0 0,-1-1 0 0 0,1 0 0 0 0,0 1 0 0 0,-1-1-1 0 0,1 1 1 0 0,0-1 0 0 0,0 1 0 0 0,0-1 0 0 0,0 1 0 0 0,0-1-1 0 0,0 1 1 0 0,1 0 0 0 0,-1 0 0 0 0,0 0 0 0 0,1-1-1 0 0,-1 1 1 0 0,1 0 0 0 0,0 0 93 0 0,59-17-5642 0 0,-20 13-2100 0 0,-21 2-1140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40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1123 7626 0 0,'0'0'1536'0'0,"0"0"-158"0"0,0 0-3 0 0,0 0 168 0 0,0 0 190 0 0,0 0 13 0 0,0 0-231 0 0,0 0-348 0 0,0 0-299 0 0,0 0-225 0 0,0 0-150 0 0,13 0 2189 0 0,23 103-792 0 0,-16 3-1431 0 0,-6 1-1 0 0,-4 1 1 0 0,-4 80-459 0 0,-18 142 152 0 0,-3-142-124 0 0,11-92-591 0 0,17-103-2034 0 0,8-44-2732 0 0,-9 21-4938 0 0,-8 19 1272 0 0</inkml:trace>
  <inkml:trace contextRef="#ctx0" brushRef="#br0" timeOffset="1607.797">0 1123 0 0 0,'0'0'745'0'0,"0"0"226"0"0,0 0 334 0 0,0 0 282 0 0,0 0 92 0 0,0 0-111 0 0,0 0-258 0 0,0 0-218 0 0,0 0-119 0 0,0 0-64 0 0,0 0-3 0 0,21 5 3205 0 0,127-3 591 0 0,5-21-3590 0 0,249-9-357 0 0,-219 20-571 0 0,-84-6-116 0 0,-46 6 551 0 0,-53 34-376 0 0,-6 437 462 0 0,3-430-692 0 0,-9 244 49 0 0,41-78-36 0 0,-13-100 8 0 0,0-14 2 0 0,-14-26 320 0 0,-2-59-323 0 0,0 0-17 0 0,3 14 14 0 0,-1-13-21 0 0,-1-1 11 0 0,-1 0-8 0 0,0 0 3 0 0,0 0-5 0 0,0 0-16 0 0,0 0 2 0 0,-41 4 926 0 0,-305 24-1084 0 0,193-13 167 0 0,-126-11-81 0 0,159-7 89 0 0,96 21-291 0 0,24-18 199 0 0,7 15-980 0 0,11-33-5808 0 0,-13 11 419 0 0,0 2-3264 0 0</inkml:trace>
  <inkml:trace contextRef="#ctx0" brushRef="#br0" timeOffset="2905.716">562 2401 272 0 0,'0'0'1747'0'0,"0"0"-273"0"0,0 0-2 0 0,0 0 238 0 0,0 0 142 0 0,0 0-43 0 0,0 0-164 0 0,0 0-247 0 0,0 0-226 0 0,0 0-134 0 0,0 0-97 0 0,0 0-94 0 0,0 0-65 0 0,0-4-50 0 0,1-14-80 0 0,0 14-51 0 0,-1 4-69 0 0,0 0-81 0 0,0 0-48 0 0,0 18 871 0 0,33 450 2093 0 0,-18-64-3043 0 0,-6-367-303 0 0,-14-89 409 0 0,-4 32-605 0 0,-1 1 0 0 0,-1 0 0 0 0,0 1 1 0 0,-2 0-1 0 0,0 1 0 0 0,-1 0 0 0 0,0 1 1 0 0,-1 0-1 0 0,-1 1 0 0 0,-1 1 0 0 0,0 1 0 0 0,0 0 1 0 0,-2 2-1 0 0,1 0 0 0 0,-1 0 0 0 0,-1 2 1 0 0,0 1-1 0 0,0 0 0 0 0,-9-1 175 0 0,2 4 7 0 0,20 4 91 0 0,19 4 21 0 0,83 26 549 0 0,-27-14-301 0 0,39-5-94 0 0,207-6-198 0 0,-252 11-244 0 0,-52 18 97 0 0,-69 38 206 0 0,38-51-121 0 0,-1 0-1 0 0,0-1 0 0 0,-2-2 0 0 0,0 0 0 0 0,0-2 1 0 0,-11 5-13 0 0,-57 42-600 0 0,90-62 602 0 0,2 0-5752 0 0,-1 0-6149 0 0,1 0 4947 0 0</inkml:trace>
  <inkml:trace contextRef="#ctx0" brushRef="#br0" timeOffset="4318.107">1099 2905 1032 0 0,'0'0'1220'0'0,"0"0"-443"0"0,0 0-115 0 0,0 0 203 0 0,0 0 222 0 0,0 0 50 0 0,0 0-155 0 0,0 0-245 0 0,0 0-139 0 0,0 0-28 0 0,0 0 21 0 0,0 0 64 0 0,0 0 14 0 0,6 7 10 0 0,18 22-31 0 0,-10 31 1408 0 0,-14-45-1803 0 0,2 25-9 0 0,-3 0 1 0 0,-1 0-1 0 0,-3-1 0 0 0,-5 26-244 0 0,6-50 414 0 0,2-24 832 0 0,5-27-320 0 0,10-9-627 0 0,1 2 0 0 0,3 0 1 0 0,1 0-1 0 0,2 2 0 0 0,2 0 0 0 0,14-17-299 0 0,-35 56 0 0 0,5-9 11 0 0,1 1-1 0 0,0-1 0 0 0,0 1 0 0 0,1 1 1 0 0,0-1-1 0 0,1 1 0 0 0,0 1 1 0 0,0 0-1 0 0,1 0 0 0 0,2 0-10 0 0,-10 8-2 0 0,0 1-1 0 0,1 0 1 0 0,-1 0-1 0 0,1 0 1 0 0,-1 0 0 0 0,0 0-1 0 0,0 1 1 0 0,0-1-1 0 0,0 1 1 0 0,0-1 0 0 0,0 1-1 0 0,0 0 1 0 0,0-1-1 0 0,-1 1 1 0 0,1 0 0 0 0,0 0-1 0 0,-1 1 1 0 0,0-1-1 0 0,0 0 1 0 0,1 0-1 0 0,-1 1 1 0 0,0-1 0 0 0,-1 0-1 0 0,1 1 1 0 0,0-1-1 0 0,-1 1 1 0 0,0-1 0 0 0,1 1-1 0 0,-1-1 1 0 0,0 1-1 0 0,0 2 3 0 0,9 208 287 0 0,-9-213-284 0 0,0 0-15 0 0,0 0 10 0 0,0 0-10 0 0,13-7 80 0 0,39-56 140 0 0,-30 35-219 0 0,1 1 0 0 0,1 1 0 0 0,1 0 0 0 0,2 2 0 0 0,25-18 11 0 0,-50 41-1 0 0,-1 1 1 0 0,0-1 0 0 0,1 0 0 0 0,-1 1 0 0 0,1-1 0 0 0,-1 0-1 0 0,1 1 1 0 0,0 0 0 0 0,-1-1 0 0 0,1 1 0 0 0,-1 0 0 0 0,1 0-1 0 0,0 0 1 0 0,-1 0 0 0 0,1 0 0 0 0,0 0 0 0 0,-1 1 0 0 0,1-1 0 0 0,-1 0-1 0 0,1 1 1 0 0,-1-1 0 0 0,1 1 0 0 0,-1 0 0 0 0,1-1 0 0 0,-1 1-1 0 0,1 0 1 0 0,-1 0 0 0 0,0 0 0 0 0,0 0 0 0 0,1 0 0 0 0,-1 0-1 0 0,0 0 1 0 0,0 1 0 0 0,0-1 0 0 0,0 0 0 0 0,0 1 0 0 0,0-1 0 0 0,-1 0-1 0 0,1 1 1 0 0,0-1 0 0 0,-1 1 0 0 0,1-1 0 0 0,-1 1 0 0 0,0 0-1 0 0,1-1 1 0 0,-1 1 0 0 0,0-1 0 0 0,0 1 0 0 0,0 0 0 0 0,0-1-1 0 0,0 1 1 0 0,0-1 0 0 0,0 1 0 0 0,-1 0 0 0 0,1-1 0 0 0,-1 1-1 0 0,1-1 1 0 0,-1 1 0 0 0,0 0 0 0 0,-6 222 598 0 0,0-135-1128 0 0,7-89 3 0 0,0 0-311 0 0,3-18-11350 0 0,-1 10 4594 0 0</inkml:trace>
  <inkml:trace contextRef="#ctx0" brushRef="#br0" timeOffset="5288.291">1768 3078 1864 0 0,'0'0'2270'0'0,"0"0"-824"0"0,0 0-206 0 0,0 0 231 0 0,0 0 208 0 0,0 0-52 0 0,0 0-337 0 0,0 0-447 0 0,0 0-301 0 0,0 0-132 0 0,0 0-47 0 0,0 0 27 0 0,0 0-6 0 0,2-7 366 0 0,5 59-202 0 0,-14 48-397 0 0,3-87-195 0 0,4-12-18 0 0,0-1-3 0 0,15-5 236 0 0,141-85 447 0 0,-101 85-648 0 0,-53 7 33 0 0,0 0 0 0 0,-1 0 0 0 0,1 0-1 0 0,0 0 1 0 0,-1 0 0 0 0,1 0 0 0 0,-1 0 0 0 0,1 0 0 0 0,-1 1 0 0 0,0-1 0 0 0,0 1 0 0 0,0-1-1 0 0,-1 0 1 0 0,1 1 0 0 0,0 0 0 0 0,-1-1 0 0 0,0 1 0 0 0,1-1 0 0 0,-1 1 0 0 0,0 0 0 0 0,0-1 0 0 0,-1 1-1 0 0,1 2-2 0 0,1 2 32 0 0,0 0-1 0 0,-1 0 1 0 0,1 1-1 0 0,-1-1 1 0 0,-1 0-1 0 0,1 1 1 0 0,-1-1-1 0 0,-1 0 1 0 0,1 0-1 0 0,-1 0 0 0 0,-1 0 1 0 0,1 0-1 0 0,-1 0 1 0 0,0-1-1 0 0,0 1 1 0 0,-1-1-1 0 0,0 0 1 0 0,0 0-1 0 0,-1 0 1 0 0,0 0-1 0 0,1-1 0 0 0,-2 0 1 0 0,1 0-1 0 0,-1 0 1 0 0,0-1-1 0 0,0 1 1 0 0,0-2-1 0 0,0 1 1 0 0,-3 1-32 0 0,-1-4-77 0 0,1 0 0 0 0,0-1 0 0 0,-1 0 0 0 0,1 0 0 0 0,-1-1 0 0 0,1 0 0 0 0,0-1 0 0 0,-1 0 0 0 0,1 0 0 0 0,0-1 0 0 0,0 0 0 0 0,1-1 0 0 0,-1 0 0 0 0,-6-4 77 0 0,9 4-692 0 0,0 1-1 0 0,0-2 1 0 0,0 1-1 0 0,0-1 1 0 0,1 0-1 0 0,-1 0 1 0 0,1 0-1 0 0,1-1 1 0 0,-1 0-1 0 0,1 0 1 0 0,0 0-1 0 0,-1-2 693 0 0,-2-17-5924 0 0,7 17 2401 0 0</inkml:trace>
  <inkml:trace contextRef="#ctx0" brushRef="#br0" timeOffset="6347.337">1801 2942 0 0 0,'0'0'708'0'0,"0"0"447"0"0,0 0 161 0 0,0 0-47 0 0,0 0-205 0 0,0 0-207 0 0,0 0-187 0 0,0 0-147 0 0,0 0-69 0 0,0 0-40 0 0,-4-2 1673 0 0,2 39 2664 0 0,1 9-4112 0 0,0-39-676 0 0,1-1-1 0 0,-1 0 0 0 0,0 1 1 0 0,0-1-1 0 0,-1 0 0 0 0,0 1 1 0 0,0-1-1 0 0,0 0 0 0 0,-1 0 1 0 0,0-1-1 0 0,0 1 0 0 0,0-1 0 0 0,-4 5 38 0 0,-13 14-3260 0 0,-2-1-4307 0 0,17-15 2977 0 0</inkml:trace>
  <inkml:trace contextRef="#ctx0" brushRef="#br0" timeOffset="8162.082">2423 2876 0 0 0,'0'0'119'0'0,"0"0"458"0"0,0 0 377 0 0,0 0 426 0 0,0 0 306 0 0,0 0 71 0 0,0 0-127 0 0,0 0-227 0 0,0 0-197 0 0,0 0-150 0 0,0 0-93 0 0,0 0-122 0 0,-10-15-94 0 0,-32-44-88 0 0,41 57-615 0 0,0 1 1 0 0,0-1-1 0 0,0 1 1 0 0,-1-1 0 0 0,1 1-1 0 0,0 0 1 0 0,0 0-1 0 0,-1 0 1 0 0,1 0-1 0 0,-1 0 1 0 0,1 0-1 0 0,-1 0 1 0 0,1 0-1 0 0,-1 0 1 0 0,1 1-1 0 0,-1-1 1 0 0,0 1-1 0 0,0-1 1 0 0,1 1-1 0 0,-1 0 1 0 0,0-1-1 0 0,0 1 1 0 0,1 0 0 0 0,-1 0-1 0 0,0 0 1 0 0,0 0-1 0 0,1 1 1 0 0,-1-1-1 0 0,0 0 1 0 0,0 1-1 0 0,1 0 1 0 0,-1-1-1 0 0,1 1 1 0 0,-1 0-1 0 0,0-1 1 0 0,1 1-1 0 0,-1 0 1 0 0,1 0-1 0 0,0 1 1 0 0,-1-1-1 0 0,1 0 1 0 0,-1 0-45 0 0,-4 4 128 0 0,-1 2-102 0 0,-1 0 1 0 0,1 1 0 0 0,0 0 0 0 0,1 1-1 0 0,0 0 1 0 0,0 0 0 0 0,1 0 0 0 0,0 0-1 0 0,1 1 1 0 0,0 0 0 0 0,0 0 0 0 0,1 0-1 0 0,1 0 1 0 0,-1 0 0 0 0,2 1 0 0 0,-1-1-1 0 0,2 1 1 0 0,-1 0 0 0 0,2 9-27 0 0,-1-18 8 0 0,0 1 1 0 0,0 0 0 0 0,1 0-1 0 0,-1-1 1 0 0,1 1-1 0 0,0-1 1 0 0,0 1 0 0 0,0 0-1 0 0,0-1 1 0 0,0 0 0 0 0,0 1-1 0 0,1-1 1 0 0,-1 0-1 0 0,1 1 1 0 0,0-1 0 0 0,-1 0-1 0 0,1 0 1 0 0,0 0-1 0 0,0-1 1 0 0,0 1 0 0 0,1 0-1 0 0,-1-1 1 0 0,0 0 0 0 0,1 1-1 0 0,-1-1 1 0 0,0 0-1 0 0,1 0 1 0 0,0 0 0 0 0,-1 0-1 0 0,1-1 1 0 0,-1 1-1 0 0,4-1-8 0 0,1 2 84 0 0,0-2-1 0 0,0 1 0 0 0,0-1 0 0 0,0 0 0 0 0,1 0 0 0 0,-1-1 0 0 0,0 0 0 0 0,0 0 0 0 0,0-1 0 0 0,0 0 0 0 0,0 0 0 0 0,2-2-83 0 0,12-8 194 0 0,0-1-1 0 0,-1-1 0 0 0,-1 0 1 0 0,-1-2-1 0 0,0 0 1 0 0,-1-1-1 0 0,0-1 1 0 0,-2-1-1 0 0,0 0 1 0 0,-1-1-1 0 0,6-12-193 0 0,-14 22 81 0 0,-6 10-82 0 0,0-1 1 0 0,0 1-1 0 0,0-1 0 0 0,0 0 0 0 0,0 1 0 0 0,0-1 0 0 0,1 1 0 0 0,-1-1 0 0 0,0 1 0 0 0,0-1 0 0 0,1 0 0 0 0,-1 1 0 0 0,0-1 0 0 0,0 1 0 0 0,1-1 0 0 0,-1 1 0 0 0,1-1 0 0 0,-1 1 0 0 0,0 0 1 0 0,1-1-1 0 0,-1 1 0 0 0,1-1 0 0 0,-1 1 0 0 0,1 0 0 0 0,-1 0 0 0 0,1-1 0 0 0,-1 1 0 0 0,1 0 0 0 0,-1 0 0 0 0,1-1 0 0 0,0 1 0 0 0,-1 0 0 0 0,1 0 0 0 0,-1 0 0 0 0,1 0 0 0 0,0 0 0 0 0,-1 0 1 0 0,1 0-1 0 0,-1 0 0 0 0,1 0 0 0 0,0 0 0 0 0,-1 0 0 0 0,1 0 0 0 0,-1 1 0 0 0,1-1 0 0 0,-1 0 0 0 0,1 0 0 0 0,0 1 0 0 0,-1-1 0 0 0,1 0 0 0 0,-1 1 0 0 0,1-1 0 0 0,-1 0 0 0 0,0 1 1 0 0,1-1-1 0 0,-1 1 0 0 0,1-1 0 0 0,-1 1 0 0 0,0-1 0 0 0,1 1 0 0 0,-1-1 0 0 0,0 1 0 0 0,0-1 0 0 0,1 1 0 0 0,-1-1 0 0 0,0 1 1 0 0,10 20 0 0 0,0 1 0 0 0,-2-1 0 0 0,-1 1 0 0 0,0 1 0 0 0,-2-1 0 0 0,0 1 0 0 0,-2 0 0 0 0,-1 0 0 0 0,0 1 0 0 0,-2-1 0 0 0,-2 23 0 0 0,3-1-29 0 0,-2 261-205 0 0,1-293 230 0 0,-1-1-1 0 0,-1 1 0 0 0,1-1 0 0 0,-2 0 0 0 0,0 1 0 0 0,0-1 0 0 0,-1-1 0 0 0,-1 1 0 0 0,0 0 1 0 0,-1-1-1 0 0,0 0 0 0 0,0 0 0 0 0,-1-1 0 0 0,-1 0 0 0 0,0 0 0 0 0,0-1 0 0 0,-1 1 0 0 0,-1-1 5 0 0,8-7-2 0 0,0-1-1 0 0,0 1 0 0 0,0-1 0 0 0,0 0 1 0 0,-1 0-1 0 0,1 1 0 0 0,-1-1 1 0 0,1-1-1 0 0,-1 1 0 0 0,1 0 0 0 0,-1-1 1 0 0,1 1-1 0 0,-1-1 0 0 0,1 0 1 0 0,-1 0-1 0 0,0 0 0 0 0,1 0 0 0 0,-1 0 1 0 0,0-1-1 0 0,1 1 0 0 0,-1-1 0 0 0,1 1 1 0 0,-1-1-1 0 0,1 0 0 0 0,-1 0 1 0 0,1 0-1 0 0,0-1 0 0 0,0 1 0 0 0,-1 0 1 0 0,1-1-1 0 0,0 0 0 0 0,0 1 0 0 0,0-1 1 0 0,-1-2 2 0 0,-1-1-8 0 0,1 0 0 0 0,0 0 1 0 0,0-1-1 0 0,0 1 0 0 0,1-1 1 0 0,-1 0-1 0 0,1 0 0 0 0,1 1 1 0 0,-1-1-1 0 0,1 0 0 0 0,0-1 1 0 0,1 1-1 0 0,-1 0 0 0 0,1-2 8 0 0,1-6-17 0 0,0 1-1 0 0,1-1 1 0 0,1 1-1 0 0,0-1 1 0 0,1 1-1 0 0,0 0 1 0 0,1 1-1 0 0,1-1 1 0 0,-1 1-1 0 0,2 0 1 0 0,0 0-1 0 0,0 1 1 0 0,1 0-1 0 0,1 0 1 0 0,8-8 17 0 0,12-11-574 0 0,1 2 0 0 0,2 1 0 0 0,1 1 0 0 0,21-11 574 0 0,5-1-3353 0 0,-20 16-2818 0 0,-19 10-2099 0 0</inkml:trace>
  <inkml:trace contextRef="#ctx0" brushRef="#br0" timeOffset="11478.603">507 265 0 0 0,'0'0'568'0'0,"0"0"428"0"0,0 0 137 0 0,0 0-76 0 0,0 0-110 0 0,0 0-23 0 0,0 0 91 0 0,0-2 164 0 0,0-8 141 0 0,0 8 53 0 0,0 2-58 0 0,0 0-135 0 0,0 0-159 0 0,0 0-136 0 0,0 0-111 0 0,0 0-77 0 0,0 0-73 0 0,0 0-74 0 0,0 0-73 0 0,0 23 1700 0 0,2 501-615 0 0,-2-331-1805 0 0,8-158 103 0 0,1-21-1984 0 0,5-20-5521 0 0,-6-11-423 0 0,-3 9 4514 0 0</inkml:trace>
  <inkml:trace contextRef="#ctx0" brushRef="#br0" timeOffset="12152.091">464 269 96 0 0,'0'0'958'0'0,"0"0"-25"0"0,0 0 254 0 0,0 0 365 0 0,0 0 211 0 0,0 0-49 0 0,0 0-294 0 0,0 0-367 0 0,0 0-284 0 0,0 0-178 0 0,0 0-96 0 0,0 0-49 0 0,0 0-23 0 0,-2 3-47 0 0,-11 8-55 0 0,1 0 0 0 0,-2-1-1 0 0,0 0 1 0 0,0-2 0 0 0,0 1 0 0 0,-1-2-1 0 0,0 0 1 0 0,-16 5-321 0 0,-3 3 359 0 0,-70 18 1532 0 0,77-22-332 0 0,72-4-1168 0 0,334-3 905 0 0,-239-4-1315 0 0,-132 2 478 0 0,-30-12-101 0 0,-84-59-413 0 0,-26 3-2494 0 0,132 66 2319 0 0,0-1-1 0 0,0 1 0 0 0,0 0 0 0 0,-1-1 1 0 0,1 1-1 0 0,0 0 0 0 0,0 0 1 0 0,0-1-1 0 0,0 1 0 0 0,0 0 0 0 0,0-1 1 0 0,0 1-1 0 0,0 0 0 0 0,-1-1 1 0 0,1 1-1 0 0,0-1 0 0 0,0 1 0 0 0,0 0 1 0 0,1-1-1 0 0,-1 1 0 0 0,0 0 1 0 0,0-1-1 0 0,0 1 0 0 0,0 0 0 0 0,0-1 1 0 0,0 1-1 0 0,0 0 0 0 0,1 0 1 0 0,-1-1-1 0 0,0 1 0 0 0,0 0 0 0 0,0-1 1 0 0,1 1-1 0 0,-1 0 0 0 0,0 0 1 0 0,0-1-1 0 0,1 1 0 0 0,-1 0 0 0 0,0 0 1 0 0,1 0-1 0 0,-1 0 0 0 0,0-1 1 0 0,0 1-1 0 0,1 0 0 0 0,-1 0 0 0 0,0 0 1 0 0,1 0-1 0 0,-1 0 0 0 0,0 0 1 0 0,1 0-1 0 0,-1 0 0 0 0,1 0 0 0 0,-1 0 1 0 0,0 0-1 0 0,1 0 0 0 0,-1 0 0 0 0,0 0 1 0 0,1 0-1 0 0,-1 0 0 0 0,0 0 1 0 0,1 0-1 0 0,-1 0 0 0 0,0 1 0 0 0,0-1 1 0 0,1 0-1 0 0,-1 0 0 0 0,0 0 1 0 0,1 1 230 0 0,5-1-4344 0 0</inkml:trace>
  <inkml:trace contextRef="#ctx0" brushRef="#br0" timeOffset="12507.936">1470 103 5625 0 0,'0'0'1898'0'0,"0"0"-540"0"0,0 0-97 0 0,0 0 199 0 0,0 0 122 0 0,0 0-126 0 0,0 0-386 0 0,0 0-394 0 0,0 0-245 0 0,0 0-72 0 0,0 0 43 0 0,0 0 41 0 0,-1 15 5 0 0,-4 118 827 0 0,6-69-1072 0 0,-3 1 0 0 0,-3 0 0 0 0,-3-1 0 0 0,-3 5-203 0 0,-21 8-792 0 0,24-71-646 0 0,3-22-13001 0 0,5 12 10552 0 0</inkml:trace>
  <inkml:trace contextRef="#ctx0" brushRef="#br0" timeOffset="12791.116">1342 74 6057 0 0,'0'0'1526'0'0,"0"0"-625"0"0,0 0-235 0 0,0 0 266 0 0,0 0 348 0 0,0 0 171 0 0,0 0-106 0 0,0 0-282 0 0,0 0-259 0 0,0 0-137 0 0,0 0-91 0 0,0 0-59 0 0,35-1-61 0 0,107-2-65 0 0,-40-11 168 0 0,36-16-318 0 0,-96 18-394 0 0,0 1-826 0 0,-13 8-3357 0 0,-28 3 1962 0 0,-1 0-639 0 0,0 1-911 0 0,0 2-729 0 0</inkml:trace>
  <inkml:trace contextRef="#ctx0" brushRef="#br0" timeOffset="13035.078">1333 416 3465 0 0,'0'0'1629'0'0,"0"0"-486"0"0,0 0 123 0 0,0 0 518 0 0,0 0 277 0 0,0 0-87 0 0,0 0-394 0 0,0 0-471 0 0,0 0-350 0 0,0 0-244 0 0,36 2-152 0 0,111 1-115 0 0,-54-11 19 0 0,-23-6-68 0 0,-8 2-2931 0 0,-20 8-7310 0 0,-35 4 4454 0 0</inkml:trace>
  <inkml:trace contextRef="#ctx0" brushRef="#br0" timeOffset="13260.059">1963 435 4193 0 0,'0'0'2503'0'0,"0"0"-1009"0"0,0 0-241 0 0,0 0 250 0 0,0 0 180 0 0,0 0-62 0 0,0 0-377 0 0,0 0-443 0 0,0 0-354 0 0,-1 33-224 0 0,-3 103-104 0 0,5 44-1476 0 0,-6-176-8138 0 0,3-4 3263 0 0</inkml:trace>
  <inkml:trace contextRef="#ctx0" brushRef="#br0" timeOffset="13526.557">1744 427 8074 0 0,'0'0'1395'0'0,"0"0"-571"0"0,0 0-231 0 0,0 0 218 0 0,0 0 257 0 0,0 0 89 0 0,0 0-168 0 0,0 0-275 0 0,0 0-220 0 0,0 0-157 0 0,0 0-95 0 0,33 4-92 0 0,104 8-74 0 0,11-14-594 0 0,-74-12-4494 0 0,-48 8 1378 0 0,-4 1-4126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9362 0 0,'0'0'1480'0'0,"0"0"-121"0"0,0 0 28 0 0,0 0 158 0 0,0 0 68 0 0,0 0-179 0 0,0 0-346 0 0,0 0-332 0 0,0 0-258 0 0,0 0-176 0 0,0 0-128 0 0,0 0-57 0 0,0 0-34 0 0,17 4 288 0 0,213 14 896 0 0,-133-33-1837 0 0,-37-7-2915 0 0,-52 18 2362 0 0,9-4-3170 0 0,-3-1-4164 0 0,-8 8 3309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54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488 428 1024 0 0,'0'0'1018'0'0,"0"0"-174"0"0,0 0 85 0 0,0 0 413 0 0,0 0 460 0 0,0 0 237 0 0,0 0-121 0 0,0 0-298 0 0,0 0-301 0 0,0 0-247 0 0,0 0-141 0 0,3-8-101 0 0,10-32 601 0 0,-65 15 1320 0 0,-77 24-2978 0 0,106 3 231 0 0,1 1 0 0 0,-1 2-1 0 0,1 0 1 0 0,-1 1 0 0 0,2 1-1 0 0,-1 1 1 0 0,-8 5-4 0 0,26-11-3 0 0,2-2-24 0 0,0 1 0 0 0,0 0 1 0 0,0-1-1 0 0,1 1 0 0 0,-1 0 0 0 0,0 0 1 0 0,0 0-1 0 0,1 0 0 0 0,-1 1 1 0 0,1-1-1 0 0,-1 0 0 0 0,1 1 1 0 0,-1-1-1 0 0,1 1 0 0 0,0-1 0 0 0,0 1 1 0 0,0 0-1 0 0,0-1 0 0 0,0 1 1 0 0,0 0-1 0 0,0 0 0 0 0,0 0 0 0 0,1-1 1 0 0,-1 1-1 0 0,1 0 0 0 0,0 0 1 0 0,-1 0-1 0 0,1 0 0 0 0,0 0 0 0 0,0 0 1 0 0,0 0-1 0 0,0 0 0 0 0,1 0 1 0 0,-1 0-1 0 0,0 0 0 0 0,1 2 27 0 0,2-1 0 0 0,1 0-1 0 0,-1 0 1 0 0,0 0-1 0 0,1 0 1 0 0,0-1-1 0 0,0 1 1 0 0,0-1-1 0 0,0 0 1 0 0,0 0-1 0 0,0-1 1 0 0,0 1-1 0 0,0-1 1 0 0,1 0-1 0 0,-1 0 1 0 0,1 0-1 0 0,-1 0 1 0 0,1-1-1 0 0,1 0 1 0 0,11 3 80 0 0,78 8 535 0 0,-94-10-605 0 0,0 0 1 0 0,0 0-1 0 0,-1 0 1 0 0,1 0 0 0 0,0 0-1 0 0,-1 0 1 0 0,1 0-1 0 0,0 0 1 0 0,-1 0 0 0 0,1 1-1 0 0,-1-1 1 0 0,0 0 0 0 0,1 0-1 0 0,-1 1 1 0 0,0-1-1 0 0,0 0 1 0 0,0 0 0 0 0,0 1-1 0 0,0-1 1 0 0,0 0-1 0 0,0 0 1 0 0,0 1 0 0 0,0-1-1 0 0,-1 0 1 0 0,1 0-1 0 0,-1 0 1 0 0,1 1 0 0 0,-1-1-1 0 0,1 0 1 0 0,-1 0-1 0 0,1 0 1 0 0,-1 0 0 0 0,0 0-1 0 0,0 0 1 0 0,1 0-1 0 0,-1 0 1 0 0,0 0 0 0 0,0 0-1 0 0,-1 0-10 0 0,-83 87 305 0 0,53-58-296 0 0,2 1 0 0 0,2 1 0 0 0,0 2 0 0 0,3 0 0 0 0,-9 18-9 0 0,30-46 2 0 0,1 0 1 0 0,0 1 0 0 0,0-1 0 0 0,0 1-1 0 0,1 0 1 0 0,0 0 0 0 0,1-1 0 0 0,0 1-1 0 0,0 1 1 0 0,0-1 0 0 0,1 0 0 0 0,0 0-1 0 0,0 0 1 0 0,1 0 0 0 0,-1 0 0 0 0,2 2-3 0 0,1-4-15 0 0,1 0 0 0 0,0 0 0 0 0,0-1 0 0 0,0 1 0 0 0,1-1 0 0 0,-1 0 0 0 0,1 0 0 0 0,0-1 0 0 0,0 0 0 0 0,0 1 0 0 0,1-2 0 0 0,-1 1 0 0 0,1 0 0 0 0,-1-1 0 0 0,1 0 0 0 0,0-1 0 0 0,0 1 0 0 0,0-1 1 0 0,0 0-1 0 0,0-1 0 0 0,0 1 0 0 0,0-1 0 0 0,0 0 0 0 0,4-1 15 0 0,56-16-4342 0 0,-30-10-5651 0 0,-29 19 3490 0 0</inkml:trace>
  <inkml:trace contextRef="#ctx0" brushRef="#br0" timeOffset="479.838">333 0 0 0 0,'0'0'998'0'0,"0"0"423"0"0,0 0 332 0 0,0 0 180 0 0,0 0-18 0 0,0 0-137 0 0,0 0-239 0 0,0 0-239 0 0,0 0-181 0 0,0 0-133 0 0,0 0-94 0 0,-12 33-89 0 0,-36 102-63 0 0,28-44 428 0 0,-22 222 271 0 0,-65 98-1380 0 0,26-29-306 0 0,75-361-945 0 0,-5 26 1683 0 0,10-32-5372 0 0,2-1-5290 0 0,-1-14 6328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3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6689 0 0,'0'0'949'0'0,"0"0"-163"0"0,0 0 77 0 0,0 0 318 0 0,0 0 287 0 0,0 0 2 0 0,0 0-249 0 0,0 0-359 0 0,0 0-330 0 0,0 0-198 0 0,0 0-88 0 0,0 0 17 0 0,0 0 66 0 0,9 1 71 0 0,293 2 3666 0 0,-144-26-4698 0 0,-140 15-678 0 0,-15 6-4169 0 0,-2 2-5654 0 0,-4 0 8028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4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1952 0 0,'0'0'929'0'0,"0"0"-333"0"0,0 0-75 0 0,0 0 265 0 0,0 0 342 0 0,0 0 212 0 0,0 0-32 0 0,0 0-249 0 0,0 0-256 0 0,0 0-129 0 0,0 0-11 0 0,0 0 103 0 0,3 2 135 0 0,99 8 4894 0 0,-70-11-5034 0 0,236-25 1192 0 0,-187 26-2613 0 0,-55 0-2566 0 0,0 0-4479 0 0,-20 0-2639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2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360 149 0 0 0,'0'0'584'0'0,"0"0"311"0"0,0 0 24 0 0,0 0-99 0 0,0 0-97 0 0,0 0-103 0 0,4-8-53 0 0,12-21-12 0 0,-8 23 4154 0 0,-7 23-4897 0 0,-1-17 553 0 0,-57 126 1215 0 0,-80 109-668 0 0,133-229-870 0 0,0 1 0 0 0,0 0-1 0 0,0 0 1 0 0,1 0 0 0 0,0 0-1 0 0,1 0 1 0 0,-1 1 0 0 0,1-1-1 0 0,1 1 1 0 0,0 0-1 0 0,0-1 1 0 0,0 1 0 0 0,1 0-1 0 0,0 0 1 0 0,0-1 0 0 0,1 1-1 0 0,0 0 1 0 0,1-1 0 0 0,-1 1-1 0 0,1 0 1 0 0,1-1 0 0 0,0 0-1 0 0,0 0 1 0 0,0 0-1 0 0,1 0 1 0 0,0 0 0 0 0,4 5-42 0 0,-3-6 133 0 0,0 0 0 0 0,0 0 0 0 0,1-1 0 0 0,0 0 0 0 0,0 0 0 0 0,1 0 1 0 0,-1 0-1 0 0,1-1 0 0 0,0 0 0 0 0,0-1 0 0 0,0 0 0 0 0,1 0 0 0 0,-1 0 0 0 0,1-1 1 0 0,0 0-1 0 0,0 0 0 0 0,3-1-133 0 0,94-4 1516 0 0,-94-8-4580 0 0,-16 6-7393 0 0,5 2 6013 0 0</inkml:trace>
  <inkml:trace contextRef="#ctx0" brushRef="#br0" timeOffset="828.409">1 145 0 0 0,'0'0'980'0'0,"0"0"300"0"0,0 0 190 0 0,0 0 49 0 0,0 0-88 0 0,0 0-175 0 0,0 0-161 0 0,0 0-144 0 0,0 0-77 0 0,1-3-23 0 0,2-3-441 0 0,1 0 1 0 0,0 0 0 0 0,1 0-1 0 0,-1 1 1 0 0,1-1 0 0 0,0 1 0 0 0,1 0-1 0 0,-1 1 1 0 0,1-1 0 0 0,0 1 0 0 0,0 0-1 0 0,0 1 1 0 0,0-1 0 0 0,6-1-411 0 0,20-14 751 0 0,-21 12-481 0 0,-7 2-218 0 0,1 1-1 0 0,0 0 1 0 0,0 1 0 0 0,0-1-1 0 0,1 1 1 0 0,-1 0-1 0 0,1 0 1 0 0,0 1 0 0 0,-1-1-1 0 0,1 1 1 0 0,0 1 0 0 0,1-1-1 0 0,-1 1 1 0 0,0 0 0 0 0,0 1-1 0 0,0-1 1 0 0,1 1 0 0 0,-1 0-1 0 0,0 1 1 0 0,1-1-52 0 0,40 56-186 0 0,-20-15 272 0 0,58 43 314 0 0,-74-78-159 0 0,1 0 0 0 0,0-1 0 0 0,0 0 1 0 0,0-1-1 0 0,1 0 0 0 0,-1-1 0 0 0,1 0 0 0 0,0-1 1 0 0,-1-1-1 0 0,1 0 0 0 0,0-1 0 0 0,0 0 0 0 0,0-1 1 0 0,13-2-242 0 0,-18 1 163 0 0,-1-1 0 0 0,1 0 0 0 0,-1-1 0 0 0,0 0 0 0 0,0 0 0 0 0,0 0 0 0 0,0-1 0 0 0,-1 0 0 0 0,1 0 0 0 0,-1-1 0 0 0,-1 0 1 0 0,5-5-165 0 0,-3 4 94 0 0,4-9-490 0 0,-11 21-4817 0 0,-5 18-148 0 0,3-10-959 0 0,1-5-1622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5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15 1856 0 0,'0'0'1073'0'0,"0"0"-50"0"0,0 0-59 0 0,0 0 95 0 0,0 0 186 0 0,0 0 102 0 0,0 0-72 0 0,0 0-252 0 0,0 0-299 0 0,0 0-302 0 0,0 0-234 0 0,0 0-124 0 0,0 0-32 0 0,5-7 109 0 0,8 41 588 0 0,2 139 936 0 0,-26 157-921 0 0,10-262-1907 0 0,1-54-1512 0 0,-1-15-2497 0 0,0-6 120 0 0,1 4 3540 0 0</inkml:trace>
  <inkml:trace contextRef="#ctx0" brushRef="#br0" timeOffset="353.879">0 52 0 0 0,'0'0'822'0'0,"0"0"-90"0"0,0 0-51 0 0,0 0 170 0 0,0 0 385 0 0,0 0 277 0 0,0 0 30 0 0,0 0-135 0 0,0 0-215 0 0,0 0-171 0 0,0 0-76 0 0,0 0-50 0 0,26-4-47 0 0,80-14-41 0 0,79 3 2334 0 0,41 2-1475 0 0,-75 12-4579 0 0,-176 23-8627 0 0,19-15 6681 0 0</inkml:trace>
  <inkml:trace contextRef="#ctx0" brushRef="#br0" timeOffset="668.66">127 663 5241 0 0,'0'0'878'0'0,"0"0"-176"0"0,0 0 24 0 0,0 0 390 0 0,0 0 377 0 0,0 0 103 0 0,0 0-163 0 0,0 0-236 0 0,0 0-220 0 0,0 0-158 0 0,0 0-93 0 0,0 0-133 0 0,26 2-74 0 0,125 4 392 0 0,21-19 1611 0 0,-88 4-4450 0 0,-1 5-7966 0 0,-74 4 267 0 0</inkml:trace>
  <inkml:trace contextRef="#ctx0" brushRef="#br0" timeOffset="1564.013">943 579 0 0 0,'0'0'379'0'0,"0"0"405"0"0,0 0 188 0 0,0 0 235 0 0,0 0 219 0 0,0 0 113 0 0,0 0-67 0 0,0 0-170 0 0,0 0-210 0 0,0 0-248 0 0,0 0-201 0 0,0 0-143 0 0,0 0-105 0 0,-9-6-57 0 0,-26-19-32 0 0,33 25-274 0 0,0-1 0 0 0,1 0 0 0 0,-1 1 0 0 0,1 0 0 0 0,-1-1 0 0 0,0 1 0 0 0,1 0 0 0 0,-1 0 0 0 0,0 0 0 0 0,1 0 1 0 0,-1 0-1 0 0,0 1 0 0 0,1-1 0 0 0,-1 0 0 0 0,0 1 0 0 0,1-1 0 0 0,-1 1 0 0 0,1 0 0 0 0,-1-1 0 0 0,1 1 0 0 0,-1 0 0 0 0,1 0 0 0 0,0 0 0 0 0,-1 0 0 0 0,1 0 1 0 0,0 0-1 0 0,0 0 0 0 0,0 1 0 0 0,-1-1 0 0 0,1 0 0 0 0,0 2-32 0 0,-3 0 62 0 0,-3 3-24 0 0,1 0 1 0 0,-1 0-1 0 0,1 1 0 0 0,0 0 0 0 0,1 0 0 0 0,0 0 1 0 0,0 1-1 0 0,0 0 0 0 0,1 0 0 0 0,0 0 1 0 0,1 0-1 0 0,0 1 0 0 0,0-1 0 0 0,1 1 1 0 0,-1 2-39 0 0,1 90 252 0 0,2-98-287 0 0,1 1 0 0 0,-1-1-1 0 0,1 0 1 0 0,0 0 0 0 0,0 0 0 0 0,1 0 0 0 0,-1-1 0 0 0,1 1 0 0 0,-1 0 0 0 0,1-1 0 0 0,0 1 0 0 0,0-1 0 0 0,0 1 0 0 0,0-1 0 0 0,0 0 0 0 0,1 0 0 0 0,-1 0 0 0 0,1 0 0 0 0,-1 0 0 0 0,1 0 0 0 0,0-1 0 0 0,0 1 0 0 0,-1-1 0 0 0,1 0 0 0 0,0 0 0 0 0,0 0 0 0 0,0 0 0 0 0,1-1 0 0 0,-1 1 0 0 0,2-1 35 0 0,48-2-2763 0 0,-20-9-3580 0 0,-20 7 1419 0 0</inkml:trace>
  <inkml:trace contextRef="#ctx0" brushRef="#br0" timeOffset="2082.987">1026 814 4129 0 0,'0'0'1187'0'0,"0"0"-430"0"0,0 0-121 0 0,0 0 371 0 0,0 0 482 0 0,0 0 239 0 0,0 0-106 0 0,0 0-350 0 0,0 0-395 0 0,0 0-260 0 0,0 0-128 0 0,0 0-50 0 0,0 0 13 0 0,13-8 5 0 0,43-28-29 0 0,47-51 962 0 0,-102 86-1401 0 0,1 1-1 0 0,-1-1 0 0 0,1 1 1 0 0,-1 0-1 0 0,0-1 1 0 0,1 1-1 0 0,-1 0 1 0 0,1 0-1 0 0,-1 0 1 0 0,0 0-1 0 0,1 0 1 0 0,-1 1-1 0 0,1-1 1 0 0,-1 0-1 0 0,0 1 1 0 0,1-1-1 0 0,-1 1 0 0 0,0-1 1 0 0,1 1-1 0 0,-1 0 1 0 0,0-1-1 0 0,0 1 1 0 0,0 0-1 0 0,1 0 1 0 0,-1 0-1 0 0,0 0 1 0 0,0 0-1 0 0,0 0 1 0 0,-1 0-1 0 0,1 0 1 0 0,0 0-1 0 0,0 1 0 0 0,0-1 1 0 0,0 1 11 0 0,2 1 41 0 0,1-1 1 0 0,0-1-1 0 0,0 1 1 0 0,0 0-1 0 0,1-1 1 0 0,-1 0-1 0 0,0 0 0 0 0,0 0 1 0 0,1 0-1 0 0,-1-1 1 0 0,0 0-1 0 0,1 0 1 0 0,-1 0-1 0 0,1 0 0 0 0,-1-1 1 0 0,0 1-1 0 0,1-1 1 0 0,-1 0-1 0 0,0-1 1 0 0,0 1-1 0 0,0-1 0 0 0,0 1 1 0 0,0-1-1 0 0,0-1 1 0 0,0 1-1 0 0,-1 0 0 0 0,1-1 1 0 0,2-2-42 0 0,35-13-4 0 0,16 3-44 0 0,-31 56-34 0 0,-26-41 6 0 0,29 35-44 0 0,-16-31-3493 0 0,6-3-5229 0 0,-14-1 1883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0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561 1 288 0 0,'0'0'1695'0'0,"0"0"-637"0"0,0 0-350 0 0,0 0 72 0 0,0 0 254 0 0,0 0 234 0 0,0 0 105 0 0,0 0-106 0 0,0 0-238 0 0,0 0-264 0 0,0 0-206 0 0,13 4 752 0 0,-14 13-938 0 0,0-1 1 0 0,-1 0-1 0 0,-1 0 1 0 0,-1 0-1 0 0,0-1 0 0 0,-1 1 1 0 0,0-1-1 0 0,-1 0 1 0 0,-1 0-1 0 0,-5 7-373 0 0,-4 4 82 0 0,-1 0-1 0 0,-1-2 1 0 0,-1 0 0 0 0,-2-1-1 0 0,0-1 1 0 0,-1-1 0 0 0,-1-1-1 0 0,-10 6-81 0 0,-133 71-266 0 0,157-93 270 0 0,-1 0 0 0 0,0-1 0 0 0,0-1 1 0 0,0 1-1 0 0,0-2 0 0 0,-1 1 1 0 0,1-1-1 0 0,0-1 0 0 0,-1 0 0 0 0,-6-1-4 0 0,13-2 15 0 0,0 0 0 0 0,0 0 0 0 0,1 0 0 0 0,-1-1 0 0 0,1 1-1 0 0,0-1 1 0 0,0 0 0 0 0,0 0 0 0 0,0 0 0 0 0,1 0 0 0 0,0-1 0 0 0,0 1-1 0 0,0-1 1 0 0,0 0 0 0 0,1 1 0 0 0,0-1 0 0 0,-1 0 0 0 0,2 0 0 0 0,-1 1-1 0 0,1-1 1 0 0,-1 0 0 0 0,1 0 0 0 0,1 0 0 0 0,-1 0 0 0 0,1 0 0 0 0,0 0-1 0 0,0 1 1 0 0,0-1 0 0 0,1-2-15 0 0,40-106 647 0 0,-40 113-638 0 0,-1-1 0 0 0,1 1 0 0 0,0 0 0 0 0,-1 0 1 0 0,1-1-1 0 0,-1 1 0 0 0,1 0 0 0 0,0 0 0 0 0,-1 1 0 0 0,1-1 0 0 0,-1 0 0 0 0,1 0 1 0 0,0 1-1 0 0,-1-1 0 0 0,1 1 0 0 0,-1 0 0 0 0,1-1 0 0 0,-1 1 0 0 0,0 0 0 0 0,1 0 1 0 0,-1 0-1 0 0,0 0 0 0 0,1 0 0 0 0,-1 0 0 0 0,0 0 0 0 0,0 0 0 0 0,0 0 0 0 0,0 1 1 0 0,0-1-1 0 0,0 0 0 0 0,0 1 0 0 0,-1-1 0 0 0,1 1 0 0 0,0-1 0 0 0,-1 1 0 0 0,1-1-9 0 0,8 10 135 0 0,11 3 134 0 0,-1-1 1 0 0,2-1 0 0 0,-1-1-1 0 0,2 0 1 0 0,-1-2-1 0 0,1 0 1 0 0,1-2 0 0 0,0 0-1 0 0,0-2 1 0 0,0 0 0 0 0,0-2-1 0 0,18 1-269 0 0,64 15 345 0 0,-34-8-941 0 0,-71-11 159 0 0,0 0-167 0 0,0 0-220 0 0,0 0-243 0 0,0 0-303 0 0,0 0-410 0 0,-3 0-8138 0 0,2 0 4095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1.5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2 188 0 0 0,'0'0'264'0'0,"0"0"362"0"0,0 0-9 0 0,0 0-82 0 0,0 0-40 0 0,0 0 9 0 0,0 0 92 0 0,-1-3 152 0 0,0 2-568 0 0,1 0 1 0 0,1-1-1 0 0,-1 1 1 0 0,0 0-1 0 0,0-1 1 0 0,0 1-1 0 0,1 0 1 0 0,-1-1 0 0 0,1 1-1 0 0,-1 0 1 0 0,1 0-1 0 0,-1-1 1 0 0,1 1-1 0 0,0 0 1 0 0,-1 0-1 0 0,1 0 1 0 0,0 0-1 0 0,0 0 1 0 0,0 0-1 0 0,0 0 1 0 0,0 0-1 0 0,0 0 1 0 0,0 0-1 0 0,0 1 1 0 0,0-1-1 0 0,1 0 1 0 0,-1 1-1 0 0,0-1 1 0 0,0 1-1 0 0,1-1 1 0 0,-1 1-1 0 0,0 0 1 0 0,1-1-1 0 0,-1 1 1 0 0,0 0-1 0 0,1 0 1 0 0,0 0-181 0 0,90-4 3532 0 0,110-7-1098 0 0,124-4-1343 0 0,-326 15-1003 0 0,0 0 52 0 0,0 0 87 0 0,0 0 69 0 0,0 0 29 0 0,0 0 12 0 0,0 0 11 0 0,0 0 22 0 0,0 0 12 0 0,-99-45 1091 0 0,-1-2-1401 0 0,48 24-1068 0 0,51 19-3766 0 0,23 2-565 0 0,-8 2 434 0 0,-2 0-1308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12379 0 0,'0'0'778'0'0,"0"0"-480"0"0,0 0-94 0 0,0 0 351 0 0,0 0 405 0 0,0 0 209 0 0,0 0-22 0 0,0 0-224 0 0,0 0-292 0 0,0 0-202 0 0,32 12-119 0 0,102 34-79 0 0,-46-33 12 0 0,-68-14-198 0 0,126-10-744 0 0,-97 4-2646 0 0,-3-1-4144 0 0,-27 5-1280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2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2377 0 0,'0'0'1498'0'0,"0"0"-801"0"0,0 0-341 0 0,0 0 172 0 0,0 0 465 0 0,0 0 321 0 0,0 0 44 0 0,0 0-121 0 0,0 0-255 0 0,0 0-190 0 0,0 0-108 0 0,0 0-90 0 0,0 0-21 0 0,23 0 22 0 0,117 0 688 0 0,76-11 1453 0 0,-63 7-545 0 0,-159-15-347 0 0,-62-44-1031 0 0,-32-14-852 0 0,60 41-2516 0 0,37 32 100 0 0,2 1-2147 0 0,1 2-3967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0:50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1 314 0 0 0,'0'0'1062'0'0,"0"0"131"0"0,0 0 106 0 0,0 0 91 0 0,0 0 19 0 0,0 0-138 0 0,0 0-249 0 0,0 0-167 0 0,0 0-42 0 0,0 0 47 0 0,0 0 90 0 0,5 2 13 0 0,133 33 5230 0 0,-79-27-5456 0 0,-1-2-1 0 0,1-3 1 0 0,0-2-1 0 0,26-5-736 0 0,-52 2 100 0 0,0-1 1 0 0,0-1-1 0 0,0-2 0 0 0,-1-2 1 0 0,16-5-101 0 0,-32 2-1955 0 0,-40 10-7961 0 0,13 2 5336 0 0,6-1-1697 0 0</inkml:trace>
  <inkml:trace contextRef="#ctx0" brushRef="#br0" timeOffset="300.377">61 568 880 0 0,'0'0'1649'0'0,"0"0"-208"0"0,0 0-78 0 0,0 0 115 0 0,0 0 86 0 0,0 0-61 0 0,0 0-192 0 0,0 0-201 0 0,0 0-97 0 0,0 0 5 0 0,0 0-6 0 0,0 0-33 0 0,0 0-67 0 0,18 3-96 0 0,119 12 1171 0 0,97-16 1285 0 0,-116-1-5632 0 0,-59 2-2956 0 0,-1 0-3952 0 0,-50 0 2904 0 0</inkml:trace>
  <inkml:trace contextRef="#ctx0" brushRef="#br0" timeOffset="924.823">339 1 0 0 0,'0'0'991'0'0,"0"0"177"0"0,0 0 171 0 0,0 0 239 0 0,0 0 255 0 0,0 0 60 0 0,0 0-203 0 0,0 0-330 0 0,0 0-387 0 0,0 0-284 0 0,0 0-124 0 0,0 0-18 0 0,0 0 64 0 0,2 4 50 0 0,4 4-304 0 0,1 1 0 0 0,0-1 0 0 0,1-1 0 0 0,0 1 0 0 0,0-1-1 0 0,1-1 1 0 0,0 0 0 0 0,0 0 0 0 0,0 0 0 0 0,1-1 0 0 0,0-1 0 0 0,0 1 0 0 0,0-2 0 0 0,3 1-357 0 0,11 7 278 0 0,251 118 923 0 0,-266-124-1201 0 0,0 1 1 0 0,-1 0-1 0 0,0 0 1 0 0,0 1-1 0 0,-1 0 0 0 0,0 1 1 0 0,0 0-1 0 0,0 0 0 0 0,-1 0 1 0 0,0 1-1 0 0,-1 0 0 0 0,0 0 1 0 0,0 0-1 0 0,-1 1 0 0 0,2 7 0 0 0,-6-5-15 0 0,0 0 1 0 0,-1 0-1 0 0,0 0 0 0 0,-1 0 0 0 0,0 0 0 0 0,-1 0 0 0 0,-1-1 0 0 0,0 1 0 0 0,0-1 0 0 0,-1 0 0 0 0,0 0 0 0 0,-1 0 0 0 0,0-1 0 0 0,-1 0 0 0 0,0 0 0 0 0,-1 0 0 0 0,0-1 0 0 0,-2 1 15 0 0,-27 29 39 0 0,-2-1 0 0 0,-2-2 1 0 0,-1-2-1 0 0,-1-1 0 0 0,-26 12-39 0 0,-7 29-330 0 0,56-35-2827 0 0,20-25-6672 0 0,0-13 839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5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1936 0 0,'0'0'945'0'0,"0"0"-140"0"0,0 0 122 0 0,0 0 385 0 0,0 0 327 0 0,0 0 52 0 0,0 0-262 0 0,0 0-374 0 0,0 0-247 0 0,0 0-96 0 0,0 0 23 0 0,0 0 29 0 0,0 0-24 0 0,13 1-53 0 0,91 2 1042 0 0,237-32 968 0 0,-299 25-1558 0 0,-26 2-5162 0 0,0 0-9731 0 0,-16 2 9781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6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3313 0 0,'0'0'3242'0'0,"0"0"-2103"0"0,0 0-755 0 0,0 0-11 0 0,0 0 326 0 0,0 0 377 0 0,0 0 238 0 0,0 0 51 0 0,0 0-126 0 0,0 0-202 0 0,0 0-219 0 0,0 0-165 0 0,0 0-104 0 0,25 6-64 0 0,80 18-40 0 0,-29-28 269 0 0,52-28 562 0 0,-77 18-3530 0 0,1 2-6334 0 0,-46 11-691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2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305 133 600 0 0,'0'0'2001'0'0,"0"0"-546"0"0,0 0-275 0 0,0 0-72 0 0,0 0 80 0 0,0 0 170 0 0,0 0 82 0 0,0 0-90 0 0,0 0-242 0 0,0 0-314 0 0,0 0-301 0 0,-3 0-201 0 0,2 1-276 0 0,0-1 1 0 0,0 0-1 0 0,0 0 0 0 0,0 1 1 0 0,0-1-1 0 0,0 1 1 0 0,1-1-1 0 0,-1 0 0 0 0,0 1 1 0 0,0-1-1 0 0,0 1 0 0 0,1 0 1 0 0,-1-1-1 0 0,0 1 0 0 0,1 0 1 0 0,-1-1-1 0 0,1 1 0 0 0,-1 0 1 0 0,1 0-1 0 0,-1 0 1 0 0,1-1-1 0 0,-1 1 0 0 0,1 0 1 0 0,0 0-1 0 0,-1 0 0 0 0,1 0 1 0 0,0 0-1 0 0,0 0 0 0 0,0 0 1 0 0,0 0-1 0 0,0-1 0 0 0,0 1 1 0 0,0 0-1 0 0,0 0 0 0 0,0 0 1 0 0,0 0-1 0 0,0 0 1 0 0,1 0-1 0 0,-1 0 0 0 0,0 0 1 0 0,1 0-1 0 0,-1 0-16 0 0,0 9 143 0 0,-5 633 2723 0 0,-7-547-4432 0 0,-10-38-5092 0 0,12-46 200 0 0,8-8 3077 0 0</inkml:trace>
  <inkml:trace contextRef="#ctx0" brushRef="#br0" timeOffset="617.351">1 229 2897 0 0,'0'0'2036'0'0,"0"0"-773"0"0,0 0-261 0 0,0 0 47 0 0,0 0 117 0 0,0 0 90 0 0,0 0-40 0 0,0 0-188 0 0,0 0-201 0 0,0 0-176 0 0,0 0-119 0 0,0 0-60 0 0,0 0-41 0 0,23-21-19 0 0,75-68-26 0 0,-23 48 180 0 0,-58 38-431 0 0,16-7 43 0 0,0 2 0 0 0,1 2 0 0 0,0 1 1 0 0,0 2-1 0 0,1 1 0 0 0,-1 2 0 0 0,17 2-178 0 0,-43-2-7 0 0,0 0-1 0 0,-1 1 1 0 0,1 1 0 0 0,-1-1-1 0 0,1 1 1 0 0,-1 0 0 0 0,1 1-1 0 0,-1 0 1 0 0,0 0 0 0 0,0 0 0 0 0,0 1-1 0 0,-1 0 1 0 0,1 0 0 0 0,-1 1-1 0 0,0 0 1 0 0,0 0 0 0 0,0 1-1 0 0,-1-1 1 0 0,0 1 0 0 0,0 0-1 0 0,-1 0 1 0 0,1 1 0 0 0,-1 0-1 0 0,-1-1 1 0 0,1 1 0 0 0,-1 0-1 0 0,0 1 1 0 0,-1-1 0 0 0,0 1 0 0 0,0-1-1 0 0,-1 1 1 0 0,0-1 0 0 0,0 3 7 0 0,-1-1 3 0 0,0 1 1 0 0,-1 0 0 0 0,-1-1-1 0 0,1 1 1 0 0,-2-1-1 0 0,1 0 1 0 0,-1 1 0 0 0,-1-1-1 0 0,0-1 1 0 0,0 1 0 0 0,0 0-1 0 0,-1-1 1 0 0,-1 0 0 0 0,1 0-1 0 0,-5 3-3 0 0,-165 158-45 0 0,76-99-151 0 0,100-67 240 0 0,1 1 0 0 0,-1-1-1 0 0,1 0 1 0 0,-1 0 0 0 0,1 0 0 0 0,0 0 0 0 0,0 0 0 0 0,1 0 0 0 0,-1 0 0 0 0,1-1-1 0 0,-1 0 1 0 0,1 1 0 0 0,0-1 0 0 0,0 0 0 0 0,0 0 0 0 0,0 0 0 0 0,0 0-1 0 0,0-1 1 0 0,0 0 0 0 0,1 1 0 0 0,0-1-44 0 0,6 6 159 0 0,215 122 2563 0 0,-128-64-2411 0 0,-91-64-1134 0 0,-5-1-3189 0 0,0-1-3860 0 0,-1-2-1678 0 0</inkml:trace>
  <inkml:trace contextRef="#ctx0" brushRef="#br0" timeOffset="1579.044">1050 89 5041 0 0,'0'0'1140'0'0,"0"0"-334"0"0,0 0-323 0 0,0 0-25 0 0,0 0 277 0 0,0 0 321 0 0,0 0 150 0 0,0 0 4 0 0,0 0-144 0 0,0 0-189 0 0,0 0-176 0 0,0 0-143 0 0,0 0-120 0 0,5 30-100 0 0,15 93-35 0 0,10 202 1087 0 0,-20-60-2800 0 0,-10-264 733 0 0,0-1-315 0 0,0 0-403 0 0,0 0-453 0 0,-2-7-7862 0 0,2 3 7936 0 0</inkml:trace>
  <inkml:trace contextRef="#ctx0" brushRef="#br0" timeOffset="1820.875">1013 115 1256 0 0,'0'0'834'0'0,"0"0"-135"0"0,0 0 106 0 0,0 0 346 0 0,0 0 369 0 0,0 0 235 0 0,0 0-72 0 0,0 0-208 0 0,0 0-268 0 0,0 0-245 0 0,0 0-190 0 0,33-13-128 0 0,100-42-94 0 0,-50 32 360 0 0,126 0-1231 0 0,-208 24-21 0 0,0-1 0 0 0,-1 1 0 0 0,1 0 0 0 0,0-1 0 0 0,-1 1-1 0 0,1 0 1 0 0,0 0 0 0 0,-1 0 0 0 0,1-1 0 0 0,-1 1 0 0 0,0 0 0 0 0,1 0 0 0 0,-1 0 0 0 0,0 0-1 0 0,1 0 1 0 0,-1 0 0 0 0,0 0 0 0 0,0 0 0 0 0,0 0 0 0 0,0 0 0 0 0,0 0 0 0 0,0 0 0 0 0,0 0-1 0 0,0 0 1 0 0,0 0 0 0 0,-1 0 0 0 0,1 0 0 0 0,0 0 0 0 0,-1 0 0 0 0,1 0 0 0 0,0-1 0 0 0,-1 1-1 0 0,1 0 1 0 0,-1 0 0 0 0,0 0 0 0 0,0 0 342 0 0,-1 6-3586 0 0</inkml:trace>
  <inkml:trace contextRef="#ctx0" brushRef="#br0" timeOffset="1976.853">1001 483 3233 0 0,'0'0'1008'0'0,"0"0"73"0"0,0 0 208 0 0,0 0 196 0 0,0 0 118 0 0,0 0-37 0 0,0 0-183 0 0,0 0-252 0 0,0 0-279 0 0,35 1-253 0 0,111 3-187 0 0,-54-19-5 0 0,23-18-2918 0 0,-90 28-3996 0 0,-17 2-524 0 0</inkml:trace>
  <inkml:trace contextRef="#ctx0" brushRef="#br0" timeOffset="2258.838">1680 502 9186 0 0,'0'0'748'0'0,"0"0"-261"0"0,0 0 40 0 0,0 0 328 0 0,0 0 302 0 0,0 0 83 0 0,0 0-139 0 0,0 0-271 0 0,0 0-304 0 0,0 31-217 0 0,0 147-47 0 0,-2 10-961 0 0,-3-174-1537 0 0,-1-13-6729 0 0,6-1 5327 0 0,0 0 1948 0 0</inkml:trace>
  <inkml:trace contextRef="#ctx0" brushRef="#br0" timeOffset="2522.724">1455 483 5073 0 0,'0'0'812'0'0,"0"0"-369"0"0,0 0-142 0 0,0 0 373 0 0,0 0 522 0 0,0 0 275 0 0,0 0 47 0 0,0 0-139 0 0,0 0-227 0 0,0 0-228 0 0,0 0-180 0 0,33-2-165 0 0,104-6-144 0 0,-18-15 241 0 0,-66 9-675 0 0,11-4-1622 0 0,-22 10-4138 0 0,-31 8 1183 0 0,0 0-846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0 0 0 0,'0'0'440'0'0,"0"0"87"0"0,0 0 154 0 0,0 0 252 0 0,0 0 196 0 0,0 0 27 0 0,0 0-149 0 0,0 0-191 0 0,0 0-177 0 0,0 0-93 0 0,7 1 2304 0 0,6 110 1151 0 0,-1-23-3212 0 0,11 300 749 0 0,-17-295-2033 0 0,-25-78-13780 0 0,16-15 11993 0 0</inkml:trace>
  <inkml:trace contextRef="#ctx0" brushRef="#br0" timeOffset="451.44">0 74 1008 0 0,'0'0'1028'0'0,"0"0"-6"0"0,0 0 62 0 0,0 0 159 0 0,0 0 136 0 0,0 0-85 0 0,0 0-177 0 0,0 0-166 0 0,0 0-163 0 0,0 0-144 0 0,0 0-121 0 0,0 0-96 0 0,0 0-39 0 0,3-1 24 0 0,141-19 4634 0 0,-102 18-4309 0 0,244-27 1773 0 0,-17 7-4654 0 0,-261 41-4279 0 0,-12-4-1281 0 0,-2-8 2374 0 0</inkml:trace>
  <inkml:trace contextRef="#ctx0" brushRef="#br0" timeOffset="721.967">45 648 4817 0 0,'0'0'1588'0'0,"0"0"-629"0"0,0 0-112 0 0,0 0 336 0 0,0 0 412 0 0,0 0 157 0 0,0 0-141 0 0,0 0-280 0 0,0 0-272 0 0,0 0-191 0 0,0 0-145 0 0,0 0-103 0 0,32 1-104 0 0,102 3-89 0 0,-17-19 392 0 0,21-15-571 0 0,-90 16-1177 0 0,-19 6-2474 0 0,-2 1-5600 0 0,-19 6 1375 0 0</inkml:trace>
  <inkml:trace contextRef="#ctx0" brushRef="#br0" timeOffset="1107.082">930 512 1424 0 0,'0'0'1269'0'0,"0"0"-261"0"0,0 0 31 0 0,0 0 262 0 0,0 0 258 0 0,0 0 76 0 0,0 0-146 0 0,0 0-229 0 0,0 0-236 0 0,0 0-170 0 0,0 0-134 0 0,0 0-123 0 0,0 0-94 0 0,-7-2-66 0 0,-24-5-59 0 0,-9 31 721 0 0,34-20-1080 0 0,1 1 0 0 0,-1-1 0 0 0,1 1 0 0 0,0 1 1 0 0,0-1-1 0 0,0 1 0 0 0,1-1 0 0 0,0 2 0 0 0,0-1 1 0 0,1 0-1 0 0,-1 1 0 0 0,1-1 0 0 0,1 1 0 0 0,-1 0 1 0 0,1 0-1 0 0,0 0 0 0 0,1 0 0 0 0,0 0 0 0 0,0 0 0 0 0,1 1 1 0 0,-1-1-1 0 0,1 0 0 0 0,1 0 0 0 0,0 1 0 0 0,0-1 1 0 0,1 4-20 0 0,-1-9-67 0 0,0 0 0 0 0,0 0 0 0 0,0 0 0 0 0,1 0 0 0 0,-1-1 0 0 0,0 1 0 0 0,1 0 0 0 0,0-1 0 0 0,-1 1 0 0 0,1-1 0 0 0,0 1 0 0 0,0-1 0 0 0,0 0 0 0 0,-1 0 0 0 0,1 0 0 0 0,1 0 0 0 0,-1 0 0 0 0,0 0 0 0 0,0 0 0 0 0,0-1 0 0 0,0 1 0 0 0,0-1 0 0 0,1 0 0 0 0,-1 1 1 0 0,0-1-1 0 0,1 0 0 0 0,-1 0 0 0 0,0-1 0 0 0,0 1 0 0 0,1 0 67 0 0,41-10-7824 0 0,-33 5 3607 0 0,-5 2 172 0 0</inkml:trace>
  <inkml:trace contextRef="#ctx0" brushRef="#br0" timeOffset="1626.088">983 707 2240 0 0,'0'0'1123'0'0,"0"0"34"0"0,0 0 268 0 0,0 0 274 0 0,0 0 0 0 0,0 0-189 0 0,0 0-266 0 0,0 0-266 0 0,0 0-167 0 0,0 0-122 0 0,0 0-73 0 0,0 0-34 0 0,10 0-37 0 0,31 0-41 0 0,-38-1-413 0 0,1 0-1 0 0,0 0 0 0 0,-1 0 1 0 0,0 0-1 0 0,1 0 1 0 0,-1 0-1 0 0,1-1 0 0 0,-1 0 1 0 0,0 0-1 0 0,0 0 1 0 0,0 0-1 0 0,0 0 0 0 0,-1 0 1 0 0,1-1-1 0 0,0 0 1 0 0,-1 1-1 0 0,0-1 0 0 0,2-2-90 0 0,5-5 172 0 0,124-90 647 0 0,-90 81-935 0 0,-41 56-87 0 0,-1-34 233 0 0,0-1 0 0 0,0 1 0 0 0,0 0 0 0 0,0-1 0 0 0,1 1-1 0 0,-1 0 1 0 0,1-1 0 0 0,0 0 0 0 0,0 1 0 0 0,0-1 0 0 0,0 0 0 0 0,0 0-1 0 0,0 0 1 0 0,0 0 0 0 0,1 0 0 0 0,-1-1 0 0 0,1 1 0 0 0,-1-1-1 0 0,1 1 1 0 0,0-1 0 0 0,0 0 0 0 0,-1 0 0 0 0,1 0 0 0 0,0-1-1 0 0,0 1 1 0 0,0-1 0 0 0,0 0 0 0 0,0 1 0 0 0,0-1 0 0 0,0 0 0 0 0,0-1-1 0 0,0 1 1 0 0,0 0 0 0 0,0-1 0 0 0,-1 0 0 0 0,1 0 0 0 0,0 0-1 0 0,0 0 1 0 0,0 0 0 0 0,-1 0 0 0 0,1-1 0 0 0,-1 1 0 0 0,1-1 0 0 0,-1 0-1 0 0,1 0-29 0 0,122-23 168 0 0,-123 26-172 0 0,0 0-1 0 0,-1 1 0 0 0,1-1 0 0 0,0 1 0 0 0,-1-1 1 0 0,1 1-1 0 0,-1 0 0 0 0,0 0 0 0 0,0 0 0 0 0,1-1 1 0 0,-1 1-1 0 0,0 0 0 0 0,0 1 0 0 0,-1-1 0 0 0,1 0 1 0 0,0 0-1 0 0,-1 0 0 0 0,1 0 0 0 0,-1 1 1 0 0,0-1-1 0 0,0 0 0 0 0,0 0 0 0 0,0 1 0 0 0,0 0 5 0 0,1 6 31 0 0,17 29-105 0 0,-12-33-3350 0 0,0-3-3513 0 0,-4-2-2472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31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1 527 2320 0 0,'0'0'650'0'0,"0"0"-263"0"0,0 0-77 0 0,0 0 177 0 0,0 0 259 0 0,0 0 147 0 0,0 0-51 0 0,0 0-241 0 0,0 0-263 0 0,0 0-189 0 0,0 0-14 0 0,0 0 78 0 0,0 0 88 0 0,0 6 88 0 0,6 185 4179 0 0,-7 106-3325 0 0,-1-91-956 0 0,2-206-141 0 0,1-1 0 0 0,-1 1 1 0 0,0 0-1 0 0,0 0 0 0 0,1 0 0 0 0,-1 0 0 0 0,0 0 0 0 0,1 0 1 0 0,-1-1-1 0 0,0 1 0 0 0,1 0 0 0 0,-1 0 0 0 0,0 0 0 0 0,0 0 1 0 0,1 0-1 0 0,-1 0 0 0 0,0 0 0 0 0,1 0 0 0 0,-1 0 0 0 0,0 0 1 0 0,1 0-1 0 0,-1 1 0 0 0,0-1 0 0 0,1 0 0 0 0,-1 0 0 0 0,0 0 1 0 0,0 0-1 0 0,1 0 0 0 0,-1 0 0 0 0,0 1-146 0 0,0-33 375 0 0,17-320 1049 0 0,-13 320-1454 0 0,2-1 0 0 0,2 1-1 0 0,0 0 1 0 0,2 1-1 0 0,2 0 1 0 0,1 0 0 0 0,1 1-1 0 0,1 1 1 0 0,13-17 30 0 0,-23 37-9 0 0,0 0 0 0 0,1 1-1 0 0,0-1 1 0 0,0 1 0 0 0,1 0 0 0 0,0 1 0 0 0,0 0 0 0 0,1 0 0 0 0,0 0 0 0 0,1 1 0 0 0,-1 0 0 0 0,1 1-1 0 0,0 0 1 0 0,0 0 0 0 0,1 1 0 0 0,-1 0 0 0 0,1 1 0 0 0,0 0 0 0 0,0 1 0 0 0,0 0 0 0 0,0 0 0 0 0,0 1-1 0 0,1 0 10 0 0,-9 3-24 0 0,1 0 1 0 0,-1 0-1 0 0,0 1 0 0 0,0-1 0 0 0,0 0 0 0 0,0 1 0 0 0,0 0 0 0 0,-1-1 0 0 0,1 1 0 0 0,-1 0 0 0 0,1 0 1 0 0,-1 0-1 0 0,0 0 0 0 0,0 0 0 0 0,-1 0 0 0 0,1 0 0 0 0,-1 0 0 0 0,1 0 0 0 0,-1 0 0 0 0,0 0 0 0 0,0 1 0 0 0,0-1 1 0 0,-1 0-1 0 0,1 0 0 0 0,-1 0 0 0 0,0 0 24 0 0,1 6-87 0 0,-11 31-988 0 0,-5-18-3647 0 0,14-15-3422 0 0,2-3 2233 0 0</inkml:trace>
  <inkml:trace contextRef="#ctx0" brushRef="#br0" timeOffset="6279.195">1239 583 0 0 0,'0'0'846'0'0,"0"0"96"0"0,0 0 59 0 0,0 0-57 0 0,0 0-105 0 0,0 0-91 0 0,0 0-97 0 0,-1-8-83 0 0,-6-25-44 0 0,-10 7 8750 0 0,-13 25-6024 0 0,-31 26-3322 0 0,56-22 367 0 0,-10 6-273 0 0,0 0 1 0 0,1 1-1 0 0,1 1 1 0 0,0 0 0 0 0,0 1-1 0 0,1 1 1 0 0,0-1-1 0 0,1 2 1 0 0,1 0 0 0 0,0 0-1 0 0,1 1 1 0 0,1 0-1 0 0,0 0 1 0 0,1 1 0 0 0,1 0-1 0 0,0 1 1 0 0,1-1 0 0 0,1 1-1 0 0,0 0 1 0 0,1 0-1 0 0,0 15-22 0 0,4-25 9 0 0,-1 1 0 0 0,1-1 1 0 0,1-1-1 0 0,-1 1 0 0 0,1 0 0 0 0,0 0 0 0 0,1 0 0 0 0,0-1 0 0 0,0 0 0 0 0,0 1 0 0 0,1-1 0 0 0,-1 0 0 0 0,1-1 0 0 0,1 1 0 0 0,-1-1 0 0 0,1 1 1 0 0,0-1-1 0 0,1-1 0 0 0,-1 1 0 0 0,1-1 0 0 0,-1 0 0 0 0,1 0 0 0 0,1-1 0 0 0,-1 0 0 0 0,0 0 0 0 0,3 1-9 0 0,7 3-13 0 0,1-1-1 0 0,0-1 0 0 0,0-1 1 0 0,0 0-1 0 0,1-1 1 0 0,-1-1-1 0 0,1 0 1 0 0,-1-1-1 0 0,1-1 0 0 0,1-1 14 0 0,84-36-4463 0 0,-16-28-8195 0 0,-76 53 9395 0 0</inkml:trace>
  <inkml:trace contextRef="#ctx0" brushRef="#br0" timeOffset="6566.335">1725 542 5905 0 0,'0'0'1281'0'0,"0"0"-244"0"0,0 0-99 0 0,0 0 151 0 0,0 0 227 0 0,0 0 43 0 0,-31 18-120 0 0,-101 58-217 0 0,63-14 93 0 0,61-49-958 0 0,1-2-38 0 0,1 0 0 0 0,-1 0-1 0 0,2 0 1 0 0,-1 1 0 0 0,2-1-1 0 0,0 1 1 0 0,0 0 0 0 0,1 1-1 0 0,0-1 1 0 0,1 1 0 0 0,1-1-1 0 0,0 1 1 0 0,0 9-119 0 0,1-18 39 0 0,1 0-1 0 0,-1-1 1 0 0,1 1 0 0 0,0 0-1 0 0,0 0 1 0 0,0-1-1 0 0,0 1 1 0 0,1 0 0 0 0,0-1-1 0 0,-1 0 1 0 0,1 1-1 0 0,1-1 1 0 0,-1 0 0 0 0,0 0-1 0 0,1 0 1 0 0,-1 0-1 0 0,1 0 1 0 0,0-1 0 0 0,0 1-1 0 0,0-1 1 0 0,0 0-1 0 0,0 0 1 0 0,1 0 0 0 0,-1 0-1 0 0,1 0 1 0 0,-1-1-1 0 0,1 0 1 0 0,3 1-39 0 0,107 12 1381 0 0,-102-15-1238 0 0,-1-1 0 0 0,1 0 1 0 0,-1-1-1 0 0,0 0 0 0 0,0-1 0 0 0,0 0 1 0 0,0-1-1 0 0,-1 0 0 0 0,0-1 0 0 0,0 0 0 0 0,0 0 1 0 0,-1-1-1 0 0,0-1 0 0 0,0 1 0 0 0,0-1 0 0 0,-1-1 1 0 0,-1 1-1 0 0,1-2-143 0 0,-2 2 18 0 0,-1 0-1 0 0,0 0 1 0 0,0-1-1 0 0,-1 0 1 0 0,0 0 0 0 0,-1 0-1 0 0,0 0 1 0 0,0-1-1 0 0,-1 1 1 0 0,0-1 0 0 0,-1 1-1 0 0,0-1 1 0 0,0 0 0 0 0,-1 0-1 0 0,0 1 1 0 0,-1-1-1 0 0,0 0 1 0 0,-1 1 0 0 0,0-1-1 0 0,-2-6-17 0 0,2 9-227 0 0,1 0 0 0 0,-2 0 0 0 0,1 0 0 0 0,-1 0 0 0 0,0 1 0 0 0,0-1 0 0 0,-1 1 1 0 0,0 0-1 0 0,0 0 0 0 0,-1 0 0 0 0,1 1 0 0 0,-1-1 0 0 0,0 1 0 0 0,-1 0 0 0 0,1 1 0 0 0,-1-1 0 0 0,0 1 0 0 0,0 0 0 0 0,0 1 0 0 0,-1-1 0 0 0,1 1 0 0 0,-1 1 0 0 0,0-1 0 0 0,0 1 0 0 0,0 0 0 0 0,0 0 0 0 0,-7 0 227 0 0,-23 5-3920 0 0,4 7-3436 0 0,19-5 1367 0 0</inkml:trace>
  <inkml:trace contextRef="#ctx0" brushRef="#br0" timeOffset="6911.372">2379 516 7466 0 0,'0'0'2263'0'0,"0"0"-904"0"0,0 0-335 0 0,0 0 71 0 0,0 0 109 0 0,0 0 15 0 0,0 0-195 0 0,0 0-278 0 0,0 0-201 0 0,0 0-193 0 0,0 0-142 0 0,0 0-52 0 0,-31 13-80 0 0,-95 41-45 0 0,83-26-56 0 0,42-23-2 0 0,0-2-5 0 0,0 1-1 0 0,1-1 1 0 0,-1 0-1 0 0,0 0 1 0 0,1 1-1 0 0,0-1 1 0 0,0 0-1 0 0,0 1 1 0 0,0-1-1 0 0,1 0 1 0 0,-1 1 0 0 0,1-1-1 0 0,0 0 1 0 0,0 0-1 0 0,0 0 1 0 0,0 1-1 0 0,0-1 1 0 0,1 0-1 0 0,-1-1 1 0 0,1 1 0 0 0,0 0-1 0 0,0 0 1 0 0,0-1-1 0 0,0 1 1 0 0,1-1-1 0 0,-1 0 1 0 0,1 1-1 0 0,-1-1 1 0 0,1 0-1 0 0,2 1 31 0 0,156 121-188 0 0,-158-121 225 0 0,0 0-1 0 0,0 0 0 0 0,0 0 0 0 0,0 0 0 0 0,-1 1 0 0 0,0-1 0 0 0,1 1 0 0 0,-1 0 1 0 0,0-1-1 0 0,-1 1 0 0 0,1 0 0 0 0,-1 0 0 0 0,1 0 0 0 0,-1 0 0 0 0,-1 1 1 0 0,1-1-1 0 0,0 0 0 0 0,-1 0 0 0 0,0 0 0 0 0,0 1 0 0 0,0-1 0 0 0,-1 0 0 0 0,1 0 1 0 0,-1 0-1 0 0,0 1 0 0 0,0-1 0 0 0,-1 0 0 0 0,1 0 0 0 0,-1 0 0 0 0,0-1 1 0 0,0 1-1 0 0,-2 3-36 0 0,-10 4 24 0 0,-1 0-1 0 0,0-2 1 0 0,0 1 0 0 0,-1-2 0 0 0,-1 0 0 0 0,1-1 0 0 0,-1 0 0 0 0,0-2 0 0 0,-1 0-1 0 0,-9 2-23 0 0,-93 8-1130 0 0,39-15-3810 0 0,48 0 359 0 0,15 0-3789 0 0</inkml:trace>
  <inkml:trace contextRef="#ctx0" brushRef="#br0" timeOffset="7670.307">842 19 2977 0 0,'0'0'2192'0'0,"0"0"-856"0"0,0 0-143 0 0,0 0 227 0 0,0 0 319 0 0,0 0 181 0 0,0 0-161 0 0,0 0-377 0 0,0 0-438 0 0,0 0-354 0 0,0 0-197 0 0,0 0-70 0 0,0 0-48 0 0,-14-3 18 0 0,-44-12 16 0 0,53 15-281 0 0,1 0 0 0 0,-1 0 0 0 0,1 1-1 0 0,-1-1 1 0 0,1 1 0 0 0,-1 0-1 0 0,1 0 1 0 0,0 1 0 0 0,-1-1 0 0 0,1 1-1 0 0,0 0 1 0 0,0 0 0 0 0,0 1 0 0 0,0-1-1 0 0,1 1 1 0 0,-1 0 0 0 0,1 0 0 0 0,-1 0-1 0 0,1 0 1 0 0,0 1 0 0 0,0-1-1 0 0,1 1 1 0 0,-1 0 0 0 0,1 0 0 0 0,0 0-1 0 0,0 0 1 0 0,0 0 0 0 0,0 0 0 0 0,0 0-1 0 0,1 1 1 0 0,0-1 0 0 0,0 1-1 0 0,0-1 1 0 0,1 1 0 0 0,0-1 0 0 0,0 1-1 0 0,0-1 1 0 0,0 1-28 0 0,-1 1 49 0 0,-8 47-44 0 0,3 0 0 0 0,2 0 0 0 0,2 44-5 0 0,0-5 24 0 0,-8 52-11 0 0,-6-2-1 0 0,-17 50-12 0 0,-37 115 43 0 0,68-299-40 0 0,0 1 1 0 0,0 0-1 0 0,1-1 1 0 0,1 1-1 0 0,-1 0 0 0 0,1 0 1 0 0,1 0-1 0 0,0-1 1 0 0,0 1-1 0 0,1 0 0 0 0,0-1 1 0 0,0 1-1 0 0,1-1 0 0 0,0 1 1 0 0,1-1-1 0 0,-1 0 1 0 0,2-1-1 0 0,-1 1 0 0 0,1-1 1 0 0,0 1-1 0 0,1-2 1 0 0,-1 1-1 0 0,1 0 0 0 0,1-1-3 0 0,46 16 515 0 0,67-44 796 0 0,38-14-959 0 0,-64 25-712 0 0,-62 10-3398 0 0,-1 1-5377 0 0,-25 0-126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 0 6033 0 0,'0'0'907'0'0,"0"0"-221"0"0,0 0 108 0 0,0 0 387 0 0,0 0 343 0 0,0 0 83 0 0,0 0-277 0 0,0 0-423 0 0,0 0-350 0 0,0 0-220 0 0,0 0-85 0 0,-6 8-8 0 0,-93 161 1364 0 0,78-132-1571 0 0,-2 0 0 0 0,-1-2 0 0 0,-2-1 0 0 0,-1-1 0 0 0,-2-1 0 0 0,-1-1 0 0 0,-2-2 0 0 0,0-1 0 0 0,-13 6-37 0 0,31-23-29 0 0,0-1 0 0 0,-1-1 1 0 0,0 0-1 0 0,0-1 0 0 0,-1 0 0 0 0,0-2 1 0 0,-9 3 28 0 0,22-8-3 0 0,0 0 0 0 0,1-1 0 0 0,-1 1 0 0 0,0-1 0 0 0,0 1 0 0 0,1-1 0 0 0,-1 0 0 0 0,0 0 0 0 0,0 0 0 0 0,1-1 0 0 0,-1 1 0 0 0,0-1 0 0 0,0 1 0 0 0,1-1 0 0 0,-1 0 0 0 0,1 0 0 0 0,-1 0 0 0 0,1-1 0 0 0,-1 1 0 0 0,1 0 0 0 0,0-1 0 0 0,-1 0 0 0 0,1 1 0 0 0,0-1 0 0 0,0 0 1 0 0,0 0-1 0 0,0 0 0 0 0,1 0 0 0 0,-1-1 0 0 0,0 1 0 0 0,1 0 0 0 0,0-1 0 0 0,0 1 0 0 0,-1-1 0 0 0,1 1 0 0 0,1-1 0 0 0,-1 0 0 0 0,0 1 0 0 0,1-1 0 0 0,-1 0 0 0 0,1 0 0 0 0,0 1 0 0 0,0-1 0 0 0,0 0 0 0 0,0-3 3 0 0,0-13 36 0 0,1 0-1 0 0,1-1 0 0 0,1 1 1 0 0,0 0-1 0 0,2 0 1 0 0,0 1-1 0 0,1-1 1 0 0,1 1-1 0 0,0 0 1 0 0,2 1-1 0 0,0-1 0 0 0,0 2 1 0 0,2-1-1 0 0,5-5-35 0 0,-15 20 31 0 0,0-1 0 0 0,1 1 0 0 0,-1 0 0 0 0,0 0 0 0 0,1 0 0 0 0,-1 0 0 0 0,1 0 0 0 0,-1 0 0 0 0,1 0 0 0 0,0 1 0 0 0,0-1-1 0 0,0 1 1 0 0,0-1 0 0 0,0 1 0 0 0,0 0 0 0 0,1 0 0 0 0,-1-1 0 0 0,0 2 0 0 0,0-1 0 0 0,1 0 0 0 0,-1 0 0 0 0,1 1 0 0 0,-1-1 0 0 0,1 1 0 0 0,-1 0 0 0 0,1 0-1 0 0,-1 0 1 0 0,1 0 0 0 0,-1 0 0 0 0,1 1 0 0 0,-1-1 0 0 0,0 1 0 0 0,1-1 0 0 0,-1 1 0 0 0,1 0 0 0 0,1 1-31 0 0,139 135 1384 0 0,32-39 473 0 0,104 12-808 0 0,-263-97-1640 0 0,-11-6-2185 0 0,-2 0-3778 0 0,-1-4-4101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9786 0 0,'0'0'710'0'0,"0"0"-204"0"0,0 0 165 0 0,0 0 453 0 0,0 0 278 0 0,0 0 45 0 0,0 0-217 0 0,0 0-273 0 0,0 0-214 0 0,0 0-167 0 0,28 35-124 0 0,87 110-98 0 0,-54-49 107 0 0,-52-75-367 0 0,-2 1 0 0 0,0 0-1 0 0,-1 0 1 0 0,-1 1 0 0 0,-1 0 0 0 0,-1 0 0 0 0,-2 0-1 0 0,0 0 1 0 0,-2 21-94 0 0,0-28-48 0 0,-2-1-1 0 0,1 1 1 0 0,-2-1-1 0 0,0 1 0 0 0,-1-1 1 0 0,-1-1-1 0 0,0 1 1 0 0,-1-1-1 0 0,0 0 1 0 0,-1 0-1 0 0,-1-1 0 0 0,0 0 1 0 0,-6 6 48 0 0,-48 56-9935 0 0,56-67-282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4.4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419 0 5913 0 0,'0'0'1092'0'0,"0"0"-330"0"0,0 0-113 0 0,0 0 334 0 0,0 0 432 0 0,0 0 283 0 0,0 0-7 0 0,0 0-245 0 0,0 0-295 0 0,0 0-251 0 0,0 0-151 0 0,3 18-73 0 0,26 112 1161 0 0,13 106 814 0 0,-37-13-2107 0 0,-3-214 105 0 0,0 2-5727 0 0,-8-15-6344 0 0,2 0 3116 0 0</inkml:trace>
  <inkml:trace contextRef="#ctx0" brushRef="#br0" timeOffset="315.81">65 11 1456 0 0,'0'0'4489'0'0,"0"0"-2947"0"0,0 0-705 0 0,0 0 233 0 0,0 0 338 0 0,0 0 207 0 0,0 0-77 0 0,0 0-266 0 0,-10 33-310 0 0,-32 106-233 0 0,30-35 348 0 0,29 102 780 0 0,19-87-1375 0 0,-26-95-500 0 0,0-1 0 0 0,2 0-1 0 0,1-1 1 0 0,1-1 0 0 0,0 0-1 0 0,7 6 19 0 0,-16-21-194 0 0,0-2-1 0 0,0 1 0 0 0,0-1 0 0 0,0 0 1 0 0,1 0-1 0 0,0 0 0 0 0,-1-1 0 0 0,2 0 1 0 0,-1 0-1 0 0,0 0 0 0 0,0-1 0 0 0,1 0 1 0 0,0 0 194 0 0,24 2-4276 0 0,0-9-3812 0 0,-21 2 2759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40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1123 7626 0 0,'0'0'1536'0'0,"0"0"-158"0"0,0 0-3 0 0,0 0 168 0 0,0 0 190 0 0,0 0 13 0 0,0 0-231 0 0,0 0-348 0 0,0 0-299 0 0,0 0-225 0 0,0 0-150 0 0,13 0 2189 0 0,23 103-792 0 0,-16 3-1431 0 0,-6 1-1 0 0,-4 1 1 0 0,-4 80-459 0 0,-18 142 152 0 0,-3-142-124 0 0,11-92-591 0 0,17-103-2034 0 0,8-44-2732 0 0,-9 21-4938 0 0,-8 19 1272 0 0</inkml:trace>
  <inkml:trace contextRef="#ctx0" brushRef="#br0" timeOffset="1607.797">0 1123 0 0 0,'0'0'745'0'0,"0"0"226"0"0,0 0 334 0 0,0 0 282 0 0,0 0 92 0 0,0 0-111 0 0,0 0-258 0 0,0 0-218 0 0,0 0-119 0 0,0 0-64 0 0,0 0-3 0 0,21 5 3205 0 0,127-3 591 0 0,5-21-3590 0 0,249-9-357 0 0,-219 20-571 0 0,-84-6-116 0 0,-46 6 551 0 0,-53 34-376 0 0,-6 437 462 0 0,3-430-692 0 0,-9 244 49 0 0,41-78-36 0 0,-13-100 8 0 0,0-14 2 0 0,-14-26 320 0 0,-2-59-323 0 0,0 0-17 0 0,3 14 14 0 0,-1-13-21 0 0,-1-1 11 0 0,-1 0-8 0 0,0 0 3 0 0,0 0-5 0 0,0 0-16 0 0,0 0 2 0 0,-41 4 926 0 0,-305 24-1084 0 0,193-13 167 0 0,-126-11-81 0 0,159-7 89 0 0,96 21-291 0 0,24-18 199 0 0,7 15-980 0 0,11-33-5808 0 0,-13 11 419 0 0,0 2-3264 0 0</inkml:trace>
  <inkml:trace contextRef="#ctx0" brushRef="#br0" timeOffset="2905.716">562 2401 272 0 0,'0'0'1747'0'0,"0"0"-273"0"0,0 0-2 0 0,0 0 238 0 0,0 0 142 0 0,0 0-43 0 0,0 0-164 0 0,0 0-247 0 0,0 0-226 0 0,0 0-134 0 0,0 0-97 0 0,0 0-94 0 0,0 0-65 0 0,0-4-50 0 0,1-14-80 0 0,0 14-51 0 0,-1 4-69 0 0,0 0-81 0 0,0 0-48 0 0,0 18 871 0 0,33 450 2093 0 0,-18-64-3043 0 0,-6-367-303 0 0,-14-89 409 0 0,-4 32-605 0 0,-1 1 0 0 0,-1 0 0 0 0,0 1 1 0 0,-2 0-1 0 0,0 1 0 0 0,-1 0 0 0 0,0 1 1 0 0,-1 0-1 0 0,-1 1 0 0 0,-1 1 0 0 0,0 1 0 0 0,0 0 1 0 0,-2 2-1 0 0,1 0 0 0 0,-1 0 0 0 0,-1 2 1 0 0,0 1-1 0 0,0 0 0 0 0,-9-1 175 0 0,2 4 7 0 0,20 4 91 0 0,19 4 21 0 0,83 26 549 0 0,-27-14-301 0 0,39-5-94 0 0,207-6-198 0 0,-252 11-244 0 0,-52 18 97 0 0,-69 38 206 0 0,38-51-121 0 0,-1 0-1 0 0,0-1 0 0 0,-2-2 0 0 0,0 0 0 0 0,0-2 1 0 0,-11 5-13 0 0,-57 42-600 0 0,90-62 602 0 0,2 0-5752 0 0,-1 0-6149 0 0,1 0 4947 0 0</inkml:trace>
  <inkml:trace contextRef="#ctx0" brushRef="#br0" timeOffset="4318.107">1099 2905 1032 0 0,'0'0'1220'0'0,"0"0"-443"0"0,0 0-115 0 0,0 0 203 0 0,0 0 222 0 0,0 0 50 0 0,0 0-155 0 0,0 0-245 0 0,0 0-139 0 0,0 0-28 0 0,0 0 21 0 0,0 0 64 0 0,0 0 14 0 0,6 7 10 0 0,18 22-31 0 0,-10 31 1408 0 0,-14-45-1803 0 0,2 25-9 0 0,-3 0 1 0 0,-1 0-1 0 0,-3-1 0 0 0,-5 26-244 0 0,6-50 414 0 0,2-24 832 0 0,5-27-320 0 0,10-9-627 0 0,1 2 0 0 0,3 0 1 0 0,1 0-1 0 0,2 2 0 0 0,2 0 0 0 0,14-17-299 0 0,-35 56 0 0 0,5-9 11 0 0,1 1-1 0 0,0-1 0 0 0,0 1 0 0 0,1 1 1 0 0,0-1-1 0 0,1 1 0 0 0,0 1 1 0 0,0 0-1 0 0,1 0 0 0 0,2 0-10 0 0,-10 8-2 0 0,0 1-1 0 0,1 0 1 0 0,-1 0-1 0 0,1 0 1 0 0,-1 0 0 0 0,0 0-1 0 0,0 1 1 0 0,0-1-1 0 0,0 1 1 0 0,0-1 0 0 0,0 1-1 0 0,0 0 1 0 0,0-1-1 0 0,-1 1 1 0 0,1 0 0 0 0,0 0-1 0 0,-1 1 1 0 0,0-1-1 0 0,0 0 1 0 0,1 0-1 0 0,-1 1 1 0 0,0-1 0 0 0,-1 0-1 0 0,1 1 1 0 0,0-1-1 0 0,-1 1 1 0 0,0-1 0 0 0,1 1-1 0 0,-1-1 1 0 0,0 1-1 0 0,0 2 3 0 0,9 208 287 0 0,-9-213-284 0 0,0 0-15 0 0,0 0 10 0 0,0 0-10 0 0,13-7 80 0 0,39-56 140 0 0,-30 35-219 0 0,1 1 0 0 0,1 1 0 0 0,1 0 0 0 0,2 2 0 0 0,25-18 11 0 0,-50 41-1 0 0,-1 1 1 0 0,0-1 0 0 0,1 0 0 0 0,-1 1 0 0 0,1-1 0 0 0,-1 0-1 0 0,1 1 1 0 0,0 0 0 0 0,-1-1 0 0 0,1 1 0 0 0,-1 0 0 0 0,1 0-1 0 0,0 0 1 0 0,-1 0 0 0 0,1 0 0 0 0,0 0 0 0 0,-1 1 0 0 0,1-1 0 0 0,-1 0-1 0 0,1 1 1 0 0,-1-1 0 0 0,1 1 0 0 0,-1 0 0 0 0,1-1 0 0 0,-1 1-1 0 0,1 0 1 0 0,-1 0 0 0 0,0 0 0 0 0,0 0 0 0 0,1 0 0 0 0,-1 0-1 0 0,0 0 1 0 0,0 1 0 0 0,0-1 0 0 0,0 0 0 0 0,0 1 0 0 0,0-1 0 0 0,-1 0-1 0 0,1 1 1 0 0,0-1 0 0 0,-1 1 0 0 0,1-1 0 0 0,-1 1 0 0 0,0 0-1 0 0,1-1 1 0 0,-1 1 0 0 0,0-1 0 0 0,0 1 0 0 0,0 0 0 0 0,0-1-1 0 0,0 1 1 0 0,0-1 0 0 0,0 1 0 0 0,-1 0 0 0 0,1-1 0 0 0,-1 1-1 0 0,1-1 1 0 0,-1 1 0 0 0,0 0 0 0 0,-6 222 598 0 0,0-135-1128 0 0,7-89 3 0 0,0 0-311 0 0,3-18-11350 0 0,-1 10 4594 0 0</inkml:trace>
  <inkml:trace contextRef="#ctx0" brushRef="#br0" timeOffset="5288.291">1768 3078 1864 0 0,'0'0'2270'0'0,"0"0"-824"0"0,0 0-206 0 0,0 0 231 0 0,0 0 208 0 0,0 0-52 0 0,0 0-337 0 0,0 0-447 0 0,0 0-301 0 0,0 0-132 0 0,0 0-47 0 0,0 0 27 0 0,0 0-6 0 0,2-7 366 0 0,5 59-202 0 0,-14 48-397 0 0,3-87-195 0 0,4-12-18 0 0,0-1-3 0 0,15-5 236 0 0,141-85 447 0 0,-101 85-648 0 0,-53 7 33 0 0,0 0 0 0 0,-1 0 0 0 0,1 0-1 0 0,0 0 1 0 0,-1 0 0 0 0,1 0 0 0 0,-1 0 0 0 0,1 0 0 0 0,-1 1 0 0 0,0-1 0 0 0,0 1 0 0 0,0-1-1 0 0,-1 0 1 0 0,1 1 0 0 0,0 0 0 0 0,-1-1 0 0 0,0 1 0 0 0,1-1 0 0 0,-1 1 0 0 0,0 0 0 0 0,0-1 0 0 0,-1 1-1 0 0,1 2-2 0 0,1 2 32 0 0,0 0-1 0 0,-1 0 1 0 0,1 1-1 0 0,-1-1 1 0 0,-1 0-1 0 0,1 1 1 0 0,-1-1-1 0 0,-1 0 1 0 0,1 0-1 0 0,-1 0 0 0 0,-1 0 1 0 0,1 0-1 0 0,-1 0 1 0 0,0-1-1 0 0,0 1 1 0 0,-1-1-1 0 0,0 0 1 0 0,0 0-1 0 0,-1 0 1 0 0,0 0-1 0 0,1-1 0 0 0,-2 0 1 0 0,1 0-1 0 0,-1 0 1 0 0,0-1-1 0 0,0 1 1 0 0,0-2-1 0 0,0 1 1 0 0,-3 1-32 0 0,-1-4-77 0 0,1 0 0 0 0,0-1 0 0 0,-1 0 0 0 0,1 0 0 0 0,-1-1 0 0 0,1 0 0 0 0,0-1 0 0 0,-1 0 0 0 0,1 0 0 0 0,0-1 0 0 0,0 0 0 0 0,1-1 0 0 0,-1 0 0 0 0,-6-4 77 0 0,9 4-692 0 0,0 1-1 0 0,0-2 1 0 0,0 1-1 0 0,0-1 1 0 0,1 0-1 0 0,-1 0 1 0 0,1 0-1 0 0,1-1 1 0 0,-1 0-1 0 0,1 0 1 0 0,0 0-1 0 0,-1-2 693 0 0,-2-17-5924 0 0,7 17 2401 0 0</inkml:trace>
  <inkml:trace contextRef="#ctx0" brushRef="#br0" timeOffset="6347.337">1801 2942 0 0 0,'0'0'708'0'0,"0"0"447"0"0,0 0 161 0 0,0 0-47 0 0,0 0-205 0 0,0 0-207 0 0,0 0-187 0 0,0 0-147 0 0,0 0-69 0 0,0 0-40 0 0,-4-2 1673 0 0,2 39 2664 0 0,1 9-4112 0 0,0-39-676 0 0,1-1-1 0 0,-1 0 0 0 0,0 1 1 0 0,0-1-1 0 0,-1 0 0 0 0,0 1 1 0 0,0-1-1 0 0,0 0 0 0 0,-1 0 1 0 0,0-1-1 0 0,0 1 0 0 0,0-1 0 0 0,-4 5 38 0 0,-13 14-3260 0 0,-2-1-4307 0 0,17-15 2977 0 0</inkml:trace>
  <inkml:trace contextRef="#ctx0" brushRef="#br0" timeOffset="8162.082">2423 2876 0 0 0,'0'0'119'0'0,"0"0"458"0"0,0 0 377 0 0,0 0 426 0 0,0 0 306 0 0,0 0 71 0 0,0 0-127 0 0,0 0-227 0 0,0 0-197 0 0,0 0-150 0 0,0 0-93 0 0,0 0-122 0 0,-10-15-94 0 0,-32-44-88 0 0,41 57-615 0 0,0 1 1 0 0,0-1-1 0 0,0 1 1 0 0,-1-1 0 0 0,1 1-1 0 0,0 0 1 0 0,0 0-1 0 0,-1 0 1 0 0,1 0-1 0 0,-1 0 1 0 0,1 0-1 0 0,-1 0 1 0 0,1 0-1 0 0,-1 0 1 0 0,1 1-1 0 0,-1-1 1 0 0,0 1-1 0 0,0-1 1 0 0,1 1-1 0 0,-1 0 1 0 0,0-1-1 0 0,0 1 1 0 0,1 0 0 0 0,-1 0-1 0 0,0 0 1 0 0,0 0-1 0 0,1 1 1 0 0,-1-1-1 0 0,0 0 1 0 0,0 1-1 0 0,1 0 1 0 0,-1-1-1 0 0,1 1 1 0 0,-1 0-1 0 0,0-1 1 0 0,1 1-1 0 0,-1 0 1 0 0,1 0-1 0 0,0 1 1 0 0,-1-1-1 0 0,1 0 1 0 0,-1 0-45 0 0,-4 4 128 0 0,-1 2-102 0 0,-1 0 1 0 0,1 1 0 0 0,0 0 0 0 0,1 1-1 0 0,0 0 1 0 0,0 0 0 0 0,1 0 0 0 0,0 0-1 0 0,1 1 1 0 0,0 0 0 0 0,0 0 0 0 0,1 0-1 0 0,1 0 1 0 0,-1 0 0 0 0,2 1 0 0 0,-1-1-1 0 0,2 1 1 0 0,-1 0 0 0 0,2 9-27 0 0,-1-18 8 0 0,0 1 1 0 0,0 0 0 0 0,1 0-1 0 0,-1-1 1 0 0,1 1-1 0 0,0-1 1 0 0,0 1 0 0 0,0 0-1 0 0,0-1 1 0 0,0 0 0 0 0,0 1-1 0 0,1-1 1 0 0,-1 0-1 0 0,1 1 1 0 0,0-1 0 0 0,-1 0-1 0 0,1 0 1 0 0,0 0-1 0 0,0-1 1 0 0,0 1 0 0 0,1 0-1 0 0,-1-1 1 0 0,0 0 0 0 0,1 1-1 0 0,-1-1 1 0 0,0 0-1 0 0,1 0 1 0 0,0 0 0 0 0,-1 0-1 0 0,1-1 1 0 0,-1 1-1 0 0,4-1-8 0 0,1 2 84 0 0,0-2-1 0 0,0 1 0 0 0,0-1 0 0 0,0 0 0 0 0,1 0 0 0 0,-1-1 0 0 0,0 0 0 0 0,0 0 0 0 0,0-1 0 0 0,0 0 0 0 0,0 0 0 0 0,2-2-83 0 0,12-8 194 0 0,0-1-1 0 0,-1-1 0 0 0,-1 0 1 0 0,-1-2-1 0 0,0 0 1 0 0,-1-1-1 0 0,0-1 1 0 0,-2-1-1 0 0,0 0 1 0 0,-1-1-1 0 0,6-12-193 0 0,-14 22 81 0 0,-6 10-82 0 0,0-1 1 0 0,0 1-1 0 0,0-1 0 0 0,0 0 0 0 0,0 1 0 0 0,0-1 0 0 0,1 1 0 0 0,-1-1 0 0 0,0 1 0 0 0,0-1 0 0 0,1 0 0 0 0,-1 1 0 0 0,0-1 0 0 0,0 1 0 0 0,1-1 0 0 0,-1 1 0 0 0,1-1 0 0 0,-1 1 0 0 0,0 0 1 0 0,1-1-1 0 0,-1 1 0 0 0,1-1 0 0 0,-1 1 0 0 0,1 0 0 0 0,-1 0 0 0 0,1-1 0 0 0,-1 1 0 0 0,1 0 0 0 0,-1 0 0 0 0,1-1 0 0 0,0 1 0 0 0,-1 0 0 0 0,1 0 0 0 0,-1 0 0 0 0,1 0 0 0 0,0 0 0 0 0,-1 0 1 0 0,1 0-1 0 0,-1 0 0 0 0,1 0 0 0 0,0 0 0 0 0,-1 0 0 0 0,1 0 0 0 0,-1 1 0 0 0,1-1 0 0 0,-1 0 0 0 0,1 0 0 0 0,0 1 0 0 0,-1-1 0 0 0,1 0 0 0 0,-1 1 0 0 0,1-1 0 0 0,-1 0 0 0 0,0 1 1 0 0,1-1-1 0 0,-1 1 0 0 0,1-1 0 0 0,-1 1 0 0 0,0-1 0 0 0,1 1 0 0 0,-1-1 0 0 0,0 1 0 0 0,0-1 0 0 0,1 1 0 0 0,-1-1 0 0 0,0 1 1 0 0,10 20 0 0 0,0 1 0 0 0,-2-1 0 0 0,-1 1 0 0 0,0 1 0 0 0,-2-1 0 0 0,0 1 0 0 0,-2 0 0 0 0,-1 0 0 0 0,0 1 0 0 0,-2-1 0 0 0,-2 23 0 0 0,3-1-29 0 0,-2 261-205 0 0,1-293 230 0 0,-1-1-1 0 0,-1 1 0 0 0,1-1 0 0 0,-2 0 0 0 0,0 1 0 0 0,0-1 0 0 0,-1-1 0 0 0,-1 1 0 0 0,0 0 1 0 0,-1-1-1 0 0,0 0 0 0 0,0 0 0 0 0,-1-1 0 0 0,-1 0 0 0 0,0 0 0 0 0,0-1 0 0 0,-1 1 0 0 0,-1-1 5 0 0,8-7-2 0 0,0-1-1 0 0,0 1 0 0 0,0-1 0 0 0,0 0 1 0 0,-1 0-1 0 0,1 1 0 0 0,-1-1 1 0 0,1-1-1 0 0,-1 1 0 0 0,1 0 0 0 0,-1-1 1 0 0,1 1-1 0 0,-1-1 0 0 0,1 0 1 0 0,-1 0-1 0 0,0 0 0 0 0,1 0 0 0 0,-1 0 1 0 0,0-1-1 0 0,1 1 0 0 0,-1-1 0 0 0,1 1 1 0 0,-1-1-1 0 0,1 0 0 0 0,-1 0 1 0 0,1 0-1 0 0,0-1 0 0 0,0 1 0 0 0,-1 0 1 0 0,1-1-1 0 0,0 0 0 0 0,0 1 0 0 0,0-1 1 0 0,-1-2 2 0 0,-1-1-8 0 0,1 0 0 0 0,0 0 1 0 0,0-1-1 0 0,0 1 0 0 0,1-1 1 0 0,-1 0-1 0 0,1 0 0 0 0,1 1 1 0 0,-1-1-1 0 0,1 0 0 0 0,0-1 1 0 0,1 1-1 0 0,-1 0 0 0 0,1-2 8 0 0,1-6-17 0 0,0 1-1 0 0,1-1 1 0 0,1 1-1 0 0,0-1 1 0 0,1 1-1 0 0,0 0 1 0 0,1 1-1 0 0,1-1 1 0 0,-1 1-1 0 0,2 0 1 0 0,0 0-1 0 0,0 1 1 0 0,1 0-1 0 0,1 0 1 0 0,8-8 17 0 0,12-11-574 0 0,1 2 0 0 0,2 1 0 0 0,1 1 0 0 0,21-11 574 0 0,5-1-3353 0 0,-20 16-2818 0 0,-19 10-2099 0 0</inkml:trace>
  <inkml:trace contextRef="#ctx0" brushRef="#br0" timeOffset="11478.603">507 265 0 0 0,'0'0'568'0'0,"0"0"428"0"0,0 0 137 0 0,0 0-76 0 0,0 0-110 0 0,0 0-23 0 0,0 0 91 0 0,0-2 164 0 0,0-8 141 0 0,0 8 53 0 0,0 2-58 0 0,0 0-135 0 0,0 0-159 0 0,0 0-136 0 0,0 0-111 0 0,0 0-77 0 0,0 0-73 0 0,0 0-74 0 0,0 0-73 0 0,0 23 1700 0 0,2 501-615 0 0,-2-331-1805 0 0,8-158 103 0 0,1-21-1984 0 0,5-20-5521 0 0,-6-11-423 0 0,-3 9 4514 0 0</inkml:trace>
  <inkml:trace contextRef="#ctx0" brushRef="#br0" timeOffset="12152.091">464 269 96 0 0,'0'0'958'0'0,"0"0"-25"0"0,0 0 254 0 0,0 0 365 0 0,0 0 211 0 0,0 0-49 0 0,0 0-294 0 0,0 0-367 0 0,0 0-284 0 0,0 0-178 0 0,0 0-96 0 0,0 0-49 0 0,0 0-23 0 0,-2 3-47 0 0,-11 8-55 0 0,1 0 0 0 0,-2-1-1 0 0,0 0 1 0 0,0-2 0 0 0,0 1 0 0 0,-1-2-1 0 0,0 0 1 0 0,-16 5-321 0 0,-3 3 359 0 0,-70 18 1532 0 0,77-22-332 0 0,72-4-1168 0 0,334-3 905 0 0,-239-4-1315 0 0,-132 2 478 0 0,-30-12-101 0 0,-84-59-413 0 0,-26 3-2494 0 0,132 66 2319 0 0,0-1-1 0 0,0 1 0 0 0,0 0 0 0 0,-1-1 1 0 0,1 1-1 0 0,0 0 0 0 0,0 0 1 0 0,0-1-1 0 0,0 1 0 0 0,0 0 0 0 0,0-1 1 0 0,0 1-1 0 0,0 0 0 0 0,-1-1 1 0 0,1 1-1 0 0,0-1 0 0 0,0 1 0 0 0,0 0 1 0 0,1-1-1 0 0,-1 1 0 0 0,0 0 1 0 0,0-1-1 0 0,0 1 0 0 0,0 0 0 0 0,0-1 1 0 0,0 1-1 0 0,0 0 0 0 0,1 0 1 0 0,-1-1-1 0 0,0 1 0 0 0,0 0 0 0 0,0-1 1 0 0,1 1-1 0 0,-1 0 0 0 0,0 0 1 0 0,0-1-1 0 0,1 1 0 0 0,-1 0 0 0 0,0 0 1 0 0,1 0-1 0 0,-1 0 0 0 0,0-1 1 0 0,0 1-1 0 0,1 0 0 0 0,-1 0 0 0 0,0 0 1 0 0,1 0-1 0 0,-1 0 0 0 0,0 0 1 0 0,1 0-1 0 0,-1 0 0 0 0,1 0 0 0 0,-1 0 1 0 0,0 0-1 0 0,1 0 0 0 0,-1 0 0 0 0,0 0 1 0 0,1 0-1 0 0,-1 0 0 0 0,0 0 1 0 0,1 0-1 0 0,-1 0 0 0 0,0 1 0 0 0,0-1 1 0 0,1 0-1 0 0,-1 0 0 0 0,0 0 1 0 0,1 1 230 0 0,5-1-4344 0 0</inkml:trace>
  <inkml:trace contextRef="#ctx0" brushRef="#br0" timeOffset="12507.936">1470 103 5625 0 0,'0'0'1898'0'0,"0"0"-540"0"0,0 0-97 0 0,0 0 199 0 0,0 0 122 0 0,0 0-126 0 0,0 0-386 0 0,0 0-394 0 0,0 0-245 0 0,0 0-72 0 0,0 0 43 0 0,0 0 41 0 0,-1 15 5 0 0,-4 118 827 0 0,6-69-1072 0 0,-3 1 0 0 0,-3 0 0 0 0,-3-1 0 0 0,-3 5-203 0 0,-21 8-792 0 0,24-71-646 0 0,3-22-13001 0 0,5 12 10552 0 0</inkml:trace>
  <inkml:trace contextRef="#ctx0" brushRef="#br0" timeOffset="12791.116">1342 74 6057 0 0,'0'0'1526'0'0,"0"0"-625"0"0,0 0-235 0 0,0 0 266 0 0,0 0 348 0 0,0 0 171 0 0,0 0-106 0 0,0 0-282 0 0,0 0-259 0 0,0 0-137 0 0,0 0-91 0 0,0 0-59 0 0,35-1-61 0 0,107-2-65 0 0,-40-11 168 0 0,36-16-318 0 0,-96 18-394 0 0,0 1-826 0 0,-13 8-3357 0 0,-28 3 1962 0 0,-1 0-639 0 0,0 1-911 0 0,0 2-729 0 0</inkml:trace>
  <inkml:trace contextRef="#ctx0" brushRef="#br0" timeOffset="13035.078">1333 416 3465 0 0,'0'0'1629'0'0,"0"0"-486"0"0,0 0 123 0 0,0 0 518 0 0,0 0 277 0 0,0 0-87 0 0,0 0-394 0 0,0 0-471 0 0,0 0-350 0 0,0 0-244 0 0,36 2-152 0 0,111 1-115 0 0,-54-11 19 0 0,-23-6-68 0 0,-8 2-2931 0 0,-20 8-7310 0 0,-35 4 4454 0 0</inkml:trace>
  <inkml:trace contextRef="#ctx0" brushRef="#br0" timeOffset="13260.059">1963 435 4193 0 0,'0'0'2503'0'0,"0"0"-1009"0"0,0 0-241 0 0,0 0 250 0 0,0 0 180 0 0,0 0-62 0 0,0 0-377 0 0,0 0-443 0 0,0 0-354 0 0,-1 33-224 0 0,-3 103-104 0 0,5 44-1476 0 0,-6-176-8138 0 0,3-4 3263 0 0</inkml:trace>
  <inkml:trace contextRef="#ctx0" brushRef="#br0" timeOffset="13526.557">1744 427 8074 0 0,'0'0'1395'0'0,"0"0"-571"0"0,0 0-231 0 0,0 0 218 0 0,0 0 257 0 0,0 0 89 0 0,0 0-168 0 0,0 0-275 0 0,0 0-220 0 0,0 0-157 0 0,0 0-95 0 0,33 4-92 0 0,104 8-74 0 0,11-14-594 0 0,-74-12-4494 0 0,-48 8 1378 0 0,-4 1-4126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7 0 0 0,'0'0'555'0'0,"0"0"557"0"0,0 0 274 0 0,0 0 35 0 0,0 0-71 0 0,0 0-114 0 0,0 0-153 0 0,0 0-117 0 0,0 0-73 0 0,10-1-7 0 0,31-4 29 0 0,-31 4 47 0 0,-10 1 48 0 0,-5 2 2370 0 0,-17 7-2104 0 0,-432 127 989 0 0,401-117-1203 0 0,83-4-1215 0 0,49 17 438 0 0,39-5-133 0 0,75 25 77 0 0,-191-52-220 0 0,0 0 0 0 0,0 1-1 0 0,1-1 1 0 0,-1 1-1 0 0,0 0 1 0 0,0 0 0 0 0,0 0-1 0 0,0 0 1 0 0,0 0-1 0 0,0 0 1 0 0,0 1-1 0 0,0-1 1 0 0,0 1 0 0 0,-1-1-1 0 0,1 1 1 0 0,0 0-1 0 0,-1-1 1 0 0,0 1 0 0 0,1 0-1 0 0,-1 0 1 0 0,0 0-1 0 0,0 0 1 0 0,0 0-1 0 0,0 0 1 0 0,0 1 0 0 0,0-1-1 0 0,-1 0 1 0 0,1 0-1 0 0,-1 1 1 0 0,0-1 0 0 0,1 0-1 0 0,-1 1 1 0 0,0-1-1 0 0,-1 0 1 0 0,1 0 0 0 0,0 1-1 0 0,0-1 1 0 0,-1 0-1 0 0,0 1 1 0 0,1-1-1 0 0,-1 0 1 0 0,0 0 0 0 0,0 0-1 0 0,0 0 1 0 0,0 0-1 0 0,-1 0 1 0 0,1 0 0 0 0,-1 1-9 0 0,-77 67 98 0 0,-2-3 1 0 0,-3-4 0 0 0,-79 43-99 0 0,125-81 37 0 0,-13 7 0 0 0,25-18-21 0 0,1 2 0 0 0,1 1-1 0 0,1 0 1 0 0,1 2-1 0 0,0 0 1 0 0,-6 10-16 0 0,26-28 4 0 0,1 0 0 0 0,0 1 0 0 0,0-1 0 0 0,-1 1 0 0 0,1-1 0 0 0,0 1 0 0 0,0-1 0 0 0,0 1 0 0 0,1 0 0 0 0,-1 0 0 0 0,0-1 0 0 0,1 1 0 0 0,-1 0 0 0 0,1 0 0 0 0,-1 0 0 0 0,1 0 1 0 0,0-1-1 0 0,0 1 0 0 0,0 0 0 0 0,0 0 0 0 0,0 0 0 0 0,0 0 0 0 0,1 0 0 0 0,-1 0 0 0 0,1-1 0 0 0,-1 1 0 0 0,1 0 0 0 0,0 0 0 0 0,-1-1 0 0 0,1 1 0 0 0,0 0 0 0 0,0-1 0 0 0,0 1 0 0 0,0-1 1 0 0,1 1-1 0 0,-1-1 0 0 0,0 1 0 0 0,1-1 0 0 0,-1 0 0 0 0,1 0 0 0 0,-1 0 0 0 0,2 1-4 0 0,76 30 399 0 0,135-22 329 0 0,-136-12-497 0 0,113-5-1205 0 0,-181 3-1795 0 0,-5 0-6084 0 0,-5 1 910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1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11546 0 0,'0'0'979'0'0,"0"0"-165"0"0,0 0 201 0 0,0 0 318 0 0,0 0 113 0 0,0 0-160 0 0,0 0-304 0 0,0 0-259 0 0,0 0-197 0 0,0 0-154 0 0,32 2-100 0 0,104 7-84 0 0,-10-20 81 0 0,-33-17-3116 0 0,-88 20-2065 0 0,-5 7-3251 0 0,0 1 2334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2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8618 0 0,'0'0'1712'0'0,"0"0"-223"0"0,0 0 23 0 0,0 0-40 0 0,0 0-112 0 0,0 0-199 0 0,0 0-321 0 0,219-22-216 0 0,-182 15-184 0 0,0 0-160 0 0,1-1-136 0 0,-1 1-144 0 0,-2 0-224 0 0,-2 3-456 0 0,-2 0-1152 0 0,-7 1-2657 0 0,-7 3-7466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 12851 0 0,'0'0'1025'0'0,"0"0"-375"0"0,0 0-297 0 0,0 0 119 0 0,0 0 346 0 0,0 0 261 0 0,0 0 65 0 0,0 0-152 0 0,0 0-273 0 0,-9 31-220 0 0,-30 100-133 0 0,12 34 395 0 0,21-99-660 0 0,-5 112 93 0 0,11-101-2483 0 0,0-44-28 0 0,1-33-75 0 0,0 0 1611 0 0,-1-1-8567 0 0,2-2 4451 0 0</inkml:trace>
  <inkml:trace contextRef="#ctx0" brushRef="#br0" timeOffset="281.24">1 27 3105 0 0,'0'0'1183'0'0,"0"0"-207"0"0,0 0 120 0 0,0 0 406 0 0,0 0 219 0 0,0 0-47 0 0,0 0-235 0 0,0 0-321 0 0,0 0-270 0 0,0 0-179 0 0,34 0-110 0 0,108 0-92 0 0,138-16 932 0 0,-238 11-1375 0 0,-1 0-2221 0 0,-15 5-9032 0 0,-26 0 6875 0 0</inkml:trace>
  <inkml:trace contextRef="#ctx0" brushRef="#br0" timeOffset="479.95">52 410 3785 0 0,'0'0'1189'0'0,"0"0"-114"0"0,0 0 124 0 0,0 0 318 0 0,0 0 220 0 0,0 0-46 0 0,0 0-241 0 0,0 0-347 0 0,0 0-299 0 0,0 0-233 0 0,0 0-200 0 0,0 0-150 0 0,33 4-114 0 0,102 12-103 0 0,-49-25-490 0 0,-32-5-2290 0 0,-20 2-4021 0 0,-20 8 32 0 0</inkml:trace>
  <inkml:trace contextRef="#ctx0" brushRef="#br0" timeOffset="996.355">419 494 5641 0 0,'0'0'900'0'0,"0"0"-275"0"0,0 0-35 0 0,0 0 248 0 0,0 0 257 0 0,0 0 88 0 0,0 0-108 0 0,0 0-254 0 0,0 0-246 0 0,0 0-167 0 0,0 32-79 0 0,5 98-15 0 0,-6-129-285 0 0,0 1-1 0 0,1 0 1 0 0,0 0 0 0 0,-1 0 0 0 0,1-1 0 0 0,0 1-1 0 0,0 0 1 0 0,0 0 0 0 0,0 0 0 0 0,0 0 0 0 0,0 0 0 0 0,0-1-1 0 0,1 1 1 0 0,-1 0 0 0 0,1 0 0 0 0,-1 0 0 0 0,1-1-1 0 0,0 1 1 0 0,0 0 0 0 0,0-1 0 0 0,0 1 0 0 0,0-1 0 0 0,0 1-1 0 0,0-1 1 0 0,0 1 0 0 0,1-1 0 0 0,-1 0 0 0 0,0 0-1 0 0,1 1 1 0 0,-1-1 0 0 0,1 0 0 0 0,0 0 0 0 0,0 0-29 0 0,5 1 244 0 0,-2 0-93 0 0,1-1 1 0 0,0 1-1 0 0,0-1 0 0 0,0-1 1 0 0,0 1-1 0 0,0-1 1 0 0,0 0-1 0 0,0 0 1 0 0,0-1-1 0 0,0 1 0 0 0,0-1 1 0 0,0-1-1 0 0,-1 1 1 0 0,1-1-1 0 0,0 0 1 0 0,-1-1-1 0 0,1 1 1 0 0,-1-1-1 0 0,0 0 0 0 0,0 0 1 0 0,0-1-1 0 0,0 1 1 0 0,-1-1-1 0 0,1 0 1 0 0,-1 0-1 0 0,0-1 1 0 0,0 0-152 0 0,77-75 806 0 0,8-5-29 0 0,-87 86-774 0 0,-1-1 0 0 0,1 1 0 0 0,-1 0 1 0 0,0-1-1 0 0,1 1 0 0 0,-1 0 0 0 0,0 0 1 0 0,0 0-1 0 0,0 0 0 0 0,1 0 0 0 0,-1 0 1 0 0,0 0-1 0 0,0 0 0 0 0,-1 1 0 0 0,1-1 1 0 0,0 0-1 0 0,0 1 0 0 0,-1-1 0 0 0,1 0 1 0 0,0 1-1 0 0,-1-1 0 0 0,0 1 1 0 0,1-1-1 0 0,-1 1 0 0 0,0-1 0 0 0,0 1 1 0 0,0-1-1 0 0,1 1 0 0 0,-2-1 0 0 0,1 1 1 0 0,0-1-1 0 0,0 1 0 0 0,0-1 0 0 0,-1 1 1 0 0,1-1-1 0 0,-1 1 0 0 0,1-1 0 0 0,-1 0 1 0 0,0 1-1 0 0,1-1 0 0 0,-2 2-3 0 0,2 5 5 0 0,-10 298-265 0 0,12-259 232 0 0,-1-32-23 0 0,0 0 0 0 0,0 0 0 0 0,-2 0 0 0 0,0 0 0 0 0,0 0 0 0 0,-2 0 0 0 0,0-1 0 0 0,0 1 0 0 0,-6 12 51 0 0,6-22-29 0 0,1 0-1 0 0,-1-1 0 0 0,0 0 0 0 0,0 0 0 0 0,-1 0 0 0 0,1 0 0 0 0,-1 0 1 0 0,0-1-1 0 0,0 0 0 0 0,0 1 0 0 0,0-1 0 0 0,-1-1 0 0 0,1 1 0 0 0,-1-1 1 0 0,0 0-1 0 0,0 0 0 0 0,0 0 0 0 0,1 0 0 0 0,-2-1 0 0 0,1 0 0 0 0,0 0 1 0 0,0-1-1 0 0,0 1 0 0 0,0-1 0 0 0,-1 0 0 0 0,1 0 0 0 0,0-1 0 0 0,0 0 1 0 0,0 1-1 0 0,0-2 0 0 0,-2 1 30 0 0,4-2-6 0 0,0 1 1 0 0,0-1-1 0 0,0 1 0 0 0,1-1 1 0 0,-1 0-1 0 0,0 0 0 0 0,1 0 1 0 0,0 0-1 0 0,0 0 0 0 0,0-1 1 0 0,0 1-1 0 0,1-1 0 0 0,-1 1 1 0 0,1-1-1 0 0,0 0 0 0 0,0 1 1 0 0,0-1-1 0 0,0 0 0 0 0,1 0 1 0 0,0 0-1 0 0,-1 1 0 0 0,1-1 1 0 0,1 0-1 0 0,-1 0 0 0 0,1 0 1 0 0,-1 0-1 0 0,1 0 6 0 0,-1-7-74 0 0,1-2-71 0 0,1 1 0 0 0,0-1-1 0 0,1 1 1 0 0,0 0 0 0 0,1 0-1 0 0,0 0 1 0 0,0 0 0 0 0,2 0 0 0 0,1-1 145 0 0,35-63-4379 0 0,-30 56 1810 0 0,-1 0-2316 0 0,-1 5-1475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1 630 1224 0 0,'0'0'596'0'0,"0"0"-292"0"0,0 0-89 0 0,0 0 300 0 0,0 0 450 0 0,0 0 313 0 0,0 0 121 0 0,0 0-112 0 0,0 0-168 0 0,0 0-51 0 0,0 0 11 0 0,3 0 60 0 0,33-23 3650 0 0,5-50-2179 0 0,-31 52-2281 0 0,24-38-47 0 0,2 2 0 0 0,3 1 0 0 0,37-39-282 0 0,-45 56 26 0 0,35-45-82 0 0,-74 197-546 0 0,5-84 647 0 0,1-19-26 0 0,1 1-1 0 0,0 0 1 0 0,0 0 0 0 0,1-1-1 0 0,0 1 1 0 0,1 0 0 0 0,0-1-1 0 0,1 1 1 0 0,0 0 0 0 0,1-1-1 0 0,2 5-18 0 0,-4-13 11 0 0,0 0 0 0 0,0 0 0 0 0,0-1 0 0 0,0 1 0 0 0,0 0 0 0 0,0-1 0 0 0,1 1 0 0 0,-1-1-1 0 0,1 1 1 0 0,-1-1 0 0 0,1 0 0 0 0,0 1 0 0 0,0-1 0 0 0,-1 0 0 0 0,1 0 0 0 0,0 0 0 0 0,0-1 0 0 0,0 1 0 0 0,0 0-1 0 0,0-1 1 0 0,0 1 0 0 0,0-1 0 0 0,0 1 0 0 0,0-1 0 0 0,0 0 0 0 0,0 0 0 0 0,1 0 0 0 0,-1 0 0 0 0,0-1-1 0 0,0 1 1 0 0,0 0 0 0 0,0-1 0 0 0,0 0 0 0 0,0 1 0 0 0,0-1 0 0 0,0 0 0 0 0,0 0 0 0 0,-1 0 0 0 0,1 0 0 0 0,0 0-1 0 0,-1-1 1 0 0,1 1 0 0 0,0 0 0 0 0,-1-1 0 0 0,1 1 0 0 0,-1-1 0 0 0,0 0 0 0 0,0 1 0 0 0,1-1 0 0 0,-1 0-1 0 0,0-1-10 0 0,152-230 290 0 0,-63 87-307 0 0,-90 145 14 0 0,-1 1 0 0 0,1-1 0 0 0,0 1 0 0 0,0-1 0 0 0,0 0 0 0 0,0 1 0 0 0,0-1 0 0 0,0 1 0 0 0,0-1 0 0 0,0 0 1 0 0,0 1-1 0 0,0-1 0 0 0,1 1 0 0 0,-1-1 0 0 0,0 1 0 0 0,0-1 0 0 0,1 1 0 0 0,-1-1 0 0 0,0 0 0 0 0,0 1 0 0 0,1 0 1 0 0,-1-1-1 0 0,0 1 0 0 0,1-1 0 0 0,-1 1 0 0 0,1-1 0 0 0,-1 1 0 0 0,1 0 0 0 0,-1-1 0 0 0,1 1 0 0 0,-1 0 1 0 0,1-1-1 0 0,-1 1 0 0 0,1 0 0 0 0,-1 0 0 0 0,1-1 0 0 0,-1 1 0 0 0,1 0 0 0 0,0 0 0 0 0,-1 0 0 0 0,1 0 0 0 0,-1 0 1 0 0,1 0-1 0 0,0 0 0 0 0,-1 0 0 0 0,1 0 0 0 0,-1 0 0 0 0,1 0 0 0 0,0 0 0 0 0,-1 1 0 0 0,1-1 0 0 0,-1 0 1 0 0,1 0-1 0 0,-1 1 0 0 0,1-1 0 0 0,-1 0 0 0 0,1 1 0 0 0,-1-1 0 0 0,1 0 0 0 0,-1 1 0 0 0,1-1 0 0 0,-1 1 0 0 0,0-1 1 0 0,1 0-1 0 0,-1 1 0 0 0,1 0 3 0 0,1 45-174 0 0,-2-33 258 0 0,-1 212 1146 0 0,0-113-3242 0 0,1-1-9977 0 0,0-106 3833 0 0</inkml:trace>
  <inkml:trace contextRef="#ctx0" brushRef="#br0" timeOffset="478.551">811 420 6457 0 0,'0'0'1090'0'0,"0"0"-567"0"0,0 0-335 0 0,0 0 128 0 0,0 0 317 0 0,0 0 246 0 0,0 0 33 0 0,0 0-141 0 0,0 0-201 0 0,0 0-205 0 0,0 0-89 0 0,0 0-39 0 0,0 0 1 0 0,4 16 47 0 0,13 47 19 0 0,-11 20 977 0 0,-15-53 370 0 0,25-41-767 0 0,-1-1-818 0 0,0 2 0 0 0,1-1 0 0 0,0 2 0 0 0,1 0 0 0 0,0 1 0 0 0,0 1 1 0 0,16-4-67 0 0,-31 10 10 0 0,0 0 0 0 0,1 0 0 0 0,-1 0 0 0 0,1 0 0 0 0,-1 1 0 0 0,1-1 0 0 0,-1 1 1 0 0,1-1-1 0 0,0 1 0 0 0,-1 0 0 0 0,1 0 0 0 0,-1 0 0 0 0,1 1 0 0 0,-1-1 0 0 0,1 1 1 0 0,-1-1-1 0 0,1 1 0 0 0,-1 0 0 0 0,1 0 0 0 0,-1 0 0 0 0,1 0 0 0 0,-1 0 0 0 0,0 0 0 0 0,0 1 1 0 0,0-1-1 0 0,0 1 0 0 0,0 0 0 0 0,0 0 0 0 0,0-1 0 0 0,0 1 0 0 0,-1 0 0 0 0,1 0 1 0 0,-1 1-1 0 0,1-1 0 0 0,-1 0 0 0 0,0 0 0 0 0,0 1 0 0 0,0-1 0 0 0,0 1 0 0 0,-1-1 1 0 0,1 1-1 0 0,0-1 0 0 0,-1 1 0 0 0,0-1 0 0 0,0 1 0 0 0,1-1 0 0 0,-2 1 0 0 0,1 0 0 0 0,0-1 1 0 0,0 1-1 0 0,-1 1-10 0 0,0 2 9 0 0,0 0-1 0 0,0-1 1 0 0,0 1 0 0 0,-1 0 0 0 0,1-1 0 0 0,-2 1 0 0 0,1-1 0 0 0,0 1-1 0 0,-1-1 1 0 0,0 0 0 0 0,0 0 0 0 0,-1-1 0 0 0,1 1 0 0 0,-1 0-1 0 0,0-1 1 0 0,0 0 0 0 0,-1 0 0 0 0,1 0 0 0 0,-1-1 0 0 0,0 1 0 0 0,0-1-1 0 0,0 0 1 0 0,0-1 0 0 0,-1 1 0 0 0,1-1 0 0 0,-1 0 0 0 0,1-1 0 0 0,-1 1-1 0 0,0-1 1 0 0,0 0 0 0 0,1 0 0 0 0,-1-1 0 0 0,0 0 0 0 0,0 0 0 0 0,0 0-1 0 0,-2-1-8 0 0,3-2-254 0 0,0 0 0 0 0,0 0-1 0 0,0 0 1 0 0,1-1-1 0 0,0 0 1 0 0,-1 1 0 0 0,1-2-1 0 0,1 1 1 0 0,-1 0-1 0 0,1-1 1 0 0,-1 0 0 0 0,1 0-1 0 0,0 0 1 0 0,0-2 254 0 0,-18-46-9973 0 0,17 41 4350 0 0</inkml:trace>
  <inkml:trace contextRef="#ctx0" brushRef="#br0" timeOffset="1064.083">847 221 0 0 0,'0'0'179'0'0,"0"0"382"0"0,0 0 345 0 0,0 0 294 0 0,0 0 171 0 0,0 0-3 0 0,0 0-162 0 0,0 0-210 0 0,0 0-216 0 0,0 0-146 0 0,0 0-32 0 0,0 0 23 0 0,-6 15 72 0 0,-21 43 21 0 0,22 6 995 0 0,9-45-1391 0 0,-4-17-298 0 0,2 16-23 0 0,0-1 1 0 0,-2 0-1 0 0,0 1 0 0 0,-1-1 0 0 0,0 1 1 0 0,-1-1-1 0 0,-2 5-1 0 0,-14 10-1309 0 0,5-12-5398 0 0,13-16 812 0 0</inkml:trace>
  <inkml:trace contextRef="#ctx0" brushRef="#br0" timeOffset="1833.262">1619 129 2665 0 0,'0'0'2016'0'0,"0"0"-473"0"0,0 0-64 0 0,0 0 155 0 0,0 0 153 0 0,0 0-10 0 0,0 0-228 0 0,0 0-308 0 0,0 0-352 0 0,0 0-283 0 0,0 0-170 0 0,0 0-111 0 0,-34 7-28 0 0,-104 24-4 0 0,134-31-271 0 0,1 1 0 0 0,-1-1 0 0 0,1 1 0 0 0,0 0 0 0 0,-1 0 0 0 0,1 0 0 0 0,0 1 0 0 0,0-1 0 0 0,-1 1 0 0 0,1-1 0 0 0,0 1 0 0 0,1 0 0 0 0,-1 1 0 0 0,0-1-1 0 0,1 0 1 0 0,-1 1 0 0 0,1-1 0 0 0,0 1 0 0 0,-1 0 0 0 0,1 1-22 0 0,-6 7 120 0 0,-2 1-30 0 0,0 1 1 0 0,0 0-1 0 0,1 1 0 0 0,1 0 0 0 0,0 0 1 0 0,1 1-1 0 0,1 0 0 0 0,0 0 0 0 0,1 1 0 0 0,1-1 1 0 0,0 1-1 0 0,1 0 0 0 0,1 0 0 0 0,0 1 1 0 0,1 4-91 0 0,2-16 24 0 0,0 0 0 0 0,0 0 1 0 0,1 0-1 0 0,0 0 0 0 0,0 0 1 0 0,0-1-1 0 0,0 1 0 0 0,1-1 1 0 0,0 1-1 0 0,0-1 0 0 0,0 0 1 0 0,0 0-1 0 0,1 0 0 0 0,0-1 1 0 0,-1 1-1 0 0,1-1 0 0 0,0 0 1 0 0,1 0-1 0 0,-1 0 0 0 0,1 0 1 0 0,-1-1-1 0 0,1 0 0 0 0,0 0 1 0 0,0 0-1 0 0,-1-1 0 0 0,1 1 1 0 0,1-1-1 0 0,-1 0 0 0 0,0-1 1 0 0,0 1-1 0 0,0-1 0 0 0,0 0 1 0 0,2-1-25 0 0,4 1 107 0 0,0 0 0 0 0,0-2 1 0 0,0 1-1 0 0,-1-1 0 0 0,1-1 1 0 0,0 0-1 0 0,-1 0 0 0 0,0-1 1 0 0,0-1-1 0 0,4-2-107 0 0,35-19 275 0 0,-1-3 0 0 0,-2-2-1 0 0,-1-2 1 0 0,24-23-275 0 0,-66 53 14 0 0,0 0 0 0 0,0 0 0 0 0,1 1 0 0 0,-1-1 0 0 0,1 1 1 0 0,-1 0-1 0 0,1 0 0 0 0,0 0 0 0 0,0 0 0 0 0,0 1 0 0 0,0 0 0 0 0,0-1 0 0 0,0 2 0 0 0,1-1 0 0 0,-1 0 0 0 0,1 1-14 0 0,12 45 214 0 0,-10-6-180 0 0,-6-28-115 0 0,1 0-1 0 0,-1 1 1 0 0,2-1 0 0 0,-1 0-1 0 0,2 0 1 0 0,-1 0-1 0 0,2-1 1 0 0,-1 1-1 0 0,1-1 1 0 0,1 0 0 0 0,0 0-1 0 0,0-1 1 0 0,1 0-1 0 0,0 0 1 0 0,1 0 0 0 0,5 4 81 0 0,27 10-2530 0 0,-10-14-5077 0 0,-18-5-3092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0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0 0 0 0,'0'0'505'0'0,"0"0"574"0"0,0 0 88 0 0,0 0-125 0 0,0 0-114 0 0,0 0-108 0 0,0 0-12 0 0,0 0-9 0 0,0 0-1 0 0,0 0-49 0 0,-17 5-87 0 0,-54 17-49 0 0,68-21-541 0 0,0 0 0 0 0,0 1-1 0 0,0-1 1 0 0,0 1 0 0 0,0 0-1 0 0,0-1 1 0 0,0 1 0 0 0,1 1 0 0 0,-1-1-1 0 0,1 0 1 0 0,-1 1 0 0 0,1-1 0 0 0,0 1-1 0 0,0-1 1 0 0,0 1 0 0 0,0 0-1 0 0,1 0 1 0 0,-2 2-72 0 0,-3 6 211 0 0,-10 14 30 0 0,2 0 0 0 0,1 1 1 0 0,1 0-1 0 0,1 1 0 0 0,1 0 0 0 0,1 1 1 0 0,2 0-1 0 0,1 0 0 0 0,1 1 1 0 0,1-1-1 0 0,2 1 0 0 0,1 13-241 0 0,1-34 126 0 0,1-1 0 0 0,0 1-1 0 0,0 0 1 0 0,1-1 0 0 0,0 1 0 0 0,0 0 0 0 0,1-1 0 0 0,0 0-1 0 0,0 0 1 0 0,1 0 0 0 0,-1 0 0 0 0,2 0 0 0 0,-1-1-1 0 0,1 0 1 0 0,0 0 0 0 0,0 0 0 0 0,1 0 0 0 0,0-1-1 0 0,0 0 1 0 0,0 0 0 0 0,0-1 0 0 0,1 0 0 0 0,0 0-1 0 0,0 0 1 0 0,0-1 0 0 0,0 0 0 0 0,0 0 0 0 0,1-1-1 0 0,-1 0 1 0 0,5 1-126 0 0,7-3 275 0 0,1-1 1 0 0,0-1-1 0 0,0 0 0 0 0,-1-2 0 0 0,0 0 0 0 0,0-1 1 0 0,0-1-1 0 0,0-1 0 0 0,-1 0 0 0 0,0-2 0 0 0,0 0 1 0 0,-1-1-1 0 0,-1 0 0 0 0,1-2 0 0 0,-2 0 0 0 0,1 0 1 0 0,6-9-276 0 0,-10 9 73 0 0,-1 1-1 0 0,0-2 1 0 0,-1 1 0 0 0,0-1 0 0 0,-1-1 0 0 0,-1 0 0 0 0,0 0 0 0 0,-1-1 0 0 0,0 1 0 0 0,-1-2 0 0 0,-1 1 0 0 0,1-4-73 0 0,-4 11-88 0 0,0 0 1 0 0,-1 0-1 0 0,0 0 0 0 0,0 0 1 0 0,-1 0-1 0 0,0 0 0 0 0,0 0 1 0 0,-1 0-1 0 0,0 0 0 0 0,0-1 1 0 0,-1 2-1 0 0,0-1 0 0 0,-1 0 1 0 0,0 0-1 0 0,0 1 0 0 0,0-1 1 0 0,-1 1-1 0 0,0 0 0 0 0,0 0 1 0 0,-1 0-1 0 0,0 1 0 0 0,0 0 1 0 0,-1 0-1 0 0,0 0 0 0 0,0 0 88 0 0,-3-1-444 0 0,-1 0 0 0 0,0 0 0 0 0,-1 1 0 0 0,1 1-1 0 0,-1 0 1 0 0,0 0 0 0 0,0 1 0 0 0,-1 0 0 0 0,1 1 0 0 0,-1 0 0 0 0,0 1-1 0 0,-7 0 445 0 0,-88 1-9972 0 0,75 7 3771 0 0</inkml:trace>
  <inkml:trace contextRef="#ctx0" brushRef="#br0" timeOffset="304.684">1 368 4153 0 0,'0'0'2003'0'0,"0"0"155"0"0,0 0 101 0 0,0 0-1 0 0,0 0-182 0 0,0 0-379 0 0,0 0-383 0 0,0 0-323 0 0,0 0-269 0 0,0 0-189 0 0,0 0-147 0 0,0 0-126 0 0,32-8-74 0 0,98-27-49 0 0,-66 27 47 0 0,244 18 537 0 0,-169 6-158 0 0,-139-26-4101 0 0,0 6-503 0 0,-1 3-3815 0 0,1 1 690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1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1 808 0 0,'0'0'1598'0'0,"0"0"-723"0"0,0 0-302 0 0,0 0 143 0 0,0 0 343 0 0,0 0 269 0 0,0 0 2 0 0,0 0-194 0 0,0 0-261 0 0,0 0-148 0 0,0 0-28 0 0,0 0 6 0 0,0 0 9 0 0,4 3-26 0 0,-1-1-526 0 0,-1 0 0 0 0,0 0 1 0 0,0 0-1 0 0,0 0 0 0 0,0 1 0 0 0,-1-1 1 0 0,1 0-1 0 0,-1 1 0 0 0,1-1 0 0 0,-1 1 1 0 0,0 0-1 0 0,0-1 0 0 0,0 1 0 0 0,0 0 0 0 0,0 0 1 0 0,-1 0-1 0 0,0 0 0 0 0,1-1 0 0 0,-1 1 1 0 0,0 3-163 0 0,-1 9 320 0 0,0 1 1 0 0,-2-1 0 0 0,0 0 0 0 0,0 0 0 0 0,-1 0 0 0 0,-1 0-1 0 0,-6 13-320 0 0,3-7 106 0 0,-7 19 12 0 0,6-21-78 0 0,2 0 0 0 0,0 0-1 0 0,2 1 1 0 0,0 0 0 0 0,1 0 0 0 0,1 0 0 0 0,-1 16-40 0 0,4-34 38 0 0,0 1 0 0 0,0 0 0 0 0,0-1 1 0 0,0 1-1 0 0,0 0 0 0 0,0-1 0 0 0,1 1 0 0 0,0 0 0 0 0,-1-1 0 0 0,1 1 0 0 0,0-1 0 0 0,0 1 0 0 0,0-1 0 0 0,0 0 0 0 0,1 1 1 0 0,-1-1-1 0 0,1 0 0 0 0,-1 0 0 0 0,1 0 0 0 0,0 0 0 0 0,0 0 0 0 0,0 0 0 0 0,0 0 0 0 0,0-1 0 0 0,0 1 0 0 0,1-1 0 0 0,-1 0 0 0 0,0 1 1 0 0,1-1-1 0 0,-1 0 0 0 0,1 0 0 0 0,-1-1 0 0 0,1 1 0 0 0,-1 0 0 0 0,1-1 0 0 0,0 0 0 0 0,-1 1 0 0 0,2-1-38 0 0,11 0 98 0 0,75-14 949 0 0,-88 13-1287 0 0,0-1 0 0 0,0 1 0 0 0,0-1 0 0 0,0 0-1 0 0,0 0 1 0 0,-1 0 0 0 0,1 0 0 0 0,-1 0-1 0 0,1 0 1 0 0,-1 0 0 0 0,0 0 0 0 0,0 0 0 0 0,0-1-1 0 0,0 1 1 0 0,0 0 0 0 0,-1-1 0 0 0,1 1 0 0 0,-1-1-1 0 0,1 1 1 0 0,-1-1 0 0 0,0 1 0 0 0,0-1 0 0 0,0-1 240 0 0,0-8-2785 0 0,0 2-2203 0 0,0 3-2091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54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488 428 1024 0 0,'0'0'1018'0'0,"0"0"-174"0"0,0 0 85 0 0,0 0 413 0 0,0 0 460 0 0,0 0 237 0 0,0 0-121 0 0,0 0-298 0 0,0 0-301 0 0,0 0-247 0 0,0 0-141 0 0,3-8-101 0 0,10-32 601 0 0,-65 15 1320 0 0,-77 24-2978 0 0,106 3 231 0 0,1 1 0 0 0,-1 2-1 0 0,1 0 1 0 0,-1 1 0 0 0,2 1-1 0 0,-1 1 1 0 0,-8 5-4 0 0,26-11-3 0 0,2-2-24 0 0,0 1 0 0 0,0 0 1 0 0,0-1-1 0 0,1 1 0 0 0,-1 0 0 0 0,0 0 1 0 0,0 0-1 0 0,1 0 0 0 0,-1 1 1 0 0,1-1-1 0 0,-1 0 0 0 0,1 1 1 0 0,-1-1-1 0 0,1 1 0 0 0,0-1 0 0 0,0 1 1 0 0,0 0-1 0 0,0-1 0 0 0,0 1 1 0 0,0 0-1 0 0,0 0 0 0 0,0 0 0 0 0,1-1 1 0 0,-1 1-1 0 0,1 0 0 0 0,0 0 1 0 0,-1 0-1 0 0,1 0 0 0 0,0 0 0 0 0,0 0 1 0 0,0 0-1 0 0,0 0 0 0 0,1 0 1 0 0,-1 0-1 0 0,0 0 0 0 0,1 2 27 0 0,2-1 0 0 0,1 0-1 0 0,-1 0 1 0 0,0 0-1 0 0,1 0 1 0 0,0-1-1 0 0,0 1 1 0 0,0-1-1 0 0,0 0 1 0 0,0 0-1 0 0,0-1 1 0 0,0 1-1 0 0,0-1 1 0 0,1 0-1 0 0,-1 0 1 0 0,1 0-1 0 0,-1 0 1 0 0,1-1-1 0 0,1 0 1 0 0,11 3 80 0 0,78 8 535 0 0,-94-10-605 0 0,0 0 1 0 0,0 0-1 0 0,-1 0 1 0 0,1 0 0 0 0,0 0-1 0 0,-1 0 1 0 0,1 0-1 0 0,0 0 1 0 0,-1 0 0 0 0,1 1-1 0 0,-1-1 1 0 0,0 0 0 0 0,1 0-1 0 0,-1 1 1 0 0,0-1-1 0 0,0 0 1 0 0,0 0 0 0 0,0 1-1 0 0,0-1 1 0 0,0 0-1 0 0,0 0 1 0 0,0 1 0 0 0,0-1-1 0 0,-1 0 1 0 0,1 0-1 0 0,-1 0 1 0 0,1 1 0 0 0,-1-1-1 0 0,1 0 1 0 0,-1 0-1 0 0,1 0 1 0 0,-1 0 0 0 0,0 0-1 0 0,0 0 1 0 0,1 0-1 0 0,-1 0 1 0 0,0 0 0 0 0,0 0-1 0 0,-1 0-10 0 0,-83 87 305 0 0,53-58-296 0 0,2 1 0 0 0,2 1 0 0 0,0 2 0 0 0,3 0 0 0 0,-9 18-9 0 0,30-46 2 0 0,1 0 1 0 0,0 1 0 0 0,0-1 0 0 0,0 1-1 0 0,1 0 1 0 0,0 0 0 0 0,1-1 0 0 0,0 1-1 0 0,0 1 1 0 0,0-1 0 0 0,1 0 0 0 0,0 0-1 0 0,0 0 1 0 0,1 0 0 0 0,-1 0 0 0 0,2 2-3 0 0,1-4-15 0 0,1 0 0 0 0,0 0 0 0 0,0-1 0 0 0,0 1 0 0 0,1-1 0 0 0,-1 0 0 0 0,1 0 0 0 0,0-1 0 0 0,0 0 0 0 0,0 1 0 0 0,1-2 0 0 0,-1 1 0 0 0,1 0 0 0 0,-1-1 0 0 0,1 0 0 0 0,0-1 0 0 0,0 1 0 0 0,0-1 1 0 0,0 0-1 0 0,0-1 0 0 0,0 1 0 0 0,0-1 0 0 0,0 0 0 0 0,4-1 15 0 0,56-16-4342 0 0,-30-10-5651 0 0,-29 19 3490 0 0</inkml:trace>
  <inkml:trace contextRef="#ctx0" brushRef="#br0" timeOffset="479.838">333 0 0 0 0,'0'0'998'0'0,"0"0"423"0"0,0 0 332 0 0,0 0 180 0 0,0 0-18 0 0,0 0-137 0 0,0 0-239 0 0,0 0-239 0 0,0 0-181 0 0,0 0-133 0 0,0 0-94 0 0,-12 33-89 0 0,-36 102-63 0 0,28-44 428 0 0,-22 222 271 0 0,-65 98-1380 0 0,26-29-306 0 0,75-361-945 0 0,-5 26 1683 0 0,10-32-5372 0 0,2-1-5290 0 0,-1-14 6328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3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6689 0 0,'0'0'949'0'0,"0"0"-163"0"0,0 0 77 0 0,0 0 318 0 0,0 0 287 0 0,0 0 2 0 0,0 0-249 0 0,0 0-359 0 0,0 0-330 0 0,0 0-198 0 0,0 0-88 0 0,0 0 17 0 0,0 0 66 0 0,9 1 71 0 0,293 2 3666 0 0,-144-26-4698 0 0,-140 15-678 0 0,-15 6-4169 0 0,-2 2-5654 0 0,-4 0 8028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4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1952 0 0,'0'0'929'0'0,"0"0"-333"0"0,0 0-75 0 0,0 0 265 0 0,0 0 342 0 0,0 0 212 0 0,0 0-32 0 0,0 0-249 0 0,0 0-256 0 0,0 0-129 0 0,0 0-11 0 0,0 0 103 0 0,3 2 135 0 0,99 8 4894 0 0,-70-11-5034 0 0,236-25 1192 0 0,-187 26-2613 0 0,-55 0-2566 0 0,0 0-4479 0 0,-20 0-2639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2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360 149 0 0 0,'0'0'584'0'0,"0"0"311"0"0,0 0 24 0 0,0 0-99 0 0,0 0-97 0 0,0 0-103 0 0,4-8-53 0 0,12-21-12 0 0,-8 23 4154 0 0,-7 23-4897 0 0,-1-17 553 0 0,-57 126 1215 0 0,-80 109-668 0 0,133-229-870 0 0,0 1 0 0 0,0 0-1 0 0,0 0 1 0 0,1 0 0 0 0,0 0-1 0 0,1 0 1 0 0,-1 1 0 0 0,1-1-1 0 0,1 1 1 0 0,0 0-1 0 0,0-1 1 0 0,0 1 0 0 0,1 0-1 0 0,0 0 1 0 0,0-1 0 0 0,1 1-1 0 0,0 0 1 0 0,1-1 0 0 0,-1 1-1 0 0,1 0 1 0 0,1-1 0 0 0,0 0-1 0 0,0 0 1 0 0,0 0-1 0 0,1 0 1 0 0,0 0 0 0 0,4 5-42 0 0,-3-6 133 0 0,0 0 0 0 0,0 0 0 0 0,1-1 0 0 0,0 0 0 0 0,0 0 0 0 0,1 0 1 0 0,-1 0-1 0 0,1-1 0 0 0,0 0 0 0 0,0-1 0 0 0,0 0 0 0 0,1 0 0 0 0,-1 0 0 0 0,1-1 1 0 0,0 0-1 0 0,0 0 0 0 0,3-1-133 0 0,94-4 1516 0 0,-94-8-4580 0 0,-16 6-7393 0 0,5 2 6013 0 0</inkml:trace>
  <inkml:trace contextRef="#ctx0" brushRef="#br0" timeOffset="828.409">1 145 0 0 0,'0'0'980'0'0,"0"0"300"0"0,0 0 190 0 0,0 0 49 0 0,0 0-88 0 0,0 0-175 0 0,0 0-161 0 0,0 0-144 0 0,0 0-77 0 0,1-3-23 0 0,2-3-441 0 0,1 0 1 0 0,0 0 0 0 0,1 0-1 0 0,-1 1 1 0 0,1-1 0 0 0,0 1 0 0 0,1 0-1 0 0,-1 1 1 0 0,1-1 0 0 0,0 1 0 0 0,0 0-1 0 0,0 1 1 0 0,0-1 0 0 0,6-1-411 0 0,20-14 751 0 0,-21 12-481 0 0,-7 2-218 0 0,1 1-1 0 0,0 0 1 0 0,0 1 0 0 0,0-1-1 0 0,1 1 1 0 0,-1 0-1 0 0,1 0 1 0 0,0 1 0 0 0,-1-1-1 0 0,1 1 1 0 0,0 1 0 0 0,1-1-1 0 0,-1 1 1 0 0,0 0 0 0 0,0 1-1 0 0,0-1 1 0 0,1 1 0 0 0,-1 0-1 0 0,0 1 1 0 0,1-1-52 0 0,40 56-186 0 0,-20-15 272 0 0,58 43 314 0 0,-74-78-159 0 0,1 0 0 0 0,0-1 0 0 0,0 0 1 0 0,0-1-1 0 0,1 0 0 0 0,-1-1 0 0 0,1 0 0 0 0,0-1 1 0 0,-1-1-1 0 0,1 0 0 0 0,0-1 0 0 0,0 0 0 0 0,0-1 1 0 0,13-2-242 0 0,-18 1 163 0 0,-1-1 0 0 0,1 0 0 0 0,-1-1 0 0 0,0 0 0 0 0,0 0 0 0 0,0 0 0 0 0,0-1 0 0 0,-1 0 0 0 0,1 0 0 0 0,-1-1 0 0 0,-1 0 1 0 0,5-5-165 0 0,-3 4 94 0 0,4-9-490 0 0,-11 21-4817 0 0,-5 18-148 0 0,3-10-959 0 0,1-5-1622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5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15 1856 0 0,'0'0'1073'0'0,"0"0"-50"0"0,0 0-59 0 0,0 0 95 0 0,0 0 186 0 0,0 0 102 0 0,0 0-72 0 0,0 0-252 0 0,0 0-299 0 0,0 0-302 0 0,0 0-234 0 0,0 0-124 0 0,0 0-32 0 0,5-7 109 0 0,8 41 588 0 0,2 139 936 0 0,-26 157-921 0 0,10-262-1907 0 0,1-54-1512 0 0,-1-15-2497 0 0,0-6 120 0 0,1 4 3540 0 0</inkml:trace>
  <inkml:trace contextRef="#ctx0" brushRef="#br0" timeOffset="353.879">0 52 0 0 0,'0'0'822'0'0,"0"0"-90"0"0,0 0-51 0 0,0 0 170 0 0,0 0 385 0 0,0 0 277 0 0,0 0 30 0 0,0 0-135 0 0,0 0-215 0 0,0 0-171 0 0,0 0-76 0 0,0 0-50 0 0,26-4-47 0 0,80-14-41 0 0,79 3 2334 0 0,41 2-1475 0 0,-75 12-4579 0 0,-176 23-8627 0 0,19-15 6681 0 0</inkml:trace>
  <inkml:trace contextRef="#ctx0" brushRef="#br0" timeOffset="668.66">127 663 5241 0 0,'0'0'878'0'0,"0"0"-176"0"0,0 0 24 0 0,0 0 390 0 0,0 0 377 0 0,0 0 103 0 0,0 0-163 0 0,0 0-236 0 0,0 0-220 0 0,0 0-158 0 0,0 0-93 0 0,0 0-133 0 0,26 2-74 0 0,125 4 392 0 0,21-19 1611 0 0,-88 4-4450 0 0,-1 5-7966 0 0,-74 4 267 0 0</inkml:trace>
  <inkml:trace contextRef="#ctx0" brushRef="#br0" timeOffset="1564.013">943 579 0 0 0,'0'0'379'0'0,"0"0"405"0"0,0 0 188 0 0,0 0 235 0 0,0 0 219 0 0,0 0 113 0 0,0 0-67 0 0,0 0-170 0 0,0 0-210 0 0,0 0-248 0 0,0 0-201 0 0,0 0-143 0 0,0 0-105 0 0,-9-6-57 0 0,-26-19-32 0 0,33 25-274 0 0,0-1 0 0 0,1 0 0 0 0,-1 1 0 0 0,1 0 0 0 0,-1-1 0 0 0,0 1 0 0 0,1 0 0 0 0,-1 0 0 0 0,0 0 0 0 0,1 0 1 0 0,-1 0-1 0 0,0 1 0 0 0,1-1 0 0 0,-1 0 0 0 0,0 1 0 0 0,1-1 0 0 0,-1 1 0 0 0,1 0 0 0 0,-1-1 0 0 0,1 1 0 0 0,-1 0 0 0 0,1 0 0 0 0,0 0 0 0 0,-1 0 0 0 0,1 0 1 0 0,0 0-1 0 0,0 0 0 0 0,0 1 0 0 0,-1-1 0 0 0,1 0 0 0 0,0 2-32 0 0,-3 0 62 0 0,-3 3-24 0 0,1 0 1 0 0,-1 0-1 0 0,1 1 0 0 0,0 0 0 0 0,1 0 0 0 0,0 0 1 0 0,0 1-1 0 0,0 0 0 0 0,1 0 0 0 0,0 0 1 0 0,1 0-1 0 0,0 1 0 0 0,0-1 0 0 0,1 1 1 0 0,-1 2-39 0 0,1 90 252 0 0,2-98-287 0 0,1 1 0 0 0,-1-1-1 0 0,1 0 1 0 0,0 0 0 0 0,0 0 0 0 0,1 0 0 0 0,-1-1 0 0 0,1 1 0 0 0,-1 0 0 0 0,1-1 0 0 0,0 1 0 0 0,0-1 0 0 0,0 1 0 0 0,0-1 0 0 0,0 0 0 0 0,1 0 0 0 0,-1 0 0 0 0,1 0 0 0 0,-1 0 0 0 0,1 0 0 0 0,0-1 0 0 0,0 1 0 0 0,-1-1 0 0 0,1 0 0 0 0,0 0 0 0 0,0 0 0 0 0,0 0 0 0 0,1-1 0 0 0,-1 1 0 0 0,2-1 35 0 0,48-2-2763 0 0,-20-9-3580 0 0,-20 7 1419 0 0</inkml:trace>
  <inkml:trace contextRef="#ctx0" brushRef="#br0" timeOffset="2082.987">1026 814 4129 0 0,'0'0'1187'0'0,"0"0"-430"0"0,0 0-121 0 0,0 0 371 0 0,0 0 482 0 0,0 0 239 0 0,0 0-106 0 0,0 0-350 0 0,0 0-395 0 0,0 0-260 0 0,0 0-128 0 0,0 0-50 0 0,0 0 13 0 0,13-8 5 0 0,43-28-29 0 0,47-51 962 0 0,-102 86-1401 0 0,1 1-1 0 0,-1-1 0 0 0,1 1 1 0 0,-1 0-1 0 0,0-1 1 0 0,1 1-1 0 0,-1 0 1 0 0,1 0-1 0 0,-1 0 1 0 0,0 0-1 0 0,1 0 1 0 0,-1 1-1 0 0,1-1 1 0 0,-1 0-1 0 0,0 1 1 0 0,1-1-1 0 0,-1 1 0 0 0,0-1 1 0 0,1 1-1 0 0,-1 0 1 0 0,0-1-1 0 0,0 1 1 0 0,0 0-1 0 0,1 0 1 0 0,-1 0-1 0 0,0 0 1 0 0,0 0-1 0 0,0 0 1 0 0,-1 0-1 0 0,1 0 1 0 0,0 0-1 0 0,0 1 0 0 0,0-1 1 0 0,0 1 11 0 0,2 1 41 0 0,1-1 1 0 0,0-1-1 0 0,0 1 1 0 0,0 0-1 0 0,1-1 1 0 0,-1 0-1 0 0,0 0 0 0 0,0 0 1 0 0,1 0-1 0 0,-1-1 1 0 0,0 0-1 0 0,1 0 1 0 0,-1 0-1 0 0,1 0 0 0 0,-1-1 1 0 0,0 1-1 0 0,1-1 1 0 0,-1 0-1 0 0,0-1 1 0 0,0 1-1 0 0,0-1 0 0 0,0 1 1 0 0,0-1-1 0 0,0-1 1 0 0,0 1-1 0 0,-1 0 0 0 0,1-1 1 0 0,2-2-42 0 0,35-13-4 0 0,16 3-44 0 0,-31 56-34 0 0,-26-41 6 0 0,29 35-44 0 0,-16-31-3493 0 0,6-3-5229 0 0,-14-1 1883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0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561 1 288 0 0,'0'0'1695'0'0,"0"0"-637"0"0,0 0-350 0 0,0 0 72 0 0,0 0 254 0 0,0 0 234 0 0,0 0 105 0 0,0 0-106 0 0,0 0-238 0 0,0 0-264 0 0,0 0-206 0 0,13 4 752 0 0,-14 13-938 0 0,0-1 1 0 0,-1 0-1 0 0,-1 0 1 0 0,-1 0-1 0 0,0-1 0 0 0,-1 1 1 0 0,0-1-1 0 0,-1 0 1 0 0,-1 0-1 0 0,-5 7-373 0 0,-4 4 82 0 0,-1 0-1 0 0,-1-2 1 0 0,-1 0 0 0 0,-2-1-1 0 0,0-1 1 0 0,-1-1 0 0 0,-1-1-1 0 0,-10 6-81 0 0,-133 71-266 0 0,157-93 270 0 0,-1 0 0 0 0,0-1 0 0 0,0-1 1 0 0,0 1-1 0 0,0-2 0 0 0,-1 1 1 0 0,1-1-1 0 0,0-1 0 0 0,-1 0 0 0 0,-6-1-4 0 0,13-2 15 0 0,0 0 0 0 0,0 0 0 0 0,1 0 0 0 0,-1-1 0 0 0,1 1-1 0 0,0-1 1 0 0,0 0 0 0 0,0 0 0 0 0,0 0 0 0 0,1 0 0 0 0,0-1 0 0 0,0 1-1 0 0,0-1 1 0 0,0 0 0 0 0,1 1 0 0 0,0-1 0 0 0,-1 0 0 0 0,2 0 0 0 0,-1 1-1 0 0,1-1 1 0 0,-1 0 0 0 0,1 0 0 0 0,1 0 0 0 0,-1 0 0 0 0,1 0 0 0 0,0 0-1 0 0,0 1 1 0 0,0-1 0 0 0,1-2-15 0 0,40-106 647 0 0,-40 113-638 0 0,-1-1 0 0 0,1 1 0 0 0,0 0 0 0 0,-1 0 1 0 0,1-1-1 0 0,-1 1 0 0 0,1 0 0 0 0,0 0 0 0 0,-1 1 0 0 0,1-1 0 0 0,-1 0 0 0 0,1 0 1 0 0,0 1-1 0 0,-1-1 0 0 0,1 1 0 0 0,-1 0 0 0 0,1-1 0 0 0,-1 1 0 0 0,0 0 0 0 0,1 0 1 0 0,-1 0-1 0 0,0 0 0 0 0,1 0 0 0 0,-1 0 0 0 0,0 0 0 0 0,0 0 0 0 0,0 0 0 0 0,0 1 1 0 0,0-1-1 0 0,0 0 0 0 0,0 1 0 0 0,-1-1 0 0 0,1 1 0 0 0,0-1 0 0 0,-1 1 0 0 0,1-1-9 0 0,8 10 135 0 0,11 3 134 0 0,-1-1 1 0 0,2-1 0 0 0,-1-1-1 0 0,2 0 1 0 0,-1-2-1 0 0,1 0 1 0 0,1-2 0 0 0,0 0-1 0 0,0-2 1 0 0,0 0 0 0 0,0-2-1 0 0,18 1-269 0 0,64 15 345 0 0,-34-8-941 0 0,-71-11 159 0 0,0 0-167 0 0,0 0-220 0 0,0 0-243 0 0,0 0-303 0 0,0 0-410 0 0,-3 0-8138 0 0,2 0 4095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1.5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2 188 0 0 0,'0'0'264'0'0,"0"0"362"0"0,0 0-9 0 0,0 0-82 0 0,0 0-40 0 0,0 0 9 0 0,0 0 92 0 0,-1-3 152 0 0,0 2-568 0 0,1 0 1 0 0,1-1-1 0 0,-1 1 1 0 0,0 0-1 0 0,0-1 1 0 0,0 1-1 0 0,1 0 1 0 0,-1-1 0 0 0,1 1-1 0 0,-1 0 1 0 0,1 0-1 0 0,-1-1 1 0 0,1 1-1 0 0,0 0 1 0 0,-1 0-1 0 0,1 0 1 0 0,0 0-1 0 0,0 0 1 0 0,0 0-1 0 0,0 0 1 0 0,0 0-1 0 0,0 0 1 0 0,0 0-1 0 0,0 1 1 0 0,0-1-1 0 0,1 0 1 0 0,-1 1-1 0 0,0-1 1 0 0,0 1-1 0 0,1-1 1 0 0,-1 1-1 0 0,0 0 1 0 0,1-1-1 0 0,-1 1 1 0 0,0 0-1 0 0,1 0 1 0 0,0 0-181 0 0,90-4 3532 0 0,110-7-1098 0 0,124-4-1343 0 0,-326 15-1003 0 0,0 0 52 0 0,0 0 87 0 0,0 0 69 0 0,0 0 29 0 0,0 0 12 0 0,0 0 11 0 0,0 0 22 0 0,0 0 12 0 0,-99-45 1091 0 0,-1-2-1401 0 0,48 24-1068 0 0,51 19-3766 0 0,23 2-565 0 0,-8 2 434 0 0,-2 0-1308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2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2377 0 0,'0'0'1498'0'0,"0"0"-801"0"0,0 0-341 0 0,0 0 172 0 0,0 0 465 0 0,0 0 321 0 0,0 0 44 0 0,0 0-121 0 0,0 0-255 0 0,0 0-190 0 0,0 0-108 0 0,0 0-90 0 0,0 0-21 0 0,23 0 22 0 0,117 0 688 0 0,76-11 1453 0 0,-63 7-545 0 0,-159-15-347 0 0,-62-44-1031 0 0,-32-14-852 0 0,60 41-2516 0 0,37 32 100 0 0,2 1-2147 0 0,1 2-3967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0 290 5801 0 0,'0'0'882'0'0,"0"0"14"0"0,0 0 218 0 0,0 0 335 0 0,0 0 298 0 0,0 0 6 0 0,0 0-238 0 0,0 0-250 0 0,0 0-241 0 0,0 0-150 0 0,32-14-119 0 0,98-45-100 0 0,-61 18 407 0 0,-51 28-824 0 0,-1-1-1 0 0,0-1 1 0 0,-1 0-1 0 0,-1-2 0 0 0,0 1 1 0 0,-1-2-1 0 0,-1 0 1 0 0,-1 0-1 0 0,7-14-237 0 0,-19 33-8 0 0,0-1 0 0 0,0 1 0 0 0,0-1 1 0 0,0 1-1 0 0,0-1 0 0 0,0 1 0 0 0,0-1 0 0 0,0 0 0 0 0,0 1 1 0 0,1-1-1 0 0,-1 1 0 0 0,0-1 0 0 0,0 0 0 0 0,0 1 0 0 0,1-1 0 0 0,-1 0 1 0 0,0 1-1 0 0,1-1 0 0 0,-1 0 0 0 0,0 1 0 0 0,1-1 0 0 0,-1 0 1 0 0,0 0-1 0 0,1 1 0 0 0,-1-1 0 0 0,0 0 0 0 0,1 0 0 0 0,-1 0 1 0 0,1 1-1 0 0,-1-1 0 0 0,0 0 0 0 0,1 0 0 0 0,-1 0 0 0 0,1 0 1 0 0,-1 0-1 0 0,1 0 0 0 0,-1 0 0 0 0,0 0 0 0 0,1 0 0 0 0,-1 0 0 0 0,1 0 1 0 0,-1 0-1 0 0,1 0 0 0 0,-1-1 0 0 0,0 1 0 0 0,1 0 0 0 0,-1 0 1 0 0,1 0-1 0 0,-1-1 0 0 0,0 1 0 0 0,1 0 0 0 0,-1 0 0 0 0,0-1 1 0 0,1 1-1 0 0,-1 0 0 0 0,0-1 0 0 0,1 1 0 0 0,-1 0 0 0 0,0-1 8 0 0,2 6 53 0 0,75 150 25 0 0,-25-66-1622 0 0,-30-62-3117 0 0,2-5-5380 0 0,-19-17 3690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0:50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1 314 0 0 0,'0'0'1062'0'0,"0"0"131"0"0,0 0 106 0 0,0 0 91 0 0,0 0 19 0 0,0 0-138 0 0,0 0-249 0 0,0 0-167 0 0,0 0-42 0 0,0 0 47 0 0,0 0 90 0 0,5 2 13 0 0,133 33 5230 0 0,-79-27-5456 0 0,-1-2-1 0 0,1-3 1 0 0,0-2-1 0 0,26-5-736 0 0,-52 2 100 0 0,0-1 1 0 0,0-1-1 0 0,0-2 0 0 0,-1-2 1 0 0,16-5-101 0 0,-32 2-1955 0 0,-40 10-7961 0 0,13 2 5336 0 0,6-1-1697 0 0</inkml:trace>
  <inkml:trace contextRef="#ctx0" brushRef="#br0" timeOffset="300.377">61 568 880 0 0,'0'0'1649'0'0,"0"0"-208"0"0,0 0-78 0 0,0 0 115 0 0,0 0 86 0 0,0 0-61 0 0,0 0-192 0 0,0 0-201 0 0,0 0-97 0 0,0 0 5 0 0,0 0-6 0 0,0 0-33 0 0,0 0-67 0 0,18 3-96 0 0,119 12 1171 0 0,97-16 1285 0 0,-116-1-5632 0 0,-59 2-2956 0 0,-1 0-3952 0 0,-50 0 2904 0 0</inkml:trace>
  <inkml:trace contextRef="#ctx0" brushRef="#br0" timeOffset="924.823">339 1 0 0 0,'0'0'991'0'0,"0"0"177"0"0,0 0 171 0 0,0 0 239 0 0,0 0 255 0 0,0 0 60 0 0,0 0-203 0 0,0 0-330 0 0,0 0-387 0 0,0 0-284 0 0,0 0-124 0 0,0 0-18 0 0,0 0 64 0 0,2 4 50 0 0,4 4-304 0 0,1 1 0 0 0,0-1 0 0 0,1-1 0 0 0,0 1 0 0 0,0-1-1 0 0,1-1 1 0 0,0 0 0 0 0,0 0 0 0 0,0 0 0 0 0,1-1 0 0 0,0-1 0 0 0,0 1 0 0 0,0-2 0 0 0,3 1-357 0 0,11 7 278 0 0,251 118 923 0 0,-266-124-1201 0 0,0 1 1 0 0,-1 0-1 0 0,0 0 1 0 0,0 1-1 0 0,-1 0 0 0 0,0 1 1 0 0,0 0-1 0 0,0 0 0 0 0,-1 0 1 0 0,0 1-1 0 0,-1 0 0 0 0,0 0 1 0 0,0 0-1 0 0,-1 1 0 0 0,2 7 0 0 0,-6-5-15 0 0,0 0 1 0 0,-1 0-1 0 0,0 0 0 0 0,-1 0 0 0 0,0 0 0 0 0,-1 0 0 0 0,-1-1 0 0 0,0 1 0 0 0,0-1 0 0 0,-1 0 0 0 0,0 0 0 0 0,-1 0 0 0 0,0-1 0 0 0,-1 0 0 0 0,0 0 0 0 0,-1 0 0 0 0,0-1 0 0 0,-2 1 15 0 0,-27 29 39 0 0,-2-1 0 0 0,-2-2 1 0 0,-1-2-1 0 0,-1-1 0 0 0,-26 12-39 0 0,-7 29-330 0 0,56-35-2827 0 0,20-25-6672 0 0,0-13 839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5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1936 0 0,'0'0'945'0'0,"0"0"-140"0"0,0 0 122 0 0,0 0 385 0 0,0 0 327 0 0,0 0 52 0 0,0 0-262 0 0,0 0-374 0 0,0 0-247 0 0,0 0-96 0 0,0 0 23 0 0,0 0 29 0 0,0 0-24 0 0,13 1-53 0 0,91 2 1042 0 0,237-32 968 0 0,-299 25-1558 0 0,-26 2-5162 0 0,0 0-9731 0 0,-16 2 9781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6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3313 0 0,'0'0'3242'0'0,"0"0"-2103"0"0,0 0-755 0 0,0 0-11 0 0,0 0 326 0 0,0 0 377 0 0,0 0 238 0 0,0 0 51 0 0,0 0-126 0 0,0 0-202 0 0,0 0-219 0 0,0 0-165 0 0,0 0-104 0 0,25 6-64 0 0,80 18-40 0 0,-29-28 269 0 0,52-28 562 0 0,-77 18-3530 0 0,1 2-6334 0 0,-46 11-691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2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305 133 600 0 0,'0'0'2001'0'0,"0"0"-546"0"0,0 0-275 0 0,0 0-72 0 0,0 0 80 0 0,0 0 170 0 0,0 0 82 0 0,0 0-90 0 0,0 0-242 0 0,0 0-314 0 0,0 0-301 0 0,-3 0-201 0 0,2 1-276 0 0,0-1 1 0 0,0 0-1 0 0,0 0 0 0 0,0 1 1 0 0,0-1-1 0 0,0 1 1 0 0,1-1-1 0 0,-1 0 0 0 0,0 1 1 0 0,0-1-1 0 0,0 1 0 0 0,1 0 1 0 0,-1-1-1 0 0,0 1 0 0 0,1 0 1 0 0,-1-1-1 0 0,1 1 0 0 0,-1 0 1 0 0,1 0-1 0 0,-1 0 1 0 0,1-1-1 0 0,-1 1 0 0 0,1 0 1 0 0,0 0-1 0 0,-1 0 0 0 0,1 0 1 0 0,0 0-1 0 0,0 0 0 0 0,0 0 1 0 0,0 0-1 0 0,0-1 0 0 0,0 1 1 0 0,0 0-1 0 0,0 0 0 0 0,0 0 1 0 0,0 0-1 0 0,0 0 1 0 0,1 0-1 0 0,-1 0 0 0 0,0 0 1 0 0,1 0-1 0 0,-1 0-16 0 0,0 9 143 0 0,-5 633 2723 0 0,-7-547-4432 0 0,-10-38-5092 0 0,12-46 200 0 0,8-8 3077 0 0</inkml:trace>
  <inkml:trace contextRef="#ctx0" brushRef="#br0" timeOffset="617.351">1 229 2897 0 0,'0'0'2036'0'0,"0"0"-773"0"0,0 0-261 0 0,0 0 47 0 0,0 0 117 0 0,0 0 90 0 0,0 0-40 0 0,0 0-188 0 0,0 0-201 0 0,0 0-176 0 0,0 0-119 0 0,0 0-60 0 0,0 0-41 0 0,23-21-19 0 0,75-68-26 0 0,-23 48 180 0 0,-58 38-431 0 0,16-7 43 0 0,0 2 0 0 0,1 2 0 0 0,0 1 1 0 0,0 2-1 0 0,1 1 0 0 0,-1 2 0 0 0,17 2-178 0 0,-43-2-7 0 0,0 0-1 0 0,-1 1 1 0 0,1 1 0 0 0,-1-1-1 0 0,1 1 1 0 0,-1 0 0 0 0,1 1-1 0 0,-1 0 1 0 0,0 0 0 0 0,0 0 0 0 0,0 1-1 0 0,-1 0 1 0 0,1 0 0 0 0,-1 1-1 0 0,0 0 1 0 0,0 0 0 0 0,0 1-1 0 0,-1-1 1 0 0,0 1 0 0 0,0 0-1 0 0,-1 0 1 0 0,1 1 0 0 0,-1 0-1 0 0,-1-1 1 0 0,1 1 0 0 0,-1 0-1 0 0,0 1 1 0 0,-1-1 0 0 0,0 1 0 0 0,0-1-1 0 0,-1 1 1 0 0,0-1 0 0 0,0 3 7 0 0,-1-1 3 0 0,0 1 1 0 0,-1 0 0 0 0,-1-1-1 0 0,1 1 1 0 0,-2-1-1 0 0,1 0 1 0 0,-1 1 0 0 0,-1-1-1 0 0,0-1 1 0 0,0 1 0 0 0,0 0-1 0 0,-1-1 1 0 0,-1 0 0 0 0,1 0-1 0 0,-5 3-3 0 0,-165 158-45 0 0,76-99-151 0 0,100-67 240 0 0,1 1 0 0 0,-1-1-1 0 0,1 0 1 0 0,-1 0 0 0 0,1 0 0 0 0,0 0 0 0 0,0 0 0 0 0,1 0 0 0 0,-1 0 0 0 0,1-1-1 0 0,-1 0 1 0 0,1 1 0 0 0,0-1 0 0 0,0 0 0 0 0,0 0 0 0 0,0 0 0 0 0,0 0-1 0 0,0-1 1 0 0,0 0 0 0 0,1 1 0 0 0,0-1-44 0 0,6 6 159 0 0,215 122 2563 0 0,-128-64-2411 0 0,-91-64-1134 0 0,-5-1-3189 0 0,0-1-3860 0 0,-1-2-1678 0 0</inkml:trace>
  <inkml:trace contextRef="#ctx0" brushRef="#br0" timeOffset="1579.044">1050 89 5041 0 0,'0'0'1140'0'0,"0"0"-334"0"0,0 0-323 0 0,0 0-25 0 0,0 0 277 0 0,0 0 321 0 0,0 0 150 0 0,0 0 4 0 0,0 0-144 0 0,0 0-189 0 0,0 0-176 0 0,0 0-143 0 0,0 0-120 0 0,5 30-100 0 0,15 93-35 0 0,10 202 1087 0 0,-20-60-2800 0 0,-10-264 733 0 0,0-1-315 0 0,0 0-403 0 0,0 0-453 0 0,-2-7-7862 0 0,2 3 7936 0 0</inkml:trace>
  <inkml:trace contextRef="#ctx0" brushRef="#br0" timeOffset="1820.875">1013 115 1256 0 0,'0'0'834'0'0,"0"0"-135"0"0,0 0 106 0 0,0 0 346 0 0,0 0 369 0 0,0 0 235 0 0,0 0-72 0 0,0 0-208 0 0,0 0-268 0 0,0 0-245 0 0,0 0-190 0 0,33-13-128 0 0,100-42-94 0 0,-50 32 360 0 0,126 0-1231 0 0,-208 24-21 0 0,0-1 0 0 0,-1 1 0 0 0,1 0 0 0 0,0-1 0 0 0,-1 1-1 0 0,1 0 1 0 0,0 0 0 0 0,-1 0 0 0 0,1-1 0 0 0,-1 1 0 0 0,0 0 0 0 0,1 0 0 0 0,-1 0 0 0 0,0 0-1 0 0,1 0 1 0 0,-1 0 0 0 0,0 0 0 0 0,0 0 0 0 0,0 0 0 0 0,0 0 0 0 0,0 0 0 0 0,0 0 0 0 0,0 0-1 0 0,0 0 1 0 0,0 0 0 0 0,-1 0 0 0 0,1 0 0 0 0,0 0 0 0 0,-1 0 0 0 0,1 0 0 0 0,0-1 0 0 0,-1 1-1 0 0,1 0 1 0 0,-1 0 0 0 0,0 0 0 0 0,0 0 342 0 0,-1 6-3586 0 0</inkml:trace>
  <inkml:trace contextRef="#ctx0" brushRef="#br0" timeOffset="1976.853">1001 483 3233 0 0,'0'0'1008'0'0,"0"0"73"0"0,0 0 208 0 0,0 0 196 0 0,0 0 118 0 0,0 0-37 0 0,0 0-183 0 0,0 0-252 0 0,0 0-279 0 0,35 1-253 0 0,111 3-187 0 0,-54-19-5 0 0,23-18-2918 0 0,-90 28-3996 0 0,-17 2-524 0 0</inkml:trace>
  <inkml:trace contextRef="#ctx0" brushRef="#br0" timeOffset="2258.838">1680 502 9186 0 0,'0'0'748'0'0,"0"0"-261"0"0,0 0 40 0 0,0 0 328 0 0,0 0 302 0 0,0 0 83 0 0,0 0-139 0 0,0 0-271 0 0,0 0-304 0 0,0 31-217 0 0,0 147-47 0 0,-2 10-961 0 0,-3-174-1537 0 0,-1-13-6729 0 0,6-1 5327 0 0,0 0 1948 0 0</inkml:trace>
  <inkml:trace contextRef="#ctx0" brushRef="#br0" timeOffset="2522.724">1455 483 5073 0 0,'0'0'812'0'0,"0"0"-369"0"0,0 0-142 0 0,0 0 373 0 0,0 0 522 0 0,0 0 275 0 0,0 0 47 0 0,0 0-139 0 0,0 0-227 0 0,0 0-228 0 0,0 0-180 0 0,33-2-165 0 0,104-6-144 0 0,-18-15 241 0 0,-66 9-675 0 0,11-4-1622 0 0,-22 10-4138 0 0,-31 8 1183 0 0,0 0-846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0 0 0 0,'0'0'440'0'0,"0"0"87"0"0,0 0 154 0 0,0 0 252 0 0,0 0 196 0 0,0 0 27 0 0,0 0-149 0 0,0 0-191 0 0,0 0-177 0 0,0 0-93 0 0,7 1 2304 0 0,6 110 1151 0 0,-1-23-3212 0 0,11 300 749 0 0,-17-295-2033 0 0,-25-78-13780 0 0,16-15 11993 0 0</inkml:trace>
  <inkml:trace contextRef="#ctx0" brushRef="#br0" timeOffset="451.44">0 74 1008 0 0,'0'0'1028'0'0,"0"0"-6"0"0,0 0 62 0 0,0 0 159 0 0,0 0 136 0 0,0 0-85 0 0,0 0-177 0 0,0 0-166 0 0,0 0-163 0 0,0 0-144 0 0,0 0-121 0 0,0 0-96 0 0,0 0-39 0 0,3-1 24 0 0,141-19 4634 0 0,-102 18-4309 0 0,244-27 1773 0 0,-17 7-4654 0 0,-261 41-4279 0 0,-12-4-1281 0 0,-2-8 2374 0 0</inkml:trace>
  <inkml:trace contextRef="#ctx0" brushRef="#br0" timeOffset="721.967">45 648 4817 0 0,'0'0'1588'0'0,"0"0"-629"0"0,0 0-112 0 0,0 0 336 0 0,0 0 412 0 0,0 0 157 0 0,0 0-141 0 0,0 0-280 0 0,0 0-272 0 0,0 0-191 0 0,0 0-145 0 0,0 0-103 0 0,32 1-104 0 0,102 3-89 0 0,-17-19 392 0 0,21-15-571 0 0,-90 16-1177 0 0,-19 6-2474 0 0,-2 1-5600 0 0,-19 6 1375 0 0</inkml:trace>
  <inkml:trace contextRef="#ctx0" brushRef="#br0" timeOffset="1107.082">930 512 1424 0 0,'0'0'1269'0'0,"0"0"-261"0"0,0 0 31 0 0,0 0 262 0 0,0 0 258 0 0,0 0 76 0 0,0 0-146 0 0,0 0-229 0 0,0 0-236 0 0,0 0-170 0 0,0 0-134 0 0,0 0-123 0 0,0 0-94 0 0,-7-2-66 0 0,-24-5-59 0 0,-9 31 721 0 0,34-20-1080 0 0,1 1 0 0 0,-1-1 0 0 0,1 1 0 0 0,0 1 1 0 0,0-1-1 0 0,0 1 0 0 0,1-1 0 0 0,0 2 0 0 0,0-1 1 0 0,1 0-1 0 0,-1 1 0 0 0,1-1 0 0 0,1 1 0 0 0,-1 0 1 0 0,1 0-1 0 0,0 0 0 0 0,1 0 0 0 0,0 0 0 0 0,0 0 0 0 0,1 1 1 0 0,-1-1-1 0 0,1 0 0 0 0,1 0 0 0 0,0 1 0 0 0,0-1 1 0 0,1 4-20 0 0,-1-9-67 0 0,0 0 0 0 0,0 0 0 0 0,0 0 0 0 0,1 0 0 0 0,-1-1 0 0 0,0 1 0 0 0,1 0 0 0 0,0-1 0 0 0,-1 1 0 0 0,1-1 0 0 0,0 1 0 0 0,0-1 0 0 0,0 0 0 0 0,-1 0 0 0 0,1 0 0 0 0,1 0 0 0 0,-1 0 0 0 0,0 0 0 0 0,0 0 0 0 0,0-1 0 0 0,0 1 0 0 0,0-1 0 0 0,1 0 0 0 0,-1 1 1 0 0,0-1-1 0 0,1 0 0 0 0,-1 0 0 0 0,0-1 0 0 0,0 1 0 0 0,1 0 67 0 0,41-10-7824 0 0,-33 5 3607 0 0,-5 2 172 0 0</inkml:trace>
  <inkml:trace contextRef="#ctx0" brushRef="#br0" timeOffset="1626.088">983 707 2240 0 0,'0'0'1123'0'0,"0"0"34"0"0,0 0 268 0 0,0 0 274 0 0,0 0 0 0 0,0 0-189 0 0,0 0-266 0 0,0 0-266 0 0,0 0-167 0 0,0 0-122 0 0,0 0-73 0 0,0 0-34 0 0,10 0-37 0 0,31 0-41 0 0,-38-1-413 0 0,1 0-1 0 0,0 0 0 0 0,-1 0 1 0 0,0 0-1 0 0,1 0 1 0 0,-1 0-1 0 0,1-1 0 0 0,-1 0 1 0 0,0 0-1 0 0,0 0 1 0 0,0 0-1 0 0,0 0 0 0 0,-1 0 1 0 0,1-1-1 0 0,0 0 1 0 0,-1 1-1 0 0,0-1 0 0 0,2-2-90 0 0,5-5 172 0 0,124-90 647 0 0,-90 81-935 0 0,-41 56-87 0 0,-1-34 233 0 0,0-1 0 0 0,0 1 0 0 0,0 0 0 0 0,0-1 0 0 0,1 1-1 0 0,-1 0 1 0 0,1-1 0 0 0,0 0 0 0 0,0 1 0 0 0,0-1 0 0 0,0 0 0 0 0,0 0-1 0 0,0 0 1 0 0,0 0 0 0 0,1 0 0 0 0,-1-1 0 0 0,1 1 0 0 0,-1-1-1 0 0,1 1 1 0 0,0-1 0 0 0,0 0 0 0 0,-1 0 0 0 0,1 0 0 0 0,0-1-1 0 0,0 1 1 0 0,0-1 0 0 0,0 0 0 0 0,0 1 0 0 0,0-1 0 0 0,0 0 0 0 0,0-1-1 0 0,0 1 1 0 0,0 0 0 0 0,0-1 0 0 0,-1 0 0 0 0,1 0 0 0 0,0 0-1 0 0,0 0 1 0 0,0 0 0 0 0,-1 0 0 0 0,1-1 0 0 0,-1 1 0 0 0,1-1 0 0 0,-1 0-1 0 0,1 0-29 0 0,122-23 168 0 0,-123 26-172 0 0,0 0-1 0 0,-1 1 0 0 0,1-1 0 0 0,0 1 0 0 0,-1-1 1 0 0,1 1-1 0 0,-1 0 0 0 0,0 0 0 0 0,0 0 0 0 0,1-1 1 0 0,-1 1-1 0 0,0 0 0 0 0,0 1 0 0 0,-1-1 0 0 0,1 0 1 0 0,0 0-1 0 0,-1 0 0 0 0,1 0 0 0 0,-1 1 1 0 0,0-1-1 0 0,0 0 0 0 0,0 0 0 0 0,0 1 0 0 0,0 0 5 0 0,1 6 31 0 0,17 29-105 0 0,-12-33-3350 0 0,0-3-3513 0 0,-4-2-2472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 0 6033 0 0,'0'0'907'0'0,"0"0"-221"0"0,0 0 108 0 0,0 0 387 0 0,0 0 343 0 0,0 0 83 0 0,0 0-277 0 0,0 0-423 0 0,0 0-350 0 0,0 0-220 0 0,0 0-85 0 0,-6 8-8 0 0,-93 161 1364 0 0,78-132-1571 0 0,-2 0 0 0 0,-1-2 0 0 0,-2-1 0 0 0,-1-1 0 0 0,-2-1 0 0 0,-1-1 0 0 0,-2-2 0 0 0,0-1 0 0 0,-13 6-37 0 0,31-23-29 0 0,0-1 0 0 0,-1-1 1 0 0,0 0-1 0 0,0-1 0 0 0,-1 0 0 0 0,0-2 1 0 0,-9 3 28 0 0,22-8-3 0 0,0 0 0 0 0,1-1 0 0 0,-1 1 0 0 0,0-1 0 0 0,0 1 0 0 0,1-1 0 0 0,-1 0 0 0 0,0 0 0 0 0,0 0 0 0 0,1-1 0 0 0,-1 1 0 0 0,0-1 0 0 0,0 1 0 0 0,1-1 0 0 0,-1 0 0 0 0,1 0 0 0 0,-1 0 0 0 0,1-1 0 0 0,-1 1 0 0 0,1 0 0 0 0,0-1 0 0 0,-1 0 0 0 0,1 1 0 0 0,0-1 0 0 0,0 0 1 0 0,0 0-1 0 0,0 0 0 0 0,1 0 0 0 0,-1-1 0 0 0,0 1 0 0 0,1 0 0 0 0,0-1 0 0 0,0 1 0 0 0,-1-1 0 0 0,1 1 0 0 0,1-1 0 0 0,-1 0 0 0 0,0 1 0 0 0,1-1 0 0 0,-1 0 0 0 0,1 0 0 0 0,0 1 0 0 0,0-1 0 0 0,0 0 0 0 0,0-3 3 0 0,0-13 36 0 0,1 0-1 0 0,1-1 0 0 0,1 1 1 0 0,0 0-1 0 0,2 0 1 0 0,0 1-1 0 0,1-1 1 0 0,1 1-1 0 0,0 0 1 0 0,2 1-1 0 0,0-1 0 0 0,0 2 1 0 0,2-1-1 0 0,5-5-35 0 0,-15 20 31 0 0,0-1 0 0 0,1 1 0 0 0,-1 0 0 0 0,0 0 0 0 0,1 0 0 0 0,-1 0 0 0 0,1 0 0 0 0,-1 0 0 0 0,1 0 0 0 0,0 1 0 0 0,0-1-1 0 0,0 1 1 0 0,0-1 0 0 0,0 1 0 0 0,0 0 0 0 0,1 0 0 0 0,-1-1 0 0 0,0 2 0 0 0,0-1 0 0 0,1 0 0 0 0,-1 0 0 0 0,1 1 0 0 0,-1-1 0 0 0,1 1 0 0 0,-1 0 0 0 0,1 0-1 0 0,-1 0 1 0 0,1 0 0 0 0,-1 0 0 0 0,1 1 0 0 0,-1-1 0 0 0,0 1 0 0 0,1-1 0 0 0,-1 1 0 0 0,1 0 0 0 0,1 1-31 0 0,139 135 1384 0 0,32-39 473 0 0,104 12-808 0 0,-263-97-1640 0 0,-11-6-2185 0 0,-2 0-3778 0 0,-1-4-4101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9786 0 0,'0'0'710'0'0,"0"0"-204"0"0,0 0 165 0 0,0 0 453 0 0,0 0 278 0 0,0 0 45 0 0,0 0-217 0 0,0 0-273 0 0,0 0-214 0 0,0 0-167 0 0,28 35-124 0 0,87 110-98 0 0,-54-49 107 0 0,-52-75-367 0 0,-2 1 0 0 0,0 0-1 0 0,-1 0 1 0 0,-1 1 0 0 0,-1 0 0 0 0,-1 0 0 0 0,-2 0-1 0 0,0 0 1 0 0,-2 21-94 0 0,0-28-48 0 0,-2-1-1 0 0,1 1 1 0 0,-2-1-1 0 0,0 1 0 0 0,-1-1 1 0 0,-1-1-1 0 0,0 1 1 0 0,-1-1-1 0 0,0 0 1 0 0,-1 0-1 0 0,-1-1 0 0 0,0 0 1 0 0,-6 6 48 0 0,-48 56-9935 0 0,56-67-282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11034 0 0,'0'0'1114'0'0,"0"0"-417"0"0,0 0 64 0 0,0 0 345 0 0,0 0 284 0 0,0 0 20 0 0,0 0-225 0 0,0 0-290 0 0,0 0-247 0 0,0 0-138 0 0,0 0-94 0 0,0 0-75 0 0,33 4-34 0 0,104 10-66 0 0,15-10 334 0 0,-133-4-766 0 0,0 0-1 0 0,0-1 1 0 0,0-1-1 0 0,-1-1 0 0 0,1-1 1 0 0,-1 0-1 0 0,1-1 1 0 0,11-6 191 0 0,-6-12-4751 0 0,-16 3-4177 0 0,-7 12 1509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4.4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419 0 5913 0 0,'0'0'1092'0'0,"0"0"-330"0"0,0 0-113 0 0,0 0 334 0 0,0 0 432 0 0,0 0 283 0 0,0 0-7 0 0,0 0-245 0 0,0 0-295 0 0,0 0-251 0 0,0 0-151 0 0,3 18-73 0 0,26 112 1161 0 0,13 106 814 0 0,-37-13-2107 0 0,-3-214 105 0 0,0 2-5727 0 0,-8-15-6344 0 0,2 0 3116 0 0</inkml:trace>
  <inkml:trace contextRef="#ctx0" brushRef="#br0" timeOffset="315.81">65 11 1456 0 0,'0'0'4489'0'0,"0"0"-2947"0"0,0 0-705 0 0,0 0 233 0 0,0 0 338 0 0,0 0 207 0 0,0 0-77 0 0,0 0-266 0 0,-10 33-310 0 0,-32 106-233 0 0,30-35 348 0 0,29 102 780 0 0,19-87-1375 0 0,-26-95-500 0 0,0-1 0 0 0,2 0-1 0 0,1-1 1 0 0,1-1 0 0 0,0 0-1 0 0,7 6 19 0 0,-16-21-194 0 0,0-2-1 0 0,0 1 0 0 0,0-1 0 0 0,0 0 1 0 0,1 0-1 0 0,0 0 0 0 0,-1-1 0 0 0,2 0 1 0 0,-1 0-1 0 0,0 0 0 0 0,0-1 0 0 0,1 0 1 0 0,0 0 194 0 0,24 2-4276 0 0,0-9-3812 0 0,-21 2 2759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40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1123 7626 0 0,'0'0'1536'0'0,"0"0"-158"0"0,0 0-3 0 0,0 0 168 0 0,0 0 190 0 0,0 0 13 0 0,0 0-231 0 0,0 0-348 0 0,0 0-299 0 0,0 0-225 0 0,0 0-150 0 0,13 0 2189 0 0,23 103-792 0 0,-16 3-1431 0 0,-6 1-1 0 0,-4 1 1 0 0,-4 80-459 0 0,-18 142 152 0 0,-3-142-124 0 0,11-92-591 0 0,17-103-2034 0 0,8-44-2732 0 0,-9 21-4938 0 0,-8 19 1272 0 0</inkml:trace>
  <inkml:trace contextRef="#ctx0" brushRef="#br0" timeOffset="1607.797">0 1123 0 0 0,'0'0'745'0'0,"0"0"226"0"0,0 0 334 0 0,0 0 282 0 0,0 0 92 0 0,0 0-111 0 0,0 0-258 0 0,0 0-218 0 0,0 0-119 0 0,0 0-64 0 0,0 0-3 0 0,21 5 3205 0 0,127-3 591 0 0,5-21-3590 0 0,249-9-357 0 0,-219 20-571 0 0,-84-6-116 0 0,-46 6 551 0 0,-53 34-376 0 0,-6 437 462 0 0,3-430-692 0 0,-9 244 49 0 0,41-78-36 0 0,-13-100 8 0 0,0-14 2 0 0,-14-26 320 0 0,-2-59-323 0 0,0 0-17 0 0,3 14 14 0 0,-1-13-21 0 0,-1-1 11 0 0,-1 0-8 0 0,0 0 3 0 0,0 0-5 0 0,0 0-16 0 0,0 0 2 0 0,-41 4 926 0 0,-305 24-1084 0 0,193-13 167 0 0,-126-11-81 0 0,159-7 89 0 0,96 21-291 0 0,24-18 199 0 0,7 15-980 0 0,11-33-5808 0 0,-13 11 419 0 0,0 2-3264 0 0</inkml:trace>
  <inkml:trace contextRef="#ctx0" brushRef="#br0" timeOffset="2905.716">562 2401 272 0 0,'0'0'1747'0'0,"0"0"-273"0"0,0 0-2 0 0,0 0 238 0 0,0 0 142 0 0,0 0-43 0 0,0 0-164 0 0,0 0-247 0 0,0 0-226 0 0,0 0-134 0 0,0 0-97 0 0,0 0-94 0 0,0 0-65 0 0,0-4-50 0 0,1-14-80 0 0,0 14-51 0 0,-1 4-69 0 0,0 0-81 0 0,0 0-48 0 0,0 18 871 0 0,33 450 2093 0 0,-18-64-3043 0 0,-6-367-303 0 0,-14-89 409 0 0,-4 32-605 0 0,-1 1 0 0 0,-1 0 0 0 0,0 1 1 0 0,-2 0-1 0 0,0 1 0 0 0,-1 0 0 0 0,0 1 1 0 0,-1 0-1 0 0,-1 1 0 0 0,-1 1 0 0 0,0 1 0 0 0,0 0 1 0 0,-2 2-1 0 0,1 0 0 0 0,-1 0 0 0 0,-1 2 1 0 0,0 1-1 0 0,0 0 0 0 0,-9-1 175 0 0,2 4 7 0 0,20 4 91 0 0,19 4 21 0 0,83 26 549 0 0,-27-14-301 0 0,39-5-94 0 0,207-6-198 0 0,-252 11-244 0 0,-52 18 97 0 0,-69 38 206 0 0,38-51-121 0 0,-1 0-1 0 0,0-1 0 0 0,-2-2 0 0 0,0 0 0 0 0,0-2 1 0 0,-11 5-13 0 0,-57 42-600 0 0,90-62 602 0 0,2 0-5752 0 0,-1 0-6149 0 0,1 0 4947 0 0</inkml:trace>
  <inkml:trace contextRef="#ctx0" brushRef="#br0" timeOffset="4318.107">1099 2905 1032 0 0,'0'0'1220'0'0,"0"0"-443"0"0,0 0-115 0 0,0 0 203 0 0,0 0 222 0 0,0 0 50 0 0,0 0-155 0 0,0 0-245 0 0,0 0-139 0 0,0 0-28 0 0,0 0 21 0 0,0 0 64 0 0,0 0 14 0 0,6 7 10 0 0,18 22-31 0 0,-10 31 1408 0 0,-14-45-1803 0 0,2 25-9 0 0,-3 0 1 0 0,-1 0-1 0 0,-3-1 0 0 0,-5 26-244 0 0,6-50 414 0 0,2-24 832 0 0,5-27-320 0 0,10-9-627 0 0,1 2 0 0 0,3 0 1 0 0,1 0-1 0 0,2 2 0 0 0,2 0 0 0 0,14-17-299 0 0,-35 56 0 0 0,5-9 11 0 0,1 1-1 0 0,0-1 0 0 0,0 1 0 0 0,1 1 1 0 0,0-1-1 0 0,1 1 0 0 0,0 1 1 0 0,0 0-1 0 0,1 0 0 0 0,2 0-10 0 0,-10 8-2 0 0,0 1-1 0 0,1 0 1 0 0,-1 0-1 0 0,1 0 1 0 0,-1 0 0 0 0,0 0-1 0 0,0 1 1 0 0,0-1-1 0 0,0 1 1 0 0,0-1 0 0 0,0 1-1 0 0,0 0 1 0 0,0-1-1 0 0,-1 1 1 0 0,1 0 0 0 0,0 0-1 0 0,-1 1 1 0 0,0-1-1 0 0,0 0 1 0 0,1 0-1 0 0,-1 1 1 0 0,0-1 0 0 0,-1 0-1 0 0,1 1 1 0 0,0-1-1 0 0,-1 1 1 0 0,0-1 0 0 0,1 1-1 0 0,-1-1 1 0 0,0 1-1 0 0,0 2 3 0 0,9 208 287 0 0,-9-213-284 0 0,0 0-15 0 0,0 0 10 0 0,0 0-10 0 0,13-7 80 0 0,39-56 140 0 0,-30 35-219 0 0,1 1 0 0 0,1 1 0 0 0,1 0 0 0 0,2 2 0 0 0,25-18 11 0 0,-50 41-1 0 0,-1 1 1 0 0,0-1 0 0 0,1 0 0 0 0,-1 1 0 0 0,1-1 0 0 0,-1 0-1 0 0,1 1 1 0 0,0 0 0 0 0,-1-1 0 0 0,1 1 0 0 0,-1 0 0 0 0,1 0-1 0 0,0 0 1 0 0,-1 0 0 0 0,1 0 0 0 0,0 0 0 0 0,-1 1 0 0 0,1-1 0 0 0,-1 0-1 0 0,1 1 1 0 0,-1-1 0 0 0,1 1 0 0 0,-1 0 0 0 0,1-1 0 0 0,-1 1-1 0 0,1 0 1 0 0,-1 0 0 0 0,0 0 0 0 0,0 0 0 0 0,1 0 0 0 0,-1 0-1 0 0,0 0 1 0 0,0 1 0 0 0,0-1 0 0 0,0 0 0 0 0,0 1 0 0 0,0-1 0 0 0,-1 0-1 0 0,1 1 1 0 0,0-1 0 0 0,-1 1 0 0 0,1-1 0 0 0,-1 1 0 0 0,0 0-1 0 0,1-1 1 0 0,-1 1 0 0 0,0-1 0 0 0,0 1 0 0 0,0 0 0 0 0,0-1-1 0 0,0 1 1 0 0,0-1 0 0 0,0 1 0 0 0,-1 0 0 0 0,1-1 0 0 0,-1 1-1 0 0,1-1 1 0 0,-1 1 0 0 0,0 0 0 0 0,-6 222 598 0 0,0-135-1128 0 0,7-89 3 0 0,0 0-311 0 0,3-18-11350 0 0,-1 10 4594 0 0</inkml:trace>
  <inkml:trace contextRef="#ctx0" brushRef="#br0" timeOffset="5288.291">1768 3078 1864 0 0,'0'0'2270'0'0,"0"0"-824"0"0,0 0-206 0 0,0 0 231 0 0,0 0 208 0 0,0 0-52 0 0,0 0-337 0 0,0 0-447 0 0,0 0-301 0 0,0 0-132 0 0,0 0-47 0 0,0 0 27 0 0,0 0-6 0 0,2-7 366 0 0,5 59-202 0 0,-14 48-397 0 0,3-87-195 0 0,4-12-18 0 0,0-1-3 0 0,15-5 236 0 0,141-85 447 0 0,-101 85-648 0 0,-53 7 33 0 0,0 0 0 0 0,-1 0 0 0 0,1 0-1 0 0,0 0 1 0 0,-1 0 0 0 0,1 0 0 0 0,-1 0 0 0 0,1 0 0 0 0,-1 1 0 0 0,0-1 0 0 0,0 1 0 0 0,0-1-1 0 0,-1 0 1 0 0,1 1 0 0 0,0 0 0 0 0,-1-1 0 0 0,0 1 0 0 0,1-1 0 0 0,-1 1 0 0 0,0 0 0 0 0,0-1 0 0 0,-1 1-1 0 0,1 2-2 0 0,1 2 32 0 0,0 0-1 0 0,-1 0 1 0 0,1 1-1 0 0,-1-1 1 0 0,-1 0-1 0 0,1 1 1 0 0,-1-1-1 0 0,-1 0 1 0 0,1 0-1 0 0,-1 0 0 0 0,-1 0 1 0 0,1 0-1 0 0,-1 0 1 0 0,0-1-1 0 0,0 1 1 0 0,-1-1-1 0 0,0 0 1 0 0,0 0-1 0 0,-1 0 1 0 0,0 0-1 0 0,1-1 0 0 0,-2 0 1 0 0,1 0-1 0 0,-1 0 1 0 0,0-1-1 0 0,0 1 1 0 0,0-2-1 0 0,0 1 1 0 0,-3 1-32 0 0,-1-4-77 0 0,1 0 0 0 0,0-1 0 0 0,-1 0 0 0 0,1 0 0 0 0,-1-1 0 0 0,1 0 0 0 0,0-1 0 0 0,-1 0 0 0 0,1 0 0 0 0,0-1 0 0 0,0 0 0 0 0,1-1 0 0 0,-1 0 0 0 0,-6-4 77 0 0,9 4-692 0 0,0 1-1 0 0,0-2 1 0 0,0 1-1 0 0,0-1 1 0 0,1 0-1 0 0,-1 0 1 0 0,1 0-1 0 0,1-1 1 0 0,-1 0-1 0 0,1 0 1 0 0,0 0-1 0 0,-1-2 693 0 0,-2-17-5924 0 0,7 17 2401 0 0</inkml:trace>
  <inkml:trace contextRef="#ctx0" brushRef="#br0" timeOffset="6347.337">1801 2942 0 0 0,'0'0'708'0'0,"0"0"447"0"0,0 0 161 0 0,0 0-47 0 0,0 0-205 0 0,0 0-207 0 0,0 0-187 0 0,0 0-147 0 0,0 0-69 0 0,0 0-40 0 0,-4-2 1673 0 0,2 39 2664 0 0,1 9-4112 0 0,0-39-676 0 0,1-1-1 0 0,-1 0 0 0 0,0 1 1 0 0,0-1-1 0 0,-1 0 0 0 0,0 1 1 0 0,0-1-1 0 0,0 0 0 0 0,-1 0 1 0 0,0-1-1 0 0,0 1 0 0 0,0-1 0 0 0,-4 5 38 0 0,-13 14-3260 0 0,-2-1-4307 0 0,17-15 2977 0 0</inkml:trace>
  <inkml:trace contextRef="#ctx0" brushRef="#br0" timeOffset="8162.082">2423 2876 0 0 0,'0'0'119'0'0,"0"0"458"0"0,0 0 377 0 0,0 0 426 0 0,0 0 306 0 0,0 0 71 0 0,0 0-127 0 0,0 0-227 0 0,0 0-197 0 0,0 0-150 0 0,0 0-93 0 0,0 0-122 0 0,-10-15-94 0 0,-32-44-88 0 0,41 57-615 0 0,0 1 1 0 0,0-1-1 0 0,0 1 1 0 0,-1-1 0 0 0,1 1-1 0 0,0 0 1 0 0,0 0-1 0 0,-1 0 1 0 0,1 0-1 0 0,-1 0 1 0 0,1 0-1 0 0,-1 0 1 0 0,1 0-1 0 0,-1 0 1 0 0,1 1-1 0 0,-1-1 1 0 0,0 1-1 0 0,0-1 1 0 0,1 1-1 0 0,-1 0 1 0 0,0-1-1 0 0,0 1 1 0 0,1 0 0 0 0,-1 0-1 0 0,0 0 1 0 0,0 0-1 0 0,1 1 1 0 0,-1-1-1 0 0,0 0 1 0 0,0 1-1 0 0,1 0 1 0 0,-1-1-1 0 0,1 1 1 0 0,-1 0-1 0 0,0-1 1 0 0,1 1-1 0 0,-1 0 1 0 0,1 0-1 0 0,0 1 1 0 0,-1-1-1 0 0,1 0 1 0 0,-1 0-45 0 0,-4 4 128 0 0,-1 2-102 0 0,-1 0 1 0 0,1 1 0 0 0,0 0 0 0 0,1 1-1 0 0,0 0 1 0 0,0 0 0 0 0,1 0 0 0 0,0 0-1 0 0,1 1 1 0 0,0 0 0 0 0,0 0 0 0 0,1 0-1 0 0,1 0 1 0 0,-1 0 0 0 0,2 1 0 0 0,-1-1-1 0 0,2 1 1 0 0,-1 0 0 0 0,2 9-27 0 0,-1-18 8 0 0,0 1 1 0 0,0 0 0 0 0,1 0-1 0 0,-1-1 1 0 0,1 1-1 0 0,0-1 1 0 0,0 1 0 0 0,0 0-1 0 0,0-1 1 0 0,0 0 0 0 0,0 1-1 0 0,1-1 1 0 0,-1 0-1 0 0,1 1 1 0 0,0-1 0 0 0,-1 0-1 0 0,1 0 1 0 0,0 0-1 0 0,0-1 1 0 0,0 1 0 0 0,1 0-1 0 0,-1-1 1 0 0,0 0 0 0 0,1 1-1 0 0,-1-1 1 0 0,0 0-1 0 0,1 0 1 0 0,0 0 0 0 0,-1 0-1 0 0,1-1 1 0 0,-1 1-1 0 0,4-1-8 0 0,1 2 84 0 0,0-2-1 0 0,0 1 0 0 0,0-1 0 0 0,0 0 0 0 0,1 0 0 0 0,-1-1 0 0 0,0 0 0 0 0,0 0 0 0 0,0-1 0 0 0,0 0 0 0 0,0 0 0 0 0,2-2-83 0 0,12-8 194 0 0,0-1-1 0 0,-1-1 0 0 0,-1 0 1 0 0,-1-2-1 0 0,0 0 1 0 0,-1-1-1 0 0,0-1 1 0 0,-2-1-1 0 0,0 0 1 0 0,-1-1-1 0 0,6-12-193 0 0,-14 22 81 0 0,-6 10-82 0 0,0-1 1 0 0,0 1-1 0 0,0-1 0 0 0,0 0 0 0 0,0 1 0 0 0,0-1 0 0 0,1 1 0 0 0,-1-1 0 0 0,0 1 0 0 0,0-1 0 0 0,1 0 0 0 0,-1 1 0 0 0,0-1 0 0 0,0 1 0 0 0,1-1 0 0 0,-1 1 0 0 0,1-1 0 0 0,-1 1 0 0 0,0 0 1 0 0,1-1-1 0 0,-1 1 0 0 0,1-1 0 0 0,-1 1 0 0 0,1 0 0 0 0,-1 0 0 0 0,1-1 0 0 0,-1 1 0 0 0,1 0 0 0 0,-1 0 0 0 0,1-1 0 0 0,0 1 0 0 0,-1 0 0 0 0,1 0 0 0 0,-1 0 0 0 0,1 0 0 0 0,0 0 0 0 0,-1 0 1 0 0,1 0-1 0 0,-1 0 0 0 0,1 0 0 0 0,0 0 0 0 0,-1 0 0 0 0,1 0 0 0 0,-1 1 0 0 0,1-1 0 0 0,-1 0 0 0 0,1 0 0 0 0,0 1 0 0 0,-1-1 0 0 0,1 0 0 0 0,-1 1 0 0 0,1-1 0 0 0,-1 0 0 0 0,0 1 1 0 0,1-1-1 0 0,-1 1 0 0 0,1-1 0 0 0,-1 1 0 0 0,0-1 0 0 0,1 1 0 0 0,-1-1 0 0 0,0 1 0 0 0,0-1 0 0 0,1 1 0 0 0,-1-1 0 0 0,0 1 1 0 0,10 20 0 0 0,0 1 0 0 0,-2-1 0 0 0,-1 1 0 0 0,0 1 0 0 0,-2-1 0 0 0,0 1 0 0 0,-2 0 0 0 0,-1 0 0 0 0,0 1 0 0 0,-2-1 0 0 0,-2 23 0 0 0,3-1-29 0 0,-2 261-205 0 0,1-293 230 0 0,-1-1-1 0 0,-1 1 0 0 0,1-1 0 0 0,-2 0 0 0 0,0 1 0 0 0,0-1 0 0 0,-1-1 0 0 0,-1 1 0 0 0,0 0 1 0 0,-1-1-1 0 0,0 0 0 0 0,0 0 0 0 0,-1-1 0 0 0,-1 0 0 0 0,0 0 0 0 0,0-1 0 0 0,-1 1 0 0 0,-1-1 5 0 0,8-7-2 0 0,0-1-1 0 0,0 1 0 0 0,0-1 0 0 0,0 0 1 0 0,-1 0-1 0 0,1 1 0 0 0,-1-1 1 0 0,1-1-1 0 0,-1 1 0 0 0,1 0 0 0 0,-1-1 1 0 0,1 1-1 0 0,-1-1 0 0 0,1 0 1 0 0,-1 0-1 0 0,0 0 0 0 0,1 0 0 0 0,-1 0 1 0 0,0-1-1 0 0,1 1 0 0 0,-1-1 0 0 0,1 1 1 0 0,-1-1-1 0 0,1 0 0 0 0,-1 0 1 0 0,1 0-1 0 0,0-1 0 0 0,0 1 0 0 0,-1 0 1 0 0,1-1-1 0 0,0 0 0 0 0,0 1 0 0 0,0-1 1 0 0,-1-2 2 0 0,-1-1-8 0 0,1 0 0 0 0,0 0 1 0 0,0-1-1 0 0,0 1 0 0 0,1-1 1 0 0,-1 0-1 0 0,1 0 0 0 0,1 1 1 0 0,-1-1-1 0 0,1 0 0 0 0,0-1 1 0 0,1 1-1 0 0,-1 0 0 0 0,1-2 8 0 0,1-6-17 0 0,0 1-1 0 0,1-1 1 0 0,1 1-1 0 0,0-1 1 0 0,1 1-1 0 0,0 0 1 0 0,1 1-1 0 0,1-1 1 0 0,-1 1-1 0 0,2 0 1 0 0,0 0-1 0 0,0 1 1 0 0,1 0-1 0 0,1 0 1 0 0,8-8 17 0 0,12-11-574 0 0,1 2 0 0 0,2 1 0 0 0,1 1 0 0 0,21-11 574 0 0,5-1-3353 0 0,-20 16-2818 0 0,-19 10-2099 0 0</inkml:trace>
  <inkml:trace contextRef="#ctx0" brushRef="#br0" timeOffset="11478.603">507 265 0 0 0,'0'0'568'0'0,"0"0"428"0"0,0 0 137 0 0,0 0-76 0 0,0 0-110 0 0,0 0-23 0 0,0 0 91 0 0,0-2 164 0 0,0-8 141 0 0,0 8 53 0 0,0 2-58 0 0,0 0-135 0 0,0 0-159 0 0,0 0-136 0 0,0 0-111 0 0,0 0-77 0 0,0 0-73 0 0,0 0-74 0 0,0 0-73 0 0,0 23 1700 0 0,2 501-615 0 0,-2-331-1805 0 0,8-158 103 0 0,1-21-1984 0 0,5-20-5521 0 0,-6-11-423 0 0,-3 9 4514 0 0</inkml:trace>
  <inkml:trace contextRef="#ctx0" brushRef="#br0" timeOffset="12152.091">464 269 96 0 0,'0'0'958'0'0,"0"0"-25"0"0,0 0 254 0 0,0 0 365 0 0,0 0 211 0 0,0 0-49 0 0,0 0-294 0 0,0 0-367 0 0,0 0-284 0 0,0 0-178 0 0,0 0-96 0 0,0 0-49 0 0,0 0-23 0 0,-2 3-47 0 0,-11 8-55 0 0,1 0 0 0 0,-2-1-1 0 0,0 0 1 0 0,0-2 0 0 0,0 1 0 0 0,-1-2-1 0 0,0 0 1 0 0,-16 5-321 0 0,-3 3 359 0 0,-70 18 1532 0 0,77-22-332 0 0,72-4-1168 0 0,334-3 905 0 0,-239-4-1315 0 0,-132 2 478 0 0,-30-12-101 0 0,-84-59-413 0 0,-26 3-2494 0 0,132 66 2319 0 0,0-1-1 0 0,0 1 0 0 0,0 0 0 0 0,-1-1 1 0 0,1 1-1 0 0,0 0 0 0 0,0 0 1 0 0,0-1-1 0 0,0 1 0 0 0,0 0 0 0 0,0-1 1 0 0,0 1-1 0 0,0 0 0 0 0,-1-1 1 0 0,1 1-1 0 0,0-1 0 0 0,0 1 0 0 0,0 0 1 0 0,1-1-1 0 0,-1 1 0 0 0,0 0 1 0 0,0-1-1 0 0,0 1 0 0 0,0 0 0 0 0,0-1 1 0 0,0 1-1 0 0,0 0 0 0 0,1 0 1 0 0,-1-1-1 0 0,0 1 0 0 0,0 0 0 0 0,0-1 1 0 0,1 1-1 0 0,-1 0 0 0 0,0 0 1 0 0,0-1-1 0 0,1 1 0 0 0,-1 0 0 0 0,0 0 1 0 0,1 0-1 0 0,-1 0 0 0 0,0-1 1 0 0,0 1-1 0 0,1 0 0 0 0,-1 0 0 0 0,0 0 1 0 0,1 0-1 0 0,-1 0 0 0 0,0 0 1 0 0,1 0-1 0 0,-1 0 0 0 0,1 0 0 0 0,-1 0 1 0 0,0 0-1 0 0,1 0 0 0 0,-1 0 0 0 0,0 0 1 0 0,1 0-1 0 0,-1 0 0 0 0,0 0 1 0 0,1 0-1 0 0,-1 0 0 0 0,0 1 0 0 0,0-1 1 0 0,1 0-1 0 0,-1 0 0 0 0,0 0 1 0 0,1 1 230 0 0,5-1-4344 0 0</inkml:trace>
  <inkml:trace contextRef="#ctx0" brushRef="#br0" timeOffset="12507.936">1470 103 5625 0 0,'0'0'1898'0'0,"0"0"-540"0"0,0 0-97 0 0,0 0 199 0 0,0 0 122 0 0,0 0-126 0 0,0 0-386 0 0,0 0-394 0 0,0 0-245 0 0,0 0-72 0 0,0 0 43 0 0,0 0 41 0 0,-1 15 5 0 0,-4 118 827 0 0,6-69-1072 0 0,-3 1 0 0 0,-3 0 0 0 0,-3-1 0 0 0,-3 5-203 0 0,-21 8-792 0 0,24-71-646 0 0,3-22-13001 0 0,5 12 10552 0 0</inkml:trace>
  <inkml:trace contextRef="#ctx0" brushRef="#br0" timeOffset="12791.116">1342 74 6057 0 0,'0'0'1526'0'0,"0"0"-625"0"0,0 0-235 0 0,0 0 266 0 0,0 0 348 0 0,0 0 171 0 0,0 0-106 0 0,0 0-282 0 0,0 0-259 0 0,0 0-137 0 0,0 0-91 0 0,0 0-59 0 0,35-1-61 0 0,107-2-65 0 0,-40-11 168 0 0,36-16-318 0 0,-96 18-394 0 0,0 1-826 0 0,-13 8-3357 0 0,-28 3 1962 0 0,-1 0-639 0 0,0 1-911 0 0,0 2-729 0 0</inkml:trace>
  <inkml:trace contextRef="#ctx0" brushRef="#br0" timeOffset="13035.078">1333 416 3465 0 0,'0'0'1629'0'0,"0"0"-486"0"0,0 0 123 0 0,0 0 518 0 0,0 0 277 0 0,0 0-87 0 0,0 0-394 0 0,0 0-471 0 0,0 0-350 0 0,0 0-244 0 0,36 2-152 0 0,111 1-115 0 0,-54-11 19 0 0,-23-6-68 0 0,-8 2-2931 0 0,-20 8-7310 0 0,-35 4 4454 0 0</inkml:trace>
  <inkml:trace contextRef="#ctx0" brushRef="#br0" timeOffset="13260.059">1963 435 4193 0 0,'0'0'2503'0'0,"0"0"-1009"0"0,0 0-241 0 0,0 0 250 0 0,0 0 180 0 0,0 0-62 0 0,0 0-377 0 0,0 0-443 0 0,0 0-354 0 0,-1 33-224 0 0,-3 103-104 0 0,5 44-1476 0 0,-6-176-8138 0 0,3-4 3263 0 0</inkml:trace>
  <inkml:trace contextRef="#ctx0" brushRef="#br0" timeOffset="13526.557">1744 427 8074 0 0,'0'0'1395'0'0,"0"0"-571"0"0,0 0-231 0 0,0 0 218 0 0,0 0 257 0 0,0 0 89 0 0,0 0-168 0 0,0 0-275 0 0,0 0-220 0 0,0 0-157 0 0,0 0-95 0 0,33 4-92 0 0,104 8-74 0 0,11-14-594 0 0,-74-12-4494 0 0,-48 8 1378 0 0,-4 1-4126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7 0 0 0,'0'0'555'0'0,"0"0"557"0"0,0 0 274 0 0,0 0 35 0 0,0 0-71 0 0,0 0-114 0 0,0 0-153 0 0,0 0-117 0 0,0 0-73 0 0,10-1-7 0 0,31-4 29 0 0,-31 4 47 0 0,-10 1 48 0 0,-5 2 2370 0 0,-17 7-2104 0 0,-432 127 989 0 0,401-117-1203 0 0,83-4-1215 0 0,49 17 438 0 0,39-5-133 0 0,75 25 77 0 0,-191-52-220 0 0,0 0 0 0 0,0 1-1 0 0,1-1 1 0 0,-1 1-1 0 0,0 0 1 0 0,0 0 0 0 0,0 0-1 0 0,0 0 1 0 0,0 0-1 0 0,0 0 1 0 0,0 1-1 0 0,0-1 1 0 0,0 1 0 0 0,-1-1-1 0 0,1 1 1 0 0,0 0-1 0 0,-1-1 1 0 0,0 1 0 0 0,1 0-1 0 0,-1 0 1 0 0,0 0-1 0 0,0 0 1 0 0,0 0-1 0 0,0 0 1 0 0,0 1 0 0 0,0-1-1 0 0,-1 0 1 0 0,1 0-1 0 0,-1 1 1 0 0,0-1 0 0 0,1 0-1 0 0,-1 1 1 0 0,0-1-1 0 0,-1 0 1 0 0,1 0 0 0 0,0 1-1 0 0,0-1 1 0 0,-1 0-1 0 0,0 1 1 0 0,1-1-1 0 0,-1 0 1 0 0,0 0 0 0 0,0 0-1 0 0,0 0 1 0 0,0 0-1 0 0,-1 0 1 0 0,1 0 0 0 0,-1 1-9 0 0,-77 67 98 0 0,-2-3 1 0 0,-3-4 0 0 0,-79 43-99 0 0,125-81 37 0 0,-13 7 0 0 0,25-18-21 0 0,1 2 0 0 0,1 1-1 0 0,1 0 1 0 0,1 2-1 0 0,0 0 1 0 0,-6 10-16 0 0,26-28 4 0 0,1 0 0 0 0,0 1 0 0 0,0-1 0 0 0,-1 1 0 0 0,1-1 0 0 0,0 1 0 0 0,0-1 0 0 0,0 1 0 0 0,1 0 0 0 0,-1 0 0 0 0,0-1 0 0 0,1 1 0 0 0,-1 0 0 0 0,1 0 0 0 0,-1 0 0 0 0,1 0 1 0 0,0-1-1 0 0,0 1 0 0 0,0 0 0 0 0,0 0 0 0 0,0 0 0 0 0,0 0 0 0 0,1 0 0 0 0,-1 0 0 0 0,1-1 0 0 0,-1 1 0 0 0,1 0 0 0 0,0 0 0 0 0,-1-1 0 0 0,1 1 0 0 0,0 0 0 0 0,0-1 0 0 0,0 1 0 0 0,0-1 1 0 0,1 1-1 0 0,-1-1 0 0 0,0 1 0 0 0,1-1 0 0 0,-1 0 0 0 0,1 0 0 0 0,-1 0 0 0 0,2 1-4 0 0,76 30 399 0 0,135-22 329 0 0,-136-12-497 0 0,113-5-1205 0 0,-181 3-1795 0 0,-5 0-6084 0 0,-5 1 910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1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11546 0 0,'0'0'979'0'0,"0"0"-165"0"0,0 0 201 0 0,0 0 318 0 0,0 0 113 0 0,0 0-160 0 0,0 0-304 0 0,0 0-259 0 0,0 0-197 0 0,0 0-154 0 0,32 2-100 0 0,104 7-84 0 0,-10-20 81 0 0,-33-17-3116 0 0,-88 20-2065 0 0,-5 7-3251 0 0,0 1 2334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2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8618 0 0,'0'0'1712'0'0,"0"0"-223"0"0,0 0 23 0 0,0 0-40 0 0,0 0-112 0 0,0 0-199 0 0,0 0-321 0 0,219-22-216 0 0,-182 15-184 0 0,0 0-160 0 0,1-1-136 0 0,-1 1-144 0 0,-2 0-224 0 0,-2 3-456 0 0,-2 0-1152 0 0,-7 1-2657 0 0,-7 3-7466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 12851 0 0,'0'0'1025'0'0,"0"0"-375"0"0,0 0-297 0 0,0 0 119 0 0,0 0 346 0 0,0 0 261 0 0,0 0 65 0 0,0 0-152 0 0,0 0-273 0 0,-9 31-220 0 0,-30 100-133 0 0,12 34 395 0 0,21-99-660 0 0,-5 112 93 0 0,11-101-2483 0 0,0-44-28 0 0,1-33-75 0 0,0 0 1611 0 0,-1-1-8567 0 0,2-2 4451 0 0</inkml:trace>
  <inkml:trace contextRef="#ctx0" brushRef="#br0" timeOffset="281.24">1 27 3105 0 0,'0'0'1183'0'0,"0"0"-207"0"0,0 0 120 0 0,0 0 406 0 0,0 0 219 0 0,0 0-47 0 0,0 0-235 0 0,0 0-321 0 0,0 0-270 0 0,0 0-179 0 0,34 0-110 0 0,108 0-92 0 0,138-16 932 0 0,-238 11-1375 0 0,-1 0-2221 0 0,-15 5-9032 0 0,-26 0 6875 0 0</inkml:trace>
  <inkml:trace contextRef="#ctx0" brushRef="#br0" timeOffset="479.95">52 410 3785 0 0,'0'0'1189'0'0,"0"0"-114"0"0,0 0 124 0 0,0 0 318 0 0,0 0 220 0 0,0 0-46 0 0,0 0-241 0 0,0 0-347 0 0,0 0-299 0 0,0 0-233 0 0,0 0-200 0 0,0 0-150 0 0,33 4-114 0 0,102 12-103 0 0,-49-25-490 0 0,-32-5-2290 0 0,-20 2-4021 0 0,-20 8 32 0 0</inkml:trace>
  <inkml:trace contextRef="#ctx0" brushRef="#br0" timeOffset="996.355">419 494 5641 0 0,'0'0'900'0'0,"0"0"-275"0"0,0 0-35 0 0,0 0 248 0 0,0 0 257 0 0,0 0 88 0 0,0 0-108 0 0,0 0-254 0 0,0 0-246 0 0,0 0-167 0 0,0 32-79 0 0,5 98-15 0 0,-6-129-285 0 0,0 1-1 0 0,1 0 1 0 0,0 0 0 0 0,-1 0 0 0 0,1-1 0 0 0,0 1-1 0 0,0 0 1 0 0,0 0 0 0 0,0 0 0 0 0,0 0 0 0 0,0 0 0 0 0,0-1-1 0 0,1 1 1 0 0,-1 0 0 0 0,1 0 0 0 0,-1 0 0 0 0,1-1-1 0 0,0 1 1 0 0,0 0 0 0 0,0-1 0 0 0,0 1 0 0 0,0-1 0 0 0,0 1-1 0 0,0-1 1 0 0,0 1 0 0 0,1-1 0 0 0,-1 0 0 0 0,0 0-1 0 0,1 1 1 0 0,-1-1 0 0 0,1 0 0 0 0,0 0 0 0 0,0 0-29 0 0,5 1 244 0 0,-2 0-93 0 0,1-1 1 0 0,0 1-1 0 0,0-1 0 0 0,0-1 1 0 0,0 1-1 0 0,0-1 1 0 0,0 0-1 0 0,0 0 1 0 0,0-1-1 0 0,0 1 0 0 0,0-1 1 0 0,0-1-1 0 0,-1 1 1 0 0,1-1-1 0 0,0 0 1 0 0,-1-1-1 0 0,1 1 1 0 0,-1-1-1 0 0,0 0 0 0 0,0 0 1 0 0,0-1-1 0 0,0 1 1 0 0,-1-1-1 0 0,1 0 1 0 0,-1 0-1 0 0,0-1 1 0 0,0 0-152 0 0,77-75 806 0 0,8-5-29 0 0,-87 86-774 0 0,-1-1 0 0 0,1 1 0 0 0,-1 0 1 0 0,0-1-1 0 0,1 1 0 0 0,-1 0 0 0 0,0 0 1 0 0,0 0-1 0 0,0 0 0 0 0,1 0 0 0 0,-1 0 1 0 0,0 0-1 0 0,0 0 0 0 0,-1 1 0 0 0,1-1 1 0 0,0 0-1 0 0,0 1 0 0 0,-1-1 0 0 0,1 0 1 0 0,0 1-1 0 0,-1-1 0 0 0,0 1 1 0 0,1-1-1 0 0,-1 1 0 0 0,0-1 0 0 0,0 1 1 0 0,0-1-1 0 0,1 1 0 0 0,-2-1 0 0 0,1 1 1 0 0,0-1-1 0 0,0 1 0 0 0,0-1 0 0 0,-1 1 1 0 0,1-1-1 0 0,-1 1 0 0 0,1-1 0 0 0,-1 0 1 0 0,0 1-1 0 0,1-1 0 0 0,-2 2-3 0 0,2 5 5 0 0,-10 298-265 0 0,12-259 232 0 0,-1-32-23 0 0,0 0 0 0 0,0 0 0 0 0,-2 0 0 0 0,0 0 0 0 0,0 0 0 0 0,-2 0 0 0 0,0-1 0 0 0,0 1 0 0 0,-6 12 51 0 0,6-22-29 0 0,1 0-1 0 0,-1-1 0 0 0,0 0 0 0 0,0 0 0 0 0,-1 0 0 0 0,1 0 0 0 0,-1 0 1 0 0,0-1-1 0 0,0 0 0 0 0,0 1 0 0 0,0-1 0 0 0,-1-1 0 0 0,1 1 0 0 0,-1-1 1 0 0,0 0-1 0 0,0 0 0 0 0,0 0 0 0 0,1 0 0 0 0,-2-1 0 0 0,1 0 0 0 0,0 0 1 0 0,0-1-1 0 0,0 1 0 0 0,0-1 0 0 0,-1 0 0 0 0,1 0 0 0 0,0-1 0 0 0,0 0 1 0 0,0 1-1 0 0,0-2 0 0 0,-2 1 30 0 0,4-2-6 0 0,0 1 1 0 0,0-1-1 0 0,0 1 0 0 0,1-1 1 0 0,-1 0-1 0 0,0 0 0 0 0,1 0 1 0 0,0 0-1 0 0,0 0 0 0 0,0-1 1 0 0,0 1-1 0 0,1-1 0 0 0,-1 1 1 0 0,1-1-1 0 0,0 0 0 0 0,0 1 1 0 0,0-1-1 0 0,0 0 0 0 0,1 0 1 0 0,0 0-1 0 0,-1 1 0 0 0,1-1 1 0 0,1 0-1 0 0,-1 0 0 0 0,1 0 1 0 0,-1 0-1 0 0,1 0 6 0 0,-1-7-74 0 0,1-2-71 0 0,1 1 0 0 0,0-1-1 0 0,1 1 1 0 0,0 0 0 0 0,1 0-1 0 0,0 0 1 0 0,0 0 0 0 0,2 0 0 0 0,1-1 145 0 0,35-63-4379 0 0,-30 56 1810 0 0,-1 0-2316 0 0,-1 5-1475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1 630 1224 0 0,'0'0'596'0'0,"0"0"-292"0"0,0 0-89 0 0,0 0 300 0 0,0 0 450 0 0,0 0 313 0 0,0 0 121 0 0,0 0-112 0 0,0 0-168 0 0,0 0-51 0 0,0 0 11 0 0,3 0 60 0 0,33-23 3650 0 0,5-50-2179 0 0,-31 52-2281 0 0,24-38-47 0 0,2 2 0 0 0,3 1 0 0 0,37-39-282 0 0,-45 56 26 0 0,35-45-82 0 0,-74 197-546 0 0,5-84 647 0 0,1-19-26 0 0,1 1-1 0 0,0 0 1 0 0,0 0 0 0 0,1-1-1 0 0,0 1 1 0 0,1 0 0 0 0,0-1-1 0 0,1 1 1 0 0,0 0 0 0 0,1-1-1 0 0,2 5-18 0 0,-4-13 11 0 0,0 0 0 0 0,0 0 0 0 0,0-1 0 0 0,0 1 0 0 0,0 0 0 0 0,0-1 0 0 0,1 1 0 0 0,-1-1-1 0 0,1 1 1 0 0,-1-1 0 0 0,1 0 0 0 0,0 1 0 0 0,0-1 0 0 0,-1 0 0 0 0,1 0 0 0 0,0 0 0 0 0,0-1 0 0 0,0 1 0 0 0,0 0-1 0 0,0-1 1 0 0,0 1 0 0 0,0-1 0 0 0,0 1 0 0 0,0-1 0 0 0,0 0 0 0 0,0 0 0 0 0,1 0 0 0 0,-1 0 0 0 0,0-1-1 0 0,0 1 1 0 0,0 0 0 0 0,0-1 0 0 0,0 0 0 0 0,0 1 0 0 0,0-1 0 0 0,0 0 0 0 0,0 0 0 0 0,-1 0 0 0 0,1 0 0 0 0,0 0-1 0 0,-1-1 1 0 0,1 1 0 0 0,0 0 0 0 0,-1-1 0 0 0,1 1 0 0 0,-1-1 0 0 0,0 0 0 0 0,0 1 0 0 0,1-1 0 0 0,-1 0-1 0 0,0-1-10 0 0,152-230 290 0 0,-63 87-307 0 0,-90 145 14 0 0,-1 1 0 0 0,1-1 0 0 0,0 1 0 0 0,0-1 0 0 0,0 0 0 0 0,0 1 0 0 0,0-1 0 0 0,0 1 0 0 0,0-1 0 0 0,0 0 1 0 0,0 1-1 0 0,0-1 0 0 0,1 1 0 0 0,-1-1 0 0 0,0 1 0 0 0,0-1 0 0 0,1 1 0 0 0,-1-1 0 0 0,0 0 0 0 0,0 1 0 0 0,1 0 1 0 0,-1-1-1 0 0,0 1 0 0 0,1-1 0 0 0,-1 1 0 0 0,1-1 0 0 0,-1 1 0 0 0,1 0 0 0 0,-1-1 0 0 0,1 1 0 0 0,-1 0 1 0 0,1-1-1 0 0,-1 1 0 0 0,1 0 0 0 0,-1 0 0 0 0,1-1 0 0 0,-1 1 0 0 0,1 0 0 0 0,0 0 0 0 0,-1 0 0 0 0,1 0 0 0 0,-1 0 1 0 0,1 0-1 0 0,0 0 0 0 0,-1 0 0 0 0,1 0 0 0 0,-1 0 0 0 0,1 0 0 0 0,0 0 0 0 0,-1 1 0 0 0,1-1 0 0 0,-1 0 1 0 0,1 0-1 0 0,-1 1 0 0 0,1-1 0 0 0,-1 0 0 0 0,1 1 0 0 0,-1-1 0 0 0,1 0 0 0 0,-1 1 0 0 0,1-1 0 0 0,-1 1 0 0 0,0-1 1 0 0,1 0-1 0 0,-1 1 0 0 0,1 0 3 0 0,1 45-174 0 0,-2-33 258 0 0,-1 212 1146 0 0,0-113-3242 0 0,1-1-9977 0 0,0-106 3833 0 0</inkml:trace>
  <inkml:trace contextRef="#ctx0" brushRef="#br0" timeOffset="478.551">811 420 6457 0 0,'0'0'1090'0'0,"0"0"-567"0"0,0 0-335 0 0,0 0 128 0 0,0 0 317 0 0,0 0 246 0 0,0 0 33 0 0,0 0-141 0 0,0 0-201 0 0,0 0-205 0 0,0 0-89 0 0,0 0-39 0 0,0 0 1 0 0,4 16 47 0 0,13 47 19 0 0,-11 20 977 0 0,-15-53 370 0 0,25-41-767 0 0,-1-1-818 0 0,0 2 0 0 0,1-1 0 0 0,0 2 0 0 0,1 0 0 0 0,0 1 0 0 0,0 1 1 0 0,16-4-67 0 0,-31 10 10 0 0,0 0 0 0 0,1 0 0 0 0,-1 0 0 0 0,1 0 0 0 0,-1 1 0 0 0,1-1 0 0 0,-1 1 1 0 0,1-1-1 0 0,0 1 0 0 0,-1 0 0 0 0,1 0 0 0 0,-1 0 0 0 0,1 1 0 0 0,-1-1 0 0 0,1 1 1 0 0,-1-1-1 0 0,1 1 0 0 0,-1 0 0 0 0,1 0 0 0 0,-1 0 0 0 0,1 0 0 0 0,-1 0 0 0 0,0 0 0 0 0,0 1 1 0 0,0-1-1 0 0,0 1 0 0 0,0 0 0 0 0,0 0 0 0 0,0-1 0 0 0,0 1 0 0 0,-1 0 0 0 0,1 0 1 0 0,-1 1-1 0 0,1-1 0 0 0,-1 0 0 0 0,0 0 0 0 0,0 1 0 0 0,0-1 0 0 0,0 1 0 0 0,-1-1 1 0 0,1 1-1 0 0,0-1 0 0 0,-1 1 0 0 0,0-1 0 0 0,0 1 0 0 0,1-1 0 0 0,-2 1 0 0 0,1 0 0 0 0,0-1 1 0 0,0 1-1 0 0,-1 1-10 0 0,0 2 9 0 0,0 0-1 0 0,0-1 1 0 0,0 1 0 0 0,-1 0 0 0 0,1-1 0 0 0,-2 1 0 0 0,1-1 0 0 0,0 1-1 0 0,-1-1 1 0 0,0 0 0 0 0,0 0 0 0 0,-1-1 0 0 0,1 1 0 0 0,-1 0-1 0 0,0-1 1 0 0,0 0 0 0 0,-1 0 0 0 0,1 0 0 0 0,-1-1 0 0 0,0 1 0 0 0,0-1-1 0 0,0 0 1 0 0,0-1 0 0 0,-1 1 0 0 0,1-1 0 0 0,-1 0 0 0 0,1-1 0 0 0,-1 1-1 0 0,0-1 1 0 0,0 0 0 0 0,1 0 0 0 0,-1-1 0 0 0,0 0 0 0 0,0 0 0 0 0,0 0-1 0 0,-2-1-8 0 0,3-2-254 0 0,0 0 0 0 0,0 0-1 0 0,0 0 1 0 0,1-1-1 0 0,0 0 1 0 0,-1 1 0 0 0,1-2-1 0 0,1 1 1 0 0,-1 0-1 0 0,1-1 1 0 0,-1 0 0 0 0,1 0-1 0 0,0 0 1 0 0,0-2 254 0 0,-18-46-9973 0 0,17 41 4350 0 0</inkml:trace>
  <inkml:trace contextRef="#ctx0" brushRef="#br0" timeOffset="1064.083">847 221 0 0 0,'0'0'179'0'0,"0"0"382"0"0,0 0 345 0 0,0 0 294 0 0,0 0 171 0 0,0 0-3 0 0,0 0-162 0 0,0 0-210 0 0,0 0-216 0 0,0 0-146 0 0,0 0-32 0 0,0 0 23 0 0,-6 15 72 0 0,-21 43 21 0 0,22 6 995 0 0,9-45-1391 0 0,-4-17-298 0 0,2 16-23 0 0,0-1 1 0 0,-2 0-1 0 0,0 1 0 0 0,-1-1 0 0 0,0 1 1 0 0,-1-1-1 0 0,-2 5-1 0 0,-14 10-1309 0 0,5-12-5398 0 0,13-16 812 0 0</inkml:trace>
  <inkml:trace contextRef="#ctx0" brushRef="#br0" timeOffset="1833.262">1619 129 2665 0 0,'0'0'2016'0'0,"0"0"-473"0"0,0 0-64 0 0,0 0 155 0 0,0 0 153 0 0,0 0-10 0 0,0 0-228 0 0,0 0-308 0 0,0 0-352 0 0,0 0-283 0 0,0 0-170 0 0,0 0-111 0 0,-34 7-28 0 0,-104 24-4 0 0,134-31-271 0 0,1 1 0 0 0,-1-1 0 0 0,1 1 0 0 0,0 0 0 0 0,-1 0 0 0 0,1 0 0 0 0,0 1 0 0 0,0-1 0 0 0,-1 1 0 0 0,1-1 0 0 0,0 1 0 0 0,1 0 0 0 0,-1 1 0 0 0,0-1-1 0 0,1 0 1 0 0,-1 1 0 0 0,1-1 0 0 0,0 1 0 0 0,-1 0 0 0 0,1 1-22 0 0,-6 7 120 0 0,-2 1-30 0 0,0 1 1 0 0,0 0-1 0 0,1 1 0 0 0,1 0 0 0 0,0 0 1 0 0,1 1-1 0 0,1 0 0 0 0,0 0 0 0 0,1 1 0 0 0,1-1 1 0 0,0 1-1 0 0,1 0 0 0 0,1 0 0 0 0,0 1 1 0 0,1 4-91 0 0,2-16 24 0 0,0 0 0 0 0,0 0 1 0 0,1 0-1 0 0,0 0 0 0 0,0 0 1 0 0,0-1-1 0 0,0 1 0 0 0,1-1 1 0 0,0 1-1 0 0,0-1 0 0 0,0 0 1 0 0,0 0-1 0 0,1 0 0 0 0,0-1 1 0 0,-1 1-1 0 0,1-1 0 0 0,0 0 1 0 0,1 0-1 0 0,-1 0 0 0 0,1 0 1 0 0,-1-1-1 0 0,1 0 0 0 0,0 0 1 0 0,0 0-1 0 0,-1-1 0 0 0,1 1 1 0 0,1-1-1 0 0,-1 0 0 0 0,0-1 1 0 0,0 1-1 0 0,0-1 0 0 0,0 0 1 0 0,2-1-25 0 0,4 1 107 0 0,0 0 0 0 0,0-2 1 0 0,0 1-1 0 0,-1-1 0 0 0,1-1 1 0 0,0 0-1 0 0,-1 0 0 0 0,0-1 1 0 0,0-1-1 0 0,4-2-107 0 0,35-19 275 0 0,-1-3 0 0 0,-2-2-1 0 0,-1-2 1 0 0,24-23-275 0 0,-66 53 14 0 0,0 0 0 0 0,0 0 0 0 0,1 1 0 0 0,-1-1 0 0 0,1 1 1 0 0,-1 0-1 0 0,1 0 0 0 0,0 0 0 0 0,0 0 0 0 0,0 1 0 0 0,0 0 0 0 0,0-1 0 0 0,0 2 0 0 0,1-1 0 0 0,-1 0 0 0 0,1 1-14 0 0,12 45 214 0 0,-10-6-180 0 0,-6-28-115 0 0,1 0-1 0 0,-1 1 1 0 0,2-1 0 0 0,-1 0-1 0 0,2 0 1 0 0,-1 0-1 0 0,2-1 1 0 0,-1 1-1 0 0,1-1 1 0 0,1 0 0 0 0,0 0-1 0 0,0-1 1 0 0,1 0-1 0 0,0 0 1 0 0,1 0 0 0 0,5 4 81 0 0,27 10-2530 0 0,-10-14-5077 0 0,-18-5-3092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24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13 367 4073 0 0,'0'0'1516'0'0,"0"0"-226"0"0,0 0 50 0 0,0 0 290 0 0,0 0 240 0 0,0 0-30 0 0,0 0-293 0 0,0 0-295 0 0,0 0-221 0 0,0 0-137 0 0,0 0-74 0 0,25 0-76 0 0,128 0 547 0 0,92-30 1428 0 0,-118 9-2332 0 0,5-11-396 0 0,-109 23-1384 0 0,-23 9 581 0 0,-6 0-2154 0 0,-38 1-9060 0 0,35 2 4988 0 0</inkml:trace>
  <inkml:trace contextRef="#ctx0" brushRef="#br0" timeOffset="3405.439">24 666 0 0 0,'0'0'760'0'0,"0"0"271"0"0,0 0 267 0 0,0 0 122 0 0,0 0-90 0 0,0 0-196 0 0,0 0-209 0 0,0 0-169 0 0,0 0-53 0 0,-4-2-21 0 0,-12-6 19 0 0,12 7 7 0 0,4 1-13 0 0,0 0-29 0 0,0 0-51 0 0,14-5 4874 0 0,-9 2-3874 0 0,-5 3-1468 0 0,22 0 919 0 0,166-15 1673 0 0,281 12-963 0 0,-460 3-1685 0 0,-3-9-1991 0 0,-6 7 1776 0 0,0-9-1624 0 0,0-9-2196 0 0,2 7-3990 0 0,0 5-2763 0 0</inkml:trace>
  <inkml:trace contextRef="#ctx0" brushRef="#br0" timeOffset="4021.98">335 25 1792 0 0,'0'0'1239'0'0,"0"0"-244"0"0,0 0 59 0 0,0 0 294 0 0,0 0 318 0 0,0 0 154 0 0,0 0-96 0 0,0 0-317 0 0,0 0-348 0 0,0 0-252 0 0,0 0-121 0 0,0 0-17 0 0,0 0-10 0 0,-1-6-48 0 0,-5-13 1077 0 0,10 27-1399 0 0,0-1 0 0 0,0-1 0 0 0,0 1 0 0 0,1 0 1 0 0,0-1-1 0 0,0 0 0 0 0,0 0 0 0 0,1-1 0 0 0,0 1 0 0 0,0-1 0 0 0,2 1-289 0 0,3 3 272 0 0,31 25 227 0 0,2-2 0 0 0,1-2 1 0 0,1-1-1 0 0,30 12-499 0 0,34 13 187 0 0,-103-51-175 0 0,0 0-1 0 0,-1 0 1 0 0,1 1-1 0 0,-1 0 1 0 0,0 0-1 0 0,0 0 1 0 0,0 1-1 0 0,-1 0 1 0 0,1 0 0 0 0,-1 1-1 0 0,-1-1 1 0 0,1 1-1 0 0,-1 0 1 0 0,0 0-1 0 0,0 1 1 0 0,0-1-1 0 0,-1 1 1 0 0,0 0 0 0 0,-1-1-1 0 0,1 1 1 0 0,-1 1-1 0 0,-1-1 1 0 0,1 0-1 0 0,-1 3-11 0 0,-8 30 247 0 0,-213 126 96 0 0,-40 69-395 0 0,196-161-1886 0 0,55-58 569 0 0,4-7-1115 0 0,-1-1-4844 0 0,3-4-3116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0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30 496 0 0,'0'0'1660'0'0,"0"0"-613"0"0,0 0-221 0 0,0 0 87 0 0,0 0 321 0 0,0 0 313 0 0,0 0 27 0 0,0 0-245 0 0,0 0-427 0 0,0 0-391 0 0,0 0-255 0 0,0 0-88 0 0,0 0 13 0 0,16 15 1703 0 0,-8-2-1476 0 0,-1 1 0 0 0,-1-1-1 0 0,0 1 1 0 0,-1 0 0 0 0,-1 1-1 0 0,0-1 1 0 0,0 1 0 0 0,-2-1-1 0 0,0 1 1 0 0,-1 0 0 0 0,0 0-1 0 0,-1 0 1 0 0,-1 0-1 0 0,0 0 1 0 0,-1 1-408 0 0,1 58 487 0 0,10 271 282 0 0,-5-278-699 0 0,5-71-150 0 0,-5-43-2085 0 0,-4 15-3650 0 0,0 12-2445 0 0,0 12 2611 0 0</inkml:trace>
  <inkml:trace contextRef="#ctx0" brushRef="#br0" timeOffset="5063.285">80 45 1352 0 0,'0'0'1873'0'0,"0"0"-724"0"0,0 0-206 0 0,0 0 208 0 0,0 0 263 0 0,0 0 75 0 0,0 0-198 0 0,0 0-316 0 0,0 0-232 0 0,0 0-123 0 0,0 0 14 0 0,5 0 72 0 0,83-5 5528 0 0,10-1-4000 0 0,104-17-1200 0 0,-78 13-906 0 0,-124 10-142 0 0,0 0-16 0 0,0 0-30 0 0,0 0-22 0 0,0 0-37 0 0,0 0-62 0 0,-16 0-1926 0 0,-5 0-2053 0 0,7 0-4259 0 0,8 0-379 0 0</inkml:trace>
  <inkml:trace contextRef="#ctx0" brushRef="#br0" timeOffset="5402.892">1 321 440 0 0,'0'0'1658'0'0,"0"0"127"0"0,0 0 277 0 0,0 0 131 0 0,0 0-115 0 0,0 0-237 0 0,0 0-246 0 0,0 0-225 0 0,0 0-183 0 0,0 0-156 0 0,0 0-126 0 0,34 0-109 0 0,107 0-94 0 0,-24 0 1216 0 0,-77 2-1254 0 0,-19-1-1618 0 0,0 0-4019 0 0,-17-2-7 0 0,1-2-4378 0 0</inkml:trace>
  <inkml:trace contextRef="#ctx0" brushRef="#br0" timeOffset="5833.431">498 494 8658 0 0,'0'0'1787'0'0,"0"0"-381"0"0,0 0-97 0 0,0 0 109 0 0,0 0-17 0 0,0 0-211 0 0,0 0-283 0 0,0 0-219 0 0,0 0-83 0 0,0 0-64 0 0,0 0-77 0 0,0 0-52 0 0,0 0-51 0 0,7 14-23 0 0,35 71 195 0 0,-36 62 166 0 0,-23-59-730 0 0,3-72-2319 0 0,14-16 1672 0 0,-2-28-13520 0 0,2 26 8738 0 0</inkml:trace>
  <inkml:trace contextRef="#ctx0" brushRef="#br0" timeOffset="6116.13">288 524 2216 0 0,'0'0'2186'0'0,"0"0"-648"0"0,0 0-307 0 0,0 0 100 0 0,0 0 221 0 0,0 0 113 0 0,0 0-57 0 0,0 0-160 0 0,0 0-205 0 0,0 0-191 0 0,0 0-137 0 0,0 0-105 0 0,0 0-73 0 0,25 1-91 0 0,81 2-116 0 0,42-23 407 0 0,-2-12-2822 0 0,-131 28 637 0 0,-4 1-845 0 0,0-1-4701 0 0,-4 4-2831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4 262 0 0 0,'0'0'681'0'0,"0"0"349"0"0,0 0 230 0 0,0 0 315 0 0,0 0 312 0 0,0 0 132 0 0,0 0-111 0 0,0 0-275 0 0,0 0-287 0 0,0 0-233 0 0,0 0-147 0 0,-3 0 3511 0 0,132-8-1415 0 0,78-25-2149 0 0,-126 26-2998 0 0,-84 14-8735 0 0,-1-3-145 0 0</inkml:trace>
  <inkml:trace contextRef="#ctx0" brushRef="#br0" timeOffset="746.768">418 552 3113 0 0,'0'0'2743'0'0,"0"0"-1007"0"0,0 0-265 0 0,0 0 115 0 0,0 0 178 0 0,0 0-2 0 0,0 0-264 0 0,0 0-335 0 0,0 0-289 0 0,0 0-216 0 0,0 0-126 0 0,0 0-59 0 0,0 0-36 0 0,4-21-24 0 0,12-68-34 0 0,13 28 277 0 0,-19 48-508 0 0,149-159 773 0 0,-89 124-822 0 0,-68 48-108 0 0,0-1 1 0 0,1 1-1 0 0,-1 0 0 0 0,0-1 0 0 0,0 1 1 0 0,0 0-1 0 0,0 1 0 0 0,0-1 0 0 0,0 0 0 0 0,0 1 1 0 0,0-1-1 0 0,0 1 0 0 0,0-1 0 0 0,0 1 1 0 0,0 0-1 0 0,0 0 0 0 0,0 0 0 0 0,0 0 1 0 0,-1 0-1 0 0,1 0 0 0 0,0 1 0 0 0,-1-1 0 0 0,1 1 1 0 0,-1-1-1 0 0,1 1 0 0 0,-1-1 0 0 0,0 1 1 0 0,0 0-1 0 0,1 0 0 0 0,-1-1 0 0 0,0 1 1 0 0,-1 0-1 0 0,1 0 0 0 0,0 0 0 0 0,-1 0 0 0 0,1 0 1 0 0,-1 0-1 0 0,1 0 0 0 0,-1 1 9 0 0,10 86 66 0 0,-10-82-72 0 0,0 0 0 0 0,0 0 0 0 0,0 1 0 0 0,1-1 0 0 0,0 0-1 0 0,0 0 1 0 0,1 0 0 0 0,0-1 0 0 0,0 1 0 0 0,1 0 0 0 0,0-1 0 0 0,3 6 6 0 0,-3-11 9 0 0,0 0 1 0 0,0 0-1 0 0,0-1 1 0 0,0 1-1 0 0,1-1 1 0 0,-1 0-1 0 0,0 0 1 0 0,0 0-1 0 0,0 0 1 0 0,1 0-1 0 0,-1-1 1 0 0,0 0-1 0 0,0 1 1 0 0,0-1 0 0 0,0 0-1 0 0,0 0 1 0 0,0-1-1 0 0,0 1 1 0 0,0-1-1 0 0,0 1 1 0 0,-1-1-1 0 0,1 0 1 0 0,-1 0-1 0 0,1 0 1 0 0,-1-1-1 0 0,0 1 1 0 0,0 0-1 0 0,0-1 1 0 0,1-1-10 0 0,131-136 56 0 0,24-25-51 0 0,-158 165-7 0 0,0 1 0 0 0,0-1-1 0 0,0 1 1 0 0,0-1 0 0 0,1 1-1 0 0,-1-1 1 0 0,0 1 0 0 0,0-1-1 0 0,1 1 1 0 0,-1-1 0 0 0,0 1-1 0 0,1-1 1 0 0,-1 1 0 0 0,0-1 0 0 0,1 1-1 0 0,-1-1 1 0 0,1 0 0 0 0,-1 1-1 0 0,1-1 1 0 0,-1 0 0 0 0,1 1-1 0 0,-1-1 1 0 0,1 0 0 0 0,-1 0 0 0 0,1 0-1 0 0,-1 1 1 0 0,1-1 0 0 0,-1 0-1 0 0,1 0 1 0 0,-1 0 0 0 0,1 0-1 0 0,-1 0 1 0 0,1 0 0 0 0,0 0 0 0 0,-1 0-1 0 0,1 0 1 0 0,-1 0 0 0 0,1 0-1 0 0,-1-1 1 0 0,1 1 0 0 0,-1 0-1 0 0,1 0 1 0 0,-1 0 0 0 0,1-1 0 0 0,-1 1-1 0 0,1 0 1 0 0,-1-1 0 0 0,1 1-1 0 0,-1 0 1 0 0,1-1 0 0 0,-1 1-1 0 0,0-1 1 0 0,1 1 0 0 0,-1 0-1 0 0,0-1 1 0 0,1 1 0 0 0,-1-1 0 0 0,0 1-1 0 0,0-1 1 0 0,1 0 2 0 0,2 21 49 0 0,11 51 23 0 0,24 64-166 0 0,-30-119-362 0 0,9 19-1359 0 0,-3-17-6237 0 0,-13-17 2487 0 0,-1-1-850 0 0</inkml:trace>
  <inkml:trace contextRef="#ctx0" brushRef="#br0" timeOffset="2915.719">1493 55 512 0 0,'0'0'2271'0'0,"0"0"-1248"0"0,0 0-521 0 0,0 0 42 0 0,0 0 296 0 0,0 0 260 0 0,0 0-9 0 0,0 0-271 0 0,0 0-289 0 0,0 0-182 0 0,0 0-29 0 0,0 0 59 0 0,4 7 43 0 0,26 56 1169 0 0,-24-41-1187 0 0,22 156 741 0 0,-26-165-583 0 0,2-21 1031 0 0,6-13-1286 0 0,-4 14-319 0 0,0 0-1 0 0,1 0 1 0 0,0 1 0 0 0,0-1-1 0 0,1 1 1 0 0,-1 1-1 0 0,1 0 1 0 0,0 0 0 0 0,1 0-1 0 0,-1 1 1 0 0,1 0 0 0 0,0 1-1 0 0,0 0 1 0 0,0 0-1 0 0,0 1 1 0 0,1 0 0 0 0,-1 1-1 0 0,1 0 1 0 0,-1 0-1 0 0,1 1 1 0 0,2 0 12 0 0,-9 3 4 0 0,0-1 0 0 0,0 1 1 0 0,-1-1-1 0 0,1 1 0 0 0,-1 0 0 0 0,0 0 0 0 0,1 0 0 0 0,-1 0 1 0 0,-1 0-1 0 0,1 0 0 0 0,0 1 0 0 0,-1-1 0 0 0,0 1 1 0 0,1-1-1 0 0,-1 1 0 0 0,-1-1 0 0 0,1 1 0 0 0,0 0 0 0 0,-1-1 1 0 0,0 1-1 0 0,0 0 0 0 0,0-1 0 0 0,0 1 0 0 0,-1 0 0 0 0,1-1 1 0 0,-1 1-1 0 0,0 0 0 0 0,0-1 0 0 0,-1 1 0 0 0,1-1 0 0 0,-2 4-4 0 0,-1-1 83 0 0,0 1-1 0 0,0-1 0 0 0,-1 0 0 0 0,0 0 0 0 0,0 0 0 0 0,0-1 0 0 0,-1 0 0 0 0,1 0 0 0 0,-1 0 0 0 0,-1 0 0 0 0,1-1 0 0 0,0 0 0 0 0,-1-1 0 0 0,0 1 0 0 0,0-1 0 0 0,0-1 0 0 0,0 1 0 0 0,-1-1 0 0 0,1-1 0 0 0,-1 1 0 0 0,1-1 0 0 0,-1 0 1 0 0,-3-1-83 0 0,9 0-95 0 0,-1-1 0 0 0,0 1 0 0 0,1-1 1 0 0,-1 0-1 0 0,1 0 0 0 0,-1 0 0 0 0,1 0 1 0 0,-1 0-1 0 0,1-1 0 0 0,0 1 1 0 0,-1-1-1 0 0,1 0 0 0 0,0 1 0 0 0,0-1 1 0 0,0 0-1 0 0,1 0 0 0 0,-1 0 0 0 0,0-1 1 0 0,1 1-1 0 0,-1 0 0 0 0,1-1 1 0 0,0 1-1 0 0,0-1 0 0 0,0 1 0 0 0,0-1 1 0 0,0 1-1 0 0,0-2 95 0 0,-11-45-10216 0 0,10 41 4927 0 0</inkml:trace>
  <inkml:trace contextRef="#ctx0" brushRef="#br0" timeOffset="3716.878">2241 8 1776 0 0,'0'0'1298'0'0,"0"0"17"0"0,0 0 85 0 0,0 0 171 0 0,0 0 67 0 0,0 0-134 0 0,0 0-219 0 0,0 0-283 0 0,0 0-297 0 0,0 0-231 0 0,0 0-162 0 0,-32-2-112 0 0,-97-1-62 0 0,125 2-126 0 0,0 0 0 0 0,0 1 0 0 0,-1 0 0 0 0,1 0 0 0 0,0 0 0 0 0,0 1 0 0 0,-1-1 0 0 0,1 1 0 0 0,0 0 0 0 0,0 0 0 0 0,0 0 0 0 0,0 1 0 0 0,0 0 0 0 0,0-1 0 0 0,1 1 0 0 0,-1 1 0 0 0,0-1 0 0 0,1 1-12 0 0,-10 6 31 0 0,8-6-33 0 0,-1 1 0 0 0,1 0 0 0 0,1 0 0 0 0,-1 0 0 0 0,1 1 0 0 0,-1-1 0 0 0,1 1 0 0 0,0 0 1 0 0,1 1-1 0 0,0-1 0 0 0,-1 1 0 0 0,2-1 0 0 0,-1 1 0 0 0,1 0 0 0 0,-1 0 0 0 0,2 0 1 0 0,-1 0-1 0 0,1 0 0 0 0,0 1 0 0 0,0-1 0 0 0,0 0 0 0 0,1 7 2 0 0,2-9 74 0 0,0-1 1 0 0,0 1-1 0 0,1-1 0 0 0,-1 0 0 0 0,1 0 1 0 0,-1 0-1 0 0,1 0 0 0 0,0 0 0 0 0,0 0 1 0 0,1-1-1 0 0,-1 1 0 0 0,0-1 0 0 0,1 0 1 0 0,-1 0-1 0 0,1 0 0 0 0,0-1 0 0 0,0 1 1 0 0,0-1-1 0 0,-1 0 0 0 0,1 0 0 0 0,0 0 1 0 0,1-1-1 0 0,-1 1 0 0 0,0-1 0 0 0,0 0 1 0 0,0 0-1 0 0,0 0 0 0 0,0-1 0 0 0,0 0 1 0 0,0 1-1 0 0,4-3-74 0 0,0 3 219 0 0,13-2 110 0 0,0-2 0 0 0,0-1 1 0 0,0 0-1 0 0,-1-2 1 0 0,0 0-1 0 0,0-1 0 0 0,0-1 1 0 0,-1-1-1 0 0,-1-1 0 0 0,10-7-329 0 0,36-17 457 0 0,-44 24-306 0 0,-9 5-59 0 0,-1 0 0 0 0,2 0 0 0 0,-1 1 0 0 0,1 0 0 0 0,0 1 0 0 0,0 0 0 0 0,0 1 0 0 0,0 1 0 0 0,11-1-92 0 0,-21 5 3 0 0,0 0 0 0 0,1 0 0 0 0,-1 0 1 0 0,0 1-1 0 0,-1-1 0 0 0,1 1 0 0 0,0 0 0 0 0,-1-1 1 0 0,1 1-1 0 0,-1 0 0 0 0,0 0 0 0 0,0 0 1 0 0,0 0-1 0 0,0 0 0 0 0,-1 0 0 0 0,1 0 0 0 0,-1 0 1 0 0,1 0-1 0 0,-1 0 0 0 0,0 0 0 0 0,-1 1 1 0 0,1-1-1 0 0,0 0 0 0 0,-1 1-3 0 0,-2 24-39 0 0,0-1 0 0 0,-2 0 0 0 0,-1-1 0 0 0,-1 1 0 0 0,-1-1 0 0 0,-3 2 39 0 0,-11 42-295 0 0,-35 167-828 0 0,49-188 1107 0 0,6-31 36 0 0,0 0 1 0 0,-1 0-1 0 0,-2-1 1 0 0,1 1-1 0 0,-2-1 0 0 0,0-1 1 0 0,-1 1-1 0 0,-1-1 1 0 0,-7 12-21 0 0,13-27 25 0 0,0 1 0 0 0,0 0 0 0 0,0-1 0 0 0,-1 1 0 0 0,1-1 0 0 0,0 0-1 0 0,-1 0 1 0 0,1 0 0 0 0,0 0 0 0 0,-1 0 0 0 0,1 0 0 0 0,-1-1 0 0 0,0 1 0 0 0,1-1 0 0 0,-1 0 0 0 0,0 1 0 0 0,1-1 0 0 0,-1-1 0 0 0,1 1 0 0 0,-1 0 0 0 0,0-1 0 0 0,1 1 0 0 0,-1-1 0 0 0,1 0 0 0 0,-1 1 0 0 0,1-1 0 0 0,-1-1 0 0 0,1 1 0 0 0,0 0 0 0 0,-1 0 0 0 0,1-1 0 0 0,-1 0-25 0 0,0-6 12 0 0,1 1 1 0 0,-1-1 0 0 0,1 1 0 0 0,1-1-1 0 0,-1 0 1 0 0,2 0 0 0 0,-1 0 0 0 0,1 0-1 0 0,0 0 1 0 0,0 0 0 0 0,1 0-1 0 0,0 1 1 0 0,1-1 0 0 0,-1 0 0 0 0,2 0-1 0 0,-1 1 1 0 0,1 0 0 0 0,2-5-13 0 0,78-123-356 0 0,5 40-1986 0 0,-46 60-6705 0 0,-33 28-902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1 7738 0 0,'0'0'1203'0'0,"0"0"-126"0"0,0 0 121 0 0,0 0 297 0 0,0 0 148 0 0,0 0-114 0 0,-8 34-244 0 0,-25 107-332 0 0,24-39 166 0 0,16 144-368 0 0,4-143-2448 0 0,-10-59-8798 0 0,-1-37 2696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42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1 213 3321 0 0,'0'0'1387'0'0,"0"0"-55"0"0,0 0 159 0 0,0 0 289 0 0,0 0 145 0 0,0 0-169 0 0,0 0-398 0 0,0 0-394 0 0,0 0-244 0 0,0 0-72 0 0,0 0 27 0 0,0 0 52 0 0,0 0 26 0 0,13 1-59 0 0,109 5 1353 0 0,-81-2-1725 0 0,0-2-1 0 0,0-2 1 0 0,1-1 0 0 0,-1-3-1 0 0,2-1-321 0 0,112-24-2670 0 0,-149 24 2239 0 0,-4 4-2163 0 0,0 0-5558 0 0,-2 1 53 0 0</inkml:trace>
  <inkml:trace contextRef="#ctx0" brushRef="#br0" timeOffset="247.258">148 397 7946 0 0,'0'0'1568'0'0,"0"0"8"0"0,0 0 137 0 0,0 0 47 0 0,0 0-144 0 0,0 0-375 0 0,0 0-337 0 0,0 0-264 0 0,0 0-160 0 0,195 33-144 0 0,-161-33-136 0 0,-1 0-104 0 0,5 0-120 0 0,-3 0-168 0 0,2 0-480 0 0,-2-3-1136 0 0,-11-1-2545 0 0,-7 0-7770 0 0</inkml:trace>
  <inkml:trace contextRef="#ctx0" brushRef="#br0" timeOffset="1350.236">829 603 2873 0 0,'0'0'1484'0'0,"0"0"-350"0"0,0 0-88 0 0,0 0 264 0 0,0 0 278 0 0,0 0 57 0 0,0 0-197 0 0,0 0-336 0 0,0 0-225 0 0,0 0-123 0 0,0 0-54 0 0,0 0-21 0 0,0 0-15 0 0,15-15-33 0 0,86-91 1145 0 0,55-97 630 0 0,-63 97-1973 0 0,-53 80-391 0 0,-40 26-94 0 0,4 22-75 0 0,13 158 275 0 0,-17-178-156 0 0,0 0 0 0 0,0 0 0 0 0,0 0 0 0 0,0 0 1 0 0,1 0-1 0 0,-1-1 0 0 0,1 1 0 0 0,-1 0 0 0 0,1 0 0 0 0,0 0 0 0 0,0-1 1 0 0,0 1-1 0 0,0 0 0 0 0,0-1 0 0 0,0 1 0 0 0,0-1 0 0 0,0 1 0 0 0,1-1 1 0 0,-1 0-1 0 0,0 1 0 0 0,1-1 0 0 0,-1 0 0 0 0,1 0 0 0 0,0 0 0 0 0,-1 0 1 0 0,1 0-1 0 0,0-1 0 0 0,0 1 0 0 0,-1 0 0 0 0,1-1 0 0 0,0 1 0 0 0,0-1 0 0 0,0 0 1 0 0,0 1-1 0 0,0-1 0 0 0,0 0 0 0 0,-1 0 0 0 0,1 0 0 0 0,0-1 0 0 0,0 1 1 0 0,0 0-1 0 0,0-1 0 0 0,1 0-2 0 0,51-47 188 0 0,155-201-31 0 0,-109 155-174 0 0,-99 94 12 0 0,-1 0 0 0 0,1 0 0 0 0,0 0 1 0 0,0 0-1 0 0,0 1 0 0 0,0-1 0 0 0,0 0 0 0 0,0 0 1 0 0,0 1-1 0 0,-1-1 0 0 0,1 1 0 0 0,0-1 0 0 0,0 1 0 0 0,-1-1 1 0 0,1 1-1 0 0,0 0 0 0 0,-1-1 0 0 0,1 1 0 0 0,0 0 0 0 0,-1-1 1 0 0,1 1-1 0 0,-1 0 0 0 0,1 0 0 0 0,-1 0 0 0 0,1-1 0 0 0,-1 1 1 0 0,0 0-1 0 0,1 0 0 0 0,-1 0 0 0 0,0 0 0 0 0,0 0 1 0 0,0 0-1 0 0,0 0 0 0 0,0 0 0 0 0,0-1 0 0 0,0 1 0 0 0,0 0 1 0 0,0 0-1 0 0,0 0 0 0 0,0 0 0 0 0,-1 0 0 0 0,1 0 0 0 0,0 0 1 0 0,-1 0-1 0 0,1-1 0 0 0,0 1 0 0 0,-1 0 0 0 0,0 0 5 0 0,1 6 0 0 0,1 238 139 0 0,17-182 106 0 0,-9-40-1853 0 0,-3 1-3718 0 0,-4-20 1450 0 0,-1-3-2800 0 0,0 2 889 0 0</inkml:trace>
  <inkml:trace contextRef="#ctx0" brushRef="#br0" timeOffset="1787.21">1916 217 8834 0 0,'0'0'996'0'0,"0"0"-453"0"0,0 0-112 0 0,0 0 369 0 0,0 0 361 0 0,0 0 113 0 0,0 0-158 0 0,0 0-332 0 0,0 0-285 0 0,0 0-181 0 0,0 0-109 0 0,0 0-73 0 0,2 24-16 0 0,14 110 57 0 0,-18-35-174 0 0,25-118-134 0 0,-11 10 110 0 0,0 1 1 0 0,0-1-1 0 0,1 2 0 0 0,0 0 0 0 0,0 0 0 0 0,1 2 0 0 0,0-1 0 0 0,0 2 0 0 0,0 0 0 0 0,0 0 0 0 0,1 2 0 0 0,0-1 0 0 0,4 2 21 0 0,-17 2 24 0 0,-1 0 0 0 0,1 0 1 0 0,-1 1-1 0 0,0-1 0 0 0,0 1 0 0 0,0-1 0 0 0,0 1 0 0 0,0 0 0 0 0,0-1 0 0 0,0 1 0 0 0,0 0 0 0 0,-1 0 0 0 0,1-1 0 0 0,-1 1 0 0 0,1 0 1 0 0,-1 0-1 0 0,0 0 0 0 0,0 0 0 0 0,1 0 0 0 0,-1 0 0 0 0,-1-1 0 0 0,1 1 0 0 0,0 0 0 0 0,0 0 0 0 0,-1 0 0 0 0,1 0 0 0 0,-1 0 0 0 0,1-1 0 0 0,-1 1 1 0 0,0 0-1 0 0,0 0 0 0 0,0-1 0 0 0,0 1 0 0 0,0-1 0 0 0,0 1 0 0 0,0-1 0 0 0,-1 1 0 0 0,1-1-24 0 0,-7 6 36 0 0,0 0 0 0 0,0-1 0 0 0,0 0-1 0 0,-1 0 1 0 0,0-1 0 0 0,0 0 0 0 0,0-1-1 0 0,0 0 1 0 0,-1 0 0 0 0,0-1 0 0 0,0 0 0 0 0,0-1-1 0 0,0 0 1 0 0,0-1 0 0 0,0 0 0 0 0,0 0 0 0 0,-1-1-1 0 0,1 0-35 0 0,-19-29-2750 0 0,23 3-5487 0 0,6 19 667 0 0</inkml:trace>
  <inkml:trace contextRef="#ctx0" brushRef="#br0" timeOffset="2898.151">2759 69 6625 0 0,'0'0'1901'0'0,"0"0"-253"0"0,0 0-228 0 0,0 0-42 0 0,0 0-27 0 0,0 0-157 0 0,0 0-191 0 0,0 0-209 0 0,-32-1-200 0 0,-99-6-187 0 0,62 20-37 0 0,59-7-308 0 0,-2 0-37 0 0,1 0 0 0 0,0 0 1 0 0,0 1-1 0 0,0 0 1 0 0,1 1-1 0 0,0 0 0 0 0,1 0 1 0 0,0 1-1 0 0,0 1 1 0 0,1-1-1 0 0,0 2 0 0 0,0-1 1 0 0,1 1-1 0 0,1 0 1 0 0,0 0-1 0 0,1 1 0 0 0,0-1 1 0 0,0 1-1 0 0,1 1 1 0 0,1-1-1 0 0,0 0 0 0 0,0 7-25 0 0,3-15 21 0 0,0-1-1 0 0,1 0 0 0 0,0 1 0 0 0,-1-1 0 0 0,1 0 0 0 0,0 1 0 0 0,1-1 0 0 0,-1 0 0 0 0,1 0 0 0 0,-1 0 1 0 0,1 0-1 0 0,0 0 0 0 0,0-1 0 0 0,0 1 0 0 0,0-1 0 0 0,1 1 0 0 0,-1-1 0 0 0,1 0 0 0 0,0 1 0 0 0,-1-1 0 0 0,1-1 1 0 0,0 1-1 0 0,0 0 0 0 0,0-1 0 0 0,0 1 0 0 0,1-1 0 0 0,-1 0 0 0 0,0 0 0 0 0,0 0 0 0 0,1-1 0 0 0,0 1-20 0 0,111 9 947 0 0,-112-10-920 0 0,15-1 126 0 0,0-2 1 0 0,0 0-1 0 0,0-1 0 0 0,-1 0 1 0 0,0-2-1 0 0,0 0 0 0 0,14-8-153 0 0,13-9 321 0 0,-1-1 0 0 0,-1-3-1 0 0,-2-1 1 0 0,-1-2 0 0 0,35-35-321 0 0,-48 43 251 0 0,-24 22-240 0 0,-1 1-1 0 0,0 0 0 0 0,1 0 0 0 0,-1 0 0 0 0,0 0 0 0 0,1 1 1 0 0,-1-1-1 0 0,0 0 0 0 0,0 0 0 0 0,0 1 0 0 0,0-1 1 0 0,0 1-1 0 0,-1-1 0 0 0,1 1 0 0 0,0-1 0 0 0,-1 1 0 0 0,1-1 1 0 0,-1 1-1 0 0,1 0 0 0 0,-1-1 0 0 0,0 1 0 0 0,1 0 0 0 0,-1-1 1 0 0,0 1-1 0 0,0 0 0 0 0,0-1 0 0 0,-1 1 0 0 0,1 0 1 0 0,0-1-1 0 0,-1 1 0 0 0,1 0 0 0 0,-1-1 0 0 0,1 1 0 0 0,-1-1 1 0 0,0 1-1 0 0,0-1 0 0 0,0 2-10 0 0,0 11 61 0 0,1 20-7 0 0,-2-23-79 0 0,1 0 0 0 0,1 0 1 0 0,0 1-1 0 0,0-1 0 0 0,1 0 0 0 0,0 0 1 0 0,1 0-1 0 0,0 0 0 0 0,1 0 0 0 0,0 0 1 0 0,1-1-1 0 0,0 0 0 0 0,1 1 0 0 0,0-1 1 0 0,0-1-1 0 0,1 1 0 0 0,5 5 25 0 0,-4-9-223 0 0,-1 0 1 0 0,1 0-1 0 0,0-1 1 0 0,1 1-1 0 0,-1-2 0 0 0,1 1 1 0 0,0-1-1 0 0,1 0 1 0 0,-1-1-1 0 0,0 0 0 0 0,1 0 1 0 0,0-1 222 0 0,29 5-4343 0 0,1-5-4469 0 0,-25-2 737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3:08.20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518 437 4425 0 0,'0'0'1398'0'0,"0"0"-129"0"0,0 0-113 0 0,0 0-10 0 0,0 0 65 0 0,0 0 0 0 0,0 0-146 0 0,0 0-239 0 0,0 0-274 0 0,0 0-229 0 0,0 0-126 0 0,0 2-7 0 0,29 80 1215 0 0,-11-47-827 0 0,8 39 145 0 0,-3 1 1 0 0,-3 1-1 0 0,-1 13-723 0 0,-5-25 265 0 0,21 137 431 0 0,-20-185 586 0 0,-15-16-1244 0 0,18-4 48 0 0,136-15 104 0 0,127-31 656 0 0,65-29-846 0 0,-211 46 217 0 0,772-186 803 0 0,-58 35-583 0 0,-770 168-304 0 0,-26 5 16 0 0,28 8 1960 0 0,-90-16-1338 0 0,-13-129-161 0 0,39-4-2006 0 0,31 63-6128 0 0,-29 67-58 0 0,-3 6-3887 0 0</inkml:trace>
  <inkml:trace contextRef="#ctx0" brushRef="#br0" timeOffset="3578.734">1052 2513 8466 0 0,'0'0'2626'0'0,"0"0"-1615"0"0,0 0-755 0 0,0 0-206 0 0,0 0 109 0 0,0 0 261 0 0,0 0 174 0 0,0 0 106 0 0,-6 34 35 0 0,-19 107-58 0 0,23-129-576 0 0,0 0-1 0 0,1 1 1 0 0,0-1 0 0 0,1 0-1 0 0,1 0 1 0 0,0 0-1 0 0,0 0 1 0 0,2 0 0 0 0,0 4-101 0 0,1 0 104 0 0,37 145 565 0 0,8-2 1 0 0,21 37-670 0 0,7 47-891 0 0,-72-192-1468 0 0,-5-39-47 0 0,-17-5-7019 0 0,11-7 6463 0 0</inkml:trace>
  <inkml:trace contextRef="#ctx0" brushRef="#br0" timeOffset="3827.311">397 2837 6161 0 0,'0'0'4916'0'0,"0"0"-3421"0"0,0 0-1012 0 0,0 0-30 0 0,0 0 255 0 0,0 0 229 0 0,0 0 105 0 0,34-25-64 0 0,111-80-123 0 0,1 25 524 0 0,329-139 311 0 0,-409 192-1898 0 0,78-30-33 0 0,-48 30-4369 0 0,-71 26-4448 0 0,-20 1 2078 0 0</inkml:trace>
  <inkml:trace contextRef="#ctx0" brushRef="#br0" timeOffset="4161.388">1693 2804 12243 0 0,'0'0'778'0'0,"0"0"-275"0"0,0 0-164 0 0,0 0 70 0 0,0 0 123 0 0,-11 32 82 0 0,-32 102-38 0 0,29-32 286 0 0,14-83-752 0 0,0-1 0 0 0,1 1 1 0 0,0-1-1 0 0,2 0 0 0 0,0 0 1 0 0,1 0-1 0 0,1 0 0 0 0,2 3-110 0 0,-5-16 57 0 0,1 1 0 0 0,-1 0 0 0 0,1-1-1 0 0,1 1 1 0 0,-1-1 0 0 0,1 0 0 0 0,-1 0-1 0 0,2 0 1 0 0,-1-1 0 0 0,0 1 0 0 0,1-1 0 0 0,0 0-1 0 0,0-1 1 0 0,0 1 0 0 0,0-1 0 0 0,1 0-1 0 0,-1 0 1 0 0,1 0 0 0 0,0-1 0 0 0,0 0-1 0 0,0 0 1 0 0,0-1 0 0 0,0 1 0 0 0,0-1-1 0 0,4 0-56 0 0,-5-1 142 0 0,1 0-1 0 0,-1 0 0 0 0,1-1 1 0 0,-1 0-1 0 0,1 0 0 0 0,-1 0 1 0 0,1 0-1 0 0,-1-1 0 0 0,0 0 1 0 0,0 0-1 0 0,0-1 0 0 0,0 1 1 0 0,0-1-1 0 0,0 0 1 0 0,-1 0-1 0 0,1-1 0 0 0,-1 1 1 0 0,0-1-1 0 0,0 0 0 0 0,0 0 1 0 0,-1-1-1 0 0,1 1 0 0 0,-1-1 1 0 0,0 1-1 0 0,0-1 0 0 0,-1 0 1 0 0,0 0-1 0 0,1-1-141 0 0,44-153 1120 0 0,-45 145-1164 0 0,0 0 0 0 0,0 0 0 0 0,-2-1 0 0 0,0 1 0 0 0,0 0 0 0 0,-1 0 0 0 0,-1 0 0 0 0,0 0 0 0 0,-1 0 0 0 0,-1 0 0 0 0,0 0 0 0 0,-1 1 0 0 0,-5-11 44 0 0,6 16-261 0 0,-1 1 0 0 0,1 0 0 0 0,-1 0 1 0 0,-1 1-1 0 0,1-1 0 0 0,-1 1 0 0 0,0 0 0 0 0,-1 1 1 0 0,1 0-1 0 0,-1 0 0 0 0,0 0 0 0 0,0 1 0 0 0,-1 0 1 0 0,1 0-1 0 0,-6-2 261 0 0,-55-4-5754 0 0,25 20-3638 0 0,27 0 4787 0 0</inkml:trace>
  <inkml:trace contextRef="#ctx0" brushRef="#br0" timeOffset="4476.42">2231 3187 1000 0 0,'0'0'2235'0'0,"0"0"145"0"0,0 0 68 0 0,0 0 26 0 0,0 0-204 0 0,0 0-417 0 0,0 0-316 0 0,0 0-268 0 0,0 0-200 0 0,0 0-144 0 0,0 0-127 0 0,0 0-80 0 0,-6-21-73 0 0,-18-70-88 0 0,19-22 671 0 0,6 81-1161 0 0,2 1 0 0 0,2-1-1 0 0,0 1 1 0 0,3 0 0 0 0,0 1-1 0 0,2-1 1 0 0,1 2 0 0 0,1-1-1 0 0,2 2 1 0 0,8-13-67 0 0,-19 35-190 0 0,1-1-1 0 0,0 1 0 0 0,0 0 1 0 0,1 0-1 0 0,-1 0 0 0 0,1 1 1 0 0,1-1-1 0 0,-1 1 0 0 0,1 0 1 0 0,0 1-1 0 0,0-1 1 0 0,2 0 190 0 0,12 1-4726 0 0,0 11-3834 0 0,-16-4 60 0 0</inkml:trace>
  <inkml:trace contextRef="#ctx0" brushRef="#br0" timeOffset="5296.893">2842 2432 6249 0 0,'0'0'1243'0'0,"0"0"-232"0"0,0 0-101 0 0,0 0 123 0 0,0 0 175 0 0,0 0 26 0 0,0 0-140 0 0,0 0-218 0 0,0 0-245 0 0,-33 14-242 0 0,-104 47-169 0 0,65-8-3 0 0,62-41-178 0 0,3-4-28 0 0,-1 0-1 0 0,1 1 1 0 0,1 0 0 0 0,0 0 0 0 0,0 0-1 0 0,0 1 1 0 0,1-1 0 0 0,1 1-1 0 0,0 1 1 0 0,0-1 0 0 0,1 0-1 0 0,0 1 1 0 0,1 0 0 0 0,0 0-1 0 0,1 0 1 0 0,0 0 0 0 0,1-1-1 0 0,0 8-10 0 0,2-15 44 0 0,0-1-1 0 0,1 1 1 0 0,-1-1-1 0 0,1 1 1 0 0,-1-1 0 0 0,1 0-1 0 0,0 0 1 0 0,0 0-1 0 0,0 0 1 0 0,0-1-1 0 0,0 1 1 0 0,0-1-1 0 0,0 0 1 0 0,1 1-1 0 0,-1-2 1 0 0,0 1 0 0 0,1 0-1 0 0,-1-1 1 0 0,1 1-1 0 0,-1-1 1 0 0,1 0-1 0 0,-1 0 1 0 0,1-1-1 0 0,-1 1 1 0 0,0-1 0 0 0,1 1-1 0 0,-1-1 1 0 0,1 0-1 0 0,-1 0 1 0 0,0-1-1 0 0,0 1 1 0 0,3-2-44 0 0,20-11 313 0 0,-1-2 0 0 0,0 0 1 0 0,-1-1-1 0 0,-1-2 0 0 0,-1 0 0 0 0,-1-2 1 0 0,0 0-1 0 0,-2-1 0 0 0,0-1 1 0 0,11-20-314 0 0,84-126 628 0 0,-135 217-723 0 0,2 1 0 0 0,2 1 0 0 0,3 0 0 0 0,2 2 0 0 0,2-1 0 0 0,2 1-1 0 0,2 0 1 0 0,3 34 95 0 0,19 128-69 0 0,1-128 20 0 0,3 14-46 0 0,-4 1-1 0 0,0 56 96 0 0,-15-70 45 0 0,-1-86-39 0 0,1 0 0 0 0,-1 0 0 0 0,1 0 0 0 0,-1 0 0 0 0,1 0 0 0 0,-1 0 0 0 0,1 0 0 0 0,-1 0 0 0 0,1-1 0 0 0,0 1 0 0 0,0 0 0 0 0,-1 0 0 0 0,1-1 0 0 0,0 1 0 0 0,0 0 0 0 0,0-1 0 0 0,0 1 0 0 0,0-1 0 0 0,0 1 0 0 0,0-1 0 0 0,0 1 0 0 0,0-1 0 0 0,0 0 0 0 0,0 1 0 0 0,0-1 0 0 0,0 0 0 0 0,0 0 0 0 0,0 0 0 0 0,0 0 0 0 0,0 0 0 0 0,0 0 0 0 0,0 0 0 0 0,0 0 0 0 0,0-1 0 0 0,0 1 0 0 0,0 0-1 0 0,0-1 1 0 0,0 1 0 0 0,0 0 0 0 0,0-1 0 0 0,0 1 0 0 0,0-1 0 0 0,0 0 0 0 0,0 1 0 0 0,0-1 0 0 0,-1 0 0 0 0,1 1 0 0 0,0-1 0 0 0,0 0 0 0 0,0-1-6 0 0,7-11 145 0 0,-1-2 0 0 0,-1 1 0 0 0,0-1-1 0 0,-1 0 1 0 0,0 0 0 0 0,-1-1 0 0 0,-1 1 0 0 0,0-1-1 0 0,-1 0 1 0 0,-1 0 0 0 0,-1 0 0 0 0,0-2-145 0 0,0 16 2 0 0,1-2 15 0 0,0 0 0 0 0,-1 0 0 0 0,1 0 0 0 0,-1 0 0 0 0,0 0 0 0 0,0 0 1 0 0,-1-1-1 0 0,1 1 0 0 0,-1 0 0 0 0,0 0 0 0 0,0 0 0 0 0,0 0 0 0 0,0 0 0 0 0,-1 0 0 0 0,1 1 0 0 0,-1-1 0 0 0,0 0 0 0 0,0 1 0 0 0,-1-1 0 0 0,1 1 0 0 0,-1 0 0 0 0,0 0 0 0 0,0 0 0 0 0,0 0 0 0 0,0 0 0 0 0,0 1 0 0 0,0-1 0 0 0,-1 1 0 0 0,1 0 0 0 0,-2-1-17 0 0,-18-4-91 0 0,0 1 0 0 0,-1 0 0 0 0,1 2 0 0 0,-1 1 0 0 0,0 0 0 0 0,0 2 0 0 0,-11 1 91 0 0,34 1 3 0 0,0-1 0 0 0,1 1 0 0 0,-1-1 0 0 0,0 1 0 0 0,0-1 0 0 0,0 1 0 0 0,1-1 0 0 0,-1 0 0 0 0,0 1 0 0 0,0-1 0 0 0,0 0 0 0 0,0 0 0 0 0,0 0 0 0 0,0 0 0 0 0,0 0 0 0 0,1 0-1 0 0,-1 0 1 0 0,0 0 0 0 0,0 0 0 0 0,0 0 0 0 0,0 0 0 0 0,0-1 0 0 0,0 1 0 0 0,0 0 0 0 0,1-1 0 0 0,-1 1 0 0 0,0 0 0 0 0,0-1 0 0 0,0 1 0 0 0,1-1 0 0 0,-1 1 0 0 0,0-1 0 0 0,1 0 0 0 0,-1 1 0 0 0,0-1 0 0 0,1 0 0 0 0,-1 1 0 0 0,1-1 0 0 0,-1 0 0 0 0,1 0 0 0 0,-1 0 0 0 0,1 1 0 0 0,0-1 0 0 0,-1 0 0 0 0,1 0 0 0 0,0 0 0 0 0,0 0 0 0 0,-1 0 0 0 0,1 0 0 0 0,0 1 0 0 0,0-1 0 0 0,0 0 0 0 0,0 0 0 0 0,0 0 0 0 0,0 0 0 0 0,1 0 0 0 0,-1 0 0 0 0,0 0 0 0 0,0 0 0 0 0,1 1 0 0 0,-1-1 0 0 0,0 0 0 0 0,1 0 0 0 0,-1 0 0 0 0,1 1 0 0 0,-1-1 0 0 0,1 0-1 0 0,0 0-1 0 0,261-201 341 0 0,-102 73-2083 0 0,-140 111-785 0 0,-12 10-997 0 0,-1 1-2316 0 0,-3 0-3666 0 0</inkml:trace>
  <inkml:trace contextRef="#ctx0" brushRef="#br0" timeOffset="5609.466">3247 2296 7450 0 0,'0'0'1340'0'0,"0"0"-88"0"0,0 0-166 0 0,0 0-38 0 0,0 0-108 0 0,0 0-206 0 0,0 0-185 0 0,0 0-90 0 0,0 0-56 0 0,0 0-34 0 0,0 0 4 0 0,0 0 13 0 0,0 0 43 0 0,10 27 39 0 0,36 83 24 0 0,-45-108-458 0 0,-1 0-1 0 0,1 0 1 0 0,-1 0-1 0 0,1 0 1 0 0,0 0-1 0 0,0 0 1 0 0,-1 0-1 0 0,1 0 0 0 0,1 0 1 0 0,-1-1-1 0 0,0 1 1 0 0,0 0-1 0 0,1-1 1 0 0,-1 1-1 0 0,1-1 1 0 0,-1 1-1 0 0,1-1 0 0 0,0 0 1 0 0,-1 1-1 0 0,1-1 1 0 0,0 0-1 0 0,0 0 1 0 0,0-1-1 0 0,0 1 0 0 0,0 0 1 0 0,0-1-1 0 0,0 1 1 0 0,1 0-34 0 0,3-1 170 0 0,0 2 74 0 0,0-1-1 0 0,1 0 0 0 0,-1 0 1 0 0,0-1-1 0 0,1 0 0 0 0,-1 0 1 0 0,0 0-1 0 0,0-1 0 0 0,1 0 1 0 0,-1 0-1 0 0,0 0 0 0 0,0-1 1 0 0,0 0-1 0 0,0-1 0 0 0,0 1 1 0 0,-1-1-1 0 0,1 0 0 0 0,-1 0 1 0 0,1-1-1 0 0,-1 1 0 0 0,0-1 1 0 0,-1 0-1 0 0,1-1 0 0 0,1-1-243 0 0,1-4 99 0 0,-1 0 0 0 0,0 0 0 0 0,0-1 0 0 0,-1 1 0 0 0,0-1 0 0 0,-1 0 1 0 0,-1-1-1 0 0,0 1 0 0 0,0 0 0 0 0,-1-1 0 0 0,1-8-99 0 0,2-79-2046 0 0,-9 82-1394 0 0,-1 15-1397 0 0,-2 2-4014 0 0,3 0 2210 0 0</inkml:trace>
  <inkml:trace contextRef="#ctx0" brushRef="#br0" timeOffset="5924.935">3775 2407 4457 0 0,'0'0'3165'0'0,"0"0"-399"0"0,0 0-385 0 0,0 0-332 0 0,0 0-411 0 0,0 0-397 0 0,0 0-298 0 0,0 0-186 0 0,33-34-138 0 0,100-106-117 0 0,-71 55 249 0 0,-60 82-705 0 0,5-7 40 0 0,-1-1 1 0 0,0 1 0 0 0,-1-1 0 0 0,0 0-1 0 0,-1 0 1 0 0,0 0 0 0 0,-1-1-1 0 0,0 1 1 0 0,-1-1 0 0 0,0 0 0 0 0,0 0-1 0 0,-2 0 1 0 0,1 0 0 0 0,-2-10-87 0 0,-2 19-38 0 0,1 0 0 0 0,0 1 0 0 0,-1-1 1 0 0,1 1-1 0 0,-1-1 0 0 0,0 1 0 0 0,0 0 0 0 0,0 0 1 0 0,0 0-1 0 0,0 1 0 0 0,0-1 0 0 0,-1 1 0 0 0,1-1 1 0 0,-1 1-1 0 0,1 0 0 0 0,0 1 0 0 0,-1-1 0 0 0,0 0 1 0 0,1 1-1 0 0,-1 0 0 0 0,1 0 0 0 0,-1 0 0 0 0,1 0 1 0 0,-1 1-1 0 0,0-1 0 0 0,1 1 0 0 0,-1 0 0 0 0,1 0 1 0 0,0 0-1 0 0,-1 1 0 0 0,1-1 0 0 0,0 1 0 0 0,0 0 1 0 0,0 0-1 0 0,0 0 0 0 0,0 0 0 0 0,0 0 1 0 0,-1 2 37 0 0,-9 6-84 0 0,1 0 0 0 0,0 1 0 0 0,1 0 0 0 0,0 1 1 0 0,1 0-1 0 0,0 1 0 0 0,1 0 0 0 0,1 0 0 0 0,0 1 1 0 0,0 0-1 0 0,2 1 0 0 0,-4 8 84 0 0,8-17 5 0 0,0 0 0 0 0,0 1 0 0 0,0-1 0 0 0,1 1 0 0 0,0-1 0 0 0,0 1 0 0 0,0 0 0 0 0,1-1 0 0 0,0 1 0 0 0,1-1 0 0 0,-1 1 0 0 0,1 0 0 0 0,1-1 0 0 0,-1 1 0 0 0,1-1 1 0 0,0 0-1 0 0,0 1 0 0 0,1-1 0 0 0,0 0 0 0 0,0 0 0 0 0,1-1 0 0 0,-1 1 0 0 0,1-1 0 0 0,0 0 0 0 0,1 0 0 0 0,-1 0 0 0 0,1 0 0 0 0,0-1 0 0 0,0 1 0 0 0,0-1 0 0 0,3 1-5 0 0,10 3 95 0 0,0 0 0 0 0,0-1 0 0 0,1-1 0 0 0,0-1 0 0 0,0 0 0 0 0,0-2 0 0 0,1 0 0 0 0,-1-1 0 0 0,1-1 0 0 0,0 0 0 0 0,-1-2 0 0 0,1-1 0 0 0,10-1-95 0 0,-16 1 8 0 0,0-1-1 0 0,0 0 1 0 0,0-1 0 0 0,-1-1 0 0 0,1 0-1 0 0,-1 0 1 0 0,0-1 0 0 0,-1-1 0 0 0,5-3-8 0 0,24-17-2721 0 0,-2-1-4081 0 0,-21 12-4567 0 0</inkml:trace>
  <inkml:trace contextRef="#ctx0" brushRef="#br0" timeOffset="6785.139">5367 1582 0 0 0,'0'0'843'0'0,"0"0"569"0"0,0 0 319 0 0,0 0 35 0 0,0 0-86 0 0,0 0-105 0 0,0 0-100 0 0,0 0-73 0 0,0 0-130 0 0,0 0-166 0 0,-10-12-142 0 0,-32-34-143 0 0,40 44-769 0 0,1 1 0 0 0,0 0 0 0 0,-1 0-1 0 0,1 0 1 0 0,-1 0 0 0 0,1 0-1 0 0,-1 0 1 0 0,1 0 0 0 0,-1 0 0 0 0,0 1-1 0 0,1-1 1 0 0,-1 1 0 0 0,0-1 0 0 0,0 1-1 0 0,0-1 1 0 0,1 1 0 0 0,-1 0-1 0 0,0 0 1 0 0,0 0 0 0 0,0 0 0 0 0,1 0-1 0 0,-1 1 1 0 0,0-1 0 0 0,0 0 0 0 0,1 1-1 0 0,-1 0 1 0 0,0-1 0 0 0,1 1-1 0 0,-1 0 1 0 0,0 0 0 0 0,-1 0-52 0 0,-2 2 137 0 0,-13 7-33 0 0,0 0-1 0 0,0 2 1 0 0,1 0 0 0 0,1 1-1 0 0,0 1 1 0 0,1 0 0 0 0,0 1 0 0 0,1 0-1 0 0,1 2 1 0 0,1-1 0 0 0,0 2 0 0 0,1-1-1 0 0,1 2 1 0 0,-5 10-104 0 0,10-19-3 0 0,1-1 0 0 0,0 1-1 0 0,1 0 1 0 0,0 0 0 0 0,0 0 0 0 0,1 0-1 0 0,0 1 1 0 0,1-1 0 0 0,0 1 0 0 0,1-1-1 0 0,0 1 1 0 0,0-1 0 0 0,1 0 0 0 0,1 1 3 0 0,1-8 51 0 0,0 0-1 0 0,0 0 1 0 0,0 0 0 0 0,0-1 0 0 0,1 1 0 0 0,-1-1-1 0 0,1 0 1 0 0,-1 0 0 0 0,1 0 0 0 0,0 0 0 0 0,0-1-1 0 0,0 1 1 0 0,0-1 0 0 0,0 0 0 0 0,0-1-1 0 0,0 1 1 0 0,1-1 0 0 0,-1 1 0 0 0,0-1 0 0 0,0 0-1 0 0,0-1 1 0 0,1 1 0 0 0,-1-1 0 0 0,0 0 0 0 0,0 0-1 0 0,0 0 1 0 0,0 0 0 0 0,0-1 0 0 0,0 0 0 0 0,-1 0-1 0 0,1 0 1 0 0,0 0 0 0 0,-1 0 0 0 0,2-2-51 0 0,25-19 375 0 0,0-2-1 0 0,-2-2 1 0 0,0 0 0 0 0,-2-2-1 0 0,-2-1 1 0 0,0-1 0 0 0,-2 0-1 0 0,-1-2 1 0 0,13-31-375 0 0,-30 58 19 0 0,4-8-25 0 0,-1 1 0 0 0,2 0 0 0 0,0 1 0 0 0,0 0 0 0 0,1 0 0 0 0,1 1 0 0 0,0 0 0 0 0,0 1 0 0 0,1 0 6 0 0,-9 10-109 0 0,0 0 0 0 0,0 0 0 0 0,0 1 1 0 0,0-1-1 0 0,-1 1 0 0 0,1-1 1 0 0,0 1-1 0 0,0 0 0 0 0,-1 0 1 0 0,1 0-1 0 0,0 0 0 0 0,-1 1 1 0 0,1-1-1 0 0,-1 1 0 0 0,0 0 1 0 0,1-1-1 0 0,-1 1 0 0 0,0 0 1 0 0,0 0-1 0 0,0 1 0 0 0,0-1 1 0 0,-1 0-1 0 0,1 0 0 0 0,-1 1 1 0 0,1-1-1 0 0,-1 1 0 0 0,0 0 0 0 0,0-1 1 0 0,0 1-1 0 0,0 0 0 0 0,0 0 1 0 0,-1-1-1 0 0,1 1 0 0 0,-1 0 1 0 0,0 2 108 0 0,5 7-681 0 0,1 1-323 0 0,15 30-3597 0 0,-5-15-3795 0 0,-9-20 2623 0 0</inkml:trace>
  <inkml:trace contextRef="#ctx0" brushRef="#br0" timeOffset="7159.928">5785 1641 5481 0 0,'0'0'3196'0'0,"0"0"-1321"0"0,0 0-380 0 0,0 0 72 0 0,0 0 28 0 0,0 0-188 0 0,0 0-317 0 0,0 0-244 0 0,0 0-137 0 0,0 0-92 0 0,0 0-80 0 0,0 0-49 0 0,0 0-64 0 0,-2-12-45 0 0,1 4-300 0 0,0 0 1 0 0,0-1-1 0 0,1 1 0 0 0,0 0 1 0 0,0-1-1 0 0,1 1 0 0 0,0 0 1 0 0,0-1-1 0 0,1 1 0 0 0,3-8-79 0 0,60-126 347 0 0,-64 141-375 0 0,-1 1-1 0 0,1-1 1 0 0,0 1 0 0 0,0 0-1 0 0,-1-1 1 0 0,1 1 0 0 0,0 0-1 0 0,0-1 1 0 0,0 1 0 0 0,0 0-1 0 0,0 0 1 0 0,-1-1 0 0 0,1 1-1 0 0,0 0 1 0 0,0 0-1 0 0,0 0 1 0 0,0 0 0 0 0,0 1-1 0 0,0-1 1 0 0,0 0 0 0 0,-1 0-1 0 0,1 0 1 0 0,0 1 0 0 0,0-1-1 0 0,0 0 1 0 0,0 1-1 0 0,-1-1 1 0 0,1 1 0 0 0,0-1-1 0 0,0 1 1 0 0,-1-1 0 0 0,1 1-1 0 0,0 0 1 0 0,-1-1 0 0 0,1 1-1 0 0,-1 0 1 0 0,1-1 0 0 0,-1 1-1 0 0,1 0 1 0 0,-1 0-1 0 0,1-1 1 0 0,-1 1 0 0 0,0 0-1 0 0,0 0 1 0 0,1 0 0 0 0,-1 0-1 0 0,0-1 1 0 0,0 1 0 0 0,0 0-1 0 0,0 0 1 0 0,0 0-1 0 0,0 0 1 0 0,0 0 0 0 0,0 0-1 0 0,0 0 29 0 0,3 4-36 0 0,-1-1 48 0 0,-1 0 0 0 0,1-1 0 0 0,0 1 0 0 0,0-1 0 0 0,0 1 0 0 0,1-1 0 0 0,-1 0 1 0 0,1 0-1 0 0,0 0 0 0 0,0 0 0 0 0,0-1 0 0 0,0 1 0 0 0,0-1 0 0 0,0 1 0 0 0,1-1 0 0 0,-1 0 0 0 0,1-1 0 0 0,0 1 0 0 0,-1 0 1 0 0,1-1-1 0 0,0 0 0 0 0,0 0 0 0 0,0 0 0 0 0,0-1 0 0 0,0 1 0 0 0,0-1 0 0 0,0 0 0 0 0,0 0 0 0 0,0 0 0 0 0,0-1 0 0 0,0 1 1 0 0,0-1-1 0 0,1 0-12 0 0,3-6 217 0 0,1 1 1 0 0,-1-1-1 0 0,-1-1 1 0 0,0 1 0 0 0,0-2-1 0 0,0 1 1 0 0,-1 0-1 0 0,0-1 1 0 0,-1 0-1 0 0,0-1 1 0 0,0 1 0 0 0,-1-1-1 0 0,1-4-217 0 0,3 0-91 0 0,-2-1 0 0 0,0 0 0 0 0,0 0 0 0 0,-2 0 0 0 0,0 0 0 0 0,0-1 0 0 0,-2 0 0 0 0,1-10 91 0 0,11 37-10134 0 0,-1 3 851 0 0,-9-10 4951 0 0</inkml:trace>
  <inkml:trace contextRef="#ctx0" brushRef="#br0" timeOffset="7562.705">6461 1181 0 0 0,'0'0'1687'0'0,"0"0"432"0"0,0 0 187 0 0,0 0-16 0 0,0 0-195 0 0,0 0-397 0 0,0 0-554 0 0,0 0-440 0 0,0 0-295 0 0,0 0-173 0 0,0 0-51 0 0,0 0-52 0 0,0 0-40 0 0,-6 25-42 0 0,-17 79-35 0 0,21-102-2 0 0,1 1 0 0 0,0-1 0 0 0,-1 1 0 0 0,1 0 0 0 0,0-1 0 0 0,0 1-1 0 0,1 0 1 0 0,-1-1 0 0 0,1 1 0 0 0,-1 0 0 0 0,1 0 0 0 0,0 0 0 0 0,0-1 0 0 0,0 1 0 0 0,0 0 0 0 0,1 0 0 0 0,-1 0 0 0 0,1-1 0 0 0,0 1 0 0 0,-1 0 0 0 0,1-1 0 0 0,1 1 0 0 0,-1 0-1 0 0,0-1 1 0 0,0 1 0 0 0,1-1 0 0 0,0 0 0 0 0,-1 0 0 0 0,1 1 0 0 0,0-1 0 0 0,0 0 0 0 0,0 0 0 0 0,0-1 0 0 0,1 1 0 0 0,-1 0 0 0 0,0-1 0 0 0,1 1 0 0 0,-1-1 0 0 0,1 0 0 0 0,-1 0-1 0 0,1 0 1 0 0,0 0 0 0 0,-1 0 0 0 0,1-1 0 0 0,0 1 0 0 0,0-1 0 0 0,0 0 0 0 0,-1 0 0 0 0,1 0 0 0 0,0 0 0 0 0,0 0 0 0 0,0 0 0 0 0,1-1-14 0 0,4-1 335 0 0,0-1 1 0 0,0 0-1 0 0,0 0 1 0 0,0-1-1 0 0,-1 0 1 0 0,1 0-1 0 0,-1-1 1 0 0,0 0-1 0 0,0 0 0 0 0,-1-1 1 0 0,0 0-1 0 0,0 0 1 0 0,0 0-1 0 0,-1-1 1 0 0,1 0-1 0 0,-1-1-335 0 0,3 0 217 0 0,27-39 193 0 0,-1-1 0 0 0,-2-2 0 0 0,-3-1 0 0 0,-2-1 0 0 0,-2-1 0 0 0,-3-2 0 0 0,9-31-410 0 0,-20 57-70 0 0,-1-1 0 0 0,-2 0 1 0 0,-1 0-1 0 0,-1-1 0 0 0,-1 0 1 0 0,-2 0-1 0 0,-1 0 1 0 0,-2 0-1 0 0,-1-1 0 0 0,-4-30 70 0 0,4 55-40 0 0,0 1 0 0 0,0-1 0 0 0,0 0 0 0 0,-1 0 1 0 0,1 0-1 0 0,-2 1 0 0 0,1-1 0 0 0,-1 1 0 0 0,0 0 0 0 0,0-1 0 0 0,-1 1 0 0 0,0 1 0 0 0,0-1 0 0 0,0 1 0 0 0,-1-1 0 0 0,0 1 0 0 0,0 0 0 0 0,0 1 0 0 0,0-1 0 0 0,-1 1 0 0 0,0 0 0 0 0,1 1 0 0 0,-2-1 0 0 0,1 1 0 0 0,0 0 0 0 0,-1 1 0 0 0,1-1 0 0 0,-1 1 0 0 0,0 1 0 0 0,1-1 0 0 0,-1 1 0 0 0,0 1 0 0 0,0-1 0 0 0,0 1 0 0 0,0 0 0 0 0,0 0 0 0 0,-1 1 40 0 0,-3 5-33 0 0,1 0-1 0 0,0 1 0 0 0,0 0 0 0 0,0 1 0 0 0,1 0 1 0 0,1 0-1 0 0,-1 1 0 0 0,1 0 0 0 0,1 1 1 0 0,-1-1-1 0 0,2 2 0 0 0,-1-1 0 0 0,2 1 0 0 0,-1 0 1 0 0,-3 11 33 0 0,2-9 30 0 0,1 1 1 0 0,1-1 0 0 0,0 1-1 0 0,1 0 1 0 0,0 1-1 0 0,1-1 1 0 0,1 1 0 0 0,0 0-1 0 0,1-1 1 0 0,1 1 0 0 0,0 0-1 0 0,1 0 1 0 0,1-1-1 0 0,0 1 1 0 0,0-1 0 0 0,2 1-1 0 0,0-1 1 0 0,1 0 0 0 0,0 0-1 0 0,1-1 1 0 0,0 1-1 0 0,1-1 1 0 0,1-1 0 0 0,0 1-1 0 0,1-1 1 0 0,0-1 0 0 0,1 0-1 0 0,0 0 1 0 0,0-1-1 0 0,8 6-30 0 0,6-2 58 0 0,0-1-1 0 0,0-1 1 0 0,1-1-1 0 0,1-1 1 0 0,0-1-1 0 0,0-1 0 0 0,1-2 1 0 0,0-1-1 0 0,0-1 1 0 0,0-1-1 0 0,0-1 0 0 0,0-1 1 0 0,1-2-1 0 0,-1-1 1 0 0,18-3-58 0 0,141-40-9343 0 0,-159 34-2202 0 0</inkml:trace>
  <inkml:trace contextRef="#ctx0" brushRef="#br0" timeOffset="8556.94">404 5488 5553 0 0,'0'0'1179'0'0,"0"0"-568"0"0,0 0-128 0 0,0 0 146 0 0,0 0 266 0 0,-32 18 163 0 0,-103 58-14 0 0,57-15 334 0 0,68-49-1177 0 0,-8 10 29 0 0,2 1 1 0 0,1 0 0 0 0,0 1-1 0 0,2 0 1 0 0,1 2-1 0 0,0-1 1 0 0,2 1 0 0 0,2 1-1 0 0,0 0 1 0 0,1 0 0 0 0,2 0-1 0 0,1 1 1 0 0,0 20-231 0 0,3-28 74 0 0,1-1 0 0 0,1 1 0 0 0,1 0 0 0 0,0-1 0 0 0,2 1 0 0 0,0-1 0 0 0,2 3-74 0 0,-3-15 36 0 0,-1 0 0 0 0,1-1 0 0 0,1 1 0 0 0,-1-1 0 0 0,1 0 0 0 0,0 0 0 0 0,1 0 0 0 0,-1 0 0 0 0,1-1 0 0 0,0 0 0 0 0,1 0 0 0 0,-1 0 0 0 0,1-1 0 0 0,0 1 1 0 0,0-1-1 0 0,0-1 0 0 0,1 1 0 0 0,-1-1 0 0 0,1 0 0 0 0,6 1-36 0 0,-8-2 90 0 0,-1-1 0 0 0,1 0 0 0 0,0 0 0 0 0,-1-1 0 0 0,1 1 0 0 0,0-1 0 0 0,0 0 0 0 0,-1 0 0 0 0,1-1 0 0 0,0 0 1 0 0,0 1-1 0 0,-1-2 0 0 0,1 1 0 0 0,-1 0 0 0 0,1-1 0 0 0,-1 0 0 0 0,0 0 0 0 0,1 0 0 0 0,-1-1 0 0 0,0 1 0 0 0,0-1 0 0 0,-1 0 1 0 0,1 0-1 0 0,0 0 0 0 0,-1-1 0 0 0,0 1 0 0 0,0-1 0 0 0,0 0 0 0 0,0 0 0 0 0,-1 0 0 0 0,2-2-90 0 0,57-142 1509 0 0,-37 42-1168 0 0,-4 0 0 0 0,-5-2 0 0 0,-5-6-341 0 0,8-51 296 0 0,1 116-775 0 0,10 105-473 0 0,-21-36 826 0 0,1 5-276 0 0,1-1 0 0 0,0 0 1 0 0,2 0-1 0 0,1-1 0 0 0,0-1 1 0 0,2 0-1 0 0,1-1 0 0 0,5 5 402 0 0,38 25-4501 0 0,-16-22-3127 0 0,-27-21 1640 0 0</inkml:trace>
  <inkml:trace contextRef="#ctx0" brushRef="#br0" timeOffset="8873.798">970 5985 6481 0 0,'0'0'1618'0'0,"0"0"-136"0"0,0 0 191 0 0,0 0 202 0 0,0 0-5 0 0,0 0-352 0 0,0 0-450 0 0,0 0-236 0 0,0 0-86 0 0,0 0-54 0 0,0 0-52 0 0,6-32-112 0 0,23-103-116 0 0,33-187 1058 0 0,-48 201-1321 0 0,0 158-1629 0 0,-13-30 1488 0 0,-1 1-1 0 0,1-1 1 0 0,1 1-1 0 0,-1 0 1 0 0,1-1-1 0 0,1 0 1 0 0,-1 0-1 0 0,1 1 1 0 0,0-2 0 0 0,1 1-1 0 0,0 0 1 0 0,0-1-1 0 0,0 1 1 0 0,1-1-1 0 0,0 0 1 0 0,0-1-1 0 0,0 1 1 0 0,1-1 0 0 0,0 0-1 0 0,0-1 1 0 0,0 1-1 0 0,1-1 1 0 0,-1 0-1 0 0,1-1 1 0 0,0 1-1 0 0,0-1 1 0 0,1-1 0 0 0,-1 0-1 0 0,0 0 1 0 0,2 0-8 0 0,-5-2 70 0 0,0 0 0 0 0,-1 0 0 0 0,1 0 1 0 0,0-1-1 0 0,0 1 0 0 0,-1-1 1 0 0,1 0-1 0 0,0 0 0 0 0,-1-1 0 0 0,1 1 1 0 0,-1-1-1 0 0,0 0 0 0 0,1 1 0 0 0,-1-2 1 0 0,0 1-1 0 0,0 0 0 0 0,0-1 1 0 0,0 1-1 0 0,-1-1 0 0 0,1 0 0 0 0,-1 0 1 0 0,1 0-1 0 0,-1 0 0 0 0,0 0 0 0 0,0 0 1 0 0,-1-1-71 0 0,57-111 566 0 0,2-3-3593 0 0,-1 52-8705 0 0,-46 57 2297 0 0</inkml:trace>
  <inkml:trace contextRef="#ctx0" brushRef="#br0" timeOffset="12518.244">2021 5245 3753 0 0,'0'0'945'0'0,"0"0"-397"0"0,0 0-95 0 0,0 0 357 0 0,0 0 459 0 0,0 0 264 0 0,0 0-38 0 0,0 0-229 0 0,0 0-246 0 0,0 0-172 0 0,0 0-62 0 0,1-21-33 0 0,3-66-26 0 0,-4 86-675 0 0,1 0 0 0 0,-1 0 1 0 0,0 0-1 0 0,1 0 0 0 0,-1 0 0 0 0,0 0 0 0 0,0 0 0 0 0,0 0 0 0 0,0 0 1 0 0,0 0-1 0 0,0 0 0 0 0,0 0 0 0 0,0 0 0 0 0,0 0 0 0 0,0 0 0 0 0,-1 0 0 0 0,1 0 1 0 0,0 0-1 0 0,-1 0 0 0 0,1 0 0 0 0,-1 0 0 0 0,1 0 0 0 0,-1 0 0 0 0,0 0 1 0 0,1 0-1 0 0,-1 1 0 0 0,0-1 0 0 0,1 0 0 0 0,-1 0 0 0 0,0 1 0 0 0,0-1 1 0 0,0 0-1 0 0,0 1 0 0 0,1-1 0 0 0,-1 1 0 0 0,0-1 0 0 0,0 1 0 0 0,0 0 1 0 0,0-1-1 0 0,-1 1-52 0 0,-3-1 367 0 0,-74 2 849 0 0,63 8-1224 0 0,2 2 0 0 0,-1-1 0 0 0,1 2 0 0 0,1 0 0 0 0,0 0 0 0 0,1 1 0 0 0,0 1 0 0 0,1 0 0 0 0,1 1 0 0 0,-8 13 8 0 0,6-11 4 0 0,0-1 0 0 0,2 1 0 0 0,0 1 0 0 0,1 0 0 0 0,1 1 0 0 0,0-1 1 0 0,1 2-1 0 0,2-1 0 0 0,0 1 0 0 0,1-1 0 0 0,0 1 0 0 0,2 0 0 0 0,1 1 0 0 0,0 16-4 0 0,3-33 17 0 0,-1 1 0 0 0,1 0 0 0 0,0 0-1 0 0,0-1 1 0 0,0 1 0 0 0,1-1 0 0 0,0 1 0 0 0,-1-1-1 0 0,2 0 1 0 0,-1 0 0 0 0,0-1 0 0 0,1 1 0 0 0,0 0-1 0 0,0-1 1 0 0,0 0 0 0 0,0 0 0 0 0,0 0 0 0 0,1-1-1 0 0,-1 0 1 0 0,1 1 0 0 0,-1-1 0 0 0,1-1 0 0 0,0 1-1 0 0,0-1 1 0 0,0 0 0 0 0,0 0 0 0 0,0 0-1 0 0,0-1 1 0 0,0 0 0 0 0,0 0 0 0 0,0 0 0 0 0,4-1-17 0 0,-3-1 104 0 0,0 0 1 0 0,0 0 0 0 0,0-1-1 0 0,-1 0 1 0 0,1 0 0 0 0,-1-1-1 0 0,0 1 1 0 0,0-1 0 0 0,0 0-1 0 0,0-1 1 0 0,-1 1-1 0 0,0-1 1 0 0,0 0 0 0 0,0 0-1 0 0,0 0 1 0 0,-1-1 0 0 0,2-3-105 0 0,144-285 975 0 0,-35 25-803 0 0,-102 244-626 0 0,-3 62-389 0 0,79 176 869 0 0,-63-162-75 0 0,-2 1 1 0 0,-3 0 0 0 0,-2 2-1 0 0,-2 0 1 0 0,-3 1 0 0 0,-2 1-1 0 0,-3 0 1 0 0,0 25 48 0 0,-5-46-40 0 0,-2 1 0 0 0,-1-1 1 0 0,-1 1-1 0 0,-3-1 0 0 0,0 0 1 0 0,-3 0-1 0 0,0 0 0 0 0,-3-1 0 0 0,0 0 1 0 0,-8 14 39 0 0,-10-15 344 0 0,20-55 202 0 0,3-9-496 0 0,2 0 0 0 0,1-1 0 0 0,1 1 0 0 0,1-1 0 0 0,2 0 0 0 0,2 1 0 0 0,3-15-50 0 0,122-779-911 0 0,-121 731 946 0 0,-13 105-856 0 0,2 3 811 0 0,2 1-1 0 0,0-1 1 0 0,0 0-1 0 0,1 0 1 0 0,1 0-1 0 0,1 0 1 0 0,0 0-1 0 0,0 0 1 0 0,2 0-1 0 0,-1 0 1 0 0,2-1-1 0 0,0 0 0 0 0,0 0 1 0 0,2 0-1 0 0,-1 0 1 0 0,2-1-1 0 0,-1 0 1 0 0,2-1-1 0 0,-1 0 1 0 0,4 3 10 0 0,-1-4 48 0 0,-8-6-22 0 0,0 0 1 0 0,0 0-1 0 0,1-1 1 0 0,-1 1-1 0 0,1-1 1 0 0,0 0 0 0 0,0 0-1 0 0,0 0 1 0 0,0-1-1 0 0,0 1 1 0 0,0-1-1 0 0,1 0 1 0 0,-1 0 0 0 0,1-1-1 0 0,0 1 1 0 0,0-1-1 0 0,-1 0 1 0 0,1 0-1 0 0,0-1 1 0 0,0 1 0 0 0,0-1-1 0 0,0 0 1 0 0,0-1-1 0 0,2 0-26 0 0,-1-2 70 0 0,0-1 0 0 0,-1 0 1 0 0,1-1-1 0 0,-1 1 0 0 0,0-1 0 0 0,-1 0 0 0 0,1-1 0 0 0,-1 1 0 0 0,0-1 0 0 0,-1 1 0 0 0,1-1 0 0 0,-1 0 1 0 0,0-1-1 0 0,0 1 0 0 0,-1 0 0 0 0,1-3-70 0 0,25-57 25 0 0,-3-2 0 0 0,-2-1 1 0 0,-4-1-1 0 0,0-15-25 0 0,-16 71-528 0 0,-3 22-958 0 0,0 16 970 0 0,1-14 510 0 0,-1 1 0 0 0,1-1 0 0 0,1 1 0 0 0,-1-1 0 0 0,2 1 0 0 0,0-1 0 0 0,0 0 0 0 0,1 0 0 0 0,0-1 0 0 0,0 1 0 0 0,1-1 1 0 0,0 0-1 0 0,1 0 0 0 0,0 0 0 0 0,1-1 0 0 0,0 0 0 0 0,0 0 0 0 0,0-1 0 0 0,1 1 0 0 0,0-2 0 0 0,1 1 0 0 0,-1-1 0 0 0,1-1 0 0 0,1 0 0 0 0,-1 0 0 0 0,1 0 0 0 0,-1-1 0 0 0,1-1 0 0 0,0 0 0 0 0,1 0 0 0 0,4 0 6 0 0,-7-3 72 0 0,-1-1 1 0 0,1 1-1 0 0,0-2 1 0 0,-1 1-1 0 0,1-1 0 0 0,-1 0 1 0 0,1-1-1 0 0,-1 1 1 0 0,0-2-1 0 0,0 1 0 0 0,0-1 1 0 0,-1 0-1 0 0,1 0 1 0 0,-1-1-1 0 0,0 1 0 0 0,0-2 1 0 0,4-3-73 0 0,120-156 1448 0 0,-107 127-1408 0 0,0-1-1 0 0,-3-1 0 0 0,-1-1 1 0 0,-2-1-1 0 0,-2 0 1 0 0,-2-1-1 0 0,-2 0 1 0 0,-2-1-1 0 0,-1-1 0 0 0,-3 1 1 0 0,-1-1-1 0 0,-2 0 1 0 0,-3 0-1 0 0,-5-39-39 0 0,5 65-66 0 0,-2 1 0 0 0,0 0 0 0 0,-1 0 0 0 0,-1 0 0 0 0,-1 1 0 0 0,0 0 1 0 0,-1 0-1 0 0,-1 0 0 0 0,0 1 0 0 0,-2 0 0 0 0,0 1 0 0 0,0 0 0 0 0,-4-3 66 0 0,12 16-29 0 0,0 0 0 0 0,0-1 1 0 0,-1 1-1 0 0,1 1 0 0 0,-1-1 1 0 0,1 0-1 0 0,-1 1 0 0 0,1-1 0 0 0,-1 1 1 0 0,0 0-1 0 0,0 0 0 0 0,0 0 1 0 0,0 0-1 0 0,0 0 0 0 0,0 1 1 0 0,0-1-1 0 0,0 1 0 0 0,0 0 0 0 0,0 0 1 0 0,0 0-1 0 0,0 0 0 0 0,0 0 1 0 0,0 1-1 0 0,0 0 0 0 0,0-1 0 0 0,0 1 1 0 0,0 0-1 0 0,0 0 0 0 0,1 1 1 0 0,-1-1-1 0 0,0 1 0 0 0,1-1 1 0 0,-1 1-1 0 0,0 1 29 0 0,-69 82-569 0 0,59-57 596 0 0,0 0 0 0 0,2 1 0 0 0,2 1 0 0 0,0-1 0 0 0,2 1-1 0 0,1 1 1 0 0,2-1 0 0 0,1 1 0 0 0,1 0 0 0 0,1 0 0 0 0,2 0-1 0 0,2-1 1 0 0,0 1 0 0 0,2-1 0 0 0,1 1 0 0 0,2-1 0 0 0,3 6-27 0 0,-7-20 26 0 0,1 0 1 0 0,1 0 0 0 0,0-1 0 0 0,1 0-1 0 0,0 0 1 0 0,1 0 0 0 0,1-1 0 0 0,1 0-1 0 0,0-1 1 0 0,0 0 0 0 0,1-1 0 0 0,1 0-1 0 0,0 0 1 0 0,1-2 0 0 0,0 1 0 0 0,1-2 0 0 0,0 0-1 0 0,0 0 1 0 0,1-1 0 0 0,0-1 0 0 0,0-1-1 0 0,1 0 1 0 0,0-1 0 0 0,0 0 0 0 0,0-1-1 0 0,0-1 1 0 0,1-1 0 0 0,-1 0 0 0 0,8-1-27 0 0,37-28-1816 0 0,-30-4-6464 0 0,-23 19-2513 0 0</inkml:trace>
  <inkml:trace contextRef="#ctx0" brushRef="#br0" timeOffset="13106.869">3768 4266 11979 0 0,'0'0'757'0'0,"0"0"-87"0"0,0 0-58 0 0,0 0 45 0 0,0 0-15 0 0,0 0-157 0 0,-24 35-186 0 0,-72 111-143 0 0,59-59-96 0 0,36-72-62 0 0,-1-2-11 0 0,-1 1-21 0 0,2 0 1 0 0,-1 0 0 0 0,2 0-1 0 0,0 1 1 0 0,0-1-1 0 0,1 0 1 0 0,1 0-1 0 0,1 3 34 0 0,-1-13 18 0 0,1-2-1 0 0,-1 1 1 0 0,1 0-1 0 0,-1 0 1 0 0,1-1-1 0 0,0 1 1 0 0,0-1 0 0 0,0 0-1 0 0,1 0 1 0 0,-1 0-1 0 0,0 0 1 0 0,1-1-1 0 0,-1 1 1 0 0,1-1 0 0 0,0 0-1 0 0,-1 0 1 0 0,1 0-1 0 0,0-1 1 0 0,-1 1-1 0 0,1-1 1 0 0,0 0 0 0 0,0 0-1 0 0,0 0 1 0 0,-1 0-1 0 0,1-1 1 0 0,0 0-1 0 0,0 1 1 0 0,-1-1-1 0 0,1-1 1 0 0,-1 1 0 0 0,1 0-1 0 0,-1-1 1 0 0,1 0-1 0 0,-1 0 1 0 0,0 0-1 0 0,0 0 1 0 0,0 0 0 0 0,0-1-1 0 0,0 1 1 0 0,-1-1-1 0 0,1 0-17 0 0,32-29 515 0 0,-2-2-1 0 0,-1-1 1 0 0,-2-1-1 0 0,-1-2 0 0 0,-2-1 1 0 0,13-26-515 0 0,54-74 441 0 0,-50 101-888 0 0,-42 56-45 0 0,-2 3 407 0 0,-2-11 76 0 0,1 1 1 0 0,0-1-1 0 0,1 1 1 0 0,0 0-1 0 0,1-1 1 0 0,0 1-1 0 0,1-1 1 0 0,0 1-1 0 0,0-1 1 0 0,1 0-1 0 0,1 0 1 0 0,0 0-1 0 0,0 0 1 0 0,1-1-1 0 0,0 1 1 0 0,0-1 0 0 0,1 0-1 0 0,1-1 1 0 0,-1 0-1 0 0,2 1 9 0 0,-4-7 32 0 0,1 1 0 0 0,0-1 0 0 0,0-1 0 0 0,0 1 0 0 0,0-1 0 0 0,1 1 0 0 0,-1-2 0 0 0,0 1 0 0 0,0 0 0 0 0,1-1 0 0 0,-1 0 0 0 0,0 0 0 0 0,1-1 0 0 0,-1 0 0 0 0,0 0 0 0 0,0 0-1 0 0,0 0 1 0 0,1-1 0 0 0,-1 0 0 0 0,-1 0 0 0 0,1 0 0 0 0,0 0 0 0 0,0-1 0 0 0,-1 0 0 0 0,0 0 0 0 0,1 0 0 0 0,-1-1 0 0 0,0 1 0 0 0,-1-1 0 0 0,1 0 0 0 0,-1 0 0 0 0,2-3-32 0 0,21-20 174 0 0,-1-1-1 0 0,-2-2 1 0 0,0-1 0 0 0,-3 0-1 0 0,0-2 1 0 0,-2 0 0 0 0,-2-1-1 0 0,-1 0 1 0 0,-1-2 0 0 0,-2 1 0 0 0,-2-2-1 0 0,-1 0-173 0 0,2-16-393 0 0,-2 0 0 0 0,-3 0 0 0 0,-1 0 0 0 0,-4-1 0 0 0,-1-5 393 0 0,1 54-82 0 0,-1 0-1 0 0,1 1 1 0 0,-1-1 0 0 0,0 0 0 0 0,0 0 0 0 0,0 1 0 0 0,-1-1 0 0 0,0 0 0 0 0,1 1 0 0 0,-2-1 0 0 0,1 0-1 0 0,0 1 1 0 0,-1-1 0 0 0,0 1 0 0 0,0 0 0 0 0,-1 0 0 0 0,1 0 0 0 0,-1 0 0 0 0,1 0 0 0 0,-1 0 0 0 0,-1 1-1 0 0,1-1 1 0 0,0 1 0 0 0,-1 0 0 0 0,0 0 0 0 0,1 0 0 0 0,-1 0 0 0 0,0 1 0 0 0,-1 0 0 0 0,1-1 0 0 0,0 2-1 0 0,-2-2 83 0 0,-1 5-115 0 0,1-1-1 0 0,-1 1 0 0 0,0 0 1 0 0,1 1-1 0 0,0 0 0 0 0,-1 0 1 0 0,1 0-1 0 0,0 1 0 0 0,1-1 1 0 0,-1 1-1 0 0,1 1 0 0 0,-1-1 0 0 0,1 1 1 0 0,1 0-1 0 0,-1 0 0 0 0,1 0 1 0 0,0 1-1 0 0,0 0 0 0 0,0 0 1 0 0,1 0-1 0 0,0 0 0 0 0,0 0 1 0 0,0 1-1 0 0,1-1 0 0 0,0 1 0 0 0,0-1 1 0 0,1 1-1 0 0,0 0 0 0 0,0 0 1 0 0,1 0-1 0 0,0 0 0 0 0,0 6 116 0 0,-1 0 99 0 0,1 0 0 0 0,0-1 0 0 0,1 1 0 0 0,1 0 0 0 0,0-1 0 0 0,0 1 0 0 0,1-1 0 0 0,1 1-1 0 0,0-1 1 0 0,1 0 0 0 0,0-1 0 0 0,1 1 0 0 0,0-1 0 0 0,0 0 0 0 0,2-1 0 0 0,-1 1 0 0 0,1-1 0 0 0,2 0-99 0 0,160 123 1746 0 0,-140-113-1318 0 0,0 0-1 0 0,-1 2 0 0 0,-1 1 0 0 0,-1 2 0 0 0,15 17-427 0 0,-5 30 43 0 0,-20-31-6261 0 0,-14-38 984 0 0,1-2-2920 0 0</inkml:trace>
  <inkml:trace contextRef="#ctx0" brushRef="#br0" timeOffset="14016.728">5936 3309 712 0 0,'0'0'1354'0'0,"0"0"-15"0"0,0 0 61 0 0,0 0 118 0 0,0 0 109 0 0,0 0-64 0 0,0 0-216 0 0,0 0-234 0 0,0 0-219 0 0,0 0-179 0 0,-32 30-102 0 0,-102 97-80 0 0,128-121-462 0 0,0 0-1 0 0,0 0 0 0 0,0 1 1 0 0,0-1-1 0 0,1 1 0 0 0,1 1 0 0 0,-1-1 1 0 0,1 1-1 0 0,0-1 0 0 0,1 1 1 0 0,-2 5-71 0 0,-2 6 212 0 0,-1-3-124 0 0,1 0 0 0 0,1 1-1 0 0,1-1 1 0 0,0 1 0 0 0,1 0 0 0 0,1 0 0 0 0,0 1-1 0 0,1-1 1 0 0,1 0 0 0 0,1 1 0 0 0,1-1-1 0 0,0 1 1 0 0,1-1 0 0 0,1 0 0 0 0,0 1 0 0 0,2-1-1 0 0,1 2-87 0 0,-4-15 44 0 0,0 0-1 0 0,0 0 0 0 0,1-1 1 0 0,-1 1-1 0 0,1 0 1 0 0,0-1-1 0 0,0 0 0 0 0,0 0 1 0 0,0 0-1 0 0,1 0 0 0 0,-1 0 1 0 0,1-1-1 0 0,0 1 0 0 0,0-1 1 0 0,0 0-1 0 0,0-1 0 0 0,0 1 1 0 0,0 0-1 0 0,0-1 1 0 0,1 0-1 0 0,-1 0 0 0 0,1 0 1 0 0,-1-1-1 0 0,0 0 0 0 0,1 0 1 0 0,-1 0-1 0 0,1 0 0 0 0,-1 0 1 0 0,1-1-1 0 0,-1 0 1 0 0,0 0-1 0 0,1 0 0 0 0,-1 0 1 0 0,0-1-1 0 0,0 0 0 0 0,0 0 1 0 0,0 0-44 0 0,13-14 355 0 0,-2-1 1 0 0,0 0-1 0 0,0-2 1 0 0,-2 1-1 0 0,0-2 1 0 0,-2 1-1 0 0,0-2 1 0 0,-1 0 0 0 0,-1 0-1 0 0,6-20-355 0 0,7-23 248 0 0,-3-1 0 0 0,-2 0 0 0 0,-3-1 0 0 0,-4-1 0 0 0,2-54-248 0 0,-10 116-539 0 0,0 28 178 0 0,1 14 226 0 0,0-16 137 0 0,1 1 0 0 0,2-1 0 0 0,0 0 0 0 0,1 0 0 0 0,1 0 0 0 0,1-1 0 0 0,1 0-1 0 0,0-1 1 0 0,2 0 0 0 0,8 9-2 0 0,-14-21 22 0 0,0-1-1 0 0,1 0 1 0 0,0 0 0 0 0,0 0-1 0 0,1-1 1 0 0,-1-1-1 0 0,1 1 1 0 0,0-1-1 0 0,0 0 1 0 0,1-1 0 0 0,-1 0-1 0 0,1 0 1 0 0,0-1-1 0 0,-1 0 1 0 0,1-1 0 0 0,0 0-1 0 0,0 0 1 0 0,0-1-1 0 0,0 0 1 0 0,0 0 0 0 0,6-2-22 0 0,60-47-85 0 0,-64 39-176 0 0,42-43-4116 0 0,-22 16-6554 0 0,-25 29 3541 0 0</inkml:trace>
  <inkml:trace contextRef="#ctx0" brushRef="#br0" timeOffset="14286.918">6809 2874 10842 0 0,'0'0'961'0'0,"0"0"-35"0"0,0 0 149 0 0,0 0 218 0 0,0 0 84 0 0,0 0-209 0 0,0 0-342 0 0,-33 30-251 0 0,-100 95-153 0 0,71-48 126 0 0,57-62-447 0 0,0-8-87 0 0,1 1 0 0 0,-1 0 0 0 0,2 0 0 0 0,-1 1 1 0 0,1-1-1 0 0,0 1 0 0 0,1-1 0 0 0,0 1 1 0 0,0 0-1 0 0,1 0 0 0 0,0 0 0 0 0,1 0 0 0 0,0 0 1 0 0,0 0-1 0 0,1 0 0 0 0,0-1 0 0 0,1 1 0 0 0,0 0 1 0 0,0 0-1 0 0,1-1 0 0 0,0 1 0 0 0,0-1 0 0 0,1 0 1 0 0,0 0-1 0 0,1 0 0 0 0,-1 0 0 0 0,2-1 1 0 0,-1 0-1 0 0,4 4-14 0 0,-1-6-16 0 0,-1-1 1 0 0,1 0 0 0 0,0 0-1 0 0,0-1 1 0 0,0 0-1 0 0,0 0 1 0 0,0-1-1 0 0,1 0 1 0 0,-1 0 0 0 0,1-1-1 0 0,0 0 1 0 0,-1-1-1 0 0,1 0 1 0 0,0 0 0 0 0,-1-1-1 0 0,1 0 1 0 0,-1 0-1 0 0,1-1 1 0 0,-1 0 0 0 0,1-1-1 0 0,3-1 16 0 0,78-41-3460 0 0,-16-18-7934 0 0,-60 48 6046 0 0</inkml:trace>
  <inkml:trace contextRef="#ctx0" brushRef="#br0" timeOffset="14525.466">7179 2572 6473 0 0,'0'0'965'0'0,"0"0"131"0"0,0 0 272 0 0,0 0 232 0 0,-18 31 13 0 0,-54 99-253 0 0,22 0 762 0 0,47-111-1898 0 0,-2 4-26 0 0,1 0 0 0 0,1 1-1 0 0,2-1 1 0 0,0 1 0 0 0,2 0 0 0 0,2 17-198 0 0,-2-37 13 0 0,0 0 0 0 0,0 0 0 0 0,0 0 0 0 0,1 0 0 0 0,0 0 0 0 0,0 0 0 0 0,0 0 0 0 0,0 0 0 0 0,1-1 0 0 0,-1 1 0 0 0,1-1 0 0 0,0 0 0 0 0,0 0 0 0 0,0 0 0 0 0,0 0 0 0 0,1 0 0 0 0,-1-1 0 0 0,1 0 0 0 0,0 1 0 0 0,-1-1 0 0 0,1-1 0 0 0,0 1 0 0 0,0 0 0 0 0,0-1 0 0 0,1 0 0 0 0,-1 0 0 0 0,0 0 0 0 0,1 0-13 0 0,5 0 55 0 0,0 0 1 0 0,0 0-1 0 0,-1-1 0 0 0,1 0 0 0 0,0 0 0 0 0,0-1 1 0 0,0-1-1 0 0,-1 0 0 0 0,1 0 0 0 0,-1-1 1 0 0,1 0-1 0 0,-1 0-55 0 0,13-8 41 0 0,0-1 0 0 0,-1 0 0 0 0,-1-2 0 0 0,0 0 0 0 0,-1-1-1 0 0,-1-1 1 0 0,0-1 0 0 0,-1-1 0 0 0,6-9-41 0 0,29-41-3280 0 0,-8-4-4843 0 0,-33 52 123 0 0</inkml:trace>
  <inkml:trace contextRef="#ctx0" brushRef="#br0" timeOffset="15107.535">7435 2874 0 0 0,'0'0'968'0'0,"0"0"739"0"0,0 0 324 0 0,0 0 60 0 0,0 0-54 0 0,0 0-77 0 0,0 0-19 0 0,0 0-44 0 0,0 0-143 0 0,34 1-193 0 0,106 1-204 0 0,-87-20-206 0 0,-23-19-649 0 0,-1-1 1 0 0,-2-1-1 0 0,-2-1 1 0 0,-2-1-1 0 0,-1-1 1 0 0,-2-1-1 0 0,-2-1 1 0 0,7-33-503 0 0,-16 55-11 0 0,-2 0 1 0 0,-1-1-1 0 0,-1 0 0 0 0,0 0 1 0 0,-2-1-1 0 0,-1 1 1 0 0,-1-1-1 0 0,-1 1 1 0 0,-1-9 10 0 0,1 31-45 0 0,0-1 1 0 0,0 0-1 0 0,0 0 0 0 0,0 0 1 0 0,-1 0-1 0 0,1 0 0 0 0,-1 1 1 0 0,1-1-1 0 0,-1 0 0 0 0,0 0 1 0 0,1 0-1 0 0,-1 1 0 0 0,0-1 1 0 0,0 1-1 0 0,0-1 0 0 0,0 1 1 0 0,-1-1-1 0 0,1 1 0 0 0,0-1 1 0 0,-1 1-1 0 0,1 0 0 0 0,0 0 1 0 0,-1 0-1 0 0,0 0 0 0 0,1 0 1 0 0,-1 0-1 0 0,0 0 0 0 0,1 0 1 0 0,-1 1-1 0 0,0-1 0 0 0,0 1 1 0 0,0-1-1 0 0,1 1 0 0 0,-1 0 1 0 0,0-1-1 0 0,0 1 0 0 0,0 0 1 0 0,0 0-1 0 0,0 0 0 0 0,0 1 1 0 0,1-1-1 0 0,-1 0 0 0 0,0 1 1 0 0,0-1-1 0 0,0 1 0 0 0,1 0 1 0 0,-3 0 44 0 0,-56 80-1952 0 0,53-69 1799 0 0,-9 19-171 0 0,1 0-1 0 0,1 1 0 0 0,2 0 0 0 0,1 1 1 0 0,2 0-1 0 0,1 1 0 0 0,2 0 0 0 0,1 0 1 0 0,1 1-1 0 0,2-1 0 0 0,2 1 0 0 0,3 25 325 0 0,-3-54 13 0 0,0 0-1 0 0,1 0 0 0 0,0-1 0 0 0,0 1 0 0 0,0 0 0 0 0,0-1 0 0 0,1 1 0 0 0,0-1 0 0 0,0 0 0 0 0,1 1 0 0 0,0-1 0 0 0,0 0 1 0 0,0-1-1 0 0,0 1 0 0 0,1 0 0 0 0,-1-1 0 0 0,1 0 0 0 0,0 0 0 0 0,1 0 0 0 0,-1 0 0 0 0,1-1 0 0 0,-1 1 0 0 0,1-1 0 0 0,0-1 0 0 0,0 1 1 0 0,1-1-1 0 0,-1 1 0 0 0,0-1 0 0 0,1-1 0 0 0,-1 1 0 0 0,1-1 0 0 0,0 0 0 0 0,-1 0 0 0 0,1-1 0 0 0,4 0-12 0 0,6-3 331 0 0,0-1 0 0 0,0 0 0 0 0,0-1 0 0 0,-1-1 0 0 0,0 0 1 0 0,0-1-1 0 0,-1-1 0 0 0,0 0 0 0 0,0-1 0 0 0,0-1 0 0 0,-1 0 0 0 0,-1 0 0 0 0,0-2 0 0 0,0 1 0 0 0,-1-1 0 0 0,-1-1 0 0 0,8-11-331 0 0,30-40 216 0 0,-2-2 0 0 0,-3-2-1 0 0,-3-1 1 0 0,-3-3 0 0 0,-3 0 0 0 0,-3-3 0 0 0,-4 0-1 0 0,-3-2 1 0 0,-3 0 0 0 0,-4-4-216 0 0,-6 40-234 0 0,-2-1-1 0 0,-2 1 1 0 0,-2-2-1 0 0,-2 1 1 0 0,-1-1 0 0 0,-3 1-1 0 0,-1-1 1 0 0,-5-22 234 0 0,5 57-23 0 0,0 0 0 0 0,0 0 0 0 0,-1 0 0 0 0,0 0 0 0 0,0 1 0 0 0,-1-1 0 0 0,0 1 0 0 0,-1 0 0 0 0,0 0 0 0 0,0 1 0 0 0,-4-6 23 0 0,7 10-26 0 0,-1 0 0 0 0,1 0 1 0 0,-1 0-1 0 0,1 0 0 0 0,-1 0 1 0 0,0 1-1 0 0,0-1 0 0 0,1 1 1 0 0,-1 0-1 0 0,0 0 0 0 0,0 0 1 0 0,0 0-1 0 0,-1 0 1 0 0,1 1-1 0 0,0-1 0 0 0,0 1 1 0 0,0 0-1 0 0,0 0 0 0 0,-1 0 1 0 0,1 0-1 0 0,0 0 0 0 0,0 1 1 0 0,0 0-1 0 0,0-1 0 0 0,0 1 1 0 0,0 1-1 0 0,0-1 1 0 0,0 0-1 0 0,0 1 0 0 0,0-1 1 0 0,-1 2 25 0 0,-12 11-61 0 0,1 0 1 0 0,1 0-1 0 0,0 2 1 0 0,1-1-1 0 0,0 2 1 0 0,2 0 0 0 0,0 0-1 0 0,1 1 1 0 0,1 0-1 0 0,0 1 1 0 0,1 0-1 0 0,2 0 1 0 0,-1 5 60 0 0,6-24 0 0 0,-15 48 84 0 0,1 1 0 0 0,3 0-1 0 0,1 0 1 0 0,3 1 0 0 0,2 1-1 0 0,3-1 1 0 0,1 1 0 0 0,3-1 0 0 0,5 33-84 0 0,-3-58 45 0 0,1 1 1 0 0,1-2 0 0 0,1 1-1 0 0,1 0 1 0 0,1-1 0 0 0,2 0-1 0 0,0-1 1 0 0,1 0 0 0 0,14 18-46 0 0,-18-29 18 0 0,0-2 1 0 0,1 1-1 0 0,1-1 1 0 0,0 0-1 0 0,0-1 0 0 0,1 0 1 0 0,0-1-1 0 0,0 0 1 0 0,1 0-1 0 0,0-1 1 0 0,1 0-1 0 0,-1-1 0 0 0,1-1 1 0 0,1 0-1 0 0,-1 0 1 0 0,1-1-1 0 0,-1-1 1 0 0,1 0-1 0 0,11 1-18 0 0,-11-3-28 0 0,-1 0 0 0 0,0-1 0 0 0,0-1 0 0 0,0 1 0 0 0,0-2 0 0 0,0 0 0 0 0,0 0 0 0 0,0-1 0 0 0,5-3 28 0 0,55-38-3567 0 0,-53 24-2259 0 0,-3 7-5423 0 0</inkml:trace>
  <inkml:trace contextRef="#ctx0" brushRef="#br0" timeOffset="16058.471">8733 2241 0 0 0,'0'0'790'0'0,"0"0"600"0"0,0 0 281 0 0,0 0 13 0 0,0 0-9 0 0,0 0 45 0 0,0 0 80 0 0,0 0 31 0 0,0 0-90 0 0,0 0-181 0 0,27-9-252 0 0,83-29-243 0 0,-107 37-1007 0 0,0 0 1 0 0,0 0 0 0 0,0-1 0 0 0,0 1 0 0 0,0-1 0 0 0,0 1 0 0 0,0-1 0 0 0,-1 0 0 0 0,1 0 0 0 0,-1 0 0 0 0,1 0 0 0 0,-1 0 0 0 0,0-1 0 0 0,0 1-1 0 0,0-1 1 0 0,0 0 0 0 0,-1 1 0 0 0,1-1 0 0 0,0 0 0 0 0,-1 0 0 0 0,0 0 0 0 0,1-2-59 0 0,2-8 215 0 0,8-10 12 0 0,-2 0 0 0 0,0-1 0 0 0,-2-1 0 0 0,0 0 0 0 0,-2 0 0 0 0,-1 0 0 0 0,-1 0 0 0 0,-1-1 1 0 0,-1 0-1 0 0,-2-17-227 0 0,0 41-21 0 0,-1 0 0 0 0,1 0 0 0 0,-1 0 0 0 0,0 0 1 0 0,0 0-1 0 0,0 0 0 0 0,0 0 0 0 0,0 0 0 0 0,0 0 1 0 0,0 0-1 0 0,-1 1 0 0 0,1-1 0 0 0,-1 0 0 0 0,1 1 0 0 0,-1-1 1 0 0,0 1-1 0 0,1 0 0 0 0,-1-1 0 0 0,0 1 0 0 0,0 0 0 0 0,0 0 1 0 0,0 0-1 0 0,0 1 0 0 0,0-1 0 0 0,0 0 0 0 0,0 1 1 0 0,0-1-1 0 0,-1 1 0 0 0,1 0 0 0 0,0 0 0 0 0,0-1 0 0 0,0 2 1 0 0,0-1-1 0 0,-1 0 0 0 0,1 0 0 0 0,0 1 0 0 0,0-1 1 0 0,0 1-1 0 0,0-1 0 0 0,0 1 0 0 0,0 0 0 0 0,0 0 0 0 0,0 0 1 0 0,0 0-1 0 0,0 0 0 0 0,0 1 0 0 0,1-1 0 0 0,-1 1 1 0 0,0-1-1 0 0,1 1 0 0 0,-1-1 0 0 0,1 1 0 0 0,0 0 0 0 0,-1 0 21 0 0,-11 14-135 0 0,1 1-1 0 0,1 0 0 0 0,1 0 1 0 0,0 1-1 0 0,1 0 0 0 0,1 1 1 0 0,1-1-1 0 0,0 2 0 0 0,2-1 1 0 0,0 1-1 0 0,1 0 0 0 0,1 3 136 0 0,1-9-117 0 0,1 0 1 0 0,1-1-1 0 0,0 1 0 0 0,1 0 1 0 0,0 0-1 0 0,2-1 0 0 0,-1 1 1 0 0,1-1-1 0 0,1 1 0 0 0,5 11 117 0 0,-6-20-22 0 0,-1 1-1 0 0,1-1 0 0 0,0 1 1 0 0,1-1-1 0 0,-1 0 0 0 0,1 0 1 0 0,0-1-1 0 0,0 1 0 0 0,1-1 1 0 0,-1 0-1 0 0,1 0 0 0 0,0 0 1 0 0,0-1-1 0 0,0 0 0 0 0,1 1 1 0 0,-1-2-1 0 0,1 1 0 0 0,0-1 1 0 0,-1 0-1 0 0,1 0 0 0 0,0-1 0 0 0,0 1 1 0 0,0-1-1 0 0,1-1 0 0 0,2 1 23 0 0,4-1 117 0 0,0-1-1 0 0,0 0 0 0 0,0-1 1 0 0,0 0-1 0 0,-1-1 0 0 0,1 0 0 0 0,-1-1 1 0 0,0-1-1 0 0,0 0 0 0 0,0 0 1 0 0,-1-1-1 0 0,0-1 0 0 0,0 0 0 0 0,0 0 1 0 0,-1-1-1 0 0,0-1 0 0 0,6-6-116 0 0,6-8 426 0 0,0-1-1 0 0,-2-1 1 0 0,0 0 0 0 0,-2-2-1 0 0,-1 0 1 0 0,8-20-426 0 0,4-13 303 0 0,-3-2 1 0 0,-2-1-1 0 0,-4-1 0 0 0,12-61-303 0 0,-23 77 7 0 0,-2-1-1 0 0,-2 0 0 0 0,-2 0 1 0 0,-3-24-7 0 0,-14 0 21 0 0,13 71-52 0 0,1 1 1 0 0,-1-1-1 0 0,0 0 1 0 0,0 0 0 0 0,1 1-1 0 0,-1-1 1 0 0,0 1-1 0 0,-1-1 1 0 0,1 1 0 0 0,0-1-1 0 0,0 1 1 0 0,-1-1-1 0 0,1 1 1 0 0,-1 0 0 0 0,1 0-1 0 0,-1 0 1 0 0,1 0-1 0 0,-1 0 1 0 0,0 0-1 0 0,1 0 1 0 0,-1 1 0 0 0,0-1-1 0 0,0 0 1 0 0,1 1-1 0 0,-1 0 1 0 0,0-1 0 0 0,0 1-1 0 0,0 0 1 0 0,0 0-1 0 0,0 0 1 0 0,0 0-1 0 0,1 0 1 0 0,-1 1 0 0 0,0-1-1 0 0,0 0 1 0 0,0 1-1 0 0,-1 0 31 0 0,-4 4-150 0 0,1 0 0 0 0,-1 1-1 0 0,1 0 1 0 0,0 0 0 0 0,1 0-1 0 0,-1 1 1 0 0,1 0 0 0 0,1 0-1 0 0,-1 0 1 0 0,1 1 0 0 0,0 0-1 0 0,1-1 1 0 0,-1 5 150 0 0,3-11-9 0 0,-7 13-25 0 0,1 0 0 0 0,1 1-1 0 0,0 0 1 0 0,1 0-1 0 0,0 0 1 0 0,1 1 0 0 0,1 0-1 0 0,1-1 1 0 0,0 1 0 0 0,1 0-1 0 0,0 0 1 0 0,2 0 0 0 0,0 5 34 0 0,2-15-4 0 0,1-1 0 0 0,-1 0 0 0 0,1 0 0 0 0,0 0 0 0 0,0 0 0 0 0,0-1 0 0 0,1 0 1 0 0,0 0-1 0 0,0 0 0 0 0,0 0 0 0 0,0-1 0 0 0,0 0 0 0 0,1 0 0 0 0,0 0 0 0 0,-1-1 1 0 0,1 0-1 0 0,0 0 0 0 0,0 0 0 0 0,0-1 0 0 0,0 0 0 0 0,1 0 0 0 0,-1 0 0 0 0,0-1 0 0 0,0 0 1 0 0,1 0-1 0 0,-1-1 0 0 0,0 1 0 0 0,0-2 0 0 0,0 1 0 0 0,0 0 0 0 0,0-1 0 0 0,0 0 1 0 0,3-2 3 0 0,176-56 585 0 0,-184 59-582 0 0,0 0 0 0 0,1 0 1 0 0,-1 1-1 0 0,1-1 0 0 0,-1 1 0 0 0,0-1 0 0 0,1 1 1 0 0,-1 0-1 0 0,1 0 0 0 0,-1-1 0 0 0,1 1 0 0 0,-1 0 1 0 0,1 0-1 0 0,-1 0 0 0 0,1 1 0 0 0,-1-1 0 0 0,1 0 1 0 0,-1 1-1 0 0,1-1 0 0 0,-1 0 0 0 0,1 1 0 0 0,-1 0 1 0 0,0-1-1 0 0,1 1 0 0 0,-1 0 0 0 0,0 0 0 0 0,0 0 1 0 0,1 0-1 0 0,-1 0 0 0 0,0 0 0 0 0,0 0 0 0 0,0 0 1 0 0,0 0-1 0 0,0 0 0 0 0,-1 0 0 0 0,1 1 0 0 0,0-1 1 0 0,0 0-1 0 0,-1 1 0 0 0,1-1 0 0 0,-1 1 0 0 0,1-1 1 0 0,-1 1-1 0 0,0-1 0 0 0,1 1-3 0 0,-1 16-14 0 0,0-1 0 0 0,-2 1-1 0 0,0 0 1 0 0,0-1 0 0 0,-2 0 0 0 0,0 0 0 0 0,-1 0 0 0 0,-5 12 14 0 0,-8 30-587 0 0,11-12-1336 0 0,7-17-4880 0 0,2-23 1773 0 0,2-6-901 0 0</inkml:trace>
  <inkml:trace contextRef="#ctx0" brushRef="#br0" timeOffset="16701.29">10086 1192 3665 0 0,'0'0'2234'0'0,"0"0"-1289"0"0,0 0-335 0 0,0 0 163 0 0,0 0 189 0 0,0 0 93 0 0,0 0-77 0 0,0 0-189 0 0,-30 35-196 0 0,-93 114-182 0 0,72-62-79 0 0,47-71-279 0 0,-18 116-53 0 0,22-130 49 0 0,1-1-1 0 0,0 1 1 0 0,1 0 0 0 0,-1 0-1 0 0,0-1 1 0 0,1 1-1 0 0,-1-1 1 0 0,0 1-1 0 0,1-1 1 0 0,0 0 0 0 0,-1 0-1 0 0,1 1 1 0 0,0-1-1 0 0,0 0 1 0 0,-1 0-1 0 0,1-1 1 0 0,0 1 0 0 0,0 0-1 0 0,0-1 1 0 0,0 1-1 0 0,0-1 1 0 0,0 1-1 0 0,0-1 1 0 0,0 0 0 0 0,0 0-1 0 0,0 0 1 0 0,1 0-1 0 0,-1 0 1 0 0,0-1 0 0 0,0 1-1 0 0,0-1 1 0 0,0 1-1 0 0,0-1 1 0 0,-1 0-1 0 0,1 1 1 0 0,0-1 0 0 0,0 0-1 0 0,0 0 1 0 0,0-1-1 0 0,-1 1 1 0 0,1 0-1 0 0,-1 0 1 0 0,1-1 0 0 0,-1 1-1 0 0,1-1 1 0 0,-1 1-1 0 0,0-2-48 0 0,18-13 520 0 0,-1-1 0 0 0,0-1 0 0 0,-2-1 0 0 0,0 0 0 0 0,-1-1 0 0 0,-1-1 0 0 0,-1 0 0 0 0,1-5-520 0 0,28-41 257 0 0,-14 24-188 0 0,-20 28-75 0 0,1 1-1 0 0,0 0 1 0 0,1 0-1 0 0,0 1 1 0 0,1 1 0 0 0,1 0-1 0 0,11-9 7 0 0,-22 20-30 0 0,0 0 1 0 0,1 0-1 0 0,-1 0 0 0 0,1 0 0 0 0,-1 0 0 0 0,1 0 1 0 0,-1 1-1 0 0,1-1 0 0 0,0 1 0 0 0,-1-1 0 0 0,1 1 1 0 0,0 0-1 0 0,-1-1 0 0 0,1 1 0 0 0,0 0 0 0 0,-1 0 0 0 0,1 0 1 0 0,0 0-1 0 0,0 1 0 0 0,-1-1 0 0 0,1 0 0 0 0,0 1 1 0 0,-1-1-1 0 0,1 1 0 0 0,-1-1 0 0 0,1 1 0 0 0,-1 0 1 0 0,1 0-1 0 0,-1 0 0 0 0,1 0 0 0 0,-1 0 0 0 0,0 0 0 0 0,1 0 1 0 0,-1 0-1 0 0,0 0 0 0 0,0 1 0 0 0,0-1 0 0 0,0 0 1 0 0,0 1-1 0 0,0-1 0 0 0,0 1 0 0 0,-1-1 0 0 0,1 1 1 0 0,0 1 29 0 0,26 78-574 0 0,-25-71 594 0 0,-1-7-25 0 0,0 9-33 0 0,1 0 1 0 0,1 0-1 0 0,0 0 0 0 0,1 0 1 0 0,0 0-1 0 0,1-1 1 0 0,0 0-1 0 0,0 0 1 0 0,1 0-1 0 0,1-1 1 0 0,0 0-1 0 0,0 0 1 0 0,1-1-1 0 0,1 0 0 0 0,3 3 38 0 0,-10-10 33 0 0,1 0-1 0 0,0 0 0 0 0,-1-1 0 0 0,1 1 0 0 0,0-1 1 0 0,0 0-1 0 0,0 1 0 0 0,0-1 0 0 0,1-1 0 0 0,-1 1 0 0 0,0 0 1 0 0,0-1-1 0 0,0 0 0 0 0,1 0 0 0 0,-1 0 0 0 0,0 0 0 0 0,0 0 1 0 0,1-1-1 0 0,-1 1 0 0 0,0-1 0 0 0,0 0 0 0 0,0 0 1 0 0,0 0-1 0 0,0 0 0 0 0,0-1 0 0 0,0 1 0 0 0,0-1 0 0 0,0 0 1 0 0,-1 0-1 0 0,1 0 0 0 0,-1 0 0 0 0,1 0 0 0 0,-1 0 0 0 0,0-1 1 0 0,0 1-1 0 0,0-1 0 0 0,0 1 0 0 0,0-1 0 0 0,0-2-32 0 0,52-120 1441 0 0,-29 36-1304 0 0,-3-1 1 0 0,-4-1 0 0 0,-4-1-1 0 0,-5-1 1 0 0,-2-12-138 0 0,-6-14-1046 0 0,-4 1 1 0 0,-12-63 1045 0 0,10 146-205 0 0,2-2 84 0 0,-3 1-1 0 0,0 0 1 0 0,-3 0-1 0 0,0 0 1 0 0,-3 1-1 0 0,-1 1 1 0 0,-10-19 121 0 0,22 51 17 0 0,0-1 0 0 0,0 1 0 0 0,0 0 0 0 0,0 0 0 0 0,0 0 0 0 0,0 1 0 0 0,0-1 0 0 0,-1 0 0 0 0,1 0 0 0 0,-1 1 0 0 0,1-1 0 0 0,-1 1 0 0 0,0-1 0 0 0,0 1 0 0 0,0 0 0 0 0,0-1 0 0 0,0 1 1 0 0,0 0-1 0 0,0 0 0 0 0,0 1 0 0 0,0-1 0 0 0,0 0 0 0 0,0 1 0 0 0,0-1 0 0 0,-1 1 0 0 0,1 0 0 0 0,0-1 0 0 0,0 1 0 0 0,-1 0 0 0 0,1 0 0 0 0,0 1 0 0 0,0-1 0 0 0,-1 0 0 0 0,1 1 0 0 0,0 0 0 0 0,0-1 0 0 0,0 1 0 0 0,0 0 0 0 0,0 0 0 0 0,0 0 0 0 0,0 0 0 0 0,0 1 0 0 0,0-1 1 0 0,0 0-1 0 0,1 1 0 0 0,-1-1 0 0 0,0 1 0 0 0,1 0 0 0 0,-1 0-17 0 0,-5 13 43 0 0,1 1 1 0 0,1-1 0 0 0,1 1-1 0 0,0 0 1 0 0,1 0 0 0 0,1 0-1 0 0,0 0 1 0 0,1 1 0 0 0,1-1-1 0 0,1 14-43 0 0,-1-20 26 0 0,6 47 108 0 0,2-1-1 0 0,3 1 0 0 0,2-1 0 0 0,3-1 0 0 0,1-1 0 0 0,4 0 0 0 0,1-1 1 0 0,4 1-134 0 0,-18-36 23 0 0,19 37 40 0 0,2-1 1 0 0,3-1-1 0 0,1-2 1 0 0,3-2-1 0 0,33 35-63 0 0,66 42 35 0 0,-108-115-485 0 0,-30-25-749 0 0,-22-21-2659 0 0,2 18-3702 0 0,12 10-39 0 0</inkml:trace>
  <inkml:trace contextRef="#ctx0" brushRef="#br0" timeOffset="16962.409">10410 849 7650 0 0,'0'0'1460'0'0,"0"0"19"0"0,0 0 157 0 0,0 0 99 0 0,0 0-142 0 0,0 0-313 0 0,0 0-283 0 0,0 0-158 0 0,0 0-129 0 0,33-15-106 0 0,107-46-84 0 0,36 3 774 0 0,-122 45-1078 0 0,84-20-200 0 0,-45 14-4833 0 0,-77 16 41 0 0,-4-1-3739 0 0</inkml:trace>
  <inkml:trace contextRef="#ctx0" brushRef="#br0" timeOffset="17213.073">11288 757 8090 0 0,'0'0'2136'0'0,"0"0"-1976"0"0,0 0-136 0 0,0 0 152 0 0,0 0-24 0 0,0 0-152 0 0,0 0-216 0 0,0 0-256 0 0,0 0-296 0 0,-17 192-456 0 0,25-185-977 0 0,-5-7-927 0 0,-1 4 399 0 0</inkml:trace>
  <inkml:trace contextRef="#ctx0" brushRef="#br0" timeOffset="17214.073">11137 282 8810 0 0,'0'0'600'0'0,"0"0"-408"0"0,0 0-112 0 0,0 0-88 0 0,0 0-424 0 0,0 0-256 0 0,0 0-192 0 0,0 0-89 0 0,0 0 89 0 0,0 0-376 0 0,0 0-912 0 0,0 0-233 0 0,0 0 2401 0 0</inkml:trace>
  <inkml:trace contextRef="#ctx0" brushRef="#br0" timeOffset="17447.928">11487 522 0 0 0,'0'0'1104'0'0,"0"0"751"0"0,0 0 116 0 0,0 0-84 0 0,0 0-205 0 0,0 0-258 0 0,0 0-343 0 0,0 0-324 0 0,-2 32-257 0 0,-3 101-202 0 0,4-97-168 0 0,6 0 214 0 0,-2-31-305 0 0,-1-3 144 0 0,0 0-1 0 0,0-1 0 0 0,1 1 1 0 0,-1-1-1 0 0,1 1 1 0 0,-1-1-1 0 0,1 0 1 0 0,0 0-1 0 0,-1 0 0 0 0,1 0 1 0 0,0-1-1 0 0,0 1 1 0 0,-1-1-1 0 0,1 0 1 0 0,0 1-1 0 0,0-1 0 0 0,0 0 1 0 0,0-1-1 0 0,0 1 1 0 0,-1 0-1 0 0,1-1 1 0 0,0 0-1 0 0,0 0 1 0 0,-1 0-1 0 0,1 0 0 0 0,0 0 1 0 0,-1 0-1 0 0,1 0 1 0 0,-1-1-1 0 0,0 0 1 0 0,1 1-1 0 0,-1-1 0 0 0,0 0 1 0 0,0 0-1 0 0,0 0 1 0 0,0 0-1 0 0,0-1 1 0 0,-1 1-1 0 0,1 0 0 0 0,-1-1 1 0 0,1 1-1 0 0,-1-1 1 0 0,0 1-1 0 0,1-3-182 0 0,6-10 326 0 0,0-1 0 0 0,-1 0 0 0 0,-1-1-1 0 0,0 1 1 0 0,-1-1 0 0 0,-1 0 0 0 0,-1 0-1 0 0,0-1 1 0 0,-1 1 0 0 0,-1-1 0 0 0,0 1 0 0 0,-2-1-1 0 0,0 0 1 0 0,-2-6-326 0 0,3 18-94 0 0,-1-1-1 0 0,0 1 0 0 0,0 0 1 0 0,-1-1-1 0 0,0 1 0 0 0,0 0 1 0 0,0 0-1 0 0,-1 0 1 0 0,0 0-1 0 0,0 1 0 0 0,-1-1 1 0 0,1 1-1 0 0,-1-1 0 0 0,0 1 1 0 0,0 1-1 0 0,-1-1 1 0 0,0 0-1 0 0,0 1 0 0 0,0 0 1 0 0,-3-2 94 0 0,-19 7-4060 0 0,7 15-5751 0 0,14-8-86 0 0</inkml:trace>
  <inkml:trace contextRef="#ctx0" brushRef="#br0" timeOffset="17778.917">11969 547 12987 0 0,'0'0'3079'0'0,"0"0"-1927"0"0,0 0-449 0 0,0 0 147 0 0,0 0 3 0 0,0 0-161 0 0,0 0-237 0 0,0 0-120 0 0,0 0-28 0 0,0 0-11 0 0,0 0-50 0 0,4-32-86 0 0,17-102-62 0 0,2 62-53 0 0,11 23-210 0 0,-13 82-1802 0 0,-20-27 1947 0 0,1-1 0 0 0,0 1 0 0 0,0-1 0 0 0,0 0 0 0 0,1 0 0 0 0,-1 0 0 0 0,1 0 0 0 0,1 0 0 0 0,-1 0 0 0 0,1-1 0 0 0,0 0 0 0 0,-1 0 0 0 0,2 0 0 0 0,-1 0 0 0 0,0 0 0 0 0,1-1 1 0 0,0 0-1 0 0,0 0 0 0 0,0 0 0 0 0,0-1 0 0 0,0 1 0 0 0,1-1 0 0 0,-1-1 0 0 0,5 2 20 0 0,0-3 194 0 0,0 0 0 0 0,-1-1 0 0 0,1 0 0 0 0,-1-1 0 0 0,1 0 0 0 0,-1-1 0 0 0,0 0 0 0 0,0 0 0 0 0,0-1 0 0 0,0 0 0 0 0,-1 0 0 0 0,1-1 0 0 0,-1 0 0 0 0,0-1 0 0 0,0 1 0 0 0,-1-2 0 0 0,0 1 0 0 0,0-1 0 0 0,4-5-194 0 0,6-7 254 0 0,-1-1 0 0 0,-1-1 0 0 0,-1-1 0 0 0,-1 0 0 0 0,0 0 0 0 0,7-20-254 0 0,4-36-2056 0 0,-19 44-7443 0 0,-3 23-2411 0 0</inkml:trace>
  <inkml:trace contextRef="#ctx0" brushRef="#br0" timeOffset="18847.907">224 7436 1888 0 0,'0'0'302'0'0,"0"0"-177"0"0,0 0 111 0 0,31 1 344 0 0,100-2 543 0 0,-121 1-832 0 0,0-1 0 0 0,-1 0 0 0 0,1-1 0 0 0,0 0 0 0 0,-1 0 0 0 0,0-1 0 0 0,1-1 0 0 0,-1 1 0 0 0,0-1 0 0 0,7-5-291 0 0,3-1 659 0 0,28-15 705 0 0,-1-1 0 0 0,-2-3 0 0 0,-1-1 0 0 0,-1-3 0 0 0,10-11-1364 0 0,-8 2 539 0 0,-1-2 1 0 0,-3-1-1 0 0,-2-2 1 0 0,-1-2 0 0 0,-3-1-1 0 0,-2-2 1 0 0,4-13-540 0 0,-25 44 157 0 0,0 0 0 0 0,-2-1 0 0 0,0 0 0 0 0,-2 0 1 0 0,0 0-1 0 0,-2-1 0 0 0,0 0 0 0 0,-2-1 0 0 0,0 1 0 0 0,-1-1 0 0 0,-2-22-157 0 0,0 44 13 0 0,0 1 0 0 0,0-1-1 0 0,0 0 1 0 0,0 0 0 0 0,0 1 0 0 0,0-1-1 0 0,-1 0 1 0 0,1 1 0 0 0,-1-1-1 0 0,1 0 1 0 0,-1 1 0 0 0,1-1 0 0 0,-1 1-1 0 0,0-1 1 0 0,0 1 0 0 0,0-1 0 0 0,0 1-1 0 0,0-1 1 0 0,0 1 0 0 0,0 0-1 0 0,0 0 1 0 0,0-1 0 0 0,-1 1 0 0 0,1 0-1 0 0,-1 0 1 0 0,1 0 0 0 0,0 0-1 0 0,-1 1 1 0 0,0-1 0 0 0,1 0 0 0 0,-1 1-1 0 0,1-1 1 0 0,-1 1 0 0 0,0-1-1 0 0,1 1 1 0 0,-1 0 0 0 0,0 0 0 0 0,0 0-1 0 0,1 0 1 0 0,-1 0 0 0 0,0 0-1 0 0,1 0 1 0 0,-1 0 0 0 0,0 1 0 0 0,1-1-1 0 0,-1 1 1 0 0,0-1 0 0 0,1 1 0 0 0,-1 0-1 0 0,1-1 1 0 0,-1 1 0 0 0,1 0-1 0 0,-1 0 1 0 0,1 0 0 0 0,0 0 0 0 0,-1 1-1 0 0,1-1 1 0 0,0 0 0 0 0,0 0-1 0 0,0 1 1 0 0,0-1 0 0 0,0 1 0 0 0,0-1-1 0 0,0 1 1 0 0,1-1 0 0 0,-1 1-1 0 0,0 0-12 0 0,-6 12-65 0 0,1 1-1 0 0,1 1 1 0 0,0-1-1 0 0,1 1 0 0 0,1-1 1 0 0,0 1-1 0 0,1 0 1 0 0,1 1-1 0 0,0-1 0 0 0,1 2 66 0 0,-1 4-10 0 0,4 110-404 0 0,5 0 0 0 0,7 0 1 0 0,5-2-1 0 0,5 0 0 0 0,7-2 1 0 0,23 55 413 0 0,-45-146-372 0 0,-9-35 352 0 0,21 77-565 0 0,-3 0-1 0 0,-3 1 1 0 0,-1 32 585 0 0,-12-88-16 0 0,-2 1 0 0 0,-1-1 0 0 0,-1 0 0 0 0,-1 0 0 0 0,-1 0 0 0 0,-1 0 0 0 0,-2 0 0 0 0,0-1 0 0 0,-1 0 0 0 0,-1 0 0 0 0,-1 0 1 0 0,-2-1-1 0 0,-7 12 16 0 0,-2-5 36 0 0,-2-1 0 0 0,0-2 0 0 0,-2 0 0 0 0,-1-1 1 0 0,0-2-1 0 0,-2 0 0 0 0,-1-2 0 0 0,-1-1 1 0 0,0-2-1 0 0,-2 0 0 0 0,0-2 0 0 0,0-2 0 0 0,-4 1-36 0 0,21-9 78 0 0,-1 0 0 0 0,1-1 0 0 0,-1-1 0 0 0,0 0 0 0 0,-1-1-1 0 0,1-1 1 0 0,-1 0 0 0 0,1-1 0 0 0,-1-1 0 0 0,1 0 0 0 0,-5-1-78 0 0,16-1 42 0 0,0 1 0 0 0,0-1-1 0 0,-1 0 1 0 0,1 0 0 0 0,1 0 0 0 0,-1-1 0 0 0,0 1 0 0 0,0-1 0 0 0,1 0 0 0 0,0 0 0 0 0,-1 0 0 0 0,1 0 0 0 0,0-1 0 0 0,1 1 0 0 0,-1-1 0 0 0,1 0 0 0 0,-1 1 0 0 0,1-1 0 0 0,0 0 0 0 0,0-1 0 0 0,1 1 0 0 0,0 0 0 0 0,-1 0 0 0 0,1-1-1 0 0,0 0-41 0 0,-5-116 429 0 0,15 83-279 0 0,2 0-1 0 0,1 2 0 0 0,2-1 0 0 0,1 2 1 0 0,2 0-1 0 0,2 1 0 0 0,14-21-149 0 0,-17 28 33 0 0,46-69-262 0 0,4 2 1 0 0,5 4 0 0 0,3 2-1 0 0,47-39 229 0 0,-40 48-2537 0 0,-24 33-5192 0 0,-40 33-118 0 0</inkml:trace>
  <inkml:trace contextRef="#ctx0" brushRef="#br0" timeOffset="19093.917">1660 7274 6977 0 0,'0'0'1539'0'0,"0"0"-436"0"0,0 0-70 0 0,0 0 156 0 0,-24 33 118 0 0,-78 108-49 0 0,89-124-976 0 0,1 0 0 0 0,1 1 0 0 0,1 1 0 0 0,0-1 0 0 0,2 2 0 0 0,0-1 1 0 0,-1 7-283 0 0,0 3 212 0 0,4-16-168 0 0,0 0-1 0 0,1 0 1 0 0,1 1 0 0 0,0-1 0 0 0,1 1-1 0 0,1 0 1 0 0,0 0 0 0 0,1 0 0 0 0,0 0-1 0 0,2 12-43 0 0,0-23 15 0 0,0 1 0 0 0,0 0 0 0 0,0-1 1 0 0,1 1-1 0 0,-1-1 0 0 0,1 0 0 0 0,0 0 0 0 0,0 0 0 0 0,0 0 0 0 0,0 0 0 0 0,0 0 0 0 0,0-1 0 0 0,1 0 0 0 0,0 1 0 0 0,-1-2 0 0 0,1 1 0 0 0,0 0 0 0 0,0-1 0 0 0,0 1 0 0 0,0-1 0 0 0,0 0 1 0 0,0 0-1 0 0,0-1 0 0 0,0 1 0 0 0,1-1 0 0 0,-1 0 0 0 0,0 0 0 0 0,0-1 0 0 0,0 1 0 0 0,0-1 0 0 0,1 0 0 0 0,-1 0 0 0 0,0 0 0 0 0,0 0 0 0 0,-1-1 0 0 0,1 0 0 0 0,0 1 0 0 0,3-4-15 0 0,9-2 168 0 0,-1-2 0 0 0,0 0 0 0 0,-1 0 0 0 0,0-2 0 0 0,0 0-1 0 0,-1 0 1 0 0,0-1 0 0 0,-1-1 0 0 0,-1 0 0 0 0,0 0 0 0 0,0-2 0 0 0,-2 1-1 0 0,0-1 1 0 0,0 0 0 0 0,-2-1 0 0 0,1 0 0 0 0,-2 0 0 0 0,-1-1-1 0 0,0 1 1 0 0,0-1 0 0 0,0-15-168 0 0,-3 21 2 0 0,0 0 0 0 0,-1 0 0 0 0,-1 0 0 0 0,0 0 0 0 0,0 0 0 0 0,-1 0 0 0 0,-1 1-1 0 0,1-1 1 0 0,-2 0 0 0 0,0 0 0 0 0,0 1 0 0 0,-1 0 0 0 0,0-1 0 0 0,0 1 0 0 0,-1 1 0 0 0,-1-1 0 0 0,0 1-1 0 0,0 0 1 0 0,-1 0 0 0 0,0 1 0 0 0,-4-5-2 0 0,-69-28-2161 0 0,51 42-2068 0 0,3 13-5040 0 0,18-7 3761 0 0</inkml:trace>
  <inkml:trace contextRef="#ctx0" brushRef="#br0" timeOffset="19363.232">2000 7760 10130 0 0,'0'0'2414'0'0,"0"0"-715"0"0,0 0-159 0 0,0 0 85 0 0,0 0 0 0 0,0 0-188 0 0,-2-31-294 0 0,-6-102-235 0 0,6 99-397 0 0,1 0 0 0 0,2 0 0 0 0,2 0 0 0 0,1 0 0 0 0,8-30-511 0 0,-7 38 103 0 0,3-8-83 0 0,1 0 0 0 0,2 0 0 0 0,1 1 0 0 0,2 1 0 0 0,1 0 0 0 0,2 1 0 0 0,1 0 0 0 0,12-15-20 0 0,118-121-3714 0 0,-110 136-189 0 0,-11 15-4881 0 0,-14 11-154 0 0</inkml:trace>
  <inkml:trace contextRef="#ctx0" brushRef="#br0" timeOffset="20070.857">3631 6431 1376 0 0,'0'0'1879'0'0,"0"0"-537"0"0,0 0-51 0 0,0 0 215 0 0,0 0 237 0 0,0 0 38 0 0,0 0-180 0 0,0 0-253 0 0,0 0-234 0 0,0 0-177 0 0,0 0-110 0 0,-32 24-134 0 0,-102 76-92 0 0,130-98-560 0 0,0 1 0 0 0,1-1 0 0 0,-1 1 0 0 0,1-1 0 0 0,-1 1 0 0 0,1 0 0 0 0,0 0 0 0 0,0 0 0 0 0,1 1 0 0 0,-1-1 0 0 0,1 1 0 0 0,-1-1 0 0 0,1 1 0 0 0,0 0 0 0 0,1 0 0 0 0,-1 0 0 0 0,1 0 0 0 0,-1 3-41 0 0,-2 7 158 0 0,0-4-91 0 0,1-1 1 0 0,0 1 0 0 0,0 1 0 0 0,1-1-1 0 0,0 0 1 0 0,1 0 0 0 0,0 1-1 0 0,1-1 1 0 0,0 1 0 0 0,0-1 0 0 0,1 1-1 0 0,1-1 1 0 0,0 0 0 0 0,0 0-1 0 0,1 0 1 0 0,0 0 0 0 0,1 0 0 0 0,0 0-1 0 0,0-1 1 0 0,1 0 0 0 0,1 0-1 0 0,0 1-67 0 0,-1-7 98 0 0,-1-1 1 0 0,1 0-1 0 0,0 0 0 0 0,0 0 0 0 0,0 0 0 0 0,0-1 0 0 0,0 0 0 0 0,1 0 1 0 0,-1 0-1 0 0,0-1 0 0 0,0 1 0 0 0,1-1 0 0 0,-1-1 0 0 0,0 1 0 0 0,0-1 0 0 0,1 0 1 0 0,-1 0-1 0 0,0 0 0 0 0,0-1 0 0 0,0 0 0 0 0,0 0 0 0 0,0 0 0 0 0,-1 0 1 0 0,1-1-1 0 0,0 0 0 0 0,-1 0 0 0 0,0 0 0 0 0,0 0 0 0 0,0-1 0 0 0,0 0 0 0 0,-1 0 1 0 0,1 0-1 0 0,-1 0 0 0 0,0 0 0 0 0,0-1 0 0 0,1-1-98 0 0,16-21 308 0 0,-1 0 0 0 0,-1-1-1 0 0,-1-1 1 0 0,-2 0 0 0 0,6-17-308 0 0,18-31 280 0 0,-33 64-250 0 0,-5 10-26 0 0,-1 1-1 0 0,1 0 1 0 0,0-1 0 0 0,0 1 0 0 0,0 0-1 0 0,0 0 1 0 0,1-1 0 0 0,-1 1-1 0 0,1 0 1 0 0,-1 0 0 0 0,1 1 0 0 0,-1-1-1 0 0,1 0 1 0 0,0 0 0 0 0,0 1-1 0 0,0-1 1 0 0,0 1 0 0 0,0 0 0 0 0,1 0-1 0 0,-1-1 1 0 0,0 1 0 0 0,0 1-1 0 0,1-1 1 0 0,-1 0 0 0 0,2 0-4 0 0,6 4-13 0 0,0 0 1 0 0,0 0-1 0 0,-1 1 0 0 0,0 1 1 0 0,0-1-1 0 0,0 2 1 0 0,-1-1-1 0 0,1 1 0 0 0,-1 0 1 0 0,0 1-1 0 0,-1 0 0 0 0,0 0 1 0 0,0 0-1 0 0,0 1 1 0 0,-1 0-1 0 0,0 1 0 0 0,-1-1 1 0 0,2 6 12 0 0,20 20 27 0 0,-16-21-33 0 0,0 0 1 0 0,1-1-1 0 0,1 0 1 0 0,0-1 0 0 0,0-1-1 0 0,1 0 1 0 0,0-1-1 0 0,2 0 6 0 0,-12-6-200 0 0,1-1 1 0 0,0 0-1 0 0,0 0 0 0 0,0 0 0 0 0,0 0 1 0 0,0-1-1 0 0,0 0 0 0 0,0 0 0 0 0,0 0 1 0 0,1-1-1 0 0,-1 0 0 0 0,0 0 0 0 0,0 0 1 0 0,1 0-1 0 0,-1-1 0 0 0,0 0 0 0 0,0 0 0 0 0,0-1 1 0 0,0 1-1 0 0,0-1 0 0 0,0 0 0 0 0,0 0 1 0 0,0-1-1 0 0,-1 1 0 0 0,1-1 0 0 0,-1 0 1 0 0,2-2 199 0 0,26-27-7014 0 0,-26 26 4088 0 0,6-6-7396 0 0</inkml:trace>
  <inkml:trace contextRef="#ctx0" brushRef="#br0" timeOffset="21223.087">4797 6560 0 0 0,'0'0'1244'0'0,"0"0"554"0"0,0 0 341 0 0,0 0-26 0 0,0 0-193 0 0,0 0-213 0 0,0 0-196 0 0,0 0-168 0 0,0 0-165 0 0,0 0-152 0 0,0 0-108 0 0,20-29-109 0 0,62-90-95 0 0,-42 34 270 0 0,-35 63-761 0 0,22-63 130 0 0,-5-2 0 0 0,-3 0 0 0 0,-3-1 1 0 0,-5-1-1 0 0,-4 0 0 0 0,-3-77-353 0 0,-4 153 12 0 0,-1 0 0 0 0,-1 1 0 0 0,0-1 0 0 0,0 0 1 0 0,-1 1-1 0 0,-1 0 0 0 0,0-1 0 0 0,-1 1 0 0 0,0 1 0 0 0,0-1 0 0 0,-6-6-12 0 0,11 17-14 0 0,-1 0 0 0 0,0-1 0 0 0,0 1 0 0 0,0 0 0 0 0,0 0 0 0 0,1 0 0 0 0,-1 0 0 0 0,-1 0 0 0 0,1 0-1 0 0,0 1 1 0 0,0-1 0 0 0,0 0 0 0 0,0 0 0 0 0,-1 1 0 0 0,1-1 0 0 0,0 1 0 0 0,-1-1 0 0 0,1 1 0 0 0,0-1 0 0 0,-1 1-1 0 0,1 0 1 0 0,0 0 0 0 0,-1 0 0 0 0,1 0 0 0 0,-1 0 0 0 0,1 0 0 0 0,0 0 0 0 0,-1 0 0 0 0,1 0 0 0 0,0 1 0 0 0,-1-1-1 0 0,1 1 1 0 0,0-1 0 0 0,-1 1 0 0 0,1-1 0 0 0,0 1 0 0 0,0 0 0 0 0,-1-1 0 0 0,1 1 0 0 0,0 0 0 0 0,0 0 0 0 0,0 0-1 0 0,0 0 1 0 0,0 0 0 0 0,0 0 0 0 0,0 0 0 0 0,1 1 0 0 0,-1-1 0 0 0,0 0 0 0 0,1 0 0 0 0,-1 0 0 0 0,1 1 0 0 0,-1 0 14 0 0,-29 72-771 0 0,26-58 754 0 0,1 0 0 0 0,0 0 0 0 0,1 0 0 0 0,1 0 0 0 0,0 1 0 0 0,1-1 1 0 0,1 0-1 0 0,0 0 0 0 0,2 1 0 0 0,0 0 17 0 0,-2-11 0 0 0,1 1-1 0 0,0 0 1 0 0,0-1 0 0 0,1 1-1 0 0,0-1 1 0 0,0 0 0 0 0,1 0 0 0 0,-1 0-1 0 0,1-1 1 0 0,0 1 0 0 0,1-1-1 0 0,-1 0 1 0 0,1 0 0 0 0,0 0-1 0 0,1-1 1 0 0,-1 1 0 0 0,1-1-1 0 0,0-1 1 0 0,0 1 0 0 0,0-1 0 0 0,0 0-1 0 0,0 0 1 0 0,1-1 0 0 0,3 1 0 0 0,13 1 108 0 0,1-1 1 0 0,-1-2-1 0 0,1 0 0 0 0,-1-1 1 0 0,1-2-1 0 0,-1 0 1 0 0,0-1-1 0 0,0-2 1 0 0,0 0-1 0 0,0-2 0 0 0,-1 0 1 0 0,0-1-1 0 0,11-7-108 0 0,-7 6 195 0 0,-24 9-182 0 0,-1-1-1 0 0,1 1 1 0 0,0 0-1 0 0,0 0 1 0 0,0 0 0 0 0,0 0-1 0 0,0 0 1 0 0,0 0-1 0 0,0 0 1 0 0,0 1 0 0 0,0-1-1 0 0,0 1 1 0 0,-1-1-1 0 0,1 1 1 0 0,0 0 0 0 0,0-1-1 0 0,0 1 1 0 0,-1 0-1 0 0,1 0 1 0 0,-1 1 0 0 0,1-1-1 0 0,-1 0 1 0 0,1 0 0 0 0,-1 1-1 0 0,0-1 1 0 0,1 1-1 0 0,-1-1 1 0 0,0 1 0 0 0,0 0-1 0 0,0-1 1 0 0,0 1-1 0 0,0 0 1 0 0,-1 0 0 0 0,1-1-1 0 0,-1 1 1 0 0,1 0-1 0 0,-1 0 1 0 0,1 0 0 0 0,-1 0-1 0 0,0 0 1 0 0,0 0-1 0 0,0 0 1 0 0,0 0 0 0 0,0 0-1 0 0,-1 0 1 0 0,1-1-1 0 0,0 1 1 0 0,-1 0 0 0 0,0 0-1 0 0,1 0 1 0 0,-1 0-1 0 0,0 0-12 0 0,1 5 25 0 0,0 54 66 0 0,-1-43-160 0 0,0 0 1 0 0,2 0 0 0 0,0 0-1 0 0,1-1 1 0 0,0 1-1 0 0,2 0 1 0 0,1 4 68 0 0,-4-21-151 0 0,-1 1-1 0 0,1 0 1 0 0,0 0-1 0 0,0-1 1 0 0,0 1-1 0 0,0-1 1 0 0,0 1-1 0 0,0-1 1 0 0,0 1-1 0 0,0-1 1 0 0,1 0-1 0 0,-1 0 1 0 0,0 1 0 0 0,1-1-1 0 0,-1 0 1 0 0,1 0-1 0 0,0 0 1 0 0,-1-1-1 0 0,1 1 1 0 0,0 0-1 0 0,-1-1 1 0 0,1 1-1 0 0,0-1 1 0 0,0 1-1 0 0,0-1 1 0 0,-1 0-1 0 0,1 0 1 0 0,1 0 151 0 0,32-7-10234 0 0,-28 4 2627 0 0</inkml:trace>
  <inkml:trace contextRef="#ctx0" brushRef="#br0" timeOffset="21480.588">5820 5794 0 0 0,'0'0'0'0'0,"0"0"88"0"0,0 0 152 0 0,0 0 72 0 0,0 0 0 0 0,0 0-40 0 0,11 199-128 0 0,-3-188-128 0 0,5 0 0 0 0,-6-8-64 0 0,4 1-96 0 0,-2-4-184 0 0,-1 0-536 0 0,-5 0 848 0 0,3-4 16 0 0</inkml:trace>
  <inkml:trace contextRef="#ctx0" brushRef="#br0" timeOffset="21731.221">5540 5356 12267 0 0,'0'0'2496'0'0,"0"0"-1304"0"0,0 0-167 0 0,0 0-113 0 0,0 0-112 0 0,0 0-168 0 0,0 0-320 0 0,0 0-208 0 0,0 0-136 0 0,0 0-120 0 0,0 0-176 0 0,0 0-176 0 0,0 0-168 0 0,0 0-304 0 0,-51-140-569 0 0,67 140-1111 0 0,-1 0-2329 0 0,-6 0-2905 0 0</inkml:trace>
  <inkml:trace contextRef="#ctx0" brushRef="#br0" timeOffset="22432.516">6255 5157 16 0 0,'0'0'1108'0'0,"0"0"-81"0"0,0 0 127 0 0,0 0 163 0 0,0 0 49 0 0,0 0-40 0 0,0 0-122 0 0,0 0-105 0 0,0 0-48 0 0,0 0-115 0 0,-32 29-139 0 0,-97 94-149 0 0,72-51 79 0 0,51-57-592 0 0,-1 0-80 0 0,2 1 0 0 0,0 0 1 0 0,0 0-1 0 0,2 0 0 0 0,0 1 0 0 0,0-1 0 0 0,2 1 1 0 0,0-1-1 0 0,1 1 0 0 0,1 5-55 0 0,-1-20 48 0 0,0 0 0 0 0,0 1 0 0 0,0-1 0 0 0,0 1 1 0 0,1-1-1 0 0,-1 0 0 0 0,1 0 0 0 0,0 1 0 0 0,-1-1 0 0 0,1 0 0 0 0,0 0 0 0 0,0 0 0 0 0,0 0 0 0 0,1 1 0 0 0,-1-2 0 0 0,0 1 1 0 0,1 0-1 0 0,-1 0 0 0 0,1 0 0 0 0,0-1 0 0 0,-1 1 0 0 0,1-1 0 0 0,0 1 0 0 0,0-1 0 0 0,0 0 0 0 0,0 0 0 0 0,0 0 0 0 0,1 0 1 0 0,-1 0-1 0 0,0 0 0 0 0,0 0 0 0 0,1-1 0 0 0,-1 1 0 0 0,0-1 0 0 0,1 0 0 0 0,-1 0 0 0 0,0 0 0 0 0,1 0 0 0 0,-1 0 0 0 0,0 0 1 0 0,1-1-1 0 0,-1 1 0 0 0,0-1 0 0 0,1 1 0 0 0,-1-1 0 0 0,0 0 0 0 0,0 0 0 0 0,0 0 0 0 0,0 0 0 0 0,0 0 0 0 0,0-1 0 0 0,0 1 1 0 0,0 0-1 0 0,1-2-48 0 0,9-8 425 0 0,-1-2 1 0 0,0 1-1 0 0,0-2 1 0 0,-1 1-1 0 0,-1-1 1 0 0,0-1 0 0 0,-1 1-1 0 0,1-6-425 0 0,7-8 314 0 0,145-253 877 0 0,-160 277-1191 0 0,0 1 1 0 0,0 0-1 0 0,1 0 1 0 0,0 0-1 0 0,-1 0 1 0 0,1 1-1 0 0,0-1 1 0 0,0 0-1 0 0,1 1 1 0 0,-1-1-1 0 0,0 1 1 0 0,1 0-1 0 0,-1 0 1 0 0,1 0-1 0 0,0 0 1 0 0,0 0-1 0 0,0 1 1 0 0,0-1-1 0 0,0 1 1 0 0,0 0-1 0 0,0 0 1 0 0,0 0-1 0 0,1 0 1 0 0,-1 0-1 0 0,0 1 1 0 0,1-1-1 0 0,-1 1 1 0 0,0 0-1 0 0,1 0 1 0 0,-1 0-1 0 0,0 1 1 0 0,1-1-1 0 0,15 22 9 0 0,0 0 0 0 0,-2 1 0 0 0,0 0-1 0 0,-2 2 1 0 0,-1 0 0 0 0,0 0 0 0 0,-2 1 0 0 0,-1 1 0 0 0,-2 0 0 0 0,2 7-9 0 0,117 402-263 0 0,-108-356-34 0 0,-4 1 0 0 0,-3 0-1 0 0,-3 2 1 0 0,-2 62 297 0 0,-8-135-18 0 0,0 0 0 0 0,0 1 0 0 0,-1-1 0 0 0,-1 0 0 0 0,1 1 0 0 0,-2-1 0 0 0,1 0 0 0 0,-2 0 0 0 0,1-1 1 0 0,-1 1-1 0 0,0-1 0 0 0,-1 0 0 0 0,0 0 0 0 0,-1 0 0 0 0,0 0 0 0 0,-2 1 18 0 0,6-8 2 0 0,1 0-1 0 0,-1-1 1 0 0,0 1 0 0 0,0 0-1 0 0,0-1 1 0 0,0 0 0 0 0,0 1-1 0 0,0-1 1 0 0,0 0-1 0 0,0 0 1 0 0,-1 0 0 0 0,1 0-1 0 0,0-1 1 0 0,-1 1 0 0 0,1-1-1 0 0,0 1 1 0 0,-1-1 0 0 0,1 0-1 0 0,-1 0 1 0 0,1 0 0 0 0,0 0-1 0 0,-1 0 1 0 0,1 0-1 0 0,-1-1 1 0 0,1 1 0 0 0,0-1-1 0 0,-1 0 1 0 0,1 0 0 0 0,0 0-1 0 0,0 0 1 0 0,0 0 0 0 0,0 0-1 0 0,0 0 1 0 0,0-1 0 0 0,0 1-1 0 0,0-1 1 0 0,0 1-1 0 0,0-1 1 0 0,1 0 0 0 0,-1 0-1 0 0,0-1-1 0 0,-52-89 121 0 0,42 57-83 0 0,2-1 1 0 0,2-1-1 0 0,1 0 1 0 0,2 0-1 0 0,2 0 0 0 0,1 0 1 0 0,2-1-1 0 0,1 1 0 0 0,6-35-38 0 0,43-147-1226 0 0,-16 132-6927 0 0,-27 72 1940 0 0,0 7 937 0 0</inkml:trace>
  <inkml:trace contextRef="#ctx0" brushRef="#br0" timeOffset="22682.343">6910 5069 10274 0 0,'0'0'4373'0'0,"0"0"-2849"0"0,0 0-978 0 0,0 0 99 0 0,0 0 245 0 0,0 0 122 0 0,0 0-121 0 0,0 0-316 0 0,0 0-230 0 0,0 0-143 0 0,0 0-66 0 0,0 31-50 0 0,-1 100-51 0 0,7-61-203 0 0,10-51-550 0 0,1-13-7202 0 0,-11-6-1383 0 0</inkml:trace>
  <inkml:trace contextRef="#ctx0" brushRef="#br0" timeOffset="22926.472">6772 4770 16139 0 0,'0'0'40'0'0,"0"0"-176"0"0,0 0-8 0 0,0 0-48 0 0,0 0-328 0 0,0 0-352 0 0,0 0-456 0 0,0 0-513 0 0,0 0-783 0 0,0 0-1321 0 0,0 0-632 0 0</inkml:trace>
  <inkml:trace contextRef="#ctx0" brushRef="#br0" timeOffset="23260.842">7322 4689 7122 0 0,'0'0'650'0'0,"0"0"-80"0"0,0 0 141 0 0,0 0 149 0 0,0 0 27 0 0,0 0-133 0 0,0 0-168 0 0,0 0-105 0 0,-18 37-82 0 0,-57 112-85 0 0,44-62 52 0 0,29-83-335 0 0,1 1 0 0 0,0 0 0 0 0,0 0 0 0 0,1 0 0 0 0,-1 0-1 0 0,1-1 1 0 0,0 1 0 0 0,1 0 0 0 0,-1 0 0 0 0,1 0 0 0 0,0 0 0 0 0,0-1-1 0 0,0 1 1 0 0,0 0 0 0 0,1-1 0 0 0,0 1 0 0 0,0-1 0 0 0,0 1-1 0 0,1-1 1 0 0,0 0 0 0 0,-1 0 0 0 0,2 1-31 0 0,2-1 178 0 0,-1-1 0 0 0,1 1 0 0 0,0-1 0 0 0,0 0 0 0 0,0 0 0 0 0,0-1 0 0 0,1 0 0 0 0,-1 0 0 0 0,1-1 0 0 0,-1 1 0 0 0,1-1 0 0 0,-1-1 0 0 0,1 1 0 0 0,0-1 0 0 0,0 0 0 0 0,-1-1-1 0 0,1 1 1 0 0,0-1 0 0 0,-1-1 0 0 0,1 1 0 0 0,-1-1 0 0 0,0-1 0 0 0,1 1 0 0 0,-1-1 0 0 0,0 0 0 0 0,0 0 0 0 0,-1 0 0 0 0,1-1 0 0 0,-1 0 0 0 0,5-4-178 0 0,10-9 572 0 0,-1 0-1 0 0,-1-2 1 0 0,0 0 0 0 0,-1-1-1 0 0,-1-1 1 0 0,-1 0 0 0 0,4-10-572 0 0,2-7 159 0 0,-2-1 0 0 0,-2 0 0 0 0,-2-1 0 0 0,-1-1 1 0 0,-2-1-1 0 0,-2 0 0 0 0,-2 0 0 0 0,-1-1 0 0 0,-3 0 1 0 0,-1 0-1 0 0,-3-27-159 0 0,0 50-52 0 0,-1-1-1 0 0,-2 0 1 0 0,0 1 0 0 0,0-1-1 0 0,-2 1 1 0 0,-1 0 0 0 0,0 0 0 0 0,-2 1-1 0 0,0-1 53 0 0,5 14-57 0 0,0-1-1 0 0,0 1 0 0 0,-1 0 1 0 0,1 0-1 0 0,-2 0 0 0 0,1 0 1 0 0,0 1-1 0 0,-1 0 0 0 0,0 0 1 0 0,-1 0-1 0 0,1 0 0 0 0,-1 1 1 0 0,1 0-1 0 0,-1 0 1 0 0,-1 1-1 0 0,1-1 0 0 0,0 1 1 0 0,-1 1-1 0 0,0-1 0 0 0,1 1 1 0 0,-1 0-1 0 0,0 1 0 0 0,0-1 1 0 0,0 2-1 0 0,0-1 0 0 0,0 1 1 0 0,-4 0 57 0 0,2 3-81 0 0,-1 1 0 0 0,1 0 0 0 0,1 0 1 0 0,-1 1-1 0 0,1 1 0 0 0,-1-1 0 0 0,1 1 0 0 0,1 1 1 0 0,-1-1-1 0 0,1 1 0 0 0,1 1 0 0 0,-1-1 0 0 0,1 1 1 0 0,0 0-1 0 0,1 0 0 0 0,0 1 0 0 0,0 0 1 0 0,1 0-1 0 0,0 0 0 0 0,-1 5 81 0 0,5-14-1 0 0,-11 25-17 0 0,1 0-1 0 0,1 0 0 0 0,2 1 0 0 0,0 0 0 0 0,2 1 1 0 0,0-1-1 0 0,2 1 0 0 0,1 0 0 0 0,2 0 0 0 0,2 26 19 0 0,-1-34 8 0 0,1 0 0 0 0,1 0-1 0 0,1-1 1 0 0,1 1 0 0 0,1-1-1 0 0,0 0 1 0 0,1 0 0 0 0,1-1-1 0 0,0 0 1 0 0,2 0 0 0 0,0-1-1 0 0,1 0 1 0 0,0-1 0 0 0,1 0-1 0 0,1-1 1 0 0,0-1 0 0 0,1 0-1 0 0,1 0 1 0 0,0-1 0 0 0,0-1-1 0 0,1-1 1 0 0,0 0 0 0 0,1-1-1 0 0,9 3-7 0 0,17 6-41 0 0,1-2-1 0 0,0-2 1 0 0,1-2-1 0 0,1-1 1 0 0,25 1 41 0 0,58 5-7664 0 0,-104-13 361 0 0,-8-1 654 0 0</inkml:trace>
  <inkml:trace contextRef="#ctx0" brushRef="#br0" timeOffset="24100.894">5883 5694 0 0 0,'0'0'866'0'0,"0"0"434"0"0,0 0 137 0 0,0 0-92 0 0,0 0-126 0 0,0 0-120 0 0,0 0-133 0 0,-7-3 2183 0 0,-18 62 2138 0 0,20 40-3716 0 0,5-77-1367 0 0,0-16-224 0 0,1 0 0 0 0,-1-1 0 0 0,1 1 1 0 0,0 0-1 0 0,1-1 0 0 0,-1 1 0 0 0,1-1 0 0 0,0 0 1 0 0,1 0-1 0 0,-1 1 0 0 0,1-1 0 0 0,0-1 1 0 0,0 1-1 0 0,0 0 0 0 0,1-1 0 0 0,0 0 1 0 0,3 4 19 0 0,13-4-2419 0 0,0-7-6678 0 0,-15 2 2506 0 0</inkml:trace>
  <inkml:trace contextRef="#ctx0" brushRef="#br0" timeOffset="42228.318">8773 3239 6601 0 0,'0'0'2005'0'0,"0"0"-808"0"0,0 0-260 0 0,0 0 132 0 0,0 0 279 0 0,0 0 177 0 0,0 0-104 0 0,0 0-355 0 0,0 0-394 0 0,0 0-333 0 0,0 0-199 0 0,-2 2-83 0 0,1 2-32 0 0,1 0 0 0 0,0 0 0 0 0,0-1-1 0 0,0 1 1 0 0,0 0 0 0 0,1 0 0 0 0,-1 0-1 0 0,1-1 1 0 0,0 1 0 0 0,0 0 0 0 0,1-1 0 0 0,-1 1-1 0 0,1 0 1 0 0,-1-1 0 0 0,1 0 0 0 0,0 1-1 0 0,1-1 1 0 0,-1 0 0 0 0,0 0 0 0 0,1 0 0 0 0,1 0-25 0 0,12 23 223 0 0,13 42 346 0 0,-3 0-1 0 0,-3 2 0 0 0,-3 1 0 0 0,8 61-568 0 0,-8-12 332 0 0,-6 1 0 0 0,-5 0 0 0 0,-5 76-332 0 0,-4-196 25 0 0,0-1 27 0 0,4-12 447 0 0,6-30-374 0 0,3 1 1 0 0,2 1-1 0 0,1 1 0 0 0,12-21-125 0 0,-27 58 2 0 0,18-39-5 0 0,2 1 0 0 0,1 1 0 0 0,3 1-1 0 0,0 2 1 0 0,3 0 0 0 0,1 2 0 0 0,1 0 0 0 0,35-27 3 0 0,-61 56-6 0 0,1 0 0 0 0,-1 1 1 0 0,1 0-1 0 0,0 0 1 0 0,0 0-1 0 0,0 0 1 0 0,1 1-1 0 0,0 0 0 0 0,-1 0 1 0 0,1 0-1 0 0,0 1 1 0 0,0 0-1 0 0,0 0 0 0 0,1 1 1 0 0,-1 0-1 0 0,0 0 1 0 0,1 0-1 0 0,-1 0 0 0 0,0 1 1 0 0,1 0-1 0 0,-1 1 1 0 0,0 0-1 0 0,1 0 0 0 0,-1 0 1 0 0,0 0-1 0 0,4 2 6 0 0,-2 6 23 0 0,-1 1 0 0 0,0 0 0 0 0,-1 0 0 0 0,1 0 0 0 0,-2 0 0 0 0,0 1-1 0 0,0 0 1 0 0,-1 0 0 0 0,0 1 0 0 0,-1-1 0 0 0,-1 1 0 0 0,1 0 0 0 0,-2 0 0 0 0,0-1 0 0 0,0 1-1 0 0,-1 0 1 0 0,0 0 0 0 0,-1 0 0 0 0,-3 10-23 0 0,3-2 64 0 0,-2 0-1 0 0,-1-1 1 0 0,0 1-1 0 0,-2-1 1 0 0,0 0-1 0 0,-1 0 1 0 0,-1 0 0 0 0,0-1-1 0 0,-2-1 1 0 0,0 1-1 0 0,-1-1 1 0 0,0-1-1 0 0,-2 0 1 0 0,0-1 0 0 0,-14 13-64 0 0,13-18-150 0 0,0-2 1 0 0,-1 0 0 0 0,1 0-1 0 0,-1-1 1 0 0,-1-1-1 0 0,1-1 1 0 0,-1 0 0 0 0,0-1-1 0 0,0 0 1 0 0,0-2 0 0 0,-1 0-1 0 0,1-1 1 0 0,-1 0 0 0 0,1-1-1 0 0,-1-1 1 0 0,-10-2 149 0 0,-40-10-3293 0 0,25-3-4658 0 0,28 8-1806 0 0</inkml:trace>
  <inkml:trace contextRef="#ctx0" brushRef="#br0" timeOffset="42604.817">9767 3559 0 0 0,'0'0'2091'0'0,"0"0"-399"0"0,0 0-45 0 0,0 0 151 0 0,0 0 128 0 0,0 0-79 0 0,-18 31-376 0 0,-56 100-435 0 0,70-125-954 0 0,1 0-1 0 0,-1 0 1 0 0,1 0 0 0 0,0 0-1 0 0,1 1 1 0 0,-1-1-1 0 0,1 1 1 0 0,0 0-1 0 0,1 0 1 0 0,0 0 0 0 0,0 0-1 0 0,0 0 1 0 0,1 0-1 0 0,0 2-81 0 0,1 7 64 0 0,-2-12-13 0 0,1 1 1 0 0,-1 0-1 0 0,2-1 0 0 0,-1 1 1 0 0,0-1-1 0 0,1 1 1 0 0,0 0-1 0 0,0-1 1 0 0,0 1-1 0 0,0-1 0 0 0,1 0 1 0 0,0 1-1 0 0,0-1 1 0 0,0 0-1 0 0,0 0 0 0 0,1 0 1 0 0,-1 0-1 0 0,1-1 1 0 0,0 1-1 0 0,0-1 1 0 0,1 1-1 0 0,-1-1 0 0 0,1 0 1 0 0,0 0-1 0 0,-1-1 1 0 0,1 1-1 0 0,0-1 0 0 0,0 0 1 0 0,1 0-1 0 0,-1 0 1 0 0,0-1-1 0 0,1 1 1 0 0,-1-1-1 0 0,1 0 0 0 0,-1 0 1 0 0,1-1-1 0 0,0 1 1 0 0,-1-1-1 0 0,1 0 0 0 0,0 0 1 0 0,-1-1-1 0 0,1 0 1 0 0,-1 1-1 0 0,1-1 0 0 0,-1-1 1 0 0,1 1-1 0 0,1-1-51 0 0,7-7 390 0 0,0-1 0 0 0,0 1 0 0 0,-1-2 0 0 0,0 0 0 0 0,-1-1-1 0 0,0 0 1 0 0,-1 0 0 0 0,0-1 0 0 0,-1 0 0 0 0,-1-1 0 0 0,0 0 0 0 0,-1-1 0 0 0,0 1-1 0 0,-1-1 1 0 0,-1 0 0 0 0,0-1 0 0 0,-1 1 0 0 0,1-15-390 0 0,-2 17 40 0 0,0 1 0 0 0,-1 0 0 0 0,-1-1 0 0 0,0 1 0 0 0,-1-1 0 0 0,0 1 0 0 0,-1 0 0 0 0,-1-1 1 0 0,0 1-1 0 0,0 0 0 0 0,-1-1 0 0 0,-1 1 0 0 0,0 1 0 0 0,0-1 0 0 0,-1 1 0 0 0,-1-1 0 0 0,0 1 0 0 0,-2-2-40 0 0,6 11-82 0 0,1 0 0 0 0,-1 0 0 0 0,0 1 0 0 0,0-1 0 0 0,1 1 0 0 0,-1-1 0 0 0,0 1 0 0 0,0 0-1 0 0,0 0 1 0 0,0 0 0 0 0,-1 0 0 0 0,1 0 0 0 0,0 0 0 0 0,0 0 0 0 0,-1 1 0 0 0,1-1 0 0 0,0 1 0 0 0,-1 0 0 0 0,1-1-1 0 0,0 1 1 0 0,-1 0 0 0 0,1 1 0 0 0,0-1 0 0 0,-1 0 0 0 0,1 1 0 0 0,0-1 0 0 0,-1 1 0 0 0,1 0 0 0 0,0-1-1 0 0,0 1 1 0 0,0 0 0 0 0,-1 0 0 0 0,1 1 0 0 0,0-1 0 0 0,0 1 82 0 0,-59 58-10165 0 0,50-45 2583 0 0</inkml:trace>
  <inkml:trace contextRef="#ctx0" brushRef="#br0" timeOffset="43103.397">10301 3246 3833 0 0,'0'0'1272'0'0,"0"0"-381"0"0,0 0-203 0 0,0 0-5 0 0,0 0 64 0 0,0 0 48 0 0,0 0 17 0 0,0 0-31 0 0,0 0-149 0 0,0 0-209 0 0,-31 25-209 0 0,-95 80-150 0 0,92-58-95 0 0,32-42 15 0 0,1 0 0 0 0,0 0 1 0 0,0 0-1 0 0,1 0 0 0 0,-1-1 1 0 0,1 1-1 0 0,0 0 0 0 0,1 0 1 0 0,-1 0-1 0 0,1 0 0 0 0,0 0 1 0 0,0 0-1 0 0,0-1 0 0 0,1 1 1 0 0,0 0-1 0 0,0-1 0 0 0,0 1 0 0 0,0-1 1 0 0,1 0-1 0 0,-1 0 0 0 0,1 0 1 0 0,0 0-1 0 0,0 0 0 0 0,1 0 1 0 0,-1-1-1 0 0,1 0 0 0 0,0 1 1 0 0,0-2-1 0 0,0 1 0 0 0,0 0 0 0 0,0-1 1 0 0,1 0-1 0 0,-1 1 0 0 0,5 0 16 0 0,-1-1 276 0 0,1-1-1 0 0,-1 0 0 0 0,1 0 0 0 0,0 0 0 0 0,-1-1 0 0 0,1-1 0 0 0,-1 1 0 0 0,1-1 0 0 0,-1-1 0 0 0,1 0 0 0 0,-1 0 1 0 0,0 0-1 0 0,0-1 0 0 0,0 0 0 0 0,0-1 0 0 0,0 0 0 0 0,-1 0 0 0 0,1-1 0 0 0,-1 0 0 0 0,0 0 0 0 0,-1 0 1 0 0,1-1-1 0 0,-1 0 0 0 0,0 0 0 0 0,-1-1 0 0 0,3-3-275 0 0,9-13 697 0 0,0-1 0 0 0,-2-1 0 0 0,-1 0-1 0 0,-1 0 1 0 0,-1-1 0 0 0,-1-1 0 0 0,2-12-697 0 0,0 1 281 0 0,-3-1-1 0 0,-1-1 1 0 0,-2 1-1 0 0,-1-1 1 0 0,-1-33-281 0 0,-2 40-30 0 0,-2 0 0 0 0,-2 0 0 0 0,-1-1 0 0 0,-1 1 0 0 0,-2 1-1 0 0,-1-1 1 0 0,-2 1 0 0 0,-1 0 0 0 0,-7-15 30 0 0,8 28-103 0 0,-2 0-1 0 0,1 1 0 0 0,-2 1 1 0 0,-1 0-1 0 0,0 0 0 0 0,-1 1 1 0 0,0 1-1 0 0,-3-2 104 0 0,11 12-52 0 0,0 0-1 0 0,-1 0 1 0 0,1 1 0 0 0,-1-1 0 0 0,0 1-1 0 0,0 1 1 0 0,-1-1 0 0 0,1 1 0 0 0,-1 0 0 0 0,1 1-1 0 0,-1-1 1 0 0,0 1 0 0 0,0 1 0 0 0,0-1-1 0 0,0 1 1 0 0,0 1 0 0 0,0-1 0 0 0,-1 1-1 0 0,1 0 1 0 0,0 1 0 0 0,0-1 0 0 0,0 2 0 0 0,0-1-1 0 0,0 1 1 0 0,0 0 52 0 0,-2 3-47 0 0,0 1 0 0 0,0 1 0 0 0,1-1 1 0 0,0 1-1 0 0,0 1 0 0 0,1-1 0 0 0,0 2 0 0 0,1-1 0 0 0,-1 0 0 0 0,1 1 0 0 0,1 1 0 0 0,0-1 1 0 0,0 0-1 0 0,1 1 0 0 0,0 0 0 0 0,1 0 0 0 0,0 1 0 0 0,0-1 0 0 0,1 0 0 0 0,1 1 0 0 0,-1 0 1 0 0,2-1-1 0 0,0 1 0 0 0,0 0 0 0 0,1 0 47 0 0,0 17 24 0 0,2 0 0 0 0,1 0 0 0 0,1-1 0 0 0,1 1 0 0 0,2-1 0 0 0,1-1 0 0 0,0 0 0 0 0,2 0 0 0 0,2-1 0 0 0,0 0 0 0 0,1-1 0 0 0,1 0 1 0 0,2-1-1 0 0,0-1 0 0 0,1-1 0 0 0,1-1 0 0 0,1 0 0 0 0,1-1 0 0 0,1-2 0 0 0,0 0 0 0 0,1-1 0 0 0,1-1 0 0 0,1-1 0 0 0,0-2 0 0 0,0 0 0 0 0,1-2 0 0 0,0 0 0 0 0,1-2 0 0 0,0-1 0 0 0,19 2-24 0 0,-36-7-188 0 0,0-1-1 0 0,0 0 0 0 0,0 0 0 0 0,0-1 1 0 0,0 0-1 0 0,1-1 0 0 0,-1 0 0 0 0,0-1 1 0 0,0 0-1 0 0,5-2 189 0 0,19-14-3949 0 0,-4-10-4292 0 0,-19 17 471 0 0</inkml:trace>
  <inkml:trace contextRef="#ctx0" brushRef="#br0" timeOffset="43715.516">10735 2867 6481 0 0,'0'0'977'0'0,"0"0"-249"0"0,0 0 3 0 0,0 0 166 0 0,0 0 107 0 0,0 0-42 0 0,0 0-166 0 0,-2 34-189 0 0,-8 108-130 0 0,22-74 75 0 0,-6-58-414 0 0,-4-5 13 0 0,1 1 0 0 0,0-1 1 0 0,0 0-1 0 0,0 0 1 0 0,1 0-1 0 0,0 0 0 0 0,0 0 1 0 0,0-1-1 0 0,0 0 0 0 0,1 0 1 0 0,-1 0-1 0 0,1 0 0 0 0,0-1 1 0 0,0 0-1 0 0,1 0 1 0 0,-1 0-1 0 0,0-1 0 0 0,1 1 1 0 0,0-2-1 0 0,0 1 0 0 0,-1 0 1 0 0,1-1-1 0 0,0 0 1 0 0,0 0-1 0 0,0-1 0 0 0,0 0 1 0 0,0 0-1 0 0,0 0 0 0 0,0-1 1 0 0,0 0-1 0 0,0 0 0 0 0,0 0 1 0 0,0-1-1 0 0,0 0 1 0 0,-1 0-1 0 0,1 0 0 0 0,-1-1 1 0 0,1 0-1 0 0,-1 0 0 0 0,5-4-151 0 0,9-15 373 0 0,-2 0-1 0 0,0-2 0 0 0,-1 0 0 0 0,-1-1 1 0 0,-2 0-1 0 0,0-1 0 0 0,-2-1 0 0 0,0 0 0 0 0,-2-1 1 0 0,5-25-373 0 0,-4 18 170 0 0,54-166 365 0 0,-60 167 160 0 0,-4 33-647 0 0,11 25-768 0 0,60 167 564 0 0,244 588-292 0 0,-303-748 321 0 0,-2 0 0 0 0,-1 1 0 0 0,-2 1 1 0 0,-1-1-1 0 0,-2 1 0 0 0,-1 0 1 0 0,-1 0-1 0 0,-2 0 0 0 0,-1 0 1 0 0,-4 22 126 0 0,4-48 16 0 0,-1 0 0 0 0,1 1 0 0 0,-1-1 0 0 0,-1-1 0 0 0,1 1 0 0 0,-1 0 0 0 0,0 0 0 0 0,0-1 0 0 0,-1 0 0 0 0,0 0 0 0 0,0 0 0 0 0,-1 0 0 0 0,1 0 0 0 0,-1-1 0 0 0,0 0 0 0 0,-1 0 0 0 0,1 0 0 0 0,-1-1 0 0 0,0 0 0 0 0,0 0 0 0 0,-1 0 0 0 0,1-1 0 0 0,-1 0 0 0 0,1 0 0 0 0,-1-1 0 0 0,0 0 0 0 0,0 0 0 0 0,0 0 0 0 0,0-1 0 0 0,-1 0 0 0 0,1-1-16 0 0,1 0 9 0 0,0 0 1 0 0,0-1 0 0 0,0 0-1 0 0,0 0 1 0 0,1 0-1 0 0,-1-1 1 0 0,0 0 0 0 0,1 0-1 0 0,0-1 1 0 0,-1 1-1 0 0,1-1 1 0 0,0 0 0 0 0,0-1-1 0 0,1 1 1 0 0,-1-1 0 0 0,1 0-1 0 0,-1 0 1 0 0,1 0-1 0 0,0-1 1 0 0,1 1 0 0 0,-1-1-1 0 0,1 0 1 0 0,-1-2-10 0 0,-58-124 65 0 0,54 107-50 0 0,1 0-1 0 0,1-1 1 0 0,1 1-1 0 0,1-1 0 0 0,1 0 1 0 0,1 0-1 0 0,1 0 0 0 0,2 0 1 0 0,0-1-1 0 0,2 1 1 0 0,0 1-1 0 0,2-1 0 0 0,1 0 1 0 0,4-8-15 0 0,2 4-12 0 0,1 1-1 0 0,1 1 1 0 0,2 0 0 0 0,1 0 0 0 0,1 2-1 0 0,1 0 1 0 0,1 1 0 0 0,1 1 0 0 0,1 1-1 0 0,1 1 1 0 0,1 1 0 0 0,1 1 0 0 0,1 1-1 0 0,0 1 1 0 0,1 2 0 0 0,1 0 0 0 0,5 0 12 0 0,172-67-789 0 0,-135 60-2838 0 0,-1 2-4973 0 0,-47 15-2144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3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323 638 0 0 0,'0'0'1674'0'0,"0"0"-513"0"0,0 0-92 0 0,0 0 287 0 0,0 0 407 0 0,0 0 273 0 0,0 0-51 0 0,0 0-261 0 0,0 0-329 0 0,0 0-275 0 0,0 0-165 0 0,0 0-123 0 0,0 0-88 0 0,1-9-90 0 0,2-31-134 0 0,-4 39-497 0 0,1 0 1 0 0,0 0-1 0 0,-1 0 0 0 0,1 0 1 0 0,-1 0-1 0 0,1 1 0 0 0,-1-1 0 0 0,1 0 1 0 0,-1 0-1 0 0,0 1 0 0 0,1-1 1 0 0,-1 0-1 0 0,0 1 0 0 0,1-1 1 0 0,-1 0-1 0 0,0 1 0 0 0,0-1 1 0 0,0 1-1 0 0,0 0 0 0 0,1-1 0 0 0,-1 1 1 0 0,0 0-1 0 0,0-1 0 0 0,0 1 1 0 0,0 0-1 0 0,0 0 0 0 0,0 0 1 0 0,0 0-1 0 0,0 0 0 0 0,0 0 0 0 0,0 0 1 0 0,0 0-1 0 0,0 0 0 0 0,0 0 1 0 0,0 1-1 0 0,0-1 0 0 0,1 0 1 0 0,-1 1-1 0 0,-1-1-23 0 0,-3 1 37 0 0,-13 1-52 0 0,1 0 0 0 0,0 1 1 0 0,1 1-1 0 0,-1 1 0 0 0,1 0 1 0 0,0 1-1 0 0,0 1 1 0 0,0 0-1 0 0,1 2 0 0 0,0-1 1 0 0,0 2 14 0 0,-14 6-6 0 0,26-14-10 0 0,0-1 0 0 0,0 1 0 0 0,0-1 0 0 0,1 1 0 0 0,-1 0 0 0 0,1 0 0 0 0,-1 0 1 0 0,1 0-1 0 0,0 0 0 0 0,0 1 0 0 0,0-1 0 0 0,0 1 0 0 0,0-1 0 0 0,0 1 0 0 0,1 0 0 0 0,-1 0 0 0 0,1 0 0 0 0,0 0 1 0 0,0 0-1 0 0,0 0 0 0 0,0 0 0 0 0,0 0 0 0 0,1 0 0 0 0,-1 0 0 0 0,1 0 0 0 0,0 0 0 0 0,0 1 0 0 0,0-1 0 0 0,1 0 0 0 0,-1 1 16 0 0,3 0 12 0 0,1-1 0 0 0,-1 1-1 0 0,1-1 1 0 0,0-1-1 0 0,-1 1 1 0 0,1 0-1 0 0,1-1 1 0 0,-1 0-1 0 0,0 0 1 0 0,0 0 0 0 0,1 0-1 0 0,-1-1 1 0 0,1 0-1 0 0,-1 0 1 0 0,4 1-12 0 0,47 11 272 0 0,-35-10-201 0 0,0 1 0 0 0,-1 1-1 0 0,0 1 1 0 0,0 1 0 0 0,0 1 0 0 0,-1 0 0 0 0,12 8-71 0 0,-28-14 25 0 0,0 0 0 0 0,0 0 0 0 0,0-1 0 0 0,-1 1 0 0 0,1 1 1 0 0,0-1-1 0 0,-1 0 0 0 0,1 0 0 0 0,-1 1 0 0 0,0-1 0 0 0,0 0 0 0 0,0 1 0 0 0,0-1 0 0 0,0 1 0 0 0,0 0 1 0 0,-1-1-1 0 0,1 1 0 0 0,-1 0 0 0 0,0-1 0 0 0,1 1 0 0 0,-1 0 0 0 0,-1-1 0 0 0,1 1 0 0 0,0 0 0 0 0,-1-1 1 0 0,1 1-1 0 0,-1 0 0 0 0,0-1 0 0 0,0 1 0 0 0,0-1 0 0 0,0 1 0 0 0,0-1 0 0 0,-1 1-25 0 0,-53 76 607 0 0,31-58-613 0 0,-1-1 1 0 0,0 0-1 0 0,-2-2 0 0 0,0-1 0 0 0,-1-2 1 0 0,-1 0-1 0 0,-29 10 6 0 0,33-25-1257 0 0,34-33-6773 0 0,10 9 376 0 0,-10 15 2969 0 0</inkml:trace>
  <inkml:trace contextRef="#ctx0" brushRef="#br0" timeOffset="223.718">682 830 16027 0 0,'0'0'641'0'0,"0"0"-261"0"0,0 0 86 0 0,0 0 255 0 0,0 0 199 0 0,0 0-9 0 0,0 0-219 0 0,0 0-264 0 0,0 0-209 0 0,-10 31-134 0 0,-30 96-40 0 0,29-69-170 0 0,11-49-4861 0 0,0-21-4439 0 0,0 5 2426 0 0</inkml:trace>
  <inkml:trace contextRef="#ctx0" brushRef="#br0" timeOffset="386.32">575 156 10082 0 0,'0'0'56'0'0,"0"0"-704"0"0,0 0-288 0 0,0 0 0 0 0,0 0 327 0 0,0 0 9 0 0,0 0-760 0 0,0 0-3313 0 0,0 0 4297 0 0</inkml:trace>
  <inkml:trace contextRef="#ctx0" brushRef="#br0" timeOffset="749.061">813 1065 8346 0 0,'0'0'3570'0'0,"0"0"-2445"0"0,0 0-724 0 0,0 0 283 0 0,0 0 291 0 0,0 0 99 0 0,0 0-111 0 0,0 0-261 0 0,0 0-249 0 0,27-34-154 0 0,82-107-120 0 0,-41 48-34 0 0,-31 38-745 0 0,-30 88-3025 0 0,-10 18 2264 0 0,5 53 278 0 0,-1-101 1126 0 0,0 1 0 0 0,0-1 0 0 0,0 1 0 0 0,1-1 0 0 0,-1 0-1 0 0,1 1 1 0 0,0-1 0 0 0,0 0 0 0 0,1 0 0 0 0,-1 0 0 0 0,0-1 0 0 0,1 1-1 0 0,0-1 1 0 0,-1 1 0 0 0,1-1 0 0 0,0 0 0 0 0,0 0 0 0 0,1 0 0 0 0,-1 0-1 0 0,0-1 1 0 0,1 1 0 0 0,-1-1 0 0 0,1 0 0 0 0,-1 0 0 0 0,1 0 0 0 0,2 0-43 0 0,1 0 306 0 0,-1 0 1 0 0,1-1 0 0 0,0 0 0 0 0,-1-1 0 0 0,1 1 0 0 0,0-1-1 0 0,-1 0 1 0 0,1-1 0 0 0,-1 0 0 0 0,1 0 0 0 0,-1 0 0 0 0,0-1 0 0 0,0 0-1 0 0,0 0 1 0 0,0 0 0 0 0,-1-1 0 0 0,1 0 0 0 0,-1 0 0 0 0,0 0-1 0 0,0-1 1 0 0,1-1-307 0 0,86-114 2369 0 0,-26-37-2187 0 0,-56 122-4628 0 0,-1 0-4527 0 0,-8 34 36 0 0</inkml:trace>
  <inkml:trace contextRef="#ctx0" brushRef="#br0" timeOffset="1126.843">1976 336 7866 0 0,'0'0'1141'0'0,"0"0"-194"0"0,0 0-145 0 0,0 0-46 0 0,0 0 11 0 0,0 0-34 0 0,0 0-123 0 0,0 0-161 0 0,0 0-132 0 0,-32 29-122 0 0,-99 90-71 0 0,126-116-114 0 0,0 1 0 0 0,0 1 0 0 0,1-1 0 0 0,-1 0 0 0 0,1 1 0 0 0,0 0 0 0 0,1 0 0 0 0,-1 0 0 0 0,1 1 0 0 0,0-1 0 0 0,1 1 0 0 0,-1-1 0 0 0,1 1 0 0 0,0 0 0 0 0,0 2-10 0 0,-3 9 24 0 0,0 2-11 0 0,1-1 1 0 0,1 1 0 0 0,0 0 0 0 0,1 1 0 0 0,1-1 0 0 0,1 0 0 0 0,1 0 0 0 0,1 0 0 0 0,2 11-14 0 0,-2-19 113 0 0,1-1-1 0 0,0 1 1 0 0,1-1 0 0 0,0 0-1 0 0,1-1 1 0 0,0 1 0 0 0,1-1-1 0 0,0 0 1 0 0,0 0 0 0 0,0-1-1 0 0,1 0 1 0 0,1 0 0 0 0,0 0 0 0 0,0-1-1 0 0,0 0 1 0 0,0-1 0 0 0,1 0-1 0 0,1 0 1 0 0,-1-1 0 0 0,1 0-1 0 0,-1 0 1 0 0,4-1-113 0 0,-3 0 212 0 0,2 0 0 0 0,-1-1-1 0 0,0-1 1 0 0,1 0 0 0 0,-1 0 0 0 0,1-1 0 0 0,0-1 0 0 0,-1 0-1 0 0,1 0 1 0 0,0-1 0 0 0,-1-1 0 0 0,1 0 0 0 0,-1 0-1 0 0,0-1 1 0 0,0-1 0 0 0,0 0 0 0 0,0 0 0 0 0,0-1-1 0 0,-1-1 1 0 0,0 0 0 0 0,0 0 0 0 0,-1-1 0 0 0,1 0-1 0 0,-2 0 1 0 0,1-1 0 0 0,-1 0 0 0 0,0-1 0 0 0,1-2-212 0 0,-2 0-46 0 0,-1 0 0 0 0,0-1 1 0 0,-1 1-1 0 0,0-1 1 0 0,-1 0-1 0 0,0 0 0 0 0,-1 0 1 0 0,-1-1-1 0 0,0 1 1 0 0,0-1-1 0 0,-1 0 0 0 0,-1 0 1 0 0,0 1-1 0 0,-1-1 0 0 0,0 0 1 0 0,-3-10 45 0 0,2 16-435 0 0,0-1 1 0 0,-1 1 0 0 0,0 0-1 0 0,0 0 1 0 0,0 0-1 0 0,-1 0 1 0 0,0 0-1 0 0,-1 1 1 0 0,1-1-1 0 0,-1 1 1 0 0,0 0 0 0 0,-1 1-1 0 0,0-1 1 0 0,0 1-1 0 0,0 1 1 0 0,0-1-1 0 0,-1 1 1 0 0,-1-1 434 0 0,-18-9-4823 0 0,6 5-3324 0 0</inkml:trace>
  <inkml:trace contextRef="#ctx0" brushRef="#br0" timeOffset="1391.533">1639 797 7402 0 0,'0'0'2387'0'0,"0"0"-217"0"0,0 0-89 0 0,0 0-110 0 0,36-12-185 0 0,111-37-242 0 0,-39 8 758 0 0,26 3-156 0 0,-131 38-2145 0 0,0-1 0 0 0,0 1 0 0 0,0 0 1 0 0,0-1-1 0 0,0 1 0 0 0,-1 1 0 0 0,1-1 0 0 0,0 0 0 0 0,0 1 0 0 0,0-1 0 0 0,0 1 1 0 0,0 0-1 0 0,-1 0 0 0 0,1 0 0 0 0,0 0 0 0 0,-1 0 0 0 0,1 1 0 0 0,-1-1 0 0 0,1 1 0 0 0,-1 0 1 0 0,0 0-1 0 0,1 0 0 0 0,-1 0 0 0 0,0 0 0 0 0,0 0 0 0 0,-1 1 0 0 0,1-1 0 0 0,0 0 1 0 0,-1 1-1 0 0,0-1 0 0 0,2 3-1 0 0,-1 2 1 0 0,0-1 1 0 0,1 0-1 0 0,0 0 1 0 0,0 0-1 0 0,1 0 1 0 0,0-1 0 0 0,0 1-1 0 0,0-1 1 0 0,0 0-1 0 0,1 0 1 0 0,0 0-1 0 0,0-1 1 0 0,0 0-1 0 0,1 0 1 0 0,0 0 0 0 0,-1-1-1 0 0,1 1 1 0 0,0-2-1 0 0,0 1 1 0 0,1 0-1 0 0,-1-1 1 0 0,1 0-1 0 0,-1-1 1 0 0,1 0-1 0 0,6 1-1 0 0,67-18-2236 0 0,-55 4-2754 0 0,-2-3-5574 0 0,-15 10 4492 0 0</inkml:trace>
  <inkml:trace contextRef="#ctx0" brushRef="#br0" timeOffset="2009.98">2545 679 4113 0 0,'0'0'737'0'0,"0"0"-47"0"0,0 0 347 0 0,0 0 430 0 0,0 0 222 0 0,0 0 31 0 0,0 0-70 0 0,0 0-117 0 0,0 0-130 0 0,0 0-129 0 0,31 8-158 0 0,97 27-170 0 0,-54-27 523 0 0,-63-10-1323 0 0,-1 0-1 0 0,1-1 0 0 0,-1 0 0 0 0,0-1 0 0 0,0 0 0 0 0,0-1 0 0 0,0 0 0 0 0,-1-1 0 0 0,1 0 0 0 0,-1 0 0 0 0,-1-1 1 0 0,1 0-1 0 0,-1 0 0 0 0,-1-1 0 0 0,1 0 0 0 0,-1 0 0 0 0,-1-1 0 0 0,0 0 0 0 0,5-9-145 0 0,13-12 112 0 0,-8 89-1860 0 0,-10-12 1377 0 0,-3 1 0 0 0,-1 0 0 0 0,-2 0 1 0 0,-3 7 370 0 0,1-4-460 0 0,-15 321-1421 0 0,16-302 1765 0 0,2-31 129 0 0,-2 0-1 0 0,-1 0 1 0 0,-2 0 0 0 0,-2-1-1 0 0,-1 0 1 0 0,-12 35-13 0 0,18-69 56 0 0,-1 0 0 0 0,1 0-1 0 0,0 0 1 0 0,-1-1 0 0 0,0 1-1 0 0,0 0 1 0 0,0-1 0 0 0,-1 0-1 0 0,1 1 1 0 0,-1-1 0 0 0,0 0 0 0 0,1 0-1 0 0,-2 0 1 0 0,1-1 0 0 0,0 1-1 0 0,0-1 1 0 0,-1 0 0 0 0,1 0-1 0 0,-1 0 1 0 0,0 0 0 0 0,1 0-1 0 0,-1-1 1 0 0,0 0 0 0 0,0 0-1 0 0,-2 1-55 0 0,1-5 91 0 0,1 0-1 0 0,0 0 0 0 0,0 0 1 0 0,0 0-1 0 0,0 0 0 0 0,1-1 1 0 0,-1 0-1 0 0,1 0 0 0 0,0 0 0 0 0,0 0 1 0 0,0 0-1 0 0,1 0 0 0 0,0-1 1 0 0,-1 0-1 0 0,2 1 0 0 0,-1-1 0 0 0,0 0 1 0 0,1 0-1 0 0,0 0 0 0 0,0 0 1 0 0,0 0-1 0 0,1 0 0 0 0,0 0 0 0 0,0 0 1 0 0,0 0-1 0 0,1 0 0 0 0,0-2-90 0 0,0-22 30 0 0,1 0-1 0 0,2 0 1 0 0,1 1-1 0 0,1-1 0 0 0,2 1 1 0 0,0 0-1 0 0,2 1 1 0 0,1 0-1 0 0,2 1 0 0 0,1-2-29 0 0,32-82-2005 0 0,-28 58-2266 0 0,-6 19-3471 0 0,-5 17-465 0 0</inkml:trace>
  <inkml:trace contextRef="#ctx0" brushRef="#br0" timeOffset="2445.824">2700 300 0 0 0,'0'0'1347'0'0,"0"0"-95"0"0,0 0 126 0 0,0 0 320 0 0,0 0 247 0 0,0 0 92 0 0,0 0-137 0 0,0 0-278 0 0,0 0-233 0 0,0 0-132 0 0,0 0-101 0 0,0 0-54 0 0,10-7-73 0 0,73-57 1378 0 0,112-164 331 0 0,-175 284-3721 0 0,23 76 986 0 0,57 33-308 0 0,-75-143-2413 0 0,-15-19-1591 0 0,1-1-4208 0 0,-9-2 1089 0 0</inkml:trace>
  <inkml:trace contextRef="#ctx0" brushRef="#br0" timeOffset="6227.1">3212 156 4049 0 0,'0'0'1075'0'0,"0"0"-500"0"0,0 0-169 0 0,0 0 322 0 0,0 0 374 0 0,0 0 242 0 0,0 0-10 0 0,0 0-218 0 0,0 0-196 0 0,0 0-111 0 0,0 0-53 0 0,22-2 1 0 0,69-9-14 0 0,-12-10 1611 0 0,-66 16-1704 0 0,16 7 146 0 0,-23 7-770 0 0,0 1 0 0 0,0-1 0 0 0,-1 1 0 0 0,-1 0 0 0 0,1 0 0 0 0,-2 1 0 0 0,1-1 0 0 0,-2 1 0 0 0,1-1 1 0 0,-1 3-27 0 0,2 3 33 0 0,2 20 146 0 0,-1 0 0 0 0,-2 0-1 0 0,-2 0 1 0 0,-1 0 0 0 0,-2 12-179 0 0,1-18 96 0 0,-40 297 524 0 0,21 111 1147 0 0,0-323-256 0 0,14-108 1298 0 0,-14-9-3011 0 0,13 0 354 0 0,-73-2-1584 0 0,54-1-2147 0 0,4-4-4393 0 0,15 5-1043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54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488 428 1024 0 0,'0'0'1018'0'0,"0"0"-174"0"0,0 0 85 0 0,0 0 413 0 0,0 0 460 0 0,0 0 237 0 0,0 0-121 0 0,0 0-298 0 0,0 0-301 0 0,0 0-247 0 0,0 0-141 0 0,3-8-101 0 0,10-32 601 0 0,-65 15 1320 0 0,-77 24-2978 0 0,106 3 231 0 0,1 1 0 0 0,-1 2-1 0 0,1 0 1 0 0,-1 1 0 0 0,2 1-1 0 0,-1 1 1 0 0,-8 5-4 0 0,26-11-3 0 0,2-2-24 0 0,0 1 0 0 0,0 0 1 0 0,0-1-1 0 0,1 1 0 0 0,-1 0 0 0 0,0 0 1 0 0,0 0-1 0 0,1 0 0 0 0,-1 1 1 0 0,1-1-1 0 0,-1 0 0 0 0,1 1 1 0 0,-1-1-1 0 0,1 1 0 0 0,0-1 0 0 0,0 1 1 0 0,0 0-1 0 0,0-1 0 0 0,0 1 1 0 0,0 0-1 0 0,0 0 0 0 0,0 0 0 0 0,1-1 1 0 0,-1 1-1 0 0,1 0 0 0 0,0 0 1 0 0,-1 0-1 0 0,1 0 0 0 0,0 0 0 0 0,0 0 1 0 0,0 0-1 0 0,0 0 0 0 0,1 0 1 0 0,-1 0-1 0 0,0 0 0 0 0,1 2 27 0 0,2-1 0 0 0,1 0-1 0 0,-1 0 1 0 0,0 0-1 0 0,1 0 1 0 0,0-1-1 0 0,0 1 1 0 0,0-1-1 0 0,0 0 1 0 0,0 0-1 0 0,0-1 1 0 0,0 1-1 0 0,0-1 1 0 0,1 0-1 0 0,-1 0 1 0 0,1 0-1 0 0,-1 0 1 0 0,1-1-1 0 0,1 0 1 0 0,11 3 80 0 0,78 8 535 0 0,-94-10-605 0 0,0 0 1 0 0,0 0-1 0 0,-1 0 1 0 0,1 0 0 0 0,0 0-1 0 0,-1 0 1 0 0,1 0-1 0 0,0 0 1 0 0,-1 0 0 0 0,1 1-1 0 0,-1-1 1 0 0,0 0 0 0 0,1 0-1 0 0,-1 1 1 0 0,0-1-1 0 0,0 0 1 0 0,0 0 0 0 0,0 1-1 0 0,0-1 1 0 0,0 0-1 0 0,0 0 1 0 0,0 1 0 0 0,0-1-1 0 0,-1 0 1 0 0,1 0-1 0 0,-1 0 1 0 0,1 1 0 0 0,-1-1-1 0 0,1 0 1 0 0,-1 0-1 0 0,1 0 1 0 0,-1 0 0 0 0,0 0-1 0 0,0 0 1 0 0,1 0-1 0 0,-1 0 1 0 0,0 0 0 0 0,0 0-1 0 0,-1 0-10 0 0,-83 87 305 0 0,53-58-296 0 0,2 1 0 0 0,2 1 0 0 0,0 2 0 0 0,3 0 0 0 0,-9 18-9 0 0,30-46 2 0 0,1 0 1 0 0,0 1 0 0 0,0-1 0 0 0,0 1-1 0 0,1 0 1 0 0,0 0 0 0 0,1-1 0 0 0,0 1-1 0 0,0 1 1 0 0,0-1 0 0 0,1 0 0 0 0,0 0-1 0 0,0 0 1 0 0,1 0 0 0 0,-1 0 0 0 0,2 2-3 0 0,1-4-15 0 0,1 0 0 0 0,0 0 0 0 0,0-1 0 0 0,0 1 0 0 0,1-1 0 0 0,-1 0 0 0 0,1 0 0 0 0,0-1 0 0 0,0 0 0 0 0,0 1 0 0 0,1-2 0 0 0,-1 1 0 0 0,1 0 0 0 0,-1-1 0 0 0,1 0 0 0 0,0-1 0 0 0,0 1 0 0 0,0-1 1 0 0,0 0-1 0 0,0-1 0 0 0,0 1 0 0 0,0-1 0 0 0,0 0 0 0 0,4-1 15 0 0,56-16-4342 0 0,-30-10-5651 0 0,-29 19 3490 0 0</inkml:trace>
  <inkml:trace contextRef="#ctx0" brushRef="#br0" timeOffset="479.838">333 0 0 0 0,'0'0'998'0'0,"0"0"423"0"0,0 0 332 0 0,0 0 180 0 0,0 0-18 0 0,0 0-137 0 0,0 0-239 0 0,0 0-239 0 0,0 0-181 0 0,0 0-133 0 0,0 0-94 0 0,-12 33-89 0 0,-36 102-63 0 0,28-44 428 0 0,-22 222 271 0 0,-65 98-1380 0 0,26-29-306 0 0,75-361-945 0 0,-5 26 1683 0 0,10-32-5372 0 0,2-1-5290 0 0,-1-14 6328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3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6689 0 0,'0'0'949'0'0,"0"0"-163"0"0,0 0 77 0 0,0 0 318 0 0,0 0 287 0 0,0 0 2 0 0,0 0-249 0 0,0 0-359 0 0,0 0-330 0 0,0 0-198 0 0,0 0-88 0 0,0 0 17 0 0,0 0 66 0 0,9 1 71 0 0,293 2 3666 0 0,-144-26-4698 0 0,-140 15-678 0 0,-15 6-4169 0 0,-2 2-5654 0 0,-4 0 8028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4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1952 0 0,'0'0'929'0'0,"0"0"-333"0"0,0 0-75 0 0,0 0 265 0 0,0 0 342 0 0,0 0 212 0 0,0 0-32 0 0,0 0-249 0 0,0 0-256 0 0,0 0-129 0 0,0 0-11 0 0,0 0 103 0 0,3 2 135 0 0,99 8 4894 0 0,-70-11-5034 0 0,236-25 1192 0 0,-187 26-2613 0 0,-55 0-2566 0 0,0 0-4479 0 0,-20 0-2639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2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360 149 0 0 0,'0'0'584'0'0,"0"0"311"0"0,0 0 24 0 0,0 0-99 0 0,0 0-97 0 0,0 0-103 0 0,4-8-53 0 0,12-21-12 0 0,-8 23 4154 0 0,-7 23-4897 0 0,-1-17 553 0 0,-57 126 1215 0 0,-80 109-668 0 0,133-229-870 0 0,0 1 0 0 0,0 0-1 0 0,0 0 1 0 0,1 0 0 0 0,0 0-1 0 0,1 0 1 0 0,-1 1 0 0 0,1-1-1 0 0,1 1 1 0 0,0 0-1 0 0,0-1 1 0 0,0 1 0 0 0,1 0-1 0 0,0 0 1 0 0,0-1 0 0 0,1 1-1 0 0,0 0 1 0 0,1-1 0 0 0,-1 1-1 0 0,1 0 1 0 0,1-1 0 0 0,0 0-1 0 0,0 0 1 0 0,0 0-1 0 0,1 0 1 0 0,0 0 0 0 0,4 5-42 0 0,-3-6 133 0 0,0 0 0 0 0,0 0 0 0 0,1-1 0 0 0,0 0 0 0 0,0 0 0 0 0,1 0 1 0 0,-1 0-1 0 0,1-1 0 0 0,0 0 0 0 0,0-1 0 0 0,0 0 0 0 0,1 0 0 0 0,-1 0 0 0 0,1-1 1 0 0,0 0-1 0 0,0 0 0 0 0,3-1-133 0 0,94-4 1516 0 0,-94-8-4580 0 0,-16 6-7393 0 0,5 2 6013 0 0</inkml:trace>
  <inkml:trace contextRef="#ctx0" brushRef="#br0" timeOffset="828.409">1 145 0 0 0,'0'0'980'0'0,"0"0"300"0"0,0 0 190 0 0,0 0 49 0 0,0 0-88 0 0,0 0-175 0 0,0 0-161 0 0,0 0-144 0 0,0 0-77 0 0,1-3-23 0 0,2-3-441 0 0,1 0 1 0 0,0 0 0 0 0,1 0-1 0 0,-1 1 1 0 0,1-1 0 0 0,0 1 0 0 0,1 0-1 0 0,-1 1 1 0 0,1-1 0 0 0,0 1 0 0 0,0 0-1 0 0,0 1 1 0 0,0-1 0 0 0,6-1-411 0 0,20-14 751 0 0,-21 12-481 0 0,-7 2-218 0 0,1 1-1 0 0,0 0 1 0 0,0 1 0 0 0,0-1-1 0 0,1 1 1 0 0,-1 0-1 0 0,1 0 1 0 0,0 1 0 0 0,-1-1-1 0 0,1 1 1 0 0,0 1 0 0 0,1-1-1 0 0,-1 1 1 0 0,0 0 0 0 0,0 1-1 0 0,0-1 1 0 0,1 1 0 0 0,-1 0-1 0 0,0 1 1 0 0,1-1-52 0 0,40 56-186 0 0,-20-15 272 0 0,58 43 314 0 0,-74-78-159 0 0,1 0 0 0 0,0-1 0 0 0,0 0 1 0 0,0-1-1 0 0,1 0 0 0 0,-1-1 0 0 0,1 0 0 0 0,0-1 1 0 0,-1-1-1 0 0,1 0 0 0 0,0-1 0 0 0,0 0 0 0 0,0-1 1 0 0,13-2-242 0 0,-18 1 163 0 0,-1-1 0 0 0,1 0 0 0 0,-1-1 0 0 0,0 0 0 0 0,0 0 0 0 0,0 0 0 0 0,0-1 0 0 0,-1 0 0 0 0,1 0 0 0 0,-1-1 0 0 0,-1 0 1 0 0,5-5-165 0 0,-3 4 94 0 0,4-9-490 0 0,-11 21-4817 0 0,-5 18-148 0 0,3-10-959 0 0,1-5-1622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5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15 1856 0 0,'0'0'1073'0'0,"0"0"-50"0"0,0 0-59 0 0,0 0 95 0 0,0 0 186 0 0,0 0 102 0 0,0 0-72 0 0,0 0-252 0 0,0 0-299 0 0,0 0-302 0 0,0 0-234 0 0,0 0-124 0 0,0 0-32 0 0,5-7 109 0 0,8 41 588 0 0,2 139 936 0 0,-26 157-921 0 0,10-262-1907 0 0,1-54-1512 0 0,-1-15-2497 0 0,0-6 120 0 0,1 4 3540 0 0</inkml:trace>
  <inkml:trace contextRef="#ctx0" brushRef="#br0" timeOffset="353.879">0 52 0 0 0,'0'0'822'0'0,"0"0"-90"0"0,0 0-51 0 0,0 0 170 0 0,0 0 385 0 0,0 0 277 0 0,0 0 30 0 0,0 0-135 0 0,0 0-215 0 0,0 0-171 0 0,0 0-76 0 0,0 0-50 0 0,26-4-47 0 0,80-14-41 0 0,79 3 2334 0 0,41 2-1475 0 0,-75 12-4579 0 0,-176 23-8627 0 0,19-15 6681 0 0</inkml:trace>
  <inkml:trace contextRef="#ctx0" brushRef="#br0" timeOffset="668.66">127 663 5241 0 0,'0'0'878'0'0,"0"0"-176"0"0,0 0 24 0 0,0 0 390 0 0,0 0 377 0 0,0 0 103 0 0,0 0-163 0 0,0 0-236 0 0,0 0-220 0 0,0 0-158 0 0,0 0-93 0 0,0 0-133 0 0,26 2-74 0 0,125 4 392 0 0,21-19 1611 0 0,-88 4-4450 0 0,-1 5-7966 0 0,-74 4 267 0 0</inkml:trace>
  <inkml:trace contextRef="#ctx0" brushRef="#br0" timeOffset="1564.013">943 579 0 0 0,'0'0'379'0'0,"0"0"405"0"0,0 0 188 0 0,0 0 235 0 0,0 0 219 0 0,0 0 113 0 0,0 0-67 0 0,0 0-170 0 0,0 0-210 0 0,0 0-248 0 0,0 0-201 0 0,0 0-143 0 0,0 0-105 0 0,-9-6-57 0 0,-26-19-32 0 0,33 25-274 0 0,0-1 0 0 0,1 0 0 0 0,-1 1 0 0 0,1 0 0 0 0,-1-1 0 0 0,0 1 0 0 0,1 0 0 0 0,-1 0 0 0 0,0 0 0 0 0,1 0 1 0 0,-1 0-1 0 0,0 1 0 0 0,1-1 0 0 0,-1 0 0 0 0,0 1 0 0 0,1-1 0 0 0,-1 1 0 0 0,1 0 0 0 0,-1-1 0 0 0,1 1 0 0 0,-1 0 0 0 0,1 0 0 0 0,0 0 0 0 0,-1 0 0 0 0,1 0 1 0 0,0 0-1 0 0,0 0 0 0 0,0 1 0 0 0,-1-1 0 0 0,1 0 0 0 0,0 2-32 0 0,-3 0 62 0 0,-3 3-24 0 0,1 0 1 0 0,-1 0-1 0 0,1 1 0 0 0,0 0 0 0 0,1 0 0 0 0,0 0 1 0 0,0 1-1 0 0,0 0 0 0 0,1 0 0 0 0,0 0 1 0 0,1 0-1 0 0,0 1 0 0 0,0-1 0 0 0,1 1 1 0 0,-1 2-39 0 0,1 90 252 0 0,2-98-287 0 0,1 1 0 0 0,-1-1-1 0 0,1 0 1 0 0,0 0 0 0 0,0 0 0 0 0,1 0 0 0 0,-1-1 0 0 0,1 1 0 0 0,-1 0 0 0 0,1-1 0 0 0,0 1 0 0 0,0-1 0 0 0,0 1 0 0 0,0-1 0 0 0,0 0 0 0 0,1 0 0 0 0,-1 0 0 0 0,1 0 0 0 0,-1 0 0 0 0,1 0 0 0 0,0-1 0 0 0,0 1 0 0 0,-1-1 0 0 0,1 0 0 0 0,0 0 0 0 0,0 0 0 0 0,0 0 0 0 0,1-1 0 0 0,-1 1 0 0 0,2-1 35 0 0,48-2-2763 0 0,-20-9-3580 0 0,-20 7 1419 0 0</inkml:trace>
  <inkml:trace contextRef="#ctx0" brushRef="#br0" timeOffset="2082.987">1026 814 4129 0 0,'0'0'1187'0'0,"0"0"-430"0"0,0 0-121 0 0,0 0 371 0 0,0 0 482 0 0,0 0 239 0 0,0 0-106 0 0,0 0-350 0 0,0 0-395 0 0,0 0-260 0 0,0 0-128 0 0,0 0-50 0 0,0 0 13 0 0,13-8 5 0 0,43-28-29 0 0,47-51 962 0 0,-102 86-1401 0 0,1 1-1 0 0,-1-1 0 0 0,1 1 1 0 0,-1 0-1 0 0,0-1 1 0 0,1 1-1 0 0,-1 0 1 0 0,1 0-1 0 0,-1 0 1 0 0,0 0-1 0 0,1 0 1 0 0,-1 1-1 0 0,1-1 1 0 0,-1 0-1 0 0,0 1 1 0 0,1-1-1 0 0,-1 1 0 0 0,0-1 1 0 0,1 1-1 0 0,-1 0 1 0 0,0-1-1 0 0,0 1 1 0 0,0 0-1 0 0,1 0 1 0 0,-1 0-1 0 0,0 0 1 0 0,0 0-1 0 0,0 0 1 0 0,-1 0-1 0 0,1 0 1 0 0,0 0-1 0 0,0 1 0 0 0,0-1 1 0 0,0 1 11 0 0,2 1 41 0 0,1-1 1 0 0,0-1-1 0 0,0 1 1 0 0,0 0-1 0 0,1-1 1 0 0,-1 0-1 0 0,0 0 0 0 0,0 0 1 0 0,1 0-1 0 0,-1-1 1 0 0,0 0-1 0 0,1 0 1 0 0,-1 0-1 0 0,1 0 0 0 0,-1-1 1 0 0,0 1-1 0 0,1-1 1 0 0,-1 0-1 0 0,0-1 1 0 0,0 1-1 0 0,0-1 0 0 0,0 1 1 0 0,0-1-1 0 0,0-1 1 0 0,0 1-1 0 0,-1 0 0 0 0,1-1 1 0 0,2-2-42 0 0,35-13-4 0 0,16 3-44 0 0,-31 56-34 0 0,-26-41 6 0 0,29 35-44 0 0,-16-31-3493 0 0,6-3-5229 0 0,-14-1 1883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0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561 1 288 0 0,'0'0'1695'0'0,"0"0"-637"0"0,0 0-350 0 0,0 0 72 0 0,0 0 254 0 0,0 0 234 0 0,0 0 105 0 0,0 0-106 0 0,0 0-238 0 0,0 0-264 0 0,0 0-206 0 0,13 4 752 0 0,-14 13-938 0 0,0-1 1 0 0,-1 0-1 0 0,-1 0 1 0 0,-1 0-1 0 0,0-1 0 0 0,-1 1 1 0 0,0-1-1 0 0,-1 0 1 0 0,-1 0-1 0 0,-5 7-373 0 0,-4 4 82 0 0,-1 0-1 0 0,-1-2 1 0 0,-1 0 0 0 0,-2-1-1 0 0,0-1 1 0 0,-1-1 0 0 0,-1-1-1 0 0,-10 6-81 0 0,-133 71-266 0 0,157-93 270 0 0,-1 0 0 0 0,0-1 0 0 0,0-1 1 0 0,0 1-1 0 0,0-2 0 0 0,-1 1 1 0 0,1-1-1 0 0,0-1 0 0 0,-1 0 0 0 0,-6-1-4 0 0,13-2 15 0 0,0 0 0 0 0,0 0 0 0 0,1 0 0 0 0,-1-1 0 0 0,1 1-1 0 0,0-1 1 0 0,0 0 0 0 0,0 0 0 0 0,0 0 0 0 0,1 0 0 0 0,0-1 0 0 0,0 1-1 0 0,0-1 1 0 0,0 0 0 0 0,1 1 0 0 0,0-1 0 0 0,-1 0 0 0 0,2 0 0 0 0,-1 1-1 0 0,1-1 1 0 0,-1 0 0 0 0,1 0 0 0 0,1 0 0 0 0,-1 0 0 0 0,1 0 0 0 0,0 0-1 0 0,0 1 1 0 0,0-1 0 0 0,1-2-15 0 0,40-106 647 0 0,-40 113-638 0 0,-1-1 0 0 0,1 1 0 0 0,0 0 0 0 0,-1 0 1 0 0,1-1-1 0 0,-1 1 0 0 0,1 0 0 0 0,0 0 0 0 0,-1 1 0 0 0,1-1 0 0 0,-1 0 0 0 0,1 0 1 0 0,0 1-1 0 0,-1-1 0 0 0,1 1 0 0 0,-1 0 0 0 0,1-1 0 0 0,-1 1 0 0 0,0 0 0 0 0,1 0 1 0 0,-1 0-1 0 0,0 0 0 0 0,1 0 0 0 0,-1 0 0 0 0,0 0 0 0 0,0 0 0 0 0,0 0 0 0 0,0 1 1 0 0,0-1-1 0 0,0 0 0 0 0,0 1 0 0 0,-1-1 0 0 0,1 1 0 0 0,0-1 0 0 0,-1 1 0 0 0,1-1-9 0 0,8 10 135 0 0,11 3 134 0 0,-1-1 1 0 0,2-1 0 0 0,-1-1-1 0 0,2 0 1 0 0,-1-2-1 0 0,1 0 1 0 0,1-2 0 0 0,0 0-1 0 0,0-2 1 0 0,0 0 0 0 0,0-2-1 0 0,18 1-269 0 0,64 15 345 0 0,-34-8-941 0 0,-71-11 159 0 0,0 0-167 0 0,0 0-220 0 0,0 0-243 0 0,0 0-303 0 0,0 0-410 0 0,-3 0-8138 0 0,2 0 4095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1.5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2 188 0 0 0,'0'0'264'0'0,"0"0"362"0"0,0 0-9 0 0,0 0-82 0 0,0 0-40 0 0,0 0 9 0 0,0 0 92 0 0,-1-3 152 0 0,0 2-568 0 0,1 0 1 0 0,1-1-1 0 0,-1 1 1 0 0,0 0-1 0 0,0-1 1 0 0,0 1-1 0 0,1 0 1 0 0,-1-1 0 0 0,1 1-1 0 0,-1 0 1 0 0,1 0-1 0 0,-1-1 1 0 0,1 1-1 0 0,0 0 1 0 0,-1 0-1 0 0,1 0 1 0 0,0 0-1 0 0,0 0 1 0 0,0 0-1 0 0,0 0 1 0 0,0 0-1 0 0,0 0 1 0 0,0 0-1 0 0,0 1 1 0 0,0-1-1 0 0,1 0 1 0 0,-1 1-1 0 0,0-1 1 0 0,0 1-1 0 0,1-1 1 0 0,-1 1-1 0 0,0 0 1 0 0,1-1-1 0 0,-1 1 1 0 0,0 0-1 0 0,1 0 1 0 0,0 0-181 0 0,90-4 3532 0 0,110-7-1098 0 0,124-4-1343 0 0,-326 15-1003 0 0,0 0 52 0 0,0 0 87 0 0,0 0 69 0 0,0 0 29 0 0,0 0 12 0 0,0 0 11 0 0,0 0 22 0 0,0 0 12 0 0,-99-45 1091 0 0,-1-2-1401 0 0,48 24-1068 0 0,51 19-3766 0 0,23 2-565 0 0,-8 2 434 0 0,-2 0-1308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18.8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2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2377 0 0,'0'0'1498'0'0,"0"0"-801"0"0,0 0-341 0 0,0 0 172 0 0,0 0 465 0 0,0 0 321 0 0,0 0 44 0 0,0 0-121 0 0,0 0-255 0 0,0 0-190 0 0,0 0-108 0 0,0 0-90 0 0,0 0-21 0 0,23 0 22 0 0,117 0 688 0 0,76-11 1453 0 0,-63 7-545 0 0,-159-15-347 0 0,-62-44-1031 0 0,-32-14-852 0 0,60 41-2516 0 0,37 32 100 0 0,2 1-2147 0 0,1 2-3967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0:50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1 314 0 0 0,'0'0'1062'0'0,"0"0"131"0"0,0 0 106 0 0,0 0 91 0 0,0 0 19 0 0,0 0-138 0 0,0 0-249 0 0,0 0-167 0 0,0 0-42 0 0,0 0 47 0 0,0 0 90 0 0,5 2 13 0 0,133 33 5230 0 0,-79-27-5456 0 0,-1-2-1 0 0,1-3 1 0 0,0-2-1 0 0,26-5-736 0 0,-52 2 100 0 0,0-1 1 0 0,0-1-1 0 0,0-2 0 0 0,-1-2 1 0 0,16-5-101 0 0,-32 2-1955 0 0,-40 10-7961 0 0,13 2 5336 0 0,6-1-1697 0 0</inkml:trace>
  <inkml:trace contextRef="#ctx0" brushRef="#br0" timeOffset="300.377">61 568 880 0 0,'0'0'1649'0'0,"0"0"-208"0"0,0 0-78 0 0,0 0 115 0 0,0 0 86 0 0,0 0-61 0 0,0 0-192 0 0,0 0-201 0 0,0 0-97 0 0,0 0 5 0 0,0 0-6 0 0,0 0-33 0 0,0 0-67 0 0,18 3-96 0 0,119 12 1171 0 0,97-16 1285 0 0,-116-1-5632 0 0,-59 2-2956 0 0,-1 0-3952 0 0,-50 0 2904 0 0</inkml:trace>
  <inkml:trace contextRef="#ctx0" brushRef="#br0" timeOffset="924.823">339 1 0 0 0,'0'0'991'0'0,"0"0"177"0"0,0 0 171 0 0,0 0 239 0 0,0 0 255 0 0,0 0 60 0 0,0 0-203 0 0,0 0-330 0 0,0 0-387 0 0,0 0-284 0 0,0 0-124 0 0,0 0-18 0 0,0 0 64 0 0,2 4 50 0 0,4 4-304 0 0,1 1 0 0 0,0-1 0 0 0,1-1 0 0 0,0 1 0 0 0,0-1-1 0 0,1-1 1 0 0,0 0 0 0 0,0 0 0 0 0,0 0 0 0 0,1-1 0 0 0,0-1 0 0 0,0 1 0 0 0,0-2 0 0 0,3 1-357 0 0,11 7 278 0 0,251 118 923 0 0,-266-124-1201 0 0,0 1 1 0 0,-1 0-1 0 0,0 0 1 0 0,0 1-1 0 0,-1 0 0 0 0,0 1 1 0 0,0 0-1 0 0,0 0 0 0 0,-1 0 1 0 0,0 1-1 0 0,-1 0 0 0 0,0 0 1 0 0,0 0-1 0 0,-1 1 0 0 0,2 7 0 0 0,-6-5-15 0 0,0 0 1 0 0,-1 0-1 0 0,0 0 0 0 0,-1 0 0 0 0,0 0 0 0 0,-1 0 0 0 0,-1-1 0 0 0,0 1 0 0 0,0-1 0 0 0,-1 0 0 0 0,0 0 0 0 0,-1 0 0 0 0,0-1 0 0 0,-1 0 0 0 0,0 0 0 0 0,-1 0 0 0 0,0-1 0 0 0,-2 1 15 0 0,-27 29 39 0 0,-2-1 0 0 0,-2-2 1 0 0,-1-2-1 0 0,-1-1 0 0 0,-26 12-39 0 0,-7 29-330 0 0,56-35-2827 0 0,20-25-6672 0 0,0-13 839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5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1936 0 0,'0'0'945'0'0,"0"0"-140"0"0,0 0 122 0 0,0 0 385 0 0,0 0 327 0 0,0 0 52 0 0,0 0-262 0 0,0 0-374 0 0,0 0-247 0 0,0 0-96 0 0,0 0 23 0 0,0 0 29 0 0,0 0-24 0 0,13 1-53 0 0,91 2 1042 0 0,237-32 968 0 0,-299 25-1558 0 0,-26 2-5162 0 0,0 0-9731 0 0,-16 2 9781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6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3313 0 0,'0'0'3242'0'0,"0"0"-2103"0"0,0 0-755 0 0,0 0-11 0 0,0 0 326 0 0,0 0 377 0 0,0 0 238 0 0,0 0 51 0 0,0 0-126 0 0,0 0-202 0 0,0 0-219 0 0,0 0-165 0 0,0 0-104 0 0,25 6-64 0 0,80 18-40 0 0,-29-28 269 0 0,52-28 562 0 0,-77 18-3530 0 0,1 2-6334 0 0,-46 11-691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2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305 133 600 0 0,'0'0'2001'0'0,"0"0"-546"0"0,0 0-275 0 0,0 0-72 0 0,0 0 80 0 0,0 0 170 0 0,0 0 82 0 0,0 0-90 0 0,0 0-242 0 0,0 0-314 0 0,0 0-301 0 0,-3 0-201 0 0,2 1-276 0 0,0-1 1 0 0,0 0-1 0 0,0 0 0 0 0,0 1 1 0 0,0-1-1 0 0,0 1 1 0 0,1-1-1 0 0,-1 0 0 0 0,0 1 1 0 0,0-1-1 0 0,0 1 0 0 0,1 0 1 0 0,-1-1-1 0 0,0 1 0 0 0,1 0 1 0 0,-1-1-1 0 0,1 1 0 0 0,-1 0 1 0 0,1 0-1 0 0,-1 0 1 0 0,1-1-1 0 0,-1 1 0 0 0,1 0 1 0 0,0 0-1 0 0,-1 0 0 0 0,1 0 1 0 0,0 0-1 0 0,0 0 0 0 0,0 0 1 0 0,0 0-1 0 0,0-1 0 0 0,0 1 1 0 0,0 0-1 0 0,0 0 0 0 0,0 0 1 0 0,0 0-1 0 0,0 0 1 0 0,1 0-1 0 0,-1 0 0 0 0,0 0 1 0 0,1 0-1 0 0,-1 0-16 0 0,0 9 143 0 0,-5 633 2723 0 0,-7-547-4432 0 0,-10-38-5092 0 0,12-46 200 0 0,8-8 3077 0 0</inkml:trace>
  <inkml:trace contextRef="#ctx0" brushRef="#br0" timeOffset="617.351">1 229 2897 0 0,'0'0'2036'0'0,"0"0"-773"0"0,0 0-261 0 0,0 0 47 0 0,0 0 117 0 0,0 0 90 0 0,0 0-40 0 0,0 0-188 0 0,0 0-201 0 0,0 0-176 0 0,0 0-119 0 0,0 0-60 0 0,0 0-41 0 0,23-21-19 0 0,75-68-26 0 0,-23 48 180 0 0,-58 38-431 0 0,16-7 43 0 0,0 2 0 0 0,1 2 0 0 0,0 1 1 0 0,0 2-1 0 0,1 1 0 0 0,-1 2 0 0 0,17 2-178 0 0,-43-2-7 0 0,0 0-1 0 0,-1 1 1 0 0,1 1 0 0 0,-1-1-1 0 0,1 1 1 0 0,-1 0 0 0 0,1 1-1 0 0,-1 0 1 0 0,0 0 0 0 0,0 0 0 0 0,0 1-1 0 0,-1 0 1 0 0,1 0 0 0 0,-1 1-1 0 0,0 0 1 0 0,0 0 0 0 0,0 1-1 0 0,-1-1 1 0 0,0 1 0 0 0,0 0-1 0 0,-1 0 1 0 0,1 1 0 0 0,-1 0-1 0 0,-1-1 1 0 0,1 1 0 0 0,-1 0-1 0 0,0 1 1 0 0,-1-1 0 0 0,0 1 0 0 0,0-1-1 0 0,-1 1 1 0 0,0-1 0 0 0,0 3 7 0 0,-1-1 3 0 0,0 1 1 0 0,-1 0 0 0 0,-1-1-1 0 0,1 1 1 0 0,-2-1-1 0 0,1 0 1 0 0,-1 1 0 0 0,-1-1-1 0 0,0-1 1 0 0,0 1 0 0 0,0 0-1 0 0,-1-1 1 0 0,-1 0 0 0 0,1 0-1 0 0,-5 3-3 0 0,-165 158-45 0 0,76-99-151 0 0,100-67 240 0 0,1 1 0 0 0,-1-1-1 0 0,1 0 1 0 0,-1 0 0 0 0,1 0 0 0 0,0 0 0 0 0,0 0 0 0 0,1 0 0 0 0,-1 0 0 0 0,1-1-1 0 0,-1 0 1 0 0,1 1 0 0 0,0-1 0 0 0,0 0 0 0 0,0 0 0 0 0,0 0 0 0 0,0 0-1 0 0,0-1 1 0 0,0 0 0 0 0,1 1 0 0 0,0-1-44 0 0,6 6 159 0 0,215 122 2563 0 0,-128-64-2411 0 0,-91-64-1134 0 0,-5-1-3189 0 0,0-1-3860 0 0,-1-2-1678 0 0</inkml:trace>
  <inkml:trace contextRef="#ctx0" brushRef="#br0" timeOffset="1579.044">1050 89 5041 0 0,'0'0'1140'0'0,"0"0"-334"0"0,0 0-323 0 0,0 0-25 0 0,0 0 277 0 0,0 0 321 0 0,0 0 150 0 0,0 0 4 0 0,0 0-144 0 0,0 0-189 0 0,0 0-176 0 0,0 0-143 0 0,0 0-120 0 0,5 30-100 0 0,15 93-35 0 0,10 202 1087 0 0,-20-60-2800 0 0,-10-264 733 0 0,0-1-315 0 0,0 0-403 0 0,0 0-453 0 0,-2-7-7862 0 0,2 3 7936 0 0</inkml:trace>
  <inkml:trace contextRef="#ctx0" brushRef="#br0" timeOffset="1820.875">1013 115 1256 0 0,'0'0'834'0'0,"0"0"-135"0"0,0 0 106 0 0,0 0 346 0 0,0 0 369 0 0,0 0 235 0 0,0 0-72 0 0,0 0-208 0 0,0 0-268 0 0,0 0-245 0 0,0 0-190 0 0,33-13-128 0 0,100-42-94 0 0,-50 32 360 0 0,126 0-1231 0 0,-208 24-21 0 0,0-1 0 0 0,-1 1 0 0 0,1 0 0 0 0,0-1 0 0 0,-1 1-1 0 0,1 0 1 0 0,0 0 0 0 0,-1 0 0 0 0,1-1 0 0 0,-1 1 0 0 0,0 0 0 0 0,1 0 0 0 0,-1 0 0 0 0,0 0-1 0 0,1 0 1 0 0,-1 0 0 0 0,0 0 0 0 0,0 0 0 0 0,0 0 0 0 0,0 0 0 0 0,0 0 0 0 0,0 0 0 0 0,0 0-1 0 0,0 0 1 0 0,0 0 0 0 0,-1 0 0 0 0,1 0 0 0 0,0 0 0 0 0,-1 0 0 0 0,1 0 0 0 0,0-1 0 0 0,-1 1-1 0 0,1 0 1 0 0,-1 0 0 0 0,0 0 0 0 0,0 0 342 0 0,-1 6-3586 0 0</inkml:trace>
  <inkml:trace contextRef="#ctx0" brushRef="#br0" timeOffset="1976.853">1001 483 3233 0 0,'0'0'1008'0'0,"0"0"73"0"0,0 0 208 0 0,0 0 196 0 0,0 0 118 0 0,0 0-37 0 0,0 0-183 0 0,0 0-252 0 0,0 0-279 0 0,35 1-253 0 0,111 3-187 0 0,-54-19-5 0 0,23-18-2918 0 0,-90 28-3996 0 0,-17 2-524 0 0</inkml:trace>
  <inkml:trace contextRef="#ctx0" brushRef="#br0" timeOffset="2258.838">1680 502 9186 0 0,'0'0'748'0'0,"0"0"-261"0"0,0 0 40 0 0,0 0 328 0 0,0 0 302 0 0,0 0 83 0 0,0 0-139 0 0,0 0-271 0 0,0 0-304 0 0,0 31-217 0 0,0 147-47 0 0,-2 10-961 0 0,-3-174-1537 0 0,-1-13-6729 0 0,6-1 5327 0 0,0 0 1948 0 0</inkml:trace>
  <inkml:trace contextRef="#ctx0" brushRef="#br0" timeOffset="2522.724">1455 483 5073 0 0,'0'0'812'0'0,"0"0"-369"0"0,0 0-142 0 0,0 0 373 0 0,0 0 522 0 0,0 0 275 0 0,0 0 47 0 0,0 0-139 0 0,0 0-227 0 0,0 0-228 0 0,0 0-180 0 0,33-2-165 0 0,104-6-144 0 0,-18-15 241 0 0,-66 9-675 0 0,11-4-1622 0 0,-22 10-4138 0 0,-31 8 1183 0 0,0 0-846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0 0 0 0,'0'0'440'0'0,"0"0"87"0"0,0 0 154 0 0,0 0 252 0 0,0 0 196 0 0,0 0 27 0 0,0 0-149 0 0,0 0-191 0 0,0 0-177 0 0,0 0-93 0 0,7 1 2304 0 0,6 110 1151 0 0,-1-23-3212 0 0,11 300 749 0 0,-17-295-2033 0 0,-25-78-13780 0 0,16-15 11993 0 0</inkml:trace>
  <inkml:trace contextRef="#ctx0" brushRef="#br0" timeOffset="451.44">0 74 1008 0 0,'0'0'1028'0'0,"0"0"-6"0"0,0 0 62 0 0,0 0 159 0 0,0 0 136 0 0,0 0-85 0 0,0 0-177 0 0,0 0-166 0 0,0 0-163 0 0,0 0-144 0 0,0 0-121 0 0,0 0-96 0 0,0 0-39 0 0,3-1 24 0 0,141-19 4634 0 0,-102 18-4309 0 0,244-27 1773 0 0,-17 7-4654 0 0,-261 41-4279 0 0,-12-4-1281 0 0,-2-8 2374 0 0</inkml:trace>
  <inkml:trace contextRef="#ctx0" brushRef="#br0" timeOffset="721.967">45 648 4817 0 0,'0'0'1588'0'0,"0"0"-629"0"0,0 0-112 0 0,0 0 336 0 0,0 0 412 0 0,0 0 157 0 0,0 0-141 0 0,0 0-280 0 0,0 0-272 0 0,0 0-191 0 0,0 0-145 0 0,0 0-103 0 0,32 1-104 0 0,102 3-89 0 0,-17-19 392 0 0,21-15-571 0 0,-90 16-1177 0 0,-19 6-2474 0 0,-2 1-5600 0 0,-19 6 1375 0 0</inkml:trace>
  <inkml:trace contextRef="#ctx0" brushRef="#br0" timeOffset="1107.082">930 512 1424 0 0,'0'0'1269'0'0,"0"0"-261"0"0,0 0 31 0 0,0 0 262 0 0,0 0 258 0 0,0 0 76 0 0,0 0-146 0 0,0 0-229 0 0,0 0-236 0 0,0 0-170 0 0,0 0-134 0 0,0 0-123 0 0,0 0-94 0 0,-7-2-66 0 0,-24-5-59 0 0,-9 31 721 0 0,34-20-1080 0 0,1 1 0 0 0,-1-1 0 0 0,1 1 0 0 0,0 1 1 0 0,0-1-1 0 0,0 1 0 0 0,1-1 0 0 0,0 2 0 0 0,0-1 1 0 0,1 0-1 0 0,-1 1 0 0 0,1-1 0 0 0,1 1 0 0 0,-1 0 1 0 0,1 0-1 0 0,0 0 0 0 0,1 0 0 0 0,0 0 0 0 0,0 0 0 0 0,1 1 1 0 0,-1-1-1 0 0,1 0 0 0 0,1 0 0 0 0,0 1 0 0 0,0-1 1 0 0,1 4-20 0 0,-1-9-67 0 0,0 0 0 0 0,0 0 0 0 0,0 0 0 0 0,1 0 0 0 0,-1-1 0 0 0,0 1 0 0 0,1 0 0 0 0,0-1 0 0 0,-1 1 0 0 0,1-1 0 0 0,0 1 0 0 0,0-1 0 0 0,0 0 0 0 0,-1 0 0 0 0,1 0 0 0 0,1 0 0 0 0,-1 0 0 0 0,0 0 0 0 0,0 0 0 0 0,0-1 0 0 0,0 1 0 0 0,0-1 0 0 0,1 0 0 0 0,-1 1 1 0 0,0-1-1 0 0,1 0 0 0 0,-1 0 0 0 0,0-1 0 0 0,0 1 0 0 0,1 0 67 0 0,41-10-7824 0 0,-33 5 3607 0 0,-5 2 172 0 0</inkml:trace>
  <inkml:trace contextRef="#ctx0" brushRef="#br0" timeOffset="1626.088">983 707 2240 0 0,'0'0'1123'0'0,"0"0"34"0"0,0 0 268 0 0,0 0 274 0 0,0 0 0 0 0,0 0-189 0 0,0 0-266 0 0,0 0-266 0 0,0 0-167 0 0,0 0-122 0 0,0 0-73 0 0,0 0-34 0 0,10 0-37 0 0,31 0-41 0 0,-38-1-413 0 0,1 0-1 0 0,0 0 0 0 0,-1 0 1 0 0,0 0-1 0 0,1 0 1 0 0,-1 0-1 0 0,1-1 0 0 0,-1 0 1 0 0,0 0-1 0 0,0 0 1 0 0,0 0-1 0 0,0 0 0 0 0,-1 0 1 0 0,1-1-1 0 0,0 0 1 0 0,-1 1-1 0 0,0-1 0 0 0,2-2-90 0 0,5-5 172 0 0,124-90 647 0 0,-90 81-935 0 0,-41 56-87 0 0,-1-34 233 0 0,0-1 0 0 0,0 1 0 0 0,0 0 0 0 0,0-1 0 0 0,1 1-1 0 0,-1 0 1 0 0,1-1 0 0 0,0 0 0 0 0,0 1 0 0 0,0-1 0 0 0,0 0 0 0 0,0 0-1 0 0,0 0 1 0 0,0 0 0 0 0,1 0 0 0 0,-1-1 0 0 0,1 1 0 0 0,-1-1-1 0 0,1 1 1 0 0,0-1 0 0 0,0 0 0 0 0,-1 0 0 0 0,1 0 0 0 0,0-1-1 0 0,0 1 1 0 0,0-1 0 0 0,0 0 0 0 0,0 1 0 0 0,0-1 0 0 0,0 0 0 0 0,0-1-1 0 0,0 1 1 0 0,0 0 0 0 0,0-1 0 0 0,-1 0 0 0 0,1 0 0 0 0,0 0-1 0 0,0 0 1 0 0,0 0 0 0 0,-1 0 0 0 0,1-1 0 0 0,-1 1 0 0 0,1-1 0 0 0,-1 0-1 0 0,1 0-29 0 0,122-23 168 0 0,-123 26-172 0 0,0 0-1 0 0,-1 1 0 0 0,1-1 0 0 0,0 1 0 0 0,-1-1 1 0 0,1 1-1 0 0,-1 0 0 0 0,0 0 0 0 0,0 0 0 0 0,1-1 1 0 0,-1 1-1 0 0,0 0 0 0 0,0 1 0 0 0,-1-1 0 0 0,1 0 1 0 0,0 0-1 0 0,-1 0 0 0 0,1 0 0 0 0,-1 1 1 0 0,0-1-1 0 0,0 0 0 0 0,0 0 0 0 0,0 1 0 0 0,0 0 5 0 0,1 6 31 0 0,17 29-105 0 0,-12-33-3350 0 0,0-3-3513 0 0,-4-2-2472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 0 6033 0 0,'0'0'907'0'0,"0"0"-221"0"0,0 0 108 0 0,0 0 387 0 0,0 0 343 0 0,0 0 83 0 0,0 0-277 0 0,0 0-423 0 0,0 0-350 0 0,0 0-220 0 0,0 0-85 0 0,-6 8-8 0 0,-93 161 1364 0 0,78-132-1571 0 0,-2 0 0 0 0,-1-2 0 0 0,-2-1 0 0 0,-1-1 0 0 0,-2-1 0 0 0,-1-1 0 0 0,-2-2 0 0 0,0-1 0 0 0,-13 6-37 0 0,31-23-29 0 0,0-1 0 0 0,-1-1 1 0 0,0 0-1 0 0,0-1 0 0 0,-1 0 0 0 0,0-2 1 0 0,-9 3 28 0 0,22-8-3 0 0,0 0 0 0 0,1-1 0 0 0,-1 1 0 0 0,0-1 0 0 0,0 1 0 0 0,1-1 0 0 0,-1 0 0 0 0,0 0 0 0 0,0 0 0 0 0,1-1 0 0 0,-1 1 0 0 0,0-1 0 0 0,0 1 0 0 0,1-1 0 0 0,-1 0 0 0 0,1 0 0 0 0,-1 0 0 0 0,1-1 0 0 0,-1 1 0 0 0,1 0 0 0 0,0-1 0 0 0,-1 0 0 0 0,1 1 0 0 0,0-1 0 0 0,0 0 1 0 0,0 0-1 0 0,0 0 0 0 0,1 0 0 0 0,-1-1 0 0 0,0 1 0 0 0,1 0 0 0 0,0-1 0 0 0,0 1 0 0 0,-1-1 0 0 0,1 1 0 0 0,1-1 0 0 0,-1 0 0 0 0,0 1 0 0 0,1-1 0 0 0,-1 0 0 0 0,1 0 0 0 0,0 1 0 0 0,0-1 0 0 0,0 0 0 0 0,0-3 3 0 0,0-13 36 0 0,1 0-1 0 0,1-1 0 0 0,1 1 1 0 0,0 0-1 0 0,2 0 1 0 0,0 1-1 0 0,1-1 1 0 0,1 1-1 0 0,0 0 1 0 0,2 1-1 0 0,0-1 0 0 0,0 2 1 0 0,2-1-1 0 0,5-5-35 0 0,-15 20 31 0 0,0-1 0 0 0,1 1 0 0 0,-1 0 0 0 0,0 0 0 0 0,1 0 0 0 0,-1 0 0 0 0,1 0 0 0 0,-1 0 0 0 0,1 0 0 0 0,0 1 0 0 0,0-1-1 0 0,0 1 1 0 0,0-1 0 0 0,0 1 0 0 0,0 0 0 0 0,1 0 0 0 0,-1-1 0 0 0,0 2 0 0 0,0-1 0 0 0,1 0 0 0 0,-1 0 0 0 0,1 1 0 0 0,-1-1 0 0 0,1 1 0 0 0,-1 0 0 0 0,1 0-1 0 0,-1 0 1 0 0,1 0 0 0 0,-1 0 0 0 0,1 1 0 0 0,-1-1 0 0 0,0 1 0 0 0,1-1 0 0 0,-1 1 0 0 0,1 0 0 0 0,1 1-31 0 0,139 135 1384 0 0,32-39 473 0 0,104 12-808 0 0,-263-97-1640 0 0,-11-6-2185 0 0,-2 0-3778 0 0,-1-4-4101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9786 0 0,'0'0'710'0'0,"0"0"-204"0"0,0 0 165 0 0,0 0 453 0 0,0 0 278 0 0,0 0 45 0 0,0 0-217 0 0,0 0-273 0 0,0 0-214 0 0,0 0-167 0 0,28 35-124 0 0,87 110-98 0 0,-54-49 107 0 0,-52-75-367 0 0,-2 1 0 0 0,0 0-1 0 0,-1 0 1 0 0,-1 1 0 0 0,-1 0 0 0 0,-1 0 0 0 0,-2 0-1 0 0,0 0 1 0 0,-2 21-94 0 0,0-28-48 0 0,-2-1-1 0 0,1 1 1 0 0,-2-1-1 0 0,0 1 0 0 0,-1-1 1 0 0,-1-1-1 0 0,0 1 1 0 0,-1-1-1 0 0,0 0 1 0 0,-1 0-1 0 0,-1-1 0 0 0,0 0 1 0 0,-6 6 48 0 0,-48 56-9935 0 0,56-67-282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4.4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419 0 5913 0 0,'0'0'1092'0'0,"0"0"-330"0"0,0 0-113 0 0,0 0 334 0 0,0 0 432 0 0,0 0 283 0 0,0 0-7 0 0,0 0-245 0 0,0 0-295 0 0,0 0-251 0 0,0 0-151 0 0,3 18-73 0 0,26 112 1161 0 0,13 106 814 0 0,-37-13-2107 0 0,-3-214 105 0 0,0 2-5727 0 0,-8-15-6344 0 0,2 0 3116 0 0</inkml:trace>
  <inkml:trace contextRef="#ctx0" brushRef="#br0" timeOffset="315.81">65 11 1456 0 0,'0'0'4489'0'0,"0"0"-2947"0"0,0 0-705 0 0,0 0 233 0 0,0 0 338 0 0,0 0 207 0 0,0 0-77 0 0,0 0-266 0 0,-10 33-310 0 0,-32 106-233 0 0,30-35 348 0 0,29 102 780 0 0,19-87-1375 0 0,-26-95-500 0 0,0-1 0 0 0,2 0-1 0 0,1-1 1 0 0,1-1 0 0 0,0 0-1 0 0,7 6 19 0 0,-16-21-194 0 0,0-2-1 0 0,0 1 0 0 0,0-1 0 0 0,0 0 1 0 0,1 0-1 0 0,0 0 0 0 0,-1-1 0 0 0,2 0 1 0 0,-1 0-1 0 0,0 0 0 0 0,0-1 0 0 0,1 0 1 0 0,0 0 194 0 0,24 2-4276 0 0,0-9-3812 0 0,-21 2 2759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40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1123 7626 0 0,'0'0'1536'0'0,"0"0"-158"0"0,0 0-3 0 0,0 0 168 0 0,0 0 190 0 0,0 0 13 0 0,0 0-231 0 0,0 0-348 0 0,0 0-299 0 0,0 0-225 0 0,0 0-150 0 0,13 0 2189 0 0,23 103-792 0 0,-16 3-1431 0 0,-6 1-1 0 0,-4 1 1 0 0,-4 80-459 0 0,-18 142 152 0 0,-3-142-124 0 0,11-92-591 0 0,17-103-2034 0 0,8-44-2732 0 0,-9 21-4938 0 0,-8 19 1272 0 0</inkml:trace>
  <inkml:trace contextRef="#ctx0" brushRef="#br0" timeOffset="1607.797">0 1123 0 0 0,'0'0'745'0'0,"0"0"226"0"0,0 0 334 0 0,0 0 282 0 0,0 0 92 0 0,0 0-111 0 0,0 0-258 0 0,0 0-218 0 0,0 0-119 0 0,0 0-64 0 0,0 0-3 0 0,21 5 3205 0 0,127-3 591 0 0,5-21-3590 0 0,249-9-357 0 0,-219 20-571 0 0,-84-6-116 0 0,-46 6 551 0 0,-53 34-376 0 0,-6 437 462 0 0,3-430-692 0 0,-9 244 49 0 0,41-78-36 0 0,-13-100 8 0 0,0-14 2 0 0,-14-26 320 0 0,-2-59-323 0 0,0 0-17 0 0,3 14 14 0 0,-1-13-21 0 0,-1-1 11 0 0,-1 0-8 0 0,0 0 3 0 0,0 0-5 0 0,0 0-16 0 0,0 0 2 0 0,-41 4 926 0 0,-305 24-1084 0 0,193-13 167 0 0,-126-11-81 0 0,159-7 89 0 0,96 21-291 0 0,24-18 199 0 0,7 15-980 0 0,11-33-5808 0 0,-13 11 419 0 0,0 2-3264 0 0</inkml:trace>
  <inkml:trace contextRef="#ctx0" brushRef="#br0" timeOffset="2905.716">562 2401 272 0 0,'0'0'1747'0'0,"0"0"-273"0"0,0 0-2 0 0,0 0 238 0 0,0 0 142 0 0,0 0-43 0 0,0 0-164 0 0,0 0-247 0 0,0 0-226 0 0,0 0-134 0 0,0 0-97 0 0,0 0-94 0 0,0 0-65 0 0,0-4-50 0 0,1-14-80 0 0,0 14-51 0 0,-1 4-69 0 0,0 0-81 0 0,0 0-48 0 0,0 18 871 0 0,33 450 2093 0 0,-18-64-3043 0 0,-6-367-303 0 0,-14-89 409 0 0,-4 32-605 0 0,-1 1 0 0 0,-1 0 0 0 0,0 1 1 0 0,-2 0-1 0 0,0 1 0 0 0,-1 0 0 0 0,0 1 1 0 0,-1 0-1 0 0,-1 1 0 0 0,-1 1 0 0 0,0 1 0 0 0,0 0 1 0 0,-2 2-1 0 0,1 0 0 0 0,-1 0 0 0 0,-1 2 1 0 0,0 1-1 0 0,0 0 0 0 0,-9-1 175 0 0,2 4 7 0 0,20 4 91 0 0,19 4 21 0 0,83 26 549 0 0,-27-14-301 0 0,39-5-94 0 0,207-6-198 0 0,-252 11-244 0 0,-52 18 97 0 0,-69 38 206 0 0,38-51-121 0 0,-1 0-1 0 0,0-1 0 0 0,-2-2 0 0 0,0 0 0 0 0,0-2 1 0 0,-11 5-13 0 0,-57 42-600 0 0,90-62 602 0 0,2 0-5752 0 0,-1 0-6149 0 0,1 0 4947 0 0</inkml:trace>
  <inkml:trace contextRef="#ctx0" brushRef="#br0" timeOffset="4318.107">1099 2905 1032 0 0,'0'0'1220'0'0,"0"0"-443"0"0,0 0-115 0 0,0 0 203 0 0,0 0 222 0 0,0 0 50 0 0,0 0-155 0 0,0 0-245 0 0,0 0-139 0 0,0 0-28 0 0,0 0 21 0 0,0 0 64 0 0,0 0 14 0 0,6 7 10 0 0,18 22-31 0 0,-10 31 1408 0 0,-14-45-1803 0 0,2 25-9 0 0,-3 0 1 0 0,-1 0-1 0 0,-3-1 0 0 0,-5 26-244 0 0,6-50 414 0 0,2-24 832 0 0,5-27-320 0 0,10-9-627 0 0,1 2 0 0 0,3 0 1 0 0,1 0-1 0 0,2 2 0 0 0,2 0 0 0 0,14-17-299 0 0,-35 56 0 0 0,5-9 11 0 0,1 1-1 0 0,0-1 0 0 0,0 1 0 0 0,1 1 1 0 0,0-1-1 0 0,1 1 0 0 0,0 1 1 0 0,0 0-1 0 0,1 0 0 0 0,2 0-10 0 0,-10 8-2 0 0,0 1-1 0 0,1 0 1 0 0,-1 0-1 0 0,1 0 1 0 0,-1 0 0 0 0,0 0-1 0 0,0 1 1 0 0,0-1-1 0 0,0 1 1 0 0,0-1 0 0 0,0 1-1 0 0,0 0 1 0 0,0-1-1 0 0,-1 1 1 0 0,1 0 0 0 0,0 0-1 0 0,-1 1 1 0 0,0-1-1 0 0,0 0 1 0 0,1 0-1 0 0,-1 1 1 0 0,0-1 0 0 0,-1 0-1 0 0,1 1 1 0 0,0-1-1 0 0,-1 1 1 0 0,0-1 0 0 0,1 1-1 0 0,-1-1 1 0 0,0 1-1 0 0,0 2 3 0 0,9 208 287 0 0,-9-213-284 0 0,0 0-15 0 0,0 0 10 0 0,0 0-10 0 0,13-7 80 0 0,39-56 140 0 0,-30 35-219 0 0,1 1 0 0 0,1 1 0 0 0,1 0 0 0 0,2 2 0 0 0,25-18 11 0 0,-50 41-1 0 0,-1 1 1 0 0,0-1 0 0 0,1 0 0 0 0,-1 1 0 0 0,1-1 0 0 0,-1 0-1 0 0,1 1 1 0 0,0 0 0 0 0,-1-1 0 0 0,1 1 0 0 0,-1 0 0 0 0,1 0-1 0 0,0 0 1 0 0,-1 0 0 0 0,1 0 0 0 0,0 0 0 0 0,-1 1 0 0 0,1-1 0 0 0,-1 0-1 0 0,1 1 1 0 0,-1-1 0 0 0,1 1 0 0 0,-1 0 0 0 0,1-1 0 0 0,-1 1-1 0 0,1 0 1 0 0,-1 0 0 0 0,0 0 0 0 0,0 0 0 0 0,1 0 0 0 0,-1 0-1 0 0,0 0 1 0 0,0 1 0 0 0,0-1 0 0 0,0 0 0 0 0,0 1 0 0 0,0-1 0 0 0,-1 0-1 0 0,1 1 1 0 0,0-1 0 0 0,-1 1 0 0 0,1-1 0 0 0,-1 1 0 0 0,0 0-1 0 0,1-1 1 0 0,-1 1 0 0 0,0-1 0 0 0,0 1 0 0 0,0 0 0 0 0,0-1-1 0 0,0 1 1 0 0,0-1 0 0 0,0 1 0 0 0,-1 0 0 0 0,1-1 0 0 0,-1 1-1 0 0,1-1 1 0 0,-1 1 0 0 0,0 0 0 0 0,-6 222 598 0 0,0-135-1128 0 0,7-89 3 0 0,0 0-311 0 0,3-18-11350 0 0,-1 10 4594 0 0</inkml:trace>
  <inkml:trace contextRef="#ctx0" brushRef="#br0" timeOffset="5288.291">1768 3078 1864 0 0,'0'0'2270'0'0,"0"0"-824"0"0,0 0-206 0 0,0 0 231 0 0,0 0 208 0 0,0 0-52 0 0,0 0-337 0 0,0 0-447 0 0,0 0-301 0 0,0 0-132 0 0,0 0-47 0 0,0 0 27 0 0,0 0-6 0 0,2-7 366 0 0,5 59-202 0 0,-14 48-397 0 0,3-87-195 0 0,4-12-18 0 0,0-1-3 0 0,15-5 236 0 0,141-85 447 0 0,-101 85-648 0 0,-53 7 33 0 0,0 0 0 0 0,-1 0 0 0 0,1 0-1 0 0,0 0 1 0 0,-1 0 0 0 0,1 0 0 0 0,-1 0 0 0 0,1 0 0 0 0,-1 1 0 0 0,0-1 0 0 0,0 1 0 0 0,0-1-1 0 0,-1 0 1 0 0,1 1 0 0 0,0 0 0 0 0,-1-1 0 0 0,0 1 0 0 0,1-1 0 0 0,-1 1 0 0 0,0 0 0 0 0,0-1 0 0 0,-1 1-1 0 0,1 2-2 0 0,1 2 32 0 0,0 0-1 0 0,-1 0 1 0 0,1 1-1 0 0,-1-1 1 0 0,-1 0-1 0 0,1 1 1 0 0,-1-1-1 0 0,-1 0 1 0 0,1 0-1 0 0,-1 0 0 0 0,-1 0 1 0 0,1 0-1 0 0,-1 0 1 0 0,0-1-1 0 0,0 1 1 0 0,-1-1-1 0 0,0 0 1 0 0,0 0-1 0 0,-1 0 1 0 0,0 0-1 0 0,1-1 0 0 0,-2 0 1 0 0,1 0-1 0 0,-1 0 1 0 0,0-1-1 0 0,0 1 1 0 0,0-2-1 0 0,0 1 1 0 0,-3 1-32 0 0,-1-4-77 0 0,1 0 0 0 0,0-1 0 0 0,-1 0 0 0 0,1 0 0 0 0,-1-1 0 0 0,1 0 0 0 0,0-1 0 0 0,-1 0 0 0 0,1 0 0 0 0,0-1 0 0 0,0 0 0 0 0,1-1 0 0 0,-1 0 0 0 0,-6-4 77 0 0,9 4-692 0 0,0 1-1 0 0,0-2 1 0 0,0 1-1 0 0,0-1 1 0 0,1 0-1 0 0,-1 0 1 0 0,1 0-1 0 0,1-1 1 0 0,-1 0-1 0 0,1 0 1 0 0,0 0-1 0 0,-1-2 693 0 0,-2-17-5924 0 0,7 17 2401 0 0</inkml:trace>
  <inkml:trace contextRef="#ctx0" brushRef="#br0" timeOffset="6347.337">1801 2942 0 0 0,'0'0'708'0'0,"0"0"447"0"0,0 0 161 0 0,0 0-47 0 0,0 0-205 0 0,0 0-207 0 0,0 0-187 0 0,0 0-147 0 0,0 0-69 0 0,0 0-40 0 0,-4-2 1673 0 0,2 39 2664 0 0,1 9-4112 0 0,0-39-676 0 0,1-1-1 0 0,-1 0 0 0 0,0 1 1 0 0,0-1-1 0 0,-1 0 0 0 0,0 1 1 0 0,0-1-1 0 0,0 0 0 0 0,-1 0 1 0 0,0-1-1 0 0,0 1 0 0 0,0-1 0 0 0,-4 5 38 0 0,-13 14-3260 0 0,-2-1-4307 0 0,17-15 2977 0 0</inkml:trace>
  <inkml:trace contextRef="#ctx0" brushRef="#br0" timeOffset="8162.082">2423 2876 0 0 0,'0'0'119'0'0,"0"0"458"0"0,0 0 377 0 0,0 0 426 0 0,0 0 306 0 0,0 0 71 0 0,0 0-127 0 0,0 0-227 0 0,0 0-197 0 0,0 0-150 0 0,0 0-93 0 0,0 0-122 0 0,-10-15-94 0 0,-32-44-88 0 0,41 57-615 0 0,0 1 1 0 0,0-1-1 0 0,0 1 1 0 0,-1-1 0 0 0,1 1-1 0 0,0 0 1 0 0,0 0-1 0 0,-1 0 1 0 0,1 0-1 0 0,-1 0 1 0 0,1 0-1 0 0,-1 0 1 0 0,1 0-1 0 0,-1 0 1 0 0,1 1-1 0 0,-1-1 1 0 0,0 1-1 0 0,0-1 1 0 0,1 1-1 0 0,-1 0 1 0 0,0-1-1 0 0,0 1 1 0 0,1 0 0 0 0,-1 0-1 0 0,0 0 1 0 0,0 0-1 0 0,1 1 1 0 0,-1-1-1 0 0,0 0 1 0 0,0 1-1 0 0,1 0 1 0 0,-1-1-1 0 0,1 1 1 0 0,-1 0-1 0 0,0-1 1 0 0,1 1-1 0 0,-1 0 1 0 0,1 0-1 0 0,0 1 1 0 0,-1-1-1 0 0,1 0 1 0 0,-1 0-45 0 0,-4 4 128 0 0,-1 2-102 0 0,-1 0 1 0 0,1 1 0 0 0,0 0 0 0 0,1 1-1 0 0,0 0 1 0 0,0 0 0 0 0,1 0 0 0 0,0 0-1 0 0,1 1 1 0 0,0 0 0 0 0,0 0 0 0 0,1 0-1 0 0,1 0 1 0 0,-1 0 0 0 0,2 1 0 0 0,-1-1-1 0 0,2 1 1 0 0,-1 0 0 0 0,2 9-27 0 0,-1-18 8 0 0,0 1 1 0 0,0 0 0 0 0,1 0-1 0 0,-1-1 1 0 0,1 1-1 0 0,0-1 1 0 0,0 1 0 0 0,0 0-1 0 0,0-1 1 0 0,0 0 0 0 0,0 1-1 0 0,1-1 1 0 0,-1 0-1 0 0,1 1 1 0 0,0-1 0 0 0,-1 0-1 0 0,1 0 1 0 0,0 0-1 0 0,0-1 1 0 0,0 1 0 0 0,1 0-1 0 0,-1-1 1 0 0,0 0 0 0 0,1 1-1 0 0,-1-1 1 0 0,0 0-1 0 0,1 0 1 0 0,0 0 0 0 0,-1 0-1 0 0,1-1 1 0 0,-1 1-1 0 0,4-1-8 0 0,1 2 84 0 0,0-2-1 0 0,0 1 0 0 0,0-1 0 0 0,0 0 0 0 0,1 0 0 0 0,-1-1 0 0 0,0 0 0 0 0,0 0 0 0 0,0-1 0 0 0,0 0 0 0 0,0 0 0 0 0,2-2-83 0 0,12-8 194 0 0,0-1-1 0 0,-1-1 0 0 0,-1 0 1 0 0,-1-2-1 0 0,0 0 1 0 0,-1-1-1 0 0,0-1 1 0 0,-2-1-1 0 0,0 0 1 0 0,-1-1-1 0 0,6-12-193 0 0,-14 22 81 0 0,-6 10-82 0 0,0-1 1 0 0,0 1-1 0 0,0-1 0 0 0,0 0 0 0 0,0 1 0 0 0,0-1 0 0 0,1 1 0 0 0,-1-1 0 0 0,0 1 0 0 0,0-1 0 0 0,1 0 0 0 0,-1 1 0 0 0,0-1 0 0 0,0 1 0 0 0,1-1 0 0 0,-1 1 0 0 0,1-1 0 0 0,-1 1 0 0 0,0 0 1 0 0,1-1-1 0 0,-1 1 0 0 0,1-1 0 0 0,-1 1 0 0 0,1 0 0 0 0,-1 0 0 0 0,1-1 0 0 0,-1 1 0 0 0,1 0 0 0 0,-1 0 0 0 0,1-1 0 0 0,0 1 0 0 0,-1 0 0 0 0,1 0 0 0 0,-1 0 0 0 0,1 0 0 0 0,0 0 0 0 0,-1 0 1 0 0,1 0-1 0 0,-1 0 0 0 0,1 0 0 0 0,0 0 0 0 0,-1 0 0 0 0,1 0 0 0 0,-1 1 0 0 0,1-1 0 0 0,-1 0 0 0 0,1 0 0 0 0,0 1 0 0 0,-1-1 0 0 0,1 0 0 0 0,-1 1 0 0 0,1-1 0 0 0,-1 0 0 0 0,0 1 1 0 0,1-1-1 0 0,-1 1 0 0 0,1-1 0 0 0,-1 1 0 0 0,0-1 0 0 0,1 1 0 0 0,-1-1 0 0 0,0 1 0 0 0,0-1 0 0 0,1 1 0 0 0,-1-1 0 0 0,0 1 1 0 0,10 20 0 0 0,0 1 0 0 0,-2-1 0 0 0,-1 1 0 0 0,0 1 0 0 0,-2-1 0 0 0,0 1 0 0 0,-2 0 0 0 0,-1 0 0 0 0,0 1 0 0 0,-2-1 0 0 0,-2 23 0 0 0,3-1-29 0 0,-2 261-205 0 0,1-293 230 0 0,-1-1-1 0 0,-1 1 0 0 0,1-1 0 0 0,-2 0 0 0 0,0 1 0 0 0,0-1 0 0 0,-1-1 0 0 0,-1 1 0 0 0,0 0 1 0 0,-1-1-1 0 0,0 0 0 0 0,0 0 0 0 0,-1-1 0 0 0,-1 0 0 0 0,0 0 0 0 0,0-1 0 0 0,-1 1 0 0 0,-1-1 5 0 0,8-7-2 0 0,0-1-1 0 0,0 1 0 0 0,0-1 0 0 0,0 0 1 0 0,-1 0-1 0 0,1 1 0 0 0,-1-1 1 0 0,1-1-1 0 0,-1 1 0 0 0,1 0 0 0 0,-1-1 1 0 0,1 1-1 0 0,-1-1 0 0 0,1 0 1 0 0,-1 0-1 0 0,0 0 0 0 0,1 0 0 0 0,-1 0 1 0 0,0-1-1 0 0,1 1 0 0 0,-1-1 0 0 0,1 1 1 0 0,-1-1-1 0 0,1 0 0 0 0,-1 0 1 0 0,1 0-1 0 0,0-1 0 0 0,0 1 0 0 0,-1 0 1 0 0,1-1-1 0 0,0 0 0 0 0,0 1 0 0 0,0-1 1 0 0,-1-2 2 0 0,-1-1-8 0 0,1 0 0 0 0,0 0 1 0 0,0-1-1 0 0,0 1 0 0 0,1-1 1 0 0,-1 0-1 0 0,1 0 0 0 0,1 1 1 0 0,-1-1-1 0 0,1 0 0 0 0,0-1 1 0 0,1 1-1 0 0,-1 0 0 0 0,1-2 8 0 0,1-6-17 0 0,0 1-1 0 0,1-1 1 0 0,1 1-1 0 0,0-1 1 0 0,1 1-1 0 0,0 0 1 0 0,1 1-1 0 0,1-1 1 0 0,-1 1-1 0 0,2 0 1 0 0,0 0-1 0 0,0 1 1 0 0,1 0-1 0 0,1 0 1 0 0,8-8 17 0 0,12-11-574 0 0,1 2 0 0 0,2 1 0 0 0,1 1 0 0 0,21-11 574 0 0,5-1-3353 0 0,-20 16-2818 0 0,-19 10-2099 0 0</inkml:trace>
  <inkml:trace contextRef="#ctx0" brushRef="#br0" timeOffset="11478.603">507 265 0 0 0,'0'0'568'0'0,"0"0"428"0"0,0 0 137 0 0,0 0-76 0 0,0 0-110 0 0,0 0-23 0 0,0 0 91 0 0,0-2 164 0 0,0-8 141 0 0,0 8 53 0 0,0 2-58 0 0,0 0-135 0 0,0 0-159 0 0,0 0-136 0 0,0 0-111 0 0,0 0-77 0 0,0 0-73 0 0,0 0-74 0 0,0 0-73 0 0,0 23 1700 0 0,2 501-615 0 0,-2-331-1805 0 0,8-158 103 0 0,1-21-1984 0 0,5-20-5521 0 0,-6-11-423 0 0,-3 9 4514 0 0</inkml:trace>
  <inkml:trace contextRef="#ctx0" brushRef="#br0" timeOffset="12152.091">464 269 96 0 0,'0'0'958'0'0,"0"0"-25"0"0,0 0 254 0 0,0 0 365 0 0,0 0 211 0 0,0 0-49 0 0,0 0-294 0 0,0 0-367 0 0,0 0-284 0 0,0 0-178 0 0,0 0-96 0 0,0 0-49 0 0,0 0-23 0 0,-2 3-47 0 0,-11 8-55 0 0,1 0 0 0 0,-2-1-1 0 0,0 0 1 0 0,0-2 0 0 0,0 1 0 0 0,-1-2-1 0 0,0 0 1 0 0,-16 5-321 0 0,-3 3 359 0 0,-70 18 1532 0 0,77-22-332 0 0,72-4-1168 0 0,334-3 905 0 0,-239-4-1315 0 0,-132 2 478 0 0,-30-12-101 0 0,-84-59-413 0 0,-26 3-2494 0 0,132 66 2319 0 0,0-1-1 0 0,0 1 0 0 0,0 0 0 0 0,-1-1 1 0 0,1 1-1 0 0,0 0 0 0 0,0 0 1 0 0,0-1-1 0 0,0 1 0 0 0,0 0 0 0 0,0-1 1 0 0,0 1-1 0 0,0 0 0 0 0,-1-1 1 0 0,1 1-1 0 0,0-1 0 0 0,0 1 0 0 0,0 0 1 0 0,1-1-1 0 0,-1 1 0 0 0,0 0 1 0 0,0-1-1 0 0,0 1 0 0 0,0 0 0 0 0,0-1 1 0 0,0 1-1 0 0,0 0 0 0 0,1 0 1 0 0,-1-1-1 0 0,0 1 0 0 0,0 0 0 0 0,0-1 1 0 0,1 1-1 0 0,-1 0 0 0 0,0 0 1 0 0,0-1-1 0 0,1 1 0 0 0,-1 0 0 0 0,0 0 1 0 0,1 0-1 0 0,-1 0 0 0 0,0-1 1 0 0,0 1-1 0 0,1 0 0 0 0,-1 0 0 0 0,0 0 1 0 0,1 0-1 0 0,-1 0 0 0 0,0 0 1 0 0,1 0-1 0 0,-1 0 0 0 0,1 0 0 0 0,-1 0 1 0 0,0 0-1 0 0,1 0 0 0 0,-1 0 0 0 0,0 0 1 0 0,1 0-1 0 0,-1 0 0 0 0,0 0 1 0 0,1 0-1 0 0,-1 0 0 0 0,0 1 0 0 0,0-1 1 0 0,1 0-1 0 0,-1 0 0 0 0,0 0 1 0 0,1 1 230 0 0,5-1-4344 0 0</inkml:trace>
  <inkml:trace contextRef="#ctx0" brushRef="#br0" timeOffset="12507.936">1470 103 5625 0 0,'0'0'1898'0'0,"0"0"-540"0"0,0 0-97 0 0,0 0 199 0 0,0 0 122 0 0,0 0-126 0 0,0 0-386 0 0,0 0-394 0 0,0 0-245 0 0,0 0-72 0 0,0 0 43 0 0,0 0 41 0 0,-1 15 5 0 0,-4 118 827 0 0,6-69-1072 0 0,-3 1 0 0 0,-3 0 0 0 0,-3-1 0 0 0,-3 5-203 0 0,-21 8-792 0 0,24-71-646 0 0,3-22-13001 0 0,5 12 10552 0 0</inkml:trace>
  <inkml:trace contextRef="#ctx0" brushRef="#br0" timeOffset="12791.116">1342 74 6057 0 0,'0'0'1526'0'0,"0"0"-625"0"0,0 0-235 0 0,0 0 266 0 0,0 0 348 0 0,0 0 171 0 0,0 0-106 0 0,0 0-282 0 0,0 0-259 0 0,0 0-137 0 0,0 0-91 0 0,0 0-59 0 0,35-1-61 0 0,107-2-65 0 0,-40-11 168 0 0,36-16-318 0 0,-96 18-394 0 0,0 1-826 0 0,-13 8-3357 0 0,-28 3 1962 0 0,-1 0-639 0 0,0 1-911 0 0,0 2-729 0 0</inkml:trace>
  <inkml:trace contextRef="#ctx0" brushRef="#br0" timeOffset="13035.078">1333 416 3465 0 0,'0'0'1629'0'0,"0"0"-486"0"0,0 0 123 0 0,0 0 518 0 0,0 0 277 0 0,0 0-87 0 0,0 0-394 0 0,0 0-471 0 0,0 0-350 0 0,0 0-244 0 0,36 2-152 0 0,111 1-115 0 0,-54-11 19 0 0,-23-6-68 0 0,-8 2-2931 0 0,-20 8-7310 0 0,-35 4 4454 0 0</inkml:trace>
  <inkml:trace contextRef="#ctx0" brushRef="#br0" timeOffset="13260.059">1963 435 4193 0 0,'0'0'2503'0'0,"0"0"-1009"0"0,0 0-241 0 0,0 0 250 0 0,0 0 180 0 0,0 0-62 0 0,0 0-377 0 0,0 0-443 0 0,0 0-354 0 0,-1 33-224 0 0,-3 103-104 0 0,5 44-1476 0 0,-6-176-8138 0 0,3-4 3263 0 0</inkml:trace>
  <inkml:trace contextRef="#ctx0" brushRef="#br0" timeOffset="13526.557">1744 427 8074 0 0,'0'0'1395'0'0,"0"0"-571"0"0,0 0-231 0 0,0 0 218 0 0,0 0 257 0 0,0 0 89 0 0,0 0-168 0 0,0 0-275 0 0,0 0-220 0 0,0 0-157 0 0,0 0-95 0 0,33 4-92 0 0,104 8-74 0 0,11-14-594 0 0,-74-12-4494 0 0,-48 8 1378 0 0,-4 1-4126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7 0 0 0,'0'0'555'0'0,"0"0"557"0"0,0 0 274 0 0,0 0 35 0 0,0 0-71 0 0,0 0-114 0 0,0 0-153 0 0,0 0-117 0 0,0 0-73 0 0,10-1-7 0 0,31-4 29 0 0,-31 4 47 0 0,-10 1 48 0 0,-5 2 2370 0 0,-17 7-2104 0 0,-432 127 989 0 0,401-117-1203 0 0,83-4-1215 0 0,49 17 438 0 0,39-5-133 0 0,75 25 77 0 0,-191-52-220 0 0,0 0 0 0 0,0 1-1 0 0,1-1 1 0 0,-1 1-1 0 0,0 0 1 0 0,0 0 0 0 0,0 0-1 0 0,0 0 1 0 0,0 0-1 0 0,0 0 1 0 0,0 1-1 0 0,0-1 1 0 0,0 1 0 0 0,-1-1-1 0 0,1 1 1 0 0,0 0-1 0 0,-1-1 1 0 0,0 1 0 0 0,1 0-1 0 0,-1 0 1 0 0,0 0-1 0 0,0 0 1 0 0,0 0-1 0 0,0 0 1 0 0,0 1 0 0 0,0-1-1 0 0,-1 0 1 0 0,1 0-1 0 0,-1 1 1 0 0,0-1 0 0 0,1 0-1 0 0,-1 1 1 0 0,0-1-1 0 0,-1 0 1 0 0,1 0 0 0 0,0 1-1 0 0,0-1 1 0 0,-1 0-1 0 0,0 1 1 0 0,1-1-1 0 0,-1 0 1 0 0,0 0 0 0 0,0 0-1 0 0,0 0 1 0 0,0 0-1 0 0,-1 0 1 0 0,1 0 0 0 0,-1 1-9 0 0,-77 67 98 0 0,-2-3 1 0 0,-3-4 0 0 0,-79 43-99 0 0,125-81 37 0 0,-13 7 0 0 0,25-18-21 0 0,1 2 0 0 0,1 1-1 0 0,1 0 1 0 0,1 2-1 0 0,0 0 1 0 0,-6 10-16 0 0,26-28 4 0 0,1 0 0 0 0,0 1 0 0 0,0-1 0 0 0,-1 1 0 0 0,1-1 0 0 0,0 1 0 0 0,0-1 0 0 0,0 1 0 0 0,1 0 0 0 0,-1 0 0 0 0,0-1 0 0 0,1 1 0 0 0,-1 0 0 0 0,1 0 0 0 0,-1 0 0 0 0,1 0 1 0 0,0-1-1 0 0,0 1 0 0 0,0 0 0 0 0,0 0 0 0 0,0 0 0 0 0,0 0 0 0 0,1 0 0 0 0,-1 0 0 0 0,1-1 0 0 0,-1 1 0 0 0,1 0 0 0 0,0 0 0 0 0,-1-1 0 0 0,1 1 0 0 0,0 0 0 0 0,0-1 0 0 0,0 1 0 0 0,0-1 1 0 0,1 1-1 0 0,-1-1 0 0 0,0 1 0 0 0,1-1 0 0 0,-1 0 0 0 0,1 0 0 0 0,-1 0 0 0 0,2 1-4 0 0,76 30 399 0 0,135-22 329 0 0,-136-12-497 0 0,113-5-1205 0 0,-181 3-1795 0 0,-5 0-6084 0 0,-5 1 910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1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11546 0 0,'0'0'979'0'0,"0"0"-165"0"0,0 0 201 0 0,0 0 318 0 0,0 0 113 0 0,0 0-160 0 0,0 0-304 0 0,0 0-259 0 0,0 0-197 0 0,0 0-154 0 0,32 2-100 0 0,104 7-84 0 0,-10-20 81 0 0,-33-17-3116 0 0,-88 20-2065 0 0,-5 7-3251 0 0,0 1 2334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2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8618 0 0,'0'0'1712'0'0,"0"0"-223"0"0,0 0 23 0 0,0 0-40 0 0,0 0-112 0 0,0 0-199 0 0,0 0-321 0 0,219-22-216 0 0,-182 15-184 0 0,0 0-160 0 0,1-1-136 0 0,-1 1-144 0 0,-2 0-224 0 0,-2 3-456 0 0,-2 0-1152 0 0,-7 1-2657 0 0,-7 3-7466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 12851 0 0,'0'0'1025'0'0,"0"0"-375"0"0,0 0-297 0 0,0 0 119 0 0,0 0 346 0 0,0 0 261 0 0,0 0 65 0 0,0 0-152 0 0,0 0-273 0 0,-9 31-220 0 0,-30 100-133 0 0,12 34 395 0 0,21-99-660 0 0,-5 112 93 0 0,11-101-2483 0 0,0-44-28 0 0,1-33-75 0 0,0 0 1611 0 0,-1-1-8567 0 0,2-2 4451 0 0</inkml:trace>
  <inkml:trace contextRef="#ctx0" brushRef="#br0" timeOffset="281.24">1 27 3105 0 0,'0'0'1183'0'0,"0"0"-207"0"0,0 0 120 0 0,0 0 406 0 0,0 0 219 0 0,0 0-47 0 0,0 0-235 0 0,0 0-321 0 0,0 0-270 0 0,0 0-179 0 0,34 0-110 0 0,108 0-92 0 0,138-16 932 0 0,-238 11-1375 0 0,-1 0-2221 0 0,-15 5-9032 0 0,-26 0 6875 0 0</inkml:trace>
  <inkml:trace contextRef="#ctx0" brushRef="#br0" timeOffset="479.95">52 410 3785 0 0,'0'0'1189'0'0,"0"0"-114"0"0,0 0 124 0 0,0 0 318 0 0,0 0 220 0 0,0 0-46 0 0,0 0-241 0 0,0 0-347 0 0,0 0-299 0 0,0 0-233 0 0,0 0-200 0 0,0 0-150 0 0,33 4-114 0 0,102 12-103 0 0,-49-25-490 0 0,-32-5-2290 0 0,-20 2-4021 0 0,-20 8 32 0 0</inkml:trace>
  <inkml:trace contextRef="#ctx0" brushRef="#br0" timeOffset="996.355">419 494 5641 0 0,'0'0'900'0'0,"0"0"-275"0"0,0 0-35 0 0,0 0 248 0 0,0 0 257 0 0,0 0 88 0 0,0 0-108 0 0,0 0-254 0 0,0 0-246 0 0,0 0-167 0 0,0 32-79 0 0,5 98-15 0 0,-6-129-285 0 0,0 1-1 0 0,1 0 1 0 0,0 0 0 0 0,-1 0 0 0 0,1-1 0 0 0,0 1-1 0 0,0 0 1 0 0,0 0 0 0 0,0 0 0 0 0,0 0 0 0 0,0 0 0 0 0,0-1-1 0 0,1 1 1 0 0,-1 0 0 0 0,1 0 0 0 0,-1 0 0 0 0,1-1-1 0 0,0 1 1 0 0,0 0 0 0 0,0-1 0 0 0,0 1 0 0 0,0-1 0 0 0,0 1-1 0 0,0-1 1 0 0,0 1 0 0 0,1-1 0 0 0,-1 0 0 0 0,0 0-1 0 0,1 1 1 0 0,-1-1 0 0 0,1 0 0 0 0,0 0 0 0 0,0 0-29 0 0,5 1 244 0 0,-2 0-93 0 0,1-1 1 0 0,0 1-1 0 0,0-1 0 0 0,0-1 1 0 0,0 1-1 0 0,0-1 1 0 0,0 0-1 0 0,0 0 1 0 0,0-1-1 0 0,0 1 0 0 0,0-1 1 0 0,0-1-1 0 0,-1 1 1 0 0,1-1-1 0 0,0 0 1 0 0,-1-1-1 0 0,1 1 1 0 0,-1-1-1 0 0,0 0 0 0 0,0 0 1 0 0,0-1-1 0 0,0 1 1 0 0,-1-1-1 0 0,1 0 1 0 0,-1 0-1 0 0,0-1 1 0 0,0 0-152 0 0,77-75 806 0 0,8-5-29 0 0,-87 86-774 0 0,-1-1 0 0 0,1 1 0 0 0,-1 0 1 0 0,0-1-1 0 0,1 1 0 0 0,-1 0 0 0 0,0 0 1 0 0,0 0-1 0 0,0 0 0 0 0,1 0 0 0 0,-1 0 1 0 0,0 0-1 0 0,0 0 0 0 0,-1 1 0 0 0,1-1 1 0 0,0 0-1 0 0,0 1 0 0 0,-1-1 0 0 0,1 0 1 0 0,0 1-1 0 0,-1-1 0 0 0,0 1 1 0 0,1-1-1 0 0,-1 1 0 0 0,0-1 0 0 0,0 1 1 0 0,0-1-1 0 0,1 1 0 0 0,-2-1 0 0 0,1 1 1 0 0,0-1-1 0 0,0 1 0 0 0,0-1 0 0 0,-1 1 1 0 0,1-1-1 0 0,-1 1 0 0 0,1-1 0 0 0,-1 0 1 0 0,0 1-1 0 0,1-1 0 0 0,-2 2-3 0 0,2 5 5 0 0,-10 298-265 0 0,12-259 232 0 0,-1-32-23 0 0,0 0 0 0 0,0 0 0 0 0,-2 0 0 0 0,0 0 0 0 0,0 0 0 0 0,-2 0 0 0 0,0-1 0 0 0,0 1 0 0 0,-6 12 51 0 0,6-22-29 0 0,1 0-1 0 0,-1-1 0 0 0,0 0 0 0 0,0 0 0 0 0,-1 0 0 0 0,1 0 0 0 0,-1 0 1 0 0,0-1-1 0 0,0 0 0 0 0,0 1 0 0 0,0-1 0 0 0,-1-1 0 0 0,1 1 0 0 0,-1-1 1 0 0,0 0-1 0 0,0 0 0 0 0,0 0 0 0 0,1 0 0 0 0,-2-1 0 0 0,1 0 0 0 0,0 0 1 0 0,0-1-1 0 0,0 1 0 0 0,0-1 0 0 0,-1 0 0 0 0,1 0 0 0 0,0-1 0 0 0,0 0 1 0 0,0 1-1 0 0,0-2 0 0 0,-2 1 30 0 0,4-2-6 0 0,0 1 1 0 0,0-1-1 0 0,0 1 0 0 0,1-1 1 0 0,-1 0-1 0 0,0 0 0 0 0,1 0 1 0 0,0 0-1 0 0,0 0 0 0 0,0-1 1 0 0,0 1-1 0 0,1-1 0 0 0,-1 1 1 0 0,1-1-1 0 0,0 0 0 0 0,0 1 1 0 0,0-1-1 0 0,0 0 0 0 0,1 0 1 0 0,0 0-1 0 0,-1 1 0 0 0,1-1 1 0 0,1 0-1 0 0,-1 0 0 0 0,1 0 1 0 0,-1 0-1 0 0,1 0 6 0 0,-1-7-74 0 0,1-2-71 0 0,1 1 0 0 0,0-1-1 0 0,1 1 1 0 0,0 0 0 0 0,1 0-1 0 0,0 0 1 0 0,0 0 0 0 0,2 0 0 0 0,1-1 145 0 0,35-63-4379 0 0,-30 56 1810 0 0,-1 0-2316 0 0,-1 5-1475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1 630 1224 0 0,'0'0'596'0'0,"0"0"-292"0"0,0 0-89 0 0,0 0 300 0 0,0 0 450 0 0,0 0 313 0 0,0 0 121 0 0,0 0-112 0 0,0 0-168 0 0,0 0-51 0 0,0 0 11 0 0,3 0 60 0 0,33-23 3650 0 0,5-50-2179 0 0,-31 52-2281 0 0,24-38-47 0 0,2 2 0 0 0,3 1 0 0 0,37-39-282 0 0,-45 56 26 0 0,35-45-82 0 0,-74 197-546 0 0,5-84 647 0 0,1-19-26 0 0,1 1-1 0 0,0 0 1 0 0,0 0 0 0 0,1-1-1 0 0,0 1 1 0 0,1 0 0 0 0,0-1-1 0 0,1 1 1 0 0,0 0 0 0 0,1-1-1 0 0,2 5-18 0 0,-4-13 11 0 0,0 0 0 0 0,0 0 0 0 0,0-1 0 0 0,0 1 0 0 0,0 0 0 0 0,0-1 0 0 0,1 1 0 0 0,-1-1-1 0 0,1 1 1 0 0,-1-1 0 0 0,1 0 0 0 0,0 1 0 0 0,0-1 0 0 0,-1 0 0 0 0,1 0 0 0 0,0 0 0 0 0,0-1 0 0 0,0 1 0 0 0,0 0-1 0 0,0-1 1 0 0,0 1 0 0 0,0-1 0 0 0,0 1 0 0 0,0-1 0 0 0,0 0 0 0 0,0 0 0 0 0,1 0 0 0 0,-1 0 0 0 0,0-1-1 0 0,0 1 1 0 0,0 0 0 0 0,0-1 0 0 0,0 0 0 0 0,0 1 0 0 0,0-1 0 0 0,0 0 0 0 0,0 0 0 0 0,-1 0 0 0 0,1 0 0 0 0,0 0-1 0 0,-1-1 1 0 0,1 1 0 0 0,0 0 0 0 0,-1-1 0 0 0,1 1 0 0 0,-1-1 0 0 0,0 0 0 0 0,0 1 0 0 0,1-1 0 0 0,-1 0-1 0 0,0-1-10 0 0,152-230 290 0 0,-63 87-307 0 0,-90 145 14 0 0,-1 1 0 0 0,1-1 0 0 0,0 1 0 0 0,0-1 0 0 0,0 0 0 0 0,0 1 0 0 0,0-1 0 0 0,0 1 0 0 0,0-1 0 0 0,0 0 1 0 0,0 1-1 0 0,0-1 0 0 0,1 1 0 0 0,-1-1 0 0 0,0 1 0 0 0,0-1 0 0 0,1 1 0 0 0,-1-1 0 0 0,0 0 0 0 0,0 1 0 0 0,1 0 1 0 0,-1-1-1 0 0,0 1 0 0 0,1-1 0 0 0,-1 1 0 0 0,1-1 0 0 0,-1 1 0 0 0,1 0 0 0 0,-1-1 0 0 0,1 1 0 0 0,-1 0 1 0 0,1-1-1 0 0,-1 1 0 0 0,1 0 0 0 0,-1 0 0 0 0,1-1 0 0 0,-1 1 0 0 0,1 0 0 0 0,0 0 0 0 0,-1 0 0 0 0,1 0 0 0 0,-1 0 1 0 0,1 0-1 0 0,0 0 0 0 0,-1 0 0 0 0,1 0 0 0 0,-1 0 0 0 0,1 0 0 0 0,0 0 0 0 0,-1 1 0 0 0,1-1 0 0 0,-1 0 1 0 0,1 0-1 0 0,-1 1 0 0 0,1-1 0 0 0,-1 0 0 0 0,1 1 0 0 0,-1-1 0 0 0,1 0 0 0 0,-1 1 0 0 0,1-1 0 0 0,-1 1 0 0 0,0-1 1 0 0,1 0-1 0 0,-1 1 0 0 0,1 0 3 0 0,1 45-174 0 0,-2-33 258 0 0,-1 212 1146 0 0,0-113-3242 0 0,1-1-9977 0 0,0-106 3833 0 0</inkml:trace>
  <inkml:trace contextRef="#ctx0" brushRef="#br0" timeOffset="478.551">811 420 6457 0 0,'0'0'1090'0'0,"0"0"-567"0"0,0 0-335 0 0,0 0 128 0 0,0 0 317 0 0,0 0 246 0 0,0 0 33 0 0,0 0-141 0 0,0 0-201 0 0,0 0-205 0 0,0 0-89 0 0,0 0-39 0 0,0 0 1 0 0,4 16 47 0 0,13 47 19 0 0,-11 20 977 0 0,-15-53 370 0 0,25-41-767 0 0,-1-1-818 0 0,0 2 0 0 0,1-1 0 0 0,0 2 0 0 0,1 0 0 0 0,0 1 0 0 0,0 1 1 0 0,16-4-67 0 0,-31 10 10 0 0,0 0 0 0 0,1 0 0 0 0,-1 0 0 0 0,1 0 0 0 0,-1 1 0 0 0,1-1 0 0 0,-1 1 1 0 0,1-1-1 0 0,0 1 0 0 0,-1 0 0 0 0,1 0 0 0 0,-1 0 0 0 0,1 1 0 0 0,-1-1 0 0 0,1 1 1 0 0,-1-1-1 0 0,1 1 0 0 0,-1 0 0 0 0,1 0 0 0 0,-1 0 0 0 0,1 0 0 0 0,-1 0 0 0 0,0 0 0 0 0,0 1 1 0 0,0-1-1 0 0,0 1 0 0 0,0 0 0 0 0,0 0 0 0 0,0-1 0 0 0,0 1 0 0 0,-1 0 0 0 0,1 0 1 0 0,-1 1-1 0 0,1-1 0 0 0,-1 0 0 0 0,0 0 0 0 0,0 1 0 0 0,0-1 0 0 0,0 1 0 0 0,-1-1 1 0 0,1 1-1 0 0,0-1 0 0 0,-1 1 0 0 0,0-1 0 0 0,0 1 0 0 0,1-1 0 0 0,-2 1 0 0 0,1 0 0 0 0,0-1 1 0 0,0 1-1 0 0,-1 1-10 0 0,0 2 9 0 0,0 0-1 0 0,0-1 1 0 0,0 1 0 0 0,-1 0 0 0 0,1-1 0 0 0,-2 1 0 0 0,1-1 0 0 0,0 1-1 0 0,-1-1 1 0 0,0 0 0 0 0,0 0 0 0 0,-1-1 0 0 0,1 1 0 0 0,-1 0-1 0 0,0-1 1 0 0,0 0 0 0 0,-1 0 0 0 0,1 0 0 0 0,-1-1 0 0 0,0 1 0 0 0,0-1-1 0 0,0 0 1 0 0,0-1 0 0 0,-1 1 0 0 0,1-1 0 0 0,-1 0 0 0 0,1-1 0 0 0,-1 1-1 0 0,0-1 1 0 0,0 0 0 0 0,1 0 0 0 0,-1-1 0 0 0,0 0 0 0 0,0 0 0 0 0,0 0-1 0 0,-2-1-8 0 0,3-2-254 0 0,0 0 0 0 0,0 0-1 0 0,0 0 1 0 0,1-1-1 0 0,0 0 1 0 0,-1 1 0 0 0,1-2-1 0 0,1 1 1 0 0,-1 0-1 0 0,1-1 1 0 0,-1 0 0 0 0,1 0-1 0 0,0 0 1 0 0,0-2 254 0 0,-18-46-9973 0 0,17 41 4350 0 0</inkml:trace>
  <inkml:trace contextRef="#ctx0" brushRef="#br0" timeOffset="1064.083">847 221 0 0 0,'0'0'179'0'0,"0"0"382"0"0,0 0 345 0 0,0 0 294 0 0,0 0 171 0 0,0 0-3 0 0,0 0-162 0 0,0 0-210 0 0,0 0-216 0 0,0 0-146 0 0,0 0-32 0 0,0 0 23 0 0,-6 15 72 0 0,-21 43 21 0 0,22 6 995 0 0,9-45-1391 0 0,-4-17-298 0 0,2 16-23 0 0,0-1 1 0 0,-2 0-1 0 0,0 1 0 0 0,-1-1 0 0 0,0 1 1 0 0,-1-1-1 0 0,-2 5-1 0 0,-14 10-1309 0 0,5-12-5398 0 0,13-16 812 0 0</inkml:trace>
  <inkml:trace contextRef="#ctx0" brushRef="#br0" timeOffset="1833.262">1619 129 2665 0 0,'0'0'2016'0'0,"0"0"-473"0"0,0 0-64 0 0,0 0 155 0 0,0 0 153 0 0,0 0-10 0 0,0 0-228 0 0,0 0-308 0 0,0 0-352 0 0,0 0-283 0 0,0 0-170 0 0,0 0-111 0 0,-34 7-28 0 0,-104 24-4 0 0,134-31-271 0 0,1 1 0 0 0,-1-1 0 0 0,1 1 0 0 0,0 0 0 0 0,-1 0 0 0 0,1 0 0 0 0,0 1 0 0 0,0-1 0 0 0,-1 1 0 0 0,1-1 0 0 0,0 1 0 0 0,1 0 0 0 0,-1 1 0 0 0,0-1-1 0 0,1 0 1 0 0,-1 1 0 0 0,1-1 0 0 0,0 1 0 0 0,-1 0 0 0 0,1 1-22 0 0,-6 7 120 0 0,-2 1-30 0 0,0 1 1 0 0,0 0-1 0 0,1 1 0 0 0,1 0 0 0 0,0 0 1 0 0,1 1-1 0 0,1 0 0 0 0,0 0 0 0 0,1 1 0 0 0,1-1 1 0 0,0 1-1 0 0,1 0 0 0 0,1 0 0 0 0,0 1 1 0 0,1 4-91 0 0,2-16 24 0 0,0 0 0 0 0,0 0 1 0 0,1 0-1 0 0,0 0 0 0 0,0 0 1 0 0,0-1-1 0 0,0 1 0 0 0,1-1 1 0 0,0 1-1 0 0,0-1 0 0 0,0 0 1 0 0,0 0-1 0 0,1 0 0 0 0,0-1 1 0 0,-1 1-1 0 0,1-1 0 0 0,0 0 1 0 0,1 0-1 0 0,-1 0 0 0 0,1 0 1 0 0,-1-1-1 0 0,1 0 0 0 0,0 0 1 0 0,0 0-1 0 0,-1-1 0 0 0,1 1 1 0 0,1-1-1 0 0,-1 0 0 0 0,0-1 1 0 0,0 1-1 0 0,0-1 0 0 0,0 0 1 0 0,2-1-25 0 0,4 1 107 0 0,0 0 0 0 0,0-2 1 0 0,0 1-1 0 0,-1-1 0 0 0,1-1 1 0 0,0 0-1 0 0,-1 0 0 0 0,0-1 1 0 0,0-1-1 0 0,4-2-107 0 0,35-19 275 0 0,-1-3 0 0 0,-2-2-1 0 0,-1-2 1 0 0,24-23-275 0 0,-66 53 14 0 0,0 0 0 0 0,0 0 0 0 0,1 1 0 0 0,-1-1 0 0 0,1 1 1 0 0,-1 0-1 0 0,1 0 0 0 0,0 0 0 0 0,0 0 0 0 0,0 1 0 0 0,0 0 0 0 0,0-1 0 0 0,0 2 0 0 0,1-1 0 0 0,-1 0 0 0 0,1 1-14 0 0,12 45 214 0 0,-10-6-180 0 0,-6-28-115 0 0,1 0-1 0 0,-1 1 1 0 0,2-1 0 0 0,-1 0-1 0 0,2 0 1 0 0,-1 0-1 0 0,2-1 1 0 0,-1 1-1 0 0,1-1 1 0 0,1 0 0 0 0,0 0-1 0 0,0-1 1 0 0,1 0-1 0 0,0 0 1 0 0,1 0 0 0 0,5 4 81 0 0,27 10-2530 0 0,-10-14-5077 0 0,-18-5-3092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24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13 367 4073 0 0,'0'0'1516'0'0,"0"0"-226"0"0,0 0 50 0 0,0 0 290 0 0,0 0 240 0 0,0 0-30 0 0,0 0-293 0 0,0 0-295 0 0,0 0-221 0 0,0 0-137 0 0,0 0-74 0 0,25 0-76 0 0,128 0 547 0 0,92-30 1428 0 0,-118 9-2332 0 0,5-11-396 0 0,-109 23-1384 0 0,-23 9 581 0 0,-6 0-2154 0 0,-38 1-9060 0 0,35 2 4988 0 0</inkml:trace>
  <inkml:trace contextRef="#ctx0" brushRef="#br0" timeOffset="3405.439">24 666 0 0 0,'0'0'760'0'0,"0"0"271"0"0,0 0 267 0 0,0 0 122 0 0,0 0-90 0 0,0 0-196 0 0,0 0-209 0 0,0 0-169 0 0,0 0-53 0 0,-4-2-21 0 0,-12-6 19 0 0,12 7 7 0 0,4 1-13 0 0,0 0-29 0 0,0 0-51 0 0,14-5 4874 0 0,-9 2-3874 0 0,-5 3-1468 0 0,22 0 919 0 0,166-15 1673 0 0,281 12-963 0 0,-460 3-1685 0 0,-3-9-1991 0 0,-6 7 1776 0 0,0-9-1624 0 0,0-9-2196 0 0,2 7-3990 0 0,0 5-2763 0 0</inkml:trace>
  <inkml:trace contextRef="#ctx0" brushRef="#br0" timeOffset="4021.98">335 25 1792 0 0,'0'0'1239'0'0,"0"0"-244"0"0,0 0 59 0 0,0 0 294 0 0,0 0 318 0 0,0 0 154 0 0,0 0-96 0 0,0 0-317 0 0,0 0-348 0 0,0 0-252 0 0,0 0-121 0 0,0 0-17 0 0,0 0-10 0 0,-1-6-48 0 0,-5-13 1077 0 0,10 27-1399 0 0,0-1 0 0 0,0-1 0 0 0,0 1 0 0 0,1 0 1 0 0,0-1-1 0 0,0 0 0 0 0,0 0 0 0 0,1-1 0 0 0,0 1 0 0 0,0-1 0 0 0,2 1-289 0 0,3 3 272 0 0,31 25 227 0 0,2-2 0 0 0,1-2 1 0 0,1-1-1 0 0,30 12-499 0 0,34 13 187 0 0,-103-51-175 0 0,0 0-1 0 0,-1 0 1 0 0,1 1-1 0 0,-1 0 1 0 0,0 0-1 0 0,0 0 1 0 0,0 1-1 0 0,-1 0 1 0 0,1 0 0 0 0,-1 1-1 0 0,-1-1 1 0 0,1 1-1 0 0,-1 0 1 0 0,0 0-1 0 0,0 1 1 0 0,0-1-1 0 0,-1 1 1 0 0,0 0 0 0 0,-1-1-1 0 0,1 1 1 0 0,-1 1-1 0 0,-1-1 1 0 0,1 0-1 0 0,-1 3-11 0 0,-8 30 247 0 0,-213 126 96 0 0,-40 69-395 0 0,196-161-1886 0 0,55-58 569 0 0,4-7-1115 0 0,-1-1-4844 0 0,3-4-3116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0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30 496 0 0,'0'0'1660'0'0,"0"0"-613"0"0,0 0-221 0 0,0 0 87 0 0,0 0 321 0 0,0 0 313 0 0,0 0 27 0 0,0 0-245 0 0,0 0-427 0 0,0 0-391 0 0,0 0-255 0 0,0 0-88 0 0,0 0 13 0 0,16 15 1703 0 0,-8-2-1476 0 0,-1 1 0 0 0,-1-1-1 0 0,0 1 1 0 0,-1 0 0 0 0,-1 1-1 0 0,0-1 1 0 0,0 1 0 0 0,-2-1-1 0 0,0 1 1 0 0,-1 0 0 0 0,0 0-1 0 0,-1 0 1 0 0,-1 0-1 0 0,0 0 1 0 0,-1 1-408 0 0,1 58 487 0 0,10 271 282 0 0,-5-278-699 0 0,5-71-150 0 0,-5-43-2085 0 0,-4 15-3650 0 0,0 12-2445 0 0,0 12 2611 0 0</inkml:trace>
  <inkml:trace contextRef="#ctx0" brushRef="#br0" timeOffset="5063.285">80 45 1352 0 0,'0'0'1873'0'0,"0"0"-724"0"0,0 0-206 0 0,0 0 208 0 0,0 0 263 0 0,0 0 75 0 0,0 0-198 0 0,0 0-316 0 0,0 0-232 0 0,0 0-123 0 0,0 0 14 0 0,5 0 72 0 0,83-5 5528 0 0,10-1-4000 0 0,104-17-1200 0 0,-78 13-906 0 0,-124 10-142 0 0,0 0-16 0 0,0 0-30 0 0,0 0-22 0 0,0 0-37 0 0,0 0-62 0 0,-16 0-1926 0 0,-5 0-2053 0 0,7 0-4259 0 0,8 0-379 0 0</inkml:trace>
  <inkml:trace contextRef="#ctx0" brushRef="#br0" timeOffset="5402.892">1 321 440 0 0,'0'0'1658'0'0,"0"0"127"0"0,0 0 277 0 0,0 0 131 0 0,0 0-115 0 0,0 0-237 0 0,0 0-246 0 0,0 0-225 0 0,0 0-183 0 0,0 0-156 0 0,0 0-126 0 0,34 0-109 0 0,107 0-94 0 0,-24 0 1216 0 0,-77 2-1254 0 0,-19-1-1618 0 0,0 0-4019 0 0,-17-2-7 0 0,1-2-4378 0 0</inkml:trace>
  <inkml:trace contextRef="#ctx0" brushRef="#br0" timeOffset="5833.431">498 494 8658 0 0,'0'0'1787'0'0,"0"0"-381"0"0,0 0-97 0 0,0 0 109 0 0,0 0-17 0 0,0 0-211 0 0,0 0-283 0 0,0 0-219 0 0,0 0-83 0 0,0 0-64 0 0,0 0-77 0 0,0 0-52 0 0,0 0-51 0 0,7 14-23 0 0,35 71 195 0 0,-36 62 166 0 0,-23-59-730 0 0,3-72-2319 0 0,14-16 1672 0 0,-2-28-13520 0 0,2 26 8738 0 0</inkml:trace>
  <inkml:trace contextRef="#ctx0" brushRef="#br0" timeOffset="6116.13">288 524 2216 0 0,'0'0'2186'0'0,"0"0"-648"0"0,0 0-307 0 0,0 0 100 0 0,0 0 221 0 0,0 0 113 0 0,0 0-57 0 0,0 0-160 0 0,0 0-205 0 0,0 0-191 0 0,0 0-137 0 0,0 0-105 0 0,0 0-73 0 0,25 1-91 0 0,81 2-116 0 0,42-23 407 0 0,-2-12-2822 0 0,-131 28 637 0 0,-4 1-845 0 0,0-1-4701 0 0,-4 4-2831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4 262 0 0 0,'0'0'681'0'0,"0"0"349"0"0,0 0 230 0 0,0 0 315 0 0,0 0 312 0 0,0 0 132 0 0,0 0-111 0 0,0 0-275 0 0,0 0-287 0 0,0 0-233 0 0,0 0-147 0 0,-3 0 3511 0 0,132-8-1415 0 0,78-25-2149 0 0,-126 26-2998 0 0,-84 14-8735 0 0,-1-3-145 0 0</inkml:trace>
  <inkml:trace contextRef="#ctx0" brushRef="#br0" timeOffset="746.768">418 552 3113 0 0,'0'0'2743'0'0,"0"0"-1007"0"0,0 0-265 0 0,0 0 115 0 0,0 0 178 0 0,0 0-2 0 0,0 0-264 0 0,0 0-335 0 0,0 0-289 0 0,0 0-216 0 0,0 0-126 0 0,0 0-59 0 0,0 0-36 0 0,4-21-24 0 0,12-68-34 0 0,13 28 277 0 0,-19 48-508 0 0,149-159 773 0 0,-89 124-822 0 0,-68 48-108 0 0,0-1 1 0 0,1 1-1 0 0,-1 0 0 0 0,0-1 0 0 0,0 1 1 0 0,0 0-1 0 0,0 1 0 0 0,0-1 0 0 0,0 0 0 0 0,0 1 1 0 0,0-1-1 0 0,0 1 0 0 0,0-1 0 0 0,0 1 1 0 0,0 0-1 0 0,0 0 0 0 0,0 0 0 0 0,0 0 1 0 0,-1 0-1 0 0,1 0 0 0 0,0 1 0 0 0,-1-1 0 0 0,1 1 1 0 0,-1-1-1 0 0,1 1 0 0 0,-1-1 0 0 0,0 1 1 0 0,0 0-1 0 0,1 0 0 0 0,-1-1 0 0 0,0 1 1 0 0,-1 0-1 0 0,1 0 0 0 0,0 0 0 0 0,-1 0 0 0 0,1 0 1 0 0,-1 0-1 0 0,1 0 0 0 0,-1 1 9 0 0,10 86 66 0 0,-10-82-72 0 0,0 0 0 0 0,0 0 0 0 0,0 1 0 0 0,1-1 0 0 0,0 0-1 0 0,0 0 1 0 0,1 0 0 0 0,0-1 0 0 0,0 1 0 0 0,1 0 0 0 0,0-1 0 0 0,3 6 6 0 0,-3-11 9 0 0,0 0 1 0 0,0 0-1 0 0,0-1 1 0 0,0 1-1 0 0,1-1 1 0 0,-1 0-1 0 0,0 0 1 0 0,0 0-1 0 0,0 0 1 0 0,1 0-1 0 0,-1-1 1 0 0,0 0-1 0 0,0 1 1 0 0,0-1 0 0 0,0 0-1 0 0,0 0 1 0 0,0-1-1 0 0,0 1 1 0 0,0-1-1 0 0,0 1 1 0 0,-1-1-1 0 0,1 0 1 0 0,-1 0-1 0 0,1 0 1 0 0,-1-1-1 0 0,0 1 1 0 0,0 0-1 0 0,0-1 1 0 0,1-1-10 0 0,131-136 56 0 0,24-25-51 0 0,-158 165-7 0 0,0 1 0 0 0,0-1-1 0 0,0 1 1 0 0,0-1 0 0 0,1 1-1 0 0,-1-1 1 0 0,0 1 0 0 0,0-1-1 0 0,1 1 1 0 0,-1-1 0 0 0,0 1-1 0 0,1-1 1 0 0,-1 1 0 0 0,0-1 0 0 0,1 1-1 0 0,-1-1 1 0 0,1 0 0 0 0,-1 1-1 0 0,1-1 1 0 0,-1 0 0 0 0,1 1-1 0 0,-1-1 1 0 0,1 0 0 0 0,-1 0 0 0 0,1 0-1 0 0,-1 1 1 0 0,1-1 0 0 0,-1 0-1 0 0,1 0 1 0 0,-1 0 0 0 0,1 0-1 0 0,-1 0 1 0 0,1 0 0 0 0,0 0 0 0 0,-1 0-1 0 0,1 0 1 0 0,-1 0 0 0 0,1 0-1 0 0,-1-1 1 0 0,1 1 0 0 0,-1 0-1 0 0,1 0 1 0 0,-1 0 0 0 0,1-1 0 0 0,-1 1-1 0 0,1 0 1 0 0,-1-1 0 0 0,1 1-1 0 0,-1 0 1 0 0,1-1 0 0 0,-1 1-1 0 0,0-1 1 0 0,1 1 0 0 0,-1 0-1 0 0,0-1 1 0 0,1 1 0 0 0,-1-1 0 0 0,0 1-1 0 0,0-1 1 0 0,1 0 2 0 0,2 21 49 0 0,11 51 23 0 0,24 64-166 0 0,-30-119-362 0 0,9 19-1359 0 0,-3-17-6237 0 0,-13-17 2487 0 0,-1-1-850 0 0</inkml:trace>
  <inkml:trace contextRef="#ctx0" brushRef="#br0" timeOffset="2915.719">1493 55 512 0 0,'0'0'2271'0'0,"0"0"-1248"0"0,0 0-521 0 0,0 0 42 0 0,0 0 296 0 0,0 0 260 0 0,0 0-9 0 0,0 0-271 0 0,0 0-289 0 0,0 0-182 0 0,0 0-29 0 0,0 0 59 0 0,4 7 43 0 0,26 56 1169 0 0,-24-41-1187 0 0,22 156 741 0 0,-26-165-583 0 0,2-21 1031 0 0,6-13-1286 0 0,-4 14-319 0 0,0 0-1 0 0,1 0 1 0 0,0 1 0 0 0,0-1-1 0 0,1 1 1 0 0,-1 1-1 0 0,1 0 1 0 0,0 0 0 0 0,1 0-1 0 0,-1 1 1 0 0,1 0 0 0 0,0 1-1 0 0,0 0 1 0 0,0 0-1 0 0,0 1 1 0 0,1 0 0 0 0,-1 1-1 0 0,1 0 1 0 0,-1 0-1 0 0,1 1 1 0 0,2 0 12 0 0,-9 3 4 0 0,0-1 0 0 0,0 1 1 0 0,-1-1-1 0 0,1 1 0 0 0,-1 0 0 0 0,0 0 0 0 0,1 0 0 0 0,-1 0 1 0 0,-1 0-1 0 0,1 0 0 0 0,0 1 0 0 0,-1-1 0 0 0,0 1 1 0 0,1-1-1 0 0,-1 1 0 0 0,-1-1 0 0 0,1 1 0 0 0,0 0 0 0 0,-1-1 1 0 0,0 1-1 0 0,0 0 0 0 0,0-1 0 0 0,0 1 0 0 0,-1 0 0 0 0,1-1 1 0 0,-1 1-1 0 0,0 0 0 0 0,0-1 0 0 0,-1 1 0 0 0,1-1 0 0 0,-2 4-4 0 0,-1-1 83 0 0,0 1-1 0 0,0-1 0 0 0,-1 0 0 0 0,0 0 0 0 0,0 0 0 0 0,0-1 0 0 0,-1 0 0 0 0,1 0 0 0 0,-1 0 0 0 0,-1 0 0 0 0,1-1 0 0 0,0 0 0 0 0,-1-1 0 0 0,0 1 0 0 0,0-1 0 0 0,0-1 0 0 0,0 1 0 0 0,-1-1 0 0 0,1-1 0 0 0,-1 1 0 0 0,1-1 0 0 0,-1 0 1 0 0,-3-1-83 0 0,9 0-95 0 0,-1-1 0 0 0,0 1 0 0 0,1-1 1 0 0,-1 0-1 0 0,1 0 0 0 0,-1 0 0 0 0,1 0 1 0 0,-1 0-1 0 0,1-1 0 0 0,0 1 1 0 0,-1-1-1 0 0,1 0 0 0 0,0 1 0 0 0,0-1 1 0 0,0 0-1 0 0,1 0 0 0 0,-1 0 0 0 0,0-1 1 0 0,1 1-1 0 0,-1 0 0 0 0,1-1 1 0 0,0 1-1 0 0,0-1 0 0 0,0 1 0 0 0,0-1 1 0 0,0 1-1 0 0,0-2 95 0 0,-11-45-10216 0 0,10 41 4927 0 0</inkml:trace>
  <inkml:trace contextRef="#ctx0" brushRef="#br0" timeOffset="3716.878">2241 8 1776 0 0,'0'0'1298'0'0,"0"0"17"0"0,0 0 85 0 0,0 0 171 0 0,0 0 67 0 0,0 0-134 0 0,0 0-219 0 0,0 0-283 0 0,0 0-297 0 0,0 0-231 0 0,0 0-162 0 0,-32-2-112 0 0,-97-1-62 0 0,125 2-126 0 0,0 0 0 0 0,0 1 0 0 0,-1 0 0 0 0,1 0 0 0 0,0 0 0 0 0,0 1 0 0 0,-1-1 0 0 0,1 1 0 0 0,0 0 0 0 0,0 0 0 0 0,0 0 0 0 0,0 1 0 0 0,0 0 0 0 0,0-1 0 0 0,1 1 0 0 0,-1 1 0 0 0,0-1 0 0 0,1 1-12 0 0,-10 6 31 0 0,8-6-33 0 0,-1 1 0 0 0,1 0 0 0 0,1 0 0 0 0,-1 0 0 0 0,1 1 0 0 0,-1-1 0 0 0,1 1 0 0 0,0 0 1 0 0,1 1-1 0 0,0-1 0 0 0,-1 1 0 0 0,2-1 0 0 0,-1 1 0 0 0,1 0 0 0 0,-1 0 0 0 0,2 0 1 0 0,-1 0-1 0 0,1 0 0 0 0,0 1 0 0 0,0-1 0 0 0,0 0 0 0 0,1 7 2 0 0,2-9 74 0 0,0-1 1 0 0,0 1-1 0 0,1-1 0 0 0,-1 0 0 0 0,1 0 1 0 0,-1 0-1 0 0,1 0 0 0 0,0 0 0 0 0,0 0 1 0 0,1-1-1 0 0,-1 1 0 0 0,0-1 0 0 0,1 0 1 0 0,-1 0-1 0 0,1 0 0 0 0,0-1 0 0 0,0 1 1 0 0,0-1-1 0 0,-1 0 0 0 0,1 0 0 0 0,0 0 1 0 0,1-1-1 0 0,-1 1 0 0 0,0-1 0 0 0,0 0 1 0 0,0 0-1 0 0,0 0 0 0 0,0-1 0 0 0,0 0 1 0 0,0 1-1 0 0,4-3-74 0 0,0 3 219 0 0,13-2 110 0 0,0-2 0 0 0,0-1 1 0 0,0 0-1 0 0,-1-2 1 0 0,0 0-1 0 0,0-1 0 0 0,0-1 1 0 0,-1-1-1 0 0,-1-1 0 0 0,10-7-329 0 0,36-17 457 0 0,-44 24-306 0 0,-9 5-59 0 0,-1 0 0 0 0,2 0 0 0 0,-1 1 0 0 0,1 0 0 0 0,0 1 0 0 0,0 0 0 0 0,0 1 0 0 0,0 1 0 0 0,11-1-92 0 0,-21 5 3 0 0,0 0 0 0 0,1 0 0 0 0,-1 0 1 0 0,0 1-1 0 0,-1-1 0 0 0,1 1 0 0 0,0 0 0 0 0,-1-1 1 0 0,1 1-1 0 0,-1 0 0 0 0,0 0 0 0 0,0 0 1 0 0,0 0-1 0 0,0 0 0 0 0,-1 0 0 0 0,1 0 0 0 0,-1 0 1 0 0,1 0-1 0 0,-1 0 0 0 0,0 0 0 0 0,-1 1 1 0 0,1-1-1 0 0,0 0 0 0 0,-1 1-3 0 0,-2 24-39 0 0,0-1 0 0 0,-2 0 0 0 0,-1-1 0 0 0,-1 1 0 0 0,-1-1 0 0 0,-3 2 39 0 0,-11 42-295 0 0,-35 167-828 0 0,49-188 1107 0 0,6-31 36 0 0,0 0 1 0 0,-1 0-1 0 0,-2-1 1 0 0,1 1-1 0 0,-2-1 0 0 0,0-1 1 0 0,-1 1-1 0 0,-1-1 1 0 0,-7 12-21 0 0,13-27 25 0 0,0 1 0 0 0,0 0 0 0 0,0-1 0 0 0,-1 1 0 0 0,1-1 0 0 0,0 0-1 0 0,-1 0 1 0 0,1 0 0 0 0,0 0 0 0 0,-1 0 0 0 0,1 0 0 0 0,-1-1 0 0 0,0 1 0 0 0,1-1 0 0 0,-1 0 0 0 0,0 1 0 0 0,1-1 0 0 0,-1-1 0 0 0,1 1 0 0 0,-1 0 0 0 0,0-1 0 0 0,1 1 0 0 0,-1-1 0 0 0,1 0 0 0 0,-1 1 0 0 0,1-1 0 0 0,-1-1 0 0 0,1 1 0 0 0,0 0 0 0 0,-1 0 0 0 0,1-1 0 0 0,-1 0-25 0 0,0-6 12 0 0,1 1 1 0 0,-1-1 0 0 0,1 1 0 0 0,1-1-1 0 0,-1 0 1 0 0,2 0 0 0 0,-1 0 0 0 0,1 0-1 0 0,0 0 1 0 0,0 0 0 0 0,1 0-1 0 0,0 1 1 0 0,1-1 0 0 0,-1 0 0 0 0,2 0-1 0 0,-1 1 1 0 0,1 0 0 0 0,2-5-13 0 0,78-123-356 0 0,5 40-1986 0 0,-46 60-6705 0 0,-33 28-902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42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1 213 3321 0 0,'0'0'1387'0'0,"0"0"-55"0"0,0 0 159 0 0,0 0 289 0 0,0 0 145 0 0,0 0-169 0 0,0 0-398 0 0,0 0-394 0 0,0 0-244 0 0,0 0-72 0 0,0 0 27 0 0,0 0 52 0 0,0 0 26 0 0,13 1-59 0 0,109 5 1353 0 0,-81-2-1725 0 0,0-2-1 0 0,0-2 1 0 0,1-1 0 0 0,-1-3-1 0 0,2-1-321 0 0,112-24-2670 0 0,-149 24 2239 0 0,-4 4-2163 0 0,0 0-5558 0 0,-2 1 53 0 0</inkml:trace>
  <inkml:trace contextRef="#ctx0" brushRef="#br0" timeOffset="247.258">148 397 7946 0 0,'0'0'1568'0'0,"0"0"8"0"0,0 0 137 0 0,0 0 47 0 0,0 0-144 0 0,0 0-375 0 0,0 0-337 0 0,0 0-264 0 0,0 0-160 0 0,195 33-144 0 0,-161-33-136 0 0,-1 0-104 0 0,5 0-120 0 0,-3 0-168 0 0,2 0-480 0 0,-2-3-1136 0 0,-11-1-2545 0 0,-7 0-7770 0 0</inkml:trace>
  <inkml:trace contextRef="#ctx0" brushRef="#br0" timeOffset="1350.236">829 603 2873 0 0,'0'0'1484'0'0,"0"0"-350"0"0,0 0-88 0 0,0 0 264 0 0,0 0 278 0 0,0 0 57 0 0,0 0-197 0 0,0 0-336 0 0,0 0-225 0 0,0 0-123 0 0,0 0-54 0 0,0 0-21 0 0,0 0-15 0 0,15-15-33 0 0,86-91 1145 0 0,55-97 630 0 0,-63 97-1973 0 0,-53 80-391 0 0,-40 26-94 0 0,4 22-75 0 0,13 158 275 0 0,-17-178-156 0 0,0 0 0 0 0,0 0 0 0 0,0 0 0 0 0,0 0 1 0 0,1 0-1 0 0,-1-1 0 0 0,1 1 0 0 0,-1 0 0 0 0,1 0 0 0 0,0 0 0 0 0,0-1 1 0 0,0 1-1 0 0,0 0 0 0 0,0-1 0 0 0,0 1 0 0 0,0-1 0 0 0,0 1 0 0 0,1-1 1 0 0,-1 0-1 0 0,0 1 0 0 0,1-1 0 0 0,-1 0 0 0 0,1 0 0 0 0,0 0 0 0 0,-1 0 1 0 0,1 0-1 0 0,0-1 0 0 0,0 1 0 0 0,-1 0 0 0 0,1-1 0 0 0,0 1 0 0 0,0-1 0 0 0,0 0 1 0 0,0 1-1 0 0,0-1 0 0 0,0 0 0 0 0,-1 0 0 0 0,1 0 0 0 0,0-1 0 0 0,0 1 1 0 0,0 0-1 0 0,0-1 0 0 0,1 0-2 0 0,51-47 188 0 0,155-201-31 0 0,-109 155-174 0 0,-99 94 12 0 0,-1 0 0 0 0,1 0 0 0 0,0 0 1 0 0,0 0-1 0 0,0 1 0 0 0,0-1 0 0 0,0 0 0 0 0,0 0 1 0 0,0 1-1 0 0,-1-1 0 0 0,1 1 0 0 0,0-1 0 0 0,0 1 0 0 0,-1-1 1 0 0,1 1-1 0 0,0 0 0 0 0,-1-1 0 0 0,1 1 0 0 0,0 0 0 0 0,-1-1 1 0 0,1 1-1 0 0,-1 0 0 0 0,1 0 0 0 0,-1 0 0 0 0,1-1 0 0 0,-1 1 1 0 0,0 0-1 0 0,1 0 0 0 0,-1 0 0 0 0,0 0 0 0 0,0 0 1 0 0,0 0-1 0 0,0 0 0 0 0,0 0 0 0 0,0-1 0 0 0,0 1 0 0 0,0 0 1 0 0,0 0-1 0 0,0 0 0 0 0,0 0 0 0 0,-1 0 0 0 0,1 0 0 0 0,0 0 1 0 0,-1 0-1 0 0,1-1 0 0 0,0 1 0 0 0,-1 0 0 0 0,0 0 5 0 0,1 6 0 0 0,1 238 139 0 0,17-182 106 0 0,-9-40-1853 0 0,-3 1-3718 0 0,-4-20 1450 0 0,-1-3-2800 0 0,0 2 889 0 0</inkml:trace>
  <inkml:trace contextRef="#ctx0" brushRef="#br0" timeOffset="1787.21">1916 217 8834 0 0,'0'0'996'0'0,"0"0"-453"0"0,0 0-112 0 0,0 0 369 0 0,0 0 361 0 0,0 0 113 0 0,0 0-158 0 0,0 0-332 0 0,0 0-285 0 0,0 0-181 0 0,0 0-109 0 0,0 0-73 0 0,2 24-16 0 0,14 110 57 0 0,-18-35-174 0 0,25-118-134 0 0,-11 10 110 0 0,0 1 1 0 0,0-1-1 0 0,1 2 0 0 0,0 0 0 0 0,0 0 0 0 0,1 2 0 0 0,0-1 0 0 0,0 2 0 0 0,0 0 0 0 0,0 0 0 0 0,1 2 0 0 0,0-1 0 0 0,4 2 21 0 0,-17 2 24 0 0,-1 0 0 0 0,1 0 1 0 0,-1 1-1 0 0,0-1 0 0 0,0 1 0 0 0,0-1 0 0 0,0 1 0 0 0,0 0 0 0 0,0-1 0 0 0,0 1 0 0 0,0 0 0 0 0,-1 0 0 0 0,1-1 0 0 0,-1 1 0 0 0,1 0 1 0 0,-1 0-1 0 0,0 0 0 0 0,0 0 0 0 0,1 0 0 0 0,-1 0 0 0 0,-1-1 0 0 0,1 1 0 0 0,0 0 0 0 0,0 0 0 0 0,-1 0 0 0 0,1 0 0 0 0,-1 0 0 0 0,1-1 0 0 0,-1 1 1 0 0,0 0-1 0 0,0 0 0 0 0,0-1 0 0 0,0 1 0 0 0,0-1 0 0 0,0 1 0 0 0,0-1 0 0 0,-1 1 0 0 0,1-1-24 0 0,-7 6 36 0 0,0 0 0 0 0,0-1 0 0 0,0 0-1 0 0,-1 0 1 0 0,0-1 0 0 0,0 0 0 0 0,0-1-1 0 0,0 0 1 0 0,-1 0 0 0 0,0-1 0 0 0,0 0 0 0 0,0-1-1 0 0,0 0 1 0 0,0-1 0 0 0,0 0 0 0 0,0 0 0 0 0,-1-1-1 0 0,1 0-35 0 0,-19-29-2750 0 0,23 3-5487 0 0,6 19 667 0 0</inkml:trace>
  <inkml:trace contextRef="#ctx0" brushRef="#br0" timeOffset="2898.151">2759 69 6625 0 0,'0'0'1901'0'0,"0"0"-253"0"0,0 0-228 0 0,0 0-42 0 0,0 0-27 0 0,0 0-157 0 0,0 0-191 0 0,0 0-209 0 0,-32-1-200 0 0,-99-6-187 0 0,62 20-37 0 0,59-7-308 0 0,-2 0-37 0 0,1 0 0 0 0,0 0 1 0 0,0 1-1 0 0,0 0 1 0 0,1 1-1 0 0,0 0 0 0 0,1 0 1 0 0,0 1-1 0 0,0 1 1 0 0,1-1-1 0 0,0 2 0 0 0,0-1 1 0 0,1 1-1 0 0,1 0 1 0 0,0 0-1 0 0,1 1 0 0 0,0-1 1 0 0,0 1-1 0 0,1 1 1 0 0,1-1-1 0 0,0 0 0 0 0,0 7-25 0 0,3-15 21 0 0,0-1-1 0 0,1 0 0 0 0,0 1 0 0 0,-1-1 0 0 0,1 0 0 0 0,0 1 0 0 0,1-1 0 0 0,-1 0 0 0 0,1 0 0 0 0,-1 0 1 0 0,1 0-1 0 0,0 0 0 0 0,0-1 0 0 0,0 1 0 0 0,0-1 0 0 0,1 1 0 0 0,-1-1 0 0 0,1 0 0 0 0,0 1 0 0 0,-1-1 0 0 0,1-1 1 0 0,0 1-1 0 0,0 0 0 0 0,0-1 0 0 0,0 1 0 0 0,1-1 0 0 0,-1 0 0 0 0,0 0 0 0 0,0 0 0 0 0,1-1 0 0 0,0 1-20 0 0,111 9 947 0 0,-112-10-920 0 0,15-1 126 0 0,0-2 1 0 0,0 0-1 0 0,0-1 0 0 0,-1 0 1 0 0,0-2-1 0 0,0 0 0 0 0,14-8-153 0 0,13-9 321 0 0,-1-1 0 0 0,-1-3-1 0 0,-2-1 1 0 0,-1-2 0 0 0,35-35-321 0 0,-48 43 251 0 0,-24 22-240 0 0,-1 1-1 0 0,0 0 0 0 0,1 0 0 0 0,-1 0 0 0 0,0 0 0 0 0,1 1 1 0 0,-1-1-1 0 0,0 0 0 0 0,0 0 0 0 0,0 1 0 0 0,0-1 1 0 0,0 1-1 0 0,-1-1 0 0 0,1 1 0 0 0,0-1 0 0 0,-1 1 0 0 0,1-1 1 0 0,-1 1-1 0 0,1 0 0 0 0,-1-1 0 0 0,0 1 0 0 0,1 0 0 0 0,-1-1 1 0 0,0 1-1 0 0,0 0 0 0 0,0-1 0 0 0,-1 1 0 0 0,1 0 1 0 0,0-1-1 0 0,-1 1 0 0 0,1 0 0 0 0,-1-1 0 0 0,1 1 0 0 0,-1-1 1 0 0,0 1-1 0 0,0-1 0 0 0,0 2-10 0 0,0 11 61 0 0,1 20-7 0 0,-2-23-79 0 0,1 0 0 0 0,1 0 1 0 0,0 1-1 0 0,0-1 0 0 0,1 0 0 0 0,0 0 1 0 0,1 0-1 0 0,0 0 0 0 0,1 0 0 0 0,0 0 1 0 0,1-1-1 0 0,0 0 0 0 0,1 1 0 0 0,0-1 1 0 0,0-1-1 0 0,1 1 0 0 0,5 5 25 0 0,-4-9-223 0 0,-1 0 1 0 0,1 0-1 0 0,0-1 1 0 0,1 1-1 0 0,-1-2 0 0 0,1 1 1 0 0,0-1-1 0 0,1 0 1 0 0,-1-1-1 0 0,0 0 0 0 0,1 0 1 0 0,0-1 222 0 0,29 5-4343 0 0,1-5-4469 0 0,-25-2 737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5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48 302 4425 0 0,'0'0'1606'0'0,"0"0"-83"0"0,0 0-39 0 0,0 0 46 0 0,0 0 2 0 0,0 0-173 0 0,0 0-306 0 0,0 0-290 0 0,0 0-184 0 0,0 0-51 0 0,0 0 11 0 0,7 9 20 0 0,48 100 781 0 0,41 321-781 0 0,-91-320-2913 0 0,-32-66-3746 0 0,-1-26-2091 0 0,20-17 5457 0 0</inkml:trace>
  <inkml:trace contextRef="#ctx0" brushRef="#br0" timeOffset="2712.958">0 331 0 0 0,'0'0'764'0'0,"0"0"523"0"0,0 0 368 0 0,0 0 111 0 0,0 0-86 0 0,0 0-186 0 0,0 0-201 0 0,0 0-135 0 0,0 0-63 0 0,0 0-23 0 0,12-3-14 0 0,85-27 1690 0 0,-69 20-2318 0 0,1 1 0 0 0,-1 2 0 0 0,1 1 0 0 0,1 1 0 0 0,-1 1 0 0 0,1 2 0 0 0,0 1-430 0 0,-28 2 10 0 0,0 0 0 0 0,0 0-1 0 0,0 0 1 0 0,0 1-1 0 0,0-1 1 0 0,0 1 0 0 0,-1-1-1 0 0,1 1 1 0 0,-1 0 0 0 0,1 0-1 0 0,-1 0 1 0 0,1 0-1 0 0,-1 0 1 0 0,0 0 0 0 0,0 0-1 0 0,0 0 1 0 0,0 0 0 0 0,0 0-1 0 0,-1 1 1 0 0,1-1-1 0 0,-1 0 1 0 0,1 0 0 0 0,-1 1-1 0 0,0-1 1 0 0,0 0-1 0 0,0 1 1 0 0,0-1 0 0 0,0 0-1 0 0,-1 1 1 0 0,1-1 0 0 0,-1 0-1 0 0,0 1 1 0 0,1-1-1 0 0,-1 0 1 0 0,0 0 0 0 0,0 0-1 0 0,-1 2-9 0 0,-49 81 196 0 0,48-83-188 0 0,0 1 0 0 0,0 0 0 0 0,0 1-1 0 0,0-1 1 0 0,1 0 0 0 0,-1 1 0 0 0,1-1-1 0 0,0 1 1 0 0,0 0 0 0 0,1 0 0 0 0,-1-1-1 0 0,1 1 1 0 0,0 0 0 0 0,0 1 0 0 0,0-1-1 0 0,0 1-7 0 0,2-3 1 0 0,1 0 0 0 0,-1 0-1 0 0,1 1 1 0 0,-1-1-1 0 0,1 0 1 0 0,0-1-1 0 0,0 1 1 0 0,0 0-1 0 0,0 0 1 0 0,0-1-1 0 0,0 1 1 0 0,0-1-1 0 0,1 0 1 0 0,-1 1-1 0 0,0-1 1 0 0,1 0 0 0 0,-1-1-1 0 0,1 1 1 0 0,-1 0-1 0 0,2 0 0 0 0,3 1 12 0 0,180 53 56 0 0,-184-53-60 0 0,0 0 0 0 0,0 0-1 0 0,0 0 1 0 0,0 0 0 0 0,-1 0-1 0 0,1 1 1 0 0,-1-1 0 0 0,0 1 0 0 0,0 0-1 0 0,0-1 1 0 0,0 1 0 0 0,0 0 0 0 0,0 0-1 0 0,-1 0 1 0 0,0 1 0 0 0,1-1-1 0 0,-1 0 1 0 0,0 1 0 0 0,-1-1 0 0 0,1 0-1 0 0,-1 1 1 0 0,1-1 0 0 0,-1 1 0 0 0,0-1-1 0 0,0 0 1 0 0,-1 1 0 0 0,1-1-1 0 0,-1 1 1 0 0,1-1 0 0 0,-1 0 0 0 0,0 1-1 0 0,0-1 1 0 0,-2 2-8 0 0,-59 98 639 0 0,48-87-553 0 0,0 0 0 0 0,-1-1 1 0 0,0-1-1 0 0,-2 0 1 0 0,1-2-1 0 0,-2 1 1 0 0,1-2-1 0 0,-2 0 0 0 0,1-2 1 0 0,-2 0-1 0 0,1-1 1 0 0,-1 0-1 0 0,0-2 1 0 0,0 0-1 0 0,-1-2-86 0 0,20-3-39 0 0,0-1 1 0 0,0 0-1 0 0,-1 0 1 0 0,1 1-1 0 0,0-1 0 0 0,0 0 1 0 0,0 0-1 0 0,0 0 0 0 0,0 0 1 0 0,0 0-1 0 0,-1-1 1 0 0,1 1-1 0 0,0 0 0 0 0,0 0 1 0 0,0-1-1 0 0,0 1 1 0 0,0-1-1 0 0,0 1 0 0 0,0-1 1 0 0,0 1-1 0 0,0-1 1 0 0,0 0-1 0 0,0 1 0 0 0,1-1 1 0 0,-1 0-1 0 0,0 0 1 0 0,0 1-1 0 0,1-1 0 0 0,-1 0 1 0 0,0 0-1 0 0,1 0 1 0 0,-1 0-1 0 0,0-1 39 0 0,14-24-6901 0 0,-3 16 910 0 0,-2 2-2880 0 0</inkml:trace>
  <inkml:trace contextRef="#ctx0" brushRef="#br0" timeOffset="3704.727">832 574 3009 0 0,'0'0'2806'0'0,"0"0"-1097"0"0,0 0-362 0 0,0 0 95 0 0,0 0 186 0 0,0 0 35 0 0,0 0-242 0 0,0 0-369 0 0,0 0-320 0 0,0 0-208 0 0,0 0-93 0 0,0 0-14 0 0,0 0 3 0 0,-5 10-9 0 0,-14 32-8 0 0,14 46 1331 0 0,5-86-1690 0 0,0 0 0 0 0,0 0 0 0 0,0 1 0 0 0,1-1 0 0 0,-1 0 1 0 0,0 0-1 0 0,1 0 0 0 0,0 0 0 0 0,-1 0 0 0 0,1 0 0 0 0,0 0 1 0 0,0 0-1 0 0,0 0 0 0 0,1-1 0 0 0,-1 1 0 0 0,0 0 0 0 0,1 0 1 0 0,-1-1-1 0 0,1 1 0 0 0,-1-1 0 0 0,1 0 0 0 0,0 1 0 0 0,0-1 1 0 0,-1 0-1 0 0,1 0 0 0 0,0 0 0 0 0,0 0 0 0 0,0 0 0 0 0,0-1 1 0 0,0 1-1 0 0,0 0 0 0 0,0-1 0 0 0,2 0-44 0 0,6-2 83 0 0,0-1 1 0 0,0 0-1 0 0,0-1 0 0 0,0 0 0 0 0,-1 0 0 0 0,0-1 1 0 0,0-1-1 0 0,0 1 0 0 0,0-1 0 0 0,-1-1 0 0 0,0 0 1 0 0,0 0-1 0 0,-1 0 0 0 0,0-1 0 0 0,0 0 1 0 0,1-4-84 0 0,16-14 96 0 0,-23 25-96 0 0,0-1-1 0 0,0 0 0 0 0,0 0 0 0 0,0 1 0 0 0,1-1 1 0 0,-1 0-1 0 0,0 1 0 0 0,1-1 0 0 0,-1 1 0 0 0,1-1 0 0 0,-1 1 1 0 0,1 0-1 0 0,0 0 0 0 0,-1 0 0 0 0,1 0 0 0 0,0 0 1 0 0,0 0-1 0 0,0 0 0 0 0,0 1 0 0 0,0-1 0 0 0,0 1 0 0 0,0-1 1 0 0,0 1-1 0 0,0 0 0 0 0,0-1 0 0 0,0 1 0 0 0,0 0 1 0 0,0 1-1 0 0,0-1 0 0 0,0 0 0 0 0,0 0 0 0 0,0 1 0 0 0,0 0 1 0 0,0-1-1 0 0,0 1 0 0 0,0 0 0 0 0,0 0 0 0 0,-1 0 1 0 0,1 0-1 0 0,0 0 0 0 0,0 0 0 0 0,-1 0 0 0 0,1 1 0 0 0,-1-1 1 0 0,2 4 2 0 0,0 0-1 0 0,1 0 0 0 0,-1 0 1 0 0,1-1-1 0 0,0 1 0 0 0,0-1 1 0 0,1 0-1 0 0,-1-1 0 0 0,1 1 1 0 0,0-1-1 0 0,0 1 0 0 0,0-2 1 0 0,0 1-1 0 0,1 0 0 0 0,-1-1 1 0 0,1 0-1 0 0,-1 0 0 0 0,1-1 1 0 0,0 0-1 0 0,0 0 0 0 0,5 1-1 0 0,0-2 22 0 0,0 0 0 0 0,1-1-1 0 0,-1 0 1 0 0,0 0 0 0 0,0-1-1 0 0,0-1 1 0 0,-1 0-1 0 0,1 0 1 0 0,-1-1 0 0 0,1-1-1 0 0,-1 1 1 0 0,0-2 0 0 0,-1 1-1 0 0,6-5-21 0 0,1-6 68 0 0,-1 0 0 0 0,-1-1 1 0 0,0 0-1 0 0,-1-1 0 0 0,-1 0 0 0 0,-1-1 0 0 0,0-1 0 0 0,-2 0 0 0 0,0 0 0 0 0,-1-1 0 0 0,-1 0 1 0 0,-2 0-1 0 0,0-1 0 0 0,0-3-68 0 0,2-3 19 0 0,-1-1 0 0 0,-1 0 0 0 0,-2 0 1 0 0,-1 0-1 0 0,-1 0 0 0 0,-1 0 0 0 0,-3-7-19 0 0,-33-67-42 0 0,36 102 32 0 0,0 0 1 0 0,-1 0 0 0 0,1 0-1 0 0,0 1 1 0 0,-1-1-1 0 0,1 0 1 0 0,-1 0 0 0 0,1 1-1 0 0,-1-1 1 0 0,0 0-1 0 0,1 1 1 0 0,-1-1 0 0 0,1 0-1 0 0,-1 1 1 0 0,0-1-1 0 0,0 1 1 0 0,1-1 0 0 0,-1 1-1 0 0,0 0 1 0 0,0-1-1 0 0,0 1 1 0 0,1 0 0 0 0,-1-1-1 0 0,0 1 1 0 0,0 0-1 0 0,0 0 1 0 0,0 0 0 0 0,0 0-1 0 0,0 0 1 0 0,1 0-1 0 0,-1 0 1 0 0,0 0 0 0 0,0 0-1 0 0,0 0 1 0 0,0 1-1 0 0,0-1 1 0 0,1 0 0 0 0,-1 0-1 0 0,0 1 1 0 0,0-1-1 0 0,0 1 1 0 0,1-1 0 0 0,-1 1-1 0 0,0-1 1 0 0,0 1-1 0 0,1-1 1 0 0,-1 1 0 0 0,1 0-1 0 0,-1-1 1 0 0,0 1-1 0 0,1 0 1 0 0,-1-1 0 0 0,1 1-1 0 0,0 0 1 0 0,-1 0-1 0 0,1 0 1 0 0,0-1 0 0 0,-1 1-1 0 0,1 0 1 0 0,0 0-1 0 0,0 0 1 0 0,0 0 9 0 0,-7 23-19 0 0,1 1 0 0 0,2 0 1 0 0,0 0-1 0 0,2 0 0 0 0,1 1 0 0 0,0-1 0 0 0,2 0 0 0 0,1 1 1 0 0,2 0 18 0 0,4 12-13 0 0,1 0 1 0 0,2-1-1 0 0,2 0 0 0 0,1-1 1 0 0,2-1-1 0 0,5 7 13 0 0,24 56-195 0 0,-6-16-1001 0 0,-36-73 580 0 0,-5-6-5200 0 0,-11-15-2882 0 0,8 5 4353 0 0,1-1 664 0 0</inkml:trace>
  <inkml:trace contextRef="#ctx0" brushRef="#br0" timeOffset="3951.137">1261 290 9682 0 0,'0'0'1784'0'0,"0"0"-255"0"0,0 0 31 0 0,0 0-56 0 0,0 0-159 0 0,0 0-273 0 0,219 12-264 0 0,-174-12-192 0 0,1-8-152 0 0,3 1-160 0 0,5-4-120 0 0,-3 0-96 0 0,3 0-136 0 0,-1 0-328 0 0,-3 3-752 0 0,-8 1-1832 0 0,-11 0-3506 0 0,-9-1-3496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58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441 111 376 0 0,'0'0'1360'0'0,"0"0"-217"0"0,0 0-93 0 0,0 0 242 0 0,0 0 250 0 0,0 0 95 0 0,0 0-132 0 0,0 0-416 0 0,0 0-422 0 0,0 0-325 0 0,0 0-217 0 0,4 20 770 0 0,-4-1-639 0 0,-1 0 0 0 0,-1-1 0 0 0,0 1-1 0 0,-2 0 1 0 0,0-1 0 0 0,0 1 0 0 0,-2-1 0 0 0,-1 0 0 0 0,0-1 0 0 0,-9 15-256 0 0,5-8-29 0 0,-1-1-1 0 0,-1 0 1 0 0,-2-1 0 0 0,0-1 0 0 0,-1-1-1 0 0,-1 0 1 0 0,-1 0 0 0 0,0-2 0 0 0,-2-1-1 0 0,0 0 1 0 0,-1-1 0 0 0,-1-1 0 0 0,0-2-1 0 0,-1 0 1 0 0,0-1 0 0 0,-19 7 29 0 0,40-19-15 0 0,0 1 0 0 0,-1-1 1 0 0,1 0-1 0 0,0 0 0 0 0,0 0 0 0 0,0 0 0 0 0,0 0 1 0 0,-1 0-1 0 0,1 0 0 0 0,0-1 0 0 0,0 1 1 0 0,0-1-1 0 0,0 1 0 0 0,0-1 0 0 0,0 0 1 0 0,0 0-1 0 0,0 0 0 0 0,0 0 0 0 0,0 0 0 0 0,1 0 1 0 0,-1-1-1 0 0,0 1 0 0 0,1-1 0 0 0,-1 1 1 0 0,1-1-1 0 0,-1 0 0 0 0,1 1 0 0 0,0-1 1 0 0,0 0-1 0 0,0 0 0 0 0,0 0 0 0 0,0 0 0 0 0,0 0 1 0 0,0 0-1 0 0,1 0 0 0 0,-1 0 0 0 0,1 0 1 0 0,-1 0-1 0 0,1 0 0 0 0,0-1 0 0 0,0 1 0 0 0,0 0 1 0 0,0 0-1 0 0,0 0 0 0 0,0 0 0 0 0,1-1 1 0 0,-1 1-1 0 0,1 0 0 0 0,0 0 0 0 0,-1 0 1 0 0,1 0-1 0 0,0-1 15 0 0,2-24 31 0 0,0 0 0 0 0,2 0 0 0 0,1 1 0 0 0,1-1 0 0 0,1 1 0 0 0,1 1 0 0 0,1-1 0 0 0,4-4-31 0 0,29-51 701 0 0,-40 80-678 0 0,-1 0 1 0 0,1-1-1 0 0,-1 1 0 0 0,1 1 0 0 0,-1-1 0 0 0,1 0 0 0 0,0 0 0 0 0,-1 1 0 0 0,1 0 1 0 0,0-1-1 0 0,0 1 0 0 0,-1 0 0 0 0,1 0 0 0 0,0 1 0 0 0,0-1 0 0 0,-1 0 1 0 0,1 1-1 0 0,0 0 0 0 0,-1 0 0 0 0,1-1 0 0 0,-1 1 0 0 0,1 1 0 0 0,-1-1 1 0 0,1 0-1 0 0,-1 1 0 0 0,0-1 0 0 0,0 1 0 0 0,0 0 0 0 0,0 0 0 0 0,0 0 0 0 0,0 0 1 0 0,0 0-1 0 0,0 0 0 0 0,1 2-23 0 0,17 12 428 0 0,17 12 243 0 0,-1 1-1 0 0,-1 1 1 0 0,-2 2 0 0 0,-1 2-1 0 0,-1 1 1 0 0,-2 1 0 0 0,2 8-671 0 0,24 19 204 0 0,-21-50-1786 0 0,-21-12-2485 0 0,-1 0-4706 0 0,-10-1 1786 0 0</inkml:trace>
  <inkml:trace contextRef="#ctx0" brushRef="#br0" timeOffset="277.621">973 63 10938 0 0,'0'0'744'0'0,"0"0"-215"0"0,0 0 47 0 0,0 0 351 0 0,0 0 293 0 0,0 0 24 0 0,0 0-214 0 0,0 0-290 0 0,0 0-239 0 0,4 34-153 0 0,12 106-65 0 0,-4 59 355 0 0,-12-9-1735 0 0,-25-106-3307 0 0,-3-36-5647 0 0,25-43 5885 0 0</inkml:trace>
  <inkml:trace contextRef="#ctx0" brushRef="#br0" timeOffset="709.613">822 37 5937 0 0,'0'0'1741'0'0,"0"0"-458"0"0,0 0-185 0 0,0 0 107 0 0,0 0 144 0 0,0 0-7 0 0,0 0-236 0 0,0 0-278 0 0,0 0-241 0 0,34-6-150 0 0,110-21-78 0 0,-38 24 221 0 0,-83 5-437 0 0,0 1 1 0 0,-1 0-1 0 0,0 2 1 0 0,0 1-1 0 0,0 1 0 0 0,-1 1 1 0 0,0 1-1 0 0,0 0 1 0 0,5 5-144 0 0,-24-13 9 0 0,0 0 0 0 0,0 0-1 0 0,0 0 1 0 0,0 0 0 0 0,-1 0 0 0 0,1 1 0 0 0,0-1 0 0 0,0 0 0 0 0,-1 1 0 0 0,1 0 0 0 0,-1-1 0 0 0,1 1 0 0 0,-1 0-1 0 0,0 0 1 0 0,0 0 0 0 0,0 0 0 0 0,0 0 0 0 0,0 0 0 0 0,0 0 0 0 0,0 0 0 0 0,-1 0 0 0 0,1 0 0 0 0,-1 1 0 0 0,0-1 0 0 0,1 0-1 0 0,-1 0 1 0 0,0 0 0 0 0,0 1 0 0 0,0-1 0 0 0,-1 0 0 0 0,1 0 0 0 0,-1 1 0 0 0,1-1 0 0 0,-1 0 0 0 0,1 0 0 0 0,-1 0-1 0 0,0 0 1 0 0,0 0 0 0 0,0 0 0 0 0,0 0 0 0 0,-1 0 0 0 0,1 0 0 0 0,-1-1 0 0 0,1 1 0 0 0,-1 0 0 0 0,1-1 0 0 0,-2 1-9 0 0,-157 113 100 0 0,26-24 28 0 0,132-89-105 0 0,-1 0 0 0 0,1 0 0 0 0,0 0 0 0 0,0 1 0 0 0,0-1 0 0 0,0 1 0 0 0,1-1 1 0 0,-1 1-1 0 0,1 0 0 0 0,-1 0 0 0 0,1 0 0 0 0,0 0 0 0 0,0 0 0 0 0,0 0 0 0 0,1 0 1 0 0,-1 0-1 0 0,1 0 0 0 0,0 0 0 0 0,-1 0 0 0 0,1 0 0 0 0,1 0 0 0 0,-1 0 0 0 0,0 0 1 0 0,1 0-1 0 0,0 1 0 0 0,-1-1 0 0 0,1-1 0 0 0,0 1 0 0 0,1 0 0 0 0,-1 0 0 0 0,0 0 1 0 0,1 0-1 0 0,0-1 0 0 0,-1 1 0 0 0,1-1 0 0 0,0 1 0 0 0,0-1 0 0 0,1 0 0 0 0,-1 0 1 0 0,0 0-1 0 0,1 0 0 0 0,-1 0 0 0 0,1 0 0 0 0,1 0-23 0 0,163 72 1748 0 0,-100-51-1294 0 0,93 52 63 0 0,-139-56-1497 0 0,-16-12-2797 0 0,-2-1-5057 0 0,-1-5-1101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55.7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8 1192 0 0,'0'0'2286'0'0,"0"0"-594"0"0,0 0-137 0 0,0 0 172 0 0,0 0 179 0 0,0 0 23 0 0,0 0-166 0 0,0 0-314 0 0,0 0-320 0 0,0 0-252 0 0,0 0-201 0 0,-32-1-140 0 0,-99 0-94 0 0,62 19 221 0 0,59-12-605 0 0,1 1 0 0 0,-1 1 1 0 0,1 0-1 0 0,1 0 1 0 0,-1 0-1 0 0,1 1 1 0 0,1 1-1 0 0,0-1 1 0 0,0 1-1 0 0,1 1 1 0 0,0-1-1 0 0,1 1 1 0 0,0 0-1 0 0,1 0 0 0 0,0 0 1 0 0,1 1-1 0 0,0-1 1 0 0,0 1-1 0 0,2 0 1 0 0,-1 0-1 0 0,1 0 1 0 0,1 0-1 0 0,0 0 1 0 0,1 1-59 0 0,0-8 33 0 0,0 0 0 0 0,0 0 0 0 0,0-1 0 0 0,1 1 0 0 0,0 0 0 0 0,-1-1 0 0 0,2 1 0 0 0,-1-1 0 0 0,0 0 1 0 0,1 0-1 0 0,0 0 0 0 0,0 0 0 0 0,0 0 0 0 0,0-1 0 0 0,1 1 0 0 0,0-1 0 0 0,-1 0 0 0 0,1 0 0 0 0,0 0 1 0 0,1 0-1 0 0,-1-1 0 0 0,0 0 0 0 0,1 0 0 0 0,-1 0 0 0 0,1 0 0 0 0,0-1 0 0 0,-1 1 0 0 0,1-1 0 0 0,0-1 0 0 0,3 1-33 0 0,4 1 126 0 0,0-2 0 0 0,0 0-1 0 0,0 0 1 0 0,0-1-1 0 0,0 0 1 0 0,0-1-1 0 0,0-1 1 0 0,-1 0-1 0 0,1 0 1 0 0,-1-1-1 0 0,0-1 1 0 0,3-1-126 0 0,10-9 164 0 0,0-1 0 0 0,-1-1 0 0 0,-1 0 0 0 0,-1-2 0 0 0,0-1 0 0 0,-1-1 0 0 0,-1 0 0 0 0,5-10-164 0 0,76-77 252 0 0,-100 107-253 0 0,0 0 1 0 0,1 0-1 0 0,-1 0 1 0 0,1 0-1 0 0,-1 0 1 0 0,1 1-1 0 0,-1-1 0 0 0,1 0 1 0 0,0 0-1 0 0,-1 0 1 0 0,1 1-1 0 0,0-1 1 0 0,0 1-1 0 0,0-1 0 0 0,-1 0 1 0 0,1 1-1 0 0,0-1 1 0 0,0 1-1 0 0,0 0 1 0 0,0-1-1 0 0,0 1 0 0 0,0 0 1 0 0,0-1-1 0 0,0 1 1 0 0,0 0-1 0 0,0 0 0 0 0,0 0 1 0 0,0 0-1 0 0,0 0 1 0 0,0 0-1 0 0,0 0 1 0 0,0 0-1 0 0,0 1 0 0 0,0-1 1 0 0,0 0-1 0 0,0 1 1 0 0,0-1-1 0 0,-1 0 1 0 0,1 1-1 0 0,0-1 0 0 0,0 1 1 0 0,0-1-1 0 0,0 1 1 0 0,-1 0-1 0 0,1-1 0 0 0,0 1 1 0 0,0 0-1 0 0,-1 0 1 0 0,1-1-1 0 0,-1 1 1 0 0,1 0-1 0 0,-1 0 0 0 0,1 0 1 0 0,-1 0-1 0 0,1 0 1 0 0,-1-1-1 0 0,0 1 1 0 0,1 0-1 0 0,-1 0 0 0 0,0 0 1 0 0,15 70-66 0 0,-14-56-81 0 0,1 0-1 0 0,1 0 1 0 0,1 0 0 0 0,0-1-1 0 0,1 1 1 0 0,0-1-1 0 0,1 0 1 0 0,1-1 0 0 0,0 1-1 0 0,1-1 1 0 0,0-1-1 0 0,7 9 148 0 0,27 1-4115 0 0,-26-20-427 0 0,0-1-3742 0 0,-9-1 1807 0 0</inkml:trace>
  <inkml:trace contextRef="#ctx0" brushRef="#br0" timeOffset="391.631">1590 59 1176 0 0,'0'0'2246'0'0,"0"0"-583"0"0,0 0-77 0 0,0 0 250 0 0,0 0 169 0 0,0 0-102 0 0,0 0-310 0 0,0 0-296 0 0,0 0-209 0 0,0 0-125 0 0,0 0-90 0 0,0 0-47 0 0,0 0-41 0 0,25 0-61 0 0,120 0 443 0 0,33-30-464 0 0,-143 14-3366 0 0,-31 10-2404 0 0,-2 0-4332 0 0,-2 5 4094 0 0</inkml:trace>
  <inkml:trace contextRef="#ctx0" brushRef="#br0" timeOffset="637.499">1638 313 6753 0 0,'0'0'1841'0'0,"0"0"-337"0"0,0 0 345 0 0,0 0 279 0 0,0 0-48 0 0,0 0-415 0 0,0 0-545 0 0,0 0-384 0 0,0 0-256 0 0,0 0-192 0 0,210-22-144 0 0,-179 11-176 0 0,-3 0-248 0 0,-4 4-432 0 0,0-1-784 0 0,-4 1-1657 0 0,-5 0-2808 0 0,-8 7-2993 0 0</inkml:trace>
  <inkml:trace contextRef="#ctx0" brushRef="#br0" timeOffset="1.03434E6">252 52 1464 0 0,'0'0'1065'0'0,"0"0"-140"0"0,0 0-58 0 0,0 0 70 0 0,0 0 85 0 0,0 0-4 0 0,0 0-89 0 0,0 0-126 0 0,0 0-123 0 0,0 0-101 0 0,0 0-24 0 0,8-2 6 0 0,32-6 576 0 0,-32 7 5574 0 0,-61 11-4964 0 0,0 2-1454 0 0,-123 20 277 0 0,151-31-54 0 0,36-1 206 0 0,138 0-2274 0 0,-140-2-508 0 0,1 0-7422 0 0,-8 2-525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54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488 428 1024 0 0,'0'0'1018'0'0,"0"0"-174"0"0,0 0 85 0 0,0 0 413 0 0,0 0 460 0 0,0 0 237 0 0,0 0-121 0 0,0 0-298 0 0,0 0-301 0 0,0 0-247 0 0,0 0-141 0 0,3-8-101 0 0,10-32 601 0 0,-65 15 1320 0 0,-77 24-2978 0 0,106 3 231 0 0,1 1 0 0 0,-1 2-1 0 0,1 0 1 0 0,-1 1 0 0 0,2 1-1 0 0,-1 1 1 0 0,-8 5-4 0 0,26-11-3 0 0,2-2-24 0 0,0 1 0 0 0,0 0 1 0 0,0-1-1 0 0,1 1 0 0 0,-1 0 0 0 0,0 0 1 0 0,0 0-1 0 0,1 0 0 0 0,-1 1 1 0 0,1-1-1 0 0,-1 0 0 0 0,1 1 1 0 0,-1-1-1 0 0,1 1 0 0 0,0-1 0 0 0,0 1 1 0 0,0 0-1 0 0,0-1 0 0 0,0 1 1 0 0,0 0-1 0 0,0 0 0 0 0,0 0 0 0 0,1-1 1 0 0,-1 1-1 0 0,1 0 0 0 0,0 0 1 0 0,-1 0-1 0 0,1 0 0 0 0,0 0 0 0 0,0 0 1 0 0,0 0-1 0 0,0 0 0 0 0,1 0 1 0 0,-1 0-1 0 0,0 0 0 0 0,1 2 27 0 0,2-1 0 0 0,1 0-1 0 0,-1 0 1 0 0,0 0-1 0 0,1 0 1 0 0,0-1-1 0 0,0 1 1 0 0,0-1-1 0 0,0 0 1 0 0,0 0-1 0 0,0-1 1 0 0,0 1-1 0 0,0-1 1 0 0,1 0-1 0 0,-1 0 1 0 0,1 0-1 0 0,-1 0 1 0 0,1-1-1 0 0,1 0 1 0 0,11 3 80 0 0,78 8 535 0 0,-94-10-605 0 0,0 0 1 0 0,0 0-1 0 0,-1 0 1 0 0,1 0 0 0 0,0 0-1 0 0,-1 0 1 0 0,1 0-1 0 0,0 0 1 0 0,-1 0 0 0 0,1 1-1 0 0,-1-1 1 0 0,0 0 0 0 0,1 0-1 0 0,-1 1 1 0 0,0-1-1 0 0,0 0 1 0 0,0 0 0 0 0,0 1-1 0 0,0-1 1 0 0,0 0-1 0 0,0 0 1 0 0,0 1 0 0 0,0-1-1 0 0,-1 0 1 0 0,1 0-1 0 0,-1 0 1 0 0,1 1 0 0 0,-1-1-1 0 0,1 0 1 0 0,-1 0-1 0 0,1 0 1 0 0,-1 0 0 0 0,0 0-1 0 0,0 0 1 0 0,1 0-1 0 0,-1 0 1 0 0,0 0 0 0 0,0 0-1 0 0,-1 0-10 0 0,-83 87 305 0 0,53-58-296 0 0,2 1 0 0 0,2 1 0 0 0,0 2 0 0 0,3 0 0 0 0,-9 18-9 0 0,30-46 2 0 0,1 0 1 0 0,0 1 0 0 0,0-1 0 0 0,0 1-1 0 0,1 0 1 0 0,0 0 0 0 0,1-1 0 0 0,0 1-1 0 0,0 1 1 0 0,0-1 0 0 0,1 0 0 0 0,0 0-1 0 0,0 0 1 0 0,1 0 0 0 0,-1 0 0 0 0,2 2-3 0 0,1-4-15 0 0,1 0 0 0 0,0 0 0 0 0,0-1 0 0 0,0 1 0 0 0,1-1 0 0 0,-1 0 0 0 0,1 0 0 0 0,0-1 0 0 0,0 0 0 0 0,0 1 0 0 0,1-2 0 0 0,-1 1 0 0 0,1 0 0 0 0,-1-1 0 0 0,1 0 0 0 0,0-1 0 0 0,0 1 0 0 0,0-1 1 0 0,0 0-1 0 0,0-1 0 0 0,0 1 0 0 0,0-1 0 0 0,0 0 0 0 0,4-1 15 0 0,56-16-4342 0 0,-30-10-5651 0 0,-29 19 3490 0 0</inkml:trace>
  <inkml:trace contextRef="#ctx0" brushRef="#br0" timeOffset="479.838">333 0 0 0 0,'0'0'998'0'0,"0"0"423"0"0,0 0 332 0 0,0 0 180 0 0,0 0-18 0 0,0 0-137 0 0,0 0-239 0 0,0 0-239 0 0,0 0-181 0 0,0 0-133 0 0,0 0-94 0 0,-12 33-89 0 0,-36 102-63 0 0,28-44 428 0 0,-22 222 271 0 0,-65 98-1380 0 0,26-29-306 0 0,75-361-945 0 0,-5 26 1683 0 0,10-32-5372 0 0,2-1-5290 0 0,-1-14 6328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3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6689 0 0,'0'0'949'0'0,"0"0"-163"0"0,0 0 77 0 0,0 0 318 0 0,0 0 287 0 0,0 0 2 0 0,0 0-249 0 0,0 0-359 0 0,0 0-330 0 0,0 0-198 0 0,0 0-88 0 0,0 0 17 0 0,0 0 66 0 0,9 1 71 0 0,293 2 3666 0 0,-144-26-4698 0 0,-140 15-678 0 0,-15 6-4169 0 0,-2 2-5654 0 0,-4 0 8028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4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1952 0 0,'0'0'929'0'0,"0"0"-333"0"0,0 0-75 0 0,0 0 265 0 0,0 0 342 0 0,0 0 212 0 0,0 0-32 0 0,0 0-249 0 0,0 0-256 0 0,0 0-129 0 0,0 0-11 0 0,0 0 103 0 0,3 2 135 0 0,99 8 4894 0 0,-70-11-5034 0 0,236-25 1192 0 0,-187 26-2613 0 0,-55 0-2566 0 0,0 0-4479 0 0,-20 0-2639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2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360 149 0 0 0,'0'0'584'0'0,"0"0"311"0"0,0 0 24 0 0,0 0-99 0 0,0 0-97 0 0,0 0-103 0 0,4-8-53 0 0,12-21-12 0 0,-8 23 4154 0 0,-7 23-4897 0 0,-1-17 553 0 0,-57 126 1215 0 0,-80 109-668 0 0,133-229-870 0 0,0 1 0 0 0,0 0-1 0 0,0 0 1 0 0,1 0 0 0 0,0 0-1 0 0,1 0 1 0 0,-1 1 0 0 0,1-1-1 0 0,1 1 1 0 0,0 0-1 0 0,0-1 1 0 0,0 1 0 0 0,1 0-1 0 0,0 0 1 0 0,0-1 0 0 0,1 1-1 0 0,0 0 1 0 0,1-1 0 0 0,-1 1-1 0 0,1 0 1 0 0,1-1 0 0 0,0 0-1 0 0,0 0 1 0 0,0 0-1 0 0,1 0 1 0 0,0 0 0 0 0,4 5-42 0 0,-3-6 133 0 0,0 0 0 0 0,0 0 0 0 0,1-1 0 0 0,0 0 0 0 0,0 0 0 0 0,1 0 1 0 0,-1 0-1 0 0,1-1 0 0 0,0 0 0 0 0,0-1 0 0 0,0 0 0 0 0,1 0 0 0 0,-1 0 0 0 0,1-1 1 0 0,0 0-1 0 0,0 0 0 0 0,3-1-133 0 0,94-4 1516 0 0,-94-8-4580 0 0,-16 6-7393 0 0,5 2 6013 0 0</inkml:trace>
  <inkml:trace contextRef="#ctx0" brushRef="#br0" timeOffset="828.409">1 145 0 0 0,'0'0'980'0'0,"0"0"300"0"0,0 0 190 0 0,0 0 49 0 0,0 0-88 0 0,0 0-175 0 0,0 0-161 0 0,0 0-144 0 0,0 0-77 0 0,1-3-23 0 0,2-3-441 0 0,1 0 1 0 0,0 0 0 0 0,1 0-1 0 0,-1 1 1 0 0,1-1 0 0 0,0 1 0 0 0,1 0-1 0 0,-1 1 1 0 0,1-1 0 0 0,0 1 0 0 0,0 0-1 0 0,0 1 1 0 0,0-1 0 0 0,6-1-411 0 0,20-14 751 0 0,-21 12-481 0 0,-7 2-218 0 0,1 1-1 0 0,0 0 1 0 0,0 1 0 0 0,0-1-1 0 0,1 1 1 0 0,-1 0-1 0 0,1 0 1 0 0,0 1 0 0 0,-1-1-1 0 0,1 1 1 0 0,0 1 0 0 0,1-1-1 0 0,-1 1 1 0 0,0 0 0 0 0,0 1-1 0 0,0-1 1 0 0,1 1 0 0 0,-1 0-1 0 0,0 1 1 0 0,1-1-52 0 0,40 56-186 0 0,-20-15 272 0 0,58 43 314 0 0,-74-78-159 0 0,1 0 0 0 0,0-1 0 0 0,0 0 1 0 0,0-1-1 0 0,1 0 0 0 0,-1-1 0 0 0,1 0 0 0 0,0-1 1 0 0,-1-1-1 0 0,1 0 0 0 0,0-1 0 0 0,0 0 0 0 0,0-1 1 0 0,13-2-242 0 0,-18 1 163 0 0,-1-1 0 0 0,1 0 0 0 0,-1-1 0 0 0,0 0 0 0 0,0 0 0 0 0,0 0 0 0 0,0-1 0 0 0,-1 0 0 0 0,1 0 0 0 0,-1-1 0 0 0,-1 0 1 0 0,5-5-165 0 0,-3 4 94 0 0,4-9-490 0 0,-11 21-4817 0 0,-5 18-148 0 0,3-10-959 0 0,1-5-1622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5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15 1856 0 0,'0'0'1073'0'0,"0"0"-50"0"0,0 0-59 0 0,0 0 95 0 0,0 0 186 0 0,0 0 102 0 0,0 0-72 0 0,0 0-252 0 0,0 0-299 0 0,0 0-302 0 0,0 0-234 0 0,0 0-124 0 0,0 0-32 0 0,5-7 109 0 0,8 41 588 0 0,2 139 936 0 0,-26 157-921 0 0,10-262-1907 0 0,1-54-1512 0 0,-1-15-2497 0 0,0-6 120 0 0,1 4 3540 0 0</inkml:trace>
  <inkml:trace contextRef="#ctx0" brushRef="#br0" timeOffset="353.879">0 52 0 0 0,'0'0'822'0'0,"0"0"-90"0"0,0 0-51 0 0,0 0 170 0 0,0 0 385 0 0,0 0 277 0 0,0 0 30 0 0,0 0-135 0 0,0 0-215 0 0,0 0-171 0 0,0 0-76 0 0,0 0-50 0 0,26-4-47 0 0,80-14-41 0 0,79 3 2334 0 0,41 2-1475 0 0,-75 12-4579 0 0,-176 23-8627 0 0,19-15 6681 0 0</inkml:trace>
  <inkml:trace contextRef="#ctx0" brushRef="#br0" timeOffset="668.66">127 663 5241 0 0,'0'0'878'0'0,"0"0"-176"0"0,0 0 24 0 0,0 0 390 0 0,0 0 377 0 0,0 0 103 0 0,0 0-163 0 0,0 0-236 0 0,0 0-220 0 0,0 0-158 0 0,0 0-93 0 0,0 0-133 0 0,26 2-74 0 0,125 4 392 0 0,21-19 1611 0 0,-88 4-4450 0 0,-1 5-7966 0 0,-74 4 267 0 0</inkml:trace>
  <inkml:trace contextRef="#ctx0" brushRef="#br0" timeOffset="1564.013">943 579 0 0 0,'0'0'379'0'0,"0"0"405"0"0,0 0 188 0 0,0 0 235 0 0,0 0 219 0 0,0 0 113 0 0,0 0-67 0 0,0 0-170 0 0,0 0-210 0 0,0 0-248 0 0,0 0-201 0 0,0 0-143 0 0,0 0-105 0 0,-9-6-57 0 0,-26-19-32 0 0,33 25-274 0 0,0-1 0 0 0,1 0 0 0 0,-1 1 0 0 0,1 0 0 0 0,-1-1 0 0 0,0 1 0 0 0,1 0 0 0 0,-1 0 0 0 0,0 0 0 0 0,1 0 1 0 0,-1 0-1 0 0,0 1 0 0 0,1-1 0 0 0,-1 0 0 0 0,0 1 0 0 0,1-1 0 0 0,-1 1 0 0 0,1 0 0 0 0,-1-1 0 0 0,1 1 0 0 0,-1 0 0 0 0,1 0 0 0 0,0 0 0 0 0,-1 0 0 0 0,1 0 1 0 0,0 0-1 0 0,0 0 0 0 0,0 1 0 0 0,-1-1 0 0 0,1 0 0 0 0,0 2-32 0 0,-3 0 62 0 0,-3 3-24 0 0,1 0 1 0 0,-1 0-1 0 0,1 1 0 0 0,0 0 0 0 0,1 0 0 0 0,0 0 1 0 0,0 1-1 0 0,0 0 0 0 0,1 0 0 0 0,0 0 1 0 0,1 0-1 0 0,0 1 0 0 0,0-1 0 0 0,1 1 1 0 0,-1 2-39 0 0,1 90 252 0 0,2-98-287 0 0,1 1 0 0 0,-1-1-1 0 0,1 0 1 0 0,0 0 0 0 0,0 0 0 0 0,1 0 0 0 0,-1-1 0 0 0,1 1 0 0 0,-1 0 0 0 0,1-1 0 0 0,0 1 0 0 0,0-1 0 0 0,0 1 0 0 0,0-1 0 0 0,0 0 0 0 0,1 0 0 0 0,-1 0 0 0 0,1 0 0 0 0,-1 0 0 0 0,1 0 0 0 0,0-1 0 0 0,0 1 0 0 0,-1-1 0 0 0,1 0 0 0 0,0 0 0 0 0,0 0 0 0 0,0 0 0 0 0,1-1 0 0 0,-1 1 0 0 0,2-1 35 0 0,48-2-2763 0 0,-20-9-3580 0 0,-20 7 1419 0 0</inkml:trace>
  <inkml:trace contextRef="#ctx0" brushRef="#br0" timeOffset="2082.987">1026 814 4129 0 0,'0'0'1187'0'0,"0"0"-430"0"0,0 0-121 0 0,0 0 371 0 0,0 0 482 0 0,0 0 239 0 0,0 0-106 0 0,0 0-350 0 0,0 0-395 0 0,0 0-260 0 0,0 0-128 0 0,0 0-50 0 0,0 0 13 0 0,13-8 5 0 0,43-28-29 0 0,47-51 962 0 0,-102 86-1401 0 0,1 1-1 0 0,-1-1 0 0 0,1 1 1 0 0,-1 0-1 0 0,0-1 1 0 0,1 1-1 0 0,-1 0 1 0 0,1 0-1 0 0,-1 0 1 0 0,0 0-1 0 0,1 0 1 0 0,-1 1-1 0 0,1-1 1 0 0,-1 0-1 0 0,0 1 1 0 0,1-1-1 0 0,-1 1 0 0 0,0-1 1 0 0,1 1-1 0 0,-1 0 1 0 0,0-1-1 0 0,0 1 1 0 0,0 0-1 0 0,1 0 1 0 0,-1 0-1 0 0,0 0 1 0 0,0 0-1 0 0,0 0 1 0 0,-1 0-1 0 0,1 0 1 0 0,0 0-1 0 0,0 1 0 0 0,0-1 1 0 0,0 1 11 0 0,2 1 41 0 0,1-1 1 0 0,0-1-1 0 0,0 1 1 0 0,0 0-1 0 0,1-1 1 0 0,-1 0-1 0 0,0 0 0 0 0,0 0 1 0 0,1 0-1 0 0,-1-1 1 0 0,0 0-1 0 0,1 0 1 0 0,-1 0-1 0 0,1 0 0 0 0,-1-1 1 0 0,0 1-1 0 0,1-1 1 0 0,-1 0-1 0 0,0-1 1 0 0,0 1-1 0 0,0-1 0 0 0,0 1 1 0 0,0-1-1 0 0,0-1 1 0 0,0 1-1 0 0,-1 0 0 0 0,1-1 1 0 0,2-2-42 0 0,35-13-4 0 0,16 3-44 0 0,-31 56-34 0 0,-26-41 6 0 0,29 35-44 0 0,-16-31-3493 0 0,6-3-5229 0 0,-14-1 1883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0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561 1 288 0 0,'0'0'1695'0'0,"0"0"-637"0"0,0 0-350 0 0,0 0 72 0 0,0 0 254 0 0,0 0 234 0 0,0 0 105 0 0,0 0-106 0 0,0 0-238 0 0,0 0-264 0 0,0 0-206 0 0,13 4 752 0 0,-14 13-938 0 0,0-1 1 0 0,-1 0-1 0 0,-1 0 1 0 0,-1 0-1 0 0,0-1 0 0 0,-1 1 1 0 0,0-1-1 0 0,-1 0 1 0 0,-1 0-1 0 0,-5 7-373 0 0,-4 4 82 0 0,-1 0-1 0 0,-1-2 1 0 0,-1 0 0 0 0,-2-1-1 0 0,0-1 1 0 0,-1-1 0 0 0,-1-1-1 0 0,-10 6-81 0 0,-133 71-266 0 0,157-93 270 0 0,-1 0 0 0 0,0-1 0 0 0,0-1 1 0 0,0 1-1 0 0,0-2 0 0 0,-1 1 1 0 0,1-1-1 0 0,0-1 0 0 0,-1 0 0 0 0,-6-1-4 0 0,13-2 15 0 0,0 0 0 0 0,0 0 0 0 0,1 0 0 0 0,-1-1 0 0 0,1 1-1 0 0,0-1 1 0 0,0 0 0 0 0,0 0 0 0 0,0 0 0 0 0,1 0 0 0 0,0-1 0 0 0,0 1-1 0 0,0-1 1 0 0,0 0 0 0 0,1 1 0 0 0,0-1 0 0 0,-1 0 0 0 0,2 0 0 0 0,-1 1-1 0 0,1-1 1 0 0,-1 0 0 0 0,1 0 0 0 0,1 0 0 0 0,-1 0 0 0 0,1 0 0 0 0,0 0-1 0 0,0 1 1 0 0,0-1 0 0 0,1-2-15 0 0,40-106 647 0 0,-40 113-638 0 0,-1-1 0 0 0,1 1 0 0 0,0 0 0 0 0,-1 0 1 0 0,1-1-1 0 0,-1 1 0 0 0,1 0 0 0 0,0 0 0 0 0,-1 1 0 0 0,1-1 0 0 0,-1 0 0 0 0,1 0 1 0 0,0 1-1 0 0,-1-1 0 0 0,1 1 0 0 0,-1 0 0 0 0,1-1 0 0 0,-1 1 0 0 0,0 0 0 0 0,1 0 1 0 0,-1 0-1 0 0,0 0 0 0 0,1 0 0 0 0,-1 0 0 0 0,0 0 0 0 0,0 0 0 0 0,0 0 0 0 0,0 1 1 0 0,0-1-1 0 0,0 0 0 0 0,0 1 0 0 0,-1-1 0 0 0,1 1 0 0 0,0-1 0 0 0,-1 1 0 0 0,1-1-9 0 0,8 10 135 0 0,11 3 134 0 0,-1-1 1 0 0,2-1 0 0 0,-1-1-1 0 0,2 0 1 0 0,-1-2-1 0 0,1 0 1 0 0,1-2 0 0 0,0 0-1 0 0,0-2 1 0 0,0 0 0 0 0,0-2-1 0 0,18 1-269 0 0,64 15 345 0 0,-34-8-941 0 0,-71-11 159 0 0,0 0-167 0 0,0 0-220 0 0,0 0-243 0 0,0 0-303 0 0,0 0-410 0 0,-3 0-8138 0 0,2 0 4095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1.5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2 188 0 0 0,'0'0'264'0'0,"0"0"362"0"0,0 0-9 0 0,0 0-82 0 0,0 0-40 0 0,0 0 9 0 0,0 0 92 0 0,-1-3 152 0 0,0 2-568 0 0,1 0 1 0 0,1-1-1 0 0,-1 1 1 0 0,0 0-1 0 0,0-1 1 0 0,0 1-1 0 0,1 0 1 0 0,-1-1 0 0 0,1 1-1 0 0,-1 0 1 0 0,1 0-1 0 0,-1-1 1 0 0,1 1-1 0 0,0 0 1 0 0,-1 0-1 0 0,1 0 1 0 0,0 0-1 0 0,0 0 1 0 0,0 0-1 0 0,0 0 1 0 0,0 0-1 0 0,0 0 1 0 0,0 0-1 0 0,0 1 1 0 0,0-1-1 0 0,1 0 1 0 0,-1 1-1 0 0,0-1 1 0 0,0 1-1 0 0,1-1 1 0 0,-1 1-1 0 0,0 0 1 0 0,1-1-1 0 0,-1 1 1 0 0,0 0-1 0 0,1 0 1 0 0,0 0-181 0 0,90-4 3532 0 0,110-7-1098 0 0,124-4-1343 0 0,-326 15-1003 0 0,0 0 52 0 0,0 0 87 0 0,0 0 69 0 0,0 0 29 0 0,0 0 12 0 0,0 0 11 0 0,0 0 22 0 0,0 0 12 0 0,-99-45 1091 0 0,-1-2-1401 0 0,48 24-1068 0 0,51 19-3766 0 0,23 2-565 0 0,-8 2 434 0 0,-2 0-1308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2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2377 0 0,'0'0'1498'0'0,"0"0"-801"0"0,0 0-341 0 0,0 0 172 0 0,0 0 465 0 0,0 0 321 0 0,0 0 44 0 0,0 0-121 0 0,0 0-255 0 0,0 0-190 0 0,0 0-108 0 0,0 0-90 0 0,0 0-21 0 0,23 0 22 0 0,117 0 688 0 0,76-11 1453 0 0,-63 7-545 0 0,-159-15-347 0 0,-62-44-1031 0 0,-32-14-852 0 0,60 41-2516 0 0,37 32 100 0 0,2 1-2147 0 0,1 2-3967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0:50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1 314 0 0 0,'0'0'1062'0'0,"0"0"131"0"0,0 0 106 0 0,0 0 91 0 0,0 0 19 0 0,0 0-138 0 0,0 0-249 0 0,0 0-167 0 0,0 0-42 0 0,0 0 47 0 0,0 0 90 0 0,5 2 13 0 0,133 33 5230 0 0,-79-27-5456 0 0,-1-2-1 0 0,1-3 1 0 0,0-2-1 0 0,26-5-736 0 0,-52 2 100 0 0,0-1 1 0 0,0-1-1 0 0,0-2 0 0 0,-1-2 1 0 0,16-5-101 0 0,-32 2-1955 0 0,-40 10-7961 0 0,13 2 5336 0 0,6-1-1697 0 0</inkml:trace>
  <inkml:trace contextRef="#ctx0" brushRef="#br0" timeOffset="300.377">61 568 880 0 0,'0'0'1649'0'0,"0"0"-208"0"0,0 0-78 0 0,0 0 115 0 0,0 0 86 0 0,0 0-61 0 0,0 0-192 0 0,0 0-201 0 0,0 0-97 0 0,0 0 5 0 0,0 0-6 0 0,0 0-33 0 0,0 0-67 0 0,18 3-96 0 0,119 12 1171 0 0,97-16 1285 0 0,-116-1-5632 0 0,-59 2-2956 0 0,-1 0-3952 0 0,-50 0 2904 0 0</inkml:trace>
  <inkml:trace contextRef="#ctx0" brushRef="#br0" timeOffset="924.823">339 1 0 0 0,'0'0'991'0'0,"0"0"177"0"0,0 0 171 0 0,0 0 239 0 0,0 0 255 0 0,0 0 60 0 0,0 0-203 0 0,0 0-330 0 0,0 0-387 0 0,0 0-284 0 0,0 0-124 0 0,0 0-18 0 0,0 0 64 0 0,2 4 50 0 0,4 4-304 0 0,1 1 0 0 0,0-1 0 0 0,1-1 0 0 0,0 1 0 0 0,0-1-1 0 0,1-1 1 0 0,0 0 0 0 0,0 0 0 0 0,0 0 0 0 0,1-1 0 0 0,0-1 0 0 0,0 1 0 0 0,0-2 0 0 0,3 1-357 0 0,11 7 278 0 0,251 118 923 0 0,-266-124-1201 0 0,0 1 1 0 0,-1 0-1 0 0,0 0 1 0 0,0 1-1 0 0,-1 0 0 0 0,0 1 1 0 0,0 0-1 0 0,0 0 0 0 0,-1 0 1 0 0,0 1-1 0 0,-1 0 0 0 0,0 0 1 0 0,0 0-1 0 0,-1 1 0 0 0,2 7 0 0 0,-6-5-15 0 0,0 0 1 0 0,-1 0-1 0 0,0 0 0 0 0,-1 0 0 0 0,0 0 0 0 0,-1 0 0 0 0,-1-1 0 0 0,0 1 0 0 0,0-1 0 0 0,-1 0 0 0 0,0 0 0 0 0,-1 0 0 0 0,0-1 0 0 0,-1 0 0 0 0,0 0 0 0 0,-1 0 0 0 0,0-1 0 0 0,-2 1 15 0 0,-27 29 39 0 0,-2-1 0 0 0,-2-2 1 0 0,-1-2-1 0 0,-1-1 0 0 0,-26 12-39 0 0,-7 29-330 0 0,56-35-2827 0 0,20-25-6672 0 0,0-13 839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5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1936 0 0,'0'0'945'0'0,"0"0"-140"0"0,0 0 122 0 0,0 0 385 0 0,0 0 327 0 0,0 0 52 0 0,0 0-262 0 0,0 0-374 0 0,0 0-247 0 0,0 0-96 0 0,0 0 23 0 0,0 0 29 0 0,0 0-24 0 0,13 1-53 0 0,91 2 1042 0 0,237-32 968 0 0,-299 25-1558 0 0,-26 2-5162 0 0,0 0-9731 0 0,-16 2 9781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6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3313 0 0,'0'0'3242'0'0,"0"0"-2103"0"0,0 0-755 0 0,0 0-11 0 0,0 0 326 0 0,0 0 377 0 0,0 0 238 0 0,0 0 51 0 0,0 0-126 0 0,0 0-202 0 0,0 0-219 0 0,0 0-165 0 0,0 0-104 0 0,25 6-64 0 0,80 18-40 0 0,-29-28 269 0 0,52-28 562 0 0,-77 18-3530 0 0,1 2-6334 0 0,-46 11-691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2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305 133 600 0 0,'0'0'2001'0'0,"0"0"-546"0"0,0 0-275 0 0,0 0-72 0 0,0 0 80 0 0,0 0 170 0 0,0 0 82 0 0,0 0-90 0 0,0 0-242 0 0,0 0-314 0 0,0 0-301 0 0,-3 0-201 0 0,2 1-276 0 0,0-1 1 0 0,0 0-1 0 0,0 0 0 0 0,0 1 1 0 0,0-1-1 0 0,0 1 1 0 0,1-1-1 0 0,-1 0 0 0 0,0 1 1 0 0,0-1-1 0 0,0 1 0 0 0,1 0 1 0 0,-1-1-1 0 0,0 1 0 0 0,1 0 1 0 0,-1-1-1 0 0,1 1 0 0 0,-1 0 1 0 0,1 0-1 0 0,-1 0 1 0 0,1-1-1 0 0,-1 1 0 0 0,1 0 1 0 0,0 0-1 0 0,-1 0 0 0 0,1 0 1 0 0,0 0-1 0 0,0 0 0 0 0,0 0 1 0 0,0 0-1 0 0,0-1 0 0 0,0 1 1 0 0,0 0-1 0 0,0 0 0 0 0,0 0 1 0 0,0 0-1 0 0,0 0 1 0 0,1 0-1 0 0,-1 0 0 0 0,0 0 1 0 0,1 0-1 0 0,-1 0-16 0 0,0 9 143 0 0,-5 633 2723 0 0,-7-547-4432 0 0,-10-38-5092 0 0,12-46 200 0 0,8-8 3077 0 0</inkml:trace>
  <inkml:trace contextRef="#ctx0" brushRef="#br0" timeOffset="617.351">1 229 2897 0 0,'0'0'2036'0'0,"0"0"-773"0"0,0 0-261 0 0,0 0 47 0 0,0 0 117 0 0,0 0 90 0 0,0 0-40 0 0,0 0-188 0 0,0 0-201 0 0,0 0-176 0 0,0 0-119 0 0,0 0-60 0 0,0 0-41 0 0,23-21-19 0 0,75-68-26 0 0,-23 48 180 0 0,-58 38-431 0 0,16-7 43 0 0,0 2 0 0 0,1 2 0 0 0,0 1 1 0 0,0 2-1 0 0,1 1 0 0 0,-1 2 0 0 0,17 2-178 0 0,-43-2-7 0 0,0 0-1 0 0,-1 1 1 0 0,1 1 0 0 0,-1-1-1 0 0,1 1 1 0 0,-1 0 0 0 0,1 1-1 0 0,-1 0 1 0 0,0 0 0 0 0,0 0 0 0 0,0 1-1 0 0,-1 0 1 0 0,1 0 0 0 0,-1 1-1 0 0,0 0 1 0 0,0 0 0 0 0,0 1-1 0 0,-1-1 1 0 0,0 1 0 0 0,0 0-1 0 0,-1 0 1 0 0,1 1 0 0 0,-1 0-1 0 0,-1-1 1 0 0,1 1 0 0 0,-1 0-1 0 0,0 1 1 0 0,-1-1 0 0 0,0 1 0 0 0,0-1-1 0 0,-1 1 1 0 0,0-1 0 0 0,0 3 7 0 0,-1-1 3 0 0,0 1 1 0 0,-1 0 0 0 0,-1-1-1 0 0,1 1 1 0 0,-2-1-1 0 0,1 0 1 0 0,-1 1 0 0 0,-1-1-1 0 0,0-1 1 0 0,0 1 0 0 0,0 0-1 0 0,-1-1 1 0 0,-1 0 0 0 0,1 0-1 0 0,-5 3-3 0 0,-165 158-45 0 0,76-99-151 0 0,100-67 240 0 0,1 1 0 0 0,-1-1-1 0 0,1 0 1 0 0,-1 0 0 0 0,1 0 0 0 0,0 0 0 0 0,0 0 0 0 0,1 0 0 0 0,-1 0 0 0 0,1-1-1 0 0,-1 0 1 0 0,1 1 0 0 0,0-1 0 0 0,0 0 0 0 0,0 0 0 0 0,0 0 0 0 0,0 0-1 0 0,0-1 1 0 0,0 0 0 0 0,1 1 0 0 0,0-1-44 0 0,6 6 159 0 0,215 122 2563 0 0,-128-64-2411 0 0,-91-64-1134 0 0,-5-1-3189 0 0,0-1-3860 0 0,-1-2-1678 0 0</inkml:trace>
  <inkml:trace contextRef="#ctx0" brushRef="#br0" timeOffset="1579.044">1050 89 5041 0 0,'0'0'1140'0'0,"0"0"-334"0"0,0 0-323 0 0,0 0-25 0 0,0 0 277 0 0,0 0 321 0 0,0 0 150 0 0,0 0 4 0 0,0 0-144 0 0,0 0-189 0 0,0 0-176 0 0,0 0-143 0 0,0 0-120 0 0,5 30-100 0 0,15 93-35 0 0,10 202 1087 0 0,-20-60-2800 0 0,-10-264 733 0 0,0-1-315 0 0,0 0-403 0 0,0 0-453 0 0,-2-7-7862 0 0,2 3 7936 0 0</inkml:trace>
  <inkml:trace contextRef="#ctx0" brushRef="#br0" timeOffset="1820.875">1013 115 1256 0 0,'0'0'834'0'0,"0"0"-135"0"0,0 0 106 0 0,0 0 346 0 0,0 0 369 0 0,0 0 235 0 0,0 0-72 0 0,0 0-208 0 0,0 0-268 0 0,0 0-245 0 0,0 0-190 0 0,33-13-128 0 0,100-42-94 0 0,-50 32 360 0 0,126 0-1231 0 0,-208 24-21 0 0,0-1 0 0 0,-1 1 0 0 0,1 0 0 0 0,0-1 0 0 0,-1 1-1 0 0,1 0 1 0 0,0 0 0 0 0,-1 0 0 0 0,1-1 0 0 0,-1 1 0 0 0,0 0 0 0 0,1 0 0 0 0,-1 0 0 0 0,0 0-1 0 0,1 0 1 0 0,-1 0 0 0 0,0 0 0 0 0,0 0 0 0 0,0 0 0 0 0,0 0 0 0 0,0 0 0 0 0,0 0 0 0 0,0 0-1 0 0,0 0 1 0 0,0 0 0 0 0,-1 0 0 0 0,1 0 0 0 0,0 0 0 0 0,-1 0 0 0 0,1 0 0 0 0,0-1 0 0 0,-1 1-1 0 0,1 0 1 0 0,-1 0 0 0 0,0 0 0 0 0,0 0 342 0 0,-1 6-3586 0 0</inkml:trace>
  <inkml:trace contextRef="#ctx0" brushRef="#br0" timeOffset="1976.853">1001 483 3233 0 0,'0'0'1008'0'0,"0"0"73"0"0,0 0 208 0 0,0 0 196 0 0,0 0 118 0 0,0 0-37 0 0,0 0-183 0 0,0 0-252 0 0,0 0-279 0 0,35 1-253 0 0,111 3-187 0 0,-54-19-5 0 0,23-18-2918 0 0,-90 28-3996 0 0,-17 2-524 0 0</inkml:trace>
  <inkml:trace contextRef="#ctx0" brushRef="#br0" timeOffset="2258.838">1680 502 9186 0 0,'0'0'748'0'0,"0"0"-261"0"0,0 0 40 0 0,0 0 328 0 0,0 0 302 0 0,0 0 83 0 0,0 0-139 0 0,0 0-271 0 0,0 0-304 0 0,0 31-217 0 0,0 147-47 0 0,-2 10-961 0 0,-3-174-1537 0 0,-1-13-6729 0 0,6-1 5327 0 0,0 0 1948 0 0</inkml:trace>
  <inkml:trace contextRef="#ctx0" brushRef="#br0" timeOffset="2522.724">1455 483 5073 0 0,'0'0'812'0'0,"0"0"-369"0"0,0 0-142 0 0,0 0 373 0 0,0 0 522 0 0,0 0 275 0 0,0 0 47 0 0,0 0-139 0 0,0 0-227 0 0,0 0-228 0 0,0 0-180 0 0,33-2-165 0 0,104-6-144 0 0,-18-15 241 0 0,-66 9-675 0 0,11-4-1622 0 0,-22 10-4138 0 0,-31 8 1183 0 0,0 0-846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0 0 0 0,'0'0'440'0'0,"0"0"87"0"0,0 0 154 0 0,0 0 252 0 0,0 0 196 0 0,0 0 27 0 0,0 0-149 0 0,0 0-191 0 0,0 0-177 0 0,0 0-93 0 0,7 1 2304 0 0,6 110 1151 0 0,-1-23-3212 0 0,11 300 749 0 0,-17-295-2033 0 0,-25-78-13780 0 0,16-15 11993 0 0</inkml:trace>
  <inkml:trace contextRef="#ctx0" brushRef="#br0" timeOffset="451.44">0 74 1008 0 0,'0'0'1028'0'0,"0"0"-6"0"0,0 0 62 0 0,0 0 159 0 0,0 0 136 0 0,0 0-85 0 0,0 0-177 0 0,0 0-166 0 0,0 0-163 0 0,0 0-144 0 0,0 0-121 0 0,0 0-96 0 0,0 0-39 0 0,3-1 24 0 0,141-19 4634 0 0,-102 18-4309 0 0,244-27 1773 0 0,-17 7-4654 0 0,-261 41-4279 0 0,-12-4-1281 0 0,-2-8 2374 0 0</inkml:trace>
  <inkml:trace contextRef="#ctx0" brushRef="#br0" timeOffset="721.967">45 648 4817 0 0,'0'0'1588'0'0,"0"0"-629"0"0,0 0-112 0 0,0 0 336 0 0,0 0 412 0 0,0 0 157 0 0,0 0-141 0 0,0 0-280 0 0,0 0-272 0 0,0 0-191 0 0,0 0-145 0 0,0 0-103 0 0,32 1-104 0 0,102 3-89 0 0,-17-19 392 0 0,21-15-571 0 0,-90 16-1177 0 0,-19 6-2474 0 0,-2 1-5600 0 0,-19 6 1375 0 0</inkml:trace>
  <inkml:trace contextRef="#ctx0" brushRef="#br0" timeOffset="1107.082">930 512 1424 0 0,'0'0'1269'0'0,"0"0"-261"0"0,0 0 31 0 0,0 0 262 0 0,0 0 258 0 0,0 0 76 0 0,0 0-146 0 0,0 0-229 0 0,0 0-236 0 0,0 0-170 0 0,0 0-134 0 0,0 0-123 0 0,0 0-94 0 0,-7-2-66 0 0,-24-5-59 0 0,-9 31 721 0 0,34-20-1080 0 0,1 1 0 0 0,-1-1 0 0 0,1 1 0 0 0,0 1 1 0 0,0-1-1 0 0,0 1 0 0 0,1-1 0 0 0,0 2 0 0 0,0-1 1 0 0,1 0-1 0 0,-1 1 0 0 0,1-1 0 0 0,1 1 0 0 0,-1 0 1 0 0,1 0-1 0 0,0 0 0 0 0,1 0 0 0 0,0 0 0 0 0,0 0 0 0 0,1 1 1 0 0,-1-1-1 0 0,1 0 0 0 0,1 0 0 0 0,0 1 0 0 0,0-1 1 0 0,1 4-20 0 0,-1-9-67 0 0,0 0 0 0 0,0 0 0 0 0,0 0 0 0 0,1 0 0 0 0,-1-1 0 0 0,0 1 0 0 0,1 0 0 0 0,0-1 0 0 0,-1 1 0 0 0,1-1 0 0 0,0 1 0 0 0,0-1 0 0 0,0 0 0 0 0,-1 0 0 0 0,1 0 0 0 0,1 0 0 0 0,-1 0 0 0 0,0 0 0 0 0,0 0 0 0 0,0-1 0 0 0,0 1 0 0 0,0-1 0 0 0,1 0 0 0 0,-1 1 1 0 0,0-1-1 0 0,1 0 0 0 0,-1 0 0 0 0,0-1 0 0 0,0 1 0 0 0,1 0 67 0 0,41-10-7824 0 0,-33 5 3607 0 0,-5 2 172 0 0</inkml:trace>
  <inkml:trace contextRef="#ctx0" brushRef="#br0" timeOffset="1626.088">983 707 2240 0 0,'0'0'1123'0'0,"0"0"34"0"0,0 0 268 0 0,0 0 274 0 0,0 0 0 0 0,0 0-189 0 0,0 0-266 0 0,0 0-266 0 0,0 0-167 0 0,0 0-122 0 0,0 0-73 0 0,0 0-34 0 0,10 0-37 0 0,31 0-41 0 0,-38-1-413 0 0,1 0-1 0 0,0 0 0 0 0,-1 0 1 0 0,0 0-1 0 0,1 0 1 0 0,-1 0-1 0 0,1-1 0 0 0,-1 0 1 0 0,0 0-1 0 0,0 0 1 0 0,0 0-1 0 0,0 0 0 0 0,-1 0 1 0 0,1-1-1 0 0,0 0 1 0 0,-1 1-1 0 0,0-1 0 0 0,2-2-90 0 0,5-5 172 0 0,124-90 647 0 0,-90 81-935 0 0,-41 56-87 0 0,-1-34 233 0 0,0-1 0 0 0,0 1 0 0 0,0 0 0 0 0,0-1 0 0 0,1 1-1 0 0,-1 0 1 0 0,1-1 0 0 0,0 0 0 0 0,0 1 0 0 0,0-1 0 0 0,0 0 0 0 0,0 0-1 0 0,0 0 1 0 0,0 0 0 0 0,1 0 0 0 0,-1-1 0 0 0,1 1 0 0 0,-1-1-1 0 0,1 1 1 0 0,0-1 0 0 0,0 0 0 0 0,-1 0 0 0 0,1 0 0 0 0,0-1-1 0 0,0 1 1 0 0,0-1 0 0 0,0 0 0 0 0,0 1 0 0 0,0-1 0 0 0,0 0 0 0 0,0-1-1 0 0,0 1 1 0 0,0 0 0 0 0,0-1 0 0 0,-1 0 0 0 0,1 0 0 0 0,0 0-1 0 0,0 0 1 0 0,0 0 0 0 0,-1 0 0 0 0,1-1 0 0 0,-1 1 0 0 0,1-1 0 0 0,-1 0-1 0 0,1 0-29 0 0,122-23 168 0 0,-123 26-172 0 0,0 0-1 0 0,-1 1 0 0 0,1-1 0 0 0,0 1 0 0 0,-1-1 1 0 0,1 1-1 0 0,-1 0 0 0 0,0 0 0 0 0,0 0 0 0 0,1-1 1 0 0,-1 1-1 0 0,0 0 0 0 0,0 1 0 0 0,-1-1 0 0 0,1 0 1 0 0,0 0-1 0 0,-1 0 0 0 0,1 0 0 0 0,-1 1 1 0 0,0-1-1 0 0,0 0 0 0 0,0 0 0 0 0,0 1 0 0 0,0 0 5 0 0,1 6 31 0 0,17 29-105 0 0,-12-33-3350 0 0,0-3-3513 0 0,-4-2-2472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 0 6033 0 0,'0'0'907'0'0,"0"0"-221"0"0,0 0 108 0 0,0 0 387 0 0,0 0 343 0 0,0 0 83 0 0,0 0-277 0 0,0 0-423 0 0,0 0-350 0 0,0 0-220 0 0,0 0-85 0 0,-6 8-8 0 0,-93 161 1364 0 0,78-132-1571 0 0,-2 0 0 0 0,-1-2 0 0 0,-2-1 0 0 0,-1-1 0 0 0,-2-1 0 0 0,-1-1 0 0 0,-2-2 0 0 0,0-1 0 0 0,-13 6-37 0 0,31-23-29 0 0,0-1 0 0 0,-1-1 1 0 0,0 0-1 0 0,0-1 0 0 0,-1 0 0 0 0,0-2 1 0 0,-9 3 28 0 0,22-8-3 0 0,0 0 0 0 0,1-1 0 0 0,-1 1 0 0 0,0-1 0 0 0,0 1 0 0 0,1-1 0 0 0,-1 0 0 0 0,0 0 0 0 0,0 0 0 0 0,1-1 0 0 0,-1 1 0 0 0,0-1 0 0 0,0 1 0 0 0,1-1 0 0 0,-1 0 0 0 0,1 0 0 0 0,-1 0 0 0 0,1-1 0 0 0,-1 1 0 0 0,1 0 0 0 0,0-1 0 0 0,-1 0 0 0 0,1 1 0 0 0,0-1 0 0 0,0 0 1 0 0,0 0-1 0 0,0 0 0 0 0,1 0 0 0 0,-1-1 0 0 0,0 1 0 0 0,1 0 0 0 0,0-1 0 0 0,0 1 0 0 0,-1-1 0 0 0,1 1 0 0 0,1-1 0 0 0,-1 0 0 0 0,0 1 0 0 0,1-1 0 0 0,-1 0 0 0 0,1 0 0 0 0,0 1 0 0 0,0-1 0 0 0,0 0 0 0 0,0-3 3 0 0,0-13 36 0 0,1 0-1 0 0,1-1 0 0 0,1 1 1 0 0,0 0-1 0 0,2 0 1 0 0,0 1-1 0 0,1-1 1 0 0,1 1-1 0 0,0 0 1 0 0,2 1-1 0 0,0-1 0 0 0,0 2 1 0 0,2-1-1 0 0,5-5-35 0 0,-15 20 31 0 0,0-1 0 0 0,1 1 0 0 0,-1 0 0 0 0,0 0 0 0 0,1 0 0 0 0,-1 0 0 0 0,1 0 0 0 0,-1 0 0 0 0,1 0 0 0 0,0 1 0 0 0,0-1-1 0 0,0 1 1 0 0,0-1 0 0 0,0 1 0 0 0,0 0 0 0 0,1 0 0 0 0,-1-1 0 0 0,0 2 0 0 0,0-1 0 0 0,1 0 0 0 0,-1 0 0 0 0,1 1 0 0 0,-1-1 0 0 0,1 1 0 0 0,-1 0 0 0 0,1 0-1 0 0,-1 0 1 0 0,1 0 0 0 0,-1 0 0 0 0,1 1 0 0 0,-1-1 0 0 0,0 1 0 0 0,1-1 0 0 0,-1 1 0 0 0,1 0 0 0 0,1 1-31 0 0,139 135 1384 0 0,32-39 473 0 0,104 12-808 0 0,-263-97-1640 0 0,-11-6-2185 0 0,-2 0-3778 0 0,-1-4-4101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9786 0 0,'0'0'710'0'0,"0"0"-204"0"0,0 0 165 0 0,0 0 453 0 0,0 0 278 0 0,0 0 45 0 0,0 0-217 0 0,0 0-273 0 0,0 0-214 0 0,0 0-167 0 0,28 35-124 0 0,87 110-98 0 0,-54-49 107 0 0,-52-75-367 0 0,-2 1 0 0 0,0 0-1 0 0,-1 0 1 0 0,-1 1 0 0 0,-1 0 0 0 0,-1 0 0 0 0,-2 0-1 0 0,0 0 1 0 0,-2 21-94 0 0,0-28-48 0 0,-2-1-1 0 0,1 1 1 0 0,-2-1-1 0 0,0 1 0 0 0,-1-1 1 0 0,-1-1-1 0 0,0 1 1 0 0,-1-1-1 0 0,0 0 1 0 0,-1 0-1 0 0,-1-1 0 0 0,0 0 1 0 0,-6 6 48 0 0,-48 56-9935 0 0,56-67-282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4.4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419 0 5913 0 0,'0'0'1092'0'0,"0"0"-330"0"0,0 0-113 0 0,0 0 334 0 0,0 0 432 0 0,0 0 283 0 0,0 0-7 0 0,0 0-245 0 0,0 0-295 0 0,0 0-251 0 0,0 0-151 0 0,3 18-73 0 0,26 112 1161 0 0,13 106 814 0 0,-37-13-2107 0 0,-3-214 105 0 0,0 2-5727 0 0,-8-15-6344 0 0,2 0 3116 0 0</inkml:trace>
  <inkml:trace contextRef="#ctx0" brushRef="#br0" timeOffset="315.81">65 11 1456 0 0,'0'0'4489'0'0,"0"0"-2947"0"0,0 0-705 0 0,0 0 233 0 0,0 0 338 0 0,0 0 207 0 0,0 0-77 0 0,0 0-266 0 0,-10 33-310 0 0,-32 106-233 0 0,30-35 348 0 0,29 102 780 0 0,19-87-1375 0 0,-26-95-500 0 0,0-1 0 0 0,2 0-1 0 0,1-1 1 0 0,1-1 0 0 0,0 0-1 0 0,7 6 19 0 0,-16-21-194 0 0,0-2-1 0 0,0 1 0 0 0,0-1 0 0 0,0 0 1 0 0,1 0-1 0 0,0 0 0 0 0,-1-1 0 0 0,2 0 1 0 0,-1 0-1 0 0,0 0 0 0 0,0-1 0 0 0,1 0 1 0 0,0 0 194 0 0,24 2-4276 0 0,0-9-3812 0 0,-21 2 2759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40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1123 7626 0 0,'0'0'1536'0'0,"0"0"-158"0"0,0 0-3 0 0,0 0 168 0 0,0 0 190 0 0,0 0 13 0 0,0 0-231 0 0,0 0-348 0 0,0 0-299 0 0,0 0-225 0 0,0 0-150 0 0,13 0 2189 0 0,23 103-792 0 0,-16 3-1431 0 0,-6 1-1 0 0,-4 1 1 0 0,-4 80-459 0 0,-18 142 152 0 0,-3-142-124 0 0,11-92-591 0 0,17-103-2034 0 0,8-44-2732 0 0,-9 21-4938 0 0,-8 19 1272 0 0</inkml:trace>
  <inkml:trace contextRef="#ctx0" brushRef="#br0" timeOffset="1607.797">0 1123 0 0 0,'0'0'745'0'0,"0"0"226"0"0,0 0 334 0 0,0 0 282 0 0,0 0 92 0 0,0 0-111 0 0,0 0-258 0 0,0 0-218 0 0,0 0-119 0 0,0 0-64 0 0,0 0-3 0 0,21 5 3205 0 0,127-3 591 0 0,5-21-3590 0 0,249-9-357 0 0,-219 20-571 0 0,-84-6-116 0 0,-46 6 551 0 0,-53 34-376 0 0,-6 437 462 0 0,3-430-692 0 0,-9 244 49 0 0,41-78-36 0 0,-13-100 8 0 0,0-14 2 0 0,-14-26 320 0 0,-2-59-323 0 0,0 0-17 0 0,3 14 14 0 0,-1-13-21 0 0,-1-1 11 0 0,-1 0-8 0 0,0 0 3 0 0,0 0-5 0 0,0 0-16 0 0,0 0 2 0 0,-41 4 926 0 0,-305 24-1084 0 0,193-13 167 0 0,-126-11-81 0 0,159-7 89 0 0,96 21-291 0 0,24-18 199 0 0,7 15-980 0 0,11-33-5808 0 0,-13 11 419 0 0,0 2-3264 0 0</inkml:trace>
  <inkml:trace contextRef="#ctx0" brushRef="#br0" timeOffset="2905.716">562 2401 272 0 0,'0'0'1747'0'0,"0"0"-273"0"0,0 0-2 0 0,0 0 238 0 0,0 0 142 0 0,0 0-43 0 0,0 0-164 0 0,0 0-247 0 0,0 0-226 0 0,0 0-134 0 0,0 0-97 0 0,0 0-94 0 0,0 0-65 0 0,0-4-50 0 0,1-14-80 0 0,0 14-51 0 0,-1 4-69 0 0,0 0-81 0 0,0 0-48 0 0,0 18 871 0 0,33 450 2093 0 0,-18-64-3043 0 0,-6-367-303 0 0,-14-89 409 0 0,-4 32-605 0 0,-1 1 0 0 0,-1 0 0 0 0,0 1 1 0 0,-2 0-1 0 0,0 1 0 0 0,-1 0 0 0 0,0 1 1 0 0,-1 0-1 0 0,-1 1 0 0 0,-1 1 0 0 0,0 1 0 0 0,0 0 1 0 0,-2 2-1 0 0,1 0 0 0 0,-1 0 0 0 0,-1 2 1 0 0,0 1-1 0 0,0 0 0 0 0,-9-1 175 0 0,2 4 7 0 0,20 4 91 0 0,19 4 21 0 0,83 26 549 0 0,-27-14-301 0 0,39-5-94 0 0,207-6-198 0 0,-252 11-244 0 0,-52 18 97 0 0,-69 38 206 0 0,38-51-121 0 0,-1 0-1 0 0,0-1 0 0 0,-2-2 0 0 0,0 0 0 0 0,0-2 1 0 0,-11 5-13 0 0,-57 42-600 0 0,90-62 602 0 0,2 0-5752 0 0,-1 0-6149 0 0,1 0 4947 0 0</inkml:trace>
  <inkml:trace contextRef="#ctx0" brushRef="#br0" timeOffset="4318.107">1099 2905 1032 0 0,'0'0'1220'0'0,"0"0"-443"0"0,0 0-115 0 0,0 0 203 0 0,0 0 222 0 0,0 0 50 0 0,0 0-155 0 0,0 0-245 0 0,0 0-139 0 0,0 0-28 0 0,0 0 21 0 0,0 0 64 0 0,0 0 14 0 0,6 7 10 0 0,18 22-31 0 0,-10 31 1408 0 0,-14-45-1803 0 0,2 25-9 0 0,-3 0 1 0 0,-1 0-1 0 0,-3-1 0 0 0,-5 26-244 0 0,6-50 414 0 0,2-24 832 0 0,5-27-320 0 0,10-9-627 0 0,1 2 0 0 0,3 0 1 0 0,1 0-1 0 0,2 2 0 0 0,2 0 0 0 0,14-17-299 0 0,-35 56 0 0 0,5-9 11 0 0,1 1-1 0 0,0-1 0 0 0,0 1 0 0 0,1 1 1 0 0,0-1-1 0 0,1 1 0 0 0,0 1 1 0 0,0 0-1 0 0,1 0 0 0 0,2 0-10 0 0,-10 8-2 0 0,0 1-1 0 0,1 0 1 0 0,-1 0-1 0 0,1 0 1 0 0,-1 0 0 0 0,0 0-1 0 0,0 1 1 0 0,0-1-1 0 0,0 1 1 0 0,0-1 0 0 0,0 1-1 0 0,0 0 1 0 0,0-1-1 0 0,-1 1 1 0 0,1 0 0 0 0,0 0-1 0 0,-1 1 1 0 0,0-1-1 0 0,0 0 1 0 0,1 0-1 0 0,-1 1 1 0 0,0-1 0 0 0,-1 0-1 0 0,1 1 1 0 0,0-1-1 0 0,-1 1 1 0 0,0-1 0 0 0,1 1-1 0 0,-1-1 1 0 0,0 1-1 0 0,0 2 3 0 0,9 208 287 0 0,-9-213-284 0 0,0 0-15 0 0,0 0 10 0 0,0 0-10 0 0,13-7 80 0 0,39-56 140 0 0,-30 35-219 0 0,1 1 0 0 0,1 1 0 0 0,1 0 0 0 0,2 2 0 0 0,25-18 11 0 0,-50 41-1 0 0,-1 1 1 0 0,0-1 0 0 0,1 0 0 0 0,-1 1 0 0 0,1-1 0 0 0,-1 0-1 0 0,1 1 1 0 0,0 0 0 0 0,-1-1 0 0 0,1 1 0 0 0,-1 0 0 0 0,1 0-1 0 0,0 0 1 0 0,-1 0 0 0 0,1 0 0 0 0,0 0 0 0 0,-1 1 0 0 0,1-1 0 0 0,-1 0-1 0 0,1 1 1 0 0,-1-1 0 0 0,1 1 0 0 0,-1 0 0 0 0,1-1 0 0 0,-1 1-1 0 0,1 0 1 0 0,-1 0 0 0 0,0 0 0 0 0,0 0 0 0 0,1 0 0 0 0,-1 0-1 0 0,0 0 1 0 0,0 1 0 0 0,0-1 0 0 0,0 0 0 0 0,0 1 0 0 0,0-1 0 0 0,-1 0-1 0 0,1 1 1 0 0,0-1 0 0 0,-1 1 0 0 0,1-1 0 0 0,-1 1 0 0 0,0 0-1 0 0,1-1 1 0 0,-1 1 0 0 0,0-1 0 0 0,0 1 0 0 0,0 0 0 0 0,0-1-1 0 0,0 1 1 0 0,0-1 0 0 0,0 1 0 0 0,-1 0 0 0 0,1-1 0 0 0,-1 1-1 0 0,1-1 1 0 0,-1 1 0 0 0,0 0 0 0 0,-6 222 598 0 0,0-135-1128 0 0,7-89 3 0 0,0 0-311 0 0,3-18-11350 0 0,-1 10 4594 0 0</inkml:trace>
  <inkml:trace contextRef="#ctx0" brushRef="#br0" timeOffset="5288.291">1768 3078 1864 0 0,'0'0'2270'0'0,"0"0"-824"0"0,0 0-206 0 0,0 0 231 0 0,0 0 208 0 0,0 0-52 0 0,0 0-337 0 0,0 0-447 0 0,0 0-301 0 0,0 0-132 0 0,0 0-47 0 0,0 0 27 0 0,0 0-6 0 0,2-7 366 0 0,5 59-202 0 0,-14 48-397 0 0,3-87-195 0 0,4-12-18 0 0,0-1-3 0 0,15-5 236 0 0,141-85 447 0 0,-101 85-648 0 0,-53 7 33 0 0,0 0 0 0 0,-1 0 0 0 0,1 0-1 0 0,0 0 1 0 0,-1 0 0 0 0,1 0 0 0 0,-1 0 0 0 0,1 0 0 0 0,-1 1 0 0 0,0-1 0 0 0,0 1 0 0 0,0-1-1 0 0,-1 0 1 0 0,1 1 0 0 0,0 0 0 0 0,-1-1 0 0 0,0 1 0 0 0,1-1 0 0 0,-1 1 0 0 0,0 0 0 0 0,0-1 0 0 0,-1 1-1 0 0,1 2-2 0 0,1 2 32 0 0,0 0-1 0 0,-1 0 1 0 0,1 1-1 0 0,-1-1 1 0 0,-1 0-1 0 0,1 1 1 0 0,-1-1-1 0 0,-1 0 1 0 0,1 0-1 0 0,-1 0 0 0 0,-1 0 1 0 0,1 0-1 0 0,-1 0 1 0 0,0-1-1 0 0,0 1 1 0 0,-1-1-1 0 0,0 0 1 0 0,0 0-1 0 0,-1 0 1 0 0,0 0-1 0 0,1-1 0 0 0,-2 0 1 0 0,1 0-1 0 0,-1 0 1 0 0,0-1-1 0 0,0 1 1 0 0,0-2-1 0 0,0 1 1 0 0,-3 1-32 0 0,-1-4-77 0 0,1 0 0 0 0,0-1 0 0 0,-1 0 0 0 0,1 0 0 0 0,-1-1 0 0 0,1 0 0 0 0,0-1 0 0 0,-1 0 0 0 0,1 0 0 0 0,0-1 0 0 0,0 0 0 0 0,1-1 0 0 0,-1 0 0 0 0,-6-4 77 0 0,9 4-692 0 0,0 1-1 0 0,0-2 1 0 0,0 1-1 0 0,0-1 1 0 0,1 0-1 0 0,-1 0 1 0 0,1 0-1 0 0,1-1 1 0 0,-1 0-1 0 0,1 0 1 0 0,0 0-1 0 0,-1-2 693 0 0,-2-17-5924 0 0,7 17 2401 0 0</inkml:trace>
  <inkml:trace contextRef="#ctx0" brushRef="#br0" timeOffset="6347.337">1801 2942 0 0 0,'0'0'708'0'0,"0"0"447"0"0,0 0 161 0 0,0 0-47 0 0,0 0-205 0 0,0 0-207 0 0,0 0-187 0 0,0 0-147 0 0,0 0-69 0 0,0 0-40 0 0,-4-2 1673 0 0,2 39 2664 0 0,1 9-4112 0 0,0-39-676 0 0,1-1-1 0 0,-1 0 0 0 0,0 1 1 0 0,0-1-1 0 0,-1 0 0 0 0,0 1 1 0 0,0-1-1 0 0,0 0 0 0 0,-1 0 1 0 0,0-1-1 0 0,0 1 0 0 0,0-1 0 0 0,-4 5 38 0 0,-13 14-3260 0 0,-2-1-4307 0 0,17-15 2977 0 0</inkml:trace>
  <inkml:trace contextRef="#ctx0" brushRef="#br0" timeOffset="8162.082">2423 2876 0 0 0,'0'0'119'0'0,"0"0"458"0"0,0 0 377 0 0,0 0 426 0 0,0 0 306 0 0,0 0 71 0 0,0 0-127 0 0,0 0-227 0 0,0 0-197 0 0,0 0-150 0 0,0 0-93 0 0,0 0-122 0 0,-10-15-94 0 0,-32-44-88 0 0,41 57-615 0 0,0 1 1 0 0,0-1-1 0 0,0 1 1 0 0,-1-1 0 0 0,1 1-1 0 0,0 0 1 0 0,0 0-1 0 0,-1 0 1 0 0,1 0-1 0 0,-1 0 1 0 0,1 0-1 0 0,-1 0 1 0 0,1 0-1 0 0,-1 0 1 0 0,1 1-1 0 0,-1-1 1 0 0,0 1-1 0 0,0-1 1 0 0,1 1-1 0 0,-1 0 1 0 0,0-1-1 0 0,0 1 1 0 0,1 0 0 0 0,-1 0-1 0 0,0 0 1 0 0,0 0-1 0 0,1 1 1 0 0,-1-1-1 0 0,0 0 1 0 0,0 1-1 0 0,1 0 1 0 0,-1-1-1 0 0,1 1 1 0 0,-1 0-1 0 0,0-1 1 0 0,1 1-1 0 0,-1 0 1 0 0,1 0-1 0 0,0 1 1 0 0,-1-1-1 0 0,1 0 1 0 0,-1 0-45 0 0,-4 4 128 0 0,-1 2-102 0 0,-1 0 1 0 0,1 1 0 0 0,0 0 0 0 0,1 1-1 0 0,0 0 1 0 0,0 0 0 0 0,1 0 0 0 0,0 0-1 0 0,1 1 1 0 0,0 0 0 0 0,0 0 0 0 0,1 0-1 0 0,1 0 1 0 0,-1 0 0 0 0,2 1 0 0 0,-1-1-1 0 0,2 1 1 0 0,-1 0 0 0 0,2 9-27 0 0,-1-18 8 0 0,0 1 1 0 0,0 0 0 0 0,1 0-1 0 0,-1-1 1 0 0,1 1-1 0 0,0-1 1 0 0,0 1 0 0 0,0 0-1 0 0,0-1 1 0 0,0 0 0 0 0,0 1-1 0 0,1-1 1 0 0,-1 0-1 0 0,1 1 1 0 0,0-1 0 0 0,-1 0-1 0 0,1 0 1 0 0,0 0-1 0 0,0-1 1 0 0,0 1 0 0 0,1 0-1 0 0,-1-1 1 0 0,0 0 0 0 0,1 1-1 0 0,-1-1 1 0 0,0 0-1 0 0,1 0 1 0 0,0 0 0 0 0,-1 0-1 0 0,1-1 1 0 0,-1 1-1 0 0,4-1-8 0 0,1 2 84 0 0,0-2-1 0 0,0 1 0 0 0,0-1 0 0 0,0 0 0 0 0,1 0 0 0 0,-1-1 0 0 0,0 0 0 0 0,0 0 0 0 0,0-1 0 0 0,0 0 0 0 0,0 0 0 0 0,2-2-83 0 0,12-8 194 0 0,0-1-1 0 0,-1-1 0 0 0,-1 0 1 0 0,-1-2-1 0 0,0 0 1 0 0,-1-1-1 0 0,0-1 1 0 0,-2-1-1 0 0,0 0 1 0 0,-1-1-1 0 0,6-12-193 0 0,-14 22 81 0 0,-6 10-82 0 0,0-1 1 0 0,0 1-1 0 0,0-1 0 0 0,0 0 0 0 0,0 1 0 0 0,0-1 0 0 0,1 1 0 0 0,-1-1 0 0 0,0 1 0 0 0,0-1 0 0 0,1 0 0 0 0,-1 1 0 0 0,0-1 0 0 0,0 1 0 0 0,1-1 0 0 0,-1 1 0 0 0,1-1 0 0 0,-1 1 0 0 0,0 0 1 0 0,1-1-1 0 0,-1 1 0 0 0,1-1 0 0 0,-1 1 0 0 0,1 0 0 0 0,-1 0 0 0 0,1-1 0 0 0,-1 1 0 0 0,1 0 0 0 0,-1 0 0 0 0,1-1 0 0 0,0 1 0 0 0,-1 0 0 0 0,1 0 0 0 0,-1 0 0 0 0,1 0 0 0 0,0 0 0 0 0,-1 0 1 0 0,1 0-1 0 0,-1 0 0 0 0,1 0 0 0 0,0 0 0 0 0,-1 0 0 0 0,1 0 0 0 0,-1 1 0 0 0,1-1 0 0 0,-1 0 0 0 0,1 0 0 0 0,0 1 0 0 0,-1-1 0 0 0,1 0 0 0 0,-1 1 0 0 0,1-1 0 0 0,-1 0 0 0 0,0 1 1 0 0,1-1-1 0 0,-1 1 0 0 0,1-1 0 0 0,-1 1 0 0 0,0-1 0 0 0,1 1 0 0 0,-1-1 0 0 0,0 1 0 0 0,0-1 0 0 0,1 1 0 0 0,-1-1 0 0 0,0 1 1 0 0,10 20 0 0 0,0 1 0 0 0,-2-1 0 0 0,-1 1 0 0 0,0 1 0 0 0,-2-1 0 0 0,0 1 0 0 0,-2 0 0 0 0,-1 0 0 0 0,0 1 0 0 0,-2-1 0 0 0,-2 23 0 0 0,3-1-29 0 0,-2 261-205 0 0,1-293 230 0 0,-1-1-1 0 0,-1 1 0 0 0,1-1 0 0 0,-2 0 0 0 0,0 1 0 0 0,0-1 0 0 0,-1-1 0 0 0,-1 1 0 0 0,0 0 1 0 0,-1-1-1 0 0,0 0 0 0 0,0 0 0 0 0,-1-1 0 0 0,-1 0 0 0 0,0 0 0 0 0,0-1 0 0 0,-1 1 0 0 0,-1-1 5 0 0,8-7-2 0 0,0-1-1 0 0,0 1 0 0 0,0-1 0 0 0,0 0 1 0 0,-1 0-1 0 0,1 1 0 0 0,-1-1 1 0 0,1-1-1 0 0,-1 1 0 0 0,1 0 0 0 0,-1-1 1 0 0,1 1-1 0 0,-1-1 0 0 0,1 0 1 0 0,-1 0-1 0 0,0 0 0 0 0,1 0 0 0 0,-1 0 1 0 0,0-1-1 0 0,1 1 0 0 0,-1-1 0 0 0,1 1 1 0 0,-1-1-1 0 0,1 0 0 0 0,-1 0 1 0 0,1 0-1 0 0,0-1 0 0 0,0 1 0 0 0,-1 0 1 0 0,1-1-1 0 0,0 0 0 0 0,0 1 0 0 0,0-1 1 0 0,-1-2 2 0 0,-1-1-8 0 0,1 0 0 0 0,0 0 1 0 0,0-1-1 0 0,0 1 0 0 0,1-1 1 0 0,-1 0-1 0 0,1 0 0 0 0,1 1 1 0 0,-1-1-1 0 0,1 0 0 0 0,0-1 1 0 0,1 1-1 0 0,-1 0 0 0 0,1-2 8 0 0,1-6-17 0 0,0 1-1 0 0,1-1 1 0 0,1 1-1 0 0,0-1 1 0 0,1 1-1 0 0,0 0 1 0 0,1 1-1 0 0,1-1 1 0 0,-1 1-1 0 0,2 0 1 0 0,0 0-1 0 0,0 1 1 0 0,1 0-1 0 0,1 0 1 0 0,8-8 17 0 0,12-11-574 0 0,1 2 0 0 0,2 1 0 0 0,1 1 0 0 0,21-11 574 0 0,5-1-3353 0 0,-20 16-2818 0 0,-19 10-2099 0 0</inkml:trace>
  <inkml:trace contextRef="#ctx0" brushRef="#br0" timeOffset="11478.603">507 265 0 0 0,'0'0'568'0'0,"0"0"428"0"0,0 0 137 0 0,0 0-76 0 0,0 0-110 0 0,0 0-23 0 0,0 0 91 0 0,0-2 164 0 0,0-8 141 0 0,0 8 53 0 0,0 2-58 0 0,0 0-135 0 0,0 0-159 0 0,0 0-136 0 0,0 0-111 0 0,0 0-77 0 0,0 0-73 0 0,0 0-74 0 0,0 0-73 0 0,0 23 1700 0 0,2 501-615 0 0,-2-331-1805 0 0,8-158 103 0 0,1-21-1984 0 0,5-20-5521 0 0,-6-11-423 0 0,-3 9 4514 0 0</inkml:trace>
  <inkml:trace contextRef="#ctx0" brushRef="#br0" timeOffset="12152.091">464 269 96 0 0,'0'0'958'0'0,"0"0"-25"0"0,0 0 254 0 0,0 0 365 0 0,0 0 211 0 0,0 0-49 0 0,0 0-294 0 0,0 0-367 0 0,0 0-284 0 0,0 0-178 0 0,0 0-96 0 0,0 0-49 0 0,0 0-23 0 0,-2 3-47 0 0,-11 8-55 0 0,1 0 0 0 0,-2-1-1 0 0,0 0 1 0 0,0-2 0 0 0,0 1 0 0 0,-1-2-1 0 0,0 0 1 0 0,-16 5-321 0 0,-3 3 359 0 0,-70 18 1532 0 0,77-22-332 0 0,72-4-1168 0 0,334-3 905 0 0,-239-4-1315 0 0,-132 2 478 0 0,-30-12-101 0 0,-84-59-413 0 0,-26 3-2494 0 0,132 66 2319 0 0,0-1-1 0 0,0 1 0 0 0,0 0 0 0 0,-1-1 1 0 0,1 1-1 0 0,0 0 0 0 0,0 0 1 0 0,0-1-1 0 0,0 1 0 0 0,0 0 0 0 0,0-1 1 0 0,0 1-1 0 0,0 0 0 0 0,-1-1 1 0 0,1 1-1 0 0,0-1 0 0 0,0 1 0 0 0,0 0 1 0 0,1-1-1 0 0,-1 1 0 0 0,0 0 1 0 0,0-1-1 0 0,0 1 0 0 0,0 0 0 0 0,0-1 1 0 0,0 1-1 0 0,0 0 0 0 0,1 0 1 0 0,-1-1-1 0 0,0 1 0 0 0,0 0 0 0 0,0-1 1 0 0,1 1-1 0 0,-1 0 0 0 0,0 0 1 0 0,0-1-1 0 0,1 1 0 0 0,-1 0 0 0 0,0 0 1 0 0,1 0-1 0 0,-1 0 0 0 0,0-1 1 0 0,0 1-1 0 0,1 0 0 0 0,-1 0 0 0 0,0 0 1 0 0,1 0-1 0 0,-1 0 0 0 0,0 0 1 0 0,1 0-1 0 0,-1 0 0 0 0,1 0 0 0 0,-1 0 1 0 0,0 0-1 0 0,1 0 0 0 0,-1 0 0 0 0,0 0 1 0 0,1 0-1 0 0,-1 0 0 0 0,0 0 1 0 0,1 0-1 0 0,-1 0 0 0 0,0 1 0 0 0,0-1 1 0 0,1 0-1 0 0,-1 0 0 0 0,0 0 1 0 0,1 1 230 0 0,5-1-4344 0 0</inkml:trace>
  <inkml:trace contextRef="#ctx0" brushRef="#br0" timeOffset="12507.936">1470 103 5625 0 0,'0'0'1898'0'0,"0"0"-540"0"0,0 0-97 0 0,0 0 199 0 0,0 0 122 0 0,0 0-126 0 0,0 0-386 0 0,0 0-394 0 0,0 0-245 0 0,0 0-72 0 0,0 0 43 0 0,0 0 41 0 0,-1 15 5 0 0,-4 118 827 0 0,6-69-1072 0 0,-3 1 0 0 0,-3 0 0 0 0,-3-1 0 0 0,-3 5-203 0 0,-21 8-792 0 0,24-71-646 0 0,3-22-13001 0 0,5 12 10552 0 0</inkml:trace>
  <inkml:trace contextRef="#ctx0" brushRef="#br0" timeOffset="12791.116">1342 74 6057 0 0,'0'0'1526'0'0,"0"0"-625"0"0,0 0-235 0 0,0 0 266 0 0,0 0 348 0 0,0 0 171 0 0,0 0-106 0 0,0 0-282 0 0,0 0-259 0 0,0 0-137 0 0,0 0-91 0 0,0 0-59 0 0,35-1-61 0 0,107-2-65 0 0,-40-11 168 0 0,36-16-318 0 0,-96 18-394 0 0,0 1-826 0 0,-13 8-3357 0 0,-28 3 1962 0 0,-1 0-639 0 0,0 1-911 0 0,0 2-729 0 0</inkml:trace>
  <inkml:trace contextRef="#ctx0" brushRef="#br0" timeOffset="13035.078">1333 416 3465 0 0,'0'0'1629'0'0,"0"0"-486"0"0,0 0 123 0 0,0 0 518 0 0,0 0 277 0 0,0 0-87 0 0,0 0-394 0 0,0 0-471 0 0,0 0-350 0 0,0 0-244 0 0,36 2-152 0 0,111 1-115 0 0,-54-11 19 0 0,-23-6-68 0 0,-8 2-2931 0 0,-20 8-7310 0 0,-35 4 4454 0 0</inkml:trace>
  <inkml:trace contextRef="#ctx0" brushRef="#br0" timeOffset="13260.059">1963 435 4193 0 0,'0'0'2503'0'0,"0"0"-1009"0"0,0 0-241 0 0,0 0 250 0 0,0 0 180 0 0,0 0-62 0 0,0 0-377 0 0,0 0-443 0 0,0 0-354 0 0,-1 33-224 0 0,-3 103-104 0 0,5 44-1476 0 0,-6-176-8138 0 0,3-4 3263 0 0</inkml:trace>
  <inkml:trace contextRef="#ctx0" brushRef="#br0" timeOffset="13526.557">1744 427 8074 0 0,'0'0'1395'0'0,"0"0"-571"0"0,0 0-231 0 0,0 0 218 0 0,0 0 257 0 0,0 0 89 0 0,0 0-168 0 0,0 0-275 0 0,0 0-220 0 0,0 0-157 0 0,0 0-95 0 0,33 4-92 0 0,104 8-74 0 0,11-14-594 0 0,-74-12-4494 0 0,-48 8 1378 0 0,-4 1-4126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7 0 0 0,'0'0'555'0'0,"0"0"557"0"0,0 0 274 0 0,0 0 35 0 0,0 0-71 0 0,0 0-114 0 0,0 0-153 0 0,0 0-117 0 0,0 0-73 0 0,10-1-7 0 0,31-4 29 0 0,-31 4 47 0 0,-10 1 48 0 0,-5 2 2370 0 0,-17 7-2104 0 0,-432 127 989 0 0,401-117-1203 0 0,83-4-1215 0 0,49 17 438 0 0,39-5-133 0 0,75 25 77 0 0,-191-52-220 0 0,0 0 0 0 0,0 1-1 0 0,1-1 1 0 0,-1 1-1 0 0,0 0 1 0 0,0 0 0 0 0,0 0-1 0 0,0 0 1 0 0,0 0-1 0 0,0 0 1 0 0,0 1-1 0 0,0-1 1 0 0,0 1 0 0 0,-1-1-1 0 0,1 1 1 0 0,0 0-1 0 0,-1-1 1 0 0,0 1 0 0 0,1 0-1 0 0,-1 0 1 0 0,0 0-1 0 0,0 0 1 0 0,0 0-1 0 0,0 0 1 0 0,0 1 0 0 0,0-1-1 0 0,-1 0 1 0 0,1 0-1 0 0,-1 1 1 0 0,0-1 0 0 0,1 0-1 0 0,-1 1 1 0 0,0-1-1 0 0,-1 0 1 0 0,1 0 0 0 0,0 1-1 0 0,0-1 1 0 0,-1 0-1 0 0,0 1 1 0 0,1-1-1 0 0,-1 0 1 0 0,0 0 0 0 0,0 0-1 0 0,0 0 1 0 0,0 0-1 0 0,-1 0 1 0 0,1 0 0 0 0,-1 1-9 0 0,-77 67 98 0 0,-2-3 1 0 0,-3-4 0 0 0,-79 43-99 0 0,125-81 37 0 0,-13 7 0 0 0,25-18-21 0 0,1 2 0 0 0,1 1-1 0 0,1 0 1 0 0,1 2-1 0 0,0 0 1 0 0,-6 10-16 0 0,26-28 4 0 0,1 0 0 0 0,0 1 0 0 0,0-1 0 0 0,-1 1 0 0 0,1-1 0 0 0,0 1 0 0 0,0-1 0 0 0,0 1 0 0 0,1 0 0 0 0,-1 0 0 0 0,0-1 0 0 0,1 1 0 0 0,-1 0 0 0 0,1 0 0 0 0,-1 0 0 0 0,1 0 1 0 0,0-1-1 0 0,0 1 0 0 0,0 0 0 0 0,0 0 0 0 0,0 0 0 0 0,0 0 0 0 0,1 0 0 0 0,-1 0 0 0 0,1-1 0 0 0,-1 1 0 0 0,1 0 0 0 0,0 0 0 0 0,-1-1 0 0 0,1 1 0 0 0,0 0 0 0 0,0-1 0 0 0,0 1 0 0 0,0-1 1 0 0,1 1-1 0 0,-1-1 0 0 0,0 1 0 0 0,1-1 0 0 0,-1 0 0 0 0,1 0 0 0 0,-1 0 0 0 0,2 1-4 0 0,76 30 399 0 0,135-22 329 0 0,-136-12-497 0 0,113-5-1205 0 0,-181 3-1795 0 0,-5 0-6084 0 0,-5 1 910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1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11546 0 0,'0'0'979'0'0,"0"0"-165"0"0,0 0 201 0 0,0 0 318 0 0,0 0 113 0 0,0 0-160 0 0,0 0-304 0 0,0 0-259 0 0,0 0-197 0 0,0 0-154 0 0,32 2-100 0 0,104 7-84 0 0,-10-20 81 0 0,-33-17-3116 0 0,-88 20-2065 0 0,-5 7-3251 0 0,0 1 2334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2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8618 0 0,'0'0'1712'0'0,"0"0"-223"0"0,0 0 23 0 0,0 0-40 0 0,0 0-112 0 0,0 0-199 0 0,0 0-321 0 0,219-22-216 0 0,-182 15-184 0 0,0 0-160 0 0,1-1-136 0 0,-1 1-144 0 0,-2 0-224 0 0,-2 3-456 0 0,-2 0-1152 0 0,-7 1-2657 0 0,-7 3-7466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 12851 0 0,'0'0'1025'0'0,"0"0"-375"0"0,0 0-297 0 0,0 0 119 0 0,0 0 346 0 0,0 0 261 0 0,0 0 65 0 0,0 0-152 0 0,0 0-273 0 0,-9 31-220 0 0,-30 100-133 0 0,12 34 395 0 0,21-99-660 0 0,-5 112 93 0 0,11-101-2483 0 0,0-44-28 0 0,1-33-75 0 0,0 0 1611 0 0,-1-1-8567 0 0,2-2 4451 0 0</inkml:trace>
  <inkml:trace contextRef="#ctx0" brushRef="#br0" timeOffset="281.24">1 27 3105 0 0,'0'0'1183'0'0,"0"0"-207"0"0,0 0 120 0 0,0 0 406 0 0,0 0 219 0 0,0 0-47 0 0,0 0-235 0 0,0 0-321 0 0,0 0-270 0 0,0 0-179 0 0,34 0-110 0 0,108 0-92 0 0,138-16 932 0 0,-238 11-1375 0 0,-1 0-2221 0 0,-15 5-9032 0 0,-26 0 6875 0 0</inkml:trace>
  <inkml:trace contextRef="#ctx0" brushRef="#br0" timeOffset="479.95">52 410 3785 0 0,'0'0'1189'0'0,"0"0"-114"0"0,0 0 124 0 0,0 0 318 0 0,0 0 220 0 0,0 0-46 0 0,0 0-241 0 0,0 0-347 0 0,0 0-299 0 0,0 0-233 0 0,0 0-200 0 0,0 0-150 0 0,33 4-114 0 0,102 12-103 0 0,-49-25-490 0 0,-32-5-2290 0 0,-20 2-4021 0 0,-20 8 32 0 0</inkml:trace>
  <inkml:trace contextRef="#ctx0" brushRef="#br0" timeOffset="996.355">419 494 5641 0 0,'0'0'900'0'0,"0"0"-275"0"0,0 0-35 0 0,0 0 248 0 0,0 0 257 0 0,0 0 88 0 0,0 0-108 0 0,0 0-254 0 0,0 0-246 0 0,0 0-167 0 0,0 32-79 0 0,5 98-15 0 0,-6-129-285 0 0,0 1-1 0 0,1 0 1 0 0,0 0 0 0 0,-1 0 0 0 0,1-1 0 0 0,0 1-1 0 0,0 0 1 0 0,0 0 0 0 0,0 0 0 0 0,0 0 0 0 0,0 0 0 0 0,0-1-1 0 0,1 1 1 0 0,-1 0 0 0 0,1 0 0 0 0,-1 0 0 0 0,1-1-1 0 0,0 1 1 0 0,0 0 0 0 0,0-1 0 0 0,0 1 0 0 0,0-1 0 0 0,0 1-1 0 0,0-1 1 0 0,0 1 0 0 0,1-1 0 0 0,-1 0 0 0 0,0 0-1 0 0,1 1 1 0 0,-1-1 0 0 0,1 0 0 0 0,0 0 0 0 0,0 0-29 0 0,5 1 244 0 0,-2 0-93 0 0,1-1 1 0 0,0 1-1 0 0,0-1 0 0 0,0-1 1 0 0,0 1-1 0 0,0-1 1 0 0,0 0-1 0 0,0 0 1 0 0,0-1-1 0 0,0 1 0 0 0,0-1 1 0 0,0-1-1 0 0,-1 1 1 0 0,1-1-1 0 0,0 0 1 0 0,-1-1-1 0 0,1 1 1 0 0,-1-1-1 0 0,0 0 0 0 0,0 0 1 0 0,0-1-1 0 0,0 1 1 0 0,-1-1-1 0 0,1 0 1 0 0,-1 0-1 0 0,0-1 1 0 0,0 0-152 0 0,77-75 806 0 0,8-5-29 0 0,-87 86-774 0 0,-1-1 0 0 0,1 1 0 0 0,-1 0 1 0 0,0-1-1 0 0,1 1 0 0 0,-1 0 0 0 0,0 0 1 0 0,0 0-1 0 0,0 0 0 0 0,1 0 0 0 0,-1 0 1 0 0,0 0-1 0 0,0 0 0 0 0,-1 1 0 0 0,1-1 1 0 0,0 0-1 0 0,0 1 0 0 0,-1-1 0 0 0,1 0 1 0 0,0 1-1 0 0,-1-1 0 0 0,0 1 1 0 0,1-1-1 0 0,-1 1 0 0 0,0-1 0 0 0,0 1 1 0 0,0-1-1 0 0,1 1 0 0 0,-2-1 0 0 0,1 1 1 0 0,0-1-1 0 0,0 1 0 0 0,0-1 0 0 0,-1 1 1 0 0,1-1-1 0 0,-1 1 0 0 0,1-1 0 0 0,-1 0 1 0 0,0 1-1 0 0,1-1 0 0 0,-2 2-3 0 0,2 5 5 0 0,-10 298-265 0 0,12-259 232 0 0,-1-32-23 0 0,0 0 0 0 0,0 0 0 0 0,-2 0 0 0 0,0 0 0 0 0,0 0 0 0 0,-2 0 0 0 0,0-1 0 0 0,0 1 0 0 0,-6 12 51 0 0,6-22-29 0 0,1 0-1 0 0,-1-1 0 0 0,0 0 0 0 0,0 0 0 0 0,-1 0 0 0 0,1 0 0 0 0,-1 0 1 0 0,0-1-1 0 0,0 0 0 0 0,0 1 0 0 0,0-1 0 0 0,-1-1 0 0 0,1 1 0 0 0,-1-1 1 0 0,0 0-1 0 0,0 0 0 0 0,0 0 0 0 0,1 0 0 0 0,-2-1 0 0 0,1 0 0 0 0,0 0 1 0 0,0-1-1 0 0,0 1 0 0 0,0-1 0 0 0,-1 0 0 0 0,1 0 0 0 0,0-1 0 0 0,0 0 1 0 0,0 1-1 0 0,0-2 0 0 0,-2 1 30 0 0,4-2-6 0 0,0 1 1 0 0,0-1-1 0 0,0 1 0 0 0,1-1 1 0 0,-1 0-1 0 0,0 0 0 0 0,1 0 1 0 0,0 0-1 0 0,0 0 0 0 0,0-1 1 0 0,0 1-1 0 0,1-1 0 0 0,-1 1 1 0 0,1-1-1 0 0,0 0 0 0 0,0 1 1 0 0,0-1-1 0 0,0 0 0 0 0,1 0 1 0 0,0 0-1 0 0,-1 1 0 0 0,1-1 1 0 0,1 0-1 0 0,-1 0 0 0 0,1 0 1 0 0,-1 0-1 0 0,1 0 6 0 0,-1-7-74 0 0,1-2-71 0 0,1 1 0 0 0,0-1-1 0 0,1 1 1 0 0,0 0 0 0 0,1 0-1 0 0,0 0 1 0 0,0 0 0 0 0,2 0 0 0 0,1-1 145 0 0,35-63-4379 0 0,-30 56 1810 0 0,-1 0-2316 0 0,-1 5-1475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1 630 1224 0 0,'0'0'596'0'0,"0"0"-292"0"0,0 0-89 0 0,0 0 300 0 0,0 0 450 0 0,0 0 313 0 0,0 0 121 0 0,0 0-112 0 0,0 0-168 0 0,0 0-51 0 0,0 0 11 0 0,3 0 60 0 0,33-23 3650 0 0,5-50-2179 0 0,-31 52-2281 0 0,24-38-47 0 0,2 2 0 0 0,3 1 0 0 0,37-39-282 0 0,-45 56 26 0 0,35-45-82 0 0,-74 197-546 0 0,5-84 647 0 0,1-19-26 0 0,1 1-1 0 0,0 0 1 0 0,0 0 0 0 0,1-1-1 0 0,0 1 1 0 0,1 0 0 0 0,0-1-1 0 0,1 1 1 0 0,0 0 0 0 0,1-1-1 0 0,2 5-18 0 0,-4-13 11 0 0,0 0 0 0 0,0 0 0 0 0,0-1 0 0 0,0 1 0 0 0,0 0 0 0 0,0-1 0 0 0,1 1 0 0 0,-1-1-1 0 0,1 1 1 0 0,-1-1 0 0 0,1 0 0 0 0,0 1 0 0 0,0-1 0 0 0,-1 0 0 0 0,1 0 0 0 0,0 0 0 0 0,0-1 0 0 0,0 1 0 0 0,0 0-1 0 0,0-1 1 0 0,0 1 0 0 0,0-1 0 0 0,0 1 0 0 0,0-1 0 0 0,0 0 0 0 0,0 0 0 0 0,1 0 0 0 0,-1 0 0 0 0,0-1-1 0 0,0 1 1 0 0,0 0 0 0 0,0-1 0 0 0,0 0 0 0 0,0 1 0 0 0,0-1 0 0 0,0 0 0 0 0,0 0 0 0 0,-1 0 0 0 0,1 0 0 0 0,0 0-1 0 0,-1-1 1 0 0,1 1 0 0 0,0 0 0 0 0,-1-1 0 0 0,1 1 0 0 0,-1-1 0 0 0,0 0 0 0 0,0 1 0 0 0,1-1 0 0 0,-1 0-1 0 0,0-1-10 0 0,152-230 290 0 0,-63 87-307 0 0,-90 145 14 0 0,-1 1 0 0 0,1-1 0 0 0,0 1 0 0 0,0-1 0 0 0,0 0 0 0 0,0 1 0 0 0,0-1 0 0 0,0 1 0 0 0,0-1 0 0 0,0 0 1 0 0,0 1-1 0 0,0-1 0 0 0,1 1 0 0 0,-1-1 0 0 0,0 1 0 0 0,0-1 0 0 0,1 1 0 0 0,-1-1 0 0 0,0 0 0 0 0,0 1 0 0 0,1 0 1 0 0,-1-1-1 0 0,0 1 0 0 0,1-1 0 0 0,-1 1 0 0 0,1-1 0 0 0,-1 1 0 0 0,1 0 0 0 0,-1-1 0 0 0,1 1 0 0 0,-1 0 1 0 0,1-1-1 0 0,-1 1 0 0 0,1 0 0 0 0,-1 0 0 0 0,1-1 0 0 0,-1 1 0 0 0,1 0 0 0 0,0 0 0 0 0,-1 0 0 0 0,1 0 0 0 0,-1 0 1 0 0,1 0-1 0 0,0 0 0 0 0,-1 0 0 0 0,1 0 0 0 0,-1 0 0 0 0,1 0 0 0 0,0 0 0 0 0,-1 1 0 0 0,1-1 0 0 0,-1 0 1 0 0,1 0-1 0 0,-1 1 0 0 0,1-1 0 0 0,-1 0 0 0 0,1 1 0 0 0,-1-1 0 0 0,1 0 0 0 0,-1 1 0 0 0,1-1 0 0 0,-1 1 0 0 0,0-1 1 0 0,1 0-1 0 0,-1 1 0 0 0,1 0 3 0 0,1 45-174 0 0,-2-33 258 0 0,-1 212 1146 0 0,0-113-3242 0 0,1-1-9977 0 0,0-106 3833 0 0</inkml:trace>
  <inkml:trace contextRef="#ctx0" brushRef="#br0" timeOffset="478.551">811 420 6457 0 0,'0'0'1090'0'0,"0"0"-567"0"0,0 0-335 0 0,0 0 128 0 0,0 0 317 0 0,0 0 246 0 0,0 0 33 0 0,0 0-141 0 0,0 0-201 0 0,0 0-205 0 0,0 0-89 0 0,0 0-39 0 0,0 0 1 0 0,4 16 47 0 0,13 47 19 0 0,-11 20 977 0 0,-15-53 370 0 0,25-41-767 0 0,-1-1-818 0 0,0 2 0 0 0,1-1 0 0 0,0 2 0 0 0,1 0 0 0 0,0 1 0 0 0,0 1 1 0 0,16-4-67 0 0,-31 10 10 0 0,0 0 0 0 0,1 0 0 0 0,-1 0 0 0 0,1 0 0 0 0,-1 1 0 0 0,1-1 0 0 0,-1 1 1 0 0,1-1-1 0 0,0 1 0 0 0,-1 0 0 0 0,1 0 0 0 0,-1 0 0 0 0,1 1 0 0 0,-1-1 0 0 0,1 1 1 0 0,-1-1-1 0 0,1 1 0 0 0,-1 0 0 0 0,1 0 0 0 0,-1 0 0 0 0,1 0 0 0 0,-1 0 0 0 0,0 0 0 0 0,0 1 1 0 0,0-1-1 0 0,0 1 0 0 0,0 0 0 0 0,0 0 0 0 0,0-1 0 0 0,0 1 0 0 0,-1 0 0 0 0,1 0 1 0 0,-1 1-1 0 0,1-1 0 0 0,-1 0 0 0 0,0 0 0 0 0,0 1 0 0 0,0-1 0 0 0,0 1 0 0 0,-1-1 1 0 0,1 1-1 0 0,0-1 0 0 0,-1 1 0 0 0,0-1 0 0 0,0 1 0 0 0,1-1 0 0 0,-2 1 0 0 0,1 0 0 0 0,0-1 1 0 0,0 1-1 0 0,-1 1-10 0 0,0 2 9 0 0,0 0-1 0 0,0-1 1 0 0,0 1 0 0 0,-1 0 0 0 0,1-1 0 0 0,-2 1 0 0 0,1-1 0 0 0,0 1-1 0 0,-1-1 1 0 0,0 0 0 0 0,0 0 0 0 0,-1-1 0 0 0,1 1 0 0 0,-1 0-1 0 0,0-1 1 0 0,0 0 0 0 0,-1 0 0 0 0,1 0 0 0 0,-1-1 0 0 0,0 1 0 0 0,0-1-1 0 0,0 0 1 0 0,0-1 0 0 0,-1 1 0 0 0,1-1 0 0 0,-1 0 0 0 0,1-1 0 0 0,-1 1-1 0 0,0-1 1 0 0,0 0 0 0 0,1 0 0 0 0,-1-1 0 0 0,0 0 0 0 0,0 0 0 0 0,0 0-1 0 0,-2-1-8 0 0,3-2-254 0 0,0 0 0 0 0,0 0-1 0 0,0 0 1 0 0,1-1-1 0 0,0 0 1 0 0,-1 1 0 0 0,1-2-1 0 0,1 1 1 0 0,-1 0-1 0 0,1-1 1 0 0,-1 0 0 0 0,1 0-1 0 0,0 0 1 0 0,0-2 254 0 0,-18-46-9973 0 0,17 41 4350 0 0</inkml:trace>
  <inkml:trace contextRef="#ctx0" brushRef="#br0" timeOffset="1064.083">847 221 0 0 0,'0'0'179'0'0,"0"0"382"0"0,0 0 345 0 0,0 0 294 0 0,0 0 171 0 0,0 0-3 0 0,0 0-162 0 0,0 0-210 0 0,0 0-216 0 0,0 0-146 0 0,0 0-32 0 0,0 0 23 0 0,-6 15 72 0 0,-21 43 21 0 0,22 6 995 0 0,9-45-1391 0 0,-4-17-298 0 0,2 16-23 0 0,0-1 1 0 0,-2 0-1 0 0,0 1 0 0 0,-1-1 0 0 0,0 1 1 0 0,-1-1-1 0 0,-2 5-1 0 0,-14 10-1309 0 0,5-12-5398 0 0,13-16 812 0 0</inkml:trace>
  <inkml:trace contextRef="#ctx0" brushRef="#br0" timeOffset="1833.262">1619 129 2665 0 0,'0'0'2016'0'0,"0"0"-473"0"0,0 0-64 0 0,0 0 155 0 0,0 0 153 0 0,0 0-10 0 0,0 0-228 0 0,0 0-308 0 0,0 0-352 0 0,0 0-283 0 0,0 0-170 0 0,0 0-111 0 0,-34 7-28 0 0,-104 24-4 0 0,134-31-271 0 0,1 1 0 0 0,-1-1 0 0 0,1 1 0 0 0,0 0 0 0 0,-1 0 0 0 0,1 0 0 0 0,0 1 0 0 0,0-1 0 0 0,-1 1 0 0 0,1-1 0 0 0,0 1 0 0 0,1 0 0 0 0,-1 1 0 0 0,0-1-1 0 0,1 0 1 0 0,-1 1 0 0 0,1-1 0 0 0,0 1 0 0 0,-1 0 0 0 0,1 1-22 0 0,-6 7 120 0 0,-2 1-30 0 0,0 1 1 0 0,0 0-1 0 0,1 1 0 0 0,1 0 0 0 0,0 0 1 0 0,1 1-1 0 0,1 0 0 0 0,0 0 0 0 0,1 1 0 0 0,1-1 1 0 0,0 1-1 0 0,1 0 0 0 0,1 0 0 0 0,0 1 1 0 0,1 4-91 0 0,2-16 24 0 0,0 0 0 0 0,0 0 1 0 0,1 0-1 0 0,0 0 0 0 0,0 0 1 0 0,0-1-1 0 0,0 1 0 0 0,1-1 1 0 0,0 1-1 0 0,0-1 0 0 0,0 0 1 0 0,0 0-1 0 0,1 0 0 0 0,0-1 1 0 0,-1 1-1 0 0,1-1 0 0 0,0 0 1 0 0,1 0-1 0 0,-1 0 0 0 0,1 0 1 0 0,-1-1-1 0 0,1 0 0 0 0,0 0 1 0 0,0 0-1 0 0,-1-1 0 0 0,1 1 1 0 0,1-1-1 0 0,-1 0 0 0 0,0-1 1 0 0,0 1-1 0 0,0-1 0 0 0,0 0 1 0 0,2-1-25 0 0,4 1 107 0 0,0 0 0 0 0,0-2 1 0 0,0 1-1 0 0,-1-1 0 0 0,1-1 1 0 0,0 0-1 0 0,-1 0 0 0 0,0-1 1 0 0,0-1-1 0 0,4-2-107 0 0,35-19 275 0 0,-1-3 0 0 0,-2-2-1 0 0,-1-2 1 0 0,24-23-275 0 0,-66 53 14 0 0,0 0 0 0 0,0 0 0 0 0,1 1 0 0 0,-1-1 0 0 0,1 1 1 0 0,-1 0-1 0 0,1 0 0 0 0,0 0 0 0 0,0 0 0 0 0,0 1 0 0 0,0 0 0 0 0,0-1 0 0 0,0 2 0 0 0,1-1 0 0 0,-1 0 0 0 0,1 1-14 0 0,12 45 214 0 0,-10-6-180 0 0,-6-28-115 0 0,1 0-1 0 0,-1 1 1 0 0,2-1 0 0 0,-1 0-1 0 0,2 0 1 0 0,-1 0-1 0 0,2-1 1 0 0,-1 1-1 0 0,1-1 1 0 0,1 0 0 0 0,0 0-1 0 0,0-1 1 0 0,1 0-1 0 0,0 0 1 0 0,1 0 0 0 0,5 4 81 0 0,27 10-2530 0 0,-10-14-5077 0 0,-18-5-3092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24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13 367 4073 0 0,'0'0'1516'0'0,"0"0"-226"0"0,0 0 50 0 0,0 0 290 0 0,0 0 240 0 0,0 0-30 0 0,0 0-293 0 0,0 0-295 0 0,0 0-221 0 0,0 0-137 0 0,0 0-74 0 0,25 0-76 0 0,128 0 547 0 0,92-30 1428 0 0,-118 9-2332 0 0,5-11-396 0 0,-109 23-1384 0 0,-23 9 581 0 0,-6 0-2154 0 0,-38 1-9060 0 0,35 2 4988 0 0</inkml:trace>
  <inkml:trace contextRef="#ctx0" brushRef="#br0" timeOffset="3405.439">24 666 0 0 0,'0'0'760'0'0,"0"0"271"0"0,0 0 267 0 0,0 0 122 0 0,0 0-90 0 0,0 0-196 0 0,0 0-209 0 0,0 0-169 0 0,0 0-53 0 0,-4-2-21 0 0,-12-6 19 0 0,12 7 7 0 0,4 1-13 0 0,0 0-29 0 0,0 0-51 0 0,14-5 4874 0 0,-9 2-3874 0 0,-5 3-1468 0 0,22 0 919 0 0,166-15 1673 0 0,281 12-963 0 0,-460 3-1685 0 0,-3-9-1991 0 0,-6 7 1776 0 0,0-9-1624 0 0,0-9-2196 0 0,2 7-3990 0 0,0 5-2763 0 0</inkml:trace>
  <inkml:trace contextRef="#ctx0" brushRef="#br0" timeOffset="4021.98">335 25 1792 0 0,'0'0'1239'0'0,"0"0"-244"0"0,0 0 59 0 0,0 0 294 0 0,0 0 318 0 0,0 0 154 0 0,0 0-96 0 0,0 0-317 0 0,0 0-348 0 0,0 0-252 0 0,0 0-121 0 0,0 0-17 0 0,0 0-10 0 0,-1-6-48 0 0,-5-13 1077 0 0,10 27-1399 0 0,0-1 0 0 0,0-1 0 0 0,0 1 0 0 0,1 0 1 0 0,0-1-1 0 0,0 0 0 0 0,0 0 0 0 0,1-1 0 0 0,0 1 0 0 0,0-1 0 0 0,2 1-289 0 0,3 3 272 0 0,31 25 227 0 0,2-2 0 0 0,1-2 1 0 0,1-1-1 0 0,30 12-499 0 0,34 13 187 0 0,-103-51-175 0 0,0 0-1 0 0,-1 0 1 0 0,1 1-1 0 0,-1 0 1 0 0,0 0-1 0 0,0 0 1 0 0,0 1-1 0 0,-1 0 1 0 0,1 0 0 0 0,-1 1-1 0 0,-1-1 1 0 0,1 1-1 0 0,-1 0 1 0 0,0 0-1 0 0,0 1 1 0 0,0-1-1 0 0,-1 1 1 0 0,0 0 0 0 0,-1-1-1 0 0,1 1 1 0 0,-1 1-1 0 0,-1-1 1 0 0,1 0-1 0 0,-1 3-11 0 0,-8 30 247 0 0,-213 126 96 0 0,-40 69-395 0 0,196-161-1886 0 0,55-58 569 0 0,4-7-1115 0 0,-1-1-4844 0 0,3-4-3116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0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30 496 0 0,'0'0'1660'0'0,"0"0"-613"0"0,0 0-221 0 0,0 0 87 0 0,0 0 321 0 0,0 0 313 0 0,0 0 27 0 0,0 0-245 0 0,0 0-427 0 0,0 0-391 0 0,0 0-255 0 0,0 0-88 0 0,0 0 13 0 0,16 15 1703 0 0,-8-2-1476 0 0,-1 1 0 0 0,-1-1-1 0 0,0 1 1 0 0,-1 0 0 0 0,-1 1-1 0 0,0-1 1 0 0,0 1 0 0 0,-2-1-1 0 0,0 1 1 0 0,-1 0 0 0 0,0 0-1 0 0,-1 0 1 0 0,-1 0-1 0 0,0 0 1 0 0,-1 1-408 0 0,1 58 487 0 0,10 271 282 0 0,-5-278-699 0 0,5-71-150 0 0,-5-43-2085 0 0,-4 15-3650 0 0,0 12-2445 0 0,0 12 2611 0 0</inkml:trace>
  <inkml:trace contextRef="#ctx0" brushRef="#br0" timeOffset="5063.285">80 45 1352 0 0,'0'0'1873'0'0,"0"0"-724"0"0,0 0-206 0 0,0 0 208 0 0,0 0 263 0 0,0 0 75 0 0,0 0-198 0 0,0 0-316 0 0,0 0-232 0 0,0 0-123 0 0,0 0 14 0 0,5 0 72 0 0,83-5 5528 0 0,10-1-4000 0 0,104-17-1200 0 0,-78 13-906 0 0,-124 10-142 0 0,0 0-16 0 0,0 0-30 0 0,0 0-22 0 0,0 0-37 0 0,0 0-62 0 0,-16 0-1926 0 0,-5 0-2053 0 0,7 0-4259 0 0,8 0-379 0 0</inkml:trace>
  <inkml:trace contextRef="#ctx0" brushRef="#br0" timeOffset="5402.892">1 321 440 0 0,'0'0'1658'0'0,"0"0"127"0"0,0 0 277 0 0,0 0 131 0 0,0 0-115 0 0,0 0-237 0 0,0 0-246 0 0,0 0-225 0 0,0 0-183 0 0,0 0-156 0 0,0 0-126 0 0,34 0-109 0 0,107 0-94 0 0,-24 0 1216 0 0,-77 2-1254 0 0,-19-1-1618 0 0,0 0-4019 0 0,-17-2-7 0 0,1-2-4378 0 0</inkml:trace>
  <inkml:trace contextRef="#ctx0" brushRef="#br0" timeOffset="5833.431">498 494 8658 0 0,'0'0'1787'0'0,"0"0"-381"0"0,0 0-97 0 0,0 0 109 0 0,0 0-17 0 0,0 0-211 0 0,0 0-283 0 0,0 0-219 0 0,0 0-83 0 0,0 0-64 0 0,0 0-77 0 0,0 0-52 0 0,0 0-51 0 0,7 14-23 0 0,35 71 195 0 0,-36 62 166 0 0,-23-59-730 0 0,3-72-2319 0 0,14-16 1672 0 0,-2-28-13520 0 0,2 26 8738 0 0</inkml:trace>
  <inkml:trace contextRef="#ctx0" brushRef="#br0" timeOffset="6116.13">288 524 2216 0 0,'0'0'2186'0'0,"0"0"-648"0"0,0 0-307 0 0,0 0 100 0 0,0 0 221 0 0,0 0 113 0 0,0 0-57 0 0,0 0-160 0 0,0 0-205 0 0,0 0-191 0 0,0 0-137 0 0,0 0-105 0 0,0 0-73 0 0,25 1-91 0 0,81 2-116 0 0,42-23 407 0 0,-2-12-2822 0 0,-131 28 637 0 0,-4 1-845 0 0,0-1-4701 0 0,-4 4-2831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4 262 0 0 0,'0'0'681'0'0,"0"0"349"0"0,0 0 230 0 0,0 0 315 0 0,0 0 312 0 0,0 0 132 0 0,0 0-111 0 0,0 0-275 0 0,0 0-287 0 0,0 0-233 0 0,0 0-147 0 0,-3 0 3511 0 0,132-8-1415 0 0,78-25-2149 0 0,-126 26-2998 0 0,-84 14-8735 0 0,-1-3-145 0 0</inkml:trace>
  <inkml:trace contextRef="#ctx0" brushRef="#br0" timeOffset="746.768">418 552 3113 0 0,'0'0'2743'0'0,"0"0"-1007"0"0,0 0-265 0 0,0 0 115 0 0,0 0 178 0 0,0 0-2 0 0,0 0-264 0 0,0 0-335 0 0,0 0-289 0 0,0 0-216 0 0,0 0-126 0 0,0 0-59 0 0,0 0-36 0 0,4-21-24 0 0,12-68-34 0 0,13 28 277 0 0,-19 48-508 0 0,149-159 773 0 0,-89 124-822 0 0,-68 48-108 0 0,0-1 1 0 0,1 1-1 0 0,-1 0 0 0 0,0-1 0 0 0,0 1 1 0 0,0 0-1 0 0,0 1 0 0 0,0-1 0 0 0,0 0 0 0 0,0 1 1 0 0,0-1-1 0 0,0 1 0 0 0,0-1 0 0 0,0 1 1 0 0,0 0-1 0 0,0 0 0 0 0,0 0 0 0 0,0 0 1 0 0,-1 0-1 0 0,1 0 0 0 0,0 1 0 0 0,-1-1 0 0 0,1 1 1 0 0,-1-1-1 0 0,1 1 0 0 0,-1-1 0 0 0,0 1 1 0 0,0 0-1 0 0,1 0 0 0 0,-1-1 0 0 0,0 1 1 0 0,-1 0-1 0 0,1 0 0 0 0,0 0 0 0 0,-1 0 0 0 0,1 0 1 0 0,-1 0-1 0 0,1 0 0 0 0,-1 1 9 0 0,10 86 66 0 0,-10-82-72 0 0,0 0 0 0 0,0 0 0 0 0,0 1 0 0 0,1-1 0 0 0,0 0-1 0 0,0 0 1 0 0,1 0 0 0 0,0-1 0 0 0,0 1 0 0 0,1 0 0 0 0,0-1 0 0 0,3 6 6 0 0,-3-11 9 0 0,0 0 1 0 0,0 0-1 0 0,0-1 1 0 0,0 1-1 0 0,1-1 1 0 0,-1 0-1 0 0,0 0 1 0 0,0 0-1 0 0,0 0 1 0 0,1 0-1 0 0,-1-1 1 0 0,0 0-1 0 0,0 1 1 0 0,0-1 0 0 0,0 0-1 0 0,0 0 1 0 0,0-1-1 0 0,0 1 1 0 0,0-1-1 0 0,0 1 1 0 0,-1-1-1 0 0,1 0 1 0 0,-1 0-1 0 0,1 0 1 0 0,-1-1-1 0 0,0 1 1 0 0,0 0-1 0 0,0-1 1 0 0,1-1-10 0 0,131-136 56 0 0,24-25-51 0 0,-158 165-7 0 0,0 1 0 0 0,0-1-1 0 0,0 1 1 0 0,0-1 0 0 0,1 1-1 0 0,-1-1 1 0 0,0 1 0 0 0,0-1-1 0 0,1 1 1 0 0,-1-1 0 0 0,0 1-1 0 0,1-1 1 0 0,-1 1 0 0 0,0-1 0 0 0,1 1-1 0 0,-1-1 1 0 0,1 0 0 0 0,-1 1-1 0 0,1-1 1 0 0,-1 0 0 0 0,1 1-1 0 0,-1-1 1 0 0,1 0 0 0 0,-1 0 0 0 0,1 0-1 0 0,-1 1 1 0 0,1-1 0 0 0,-1 0-1 0 0,1 0 1 0 0,-1 0 0 0 0,1 0-1 0 0,-1 0 1 0 0,1 0 0 0 0,0 0 0 0 0,-1 0-1 0 0,1 0 1 0 0,-1 0 0 0 0,1 0-1 0 0,-1-1 1 0 0,1 1 0 0 0,-1 0-1 0 0,1 0 1 0 0,-1 0 0 0 0,1-1 0 0 0,-1 1-1 0 0,1 0 1 0 0,-1-1 0 0 0,1 1-1 0 0,-1 0 1 0 0,1-1 0 0 0,-1 1-1 0 0,0-1 1 0 0,1 1 0 0 0,-1 0-1 0 0,0-1 1 0 0,1 1 0 0 0,-1-1 0 0 0,0 1-1 0 0,0-1 1 0 0,1 0 2 0 0,2 21 49 0 0,11 51 23 0 0,24 64-166 0 0,-30-119-362 0 0,9 19-1359 0 0,-3-17-6237 0 0,-13-17 2487 0 0,-1-1-850 0 0</inkml:trace>
  <inkml:trace contextRef="#ctx0" brushRef="#br0" timeOffset="2915.719">1493 55 512 0 0,'0'0'2271'0'0,"0"0"-1248"0"0,0 0-521 0 0,0 0 42 0 0,0 0 296 0 0,0 0 260 0 0,0 0-9 0 0,0 0-271 0 0,0 0-289 0 0,0 0-182 0 0,0 0-29 0 0,0 0 59 0 0,4 7 43 0 0,26 56 1169 0 0,-24-41-1187 0 0,22 156 741 0 0,-26-165-583 0 0,2-21 1031 0 0,6-13-1286 0 0,-4 14-319 0 0,0 0-1 0 0,1 0 1 0 0,0 1 0 0 0,0-1-1 0 0,1 1 1 0 0,-1 1-1 0 0,1 0 1 0 0,0 0 0 0 0,1 0-1 0 0,-1 1 1 0 0,1 0 0 0 0,0 1-1 0 0,0 0 1 0 0,0 0-1 0 0,0 1 1 0 0,1 0 0 0 0,-1 1-1 0 0,1 0 1 0 0,-1 0-1 0 0,1 1 1 0 0,2 0 12 0 0,-9 3 4 0 0,0-1 0 0 0,0 1 1 0 0,-1-1-1 0 0,1 1 0 0 0,-1 0 0 0 0,0 0 0 0 0,1 0 0 0 0,-1 0 1 0 0,-1 0-1 0 0,1 0 0 0 0,0 1 0 0 0,-1-1 0 0 0,0 1 1 0 0,1-1-1 0 0,-1 1 0 0 0,-1-1 0 0 0,1 1 0 0 0,0 0 0 0 0,-1-1 1 0 0,0 1-1 0 0,0 0 0 0 0,0-1 0 0 0,0 1 0 0 0,-1 0 0 0 0,1-1 1 0 0,-1 1-1 0 0,0 0 0 0 0,0-1 0 0 0,-1 1 0 0 0,1-1 0 0 0,-2 4-4 0 0,-1-1 83 0 0,0 1-1 0 0,0-1 0 0 0,-1 0 0 0 0,0 0 0 0 0,0 0 0 0 0,0-1 0 0 0,-1 0 0 0 0,1 0 0 0 0,-1 0 0 0 0,-1 0 0 0 0,1-1 0 0 0,0 0 0 0 0,-1-1 0 0 0,0 1 0 0 0,0-1 0 0 0,0-1 0 0 0,0 1 0 0 0,-1-1 0 0 0,1-1 0 0 0,-1 1 0 0 0,1-1 0 0 0,-1 0 1 0 0,-3-1-83 0 0,9 0-95 0 0,-1-1 0 0 0,0 1 0 0 0,1-1 1 0 0,-1 0-1 0 0,1 0 0 0 0,-1 0 0 0 0,1 0 1 0 0,-1 0-1 0 0,1-1 0 0 0,0 1 1 0 0,-1-1-1 0 0,1 0 0 0 0,0 1 0 0 0,0-1 1 0 0,0 0-1 0 0,1 0 0 0 0,-1 0 0 0 0,0-1 1 0 0,1 1-1 0 0,-1 0 0 0 0,1-1 1 0 0,0 1-1 0 0,0-1 0 0 0,0 1 0 0 0,0-1 1 0 0,0 1-1 0 0,0-2 95 0 0,-11-45-10216 0 0,10 41 4927 0 0</inkml:trace>
  <inkml:trace contextRef="#ctx0" brushRef="#br0" timeOffset="3716.878">2241 8 1776 0 0,'0'0'1298'0'0,"0"0"17"0"0,0 0 85 0 0,0 0 171 0 0,0 0 67 0 0,0 0-134 0 0,0 0-219 0 0,0 0-283 0 0,0 0-297 0 0,0 0-231 0 0,0 0-162 0 0,-32-2-112 0 0,-97-1-62 0 0,125 2-126 0 0,0 0 0 0 0,0 1 0 0 0,-1 0 0 0 0,1 0 0 0 0,0 0 0 0 0,0 1 0 0 0,-1-1 0 0 0,1 1 0 0 0,0 0 0 0 0,0 0 0 0 0,0 0 0 0 0,0 1 0 0 0,0 0 0 0 0,0-1 0 0 0,1 1 0 0 0,-1 1 0 0 0,0-1 0 0 0,1 1-12 0 0,-10 6 31 0 0,8-6-33 0 0,-1 1 0 0 0,1 0 0 0 0,1 0 0 0 0,-1 0 0 0 0,1 1 0 0 0,-1-1 0 0 0,1 1 0 0 0,0 0 1 0 0,1 1-1 0 0,0-1 0 0 0,-1 1 0 0 0,2-1 0 0 0,-1 1 0 0 0,1 0 0 0 0,-1 0 0 0 0,2 0 1 0 0,-1 0-1 0 0,1 0 0 0 0,0 1 0 0 0,0-1 0 0 0,0 0 0 0 0,1 7 2 0 0,2-9 74 0 0,0-1 1 0 0,0 1-1 0 0,1-1 0 0 0,-1 0 0 0 0,1 0 1 0 0,-1 0-1 0 0,1 0 0 0 0,0 0 0 0 0,0 0 1 0 0,1-1-1 0 0,-1 1 0 0 0,0-1 0 0 0,1 0 1 0 0,-1 0-1 0 0,1 0 0 0 0,0-1 0 0 0,0 1 1 0 0,0-1-1 0 0,-1 0 0 0 0,1 0 0 0 0,0 0 1 0 0,1-1-1 0 0,-1 1 0 0 0,0-1 0 0 0,0 0 1 0 0,0 0-1 0 0,0 0 0 0 0,0-1 0 0 0,0 0 1 0 0,0 1-1 0 0,4-3-74 0 0,0 3 219 0 0,13-2 110 0 0,0-2 0 0 0,0-1 1 0 0,0 0-1 0 0,-1-2 1 0 0,0 0-1 0 0,0-1 0 0 0,0-1 1 0 0,-1-1-1 0 0,-1-1 0 0 0,10-7-329 0 0,36-17 457 0 0,-44 24-306 0 0,-9 5-59 0 0,-1 0 0 0 0,2 0 0 0 0,-1 1 0 0 0,1 0 0 0 0,0 1 0 0 0,0 0 0 0 0,0 1 0 0 0,0 1 0 0 0,11-1-92 0 0,-21 5 3 0 0,0 0 0 0 0,1 0 0 0 0,-1 0 1 0 0,0 1-1 0 0,-1-1 0 0 0,1 1 0 0 0,0 0 0 0 0,-1-1 1 0 0,1 1-1 0 0,-1 0 0 0 0,0 0 0 0 0,0 0 1 0 0,0 0-1 0 0,0 0 0 0 0,-1 0 0 0 0,1 0 0 0 0,-1 0 1 0 0,1 0-1 0 0,-1 0 0 0 0,0 0 0 0 0,-1 1 1 0 0,1-1-1 0 0,0 0 0 0 0,-1 1-3 0 0,-2 24-39 0 0,0-1 0 0 0,-2 0 0 0 0,-1-1 0 0 0,-1 1 0 0 0,-1-1 0 0 0,-3 2 39 0 0,-11 42-295 0 0,-35 167-828 0 0,49-188 1107 0 0,6-31 36 0 0,0 0 1 0 0,-1 0-1 0 0,-2-1 1 0 0,1 1-1 0 0,-2-1 0 0 0,0-1 1 0 0,-1 1-1 0 0,-1-1 1 0 0,-7 12-21 0 0,13-27 25 0 0,0 1 0 0 0,0 0 0 0 0,0-1 0 0 0,-1 1 0 0 0,1-1 0 0 0,0 0-1 0 0,-1 0 1 0 0,1 0 0 0 0,0 0 0 0 0,-1 0 0 0 0,1 0 0 0 0,-1-1 0 0 0,0 1 0 0 0,1-1 0 0 0,-1 0 0 0 0,0 1 0 0 0,1-1 0 0 0,-1-1 0 0 0,1 1 0 0 0,-1 0 0 0 0,0-1 0 0 0,1 1 0 0 0,-1-1 0 0 0,1 0 0 0 0,-1 1 0 0 0,1-1 0 0 0,-1-1 0 0 0,1 1 0 0 0,0 0 0 0 0,-1 0 0 0 0,1-1 0 0 0,-1 0-25 0 0,0-6 12 0 0,1 1 1 0 0,-1-1 0 0 0,1 1 0 0 0,1-1-1 0 0,-1 0 1 0 0,2 0 0 0 0,-1 0 0 0 0,1 0-1 0 0,0 0 1 0 0,0 0 0 0 0,1 0-1 0 0,0 1 1 0 0,1-1 0 0 0,-1 0 0 0 0,2 0-1 0 0,-1 1 1 0 0,1 0 0 0 0,2-5-13 0 0,78-123-356 0 0,5 40-1986 0 0,-46 60-6705 0 0,-33 28-902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42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1 213 3321 0 0,'0'0'1387'0'0,"0"0"-55"0"0,0 0 159 0 0,0 0 289 0 0,0 0 145 0 0,0 0-169 0 0,0 0-398 0 0,0 0-394 0 0,0 0-244 0 0,0 0-72 0 0,0 0 27 0 0,0 0 52 0 0,0 0 26 0 0,13 1-59 0 0,109 5 1353 0 0,-81-2-1725 0 0,0-2-1 0 0,0-2 1 0 0,1-1 0 0 0,-1-3-1 0 0,2-1-321 0 0,112-24-2670 0 0,-149 24 2239 0 0,-4 4-2163 0 0,0 0-5558 0 0,-2 1 53 0 0</inkml:trace>
  <inkml:trace contextRef="#ctx0" brushRef="#br0" timeOffset="247.258">148 397 7946 0 0,'0'0'1568'0'0,"0"0"8"0"0,0 0 137 0 0,0 0 47 0 0,0 0-144 0 0,0 0-375 0 0,0 0-337 0 0,0 0-264 0 0,0 0-160 0 0,195 33-144 0 0,-161-33-136 0 0,-1 0-104 0 0,5 0-120 0 0,-3 0-168 0 0,2 0-480 0 0,-2-3-1136 0 0,-11-1-2545 0 0,-7 0-7770 0 0</inkml:trace>
  <inkml:trace contextRef="#ctx0" brushRef="#br0" timeOffset="1350.236">829 603 2873 0 0,'0'0'1484'0'0,"0"0"-350"0"0,0 0-88 0 0,0 0 264 0 0,0 0 278 0 0,0 0 57 0 0,0 0-197 0 0,0 0-336 0 0,0 0-225 0 0,0 0-123 0 0,0 0-54 0 0,0 0-21 0 0,0 0-15 0 0,15-15-33 0 0,86-91 1145 0 0,55-97 630 0 0,-63 97-1973 0 0,-53 80-391 0 0,-40 26-94 0 0,4 22-75 0 0,13 158 275 0 0,-17-178-156 0 0,0 0 0 0 0,0 0 0 0 0,0 0 0 0 0,0 0 1 0 0,1 0-1 0 0,-1-1 0 0 0,1 1 0 0 0,-1 0 0 0 0,1 0 0 0 0,0 0 0 0 0,0-1 1 0 0,0 1-1 0 0,0 0 0 0 0,0-1 0 0 0,0 1 0 0 0,0-1 0 0 0,0 1 0 0 0,1-1 1 0 0,-1 0-1 0 0,0 1 0 0 0,1-1 0 0 0,-1 0 0 0 0,1 0 0 0 0,0 0 0 0 0,-1 0 1 0 0,1 0-1 0 0,0-1 0 0 0,0 1 0 0 0,-1 0 0 0 0,1-1 0 0 0,0 1 0 0 0,0-1 0 0 0,0 0 1 0 0,0 1-1 0 0,0-1 0 0 0,0 0 0 0 0,-1 0 0 0 0,1 0 0 0 0,0-1 0 0 0,0 1 1 0 0,0 0-1 0 0,0-1 0 0 0,1 0-2 0 0,51-47 188 0 0,155-201-31 0 0,-109 155-174 0 0,-99 94 12 0 0,-1 0 0 0 0,1 0 0 0 0,0 0 1 0 0,0 0-1 0 0,0 1 0 0 0,0-1 0 0 0,0 0 0 0 0,0 0 1 0 0,0 1-1 0 0,-1-1 0 0 0,1 1 0 0 0,0-1 0 0 0,0 1 0 0 0,-1-1 1 0 0,1 1-1 0 0,0 0 0 0 0,-1-1 0 0 0,1 1 0 0 0,0 0 0 0 0,-1-1 1 0 0,1 1-1 0 0,-1 0 0 0 0,1 0 0 0 0,-1 0 0 0 0,1-1 0 0 0,-1 1 1 0 0,0 0-1 0 0,1 0 0 0 0,-1 0 0 0 0,0 0 0 0 0,0 0 1 0 0,0 0-1 0 0,0 0 0 0 0,0 0 0 0 0,0-1 0 0 0,0 1 0 0 0,0 0 1 0 0,0 0-1 0 0,0 0 0 0 0,0 0 0 0 0,-1 0 0 0 0,1 0 0 0 0,0 0 1 0 0,-1 0-1 0 0,1-1 0 0 0,0 1 0 0 0,-1 0 0 0 0,0 0 5 0 0,1 6 0 0 0,1 238 139 0 0,17-182 106 0 0,-9-40-1853 0 0,-3 1-3718 0 0,-4-20 1450 0 0,-1-3-2800 0 0,0 2 889 0 0</inkml:trace>
  <inkml:trace contextRef="#ctx0" brushRef="#br0" timeOffset="1787.21">1916 217 8834 0 0,'0'0'996'0'0,"0"0"-453"0"0,0 0-112 0 0,0 0 369 0 0,0 0 361 0 0,0 0 113 0 0,0 0-158 0 0,0 0-332 0 0,0 0-285 0 0,0 0-181 0 0,0 0-109 0 0,0 0-73 0 0,2 24-16 0 0,14 110 57 0 0,-18-35-174 0 0,25-118-134 0 0,-11 10 110 0 0,0 1 1 0 0,0-1-1 0 0,1 2 0 0 0,0 0 0 0 0,0 0 0 0 0,1 2 0 0 0,0-1 0 0 0,0 2 0 0 0,0 0 0 0 0,0 0 0 0 0,1 2 0 0 0,0-1 0 0 0,4 2 21 0 0,-17 2 24 0 0,-1 0 0 0 0,1 0 1 0 0,-1 1-1 0 0,0-1 0 0 0,0 1 0 0 0,0-1 0 0 0,0 1 0 0 0,0 0 0 0 0,0-1 0 0 0,0 1 0 0 0,0 0 0 0 0,-1 0 0 0 0,1-1 0 0 0,-1 1 0 0 0,1 0 1 0 0,-1 0-1 0 0,0 0 0 0 0,0 0 0 0 0,1 0 0 0 0,-1 0 0 0 0,-1-1 0 0 0,1 1 0 0 0,0 0 0 0 0,0 0 0 0 0,-1 0 0 0 0,1 0 0 0 0,-1 0 0 0 0,1-1 0 0 0,-1 1 1 0 0,0 0-1 0 0,0 0 0 0 0,0-1 0 0 0,0 1 0 0 0,0-1 0 0 0,0 1 0 0 0,0-1 0 0 0,-1 1 0 0 0,1-1-24 0 0,-7 6 36 0 0,0 0 0 0 0,0-1 0 0 0,0 0-1 0 0,-1 0 1 0 0,0-1 0 0 0,0 0 0 0 0,0-1-1 0 0,0 0 1 0 0,-1 0 0 0 0,0-1 0 0 0,0 0 0 0 0,0-1-1 0 0,0 0 1 0 0,0-1 0 0 0,0 0 0 0 0,0 0 0 0 0,-1-1-1 0 0,1 0-35 0 0,-19-29-2750 0 0,23 3-5487 0 0,6 19 667 0 0</inkml:trace>
  <inkml:trace contextRef="#ctx0" brushRef="#br0" timeOffset="2898.151">2759 69 6625 0 0,'0'0'1901'0'0,"0"0"-253"0"0,0 0-228 0 0,0 0-42 0 0,0 0-27 0 0,0 0-157 0 0,0 0-191 0 0,0 0-209 0 0,-32-1-200 0 0,-99-6-187 0 0,62 20-37 0 0,59-7-308 0 0,-2 0-37 0 0,1 0 0 0 0,0 0 1 0 0,0 1-1 0 0,0 0 1 0 0,1 1-1 0 0,0 0 0 0 0,1 0 1 0 0,0 1-1 0 0,0 1 1 0 0,1-1-1 0 0,0 2 0 0 0,0-1 1 0 0,1 1-1 0 0,1 0 1 0 0,0 0-1 0 0,1 1 0 0 0,0-1 1 0 0,0 1-1 0 0,1 1 1 0 0,1-1-1 0 0,0 0 0 0 0,0 7-25 0 0,3-15 21 0 0,0-1-1 0 0,1 0 0 0 0,0 1 0 0 0,-1-1 0 0 0,1 0 0 0 0,0 1 0 0 0,1-1 0 0 0,-1 0 0 0 0,1 0 0 0 0,-1 0 1 0 0,1 0-1 0 0,0 0 0 0 0,0-1 0 0 0,0 1 0 0 0,0-1 0 0 0,1 1 0 0 0,-1-1 0 0 0,1 0 0 0 0,0 1 0 0 0,-1-1 0 0 0,1-1 1 0 0,0 1-1 0 0,0 0 0 0 0,0-1 0 0 0,0 1 0 0 0,1-1 0 0 0,-1 0 0 0 0,0 0 0 0 0,0 0 0 0 0,1-1 0 0 0,0 1-20 0 0,111 9 947 0 0,-112-10-920 0 0,15-1 126 0 0,0-2 1 0 0,0 0-1 0 0,0-1 0 0 0,-1 0 1 0 0,0-2-1 0 0,0 0 0 0 0,14-8-153 0 0,13-9 321 0 0,-1-1 0 0 0,-1-3-1 0 0,-2-1 1 0 0,-1-2 0 0 0,35-35-321 0 0,-48 43 251 0 0,-24 22-240 0 0,-1 1-1 0 0,0 0 0 0 0,1 0 0 0 0,-1 0 0 0 0,0 0 0 0 0,1 1 1 0 0,-1-1-1 0 0,0 0 0 0 0,0 0 0 0 0,0 1 0 0 0,0-1 1 0 0,0 1-1 0 0,-1-1 0 0 0,1 1 0 0 0,0-1 0 0 0,-1 1 0 0 0,1-1 1 0 0,-1 1-1 0 0,1 0 0 0 0,-1-1 0 0 0,0 1 0 0 0,1 0 0 0 0,-1-1 1 0 0,0 1-1 0 0,0 0 0 0 0,0-1 0 0 0,-1 1 0 0 0,1 0 1 0 0,0-1-1 0 0,-1 1 0 0 0,1 0 0 0 0,-1-1 0 0 0,1 1 0 0 0,-1-1 1 0 0,0 1-1 0 0,0-1 0 0 0,0 2-10 0 0,0 11 61 0 0,1 20-7 0 0,-2-23-79 0 0,1 0 0 0 0,1 0 1 0 0,0 1-1 0 0,0-1 0 0 0,1 0 0 0 0,0 0 1 0 0,1 0-1 0 0,0 0 0 0 0,1 0 0 0 0,0 0 1 0 0,1-1-1 0 0,0 0 0 0 0,1 1 0 0 0,0-1 1 0 0,0-1-1 0 0,1 1 0 0 0,5 5 25 0 0,-4-9-223 0 0,-1 0 1 0 0,1 0-1 0 0,0-1 1 0 0,1 1-1 0 0,-1-2 0 0 0,1 1 1 0 0,0-1-1 0 0,1 0 1 0 0,-1-1-1 0 0,0 0 0 0 0,1 0 1 0 0,0-1 222 0 0,29 5-4343 0 0,1-5-4469 0 0,-25-2 737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5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48 302 4425 0 0,'0'0'1606'0'0,"0"0"-83"0"0,0 0-39 0 0,0 0 46 0 0,0 0 2 0 0,0 0-173 0 0,0 0-306 0 0,0 0-290 0 0,0 0-184 0 0,0 0-51 0 0,0 0 11 0 0,7 9 20 0 0,48 100 781 0 0,41 321-781 0 0,-91-320-2913 0 0,-32-66-3746 0 0,-1-26-2091 0 0,20-17 5457 0 0</inkml:trace>
  <inkml:trace contextRef="#ctx0" brushRef="#br0" timeOffset="2712.958">0 331 0 0 0,'0'0'764'0'0,"0"0"523"0"0,0 0 368 0 0,0 0 111 0 0,0 0-86 0 0,0 0-186 0 0,0 0-201 0 0,0 0-135 0 0,0 0-63 0 0,0 0-23 0 0,12-3-14 0 0,85-27 1690 0 0,-69 20-2318 0 0,1 1 0 0 0,-1 2 0 0 0,1 1 0 0 0,1 1 0 0 0,-1 1 0 0 0,1 2 0 0 0,0 1-430 0 0,-28 2 10 0 0,0 0 0 0 0,0 0-1 0 0,0 0 1 0 0,0 1-1 0 0,0-1 1 0 0,0 1 0 0 0,-1-1-1 0 0,1 1 1 0 0,-1 0 0 0 0,1 0-1 0 0,-1 0 1 0 0,1 0-1 0 0,-1 0 1 0 0,0 0 0 0 0,0 0-1 0 0,0 0 1 0 0,0 0 0 0 0,0 0-1 0 0,-1 1 1 0 0,1-1-1 0 0,-1 0 1 0 0,1 0 0 0 0,-1 1-1 0 0,0-1 1 0 0,0 0-1 0 0,0 1 1 0 0,0-1 0 0 0,0 0-1 0 0,-1 1 1 0 0,1-1 0 0 0,-1 0-1 0 0,0 1 1 0 0,1-1-1 0 0,-1 0 1 0 0,0 0 0 0 0,0 0-1 0 0,-1 2-9 0 0,-49 81 196 0 0,48-83-188 0 0,0 1 0 0 0,0 0 0 0 0,0 1-1 0 0,0-1 1 0 0,1 0 0 0 0,-1 1 0 0 0,1-1-1 0 0,0 1 1 0 0,0 0 0 0 0,1 0 0 0 0,-1-1-1 0 0,1 1 1 0 0,0 0 0 0 0,0 1 0 0 0,0-1-1 0 0,0 1-7 0 0,2-3 1 0 0,1 0 0 0 0,-1 0-1 0 0,1 1 1 0 0,-1-1-1 0 0,1 0 1 0 0,0-1-1 0 0,0 1 1 0 0,0 0-1 0 0,0 0 1 0 0,0-1-1 0 0,0 1 1 0 0,0-1-1 0 0,1 0 1 0 0,-1 1-1 0 0,0-1 1 0 0,1 0 0 0 0,-1-1-1 0 0,1 1 1 0 0,-1 0-1 0 0,2 0 0 0 0,3 1 12 0 0,180 53 56 0 0,-184-53-60 0 0,0 0 0 0 0,0 0-1 0 0,0 0 1 0 0,0 0 0 0 0,-1 0-1 0 0,1 1 1 0 0,-1-1 0 0 0,0 1 0 0 0,0 0-1 0 0,0-1 1 0 0,0 1 0 0 0,0 0 0 0 0,0 0-1 0 0,-1 0 1 0 0,0 1 0 0 0,1-1-1 0 0,-1 0 1 0 0,0 1 0 0 0,-1-1 0 0 0,1 0-1 0 0,-1 1 1 0 0,1-1 0 0 0,-1 1 0 0 0,0-1-1 0 0,0 0 1 0 0,-1 1 0 0 0,1-1-1 0 0,-1 1 1 0 0,1-1 0 0 0,-1 0 0 0 0,0 1-1 0 0,0-1 1 0 0,-2 2-8 0 0,-59 98 639 0 0,48-87-553 0 0,0 0 0 0 0,-1-1 1 0 0,0-1-1 0 0,-2 0 1 0 0,1-2-1 0 0,-2 1 1 0 0,1-2-1 0 0,-2 0 0 0 0,1-2 1 0 0,-2 0-1 0 0,1-1 1 0 0,-1 0-1 0 0,0-2 1 0 0,0 0-1 0 0,-1-2-86 0 0,20-3-39 0 0,0-1 1 0 0,0 0-1 0 0,-1 0 1 0 0,1 1-1 0 0,0-1 0 0 0,0 0 1 0 0,0 0-1 0 0,0 0 0 0 0,0 0 1 0 0,0 0-1 0 0,-1-1 1 0 0,1 1-1 0 0,0 0 0 0 0,0 0 1 0 0,0-1-1 0 0,0 1 1 0 0,0-1-1 0 0,0 1 0 0 0,0-1 1 0 0,0 1-1 0 0,0-1 1 0 0,0 0-1 0 0,0 1 0 0 0,1-1 1 0 0,-1 0-1 0 0,0 0 1 0 0,0 1-1 0 0,1-1 0 0 0,-1 0 1 0 0,0 0-1 0 0,1 0 1 0 0,-1 0-1 0 0,0-1 39 0 0,14-24-6901 0 0,-3 16 910 0 0,-2 2-2880 0 0</inkml:trace>
  <inkml:trace contextRef="#ctx0" brushRef="#br0" timeOffset="3704.727">832 574 3009 0 0,'0'0'2806'0'0,"0"0"-1097"0"0,0 0-362 0 0,0 0 95 0 0,0 0 186 0 0,0 0 35 0 0,0 0-242 0 0,0 0-369 0 0,0 0-320 0 0,0 0-208 0 0,0 0-93 0 0,0 0-14 0 0,0 0 3 0 0,-5 10-9 0 0,-14 32-8 0 0,14 46 1331 0 0,5-86-1690 0 0,0 0 0 0 0,0 0 0 0 0,0 1 0 0 0,1-1 0 0 0,-1 0 1 0 0,0 0-1 0 0,1 0 0 0 0,0 0 0 0 0,-1 0 0 0 0,1 0 0 0 0,0 0 1 0 0,0 0-1 0 0,0 0 0 0 0,1-1 0 0 0,-1 1 0 0 0,0 0 0 0 0,1 0 1 0 0,-1-1-1 0 0,1 1 0 0 0,-1-1 0 0 0,1 0 0 0 0,0 1 0 0 0,0-1 1 0 0,-1 0-1 0 0,1 0 0 0 0,0 0 0 0 0,0 0 0 0 0,0 0 0 0 0,0-1 1 0 0,0 1-1 0 0,0 0 0 0 0,0-1 0 0 0,2 0-44 0 0,6-2 83 0 0,0-1 1 0 0,0 0-1 0 0,0-1 0 0 0,0 0 0 0 0,-1 0 0 0 0,0-1 1 0 0,0-1-1 0 0,0 1 0 0 0,0-1 0 0 0,-1-1 0 0 0,0 0 1 0 0,0 0-1 0 0,-1 0 0 0 0,0-1 0 0 0,0 0 1 0 0,1-4-84 0 0,16-14 96 0 0,-23 25-96 0 0,0-1-1 0 0,0 0 0 0 0,0 0 0 0 0,0 1 0 0 0,1-1 1 0 0,-1 0-1 0 0,0 1 0 0 0,1-1 0 0 0,-1 1 0 0 0,1-1 0 0 0,-1 1 1 0 0,1 0-1 0 0,0 0 0 0 0,-1 0 0 0 0,1 0 0 0 0,0 0 1 0 0,0 0-1 0 0,0 0 0 0 0,0 1 0 0 0,0-1 0 0 0,0 1 0 0 0,0-1 1 0 0,0 1-1 0 0,0 0 0 0 0,0-1 0 0 0,0 1 0 0 0,0 0 1 0 0,0 1-1 0 0,0-1 0 0 0,0 0 0 0 0,0 0 0 0 0,0 1 0 0 0,0 0 1 0 0,0-1-1 0 0,0 1 0 0 0,0 0 0 0 0,0 0 0 0 0,-1 0 1 0 0,1 0-1 0 0,0 0 0 0 0,0 0 0 0 0,-1 0 0 0 0,1 1 0 0 0,-1-1 1 0 0,2 4 2 0 0,0 0-1 0 0,1 0 0 0 0,-1 0 1 0 0,1-1-1 0 0,0 1 0 0 0,0-1 1 0 0,1 0-1 0 0,-1-1 0 0 0,1 1 1 0 0,0-1-1 0 0,0 1 0 0 0,0-2 1 0 0,0 1-1 0 0,1 0 0 0 0,-1-1 1 0 0,1 0-1 0 0,-1 0 0 0 0,1-1 1 0 0,0 0-1 0 0,0 0 0 0 0,5 1-1 0 0,0-2 22 0 0,0 0 0 0 0,1-1-1 0 0,-1 0 1 0 0,0 0 0 0 0,0-1-1 0 0,0-1 1 0 0,-1 0-1 0 0,1 0 1 0 0,-1-1 0 0 0,1-1-1 0 0,-1 1 1 0 0,0-2 0 0 0,-1 1-1 0 0,6-5-21 0 0,1-6 68 0 0,-1 0 0 0 0,-1-1 1 0 0,0 0-1 0 0,-1-1 0 0 0,-1 0 0 0 0,-1-1 0 0 0,0-1 0 0 0,-2 0 0 0 0,0 0 0 0 0,-1-1 0 0 0,-1 0 1 0 0,-2 0-1 0 0,0-1 0 0 0,0-3-68 0 0,2-3 19 0 0,-1-1 0 0 0,-1 0 0 0 0,-2 0 1 0 0,-1 0-1 0 0,-1 0 0 0 0,-1 0 0 0 0,-3-7-19 0 0,-33-67-42 0 0,36 102 32 0 0,0 0 1 0 0,-1 0 0 0 0,1 0-1 0 0,0 1 1 0 0,-1-1-1 0 0,1 0 1 0 0,-1 0 0 0 0,1 1-1 0 0,-1-1 1 0 0,0 0-1 0 0,1 1 1 0 0,-1-1 0 0 0,1 0-1 0 0,-1 1 1 0 0,0-1-1 0 0,0 1 1 0 0,1-1 0 0 0,-1 1-1 0 0,0 0 1 0 0,0-1-1 0 0,0 1 1 0 0,1 0 0 0 0,-1-1-1 0 0,0 1 1 0 0,0 0-1 0 0,0 0 1 0 0,0 0 0 0 0,0 0-1 0 0,0 0 1 0 0,1 0-1 0 0,-1 0 1 0 0,0 0 0 0 0,0 0-1 0 0,0 0 1 0 0,0 1-1 0 0,0-1 1 0 0,1 0 0 0 0,-1 0-1 0 0,0 1 1 0 0,0-1-1 0 0,0 1 1 0 0,1-1 0 0 0,-1 1-1 0 0,0-1 1 0 0,0 1-1 0 0,1-1 1 0 0,-1 1 0 0 0,1 0-1 0 0,-1-1 1 0 0,0 1-1 0 0,1 0 1 0 0,-1-1 0 0 0,1 1-1 0 0,0 0 1 0 0,-1 0-1 0 0,1 0 1 0 0,0-1 0 0 0,-1 1-1 0 0,1 0 1 0 0,0 0-1 0 0,0 0 1 0 0,0 0 9 0 0,-7 23-19 0 0,1 1 0 0 0,2 0 1 0 0,0 0-1 0 0,2 0 0 0 0,1 1 0 0 0,0-1 0 0 0,2 0 0 0 0,1 1 1 0 0,2 0 18 0 0,4 12-13 0 0,1 0 1 0 0,2-1-1 0 0,2 0 0 0 0,1-1 1 0 0,2-1-1 0 0,5 7 13 0 0,24 56-195 0 0,-6-16-1001 0 0,-36-73 580 0 0,-5-6-5200 0 0,-11-15-2882 0 0,8 5 4353 0 0,1-1 664 0 0</inkml:trace>
  <inkml:trace contextRef="#ctx0" brushRef="#br0" timeOffset="3951.137">1261 290 9682 0 0,'0'0'1784'0'0,"0"0"-255"0"0,0 0 31 0 0,0 0-56 0 0,0 0-159 0 0,0 0-273 0 0,219 12-264 0 0,-174-12-192 0 0,1-8-152 0 0,3 1-160 0 0,5-4-120 0 0,-3 0-96 0 0,3 0-136 0 0,-1 0-328 0 0,-3 3-752 0 0,-8 1-1832 0 0,-11 0-3506 0 0,-9-1-3496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58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441 111 376 0 0,'0'0'1360'0'0,"0"0"-217"0"0,0 0-93 0 0,0 0 242 0 0,0 0 250 0 0,0 0 95 0 0,0 0-132 0 0,0 0-416 0 0,0 0-422 0 0,0 0-325 0 0,0 0-217 0 0,4 20 770 0 0,-4-1-639 0 0,-1 0 0 0 0,-1-1 0 0 0,0 1-1 0 0,-2 0 1 0 0,0-1 0 0 0,0 1 0 0 0,-2-1 0 0 0,-1 0 0 0 0,0-1 0 0 0,-9 15-256 0 0,5-8-29 0 0,-1-1-1 0 0,-1 0 1 0 0,-2-1 0 0 0,0-1 0 0 0,-1-1-1 0 0,-1 0 1 0 0,-1 0 0 0 0,0-2 0 0 0,-2-1-1 0 0,0 0 1 0 0,-1-1 0 0 0,-1-1 0 0 0,0-2-1 0 0,-1 0 1 0 0,0-1 0 0 0,-19 7 29 0 0,40-19-15 0 0,0 1 0 0 0,-1-1 1 0 0,1 0-1 0 0,0 0 0 0 0,0 0 0 0 0,0 0 0 0 0,0 0 1 0 0,-1 0-1 0 0,1 0 0 0 0,0-1 0 0 0,0 1 1 0 0,0-1-1 0 0,0 1 0 0 0,0-1 0 0 0,0 0 1 0 0,0 0-1 0 0,0 0 0 0 0,0 0 0 0 0,0 0 0 0 0,1 0 1 0 0,-1-1-1 0 0,0 1 0 0 0,1-1 0 0 0,-1 1 1 0 0,1-1-1 0 0,-1 0 0 0 0,1 1 0 0 0,0-1 1 0 0,0 0-1 0 0,0 0 0 0 0,0 0 0 0 0,0 0 0 0 0,0 0 1 0 0,0 0-1 0 0,1 0 0 0 0,-1 0 0 0 0,1 0 1 0 0,-1 0-1 0 0,1 0 0 0 0,0-1 0 0 0,0 1 0 0 0,0 0 1 0 0,0 0-1 0 0,0 0 0 0 0,0 0 0 0 0,1-1 1 0 0,-1 1-1 0 0,1 0 0 0 0,0 0 0 0 0,-1 0 1 0 0,1 0-1 0 0,0-1 15 0 0,2-24 31 0 0,0 0 0 0 0,2 0 0 0 0,1 1 0 0 0,1-1 0 0 0,1 1 0 0 0,1 1 0 0 0,1-1 0 0 0,4-4-31 0 0,29-51 701 0 0,-40 80-678 0 0,-1 0 1 0 0,1-1-1 0 0,-1 1 0 0 0,1 1 0 0 0,-1-1 0 0 0,1 0 0 0 0,0 0 0 0 0,-1 1 0 0 0,1 0 1 0 0,0-1-1 0 0,0 1 0 0 0,-1 0 0 0 0,1 0 0 0 0,0 1 0 0 0,0-1 0 0 0,-1 0 1 0 0,1 1-1 0 0,0 0 0 0 0,-1 0 0 0 0,1-1 0 0 0,-1 1 0 0 0,1 1 0 0 0,-1-1 1 0 0,1 0-1 0 0,-1 1 0 0 0,0-1 0 0 0,0 1 0 0 0,0 0 0 0 0,0 0 0 0 0,0 0 0 0 0,0 0 1 0 0,0 0-1 0 0,0 0 0 0 0,1 2-23 0 0,17 12 428 0 0,17 12 243 0 0,-1 1-1 0 0,-1 1 1 0 0,-2 2 0 0 0,-1 2-1 0 0,-1 1 1 0 0,-2 1 0 0 0,2 8-671 0 0,24 19 204 0 0,-21-50-1786 0 0,-21-12-2485 0 0,-1 0-4706 0 0,-10-1 1786 0 0</inkml:trace>
  <inkml:trace contextRef="#ctx0" brushRef="#br0" timeOffset="277.621">973 63 10938 0 0,'0'0'744'0'0,"0"0"-215"0"0,0 0 47 0 0,0 0 351 0 0,0 0 293 0 0,0 0 24 0 0,0 0-214 0 0,0 0-290 0 0,0 0-239 0 0,4 34-153 0 0,12 106-65 0 0,-4 59 355 0 0,-12-9-1735 0 0,-25-106-3307 0 0,-3-36-5647 0 0,25-43 5885 0 0</inkml:trace>
  <inkml:trace contextRef="#ctx0" brushRef="#br0" timeOffset="709.613">822 37 5937 0 0,'0'0'1741'0'0,"0"0"-458"0"0,0 0-185 0 0,0 0 107 0 0,0 0 144 0 0,0 0-7 0 0,0 0-236 0 0,0 0-278 0 0,0 0-241 0 0,34-6-150 0 0,110-21-78 0 0,-38 24 221 0 0,-83 5-437 0 0,0 1 1 0 0,-1 0-1 0 0,0 2 1 0 0,0 1-1 0 0,0 1 0 0 0,-1 1 1 0 0,0 1-1 0 0,0 0 1 0 0,5 5-144 0 0,-24-13 9 0 0,0 0 0 0 0,0 0-1 0 0,0 0 1 0 0,0 0 0 0 0,-1 0 0 0 0,1 1 0 0 0,0-1 0 0 0,0 0 0 0 0,-1 1 0 0 0,1 0 0 0 0,-1-1 0 0 0,1 1 0 0 0,-1 0-1 0 0,0 0 1 0 0,0 0 0 0 0,0 0 0 0 0,0 0 0 0 0,0 0 0 0 0,0 0 0 0 0,0 0 0 0 0,-1 0 0 0 0,1 0 0 0 0,-1 1 0 0 0,0-1 0 0 0,1 0-1 0 0,-1 0 1 0 0,0 0 0 0 0,0 1 0 0 0,0-1 0 0 0,-1 0 0 0 0,1 0 0 0 0,-1 1 0 0 0,1-1 0 0 0,-1 0 0 0 0,1 0 0 0 0,-1 0-1 0 0,0 0 1 0 0,0 0 0 0 0,0 0 0 0 0,0 0 0 0 0,-1 0 0 0 0,1 0 0 0 0,-1-1 0 0 0,1 1 0 0 0,-1 0 0 0 0,1-1 0 0 0,-2 1-9 0 0,-157 113 100 0 0,26-24 28 0 0,132-89-105 0 0,-1 0 0 0 0,1 0 0 0 0,0 0 0 0 0,0 1 0 0 0,0-1 0 0 0,0 1 0 0 0,1-1 1 0 0,-1 1-1 0 0,1 0 0 0 0,-1 0 0 0 0,1 0 0 0 0,0 0 0 0 0,0 0 0 0 0,0 0 0 0 0,1 0 1 0 0,-1 0-1 0 0,1 0 0 0 0,0 0 0 0 0,-1 0 0 0 0,1 0 0 0 0,1 0 0 0 0,-1 0 0 0 0,0 0 1 0 0,1 0-1 0 0,0 1 0 0 0,-1-1 0 0 0,1-1 0 0 0,0 1 0 0 0,1 0 0 0 0,-1 0 0 0 0,0 0 1 0 0,1 0-1 0 0,0-1 0 0 0,-1 1 0 0 0,1-1 0 0 0,0 1 0 0 0,0-1 0 0 0,1 0 0 0 0,-1 0 1 0 0,0 0-1 0 0,1 0 0 0 0,-1 0 0 0 0,1 0 0 0 0,1 0-23 0 0,163 72 1748 0 0,-100-51-1294 0 0,93 52 63 0 0,-139-56-1497 0 0,-16-12-2797 0 0,-2-1-5057 0 0,-1-5-1101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08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0 548 144 0 0,'0'0'433'0'0,"0"0"54"0"0,0 0 401 0 0,0 0 490 0 0,0 0 326 0 0,0 0 61 0 0,0 0-178 0 0,0 0-270 0 0,0 0-243 0 0,0 0-156 0 0,0 0-76 0 0,26 17-20 0 0,81 49-11 0 0,-51-48 432 0 0,-46-19-883 0 0,5-3-117 0 0,0 0 0 0 0,0-1 0 0 0,-1 0 0 0 0,0-1 0 0 0,0-1 0 0 0,0 0 0 0 0,-1-1 0 0 0,0-1 0 0 0,0 0 0 0 0,-1 0 0 0 0,-1-2 0 0 0,1 1 0 0 0,-2-1-1 0 0,1-1 1 0 0,5-9-243 0 0,47-54 522 0 0,-3-4 0 0 0,32-55-522 0 0,-7 8 165 0 0,-18 40-60 0 0,-67 85-106 0 0,0 1-1 0 0,1-1 1 0 0,-1 1-1 0 0,0-1 1 0 0,0 1-1 0 0,1-1 1 0 0,-1 1 0 0 0,0-1-1 0 0,1 1 1 0 0,-1-1-1 0 0,1 1 1 0 0,-1 0-1 0 0,0-1 1 0 0,1 1-1 0 0,-1 0 1 0 0,1-1-1 0 0,-1 1 1 0 0,1 0 0 0 0,-1 0-1 0 0,1-1 1 0 0,-1 1-1 0 0,1 0 1 0 0,-1 0-1 0 0,1 0 1 0 0,-1 0-1 0 0,1 0 1 0 0,0 0 0 0 0,-1 0-1 0 0,1 0 1 0 0,-1 0-1 0 0,1 0 1 0 0,-1 0-1 0 0,1 0 1 0 0,-1 0-1 0 0,1 0 1 0 0,-1 0-1 0 0,1 1 1 0 0,-1-1 0 0 0,1 0-1 0 0,-1 0 1 0 0,1 1-1 0 0,-1-1 1 0 0,1 0-1 0 0,-1 1 1 0 0,1-1-1 0 0,-1 0 1 0 0,0 1 0 0 0,1-1-1 0 0,-1 1 1 0 0,1-1-1 0 0,-1 1 1 0 0,0-1-1 0 0,0 1 1 0 0,1-1-1 0 0,-1 1 1 0 0,0-1-1 0 0,0 1 1 0 0,0-1 1 0 0,8 39 115 0 0,-6-28-42 0 0,3 29 29 0 0,-2-1-1 0 0,-1 1 1 0 0,-3 0 0 0 0,0 0-1 0 0,-3 0 1 0 0,-2-1-1 0 0,-1 1 1 0 0,-1-1 0 0 0,-3-1-1 0 0,-8 18-101 0 0,14-41-34 0 0,-1-1 0 0 0,0 1-1 0 0,-1-1 1 0 0,-1 0-1 0 0,0-1 1 0 0,-1 0 0 0 0,-1 0-1 0 0,0-1 1 0 0,0 0 0 0 0,-1-1-1 0 0,-1 0 1 0 0,0-1-1 0 0,0 0 1 0 0,-1-1 0 0 0,0 0-1 0 0,0-1 1 0 0,-1-1 0 0 0,-12 5 34 0 0,7-6-839 0 0,-1 0 1 0 0,0-2 0 0 0,0 0 0 0 0,0-1 0 0 0,0-1 0 0 0,0-1 0 0 0,-19-2 838 0 0,-4-8-4543 0 0,20-6-1674 0 0,17 10 1611 0 0</inkml:trace>
  <inkml:trace contextRef="#ctx0" brushRef="#br0" timeOffset="419.776">1186 283 2985 0 0,'0'0'1785'0'0,"0"0"-12"0"0,0 0 56 0 0,0 0 36 0 0,0 0-147 0 0,0 0-369 0 0,0 0-357 0 0,0 0-302 0 0,0 0-243 0 0,0 0-162 0 0,0 0-90 0 0,0 0-55 0 0,0 0-8 0 0,-19 20-14 0 0,-56 63-25 0 0,38-16-1 0 0,35-61-84 0 0,0 0 1 0 0,0-1 0 0 0,0 1-1 0 0,0 0 1 0 0,1 0 0 0 0,0 0 0 0 0,1 0-1 0 0,-1 0 1 0 0,1 0 0 0 0,0 0 0 0 0,0 1-1 0 0,1-1 1 0 0,0 0 0 0 0,0 0 0 0 0,1 0-1 0 0,-1-1 1 0 0,1 1 0 0 0,0 0 0 0 0,1 0-1 0 0,-1-1 1 0 0,1 0 0 0 0,1 1 0 0 0,-1-1-1 0 0,1 0 1 0 0,-1-1 0 0 0,1 1-1 0 0,1 0 1 0 0,-1-1 0 0 0,0 0 0 0 0,1 0-1 0 0,0-1 1 0 0,0 1 0 0 0,0-1 0 0 0,1 0-1 0 0,-1 0 1 0 0,1-1 0 0 0,-1 0 0 0 0,4 1-9 0 0,6-1 226 0 0,0-1 1 0 0,-1-1-1 0 0,1 0 1 0 0,0-1-1 0 0,0-1 1 0 0,0 0-1 0 0,-1-1 1 0 0,1-1-1 0 0,-1 0 1 0 0,0-1 0 0 0,0 0-1 0 0,0-1 1 0 0,-1-1-1 0 0,0 0 1 0 0,0-1-1 0 0,-1 0 1 0 0,0-1-1 0 0,0 0 1 0 0,-1-1-1 0 0,0 0 1 0 0,-1-1-1 0 0,0 0 1 0 0,-1-1 0 0 0,0 0-1 0 0,-1 0 1 0 0,0-1-1 0 0,-1 0 1 0 0,0-1-1 0 0,-1 1 1 0 0,3-13-227 0 0,-7 21-16 0 0,0 0 1 0 0,-1 0 0 0 0,1 0-1 0 0,-1 0 1 0 0,0-1 0 0 0,-1 1-1 0 0,1 0 1 0 0,-1 0-1 0 0,0-1 1 0 0,0 1 0 0 0,-1 0-1 0 0,1-1 1 0 0,-1 1 0 0 0,0 0-1 0 0,-1 0 1 0 0,1 0 0 0 0,-1 0-1 0 0,0 0 1 0 0,-1 0 0 0 0,1 1-1 0 0,-1-1 1 0 0,0 1 0 0 0,0-1-1 0 0,0 1 1 0 0,0 0-1 0 0,-1 0 1 0 0,0 0 0 0 0,0 1-1 0 0,0-1 1 0 0,0 1 0 0 0,0 0-1 0 0,-1 0 1 0 0,-3-1 15 0 0,-69-14-2601 0 0,26 15-3745 0 0,32 3-2999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1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780 1 0 0 0,'0'0'740'0'0,"0"0"438"0"0,0 0 445 0 0,0 0 392 0 0,0 0 119 0 0,0 0-182 0 0,0 0-388 0 0,0 0-394 0 0,0 0-306 0 0,0 0-206 0 0,-3 11 695 0 0,-181 201 1567 0 0,134-164-2875 0 0,-2-3 1 0 0,-2-1-1 0 0,-1-3 0 0 0,-3-3 0 0 0,-8 2-45 0 0,49-30 0 0 0,0 0 1 0 0,-1-1-1 0 0,-1-2 0 0 0,1 1 0 0 0,-1-2 0 0 0,0-1 0 0 0,-1 0 0 0 0,1-1 0 0 0,-1-1 1 0 0,-12-1-1 0 0,30-2-9 0 0,1 0-1 0 0,-1 0 1 0 0,0-1 0 0 0,0 1 0 0 0,0-1 0 0 0,1 0 0 0 0,-1 0 0 0 0,0 1 0 0 0,0-1 0 0 0,1 0 0 0 0,-1 0-1 0 0,1 0 1 0 0,-1-1 0 0 0,1 1 0 0 0,-1 0 0 0 0,1-1 0 0 0,0 1 0 0 0,0-1 0 0 0,0 1 0 0 0,0-1 0 0 0,0 1 0 0 0,0-1-1 0 0,0 0 1 0 0,0 1 0 0 0,0-1 0 0 0,1 0 0 0 0,-1 0 0 0 0,1 0 0 0 0,0 0 0 0 0,-1 1 0 0 0,1-1 0 0 0,0 0 0 0 0,0 0-1 0 0,0-1 10 0 0,1-69-352 0 0,-1 72 353 0 0,6-24-1 0 0,0 0-1 0 0,2 0 1 0 0,1 1-1 0 0,0 0 0 0 0,2 1 1 0 0,1 0-1 0 0,0 0 1 0 0,2 1-1 0 0,0 1 0 0 0,1 1 1 0 0,2-1 0 0 0,-14 15 3 0 0,0 0-1 0 0,0 1 1 0 0,1-1 0 0 0,-1 1 0 0 0,1 0 0 0 0,0 1 0 0 0,0-1 0 0 0,0 0-1 0 0,1 1 1 0 0,-1 0 0 0 0,1 0 0 0 0,0 0 0 0 0,0 1 0 0 0,0 0-1 0 0,0 0 1 0 0,0 0 0 0 0,0 0 0 0 0,0 1 0 0 0,1 0 0 0 0,-1 0-1 0 0,1 0 1 0 0,-1 1 0 0 0,1 0 0 0 0,-1 0 0 0 0,0 0 0 0 0,1 1-1 0 0,-1-1 1 0 0,1 1 0 0 0,-1 1 0 0 0,0-1 0 0 0,5 2-3 0 0,200 97 1476 0 0,-189-87-1299 0 0,-2 0 1 0 0,0 1-1 0 0,-1 1 1 0 0,0 1-1 0 0,-1 0 0 0 0,-1 1 1 0 0,0 1-1 0 0,-2 1 0 0 0,0 0 1 0 0,-1 0-1 0 0,-1 2 1 0 0,-1-1-1 0 0,0 2 0 0 0,-2-1 1 0 0,-1 2-178 0 0,29 29 158 0 0,-25-67-2802 0 0,-11 1-6336 0 0,-1 14 8184 0 0,0-4-8899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3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0 0 0,'0'0'1348'0'0,"0"0"-210"0"0,0 0-15 0 0,0 0 250 0 0,0 0 322 0 0,0 0 139 0 0,0 0-184 0 0,0 0-399 0 0,0 0-404 0 0,0 0-286 0 0,0 0-140 0 0,0 0-6 0 0,0 0 119 0 0,18 1 1992 0 0,151 7 3462 0 0,-107-9-5314 0 0,40-7-206 0 0,-32 1-1745 0 0,-70 7 555 0 0,0 0-277 0 0,0 0-369 0 0,-9 0-3470 0 0,5 1-281 0 0,-1 2-4404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4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5345 0 0,'0'0'3138'0'0,"0"0"-1486"0"0,0 0-291 0 0,0 0 152 0 0,0 0 105 0 0,0 0-87 0 0,0 0-256 0 0,0 0-329 0 0,33 2-288 0 0,103 4-202 0 0,-19-15 96 0 0,-86 2-555 0 0,9-1-274 0 0,14-3-1375 0 0,-19 5-4066 0 0,-21 6-2836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5.0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35 133 5473 0 0,'0'0'1364'0'0,"0"0"-22"0"0,0 0 1 0 0,0 0 157 0 0,0 0 153 0 0,0 0-114 0 0,0 0-306 0 0,0 0-386 0 0,0 0-345 0 0,0 0-189 0 0,0 0-8 0 0,0 0 99 0 0,0 0 122 0 0,5 9 61 0 0,26 86 820 0 0,-19 8-908 0 0,-4 0 1 0 0,-5 0-1 0 0,-4 15-499 0 0,0-27 55 0 0,-4 34-1514 0 0,3-145-9125 0 0,0-2 3694 0 0,2 13 3932 0 0</inkml:trace>
  <inkml:trace contextRef="#ctx0" brushRef="#br0" timeOffset="249.849">0 59 6673 0 0,'0'0'711'0'0,"0"0"-160"0"0,0 0 192 0 0,0 0 469 0 0,0 0 363 0 0,0 0 96 0 0,0 0-135 0 0,0 0-242 0 0,31 7-260 0 0,100 20-218 0 0,-1-22 562 0 0,-108-7-1228 0 0,52-9-444 0 0,0-3 0 0 0,-1-3 1 0 0,45-17 293 0 0,-115 33-871 0 0,18-8 551 0 0,-15 5-3254 0 0,-4-1-4589 0 0,-2 5 2628 0 0</inkml:trace>
  <inkml:trace contextRef="#ctx0" brushRef="#br0" timeOffset="452.66">168 428 3809 0 0,'0'0'2056'0'0,"0"0"-390"0"0,0 0 0 0 0,0 0 59 0 0,0 0 88 0 0,0 0-72 0 0,0 0-246 0 0,0 0-284 0 0,0 0-270 0 0,0 0-240 0 0,0 0-174 0 0,34 6-135 0 0,107 18-120 0 0,-63-18 33 0 0,39-33-1467 0 0,-80 13-2661 0 0,-2 1-4262 0 0,-24 9 835 0 0</inkml:trace>
  <inkml:trace contextRef="#ctx0" brushRef="#br0" timeOffset="1287.005">775 630 480 0 0,'0'0'795'0'0,"0"0"-119"0"0,0 0 168 0 0,0 0 410 0 0,0 0 284 0 0,0 0 51 0 0,0 0-179 0 0,0 0-293 0 0,0 0-227 0 0,0 0-185 0 0,0 0-112 0 0,4 31-96 0 0,13 98-89 0 0,-3-16 442 0 0,-14-103-1414 0 0,-6 31 1373 0 0,-3-33-3373 0 0,-7-5-3566 0 0,12-3 933 0 0</inkml:trace>
  <inkml:trace contextRef="#ctx0" brushRef="#br0" timeOffset="1531.38">622 637 4857 0 0,'0'0'1598'0'0,"0"0"-247"0"0,0 0-82 0 0,0 0 96 0 0,0 0 20 0 0,0 0-141 0 0,0 0-255 0 0,32 3-283 0 0,100 7-233 0 0,56-4-1963 0 0,-159-8-1625 0 0,-11-3-2820 0 0,-12 1 1238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133 158 0 0 0,'0'0'228'0'0,"0"0"848"0"0,0 0 307 0 0,0 0-125 0 0,0 0-319 0 0,0 0-379 0 0,0 0-275 0 0,0 0-151 0 0,0 0-69 0 0,0 0-10 0 0,12 29 1449 0 0,-9-18-1081 0 0,0-1 0 0 0,0 1 0 0 0,-1 0 0 0 0,-1 0 0 0 0,0-1 0 0 0,0 1 1 0 0,-1 0-1 0 0,-1 0 0 0 0,-1 10-423 0 0,1 1 293 0 0,-3 20 48 0 0,-2-1-1 0 0,-2 1 1 0 0,-2-2 0 0 0,-6 15-341 0 0,5-13 85 0 0,-86 282 68 0 0,95-292-167 0 0,2-31 52 0 0,0-1 23 0 0,0 0 36 0 0,0-23 1106 0 0,3-50-852 0 0,4 0-1 0 0,2 1 1 0 0,8-18-351 0 0,-12 59 20 0 0,1 0 0 0 0,2 1 0 0 0,1 0 0 0 0,1 0 0 0 0,2 1 0 0 0,0 1 0 0 0,2 0 0 0 0,1 1 0 0 0,2 0 0 0 0,0 1 0 0 0,12-11-20 0 0,-29 36 1 0 0,1-1 0 0 0,-1 1-1 0 0,1 0 1 0 0,0 0 0 0 0,0 0 0 0 0,0-1 0 0 0,0 1-1 0 0,-1 0 1 0 0,1 0 0 0 0,0 0 0 0 0,1 0 0 0 0,-1 1-1 0 0,0-1 1 0 0,0 0 0 0 0,0 0 0 0 0,1 1 0 0 0,-1-1-1 0 0,0 0 1 0 0,0 1 0 0 0,1 0 0 0 0,-1-1-1 0 0,1 1 1 0 0,-1 0 0 0 0,0-1 0 0 0,1 1 0 0 0,-1 0-1 0 0,1 0 1 0 0,-1 0 0 0 0,0 0 0 0 0,1 1 0 0 0,-1-1-1 0 0,1 0 1 0 0,-1 0 0 0 0,0 1 0 0 0,1-1 0 0 0,-1 1-1 0 0,0 0 1 0 0,1-1 0 0 0,-1 1 0 0 0,0 0-1 0 0,0-1 1 0 0,0 1 0 0 0,0 0 0 0 0,0 0 0 0 0,0 0-1 0 0,0 0 1 0 0,0 0 0 0 0,0 0 0 0 0,0 1 0 0 0,0-1-1 0 0,-1 0 1 0 0,1 0 0 0 0,0 1 0 0 0,-1-1 0 0 0,1 0-1 0 0,-1 1 1 0 0,1-1 0 0 0,-1 0 0 0 0,0 2-1 0 0,17 133 460 0 0,-17 247-75 0 0,-1-383-381 0 0,1 1-1 0 0,0 0 0 0 0,0-1 1 0 0,0 1-1 0 0,0 0 1 0 0,0 0-1 0 0,0-1 0 0 0,0 1 1 0 0,0 0-1 0 0,0-1 0 0 0,0 1 1 0 0,0 0-1 0 0,0 0 1 0 0,0-1-1 0 0,1 1 0 0 0,-1 0 1 0 0,0-1-1 0 0,1 1 1 0 0,-1 0-1 0 0,0-1 0 0 0,1 1 1 0 0,-1-1-1 0 0,1 1 0 0 0,-1-1 1 0 0,1 1-1 0 0,-1-1 1 0 0,1 1-1 0 0,-1-1 0 0 0,1 1 1 0 0,0-1-1 0 0,-1 1 0 0 0,1-1 1 0 0,0 0-1 0 0,-1 1 1 0 0,1-1-1 0 0,0 0 0 0 0,-1 0 1 0 0,1 0-1 0 0,0 0 1 0 0,-1 1-1 0 0,1-1-3 0 0,12-24 588 0 0,134-389 88 0 0,-81 254-569 0 0,-58 258 85 0 0,-8-33 88 0 0,3 0-1 0 0,3 1 1 0 0,7 24-280 0 0,7 34 133 0 0,-14-26-1244 0 0,-19-82-6317 0 0,6-11 160 0 0,5-6 3663 0 0</inkml:trace>
  <inkml:trace contextRef="#ctx0" brushRef="#br0" timeOffset="602.715">676 530 0 0 0,'0'0'208'0'0,"0"0"253"0"0,0 0 81 0 0,0 0 146 0 0,0 0 218 0 0,0 0 114 0 0,0 0-23 0 0,0 0-60 0 0,0 0-53 0 0,0 0 0 0 0,0 0 11 0 0,0 0-50 0 0,0 0-46 0 0,2 13-44 0 0,11 106 1644 0 0,-25 18-592 0 0,8-90-422 0 0,21-58-185 0 0,-5-3-1135 0 0,1 0 1 0 0,1 1 0 0 0,1 1-1 0 0,-1 0 1 0 0,2 1 0 0 0,0 0 0 0 0,0 2-1 0 0,1-1 1 0 0,0 2 0 0 0,0 1-1 0 0,1 0 1 0 0,0 1 0 0 0,0 1-1 0 0,0 0 1 0 0,1 2 0 0 0,4-1-66 0 0,-19 6 14 0 0,0 0 0 0 0,-1-1 1 0 0,1 1-1 0 0,0 0 0 0 0,-1 1 0 0 0,0-1 1 0 0,1 1-1 0 0,-1-1 0 0 0,0 1 1 0 0,0 0-1 0 0,-1 0 0 0 0,1 0 1 0 0,0 1-1 0 0,-1-1 0 0 0,0 1 0 0 0,0-1 1 0 0,0 1-1 0 0,0 0 0 0 0,-1 0 1 0 0,1-1-1 0 0,-1 1 0 0 0,0 0 1 0 0,0 0-1 0 0,-1 0 0 0 0,1 1 0 0 0,-1-1 1 0 0,0 0-1 0 0,0 0 0 0 0,0 0 1 0 0,0 0-1 0 0,-1 0 0 0 0,0 0 1 0 0,0 0-1 0 0,0 0 0 0 0,0 0 0 0 0,-1 1-14 0 0,-1 4 48 0 0,-1 1-1 0 0,0-1 0 0 0,-1 0 0 0 0,0 0 0 0 0,0 0 0 0 0,-1 0 0 0 0,0-1 0 0 0,0 0 1 0 0,-1-1-1 0 0,0 1 0 0 0,-1-1 0 0 0,1 0 0 0 0,-1-1 0 0 0,-1 0 0 0 0,-1 1-47 0 0,2-2-9 0 0,1 0 0 0 0,-1 0 0 0 0,1-1 0 0 0,-1 0-1 0 0,-1-1 1 0 0,1 0 0 0 0,0 0 0 0 0,-1 0 0 0 0,1-1 0 0 0,-1-1-1 0 0,0 1 1 0 0,0-1 0 0 0,0-1 0 0 0,1 0 0 0 0,-1 0 0 0 0,-2-1 9 0 0,8-1-81 0 0,-1-1 0 0 0,1 1 0 0 0,-1-1 0 0 0,1 0 0 0 0,0-1 0 0 0,0 1 0 0 0,0 0 0 0 0,1-1 0 0 0,-1 1 0 0 0,1-1 1 0 0,0 0-1 0 0,0 0 0 0 0,0 0 0 0 0,0 0 0 0 0,1 0 0 0 0,-1-1 0 0 0,1 1 0 0 0,0 0 0 0 0,1-1 0 0 0,-1 1 1 0 0,1 0-1 0 0,0-1 0 0 0,0 1 0 0 0,0-1 0 0 0,1 1 0 0 0,-1 0 0 0 0,2-4 81 0 0,3-71-4561 0 0,6 27-3677 0 0,-7 36 3484 0 0</inkml:trace>
  <inkml:trace contextRef="#ctx0" brushRef="#br0" timeOffset="1469.355">691 423 0 0 0,'0'0'684'0'0,"0"0"143"0"0,0 0 21 0 0,0 0-36 0 0,0 0-5 0 0,0 0-37 0 0,0 0-70 0 0,4-5-65 0 0,14-18-79 0 0,-14 18-67 0 0,-4 5-59 0 0,0 0-69 0 0,0 0-49 0 0,2 26 3462 0 0,-2 125 1126 0 0,0 76-4696 0 0,-8-201-1778 0 0,5-23-2178 0 0,-1-2-3349 0 0,2-1 2419 0 0</inkml:trace>
  <inkml:trace contextRef="#ctx0" brushRef="#br0" timeOffset="2101.017">1343 81 4017 0 0,'0'0'1643'0'0,"0"0"-588"0"0,0 0-246 0 0,0 0-19 0 0,0 0 254 0 0,0 0 250 0 0,0 0 103 0 0,0 0-54 0 0,0 0-173 0 0,0 0-177 0 0,0 0-215 0 0,0 0-185 0 0,0 35-126 0 0,3 114-66 0 0,-1 19 48 0 0,-19 161-449 0 0,14-293-922 0 0,-7 46-2129 0 0,-9-33-8172 0 0,15-39 8176 0 0</inkml:trace>
  <inkml:trace contextRef="#ctx0" brushRef="#br0" timeOffset="2555.063">1175 140 2681 0 0,'0'0'1427'0'0,"0"0"-28"0"0,0 0 114 0 0,0 0 158 0 0,0 0 118 0 0,0 0-66 0 0,0 0-262 0 0,32-21-323 0 0,103-61-257 0 0,-53 53 153 0 0,-68 29-850 0 0,7-3-40 0 0,0 0 0 0 0,0 2 0 0 0,1 1 0 0 0,-1 1 0 0 0,0 0 0 0 0,0 2 0 0 0,0 0 0 0 0,0 1 0 0 0,-1 2 0 0 0,1 0 0 0 0,-1 1 0 0 0,-1 1 0 0 0,1 0 0 0 0,-1 2 0 0 0,-1 0 0 0 0,0 1 0 0 0,0 1 0 0 0,7 8-143 0 0,-22-17 16 0 0,0 0 0 0 0,0 0 0 0 0,0 0 0 0 0,0 1 0 0 0,-1-1 0 0 0,0 1 0 0 0,1 0 0 0 0,-1 0 0 0 0,-1 0 0 0 0,1 0 0 0 0,0 0 1 0 0,-1 0-1 0 0,0 0 0 0 0,0 1 0 0 0,0-1 0 0 0,-1 0 0 0 0,1 1 0 0 0,-1-1 0 0 0,0 0 0 0 0,-1 1 0 0 0,1-1 0 0 0,-1 0 0 0 0,1 1 1 0 0,-1-1-1 0 0,0 0 0 0 0,-1 0 0 0 0,1 0 0 0 0,-1 0 0 0 0,0 0 0 0 0,0 0 0 0 0,0 0 0 0 0,0 0 0 0 0,-1-1 0 0 0,0 1 0 0 0,1-1 1 0 0,-1 0-1 0 0,0 0 0 0 0,-1 0 0 0 0,1 0 0 0 0,-1 0 0 0 0,1-1 0 0 0,-1 0-17 0 0,-29 21-8 0 0,-1-1-1 0 0,-2-3 1 0 0,1 0-1 0 0,-38 12 9 0 0,-88 48 217 0 0,159-79-215 0 0,1 1 1 0 0,0 0 0 0 0,0 0 0 0 0,-1 0 0 0 0,1 0-1 0 0,0 0 1 0 0,0 1 0 0 0,0-1 0 0 0,0 0 0 0 0,0 1-1 0 0,1-1 1 0 0,-1 0 0 0 0,0 1 0 0 0,0-1 0 0 0,1 1-1 0 0,-1-1 1 0 0,1 1 0 0 0,-1-1 0 0 0,1 1-1 0 0,0-1 1 0 0,0 1 0 0 0,0-1 0 0 0,0 1 0 0 0,0 0-1 0 0,0-1 1 0 0,0 1 0 0 0,0-1 0 0 0,0 1 0 0 0,1-1-1 0 0,-1 1 1 0 0,1-1 0 0 0,-1 1 0 0 0,1-1 0 0 0,0 1-1 0 0,0-1 1 0 0,-1 1 0 0 0,1-1 0 0 0,0 0-3 0 0,41 49 260 0 0,142 74 1395 0 0,-165-113-1442 0 0,0-1-1 0 0,1-2 0 0 0,-1 1 0 0 0,2-2 0 0 0,-1-1 0 0 0,1-1 0 0 0,18 3-212 0 0,22-7-3327 0 0,-24-21-8132 0 0,-28 13 2345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6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9146 0 0,'0'0'1774'0'0,"0"0"-550"0"0,0 0-336 0 0,0 0 64 0 0,0 0 181 0 0,0 0 40 0 0,0 0-175 0 0,0 0-279 0 0,0 0-233 0 0,0 0-176 0 0,0 0-110 0 0,0 0-66 0 0,35-4-55 0 0,106-10-40 0 0,-37 7-1034 0 0,-81 6-548 0 0,-6 0-1187 0 0,1-1-3499 0 0,-8 2-1529 0 0</inkml:trace>
  <inkml:trace contextRef="#ctx0" brushRef="#br0" timeOffset="762.885">247 689 10026 0 0,'0'0'1576'0'0,"0"0"-446"0"0,0 0-198 0 0,0 0 119 0 0,0 0 168 0 0,0 0 37 0 0,0 0-181 0 0,0 0-235 0 0,25-36-171 0 0,82-111-136 0 0,-29 54 227 0 0,23-19 1450 0 0,79-115-2210 0 0,-141 194 323 0 0,-31 74-363 0 0,3 197 161 0 0,-11-235-117 0 0,-1 0-1 0 0,1 0 1 0 0,0 1-1 0 0,0-1 1 0 0,0 0-1 0 0,0 0 0 0 0,1 0 1 0 0,0 0-1 0 0,-1 0 1 0 0,1 1-1 0 0,0-1 1 0 0,0 0-1 0 0,1-1 1 0 0,-1 1-1 0 0,0 0 1 0 0,1 0-1 0 0,0 0 1 0 0,0-1-1 0 0,0 1 1 0 0,0-1-1 0 0,0 0 1 0 0,0 1-1 0 0,1-1 1 0 0,-1 0-1 0 0,1 0 1 0 0,-1-1-1 0 0,1 1 1 0 0,0 0-1 0 0,0-1 1 0 0,0 0-1 0 0,0 0 1 0 0,0 1-1 0 0,0-2 1 0 0,0 1-1 0 0,0 0 1 0 0,0-1-1 0 0,0 1 1 0 0,0-1-1 0 0,1 0 1 0 0,-1 0-1 0 0,0 0 1 0 0,0-1-1 0 0,0 1 1 0 0,0-1-1 0 0,1 1 1 0 0,-1-1-1 0 0,2-1-3 0 0,22-18 33 0 0,-1-1 0 0 0,-1-2 0 0 0,-1 0 1 0 0,-1-1-1 0 0,17-24-33 0 0,18-17-19 0 0,84-97-92 0 0,-119 147 11 0 0,-23 15 67 0 0,0 0-3 0 0,0 0 5 0 0,0 12-49 0 0,-10 91 140 0 0,3-59-40 0 0,2 1 1 0 0,2 0-1 0 0,2-1 0 0 0,2 1 0 0 0,2 4-20 0 0,23 83-1713 0 0,-13-119-1724 0 0,-2-7-6474 0 0,-7-3 1210 0 0</inkml:trace>
  <inkml:trace contextRef="#ctx0" brushRef="#br0" timeOffset="1364.409">1537 354 1584 0 0,'0'0'1757'0'0,"0"0"47"0"0,0 0 161 0 0,0 0 126 0 0,0 0-106 0 0,0 0-360 0 0,0 0-486 0 0,0 0-409 0 0,0 0-253 0 0,0 0-101 0 0,0 0-6 0 0,0 0 17 0 0,0 0-5 0 0,0 12-24 0 0,-7 80 509 0 0,-9 21-177 0 0,6-29-698 0 0,10-83-15 0 0,0-1-2 0 0,0 0-3 0 0,4-8-11 0 0,68-69 36 0 0,-61 66-13 0 0,1 1-1 0 0,-1 0 0 0 0,2 1 0 0 0,-1 1 1 0 0,1 0-1 0 0,1 0 0 0 0,-1 1 1 0 0,1 1-1 0 0,0 0 0 0 0,1 1 0 0 0,-1 1 1 0 0,1 0-1 0 0,0 1 0 0 0,0 1 1 0 0,2 0 16 0 0,-14 3-4 0 0,-1 0 0 0 0,1 0 0 0 0,-1 0 0 0 0,0 1 0 0 0,1-1 0 0 0,-1 1 0 0 0,0-1 0 0 0,0 1 0 0 0,0 0 0 0 0,0 0 1 0 0,-1 0-1 0 0,1 0 0 0 0,-1 0 0 0 0,1 0 0 0 0,-1 1 0 0 0,1-1 0 0 0,-1 0 0 0 0,0 1 0 0 0,0-1 0 0 0,0 1 0 0 0,-1-1 0 0 0,1 1 1 0 0,0 0-1 0 0,-1-1 0 0 0,0 1 0 0 0,0-1 0 0 0,0 1 0 0 0,0 0 0 0 0,0-1 0 0 0,0 1 0 0 0,0 0 0 0 0,-1-1 0 0 0,0 1 0 0 0,1-1 1 0 0,-1 1-1 0 0,0-1 0 0 0,0 1 0 0 0,0-1 0 0 0,-1 1 0 0 0,1-1 0 0 0,-1 0 0 0 0,1 0 0 0 0,-1 0 0 0 0,0 0 0 0 0,1 0 1 0 0,-2 0 3 0 0,-3 6 23 0 0,-1-1 0 0 0,0 0 1 0 0,0 0-1 0 0,0-1 1 0 0,-1 0-1 0 0,0 0 1 0 0,-1 0-1 0 0,1-1 1 0 0,-1-1-1 0 0,0 0 1 0 0,0 0-1 0 0,-1 0 1 0 0,1-1-1 0 0,-1-1 1 0 0,1 0-1 0 0,-1 0 1 0 0,0 0-1 0 0,-1-1-23 0 0,9-1-74 0 0,0 0-1 0 0,0-1 0 0 0,0 1 0 0 0,0 0 1 0 0,0 0-1 0 0,1-1 0 0 0,-1 1 0 0 0,0-1 1 0 0,0 0-1 0 0,0 1 0 0 0,0-1 0 0 0,0 0 1 0 0,1 0-1 0 0,-1 0 0 0 0,0-1 0 0 0,1 1 1 0 0,-1 0-1 0 0,1 0 0 0 0,-1-1 0 0 0,1 1 1 0 0,0-1-1 0 0,0 0 0 0 0,-1 1 0 0 0,1-1 1 0 0,0 0-1 0 0,0 0 75 0 0,-8-34-9581 0 0,9 25 2652 0 0</inkml:trace>
  <inkml:trace contextRef="#ctx0" brushRef="#br0" timeOffset="2659.227">2237 166 2192 0 0,'0'0'1429'0'0,"0"0"-2"0"0,0 0 96 0 0,0 0 204 0 0,0 0 121 0 0,0 0-87 0 0,0 0-265 0 0,0 0-321 0 0,0 0-291 0 0,0 0-228 0 0,0 0-172 0 0,0 0-109 0 0,-16-4-71 0 0,-52-12-57 0 0,65 16-226 0 0,1 0 1 0 0,-1 0 0 0 0,0-1-1 0 0,1 2 1 0 0,-1-1 0 0 0,1 0-1 0 0,-1 1 1 0 0,0-1 0 0 0,1 1-1 0 0,-1 0 1 0 0,1-1 0 0 0,0 1-1 0 0,-1 1 1 0 0,1-1 0 0 0,0 0-1 0 0,-1 0 1 0 0,1 1 0 0 0,0-1-1 0 0,0 1 1 0 0,0 0 0 0 0,0 0-1 0 0,1 0 1 0 0,-2 0-22 0 0,-6 7 105 0 0,-2-1-62 0 0,0 1 1 0 0,0 0-1 0 0,1 1 1 0 0,0 0-1 0 0,1 1 1 0 0,0 0-1 0 0,1 0 1 0 0,0 1 0 0 0,1 0-1 0 0,0 0 1 0 0,1 1-1 0 0,0 0 1 0 0,1 0-1 0 0,1 0 1 0 0,0 1 0 0 0,0-1-1 0 0,2 1 1 0 0,0 0-1 0 0,0 0 1 0 0,1 0-1 0 0,1 8-43 0 0,1-18 71 0 0,1 0-1 0 0,-1 0 0 0 0,1 0 0 0 0,0 0 0 0 0,0 0 0 0 0,1 0 0 0 0,-1-1 0 0 0,1 1 0 0 0,-1-1 0 0 0,1 0 1 0 0,0 0-1 0 0,1 0 0 0 0,-1 0 0 0 0,0 0 0 0 0,1 0 0 0 0,0-1 0 0 0,-1 0 0 0 0,1 0 0 0 0,0 0 0 0 0,0 0 1 0 0,0-1-1 0 0,1 1 0 0 0,-1-1 0 0 0,0 0 0 0 0,0 0 0 0 0,1-1 0 0 0,-1 1 0 0 0,0-1 0 0 0,1 0 0 0 0,-1 0 1 0 0,1 0-1 0 0,-1-1 0 0 0,0 0 0 0 0,0 1 0 0 0,1-2 0 0 0,-1 1 0 0 0,0 0 0 0 0,0-1 0 0 0,3-1-70 0 0,36-23 276 0 0,-2-1-1 0 0,-1-2 0 0 0,-2-2 0 0 0,-1-1 1 0 0,30-34-276 0 0,-59 58 20 0 0,42-44-15 0 0,64-50 58 0 0,-113 102-64 0 0,0 0 0 0 0,0 1 1 0 0,1-1-1 0 0,-1 1 1 0 0,0-1-1 0 0,0 1 1 0 0,1 0-1 0 0,-1-1 0 0 0,0 1 1 0 0,0 0-1 0 0,0 0 1 0 0,0 0-1 0 0,0 0 1 0 0,0 0-1 0 0,0 0 0 0 0,0 0 1 0 0,-1 0-1 0 0,1 0 1 0 0,0 0-1 0 0,0 0 1 0 0,-1 1-1 0 0,1-1 0 0 0,-1 0 1 0 0,1 1-1 0 0,-1-1 1 0 0,0 0-1 0 0,0 1 1 0 0,1-1-1 0 0,-1 0 0 0 0,0 1 1 0 0,0-1-1 0 0,0 0 1 0 0,0 1-1 0 0,-1-1 1 0 0,1 0-1 0 0,0 1 0 0 0,0-1 1 0 0,-1 0-1 0 0,0 2 1 0 0,2 2 4 0 0,1 64 57 0 0,-3 0-1 0 0,-3 1 1 0 0,-6 21-61 0 0,2-13-19 0 0,-21 129-36 0 0,26-188 38 0 0,0 1 1 0 0,-1-1-1 0 0,0 0 1 0 0,-2 0-1 0 0,-1 0 1 0 0,0-1-1 0 0,-1 0 1 0 0,-1 0-1 0 0,0-1 1 0 0,-5 6 16 0 0,11-20-13 0 0,1-1 1 0 0,-1 1-1 0 0,0-1 1 0 0,0 0-1 0 0,0 0 1 0 0,0 0-1 0 0,0 0 1 0 0,0-1 0 0 0,0 1-1 0 0,-1-1 1 0 0,1 1-1 0 0,-1-1 1 0 0,1 0-1 0 0,-1-1 1 0 0,1 1-1 0 0,-1-1 1 0 0,0 1 0 0 0,1-1-1 0 0,-1 0 1 0 0,1-1-1 0 0,-1 1 1 0 0,0 0-1 0 0,1-1 1 0 0,-1 0-1 0 0,1 0 1 0 0,-1 0 0 0 0,1 0-1 0 0,0-1 1 0 0,-1 1-1 0 0,1-1 1 0 0,0 0-1 0 0,0 0 1 0 0,0 0-1 0 0,0 0 1 0 0,0 0 0 0 0,1-1-1 0 0,-1 0 1 0 0,1 1-1 0 0,-1-1 1 0 0,1 0-1 0 0,0 0 1 0 0,-1-2 12 0 0,0-5-29 0 0,0 0 0 0 0,0 0 0 0 0,1 0 0 0 0,1 0 0 0 0,-1 0 0 0 0,2 0 0 0 0,0-1-1 0 0,0 1 1 0 0,0 0 0 0 0,2 0 0 0 0,-1 0 0 0 0,1-1 0 0 0,0 2 0 0 0,1-1 0 0 0,1 0 0 0 0,-1 0 0 0 0,1 1 0 0 0,3-5 29 0 0,6-4-91 0 0,1 0-1 0 0,1 0 1 0 0,0 2-1 0 0,2 0 1 0 0,-1 1-1 0 0,2 0 1 0 0,0 1 0 0 0,1 1-1 0 0,0 1 1 0 0,1 1-1 0 0,0 1 1 0 0,1 0-1 0 0,0 1 1 0 0,0 2-1 0 0,2 0 92 0 0,52-16-3777 0 0,-1 6-3433 0 0,-59 15-2553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0:30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8 1192 0 0,'0'0'2286'0'0,"0"0"-594"0"0,0 0-137 0 0,0 0 172 0 0,0 0 179 0 0,0 0 23 0 0,0 0-166 0 0,0 0-314 0 0,0 0-320 0 0,0 0-252 0 0,0 0-201 0 0,-32-1-140 0 0,-99 0-94 0 0,62 19 221 0 0,59-12-605 0 0,1 1 0 0 0,-1 1 1 0 0,1 0-1 0 0,1 0 1 0 0,-1 0-1 0 0,1 1 1 0 0,1 1-1 0 0,0-1 1 0 0,0 1-1 0 0,1 1 1 0 0,0-1-1 0 0,1 1 1 0 0,0 0-1 0 0,1 0 0 0 0,0 0 1 0 0,1 1-1 0 0,0-1 1 0 0,0 1-1 0 0,2 0 1 0 0,-1 0-1 0 0,1 0 1 0 0,1 0-1 0 0,0 0 1 0 0,1 1-59 0 0,0-8 33 0 0,0 0 0 0 0,0 0 0 0 0,0-1 0 0 0,1 1 0 0 0,0 0 0 0 0,-1-1 0 0 0,2 1 0 0 0,-1-1 0 0 0,0 0 1 0 0,1 0-1 0 0,0 0 0 0 0,0 0 0 0 0,0 0 0 0 0,0-1 0 0 0,1 1 0 0 0,0-1 0 0 0,-1 0 0 0 0,1 0 0 0 0,0 0 1 0 0,1 0-1 0 0,-1-1 0 0 0,0 0 0 0 0,1 0 0 0 0,-1 0 0 0 0,1 0 0 0 0,0-1 0 0 0,-1 1 0 0 0,1-1 0 0 0,0-1 0 0 0,3 1-33 0 0,4 1 126 0 0,0-2 0 0 0,0 0-1 0 0,0 0 1 0 0,0-1-1 0 0,0 0 1 0 0,0-1-1 0 0,0-1 1 0 0,-1 0-1 0 0,1 0 1 0 0,-1-1-1 0 0,0-1 1 0 0,3-1-126 0 0,10-9 164 0 0,0-1 0 0 0,-1-1 0 0 0,-1 0 0 0 0,-1-2 0 0 0,0-1 0 0 0,-1-1 0 0 0,-1 0 0 0 0,5-10-164 0 0,76-77 252 0 0,-100 107-253 0 0,0 0 1 0 0,1 0-1 0 0,-1 0 1 0 0,1 0-1 0 0,-1 0 1 0 0,1 1-1 0 0,-1-1 0 0 0,1 0 1 0 0,0 0-1 0 0,-1 0 1 0 0,1 1-1 0 0,0-1 1 0 0,0 1-1 0 0,0-1 0 0 0,-1 0 1 0 0,1 1-1 0 0,0-1 1 0 0,0 1-1 0 0,0 0 1 0 0,0-1-1 0 0,0 1 0 0 0,0 0 1 0 0,0-1-1 0 0,0 1 1 0 0,0 0-1 0 0,0 0 0 0 0,0 0 1 0 0,0 0-1 0 0,0 0 1 0 0,0 0-1 0 0,0 0 1 0 0,0 0-1 0 0,0 1 0 0 0,0-1 1 0 0,0 0-1 0 0,0 1 1 0 0,0-1-1 0 0,-1 0 1 0 0,1 1-1 0 0,0-1 0 0 0,0 1 1 0 0,0-1-1 0 0,0 1 1 0 0,-1 0-1 0 0,1-1 0 0 0,0 1 1 0 0,0 0-1 0 0,-1 0 1 0 0,1-1-1 0 0,-1 1 1 0 0,1 0-1 0 0,-1 0 0 0 0,1 0 1 0 0,-1 0-1 0 0,1 0 1 0 0,-1-1-1 0 0,0 1 1 0 0,1 0-1 0 0,-1 0 0 0 0,0 0 1 0 0,15 70-66 0 0,-14-56-81 0 0,1 0-1 0 0,1 0 1 0 0,1 0 0 0 0,0-1-1 0 0,1 1 1 0 0,0-1-1 0 0,1 0 1 0 0,1-1 0 0 0,0 1-1 0 0,1-1 1 0 0,0-1-1 0 0,7 9 148 0 0,27 1-4115 0 0,-26-20-427 0 0,0-1-3742 0 0,-9-1 1807 0 0</inkml:trace>
  <inkml:trace contextRef="#ctx0" brushRef="#br0" timeOffset="1">1590 59 1176 0 0,'0'0'2246'0'0,"0"0"-583"0"0,0 0-77 0 0,0 0 250 0 0,0 0 169 0 0,0 0-102 0 0,0 0-310 0 0,0 0-296 0 0,0 0-209 0 0,0 0-125 0 0,0 0-90 0 0,0 0-47 0 0,0 0-41 0 0,25 0-61 0 0,120 0 443 0 0,33-30-464 0 0,-143 14-3366 0 0,-31 10-2404 0 0,-2 0-4332 0 0,-2 5 4094 0 0</inkml:trace>
  <inkml:trace contextRef="#ctx0" brushRef="#br0" timeOffset="2">1638 313 6753 0 0,'0'0'1841'0'0,"0"0"-337"0"0,0 0 345 0 0,0 0 279 0 0,0 0-48 0 0,0 0-415 0 0,0 0-545 0 0,0 0-384 0 0,0 0-256 0 0,0 0-192 0 0,210-22-144 0 0,-179 11-176 0 0,-3 0-248 0 0,-4 4-432 0 0,0-1-784 0 0,-4 1-1657 0 0,-5 0-2808 0 0,-8 7-2993 0 0</inkml:trace>
  <inkml:trace contextRef="#ctx0" brushRef="#br0" timeOffset="3">252 52 1464 0 0,'0'0'1065'0'0,"0"0"-140"0"0,0 0-58 0 0,0 0 70 0 0,0 0 85 0 0,0 0-4 0 0,0 0-89 0 0,0 0-126 0 0,0 0-123 0 0,0 0-101 0 0,0 0-24 0 0,8-2 6 0 0,32-6 576 0 0,-32 7 5574 0 0,-61 11-4964 0 0,0 2-1454 0 0,-123 20 277 0 0,151-31-54 0 0,36-1 206 0 0,138 0-2274 0 0,-140-2-508 0 0,1 0-7422 0 0,-8 2-525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1:11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2561 0 0,'0'0'1495'0'0,"0"0"-173"0"0,0 0-41 0 0,0 0 98 0 0,0 0 12 0 0,0 0-158 0 0,0 0-247 0 0,0 0-247 0 0,0 0-189 0 0,0 0-108 0 0,0 0-58 0 0,8 0-47 0 0,90 5 2795 0 0,116 1 1119 0 0,-96-9-3199 0 0,-117 3-1036 0 0,-1 0-37 0 0,0 0 40 0 0,0 0 11 0 0,0 0 8 0 0,0 0 33 0 0,0 0-46 0 0,0 0-30 0 0,0 0-2 0 0,0 0 23 0 0,0 0-16 0 0,0 0 16 0 0,0 0-28 0 0,0 0-23 0 0,0 0-9 0 0,0 0-49 0 0,0 0-54 0 0,0 0-58 0 0,0 0-42 0 0,22 0-2750 0 0,-8 1 721 0 0,-1 1-5706 0 0,-9-2-713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3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5385 0 0,'0'0'396'0'0,"0"0"-598"0"0,0 0-251 0 0,0 0 244 0 0,0 0 542 0 0,0 0 522 0 0,0 0 230 0 0,0 0 44 0 0,0 0-10 0 0,0 0-29 0 0,1 31-70 0 0,1 101-136 0 0,2 642 1727 0 0,-4-765-2862 0 0,4 41-631 0 0,9-24-3857 0 0,3-25-3564 0 0,-12-4 7435 0 0</inkml:trace>
  <inkml:trace contextRef="#ctx0" brushRef="#br0" timeOffset="342.075">603 96 4497 0 0,'0'0'615'0'0,"0"0"-287"0"0,0 0 1 0 0,0 0 283 0 0,-18 39 443 0 0,-59 124 336 0 0,32-33 1408 0 0,40-108-2539 0 0,1 0-1 0 0,0 0 1 0 0,2 1-1 0 0,0-1 1 0 0,2 1-1 0 0,0-1 1 0 0,2 1-1 0 0,0-1 1 0 0,5 15-260 0 0,-6-30 110 0 0,1 0-1 0 0,1-1 1 0 0,0 1 0 0 0,-1-1 0 0 0,2 1 0 0 0,-1-1 0 0 0,1 0 0 0 0,0 0 0 0 0,0 0 0 0 0,1-1 0 0 0,0 0 0 0 0,0 0 0 0 0,0 0 0 0 0,0 0 0 0 0,1-1-1 0 0,0 0 1 0 0,0 0 0 0 0,0 0 0 0 0,0-1 0 0 0,1 0 0 0 0,-1 0 0 0 0,1 0 0 0 0,0-1 0 0 0,0 0 0 0 0,-1-1 0 0 0,1 1 0 0 0,1-1 0 0 0,-1-1-1 0 0,0 1 1 0 0,0-1 0 0 0,0-1-110 0 0,8 1 275 0 0,1-1-1 0 0,-1-1 1 0 0,0-1-1 0 0,0 0 1 0 0,-1-1-1 0 0,1 0 1 0 0,-1-2-1 0 0,0 1 1 0 0,0-2-1 0 0,-1 0 1 0 0,1 0-1 0 0,-1-1 1 0 0,-1-1 0 0 0,2-2-275 0 0,5-5 151 0 0,-1-1 1 0 0,-1 0 0 0 0,0-2 0 0 0,-2 0 0 0 0,0-1 0 0 0,-1 0 0 0 0,-1-1 0 0 0,-1 0 0 0 0,-1-1 0 0 0,-1-1 0 0 0,2-7-152 0 0,-8 17-37 0 0,0 0 0 0 0,0 0-1 0 0,-1 0 1 0 0,-1 0 0 0 0,0-1 0 0 0,-1 1-1 0 0,0-1 1 0 0,-1 1 0 0 0,-1-1 0 0 0,0 1-1 0 0,-1-1 1 0 0,-1 1 0 0 0,0 0 0 0 0,0 0-1 0 0,-1 0 1 0 0,-1 0 0 0 0,0 0 0 0 0,-1 1 0 0 0,0 0-1 0 0,-1 0 1 0 0,-1-1 37 0 0,2 4-176 0 0,0 1 0 0 0,0-1 0 0 0,-1 1 0 0 0,1 0 0 0 0,-2 1 0 0 0,1 0 0 0 0,-1 0 0 0 0,0 0 0 0 0,-1 1 0 0 0,1 0 0 0 0,-1 1 0 0 0,-1 0 0 0 0,1 0 0 0 0,-1 1 0 0 0,1 1-1 0 0,-1-1 1 0 0,0 1 0 0 0,0 1 0 0 0,-1 0 0 0 0,1 0 0 0 0,0 1 0 0 0,-1 1 0 0 0,1-1 0 0 0,-1 2 0 0 0,1-1 0 0 0,0 2 0 0 0,-1-1 0 0 0,1 1 0 0 0,-2 1 176 0 0,-2 4-403 0 0,0-1 0 0 0,0 2 0 0 0,1 0 0 0 0,0 0 0 0 0,0 1 0 0 0,1 1 0 0 0,1 0-1 0 0,-10 10 404 0 0,-41 56-7115 0 0,48-52 458 0 0</inkml:trace>
  <inkml:trace contextRef="#ctx0" brushRef="#br0" timeOffset="611.697">1498 630 17276 0 0,'0'0'1232'0'0,"0"0"-1184"0"0,0 0-376 0 0,0 0 32 0 0,0 0 232 0 0,0 0 160 0 0,0 0-40 0 0,0 0-56 0 0,0 0-64 0 0,0 0-80 0 0,0 0-184 0 0,0 0-336 0 0,0 0-593 0 0,16 118-1103 0 0,-12-114-2177 0 0,-2-1-4129 0 0</inkml:trace>
  <inkml:trace contextRef="#ctx0" brushRef="#br0" timeOffset="920.017">1930 1 12563 0 0,'0'0'1032'0'0,"0"0"-420"0"0,0 0-363 0 0,0 0-51 0 0,0 0 127 0 0,0 0 127 0 0,0 0 42 0 0,0 0 11 0 0,0 0 11 0 0,0 0-6 0 0,0 0-19 0 0,0 0-18 0 0,0 0-33 0 0,7 26-12 0 0,19 85-21 0 0,0 61 941 0 0,-7 304-564 0 0,-7-435-2789 0 0,-3-30-1830 0 0,2-2-3808 0 0,-8-9-701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19:07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525 546 4561 0 0,'0'0'1662'0'0,"0"0"-734"0"0,0 0-203 0 0,0 0 240 0 0,0 0 308 0 0,0 0 210 0 0,0 0-28 0 0,0 0-243 0 0,0 0-291 0 0,0 0-260 0 0,0 0-213 0 0,-3-3-129 0 0,-6-9 1529 0 0,25 52 250 0 0,-9 18-1524 0 0,-2 0 0 0 0,-3 1 0 0 0,-2-1 1 0 0,-4 8-575 0 0,-41 242 500 0 0,21-138-348 0 0,51-170-110 0 0,-7-2 103 0 0,0-1-1 0 0,1 0 1 0 0,-1-2-1 0 0,-1 0 0 0 0,1-2 1 0 0,-1 0-1 0 0,0-1 1 0 0,10-6-145 0 0,106-35 291 0 0,49 38-2220 0 0,-153-2-1901 0 0,-14-3-5577 0 0,-16 16 9231 0 0,4-4-9479 0 0</inkml:trace>
  <inkml:trace contextRef="#ctx0" brushRef="#br0" timeOffset="2419.909">1455 549 4745 0 0,'0'0'2642'0'0,"0"0"-1258"0"0,0 0-365 0 0,0 0 31 0 0,0 0 141 0 0,0 0 88 0 0,0 0-89 0 0,0 0-135 0 0,0 0-136 0 0,0 0-116 0 0,0 0-120 0 0,12-13-84 0 0,40-39-71 0 0,22 14 1355 0 0,-57 33-1723 0 0,1 1 0 0 0,-1 0 0 0 0,1 1 0 0 0,-1 1 0 0 0,1 0 0 0 0,0 2 0 0 0,0 0 0 0 0,12 2-160 0 0,-24-2 4 0 0,0 0 1 0 0,-1 1-1 0 0,1 0 0 0 0,-1 0 0 0 0,1 0 1 0 0,-1 0-1 0 0,0 1 0 0 0,1 0 0 0 0,-1 0 1 0 0,0 0-1 0 0,0 1 0 0 0,0-1 1 0 0,0 1-1 0 0,-1 1 0 0 0,1-1 0 0 0,-1 0 1 0 0,0 1-1 0 0,0 0 0 0 0,0 0 0 0 0,0 1 1 0 0,-1-1-1 0 0,0 1 0 0 0,0-1 1 0 0,0 1-1 0 0,0 0 0 0 0,-1 0 0 0 0,0 0 1 0 0,0 0-1 0 0,0 1 0 0 0,-1-1 0 0 0,1 1 1 0 0,-1-1-1 0 0,-1 1 0 0 0,1-1 0 0 0,-1 1-4 0 0,-2 13 1 0 0,-2 0-1 0 0,0 0 1 0 0,-1 0-1 0 0,-1 0 1 0 0,-1-1-1 0 0,-1 0 1 0 0,0 0-1 0 0,-1-1 1 0 0,-1 0-1 0 0,0-1 1 0 0,-2 0-1 0 0,0 0 1 0 0,0-2-1 0 0,-1 1 1 0 0,-1-2-1 0 0,-1 1 1 0 0,0-2-1 0 0,-7 5 0 0 0,-55 60 59 0 0,76-76-67 0 0,1 0 0 0 0,-1 0 0 0 0,1 0 0 0 0,-1 0-1 0 0,1 0 1 0 0,0 0 0 0 0,0 0 0 0 0,-1 0-1 0 0,1 0 1 0 0,0 0 0 0 0,0 1 0 0 0,0-1-1 0 0,0 0 1 0 0,0 0 0 0 0,1 0 0 0 0,-1 0-1 0 0,0 0 1 0 0,0 0 0 0 0,1 0 0 0 0,-1 0 0 0 0,1 0-1 0 0,-1 0 1 0 0,0 0 0 0 0,1 0 0 0 0,0 0-1 0 0,-1 0 1 0 0,1-1 0 0 0,0 1 0 0 0,-1 0-1 0 0,1 0 1 0 0,0-1 0 0 0,0 1 0 0 0,0 0-1 0 0,0-1 1 0 0,-1 1 0 0 0,1-1 0 0 0,0 1-1 0 0,0-1 1 0 0,0 1 0 0 0,0-1 0 0 0,0 0 0 0 0,0 1-1 0 0,1-1 1 0 0,-1 0 0 0 0,0 0 0 0 0,0 0-1 0 0,0 0 1 0 0,0 0 0 0 0,0 0 0 0 0,0 0-1 0 0,0 0 1 0 0,0 0 0 0 0,0-1 0 0 0,0 1-1 0 0,0 0 1 0 0,0-1 0 0 0,0 1 0 0 0,0 0 0 0 0,0-1-1 0 0,1 0 9 0 0,6 2 41 0 0,104 9 214 0 0,-82-9-201 0 0,0 1-1 0 0,1 2 1 0 0,-2 1-1 0 0,1 1 1 0 0,-1 1-1 0 0,23 10-53 0 0,-48-16 28 0 0,-1 0 0 0 0,1 0-1 0 0,0 1 1 0 0,-1-1 0 0 0,0 1 0 0 0,1 0-1 0 0,-1 0 1 0 0,0 1 0 0 0,0-1 0 0 0,0 1-1 0 0,0-1 1 0 0,0 1 0 0 0,-1 0 0 0 0,1 0-1 0 0,-1 0 1 0 0,0 0 0 0 0,0 1 0 0 0,0-1-1 0 0,0 1 1 0 0,0-1 0 0 0,-1 1 0 0 0,0-1-1 0 0,0 1 1 0 0,0 0 0 0 0,0 0 0 0 0,0-1-1 0 0,-1 1 1 0 0,1 0 0 0 0,-1 0 0 0 0,0 0-1 0 0,-1 0 1 0 0,1 0 0 0 0,-1 0 0 0 0,1-1-1 0 0,-1 1 1 0 0,0 0 0 0 0,0 0 0 0 0,-1-1-1 0 0,1 1 1 0 0,-1-1 0 0 0,0 1 0 0 0,-2 2-28 0 0,-8 9 37 0 0,-1 0-1 0 0,0-1 1 0 0,-1 0 0 0 0,-1-1 0 0 0,0-1 0 0 0,-1 0 0 0 0,0-1 0 0 0,-1-1 0 0 0,0 0-1 0 0,-1-2 1 0 0,0 0 0 0 0,0-1 0 0 0,-1 0 0 0 0,0-2 0 0 0,0 0 0 0 0,0-1 0 0 0,-19 1-37 0 0,27-3-229 0 0,0 0 1 0 0,-1-1 0 0 0,1-1 0 0 0,0 0 0 0 0,-1 0 0 0 0,1-1 0 0 0,0-1 0 0 0,-1 0 0 0 0,1 0 0 0 0,0-1 0 0 0,0-1 0 0 0,1 0 0 0 0,-2-1 228 0 0,2-16-4510 0 0,34-8-7476 0 0,-16 21 7064 0 0</inkml:trace>
  <inkml:trace contextRef="#ctx0" brushRef="#br0" timeOffset="2763.469">2734 435 2184 0 0,'0'0'1041'0'0,"0"0"-117"0"0,0 0 209 0 0,0 0 388 0 0,0 0 286 0 0,-31 10 67 0 0,-100 34-239 0 0,49 6 192 0 0,67-36-1474 0 0,0 0-281 0 0,0 1 0 0 0,1 0-1 0 0,0 1 1 0 0,1 0 0 0 0,1 1 0 0 0,1 0 0 0 0,1 1 0 0 0,0 0-1 0 0,1 1 1 0 0,1 0 0 0 0,1 0 0 0 0,0 1 0 0 0,2 0-1 0 0,0 0 1 0 0,1 0 0 0 0,1 1 0 0 0,1-1 0 0 0,1 1 0 0 0,1 0-1 0 0,2 17-71 0 0,0-27 62 0 0,1 0 1 0 0,1 0-1 0 0,0-1 0 0 0,0 1 0 0 0,1-1 0 0 0,0 0 0 0 0,1 0 0 0 0,0-1 0 0 0,0 1 0 0 0,1-1 0 0 0,0-1 1 0 0,1 0-1 0 0,0 0 0 0 0,0 0 0 0 0,1-1 0 0 0,0 0 0 0 0,0 0 0 0 0,1-1 0 0 0,-1-1 0 0 0,1 0 0 0 0,1 0 0 0 0,-1-1 1 0 0,1 0-1 0 0,-1 0 0 0 0,1-1 0 0 0,0-1 0 0 0,0 0 0 0 0,1-1 0 0 0,-1 0 0 0 0,0 0 0 0 0,0-1 0 0 0,11-2-62 0 0,-4 4 406 0 0,0-2 0 0 0,1 0-1 0 0,-1-2 1 0 0,0 0 0 0 0,1 0-1 0 0,-1-2 1 0 0,17-5-406 0 0,-21 5 170 0 0,-1 0-1 0 0,0-1 1 0 0,0 0 0 0 0,0-1 0 0 0,0 0-1 0 0,-1-1 1 0 0,0-1 0 0 0,-1 0 0 0 0,1 0 0 0 0,-2-1-1 0 0,1 0 1 0 0,-1-1 0 0 0,0-1 0 0 0,-1 1-1 0 0,-1-1 1 0 0,0-1 0 0 0,0 0 0 0 0,-1 0 0 0 0,0 0-1 0 0,-1-1 1 0 0,-1 0 0 0 0,0 0 0 0 0,0 0-1 0 0,-2-1 1 0 0,1 1 0 0 0,-2-2-170 0 0,-1 2 16 0 0,0 0-1 0 0,-1 0 1 0 0,0 0 0 0 0,-2 0 0 0 0,1 0-1 0 0,-1 0 1 0 0,-1 1 0 0 0,-1-1-1 0 0,1 0 1 0 0,-2 1 0 0 0,0 0-1 0 0,0 0 1 0 0,-1 1 0 0 0,-1-1 0 0 0,0 1-1 0 0,0 1 1 0 0,-1-1 0 0 0,-5-3-16 0 0,1 1-174 0 0,-1 0 1 0 0,-1 2 0 0 0,0 0-1 0 0,-1 0 1 0 0,0 1 0 0 0,0 1-1 0 0,-1 1 1 0 0,0 0-1 0 0,-1 1 1 0 0,1 0 0 0 0,-1 2-1 0 0,-1 0 1 0 0,1 1 0 0 0,-1 1-1 0 0,0 0 1 0 0,0 1-1 0 0,1 1 1 0 0,-1 1 0 0 0,0 1-1 0 0,-14 2 174 0 0,-63 23-4406 0 0,37 4-3045 0 0,29-11-2483 0 0</inkml:trace>
  <inkml:trace contextRef="#ctx0" brushRef="#br0" timeOffset="4982.26">105 52 1432 0 0,'0'0'748'0'0,"0"0"246"0"0,0 0 536 0 0,0 0 531 0 0,0 0 291 0 0,0 0-69 0 0,0 0-352 0 0,0 0-415 0 0,0 0-365 0 0,0 0-315 0 0,0 0-238 0 0,0 0-134 0 0,0 0-75 0 0,-2 8-38 0 0,-14 59 636 0 0,27 88 487 0 0,7-48-1240 0 0,-4 1 0 0 0,-6 1 0 0 0,-4 59-234 0 0,-4-8 142 0 0,-8-1 0 0 0,-23 121-142 0 0,20-205 74 0 0,-3-1-1 0 0,-4-1 0 0 0,-3-1 1 0 0,-9 17-74 0 0,29-89 13 0 0,1 0 1 0 0,-1 0 0 0 0,1 1-1 0 0,-1-1 1 0 0,1 0 0 0 0,-1 1 0 0 0,1-1-1 0 0,0 0 1 0 0,-1 1 0 0 0,1-1-1 0 0,0 0 1 0 0,-1 1 0 0 0,1-1-1 0 0,0 1 1 0 0,-1-1 0 0 0,1 1-1 0 0,0-1 1 0 0,0 1 0 0 0,0-1-1 0 0,-1 1 1 0 0,1-1 0 0 0,0 1-1 0 0,0-1 1 0 0,0 1 0 0 0,0-1-1 0 0,0 1 1 0 0,0 0 0 0 0,0-1-1 0 0,0 1 1 0 0,0-1 0 0 0,0 1-1 0 0,0-1 1 0 0,0 1 0 0 0,1-1-1 0 0,-1 1 1 0 0,0-1 0 0 0,0 1-1 0 0,0-1 1 0 0,1 1 0 0 0,-1-1-1 0 0,0 1 1 0 0,1-1 0 0 0,-1 0 0 0 0,0 1-1 0 0,1-1 1 0 0,-1 1 0 0 0,1-1-1 0 0,-1 0 1 0 0,1 1 0 0 0,-1-1-1 0 0,0 0 1 0 0,1 0 0 0 0,-1 1-1 0 0,1-1 1 0 0,-1 0 0 0 0,1 0-1 0 0,-1 0 1 0 0,1 0 0 0 0,0 1-14 0 0,37-13 115 0 0,0 2 1 0 0,1 1-1 0 0,0 2 1 0 0,0 2-1 0 0,3 2-115 0 0,48-8 55 0 0,329-29-19 0 0,29-3-12 0 0,561-14-74 0 0,-952 56 48 0 0,308-10-76 0 0,49-21 78 0 0,-72-27 31 0 0,-272 49 1 0 0,-70 10 5 0 0,1 0 0 0 0,-1 0 0 0 0,0 0 0 0 0,1 0 0 0 0,-1 0 0 0 0,1 0 0 0 0,-1 0 0 0 0,0 0 0 0 0,1 0 0 0 0,-1 0 0 0 0,1 0 0 0 0,-1 0 0 0 0,1 0 0 0 0,-1 0 0 0 0,0 0 0 0 0,1 0 0 0 0,-1 0 0 0 0,1 0 0 0 0,-1-1 0 0 0,0 1 0 0 0,1 0 0 0 0,-1 0 0 0 0,0-1 0 0 0,1 1 0 0 0,-1 0 0 0 0,0 0 0 0 0,1-1 0 0 0,-1 1 0 0 0,0 0 0 0 0,0-1 0 0 0,1 1 0 0 0,-1 0 0 0 0,0-1 0 0 0,0 1 0 0 0,1 0 0 0 0,-1-1 0 0 0,0 1 0 0 0,0-1 0 0 0,0 1 0 0 0,0-1 0 0 0,0 1 0 0 0,0 0 0 0 0,0-1 0 0 0,0 1 0 0 0,0-1 0 0 0,0 1 0 0 0,0 0 0 0 0,0-1 0 0 0,0 1 0 0 0,0-1 0 0 0,0 1 0 0 0,0-1 0 0 0,0 1 0 0 0,-1 0 0 0 0,1-1 0 0 0,0 1-37 0 0,-1-13-260 0 0,-18-252 570 0 0,10 172-243 0 0,-5 0-1 0 0,-19-68-66 0 0,-17-110 104 0 0,14-82-37 0 0,30 173 26 0 0,-7 154-82 0 0,13 26-6 0 0,0 0 1 0 0,0 0-5 0 0,0 0-22 0 0,0 0 7 0 0,-130 3-647 0 0,-96 9 554 0 0,-782 6-77 0 0,340-7 104 0 0,338 26-68 0 0,10 25 41 0 0,13 4 119 0 0,109-58 535 0 0,138-12-423 0 0,60 4-123 0 0,0 0 37 0 0,0 0-29 0 0,0 0-53 0 0,0 0 12 0 0,0 0-7 0 0,0 0-33 0 0,0 0-20 0 0,0 0-62 0 0,13-10-5865 0 0,-5 6-2145 0 0,-4 3-2724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54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488 428 1024 0 0,'0'0'1018'0'0,"0"0"-174"0"0,0 0 85 0 0,0 0 413 0 0,0 0 460 0 0,0 0 237 0 0,0 0-121 0 0,0 0-298 0 0,0 0-301 0 0,0 0-247 0 0,0 0-141 0 0,3-8-101 0 0,10-32 601 0 0,-65 15 1320 0 0,-77 24-2978 0 0,106 3 231 0 0,1 1 0 0 0,-1 2-1 0 0,1 0 1 0 0,-1 1 0 0 0,2 1-1 0 0,-1 1 1 0 0,-8 5-4 0 0,26-11-3 0 0,2-2-24 0 0,0 1 0 0 0,0 0 1 0 0,0-1-1 0 0,1 1 0 0 0,-1 0 0 0 0,0 0 1 0 0,0 0-1 0 0,1 0 0 0 0,-1 1 1 0 0,1-1-1 0 0,-1 0 0 0 0,1 1 1 0 0,-1-1-1 0 0,1 1 0 0 0,0-1 0 0 0,0 1 1 0 0,0 0-1 0 0,0-1 0 0 0,0 1 1 0 0,0 0-1 0 0,0 0 0 0 0,0 0 0 0 0,1-1 1 0 0,-1 1-1 0 0,1 0 0 0 0,0 0 1 0 0,-1 0-1 0 0,1 0 0 0 0,0 0 0 0 0,0 0 1 0 0,0 0-1 0 0,0 0 0 0 0,1 0 1 0 0,-1 0-1 0 0,0 0 0 0 0,1 2 27 0 0,2-1 0 0 0,1 0-1 0 0,-1 0 1 0 0,0 0-1 0 0,1 0 1 0 0,0-1-1 0 0,0 1 1 0 0,0-1-1 0 0,0 0 1 0 0,0 0-1 0 0,0-1 1 0 0,0 1-1 0 0,0-1 1 0 0,1 0-1 0 0,-1 0 1 0 0,1 0-1 0 0,-1 0 1 0 0,1-1-1 0 0,1 0 1 0 0,11 3 80 0 0,78 8 535 0 0,-94-10-605 0 0,0 0 1 0 0,0 0-1 0 0,-1 0 1 0 0,1 0 0 0 0,0 0-1 0 0,-1 0 1 0 0,1 0-1 0 0,0 0 1 0 0,-1 0 0 0 0,1 1-1 0 0,-1-1 1 0 0,0 0 0 0 0,1 0-1 0 0,-1 1 1 0 0,0-1-1 0 0,0 0 1 0 0,0 0 0 0 0,0 1-1 0 0,0-1 1 0 0,0 0-1 0 0,0 0 1 0 0,0 1 0 0 0,0-1-1 0 0,-1 0 1 0 0,1 0-1 0 0,-1 0 1 0 0,1 1 0 0 0,-1-1-1 0 0,1 0 1 0 0,-1 0-1 0 0,1 0 1 0 0,-1 0 0 0 0,0 0-1 0 0,0 0 1 0 0,1 0-1 0 0,-1 0 1 0 0,0 0 0 0 0,0 0-1 0 0,-1 0-10 0 0,-83 87 305 0 0,53-58-296 0 0,2 1 0 0 0,2 1 0 0 0,0 2 0 0 0,3 0 0 0 0,-9 18-9 0 0,30-46 2 0 0,1 0 1 0 0,0 1 0 0 0,0-1 0 0 0,0 1-1 0 0,1 0 1 0 0,0 0 0 0 0,1-1 0 0 0,0 1-1 0 0,0 1 1 0 0,0-1 0 0 0,1 0 0 0 0,0 0-1 0 0,0 0 1 0 0,1 0 0 0 0,-1 0 0 0 0,2 2-3 0 0,1-4-15 0 0,1 0 0 0 0,0 0 0 0 0,0-1 0 0 0,0 1 0 0 0,1-1 0 0 0,-1 0 0 0 0,1 0 0 0 0,0-1 0 0 0,0 0 0 0 0,0 1 0 0 0,1-2 0 0 0,-1 1 0 0 0,1 0 0 0 0,-1-1 0 0 0,1 0 0 0 0,0-1 0 0 0,0 1 0 0 0,0-1 1 0 0,0 0-1 0 0,0-1 0 0 0,0 1 0 0 0,0-1 0 0 0,0 0 0 0 0,4-1 15 0 0,56-16-4342 0 0,-30-10-5651 0 0,-29 19 3490 0 0</inkml:trace>
  <inkml:trace contextRef="#ctx0" brushRef="#br0" timeOffset="479.838">333 0 0 0 0,'0'0'998'0'0,"0"0"423"0"0,0 0 332 0 0,0 0 180 0 0,0 0-18 0 0,0 0-137 0 0,0 0-239 0 0,0 0-239 0 0,0 0-181 0 0,0 0-133 0 0,0 0-94 0 0,-12 33-89 0 0,-36 102-63 0 0,28-44 428 0 0,-22 222 271 0 0,-65 98-1380 0 0,26-29-306 0 0,75-361-945 0 0,-5 26 1683 0 0,10-32-5372 0 0,2-1-5290 0 0,-1-14 6328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3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6689 0 0,'0'0'949'0'0,"0"0"-163"0"0,0 0 77 0 0,0 0 318 0 0,0 0 287 0 0,0 0 2 0 0,0 0-249 0 0,0 0-359 0 0,0 0-330 0 0,0 0-198 0 0,0 0-88 0 0,0 0 17 0 0,0 0 66 0 0,9 1 71 0 0,293 2 3666 0 0,-144-26-4698 0 0,-140 15-678 0 0,-15 6-4169 0 0,-2 2-5654 0 0,-4 0 8028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4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1952 0 0,'0'0'929'0'0,"0"0"-333"0"0,0 0-75 0 0,0 0 265 0 0,0 0 342 0 0,0 0 212 0 0,0 0-32 0 0,0 0-249 0 0,0 0-256 0 0,0 0-129 0 0,0 0-11 0 0,0 0 103 0 0,3 2 135 0 0,99 8 4894 0 0,-70-11-5034 0 0,236-25 1192 0 0,-187 26-2613 0 0,-55 0-2566 0 0,0 0-4479 0 0,-20 0-2639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2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360 149 0 0 0,'0'0'584'0'0,"0"0"311"0"0,0 0 24 0 0,0 0-99 0 0,0 0-97 0 0,0 0-103 0 0,4-8-53 0 0,12-21-12 0 0,-8 23 4154 0 0,-7 23-4897 0 0,-1-17 553 0 0,-57 126 1215 0 0,-80 109-668 0 0,133-229-870 0 0,0 1 0 0 0,0 0-1 0 0,0 0 1 0 0,1 0 0 0 0,0 0-1 0 0,1 0 1 0 0,-1 1 0 0 0,1-1-1 0 0,1 1 1 0 0,0 0-1 0 0,0-1 1 0 0,0 1 0 0 0,1 0-1 0 0,0 0 1 0 0,0-1 0 0 0,1 1-1 0 0,0 0 1 0 0,1-1 0 0 0,-1 1-1 0 0,1 0 1 0 0,1-1 0 0 0,0 0-1 0 0,0 0 1 0 0,0 0-1 0 0,1 0 1 0 0,0 0 0 0 0,4 5-42 0 0,-3-6 133 0 0,0 0 0 0 0,0 0 0 0 0,1-1 0 0 0,0 0 0 0 0,0 0 0 0 0,1 0 1 0 0,-1 0-1 0 0,1-1 0 0 0,0 0 0 0 0,0-1 0 0 0,0 0 0 0 0,1 0 0 0 0,-1 0 0 0 0,1-1 1 0 0,0 0-1 0 0,0 0 0 0 0,3-1-133 0 0,94-4 1516 0 0,-94-8-4580 0 0,-16 6-7393 0 0,5 2 6013 0 0</inkml:trace>
  <inkml:trace contextRef="#ctx0" brushRef="#br0" timeOffset="828.409">1 145 0 0 0,'0'0'980'0'0,"0"0"300"0"0,0 0 190 0 0,0 0 49 0 0,0 0-88 0 0,0 0-175 0 0,0 0-161 0 0,0 0-144 0 0,0 0-77 0 0,1-3-23 0 0,2-3-441 0 0,1 0 1 0 0,0 0 0 0 0,1 0-1 0 0,-1 1 1 0 0,1-1 0 0 0,0 1 0 0 0,1 0-1 0 0,-1 1 1 0 0,1-1 0 0 0,0 1 0 0 0,0 0-1 0 0,0 1 1 0 0,0-1 0 0 0,6-1-411 0 0,20-14 751 0 0,-21 12-481 0 0,-7 2-218 0 0,1 1-1 0 0,0 0 1 0 0,0 1 0 0 0,0-1-1 0 0,1 1 1 0 0,-1 0-1 0 0,1 0 1 0 0,0 1 0 0 0,-1-1-1 0 0,1 1 1 0 0,0 1 0 0 0,1-1-1 0 0,-1 1 1 0 0,0 0 0 0 0,0 1-1 0 0,0-1 1 0 0,1 1 0 0 0,-1 0-1 0 0,0 1 1 0 0,1-1-52 0 0,40 56-186 0 0,-20-15 272 0 0,58 43 314 0 0,-74-78-159 0 0,1 0 0 0 0,0-1 0 0 0,0 0 1 0 0,0-1-1 0 0,1 0 0 0 0,-1-1 0 0 0,1 0 0 0 0,0-1 1 0 0,-1-1-1 0 0,1 0 0 0 0,0-1 0 0 0,0 0 0 0 0,0-1 1 0 0,13-2-242 0 0,-18 1 163 0 0,-1-1 0 0 0,1 0 0 0 0,-1-1 0 0 0,0 0 0 0 0,0 0 0 0 0,0 0 0 0 0,0-1 0 0 0,-1 0 0 0 0,1 0 0 0 0,-1-1 0 0 0,-1 0 1 0 0,5-5-165 0 0,-3 4 94 0 0,4-9-490 0 0,-11 21-4817 0 0,-5 18-148 0 0,3-10-959 0 0,1-5-1622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5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15 1856 0 0,'0'0'1073'0'0,"0"0"-50"0"0,0 0-59 0 0,0 0 95 0 0,0 0 186 0 0,0 0 102 0 0,0 0-72 0 0,0 0-252 0 0,0 0-299 0 0,0 0-302 0 0,0 0-234 0 0,0 0-124 0 0,0 0-32 0 0,5-7 109 0 0,8 41 588 0 0,2 139 936 0 0,-26 157-921 0 0,10-262-1907 0 0,1-54-1512 0 0,-1-15-2497 0 0,0-6 120 0 0,1 4 3540 0 0</inkml:trace>
  <inkml:trace contextRef="#ctx0" brushRef="#br0" timeOffset="353.879">0 52 0 0 0,'0'0'822'0'0,"0"0"-90"0"0,0 0-51 0 0,0 0 170 0 0,0 0 385 0 0,0 0 277 0 0,0 0 30 0 0,0 0-135 0 0,0 0-215 0 0,0 0-171 0 0,0 0-76 0 0,0 0-50 0 0,26-4-47 0 0,80-14-41 0 0,79 3 2334 0 0,41 2-1475 0 0,-75 12-4579 0 0,-176 23-8627 0 0,19-15 6681 0 0</inkml:trace>
  <inkml:trace contextRef="#ctx0" brushRef="#br0" timeOffset="668.66">127 663 5241 0 0,'0'0'878'0'0,"0"0"-176"0"0,0 0 24 0 0,0 0 390 0 0,0 0 377 0 0,0 0 103 0 0,0 0-163 0 0,0 0-236 0 0,0 0-220 0 0,0 0-158 0 0,0 0-93 0 0,0 0-133 0 0,26 2-74 0 0,125 4 392 0 0,21-19 1611 0 0,-88 4-4450 0 0,-1 5-7966 0 0,-74 4 267 0 0</inkml:trace>
  <inkml:trace contextRef="#ctx0" brushRef="#br0" timeOffset="1564.013">943 579 0 0 0,'0'0'379'0'0,"0"0"405"0"0,0 0 188 0 0,0 0 235 0 0,0 0 219 0 0,0 0 113 0 0,0 0-67 0 0,0 0-170 0 0,0 0-210 0 0,0 0-248 0 0,0 0-201 0 0,0 0-143 0 0,0 0-105 0 0,-9-6-57 0 0,-26-19-32 0 0,33 25-274 0 0,0-1 0 0 0,1 0 0 0 0,-1 1 0 0 0,1 0 0 0 0,-1-1 0 0 0,0 1 0 0 0,1 0 0 0 0,-1 0 0 0 0,0 0 0 0 0,1 0 1 0 0,-1 0-1 0 0,0 1 0 0 0,1-1 0 0 0,-1 0 0 0 0,0 1 0 0 0,1-1 0 0 0,-1 1 0 0 0,1 0 0 0 0,-1-1 0 0 0,1 1 0 0 0,-1 0 0 0 0,1 0 0 0 0,0 0 0 0 0,-1 0 0 0 0,1 0 1 0 0,0 0-1 0 0,0 0 0 0 0,0 1 0 0 0,-1-1 0 0 0,1 0 0 0 0,0 2-32 0 0,-3 0 62 0 0,-3 3-24 0 0,1 0 1 0 0,-1 0-1 0 0,1 1 0 0 0,0 0 0 0 0,1 0 0 0 0,0 0 1 0 0,0 1-1 0 0,0 0 0 0 0,1 0 0 0 0,0 0 1 0 0,1 0-1 0 0,0 1 0 0 0,0-1 0 0 0,1 1 1 0 0,-1 2-39 0 0,1 90 252 0 0,2-98-287 0 0,1 1 0 0 0,-1-1-1 0 0,1 0 1 0 0,0 0 0 0 0,0 0 0 0 0,1 0 0 0 0,-1-1 0 0 0,1 1 0 0 0,-1 0 0 0 0,1-1 0 0 0,0 1 0 0 0,0-1 0 0 0,0 1 0 0 0,0-1 0 0 0,0 0 0 0 0,1 0 0 0 0,-1 0 0 0 0,1 0 0 0 0,-1 0 0 0 0,1 0 0 0 0,0-1 0 0 0,0 1 0 0 0,-1-1 0 0 0,1 0 0 0 0,0 0 0 0 0,0 0 0 0 0,0 0 0 0 0,1-1 0 0 0,-1 1 0 0 0,2-1 35 0 0,48-2-2763 0 0,-20-9-3580 0 0,-20 7 1419 0 0</inkml:trace>
  <inkml:trace contextRef="#ctx0" brushRef="#br0" timeOffset="2082.987">1026 814 4129 0 0,'0'0'1187'0'0,"0"0"-430"0"0,0 0-121 0 0,0 0 371 0 0,0 0 482 0 0,0 0 239 0 0,0 0-106 0 0,0 0-350 0 0,0 0-395 0 0,0 0-260 0 0,0 0-128 0 0,0 0-50 0 0,0 0 13 0 0,13-8 5 0 0,43-28-29 0 0,47-51 962 0 0,-102 86-1401 0 0,1 1-1 0 0,-1-1 0 0 0,1 1 1 0 0,-1 0-1 0 0,0-1 1 0 0,1 1-1 0 0,-1 0 1 0 0,1 0-1 0 0,-1 0 1 0 0,0 0-1 0 0,1 0 1 0 0,-1 1-1 0 0,1-1 1 0 0,-1 0-1 0 0,0 1 1 0 0,1-1-1 0 0,-1 1 0 0 0,0-1 1 0 0,1 1-1 0 0,-1 0 1 0 0,0-1-1 0 0,0 1 1 0 0,0 0-1 0 0,1 0 1 0 0,-1 0-1 0 0,0 0 1 0 0,0 0-1 0 0,0 0 1 0 0,-1 0-1 0 0,1 0 1 0 0,0 0-1 0 0,0 1 0 0 0,0-1 1 0 0,0 1 11 0 0,2 1 41 0 0,1-1 1 0 0,0-1-1 0 0,0 1 1 0 0,0 0-1 0 0,1-1 1 0 0,-1 0-1 0 0,0 0 0 0 0,0 0 1 0 0,1 0-1 0 0,-1-1 1 0 0,0 0-1 0 0,1 0 1 0 0,-1 0-1 0 0,1 0 0 0 0,-1-1 1 0 0,0 1-1 0 0,1-1 1 0 0,-1 0-1 0 0,0-1 1 0 0,0 1-1 0 0,0-1 0 0 0,0 1 1 0 0,0-1-1 0 0,0-1 1 0 0,0 1-1 0 0,-1 0 0 0 0,1-1 1 0 0,2-2-42 0 0,35-13-4 0 0,16 3-44 0 0,-31 56-34 0 0,-26-41 6 0 0,29 35-44 0 0,-16-31-3493 0 0,6-3-5229 0 0,-14-1 1883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0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561 1 288 0 0,'0'0'1695'0'0,"0"0"-637"0"0,0 0-350 0 0,0 0 72 0 0,0 0 254 0 0,0 0 234 0 0,0 0 105 0 0,0 0-106 0 0,0 0-238 0 0,0 0-264 0 0,0 0-206 0 0,13 4 752 0 0,-14 13-938 0 0,0-1 1 0 0,-1 0-1 0 0,-1 0 1 0 0,-1 0-1 0 0,0-1 0 0 0,-1 1 1 0 0,0-1-1 0 0,-1 0 1 0 0,-1 0-1 0 0,-5 7-373 0 0,-4 4 82 0 0,-1 0-1 0 0,-1-2 1 0 0,-1 0 0 0 0,-2-1-1 0 0,0-1 1 0 0,-1-1 0 0 0,-1-1-1 0 0,-10 6-81 0 0,-133 71-266 0 0,157-93 270 0 0,-1 0 0 0 0,0-1 0 0 0,0-1 1 0 0,0 1-1 0 0,0-2 0 0 0,-1 1 1 0 0,1-1-1 0 0,0-1 0 0 0,-1 0 0 0 0,-6-1-4 0 0,13-2 15 0 0,0 0 0 0 0,0 0 0 0 0,1 0 0 0 0,-1-1 0 0 0,1 1-1 0 0,0-1 1 0 0,0 0 0 0 0,0 0 0 0 0,0 0 0 0 0,1 0 0 0 0,0-1 0 0 0,0 1-1 0 0,0-1 1 0 0,0 0 0 0 0,1 1 0 0 0,0-1 0 0 0,-1 0 0 0 0,2 0 0 0 0,-1 1-1 0 0,1-1 1 0 0,-1 0 0 0 0,1 0 0 0 0,1 0 0 0 0,-1 0 0 0 0,1 0 0 0 0,0 0-1 0 0,0 1 1 0 0,0-1 0 0 0,1-2-15 0 0,40-106 647 0 0,-40 113-638 0 0,-1-1 0 0 0,1 1 0 0 0,0 0 0 0 0,-1 0 1 0 0,1-1-1 0 0,-1 1 0 0 0,1 0 0 0 0,0 0 0 0 0,-1 1 0 0 0,1-1 0 0 0,-1 0 0 0 0,1 0 1 0 0,0 1-1 0 0,-1-1 0 0 0,1 1 0 0 0,-1 0 0 0 0,1-1 0 0 0,-1 1 0 0 0,0 0 0 0 0,1 0 1 0 0,-1 0-1 0 0,0 0 0 0 0,1 0 0 0 0,-1 0 0 0 0,0 0 0 0 0,0 0 0 0 0,0 0 0 0 0,0 1 1 0 0,0-1-1 0 0,0 0 0 0 0,0 1 0 0 0,-1-1 0 0 0,1 1 0 0 0,0-1 0 0 0,-1 1 0 0 0,1-1-9 0 0,8 10 135 0 0,11 3 134 0 0,-1-1 1 0 0,2-1 0 0 0,-1-1-1 0 0,2 0 1 0 0,-1-2-1 0 0,1 0 1 0 0,1-2 0 0 0,0 0-1 0 0,0-2 1 0 0,0 0 0 0 0,0-2-1 0 0,18 1-269 0 0,64 15 345 0 0,-34-8-941 0 0,-71-11 159 0 0,0 0-167 0 0,0 0-220 0 0,0 0-243 0 0,0 0-303 0 0,0 0-410 0 0,-3 0-8138 0 0,2 0 4095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1.5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2 188 0 0 0,'0'0'264'0'0,"0"0"362"0"0,0 0-9 0 0,0 0-82 0 0,0 0-40 0 0,0 0 9 0 0,0 0 92 0 0,-1-3 152 0 0,0 2-568 0 0,1 0 1 0 0,1-1-1 0 0,-1 1 1 0 0,0 0-1 0 0,0-1 1 0 0,0 1-1 0 0,1 0 1 0 0,-1-1 0 0 0,1 1-1 0 0,-1 0 1 0 0,1 0-1 0 0,-1-1 1 0 0,1 1-1 0 0,0 0 1 0 0,-1 0-1 0 0,1 0 1 0 0,0 0-1 0 0,0 0 1 0 0,0 0-1 0 0,0 0 1 0 0,0 0-1 0 0,0 0 1 0 0,0 0-1 0 0,0 1 1 0 0,0-1-1 0 0,1 0 1 0 0,-1 1-1 0 0,0-1 1 0 0,0 1-1 0 0,1-1 1 0 0,-1 1-1 0 0,0 0 1 0 0,1-1-1 0 0,-1 1 1 0 0,0 0-1 0 0,1 0 1 0 0,0 0-181 0 0,90-4 3532 0 0,110-7-1098 0 0,124-4-1343 0 0,-326 15-1003 0 0,0 0 52 0 0,0 0 87 0 0,0 0 69 0 0,0 0 29 0 0,0 0 12 0 0,0 0 11 0 0,0 0 22 0 0,0 0 12 0 0,-99-45 1091 0 0,-1-2-1401 0 0,48 24-1068 0 0,51 19-3766 0 0,23 2-565 0 0,-8 2 434 0 0,-2 0-1308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2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2377 0 0,'0'0'1498'0'0,"0"0"-801"0"0,0 0-341 0 0,0 0 172 0 0,0 0 465 0 0,0 0 321 0 0,0 0 44 0 0,0 0-121 0 0,0 0-255 0 0,0 0-190 0 0,0 0-108 0 0,0 0-90 0 0,0 0-21 0 0,23 0 22 0 0,117 0 688 0 0,76-11 1453 0 0,-63 7-545 0 0,-159-15-347 0 0,-62-44-1031 0 0,-32-14-852 0 0,60 41-2516 0 0,37 32 100 0 0,2 1-2147 0 0,1 2-3967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0:50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1 314 0 0 0,'0'0'1062'0'0,"0"0"131"0"0,0 0 106 0 0,0 0 91 0 0,0 0 19 0 0,0 0-138 0 0,0 0-249 0 0,0 0-167 0 0,0 0-42 0 0,0 0 47 0 0,0 0 90 0 0,5 2 13 0 0,133 33 5230 0 0,-79-27-5456 0 0,-1-2-1 0 0,1-3 1 0 0,0-2-1 0 0,26-5-736 0 0,-52 2 100 0 0,0-1 1 0 0,0-1-1 0 0,0-2 0 0 0,-1-2 1 0 0,16-5-101 0 0,-32 2-1955 0 0,-40 10-7961 0 0,13 2 5336 0 0,6-1-1697 0 0</inkml:trace>
  <inkml:trace contextRef="#ctx0" brushRef="#br0" timeOffset="300.377">61 568 880 0 0,'0'0'1649'0'0,"0"0"-208"0"0,0 0-78 0 0,0 0 115 0 0,0 0 86 0 0,0 0-61 0 0,0 0-192 0 0,0 0-201 0 0,0 0-97 0 0,0 0 5 0 0,0 0-6 0 0,0 0-33 0 0,0 0-67 0 0,18 3-96 0 0,119 12 1171 0 0,97-16 1285 0 0,-116-1-5632 0 0,-59 2-2956 0 0,-1 0-3952 0 0,-50 0 2904 0 0</inkml:trace>
  <inkml:trace contextRef="#ctx0" brushRef="#br0" timeOffset="924.823">339 1 0 0 0,'0'0'991'0'0,"0"0"177"0"0,0 0 171 0 0,0 0 239 0 0,0 0 255 0 0,0 0 60 0 0,0 0-203 0 0,0 0-330 0 0,0 0-387 0 0,0 0-284 0 0,0 0-124 0 0,0 0-18 0 0,0 0 64 0 0,2 4 50 0 0,4 4-304 0 0,1 1 0 0 0,0-1 0 0 0,1-1 0 0 0,0 1 0 0 0,0-1-1 0 0,1-1 1 0 0,0 0 0 0 0,0 0 0 0 0,0 0 0 0 0,1-1 0 0 0,0-1 0 0 0,0 1 0 0 0,0-2 0 0 0,3 1-357 0 0,11 7 278 0 0,251 118 923 0 0,-266-124-1201 0 0,0 1 1 0 0,-1 0-1 0 0,0 0 1 0 0,0 1-1 0 0,-1 0 0 0 0,0 1 1 0 0,0 0-1 0 0,0 0 0 0 0,-1 0 1 0 0,0 1-1 0 0,-1 0 0 0 0,0 0 1 0 0,0 0-1 0 0,-1 1 0 0 0,2 7 0 0 0,-6-5-15 0 0,0 0 1 0 0,-1 0-1 0 0,0 0 0 0 0,-1 0 0 0 0,0 0 0 0 0,-1 0 0 0 0,-1-1 0 0 0,0 1 0 0 0,0-1 0 0 0,-1 0 0 0 0,0 0 0 0 0,-1 0 0 0 0,0-1 0 0 0,-1 0 0 0 0,0 0 0 0 0,-1 0 0 0 0,0-1 0 0 0,-2 1 15 0 0,-27 29 39 0 0,-2-1 0 0 0,-2-2 1 0 0,-1-2-1 0 0,-1-1 0 0 0,-26 12-39 0 0,-7 29-330 0 0,56-35-2827 0 0,20-25-6672 0 0,0-13 839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5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1936 0 0,'0'0'945'0'0,"0"0"-140"0"0,0 0 122 0 0,0 0 385 0 0,0 0 327 0 0,0 0 52 0 0,0 0-262 0 0,0 0-374 0 0,0 0-247 0 0,0 0-96 0 0,0 0 23 0 0,0 0 29 0 0,0 0-24 0 0,13 1-53 0 0,91 2 1042 0 0,237-32 968 0 0,-299 25-1558 0 0,-26 2-5162 0 0,0 0-9731 0 0,-16 2 9781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6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3313 0 0,'0'0'3242'0'0,"0"0"-2103"0"0,0 0-755 0 0,0 0-11 0 0,0 0 326 0 0,0 0 377 0 0,0 0 238 0 0,0 0 51 0 0,0 0-126 0 0,0 0-202 0 0,0 0-219 0 0,0 0-165 0 0,0 0-104 0 0,25 6-64 0 0,80 18-40 0 0,-29-28 269 0 0,52-28 562 0 0,-77 18-3530 0 0,1 2-6334 0 0,-46 11-691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2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305 133 600 0 0,'0'0'2001'0'0,"0"0"-546"0"0,0 0-275 0 0,0 0-72 0 0,0 0 80 0 0,0 0 170 0 0,0 0 82 0 0,0 0-90 0 0,0 0-242 0 0,0 0-314 0 0,0 0-301 0 0,-3 0-201 0 0,2 1-276 0 0,0-1 1 0 0,0 0-1 0 0,0 0 0 0 0,0 1 1 0 0,0-1-1 0 0,0 1 1 0 0,1-1-1 0 0,-1 0 0 0 0,0 1 1 0 0,0-1-1 0 0,0 1 0 0 0,1 0 1 0 0,-1-1-1 0 0,0 1 0 0 0,1 0 1 0 0,-1-1-1 0 0,1 1 0 0 0,-1 0 1 0 0,1 0-1 0 0,-1 0 1 0 0,1-1-1 0 0,-1 1 0 0 0,1 0 1 0 0,0 0-1 0 0,-1 0 0 0 0,1 0 1 0 0,0 0-1 0 0,0 0 0 0 0,0 0 1 0 0,0 0-1 0 0,0-1 0 0 0,0 1 1 0 0,0 0-1 0 0,0 0 0 0 0,0 0 1 0 0,0 0-1 0 0,0 0 1 0 0,1 0-1 0 0,-1 0 0 0 0,0 0 1 0 0,1 0-1 0 0,-1 0-16 0 0,0 9 143 0 0,-5 633 2723 0 0,-7-547-4432 0 0,-10-38-5092 0 0,12-46 200 0 0,8-8 3077 0 0</inkml:trace>
  <inkml:trace contextRef="#ctx0" brushRef="#br0" timeOffset="617.351">1 229 2897 0 0,'0'0'2036'0'0,"0"0"-773"0"0,0 0-261 0 0,0 0 47 0 0,0 0 117 0 0,0 0 90 0 0,0 0-40 0 0,0 0-188 0 0,0 0-201 0 0,0 0-176 0 0,0 0-119 0 0,0 0-60 0 0,0 0-41 0 0,23-21-19 0 0,75-68-26 0 0,-23 48 180 0 0,-58 38-431 0 0,16-7 43 0 0,0 2 0 0 0,1 2 0 0 0,0 1 1 0 0,0 2-1 0 0,1 1 0 0 0,-1 2 0 0 0,17 2-178 0 0,-43-2-7 0 0,0 0-1 0 0,-1 1 1 0 0,1 1 0 0 0,-1-1-1 0 0,1 1 1 0 0,-1 0 0 0 0,1 1-1 0 0,-1 0 1 0 0,0 0 0 0 0,0 0 0 0 0,0 1-1 0 0,-1 0 1 0 0,1 0 0 0 0,-1 1-1 0 0,0 0 1 0 0,0 0 0 0 0,0 1-1 0 0,-1-1 1 0 0,0 1 0 0 0,0 0-1 0 0,-1 0 1 0 0,1 1 0 0 0,-1 0-1 0 0,-1-1 1 0 0,1 1 0 0 0,-1 0-1 0 0,0 1 1 0 0,-1-1 0 0 0,0 1 0 0 0,0-1-1 0 0,-1 1 1 0 0,0-1 0 0 0,0 3 7 0 0,-1-1 3 0 0,0 1 1 0 0,-1 0 0 0 0,-1-1-1 0 0,1 1 1 0 0,-2-1-1 0 0,1 0 1 0 0,-1 1 0 0 0,-1-1-1 0 0,0-1 1 0 0,0 1 0 0 0,0 0-1 0 0,-1-1 1 0 0,-1 0 0 0 0,1 0-1 0 0,-5 3-3 0 0,-165 158-45 0 0,76-99-151 0 0,100-67 240 0 0,1 1 0 0 0,-1-1-1 0 0,1 0 1 0 0,-1 0 0 0 0,1 0 0 0 0,0 0 0 0 0,0 0 0 0 0,1 0 0 0 0,-1 0 0 0 0,1-1-1 0 0,-1 0 1 0 0,1 1 0 0 0,0-1 0 0 0,0 0 0 0 0,0 0 0 0 0,0 0 0 0 0,0 0-1 0 0,0-1 1 0 0,0 0 0 0 0,1 1 0 0 0,0-1-44 0 0,6 6 159 0 0,215 122 2563 0 0,-128-64-2411 0 0,-91-64-1134 0 0,-5-1-3189 0 0,0-1-3860 0 0,-1-2-1678 0 0</inkml:trace>
  <inkml:trace contextRef="#ctx0" brushRef="#br0" timeOffset="1579.044">1050 89 5041 0 0,'0'0'1140'0'0,"0"0"-334"0"0,0 0-323 0 0,0 0-25 0 0,0 0 277 0 0,0 0 321 0 0,0 0 150 0 0,0 0 4 0 0,0 0-144 0 0,0 0-189 0 0,0 0-176 0 0,0 0-143 0 0,0 0-120 0 0,5 30-100 0 0,15 93-35 0 0,10 202 1087 0 0,-20-60-2800 0 0,-10-264 733 0 0,0-1-315 0 0,0 0-403 0 0,0 0-453 0 0,-2-7-7862 0 0,2 3 7936 0 0</inkml:trace>
  <inkml:trace contextRef="#ctx0" brushRef="#br0" timeOffset="1820.875">1013 115 1256 0 0,'0'0'834'0'0,"0"0"-135"0"0,0 0 106 0 0,0 0 346 0 0,0 0 369 0 0,0 0 235 0 0,0 0-72 0 0,0 0-208 0 0,0 0-268 0 0,0 0-245 0 0,0 0-190 0 0,33-13-128 0 0,100-42-94 0 0,-50 32 360 0 0,126 0-1231 0 0,-208 24-21 0 0,0-1 0 0 0,-1 1 0 0 0,1 0 0 0 0,0-1 0 0 0,-1 1-1 0 0,1 0 1 0 0,0 0 0 0 0,-1 0 0 0 0,1-1 0 0 0,-1 1 0 0 0,0 0 0 0 0,1 0 0 0 0,-1 0 0 0 0,0 0-1 0 0,1 0 1 0 0,-1 0 0 0 0,0 0 0 0 0,0 0 0 0 0,0 0 0 0 0,0 0 0 0 0,0 0 0 0 0,0 0 0 0 0,0 0-1 0 0,0 0 1 0 0,0 0 0 0 0,-1 0 0 0 0,1 0 0 0 0,0 0 0 0 0,-1 0 0 0 0,1 0 0 0 0,0-1 0 0 0,-1 1-1 0 0,1 0 1 0 0,-1 0 0 0 0,0 0 0 0 0,0 0 342 0 0,-1 6-3586 0 0</inkml:trace>
  <inkml:trace contextRef="#ctx0" brushRef="#br0" timeOffset="1976.853">1001 483 3233 0 0,'0'0'1008'0'0,"0"0"73"0"0,0 0 208 0 0,0 0 196 0 0,0 0 118 0 0,0 0-37 0 0,0 0-183 0 0,0 0-252 0 0,0 0-279 0 0,35 1-253 0 0,111 3-187 0 0,-54-19-5 0 0,23-18-2918 0 0,-90 28-3996 0 0,-17 2-524 0 0</inkml:trace>
  <inkml:trace contextRef="#ctx0" brushRef="#br0" timeOffset="2258.838">1680 502 9186 0 0,'0'0'748'0'0,"0"0"-261"0"0,0 0 40 0 0,0 0 328 0 0,0 0 302 0 0,0 0 83 0 0,0 0-139 0 0,0 0-271 0 0,0 0-304 0 0,0 31-217 0 0,0 147-47 0 0,-2 10-961 0 0,-3-174-1537 0 0,-1-13-6729 0 0,6-1 5327 0 0,0 0 1948 0 0</inkml:trace>
  <inkml:trace contextRef="#ctx0" brushRef="#br0" timeOffset="2522.724">1455 483 5073 0 0,'0'0'812'0'0,"0"0"-369"0"0,0 0-142 0 0,0 0 373 0 0,0 0 522 0 0,0 0 275 0 0,0 0 47 0 0,0 0-139 0 0,0 0-227 0 0,0 0-228 0 0,0 0-180 0 0,33-2-165 0 0,104-6-144 0 0,-18-15 241 0 0,-66 9-675 0 0,11-4-1622 0 0,-22 10-4138 0 0,-31 8 1183 0 0,0 0-846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0 0 0 0,'0'0'440'0'0,"0"0"87"0"0,0 0 154 0 0,0 0 252 0 0,0 0 196 0 0,0 0 27 0 0,0 0-149 0 0,0 0-191 0 0,0 0-177 0 0,0 0-93 0 0,7 1 2304 0 0,6 110 1151 0 0,-1-23-3212 0 0,11 300 749 0 0,-17-295-2033 0 0,-25-78-13780 0 0,16-15 11993 0 0</inkml:trace>
  <inkml:trace contextRef="#ctx0" brushRef="#br0" timeOffset="451.44">0 74 1008 0 0,'0'0'1028'0'0,"0"0"-6"0"0,0 0 62 0 0,0 0 159 0 0,0 0 136 0 0,0 0-85 0 0,0 0-177 0 0,0 0-166 0 0,0 0-163 0 0,0 0-144 0 0,0 0-121 0 0,0 0-96 0 0,0 0-39 0 0,3-1 24 0 0,141-19 4634 0 0,-102 18-4309 0 0,244-27 1773 0 0,-17 7-4654 0 0,-261 41-4279 0 0,-12-4-1281 0 0,-2-8 2374 0 0</inkml:trace>
  <inkml:trace contextRef="#ctx0" brushRef="#br0" timeOffset="721.967">45 648 4817 0 0,'0'0'1588'0'0,"0"0"-629"0"0,0 0-112 0 0,0 0 336 0 0,0 0 412 0 0,0 0 157 0 0,0 0-141 0 0,0 0-280 0 0,0 0-272 0 0,0 0-191 0 0,0 0-145 0 0,0 0-103 0 0,32 1-104 0 0,102 3-89 0 0,-17-19 392 0 0,21-15-571 0 0,-90 16-1177 0 0,-19 6-2474 0 0,-2 1-5600 0 0,-19 6 1375 0 0</inkml:trace>
  <inkml:trace contextRef="#ctx0" brushRef="#br0" timeOffset="1107.082">930 512 1424 0 0,'0'0'1269'0'0,"0"0"-261"0"0,0 0 31 0 0,0 0 262 0 0,0 0 258 0 0,0 0 76 0 0,0 0-146 0 0,0 0-229 0 0,0 0-236 0 0,0 0-170 0 0,0 0-134 0 0,0 0-123 0 0,0 0-94 0 0,-7-2-66 0 0,-24-5-59 0 0,-9 31 721 0 0,34-20-1080 0 0,1 1 0 0 0,-1-1 0 0 0,1 1 0 0 0,0 1 1 0 0,0-1-1 0 0,0 1 0 0 0,1-1 0 0 0,0 2 0 0 0,0-1 1 0 0,1 0-1 0 0,-1 1 0 0 0,1-1 0 0 0,1 1 0 0 0,-1 0 1 0 0,1 0-1 0 0,0 0 0 0 0,1 0 0 0 0,0 0 0 0 0,0 0 0 0 0,1 1 1 0 0,-1-1-1 0 0,1 0 0 0 0,1 0 0 0 0,0 1 0 0 0,0-1 1 0 0,1 4-20 0 0,-1-9-67 0 0,0 0 0 0 0,0 0 0 0 0,0 0 0 0 0,1 0 0 0 0,-1-1 0 0 0,0 1 0 0 0,1 0 0 0 0,0-1 0 0 0,-1 1 0 0 0,1-1 0 0 0,0 1 0 0 0,0-1 0 0 0,0 0 0 0 0,-1 0 0 0 0,1 0 0 0 0,1 0 0 0 0,-1 0 0 0 0,0 0 0 0 0,0 0 0 0 0,0-1 0 0 0,0 1 0 0 0,0-1 0 0 0,1 0 0 0 0,-1 1 1 0 0,0-1-1 0 0,1 0 0 0 0,-1 0 0 0 0,0-1 0 0 0,0 1 0 0 0,1 0 67 0 0,41-10-7824 0 0,-33 5 3607 0 0,-5 2 172 0 0</inkml:trace>
  <inkml:trace contextRef="#ctx0" brushRef="#br0" timeOffset="1626.088">983 707 2240 0 0,'0'0'1123'0'0,"0"0"34"0"0,0 0 268 0 0,0 0 274 0 0,0 0 0 0 0,0 0-189 0 0,0 0-266 0 0,0 0-266 0 0,0 0-167 0 0,0 0-122 0 0,0 0-73 0 0,0 0-34 0 0,10 0-37 0 0,31 0-41 0 0,-38-1-413 0 0,1 0-1 0 0,0 0 0 0 0,-1 0 1 0 0,0 0-1 0 0,1 0 1 0 0,-1 0-1 0 0,1-1 0 0 0,-1 0 1 0 0,0 0-1 0 0,0 0 1 0 0,0 0-1 0 0,0 0 0 0 0,-1 0 1 0 0,1-1-1 0 0,0 0 1 0 0,-1 1-1 0 0,0-1 0 0 0,2-2-90 0 0,5-5 172 0 0,124-90 647 0 0,-90 81-935 0 0,-41 56-87 0 0,-1-34 233 0 0,0-1 0 0 0,0 1 0 0 0,0 0 0 0 0,0-1 0 0 0,1 1-1 0 0,-1 0 1 0 0,1-1 0 0 0,0 0 0 0 0,0 1 0 0 0,0-1 0 0 0,0 0 0 0 0,0 0-1 0 0,0 0 1 0 0,0 0 0 0 0,1 0 0 0 0,-1-1 0 0 0,1 1 0 0 0,-1-1-1 0 0,1 1 1 0 0,0-1 0 0 0,0 0 0 0 0,-1 0 0 0 0,1 0 0 0 0,0-1-1 0 0,0 1 1 0 0,0-1 0 0 0,0 0 0 0 0,0 1 0 0 0,0-1 0 0 0,0 0 0 0 0,0-1-1 0 0,0 1 1 0 0,0 0 0 0 0,0-1 0 0 0,-1 0 0 0 0,1 0 0 0 0,0 0-1 0 0,0 0 1 0 0,0 0 0 0 0,-1 0 0 0 0,1-1 0 0 0,-1 1 0 0 0,1-1 0 0 0,-1 0-1 0 0,1 0-29 0 0,122-23 168 0 0,-123 26-172 0 0,0 0-1 0 0,-1 1 0 0 0,1-1 0 0 0,0 1 0 0 0,-1-1 1 0 0,1 1-1 0 0,-1 0 0 0 0,0 0 0 0 0,0 0 0 0 0,1-1 1 0 0,-1 1-1 0 0,0 0 0 0 0,0 1 0 0 0,-1-1 0 0 0,1 0 1 0 0,0 0-1 0 0,-1 0 0 0 0,1 0 0 0 0,-1 1 1 0 0,0-1-1 0 0,0 0 0 0 0,0 0 0 0 0,0 1 0 0 0,0 0 5 0 0,1 6 31 0 0,17 29-105 0 0,-12-33-3350 0 0,0-3-3513 0 0,-4-2-2472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 0 6033 0 0,'0'0'907'0'0,"0"0"-221"0"0,0 0 108 0 0,0 0 387 0 0,0 0 343 0 0,0 0 83 0 0,0 0-277 0 0,0 0-423 0 0,0 0-350 0 0,0 0-220 0 0,0 0-85 0 0,-6 8-8 0 0,-93 161 1364 0 0,78-132-1571 0 0,-2 0 0 0 0,-1-2 0 0 0,-2-1 0 0 0,-1-1 0 0 0,-2-1 0 0 0,-1-1 0 0 0,-2-2 0 0 0,0-1 0 0 0,-13 6-37 0 0,31-23-29 0 0,0-1 0 0 0,-1-1 1 0 0,0 0-1 0 0,0-1 0 0 0,-1 0 0 0 0,0-2 1 0 0,-9 3 28 0 0,22-8-3 0 0,0 0 0 0 0,1-1 0 0 0,-1 1 0 0 0,0-1 0 0 0,0 1 0 0 0,1-1 0 0 0,-1 0 0 0 0,0 0 0 0 0,0 0 0 0 0,1-1 0 0 0,-1 1 0 0 0,0-1 0 0 0,0 1 0 0 0,1-1 0 0 0,-1 0 0 0 0,1 0 0 0 0,-1 0 0 0 0,1-1 0 0 0,-1 1 0 0 0,1 0 0 0 0,0-1 0 0 0,-1 0 0 0 0,1 1 0 0 0,0-1 0 0 0,0 0 1 0 0,0 0-1 0 0,0 0 0 0 0,1 0 0 0 0,-1-1 0 0 0,0 1 0 0 0,1 0 0 0 0,0-1 0 0 0,0 1 0 0 0,-1-1 0 0 0,1 1 0 0 0,1-1 0 0 0,-1 0 0 0 0,0 1 0 0 0,1-1 0 0 0,-1 0 0 0 0,1 0 0 0 0,0 1 0 0 0,0-1 0 0 0,0 0 0 0 0,0-3 3 0 0,0-13 36 0 0,1 0-1 0 0,1-1 0 0 0,1 1 1 0 0,0 0-1 0 0,2 0 1 0 0,0 1-1 0 0,1-1 1 0 0,1 1-1 0 0,0 0 1 0 0,2 1-1 0 0,0-1 0 0 0,0 2 1 0 0,2-1-1 0 0,5-5-35 0 0,-15 20 31 0 0,0-1 0 0 0,1 1 0 0 0,-1 0 0 0 0,0 0 0 0 0,1 0 0 0 0,-1 0 0 0 0,1 0 0 0 0,-1 0 0 0 0,1 0 0 0 0,0 1 0 0 0,0-1-1 0 0,0 1 1 0 0,0-1 0 0 0,0 1 0 0 0,0 0 0 0 0,1 0 0 0 0,-1-1 0 0 0,0 2 0 0 0,0-1 0 0 0,1 0 0 0 0,-1 0 0 0 0,1 1 0 0 0,-1-1 0 0 0,1 1 0 0 0,-1 0 0 0 0,1 0-1 0 0,-1 0 1 0 0,1 0 0 0 0,-1 0 0 0 0,1 1 0 0 0,-1-1 0 0 0,0 1 0 0 0,1-1 0 0 0,-1 1 0 0 0,1 0 0 0 0,1 1-31 0 0,139 135 1384 0 0,32-39 473 0 0,104 12-808 0 0,-263-97-1640 0 0,-11-6-2185 0 0,-2 0-3778 0 0,-1-4-4101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9786 0 0,'0'0'710'0'0,"0"0"-204"0"0,0 0 165 0 0,0 0 453 0 0,0 0 278 0 0,0 0 45 0 0,0 0-217 0 0,0 0-273 0 0,0 0-214 0 0,0 0-167 0 0,28 35-124 0 0,87 110-98 0 0,-54-49 107 0 0,-52-75-367 0 0,-2 1 0 0 0,0 0-1 0 0,-1 0 1 0 0,-1 1 0 0 0,-1 0 0 0 0,-1 0 0 0 0,-2 0-1 0 0,0 0 1 0 0,-2 21-94 0 0,0-28-48 0 0,-2-1-1 0 0,1 1 1 0 0,-2-1-1 0 0,0 1 0 0 0,-1-1 1 0 0,-1-1-1 0 0,0 1 1 0 0,-1-1-1 0 0,0 0 1 0 0,-1 0-1 0 0,-1-1 0 0 0,0 0 1 0 0,-6 6 48 0 0,-48 56-9935 0 0,56-67-282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4.4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419 0 5913 0 0,'0'0'1092'0'0,"0"0"-330"0"0,0 0-113 0 0,0 0 334 0 0,0 0 432 0 0,0 0 283 0 0,0 0-7 0 0,0 0-245 0 0,0 0-295 0 0,0 0-251 0 0,0 0-151 0 0,3 18-73 0 0,26 112 1161 0 0,13 106 814 0 0,-37-13-2107 0 0,-3-214 105 0 0,0 2-5727 0 0,-8-15-6344 0 0,2 0 3116 0 0</inkml:trace>
  <inkml:trace contextRef="#ctx0" brushRef="#br0" timeOffset="315.81">65 11 1456 0 0,'0'0'4489'0'0,"0"0"-2947"0"0,0 0-705 0 0,0 0 233 0 0,0 0 338 0 0,0 0 207 0 0,0 0-77 0 0,0 0-266 0 0,-10 33-310 0 0,-32 106-233 0 0,30-35 348 0 0,29 102 780 0 0,19-87-1375 0 0,-26-95-500 0 0,0-1 0 0 0,2 0-1 0 0,1-1 1 0 0,1-1 0 0 0,0 0-1 0 0,7 6 19 0 0,-16-21-194 0 0,0-2-1 0 0,0 1 0 0 0,0-1 0 0 0,0 0 1 0 0,1 0-1 0 0,0 0 0 0 0,-1-1 0 0 0,2 0 1 0 0,-1 0-1 0 0,0 0 0 0 0,0-1 0 0 0,1 0 1 0 0,0 0 194 0 0,24 2-4276 0 0,0-9-3812 0 0,-21 2 2759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40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1123 7626 0 0,'0'0'1536'0'0,"0"0"-158"0"0,0 0-3 0 0,0 0 168 0 0,0 0 190 0 0,0 0 13 0 0,0 0-231 0 0,0 0-348 0 0,0 0-299 0 0,0 0-225 0 0,0 0-150 0 0,13 0 2189 0 0,23 103-792 0 0,-16 3-1431 0 0,-6 1-1 0 0,-4 1 1 0 0,-4 80-459 0 0,-18 142 152 0 0,-3-142-124 0 0,11-92-591 0 0,17-103-2034 0 0,8-44-2732 0 0,-9 21-4938 0 0,-8 19 1272 0 0</inkml:trace>
  <inkml:trace contextRef="#ctx0" brushRef="#br0" timeOffset="1607.797">0 1123 0 0 0,'0'0'745'0'0,"0"0"226"0"0,0 0 334 0 0,0 0 282 0 0,0 0 92 0 0,0 0-111 0 0,0 0-258 0 0,0 0-218 0 0,0 0-119 0 0,0 0-64 0 0,0 0-3 0 0,21 5 3205 0 0,127-3 591 0 0,5-21-3590 0 0,249-9-357 0 0,-219 20-571 0 0,-84-6-116 0 0,-46 6 551 0 0,-53 34-376 0 0,-6 437 462 0 0,3-430-692 0 0,-9 244 49 0 0,41-78-36 0 0,-13-100 8 0 0,0-14 2 0 0,-14-26 320 0 0,-2-59-323 0 0,0 0-17 0 0,3 14 14 0 0,-1-13-21 0 0,-1-1 11 0 0,-1 0-8 0 0,0 0 3 0 0,0 0-5 0 0,0 0-16 0 0,0 0 2 0 0,-41 4 926 0 0,-305 24-1084 0 0,193-13 167 0 0,-126-11-81 0 0,159-7 89 0 0,96 21-291 0 0,24-18 199 0 0,7 15-980 0 0,11-33-5808 0 0,-13 11 419 0 0,0 2-3264 0 0</inkml:trace>
  <inkml:trace contextRef="#ctx0" brushRef="#br0" timeOffset="2905.716">562 2401 272 0 0,'0'0'1747'0'0,"0"0"-273"0"0,0 0-2 0 0,0 0 238 0 0,0 0 142 0 0,0 0-43 0 0,0 0-164 0 0,0 0-247 0 0,0 0-226 0 0,0 0-134 0 0,0 0-97 0 0,0 0-94 0 0,0 0-65 0 0,0-4-50 0 0,1-14-80 0 0,0 14-51 0 0,-1 4-69 0 0,0 0-81 0 0,0 0-48 0 0,0 18 871 0 0,33 450 2093 0 0,-18-64-3043 0 0,-6-367-303 0 0,-14-89 409 0 0,-4 32-605 0 0,-1 1 0 0 0,-1 0 0 0 0,0 1 1 0 0,-2 0-1 0 0,0 1 0 0 0,-1 0 0 0 0,0 1 1 0 0,-1 0-1 0 0,-1 1 0 0 0,-1 1 0 0 0,0 1 0 0 0,0 0 1 0 0,-2 2-1 0 0,1 0 0 0 0,-1 0 0 0 0,-1 2 1 0 0,0 1-1 0 0,0 0 0 0 0,-9-1 175 0 0,2 4 7 0 0,20 4 91 0 0,19 4 21 0 0,83 26 549 0 0,-27-14-301 0 0,39-5-94 0 0,207-6-198 0 0,-252 11-244 0 0,-52 18 97 0 0,-69 38 206 0 0,38-51-121 0 0,-1 0-1 0 0,0-1 0 0 0,-2-2 0 0 0,0 0 0 0 0,0-2 1 0 0,-11 5-13 0 0,-57 42-600 0 0,90-62 602 0 0,2 0-5752 0 0,-1 0-6149 0 0,1 0 4947 0 0</inkml:trace>
  <inkml:trace contextRef="#ctx0" brushRef="#br0" timeOffset="4318.107">1099 2905 1032 0 0,'0'0'1220'0'0,"0"0"-443"0"0,0 0-115 0 0,0 0 203 0 0,0 0 222 0 0,0 0 50 0 0,0 0-155 0 0,0 0-245 0 0,0 0-139 0 0,0 0-28 0 0,0 0 21 0 0,0 0 64 0 0,0 0 14 0 0,6 7 10 0 0,18 22-31 0 0,-10 31 1408 0 0,-14-45-1803 0 0,2 25-9 0 0,-3 0 1 0 0,-1 0-1 0 0,-3-1 0 0 0,-5 26-244 0 0,6-50 414 0 0,2-24 832 0 0,5-27-320 0 0,10-9-627 0 0,1 2 0 0 0,3 0 1 0 0,1 0-1 0 0,2 2 0 0 0,2 0 0 0 0,14-17-299 0 0,-35 56 0 0 0,5-9 11 0 0,1 1-1 0 0,0-1 0 0 0,0 1 0 0 0,1 1 1 0 0,0-1-1 0 0,1 1 0 0 0,0 1 1 0 0,0 0-1 0 0,1 0 0 0 0,2 0-10 0 0,-10 8-2 0 0,0 1-1 0 0,1 0 1 0 0,-1 0-1 0 0,1 0 1 0 0,-1 0 0 0 0,0 0-1 0 0,0 1 1 0 0,0-1-1 0 0,0 1 1 0 0,0-1 0 0 0,0 1-1 0 0,0 0 1 0 0,0-1-1 0 0,-1 1 1 0 0,1 0 0 0 0,0 0-1 0 0,-1 1 1 0 0,0-1-1 0 0,0 0 1 0 0,1 0-1 0 0,-1 1 1 0 0,0-1 0 0 0,-1 0-1 0 0,1 1 1 0 0,0-1-1 0 0,-1 1 1 0 0,0-1 0 0 0,1 1-1 0 0,-1-1 1 0 0,0 1-1 0 0,0 2 3 0 0,9 208 287 0 0,-9-213-284 0 0,0 0-15 0 0,0 0 10 0 0,0 0-10 0 0,13-7 80 0 0,39-56 140 0 0,-30 35-219 0 0,1 1 0 0 0,1 1 0 0 0,1 0 0 0 0,2 2 0 0 0,25-18 11 0 0,-50 41-1 0 0,-1 1 1 0 0,0-1 0 0 0,1 0 0 0 0,-1 1 0 0 0,1-1 0 0 0,-1 0-1 0 0,1 1 1 0 0,0 0 0 0 0,-1-1 0 0 0,1 1 0 0 0,-1 0 0 0 0,1 0-1 0 0,0 0 1 0 0,-1 0 0 0 0,1 0 0 0 0,0 0 0 0 0,-1 1 0 0 0,1-1 0 0 0,-1 0-1 0 0,1 1 1 0 0,-1-1 0 0 0,1 1 0 0 0,-1 0 0 0 0,1-1 0 0 0,-1 1-1 0 0,1 0 1 0 0,-1 0 0 0 0,0 0 0 0 0,0 0 0 0 0,1 0 0 0 0,-1 0-1 0 0,0 0 1 0 0,0 1 0 0 0,0-1 0 0 0,0 0 0 0 0,0 1 0 0 0,0-1 0 0 0,-1 0-1 0 0,1 1 1 0 0,0-1 0 0 0,-1 1 0 0 0,1-1 0 0 0,-1 1 0 0 0,0 0-1 0 0,1-1 1 0 0,-1 1 0 0 0,0-1 0 0 0,0 1 0 0 0,0 0 0 0 0,0-1-1 0 0,0 1 1 0 0,0-1 0 0 0,0 1 0 0 0,-1 0 0 0 0,1-1 0 0 0,-1 1-1 0 0,1-1 1 0 0,-1 1 0 0 0,0 0 0 0 0,-6 222 598 0 0,0-135-1128 0 0,7-89 3 0 0,0 0-311 0 0,3-18-11350 0 0,-1 10 4594 0 0</inkml:trace>
  <inkml:trace contextRef="#ctx0" brushRef="#br0" timeOffset="5288.291">1768 3078 1864 0 0,'0'0'2270'0'0,"0"0"-824"0"0,0 0-206 0 0,0 0 231 0 0,0 0 208 0 0,0 0-52 0 0,0 0-337 0 0,0 0-447 0 0,0 0-301 0 0,0 0-132 0 0,0 0-47 0 0,0 0 27 0 0,0 0-6 0 0,2-7 366 0 0,5 59-202 0 0,-14 48-397 0 0,3-87-195 0 0,4-12-18 0 0,0-1-3 0 0,15-5 236 0 0,141-85 447 0 0,-101 85-648 0 0,-53 7 33 0 0,0 0 0 0 0,-1 0 0 0 0,1 0-1 0 0,0 0 1 0 0,-1 0 0 0 0,1 0 0 0 0,-1 0 0 0 0,1 0 0 0 0,-1 1 0 0 0,0-1 0 0 0,0 1 0 0 0,0-1-1 0 0,-1 0 1 0 0,1 1 0 0 0,0 0 0 0 0,-1-1 0 0 0,0 1 0 0 0,1-1 0 0 0,-1 1 0 0 0,0 0 0 0 0,0-1 0 0 0,-1 1-1 0 0,1 2-2 0 0,1 2 32 0 0,0 0-1 0 0,-1 0 1 0 0,1 1-1 0 0,-1-1 1 0 0,-1 0-1 0 0,1 1 1 0 0,-1-1-1 0 0,-1 0 1 0 0,1 0-1 0 0,-1 0 0 0 0,-1 0 1 0 0,1 0-1 0 0,-1 0 1 0 0,0-1-1 0 0,0 1 1 0 0,-1-1-1 0 0,0 0 1 0 0,0 0-1 0 0,-1 0 1 0 0,0 0-1 0 0,1-1 0 0 0,-2 0 1 0 0,1 0-1 0 0,-1 0 1 0 0,0-1-1 0 0,0 1 1 0 0,0-2-1 0 0,0 1 1 0 0,-3 1-32 0 0,-1-4-77 0 0,1 0 0 0 0,0-1 0 0 0,-1 0 0 0 0,1 0 0 0 0,-1-1 0 0 0,1 0 0 0 0,0-1 0 0 0,-1 0 0 0 0,1 0 0 0 0,0-1 0 0 0,0 0 0 0 0,1-1 0 0 0,-1 0 0 0 0,-6-4 77 0 0,9 4-692 0 0,0 1-1 0 0,0-2 1 0 0,0 1-1 0 0,0-1 1 0 0,1 0-1 0 0,-1 0 1 0 0,1 0-1 0 0,1-1 1 0 0,-1 0-1 0 0,1 0 1 0 0,0 0-1 0 0,-1-2 693 0 0,-2-17-5924 0 0,7 17 2401 0 0</inkml:trace>
  <inkml:trace contextRef="#ctx0" brushRef="#br0" timeOffset="6347.337">1801 2942 0 0 0,'0'0'708'0'0,"0"0"447"0"0,0 0 161 0 0,0 0-47 0 0,0 0-205 0 0,0 0-207 0 0,0 0-187 0 0,0 0-147 0 0,0 0-69 0 0,0 0-40 0 0,-4-2 1673 0 0,2 39 2664 0 0,1 9-4112 0 0,0-39-676 0 0,1-1-1 0 0,-1 0 0 0 0,0 1 1 0 0,0-1-1 0 0,-1 0 0 0 0,0 1 1 0 0,0-1-1 0 0,0 0 0 0 0,-1 0 1 0 0,0-1-1 0 0,0 1 0 0 0,0-1 0 0 0,-4 5 38 0 0,-13 14-3260 0 0,-2-1-4307 0 0,17-15 2977 0 0</inkml:trace>
  <inkml:trace contextRef="#ctx0" brushRef="#br0" timeOffset="8162.082">2423 2876 0 0 0,'0'0'119'0'0,"0"0"458"0"0,0 0 377 0 0,0 0 426 0 0,0 0 306 0 0,0 0 71 0 0,0 0-127 0 0,0 0-227 0 0,0 0-197 0 0,0 0-150 0 0,0 0-93 0 0,0 0-122 0 0,-10-15-94 0 0,-32-44-88 0 0,41 57-615 0 0,0 1 1 0 0,0-1-1 0 0,0 1 1 0 0,-1-1 0 0 0,1 1-1 0 0,0 0 1 0 0,0 0-1 0 0,-1 0 1 0 0,1 0-1 0 0,-1 0 1 0 0,1 0-1 0 0,-1 0 1 0 0,1 0-1 0 0,-1 0 1 0 0,1 1-1 0 0,-1-1 1 0 0,0 1-1 0 0,0-1 1 0 0,1 1-1 0 0,-1 0 1 0 0,0-1-1 0 0,0 1 1 0 0,1 0 0 0 0,-1 0-1 0 0,0 0 1 0 0,0 0-1 0 0,1 1 1 0 0,-1-1-1 0 0,0 0 1 0 0,0 1-1 0 0,1 0 1 0 0,-1-1-1 0 0,1 1 1 0 0,-1 0-1 0 0,0-1 1 0 0,1 1-1 0 0,-1 0 1 0 0,1 0-1 0 0,0 1 1 0 0,-1-1-1 0 0,1 0 1 0 0,-1 0-45 0 0,-4 4 128 0 0,-1 2-102 0 0,-1 0 1 0 0,1 1 0 0 0,0 0 0 0 0,1 1-1 0 0,0 0 1 0 0,0 0 0 0 0,1 0 0 0 0,0 0-1 0 0,1 1 1 0 0,0 0 0 0 0,0 0 0 0 0,1 0-1 0 0,1 0 1 0 0,-1 0 0 0 0,2 1 0 0 0,-1-1-1 0 0,2 1 1 0 0,-1 0 0 0 0,2 9-27 0 0,-1-18 8 0 0,0 1 1 0 0,0 0 0 0 0,1 0-1 0 0,-1-1 1 0 0,1 1-1 0 0,0-1 1 0 0,0 1 0 0 0,0 0-1 0 0,0-1 1 0 0,0 0 0 0 0,0 1-1 0 0,1-1 1 0 0,-1 0-1 0 0,1 1 1 0 0,0-1 0 0 0,-1 0-1 0 0,1 0 1 0 0,0 0-1 0 0,0-1 1 0 0,0 1 0 0 0,1 0-1 0 0,-1-1 1 0 0,0 0 0 0 0,1 1-1 0 0,-1-1 1 0 0,0 0-1 0 0,1 0 1 0 0,0 0 0 0 0,-1 0-1 0 0,1-1 1 0 0,-1 1-1 0 0,4-1-8 0 0,1 2 84 0 0,0-2-1 0 0,0 1 0 0 0,0-1 0 0 0,0 0 0 0 0,1 0 0 0 0,-1-1 0 0 0,0 0 0 0 0,0 0 0 0 0,0-1 0 0 0,0 0 0 0 0,0 0 0 0 0,2-2-83 0 0,12-8 194 0 0,0-1-1 0 0,-1-1 0 0 0,-1 0 1 0 0,-1-2-1 0 0,0 0 1 0 0,-1-1-1 0 0,0-1 1 0 0,-2-1-1 0 0,0 0 1 0 0,-1-1-1 0 0,6-12-193 0 0,-14 22 81 0 0,-6 10-82 0 0,0-1 1 0 0,0 1-1 0 0,0-1 0 0 0,0 0 0 0 0,0 1 0 0 0,0-1 0 0 0,1 1 0 0 0,-1-1 0 0 0,0 1 0 0 0,0-1 0 0 0,1 0 0 0 0,-1 1 0 0 0,0-1 0 0 0,0 1 0 0 0,1-1 0 0 0,-1 1 0 0 0,1-1 0 0 0,-1 1 0 0 0,0 0 1 0 0,1-1-1 0 0,-1 1 0 0 0,1-1 0 0 0,-1 1 0 0 0,1 0 0 0 0,-1 0 0 0 0,1-1 0 0 0,-1 1 0 0 0,1 0 0 0 0,-1 0 0 0 0,1-1 0 0 0,0 1 0 0 0,-1 0 0 0 0,1 0 0 0 0,-1 0 0 0 0,1 0 0 0 0,0 0 0 0 0,-1 0 1 0 0,1 0-1 0 0,-1 0 0 0 0,1 0 0 0 0,0 0 0 0 0,-1 0 0 0 0,1 0 0 0 0,-1 1 0 0 0,1-1 0 0 0,-1 0 0 0 0,1 0 0 0 0,0 1 0 0 0,-1-1 0 0 0,1 0 0 0 0,-1 1 0 0 0,1-1 0 0 0,-1 0 0 0 0,0 1 1 0 0,1-1-1 0 0,-1 1 0 0 0,1-1 0 0 0,-1 1 0 0 0,0-1 0 0 0,1 1 0 0 0,-1-1 0 0 0,0 1 0 0 0,0-1 0 0 0,1 1 0 0 0,-1-1 0 0 0,0 1 1 0 0,10 20 0 0 0,0 1 0 0 0,-2-1 0 0 0,-1 1 0 0 0,0 1 0 0 0,-2-1 0 0 0,0 1 0 0 0,-2 0 0 0 0,-1 0 0 0 0,0 1 0 0 0,-2-1 0 0 0,-2 23 0 0 0,3-1-29 0 0,-2 261-205 0 0,1-293 230 0 0,-1-1-1 0 0,-1 1 0 0 0,1-1 0 0 0,-2 0 0 0 0,0 1 0 0 0,0-1 0 0 0,-1-1 0 0 0,-1 1 0 0 0,0 0 1 0 0,-1-1-1 0 0,0 0 0 0 0,0 0 0 0 0,-1-1 0 0 0,-1 0 0 0 0,0 0 0 0 0,0-1 0 0 0,-1 1 0 0 0,-1-1 5 0 0,8-7-2 0 0,0-1-1 0 0,0 1 0 0 0,0-1 0 0 0,0 0 1 0 0,-1 0-1 0 0,1 1 0 0 0,-1-1 1 0 0,1-1-1 0 0,-1 1 0 0 0,1 0 0 0 0,-1-1 1 0 0,1 1-1 0 0,-1-1 0 0 0,1 0 1 0 0,-1 0-1 0 0,0 0 0 0 0,1 0 0 0 0,-1 0 1 0 0,0-1-1 0 0,1 1 0 0 0,-1-1 0 0 0,1 1 1 0 0,-1-1-1 0 0,1 0 0 0 0,-1 0 1 0 0,1 0-1 0 0,0-1 0 0 0,0 1 0 0 0,-1 0 1 0 0,1-1-1 0 0,0 0 0 0 0,0 1 0 0 0,0-1 1 0 0,-1-2 2 0 0,-1-1-8 0 0,1 0 0 0 0,0 0 1 0 0,0-1-1 0 0,0 1 0 0 0,1-1 1 0 0,-1 0-1 0 0,1 0 0 0 0,1 1 1 0 0,-1-1-1 0 0,1 0 0 0 0,0-1 1 0 0,1 1-1 0 0,-1 0 0 0 0,1-2 8 0 0,1-6-17 0 0,0 1-1 0 0,1-1 1 0 0,1 1-1 0 0,0-1 1 0 0,1 1-1 0 0,0 0 1 0 0,1 1-1 0 0,1-1 1 0 0,-1 1-1 0 0,2 0 1 0 0,0 0-1 0 0,0 1 1 0 0,1 0-1 0 0,1 0 1 0 0,8-8 17 0 0,12-11-574 0 0,1 2 0 0 0,2 1 0 0 0,1 1 0 0 0,21-11 574 0 0,5-1-3353 0 0,-20 16-2818 0 0,-19 10-2099 0 0</inkml:trace>
  <inkml:trace contextRef="#ctx0" brushRef="#br0" timeOffset="11478.603">507 265 0 0 0,'0'0'568'0'0,"0"0"428"0"0,0 0 137 0 0,0 0-76 0 0,0 0-110 0 0,0 0-23 0 0,0 0 91 0 0,0-2 164 0 0,0-8 141 0 0,0 8 53 0 0,0 2-58 0 0,0 0-135 0 0,0 0-159 0 0,0 0-136 0 0,0 0-111 0 0,0 0-77 0 0,0 0-73 0 0,0 0-74 0 0,0 0-73 0 0,0 23 1700 0 0,2 501-615 0 0,-2-331-1805 0 0,8-158 103 0 0,1-21-1984 0 0,5-20-5521 0 0,-6-11-423 0 0,-3 9 4514 0 0</inkml:trace>
  <inkml:trace contextRef="#ctx0" brushRef="#br0" timeOffset="12152.091">464 269 96 0 0,'0'0'958'0'0,"0"0"-25"0"0,0 0 254 0 0,0 0 365 0 0,0 0 211 0 0,0 0-49 0 0,0 0-294 0 0,0 0-367 0 0,0 0-284 0 0,0 0-178 0 0,0 0-96 0 0,0 0-49 0 0,0 0-23 0 0,-2 3-47 0 0,-11 8-55 0 0,1 0 0 0 0,-2-1-1 0 0,0 0 1 0 0,0-2 0 0 0,0 1 0 0 0,-1-2-1 0 0,0 0 1 0 0,-16 5-321 0 0,-3 3 359 0 0,-70 18 1532 0 0,77-22-332 0 0,72-4-1168 0 0,334-3 905 0 0,-239-4-1315 0 0,-132 2 478 0 0,-30-12-101 0 0,-84-59-413 0 0,-26 3-2494 0 0,132 66 2319 0 0,0-1-1 0 0,0 1 0 0 0,0 0 0 0 0,-1-1 1 0 0,1 1-1 0 0,0 0 0 0 0,0 0 1 0 0,0-1-1 0 0,0 1 0 0 0,0 0 0 0 0,0-1 1 0 0,0 1-1 0 0,0 0 0 0 0,-1-1 1 0 0,1 1-1 0 0,0-1 0 0 0,0 1 0 0 0,0 0 1 0 0,1-1-1 0 0,-1 1 0 0 0,0 0 1 0 0,0-1-1 0 0,0 1 0 0 0,0 0 0 0 0,0-1 1 0 0,0 1-1 0 0,0 0 0 0 0,1 0 1 0 0,-1-1-1 0 0,0 1 0 0 0,0 0 0 0 0,0-1 1 0 0,1 1-1 0 0,-1 0 0 0 0,0 0 1 0 0,0-1-1 0 0,1 1 0 0 0,-1 0 0 0 0,0 0 1 0 0,1 0-1 0 0,-1 0 0 0 0,0-1 1 0 0,0 1-1 0 0,1 0 0 0 0,-1 0 0 0 0,0 0 1 0 0,1 0-1 0 0,-1 0 0 0 0,0 0 1 0 0,1 0-1 0 0,-1 0 0 0 0,1 0 0 0 0,-1 0 1 0 0,0 0-1 0 0,1 0 0 0 0,-1 0 0 0 0,0 0 1 0 0,1 0-1 0 0,-1 0 0 0 0,0 0 1 0 0,1 0-1 0 0,-1 0 0 0 0,0 1 0 0 0,0-1 1 0 0,1 0-1 0 0,-1 0 0 0 0,0 0 1 0 0,1 1 230 0 0,5-1-4344 0 0</inkml:trace>
  <inkml:trace contextRef="#ctx0" brushRef="#br0" timeOffset="12507.936">1470 103 5625 0 0,'0'0'1898'0'0,"0"0"-540"0"0,0 0-97 0 0,0 0 199 0 0,0 0 122 0 0,0 0-126 0 0,0 0-386 0 0,0 0-394 0 0,0 0-245 0 0,0 0-72 0 0,0 0 43 0 0,0 0 41 0 0,-1 15 5 0 0,-4 118 827 0 0,6-69-1072 0 0,-3 1 0 0 0,-3 0 0 0 0,-3-1 0 0 0,-3 5-203 0 0,-21 8-792 0 0,24-71-646 0 0,3-22-13001 0 0,5 12 10552 0 0</inkml:trace>
  <inkml:trace contextRef="#ctx0" brushRef="#br0" timeOffset="12791.116">1342 74 6057 0 0,'0'0'1526'0'0,"0"0"-625"0"0,0 0-235 0 0,0 0 266 0 0,0 0 348 0 0,0 0 171 0 0,0 0-106 0 0,0 0-282 0 0,0 0-259 0 0,0 0-137 0 0,0 0-91 0 0,0 0-59 0 0,35-1-61 0 0,107-2-65 0 0,-40-11 168 0 0,36-16-318 0 0,-96 18-394 0 0,0 1-826 0 0,-13 8-3357 0 0,-28 3 1962 0 0,-1 0-639 0 0,0 1-911 0 0,0 2-729 0 0</inkml:trace>
  <inkml:trace contextRef="#ctx0" brushRef="#br0" timeOffset="13035.078">1333 416 3465 0 0,'0'0'1629'0'0,"0"0"-486"0"0,0 0 123 0 0,0 0 518 0 0,0 0 277 0 0,0 0-87 0 0,0 0-394 0 0,0 0-471 0 0,0 0-350 0 0,0 0-244 0 0,36 2-152 0 0,111 1-115 0 0,-54-11 19 0 0,-23-6-68 0 0,-8 2-2931 0 0,-20 8-7310 0 0,-35 4 4454 0 0</inkml:trace>
  <inkml:trace contextRef="#ctx0" brushRef="#br0" timeOffset="13260.059">1963 435 4193 0 0,'0'0'2503'0'0,"0"0"-1009"0"0,0 0-241 0 0,0 0 250 0 0,0 0 180 0 0,0 0-62 0 0,0 0-377 0 0,0 0-443 0 0,0 0-354 0 0,-1 33-224 0 0,-3 103-104 0 0,5 44-1476 0 0,-6-176-8138 0 0,3-4 3263 0 0</inkml:trace>
  <inkml:trace contextRef="#ctx0" brushRef="#br0" timeOffset="13526.557">1744 427 8074 0 0,'0'0'1395'0'0,"0"0"-571"0"0,0 0-231 0 0,0 0 218 0 0,0 0 257 0 0,0 0 89 0 0,0 0-168 0 0,0 0-275 0 0,0 0-220 0 0,0 0-157 0 0,0 0-95 0 0,33 4-92 0 0,104 8-74 0 0,11-14-594 0 0,-74-12-4494 0 0,-48 8 1378 0 0,-4 1-4126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7 0 0 0,'0'0'555'0'0,"0"0"557"0"0,0 0 274 0 0,0 0 35 0 0,0 0-71 0 0,0 0-114 0 0,0 0-153 0 0,0 0-117 0 0,0 0-73 0 0,10-1-7 0 0,31-4 29 0 0,-31 4 47 0 0,-10 1 48 0 0,-5 2 2370 0 0,-17 7-2104 0 0,-432 127 989 0 0,401-117-1203 0 0,83-4-1215 0 0,49 17 438 0 0,39-5-133 0 0,75 25 77 0 0,-191-52-220 0 0,0 0 0 0 0,0 1-1 0 0,1-1 1 0 0,-1 1-1 0 0,0 0 1 0 0,0 0 0 0 0,0 0-1 0 0,0 0 1 0 0,0 0-1 0 0,0 0 1 0 0,0 1-1 0 0,0-1 1 0 0,0 1 0 0 0,-1-1-1 0 0,1 1 1 0 0,0 0-1 0 0,-1-1 1 0 0,0 1 0 0 0,1 0-1 0 0,-1 0 1 0 0,0 0-1 0 0,0 0 1 0 0,0 0-1 0 0,0 0 1 0 0,0 1 0 0 0,0-1-1 0 0,-1 0 1 0 0,1 0-1 0 0,-1 1 1 0 0,0-1 0 0 0,1 0-1 0 0,-1 1 1 0 0,0-1-1 0 0,-1 0 1 0 0,1 0 0 0 0,0 1-1 0 0,0-1 1 0 0,-1 0-1 0 0,0 1 1 0 0,1-1-1 0 0,-1 0 1 0 0,0 0 0 0 0,0 0-1 0 0,0 0 1 0 0,0 0-1 0 0,-1 0 1 0 0,1 0 0 0 0,-1 1-9 0 0,-77 67 98 0 0,-2-3 1 0 0,-3-4 0 0 0,-79 43-99 0 0,125-81 37 0 0,-13 7 0 0 0,25-18-21 0 0,1 2 0 0 0,1 1-1 0 0,1 0 1 0 0,1 2-1 0 0,0 0 1 0 0,-6 10-16 0 0,26-28 4 0 0,1 0 0 0 0,0 1 0 0 0,0-1 0 0 0,-1 1 0 0 0,1-1 0 0 0,0 1 0 0 0,0-1 0 0 0,0 1 0 0 0,1 0 0 0 0,-1 0 0 0 0,0-1 0 0 0,1 1 0 0 0,-1 0 0 0 0,1 0 0 0 0,-1 0 0 0 0,1 0 1 0 0,0-1-1 0 0,0 1 0 0 0,0 0 0 0 0,0 0 0 0 0,0 0 0 0 0,0 0 0 0 0,1 0 0 0 0,-1 0 0 0 0,1-1 0 0 0,-1 1 0 0 0,1 0 0 0 0,0 0 0 0 0,-1-1 0 0 0,1 1 0 0 0,0 0 0 0 0,0-1 0 0 0,0 1 0 0 0,0-1 1 0 0,1 1-1 0 0,-1-1 0 0 0,0 1 0 0 0,1-1 0 0 0,-1 0 0 0 0,1 0 0 0 0,-1 0 0 0 0,2 1-4 0 0,76 30 399 0 0,135-22 329 0 0,-136-12-497 0 0,113-5-1205 0 0,-181 3-1795 0 0,-5 0-6084 0 0,-5 1 910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1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11546 0 0,'0'0'979'0'0,"0"0"-165"0"0,0 0 201 0 0,0 0 318 0 0,0 0 113 0 0,0 0-160 0 0,0 0-304 0 0,0 0-259 0 0,0 0-197 0 0,0 0-154 0 0,32 2-100 0 0,104 7-84 0 0,-10-20 81 0 0,-33-17-3116 0 0,-88 20-2065 0 0,-5 7-3251 0 0,0 1 2334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2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8618 0 0,'0'0'1712'0'0,"0"0"-223"0"0,0 0 23 0 0,0 0-40 0 0,0 0-112 0 0,0 0-199 0 0,0 0-321 0 0,219-22-216 0 0,-182 15-184 0 0,0 0-160 0 0,1-1-136 0 0,-1 1-144 0 0,-2 0-224 0 0,-2 3-456 0 0,-2 0-1152 0 0,-7 1-2657 0 0,-7 3-7466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 12851 0 0,'0'0'1025'0'0,"0"0"-375"0"0,0 0-297 0 0,0 0 119 0 0,0 0 346 0 0,0 0 261 0 0,0 0 65 0 0,0 0-152 0 0,0 0-273 0 0,-9 31-220 0 0,-30 100-133 0 0,12 34 395 0 0,21-99-660 0 0,-5 112 93 0 0,11-101-2483 0 0,0-44-28 0 0,1-33-75 0 0,0 0 1611 0 0,-1-1-8567 0 0,2-2 4451 0 0</inkml:trace>
  <inkml:trace contextRef="#ctx0" brushRef="#br0" timeOffset="281.24">1 27 3105 0 0,'0'0'1183'0'0,"0"0"-207"0"0,0 0 120 0 0,0 0 406 0 0,0 0 219 0 0,0 0-47 0 0,0 0-235 0 0,0 0-321 0 0,0 0-270 0 0,0 0-179 0 0,34 0-110 0 0,108 0-92 0 0,138-16 932 0 0,-238 11-1375 0 0,-1 0-2221 0 0,-15 5-9032 0 0,-26 0 6875 0 0</inkml:trace>
  <inkml:trace contextRef="#ctx0" brushRef="#br0" timeOffset="479.95">52 410 3785 0 0,'0'0'1189'0'0,"0"0"-114"0"0,0 0 124 0 0,0 0 318 0 0,0 0 220 0 0,0 0-46 0 0,0 0-241 0 0,0 0-347 0 0,0 0-299 0 0,0 0-233 0 0,0 0-200 0 0,0 0-150 0 0,33 4-114 0 0,102 12-103 0 0,-49-25-490 0 0,-32-5-2290 0 0,-20 2-4021 0 0,-20 8 32 0 0</inkml:trace>
  <inkml:trace contextRef="#ctx0" brushRef="#br0" timeOffset="996.355">419 494 5641 0 0,'0'0'900'0'0,"0"0"-275"0"0,0 0-35 0 0,0 0 248 0 0,0 0 257 0 0,0 0 88 0 0,0 0-108 0 0,0 0-254 0 0,0 0-246 0 0,0 0-167 0 0,0 32-79 0 0,5 98-15 0 0,-6-129-285 0 0,0 1-1 0 0,1 0 1 0 0,0 0 0 0 0,-1 0 0 0 0,1-1 0 0 0,0 1-1 0 0,0 0 1 0 0,0 0 0 0 0,0 0 0 0 0,0 0 0 0 0,0 0 0 0 0,0-1-1 0 0,1 1 1 0 0,-1 0 0 0 0,1 0 0 0 0,-1 0 0 0 0,1-1-1 0 0,0 1 1 0 0,0 0 0 0 0,0-1 0 0 0,0 1 0 0 0,0-1 0 0 0,0 1-1 0 0,0-1 1 0 0,0 1 0 0 0,1-1 0 0 0,-1 0 0 0 0,0 0-1 0 0,1 1 1 0 0,-1-1 0 0 0,1 0 0 0 0,0 0 0 0 0,0 0-29 0 0,5 1 244 0 0,-2 0-93 0 0,1-1 1 0 0,0 1-1 0 0,0-1 0 0 0,0-1 1 0 0,0 1-1 0 0,0-1 1 0 0,0 0-1 0 0,0 0 1 0 0,0-1-1 0 0,0 1 0 0 0,0-1 1 0 0,0-1-1 0 0,-1 1 1 0 0,1-1-1 0 0,0 0 1 0 0,-1-1-1 0 0,1 1 1 0 0,-1-1-1 0 0,0 0 0 0 0,0 0 1 0 0,0-1-1 0 0,0 1 1 0 0,-1-1-1 0 0,1 0 1 0 0,-1 0-1 0 0,0-1 1 0 0,0 0-152 0 0,77-75 806 0 0,8-5-29 0 0,-87 86-774 0 0,-1-1 0 0 0,1 1 0 0 0,-1 0 1 0 0,0-1-1 0 0,1 1 0 0 0,-1 0 0 0 0,0 0 1 0 0,0 0-1 0 0,0 0 0 0 0,1 0 0 0 0,-1 0 1 0 0,0 0-1 0 0,0 0 0 0 0,-1 1 0 0 0,1-1 1 0 0,0 0-1 0 0,0 1 0 0 0,-1-1 0 0 0,1 0 1 0 0,0 1-1 0 0,-1-1 0 0 0,0 1 1 0 0,1-1-1 0 0,-1 1 0 0 0,0-1 0 0 0,0 1 1 0 0,0-1-1 0 0,1 1 0 0 0,-2-1 0 0 0,1 1 1 0 0,0-1-1 0 0,0 1 0 0 0,0-1 0 0 0,-1 1 1 0 0,1-1-1 0 0,-1 1 0 0 0,1-1 0 0 0,-1 0 1 0 0,0 1-1 0 0,1-1 0 0 0,-2 2-3 0 0,2 5 5 0 0,-10 298-265 0 0,12-259 232 0 0,-1-32-23 0 0,0 0 0 0 0,0 0 0 0 0,-2 0 0 0 0,0 0 0 0 0,0 0 0 0 0,-2 0 0 0 0,0-1 0 0 0,0 1 0 0 0,-6 12 51 0 0,6-22-29 0 0,1 0-1 0 0,-1-1 0 0 0,0 0 0 0 0,0 0 0 0 0,-1 0 0 0 0,1 0 0 0 0,-1 0 1 0 0,0-1-1 0 0,0 0 0 0 0,0 1 0 0 0,0-1 0 0 0,-1-1 0 0 0,1 1 0 0 0,-1-1 1 0 0,0 0-1 0 0,0 0 0 0 0,0 0 0 0 0,1 0 0 0 0,-2-1 0 0 0,1 0 0 0 0,0 0 1 0 0,0-1-1 0 0,0 1 0 0 0,0-1 0 0 0,-1 0 0 0 0,1 0 0 0 0,0-1 0 0 0,0 0 1 0 0,0 1-1 0 0,0-2 0 0 0,-2 1 30 0 0,4-2-6 0 0,0 1 1 0 0,0-1-1 0 0,0 1 0 0 0,1-1 1 0 0,-1 0-1 0 0,0 0 0 0 0,1 0 1 0 0,0 0-1 0 0,0 0 0 0 0,0-1 1 0 0,0 1-1 0 0,1-1 0 0 0,-1 1 1 0 0,1-1-1 0 0,0 0 0 0 0,0 1 1 0 0,0-1-1 0 0,0 0 0 0 0,1 0 1 0 0,0 0-1 0 0,-1 1 0 0 0,1-1 1 0 0,1 0-1 0 0,-1 0 0 0 0,1 0 1 0 0,-1 0-1 0 0,1 0 6 0 0,-1-7-74 0 0,1-2-71 0 0,1 1 0 0 0,0-1-1 0 0,1 1 1 0 0,0 0 0 0 0,1 0-1 0 0,0 0 1 0 0,0 0 0 0 0,2 0 0 0 0,1-1 145 0 0,35-63-4379 0 0,-30 56 1810 0 0,-1 0-2316 0 0,-1 5-1475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1 630 1224 0 0,'0'0'596'0'0,"0"0"-292"0"0,0 0-89 0 0,0 0 300 0 0,0 0 450 0 0,0 0 313 0 0,0 0 121 0 0,0 0-112 0 0,0 0-168 0 0,0 0-51 0 0,0 0 11 0 0,3 0 60 0 0,33-23 3650 0 0,5-50-2179 0 0,-31 52-2281 0 0,24-38-47 0 0,2 2 0 0 0,3 1 0 0 0,37-39-282 0 0,-45 56 26 0 0,35-45-82 0 0,-74 197-546 0 0,5-84 647 0 0,1-19-26 0 0,1 1-1 0 0,0 0 1 0 0,0 0 0 0 0,1-1-1 0 0,0 1 1 0 0,1 0 0 0 0,0-1-1 0 0,1 1 1 0 0,0 0 0 0 0,1-1-1 0 0,2 5-18 0 0,-4-13 11 0 0,0 0 0 0 0,0 0 0 0 0,0-1 0 0 0,0 1 0 0 0,0 0 0 0 0,0-1 0 0 0,1 1 0 0 0,-1-1-1 0 0,1 1 1 0 0,-1-1 0 0 0,1 0 0 0 0,0 1 0 0 0,0-1 0 0 0,-1 0 0 0 0,1 0 0 0 0,0 0 0 0 0,0-1 0 0 0,0 1 0 0 0,0 0-1 0 0,0-1 1 0 0,0 1 0 0 0,0-1 0 0 0,0 1 0 0 0,0-1 0 0 0,0 0 0 0 0,0 0 0 0 0,1 0 0 0 0,-1 0 0 0 0,0-1-1 0 0,0 1 1 0 0,0 0 0 0 0,0-1 0 0 0,0 0 0 0 0,0 1 0 0 0,0-1 0 0 0,0 0 0 0 0,0 0 0 0 0,-1 0 0 0 0,1 0 0 0 0,0 0-1 0 0,-1-1 1 0 0,1 1 0 0 0,0 0 0 0 0,-1-1 0 0 0,1 1 0 0 0,-1-1 0 0 0,0 0 0 0 0,0 1 0 0 0,1-1 0 0 0,-1 0-1 0 0,0-1-10 0 0,152-230 290 0 0,-63 87-307 0 0,-90 145 14 0 0,-1 1 0 0 0,1-1 0 0 0,0 1 0 0 0,0-1 0 0 0,0 0 0 0 0,0 1 0 0 0,0-1 0 0 0,0 1 0 0 0,0-1 0 0 0,0 0 1 0 0,0 1-1 0 0,0-1 0 0 0,1 1 0 0 0,-1-1 0 0 0,0 1 0 0 0,0-1 0 0 0,1 1 0 0 0,-1-1 0 0 0,0 0 0 0 0,0 1 0 0 0,1 0 1 0 0,-1-1-1 0 0,0 1 0 0 0,1-1 0 0 0,-1 1 0 0 0,1-1 0 0 0,-1 1 0 0 0,1 0 0 0 0,-1-1 0 0 0,1 1 0 0 0,-1 0 1 0 0,1-1-1 0 0,-1 1 0 0 0,1 0 0 0 0,-1 0 0 0 0,1-1 0 0 0,-1 1 0 0 0,1 0 0 0 0,0 0 0 0 0,-1 0 0 0 0,1 0 0 0 0,-1 0 1 0 0,1 0-1 0 0,0 0 0 0 0,-1 0 0 0 0,1 0 0 0 0,-1 0 0 0 0,1 0 0 0 0,0 0 0 0 0,-1 1 0 0 0,1-1 0 0 0,-1 0 1 0 0,1 0-1 0 0,-1 1 0 0 0,1-1 0 0 0,-1 0 0 0 0,1 1 0 0 0,-1-1 0 0 0,1 0 0 0 0,-1 1 0 0 0,1-1 0 0 0,-1 1 0 0 0,0-1 1 0 0,1 0-1 0 0,-1 1 0 0 0,1 0 3 0 0,1 45-174 0 0,-2-33 258 0 0,-1 212 1146 0 0,0-113-3242 0 0,1-1-9977 0 0,0-106 3833 0 0</inkml:trace>
  <inkml:trace contextRef="#ctx0" brushRef="#br0" timeOffset="478.551">811 420 6457 0 0,'0'0'1090'0'0,"0"0"-567"0"0,0 0-335 0 0,0 0 128 0 0,0 0 317 0 0,0 0 246 0 0,0 0 33 0 0,0 0-141 0 0,0 0-201 0 0,0 0-205 0 0,0 0-89 0 0,0 0-39 0 0,0 0 1 0 0,4 16 47 0 0,13 47 19 0 0,-11 20 977 0 0,-15-53 370 0 0,25-41-767 0 0,-1-1-818 0 0,0 2 0 0 0,1-1 0 0 0,0 2 0 0 0,1 0 0 0 0,0 1 0 0 0,0 1 1 0 0,16-4-67 0 0,-31 10 10 0 0,0 0 0 0 0,1 0 0 0 0,-1 0 0 0 0,1 0 0 0 0,-1 1 0 0 0,1-1 0 0 0,-1 1 1 0 0,1-1-1 0 0,0 1 0 0 0,-1 0 0 0 0,1 0 0 0 0,-1 0 0 0 0,1 1 0 0 0,-1-1 0 0 0,1 1 1 0 0,-1-1-1 0 0,1 1 0 0 0,-1 0 0 0 0,1 0 0 0 0,-1 0 0 0 0,1 0 0 0 0,-1 0 0 0 0,0 0 0 0 0,0 1 1 0 0,0-1-1 0 0,0 1 0 0 0,0 0 0 0 0,0 0 0 0 0,0-1 0 0 0,0 1 0 0 0,-1 0 0 0 0,1 0 1 0 0,-1 1-1 0 0,1-1 0 0 0,-1 0 0 0 0,0 0 0 0 0,0 1 0 0 0,0-1 0 0 0,0 1 0 0 0,-1-1 1 0 0,1 1-1 0 0,0-1 0 0 0,-1 1 0 0 0,0-1 0 0 0,0 1 0 0 0,1-1 0 0 0,-2 1 0 0 0,1 0 0 0 0,0-1 1 0 0,0 1-1 0 0,-1 1-10 0 0,0 2 9 0 0,0 0-1 0 0,0-1 1 0 0,0 1 0 0 0,-1 0 0 0 0,1-1 0 0 0,-2 1 0 0 0,1-1 0 0 0,0 1-1 0 0,-1-1 1 0 0,0 0 0 0 0,0 0 0 0 0,-1-1 0 0 0,1 1 0 0 0,-1 0-1 0 0,0-1 1 0 0,0 0 0 0 0,-1 0 0 0 0,1 0 0 0 0,-1-1 0 0 0,0 1 0 0 0,0-1-1 0 0,0 0 1 0 0,0-1 0 0 0,-1 1 0 0 0,1-1 0 0 0,-1 0 0 0 0,1-1 0 0 0,-1 1-1 0 0,0-1 1 0 0,0 0 0 0 0,1 0 0 0 0,-1-1 0 0 0,0 0 0 0 0,0 0 0 0 0,0 0-1 0 0,-2-1-8 0 0,3-2-254 0 0,0 0 0 0 0,0 0-1 0 0,0 0 1 0 0,1-1-1 0 0,0 0 1 0 0,-1 1 0 0 0,1-2-1 0 0,1 1 1 0 0,-1 0-1 0 0,1-1 1 0 0,-1 0 0 0 0,1 0-1 0 0,0 0 1 0 0,0-2 254 0 0,-18-46-9973 0 0,17 41 4350 0 0</inkml:trace>
  <inkml:trace contextRef="#ctx0" brushRef="#br0" timeOffset="1064.083">847 221 0 0 0,'0'0'179'0'0,"0"0"382"0"0,0 0 345 0 0,0 0 294 0 0,0 0 171 0 0,0 0-3 0 0,0 0-162 0 0,0 0-210 0 0,0 0-216 0 0,0 0-146 0 0,0 0-32 0 0,0 0 23 0 0,-6 15 72 0 0,-21 43 21 0 0,22 6 995 0 0,9-45-1391 0 0,-4-17-298 0 0,2 16-23 0 0,0-1 1 0 0,-2 0-1 0 0,0 1 0 0 0,-1-1 0 0 0,0 1 1 0 0,-1-1-1 0 0,-2 5-1 0 0,-14 10-1309 0 0,5-12-5398 0 0,13-16 812 0 0</inkml:trace>
  <inkml:trace contextRef="#ctx0" brushRef="#br0" timeOffset="1833.262">1619 129 2665 0 0,'0'0'2016'0'0,"0"0"-473"0"0,0 0-64 0 0,0 0 155 0 0,0 0 153 0 0,0 0-10 0 0,0 0-228 0 0,0 0-308 0 0,0 0-352 0 0,0 0-283 0 0,0 0-170 0 0,0 0-111 0 0,-34 7-28 0 0,-104 24-4 0 0,134-31-271 0 0,1 1 0 0 0,-1-1 0 0 0,1 1 0 0 0,0 0 0 0 0,-1 0 0 0 0,1 0 0 0 0,0 1 0 0 0,0-1 0 0 0,-1 1 0 0 0,1-1 0 0 0,0 1 0 0 0,1 0 0 0 0,-1 1 0 0 0,0-1-1 0 0,1 0 1 0 0,-1 1 0 0 0,1-1 0 0 0,0 1 0 0 0,-1 0 0 0 0,1 1-22 0 0,-6 7 120 0 0,-2 1-30 0 0,0 1 1 0 0,0 0-1 0 0,1 1 0 0 0,1 0 0 0 0,0 0 1 0 0,1 1-1 0 0,1 0 0 0 0,0 0 0 0 0,1 1 0 0 0,1-1 1 0 0,0 1-1 0 0,1 0 0 0 0,1 0 0 0 0,0 1 1 0 0,1 4-91 0 0,2-16 24 0 0,0 0 0 0 0,0 0 1 0 0,1 0-1 0 0,0 0 0 0 0,0 0 1 0 0,0-1-1 0 0,0 1 0 0 0,1-1 1 0 0,0 1-1 0 0,0-1 0 0 0,0 0 1 0 0,0 0-1 0 0,1 0 0 0 0,0-1 1 0 0,-1 1-1 0 0,1-1 0 0 0,0 0 1 0 0,1 0-1 0 0,-1 0 0 0 0,1 0 1 0 0,-1-1-1 0 0,1 0 0 0 0,0 0 1 0 0,0 0-1 0 0,-1-1 0 0 0,1 1 1 0 0,1-1-1 0 0,-1 0 0 0 0,0-1 1 0 0,0 1-1 0 0,0-1 0 0 0,0 0 1 0 0,2-1-25 0 0,4 1 107 0 0,0 0 0 0 0,0-2 1 0 0,0 1-1 0 0,-1-1 0 0 0,1-1 1 0 0,0 0-1 0 0,-1 0 0 0 0,0-1 1 0 0,0-1-1 0 0,4-2-107 0 0,35-19 275 0 0,-1-3 0 0 0,-2-2-1 0 0,-1-2 1 0 0,24-23-275 0 0,-66 53 14 0 0,0 0 0 0 0,0 0 0 0 0,1 1 0 0 0,-1-1 0 0 0,1 1 1 0 0,-1 0-1 0 0,1 0 0 0 0,0 0 0 0 0,0 0 0 0 0,0 1 0 0 0,0 0 0 0 0,0-1 0 0 0,0 2 0 0 0,1-1 0 0 0,-1 0 0 0 0,1 1-14 0 0,12 45 214 0 0,-10-6-180 0 0,-6-28-115 0 0,1 0-1 0 0,-1 1 1 0 0,2-1 0 0 0,-1 0-1 0 0,2 0 1 0 0,-1 0-1 0 0,2-1 1 0 0,-1 1-1 0 0,1-1 1 0 0,1 0 0 0 0,0 0-1 0 0,0-1 1 0 0,1 0-1 0 0,0 0 1 0 0,1 0 0 0 0,5 4 81 0 0,27 10-2530 0 0,-10-14-5077 0 0,-18-5-3092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24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13 367 4073 0 0,'0'0'1516'0'0,"0"0"-226"0"0,0 0 50 0 0,0 0 290 0 0,0 0 240 0 0,0 0-30 0 0,0 0-293 0 0,0 0-295 0 0,0 0-221 0 0,0 0-137 0 0,0 0-74 0 0,25 0-76 0 0,128 0 547 0 0,92-30 1428 0 0,-118 9-2332 0 0,5-11-396 0 0,-109 23-1384 0 0,-23 9 581 0 0,-6 0-2154 0 0,-38 1-9060 0 0,35 2 4988 0 0</inkml:trace>
  <inkml:trace contextRef="#ctx0" brushRef="#br0" timeOffset="3405.439">24 666 0 0 0,'0'0'760'0'0,"0"0"271"0"0,0 0 267 0 0,0 0 122 0 0,0 0-90 0 0,0 0-196 0 0,0 0-209 0 0,0 0-169 0 0,0 0-53 0 0,-4-2-21 0 0,-12-6 19 0 0,12 7 7 0 0,4 1-13 0 0,0 0-29 0 0,0 0-51 0 0,14-5 4874 0 0,-9 2-3874 0 0,-5 3-1468 0 0,22 0 919 0 0,166-15 1673 0 0,281 12-963 0 0,-460 3-1685 0 0,-3-9-1991 0 0,-6 7 1776 0 0,0-9-1624 0 0,0-9-2196 0 0,2 7-3990 0 0,0 5-2763 0 0</inkml:trace>
  <inkml:trace contextRef="#ctx0" brushRef="#br0" timeOffset="4021.98">335 25 1792 0 0,'0'0'1239'0'0,"0"0"-244"0"0,0 0 59 0 0,0 0 294 0 0,0 0 318 0 0,0 0 154 0 0,0 0-96 0 0,0 0-317 0 0,0 0-348 0 0,0 0-252 0 0,0 0-121 0 0,0 0-17 0 0,0 0-10 0 0,-1-6-48 0 0,-5-13 1077 0 0,10 27-1399 0 0,0-1 0 0 0,0-1 0 0 0,0 1 0 0 0,1 0 1 0 0,0-1-1 0 0,0 0 0 0 0,0 0 0 0 0,1-1 0 0 0,0 1 0 0 0,0-1 0 0 0,2 1-289 0 0,3 3 272 0 0,31 25 227 0 0,2-2 0 0 0,1-2 1 0 0,1-1-1 0 0,30 12-499 0 0,34 13 187 0 0,-103-51-175 0 0,0 0-1 0 0,-1 0 1 0 0,1 1-1 0 0,-1 0 1 0 0,0 0-1 0 0,0 0 1 0 0,0 1-1 0 0,-1 0 1 0 0,1 0 0 0 0,-1 1-1 0 0,-1-1 1 0 0,1 1-1 0 0,-1 0 1 0 0,0 0-1 0 0,0 1 1 0 0,0-1-1 0 0,-1 1 1 0 0,0 0 0 0 0,-1-1-1 0 0,1 1 1 0 0,-1 1-1 0 0,-1-1 1 0 0,1 0-1 0 0,-1 3-11 0 0,-8 30 247 0 0,-213 126 96 0 0,-40 69-395 0 0,196-161-1886 0 0,55-58 569 0 0,4-7-1115 0 0,-1-1-4844 0 0,3-4-3116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0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30 496 0 0,'0'0'1660'0'0,"0"0"-613"0"0,0 0-221 0 0,0 0 87 0 0,0 0 321 0 0,0 0 313 0 0,0 0 27 0 0,0 0-245 0 0,0 0-427 0 0,0 0-391 0 0,0 0-255 0 0,0 0-88 0 0,0 0 13 0 0,16 15 1703 0 0,-8-2-1476 0 0,-1 1 0 0 0,-1-1-1 0 0,0 1 1 0 0,-1 0 0 0 0,-1 1-1 0 0,0-1 1 0 0,0 1 0 0 0,-2-1-1 0 0,0 1 1 0 0,-1 0 0 0 0,0 0-1 0 0,-1 0 1 0 0,-1 0-1 0 0,0 0 1 0 0,-1 1-408 0 0,1 58 487 0 0,10 271 282 0 0,-5-278-699 0 0,5-71-150 0 0,-5-43-2085 0 0,-4 15-3650 0 0,0 12-2445 0 0,0 12 2611 0 0</inkml:trace>
  <inkml:trace contextRef="#ctx0" brushRef="#br0" timeOffset="5063.285">80 45 1352 0 0,'0'0'1873'0'0,"0"0"-724"0"0,0 0-206 0 0,0 0 208 0 0,0 0 263 0 0,0 0 75 0 0,0 0-198 0 0,0 0-316 0 0,0 0-232 0 0,0 0-123 0 0,0 0 14 0 0,5 0 72 0 0,83-5 5528 0 0,10-1-4000 0 0,104-17-1200 0 0,-78 13-906 0 0,-124 10-142 0 0,0 0-16 0 0,0 0-30 0 0,0 0-22 0 0,0 0-37 0 0,0 0-62 0 0,-16 0-1926 0 0,-5 0-2053 0 0,7 0-4259 0 0,8 0-379 0 0</inkml:trace>
  <inkml:trace contextRef="#ctx0" brushRef="#br0" timeOffset="5402.892">1 321 440 0 0,'0'0'1658'0'0,"0"0"127"0"0,0 0 277 0 0,0 0 131 0 0,0 0-115 0 0,0 0-237 0 0,0 0-246 0 0,0 0-225 0 0,0 0-183 0 0,0 0-156 0 0,0 0-126 0 0,34 0-109 0 0,107 0-94 0 0,-24 0 1216 0 0,-77 2-1254 0 0,-19-1-1618 0 0,0 0-4019 0 0,-17-2-7 0 0,1-2-4378 0 0</inkml:trace>
  <inkml:trace contextRef="#ctx0" brushRef="#br0" timeOffset="5833.431">498 494 8658 0 0,'0'0'1787'0'0,"0"0"-381"0"0,0 0-97 0 0,0 0 109 0 0,0 0-17 0 0,0 0-211 0 0,0 0-283 0 0,0 0-219 0 0,0 0-83 0 0,0 0-64 0 0,0 0-77 0 0,0 0-52 0 0,0 0-51 0 0,7 14-23 0 0,35 71 195 0 0,-36 62 166 0 0,-23-59-730 0 0,3-72-2319 0 0,14-16 1672 0 0,-2-28-13520 0 0,2 26 8738 0 0</inkml:trace>
  <inkml:trace contextRef="#ctx0" brushRef="#br0" timeOffset="6116.13">288 524 2216 0 0,'0'0'2186'0'0,"0"0"-648"0"0,0 0-307 0 0,0 0 100 0 0,0 0 221 0 0,0 0 113 0 0,0 0-57 0 0,0 0-160 0 0,0 0-205 0 0,0 0-191 0 0,0 0-137 0 0,0 0-105 0 0,0 0-73 0 0,25 1-91 0 0,81 2-116 0 0,42-23 407 0 0,-2-12-2822 0 0,-131 28 637 0 0,-4 1-845 0 0,0-1-4701 0 0,-4 4-2831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4 262 0 0 0,'0'0'681'0'0,"0"0"349"0"0,0 0 230 0 0,0 0 315 0 0,0 0 312 0 0,0 0 132 0 0,0 0-111 0 0,0 0-275 0 0,0 0-287 0 0,0 0-233 0 0,0 0-147 0 0,-3 0 3511 0 0,132-8-1415 0 0,78-25-2149 0 0,-126 26-2998 0 0,-84 14-8735 0 0,-1-3-145 0 0</inkml:trace>
  <inkml:trace contextRef="#ctx0" brushRef="#br0" timeOffset="746.768">418 552 3113 0 0,'0'0'2743'0'0,"0"0"-1007"0"0,0 0-265 0 0,0 0 115 0 0,0 0 178 0 0,0 0-2 0 0,0 0-264 0 0,0 0-335 0 0,0 0-289 0 0,0 0-216 0 0,0 0-126 0 0,0 0-59 0 0,0 0-36 0 0,4-21-24 0 0,12-68-34 0 0,13 28 277 0 0,-19 48-508 0 0,149-159 773 0 0,-89 124-822 0 0,-68 48-108 0 0,0-1 1 0 0,1 1-1 0 0,-1 0 0 0 0,0-1 0 0 0,0 1 1 0 0,0 0-1 0 0,0 1 0 0 0,0-1 0 0 0,0 0 0 0 0,0 1 1 0 0,0-1-1 0 0,0 1 0 0 0,0-1 0 0 0,0 1 1 0 0,0 0-1 0 0,0 0 0 0 0,0 0 0 0 0,0 0 1 0 0,-1 0-1 0 0,1 0 0 0 0,0 1 0 0 0,-1-1 0 0 0,1 1 1 0 0,-1-1-1 0 0,1 1 0 0 0,-1-1 0 0 0,0 1 1 0 0,0 0-1 0 0,1 0 0 0 0,-1-1 0 0 0,0 1 1 0 0,-1 0-1 0 0,1 0 0 0 0,0 0 0 0 0,-1 0 0 0 0,1 0 1 0 0,-1 0-1 0 0,1 0 0 0 0,-1 1 9 0 0,10 86 66 0 0,-10-82-72 0 0,0 0 0 0 0,0 0 0 0 0,0 1 0 0 0,1-1 0 0 0,0 0-1 0 0,0 0 1 0 0,1 0 0 0 0,0-1 0 0 0,0 1 0 0 0,1 0 0 0 0,0-1 0 0 0,3 6 6 0 0,-3-11 9 0 0,0 0 1 0 0,0 0-1 0 0,0-1 1 0 0,0 1-1 0 0,1-1 1 0 0,-1 0-1 0 0,0 0 1 0 0,0 0-1 0 0,0 0 1 0 0,1 0-1 0 0,-1-1 1 0 0,0 0-1 0 0,0 1 1 0 0,0-1 0 0 0,0 0-1 0 0,0 0 1 0 0,0-1-1 0 0,0 1 1 0 0,0-1-1 0 0,0 1 1 0 0,-1-1-1 0 0,1 0 1 0 0,-1 0-1 0 0,1 0 1 0 0,-1-1-1 0 0,0 1 1 0 0,0 0-1 0 0,0-1 1 0 0,1-1-10 0 0,131-136 56 0 0,24-25-51 0 0,-158 165-7 0 0,0 1 0 0 0,0-1-1 0 0,0 1 1 0 0,0-1 0 0 0,1 1-1 0 0,-1-1 1 0 0,0 1 0 0 0,0-1-1 0 0,1 1 1 0 0,-1-1 0 0 0,0 1-1 0 0,1-1 1 0 0,-1 1 0 0 0,0-1 0 0 0,1 1-1 0 0,-1-1 1 0 0,1 0 0 0 0,-1 1-1 0 0,1-1 1 0 0,-1 0 0 0 0,1 1-1 0 0,-1-1 1 0 0,1 0 0 0 0,-1 0 0 0 0,1 0-1 0 0,-1 1 1 0 0,1-1 0 0 0,-1 0-1 0 0,1 0 1 0 0,-1 0 0 0 0,1 0-1 0 0,-1 0 1 0 0,1 0 0 0 0,0 0 0 0 0,-1 0-1 0 0,1 0 1 0 0,-1 0 0 0 0,1 0-1 0 0,-1-1 1 0 0,1 1 0 0 0,-1 0-1 0 0,1 0 1 0 0,-1 0 0 0 0,1-1 0 0 0,-1 1-1 0 0,1 0 1 0 0,-1-1 0 0 0,1 1-1 0 0,-1 0 1 0 0,1-1 0 0 0,-1 1-1 0 0,0-1 1 0 0,1 1 0 0 0,-1 0-1 0 0,0-1 1 0 0,1 1 0 0 0,-1-1 0 0 0,0 1-1 0 0,0-1 1 0 0,1 0 2 0 0,2 21 49 0 0,11 51 23 0 0,24 64-166 0 0,-30-119-362 0 0,9 19-1359 0 0,-3-17-6237 0 0,-13-17 2487 0 0,-1-1-850 0 0</inkml:trace>
  <inkml:trace contextRef="#ctx0" brushRef="#br0" timeOffset="2915.719">1493 55 512 0 0,'0'0'2271'0'0,"0"0"-1248"0"0,0 0-521 0 0,0 0 42 0 0,0 0 296 0 0,0 0 260 0 0,0 0-9 0 0,0 0-271 0 0,0 0-289 0 0,0 0-182 0 0,0 0-29 0 0,0 0 59 0 0,4 7 43 0 0,26 56 1169 0 0,-24-41-1187 0 0,22 156 741 0 0,-26-165-583 0 0,2-21 1031 0 0,6-13-1286 0 0,-4 14-319 0 0,0 0-1 0 0,1 0 1 0 0,0 1 0 0 0,0-1-1 0 0,1 1 1 0 0,-1 1-1 0 0,1 0 1 0 0,0 0 0 0 0,1 0-1 0 0,-1 1 1 0 0,1 0 0 0 0,0 1-1 0 0,0 0 1 0 0,0 0-1 0 0,0 1 1 0 0,1 0 0 0 0,-1 1-1 0 0,1 0 1 0 0,-1 0-1 0 0,1 1 1 0 0,2 0 12 0 0,-9 3 4 0 0,0-1 0 0 0,0 1 1 0 0,-1-1-1 0 0,1 1 0 0 0,-1 0 0 0 0,0 0 0 0 0,1 0 0 0 0,-1 0 1 0 0,-1 0-1 0 0,1 0 0 0 0,0 1 0 0 0,-1-1 0 0 0,0 1 1 0 0,1-1-1 0 0,-1 1 0 0 0,-1-1 0 0 0,1 1 0 0 0,0 0 0 0 0,-1-1 1 0 0,0 1-1 0 0,0 0 0 0 0,0-1 0 0 0,0 1 0 0 0,-1 0 0 0 0,1-1 1 0 0,-1 1-1 0 0,0 0 0 0 0,0-1 0 0 0,-1 1 0 0 0,1-1 0 0 0,-2 4-4 0 0,-1-1 83 0 0,0 1-1 0 0,0-1 0 0 0,-1 0 0 0 0,0 0 0 0 0,0 0 0 0 0,0-1 0 0 0,-1 0 0 0 0,1 0 0 0 0,-1 0 0 0 0,-1 0 0 0 0,1-1 0 0 0,0 0 0 0 0,-1-1 0 0 0,0 1 0 0 0,0-1 0 0 0,0-1 0 0 0,0 1 0 0 0,-1-1 0 0 0,1-1 0 0 0,-1 1 0 0 0,1-1 0 0 0,-1 0 1 0 0,-3-1-83 0 0,9 0-95 0 0,-1-1 0 0 0,0 1 0 0 0,1-1 1 0 0,-1 0-1 0 0,1 0 0 0 0,-1 0 0 0 0,1 0 1 0 0,-1 0-1 0 0,1-1 0 0 0,0 1 1 0 0,-1-1-1 0 0,1 0 0 0 0,0 1 0 0 0,0-1 1 0 0,0 0-1 0 0,1 0 0 0 0,-1 0 0 0 0,0-1 1 0 0,1 1-1 0 0,-1 0 0 0 0,1-1 1 0 0,0 1-1 0 0,0-1 0 0 0,0 1 0 0 0,0-1 1 0 0,0 1-1 0 0,0-2 95 0 0,-11-45-10216 0 0,10 41 4927 0 0</inkml:trace>
  <inkml:trace contextRef="#ctx0" brushRef="#br0" timeOffset="3716.878">2241 8 1776 0 0,'0'0'1298'0'0,"0"0"17"0"0,0 0 85 0 0,0 0 171 0 0,0 0 67 0 0,0 0-134 0 0,0 0-219 0 0,0 0-283 0 0,0 0-297 0 0,0 0-231 0 0,0 0-162 0 0,-32-2-112 0 0,-97-1-62 0 0,125 2-126 0 0,0 0 0 0 0,0 1 0 0 0,-1 0 0 0 0,1 0 0 0 0,0 0 0 0 0,0 1 0 0 0,-1-1 0 0 0,1 1 0 0 0,0 0 0 0 0,0 0 0 0 0,0 0 0 0 0,0 1 0 0 0,0 0 0 0 0,0-1 0 0 0,1 1 0 0 0,-1 1 0 0 0,0-1 0 0 0,1 1-12 0 0,-10 6 31 0 0,8-6-33 0 0,-1 1 0 0 0,1 0 0 0 0,1 0 0 0 0,-1 0 0 0 0,1 1 0 0 0,-1-1 0 0 0,1 1 0 0 0,0 0 1 0 0,1 1-1 0 0,0-1 0 0 0,-1 1 0 0 0,2-1 0 0 0,-1 1 0 0 0,1 0 0 0 0,-1 0 0 0 0,2 0 1 0 0,-1 0-1 0 0,1 0 0 0 0,0 1 0 0 0,0-1 0 0 0,0 0 0 0 0,1 7 2 0 0,2-9 74 0 0,0-1 1 0 0,0 1-1 0 0,1-1 0 0 0,-1 0 0 0 0,1 0 1 0 0,-1 0-1 0 0,1 0 0 0 0,0 0 0 0 0,0 0 1 0 0,1-1-1 0 0,-1 1 0 0 0,0-1 0 0 0,1 0 1 0 0,-1 0-1 0 0,1 0 0 0 0,0-1 0 0 0,0 1 1 0 0,0-1-1 0 0,-1 0 0 0 0,1 0 0 0 0,0 0 1 0 0,1-1-1 0 0,-1 1 0 0 0,0-1 0 0 0,0 0 1 0 0,0 0-1 0 0,0 0 0 0 0,0-1 0 0 0,0 0 1 0 0,0 1-1 0 0,4-3-74 0 0,0 3 219 0 0,13-2 110 0 0,0-2 0 0 0,0-1 1 0 0,0 0-1 0 0,-1-2 1 0 0,0 0-1 0 0,0-1 0 0 0,0-1 1 0 0,-1-1-1 0 0,-1-1 0 0 0,10-7-329 0 0,36-17 457 0 0,-44 24-306 0 0,-9 5-59 0 0,-1 0 0 0 0,2 0 0 0 0,-1 1 0 0 0,1 0 0 0 0,0 1 0 0 0,0 0 0 0 0,0 1 0 0 0,0 1 0 0 0,11-1-92 0 0,-21 5 3 0 0,0 0 0 0 0,1 0 0 0 0,-1 0 1 0 0,0 1-1 0 0,-1-1 0 0 0,1 1 0 0 0,0 0 0 0 0,-1-1 1 0 0,1 1-1 0 0,-1 0 0 0 0,0 0 0 0 0,0 0 1 0 0,0 0-1 0 0,0 0 0 0 0,-1 0 0 0 0,1 0 0 0 0,-1 0 1 0 0,1 0-1 0 0,-1 0 0 0 0,0 0 0 0 0,-1 1 1 0 0,1-1-1 0 0,0 0 0 0 0,-1 1-3 0 0,-2 24-39 0 0,0-1 0 0 0,-2 0 0 0 0,-1-1 0 0 0,-1 1 0 0 0,-1-1 0 0 0,-3 2 39 0 0,-11 42-295 0 0,-35 167-828 0 0,49-188 1107 0 0,6-31 36 0 0,0 0 1 0 0,-1 0-1 0 0,-2-1 1 0 0,1 1-1 0 0,-2-1 0 0 0,0-1 1 0 0,-1 1-1 0 0,-1-1 1 0 0,-7 12-21 0 0,13-27 25 0 0,0 1 0 0 0,0 0 0 0 0,0-1 0 0 0,-1 1 0 0 0,1-1 0 0 0,0 0-1 0 0,-1 0 1 0 0,1 0 0 0 0,0 0 0 0 0,-1 0 0 0 0,1 0 0 0 0,-1-1 0 0 0,0 1 0 0 0,1-1 0 0 0,-1 0 0 0 0,0 1 0 0 0,1-1 0 0 0,-1-1 0 0 0,1 1 0 0 0,-1 0 0 0 0,0-1 0 0 0,1 1 0 0 0,-1-1 0 0 0,1 0 0 0 0,-1 1 0 0 0,1-1 0 0 0,-1-1 0 0 0,1 1 0 0 0,0 0 0 0 0,-1 0 0 0 0,1-1 0 0 0,-1 0-25 0 0,0-6 12 0 0,1 1 1 0 0,-1-1 0 0 0,1 1 0 0 0,1-1-1 0 0,-1 0 1 0 0,2 0 0 0 0,-1 0 0 0 0,1 0-1 0 0,0 0 1 0 0,0 0 0 0 0,1 0-1 0 0,0 1 1 0 0,1-1 0 0 0,-1 0 0 0 0,2 0-1 0 0,-1 1 1 0 0,1 0 0 0 0,2-5-13 0 0,78-123-356 0 0,5 40-1986 0 0,-46 60-6705 0 0,-33 28-902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42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1 213 3321 0 0,'0'0'1387'0'0,"0"0"-55"0"0,0 0 159 0 0,0 0 289 0 0,0 0 145 0 0,0 0-169 0 0,0 0-398 0 0,0 0-394 0 0,0 0-244 0 0,0 0-72 0 0,0 0 27 0 0,0 0 52 0 0,0 0 26 0 0,13 1-59 0 0,109 5 1353 0 0,-81-2-1725 0 0,0-2-1 0 0,0-2 1 0 0,1-1 0 0 0,-1-3-1 0 0,2-1-321 0 0,112-24-2670 0 0,-149 24 2239 0 0,-4 4-2163 0 0,0 0-5558 0 0,-2 1 53 0 0</inkml:trace>
  <inkml:trace contextRef="#ctx0" brushRef="#br0" timeOffset="247.258">148 397 7946 0 0,'0'0'1568'0'0,"0"0"8"0"0,0 0 137 0 0,0 0 47 0 0,0 0-144 0 0,0 0-375 0 0,0 0-337 0 0,0 0-264 0 0,0 0-160 0 0,195 33-144 0 0,-161-33-136 0 0,-1 0-104 0 0,5 0-120 0 0,-3 0-168 0 0,2 0-480 0 0,-2-3-1136 0 0,-11-1-2545 0 0,-7 0-7770 0 0</inkml:trace>
  <inkml:trace contextRef="#ctx0" brushRef="#br0" timeOffset="1350.236">829 603 2873 0 0,'0'0'1484'0'0,"0"0"-350"0"0,0 0-88 0 0,0 0 264 0 0,0 0 278 0 0,0 0 57 0 0,0 0-197 0 0,0 0-336 0 0,0 0-225 0 0,0 0-123 0 0,0 0-54 0 0,0 0-21 0 0,0 0-15 0 0,15-15-33 0 0,86-91 1145 0 0,55-97 630 0 0,-63 97-1973 0 0,-53 80-391 0 0,-40 26-94 0 0,4 22-75 0 0,13 158 275 0 0,-17-178-156 0 0,0 0 0 0 0,0 0 0 0 0,0 0 0 0 0,0 0 1 0 0,1 0-1 0 0,-1-1 0 0 0,1 1 0 0 0,-1 0 0 0 0,1 0 0 0 0,0 0 0 0 0,0-1 1 0 0,0 1-1 0 0,0 0 0 0 0,0-1 0 0 0,0 1 0 0 0,0-1 0 0 0,0 1 0 0 0,1-1 1 0 0,-1 0-1 0 0,0 1 0 0 0,1-1 0 0 0,-1 0 0 0 0,1 0 0 0 0,0 0 0 0 0,-1 0 1 0 0,1 0-1 0 0,0-1 0 0 0,0 1 0 0 0,-1 0 0 0 0,1-1 0 0 0,0 1 0 0 0,0-1 0 0 0,0 0 1 0 0,0 1-1 0 0,0-1 0 0 0,0 0 0 0 0,-1 0 0 0 0,1 0 0 0 0,0-1 0 0 0,0 1 1 0 0,0 0-1 0 0,0-1 0 0 0,1 0-2 0 0,51-47 188 0 0,155-201-31 0 0,-109 155-174 0 0,-99 94 12 0 0,-1 0 0 0 0,1 0 0 0 0,0 0 1 0 0,0 0-1 0 0,0 1 0 0 0,0-1 0 0 0,0 0 0 0 0,0 0 1 0 0,0 1-1 0 0,-1-1 0 0 0,1 1 0 0 0,0-1 0 0 0,0 1 0 0 0,-1-1 1 0 0,1 1-1 0 0,0 0 0 0 0,-1-1 0 0 0,1 1 0 0 0,0 0 0 0 0,-1-1 1 0 0,1 1-1 0 0,-1 0 0 0 0,1 0 0 0 0,-1 0 0 0 0,1-1 0 0 0,-1 1 1 0 0,0 0-1 0 0,1 0 0 0 0,-1 0 0 0 0,0 0 0 0 0,0 0 1 0 0,0 0-1 0 0,0 0 0 0 0,0 0 0 0 0,0-1 0 0 0,0 1 0 0 0,0 0 1 0 0,0 0-1 0 0,0 0 0 0 0,0 0 0 0 0,-1 0 0 0 0,1 0 0 0 0,0 0 1 0 0,-1 0-1 0 0,1-1 0 0 0,0 1 0 0 0,-1 0 0 0 0,0 0 5 0 0,1 6 0 0 0,1 238 139 0 0,17-182 106 0 0,-9-40-1853 0 0,-3 1-3718 0 0,-4-20 1450 0 0,-1-3-2800 0 0,0 2 889 0 0</inkml:trace>
  <inkml:trace contextRef="#ctx0" brushRef="#br0" timeOffset="1787.21">1916 217 8834 0 0,'0'0'996'0'0,"0"0"-453"0"0,0 0-112 0 0,0 0 369 0 0,0 0 361 0 0,0 0 113 0 0,0 0-158 0 0,0 0-332 0 0,0 0-285 0 0,0 0-181 0 0,0 0-109 0 0,0 0-73 0 0,2 24-16 0 0,14 110 57 0 0,-18-35-174 0 0,25-118-134 0 0,-11 10 110 0 0,0 1 1 0 0,0-1-1 0 0,1 2 0 0 0,0 0 0 0 0,0 0 0 0 0,1 2 0 0 0,0-1 0 0 0,0 2 0 0 0,0 0 0 0 0,0 0 0 0 0,1 2 0 0 0,0-1 0 0 0,4 2 21 0 0,-17 2 24 0 0,-1 0 0 0 0,1 0 1 0 0,-1 1-1 0 0,0-1 0 0 0,0 1 0 0 0,0-1 0 0 0,0 1 0 0 0,0 0 0 0 0,0-1 0 0 0,0 1 0 0 0,0 0 0 0 0,-1 0 0 0 0,1-1 0 0 0,-1 1 0 0 0,1 0 1 0 0,-1 0-1 0 0,0 0 0 0 0,0 0 0 0 0,1 0 0 0 0,-1 0 0 0 0,-1-1 0 0 0,1 1 0 0 0,0 0 0 0 0,0 0 0 0 0,-1 0 0 0 0,1 0 0 0 0,-1 0 0 0 0,1-1 0 0 0,-1 1 1 0 0,0 0-1 0 0,0 0 0 0 0,0-1 0 0 0,0 1 0 0 0,0-1 0 0 0,0 1 0 0 0,0-1 0 0 0,-1 1 0 0 0,1-1-24 0 0,-7 6 36 0 0,0 0 0 0 0,0-1 0 0 0,0 0-1 0 0,-1 0 1 0 0,0-1 0 0 0,0 0 0 0 0,0-1-1 0 0,0 0 1 0 0,-1 0 0 0 0,0-1 0 0 0,0 0 0 0 0,0-1-1 0 0,0 0 1 0 0,0-1 0 0 0,0 0 0 0 0,0 0 0 0 0,-1-1-1 0 0,1 0-35 0 0,-19-29-2750 0 0,23 3-5487 0 0,6 19 667 0 0</inkml:trace>
  <inkml:trace contextRef="#ctx0" brushRef="#br0" timeOffset="2898.151">2759 69 6625 0 0,'0'0'1901'0'0,"0"0"-253"0"0,0 0-228 0 0,0 0-42 0 0,0 0-27 0 0,0 0-157 0 0,0 0-191 0 0,0 0-209 0 0,-32-1-200 0 0,-99-6-187 0 0,62 20-37 0 0,59-7-308 0 0,-2 0-37 0 0,1 0 0 0 0,0 0 1 0 0,0 1-1 0 0,0 0 1 0 0,1 1-1 0 0,0 0 0 0 0,1 0 1 0 0,0 1-1 0 0,0 1 1 0 0,1-1-1 0 0,0 2 0 0 0,0-1 1 0 0,1 1-1 0 0,1 0 1 0 0,0 0-1 0 0,1 1 0 0 0,0-1 1 0 0,0 1-1 0 0,1 1 1 0 0,1-1-1 0 0,0 0 0 0 0,0 7-25 0 0,3-15 21 0 0,0-1-1 0 0,1 0 0 0 0,0 1 0 0 0,-1-1 0 0 0,1 0 0 0 0,0 1 0 0 0,1-1 0 0 0,-1 0 0 0 0,1 0 0 0 0,-1 0 1 0 0,1 0-1 0 0,0 0 0 0 0,0-1 0 0 0,0 1 0 0 0,0-1 0 0 0,1 1 0 0 0,-1-1 0 0 0,1 0 0 0 0,0 1 0 0 0,-1-1 0 0 0,1-1 1 0 0,0 1-1 0 0,0 0 0 0 0,0-1 0 0 0,0 1 0 0 0,1-1 0 0 0,-1 0 0 0 0,0 0 0 0 0,0 0 0 0 0,1-1 0 0 0,0 1-20 0 0,111 9 947 0 0,-112-10-920 0 0,15-1 126 0 0,0-2 1 0 0,0 0-1 0 0,0-1 0 0 0,-1 0 1 0 0,0-2-1 0 0,0 0 0 0 0,14-8-153 0 0,13-9 321 0 0,-1-1 0 0 0,-1-3-1 0 0,-2-1 1 0 0,-1-2 0 0 0,35-35-321 0 0,-48 43 251 0 0,-24 22-240 0 0,-1 1-1 0 0,0 0 0 0 0,1 0 0 0 0,-1 0 0 0 0,0 0 0 0 0,1 1 1 0 0,-1-1-1 0 0,0 0 0 0 0,0 0 0 0 0,0 1 0 0 0,0-1 1 0 0,0 1-1 0 0,-1-1 0 0 0,1 1 0 0 0,0-1 0 0 0,-1 1 0 0 0,1-1 1 0 0,-1 1-1 0 0,1 0 0 0 0,-1-1 0 0 0,0 1 0 0 0,1 0 0 0 0,-1-1 1 0 0,0 1-1 0 0,0 0 0 0 0,0-1 0 0 0,-1 1 0 0 0,1 0 1 0 0,0-1-1 0 0,-1 1 0 0 0,1 0 0 0 0,-1-1 0 0 0,1 1 0 0 0,-1-1 1 0 0,0 1-1 0 0,0-1 0 0 0,0 2-10 0 0,0 11 61 0 0,1 20-7 0 0,-2-23-79 0 0,1 0 0 0 0,1 0 1 0 0,0 1-1 0 0,0-1 0 0 0,1 0 0 0 0,0 0 1 0 0,1 0-1 0 0,0 0 0 0 0,1 0 0 0 0,0 0 1 0 0,1-1-1 0 0,0 0 0 0 0,1 1 0 0 0,0-1 1 0 0,0-1-1 0 0,1 1 0 0 0,5 5 25 0 0,-4-9-223 0 0,-1 0 1 0 0,1 0-1 0 0,0-1 1 0 0,1 1-1 0 0,-1-2 0 0 0,1 1 1 0 0,0-1-1 0 0,1 0 1 0 0,-1-1-1 0 0,0 0 0 0 0,1 0 1 0 0,0-1 222 0 0,29 5-4343 0 0,1-5-4469 0 0,-25-2 737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5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48 302 4425 0 0,'0'0'1606'0'0,"0"0"-83"0"0,0 0-39 0 0,0 0 46 0 0,0 0 2 0 0,0 0-173 0 0,0 0-306 0 0,0 0-290 0 0,0 0-184 0 0,0 0-51 0 0,0 0 11 0 0,7 9 20 0 0,48 100 781 0 0,41 321-781 0 0,-91-320-2913 0 0,-32-66-3746 0 0,-1-26-2091 0 0,20-17 5457 0 0</inkml:trace>
  <inkml:trace contextRef="#ctx0" brushRef="#br0" timeOffset="2712.958">0 331 0 0 0,'0'0'764'0'0,"0"0"523"0"0,0 0 368 0 0,0 0 111 0 0,0 0-86 0 0,0 0-186 0 0,0 0-201 0 0,0 0-135 0 0,0 0-63 0 0,0 0-23 0 0,12-3-14 0 0,85-27 1690 0 0,-69 20-2318 0 0,1 1 0 0 0,-1 2 0 0 0,1 1 0 0 0,1 1 0 0 0,-1 1 0 0 0,1 2 0 0 0,0 1-430 0 0,-28 2 10 0 0,0 0 0 0 0,0 0-1 0 0,0 0 1 0 0,0 1-1 0 0,0-1 1 0 0,0 1 0 0 0,-1-1-1 0 0,1 1 1 0 0,-1 0 0 0 0,1 0-1 0 0,-1 0 1 0 0,1 0-1 0 0,-1 0 1 0 0,0 0 0 0 0,0 0-1 0 0,0 0 1 0 0,0 0 0 0 0,0 0-1 0 0,-1 1 1 0 0,1-1-1 0 0,-1 0 1 0 0,1 0 0 0 0,-1 1-1 0 0,0-1 1 0 0,0 0-1 0 0,0 1 1 0 0,0-1 0 0 0,0 0-1 0 0,-1 1 1 0 0,1-1 0 0 0,-1 0-1 0 0,0 1 1 0 0,1-1-1 0 0,-1 0 1 0 0,0 0 0 0 0,0 0-1 0 0,-1 2-9 0 0,-49 81 196 0 0,48-83-188 0 0,0 1 0 0 0,0 0 0 0 0,0 1-1 0 0,0-1 1 0 0,1 0 0 0 0,-1 1 0 0 0,1-1-1 0 0,0 1 1 0 0,0 0 0 0 0,1 0 0 0 0,-1-1-1 0 0,1 1 1 0 0,0 0 0 0 0,0 1 0 0 0,0-1-1 0 0,0 1-7 0 0,2-3 1 0 0,1 0 0 0 0,-1 0-1 0 0,1 1 1 0 0,-1-1-1 0 0,1 0 1 0 0,0-1-1 0 0,0 1 1 0 0,0 0-1 0 0,0 0 1 0 0,0-1-1 0 0,0 1 1 0 0,0-1-1 0 0,1 0 1 0 0,-1 1-1 0 0,0-1 1 0 0,1 0 0 0 0,-1-1-1 0 0,1 1 1 0 0,-1 0-1 0 0,2 0 0 0 0,3 1 12 0 0,180 53 56 0 0,-184-53-60 0 0,0 0 0 0 0,0 0-1 0 0,0 0 1 0 0,0 0 0 0 0,-1 0-1 0 0,1 1 1 0 0,-1-1 0 0 0,0 1 0 0 0,0 0-1 0 0,0-1 1 0 0,0 1 0 0 0,0 0 0 0 0,0 0-1 0 0,-1 0 1 0 0,0 1 0 0 0,1-1-1 0 0,-1 0 1 0 0,0 1 0 0 0,-1-1 0 0 0,1 0-1 0 0,-1 1 1 0 0,1-1 0 0 0,-1 1 0 0 0,0-1-1 0 0,0 0 1 0 0,-1 1 0 0 0,1-1-1 0 0,-1 1 1 0 0,1-1 0 0 0,-1 0 0 0 0,0 1-1 0 0,0-1 1 0 0,-2 2-8 0 0,-59 98 639 0 0,48-87-553 0 0,0 0 0 0 0,-1-1 1 0 0,0-1-1 0 0,-2 0 1 0 0,1-2-1 0 0,-2 1 1 0 0,1-2-1 0 0,-2 0 0 0 0,1-2 1 0 0,-2 0-1 0 0,1-1 1 0 0,-1 0-1 0 0,0-2 1 0 0,0 0-1 0 0,-1-2-86 0 0,20-3-39 0 0,0-1 1 0 0,0 0-1 0 0,-1 0 1 0 0,1 1-1 0 0,0-1 0 0 0,0 0 1 0 0,0 0-1 0 0,0 0 0 0 0,0 0 1 0 0,0 0-1 0 0,-1-1 1 0 0,1 1-1 0 0,0 0 0 0 0,0 0 1 0 0,0-1-1 0 0,0 1 1 0 0,0-1-1 0 0,0 1 0 0 0,0-1 1 0 0,0 1-1 0 0,0-1 1 0 0,0 0-1 0 0,0 1 0 0 0,1-1 1 0 0,-1 0-1 0 0,0 0 1 0 0,0 1-1 0 0,1-1 0 0 0,-1 0 1 0 0,0 0-1 0 0,1 0 1 0 0,-1 0-1 0 0,0-1 39 0 0,14-24-6901 0 0,-3 16 910 0 0,-2 2-2880 0 0</inkml:trace>
  <inkml:trace contextRef="#ctx0" brushRef="#br0" timeOffset="3704.727">832 574 3009 0 0,'0'0'2806'0'0,"0"0"-1097"0"0,0 0-362 0 0,0 0 95 0 0,0 0 186 0 0,0 0 35 0 0,0 0-242 0 0,0 0-369 0 0,0 0-320 0 0,0 0-208 0 0,0 0-93 0 0,0 0-14 0 0,0 0 3 0 0,-5 10-9 0 0,-14 32-8 0 0,14 46 1331 0 0,5-86-1690 0 0,0 0 0 0 0,0 0 0 0 0,0 1 0 0 0,1-1 0 0 0,-1 0 1 0 0,0 0-1 0 0,1 0 0 0 0,0 0 0 0 0,-1 0 0 0 0,1 0 0 0 0,0 0 1 0 0,0 0-1 0 0,0 0 0 0 0,1-1 0 0 0,-1 1 0 0 0,0 0 0 0 0,1 0 1 0 0,-1-1-1 0 0,1 1 0 0 0,-1-1 0 0 0,1 0 0 0 0,0 1 0 0 0,0-1 1 0 0,-1 0-1 0 0,1 0 0 0 0,0 0 0 0 0,0 0 0 0 0,0 0 0 0 0,0-1 1 0 0,0 1-1 0 0,0 0 0 0 0,0-1 0 0 0,2 0-44 0 0,6-2 83 0 0,0-1 1 0 0,0 0-1 0 0,0-1 0 0 0,0 0 0 0 0,-1 0 0 0 0,0-1 1 0 0,0-1-1 0 0,0 1 0 0 0,0-1 0 0 0,-1-1 0 0 0,0 0 1 0 0,0 0-1 0 0,-1 0 0 0 0,0-1 0 0 0,0 0 1 0 0,1-4-84 0 0,16-14 96 0 0,-23 25-96 0 0,0-1-1 0 0,0 0 0 0 0,0 0 0 0 0,0 1 0 0 0,1-1 1 0 0,-1 0-1 0 0,0 1 0 0 0,1-1 0 0 0,-1 1 0 0 0,1-1 0 0 0,-1 1 1 0 0,1 0-1 0 0,0 0 0 0 0,-1 0 0 0 0,1 0 0 0 0,0 0 1 0 0,0 0-1 0 0,0 0 0 0 0,0 1 0 0 0,0-1 0 0 0,0 1 0 0 0,0-1 1 0 0,0 1-1 0 0,0 0 0 0 0,0-1 0 0 0,0 1 0 0 0,0 0 1 0 0,0 1-1 0 0,0-1 0 0 0,0 0 0 0 0,0 0 0 0 0,0 1 0 0 0,0 0 1 0 0,0-1-1 0 0,0 1 0 0 0,0 0 0 0 0,0 0 0 0 0,-1 0 1 0 0,1 0-1 0 0,0 0 0 0 0,0 0 0 0 0,-1 0 0 0 0,1 1 0 0 0,-1-1 1 0 0,2 4 2 0 0,0 0-1 0 0,1 0 0 0 0,-1 0 1 0 0,1-1-1 0 0,0 1 0 0 0,0-1 1 0 0,1 0-1 0 0,-1-1 0 0 0,1 1 1 0 0,0-1-1 0 0,0 1 0 0 0,0-2 1 0 0,0 1-1 0 0,1 0 0 0 0,-1-1 1 0 0,1 0-1 0 0,-1 0 0 0 0,1-1 1 0 0,0 0-1 0 0,0 0 0 0 0,5 1-1 0 0,0-2 22 0 0,0 0 0 0 0,1-1-1 0 0,-1 0 1 0 0,0 0 0 0 0,0-1-1 0 0,0-1 1 0 0,-1 0-1 0 0,1 0 1 0 0,-1-1 0 0 0,1-1-1 0 0,-1 1 1 0 0,0-2 0 0 0,-1 1-1 0 0,6-5-21 0 0,1-6 68 0 0,-1 0 0 0 0,-1-1 1 0 0,0 0-1 0 0,-1-1 0 0 0,-1 0 0 0 0,-1-1 0 0 0,0-1 0 0 0,-2 0 0 0 0,0 0 0 0 0,-1-1 0 0 0,-1 0 1 0 0,-2 0-1 0 0,0-1 0 0 0,0-3-68 0 0,2-3 19 0 0,-1-1 0 0 0,-1 0 0 0 0,-2 0 1 0 0,-1 0-1 0 0,-1 0 0 0 0,-1 0 0 0 0,-3-7-19 0 0,-33-67-42 0 0,36 102 32 0 0,0 0 1 0 0,-1 0 0 0 0,1 0-1 0 0,0 1 1 0 0,-1-1-1 0 0,1 0 1 0 0,-1 0 0 0 0,1 1-1 0 0,-1-1 1 0 0,0 0-1 0 0,1 1 1 0 0,-1-1 0 0 0,1 0-1 0 0,-1 1 1 0 0,0-1-1 0 0,0 1 1 0 0,1-1 0 0 0,-1 1-1 0 0,0 0 1 0 0,0-1-1 0 0,0 1 1 0 0,1 0 0 0 0,-1-1-1 0 0,0 1 1 0 0,0 0-1 0 0,0 0 1 0 0,0 0 0 0 0,0 0-1 0 0,0 0 1 0 0,1 0-1 0 0,-1 0 1 0 0,0 0 0 0 0,0 0-1 0 0,0 0 1 0 0,0 1-1 0 0,0-1 1 0 0,1 0 0 0 0,-1 0-1 0 0,0 1 1 0 0,0-1-1 0 0,0 1 1 0 0,1-1 0 0 0,-1 1-1 0 0,0-1 1 0 0,0 1-1 0 0,1-1 1 0 0,-1 1 0 0 0,1 0-1 0 0,-1-1 1 0 0,0 1-1 0 0,1 0 1 0 0,-1-1 0 0 0,1 1-1 0 0,0 0 1 0 0,-1 0-1 0 0,1 0 1 0 0,0-1 0 0 0,-1 1-1 0 0,1 0 1 0 0,0 0-1 0 0,0 0 1 0 0,0 0 9 0 0,-7 23-19 0 0,1 1 0 0 0,2 0 1 0 0,0 0-1 0 0,2 0 0 0 0,1 1 0 0 0,0-1 0 0 0,2 0 0 0 0,1 1 1 0 0,2 0 18 0 0,4 12-13 0 0,1 0 1 0 0,2-1-1 0 0,2 0 0 0 0,1-1 1 0 0,2-1-1 0 0,5 7 13 0 0,24 56-195 0 0,-6-16-1001 0 0,-36-73 580 0 0,-5-6-5200 0 0,-11-15-2882 0 0,8 5 4353 0 0,1-1 664 0 0</inkml:trace>
  <inkml:trace contextRef="#ctx0" brushRef="#br0" timeOffset="3951.137">1261 290 9682 0 0,'0'0'1784'0'0,"0"0"-255"0"0,0 0 31 0 0,0 0-56 0 0,0 0-159 0 0,0 0-273 0 0,219 12-264 0 0,-174-12-192 0 0,1-8-152 0 0,3 1-160 0 0,5-4-120 0 0,-3 0-96 0 0,3 0-136 0 0,-1 0-328 0 0,-3 3-752 0 0,-8 1-1832 0 0,-11 0-3506 0 0,-9-1-3496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58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441 111 376 0 0,'0'0'1360'0'0,"0"0"-217"0"0,0 0-93 0 0,0 0 242 0 0,0 0 250 0 0,0 0 95 0 0,0 0-132 0 0,0 0-416 0 0,0 0-422 0 0,0 0-325 0 0,0 0-217 0 0,4 20 770 0 0,-4-1-639 0 0,-1 0 0 0 0,-1-1 0 0 0,0 1-1 0 0,-2 0 1 0 0,0-1 0 0 0,0 1 0 0 0,-2-1 0 0 0,-1 0 0 0 0,0-1 0 0 0,-9 15-256 0 0,5-8-29 0 0,-1-1-1 0 0,-1 0 1 0 0,-2-1 0 0 0,0-1 0 0 0,-1-1-1 0 0,-1 0 1 0 0,-1 0 0 0 0,0-2 0 0 0,-2-1-1 0 0,0 0 1 0 0,-1-1 0 0 0,-1-1 0 0 0,0-2-1 0 0,-1 0 1 0 0,0-1 0 0 0,-19 7 29 0 0,40-19-15 0 0,0 1 0 0 0,-1-1 1 0 0,1 0-1 0 0,0 0 0 0 0,0 0 0 0 0,0 0 0 0 0,0 0 1 0 0,-1 0-1 0 0,1 0 0 0 0,0-1 0 0 0,0 1 1 0 0,0-1-1 0 0,0 1 0 0 0,0-1 0 0 0,0 0 1 0 0,0 0-1 0 0,0 0 0 0 0,0 0 0 0 0,0 0 0 0 0,1 0 1 0 0,-1-1-1 0 0,0 1 0 0 0,1-1 0 0 0,-1 1 1 0 0,1-1-1 0 0,-1 0 0 0 0,1 1 0 0 0,0-1 1 0 0,0 0-1 0 0,0 0 0 0 0,0 0 0 0 0,0 0 0 0 0,0 0 1 0 0,0 0-1 0 0,1 0 0 0 0,-1 0 0 0 0,1 0 1 0 0,-1 0-1 0 0,1 0 0 0 0,0-1 0 0 0,0 1 0 0 0,0 0 1 0 0,0 0-1 0 0,0 0 0 0 0,0 0 0 0 0,1-1 1 0 0,-1 1-1 0 0,1 0 0 0 0,0 0 0 0 0,-1 0 1 0 0,1 0-1 0 0,0-1 15 0 0,2-24 31 0 0,0 0 0 0 0,2 0 0 0 0,1 1 0 0 0,1-1 0 0 0,1 1 0 0 0,1 1 0 0 0,1-1 0 0 0,4-4-31 0 0,29-51 701 0 0,-40 80-678 0 0,-1 0 1 0 0,1-1-1 0 0,-1 1 0 0 0,1 1 0 0 0,-1-1 0 0 0,1 0 0 0 0,0 0 0 0 0,-1 1 0 0 0,1 0 1 0 0,0-1-1 0 0,0 1 0 0 0,-1 0 0 0 0,1 0 0 0 0,0 1 0 0 0,0-1 0 0 0,-1 0 1 0 0,1 1-1 0 0,0 0 0 0 0,-1 0 0 0 0,1-1 0 0 0,-1 1 0 0 0,1 1 0 0 0,-1-1 1 0 0,1 0-1 0 0,-1 1 0 0 0,0-1 0 0 0,0 1 0 0 0,0 0 0 0 0,0 0 0 0 0,0 0 0 0 0,0 0 1 0 0,0 0-1 0 0,0 0 0 0 0,1 2-23 0 0,17 12 428 0 0,17 12 243 0 0,-1 1-1 0 0,-1 1 1 0 0,-2 2 0 0 0,-1 2-1 0 0,-1 1 1 0 0,-2 1 0 0 0,2 8-671 0 0,24 19 204 0 0,-21-50-1786 0 0,-21-12-2485 0 0,-1 0-4706 0 0,-10-1 1786 0 0</inkml:trace>
  <inkml:trace contextRef="#ctx0" brushRef="#br0" timeOffset="277.621">973 63 10938 0 0,'0'0'744'0'0,"0"0"-215"0"0,0 0 47 0 0,0 0 351 0 0,0 0 293 0 0,0 0 24 0 0,0 0-214 0 0,0 0-290 0 0,0 0-239 0 0,4 34-153 0 0,12 106-65 0 0,-4 59 355 0 0,-12-9-1735 0 0,-25-106-3307 0 0,-3-36-5647 0 0,25-43 5885 0 0</inkml:trace>
  <inkml:trace contextRef="#ctx0" brushRef="#br0" timeOffset="709.613">822 37 5937 0 0,'0'0'1741'0'0,"0"0"-458"0"0,0 0-185 0 0,0 0 107 0 0,0 0 144 0 0,0 0-7 0 0,0 0-236 0 0,0 0-278 0 0,0 0-241 0 0,34-6-150 0 0,110-21-78 0 0,-38 24 221 0 0,-83 5-437 0 0,0 1 1 0 0,-1 0-1 0 0,0 2 1 0 0,0 1-1 0 0,0 1 0 0 0,-1 1 1 0 0,0 1-1 0 0,0 0 1 0 0,5 5-144 0 0,-24-13 9 0 0,0 0 0 0 0,0 0-1 0 0,0 0 1 0 0,0 0 0 0 0,-1 0 0 0 0,1 1 0 0 0,0-1 0 0 0,0 0 0 0 0,-1 1 0 0 0,1 0 0 0 0,-1-1 0 0 0,1 1 0 0 0,-1 0-1 0 0,0 0 1 0 0,0 0 0 0 0,0 0 0 0 0,0 0 0 0 0,0 0 0 0 0,0 0 0 0 0,0 0 0 0 0,-1 0 0 0 0,1 0 0 0 0,-1 1 0 0 0,0-1 0 0 0,1 0-1 0 0,-1 0 1 0 0,0 0 0 0 0,0 1 0 0 0,0-1 0 0 0,-1 0 0 0 0,1 0 0 0 0,-1 1 0 0 0,1-1 0 0 0,-1 0 0 0 0,1 0 0 0 0,-1 0-1 0 0,0 0 1 0 0,0 0 0 0 0,0 0 0 0 0,0 0 0 0 0,-1 0 0 0 0,1 0 0 0 0,-1-1 0 0 0,1 1 0 0 0,-1 0 0 0 0,1-1 0 0 0,-2 1-9 0 0,-157 113 100 0 0,26-24 28 0 0,132-89-105 0 0,-1 0 0 0 0,1 0 0 0 0,0 0 0 0 0,0 1 0 0 0,0-1 0 0 0,0 1 0 0 0,1-1 1 0 0,-1 1-1 0 0,1 0 0 0 0,-1 0 0 0 0,1 0 0 0 0,0 0 0 0 0,0 0 0 0 0,0 0 0 0 0,1 0 1 0 0,-1 0-1 0 0,1 0 0 0 0,0 0 0 0 0,-1 0 0 0 0,1 0 0 0 0,1 0 0 0 0,-1 0 0 0 0,0 0 1 0 0,1 0-1 0 0,0 1 0 0 0,-1-1 0 0 0,1-1 0 0 0,0 1 0 0 0,1 0 0 0 0,-1 0 0 0 0,0 0 1 0 0,1 0-1 0 0,0-1 0 0 0,-1 1 0 0 0,1-1 0 0 0,0 1 0 0 0,0-1 0 0 0,1 0 0 0 0,-1 0 1 0 0,0 0-1 0 0,1 0 0 0 0,-1 0 0 0 0,1 0 0 0 0,1 0-23 0 0,163 72 1748 0 0,-100-51-1294 0 0,93 52 63 0 0,-139-56-1497 0 0,-16-12-2797 0 0,-2-1-5057 0 0,-1-5-1101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08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0 548 144 0 0,'0'0'433'0'0,"0"0"54"0"0,0 0 401 0 0,0 0 490 0 0,0 0 326 0 0,0 0 61 0 0,0 0-178 0 0,0 0-270 0 0,0 0-243 0 0,0 0-156 0 0,0 0-76 0 0,26 17-20 0 0,81 49-11 0 0,-51-48 432 0 0,-46-19-883 0 0,5-3-117 0 0,0 0 0 0 0,0-1 0 0 0,-1 0 0 0 0,0-1 0 0 0,0-1 0 0 0,0 0 0 0 0,-1-1 0 0 0,0-1 0 0 0,0 0 0 0 0,-1 0 0 0 0,-1-2 0 0 0,1 1 0 0 0,-2-1-1 0 0,1-1 1 0 0,5-9-243 0 0,47-54 522 0 0,-3-4 0 0 0,32-55-522 0 0,-7 8 165 0 0,-18 40-60 0 0,-67 85-106 0 0,0 1-1 0 0,1-1 1 0 0,-1 1-1 0 0,0-1 1 0 0,0 1-1 0 0,1-1 1 0 0,-1 1 0 0 0,0-1-1 0 0,1 1 1 0 0,-1-1-1 0 0,1 1 1 0 0,-1 0-1 0 0,0-1 1 0 0,1 1-1 0 0,-1 0 1 0 0,1-1-1 0 0,-1 1 1 0 0,1 0 0 0 0,-1 0-1 0 0,1-1 1 0 0,-1 1-1 0 0,1 0 1 0 0,-1 0-1 0 0,1 0 1 0 0,-1 0-1 0 0,1 0 1 0 0,0 0 0 0 0,-1 0-1 0 0,1 0 1 0 0,-1 0-1 0 0,1 0 1 0 0,-1 0-1 0 0,1 0 1 0 0,-1 0-1 0 0,1 0 1 0 0,-1 0-1 0 0,1 1 1 0 0,-1-1 0 0 0,1 0-1 0 0,-1 0 1 0 0,1 1-1 0 0,-1-1 1 0 0,1 0-1 0 0,-1 1 1 0 0,1-1-1 0 0,-1 0 1 0 0,0 1 0 0 0,1-1-1 0 0,-1 1 1 0 0,1-1-1 0 0,-1 1 1 0 0,0-1-1 0 0,0 1 1 0 0,1-1-1 0 0,-1 1 1 0 0,0-1-1 0 0,0 1 1 0 0,0-1 1 0 0,8 39 115 0 0,-6-28-42 0 0,3 29 29 0 0,-2-1-1 0 0,-1 1 1 0 0,-3 0 0 0 0,0 0-1 0 0,-3 0 1 0 0,-2-1-1 0 0,-1 1 1 0 0,-1-1 0 0 0,-3-1-1 0 0,-8 18-101 0 0,14-41-34 0 0,-1-1 0 0 0,0 1-1 0 0,-1-1 1 0 0,-1 0-1 0 0,0-1 1 0 0,-1 0 0 0 0,-1 0-1 0 0,0-1 1 0 0,0 0 0 0 0,-1-1-1 0 0,-1 0 1 0 0,0-1-1 0 0,0 0 1 0 0,-1-1 0 0 0,0 0-1 0 0,0-1 1 0 0,-1-1 0 0 0,-12 5 34 0 0,7-6-839 0 0,-1 0 1 0 0,0-2 0 0 0,0 0 0 0 0,0-1 0 0 0,0-1 0 0 0,0-1 0 0 0,-19-2 838 0 0,-4-8-4543 0 0,20-6-1674 0 0,17 10 1611 0 0</inkml:trace>
  <inkml:trace contextRef="#ctx0" brushRef="#br0" timeOffset="419.776">1186 283 2985 0 0,'0'0'1785'0'0,"0"0"-12"0"0,0 0 56 0 0,0 0 36 0 0,0 0-147 0 0,0 0-369 0 0,0 0-357 0 0,0 0-302 0 0,0 0-243 0 0,0 0-162 0 0,0 0-90 0 0,0 0-55 0 0,0 0-8 0 0,-19 20-14 0 0,-56 63-25 0 0,38-16-1 0 0,35-61-84 0 0,0 0 1 0 0,0-1 0 0 0,0 1-1 0 0,0 0 1 0 0,1 0 0 0 0,0 0 0 0 0,1 0-1 0 0,-1 0 1 0 0,1 0 0 0 0,0 0 0 0 0,0 1-1 0 0,1-1 1 0 0,0 0 0 0 0,0 0 0 0 0,1 0-1 0 0,-1-1 1 0 0,1 1 0 0 0,0 0 0 0 0,1 0-1 0 0,-1-1 1 0 0,1 0 0 0 0,1 1 0 0 0,-1-1-1 0 0,1 0 1 0 0,-1-1 0 0 0,1 1-1 0 0,1 0 1 0 0,-1-1 0 0 0,0 0 0 0 0,1 0-1 0 0,0-1 1 0 0,0 1 0 0 0,0-1 0 0 0,1 0-1 0 0,-1 0 1 0 0,1-1 0 0 0,-1 0 0 0 0,4 1-9 0 0,6-1 226 0 0,0-1 1 0 0,-1-1-1 0 0,1 0 1 0 0,0-1-1 0 0,0-1 1 0 0,0 0-1 0 0,-1-1 1 0 0,1-1-1 0 0,-1 0 1 0 0,0-1 0 0 0,0 0-1 0 0,0-1 1 0 0,-1-1-1 0 0,0 0 1 0 0,0-1-1 0 0,-1 0 1 0 0,0-1-1 0 0,0 0 1 0 0,-1-1-1 0 0,0 0 1 0 0,-1-1-1 0 0,0 0 1 0 0,-1-1 0 0 0,0 0-1 0 0,-1 0 1 0 0,0-1-1 0 0,-1 0 1 0 0,0-1-1 0 0,-1 1 1 0 0,3-13-227 0 0,-7 21-16 0 0,0 0 1 0 0,-1 0 0 0 0,1 0-1 0 0,-1 0 1 0 0,0-1 0 0 0,-1 1-1 0 0,1 0 1 0 0,-1 0-1 0 0,0-1 1 0 0,0 1 0 0 0,-1 0-1 0 0,1-1 1 0 0,-1 1 0 0 0,0 0-1 0 0,-1 0 1 0 0,1 0 0 0 0,-1 0-1 0 0,0 0 1 0 0,-1 0 0 0 0,1 1-1 0 0,-1-1 1 0 0,0 1 0 0 0,0-1-1 0 0,0 1 1 0 0,0 0-1 0 0,-1 0 1 0 0,0 0 0 0 0,0 1-1 0 0,0-1 1 0 0,0 1 0 0 0,0 0-1 0 0,-1 0 1 0 0,-3-1 15 0 0,-69-14-2601 0 0,26 15-3745 0 0,32 3-2999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1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780 1 0 0 0,'0'0'740'0'0,"0"0"438"0"0,0 0 445 0 0,0 0 392 0 0,0 0 119 0 0,0 0-182 0 0,0 0-388 0 0,0 0-394 0 0,0 0-306 0 0,0 0-206 0 0,-3 11 695 0 0,-181 201 1567 0 0,134-164-2875 0 0,-2-3 1 0 0,-2-1-1 0 0,-1-3 0 0 0,-3-3 0 0 0,-8 2-45 0 0,49-30 0 0 0,0 0 1 0 0,-1-1-1 0 0,-1-2 0 0 0,1 1 0 0 0,-1-2 0 0 0,0-1 0 0 0,-1 0 0 0 0,1-1 0 0 0,-1-1 1 0 0,-12-1-1 0 0,30-2-9 0 0,1 0-1 0 0,-1 0 1 0 0,0-1 0 0 0,0 1 0 0 0,0-1 0 0 0,1 0 0 0 0,-1 0 0 0 0,0 1 0 0 0,0-1 0 0 0,1 0 0 0 0,-1 0-1 0 0,1 0 1 0 0,-1-1 0 0 0,1 1 0 0 0,-1 0 0 0 0,1-1 0 0 0,0 1 0 0 0,0-1 0 0 0,0 1 0 0 0,0-1 0 0 0,0 1 0 0 0,0-1-1 0 0,0 0 1 0 0,0 1 0 0 0,0-1 0 0 0,1 0 0 0 0,-1 0 0 0 0,1 0 0 0 0,0 0 0 0 0,-1 1 0 0 0,1-1 0 0 0,0 0 0 0 0,0 0-1 0 0,0-1 10 0 0,1-69-352 0 0,-1 72 353 0 0,6-24-1 0 0,0 0-1 0 0,2 0 1 0 0,1 1-1 0 0,0 0 0 0 0,2 1 1 0 0,1 0-1 0 0,0 0 1 0 0,2 1-1 0 0,0 1 0 0 0,1 1 1 0 0,2-1 0 0 0,-14 15 3 0 0,0 0-1 0 0,0 1 1 0 0,1-1 0 0 0,-1 1 0 0 0,1 0 0 0 0,0 1 0 0 0,0-1 0 0 0,0 0-1 0 0,1 1 1 0 0,-1 0 0 0 0,1 0 0 0 0,0 0 0 0 0,0 1 0 0 0,0 0-1 0 0,0 0 1 0 0,0 0 0 0 0,0 0 0 0 0,0 1 0 0 0,1 0 0 0 0,-1 0-1 0 0,1 0 1 0 0,-1 1 0 0 0,1 0 0 0 0,-1 0 0 0 0,0 0 0 0 0,1 1-1 0 0,-1-1 1 0 0,1 1 0 0 0,-1 1 0 0 0,0-1 0 0 0,5 2-3 0 0,200 97 1476 0 0,-189-87-1299 0 0,-2 0 1 0 0,0 1-1 0 0,-1 1 1 0 0,0 1-1 0 0,-1 0 0 0 0,-1 1 1 0 0,0 1-1 0 0,-2 1 0 0 0,0 0 1 0 0,-1 0-1 0 0,-1 2 1 0 0,-1-1-1 0 0,0 2 0 0 0,-2-1 1 0 0,-1 2-178 0 0,29 29 158 0 0,-25-67-2802 0 0,-11 1-6336 0 0,-1 14 8184 0 0,0-4-8899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3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0 0 0,'0'0'1348'0'0,"0"0"-210"0"0,0 0-15 0 0,0 0 250 0 0,0 0 322 0 0,0 0 139 0 0,0 0-184 0 0,0 0-399 0 0,0 0-404 0 0,0 0-286 0 0,0 0-140 0 0,0 0-6 0 0,0 0 119 0 0,18 1 1992 0 0,151 7 3462 0 0,-107-9-5314 0 0,40-7-206 0 0,-32 1-1745 0 0,-70 7 555 0 0,0 0-277 0 0,0 0-369 0 0,-9 0-3470 0 0,5 1-281 0 0,-1 2-4404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4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5345 0 0,'0'0'3138'0'0,"0"0"-1486"0"0,0 0-291 0 0,0 0 152 0 0,0 0 105 0 0,0 0-87 0 0,0 0-256 0 0,0 0-329 0 0,33 2-288 0 0,103 4-202 0 0,-19-15 96 0 0,-86 2-555 0 0,9-1-274 0 0,14-3-1375 0 0,-19 5-4066 0 0,-21 6-2836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5.0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35 133 5473 0 0,'0'0'1364'0'0,"0"0"-22"0"0,0 0 1 0 0,0 0 157 0 0,0 0 153 0 0,0 0-114 0 0,0 0-306 0 0,0 0-386 0 0,0 0-345 0 0,0 0-189 0 0,0 0-8 0 0,0 0 99 0 0,0 0 122 0 0,5 9 61 0 0,26 86 820 0 0,-19 8-908 0 0,-4 0 1 0 0,-5 0-1 0 0,-4 15-499 0 0,0-27 55 0 0,-4 34-1514 0 0,3-145-9125 0 0,0-2 3694 0 0,2 13 3932 0 0</inkml:trace>
  <inkml:trace contextRef="#ctx0" brushRef="#br0" timeOffset="249.849">0 59 6673 0 0,'0'0'711'0'0,"0"0"-160"0"0,0 0 192 0 0,0 0 469 0 0,0 0 363 0 0,0 0 96 0 0,0 0-135 0 0,0 0-242 0 0,31 7-260 0 0,100 20-218 0 0,-1-22 562 0 0,-108-7-1228 0 0,52-9-444 0 0,0-3 0 0 0,-1-3 1 0 0,45-17 293 0 0,-115 33-871 0 0,18-8 551 0 0,-15 5-3254 0 0,-4-1-4589 0 0,-2 5 2628 0 0</inkml:trace>
  <inkml:trace contextRef="#ctx0" brushRef="#br0" timeOffset="452.66">168 428 3809 0 0,'0'0'2056'0'0,"0"0"-390"0"0,0 0 0 0 0,0 0 59 0 0,0 0 88 0 0,0 0-72 0 0,0 0-246 0 0,0 0-284 0 0,0 0-270 0 0,0 0-240 0 0,0 0-174 0 0,34 6-135 0 0,107 18-120 0 0,-63-18 33 0 0,39-33-1467 0 0,-80 13-2661 0 0,-2 1-4262 0 0,-24 9 835 0 0</inkml:trace>
  <inkml:trace contextRef="#ctx0" brushRef="#br0" timeOffset="1287.005">775 630 480 0 0,'0'0'795'0'0,"0"0"-119"0"0,0 0 168 0 0,0 0 410 0 0,0 0 284 0 0,0 0 51 0 0,0 0-179 0 0,0 0-293 0 0,0 0-227 0 0,0 0-185 0 0,0 0-112 0 0,4 31-96 0 0,13 98-89 0 0,-3-16 442 0 0,-14-103-1414 0 0,-6 31 1373 0 0,-3-33-3373 0 0,-7-5-3566 0 0,12-3 933 0 0</inkml:trace>
  <inkml:trace contextRef="#ctx0" brushRef="#br0" timeOffset="1531.38">622 637 4857 0 0,'0'0'1598'0'0,"0"0"-247"0"0,0 0-82 0 0,0 0 96 0 0,0 0 20 0 0,0 0-141 0 0,0 0-255 0 0,32 3-283 0 0,100 7-233 0 0,56-4-1963 0 0,-159-8-1625 0 0,-11-3-2820 0 0,-12 1 1238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133 158 0 0 0,'0'0'228'0'0,"0"0"848"0"0,0 0 307 0 0,0 0-125 0 0,0 0-319 0 0,0 0-379 0 0,0 0-275 0 0,0 0-151 0 0,0 0-69 0 0,0 0-10 0 0,12 29 1449 0 0,-9-18-1081 0 0,0-1 0 0 0,0 1 0 0 0,-1 0 0 0 0,-1 0 0 0 0,0-1 0 0 0,0 1 1 0 0,-1 0-1 0 0,-1 0 0 0 0,-1 10-423 0 0,1 1 293 0 0,-3 20 48 0 0,-2-1-1 0 0,-2 1 1 0 0,-2-2 0 0 0,-6 15-341 0 0,5-13 85 0 0,-86 282 68 0 0,95-292-167 0 0,2-31 52 0 0,0-1 23 0 0,0 0 36 0 0,0-23 1106 0 0,3-50-852 0 0,4 0-1 0 0,2 1 1 0 0,8-18-351 0 0,-12 59 20 0 0,1 0 0 0 0,2 1 0 0 0,1 0 0 0 0,1 0 0 0 0,2 1 0 0 0,0 1 0 0 0,2 0 0 0 0,1 1 0 0 0,2 0 0 0 0,0 1 0 0 0,12-11-20 0 0,-29 36 1 0 0,1-1 0 0 0,-1 1-1 0 0,1 0 1 0 0,0 0 0 0 0,0 0 0 0 0,0-1 0 0 0,0 1-1 0 0,-1 0 1 0 0,1 0 0 0 0,0 0 0 0 0,1 0 0 0 0,-1 1-1 0 0,0-1 1 0 0,0 0 0 0 0,0 0 0 0 0,1 1 0 0 0,-1-1-1 0 0,0 0 1 0 0,0 1 0 0 0,1 0 0 0 0,-1-1-1 0 0,1 1 1 0 0,-1 0 0 0 0,0-1 0 0 0,1 1 0 0 0,-1 0-1 0 0,1 0 1 0 0,-1 0 0 0 0,0 0 0 0 0,1 1 0 0 0,-1-1-1 0 0,1 0 1 0 0,-1 0 0 0 0,0 1 0 0 0,1-1 0 0 0,-1 1-1 0 0,0 0 1 0 0,1-1 0 0 0,-1 1 0 0 0,0 0-1 0 0,0-1 1 0 0,0 1 0 0 0,0 0 0 0 0,0 0 0 0 0,0 0-1 0 0,0 0 1 0 0,0 0 0 0 0,0 0 0 0 0,0 1 0 0 0,0-1-1 0 0,-1 0 1 0 0,1 0 0 0 0,0 1 0 0 0,-1-1 0 0 0,1 0-1 0 0,-1 1 1 0 0,1-1 0 0 0,-1 0 0 0 0,0 2-1 0 0,17 133 460 0 0,-17 247-75 0 0,-1-383-381 0 0,1 1-1 0 0,0 0 0 0 0,0-1 1 0 0,0 1-1 0 0,0 0 1 0 0,0 0-1 0 0,0-1 0 0 0,0 1 1 0 0,0 0-1 0 0,0-1 0 0 0,0 1 1 0 0,0 0-1 0 0,0 0 1 0 0,0-1-1 0 0,1 1 0 0 0,-1 0 1 0 0,0-1-1 0 0,1 1 1 0 0,-1 0-1 0 0,0-1 0 0 0,1 1 1 0 0,-1-1-1 0 0,1 1 0 0 0,-1-1 1 0 0,1 1-1 0 0,-1-1 1 0 0,1 1-1 0 0,-1-1 0 0 0,1 1 1 0 0,0-1-1 0 0,-1 1 0 0 0,1-1 1 0 0,0 0-1 0 0,-1 1 1 0 0,1-1-1 0 0,0 0 0 0 0,-1 0 1 0 0,1 0-1 0 0,0 0 1 0 0,-1 1-1 0 0,1-1-3 0 0,12-24 588 0 0,134-389 88 0 0,-81 254-569 0 0,-58 258 85 0 0,-8-33 88 0 0,3 0-1 0 0,3 1 1 0 0,7 24-280 0 0,7 34 133 0 0,-14-26-1244 0 0,-19-82-6317 0 0,6-11 160 0 0,5-6 3663 0 0</inkml:trace>
  <inkml:trace contextRef="#ctx0" brushRef="#br0" timeOffset="602.715">676 530 0 0 0,'0'0'208'0'0,"0"0"253"0"0,0 0 81 0 0,0 0 146 0 0,0 0 218 0 0,0 0 114 0 0,0 0-23 0 0,0 0-60 0 0,0 0-53 0 0,0 0 0 0 0,0 0 11 0 0,0 0-50 0 0,0 0-46 0 0,2 13-44 0 0,11 106 1644 0 0,-25 18-592 0 0,8-90-422 0 0,21-58-185 0 0,-5-3-1135 0 0,1 0 1 0 0,1 1 0 0 0,1 1-1 0 0,-1 0 1 0 0,2 1 0 0 0,0 0 0 0 0,0 2-1 0 0,1-1 1 0 0,0 2 0 0 0,0 1-1 0 0,1 0 1 0 0,0 1 0 0 0,0 1-1 0 0,0 0 1 0 0,1 2 0 0 0,4-1-66 0 0,-19 6 14 0 0,0 0 0 0 0,-1-1 1 0 0,1 1-1 0 0,0 0 0 0 0,-1 1 0 0 0,0-1 1 0 0,1 1-1 0 0,-1-1 0 0 0,0 1 1 0 0,0 0-1 0 0,-1 0 0 0 0,1 0 1 0 0,0 1-1 0 0,-1-1 0 0 0,0 1 0 0 0,0-1 1 0 0,0 1-1 0 0,0 0 0 0 0,-1 0 1 0 0,1-1-1 0 0,-1 1 0 0 0,0 0 1 0 0,0 0-1 0 0,-1 0 0 0 0,1 1 0 0 0,-1-1 1 0 0,0 0-1 0 0,0 0 0 0 0,0 0 1 0 0,0 0-1 0 0,-1 0 0 0 0,0 0 1 0 0,0 0-1 0 0,0 0 0 0 0,0 0 0 0 0,-1 1-14 0 0,-1 4 48 0 0,-1 1-1 0 0,0-1 0 0 0,-1 0 0 0 0,0 0 0 0 0,0 0 0 0 0,-1 0 0 0 0,0-1 0 0 0,0 0 1 0 0,-1-1-1 0 0,0 1 0 0 0,-1-1 0 0 0,1 0 0 0 0,-1-1 0 0 0,-1 0 0 0 0,-1 1-47 0 0,2-2-9 0 0,1 0 0 0 0,-1 0 0 0 0,1-1 0 0 0,-1 0-1 0 0,-1-1 1 0 0,1 0 0 0 0,0 0 0 0 0,-1 0 0 0 0,1-1 0 0 0,-1-1-1 0 0,0 1 1 0 0,0-1 0 0 0,0-1 0 0 0,1 0 0 0 0,-1 0 0 0 0,-2-1 9 0 0,8-1-81 0 0,-1-1 0 0 0,1 1 0 0 0,-1-1 0 0 0,1 0 0 0 0,0-1 0 0 0,0 1 0 0 0,0 0 0 0 0,1-1 0 0 0,-1 1 0 0 0,1-1 1 0 0,0 0-1 0 0,0 0 0 0 0,0 0 0 0 0,0 0 0 0 0,1 0 0 0 0,-1-1 0 0 0,1 1 0 0 0,0 0 0 0 0,1-1 0 0 0,-1 1 1 0 0,1 0-1 0 0,0-1 0 0 0,0 1 0 0 0,0-1 0 0 0,1 1 0 0 0,-1 0 0 0 0,2-4 81 0 0,3-71-4561 0 0,6 27-3677 0 0,-7 36 3484 0 0</inkml:trace>
  <inkml:trace contextRef="#ctx0" brushRef="#br0" timeOffset="1469.355">691 423 0 0 0,'0'0'684'0'0,"0"0"143"0"0,0 0 21 0 0,0 0-36 0 0,0 0-5 0 0,0 0-37 0 0,0 0-70 0 0,4-5-65 0 0,14-18-79 0 0,-14 18-67 0 0,-4 5-59 0 0,0 0-69 0 0,0 0-49 0 0,2 26 3462 0 0,-2 125 1126 0 0,0 76-4696 0 0,-8-201-1778 0 0,5-23-2178 0 0,-1-2-3349 0 0,2-1 2419 0 0</inkml:trace>
  <inkml:trace contextRef="#ctx0" brushRef="#br0" timeOffset="2101.017">1343 81 4017 0 0,'0'0'1643'0'0,"0"0"-588"0"0,0 0-246 0 0,0 0-19 0 0,0 0 254 0 0,0 0 250 0 0,0 0 103 0 0,0 0-54 0 0,0 0-173 0 0,0 0-177 0 0,0 0-215 0 0,0 0-185 0 0,0 35-126 0 0,3 114-66 0 0,-1 19 48 0 0,-19 161-449 0 0,14-293-922 0 0,-7 46-2129 0 0,-9-33-8172 0 0,15-39 8176 0 0</inkml:trace>
  <inkml:trace contextRef="#ctx0" brushRef="#br0" timeOffset="2555.063">1175 140 2681 0 0,'0'0'1427'0'0,"0"0"-28"0"0,0 0 114 0 0,0 0 158 0 0,0 0 118 0 0,0 0-66 0 0,0 0-262 0 0,32-21-323 0 0,103-61-257 0 0,-53 53 153 0 0,-68 29-850 0 0,7-3-40 0 0,0 0 0 0 0,0 2 0 0 0,1 1 0 0 0,-1 1 0 0 0,0 0 0 0 0,0 2 0 0 0,0 0 0 0 0,0 1 0 0 0,-1 2 0 0 0,1 0 0 0 0,-1 1 0 0 0,-1 1 0 0 0,1 0 0 0 0,-1 2 0 0 0,-1 0 0 0 0,0 1 0 0 0,0 1 0 0 0,7 8-143 0 0,-22-17 16 0 0,0 0 0 0 0,0 0 0 0 0,0 0 0 0 0,0 1 0 0 0,-1-1 0 0 0,0 1 0 0 0,1 0 0 0 0,-1 0 0 0 0,-1 0 0 0 0,1 0 0 0 0,0 0 1 0 0,-1 0-1 0 0,0 0 0 0 0,0 1 0 0 0,0-1 0 0 0,-1 0 0 0 0,1 1 0 0 0,-1-1 0 0 0,0 0 0 0 0,-1 1 0 0 0,1-1 0 0 0,-1 0 0 0 0,1 1 1 0 0,-1-1-1 0 0,0 0 0 0 0,-1 0 0 0 0,1 0 0 0 0,-1 0 0 0 0,0 0 0 0 0,0 0 0 0 0,0 0 0 0 0,0 0 0 0 0,-1-1 0 0 0,0 1 0 0 0,1-1 1 0 0,-1 0-1 0 0,0 0 0 0 0,-1 0 0 0 0,1 0 0 0 0,-1 0 0 0 0,1-1 0 0 0,-1 0-17 0 0,-29 21-8 0 0,-1-1-1 0 0,-2-3 1 0 0,1 0-1 0 0,-38 12 9 0 0,-88 48 217 0 0,159-79-215 0 0,1 1 1 0 0,0 0 0 0 0,0 0 0 0 0,-1 0 0 0 0,1 0-1 0 0,0 0 1 0 0,0 1 0 0 0,0-1 0 0 0,0 0 0 0 0,0 1-1 0 0,1-1 1 0 0,-1 0 0 0 0,0 1 0 0 0,0-1 0 0 0,1 1-1 0 0,-1-1 1 0 0,1 1 0 0 0,-1-1 0 0 0,1 1-1 0 0,0-1 1 0 0,0 1 0 0 0,0-1 0 0 0,0 1 0 0 0,0 0-1 0 0,0-1 1 0 0,0 1 0 0 0,0-1 0 0 0,0 1 0 0 0,1-1-1 0 0,-1 1 1 0 0,1-1 0 0 0,-1 1 0 0 0,1-1 0 0 0,0 1-1 0 0,0-1 1 0 0,-1 1 0 0 0,1-1 0 0 0,0 0-3 0 0,41 49 260 0 0,142 74 1395 0 0,-165-113-1442 0 0,0-1-1 0 0,1-2 0 0 0,-1 1 0 0 0,2-2 0 0 0,-1-1 0 0 0,1-1 0 0 0,18 3-212 0 0,22-7-3327 0 0,-24-21-8132 0 0,-28 13 2345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6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9146 0 0,'0'0'1774'0'0,"0"0"-550"0"0,0 0-336 0 0,0 0 64 0 0,0 0 181 0 0,0 0 40 0 0,0 0-175 0 0,0 0-279 0 0,0 0-233 0 0,0 0-176 0 0,0 0-110 0 0,0 0-66 0 0,35-4-55 0 0,106-10-40 0 0,-37 7-1034 0 0,-81 6-548 0 0,-6 0-1187 0 0,1-1-3499 0 0,-8 2-1529 0 0</inkml:trace>
  <inkml:trace contextRef="#ctx0" brushRef="#br0" timeOffset="762.885">247 689 10026 0 0,'0'0'1576'0'0,"0"0"-446"0"0,0 0-198 0 0,0 0 119 0 0,0 0 168 0 0,0 0 37 0 0,0 0-181 0 0,0 0-235 0 0,25-36-171 0 0,82-111-136 0 0,-29 54 227 0 0,23-19 1450 0 0,79-115-2210 0 0,-141 194 323 0 0,-31 74-363 0 0,3 197 161 0 0,-11-235-117 0 0,-1 0-1 0 0,1 0 1 0 0,0 1-1 0 0,0-1 1 0 0,0 0-1 0 0,0 0 0 0 0,1 0 1 0 0,0 0-1 0 0,-1 0 1 0 0,1 1-1 0 0,0-1 1 0 0,0 0-1 0 0,1-1 1 0 0,-1 1-1 0 0,0 0 1 0 0,1 0-1 0 0,0 0 1 0 0,0-1-1 0 0,0 1 1 0 0,0-1-1 0 0,0 0 1 0 0,0 1-1 0 0,1-1 1 0 0,-1 0-1 0 0,1 0 1 0 0,-1-1-1 0 0,1 1 1 0 0,0 0-1 0 0,0-1 1 0 0,0 0-1 0 0,0 0 1 0 0,0 1-1 0 0,0-2 1 0 0,0 1-1 0 0,0 0 1 0 0,0-1-1 0 0,0 1 1 0 0,0-1-1 0 0,1 0 1 0 0,-1 0-1 0 0,0 0 1 0 0,0-1-1 0 0,0 1 1 0 0,0-1-1 0 0,1 1 1 0 0,-1-1-1 0 0,2-1-3 0 0,22-18 33 0 0,-1-1 0 0 0,-1-2 0 0 0,-1 0 1 0 0,-1-1-1 0 0,17-24-33 0 0,18-17-19 0 0,84-97-92 0 0,-119 147 11 0 0,-23 15 67 0 0,0 0-3 0 0,0 0 5 0 0,0 12-49 0 0,-10 91 140 0 0,3-59-40 0 0,2 1 1 0 0,2 0-1 0 0,2-1 0 0 0,2 1 0 0 0,2 4-20 0 0,23 83-1713 0 0,-13-119-1724 0 0,-2-7-6474 0 0,-7-3 1210 0 0</inkml:trace>
  <inkml:trace contextRef="#ctx0" brushRef="#br0" timeOffset="1364.409">1537 354 1584 0 0,'0'0'1757'0'0,"0"0"47"0"0,0 0 161 0 0,0 0 126 0 0,0 0-106 0 0,0 0-360 0 0,0 0-486 0 0,0 0-409 0 0,0 0-253 0 0,0 0-101 0 0,0 0-6 0 0,0 0 17 0 0,0 0-5 0 0,0 12-24 0 0,-7 80 509 0 0,-9 21-177 0 0,6-29-698 0 0,10-83-15 0 0,0-1-2 0 0,0 0-3 0 0,4-8-11 0 0,68-69 36 0 0,-61 66-13 0 0,1 1-1 0 0,-1 0 0 0 0,2 1 0 0 0,-1 1 1 0 0,1 0-1 0 0,1 0 0 0 0,-1 1 1 0 0,1 1-1 0 0,0 0 0 0 0,1 1 0 0 0,-1 1 1 0 0,1 0-1 0 0,0 1 0 0 0,0 1 1 0 0,2 0 16 0 0,-14 3-4 0 0,-1 0 0 0 0,1 0 0 0 0,-1 0 0 0 0,0 1 0 0 0,1-1 0 0 0,-1 1 0 0 0,0-1 0 0 0,0 1 0 0 0,0 0 0 0 0,0 0 1 0 0,-1 0-1 0 0,1 0 0 0 0,-1 0 0 0 0,1 0 0 0 0,-1 1 0 0 0,1-1 0 0 0,-1 0 0 0 0,0 1 0 0 0,0-1 0 0 0,0 1 0 0 0,-1-1 0 0 0,1 1 1 0 0,0 0-1 0 0,-1-1 0 0 0,0 1 0 0 0,0-1 0 0 0,0 1 0 0 0,0 0 0 0 0,0-1 0 0 0,0 1 0 0 0,0 0 0 0 0,-1-1 0 0 0,0 1 0 0 0,1-1 1 0 0,-1 1-1 0 0,0-1 0 0 0,0 1 0 0 0,0-1 0 0 0,-1 1 0 0 0,1-1 0 0 0,-1 0 0 0 0,1 0 0 0 0,-1 0 0 0 0,0 0 0 0 0,1 0 1 0 0,-2 0 3 0 0,-3 6 23 0 0,-1-1 0 0 0,0 0 1 0 0,0 0-1 0 0,0-1 1 0 0,-1 0-1 0 0,0 0 1 0 0,-1 0-1 0 0,1-1 1 0 0,-1-1-1 0 0,0 0 1 0 0,0 0-1 0 0,-1 0 1 0 0,1-1-1 0 0,-1-1 1 0 0,1 0-1 0 0,-1 0 1 0 0,0 0-1 0 0,-1-1-23 0 0,9-1-74 0 0,0 0-1 0 0,0-1 0 0 0,0 1 0 0 0,0 0 1 0 0,0 0-1 0 0,1-1 0 0 0,-1 1 0 0 0,0-1 1 0 0,0 0-1 0 0,0 1 0 0 0,0-1 0 0 0,0 0 1 0 0,1 0-1 0 0,-1 0 0 0 0,0-1 0 0 0,1 1 1 0 0,-1 0-1 0 0,1 0 0 0 0,-1-1 0 0 0,1 1 1 0 0,0-1-1 0 0,0 0 0 0 0,-1 1 0 0 0,1-1 1 0 0,0 0-1 0 0,0 0 75 0 0,-8-34-9581 0 0,9 25 2652 0 0</inkml:trace>
  <inkml:trace contextRef="#ctx0" brushRef="#br0" timeOffset="2659.227">2237 166 2192 0 0,'0'0'1429'0'0,"0"0"-2"0"0,0 0 96 0 0,0 0 204 0 0,0 0 121 0 0,0 0-87 0 0,0 0-265 0 0,0 0-321 0 0,0 0-291 0 0,0 0-228 0 0,0 0-172 0 0,0 0-109 0 0,-16-4-71 0 0,-52-12-57 0 0,65 16-226 0 0,1 0 1 0 0,-1 0 0 0 0,0-1-1 0 0,1 2 1 0 0,-1-1 0 0 0,1 0-1 0 0,-1 1 1 0 0,0-1 0 0 0,1 1-1 0 0,-1 0 1 0 0,1-1 0 0 0,0 1-1 0 0,-1 1 1 0 0,1-1 0 0 0,0 0-1 0 0,-1 0 1 0 0,1 1 0 0 0,0-1-1 0 0,0 1 1 0 0,0 0 0 0 0,0 0-1 0 0,1 0 1 0 0,-2 0-22 0 0,-6 7 105 0 0,-2-1-62 0 0,0 1 1 0 0,0 0-1 0 0,1 1 1 0 0,0 0-1 0 0,1 1 1 0 0,0 0-1 0 0,1 0 1 0 0,0 1 0 0 0,1 0-1 0 0,0 0 1 0 0,1 1-1 0 0,0 0 1 0 0,1 0-1 0 0,1 0 1 0 0,0 1 0 0 0,0-1-1 0 0,2 1 1 0 0,0 0-1 0 0,0 0 1 0 0,1 0-1 0 0,1 8-43 0 0,1-18 71 0 0,1 0-1 0 0,-1 0 0 0 0,1 0 0 0 0,0 0 0 0 0,0 0 0 0 0,1 0 0 0 0,-1-1 0 0 0,1 1 0 0 0,-1-1 0 0 0,1 0 1 0 0,0 0-1 0 0,1 0 0 0 0,-1 0 0 0 0,0 0 0 0 0,1 0 0 0 0,0-1 0 0 0,-1 0 0 0 0,1 0 0 0 0,0 0 0 0 0,0 0 1 0 0,0-1-1 0 0,1 1 0 0 0,-1-1 0 0 0,0 0 0 0 0,0 0 0 0 0,1-1 0 0 0,-1 1 0 0 0,0-1 0 0 0,1 0 0 0 0,-1 0 1 0 0,1 0-1 0 0,-1-1 0 0 0,0 0 0 0 0,0 1 0 0 0,1-2 0 0 0,-1 1 0 0 0,0 0 0 0 0,0-1 0 0 0,3-1-70 0 0,36-23 276 0 0,-2-1-1 0 0,-1-2 0 0 0,-2-2 0 0 0,-1-1 1 0 0,30-34-276 0 0,-59 58 20 0 0,42-44-15 0 0,64-50 58 0 0,-113 102-64 0 0,0 0 0 0 0,0 1 1 0 0,1-1-1 0 0,-1 1 1 0 0,0-1-1 0 0,0 1 1 0 0,1 0-1 0 0,-1-1 0 0 0,0 1 1 0 0,0 0-1 0 0,0 0 1 0 0,0 0-1 0 0,0 0 1 0 0,0 0-1 0 0,0 0 0 0 0,0 0 1 0 0,-1 0-1 0 0,1 0 1 0 0,0 0-1 0 0,0 0 1 0 0,-1 1-1 0 0,1-1 0 0 0,-1 0 1 0 0,1 1-1 0 0,-1-1 1 0 0,0 0-1 0 0,0 1 1 0 0,1-1-1 0 0,-1 0 0 0 0,0 1 1 0 0,0-1-1 0 0,0 0 1 0 0,0 1-1 0 0,-1-1 1 0 0,1 0-1 0 0,0 1 0 0 0,0-1 1 0 0,-1 0-1 0 0,0 2 1 0 0,2 2 4 0 0,1 64 57 0 0,-3 0-1 0 0,-3 1 1 0 0,-6 21-61 0 0,2-13-19 0 0,-21 129-36 0 0,26-188 38 0 0,0 1 1 0 0,-1-1-1 0 0,0 0 1 0 0,-2 0-1 0 0,-1 0 1 0 0,0-1-1 0 0,-1 0 1 0 0,-1 0-1 0 0,0-1 1 0 0,-5 6 16 0 0,11-20-13 0 0,1-1 1 0 0,-1 1-1 0 0,0-1 1 0 0,0 0-1 0 0,0 0 1 0 0,0 0-1 0 0,0 0 1 0 0,0-1 0 0 0,0 1-1 0 0,-1-1 1 0 0,1 1-1 0 0,-1-1 1 0 0,1 0-1 0 0,-1-1 1 0 0,1 1-1 0 0,-1-1 1 0 0,0 1 0 0 0,1-1-1 0 0,-1 0 1 0 0,1-1-1 0 0,-1 1 1 0 0,0 0-1 0 0,1-1 1 0 0,-1 0-1 0 0,1 0 1 0 0,-1 0 0 0 0,1 0-1 0 0,0-1 1 0 0,-1 1-1 0 0,1-1 1 0 0,0 0-1 0 0,0 0 1 0 0,0 0-1 0 0,0 0 1 0 0,0 0 0 0 0,1-1-1 0 0,-1 0 1 0 0,1 1-1 0 0,-1-1 1 0 0,1 0-1 0 0,0 0 1 0 0,-1-2 12 0 0,0-5-29 0 0,0 0 0 0 0,0 0 0 0 0,1 0 0 0 0,1 0 0 0 0,-1 0 0 0 0,2 0 0 0 0,0-1-1 0 0,0 1 1 0 0,0 0 0 0 0,2 0 0 0 0,-1 0 0 0 0,1-1 0 0 0,0 2 0 0 0,1-1 0 0 0,1 0 0 0 0,-1 0 0 0 0,1 1 0 0 0,3-5 29 0 0,6-4-91 0 0,1 0-1 0 0,1 0 1 0 0,0 2-1 0 0,2 0 1 0 0,-1 1-1 0 0,2 0 1 0 0,0 1 0 0 0,1 1-1 0 0,0 1 1 0 0,1 1-1 0 0,0 1 1 0 0,1 0-1 0 0,0 1 1 0 0,0 2-1 0 0,2 0 92 0 0,52-16-3777 0 0,-1 6-3433 0 0,-59 15-2553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44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2657 0 0,'0'0'1603'0'0,"0"0"-363"0"0,0 0 11 0 0,0 0 300 0 0,0 0 240 0 0,0 0 17 0 0,0 0-190 0 0,0 0-252 0 0,0 0-224 0 0,0 0-156 0 0,33-6-133 0 0,104-19-103 0 0,55 1 2484 0 0,15 17-2443 0 0,-218 17-7657 0 0,-16-6-5302 0 0,20-4 8561 0 0</inkml:trace>
  <inkml:trace contextRef="#ctx0" brushRef="#br0" timeOffset="301.343">23 606 7650 0 0,'0'0'1509'0'0,"0"0"-323"0"0,0 0 6 0 0,0 0 312 0 0,0 0 267 0 0,0 0-66 0 0,0 0-322 0 0,0 0-324 0 0,0 0-223 0 0,0 0-119 0 0,0 0-74 0 0,34 1-61 0 0,110 1-74 0 0,-15-9 487 0 0,67-18-2626 0 0,-182 21-1160 0 0,-2-3-6090 0 0,-9 3-1056 0 0</inkml:trace>
  <inkml:trace contextRef="#ctx0" brushRef="#br0" timeOffset="893.001">316 28 1536 0 0,'0'0'1282'0'0,"0"0"44"0"0,0 0 42 0 0,0 0 55 0 0,0 0 76 0 0,0 0-75 0 0,0 0-184 0 0,0 0-223 0 0,0 0-195 0 0,0 0-147 0 0,0 0-96 0 0,0 0-76 0 0,0 0-71 0 0,-12-6-37 0 0,-33-15-6 0 0,44 21-324 0 0,0 0-1 0 0,1 1 1 0 0,-1-1-1 0 0,0 0 1 0 0,1 1 0 0 0,-1-1-1 0 0,0 1 1 0 0,1-1-1 0 0,-1 1 1 0 0,1-1 0 0 0,-1 1-1 0 0,1-1 1 0 0,-1 1-1 0 0,1 0 1 0 0,-1-1 0 0 0,1 1-1 0 0,-1 0 1 0 0,1-1-1 0 0,0 1 1 0 0,0 0 0 0 0,-1-1-1 0 0,1 1 1 0 0,0 0-1 0 0,0 0 1 0 0,0-1 0 0 0,-1 1-1 0 0,1 0 1 0 0,0 0-1 0 0,0-1 1 0 0,0 1 0 0 0,1 0-1 0 0,-1 0 1 0 0,0 0-1 0 0,0-1 1 0 0,0 1 0 0 0,0 0-1 0 0,1-1 1 0 0,-1 1-1 0 0,0 0 1 0 0,1 0 0 0 0,-1-1-1 0 0,1 1 1 0 0,-1-1-1 0 0,0 1 1 0 0,1 0 0 0 0,0-1-1 0 0,-1 1 1 0 0,1-1-1 0 0,-1 1 1 0 0,1-1-65 0 0,13 17 535 0 0,0-2 1 0 0,2 0-1 0 0,-1 0 1 0 0,2-1-1 0 0,0-1 0 0 0,1-1 1 0 0,0-1-1 0 0,7 3-535 0 0,55 39 654 0 0,123 72-212 0 0,-109-54-477 0 0,-87-63 27 0 0,-6-7-4 0 0,1-1-1 0 0,-1 1 1 0 0,0 0-1 0 0,0 0 1 0 0,1 0-1 0 0,-1 0 1 0 0,0 0-1 0 0,0 0 1 0 0,0 0-1 0 0,0 1 1 0 0,0-1-1 0 0,0 0 1 0 0,-1 1-1 0 0,1-1 1 0 0,0 0-1 0 0,-1 1 1 0 0,1-1-1 0 0,-1 1 1 0 0,1-1-1 0 0,-1 1 1 0 0,0-1-1 0 0,1 1 1 0 0,-1-1-1 0 0,0 1 1 0 0,0 0-1 0 0,0-1 1 0 0,0 1-1 0 0,-1-1 1 0 0,1 1-1 0 0,0-1 0 0 0,-1 1 1 0 0,1-1-1 0 0,-1 1 1 0 0,1-1-1 0 0,-1 1 1 0 0,1-1-1 0 0,-1 0 1 0 0,0 1-1 0 0,0-1 1 0 0,0 0-1 0 0,0 0 1 0 0,0 1-1 0 0,-1-1 13 0 0,-149 105 81 0 0,5-5 50 0 0,97-60-364 0 0,-98 90 500 0 0,59-35-3302 0 0,81-90 1465 0 0,1-1-1383 0 0,3 0-2771 0 0,1 2-5026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52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0,'0'0'1003'0'0,"0"0"375"0"0,0 0 411 0 0,0 0 180 0 0,0 0-133 0 0,0 0-249 0 0,0 0-261 0 0,0 0-162 0 0,0 0-56 0 0,0 0-17 0 0,0 0-15 0 0,0 0-54 0 0,13 3-54 0 0,43 12-86 0 0,53-11 2516 0 0,132-30-1317 0 0,-101 11-2670 0 0,-139 24-5615 0 0,-9 1-3357 0 0,2-7 2237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53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11122 0 0,'0'0'1585'0'0,"0"0"-549"0"0,0 0-348 0 0,0 0 164 0 0,0 0 297 0 0,0 0 148 0 0,0 0-83 0 0,0 0-195 0 0,0 0-165 0 0,0 0-120 0 0,0 0-95 0 0,33 2-95 0 0,104 5-95 0 0,-7-13 434 0 0,80-4-2092 0 0,-184 8-1631 0 0,-9-1-3660 0 0,-10 0-4599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55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374 122 2232 0 0,'0'0'1423'0'0,"0"0"96"0"0,0 0 214 0 0,0 0 270 0 0,0 0 167 0 0,0 0-137 0 0,0 0-363 0 0,0 0-424 0 0,0 0-339 0 0,0 0-250 0 0,0 0-127 0 0,0 0-65 0 0,0 0-49 0 0,2-3-51 0 0,8 1 181 0 0,-10 28 62 0 0,-1-9-413 0 0,-6 246 789 0 0,-8-86-923 0 0,-23-1-1457 0 0,29-163-9 0 0,-5-21-12107 0 0,10 0 8062 0 0</inkml:trace>
  <inkml:trace contextRef="#ctx0" brushRef="#br0" timeOffset="265.961">313 100 3105 0 0,'0'0'979'0'0,"0"0"-9"0"0,0 0 247 0 0,0 0 415 0 0,0 0 307 0 0,0 0-53 0 0,0 0-262 0 0,0 0-264 0 0,0 0-227 0 0,0 0-122 0 0,0 0-113 0 0,31-4-104 0 0,100-12-103 0 0,152-41 1241 0 0,-241 47-1969 0 0,38-3-2654 0 0,-80 13 1376 0 0,-16 4-7172 0 0,12-1 1990 0 0</inkml:trace>
  <inkml:trace contextRef="#ctx0" brushRef="#br0" timeOffset="510.958">348 505 7042 0 0,'0'0'606'0'0,"0"0"-112"0"0,0 0 262 0 0,0 0 511 0 0,0 0 399 0 0,0 0 42 0 0,0 0-237 0 0,0 0-295 0 0,0 0-277 0 0,0 0-198 0 0,0 0-155 0 0,0 0-146 0 0,0 0-132 0 0,32 6-87 0 0,100 18-79 0 0,-47-17-108 0 0,-20-4-1995 0 0,-43-4-1593 0 0,-1-2-3572 0 0,-12 0 650 0 0</inkml:trace>
  <inkml:trace contextRef="#ctx0" brushRef="#br0" timeOffset="763.931">959 482 3593 0 0,'0'0'2534'0'0,"0"0"-1122"0"0,0 0-222 0 0,0 0 143 0 0,0 0 203 0 0,0 0 11 0 0,0 0-253 0 0,0 0-344 0 0,0 0-317 0 0,0 0-231 0 0,-2 32-164 0 0,-4 96-92 0 0,14-64 15 0 0,11 25-2045 0 0,-29-85-8881 0 0,5-4 6445 0 0</inkml:trace>
  <inkml:trace contextRef="#ctx0" brushRef="#br0" timeOffset="1013.998">814 479 1360 0 0,'0'0'1841'0'0,"0"0"-545"0"0,0 0 179 0 0,0 0 380 0 0,0 0 116 0 0,0 0-153 0 0,0 0-317 0 0,0 0-304 0 0,0 0-213 0 0,0 0-169 0 0,35 8-190 0 0,112 24-170 0 0,-63-28-121 0 0,-69-7-313 0 0,86-19-1132 0 0,-69 12-1860 0 0,0-2-3443 0 0,-20 7-638 0 0</inkml:trace>
  <inkml:trace contextRef="#ctx0" brushRef="#br0" timeOffset="1816.691">1425 516 7346 0 0,'0'0'1931'0'0,"0"0"-299"0"0,0 0-168 0 0,0 0-79 0 0,0 0-73 0 0,0 0-189 0 0,0 0-199 0 0,0 0-135 0 0,0 0-64 0 0,0 0-45 0 0,0 0-73 0 0,0 0-87 0 0,24-3-83 0 0,154-17 470 0 0,6 4-509 0 0,-144 15-4386 0 0,-1 0-4121 0 0,-36 1-1878 0 0</inkml:trace>
  <inkml:trace contextRef="#ctx0" brushRef="#br0" timeOffset="2518.044">1847 817 2649 0 0,'0'0'1263'0'0,"0"0"169"0"0,0 0 251 0 0,0 0 184 0 0,0 0-21 0 0,0 0-354 0 0,0 0-398 0 0,0 0-213 0 0,0 0-119 0 0,0 0-65 0 0,0 0-32 0 0,0 0-75 0 0,0 0-69 0 0,17-25-69 0 0,54-79-99 0 0,142-223 1287 0 0,-197 307-1588 0 0,0 0 0 0 0,1 1 0 0 0,1 1 0 0 0,1 1 0 0 0,1 1 0 0 0,13-10-52 0 0,-32 26 0 0 0,0-1-1 0 0,-1 0 1 0 0,1 1 0 0 0,0-1-1 0 0,-1 1 1 0 0,1-1 0 0 0,0 1-1 0 0,0-1 1 0 0,-1 1 0 0 0,1 0 0 0 0,0-1-1 0 0,0 1 1 0 0,0 0 0 0 0,0-1-1 0 0,-1 1 1 0 0,1 0 0 0 0,0 0-1 0 0,0 0 1 0 0,0 0 0 0 0,0 0-1 0 0,0 0 1 0 0,0 0 0 0 0,0 0 0 0 0,-1 0-1 0 0,1 1 1 0 0,0-1 0 0 0,0 0-1 0 0,0 0 1 0 0,0 1 0 0 0,-1-1-1 0 0,1 1 1 0 0,0-1 0 0 0,0 1-1 0 0,-1-1 1 0 0,1 1 0 0 0,0-1-1 0 0,-1 1 1 0 0,1 0 0 0 0,0-1 0 0 0,-1 1-1 0 0,1 0 1 0 0,-1-1 0 0 0,1 1-1 0 0,-1 0 1 0 0,0 0 0 0 0,1-1-1 0 0,-1 1 1 0 0,0 0 0 0 0,1 0-1 0 0,-1 0 1 0 0,0 0 0 0 0,0 0 0 0 0,0-1-1 0 0,0 1 1 0 0,4 56 2 0 0,-4-48 9 0 0,0 151 98 0 0,0-157-106 0 0,1-1 0 0 0,-1 1 1 0 0,1-1-1 0 0,0 1 0 0 0,0-1 0 0 0,0 0 0 0 0,0 1 0 0 0,0-1 0 0 0,0 0 0 0 0,0 0 0 0 0,1 0 0 0 0,-1 0 0 0 0,1 0 0 0 0,0 0 0 0 0,-1 0 0 0 0,1 0 0 0 0,0-1 0 0 0,0 1 1 0 0,0-1-1 0 0,0 1 0 0 0,1-1 0 0 0,-1 0 0 0 0,0 0 0 0 0,0 0 0 0 0,1 0 0 0 0,-1 0 0 0 0,1 0 0 0 0,-1-1 0 0 0,1 1 0 0 0,-1-1 0 0 0,1 0 0 0 0,-1 0 0 0 0,1 0 1 0 0,-1 0-1 0 0,1 0 0 0 0,-1 0 0 0 0,1-1 0 0 0,-1 1 0 0 0,1-1 0 0 0,-1 0 0 0 0,1 0 0 0 0,-1 1 0 0 0,0-2 0 0 0,0 1 0 0 0,1 0 0 0 0,-1 0 0 0 0,0-1-3 0 0,12-9 27 0 0,-1 0 0 0 0,-1-2 0 0 0,0 1 0 0 0,-1-1 0 0 0,0-1-1 0 0,-1 0 1 0 0,5-8-27 0 0,27-37-25 0 0,135-147 33 0 0,-146 188-112 0 0,-31 47 117 0 0,-50 272 402 0 0,48-276-485 0 0,1-17 5 0 0,-1 0 0 0 0,2 0 0 0 0,-1 0 0 0 0,1 0 0 0 0,0 0 0 0 0,0-1 0 0 0,1 1 0 0 0,0 0-1 0 0,1 0 1 0 0,0 0 0 0 0,0-1 0 0 0,0 1 0 0 0,1-1 0 0 0,0 1 0 0 0,1-1 0 0 0,1 3 65 0 0,11-3-3965 0 0,-3-6-6191 0 0,-11-1 4445 0 0</inkml:trace>
  <inkml:trace contextRef="#ctx0" brushRef="#br0" timeOffset="3033.22">3027 401 5889 0 0,'0'0'1951'0'0,"0"0"-881"0"0,0 0-238 0 0,0 0 140 0 0,0 0 181 0 0,0 0-47 0 0,0 0-280 0 0,0 0-333 0 0,0 0-226 0 0,0 0-94 0 0,0 0-44 0 0,0 0-36 0 0,0 0-14 0 0,-3 26-15 0 0,-11 118 17 0 0,-3-77 8 0 0,11-59 198 0 0,13-18 777 0 0,3 0-1050 0 0,0 1-1 0 0,0 0 1 0 0,1 1 0 0 0,0 1-1 0 0,1-1 1 0 0,0 2-1 0 0,0-1 1 0 0,0 2-1 0 0,1 0 1 0 0,-1 0 0 0 0,1 1-1 0 0,0 0 1 0 0,1 2-1 0 0,-1-1 1 0 0,0 2 0 0 0,3-1-14 0 0,-13 4 5 0 0,-1 0 1 0 0,1 0 0 0 0,0 0 0 0 0,0 1 0 0 0,-1-1-1 0 0,0 1 1 0 0,1-1 0 0 0,-1 1 0 0 0,0 0 0 0 0,0 0-1 0 0,0 0 1 0 0,-1 0 0 0 0,1 0 0 0 0,-1 1-1 0 0,1-1 1 0 0,-1 0 0 0 0,0 1 0 0 0,-1-1 0 0 0,1 0-1 0 0,0 1 1 0 0,-1-1 0 0 0,0 1 0 0 0,0-1 0 0 0,0 1-1 0 0,0-1 1 0 0,-1 1 0 0 0,1-1 0 0 0,-1 1 0 0 0,0-1-1 0 0,0 1 1 0 0,0-1 0 0 0,0 0 0 0 0,-1 0-1 0 0,1 0 1 0 0,-2 1-6 0 0,2 2 15 0 0,-1-1 0 0 0,0 0 0 0 0,0 0-1 0 0,-1 0 1 0 0,1 0 0 0 0,-1 0 0 0 0,0 0-1 0 0,-1-1 1 0 0,1 0 0 0 0,-1 1 0 0 0,0-1-1 0 0,0 0 1 0 0,0-1 0 0 0,0 1 0 0 0,-1-1-1 0 0,0 0 1 0 0,1 0 0 0 0,-1 0 0 0 0,0-1-1 0 0,0 0 1 0 0,-1 0 0 0 0,1 0 0 0 0,0 0-1 0 0,-1-1 1 0 0,1 0 0 0 0,-1 0-1 0 0,1-1 1 0 0,-1 1 0 0 0,1-1 0 0 0,-1 0-1 0 0,1-1 1 0 0,-1 1 0 0 0,1-1 0 0 0,-4-1-15 0 0,-23-27-3792 0 0,17 4-4325 0 0,13 17 2486 0 0</inkml:trace>
  <inkml:trace contextRef="#ctx0" brushRef="#br0" timeOffset="3931.114">3608 361 1328 0 0,'0'0'1275'0'0,"0"0"111"0"0,0 0 352 0 0,0 0 374 0 0,0 0 142 0 0,0 0-236 0 0,0 0-439 0 0,0 0-343 0 0,0 0-207 0 0,0 0-170 0 0,0 0-111 0 0,0 0-143 0 0,0 0-161 0 0,-8-7-122 0 0,-26-23-119 0 0,31 29-192 0 0,1-1 1 0 0,-1 1-1 0 0,1 0 0 0 0,-1 0 1 0 0,0 1-1 0 0,0-1 0 0 0,1 0 0 0 0,-1 1 1 0 0,0 0-1 0 0,0-1 0 0 0,0 1 1 0 0,0 0-1 0 0,0 1 0 0 0,1-1 0 0 0,-1 0 1 0 0,0 1-1 0 0,0 0 0 0 0,0-1 1 0 0,1 1-1 0 0,-1 0 0 0 0,0 0 0 0 0,1 1 1 0 0,-3 0-12 0 0,-1 1 11 0 0,-4 1-43 0 0,1 0 1 0 0,-1 1-1 0 0,1 1 0 0 0,0 0 1 0 0,0 0-1 0 0,1 0 0 0 0,0 1 1 0 0,0 0-1 0 0,1 1 0 0 0,-1 0 1 0 0,2 0-1 0 0,-1 1 1 0 0,1-1-1 0 0,0 1 0 0 0,1 1 1 0 0,0-1-1 0 0,1 1 0 0 0,0 0 1 0 0,0 0-1 0 0,1 0 0 0 0,0 0 1 0 0,1 1-1 0 0,0-1 1 0 0,1 1-1 0 0,0 3 32 0 0,2-10 12 0 0,0-1 1 0 0,1 1-1 0 0,0 0 1 0 0,0-1-1 0 0,0 1 1 0 0,0-1-1 0 0,1 1 1 0 0,-1-1-1 0 0,1 0 1 0 0,0 0-1 0 0,0 0 1 0 0,0-1-1 0 0,0 1 1 0 0,0-1-1 0 0,1 1 0 0 0,-1-1 1 0 0,1 0-1 0 0,0 0 1 0 0,-1-1-1 0 0,1 1 1 0 0,0-1-1 0 0,0 0 1 0 0,0 0-1 0 0,0 0 1 0 0,0-1-1 0 0,0 1 1 0 0,0-1-1 0 0,0 0 1 0 0,0 0-1 0 0,1 0 0 0 0,-1-1 1 0 0,0 1-1 0 0,0-1 1 0 0,0 0-1 0 0,2-1-12 0 0,3 2 103 0 0,12-4 121 0 0,-1-1 1 0 0,0-1-1 0 0,0 0 1 0 0,0-2-1 0 0,-1 0 1 0 0,0-1-1 0 0,-1-1 1 0 0,0-1-1 0 0,-1 0 1 0 0,0-1-1 0 0,0-1 1 0 0,11-13-225 0 0,93-59 868 0 0,-119 85-867 0 0,0-1 1 0 0,0 1-1 0 0,-1 0 1 0 0,1-1-1 0 0,0 1 1 0 0,0 0 0 0 0,-1 0-1 0 0,1 0 1 0 0,0 0-1 0 0,0 0 1 0 0,0 1-1 0 0,-1-1 1 0 0,1 0-1 0 0,0 1 1 0 0,-1-1-1 0 0,1 1 1 0 0,0 0-1 0 0,-1 0 1 0 0,1-1-1 0 0,-1 1 1 0 0,1 0-1 0 0,-1 0 1 0 0,1 1 0 0 0,-1-1-1 0 0,0 0 1 0 0,1 0-1 0 0,-1 1 1 0 0,0-1-1 0 0,0 1 1 0 0,0-1-1 0 0,0 1 1 0 0,0-1-1 0 0,-1 1 1 0 0,1-1-1 0 0,0 1 1 0 0,-1 0-1 0 0,1-1 1 0 0,-1 1-1 0 0,1 0-1 0 0,18 74-131 0 0,-13-26-254 0 0,-2 1 0 0 0,-3 0 1 0 0,-1 0-1 0 0,-5 15 385 0 0,3-44-24 0 0,-2 0 0 0 0,-1-1 0 0 0,0 1 0 0 0,-2-1 0 0 0,0 0 0 0 0,-2 0 0 0 0,0-1 0 0 0,-1 0 0 0 0,-5 6 24 0 0,12-22-9 0 0,0 1 0 0 0,0 0 0 0 0,-1-1 1 0 0,0 1-1 0 0,0-1 0 0 0,0 0 0 0 0,0 0 1 0 0,0-1-1 0 0,-1 1 0 0 0,1-1 0 0 0,-1 0 1 0 0,0 0-1 0 0,0-1 0 0 0,0 1 0 0 0,-1-1 0 0 0,1 0 1 0 0,0-1-1 0 0,-1 1 0 0 0,0-1 0 0 0,1 0 1 0 0,-1 0-1 0 0,1-1 0 0 0,-1 0 0 0 0,0 0 1 0 0,1 0-1 0 0,-3-1 9 0 0,5-2-6 0 0,-1-1-1 0 0,1 0 1 0 0,0 0 0 0 0,0 0 0 0 0,0 0-1 0 0,1 0 1 0 0,-1-1 0 0 0,1 1 0 0 0,0-1-1 0 0,0 0 1 0 0,1 1 0 0 0,-1-1 0 0 0,1 0-1 0 0,0 0 1 0 0,1 0 0 0 0,-1 0 0 0 0,1 0-1 0 0,0 0 1 0 0,0 0 0 0 0,0 0 0 0 0,1 0-1 0 0,0-1 7 0 0,-1-5-14 0 0,1 1-1 0 0,1 0 0 0 0,-1-1 1 0 0,2 1-1 0 0,-1 0 0 0 0,2 0 1 0 0,-1 0-1 0 0,1 0 0 0 0,1 0 1 0 0,0 1-1 0 0,0 0 0 0 0,1 0 1 0 0,0 0-1 0 0,0 1 0 0 0,1 0 1 0 0,0 0-1 0 0,1 1 0 0 0,-1 0 1 0 0,1 0-1 0 0,9-5 15 0 0,-4 1-123 0 0,1 2 0 0 0,0-1 1 0 0,1 2-1 0 0,0 0 0 0 0,0 1 0 0 0,1 0 0 0 0,0 1 1 0 0,0 1-1 0 0,17-3 123 0 0,28-2-4503 0 0,2 7-5862 0 0,-47 3 6107 0 0</inkml:trace>
  <inkml:trace contextRef="#ctx0" brushRef="#br0" timeOffset="5780.122">0 1153 0 0 0,'0'0'327'0'0,"0"0"522"0"0,0 0 66 0 0,0 0-40 0 0,0 0-11 0 0,0 0 30 0 0,0 0 54 0 0,0 0 47 0 0,19 0 45 0 0,132 3 2818 0 0,192-29 1251 0 0,67 0-3335 0 0,-221 0-1290 0 0,146-14 111 0 0,-106 26-496 0 0,58 6-1 0 0,-165 4-13 0 0,-2-5 0 0 0,34-11-85 0 0,223-20 194 0 0,288 32 141 0 0,-562 9-417 0 0,-1-5 0 0 0,-1-4 1 0 0,1-5-1 0 0,-2-4 0 0 0,0-4 0 0 0,26-13 82 0 0,-6-1-2865 0 0,-67 20-905 0 0,-1-1-3484 0 0,-32 9 1211 0 0</inkml:trace>
  <inkml:trace contextRef="#ctx0" brushRef="#br0" timeOffset="10199.231">926 1414 0 0 0,'0'0'233'0'0,"0"0"609"0"0,0 0 269 0 0,0 0 128 0 0,0 0 144 0 0,0 0-3 0 0,0 0-150 0 0,0 0-204 0 0,0 0-252 0 0,0 0-227 0 0,0 0-147 0 0,0 0-111 0 0,0 0-38 0 0,-1 11 252 0 0,-23 240 942 0 0,20-229-1428 0 0,1 6-10 0 0,-1-1 0 0 0,-2 1 0 0 0,-1-1-1 0 0,-1-1 1 0 0,-1 1 0 0 0,-1-2 0 0 0,-1 1 0 0 0,-2-1 0 0 0,-7 10-7 0 0,22-64 1235 0 0,124-328 223 0 0,-64 189-893 0 0,-62 167-565 0 0,0 0-1 0 0,0 0 1 0 0,0-1-1 0 0,1 1 0 0 0,-1 0 1 0 0,0 0-1 0 0,0 0 1 0 0,1 0-1 0 0,-1 0 1 0 0,0-1-1 0 0,1 1 1 0 0,-1 0-1 0 0,1 0 1 0 0,0 0-1 0 0,-1 0 1 0 0,1 0-1 0 0,0 0 1 0 0,-1 0-1 0 0,1 1 1 0 0,0-1-1 0 0,0 0 1 0 0,0 0-1 0 0,0 1 0 0 0,0-1 1 0 0,0 0-1 0 0,0 1 1 0 0,0-1-1 0 0,0 1 1 0 0,0-1-1 0 0,0 1 1 0 0,0 0-1 0 0,1-1 1 0 0,-1 1-1 0 0,0 0 1 0 0,0 0-1 0 0,0 0 1 0 0,1 0-1 0 0,-1 0 1 0 0,0 0-1 0 0,0 0 1 0 0,0 0-1 0 0,0 0 0 0 0,1 1 1 0 0,-1-1-1 0 0,0 0 1 0 0,0 1-1 0 0,0-1 1 0 0,0 1-1 0 0,0-1 1 0 0,0 1-1 0 0,0 0 1 0 0,0-1-1 0 0,0 1 1 0 0,0 0-1 0 0,0 0 1 0 0,0 0-1 0 0,-1-1 1 0 0,1 1-1 0 0,0 0 1 0 0,-1 0-1 0 0,1 0 1 0 0,0 0-1 0 0,-1 0 0 0 0,1 1 1 0 0,-1-1-1 0 0,0 0 1 0 0,10 19 55 0 0,-1 1 0 0 0,-1 0 0 0 0,-1 0 0 0 0,0 1 0 0 0,-2 0-1 0 0,-1 0 1 0 0,0 0 0 0 0,-2 0 0 0 0,0 8-55 0 0,14 109 157 0 0,-3-146 45 0 0,55-114 284 0 0,129-169-283 0 0,-139 231-119 0 0,-57 58-108 0 0,-1 1-4 0 0,0 26 93 0 0,-17 96 460 0 0,16-107-479 0 0,0 0 0 0 0,1 0 0 0 0,0 0 0 0 0,2 0 0 0 0,-1 0 0 0 0,2 0 0 0 0,0 0 0 0 0,1-1 0 0 0,0 0 0 0 0,3 7-46 0 0,37 86-16 0 0,-39-60-1226 0 0,-16-21-4247 0 0,6-22 1136 0 0,4 0-3126 0 0</inkml:trace>
  <inkml:trace contextRef="#ctx0" brushRef="#br0" timeOffset="10861.409">1657 1712 808 0 0,'0'0'1291'0'0,"0"0"80"0"0,0 0 212 0 0,0 0 260 0 0,0 0 47 0 0,0 0-312 0 0,0 0-421 0 0,0 0-407 0 0,0 0-260 0 0,0 0-91 0 0,0 0-48 0 0,0 0 2 0 0,0 0-9 0 0,0 7-21 0 0,4 210 1375 0 0,44-271-1650 0 0,-38 46-55 0 0,0 1 0 0 0,1 1 1 0 0,0-1-1 0 0,0 1 0 0 0,0 1 1 0 0,0 0-1 0 0,1 1 0 0 0,0 0 1 0 0,0 1-1 0 0,0 0 0 0 0,1 1 1 0 0,-1 0-1 0 0,0 1 0 0 0,1 1 1 0 0,-1 0-1 0 0,8 1 7 0 0,-18 1 14 0 0,1 0 0 0 0,0 0 0 0 0,-1 0 0 0 0,1 1 0 0 0,-1-1 0 0 0,0 1 0 0 0,0 0 0 0 0,0-1-1 0 0,0 1 1 0 0,-1 0 0 0 0,1 0 0 0 0,-1 0 0 0 0,0 0 0 0 0,0 1 0 0 0,0-1 0 0 0,0 0 0 0 0,0 1 0 0 0,-1-1 0 0 0,1 0 0 0 0,-1 1 0 0 0,0-1-1 0 0,0 0 1 0 0,0 1 0 0 0,0-1 0 0 0,-1 1 0 0 0,0-1 0 0 0,1 0 0 0 0,-1 0 0 0 0,0 1 0 0 0,-1-1 0 0 0,1 0 0 0 0,0 0 0 0 0,-1 0 0 0 0,0 1-14 0 0,-2 2 15 0 0,0 0 1 0 0,-1 0 0 0 0,1-1 0 0 0,-1 1 0 0 0,0-1 0 0 0,-1 0 0 0 0,1 0-1 0 0,-1-1 1 0 0,0 1 0 0 0,0-1 0 0 0,0-1 0 0 0,-1 1 0 0 0,1-1-1 0 0,-1 0 1 0 0,0-1 0 0 0,0 1 0 0 0,0-1 0 0 0,0-1 0 0 0,0 1 0 0 0,0-1-1 0 0,-1-1 1 0 0,1 1 0 0 0,0-1 0 0 0,0 0 0 0 0,-1-1 0 0 0,-4-1-16 0 0,8 1-152 0 0,0-1 0 0 0,-1 0 0 0 0,2 0 1 0 0,-1-1-1 0 0,0 1 0 0 0,0-1 1 0 0,1 0-1 0 0,-1 0 0 0 0,1 0 0 0 0,0 0 1 0 0,0-1-1 0 0,0 1 0 0 0,1-1 0 0 0,-1 0 1 0 0,1 1-1 0 0,0-1 0 0 0,0 0 1 0 0,-1-2 151 0 0,-11-51-9731 0 0,13 50 5137 0 0</inkml:trace>
  <inkml:trace contextRef="#ctx0" brushRef="#br0" timeOffset="13142.422">2222 1230 1704 0 0,'0'0'1115'0'0,"0"0"-175"0"0,0 0 6 0 0,0 0 126 0 0,0 0 115 0 0,0 0-32 0 0,0 0-176 0 0,0 0-179 0 0,0 0-108 0 0,0 0-68 0 0,0 0-22 0 0,0 0 15 0 0,4 17-1 0 0,25 111 982 0 0,-17-86-1095 0 0,-2 1 0 0 0,-2 0-1 0 0,-2 1 1 0 0,0 36-503 0 0,-4-35 1 0 0,0-23-132 0 0,-1 0 1 0 0,0 0-1 0 0,-2 0 1 0 0,-1 0 0 0 0,-1 0-1 0 0,0 0 1 0 0,-2-1-1 0 0,0 1 1 0 0,-4 5 130 0 0,-11 7-2533 0 0,2-17-7309 0 0,14-16 7530 0 0,2-1 1514 0 0</inkml:trace>
  <inkml:trace contextRef="#ctx0" brushRef="#br0" timeOffset="13773.216">2031 1340 1192 0 0,'0'0'1523'0'0,"0"0"38"0"0,0 0 143 0 0,0 0 174 0 0,0 0 27 0 0,0 0-196 0 0,0 0-282 0 0,0 0-240 0 0,0 0-175 0 0,0 0-125 0 0,35-24-147 0 0,112-73-131 0 0,-51 53 321 0 0,-77 39-817 0 0,1 0-1 0 0,-1 1 1 0 0,1 0-1 0 0,0 2 1 0 0,0 1 0 0 0,0 0-1 0 0,0 2 1 0 0,0 0 0 0 0,0 1-1 0 0,0 1 1 0 0,0 1 0 0 0,-1 0-1 0 0,14 6-112 0 0,-29-7 2 0 0,0-1 1 0 0,-1 1-1 0 0,1 0 0 0 0,-1 0 0 0 0,1 0 0 0 0,-1 0 1 0 0,0 1-1 0 0,0-1 0 0 0,0 1 0 0 0,-1 0 0 0 0,1 0 1 0 0,-1 0-1 0 0,0 0 0 0 0,0 0 0 0 0,-1 1 0 0 0,1-1 1 0 0,-1 0-1 0 0,0 1 0 0 0,0-1 0 0 0,0 1 0 0 0,0 0 1 0 0,-1-1-1 0 0,0 1 0 0 0,0-1 0 0 0,0 1 0 0 0,-1 0 1 0 0,0-1-1 0 0,0 1 0 0 0,0-1 0 0 0,0 1 0 0 0,0-1 1 0 0,-1 0-1 0 0,0 1 0 0 0,0-1 0 0 0,0 0 0 0 0,-1 0 1 0 0,1 0-1 0 0,-1-1 0 0 0,0 1 0 0 0,-3 3-2 0 0,-14 17-79 0 0,-2 0 0 0 0,0-1 0 0 0,-2-1 0 0 0,0-2 0 0 0,-2 0 0 0 0,0-2 0 0 0,-1 0 0 0 0,-1-2 0 0 0,-19 8 79 0 0,24-16 17 0 0,17-5 31 0 0,21 7 35 0 0,-12-8-72 0 0,228 170 4125 0 0,-62-84-2601 0 0,-104-44-2054 0 0,-59-43-2292 0 0,1-1-3605 0 0,-3 0-114 0 0,-2 0-2129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0:37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8 1192 0 0,'0'0'2286'0'0,"0"0"-594"0"0,0 0-137 0 0,0 0 172 0 0,0 0 179 0 0,0 0 23 0 0,0 0-166 0 0,0 0-314 0 0,0 0-320 0 0,0 0-252 0 0,0 0-201 0 0,-32-1-140 0 0,-99 0-94 0 0,62 19 221 0 0,59-12-605 0 0,1 1 0 0 0,-1 1 1 0 0,1 0-1 0 0,1 0 1 0 0,-1 0-1 0 0,1 1 1 0 0,1 1-1 0 0,0-1 1 0 0,0 1-1 0 0,1 1 1 0 0,0-1-1 0 0,1 1 1 0 0,0 0-1 0 0,1 0 0 0 0,0 0 1 0 0,1 1-1 0 0,0-1 1 0 0,0 1-1 0 0,2 0 1 0 0,-1 0-1 0 0,1 0 1 0 0,1 0-1 0 0,0 0 1 0 0,1 1-59 0 0,0-8 33 0 0,0 0 0 0 0,0 0 0 0 0,0-1 0 0 0,1 1 0 0 0,0 0 0 0 0,-1-1 0 0 0,2 1 0 0 0,-1-1 0 0 0,0 0 1 0 0,1 0-1 0 0,0 0 0 0 0,0 0 0 0 0,0 0 0 0 0,0-1 0 0 0,1 1 0 0 0,0-1 0 0 0,-1 0 0 0 0,1 0 0 0 0,0 0 1 0 0,1 0-1 0 0,-1-1 0 0 0,0 0 0 0 0,1 0 0 0 0,-1 0 0 0 0,1 0 0 0 0,0-1 0 0 0,-1 1 0 0 0,1-1 0 0 0,0-1 0 0 0,3 1-33 0 0,4 1 126 0 0,0-2 0 0 0,0 0-1 0 0,0 0 1 0 0,0-1-1 0 0,0 0 1 0 0,0-1-1 0 0,0-1 1 0 0,-1 0-1 0 0,1 0 1 0 0,-1-1-1 0 0,0-1 1 0 0,3-1-126 0 0,10-9 164 0 0,0-1 0 0 0,-1-1 0 0 0,-1 0 0 0 0,-1-2 0 0 0,0-1 0 0 0,-1-1 0 0 0,-1 0 0 0 0,5-10-164 0 0,76-77 252 0 0,-100 107-253 0 0,0 0 1 0 0,1 0-1 0 0,-1 0 1 0 0,1 0-1 0 0,-1 0 1 0 0,1 1-1 0 0,-1-1 0 0 0,1 0 1 0 0,0 0-1 0 0,-1 0 1 0 0,1 1-1 0 0,0-1 1 0 0,0 1-1 0 0,0-1 0 0 0,-1 0 1 0 0,1 1-1 0 0,0-1 1 0 0,0 1-1 0 0,0 0 1 0 0,0-1-1 0 0,0 1 0 0 0,0 0 1 0 0,0-1-1 0 0,0 1 1 0 0,0 0-1 0 0,0 0 0 0 0,0 0 1 0 0,0 0-1 0 0,0 0 1 0 0,0 0-1 0 0,0 0 1 0 0,0 0-1 0 0,0 1 0 0 0,0-1 1 0 0,0 0-1 0 0,0 1 1 0 0,0-1-1 0 0,-1 0 1 0 0,1 1-1 0 0,0-1 0 0 0,0 1 1 0 0,0-1-1 0 0,0 1 1 0 0,-1 0-1 0 0,1-1 0 0 0,0 1 1 0 0,0 0-1 0 0,-1 0 1 0 0,1-1-1 0 0,-1 1 1 0 0,1 0-1 0 0,-1 0 0 0 0,1 0 1 0 0,-1 0-1 0 0,1 0 1 0 0,-1-1-1 0 0,0 1 1 0 0,1 0-1 0 0,-1 0 0 0 0,0 0 1 0 0,15 70-66 0 0,-14-56-81 0 0,1 0-1 0 0,1 0 1 0 0,1 0 0 0 0,0-1-1 0 0,1 1 1 0 0,0-1-1 0 0,1 0 1 0 0,1-1 0 0 0,0 1-1 0 0,1-1 1 0 0,0-1-1 0 0,7 9 148 0 0,27 1-4115 0 0,-26-20-427 0 0,0-1-3742 0 0,-9-1 1807 0 0</inkml:trace>
  <inkml:trace contextRef="#ctx0" brushRef="#br0" timeOffset="1">1590 59 1176 0 0,'0'0'2246'0'0,"0"0"-583"0"0,0 0-77 0 0,0 0 250 0 0,0 0 169 0 0,0 0-102 0 0,0 0-310 0 0,0 0-296 0 0,0 0-209 0 0,0 0-125 0 0,0 0-90 0 0,0 0-47 0 0,0 0-41 0 0,25 0-61 0 0,120 0 443 0 0,33-30-464 0 0,-143 14-3366 0 0,-31 10-2404 0 0,-2 0-4332 0 0,-2 5 4094 0 0</inkml:trace>
  <inkml:trace contextRef="#ctx0" brushRef="#br0" timeOffset="2">1638 313 6753 0 0,'0'0'1841'0'0,"0"0"-337"0"0,0 0 345 0 0,0 0 279 0 0,0 0-48 0 0,0 0-415 0 0,0 0-545 0 0,0 0-384 0 0,0 0-256 0 0,0 0-192 0 0,210-22-144 0 0,-179 11-176 0 0,-3 0-248 0 0,-4 4-432 0 0,0-1-784 0 0,-4 1-1657 0 0,-5 0-2808 0 0,-8 7-2993 0 0</inkml:trace>
  <inkml:trace contextRef="#ctx0" brushRef="#br0" timeOffset="3">252 52 1464 0 0,'0'0'1065'0'0,"0"0"-140"0"0,0 0-58 0 0,0 0 70 0 0,0 0 85 0 0,0 0-4 0 0,0 0-89 0 0,0 0-126 0 0,0 0-123 0 0,0 0-101 0 0,0 0-24 0 0,8-2 6 0 0,32-6 576 0 0,-32 7 5574 0 0,-61 11-4964 0 0,0 2-1454 0 0,-123 20 277 0 0,151-31-54 0 0,36-1 206 0 0,138 0-2274 0 0,-140-2-508 0 0,1 0-7422 0 0,-8 2-525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1:22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2561 0 0,'0'0'1495'0'0,"0"0"-173"0"0,0 0-41 0 0,0 0 98 0 0,0 0 12 0 0,0 0-158 0 0,0 0-247 0 0,0 0-247 0 0,0 0-189 0 0,0 0-108 0 0,0 0-58 0 0,8 0-47 0 0,90 5 2795 0 0,116 1 1119 0 0,-96-9-3199 0 0,-117 3-1036 0 0,-1 0-37 0 0,0 0 40 0 0,0 0 11 0 0,0 0 8 0 0,0 0 33 0 0,0 0-46 0 0,0 0-30 0 0,0 0-2 0 0,0 0 23 0 0,0 0-16 0 0,0 0 16 0 0,0 0-28 0 0,0 0-23 0 0,0 0-9 0 0,0 0-49 0 0,0 0-54 0 0,0 0-58 0 0,0 0-42 0 0,22 0-2750 0 0,-8 1 721 0 0,-1 1-5706 0 0,-9-2-713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52.3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1559 4 0 0 0,'0'0'1176'0'0,"0"0"221"0"0,0 0 30 0 0,0 0-51 0 0,0 0-68 0 0,0 0-121 0 0,0 0-152 0 0,0-3-144 0 0,1 3-630 0 0,-1 0 0 0 0,0 0 0 0 0,0 0 0 0 0,1 0 0 0 0,-1 0 0 0 0,0 1 0 0 0,1-1 0 0 0,-1 0 0 0 0,0 0 0 0 0,1 0 0 0 0,-1 0 0 0 0,0 0 0 0 0,1 0 0 0 0,-1 0 0 0 0,0 0 0 0 0,1 0 0 0 0,-1 0 0 0 0,0-1 0 0 0,1 1 0 0 0,-1 0-261 0 0,0 29 201 0 0,-1 0 0 0 0,-1 0 0 0 0,-2 0 0 0 0,-1 0 0 0 0,-1 0 0 0 0,-1-1 0 0 0,-2-1 0 0 0,-1 1 0 0 0,-1-1 0 0 0,-1-1 0 0 0,-1 0 0 0 0,-1 0 0 0 0,-2-2 0 0 0,-1 0 0 0 0,-12 14-201 0 0,4-11-26 0 0,-1 0 0 0 0,-1-2 1 0 0,-1 0-1 0 0,-1-2 0 0 0,-2-2 1 0 0,0 0-1 0 0,-7 2 26 0 0,26-17-14 0 0,0 1 1 0 0,0-2 0 0 0,-1 0-1 0 0,0 0 1 0 0,1-1 0 0 0,-1 0-1 0 0,-1-1 1 0 0,1-1 0 0 0,0 0-1 0 0,-1-1 1 0 0,-6-1 13 0 0,18 0-9 0 0,0 0-1 0 0,-1 0 0 0 0,1-1 1 0 0,0 1-1 0 0,0-1 1 0 0,0 0-1 0 0,0 0 1 0 0,0 0-1 0 0,0 0 1 0 0,0 0-1 0 0,0 0 1 0 0,0 0-1 0 0,0-1 0 0 0,0 1 1 0 0,1-1-1 0 0,-1 1 1 0 0,1-1-1 0 0,-1 1 1 0 0,1-1-1 0 0,0 0 1 0 0,-1 0-1 0 0,1 0 1 0 0,0 0-1 0 0,0 0 0 0 0,0 0 1 0 0,1 0-1 0 0,-1 0 1 0 0,0 0-1 0 0,1 0 1 0 0,-1-1-1 0 0,1 0 10 0 0,-7-72-353 0 0,7 75 353 0 0,2-24 25 0 0,0 1 0 0 0,2 0 1 0 0,1-1-1 0 0,1 1 0 0 0,0 1 1 0 0,2-1-1 0 0,1 1 0 0 0,0 1 1 0 0,2 0-1 0 0,0 0 0 0 0,5-4-25 0 0,-14 22 34 0 0,0-1 0 0 0,0 1-1 0 0,1 0 1 0 0,-1-1-1 0 0,1 1 1 0 0,0 1-1 0 0,0-1 1 0 0,0 0-1 0 0,0 1 1 0 0,0-1 0 0 0,1 1-1 0 0,-1 0 1 0 0,1 0-1 0 0,0 0 1 0 0,-1 1-1 0 0,1-1 1 0 0,0 1 0 0 0,0 0-1 0 0,0 0 1 0 0,0 0-1 0 0,0 1 1 0 0,0-1-1 0 0,0 1 1 0 0,0 0-1 0 0,0 0 1 0 0,0 1 0 0 0,0-1-1 0 0,0 1 1 0 0,0 0-1 0 0,0 0 1 0 0,0 0-1 0 0,0 0 1 0 0,-1 1 0 0 0,1 0-1 0 0,0-1 1 0 0,2 3-34 0 0,147 123 1873 0 0,-23-14-739 0 0,-12-14-83 0 0,-39-69-82 0 0,-69-28-1388 0 0,4 1 2719 0 0,-14-2-6492 0 0,-8 0-7373 0 0,7-1 1871 0 0</inkml:trace>
  <inkml:trace contextRef="#ctx0" brushRef="#br0" timeOffset="1.06383E6">0 498 80 0 0,'0'0'1487'0'0,"0"0"-495"0"0,0 0-129 0 0,0 0 160 0 0,0 0 285 0 0,0 0 245 0 0,0 0 20 0 0,0 0-134 0 0,0 0-179 0 0,0 0-201 0 0,0 0-108 0 0,0 0-83 0 0,3 0 2969 0 0,11 4-3211 0 0,131 3 2441 0 0,-75-7-2267 0 0,0-4 0 0 0,-1-2 1 0 0,38-9-801 0 0,20 0-845 0 0,-155 28-2047 0 0,17-7-196 0 0,-1 0-3476 0 0,3-2-4434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54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488 428 1024 0 0,'0'0'1018'0'0,"0"0"-174"0"0,0 0 85 0 0,0 0 413 0 0,0 0 460 0 0,0 0 237 0 0,0 0-121 0 0,0 0-298 0 0,0 0-301 0 0,0 0-247 0 0,0 0-141 0 0,3-8-101 0 0,10-32 601 0 0,-65 15 1320 0 0,-77 24-2978 0 0,106 3 231 0 0,1 1 0 0 0,-1 2-1 0 0,1 0 1 0 0,-1 1 0 0 0,2 1-1 0 0,-1 1 1 0 0,-8 5-4 0 0,26-11-3 0 0,2-2-24 0 0,0 1 0 0 0,0 0 1 0 0,0-1-1 0 0,1 1 0 0 0,-1 0 0 0 0,0 0 1 0 0,0 0-1 0 0,1 0 0 0 0,-1 1 1 0 0,1-1-1 0 0,-1 0 0 0 0,1 1 1 0 0,-1-1-1 0 0,1 1 0 0 0,0-1 0 0 0,0 1 1 0 0,0 0-1 0 0,0-1 0 0 0,0 1 1 0 0,0 0-1 0 0,0 0 0 0 0,0 0 0 0 0,1-1 1 0 0,-1 1-1 0 0,1 0 0 0 0,0 0 1 0 0,-1 0-1 0 0,1 0 0 0 0,0 0 0 0 0,0 0 1 0 0,0 0-1 0 0,0 0 0 0 0,1 0 1 0 0,-1 0-1 0 0,0 0 0 0 0,1 2 27 0 0,2-1 0 0 0,1 0-1 0 0,-1 0 1 0 0,0 0-1 0 0,1 0 1 0 0,0-1-1 0 0,0 1 1 0 0,0-1-1 0 0,0 0 1 0 0,0 0-1 0 0,0-1 1 0 0,0 1-1 0 0,0-1 1 0 0,1 0-1 0 0,-1 0 1 0 0,1 0-1 0 0,-1 0 1 0 0,1-1-1 0 0,1 0 1 0 0,11 3 80 0 0,78 8 535 0 0,-94-10-605 0 0,0 0 1 0 0,0 0-1 0 0,-1 0 1 0 0,1 0 0 0 0,0 0-1 0 0,-1 0 1 0 0,1 0-1 0 0,0 0 1 0 0,-1 0 0 0 0,1 1-1 0 0,-1-1 1 0 0,0 0 0 0 0,1 0-1 0 0,-1 1 1 0 0,0-1-1 0 0,0 0 1 0 0,0 0 0 0 0,0 1-1 0 0,0-1 1 0 0,0 0-1 0 0,0 0 1 0 0,0 1 0 0 0,0-1-1 0 0,-1 0 1 0 0,1 0-1 0 0,-1 0 1 0 0,1 1 0 0 0,-1-1-1 0 0,1 0 1 0 0,-1 0-1 0 0,1 0 1 0 0,-1 0 0 0 0,0 0-1 0 0,0 0 1 0 0,1 0-1 0 0,-1 0 1 0 0,0 0 0 0 0,0 0-1 0 0,-1 0-10 0 0,-83 87 305 0 0,53-58-296 0 0,2 1 0 0 0,2 1 0 0 0,0 2 0 0 0,3 0 0 0 0,-9 18-9 0 0,30-46 2 0 0,1 0 1 0 0,0 1 0 0 0,0-1 0 0 0,0 1-1 0 0,1 0 1 0 0,0 0 0 0 0,1-1 0 0 0,0 1-1 0 0,0 1 1 0 0,0-1 0 0 0,1 0 0 0 0,0 0-1 0 0,0 0 1 0 0,1 0 0 0 0,-1 0 0 0 0,2 2-3 0 0,1-4-15 0 0,1 0 0 0 0,0 0 0 0 0,0-1 0 0 0,0 1 0 0 0,1-1 0 0 0,-1 0 0 0 0,1 0 0 0 0,0-1 0 0 0,0 0 0 0 0,0 1 0 0 0,1-2 0 0 0,-1 1 0 0 0,1 0 0 0 0,-1-1 0 0 0,1 0 0 0 0,0-1 0 0 0,0 1 0 0 0,0-1 1 0 0,0 0-1 0 0,0-1 0 0 0,0 1 0 0 0,0-1 0 0 0,0 0 0 0 0,4-1 15 0 0,56-16-4342 0 0,-30-10-5651 0 0,-29 19 3490 0 0</inkml:trace>
  <inkml:trace contextRef="#ctx0" brushRef="#br0" timeOffset="479.838">333 0 0 0 0,'0'0'998'0'0,"0"0"423"0"0,0 0 332 0 0,0 0 180 0 0,0 0-18 0 0,0 0-137 0 0,0 0-239 0 0,0 0-239 0 0,0 0-181 0 0,0 0-133 0 0,0 0-94 0 0,-12 33-89 0 0,-36 102-63 0 0,28-44 428 0 0,-22 222 271 0 0,-65 98-1380 0 0,26-29-306 0 0,75-361-945 0 0,-5 26 1683 0 0,10-32-5372 0 0,2-1-5290 0 0,-1-14 6328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3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6689 0 0,'0'0'949'0'0,"0"0"-163"0"0,0 0 77 0 0,0 0 318 0 0,0 0 287 0 0,0 0 2 0 0,0 0-249 0 0,0 0-359 0 0,0 0-330 0 0,0 0-198 0 0,0 0-88 0 0,0 0 17 0 0,0 0 66 0 0,9 1 71 0 0,293 2 3666 0 0,-144-26-4698 0 0,-140 15-678 0 0,-15 6-4169 0 0,-2 2-5654 0 0,-4 0 8028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4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1952 0 0,'0'0'929'0'0,"0"0"-333"0"0,0 0-75 0 0,0 0 265 0 0,0 0 342 0 0,0 0 212 0 0,0 0-32 0 0,0 0-249 0 0,0 0-256 0 0,0 0-129 0 0,0 0-11 0 0,0 0 103 0 0,3 2 135 0 0,99 8 4894 0 0,-70-11-5034 0 0,236-25 1192 0 0,-187 26-2613 0 0,-55 0-2566 0 0,0 0-4479 0 0,-20 0-2639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2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360 149 0 0 0,'0'0'584'0'0,"0"0"311"0"0,0 0 24 0 0,0 0-99 0 0,0 0-97 0 0,0 0-103 0 0,4-8-53 0 0,12-21-12 0 0,-8 23 4154 0 0,-7 23-4897 0 0,-1-17 553 0 0,-57 126 1215 0 0,-80 109-668 0 0,133-229-870 0 0,0 1 0 0 0,0 0-1 0 0,0 0 1 0 0,1 0 0 0 0,0 0-1 0 0,1 0 1 0 0,-1 1 0 0 0,1-1-1 0 0,1 1 1 0 0,0 0-1 0 0,0-1 1 0 0,0 1 0 0 0,1 0-1 0 0,0 0 1 0 0,0-1 0 0 0,1 1-1 0 0,0 0 1 0 0,1-1 0 0 0,-1 1-1 0 0,1 0 1 0 0,1-1 0 0 0,0 0-1 0 0,0 0 1 0 0,0 0-1 0 0,1 0 1 0 0,0 0 0 0 0,4 5-42 0 0,-3-6 133 0 0,0 0 0 0 0,0 0 0 0 0,1-1 0 0 0,0 0 0 0 0,0 0 0 0 0,1 0 1 0 0,-1 0-1 0 0,1-1 0 0 0,0 0 0 0 0,0-1 0 0 0,0 0 0 0 0,1 0 0 0 0,-1 0 0 0 0,1-1 1 0 0,0 0-1 0 0,0 0 0 0 0,3-1-133 0 0,94-4 1516 0 0,-94-8-4580 0 0,-16 6-7393 0 0,5 2 6013 0 0</inkml:trace>
  <inkml:trace contextRef="#ctx0" brushRef="#br0" timeOffset="828.409">1 145 0 0 0,'0'0'980'0'0,"0"0"300"0"0,0 0 190 0 0,0 0 49 0 0,0 0-88 0 0,0 0-175 0 0,0 0-161 0 0,0 0-144 0 0,0 0-77 0 0,1-3-23 0 0,2-3-441 0 0,1 0 1 0 0,0 0 0 0 0,1 0-1 0 0,-1 1 1 0 0,1-1 0 0 0,0 1 0 0 0,1 0-1 0 0,-1 1 1 0 0,1-1 0 0 0,0 1 0 0 0,0 0-1 0 0,0 1 1 0 0,0-1 0 0 0,6-1-411 0 0,20-14 751 0 0,-21 12-481 0 0,-7 2-218 0 0,1 1-1 0 0,0 0 1 0 0,0 1 0 0 0,0-1-1 0 0,1 1 1 0 0,-1 0-1 0 0,1 0 1 0 0,0 1 0 0 0,-1-1-1 0 0,1 1 1 0 0,0 1 0 0 0,1-1-1 0 0,-1 1 1 0 0,0 0 0 0 0,0 1-1 0 0,0-1 1 0 0,1 1 0 0 0,-1 0-1 0 0,0 1 1 0 0,1-1-52 0 0,40 56-186 0 0,-20-15 272 0 0,58 43 314 0 0,-74-78-159 0 0,1 0 0 0 0,0-1 0 0 0,0 0 1 0 0,0-1-1 0 0,1 0 0 0 0,-1-1 0 0 0,1 0 0 0 0,0-1 1 0 0,-1-1-1 0 0,1 0 0 0 0,0-1 0 0 0,0 0 0 0 0,0-1 1 0 0,13-2-242 0 0,-18 1 163 0 0,-1-1 0 0 0,1 0 0 0 0,-1-1 0 0 0,0 0 0 0 0,0 0 0 0 0,0 0 0 0 0,0-1 0 0 0,-1 0 0 0 0,1 0 0 0 0,-1-1 0 0 0,-1 0 1 0 0,5-5-165 0 0,-3 4 94 0 0,4-9-490 0 0,-11 21-4817 0 0,-5 18-148 0 0,3-10-959 0 0,1-5-1622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5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15 1856 0 0,'0'0'1073'0'0,"0"0"-50"0"0,0 0-59 0 0,0 0 95 0 0,0 0 186 0 0,0 0 102 0 0,0 0-72 0 0,0 0-252 0 0,0 0-299 0 0,0 0-302 0 0,0 0-234 0 0,0 0-124 0 0,0 0-32 0 0,5-7 109 0 0,8 41 588 0 0,2 139 936 0 0,-26 157-921 0 0,10-262-1907 0 0,1-54-1512 0 0,-1-15-2497 0 0,0-6 120 0 0,1 4 3540 0 0</inkml:trace>
  <inkml:trace contextRef="#ctx0" brushRef="#br0" timeOffset="353.879">0 52 0 0 0,'0'0'822'0'0,"0"0"-90"0"0,0 0-51 0 0,0 0 170 0 0,0 0 385 0 0,0 0 277 0 0,0 0 30 0 0,0 0-135 0 0,0 0-215 0 0,0 0-171 0 0,0 0-76 0 0,0 0-50 0 0,26-4-47 0 0,80-14-41 0 0,79 3 2334 0 0,41 2-1475 0 0,-75 12-4579 0 0,-176 23-8627 0 0,19-15 6681 0 0</inkml:trace>
  <inkml:trace contextRef="#ctx0" brushRef="#br0" timeOffset="668.66">127 663 5241 0 0,'0'0'878'0'0,"0"0"-176"0"0,0 0 24 0 0,0 0 390 0 0,0 0 377 0 0,0 0 103 0 0,0 0-163 0 0,0 0-236 0 0,0 0-220 0 0,0 0-158 0 0,0 0-93 0 0,0 0-133 0 0,26 2-74 0 0,125 4 392 0 0,21-19 1611 0 0,-88 4-4450 0 0,-1 5-7966 0 0,-74 4 267 0 0</inkml:trace>
  <inkml:trace contextRef="#ctx0" brushRef="#br0" timeOffset="1564.013">943 579 0 0 0,'0'0'379'0'0,"0"0"405"0"0,0 0 188 0 0,0 0 235 0 0,0 0 219 0 0,0 0 113 0 0,0 0-67 0 0,0 0-170 0 0,0 0-210 0 0,0 0-248 0 0,0 0-201 0 0,0 0-143 0 0,0 0-105 0 0,-9-6-57 0 0,-26-19-32 0 0,33 25-274 0 0,0-1 0 0 0,1 0 0 0 0,-1 1 0 0 0,1 0 0 0 0,-1-1 0 0 0,0 1 0 0 0,1 0 0 0 0,-1 0 0 0 0,0 0 0 0 0,1 0 1 0 0,-1 0-1 0 0,0 1 0 0 0,1-1 0 0 0,-1 0 0 0 0,0 1 0 0 0,1-1 0 0 0,-1 1 0 0 0,1 0 0 0 0,-1-1 0 0 0,1 1 0 0 0,-1 0 0 0 0,1 0 0 0 0,0 0 0 0 0,-1 0 0 0 0,1 0 1 0 0,0 0-1 0 0,0 0 0 0 0,0 1 0 0 0,-1-1 0 0 0,1 0 0 0 0,0 2-32 0 0,-3 0 62 0 0,-3 3-24 0 0,1 0 1 0 0,-1 0-1 0 0,1 1 0 0 0,0 0 0 0 0,1 0 0 0 0,0 0 1 0 0,0 1-1 0 0,0 0 0 0 0,1 0 0 0 0,0 0 1 0 0,1 0-1 0 0,0 1 0 0 0,0-1 0 0 0,1 1 1 0 0,-1 2-39 0 0,1 90 252 0 0,2-98-287 0 0,1 1 0 0 0,-1-1-1 0 0,1 0 1 0 0,0 0 0 0 0,0 0 0 0 0,1 0 0 0 0,-1-1 0 0 0,1 1 0 0 0,-1 0 0 0 0,1-1 0 0 0,0 1 0 0 0,0-1 0 0 0,0 1 0 0 0,0-1 0 0 0,0 0 0 0 0,1 0 0 0 0,-1 0 0 0 0,1 0 0 0 0,-1 0 0 0 0,1 0 0 0 0,0-1 0 0 0,0 1 0 0 0,-1-1 0 0 0,1 0 0 0 0,0 0 0 0 0,0 0 0 0 0,0 0 0 0 0,1-1 0 0 0,-1 1 0 0 0,2-1 35 0 0,48-2-2763 0 0,-20-9-3580 0 0,-20 7 1419 0 0</inkml:trace>
  <inkml:trace contextRef="#ctx0" brushRef="#br0" timeOffset="2082.987">1026 814 4129 0 0,'0'0'1187'0'0,"0"0"-430"0"0,0 0-121 0 0,0 0 371 0 0,0 0 482 0 0,0 0 239 0 0,0 0-106 0 0,0 0-350 0 0,0 0-395 0 0,0 0-260 0 0,0 0-128 0 0,0 0-50 0 0,0 0 13 0 0,13-8 5 0 0,43-28-29 0 0,47-51 962 0 0,-102 86-1401 0 0,1 1-1 0 0,-1-1 0 0 0,1 1 1 0 0,-1 0-1 0 0,0-1 1 0 0,1 1-1 0 0,-1 0 1 0 0,1 0-1 0 0,-1 0 1 0 0,0 0-1 0 0,1 0 1 0 0,-1 1-1 0 0,1-1 1 0 0,-1 0-1 0 0,0 1 1 0 0,1-1-1 0 0,-1 1 0 0 0,0-1 1 0 0,1 1-1 0 0,-1 0 1 0 0,0-1-1 0 0,0 1 1 0 0,0 0-1 0 0,1 0 1 0 0,-1 0-1 0 0,0 0 1 0 0,0 0-1 0 0,0 0 1 0 0,-1 0-1 0 0,1 0 1 0 0,0 0-1 0 0,0 1 0 0 0,0-1 1 0 0,0 1 11 0 0,2 1 41 0 0,1-1 1 0 0,0-1-1 0 0,0 1 1 0 0,0 0-1 0 0,1-1 1 0 0,-1 0-1 0 0,0 0 0 0 0,0 0 1 0 0,1 0-1 0 0,-1-1 1 0 0,0 0-1 0 0,1 0 1 0 0,-1 0-1 0 0,1 0 0 0 0,-1-1 1 0 0,0 1-1 0 0,1-1 1 0 0,-1 0-1 0 0,0-1 1 0 0,0 1-1 0 0,0-1 0 0 0,0 1 1 0 0,0-1-1 0 0,0-1 1 0 0,0 1-1 0 0,-1 0 0 0 0,1-1 1 0 0,2-2-42 0 0,35-13-4 0 0,16 3-44 0 0,-31 56-34 0 0,-26-41 6 0 0,29 35-44 0 0,-16-31-3493 0 0,6-3-5229 0 0,-14-1 1883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0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561 1 288 0 0,'0'0'1695'0'0,"0"0"-637"0"0,0 0-350 0 0,0 0 72 0 0,0 0 254 0 0,0 0 234 0 0,0 0 105 0 0,0 0-106 0 0,0 0-238 0 0,0 0-264 0 0,0 0-206 0 0,13 4 752 0 0,-14 13-938 0 0,0-1 1 0 0,-1 0-1 0 0,-1 0 1 0 0,-1 0-1 0 0,0-1 0 0 0,-1 1 1 0 0,0-1-1 0 0,-1 0 1 0 0,-1 0-1 0 0,-5 7-373 0 0,-4 4 82 0 0,-1 0-1 0 0,-1-2 1 0 0,-1 0 0 0 0,-2-1-1 0 0,0-1 1 0 0,-1-1 0 0 0,-1-1-1 0 0,-10 6-81 0 0,-133 71-266 0 0,157-93 270 0 0,-1 0 0 0 0,0-1 0 0 0,0-1 1 0 0,0 1-1 0 0,0-2 0 0 0,-1 1 1 0 0,1-1-1 0 0,0-1 0 0 0,-1 0 0 0 0,-6-1-4 0 0,13-2 15 0 0,0 0 0 0 0,0 0 0 0 0,1 0 0 0 0,-1-1 0 0 0,1 1-1 0 0,0-1 1 0 0,0 0 0 0 0,0 0 0 0 0,0 0 0 0 0,1 0 0 0 0,0-1 0 0 0,0 1-1 0 0,0-1 1 0 0,0 0 0 0 0,1 1 0 0 0,0-1 0 0 0,-1 0 0 0 0,2 0 0 0 0,-1 1-1 0 0,1-1 1 0 0,-1 0 0 0 0,1 0 0 0 0,1 0 0 0 0,-1 0 0 0 0,1 0 0 0 0,0 0-1 0 0,0 1 1 0 0,0-1 0 0 0,1-2-15 0 0,40-106 647 0 0,-40 113-638 0 0,-1-1 0 0 0,1 1 0 0 0,0 0 0 0 0,-1 0 1 0 0,1-1-1 0 0,-1 1 0 0 0,1 0 0 0 0,0 0 0 0 0,-1 1 0 0 0,1-1 0 0 0,-1 0 0 0 0,1 0 1 0 0,0 1-1 0 0,-1-1 0 0 0,1 1 0 0 0,-1 0 0 0 0,1-1 0 0 0,-1 1 0 0 0,0 0 0 0 0,1 0 1 0 0,-1 0-1 0 0,0 0 0 0 0,1 0 0 0 0,-1 0 0 0 0,0 0 0 0 0,0 0 0 0 0,0 0 0 0 0,0 1 1 0 0,0-1-1 0 0,0 0 0 0 0,0 1 0 0 0,-1-1 0 0 0,1 1 0 0 0,0-1 0 0 0,-1 1 0 0 0,1-1-9 0 0,8 10 135 0 0,11 3 134 0 0,-1-1 1 0 0,2-1 0 0 0,-1-1-1 0 0,2 0 1 0 0,-1-2-1 0 0,1 0 1 0 0,1-2 0 0 0,0 0-1 0 0,0-2 1 0 0,0 0 0 0 0,0-2-1 0 0,18 1-269 0 0,64 15 345 0 0,-34-8-941 0 0,-71-11 159 0 0,0 0-167 0 0,0 0-220 0 0,0 0-243 0 0,0 0-303 0 0,0 0-410 0 0,-3 0-8138 0 0,2 0 4095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1.5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2 188 0 0 0,'0'0'264'0'0,"0"0"362"0"0,0 0-9 0 0,0 0-82 0 0,0 0-40 0 0,0 0 9 0 0,0 0 92 0 0,-1-3 152 0 0,0 2-568 0 0,1 0 1 0 0,1-1-1 0 0,-1 1 1 0 0,0 0-1 0 0,0-1 1 0 0,0 1-1 0 0,1 0 1 0 0,-1-1 0 0 0,1 1-1 0 0,-1 0 1 0 0,1 0-1 0 0,-1-1 1 0 0,1 1-1 0 0,0 0 1 0 0,-1 0-1 0 0,1 0 1 0 0,0 0-1 0 0,0 0 1 0 0,0 0-1 0 0,0 0 1 0 0,0 0-1 0 0,0 0 1 0 0,0 0-1 0 0,0 1 1 0 0,0-1-1 0 0,1 0 1 0 0,-1 1-1 0 0,0-1 1 0 0,0 1-1 0 0,1-1 1 0 0,-1 1-1 0 0,0 0 1 0 0,1-1-1 0 0,-1 1 1 0 0,0 0-1 0 0,1 0 1 0 0,0 0-181 0 0,90-4 3532 0 0,110-7-1098 0 0,124-4-1343 0 0,-326 15-1003 0 0,0 0 52 0 0,0 0 87 0 0,0 0 69 0 0,0 0 29 0 0,0 0 12 0 0,0 0 11 0 0,0 0 22 0 0,0 0 12 0 0,-99-45 1091 0 0,-1-2-1401 0 0,48 24-1068 0 0,51 19-3766 0 0,23 2-565 0 0,-8 2 434 0 0,-2 0-1308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2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2377 0 0,'0'0'1498'0'0,"0"0"-801"0"0,0 0-341 0 0,0 0 172 0 0,0 0 465 0 0,0 0 321 0 0,0 0 44 0 0,0 0-121 0 0,0 0-255 0 0,0 0-190 0 0,0 0-108 0 0,0 0-90 0 0,0 0-21 0 0,23 0 22 0 0,117 0 688 0 0,76-11 1453 0 0,-63 7-545 0 0,-159-15-347 0 0,-62-44-1031 0 0,-32-14-852 0 0,60 41-2516 0 0,37 32 100 0 0,2 1-2147 0 0,1 2-3967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0:50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1 314 0 0 0,'0'0'1062'0'0,"0"0"131"0"0,0 0 106 0 0,0 0 91 0 0,0 0 19 0 0,0 0-138 0 0,0 0-249 0 0,0 0-167 0 0,0 0-42 0 0,0 0 47 0 0,0 0 90 0 0,5 2 13 0 0,133 33 5230 0 0,-79-27-5456 0 0,-1-2-1 0 0,1-3 1 0 0,0-2-1 0 0,26-5-736 0 0,-52 2 100 0 0,0-1 1 0 0,0-1-1 0 0,0-2 0 0 0,-1-2 1 0 0,16-5-101 0 0,-32 2-1955 0 0,-40 10-7961 0 0,13 2 5336 0 0,6-1-1697 0 0</inkml:trace>
  <inkml:trace contextRef="#ctx0" brushRef="#br0" timeOffset="300.377">61 568 880 0 0,'0'0'1649'0'0,"0"0"-208"0"0,0 0-78 0 0,0 0 115 0 0,0 0 86 0 0,0 0-61 0 0,0 0-192 0 0,0 0-201 0 0,0 0-97 0 0,0 0 5 0 0,0 0-6 0 0,0 0-33 0 0,0 0-67 0 0,18 3-96 0 0,119 12 1171 0 0,97-16 1285 0 0,-116-1-5632 0 0,-59 2-2956 0 0,-1 0-3952 0 0,-50 0 2904 0 0</inkml:trace>
  <inkml:trace contextRef="#ctx0" brushRef="#br0" timeOffset="924.823">339 1 0 0 0,'0'0'991'0'0,"0"0"177"0"0,0 0 171 0 0,0 0 239 0 0,0 0 255 0 0,0 0 60 0 0,0 0-203 0 0,0 0-330 0 0,0 0-387 0 0,0 0-284 0 0,0 0-124 0 0,0 0-18 0 0,0 0 64 0 0,2 4 50 0 0,4 4-304 0 0,1 1 0 0 0,0-1 0 0 0,1-1 0 0 0,0 1 0 0 0,0-1-1 0 0,1-1 1 0 0,0 0 0 0 0,0 0 0 0 0,0 0 0 0 0,1-1 0 0 0,0-1 0 0 0,0 1 0 0 0,0-2 0 0 0,3 1-357 0 0,11 7 278 0 0,251 118 923 0 0,-266-124-1201 0 0,0 1 1 0 0,-1 0-1 0 0,0 0 1 0 0,0 1-1 0 0,-1 0 0 0 0,0 1 1 0 0,0 0-1 0 0,0 0 0 0 0,-1 0 1 0 0,0 1-1 0 0,-1 0 0 0 0,0 0 1 0 0,0 0-1 0 0,-1 1 0 0 0,2 7 0 0 0,-6-5-15 0 0,0 0 1 0 0,-1 0-1 0 0,0 0 0 0 0,-1 0 0 0 0,0 0 0 0 0,-1 0 0 0 0,-1-1 0 0 0,0 1 0 0 0,0-1 0 0 0,-1 0 0 0 0,0 0 0 0 0,-1 0 0 0 0,0-1 0 0 0,-1 0 0 0 0,0 0 0 0 0,-1 0 0 0 0,0-1 0 0 0,-2 1 15 0 0,-27 29 39 0 0,-2-1 0 0 0,-2-2 1 0 0,-1-2-1 0 0,-1-1 0 0 0,-26 12-39 0 0,-7 29-330 0 0,56-35-2827 0 0,20-25-6672 0 0,0-13 839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5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1936 0 0,'0'0'945'0'0,"0"0"-140"0"0,0 0 122 0 0,0 0 385 0 0,0 0 327 0 0,0 0 52 0 0,0 0-262 0 0,0 0-374 0 0,0 0-247 0 0,0 0-96 0 0,0 0 23 0 0,0 0 29 0 0,0 0-24 0 0,13 1-53 0 0,91 2 1042 0 0,237-32 968 0 0,-299 25-1558 0 0,-26 2-5162 0 0,0 0-9731 0 0,-16 2 9781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6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3313 0 0,'0'0'3242'0'0,"0"0"-2103"0"0,0 0-755 0 0,0 0-11 0 0,0 0 326 0 0,0 0 377 0 0,0 0 238 0 0,0 0 51 0 0,0 0-126 0 0,0 0-202 0 0,0 0-219 0 0,0 0-165 0 0,0 0-104 0 0,25 6-64 0 0,80 18-40 0 0,-29-28 269 0 0,52-28 562 0 0,-77 18-3530 0 0,1 2-6334 0 0,-46 11-691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2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305 133 600 0 0,'0'0'2001'0'0,"0"0"-546"0"0,0 0-275 0 0,0 0-72 0 0,0 0 80 0 0,0 0 170 0 0,0 0 82 0 0,0 0-90 0 0,0 0-242 0 0,0 0-314 0 0,0 0-301 0 0,-3 0-201 0 0,2 1-276 0 0,0-1 1 0 0,0 0-1 0 0,0 0 0 0 0,0 1 1 0 0,0-1-1 0 0,0 1 1 0 0,1-1-1 0 0,-1 0 0 0 0,0 1 1 0 0,0-1-1 0 0,0 1 0 0 0,1 0 1 0 0,-1-1-1 0 0,0 1 0 0 0,1 0 1 0 0,-1-1-1 0 0,1 1 0 0 0,-1 0 1 0 0,1 0-1 0 0,-1 0 1 0 0,1-1-1 0 0,-1 1 0 0 0,1 0 1 0 0,0 0-1 0 0,-1 0 0 0 0,1 0 1 0 0,0 0-1 0 0,0 0 0 0 0,0 0 1 0 0,0 0-1 0 0,0-1 0 0 0,0 1 1 0 0,0 0-1 0 0,0 0 0 0 0,0 0 1 0 0,0 0-1 0 0,0 0 1 0 0,1 0-1 0 0,-1 0 0 0 0,0 0 1 0 0,1 0-1 0 0,-1 0-16 0 0,0 9 143 0 0,-5 633 2723 0 0,-7-547-4432 0 0,-10-38-5092 0 0,12-46 200 0 0,8-8 3077 0 0</inkml:trace>
  <inkml:trace contextRef="#ctx0" brushRef="#br0" timeOffset="617.351">1 229 2897 0 0,'0'0'2036'0'0,"0"0"-773"0"0,0 0-261 0 0,0 0 47 0 0,0 0 117 0 0,0 0 90 0 0,0 0-40 0 0,0 0-188 0 0,0 0-201 0 0,0 0-176 0 0,0 0-119 0 0,0 0-60 0 0,0 0-41 0 0,23-21-19 0 0,75-68-26 0 0,-23 48 180 0 0,-58 38-431 0 0,16-7 43 0 0,0 2 0 0 0,1 2 0 0 0,0 1 1 0 0,0 2-1 0 0,1 1 0 0 0,-1 2 0 0 0,17 2-178 0 0,-43-2-7 0 0,0 0-1 0 0,-1 1 1 0 0,1 1 0 0 0,-1-1-1 0 0,1 1 1 0 0,-1 0 0 0 0,1 1-1 0 0,-1 0 1 0 0,0 0 0 0 0,0 0 0 0 0,0 1-1 0 0,-1 0 1 0 0,1 0 0 0 0,-1 1-1 0 0,0 0 1 0 0,0 0 0 0 0,0 1-1 0 0,-1-1 1 0 0,0 1 0 0 0,0 0-1 0 0,-1 0 1 0 0,1 1 0 0 0,-1 0-1 0 0,-1-1 1 0 0,1 1 0 0 0,-1 0-1 0 0,0 1 1 0 0,-1-1 0 0 0,0 1 0 0 0,0-1-1 0 0,-1 1 1 0 0,0-1 0 0 0,0 3 7 0 0,-1-1 3 0 0,0 1 1 0 0,-1 0 0 0 0,-1-1-1 0 0,1 1 1 0 0,-2-1-1 0 0,1 0 1 0 0,-1 1 0 0 0,-1-1-1 0 0,0-1 1 0 0,0 1 0 0 0,0 0-1 0 0,-1-1 1 0 0,-1 0 0 0 0,1 0-1 0 0,-5 3-3 0 0,-165 158-45 0 0,76-99-151 0 0,100-67 240 0 0,1 1 0 0 0,-1-1-1 0 0,1 0 1 0 0,-1 0 0 0 0,1 0 0 0 0,0 0 0 0 0,0 0 0 0 0,1 0 0 0 0,-1 0 0 0 0,1-1-1 0 0,-1 0 1 0 0,1 1 0 0 0,0-1 0 0 0,0 0 0 0 0,0 0 0 0 0,0 0 0 0 0,0 0-1 0 0,0-1 1 0 0,0 0 0 0 0,1 1 0 0 0,0-1-44 0 0,6 6 159 0 0,215 122 2563 0 0,-128-64-2411 0 0,-91-64-1134 0 0,-5-1-3189 0 0,0-1-3860 0 0,-1-2-1678 0 0</inkml:trace>
  <inkml:trace contextRef="#ctx0" brushRef="#br0" timeOffset="1579.044">1050 89 5041 0 0,'0'0'1140'0'0,"0"0"-334"0"0,0 0-323 0 0,0 0-25 0 0,0 0 277 0 0,0 0 321 0 0,0 0 150 0 0,0 0 4 0 0,0 0-144 0 0,0 0-189 0 0,0 0-176 0 0,0 0-143 0 0,0 0-120 0 0,5 30-100 0 0,15 93-35 0 0,10 202 1087 0 0,-20-60-2800 0 0,-10-264 733 0 0,0-1-315 0 0,0 0-403 0 0,0 0-453 0 0,-2-7-7862 0 0,2 3 7936 0 0</inkml:trace>
  <inkml:trace contextRef="#ctx0" brushRef="#br0" timeOffset="1820.875">1013 115 1256 0 0,'0'0'834'0'0,"0"0"-135"0"0,0 0 106 0 0,0 0 346 0 0,0 0 369 0 0,0 0 235 0 0,0 0-72 0 0,0 0-208 0 0,0 0-268 0 0,0 0-245 0 0,0 0-190 0 0,33-13-128 0 0,100-42-94 0 0,-50 32 360 0 0,126 0-1231 0 0,-208 24-21 0 0,0-1 0 0 0,-1 1 0 0 0,1 0 0 0 0,0-1 0 0 0,-1 1-1 0 0,1 0 1 0 0,0 0 0 0 0,-1 0 0 0 0,1-1 0 0 0,-1 1 0 0 0,0 0 0 0 0,1 0 0 0 0,-1 0 0 0 0,0 0-1 0 0,1 0 1 0 0,-1 0 0 0 0,0 0 0 0 0,0 0 0 0 0,0 0 0 0 0,0 0 0 0 0,0 0 0 0 0,0 0 0 0 0,0 0-1 0 0,0 0 1 0 0,0 0 0 0 0,-1 0 0 0 0,1 0 0 0 0,0 0 0 0 0,-1 0 0 0 0,1 0 0 0 0,0-1 0 0 0,-1 1-1 0 0,1 0 1 0 0,-1 0 0 0 0,0 0 0 0 0,0 0 342 0 0,-1 6-3586 0 0</inkml:trace>
  <inkml:trace contextRef="#ctx0" brushRef="#br0" timeOffset="1976.853">1001 483 3233 0 0,'0'0'1008'0'0,"0"0"73"0"0,0 0 208 0 0,0 0 196 0 0,0 0 118 0 0,0 0-37 0 0,0 0-183 0 0,0 0-252 0 0,0 0-279 0 0,35 1-253 0 0,111 3-187 0 0,-54-19-5 0 0,23-18-2918 0 0,-90 28-3996 0 0,-17 2-524 0 0</inkml:trace>
  <inkml:trace contextRef="#ctx0" brushRef="#br0" timeOffset="2258.838">1680 502 9186 0 0,'0'0'748'0'0,"0"0"-261"0"0,0 0 40 0 0,0 0 328 0 0,0 0 302 0 0,0 0 83 0 0,0 0-139 0 0,0 0-271 0 0,0 0-304 0 0,0 31-217 0 0,0 147-47 0 0,-2 10-961 0 0,-3-174-1537 0 0,-1-13-6729 0 0,6-1 5327 0 0,0 0 1948 0 0</inkml:trace>
  <inkml:trace contextRef="#ctx0" brushRef="#br0" timeOffset="2522.724">1455 483 5073 0 0,'0'0'812'0'0,"0"0"-369"0"0,0 0-142 0 0,0 0 373 0 0,0 0 522 0 0,0 0 275 0 0,0 0 47 0 0,0 0-139 0 0,0 0-227 0 0,0 0-228 0 0,0 0-180 0 0,33-2-165 0 0,104-6-144 0 0,-18-15 241 0 0,-66 9-675 0 0,11-4-1622 0 0,-22 10-4138 0 0,-31 8 1183 0 0,0 0-846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0 0 0 0,'0'0'440'0'0,"0"0"87"0"0,0 0 154 0 0,0 0 252 0 0,0 0 196 0 0,0 0 27 0 0,0 0-149 0 0,0 0-191 0 0,0 0-177 0 0,0 0-93 0 0,7 1 2304 0 0,6 110 1151 0 0,-1-23-3212 0 0,11 300 749 0 0,-17-295-2033 0 0,-25-78-13780 0 0,16-15 11993 0 0</inkml:trace>
  <inkml:trace contextRef="#ctx0" brushRef="#br0" timeOffset="451.44">0 74 1008 0 0,'0'0'1028'0'0,"0"0"-6"0"0,0 0 62 0 0,0 0 159 0 0,0 0 136 0 0,0 0-85 0 0,0 0-177 0 0,0 0-166 0 0,0 0-163 0 0,0 0-144 0 0,0 0-121 0 0,0 0-96 0 0,0 0-39 0 0,3-1 24 0 0,141-19 4634 0 0,-102 18-4309 0 0,244-27 1773 0 0,-17 7-4654 0 0,-261 41-4279 0 0,-12-4-1281 0 0,-2-8 2374 0 0</inkml:trace>
  <inkml:trace contextRef="#ctx0" brushRef="#br0" timeOffset="721.967">45 648 4817 0 0,'0'0'1588'0'0,"0"0"-629"0"0,0 0-112 0 0,0 0 336 0 0,0 0 412 0 0,0 0 157 0 0,0 0-141 0 0,0 0-280 0 0,0 0-272 0 0,0 0-191 0 0,0 0-145 0 0,0 0-103 0 0,32 1-104 0 0,102 3-89 0 0,-17-19 392 0 0,21-15-571 0 0,-90 16-1177 0 0,-19 6-2474 0 0,-2 1-5600 0 0,-19 6 1375 0 0</inkml:trace>
  <inkml:trace contextRef="#ctx0" brushRef="#br0" timeOffset="1107.082">930 512 1424 0 0,'0'0'1269'0'0,"0"0"-261"0"0,0 0 31 0 0,0 0 262 0 0,0 0 258 0 0,0 0 76 0 0,0 0-146 0 0,0 0-229 0 0,0 0-236 0 0,0 0-170 0 0,0 0-134 0 0,0 0-123 0 0,0 0-94 0 0,-7-2-66 0 0,-24-5-59 0 0,-9 31 721 0 0,34-20-1080 0 0,1 1 0 0 0,-1-1 0 0 0,1 1 0 0 0,0 1 1 0 0,0-1-1 0 0,0 1 0 0 0,1-1 0 0 0,0 2 0 0 0,0-1 1 0 0,1 0-1 0 0,-1 1 0 0 0,1-1 0 0 0,1 1 0 0 0,-1 0 1 0 0,1 0-1 0 0,0 0 0 0 0,1 0 0 0 0,0 0 0 0 0,0 0 0 0 0,1 1 1 0 0,-1-1-1 0 0,1 0 0 0 0,1 0 0 0 0,0 1 0 0 0,0-1 1 0 0,1 4-20 0 0,-1-9-67 0 0,0 0 0 0 0,0 0 0 0 0,0 0 0 0 0,1 0 0 0 0,-1-1 0 0 0,0 1 0 0 0,1 0 0 0 0,0-1 0 0 0,-1 1 0 0 0,1-1 0 0 0,0 1 0 0 0,0-1 0 0 0,0 0 0 0 0,-1 0 0 0 0,1 0 0 0 0,1 0 0 0 0,-1 0 0 0 0,0 0 0 0 0,0 0 0 0 0,0-1 0 0 0,0 1 0 0 0,0-1 0 0 0,1 0 0 0 0,-1 1 1 0 0,0-1-1 0 0,1 0 0 0 0,-1 0 0 0 0,0-1 0 0 0,0 1 0 0 0,1 0 67 0 0,41-10-7824 0 0,-33 5 3607 0 0,-5 2 172 0 0</inkml:trace>
  <inkml:trace contextRef="#ctx0" brushRef="#br0" timeOffset="1626.088">983 707 2240 0 0,'0'0'1123'0'0,"0"0"34"0"0,0 0 268 0 0,0 0 274 0 0,0 0 0 0 0,0 0-189 0 0,0 0-266 0 0,0 0-266 0 0,0 0-167 0 0,0 0-122 0 0,0 0-73 0 0,0 0-34 0 0,10 0-37 0 0,31 0-41 0 0,-38-1-413 0 0,1 0-1 0 0,0 0 0 0 0,-1 0 1 0 0,0 0-1 0 0,1 0 1 0 0,-1 0-1 0 0,1-1 0 0 0,-1 0 1 0 0,0 0-1 0 0,0 0 1 0 0,0 0-1 0 0,0 0 0 0 0,-1 0 1 0 0,1-1-1 0 0,0 0 1 0 0,-1 1-1 0 0,0-1 0 0 0,2-2-90 0 0,5-5 172 0 0,124-90 647 0 0,-90 81-935 0 0,-41 56-87 0 0,-1-34 233 0 0,0-1 0 0 0,0 1 0 0 0,0 0 0 0 0,0-1 0 0 0,1 1-1 0 0,-1 0 1 0 0,1-1 0 0 0,0 0 0 0 0,0 1 0 0 0,0-1 0 0 0,0 0 0 0 0,0 0-1 0 0,0 0 1 0 0,0 0 0 0 0,1 0 0 0 0,-1-1 0 0 0,1 1 0 0 0,-1-1-1 0 0,1 1 1 0 0,0-1 0 0 0,0 0 0 0 0,-1 0 0 0 0,1 0 0 0 0,0-1-1 0 0,0 1 1 0 0,0-1 0 0 0,0 0 0 0 0,0 1 0 0 0,0-1 0 0 0,0 0 0 0 0,0-1-1 0 0,0 1 1 0 0,0 0 0 0 0,0-1 0 0 0,-1 0 0 0 0,1 0 0 0 0,0 0-1 0 0,0 0 1 0 0,0 0 0 0 0,-1 0 0 0 0,1-1 0 0 0,-1 1 0 0 0,1-1 0 0 0,-1 0-1 0 0,1 0-29 0 0,122-23 168 0 0,-123 26-172 0 0,0 0-1 0 0,-1 1 0 0 0,1-1 0 0 0,0 1 0 0 0,-1-1 1 0 0,1 1-1 0 0,-1 0 0 0 0,0 0 0 0 0,0 0 0 0 0,1-1 1 0 0,-1 1-1 0 0,0 0 0 0 0,0 1 0 0 0,-1-1 0 0 0,1 0 1 0 0,0 0-1 0 0,-1 0 0 0 0,1 0 0 0 0,-1 1 1 0 0,0-1-1 0 0,0 0 0 0 0,0 0 0 0 0,0 1 0 0 0,0 0 5 0 0,1 6 31 0 0,17 29-105 0 0,-12-33-3350 0 0,0-3-3513 0 0,-4-2-2472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 0 6033 0 0,'0'0'907'0'0,"0"0"-221"0"0,0 0 108 0 0,0 0 387 0 0,0 0 343 0 0,0 0 83 0 0,0 0-277 0 0,0 0-423 0 0,0 0-350 0 0,0 0-220 0 0,0 0-85 0 0,-6 8-8 0 0,-93 161 1364 0 0,78-132-1571 0 0,-2 0 0 0 0,-1-2 0 0 0,-2-1 0 0 0,-1-1 0 0 0,-2-1 0 0 0,-1-1 0 0 0,-2-2 0 0 0,0-1 0 0 0,-13 6-37 0 0,31-23-29 0 0,0-1 0 0 0,-1-1 1 0 0,0 0-1 0 0,0-1 0 0 0,-1 0 0 0 0,0-2 1 0 0,-9 3 28 0 0,22-8-3 0 0,0 0 0 0 0,1-1 0 0 0,-1 1 0 0 0,0-1 0 0 0,0 1 0 0 0,1-1 0 0 0,-1 0 0 0 0,0 0 0 0 0,0 0 0 0 0,1-1 0 0 0,-1 1 0 0 0,0-1 0 0 0,0 1 0 0 0,1-1 0 0 0,-1 0 0 0 0,1 0 0 0 0,-1 0 0 0 0,1-1 0 0 0,-1 1 0 0 0,1 0 0 0 0,0-1 0 0 0,-1 0 0 0 0,1 1 0 0 0,0-1 0 0 0,0 0 1 0 0,0 0-1 0 0,0 0 0 0 0,1 0 0 0 0,-1-1 0 0 0,0 1 0 0 0,1 0 0 0 0,0-1 0 0 0,0 1 0 0 0,-1-1 0 0 0,1 1 0 0 0,1-1 0 0 0,-1 0 0 0 0,0 1 0 0 0,1-1 0 0 0,-1 0 0 0 0,1 0 0 0 0,0 1 0 0 0,0-1 0 0 0,0 0 0 0 0,0-3 3 0 0,0-13 36 0 0,1 0-1 0 0,1-1 0 0 0,1 1 1 0 0,0 0-1 0 0,2 0 1 0 0,0 1-1 0 0,1-1 1 0 0,1 1-1 0 0,0 0 1 0 0,2 1-1 0 0,0-1 0 0 0,0 2 1 0 0,2-1-1 0 0,5-5-35 0 0,-15 20 31 0 0,0-1 0 0 0,1 1 0 0 0,-1 0 0 0 0,0 0 0 0 0,1 0 0 0 0,-1 0 0 0 0,1 0 0 0 0,-1 0 0 0 0,1 0 0 0 0,0 1 0 0 0,0-1-1 0 0,0 1 1 0 0,0-1 0 0 0,0 1 0 0 0,0 0 0 0 0,1 0 0 0 0,-1-1 0 0 0,0 2 0 0 0,0-1 0 0 0,1 0 0 0 0,-1 0 0 0 0,1 1 0 0 0,-1-1 0 0 0,1 1 0 0 0,-1 0 0 0 0,1 0-1 0 0,-1 0 1 0 0,1 0 0 0 0,-1 0 0 0 0,1 1 0 0 0,-1-1 0 0 0,0 1 0 0 0,1-1 0 0 0,-1 1 0 0 0,1 0 0 0 0,1 1-31 0 0,139 135 1384 0 0,32-39 473 0 0,104 12-808 0 0,-263-97-1640 0 0,-11-6-2185 0 0,-2 0-3778 0 0,-1-4-4101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9786 0 0,'0'0'710'0'0,"0"0"-204"0"0,0 0 165 0 0,0 0 453 0 0,0 0 278 0 0,0 0 45 0 0,0 0-217 0 0,0 0-273 0 0,0 0-214 0 0,0 0-167 0 0,28 35-124 0 0,87 110-98 0 0,-54-49 107 0 0,-52-75-367 0 0,-2 1 0 0 0,0 0-1 0 0,-1 0 1 0 0,-1 1 0 0 0,-1 0 0 0 0,-1 0 0 0 0,-2 0-1 0 0,0 0 1 0 0,-2 21-94 0 0,0-28-48 0 0,-2-1-1 0 0,1 1 1 0 0,-2-1-1 0 0,0 1 0 0 0,-1-1 1 0 0,-1-1-1 0 0,0 1 1 0 0,-1-1-1 0 0,0 0 1 0 0,-1 0-1 0 0,-1-1 0 0 0,0 0 1 0 0,-6 6 48 0 0,-48 56-9935 0 0,56-67-282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4.4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419 0 5913 0 0,'0'0'1092'0'0,"0"0"-330"0"0,0 0-113 0 0,0 0 334 0 0,0 0 432 0 0,0 0 283 0 0,0 0-7 0 0,0 0-245 0 0,0 0-295 0 0,0 0-251 0 0,0 0-151 0 0,3 18-73 0 0,26 112 1161 0 0,13 106 814 0 0,-37-13-2107 0 0,-3-214 105 0 0,0 2-5727 0 0,-8-15-6344 0 0,2 0 3116 0 0</inkml:trace>
  <inkml:trace contextRef="#ctx0" brushRef="#br0" timeOffset="315.81">65 11 1456 0 0,'0'0'4489'0'0,"0"0"-2947"0"0,0 0-705 0 0,0 0 233 0 0,0 0 338 0 0,0 0 207 0 0,0 0-77 0 0,0 0-266 0 0,-10 33-310 0 0,-32 106-233 0 0,30-35 348 0 0,29 102 780 0 0,19-87-1375 0 0,-26-95-500 0 0,0-1 0 0 0,2 0-1 0 0,1-1 1 0 0,1-1 0 0 0,0 0-1 0 0,7 6 19 0 0,-16-21-194 0 0,0-2-1 0 0,0 1 0 0 0,0-1 0 0 0,0 0 1 0 0,1 0-1 0 0,0 0 0 0 0,-1-1 0 0 0,2 0 1 0 0,-1 0-1 0 0,0 0 0 0 0,0-1 0 0 0,1 0 1 0 0,0 0 194 0 0,24 2-4276 0 0,0-9-3812 0 0,-21 2 2759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40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1123 7626 0 0,'0'0'1536'0'0,"0"0"-158"0"0,0 0-3 0 0,0 0 168 0 0,0 0 190 0 0,0 0 13 0 0,0 0-231 0 0,0 0-348 0 0,0 0-299 0 0,0 0-225 0 0,0 0-150 0 0,13 0 2189 0 0,23 103-792 0 0,-16 3-1431 0 0,-6 1-1 0 0,-4 1 1 0 0,-4 80-459 0 0,-18 142 152 0 0,-3-142-124 0 0,11-92-591 0 0,17-103-2034 0 0,8-44-2732 0 0,-9 21-4938 0 0,-8 19 1272 0 0</inkml:trace>
  <inkml:trace contextRef="#ctx0" brushRef="#br0" timeOffset="1607.797">0 1123 0 0 0,'0'0'745'0'0,"0"0"226"0"0,0 0 334 0 0,0 0 282 0 0,0 0 92 0 0,0 0-111 0 0,0 0-258 0 0,0 0-218 0 0,0 0-119 0 0,0 0-64 0 0,0 0-3 0 0,21 5 3205 0 0,127-3 591 0 0,5-21-3590 0 0,249-9-357 0 0,-219 20-571 0 0,-84-6-116 0 0,-46 6 551 0 0,-53 34-376 0 0,-6 437 462 0 0,3-430-692 0 0,-9 244 49 0 0,41-78-36 0 0,-13-100 8 0 0,0-14 2 0 0,-14-26 320 0 0,-2-59-323 0 0,0 0-17 0 0,3 14 14 0 0,-1-13-21 0 0,-1-1 11 0 0,-1 0-8 0 0,0 0 3 0 0,0 0-5 0 0,0 0-16 0 0,0 0 2 0 0,-41 4 926 0 0,-305 24-1084 0 0,193-13 167 0 0,-126-11-81 0 0,159-7 89 0 0,96 21-291 0 0,24-18 199 0 0,7 15-980 0 0,11-33-5808 0 0,-13 11 419 0 0,0 2-3264 0 0</inkml:trace>
  <inkml:trace contextRef="#ctx0" brushRef="#br0" timeOffset="2905.716">562 2401 272 0 0,'0'0'1747'0'0,"0"0"-273"0"0,0 0-2 0 0,0 0 238 0 0,0 0 142 0 0,0 0-43 0 0,0 0-164 0 0,0 0-247 0 0,0 0-226 0 0,0 0-134 0 0,0 0-97 0 0,0 0-94 0 0,0 0-65 0 0,0-4-50 0 0,1-14-80 0 0,0 14-51 0 0,-1 4-69 0 0,0 0-81 0 0,0 0-48 0 0,0 18 871 0 0,33 450 2093 0 0,-18-64-3043 0 0,-6-367-303 0 0,-14-89 409 0 0,-4 32-605 0 0,-1 1 0 0 0,-1 0 0 0 0,0 1 1 0 0,-2 0-1 0 0,0 1 0 0 0,-1 0 0 0 0,0 1 1 0 0,-1 0-1 0 0,-1 1 0 0 0,-1 1 0 0 0,0 1 0 0 0,0 0 1 0 0,-2 2-1 0 0,1 0 0 0 0,-1 0 0 0 0,-1 2 1 0 0,0 1-1 0 0,0 0 0 0 0,-9-1 175 0 0,2 4 7 0 0,20 4 91 0 0,19 4 21 0 0,83 26 549 0 0,-27-14-301 0 0,39-5-94 0 0,207-6-198 0 0,-252 11-244 0 0,-52 18 97 0 0,-69 38 206 0 0,38-51-121 0 0,-1 0-1 0 0,0-1 0 0 0,-2-2 0 0 0,0 0 0 0 0,0-2 1 0 0,-11 5-13 0 0,-57 42-600 0 0,90-62 602 0 0,2 0-5752 0 0,-1 0-6149 0 0,1 0 4947 0 0</inkml:trace>
  <inkml:trace contextRef="#ctx0" brushRef="#br0" timeOffset="4318.107">1099 2905 1032 0 0,'0'0'1220'0'0,"0"0"-443"0"0,0 0-115 0 0,0 0 203 0 0,0 0 222 0 0,0 0 50 0 0,0 0-155 0 0,0 0-245 0 0,0 0-139 0 0,0 0-28 0 0,0 0 21 0 0,0 0 64 0 0,0 0 14 0 0,6 7 10 0 0,18 22-31 0 0,-10 31 1408 0 0,-14-45-1803 0 0,2 25-9 0 0,-3 0 1 0 0,-1 0-1 0 0,-3-1 0 0 0,-5 26-244 0 0,6-50 414 0 0,2-24 832 0 0,5-27-320 0 0,10-9-627 0 0,1 2 0 0 0,3 0 1 0 0,1 0-1 0 0,2 2 0 0 0,2 0 0 0 0,14-17-299 0 0,-35 56 0 0 0,5-9 11 0 0,1 1-1 0 0,0-1 0 0 0,0 1 0 0 0,1 1 1 0 0,0-1-1 0 0,1 1 0 0 0,0 1 1 0 0,0 0-1 0 0,1 0 0 0 0,2 0-10 0 0,-10 8-2 0 0,0 1-1 0 0,1 0 1 0 0,-1 0-1 0 0,1 0 1 0 0,-1 0 0 0 0,0 0-1 0 0,0 1 1 0 0,0-1-1 0 0,0 1 1 0 0,0-1 0 0 0,0 1-1 0 0,0 0 1 0 0,0-1-1 0 0,-1 1 1 0 0,1 0 0 0 0,0 0-1 0 0,-1 1 1 0 0,0-1-1 0 0,0 0 1 0 0,1 0-1 0 0,-1 1 1 0 0,0-1 0 0 0,-1 0-1 0 0,1 1 1 0 0,0-1-1 0 0,-1 1 1 0 0,0-1 0 0 0,1 1-1 0 0,-1-1 1 0 0,0 1-1 0 0,0 2 3 0 0,9 208 287 0 0,-9-213-284 0 0,0 0-15 0 0,0 0 10 0 0,0 0-10 0 0,13-7 80 0 0,39-56 140 0 0,-30 35-219 0 0,1 1 0 0 0,1 1 0 0 0,1 0 0 0 0,2 2 0 0 0,25-18 11 0 0,-50 41-1 0 0,-1 1 1 0 0,0-1 0 0 0,1 0 0 0 0,-1 1 0 0 0,1-1 0 0 0,-1 0-1 0 0,1 1 1 0 0,0 0 0 0 0,-1-1 0 0 0,1 1 0 0 0,-1 0 0 0 0,1 0-1 0 0,0 0 1 0 0,-1 0 0 0 0,1 0 0 0 0,0 0 0 0 0,-1 1 0 0 0,1-1 0 0 0,-1 0-1 0 0,1 1 1 0 0,-1-1 0 0 0,1 1 0 0 0,-1 0 0 0 0,1-1 0 0 0,-1 1-1 0 0,1 0 1 0 0,-1 0 0 0 0,0 0 0 0 0,0 0 0 0 0,1 0 0 0 0,-1 0-1 0 0,0 0 1 0 0,0 1 0 0 0,0-1 0 0 0,0 0 0 0 0,0 1 0 0 0,0-1 0 0 0,-1 0-1 0 0,1 1 1 0 0,0-1 0 0 0,-1 1 0 0 0,1-1 0 0 0,-1 1 0 0 0,0 0-1 0 0,1-1 1 0 0,-1 1 0 0 0,0-1 0 0 0,0 1 0 0 0,0 0 0 0 0,0-1-1 0 0,0 1 1 0 0,0-1 0 0 0,0 1 0 0 0,-1 0 0 0 0,1-1 0 0 0,-1 1-1 0 0,1-1 1 0 0,-1 1 0 0 0,0 0 0 0 0,-6 222 598 0 0,0-135-1128 0 0,7-89 3 0 0,0 0-311 0 0,3-18-11350 0 0,-1 10 4594 0 0</inkml:trace>
  <inkml:trace contextRef="#ctx0" brushRef="#br0" timeOffset="5288.291">1768 3078 1864 0 0,'0'0'2270'0'0,"0"0"-824"0"0,0 0-206 0 0,0 0 231 0 0,0 0 208 0 0,0 0-52 0 0,0 0-337 0 0,0 0-447 0 0,0 0-301 0 0,0 0-132 0 0,0 0-47 0 0,0 0 27 0 0,0 0-6 0 0,2-7 366 0 0,5 59-202 0 0,-14 48-397 0 0,3-87-195 0 0,4-12-18 0 0,0-1-3 0 0,15-5 236 0 0,141-85 447 0 0,-101 85-648 0 0,-53 7 33 0 0,0 0 0 0 0,-1 0 0 0 0,1 0-1 0 0,0 0 1 0 0,-1 0 0 0 0,1 0 0 0 0,-1 0 0 0 0,1 0 0 0 0,-1 1 0 0 0,0-1 0 0 0,0 1 0 0 0,0-1-1 0 0,-1 0 1 0 0,1 1 0 0 0,0 0 0 0 0,-1-1 0 0 0,0 1 0 0 0,1-1 0 0 0,-1 1 0 0 0,0 0 0 0 0,0-1 0 0 0,-1 1-1 0 0,1 2-2 0 0,1 2 32 0 0,0 0-1 0 0,-1 0 1 0 0,1 1-1 0 0,-1-1 1 0 0,-1 0-1 0 0,1 1 1 0 0,-1-1-1 0 0,-1 0 1 0 0,1 0-1 0 0,-1 0 0 0 0,-1 0 1 0 0,1 0-1 0 0,-1 0 1 0 0,0-1-1 0 0,0 1 1 0 0,-1-1-1 0 0,0 0 1 0 0,0 0-1 0 0,-1 0 1 0 0,0 0-1 0 0,1-1 0 0 0,-2 0 1 0 0,1 0-1 0 0,-1 0 1 0 0,0-1-1 0 0,0 1 1 0 0,0-2-1 0 0,0 1 1 0 0,-3 1-32 0 0,-1-4-77 0 0,1 0 0 0 0,0-1 0 0 0,-1 0 0 0 0,1 0 0 0 0,-1-1 0 0 0,1 0 0 0 0,0-1 0 0 0,-1 0 0 0 0,1 0 0 0 0,0-1 0 0 0,0 0 0 0 0,1-1 0 0 0,-1 0 0 0 0,-6-4 77 0 0,9 4-692 0 0,0 1-1 0 0,0-2 1 0 0,0 1-1 0 0,0-1 1 0 0,1 0-1 0 0,-1 0 1 0 0,1 0-1 0 0,1-1 1 0 0,-1 0-1 0 0,1 0 1 0 0,0 0-1 0 0,-1-2 693 0 0,-2-17-5924 0 0,7 17 2401 0 0</inkml:trace>
  <inkml:trace contextRef="#ctx0" brushRef="#br0" timeOffset="6347.337">1801 2942 0 0 0,'0'0'708'0'0,"0"0"447"0"0,0 0 161 0 0,0 0-47 0 0,0 0-205 0 0,0 0-207 0 0,0 0-187 0 0,0 0-147 0 0,0 0-69 0 0,0 0-40 0 0,-4-2 1673 0 0,2 39 2664 0 0,1 9-4112 0 0,0-39-676 0 0,1-1-1 0 0,-1 0 0 0 0,0 1 1 0 0,0-1-1 0 0,-1 0 0 0 0,0 1 1 0 0,0-1-1 0 0,0 0 0 0 0,-1 0 1 0 0,0-1-1 0 0,0 1 0 0 0,0-1 0 0 0,-4 5 38 0 0,-13 14-3260 0 0,-2-1-4307 0 0,17-15 2977 0 0</inkml:trace>
  <inkml:trace contextRef="#ctx0" brushRef="#br0" timeOffset="8162.082">2423 2876 0 0 0,'0'0'119'0'0,"0"0"458"0"0,0 0 377 0 0,0 0 426 0 0,0 0 306 0 0,0 0 71 0 0,0 0-127 0 0,0 0-227 0 0,0 0-197 0 0,0 0-150 0 0,0 0-93 0 0,0 0-122 0 0,-10-15-94 0 0,-32-44-88 0 0,41 57-615 0 0,0 1 1 0 0,0-1-1 0 0,0 1 1 0 0,-1-1 0 0 0,1 1-1 0 0,0 0 1 0 0,0 0-1 0 0,-1 0 1 0 0,1 0-1 0 0,-1 0 1 0 0,1 0-1 0 0,-1 0 1 0 0,1 0-1 0 0,-1 0 1 0 0,1 1-1 0 0,-1-1 1 0 0,0 1-1 0 0,0-1 1 0 0,1 1-1 0 0,-1 0 1 0 0,0-1-1 0 0,0 1 1 0 0,1 0 0 0 0,-1 0-1 0 0,0 0 1 0 0,0 0-1 0 0,1 1 1 0 0,-1-1-1 0 0,0 0 1 0 0,0 1-1 0 0,1 0 1 0 0,-1-1-1 0 0,1 1 1 0 0,-1 0-1 0 0,0-1 1 0 0,1 1-1 0 0,-1 0 1 0 0,1 0-1 0 0,0 1 1 0 0,-1-1-1 0 0,1 0 1 0 0,-1 0-45 0 0,-4 4 128 0 0,-1 2-102 0 0,-1 0 1 0 0,1 1 0 0 0,0 0 0 0 0,1 1-1 0 0,0 0 1 0 0,0 0 0 0 0,1 0 0 0 0,0 0-1 0 0,1 1 1 0 0,0 0 0 0 0,0 0 0 0 0,1 0-1 0 0,1 0 1 0 0,-1 0 0 0 0,2 1 0 0 0,-1-1-1 0 0,2 1 1 0 0,-1 0 0 0 0,2 9-27 0 0,-1-18 8 0 0,0 1 1 0 0,0 0 0 0 0,1 0-1 0 0,-1-1 1 0 0,1 1-1 0 0,0-1 1 0 0,0 1 0 0 0,0 0-1 0 0,0-1 1 0 0,0 0 0 0 0,0 1-1 0 0,1-1 1 0 0,-1 0-1 0 0,1 1 1 0 0,0-1 0 0 0,-1 0-1 0 0,1 0 1 0 0,0 0-1 0 0,0-1 1 0 0,0 1 0 0 0,1 0-1 0 0,-1-1 1 0 0,0 0 0 0 0,1 1-1 0 0,-1-1 1 0 0,0 0-1 0 0,1 0 1 0 0,0 0 0 0 0,-1 0-1 0 0,1-1 1 0 0,-1 1-1 0 0,4-1-8 0 0,1 2 84 0 0,0-2-1 0 0,0 1 0 0 0,0-1 0 0 0,0 0 0 0 0,1 0 0 0 0,-1-1 0 0 0,0 0 0 0 0,0 0 0 0 0,0-1 0 0 0,0 0 0 0 0,0 0 0 0 0,2-2-83 0 0,12-8 194 0 0,0-1-1 0 0,-1-1 0 0 0,-1 0 1 0 0,-1-2-1 0 0,0 0 1 0 0,-1-1-1 0 0,0-1 1 0 0,-2-1-1 0 0,0 0 1 0 0,-1-1-1 0 0,6-12-193 0 0,-14 22 81 0 0,-6 10-82 0 0,0-1 1 0 0,0 1-1 0 0,0-1 0 0 0,0 0 0 0 0,0 1 0 0 0,0-1 0 0 0,1 1 0 0 0,-1-1 0 0 0,0 1 0 0 0,0-1 0 0 0,1 0 0 0 0,-1 1 0 0 0,0-1 0 0 0,0 1 0 0 0,1-1 0 0 0,-1 1 0 0 0,1-1 0 0 0,-1 1 0 0 0,0 0 1 0 0,1-1-1 0 0,-1 1 0 0 0,1-1 0 0 0,-1 1 0 0 0,1 0 0 0 0,-1 0 0 0 0,1-1 0 0 0,-1 1 0 0 0,1 0 0 0 0,-1 0 0 0 0,1-1 0 0 0,0 1 0 0 0,-1 0 0 0 0,1 0 0 0 0,-1 0 0 0 0,1 0 0 0 0,0 0 0 0 0,-1 0 1 0 0,1 0-1 0 0,-1 0 0 0 0,1 0 0 0 0,0 0 0 0 0,-1 0 0 0 0,1 0 0 0 0,-1 1 0 0 0,1-1 0 0 0,-1 0 0 0 0,1 0 0 0 0,0 1 0 0 0,-1-1 0 0 0,1 0 0 0 0,-1 1 0 0 0,1-1 0 0 0,-1 0 0 0 0,0 1 1 0 0,1-1-1 0 0,-1 1 0 0 0,1-1 0 0 0,-1 1 0 0 0,0-1 0 0 0,1 1 0 0 0,-1-1 0 0 0,0 1 0 0 0,0-1 0 0 0,1 1 0 0 0,-1-1 0 0 0,0 1 1 0 0,10 20 0 0 0,0 1 0 0 0,-2-1 0 0 0,-1 1 0 0 0,0 1 0 0 0,-2-1 0 0 0,0 1 0 0 0,-2 0 0 0 0,-1 0 0 0 0,0 1 0 0 0,-2-1 0 0 0,-2 23 0 0 0,3-1-29 0 0,-2 261-205 0 0,1-293 230 0 0,-1-1-1 0 0,-1 1 0 0 0,1-1 0 0 0,-2 0 0 0 0,0 1 0 0 0,0-1 0 0 0,-1-1 0 0 0,-1 1 0 0 0,0 0 1 0 0,-1-1-1 0 0,0 0 0 0 0,0 0 0 0 0,-1-1 0 0 0,-1 0 0 0 0,0 0 0 0 0,0-1 0 0 0,-1 1 0 0 0,-1-1 5 0 0,8-7-2 0 0,0-1-1 0 0,0 1 0 0 0,0-1 0 0 0,0 0 1 0 0,-1 0-1 0 0,1 1 0 0 0,-1-1 1 0 0,1-1-1 0 0,-1 1 0 0 0,1 0 0 0 0,-1-1 1 0 0,1 1-1 0 0,-1-1 0 0 0,1 0 1 0 0,-1 0-1 0 0,0 0 0 0 0,1 0 0 0 0,-1 0 1 0 0,0-1-1 0 0,1 1 0 0 0,-1-1 0 0 0,1 1 1 0 0,-1-1-1 0 0,1 0 0 0 0,-1 0 1 0 0,1 0-1 0 0,0-1 0 0 0,0 1 0 0 0,-1 0 1 0 0,1-1-1 0 0,0 0 0 0 0,0 1 0 0 0,0-1 1 0 0,-1-2 2 0 0,-1-1-8 0 0,1 0 0 0 0,0 0 1 0 0,0-1-1 0 0,0 1 0 0 0,1-1 1 0 0,-1 0-1 0 0,1 0 0 0 0,1 1 1 0 0,-1-1-1 0 0,1 0 0 0 0,0-1 1 0 0,1 1-1 0 0,-1 0 0 0 0,1-2 8 0 0,1-6-17 0 0,0 1-1 0 0,1-1 1 0 0,1 1-1 0 0,0-1 1 0 0,1 1-1 0 0,0 0 1 0 0,1 1-1 0 0,1-1 1 0 0,-1 1-1 0 0,2 0 1 0 0,0 0-1 0 0,0 1 1 0 0,1 0-1 0 0,1 0 1 0 0,8-8 17 0 0,12-11-574 0 0,1 2 0 0 0,2 1 0 0 0,1 1 0 0 0,21-11 574 0 0,5-1-3353 0 0,-20 16-2818 0 0,-19 10-2099 0 0</inkml:trace>
  <inkml:trace contextRef="#ctx0" brushRef="#br0" timeOffset="11478.603">507 265 0 0 0,'0'0'568'0'0,"0"0"428"0"0,0 0 137 0 0,0 0-76 0 0,0 0-110 0 0,0 0-23 0 0,0 0 91 0 0,0-2 164 0 0,0-8 141 0 0,0 8 53 0 0,0 2-58 0 0,0 0-135 0 0,0 0-159 0 0,0 0-136 0 0,0 0-111 0 0,0 0-77 0 0,0 0-73 0 0,0 0-74 0 0,0 0-73 0 0,0 23 1700 0 0,2 501-615 0 0,-2-331-1805 0 0,8-158 103 0 0,1-21-1984 0 0,5-20-5521 0 0,-6-11-423 0 0,-3 9 4514 0 0</inkml:trace>
  <inkml:trace contextRef="#ctx0" brushRef="#br0" timeOffset="12152.091">464 269 96 0 0,'0'0'958'0'0,"0"0"-25"0"0,0 0 254 0 0,0 0 365 0 0,0 0 211 0 0,0 0-49 0 0,0 0-294 0 0,0 0-367 0 0,0 0-284 0 0,0 0-178 0 0,0 0-96 0 0,0 0-49 0 0,0 0-23 0 0,-2 3-47 0 0,-11 8-55 0 0,1 0 0 0 0,-2-1-1 0 0,0 0 1 0 0,0-2 0 0 0,0 1 0 0 0,-1-2-1 0 0,0 0 1 0 0,-16 5-321 0 0,-3 3 359 0 0,-70 18 1532 0 0,77-22-332 0 0,72-4-1168 0 0,334-3 905 0 0,-239-4-1315 0 0,-132 2 478 0 0,-30-12-101 0 0,-84-59-413 0 0,-26 3-2494 0 0,132 66 2319 0 0,0-1-1 0 0,0 1 0 0 0,0 0 0 0 0,-1-1 1 0 0,1 1-1 0 0,0 0 0 0 0,0 0 1 0 0,0-1-1 0 0,0 1 0 0 0,0 0 0 0 0,0-1 1 0 0,0 1-1 0 0,0 0 0 0 0,-1-1 1 0 0,1 1-1 0 0,0-1 0 0 0,0 1 0 0 0,0 0 1 0 0,1-1-1 0 0,-1 1 0 0 0,0 0 1 0 0,0-1-1 0 0,0 1 0 0 0,0 0 0 0 0,0-1 1 0 0,0 1-1 0 0,0 0 0 0 0,1 0 1 0 0,-1-1-1 0 0,0 1 0 0 0,0 0 0 0 0,0-1 1 0 0,1 1-1 0 0,-1 0 0 0 0,0 0 1 0 0,0-1-1 0 0,1 1 0 0 0,-1 0 0 0 0,0 0 1 0 0,1 0-1 0 0,-1 0 0 0 0,0-1 1 0 0,0 1-1 0 0,1 0 0 0 0,-1 0 0 0 0,0 0 1 0 0,1 0-1 0 0,-1 0 0 0 0,0 0 1 0 0,1 0-1 0 0,-1 0 0 0 0,1 0 0 0 0,-1 0 1 0 0,0 0-1 0 0,1 0 0 0 0,-1 0 0 0 0,0 0 1 0 0,1 0-1 0 0,-1 0 0 0 0,0 0 1 0 0,1 0-1 0 0,-1 0 0 0 0,0 1 0 0 0,0-1 1 0 0,1 0-1 0 0,-1 0 0 0 0,0 0 1 0 0,1 1 230 0 0,5-1-4344 0 0</inkml:trace>
  <inkml:trace contextRef="#ctx0" brushRef="#br0" timeOffset="12507.936">1470 103 5625 0 0,'0'0'1898'0'0,"0"0"-540"0"0,0 0-97 0 0,0 0 199 0 0,0 0 122 0 0,0 0-126 0 0,0 0-386 0 0,0 0-394 0 0,0 0-245 0 0,0 0-72 0 0,0 0 43 0 0,0 0 41 0 0,-1 15 5 0 0,-4 118 827 0 0,6-69-1072 0 0,-3 1 0 0 0,-3 0 0 0 0,-3-1 0 0 0,-3 5-203 0 0,-21 8-792 0 0,24-71-646 0 0,3-22-13001 0 0,5 12 10552 0 0</inkml:trace>
  <inkml:trace contextRef="#ctx0" brushRef="#br0" timeOffset="12791.116">1342 74 6057 0 0,'0'0'1526'0'0,"0"0"-625"0"0,0 0-235 0 0,0 0 266 0 0,0 0 348 0 0,0 0 171 0 0,0 0-106 0 0,0 0-282 0 0,0 0-259 0 0,0 0-137 0 0,0 0-91 0 0,0 0-59 0 0,35-1-61 0 0,107-2-65 0 0,-40-11 168 0 0,36-16-318 0 0,-96 18-394 0 0,0 1-826 0 0,-13 8-3357 0 0,-28 3 1962 0 0,-1 0-639 0 0,0 1-911 0 0,0 2-729 0 0</inkml:trace>
  <inkml:trace contextRef="#ctx0" brushRef="#br0" timeOffset="13035.078">1333 416 3465 0 0,'0'0'1629'0'0,"0"0"-486"0"0,0 0 123 0 0,0 0 518 0 0,0 0 277 0 0,0 0-87 0 0,0 0-394 0 0,0 0-471 0 0,0 0-350 0 0,0 0-244 0 0,36 2-152 0 0,111 1-115 0 0,-54-11 19 0 0,-23-6-68 0 0,-8 2-2931 0 0,-20 8-7310 0 0,-35 4 4454 0 0</inkml:trace>
  <inkml:trace contextRef="#ctx0" brushRef="#br0" timeOffset="13260.059">1963 435 4193 0 0,'0'0'2503'0'0,"0"0"-1009"0"0,0 0-241 0 0,0 0 250 0 0,0 0 180 0 0,0 0-62 0 0,0 0-377 0 0,0 0-443 0 0,0 0-354 0 0,-1 33-224 0 0,-3 103-104 0 0,5 44-1476 0 0,-6-176-8138 0 0,3-4 3263 0 0</inkml:trace>
  <inkml:trace contextRef="#ctx0" brushRef="#br0" timeOffset="13526.557">1744 427 8074 0 0,'0'0'1395'0'0,"0"0"-571"0"0,0 0-231 0 0,0 0 218 0 0,0 0 257 0 0,0 0 89 0 0,0 0-168 0 0,0 0-275 0 0,0 0-220 0 0,0 0-157 0 0,0 0-95 0 0,33 4-92 0 0,104 8-74 0 0,11-14-594 0 0,-74-12-4494 0 0,-48 8 1378 0 0,-4 1-4126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7 0 0 0,'0'0'555'0'0,"0"0"557"0"0,0 0 274 0 0,0 0 35 0 0,0 0-71 0 0,0 0-114 0 0,0 0-153 0 0,0 0-117 0 0,0 0-73 0 0,10-1-7 0 0,31-4 29 0 0,-31 4 47 0 0,-10 1 48 0 0,-5 2 2370 0 0,-17 7-2104 0 0,-432 127 989 0 0,401-117-1203 0 0,83-4-1215 0 0,49 17 438 0 0,39-5-133 0 0,75 25 77 0 0,-191-52-220 0 0,0 0 0 0 0,0 1-1 0 0,1-1 1 0 0,-1 1-1 0 0,0 0 1 0 0,0 0 0 0 0,0 0-1 0 0,0 0 1 0 0,0 0-1 0 0,0 0 1 0 0,0 1-1 0 0,0-1 1 0 0,0 1 0 0 0,-1-1-1 0 0,1 1 1 0 0,0 0-1 0 0,-1-1 1 0 0,0 1 0 0 0,1 0-1 0 0,-1 0 1 0 0,0 0-1 0 0,0 0 1 0 0,0 0-1 0 0,0 0 1 0 0,0 1 0 0 0,0-1-1 0 0,-1 0 1 0 0,1 0-1 0 0,-1 1 1 0 0,0-1 0 0 0,1 0-1 0 0,-1 1 1 0 0,0-1-1 0 0,-1 0 1 0 0,1 0 0 0 0,0 1-1 0 0,0-1 1 0 0,-1 0-1 0 0,0 1 1 0 0,1-1-1 0 0,-1 0 1 0 0,0 0 0 0 0,0 0-1 0 0,0 0 1 0 0,0 0-1 0 0,-1 0 1 0 0,1 0 0 0 0,-1 1-9 0 0,-77 67 98 0 0,-2-3 1 0 0,-3-4 0 0 0,-79 43-99 0 0,125-81 37 0 0,-13 7 0 0 0,25-18-21 0 0,1 2 0 0 0,1 1-1 0 0,1 0 1 0 0,1 2-1 0 0,0 0 1 0 0,-6 10-16 0 0,26-28 4 0 0,1 0 0 0 0,0 1 0 0 0,0-1 0 0 0,-1 1 0 0 0,1-1 0 0 0,0 1 0 0 0,0-1 0 0 0,0 1 0 0 0,1 0 0 0 0,-1 0 0 0 0,0-1 0 0 0,1 1 0 0 0,-1 0 0 0 0,1 0 0 0 0,-1 0 0 0 0,1 0 1 0 0,0-1-1 0 0,0 1 0 0 0,0 0 0 0 0,0 0 0 0 0,0 0 0 0 0,0 0 0 0 0,1 0 0 0 0,-1 0 0 0 0,1-1 0 0 0,-1 1 0 0 0,1 0 0 0 0,0 0 0 0 0,-1-1 0 0 0,1 1 0 0 0,0 0 0 0 0,0-1 0 0 0,0 1 0 0 0,0-1 1 0 0,1 1-1 0 0,-1-1 0 0 0,0 1 0 0 0,1-1 0 0 0,-1 0 0 0 0,1 0 0 0 0,-1 0 0 0 0,2 1-4 0 0,76 30 399 0 0,135-22 329 0 0,-136-12-497 0 0,113-5-1205 0 0,-181 3-1795 0 0,-5 0-6084 0 0,-5 1 910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1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11546 0 0,'0'0'979'0'0,"0"0"-165"0"0,0 0 201 0 0,0 0 318 0 0,0 0 113 0 0,0 0-160 0 0,0 0-304 0 0,0 0-259 0 0,0 0-197 0 0,0 0-154 0 0,32 2-100 0 0,104 7-84 0 0,-10-20 81 0 0,-33-17-3116 0 0,-88 20-2065 0 0,-5 7-3251 0 0,0 1 2334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2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8618 0 0,'0'0'1712'0'0,"0"0"-223"0"0,0 0 23 0 0,0 0-40 0 0,0 0-112 0 0,0 0-199 0 0,0 0-321 0 0,219-22-216 0 0,-182 15-184 0 0,0 0-160 0 0,1-1-136 0 0,-1 1-144 0 0,-2 0-224 0 0,-2 3-456 0 0,-2 0-1152 0 0,-7 1-2657 0 0,-7 3-7466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 12851 0 0,'0'0'1025'0'0,"0"0"-375"0"0,0 0-297 0 0,0 0 119 0 0,0 0 346 0 0,0 0 261 0 0,0 0 65 0 0,0 0-152 0 0,0 0-273 0 0,-9 31-220 0 0,-30 100-133 0 0,12 34 395 0 0,21-99-660 0 0,-5 112 93 0 0,11-101-2483 0 0,0-44-28 0 0,1-33-75 0 0,0 0 1611 0 0,-1-1-8567 0 0,2-2 4451 0 0</inkml:trace>
  <inkml:trace contextRef="#ctx0" brushRef="#br0" timeOffset="281.24">1 27 3105 0 0,'0'0'1183'0'0,"0"0"-207"0"0,0 0 120 0 0,0 0 406 0 0,0 0 219 0 0,0 0-47 0 0,0 0-235 0 0,0 0-321 0 0,0 0-270 0 0,0 0-179 0 0,34 0-110 0 0,108 0-92 0 0,138-16 932 0 0,-238 11-1375 0 0,-1 0-2221 0 0,-15 5-9032 0 0,-26 0 6875 0 0</inkml:trace>
  <inkml:trace contextRef="#ctx0" brushRef="#br0" timeOffset="479.95">52 410 3785 0 0,'0'0'1189'0'0,"0"0"-114"0"0,0 0 124 0 0,0 0 318 0 0,0 0 220 0 0,0 0-46 0 0,0 0-241 0 0,0 0-347 0 0,0 0-299 0 0,0 0-233 0 0,0 0-200 0 0,0 0-150 0 0,33 4-114 0 0,102 12-103 0 0,-49-25-490 0 0,-32-5-2290 0 0,-20 2-4021 0 0,-20 8 32 0 0</inkml:trace>
  <inkml:trace contextRef="#ctx0" brushRef="#br0" timeOffset="996.355">419 494 5641 0 0,'0'0'900'0'0,"0"0"-275"0"0,0 0-35 0 0,0 0 248 0 0,0 0 257 0 0,0 0 88 0 0,0 0-108 0 0,0 0-254 0 0,0 0-246 0 0,0 0-167 0 0,0 32-79 0 0,5 98-15 0 0,-6-129-285 0 0,0 1-1 0 0,1 0 1 0 0,0 0 0 0 0,-1 0 0 0 0,1-1 0 0 0,0 1-1 0 0,0 0 1 0 0,0 0 0 0 0,0 0 0 0 0,0 0 0 0 0,0 0 0 0 0,0-1-1 0 0,1 1 1 0 0,-1 0 0 0 0,1 0 0 0 0,-1 0 0 0 0,1-1-1 0 0,0 1 1 0 0,0 0 0 0 0,0-1 0 0 0,0 1 0 0 0,0-1 0 0 0,0 1-1 0 0,0-1 1 0 0,0 1 0 0 0,1-1 0 0 0,-1 0 0 0 0,0 0-1 0 0,1 1 1 0 0,-1-1 0 0 0,1 0 0 0 0,0 0 0 0 0,0 0-29 0 0,5 1 244 0 0,-2 0-93 0 0,1-1 1 0 0,0 1-1 0 0,0-1 0 0 0,0-1 1 0 0,0 1-1 0 0,0-1 1 0 0,0 0-1 0 0,0 0 1 0 0,0-1-1 0 0,0 1 0 0 0,0-1 1 0 0,0-1-1 0 0,-1 1 1 0 0,1-1-1 0 0,0 0 1 0 0,-1-1-1 0 0,1 1 1 0 0,-1-1-1 0 0,0 0 0 0 0,0 0 1 0 0,0-1-1 0 0,0 1 1 0 0,-1-1-1 0 0,1 0 1 0 0,-1 0-1 0 0,0-1 1 0 0,0 0-152 0 0,77-75 806 0 0,8-5-29 0 0,-87 86-774 0 0,-1-1 0 0 0,1 1 0 0 0,-1 0 1 0 0,0-1-1 0 0,1 1 0 0 0,-1 0 0 0 0,0 0 1 0 0,0 0-1 0 0,0 0 0 0 0,1 0 0 0 0,-1 0 1 0 0,0 0-1 0 0,0 0 0 0 0,-1 1 0 0 0,1-1 1 0 0,0 0-1 0 0,0 1 0 0 0,-1-1 0 0 0,1 0 1 0 0,0 1-1 0 0,-1-1 0 0 0,0 1 1 0 0,1-1-1 0 0,-1 1 0 0 0,0-1 0 0 0,0 1 1 0 0,0-1-1 0 0,1 1 0 0 0,-2-1 0 0 0,1 1 1 0 0,0-1-1 0 0,0 1 0 0 0,0-1 0 0 0,-1 1 1 0 0,1-1-1 0 0,-1 1 0 0 0,1-1 0 0 0,-1 0 1 0 0,0 1-1 0 0,1-1 0 0 0,-2 2-3 0 0,2 5 5 0 0,-10 298-265 0 0,12-259 232 0 0,-1-32-23 0 0,0 0 0 0 0,0 0 0 0 0,-2 0 0 0 0,0 0 0 0 0,0 0 0 0 0,-2 0 0 0 0,0-1 0 0 0,0 1 0 0 0,-6 12 51 0 0,6-22-29 0 0,1 0-1 0 0,-1-1 0 0 0,0 0 0 0 0,0 0 0 0 0,-1 0 0 0 0,1 0 0 0 0,-1 0 1 0 0,0-1-1 0 0,0 0 0 0 0,0 1 0 0 0,0-1 0 0 0,-1-1 0 0 0,1 1 0 0 0,-1-1 1 0 0,0 0-1 0 0,0 0 0 0 0,0 0 0 0 0,1 0 0 0 0,-2-1 0 0 0,1 0 0 0 0,0 0 1 0 0,0-1-1 0 0,0 1 0 0 0,0-1 0 0 0,-1 0 0 0 0,1 0 0 0 0,0-1 0 0 0,0 0 1 0 0,0 1-1 0 0,0-2 0 0 0,-2 1 30 0 0,4-2-6 0 0,0 1 1 0 0,0-1-1 0 0,0 1 0 0 0,1-1 1 0 0,-1 0-1 0 0,0 0 0 0 0,1 0 1 0 0,0 0-1 0 0,0 0 0 0 0,0-1 1 0 0,0 1-1 0 0,1-1 0 0 0,-1 1 1 0 0,1-1-1 0 0,0 0 0 0 0,0 1 1 0 0,0-1-1 0 0,0 0 0 0 0,1 0 1 0 0,0 0-1 0 0,-1 1 0 0 0,1-1 1 0 0,1 0-1 0 0,-1 0 0 0 0,1 0 1 0 0,-1 0-1 0 0,1 0 6 0 0,-1-7-74 0 0,1-2-71 0 0,1 1 0 0 0,0-1-1 0 0,1 1 1 0 0,0 0 0 0 0,1 0-1 0 0,0 0 1 0 0,0 0 0 0 0,2 0 0 0 0,1-1 145 0 0,35-63-4379 0 0,-30 56 1810 0 0,-1 0-2316 0 0,-1 5-1475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1 630 1224 0 0,'0'0'596'0'0,"0"0"-292"0"0,0 0-89 0 0,0 0 300 0 0,0 0 450 0 0,0 0 313 0 0,0 0 121 0 0,0 0-112 0 0,0 0-168 0 0,0 0-51 0 0,0 0 11 0 0,3 0 60 0 0,33-23 3650 0 0,5-50-2179 0 0,-31 52-2281 0 0,24-38-47 0 0,2 2 0 0 0,3 1 0 0 0,37-39-282 0 0,-45 56 26 0 0,35-45-82 0 0,-74 197-546 0 0,5-84 647 0 0,1-19-26 0 0,1 1-1 0 0,0 0 1 0 0,0 0 0 0 0,1-1-1 0 0,0 1 1 0 0,1 0 0 0 0,0-1-1 0 0,1 1 1 0 0,0 0 0 0 0,1-1-1 0 0,2 5-18 0 0,-4-13 11 0 0,0 0 0 0 0,0 0 0 0 0,0-1 0 0 0,0 1 0 0 0,0 0 0 0 0,0-1 0 0 0,1 1 0 0 0,-1-1-1 0 0,1 1 1 0 0,-1-1 0 0 0,1 0 0 0 0,0 1 0 0 0,0-1 0 0 0,-1 0 0 0 0,1 0 0 0 0,0 0 0 0 0,0-1 0 0 0,0 1 0 0 0,0 0-1 0 0,0-1 1 0 0,0 1 0 0 0,0-1 0 0 0,0 1 0 0 0,0-1 0 0 0,0 0 0 0 0,0 0 0 0 0,1 0 0 0 0,-1 0 0 0 0,0-1-1 0 0,0 1 1 0 0,0 0 0 0 0,0-1 0 0 0,0 0 0 0 0,0 1 0 0 0,0-1 0 0 0,0 0 0 0 0,0 0 0 0 0,-1 0 0 0 0,1 0 0 0 0,0 0-1 0 0,-1-1 1 0 0,1 1 0 0 0,0 0 0 0 0,-1-1 0 0 0,1 1 0 0 0,-1-1 0 0 0,0 0 0 0 0,0 1 0 0 0,1-1 0 0 0,-1 0-1 0 0,0-1-10 0 0,152-230 290 0 0,-63 87-307 0 0,-90 145 14 0 0,-1 1 0 0 0,1-1 0 0 0,0 1 0 0 0,0-1 0 0 0,0 0 0 0 0,0 1 0 0 0,0-1 0 0 0,0 1 0 0 0,0-1 0 0 0,0 0 1 0 0,0 1-1 0 0,0-1 0 0 0,1 1 0 0 0,-1-1 0 0 0,0 1 0 0 0,0-1 0 0 0,1 1 0 0 0,-1-1 0 0 0,0 0 0 0 0,0 1 0 0 0,1 0 1 0 0,-1-1-1 0 0,0 1 0 0 0,1-1 0 0 0,-1 1 0 0 0,1-1 0 0 0,-1 1 0 0 0,1 0 0 0 0,-1-1 0 0 0,1 1 0 0 0,-1 0 1 0 0,1-1-1 0 0,-1 1 0 0 0,1 0 0 0 0,-1 0 0 0 0,1-1 0 0 0,-1 1 0 0 0,1 0 0 0 0,0 0 0 0 0,-1 0 0 0 0,1 0 0 0 0,-1 0 1 0 0,1 0-1 0 0,0 0 0 0 0,-1 0 0 0 0,1 0 0 0 0,-1 0 0 0 0,1 0 0 0 0,0 0 0 0 0,-1 1 0 0 0,1-1 0 0 0,-1 0 1 0 0,1 0-1 0 0,-1 1 0 0 0,1-1 0 0 0,-1 0 0 0 0,1 1 0 0 0,-1-1 0 0 0,1 0 0 0 0,-1 1 0 0 0,1-1 0 0 0,-1 1 0 0 0,0-1 1 0 0,1 0-1 0 0,-1 1 0 0 0,1 0 3 0 0,1 45-174 0 0,-2-33 258 0 0,-1 212 1146 0 0,0-113-3242 0 0,1-1-9977 0 0,0-106 3833 0 0</inkml:trace>
  <inkml:trace contextRef="#ctx0" brushRef="#br0" timeOffset="478.551">811 420 6457 0 0,'0'0'1090'0'0,"0"0"-567"0"0,0 0-335 0 0,0 0 128 0 0,0 0 317 0 0,0 0 246 0 0,0 0 33 0 0,0 0-141 0 0,0 0-201 0 0,0 0-205 0 0,0 0-89 0 0,0 0-39 0 0,0 0 1 0 0,4 16 47 0 0,13 47 19 0 0,-11 20 977 0 0,-15-53 370 0 0,25-41-767 0 0,-1-1-818 0 0,0 2 0 0 0,1-1 0 0 0,0 2 0 0 0,1 0 0 0 0,0 1 0 0 0,0 1 1 0 0,16-4-67 0 0,-31 10 10 0 0,0 0 0 0 0,1 0 0 0 0,-1 0 0 0 0,1 0 0 0 0,-1 1 0 0 0,1-1 0 0 0,-1 1 1 0 0,1-1-1 0 0,0 1 0 0 0,-1 0 0 0 0,1 0 0 0 0,-1 0 0 0 0,1 1 0 0 0,-1-1 0 0 0,1 1 1 0 0,-1-1-1 0 0,1 1 0 0 0,-1 0 0 0 0,1 0 0 0 0,-1 0 0 0 0,1 0 0 0 0,-1 0 0 0 0,0 0 0 0 0,0 1 1 0 0,0-1-1 0 0,0 1 0 0 0,0 0 0 0 0,0 0 0 0 0,0-1 0 0 0,0 1 0 0 0,-1 0 0 0 0,1 0 1 0 0,-1 1-1 0 0,1-1 0 0 0,-1 0 0 0 0,0 0 0 0 0,0 1 0 0 0,0-1 0 0 0,0 1 0 0 0,-1-1 1 0 0,1 1-1 0 0,0-1 0 0 0,-1 1 0 0 0,0-1 0 0 0,0 1 0 0 0,1-1 0 0 0,-2 1 0 0 0,1 0 0 0 0,0-1 1 0 0,0 1-1 0 0,-1 1-10 0 0,0 2 9 0 0,0 0-1 0 0,0-1 1 0 0,0 1 0 0 0,-1 0 0 0 0,1-1 0 0 0,-2 1 0 0 0,1-1 0 0 0,0 1-1 0 0,-1-1 1 0 0,0 0 0 0 0,0 0 0 0 0,-1-1 0 0 0,1 1 0 0 0,-1 0-1 0 0,0-1 1 0 0,0 0 0 0 0,-1 0 0 0 0,1 0 0 0 0,-1-1 0 0 0,0 1 0 0 0,0-1-1 0 0,0 0 1 0 0,0-1 0 0 0,-1 1 0 0 0,1-1 0 0 0,-1 0 0 0 0,1-1 0 0 0,-1 1-1 0 0,0-1 1 0 0,0 0 0 0 0,1 0 0 0 0,-1-1 0 0 0,0 0 0 0 0,0 0 0 0 0,0 0-1 0 0,-2-1-8 0 0,3-2-254 0 0,0 0 0 0 0,0 0-1 0 0,0 0 1 0 0,1-1-1 0 0,0 0 1 0 0,-1 1 0 0 0,1-2-1 0 0,1 1 1 0 0,-1 0-1 0 0,1-1 1 0 0,-1 0 0 0 0,1 0-1 0 0,0 0 1 0 0,0-2 254 0 0,-18-46-9973 0 0,17 41 4350 0 0</inkml:trace>
  <inkml:trace contextRef="#ctx0" brushRef="#br0" timeOffset="1064.083">847 221 0 0 0,'0'0'179'0'0,"0"0"382"0"0,0 0 345 0 0,0 0 294 0 0,0 0 171 0 0,0 0-3 0 0,0 0-162 0 0,0 0-210 0 0,0 0-216 0 0,0 0-146 0 0,0 0-32 0 0,0 0 23 0 0,-6 15 72 0 0,-21 43 21 0 0,22 6 995 0 0,9-45-1391 0 0,-4-17-298 0 0,2 16-23 0 0,0-1 1 0 0,-2 0-1 0 0,0 1 0 0 0,-1-1 0 0 0,0 1 1 0 0,-1-1-1 0 0,-2 5-1 0 0,-14 10-1309 0 0,5-12-5398 0 0,13-16 812 0 0</inkml:trace>
  <inkml:trace contextRef="#ctx0" brushRef="#br0" timeOffset="1833.262">1619 129 2665 0 0,'0'0'2016'0'0,"0"0"-473"0"0,0 0-64 0 0,0 0 155 0 0,0 0 153 0 0,0 0-10 0 0,0 0-228 0 0,0 0-308 0 0,0 0-352 0 0,0 0-283 0 0,0 0-170 0 0,0 0-111 0 0,-34 7-28 0 0,-104 24-4 0 0,134-31-271 0 0,1 1 0 0 0,-1-1 0 0 0,1 1 0 0 0,0 0 0 0 0,-1 0 0 0 0,1 0 0 0 0,0 1 0 0 0,0-1 0 0 0,-1 1 0 0 0,1-1 0 0 0,0 1 0 0 0,1 0 0 0 0,-1 1 0 0 0,0-1-1 0 0,1 0 1 0 0,-1 1 0 0 0,1-1 0 0 0,0 1 0 0 0,-1 0 0 0 0,1 1-22 0 0,-6 7 120 0 0,-2 1-30 0 0,0 1 1 0 0,0 0-1 0 0,1 1 0 0 0,1 0 0 0 0,0 0 1 0 0,1 1-1 0 0,1 0 0 0 0,0 0 0 0 0,1 1 0 0 0,1-1 1 0 0,0 1-1 0 0,1 0 0 0 0,1 0 0 0 0,0 1 1 0 0,1 4-91 0 0,2-16 24 0 0,0 0 0 0 0,0 0 1 0 0,1 0-1 0 0,0 0 0 0 0,0 0 1 0 0,0-1-1 0 0,0 1 0 0 0,1-1 1 0 0,0 1-1 0 0,0-1 0 0 0,0 0 1 0 0,0 0-1 0 0,1 0 0 0 0,0-1 1 0 0,-1 1-1 0 0,1-1 0 0 0,0 0 1 0 0,1 0-1 0 0,-1 0 0 0 0,1 0 1 0 0,-1-1-1 0 0,1 0 0 0 0,0 0 1 0 0,0 0-1 0 0,-1-1 0 0 0,1 1 1 0 0,1-1-1 0 0,-1 0 0 0 0,0-1 1 0 0,0 1-1 0 0,0-1 0 0 0,0 0 1 0 0,2-1-25 0 0,4 1 107 0 0,0 0 0 0 0,0-2 1 0 0,0 1-1 0 0,-1-1 0 0 0,1-1 1 0 0,0 0-1 0 0,-1 0 0 0 0,0-1 1 0 0,0-1-1 0 0,4-2-107 0 0,35-19 275 0 0,-1-3 0 0 0,-2-2-1 0 0,-1-2 1 0 0,24-23-275 0 0,-66 53 14 0 0,0 0 0 0 0,0 0 0 0 0,1 1 0 0 0,-1-1 0 0 0,1 1 1 0 0,-1 0-1 0 0,1 0 0 0 0,0 0 0 0 0,0 0 0 0 0,0 1 0 0 0,0 0 0 0 0,0-1 0 0 0,0 2 0 0 0,1-1 0 0 0,-1 0 0 0 0,1 1-14 0 0,12 45 214 0 0,-10-6-180 0 0,-6-28-115 0 0,1 0-1 0 0,-1 1 1 0 0,2-1 0 0 0,-1 0-1 0 0,2 0 1 0 0,-1 0-1 0 0,2-1 1 0 0,-1 1-1 0 0,1-1 1 0 0,1 0 0 0 0,0 0-1 0 0,0-1 1 0 0,1 0-1 0 0,0 0 1 0 0,1 0 0 0 0,5 4 81 0 0,27 10-2530 0 0,-10-14-5077 0 0,-18-5-3092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24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13 367 4073 0 0,'0'0'1516'0'0,"0"0"-226"0"0,0 0 50 0 0,0 0 290 0 0,0 0 240 0 0,0 0-30 0 0,0 0-293 0 0,0 0-295 0 0,0 0-221 0 0,0 0-137 0 0,0 0-74 0 0,25 0-76 0 0,128 0 547 0 0,92-30 1428 0 0,-118 9-2332 0 0,5-11-396 0 0,-109 23-1384 0 0,-23 9 581 0 0,-6 0-2154 0 0,-38 1-9060 0 0,35 2 4988 0 0</inkml:trace>
  <inkml:trace contextRef="#ctx0" brushRef="#br0" timeOffset="3405.439">24 666 0 0 0,'0'0'760'0'0,"0"0"271"0"0,0 0 267 0 0,0 0 122 0 0,0 0-90 0 0,0 0-196 0 0,0 0-209 0 0,0 0-169 0 0,0 0-53 0 0,-4-2-21 0 0,-12-6 19 0 0,12 7 7 0 0,4 1-13 0 0,0 0-29 0 0,0 0-51 0 0,14-5 4874 0 0,-9 2-3874 0 0,-5 3-1468 0 0,22 0 919 0 0,166-15 1673 0 0,281 12-963 0 0,-460 3-1685 0 0,-3-9-1991 0 0,-6 7 1776 0 0,0-9-1624 0 0,0-9-2196 0 0,2 7-3990 0 0,0 5-2763 0 0</inkml:trace>
  <inkml:trace contextRef="#ctx0" brushRef="#br0" timeOffset="4021.98">335 25 1792 0 0,'0'0'1239'0'0,"0"0"-244"0"0,0 0 59 0 0,0 0 294 0 0,0 0 318 0 0,0 0 154 0 0,0 0-96 0 0,0 0-317 0 0,0 0-348 0 0,0 0-252 0 0,0 0-121 0 0,0 0-17 0 0,0 0-10 0 0,-1-6-48 0 0,-5-13 1077 0 0,10 27-1399 0 0,0-1 0 0 0,0-1 0 0 0,0 1 0 0 0,1 0 1 0 0,0-1-1 0 0,0 0 0 0 0,0 0 0 0 0,1-1 0 0 0,0 1 0 0 0,0-1 0 0 0,2 1-289 0 0,3 3 272 0 0,31 25 227 0 0,2-2 0 0 0,1-2 1 0 0,1-1-1 0 0,30 12-499 0 0,34 13 187 0 0,-103-51-175 0 0,0 0-1 0 0,-1 0 1 0 0,1 1-1 0 0,-1 0 1 0 0,0 0-1 0 0,0 0 1 0 0,0 1-1 0 0,-1 0 1 0 0,1 0 0 0 0,-1 1-1 0 0,-1-1 1 0 0,1 1-1 0 0,-1 0 1 0 0,0 0-1 0 0,0 1 1 0 0,0-1-1 0 0,-1 1 1 0 0,0 0 0 0 0,-1-1-1 0 0,1 1 1 0 0,-1 1-1 0 0,-1-1 1 0 0,1 0-1 0 0,-1 3-11 0 0,-8 30 247 0 0,-213 126 96 0 0,-40 69-395 0 0,196-161-1886 0 0,55-58 569 0 0,4-7-1115 0 0,-1-1-4844 0 0,3-4-3116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0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30 496 0 0,'0'0'1660'0'0,"0"0"-613"0"0,0 0-221 0 0,0 0 87 0 0,0 0 321 0 0,0 0 313 0 0,0 0 27 0 0,0 0-245 0 0,0 0-427 0 0,0 0-391 0 0,0 0-255 0 0,0 0-88 0 0,0 0 13 0 0,16 15 1703 0 0,-8-2-1476 0 0,-1 1 0 0 0,-1-1-1 0 0,0 1 1 0 0,-1 0 0 0 0,-1 1-1 0 0,0-1 1 0 0,0 1 0 0 0,-2-1-1 0 0,0 1 1 0 0,-1 0 0 0 0,0 0-1 0 0,-1 0 1 0 0,-1 0-1 0 0,0 0 1 0 0,-1 1-408 0 0,1 58 487 0 0,10 271 282 0 0,-5-278-699 0 0,5-71-150 0 0,-5-43-2085 0 0,-4 15-3650 0 0,0 12-2445 0 0,0 12 2611 0 0</inkml:trace>
  <inkml:trace contextRef="#ctx0" brushRef="#br0" timeOffset="5063.285">80 45 1352 0 0,'0'0'1873'0'0,"0"0"-724"0"0,0 0-206 0 0,0 0 208 0 0,0 0 263 0 0,0 0 75 0 0,0 0-198 0 0,0 0-316 0 0,0 0-232 0 0,0 0-123 0 0,0 0 14 0 0,5 0 72 0 0,83-5 5528 0 0,10-1-4000 0 0,104-17-1200 0 0,-78 13-906 0 0,-124 10-142 0 0,0 0-16 0 0,0 0-30 0 0,0 0-22 0 0,0 0-37 0 0,0 0-62 0 0,-16 0-1926 0 0,-5 0-2053 0 0,7 0-4259 0 0,8 0-379 0 0</inkml:trace>
  <inkml:trace contextRef="#ctx0" brushRef="#br0" timeOffset="5402.892">1 321 440 0 0,'0'0'1658'0'0,"0"0"127"0"0,0 0 277 0 0,0 0 131 0 0,0 0-115 0 0,0 0-237 0 0,0 0-246 0 0,0 0-225 0 0,0 0-183 0 0,0 0-156 0 0,0 0-126 0 0,34 0-109 0 0,107 0-94 0 0,-24 0 1216 0 0,-77 2-1254 0 0,-19-1-1618 0 0,0 0-4019 0 0,-17-2-7 0 0,1-2-4378 0 0</inkml:trace>
  <inkml:trace contextRef="#ctx0" brushRef="#br0" timeOffset="5833.431">498 494 8658 0 0,'0'0'1787'0'0,"0"0"-381"0"0,0 0-97 0 0,0 0 109 0 0,0 0-17 0 0,0 0-211 0 0,0 0-283 0 0,0 0-219 0 0,0 0-83 0 0,0 0-64 0 0,0 0-77 0 0,0 0-52 0 0,0 0-51 0 0,7 14-23 0 0,35 71 195 0 0,-36 62 166 0 0,-23-59-730 0 0,3-72-2319 0 0,14-16 1672 0 0,-2-28-13520 0 0,2 26 8738 0 0</inkml:trace>
  <inkml:trace contextRef="#ctx0" brushRef="#br0" timeOffset="6116.13">288 524 2216 0 0,'0'0'2186'0'0,"0"0"-648"0"0,0 0-307 0 0,0 0 100 0 0,0 0 221 0 0,0 0 113 0 0,0 0-57 0 0,0 0-160 0 0,0 0-205 0 0,0 0-191 0 0,0 0-137 0 0,0 0-105 0 0,0 0-73 0 0,25 1-91 0 0,81 2-116 0 0,42-23 407 0 0,-2-12-2822 0 0,-131 28 637 0 0,-4 1-845 0 0,0-1-4701 0 0,-4 4-2831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4 262 0 0 0,'0'0'681'0'0,"0"0"349"0"0,0 0 230 0 0,0 0 315 0 0,0 0 312 0 0,0 0 132 0 0,0 0-111 0 0,0 0-275 0 0,0 0-287 0 0,0 0-233 0 0,0 0-147 0 0,-3 0 3511 0 0,132-8-1415 0 0,78-25-2149 0 0,-126 26-2998 0 0,-84 14-8735 0 0,-1-3-145 0 0</inkml:trace>
  <inkml:trace contextRef="#ctx0" brushRef="#br0" timeOffset="746.768">418 552 3113 0 0,'0'0'2743'0'0,"0"0"-1007"0"0,0 0-265 0 0,0 0 115 0 0,0 0 178 0 0,0 0-2 0 0,0 0-264 0 0,0 0-335 0 0,0 0-289 0 0,0 0-216 0 0,0 0-126 0 0,0 0-59 0 0,0 0-36 0 0,4-21-24 0 0,12-68-34 0 0,13 28 277 0 0,-19 48-508 0 0,149-159 773 0 0,-89 124-822 0 0,-68 48-108 0 0,0-1 1 0 0,1 1-1 0 0,-1 0 0 0 0,0-1 0 0 0,0 1 1 0 0,0 0-1 0 0,0 1 0 0 0,0-1 0 0 0,0 0 0 0 0,0 1 1 0 0,0-1-1 0 0,0 1 0 0 0,0-1 0 0 0,0 1 1 0 0,0 0-1 0 0,0 0 0 0 0,0 0 0 0 0,0 0 1 0 0,-1 0-1 0 0,1 0 0 0 0,0 1 0 0 0,-1-1 0 0 0,1 1 1 0 0,-1-1-1 0 0,1 1 0 0 0,-1-1 0 0 0,0 1 1 0 0,0 0-1 0 0,1 0 0 0 0,-1-1 0 0 0,0 1 1 0 0,-1 0-1 0 0,1 0 0 0 0,0 0 0 0 0,-1 0 0 0 0,1 0 1 0 0,-1 0-1 0 0,1 0 0 0 0,-1 1 9 0 0,10 86 66 0 0,-10-82-72 0 0,0 0 0 0 0,0 0 0 0 0,0 1 0 0 0,1-1 0 0 0,0 0-1 0 0,0 0 1 0 0,1 0 0 0 0,0-1 0 0 0,0 1 0 0 0,1 0 0 0 0,0-1 0 0 0,3 6 6 0 0,-3-11 9 0 0,0 0 1 0 0,0 0-1 0 0,0-1 1 0 0,0 1-1 0 0,1-1 1 0 0,-1 0-1 0 0,0 0 1 0 0,0 0-1 0 0,0 0 1 0 0,1 0-1 0 0,-1-1 1 0 0,0 0-1 0 0,0 1 1 0 0,0-1 0 0 0,0 0-1 0 0,0 0 1 0 0,0-1-1 0 0,0 1 1 0 0,0-1-1 0 0,0 1 1 0 0,-1-1-1 0 0,1 0 1 0 0,-1 0-1 0 0,1 0 1 0 0,-1-1-1 0 0,0 1 1 0 0,0 0-1 0 0,0-1 1 0 0,1-1-10 0 0,131-136 56 0 0,24-25-51 0 0,-158 165-7 0 0,0 1 0 0 0,0-1-1 0 0,0 1 1 0 0,0-1 0 0 0,1 1-1 0 0,-1-1 1 0 0,0 1 0 0 0,0-1-1 0 0,1 1 1 0 0,-1-1 0 0 0,0 1-1 0 0,1-1 1 0 0,-1 1 0 0 0,0-1 0 0 0,1 1-1 0 0,-1-1 1 0 0,1 0 0 0 0,-1 1-1 0 0,1-1 1 0 0,-1 0 0 0 0,1 1-1 0 0,-1-1 1 0 0,1 0 0 0 0,-1 0 0 0 0,1 0-1 0 0,-1 1 1 0 0,1-1 0 0 0,-1 0-1 0 0,1 0 1 0 0,-1 0 0 0 0,1 0-1 0 0,-1 0 1 0 0,1 0 0 0 0,0 0 0 0 0,-1 0-1 0 0,1 0 1 0 0,-1 0 0 0 0,1 0-1 0 0,-1-1 1 0 0,1 1 0 0 0,-1 0-1 0 0,1 0 1 0 0,-1 0 0 0 0,1-1 0 0 0,-1 1-1 0 0,1 0 1 0 0,-1-1 0 0 0,1 1-1 0 0,-1 0 1 0 0,1-1 0 0 0,-1 1-1 0 0,0-1 1 0 0,1 1 0 0 0,-1 0-1 0 0,0-1 1 0 0,1 1 0 0 0,-1-1 0 0 0,0 1-1 0 0,0-1 1 0 0,1 0 2 0 0,2 21 49 0 0,11 51 23 0 0,24 64-166 0 0,-30-119-362 0 0,9 19-1359 0 0,-3-17-6237 0 0,-13-17 2487 0 0,-1-1-850 0 0</inkml:trace>
  <inkml:trace contextRef="#ctx0" brushRef="#br0" timeOffset="2915.719">1493 55 512 0 0,'0'0'2271'0'0,"0"0"-1248"0"0,0 0-521 0 0,0 0 42 0 0,0 0 296 0 0,0 0 260 0 0,0 0-9 0 0,0 0-271 0 0,0 0-289 0 0,0 0-182 0 0,0 0-29 0 0,0 0 59 0 0,4 7 43 0 0,26 56 1169 0 0,-24-41-1187 0 0,22 156 741 0 0,-26-165-583 0 0,2-21 1031 0 0,6-13-1286 0 0,-4 14-319 0 0,0 0-1 0 0,1 0 1 0 0,0 1 0 0 0,0-1-1 0 0,1 1 1 0 0,-1 1-1 0 0,1 0 1 0 0,0 0 0 0 0,1 0-1 0 0,-1 1 1 0 0,1 0 0 0 0,0 1-1 0 0,0 0 1 0 0,0 0-1 0 0,0 1 1 0 0,1 0 0 0 0,-1 1-1 0 0,1 0 1 0 0,-1 0-1 0 0,1 1 1 0 0,2 0 12 0 0,-9 3 4 0 0,0-1 0 0 0,0 1 1 0 0,-1-1-1 0 0,1 1 0 0 0,-1 0 0 0 0,0 0 0 0 0,1 0 0 0 0,-1 0 1 0 0,-1 0-1 0 0,1 0 0 0 0,0 1 0 0 0,-1-1 0 0 0,0 1 1 0 0,1-1-1 0 0,-1 1 0 0 0,-1-1 0 0 0,1 1 0 0 0,0 0 0 0 0,-1-1 1 0 0,0 1-1 0 0,0 0 0 0 0,0-1 0 0 0,0 1 0 0 0,-1 0 0 0 0,1-1 1 0 0,-1 1-1 0 0,0 0 0 0 0,0-1 0 0 0,-1 1 0 0 0,1-1 0 0 0,-2 4-4 0 0,-1-1 83 0 0,0 1-1 0 0,0-1 0 0 0,-1 0 0 0 0,0 0 0 0 0,0 0 0 0 0,0-1 0 0 0,-1 0 0 0 0,1 0 0 0 0,-1 0 0 0 0,-1 0 0 0 0,1-1 0 0 0,0 0 0 0 0,-1-1 0 0 0,0 1 0 0 0,0-1 0 0 0,0-1 0 0 0,0 1 0 0 0,-1-1 0 0 0,1-1 0 0 0,-1 1 0 0 0,1-1 0 0 0,-1 0 1 0 0,-3-1-83 0 0,9 0-95 0 0,-1-1 0 0 0,0 1 0 0 0,1-1 1 0 0,-1 0-1 0 0,1 0 0 0 0,-1 0 0 0 0,1 0 1 0 0,-1 0-1 0 0,1-1 0 0 0,0 1 1 0 0,-1-1-1 0 0,1 0 0 0 0,0 1 0 0 0,0-1 1 0 0,0 0-1 0 0,1 0 0 0 0,-1 0 0 0 0,0-1 1 0 0,1 1-1 0 0,-1 0 0 0 0,1-1 1 0 0,0 1-1 0 0,0-1 0 0 0,0 1 0 0 0,0-1 1 0 0,0 1-1 0 0,0-2 95 0 0,-11-45-10216 0 0,10 41 4927 0 0</inkml:trace>
  <inkml:trace contextRef="#ctx0" brushRef="#br0" timeOffset="3716.878">2241 8 1776 0 0,'0'0'1298'0'0,"0"0"17"0"0,0 0 85 0 0,0 0 171 0 0,0 0 67 0 0,0 0-134 0 0,0 0-219 0 0,0 0-283 0 0,0 0-297 0 0,0 0-231 0 0,0 0-162 0 0,-32-2-112 0 0,-97-1-62 0 0,125 2-126 0 0,0 0 0 0 0,0 1 0 0 0,-1 0 0 0 0,1 0 0 0 0,0 0 0 0 0,0 1 0 0 0,-1-1 0 0 0,1 1 0 0 0,0 0 0 0 0,0 0 0 0 0,0 0 0 0 0,0 1 0 0 0,0 0 0 0 0,0-1 0 0 0,1 1 0 0 0,-1 1 0 0 0,0-1 0 0 0,1 1-12 0 0,-10 6 31 0 0,8-6-33 0 0,-1 1 0 0 0,1 0 0 0 0,1 0 0 0 0,-1 0 0 0 0,1 1 0 0 0,-1-1 0 0 0,1 1 0 0 0,0 0 1 0 0,1 1-1 0 0,0-1 0 0 0,-1 1 0 0 0,2-1 0 0 0,-1 1 0 0 0,1 0 0 0 0,-1 0 0 0 0,2 0 1 0 0,-1 0-1 0 0,1 0 0 0 0,0 1 0 0 0,0-1 0 0 0,0 0 0 0 0,1 7 2 0 0,2-9 74 0 0,0-1 1 0 0,0 1-1 0 0,1-1 0 0 0,-1 0 0 0 0,1 0 1 0 0,-1 0-1 0 0,1 0 0 0 0,0 0 0 0 0,0 0 1 0 0,1-1-1 0 0,-1 1 0 0 0,0-1 0 0 0,1 0 1 0 0,-1 0-1 0 0,1 0 0 0 0,0-1 0 0 0,0 1 1 0 0,0-1-1 0 0,-1 0 0 0 0,1 0 0 0 0,0 0 1 0 0,1-1-1 0 0,-1 1 0 0 0,0-1 0 0 0,0 0 1 0 0,0 0-1 0 0,0 0 0 0 0,0-1 0 0 0,0 0 1 0 0,0 1-1 0 0,4-3-74 0 0,0 3 219 0 0,13-2 110 0 0,0-2 0 0 0,0-1 1 0 0,0 0-1 0 0,-1-2 1 0 0,0 0-1 0 0,0-1 0 0 0,0-1 1 0 0,-1-1-1 0 0,-1-1 0 0 0,10-7-329 0 0,36-17 457 0 0,-44 24-306 0 0,-9 5-59 0 0,-1 0 0 0 0,2 0 0 0 0,-1 1 0 0 0,1 0 0 0 0,0 1 0 0 0,0 0 0 0 0,0 1 0 0 0,0 1 0 0 0,11-1-92 0 0,-21 5 3 0 0,0 0 0 0 0,1 0 0 0 0,-1 0 1 0 0,0 1-1 0 0,-1-1 0 0 0,1 1 0 0 0,0 0 0 0 0,-1-1 1 0 0,1 1-1 0 0,-1 0 0 0 0,0 0 0 0 0,0 0 1 0 0,0 0-1 0 0,0 0 0 0 0,-1 0 0 0 0,1 0 0 0 0,-1 0 1 0 0,1 0-1 0 0,-1 0 0 0 0,0 0 0 0 0,-1 1 1 0 0,1-1-1 0 0,0 0 0 0 0,-1 1-3 0 0,-2 24-39 0 0,0-1 0 0 0,-2 0 0 0 0,-1-1 0 0 0,-1 1 0 0 0,-1-1 0 0 0,-3 2 39 0 0,-11 42-295 0 0,-35 167-828 0 0,49-188 1107 0 0,6-31 36 0 0,0 0 1 0 0,-1 0-1 0 0,-2-1 1 0 0,1 1-1 0 0,-2-1 0 0 0,0-1 1 0 0,-1 1-1 0 0,-1-1 1 0 0,-7 12-21 0 0,13-27 25 0 0,0 1 0 0 0,0 0 0 0 0,0-1 0 0 0,-1 1 0 0 0,1-1 0 0 0,0 0-1 0 0,-1 0 1 0 0,1 0 0 0 0,0 0 0 0 0,-1 0 0 0 0,1 0 0 0 0,-1-1 0 0 0,0 1 0 0 0,1-1 0 0 0,-1 0 0 0 0,0 1 0 0 0,1-1 0 0 0,-1-1 0 0 0,1 1 0 0 0,-1 0 0 0 0,0-1 0 0 0,1 1 0 0 0,-1-1 0 0 0,1 0 0 0 0,-1 1 0 0 0,1-1 0 0 0,-1-1 0 0 0,1 1 0 0 0,0 0 0 0 0,-1 0 0 0 0,1-1 0 0 0,-1 0-25 0 0,0-6 12 0 0,1 1 1 0 0,-1-1 0 0 0,1 1 0 0 0,1-1-1 0 0,-1 0 1 0 0,2 0 0 0 0,-1 0 0 0 0,1 0-1 0 0,0 0 1 0 0,0 0 0 0 0,1 0-1 0 0,0 1 1 0 0,1-1 0 0 0,-1 0 0 0 0,2 0-1 0 0,-1 1 1 0 0,1 0 0 0 0,2-5-13 0 0,78-123-356 0 0,5 40-1986 0 0,-46 60-6705 0 0,-33 28-902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42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1 213 3321 0 0,'0'0'1387'0'0,"0"0"-55"0"0,0 0 159 0 0,0 0 289 0 0,0 0 145 0 0,0 0-169 0 0,0 0-398 0 0,0 0-394 0 0,0 0-244 0 0,0 0-72 0 0,0 0 27 0 0,0 0 52 0 0,0 0 26 0 0,13 1-59 0 0,109 5 1353 0 0,-81-2-1725 0 0,0-2-1 0 0,0-2 1 0 0,1-1 0 0 0,-1-3-1 0 0,2-1-321 0 0,112-24-2670 0 0,-149 24 2239 0 0,-4 4-2163 0 0,0 0-5558 0 0,-2 1 53 0 0</inkml:trace>
  <inkml:trace contextRef="#ctx0" brushRef="#br0" timeOffset="247.258">148 397 7946 0 0,'0'0'1568'0'0,"0"0"8"0"0,0 0 137 0 0,0 0 47 0 0,0 0-144 0 0,0 0-375 0 0,0 0-337 0 0,0 0-264 0 0,0 0-160 0 0,195 33-144 0 0,-161-33-136 0 0,-1 0-104 0 0,5 0-120 0 0,-3 0-168 0 0,2 0-480 0 0,-2-3-1136 0 0,-11-1-2545 0 0,-7 0-7770 0 0</inkml:trace>
  <inkml:trace contextRef="#ctx0" brushRef="#br0" timeOffset="1350.236">829 603 2873 0 0,'0'0'1484'0'0,"0"0"-350"0"0,0 0-88 0 0,0 0 264 0 0,0 0 278 0 0,0 0 57 0 0,0 0-197 0 0,0 0-336 0 0,0 0-225 0 0,0 0-123 0 0,0 0-54 0 0,0 0-21 0 0,0 0-15 0 0,15-15-33 0 0,86-91 1145 0 0,55-97 630 0 0,-63 97-1973 0 0,-53 80-391 0 0,-40 26-94 0 0,4 22-75 0 0,13 158 275 0 0,-17-178-156 0 0,0 0 0 0 0,0 0 0 0 0,0 0 0 0 0,0 0 1 0 0,1 0-1 0 0,-1-1 0 0 0,1 1 0 0 0,-1 0 0 0 0,1 0 0 0 0,0 0 0 0 0,0-1 1 0 0,0 1-1 0 0,0 0 0 0 0,0-1 0 0 0,0 1 0 0 0,0-1 0 0 0,0 1 0 0 0,1-1 1 0 0,-1 0-1 0 0,0 1 0 0 0,1-1 0 0 0,-1 0 0 0 0,1 0 0 0 0,0 0 0 0 0,-1 0 1 0 0,1 0-1 0 0,0-1 0 0 0,0 1 0 0 0,-1 0 0 0 0,1-1 0 0 0,0 1 0 0 0,0-1 0 0 0,0 0 1 0 0,0 1-1 0 0,0-1 0 0 0,0 0 0 0 0,-1 0 0 0 0,1 0 0 0 0,0-1 0 0 0,0 1 1 0 0,0 0-1 0 0,0-1 0 0 0,1 0-2 0 0,51-47 188 0 0,155-201-31 0 0,-109 155-174 0 0,-99 94 12 0 0,-1 0 0 0 0,1 0 0 0 0,0 0 1 0 0,0 0-1 0 0,0 1 0 0 0,0-1 0 0 0,0 0 0 0 0,0 0 1 0 0,0 1-1 0 0,-1-1 0 0 0,1 1 0 0 0,0-1 0 0 0,0 1 0 0 0,-1-1 1 0 0,1 1-1 0 0,0 0 0 0 0,-1-1 0 0 0,1 1 0 0 0,0 0 0 0 0,-1-1 1 0 0,1 1-1 0 0,-1 0 0 0 0,1 0 0 0 0,-1 0 0 0 0,1-1 0 0 0,-1 1 1 0 0,0 0-1 0 0,1 0 0 0 0,-1 0 0 0 0,0 0 0 0 0,0 0 1 0 0,0 0-1 0 0,0 0 0 0 0,0 0 0 0 0,0-1 0 0 0,0 1 0 0 0,0 0 1 0 0,0 0-1 0 0,0 0 0 0 0,0 0 0 0 0,-1 0 0 0 0,1 0 0 0 0,0 0 1 0 0,-1 0-1 0 0,1-1 0 0 0,0 1 0 0 0,-1 0 0 0 0,0 0 5 0 0,1 6 0 0 0,1 238 139 0 0,17-182 106 0 0,-9-40-1853 0 0,-3 1-3718 0 0,-4-20 1450 0 0,-1-3-2800 0 0,0 2 889 0 0</inkml:trace>
  <inkml:trace contextRef="#ctx0" brushRef="#br0" timeOffset="1787.21">1916 217 8834 0 0,'0'0'996'0'0,"0"0"-453"0"0,0 0-112 0 0,0 0 369 0 0,0 0 361 0 0,0 0 113 0 0,0 0-158 0 0,0 0-332 0 0,0 0-285 0 0,0 0-181 0 0,0 0-109 0 0,0 0-73 0 0,2 24-16 0 0,14 110 57 0 0,-18-35-174 0 0,25-118-134 0 0,-11 10 110 0 0,0 1 1 0 0,0-1-1 0 0,1 2 0 0 0,0 0 0 0 0,0 0 0 0 0,1 2 0 0 0,0-1 0 0 0,0 2 0 0 0,0 0 0 0 0,0 0 0 0 0,1 2 0 0 0,0-1 0 0 0,4 2 21 0 0,-17 2 24 0 0,-1 0 0 0 0,1 0 1 0 0,-1 1-1 0 0,0-1 0 0 0,0 1 0 0 0,0-1 0 0 0,0 1 0 0 0,0 0 0 0 0,0-1 0 0 0,0 1 0 0 0,0 0 0 0 0,-1 0 0 0 0,1-1 0 0 0,-1 1 0 0 0,1 0 1 0 0,-1 0-1 0 0,0 0 0 0 0,0 0 0 0 0,1 0 0 0 0,-1 0 0 0 0,-1-1 0 0 0,1 1 0 0 0,0 0 0 0 0,0 0 0 0 0,-1 0 0 0 0,1 0 0 0 0,-1 0 0 0 0,1-1 0 0 0,-1 1 1 0 0,0 0-1 0 0,0 0 0 0 0,0-1 0 0 0,0 1 0 0 0,0-1 0 0 0,0 1 0 0 0,0-1 0 0 0,-1 1 0 0 0,1-1-24 0 0,-7 6 36 0 0,0 0 0 0 0,0-1 0 0 0,0 0-1 0 0,-1 0 1 0 0,0-1 0 0 0,0 0 0 0 0,0-1-1 0 0,0 0 1 0 0,-1 0 0 0 0,0-1 0 0 0,0 0 0 0 0,0-1-1 0 0,0 0 1 0 0,0-1 0 0 0,0 0 0 0 0,0 0 0 0 0,-1-1-1 0 0,1 0-35 0 0,-19-29-2750 0 0,23 3-5487 0 0,6 19 667 0 0</inkml:trace>
  <inkml:trace contextRef="#ctx0" brushRef="#br0" timeOffset="2898.151">2759 69 6625 0 0,'0'0'1901'0'0,"0"0"-253"0"0,0 0-228 0 0,0 0-42 0 0,0 0-27 0 0,0 0-157 0 0,0 0-191 0 0,0 0-209 0 0,-32-1-200 0 0,-99-6-187 0 0,62 20-37 0 0,59-7-308 0 0,-2 0-37 0 0,1 0 0 0 0,0 0 1 0 0,0 1-1 0 0,0 0 1 0 0,1 1-1 0 0,0 0 0 0 0,1 0 1 0 0,0 1-1 0 0,0 1 1 0 0,1-1-1 0 0,0 2 0 0 0,0-1 1 0 0,1 1-1 0 0,1 0 1 0 0,0 0-1 0 0,1 1 0 0 0,0-1 1 0 0,0 1-1 0 0,1 1 1 0 0,1-1-1 0 0,0 0 0 0 0,0 7-25 0 0,3-15 21 0 0,0-1-1 0 0,1 0 0 0 0,0 1 0 0 0,-1-1 0 0 0,1 0 0 0 0,0 1 0 0 0,1-1 0 0 0,-1 0 0 0 0,1 0 0 0 0,-1 0 1 0 0,1 0-1 0 0,0 0 0 0 0,0-1 0 0 0,0 1 0 0 0,0-1 0 0 0,1 1 0 0 0,-1-1 0 0 0,1 0 0 0 0,0 1 0 0 0,-1-1 0 0 0,1-1 1 0 0,0 1-1 0 0,0 0 0 0 0,0-1 0 0 0,0 1 0 0 0,1-1 0 0 0,-1 0 0 0 0,0 0 0 0 0,0 0 0 0 0,1-1 0 0 0,0 1-20 0 0,111 9 947 0 0,-112-10-920 0 0,15-1 126 0 0,0-2 1 0 0,0 0-1 0 0,0-1 0 0 0,-1 0 1 0 0,0-2-1 0 0,0 0 0 0 0,14-8-153 0 0,13-9 321 0 0,-1-1 0 0 0,-1-3-1 0 0,-2-1 1 0 0,-1-2 0 0 0,35-35-321 0 0,-48 43 251 0 0,-24 22-240 0 0,-1 1-1 0 0,0 0 0 0 0,1 0 0 0 0,-1 0 0 0 0,0 0 0 0 0,1 1 1 0 0,-1-1-1 0 0,0 0 0 0 0,0 0 0 0 0,0 1 0 0 0,0-1 1 0 0,0 1-1 0 0,-1-1 0 0 0,1 1 0 0 0,0-1 0 0 0,-1 1 0 0 0,1-1 1 0 0,-1 1-1 0 0,1 0 0 0 0,-1-1 0 0 0,0 1 0 0 0,1 0 0 0 0,-1-1 1 0 0,0 1-1 0 0,0 0 0 0 0,0-1 0 0 0,-1 1 0 0 0,1 0 1 0 0,0-1-1 0 0,-1 1 0 0 0,1 0 0 0 0,-1-1 0 0 0,1 1 0 0 0,-1-1 1 0 0,0 1-1 0 0,0-1 0 0 0,0 2-10 0 0,0 11 61 0 0,1 20-7 0 0,-2-23-79 0 0,1 0 0 0 0,1 0 1 0 0,0 1-1 0 0,0-1 0 0 0,1 0 0 0 0,0 0 1 0 0,1 0-1 0 0,0 0 0 0 0,1 0 0 0 0,0 0 1 0 0,1-1-1 0 0,0 0 0 0 0,1 1 0 0 0,0-1 1 0 0,0-1-1 0 0,1 1 0 0 0,5 5 25 0 0,-4-9-223 0 0,-1 0 1 0 0,1 0-1 0 0,0-1 1 0 0,1 1-1 0 0,-1-2 0 0 0,1 1 1 0 0,0-1-1 0 0,1 0 1 0 0,-1-1-1 0 0,0 0 0 0 0,1 0 1 0 0,0-1 222 0 0,29 5-4343 0 0,1-5-4469 0 0,-25-2 737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5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48 302 4425 0 0,'0'0'1606'0'0,"0"0"-83"0"0,0 0-39 0 0,0 0 46 0 0,0 0 2 0 0,0 0-173 0 0,0 0-306 0 0,0 0-290 0 0,0 0-184 0 0,0 0-51 0 0,0 0 11 0 0,7 9 20 0 0,48 100 781 0 0,41 321-781 0 0,-91-320-2913 0 0,-32-66-3746 0 0,-1-26-2091 0 0,20-17 5457 0 0</inkml:trace>
  <inkml:trace contextRef="#ctx0" brushRef="#br0" timeOffset="2712.958">0 331 0 0 0,'0'0'764'0'0,"0"0"523"0"0,0 0 368 0 0,0 0 111 0 0,0 0-86 0 0,0 0-186 0 0,0 0-201 0 0,0 0-135 0 0,0 0-63 0 0,0 0-23 0 0,12-3-14 0 0,85-27 1690 0 0,-69 20-2318 0 0,1 1 0 0 0,-1 2 0 0 0,1 1 0 0 0,1 1 0 0 0,-1 1 0 0 0,1 2 0 0 0,0 1-430 0 0,-28 2 10 0 0,0 0 0 0 0,0 0-1 0 0,0 0 1 0 0,0 1-1 0 0,0-1 1 0 0,0 1 0 0 0,-1-1-1 0 0,1 1 1 0 0,-1 0 0 0 0,1 0-1 0 0,-1 0 1 0 0,1 0-1 0 0,-1 0 1 0 0,0 0 0 0 0,0 0-1 0 0,0 0 1 0 0,0 0 0 0 0,0 0-1 0 0,-1 1 1 0 0,1-1-1 0 0,-1 0 1 0 0,1 0 0 0 0,-1 1-1 0 0,0-1 1 0 0,0 0-1 0 0,0 1 1 0 0,0-1 0 0 0,0 0-1 0 0,-1 1 1 0 0,1-1 0 0 0,-1 0-1 0 0,0 1 1 0 0,1-1-1 0 0,-1 0 1 0 0,0 0 0 0 0,0 0-1 0 0,-1 2-9 0 0,-49 81 196 0 0,48-83-188 0 0,0 1 0 0 0,0 0 0 0 0,0 1-1 0 0,0-1 1 0 0,1 0 0 0 0,-1 1 0 0 0,1-1-1 0 0,0 1 1 0 0,0 0 0 0 0,1 0 0 0 0,-1-1-1 0 0,1 1 1 0 0,0 0 0 0 0,0 1 0 0 0,0-1-1 0 0,0 1-7 0 0,2-3 1 0 0,1 0 0 0 0,-1 0-1 0 0,1 1 1 0 0,-1-1-1 0 0,1 0 1 0 0,0-1-1 0 0,0 1 1 0 0,0 0-1 0 0,0 0 1 0 0,0-1-1 0 0,0 1 1 0 0,0-1-1 0 0,1 0 1 0 0,-1 1-1 0 0,0-1 1 0 0,1 0 0 0 0,-1-1-1 0 0,1 1 1 0 0,-1 0-1 0 0,2 0 0 0 0,3 1 12 0 0,180 53 56 0 0,-184-53-60 0 0,0 0 0 0 0,0 0-1 0 0,0 0 1 0 0,0 0 0 0 0,-1 0-1 0 0,1 1 1 0 0,-1-1 0 0 0,0 1 0 0 0,0 0-1 0 0,0-1 1 0 0,0 1 0 0 0,0 0 0 0 0,0 0-1 0 0,-1 0 1 0 0,0 1 0 0 0,1-1-1 0 0,-1 0 1 0 0,0 1 0 0 0,-1-1 0 0 0,1 0-1 0 0,-1 1 1 0 0,1-1 0 0 0,-1 1 0 0 0,0-1-1 0 0,0 0 1 0 0,-1 1 0 0 0,1-1-1 0 0,-1 1 1 0 0,1-1 0 0 0,-1 0 0 0 0,0 1-1 0 0,0-1 1 0 0,-2 2-8 0 0,-59 98 639 0 0,48-87-553 0 0,0 0 0 0 0,-1-1 1 0 0,0-1-1 0 0,-2 0 1 0 0,1-2-1 0 0,-2 1 1 0 0,1-2-1 0 0,-2 0 0 0 0,1-2 1 0 0,-2 0-1 0 0,1-1 1 0 0,-1 0-1 0 0,0-2 1 0 0,0 0-1 0 0,-1-2-86 0 0,20-3-39 0 0,0-1 1 0 0,0 0-1 0 0,-1 0 1 0 0,1 1-1 0 0,0-1 0 0 0,0 0 1 0 0,0 0-1 0 0,0 0 0 0 0,0 0 1 0 0,0 0-1 0 0,-1-1 1 0 0,1 1-1 0 0,0 0 0 0 0,0 0 1 0 0,0-1-1 0 0,0 1 1 0 0,0-1-1 0 0,0 1 0 0 0,0-1 1 0 0,0 1-1 0 0,0-1 1 0 0,0 0-1 0 0,0 1 0 0 0,1-1 1 0 0,-1 0-1 0 0,0 0 1 0 0,0 1-1 0 0,1-1 0 0 0,-1 0 1 0 0,0 0-1 0 0,1 0 1 0 0,-1 0-1 0 0,0-1 39 0 0,14-24-6901 0 0,-3 16 910 0 0,-2 2-2880 0 0</inkml:trace>
  <inkml:trace contextRef="#ctx0" brushRef="#br0" timeOffset="3704.727">832 574 3009 0 0,'0'0'2806'0'0,"0"0"-1097"0"0,0 0-362 0 0,0 0 95 0 0,0 0 186 0 0,0 0 35 0 0,0 0-242 0 0,0 0-369 0 0,0 0-320 0 0,0 0-208 0 0,0 0-93 0 0,0 0-14 0 0,0 0 3 0 0,-5 10-9 0 0,-14 32-8 0 0,14 46 1331 0 0,5-86-1690 0 0,0 0 0 0 0,0 0 0 0 0,0 1 0 0 0,1-1 0 0 0,-1 0 1 0 0,0 0-1 0 0,1 0 0 0 0,0 0 0 0 0,-1 0 0 0 0,1 0 0 0 0,0 0 1 0 0,0 0-1 0 0,0 0 0 0 0,1-1 0 0 0,-1 1 0 0 0,0 0 0 0 0,1 0 1 0 0,-1-1-1 0 0,1 1 0 0 0,-1-1 0 0 0,1 0 0 0 0,0 1 0 0 0,0-1 1 0 0,-1 0-1 0 0,1 0 0 0 0,0 0 0 0 0,0 0 0 0 0,0 0 0 0 0,0-1 1 0 0,0 1-1 0 0,0 0 0 0 0,0-1 0 0 0,2 0-44 0 0,6-2 83 0 0,0-1 1 0 0,0 0-1 0 0,0-1 0 0 0,0 0 0 0 0,-1 0 0 0 0,0-1 1 0 0,0-1-1 0 0,0 1 0 0 0,0-1 0 0 0,-1-1 0 0 0,0 0 1 0 0,0 0-1 0 0,-1 0 0 0 0,0-1 0 0 0,0 0 1 0 0,1-4-84 0 0,16-14 96 0 0,-23 25-96 0 0,0-1-1 0 0,0 0 0 0 0,0 0 0 0 0,0 1 0 0 0,1-1 1 0 0,-1 0-1 0 0,0 1 0 0 0,1-1 0 0 0,-1 1 0 0 0,1-1 0 0 0,-1 1 1 0 0,1 0-1 0 0,0 0 0 0 0,-1 0 0 0 0,1 0 0 0 0,0 0 1 0 0,0 0-1 0 0,0 0 0 0 0,0 1 0 0 0,0-1 0 0 0,0 1 0 0 0,0-1 1 0 0,0 1-1 0 0,0 0 0 0 0,0-1 0 0 0,0 1 0 0 0,0 0 1 0 0,0 1-1 0 0,0-1 0 0 0,0 0 0 0 0,0 0 0 0 0,0 1 0 0 0,0 0 1 0 0,0-1-1 0 0,0 1 0 0 0,0 0 0 0 0,0 0 0 0 0,-1 0 1 0 0,1 0-1 0 0,0 0 0 0 0,0 0 0 0 0,-1 0 0 0 0,1 1 0 0 0,-1-1 1 0 0,2 4 2 0 0,0 0-1 0 0,1 0 0 0 0,-1 0 1 0 0,1-1-1 0 0,0 1 0 0 0,0-1 1 0 0,1 0-1 0 0,-1-1 0 0 0,1 1 1 0 0,0-1-1 0 0,0 1 0 0 0,0-2 1 0 0,0 1-1 0 0,1 0 0 0 0,-1-1 1 0 0,1 0-1 0 0,-1 0 0 0 0,1-1 1 0 0,0 0-1 0 0,0 0 0 0 0,5 1-1 0 0,0-2 22 0 0,0 0 0 0 0,1-1-1 0 0,-1 0 1 0 0,0 0 0 0 0,0-1-1 0 0,0-1 1 0 0,-1 0-1 0 0,1 0 1 0 0,-1-1 0 0 0,1-1-1 0 0,-1 1 1 0 0,0-2 0 0 0,-1 1-1 0 0,6-5-21 0 0,1-6 68 0 0,-1 0 0 0 0,-1-1 1 0 0,0 0-1 0 0,-1-1 0 0 0,-1 0 0 0 0,-1-1 0 0 0,0-1 0 0 0,-2 0 0 0 0,0 0 0 0 0,-1-1 0 0 0,-1 0 1 0 0,-2 0-1 0 0,0-1 0 0 0,0-3-68 0 0,2-3 19 0 0,-1-1 0 0 0,-1 0 0 0 0,-2 0 1 0 0,-1 0-1 0 0,-1 0 0 0 0,-1 0 0 0 0,-3-7-19 0 0,-33-67-42 0 0,36 102 32 0 0,0 0 1 0 0,-1 0 0 0 0,1 0-1 0 0,0 1 1 0 0,-1-1-1 0 0,1 0 1 0 0,-1 0 0 0 0,1 1-1 0 0,-1-1 1 0 0,0 0-1 0 0,1 1 1 0 0,-1-1 0 0 0,1 0-1 0 0,-1 1 1 0 0,0-1-1 0 0,0 1 1 0 0,1-1 0 0 0,-1 1-1 0 0,0 0 1 0 0,0-1-1 0 0,0 1 1 0 0,1 0 0 0 0,-1-1-1 0 0,0 1 1 0 0,0 0-1 0 0,0 0 1 0 0,0 0 0 0 0,0 0-1 0 0,0 0 1 0 0,1 0-1 0 0,-1 0 1 0 0,0 0 0 0 0,0 0-1 0 0,0 0 1 0 0,0 1-1 0 0,0-1 1 0 0,1 0 0 0 0,-1 0-1 0 0,0 1 1 0 0,0-1-1 0 0,0 1 1 0 0,1-1 0 0 0,-1 1-1 0 0,0-1 1 0 0,0 1-1 0 0,1-1 1 0 0,-1 1 0 0 0,1 0-1 0 0,-1-1 1 0 0,0 1-1 0 0,1 0 1 0 0,-1-1 0 0 0,1 1-1 0 0,0 0 1 0 0,-1 0-1 0 0,1 0 1 0 0,0-1 0 0 0,-1 1-1 0 0,1 0 1 0 0,0 0-1 0 0,0 0 1 0 0,0 0 9 0 0,-7 23-19 0 0,1 1 0 0 0,2 0 1 0 0,0 0-1 0 0,2 0 0 0 0,1 1 0 0 0,0-1 0 0 0,2 0 0 0 0,1 1 1 0 0,2 0 18 0 0,4 12-13 0 0,1 0 1 0 0,2-1-1 0 0,2 0 0 0 0,1-1 1 0 0,2-1-1 0 0,5 7 13 0 0,24 56-195 0 0,-6-16-1001 0 0,-36-73 580 0 0,-5-6-5200 0 0,-11-15-2882 0 0,8 5 4353 0 0,1-1 664 0 0</inkml:trace>
  <inkml:trace contextRef="#ctx0" brushRef="#br0" timeOffset="3951.137">1261 290 9682 0 0,'0'0'1784'0'0,"0"0"-255"0"0,0 0 31 0 0,0 0-56 0 0,0 0-159 0 0,0 0-273 0 0,219 12-264 0 0,-174-12-192 0 0,1-8-152 0 0,3 1-160 0 0,5-4-120 0 0,-3 0-96 0 0,3 0-136 0 0,-1 0-328 0 0,-3 3-752 0 0,-8 1-1832 0 0,-11 0-3506 0 0,-9-1-3496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58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441 111 376 0 0,'0'0'1360'0'0,"0"0"-217"0"0,0 0-93 0 0,0 0 242 0 0,0 0 250 0 0,0 0 95 0 0,0 0-132 0 0,0 0-416 0 0,0 0-422 0 0,0 0-325 0 0,0 0-217 0 0,4 20 770 0 0,-4-1-639 0 0,-1 0 0 0 0,-1-1 0 0 0,0 1-1 0 0,-2 0 1 0 0,0-1 0 0 0,0 1 0 0 0,-2-1 0 0 0,-1 0 0 0 0,0-1 0 0 0,-9 15-256 0 0,5-8-29 0 0,-1-1-1 0 0,-1 0 1 0 0,-2-1 0 0 0,0-1 0 0 0,-1-1-1 0 0,-1 0 1 0 0,-1 0 0 0 0,0-2 0 0 0,-2-1-1 0 0,0 0 1 0 0,-1-1 0 0 0,-1-1 0 0 0,0-2-1 0 0,-1 0 1 0 0,0-1 0 0 0,-19 7 29 0 0,40-19-15 0 0,0 1 0 0 0,-1-1 1 0 0,1 0-1 0 0,0 0 0 0 0,0 0 0 0 0,0 0 0 0 0,0 0 1 0 0,-1 0-1 0 0,1 0 0 0 0,0-1 0 0 0,0 1 1 0 0,0-1-1 0 0,0 1 0 0 0,0-1 0 0 0,0 0 1 0 0,0 0-1 0 0,0 0 0 0 0,0 0 0 0 0,0 0 0 0 0,1 0 1 0 0,-1-1-1 0 0,0 1 0 0 0,1-1 0 0 0,-1 1 1 0 0,1-1-1 0 0,-1 0 0 0 0,1 1 0 0 0,0-1 1 0 0,0 0-1 0 0,0 0 0 0 0,0 0 0 0 0,0 0 0 0 0,0 0 1 0 0,0 0-1 0 0,1 0 0 0 0,-1 0 0 0 0,1 0 1 0 0,-1 0-1 0 0,1 0 0 0 0,0-1 0 0 0,0 1 0 0 0,0 0 1 0 0,0 0-1 0 0,0 0 0 0 0,0 0 0 0 0,1-1 1 0 0,-1 1-1 0 0,1 0 0 0 0,0 0 0 0 0,-1 0 1 0 0,1 0-1 0 0,0-1 15 0 0,2-24 31 0 0,0 0 0 0 0,2 0 0 0 0,1 1 0 0 0,1-1 0 0 0,1 1 0 0 0,1 1 0 0 0,1-1 0 0 0,4-4-31 0 0,29-51 701 0 0,-40 80-678 0 0,-1 0 1 0 0,1-1-1 0 0,-1 1 0 0 0,1 1 0 0 0,-1-1 0 0 0,1 0 0 0 0,0 0 0 0 0,-1 1 0 0 0,1 0 1 0 0,0-1-1 0 0,0 1 0 0 0,-1 0 0 0 0,1 0 0 0 0,0 1 0 0 0,0-1 0 0 0,-1 0 1 0 0,1 1-1 0 0,0 0 0 0 0,-1 0 0 0 0,1-1 0 0 0,-1 1 0 0 0,1 1 0 0 0,-1-1 1 0 0,1 0-1 0 0,-1 1 0 0 0,0-1 0 0 0,0 1 0 0 0,0 0 0 0 0,0 0 0 0 0,0 0 0 0 0,0 0 1 0 0,0 0-1 0 0,0 0 0 0 0,1 2-23 0 0,17 12 428 0 0,17 12 243 0 0,-1 1-1 0 0,-1 1 1 0 0,-2 2 0 0 0,-1 2-1 0 0,-1 1 1 0 0,-2 1 0 0 0,2 8-671 0 0,24 19 204 0 0,-21-50-1786 0 0,-21-12-2485 0 0,-1 0-4706 0 0,-10-1 1786 0 0</inkml:trace>
  <inkml:trace contextRef="#ctx0" brushRef="#br0" timeOffset="277.621">973 63 10938 0 0,'0'0'744'0'0,"0"0"-215"0"0,0 0 47 0 0,0 0 351 0 0,0 0 293 0 0,0 0 24 0 0,0 0-214 0 0,0 0-290 0 0,0 0-239 0 0,4 34-153 0 0,12 106-65 0 0,-4 59 355 0 0,-12-9-1735 0 0,-25-106-3307 0 0,-3-36-5647 0 0,25-43 5885 0 0</inkml:trace>
  <inkml:trace contextRef="#ctx0" brushRef="#br0" timeOffset="709.613">822 37 5937 0 0,'0'0'1741'0'0,"0"0"-458"0"0,0 0-185 0 0,0 0 107 0 0,0 0 144 0 0,0 0-7 0 0,0 0-236 0 0,0 0-278 0 0,0 0-241 0 0,34-6-150 0 0,110-21-78 0 0,-38 24 221 0 0,-83 5-437 0 0,0 1 1 0 0,-1 0-1 0 0,0 2 1 0 0,0 1-1 0 0,0 1 0 0 0,-1 1 1 0 0,0 1-1 0 0,0 0 1 0 0,5 5-144 0 0,-24-13 9 0 0,0 0 0 0 0,0 0-1 0 0,0 0 1 0 0,0 0 0 0 0,-1 0 0 0 0,1 1 0 0 0,0-1 0 0 0,0 0 0 0 0,-1 1 0 0 0,1 0 0 0 0,-1-1 0 0 0,1 1 0 0 0,-1 0-1 0 0,0 0 1 0 0,0 0 0 0 0,0 0 0 0 0,0 0 0 0 0,0 0 0 0 0,0 0 0 0 0,0 0 0 0 0,-1 0 0 0 0,1 0 0 0 0,-1 1 0 0 0,0-1 0 0 0,1 0-1 0 0,-1 0 1 0 0,0 0 0 0 0,0 1 0 0 0,0-1 0 0 0,-1 0 0 0 0,1 0 0 0 0,-1 1 0 0 0,1-1 0 0 0,-1 0 0 0 0,1 0 0 0 0,-1 0-1 0 0,0 0 1 0 0,0 0 0 0 0,0 0 0 0 0,0 0 0 0 0,-1 0 0 0 0,1 0 0 0 0,-1-1 0 0 0,1 1 0 0 0,-1 0 0 0 0,1-1 0 0 0,-2 1-9 0 0,-157 113 100 0 0,26-24 28 0 0,132-89-105 0 0,-1 0 0 0 0,1 0 0 0 0,0 0 0 0 0,0 1 0 0 0,0-1 0 0 0,0 1 0 0 0,1-1 1 0 0,-1 1-1 0 0,1 0 0 0 0,-1 0 0 0 0,1 0 0 0 0,0 0 0 0 0,0 0 0 0 0,0 0 0 0 0,1 0 1 0 0,-1 0-1 0 0,1 0 0 0 0,0 0 0 0 0,-1 0 0 0 0,1 0 0 0 0,1 0 0 0 0,-1 0 0 0 0,0 0 1 0 0,1 0-1 0 0,0 1 0 0 0,-1-1 0 0 0,1-1 0 0 0,0 1 0 0 0,1 0 0 0 0,-1 0 0 0 0,0 0 1 0 0,1 0-1 0 0,0-1 0 0 0,-1 1 0 0 0,1-1 0 0 0,0 1 0 0 0,0-1 0 0 0,1 0 0 0 0,-1 0 1 0 0,0 0-1 0 0,1 0 0 0 0,-1 0 0 0 0,1 0 0 0 0,1 0-23 0 0,163 72 1748 0 0,-100-51-1294 0 0,93 52 63 0 0,-139-56-1497 0 0,-16-12-2797 0 0,-2-1-5057 0 0,-1-5-1101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08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0 548 144 0 0,'0'0'433'0'0,"0"0"54"0"0,0 0 401 0 0,0 0 490 0 0,0 0 326 0 0,0 0 61 0 0,0 0-178 0 0,0 0-270 0 0,0 0-243 0 0,0 0-156 0 0,0 0-76 0 0,26 17-20 0 0,81 49-11 0 0,-51-48 432 0 0,-46-19-883 0 0,5-3-117 0 0,0 0 0 0 0,0-1 0 0 0,-1 0 0 0 0,0-1 0 0 0,0-1 0 0 0,0 0 0 0 0,-1-1 0 0 0,0-1 0 0 0,0 0 0 0 0,-1 0 0 0 0,-1-2 0 0 0,1 1 0 0 0,-2-1-1 0 0,1-1 1 0 0,5-9-243 0 0,47-54 522 0 0,-3-4 0 0 0,32-55-522 0 0,-7 8 165 0 0,-18 40-60 0 0,-67 85-106 0 0,0 1-1 0 0,1-1 1 0 0,-1 1-1 0 0,0-1 1 0 0,0 1-1 0 0,1-1 1 0 0,-1 1 0 0 0,0-1-1 0 0,1 1 1 0 0,-1-1-1 0 0,1 1 1 0 0,-1 0-1 0 0,0-1 1 0 0,1 1-1 0 0,-1 0 1 0 0,1-1-1 0 0,-1 1 1 0 0,1 0 0 0 0,-1 0-1 0 0,1-1 1 0 0,-1 1-1 0 0,1 0 1 0 0,-1 0-1 0 0,1 0 1 0 0,-1 0-1 0 0,1 0 1 0 0,0 0 0 0 0,-1 0-1 0 0,1 0 1 0 0,-1 0-1 0 0,1 0 1 0 0,-1 0-1 0 0,1 0 1 0 0,-1 0-1 0 0,1 0 1 0 0,-1 0-1 0 0,1 1 1 0 0,-1-1 0 0 0,1 0-1 0 0,-1 0 1 0 0,1 1-1 0 0,-1-1 1 0 0,1 0-1 0 0,-1 1 1 0 0,1-1-1 0 0,-1 0 1 0 0,0 1 0 0 0,1-1-1 0 0,-1 1 1 0 0,1-1-1 0 0,-1 1 1 0 0,0-1-1 0 0,0 1 1 0 0,1-1-1 0 0,-1 1 1 0 0,0-1-1 0 0,0 1 1 0 0,0-1 1 0 0,8 39 115 0 0,-6-28-42 0 0,3 29 29 0 0,-2-1-1 0 0,-1 1 1 0 0,-3 0 0 0 0,0 0-1 0 0,-3 0 1 0 0,-2-1-1 0 0,-1 1 1 0 0,-1-1 0 0 0,-3-1-1 0 0,-8 18-101 0 0,14-41-34 0 0,-1-1 0 0 0,0 1-1 0 0,-1-1 1 0 0,-1 0-1 0 0,0-1 1 0 0,-1 0 0 0 0,-1 0-1 0 0,0-1 1 0 0,0 0 0 0 0,-1-1-1 0 0,-1 0 1 0 0,0-1-1 0 0,0 0 1 0 0,-1-1 0 0 0,0 0-1 0 0,0-1 1 0 0,-1-1 0 0 0,-12 5 34 0 0,7-6-839 0 0,-1 0 1 0 0,0-2 0 0 0,0 0 0 0 0,0-1 0 0 0,0-1 0 0 0,0-1 0 0 0,-19-2 838 0 0,-4-8-4543 0 0,20-6-1674 0 0,17 10 1611 0 0</inkml:trace>
  <inkml:trace contextRef="#ctx0" brushRef="#br0" timeOffset="419.776">1186 283 2985 0 0,'0'0'1785'0'0,"0"0"-12"0"0,0 0 56 0 0,0 0 36 0 0,0 0-147 0 0,0 0-369 0 0,0 0-357 0 0,0 0-302 0 0,0 0-243 0 0,0 0-162 0 0,0 0-90 0 0,0 0-55 0 0,0 0-8 0 0,-19 20-14 0 0,-56 63-25 0 0,38-16-1 0 0,35-61-84 0 0,0 0 1 0 0,0-1 0 0 0,0 1-1 0 0,0 0 1 0 0,1 0 0 0 0,0 0 0 0 0,1 0-1 0 0,-1 0 1 0 0,1 0 0 0 0,0 0 0 0 0,0 1-1 0 0,1-1 1 0 0,0 0 0 0 0,0 0 0 0 0,1 0-1 0 0,-1-1 1 0 0,1 1 0 0 0,0 0 0 0 0,1 0-1 0 0,-1-1 1 0 0,1 0 0 0 0,1 1 0 0 0,-1-1-1 0 0,1 0 1 0 0,-1-1 0 0 0,1 1-1 0 0,1 0 1 0 0,-1-1 0 0 0,0 0 0 0 0,1 0-1 0 0,0-1 1 0 0,0 1 0 0 0,0-1 0 0 0,1 0-1 0 0,-1 0 1 0 0,1-1 0 0 0,-1 0 0 0 0,4 1-9 0 0,6-1 226 0 0,0-1 1 0 0,-1-1-1 0 0,1 0 1 0 0,0-1-1 0 0,0-1 1 0 0,0 0-1 0 0,-1-1 1 0 0,1-1-1 0 0,-1 0 1 0 0,0-1 0 0 0,0 0-1 0 0,0-1 1 0 0,-1-1-1 0 0,0 0 1 0 0,0-1-1 0 0,-1 0 1 0 0,0-1-1 0 0,0 0 1 0 0,-1-1-1 0 0,0 0 1 0 0,-1-1-1 0 0,0 0 1 0 0,-1-1 0 0 0,0 0-1 0 0,-1 0 1 0 0,0-1-1 0 0,-1 0 1 0 0,0-1-1 0 0,-1 1 1 0 0,3-13-227 0 0,-7 21-16 0 0,0 0 1 0 0,-1 0 0 0 0,1 0-1 0 0,-1 0 1 0 0,0-1 0 0 0,-1 1-1 0 0,1 0 1 0 0,-1 0-1 0 0,0-1 1 0 0,0 1 0 0 0,-1 0-1 0 0,1-1 1 0 0,-1 1 0 0 0,0 0-1 0 0,-1 0 1 0 0,1 0 0 0 0,-1 0-1 0 0,0 0 1 0 0,-1 0 0 0 0,1 1-1 0 0,-1-1 1 0 0,0 1 0 0 0,0-1-1 0 0,0 1 1 0 0,0 0-1 0 0,-1 0 1 0 0,0 0 0 0 0,0 1-1 0 0,0-1 1 0 0,0 1 0 0 0,0 0-1 0 0,-1 0 1 0 0,-3-1 15 0 0,-69-14-2601 0 0,26 15-3745 0 0,32 3-2999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1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780 1 0 0 0,'0'0'740'0'0,"0"0"438"0"0,0 0 445 0 0,0 0 392 0 0,0 0 119 0 0,0 0-182 0 0,0 0-388 0 0,0 0-394 0 0,0 0-306 0 0,0 0-206 0 0,-3 11 695 0 0,-181 201 1567 0 0,134-164-2875 0 0,-2-3 1 0 0,-2-1-1 0 0,-1-3 0 0 0,-3-3 0 0 0,-8 2-45 0 0,49-30 0 0 0,0 0 1 0 0,-1-1-1 0 0,-1-2 0 0 0,1 1 0 0 0,-1-2 0 0 0,0-1 0 0 0,-1 0 0 0 0,1-1 0 0 0,-1-1 1 0 0,-12-1-1 0 0,30-2-9 0 0,1 0-1 0 0,-1 0 1 0 0,0-1 0 0 0,0 1 0 0 0,0-1 0 0 0,1 0 0 0 0,-1 0 0 0 0,0 1 0 0 0,0-1 0 0 0,1 0 0 0 0,-1 0-1 0 0,1 0 1 0 0,-1-1 0 0 0,1 1 0 0 0,-1 0 0 0 0,1-1 0 0 0,0 1 0 0 0,0-1 0 0 0,0 1 0 0 0,0-1 0 0 0,0 1 0 0 0,0-1-1 0 0,0 0 1 0 0,0 1 0 0 0,0-1 0 0 0,1 0 0 0 0,-1 0 0 0 0,1 0 0 0 0,0 0 0 0 0,-1 1 0 0 0,1-1 0 0 0,0 0 0 0 0,0 0-1 0 0,0-1 10 0 0,1-69-352 0 0,-1 72 353 0 0,6-24-1 0 0,0 0-1 0 0,2 0 1 0 0,1 1-1 0 0,0 0 0 0 0,2 1 1 0 0,1 0-1 0 0,0 0 1 0 0,2 1-1 0 0,0 1 0 0 0,1 1 1 0 0,2-1 0 0 0,-14 15 3 0 0,0 0-1 0 0,0 1 1 0 0,1-1 0 0 0,-1 1 0 0 0,1 0 0 0 0,0 1 0 0 0,0-1 0 0 0,0 0-1 0 0,1 1 1 0 0,-1 0 0 0 0,1 0 0 0 0,0 0 0 0 0,0 1 0 0 0,0 0-1 0 0,0 0 1 0 0,0 0 0 0 0,0 0 0 0 0,0 1 0 0 0,1 0 0 0 0,-1 0-1 0 0,1 0 1 0 0,-1 1 0 0 0,1 0 0 0 0,-1 0 0 0 0,0 0 0 0 0,1 1-1 0 0,-1-1 1 0 0,1 1 0 0 0,-1 1 0 0 0,0-1 0 0 0,5 2-3 0 0,200 97 1476 0 0,-189-87-1299 0 0,-2 0 1 0 0,0 1-1 0 0,-1 1 1 0 0,0 1-1 0 0,-1 0 0 0 0,-1 1 1 0 0,0 1-1 0 0,-2 1 0 0 0,0 0 1 0 0,-1 0-1 0 0,-1 2 1 0 0,-1-1-1 0 0,0 2 0 0 0,-2-1 1 0 0,-1 2-178 0 0,29 29 158 0 0,-25-67-2802 0 0,-11 1-6336 0 0,-1 14 8184 0 0,0-4-8899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3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0 0 0,'0'0'1348'0'0,"0"0"-210"0"0,0 0-15 0 0,0 0 250 0 0,0 0 322 0 0,0 0 139 0 0,0 0-184 0 0,0 0-399 0 0,0 0-404 0 0,0 0-286 0 0,0 0-140 0 0,0 0-6 0 0,0 0 119 0 0,18 1 1992 0 0,151 7 3462 0 0,-107-9-5314 0 0,40-7-206 0 0,-32 1-1745 0 0,-70 7 555 0 0,0 0-277 0 0,0 0-369 0 0,-9 0-3470 0 0,5 1-281 0 0,-1 2-4404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4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5345 0 0,'0'0'3138'0'0,"0"0"-1486"0"0,0 0-291 0 0,0 0 152 0 0,0 0 105 0 0,0 0-87 0 0,0 0-256 0 0,0 0-329 0 0,33 2-288 0 0,103 4-202 0 0,-19-15 96 0 0,-86 2-555 0 0,9-1-274 0 0,14-3-1375 0 0,-19 5-4066 0 0,-21 6-2836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5.0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35 133 5473 0 0,'0'0'1364'0'0,"0"0"-22"0"0,0 0 1 0 0,0 0 157 0 0,0 0 153 0 0,0 0-114 0 0,0 0-306 0 0,0 0-386 0 0,0 0-345 0 0,0 0-189 0 0,0 0-8 0 0,0 0 99 0 0,0 0 122 0 0,5 9 61 0 0,26 86 820 0 0,-19 8-908 0 0,-4 0 1 0 0,-5 0-1 0 0,-4 15-499 0 0,0-27 55 0 0,-4 34-1514 0 0,3-145-9125 0 0,0-2 3694 0 0,2 13 3932 0 0</inkml:trace>
  <inkml:trace contextRef="#ctx0" brushRef="#br0" timeOffset="249.849">0 59 6673 0 0,'0'0'711'0'0,"0"0"-160"0"0,0 0 192 0 0,0 0 469 0 0,0 0 363 0 0,0 0 96 0 0,0 0-135 0 0,0 0-242 0 0,31 7-260 0 0,100 20-218 0 0,-1-22 562 0 0,-108-7-1228 0 0,52-9-444 0 0,0-3 0 0 0,-1-3 1 0 0,45-17 293 0 0,-115 33-871 0 0,18-8 551 0 0,-15 5-3254 0 0,-4-1-4589 0 0,-2 5 2628 0 0</inkml:trace>
  <inkml:trace contextRef="#ctx0" brushRef="#br0" timeOffset="452.66">168 428 3809 0 0,'0'0'2056'0'0,"0"0"-390"0"0,0 0 0 0 0,0 0 59 0 0,0 0 88 0 0,0 0-72 0 0,0 0-246 0 0,0 0-284 0 0,0 0-270 0 0,0 0-240 0 0,0 0-174 0 0,34 6-135 0 0,107 18-120 0 0,-63-18 33 0 0,39-33-1467 0 0,-80 13-2661 0 0,-2 1-4262 0 0,-24 9 835 0 0</inkml:trace>
  <inkml:trace contextRef="#ctx0" brushRef="#br0" timeOffset="1287.005">775 630 480 0 0,'0'0'795'0'0,"0"0"-119"0"0,0 0 168 0 0,0 0 410 0 0,0 0 284 0 0,0 0 51 0 0,0 0-179 0 0,0 0-293 0 0,0 0-227 0 0,0 0-185 0 0,0 0-112 0 0,4 31-96 0 0,13 98-89 0 0,-3-16 442 0 0,-14-103-1414 0 0,-6 31 1373 0 0,-3-33-3373 0 0,-7-5-3566 0 0,12-3 933 0 0</inkml:trace>
  <inkml:trace contextRef="#ctx0" brushRef="#br0" timeOffset="1531.38">622 637 4857 0 0,'0'0'1598'0'0,"0"0"-247"0"0,0 0-82 0 0,0 0 96 0 0,0 0 20 0 0,0 0-141 0 0,0 0-255 0 0,32 3-283 0 0,100 7-233 0 0,56-4-1963 0 0,-159-8-1625 0 0,-11-3-2820 0 0,-12 1 1238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133 158 0 0 0,'0'0'228'0'0,"0"0"848"0"0,0 0 307 0 0,0 0-125 0 0,0 0-319 0 0,0 0-379 0 0,0 0-275 0 0,0 0-151 0 0,0 0-69 0 0,0 0-10 0 0,12 29 1449 0 0,-9-18-1081 0 0,0-1 0 0 0,0 1 0 0 0,-1 0 0 0 0,-1 0 0 0 0,0-1 0 0 0,0 1 1 0 0,-1 0-1 0 0,-1 0 0 0 0,-1 10-423 0 0,1 1 293 0 0,-3 20 48 0 0,-2-1-1 0 0,-2 1 1 0 0,-2-2 0 0 0,-6 15-341 0 0,5-13 85 0 0,-86 282 68 0 0,95-292-167 0 0,2-31 52 0 0,0-1 23 0 0,0 0 36 0 0,0-23 1106 0 0,3-50-852 0 0,4 0-1 0 0,2 1 1 0 0,8-18-351 0 0,-12 59 20 0 0,1 0 0 0 0,2 1 0 0 0,1 0 0 0 0,1 0 0 0 0,2 1 0 0 0,0 1 0 0 0,2 0 0 0 0,1 1 0 0 0,2 0 0 0 0,0 1 0 0 0,12-11-20 0 0,-29 36 1 0 0,1-1 0 0 0,-1 1-1 0 0,1 0 1 0 0,0 0 0 0 0,0 0 0 0 0,0-1 0 0 0,0 1-1 0 0,-1 0 1 0 0,1 0 0 0 0,0 0 0 0 0,1 0 0 0 0,-1 1-1 0 0,0-1 1 0 0,0 0 0 0 0,0 0 0 0 0,1 1 0 0 0,-1-1-1 0 0,0 0 1 0 0,0 1 0 0 0,1 0 0 0 0,-1-1-1 0 0,1 1 1 0 0,-1 0 0 0 0,0-1 0 0 0,1 1 0 0 0,-1 0-1 0 0,1 0 1 0 0,-1 0 0 0 0,0 0 0 0 0,1 1 0 0 0,-1-1-1 0 0,1 0 1 0 0,-1 0 0 0 0,0 1 0 0 0,1-1 0 0 0,-1 1-1 0 0,0 0 1 0 0,1-1 0 0 0,-1 1 0 0 0,0 0-1 0 0,0-1 1 0 0,0 1 0 0 0,0 0 0 0 0,0 0 0 0 0,0 0-1 0 0,0 0 1 0 0,0 0 0 0 0,0 0 0 0 0,0 1 0 0 0,0-1-1 0 0,-1 0 1 0 0,1 0 0 0 0,0 1 0 0 0,-1-1 0 0 0,1 0-1 0 0,-1 1 1 0 0,1-1 0 0 0,-1 0 0 0 0,0 2-1 0 0,17 133 460 0 0,-17 247-75 0 0,-1-383-381 0 0,1 1-1 0 0,0 0 0 0 0,0-1 1 0 0,0 1-1 0 0,0 0 1 0 0,0 0-1 0 0,0-1 0 0 0,0 1 1 0 0,0 0-1 0 0,0-1 0 0 0,0 1 1 0 0,0 0-1 0 0,0 0 1 0 0,0-1-1 0 0,1 1 0 0 0,-1 0 1 0 0,0-1-1 0 0,1 1 1 0 0,-1 0-1 0 0,0-1 0 0 0,1 1 1 0 0,-1-1-1 0 0,1 1 0 0 0,-1-1 1 0 0,1 1-1 0 0,-1-1 1 0 0,1 1-1 0 0,-1-1 0 0 0,1 1 1 0 0,0-1-1 0 0,-1 1 0 0 0,1-1 1 0 0,0 0-1 0 0,-1 1 1 0 0,1-1-1 0 0,0 0 0 0 0,-1 0 1 0 0,1 0-1 0 0,0 0 1 0 0,-1 1-1 0 0,1-1-3 0 0,12-24 588 0 0,134-389 88 0 0,-81 254-569 0 0,-58 258 85 0 0,-8-33 88 0 0,3 0-1 0 0,3 1 1 0 0,7 24-280 0 0,7 34 133 0 0,-14-26-1244 0 0,-19-82-6317 0 0,6-11 160 0 0,5-6 3663 0 0</inkml:trace>
  <inkml:trace contextRef="#ctx0" brushRef="#br0" timeOffset="602.715">676 530 0 0 0,'0'0'208'0'0,"0"0"253"0"0,0 0 81 0 0,0 0 146 0 0,0 0 218 0 0,0 0 114 0 0,0 0-23 0 0,0 0-60 0 0,0 0-53 0 0,0 0 0 0 0,0 0 11 0 0,0 0-50 0 0,0 0-46 0 0,2 13-44 0 0,11 106 1644 0 0,-25 18-592 0 0,8-90-422 0 0,21-58-185 0 0,-5-3-1135 0 0,1 0 1 0 0,1 1 0 0 0,1 1-1 0 0,-1 0 1 0 0,2 1 0 0 0,0 0 0 0 0,0 2-1 0 0,1-1 1 0 0,0 2 0 0 0,0 1-1 0 0,1 0 1 0 0,0 1 0 0 0,0 1-1 0 0,0 0 1 0 0,1 2 0 0 0,4-1-66 0 0,-19 6 14 0 0,0 0 0 0 0,-1-1 1 0 0,1 1-1 0 0,0 0 0 0 0,-1 1 0 0 0,0-1 1 0 0,1 1-1 0 0,-1-1 0 0 0,0 1 1 0 0,0 0-1 0 0,-1 0 0 0 0,1 0 1 0 0,0 1-1 0 0,-1-1 0 0 0,0 1 0 0 0,0-1 1 0 0,0 1-1 0 0,0 0 0 0 0,-1 0 1 0 0,1-1-1 0 0,-1 1 0 0 0,0 0 1 0 0,0 0-1 0 0,-1 0 0 0 0,1 1 0 0 0,-1-1 1 0 0,0 0-1 0 0,0 0 0 0 0,0 0 1 0 0,0 0-1 0 0,-1 0 0 0 0,0 0 1 0 0,0 0-1 0 0,0 0 0 0 0,0 0 0 0 0,-1 1-14 0 0,-1 4 48 0 0,-1 1-1 0 0,0-1 0 0 0,-1 0 0 0 0,0 0 0 0 0,0 0 0 0 0,-1 0 0 0 0,0-1 0 0 0,0 0 1 0 0,-1-1-1 0 0,0 1 0 0 0,-1-1 0 0 0,1 0 0 0 0,-1-1 0 0 0,-1 0 0 0 0,-1 1-47 0 0,2-2-9 0 0,1 0 0 0 0,-1 0 0 0 0,1-1 0 0 0,-1 0-1 0 0,-1-1 1 0 0,1 0 0 0 0,0 0 0 0 0,-1 0 0 0 0,1-1 0 0 0,-1-1-1 0 0,0 1 1 0 0,0-1 0 0 0,0-1 0 0 0,1 0 0 0 0,-1 0 0 0 0,-2-1 9 0 0,8-1-81 0 0,-1-1 0 0 0,1 1 0 0 0,-1-1 0 0 0,1 0 0 0 0,0-1 0 0 0,0 1 0 0 0,0 0 0 0 0,1-1 0 0 0,-1 1 0 0 0,1-1 1 0 0,0 0-1 0 0,0 0 0 0 0,0 0 0 0 0,0 0 0 0 0,1 0 0 0 0,-1-1 0 0 0,1 1 0 0 0,0 0 0 0 0,1-1 0 0 0,-1 1 1 0 0,1 0-1 0 0,0-1 0 0 0,0 1 0 0 0,0-1 0 0 0,1 1 0 0 0,-1 0 0 0 0,2-4 81 0 0,3-71-4561 0 0,6 27-3677 0 0,-7 36 3484 0 0</inkml:trace>
  <inkml:trace contextRef="#ctx0" brushRef="#br0" timeOffset="1469.355">691 423 0 0 0,'0'0'684'0'0,"0"0"143"0"0,0 0 21 0 0,0 0-36 0 0,0 0-5 0 0,0 0-37 0 0,0 0-70 0 0,4-5-65 0 0,14-18-79 0 0,-14 18-67 0 0,-4 5-59 0 0,0 0-69 0 0,0 0-49 0 0,2 26 3462 0 0,-2 125 1126 0 0,0 76-4696 0 0,-8-201-1778 0 0,5-23-2178 0 0,-1-2-3349 0 0,2-1 2419 0 0</inkml:trace>
  <inkml:trace contextRef="#ctx0" brushRef="#br0" timeOffset="2101.017">1343 81 4017 0 0,'0'0'1643'0'0,"0"0"-588"0"0,0 0-246 0 0,0 0-19 0 0,0 0 254 0 0,0 0 250 0 0,0 0 103 0 0,0 0-54 0 0,0 0-173 0 0,0 0-177 0 0,0 0-215 0 0,0 0-185 0 0,0 35-126 0 0,3 114-66 0 0,-1 19 48 0 0,-19 161-449 0 0,14-293-922 0 0,-7 46-2129 0 0,-9-33-8172 0 0,15-39 8176 0 0</inkml:trace>
  <inkml:trace contextRef="#ctx0" brushRef="#br0" timeOffset="2555.063">1175 140 2681 0 0,'0'0'1427'0'0,"0"0"-28"0"0,0 0 114 0 0,0 0 158 0 0,0 0 118 0 0,0 0-66 0 0,0 0-262 0 0,32-21-323 0 0,103-61-257 0 0,-53 53 153 0 0,-68 29-850 0 0,7-3-40 0 0,0 0 0 0 0,0 2 0 0 0,1 1 0 0 0,-1 1 0 0 0,0 0 0 0 0,0 2 0 0 0,0 0 0 0 0,0 1 0 0 0,-1 2 0 0 0,1 0 0 0 0,-1 1 0 0 0,-1 1 0 0 0,1 0 0 0 0,-1 2 0 0 0,-1 0 0 0 0,0 1 0 0 0,0 1 0 0 0,7 8-143 0 0,-22-17 16 0 0,0 0 0 0 0,0 0 0 0 0,0 0 0 0 0,0 1 0 0 0,-1-1 0 0 0,0 1 0 0 0,1 0 0 0 0,-1 0 0 0 0,-1 0 0 0 0,1 0 0 0 0,0 0 1 0 0,-1 0-1 0 0,0 0 0 0 0,0 1 0 0 0,0-1 0 0 0,-1 0 0 0 0,1 1 0 0 0,-1-1 0 0 0,0 0 0 0 0,-1 1 0 0 0,1-1 0 0 0,-1 0 0 0 0,1 1 1 0 0,-1-1-1 0 0,0 0 0 0 0,-1 0 0 0 0,1 0 0 0 0,-1 0 0 0 0,0 0 0 0 0,0 0 0 0 0,0 0 0 0 0,0 0 0 0 0,-1-1 0 0 0,0 1 0 0 0,1-1 1 0 0,-1 0-1 0 0,0 0 0 0 0,-1 0 0 0 0,1 0 0 0 0,-1 0 0 0 0,1-1 0 0 0,-1 0-17 0 0,-29 21-8 0 0,-1-1-1 0 0,-2-3 1 0 0,1 0-1 0 0,-38 12 9 0 0,-88 48 217 0 0,159-79-215 0 0,1 1 1 0 0,0 0 0 0 0,0 0 0 0 0,-1 0 0 0 0,1 0-1 0 0,0 0 1 0 0,0 1 0 0 0,0-1 0 0 0,0 0 0 0 0,0 1-1 0 0,1-1 1 0 0,-1 0 0 0 0,0 1 0 0 0,0-1 0 0 0,1 1-1 0 0,-1-1 1 0 0,1 1 0 0 0,-1-1 0 0 0,1 1-1 0 0,0-1 1 0 0,0 1 0 0 0,0-1 0 0 0,0 1 0 0 0,0 0-1 0 0,0-1 1 0 0,0 1 0 0 0,0-1 0 0 0,0 1 0 0 0,1-1-1 0 0,-1 1 1 0 0,1-1 0 0 0,-1 1 0 0 0,1-1 0 0 0,0 1-1 0 0,0-1 1 0 0,-1 1 0 0 0,1-1 0 0 0,0 0-3 0 0,41 49 260 0 0,142 74 1395 0 0,-165-113-1442 0 0,0-1-1 0 0,1-2 0 0 0,-1 1 0 0 0,2-2 0 0 0,-1-1 0 0 0,1-1 0 0 0,18 3-212 0 0,22-7-3327 0 0,-24-21-8132 0 0,-28 13 2345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6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9146 0 0,'0'0'1774'0'0,"0"0"-550"0"0,0 0-336 0 0,0 0 64 0 0,0 0 181 0 0,0 0 40 0 0,0 0-175 0 0,0 0-279 0 0,0 0-233 0 0,0 0-176 0 0,0 0-110 0 0,0 0-66 0 0,35-4-55 0 0,106-10-40 0 0,-37 7-1034 0 0,-81 6-548 0 0,-6 0-1187 0 0,1-1-3499 0 0,-8 2-1529 0 0</inkml:trace>
  <inkml:trace contextRef="#ctx0" brushRef="#br0" timeOffset="762.885">247 689 10026 0 0,'0'0'1576'0'0,"0"0"-446"0"0,0 0-198 0 0,0 0 119 0 0,0 0 168 0 0,0 0 37 0 0,0 0-181 0 0,0 0-235 0 0,25-36-171 0 0,82-111-136 0 0,-29 54 227 0 0,23-19 1450 0 0,79-115-2210 0 0,-141 194 323 0 0,-31 74-363 0 0,3 197 161 0 0,-11-235-117 0 0,-1 0-1 0 0,1 0 1 0 0,0 1-1 0 0,0-1 1 0 0,0 0-1 0 0,0 0 0 0 0,1 0 1 0 0,0 0-1 0 0,-1 0 1 0 0,1 1-1 0 0,0-1 1 0 0,0 0-1 0 0,1-1 1 0 0,-1 1-1 0 0,0 0 1 0 0,1 0-1 0 0,0 0 1 0 0,0-1-1 0 0,0 1 1 0 0,0-1-1 0 0,0 0 1 0 0,0 1-1 0 0,1-1 1 0 0,-1 0-1 0 0,1 0 1 0 0,-1-1-1 0 0,1 1 1 0 0,0 0-1 0 0,0-1 1 0 0,0 0-1 0 0,0 0 1 0 0,0 1-1 0 0,0-2 1 0 0,0 1-1 0 0,0 0 1 0 0,0-1-1 0 0,0 1 1 0 0,0-1-1 0 0,1 0 1 0 0,-1 0-1 0 0,0 0 1 0 0,0-1-1 0 0,0 1 1 0 0,0-1-1 0 0,1 1 1 0 0,-1-1-1 0 0,2-1-3 0 0,22-18 33 0 0,-1-1 0 0 0,-1-2 0 0 0,-1 0 1 0 0,-1-1-1 0 0,17-24-33 0 0,18-17-19 0 0,84-97-92 0 0,-119 147 11 0 0,-23 15 67 0 0,0 0-3 0 0,0 0 5 0 0,0 12-49 0 0,-10 91 140 0 0,3-59-40 0 0,2 1 1 0 0,2 0-1 0 0,2-1 0 0 0,2 1 0 0 0,2 4-20 0 0,23 83-1713 0 0,-13-119-1724 0 0,-2-7-6474 0 0,-7-3 1210 0 0</inkml:trace>
  <inkml:trace contextRef="#ctx0" brushRef="#br0" timeOffset="1364.409">1537 354 1584 0 0,'0'0'1757'0'0,"0"0"47"0"0,0 0 161 0 0,0 0 126 0 0,0 0-106 0 0,0 0-360 0 0,0 0-486 0 0,0 0-409 0 0,0 0-253 0 0,0 0-101 0 0,0 0-6 0 0,0 0 17 0 0,0 0-5 0 0,0 12-24 0 0,-7 80 509 0 0,-9 21-177 0 0,6-29-698 0 0,10-83-15 0 0,0-1-2 0 0,0 0-3 0 0,4-8-11 0 0,68-69 36 0 0,-61 66-13 0 0,1 1-1 0 0,-1 0 0 0 0,2 1 0 0 0,-1 1 1 0 0,1 0-1 0 0,1 0 0 0 0,-1 1 1 0 0,1 1-1 0 0,0 0 0 0 0,1 1 0 0 0,-1 1 1 0 0,1 0-1 0 0,0 1 0 0 0,0 1 1 0 0,2 0 16 0 0,-14 3-4 0 0,-1 0 0 0 0,1 0 0 0 0,-1 0 0 0 0,0 1 0 0 0,1-1 0 0 0,-1 1 0 0 0,0-1 0 0 0,0 1 0 0 0,0 0 0 0 0,0 0 1 0 0,-1 0-1 0 0,1 0 0 0 0,-1 0 0 0 0,1 0 0 0 0,-1 1 0 0 0,1-1 0 0 0,-1 0 0 0 0,0 1 0 0 0,0-1 0 0 0,0 1 0 0 0,-1-1 0 0 0,1 1 1 0 0,0 0-1 0 0,-1-1 0 0 0,0 1 0 0 0,0-1 0 0 0,0 1 0 0 0,0 0 0 0 0,0-1 0 0 0,0 1 0 0 0,0 0 0 0 0,-1-1 0 0 0,0 1 0 0 0,1-1 1 0 0,-1 1-1 0 0,0-1 0 0 0,0 1 0 0 0,0-1 0 0 0,-1 1 0 0 0,1-1 0 0 0,-1 0 0 0 0,1 0 0 0 0,-1 0 0 0 0,0 0 0 0 0,1 0 1 0 0,-2 0 3 0 0,-3 6 23 0 0,-1-1 0 0 0,0 0 1 0 0,0 0-1 0 0,0-1 1 0 0,-1 0-1 0 0,0 0 1 0 0,-1 0-1 0 0,1-1 1 0 0,-1-1-1 0 0,0 0 1 0 0,0 0-1 0 0,-1 0 1 0 0,1-1-1 0 0,-1-1 1 0 0,1 0-1 0 0,-1 0 1 0 0,0 0-1 0 0,-1-1-23 0 0,9-1-74 0 0,0 0-1 0 0,0-1 0 0 0,0 1 0 0 0,0 0 1 0 0,0 0-1 0 0,1-1 0 0 0,-1 1 0 0 0,0-1 1 0 0,0 0-1 0 0,0 1 0 0 0,0-1 0 0 0,0 0 1 0 0,1 0-1 0 0,-1 0 0 0 0,0-1 0 0 0,1 1 1 0 0,-1 0-1 0 0,1 0 0 0 0,-1-1 0 0 0,1 1 1 0 0,0-1-1 0 0,0 0 0 0 0,-1 1 0 0 0,1-1 1 0 0,0 0-1 0 0,0 0 75 0 0,-8-34-9581 0 0,9 25 2652 0 0</inkml:trace>
  <inkml:trace contextRef="#ctx0" brushRef="#br0" timeOffset="2659.227">2237 166 2192 0 0,'0'0'1429'0'0,"0"0"-2"0"0,0 0 96 0 0,0 0 204 0 0,0 0 121 0 0,0 0-87 0 0,0 0-265 0 0,0 0-321 0 0,0 0-291 0 0,0 0-228 0 0,0 0-172 0 0,0 0-109 0 0,-16-4-71 0 0,-52-12-57 0 0,65 16-226 0 0,1 0 1 0 0,-1 0 0 0 0,0-1-1 0 0,1 2 1 0 0,-1-1 0 0 0,1 0-1 0 0,-1 1 1 0 0,0-1 0 0 0,1 1-1 0 0,-1 0 1 0 0,1-1 0 0 0,0 1-1 0 0,-1 1 1 0 0,1-1 0 0 0,0 0-1 0 0,-1 0 1 0 0,1 1 0 0 0,0-1-1 0 0,0 1 1 0 0,0 0 0 0 0,0 0-1 0 0,1 0 1 0 0,-2 0-22 0 0,-6 7 105 0 0,-2-1-62 0 0,0 1 1 0 0,0 0-1 0 0,1 1 1 0 0,0 0-1 0 0,1 1 1 0 0,0 0-1 0 0,1 0 1 0 0,0 1 0 0 0,1 0-1 0 0,0 0 1 0 0,1 1-1 0 0,0 0 1 0 0,1 0-1 0 0,1 0 1 0 0,0 1 0 0 0,0-1-1 0 0,2 1 1 0 0,0 0-1 0 0,0 0 1 0 0,1 0-1 0 0,1 8-43 0 0,1-18 71 0 0,1 0-1 0 0,-1 0 0 0 0,1 0 0 0 0,0 0 0 0 0,0 0 0 0 0,1 0 0 0 0,-1-1 0 0 0,1 1 0 0 0,-1-1 0 0 0,1 0 1 0 0,0 0-1 0 0,1 0 0 0 0,-1 0 0 0 0,0 0 0 0 0,1 0 0 0 0,0-1 0 0 0,-1 0 0 0 0,1 0 0 0 0,0 0 0 0 0,0 0 1 0 0,0-1-1 0 0,1 1 0 0 0,-1-1 0 0 0,0 0 0 0 0,0 0 0 0 0,1-1 0 0 0,-1 1 0 0 0,0-1 0 0 0,1 0 0 0 0,-1 0 1 0 0,1 0-1 0 0,-1-1 0 0 0,0 0 0 0 0,0 1 0 0 0,1-2 0 0 0,-1 1 0 0 0,0 0 0 0 0,0-1 0 0 0,3-1-70 0 0,36-23 276 0 0,-2-1-1 0 0,-1-2 0 0 0,-2-2 0 0 0,-1-1 1 0 0,30-34-276 0 0,-59 58 20 0 0,42-44-15 0 0,64-50 58 0 0,-113 102-64 0 0,0 0 0 0 0,0 1 1 0 0,1-1-1 0 0,-1 1 1 0 0,0-1-1 0 0,0 1 1 0 0,1 0-1 0 0,-1-1 0 0 0,0 1 1 0 0,0 0-1 0 0,0 0 1 0 0,0 0-1 0 0,0 0 1 0 0,0 0-1 0 0,0 0 0 0 0,0 0 1 0 0,-1 0-1 0 0,1 0 1 0 0,0 0-1 0 0,0 0 1 0 0,-1 1-1 0 0,1-1 0 0 0,-1 0 1 0 0,1 1-1 0 0,-1-1 1 0 0,0 0-1 0 0,0 1 1 0 0,1-1-1 0 0,-1 0 0 0 0,0 1 1 0 0,0-1-1 0 0,0 0 1 0 0,0 1-1 0 0,-1-1 1 0 0,1 0-1 0 0,0 1 0 0 0,0-1 1 0 0,-1 0-1 0 0,0 2 1 0 0,2 2 4 0 0,1 64 57 0 0,-3 0-1 0 0,-3 1 1 0 0,-6 21-61 0 0,2-13-19 0 0,-21 129-36 0 0,26-188 38 0 0,0 1 1 0 0,-1-1-1 0 0,0 0 1 0 0,-2 0-1 0 0,-1 0 1 0 0,0-1-1 0 0,-1 0 1 0 0,-1 0-1 0 0,0-1 1 0 0,-5 6 16 0 0,11-20-13 0 0,1-1 1 0 0,-1 1-1 0 0,0-1 1 0 0,0 0-1 0 0,0 0 1 0 0,0 0-1 0 0,0 0 1 0 0,0-1 0 0 0,0 1-1 0 0,-1-1 1 0 0,1 1-1 0 0,-1-1 1 0 0,1 0-1 0 0,-1-1 1 0 0,1 1-1 0 0,-1-1 1 0 0,0 1 0 0 0,1-1-1 0 0,-1 0 1 0 0,1-1-1 0 0,-1 1 1 0 0,0 0-1 0 0,1-1 1 0 0,-1 0-1 0 0,1 0 1 0 0,-1 0 0 0 0,1 0-1 0 0,0-1 1 0 0,-1 1-1 0 0,1-1 1 0 0,0 0-1 0 0,0 0 1 0 0,0 0-1 0 0,0 0 1 0 0,0 0 0 0 0,1-1-1 0 0,-1 0 1 0 0,1 1-1 0 0,-1-1 1 0 0,1 0-1 0 0,0 0 1 0 0,-1-2 12 0 0,0-5-29 0 0,0 0 0 0 0,0 0 0 0 0,1 0 0 0 0,1 0 0 0 0,-1 0 0 0 0,2 0 0 0 0,0-1-1 0 0,0 1 1 0 0,0 0 0 0 0,2 0 0 0 0,-1 0 0 0 0,1-1 0 0 0,0 2 0 0 0,1-1 0 0 0,1 0 0 0 0,-1 0 0 0 0,1 1 0 0 0,3-5 29 0 0,6-4-91 0 0,1 0-1 0 0,1 0 1 0 0,0 2-1 0 0,2 0 1 0 0,-1 1-1 0 0,2 0 1 0 0,0 1 0 0 0,1 1-1 0 0,0 1 1 0 0,1 1-1 0 0,0 1 1 0 0,1 0-1 0 0,0 1 1 0 0,0 2-1 0 0,2 0 92 0 0,52-16-3777 0 0,-1 6-3433 0 0,-59 15-2553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44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2657 0 0,'0'0'1603'0'0,"0"0"-363"0"0,0 0 11 0 0,0 0 300 0 0,0 0 240 0 0,0 0 17 0 0,0 0-190 0 0,0 0-252 0 0,0 0-224 0 0,0 0-156 0 0,33-6-133 0 0,104-19-103 0 0,55 1 2484 0 0,15 17-2443 0 0,-218 17-7657 0 0,-16-6-5302 0 0,20-4 8561 0 0</inkml:trace>
  <inkml:trace contextRef="#ctx0" brushRef="#br0" timeOffset="301.343">23 606 7650 0 0,'0'0'1509'0'0,"0"0"-323"0"0,0 0 6 0 0,0 0 312 0 0,0 0 267 0 0,0 0-66 0 0,0 0-322 0 0,0 0-324 0 0,0 0-223 0 0,0 0-119 0 0,0 0-74 0 0,34 1-61 0 0,110 1-74 0 0,-15-9 487 0 0,67-18-2626 0 0,-182 21-1160 0 0,-2-3-6090 0 0,-9 3-1056 0 0</inkml:trace>
  <inkml:trace contextRef="#ctx0" brushRef="#br0" timeOffset="893.001">316 28 1536 0 0,'0'0'1282'0'0,"0"0"44"0"0,0 0 42 0 0,0 0 55 0 0,0 0 76 0 0,0 0-75 0 0,0 0-184 0 0,0 0-223 0 0,0 0-195 0 0,0 0-147 0 0,0 0-96 0 0,0 0-76 0 0,0 0-71 0 0,-12-6-37 0 0,-33-15-6 0 0,44 21-324 0 0,0 0-1 0 0,1 1 1 0 0,-1-1-1 0 0,0 0 1 0 0,1 1 0 0 0,-1-1-1 0 0,0 1 1 0 0,1-1-1 0 0,-1 1 1 0 0,1-1 0 0 0,-1 1-1 0 0,1-1 1 0 0,-1 1-1 0 0,1 0 1 0 0,-1-1 0 0 0,1 1-1 0 0,-1 0 1 0 0,1-1-1 0 0,0 1 1 0 0,0 0 0 0 0,-1-1-1 0 0,1 1 1 0 0,0 0-1 0 0,0 0 1 0 0,0-1 0 0 0,-1 1-1 0 0,1 0 1 0 0,0 0-1 0 0,0-1 1 0 0,0 1 0 0 0,1 0-1 0 0,-1 0 1 0 0,0 0-1 0 0,0-1 1 0 0,0 1 0 0 0,0 0-1 0 0,1-1 1 0 0,-1 1-1 0 0,0 0 1 0 0,1 0 0 0 0,-1-1-1 0 0,1 1 1 0 0,-1-1-1 0 0,0 1 1 0 0,1 0 0 0 0,0-1-1 0 0,-1 1 1 0 0,1-1-1 0 0,-1 1 1 0 0,1-1-65 0 0,13 17 535 0 0,0-2 1 0 0,2 0-1 0 0,-1 0 1 0 0,2-1-1 0 0,0-1 0 0 0,1-1 1 0 0,0-1-1 0 0,7 3-535 0 0,55 39 654 0 0,123 72-212 0 0,-109-54-477 0 0,-87-63 27 0 0,-6-7-4 0 0,1-1-1 0 0,-1 1 1 0 0,0 0-1 0 0,0 0 1 0 0,1 0-1 0 0,-1 0 1 0 0,0 0-1 0 0,0 0 1 0 0,0 0-1 0 0,0 1 1 0 0,0-1-1 0 0,0 0 1 0 0,-1 1-1 0 0,1-1 1 0 0,0 0-1 0 0,-1 1 1 0 0,1-1-1 0 0,-1 1 1 0 0,1-1-1 0 0,-1 1 1 0 0,0-1-1 0 0,1 1 1 0 0,-1-1-1 0 0,0 1 1 0 0,0 0-1 0 0,0-1 1 0 0,0 1-1 0 0,-1-1 1 0 0,1 1-1 0 0,0-1 0 0 0,-1 1 1 0 0,1-1-1 0 0,-1 1 1 0 0,1-1-1 0 0,-1 1 1 0 0,1-1-1 0 0,-1 0 1 0 0,0 1-1 0 0,0-1 1 0 0,0 0-1 0 0,0 0 1 0 0,0 1-1 0 0,-1-1 13 0 0,-149 105 81 0 0,5-5 50 0 0,97-60-364 0 0,-98 90 500 0 0,59-35-3302 0 0,81-90 1465 0 0,1-1-1383 0 0,3 0-2771 0 0,1 2-5026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52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0,'0'0'1003'0'0,"0"0"375"0"0,0 0 411 0 0,0 0 180 0 0,0 0-133 0 0,0 0-249 0 0,0 0-261 0 0,0 0-162 0 0,0 0-56 0 0,0 0-17 0 0,0 0-15 0 0,0 0-54 0 0,13 3-54 0 0,43 12-86 0 0,53-11 2516 0 0,132-30-1317 0 0,-101 11-2670 0 0,-139 24-5615 0 0,-9 1-3357 0 0,2-7 2237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99 1768 0 0,'0'0'1147'0'0,"0"0"-211"0"0,0 0 1 0 0,0 0 226 0 0,0 0 280 0 0,0 0 126 0 0,0 0-110 0 0,0 0-257 0 0,0 0-325 0 0,0 0-269 0 0,0 0-189 0 0,-3-6 352 0 0,-1 142 953 0 0,-40 455-727 0 0,40-491-2134 0 0,12-104-2285 0 0,9-50-6875 0 0,-14 43 8133 0 0</inkml:trace>
  <inkml:trace contextRef="#ctx0" brushRef="#br0" timeOffset="320.871">17 188 0 0 0,'0'0'1172'0'0,"0"0"262"0"0,0 0 310 0 0,0 0 223 0 0,0 0-56 0 0,0 0-284 0 0,0 0-334 0 0,0 0-274 0 0,0 0-170 0 0,0 0-77 0 0,0 0-34 0 0,0 0 9 0 0,22-10 25 0 0,72-31 13 0 0,42 7 1408 0 0,377-47 142 0 0,-406 75-3584 0 0,-71 8-2809 0 0,-2 2-5205 0 0,-23-4 2475 0 0</inkml:trace>
  <inkml:trace contextRef="#ctx0" brushRef="#br0" timeOffset="741.022">1106 549 1152 0 0,'0'0'1390'0'0,"0"0"-47"0"0,0 0 161 0 0,0 0 338 0 0,0 0 186 0 0,0 0-150 0 0,0 0-363 0 0,0 0-405 0 0,0 0-340 0 0,0 0-228 0 0,0 0-131 0 0,0 0-121 0 0,0 0-78 0 0,-13 7-48 0 0,-41 26-24 0 0,10 30 155 0 0,36-45-244 0 0,1-4-55 0 0,0 2 0 0 0,2-1 0 0 0,0 1 0 0 0,0 0 1 0 0,1 0-1 0 0,1 0 0 0 0,1 0 0 0 0,0 1 0 0 0,1-1 0 0 0,2 13 4 0 0,-1-26 50 0 0,1 0 0 0 0,1 0 1 0 0,-1 0-1 0 0,0-1 0 0 0,1 1 0 0 0,-1 0 0 0 0,1-1 0 0 0,0 1 0 0 0,-1-1 1 0 0,1 0-1 0 0,1 0 0 0 0,-1 1 0 0 0,0-1 0 0 0,0-1 0 0 0,1 1 0 0 0,-1 0 0 0 0,1 0 1 0 0,0-1-1 0 0,-1 0 0 0 0,1 1 0 0 0,0-1 0 0 0,0 0 0 0 0,0-1 0 0 0,0 1 0 0 0,0 0 1 0 0,0-1-1 0 0,0 1 0 0 0,0-1 0 0 0,0 0 0 0 0,0 0 0 0 0,0 0 0 0 0,0-1 1 0 0,0 1-1 0 0,0-1 0 0 0,0 1 0 0 0,-1-1 0 0 0,1 0 0 0 0,0 0 0 0 0,0-1 0 0 0,0 1 1 0 0,-1 0-1 0 0,1-1 0 0 0,-1 0 0 0 0,1 0-50 0 0,11-7 108 0 0,-1 0 0 0 0,0-1 0 0 0,-1-1 0 0 0,0 0 0 0 0,-1-1 0 0 0,0 0 0 0 0,-1 0 0 0 0,0-1 0 0 0,-1-1 0 0 0,0 1 0 0 0,-1-1 0 0 0,-1-1 0 0 0,0 0 0 0 0,-1 0 0 0 0,-1 0 0 0 0,0-1 0 0 0,-1 1 0 0 0,-1-1 0 0 0,-1 0 0 0 0,0 0 1 0 0,0 0-1 0 0,-2-12-108 0 0,0 25-165 0 0,-1-1 0 0 0,1 1 0 0 0,-1-1-1 0 0,0 1 1 0 0,1 0 0 0 0,-2-1 0 0 0,1 1 0 0 0,0 0 0 0 0,-1 0 0 0 0,1 0 0 0 0,-1 0 0 0 0,0 0 0 0 0,0 0 0 0 0,0 0 0 0 0,-1 1 0 0 0,1-1 0 0 0,-1 1 0 0 0,1-1 0 0 0,-2 0 165 0 0,-39-10-9929 0 0,34 13 1813 0 0</inkml:trace>
  <inkml:trace contextRef="#ctx0" brushRef="#br0" timeOffset="1204.005">1515 582 0 0 0,'0'0'616'0'0,"0"0"-301"0"0,0 0-87 0 0,0 0 187 0 0,0 0 242 0 0,0 0 119 0 0,0 0-68 0 0,0 0-126 0 0,0 0-139 0 0,0 0-125 0 0,0 0-82 0 0,0 0-27 0 0,-29 33-23 0 0,-87 103-36 0 0,79-80 52 0 0,37-49-144 0 0,0-5-7 0 0,0 1-1 0 0,1 0 1 0 0,-1-1 0 0 0,0 1 0 0 0,1-1 0 0 0,0 1 0 0 0,-1-1 0 0 0,1 1 0 0 0,0-1 0 0 0,0 1 0 0 0,1-1 0 0 0,-1 0-1 0 0,0 0 1 0 0,1 1 0 0 0,-1-1 0 0 0,1 0 0 0 0,0 0 0 0 0,0 0 0 0 0,0-1 0 0 0,0 1 0 0 0,0 0 0 0 0,0-1-1 0 0,0 0 1 0 0,0 1 0 0 0,1-1 0 0 0,-1 0 0 0 0,1 0 0 0 0,-1 0 0 0 0,1 0 0 0 0,-1-1 0 0 0,1 1 0 0 0,-1 0 0 0 0,2-1-51 0 0,92 4 3051 0 0,-76-10-2432 0 0,0-1 0 0 0,0 0-1 0 0,-1-1 1 0 0,0-2 0 0 0,0 0 0 0 0,-1 0-1 0 0,0-2 1 0 0,-1 0 0 0 0,-1-1-1 0 0,0-1 1 0 0,-1 0 0 0 0,0-2 0 0 0,-1 1-1 0 0,-1-2 1 0 0,2-3-619 0 0,16-12 138 0 0,-3-1 0 0 0,-1-1 0 0 0,-1-2 1 0 0,-2 0-1 0 0,-1-2 0 0 0,-3 0 0 0 0,0-1 0 0 0,-3-1 0 0 0,-1-1 1 0 0,5-25-139 0 0,-18 53-106 0 0,-1 0-1 0 0,0 0 1 0 0,-1-1 0 0 0,0 1 0 0 0,-1 0 0 0 0,0-1 0 0 0,-1 1 0 0 0,-1 0 0 0 0,0 0 0 0 0,-1 0 0 0 0,0 0 0 0 0,-1 0 0 0 0,-1 1 0 0 0,0 0 0 0 0,-2-5 106 0 0,4 13-57 0 0,0 1 1 0 0,-1-1-1 0 0,1 1 0 0 0,-1 0 1 0 0,1 0-1 0 0,-1 0 1 0 0,0 0-1 0 0,0 1 1 0 0,0 0-1 0 0,0 0 1 0 0,-1 0-1 0 0,1 0 1 0 0,0 0-1 0 0,-1 1 1 0 0,0 0-1 0 0,1 0 1 0 0,-1 0-1 0 0,1 1 0 0 0,-1-1 1 0 0,0 1-1 0 0,0 0 1 0 0,1 1-1 0 0,-1-1 1 0 0,0 1-1 0 0,1 0 1 0 0,-1 0-1 0 0,-2 1 57 0 0,-114 55-610 0 0,102-43 615 0 0,2 1-1 0 0,0 1 1 0 0,0 1 0 0 0,2 0-1 0 0,0 1 1 0 0,1 0 0 0 0,0 1-1 0 0,2 1 1 0 0,0 0-1 0 0,2 0 1 0 0,0 2 0 0 0,1-1-1 0 0,1 1 1 0 0,1 0 0 0 0,1 0-1 0 0,1 1 1 0 0,1 0 0 0 0,1 0-1 0 0,1 0 1 0 0,1 0-1 0 0,2 11-4 0 0,0-22-5 0 0,2 1-1 0 0,0-1 1 0 0,0 0-1 0 0,1 0 1 0 0,0 0-1 0 0,1 0 0 0 0,1-1 1 0 0,0 1-1 0 0,0-1 1 0 0,1-1-1 0 0,1 0 0 0 0,-1 0 1 0 0,2 0-1 0 0,-1-1 1 0 0,1 0-1 0 0,1 0 0 0 0,0-1 1 0 0,0-1-1 0 0,9 6 6 0 0,100 49-2674 0 0,4-25-6693 0 0,-96-29 3652 0 0</inkml:trace>
  <inkml:trace contextRef="#ctx0" brushRef="#br0" timeOffset="2513.753">2257 604 0 0 0,'0'0'1496'0'0,"0"0"95"0"0,0 0 19 0 0,0 0-12 0 0,0 0-62 0 0,0 0-112 0 0,0 0-149 0 0,0 0-152 0 0,0 0-183 0 0,0 0-233 0 0,-31 10-225 0 0,-97 31-169 0 0,72-8 42 0 0,51-25-289 0 0,1-3-43 0 0,0 1 0 0 0,0-1 0 0 0,0 1 0 0 0,1 0-1 0 0,0 0 1 0 0,0 0 0 0 0,1 0 0 0 0,-1 1 0 0 0,1-1-1 0 0,1 1 1 0 0,-1-1 0 0 0,1 1 0 0 0,0 0-1 0 0,1 0 1 0 0,0-1 0 0 0,0 1 0 0 0,0 0 0 0 0,1 0-1 0 0,0-1 1 0 0,0 1 0 0 0,0 0 0 0 0,1-1 0 0 0,1 1-23 0 0,0-4 106 0 0,1 0 0 0 0,1-1 1 0 0,-1 1-1 0 0,0-1 1 0 0,1 0-1 0 0,-1-1 0 0 0,1 1 1 0 0,-1-1-1 0 0,1 0 1 0 0,0 0-1 0 0,0 0 0 0 0,-1-1 1 0 0,1 1-1 0 0,0-1 1 0 0,0 0-1 0 0,0-1 1 0 0,-1 1-1 0 0,1-1 0 0 0,0 0 1 0 0,0 0-1 0 0,-1-1 1 0 0,1 1-1 0 0,-1-1 0 0 0,1 0-106 0 0,19-12 478 0 0,-1 0-1 0 0,0-2 1 0 0,0 0-1 0 0,-2-2 1 0 0,0 0-1 0 0,-1-2 0 0 0,-1 0 1 0 0,14-20-478 0 0,-26 32 49 0 0,33-42 130 0 0,-35 83-1443 0 0,-2 124 1194 0 0,-3-154 88 0 0,1 0-1 0 0,0 1 0 0 0,1-1 0 0 0,-1 0 0 0 0,0 0 1 0 0,1 0-1 0 0,0 0 0 0 0,-1 0 0 0 0,1-1 1 0 0,0 1-1 0 0,1 0 0 0 0,-1-1 0 0 0,0 0 0 0 0,1 1 1 0 0,-1-1-1 0 0,1 0 0 0 0,0 0 0 0 0,0-1 1 0 0,0 1-1 0 0,0 0 0 0 0,0-1 0 0 0,0 0 0 0 0,0 0 1 0 0,0 0-1 0 0,1 0 0 0 0,-1 0 0 0 0,0 0 1 0 0,0-1-1 0 0,1 0 0 0 0,-1 0 0 0 0,1 0 1 0 0,-1 0-1 0 0,0 0 0 0 0,1-1 0 0 0,-1 1 0 0 0,0-1 1 0 0,0 0-1 0 0,1 0 0 0 0,-1 0 0 0 0,0 0 1 0 0,0-1-1 0 0,0 1 0 0 0,0-1 0 0 0,0 0 0 0 0,-1 0 1 0 0,1 0-1 0 0,1-2-17 0 0,16-11 234 0 0,0-2 0 0 0,-2 0 0 0 0,0-1 0 0 0,-1-1 0 0 0,0 0 0 0 0,-2-1 0 0 0,1-4-234 0 0,51-72 300 0 0,-57 85-322 0 0,-9 10-3 0 0,-1 1-64 0 0,0 0-91 0 0,0 0-119 0 0,-1 27-864 0 0,-1-13 1075 0 0,0-7 60 0 0,0-1 1 0 0,1 1-1 0 0,-1 0 0 0 0,2 0 0 0 0,-1 0 0 0 0,1 0 0 0 0,0 0 0 0 0,0 0 0 0 0,0 0 0 0 0,1 0 1 0 0,1 0-1 0 0,-1 0 0 0 0,1 0 0 0 0,0 0 0 0 0,0-1 0 0 0,1 1 0 0 0,0-1 0 0 0,0 0 0 0 0,4 5 28 0 0,-4-8 13 0 0,0 0-1 0 0,0-1 0 0 0,0 0 0 0 0,1 0 0 0 0,-1 1 1 0 0,1-2-1 0 0,-1 1 0 0 0,1 0 0 0 0,0-1 1 0 0,0 0-1 0 0,0 0 0 0 0,-1 0 0 0 0,1 0 0 0 0,0-1 1 0 0,0 1-1 0 0,0-1 0 0 0,0 0 0 0 0,0 0 0 0 0,0-1 1 0 0,0 1-1 0 0,0-1 0 0 0,0 0 0 0 0,0 0 0 0 0,0 0 1 0 0,0 0-1 0 0,0-1 0 0 0,-1 1 0 0 0,1-1 1 0 0,-1 0-1 0 0,1 0 0 0 0,-1-1 0 0 0,3-2-12 0 0,9-10 164 0 0,-1-1 0 0 0,-1-1 0 0 0,-1 0 0 0 0,0-1 0 0 0,-2 0 0 0 0,0 0-1 0 0,0-1 1 0 0,-2-1 0 0 0,-1 0 0 0 0,2-7-164 0 0,-6 16-450 0 0,-1 37-189 0 0,5-11 583 0 0,1-1 0 0 0,1 0 1 0 0,0-1-1 0 0,1 0 1 0 0,0 0-1 0 0,1-1 0 0 0,0 0 1 0 0,1-1-1 0 0,0 0 1 0 0,10 5 55 0 0,35 37-47 0 0,-41-34 60 0 0,-1 0 0 0 0,0 2 1 0 0,-2-1-1 0 0,0 2 0 0 0,-2-1 1 0 0,0 2-1 0 0,-1 0 1 0 0,-2 0-1 0 0,0 0 0 0 0,-1 1 1 0 0,-2 0-1 0 0,0 1 0 0 0,-2-1 1 0 0,-1 1-1 0 0,0-1 0 0 0,-3 18-13 0 0,-13 152 2 0 0,10-169 52 0 0,-2-1 1 0 0,0-1 0 0 0,-1 1 0 0 0,-1-1 0 0 0,-2 0 0 0 0,0-1 0 0 0,-1 0 0 0 0,-1-1 0 0 0,-1 0 0 0 0,-1-1 0 0 0,-5 4-55 0 0,18-22 43 0 0,-1 1 0 0 0,0-2 0 0 0,0 1 0 0 0,0 0 0 0 0,0 0 0 0 0,-1-1 0 0 0,1 1 1 0 0,0-1-1 0 0,-1 1 0 0 0,1-1 0 0 0,-1 0 0 0 0,1 0 0 0 0,-1 0 0 0 0,0-1 0 0 0,1 1 0 0 0,-1 0 1 0 0,0-1-1 0 0,1 0 0 0 0,-1 0 0 0 0,0 0 0 0 0,0 0 0 0 0,1 0 0 0 0,-1 0 0 0 0,0-1 0 0 0,0 1 1 0 0,1-1-1 0 0,-1 0 0 0 0,1 0 0 0 0,-1 0 0 0 0,0 0 0 0 0,1 0 0 0 0,0 0 0 0 0,-1-1 0 0 0,1 1 1 0 0,0-1-1 0 0,0 0 0 0 0,0 0 0 0 0,0 0 0 0 0,0 0 0 0 0,-1-1-43 0 0,-3-10 0 0 0,0-1 0 0 0,1 0 1 0 0,0 0-1 0 0,2 0 0 0 0,-1-1 0 0 0,2 1 0 0 0,0-1 1 0 0,0 0-1 0 0,2 0 0 0 0,0 0 0 0 0,0 0 0 0 0,1 1 1 0 0,2-5-1 0 0,-3 12-15 0 0,4-26-80 0 0,2 1 1 0 0,0-1-1 0 0,3 1 1 0 0,0 0-1 0 0,2 0 1 0 0,2 2-1 0 0,0-1 1 0 0,2 2-1 0 0,2 0 0 0 0,12-17 95 0 0,-15 26-252 0 0,1 0 0 0 0,1 1-1 0 0,1 1 1 0 0,0 0 0 0 0,2 2 0 0 0,0 0-1 0 0,0 1 1 0 0,2 1 0 0 0,-1 0-1 0 0,2 2 1 0 0,0 1 0 0 0,0 0-1 0 0,1 2 1 0 0,15-4 252 0 0,88-12-4829 0 0,3 29-5027 0 0,-106-1 5490 0 0</inkml:trace>
  <inkml:trace contextRef="#ctx0" brushRef="#br0" timeOffset="3153.106">0 1311 4585 0 0,'0'0'2050'0'0,"0"0"-1361"0"0,0 0-187 0 0,0 0 551 0 0,0 0 538 0 0,38 0 291 0 0,127 0-39 0 0,502-11 4354 0 0,1229-67-4655 0 0,-1282 51-2295 0 0,-411 15-2663 0 0,-3-1-4704 0 0,-130 7-1525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53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11122 0 0,'0'0'1585'0'0,"0"0"-549"0"0,0 0-348 0 0,0 0 164 0 0,0 0 297 0 0,0 0 148 0 0,0 0-83 0 0,0 0-195 0 0,0 0-165 0 0,0 0-120 0 0,0 0-95 0 0,33 2-95 0 0,104 5-95 0 0,-7-13 434 0 0,80-4-2092 0 0,-184 8-1631 0 0,-9-1-3660 0 0,-10 0-4599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55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374 122 2232 0 0,'0'0'1423'0'0,"0"0"96"0"0,0 0 214 0 0,0 0 270 0 0,0 0 167 0 0,0 0-137 0 0,0 0-363 0 0,0 0-424 0 0,0 0-339 0 0,0 0-250 0 0,0 0-127 0 0,0 0-65 0 0,0 0-49 0 0,2-3-51 0 0,8 1 181 0 0,-10 28 62 0 0,-1-9-413 0 0,-6 246 789 0 0,-8-86-923 0 0,-23-1-1457 0 0,29-163-9 0 0,-5-21-12107 0 0,10 0 8062 0 0</inkml:trace>
  <inkml:trace contextRef="#ctx0" brushRef="#br0" timeOffset="265.961">313 100 3105 0 0,'0'0'979'0'0,"0"0"-9"0"0,0 0 247 0 0,0 0 415 0 0,0 0 307 0 0,0 0-53 0 0,0 0-262 0 0,0 0-264 0 0,0 0-227 0 0,0 0-122 0 0,0 0-113 0 0,31-4-104 0 0,100-12-103 0 0,152-41 1241 0 0,-241 47-1969 0 0,38-3-2654 0 0,-80 13 1376 0 0,-16 4-7172 0 0,12-1 1990 0 0</inkml:trace>
  <inkml:trace contextRef="#ctx0" brushRef="#br0" timeOffset="510.958">348 505 7042 0 0,'0'0'606'0'0,"0"0"-112"0"0,0 0 262 0 0,0 0 511 0 0,0 0 399 0 0,0 0 42 0 0,0 0-237 0 0,0 0-295 0 0,0 0-277 0 0,0 0-198 0 0,0 0-155 0 0,0 0-146 0 0,0 0-132 0 0,32 6-87 0 0,100 18-79 0 0,-47-17-108 0 0,-20-4-1995 0 0,-43-4-1593 0 0,-1-2-3572 0 0,-12 0 650 0 0</inkml:trace>
  <inkml:trace contextRef="#ctx0" brushRef="#br0" timeOffset="763.931">959 482 3593 0 0,'0'0'2534'0'0,"0"0"-1122"0"0,0 0-222 0 0,0 0 143 0 0,0 0 203 0 0,0 0 11 0 0,0 0-253 0 0,0 0-344 0 0,0 0-317 0 0,0 0-231 0 0,-2 32-164 0 0,-4 96-92 0 0,14-64 15 0 0,11 25-2045 0 0,-29-85-8881 0 0,5-4 6445 0 0</inkml:trace>
  <inkml:trace contextRef="#ctx0" brushRef="#br0" timeOffset="1013.998">814 479 1360 0 0,'0'0'1841'0'0,"0"0"-545"0"0,0 0 179 0 0,0 0 380 0 0,0 0 116 0 0,0 0-153 0 0,0 0-317 0 0,0 0-304 0 0,0 0-213 0 0,0 0-169 0 0,35 8-190 0 0,112 24-170 0 0,-63-28-121 0 0,-69-7-313 0 0,86-19-1132 0 0,-69 12-1860 0 0,0-2-3443 0 0,-20 7-638 0 0</inkml:trace>
  <inkml:trace contextRef="#ctx0" brushRef="#br0" timeOffset="1816.691">1425 516 7346 0 0,'0'0'1931'0'0,"0"0"-299"0"0,0 0-168 0 0,0 0-79 0 0,0 0-73 0 0,0 0-189 0 0,0 0-199 0 0,0 0-135 0 0,0 0-64 0 0,0 0-45 0 0,0 0-73 0 0,0 0-87 0 0,24-3-83 0 0,154-17 470 0 0,6 4-509 0 0,-144 15-4386 0 0,-1 0-4121 0 0,-36 1-1878 0 0</inkml:trace>
  <inkml:trace contextRef="#ctx0" brushRef="#br0" timeOffset="2518.044">1847 817 2649 0 0,'0'0'1263'0'0,"0"0"169"0"0,0 0 251 0 0,0 0 184 0 0,0 0-21 0 0,0 0-354 0 0,0 0-398 0 0,0 0-213 0 0,0 0-119 0 0,0 0-65 0 0,0 0-32 0 0,0 0-75 0 0,0 0-69 0 0,17-25-69 0 0,54-79-99 0 0,142-223 1287 0 0,-197 307-1588 0 0,0 0 0 0 0,1 1 0 0 0,1 1 0 0 0,1 1 0 0 0,1 1 0 0 0,13-10-52 0 0,-32 26 0 0 0,0-1-1 0 0,-1 0 1 0 0,1 1 0 0 0,0-1-1 0 0,-1 1 1 0 0,1-1 0 0 0,0 1-1 0 0,0-1 1 0 0,-1 1 0 0 0,1 0 0 0 0,0-1-1 0 0,0 1 1 0 0,0 0 0 0 0,0-1-1 0 0,-1 1 1 0 0,1 0 0 0 0,0 0-1 0 0,0 0 1 0 0,0 0 0 0 0,0 0-1 0 0,0 0 1 0 0,0 0 0 0 0,0 0 0 0 0,-1 0-1 0 0,1 1 1 0 0,0-1 0 0 0,0 0-1 0 0,0 0 1 0 0,0 1 0 0 0,-1-1-1 0 0,1 1 1 0 0,0-1 0 0 0,0 1-1 0 0,-1-1 1 0 0,1 1 0 0 0,0-1-1 0 0,-1 1 1 0 0,1 0 0 0 0,0-1 0 0 0,-1 1-1 0 0,1 0 1 0 0,-1-1 0 0 0,1 1-1 0 0,-1 0 1 0 0,0 0 0 0 0,1-1-1 0 0,-1 1 1 0 0,0 0 0 0 0,1 0-1 0 0,-1 0 1 0 0,0 0 0 0 0,0 0 0 0 0,0-1-1 0 0,0 1 1 0 0,4 56 2 0 0,-4-48 9 0 0,0 151 98 0 0,0-157-106 0 0,1-1 0 0 0,-1 1 1 0 0,1-1-1 0 0,0 1 0 0 0,0-1 0 0 0,0 0 0 0 0,0 1 0 0 0,0-1 0 0 0,0 0 0 0 0,0 0 0 0 0,1 0 0 0 0,-1 0 0 0 0,1 0 0 0 0,0 0 0 0 0,-1 0 0 0 0,1 0 0 0 0,0-1 0 0 0,0 1 1 0 0,0-1-1 0 0,0 1 0 0 0,1-1 0 0 0,-1 0 0 0 0,0 0 0 0 0,0 0 0 0 0,1 0 0 0 0,-1 0 0 0 0,1 0 0 0 0,-1-1 0 0 0,1 1 0 0 0,-1-1 0 0 0,1 0 0 0 0,-1 0 0 0 0,1 0 1 0 0,-1 0-1 0 0,1 0 0 0 0,-1 0 0 0 0,1-1 0 0 0,-1 1 0 0 0,1-1 0 0 0,-1 0 0 0 0,1 0 0 0 0,-1 1 0 0 0,0-2 0 0 0,0 1 0 0 0,1 0 0 0 0,-1 0 0 0 0,0-1-3 0 0,12-9 27 0 0,-1 0 0 0 0,-1-2 0 0 0,0 1 0 0 0,-1-1 0 0 0,0-1-1 0 0,-1 0 1 0 0,5-8-27 0 0,27-37-25 0 0,135-147 33 0 0,-146 188-112 0 0,-31 47 117 0 0,-50 272 402 0 0,48-276-485 0 0,1-17 5 0 0,-1 0 0 0 0,2 0 0 0 0,-1 0 0 0 0,1 0 0 0 0,0 0 0 0 0,0-1 0 0 0,1 1 0 0 0,0 0-1 0 0,1 0 1 0 0,0 0 0 0 0,0-1 0 0 0,0 1 0 0 0,1-1 0 0 0,0 1 0 0 0,1-1 0 0 0,1 3 65 0 0,11-3-3965 0 0,-3-6-6191 0 0,-11-1 4445 0 0</inkml:trace>
  <inkml:trace contextRef="#ctx0" brushRef="#br0" timeOffset="3033.22">3027 401 5889 0 0,'0'0'1951'0'0,"0"0"-881"0"0,0 0-238 0 0,0 0 140 0 0,0 0 181 0 0,0 0-47 0 0,0 0-280 0 0,0 0-333 0 0,0 0-226 0 0,0 0-94 0 0,0 0-44 0 0,0 0-36 0 0,0 0-14 0 0,-3 26-15 0 0,-11 118 17 0 0,-3-77 8 0 0,11-59 198 0 0,13-18 777 0 0,3 0-1050 0 0,0 1-1 0 0,0 0 1 0 0,1 1 0 0 0,0 1-1 0 0,1-1 1 0 0,0 2-1 0 0,0-1 1 0 0,0 2-1 0 0,1 0 1 0 0,-1 0 0 0 0,1 1-1 0 0,0 0 1 0 0,1 2-1 0 0,-1-1 1 0 0,0 2 0 0 0,3-1-14 0 0,-13 4 5 0 0,-1 0 1 0 0,1 0 0 0 0,0 0 0 0 0,0 1 0 0 0,-1-1-1 0 0,0 1 1 0 0,1-1 0 0 0,-1 1 0 0 0,0 0 0 0 0,0 0-1 0 0,0 0 1 0 0,-1 0 0 0 0,1 0 0 0 0,-1 1-1 0 0,1-1 1 0 0,-1 0 0 0 0,0 1 0 0 0,-1-1 0 0 0,1 0-1 0 0,0 1 1 0 0,-1-1 0 0 0,0 1 0 0 0,0-1 0 0 0,0 1-1 0 0,0-1 1 0 0,-1 1 0 0 0,1-1 0 0 0,-1 1 0 0 0,0-1-1 0 0,0 1 1 0 0,0-1 0 0 0,0 0 0 0 0,-1 0-1 0 0,1 0 1 0 0,-2 1-6 0 0,2 2 15 0 0,-1-1 0 0 0,0 0 0 0 0,0 0-1 0 0,-1 0 1 0 0,1 0 0 0 0,-1 0 0 0 0,0 0-1 0 0,-1-1 1 0 0,1 0 0 0 0,-1 1 0 0 0,0-1-1 0 0,0 0 1 0 0,0-1 0 0 0,0 1 0 0 0,-1-1-1 0 0,0 0 1 0 0,1 0 0 0 0,-1 0 0 0 0,0-1-1 0 0,0 0 1 0 0,-1 0 0 0 0,1 0 0 0 0,0 0-1 0 0,-1-1 1 0 0,1 0 0 0 0,-1 0-1 0 0,1-1 1 0 0,-1 1 0 0 0,1-1 0 0 0,-1 0-1 0 0,1-1 1 0 0,-1 1 0 0 0,1-1 0 0 0,-4-1-15 0 0,-23-27-3792 0 0,17 4-4325 0 0,13 17 2486 0 0</inkml:trace>
  <inkml:trace contextRef="#ctx0" brushRef="#br0" timeOffset="3931.114">3608 361 1328 0 0,'0'0'1275'0'0,"0"0"111"0"0,0 0 352 0 0,0 0 374 0 0,0 0 142 0 0,0 0-236 0 0,0 0-439 0 0,0 0-343 0 0,0 0-207 0 0,0 0-170 0 0,0 0-111 0 0,0 0-143 0 0,0 0-161 0 0,-8-7-122 0 0,-26-23-119 0 0,31 29-192 0 0,1-1 1 0 0,-1 1-1 0 0,1 0 0 0 0,-1 0 1 0 0,0 1-1 0 0,0-1 0 0 0,1 0 0 0 0,-1 1 1 0 0,0 0-1 0 0,0-1 0 0 0,0 1 1 0 0,0 0-1 0 0,0 1 0 0 0,1-1 0 0 0,-1 0 1 0 0,0 1-1 0 0,0 0 0 0 0,0-1 1 0 0,1 1-1 0 0,-1 0 0 0 0,0 0 0 0 0,1 1 1 0 0,-3 0-12 0 0,-1 1 11 0 0,-4 1-43 0 0,1 0 1 0 0,-1 1-1 0 0,1 1 0 0 0,0 0 1 0 0,0 0-1 0 0,1 0 0 0 0,0 1 1 0 0,0 0-1 0 0,1 1 0 0 0,-1 0 1 0 0,2 0-1 0 0,-1 1 1 0 0,1-1-1 0 0,0 1 0 0 0,1 1 1 0 0,0-1-1 0 0,1 1 0 0 0,0 0 1 0 0,0 0-1 0 0,1 0 0 0 0,0 0 1 0 0,1 1-1 0 0,0-1 1 0 0,1 1-1 0 0,0 3 32 0 0,2-10 12 0 0,0-1 1 0 0,1 1-1 0 0,0 0 1 0 0,0-1-1 0 0,0 1 1 0 0,0-1-1 0 0,1 1 1 0 0,-1-1-1 0 0,1 0 1 0 0,0 0-1 0 0,0 0 1 0 0,0-1-1 0 0,0 1 1 0 0,0-1-1 0 0,1 1 0 0 0,-1-1 1 0 0,1 0-1 0 0,0 0 1 0 0,-1-1-1 0 0,1 1 1 0 0,0-1-1 0 0,0 0 1 0 0,0 0-1 0 0,0 0 1 0 0,0-1-1 0 0,0 1 1 0 0,0-1-1 0 0,0 0 1 0 0,0 0-1 0 0,1 0 0 0 0,-1-1 1 0 0,0 1-1 0 0,0-1 1 0 0,0 0-1 0 0,2-1-12 0 0,3 2 103 0 0,12-4 121 0 0,-1-1 1 0 0,0-1-1 0 0,0 0 1 0 0,0-2-1 0 0,-1 0 1 0 0,0-1-1 0 0,-1-1 1 0 0,0-1-1 0 0,-1 0 1 0 0,0-1-1 0 0,0-1 1 0 0,11-13-225 0 0,93-59 868 0 0,-119 85-867 0 0,0-1 1 0 0,0 1-1 0 0,-1 0 1 0 0,1-1-1 0 0,0 1 1 0 0,0 0 0 0 0,-1 0-1 0 0,1 0 1 0 0,0 0-1 0 0,0 0 1 0 0,0 1-1 0 0,-1-1 1 0 0,1 0-1 0 0,0 1 1 0 0,-1-1-1 0 0,1 1 1 0 0,0 0-1 0 0,-1 0 1 0 0,1-1-1 0 0,-1 1 1 0 0,1 0-1 0 0,-1 0 1 0 0,1 1 0 0 0,-1-1-1 0 0,0 0 1 0 0,1 0-1 0 0,-1 1 1 0 0,0-1-1 0 0,0 1 1 0 0,0-1-1 0 0,0 1 1 0 0,0-1-1 0 0,-1 1 1 0 0,1-1-1 0 0,0 1 1 0 0,-1 0-1 0 0,1-1 1 0 0,-1 1-1 0 0,1 0-1 0 0,18 74-131 0 0,-13-26-254 0 0,-2 1 0 0 0,-3 0 1 0 0,-1 0-1 0 0,-5 15 385 0 0,3-44-24 0 0,-2 0 0 0 0,-1-1 0 0 0,0 1 0 0 0,-2-1 0 0 0,0 0 0 0 0,-2 0 0 0 0,0-1 0 0 0,-1 0 0 0 0,-5 6 24 0 0,12-22-9 0 0,0 1 0 0 0,0 0 0 0 0,-1-1 1 0 0,0 1-1 0 0,0-1 0 0 0,0 0 0 0 0,0 0 1 0 0,0-1-1 0 0,-1 1 0 0 0,1-1 0 0 0,-1 0 1 0 0,0 0-1 0 0,0-1 0 0 0,0 1 0 0 0,-1-1 0 0 0,1 0 1 0 0,0-1-1 0 0,-1 1 0 0 0,0-1 0 0 0,1 0 1 0 0,-1 0-1 0 0,1-1 0 0 0,-1 0 0 0 0,0 0 1 0 0,1 0-1 0 0,-3-1 9 0 0,5-2-6 0 0,-1-1-1 0 0,1 0 1 0 0,0 0 0 0 0,0 0 0 0 0,0 0-1 0 0,1 0 1 0 0,-1-1 0 0 0,1 1 0 0 0,0-1-1 0 0,0 0 1 0 0,1 1 0 0 0,-1-1 0 0 0,1 0-1 0 0,0 0 1 0 0,1 0 0 0 0,-1 0 0 0 0,1 0-1 0 0,0 0 1 0 0,0 0 0 0 0,0 0 0 0 0,1 0-1 0 0,0-1 7 0 0,-1-5-14 0 0,1 1-1 0 0,1 0 0 0 0,-1-1 1 0 0,2 1-1 0 0,-1 0 0 0 0,2 0 1 0 0,-1 0-1 0 0,1 0 0 0 0,1 0 1 0 0,0 1-1 0 0,0 0 0 0 0,1 0 1 0 0,0 0-1 0 0,0 1 0 0 0,1 0 1 0 0,0 0-1 0 0,1 1 0 0 0,-1 0 1 0 0,1 0-1 0 0,9-5 15 0 0,-4 1-123 0 0,1 2 0 0 0,0-1 1 0 0,1 2-1 0 0,0 0 0 0 0,0 1 0 0 0,1 0 0 0 0,0 1 1 0 0,0 1-1 0 0,17-3 123 0 0,28-2-4503 0 0,2 7-5862 0 0,-47 3 6107 0 0</inkml:trace>
  <inkml:trace contextRef="#ctx0" brushRef="#br0" timeOffset="5780.122">0 1153 0 0 0,'0'0'327'0'0,"0"0"522"0"0,0 0 66 0 0,0 0-40 0 0,0 0-11 0 0,0 0 30 0 0,0 0 54 0 0,0 0 47 0 0,19 0 45 0 0,132 3 2818 0 0,192-29 1251 0 0,67 0-3335 0 0,-221 0-1290 0 0,146-14 111 0 0,-106 26-496 0 0,58 6-1 0 0,-165 4-13 0 0,-2-5 0 0 0,34-11-85 0 0,223-20 194 0 0,288 32 141 0 0,-562 9-417 0 0,-1-5 0 0 0,-1-4 1 0 0,1-5-1 0 0,-2-4 0 0 0,0-4 0 0 0,26-13 82 0 0,-6-1-2865 0 0,-67 20-905 0 0,-1-1-3484 0 0,-32 9 1211 0 0</inkml:trace>
  <inkml:trace contextRef="#ctx0" brushRef="#br0" timeOffset="10199.231">926 1414 0 0 0,'0'0'233'0'0,"0"0"609"0"0,0 0 269 0 0,0 0 128 0 0,0 0 144 0 0,0 0-3 0 0,0 0-150 0 0,0 0-204 0 0,0 0-252 0 0,0 0-227 0 0,0 0-147 0 0,0 0-111 0 0,0 0-38 0 0,-1 11 252 0 0,-23 240 942 0 0,20-229-1428 0 0,1 6-10 0 0,-1-1 0 0 0,-2 1 0 0 0,-1-1-1 0 0,-1-1 1 0 0,-1 1 0 0 0,-1-2 0 0 0,-1 1 0 0 0,-2-1 0 0 0,-7 10-7 0 0,22-64 1235 0 0,124-328 223 0 0,-64 189-893 0 0,-62 167-565 0 0,0 0-1 0 0,0 0 1 0 0,0-1-1 0 0,1 1 0 0 0,-1 0 1 0 0,0 0-1 0 0,0 0 1 0 0,1 0-1 0 0,-1 0 1 0 0,0-1-1 0 0,1 1 1 0 0,-1 0-1 0 0,1 0 1 0 0,0 0-1 0 0,-1 0 1 0 0,1 0-1 0 0,0 0 1 0 0,-1 0-1 0 0,1 1 1 0 0,0-1-1 0 0,0 0 1 0 0,0 0-1 0 0,0 1 0 0 0,0-1 1 0 0,0 0-1 0 0,0 1 1 0 0,0-1-1 0 0,0 1 1 0 0,0-1-1 0 0,0 1 1 0 0,0 0-1 0 0,1-1 1 0 0,-1 1-1 0 0,0 0 1 0 0,0 0-1 0 0,0 0 1 0 0,1 0-1 0 0,-1 0 1 0 0,0 0-1 0 0,0 0 1 0 0,0 0-1 0 0,0 0 0 0 0,1 1 1 0 0,-1-1-1 0 0,0 0 1 0 0,0 1-1 0 0,0-1 1 0 0,0 1-1 0 0,0-1 1 0 0,0 1-1 0 0,0 0 1 0 0,0-1-1 0 0,0 1 1 0 0,0 0-1 0 0,0 0 1 0 0,0 0-1 0 0,-1-1 1 0 0,1 1-1 0 0,0 0 1 0 0,-1 0-1 0 0,1 0 1 0 0,0 0-1 0 0,-1 0 0 0 0,1 1 1 0 0,-1-1-1 0 0,0 0 1 0 0,10 19 55 0 0,-1 1 0 0 0,-1 0 0 0 0,-1 0 0 0 0,0 1 0 0 0,-2 0-1 0 0,-1 0 1 0 0,0 0 0 0 0,-2 0 0 0 0,0 8-55 0 0,14 109 157 0 0,-3-146 45 0 0,55-114 284 0 0,129-169-283 0 0,-139 231-119 0 0,-57 58-108 0 0,-1 1-4 0 0,0 26 93 0 0,-17 96 460 0 0,16-107-479 0 0,0 0 0 0 0,1 0 0 0 0,0 0 0 0 0,2 0 0 0 0,-1 0 0 0 0,2 0 0 0 0,0 0 0 0 0,1-1 0 0 0,0 0 0 0 0,3 7-46 0 0,37 86-16 0 0,-39-60-1226 0 0,-16-21-4247 0 0,6-22 1136 0 0,4 0-3126 0 0</inkml:trace>
  <inkml:trace contextRef="#ctx0" brushRef="#br0" timeOffset="10861.409">1657 1712 808 0 0,'0'0'1291'0'0,"0"0"80"0"0,0 0 212 0 0,0 0 260 0 0,0 0 47 0 0,0 0-312 0 0,0 0-421 0 0,0 0-407 0 0,0 0-260 0 0,0 0-91 0 0,0 0-48 0 0,0 0 2 0 0,0 0-9 0 0,0 7-21 0 0,4 210 1375 0 0,44-271-1650 0 0,-38 46-55 0 0,0 1 0 0 0,1 1 1 0 0,0-1-1 0 0,0 1 0 0 0,0 1 1 0 0,0 0-1 0 0,1 1 0 0 0,0 0 1 0 0,0 1-1 0 0,0 0 0 0 0,1 1 1 0 0,-1 0-1 0 0,0 1 0 0 0,1 1 1 0 0,-1 0-1 0 0,8 1 7 0 0,-18 1 14 0 0,1 0 0 0 0,0 0 0 0 0,-1 0 0 0 0,1 1 0 0 0,-1-1 0 0 0,0 1 0 0 0,0 0 0 0 0,0-1-1 0 0,0 1 1 0 0,-1 0 0 0 0,1 0 0 0 0,-1 0 0 0 0,0 0 0 0 0,0 1 0 0 0,0-1 0 0 0,0 0 0 0 0,0 1 0 0 0,-1-1 0 0 0,1 0 0 0 0,-1 1 0 0 0,0-1-1 0 0,0 0 1 0 0,0 1 0 0 0,0-1 0 0 0,-1 1 0 0 0,0-1 0 0 0,1 0 0 0 0,-1 0 0 0 0,0 1 0 0 0,-1-1 0 0 0,1 0 0 0 0,0 0 0 0 0,-1 0 0 0 0,0 1-14 0 0,-2 2 15 0 0,0 0 1 0 0,-1 0 0 0 0,1-1 0 0 0,-1 1 0 0 0,0-1 0 0 0,-1 0 0 0 0,1 0-1 0 0,-1-1 1 0 0,0 1 0 0 0,0-1 0 0 0,0-1 0 0 0,-1 1 0 0 0,1-1-1 0 0,-1 0 1 0 0,0-1 0 0 0,0 1 0 0 0,0-1 0 0 0,0-1 0 0 0,0 1 0 0 0,0-1-1 0 0,-1-1 1 0 0,1 1 0 0 0,0-1 0 0 0,0 0 0 0 0,-1-1 0 0 0,-4-1-16 0 0,8 1-152 0 0,0-1 0 0 0,-1 0 0 0 0,2 0 1 0 0,-1-1-1 0 0,0 1 0 0 0,0-1 1 0 0,1 0-1 0 0,-1 0 0 0 0,1 0 0 0 0,0 0 1 0 0,0-1-1 0 0,0 1 0 0 0,1-1 0 0 0,-1 0 1 0 0,1 1-1 0 0,0-1 0 0 0,0 0 1 0 0,-1-2 151 0 0,-11-51-9731 0 0,13 50 5137 0 0</inkml:trace>
  <inkml:trace contextRef="#ctx0" brushRef="#br0" timeOffset="13142.422">2222 1230 1704 0 0,'0'0'1115'0'0,"0"0"-175"0"0,0 0 6 0 0,0 0 126 0 0,0 0 115 0 0,0 0-32 0 0,0 0-176 0 0,0 0-179 0 0,0 0-108 0 0,0 0-68 0 0,0 0-22 0 0,0 0 15 0 0,4 17-1 0 0,25 111 982 0 0,-17-86-1095 0 0,-2 1 0 0 0,-2 0-1 0 0,-2 1 1 0 0,0 36-503 0 0,-4-35 1 0 0,0-23-132 0 0,-1 0 1 0 0,0 0-1 0 0,-2 0 1 0 0,-1 0 0 0 0,-1 0-1 0 0,0 0 1 0 0,-2-1-1 0 0,0 1 1 0 0,-4 5 130 0 0,-11 7-2533 0 0,2-17-7309 0 0,14-16 7530 0 0,2-1 1514 0 0</inkml:trace>
  <inkml:trace contextRef="#ctx0" brushRef="#br0" timeOffset="13773.216">2031 1340 1192 0 0,'0'0'1523'0'0,"0"0"38"0"0,0 0 143 0 0,0 0 174 0 0,0 0 27 0 0,0 0-196 0 0,0 0-282 0 0,0 0-240 0 0,0 0-175 0 0,0 0-125 0 0,35-24-147 0 0,112-73-131 0 0,-51 53 321 0 0,-77 39-817 0 0,1 0-1 0 0,-1 1 1 0 0,1 0-1 0 0,0 2 1 0 0,0 1 0 0 0,0 0-1 0 0,0 2 1 0 0,0 0 0 0 0,0 1-1 0 0,0 1 1 0 0,0 1 0 0 0,-1 0-1 0 0,14 6-112 0 0,-29-7 2 0 0,0-1 1 0 0,-1 1-1 0 0,1 0 0 0 0,-1 0 0 0 0,1 0 0 0 0,-1 0 1 0 0,0 1-1 0 0,0-1 0 0 0,0 1 0 0 0,-1 0 0 0 0,1 0 1 0 0,-1 0-1 0 0,0 0 0 0 0,0 0 0 0 0,-1 1 0 0 0,1-1 1 0 0,-1 0-1 0 0,0 1 0 0 0,0-1 0 0 0,0 1 0 0 0,0 0 1 0 0,-1-1-1 0 0,0 1 0 0 0,0-1 0 0 0,0 1 0 0 0,-1 0 1 0 0,0-1-1 0 0,0 1 0 0 0,0-1 0 0 0,0 1 0 0 0,0-1 1 0 0,-1 0-1 0 0,0 1 0 0 0,0-1 0 0 0,0 0 0 0 0,-1 0 1 0 0,1 0-1 0 0,-1-1 0 0 0,0 1 0 0 0,-3 3-2 0 0,-14 17-79 0 0,-2 0 0 0 0,0-1 0 0 0,-2-1 0 0 0,0-2 0 0 0,-2 0 0 0 0,0-2 0 0 0,-1 0 0 0 0,-1-2 0 0 0,-19 8 79 0 0,24-16 17 0 0,17-5 31 0 0,21 7 35 0 0,-12-8-72 0 0,228 170 4125 0 0,-62-84-2601 0 0,-104-44-2054 0 0,-59-43-2292 0 0,1-1-3605 0 0,-3 0-114 0 0,-2 0-2129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4:20.3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429 409 4401 0 0,'0'0'1020'0'0,"0"0"132"0"0,0 0 295 0 0,0 0 367 0 0,0 0 244 0 0,0 0-80 0 0,0 0-351 0 0,0 0-354 0 0,0 0-282 0 0,0 0-167 0 0,0 0-77 0 0,1-7-53 0 0,3-20-64 0 0,-3 24-529 0 0,0 1 0 0 0,0 0-1 0 0,0-1 1 0 0,0 1 0 0 0,0 0-1 0 0,1 0 1 0 0,-1 0 0 0 0,0 0 0 0 0,1 0-1 0 0,0 0 1 0 0,0 1 0 0 0,-1-1-1 0 0,1 0 1 0 0,0 1 0 0 0,0-1-1 0 0,0 1 1 0 0,0 0 0 0 0,1 0-1 0 0,-1 0 1 0 0,0 0 0 0 0,0 0-1 0 0,1 0-100 0 0,7-4 241 0 0,24-12 23 0 0,1 1 1 0 0,0 2-1 0 0,1 1 1 0 0,1 2 0 0 0,0 2-1 0 0,0 1 1 0 0,35-3-265 0 0,20 8 37 0 0,-90 3-37 0 0,0-1 0 0 0,-1 2 1 0 0,1-1-1 0 0,0 0 0 0 0,-1 0 0 0 0,1 1 0 0 0,0-1 0 0 0,-1 0 0 0 0,1 1 0 0 0,-1 0 0 0 0,1-1 0 0 0,-1 1 0 0 0,1 0 0 0 0,-1 0 0 0 0,1 0 0 0 0,-1 0 0 0 0,0 0 1 0 0,1 0-1 0 0,-1 0 0 0 0,0 0 0 0 0,0 1 0 0 0,0-1 0 0 0,0 1 0 0 0,0-1 0 0 0,0 0 0 0 0,0 1 0 0 0,0-1 0 0 0,-1 1 0 0 0,1 0 0 0 0,-1-1 0 0 0,1 1 0 0 0,-1-1 1 0 0,0 1-1 0 0,1 0 0 0 0,-1 0 0 0 0,0-1 0 0 0,0 1 0 0 0,0 0 0 0 0,0-1 0 0 0,-1 1 0 0 0,-18 68 65 0 0,-113 87-137 0 0,89-112 54 0 0,30-34 13 0 0,1 1-1 0 0,0 0 1 0 0,1 1 0 0 0,0 0 0 0 0,1 1 0 0 0,0 0 0 0 0,1 0-1 0 0,1 1 1 0 0,1 1 0 0 0,0-1 0 0 0,1 1 0 0 0,0 0 0 0 0,1 1-1 0 0,1-1 1 0 0,-2 17 5 0 0,5-30 4 0 0,1 0 0 0 0,-1 1 0 0 0,1-1 0 0 0,0 1 0 0 0,0-1 0 0 0,0 0 0 0 0,0 1 0 0 0,0-1 0 0 0,1 0 0 0 0,-1 1 0 0 0,1-1 0 0 0,0 0 0 0 0,0 0 0 0 0,0 0 0 0 0,1 1 0 0 0,-1-1 0 0 0,1 0 0 0 0,0-1-1 0 0,-1 1 1 0 0,1 0 0 0 0,1 0 0 0 0,-1-1 0 0 0,0 1 0 0 0,0-1 0 0 0,1 0 0 0 0,0 0 0 0 0,-1 0 0 0 0,1 0 0 0 0,3 1-4 0 0,14 4 154 0 0,1-2 1 0 0,0 0-1 0 0,1-1 1 0 0,-1-2-1 0 0,1 0 0 0 0,-1-1 1 0 0,1-1-1 0 0,0-1 1 0 0,11-2-155 0 0,91-22 264 0 0,-112 5-4697 0 0,-20-3-9063 0 0,4 21 4755 0 0</inkml:trace>
  <inkml:trace contextRef="#ctx0" brushRef="#br0" timeOffset="284.746">1177 26 10346 0 0,'0'0'1642'0'0,"0"0"-422"0"0,0 0-140 0 0,0 0 33 0 0,0 0 94 0 0,0 0-1 0 0,0 0-183 0 0,0 0-202 0 0,0 0-100 0 0,0 0-90 0 0,0 0-67 0 0,0 0-56 0 0,31 14-91 0 0,96 45-64 0 0,-122-58-328 0 0,-1 1 0 0 0,1 1 1 0 0,-1-1-1 0 0,0 0 1 0 0,0 1-1 0 0,0 0 0 0 0,0 0 1 0 0,0 1-1 0 0,-1-1 1 0 0,1 1-1 0 0,-1-1 0 0 0,0 1 1 0 0,0 0-1 0 0,0 0 1 0 0,-1 0-1 0 0,1 1 0 0 0,0 1-25 0 0,3 6 58 0 0,6 17-30 0 0,0 0 0 0 0,-2 1 1 0 0,-1 1-1 0 0,-1 0 0 0 0,-2 0 0 0 0,-1 0 0 0 0,-2 1 0 0 0,0 12-28 0 0,-1-18-93 0 0,-1-1-1 0 0,-1 1 1 0 0,-1-1-1 0 0,-1 1 1 0 0,-1-1 0 0 0,-2 0-1 0 0,0 0 1 0 0,-2 0-1 0 0,-1-1 1 0 0,0 0-1 0 0,-7 11 94 0 0,1-10-825 0 0,0-1 0 0 0,-1-1 0 0 0,-2 0-1 0 0,0-1 1 0 0,-17 16 825 0 0,-12 6-4054 0 0,-2-6-3314 0 0,29-25 378 0 0</inkml:trace>
  <inkml:trace contextRef="#ctx0" brushRef="#br0" timeOffset="681.291">264 0 2817 0 0,'0'0'1317'0'0,"0"0"276"0"0,0 0 332 0 0,0 0 181 0 0,-23 32-108 0 0,-71 102-339 0 0,25 7 609 0 0,50-76-1881 0 0,2 0 0 0 0,3 1 0 0 0,3 1-1 0 0,3 0 1 0 0,2 0 0 0 0,4 23-387 0 0,1-64-55 0 0,2 0-1 0 0,1 0 1 0 0,0 0-1 0 0,2-1 1 0 0,1 1 0 0 0,1-1-1 0 0,1 0 1 0 0,2 0 0 0 0,0-1-1 0 0,2 1 56 0 0,-3-10-387 0 0,1 0-1 0 0,0 0 1 0 0,1-1-1 0 0,1 0 1 0 0,0-1-1 0 0,0 0 1 0 0,2 0-1 0 0,0-2 0 0 0,0 0 1 0 0,1 0 387 0 0,52 32-7964 0 0,-43-33 2353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4:22.7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1 620 2072 0 0,'0'0'3460'0'0,"0"0"-2223"0"0,0 0-672 0 0,0 0-164 0 0,0 0-145 0 0,0 0-76 0 0,0 0-36 0 0,0 0 29 0 0,0 0 169 0 0,0 0 251 0 0,0 0 270 0 0,5-2 237 0 0,116 4 3277 0 0,98-12 27 0 0,175-30-4404 0 0,-317 30 325 0 0,1874-250 2641 0 0,-42 76-1675 0 0,452 73-1291 0 0,-1241 107-2495 0 0,-750 4-5619 0 0,-291 0-2921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4:24.1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0 0 0,'0'0'787'0'0,"0"0"114"0"0,0 0 72 0 0,0 0 48 0 0,0 0-19 0 0,29 1-37 0 0,96 4-46 0 0,179-7 4529 0 0,479 2-1535 0 0,-146 52-3325 0 0,-89-27 324 0 0,294-22 591 0 0,-105 35-752 0 0,-30-16-286 0 0,121-30 290 0 0,-106-43-183 0 0,-200 47-345 0 0,15 13 210 0 0,-268-2-1562 0 0,1-4-4392 0 0,-200-3-3367 0 0,-50 0 2271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0:44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8 1192 0 0,'0'0'2286'0'0,"0"0"-594"0"0,0 0-137 0 0,0 0 172 0 0,0 0 179 0 0,0 0 23 0 0,0 0-166 0 0,0 0-314 0 0,0 0-320 0 0,0 0-252 0 0,0 0-201 0 0,-32-1-140 0 0,-99 0-94 0 0,62 19 221 0 0,59-12-605 0 0,1 1 0 0 0,-1 1 1 0 0,1 0-1 0 0,1 0 1 0 0,-1 0-1 0 0,1 1 1 0 0,1 1-1 0 0,0-1 1 0 0,0 1-1 0 0,1 1 1 0 0,0-1-1 0 0,1 1 1 0 0,0 0-1 0 0,1 0 0 0 0,0 0 1 0 0,1 1-1 0 0,0-1 1 0 0,0 1-1 0 0,2 0 1 0 0,-1 0-1 0 0,1 0 1 0 0,1 0-1 0 0,0 0 1 0 0,1 1-59 0 0,0-8 33 0 0,0 0 0 0 0,0 0 0 0 0,0-1 0 0 0,1 1 0 0 0,0 0 0 0 0,-1-1 0 0 0,2 1 0 0 0,-1-1 0 0 0,0 0 1 0 0,1 0-1 0 0,0 0 0 0 0,0 0 0 0 0,0 0 0 0 0,0-1 0 0 0,1 1 0 0 0,0-1 0 0 0,-1 0 0 0 0,1 0 0 0 0,0 0 1 0 0,1 0-1 0 0,-1-1 0 0 0,0 0 0 0 0,1 0 0 0 0,-1 0 0 0 0,1 0 0 0 0,0-1 0 0 0,-1 1 0 0 0,1-1 0 0 0,0-1 0 0 0,3 1-33 0 0,4 1 126 0 0,0-2 0 0 0,0 0-1 0 0,0 0 1 0 0,0-1-1 0 0,0 0 1 0 0,0-1-1 0 0,0-1 1 0 0,-1 0-1 0 0,1 0 1 0 0,-1-1-1 0 0,0-1 1 0 0,3-1-126 0 0,10-9 164 0 0,0-1 0 0 0,-1-1 0 0 0,-1 0 0 0 0,-1-2 0 0 0,0-1 0 0 0,-1-1 0 0 0,-1 0 0 0 0,5-10-164 0 0,76-77 252 0 0,-100 107-253 0 0,0 0 1 0 0,1 0-1 0 0,-1 0 1 0 0,1 0-1 0 0,-1 0 1 0 0,1 1-1 0 0,-1-1 0 0 0,1 0 1 0 0,0 0-1 0 0,-1 0 1 0 0,1 1-1 0 0,0-1 1 0 0,0 1-1 0 0,0-1 0 0 0,-1 0 1 0 0,1 1-1 0 0,0-1 1 0 0,0 1-1 0 0,0 0 1 0 0,0-1-1 0 0,0 1 0 0 0,0 0 1 0 0,0-1-1 0 0,0 1 1 0 0,0 0-1 0 0,0 0 0 0 0,0 0 1 0 0,0 0-1 0 0,0 0 1 0 0,0 0-1 0 0,0 0 1 0 0,0 0-1 0 0,0 1 0 0 0,0-1 1 0 0,0 0-1 0 0,0 1 1 0 0,0-1-1 0 0,-1 0 1 0 0,1 1-1 0 0,0-1 0 0 0,0 1 1 0 0,0-1-1 0 0,0 1 1 0 0,-1 0-1 0 0,1-1 0 0 0,0 1 1 0 0,0 0-1 0 0,-1 0 1 0 0,1-1-1 0 0,-1 1 1 0 0,1 0-1 0 0,-1 0 0 0 0,1 0 1 0 0,-1 0-1 0 0,1 0 1 0 0,-1-1-1 0 0,0 1 1 0 0,1 0-1 0 0,-1 0 0 0 0,0 0 1 0 0,15 70-66 0 0,-14-56-81 0 0,1 0-1 0 0,1 0 1 0 0,1 0 0 0 0,0-1-1 0 0,1 1 1 0 0,0-1-1 0 0,1 0 1 0 0,1-1 0 0 0,0 1-1 0 0,1-1 1 0 0,0-1-1 0 0,7 9 148 0 0,27 1-4115 0 0,-26-20-427 0 0,0-1-3742 0 0,-9-1 1807 0 0</inkml:trace>
  <inkml:trace contextRef="#ctx0" brushRef="#br0" timeOffset="1">1590 59 1176 0 0,'0'0'2246'0'0,"0"0"-583"0"0,0 0-77 0 0,0 0 250 0 0,0 0 169 0 0,0 0-102 0 0,0 0-310 0 0,0 0-296 0 0,0 0-209 0 0,0 0-125 0 0,0 0-90 0 0,0 0-47 0 0,0 0-41 0 0,25 0-61 0 0,120 0 443 0 0,33-30-464 0 0,-143 14-3366 0 0,-31 10-2404 0 0,-2 0-4332 0 0,-2 5 4094 0 0</inkml:trace>
  <inkml:trace contextRef="#ctx0" brushRef="#br0" timeOffset="2">1638 313 6753 0 0,'0'0'1841'0'0,"0"0"-337"0"0,0 0 345 0 0,0 0 279 0 0,0 0-48 0 0,0 0-415 0 0,0 0-545 0 0,0 0-384 0 0,0 0-256 0 0,0 0-192 0 0,210-22-144 0 0,-179 11-176 0 0,-3 0-248 0 0,-4 4-432 0 0,0-1-784 0 0,-4 1-1657 0 0,-5 0-2808 0 0,-8 7-2993 0 0</inkml:trace>
  <inkml:trace contextRef="#ctx0" brushRef="#br0" timeOffset="3">252 52 1464 0 0,'0'0'1065'0'0,"0"0"-140"0"0,0 0-58 0 0,0 0 70 0 0,0 0 85 0 0,0 0-4 0 0,0 0-89 0 0,0 0-126 0 0,0 0-123 0 0,0 0-101 0 0,0 0-24 0 0,8-2 6 0 0,32-6 576 0 0,-32 7 5574 0 0,-61 11-4964 0 0,0 2-1454 0 0,-123 20 277 0 0,151-31-54 0 0,36-1 206 0 0,138 0-2274 0 0,-140-2-508 0 0,1 0-7422 0 0,-8 2-525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1:53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2561 0 0,'0'0'1495'0'0,"0"0"-173"0"0,0 0-41 0 0,0 0 98 0 0,0 0 12 0 0,0 0-158 0 0,0 0-247 0 0,0 0-247 0 0,0 0-189 0 0,0 0-108 0 0,0 0-58 0 0,8 0-47 0 0,90 5 2795 0 0,116 1 1119 0 0,-96-9-3199 0 0,-117 3-1036 0 0,-1 0-37 0 0,0 0 40 0 0,0 0 11 0 0,0 0 8 0 0,0 0 33 0 0,0 0-46 0 0,0 0-30 0 0,0 0-2 0 0,0 0 23 0 0,0 0-16 0 0,0 0 16 0 0,0 0-28 0 0,0 0-23 0 0,0 0-9 0 0,0 0-49 0 0,0 0-54 0 0,0 0-58 0 0,0 0-42 0 0,22 0-2750 0 0,-8 1 721 0 0,-1 1-5706 0 0,-9-2-713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2:14.9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1559 4 0 0 0,'0'0'1176'0'0,"0"0"221"0"0,0 0 30 0 0,0 0-51 0 0,0 0-68 0 0,0 0-121 0 0,0 0-152 0 0,0-3-144 0 0,1 3-630 0 0,-1 0 0 0 0,0 0 0 0 0,0 0 0 0 0,1 0 0 0 0,-1 0 0 0 0,0 1 0 0 0,1-1 0 0 0,-1 0 0 0 0,0 0 0 0 0,1 0 0 0 0,-1 0 0 0 0,0 0 0 0 0,1 0 0 0 0,-1 0 0 0 0,0 0 0 0 0,1 0 0 0 0,-1 0 0 0 0,0-1 0 0 0,1 1 0 0 0,-1 0-261 0 0,0 29 201 0 0,-1 0 0 0 0,-1 0 0 0 0,-2 0 0 0 0,-1 0 0 0 0,-1 0 0 0 0,-1-1 0 0 0,-2-1 0 0 0,-1 1 0 0 0,-1-1 0 0 0,-1-1 0 0 0,-1 0 0 0 0,-1 0 0 0 0,-2-2 0 0 0,-1 0 0 0 0,-12 14-201 0 0,4-11-26 0 0,-1 0 0 0 0,-1-2 1 0 0,-1 0-1 0 0,-1-2 0 0 0,-2-2 1 0 0,0 0-1 0 0,-7 2 26 0 0,26-17-14 0 0,0 1 1 0 0,0-2 0 0 0,-1 0-1 0 0,0 0 1 0 0,1-1 0 0 0,-1 0-1 0 0,-1-1 1 0 0,1-1 0 0 0,0 0-1 0 0,-1-1 1 0 0,-6-1 13 0 0,18 0-9 0 0,0 0-1 0 0,-1 0 0 0 0,1-1 1 0 0,0 1-1 0 0,0-1 1 0 0,0 0-1 0 0,0 0 1 0 0,0 0-1 0 0,0 0 1 0 0,0 0-1 0 0,0 0 1 0 0,0 0-1 0 0,0-1 0 0 0,0 1 1 0 0,1-1-1 0 0,-1 1 1 0 0,1-1-1 0 0,-1 1 1 0 0,1-1-1 0 0,0 0 1 0 0,-1 0-1 0 0,1 0 1 0 0,0 0-1 0 0,0 0 0 0 0,0 0 1 0 0,1 0-1 0 0,-1 0 1 0 0,0 0-1 0 0,1 0 1 0 0,-1-1-1 0 0,1 0 10 0 0,-7-72-353 0 0,7 75 353 0 0,2-24 25 0 0,0 1 0 0 0,2 0 1 0 0,1-1-1 0 0,1 1 0 0 0,0 1 1 0 0,2-1-1 0 0,1 1 0 0 0,0 1 1 0 0,2 0-1 0 0,0 0 0 0 0,5-4-25 0 0,-14 22 34 0 0,0-1 0 0 0,0 1-1 0 0,1 0 1 0 0,-1-1-1 0 0,1 1 1 0 0,0 1-1 0 0,0-1 1 0 0,0 0-1 0 0,0 1 1 0 0,0-1 0 0 0,1 1-1 0 0,-1 0 1 0 0,1 0-1 0 0,0 0 1 0 0,-1 1-1 0 0,1-1 1 0 0,0 1 0 0 0,0 0-1 0 0,0 0 1 0 0,0 0-1 0 0,0 1 1 0 0,0-1-1 0 0,0 1 1 0 0,0 0-1 0 0,0 0 1 0 0,0 1 0 0 0,0-1-1 0 0,0 1 1 0 0,0 0-1 0 0,0 0 1 0 0,0 0-1 0 0,0 0 1 0 0,-1 1 0 0 0,1 0-1 0 0,0-1 1 0 0,2 3-34 0 0,147 123 1873 0 0,-23-14-739 0 0,-12-14-83 0 0,-39-69-82 0 0,-69-28-1388 0 0,4 1 2719 0 0,-14-2-6492 0 0,-8 0-7373 0 0,7-1 1871 0 0</inkml:trace>
  <inkml:trace contextRef="#ctx0" brushRef="#br0" timeOffset="1">0 498 80 0 0,'0'0'1487'0'0,"0"0"-495"0"0,0 0-129 0 0,0 0 160 0 0,0 0 285 0 0,0 0 245 0 0,0 0 20 0 0,0 0-134 0 0,0 0-179 0 0,0 0-201 0 0,0 0-108 0 0,0 0-83 0 0,3 0 2969 0 0,11 4-3211 0 0,131 3 2441 0 0,-75-7-2267 0 0,0-4 0 0 0,-1-2 1 0 0,38-9-801 0 0,20 0-845 0 0,-155 28-2047 0 0,17-7-196 0 0,-1 0-3476 0 0,3-2-4434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4:52.216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1" units="cm"/>
      <inkml:brushProperty name="height" value="0.1" units="cm"/>
    </inkml:brush>
  </inkml:definitions>
  <inkml:trace contextRef="#ctx0" brushRef="#br0">3186 844 0 0 0,'0'0'207'0'0,"0"0"10"0"0,0 0-61 0 0,0 0-35 0 0,0 0-15 0 0,0-28-17 0 0,0-49-47 0 0,0 46-37 0 0,0 39-44 0 0,-13-2 35 0 0,-40-11 16 0 0,50 5-11 0 0,1 0 0 0 0,-1 1 0 0 0,1-1 1 0 0,0 1-1 0 0,-1 0 0 0 0,1 0 0 0 0,-1 0 0 0 0,1 0 0 0 0,0 0 0 0 0,0 0 0 0 0,0 0 0 0 0,-1 1 0 0 0,1-1 1 0 0,1 1-1 0 0,-1 0 0 0 0,0 0 0 0 0,0-1 0 0 0,1 1 0 0 0,-1 0 0 0 0,1 0 0 0 0,-1 1 0 0 0,1-1 0 0 0,0 0 1 0 0,-1 1-2 0 0,-6 10 7 0 0,-73 39 83 0 0,9-6 150 0 0,-28-34 1214 0 0,149-37-938 0 0,-21 9-446 0 0,14-6-34 0 0,-2-2 0 0 0,0-1 0 0 0,-2-2-1 0 0,15-15-35 0 0,-50 40 12 0 0,0-1-1 0 0,0-1 1 0 0,0 1-1 0 0,-1 0 0 0 0,1-1 1 0 0,-1 1-1 0 0,0-1 0 0 0,0 0 1 0 0,0 0-1 0 0,0 0 1 0 0,-1 0-1 0 0,0 0 0 0 0,1 0 1 0 0,-2 0-1 0 0,1 0 0 0 0,0 0 1 0 0,-1-3-12 0 0,0 6-99 0 0,-9 21-849 0 0,5 37 777 0 0,-28 12-52 0 0,30-65 217 0 0,-1 0-3 0 0,1 1 0 0 0,-1-1 0 0 0,1 1 0 0 0,1-1 0 0 0,-1 1 0 0 0,0-1 0 0 0,1 1 0 0 0,0 0 0 0 0,0 0 0 0 0,0 0 0 0 0,1 0 0 0 0,0 0 0 0 0,0 0 0 0 0,0 3 9 0 0,1-8 27 0 0,-1 0 0 0 0,0 1-1 0 0,1-1 1 0 0,-1 0 0 0 0,1 1-1 0 0,-1-1 1 0 0,1 0-1 0 0,-1 0 1 0 0,1 1 0 0 0,-1-1-1 0 0,1 0 1 0 0,-1 0 0 0 0,1 0-1 0 0,-1 0 1 0 0,1 0-1 0 0,-1 0 1 0 0,1 0 0 0 0,-1 0-1 0 0,1 0 1 0 0,-1 0 0 0 0,1 0-1 0 0,-1 0 1 0 0,1 0-1 0 0,-1 0 1 0 0,1 0 0 0 0,-1 0-1 0 0,1-1 1 0 0,-1 1-1 0 0,1 0 1 0 0,-1 0 0 0 0,1-1-1 0 0,-1 1 1 0 0,0 0 0 0 0,1-1-1 0 0,-1 1 1 0 0,1 0-1 0 0,-1-1 1 0 0,0 1 0 0 0,1 0-1 0 0,-1-1 1 0 0,0 1 0 0 0,0-1-1 0 0,1 1 1 0 0,-1-1-1 0 0,0 1 1 0 0,0-1 0 0 0,0 1-1 0 0,1-1 1 0 0,-1 1 0 0 0,0-1-1 0 0,0 1 1 0 0,0-1-1 0 0,0 1-26 0 0,14-43 822 0 0,-14 42-785 0 0,0 1-13 0 0,0 0-21 0 0,0 0-40 0 0,0 0-42 0 0,0 0-64 0 0,0 0-65 0 0,0 0-60 0 0,0 0-32 0 0,0 0 25 0 0,0 0 69 0 0,0 0 102 0 0,0 0 74 0 0,0 0 40 0 0,0 0 4 0 0,0 0-4 0 0,0 0 4 0 0,0 0 30 0 0,0 0 23 0 0,0 0 28 0 0,0 0 17 0 0,0 0-15 0 0,0 0-16 0 0,0 0-14 0 0,0 0-39 0 0,0 0-56 0 0,0 0-45 0 0,17 0-890 0 0,17-7-315 0 0,-22 3 254 0 0</inkml:trace>
  <inkml:trace contextRef="#ctx0" brushRef="#br0" timeOffset="30138.586">3539 1043 304 0 0,'0'0'87'0'0,"0"0"-53"0"0,0 0-80 0 0,0 0-92 0 0,31-13-59 0 0,94-39 153 0 0,-68 24 44 0 0,-56 26 31 0 0,1 0 1 0 0,-1 0-1 0 0,0 0 1 0 0,0 0-1 0 0,0-1 1 0 0,-1 1-1 0 0,1 0 1 0 0,0-1-1 0 0,-1 1 1 0 0,0 0-1 0 0,1-1 1 0 0,-1 1-1 0 0,0-1 1 0 0,0 1-1 0 0,-1 0 1 0 0,1-1-1 0 0,0 1 1 0 0,-1 0-1 0 0,1-1 1 0 0,-1 1-1 0 0,0 0 1 0 0,0-1-1 0 0,0 1 1 0 0,0 0-1 0 0,0 0 1 0 0,0 0-1 0 0,0 0 1 0 0,-1 0-1 0 0,1 0 1 0 0,-1 0-1 0 0,0 1 1 0 0,1-1-1 0 0,-1 0 1 0 0,0 1-1 0 0,0 0 1 0 0,0-1-1 0 0,0 1 0 0 0,0 0 1 0 0,0 0-1 0 0,-1 0 1 0 0,0 0-32 0 0,-8-2-18 0 0,0 2-1 0 0,0-1 1 0 0,-1 1-1 0 0,1 1 1 0 0,0 0-1 0 0,-1 1 1 0 0,1 0 0 0 0,0 0-1 0 0,0 1 1 0 0,-1 1-1 0 0,-7 3 19 0 0,-240 74-165 0 0,230-70 191 0 0,-2-1 0 0 0,0-1 0 0 0,0-1 0 0 0,0-2 1 0 0,-27 1-27 0 0,59-7 2 0 0,-1 1 0 0 0,1 0 0 0 0,0 0 0 0 0,-1 0 0 0 0,1-1 0 0 0,-1 1 0 0 0,1 0 1 0 0,0-1-1 0 0,-1 1 0 0 0,1 0 0 0 0,-1-1 0 0 0,1 1 0 0 0,-1-1 0 0 0,0 1 0 0 0,1-1 1 0 0,-1 1-1 0 0,1-1 0 0 0,-1 1 0 0 0,0-1 0 0 0,1 1 0 0 0,-1-1 0 0 0,0 1 0 0 0,0-1 1 0 0,1 0-1 0 0,-1 1 0 0 0,0-1 0 0 0,0 0 0 0 0,0 1 0 0 0,0-1 0 0 0,0 0 0 0 0,0 1 1 0 0,0-1-1 0 0,0 0 0 0 0,0 1 0 0 0,0-1 0 0 0,0 1 0 0 0,0-1 0 0 0,0 0 0 0 0,-1 1 1 0 0,1-1-1 0 0,0 1 0 0 0,-1-1 0 0 0,1 0 0 0 0,0 1 0 0 0,-1-1 0 0 0,1 1 0 0 0,0-1 1 0 0,-1 1-1 0 0,1-1 0 0 0,-1 1 0 0 0,1-1 0 0 0,-1 1 0 0 0,1 0 0 0 0,-1-1 0 0 0,1 1 1 0 0,-1 0-1 0 0,0-1 0 0 0,1 1 0 0 0,-1 0 0 0 0,1 0 0 0 0,-1 0 0 0 0,0-1 0 0 0,1 1 1 0 0,-1 0-1 0 0,0 0 0 0 0,1 0 0 0 0,-1 0 0 0 0,1 0 0 0 0,-2 0-2 0 0,197-94-253 0 0,-88 48 252 0 0,185-75 361 0 0,-291 121-338 0 0,-79 22 89 0 0,-41 12 35 0 0,-2-6 1 0 0,-1-5-1 0 0,-1-5 0 0 0,-16-4-146 0 0,10-15 817 0 0,128 2-807 0 0,0-1 1 0 0,1 0 0 0 0,-1 0-1 0 0,0 0 1 0 0,1 0 0 0 0,-1 0-1 0 0,0 0 1 0 0,0 0-1 0 0,1 0 1 0 0,-1 0 0 0 0,0 0-1 0 0,0 0 1 0 0,1-1 0 0 0,-1 1-1 0 0,0 0 1 0 0,1 0 0 0 0,-1-1-1 0 0,0 1 1 0 0,1-1 0 0 0,-1 1-1 0 0,0 0 1 0 0,1-1 0 0 0,-1 1-1 0 0,1-1 1 0 0,-1 1 0 0 0,1-1-1 0 0,-1 0 1 0 0,1 1 0 0 0,-1-1-1 0 0,1 0 1 0 0,0 1-1 0 0,-1-1 1 0 0,1 0 0 0 0,0 1-1 0 0,-1-1 1 0 0,1 0 0 0 0,0 1-1 0 0,0-1 1 0 0,0 0 0 0 0,0 0-1 0 0,0 1 1 0 0,0-1 0 0 0,0 0-1 0 0,0 0 1 0 0,0 1 0 0 0,0-1-1 0 0,0 0 1 0 0,0 0 0 0 0,1 1-1 0 0,-1-1 1 0 0,0 0-1 0 0,0 1 1 0 0,1-1 0 0 0,-1 0-1 0 0,0 1 1 0 0,1-1 0 0 0,-1 0-1 0 0,1 1 1 0 0,-1-1 0 0 0,1 0-11 0 0,39-28-390 0 0,316-132-196 0 0,-329 150 560 0 0,86-30-91 0 0,2 5-1 0 0,26 0 118 0 0,-318 87-47 0 0,-65 1 1889 0 0,-96 2-1842 0 0,271-50 1190 0 0,78-16-1198 0 0,231-102-868 0 0,151-22 609 0 0,-207 85-243 0 0,-371 87-140 0 0,-306 45 2106 0 0,282-73 450 0 0,209-8-1898 0 0,-1-1-1 0 0,1 1 1 0 0,-1 0 0 0 0,1-1 0 0 0,-1 1 0 0 0,1 0 0 0 0,-1-1 0 0 0,1 1 0 0 0,-1-1-1 0 0,1 1 1 0 0,0-1 0 0 0,-1 1 0 0 0,1-1 0 0 0,0 1 0 0 0,-1-1 0 0 0,1 1 0 0 0,0-1-1 0 0,0 1 1 0 0,-1-1 0 0 0,1 0 0 0 0,0 1 0 0 0,0-1 0 0 0,0 1 0 0 0,0-1-1 0 0,0 0 1 0 0,0 1 0 0 0,0-1 0 0 0,0 1 0 0 0,0-1 0 0 0,0 0 0 0 0,0 1 0 0 0,0-1-1 0 0,0 1 1 0 0,1-1 0 0 0,-1 0 0 0 0,0 1 0 0 0,0-1 0 0 0,1 1 0 0 0,-1-1 0 0 0,0 1-1 0 0,1-1 1 0 0,-1 1 0 0 0,0-1 0 0 0,1 1 0 0 0,-1 0 0 0 0,1-1 0 0 0,-1 1 0 0 0,1-1-1 0 0,-1 1 1 0 0,1 0 0 0 0,-1-1 0 0 0,1 1 0 0 0,-1 0 0 0 0,1 0 0 0 0,-1-1 0 0 0,1 1-1 0 0,0 0 1 0 0,-1 0 0 0 0,1 0 0 0 0,-1 0 0 0 0,1 0 0 0 0,0 0-8 0 0,212-101-742 0 0,48 12 505 0 0,-195 78-151 0 0,-186 11-95 0 0,-292 81 950 0 0,371-74-355 0 0,50 4-1610 0 0,7 0 1450 0 0,-1 0-1 0 0,0 1 1 0 0,-1 1-1 0 0,-1 1 1 0 0,0 0-1 0 0,0 0 1 0 0,-2 1-1 0 0,0 1 1 0 0,0 0-1 0 0,-2 0 1 0 0,8 18 48 0 0,25 35 62 0 0,-15-30-8 0 0,52 96 1 0 0,-77-128-33 0 0,0 0 0 0 0,0 0 0 0 0,-1 0 1 0 0,0 0-1 0 0,0 1 0 0 0,0-1 0 0 0,-1 0 0 0 0,0 1 1 0 0,-1-1-1 0 0,0 0 0 0 0,0 0 0 0 0,-2 8-22 0 0,-15 13 747 0 0,17-31 2934 0 0,90-81-4384 0 0,-58 59 562 0 0,-24 21 145 0 0,1 0 0 0 0,-1 0 0 0 0,-1-1 0 0 0,1 0-1 0 0,-1-1 1 0 0,0 1 0 0 0,0-1 0 0 0,0 0 0 0 0,-1 0-1 0 0,0-1 1 0 0,0 0 0 0 0,-1 0 0 0 0,0 0-1 0 0,0 0 1 0 0,-1-1 0 0 0,1 1 0 0 0,-2-1 0 0 0,1 0-1 0 0,-1 0 1 0 0,0 0 0 0 0,-1 0 0 0 0,0 0 0 0 0,0-4-4 0 0,-4 8-67 0 0,0 0 0 0 0,0 1 1 0 0,-1 0-1 0 0,1 0 1 0 0,-1 0-1 0 0,1 0 1 0 0,-1 0-1 0 0,0 1 0 0 0,0 0 1 0 0,-1 0-1 0 0,1 0 1 0 0,0 0-1 0 0,-1 1 1 0 0,1-1-1 0 0,-1 1 0 0 0,1 0 1 0 0,-1 1-1 0 0,0-1 1 0 0,1 1-1 0 0,-1 0 0 0 0,0 0 1 0 0,1 0-1 0 0,-1 0 1 0 0,0 1-1 0 0,1 0 1 0 0,-4 1 66 0 0,-159 44-246 0 0,68-11 286 0 0,94-34-110 0 0,1 1 1 0 0,-1 0-1 0 0,1 0 0 0 0,0 0 0 0 0,-1 1 0 0 0,1-1 0 0 0,0 1 1 0 0,1 0-1 0 0,-1 1 0 0 0,0-1 0 0 0,1 0 0 0 0,0 1 0 0 0,-1 0 1 0 0,2 0-1 0 0,-1 0 0 0 0,0 0 0 0 0,1 0 0 0 0,0 1 0 0 0,0-1 1 0 0,0 1-1 0 0,0-1 0 0 0,1 1 0 0 0,0 0 0 0 0,-1 2 70 0 0,-9 122-467 0 0,11-119 511 0 0,9 74 446 0 0,-8-83 183 0 0,-1-1 410 0 0,0 0 213 0 0,-2-12 1314 0 0,-41-116-1827 0 0,-23-79-734 0 0,46 116-162 0 0,5 43-575 0 0,15 48-112 0 0,0 16-1974 0 0,-13 163 1749 0 0,40 61 952 0 0,-17-68 1379 0 0,-12-171 4030 0 0,-3-18-4003 0 0,5 5-1344 0 0,0-1 0 0 0,2 1 0 0 0,-1 0 0 0 0,2-1 0 0 0,-1 1-1 0 0,2 0 1 0 0,-1 1 0 0 0,2-1 0 0 0,0 1 0 0 0,0-1 0 0 0,1 1 0 0 0,2-3 11 0 0,102-147-760 0 0,-109 161 711 0 0,-1-1 0 0 0,0 1 0 0 0,0-1 0 0 0,1 1 1 0 0,-1-1-1 0 0,0 1 0 0 0,1-1 0 0 0,-1 1 0 0 0,0-1 0 0 0,1 1 1 0 0,-1 0-1 0 0,1-1 0 0 0,-1 1 0 0 0,1 0 0 0 0,-1-1 1 0 0,1 1-1 0 0,-1 0 0 0 0,1 0 0 0 0,-1-1 0 0 0,1 1 0 0 0,-1 0 1 0 0,1 0-1 0 0,-1 0 0 0 0,1 0 0 0 0,-1 0 0 0 0,1 0 1 0 0,0 0-1 0 0,-1 0 0 0 0,1 0 0 0 0,-1 0 0 0 0,1 0 0 0 0,-1 0 1 0 0,1 0-1 0 0,0 0 0 0 0,-1 0 0 0 0,1 1 0 0 0,-1-1 1 0 0,1 0-1 0 0,-1 0 0 0 0,1 1 0 0 0,-1-1 0 0 0,1 0 1 0 0,-1 1-1 0 0,0-1 0 0 0,1 0 0 0 0,-1 1 0 0 0,1-1 0 0 0,-1 1 1 0 0,0-1-1 0 0,1 1 0 0 0,-1-1 0 0 0,0 1 0 0 0,1-1 1 0 0,-1 1-1 0 0,0-1 0 0 0,0 1 0 0 0,0-1 0 0 0,0 1 0 0 0,1-1 1 0 0,-1 1-1 0 0,0-1 0 0 0,0 1 0 0 0,0 0 0 0 0,0-1 1 0 0,0 1 48 0 0,2 46-678 0 0,-2-41 568 0 0,-4 37 119 0 0,-2-1-1 0 0,-1 1 1 0 0,-3-2 0 0 0,-1 1 0 0 0,-2-1 0 0 0,-2-1 0 0 0,-2 0-9 0 0,-8 29 0 0 0,7-21 13 0 0,3 0-1 0 0,2 1 0 0 0,1 1 1 0 0,-1 29-13 0 0,-19 91 471 0 0,29-162-330 0 0,-1 0 1 0 0,0 0 0 0 0,0-1-1 0 0,0 1 1 0 0,-1-1 0 0 0,0 0-1 0 0,0 0 1 0 0,-1-1 0 0 0,0 1-1 0 0,0-1 1 0 0,0 0 0 0 0,-1-1-1 0 0,0 0 1 0 0,0 0-1 0 0,0 0 1 0 0,-1-1 0 0 0,1 0-1 0 0,-8 2-141 0 0,-51 13 152 0 0,-1-3 0 0 0,0-3 0 0 0,-1-3 0 0 0,0-3 0 0 0,-1-3 0 0 0,0-2 0 0 0,-37-7-152 0 0,13 5 79 0 0,49-3 14 0 0,-1-2-1 0 0,1-2 0 0 0,0-2 0 0 0,1-2 1 0 0,0-2-1 0 0,-10-5-92 0 0,-20-12 142 0 0,68 28-116 0 0,0 1-1 0 0,0-1 1 0 0,1 1-1 0 0,-1-1 1 0 0,1 0-1 0 0,-1-1 1 0 0,1 1-1 0 0,0-1 1 0 0,0 0-1 0 0,0 0 0 0 0,0 0 1 0 0,0-1-1 0 0,1 1 1 0 0,0-1-1 0 0,-1 0 1 0 0,1 0-1 0 0,1 0 1 0 0,-1 0-1 0 0,1-1 1 0 0,-1 1-1 0 0,1-1 0 0 0,0 1 1 0 0,0-2-26 0 0,52-38-727 0 0,-41 38 684 0 0,73-31 98 0 0,-81 36 80 0 0,-1 1 41 0 0,-28-3-147 0 0,-146 36-688 0 0,135-21 619 0 0,-443 119 242 0 0,459-124-148 0 0,-1 0-276 0 0,39-17-252 0 0,218-96 301 0 0,-232 105 186 0 0,1 1 0 0 0,-1-1 0 0 0,0 0 0 0 0,0 0 0 0 0,0 0 0 0 0,0 0 0 0 0,0 0 0 0 0,0 0 0 0 0,0 0 0 0 0,0 0 0 0 0,-1 0 0 0 0,1-1 0 0 0,0 1 0 0 0,-1 0 1 0 0,1 0-1 0 0,-1-1 0 0 0,1 1 0 0 0,-1 0 0 0 0,0-1 0 0 0,1 1 0 0 0,-1 0 0 0 0,0-1 0 0 0,0 1 0 0 0,0-1 0 0 0,0 1 0 0 0,0 0 0 0 0,0-1 0 0 0,0 1 0 0 0,-1 0 0 0 0,1-1 0 0 0,-1 1 0 0 0,1 0 0 0 0,0-1 0 0 0,-1 1 0 0 0,0 0 0 0 0,1 0 0 0 0,-1-1 0 0 0,0 1 0 0 0,0 0 0 0 0,0 0 1 0 0,0 0-1 0 0,0 0 0 0 0,0 0 0 0 0,0 0 0 0 0,0 0 0 0 0,0 1 0 0 0,0-1 0 0 0,0 0 0 0 0,0 0 0 0 0,-1 1 0 0 0,1-1 0 0 0,0 1 0 0 0,-1-1 0 0 0,1 1 0 0 0,0 0 0 0 0,-1-1 0 0 0,1 1 0 0 0,0 0 0 0 0,-1 0 0 0 0,1 0 0 0 0,-1 0 0 0 0,1 0 0 0 0,-1 0-13 0 0,-117-8-425 0 0,76 9 373 0 0,-4 3 45 0 0,1 1-1 0 0,0 2 1 0 0,0 3-1 0 0,0 1 1 0 0,-22 10 7 0 0,64-19-6 0 0,1-2-42 0 0,0 0 0 0 0,0 0-1 0 0,1 1 1 0 0,-1-1 0 0 0,0 1-1 0 0,0 0 1 0 0,0 0 0 0 0,0 0-1 0 0,1 0 1 0 0,-1 1 0 0 0,1-1-1 0 0,-1 1 1 0 0,1-1-1 0 0,-1 1 1 0 0,1 0 0 0 0,0 0-1 0 0,0 0 1 0 0,0 0 0 0 0,0 0-1 0 0,0 0 1 0 0,0 1 0 0 0,1-1-1 0 0,-1 1 1 0 0,1-1 0 0 0,-1 1-1 0 0,1 0 1 0 0,0 0 0 0 0,0-1-1 0 0,1 1 1 0 0,-1 0 0 0 0,0 0-1 0 0,1 3 49 0 0,-20 145-664 0 0,19-126 623 0 0,-1-10-9 0 0,1-1-1 0 0,1 1 1 0 0,0 0 0 0 0,1-1-1 0 0,0 1 1 0 0,1-1 0 0 0,1 1-1 0 0,0-1 1 0 0,1 0 0 0 0,1 0-1 0 0,4 11 51 0 0,-8-24 35 0 0,-1 0 0 0 0,0-1-1 0 0,1 1 1 0 0,-1 0 0 0 0,0 0-1 0 0,1 0 1 0 0,0 0 0 0 0,-1-1-1 0 0,1 1 1 0 0,-1 0 0 0 0,1-1-1 0 0,0 1 1 0 0,-1 0 0 0 0,1-1-1 0 0,0 1 1 0 0,0-1 0 0 0,0 1-1 0 0,-1-1 1 0 0,1 1 0 0 0,0-1-1 0 0,0 0 1 0 0,0 1 0 0 0,0-1-1 0 0,0 0 1 0 0,0 0 0 0 0,0 0-1 0 0,0 1 1 0 0,-1-1 0 0 0,1 0-1 0 0,0 0 1 0 0,0-1 0 0 0,0 1-1 0 0,0 0 1 0 0,0 0 0 0 0,0 0-1 0 0,0 0 1 0 0,0-1 0 0 0,0 1-1 0 0,0-1 1 0 0,-1 1 0 0 0,1 0-1 0 0,0-1 1 0 0,0 0 0 0 0,0 1-1 0 0,-1-1 1 0 0,1 1 0 0 0,0-1-1 0 0,-1 0 1 0 0,1 1 0 0 0,0-1-1 0 0,-1 0 1 0 0,1 0 0 0 0,-1 0-1 0 0,1 1 1 0 0,-1-1 0 0 0,0 0-1 0 0,1 0 1 0 0,-1 0-35 0 0,28-59 2069 0 0,-17 30-1990 0 0,-2-2 1 0 0,-1 1 0 0 0,-1-1-1 0 0,-1 0 1 0 0,-2-1-1 0 0,-2 1 1 0 0,0-1-1 0 0,-3 1 1 0 0,-3-33-80 0 0,3 59-25 0 0,1-1-1 0 0,-1 1 1 0 0,-1-1-1 0 0,1 1 1 0 0,-1 0-1 0 0,0 0 1 0 0,0 0-1 0 0,-1 0 1 0 0,0 0-1 0 0,0 0 1 0 0,0 1-1 0 0,-1-1 1 0 0,0 1-1 0 0,0 0 1 0 0,0 0 0 0 0,-1 1-1 0 0,1-1 1 0 0,-1 1-1 0 0,0 0 1 0 0,-3-2 25 0 0,6 6-64 0 0,-1 0 1 0 0,1 0-1 0 0,0-1 0 0 0,-1 1 1 0 0,1 1-1 0 0,-1-1 1 0 0,1 0-1 0 0,0 0 1 0 0,-1 1-1 0 0,1 0 1 0 0,0-1-1 0 0,-1 1 1 0 0,1 0-1 0 0,0 0 0 0 0,0 0 1 0 0,0 0-1 0 0,0 1 1 0 0,0-1-1 0 0,0 0 1 0 0,0 1-1 0 0,0 0 1 0 0,0-1-1 0 0,1 1 1 0 0,-1 0-1 0 0,1 0 1 0 0,-1 0-1 0 0,1 0 0 0 0,0 0 64 0 0,-10 10-133 0 0,-15 10 20 0 0,1 2 0 0 0,1 1-1 0 0,1 0 1 0 0,1 2 0 0 0,2 0 0 0 0,0 2-1 0 0,2 0 1 0 0,2 1 0 0 0,0 1 0 0 0,2 0 0 0 0,2 1-1 0 0,-7 26 114 0 0,18-55 8 0 0,0-1-1 0 0,1 1 0 0 0,-1 0 0 0 0,1-1 1 0 0,0 1-1 0 0,0 0 0 0 0,0 0 1 0 0,0-1-1 0 0,0 1 0 0 0,0 0 0 0 0,1-1 1 0 0,0 1-1 0 0,-1 0 0 0 0,1-1 1 0 0,0 1-1 0 0,0-1 0 0 0,0 1 0 0 0,1-1 1 0 0,-1 0-1 0 0,1 1 0 0 0,-1-1 1 0 0,1 0-1 0 0,0 0 0 0 0,0 0 1 0 0,-1 0-1 0 0,1 0 0 0 0,1-1 0 0 0,-1 1 1 0 0,0 0-1 0 0,0-1 0 0 0,1 0 1 0 0,-1 1-1 0 0,1-1 0 0 0,-1 0 0 0 0,1 0 1 0 0,-1-1-1 0 0,1 1 0 0 0,0 0 1 0 0,-1-1-1 0 0,1 0 0 0 0,0 1 0 0 0,0-1 1 0 0,-1 0-1 0 0,1-1 0 0 0,1 1-7 0 0,11-1 178 0 0,0 0 0 0 0,1-1-1 0 0,-1 0 1 0 0,0-2 0 0 0,0 0 0 0 0,0 0-1 0 0,-1-1 1 0 0,1-1 0 0 0,-1-1-1 0 0,-1 0 1 0 0,1 0 0 0 0,9-9-178 0 0,-9 9 48 0 0,0-2 1 0 0,-1 0 0 0 0,0 0-1 0 0,0-1 1 0 0,-1-1 0 0 0,0 0-1 0 0,-1-1 1 0 0,0 0-1 0 0,-1 0 1 0 0,0-1 0 0 0,-1-1-1 0 0,-1 0 1 0 0,0 0-1 0 0,-1 0 1 0 0,0-1 0 0 0,-1 0-1 0 0,-1 0 1 0 0,0-1 0 0 0,-2 0-1 0 0,1 1 1 0 0,-2-1-1 0 0,0-1 1 0 0,-1 1 0 0 0,-1-8-49 0 0,0 19-45 0 0,-1 0 0 0 0,-1 1 1 0 0,1-1-1 0 0,-1 0 0 0 0,0 1 0 0 0,0-1 1 0 0,0 1-1 0 0,0-1 0 0 0,-1 1 1 0 0,0 0-1 0 0,0 0 0 0 0,0 0 0 0 0,0 1 1 0 0,-1-1-1 0 0,1 1 0 0 0,-1-1 1 0 0,0 1-1 0 0,0 0 0 0 0,0 1 0 0 0,0-1 1 0 0,-1 1-1 0 0,1 0 0 0 0,-1 0 1 0 0,1 0-1 0 0,-1 1 0 0 0,-5-2 45 0 0,1 0-105 0 0,-1 1-1 0 0,0 0 1 0 0,-1 0 0 0 0,1 1-1 0 0,0 1 1 0 0,0 0-1 0 0,0 0 1 0 0,-1 1 0 0 0,1 0-1 0 0,0 0 1 0 0,0 1 0 0 0,-7 3 105 0 0,4-2-79 0 0,1 0 1 0 0,0 2 0 0 0,0-1 0 0 0,1 1 0 0 0,-1 1 0 0 0,1 0 0 0 0,0 0-1 0 0,1 1 1 0 0,-1 1 0 0 0,1 0 0 0 0,1 0 0 0 0,0 1 0 0 0,0 0 0 0 0,1 1-1 0 0,0-1 1 0 0,0 2 0 0 0,1-1 0 0 0,0 1 0 0 0,1 0 0 0 0,0 1 0 0 0,1-1-1 0 0,1 1 1 0 0,0 0 0 0 0,0 0 0 0 0,1 1 0 0 0,0-1 0 0 0,1 1 78 0 0,2-9 21 0 0,1 0 1 0 0,-1 0 0 0 0,1 0 0 0 0,0 0-1 0 0,0 0 1 0 0,0 0 0 0 0,0-1-1 0 0,1 1 1 0 0,-1 0 0 0 0,1-1 0 0 0,0 1-1 0 0,0-1 1 0 0,0 1 0 0 0,1-1-1 0 0,-1 0 1 0 0,1 0 0 0 0,0 0 0 0 0,0 0-1 0 0,0-1 1 0 0,0 1 0 0 0,0-1 0 0 0,0 0-1 0 0,1 0 1 0 0,-1 0 0 0 0,1 0-1 0 0,0 0 1 0 0,-1-1 0 0 0,1 0 0 0 0,0 0-1 0 0,3 1-21 0 0,120 12 1949 0 0,-111-15-1837 0 0,0-1 0 0 0,0 0 0 0 0,-1-1 0 0 0,0-1 0 0 0,1 0 0 0 0,-1-1 0 0 0,-1-1 0 0 0,1 0 0 0 0,-1-1 0 0 0,0-1 0 0 0,-1 0 0 0 0,0-1 0 0 0,0 0 0 0 0,0-1 0 0 0,-1 0 0 0 0,-1-1 0 0 0,0 0 0 0 0,-1-1 0 0 0,0 0 0 0 0,0-1 0 0 0,-1 0-1 0 0,2-6-111 0 0,-7 11-70 0 0,0-1 0 0 0,0 0 0 0 0,0 0 0 0 0,-1 0 0 0 0,-1 0 0 0 0,0 0 0 0 0,0-1 0 0 0,0 1 0 0 0,-1-1 0 0 0,-1 1 0 0 0,0-1 0 0 0,0 1 0 0 0,-1-1 0 0 0,0 1 0 0 0,0-1 0 0 0,-1 1 0 0 0,-1 0 0 0 0,0 0 0 0 0,0 0 0 0 0,0 0 0 0 0,-1 0 0 0 0,0 0 0 0 0,-1 1 0 0 0,0 0 0 0 0,0 0 0 0 0,-1 0 0 0 0,0 1 0 0 0,-1 0 0 0 0,1 0 0 0 0,-1 1-1 0 0,0-1 1 0 0,-1 1 0 0 0,0 1 0 0 0,0 0 0 0 0,0 0 0 0 0,0 0 0 0 0,-1 1 0 0 0,0 0 0 0 0,-3 0 70 0 0,-7-1-67 0 0,0 2-1 0 0,0 0 1 0 0,0 1-1 0 0,0 1 1 0 0,0 0-1 0 0,-1 2 1 0 0,1 0 0 0 0,0 2-1 0 0,0 0 1 0 0,0 1-1 0 0,0 0 1 0 0,1 2-1 0 0,0 0 1 0 0,0 1-1 0 0,0 1 1 0 0,1 1-1 0 0,0 0 1 0 0,1 1-1 0 0,0 1 1 0 0,1 1 0 0 0,0 0-1 0 0,0 1 1 0 0,1 0-1 0 0,1 1 1 0 0,1 1-1 0 0,0 0 1 0 0,0 0-1 0 0,2 1 1 0 0,0 1 67 0 0,7-13-1 0 0,1 0 1 0 0,-1 0-1 0 0,1 0 1 0 0,0 0-1 0 0,0 0 1 0 0,0 1-1 0 0,1-1 1 0 0,0 1-1 0 0,0-1 1 0 0,0 1-1 0 0,0-1 0 0 0,1 1 1 0 0,-1 0-1 0 0,1-1 1 0 0,0 1-1 0 0,1 0 1 0 0,-1-1-1 0 0,1 1 1 0 0,0 0-1 0 0,0-1 1 0 0,0 1-1 0 0,1-1 1 0 0,0 0-1 0 0,-1 1 1 0 0,2-1-1 0 0,-1 0 1 0 0,0 0-1 0 0,1 0 1 0 0,0 0-1 0 0,0-1 0 0 0,0 1 1 0 0,0-1-1 0 0,0 0 1 0 0,1 0-1 0 0,0 0 1 0 0,-1 0-1 0 0,1 0 1 0 0,4 1 0 0 0,11 1 257 0 0,-1-1 0 0 0,1-1 1 0 0,0 0-1 0 0,0-2 0 0 0,0 0 1 0 0,0-1-1 0 0,0-1 0 0 0,10-2-257 0 0,-9 2 126 0 0,46-8 104 0 0,1-3-1 0 0,-2-2 0 0 0,1-3 1 0 0,-2-3-1 0 0,-1-3 1 0 0,39-21-230 0 0,-85 37 39 0 0,0 1 21 0 0,0-2 1 0 0,0 0-1 0 0,0 0 1 0 0,-1-2-1 0 0,0 0 1 0 0,-1-1-1 0 0,6-6-60 0 0,-22 18-27 0 0,0-1-1 0 0,-1 0 0 0 0,1 1 0 0 0,0-1 1 0 0,-1 0-1 0 0,1 0 0 0 0,0 0 0 0 0,-1 0 1 0 0,1 0-1 0 0,0 0 0 0 0,-1-1 0 0 0,1 1 0 0 0,0 0 1 0 0,0-1-1 0 0,-1 1 0 0 0,1-1 0 0 0,0 1 1 0 0,0-1-1 0 0,0 1 0 0 0,-1-1 0 0 0,1 0 1 0 0,0 0-1 0 0,0 0 0 0 0,0 1 0 0 0,0-1 1 0 0,1 0-1 0 0,-1 0 0 0 0,0 0 0 0 0,0-1 1 0 0,0 1-1 0 0,1 0 0 0 0,-1 0 0 0 0,1 0 1 0 0,-1 0-1 0 0,1-1 0 0 0,-1 1 0 0 0,1 0 0 0 0,0 0 1 0 0,-1-1-1 0 0,1 1 0 0 0,0 0 0 0 0,0-1 1 0 0,0 1-1 0 0,0 0 0 0 0,0-1 0 0 0,0 1 1 0 0,1 0-1 0 0,-1-1 0 0 0,0 1 0 0 0,1 0 1 0 0,-1 0-1 0 0,1-1 0 0 0,-1 1 0 0 0,1 0 1 0 0,-1 0-1 0 0,1 0 0 0 0,0 0 0 0 0,0 0 1 0 0,0 0-1 0 0,-1 0 0 0 0,1 0 0 0 0,0 0 1 0 0,0 0-1 0 0,0 0 0 0 0,0 0 0 0 0,1 1 0 0 0,-1-1 1 0 0,0 0-1 0 0,0 1 0 0 0,1-1 28 0 0,-19 9-224 0 0,0 1 1 0 0,1 0-1 0 0,0 2 0 0 0,0-1 0 0 0,2 2 0 0 0,-1 0 1 0 0,-7 9 223 0 0,16-15-54 0 0,-16 14-39 0 0,1 0 1 0 0,1 2 0 0 0,1 1-1 0 0,1 0 1 0 0,1 1-1 0 0,1 1 1 0 0,1 0-1 0 0,1 2 1 0 0,-9 24 92 0 0,21-48 19 0 0,0 0 1 0 0,0 1 0 0 0,0-1-1 0 0,0 1 1 0 0,1-1 0 0 0,-1 1-1 0 0,1 0 1 0 0,0 0-1 0 0,0-1 1 0 0,0 1 0 0 0,1 0-1 0 0,-1 0 1 0 0,1 0 0 0 0,0 0-1 0 0,0 0 1 0 0,0 0-1 0 0,1-1 1 0 0,-1 1 0 0 0,1 0-1 0 0,0 0 1 0 0,0 0 0 0 0,0-1-1 0 0,1 1 1 0 0,-1 0 0 0 0,1-1-1 0 0,0 1 1 0 0,0-1-1 0 0,0 0 1 0 0,1 0 0 0 0,-1 0-1 0 0,1 0 1 0 0,-1 0 0 0 0,1 0-1 0 0,0-1 1 0 0,0 1-1 0 0,0-1 1 0 0,1 0 0 0 0,-1 0-1 0 0,0 0 1 0 0,1 0 0 0 0,0 0-1 0 0,-1-1 1 0 0,4 1-20 0 0,22-1 272 0 0,0-2-1 0 0,-1-1 1 0 0,1-1 0 0 0,-1-1 0 0 0,1-2 0 0 0,-1 0-1 0 0,-1-2 1 0 0,0-2 0 0 0,18-8-272 0 0,-18 9 54 0 0,58-23-74 0 0,0-4-1 0 0,-2-4 1 0 0,-3-3-1 0 0,-1-3 1 0 0,34-30 20 0 0,-110 75-18 0 0,-1 0 0 0 0,1 0 0 0 0,-1-1 1 0 0,0 1-1 0 0,0-1 0 0 0,1 0 0 0 0,-1 1 1 0 0,0-1-1 0 0,-1 0 0 0 0,1 0 0 0 0,0 0 1 0 0,-1-1-1 0 0,1 1 0 0 0,-1 0 0 0 0,1-1 0 0 0,-1 1 1 0 0,0-1-1 0 0,0 1 0 0 0,0-1 0 0 0,-1 1 1 0 0,1-1-1 0 0,-1 0 0 0 0,1 1 0 0 0,-1-1 1 0 0,0 0-1 0 0,0 0 0 0 0,0 1 0 0 0,0-1 1 0 0,0 0-1 0 0,-1 1 0 0 0,0-3 18 0 0,-63-3-1485 0 0,52 9 1262 0 0,-14 3 83 0 0,1 0 0 0 0,0 2 1 0 0,0 1-1 0 0,1 0 0 0 0,-1 2 1 0 0,2 1-1 0 0,-6 4 140 0 0,1-2-28 0 0,-57 28 200 0 0,1 3 0 0 0,2 4 0 0 0,2 4 0 0 0,-42 37-172 0 0,113-83-17 0 0,0 1-1 0 0,1 0 1 0 0,0 1-1 0 0,0 0 1 0 0,1 0-1 0 0,0 1 1 0 0,0 0-1 0 0,0 0 0 0 0,1 0 1 0 0,1 1-1 0 0,-1 0 1 0 0,2 0-1 0 0,-1 0 1 0 0,-2 9 17 0 0,7-16 20 0 0,1-1-1 0 0,-1 1 1 0 0,1 0 0 0 0,0 0 0 0 0,-1-1 0 0 0,1 1 0 0 0,0 0-1 0 0,0-1 1 0 0,0 1 0 0 0,0-1 0 0 0,1 0 0 0 0,-1 1-1 0 0,0-1 1 0 0,1 0 0 0 0,-1 1 0 0 0,0-1 0 0 0,1 0 0 0 0,0 0-1 0 0,-1 0 1 0 0,1 0 0 0 0,-1-1 0 0 0,1 1 0 0 0,0 0-1 0 0,0-1 1 0 0,0 1 0 0 0,-1-1 0 0 0,1 0 0 0 0,0 1 0 0 0,0-1-1 0 0,0 0 1 0 0,0 0 0 0 0,-1 0 0 0 0,1 0 0 0 0,0-1-1 0 0,0 1 1 0 0,0 0 0 0 0,-1-1 0 0 0,1 1 0 0 0,1-1-20 0 0,3 0 91 0 0,40-2 236 0 0,0-3 1 0 0,0-1-1 0 0,-1-3 1 0 0,0-1-1 0 0,24-11-327 0 0,-19 7 63 0 0,16-4-27 0 0,89-25-141 0 0,-2-7 0 0 0,60-33 105 0 0,-57-11-136 0 0,-155 95 128 0 0,0-1-1 0 0,0 1 1 0 0,0 0 0 0 0,1-1 0 0 0,-1 1 0 0 0,0-1 0 0 0,0 1 0 0 0,0-1 0 0 0,0 0 0 0 0,0 1-1 0 0,0-1 1 0 0,0 0 0 0 0,-1 0 0 0 0,1 0 0 0 0,0 0 0 0 0,0 1 0 0 0,0-1 0 0 0,-1 0 0 0 0,1 0-1 0 0,-1 0 1 0 0,1-1 0 0 0,-1 1 0 0 0,1 0 0 0 0,-1 0 0 0 0,1 0 0 0 0,-1 0 0 0 0,0 0 0 0 0,0-1-1 0 0,0 1 1 0 0,0 0 0 0 0,0 0 0 0 0,0 0 0 0 0,0-1 0 0 0,0 1 0 0 0,0 0 0 0 0,0 0 0 0 0,0 0 0 0 0,-1 0-1 0 0,1-1 1 0 0,-1 1 0 0 0,1 0 0 0 0,-1 0 0 0 0,1 0 0 0 0,-1 0 0 0 0,0 0 0 0 0,1 0 0 0 0,-1 0-1 0 0,0 0 1 0 0,0 0 0 0 0,0 0 8 0 0,-24 2-149 0 0,1 0 0 0 0,-1 2 0 0 0,0 0 0 0 0,1 2 0 0 0,0 1 0 0 0,0 1 0 0 0,1 1 0 0 0,0 1 0 0 0,0 1 0 0 0,1 1 0 0 0,-10 7 149 0 0,18-12-22 0 0,-42 20 76 0 0,2 2 1 0 0,1 2 0 0 0,2 2 0 0 0,1 3 0 0 0,1 2 0 0 0,-10 13-55 0 0,54-46-24 0 0,0 0 1 0 0,1 0-1 0 0,-1 0 1 0 0,1 1-1 0 0,0 0 0 0 0,1 0 1 0 0,-1 0-1 0 0,1 0 1 0 0,0 0-1 0 0,0 1 0 0 0,1-1 1 0 0,-1 1-1 0 0,1 0 1 0 0,1 0-1 0 0,-1 0 1 0 0,0 6 23 0 0,4-10 39 0 0,-1 1 0 0 0,1 0 1 0 0,0-1-1 0 0,0 1 0 0 0,1-1 1 0 0,-1 1-1 0 0,0-1 0 0 0,1 0 1 0 0,-1 0-1 0 0,1 0 0 0 0,0-1 1 0 0,0 1-1 0 0,0 0 0 0 0,0-1 1 0 0,0 0-1 0 0,0 0 1 0 0,0 0-1 0 0,0 0 0 0 0,0 0 1 0 0,1-1-1 0 0,-1 1 0 0 0,0-1 1 0 0,0 0-1 0 0,1 0 0 0 0,-1 0 1 0 0,0 0-1 0 0,0-1 0 0 0,1 1 1 0 0,-1-1-1 0 0,0 0 1 0 0,1 0-40 0 0,9 0 184 0 0,24-2 83 0 0,0-1 0 0 0,-1-2 0 0 0,0-2-1 0 0,0-1 1 0 0,28-13-267 0 0,-39 15 39 0 0,76-26-92 0 0,-1-5-1 0 0,-2-3 1 0 0,-2-5-1 0 0,-2-4 1 0 0,-2-5-1 0 0,-2-3 1 0 0,26-26 53 0 0,-115 83-4 0 0,5-3-31 0 0,1 0-1 0 0,-1-1 0 0 0,0 0 0 0 0,0 0 0 0 0,-1-1 0 0 0,1 1 0 0 0,-1-1 0 0 0,0 0 1 0 0,-1-1-1 0 0,1 1 0 0 0,-1-1 0 0 0,-1 0 0 0 0,1 0 0 0 0,-1 0 0 0 0,1-6 36 0 0,-5 11-61 0 0,0 1-1 0 0,0-1 1 0 0,-1 1 0 0 0,1-1-1 0 0,-1 1 1 0 0,1 0-1 0 0,-1 0 1 0 0,1 0 0 0 0,-1 0-1 0 0,0 0 1 0 0,0 0-1 0 0,1 0 1 0 0,-1 1-1 0 0,0-1 1 0 0,0 1 0 0 0,0-1-1 0 0,0 1 1 0 0,0 0-1 0 0,0-1 1 0 0,1 1 0 0 0,-1 0-1 0 0,0 0 1 0 0,0 1-1 0 0,0-1 1 0 0,0 0 0 0 0,0 1-1 0 0,0-1 1 0 0,-1 1 61 0 0,3-1-8 0 0,-25 4-142 0 0,1 2-1 0 0,0 0 1 0 0,1 2-1 0 0,-1 0 0 0 0,1 1 1 0 0,1 2-1 0 0,-8 5 151 0 0,3-3-22 0 0,-33 15 79 0 0,2 3 0 0 0,1 2 0 0 0,1 3 0 0 0,2 2 0 0 0,-1 6-57 0 0,48-39-14 0 0,0 0 1 0 0,0 1-1 0 0,1 0 0 0 0,0 0 0 0 0,1 1 0 0 0,-1-1 0 0 0,1 1 0 0 0,0 0 0 0 0,1 1 1 0 0,0-1-1 0 0,0 1 0 0 0,0 0 0 0 0,1 0 0 0 0,0 0 0 0 0,1 0 0 0 0,0 0 0 0 0,0 5 14 0 0,3-10 58 0 0,1 0-1 0 0,0 0 0 0 0,0 0 0 0 0,0 0 1 0 0,1 0-1 0 0,-1 0 0 0 0,1-1 0 0 0,-1 1 1 0 0,1-1-1 0 0,0 0 0 0 0,0 0 0 0 0,0 0 1 0 0,0 0-1 0 0,1 0 0 0 0,-1-1 0 0 0,0 1 1 0 0,1-1-1 0 0,-1 0 0 0 0,1 0 0 0 0,-1 0 1 0 0,1-1-1 0 0,-1 1 0 0 0,1-1 0 0 0,0 0 1 0 0,-1 0-1 0 0,1 0 0 0 0,-1 0 0 0 0,4-1-57 0 0,38-1 218 0 0,-1-2-1 0 0,0-2 0 0 0,0-2 0 0 0,-1-1 0 0 0,0-3 1 0 0,-1-1-1 0 0,0-2 0 0 0,-1-2 0 0 0,11-8-217 0 0,-13 8 34 0 0,-1-2-1 0 0,0-2 0 0 0,-2-1 0 0 0,-1-1 0 0 0,0-3 0 0 0,-2 0 0 0 0,15-18-33 0 0,-41 36-1 0 0,0 1 0 0 0,0-1-1 0 0,-1-1 1 0 0,-1 1 0 0 0,1-1-1 0 0,-2 0 1 0 0,1 0 0 0 0,-1-1-1 0 0,0 1 1 0 0,0-4 1 0 0,-3 9-46 0 0,0 1 0 0 0,0 0 0 0 0,0 0 0 0 0,-1 0 1 0 0,1-1-1 0 0,-1 1 0 0 0,0 0 0 0 0,0-1 0 0 0,0 1 0 0 0,0 0 0 0 0,-1 0 1 0 0,0-1-1 0 0,1 1 0 0 0,-1 0 0 0 0,0 0 0 0 0,0 0 0 0 0,-1 0 0 0 0,1 0 1 0 0,-1 0-1 0 0,1 0 0 0 0,-1 0 0 0 0,0 1 0 0 0,0-1 0 0 0,0 0 0 0 0,0 1 0 0 0,-1 0 1 0 0,1-1-1 0 0,-1 1 0 0 0,1 0 0 0 0,-1 1 0 0 0,0-1 0 0 0,0 0 0 0 0,0 0 46 0 0,-13-2-110 0 0,-1 1-1 0 0,1 0 0 0 0,0 0 0 0 0,-1 2 0 0 0,0 0 0 0 0,1 1 0 0 0,-1 1 0 0 0,1 1 0 0 0,-1 0 0 0 0,1 1 0 0 0,0 0 0 0 0,0 2 0 0 0,0 0 0 0 0,0 0 0 0 0,1 2 0 0 0,0 0 0 0 0,0 0 0 0 0,1 2 0 0 0,0 0 0 0 0,-1 1 111 0 0,-17 8 29 0 0,0 2 0 0 0,1 1-1 0 0,1 1 1 0 0,2 1-1 0 0,0 2 1 0 0,1 1 0 0 0,2 1-1 0 0,0 2 1 0 0,-13 21-29 0 0,31-42-3 0 0,0 1-1 0 0,1 1 1 0 0,1-1 0 0 0,-1 1 0 0 0,1 0 0 0 0,1 0 0 0 0,0 0-1 0 0,1 1 1 0 0,-1-1 0 0 0,2 1 0 0 0,0 0 0 0 0,0 0 0 0 0,1 0-1 0 0,0 0 1 0 0,1 0 0 0 0,1 9 3 0 0,2-16 73 0 0,1 1 1 0 0,0 0-1 0 0,0-1 0 0 0,0 0 0 0 0,1 0 0 0 0,-1 0 1 0 0,1-1-1 0 0,0 1 0 0 0,0-1 0 0 0,0 0 1 0 0,0 0-1 0 0,1-1 0 0 0,-1 0 0 0 0,1 0 1 0 0,0 0-1 0 0,-1 0 0 0 0,1-1 0 0 0,0 0 0 0 0,0-1 1 0 0,0 1-1 0 0,0-1 0 0 0,0 0 0 0 0,3-1-73 0 0,69 2 293 0 0,1-3 0 0 0,-1-4 0 0 0,-1-4 0 0 0,0-3 0 0 0,0-3 0 0 0,-1-4 0 0 0,31-13-293 0 0,-106 32 2 0 0,111-33-31 0 0,-1-6 1 0 0,-2-4-1 0 0,98-57 29 0 0,-138 65-17 0 0,-13 8-148 0 0,-1-2 0 0 0,-1-2 0 0 0,-1-3 1 0 0,-3-2-1 0 0,15-15 165 0 0,-61 49-80 0 0,1-1-1 0 0,-1 1 1 0 0,0-1 0 0 0,0 0-1 0 0,0 0 1 0 0,-1-1 0 0 0,1 1-1 0 0,-1-1 1 0 0,0 1 0 0 0,0-1-1 0 0,-1 0 1 0 0,0 0 0 0 0,0-1-1 0 0,0 1 1 0 0,0 0 0 0 0,-1-1-1 0 0,0 1 1 0 0,0-1 0 0 0,0 1-1 0 0,-1-1 1 0 0,1-1 80 0 0,-3 5-49 0 0,0 0 1 0 0,0 0-1 0 0,0 0 1 0 0,0 1-1 0 0,0-1 1 0 0,0 1-1 0 0,0-1 1 0 0,-1 1-1 0 0,1 0 1 0 0,0 0 0 0 0,-1 0-1 0 0,1 0 1 0 0,-1 0-1 0 0,1 1 1 0 0,-1-1-1 0 0,1 1 1 0 0,-1-1-1 0 0,0 1 1 0 0,1 0-1 0 0,-1 0 1 0 0,0 0-1 0 0,1 0 1 0 0,-1 1-1 0 0,1-1 1 0 0,-3 2 48 0 0,1-2-67 0 0,-25 5 33 0 0,1 1-1 0 0,0 2 1 0 0,1 0 0 0 0,-1 2-1 0 0,2 1 1 0 0,0 2-1 0 0,0 0 1 0 0,1 1 0 0 0,-5 6 34 0 0,-7 1 58 0 0,-18 10 58 0 0,1 3 0 0 0,2 2 0 0 0,1 2 0 0 0,2 3 0 0 0,2 2 0 0 0,2 1 0 0 0,2 3 0 0 0,-27 38-116 0 0,66-80 21 0 0,1-3-21 0 0,1 0-1 0 0,-1 0 1 0 0,1 0 0 0 0,-1 1 0 0 0,1-1-1 0 0,0 1 1 0 0,0-1 0 0 0,0 1 0 0 0,0 0-1 0 0,1 0 1 0 0,-1 0 0 0 0,1 0 0 0 0,0 0-1 0 0,0 0 1 0 0,0 0 0 0 0,0 1 0 0 0,0-1-1 0 0,1 0 1 0 0,-1 0 0 0 0,1 1 0 0 0,0-1-1 0 0,0 0 1 0 0,0 1 0 0 0,0-1 0 0 0,1 0-1 0 0,-1 1 1 0 0,1-1 0 0 0,0 0 0 0 0,0 0-1 0 0,0 0 1 0 0,1 0 0 0 0,-1 0-1 0 0,2 3 1 0 0,10-2 204 0 0,1 0-1 0 0,0-1 0 0 0,-1-1 1 0 0,1 0-1 0 0,0-1 0 0 0,0 0 0 0 0,0-1 1 0 0,0 0-1 0 0,0-2 0 0 0,0 1 1 0 0,0-2-1 0 0,0 0 0 0 0,0 0 0 0 0,2-2-203 0 0,108-27 99 0 0,-3-5 0 0 0,-1-5 0 0 0,-2-5 0 0 0,-2-6 0 0 0,72-45-99 0 0,-145 74-35 0 0,-11 8-115 0 0,-1-2 0 0 0,0-1 0 0 0,-1-1 0 0 0,-2-1 0 0 0,0-2 0 0 0,-1-1 0 0 0,21-23 150 0 0,-22-5-941 0 0,-25 51 906 0 0,-1 0 0 0 0,1 0 0 0 0,-1 0 0 0 0,0-1-1 0 0,1 1 1 0 0,-1 0 0 0 0,0 0 0 0 0,0 0 0 0 0,0-1 0 0 0,0 1 0 0 0,0 0 0 0 0,0 0 0 0 0,0 0 0 0 0,0-1 0 0 0,0 1 0 0 0,-1 0 0 0 0,1 0 0 0 0,0 0 0 0 0,-1 0 0 0 0,1 0-1 0 0,-1-1 1 0 0,1 1 0 0 0,-1 0 0 0 0,0 0 0 0 0,1 0 0 0 0,-1 0 0 0 0,0 1 0 0 0,0-1 0 0 0,1 0 0 0 0,-1 0 0 0 0,0 0 0 0 0,0 1 0 0 0,0-1 0 0 0,0 0 0 0 0,0 1 0 0 0,0-1-1 0 0,0 1 1 0 0,-1-1 0 0 0,1 1 0 0 0,0-1 0 0 0,0 1 0 0 0,0 0 0 0 0,-1 0 35 0 0,-15-1-108 0 0,1 2-1 0 0,-1 0 0 0 0,1 1 1 0 0,-1 1-1 0 0,1 1 1 0 0,0 0-1 0 0,0 1 1 0 0,1 0-1 0 0,-1 1 1 0 0,1 1-1 0 0,1 1 0 0 0,-5 3 109 0 0,-9 2-10 0 0,-53 29 371 0 0,1 3 0 0 0,3 4 1 0 0,2 3-1 0 0,2 4 1 0 0,3 2-1 0 0,-42 47-361 0 0,98-92 76 0 0,7-7-49 0 0,0-1 0 0 0,1 1 0 0 0,0 1 0 0 0,0-1 0 0 0,0 1-1 0 0,1 0 1 0 0,0 0 0 0 0,0 0 0 0 0,1 1 0 0 0,0 0 0 0 0,0 0 0 0 0,1 0-1 0 0,-2 4-26 0 0,7-10 82 0 0,0 1-1 0 0,0-1 1 0 0,0 0 0 0 0,0 0-1 0 0,1 0 1 0 0,-1 0-1 0 0,0-1 1 0 0,1 1-1 0 0,0-1 1 0 0,-1 1-1 0 0,1-1 1 0 0,0 0-1 0 0,-1 0 1 0 0,1 0-1 0 0,0 0 1 0 0,0-1 0 0 0,0 1-1 0 0,0-1 1 0 0,0 1-1 0 0,0-1 1 0 0,0 0-1 0 0,0 0 1 0 0,0-1-1 0 0,0 1 1 0 0,0-1-1 0 0,0 1 1 0 0,-1-1-1 0 0,1 0 1 0 0,0 0 0 0 0,2-1-82 0 0,-2 1 65 0 0,63-11 407 0 0,-1-4 0 0 0,-1-2 0 0 0,-1-3-1 0 0,22-12-471 0 0,-3 2 120 0 0,170-70-227 0 0,-5-11 0 0 0,21-24 107 0 0,-219 109-328 0 0,0-1-1 0 0,-2-3 0 0 0,-2-1 0 0 0,10-12 329 0 0,-55 45-21 0 0,1-1 0 0 0,0 0 0 0 0,0 0 0 0 0,0-1 0 0 0,0 1-1 0 0,-1 0 1 0 0,1 0 0 0 0,0 0 0 0 0,0-1 0 0 0,0 1 0 0 0,-1 0-1 0 0,1 0 1 0 0,0-1 0 0 0,0 1 0 0 0,-1-1 0 0 0,1 1 0 0 0,0-1 0 0 0,-1 1-1 0 0,1-1 1 0 0,-1 1 0 0 0,1-1 0 0 0,-1 0 0 0 0,1 1 0 0 0,-1-1-1 0 0,1 0 1 0 0,-1 1 0 0 0,1-1 0 0 0,-1 0 0 0 0,0 0 0 0 0,1 0-1 0 0,-1 1 1 0 0,0-1 0 0 0,0 0 0 0 0,0 0 0 0 0,1 0 0 0 0,-1 1-1 0 0,0-1 1 0 0,0 0 0 0 0,0 0 0 0 0,-1 0 0 0 0,1 0 0 0 0,0 1 0 0 0,0-1-1 0 0,0 0 1 0 0,0 0 0 0 0,-1 0 0 0 0,1 1 0 0 0,0-1 0 0 0,-1 0-1 0 0,1 0 1 0 0,-1 1 0 0 0,1-1 0 0 0,-1 0 0 0 0,1 1 0 0 0,-1-1-1 0 0,1 1 1 0 0,-1-1 0 0 0,0 0 0 0 0,1 1 0 0 0,-1-1 0 0 0,0 1 0 0 0,1 0-1 0 0,-1-1 1 0 0,0 1 0 0 0,0 0 0 0 0,1-1 0 0 0,-1 1 21 0 0,-19 3-184 0 0,0 1 1 0 0,0 1 0 0 0,1 0 0 0 0,-1 2-1 0 0,1 0 1 0 0,1 1 0 0 0,0 1-1 0 0,-11 7 184 0 0,19-11-14 0 0,-132 67 416 0 0,4 7-1 0 0,3 6 1 0 0,4 5-1 0 0,-7 15-401 0 0,121-92 46 0 0,10-8-51 0 0,1 0-1 0 0,-1 0 1 0 0,1 0 0 0 0,0 1-1 0 0,0 0 1 0 0,1 0-1 0 0,-1 0 1 0 0,1 1 0 0 0,1 0-1 0 0,-1 0 1 0 0,-2 7 5 0 0,7-13 19 0 0,0 0 0 0 0,1 1 0 0 0,-1-1 0 0 0,1 0 0 0 0,-1 0 1 0 0,1 1-1 0 0,-1-1 0 0 0,1 0 0 0 0,0 0 0 0 0,-1 0 0 0 0,1 0 0 0 0,0 0 0 0 0,0 0 1 0 0,0 0-1 0 0,0 0 0 0 0,0 0 0 0 0,0 0 0 0 0,0 0 0 0 0,0 0 0 0 0,1-1 0 0 0,-1 1 1 0 0,0 0-1 0 0,0-1 0 0 0,1 1 0 0 0,-1-1 0 0 0,0 0 0 0 0,1 1 0 0 0,-1-1 0 0 0,0 0 1 0 0,1 0-1 0 0,-1 0 0 0 0,0 0 0 0 0,1 0 0 0 0,-1 0 0 0 0,0 0 0 0 0,1 0 1 0 0,-1-1-1 0 0,1 1-19 0 0,1 0 54 0 0,31 1 272 0 0,1-1 0 0 0,-1-3 0 0 0,1 0 0 0 0,-1-2 0 0 0,0-2 0 0 0,3-2-326 0 0,-5 2 91 0 0,210-53-47 0 0,151-63-44 0 0,-262 80-168 0 0,7-2-384 0 0,-1-6-1 0 0,-2-6 1 0 0,43-30 552 0 0,-173 84-36 0 0,139-96-1299 0 0,-143 99 1317 0 0,0-1-1 0 0,0 0 1 0 0,0 1 0 0 0,0-1 0 0 0,0 1 0 0 0,0-1 0 0 0,0 0 0 0 0,0 0 0 0 0,0 0 0 0 0,0 0 0 0 0,0 0 0 0 0,0 0-1 0 0,0 0 1 0 0,-1 0 0 0 0,1 0 0 0 0,0 0 0 0 0,-1 0 0 0 0,1 0 0 0 0,-1 0 0 0 0,1-1 0 0 0,-1 1 0 0 0,0 0 0 0 0,1 0-1 0 0,-1-1 1 0 0,0 1 0 0 0,0 0 0 0 0,0 0 0 0 0,0-1 0 0 0,0 1 0 0 0,0 0 0 0 0,0 0 0 0 0,0-1 0 0 0,-1 1 0 0 0,1 0-1 0 0,0 0 1 0 0,-1-1 0 0 0,1 1 0 0 0,-1 0 0 0 0,0 0 0 0 0,1 0 0 0 0,-1 0 0 0 0,0 0 0 0 0,1 0 0 0 0,-1 0 0 0 0,0 0-1 0 0,0 0 1 0 0,0 0 0 0 0,0 0 0 0 0,0 0 0 0 0,0 1 0 0 0,0-1 0 0 0,0 0 0 0 0,0 1 0 0 0,-1-1 0 0 0,1 1 0 0 0,0-1-1 0 0,0 1 1 0 0,-1 0 0 0 0,1-1 0 0 0,0 1 0 0 0,0 0 0 0 0,-1 0 0 0 0,1 0 0 0 0,0 0 0 0 0,0 0 0 0 0,-1 0 0 0 0,1 0-1 0 0,0 1 1 0 0,-2-1 18 0 0,-29 2-33 0 0,0 1-1 0 0,1 2 1 0 0,-1 1-1 0 0,1 2 1 0 0,0 0-1 0 0,0 3 1 0 0,1 0-1 0 0,-18 11 34 0 0,15-9 76 0 0,-59 23 277 0 0,3 5-1 0 0,0 3 0 0 0,3 3 1 0 0,2 5-1 0 0,3 3 0 0 0,-69 61-352 0 0,68-23 102 0 0,82-93-96 0 0,-1 1 0 0 0,0 0 0 0 0,1 0 0 0 0,-1 0 0 0 0,0 0 0 0 0,1 0 0 0 0,-1 0 0 0 0,1 0 0 0 0,-1 0 0 0 0,1 0 0 0 0,0 0 0 0 0,-1 0 0 0 0,1 1 0 0 0,0-1 0 0 0,0 0 0 0 0,0 0 0 0 0,0 0 0 0 0,0 0 0 0 0,0 0 0 0 0,0 1 0 0 0,0-1 0 0 0,0 0 0 0 0,0 0 1 0 0,1 0-1 0 0,-1 0 0 0 0,1 0 0 0 0,-1 0 0 0 0,1 0 0 0 0,-1 0 0 0 0,1 0 0 0 0,-1 0 0 0 0,1 0 0 0 0,0 0 0 0 0,-1 0 0 0 0,1 0 0 0 0,0 0 0 0 0,0-1 0 0 0,0 1 0 0 0,0 0 0 0 0,0-1 0 0 0,0 1 0 0 0,0 0 0 0 0,0-1 0 0 0,0 0 0 0 0,0 1 0 0 0,0-1 1 0 0,0 1-1 0 0,0-1 0 0 0,1 0-6 0 0,60 4 1036 0 0,-60-4-1014 0 0,47-6 275 0 0,0-2 0 0 0,0-2 0 0 0,-1-2 0 0 0,0-2 0 0 0,11-7-297 0 0,-18 7 65 0 0,308-106-764 0 0,192-102 699 0 0,-422 163-1387 0 0,-3-5 0 0 0,44-36 1387 0 0,-105 56-669 0 0,-77 45 23 0 0,-8 8 565 0 0,0 1-1 0 0,1 1 1 0 0,1 2-1 0 0,0 1 0 0 0,-6 5 82 0 0,-22 11 171 0 0,-163 88 920 0 0,6 9 0 0 0,5 10 0 0 0,-41 45-1091 0 0,173-115 160 0 0,76-66-159 0 0,-1-1 1 0 0,0 1 0 0 0,1-1-1 0 0,-1 1 1 0 0,1 0 0 0 0,0-1-1 0 0,-1 1 1 0 0,1 0 0 0 0,-1-1-1 0 0,1 1 1 0 0,0 0 0 0 0,0 0-1 0 0,-1-1 1 0 0,1 1 0 0 0,0 0-1 0 0,0 0 1 0 0,0-1 0 0 0,0 1-1 0 0,0 0 1 0 0,0 0 0 0 0,0-1-1 0 0,0 1 1 0 0,0 0 0 0 0,0 0-1 0 0,0-1 1 0 0,0 1 0 0 0,1 0-1 0 0,-1 0 1 0 0,0-1 0 0 0,1 1-1 0 0,-1 0 1 0 0,0-1 0 0 0,1 1-1 0 0,-1 0 1 0 0,1-1 0 0 0,-1 1-1 0 0,1-1 1 0 0,-1 1-1 0 0,1-1 1 0 0,-1 1 0 0 0,1-1-1 0 0,0 1 1 0 0,-1-1 0 0 0,1 1-1 0 0,0-1 1 0 0,-1 0 0 0 0,1 1-1 0 0,0-1 1 0 0,0 0 0 0 0,-1 0-1 0 0,1 0 1 0 0,0 1 0 0 0,0-1-1 0 0,-1 0 1 0 0,1 0 0 0 0,0 0-1 0 0,0 0-1 0 0,53 2 708 0 0,-49-3-661 0 0,51-5 268 0 0,-1-2 0 0 0,1-3-1 0 0,-2-3 1 0 0,29-11-315 0 0,-32 10 52 0 0,653-222-907 0 0,-604 201 511 0 0,385-169-1384 0 0,-408 164 1963 0 0,-109 49-315 0 0,-282 133 1303 0 0,4 15-1223 0 0,-59 71 1106 0 0,370-227-1110 0 0,0 0 0 0 0,0 0 0 0 0,-1 1-1 0 0,1-1 1 0 0,0 0 0 0 0,-1 1 0 0 0,1-1-1 0 0,-1 0 1 0 0,1 1 0 0 0,0-1 0 0 0,-1 1-1 0 0,1-1 1 0 0,-1 1 0 0 0,1-1-1 0 0,-1 1 1 0 0,1 0 0 0 0,-1-1 0 0 0,0 1-1 0 0,1 0 1 0 0,-1-1 0 0 0,0 1 0 0 0,1 0-1 0 0,-1-1 1 0 0,0 1 0 0 0,0 0-1 0 0,0 0 1 0 0,0-1 0 0 0,0 1 0 0 0,0 0-1 0 0,0 0 1 0 0,0-1 0 0 0,0 1 0 0 0,0 0-1 0 0,0 0 1 0 0,0-1 0 0 0,0 1-1 0 0,0 0 1 0 0,-1-1 0 0 0,1 1 0 0 0,0 0-1 0 0,-1-1 1 0 0,1 1 0 0 0,0 0 0 0 0,-1-1-1 0 0,1 1 1 0 0,-1 0 0 0 0,1-1-1 0 0,-1 1 1 0 0,1-1 0 0 0,-1 1 0 0 0,0-1-1 0 0,1 0 1 0 0,-1 1 0 0 0,1-1 0 0 0,-1 1-1 0 0,0-1 1 0 0,1 0 0 0 0,-1 0-1 0 0,0 1 1 0 0,0-1 0 0 0,1 0 0 0 0,-1 0-1 0 0,0 0 1 0 0,0 0 4 0 0,47 0 181 0 0,0-2 1 0 0,0-2-1 0 0,0-3 1 0 0,-1-1-1 0 0,0-2 0 0 0,33-13-181 0 0,-55 17 15 0 0,866-261-1229 0 0,-806 241 1040 0 0,0-4 0 0 0,73-39 174 0 0,-157 69 2 0 0,1 0-1 0 0,0 0 0 0 0,0-1 0 0 0,0 1 1 0 0,0 0-1 0 0,-1 0 0 0 0,1 0 0 0 0,0 0 1 0 0,0-1-1 0 0,0 1 0 0 0,0 0 0 0 0,0 0 1 0 0,0 0-1 0 0,-1-1 0 0 0,1 1 0 0 0,0 0 0 0 0,0 0 1 0 0,0-1-1 0 0,0 1 0 0 0,0 0 0 0 0,0 0 1 0 0,0-1-1 0 0,0 1 0 0 0,0 0 0 0 0,0 0 1 0 0,0-1-1 0 0,0 1 0 0 0,0 0 0 0 0,0 0 1 0 0,0 0-1 0 0,0-1 0 0 0,1 1 0 0 0,-1 0 1 0 0,0 0-1 0 0,0-1 0 0 0,0 1 0 0 0,0 0 1 0 0,0 0-1 0 0,1 0 0 0 0,-1-1 0 0 0,0 1 1 0 0,0 0-1 0 0,0 0 0 0 0,0 0 0 0 0,1 0 1 0 0,-1 0-1 0 0,0-1 0 0 0,0 1 0 0 0,0 0 1 0 0,1 0-1 0 0,-1 0 0 0 0,0 0-1 0 0,-23 1-222 0 0,-117 49-158 0 0,-3 2 749 0 0,2 6 0 0 0,3 7 0 0 0,-37 27-369 0 0,165-86 17 0 0,7-5-28 0 0,1 0 1 0 0,-1 0 0 0 0,0 0 0 0 0,1 0-1 0 0,-1 1 1 0 0,1-1 0 0 0,0 1-1 0 0,-1 0 1 0 0,1 0 0 0 0,0 0 0 0 0,0 0-1 0 0,0 0 1 0 0,0 0 0 0 0,1 1-1 0 0,-1-1 1 0 0,1 0 0 0 0,-1 1 0 0 0,1-1-1 0 0,0 1 1 0 0,0 0 0 0 0,0 0-1 0 0,-1 2 11 0 0,39 5 166 0 0,47-15-21 0 0,0-4 0 0 0,-1-4 1 0 0,-1-3-1 0 0,32-12-145 0 0,-14 4-60 0 0,421-95-1013 0 0,-441 95 463 0 0,-148 63 946 0 0,-197 112 187 0 0,168-92-424 0 0,96-59-102 0 0,1 0 0 0 0,-1 0 0 0 0,0 0 1 0 0,1 1-1 0 0,-1-1 0 0 0,1 0 1 0 0,-1 0-1 0 0,0 1 0 0 0,1-1 0 0 0,-1 0 1 0 0,1 1-1 0 0,-1-1 0 0 0,1 0 0 0 0,-1 1 1 0 0,1-1-1 0 0,0 1 0 0 0,-1-1 0 0 0,1 0 1 0 0,-1 1-1 0 0,1 0 0 0 0,0-1 0 0 0,-1 1 1 0 0,1-1-1 0 0,0 1 0 0 0,0-1 0 0 0,0 1 1 0 0,-1-1-1 0 0,1 1 0 0 0,0 0 0 0 0,0-1 1 0 0,0 1-1 0 0,0 0 0 0 0,0-1 0 0 0,0 1 1 0 0,0-1-1 0 0,0 1 0 0 0,0 0 0 0 0,0-1 1 0 0,0 1-1 0 0,1-1 0 0 0,-1 1 0 0 0,0 0 1 0 0,0-1-1 0 0,0 1 0 0 0,1-1 0 0 0,-1 1 1 0 0,0-1-1 0 0,1 1 0 0 0,-1-1 0 0 0,1 1 1 0 0,-1-1-1 0 0,0 1 0 0 0,1-1 0 0 0,-1 0 1 0 0,1 1-1 0 0,-1-1 0 0 0,1 0 0 0 0,0 1 1 0 0,-1-1-1 0 0,1 0 0 0 0,-1 0 0 0 0,1 1 1 0 0,-1-1-1 0 0,1 0 3 0 0,42 8 174 0 0,27-8-99 0 0,1-3-1 0 0,-1-3 0 0 0,42-9-74 0 0,35-4-245 0 0,23 0 150 0 0,-170 19 82 0 0,0 0-15 0 0,0 0 2 0 0,0 0 2 0 0,-19 1 55 0 0,-1 3 50 0 0,0-2 0 0 0,-1 0-1 0 0,0-1 1 0 0,1-1 0 0 0,-1 0-1 0 0,1-2 1 0 0,-1 0 0 0 0,1-2 0 0 0,0 0-1 0 0,0-1 1 0 0,-5-3-81 0 0,-36-21-17 0 0,0-2-1 0 0,2-3 0 0 0,2-3 1 0 0,1-2-1 0 0,2-2 0 0 0,2-3 1 0 0,2-2-1 0 0,2-2 1 0 0,-6-11 17 0 0,19 21-93 0 0,-2 1 0 0 0,-1 2 0 0 0,-2 2 1 0 0,-1 1-1 0 0,-2 2 0 0 0,-1 2 1 0 0,-1 2-1 0 0,-2 2 0 0 0,0 2 1 0 0,-1 3-1 0 0,-1 1 0 0 0,-1 2 1 0 0,0 3-1 0 0,-42-6 93 0 0,-51 8-488 0 0,0 7 0 0 0,-43 7 488 0 0,149-2-35 0 0,-461 6-186 0 0,434-11 238 0 0,0-2 0 0 0,1-3 1 0 0,-32-10-18 0 0,-66-9-2 0 0,135 23 38 0 0,19 3-121 0 0,1 0 1 0 0,0 0-1 0 0,-1 1 1 0 0,1 0-1 0 0,-1 0 1 0 0,0 1-1 0 0,1 0 1 0 0,-1 0-1 0 0,0 0 1 0 0,1 1-1 0 0,-1 0 0 0 0,1 0 1 0 0,-1 1-1 0 0,1 0 1 0 0,-1 0-1 0 0,1 0 1 0 0,-6 4 84 0 0,17-11-121 0 0,0 2 124 0 0,-1-1 1 0 0,0 1 0 0 0,0-1 0 0 0,0 0-1 0 0,-1 0 1 0 0,1 0 0 0 0,-1 0 0 0 0,0-1-1 0 0,0 1 1 0 0,0-1 0 0 0,-1 0 0 0 0,0 0-1 0 0,0 0 1 0 0,0 0 0 0 0,0 0 0 0 0,-1 0-1 0 0,0 0 1 0 0,0-1 0 0 0,0 1 0 0 0,-1 0-1 0 0,0-1 1 0 0,0-1-4 0 0,-4 3-47 0 0,0 0-1 0 0,0 1 1 0 0,-1-1-1 0 0,0 1 1 0 0,0 0-1 0 0,1 1 1 0 0,-2-1-1 0 0,1 1 1 0 0,0 0 0 0 0,0 0-1 0 0,-1 0 1 0 0,1 1-1 0 0,-1 0 1 0 0,1 0-1 0 0,-1 1 1 0 0,1-1-1 0 0,-1 1 1 0 0,0 0-1 0 0,1 1 1 0 0,-2-1 47 0 0,-1 0-39 0 0,-99-1-143 0 0,0 5 1 0 0,-57 12 181 0 0,-143 5 706 0 0,305-20-691 0 0,0-1 1 0 0,1 1 0 0 0,-1-1 0 0 0,0 1 0 0 0,0-1-1 0 0,1 0 1 0 0,-1 1 0 0 0,0-1 0 0 0,0 0 0 0 0,1 0-1 0 0,-1 0 1 0 0,0-1 0 0 0,0 1 0 0 0,1 0-1 0 0,-1-1 1 0 0,0 1 0 0 0,0-1 0 0 0,1 1 0 0 0,-1-1-1 0 0,1 0 1 0 0,-1 0 0 0 0,0 0 0 0 0,1 1 0 0 0,0-2-1 0 0,-1 1 1 0 0,1 0 0 0 0,0 0 0 0 0,-1 0 0 0 0,1-1-1 0 0,0 1 1 0 0,0 0 0 0 0,0-1 0 0 0,0 1 0 0 0,0-1-1 0 0,0 0 1 0 0,1 1 0 0 0,-1-1 0 0 0,0 0 0 0 0,1 1-1 0 0,-1-1 1 0 0,1 0 0 0 0,0 1 0 0 0,0-1 0 0 0,-1 0-1 0 0,1 0 1 0 0,0 0 0 0 0,1 1 0 0 0,-1-1 0 0 0,0 0-1 0 0,0 0 1 0 0,1 1 0 0 0,-1-1 0 0 0,1 0 0 0 0,-1 1-1 0 0,1-1 1 0 0,0 0 0 0 0,0 1 0 0 0,0-2-16 0 0,15-10-134 0 0,0 1-1 0 0,1 0 1 0 0,0 1 0 0 0,0 0 0 0 0,1 2-1 0 0,1 0 1 0 0,4 0 134 0 0,-13 4-24 0 0,67-32-154 0 0,2 5 0 0 0,2 2 0 0 0,66-14 178 0 0,-243 44 343 0 0,-224 45-557 0 0,191-21 257 0 0,-383 72 445 0 0,409-59-888 0 0,102-36 380 0 0,1 0 1 0 0,-1 1-1 0 0,1-1 0 0 0,0 0 0 0 0,0 1 0 0 0,-1-1 0 0 0,1 0 1 0 0,0 1-1 0 0,0-1 0 0 0,0 0 0 0 0,0 1 0 0 0,1-1 1 0 0,-1 0-1 0 0,0 1 0 0 0,0-1 0 0 0,1 0 0 0 0,-1 0 1 0 0,1 1-1 0 0,-1-1 0 0 0,1 0 0 0 0,0 0 0 0 0,-1 1 1 0 0,1-1-1 0 0,0 0 0 0 0,0 0 0 0 0,0 0 0 0 0,0 0 1 0 0,0 0-1 0 0,0 0 0 0 0,0-1 0 0 0,0 1 0 0 0,0 0 1 0 0,0 0-1 0 0,0-1 0 0 0,1 1 0 0 0,-1-1 0 0 0,0 1 1 0 0,0-1-1 0 0,1 1 0 0 0,-1-1 0 0 0,0 0 0 0 0,1 0 0 0 0,-1 0 1 0 0,0 0-1 0 0,1 0 0 0 0,-1 0 0 0 0,0 0 20 0 0,26 6 128 0 0,0-1-1 0 0,0-1 1 0 0,0-2-1 0 0,1 0 1 0 0,-1-2-1 0 0,0-1 1 0 0,1-1-1 0 0,8-3-127 0 0,288-57 317 0 0,-275 52-274 0 0,-1-2 1 0 0,-1-3-1 0 0,0-1 0 0 0,-1-3 1 0 0,28-16-44 0 0,-69 33 38 0 0,-1 1 0 0 0,1-1 0 0 0,-1 0-1 0 0,1-1 1 0 0,-1 1 0 0 0,0-1 0 0 0,0 0 0 0 0,0 0 0 0 0,0 0 0 0 0,-1 0-1 0 0,1-1 1 0 0,-1 0 0 0 0,0 1 0 0 0,0-1 0 0 0,0 0 0 0 0,-1-1 0 0 0,1 1 0 0 0,-1 0-1 0 0,0-1 1 0 0,0 1 0 0 0,-1-1 0 0 0,1 0 0 0 0,-1 1 0 0 0,0-1 0 0 0,0 0 0 0 0,-1 0-1 0 0,1 0 1 0 0,-1 0 0 0 0,0 0 0 0 0,-1 0 0 0 0,1 0 0 0 0,-1 1 0 0 0,0-1-1 0 0,0 0 1 0 0,0 0 0 0 0,-1 1 0 0 0,1-1 0 0 0,-3-3-38 0 0,-9-3-56 0 0,-1 0 1 0 0,0 0 0 0 0,0 1-1 0 0,-1 1 1 0 0,0 1-1 0 0,-1 0 1 0 0,0 1-1 0 0,0 0 1 0 0,-1 1-1 0 0,0 1 1 0 0,0 1-1 0 0,0 1 1 0 0,0 0-1 0 0,-1 1 1 0 0,1 1 0 0 0,-1 0-1 0 0,-13 2 56 0 0,-4-3-49 0 0,-1 1 0 0 0,1 1 0 0 0,-1 2 0 0 0,1 2 1 0 0,0 1-1 0 0,0 1 0 0 0,1 3 0 0 0,0 0 0 0 0,0 2 0 0 0,1 2 0 0 0,1 1 0 0 0,-7 5 49 0 0,16-7-94 0 0,1 2 0 0 0,1 0 0 0 0,0 1 0 0 0,2 1-1 0 0,-1 1 1 0 0,2 1 0 0 0,0 1 0 0 0,1 0 0 0 0,1 1 0 0 0,-5 9 94 0 0,19-26-27 0 0,0-1 0 0 0,1 1 0 0 0,-1-1 0 0 0,1 1 1 0 0,-1 0-1 0 0,1-1 0 0 0,0 1 0 0 0,0 0 0 0 0,0 0 1 0 0,0 0-1 0 0,1 0 0 0 0,-1 0 0 0 0,1 0 0 0 0,-1 0 0 0 0,1 0 1 0 0,0 0-1 0 0,1 0 0 0 0,-1 0 0 0 0,0 0 0 0 0,1 0 1 0 0,0 0-1 0 0,-1 0 0 0 0,1 0 0 0 0,0 0 0 0 0,1 0 0 0 0,-1-1 1 0 0,0 1-1 0 0,1 0 0 0 0,0-1 0 0 0,-1 1 0 0 0,1-1 1 0 0,0 0-1 0 0,0 1 0 0 0,0-1 0 0 0,1 0 0 0 0,-1 0 1 0 0,3 1 26 0 0,14 4 179 0 0,0 0 0 0 0,1-2 0 0 0,0 0 0 0 0,0-1 0 0 0,0-1 0 0 0,0-1 0 0 0,0-1 0 0 0,1 0 0 0 0,-1-2 0 0 0,0 0 0 0 0,15-4-179 0 0,-31 5 12 0 0,84-11 396 0 0,-1-4-1 0 0,72-21-407 0 0,-134 30 32 0 0,41-11 49 0 0,-1-2-1 0 0,-1-3 0 0 0,0-3 1 0 0,-2-3-1 0 0,-1-2 1 0 0,-1-3-1 0 0,49-36-80 0 0,-23-23 404 0 0,-85 90-430 0 0,1-1 0 0 0,0 0 0 0 0,-1 0 0 0 0,0 0 0 0 0,1 0 0 0 0,-1 0 0 0 0,-1 0 1 0 0,1 0-1 0 0,0 0 0 0 0,-1 0 0 0 0,1 0 0 0 0,-1 0 0 0 0,0-1 0 0 0,0 1 1 0 0,0 0-1 0 0,-1 0 0 0 0,1 0 0 0 0,-1 0 0 0 0,1 0 0 0 0,-1-1 0 0 0,0 1 0 0 0,0 0 1 0 0,-1 1-1 0 0,1-1 0 0 0,-1 0 0 0 0,1 0 0 0 0,-1 0 0 0 0,0 1 0 0 0,0-1 1 0 0,0 1-1 0 0,0 0 0 0 0,0-1 0 0 0,-1 1 0 0 0,1 0 0 0 0,-1 0 0 0 0,1 1 0 0 0,-3-2 26 0 0,-8-3-191 0 0,-1 0 0 0 0,-1 1 0 0 0,1 1 0 0 0,0 0 0 0 0,-1 1 0 0 0,0 1 0 0 0,0 0 0 0 0,0 1 0 0 0,0 1 0 0 0,0 0 0 0 0,0 1 0 0 0,-3 1 191 0 0,3-2-79 0 0,-60 7 29 0 0,-1 3 0 0 0,1 3 0 0 0,1 3 0 0 0,0 4-1 0 0,1 3 1 0 0,2 3 0 0 0,0 3 0 0 0,-27 18 50 0 0,67-33-20 0 0,0 0-1 0 0,2 2 1 0 0,0 1 0 0 0,0 1 0 0 0,2 2-1 0 0,0 1 1 0 0,2 0 0 0 0,0 2-1 0 0,2 1 1 0 0,-12 15 20 0 0,34-36-16 0 0,-1-1 0 0 0,0 0-1 0 0,1 0 1 0 0,-1 0 0 0 0,1 1-1 0 0,0-1 1 0 0,0 1 0 0 0,0-1-1 0 0,0 1 1 0 0,0 0 0 0 0,0-1-1 0 0,1 1 1 0 0,-1 0 0 0 0,1-1-1 0 0,0 1 1 0 0,0 0 0 0 0,0 0-1 0 0,0-1 1 0 0,0 1 0 0 0,1 0-1 0 0,-1-1 1 0 0,1 1 0 0 0,-1 0 0 0 0,1-1-1 0 0,0 1 1 0 0,0-1 0 0 0,1 1-1 0 0,-1-1 1 0 0,0 1 0 0 0,1-1-1 0 0,-1 0 1 0 0,1 0 0 0 0,0 0-1 0 0,1 1 17 0 0,13 5 197 0 0,1-2 0 0 0,0 0-1 0 0,1 0 1 0 0,-1-2 0 0 0,1 0-1 0 0,0-1 1 0 0,0-1 0 0 0,0-1-1 0 0,0 0 1 0 0,4-1-197 0 0,-18 0 26 0 0,260-2 628 0 0,-1-11 0 0 0,174-34-654 0 0,-405 43 15 0 0,220-35 50 0 0,-2-11 0 0 0,-3-11 1 0 0,95-42-66 0 0,-242 73 43 0 0,-36 12-117 0 0,-1-3-1 0 0,-1-2 1 0 0,19-13 74 0 0,-45 5-292 0 0,-76 20-991 0 0,34 11 1147 0 0,-32 4-24 0 0,1 0 1 0 0,0 3 0 0 0,0 1 0 0 0,0 2 0 0 0,1 1-1 0 0,-14 8 160 0 0,-16 4-27 0 0,-423 152 546 0 0,133-23 86 0 0,314-116-1073 0 0,42-34 466 0 0,0-1 1 0 0,1 0-1 0 0,-1 0 0 0 0,0 0 1 0 0,1 0-1 0 0,-1 0 0 0 0,0 0 1 0 0,1 1-1 0 0,-1-1 0 0 0,1 0 1 0 0,0 0-1 0 0,-1 0 0 0 0,1-1 0 0 0,0 1 1 0 0,-1 0-1 0 0,1 0 0 0 0,0 0 1 0 0,0 0-1 0 0,0-1 0 0 0,0 1 1 0 0,0 0-1 0 0,0-1 0 0 0,0 1 1 0 0,0-1-1 0 0,0 1 0 0 0,0-1 1 0 0,0 1-1 0 0,0-1 0 0 0,1 0 1 0 0,-1 0-1 0 0,0 0 0 0 0,0 1 1 0 0,0-1-1 0 0,0 0 0 0 0,1 0 2 0 0,32 4 230 0 0,0-1 0 0 0,0-1 0 0 0,1-2-1 0 0,-1-1 1 0 0,3-3-230 0 0,-18 3 37 0 0,265-28 21 0 0,100-29-58 0 0,-226 32-113 0 0,-11 0 78 0 0,-2-6-1 0 0,-1-6 1 0 0,9-10 35 0 0,140-59 501 0 0,-280 101-311 0 0,-24 7-67 0 0,-26 9-55 0 0,-456 145 118 0 0,275-75-253 0 0,180-48-351 0 0,37-31 406 0 0,1-1 0 0 0,-1 1 0 0 0,1 0 0 0 0,-1 0 0 0 0,1 0 0 0 0,0 0 0 0 0,0 0 0 0 0,-1 0 0 0 0,1-1 0 0 0,0 1 0 0 0,0 0 0 0 0,0 0 1 0 0,0 0-1 0 0,0 0 0 0 0,0 0 0 0 0,0 0 0 0 0,0 0 0 0 0,1 0 0 0 0,-1 0 0 0 0,0 0 0 0 0,0 0 0 0 0,1-1 0 0 0,-1 1 0 0 0,1 0 0 0 0,-1 0 0 0 0,1 0 0 0 0,-1 0 0 0 0,1-1 0 0 0,-1 1 0 0 0,1 0 0 0 0,0-1 0 0 0,-1 1 0 0 0,1 0 0 0 0,0-1 0 0 0,0 1 0 0 0,-1-1 0 0 0,1 1 0 0 0,0-1 1 0 0,0 1-1 0 0,0-1 0 0 0,0 0 0 0 0,0 1 0 0 0,-1-1 0 0 0,1 0 0 0 0,0 0 0 0 0,0 0 0 0 0,0 0 0 0 0,1 0 12 0 0,138 10 52 0 0,-92-12-11 0 0,41-3 4 0 0,-1-5 0 0 0,0-4 0 0 0,-1-3 0 0 0,83-29-45 0 0,-57 11 141 0 0,-2-4 0 0 0,-2-6-1 0 0,-2-4 1 0 0,22-18-141 0 0,-122 63 28 0 0,2 0 33 0 0,0 0 1 0 0,-1-1 0 0 0,1 0-1 0 0,-1 0 1 0 0,0-1 0 0 0,-1 0 0 0 0,1 0-1 0 0,-1-1 1 0 0,-1 0 0 0 0,1 0-1 0 0,-1 0 1 0 0,4-8-62 0 0,-10 14-4 0 0,0 0-1 0 0,-1 0 1 0 0,1 0-1 0 0,-1 0 1 0 0,1 1-1 0 0,-1-1 1 0 0,1 0 0 0 0,-1 0-1 0 0,1 0 1 0 0,-1 1-1 0 0,0-1 1 0 0,0 0-1 0 0,1 1 1 0 0,-1-1-1 0 0,0 1 1 0 0,0-1-1 0 0,0 1 1 0 0,1-1 0 0 0,-1 1-1 0 0,0-1 1 0 0,0 1-1 0 0,0 0 1 0 0,0 0-1 0 0,0-1 1 0 0,0 1-1 0 0,0 0 1 0 0,0 0-1 0 0,0 0 1 0 0,0 0 0 0 0,0 0-1 0 0,0 0 1 0 0,0 0-1 0 0,0 1 1 0 0,0-1-1 0 0,0 0 5 0 0,-1 0-23 0 0,-28 1-174 0 0,1 1 0 0 0,-1 1 0 0 0,1 1-1 0 0,0 2 1 0 0,0 1 0 0 0,-15 6 197 0 0,24-8-37 0 0,-690 216-418 0 0,-105 75 455 0 0,719-265-116 0 0,105-24-296 0 0,141-14 1146 0 0,-1-6 1 0 0,34-12-735 0 0,-28 4 80 0 0,81-8-49 0 0,186-25 80 0 0,21-22-111 0 0,-185 3 236 0 0,-237 62 333 0 0,-31 0 405 0 0,-181 3-1572 0 0,-268 43 287 0 0,198-8 270 0 0,-467 15 91 0 0,-87-32-50 0 0,731-10 109 0 0,0-4 0 0 0,0-4-1 0 0,1-3 1 0 0,1-4 0 0 0,0-3-1 0 0,-21-10-108 0 0,32-5 286 0 0,70 33-485 0 0,117-5-353 0 0,-2-5 0 0 0,30-10 552 0 0,8-1 1 0 0,283-38 89 0 0,-218 34 7 0 0,-217 25-4 0 0,0 0 63 0 0,0 0 10 0 0,-7 0-13 0 0,-103 53-281 0 0,-389 225 181 0 0,403-216-177 0 0,97-62 113 0 0,0 0-1 0 0,0 0 0 0 0,0 0 0 0 0,0 0 1 0 0,0 1-1 0 0,0-1 0 0 0,0 0 1 0 0,0 1-1 0 0,0-1 0 0 0,-1 0 0 0 0,1 1 1 0 0,0-1-1 0 0,0 1 0 0 0,0-1 1 0 0,-1 1-1 0 0,1-1 0 0 0,0 1 0 0 0,0 0 1 0 0,-1-1-1 0 0,1 1 0 0 0,-1 0 1 0 0,1 0-1 0 0,-1-1 0 0 0,1 1 0 0 0,-1 0 1 0 0,1 0-1 0 0,-1 0 0 0 0,1 0 1 0 0,-1 0-1 0 0,0 0 0 0 0,0 0 0 0 0,0-1 1 0 0,1 1-1 0 0,-1 0 0 0 0,0 0 1 0 0,0 0-1 0 0,0 0 0 0 0,0 0 0 0 0,-1 0 1 0 0,1 0-1 0 0,0 0 0 0 0,0 0 1 0 0,0 0-1 0 0,-1 0 0 0 0,1 0 0 0 0,0-1 1 0 0,-1 1-1 0 0,1 0 0 0 0,-1 0 1 0 0,1 0-1 0 0,-1-1 0 0 0,0 1 0 0 0,1 0 1 0 0,-1 0-1 0 0,0-1 0 0 0,1 1 1 0 0,-1-1-1 0 0,0 1 0 0 0,0-1 0 0 0,0 1 12 0 0,106-6 32 0 0,0-5 0 0 0,-1-5 0 0 0,39-13-32 0 0,-37 8-49 0 0,435-81-255 0 0,514-169 304 0 0,-981 245 586 0 0,-133 26-468 0 0,-314 68-662 0 0,73-3 486 0 0,-581 114-51 0 0,-47-49 241 0 0,560-111 234 0 0,359-20-327 0 0,4 1 6 0 0,0 0 0 0 0,0-1 0 0 0,0 1 0 0 0,0-1 0 0 0,0 0 0 0 0,0-1 0 0 0,0 1 0 0 0,0-1 0 0 0,0 0 0 0 0,0 0 0 0 0,0-1 0 0 0,0 1 0 0 0,0-1 0 0 0,1 0-1 0 0,-1 0 1 0 0,1-1 0 0 0,-1 1 0 0 0,1-1 0 0 0,0 0 0 0 0,0 0 0 0 0,0-1 0 0 0,-1-1-45 0 0,5 3-35 0 0,0 0 1 0 0,0 0-1 0 0,0 1 0 0 0,1-1 1 0 0,-1 0-1 0 0,1 0 0 0 0,-1 1 1 0 0,1-1-1 0 0,0 0 0 0 0,0 1 1 0 0,-1-1-1 0 0,1 0 1 0 0,0 1-1 0 0,0 0 0 0 0,1-1 1 0 0,-1 1-1 0 0,0-1 0 0 0,0 1 1 0 0,1 0-1 0 0,-1 0 0 0 0,1 0 1 0 0,-1 0-1 0 0,1 0 0 0 0,-1 0 1 0 0,1 0-1 0 0,0 1 0 0 0,-1-1 1 0 0,1 0-1 0 0,0 1 0 0 0,-1-1 1 0 0,1 1-1 0 0,0 0 0 0 0,1 0 35 0 0,4-3-102 0 0,296-104-664 0 0,-67 34 615 0 0,69-4 151 0 0,-258 65-3 0 0,348-64-75 0 0,-283 71-911 0 0,-120 12 404 0 0,-119 24 802 0 0,-159 34-17 0 0,-4-14-1 0 0,-73-4-199 0 0,48-30 1927 0 0,-12-14-1927 0 0,291-11 180 0 0,66 3-1253 0 0,248-44 291 0 0,235-13 667 0 0,3 24-1 0 0,0 21 0 0 0,245 34 116 0 0,-485-8 498 0 0,-1-13 1 0 0,101-20-499 0 0,324-34 481 0 0,-378 54-514 0 0,-307 3-17 0 0,1 2 1 0 0,0 0 0 0 0,0 1 0 0 0,0 0 0 0 0,-1 1 0 0 0,0 1-1 0 0,1 0 1 0 0,1 2 49 0 0,-16-4-14 0 0,1-1 1 0 0,-1 0-1 0 0,1 0 0 0 0,-1 1 0 0 0,1-1 0 0 0,-1 1 0 0 0,0-1 0 0 0,0 1 0 0 0,1 0 1 0 0,-1-1-1 0 0,-1 1 0 0 0,1 0 0 0 0,0 0 0 0 0,0 0 0 0 0,-1 0 0 0 0,1 0 0 0 0,-1-1 1 0 0,1 1-1 0 0,-1 0 0 0 0,0 0 0 0 0,0 0 0 0 0,0 0 0 0 0,0 0 0 0 0,0 0 1 0 0,0 0-1 0 0,0 0 0 0 0,-1 0 0 0 0,1 0 0 0 0,-1 0 0 0 0,0 0 0 0 0,1 0 0 0 0,-1 0 1 0 0,0 0-1 0 0,0-1 0 0 0,0 1 0 0 0,0 0 0 0 0,-1-1 0 0 0,1 1 0 0 0,0-1 0 0 0,-1 1 1 0 0,1-1-1 0 0,-1 0 0 0 0,1 1 0 0 0,-1-1 0 0 0,1 0 0 0 0,-1 0 0 0 0,0 0 0 0 0,0 0 1 0 0,0-1-1 0 0,0 1 0 0 0,1 0 0 0 0,-1-1 0 0 0,0 1 0 0 0,0-1 0 0 0,-1 0 14 0 0,-46 25 64 0 0,-1-3 0 0 0,-1-3 0 0 0,-1-1 0 0 0,-1-3 0 0 0,0-2 0 0 0,-40 4-64 0 0,20-2 50 0 0,-256 40 147 0 0,295-40-841 0 0,64-8 439 0 0,7-3 225 0 0,-1-2 1 0 0,1-2 0 0 0,-1-1 0 0 0,1-1-1 0 0,4-3-20 0 0,-32 4 1 0 0,478-62 251 0 0,412-110-252 0 0,-694 118 453 0 0,-196 49 135 0 0,-38 4-556 0 0,-276 32-587 0 0,222-18 489 0 0,-207 26-124 0 0,-889 143 6 0 0,1137-173 167 0 0,-113 36-350 0 0,154-44 351 0 0,0 1 0 0 0,0-1-1 0 0,1 0 1 0 0,-1 0 0 0 0,0 1-1 0 0,0-1 1 0 0,1 0-1 0 0,-1 1 1 0 0,0-1 0 0 0,0 0-1 0 0,1 1 1 0 0,-1-1 0 0 0,0 1-1 0 0,1-1 1 0 0,-1 1 0 0 0,1 0-1 0 0,-1-1 1 0 0,1 1-1 0 0,-1 0 1 0 0,1-1 0 0 0,-1 1-1 0 0,1 0 1 0 0,0-1 0 0 0,-1 1-1 0 0,1 0 1 0 0,0 0 0 0 0,0-1-1 0 0,-1 1 1 0 0,1 0 0 0 0,0 0-1 0 0,0 0 1 0 0,0-1-1 0 0,0 1 1 0 0,0 0 0 0 0,0 0-1 0 0,0 0 1 0 0,0 0 0 0 0,1-1-1 0 0,-1 1 1 0 0,0 0 0 0 0,0 0-1 0 0,1-1 1 0 0,-1 1-1 0 0,0 0 1 0 0,1 0 0 0 0,-1-1-1 0 0,1 1 1 0 0,-1 0 0 0 0,1-1-1 0 0,-1 1 1 0 0,1-1 0 0 0,-1 1-1 0 0,1 0 1 0 0,0-1-1 0 0,-1 0 1 0 0,1 1 0 0 0,0-1-1 0 0,-1 1 17 0 0,47 17-64 0 0,5-12 233 0 0,1-2 0 0 0,-1-3 0 0 0,1-2 0 0 0,7-3-169 0 0,-29 3 51 0 0,537-54 454 0 0,-183 14-103 0 0,-3-17 0 0 0,356-104-402 0 0,-698 152 63 0 0,12-4 131 0 0,0-1 1 0 0,-2-3 0 0 0,37-17-195 0 0,-45-4 542 0 0,-41 38-538 0 0,0 0-1 0 0,0 0 0 0 0,-1 0 0 0 0,1 0 1 0 0,-1 0-1 0 0,1 0 0 0 0,-1 0 1 0 0,1 0-1 0 0,-1 0 0 0 0,1 0 1 0 0,-1-1-1 0 0,0 1 0 0 0,0 0 1 0 0,1 0-1 0 0,-1 0 0 0 0,0-1 0 0 0,0 1 1 0 0,0 0-1 0 0,0 0 0 0 0,-1 0 1 0 0,1-1-1 0 0,0 1 0 0 0,0 0 1 0 0,-1 0-1 0 0,1 0 0 0 0,-1 0 0 0 0,1 0 1 0 0,-1 0-1 0 0,1-1 0 0 0,-1 1 1 0 0,0 0-1 0 0,1 1 0 0 0,-1-1 1 0 0,0 0-1 0 0,0 0 0 0 0,0 0 0 0 0,0 0 1 0 0,0 1-1 0 0,0-1 0 0 0,0 0 1 0 0,0 1-1 0 0,0-1 0 0 0,0 1 1 0 0,0-1-1 0 0,-1 1-3 0 0,-94-12-923 0 0,71 12 760 0 0,-57 6-85 0 0,1 3-1 0 0,1 4 0 0 0,0 3 1 0 0,-34 13 248 0 0,53-14-90 0 0,-59 10-21 0 0,2 6 1 0 0,0 4-1 0 0,3 6 0 0 0,1 5 1 0 0,2 4-1 0 0,3 5 0 0 0,-1 7 111 0 0,104-57-18 0 0,1-3-10 0 0,1 0-1 0 0,-1 1 1 0 0,1 0-1 0 0,0 0 1 0 0,0 0-1 0 0,1 0 1 0 0,-1 1-1 0 0,1 0 0 0 0,-1-1 1 0 0,1 1-1 0 0,0 0 1 0 0,1 1-1 0 0,-1-1 1 0 0,1 0-1 0 0,0 1 0 0 0,-2 4 29 0 0,5-6 14 0 0,1 0 1 0 0,-1 0-1 0 0,1 0 0 0 0,-1 0 0 0 0,1 0 0 0 0,0 0 0 0 0,1 0 0 0 0,-1-1 0 0 0,0 1 0 0 0,1-1 0 0 0,-1 0 0 0 0,1 1 0 0 0,0-1 0 0 0,-1 0 0 0 0,1-1 0 0 0,0 1 0 0 0,0-1 0 0 0,1 1 0 0 0,-1-1 0 0 0,0 0 0 0 0,0 0 0 0 0,1 0 0 0 0,-1 0 0 0 0,0-1 0 0 0,1 1 0 0 0,-1-1 0 0 0,1 0 0 0 0,-1 0 0 0 0,1 0-14 0 0,0 0 39 0 0,262 16 1436 0 0,-218-16-1339 0 0,284-12 290 0 0,-2-13 0 0 0,33-20-426 0 0,-208 25 80 0 0,-1-7-1 0 0,-1-6 1 0 0,64-27-80 0 0,-28-28 348 0 0,-186 87-331 0 0,1 0 1 0 0,-1-1-1 0 0,0 1 0 0 0,1-1 1 0 0,-1 0-1 0 0,0 0 0 0 0,0 0 1 0 0,0-1-1 0 0,0 1 0 0 0,-1-1 1 0 0,1 0-1 0 0,-1 1 0 0 0,1-1 1 0 0,-1 0-1 0 0,0-1 0 0 0,0 1 1 0 0,0 0-1 0 0,0 0 0 0 0,-1-1 1 0 0,0 1-1 0 0,1-1 0 0 0,-1 1 1 0 0,0-1-1 0 0,-1 0 0 0 0,1 1 1 0 0,-1-1-1 0 0,1 0 0 0 0,-1 0 1 0 0,0 1-1 0 0,-1-1 0 0 0,1 0 1 0 0,-1-2-18 0 0,-5 0-77 0 0,-1 0 0 0 0,1 0-1 0 0,-1 1 1 0 0,0 0 0 0 0,0 0 0 0 0,-1 0 0 0 0,0 1 0 0 0,1 0 0 0 0,-1 1 0 0 0,-1 0 0 0 0,1 0 0 0 0,0 1 0 0 0,-1 0 0 0 0,1 0-1 0 0,-1 1 78 0 0,-60-11-343 0 0,0 2 0 0 0,-1 4 0 0 0,1 3 0 0 0,-38 4 343 0 0,87-1-27 0 0,-172 8-70 0 0,2 8 0 0 0,0 9-1 0 0,-20 12 98 0 0,107-19 24 0 0,2 4-1 0 0,0 5 0 0 0,2 4 0 0 0,1 4 1 0 0,1 5-1 0 0,3 4 0 0 0,-34 23-23 0 0,123-64-2 0 0,-5 2-21 0 0,0 1-1 0 0,0 0 1 0 0,0 0-1 0 0,0 1 1 0 0,1 0-1 0 0,0 0 1 0 0,1 1 0 0 0,-1 0-1 0 0,2 1 1 0 0,-1 0-1 0 0,1 0 1 0 0,0 1 0 0 0,1-1-1 0 0,0 2 1 0 0,-2 6 23 0 0,7-14 11 0 0,1 0 0 0 0,-1 0 0 0 0,1 0 0 0 0,0 0 0 0 0,0-1 0 0 0,1 1 0 0 0,-1 0 0 0 0,1 0 0 0 0,-1 0 0 0 0,1-1 0 0 0,0 1 0 0 0,0 0 0 0 0,0 0 0 0 0,0-1 0 0 0,0 1 0 0 0,1-1 0 0 0,-1 1 0 0 0,1-1 0 0 0,0 0 0 0 0,0 0 0 0 0,0 1 0 0 0,0-1 0 0 0,0-1 0 0 0,0 1 0 0 0,0 0 0 0 0,0 0 0 0 0,1-1 0 0 0,-1 1 0 0 0,1-1 0 0 0,0 0 0 0 0,-1 0 0 0 0,1 0 0 0 0,2 1-11 0 0,99 20 974 0 0,-98-21-928 0 0,112 5 432 0 0,0-5 0 0 0,1-5 0 0 0,-1-6 0 0 0,59-13-478 0 0,362-52 411 0 0,239-74-411 0 0,-678 125-74 0 0,0-4 1 0 0,-3-4 0 0 0,0-4-1 0 0,67-38 74 0 0,-149 67-37 0 0,48-41-227 0 0,-64 46 217 0 0,1 1 0 0 0,-1 0 0 0 0,0 0 0 0 0,1 0 0 0 0,-1 0 0 0 0,0-1 0 0 0,0 1 0 0 0,0 0 0 0 0,0 1 0 0 0,0-1 0 0 0,0 0 0 0 0,0 0 0 0 0,0 0 0 0 0,0 0 0 0 0,0 1 0 0 0,0-1 0 0 0,-1 1 0 0 0,1-1 0 0 0,0 1 0 0 0,0-1 0 0 0,-1 1 0 0 0,1 0 0 0 0,0-1 0 0 0,-1 1 0 0 0,1 0 0 0 0,0 0 0 0 0,-1 0 0 0 0,1 0 0 0 0,0 0 0 0 0,-1 0 0 0 0,1 1 0 0 0,0-1 0 0 0,-1 0 0 0 0,1 1 0 0 0,0-1 0 0 0,0 1 0 0 0,-2 0 47 0 0,-4-1-152 0 0,-43 4-134 0 0,1 2 1 0 0,0 2-1 0 0,1 3 0 0 0,0 1 1 0 0,-11 7 285 0 0,20-8-44 0 0,-185 50 229 0 0,3 11 0 0 0,2 8 1 0 0,5 11-1 0 0,-104 64-185 0 0,297-144 14 0 0,7-4-28 0 0,0 1-1 0 0,1 0 0 0 0,0 1 1 0 0,1 0-1 0 0,0 1 1 0 0,0 0-1 0 0,1 1 0 0 0,-2 2 15 0 0,12-12 11 0 0,0-1-1 0 0,1 1 1 0 0,-1 0-1 0 0,0 0 0 0 0,0-1 1 0 0,0 1-1 0 0,1 0 1 0 0,-1 0-1 0 0,1 0 1 0 0,-1 0-1 0 0,0 0 0 0 0,1 0 1 0 0,0 0-1 0 0,-1 0 1 0 0,1 0-1 0 0,0 0 0 0 0,-1 0 1 0 0,1 0-1 0 0,0 1 1 0 0,0-1-1 0 0,0 0 0 0 0,0 0 1 0 0,0 0-1 0 0,0 0 1 0 0,0 0-1 0 0,0 0 1 0 0,1 0-1 0 0,-1 0 0 0 0,0 0 1 0 0,1 0-1 0 0,-1 1 1 0 0,0-1-1 0 0,1 0 0 0 0,0-1 1 0 0,-1 1-1 0 0,1 0 1 0 0,-1 0-1 0 0,1 0 0 0 0,0 0 1 0 0,0 0-1 0 0,0-1 1 0 0,-1 1-1 0 0,1 0 1 0 0,0-1-1 0 0,0 1 0 0 0,0 0 1 0 0,0-1-1 0 0,0 1 1 0 0,0-1-1 0 0,0 0 0 0 0,0 1 1 0 0,0-1-1 0 0,0 0 1 0 0,0 0-1 0 0,1 1 0 0 0,-1-1 1 0 0,0 0-11 0 0,70 4 1146 0 0,-67-4-1124 0 0,89-8 668 0 0,0-4 0 0 0,86-22-690 0 0,-87 15 75 0 0,912-188-411 0 0,-483 81-221 0 0,-429 101-158 0 0,-2-4 1 0 0,-1-4-1 0 0,-1-4 0 0 0,-3-4 1 0 0,54-35 714 0 0,-126 68-258 0 0,-2 2-58 0 0,0 0 0 0 0,-1 0 0 0 0,1-1 0 0 0,-1-1 0 0 0,0 0 0 0 0,-1 0 0 0 0,0-1 0 0 0,0 0 0 0 0,-1 0 0 0 0,-1-1 0 0 0,1 0 0 0 0,5-11 316 0 0,-12 19-66 0 0,-1 0 1 0 0,1 1 0 0 0,-1-1 0 0 0,1 0-1 0 0,-1 0 1 0 0,0 0 0 0 0,1 0 0 0 0,-1 0-1 0 0,0 0 1 0 0,0 0 0 0 0,0 0 0 0 0,-1 0-1 0 0,1 0 1 0 0,0 0 0 0 0,-1 0 0 0 0,0 0-1 0 0,1 0 1 0 0,-1 0 0 0 0,0 1 0 0 0,0-1 0 0 0,0 0-1 0 0,0 0 1 0 0,0 1 0 0 0,0-1 0 0 0,0 1-1 0 0,-1-1 1 0 0,1 1 0 0 0,-1-1 0 0 0,1 1-1 0 0,-1 0 1 0 0,1 0 0 0 0,-1 0 0 0 0,0 0-1 0 0,1 0 1 0 0,-1 0 0 0 0,0 0 0 0 0,0 0-1 0 0,0 1 1 0 0,0-1 0 0 0,0 1 0 0 0,-1-1 65 0 0,-90-11-791 0 0,86 11 755 0 0,-95 3-87 0 0,1 4 0 0 0,0 5 0 0 0,0 4 1 0 0,-11 7 122 0 0,-223 50 1219 0 0,-30 24-1219 0 0,-658 249 5198 0 0,899-290-4987 0 0,124-54-202 0 0,0-1 0 0 0,0 0 0 0 0,1 0 0 0 0,-1 0-1 0 0,0 0 1 0 0,0 1 0 0 0,1-1 0 0 0,-1 0 0 0 0,0 0 0 0 0,0 0 0 0 0,1 1 0 0 0,-1-1 0 0 0,0 0 0 0 0,0 0-1 0 0,0 1 1 0 0,0-1 0 0 0,0 0 0 0 0,1 0 0 0 0,-1 1 0 0 0,0-1 0 0 0,0 0 0 0 0,0 1 0 0 0,0-1 0 0 0,0 0 0 0 0,0 1-1 0 0,0-1 1 0 0,0 0 0 0 0,0 0 0 0 0,0 1 0 0 0,0-1 0 0 0,0 0 0 0 0,0 1 0 0 0,0-1 0 0 0,0 0 0 0 0,0 1-1 0 0,0-1 1 0 0,-1 0 0 0 0,1 0 0 0 0,0 1 0 0 0,0-1 0 0 0,0 0 0 0 0,0 0 0 0 0,-1 1 0 0 0,1-1 0 0 0,0 0 0 0 0,0 0-1 0 0,-1 0 1 0 0,1 1 0 0 0,0-1 0 0 0,0 0 0 0 0,-1 0 0 0 0,1 0 0 0 0,0 0 0 0 0,0 1 0 0 0,-1-1 0 0 0,1 0-1 0 0,0 0 1 0 0,-1 0 0 0 0,1 0 0 0 0,0 0 0 0 0,-1 0-9 0 0,29 2 854 0 0,-26-2-835 0 0,59-4 600 0 0,0-2 0 0 0,-1-3 1 0 0,27-9-620 0 0,-5 2 68 0 0,731-141-1151 0 0,-648 122-243 0 0,-2-7-1 0 0,-1-7 1 0 0,102-49 1326 0 0,-178 53-557 0 0,-86 45 548 0 0,1 0-1 0 0,0-1 1 0 0,0 1 0 0 0,-1 0-1 0 0,1-1 1 0 0,0 1-1 0 0,-1-1 1 0 0,1 1-1 0 0,0-1 1 0 0,-1 1-1 0 0,1-1 1 0 0,-1 1-1 0 0,1-1 1 0 0,-1 0 0 0 0,1 1-1 0 0,-1-1 1 0 0,1 0-1 0 0,-1 1 1 0 0,0-1-1 0 0,1 0 1 0 0,-1 0-1 0 0,0 1 1 0 0,1-1-1 0 0,-1 0 1 0 0,0 0 0 0 0,0 0-1 0 0,0 1 1 0 0,0-1-1 0 0,0 0 1 0 0,0 0-1 0 0,0 0 1 0 0,0 1-1 0 0,0-1 1 0 0,0 0-1 0 0,-1 0 1 0 0,1 0 0 0 0,0 1-1 0 0,-1-1 1 0 0,1 0-1 0 0,0 0 1 0 0,-1 1-1 0 0,1-1 1 0 0,-1 0-1 0 0,1 1 1 0 0,-1-1-1 0 0,1 1 1 0 0,-1-1 0 0 0,1 0-1 0 0,-1 1 1 0 0,0-1-1 0 0,1 1 1 0 0,-1 0-1 0 0,0-1 1 0 0,1 1-1 0 0,-1-1 1 0 0,0 1-1 0 0,0 0 1 0 0,1 0 0 0 0,-1-1-1 0 0,0 1 1 0 0,0 0-1 0 0,1 0 1 0 0,-1 0-1 0 0,0 0 1 0 0,0 0 9 0 0,-57-7-626 0 0,-93 9 163 0 0,1 6 1 0 0,-46 14 462 0 0,55-7 356 0 0,-321 39 1693 0 0,44-4 2059 0 0,-79-15-4108 0 0,466-33 173 0 0,20-1-55 0 0,1 0 0 0 0,-1 0-1 0 0,1-1 1 0 0,0 0 0 0 0,-1-1 0 0 0,1 0-1 0 0,0-1 1 0 0,-1 0 0 0 0,1-1 0 0 0,0 0-1 0 0,-1-1-117 0 0,10 3 11 0 0,0-1 0 0 0,1 1-1 0 0,-1-1 1 0 0,1 1-1 0 0,-1-1 1 0 0,1 1 0 0 0,-1-1-1 0 0,1 1 1 0 0,0-1-1 0 0,0 0 1 0 0,0 1 0 0 0,0-1-1 0 0,0 1 1 0 0,0-1 0 0 0,0 1-1 0 0,0-1 1 0 0,1 0-1 0 0,-1 1 1 0 0,1-1 0 0 0,-1 1-1 0 0,1-1 1 0 0,-1 1-1 0 0,1 0 1 0 0,0-1 0 0 0,0 1-1 0 0,0-1 1 0 0,0 1 0 0 0,0 0-1 0 0,0 0 1 0 0,0 0-1 0 0,0 0 1 0 0,0 0 0 0 0,1 0-1 0 0,-1 0 1 0 0,0 0-1 0 0,1 0 1 0 0,-1 0 0 0 0,1 1-1 0 0,-1-1 1 0 0,1 1 0 0 0,-1-1-1 0 0,1 1 1 0 0,-1-1-1 0 0,1 1 1 0 0,-1 0 0 0 0,1 0-1 0 0,0 0 1 0 0,-1 0-1 0 0,2 0-10 0 0,83-36-384 0 0,2 5-1 0 0,2 3 1 0 0,0 4-1 0 0,53-5 385 0 0,-95 19-146 0 0,119-25-1294 0 0,1 6 0 0 0,2 9 0 0 0,129 1 1440 0 0,-305 26-742 0 0,-229 49 1024 0 0,-24-5 144 0 0,-259 50 3396 0 0,-15-21-3822 0 0,372-62 1068 0 0,160-18-921 0 0,4-1-218 0 0,719-123-1956 0 0,-126 73-115 0 0,-506 51 1601 0 0,-90 0 529 0 0,0 1 0 0 0,1-1 1 0 0,-1 1-1 0 0,0-1 0 0 0,0 1 0 0 0,0-1 1 0 0,0 1-1 0 0,0-1 0 0 0,1 0 0 0 0,-1 1 0 0 0,0-1 1 0 0,0 1-1 0 0,0-1 0 0 0,0 1 0 0 0,-1-1 1 0 0,1 1-1 0 0,0-1 0 0 0,0 1 0 0 0,0-1 1 0 0,0 1-1 0 0,0-1 0 0 0,-1 1 0 0 0,1-1 1 0 0,0 0-1 0 0,0 1 0 0 0,-1-1 0 0 0,1 1 1 0 0,0-1-1 0 0,-1 0 0 0 0,1 1 0 0 0,0-1 0 0 0,-1 0 1 0 0,1 1-1 0 0,0-1 0 0 0,-1 0 0 0 0,1 0 1 0 0,-1 1-1 0 0,1-1 0 0 0,-1 0 0 0 0,1 0 1 0 0,0 0-1 0 0,-1 0 0 0 0,1 1 0 0 0,-1-1 1 0 0,1 0-1 0 0,-1 0 0 0 0,1 0 0 0 0,-1 0 0 0 0,1 0 1 0 0,-1 0-1 0 0,1 0 0 0 0,-1 0 0 0 0,1-1 1 0 0,-1 1-1 0 0,1 0 0 0 0,-1 0 0 0 0,1 0 1 0 0,0 0-1 0 0,-1-1 0 0 0,1 1 0 0 0,-1 0 12 0 0,-188 32 1043 0 0,-115 2-1043 0 0,105-13 508 0 0,-704 40 2687 0 0,850-59-3064 0 0,-317 1 622 0 0,281-13-465 0 0,89 9-318 0 0,-1 1 1 0 0,1-1 0 0 0,0 1 0 0 0,0-1-1 0 0,-1 1 1 0 0,1-1 0 0 0,0 1 0 0 0,0-1 0 0 0,0 1-1 0 0,0-1 1 0 0,-1 1 0 0 0,1-1 0 0 0,0 1-1 0 0,0-1 1 0 0,0 1 0 0 0,0-1 0 0 0,0 0-1 0 0,0 1 1 0 0,0-1 0 0 0,1 1 0 0 0,-1-1-1 0 0,0 1 1 0 0,0-1 0 0 0,0 1 0 0 0,0-1 0 0 0,1 1-1 0 0,-1-1 1 0 0,0 1 0 0 0,1-1 0 0 0,-1 1-1 0 0,0 0 1 0 0,1-1 0 0 0,-1 1 0 0 0,0-1-1 0 0,1 1 1 0 0,-1 0 0 0 0,1-1 0 0 0,-1 1-1 0 0,1 0 1 0 0,-1-1 0 0 0,1 1 0 0 0,-1 0 0 0 0,1 0-1 0 0,-1 0 1 0 0,1 0 0 0 0,-1-1 0 0 0,1 1-1 0 0,-1 0 1 0 0,1 0 0 0 0,-1 0 0 0 0,1 0-1 0 0,-1 0 1 0 0,1 0 0 0 0,-1 0 0 0 0,1 0-1 0 0,0 0 1 0 0,-1 1 0 0 0,1-1 0 0 0,-1 0-1 0 0,1 0 1 0 0,-1 0 0 0 0,1 1 0 0 0,-1-1 0 0 0,1 0 29 0 0,466-84-2026 0 0,-437 78 1956 0 0,-31 5 75 0 0,1 1 1 0 0,0 0-1 0 0,0 0 1 0 0,0-1-1 0 0,0 1 0 0 0,0 0 1 0 0,0 0-1 0 0,0 0 0 0 0,0-1 1 0 0,0 1-1 0 0,0 0 0 0 0,0 0 1 0 0,0-1-1 0 0,0 1 0 0 0,0 0 1 0 0,0 0-1 0 0,0 0 0 0 0,0-1 1 0 0,0 1-1 0 0,0 0 0 0 0,1 0 1 0 0,-1-1-6 0 0,-194 10 28 0 0,0 9 0 0 0,-14 10-28 0 0,-98 10 819 0 0,-4-9 1330 0 0,310-29-2107 0 0,10-1-324 0 0,181-42 56 0 0,566-97 194 0 0,-504 85 190 0 0,-504 158 50 0 0,37-8-186 0 0,166-69-222 0 0,47-26 40 0 0,109-15 222 0 0,117-42-759 0 0,3 9-1 0 0,2 11 1 0 0,118-1 697 0 0,-218 31-1274 0 0,-354 48 1368 0 0,-558 112 1713 0 0,378-61-492 0 0,340-69-1651 0 0,68-19 116 0 0,128-1 206 0 0,238-33 149 0 0,-223 13-195 0 0,1343-90-1835 0 0,-1278 97 1811 0 0,1120-32 1243 0 0,-1281 42-1101 0 0,-13-2-19 0 0,-1 2 0 0 0,0 2 0 0 0,1 1 0 0 0,-1 2 0 0 0,36 10-39 0 0,-72-15-4 0 0,1 0-1 0 0,-1 0 1 0 0,1 0 0 0 0,-1 0 0 0 0,1 0-1 0 0,-1 1 1 0 0,0-1 0 0 0,1 0-1 0 0,-1 1 1 0 0,1-1 0 0 0,-1 1-1 0 0,0 0 1 0 0,0-1 0 0 0,1 1 0 0 0,-1 0-1 0 0,0 0 1 0 0,0 0 0 0 0,0 0-1 0 0,0 0 1 0 0,0 0 0 0 0,0 0-1 0 0,0 0 1 0 0,0 0 0 0 0,0 0 0 0 0,0 1-1 0 0,-1-1 1 0 0,1 0 0 0 0,0 1-1 0 0,-1-1 1 0 0,1 0 0 0 0,-1 1-1 0 0,0-1 1 0 0,1 1 0 0 0,-1-1-1 0 0,0 1 1 0 0,0-1 0 0 0,0 1 0 0 0,0-1-1 0 0,0 0 1 0 0,0 1 0 0 0,0-1-1 0 0,-1 1 1 0 0,1-1 0 0 0,-1 1 4 0 0,-110 53 903 0 0,1-15-735 0 0,-1-6 1 0 0,-2-4-1 0 0,-1-5 1 0 0,-1-5-1 0 0,-1-5 0 0 0,-47-3-168 0 0,50-12-429 0 0,290-7 84 0 0,129-24 345 0 0,-100 7-36 0 0,250-26 35 0 0,421-32-13 0 0,-813 82-229 0 0,-610 91 1006 0 0,-38-13-404 0 0,512-72-220 0 0,60-4-247 0 0,47-4-233 0 0,646-74-151 0 0,150-10-281 0 0,-553 61 787 0 0,-275 24-48 0 0,20 0 203 0 0,-32 0 145 0 0,-124 7-296 0 0,0 6 0 0 0,-40 13-18 0 0,-16 1 114 0 0,23-6 7 0 0,-558 52 574 0 0,689-71-393 0 0,23-1-80 0 0,21-1-152 0 0,208-44-674 0 0,716-146 144 0 0,-664 140 178 0 0,71-30 6 0 0,-297 63 292 0 0,-63 11-559 0 0,-143 14-48 0 0,0 8-1 0 0,-5 7 592 0 0,-5 1 7 0 0,52-9 49 0 0,-279 32 1074 0 0,-56-16-1130 0 0,327-29 1312 0 0,129-1-1291 0 0,0-1 0 0 0,1 1 0 0 0,-1 0 1 0 0,0 0-1 0 0,0-1 0 0 0,0 1 0 0 0,0 0 0 0 0,0 0 0 0 0,0-1 0 0 0,0 1 0 0 0,0 0 0 0 0,0-1 1 0 0,0 1-1 0 0,0 0 0 0 0,0 0 0 0 0,0-1 0 0 0,0 1 0 0 0,0 0 0 0 0,0-1 0 0 0,0 1 0 0 0,0 0 1 0 0,0 0-1 0 0,0-1 0 0 0,0 1 0 0 0,-1 0 0 0 0,1 0 0 0 0,0-1 0 0 0,0 1 0 0 0,0 0 1 0 0,0 0-1 0 0,-1 0 0 0 0,1-1 0 0 0,0 1 0 0 0,0 0 0 0 0,0 0 0 0 0,-1 0 0 0 0,1-1 0 0 0,0 1 1 0 0,0 0-1 0 0,-1 0 0 0 0,1 0 0 0 0,0 0 0 0 0,0 0 0 0 0,-1 0 0 0 0,1 0 0 0 0,0 0 0 0 0,-1 0 1 0 0,1 0-22 0 0,124-31-663 0 0,151-21 205 0 0,1 11 0 0 0,3 13 0 0 0,49 10 458 0 0,74 7-739 0 0,-403 12 725 0 0,1-1-1 0 0,-1 1 1 0 0,1-1-1 0 0,-1 1 1 0 0,1 0-1 0 0,-1-1 1 0 0,1 1-1 0 0,-1 0 1 0 0,1 0-1 0 0,0-1 1 0 0,-1 1-1 0 0,1 0 1 0 0,0 0-1 0 0,-1 0 1 0 0,1-1-1 0 0,0 1 1 0 0,0 0-1 0 0,0 0 1 0 0,0 0-1 0 0,0 0 1 0 0,0-1-1 0 0,0 1 1 0 0,0 0-1 0 0,0 0 1 0 0,1 0-1 0 0,-1 0 1 0 0,0-1-1 0 0,0 1 1 0 0,1 0-1 0 0,-1 0 1 0 0,1-1-1 0 0,-1 1 1 0 0,0 0-1 0 0,1-1 1 0 0,-1 1-1 0 0,1 0 1 0 0,0-1-1 0 0,-1 1 1 0 0,1 0-1 0 0,-1-1 1 0 0,1 1-1 0 0,0-1 1 0 0,0 0-1 0 0,-1 1 1 0 0,1-1-1 0 0,0 1 1 0 0,0-1-1 0 0,-1 0 1 0 0,1 0-1 0 0,0 1 1 0 0,0-1-1 0 0,0 0 1 0 0,-1 0-1 0 0,1 0 1 0 0,0 0-1 0 0,0 0 1 0 0,0 0-1 0 0,0 0 1 0 0,-1 0-1 0 0,1 0 1 0 0,0-1-1 0 0,0 1 1 0 0,0 0-1 0 0,0 0 15 0 0,-208 67 394 0 0,-553 130 783 0 0,621-164-450 0 0,262-51-288 0 0,197-28-897 0 0,1 14-1 0 0,2 15 1 0 0,165 17 458 0 0,-485 0-4 0 0,113 7-116 0 0,-116-7 111 0 0,0 1 1 0 0,-1-1 0 0 0,1 0-1 0 0,0 0 1 0 0,0 1 0 0 0,-1-1-1 0 0,1 0 1 0 0,0 0 0 0 0,0 1-1 0 0,0-1 1 0 0,0 0 0 0 0,-1 1-1 0 0,1-1 1 0 0,0 0 0 0 0,0 1-1 0 0,0-1 1 0 0,0 0 0 0 0,0 1-1 0 0,0-1 1 0 0,0 0 0 0 0,0 1-1 0 0,0-1 1 0 0,0 0 0 0 0,0 1-1 0 0,0-1 1 0 0,0 0 0 0 0,0 1-1 0 0,0-1 1 0 0,0 0 0 0 0,1 1-1 0 0,-1-1 1 0 0,0 0 0 0 0,0 1-1 0 0,0-1 1 0 0,0 0-1 0 0,1 0 1 0 0,-1 1 0 0 0,0-1-1 0 0,0 0 1 0 0,1 0 0 0 0,-1 1-1 0 0,0-1 1 0 0,1 0 0 0 0,-1 0-1 0 0,0 0 1 0 0,0 1 0 0 0,1-1-1 0 0,-1 0 1 0 0,0 0 0 0 0,1 0-1 0 0,-1 0 1 0 0,0 0 0 0 0,1 0-1 0 0,-1 0 1 0 0,0 0 0 0 0,1 0-1 0 0,-1 0 9 0 0,-30 12 17 0 0,-401 76 564 0 0,42-28 777 0 0,-321 5-1358 0 0,428-53 712 0 0,269-9-1103 0 0,34 0-224 0 0,-8-2 685 0 0,275 2 61 0 0,784-18-2985 0 0,-649-7 2510 0 0,-401 19 363 0 0,-64 3 35 0 0,-282 22 214 0 0,-826 34 2363 0 0,1052-49-2503 0 0,143 1-1100 0 0,105-7 1070 0 0,0-6 1 0 0,60-14-99 0 0,8 1-77 0 0,795-63-90 0 0,-588 58 187 0 0,-425 24-32 0 0,0-1-1 0 0,0 0 0 0 0,0 1 0 0 0,0-1 0 0 0,0 1 0 0 0,0-1 0 0 0,0 0 0 0 0,0 1 1 0 0,1-1-1 0 0,-1 0 0 0 0,0 1 0 0 0,0-1 0 0 0,0 0 0 0 0,0 0 0 0 0,1 1 0 0 0,-1-1 0 0 0,0 0 1 0 0,0 1-1 0 0,1-1 0 0 0,-1 0 0 0 0,0 0 0 0 0,0 0 0 0 0,1 1 0 0 0,-1-1 0 0 0,0 0 0 0 0,1 0 1 0 0,-1 0-1 0 0,0 0 0 0 0,1 1 0 0 0,-1-1 13 0 0,-39 10 224 0 0,-455 70 276 0 0,322-57-439 0 0,-235 21 204 0 0,-1-18 0 0 0,-83-19-265 0 0,411-18 633 0 0,80 11-654 0 0,0-1-1 0 0,0 1 1 0 0,0 0-1 0 0,0-1 0 0 0,0 1 1 0 0,0-1-1 0 0,0 1 1 0 0,0-1-1 0 0,0 1 1 0 0,0 0-1 0 0,0-1 1 0 0,0 1-1 0 0,0-1 1 0 0,0 1-1 0 0,0 0 1 0 0,0-1-1 0 0,1 1 0 0 0,-1-1 1 0 0,0 1-1 0 0,0 0 1 0 0,0-1-1 0 0,1 1 1 0 0,-1 0-1 0 0,0-1 1 0 0,1 1-1 0 0,-1 0 1 0 0,0-1-1 0 0,0 1 1 0 0,1 0-1 0 0,-1 0 0 0 0,1 0 1 0 0,-1-1-1 0 0,0 1 1 0 0,1 0-1 0 0,-1 0 1 0 0,0 0-1 0 0,1 0 1 0 0,-1-1-1 0 0,1 1 1 0 0,-1 0-1 0 0,1 0 1 0 0,-1 0-1 0 0,0 0 0 0 0,1 0 1 0 0,-1 0-1 0 0,1 0 1 0 0,-1 0-1 0 0,0 0 1 0 0,1 1-1 0 0,-1-1 1 0 0,1 0-1 0 0,-1 0 1 0 0,0 0-1 0 0,1 0 1 0 0,-1 1-1 0 0,1-1 0 0 0,-1 0 1 0 0,0 0-1 0 0,1 0 1 0 0,-1 1 21 0 0,661-72-1518 0 0,-301 53 1211 0 0,-426 33-615 0 0,-361 36 1234 0 0,128-34 2670 0 0,-261-20-2982 0 0,532-4 270 0 0,889-7-907 0 0,1600 28 588 0 0,-1641-47 582 0 0,-811 32-547 0 0,26 0 159 0 0,-46 0 139 0 0,-743 34 66 0 0,328-7-391 0 0,-818 55-26 0 0,997-63-151 0 0,572-18-1140 0 0,1643-22 1566 0 0,-1863 22-156 0 0,140 0 548 0 0,99-19-600 0 0,-295 8 1639 0 0,-87-3-969 0 0,-262 6-1140 0 0,-293 16 374 0 0,-1087 81-10 0 0,1597-86 108 0 0,-7 2 96 0 0,0-5-1 0 0,-79-9-97 0 0,102-9 580 0 0,67 18-577 0 0,-1-1 1 0 0,1 0-1 0 0,-1 1 0 0 0,1-1 1 0 0,0 0-1 0 0,-1 1 0 0 0,1-1 0 0 0,0 0 1 0 0,-1 0-1 0 0,1 1 0 0 0,0-1 1 0 0,0 0-1 0 0,0 0 0 0 0,0 0 0 0 0,0 1 1 0 0,0-1-1 0 0,0 0 0 0 0,0 0 0 0 0,0 0 1 0 0,0 1-1 0 0,0-1 0 0 0,0 0 1 0 0,0 0-1 0 0,1 1 0 0 0,-1-1 0 0 0,0 0 1 0 0,1 0-1 0 0,-1 1 0 0 0,1-1 1 0 0,-1 0-1 0 0,0 1 0 0 0,1-1 0 0 0,-1 0 1 0 0,1 1-1 0 0,0-1 0 0 0,-1 1 0 0 0,1-1 1 0 0,0 1-1 0 0,-1-1 0 0 0,1 1 1 0 0,0 0-1 0 0,-1-1 0 0 0,1 1 0 0 0,0 0 1 0 0,0-1-1 0 0,-1 1 0 0 0,1 0 0 0 0,0 0 1 0 0,0 0-1 0 0,-1 0 0 0 0,1 0 1 0 0,0 0-1 0 0,0 0 0 0 0,0 0 0 0 0,-1 0 1 0 0,1 0-1 0 0,0 0 0 0 0,0 0 1 0 0,0 1-4 0 0,275-50-801 0 0,352-27 249 0 0,410 12 552 0 0,-382 35-424 0 0,-1631 69-75 0 0,117-36 1098 0 0,600-27 515 0 0,237 15-497 0 0,27-1-392 0 0,35-3-491 0 0,292-45-108 0 0,1 15-1 0 0,3 14 1 0 0,299 16 374 0 0,-163 7-449 0 0,-439-1 591 0 0,-1348 42-1162 0 0,1207-35 1067 0 0,-103-1 633 0 0,-147-20-680 0 0,229-8 1000 0 0,168 23-1687 0 0,449-46 518 0 0,367 11 31 0 0,-742 37 125 0 0,84 2-340 0 0,-639 36 557 0 0,263-16-176 0 0,-733 66 256 0 0,609-69 812 0 0,323-30-584 0 0,280-50-1161 0 0,91 1 619 0 0,2 17 0 0 0,340 8 30 0 0,-507 31-188 0 0,-439 29 389 0 0,-1110 147 18 0 0,265-47 344 0 0,-123-67 274 0 0,1163-55-431 0 0,-5 0-1416 0 0,43 0-6 0 0,348-26 1455 0 0,-176 23-886 0 0,-220 17-115 0 0,-148 19 914 0 0,-141 7-352 0 0,-579 9 629 0 0,673-38-543 0 0,222-11-108 0 0,0 0 0 0 0,0 0 0 0 0,1 0-1 0 0,-1 1 1 0 0,0-1 0 0 0,0 0 0 0 0,0 0-1 0 0,0 0 1 0 0,0 1 0 0 0,0-1 0 0 0,1 0 0 0 0,-1 0-1 0 0,0 0 1 0 0,0 1 0 0 0,0-1 0 0 0,0 0 0 0 0,0 0-1 0 0,0 0 1 0 0,0 1 0 0 0,0-1 0 0 0,0 0 0 0 0,0 0-1 0 0,0 1 1 0 0,0-1 0 0 0,0 0 0 0 0,0 0-1 0 0,0 0 1 0 0,0 1 0 0 0,0-1 0 0 0,-1 0 0 0 0,1 0-1 0 0,0 1 23 0 0,304 2 447 0 0,578-42-444 0 0,906 16-95 0 0,-1781 23 93 0 0,1031-17 214 0 0,-624-9-40 0 0,-386 25-228 0 0,-33 1-356 0 0,-436 32 243 0 0,251-13 84 0 0,-806 44-177 0 0,724-59 149 0 0,749-38-410 0 0,-305 16 505 0 0,2262-129 234 0 0,-1450 125 81 0 0,-922 29-679 0 0,-77 4 280 0 0,-220 23 566 0 0,-111-2-288 0 0,-136-12-179 0 0,-70-40 413 0 0,536 17-1352 0 0,46 3-246 0 0,-20 0 1451 0 0,2035-11 25 0 0,-1788 22-171 0 0,-199 4-231 0 0,-90-1 512 0 0,-344 41 599 0 0,27-27-636 0 0,-41-15-364 0 0,112-9-836 0 0,446-12 813 0 0,-1-7 1 0 0,16-9 22 0 0,-15 2-35 0 0,518-46-93 0 0,-672 65-385 0 0,-45 4 168 0 0,-489 76 53 0 0,200-29 809 0 0,-3-15 1 0 0,-191-8-518 0 0,490-25 168 0 0,0 0 0 0 0,0-2-1 0 0,0-1 1 0 0,0-1 0 0 0,1-1 0 0 0,-8-3-168 0 0,30 8 12 0 0,0 0 1 0 0,0 0-1 0 0,0 0 0 0 0,0 0 1 0 0,-1 0-1 0 0,1 0 1 0 0,0-1-1 0 0,0 1 1 0 0,0 0-1 0 0,0-1 0 0 0,0 1 1 0 0,0-1-1 0 0,-1 1 1 0 0,1-1-1 0 0,0 0 0 0 0,0 1 1 0 0,1-1-1 0 0,-1 0 1 0 0,0 0-1 0 0,0 0 1 0 0,0 1-1 0 0,0-1 0 0 0,1 0 1 0 0,-1 0-1 0 0,0 0 1 0 0,1 0-1 0 0,-1 0 0 0 0,1 0 1 0 0,-1-1-1 0 0,1 1 1 0 0,0 0-1 0 0,-1 0 1 0 0,1 0-1 0 0,0 0 0 0 0,0-1 1 0 0,0 1-1 0 0,0 0 1 0 0,0 0-1 0 0,0 0 0 0 0,0 0 1 0 0,0-1-1 0 0,0 1 1 0 0,1 0-1 0 0,-1 0 1 0 0,0 0-1 0 0,1 0 0 0 0,-1 0 1 0 0,1 0-1 0 0,-1-1 1 0 0,1 1-1 0 0,-1 0 0 0 0,1 1 1 0 0,0-1-1 0 0,0 0 1 0 0,0 0-1 0 0,-1 0 1 0 0,1 0-1 0 0,0 0 0 0 0,0 1 1 0 0,0-1-1 0 0,1 0-12 0 0,29-14-169 0 0,1 0 1 0 0,0 3-1 0 0,1 0 0 0 0,1 2 0 0 0,-1 2 1 0 0,27-3 168 0 0,-28 4-49 0 0,430-79-689 0 0,5 20 1 0 0,234 6 737 0 0,-563 52-1089 0 0,-633 38 407 0 0,21-4 2501 0 0,-242-27-1819 0 0,636-2 605 0 0,-1-4 0 0 0,1-3 0 0 0,-13-6-605 0 0,23-7 1295 0 0,88 4-1265 0 0,37 1-334 0 0,2 3 0 0 0,0 2-1 0 0,40-4 305 0 0,-38 7-60 0 0,271-36-545 0 0,3 14 0 0 0,153 12 605 0 0,-158 15-226 0 0,-627 17 79 0 0,-45 17 147 0 0,-132 8 472 0 0,224-23 109 0 0,229-8-952 0 0,37 4-280 0 0,190-7 943 0 0,210-36-375 0 0,181 7 127 0 0,-515 33-269 0 0,-80-6 220 0 0,0-1 1 0 0,1 1-1 0 0,-1-1 1 0 0,0 1 0 0 0,1-1-1 0 0,-1 1 1 0 0,0-1 0 0 0,0 1-1 0 0,0-1 1 0 0,1 1-1 0 0,-1 0 1 0 0,0-1 0 0 0,0 1-1 0 0,0-1 1 0 0,0 1 0 0 0,0 0-1 0 0,0-1 1 0 0,0 1 0 0 0,0-1-1 0 0,0 1 1 0 0,-1-1-1 0 0,1 1 1 0 0,0 0 0 0 0,0-1-1 0 0,0 1 1 0 0,-1-1 0 0 0,1 1-1 0 0,0-1 1 0 0,0 1-1 0 0,-1-1 1 0 0,1 1 0 0 0,-1-1-1 0 0,1 1 1 0 0,0-1 0 0 0,-1 0-1 0 0,1 1 1 0 0,-1-1-1 0 0,1 0 1 0 0,-1 1 0 0 0,1-1-1 0 0,-1 0 1 0 0,1 1 0 0 0,-1-1-1 0 0,1 0 1 0 0,-1 0 0 0 0,0 0-1 0 0,1 0 1 0 0,-1 0-1 0 0,1 1 1 0 0,-1-1 0 0 0,0 0-1 0 0,1 0 1 0 0,-1 0 0 0 0,1-1-1 0 0,-1 1 1 0 0,1 0-1 0 0,-1 0 1 0 0,0 0 0 0 0,1 0-1 0 0,-1 0 1 0 0,1-1 0 0 0,-1 1-1 0 0,1 0 1 0 0,-1 0-1 0 0,0-1 5 0 0,-396 73 641 0 0,168-34-438 0 0,-1-10 0 0 0,-2-10 0 0 0,-39-10-203 0 0,219-8 106 0 0,-45 2 218 0 0,-1-5 0 0 0,1-5 0 0 0,-31-8-324 0 0,83 4 646 0 0,57 5-1728 0 0,97-8 614 0 0,311-24 222 0 0,113 31 166 0 0,-423 19-344 0 0,-111-12 413 0 0,1 1-1 0 0,-1 0 1 0 0,0 0 0 0 0,0 0 0 0 0,1 0-1 0 0,-1 0 1 0 0,0 0 0 0 0,0 1 0 0 0,1-1-1 0 0,-1 0 1 0 0,0 0 0 0 0,0 0 0 0 0,1 1-1 0 0,-1-1 1 0 0,0 0 0 0 0,1 1 0 0 0,-1-1-1 0 0,0 1 1 0 0,1-1 0 0 0,-1 0 0 0 0,1 1-1 0 0,-1-1 1 0 0,0 1 0 0 0,1 0 0 0 0,0-1-1 0 0,-1 1 1 0 0,1-1 0 0 0,-1 1 0 0 0,1 0-1 0 0,0 0 1 0 0,-1-1 0 0 0,1 1 0 0 0,0 0-1 0 0,0-1 1 0 0,-1 1 0 0 0,1 0 0 0 0,0 0-1 0 0,0-1 1 0 0,0 1 0 0 0,0 0 0 0 0,0 0-1 0 0,0-1 1 0 0,0 1 0 0 0,0 0 0 0 0,0 0-1 0 0,1-1 1 0 0,-1 1 0 0 0,0 0-1 0 0,0 0 1 0 0,1-1 0 0 0,-1 1 0 0 0,0 0-1 0 0,1-1 1 0 0,-1 1 0 0 0,1-1 0 0 0,-1 1-1 0 0,1 0 1 0 0,-1-1 0 0 0,1 1 0 0 0,-1-1-1 0 0,1 1 1 0 0,0-1 0 0 0,-1 1 0 0 0,1-1-1 0 0,0 0 1 0 0,0 1 11 0 0,-267 50 347 0 0,-45-6-71 0 0,-1-14 0 0 0,-122-11-276 0 0,167-16 423 0 0,267-4-444 0 0,1 0 1 0 0,-1 0 0 0 0,1 0-1 0 0,-1 0 1 0 0,1 0-1 0 0,0 0 1 0 0,-1 1-1 0 0,1-1 1 0 0,-1 0 0 0 0,1 0-1 0 0,-1 1 1 0 0,1-1-1 0 0,-1 0 1 0 0,0 1 0 0 0,1-1-1 0 0,-1 1 1 0 0,1-1-1 0 0,-1 0 1 0 0,0 1 0 0 0,1-1-1 0 0,-1 1 1 0 0,0-1-1 0 0,1 1 1 0 0,-1-1 0 0 0,0 1-1 0 0,0-1 1 0 0,0 1-1 0 0,1-1 1 0 0,-1 1-1 0 0,0-1 1 0 0,0 1 0 0 0,0 0-1 0 0,0-1 1 0 0,0 1-1 0 0,0-1 1 0 0,0 1 0 0 0,0-1-1 0 0,0 1 1 0 0,0-1-1 0 0,0 1 1 0 0,-1 0 0 0 0,1-1-1 0 0,0 1 1 0 0,0-1-1 0 0,0 1 1 0 0,-1-1 0 0 0,1 1-1 0 0,0-1 1 0 0,-1 1-1 0 0,1-1 1 0 0,0 0 0 0 0,-1 1-1 0 0,1-1 1 0 0,-1 1-1 0 0,1-1 1 0 0,0 0-1 0 0,-1 1 1 0 0,1-1 0 0 0,-1 0-1 0 0,1 0 1 0 0,-1 1-1 0 0,1-1 1 0 0,-1 0 0 0 0,0 0-1 0 0,1 0 1 0 0,-1 0 20 0 0,20 8 18 0 0,0-1 1 0 0,1 0 0 0 0,-1-2-1 0 0,1 0 1 0 0,1-2 0 0 0,-1 0-1 0 0,0-1 1 0 0,2-1-19 0 0,15 3 7 0 0,127 8-62 0 0,1-6 0 0 0,85-11 55 0 0,531-56 6 0 0,975-101 182 0 0,-1627 152-176 0 0,507-21 185 0 0,-665 45 87 0 0,-425 64 741 0 0,49-19-712 0 0,-145-7-313 0 0,317-37 412 0 0,678-49-1304 0 0,549-29 661 0 0,-451 41 52 0 0,-538 22 183 0 0,62-2 130 0 0,1-3 1 0 0,-2-3-1 0 0,1-2 0 0 0,-1-4 0 0 0,7-5-134 0 0,-72 20 12 0 0,-1-1 0 0 0,0 0 0 0 0,1 0-1 0 0,-1 0 1 0 0,0 0 0 0 0,1 0 0 0 0,-1 0-1 0 0,0 1 1 0 0,1-1 0 0 0,-1 0 0 0 0,1 0 0 0 0,-1 0-1 0 0,0 0 1 0 0,1 0 0 0 0,-1 0 0 0 0,0-1-1 0 0,1 1 1 0 0,-1 0 0 0 0,1 0 0 0 0,-1 0 0 0 0,0 0-1 0 0,1 0 1 0 0,-1-1 0 0 0,0 1 0 0 0,1 0-1 0 0,-1 0 1 0 0,0 0 0 0 0,0-1 0 0 0,1 1 0 0 0,-1 0-1 0 0,0 0 1 0 0,1-1 0 0 0,-1 1 0 0 0,0 0-1 0 0,0-1 1 0 0,0 1 0 0 0,1 0 0 0 0,-1-1 0 0 0,0 1-1 0 0,0 0 1 0 0,0-1 0 0 0,0 1 0 0 0,0 0-1 0 0,0-1 1 0 0,0 1 0 0 0,0-1 0 0 0,0 1 0 0 0,0 0-1 0 0,0-1 1 0 0,0 1 0 0 0,0-1 0 0 0,0 1-1 0 0,0 0 1 0 0,0-1 0 0 0,0 1 0 0 0,0 0 0 0 0,0-1-1 0 0,-1 1 1 0 0,1 0 0 0 0,0-1 0 0 0,0 1-1 0 0,0 0 1 0 0,-1-1 0 0 0,1 1 0 0 0,0 0 0 0 0,0 0-1 0 0,-1-1 1 0 0,1 1 0 0 0,0 0-12 0 0,-28-8-105 0 0,-91 7-111 0 0,1 4-1 0 0,1 6 0 0 0,-19 8 217 0 0,49-7-48 0 0,-1527 205 96 0 0,1562-209 68 0 0,46-4-191 0 0,32-2-200 0 0,311-41-550 0 0,1071-124-637 0 0,-456 51 303 0 0,-1060 125 1585 0 0,-243 64-214 0 0,-652 147 981 0 0,894-200-1051 0 0,-29 7 288 0 0,-1-7 0 0 0,-76 1-430 0 0,167-22 1001 0 0,52-12-399 0 0,74-16-1126 0 0,504-108-617 0 0,-47 34-15 0 0,306-10 1156 0 0,-540 91-532 0 0,-442 46 659 0 0,-511 84 342 0 0,638-108-460 0 0,-224 26 1128 0 0,-192-3-1137 0 0,1086-55-581 0 0,-254 5 364 0 0,533-27-516 0 0,-865 42 1426 0 0,-108 3-395 0 0,-38 8-265 0 0,1 4 0 0 0,-1 3 1 0 0,2 3-1 0 0,-1 3 1 0 0,2 4-1 0 0,-60 23-33 0 0,92-29 36 0 0,-276 91 237 0 0,234-63-350 0 0,122-33 671 0 0,137-15-326 0 0,-1-8 0 0 0,75-20-268 0 0,-229 33-1 0 0,270-51-133 0 0,-253 32 310 0 0,-84 11-901 0 0,-34 12 560 0 0,1 3-1 0 0,0 4 1 0 0,-71 16 165 0 0,57-9 11 0 0,-80 12 274 0 0,2 7 1 0 0,1 8-1 0 0,-68 31-285 0 0,223-68 13 0 0,3-2-21 0 0,1 1 0 0 0,-1 0 1 0 0,1 1-1 0 0,0 0 0 0 0,0 1 1 0 0,1 0-1 0 0,0 1 0 0 0,0 0 1 0 0,0 0-1 0 0,-1 3 8 0 0,11-10 9 0 0,0 1 0 0 0,-1 0 0 0 0,1 0 0 0 0,0 0 0 0 0,0 0 0 0 0,0 0 0 0 0,0 0 0 0 0,0 0 1 0 0,0 0-1 0 0,0 0 0 0 0,1 0 0 0 0,-1 0 0 0 0,0 0 0 0 0,0 0 0 0 0,1 0 0 0 0,-1 0 0 0 0,1 0 0 0 0,-1 0 0 0 0,0-1 0 0 0,1 1 0 0 0,0 0 0 0 0,-1 0 0 0 0,1-1 0 0 0,0 1 0 0 0,-1 0 0 0 0,1 0 0 0 0,0-1 0 0 0,0 1 0 0 0,-1-1 0 0 0,1 1 0 0 0,0-1 0 0 0,0 1 1 0 0,0-1-1 0 0,0 0 0 0 0,0 1 0 0 0,0-1 0 0 0,0 0 0 0 0,-1 0 0 0 0,1 1 0 0 0,0-1 0 0 0,0 0 0 0 0,0 0 0 0 0,0 0 0 0 0,0 0 0 0 0,0 0 0 0 0,0 0 0 0 0,0-1 0 0 0,0 1 0 0 0,0 0 0 0 0,0 0 0 0 0,0-1 0 0 0,1 0-9 0 0,-1 2 10 0 0,79 3 336 0 0,1-4-1 0 0,0-3 1 0 0,52-10-346 0 0,-19 3 43 0 0,951-71-1035 0 0,-838 47 515 0 0,-212 23 389 0 0,-40 3-218 0 0,-91-2-231 0 0,-1 4-1 0 0,-72 8 538 0 0,112-1-15 0 0,-506 26 1416 0 0,-91 36-1401 0 0,221-21 1494 0 0,497-39-1199 0 0,308-36-552 0 0,655-37-1631 0 0,-830 52 1824 0 0,-178 18 65 0 0,1 0-1 0 0,-1 0 1 0 0,1 0-1 0 0,0 0 1 0 0,-1 0-1 0 0,1 0 1 0 0,-1 0-1 0 0,1 0 1 0 0,-1 0-1 0 0,1 0 1 0 0,0 0-1 0 0,-1 0 1 0 0,1 0-1 0 0,-1 0 1 0 0,1 0-1 0 0,0 0 1 0 0,-1-1-1 0 0,1 1 1 0 0,0 0-1 0 0,-1 0 1 0 0,1 0-1 0 0,0-1 1 0 0,-1 1-1 0 0,1 0 1 0 0,0-1-1 0 0,-1 1 1 0 0,1 0-1 0 0,0 0 1 0 0,0-1-1 0 0,-1 1 1 0 0,1-1-1 0 0,0 1 1 0 0,0 0-1 0 0,0-1 1 0 0,0 1-1 0 0,-1 0 1 0 0,1-1-1 0 0,0 1 1 0 0,0-1-1 0 0,0 1 1 0 0,0 0-1 0 0,0-1 1 0 0,0 1-1 0 0,0-1 1 0 0,0 1-1 0 0,0-1 1 0 0,0 1-1 0 0,0 0 1 0 0,0-1 0 0 0,1 1-1 0 0,-1-1 1 0 0,0 1-1 0 0,0 0 1 0 0,0-1-1 0 0,1 1 0 0 0,-266-16-732 0 0,-709 19 1347 0 0,786 1-243 0 0,-54-3 307 0 0,717 6-705 0 0,392 22-2121 0 0,-828-26 2173 0 0,-59-2 235 0 0,-123 4-75 0 0,0 7 0 0 0,1 5 0 0 0,0 7 0 0 0,2 6 0 0 0,1 5 0 0 0,2 7-1 0 0,-27 17-185 0 0,161-58 3 0 0,-17 6-3 0 0,-1 1-1 0 0,1 0 1 0 0,1 1 0 0 0,0 1 0 0 0,0 1 0 0 0,1 1 0 0 0,0 0 0 0 0,0 2 0 0 0,17-14 4 0 0,0 1 1 0 0,1-1-1 0 0,-1 0 1 0 0,0 0-1 0 0,1 1 1 0 0,-1-1-1 0 0,0 1 1 0 0,1-1-1 0 0,-1 0 0 0 0,0 1 1 0 0,1-1-1 0 0,-1 1 1 0 0,1-1-1 0 0,-1 1 1 0 0,1 0-1 0 0,-1-1 1 0 0,1 1-1 0 0,-1-1 1 0 0,1 1-1 0 0,-1 0 1 0 0,1 0-1 0 0,0-1 0 0 0,0 1 1 0 0,-1 0-1 0 0,1-1 1 0 0,0 1-1 0 0,0 0 1 0 0,0 0-1 0 0,0-1 1 0 0,0 1-1 0 0,0 0 1 0 0,0 0-1 0 0,0 0 1 0 0,0-1-1 0 0,0 1 0 0 0,0 0 1 0 0,0 0-1 0 0,0-1 1 0 0,1 1-1 0 0,-1 0 1 0 0,0-1-1 0 0,1 1 1 0 0,-1 0-1 0 0,1 0 1 0 0,-1-1-1 0 0,0 1 1 0 0,1-1-1 0 0,-1 1 0 0 0,1-1 1 0 0,0 1-1 0 0,-1 0 1 0 0,1-1-1 0 0,-1 0 1 0 0,1 1-1 0 0,0-1 1 0 0,-1 1-1 0 0,1-1 1 0 0,0 0-1 0 0,0 1 1 0 0,-1-1-1 0 0,1 0 1 0 0,0 0-1 0 0,0 0-4 0 0,58 3 839 0 0,-46-3-758 0 0,93-6 174 0 0,0-5-1 0 0,-1-4 0 0 0,19-9-254 0 0,-29 6 8 0 0,840-166-905 0 0,-660 115 691 0 0,-263 60-227 0 0,-41 11-130 0 0,-243 46 428 0 0,-975 196 1884 0 0,923-199 159 0 0,316-45-818 0 0,24-4-386 0 0,-2 0-929 0 0,264-59-856 0 0,112-4 1081 0 0,-312 54-189 0 0,743-100-2934 0 0,-772 103 3029 0 0,-65 8-327 0 0,-232 43 43 0 0,-766 146 2328 0 0,988-182-1689 0 0,-91 15-11 0 0,46-15 2663 0 0,162-20-3596 0 0,-33 8 563 0 0,234-29-2398 0 0,260 2 2518 0 0,-513 34-1079 0 0,-185 7 1139 0 0,0 6 0 0 0,-4 7-60 0 0,-32 3 137 0 0,25-4 38 0 0,-56 6 1461 0 0,-160-3-1636 0 0,288-33 1738 0 0,92 8-1655 0 0,324-37-1897 0 0,3 16 0 0 0,11 13 1814 0 0,-319 15-471 0 0,-27-4 458 0 0,1 0 0 0 0,0 0 0 0 0,0 0 0 0 0,-1 1 0 0 0,1-1 0 0 0,0 0 0 0 0,-1 0 0 0 0,1 0 0 0 0,0 0 0 0 0,0 0 0 0 0,-1 0 0 0 0,1 0 1 0 0,0 1-1 0 0,0-1 0 0 0,0 0 0 0 0,-1 0 0 0 0,1 0 0 0 0,0 0 0 0 0,0 1 0 0 0,0-1 0 0 0,-1 0 0 0 0,1 0 0 0 0,0 1 0 0 0,0-1 0 0 0,0 0 0 0 0,0 0 1 0 0,0 1-1 0 0,0-1 0 0 0,0 0 0 0 0,-1 0 0 0 0,1 1 0 0 0,0-1 0 0 0,0 0 0 0 0,0 1 0 0 0,0-1 0 0 0,0 0 0 0 0,0 0 0 0 0,0 1 0 0 0,0-1 0 0 0,0 0 0 0 0,1 1 1 0 0,-1-1-1 0 0,0 0 0 0 0,0 0 0 0 0,0 1 0 0 0,0-1 0 0 0,0 0 0 0 0,0 0 0 0 0,1 1 0 0 0,-1-1 0 0 0,0 0 0 0 0,0 0 0 0 0,0 0 0 0 0,0 1 0 0 0,1-1 13 0 0,-256 44 557 0 0,-343 29 275 0 0,529-65-1032 0 0,80 7-1366 0 0,104 28-6228 0 0,-88-35 3048 0 0</inkml:trace>
  <inkml:trace contextRef="#ctx0" brushRef="#br1" timeOffset="42847.066">2989 270 11122 0 0,'0'0'196'0'0,"0"0"-262"0"0,0 0 35 0 0,0 0 358 0 0,0 0 432 0 0,0 0 230 0 0,0 0-25 0 0,0 0-123 0 0,0 0-140 0 0,0 0-133 0 0,0 0-72 0 0,29-7-56 0 0,96-22-50 0 0,-2-17 654 0 0,-98 34-844 0 0,-2-1 1 0 0,1-1-1 0 0,-2-2 1 0 0,0 0-1 0 0,-1-1 0 0 0,-1-1 1 0 0,0 0-1 0 0,4-8-200 0 0,-4-10 708 0 0,-19 35-566 0 0,-1 1-33 0 0,0 0-81 0 0,-11 19-500 0 0,-25 78 396 0 0,5 1 1 0 0,4 1-1 0 0,-10 81 76 0 0,37-180 0 0 0,-79 445-209 0 0,-27-15-170 0 0,104-420 344 0 0,-1 1 0 0 0,0-1 1 0 0,0-1-1 0 0,-1 1 0 0 0,-1-1 0 0 0,1 1 0 0 0,-2-1 1 0 0,1 0-1 0 0,-1-1 0 0 0,-1 0 0 0 0,1 0 1 0 0,-4 3 34 0 0,7-11-8 0 0,1 0 1 0 0,-1 0 0 0 0,0 0 0 0 0,1 0-1 0 0,-1 0 1 0 0,0 0 0 0 0,1-1 0 0 0,-1 1-1 0 0,0-1 1 0 0,1 0 0 0 0,-1 0 0 0 0,1 0 0 0 0,-1 0-1 0 0,1 0 1 0 0,0-1 0 0 0,-1 1 0 0 0,1-1-1 0 0,0 1 1 0 0,0-1 0 0 0,0 0 0 0 0,0 0-1 0 0,0 0 1 0 0,1 0 0 0 0,-1 0 0 0 0,0 0 0 0 0,1-1-1 0 0,0 1 1 0 0,-1 0 0 0 0,1-1 0 0 0,0 1-1 0 0,0-1 1 0 0,1 1 0 0 0,-1-1 0 0 0,0 0-1 0 0,1 1 1 0 0,-1-1 0 0 0,1 0 0 0 0,0-1 7 0 0,-8-27-46 0 0,1-1 0 0 0,2 0 0 0 0,1 0 0 0 0,2 0 1 0 0,1 0-1 0 0,1 0 0 0 0,2-1 0 0 0,1-1 46 0 0,-2 20 103 0 0,1 0-1 0 0,0 1 1 0 0,1-1-1 0 0,1 1 1 0 0,0 0 0 0 0,0 0-1 0 0,1 0 1 0 0,1 1-1 0 0,0-1 1 0 0,1 1-1 0 0,1 1 1 0 0,-1-1 0 0 0,2 1-1 0 0,-1 1 1 0 0,2 0-1 0 0,-1 0 1 0 0,1 1-1 0 0,1 0 1 0 0,0 0 0 0 0,0 1-1 0 0,1 1 1 0 0,-1 0-1 0 0,2 0 1 0 0,7-2-103 0 0,0 4-89 0 0,1 0-1 0 0,0 1 1 0 0,0 2-1 0 0,0 0 1 0 0,0 1 0 0 0,0 1-1 0 0,1 1 1 0 0,-1 1 0 0 0,0 1-1 0 0,0 0 90 0 0,-7-1-450 0 0,41-1-6127 0 0,-34-1-888 0 0,-16 0 1405 0 0</inkml:trace>
  <inkml:trace contextRef="#ctx0" brushRef="#br1" timeOffset="43099.835">3736 840 8602 0 0,'0'0'1936'0'0,"0"0"-711"0"0,0 0-41 0 0,0 0 136 0 0,0 0-64 0 0,0 0-247 0 0,0 0-409 0 0,0 0-328 0 0,0 0-224 0 0,-28 199-128 0 0,28-180-120 0 0,4-5-192 0 0,2-3-337 0 0,-3 0-535 0 0,7-7-824 0 0,-5 3-1065 0 0,2-3-2384 0 0,-1-4 1528 0 0</inkml:trace>
  <inkml:trace contextRef="#ctx0" brushRef="#br1" timeOffset="43262.027">3817 340 15755 0 0,'0'0'777'0'0,"0"0"-281"0"0,0 0-288 0 0,0 0-128 0 0,0 0-360 0 0,0 0-449 0 0,0 0-407 0 0,0 0-608 0 0,0 0-873 0 0,0 0-1472 0 0,0 0-2632 0 0</inkml:trace>
  <inkml:trace contextRef="#ctx0" brushRef="#br1" timeOffset="43530.009">4174 1069 6977 0 0,'0'0'1918'0'0,"0"0"-511"0"0,0 0-49 0 0,0 0 146 0 0,0 0-6 0 0,11-35-231 0 0,35-107-295 0 0,-5 17 996 0 0,-22 74-1484 0 0,-18 50-468 0 0,-1 1-68 0 0,0 34-401 0 0,-2-17 409 0 0,2-1 0 0 0,0 1-1 0 0,1 0 1 0 0,0-1 0 0 0,1 1 0 0 0,1-1 0 0 0,1 0 0 0 0,0 0 0 0 0,1 0 0 0 0,7 13 44 0 0,-9-24 91 0 0,0 0 0 0 0,1 0 0 0 0,0 0 0 0 0,0-1 0 0 0,0 0 1 0 0,0 0-1 0 0,1 0 0 0 0,0 0 0 0 0,0-1 0 0 0,0 0 0 0 0,0 0 1 0 0,0 0-1 0 0,1 0 0 0 0,-1-1 0 0 0,1 0 0 0 0,-1 0 0 0 0,1 0 0 0 0,0-1 1 0 0,0 0-1 0 0,0 0 0 0 0,0-1 0 0 0,0 1 0 0 0,0-1 0 0 0,0-1 1 0 0,0 1-1 0 0,0-1 0 0 0,-1 0 0 0 0,1 0 0 0 0,0-1 0 0 0,0 1 1 0 0,3-3-92 0 0,-2 0 129 0 0,-1 0 0 0 0,0-1 0 0 0,0 0 0 0 0,0 0 0 0 0,0 0 0 0 0,-1-1 0 0 0,0 0 0 0 0,0 0 0 0 0,-1 0 0 0 0,0 0 0 0 0,0-1 1 0 0,1-1-131 0 0,33-44-5814 0 0,-8 38-5938 0 0,-25 10 6524 0 0</inkml:trace>
  <inkml:trace contextRef="#ctx0" brushRef="#br1" timeOffset="43937.562">4854 748 4353 0 0,'0'0'2810'0'0,"0"0"-794"0"0,0 0-197 0 0,0 0-34 0 0,0 0-150 0 0,0 0-360 0 0,0 0-440 0 0,0 0-354 0 0,0 0-214 0 0,0 0-115 0 0,0 0-87 0 0,0 0-46 0 0,0 0-30 0 0,-9 31-30 0 0,-23 95-10 0 0,30-124 47 0 0,1 1 1 0 0,0-1-1 0 0,0 0 0 0 0,0 0 1 0 0,1 1-1 0 0,-1-1 0 0 0,1 0 1 0 0,-1 1-1 0 0,1-1 0 0 0,0 1 1 0 0,-1-1-1 0 0,1 1 0 0 0,0-1 0 0 0,1 0 1 0 0,-1 1-1 0 0,0-1 0 0 0,1 1 1 0 0,0-1-1 0 0,-1 0 0 0 0,1 1 1 0 0,0-1-1 0 0,0 0 0 0 0,0 0 1 0 0,0 0-1 0 0,2 2 4 0 0,1 2-11 0 0,1 0 90 0 0,1-1-1 0 0,-1 1 1 0 0,1-1-1 0 0,-1 0 1 0 0,2 0-1 0 0,-1-1 0 0 0,0 0 1 0 0,1 0-1 0 0,0 0 1 0 0,0-1-1 0 0,0 0 1 0 0,0-1-1 0 0,0 1 1 0 0,1-1-1 0 0,-1-1 0 0 0,1 1 1 0 0,-1-1-1 0 0,1-1 1 0 0,0 1-1 0 0,-1-1 1 0 0,1 0-1 0 0,-1-1 1 0 0,1 0-1 0 0,0 0-78 0 0,7-2 284 0 0,0 0 1 0 0,0-1-1 0 0,0 0 1 0 0,-1-2-1 0 0,0 1 1 0 0,0-2-1 0 0,0 1 1 0 0,-1-2-1 0 0,0 0 1 0 0,0-1-1 0 0,7-6-284 0 0,3-8 188 0 0,-1 0 0 0 0,-2-1 0 0 0,0-1 0 0 0,-1-1 0 0 0,-2-1 0 0 0,-1 0 0 0 0,-1-2 0 0 0,6-14-188 0 0,-9 15-36 0 0,-1 0-1 0 0,-1 0 0 0 0,-1-1 0 0 0,-2 0 0 0 0,0-1 0 0 0,-3 1 0 0 0,2-22 37 0 0,-5 37-195 0 0,-1 1 1 0 0,0-1-1 0 0,-1 1 0 0 0,0-1 1 0 0,-1 0-1 0 0,-1 1 1 0 0,0 0-1 0 0,-1 0 0 0 0,0 0 1 0 0,-1 0-1 0 0,0 0 0 0 0,-1 1 1 0 0,-1 0-1 0 0,0 0 0 0 0,0 1 1 0 0,-1 0-1 0 0,-9-10 195 0 0,13 17-40 0 0,0 1 0 0 0,0-1 0 0 0,-1 1 1 0 0,1 0-1 0 0,-1 0 0 0 0,1 0 0 0 0,-1 1 0 0 0,0 0 0 0 0,0 0 0 0 0,0 0 1 0 0,0 0-1 0 0,0 1 0 0 0,-1 0 0 0 0,1 0 0 0 0,0 0 0 0 0,-1 1 0 0 0,1 0 1 0 0,0 0-1 0 0,-1 0 0 0 0,1 1 0 0 0,0-1 0 0 0,-1 1 0 0 0,1 0 0 0 0,0 1 0 0 0,0 0 1 0 0,0-1-1 0 0,0 2 0 0 0,0-1 0 0 0,0 0 0 0 0,1 1 0 0 0,-1 0 0 0 0,1 0 1 0 0,-1 0-1 0 0,1 1 0 0 0,0 0 0 0 0,-1 1 40 0 0,-13 14 129 0 0,0 2-1 0 0,2 0 1 0 0,0 0-1 0 0,1 2 1 0 0,2 0 0 0 0,0 0-1 0 0,1 1 1 0 0,2 1 0 0 0,0 0-1 0 0,2 0 1 0 0,1 1-1 0 0,0 0 1 0 0,2 0 0 0 0,2 0-1 0 0,0 1 1 0 0,1 7-129 0 0,0-10 74 0 0,1-1 0 0 0,1 1-1 0 0,1-1 1 0 0,1 1 0 0 0,1-1 0 0 0,1 0 0 0 0,1 0 0 0 0,1 0 0 0 0,1-1-1 0 0,1 0 1 0 0,1 0 0 0 0,1-1 0 0 0,6 9-74 0 0,6-2 67 0 0,1-2 0 0 0,2 0 0 0 0,0-2 0 0 0,2-1 0 0 0,0-1 0 0 0,2-1 0 0 0,0-2 0 0 0,1 0 1 0 0,1-2-1 0 0,1-2 0 0 0,0-1 0 0 0,1-1 0 0 0,1-2 0 0 0,21 4-67 0 0,137 20-813 0 0,-128-32-3138 0 0,0-2-5348 0 0,-41-1 585 0 0</inkml:trace>
  <inkml:trace contextRef="#ctx0" brushRef="#br1" timeOffset="48822.065">7210 815 0 0 0,'0'0'367'0'0,"0"0"140"0"0,0 0 146 0 0,0 0 265 0 0,0 0 314 0 0,0 0 169 0 0,0 0-7 0 0,0 0-136 0 0,0 0-190 0 0,0 0-191 0 0,0 0-99 0 0,-3-5-34 0 0,3 5-759 0 0,-1-2 175 0 0,1 0-1 0 0,-1 1 0 0 0,0-1 0 0 0,0 0 0 0 0,0 1 0 0 0,0-1 0 0 0,-1 1 0 0 0,1-1 1 0 0,0 1-1 0 0,-1 0 0 0 0,1-1 0 0 0,0 1 0 0 0,-1 0 0 0 0,0 0 0 0 0,1 0 0 0 0,-1 0 1 0 0,0 0-1 0 0,1 1 0 0 0,-1-1 0 0 0,0 0 0 0 0,0 1 0 0 0,0-1 0 0 0,0 1 0 0 0,1 0 1 0 0,-1-1-1 0 0,0 1 0 0 0,0 0 0 0 0,-1 0-159 0 0,-10 3 152 0 0,1 0 0 0 0,-1 1 0 0 0,1 0 1 0 0,0 1-1 0 0,0 0 0 0 0,0 1 0 0 0,1 0 0 0 0,-1 1 0 0 0,2 0 1 0 0,-1 1-1 0 0,1 0 0 0 0,0 1 0 0 0,1 0 0 0 0,0 1 0 0 0,0-1 1 0 0,1 2-1 0 0,0-1 0 0 0,1 1 0 0 0,0 0 0 0 0,1 1 0 0 0,-4 10-152 0 0,4-13-8 0 0,1 1 0 0 0,0-1-1 0 0,1 1 1 0 0,0 0-1 0 0,1 0 1 0 0,0 1-1 0 0,1-1 1 0 0,0 1 0 0 0,0-1-1 0 0,1 1 1 0 0,0 0-1 0 0,1-1 1 0 0,1 10 8 0 0,0-17 0 0 0,0 0-1 0 0,0-1 1 0 0,0 1 0 0 0,0-1 0 0 0,1 0-1 0 0,-1 1 1 0 0,1-1 0 0 0,-1 0-1 0 0,1 0 1 0 0,0 0 0 0 0,0 0 0 0 0,0 0-1 0 0,0 0 1 0 0,0 0 0 0 0,0-1-1 0 0,1 1 1 0 0,-1-1 0 0 0,1 0 0 0 0,-1 0-1 0 0,1 1 1 0 0,-1-2 0 0 0,1 1-1 0 0,-1 0 1 0 0,1 0 0 0 0,0-1 0 0 0,-1 1-1 0 0,1-1 1 0 0,0 0 0 0 0,0 0-1 0 0,-1 0 1 0 0,3-1 0 0 0,87-17 1180 0 0,-60-1-707 0 0,-1-1 0 0 0,0-2 0 0 0,-2-1 0 0 0,-1-2-1 0 0,-1 0 1 0 0,21-27-473 0 0,39-35 760 0 0,-87 88-755 0 0,0-1 1 0 0,0 1-1 0 0,0-1 0 0 0,0 1 1 0 0,0-1-1 0 0,0 1 1 0 0,0-1-1 0 0,0 1 1 0 0,0-1-1 0 0,1 1 0 0 0,-1-1 1 0 0,0 1-1 0 0,0-1 1 0 0,0 1-1 0 0,1-1 1 0 0,-1 1-1 0 0,0-1 1 0 0,0 0-1 0 0,1 1 0 0 0,-1-1 1 0 0,0 0-1 0 0,1 1 1 0 0,-1-1-1 0 0,1 0 1 0 0,-1 1-1 0 0,0-1 0 0 0,1 0 1 0 0,-1 0-1 0 0,1 1 1 0 0,-1-1-1 0 0,1 0 1 0 0,-1 0-1 0 0,1 0 1 0 0,-1 0-1 0 0,1 1 0 0 0,-1-1 1 0 0,1 0-1 0 0,-1 0 1 0 0,1 0-1 0 0,-1 0 1 0 0,1 0-1 0 0,-1 0 0 0 0,1-1 1 0 0,-1 1-1 0 0,1 0 1 0 0,-1 0-1 0 0,1 0 1 0 0,-1 0-1 0 0,1-1 1 0 0,-1 1-1 0 0,0 0 0 0 0,1 0-5 0 0,-2 17-45 0 0,1-11-14 0 0,0 0 0 0 0,0-1-1 0 0,1 1 1 0 0,0 0 0 0 0,0 0 0 0 0,0-1-1 0 0,1 1 1 0 0,0-1 0 0 0,0 1 0 0 0,0-1 0 0 0,1 0-1 0 0,0 0 1 0 0,0 0 0 0 0,0 0 0 0 0,0 0-1 0 0,1-1 1 0 0,0 0 0 0 0,0 1 0 0 0,0-1-1 0 0,0-1 1 0 0,1 1 0 0 0,3 2 59 0 0,49 20-7846 0 0,-35-19-1079 0 0,-16-7 3270 0 0</inkml:trace>
  <inkml:trace contextRef="#ctx0" brushRef="#br1" timeOffset="49120.989">7950 741 7538 0 0,'0'0'2067'0'0,"0"0"-439"0"0,0 0-98 0 0,0 0 75 0 0,0 0 37 0 0,0 0-182 0 0,0 0-334 0 0,0 0-325 0 0,0 0-240 0 0,-31 20-185 0 0,-94 65-131 0 0,70-28 24 0 0,52-53-295 0 0,0 0-1 0 0,1 0 0 0 0,0 1 0 0 0,-1-1 1 0 0,2 1-1 0 0,-1-1 0 0 0,0 1 0 0 0,1 0 1 0 0,0 0-1 0 0,0 0 0 0 0,0 0 0 0 0,1 0 0 0 0,-1 0 1 0 0,1-1-1 0 0,0 1 0 0 0,1 0 0 0 0,-1 0 1 0 0,1 0-1 0 0,0 0 0 0 0,0 0 0 0 0,1 0 0 0 0,0-1 1 0 0,-1 1-1 0 0,1 0 0 0 0,1-1 0 0 0,-1 0 1 0 0,1 1-1 0 0,0-1 0 0 0,0 0 0 0 0,0-1 1 0 0,0 1-1 0 0,0 0 0 0 0,1-1 0 0 0,0 0 0 0 0,0 0 1 0 0,0 0-1 0 0,0 0 0 0 0,0 0 0 0 0,1-1 1 0 0,1 1 26 0 0,103 9-3521 0 0,-39-28-5269 0 0,-55 9 1323 0 0</inkml:trace>
  <inkml:trace contextRef="#ctx0" brushRef="#br1" timeOffset="49436.578">8346 778 6225 0 0,'0'0'1503'0'0,"0"0"-58"0"0,0 0 51 0 0,0 0 111 0 0,0 0-41 0 0,0 0-229 0 0,0 0-309 0 0,0 0-269 0 0,0 0-216 0 0,0 0-147 0 0,0 0-110 0 0,0 0-84 0 0,0 0-68 0 0,-21 23-66 0 0,-63 72-28 0 0,58-54-44 0 0,28-35 0 0 0,-3-1-17 0 0,1-1 0 0 0,0 1 0 0 0,0-1 0 0 0,1 0 0 0 0,-1 1 0 0 0,1-1 0 0 0,0 0 1 0 0,0 1-1 0 0,0-1 0 0 0,1 0 0 0 0,-1 0 0 0 0,1 0 0 0 0,0 0 0 0 0,0 0 0 0 0,1 0 1 0 0,-1-1-1 0 0,1 1 0 0 0,-1-1 0 0 0,1 1 0 0 0,1-1 0 0 0,-1 0 0 0 0,0 0 0 0 0,1-1 1 0 0,-1 1-1 0 0,1-1 0 0 0,0 1 0 0 0,0-1 0 0 0,0 0 0 0 0,2 0 21 0 0,7 2 37 0 0,1-1 1 0 0,0 0-1 0 0,-1-1 0 0 0,1 0 0 0 0,0-2 0 0 0,0 1 1 0 0,1-2-1 0 0,-1 0 0 0 0,11-2-37 0 0,120-44 645 0 0,-101 29-503 0 0,-12-4-836 0 0,-26 7-8726 0 0,-6 11 391 0 0</inkml:trace>
  <inkml:trace contextRef="#ctx0" brushRef="#br1" timeOffset="50181.035">8811 988 336 0 0,'0'0'1050'0'0,"0"0"186"0"0,0 0 279 0 0,0 0 200 0 0,0 0 107 0 0,0 0-5 0 0,0 0-127 0 0,0 0-207 0 0,0 0-216 0 0,0 0-228 0 0,0 0-198 0 0,0 0-142 0 0,0 0-89 0 0,31-17-72 0 0,95-52-59 0 0,-79 30 112 0 0,-43 30-424 0 0,1 4-134 0 0,-1-2 1 0 0,0 1-1 0 0,0 0 1 0 0,-1-1 0 0 0,0 0-1 0 0,0 1 1 0 0,0-1-1 0 0,-1-1 1 0 0,0 1-1 0 0,-1 0 1 0 0,1 0 0 0 0,-2-1-1 0 0,1 1 1 0 0,-1 0-1 0 0,0-1 1 0 0,0 1 0 0 0,-1-3-35 0 0,-1 7-96 0 0,0 1 0 0 0,0 0-1 0 0,0 0 1 0 0,0 0-1 0 0,-1 0 1 0 0,1 0-1 0 0,-1 1 1 0 0,1-1 0 0 0,-1 1-1 0 0,0-1 1 0 0,0 1-1 0 0,1 0 1 0 0,-1 0-1 0 0,0 0 1 0 0,0 0 0 0 0,0 1-1 0 0,0-1 1 0 0,0 1-1 0 0,0 0 1 0 0,0 0-1 0 0,0 0 1 0 0,0 0 0 0 0,0 0-1 0 0,0 1 1 0 0,0 0-1 0 0,0-1 1 0 0,0 1-1 0 0,0 0 1 0 0,0 0 0 0 0,0 0-1 0 0,1 1 1 0 0,-1-1-1 0 0,0 1 1 0 0,1 0-1 0 0,-1-1 1 0 0,1 1 97 0 0,-10 6-160 0 0,0 1 0 0 0,0 0 0 0 0,1 0 0 0 0,1 1 0 0 0,-1 0 0 0 0,1 1-1 0 0,1 0 1 0 0,0 1 0 0 0,1 0 0 0 0,0 0 0 0 0,1 1 0 0 0,0 0 0 0 0,1 0 0 0 0,1 1 0 0 0,0-1 0 0 0,1 1-1 0 0,0 0 1 0 0,1 1 0 0 0,0-1 0 0 0,2 1 0 0 0,-1-1 0 0 0,2 8 160 0 0,1-17 51 0 0,0 0 0 0 0,0 0 0 0 0,1 0 0 0 0,-1 0 0 0 0,1 0 0 0 0,1-1 0 0 0,-1 1 0 0 0,1-1 0 0 0,-1 1 0 0 0,1-1-1 0 0,0 0 1 0 0,1 0 0 0 0,-1 0 0 0 0,1-1 0 0 0,0 1 0 0 0,0-1 0 0 0,0 0 0 0 0,0 0 0 0 0,0 0 0 0 0,1 0 0 0 0,-1-1 0 0 0,1 0 0 0 0,0 0 0 0 0,0 0 0 0 0,2 0-51 0 0,133 19 2389 0 0,-111-22-1965 0 0,-1-2-1 0 0,1-1 1 0 0,-1-1-1 0 0,0-2 1 0 0,-1 0-1 0 0,0-2 1 0 0,0-1-1 0 0,0-1 1 0 0,-2-2-1 0 0,1 0 0 0 0,-1-2-423 0 0,25-17 502 0 0,-1-1-1 0 0,-2-3 0 0 0,-2-2 0 0 0,35-37-501 0 0,-50 45 50 0 0,-2-1 1 0 0,-1-1-1 0 0,-1-2 0 0 0,-2 0 1 0 0,-2-2-1 0 0,-1 0 0 0 0,8-21-50 0 0,-25 49-36 0 0,0 0 0 0 0,-1 0 0 0 0,0 0 0 0 0,-1 0 0 0 0,0-1 0 0 0,0 1 0 0 0,0-1 0 0 0,-1 1 0 0 0,-1-1-1 0 0,1 1 1 0 0,-2-1 0 0 0,1 0 0 0 0,-1 1 0 0 0,0-1 0 0 0,-1 1 0 0 0,1 0 0 0 0,-2-1 0 0 0,-2-6 36 0 0,0 11-68 0 0,0 1 1 0 0,0 0-1 0 0,0 0 0 0 0,0 0 1 0 0,-1 1-1 0 0,1-1 1 0 0,-1 2-1 0 0,0-1 0 0 0,1 0 1 0 0,-1 1-1 0 0,0 0 0 0 0,0 0 1 0 0,0 1-1 0 0,0 0 1 0 0,0 0-1 0 0,0 0 0 0 0,1 1 1 0 0,-1 0-1 0 0,0 0 1 0 0,0 0-1 0 0,0 1 0 0 0,1-1 1 0 0,-6 4 67 0 0,-12 6-69 0 0,0 0 0 0 0,1 2 0 0 0,1 1 0 0 0,0 1 0 0 0,1 0 0 0 0,0 2 0 0 0,2 0 1 0 0,0 1-1 0 0,-8 11 69 0 0,11-12-11 0 0,0-1 1 0 0,1 2 0 0 0,2 0-1 0 0,-1 0 1 0 0,2 1 0 0 0,1 1-1 0 0,0-1 1 0 0,1 2 0 0 0,2-1-1 0 0,0 1 1 0 0,1 1 0 0 0,1-1-1 0 0,0 1 1 0 0,2 0 0 0 0,1 0-1 0 0,1 18 11 0 0,2-30 23 0 0,0 0-1 0 0,2 0 1 0 0,-1 0-1 0 0,1-1 1 0 0,1 1-1 0 0,-1-1 1 0 0,2 1-1 0 0,-1-1 1 0 0,1 0-1 0 0,1-1 1 0 0,-1 1 0 0 0,2-1-1 0 0,-1 0 1 0 0,1-1-1 0 0,0 0 1 0 0,1 0-1 0 0,-1 0 1 0 0,1-1-1 0 0,4 3-22 0 0,3 1 61 0 0,0-1 0 0 0,1 0 0 0 0,0-1 0 0 0,0 0-1 0 0,0-1 1 0 0,1-1 0 0 0,0-1 0 0 0,1 0 0 0 0,-1-2 0 0 0,13 2-61 0 0,-29-5-43 0 0,21 3-119 0 0,-1 0 0 0 0,1-2 0 0 0,-1-1 0 0 0,1 0 0 0 0,0-2 0 0 0,-1 0 0 0 0,1-1 0 0 0,2-2 162 0 0,14-12-4144 0 0,-2-8-3479 0 0,-28 17-432 0 0</inkml:trace>
  <inkml:trace contextRef="#ctx0" brushRef="#br1" timeOffset="50819.507">9815 1058 0 0 0,'0'0'753'0'0,"0"0"556"0"0,0 0 458 0 0,0 0 329 0 0,0 0 135 0 0,0 0-34 0 0,0 0-181 0 0,0 0-239 0 0,0 0-244 0 0,33 4-214 0 0,105 15-172 0 0,-70-26 447 0 0,-59 1-1267 0 0,3 0-171 0 0,-1-1 0 0 0,-1 0 0 0 0,1-1 0 0 0,-1 0 0 0 0,-1-1-1 0 0,1 0 1 0 0,-1-1 0 0 0,-1 1 0 0 0,0-2 0 0 0,0 1 0 0 0,-1-1 0 0 0,-1 0 0 0 0,1-1 0 0 0,-2 1 0 0 0,0-1 0 0 0,0 0 0 0 0,-1-1 0 0 0,-1 1 0 0 0,0-1 0 0 0,0 1 0 0 0,-1-1 0 0 0,-1 0 0 0 0,0-12-156 0 0,-1 23-35 0 0,-1-1 0 0 0,0 1-1 0 0,1-1 1 0 0,-1 1 0 0 0,0-1 0 0 0,0 1 0 0 0,0 0-1 0 0,-1-1 1 0 0,1 1 0 0 0,0 0 0 0 0,-1 0 0 0 0,0 0-1 0 0,1 0 1 0 0,-1 0 0 0 0,0 0 0 0 0,0 1-1 0 0,0-1 1 0 0,0 1 0 0 0,0-1 0 0 0,0 1 0 0 0,-1 0-1 0 0,1 0 1 0 0,0 0 0 0 0,-1 0 0 0 0,1 0 0 0 0,-1 0-1 0 0,1 1 1 0 0,-1-1 0 0 0,1 1 0 0 0,-1-1-1 0 0,1 1 1 0 0,-1 0 0 0 0,0 0 35 0 0,-84 18-1511 0 0,71-8 1136 0 0,0 0-1 0 0,1 2 0 0 0,0 0 0 0 0,0 0 0 0 0,1 1 0 0 0,1 1 0 0 0,0 0 0 0 0,1 1 0 0 0,1 1 376 0 0,5-9-165 0 0,1 0 0 0 0,1 1 0 0 0,-1 0 0 0 0,1 0-1 0 0,1 0 1 0 0,-1 0 0 0 0,1 0 0 0 0,1 1 0 0 0,-1 0-1 0 0,1-1 1 0 0,1 1 0 0 0,0 0 0 0 0,0 0 0 0 0,1 0 0 0 0,0 0-1 0 0,0 0 1 0 0,1 0 0 0 0,0-1 0 0 0,1 1 0 0 0,1 4 165 0 0,0-7 21 0 0,0 0 0 0 0,0 0 1 0 0,1 0-1 0 0,-1 0 0 0 0,2 0 1 0 0,-1-1-1 0 0,0 1 1 0 0,1-1-1 0 0,0 0 0 0 0,0-1 1 0 0,1 1-1 0 0,-1-1 0 0 0,1 0 1 0 0,0 0-1 0 0,0-1 0 0 0,0 0 1 0 0,1 0-1 0 0,-1 0 0 0 0,1-1 1 0 0,-1 0-1 0 0,1 0 0 0 0,6 0-21 0 0,155 9 2265 0 0,-143-15-1880 0 0,1-1 1 0 0,-1-1 0 0 0,-1-1 0 0 0,1-2 0 0 0,-1 0 0 0 0,-1-2-1 0 0,1 0 1 0 0,-2-2 0 0 0,0 0 0 0 0,19-16-386 0 0,-12 8 140 0 0,-1-1 1 0 0,0-1-1 0 0,-2-1 1 0 0,0-2 0 0 0,-2-1-1 0 0,-1-1 1 0 0,-1 0-1 0 0,-2-2 1 0 0,0 0-1 0 0,7-19-140 0 0,-23 40-14 0 0,-1 1-1 0 0,0-1 0 0 0,0 0 0 0 0,-1 0 0 0 0,0 0 0 0 0,0 0 0 0 0,-1 0 0 0 0,0 0 0 0 0,-1 0 0 0 0,0-1 0 0 0,-1-5 15 0 0,1 13-17 0 0,-1 1 0 0 0,1-1 0 0 0,-1 0-1 0 0,0 1 1 0 0,0-1 0 0 0,1 1 0 0 0,-1-1-1 0 0,0 1 1 0 0,0 0 0 0 0,0-1 0 0 0,-1 1-1 0 0,1 0 1 0 0,0-1 0 0 0,0 1 0 0 0,-1 0 0 0 0,1 0-1 0 0,-1 0 1 0 0,1 0 0 0 0,-1 1 0 0 0,1-1-1 0 0,-1 0 1 0 0,0 1 0 0 0,1-1 0 0 0,-1 1-1 0 0,0-1 1 0 0,1 1 0 0 0,-1 0 0 0 0,0-1-1 0 0,0 1 1 0 0,1 0 0 0 0,-1 0 0 0 0,0 1-1 0 0,1-1 1 0 0,-1 0 0 0 0,0 0 0 0 0,-1 1 17 0 0,-63 17-695 0 0,52-12 659 0 0,1 0 0 0 0,0 1-1 0 0,0 1 1 0 0,1 0 0 0 0,0 1-1 0 0,0 0 1 0 0,1 1-1 0 0,0 0 1 0 0,1 0 0 0 0,0 1-1 0 0,1 1 1 0 0,0 0 0 0 0,1 0-1 0 0,0 1 1 0 0,1 0-1 0 0,0 0 1 0 0,1 0 0 0 0,1 1-1 0 0,0 0 1 0 0,1 0 0 0 0,0 0-1 0 0,1 4 37 0 0,5-12 6 0 0,0 0-1 0 0,1 1 0 0 0,0-1 1 0 0,0-1-1 0 0,1 1 0 0 0,-1 0 1 0 0,1-1-1 0 0,0 0 0 0 0,1 0 1 0 0,-1 0-1 0 0,1 0 0 0 0,0-1 1 0 0,1 0-1 0 0,-1 0 1 0 0,0 0-1 0 0,1 0 0 0 0,0-1 1 0 0,0 0-1 0 0,0 0 0 0 0,0-1 1 0 0,1 0-1 0 0,-1 0 0 0 0,1 0 1 0 0,-1-1-1 0 0,1 0 0 0 0,-1 0 1 0 0,2-1-6 0 0,19 8 118 0 0,-9-2-53 0 0,-6-3 25 0 0,-1 0-1 0 0,1 1 1 0 0,-1 0 0 0 0,0 0 0 0 0,0 1 0 0 0,-1 1 0 0 0,0-1 0 0 0,0 2 0 0 0,0 0 0 0 0,-1 0 0 0 0,0 0 0 0 0,0 1 0 0 0,3 4-90 0 0,-9-6 104 0 0,0-1 0 0 0,0 1 0 0 0,-1 0 0 0 0,0 0 0 0 0,0 0 0 0 0,0 1 0 0 0,-1-1 0 0 0,0 0 0 0 0,0 1 0 0 0,-1-1 0 0 0,0 1 0 0 0,0-1 0 0 0,0 1 0 0 0,-1-1 0 0 0,0 0 0 0 0,0 1 0 0 0,0-1 0 0 0,-2 4-104 0 0,-13 41-2538 0 0,0-1-8984 0 0,16-48 2201 0 0</inkml:trace>
  <inkml:trace contextRef="#ctx0" brushRef="#br1" timeOffset="51908.007">11142 763 1600 0 0,'0'0'1354'0'0,"0"0"80"0"0,0 0 231 0 0,0 0 281 0 0,0 0 156 0 0,0 0-64 0 0,0 0-229 0 0,0 0-306 0 0,0 0-285 0 0,0 0-237 0 0,0 0-194 0 0,0 0-147 0 0,0 0-127 0 0,-26 23-100 0 0,-81 75-98 0 0,47-31 78 0 0,56-62-381 0 0,1 0 0 0 0,-1 1 0 0 0,1-1-1 0 0,0 1 1 0 0,0 0 0 0 0,1 0 0 0 0,0 0 0 0 0,0 0 0 0 0,0 0 0 0 0,0 0-1 0 0,1 1 1 0 0,0-1 0 0 0,1 1 0 0 0,0-1 0 0 0,0 1 0 0 0,0-1-1 0 0,1 5-11 0 0,1-8 16 0 0,-1-1 0 0 0,1 0 0 0 0,0 1 0 0 0,0-1 0 0 0,0 0 0 0 0,0 0 0 0 0,0 0 0 0 0,1-1 1 0 0,-1 1-1 0 0,1 0 0 0 0,-1-1 0 0 0,1 0 0 0 0,-1 0 0 0 0,1 1 0 0 0,0-1 0 0 0,0-1 0 0 0,-1 1 0 0 0,1 0 0 0 0,0-1 0 0 0,0 1 0 0 0,0-1 0 0 0,0 0 0 0 0,0 0 0 0 0,0 0 0 0 0,0-1 0 0 0,-1 1 0 0 0,1 0 0 0 0,0-1 0 0 0,0 0 0 0 0,0 0 0 0 0,-1 0 0 0 0,1 0 0 0 0,0 0 0 0 0,-1-1 0 0 0,1 1 0 0 0,2-2-16 0 0,28-19 139 0 0,-2-2 0 0 0,0 0 0 0 0,-1-2 0 0 0,-1-2 0 0 0,19-25-139 0 0,8-5 87 0 0,9 0-143 0 0,-64 58 39 0 0,-1 0 0 0 0,1 0 0 0 0,-1 0 0 0 0,1 0 0 0 0,-1 0-1 0 0,1 0 1 0 0,-1 0 0 0 0,1 0 0 0 0,-1 0 0 0 0,1 1 0 0 0,-1-1-1 0 0,1 0 1 0 0,-1 0 0 0 0,1 0 0 0 0,-1 1 0 0 0,0-1 0 0 0,1 0-1 0 0,-1 1 1 0 0,1-1 0 0 0,-1 0 0 0 0,0 1 0 0 0,1-1 0 0 0,-1 0-1 0 0,0 1 1 0 0,1-1 0 0 0,-1 1 0 0 0,0-1 0 0 0,0 1 0 0 0,1-1-1 0 0,-1 1 1 0 0,0-1 0 0 0,0 1 0 0 0,0-1 0 0 0,0 1 0 0 0,1-1-1 0 0,-1 1 1 0 0,0-1 0 0 0,0 1 0 0 0,0-1 0 0 0,0 1 0 0 0,0-1-1 0 0,0 1 1 0 0,-1-1 0 0 0,1 1 0 0 0,0-1 0 0 0,0 1 0 0 0,0-1-1 0 0,0 1 1 0 0,-1-1 0 0 0,1 1 0 0 0,0-1 0 0 0,0 1 0 0 0,-1-1-1 0 0,1 0 1 0 0,0 1 17 0 0,-1 5 14 0 0,-19 284-743 0 0,21-285 714 0 0,-1 0 0 0 0,1 0-1 0 0,0 0 1 0 0,0 0-1 0 0,1 0 1 0 0,-1 0 0 0 0,1 0-1 0 0,0 0 1 0 0,0-1 0 0 0,1 1-1 0 0,-1-1 1 0 0,1 0-1 0 0,0 0 1 0 0,1 0 0 0 0,-1 0-1 0 0,0 0 1 0 0,1 0 0 0 0,0-1-1 0 0,0 0 1 0 0,0 0-1 0 0,0 0 1 0 0,1 0 0 0 0,-1-1-1 0 0,1 0 1 0 0,0 1 0 0 0,-1-2-1 0 0,1 1 1 0 0,0 0-1 0 0,0-1 1 0 0,0 0 0 0 0,0 0-1 0 0,0-1 1 0 0,0 0-1 0 0,1 1 1 0 0,-1-2 0 0 0,0 1-1 0 0,0 0 1 0 0,0-1 0 0 0,0 0-1 0 0,0 0 1 0 0,0-1-1 0 0,0 0 1 0 0,0 1 0 0 0,-1-1-1 0 0,4-2 16 0 0,13-10 111 0 0,0 0 0 0 0,-1-2-1 0 0,-1 0 1 0 0,-1-1 0 0 0,0-1 0 0 0,6-9-111 0 0,-7 9 73 0 0,17-22-14 0 0,-1-2 0 0 0,-3-1 0 0 0,-1-2 0 0 0,-2-1 0 0 0,-2 0 0 0 0,-3-2 0 0 0,-1-1 0 0 0,-3-1 0 0 0,-2 0 0 0 0,-2-1 0 0 0,6-46-59 0 0,-19 94-2 0 0,7-29-36 0 0,-2-1 0 0 0,-1 0 1 0 0,-1 0-1 0 0,-2 0 0 0 0,-2 0 0 0 0,-2-19 38 0 0,2 49 3 0 0,0 0 1 0 0,-1 0 0 0 0,0 0-1 0 0,1 0 1 0 0,-1 0-1 0 0,0 0 1 0 0,0 1-1 0 0,-1-1 1 0 0,1 0 0 0 0,-1 1-1 0 0,1-1 1 0 0,-1 1-1 0 0,0-1 1 0 0,0 1 0 0 0,0 0-1 0 0,0-1 1 0 0,0 1-1 0 0,-1 0 1 0 0,1 1-1 0 0,-1-1 1 0 0,1 0 0 0 0,-1 1-1 0 0,0-1 1 0 0,1 1-1 0 0,-1 0 1 0 0,0 0 0 0 0,0 0-1 0 0,0 0 1 0 0,0 0-1 0 0,0 1 1 0 0,0 0-1 0 0,0-1 1 0 0,0 1 0 0 0,0 0-1 0 0,0 0 1 0 0,0 1-1 0 0,0-1 1 0 0,0 1 0 0 0,0-1-1 0 0,0 1 1 0 0,0 0-1 0 0,0 0 1 0 0,0 0-1 0 0,1 0 1 0 0,-1 1 0 0 0,0-1-1 0 0,1 1 1 0 0,-1 0-1 0 0,1 0 1 0 0,0 0-1 0 0,-1 0 1 0 0,1 0 0 0 0,0 0-1 0 0,-1 2-3 0 0,-15 17 5 0 0,1 2 0 0 0,0 0 0 0 0,2 0 0 0 0,1 2 1 0 0,0 0-1 0 0,2 0 0 0 0,1 1 0 0 0,2 1 0 0 0,0-1 0 0 0,1 2 0 0 0,2-1 0 0 0,1 1 0 0 0,1 0 0 0 0,1 0 0 0 0,2 0 0 0 0,1 0 0 0 0,1 1 0 0 0,1-1 0 0 0,2 0 1 0 0,1 2-6 0 0,7 27 74 0 0,2 0 0 0 0,2-2 1 0 0,3 0-1 0 0,10 16-74 0 0,17 54 176 0 0,-45-124-175 0 0,9 25 56 0 0,-1 0 0 0 0,-2 1-1 0 0,0 0 1 0 0,-2 1 0 0 0,-1 0-1 0 0,1 26-56 0 0,-5-54-32 0 0,-1-1-1 0 0,1 1 1 0 0,-1-1-1 0 0,1 0 0 0 0,-1 1 1 0 0,1-1-1 0 0,-1 1 1 0 0,1 0-1 0 0,-1-1 0 0 0,1 1 1 0 0,-1-1-1 0 0,0 1 0 0 0,1 0 1 0 0,-1-1-1 0 0,0 1 1 0 0,1 0-1 0 0,-1 0 0 0 0,0-1 1 0 0,1 1-1 0 0,-1 0 1 0 0,0 0-1 0 0,0 0 0 0 0,1 0 1 0 0,-1 0-1 0 0,0 0 1 0 0,1 0-1 0 0,-1 0 0 0 0,0 0 1 0 0,0 0-1 0 0,1 1 0 0 0,-1-1 1 0 0,0 0-1 0 0,1 0 1 0 0,-1 1-1 0 0,0-1 0 0 0,1 0 1 0 0,-1 1-1 0 0,1-1 1 0 0,-1 1-1 0 0,1-1 0 0 0,-1 1 1 0 0,0-1-1 0 0,1 1 1 0 0,0-1-1 0 0,-1 1 0 0 0,1-1 1 0 0,-1 1-1 0 0,1 0 0 0 0,0-1 1 0 0,-1 1-1 0 0,1 0 1 0 0,0-1-1 0 0,0 1 0 0 0,-1 0 1 0 0,1-1-1 0 0,0 1 1 0 0,0 0-1 0 0,0 0 0 0 0,0-1 1 0 0,0 1-1 0 0,0 0 1 0 0,0-1-1 0 0,0 1 0 0 0,0 0 33 0 0,-26-53-6908 0 0,17 17-768 0 0,9 26 2216 0 0</inkml:trace>
  <inkml:trace contextRef="#ctx0" brushRef="#br1" timeOffset="52155.033">11414 770 11194 0 0,'0'0'1607'0'0,"0"0"-450"0"0,0 0-177 0 0,0 0 187 0 0,0 0 156 0 0,0 0-43 0 0,0 0-218 0 0,0 0-266 0 0,0 0-156 0 0,0 0-105 0 0,0 0-110 0 0,0 0-25 0 0,34-5-33 0 0,105-18-43 0 0,-90 14-139 0 0,0 3 0 0 0,0 2 0 0 0,1 3 0 0 0,4 1-185 0 0,-1 0-92 0 0,71 15-2581 0 0,-92-9-1592 0 0,-1-1-3639 0 0,-19-5-1159 0 0</inkml:trace>
  <inkml:trace contextRef="#ctx0" brushRef="#br1" timeOffset="52336.137">12256 954 12979 0 0,'0'0'1281'0'0,"0"0"-231"0"0,0 0-107 0 0,0 0-30 0 0,0 0-122 0 0,0 0-221 0 0,-3 33-250 0 0,-7 100-179 0 0,19-71-121 0 0,13-34-1880 0 0,-8-23-2876 0 0,-1-15-3402 0 0,-10 6 3864 0 0</inkml:trace>
  <inkml:trace contextRef="#ctx0" brushRef="#br1" timeOffset="52487.036">12291 564 7466 0 0,'0'0'2824'0'0,"0"0"-1544"0"0,0 0-487 0 0,0 0-337 0 0,0 0-224 0 0,0 0-464 0 0,0 0-568 0 0,0 0-497 0 0,0 0-655 0 0,0 0-777 0 0,0 0-3312 0 0</inkml:trace>
  <inkml:trace contextRef="#ctx0" brushRef="#br1" timeOffset="52752.837">12589 815 6769 0 0,'0'0'3544'0'0,"0"0"-1702"0"0,0 0-551 0 0,0 0-81 0 0,0 0-148 0 0,0 0-236 0 0,0 0-329 0 0,0 0-285 0 0,0 0-153 0 0,0 0-77 0 0,-20 31-38 0 0,-60 101-32 0 0,78-131 81 0 0,1 1-1 0 0,-1-1 0 0 0,0 1 0 0 0,1 0 1 0 0,0 0-1 0 0,-1 0 0 0 0,1 0 0 0 0,0 0 1 0 0,0 0-1 0 0,0 0 0 0 0,0 0 0 0 0,0 0 1 0 0,0 1-1 0 0,1-1 0 0 0,-1 0 0 0 0,1 0 1 0 0,0 1-1 0 0,-1-1 0 0 0,1 0 0 0 0,0 1 1 0 0,0-1-1 0 0,1 0 0 0 0,-1 1 0 0 0,0-1 1 0 0,1 0-1 0 0,-1 1 0 0 0,1 0 8 0 0,2 2-60 0 0,-1-1 68 0 0,0 0-1 0 0,0-1 1 0 0,1 1 0 0 0,-1-1-1 0 0,1 0 1 0 0,0 0 0 0 0,-1 0-1 0 0,1 0 1 0 0,1 0 0 0 0,-1-1-1 0 0,0 1 1 0 0,1-1 0 0 0,-1 0 0 0 0,1 0-1 0 0,0 0 1 0 0,-1 0 0 0 0,1-1-1 0 0,0 0 1 0 0,0 0 0 0 0,0 0-1 0 0,0 0 1 0 0,3 0-8 0 0,1 0 253 0 0,-1 0 0 0 0,0-1-1 0 0,1 0 1 0 0,-1-1 0 0 0,1 0 0 0 0,-1 0-1 0 0,0 0 1 0 0,0-1 0 0 0,1 0 0 0 0,-1 0-1 0 0,0-1 1 0 0,-1 0 0 0 0,1 0 0 0 0,0 0 0 0 0,-1-1-1 0 0,0 0 1 0 0,0-1 0 0 0,0 1 0 0 0,2-3-253 0 0,-1-3 167 0 0,0 0 1 0 0,-1 0 0 0 0,0-1 0 0 0,-1 0 0 0 0,0 0-1 0 0,0-1 1 0 0,-2 1 0 0 0,1-1 0 0 0,-1 0 0 0 0,-1 0-1 0 0,0 0 1 0 0,-1 0 0 0 0,0-1 0 0 0,-1 1 0 0 0,0 0-1 0 0,-1 0 1 0 0,-1-2-168 0 0,2 10-66 0 0,-1 1 0 0 0,0-1-1 0 0,0 0 1 0 0,-1 1 0 0 0,1-1-1 0 0,-1 1 1 0 0,1 0 0 0 0,-1-1-1 0 0,0 1 1 0 0,0 0 0 0 0,-1 0-1 0 0,1 0 1 0 0,-1 1 0 0 0,1-1-1 0 0,-1 0 1 0 0,0 1 0 0 0,0 0-1 0 0,0 0 1 0 0,0 0 0 0 0,0 0-1 0 0,-1 0 1 0 0,1 0 0 0 0,0 1-1 0 0,-1 0 1 0 0,0-1-1 0 0,-1 1 67 0 0,-29 0-4490 0 0,2 14-4795 0 0,25-6 80 0 0</inkml:trace>
  <inkml:trace contextRef="#ctx0" brushRef="#br1" timeOffset="53086.609">13029 1102 15035 0 0,'0'0'1879'0'0,"0"0"-438"0"0,0 0-200 0 0,0 0-141 0 0,0 0-166 0 0,0 0-193 0 0,0 0-219 0 0,0 0-155 0 0,22-32-115 0 0,68-95-114 0 0,-43 62 64 0 0,-51 140-2279 0 0,4-69 2067 0 0,0-1 0 0 0,0 0-1 0 0,0 1 1 0 0,1-1 0 0 0,0 1-1 0 0,0-1 1 0 0,0 0 0 0 0,1 0-1 0 0,0 0 1 0 0,0 1 0 0 0,0-2-1 0 0,1 1 1 0 0,-1 0 0 0 0,1 0-1 0 0,0-1 1 0 0,1 0 0 0 0,-1 1-1 0 0,1-1 1 0 0,-1-1 0 0 0,1 1-1 0 0,1 0 1 0 0,-1-1 0 0 0,0 0-1 0 0,1 0 1 0 0,0 0 0 0 0,-1-1-1 0 0,1 1 1 0 0,0-1 0 0 0,0 0-1 0 0,1-1 1 0 0,-1 1 0 0 0,0-1-1 0 0,0 0 1 0 0,1 0 0 0 0,-1-1-1 0 0,2 0 11 0 0,6 2 168 0 0,-1-2 0 0 0,1 0 0 0 0,-1 0 0 0 0,0-1-1 0 0,1 0 1 0 0,-1-1 0 0 0,0-1 0 0 0,0 0 0 0 0,0 0 0 0 0,0-2 0 0 0,0 1-1 0 0,-1-1 1 0 0,0-1 0 0 0,9-6-168 0 0,-6 4 9 0 0,-1 0 0 0 0,-1-1 0 0 0,1-1 0 0 0,-1 0-1 0 0,-1-1 1 0 0,0-1 0 0 0,-1 1 0 0 0,0-1 0 0 0,-1-1 0 0 0,6-10-9 0 0,-1-12-5213 0 0,-9-4-5126 0 0,-5 30 2049 0 0</inkml:trace>
  <inkml:trace contextRef="#ctx0" brushRef="#br1" timeOffset="53972.714">14301 914 8802 0 0,'0'0'1097'0'0,"0"0"-412"0"0,0 0-221 0 0,0 0 37 0 0,0 0 89 0 0,0 0 10 0 0,0 0-39 0 0,0 0-39 0 0,0 0-16 0 0,0 0 53 0 0,0 0 36 0 0,0 0 29 0 0,0 0-8 0 0,32 30-44 0 0,99 88-32 0 0,-130-116-521 0 0,0 0-1 0 0,0-1 0 0 0,0 1 0 0 0,1-1 1 0 0,-1 1-1 0 0,0-1 0 0 0,1 0 0 0 0,-1 0 0 0 0,1 1 1 0 0,-1-1-1 0 0,1 0 0 0 0,0 0 0 0 0,-1 0 0 0 0,1-1 1 0 0,0 1-1 0 0,0 0 0 0 0,-1-1 0 0 0,1 1 0 0 0,0-1 1 0 0,0 0-1 0 0,0 1 0 0 0,0-1 0 0 0,0 0 1 0 0,0 0-1 0 0,0 0 0 0 0,0 0 0 0 0,-1-1 0 0 0,1 1 1 0 0,1-1-19 0 0,5-4 72 0 0,0-1 0 0 0,0 1 1 0 0,-1-2-1 0 0,1 1 1 0 0,-2-1-1 0 0,1 0 1 0 0,-1-1-1 0 0,0 0 1 0 0,0 0-1 0 0,-1 0 0 0 0,0 0 1 0 0,-1-1-1 0 0,0 0 1 0 0,0 0-1 0 0,-1 0 1 0 0,0 0-1 0 0,0 0 0 0 0,-1-1 1 0 0,-1 0-1 0 0,1 1 1 0 0,-2-1-1 0 0,1 0 1 0 0,-1 1-1 0 0,-1-1 0 0 0,0 0 1 0 0,0 1-1 0 0,-1-1 1 0 0,0 1-1 0 0,0-1 1 0 0,-1 1-1 0 0,-1 0 1 0 0,1 0-1 0 0,-1 0 0 0 0,-1 1 1 0 0,-4-7-73 0 0,6 9-134 0 0,-1 1-1 0 0,0-1 1 0 0,0 1 0 0 0,0 0 0 0 0,-1 0-1 0 0,0 1 1 0 0,0-1 0 0 0,0 1 0 0 0,0 0 0 0 0,-1 0-1 0 0,1 1 1 0 0,-1 0 0 0 0,0 0 0 0 0,0 0-1 0 0,0 1 1 0 0,0 0 0 0 0,-1 0 0 0 0,1 0 0 0 0,-1 1-1 0 0,1 0 1 0 0,-1 0 0 0 0,1 0 0 0 0,-1 1-1 0 0,0 0 1 0 0,1 1 0 0 0,-1-1 0 0 0,1 1 0 0 0,-1 1-1 0 0,1-1 1 0 0,-1 1 0 0 0,-3 2 134 0 0,5-2-200 0 0,0 0-1 0 0,0 1 1 0 0,0-1-1 0 0,1 1 1 0 0,-1 0 0 0 0,1 0-1 0 0,0 1 1 0 0,0 0 0 0 0,0-1-1 0 0,0 1 1 0 0,1 1-1 0 0,0-1 1 0 0,-1 0 0 0 0,2 1-1 0 0,-1-1 1 0 0,0 1 0 0 0,1 0-1 0 0,0 0 1 0 0,0 0-1 0 0,0 0 1 0 0,1 1 0 0 0,0-1-1 0 0,0 0 1 0 0,0 4 200 0 0,3-6 28 0 0,0 0-1 0 0,1 0 1 0 0,-1-1 0 0 0,1 0-1 0 0,0 1 1 0 0,0-1 0 0 0,-1 0 0 0 0,1 0-1 0 0,1 0 1 0 0,-1-1 0 0 0,0 1-1 0 0,0-1 1 0 0,1 1 0 0 0,-1-1 0 0 0,1 0-1 0 0,-1-1 1 0 0,1 1 0 0 0,-1 0-1 0 0,1-1 1 0 0,-1 0 0 0 0,1 0 0 0 0,0 0-1 0 0,1-1-27 0 0,13 1 429 0 0,-1-2 0 0 0,1 0 0 0 0,-1-1 0 0 0,0-1 0 0 0,0 0 0 0 0,-1-1 0 0 0,1-1 0 0 0,-1-1 0 0 0,0 0 0 0 0,-1-1 0 0 0,0-1 0 0 0,0 0 0 0 0,-1-1 0 0 0,6-6-429 0 0,18-15 298 0 0,-2-2 0 0 0,-2-1 0 0 0,0-2 0 0 0,-3-1 0 0 0,-1-2 0 0 0,-2-1 1 0 0,-1-1-1 0 0,-3-1 0 0 0,14-32-298 0 0,-31 56 119 0 0,0 1-173 0 0,-4 34-410 0 0,-32 615 118 0 0,16-443-324 0 0,-44 519 997 0 0,53-677-66 0 0,-1 1 1 0 0,-1-2 0 0 0,-2 1-1 0 0,-1-1 1 0 0,-7 15-262 0 0,16-44 39 0 0,-1 1 1 0 0,1-1-1 0 0,0 0 1 0 0,-1 0-1 0 0,1 0 1 0 0,-1 0-1 0 0,1 0 1 0 0,-1 1 0 0 0,1-1-1 0 0,-1 0 1 0 0,0 0-1 0 0,0 0 1 0 0,1 0-1 0 0,-1 0 1 0 0,0-1-1 0 0,0 1 1 0 0,0 0-1 0 0,0 0 1 0 0,0-1-1 0 0,0 1 1 0 0,0 0-1 0 0,0-1 1 0 0,0 1-1 0 0,0-1 1 0 0,-1 1-1 0 0,1-1 1 0 0,0 0-1 0 0,0 1 1 0 0,0-1-1 0 0,-1 0 1 0 0,1 0-1 0 0,0 0 1 0 0,0 0-1 0 0,-1 0 1 0 0,1 0-1 0 0,0 0 1 0 0,0-1-1 0 0,-1 1 1 0 0,1 0-1 0 0,0-1 1 0 0,0 1-1 0 0,0-1 1 0 0,0 1-1 0 0,0-1 1 0 0,0 1-1 0 0,0-1 1 0 0,0 0-1 0 0,0 1 1 0 0,0-1-1 0 0,0 0 1 0 0,0 0-1 0 0,0 0 1 0 0,0 0-1 0 0,0 0 1 0 0,1 0 0 0 0,-1 0-1 0 0,1 0 1 0 0,-1 0-1 0 0,0-1-39 0 0,-7-21 97 0 0,0-1-1 0 0,2 0 0 0 0,1 0 1 0 0,1 0-1 0 0,1-1 1 0 0,1 1-1 0 0,1-1 1 0 0,1 0-1 0 0,2-6-96 0 0,-2 7 35 0 0,0-28-94 0 0,2 1 0 0 0,3-1 0 0 0,2 1 0 0 0,2 0 0 0 0,2 0 1 0 0,7-13 58 0 0,88-184-2790 0 0,-60 171-1882 0 0,5 5-4981 0 0,-37 55 2413 0 0</inkml:trace>
  <inkml:trace contextRef="#ctx0" brushRef="#br1" timeOffset="55985.241">15700 535 1632 0 0,'0'0'979'0'0,"0"0"-243"0"0,0 0-21 0 0,0 0 155 0 0,0 0 191 0 0,0 0 117 0 0,0 0-55 0 0,0 0-115 0 0,0 0-125 0 0,0 0-138 0 0,0 0-90 0 0,0 0-25 0 0,0 0-16 0 0,17-14 15 0 0,53-46 23 0 0,6-24 1692 0 0,-9-16 882 0 0,-56 212-2763 0 0,-7 256 115 0 0,-8-190-473 0 0,4 367 130 0 0,0-510-226 0 0,-2 1 0 0 0,-2 0 0 0 0,0-1 0 0 0,-3 0 0 0 0,-10 31-9 0 0,14-59 2 0 0,0 1-1 0 0,-1-2 1 0 0,-1 1 0 0 0,1 0 0 0 0,-1-1-1 0 0,0 0 1 0 0,0 0 0 0 0,-1-1 0 0 0,0 1-1 0 0,0-1 1 0 0,0 0 0 0 0,0-1 0 0 0,-1 0-1 0 0,0 0 1 0 0,0 0 0 0 0,0-1 0 0 0,0 0-1 0 0,-1 0 1 0 0,1 0 0 0 0,-1-1 0 0 0,0-1-1 0 0,1 1 1 0 0,-1-1 0 0 0,0 0 0 0 0,0-1-1 0 0,0 0 1 0 0,0 0 0 0 0,0-1 0 0 0,1 0-1 0 0,-1 0 1 0 0,0-1 0 0 0,0 0 0 0 0,1 0-1 0 0,-1-1 1 0 0,1 0 0 0 0,0 0 0 0 0,0-1-1 0 0,0 0 1 0 0,0 0 0 0 0,1-1 0 0 0,0 1-1 0 0,0-2 1 0 0,0 1 0 0 0,0 0 0 0 0,-2-4-2 0 0,-1-2-40 0 0,0-1 0 0 0,1 0 1 0 0,0-1-1 0 0,1 0 1 0 0,1 0-1 0 0,0 0 0 0 0,0-1 1 0 0,1 0-1 0 0,1 0 1 0 0,0 0-1 0 0,1 0 0 0 0,1-1 1 0 0,0 1-1 0 0,1-1 1 0 0,1 0-1 0 0,0 0 1 0 0,1 1-1 0 0,0-1 0 0 0,3-5 40 0 0,5-1-114 0 0,1 0-1 0 0,2 0 0 0 0,0 1 1 0 0,1 0-1 0 0,1 1 0 0 0,0 1 1 0 0,2 0-1 0 0,0 1 0 0 0,1 1 1 0 0,1 0-1 0 0,0 2 0 0 0,1 0 1 0 0,1 1-1 0 0,0 0 0 0 0,12-4 115 0 0,-18 8-381 0 0,74-43-4029 0 0,-25 16-7013 0 0,-54 28 8925 0 0</inkml:trace>
  <inkml:trace contextRef="#ctx0" brushRef="#br1" timeOffset="57024.762">16436 815 424 0 0,'0'0'1363'0'0,"0"0"43"0"0,0 0 161 0 0,0 0 189 0 0,0 0 172 0 0,0 0 12 0 0,0 0-164 0 0,0 0-198 0 0,0 0-302 0 0,0 0-269 0 0,0 0-204 0 0,-31 12-195 0 0,-100 44-134 0 0,48-2 177 0 0,68-41-585 0 0,0 1 0 0 0,1 0-1 0 0,1 1 1 0 0,1 1 0 0 0,0 0-1 0 0,1 1 1 0 0,1 0-1 0 0,0 0 1 0 0,-5 16-66 0 0,14-31-9 0 0,0-1 0 0 0,0 1-1 0 0,0-1 1 0 0,0 1 0 0 0,0-1 0 0 0,1 1-1 0 0,-1 0 1 0 0,1 0 0 0 0,-1-1 0 0 0,1 1 0 0 0,0 0-1 0 0,-1 0 1 0 0,1 0 0 0 0,0-1 0 0 0,0 1-1 0 0,0 0 1 0 0,1 0 0 0 0,-1 0 0 0 0,0-1-1 0 0,1 1 1 0 0,-1 0 0 0 0,1 0 0 0 0,-1-1 0 0 0,1 1-1 0 0,0 0 1 0 0,0-1 0 0 0,0 1 0 0 0,0-1-1 0 0,0 1 1 0 0,0-1 0 0 0,0 0 0 0 0,0 1-1 0 0,1-1 1 0 0,-1 0 0 0 0,1 0 0 0 0,-1 0 0 0 0,1 0-1 0 0,-1 0 1 0 0,1 0 0 0 0,-1 0 0 0 0,1 0-1 0 0,0-1 1 0 0,-1 1 0 0 0,1-1 0 0 0,0 1-1 0 0,0-1 1 0 0,-1 0 0 0 0,1 1 0 0 0,0-1-1 0 0,0 0 1 0 0,0 0 0 0 0,1-1 9 0 0,15-1 123 0 0,-1-1 1 0 0,1-1-1 0 0,-1-1 0 0 0,1-1 1 0 0,-2 0-1 0 0,1-1 1 0 0,-1-1-1 0 0,0 0 0 0 0,0-1 1 0 0,-1-1-1 0 0,7-6-123 0 0,51-28 190 0 0,12 3-15 0 0,-73 78-202 0 0,-8-8 128 0 0,-3-20-105 0 0,-1-1 0 0 0,1 1 1 0 0,0-1-1 0 0,1 1 0 0 0,0-1 0 0 0,1 0 0 0 0,-1 0 0 0 0,2 0 0 0 0,-1 0 0 0 0,1 0 0 0 0,0-1 1 0 0,0 1-1 0 0,1-1 0 0 0,1 1 4 0 0,0-5 4 0 0,0-1 0 0 0,1 0 1 0 0,-1-1-1 0 0,0 1 0 0 0,0-1 1 0 0,1 0-1 0 0,-1-1 0 0 0,1 0 1 0 0,-1 0-1 0 0,1 0 0 0 0,-1-1 1 0 0,0 0-1 0 0,1 0 0 0 0,-1 0 1 0 0,0-1-1 0 0,0 0 0 0 0,0 0 1 0 0,0-1-1 0 0,0 1 0 0 0,0-1 1 0 0,-1 0-1 0 0,1-1 0 0 0,-1 0 1 0 0,0 0-1 0 0,0 0 0 0 0,0 0 1 0 0,2-4-5 0 0,-7 8 0 0 0,48-31 96 0 0,-2-3 0 0 0,-1-2-1 0 0,-1-1 1 0 0,-2-3 0 0 0,-2-1 0 0 0,24-34-96 0 0,-54 61 7 0 0,9-8 1 0 0,-2-1-1 0 0,0 0 1 0 0,-1-1 0 0 0,-2-1 0 0 0,0-1 0 0 0,-2 0 0 0 0,-1-1-1 0 0,-1 0 1 0 0,-1 0 0 0 0,3-21-8 0 0,-12 47-3 0 0,1 0 0 0 0,-1 0-1 0 0,0 0 1 0 0,0 0 0 0 0,0 0-1 0 0,0 0 1 0 0,0 0 0 0 0,0 0-1 0 0,0 0 1 0 0,0 0 0 0 0,-1 0 0 0 0,1 0-1 0 0,0 1 1 0 0,0-1 0 0 0,-1 0-1 0 0,1 0 1 0 0,-1 0 0 0 0,1 0-1 0 0,-1 0 1 0 0,1 0 0 0 0,-1 1-1 0 0,0-1 1 0 0,1 0 0 0 0,-1 1 0 0 0,0-1-1 0 0,1 0 1 0 0,-1 1 0 0 0,0-1-1 0 0,0 1 1 0 0,0-1 0 0 0,1 1-1 0 0,-1-1 1 0 0,0 1 0 0 0,0-1 0 0 0,0 1-1 0 0,0 0 1 0 0,0 0 0 0 0,0 0-1 0 0,0-1 1 0 0,0 1 0 0 0,0 0-1 0 0,0 0 1 0 0,0 0 0 0 0,0 0-1 0 0,0 1 1 0 0,0-1 0 0 0,0 0 0 0 0,0 0-1 0 0,0 1 1 0 0,0-1 0 0 0,1 0-1 0 0,-1 1 1 0 0,0-1 0 0 0,0 1-1 0 0,0-1 1 0 0,0 1 0 0 0,1-1 0 0 0,-1 1-1 0 0,0 0 1 0 0,0-1 0 0 0,1 1-1 0 0,-1 0 1 0 0,0 0 0 0 0,1-1-1 0 0,-1 1 1 0 0,1 0 0 0 0,-1 0-1 0 0,1 0 1 0 0,0 0 3 0 0,-25 22-87 0 0,2 1 1 0 0,0 1-1 0 0,2 0 0 0 0,1 2 0 0 0,1 1 0 0 0,1 0 0 0 0,2 1 1 0 0,1 1-1 0 0,1 1 0 0 0,-8 25 87 0 0,14-36-68 0 0,1 0 1 0 0,1 1-1 0 0,1 0 1 0 0,1 0-1 0 0,1 0 1 0 0,0 1-1 0 0,2-1 0 0 0,0 1 1 0 0,2 9 67 0 0,1-24-13 0 0,-1 0 0 0 0,1 0-1 0 0,1 0 1 0 0,-1 0 0 0 0,1-1 0 0 0,0 1 0 0 0,1-1 0 0 0,-1 0 0 0 0,1 0 0 0 0,0 0 0 0 0,1 0-1 0 0,0-1 1 0 0,0 0 0 0 0,0 0 0 0 0,0 0 0 0 0,1 0 0 0 0,0-1 0 0 0,0 0 0 0 0,0 0-1 0 0,0-1 1 0 0,0 1 0 0 0,1-1 0 0 0,0-1 0 0 0,-1 1 0 0 0,1-1 0 0 0,0-1 0 0 0,0 1-1 0 0,1-1 1 0 0,-1 0 0 0 0,0-1 0 0 0,6 1 13 0 0,0-2 52 0 0,0 1 0 0 0,0-1 0 0 0,0-1 0 0 0,0-1 0 0 0,0 0-1 0 0,0 0 1 0 0,-1-1 0 0 0,0-1 0 0 0,1 0 0 0 0,-2-1 0 0 0,7-3-52 0 0,19-15 42 0 0,-1-1 0 0 0,-1-1 0 0 0,-1-2 0 0 0,-2-2 1 0 0,-1-1-1 0 0,-1-1 0 0 0,-2-2 0 0 0,-1 0 0 0 0,-2-2 0 0 0,-2-1 0 0 0,-1-1 0 0 0,-1-1 1 0 0,-3 0-1 0 0,-1-2 0 0 0,-2 0 0 0 0,-2-1 0 0 0,3-20-42 0 0,8-88 15 0 0,-23 149-16 0 0,-1 0 1 0 0,0 0 0 0 0,0 0-1 0 0,0 0 1 0 0,0 0 0 0 0,0 0 0 0 0,-1 0-1 0 0,1 0 1 0 0,0 0 0 0 0,0 0-1 0 0,-1 1 1 0 0,1-1 0 0 0,0 0-1 0 0,-1 0 1 0 0,1 0 0 0 0,-1 0 0 0 0,1 0-1 0 0,-1 1 1 0 0,0-1 0 0 0,1 0-1 0 0,-1 0 1 0 0,0 1 0 0 0,1-1-1 0 0,-1 0 1 0 0,0 1 0 0 0,0-1 0 0 0,0 1-1 0 0,0-1 1 0 0,1 1 0 0 0,-1-1-1 0 0,0 1 1 0 0,0 0 0 0 0,0-1-1 0 0,0 1 1 0 0,0 0 0 0 0,0 0 0 0 0,0 0-1 0 0,0 0 1 0 0,0 0 0 0 0,0 0-1 0 0,0 0 1 0 0,0 0 0 0 0,0 0-1 0 0,0 0 1 0 0,0 0 0 0 0,0 1 0 0 0,0-1-1 0 0,0 0 1 0 0,0 1 0 0 0,0-1-1 0 0,1 1 1 0 0,-49 25-330 0 0,22 1 325 0 0,2 1 0 0 0,1 1 0 0 0,1 1-1 0 0,1 0 1 0 0,2 2 0 0 0,1 1 0 0 0,1 0 0 0 0,2 1-1 0 0,2 1 1 0 0,1 1 0 0 0,-5 21 5 0 0,12-35-22 0 0,0 1-1 0 0,1-1 1 0 0,2 1 0 0 0,0 0-1 0 0,2 0 1 0 0,0 0 0 0 0,2 16 22 0 0,0-33-29 0 0,0 0 0 0 0,1 0 1 0 0,-1 0-1 0 0,1-1 0 0 0,0 1 0 0 0,1 0 1 0 0,-1-1-1 0 0,1 1 0 0 0,0-1 0 0 0,1 0 1 0 0,-1 0-1 0 0,1 0 0 0 0,0-1 0 0 0,0 1 1 0 0,1-1-1 0 0,-1 0 0 0 0,1 0 0 0 0,0 0 1 0 0,0-1-1 0 0,0 0 0 0 0,0 0 0 0 0,2 1 29 0 0,36 4-3168 0 0,2-22-4322 0 0,-35 7 3116 0 0,-3 3 220 0 0</inkml:trace>
  <inkml:trace contextRef="#ctx0" brushRef="#br1" timeOffset="57269.028">17826 991 9834 0 0,'0'0'1316'0'0,"0"0"-154"0"0,0 0 62 0 0,0 0 94 0 0,0 0-87 0 0,0 0-299 0 0,0 0-363 0 0,0 0-250 0 0,-10 33-132 0 0,-29 101-86 0 0,32-87-7 0 0,7-47-153 0 0,0 1 1 0 0,0 0 0 0 0,1-1 0 0 0,-1 1 0 0 0,0-1 0 0 0,0 1 0 0 0,1-1-1 0 0,-1 1 1 0 0,0-1 0 0 0,1 1 0 0 0,-1-1 0 0 0,1 1 0 0 0,-1-1-1 0 0,0 0 1 0 0,1 1 0 0 0,-1-1 0 0 0,1 0 0 0 0,-1 1 0 0 0,1-1 0 0 0,-1 0-1 0 0,1 0 1 0 0,0 1 0 0 0,-1-1 0 0 0,1 0 0 0 0,-1 0 0 0 0,1 0 0 0 0,-1 0-1 0 0,1 0 1 0 0,0 1 0 0 0,-1-1 0 0 0,1 0 0 0 0,-1-1 0 0 0,1 1-1 0 0,0 0 1 0 0,-1 0 0 0 0,1 0 0 0 0,-1 0 0 0 0,1 0 0 0 0,0-1 0 0 0,-1 1-1 0 0,1 0 1 0 0,-1 0 0 0 0,1-1 0 0 0,-1 1 0 0 0,1 0 0 0 0,-1-1-1 0 0,1 1 1 0 0,-1-1 0 0 0,0 1 0 0 0,1 0 0 0 0,-1-1 0 0 0,0 1 0 0 0,1-1-1 0 0,-1 1 1 0 0,1-1 58 0 0,21-34-7054 0 0,-18 27 3788 0 0,0 0-1502 0 0</inkml:trace>
  <inkml:trace contextRef="#ctx0" brushRef="#br1" timeOffset="57517.052">17920 520 10090 0 0,'0'0'2425'0'0,"0"0"-1017"0"0,0 0-592 0 0,0 0-216 0 0,0 0-240 0 0,0 0-224 0 0,0 0-200 0 0,0 0-120 0 0,0 0-80 0 0,0 0-312 0 0,0 0-688 0 0,0 0-793 0 0,0 0-943 0 0,0 0-1097 0 0,28 158-232 0 0</inkml:trace>
  <inkml:trace contextRef="#ctx0" brushRef="#br1" timeOffset="57772.099">18055 1157 6201 0 0,'0'0'1979'0'0,"0"0"117"0"0,0 0 179 0 0,0 0-40 0 0,0 0-368 0 0,0 0-540 0 0,0 0-390 0 0,0 0-199 0 0,0 0-110 0 0,0 0-132 0 0,0 0-118 0 0,16-33-125 0 0,54-100-70 0 0,-18 41 186 0 0,0 27-438 0 0,-44 98-1109 0 0,-7 143 21 0 0,-1-173 1155 0 0,1 0 1 0 0,-1 0 0 0 0,1 0-1 0 0,0-1 1 0 0,0 1 0 0 0,0 0 0 0 0,0 0-1 0 0,0-1 1 0 0,1 1 0 0 0,0 0-1 0 0,-1-1 1 0 0,1 0 0 0 0,0 1-1 0 0,0-1 1 0 0,0 0 0 0 0,0 0 0 0 0,0 0-1 0 0,1 0 1 0 0,-1 0 0 0 0,1-1-1 0 0,-1 1 1 0 0,1-1 0 0 0,0 1 0 0 0,-1-1-1 0 0,1 0 1 0 0,0 0 0 0 0,0 0-1 0 0,0-1 1 0 0,0 1 0 0 0,0-1 0 0 0,0 0-1 0 0,0 1 1 0 0,0-1 0 0 0,1-1 1 0 0,4 1 43 0 0,0 0 1 0 0,-1-1-1 0 0,1 0 1 0 0,0-1-1 0 0,-1 0 1 0 0,1 0 0 0 0,-1-1-1 0 0,0 0 1 0 0,0 0-1 0 0,0 0 1 0 0,0-1-1 0 0,5-4-43 0 0,69-55-521 0 0,-30 22-2508 0 0,1 3-6121 0 0,-37 30 4016 0 0,-2 4 2932 0 0</inkml:trace>
  <inkml:trace contextRef="#ctx0" brushRef="#br1" timeOffset="58090.028">18811 796 6321 0 0,'0'0'3162'0'0,"0"0"-660"0"0,0 0-408 0 0,0 0-226 0 0,0 0-306 0 0,0 0-323 0 0,0 0-288 0 0,0 0-246 0 0,0 0-191 0 0,0 0-146 0 0,0 0-129 0 0,0 0-99 0 0,-31 14-74 0 0,-96 46-56 0 0,77-19-81 0 0,48-34 48 0 0,0-5-9 0 0,0 1 0 0 0,1 0 0 0 0,-1-1 0 0 0,1 1-1 0 0,0 0 1 0 0,0 0 0 0 0,0 0 0 0 0,0 0 0 0 0,1 0-1 0 0,-1 0 1 0 0,1 0 0 0 0,0 0 0 0 0,0 1 0 0 0,0-1-1 0 0,0 0 1 0 0,0 0 0 0 0,1 0 0 0 0,-1 0 0 0 0,1 0-1 0 0,0 0 1 0 0,0 0 0 0 0,0 0 0 0 0,0 0 0 0 0,1 0-1 0 0,-1-1 1 0 0,1 1 0 0 0,-1 0 0 0 0,1-1 0 0 0,0 0 0 0 0,0 1-1 0 0,0-1 1 0 0,1 0 0 0 0,-1 0 0 0 0,0 0 0 0 0,1 0-1 0 0,0 0 1 0 0,-1-1 0 0 0,1 1 0 0 0,0-1 0 0 0,0 1-1 0 0,-1-1 1 0 0,1 0 0 0 0,2 0 32 0 0,199-5 441 0 0,-198 4-403 0 0,0 0-1 0 0,-1 0 1 0 0,1 0-1 0 0,0 1 0 0 0,0 0 1 0 0,0 0-1 0 0,0 0 1 0 0,-1 1-1 0 0,1 0 0 0 0,-1 0 1 0 0,1 0-1 0 0,-1 0 1 0 0,0 1-1 0 0,0 0 0 0 0,0 1 1 0 0,0-1-1 0 0,0 1 1 0 0,-1-1-1 0 0,0 1 0 0 0,0 1 1 0 0,0-1-1 0 0,1 2-37 0 0,6 14 81 0 0,-1 1-1 0 0,0 0 1 0 0,-1 0-1 0 0,-2 1 1 0 0,0 0-1 0 0,-2 1 1 0 0,0 0-1 0 0,-1 0 1 0 0,-2 0-1 0 0,0 0 0 0 0,-1 0 1 0 0,-2 0-1 0 0,0 0 1 0 0,-2 4-81 0 0,3 17 52 0 0,0-5-46 0 0,-2-1 0 0 0,-2 1 0 0 0,-1-1 0 0 0,-2 0 0 0 0,-1 0 0 0 0,-3-1 0 0 0,0 0 0 0 0,-3 1-6 0 0,12-33-3 0 0,0 0 1 0 0,0 0-1 0 0,0 0 0 0 0,0 0 0 0 0,-1 0 0 0 0,0-1 1 0 0,0 1-1 0 0,0-1 0 0 0,0 0 0 0 0,-1 1 0 0 0,1-2 1 0 0,-1 1-1 0 0,0 0 0 0 0,-1-1 0 0 0,1 0 0 0 0,-1 0 1 0 0,1 0-1 0 0,-1 0 0 0 0,0-1 0 0 0,0 1 0 0 0,0-1 1 0 0,0-1-1 0 0,0 1 0 0 0,0-1 0 0 0,-1 0 0 0 0,1 0 1 0 0,0 0-1 0 0,-1-1 0 0 0,1 0 0 0 0,-6 0 3 0 0,6-3-22 0 0,0 0 0 0 0,1-1-1 0 0,-1 1 1 0 0,1-1 0 0 0,0 0 0 0 0,0 0 0 0 0,0 0-1 0 0,0-1 1 0 0,1 1 0 0 0,0-1 0 0 0,0 0-1 0 0,0 0 1 0 0,1 0 0 0 0,-1 0 0 0 0,1 0 0 0 0,0-1-1 0 0,1 1 1 0 0,-1-1 0 0 0,1 1 0 0 0,0-1-1 0 0,0-4 23 0 0,-1-13-128 0 0,1 1 0 0 0,1 0-1 0 0,1-1 1 0 0,1 1 0 0 0,1 0-1 0 0,1 0 1 0 0,0 0 0 0 0,2 1-1 0 0,1-1 1 0 0,0 1 0 0 0,2 1-1 0 0,9-17 129 0 0,32-54-4226 0 0,6 7-5312 0 0,-42 68 2639 0 0</inkml:trace>
  <inkml:trace contextRef="#ctx0" brushRef="#br1" timeOffset="58847.291">19595 395 7186 0 0,'0'0'2823'0'0,"0"0"-1147"0"0,0 0-346 0 0,0 0 59 0 0,0 0-4 0 0,0 0-182 0 0,0 0-321 0 0,0 0-297 0 0,0 0-220 0 0,0 0-49 0 0,0 0 31 0 0,0 0 29 0 0,0 0 36 0 0,-1 27-37 0 0,-4 88-65 0 0,2-44-16 0 0,-28 257 297 0 0,11-222-451 0 0,18-105-120 0 0,2-1-40 0 0,13-16-327 0 0,1 3 341 0 0,0 1-1 0 0,0 0 1 0 0,2 0 0 0 0,-1 2-1 0 0,1 0 1 0 0,1 1 0 0 0,0 0-1 0 0,17-5 7 0 0,-18 5 5 0 0,0 2 0 0 0,0 0-1 0 0,1 0 1 0 0,0 2 0 0 0,0 0 0 0 0,1 1-1 0 0,-1 1 1 0 0,1 1 0 0 0,0 0 0 0 0,0 1-1 0 0,17 2-4 0 0,-31 1 14 0 0,0 0 0 0 0,0 1-1 0 0,0-1 1 0 0,0 1 0 0 0,-1 0-1 0 0,1 0 1 0 0,-1 0-1 0 0,0 1 1 0 0,0-1 0 0 0,0 1-1 0 0,0 0 1 0 0,-1 0 0 0 0,0 0-1 0 0,1 0 1 0 0,-1 0 0 0 0,-1 0-1 0 0,1 0 1 0 0,-1 1 0 0 0,1-1-1 0 0,-1 1 1 0 0,-1-1-1 0 0,1 1 1 0 0,0 0 0 0 0,-1-1-1 0 0,0 1 1 0 0,0-1 0 0 0,-1 1-1 0 0,1 0 1 0 0,-1-1 0 0 0,0 1-1 0 0,0-1 1 0 0,-1 1 0 0 0,1-1-1 0 0,-1 0 1 0 0,0 1-1 0 0,0-1 1 0 0,0 0 0 0 0,-1 0-1 0 0,-2 2-13 0 0,-4 11 19 0 0,-2-2 0 0 0,0 0 0 0 0,0 0 0 0 0,-2-1 0 0 0,0 0-1 0 0,0-1 1 0 0,-1-1 0 0 0,-1 0 0 0 0,0-1 0 0 0,0 0 0 0 0,-1-1-1 0 0,-1-1 1 0 0,0-1 0 0 0,0 0 0 0 0,0-1 0 0 0,-1-1-1 0 0,-13 2-18 0 0,28-7-124 0 0,1 0-1 0 0,-1-1 0 0 0,0 1 1 0 0,1-1-1 0 0,-1 0 0 0 0,0 0 1 0 0,1 0-1 0 0,-1 0 0 0 0,0 0 0 0 0,1-1 1 0 0,-1 1-1 0 0,1-1 0 0 0,-1 0 1 0 0,0 0-1 0 0,1 0 0 0 0,-1 0 1 0 0,1 0-1 0 0,0 0 0 0 0,-1 0 0 0 0,1-1 1 0 0,0 0-1 0 0,0 1 0 0 0,0-1 1 0 0,0 0-1 0 0,0 0 0 0 0,-1-1 125 0 0,-10-45-11769 0 0,13 40 4289 0 0</inkml:trace>
  <inkml:trace contextRef="#ctx0" brushRef="#br1" timeOffset="59136.89">20343 461 9874 0 0,'0'0'1350'0'0,"0"0"-53"0"0,0 0 93 0 0,0 0 100 0 0,0 0-41 0 0,0 0-259 0 0,0 0-326 0 0,0 0-214 0 0,0 0-90 0 0,0 0-60 0 0,0 0-41 0 0,-8 32-35 0 0,-23 101-59 0 0,24-44 252 0 0,8-11-106 0 0,0-19-316 0 0,-2 0 0 0 0,-2-1 1 0 0,-9 41-196 0 0,-35 133-642 0 0,52-228-6015 0 0,15-26 2256 0 0,-8 7-915 0 0,-1 4-1244 0 0</inkml:trace>
  <inkml:trace contextRef="#ctx0" brushRef="#br1" timeOffset="59475.87">20724 929 7898 0 0,'0'0'3020'0'0,"0"0"-547"0"0,0 0-358 0 0,0 0-200 0 0,0 0-272 0 0,0 0-360 0 0,0 0-405 0 0,0 0-316 0 0,0 0-208 0 0,0 0-141 0 0,0 0-72 0 0,0 0-35 0 0,0 0-26 0 0,-28 27-25 0 0,-83 87-31 0 0,76-61-42 0 0,36-45 8 0 0,-2-4 0 0 0,1-1 0 0 0,-1 0 1 0 0,1 1-1 0 0,0-1 0 0 0,0 1 1 0 0,0-1-1 0 0,1 1 0 0 0,-1-1 1 0 0,1 0-1 0 0,0 1 1 0 0,0-1-1 0 0,0 0 0 0 0,0 0 1 0 0,1 1-1 0 0,-1-1 0 0 0,1 0 1 0 0,0 0-1 0 0,0-1 1 0 0,0 1-1 0 0,0 0 0 0 0,0-1 1 0 0,0 1-1 0 0,1-1 0 0 0,0 0 1 0 0,-1 1-1 0 0,1-1 0 0 0,0 0 1 0 0,0-1-1 0 0,0 1 1 0 0,0-1-1 0 0,0 1 0 0 0,0-1 1 0 0,1 0-1 0 0,-1 0 0 0 0,0 0 1 0 0,2 0 9 0 0,8-1 35 0 0,-1-1 0 0 0,1 0 0 0 0,0 0 0 0 0,-1-1 0 0 0,1-1 0 0 0,-1 0 1 0 0,0-1-1 0 0,0 0 0 0 0,0-1 0 0 0,0-1 0 0 0,-1 1 0 0 0,0-2 0 0 0,0 1 0 0 0,-1-2 0 0 0,0 1 0 0 0,0-2 1 0 0,0 1-1 0 0,-1-1 0 0 0,-1 0 0 0 0,1-1 0 0 0,-2 0 0 0 0,1-1 0 0 0,-1 1 0 0 0,-1-1 0 0 0,0-1 0 0 0,0 1 1 0 0,-1-1-1 0 0,1-5-35 0 0,-3 9-87 0 0,1-1 0 0 0,-1 1 0 0 0,-1-1 0 0 0,0 1 0 0 0,0-1 0 0 0,0 0 0 0 0,-1 1 0 0 0,-1-1 0 0 0,1 0 1 0 0,-2 0-1 0 0,1 0 0 0 0,-1-1 87 0 0,1 9-135 0 0,-1-1-1 0 0,1 1 1 0 0,-1-1 0 0 0,1 0 0 0 0,-1 1-1 0 0,0 0 1 0 0,1-1 0 0 0,-1 1 0 0 0,0-1 0 0 0,0 1-1 0 0,0 0 1 0 0,0 0 0 0 0,0-1 0 0 0,0 1-1 0 0,-1 0 1 0 0,1 0 0 0 0,0 0 0 0 0,0 0 0 0 0,-1 0-1 0 0,1 1 1 0 0,-1-1 0 0 0,1 0 0 0 0,-1 1-1 0 0,1-1 1 0 0,-1 1 0 0 0,1-1 0 0 0,-1 1-1 0 0,0-1 136 0 0,-31-1-9255 0 0,20 2-28 0 0</inkml:trace>
  <inkml:trace contextRef="#ctx0" brushRef="#br1" timeOffset="59751.055">21263 888 14347 0 0,'0'0'1284'0'0,"0"0"-394"0"0,0 0-93 0 0,0 0-60 0 0,0 0-87 0 0,0 0-104 0 0,0 0-95 0 0,0 0-55 0 0,0 0-62 0 0,-31 19-76 0 0,-97 62-104 0 0,76-31-76 0 0,46-38-78 0 0,4-7-31 0 0,0 0 0 0 0,1 1 0 0 0,0-1-1 0 0,0 1 1 0 0,0 0 0 0 0,0-1 0 0 0,1 1 0 0 0,0 0 0 0 0,0 0 0 0 0,0-1 0 0 0,1 1 0 0 0,0 0 0 0 0,0-1 0 0 0,0 1 0 0 0,1-1-1 0 0,0 1 1 0 0,0-1 0 0 0,0 0 0 0 0,1 0 0 0 0,0 0 0 0 0,0 0 0 0 0,0 0 0 0 0,0 0 0 0 0,1-1 0 0 0,0 0 0 0 0,0 0-1 0 0,0 0 1 0 0,0 0 0 0 0,1 0 0 0 0,-1-1 0 0 0,1 0 0 0 0,0 0 0 0 0,0 0 0 0 0,0-1 0 0 0,1 1 0 0 0,-1-1 0 0 0,0-1 0 0 0,1 1-1 0 0,-1-1 1 0 0,1 0 0 0 0,0 0 0 0 0,2 0 31 0 0,114 5-3225 0 0,-84-18-701 0 0,-2-10-3311 0 0,-26 14 2009 0 0</inkml:trace>
  <inkml:trace contextRef="#ctx0" brushRef="#br1" timeOffset="60119.941">21779 325 4745 0 0,'0'0'1898'0'0,"0"0"-606"0"0,0 0-121 0 0,0 0 167 0 0,0 0 78 0 0,0 0-4 0 0,0 0-102 0 0,0 0-146 0 0,0 0-82 0 0,0 0-92 0 0,0 0-92 0 0,0 0-60 0 0,0 0-58 0 0,-6 5-44 0 0,-14 15-37 0 0,27 18 1899 0 0,6 26-2221 0 0,-3-1 1 0 0,-3 2 0 0 0,-3-1-1 0 0,-2 1 1 0 0,-6 48-378 0 0,3-84 33 0 0,-8 137-530 0 0,0-78-2204 0 0,4-116-15561 0 0,5 20 13434 0 0</inkml:trace>
  <inkml:trace contextRef="#ctx0" brushRef="#br1" timeOffset="60418.711">22163 619 11050 0 0,'0'0'2087'0'0,"0"0"-576"0"0,0 0-238 0 0,0 0-26 0 0,0 0-98 0 0,0 0-157 0 0,0 0-247 0 0,0 0-225 0 0,0 0-146 0 0,0 0-100 0 0,0 0-83 0 0,-35 25-51 0 0,-110 76-30 0 0,55-38 26 0 0,88-61-131 0 0,0 0-1 0 0,0 0 0 0 0,0 0 1 0 0,0 0-1 0 0,1 0 0 0 0,-1 1 0 0 0,0-1 1 0 0,1 1-1 0 0,0-1 0 0 0,0 1 1 0 0,-1 0-1 0 0,1 0 0 0 0,1-1 1 0 0,-1 1-1 0 0,0 0 0 0 0,1 0 1 0 0,0 0-1 0 0,-1 0 0 0 0,1 0 1 0 0,0-1-1 0 0,0 1 0 0 0,1 0 0 0 0,-1 0 1 0 0,1 0-1 0 0,-1 0 0 0 0,1 0 1 0 0,0-1-1 0 0,0 1 0 0 0,0 0 1 0 0,1-1-1 0 0,-1 1 0 0 0,0-1 1 0 0,1 1-1 0 0,0-1 0 0 0,-1 0 0 0 0,1 1 1 0 0,0-1-1 0 0,0 0 0 0 0,1 0 1 0 0,-1 0-1 0 0,0-1 0 0 0,1 1 1 0 0,1 1-5 0 0,25 17 192 0 0,5 3 149 0 0,-1 1 0 0 0,-1 1-1 0 0,-2 1 1 0 0,0 2 0 0 0,5 10-341 0 0,-23-19 98 0 0,3 3-756 0 0,-4-12-3638 0 0,-9-10-723 0 0,-2 0-3546 0 0</inkml:trace>
  <inkml:trace contextRef="#ctx0" brushRef="#br1" timeOffset="64222.05">23130 641 5417 0 0,'0'0'972'0'0,"0"0"-452"0"0,0 0-130 0 0,0 0 295 0 0,0 0 458 0 0,0 0 302 0 0,0 0 15 0 0,0 0-241 0 0,0 0-379 0 0,0 0-281 0 0,-7-1-127 0 0,-73 6 2251 0 0,-33 50-1616 0 0,25-4-515 0 0,87-50-561 0 0,0 0-1 0 0,0 0 1 0 0,0-1-1 0 0,1 1 1 0 0,-1 0 0 0 0,0 0-1 0 0,1 0 1 0 0,-1 0-1 0 0,1 0 1 0 0,-1 0-1 0 0,1 0 1 0 0,-1 0-1 0 0,1 0 1 0 0,0 0 0 0 0,-1 1-1 0 0,1-1 1 0 0,0 0-1 0 0,0 0 1 0 0,0 0-1 0 0,0 0 1 0 0,0 0-1 0 0,0 1 1 0 0,0-1 0 0 0,0 0-1 0 0,1 0 1 0 0,-1 0-1 0 0,0 0 1 0 0,1 0-1 0 0,-1 0 1 0 0,1 0 0 0 0,-1 0-1 0 0,1 0 1 0 0,-1 0-1 0 0,1 0 1 0 0,0 0-1 0 0,-1 0 1 0 0,1 0-1 0 0,0 0 1 0 0,0-1 0 0 0,0 1-1 0 0,0 0 1 0 0,0 0-1 0 0,-1-1 1 0 0,2 1 9 0 0,43 26 42 0 0,-3-14 44 0 0,63 33 108 0 0,-104-45-171 0 0,0 1 0 0 0,0-1 0 0 0,0 1 1 0 0,0-1-1 0 0,0 1 0 0 0,0-1 0 0 0,0 1 0 0 0,0 0 1 0 0,0 0-1 0 0,-1-1 0 0 0,1 1 0 0 0,-1 0 0 0 0,1 0 1 0 0,-1 0-1 0 0,0 0 0 0 0,0-1 0 0 0,0 1 0 0 0,0 0 0 0 0,0 0 1 0 0,0 0-1 0 0,0 0 0 0 0,-1 0 0 0 0,1-1 0 0 0,-1 1 1 0 0,1 0-1 0 0,-1 0 0 0 0,0 0 0 0 0,1-1 0 0 0,-1 1 1 0 0,0 0-1 0 0,0-1 0 0 0,0 1 0 0 0,-1-1 0 0 0,1 1 1 0 0,0-1-1 0 0,-1 0-23 0 0,-54 55 491 0 0,48-49-474 0 0,-40 33 129 0 0,-110 111 18 0 0,156-149-170 0 0,1-1 0 0 0,-1 1-1 0 0,0 0 1 0 0,1 0-1 0 0,-1-1 1 0 0,1 1-1 0 0,-1 0 1 0 0,1 0-1 0 0,0 0 1 0 0,0 0-1 0 0,0 1 1 0 0,0-1-1 0 0,0 0 1 0 0,0 0-1 0 0,1 1 1 0 0,-1-1-1 0 0,1 0 1 0 0,-1 1-1 0 0,1-1 1 0 0,0 0 0 0 0,0 1-1 0 0,0-1 1 0 0,0 1-1 0 0,1-1 1 0 0,-1 0-1 0 0,1 1 1 0 0,-1-1-1 0 0,1 0 1 0 0,0 0-1 0 0,0 1 1 0 0,0-1-1 0 0,0 0 1 0 0,0 0-1 0 0,0 0 1 0 0,1 0-1 0 0,-1 0 1 0 0,1 0-1 0 0,-1-1 1 0 0,1 1 0 0 0,0 0-1 0 0,0-1 1 0 0,-1 1-1 0 0,1-1 1 0 0,0 0-1 0 0,1 1 1 0 0,-1-1-1 0 0,0 0 1 0 0,0 0-1 0 0,0-1 1 0 0,1 1-1 0 0,-1 0 1 0 0,0-1-1 0 0,1 1 1 0 0,-1-1-1 0 0,2 0 7 0 0,14 2-175 0 0,-1-1-1 0 0,1-1 1 0 0,-1-1-1 0 0,1 0 1 0 0,-1-2-1 0 0,1 0 1 0 0,-1 0-1 0 0,3-3 176 0 0,28-16-3645 0 0,-5-10-4296 0 0,-37 24 343 0 0</inkml:trace>
  <inkml:trace contextRef="#ctx0" brushRef="#br1" timeOffset="64488.05">23019 259 13603 0 0,'0'0'1682'0'0,"0"0"-1229"0"0,0 0-452 0 0,0 0 174 0 0,0 0 336 0 0,0 0 252 0 0,-11 31 66 0 0,-34 106-57 0 0,23-3 378 0 0,8 568 329 0 0,2-553-1805 0 0,-2 22-3306 0 0,4-111-1880 0 0,4-32-156 0 0,2-12-612 0 0</inkml:trace>
  <inkml:trace contextRef="#ctx0" brushRef="#br1" timeOffset="65577.951">437 1437 13899 0 0,'0'0'744'0'0,"0"0"-234"0"0,0 0-70 0 0,0 0 148 0 0,0 0 211 0 0,0 0 83 0 0,0 0-100 0 0,0 0-181 0 0,0 0-167 0 0,0 0-93 0 0,0 0-39 0 0,-1 25 14 0 0,-4 83 5 0 0,-1 175 869 0 0,-16 129-701 0 0,19-323-462 0 0,-6 65-1841 0 0,4-145-3984 0 0,-1-7-5929 0 0,4-2 8401 0 0</inkml:trace>
  <inkml:trace contextRef="#ctx0" brushRef="#br1" timeOffset="65791.03">1 2030 12731 0 0,'0'0'422'0'0,"0"0"-192"0"0,0 0 142 0 0,0 0 307 0 0,0 0 260 0 0,0 0 112 0 0,36-5-22 0 0,116-13-122 0 0,-41 5 317 0 0,249-14-616 0 0,-336 26-1420 0 0,21 0-2500 0 0,-19 7-4920 0 0,-20-3 396 0 0</inkml:trace>
  <inkml:trace contextRef="#ctx0" brushRef="#br1" timeOffset="66131.307">813 2387 6585 0 0,'0'0'1695'0'0,"0"0"82"0"0,0 0 138 0 0,0 0 132 0 0,0 0-127 0 0,0 0-346 0 0,34-10-390 0 0,110-29-335 0 0,-70 1 95 0 0,-65 28-776 0 0,-1 4-70 0 0,0-1 0 0 0,-1 0-1 0 0,0 0 1 0 0,0-1 0 0 0,-1 1 0 0 0,0-2 0 0 0,-1 1 0 0 0,0-1 0 0 0,0 1 0 0 0,0-1 0 0 0,-1-1 0 0 0,-1 1 0 0 0,0-1 0 0 0,0 1-1 0 0,0-1 1 0 0,-2 0 0 0 0,1 0 0 0 0,-1 0 0 0 0,0-6-98 0 0,-3 11-40 0 0,-1 1 0 0 0,1-1-1 0 0,-1 1 1 0 0,0 0 0 0 0,0 0 0 0 0,0 1-1 0 0,-1-1 1 0 0,1 1 0 0 0,-1-1 0 0 0,0 1-1 0 0,0 0 1 0 0,0 0 0 0 0,0 1-1 0 0,-1-1 1 0 0,1 1 0 0 0,-1 0 0 0 0,1 0-1 0 0,-1 1 1 0 0,0-1 0 0 0,0 1 0 0 0,1 0-1 0 0,-1 0 1 0 0,0 1 0 0 0,0-1 0 0 0,0 1-1 0 0,0 0 1 0 0,0 1 0 0 0,0-1 0 0 0,0 1-1 0 0,0 0 1 0 0,0 0 0 0 0,1 0 0 0 0,-1 1-1 0 0,0 0 1 0 0,1 0 0 0 0,-1 0 0 0 0,-1 1 39 0 0,-6 5-103 0 0,1 0 0 0 0,0 0-1 0 0,0 1 1 0 0,0 0-1 0 0,1 1 1 0 0,1 1-1 0 0,0-1 1 0 0,0 1 0 0 0,1 1-1 0 0,0 0 1 0 0,1 0-1 0 0,1 0 1 0 0,0 1-1 0 0,0 0 1 0 0,1 0 0 0 0,1 0-1 0 0,0 1 1 0 0,1 0-1 0 0,1-1 1 0 0,0 1-1 0 0,0 0 1 0 0,2 0 0 0 0,0 8 104 0 0,0-15-174 0 0,1-1 0 0 0,-1 1 0 0 0,2-1 0 0 0,-1 0 0 0 0,1 0 0 0 0,0 1 1 0 0,0-1-1 0 0,0 0 0 0 0,1 0 0 0 0,0-1 0 0 0,0 1 0 0 0,0-1 0 0 0,1 1 1 0 0,0-1-1 0 0,0 0 0 0 0,1 0 0 0 0,-1-1 0 0 0,1 1 0 0 0,0-1 0 0 0,0 0 1 0 0,0-1-1 0 0,1 1 0 0 0,5 2 174 0 0,90 29-9804 0 0,-82-33 4980 0 0</inkml:trace>
  <inkml:trace contextRef="#ctx0" brushRef="#br1" timeOffset="66488.155">1371 2504 12227 0 0,'0'0'1495'0'0,"0"0"-266"0"0,0 0-69 0 0,0 0 53 0 0,0 0 19 0 0,0 0-138 0 0,0 0-258 0 0,0 0-203 0 0,0 0-162 0 0,0 0-100 0 0,0 0-75 0 0,20-33-74 0 0,65-107-72 0 0,-21 53 1 0 0,18-1-169 0 0,-81 87-14 0 0,-1 0 0 0 0,0 1 0 0 0,0-1 0 0 0,1 0 0 0 0,-1 0 1 0 0,0 1-1 0 0,1-1 0 0 0,-1 0 0 0 0,1 1 0 0 0,-1-1 0 0 0,1 1 0 0 0,-1-1 0 0 0,1 0 0 0 0,-1 1 0 0 0,1-1 0 0 0,0 1 0 0 0,-1-1 0 0 0,1 1 0 0 0,0 0 0 0 0,-1-1 0 0 0,1 1 1 0 0,0 0-1 0 0,-1-1 0 0 0,1 1 0 0 0,0 0 0 0 0,0 0 0 0 0,0 0 0 0 0,-1 0 0 0 0,1 0 0 0 0,0 0 0 0 0,0 0 0 0 0,0 0 0 0 0,-1 0 0 0 0,1 0 0 0 0,0 0 0 0 0,0 0 0 0 0,-1 0 0 0 0,1 1 1 0 0,0-1-1 0 0,0 0 0 0 0,-1 0 0 0 0,1 1 0 0 0,0-1 0 0 0,-1 1 0 0 0,1-1 0 0 0,0 1 0 0 0,-1-1 0 0 0,1 1 0 0 0,-1-1 0 0 0,1 1 0 0 0,-1-1 0 0 0,1 1 0 0 0,-1 0 0 0 0,1-1 0 0 0,-1 1 1 0 0,0 0-1 0 0,1 0 0 0 0,-1-1 0 0 0,0 1 0 0 0,1 0 32 0 0,12 120-1256 0 0,-11-117 1273 0 0,-1 0 1 0 0,1 1-1 0 0,0-1 1 0 0,0 0 0 0 0,0 0-1 0 0,1 0 1 0 0,-1 0-1 0 0,1 0 1 0 0,0 0 0 0 0,0-1-1 0 0,1 0 1 0 0,-1 1-1 0 0,1-1 1 0 0,-1 0 0 0 0,1-1-1 0 0,0 1 1 0 0,0-1-1 0 0,0 0 1 0 0,1 0 0 0 0,-1 0-1 0 0,0 0 1 0 0,1-1-1 0 0,-1 1 1 0 0,1-1 0 0 0,-1-1-1 0 0,1 1 1 0 0,0 0-1 0 0,-1-1 1 0 0,1 0 0 0 0,2 0-18 0 0,5-2 169 0 0,0-1 1 0 0,-1 1 0 0 0,1-2 0 0 0,0 0 0 0 0,-1 0-1 0 0,0-1 1 0 0,0 0 0 0 0,0-1 0 0 0,-1 0 0 0 0,0-1-1 0 0,0 0 1 0 0,0-1 0 0 0,-1 0 0 0 0,0 0 0 0 0,-1-1-1 0 0,0 0 1 0 0,0 0 0 0 0,-1-1 0 0 0,4-6-170 0 0,16-15-1709 0 0,-9 13-2539 0 0,-3 3-3832 0 0,-7 8-1227 0 0</inkml:trace>
  <inkml:trace contextRef="#ctx0" brushRef="#br1" timeOffset="66845.182">2451 2015 10498 0 0,'0'0'1494'0'0,"0"0"-126"0"0,0 0 27 0 0,0 0 31 0 0,0 0-97 0 0,0 0-256 0 0,0 0-331 0 0,0 0-240 0 0,0 0-162 0 0,0 0-125 0 0,0 0-90 0 0,0 0-57 0 0,0 0-39 0 0,-29 18-41 0 0,-87 56-34 0 0,81-45-188 0 0,35-26 177 0 0,1 0 0 0 0,0 0 0 0 0,0 0 0 0 0,0 0-1 0 0,0-1 1 0 0,1 1 0 0 0,-1 0 0 0 0,1-1 0 0 0,-1 1-1 0 0,1-1 1 0 0,0 1 0 0 0,0-1 0 0 0,0 0 0 0 0,0 0-1 0 0,0 0 1 0 0,1 0 0 0 0,-1 0 0 0 0,1-1 0 0 0,-1 1-1 0 0,1-1 1 0 0,0 1 0 0 0,-1-1 0 0 0,1 0 0 0 0,0 0-1 0 0,0 0 1 0 0,0 0 0 0 0,0-1 0 0 0,0 1 0 0 0,0-1-1 0 0,0 0 1 0 0,0 0 57 0 0,14 6-74 0 0,-11-5 89 0 0,0 1 0 0 0,-1-1 0 0 0,1 1-1 0 0,0 0 1 0 0,-1 1 0 0 0,1 0 0 0 0,-1-1-1 0 0,0 2 1 0 0,1-1 0 0 0,-2 1 0 0 0,1-1 0 0 0,0 1-1 0 0,-1 1 1 0 0,0-1 0 0 0,0 1 0 0 0,0-1-1 0 0,0 1 1 0 0,-1 0 0 0 0,0 1 0 0 0,0-1 0 0 0,0 0-1 0 0,-1 1 1 0 0,1 0 0 0 0,-1-1 0 0 0,-1 1-1 0 0,1 0-14 0 0,-2-1 64 0 0,-1-1-1 0 0,1 0 0 0 0,-1 0 0 0 0,0 0 0 0 0,0 1 0 0 0,0-1 1 0 0,0 0-1 0 0,-1 0 0 0 0,1 0 0 0 0,-1 0 0 0 0,0-1 1 0 0,0 1-1 0 0,-1-1 0 0 0,1 1 0 0 0,-1-1 0 0 0,0 0 0 0 0,0 1 1 0 0,0-1-1 0 0,0-1 0 0 0,0 1 0 0 0,-1 0 0 0 0,1-1 0 0 0,-1 0 1 0 0,-1 1-64 0 0,-5 3-72 0 0,0-1 0 0 0,0 0 0 0 0,0-1 0 0 0,0 0 0 0 0,-1 0 0 0 0,1-1 0 0 0,-1-1 0 0 0,0 1 0 0 0,0-2 0 0 0,0 0 0 0 0,-3 0 72 0 0,-16 0-4128 0 0,1 0-3746 0 0,26-1 302 0 0</inkml:trace>
  <inkml:trace contextRef="#ctx0" brushRef="#br1" timeOffset="67083.469">2878 2258 18204 0 0,'0'0'455'0'0,"0"0"-241"0"0,0 0 52 0 0,0 0 158 0 0,0 0 87 0 0,0 0-33 0 0,0 0-170 0 0,0 0-148 0 0,0 0-95 0 0,0 0-52 0 0,-12 32-34 0 0,-36 97-89 0 0,28-85-1201 0 0,16-53-10091 0 0,4 4 3148 0 0</inkml:trace>
  <inkml:trace contextRef="#ctx0" brushRef="#br1" timeOffset="67524.42">3116 2166 10482 0 0,'0'0'1529'0'0,"0"0"-161"0"0,0 0 100 0 0,0 0 94 0 0,0 0-118 0 0,0 0-358 0 0,0 0-469 0 0,0 0-302 0 0,0 0-150 0 0,0 0-89 0 0,0 0-44 0 0,-7 20-60 0 0,-22 64-49 0 0,28-79 36 0 0,0 1-1 0 0,0-1 1 0 0,0 0-1 0 0,0 1 1 0 0,1-1 0 0 0,0 0-1 0 0,0 1 1 0 0,1-1-1 0 0,-1 1 1 0 0,1-1 0 0 0,0 0-1 0 0,0 1 1 0 0,1-1 0 0 0,0 0-1 0 0,0 0 1 0 0,0 0-1 0 0,1 0 1 0 0,-1-1 0 0 0,1 1-1 0 0,0-1 1 0 0,0 1-1 0 0,1-1 1 0 0,-1 0 0 0 0,1 0-1 0 0,0 0 1 0 0,0-1 0 0 0,0 1-1 0 0,1-1 1 0 0,-1 0-1 0 0,1-1 1 0 0,4 3 41 0 0,1 2 16 0 0,0-1-1 0 0,1 0 1 0 0,0-1-1 0 0,-1 0 1 0 0,2 0-1 0 0,-1-1 1 0 0,0-1-1 0 0,1 0 1 0 0,0-1-1 0 0,-1 0 1 0 0,1 0-1 0 0,0-2 1 0 0,0 1-1 0 0,0-1 1 0 0,0-1-1 0 0,8-2-15 0 0,-14 2 117 0 0,-1-1 0 0 0,0 0 1 0 0,0 0-1 0 0,0 0 0 0 0,0-1 0 0 0,0 0 0 0 0,0 0 0 0 0,-1 0 1 0 0,1 0-1 0 0,-1-1 0 0 0,0 1 0 0 0,0-1 0 0 0,0 0 0 0 0,-1-1 1 0 0,0 1-1 0 0,1-1 0 0 0,-1 1 0 0 0,-1-1 0 0 0,1 0 0 0 0,-1 0 1 0 0,0 0-1 0 0,0-1 0 0 0,0 1 0 0 0,0-4-117 0 0,1-3 192 0 0,0 0 1 0 0,-1-1-1 0 0,0 1 1 0 0,-1 0-1 0 0,0-1 0 0 0,-1 1 1 0 0,0-1-1 0 0,-2 1 0 0 0,1-1 1 0 0,-3-7-193 0 0,3 15 11 0 0,0 1 0 0 0,0-1 0 0 0,0 1 0 0 0,-1 0 0 0 0,0 0 0 0 0,1-1 0 0 0,-2 1 0 0 0,1 0 0 0 0,0 1 0 0 0,-1-1 0 0 0,0 0 0 0 0,0 1 0 0 0,0-1 0 0 0,0 1 0 0 0,0 0 0 0 0,-1 0 0 0 0,1 0 0 0 0,-1 1 0 0 0,0-1 0 0 0,0 1 0 0 0,0 0 0 0 0,0 0 0 0 0,0 0 0 0 0,0 1 0 0 0,-1-1 0 0 0,1 1 0 0 0,-1 0 0 0 0,1 0 0 0 0,-1 1 0 0 0,1-1 0 0 0,-1 1 0 0 0,-3 0-11 0 0,2 3-316 0 0,0-1 0 0 0,1 1 0 0 0,-1 0 0 0 0,0 1 0 0 0,1 0 1 0 0,0-1-1 0 0,0 2 0 0 0,0-1 0 0 0,0 0 0 0 0,1 1 0 0 0,-1 0 0 0 0,1 0 0 0 0,0 0 1 0 0,1 1-1 0 0,-2 2 316 0 0,4-6-150 0 0,-14 19-2302 0 0,0 1-3343 0 0,4-7-4546 0 0</inkml:trace>
  <inkml:trace contextRef="#ctx0" brushRef="#br1" timeOffset="67939.389">2779 1838 16075 0 0,'0'0'1441'0'0,"0"0"-673"0"0,0 0-344 0 0,0 0-72 0 0,0 0-72 0 0,0 0-144 0 0,0 0-344 0 0,0 0-296 0 0,0 0-392 0 0,0 0-897 0 0,0 0-1495 0 0,0 0-3490 0 0,0 0 769 0 0</inkml:trace>
  <inkml:trace contextRef="#ctx0" brushRef="#br1" timeOffset="68593.444">3721 2085 4401 0 0,'0'0'3055'0'0,"0"0"-1046"0"0,0 0-317 0 0,0 0 2 0 0,0 0-141 0 0,0 0-320 0 0,0 0-436 0 0,0 0-373 0 0,0 0-209 0 0,0 0-84 0 0,0 0-45 0 0,0 0-12 0 0,0 0-6 0 0,-8 19-14 0 0,-48 128-14 0 0,5 14-1384 0 0,73-224 1099 0 0,-4 30 375 0 0,1 0 1 0 0,2 1-1 0 0,1 1 1 0 0,2 1-1 0 0,0 1 1 0 0,2 1-1 0 0,23-19-130 0 0,-19 31-248 0 0,-26 50-28 0 0,-12 49 530 0 0,5 46-188 0 0,4-124 6 0 0,1 1 0 0 0,1-1 0 0 0,-1 0-1 0 0,1-1 1 0 0,-1 1 0 0 0,1 0 0 0 0,1-1-1 0 0,-1 1 1 0 0,1-1 0 0 0,0 0 0 0 0,0 0 0 0 0,0-1-1 0 0,0 1 1 0 0,1-1 0 0 0,-1 0 0 0 0,1 0-1 0 0,0 0 1 0 0,0-1 0 0 0,0 1 0 0 0,0-1 0 0 0,0 0-1 0 0,0-1 1 0 0,1 0 0 0 0,-1 1 0 0 0,1-2-1 0 0,-1 1 1 0 0,1-1 0 0 0,-1 1 0 0 0,1-1 0 0 0,-1-1-1 0 0,1 1 1 0 0,-1-1 0 0 0,1 0 0 0 0,2-1-72 0 0,1-1 273 0 0,1-1 0 0 0,-1 0 0 0 0,0-1-1 0 0,0 1 1 0 0,-1-2 0 0 0,0 1 0 0 0,1-1 0 0 0,-2-1 0 0 0,1 1 0 0 0,-1-1 0 0 0,0 0 0 0 0,0-1 0 0 0,-1 0 0 0 0,0 0 0 0 0,-1 0-1 0 0,1-1 1 0 0,0-3-273 0 0,13-17-70 0 0,-3 0 0 0 0,0-2 0 0 0,-1 1 0 0 0,-3-2 0 0 0,0 0 0 0 0,3-17 70 0 0,-10 11-3507 0 0,-5 26-504 0 0,-1 0-3375 0 0,-1 7-1016 0 0</inkml:trace>
  <inkml:trace contextRef="#ctx0" brushRef="#br1" timeOffset="69170.963">4958 2243 9018 0 0,'0'0'4373'0'0,"0"0"-2614"0"0,0 0-1038 0 0,0 0-80 0 0,0 0 168 0 0,0 0 150 0 0,0 0-24 0 0,0 0-203 0 0,0 0-265 0 0,0 0-190 0 0,0 0-121 0 0,0 0-92 0 0,0 0 16 0 0,5 30-25 0 0,14 90-65 0 0,1-50-1111 0 0,-8-52-3638 0 0,-9-14 1307 0 0,-1-3-3867 0 0</inkml:trace>
  <inkml:trace contextRef="#ctx0" brushRef="#br1" timeOffset="69401.683">4907 1930 16756 0 0,'0'0'1488'0'0,"0"0"-496"0"0,0 0-120 0 0,0 0-64 0 0,0 0-63 0 0,0 0-185 0 0,0 0-384 0 0,0 0-272 0 0,0 0-264 0 0,0 0-128 0 0,0 0-1 0 0,0 0 41 0 0,0 0-24 0 0,0 0-456 0 0,31 15-760 0 0,-12 11-1257 0 0,-3-1-1504 0 0,-3-10-5585 0 0</inkml:trace>
  <inkml:trace contextRef="#ctx0" brushRef="#br1" timeOffset="69695.376">5439 2512 8522 0 0,'0'0'5072'0'0,"0"0"-2833"0"0,0 0-990 0 0,0 0-78 0 0,0 0-4 0 0,0 0-63 0 0,0 0-170 0 0,0 0-191 0 0,0 0-136 0 0,0 0-118 0 0,0 0-90 0 0,0 0-117 0 0,3-33-102 0 0,12-100-57 0 0,4 70-41 0 0,-19 60-126 0 0,1 1 1 0 0,-1-1 0 0 0,1 1 0 0 0,0-1 0 0 0,0 1 0 0 0,0 0-1 0 0,0-1 1 0 0,0 1 0 0 0,1 0 0 0 0,-1 0 0 0 0,1-1 0 0 0,-1 1-1 0 0,1 0 1 0 0,0 1 0 0 0,-1-1 0 0 0,1 0 0 0 0,0 0 0 0 0,1 1-1 0 0,-1-1 1 0 0,0 1 0 0 0,0 0 0 0 0,0 0 0 0 0,1 0 0 0 0,-1 0 0 0 0,1 0-1 0 0,-1 0 1 0 0,1 0 0 0 0,-1 1 0 0 0,1-1 0 0 0,-1 1 0 0 0,1 0-1 0 0,-1 0 1 0 0,1 0 0 0 0,0 0 0 0 0,-1 0 0 0 0,1 1 0 0 0,-1-1-1 0 0,1 1 1 0 0,-1-1 0 0 0,1 1 0 0 0,-1 0 0 0 0,1 0 0 0 0,-1 0-1 0 0,2 1 44 0 0,33 34-828 0 0,29 13 620 0 0,-61-47 290 0 0,0 0-1 0 0,0 0 0 0 0,1-1 1 0 0,-1 1-1 0 0,0-1 1 0 0,1-1-1 0 0,-1 1 0 0 0,1-1 1 0 0,0 0-1 0 0,-1 0 1 0 0,1 0-1 0 0,-1-1 0 0 0,1 0 1 0 0,-1 0-1 0 0,0-1 1 0 0,1 1-1 0 0,-1-1 0 0 0,0 0 1 0 0,0 0-1 0 0,0-1 1 0 0,0 0-1 0 0,-1 0 0 0 0,1 0 1 0 0,-1 0-1 0 0,1-1 1 0 0,1-2-82 0 0,-1 2-480 0 0,54-72 658 0 0,-53 56-4749 0 0,-3-1-4187 0 0,-3 17-1155 0 0</inkml:trace>
  <inkml:trace contextRef="#ctx0" brushRef="#br1" timeOffset="70340.255">6807 2118 6929 0 0,'0'0'2170'0'0,"0"0"-459"0"0,0 0-168 0 0,0 0 18 0 0,0 0-5 0 0,0 0-196 0 0,0 0-302 0 0,0 0-303 0 0,0 0-247 0 0,0 0-175 0 0,-34 15-110 0 0,-102 48-98 0 0,133-62-121 0 0,0 0-1 0 0,0 0 1 0 0,0 0-1 0 0,0 0 1 0 0,0 1-1 0 0,0 0 0 0 0,0-1 1 0 0,1 1-1 0 0,-1 0 1 0 0,1 0-1 0 0,-1 1 1 0 0,1-1-1 0 0,0 0 1 0 0,0 1-1 0 0,0-1 0 0 0,0 1 1 0 0,0 0-1 0 0,1 0 1 0 0,-1-1-1 0 0,1 1 1 0 0,0 0-1 0 0,-1 3-3 0 0,-2 5 7 0 0,1-3-50 0 0,1-1 0 0 0,-1 1 1 0 0,1 0-1 0 0,1 0 0 0 0,-1-1 0 0 0,1 1 0 0 0,1 0 0 0 0,-1 0 1 0 0,1 0-1 0 0,1 0 0 0 0,0 0 0 0 0,0 0 0 0 0,0 0 1 0 0,1 0-1 0 0,0 0 0 0 0,1-1 0 0 0,-1 1 0 0 0,1-1 1 0 0,1 0-1 0 0,0 0 0 0 0,0 0 0 0 0,0 0 0 0 0,1 0 1 0 0,0-1 42 0 0,0-1-229 0 0,0 1 0 0 0,0-1 1 0 0,1-1-1 0 0,0 1 1 0 0,0-1-1 0 0,0 0 1 0 0,0-1-1 0 0,1 1 0 0 0,0-1 1 0 0,-1 0-1 0 0,1-1 1 0 0,0 0-1 0 0,0 0 1 0 0,0 0-1 0 0,1-1 0 0 0,-1 0 1 0 0,6 0 228 0 0,7 0-1324 0 0,-1-1 1 0 0,1-1-1 0 0,-1-1 1 0 0,1 0-1 0 0,-1-1 1 0 0,0-1-1 0 0,0-1 1 0 0,0-1-1 0 0,0-1 1324 0 0,3-4-3090 0 0</inkml:trace>
  <inkml:trace contextRef="#ctx0" brushRef="#br1" timeOffset="71059.008">7447 2077 3033 0 0,'0'0'2273'0'0,"0"0"-764"0"0,0 0-33 0 0,0 0 266 0 0,-32 16 205 0 0,-103 52-11 0 0,49-8 930 0 0,79-55-2755 0 0,0 0 0 0 0,1 0 0 0 0,0 1-1 0 0,0-1 1 0 0,1 2 0 0 0,0-1 0 0 0,0 0 0 0 0,0 1 0 0 0,1 0-1 0 0,0 0 1 0 0,0 0 0 0 0,1 1 0 0 0,0-1 0 0 0,0 1-1 0 0,0 0 1 0 0,1 0 0 0 0,1 0 0 0 0,-1 0 0 0 0,1 0-1 0 0,1 0 1 0 0,-1 0 0 0 0,2 9-111 0 0,2-14 32 0 0,1 0-1 0 0,0 0 1 0 0,0-1 0 0 0,0 1 0 0 0,0-1-1 0 0,0 0 1 0 0,0 0 0 0 0,1 0-1 0 0,-1-1 1 0 0,1 0 0 0 0,-1 1-1 0 0,1-2 1 0 0,-1 1 0 0 0,1 0-1 0 0,0-1 1 0 0,0 0 0 0 0,-1 0 0 0 0,1 0-1 0 0,0-1 1 0 0,-1 1 0 0 0,1-1-32 0 0,16-3 117 0 0,-1 0 1 0 0,1-2-1 0 0,-1 0 1 0 0,-1-1 0 0 0,1-1-1 0 0,-1 0 1 0 0,-1-2-1 0 0,1 0 1 0 0,-2-1 0 0 0,1-1-1 0 0,12-12-117 0 0,121-119 488 0 0,-150 143-490 0 0,-1 0 1 0 0,1 1-1 0 0,0-1 0 0 0,-1 0 0 0 0,1 1 0 0 0,-1-1 1 0 0,1 1-1 0 0,-1-1 0 0 0,1 1 0 0 0,-1-1 0 0 0,1 1 1 0 0,-1-1-1 0 0,1 1 0 0 0,-1-1 0 0 0,1 1 0 0 0,-1 0 0 0 0,0-1 1 0 0,0 1-1 0 0,1 0 0 0 0,-1-1 0 0 0,0 1 0 0 0,0 0 1 0 0,0-1-1 0 0,1 1 0 0 0,-1 0 0 0 0,0-1 0 0 0,0 1 1 0 0,0 0-1 0 0,0 0 0 0 0,0-1 0 0 0,-1 1 0 0 0,1 0 0 0 0,0-1 1 0 0,0 1-1 0 0,0 0 0 0 0,-1-1 0 0 0,1 1 0 0 0,0 0 1 0 0,-1-1-1 0 0,1 1 0 0 0,0 0 0 0 0,-1-1 0 0 0,1 1 1 0 0,-1-1-1 0 0,1 1 0 0 0,-1-1 0 0 0,1 1 0 0 0,-1-1 0 0 0,0 1 3 0 0,0 3 15 0 0,-14 135-78 0 0,17-134 60 0 0,1-1 1 0 0,0 1-1 0 0,0 0 1 0 0,0-1 0 0 0,0 1-1 0 0,1-1 1 0 0,-1 0-1 0 0,1 0 1 0 0,0 0-1 0 0,1-1 1 0 0,-1 0 0 0 0,1 1-1 0 0,-1-1 1 0 0,1-1-1 0 0,0 1 1 0 0,0-1-1 0 0,0 0 1 0 0,0 0 0 0 0,1 0-1 0 0,-1-1 1 0 0,0 0-1 0 0,1 0 1 0 0,-1 0 0 0 0,1-1-1 0 0,-1 1 1 0 0,1-1-1 0 0,-1-1 1 0 0,1 1-1 0 0,-1-1 1 0 0,1 0 0 0 0,4-2 1 0 0,9-1 68 0 0,-1-1 1 0 0,1-1 0 0 0,-1 0 0 0 0,-1-2 0 0 0,1 0 0 0 0,-1-1 0 0 0,-1-1 0 0 0,0 0-1 0 0,0-1 1 0 0,-1-1 0 0 0,1-1-69 0 0,11-9 141 0 0,0-2 0 0 0,-1-1 0 0 0,-2 0 0 0 0,0-2 1 0 0,12-19-142 0 0,-15 12 40 0 0,-1 0 1 0 0,-2-2 0 0 0,-1 0 0 0 0,-2-1 0 0 0,-2 0 0 0 0,-1-1 0 0 0,-2-1 0 0 0,-1 1 0 0 0,-3-2 0 0 0,-1 1-1 0 0,-1-1 1 0 0,-3-38-41 0 0,-1 73-28 0 0,-4-47 80 0 0,4 51-60 0 0,0 0-1 0 0,0 0 1 0 0,0 0-1 0 0,0 1 0 0 0,-1-1 1 0 0,1 0-1 0 0,0 0 1 0 0,0 1-1 0 0,-1-1 1 0 0,1 0-1 0 0,0 1 0 0 0,-1-1 1 0 0,1 0-1 0 0,-1 1 1 0 0,1-1-1 0 0,-1 0 1 0 0,1 1-1 0 0,-1-1 1 0 0,1 1-1 0 0,-1-1 0 0 0,1 1 1 0 0,-1-1-1 0 0,0 1 1 0 0,1 0-1 0 0,-1-1 1 0 0,0 1-1 0 0,0 0 0 0 0,1-1 1 0 0,-1 1-1 0 0,0 0 1 0 0,0 0-1 0 0,1 0 1 0 0,-1 0-1 0 0,0 0 1 0 0,0 0-1 0 0,0 0 0 0 0,1 0 1 0 0,-1 0-1 0 0,0 0 1 0 0,0 0-1 0 0,1 0 1 0 0,-1 0-1 0 0,0 1 0 0 0,0-1 1 0 0,1 0-1 0 0,-1 1 1 0 0,0-1-1 0 0,1 0 1 0 0,-1 1-1 0 0,0-1 0 0 0,1 1 1 0 0,-1-1-1 0 0,1 1 1 0 0,-1-1-1 0 0,1 1 1 0 0,-1-1-1 0 0,1 1 1 0 0,-1 0-1 0 0,1-1 9 0 0,-10 12-73 0 0,0-1 1 0 0,2 1-1 0 0,-1 0 1 0 0,1 1-1 0 0,1 0 1 0 0,0 0-1 0 0,1 1 0 0 0,-4 13 73 0 0,4-13-22 0 0,-33 78-36 0 0,3 1 0 0 0,5 2-1 0 0,-17 87 59 0 0,43-156-50 0 0,1-1 0 0 0,1 1 0 0 0,2 0 0 0 0,0 0-1 0 0,2 0 1 0 0,1 0 0 0 0,1 0 0 0 0,2 4 50 0 0,-4-22-7 0 0,1-1-1 0 0,0 1 1 0 0,1 0 0 0 0,0 0 0 0 0,0-1 0 0 0,0 1-1 0 0,1-1 1 0 0,0 0 0 0 0,1 0 0 0 0,-1-1 0 0 0,1 1-1 0 0,1-1 1 0 0,-1 0 0 0 0,1-1 0 0 0,0 1 0 0 0,0-1-1 0 0,1 0 1 0 0,0-1 0 0 0,0 1 0 0 0,0-1 0 0 0,0-1-1 0 0,0 1 1 0 0,1-1 0 0 0,0-1 0 0 0,-1 1-1 0 0,1-1 1 0 0,5 0 7 0 0,-1 0 55 0 0,-1-1 0 0 0,1 0 0 0 0,0-1 0 0 0,0 0 0 0 0,0-1 0 0 0,-1-1 0 0 0,1 0 0 0 0,-1 0-1 0 0,1-1 1 0 0,-1 0 0 0 0,0-1 0 0 0,0-1 0 0 0,0 0 0 0 0,0 0 0 0 0,-1-1 0 0 0,0 0 0 0 0,0-1 0 0 0,-1 0 0 0 0,0 0-1 0 0,0-1 1 0 0,-1 0 0 0 0,0-1 0 0 0,0 0 0 0 0,-1 0 0 0 0,0-1 0 0 0,0 0 0 0 0,-1 0 0 0 0,-1 0 0 0 0,3-7-55 0 0,-3 9-21 0 0,-1-1 1 0 0,0 0-1 0 0,0 0 1 0 0,-1 0-1 0 0,0 0 1 0 0,-1 0-1 0 0,0-1 1 0 0,-1 1-1 0 0,0-1 1 0 0,0 1-1 0 0,-1-1 1 0 0,0 0-1 0 0,0 1 1 0 0,-1-1-1 0 0,-1 1 1 0 0,0-1-1 0 0,0 1 1 0 0,-1 0-1 0 0,0 0 1 0 0,0 0-1 0 0,-1 0 1 0 0,0 0-1 0 0,-1 1 1 0 0,0 0-1 0 0,0 0 1 0 0,-1 0-1 0 0,0 0 1 0 0,0 1-1 0 0,0 0 1 0 0,-1 0-1 0 0,-1 1 1 0 0,1 0-1 0 0,-1 0 1 0 0,0 1-1 0 0,-7-4 21 0 0,5 5-298 0 0,0 0 0 0 0,-1 1 0 0 0,1 0 0 0 0,-1 1 0 0 0,0 0 0 0 0,0 1 0 0 0,0 0 0 0 0,0 1 0 0 0,-6 0 298 0 0,-21 6-3542 0 0,3 7-3347 0 0,17-5-2460 0 0</inkml:trace>
  <inkml:trace contextRef="#ctx0" brushRef="#br1" timeOffset="71412.145">8824 1636 12427 0 0,'0'0'853'0'0,"0"0"-158"0"0,0 0 37 0 0,0 0 162 0 0,0 0 109 0 0,0 0-57 0 0,0 0-219 0 0,-15 33-184 0 0,-49 109-114 0 0,38-34 196 0 0,-18 235 436 0 0,35-112-5633 0 0,33-238-8602 0 0,-20 0 9985 0 0</inkml:trace>
  <inkml:trace contextRef="#ctx0" brushRef="#br1" timeOffset="71747.307">8957 2317 1536 0 0,'0'0'1959'0'0,"0"0"-297"0"0,0 0 105 0 0,0 0 370 0 0,0 0 259 0 0,0 0 62 0 0,0 0-214 0 0,0 0-372 0 0,34 2-371 0 0,108 6-331 0 0,-138-8-1102 0 0,0 1 0 0 0,0-1 1 0 0,0 0-1 0 0,0 0 0 0 0,-1 0 0 0 0,1-1 1 0 0,0 1-1 0 0,0-1 0 0 0,0 0 1 0 0,0 0-1 0 0,-1 0 0 0 0,1 0 0 0 0,-1-1 1 0 0,1 1-1 0 0,-1-1 0 0 0,1 0 1 0 0,-1 0-1 0 0,0-1 0 0 0,1 0-68 0 0,8-6 266 0 0,-1 3-163 0 0,0-1 1 0 0,-1-1 0 0 0,1 1-1 0 0,-1-2 1 0 0,-1 1 0 0 0,0-2-1 0 0,0 1 1 0 0,-1-1 0 0 0,0 0-1 0 0,0-1 1 0 0,-1 0 0 0 0,-1 0-1 0 0,0-1 1 0 0,0 1 0 0 0,-1-1-1 0 0,-1 0 1 0 0,0-1 0 0 0,-1 1-1 0 0,0-1 1 0 0,-1 0 0 0 0,0 1-1 0 0,-1-4-103 0 0,-1 14-22 0 0,0 0 0 0 0,-1 0 0 0 0,1 0-1 0 0,-1 0 1 0 0,0-1 0 0 0,0 1 0 0 0,0 0-1 0 0,0 0 1 0 0,0 1 0 0 0,0-1 0 0 0,0 0-1 0 0,-1 0 1 0 0,1 0 0 0 0,0 1 0 0 0,-1-1-1 0 0,0 1 1 0 0,1-1 0 0 0,-1 1 0 0 0,0 0-1 0 0,0 0 1 0 0,0-1 0 0 0,0 1 0 0 0,0 0-1 0 0,0 1 1 0 0,0-1 0 0 0,0 0 0 0 0,0 1-1 0 0,0-1 1 0 0,0 1 0 0 0,-1-1 0 0 0,1 1-1 0 0,0 0 1 0 0,0 0 0 0 0,-1 0 22 0 0,-75 16-663 0 0,62-6 628 0 0,0 0-1 0 0,1 1 0 0 0,0 0 0 0 0,1 1 1 0 0,0 1-1 0 0,1 0 0 0 0,0 1 0 0 0,1 1 1 0 0,1 0-1 0 0,0 0 0 0 0,1 1 1 0 0,1 0-1 0 0,1 1 0 0 0,0 0 0 0 0,1 0 1 0 0,0 1-1 0 0,2 0 0 0 0,0 0 0 0 0,1 0 1 0 0,1 0-1 0 0,1 1 0 0 0,0 0 1 0 0,1-1-1 0 0,2 7 36 0 0,1-13 4 0 0,2 1 1 0 0,-1-1-1 0 0,1-1 0 0 0,1 1 1 0 0,0-1-1 0 0,1 1 1 0 0,0-1-1 0 0,1-1 0 0 0,0 1 1 0 0,1-1-1 0 0,0-1 1 0 0,0 1-1 0 0,1-2 0 0 0,0 1 1 0 0,0-1-1 0 0,1 0 0 0 0,1-1 1 0 0,-1 0-1 0 0,1-1 1 0 0,0 0-1 0 0,0 0 0 0 0,1-1 1 0 0,0-1-1 0 0,0 0 1 0 0,0-1-1 0 0,0 0 0 0 0,9 1-4 0 0,122 5-572 0 0,-51-25-7159 0 0,-74 9-496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5:56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5926 1644 0 0 0,'0'0'325'0'0,"0"0"312"0"0,0 0 205 0 0,0 0 39 0 0,0 0-73 0 0,0 0-149 0 0,3-8-138 0 0,10-36 891 0 0,-56 10 3577 0 0,16 21-4042 0 0,-2 1 0 0 0,0 1 0 0 0,0 1-1 0 0,-1 2 1 0 0,0 1 0 0 0,-3 0-947 0 0,9 2 431 0 0,-140-2 1235 0 0,147 8-1545 0 0,-1 2 1 0 0,1 0-1 0 0,0 1 1 0 0,0 0-1 0 0,0 2 0 0 0,0 0 1 0 0,1 1-1 0 0,-2 1-121 0 0,-14 6 124 0 0,-77 44 353 0 0,38-18 141 0 0,1 4-1 0 0,-62 52-617 0 0,81-51 206 0 0,2 2 0 0 0,2 2 0 0 0,2 2 0 0 0,3 2 0 0 0,2 2 0 0 0,-18 33-206 0 0,44-66 67 0 0,-19 34 164 0 0,3 1 0 0 0,2 2 0 0 0,3 1-1 0 0,-15 54-230 0 0,38-107 17 0 0,-65 261 696 0 0,59-215-535 0 0,3 0 0 0 0,2 0 1 0 0,2 0-1 0 0,3 5-178 0 0,4-20 99 0 0,2 0 0 0 0,1 0 0 0 0,2-1 1 0 0,1 0-1 0 0,2-1 0 0 0,2-1 0 0 0,1 0 0 0 0,14 20-99 0 0,28 63 109 0 0,-46-92-62 0 0,2-1 0 0 0,1-1 1 0 0,1 0-1 0 0,1-2 0 0 0,1 0 1 0 0,2 1-48 0 0,72 68 284 0 0,-52-64-157 0 0,1-1 1 0 0,2-3-1 0 0,0-1 1 0 0,2-2 0 0 0,0-3-1 0 0,26 7-127 0 0,114 28 227 0 0,-124-39-134 0 0,-1-2-1 0 0,1-3 1 0 0,1-3 0 0 0,6-2-93 0 0,216-7 252 0 0,-142-17-82 0 0,65-45 85 0 0,-59 2-104 0 0,27-31 21 0 0,-27-1-5 0 0,-69 26-81 0 0,80-92 73 0 0,-75 43 32 0 0,-39 21-94 0 0,20-83 50 0 0,-32 15-29 0 0,-31 126-106 0 0,-5-104 71 0 0,-16 45-76 0 0,-15-23 58 0 0,-30-46-68 0 0,-53-32 37 0 0,52 93-57 0 0,-42-29 122 0 0,-28-5-200 0 0,108 117 100 0 0,0 3-22 0 0,0 2 0 0 0,-2 0 0 0 0,0 2 0 0 0,-1 2 0 0 0,0 0 0 0 0,-1 2 0 0 0,-17-5 23 0 0,-196-51-135 0 0,-24 6-403 0 0,113 59-925 0 0,144 5 1055 0 0,-1 0 0 0 0,1 1 0 0 0,-1 1 0 0 0,1-1 0 0 0,0 1 1 0 0,0 1-1 0 0,0 0 0 0 0,1 1 0 0 0,-1 0 0 0 0,-6 5 408 0 0,-20 13-5490 0 0,6 2-5570 0 0,17-14 3688 0 0</inkml:trace>
  <inkml:trace contextRef="#ctx0" brushRef="#br0" timeOffset="1680.022">5725 2708 0 0 0,'0'0'696'0'0,"0"0"-45"0"0,0 0-46 0 0,0 0 96 0 0,0 0 215 0 0,0 0 151 0 0,0 0 53 0 0,0 0-83 0 0,0 0-206 0 0,0 0-205 0 0,0 0-179 0 0,-2-2-102 0 0,1 1-269 0 0,0 1 0 0 0,1-1 0 0 0,-1 1 0 0 0,0-1 0 0 0,0 1 0 0 0,0 0 0 0 0,0-1 0 0 0,0 1 0 0 0,0 0 0 0 0,0 0 0 0 0,0 0 0 0 0,0 0 0 0 0,0 0 0 0 0,0 0 0 0 0,0 0 0 0 0,0 0 0 0 0,0 0 0 0 0,0 0 0 0 0,0 1 0 0 0,0-1 0 0 0,0 0 0 0 0,0 1 0 0 0,0-1 0 0 0,0 0 0 0 0,0 1 0 0 0,0-1 0 0 0,0 1 0 0 0,0 0 0 0 0,1-1 0 0 0,-1 1 0 0 0,0 0 0 0 0,0 0 0 0 0,1-1-1 0 0,-1 1 1 0 0,0 0 0 0 0,1 0 0 0 0,-1 0 0 0 0,1 0 0 0 0,-1 0 0 0 0,1-1 0 0 0,0 1 0 0 0,-1 0 0 0 0,1 0 0 0 0,0 0 0 0 0,0 0 0 0 0,-1 1-76 0 0,-2 2 222 0 0,0 1-1 0 0,0-1 0 0 0,1 1 0 0 0,-1 0 0 0 0,1 0 0 0 0,0 0 0 0 0,1 0 1 0 0,-1 0-1 0 0,1 1 0 0 0,0-1 0 0 0,0 0 0 0 0,0 1 0 0 0,1-1 1 0 0,0 1-1 0 0,0-1 0 0 0,0 0 0 0 0,1 1 0 0 0,0 0-221 0 0,1-4 135 0 0,-1 0 0 0 0,1-1 0 0 0,0 1 0 0 0,0-1 0 0 0,0 1 0 0 0,0-1 0 0 0,0 0-1 0 0,0 0 1 0 0,1 1 0 0 0,-1-2 0 0 0,0 1 0 0 0,1 0 0 0 0,-1 0 0 0 0,0-1 0 0 0,1 1 0 0 0,-1-1 0 0 0,1 0 0 0 0,-1 0 0 0 0,1 0-1 0 0,-1 0 1 0 0,0 0 0 0 0,1 0 0 0 0,-1-1 0 0 0,1 1 0 0 0,-1-1 0 0 0,0 0 0 0 0,1 0 0 0 0,-1 1 0 0 0,0-1 0 0 0,0-1-1 0 0,1 1 1 0 0,-1 0 0 0 0,0-1 0 0 0,0 1 0 0 0,-1-1 0 0 0,1 1 0 0 0,1-2-135 0 0,2-1 73 0 0,0-1 0 0 0,0 0 0 0 0,0 1 0 0 0,-1-1 0 0 0,1-1 0 0 0,-1 1 0 0 0,-1-1 0 0 0,1 1 1 0 0,-1-1-1 0 0,0 0 0 0 0,0 0 0 0 0,-1-1 0 0 0,0 1 0 0 0,0 0 0 0 0,0-1 0 0 0,-1 0 0 0 0,0 1 0 0 0,0-1 0 0 0,0-6-73 0 0,-4 12-39 0 0,1-1-1 0 0,-1 1 0 0 0,0-1 1 0 0,1 1-1 0 0,-1 0 0 0 0,0 0 1 0 0,0 0-1 0 0,0 0 0 0 0,0 1 1 0 0,0-1-1 0 0,0 1 1 0 0,1 0-1 0 0,-1 0 0 0 0,0 0 1 0 0,0 0-1 0 0,0 0 0 0 0,0 1 1 0 0,-3 0 39 0 0,1 0-17 0 0,0 0 0 0 0,1 0 0 0 0,-1 1 1 0 0,0-1-1 0 0,1 1 0 0 0,-1 0 0 0 0,1 1 1 0 0,0-1-1 0 0,0 1 0 0 0,0 0 0 0 0,0 0 1 0 0,0 0-1 0 0,1 0 0 0 0,-1 1 0 0 0,1 0 1 0 0,0-1-1 0 0,0 1 0 0 0,0 0 0 0 0,1 0 1 0 0,-1 1-1 0 0,1-1 0 0 0,0 1 0 0 0,0-1 1 0 0,1 1-1 0 0,-1-1 0 0 0,1 1 0 0 0,0 0 1 0 0,0 0-1 0 0,1 0 0 0 0,0-1 0 0 0,-1 1 1 0 0,2 3 16 0 0,2-4 76 0 0,0-1 0 0 0,1 0 0 0 0,-1 0 0 0 0,1 0 0 0 0,0 0 0 0 0,0 0 0 0 0,1-1 1 0 0,-1 0-1 0 0,0 0 0 0 0,1 0 0 0 0,-1 0 0 0 0,1-1 0 0 0,-1 1 0 0 0,1-1 0 0 0,0 0 1 0 0,0-1-1 0 0,-1 1 0 0 0,1-1 0 0 0,0 0 0 0 0,0 0 0 0 0,0-1 0 0 0,0 1 0 0 0,-1-1 1 0 0,1 0-1 0 0,3-1-76 0 0,41-30 943 0 0,-48 30-926 0 0,-1 1 0 0 0,1-1-1 0 0,0 0 1 0 0,0 1 0 0 0,-1-1 0 0 0,1 0 0 0 0,-1 1 0 0 0,0-1 0 0 0,1 0 0 0 0,-1 1 0 0 0,0-1 0 0 0,0 0 0 0 0,0 0 0 0 0,0 0 0 0 0,0 1 0 0 0,0-1 0 0 0,-1 0 0 0 0,1 1 0 0 0,-1-1 0 0 0,1 0 0 0 0,-1 0 0 0 0,1 1 0 0 0,-1-1 0 0 0,0 1 0 0 0,0-1 0 0 0,0 1 0 0 0,0-1 0 0 0,0 1 0 0 0,0 0 0 0 0,0-1 0 0 0,-1 1 0 0 0,1 0 0 0 0,-1-1-17 0 0,-5 0-272 0 0,0 0 0 0 0,-1 1 1 0 0,1 0-1 0 0,0 0 0 0 0,0 1 1 0 0,-1-1-1 0 0,1 2 1 0 0,0-1-1 0 0,-1 1 0 0 0,1 0 1 0 0,0 1-1 0 0,0-1 0 0 0,-6 3 272 0 0,-19 16-4037 0 0,14-3-6255 0 0,12-9 3098 0 0</inkml:trace>
  <inkml:trace contextRef="#ctx0" brushRef="#br0" timeOffset="7097.791">5788 1275 1976 0 0,'0'0'862'0'0,"0"0"-138"0"0,0 0 126 0 0,0 0 191 0 0,0 0 102 0 0,0 0-57 0 0,0 0-127 0 0,0 0-105 0 0,0 0-59 0 0,0 0-11 0 0,0 0-3 0 0,5-18 5209 0 0,-7-306-2072 0 0,-3 285-3901 0 0,-1 1 0 0 0,-2 0 0 0 0,-1 0 0 0 0,-2 1-1 0 0,-14-31-16 0 0,24 67-442 0 0,-18-32 36 0 0,13 28-3714 0 0,-1 4-3758 0 0,7 1-1123 0 0</inkml:trace>
  <inkml:trace contextRef="#ctx0" brushRef="#br0" timeOffset="9357.028">7240 2218 0 0 0,'0'0'320'0'0,"4"-26"5701"0"0,27-162-2385 0 0,-31 187-3628 0 0,4-44 252 0 0,-3-1 1 0 0,-1 1-1 0 0,-2-1 0 0 0,-6-31-260 0 0,-16-123 468 0 0,-9-54 1849 0 0,16 139-766 0 0,10-60 388 0 0,-21-47-952 0 0,4-28 319 0 0,24 8 2 0 0,0 241-1295 0 0,-7 0-1647 0 0,1 5-7713 0 0,6-3-587 0 0</inkml:trace>
  <inkml:trace contextRef="#ctx0" brushRef="#br0" timeOffset="10495.784">5307 856 176 0 0,'0'0'47'0'0,"0"0"-137"0"0,0 0-19 0 0,0 0 137 0 0,0 0 237 0 0,0 0 221 0 0,0 0 150 0 0,0 0 48 0 0,0 0-32 0 0,0 0-101 0 0,-11-5-144 0 0,-32-15-112 0 0,7 15 3339 0 0,36 5-3352 0 0,0 0 8 0 0,0 0 47 0 0,0 0 82 0 0,0 0 44 0 0,0 0 50 0 0,27 1 3045 0 0,49 8-1815 0 0,1-3 1 0 0,1-3-1 0 0,36-6-1743 0 0,-4 2 752 0 0,185 0 510 0 0,219 0 381 0 0,134 32-1643 0 0,-411-23 746 0 0,-209-31-990 0 0,-2 17-2490 0 0,-17 5-920 0 0,0 1-3416 0 0,-6 0-2385 0 0</inkml:trace>
  <inkml:trace contextRef="#ctx0" brushRef="#br0" timeOffset="10854.669">7454 513 6969 0 0,'0'0'870'0'0,"0"0"-251"0"0,0 0-104 0 0,0 0 109 0 0,0 0 252 0 0,0 0 163 0 0,0 0-50 0 0,0 0-214 0 0,-33 20-297 0 0,-105 63-248 0 0,-53 62-148 0 0,-166 109-1134 0 0,203-149-8888 0 0,139-93 6866 0 0</inkml:trace>
  <inkml:trace contextRef="#ctx0" brushRef="#br0" timeOffset="11480.078">6027 469 2585 0 0,'0'0'1711'0'0,"0"0"-785"0"0,0 0-317 0 0,0 0 160 0 0,0 0 315 0 0,0 0 301 0 0,0 0 70 0 0,0 0-163 0 0,0 0-295 0 0,0 0-335 0 0,0 0-246 0 0,0 0-145 0 0,0 0-70 0 0,-18 18-41 0 0,-118 116 344 0 0,62-70-48 0 0,-4-3 0 0 0,-2-4 0 0 0,-52 27-456 0 0,5-2-621 0 0,87-52-1186 0 0,36-11-3028 0 0,5-13-1095 0 0,0-5 2728 0 0</inkml:trace>
  <inkml:trace contextRef="#ctx0" brushRef="#br0" timeOffset="11998.046">6336 97 3041 0 0,'0'0'2225'0'0,"0"0"-868"0"0,0 0-393 0 0,0 0-77 0 0,0 0 120 0 0,0 0 188 0 0,0 0 49 0 0,0 0-140 0 0,0 0-254 0 0,0 0-301 0 0,0 0-170 0 0,0 0-31 0 0,0 0 24 0 0,-3 11 65 0 0,-16 58 76 0 0,4 1 0 0 0,3 1-1 0 0,2 1 1 0 0,4 0 0 0 0,3 53-513 0 0,17-86-841 0 0,-13-36 1751 0 0,1-4-14169 0 0,-2 1 13010 0 0,0-1-4835 0 0</inkml:trace>
  <inkml:trace contextRef="#ctx0" brushRef="#br0" timeOffset="12623.873">6213 75 3385 0 0,'0'0'536'0'0,"0"0"-236"0"0,0 0-65 0 0,0 0 210 0 0,0 0 351 0 0,0 0 251 0 0,0 0 121 0 0,0 0-51 0 0,0 0-181 0 0,0 0-141 0 0,34-11-105 0 0,107-34-61 0 0,-52 27 549 0 0,-67 18-868 0 0,-10 0-215 0 0,0-1 1 0 0,0 2 0 0 0,0 0-1 0 0,0 0 1 0 0,0 1-1 0 0,-1 0 1 0 0,1 1-1 0 0,0 1 1 0 0,-1-1-1 0 0,0 2 1 0 0,3 1-96 0 0,-12-6 27 0 0,1 1 0 0 0,-1 0 0 0 0,1 0 1 0 0,-1 0-1 0 0,1 0 0 0 0,-1 1 0 0 0,1-1 0 0 0,-1 1 1 0 0,0-1-1 0 0,0 1 0 0 0,0 0 0 0 0,0 0 0 0 0,0 0 1 0 0,0 0-1 0 0,0 0 0 0 0,-1 0 0 0 0,1 0 0 0 0,-1 1 1 0 0,0-1-1 0 0,1 1 0 0 0,-1-1 0 0 0,0 1 0 0 0,-1-1 1 0 0,1 1-1 0 0,0-1 0 0 0,-1 1 0 0 0,1 0 0 0 0,-1 0 1 0 0,0-1-1 0 0,0 1 0 0 0,0 0 0 0 0,0-1 0 0 0,0 1 1 0 0,-1 0-1 0 0,1 0 0 0 0,-1-1 0 0 0,0 1 0 0 0,1-1 1 0 0,-1 1-1 0 0,-1-1 0 0 0,1 1 0 0 0,0-1 0 0 0,-1 1-27 0 0,-17 13 165 0 0,0 0-1 0 0,-1-1 0 0 0,-1-1 1 0 0,0-1-1 0 0,-1-1 0 0 0,0-1 1 0 0,-1-1-1 0 0,0-1 0 0 0,-4 0-164 0 0,-18 9 124 0 0,-31 8-41 0 0,20-4-130 0 0,55-22-18 0 0,1 0-28 0 0,27 26-295 0 0,37 22 1925 0 0,70 44 1331 0 0,-128-87-2919 0 0,-1 0 0 0 0,0 0 0 0 0,0 1 1 0 0,-1 0-1 0 0,0 0 0 0 0,0 0 0 0 0,0 0 1 0 0,0 1-1 0 0,-1-1 0 0 0,0 1 0 0 0,-1 0 1 0 0,1 0-1 0 0,-2 0 0 0 0,1 0 0 0 0,-1 0 1 0 0,0 1-1 0 0,0-1 0 0 0,0 0 0 0 0,-1 0 1 0 0,-1 4 50 0 0,3-5-2690 0 0,0-4-2573 0 0,2 1-4285 0 0</inkml:trace>
  <inkml:trace contextRef="#ctx0" brushRef="#br0" timeOffset="35022.129">7189 2752 0 0 0,'-2'-15'2710'0'0,"-1"12"2336"0"0,-2 2 5251 0 0,4 28-7410 0 0,-19 83-2105 0 0,3 144 654 0 0,24 54-756 0 0,-1 51 38 0 0,14-121-450 0 0,-16 27 8 0 0,12-114-156 0 0,-1 36 43 0 0,-10 24 113 0 0,23 165 89 0 0,-30 162-166 0 0,13-362-151 0 0,-11-154-42 0 0,0 1 0 0 0,1-1 1 0 0,2 0-1 0 0,0 0 0 0 0,1 0 0 0 0,6 14-6 0 0,20 78 106 0 0,-11-50-58 0 0,0 5 70 0 0,-19-68-44 0 0,4 23-590 0 0,-1-27-4101 0 0,-3-3 925 0 0,0 0-3796 0 0,0 0-2853 0 0</inkml:trace>
  <inkml:trace contextRef="#ctx0" brushRef="#br0" timeOffset="54814.956">217 1975 0 0 0,'0'0'157'0'0,"0"0"574"0"0,0 0 167 0 0,0 0-31 0 0,0 0-77 0 0,0 0-107 0 0,-4-1-60 0 0,2 0-464 0 0,0 1-1 0 0,1 0 1 0 0,-1 0 0 0 0,1 0-1 0 0,-1 0 1 0 0,1 0 0 0 0,-1 0-1 0 0,1 0 1 0 0,-1 1 0 0 0,1-1-1 0 0,-1 0 1 0 0,1 1 0 0 0,-1-1-1 0 0,1 1 1 0 0,-1 0 0 0 0,1-1-1 0 0,0 1 1 0 0,-1 0 0 0 0,1 0-1 0 0,0 0 1 0 0,0 0 0 0 0,0 0-1 0 0,-1 0 1 0 0,1 0 0 0 0,0 0-1 0 0,0 1 1 0 0,1-1 0 0 0,-1 0-1 0 0,0 1 1 0 0,0-1 0 0 0,1 0-1 0 0,-1 1 1 0 0,1-1 0 0 0,-1 1-1 0 0,1-1 1 0 0,-1 1 0 0 0,1-1-1 0 0,0 1 1 0 0,0-1 0 0 0,0 1-1 0 0,0 0 1 0 0,0 0-159 0 0,-43 134 2491 0 0,-74 269-253 0 0,109-382-743 0 0,8-40 1575 0 0,10-40-2915 0 0,4 0 0 0 0,1 1 0 0 0,3 1 0 0 0,3 1 0 0 0,8-12-155 0 0,-7 13 31 0 0,3 1 0 0 0,2 2 1 0 0,2 1-1 0 0,3 1 0 0 0,1 1 0 0 0,3 2 1 0 0,4-1-32 0 0,34-19-22 0 0,-72 65 21 0 0,0 1-1 0 0,0-1 0 0 0,0 1 1 0 0,0 0-1 0 0,0 0 0 0 0,0 0 1 0 0,0 0-1 0 0,0 0 0 0 0,0 0 1 0 0,0 0-1 0 0,-1 1 0 0 0,1-1 1 0 0,0 1-1 0 0,-1-1 0 0 0,0 1 1 0 0,1 0-1 0 0,-1-1 0 0 0,0 1 1 0 0,0 0-1 0 0,0 0 0 0 0,0 0 1 0 0,0 0-1 0 0,0 0 0 0 0,0 0 1 0 0,-1 0-1 0 0,1 0 0 0 0,-1 0 1 0 0,1 0-1 0 0,-1 0 0 0 0,0 1 1 0 0,0-1-1 0 0,0 0 1 0 0,0 0-1 0 0,0 0 0 0 0,-1 0 1 0 0,1 1-1 0 0,-1 0 2 0 0,2 8 55 0 0,17 293 765 0 0,12-154-637 0 0,-30-149-162 0 0,1-1 0 0 0,-1 0 1 0 0,1 1-1 0 0,-1-1 0 0 0,1 0 1 0 0,-1 1-1 0 0,1-1 1 0 0,0 0-1 0 0,-1 0 0 0 0,1 0 1 0 0,0 1-1 0 0,-1-1 0 0 0,1 0 1 0 0,0 0-1 0 0,-1 0 1 0 0,1 0-1 0 0,-1 0 0 0 0,1 0 1 0 0,0 0-1 0 0,-1-1 0 0 0,1 1 1 0 0,0 0-1 0 0,-1 0 1 0 0,1 0-1 0 0,0-1 0 0 0,-1 1 1 0 0,1 0-1 0 0,-1-1 0 0 0,1 1 1 0 0,-1 0-1 0 0,1-1 1 0 0,-1 1-1 0 0,1-1 0 0 0,-1 1 1 0 0,1-1-1 0 0,-1 1 1 0 0,1-1-1 0 0,-1 1 0 0 0,0-1 1 0 0,1 1-1 0 0,-1-1 0 0 0,0 1 1 0 0,0-1-1 0 0,1 0 1 0 0,-1 1-1 0 0,0-1 0 0 0,0 0 1 0 0,0 1-1 0 0,0-1 0 0 0,0 1 1 0 0,0-1-1 0 0,0 0 1 0 0,0 1-1 0 0,0-1 0 0 0,0 0 1 0 0,0 1-1 0 0,0-1 0 0 0,0 0 1 0 0,-1 1-1 0 0,1-1-21 0 0,2-4-10 0 0,45-82 82 0 0,4 2 1 0 0,4 3-1 0 0,8-4-72 0 0,-41 56-57 0 0,2 2-1 0 0,1 1 1 0 0,1 0 0 0 0,24-17 57 0 0,-49 45-16 0 0,0-1-1 0 0,0 1 1 0 0,1 0 0 0 0,-1 0 0 0 0,0 0 0 0 0,0 0-1 0 0,0 0 1 0 0,0 1 0 0 0,0-1 0 0 0,0 0 0 0 0,-1 0-1 0 0,1 1 1 0 0,0-1 0 0 0,-1 1 0 0 0,1-1 0 0 0,-1 0-1 0 0,1 1 1 0 0,-1-1 0 0 0,1 1 0 0 0,-1-1 0 0 0,0 1-1 0 0,0-1 1 0 0,0 1 0 0 0,0-1 0 0 0,0 1 0 0 0,0-1-1 0 0,0 1 1 0 0,-1-1 0 0 0,1 1 0 0 0,-1-1 0 0 0,1 1-1 0 0,-1-1 1 0 0,1 1 0 0 0,-1-1 16 0 0,1 5 12 0 0,-6 119 330 0 0,3-83-294 0 0,1 0 1 0 0,2 1-1 0 0,2-1 1 0 0,1 0-1 0 0,3 0-48 0 0,17 57-843 0 0,-5-109-3604 0 0,58-86-10598 0 0,-66 85 11399 0 0</inkml:trace>
  <inkml:trace contextRef="#ctx0" brushRef="#br0" timeOffset="55287.068">1451 1739 0 0 0,'0'0'717'0'0,"0"0"232"0"0,0 0 22 0 0,0 0 78 0 0,0 0 97 0 0,0 0 111 0 0,0 0 52 0 0,0 0-26 0 0,0 0-105 0 0,0 0-159 0 0,0 0-133 0 0,0 0-115 0 0,0 0-50 0 0,-24 24-53 0 0,-73 72-38 0 0,36-14 1052 0 0,51-60-1377 0 0,2-2-111 0 0,0 0 0 0 0,1 0 1 0 0,2 1-1 0 0,0 0 0 0 0,1 0 0 0 0,0 0 1 0 0,2 1-1 0 0,1-1 0 0 0,1 13-194 0 0,0-31 53 0 0,0 0 0 0 0,1 0 0 0 0,-1 0 0 0 0,1 0 0 0 0,0 1 0 0 0,0-1 0 0 0,0 0 0 0 0,0 0 1 0 0,0-1-1 0 0,1 1 0 0 0,-1 0 0 0 0,1 0 0 0 0,0-1 0 0 0,0 1 0 0 0,0-1 0 0 0,0 1 0 0 0,0-1 0 0 0,1 0 0 0 0,-1 0 0 0 0,1 0 0 0 0,-1 0 0 0 0,1 0 0 0 0,0 0 0 0 0,0-1 0 0 0,-1 0 0 0 0,1 1 0 0 0,0-1 0 0 0,1 0 0 0 0,-1 0 0 0 0,0-1 0 0 0,0 1 0 0 0,0-1 0 0 0,0 1 0 0 0,0-1 0 0 0,1 0 0 0 0,-1 0 0 0 0,0-1 0 0 0,0 1 0 0 0,0-1 1 0 0,1 1-1 0 0,-1-1 0 0 0,0 0 0 0 0,0 0 0 0 0,0 0 0 0 0,0-1 0 0 0,-1 1 0 0 0,1-1 0 0 0,0 1 0 0 0,0-1 0 0 0,-1 0 0 0 0,3-2-53 0 0,27-19 178 0 0,-2-2 0 0 0,0-1 0 0 0,-2-1 1 0 0,-1-1-1 0 0,-1-2 0 0 0,-1 0 0 0 0,-2-2 0 0 0,1-4-178 0 0,1-23 263 0 0,-25 59-251 0 0,0 0-61 0 0,0 0-30 0 0,-9 34-550 0 0,7-22 599 0 0,0 0 1 0 0,1 0 0 0 0,0 0-1 0 0,1 0 1 0 0,1 0-1 0 0,0 0 1 0 0,1 0 0 0 0,0 0-1 0 0,0 0 1 0 0,1 0-1 0 0,1-1 1 0 0,4 9 29 0 0,43 29-3815 0 0,-31-44-1503 0 0,-7-7-1282 0 0,-6-4 749 0 0</inkml:trace>
  <inkml:trace contextRef="#ctx0" brushRef="#br0" timeOffset="55597.073">2124 1666 5585 0 0,'0'0'4859'0'0,"0"0"-3514"0"0,0 0-975 0 0,0 0 35 0 0,0 0 108 0 0,0 0 124 0 0,0 0-1 0 0,-27 32-121 0 0,-84 97-189 0 0,84-88-166 0 0,30-37-153 0 0,1 0 0 0 0,-1-1 0 0 0,0 0-1 0 0,1 1 1 0 0,0-1 0 0 0,0 0-1 0 0,0-1 1 0 0,0 1 0 0 0,1-1 0 0 0,-1 0-1 0 0,0 0 1 0 0,1 0 0 0 0,0 0 0 0 0,-1-1-1 0 0,1 0 1 0 0,0 0 0 0 0,0 0 0 0 0,0-1-1 0 0,-1 0 1 0 0,1 1 0 0 0,0-2 0 0 0,0 1-1 0 0,0 0 1 0 0,0-1 0 0 0,0 0-7 0 0,-4 1 2 0 0,242 0 191 0 0,-241 0-171 0 0,-1 0 0 0 0,1 0 0 0 0,-1 0 0 0 0,1 0 0 0 0,-1 1 0 0 0,1-1-1 0 0,-1 1 1 0 0,1-1 0 0 0,-1 1 0 0 0,0-1 0 0 0,1 1 0 0 0,-1 0 0 0 0,0 0 0 0 0,1 0 0 0 0,-1 0-1 0 0,0 0 1 0 0,0 0 0 0 0,0 0 0 0 0,0 0 0 0 0,0 0 0 0 0,0 1 0 0 0,0-1 0 0 0,0 0-1 0 0,0 0 1 0 0,-1 1 0 0 0,1-1 0 0 0,0 1 0 0 0,-1-1 0 0 0,1 1 0 0 0,-1-1 0 0 0,0 1-1 0 0,1-1 1 0 0,-1 1 0 0 0,0-1 0 0 0,0 1 0 0 0,0-1 0 0 0,0 1 0 0 0,0 0 0 0 0,-1-1-1 0 0,1 1 1 0 0,0-1 0 0 0,-1 1 0 0 0,1-1 0 0 0,-1 1 0 0 0,1-1 0 0 0,-1 0 0 0 0,0 1-1 0 0,1-1 1 0 0,-1 0 0 0 0,0 1 0 0 0,0-1 0 0 0,0 0-22 0 0,-9 12 124 0 0,0 0 0 0 0,0 0-1 0 0,-2-2 1 0 0,1 1 0 0 0,-1-1 0 0 0,-1-1 0 0 0,0 0 0 0 0,0-1-1 0 0,-1 0 1 0 0,0-1 0 0 0,-9 3-124 0 0,-18 13 48 0 0,-79 34-554 0 0,114-57 532 0 0,4-8-10525 0 0,5 3 3215 0 0</inkml:trace>
  <inkml:trace contextRef="#ctx0" brushRef="#br0" timeOffset="55949.411">2910 1485 10730 0 0,'0'0'1742'0'0,"0"0"-726"0"0,0 0-202 0 0,0 0 87 0 0,0 0 125 0 0,0 0 31 0 0,-31 19-146 0 0,-98 56-223 0 0,75-33 14 0 0,52-39-702 0 0,1-1 0 0 0,0 0 0 0 0,0 1 0 0 0,-1-1 0 0 0,1 1 0 0 0,1 0 0 0 0,-1-1 0 0 0,0 1 0 0 0,1 0 0 0 0,-1-1 0 0 0,1 1 0 0 0,0 0 0 0 0,0 0 0 0 0,0-1 0 0 0,0 1 0 0 0,0 0 0 0 0,1-1 0 0 0,-1 1 0 0 0,1 0 0 0 0,0-1 0 0 0,0 1 0 0 0,1 2 0 0 0,1-1-16 0 0,0 0 0 0 0,0-1 0 0 0,0 1 0 0 0,1-1 0 0 0,0 1 0 0 0,0-1 0 0 0,0 0 0 0 0,0 0 0 0 0,0-1 1 0 0,0 1-1 0 0,1-1 0 0 0,-1 0 0 0 0,1 0 0 0 0,-1-1 0 0 0,1 1 0 0 0,0-1 0 0 0,0 0 0 0 0,1 0 16 0 0,15 2-42 0 0,-15-2 47 0 0,-1-1 1 0 0,1 1-1 0 0,0 0 1 0 0,0 0-1 0 0,-1 1 1 0 0,1-1-1 0 0,-1 1 1 0 0,1 1-1 0 0,-1-1 1 0 0,0 1-1 0 0,0 0 1 0 0,0 0-1 0 0,0 0 1 0 0,0 1-1 0 0,0 0-5 0 0,-4 0 28 0 0,0-1-1 0 0,1 1 1 0 0,-1 0-1 0 0,-1 0 1 0 0,1 0-1 0 0,-1 1 1 0 0,1-1-1 0 0,-1 0 1 0 0,0 0-1 0 0,-1 0 1 0 0,1 0-1 0 0,-1 0 1 0 0,1 0-1 0 0,-1 0 1 0 0,-1 0-1 0 0,1 0 1 0 0,0 0 0 0 0,-1 0-1 0 0,0-1 1 0 0,0 1-1 0 0,0-1 1 0 0,-1 1-28 0 0,0 3 33 0 0,-3 4-95 0 0,-1 0 1 0 0,0-1-1 0 0,-1 1 0 0 0,0-1 1 0 0,-1-1-1 0 0,0 0 1 0 0,0 0-1 0 0,-1 0 0 0 0,0-2 1 0 0,-8 6 61 0 0,-68 34-7895 0 0,65-39 2427 0 0,6-4-532 0 0</inkml:trace>
  <inkml:trace contextRef="#ctx0" brushRef="#br0" timeOffset="56589.082">1515 1938 0 0 0,'0'0'239'0'0,"0"0"125"0"0,0 0 43 0 0,12-5-2 0 0,57-26 443 0 0,-71 30 3552 0 0,-24-14-290 0 0,-26-80 363 0 0,25 62-4563 0 0,16 31-2567 0 0,0 10-3829 0 0,7-3 473 0 0</inkml:trace>
  <inkml:trace contextRef="#ctx0" brushRef="#br0" timeOffset="58078.229">1511 2803 8042 0 0,'0'0'583'0'0,"0"0"-158"0"0,0 0-112 0 0,0 0 98 0 0,0 0 257 0 0,0 0 198 0 0,0 0 90 0 0,0 0-63 0 0,0 0-195 0 0,0 0-197 0 0,0 0-102 0 0,-10 33-49 0 0,-35 106-9 0 0,-5 79 1421 0 0,-67 138 114 0 0,104-314-1527 0 0,13-42-242 0 0,0 0 45 0 0,0 0 51 0 0,0 0 62 0 0,0 0 65 0 0,0-5 418 0 0,58-186 248 0 0,-35 129-909 0 0,-10 26-73 0 0,17-56 9 0 0,4 1-1 0 0,5 2 0 0 0,3 2 0 0 0,4 1 0 0 0,11-9-22 0 0,-22 47-71 0 0,-34 48 65 0 0,-1 0 0 0 0,1 0-1 0 0,0 0 1 0 0,-1 0-1 0 0,1 0 1 0 0,0 0-1 0 0,-1 0 1 0 0,1 0-1 0 0,-1 1 1 0 0,1-1-1 0 0,0 0 1 0 0,-1 0 0 0 0,1 1-1 0 0,-1-1 1 0 0,1 0-1 0 0,0 1 1 0 0,-1-1-1 0 0,1 0 1 0 0,-1 1-1 0 0,1-1 1 0 0,-1 1-1 0 0,0-1 1 0 0,1 1 0 0 0,-1-1-1 0 0,1 1 1 0 0,-1 0-1 0 0,0-1 1 0 0,0 1-1 0 0,1-1 1 0 0,-1 1-1 0 0,0 0 1 0 0,0-1 0 0 0,0 1-1 0 0,1-1 1 0 0,-1 1-1 0 0,0 0 1 0 0,0-1-1 0 0,0 1 1 0 0,0 0-1 0 0,0-1 1 0 0,0 1-1 0 0,-1 0 1 0 0,1-1 0 0 0,0 1-1 0 0,0 0 1 0 0,0-1-1 0 0,-1 1 1 0 0,1-1-1 0 0,0 2 7 0 0,0 0-5 0 0,9 365 384 0 0,-11-230-250 0 0,4-30-43 0 0,21-131 366 0 0,271-486-402 0 0,-211 386-106 0 0,-66 103-118 0 0,-11 37-268 0 0,-35 226 702 0 0,22 144-4 0 0,7-382-384 0 0,0 1 0 0 0,0-1 1 0 0,1 0-1 0 0,0 0 0 0 0,0 1 0 0 0,0-1 0 0 0,0 0 0 0 0,0 0 0 0 0,1 0 0 0 0,0 0 1 0 0,0-1-1 0 0,0 1 0 0 0,0 0 0 0 0,1-1 0 0 0,-1 0 0 0 0,3 3 128 0 0,-4-5-315 0 0,1 0 0 0 0,-1 0 0 0 0,1-1 0 0 0,-1 1 0 0 0,1 0 0 0 0,-1-1 0 0 0,1 1 0 0 0,0-1 1 0 0,-1 0-1 0 0,1 1 0 0 0,-1-1 0 0 0,1 0 0 0 0,0 0 0 0 0,-1 0 0 0 0,1 0 0 0 0,0 0 0 0 0,-1 0 0 0 0,1-1 0 0 0,0 1 0 0 0,-1-1 0 0 0,1 1 0 0 0,-1-1 0 0 0,1 1 0 0 0,-1-1 0 0 0,1 0 0 0 0,-1 0 0 0 0,0 0 0 0 0,1 0 1 0 0,0 0 314 0 0,10-9-5236 0 0,-4 2-1343 0 0</inkml:trace>
  <inkml:trace contextRef="#ctx0" brushRef="#br0" timeOffset="59756.065">2561 2862 10498 0 0,'0'0'682'0'0,"0"0"-317"0"0,0 0-191 0 0,0 0 42 0 0,0 0 154 0 0,0 0 160 0 0,0 0 61 0 0,0 0 2 0 0,0 0-8 0 0,0 0-32 0 0,0 0-47 0 0,0 0-63 0 0,21-5-56 0 0,149-38 701 0 0,-48 8 46 0 0,2 4-1 0 0,51-2-1133 0 0,-101 26 116 0 0,-74 7-98 0 0,0 18 284 0 0,-61 86 417 0 0,-77 75-602 0 0,-8 12-22 0 0,136-177-95 0 0,4-6-5 0 0,0-1 0 0 0,1 1 0 0 0,0 0 1 0 0,0 0-1 0 0,1 1 0 0 0,-1-1 0 0 0,2 1 1 0 0,0 0-1 0 0,0 0 0 0 0,0 1 1 0 0,1-1-1 0 0,0 1 5 0 0,4-8 8 0 0,0-1 0 0 0,-1 0 0 0 0,1 0 0 0 0,0 1 0 0 0,0-1 0 0 0,-1 0 0 0 0,1 0 0 0 0,0-1 0 0 0,0 1-1 0 0,0 0 1 0 0,0-1 0 0 0,1 1 0 0 0,-1-1 0 0 0,0 0 0 0 0,0 1 0 0 0,0-1 0 0 0,0 0 0 0 0,0 0 0 0 0,0-1 0 0 0,0 1 0 0 0,1 0 0 0 0,-1-1 0 0 0,1 0-8 0 0,4 1 66 0 0,141-34 580 0 0,-92 15-564 0 0,270-61 821 0 0,18 0-137 0 0,-308 72-577 0 0,-35 8-133 0 0,-1 0-8 0 0,0 0 12 0 0,0 0 0 0 0,0 0-18 0 0,0 0-13 0 0,0 0 7 0 0,0 0-4 0 0,0 0-4 0 0,0 0 1 0 0,0 0-29 0 0,0 0-5 0 0,0 0 14 0 0,0 0 22 0 0,0 0 10 0 0,0 0-3 0 0,0 0 30 0 0,0 0 0 0 0,0 0 6 0 0,0 0 12 0 0,0 0-24 0 0,0 0-3 0 0,0 0 9 0 0,0 0-4 0 0,0 0-4 0 0,0 0 5 0 0,0 0-18 0 0,0 0-22 0 0,0 0 9 0 0,0 0-13 0 0,0 0-17 0 0,0 0 20 0 0,0 0-1 0 0,0 0-11 0 0,0 0 1 0 0,0 0-6 0 0,0 0-7 0 0,0 0 18 0 0,0 0 4 0 0,0 0-9 0 0,0 0 3 0 0,0 0-20 0 0,0 0-9 0 0,0 0 1 0 0,0 0-8 0 0,0 0 4 0 0,0 0 10 0 0,0 0 21 0 0,0 0 8 0 0,0 0-26 0 0,0 0-17 0 0,0 0-19 0 0,0 0 11 0 0,0 0 0 0 0,0 0-14 0 0,0 0-1 0 0,0 0-9 0 0,23 0-51 0 0,92-11 210 0 0,-38-4 1051 0 0,-124-17-1046 0 0,32 22-78 0 0,1-1 0 0 0,1-1 1 0 0,0 0-1 0 0,0 0 0 0 0,1-2 1 0 0,1 1-1 0 0,0-1 0 0 0,-6-13-34 0 0,-26-11-54 0 0,42 38-13 0 0,1 0-14 0 0,-8 23-209 0 0,-14 142 132 0 0,-8 11 143 0 0,25-154 14 0 0,-46 108-31 0 0,-7-35 29 0 0,139-205 27 0 0,6 4 1 0 0,4 4-1 0 0,15-5-24 0 0,-102 103-1155 0 0,17-15 3240 0 0,-13 16-6781 0 0,0 2-7585 0 0,-8 1 2216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11 302 0 0 0,'0'0'757'0'0,"0"0"309"0"0,0 0 352 0 0,0 0 243 0 0,0 0 116 0 0,0 0-68 0 0,0 0-231 0 0,0 0-246 0 0,0 0-223 0 0,0 0-160 0 0,0 0-123 0 0,-5-2-74 0 0,0-1-829 0 0,5 3 291 0 0,1 0-1 0 0,-1 0 1 0 0,0-1 0 0 0,1 1 0 0 0,-1 0 0 0 0,0 0 0 0 0,1 0 0 0 0,-1 0 0 0 0,0-1 0 0 0,0 1 0 0 0,1 0 0 0 0,-1 0 0 0 0,0-1-1 0 0,0 1 1 0 0,1 0 0 0 0,-1-1 0 0 0,0 1 0 0 0,0 0 0 0 0,0-1 0 0 0,1 1 0 0 0,-1 0 0 0 0,0-1 0 0 0,0 1 0 0 0,0 0 0 0 0,0-1-1 0 0,0 1 1 0 0,0 0 0 0 0,0-1 0 0 0,0 1 0 0 0,0 0 0 0 0,0-1 0 0 0,0 1 0 0 0,0-1-114 0 0,233 1 3663 0 0,-73 14-2981 0 0,-78-2-512 0 0,-15-1 128 0 0,-63-11-144 0 0,2-15 2688 0 0,-60-78-1946 0 0,36 69-810 0 0,-41-57 67 0 0,38 47-146 0 0,-5-24-3321 0 0,38 43-10920 0 0,-6 11 4915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39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420 114 4249 0 0,'0'0'984'0'0,"0"0"-249"0"0,0 0 28 0 0,0 0 341 0 0,0 0 386 0 0,0 0 146 0 0,0 0-165 0 0,0 0-333 0 0,0 0-370 0 0,0 0-276 0 0,0 0-105 0 0,4 0 2823 0 0,-4 0-2906 0 0,0 0-3 0 0,0 0-20 0 0,0 0-23 0 0,-7 19 642 0 0,-29 47-300 0 0,-18 27-200 0 0,5 2-1 0 0,-17 53-399 0 0,62-140 47 0 0,1 0 1 0 0,0 0-1 0 0,1 0 0 0 0,-1 1 1 0 0,2-1-1 0 0,-1 1 0 0 0,1-1 0 0 0,0 1 1 0 0,1 0-1 0 0,0 0 0 0 0,0-1 1 0 0,1 1-1 0 0,0 0 0 0 0,1-1 0 0 0,1 7-47 0 0,2-9 94 0 0,-1-1-1 0 0,1 0 0 0 0,0 0 0 0 0,1 0 0 0 0,-1 0 1 0 0,1-1-1 0 0,-1 0 0 0 0,1 0 0 0 0,1-1 0 0 0,-1 0 1 0 0,0 0-1 0 0,1 0 0 0 0,0-1 0 0 0,-1 0 0 0 0,1 0 0 0 0,4 0-93 0 0,108 6 967 0 0,-119-8-1000 0 0,4-26-3681 0 0,-2 5-481 0 0,-1 3-3690 0 0,0 13-1325 0 0</inkml:trace>
  <inkml:trace contextRef="#ctx0" brushRef="#br0" timeOffset="597.992">1 162 4689 0 0,'0'0'1550'0'0,"0"0"-407"0"0,0 0-99 0 0,0 0 237 0 0,0 0 313 0 0,0 0 154 0 0,0 0-194 0 0,0 0-364 0 0,0 0-377 0 0,0 0-265 0 0,0 0-114 0 0,0 0-11 0 0,0 0 19 0 0,3-10-14 0 0,10-33 10 0 0,33-7 1159 0 0,-41 44-1516 0 0,0 1 0 0 0,0 0 0 0 0,1 0-1 0 0,-1 1 1 0 0,1-1 0 0 0,0 1-1 0 0,1 1 1 0 0,-1-1 0 0 0,1 1-1 0 0,-1 0 1 0 0,1 1 0 0 0,0-1-1 0 0,0 2 1 0 0,0-1 0 0 0,0 1-1 0 0,1-1 1 0 0,-1 2 0 0 0,4-1-81 0 0,-3 3 22 0 0,0-1 0 0 0,0 1 0 0 0,0 1 0 0 0,0-1 0 0 0,0 1 0 0 0,-1 1 0 0 0,1 0 0 0 0,-1 0 0 0 0,0 0 0 0 0,0 1 0 0 0,0 0 0 0 0,4 4-22 0 0,49 28 208 0 0,82 22 423 0 0,26-48 1905 0 0,-96-44-1682 0 0,-65 27-452 0 0,-2 2-1517 0 0,1 6-8701 0 0,-4-2 4009 0 0,0 0-4719 0 0</inkml:trace>
  <inkml:trace contextRef="#ctx0" brushRef="#br0" timeOffset="1032.461">1039 343 4041 0 0,'0'0'1860'0'0,"0"0"-187"0"0,0 0-53 0 0,0 0 158 0 0,0 0 39 0 0,0 0-203 0 0,0 0-356 0 0,0 0-362 0 0,0 0-272 0 0,0 0-151 0 0,0 0-75 0 0,0 0-11 0 0,9-4 1445 0 0,43 5-147 0 0,154-13 775 0 0,-119-6-2041 0 0,-43 0-627 0 0,-53 17-16408 0 0,5 1 8605 0 0</inkml:trace>
  <inkml:trace contextRef="#ctx0" brushRef="#br0" timeOffset="1340.518">991 623 10538 0 0,'0'0'1270'0'0,"0"0"-517"0"0,0 0-298 0 0,0 0 185 0 0,0 0 335 0 0,0 0 241 0 0,0 0 23 0 0,0 0-174 0 0,0 0-192 0 0,0 0-189 0 0,0 0-101 0 0,0 0-32 0 0,0 0-48 0 0,32-2-37 0 0,101-3-59 0 0,40-22 484 0 0,-126 21-2108 0 0,-18-1-3897 0 0,-24 6 3483 0 0,1 1-3782 0 0,-2 0-4321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60 0 0 0,'0'0'363'0'0,"0"0"714"0"0,0 0 173 0 0,0 0-27 0 0,0 0-4 0 0,0 0 24 0 0,0 0 56 0 0,0-5 12 0 0,-1-17-14 0 0,0 27 5305 0 0,-2 28-6342 0 0,23 288 916 0 0,-12-200-451 0 0,-8-121-625 0 0,0 0-4 0 0,0 0 20 0 0,0 0 19 0 0,0 0 49 0 0,6-7 2373 0 0,5-111-1286 0 0,-2 66-1228 0 0,3 0 0 0 0,1 1 1 0 0,3 0-1 0 0,12-22-43 0 0,-26 65 2 0 0,1 1-1 0 0,0 0 1 0 0,0 0-1 0 0,1 0 1 0 0,0 0 0 0 0,0 0-1 0 0,1 1 1 0 0,-1 0-1 0 0,1 0 1 0 0,1 0 0 0 0,-1 0-1 0 0,1 1 1 0 0,0 0-1 0 0,0 0 1 0 0,7-3-2 0 0,-9 6-4 0 0,-1 1-1 0 0,0 0 1 0 0,1 1 0 0 0,-1-1-1 0 0,1 1 1 0 0,0-1 0 0 0,-1 1-1 0 0,1 0 1 0 0,-1 0 0 0 0,1 1-1 0 0,-1-1 1 0 0,1 1 0 0 0,-1-1-1 0 0,1 1 1 0 0,-1 0 0 0 0,1 1-1 0 0,-1-1 1 0 0,0 1 0 0 0,0-1-1 0 0,1 1 1 0 0,-1 0 0 0 0,-1 0-1 0 0,1 0 1 0 0,3 3 4 0 0,62 87 115 0 0,-46-55-1918 0 0,-22-37 1057 0 0,0 0-206 0 0,0 0-258 0 0,0 0-350 0 0,0 0-475 0 0,0 0-664 0 0,0 0-805 0 0,0 0-962 0 0,0 0-271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0,'0'0'3193'0'0,"0"0"-1722"0"0,0 0-490 0 0,0 0 181 0 0,0 0 323 0 0,0 0 224 0 0,0 0-48 0 0,0 0-283 0 0,0 0-362 0 0,0 0-253 0 0,0 0-109 0 0,0 0-18 0 0,12-3 40 0 0,92-23 1743 0 0,180 1-258 0 0,-240 24-1984 0 0,-44 1-138 0 0,0 0 7 0 0,0 0 34 0 0,-6-14 2577 0 0,-25-21-2090 0 0,-28-26-555 0 0,50 54-286 0 0,-45-41-491 0 0,35 7-4911 0 0,19 36 3298 0 0,5-1-7639 0 0,0 2 4184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4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8 3753 0 0,'0'0'1568'0'0,"0"0"-437"0"0,0 0-151 0 0,0 0 201 0 0,0 0 344 0 0,0 0 205 0 0,0 0-110 0 0,0 0-318 0 0,0 0-357 0 0,0 0-302 0 0,0 0-199 0 0,0 0-93 0 0,0 0-35 0 0,-1 3 23 0 0,-25 64 175 0 0,-4 0 0 0 0,-2-2 0 0 0,-2-2 0 0 0,-4-1 0 0 0,-2-1-514 0 0,-67 63-2439 0 0,108-124 2294 0 0,-1-1 0 0 0,0 1 0 0 0,0 0 0 0 0,0-1 0 0 0,0 1 0 0 0,0 0 0 0 0,0-1 0 0 0,0 1 0 0 0,0 0 0 0 0,0-1 0 0 0,0 1 0 0 0,0 0 0 0 0,0-1 0 0 0,0 1 0 0 0,0-1 0 0 0,0 1 0 0 0,-1 0 0 0 0,1-1 0 0 0,0 1 0 0 0,0 0 0 0 0,0-1 0 0 0,0 1 0 0 0,-1 0 0 0 0,1 0 1 0 0,0-1-1 0 0,0 1 0 0 0,-1 0 0 0 0,1 0 0 0 0,0-1 0 0 0,0 1 0 0 0,-1 0 0 0 0,1 0 0 0 0,0 0 0 0 0,-1-1 0 0 0,1 1 0 0 0,0 0 0 0 0,-1 0 0 0 0,1 0 0 0 0,0 0 0 0 0,-1 0 0 0 0,1 0 0 0 0,-1 0 0 0 0,1 0 0 0 0,0 0 0 0 0,-1 0 0 0 0,1 0 0 0 0,0 0 0 0 0,-1 0 1 0 0,1 0-1 0 0,0 0 0 0 0,-1 0 0 0 0,1 0 0 0 0,0 0 0 0 0,-1 0 0 0 0,1 1 0 0 0,0-1 0 0 0,-1 0 0 0 0,1 0 0 0 0,0 0 0 0 0,-1 1 0 0 0,1-1 0 0 0,0 0 0 0 0,0 0 0 0 0,-1 1 0 0 0,1-1 0 0 0,0 0 0 0 0,0 0 0 0 0,0 1 145 0 0,2-31-6437 0 0,2 17 5018 0 0,-1 4 1174 0 0</inkml:trace>
  <inkml:trace contextRef="#ctx0" brushRef="#br0" timeOffset="357.25">93 5 0 0 0,'0'0'1707'0'0,"0"0"-317"0"0,0 0-83 0 0,0 0 138 0 0,0 0 208 0 0,0 0 107 0 0,0 0-80 0 0,0 0-266 0 0,0 0-288 0 0,0 0-285 0 0,0 0-227 0 0,0 0-121 0 0,-2-3-45 0 0,1 1-500 0 0,1 2 111 0 0,0 0-1 0 0,0 1 1 0 0,-1-1 0 0 0,1 0-1 0 0,0 0 1 0 0,0 0-1 0 0,0 0 1 0 0,-1 1-1 0 0,1-1 1 0 0,0 0-1 0 0,0 0 1 0 0,-1 0 0 0 0,1 0-1 0 0,0 0 1 0 0,0 0-1 0 0,-1 0 1 0 0,1 0-1 0 0,0 0 1 0 0,0 0-1 0 0,0 0 1 0 0,-1 0 0 0 0,1 0-1 0 0,0 0 1 0 0,0 0-1 0 0,-1 0 1 0 0,1 0-1 0 0,0 0 1 0 0,0 0-1 0 0,-1 0 1 0 0,1 0 0 0 0,0 0-1 0 0,0-1 1 0 0,0 1-1 0 0,-1 0 1 0 0,1 0-59 0 0,50 82 2999 0 0,160 241-245 0 0,-200-302-2790 0 0,1 1 1 0 0,-2 0-1 0 0,-1 0 1 0 0,-1 1-1 0 0,-1 0 1 0 0,3 21 35 0 0,-10-35-641 0 0,1 2-2472 0 0,1-6-8421 0 0,-1-5 3406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1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56 128 0 0,'0'0'832'0'0,"0"0"-112"0"0,0 0 59 0 0,0 0 188 0 0,0 0 309 0 0,0 0 139 0 0,0 0-58 0 0,0 0-197 0 0,0 0-288 0 0,0 0-204 0 0,0 0-116 0 0,-4 14-38 0 0,-15 95 1098 0 0,61 339 3193 0 0,-30-221-4385 0 0,-19-213-1700 0 0,10-50-1279 0 0,14-31-3259 0 0,-10 21-800 0 0,-5 35 4816 0 0</inkml:trace>
  <inkml:trace contextRef="#ctx0" brushRef="#br0" timeOffset="367.84">71 41 296 0 0,'0'0'870'0'0,"0"0"-29"0"0,0 0 90 0 0,0 0 243 0 0,0 0 325 0 0,0 0 176 0 0,0 0-87 0 0,0 0-234 0 0,0 0-304 0 0,0 0-256 0 0,0 0-158 0 0,0 0-53 0 0,7-7 1339 0 0,228-8 3633 0 0,-106-3-5222 0 0,-99 18-539 0 0,-31 0-6225 0 0,-24 14-4270 0 0,18-10 6938 0 0</inkml:trace>
  <inkml:trace contextRef="#ctx0" brushRef="#br0" timeOffset="627.415">1 410 1536 0 0,'0'0'890'0'0,"0"0"-267"0"0,0 0-86 0 0,0 0 241 0 0,0 0 459 0 0,0 0 348 0 0,0 0 170 0 0,0 0-78 0 0,0 0-271 0 0,0 0-223 0 0,0 0-160 0 0,0 0-87 0 0,15 8-45 0 0,48 23-66 0 0,-60-29-714 0 0,1 0 0 0 0,0-1 0 0 0,0 0 0 0 0,0 0 0 0 0,0 0 0 0 0,0 0 0 0 0,0-1 0 0 0,0 1-1 0 0,0-1 1 0 0,0 0 0 0 0,0 0 0 0 0,0-1 0 0 0,0 1 0 0 0,0-1 0 0 0,0 0 0 0 0,0 0 0 0 0,0 0 0 0 0,0-1-1 0 0,0 1 1 0 0,0-1-111 0 0,15-5 297 0 0,91-26-202 0 0,-93 28-947 0 0,-2 1-2662 0 0,-1 2-6035 0 0,-12 2 3972 0 0</inkml:trace>
  <inkml:trace contextRef="#ctx0" brushRef="#br0" timeOffset="1081.952">549 641 4609 0 0,'0'0'1628'0'0,"0"0"-694"0"0,0 0-419 0 0,0 0 77 0 0,0 0 348 0 0,0 0 307 0 0,0 0 68 0 0,0 0-242 0 0,0 0-368 0 0,0 0-269 0 0,0 0-103 0 0,0 0 50 0 0,0 0 94 0 0,2 10 46 0 0,15 168 1928 0 0,-17-10-1911 0 0,-1-156-4194 0 0,0-26-6284 0 0,1 10 4829 0 0</inkml:trace>
  <inkml:trace contextRef="#ctx0" brushRef="#br0" timeOffset="1346.875">407 612 6185 0 0,'0'0'1011'0'0,"0"0"-99"0"0,0 0 121 0 0,0 0 372 0 0,0 0 292 0 0,0 0-38 0 0,0 0-328 0 0,0 0-407 0 0,0 0-268 0 0,0 0-69 0 0,0 0 17 0 0,0 0 27 0 0,18-1-49 0 0,132-8 536 0 0,-9-13-749 0 0,-47 10-3386 0 0,-92 12 2910 0 0,22-3-4533 0 0,-7 2-5355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5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5217 0 0,'0'0'927'0'0,"0"0"-151"0"0,0 0 62 0 0,0 0 222 0 0,0 0 172 0 0,0 0-5 0 0,0 0-188 0 0,0 0-208 0 0,0 0-110 0 0,0 0-41 0 0,0 0-1 0 0,0 0-4 0 0,0 0-29 0 0,29 0-49 0 0,95 0-58 0 0,155-11 1752 0 0,-29 0-1193 0 0,-250 11-1046 0 0,0 0 42 0 0,0 0 46 0 0,0 0 54 0 0,0 0 27 0 0,0 0 7 0 0,0 0-11 0 0,0 0-13 0 0,0 0-28 0 0,0 0-25 0 0,0 0-7 0 0,0 0-25 0 0,0 0-4 0 0,0 0 5 0 0,0 0-19 0 0,0 0-5 0 0,0 0-1 0 0,0 0-5 0 0,-27-14 434 0 0,-115-69-22 0 0,89 37-9153 0 0,49 42-2505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219 432 0 0 0,'0'0'157'0'0,"0"0"633"0"0,0 0 283 0 0,0 0-18 0 0,0 0-182 0 0,0 0-160 0 0,0 0-20 0 0,0 0 6410 0 0,1-2-3356 0 0,1-7-1846 0 0,-89-123 3201 0 0,10 18-3965 0 0,19 29 251 0 0,58 85-1336 0 0,0 0-28 0 0,0 0-29 0 0,0 0-19 0 0,0 0-12 0 0,0 0-2 0 0,0 0-19 0 0,0 0-22 0 0,0 0 9 0 0,0 0-5 0 0,0 0 14 0 0,0 0 21 0 0,0 0-4 0 0,0 0 2 0 0,0 0 2 0 0,25 0-5 0 0,182-7 201 0 0,4-22-119 0 0,34-20 26 0 0,-209 45 417 0 0,-69 19-385 0 0,-108 119-134 0 0,68-57 22 0 0,-126 132 17 0 0,194-202 904 0 0,5-7-1129 0 0,0 0 0 0 0,0-1 0 0 0,0 1 0 0 0,0 0 0 0 0,-1 0 0 0 0,1 0 0 0 0,0-1 0 0 0,0 1 0 0 0,0 0 0 0 0,0 0 0 0 0,-1 0 0 0 0,1 0 0 0 0,0 0 0 0 0,0 0-1 0 0,0-1 1 0 0,-1 1 0 0 0,1 0 0 0 0,0 0 0 0 0,0 0 0 0 0,0 0 0 0 0,-1 0 0 0 0,1 0 0 0 0,0 0 0 0 0,0 0 0 0 0,-1 0 0 0 0,1 0 0 0 0,0 0 0 0 0,0 0 0 0 0,0 0 0 0 0,-1 0 0 0 0,1 0 0 0 0,0 0 0 0 0,0 0 0 0 0,-1 0 0 0 0,1 0 0 0 0,0 0 0 0 0,0 1 0 0 0,0-1 0 0 0,-1 0 225 0 0,15-12-11430 0 0,-11 8 4805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12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66 1848 0 0,'0'0'2196'0'0,"0"0"-866"0"0,0 0-225 0 0,0 0 147 0 0,0 0 224 0 0,0 0 139 0 0,0 0-104 0 0,0 0-297 0 0,0 0-366 0 0,0 0-324 0 0,0 0-204 0 0,0 0-34 0 0,0 0 83 0 0,2 6 111 0 0,2 22 122 0 0,-1-1 0 0 0,-2 1 1 0 0,0 0-1 0 0,-2 0 0 0 0,-1 0 0 0 0,-5 20-602 0 0,6-35 77 0 0,-54 242 521 0 0,52-242-1742 0 0,8-26-650 0 0,26-43-3442 0 0,-5 7-3346 0 0,-19 41 4676 0 0</inkml:trace>
  <inkml:trace contextRef="#ctx0" brushRef="#br0" timeOffset="299.009">1 44 440 0 0,'0'0'1251'0'0,"0"0"-132"0"0,0 0 60 0 0,0 0 170 0 0,0 0 214 0 0,0 0 92 0 0,0 0-152 0 0,0 0-304 0 0,0 0-304 0 0,0 0-155 0 0,0 0 1 0 0,0 0 71 0 0,0 0 49 0 0,10 0-41 0 0,174-29 2388 0 0,-13 14-1558 0 0,-97 15-7713 0 0,-44 0 8 0 0,-30 1 2269 0 0,-1 2-1295 0 0</inkml:trace>
  <inkml:trace contextRef="#ctx0" brushRef="#br0" timeOffset="545.929">30 298 1328 0 0,'0'0'844'0'0,"0"0"-237"0"0,0 0 164 0 0,0 0 496 0 0,0 0 471 0 0,0 0 154 0 0,0 0-166 0 0,0 0-307 0 0,0 0-326 0 0,0 0-234 0 0,0 0-167 0 0,0 0-129 0 0,25 4-93 0 0,79 11-122 0 0,21-20-1076 0 0,-99 2-2166 0 0,-8-1-2938 0 0,-18 4 5629 0 0,8-3-5757 0 0</inkml:trace>
  <inkml:trace contextRef="#ctx0" brushRef="#br0" timeOffset="1256.166">502 438 1176 0 0,'0'0'1385'0'0,"0"0"-635"0"0,0 0-222 0 0,0 0 142 0 0,0 0 267 0 0,0 0 298 0 0,0 0 70 0 0,0 0-113 0 0,0 0-172 0 0,0 0-258 0 0,0 0-173 0 0,0 0-83 0 0,0 0-26 0 0,1 19 8 0 0,9 89 409 0 0,-36 100-417 0 0,25-205-670 0 0,0 0-2451 0 0,1-1-5929 0 0,0-2 5571 0 0</inkml:trace>
  <inkml:trace contextRef="#ctx0" brushRef="#br0" timeOffset="1546.187">334 420 2673 0 0,'0'0'1431'0'0,"0"0"-178"0"0,0 0-54 0 0,0 0 157 0 0,0 0 154 0 0,0 0-30 0 0,0 0-219 0 0,0 0-247 0 0,0 0-229 0 0,0 0-155 0 0,0 0-76 0 0,0 0-51 0 0,25-1-34 0 0,153-6 537 0 0,-125 8-1014 0 0,45-1-1326 0 0,-36-8-6906 0 0,-49 4 698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35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0,'0'0'429'0'0,"0"0"449"0"0,0 0 139 0 0,0 0-54 0 0,0 0-117 0 0,0 0-185 0 0,0 0-138 0 0,0 0-69 0 0,0 0-5 0 0,0 0 14 0 0,0 0 8 0 0,26 0 4434 0 0,54 3-189 0 0,81-5-2602 0 0,-63-9-1558 0 0,-73 7-329 0 0,-25 4-245 0 0,0 0-1 0 0,0 0-12 0 0,18-12-4639 0 0,-11 7-38 0 0,-3 3-3604 0 0,-3 2 6398 0 0</inkml:trace>
  <inkml:trace contextRef="#ctx0" brushRef="#br0" timeOffset="692.883">8 558 0 0 0,'0'0'765'0'0,"0"0"192"0"0,0 0 83 0 0,0 0 17 0 0,0 0 10 0 0,0 0-12 0 0,0 0-5 0 0,0 0 49 0 0,0 0 16 0 0,6 0 10 0 0,125 1 5596 0 0,-42-9-5209 0 0,-31 4-1607 0 0,-32 4-9007 0 0,-21 0-264 0 0</inkml:trace>
  <inkml:trace contextRef="#ctx0" brushRef="#br0" timeOffset="4755.291">840 94 2393 0 0,'0'0'1693'0'0,"0"0"-738"0"0,0 0-437 0 0,0 0-209 0 0,0 0 72 0 0,0 0 206 0 0,0 0 159 0 0,0 0 67 0 0,0 0-35 0 0,0 0-117 0 0,0 0-129 0 0,0 18-88 0 0,-1 125 535 0 0,-16 307 666 0 0,14-363-3181 0 0,2-49-5700 0 0,2-35 4569 0 0,0-2 672 0 0</inkml:trace>
  <inkml:trace contextRef="#ctx0" brushRef="#br0" timeOffset="5326.368">653 134 3689 0 0,'0'0'615'0'0,"0"0"-94"0"0,0 0 56 0 0,0 0 280 0 0,0 0 379 0 0,0 0 204 0 0,0 0-78 0 0,0 0-234 0 0,0 0-262 0 0,0 0-165 0 0,0 0-110 0 0,32-21-71 0 0,99-63-37 0 0,-62 57 179 0 0,-58 27-517 0 0,3-1-7 0 0,1 1 0 0 0,-1 0 0 0 0,0 0 1 0 0,0 2-1 0 0,1-1 0 0 0,-1 2 1 0 0,0 0-1 0 0,12 5-138 0 0,-22-7 31 0 0,0 1 1 0 0,0 0-1 0 0,0 0 0 0 0,0 0 0 0 0,0 1 1 0 0,0 0-1 0 0,0-1 0 0 0,-1 1 1 0 0,1 0-1 0 0,-1 1 0 0 0,0-1 1 0 0,0 1-1 0 0,0-1 0 0 0,0 1 1 0 0,-1 0-1 0 0,0 0 0 0 0,1 0 1 0 0,-1 0-1 0 0,-1 1 0 0 0,1-1 1 0 0,-1 1-1 0 0,0-1 0 0 0,0 1 0 0 0,0-1 1 0 0,0 1-1 0 0,-1-1 0 0 0,0 1 1 0 0,0 3-32 0 0,1 1 51 0 0,-1-1 1 0 0,0 1 0 0 0,-1 0-1 0 0,0-1 1 0 0,0 1 0 0 0,0-1 0 0 0,-2 1-1 0 0,1-1 1 0 0,-1 0 0 0 0,0 1-1 0 0,0-1 1 0 0,-1-1 0 0 0,0 1-1 0 0,-1-1 1 0 0,0 1 0 0 0,0-1 0 0 0,-1 1-52 0 0,-15 13 50 0 0,-2-1 1 0 0,0-1 0 0 0,-1-1-1 0 0,0-1 1 0 0,-2-1 0 0 0,-20 9-51 0 0,-13 23 18 0 0,58-45 23 0 0,1 1-1 0 0,0-1 1 0 0,0 1 0 0 0,0 0-1 0 0,0-1 1 0 0,0 1-1 0 0,1-1 1 0 0,0 1-1 0 0,-1 0 1 0 0,1-1-1 0 0,1 0 1 0 0,-1 1 0 0 0,0-1-1 0 0,1 0 1 0 0,0 1-1 0 0,0-1 1 0 0,0 0-1 0 0,0 0 1 0 0,0-1-1 0 0,0 1 1 0 0,1 0 0 0 0,-1-1-1 0 0,1 1 1 0 0,0-1-1 0 0,0 0 1 0 0,2 2-41 0 0,-1-1 94 0 0,20 17 468 0 0,0-1 1 0 0,2-2 0 0 0,1 0 0 0 0,0-1-1 0 0,13 4-562 0 0,-18-9 155 0 0,-1 1 0 0 0,-1 1 0 0 0,1 1-1 0 0,-2 1 1 0 0,0 0 0 0 0,2 5-155 0 0,-6 8-101 0 0,-13-9-4079 0 0,-2-18-539 0 0,0-1-4980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54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488 428 1024 0 0,'0'0'1018'0'0,"0"0"-174"0"0,0 0 85 0 0,0 0 413 0 0,0 0 460 0 0,0 0 237 0 0,0 0-121 0 0,0 0-298 0 0,0 0-301 0 0,0 0-247 0 0,0 0-141 0 0,3-8-101 0 0,10-32 601 0 0,-65 15 1320 0 0,-77 24-2978 0 0,106 3 231 0 0,1 1 0 0 0,-1 2-1 0 0,1 0 1 0 0,-1 1 0 0 0,2 1-1 0 0,-1 1 1 0 0,-8 5-4 0 0,26-11-3 0 0,2-2-24 0 0,0 1 0 0 0,0 0 1 0 0,0-1-1 0 0,1 1 0 0 0,-1 0 0 0 0,0 0 1 0 0,0 0-1 0 0,1 0 0 0 0,-1 1 1 0 0,1-1-1 0 0,-1 0 0 0 0,1 1 1 0 0,-1-1-1 0 0,1 1 0 0 0,0-1 0 0 0,0 1 1 0 0,0 0-1 0 0,0-1 0 0 0,0 1 1 0 0,0 0-1 0 0,0 0 0 0 0,0 0 0 0 0,1-1 1 0 0,-1 1-1 0 0,1 0 0 0 0,0 0 1 0 0,-1 0-1 0 0,1 0 0 0 0,0 0 0 0 0,0 0 1 0 0,0 0-1 0 0,0 0 0 0 0,1 0 1 0 0,-1 0-1 0 0,0 0 0 0 0,1 2 27 0 0,2-1 0 0 0,1 0-1 0 0,-1 0 1 0 0,0 0-1 0 0,1 0 1 0 0,0-1-1 0 0,0 1 1 0 0,0-1-1 0 0,0 0 1 0 0,0 0-1 0 0,0-1 1 0 0,0 1-1 0 0,0-1 1 0 0,1 0-1 0 0,-1 0 1 0 0,1 0-1 0 0,-1 0 1 0 0,1-1-1 0 0,1 0 1 0 0,11 3 80 0 0,78 8 535 0 0,-94-10-605 0 0,0 0 1 0 0,0 0-1 0 0,-1 0 1 0 0,1 0 0 0 0,0 0-1 0 0,-1 0 1 0 0,1 0-1 0 0,0 0 1 0 0,-1 0 0 0 0,1 1-1 0 0,-1-1 1 0 0,0 0 0 0 0,1 0-1 0 0,-1 1 1 0 0,0-1-1 0 0,0 0 1 0 0,0 0 0 0 0,0 1-1 0 0,0-1 1 0 0,0 0-1 0 0,0 0 1 0 0,0 1 0 0 0,0-1-1 0 0,-1 0 1 0 0,1 0-1 0 0,-1 0 1 0 0,1 1 0 0 0,-1-1-1 0 0,1 0 1 0 0,-1 0-1 0 0,1 0 1 0 0,-1 0 0 0 0,0 0-1 0 0,0 0 1 0 0,1 0-1 0 0,-1 0 1 0 0,0 0 0 0 0,0 0-1 0 0,-1 0-10 0 0,-83 87 305 0 0,53-58-296 0 0,2 1 0 0 0,2 1 0 0 0,0 2 0 0 0,3 0 0 0 0,-9 18-9 0 0,30-46 2 0 0,1 0 1 0 0,0 1 0 0 0,0-1 0 0 0,0 1-1 0 0,1 0 1 0 0,0 0 0 0 0,1-1 0 0 0,0 1-1 0 0,0 1 1 0 0,0-1 0 0 0,1 0 0 0 0,0 0-1 0 0,0 0 1 0 0,1 0 0 0 0,-1 0 0 0 0,2 2-3 0 0,1-4-15 0 0,1 0 0 0 0,0 0 0 0 0,0-1 0 0 0,0 1 0 0 0,1-1 0 0 0,-1 0 0 0 0,1 0 0 0 0,0-1 0 0 0,0 0 0 0 0,0 1 0 0 0,1-2 0 0 0,-1 1 0 0 0,1 0 0 0 0,-1-1 0 0 0,1 0 0 0 0,0-1 0 0 0,0 1 0 0 0,0-1 1 0 0,0 0-1 0 0,0-1 0 0 0,0 1 0 0 0,0-1 0 0 0,0 0 0 0 0,4-1 15 0 0,56-16-4342 0 0,-30-10-5651 0 0,-29 19 3490 0 0</inkml:trace>
  <inkml:trace contextRef="#ctx0" brushRef="#br0" timeOffset="479.838">333 0 0 0 0,'0'0'998'0'0,"0"0"423"0"0,0 0 332 0 0,0 0 180 0 0,0 0-18 0 0,0 0-137 0 0,0 0-239 0 0,0 0-239 0 0,0 0-181 0 0,0 0-133 0 0,0 0-94 0 0,-12 33-89 0 0,-36 102-63 0 0,28-44 428 0 0,-22 222 271 0 0,-65 98-1380 0 0,26-29-306 0 0,75-361-945 0 0,-5 26 1683 0 0,10-32-5372 0 0,2-1-5290 0 0,-1-14 6328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3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6689 0 0,'0'0'949'0'0,"0"0"-163"0"0,0 0 77 0 0,0 0 318 0 0,0 0 287 0 0,0 0 2 0 0,0 0-249 0 0,0 0-359 0 0,0 0-330 0 0,0 0-198 0 0,0 0-88 0 0,0 0 17 0 0,0 0 66 0 0,9 1 71 0 0,293 2 3666 0 0,-144-26-4698 0 0,-140 15-678 0 0,-15 6-4169 0 0,-2 2-5654 0 0,-4 0 8028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4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1952 0 0,'0'0'929'0'0,"0"0"-333"0"0,0 0-75 0 0,0 0 265 0 0,0 0 342 0 0,0 0 212 0 0,0 0-32 0 0,0 0-249 0 0,0 0-256 0 0,0 0-129 0 0,0 0-11 0 0,0 0 103 0 0,3 2 135 0 0,99 8 4894 0 0,-70-11-5034 0 0,236-25 1192 0 0,-187 26-2613 0 0,-55 0-2566 0 0,0 0-4479 0 0,-20 0-2639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2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360 149 0 0 0,'0'0'584'0'0,"0"0"311"0"0,0 0 24 0 0,0 0-99 0 0,0 0-97 0 0,0 0-103 0 0,4-8-53 0 0,12-21-12 0 0,-8 23 4154 0 0,-7 23-4897 0 0,-1-17 553 0 0,-57 126 1215 0 0,-80 109-668 0 0,133-229-870 0 0,0 1 0 0 0,0 0-1 0 0,0 0 1 0 0,1 0 0 0 0,0 0-1 0 0,1 0 1 0 0,-1 1 0 0 0,1-1-1 0 0,1 1 1 0 0,0 0-1 0 0,0-1 1 0 0,0 1 0 0 0,1 0-1 0 0,0 0 1 0 0,0-1 0 0 0,1 1-1 0 0,0 0 1 0 0,1-1 0 0 0,-1 1-1 0 0,1 0 1 0 0,1-1 0 0 0,0 0-1 0 0,0 0 1 0 0,0 0-1 0 0,1 0 1 0 0,0 0 0 0 0,4 5-42 0 0,-3-6 133 0 0,0 0 0 0 0,0 0 0 0 0,1-1 0 0 0,0 0 0 0 0,0 0 0 0 0,1 0 1 0 0,-1 0-1 0 0,1-1 0 0 0,0 0 0 0 0,0-1 0 0 0,0 0 0 0 0,1 0 0 0 0,-1 0 0 0 0,1-1 1 0 0,0 0-1 0 0,0 0 0 0 0,3-1-133 0 0,94-4 1516 0 0,-94-8-4580 0 0,-16 6-7393 0 0,5 2 6013 0 0</inkml:trace>
  <inkml:trace contextRef="#ctx0" brushRef="#br0" timeOffset="828.409">1 145 0 0 0,'0'0'980'0'0,"0"0"300"0"0,0 0 190 0 0,0 0 49 0 0,0 0-88 0 0,0 0-175 0 0,0 0-161 0 0,0 0-144 0 0,0 0-77 0 0,1-3-23 0 0,2-3-441 0 0,1 0 1 0 0,0 0 0 0 0,1 0-1 0 0,-1 1 1 0 0,1-1 0 0 0,0 1 0 0 0,1 0-1 0 0,-1 1 1 0 0,1-1 0 0 0,0 1 0 0 0,0 0-1 0 0,0 1 1 0 0,0-1 0 0 0,6-1-411 0 0,20-14 751 0 0,-21 12-481 0 0,-7 2-218 0 0,1 1-1 0 0,0 0 1 0 0,0 1 0 0 0,0-1-1 0 0,1 1 1 0 0,-1 0-1 0 0,1 0 1 0 0,0 1 0 0 0,-1-1-1 0 0,1 1 1 0 0,0 1 0 0 0,1-1-1 0 0,-1 1 1 0 0,0 0 0 0 0,0 1-1 0 0,0-1 1 0 0,1 1 0 0 0,-1 0-1 0 0,0 1 1 0 0,1-1-52 0 0,40 56-186 0 0,-20-15 272 0 0,58 43 314 0 0,-74-78-159 0 0,1 0 0 0 0,0-1 0 0 0,0 0 1 0 0,0-1-1 0 0,1 0 0 0 0,-1-1 0 0 0,1 0 0 0 0,0-1 1 0 0,-1-1-1 0 0,1 0 0 0 0,0-1 0 0 0,0 0 0 0 0,0-1 1 0 0,13-2-242 0 0,-18 1 163 0 0,-1-1 0 0 0,1 0 0 0 0,-1-1 0 0 0,0 0 0 0 0,0 0 0 0 0,0 0 0 0 0,0-1 0 0 0,-1 0 0 0 0,1 0 0 0 0,-1-1 0 0 0,-1 0 1 0 0,5-5-165 0 0,-3 4 94 0 0,4-9-490 0 0,-11 21-4817 0 0,-5 18-148 0 0,3-10-959 0 0,1-5-1622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05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15 1856 0 0,'0'0'1073'0'0,"0"0"-50"0"0,0 0-59 0 0,0 0 95 0 0,0 0 186 0 0,0 0 102 0 0,0 0-72 0 0,0 0-252 0 0,0 0-299 0 0,0 0-302 0 0,0 0-234 0 0,0 0-124 0 0,0 0-32 0 0,5-7 109 0 0,8 41 588 0 0,2 139 936 0 0,-26 157-921 0 0,10-262-1907 0 0,1-54-1512 0 0,-1-15-2497 0 0,0-6 120 0 0,1 4 3540 0 0</inkml:trace>
  <inkml:trace contextRef="#ctx0" brushRef="#br0" timeOffset="353.879">0 52 0 0 0,'0'0'822'0'0,"0"0"-90"0"0,0 0-51 0 0,0 0 170 0 0,0 0 385 0 0,0 0 277 0 0,0 0 30 0 0,0 0-135 0 0,0 0-215 0 0,0 0-171 0 0,0 0-76 0 0,0 0-50 0 0,26-4-47 0 0,80-14-41 0 0,79 3 2334 0 0,41 2-1475 0 0,-75 12-4579 0 0,-176 23-8627 0 0,19-15 6681 0 0</inkml:trace>
  <inkml:trace contextRef="#ctx0" brushRef="#br0" timeOffset="668.66">127 663 5241 0 0,'0'0'878'0'0,"0"0"-176"0"0,0 0 24 0 0,0 0 390 0 0,0 0 377 0 0,0 0 103 0 0,0 0-163 0 0,0 0-236 0 0,0 0-220 0 0,0 0-158 0 0,0 0-93 0 0,0 0-133 0 0,26 2-74 0 0,125 4 392 0 0,21-19 1611 0 0,-88 4-4450 0 0,-1 5-7966 0 0,-74 4 267 0 0</inkml:trace>
  <inkml:trace contextRef="#ctx0" brushRef="#br0" timeOffset="1564.013">943 579 0 0 0,'0'0'379'0'0,"0"0"405"0"0,0 0 188 0 0,0 0 235 0 0,0 0 219 0 0,0 0 113 0 0,0 0-67 0 0,0 0-170 0 0,0 0-210 0 0,0 0-248 0 0,0 0-201 0 0,0 0-143 0 0,0 0-105 0 0,-9-6-57 0 0,-26-19-32 0 0,33 25-274 0 0,0-1 0 0 0,1 0 0 0 0,-1 1 0 0 0,1 0 0 0 0,-1-1 0 0 0,0 1 0 0 0,1 0 0 0 0,-1 0 0 0 0,0 0 0 0 0,1 0 1 0 0,-1 0-1 0 0,0 1 0 0 0,1-1 0 0 0,-1 0 0 0 0,0 1 0 0 0,1-1 0 0 0,-1 1 0 0 0,1 0 0 0 0,-1-1 0 0 0,1 1 0 0 0,-1 0 0 0 0,1 0 0 0 0,0 0 0 0 0,-1 0 0 0 0,1 0 1 0 0,0 0-1 0 0,0 0 0 0 0,0 1 0 0 0,-1-1 0 0 0,1 0 0 0 0,0 2-32 0 0,-3 0 62 0 0,-3 3-24 0 0,1 0 1 0 0,-1 0-1 0 0,1 1 0 0 0,0 0 0 0 0,1 0 0 0 0,0 0 1 0 0,0 1-1 0 0,0 0 0 0 0,1 0 0 0 0,0 0 1 0 0,1 0-1 0 0,0 1 0 0 0,0-1 0 0 0,1 1 1 0 0,-1 2-39 0 0,1 90 252 0 0,2-98-287 0 0,1 1 0 0 0,-1-1-1 0 0,1 0 1 0 0,0 0 0 0 0,0 0 0 0 0,1 0 0 0 0,-1-1 0 0 0,1 1 0 0 0,-1 0 0 0 0,1-1 0 0 0,0 1 0 0 0,0-1 0 0 0,0 1 0 0 0,0-1 0 0 0,0 0 0 0 0,1 0 0 0 0,-1 0 0 0 0,1 0 0 0 0,-1 0 0 0 0,1 0 0 0 0,0-1 0 0 0,0 1 0 0 0,-1-1 0 0 0,1 0 0 0 0,0 0 0 0 0,0 0 0 0 0,0 0 0 0 0,1-1 0 0 0,-1 1 0 0 0,2-1 35 0 0,48-2-2763 0 0,-20-9-3580 0 0,-20 7 1419 0 0</inkml:trace>
  <inkml:trace contextRef="#ctx0" brushRef="#br0" timeOffset="2082.987">1026 814 4129 0 0,'0'0'1187'0'0,"0"0"-430"0"0,0 0-121 0 0,0 0 371 0 0,0 0 482 0 0,0 0 239 0 0,0 0-106 0 0,0 0-350 0 0,0 0-395 0 0,0 0-260 0 0,0 0-128 0 0,0 0-50 0 0,0 0 13 0 0,13-8 5 0 0,43-28-29 0 0,47-51 962 0 0,-102 86-1401 0 0,1 1-1 0 0,-1-1 0 0 0,1 1 1 0 0,-1 0-1 0 0,0-1 1 0 0,1 1-1 0 0,-1 0 1 0 0,1 0-1 0 0,-1 0 1 0 0,0 0-1 0 0,1 0 1 0 0,-1 1-1 0 0,1-1 1 0 0,-1 0-1 0 0,0 1 1 0 0,1-1-1 0 0,-1 1 0 0 0,0-1 1 0 0,1 1-1 0 0,-1 0 1 0 0,0-1-1 0 0,0 1 1 0 0,0 0-1 0 0,1 0 1 0 0,-1 0-1 0 0,0 0 1 0 0,0 0-1 0 0,0 0 1 0 0,-1 0-1 0 0,1 0 1 0 0,0 0-1 0 0,0 1 0 0 0,0-1 1 0 0,0 1 11 0 0,2 1 41 0 0,1-1 1 0 0,0-1-1 0 0,0 1 1 0 0,0 0-1 0 0,1-1 1 0 0,-1 0-1 0 0,0 0 0 0 0,0 0 1 0 0,1 0-1 0 0,-1-1 1 0 0,0 0-1 0 0,1 0 1 0 0,-1 0-1 0 0,1 0 0 0 0,-1-1 1 0 0,0 1-1 0 0,1-1 1 0 0,-1 0-1 0 0,0-1 1 0 0,0 1-1 0 0,0-1 0 0 0,0 1 1 0 0,0-1-1 0 0,0-1 1 0 0,0 1-1 0 0,-1 0 0 0 0,1-1 1 0 0,2-2-42 0 0,35-13-4 0 0,16 3-44 0 0,-31 56-34 0 0,-26-41 6 0 0,29 35-44 0 0,-16-31-3493 0 0,6-3-5229 0 0,-14-1 1883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0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561 1 288 0 0,'0'0'1695'0'0,"0"0"-637"0"0,0 0-350 0 0,0 0 72 0 0,0 0 254 0 0,0 0 234 0 0,0 0 105 0 0,0 0-106 0 0,0 0-238 0 0,0 0-264 0 0,0 0-206 0 0,13 4 752 0 0,-14 13-938 0 0,0-1 1 0 0,-1 0-1 0 0,-1 0 1 0 0,-1 0-1 0 0,0-1 0 0 0,-1 1 1 0 0,0-1-1 0 0,-1 0 1 0 0,-1 0-1 0 0,-5 7-373 0 0,-4 4 82 0 0,-1 0-1 0 0,-1-2 1 0 0,-1 0 0 0 0,-2-1-1 0 0,0-1 1 0 0,-1-1 0 0 0,-1-1-1 0 0,-10 6-81 0 0,-133 71-266 0 0,157-93 270 0 0,-1 0 0 0 0,0-1 0 0 0,0-1 1 0 0,0 1-1 0 0,0-2 0 0 0,-1 1 1 0 0,1-1-1 0 0,0-1 0 0 0,-1 0 0 0 0,-6-1-4 0 0,13-2 15 0 0,0 0 0 0 0,0 0 0 0 0,1 0 0 0 0,-1-1 0 0 0,1 1-1 0 0,0-1 1 0 0,0 0 0 0 0,0 0 0 0 0,0 0 0 0 0,1 0 0 0 0,0-1 0 0 0,0 1-1 0 0,0-1 1 0 0,0 0 0 0 0,1 1 0 0 0,0-1 0 0 0,-1 0 0 0 0,2 0 0 0 0,-1 1-1 0 0,1-1 1 0 0,-1 0 0 0 0,1 0 0 0 0,1 0 0 0 0,-1 0 0 0 0,1 0 0 0 0,0 0-1 0 0,0 1 1 0 0,0-1 0 0 0,1-2-15 0 0,40-106 647 0 0,-40 113-638 0 0,-1-1 0 0 0,1 1 0 0 0,0 0 0 0 0,-1 0 1 0 0,1-1-1 0 0,-1 1 0 0 0,1 0 0 0 0,0 0 0 0 0,-1 1 0 0 0,1-1 0 0 0,-1 0 0 0 0,1 0 1 0 0,0 1-1 0 0,-1-1 0 0 0,1 1 0 0 0,-1 0 0 0 0,1-1 0 0 0,-1 1 0 0 0,0 0 0 0 0,1 0 1 0 0,-1 0-1 0 0,0 0 0 0 0,1 0 0 0 0,-1 0 0 0 0,0 0 0 0 0,0 0 0 0 0,0 0 0 0 0,0 1 1 0 0,0-1-1 0 0,0 0 0 0 0,0 1 0 0 0,-1-1 0 0 0,1 1 0 0 0,0-1 0 0 0,-1 1 0 0 0,1-1-9 0 0,8 10 135 0 0,11 3 134 0 0,-1-1 1 0 0,2-1 0 0 0,-1-1-1 0 0,2 0 1 0 0,-1-2-1 0 0,1 0 1 0 0,1-2 0 0 0,0 0-1 0 0,0-2 1 0 0,0 0 0 0 0,0-2-1 0 0,18 1-269 0 0,64 15 345 0 0,-34-8-941 0 0,-71-11 159 0 0,0 0-167 0 0,0 0-220 0 0,0 0-243 0 0,0 0-303 0 0,0 0-410 0 0,-3 0-8138 0 0,2 0 4095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1.5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2 188 0 0 0,'0'0'264'0'0,"0"0"362"0"0,0 0-9 0 0,0 0-82 0 0,0 0-40 0 0,0 0 9 0 0,0 0 92 0 0,-1-3 152 0 0,0 2-568 0 0,1 0 1 0 0,1-1-1 0 0,-1 1 1 0 0,0 0-1 0 0,0-1 1 0 0,0 1-1 0 0,1 0 1 0 0,-1-1 0 0 0,1 1-1 0 0,-1 0 1 0 0,1 0-1 0 0,-1-1 1 0 0,1 1-1 0 0,0 0 1 0 0,-1 0-1 0 0,1 0 1 0 0,0 0-1 0 0,0 0 1 0 0,0 0-1 0 0,0 0 1 0 0,0 0-1 0 0,0 0 1 0 0,0 0-1 0 0,0 1 1 0 0,0-1-1 0 0,1 0 1 0 0,-1 1-1 0 0,0-1 1 0 0,0 1-1 0 0,1-1 1 0 0,-1 1-1 0 0,0 0 1 0 0,1-1-1 0 0,-1 1 1 0 0,0 0-1 0 0,1 0 1 0 0,0 0-181 0 0,90-4 3532 0 0,110-7-1098 0 0,124-4-1343 0 0,-326 15-1003 0 0,0 0 52 0 0,0 0 87 0 0,0 0 69 0 0,0 0 29 0 0,0 0 12 0 0,0 0 11 0 0,0 0 22 0 0,0 0 12 0 0,-99-45 1091 0 0,-1-2-1401 0 0,48 24-1068 0 0,51 19-3766 0 0,23 2-565 0 0,-8 2 434 0 0,-2 0-1308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12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1 218 2377 0 0,'0'0'1498'0'0,"0"0"-801"0"0,0 0-341 0 0,0 0 172 0 0,0 0 465 0 0,0 0 321 0 0,0 0 44 0 0,0 0-121 0 0,0 0-255 0 0,0 0-190 0 0,0 0-108 0 0,0 0-90 0 0,0 0-21 0 0,23 0 22 0 0,117 0 688 0 0,76-11 1453 0 0,-63 7-545 0 0,-159-15-347 0 0,-62-44-1031 0 0,-32-14-852 0 0,60 41-2516 0 0,37 32 100 0 0,2 1-2147 0 0,1 2-3967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28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0 232 0 0 0,'0'-3'92'0'0,"8"2"4256"0"0,10 1-2824 0 0,-17 0-1319 0 0,133 22 3938 0 0,22-18 812 0 0,135-15-4955 0 0,11 0 842 0 0,183 4 11 0 0,-343 21-673 0 0,-74-6 962 0 0,-92-7-1467 0 0,7 1-2948 0 0,0-2-4137 0 0,13 0 134 0 0</inkml:trace>
  <inkml:trace contextRef="#ctx0" brushRef="#br0" timeOffset="472.794">2253 66 1752 0 0,'0'0'435'0'0,"0"0"-96"0"0,0 0 128 0 0,0 0 387 0 0,0 0 432 0 0,0 0 246 0 0,0 0-37 0 0,0 0-257 0 0,0 0-299 0 0,0 0-230 0 0,0 0-91 0 0,0 0-21 0 0,0 0 14 0 0,9-5 27 0 0,27-14 11 0 0,-56 58 3828 0 0,-232 259-1796 0 0,6-77-3399 0 0,246-221 829 0 0,-12 11-2805 0 0,12-22-4006 0 0,57-69-3437 0 0,-46 61 9126 0 0,0 4 843 0 0</inkml:trace>
  <inkml:trace contextRef="#ctx0" brushRef="#br0" timeOffset="719.071">1962 0 1920 0 0,'0'0'2378'0'0,"0"0"-696"0"0,0 0-276 0 0,0 0 33 0 0,0 0 166 0 0,0 0 162 0 0,0 0-64 0 0,0 0-253 0 0,0 0-322 0 0,0 0-342 0 0,0 0-260 0 0,0 0-137 0 0,0 0-55 0 0,-3 9 444 0 0,1 20-556 0 0,0-1 1 0 0,2 1 0 0 0,2-1-1 0 0,0 0 1 0 0,2 1-1 0 0,1-1 1 0 0,1 0-1 0 0,1-1 1 0 0,2 0 0 0 0,1 0-1 0 0,1-1 1 0 0,1 0-1 0 0,1-1 1 0 0,1 0 0 0 0,1-1-1 0 0,2-1 1 0 0,0 0-1 0 0,1-1 1 0 0,2-1-1 0 0,0-1-222 0 0,44 29-1508 0 0,-53-46-142 0 0,-3 0-1223 0 0,1-2-3940 0 0,-5-1-4085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9:33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69 0 3665 0 0,'0'0'988'0'0,"0"0"-21"0"0,0 0 137 0 0,0 0 252 0 0,0 0 275 0 0,0 0 75 0 0,0 0-166 0 0,0 0-283 0 0,0 0-376 0 0,0 0-305 0 0,0 0-170 0 0,0 0-38 0 0,0 0 72 0 0,-7 12 60 0 0,-21 39 20 0 0,25-44-419 0 0,0 1 0 0 0,1-1 0 0 0,0 1 0 0 0,0 0 0 0 0,0 0 0 0 0,1 0 0 0 0,0 0 0 0 0,1 0 0 0 0,0 0 0 0 0,0 0 0 0 0,2 7-101 0 0,-1 13 155 0 0,-2-17-116 0 0,1 0 1 0 0,0 0-1 0 0,0 0 0 0 0,1 0 1 0 0,1 0-1 0 0,0 0 0 0 0,0 0 1 0 0,1-1-1 0 0,0 1 1 0 0,1-1-1 0 0,0 1 0 0 0,1-1 1 0 0,0-1-1 0 0,1 1 0 0 0,0-1 1 0 0,0 0-1 0 0,8 8-39 0 0,-12-16 65 0 0,0-1 1 0 0,0 0-1 0 0,0 0 0 0 0,0 0 0 0 0,0 0 0 0 0,0 0 1 0 0,0 0-1 0 0,0 0 0 0 0,0-1 0 0 0,0 1 0 0 0,-1-1 1 0 0,1 1-1 0 0,0-1 0 0 0,0 0 0 0 0,0 0 0 0 0,0 0 1 0 0,-1 0-1 0 0,1 0 0 0 0,0 0 0 0 0,-1 0 1 0 0,1-1-1 0 0,-1 1 0 0 0,1-1 0 0 0,-1 1 0 0 0,0-1 1 0 0,0 1-1 0 0,1-1 0 0 0,-1 0 0 0 0,0 1 0 0 0,0-1 1 0 0,-1 0-1 0 0,1 0 0 0 0,0 0 0 0 0,-1 0 0 0 0,1 0 1 0 0,-1 0-1 0 0,1 0 0 0 0,-1 0 0 0 0,0 0 0 0 0,0 0 1 0 0,0 0-66 0 0,3-6 51 0 0,73-182 512 0 0,-67 201-1304 0 0,3 21 719 0 0,-1 1-1 0 0,-2 0 1 0 0,-2 0-1 0 0,-1 1 1 0 0,-1 0-1 0 0,-2 0 0 0 0,-2 1 1 0 0,-1 6 22 0 0,1-15-28 0 0,3 6-16 0 0,-2 1-1 0 0,-1 0 0 0 0,-1 0 0 0 0,-2-1 0 0 0,-1 1 1 0 0,-2-1-1 0 0,-1 1 0 0 0,-2-2 0 0 0,-1 1 1 0 0,-1-1-1 0 0,-2 0 0 0 0,-2 1 45 0 0,9-25-8 0 0,0 0 1 0 0,-1-1-1 0 0,1 1 1 0 0,-2-1-1 0 0,1-1 1 0 0,0 1-1 0 0,-1-1 1 0 0,0 0-1 0 0,-1-1 1 0 0,1 1-1 0 0,-1-1 1 0 0,1-1-1 0 0,-1 0 0 0 0,0 0 1 0 0,0 0-1 0 0,-1-1 1 0 0,1 0-1 0 0,0-1 1 0 0,-1 0-1 0 0,1 0 1 0 0,-1-1-1 0 0,0 0 1 0 0,-1 0 7 0 0,7-2 2 0 0,0 1 1 0 0,1-1 0 0 0,-1 0 0 0 0,0 1-1 0 0,1-1 1 0 0,0 0 0 0 0,-1-1 0 0 0,1 1 0 0 0,0 0-1 0 0,0-1 1 0 0,0 1 0 0 0,1-1 0 0 0,-1 1-1 0 0,1-1 1 0 0,-1 0 0 0 0,1 0 0 0 0,0 0 0 0 0,0 1-1 0 0,0-1 1 0 0,0 0 0 0 0,1-1 0 0 0,-1 1-1 0 0,1 0 1 0 0,0 0 0 0 0,-1 0 0 0 0,1 0-1 0 0,1 0 1 0 0,-1 0 0 0 0,0 0 0 0 0,1 0 0 0 0,0 0-1 0 0,0 0 1 0 0,0 0 0 0 0,0 0 0 0 0,0 0-1 0 0,0 0 1 0 0,1 0 0 0 0,0 0-3 0 0,9-20-33 0 0,2 0 1 0 0,0 1-1 0 0,1 1 0 0 0,1 0 1 0 0,2 1-1 0 0,-1 1 0 0 0,2 0 1 0 0,19-15 32 0 0,88-67-1598 0 0,-68 63-8256 0 0,-45 30-7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7:27.06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2618 0 0 0,'0'0'623'0'0,"0"0"-131"0"0,0 0 16 0 0,0 0 195 0 0,0 0 192 0 0,0 0 22 0 0,0 0-153 0 0,0 0-198 0 0,0 0-163 0 0,0 0-63 0 0,0 0 37 0 0,3-1 67 0 0,158 2 7809 0 0,49-1-4871 0 0,63-8-1470 0 0,-11-3-1009 0 0,-177 4-542 0 0,3-1-105 0 0,-16 15-204 0 0,51-6 112 0 0,-73-8 131 0 0,-14 6-197 0 0,-34 1-110 0 0,4-1 831 0 0,-13-4-617 0 0,-39-19 25 0 0,17 10-128 0 0,0-2 1 0 0,1 0-1 0 0,1-2 1 0 0,1-2-1 0 0,-5-5-99 0 0,-41-34 418 0 0,40 40 99 0 0,32 19-510 0 0,0 0-30 0 0,0 0-28 0 0,0 0-14 0 0,0 0-38 0 0,-4 33-243 0 0,4 274 388 0 0,-48-109-146 0 0,40-158 99 0 0,85-106 500 0 0,-6 11-426 0 0,180-136-22 0 0,-238 179-269 0 0,-11 10-3930 0 0,-3 1-4294 0 0,-1 1 32 0 0</inkml:trace>
  <inkml:trace contextRef="#ctx0" brushRef="#br0" timeOffset="6599.751">334 1929 5385 0 0,'0'0'1551'0'0,"0"0"-305"0"0,0 0-94 0 0,0 0 142 0 0,0 0 182 0 0,0 0-45 0 0,0 0-244 0 0,0 0-330 0 0,0 0-317 0 0,0 0-218 0 0,0 0-118 0 0,11 8 348 0 0,-4 23-200 0 0,-1 1 0 0 0,-1 0 0 0 0,-2 0 0 0 0,-1 0 0 0 0,-2 1 0 0 0,-3 25-352 0 0,2 16 209 0 0,4 13 247 0 0,10-94 2696 0 0,-10-24-2966 0 0,0 0-1 0 0,2 0 1 0 0,2 0 0 0 0,1 1-1 0 0,1 0 1 0 0,2-3-186 0 0,7-22 87 0 0,-15 45-82 0 0,1 0 1 0 0,0 0-1 0 0,0 1 1 0 0,1 0-1 0 0,1 0 1 0 0,-1 0-1 0 0,1 0 1 0 0,1 1 0 0 0,0 0-1 0 0,0 0 1 0 0,0 1-1 0 0,2-1-5 0 0,-7 6 0 0 0,0 0-1 0 0,0 0 0 0 0,0 0 1 0 0,0 0-1 0 0,1 0 1 0 0,-1 1-1 0 0,1-1 1 0 0,-1 1-1 0 0,1-1 0 0 0,0 1 1 0 0,-1 0-1 0 0,1 0 1 0 0,0 0-1 0 0,0 1 1 0 0,-1-1-1 0 0,1 1 0 0 0,0 0 1 0 0,0-1-1 0 0,0 1 1 0 0,0 0-1 0 0,0 1 1 0 0,0-1-1 0 0,0 0 0 0 0,-1 1 1 0 0,1 0-1 0 0,0-1 1 0 0,0 1-1 0 0,0 0 1 0 0,5 6 22 0 0,-1 0 0 0 0,0 1 0 0 0,0 0 0 0 0,0 0 0 0 0,-1 0 0 0 0,0 1 0 0 0,-1-1 0 0 0,1 2 0 0 0,-2-1 0 0 0,0 0 0 0 0,0 1 0 0 0,0 0 0 0 0,-1 0 0 0 0,-1 0 0 0 0,0 0 0 0 0,1 4-22 0 0,-11 31-1499 0 0,1-40-3071 0 0,-3-3-4083 0 0,9-2-1354 0 0</inkml:trace>
  <inkml:trace contextRef="#ctx0" brushRef="#br0" timeOffset="8010.795">213 1660 0 0 0,'0'0'676'0'0,"0"0"339"0"0,0 0 220 0 0,0 0 35 0 0,0 0-97 0 0,0 0-106 0 0,0 0-107 0 0,0 0-34 0 0,0 0 14 0 0,-5-5-42 0 0,-15-17-26 0 0,21 18 4906 0 0,8 4-3477 0 0,34 4-2912 0 0,-38-3 1288 0 0,307 3 1280 0 0,-311-4-1893 0 0,-1 0 23 0 0,0 0 54 0 0,0 0 96 0 0,0 0 43 0 0,0 0 52 0 0,0 0 34 0 0,-27-7 903 0 0,16 3-1318 0 0,1 0 0 0 0,0-1 0 0 0,1 0 0 0 0,-1 0 0 0 0,1-1 0 0 0,0-1 0 0 0,0 0 0 0 0,1 0 0 0 0,0 0 0 0 0,0-1 0 0 0,1 0 0 0 0,0 0 0 0 0,0-1 0 0 0,-2-4 49 0 0,3-14-2212 0 0,6 11-4204 0 0,0 16 6323 0 0,0-5-10033 0 0</inkml:trace>
  <inkml:trace contextRef="#ctx0" brushRef="#br1" timeOffset="124097.678">104 2360 0 0 0,'0'-81'2122'0'0,"42"-233"1567"0"0,-42-278-4802 0 0,-8 471 1036 0 0,-5 1 0 0 0,-22-84 77 0 0,32 190-374 0 0,-1 0-1 0 0,0 1 1 0 0,0-1 0 0 0,-2 1 0 0 0,0 0 0 0 0,0 0 0 0 0,-1 0 0 0 0,0 1 0 0 0,-1 0 0 0 0,-1 1 0 0 0,0 0 0 0 0,-2-2 374 0 0,6 6-55 0 0</inkml:trace>
  <inkml:trace contextRef="#ctx0" brushRef="#br1" timeOffset="125128.855">167 40 0 0 0,'0'0'525'0'0,"0"0"758"0"0,0 0 178 0 0,0 0-84 0 0,0 0-178 0 0,0 0-148 0 0,0 0-36 0 0,0 0-15 0 0,0 0-13 0 0,-2-8-11 0 0,-6-24-34 0 0,4 37 6305 0 0,-9 35-6408 0 0,8 139 245 0 0,23 17-517 0 0,-1-3-4079 0 0,-18-182-1264 0 0,-2-9-2272 0 0,0-2 831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8:44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111 318 1112 0 0,'0'0'1358'0'0,"0"0"-251"0"0,0 0-86 0 0,0 0 180 0 0,0 0 240 0 0,0 0 125 0 0,0 0-79 0 0,0 0-295 0 0,0 0-386 0 0,0 0-336 0 0,0 0-236 0 0,0 5 7 0 0,-2 585 3436 0 0,-9-505-5181 0 0,8-92-6146 0 0,1-25 2588 0 0,2 21 3125 0 0,0 3 1177 0 0</inkml:trace>
  <inkml:trace contextRef="#ctx0" brushRef="#br0" timeOffset="334.491">72 377 0 0 0,'0'0'423'0'0,"0"0"248"0"0,0 0 95 0 0,0 0 245 0 0,0 0 368 0 0,0 0 223 0 0,0 0-58 0 0,0 0-253 0 0,0 0-311 0 0,0 0-177 0 0,0 0-7 0 0,0 0 50 0 0,0 0 63 0 0,11-4 10 0 0,185-52 3358 0 0,-152 45-3951 0 0,26-6-18 0 0,-23 12-836 0 0,-46 5-1 0 0,-1 0-288 0 0,0 0-343 0 0,-17 8-8953 0 0,12-4 4409 0 0</inkml:trace>
  <inkml:trace contextRef="#ctx0" brushRef="#br0" timeOffset="587.658">1 686 6233 0 0,'0'0'643'0'0,"0"0"-172"0"0,0 0 208 0 0,0 0 492 0 0,0 0 373 0 0,0 0 64 0 0,0 0-233 0 0,0 0-341 0 0,0 0-287 0 0,0 0-239 0 0,0 0-150 0 0,0 0-107 0 0,33-4-105 0 0,101-14-56 0 0,-59 4 205 0 0,-51 10-3196 0 0,-1 3-5075 0 0,-20 1 1700 0 0</inkml:trace>
  <inkml:trace contextRef="#ctx0" brushRef="#br0" timeOffset="1113.023">444 855 3265 0 0,'0'0'875'0'0,"0"0"-314"0"0,0 0-170 0 0,0 0 202 0 0,0 0 350 0 0,0 0 200 0 0,0 0-25 0 0,0 0-184 0 0,0 0-232 0 0,0 0-178 0 0,0 0-111 0 0,0 0-70 0 0,2 25-33 0 0,4 120 276 0 0,-7 12-134 0 0,-6-144-1879 0 0,-2-10-7165 0 0,7-3 5458 0 0</inkml:trace>
  <inkml:trace contextRef="#ctx0" brushRef="#br0" timeOffset="1441.789">315 863 80 0 0,'0'0'1628'0'0,"0"0"-525"0"0,0 0-81 0 0,0 0 215 0 0,0 0 268 0 0,0 0 64 0 0,0 0-218 0 0,0 0-357 0 0,0 0-290 0 0,0 0-145 0 0,0 0 14 0 0,0 0 87 0 0,0 0 45 0 0,12-1-12 0 0,208-13 1548 0 0,-202 13-2681 0 0,27-2-5034 0 0,-34 3-2187 0 0</inkml:trace>
  <inkml:trace contextRef="#ctx0" brushRef="#br0" timeOffset="57545.06">1061 148 584 0 0,'0'0'1074'0'0,"0"0"-26"0"0,0 0 164 0 0,0 0 252 0 0,0 0 192 0 0,0 0-17 0 0,0 0-194 0 0,0 0-237 0 0,0 0-231 0 0,0 0-195 0 0,0 0-145 0 0,-3 2-85 0 0,-13 12-152 0 0,0 0 1 0 0,2 1 0 0 0,-1 1 0 0 0,2 0-1 0 0,0 1 1 0 0,1 0 0 0 0,1 1-1 0 0,1 1 1 0 0,0-1 0 0 0,1 1 0 0 0,1 1-1 0 0,1 0 1 0 0,1 0 0 0 0,1 1-1 0 0,-3 19-400 0 0,-3 23 280 0 0,2 0 0 0 0,3 1 0 0 0,3 0 0 0 0,3 0-1 0 0,5 30-279 0 0,-4-76 72 0 0,0-1 1 0 0,1 0-1 0 0,2 1 0 0 0,-1-1 0 0 0,2 0 0 0 0,0-1 0 0 0,1 1 0 0 0,1-1 0 0 0,1-1 0 0 0,0 1 0 0 0,1-1 0 0 0,0 0 1 0 0,1-1-1 0 0,1 0 0 0 0,0-1 0 0 0,2 1-72 0 0,43 4-578 0 0,-48-39-3160 0 0,-7-9-5163 0 0,-1 28 6919 0 0,0-4-5660 0 0</inkml:trace>
  <inkml:trace contextRef="#ctx0" brushRef="#br0" timeOffset="57830.402">1074 653 9138 0 0,'0'0'1471'0'0,"0"0"-443"0"0,0 0-300 0 0,0 0 15 0 0,0 0 131 0 0,0 0 82 0 0,0 0-77 0 0,0 0-143 0 0,0 0-123 0 0,0 0-115 0 0,0 0-78 0 0,0 0-51 0 0,0 0-41 0 0,21 1-33 0 0,100 5 213 0 0,-9-21 7 0 0,-46-21-4759 0 0,-59 26-1158 0 0,-5 5 114 0 0,0 1 123 0 0</inkml:trace>
  <inkml:trace contextRef="#ctx0" brushRef="#br0" timeOffset="58173.192">1495 314 3009 0 0,'0'0'720'0'0,"0"0"-193"0"0,0 0 138 0 0,0 0 390 0 0,0 0 381 0 0,0 0 147 0 0,0 0-133 0 0,0 0-213 0 0,0 0-194 0 0,0 0-169 0 0,0 0-118 0 0,0 0-80 0 0,4 31-128 0 0,13 98-68 0 0,4 94 1102 0 0,-20-65-1321 0 0,-10-83-691 0 0,-8-29-3310 0 0,17-48-5700 0 0,2-10 5728 0 0,2 5 3132 0 0</inkml:trace>
  <inkml:trace contextRef="#ctx0" brushRef="#br0" timeOffset="58564.069">1840 476 0 0 0,'0'0'3381'0'0,"0"0"-1920"0"0,0 0-511 0 0,0 0 130 0 0,0 0 275 0 0,0 0 175 0 0,0 0-74 0 0,0 0-282 0 0,0 0-325 0 0,-32 23-271 0 0,-95 69-161 0 0,73-46 806 0 0,53-44-1159 0 0,0 0 1 0 0,0 0-1 0 0,1 0 0 0 0,-1 0 1 0 0,1 0-1 0 0,-1 0 0 0 0,1 0 1 0 0,0 0-1 0 0,0 0 0 0 0,0 0 1 0 0,0 0-1 0 0,0 0 0 0 0,0 0 1 0 0,1 0-1 0 0,-1 0 0 0 0,1 0 1 0 0,-1 0-1 0 0,1 0 0 0 0,0 0 1 0 0,0 0-1 0 0,0 0 0 0 0,0 0 1 0 0,0-1-1 0 0,0 1 0 0 0,0 0 1 0 0,1-1-1 0 0,-1 1 0 0 0,1-1 1 0 0,-1 1-1 0 0,1-1 0 0 0,-1 0 1 0 0,1 0-1 0 0,0 1 0 0 0,0-1 1 0 0,-1-1-1 0 0,1 1 0 0 0,0 0-64 0 0,16 16 471 0 0,108 115 3055 0 0,-99-106-3307 0 0,-25-23-473 0 0,-2-2-4698 0 0,0-1-5205 0 0,0 0 3470 0 0</inkml:trace>
  <inkml:trace contextRef="#ctx0" brushRef="#br0" timeOffset="59129.029">1345 174 152 0 0,'0'0'1339'0'0,"0"0"-303"0"0,0 0-8 0 0,0 0 217 0 0,0 0 206 0 0,0 0 48 0 0,0 0-134 0 0,0 0-174 0 0,0 0-136 0 0,0 0-64 0 0,0 0-25 0 0,0 0-36 0 0,0 0-45 0 0,13-4-16 0 0,109-26 2124 0 0,-113 28-2806 0 0,0-1 0 0 0,-1 0 0 0 0,0 0 0 0 0,1-1 1 0 0,-1 0-1 0 0,-1-1 0 0 0,1 0 0 0 0,-1 0 0 0 0,0-1 1 0 0,0 1-1 0 0,0-2 0 0 0,-1 1 0 0 0,0-1 0 0 0,0 1 1 0 0,0-2-1 0 0,-1 1 0 0 0,-1-1 0 0 0,1 1 0 0 0,-1-1 1 0 0,0-1-1 0 0,-1 1 0 0 0,2-5-187 0 0,40 87-562 0 0,27 0 327 0 0,-6-53-5379 0 0,-26-17-4461 0 0,-33-4 3448 0 0</inkml:trace>
  <inkml:trace contextRef="#ctx0" brushRef="#br0" timeOffset="59432.976">1974 5 10450 0 0,'0'0'852'0'0,"0"0"-370"0"0,0 0-222 0 0,0 0 11 0 0,0 0 199 0 0,0 0 213 0 0,0 0 119 0 0,0 0 55 0 0,0 0-21 0 0,0 0-77 0 0,0 0-59 0 0,0 0-41 0 0,0 0-60 0 0,17 35-70 0 0,52 114-74 0 0,-34-34 171 0 0,-26-54-428 0 0,-2 1 1 0 0,-2 1 0 0 0,-4-1 0 0 0,-3 27-199 0 0,-2-54-8 0 0,-2-1 0 0 0,-1 1 0 0 0,-2-1 0 0 0,-1-1-1 0 0,-2 1 1 0 0,-1-2 0 0 0,-13 25 8 0 0,-63 81-2575 0 0,64-114-2055 0 0,-1-6-3684 0 0,15-13 2805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0:50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1 314 0 0 0,'0'0'1062'0'0,"0"0"131"0"0,0 0 106 0 0,0 0 91 0 0,0 0 19 0 0,0 0-138 0 0,0 0-249 0 0,0 0-167 0 0,0 0-42 0 0,0 0 47 0 0,0 0 90 0 0,5 2 13 0 0,133 33 5230 0 0,-79-27-5456 0 0,-1-2-1 0 0,1-3 1 0 0,0-2-1 0 0,26-5-736 0 0,-52 2 100 0 0,0-1 1 0 0,0-1-1 0 0,0-2 0 0 0,-1-2 1 0 0,16-5-101 0 0,-32 2-1955 0 0,-40 10-7961 0 0,13 2 5336 0 0,6-1-1697 0 0</inkml:trace>
  <inkml:trace contextRef="#ctx0" brushRef="#br0" timeOffset="300.377">61 568 880 0 0,'0'0'1649'0'0,"0"0"-208"0"0,0 0-78 0 0,0 0 115 0 0,0 0 86 0 0,0 0-61 0 0,0 0-192 0 0,0 0-201 0 0,0 0-97 0 0,0 0 5 0 0,0 0-6 0 0,0 0-33 0 0,0 0-67 0 0,18 3-96 0 0,119 12 1171 0 0,97-16 1285 0 0,-116-1-5632 0 0,-59 2-2956 0 0,-1 0-3952 0 0,-50 0 2904 0 0</inkml:trace>
  <inkml:trace contextRef="#ctx0" brushRef="#br0" timeOffset="924.823">339 1 0 0 0,'0'0'991'0'0,"0"0"177"0"0,0 0 171 0 0,0 0 239 0 0,0 0 255 0 0,0 0 60 0 0,0 0-203 0 0,0 0-330 0 0,0 0-387 0 0,0 0-284 0 0,0 0-124 0 0,0 0-18 0 0,0 0 64 0 0,2 4 50 0 0,4 4-304 0 0,1 1 0 0 0,0-1 0 0 0,1-1 0 0 0,0 1 0 0 0,0-1-1 0 0,1-1 1 0 0,0 0 0 0 0,0 0 0 0 0,0 0 0 0 0,1-1 0 0 0,0-1 0 0 0,0 1 0 0 0,0-2 0 0 0,3 1-357 0 0,11 7 278 0 0,251 118 923 0 0,-266-124-1201 0 0,0 1 1 0 0,-1 0-1 0 0,0 0 1 0 0,0 1-1 0 0,-1 0 0 0 0,0 1 1 0 0,0 0-1 0 0,0 0 0 0 0,-1 0 1 0 0,0 1-1 0 0,-1 0 0 0 0,0 0 1 0 0,0 0-1 0 0,-1 1 0 0 0,2 7 0 0 0,-6-5-15 0 0,0 0 1 0 0,-1 0-1 0 0,0 0 0 0 0,-1 0 0 0 0,0 0 0 0 0,-1 0 0 0 0,-1-1 0 0 0,0 1 0 0 0,0-1 0 0 0,-1 0 0 0 0,0 0 0 0 0,-1 0 0 0 0,0-1 0 0 0,-1 0 0 0 0,0 0 0 0 0,-1 0 0 0 0,0-1 0 0 0,-2 1 15 0 0,-27 29 39 0 0,-2-1 0 0 0,-2-2 1 0 0,-1-2-1 0 0,-1-1 0 0 0,-26 12-39 0 0,-7 29-330 0 0,56-35-2827 0 0,20-25-6672 0 0,0-13 839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5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1936 0 0,'0'0'945'0'0,"0"0"-140"0"0,0 0 122 0 0,0 0 385 0 0,0 0 327 0 0,0 0 52 0 0,0 0-262 0 0,0 0-374 0 0,0 0-247 0 0,0 0-96 0 0,0 0 23 0 0,0 0 29 0 0,0 0-24 0 0,13 1-53 0 0,91 2 1042 0 0,237-32 968 0 0,-299 25-1558 0 0,-26 2-5162 0 0,0 0-9731 0 0,-16 2 9781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6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3313 0 0,'0'0'3242'0'0,"0"0"-2103"0"0,0 0-755 0 0,0 0-11 0 0,0 0 326 0 0,0 0 377 0 0,0 0 238 0 0,0 0 51 0 0,0 0-126 0 0,0 0-202 0 0,0 0-219 0 0,0 0-165 0 0,0 0-104 0 0,25 6-64 0 0,80 18-40 0 0,-29-28 269 0 0,52-28 562 0 0,-77 18-3530 0 0,1 2-6334 0 0,-46 11-691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02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305 133 600 0 0,'0'0'2001'0'0,"0"0"-546"0"0,0 0-275 0 0,0 0-72 0 0,0 0 80 0 0,0 0 170 0 0,0 0 82 0 0,0 0-90 0 0,0 0-242 0 0,0 0-314 0 0,0 0-301 0 0,-3 0-201 0 0,2 1-276 0 0,0-1 1 0 0,0 0-1 0 0,0 0 0 0 0,0 1 1 0 0,0-1-1 0 0,0 1 1 0 0,1-1-1 0 0,-1 0 0 0 0,0 1 1 0 0,0-1-1 0 0,0 1 0 0 0,1 0 1 0 0,-1-1-1 0 0,0 1 0 0 0,1 0 1 0 0,-1-1-1 0 0,1 1 0 0 0,-1 0 1 0 0,1 0-1 0 0,-1 0 1 0 0,1-1-1 0 0,-1 1 0 0 0,1 0 1 0 0,0 0-1 0 0,-1 0 0 0 0,1 0 1 0 0,0 0-1 0 0,0 0 0 0 0,0 0 1 0 0,0 0-1 0 0,0-1 0 0 0,0 1 1 0 0,0 0-1 0 0,0 0 0 0 0,0 0 1 0 0,0 0-1 0 0,0 0 1 0 0,1 0-1 0 0,-1 0 0 0 0,0 0 1 0 0,1 0-1 0 0,-1 0-16 0 0,0 9 143 0 0,-5 633 2723 0 0,-7-547-4432 0 0,-10-38-5092 0 0,12-46 200 0 0,8-8 3077 0 0</inkml:trace>
  <inkml:trace contextRef="#ctx0" brushRef="#br0" timeOffset="617.351">1 229 2897 0 0,'0'0'2036'0'0,"0"0"-773"0"0,0 0-261 0 0,0 0 47 0 0,0 0 117 0 0,0 0 90 0 0,0 0-40 0 0,0 0-188 0 0,0 0-201 0 0,0 0-176 0 0,0 0-119 0 0,0 0-60 0 0,0 0-41 0 0,23-21-19 0 0,75-68-26 0 0,-23 48 180 0 0,-58 38-431 0 0,16-7 43 0 0,0 2 0 0 0,1 2 0 0 0,0 1 1 0 0,0 2-1 0 0,1 1 0 0 0,-1 2 0 0 0,17 2-178 0 0,-43-2-7 0 0,0 0-1 0 0,-1 1 1 0 0,1 1 0 0 0,-1-1-1 0 0,1 1 1 0 0,-1 0 0 0 0,1 1-1 0 0,-1 0 1 0 0,0 0 0 0 0,0 0 0 0 0,0 1-1 0 0,-1 0 1 0 0,1 0 0 0 0,-1 1-1 0 0,0 0 1 0 0,0 0 0 0 0,0 1-1 0 0,-1-1 1 0 0,0 1 0 0 0,0 0-1 0 0,-1 0 1 0 0,1 1 0 0 0,-1 0-1 0 0,-1-1 1 0 0,1 1 0 0 0,-1 0-1 0 0,0 1 1 0 0,-1-1 0 0 0,0 1 0 0 0,0-1-1 0 0,-1 1 1 0 0,0-1 0 0 0,0 3 7 0 0,-1-1 3 0 0,0 1 1 0 0,-1 0 0 0 0,-1-1-1 0 0,1 1 1 0 0,-2-1-1 0 0,1 0 1 0 0,-1 1 0 0 0,-1-1-1 0 0,0-1 1 0 0,0 1 0 0 0,0 0-1 0 0,-1-1 1 0 0,-1 0 0 0 0,1 0-1 0 0,-5 3-3 0 0,-165 158-45 0 0,76-99-151 0 0,100-67 240 0 0,1 1 0 0 0,-1-1-1 0 0,1 0 1 0 0,-1 0 0 0 0,1 0 0 0 0,0 0 0 0 0,0 0 0 0 0,1 0 0 0 0,-1 0 0 0 0,1-1-1 0 0,-1 0 1 0 0,1 1 0 0 0,0-1 0 0 0,0 0 0 0 0,0 0 0 0 0,0 0 0 0 0,0 0-1 0 0,0-1 1 0 0,0 0 0 0 0,1 1 0 0 0,0-1-44 0 0,6 6 159 0 0,215 122 2563 0 0,-128-64-2411 0 0,-91-64-1134 0 0,-5-1-3189 0 0,0-1-3860 0 0,-1-2-1678 0 0</inkml:trace>
  <inkml:trace contextRef="#ctx0" brushRef="#br0" timeOffset="1579.044">1050 89 5041 0 0,'0'0'1140'0'0,"0"0"-334"0"0,0 0-323 0 0,0 0-25 0 0,0 0 277 0 0,0 0 321 0 0,0 0 150 0 0,0 0 4 0 0,0 0-144 0 0,0 0-189 0 0,0 0-176 0 0,0 0-143 0 0,0 0-120 0 0,5 30-100 0 0,15 93-35 0 0,10 202 1087 0 0,-20-60-2800 0 0,-10-264 733 0 0,0-1-315 0 0,0 0-403 0 0,0 0-453 0 0,-2-7-7862 0 0,2 3 7936 0 0</inkml:trace>
  <inkml:trace contextRef="#ctx0" brushRef="#br0" timeOffset="1820.875">1013 115 1256 0 0,'0'0'834'0'0,"0"0"-135"0"0,0 0 106 0 0,0 0 346 0 0,0 0 369 0 0,0 0 235 0 0,0 0-72 0 0,0 0-208 0 0,0 0-268 0 0,0 0-245 0 0,0 0-190 0 0,33-13-128 0 0,100-42-94 0 0,-50 32 360 0 0,126 0-1231 0 0,-208 24-21 0 0,0-1 0 0 0,-1 1 0 0 0,1 0 0 0 0,0-1 0 0 0,-1 1-1 0 0,1 0 1 0 0,0 0 0 0 0,-1 0 0 0 0,1-1 0 0 0,-1 1 0 0 0,0 0 0 0 0,1 0 0 0 0,-1 0 0 0 0,0 0-1 0 0,1 0 1 0 0,-1 0 0 0 0,0 0 0 0 0,0 0 0 0 0,0 0 0 0 0,0 0 0 0 0,0 0 0 0 0,0 0 0 0 0,0 0-1 0 0,0 0 1 0 0,0 0 0 0 0,-1 0 0 0 0,1 0 0 0 0,0 0 0 0 0,-1 0 0 0 0,1 0 0 0 0,0-1 0 0 0,-1 1-1 0 0,1 0 1 0 0,-1 0 0 0 0,0 0 0 0 0,0 0 342 0 0,-1 6-3586 0 0</inkml:trace>
  <inkml:trace contextRef="#ctx0" brushRef="#br0" timeOffset="1976.853">1001 483 3233 0 0,'0'0'1008'0'0,"0"0"73"0"0,0 0 208 0 0,0 0 196 0 0,0 0 118 0 0,0 0-37 0 0,0 0-183 0 0,0 0-252 0 0,0 0-279 0 0,35 1-253 0 0,111 3-187 0 0,-54-19-5 0 0,23-18-2918 0 0,-90 28-3996 0 0,-17 2-524 0 0</inkml:trace>
  <inkml:trace contextRef="#ctx0" brushRef="#br0" timeOffset="2258.838">1680 502 9186 0 0,'0'0'748'0'0,"0"0"-261"0"0,0 0 40 0 0,0 0 328 0 0,0 0 302 0 0,0 0 83 0 0,0 0-139 0 0,0 0-271 0 0,0 0-304 0 0,0 31-217 0 0,0 147-47 0 0,-2 10-961 0 0,-3-174-1537 0 0,-1-13-6729 0 0,6-1 5327 0 0,0 0 1948 0 0</inkml:trace>
  <inkml:trace contextRef="#ctx0" brushRef="#br0" timeOffset="2522.724">1455 483 5073 0 0,'0'0'812'0'0,"0"0"-369"0"0,0 0-142 0 0,0 0 373 0 0,0 0 522 0 0,0 0 275 0 0,0 0 47 0 0,0 0-139 0 0,0 0-227 0 0,0 0-228 0 0,0 0-180 0 0,33-2-165 0 0,104-6-144 0 0,-18-15 241 0 0,-66 9-675 0 0,11-4-1622 0 0,-22 10-4138 0 0,-31 8 1183 0 0,0 0-846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0 0 0 0,'0'0'440'0'0,"0"0"87"0"0,0 0 154 0 0,0 0 252 0 0,0 0 196 0 0,0 0 27 0 0,0 0-149 0 0,0 0-191 0 0,0 0-177 0 0,0 0-93 0 0,7 1 2304 0 0,6 110 1151 0 0,-1-23-3212 0 0,11 300 749 0 0,-17-295-2033 0 0,-25-78-13780 0 0,16-15 11993 0 0</inkml:trace>
  <inkml:trace contextRef="#ctx0" brushRef="#br0" timeOffset="451.44">0 74 1008 0 0,'0'0'1028'0'0,"0"0"-6"0"0,0 0 62 0 0,0 0 159 0 0,0 0 136 0 0,0 0-85 0 0,0 0-177 0 0,0 0-166 0 0,0 0-163 0 0,0 0-144 0 0,0 0-121 0 0,0 0-96 0 0,0 0-39 0 0,3-1 24 0 0,141-19 4634 0 0,-102 18-4309 0 0,244-27 1773 0 0,-17 7-4654 0 0,-261 41-4279 0 0,-12-4-1281 0 0,-2-8 2374 0 0</inkml:trace>
  <inkml:trace contextRef="#ctx0" brushRef="#br0" timeOffset="721.967">45 648 4817 0 0,'0'0'1588'0'0,"0"0"-629"0"0,0 0-112 0 0,0 0 336 0 0,0 0 412 0 0,0 0 157 0 0,0 0-141 0 0,0 0-280 0 0,0 0-272 0 0,0 0-191 0 0,0 0-145 0 0,0 0-103 0 0,32 1-104 0 0,102 3-89 0 0,-17-19 392 0 0,21-15-571 0 0,-90 16-1177 0 0,-19 6-2474 0 0,-2 1-5600 0 0,-19 6 1375 0 0</inkml:trace>
  <inkml:trace contextRef="#ctx0" brushRef="#br0" timeOffset="1107.082">930 512 1424 0 0,'0'0'1269'0'0,"0"0"-261"0"0,0 0 31 0 0,0 0 262 0 0,0 0 258 0 0,0 0 76 0 0,0 0-146 0 0,0 0-229 0 0,0 0-236 0 0,0 0-170 0 0,0 0-134 0 0,0 0-123 0 0,0 0-94 0 0,-7-2-66 0 0,-24-5-59 0 0,-9 31 721 0 0,34-20-1080 0 0,1 1 0 0 0,-1-1 0 0 0,1 1 0 0 0,0 1 1 0 0,0-1-1 0 0,0 1 0 0 0,1-1 0 0 0,0 2 0 0 0,0-1 1 0 0,1 0-1 0 0,-1 1 0 0 0,1-1 0 0 0,1 1 0 0 0,-1 0 1 0 0,1 0-1 0 0,0 0 0 0 0,1 0 0 0 0,0 0 0 0 0,0 0 0 0 0,1 1 1 0 0,-1-1-1 0 0,1 0 0 0 0,1 0 0 0 0,0 1 0 0 0,0-1 1 0 0,1 4-20 0 0,-1-9-67 0 0,0 0 0 0 0,0 0 0 0 0,0 0 0 0 0,1 0 0 0 0,-1-1 0 0 0,0 1 0 0 0,1 0 0 0 0,0-1 0 0 0,-1 1 0 0 0,1-1 0 0 0,0 1 0 0 0,0-1 0 0 0,0 0 0 0 0,-1 0 0 0 0,1 0 0 0 0,1 0 0 0 0,-1 0 0 0 0,0 0 0 0 0,0 0 0 0 0,0-1 0 0 0,0 1 0 0 0,0-1 0 0 0,1 0 0 0 0,-1 1 1 0 0,0-1-1 0 0,1 0 0 0 0,-1 0 0 0 0,0-1 0 0 0,0 1 0 0 0,1 0 67 0 0,41-10-7824 0 0,-33 5 3607 0 0,-5 2 172 0 0</inkml:trace>
  <inkml:trace contextRef="#ctx0" brushRef="#br0" timeOffset="1626.088">983 707 2240 0 0,'0'0'1123'0'0,"0"0"34"0"0,0 0 268 0 0,0 0 274 0 0,0 0 0 0 0,0 0-189 0 0,0 0-266 0 0,0 0-266 0 0,0 0-167 0 0,0 0-122 0 0,0 0-73 0 0,0 0-34 0 0,10 0-37 0 0,31 0-41 0 0,-38-1-413 0 0,1 0-1 0 0,0 0 0 0 0,-1 0 1 0 0,0 0-1 0 0,1 0 1 0 0,-1 0-1 0 0,1-1 0 0 0,-1 0 1 0 0,0 0-1 0 0,0 0 1 0 0,0 0-1 0 0,0 0 0 0 0,-1 0 1 0 0,1-1-1 0 0,0 0 1 0 0,-1 1-1 0 0,0-1 0 0 0,2-2-90 0 0,5-5 172 0 0,124-90 647 0 0,-90 81-935 0 0,-41 56-87 0 0,-1-34 233 0 0,0-1 0 0 0,0 1 0 0 0,0 0 0 0 0,0-1 0 0 0,1 1-1 0 0,-1 0 1 0 0,1-1 0 0 0,0 0 0 0 0,0 1 0 0 0,0-1 0 0 0,0 0 0 0 0,0 0-1 0 0,0 0 1 0 0,0 0 0 0 0,1 0 0 0 0,-1-1 0 0 0,1 1 0 0 0,-1-1-1 0 0,1 1 1 0 0,0-1 0 0 0,0 0 0 0 0,-1 0 0 0 0,1 0 0 0 0,0-1-1 0 0,0 1 1 0 0,0-1 0 0 0,0 0 0 0 0,0 1 0 0 0,0-1 0 0 0,0 0 0 0 0,0-1-1 0 0,0 1 1 0 0,0 0 0 0 0,0-1 0 0 0,-1 0 0 0 0,1 0 0 0 0,0 0-1 0 0,0 0 1 0 0,0 0 0 0 0,-1 0 0 0 0,1-1 0 0 0,-1 1 0 0 0,1-1 0 0 0,-1 0-1 0 0,1 0-29 0 0,122-23 168 0 0,-123 26-172 0 0,0 0-1 0 0,-1 1 0 0 0,1-1 0 0 0,0 1 0 0 0,-1-1 1 0 0,1 1-1 0 0,-1 0 0 0 0,0 0 0 0 0,0 0 0 0 0,1-1 1 0 0,-1 1-1 0 0,0 0 0 0 0,0 1 0 0 0,-1-1 0 0 0,1 0 1 0 0,0 0-1 0 0,-1 0 0 0 0,1 0 0 0 0,-1 1 1 0 0,0-1-1 0 0,0 0 0 0 0,0 0 0 0 0,0 1 0 0 0,0 0 5 0 0,1 6 31 0 0,17 29-105 0 0,-12-33-3350 0 0,0-3-3513 0 0,-4-2-2472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1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 0 6033 0 0,'0'0'907'0'0,"0"0"-221"0"0,0 0 108 0 0,0 0 387 0 0,0 0 343 0 0,0 0 83 0 0,0 0-277 0 0,0 0-423 0 0,0 0-350 0 0,0 0-220 0 0,0 0-85 0 0,-6 8-8 0 0,-93 161 1364 0 0,78-132-1571 0 0,-2 0 0 0 0,-1-2 0 0 0,-2-1 0 0 0,-1-1 0 0 0,-2-1 0 0 0,-1-1 0 0 0,-2-2 0 0 0,0-1 0 0 0,-13 6-37 0 0,31-23-29 0 0,0-1 0 0 0,-1-1 1 0 0,0 0-1 0 0,0-1 0 0 0,-1 0 0 0 0,0-2 1 0 0,-9 3 28 0 0,22-8-3 0 0,0 0 0 0 0,1-1 0 0 0,-1 1 0 0 0,0-1 0 0 0,0 1 0 0 0,1-1 0 0 0,-1 0 0 0 0,0 0 0 0 0,0 0 0 0 0,1-1 0 0 0,-1 1 0 0 0,0-1 0 0 0,0 1 0 0 0,1-1 0 0 0,-1 0 0 0 0,1 0 0 0 0,-1 0 0 0 0,1-1 0 0 0,-1 1 0 0 0,1 0 0 0 0,0-1 0 0 0,-1 0 0 0 0,1 1 0 0 0,0-1 0 0 0,0 0 1 0 0,0 0-1 0 0,0 0 0 0 0,1 0 0 0 0,-1-1 0 0 0,0 1 0 0 0,1 0 0 0 0,0-1 0 0 0,0 1 0 0 0,-1-1 0 0 0,1 1 0 0 0,1-1 0 0 0,-1 0 0 0 0,0 1 0 0 0,1-1 0 0 0,-1 0 0 0 0,1 0 0 0 0,0 1 0 0 0,0-1 0 0 0,0 0 0 0 0,0-3 3 0 0,0-13 36 0 0,1 0-1 0 0,1-1 0 0 0,1 1 1 0 0,0 0-1 0 0,2 0 1 0 0,0 1-1 0 0,1-1 1 0 0,1 1-1 0 0,0 0 1 0 0,2 1-1 0 0,0-1 0 0 0,0 2 1 0 0,2-1-1 0 0,5-5-35 0 0,-15 20 31 0 0,0-1 0 0 0,1 1 0 0 0,-1 0 0 0 0,0 0 0 0 0,1 0 0 0 0,-1 0 0 0 0,1 0 0 0 0,-1 0 0 0 0,1 0 0 0 0,0 1 0 0 0,0-1-1 0 0,0 1 1 0 0,0-1 0 0 0,0 1 0 0 0,0 0 0 0 0,1 0 0 0 0,-1-1 0 0 0,0 2 0 0 0,0-1 0 0 0,1 0 0 0 0,-1 0 0 0 0,1 1 0 0 0,-1-1 0 0 0,1 1 0 0 0,-1 0 0 0 0,1 0-1 0 0,-1 0 1 0 0,1 0 0 0 0,-1 0 0 0 0,1 1 0 0 0,-1-1 0 0 0,0 1 0 0 0,1-1 0 0 0,-1 1 0 0 0,1 0 0 0 0,1 1-31 0 0,139 135 1384 0 0,32-39 473 0 0,104 12-808 0 0,-263-97-1640 0 0,-11-6-2185 0 0,-2 0-3778 0 0,-1-4-4101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9786 0 0,'0'0'710'0'0,"0"0"-204"0"0,0 0 165 0 0,0 0 453 0 0,0 0 278 0 0,0 0 45 0 0,0 0-217 0 0,0 0-273 0 0,0 0-214 0 0,0 0-167 0 0,28 35-124 0 0,87 110-98 0 0,-54-49 107 0 0,-52-75-367 0 0,-2 1 0 0 0,0 0-1 0 0,-1 0 1 0 0,-1 1 0 0 0,-1 0 0 0 0,-1 0 0 0 0,-2 0-1 0 0,0 0 1 0 0,-2 21-94 0 0,0-28-48 0 0,-2-1-1 0 0,1 1 1 0 0,-2-1-1 0 0,0 1 0 0 0,-1-1 1 0 0,-1-1-1 0 0,0 1 1 0 0,-1-1-1 0 0,0 0 1 0 0,-1 0-1 0 0,-1-1 0 0 0,0 0 1 0 0,-6 6 48 0 0,-48 56-9935 0 0,56-67-282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24.4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419 0 5913 0 0,'0'0'1092'0'0,"0"0"-330"0"0,0 0-113 0 0,0 0 334 0 0,0 0 432 0 0,0 0 283 0 0,0 0-7 0 0,0 0-245 0 0,0 0-295 0 0,0 0-251 0 0,0 0-151 0 0,3 18-73 0 0,26 112 1161 0 0,13 106 814 0 0,-37-13-2107 0 0,-3-214 105 0 0,0 2-5727 0 0,-8-15-6344 0 0,2 0 3116 0 0</inkml:trace>
  <inkml:trace contextRef="#ctx0" brushRef="#br0" timeOffset="315.81">65 11 1456 0 0,'0'0'4489'0'0,"0"0"-2947"0"0,0 0-705 0 0,0 0 233 0 0,0 0 338 0 0,0 0 207 0 0,0 0-77 0 0,0 0-266 0 0,-10 33-310 0 0,-32 106-233 0 0,30-35 348 0 0,29 102 780 0 0,19-87-1375 0 0,-26-95-500 0 0,0-1 0 0 0,2 0-1 0 0,1-1 1 0 0,1-1 0 0 0,0 0-1 0 0,7 6 19 0 0,-16-21-194 0 0,0-2-1 0 0,0 1 0 0 0,0-1 0 0 0,0 0 1 0 0,1 0-1 0 0,0 0 0 0 0,-1-1 0 0 0,2 0 1 0 0,-1 0-1 0 0,0 0 0 0 0,0-1 0 0 0,1 0 1 0 0,0 0 194 0 0,24 2-4276 0 0,0-9-3812 0 0,-21 2 2759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1:40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1123 7626 0 0,'0'0'1536'0'0,"0"0"-158"0"0,0 0-3 0 0,0 0 168 0 0,0 0 190 0 0,0 0 13 0 0,0 0-231 0 0,0 0-348 0 0,0 0-299 0 0,0 0-225 0 0,0 0-150 0 0,13 0 2189 0 0,23 103-792 0 0,-16 3-1431 0 0,-6 1-1 0 0,-4 1 1 0 0,-4 80-459 0 0,-18 142 152 0 0,-3-142-124 0 0,11-92-591 0 0,17-103-2034 0 0,8-44-2732 0 0,-9 21-4938 0 0,-8 19 1272 0 0</inkml:trace>
  <inkml:trace contextRef="#ctx0" brushRef="#br0" timeOffset="1607.797">0 1123 0 0 0,'0'0'745'0'0,"0"0"226"0"0,0 0 334 0 0,0 0 282 0 0,0 0 92 0 0,0 0-111 0 0,0 0-258 0 0,0 0-218 0 0,0 0-119 0 0,0 0-64 0 0,0 0-3 0 0,21 5 3205 0 0,127-3 591 0 0,5-21-3590 0 0,249-9-357 0 0,-219 20-571 0 0,-84-6-116 0 0,-46 6 551 0 0,-53 34-376 0 0,-6 437 462 0 0,3-430-692 0 0,-9 244 49 0 0,41-78-36 0 0,-13-100 8 0 0,0-14 2 0 0,-14-26 320 0 0,-2-59-323 0 0,0 0-17 0 0,3 14 14 0 0,-1-13-21 0 0,-1-1 11 0 0,-1 0-8 0 0,0 0 3 0 0,0 0-5 0 0,0 0-16 0 0,0 0 2 0 0,-41 4 926 0 0,-305 24-1084 0 0,193-13 167 0 0,-126-11-81 0 0,159-7 89 0 0,96 21-291 0 0,24-18 199 0 0,7 15-980 0 0,11-33-5808 0 0,-13 11 419 0 0,0 2-3264 0 0</inkml:trace>
  <inkml:trace contextRef="#ctx0" brushRef="#br0" timeOffset="2905.716">562 2401 272 0 0,'0'0'1747'0'0,"0"0"-273"0"0,0 0-2 0 0,0 0 238 0 0,0 0 142 0 0,0 0-43 0 0,0 0-164 0 0,0 0-247 0 0,0 0-226 0 0,0 0-134 0 0,0 0-97 0 0,0 0-94 0 0,0 0-65 0 0,0-4-50 0 0,1-14-80 0 0,0 14-51 0 0,-1 4-69 0 0,0 0-81 0 0,0 0-48 0 0,0 18 871 0 0,33 450 2093 0 0,-18-64-3043 0 0,-6-367-303 0 0,-14-89 409 0 0,-4 32-605 0 0,-1 1 0 0 0,-1 0 0 0 0,0 1 1 0 0,-2 0-1 0 0,0 1 0 0 0,-1 0 0 0 0,0 1 1 0 0,-1 0-1 0 0,-1 1 0 0 0,-1 1 0 0 0,0 1 0 0 0,0 0 1 0 0,-2 2-1 0 0,1 0 0 0 0,-1 0 0 0 0,-1 2 1 0 0,0 1-1 0 0,0 0 0 0 0,-9-1 175 0 0,2 4 7 0 0,20 4 91 0 0,19 4 21 0 0,83 26 549 0 0,-27-14-301 0 0,39-5-94 0 0,207-6-198 0 0,-252 11-244 0 0,-52 18 97 0 0,-69 38 206 0 0,38-51-121 0 0,-1 0-1 0 0,0-1 0 0 0,-2-2 0 0 0,0 0 0 0 0,0-2 1 0 0,-11 5-13 0 0,-57 42-600 0 0,90-62 602 0 0,2 0-5752 0 0,-1 0-6149 0 0,1 0 4947 0 0</inkml:trace>
  <inkml:trace contextRef="#ctx0" brushRef="#br0" timeOffset="4318.107">1099 2905 1032 0 0,'0'0'1220'0'0,"0"0"-443"0"0,0 0-115 0 0,0 0 203 0 0,0 0 222 0 0,0 0 50 0 0,0 0-155 0 0,0 0-245 0 0,0 0-139 0 0,0 0-28 0 0,0 0 21 0 0,0 0 64 0 0,0 0 14 0 0,6 7 10 0 0,18 22-31 0 0,-10 31 1408 0 0,-14-45-1803 0 0,2 25-9 0 0,-3 0 1 0 0,-1 0-1 0 0,-3-1 0 0 0,-5 26-244 0 0,6-50 414 0 0,2-24 832 0 0,5-27-320 0 0,10-9-627 0 0,1 2 0 0 0,3 0 1 0 0,1 0-1 0 0,2 2 0 0 0,2 0 0 0 0,14-17-299 0 0,-35 56 0 0 0,5-9 11 0 0,1 1-1 0 0,0-1 0 0 0,0 1 0 0 0,1 1 1 0 0,0-1-1 0 0,1 1 0 0 0,0 1 1 0 0,0 0-1 0 0,1 0 0 0 0,2 0-10 0 0,-10 8-2 0 0,0 1-1 0 0,1 0 1 0 0,-1 0-1 0 0,1 0 1 0 0,-1 0 0 0 0,0 0-1 0 0,0 1 1 0 0,0-1-1 0 0,0 1 1 0 0,0-1 0 0 0,0 1-1 0 0,0 0 1 0 0,0-1-1 0 0,-1 1 1 0 0,1 0 0 0 0,0 0-1 0 0,-1 1 1 0 0,0-1-1 0 0,0 0 1 0 0,1 0-1 0 0,-1 1 1 0 0,0-1 0 0 0,-1 0-1 0 0,1 1 1 0 0,0-1-1 0 0,-1 1 1 0 0,0-1 0 0 0,1 1-1 0 0,-1-1 1 0 0,0 1-1 0 0,0 2 3 0 0,9 208 287 0 0,-9-213-284 0 0,0 0-15 0 0,0 0 10 0 0,0 0-10 0 0,13-7 80 0 0,39-56 140 0 0,-30 35-219 0 0,1 1 0 0 0,1 1 0 0 0,1 0 0 0 0,2 2 0 0 0,25-18 11 0 0,-50 41-1 0 0,-1 1 1 0 0,0-1 0 0 0,1 0 0 0 0,-1 1 0 0 0,1-1 0 0 0,-1 0-1 0 0,1 1 1 0 0,0 0 0 0 0,-1-1 0 0 0,1 1 0 0 0,-1 0 0 0 0,1 0-1 0 0,0 0 1 0 0,-1 0 0 0 0,1 0 0 0 0,0 0 0 0 0,-1 1 0 0 0,1-1 0 0 0,-1 0-1 0 0,1 1 1 0 0,-1-1 0 0 0,1 1 0 0 0,-1 0 0 0 0,1-1 0 0 0,-1 1-1 0 0,1 0 1 0 0,-1 0 0 0 0,0 0 0 0 0,0 0 0 0 0,1 0 0 0 0,-1 0-1 0 0,0 0 1 0 0,0 1 0 0 0,0-1 0 0 0,0 0 0 0 0,0 1 0 0 0,0-1 0 0 0,-1 0-1 0 0,1 1 1 0 0,0-1 0 0 0,-1 1 0 0 0,1-1 0 0 0,-1 1 0 0 0,0 0-1 0 0,1-1 1 0 0,-1 1 0 0 0,0-1 0 0 0,0 1 0 0 0,0 0 0 0 0,0-1-1 0 0,0 1 1 0 0,0-1 0 0 0,0 1 0 0 0,-1 0 0 0 0,1-1 0 0 0,-1 1-1 0 0,1-1 1 0 0,-1 1 0 0 0,0 0 0 0 0,-6 222 598 0 0,0-135-1128 0 0,7-89 3 0 0,0 0-311 0 0,3-18-11350 0 0,-1 10 4594 0 0</inkml:trace>
  <inkml:trace contextRef="#ctx0" brushRef="#br0" timeOffset="5288.291">1768 3078 1864 0 0,'0'0'2270'0'0,"0"0"-824"0"0,0 0-206 0 0,0 0 231 0 0,0 0 208 0 0,0 0-52 0 0,0 0-337 0 0,0 0-447 0 0,0 0-301 0 0,0 0-132 0 0,0 0-47 0 0,0 0 27 0 0,0 0-6 0 0,2-7 366 0 0,5 59-202 0 0,-14 48-397 0 0,3-87-195 0 0,4-12-18 0 0,0-1-3 0 0,15-5 236 0 0,141-85 447 0 0,-101 85-648 0 0,-53 7 33 0 0,0 0 0 0 0,-1 0 0 0 0,1 0-1 0 0,0 0 1 0 0,-1 0 0 0 0,1 0 0 0 0,-1 0 0 0 0,1 0 0 0 0,-1 1 0 0 0,0-1 0 0 0,0 1 0 0 0,0-1-1 0 0,-1 0 1 0 0,1 1 0 0 0,0 0 0 0 0,-1-1 0 0 0,0 1 0 0 0,1-1 0 0 0,-1 1 0 0 0,0 0 0 0 0,0-1 0 0 0,-1 1-1 0 0,1 2-2 0 0,1 2 32 0 0,0 0-1 0 0,-1 0 1 0 0,1 1-1 0 0,-1-1 1 0 0,-1 0-1 0 0,1 1 1 0 0,-1-1-1 0 0,-1 0 1 0 0,1 0-1 0 0,-1 0 0 0 0,-1 0 1 0 0,1 0-1 0 0,-1 0 1 0 0,0-1-1 0 0,0 1 1 0 0,-1-1-1 0 0,0 0 1 0 0,0 0-1 0 0,-1 0 1 0 0,0 0-1 0 0,1-1 0 0 0,-2 0 1 0 0,1 0-1 0 0,-1 0 1 0 0,0-1-1 0 0,0 1 1 0 0,0-2-1 0 0,0 1 1 0 0,-3 1-32 0 0,-1-4-77 0 0,1 0 0 0 0,0-1 0 0 0,-1 0 0 0 0,1 0 0 0 0,-1-1 0 0 0,1 0 0 0 0,0-1 0 0 0,-1 0 0 0 0,1 0 0 0 0,0-1 0 0 0,0 0 0 0 0,1-1 0 0 0,-1 0 0 0 0,-6-4 77 0 0,9 4-692 0 0,0 1-1 0 0,0-2 1 0 0,0 1-1 0 0,0-1 1 0 0,1 0-1 0 0,-1 0 1 0 0,1 0-1 0 0,1-1 1 0 0,-1 0-1 0 0,1 0 1 0 0,0 0-1 0 0,-1-2 693 0 0,-2-17-5924 0 0,7 17 2401 0 0</inkml:trace>
  <inkml:trace contextRef="#ctx0" brushRef="#br0" timeOffset="6347.337">1801 2942 0 0 0,'0'0'708'0'0,"0"0"447"0"0,0 0 161 0 0,0 0-47 0 0,0 0-205 0 0,0 0-207 0 0,0 0-187 0 0,0 0-147 0 0,0 0-69 0 0,0 0-40 0 0,-4-2 1673 0 0,2 39 2664 0 0,1 9-4112 0 0,0-39-676 0 0,1-1-1 0 0,-1 0 0 0 0,0 1 1 0 0,0-1-1 0 0,-1 0 0 0 0,0 1 1 0 0,0-1-1 0 0,0 0 0 0 0,-1 0 1 0 0,0-1-1 0 0,0 1 0 0 0,0-1 0 0 0,-4 5 38 0 0,-13 14-3260 0 0,-2-1-4307 0 0,17-15 2977 0 0</inkml:trace>
  <inkml:trace contextRef="#ctx0" brushRef="#br0" timeOffset="8162.082">2423 2876 0 0 0,'0'0'119'0'0,"0"0"458"0"0,0 0 377 0 0,0 0 426 0 0,0 0 306 0 0,0 0 71 0 0,0 0-127 0 0,0 0-227 0 0,0 0-197 0 0,0 0-150 0 0,0 0-93 0 0,0 0-122 0 0,-10-15-94 0 0,-32-44-88 0 0,41 57-615 0 0,0 1 1 0 0,0-1-1 0 0,0 1 1 0 0,-1-1 0 0 0,1 1-1 0 0,0 0 1 0 0,0 0-1 0 0,-1 0 1 0 0,1 0-1 0 0,-1 0 1 0 0,1 0-1 0 0,-1 0 1 0 0,1 0-1 0 0,-1 0 1 0 0,1 1-1 0 0,-1-1 1 0 0,0 1-1 0 0,0-1 1 0 0,1 1-1 0 0,-1 0 1 0 0,0-1-1 0 0,0 1 1 0 0,1 0 0 0 0,-1 0-1 0 0,0 0 1 0 0,0 0-1 0 0,1 1 1 0 0,-1-1-1 0 0,0 0 1 0 0,0 1-1 0 0,1 0 1 0 0,-1-1-1 0 0,1 1 1 0 0,-1 0-1 0 0,0-1 1 0 0,1 1-1 0 0,-1 0 1 0 0,1 0-1 0 0,0 1 1 0 0,-1-1-1 0 0,1 0 1 0 0,-1 0-45 0 0,-4 4 128 0 0,-1 2-102 0 0,-1 0 1 0 0,1 1 0 0 0,0 0 0 0 0,1 1-1 0 0,0 0 1 0 0,0 0 0 0 0,1 0 0 0 0,0 0-1 0 0,1 1 1 0 0,0 0 0 0 0,0 0 0 0 0,1 0-1 0 0,1 0 1 0 0,-1 0 0 0 0,2 1 0 0 0,-1-1-1 0 0,2 1 1 0 0,-1 0 0 0 0,2 9-27 0 0,-1-18 8 0 0,0 1 1 0 0,0 0 0 0 0,1 0-1 0 0,-1-1 1 0 0,1 1-1 0 0,0-1 1 0 0,0 1 0 0 0,0 0-1 0 0,0-1 1 0 0,0 0 0 0 0,0 1-1 0 0,1-1 1 0 0,-1 0-1 0 0,1 1 1 0 0,0-1 0 0 0,-1 0-1 0 0,1 0 1 0 0,0 0-1 0 0,0-1 1 0 0,0 1 0 0 0,1 0-1 0 0,-1-1 1 0 0,0 0 0 0 0,1 1-1 0 0,-1-1 1 0 0,0 0-1 0 0,1 0 1 0 0,0 0 0 0 0,-1 0-1 0 0,1-1 1 0 0,-1 1-1 0 0,4-1-8 0 0,1 2 84 0 0,0-2-1 0 0,0 1 0 0 0,0-1 0 0 0,0 0 0 0 0,1 0 0 0 0,-1-1 0 0 0,0 0 0 0 0,0 0 0 0 0,0-1 0 0 0,0 0 0 0 0,0 0 0 0 0,2-2-83 0 0,12-8 194 0 0,0-1-1 0 0,-1-1 0 0 0,-1 0 1 0 0,-1-2-1 0 0,0 0 1 0 0,-1-1-1 0 0,0-1 1 0 0,-2-1-1 0 0,0 0 1 0 0,-1-1-1 0 0,6-12-193 0 0,-14 22 81 0 0,-6 10-82 0 0,0-1 1 0 0,0 1-1 0 0,0-1 0 0 0,0 0 0 0 0,0 1 0 0 0,0-1 0 0 0,1 1 0 0 0,-1-1 0 0 0,0 1 0 0 0,0-1 0 0 0,1 0 0 0 0,-1 1 0 0 0,0-1 0 0 0,0 1 0 0 0,1-1 0 0 0,-1 1 0 0 0,1-1 0 0 0,-1 1 0 0 0,0 0 1 0 0,1-1-1 0 0,-1 1 0 0 0,1-1 0 0 0,-1 1 0 0 0,1 0 0 0 0,-1 0 0 0 0,1-1 0 0 0,-1 1 0 0 0,1 0 0 0 0,-1 0 0 0 0,1-1 0 0 0,0 1 0 0 0,-1 0 0 0 0,1 0 0 0 0,-1 0 0 0 0,1 0 0 0 0,0 0 0 0 0,-1 0 1 0 0,1 0-1 0 0,-1 0 0 0 0,1 0 0 0 0,0 0 0 0 0,-1 0 0 0 0,1 0 0 0 0,-1 1 0 0 0,1-1 0 0 0,-1 0 0 0 0,1 0 0 0 0,0 1 0 0 0,-1-1 0 0 0,1 0 0 0 0,-1 1 0 0 0,1-1 0 0 0,-1 0 0 0 0,0 1 1 0 0,1-1-1 0 0,-1 1 0 0 0,1-1 0 0 0,-1 1 0 0 0,0-1 0 0 0,1 1 0 0 0,-1-1 0 0 0,0 1 0 0 0,0-1 0 0 0,1 1 0 0 0,-1-1 0 0 0,0 1 1 0 0,10 20 0 0 0,0 1 0 0 0,-2-1 0 0 0,-1 1 0 0 0,0 1 0 0 0,-2-1 0 0 0,0 1 0 0 0,-2 0 0 0 0,-1 0 0 0 0,0 1 0 0 0,-2-1 0 0 0,-2 23 0 0 0,3-1-29 0 0,-2 261-205 0 0,1-293 230 0 0,-1-1-1 0 0,-1 1 0 0 0,1-1 0 0 0,-2 0 0 0 0,0 1 0 0 0,0-1 0 0 0,-1-1 0 0 0,-1 1 0 0 0,0 0 1 0 0,-1-1-1 0 0,0 0 0 0 0,0 0 0 0 0,-1-1 0 0 0,-1 0 0 0 0,0 0 0 0 0,0-1 0 0 0,-1 1 0 0 0,-1-1 5 0 0,8-7-2 0 0,0-1-1 0 0,0 1 0 0 0,0-1 0 0 0,0 0 1 0 0,-1 0-1 0 0,1 1 0 0 0,-1-1 1 0 0,1-1-1 0 0,-1 1 0 0 0,1 0 0 0 0,-1-1 1 0 0,1 1-1 0 0,-1-1 0 0 0,1 0 1 0 0,-1 0-1 0 0,0 0 0 0 0,1 0 0 0 0,-1 0 1 0 0,0-1-1 0 0,1 1 0 0 0,-1-1 0 0 0,1 1 1 0 0,-1-1-1 0 0,1 0 0 0 0,-1 0 1 0 0,1 0-1 0 0,0-1 0 0 0,0 1 0 0 0,-1 0 1 0 0,1-1-1 0 0,0 0 0 0 0,0 1 0 0 0,0-1 1 0 0,-1-2 2 0 0,-1-1-8 0 0,1 0 0 0 0,0 0 1 0 0,0-1-1 0 0,0 1 0 0 0,1-1 1 0 0,-1 0-1 0 0,1 0 0 0 0,1 1 1 0 0,-1-1-1 0 0,1 0 0 0 0,0-1 1 0 0,1 1-1 0 0,-1 0 0 0 0,1-2 8 0 0,1-6-17 0 0,0 1-1 0 0,1-1 1 0 0,1 1-1 0 0,0-1 1 0 0,1 1-1 0 0,0 0 1 0 0,1 1-1 0 0,1-1 1 0 0,-1 1-1 0 0,2 0 1 0 0,0 0-1 0 0,0 1 1 0 0,1 0-1 0 0,1 0 1 0 0,8-8 17 0 0,12-11-574 0 0,1 2 0 0 0,2 1 0 0 0,1 1 0 0 0,21-11 574 0 0,5-1-3353 0 0,-20 16-2818 0 0,-19 10-2099 0 0</inkml:trace>
  <inkml:trace contextRef="#ctx0" brushRef="#br0" timeOffset="11478.603">507 265 0 0 0,'0'0'568'0'0,"0"0"428"0"0,0 0 137 0 0,0 0-76 0 0,0 0-110 0 0,0 0-23 0 0,0 0 91 0 0,0-2 164 0 0,0-8 141 0 0,0 8 53 0 0,0 2-58 0 0,0 0-135 0 0,0 0-159 0 0,0 0-136 0 0,0 0-111 0 0,0 0-77 0 0,0 0-73 0 0,0 0-74 0 0,0 0-73 0 0,0 23 1700 0 0,2 501-615 0 0,-2-331-1805 0 0,8-158 103 0 0,1-21-1984 0 0,5-20-5521 0 0,-6-11-423 0 0,-3 9 4514 0 0</inkml:trace>
  <inkml:trace contextRef="#ctx0" brushRef="#br0" timeOffset="12152.091">464 269 96 0 0,'0'0'958'0'0,"0"0"-25"0"0,0 0 254 0 0,0 0 365 0 0,0 0 211 0 0,0 0-49 0 0,0 0-294 0 0,0 0-367 0 0,0 0-284 0 0,0 0-178 0 0,0 0-96 0 0,0 0-49 0 0,0 0-23 0 0,-2 3-47 0 0,-11 8-55 0 0,1 0 0 0 0,-2-1-1 0 0,0 0 1 0 0,0-2 0 0 0,0 1 0 0 0,-1-2-1 0 0,0 0 1 0 0,-16 5-321 0 0,-3 3 359 0 0,-70 18 1532 0 0,77-22-332 0 0,72-4-1168 0 0,334-3 905 0 0,-239-4-1315 0 0,-132 2 478 0 0,-30-12-101 0 0,-84-59-413 0 0,-26 3-2494 0 0,132 66 2319 0 0,0-1-1 0 0,0 1 0 0 0,0 0 0 0 0,-1-1 1 0 0,1 1-1 0 0,0 0 0 0 0,0 0 1 0 0,0-1-1 0 0,0 1 0 0 0,0 0 0 0 0,0-1 1 0 0,0 1-1 0 0,0 0 0 0 0,-1-1 1 0 0,1 1-1 0 0,0-1 0 0 0,0 1 0 0 0,0 0 1 0 0,1-1-1 0 0,-1 1 0 0 0,0 0 1 0 0,0-1-1 0 0,0 1 0 0 0,0 0 0 0 0,0-1 1 0 0,0 1-1 0 0,0 0 0 0 0,1 0 1 0 0,-1-1-1 0 0,0 1 0 0 0,0 0 0 0 0,0-1 1 0 0,1 1-1 0 0,-1 0 0 0 0,0 0 1 0 0,0-1-1 0 0,1 1 0 0 0,-1 0 0 0 0,0 0 1 0 0,1 0-1 0 0,-1 0 0 0 0,0-1 1 0 0,0 1-1 0 0,1 0 0 0 0,-1 0 0 0 0,0 0 1 0 0,1 0-1 0 0,-1 0 0 0 0,0 0 1 0 0,1 0-1 0 0,-1 0 0 0 0,1 0 0 0 0,-1 0 1 0 0,0 0-1 0 0,1 0 0 0 0,-1 0 0 0 0,0 0 1 0 0,1 0-1 0 0,-1 0 0 0 0,0 0 1 0 0,1 0-1 0 0,-1 0 0 0 0,0 1 0 0 0,0-1 1 0 0,1 0-1 0 0,-1 0 0 0 0,0 0 1 0 0,1 1 230 0 0,5-1-4344 0 0</inkml:trace>
  <inkml:trace contextRef="#ctx0" brushRef="#br0" timeOffset="12507.936">1470 103 5625 0 0,'0'0'1898'0'0,"0"0"-540"0"0,0 0-97 0 0,0 0 199 0 0,0 0 122 0 0,0 0-126 0 0,0 0-386 0 0,0 0-394 0 0,0 0-245 0 0,0 0-72 0 0,0 0 43 0 0,0 0 41 0 0,-1 15 5 0 0,-4 118 827 0 0,6-69-1072 0 0,-3 1 0 0 0,-3 0 0 0 0,-3-1 0 0 0,-3 5-203 0 0,-21 8-792 0 0,24-71-646 0 0,3-22-13001 0 0,5 12 10552 0 0</inkml:trace>
  <inkml:trace contextRef="#ctx0" brushRef="#br0" timeOffset="12791.116">1342 74 6057 0 0,'0'0'1526'0'0,"0"0"-625"0"0,0 0-235 0 0,0 0 266 0 0,0 0 348 0 0,0 0 171 0 0,0 0-106 0 0,0 0-282 0 0,0 0-259 0 0,0 0-137 0 0,0 0-91 0 0,0 0-59 0 0,35-1-61 0 0,107-2-65 0 0,-40-11 168 0 0,36-16-318 0 0,-96 18-394 0 0,0 1-826 0 0,-13 8-3357 0 0,-28 3 1962 0 0,-1 0-639 0 0,0 1-911 0 0,0 2-729 0 0</inkml:trace>
  <inkml:trace contextRef="#ctx0" brushRef="#br0" timeOffset="13035.078">1333 416 3465 0 0,'0'0'1629'0'0,"0"0"-486"0"0,0 0 123 0 0,0 0 518 0 0,0 0 277 0 0,0 0-87 0 0,0 0-394 0 0,0 0-471 0 0,0 0-350 0 0,0 0-244 0 0,36 2-152 0 0,111 1-115 0 0,-54-11 19 0 0,-23-6-68 0 0,-8 2-2931 0 0,-20 8-7310 0 0,-35 4 4454 0 0</inkml:trace>
  <inkml:trace contextRef="#ctx0" brushRef="#br0" timeOffset="13260.059">1963 435 4193 0 0,'0'0'2503'0'0,"0"0"-1009"0"0,0 0-241 0 0,0 0 250 0 0,0 0 180 0 0,0 0-62 0 0,0 0-377 0 0,0 0-443 0 0,0 0-354 0 0,-1 33-224 0 0,-3 103-104 0 0,5 44-1476 0 0,-6-176-8138 0 0,3-4 3263 0 0</inkml:trace>
  <inkml:trace contextRef="#ctx0" brushRef="#br0" timeOffset="13526.557">1744 427 8074 0 0,'0'0'1395'0'0,"0"0"-571"0"0,0 0-231 0 0,0 0 218 0 0,0 0 257 0 0,0 0 89 0 0,0 0-168 0 0,0 0-275 0 0,0 0-220 0 0,0 0-157 0 0,0 0-95 0 0,33 4-92 0 0,104 8-74 0 0,11-14-594 0 0,-74-12-4494 0 0,-48 8 1378 0 0,-4 1-4126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7 0 0 0,'0'0'555'0'0,"0"0"557"0"0,0 0 274 0 0,0 0 35 0 0,0 0-71 0 0,0 0-114 0 0,0 0-153 0 0,0 0-117 0 0,0 0-73 0 0,10-1-7 0 0,31-4 29 0 0,-31 4 47 0 0,-10 1 48 0 0,-5 2 2370 0 0,-17 7-2104 0 0,-432 127 989 0 0,401-117-1203 0 0,83-4-1215 0 0,49 17 438 0 0,39-5-133 0 0,75 25 77 0 0,-191-52-220 0 0,0 0 0 0 0,0 1-1 0 0,1-1 1 0 0,-1 1-1 0 0,0 0 1 0 0,0 0 0 0 0,0 0-1 0 0,0 0 1 0 0,0 0-1 0 0,0 0 1 0 0,0 1-1 0 0,0-1 1 0 0,0 1 0 0 0,-1-1-1 0 0,1 1 1 0 0,0 0-1 0 0,-1-1 1 0 0,0 1 0 0 0,1 0-1 0 0,-1 0 1 0 0,0 0-1 0 0,0 0 1 0 0,0 0-1 0 0,0 0 1 0 0,0 1 0 0 0,0-1-1 0 0,-1 0 1 0 0,1 0-1 0 0,-1 1 1 0 0,0-1 0 0 0,1 0-1 0 0,-1 1 1 0 0,0-1-1 0 0,-1 0 1 0 0,1 0 0 0 0,0 1-1 0 0,0-1 1 0 0,-1 0-1 0 0,0 1 1 0 0,1-1-1 0 0,-1 0 1 0 0,0 0 0 0 0,0 0-1 0 0,0 0 1 0 0,0 0-1 0 0,-1 0 1 0 0,1 0 0 0 0,-1 1-9 0 0,-77 67 98 0 0,-2-3 1 0 0,-3-4 0 0 0,-79 43-99 0 0,125-81 37 0 0,-13 7 0 0 0,25-18-21 0 0,1 2 0 0 0,1 1-1 0 0,1 0 1 0 0,1 2-1 0 0,0 0 1 0 0,-6 10-16 0 0,26-28 4 0 0,1 0 0 0 0,0 1 0 0 0,0-1 0 0 0,-1 1 0 0 0,1-1 0 0 0,0 1 0 0 0,0-1 0 0 0,0 1 0 0 0,1 0 0 0 0,-1 0 0 0 0,0-1 0 0 0,1 1 0 0 0,-1 0 0 0 0,1 0 0 0 0,-1 0 0 0 0,1 0 1 0 0,0-1-1 0 0,0 1 0 0 0,0 0 0 0 0,0 0 0 0 0,0 0 0 0 0,0 0 0 0 0,1 0 0 0 0,-1 0 0 0 0,1-1 0 0 0,-1 1 0 0 0,1 0 0 0 0,0 0 0 0 0,-1-1 0 0 0,1 1 0 0 0,0 0 0 0 0,0-1 0 0 0,0 1 0 0 0,0-1 1 0 0,1 1-1 0 0,-1-1 0 0 0,0 1 0 0 0,1-1 0 0 0,-1 0 0 0 0,1 0 0 0 0,-1 0 0 0 0,2 1-4 0 0,76 30 399 0 0,135-22 329 0 0,-136-12-497 0 0,113-5-1205 0 0,-181 3-1795 0 0,-5 0-6084 0 0,-5 1 910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1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11546 0 0,'0'0'979'0'0,"0"0"-165"0"0,0 0 201 0 0,0 0 318 0 0,0 0 113 0 0,0 0-160 0 0,0 0-304 0 0,0 0-259 0 0,0 0-197 0 0,0 0-154 0 0,32 2-100 0 0,104 7-84 0 0,-10-20 81 0 0,-33-17-3116 0 0,-88 20-2065 0 0,-5 7-3251 0 0,0 1 2334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2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8618 0 0,'0'0'1712'0'0,"0"0"-223"0"0,0 0 23 0 0,0 0-40 0 0,0 0-112 0 0,0 0-199 0 0,0 0-321 0 0,219-22-216 0 0,-182 15-184 0 0,0 0-160 0 0,1-1-136 0 0,-1 1-144 0 0,-2 0-224 0 0,-2 3-456 0 0,-2 0-1152 0 0,-7 1-2657 0 0,-7 3-7466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0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23 12851 0 0,'0'0'1025'0'0,"0"0"-375"0"0,0 0-297 0 0,0 0 119 0 0,0 0 346 0 0,0 0 261 0 0,0 0 65 0 0,0 0-152 0 0,0 0-273 0 0,-9 31-220 0 0,-30 100-133 0 0,12 34 395 0 0,21-99-660 0 0,-5 112 93 0 0,11-101-2483 0 0,0-44-28 0 0,1-33-75 0 0,0 0 1611 0 0,-1-1-8567 0 0,2-2 4451 0 0</inkml:trace>
  <inkml:trace contextRef="#ctx0" brushRef="#br0" timeOffset="281.24">1 27 3105 0 0,'0'0'1183'0'0,"0"0"-207"0"0,0 0 120 0 0,0 0 406 0 0,0 0 219 0 0,0 0-47 0 0,0 0-235 0 0,0 0-321 0 0,0 0-270 0 0,0 0-179 0 0,34 0-110 0 0,108 0-92 0 0,138-16 932 0 0,-238 11-1375 0 0,-1 0-2221 0 0,-15 5-9032 0 0,-26 0 6875 0 0</inkml:trace>
  <inkml:trace contextRef="#ctx0" brushRef="#br0" timeOffset="479.95">52 410 3785 0 0,'0'0'1189'0'0,"0"0"-114"0"0,0 0 124 0 0,0 0 318 0 0,0 0 220 0 0,0 0-46 0 0,0 0-241 0 0,0 0-347 0 0,0 0-299 0 0,0 0-233 0 0,0 0-200 0 0,0 0-150 0 0,33 4-114 0 0,102 12-103 0 0,-49-25-490 0 0,-32-5-2290 0 0,-20 2-4021 0 0,-20 8 32 0 0</inkml:trace>
  <inkml:trace contextRef="#ctx0" brushRef="#br0" timeOffset="996.355">419 494 5641 0 0,'0'0'900'0'0,"0"0"-275"0"0,0 0-35 0 0,0 0 248 0 0,0 0 257 0 0,0 0 88 0 0,0 0-108 0 0,0 0-254 0 0,0 0-246 0 0,0 0-167 0 0,0 32-79 0 0,5 98-15 0 0,-6-129-285 0 0,0 1-1 0 0,1 0 1 0 0,0 0 0 0 0,-1 0 0 0 0,1-1 0 0 0,0 1-1 0 0,0 0 1 0 0,0 0 0 0 0,0 0 0 0 0,0 0 0 0 0,0 0 0 0 0,0-1-1 0 0,1 1 1 0 0,-1 0 0 0 0,1 0 0 0 0,-1 0 0 0 0,1-1-1 0 0,0 1 1 0 0,0 0 0 0 0,0-1 0 0 0,0 1 0 0 0,0-1 0 0 0,0 1-1 0 0,0-1 1 0 0,0 1 0 0 0,1-1 0 0 0,-1 0 0 0 0,0 0-1 0 0,1 1 1 0 0,-1-1 0 0 0,1 0 0 0 0,0 0 0 0 0,0 0-29 0 0,5 1 244 0 0,-2 0-93 0 0,1-1 1 0 0,0 1-1 0 0,0-1 0 0 0,0-1 1 0 0,0 1-1 0 0,0-1 1 0 0,0 0-1 0 0,0 0 1 0 0,0-1-1 0 0,0 1 0 0 0,0-1 1 0 0,0-1-1 0 0,-1 1 1 0 0,1-1-1 0 0,0 0 1 0 0,-1-1-1 0 0,1 1 1 0 0,-1-1-1 0 0,0 0 0 0 0,0 0 1 0 0,0-1-1 0 0,0 1 1 0 0,-1-1-1 0 0,1 0 1 0 0,-1 0-1 0 0,0-1 1 0 0,0 0-152 0 0,77-75 806 0 0,8-5-29 0 0,-87 86-774 0 0,-1-1 0 0 0,1 1 0 0 0,-1 0 1 0 0,0-1-1 0 0,1 1 0 0 0,-1 0 0 0 0,0 0 1 0 0,0 0-1 0 0,0 0 0 0 0,1 0 0 0 0,-1 0 1 0 0,0 0-1 0 0,0 0 0 0 0,-1 1 0 0 0,1-1 1 0 0,0 0-1 0 0,0 1 0 0 0,-1-1 0 0 0,1 0 1 0 0,0 1-1 0 0,-1-1 0 0 0,0 1 1 0 0,1-1-1 0 0,-1 1 0 0 0,0-1 0 0 0,0 1 1 0 0,0-1-1 0 0,1 1 0 0 0,-2-1 0 0 0,1 1 1 0 0,0-1-1 0 0,0 1 0 0 0,0-1 0 0 0,-1 1 1 0 0,1-1-1 0 0,-1 1 0 0 0,1-1 0 0 0,-1 0 1 0 0,0 1-1 0 0,1-1 0 0 0,-2 2-3 0 0,2 5 5 0 0,-10 298-265 0 0,12-259 232 0 0,-1-32-23 0 0,0 0 0 0 0,0 0 0 0 0,-2 0 0 0 0,0 0 0 0 0,0 0 0 0 0,-2 0 0 0 0,0-1 0 0 0,0 1 0 0 0,-6 12 51 0 0,6-22-29 0 0,1 0-1 0 0,-1-1 0 0 0,0 0 0 0 0,0 0 0 0 0,-1 0 0 0 0,1 0 0 0 0,-1 0 1 0 0,0-1-1 0 0,0 0 0 0 0,0 1 0 0 0,0-1 0 0 0,-1-1 0 0 0,1 1 0 0 0,-1-1 1 0 0,0 0-1 0 0,0 0 0 0 0,0 0 0 0 0,1 0 0 0 0,-2-1 0 0 0,1 0 0 0 0,0 0 1 0 0,0-1-1 0 0,0 1 0 0 0,0-1 0 0 0,-1 0 0 0 0,1 0 0 0 0,0-1 0 0 0,0 0 1 0 0,0 1-1 0 0,0-2 0 0 0,-2 1 30 0 0,4-2-6 0 0,0 1 1 0 0,0-1-1 0 0,0 1 0 0 0,1-1 1 0 0,-1 0-1 0 0,0 0 0 0 0,1 0 1 0 0,0 0-1 0 0,0 0 0 0 0,0-1 1 0 0,0 1-1 0 0,1-1 0 0 0,-1 1 1 0 0,1-1-1 0 0,0 0 0 0 0,0 1 1 0 0,0-1-1 0 0,0 0 0 0 0,1 0 1 0 0,0 0-1 0 0,-1 1 0 0 0,1-1 1 0 0,1 0-1 0 0,-1 0 0 0 0,1 0 1 0 0,-1 0-1 0 0,1 0 6 0 0,-1-7-74 0 0,1-2-71 0 0,1 1 0 0 0,0-1-1 0 0,1 1 1 0 0,0 0 0 0 0,1 0-1 0 0,0 0 1 0 0,0 0 0 0 0,2 0 0 0 0,1-1 145 0 0,35-63-4379 0 0,-30 56 1810 0 0,-1 0-2316 0 0,-1 5-1475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1 630 1224 0 0,'0'0'596'0'0,"0"0"-292"0"0,0 0-89 0 0,0 0 300 0 0,0 0 450 0 0,0 0 313 0 0,0 0 121 0 0,0 0-112 0 0,0 0-168 0 0,0 0-51 0 0,0 0 11 0 0,3 0 60 0 0,33-23 3650 0 0,5-50-2179 0 0,-31 52-2281 0 0,24-38-47 0 0,2 2 0 0 0,3 1 0 0 0,37-39-282 0 0,-45 56 26 0 0,35-45-82 0 0,-74 197-546 0 0,5-84 647 0 0,1-19-26 0 0,1 1-1 0 0,0 0 1 0 0,0 0 0 0 0,1-1-1 0 0,0 1 1 0 0,1 0 0 0 0,0-1-1 0 0,1 1 1 0 0,0 0 0 0 0,1-1-1 0 0,2 5-18 0 0,-4-13 11 0 0,0 0 0 0 0,0 0 0 0 0,0-1 0 0 0,0 1 0 0 0,0 0 0 0 0,0-1 0 0 0,1 1 0 0 0,-1-1-1 0 0,1 1 1 0 0,-1-1 0 0 0,1 0 0 0 0,0 1 0 0 0,0-1 0 0 0,-1 0 0 0 0,1 0 0 0 0,0 0 0 0 0,0-1 0 0 0,0 1 0 0 0,0 0-1 0 0,0-1 1 0 0,0 1 0 0 0,0-1 0 0 0,0 1 0 0 0,0-1 0 0 0,0 0 0 0 0,0 0 0 0 0,1 0 0 0 0,-1 0 0 0 0,0-1-1 0 0,0 1 1 0 0,0 0 0 0 0,0-1 0 0 0,0 0 0 0 0,0 1 0 0 0,0-1 0 0 0,0 0 0 0 0,0 0 0 0 0,-1 0 0 0 0,1 0 0 0 0,0 0-1 0 0,-1-1 1 0 0,1 1 0 0 0,0 0 0 0 0,-1-1 0 0 0,1 1 0 0 0,-1-1 0 0 0,0 0 0 0 0,0 1 0 0 0,1-1 0 0 0,-1 0-1 0 0,0-1-10 0 0,152-230 290 0 0,-63 87-307 0 0,-90 145 14 0 0,-1 1 0 0 0,1-1 0 0 0,0 1 0 0 0,0-1 0 0 0,0 0 0 0 0,0 1 0 0 0,0-1 0 0 0,0 1 0 0 0,0-1 0 0 0,0 0 1 0 0,0 1-1 0 0,0-1 0 0 0,1 1 0 0 0,-1-1 0 0 0,0 1 0 0 0,0-1 0 0 0,1 1 0 0 0,-1-1 0 0 0,0 0 0 0 0,0 1 0 0 0,1 0 1 0 0,-1-1-1 0 0,0 1 0 0 0,1-1 0 0 0,-1 1 0 0 0,1-1 0 0 0,-1 1 0 0 0,1 0 0 0 0,-1-1 0 0 0,1 1 0 0 0,-1 0 1 0 0,1-1-1 0 0,-1 1 0 0 0,1 0 0 0 0,-1 0 0 0 0,1-1 0 0 0,-1 1 0 0 0,1 0 0 0 0,0 0 0 0 0,-1 0 0 0 0,1 0 0 0 0,-1 0 1 0 0,1 0-1 0 0,0 0 0 0 0,-1 0 0 0 0,1 0 0 0 0,-1 0 0 0 0,1 0 0 0 0,0 0 0 0 0,-1 1 0 0 0,1-1 0 0 0,-1 0 1 0 0,1 0-1 0 0,-1 1 0 0 0,1-1 0 0 0,-1 0 0 0 0,1 1 0 0 0,-1-1 0 0 0,1 0 0 0 0,-1 1 0 0 0,1-1 0 0 0,-1 1 0 0 0,0-1 1 0 0,1 0-1 0 0,-1 1 0 0 0,1 0 3 0 0,1 45-174 0 0,-2-33 258 0 0,-1 212 1146 0 0,0-113-3242 0 0,1-1-9977 0 0,0-106 3833 0 0</inkml:trace>
  <inkml:trace contextRef="#ctx0" brushRef="#br0" timeOffset="478.551">811 420 6457 0 0,'0'0'1090'0'0,"0"0"-567"0"0,0 0-335 0 0,0 0 128 0 0,0 0 317 0 0,0 0 246 0 0,0 0 33 0 0,0 0-141 0 0,0 0-201 0 0,0 0-205 0 0,0 0-89 0 0,0 0-39 0 0,0 0 1 0 0,4 16 47 0 0,13 47 19 0 0,-11 20 977 0 0,-15-53 370 0 0,25-41-767 0 0,-1-1-818 0 0,0 2 0 0 0,1-1 0 0 0,0 2 0 0 0,1 0 0 0 0,0 1 0 0 0,0 1 1 0 0,16-4-67 0 0,-31 10 10 0 0,0 0 0 0 0,1 0 0 0 0,-1 0 0 0 0,1 0 0 0 0,-1 1 0 0 0,1-1 0 0 0,-1 1 1 0 0,1-1-1 0 0,0 1 0 0 0,-1 0 0 0 0,1 0 0 0 0,-1 0 0 0 0,1 1 0 0 0,-1-1 0 0 0,1 1 1 0 0,-1-1-1 0 0,1 1 0 0 0,-1 0 0 0 0,1 0 0 0 0,-1 0 0 0 0,1 0 0 0 0,-1 0 0 0 0,0 0 0 0 0,0 1 1 0 0,0-1-1 0 0,0 1 0 0 0,0 0 0 0 0,0 0 0 0 0,0-1 0 0 0,0 1 0 0 0,-1 0 0 0 0,1 0 1 0 0,-1 1-1 0 0,1-1 0 0 0,-1 0 0 0 0,0 0 0 0 0,0 1 0 0 0,0-1 0 0 0,0 1 0 0 0,-1-1 1 0 0,1 1-1 0 0,0-1 0 0 0,-1 1 0 0 0,0-1 0 0 0,0 1 0 0 0,1-1 0 0 0,-2 1 0 0 0,1 0 0 0 0,0-1 1 0 0,0 1-1 0 0,-1 1-10 0 0,0 2 9 0 0,0 0-1 0 0,0-1 1 0 0,0 1 0 0 0,-1 0 0 0 0,1-1 0 0 0,-2 1 0 0 0,1-1 0 0 0,0 1-1 0 0,-1-1 1 0 0,0 0 0 0 0,0 0 0 0 0,-1-1 0 0 0,1 1 0 0 0,-1 0-1 0 0,0-1 1 0 0,0 0 0 0 0,-1 0 0 0 0,1 0 0 0 0,-1-1 0 0 0,0 1 0 0 0,0-1-1 0 0,0 0 1 0 0,0-1 0 0 0,-1 1 0 0 0,1-1 0 0 0,-1 0 0 0 0,1-1 0 0 0,-1 1-1 0 0,0-1 1 0 0,0 0 0 0 0,1 0 0 0 0,-1-1 0 0 0,0 0 0 0 0,0 0 0 0 0,0 0-1 0 0,-2-1-8 0 0,3-2-254 0 0,0 0 0 0 0,0 0-1 0 0,0 0 1 0 0,1-1-1 0 0,0 0 1 0 0,-1 1 0 0 0,1-2-1 0 0,1 1 1 0 0,-1 0-1 0 0,1-1 1 0 0,-1 0 0 0 0,1 0-1 0 0,0 0 1 0 0,0-2 254 0 0,-18-46-9973 0 0,17 41 4350 0 0</inkml:trace>
  <inkml:trace contextRef="#ctx0" brushRef="#br0" timeOffset="1064.083">847 221 0 0 0,'0'0'179'0'0,"0"0"382"0"0,0 0 345 0 0,0 0 294 0 0,0 0 171 0 0,0 0-3 0 0,0 0-162 0 0,0 0-210 0 0,0 0-216 0 0,0 0-146 0 0,0 0-32 0 0,0 0 23 0 0,-6 15 72 0 0,-21 43 21 0 0,22 6 995 0 0,9-45-1391 0 0,-4-17-298 0 0,2 16-23 0 0,0-1 1 0 0,-2 0-1 0 0,0 1 0 0 0,-1-1 0 0 0,0 1 1 0 0,-1-1-1 0 0,-2 5-1 0 0,-14 10-1309 0 0,5-12-5398 0 0,13-16 812 0 0</inkml:trace>
  <inkml:trace contextRef="#ctx0" brushRef="#br0" timeOffset="1833.262">1619 129 2665 0 0,'0'0'2016'0'0,"0"0"-473"0"0,0 0-64 0 0,0 0 155 0 0,0 0 153 0 0,0 0-10 0 0,0 0-228 0 0,0 0-308 0 0,0 0-352 0 0,0 0-283 0 0,0 0-170 0 0,0 0-111 0 0,-34 7-28 0 0,-104 24-4 0 0,134-31-271 0 0,1 1 0 0 0,-1-1 0 0 0,1 1 0 0 0,0 0 0 0 0,-1 0 0 0 0,1 0 0 0 0,0 1 0 0 0,0-1 0 0 0,-1 1 0 0 0,1-1 0 0 0,0 1 0 0 0,1 0 0 0 0,-1 1 0 0 0,0-1-1 0 0,1 0 1 0 0,-1 1 0 0 0,1-1 0 0 0,0 1 0 0 0,-1 0 0 0 0,1 1-22 0 0,-6 7 120 0 0,-2 1-30 0 0,0 1 1 0 0,0 0-1 0 0,1 1 0 0 0,1 0 0 0 0,0 0 1 0 0,1 1-1 0 0,1 0 0 0 0,0 0 0 0 0,1 1 0 0 0,1-1 1 0 0,0 1-1 0 0,1 0 0 0 0,1 0 0 0 0,0 1 1 0 0,1 4-91 0 0,2-16 24 0 0,0 0 0 0 0,0 0 1 0 0,1 0-1 0 0,0 0 0 0 0,0 0 1 0 0,0-1-1 0 0,0 1 0 0 0,1-1 1 0 0,0 1-1 0 0,0-1 0 0 0,0 0 1 0 0,0 0-1 0 0,1 0 0 0 0,0-1 1 0 0,-1 1-1 0 0,1-1 0 0 0,0 0 1 0 0,1 0-1 0 0,-1 0 0 0 0,1 0 1 0 0,-1-1-1 0 0,1 0 0 0 0,0 0 1 0 0,0 0-1 0 0,-1-1 0 0 0,1 1 1 0 0,1-1-1 0 0,-1 0 0 0 0,0-1 1 0 0,0 1-1 0 0,0-1 0 0 0,0 0 1 0 0,2-1-25 0 0,4 1 107 0 0,0 0 0 0 0,0-2 1 0 0,0 1-1 0 0,-1-1 0 0 0,1-1 1 0 0,0 0-1 0 0,-1 0 0 0 0,0-1 1 0 0,0-1-1 0 0,4-2-107 0 0,35-19 275 0 0,-1-3 0 0 0,-2-2-1 0 0,-1-2 1 0 0,24-23-275 0 0,-66 53 14 0 0,0 0 0 0 0,0 0 0 0 0,1 1 0 0 0,-1-1 0 0 0,1 1 1 0 0,-1 0-1 0 0,1 0 0 0 0,0 0 0 0 0,0 0 0 0 0,0 1 0 0 0,0 0 0 0 0,0-1 0 0 0,0 2 0 0 0,1-1 0 0 0,-1 0 0 0 0,1 1-14 0 0,12 45 214 0 0,-10-6-180 0 0,-6-28-115 0 0,1 0-1 0 0,-1 1 1 0 0,2-1 0 0 0,-1 0-1 0 0,2 0 1 0 0,-1 0-1 0 0,2-1 1 0 0,-1 1-1 0 0,1-1 1 0 0,1 0 0 0 0,0 0-1 0 0,0-1 1 0 0,1 0-1 0 0,0 0 1 0 0,1 0 0 0 0,5 4 81 0 0,27 10-2530 0 0,-10-14-5077 0 0,-18-5-3092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24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13 367 4073 0 0,'0'0'1516'0'0,"0"0"-226"0"0,0 0 50 0 0,0 0 290 0 0,0 0 240 0 0,0 0-30 0 0,0 0-293 0 0,0 0-295 0 0,0 0-221 0 0,0 0-137 0 0,0 0-74 0 0,25 0-76 0 0,128 0 547 0 0,92-30 1428 0 0,-118 9-2332 0 0,5-11-396 0 0,-109 23-1384 0 0,-23 9 581 0 0,-6 0-2154 0 0,-38 1-9060 0 0,35 2 4988 0 0</inkml:trace>
  <inkml:trace contextRef="#ctx0" brushRef="#br0" timeOffset="3405.439">24 666 0 0 0,'0'0'760'0'0,"0"0"271"0"0,0 0 267 0 0,0 0 122 0 0,0 0-90 0 0,0 0-196 0 0,0 0-209 0 0,0 0-169 0 0,0 0-53 0 0,-4-2-21 0 0,-12-6 19 0 0,12 7 7 0 0,4 1-13 0 0,0 0-29 0 0,0 0-51 0 0,14-5 4874 0 0,-9 2-3874 0 0,-5 3-1468 0 0,22 0 919 0 0,166-15 1673 0 0,281 12-963 0 0,-460 3-1685 0 0,-3-9-1991 0 0,-6 7 1776 0 0,0-9-1624 0 0,0-9-2196 0 0,2 7-3990 0 0,0 5-2763 0 0</inkml:trace>
  <inkml:trace contextRef="#ctx0" brushRef="#br0" timeOffset="4021.98">335 25 1792 0 0,'0'0'1239'0'0,"0"0"-244"0"0,0 0 59 0 0,0 0 294 0 0,0 0 318 0 0,0 0 154 0 0,0 0-96 0 0,0 0-317 0 0,0 0-348 0 0,0 0-252 0 0,0 0-121 0 0,0 0-17 0 0,0 0-10 0 0,-1-6-48 0 0,-5-13 1077 0 0,10 27-1399 0 0,0-1 0 0 0,0-1 0 0 0,0 1 0 0 0,1 0 1 0 0,0-1-1 0 0,0 0 0 0 0,0 0 0 0 0,1-1 0 0 0,0 1 0 0 0,0-1 0 0 0,2 1-289 0 0,3 3 272 0 0,31 25 227 0 0,2-2 0 0 0,1-2 1 0 0,1-1-1 0 0,30 12-499 0 0,34 13 187 0 0,-103-51-175 0 0,0 0-1 0 0,-1 0 1 0 0,1 1-1 0 0,-1 0 1 0 0,0 0-1 0 0,0 0 1 0 0,0 1-1 0 0,-1 0 1 0 0,1 0 0 0 0,-1 1-1 0 0,-1-1 1 0 0,1 1-1 0 0,-1 0 1 0 0,0 0-1 0 0,0 1 1 0 0,0-1-1 0 0,-1 1 1 0 0,0 0 0 0 0,-1-1-1 0 0,1 1 1 0 0,-1 1-1 0 0,-1-1 1 0 0,1 0-1 0 0,-1 3-11 0 0,-8 30 247 0 0,-213 126 96 0 0,-40 69-395 0 0,196-161-1886 0 0,55-58 569 0 0,4-7-1115 0 0,-1-1-4844 0 0,3-4-3116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0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30 496 0 0,'0'0'1660'0'0,"0"0"-613"0"0,0 0-221 0 0,0 0 87 0 0,0 0 321 0 0,0 0 313 0 0,0 0 27 0 0,0 0-245 0 0,0 0-427 0 0,0 0-391 0 0,0 0-255 0 0,0 0-88 0 0,0 0 13 0 0,16 15 1703 0 0,-8-2-1476 0 0,-1 1 0 0 0,-1-1-1 0 0,0 1 1 0 0,-1 0 0 0 0,-1 1-1 0 0,0-1 1 0 0,0 1 0 0 0,-2-1-1 0 0,0 1 1 0 0,-1 0 0 0 0,0 0-1 0 0,-1 0 1 0 0,-1 0-1 0 0,0 0 1 0 0,-1 1-408 0 0,1 58 487 0 0,10 271 282 0 0,-5-278-699 0 0,5-71-150 0 0,-5-43-2085 0 0,-4 15-3650 0 0,0 12-2445 0 0,0 12 2611 0 0</inkml:trace>
  <inkml:trace contextRef="#ctx0" brushRef="#br0" timeOffset="5063.285">80 45 1352 0 0,'0'0'1873'0'0,"0"0"-724"0"0,0 0-206 0 0,0 0 208 0 0,0 0 263 0 0,0 0 75 0 0,0 0-198 0 0,0 0-316 0 0,0 0-232 0 0,0 0-123 0 0,0 0 14 0 0,5 0 72 0 0,83-5 5528 0 0,10-1-4000 0 0,104-17-1200 0 0,-78 13-906 0 0,-124 10-142 0 0,0 0-16 0 0,0 0-30 0 0,0 0-22 0 0,0 0-37 0 0,0 0-62 0 0,-16 0-1926 0 0,-5 0-2053 0 0,7 0-4259 0 0,8 0-379 0 0</inkml:trace>
  <inkml:trace contextRef="#ctx0" brushRef="#br0" timeOffset="5402.892">1 321 440 0 0,'0'0'1658'0'0,"0"0"127"0"0,0 0 277 0 0,0 0 131 0 0,0 0-115 0 0,0 0-237 0 0,0 0-246 0 0,0 0-225 0 0,0 0-183 0 0,0 0-156 0 0,0 0-126 0 0,34 0-109 0 0,107 0-94 0 0,-24 0 1216 0 0,-77 2-1254 0 0,-19-1-1618 0 0,0 0-4019 0 0,-17-2-7 0 0,1-2-4378 0 0</inkml:trace>
  <inkml:trace contextRef="#ctx0" brushRef="#br0" timeOffset="5833.431">498 494 8658 0 0,'0'0'1787'0'0,"0"0"-381"0"0,0 0-97 0 0,0 0 109 0 0,0 0-17 0 0,0 0-211 0 0,0 0-283 0 0,0 0-219 0 0,0 0-83 0 0,0 0-64 0 0,0 0-77 0 0,0 0-52 0 0,0 0-51 0 0,7 14-23 0 0,35 71 195 0 0,-36 62 166 0 0,-23-59-730 0 0,3-72-2319 0 0,14-16 1672 0 0,-2-28-13520 0 0,2 26 8738 0 0</inkml:trace>
  <inkml:trace contextRef="#ctx0" brushRef="#br0" timeOffset="6116.13">288 524 2216 0 0,'0'0'2186'0'0,"0"0"-648"0"0,0 0-307 0 0,0 0 100 0 0,0 0 221 0 0,0 0 113 0 0,0 0-57 0 0,0 0-160 0 0,0 0-205 0 0,0 0-191 0 0,0 0-137 0 0,0 0-105 0 0,0 0-73 0 0,25 1-91 0 0,81 2-116 0 0,42-23 407 0 0,-2-12-2822 0 0,-131 28 637 0 0,-4 1-845 0 0,0-1-4701 0 0,-4 4-2831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4 262 0 0 0,'0'0'681'0'0,"0"0"349"0"0,0 0 230 0 0,0 0 315 0 0,0 0 312 0 0,0 0 132 0 0,0 0-111 0 0,0 0-275 0 0,0 0-287 0 0,0 0-233 0 0,0 0-147 0 0,-3 0 3511 0 0,132-8-1415 0 0,78-25-2149 0 0,-126 26-2998 0 0,-84 14-8735 0 0,-1-3-145 0 0</inkml:trace>
  <inkml:trace contextRef="#ctx0" brushRef="#br0" timeOffset="746.768">418 552 3113 0 0,'0'0'2743'0'0,"0"0"-1007"0"0,0 0-265 0 0,0 0 115 0 0,0 0 178 0 0,0 0-2 0 0,0 0-264 0 0,0 0-335 0 0,0 0-289 0 0,0 0-216 0 0,0 0-126 0 0,0 0-59 0 0,0 0-36 0 0,4-21-24 0 0,12-68-34 0 0,13 28 277 0 0,-19 48-508 0 0,149-159 773 0 0,-89 124-822 0 0,-68 48-108 0 0,0-1 1 0 0,1 1-1 0 0,-1 0 0 0 0,0-1 0 0 0,0 1 1 0 0,0 0-1 0 0,0 1 0 0 0,0-1 0 0 0,0 0 0 0 0,0 1 1 0 0,0-1-1 0 0,0 1 0 0 0,0-1 0 0 0,0 1 1 0 0,0 0-1 0 0,0 0 0 0 0,0 0 0 0 0,0 0 1 0 0,-1 0-1 0 0,1 0 0 0 0,0 1 0 0 0,-1-1 0 0 0,1 1 1 0 0,-1-1-1 0 0,1 1 0 0 0,-1-1 0 0 0,0 1 1 0 0,0 0-1 0 0,1 0 0 0 0,-1-1 0 0 0,0 1 1 0 0,-1 0-1 0 0,1 0 0 0 0,0 0 0 0 0,-1 0 0 0 0,1 0 1 0 0,-1 0-1 0 0,1 0 0 0 0,-1 1 9 0 0,10 86 66 0 0,-10-82-72 0 0,0 0 0 0 0,0 0 0 0 0,0 1 0 0 0,1-1 0 0 0,0 0-1 0 0,0 0 1 0 0,1 0 0 0 0,0-1 0 0 0,0 1 0 0 0,1 0 0 0 0,0-1 0 0 0,3 6 6 0 0,-3-11 9 0 0,0 0 1 0 0,0 0-1 0 0,0-1 1 0 0,0 1-1 0 0,1-1 1 0 0,-1 0-1 0 0,0 0 1 0 0,0 0-1 0 0,0 0 1 0 0,1 0-1 0 0,-1-1 1 0 0,0 0-1 0 0,0 1 1 0 0,0-1 0 0 0,0 0-1 0 0,0 0 1 0 0,0-1-1 0 0,0 1 1 0 0,0-1-1 0 0,0 1 1 0 0,-1-1-1 0 0,1 0 1 0 0,-1 0-1 0 0,1 0 1 0 0,-1-1-1 0 0,0 1 1 0 0,0 0-1 0 0,0-1 1 0 0,1-1-10 0 0,131-136 56 0 0,24-25-51 0 0,-158 165-7 0 0,0 1 0 0 0,0-1-1 0 0,0 1 1 0 0,0-1 0 0 0,1 1-1 0 0,-1-1 1 0 0,0 1 0 0 0,0-1-1 0 0,1 1 1 0 0,-1-1 0 0 0,0 1-1 0 0,1-1 1 0 0,-1 1 0 0 0,0-1 0 0 0,1 1-1 0 0,-1-1 1 0 0,1 0 0 0 0,-1 1-1 0 0,1-1 1 0 0,-1 0 0 0 0,1 1-1 0 0,-1-1 1 0 0,1 0 0 0 0,-1 0 0 0 0,1 0-1 0 0,-1 1 1 0 0,1-1 0 0 0,-1 0-1 0 0,1 0 1 0 0,-1 0 0 0 0,1 0-1 0 0,-1 0 1 0 0,1 0 0 0 0,0 0 0 0 0,-1 0-1 0 0,1 0 1 0 0,-1 0 0 0 0,1 0-1 0 0,-1-1 1 0 0,1 1 0 0 0,-1 0-1 0 0,1 0 1 0 0,-1 0 0 0 0,1-1 0 0 0,-1 1-1 0 0,1 0 1 0 0,-1-1 0 0 0,1 1-1 0 0,-1 0 1 0 0,1-1 0 0 0,-1 1-1 0 0,0-1 1 0 0,1 1 0 0 0,-1 0-1 0 0,0-1 1 0 0,1 1 0 0 0,-1-1 0 0 0,0 1-1 0 0,0-1 1 0 0,1 0 2 0 0,2 21 49 0 0,11 51 23 0 0,24 64-166 0 0,-30-119-362 0 0,9 19-1359 0 0,-3-17-6237 0 0,-13-17 2487 0 0,-1-1-850 0 0</inkml:trace>
  <inkml:trace contextRef="#ctx0" brushRef="#br0" timeOffset="2915.719">1493 55 512 0 0,'0'0'2271'0'0,"0"0"-1248"0"0,0 0-521 0 0,0 0 42 0 0,0 0 296 0 0,0 0 260 0 0,0 0-9 0 0,0 0-271 0 0,0 0-289 0 0,0 0-182 0 0,0 0-29 0 0,0 0 59 0 0,4 7 43 0 0,26 56 1169 0 0,-24-41-1187 0 0,22 156 741 0 0,-26-165-583 0 0,2-21 1031 0 0,6-13-1286 0 0,-4 14-319 0 0,0 0-1 0 0,1 0 1 0 0,0 1 0 0 0,0-1-1 0 0,1 1 1 0 0,-1 1-1 0 0,1 0 1 0 0,0 0 0 0 0,1 0-1 0 0,-1 1 1 0 0,1 0 0 0 0,0 1-1 0 0,0 0 1 0 0,0 0-1 0 0,0 1 1 0 0,1 0 0 0 0,-1 1-1 0 0,1 0 1 0 0,-1 0-1 0 0,1 1 1 0 0,2 0 12 0 0,-9 3 4 0 0,0-1 0 0 0,0 1 1 0 0,-1-1-1 0 0,1 1 0 0 0,-1 0 0 0 0,0 0 0 0 0,1 0 0 0 0,-1 0 1 0 0,-1 0-1 0 0,1 0 0 0 0,0 1 0 0 0,-1-1 0 0 0,0 1 1 0 0,1-1-1 0 0,-1 1 0 0 0,-1-1 0 0 0,1 1 0 0 0,0 0 0 0 0,-1-1 1 0 0,0 1-1 0 0,0 0 0 0 0,0-1 0 0 0,0 1 0 0 0,-1 0 0 0 0,1-1 1 0 0,-1 1-1 0 0,0 0 0 0 0,0-1 0 0 0,-1 1 0 0 0,1-1 0 0 0,-2 4-4 0 0,-1-1 83 0 0,0 1-1 0 0,0-1 0 0 0,-1 0 0 0 0,0 0 0 0 0,0 0 0 0 0,0-1 0 0 0,-1 0 0 0 0,1 0 0 0 0,-1 0 0 0 0,-1 0 0 0 0,1-1 0 0 0,0 0 0 0 0,-1-1 0 0 0,0 1 0 0 0,0-1 0 0 0,0-1 0 0 0,0 1 0 0 0,-1-1 0 0 0,1-1 0 0 0,-1 1 0 0 0,1-1 0 0 0,-1 0 1 0 0,-3-1-83 0 0,9 0-95 0 0,-1-1 0 0 0,0 1 0 0 0,1-1 1 0 0,-1 0-1 0 0,1 0 0 0 0,-1 0 0 0 0,1 0 1 0 0,-1 0-1 0 0,1-1 0 0 0,0 1 1 0 0,-1-1-1 0 0,1 0 0 0 0,0 1 0 0 0,0-1 1 0 0,0 0-1 0 0,1 0 0 0 0,-1 0 0 0 0,0-1 1 0 0,1 1-1 0 0,-1 0 0 0 0,1-1 1 0 0,0 1-1 0 0,0-1 0 0 0,0 1 0 0 0,0-1 1 0 0,0 1-1 0 0,0-2 95 0 0,-11-45-10216 0 0,10 41 4927 0 0</inkml:trace>
  <inkml:trace contextRef="#ctx0" brushRef="#br0" timeOffset="3716.878">2241 8 1776 0 0,'0'0'1298'0'0,"0"0"17"0"0,0 0 85 0 0,0 0 171 0 0,0 0 67 0 0,0 0-134 0 0,0 0-219 0 0,0 0-283 0 0,0 0-297 0 0,0 0-231 0 0,0 0-162 0 0,-32-2-112 0 0,-97-1-62 0 0,125 2-126 0 0,0 0 0 0 0,0 1 0 0 0,-1 0 0 0 0,1 0 0 0 0,0 0 0 0 0,0 1 0 0 0,-1-1 0 0 0,1 1 0 0 0,0 0 0 0 0,0 0 0 0 0,0 0 0 0 0,0 1 0 0 0,0 0 0 0 0,0-1 0 0 0,1 1 0 0 0,-1 1 0 0 0,0-1 0 0 0,1 1-12 0 0,-10 6 31 0 0,8-6-33 0 0,-1 1 0 0 0,1 0 0 0 0,1 0 0 0 0,-1 0 0 0 0,1 1 0 0 0,-1-1 0 0 0,1 1 0 0 0,0 0 1 0 0,1 1-1 0 0,0-1 0 0 0,-1 1 0 0 0,2-1 0 0 0,-1 1 0 0 0,1 0 0 0 0,-1 0 0 0 0,2 0 1 0 0,-1 0-1 0 0,1 0 0 0 0,0 1 0 0 0,0-1 0 0 0,0 0 0 0 0,1 7 2 0 0,2-9 74 0 0,0-1 1 0 0,0 1-1 0 0,1-1 0 0 0,-1 0 0 0 0,1 0 1 0 0,-1 0-1 0 0,1 0 0 0 0,0 0 0 0 0,0 0 1 0 0,1-1-1 0 0,-1 1 0 0 0,0-1 0 0 0,1 0 1 0 0,-1 0-1 0 0,1 0 0 0 0,0-1 0 0 0,0 1 1 0 0,0-1-1 0 0,-1 0 0 0 0,1 0 0 0 0,0 0 1 0 0,1-1-1 0 0,-1 1 0 0 0,0-1 0 0 0,0 0 1 0 0,0 0-1 0 0,0 0 0 0 0,0-1 0 0 0,0 0 1 0 0,0 1-1 0 0,4-3-74 0 0,0 3 219 0 0,13-2 110 0 0,0-2 0 0 0,0-1 1 0 0,0 0-1 0 0,-1-2 1 0 0,0 0-1 0 0,0-1 0 0 0,0-1 1 0 0,-1-1-1 0 0,-1-1 0 0 0,10-7-329 0 0,36-17 457 0 0,-44 24-306 0 0,-9 5-59 0 0,-1 0 0 0 0,2 0 0 0 0,-1 1 0 0 0,1 0 0 0 0,0 1 0 0 0,0 0 0 0 0,0 1 0 0 0,0 1 0 0 0,11-1-92 0 0,-21 5 3 0 0,0 0 0 0 0,1 0 0 0 0,-1 0 1 0 0,0 1-1 0 0,-1-1 0 0 0,1 1 0 0 0,0 0 0 0 0,-1-1 1 0 0,1 1-1 0 0,-1 0 0 0 0,0 0 0 0 0,0 0 1 0 0,0 0-1 0 0,0 0 0 0 0,-1 0 0 0 0,1 0 0 0 0,-1 0 1 0 0,1 0-1 0 0,-1 0 0 0 0,0 0 0 0 0,-1 1 1 0 0,1-1-1 0 0,0 0 0 0 0,-1 1-3 0 0,-2 24-39 0 0,0-1 0 0 0,-2 0 0 0 0,-1-1 0 0 0,-1 1 0 0 0,-1-1 0 0 0,-3 2 39 0 0,-11 42-295 0 0,-35 167-828 0 0,49-188 1107 0 0,6-31 36 0 0,0 0 1 0 0,-1 0-1 0 0,-2-1 1 0 0,1 1-1 0 0,-2-1 0 0 0,0-1 1 0 0,-1 1-1 0 0,-1-1 1 0 0,-7 12-21 0 0,13-27 25 0 0,0 1 0 0 0,0 0 0 0 0,0-1 0 0 0,-1 1 0 0 0,1-1 0 0 0,0 0-1 0 0,-1 0 1 0 0,1 0 0 0 0,0 0 0 0 0,-1 0 0 0 0,1 0 0 0 0,-1-1 0 0 0,0 1 0 0 0,1-1 0 0 0,-1 0 0 0 0,0 1 0 0 0,1-1 0 0 0,-1-1 0 0 0,1 1 0 0 0,-1 0 0 0 0,0-1 0 0 0,1 1 0 0 0,-1-1 0 0 0,1 0 0 0 0,-1 1 0 0 0,1-1 0 0 0,-1-1 0 0 0,1 1 0 0 0,0 0 0 0 0,-1 0 0 0 0,1-1 0 0 0,-1 0-25 0 0,0-6 12 0 0,1 1 1 0 0,-1-1 0 0 0,1 1 0 0 0,1-1-1 0 0,-1 0 1 0 0,2 0 0 0 0,-1 0 0 0 0,1 0-1 0 0,0 0 1 0 0,0 0 0 0 0,1 0-1 0 0,0 1 1 0 0,1-1 0 0 0,-1 0 0 0 0,2 0-1 0 0,-1 1 1 0 0,1 0 0 0 0,2-5-13 0 0,78-123-356 0 0,5 40-1986 0 0,-46 60-6705 0 0,-33 28-902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42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1 213 3321 0 0,'0'0'1387'0'0,"0"0"-55"0"0,0 0 159 0 0,0 0 289 0 0,0 0 145 0 0,0 0-169 0 0,0 0-398 0 0,0 0-394 0 0,0 0-244 0 0,0 0-72 0 0,0 0 27 0 0,0 0 52 0 0,0 0 26 0 0,13 1-59 0 0,109 5 1353 0 0,-81-2-1725 0 0,0-2-1 0 0,0-2 1 0 0,1-1 0 0 0,-1-3-1 0 0,2-1-321 0 0,112-24-2670 0 0,-149 24 2239 0 0,-4 4-2163 0 0,0 0-5558 0 0,-2 1 53 0 0</inkml:trace>
  <inkml:trace contextRef="#ctx0" brushRef="#br0" timeOffset="247.258">148 397 7946 0 0,'0'0'1568'0'0,"0"0"8"0"0,0 0 137 0 0,0 0 47 0 0,0 0-144 0 0,0 0-375 0 0,0 0-337 0 0,0 0-264 0 0,0 0-160 0 0,195 33-144 0 0,-161-33-136 0 0,-1 0-104 0 0,5 0-120 0 0,-3 0-168 0 0,2 0-480 0 0,-2-3-1136 0 0,-11-1-2545 0 0,-7 0-7770 0 0</inkml:trace>
  <inkml:trace contextRef="#ctx0" brushRef="#br0" timeOffset="1350.236">829 603 2873 0 0,'0'0'1484'0'0,"0"0"-350"0"0,0 0-88 0 0,0 0 264 0 0,0 0 278 0 0,0 0 57 0 0,0 0-197 0 0,0 0-336 0 0,0 0-225 0 0,0 0-123 0 0,0 0-54 0 0,0 0-21 0 0,0 0-15 0 0,15-15-33 0 0,86-91 1145 0 0,55-97 630 0 0,-63 97-1973 0 0,-53 80-391 0 0,-40 26-94 0 0,4 22-75 0 0,13 158 275 0 0,-17-178-156 0 0,0 0 0 0 0,0 0 0 0 0,0 0 0 0 0,0 0 1 0 0,1 0-1 0 0,-1-1 0 0 0,1 1 0 0 0,-1 0 0 0 0,1 0 0 0 0,0 0 0 0 0,0-1 1 0 0,0 1-1 0 0,0 0 0 0 0,0-1 0 0 0,0 1 0 0 0,0-1 0 0 0,0 1 0 0 0,1-1 1 0 0,-1 0-1 0 0,0 1 0 0 0,1-1 0 0 0,-1 0 0 0 0,1 0 0 0 0,0 0 0 0 0,-1 0 1 0 0,1 0-1 0 0,0-1 0 0 0,0 1 0 0 0,-1 0 0 0 0,1-1 0 0 0,0 1 0 0 0,0-1 0 0 0,0 0 1 0 0,0 1-1 0 0,0-1 0 0 0,0 0 0 0 0,-1 0 0 0 0,1 0 0 0 0,0-1 0 0 0,0 1 1 0 0,0 0-1 0 0,0-1 0 0 0,1 0-2 0 0,51-47 188 0 0,155-201-31 0 0,-109 155-174 0 0,-99 94 12 0 0,-1 0 0 0 0,1 0 0 0 0,0 0 1 0 0,0 0-1 0 0,0 1 0 0 0,0-1 0 0 0,0 0 0 0 0,0 0 1 0 0,0 1-1 0 0,-1-1 0 0 0,1 1 0 0 0,0-1 0 0 0,0 1 0 0 0,-1-1 1 0 0,1 1-1 0 0,0 0 0 0 0,-1-1 0 0 0,1 1 0 0 0,0 0 0 0 0,-1-1 1 0 0,1 1-1 0 0,-1 0 0 0 0,1 0 0 0 0,-1 0 0 0 0,1-1 0 0 0,-1 1 1 0 0,0 0-1 0 0,1 0 0 0 0,-1 0 0 0 0,0 0 0 0 0,0 0 1 0 0,0 0-1 0 0,0 0 0 0 0,0 0 0 0 0,0-1 0 0 0,0 1 0 0 0,0 0 1 0 0,0 0-1 0 0,0 0 0 0 0,0 0 0 0 0,-1 0 0 0 0,1 0 0 0 0,0 0 1 0 0,-1 0-1 0 0,1-1 0 0 0,0 1 0 0 0,-1 0 0 0 0,0 0 5 0 0,1 6 0 0 0,1 238 139 0 0,17-182 106 0 0,-9-40-1853 0 0,-3 1-3718 0 0,-4-20 1450 0 0,-1-3-2800 0 0,0 2 889 0 0</inkml:trace>
  <inkml:trace contextRef="#ctx0" brushRef="#br0" timeOffset="1787.21">1916 217 8834 0 0,'0'0'996'0'0,"0"0"-453"0"0,0 0-112 0 0,0 0 369 0 0,0 0 361 0 0,0 0 113 0 0,0 0-158 0 0,0 0-332 0 0,0 0-285 0 0,0 0-181 0 0,0 0-109 0 0,0 0-73 0 0,2 24-16 0 0,14 110 57 0 0,-18-35-174 0 0,25-118-134 0 0,-11 10 110 0 0,0 1 1 0 0,0-1-1 0 0,1 2 0 0 0,0 0 0 0 0,0 0 0 0 0,1 2 0 0 0,0-1 0 0 0,0 2 0 0 0,0 0 0 0 0,0 0 0 0 0,1 2 0 0 0,0-1 0 0 0,4 2 21 0 0,-17 2 24 0 0,-1 0 0 0 0,1 0 1 0 0,-1 1-1 0 0,0-1 0 0 0,0 1 0 0 0,0-1 0 0 0,0 1 0 0 0,0 0 0 0 0,0-1 0 0 0,0 1 0 0 0,0 0 0 0 0,-1 0 0 0 0,1-1 0 0 0,-1 1 0 0 0,1 0 1 0 0,-1 0-1 0 0,0 0 0 0 0,0 0 0 0 0,1 0 0 0 0,-1 0 0 0 0,-1-1 0 0 0,1 1 0 0 0,0 0 0 0 0,0 0 0 0 0,-1 0 0 0 0,1 0 0 0 0,-1 0 0 0 0,1-1 0 0 0,-1 1 1 0 0,0 0-1 0 0,0 0 0 0 0,0-1 0 0 0,0 1 0 0 0,0-1 0 0 0,0 1 0 0 0,0-1 0 0 0,-1 1 0 0 0,1-1-24 0 0,-7 6 36 0 0,0 0 0 0 0,0-1 0 0 0,0 0-1 0 0,-1 0 1 0 0,0-1 0 0 0,0 0 0 0 0,0-1-1 0 0,0 0 1 0 0,-1 0 0 0 0,0-1 0 0 0,0 0 0 0 0,0-1-1 0 0,0 0 1 0 0,0-1 0 0 0,0 0 0 0 0,0 0 0 0 0,-1-1-1 0 0,1 0-35 0 0,-19-29-2750 0 0,23 3-5487 0 0,6 19 667 0 0</inkml:trace>
  <inkml:trace contextRef="#ctx0" brushRef="#br0" timeOffset="2898.151">2759 69 6625 0 0,'0'0'1901'0'0,"0"0"-253"0"0,0 0-228 0 0,0 0-42 0 0,0 0-27 0 0,0 0-157 0 0,0 0-191 0 0,0 0-209 0 0,-32-1-200 0 0,-99-6-187 0 0,62 20-37 0 0,59-7-308 0 0,-2 0-37 0 0,1 0 0 0 0,0 0 1 0 0,0 1-1 0 0,0 0 1 0 0,1 1-1 0 0,0 0 0 0 0,1 0 1 0 0,0 1-1 0 0,0 1 1 0 0,1-1-1 0 0,0 2 0 0 0,0-1 1 0 0,1 1-1 0 0,1 0 1 0 0,0 0-1 0 0,1 1 0 0 0,0-1 1 0 0,0 1-1 0 0,1 1 1 0 0,1-1-1 0 0,0 0 0 0 0,0 7-25 0 0,3-15 21 0 0,0-1-1 0 0,1 0 0 0 0,0 1 0 0 0,-1-1 0 0 0,1 0 0 0 0,0 1 0 0 0,1-1 0 0 0,-1 0 0 0 0,1 0 0 0 0,-1 0 1 0 0,1 0-1 0 0,0 0 0 0 0,0-1 0 0 0,0 1 0 0 0,0-1 0 0 0,1 1 0 0 0,-1-1 0 0 0,1 0 0 0 0,0 1 0 0 0,-1-1 0 0 0,1-1 1 0 0,0 1-1 0 0,0 0 0 0 0,0-1 0 0 0,0 1 0 0 0,1-1 0 0 0,-1 0 0 0 0,0 0 0 0 0,0 0 0 0 0,1-1 0 0 0,0 1-20 0 0,111 9 947 0 0,-112-10-920 0 0,15-1 126 0 0,0-2 1 0 0,0 0-1 0 0,0-1 0 0 0,-1 0 1 0 0,0-2-1 0 0,0 0 0 0 0,14-8-153 0 0,13-9 321 0 0,-1-1 0 0 0,-1-3-1 0 0,-2-1 1 0 0,-1-2 0 0 0,35-35-321 0 0,-48 43 251 0 0,-24 22-240 0 0,-1 1-1 0 0,0 0 0 0 0,1 0 0 0 0,-1 0 0 0 0,0 0 0 0 0,1 1 1 0 0,-1-1-1 0 0,0 0 0 0 0,0 0 0 0 0,0 1 0 0 0,0-1 1 0 0,0 1-1 0 0,-1-1 0 0 0,1 1 0 0 0,0-1 0 0 0,-1 1 0 0 0,1-1 1 0 0,-1 1-1 0 0,1 0 0 0 0,-1-1 0 0 0,0 1 0 0 0,1 0 0 0 0,-1-1 1 0 0,0 1-1 0 0,0 0 0 0 0,0-1 0 0 0,-1 1 0 0 0,1 0 1 0 0,0-1-1 0 0,-1 1 0 0 0,1 0 0 0 0,-1-1 0 0 0,1 1 0 0 0,-1-1 1 0 0,0 1-1 0 0,0-1 0 0 0,0 2-10 0 0,0 11 61 0 0,1 20-7 0 0,-2-23-79 0 0,1 0 0 0 0,1 0 1 0 0,0 1-1 0 0,0-1 0 0 0,1 0 0 0 0,0 0 1 0 0,1 0-1 0 0,0 0 0 0 0,1 0 0 0 0,0 0 1 0 0,1-1-1 0 0,0 0 0 0 0,1 1 0 0 0,0-1 1 0 0,0-1-1 0 0,1 1 0 0 0,5 5 25 0 0,-4-9-223 0 0,-1 0 1 0 0,1 0-1 0 0,0-1 1 0 0,1 1-1 0 0,-1-2 0 0 0,1 1 1 0 0,0-1-1 0 0,1 0 1 0 0,-1-1-1 0 0,0 0 0 0 0,1 0 1 0 0,0-1 222 0 0,29 5-4343 0 0,1-5-4469 0 0,-25-2 737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5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48 302 4425 0 0,'0'0'1606'0'0,"0"0"-83"0"0,0 0-39 0 0,0 0 46 0 0,0 0 2 0 0,0 0-173 0 0,0 0-306 0 0,0 0-290 0 0,0 0-184 0 0,0 0-51 0 0,0 0 11 0 0,7 9 20 0 0,48 100 781 0 0,41 321-781 0 0,-91-320-2913 0 0,-32-66-3746 0 0,-1-26-2091 0 0,20-17 5457 0 0</inkml:trace>
  <inkml:trace contextRef="#ctx0" brushRef="#br0" timeOffset="2712.958">0 331 0 0 0,'0'0'764'0'0,"0"0"523"0"0,0 0 368 0 0,0 0 111 0 0,0 0-86 0 0,0 0-186 0 0,0 0-201 0 0,0 0-135 0 0,0 0-63 0 0,0 0-23 0 0,12-3-14 0 0,85-27 1690 0 0,-69 20-2318 0 0,1 1 0 0 0,-1 2 0 0 0,1 1 0 0 0,1 1 0 0 0,-1 1 0 0 0,1 2 0 0 0,0 1-430 0 0,-28 2 10 0 0,0 0 0 0 0,0 0-1 0 0,0 0 1 0 0,0 1-1 0 0,0-1 1 0 0,0 1 0 0 0,-1-1-1 0 0,1 1 1 0 0,-1 0 0 0 0,1 0-1 0 0,-1 0 1 0 0,1 0-1 0 0,-1 0 1 0 0,0 0 0 0 0,0 0-1 0 0,0 0 1 0 0,0 0 0 0 0,0 0-1 0 0,-1 1 1 0 0,1-1-1 0 0,-1 0 1 0 0,1 0 0 0 0,-1 1-1 0 0,0-1 1 0 0,0 0-1 0 0,0 1 1 0 0,0-1 0 0 0,0 0-1 0 0,-1 1 1 0 0,1-1 0 0 0,-1 0-1 0 0,0 1 1 0 0,1-1-1 0 0,-1 0 1 0 0,0 0 0 0 0,0 0-1 0 0,-1 2-9 0 0,-49 81 196 0 0,48-83-188 0 0,0 1 0 0 0,0 0 0 0 0,0 1-1 0 0,0-1 1 0 0,1 0 0 0 0,-1 1 0 0 0,1-1-1 0 0,0 1 1 0 0,0 0 0 0 0,1 0 0 0 0,-1-1-1 0 0,1 1 1 0 0,0 0 0 0 0,0 1 0 0 0,0-1-1 0 0,0 1-7 0 0,2-3 1 0 0,1 0 0 0 0,-1 0-1 0 0,1 1 1 0 0,-1-1-1 0 0,1 0 1 0 0,0-1-1 0 0,0 1 1 0 0,0 0-1 0 0,0 0 1 0 0,0-1-1 0 0,0 1 1 0 0,0-1-1 0 0,1 0 1 0 0,-1 1-1 0 0,0-1 1 0 0,1 0 0 0 0,-1-1-1 0 0,1 1 1 0 0,-1 0-1 0 0,2 0 0 0 0,3 1 12 0 0,180 53 56 0 0,-184-53-60 0 0,0 0 0 0 0,0 0-1 0 0,0 0 1 0 0,0 0 0 0 0,-1 0-1 0 0,1 1 1 0 0,-1-1 0 0 0,0 1 0 0 0,0 0-1 0 0,0-1 1 0 0,0 1 0 0 0,0 0 0 0 0,0 0-1 0 0,-1 0 1 0 0,0 1 0 0 0,1-1-1 0 0,-1 0 1 0 0,0 1 0 0 0,-1-1 0 0 0,1 0-1 0 0,-1 1 1 0 0,1-1 0 0 0,-1 1 0 0 0,0-1-1 0 0,0 0 1 0 0,-1 1 0 0 0,1-1-1 0 0,-1 1 1 0 0,1-1 0 0 0,-1 0 0 0 0,0 1-1 0 0,0-1 1 0 0,-2 2-8 0 0,-59 98 639 0 0,48-87-553 0 0,0 0 0 0 0,-1-1 1 0 0,0-1-1 0 0,-2 0 1 0 0,1-2-1 0 0,-2 1 1 0 0,1-2-1 0 0,-2 0 0 0 0,1-2 1 0 0,-2 0-1 0 0,1-1 1 0 0,-1 0-1 0 0,0-2 1 0 0,0 0-1 0 0,-1-2-86 0 0,20-3-39 0 0,0-1 1 0 0,0 0-1 0 0,-1 0 1 0 0,1 1-1 0 0,0-1 0 0 0,0 0 1 0 0,0 0-1 0 0,0 0 0 0 0,0 0 1 0 0,0 0-1 0 0,-1-1 1 0 0,1 1-1 0 0,0 0 0 0 0,0 0 1 0 0,0-1-1 0 0,0 1 1 0 0,0-1-1 0 0,0 1 0 0 0,0-1 1 0 0,0 1-1 0 0,0-1 1 0 0,0 0-1 0 0,0 1 0 0 0,1-1 1 0 0,-1 0-1 0 0,0 0 1 0 0,0 1-1 0 0,1-1 0 0 0,-1 0 1 0 0,0 0-1 0 0,1 0 1 0 0,-1 0-1 0 0,0-1 39 0 0,14-24-6901 0 0,-3 16 910 0 0,-2 2-2880 0 0</inkml:trace>
  <inkml:trace contextRef="#ctx0" brushRef="#br0" timeOffset="3704.727">832 574 3009 0 0,'0'0'2806'0'0,"0"0"-1097"0"0,0 0-362 0 0,0 0 95 0 0,0 0 186 0 0,0 0 35 0 0,0 0-242 0 0,0 0-369 0 0,0 0-320 0 0,0 0-208 0 0,0 0-93 0 0,0 0-14 0 0,0 0 3 0 0,-5 10-9 0 0,-14 32-8 0 0,14 46 1331 0 0,5-86-1690 0 0,0 0 0 0 0,0 0 0 0 0,0 1 0 0 0,1-1 0 0 0,-1 0 1 0 0,0 0-1 0 0,1 0 0 0 0,0 0 0 0 0,-1 0 0 0 0,1 0 0 0 0,0 0 1 0 0,0 0-1 0 0,0 0 0 0 0,1-1 0 0 0,-1 1 0 0 0,0 0 0 0 0,1 0 1 0 0,-1-1-1 0 0,1 1 0 0 0,-1-1 0 0 0,1 0 0 0 0,0 1 0 0 0,0-1 1 0 0,-1 0-1 0 0,1 0 0 0 0,0 0 0 0 0,0 0 0 0 0,0 0 0 0 0,0-1 1 0 0,0 1-1 0 0,0 0 0 0 0,0-1 0 0 0,2 0-44 0 0,6-2 83 0 0,0-1 1 0 0,0 0-1 0 0,0-1 0 0 0,0 0 0 0 0,-1 0 0 0 0,0-1 1 0 0,0-1-1 0 0,0 1 0 0 0,0-1 0 0 0,-1-1 0 0 0,0 0 1 0 0,0 0-1 0 0,-1 0 0 0 0,0-1 0 0 0,0 0 1 0 0,1-4-84 0 0,16-14 96 0 0,-23 25-96 0 0,0-1-1 0 0,0 0 0 0 0,0 0 0 0 0,0 1 0 0 0,1-1 1 0 0,-1 0-1 0 0,0 1 0 0 0,1-1 0 0 0,-1 1 0 0 0,1-1 0 0 0,-1 1 1 0 0,1 0-1 0 0,0 0 0 0 0,-1 0 0 0 0,1 0 0 0 0,0 0 1 0 0,0 0-1 0 0,0 0 0 0 0,0 1 0 0 0,0-1 0 0 0,0 1 0 0 0,0-1 1 0 0,0 1-1 0 0,0 0 0 0 0,0-1 0 0 0,0 1 0 0 0,0 0 1 0 0,0 1-1 0 0,0-1 0 0 0,0 0 0 0 0,0 0 0 0 0,0 1 0 0 0,0 0 1 0 0,0-1-1 0 0,0 1 0 0 0,0 0 0 0 0,0 0 0 0 0,-1 0 1 0 0,1 0-1 0 0,0 0 0 0 0,0 0 0 0 0,-1 0 0 0 0,1 1 0 0 0,-1-1 1 0 0,2 4 2 0 0,0 0-1 0 0,1 0 0 0 0,-1 0 1 0 0,1-1-1 0 0,0 1 0 0 0,0-1 1 0 0,1 0-1 0 0,-1-1 0 0 0,1 1 1 0 0,0-1-1 0 0,0 1 0 0 0,0-2 1 0 0,0 1-1 0 0,1 0 0 0 0,-1-1 1 0 0,1 0-1 0 0,-1 0 0 0 0,1-1 1 0 0,0 0-1 0 0,0 0 0 0 0,5 1-1 0 0,0-2 22 0 0,0 0 0 0 0,1-1-1 0 0,-1 0 1 0 0,0 0 0 0 0,0-1-1 0 0,0-1 1 0 0,-1 0-1 0 0,1 0 1 0 0,-1-1 0 0 0,1-1-1 0 0,-1 1 1 0 0,0-2 0 0 0,-1 1-1 0 0,6-5-21 0 0,1-6 68 0 0,-1 0 0 0 0,-1-1 1 0 0,0 0-1 0 0,-1-1 0 0 0,-1 0 0 0 0,-1-1 0 0 0,0-1 0 0 0,-2 0 0 0 0,0 0 0 0 0,-1-1 0 0 0,-1 0 1 0 0,-2 0-1 0 0,0-1 0 0 0,0-3-68 0 0,2-3 19 0 0,-1-1 0 0 0,-1 0 0 0 0,-2 0 1 0 0,-1 0-1 0 0,-1 0 0 0 0,-1 0 0 0 0,-3-7-19 0 0,-33-67-42 0 0,36 102 32 0 0,0 0 1 0 0,-1 0 0 0 0,1 0-1 0 0,0 1 1 0 0,-1-1-1 0 0,1 0 1 0 0,-1 0 0 0 0,1 1-1 0 0,-1-1 1 0 0,0 0-1 0 0,1 1 1 0 0,-1-1 0 0 0,1 0-1 0 0,-1 1 1 0 0,0-1-1 0 0,0 1 1 0 0,1-1 0 0 0,-1 1-1 0 0,0 0 1 0 0,0-1-1 0 0,0 1 1 0 0,1 0 0 0 0,-1-1-1 0 0,0 1 1 0 0,0 0-1 0 0,0 0 1 0 0,0 0 0 0 0,0 0-1 0 0,0 0 1 0 0,1 0-1 0 0,-1 0 1 0 0,0 0 0 0 0,0 0-1 0 0,0 0 1 0 0,0 1-1 0 0,0-1 1 0 0,1 0 0 0 0,-1 0-1 0 0,0 1 1 0 0,0-1-1 0 0,0 1 1 0 0,1-1 0 0 0,-1 1-1 0 0,0-1 1 0 0,0 1-1 0 0,1-1 1 0 0,-1 1 0 0 0,1 0-1 0 0,-1-1 1 0 0,0 1-1 0 0,1 0 1 0 0,-1-1 0 0 0,1 1-1 0 0,0 0 1 0 0,-1 0-1 0 0,1 0 1 0 0,0-1 0 0 0,-1 1-1 0 0,1 0 1 0 0,0 0-1 0 0,0 0 1 0 0,0 0 9 0 0,-7 23-19 0 0,1 1 0 0 0,2 0 1 0 0,0 0-1 0 0,2 0 0 0 0,1 1 0 0 0,0-1 0 0 0,2 0 0 0 0,1 1 1 0 0,2 0 18 0 0,4 12-13 0 0,1 0 1 0 0,2-1-1 0 0,2 0 0 0 0,1-1 1 0 0,2-1-1 0 0,5 7 13 0 0,24 56-195 0 0,-6-16-1001 0 0,-36-73 580 0 0,-5-6-5200 0 0,-11-15-2882 0 0,8 5 4353 0 0,1-1 664 0 0</inkml:trace>
  <inkml:trace contextRef="#ctx0" brushRef="#br0" timeOffset="3951.137">1261 290 9682 0 0,'0'0'1784'0'0,"0"0"-255"0"0,0 0 31 0 0,0 0-56 0 0,0 0-159 0 0,0 0-273 0 0,219 12-264 0 0,-174-12-192 0 0,1-8-152 0 0,3 1-160 0 0,5-4-120 0 0,-3 0-96 0 0,3 0-136 0 0,-1 0-328 0 0,-3 3-752 0 0,-8 1-1832 0 0,-11 0-3506 0 0,-9-1-3496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2:58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441 111 376 0 0,'0'0'1360'0'0,"0"0"-217"0"0,0 0-93 0 0,0 0 242 0 0,0 0 250 0 0,0 0 95 0 0,0 0-132 0 0,0 0-416 0 0,0 0-422 0 0,0 0-325 0 0,0 0-217 0 0,4 20 770 0 0,-4-1-639 0 0,-1 0 0 0 0,-1-1 0 0 0,0 1-1 0 0,-2 0 1 0 0,0-1 0 0 0,0 1 0 0 0,-2-1 0 0 0,-1 0 0 0 0,0-1 0 0 0,-9 15-256 0 0,5-8-29 0 0,-1-1-1 0 0,-1 0 1 0 0,-2-1 0 0 0,0-1 0 0 0,-1-1-1 0 0,-1 0 1 0 0,-1 0 0 0 0,0-2 0 0 0,-2-1-1 0 0,0 0 1 0 0,-1-1 0 0 0,-1-1 0 0 0,0-2-1 0 0,-1 0 1 0 0,0-1 0 0 0,-19 7 29 0 0,40-19-15 0 0,0 1 0 0 0,-1-1 1 0 0,1 0-1 0 0,0 0 0 0 0,0 0 0 0 0,0 0 0 0 0,0 0 1 0 0,-1 0-1 0 0,1 0 0 0 0,0-1 0 0 0,0 1 1 0 0,0-1-1 0 0,0 1 0 0 0,0-1 0 0 0,0 0 1 0 0,0 0-1 0 0,0 0 0 0 0,0 0 0 0 0,0 0 0 0 0,1 0 1 0 0,-1-1-1 0 0,0 1 0 0 0,1-1 0 0 0,-1 1 1 0 0,1-1-1 0 0,-1 0 0 0 0,1 1 0 0 0,0-1 1 0 0,0 0-1 0 0,0 0 0 0 0,0 0 0 0 0,0 0 0 0 0,0 0 1 0 0,0 0-1 0 0,1 0 0 0 0,-1 0 0 0 0,1 0 1 0 0,-1 0-1 0 0,1 0 0 0 0,0-1 0 0 0,0 1 0 0 0,0 0 1 0 0,0 0-1 0 0,0 0 0 0 0,0 0 0 0 0,1-1 1 0 0,-1 1-1 0 0,1 0 0 0 0,0 0 0 0 0,-1 0 1 0 0,1 0-1 0 0,0-1 15 0 0,2-24 31 0 0,0 0 0 0 0,2 0 0 0 0,1 1 0 0 0,1-1 0 0 0,1 1 0 0 0,1 1 0 0 0,1-1 0 0 0,4-4-31 0 0,29-51 701 0 0,-40 80-678 0 0,-1 0 1 0 0,1-1-1 0 0,-1 1 0 0 0,1 1 0 0 0,-1-1 0 0 0,1 0 0 0 0,0 0 0 0 0,-1 1 0 0 0,1 0 1 0 0,0-1-1 0 0,0 1 0 0 0,-1 0 0 0 0,1 0 0 0 0,0 1 0 0 0,0-1 0 0 0,-1 0 1 0 0,1 1-1 0 0,0 0 0 0 0,-1 0 0 0 0,1-1 0 0 0,-1 1 0 0 0,1 1 0 0 0,-1-1 1 0 0,1 0-1 0 0,-1 1 0 0 0,0-1 0 0 0,0 1 0 0 0,0 0 0 0 0,0 0 0 0 0,0 0 0 0 0,0 0 1 0 0,0 0-1 0 0,0 0 0 0 0,1 2-23 0 0,17 12 428 0 0,17 12 243 0 0,-1 1-1 0 0,-1 1 1 0 0,-2 2 0 0 0,-1 2-1 0 0,-1 1 1 0 0,-2 1 0 0 0,2 8-671 0 0,24 19 204 0 0,-21-50-1786 0 0,-21-12-2485 0 0,-1 0-4706 0 0,-10-1 1786 0 0</inkml:trace>
  <inkml:trace contextRef="#ctx0" brushRef="#br0" timeOffset="277.621">973 63 10938 0 0,'0'0'744'0'0,"0"0"-215"0"0,0 0 47 0 0,0 0 351 0 0,0 0 293 0 0,0 0 24 0 0,0 0-214 0 0,0 0-290 0 0,0 0-239 0 0,4 34-153 0 0,12 106-65 0 0,-4 59 355 0 0,-12-9-1735 0 0,-25-106-3307 0 0,-3-36-5647 0 0,25-43 5885 0 0</inkml:trace>
  <inkml:trace contextRef="#ctx0" brushRef="#br0" timeOffset="709.613">822 37 5937 0 0,'0'0'1741'0'0,"0"0"-458"0"0,0 0-185 0 0,0 0 107 0 0,0 0 144 0 0,0 0-7 0 0,0 0-236 0 0,0 0-278 0 0,0 0-241 0 0,34-6-150 0 0,110-21-78 0 0,-38 24 221 0 0,-83 5-437 0 0,0 1 1 0 0,-1 0-1 0 0,0 2 1 0 0,0 1-1 0 0,0 1 0 0 0,-1 1 1 0 0,0 1-1 0 0,0 0 1 0 0,5 5-144 0 0,-24-13 9 0 0,0 0 0 0 0,0 0-1 0 0,0 0 1 0 0,0 0 0 0 0,-1 0 0 0 0,1 1 0 0 0,0-1 0 0 0,0 0 0 0 0,-1 1 0 0 0,1 0 0 0 0,-1-1 0 0 0,1 1 0 0 0,-1 0-1 0 0,0 0 1 0 0,0 0 0 0 0,0 0 0 0 0,0 0 0 0 0,0 0 0 0 0,0 0 0 0 0,0 0 0 0 0,-1 0 0 0 0,1 0 0 0 0,-1 1 0 0 0,0-1 0 0 0,1 0-1 0 0,-1 0 1 0 0,0 0 0 0 0,0 1 0 0 0,0-1 0 0 0,-1 0 0 0 0,1 0 0 0 0,-1 1 0 0 0,1-1 0 0 0,-1 0 0 0 0,1 0 0 0 0,-1 0-1 0 0,0 0 1 0 0,0 0 0 0 0,0 0 0 0 0,0 0 0 0 0,-1 0 0 0 0,1 0 0 0 0,-1-1 0 0 0,1 1 0 0 0,-1 0 0 0 0,1-1 0 0 0,-2 1-9 0 0,-157 113 100 0 0,26-24 28 0 0,132-89-105 0 0,-1 0 0 0 0,1 0 0 0 0,0 0 0 0 0,0 1 0 0 0,0-1 0 0 0,0 1 0 0 0,1-1 1 0 0,-1 1-1 0 0,1 0 0 0 0,-1 0 0 0 0,1 0 0 0 0,0 0 0 0 0,0 0 0 0 0,0 0 0 0 0,1 0 1 0 0,-1 0-1 0 0,1 0 0 0 0,0 0 0 0 0,-1 0 0 0 0,1 0 0 0 0,1 0 0 0 0,-1 0 0 0 0,0 0 1 0 0,1 0-1 0 0,0 1 0 0 0,-1-1 0 0 0,1-1 0 0 0,0 1 0 0 0,1 0 0 0 0,-1 0 0 0 0,0 0 1 0 0,1 0-1 0 0,0-1 0 0 0,-1 1 0 0 0,1-1 0 0 0,0 1 0 0 0,0-1 0 0 0,1 0 0 0 0,-1 0 1 0 0,0 0-1 0 0,1 0 0 0 0,-1 0 0 0 0,1 0 0 0 0,1 0-23 0 0,163 72 1748 0 0,-100-51-1294 0 0,93 52 63 0 0,-139-56-1497 0 0,-16-12-2797 0 0,-2-1-5057 0 0,-1-5-1101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08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0 548 144 0 0,'0'0'433'0'0,"0"0"54"0"0,0 0 401 0 0,0 0 490 0 0,0 0 326 0 0,0 0 61 0 0,0 0-178 0 0,0 0-270 0 0,0 0-243 0 0,0 0-156 0 0,0 0-76 0 0,26 17-20 0 0,81 49-11 0 0,-51-48 432 0 0,-46-19-883 0 0,5-3-117 0 0,0 0 0 0 0,0-1 0 0 0,-1 0 0 0 0,0-1 0 0 0,0-1 0 0 0,0 0 0 0 0,-1-1 0 0 0,0-1 0 0 0,0 0 0 0 0,-1 0 0 0 0,-1-2 0 0 0,1 1 0 0 0,-2-1-1 0 0,1-1 1 0 0,5-9-243 0 0,47-54 522 0 0,-3-4 0 0 0,32-55-522 0 0,-7 8 165 0 0,-18 40-60 0 0,-67 85-106 0 0,0 1-1 0 0,1-1 1 0 0,-1 1-1 0 0,0-1 1 0 0,0 1-1 0 0,1-1 1 0 0,-1 1 0 0 0,0-1-1 0 0,1 1 1 0 0,-1-1-1 0 0,1 1 1 0 0,-1 0-1 0 0,0-1 1 0 0,1 1-1 0 0,-1 0 1 0 0,1-1-1 0 0,-1 1 1 0 0,1 0 0 0 0,-1 0-1 0 0,1-1 1 0 0,-1 1-1 0 0,1 0 1 0 0,-1 0-1 0 0,1 0 1 0 0,-1 0-1 0 0,1 0 1 0 0,0 0 0 0 0,-1 0-1 0 0,1 0 1 0 0,-1 0-1 0 0,1 0 1 0 0,-1 0-1 0 0,1 0 1 0 0,-1 0-1 0 0,1 0 1 0 0,-1 0-1 0 0,1 1 1 0 0,-1-1 0 0 0,1 0-1 0 0,-1 0 1 0 0,1 1-1 0 0,-1-1 1 0 0,1 0-1 0 0,-1 1 1 0 0,1-1-1 0 0,-1 0 1 0 0,0 1 0 0 0,1-1-1 0 0,-1 1 1 0 0,1-1-1 0 0,-1 1 1 0 0,0-1-1 0 0,0 1 1 0 0,1-1-1 0 0,-1 1 1 0 0,0-1-1 0 0,0 1 1 0 0,0-1 1 0 0,8 39 115 0 0,-6-28-42 0 0,3 29 29 0 0,-2-1-1 0 0,-1 1 1 0 0,-3 0 0 0 0,0 0-1 0 0,-3 0 1 0 0,-2-1-1 0 0,-1 1 1 0 0,-1-1 0 0 0,-3-1-1 0 0,-8 18-101 0 0,14-41-34 0 0,-1-1 0 0 0,0 1-1 0 0,-1-1 1 0 0,-1 0-1 0 0,0-1 1 0 0,-1 0 0 0 0,-1 0-1 0 0,0-1 1 0 0,0 0 0 0 0,-1-1-1 0 0,-1 0 1 0 0,0-1-1 0 0,0 0 1 0 0,-1-1 0 0 0,0 0-1 0 0,0-1 1 0 0,-1-1 0 0 0,-12 5 34 0 0,7-6-839 0 0,-1 0 1 0 0,0-2 0 0 0,0 0 0 0 0,0-1 0 0 0,0-1 0 0 0,0-1 0 0 0,-19-2 838 0 0,-4-8-4543 0 0,20-6-1674 0 0,17 10 1611 0 0</inkml:trace>
  <inkml:trace contextRef="#ctx0" brushRef="#br0" timeOffset="419.776">1186 283 2985 0 0,'0'0'1785'0'0,"0"0"-12"0"0,0 0 56 0 0,0 0 36 0 0,0 0-147 0 0,0 0-369 0 0,0 0-357 0 0,0 0-302 0 0,0 0-243 0 0,0 0-162 0 0,0 0-90 0 0,0 0-55 0 0,0 0-8 0 0,-19 20-14 0 0,-56 63-25 0 0,38-16-1 0 0,35-61-84 0 0,0 0 1 0 0,0-1 0 0 0,0 1-1 0 0,0 0 1 0 0,1 0 0 0 0,0 0 0 0 0,1 0-1 0 0,-1 0 1 0 0,1 0 0 0 0,0 0 0 0 0,0 1-1 0 0,1-1 1 0 0,0 0 0 0 0,0 0 0 0 0,1 0-1 0 0,-1-1 1 0 0,1 1 0 0 0,0 0 0 0 0,1 0-1 0 0,-1-1 1 0 0,1 0 0 0 0,1 1 0 0 0,-1-1-1 0 0,1 0 1 0 0,-1-1 0 0 0,1 1-1 0 0,1 0 1 0 0,-1-1 0 0 0,0 0 0 0 0,1 0-1 0 0,0-1 1 0 0,0 1 0 0 0,0-1 0 0 0,1 0-1 0 0,-1 0 1 0 0,1-1 0 0 0,-1 0 0 0 0,4 1-9 0 0,6-1 226 0 0,0-1 1 0 0,-1-1-1 0 0,1 0 1 0 0,0-1-1 0 0,0-1 1 0 0,0 0-1 0 0,-1-1 1 0 0,1-1-1 0 0,-1 0 1 0 0,0-1 0 0 0,0 0-1 0 0,0-1 1 0 0,-1-1-1 0 0,0 0 1 0 0,0-1-1 0 0,-1 0 1 0 0,0-1-1 0 0,0 0 1 0 0,-1-1-1 0 0,0 0 1 0 0,-1-1-1 0 0,0 0 1 0 0,-1-1 0 0 0,0 0-1 0 0,-1 0 1 0 0,0-1-1 0 0,-1 0 1 0 0,0-1-1 0 0,-1 1 1 0 0,3-13-227 0 0,-7 21-16 0 0,0 0 1 0 0,-1 0 0 0 0,1 0-1 0 0,-1 0 1 0 0,0-1 0 0 0,-1 1-1 0 0,1 0 1 0 0,-1 0-1 0 0,0-1 1 0 0,0 1 0 0 0,-1 0-1 0 0,1-1 1 0 0,-1 1 0 0 0,0 0-1 0 0,-1 0 1 0 0,1 0 0 0 0,-1 0-1 0 0,0 0 1 0 0,-1 0 0 0 0,1 1-1 0 0,-1-1 1 0 0,0 1 0 0 0,0-1-1 0 0,0 1 1 0 0,0 0-1 0 0,-1 0 1 0 0,0 0 0 0 0,0 1-1 0 0,0-1 1 0 0,0 1 0 0 0,0 0-1 0 0,-1 0 1 0 0,-3-1 15 0 0,-69-14-2601 0 0,26 15-3745 0 0,32 3-2999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1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780 1 0 0 0,'0'0'740'0'0,"0"0"438"0"0,0 0 445 0 0,0 0 392 0 0,0 0 119 0 0,0 0-182 0 0,0 0-388 0 0,0 0-394 0 0,0 0-306 0 0,0 0-206 0 0,-3 11 695 0 0,-181 201 1567 0 0,134-164-2875 0 0,-2-3 1 0 0,-2-1-1 0 0,-1-3 0 0 0,-3-3 0 0 0,-8 2-45 0 0,49-30 0 0 0,0 0 1 0 0,-1-1-1 0 0,-1-2 0 0 0,1 1 0 0 0,-1-2 0 0 0,0-1 0 0 0,-1 0 0 0 0,1-1 0 0 0,-1-1 1 0 0,-12-1-1 0 0,30-2-9 0 0,1 0-1 0 0,-1 0 1 0 0,0-1 0 0 0,0 1 0 0 0,0-1 0 0 0,1 0 0 0 0,-1 0 0 0 0,0 1 0 0 0,0-1 0 0 0,1 0 0 0 0,-1 0-1 0 0,1 0 1 0 0,-1-1 0 0 0,1 1 0 0 0,-1 0 0 0 0,1-1 0 0 0,0 1 0 0 0,0-1 0 0 0,0 1 0 0 0,0-1 0 0 0,0 1 0 0 0,0-1-1 0 0,0 0 1 0 0,0 1 0 0 0,0-1 0 0 0,1 0 0 0 0,-1 0 0 0 0,1 0 0 0 0,0 0 0 0 0,-1 1 0 0 0,1-1 0 0 0,0 0 0 0 0,0 0-1 0 0,0-1 10 0 0,1-69-352 0 0,-1 72 353 0 0,6-24-1 0 0,0 0-1 0 0,2 0 1 0 0,1 1-1 0 0,0 0 0 0 0,2 1 1 0 0,1 0-1 0 0,0 0 1 0 0,2 1-1 0 0,0 1 0 0 0,1 1 1 0 0,2-1 0 0 0,-14 15 3 0 0,0 0-1 0 0,0 1 1 0 0,1-1 0 0 0,-1 1 0 0 0,1 0 0 0 0,0 1 0 0 0,0-1 0 0 0,0 0-1 0 0,1 1 1 0 0,-1 0 0 0 0,1 0 0 0 0,0 0 0 0 0,0 1 0 0 0,0 0-1 0 0,0 0 1 0 0,0 0 0 0 0,0 0 0 0 0,0 1 0 0 0,1 0 0 0 0,-1 0-1 0 0,1 0 1 0 0,-1 1 0 0 0,1 0 0 0 0,-1 0 0 0 0,0 0 0 0 0,1 1-1 0 0,-1-1 1 0 0,1 1 0 0 0,-1 1 0 0 0,0-1 0 0 0,5 2-3 0 0,200 97 1476 0 0,-189-87-1299 0 0,-2 0 1 0 0,0 1-1 0 0,-1 1 1 0 0,0 1-1 0 0,-1 0 0 0 0,-1 1 1 0 0,0 1-1 0 0,-2 1 0 0 0,0 0 1 0 0,-1 0-1 0 0,-1 2 1 0 0,-1-1-1 0 0,0 2 0 0 0,-2-1 1 0 0,-1 2-178 0 0,29 29 158 0 0,-25-67-2802 0 0,-11 1-6336 0 0,-1 14 8184 0 0,0-4-8899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3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0 0 0,'0'0'1348'0'0,"0"0"-210"0"0,0 0-15 0 0,0 0 250 0 0,0 0 322 0 0,0 0 139 0 0,0 0-184 0 0,0 0-399 0 0,0 0-404 0 0,0 0-286 0 0,0 0-140 0 0,0 0-6 0 0,0 0 119 0 0,18 1 1992 0 0,151 7 3462 0 0,-107-9-5314 0 0,40-7-206 0 0,-32 1-1745 0 0,-70 7 555 0 0,0 0-277 0 0,0 0-369 0 0,-9 0-3470 0 0,5 1-281 0 0,-1 2-4404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4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5345 0 0,'0'0'3138'0'0,"0"0"-1486"0"0,0 0-291 0 0,0 0 152 0 0,0 0 105 0 0,0 0-87 0 0,0 0-256 0 0,0 0-329 0 0,33 2-288 0 0,103 4-202 0 0,-19-15 96 0 0,-86 2-555 0 0,9-1-274 0 0,14-3-1375 0 0,-19 5-4066 0 0,-21 6-2836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5.0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35 133 5473 0 0,'0'0'1364'0'0,"0"0"-22"0"0,0 0 1 0 0,0 0 157 0 0,0 0 153 0 0,0 0-114 0 0,0 0-306 0 0,0 0-386 0 0,0 0-345 0 0,0 0-189 0 0,0 0-8 0 0,0 0 99 0 0,0 0 122 0 0,5 9 61 0 0,26 86 820 0 0,-19 8-908 0 0,-4 0 1 0 0,-5 0-1 0 0,-4 15-499 0 0,0-27 55 0 0,-4 34-1514 0 0,3-145-9125 0 0,0-2 3694 0 0,2 13 3932 0 0</inkml:trace>
  <inkml:trace contextRef="#ctx0" brushRef="#br0" timeOffset="249.849">0 59 6673 0 0,'0'0'711'0'0,"0"0"-160"0"0,0 0 192 0 0,0 0 469 0 0,0 0 363 0 0,0 0 96 0 0,0 0-135 0 0,0 0-242 0 0,31 7-260 0 0,100 20-218 0 0,-1-22 562 0 0,-108-7-1228 0 0,52-9-444 0 0,0-3 0 0 0,-1-3 1 0 0,45-17 293 0 0,-115 33-871 0 0,18-8 551 0 0,-15 5-3254 0 0,-4-1-4589 0 0,-2 5 2628 0 0</inkml:trace>
  <inkml:trace contextRef="#ctx0" brushRef="#br0" timeOffset="452.66">168 428 3809 0 0,'0'0'2056'0'0,"0"0"-390"0"0,0 0 0 0 0,0 0 59 0 0,0 0 88 0 0,0 0-72 0 0,0 0-246 0 0,0 0-284 0 0,0 0-270 0 0,0 0-240 0 0,0 0-174 0 0,34 6-135 0 0,107 18-120 0 0,-63-18 33 0 0,39-33-1467 0 0,-80 13-2661 0 0,-2 1-4262 0 0,-24 9 835 0 0</inkml:trace>
  <inkml:trace contextRef="#ctx0" brushRef="#br0" timeOffset="1287.005">775 630 480 0 0,'0'0'795'0'0,"0"0"-119"0"0,0 0 168 0 0,0 0 410 0 0,0 0 284 0 0,0 0 51 0 0,0 0-179 0 0,0 0-293 0 0,0 0-227 0 0,0 0-185 0 0,0 0-112 0 0,4 31-96 0 0,13 98-89 0 0,-3-16 442 0 0,-14-103-1414 0 0,-6 31 1373 0 0,-3-33-3373 0 0,-7-5-3566 0 0,12-3 933 0 0</inkml:trace>
  <inkml:trace contextRef="#ctx0" brushRef="#br0" timeOffset="1531.38">622 637 4857 0 0,'0'0'1598'0'0,"0"0"-247"0"0,0 0-82 0 0,0 0 96 0 0,0 0 20 0 0,0 0-141 0 0,0 0-255 0 0,32 3-283 0 0,100 7-233 0 0,56-4-1963 0 0,-159-8-1625 0 0,-11-3-2820 0 0,-12 1 1238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133 158 0 0 0,'0'0'228'0'0,"0"0"848"0"0,0 0 307 0 0,0 0-125 0 0,0 0-319 0 0,0 0-379 0 0,0 0-275 0 0,0 0-151 0 0,0 0-69 0 0,0 0-10 0 0,12 29 1449 0 0,-9-18-1081 0 0,0-1 0 0 0,0 1 0 0 0,-1 0 0 0 0,-1 0 0 0 0,0-1 0 0 0,0 1 1 0 0,-1 0-1 0 0,-1 0 0 0 0,-1 10-423 0 0,1 1 293 0 0,-3 20 48 0 0,-2-1-1 0 0,-2 1 1 0 0,-2-2 0 0 0,-6 15-341 0 0,5-13 85 0 0,-86 282 68 0 0,95-292-167 0 0,2-31 52 0 0,0-1 23 0 0,0 0 36 0 0,0-23 1106 0 0,3-50-852 0 0,4 0-1 0 0,2 1 1 0 0,8-18-351 0 0,-12 59 20 0 0,1 0 0 0 0,2 1 0 0 0,1 0 0 0 0,1 0 0 0 0,2 1 0 0 0,0 1 0 0 0,2 0 0 0 0,1 1 0 0 0,2 0 0 0 0,0 1 0 0 0,12-11-20 0 0,-29 36 1 0 0,1-1 0 0 0,-1 1-1 0 0,1 0 1 0 0,0 0 0 0 0,0 0 0 0 0,0-1 0 0 0,0 1-1 0 0,-1 0 1 0 0,1 0 0 0 0,0 0 0 0 0,1 0 0 0 0,-1 1-1 0 0,0-1 1 0 0,0 0 0 0 0,0 0 0 0 0,1 1 0 0 0,-1-1-1 0 0,0 0 1 0 0,0 1 0 0 0,1 0 0 0 0,-1-1-1 0 0,1 1 1 0 0,-1 0 0 0 0,0-1 0 0 0,1 1 0 0 0,-1 0-1 0 0,1 0 1 0 0,-1 0 0 0 0,0 0 0 0 0,1 1 0 0 0,-1-1-1 0 0,1 0 1 0 0,-1 0 0 0 0,0 1 0 0 0,1-1 0 0 0,-1 1-1 0 0,0 0 1 0 0,1-1 0 0 0,-1 1 0 0 0,0 0-1 0 0,0-1 1 0 0,0 1 0 0 0,0 0 0 0 0,0 0 0 0 0,0 0-1 0 0,0 0 1 0 0,0 0 0 0 0,0 0 0 0 0,0 1 0 0 0,0-1-1 0 0,-1 0 1 0 0,1 0 0 0 0,0 1 0 0 0,-1-1 0 0 0,1 0-1 0 0,-1 1 1 0 0,1-1 0 0 0,-1 0 0 0 0,0 2-1 0 0,17 133 460 0 0,-17 247-75 0 0,-1-383-381 0 0,1 1-1 0 0,0 0 0 0 0,0-1 1 0 0,0 1-1 0 0,0 0 1 0 0,0 0-1 0 0,0-1 0 0 0,0 1 1 0 0,0 0-1 0 0,0-1 0 0 0,0 1 1 0 0,0 0-1 0 0,0 0 1 0 0,0-1-1 0 0,1 1 0 0 0,-1 0 1 0 0,0-1-1 0 0,1 1 1 0 0,-1 0-1 0 0,0-1 0 0 0,1 1 1 0 0,-1-1-1 0 0,1 1 0 0 0,-1-1 1 0 0,1 1-1 0 0,-1-1 1 0 0,1 1-1 0 0,-1-1 0 0 0,1 1 1 0 0,0-1-1 0 0,-1 1 0 0 0,1-1 1 0 0,0 0-1 0 0,-1 1 1 0 0,1-1-1 0 0,0 0 0 0 0,-1 0 1 0 0,1 0-1 0 0,0 0 1 0 0,-1 1-1 0 0,1-1-3 0 0,12-24 588 0 0,134-389 88 0 0,-81 254-569 0 0,-58 258 85 0 0,-8-33 88 0 0,3 0-1 0 0,3 1 1 0 0,7 24-280 0 0,7 34 133 0 0,-14-26-1244 0 0,-19-82-6317 0 0,6-11 160 0 0,5-6 3663 0 0</inkml:trace>
  <inkml:trace contextRef="#ctx0" brushRef="#br0" timeOffset="602.715">676 530 0 0 0,'0'0'208'0'0,"0"0"253"0"0,0 0 81 0 0,0 0 146 0 0,0 0 218 0 0,0 0 114 0 0,0 0-23 0 0,0 0-60 0 0,0 0-53 0 0,0 0 0 0 0,0 0 11 0 0,0 0-50 0 0,0 0-46 0 0,2 13-44 0 0,11 106 1644 0 0,-25 18-592 0 0,8-90-422 0 0,21-58-185 0 0,-5-3-1135 0 0,1 0 1 0 0,1 1 0 0 0,1 1-1 0 0,-1 0 1 0 0,2 1 0 0 0,0 0 0 0 0,0 2-1 0 0,1-1 1 0 0,0 2 0 0 0,0 1-1 0 0,1 0 1 0 0,0 1 0 0 0,0 1-1 0 0,0 0 1 0 0,1 2 0 0 0,4-1-66 0 0,-19 6 14 0 0,0 0 0 0 0,-1-1 1 0 0,1 1-1 0 0,0 0 0 0 0,-1 1 0 0 0,0-1 1 0 0,1 1-1 0 0,-1-1 0 0 0,0 1 1 0 0,0 0-1 0 0,-1 0 0 0 0,1 0 1 0 0,0 1-1 0 0,-1-1 0 0 0,0 1 0 0 0,0-1 1 0 0,0 1-1 0 0,0 0 0 0 0,-1 0 1 0 0,1-1-1 0 0,-1 1 0 0 0,0 0 1 0 0,0 0-1 0 0,-1 0 0 0 0,1 1 0 0 0,-1-1 1 0 0,0 0-1 0 0,0 0 0 0 0,0 0 1 0 0,0 0-1 0 0,-1 0 0 0 0,0 0 1 0 0,0 0-1 0 0,0 0 0 0 0,0 0 0 0 0,-1 1-14 0 0,-1 4 48 0 0,-1 1-1 0 0,0-1 0 0 0,-1 0 0 0 0,0 0 0 0 0,0 0 0 0 0,-1 0 0 0 0,0-1 0 0 0,0 0 1 0 0,-1-1-1 0 0,0 1 0 0 0,-1-1 0 0 0,1 0 0 0 0,-1-1 0 0 0,-1 0 0 0 0,-1 1-47 0 0,2-2-9 0 0,1 0 0 0 0,-1 0 0 0 0,1-1 0 0 0,-1 0-1 0 0,-1-1 1 0 0,1 0 0 0 0,0 0 0 0 0,-1 0 0 0 0,1-1 0 0 0,-1-1-1 0 0,0 1 1 0 0,0-1 0 0 0,0-1 0 0 0,1 0 0 0 0,-1 0 0 0 0,-2-1 9 0 0,8-1-81 0 0,-1-1 0 0 0,1 1 0 0 0,-1-1 0 0 0,1 0 0 0 0,0-1 0 0 0,0 1 0 0 0,0 0 0 0 0,1-1 0 0 0,-1 1 0 0 0,1-1 1 0 0,0 0-1 0 0,0 0 0 0 0,0 0 0 0 0,0 0 0 0 0,1 0 0 0 0,-1-1 0 0 0,1 1 0 0 0,0 0 0 0 0,1-1 0 0 0,-1 1 1 0 0,1 0-1 0 0,0-1 0 0 0,0 1 0 0 0,0-1 0 0 0,1 1 0 0 0,-1 0 0 0 0,2-4 81 0 0,3-71-4561 0 0,6 27-3677 0 0,-7 36 3484 0 0</inkml:trace>
  <inkml:trace contextRef="#ctx0" brushRef="#br0" timeOffset="1469.355">691 423 0 0 0,'0'0'684'0'0,"0"0"143"0"0,0 0 21 0 0,0 0-36 0 0,0 0-5 0 0,0 0-37 0 0,0 0-70 0 0,4-5-65 0 0,14-18-79 0 0,-14 18-67 0 0,-4 5-59 0 0,0 0-69 0 0,0 0-49 0 0,2 26 3462 0 0,-2 125 1126 0 0,0 76-4696 0 0,-8-201-1778 0 0,5-23-2178 0 0,-1-2-3349 0 0,2-1 2419 0 0</inkml:trace>
  <inkml:trace contextRef="#ctx0" brushRef="#br0" timeOffset="2101.017">1343 81 4017 0 0,'0'0'1643'0'0,"0"0"-588"0"0,0 0-246 0 0,0 0-19 0 0,0 0 254 0 0,0 0 250 0 0,0 0 103 0 0,0 0-54 0 0,0 0-173 0 0,0 0-177 0 0,0 0-215 0 0,0 0-185 0 0,0 35-126 0 0,3 114-66 0 0,-1 19 48 0 0,-19 161-449 0 0,14-293-922 0 0,-7 46-2129 0 0,-9-33-8172 0 0,15-39 8176 0 0</inkml:trace>
  <inkml:trace contextRef="#ctx0" brushRef="#br0" timeOffset="2555.063">1175 140 2681 0 0,'0'0'1427'0'0,"0"0"-28"0"0,0 0 114 0 0,0 0 158 0 0,0 0 118 0 0,0 0-66 0 0,0 0-262 0 0,32-21-323 0 0,103-61-257 0 0,-53 53 153 0 0,-68 29-850 0 0,7-3-40 0 0,0 0 0 0 0,0 2 0 0 0,1 1 0 0 0,-1 1 0 0 0,0 0 0 0 0,0 2 0 0 0,0 0 0 0 0,0 1 0 0 0,-1 2 0 0 0,1 0 0 0 0,-1 1 0 0 0,-1 1 0 0 0,1 0 0 0 0,-1 2 0 0 0,-1 0 0 0 0,0 1 0 0 0,0 1 0 0 0,7 8-143 0 0,-22-17 16 0 0,0 0 0 0 0,0 0 0 0 0,0 0 0 0 0,0 1 0 0 0,-1-1 0 0 0,0 1 0 0 0,1 0 0 0 0,-1 0 0 0 0,-1 0 0 0 0,1 0 0 0 0,0 0 1 0 0,-1 0-1 0 0,0 0 0 0 0,0 1 0 0 0,0-1 0 0 0,-1 0 0 0 0,1 1 0 0 0,-1-1 0 0 0,0 0 0 0 0,-1 1 0 0 0,1-1 0 0 0,-1 0 0 0 0,1 1 1 0 0,-1-1-1 0 0,0 0 0 0 0,-1 0 0 0 0,1 0 0 0 0,-1 0 0 0 0,0 0 0 0 0,0 0 0 0 0,0 0 0 0 0,0 0 0 0 0,-1-1 0 0 0,0 1 0 0 0,1-1 1 0 0,-1 0-1 0 0,0 0 0 0 0,-1 0 0 0 0,1 0 0 0 0,-1 0 0 0 0,1-1 0 0 0,-1 0-17 0 0,-29 21-8 0 0,-1-1-1 0 0,-2-3 1 0 0,1 0-1 0 0,-38 12 9 0 0,-88 48 217 0 0,159-79-215 0 0,1 1 1 0 0,0 0 0 0 0,0 0 0 0 0,-1 0 0 0 0,1 0-1 0 0,0 0 1 0 0,0 1 0 0 0,0-1 0 0 0,0 0 0 0 0,0 1-1 0 0,1-1 1 0 0,-1 0 0 0 0,0 1 0 0 0,0-1 0 0 0,1 1-1 0 0,-1-1 1 0 0,1 1 0 0 0,-1-1 0 0 0,1 1-1 0 0,0-1 1 0 0,0 1 0 0 0,0-1 0 0 0,0 1 0 0 0,0 0-1 0 0,0-1 1 0 0,0 1 0 0 0,0-1 0 0 0,0 1 0 0 0,1-1-1 0 0,-1 1 1 0 0,1-1 0 0 0,-1 1 0 0 0,1-1 0 0 0,0 1-1 0 0,0-1 1 0 0,-1 1 0 0 0,1-1 0 0 0,0 0-3 0 0,41 49 260 0 0,142 74 1395 0 0,-165-113-1442 0 0,0-1-1 0 0,1-2 0 0 0,-1 1 0 0 0,2-2 0 0 0,-1-1 0 0 0,1-1 0 0 0,18 3-212 0 0,22-7-3327 0 0,-24-21-8132 0 0,-28 13 2345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26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9146 0 0,'0'0'1774'0'0,"0"0"-550"0"0,0 0-336 0 0,0 0 64 0 0,0 0 181 0 0,0 0 40 0 0,0 0-175 0 0,0 0-279 0 0,0 0-233 0 0,0 0-176 0 0,0 0-110 0 0,0 0-66 0 0,35-4-55 0 0,106-10-40 0 0,-37 7-1034 0 0,-81 6-548 0 0,-6 0-1187 0 0,1-1-3499 0 0,-8 2-1529 0 0</inkml:trace>
  <inkml:trace contextRef="#ctx0" brushRef="#br0" timeOffset="762.885">247 689 10026 0 0,'0'0'1576'0'0,"0"0"-446"0"0,0 0-198 0 0,0 0 119 0 0,0 0 168 0 0,0 0 37 0 0,0 0-181 0 0,0 0-235 0 0,25-36-171 0 0,82-111-136 0 0,-29 54 227 0 0,23-19 1450 0 0,79-115-2210 0 0,-141 194 323 0 0,-31 74-363 0 0,3 197 161 0 0,-11-235-117 0 0,-1 0-1 0 0,1 0 1 0 0,0 1-1 0 0,0-1 1 0 0,0 0-1 0 0,0 0 0 0 0,1 0 1 0 0,0 0-1 0 0,-1 0 1 0 0,1 1-1 0 0,0-1 1 0 0,0 0-1 0 0,1-1 1 0 0,-1 1-1 0 0,0 0 1 0 0,1 0-1 0 0,0 0 1 0 0,0-1-1 0 0,0 1 1 0 0,0-1-1 0 0,0 0 1 0 0,0 1-1 0 0,1-1 1 0 0,-1 0-1 0 0,1 0 1 0 0,-1-1-1 0 0,1 1 1 0 0,0 0-1 0 0,0-1 1 0 0,0 0-1 0 0,0 0 1 0 0,0 1-1 0 0,0-2 1 0 0,0 1-1 0 0,0 0 1 0 0,0-1-1 0 0,0 1 1 0 0,0-1-1 0 0,1 0 1 0 0,-1 0-1 0 0,0 0 1 0 0,0-1-1 0 0,0 1 1 0 0,0-1-1 0 0,1 1 1 0 0,-1-1-1 0 0,2-1-3 0 0,22-18 33 0 0,-1-1 0 0 0,-1-2 0 0 0,-1 0 1 0 0,-1-1-1 0 0,17-24-33 0 0,18-17-19 0 0,84-97-92 0 0,-119 147 11 0 0,-23 15 67 0 0,0 0-3 0 0,0 0 5 0 0,0 12-49 0 0,-10 91 140 0 0,3-59-40 0 0,2 1 1 0 0,2 0-1 0 0,2-1 0 0 0,2 1 0 0 0,2 4-20 0 0,23 83-1713 0 0,-13-119-1724 0 0,-2-7-6474 0 0,-7-3 1210 0 0</inkml:trace>
  <inkml:trace contextRef="#ctx0" brushRef="#br0" timeOffset="1364.409">1537 354 1584 0 0,'0'0'1757'0'0,"0"0"47"0"0,0 0 161 0 0,0 0 126 0 0,0 0-106 0 0,0 0-360 0 0,0 0-486 0 0,0 0-409 0 0,0 0-253 0 0,0 0-101 0 0,0 0-6 0 0,0 0 17 0 0,0 0-5 0 0,0 12-24 0 0,-7 80 509 0 0,-9 21-177 0 0,6-29-698 0 0,10-83-15 0 0,0-1-2 0 0,0 0-3 0 0,4-8-11 0 0,68-69 36 0 0,-61 66-13 0 0,1 1-1 0 0,-1 0 0 0 0,2 1 0 0 0,-1 1 1 0 0,1 0-1 0 0,1 0 0 0 0,-1 1 1 0 0,1 1-1 0 0,0 0 0 0 0,1 1 0 0 0,-1 1 1 0 0,1 0-1 0 0,0 1 0 0 0,0 1 1 0 0,2 0 16 0 0,-14 3-4 0 0,-1 0 0 0 0,1 0 0 0 0,-1 0 0 0 0,0 1 0 0 0,1-1 0 0 0,-1 1 0 0 0,0-1 0 0 0,0 1 0 0 0,0 0 0 0 0,0 0 1 0 0,-1 0-1 0 0,1 0 0 0 0,-1 0 0 0 0,1 0 0 0 0,-1 1 0 0 0,1-1 0 0 0,-1 0 0 0 0,0 1 0 0 0,0-1 0 0 0,0 1 0 0 0,-1-1 0 0 0,1 1 1 0 0,0 0-1 0 0,-1-1 0 0 0,0 1 0 0 0,0-1 0 0 0,0 1 0 0 0,0 0 0 0 0,0-1 0 0 0,0 1 0 0 0,0 0 0 0 0,-1-1 0 0 0,0 1 0 0 0,1-1 1 0 0,-1 1-1 0 0,0-1 0 0 0,0 1 0 0 0,0-1 0 0 0,-1 1 0 0 0,1-1 0 0 0,-1 0 0 0 0,1 0 0 0 0,-1 0 0 0 0,0 0 0 0 0,1 0 1 0 0,-2 0 3 0 0,-3 6 23 0 0,-1-1 0 0 0,0 0 1 0 0,0 0-1 0 0,0-1 1 0 0,-1 0-1 0 0,0 0 1 0 0,-1 0-1 0 0,1-1 1 0 0,-1-1-1 0 0,0 0 1 0 0,0 0-1 0 0,-1 0 1 0 0,1-1-1 0 0,-1-1 1 0 0,1 0-1 0 0,-1 0 1 0 0,0 0-1 0 0,-1-1-23 0 0,9-1-74 0 0,0 0-1 0 0,0-1 0 0 0,0 1 0 0 0,0 0 1 0 0,0 0-1 0 0,1-1 0 0 0,-1 1 0 0 0,0-1 1 0 0,0 0-1 0 0,0 1 0 0 0,0-1 0 0 0,0 0 1 0 0,1 0-1 0 0,-1 0 0 0 0,0-1 0 0 0,1 1 1 0 0,-1 0-1 0 0,1 0 0 0 0,-1-1 0 0 0,1 1 1 0 0,0-1-1 0 0,0 0 0 0 0,-1 1 0 0 0,1-1 1 0 0,0 0-1 0 0,0 0 75 0 0,-8-34-9581 0 0,9 25 2652 0 0</inkml:trace>
  <inkml:trace contextRef="#ctx0" brushRef="#br0" timeOffset="2659.227">2237 166 2192 0 0,'0'0'1429'0'0,"0"0"-2"0"0,0 0 96 0 0,0 0 204 0 0,0 0 121 0 0,0 0-87 0 0,0 0-265 0 0,0 0-321 0 0,0 0-291 0 0,0 0-228 0 0,0 0-172 0 0,0 0-109 0 0,-16-4-71 0 0,-52-12-57 0 0,65 16-226 0 0,1 0 1 0 0,-1 0 0 0 0,0-1-1 0 0,1 2 1 0 0,-1-1 0 0 0,1 0-1 0 0,-1 1 1 0 0,0-1 0 0 0,1 1-1 0 0,-1 0 1 0 0,1-1 0 0 0,0 1-1 0 0,-1 1 1 0 0,1-1 0 0 0,0 0-1 0 0,-1 0 1 0 0,1 1 0 0 0,0-1-1 0 0,0 1 1 0 0,0 0 0 0 0,0 0-1 0 0,1 0 1 0 0,-2 0-22 0 0,-6 7 105 0 0,-2-1-62 0 0,0 1 1 0 0,0 0-1 0 0,1 1 1 0 0,0 0-1 0 0,1 1 1 0 0,0 0-1 0 0,1 0 1 0 0,0 1 0 0 0,1 0-1 0 0,0 0 1 0 0,1 1-1 0 0,0 0 1 0 0,1 0-1 0 0,1 0 1 0 0,0 1 0 0 0,0-1-1 0 0,2 1 1 0 0,0 0-1 0 0,0 0 1 0 0,1 0-1 0 0,1 8-43 0 0,1-18 71 0 0,1 0-1 0 0,-1 0 0 0 0,1 0 0 0 0,0 0 0 0 0,0 0 0 0 0,1 0 0 0 0,-1-1 0 0 0,1 1 0 0 0,-1-1 0 0 0,1 0 1 0 0,0 0-1 0 0,1 0 0 0 0,-1 0 0 0 0,0 0 0 0 0,1 0 0 0 0,0-1 0 0 0,-1 0 0 0 0,1 0 0 0 0,0 0 0 0 0,0 0 1 0 0,0-1-1 0 0,1 1 0 0 0,-1-1 0 0 0,0 0 0 0 0,0 0 0 0 0,1-1 0 0 0,-1 1 0 0 0,0-1 0 0 0,1 0 0 0 0,-1 0 1 0 0,1 0-1 0 0,-1-1 0 0 0,0 0 0 0 0,0 1 0 0 0,1-2 0 0 0,-1 1 0 0 0,0 0 0 0 0,0-1 0 0 0,3-1-70 0 0,36-23 276 0 0,-2-1-1 0 0,-1-2 0 0 0,-2-2 0 0 0,-1-1 1 0 0,30-34-276 0 0,-59 58 20 0 0,42-44-15 0 0,64-50 58 0 0,-113 102-64 0 0,0 0 0 0 0,0 1 1 0 0,1-1-1 0 0,-1 1 1 0 0,0-1-1 0 0,0 1 1 0 0,1 0-1 0 0,-1-1 0 0 0,0 1 1 0 0,0 0-1 0 0,0 0 1 0 0,0 0-1 0 0,0 0 1 0 0,0 0-1 0 0,0 0 0 0 0,0 0 1 0 0,-1 0-1 0 0,1 0 1 0 0,0 0-1 0 0,0 0 1 0 0,-1 1-1 0 0,1-1 0 0 0,-1 0 1 0 0,1 1-1 0 0,-1-1 1 0 0,0 0-1 0 0,0 1 1 0 0,1-1-1 0 0,-1 0 0 0 0,0 1 1 0 0,0-1-1 0 0,0 0 1 0 0,0 1-1 0 0,-1-1 1 0 0,1 0-1 0 0,0 1 0 0 0,0-1 1 0 0,-1 0-1 0 0,0 2 1 0 0,2 2 4 0 0,1 64 57 0 0,-3 0-1 0 0,-3 1 1 0 0,-6 21-61 0 0,2-13-19 0 0,-21 129-36 0 0,26-188 38 0 0,0 1 1 0 0,-1-1-1 0 0,0 0 1 0 0,-2 0-1 0 0,-1 0 1 0 0,0-1-1 0 0,-1 0 1 0 0,-1 0-1 0 0,0-1 1 0 0,-5 6 16 0 0,11-20-13 0 0,1-1 1 0 0,-1 1-1 0 0,0-1 1 0 0,0 0-1 0 0,0 0 1 0 0,0 0-1 0 0,0 0 1 0 0,0-1 0 0 0,0 1-1 0 0,-1-1 1 0 0,1 1-1 0 0,-1-1 1 0 0,1 0-1 0 0,-1-1 1 0 0,1 1-1 0 0,-1-1 1 0 0,0 1 0 0 0,1-1-1 0 0,-1 0 1 0 0,1-1-1 0 0,-1 1 1 0 0,0 0-1 0 0,1-1 1 0 0,-1 0-1 0 0,1 0 1 0 0,-1 0 0 0 0,1 0-1 0 0,0-1 1 0 0,-1 1-1 0 0,1-1 1 0 0,0 0-1 0 0,0 0 1 0 0,0 0-1 0 0,0 0 1 0 0,0 0 0 0 0,1-1-1 0 0,-1 0 1 0 0,1 1-1 0 0,-1-1 1 0 0,1 0-1 0 0,0 0 1 0 0,-1-2 12 0 0,0-5-29 0 0,0 0 0 0 0,0 0 0 0 0,1 0 0 0 0,1 0 0 0 0,-1 0 0 0 0,2 0 0 0 0,0-1-1 0 0,0 1 1 0 0,0 0 0 0 0,2 0 0 0 0,-1 0 0 0 0,1-1 0 0 0,0 2 0 0 0,1-1 0 0 0,1 0 0 0 0,-1 0 0 0 0,1 1 0 0 0,3-5 29 0 0,6-4-91 0 0,1 0-1 0 0,1 0 1 0 0,0 2-1 0 0,2 0 1 0 0,-1 1-1 0 0,2 0 1 0 0,0 1 0 0 0,1 1-1 0 0,0 1 1 0 0,1 1-1 0 0,0 1 1 0 0,1 0-1 0 0,0 1 1 0 0,0 2-1 0 0,2 0 92 0 0,52-16-3777 0 0,-1 6-3433 0 0,-59 15-2553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44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2657 0 0,'0'0'1603'0'0,"0"0"-363"0"0,0 0 11 0 0,0 0 300 0 0,0 0 240 0 0,0 0 17 0 0,0 0-190 0 0,0 0-252 0 0,0 0-224 0 0,0 0-156 0 0,33-6-133 0 0,104-19-103 0 0,55 1 2484 0 0,15 17-2443 0 0,-218 17-7657 0 0,-16-6-5302 0 0,20-4 8561 0 0</inkml:trace>
  <inkml:trace contextRef="#ctx0" brushRef="#br0" timeOffset="301.343">23 606 7650 0 0,'0'0'1509'0'0,"0"0"-323"0"0,0 0 6 0 0,0 0 312 0 0,0 0 267 0 0,0 0-66 0 0,0 0-322 0 0,0 0-324 0 0,0 0-223 0 0,0 0-119 0 0,0 0-74 0 0,34 1-61 0 0,110 1-74 0 0,-15-9 487 0 0,67-18-2626 0 0,-182 21-1160 0 0,-2-3-6090 0 0,-9 3-1056 0 0</inkml:trace>
  <inkml:trace contextRef="#ctx0" brushRef="#br0" timeOffset="893.001">316 28 1536 0 0,'0'0'1282'0'0,"0"0"44"0"0,0 0 42 0 0,0 0 55 0 0,0 0 76 0 0,0 0-75 0 0,0 0-184 0 0,0 0-223 0 0,0 0-195 0 0,0 0-147 0 0,0 0-96 0 0,0 0-76 0 0,0 0-71 0 0,-12-6-37 0 0,-33-15-6 0 0,44 21-324 0 0,0 0-1 0 0,1 1 1 0 0,-1-1-1 0 0,0 0 1 0 0,1 1 0 0 0,-1-1-1 0 0,0 1 1 0 0,1-1-1 0 0,-1 1 1 0 0,1-1 0 0 0,-1 1-1 0 0,1-1 1 0 0,-1 1-1 0 0,1 0 1 0 0,-1-1 0 0 0,1 1-1 0 0,-1 0 1 0 0,1-1-1 0 0,0 1 1 0 0,0 0 0 0 0,-1-1-1 0 0,1 1 1 0 0,0 0-1 0 0,0 0 1 0 0,0-1 0 0 0,-1 1-1 0 0,1 0 1 0 0,0 0-1 0 0,0-1 1 0 0,0 1 0 0 0,1 0-1 0 0,-1 0 1 0 0,0 0-1 0 0,0-1 1 0 0,0 1 0 0 0,0 0-1 0 0,1-1 1 0 0,-1 1-1 0 0,0 0 1 0 0,1 0 0 0 0,-1-1-1 0 0,1 1 1 0 0,-1-1-1 0 0,0 1 1 0 0,1 0 0 0 0,0-1-1 0 0,-1 1 1 0 0,1-1-1 0 0,-1 1 1 0 0,1-1-65 0 0,13 17 535 0 0,0-2 1 0 0,2 0-1 0 0,-1 0 1 0 0,2-1-1 0 0,0-1 0 0 0,1-1 1 0 0,0-1-1 0 0,7 3-535 0 0,55 39 654 0 0,123 72-212 0 0,-109-54-477 0 0,-87-63 27 0 0,-6-7-4 0 0,1-1-1 0 0,-1 1 1 0 0,0 0-1 0 0,0 0 1 0 0,1 0-1 0 0,-1 0 1 0 0,0 0-1 0 0,0 0 1 0 0,0 0-1 0 0,0 1 1 0 0,0-1-1 0 0,0 0 1 0 0,-1 1-1 0 0,1-1 1 0 0,0 0-1 0 0,-1 1 1 0 0,1-1-1 0 0,-1 1 1 0 0,1-1-1 0 0,-1 1 1 0 0,0-1-1 0 0,1 1 1 0 0,-1-1-1 0 0,0 1 1 0 0,0 0-1 0 0,0-1 1 0 0,0 1-1 0 0,-1-1 1 0 0,1 1-1 0 0,0-1 0 0 0,-1 1 1 0 0,1-1-1 0 0,-1 1 1 0 0,1-1-1 0 0,-1 1 1 0 0,1-1-1 0 0,-1 0 1 0 0,0 1-1 0 0,0-1 1 0 0,0 0-1 0 0,0 0 1 0 0,0 1-1 0 0,-1-1 13 0 0,-149 105 81 0 0,5-5 50 0 0,97-60-364 0 0,-98 90 500 0 0,59-35-3302 0 0,81-90 1465 0 0,1-1-1383 0 0,3 0-2771 0 0,1 2-5026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4033 0 0,'0'0'2058'0'0,"0"0"-174"0"0,0 0 28 0 0,0 0 110 0 0,0 0 20 0 0,0 0-244 0 0,0 0-430 0 0,0 0-421 0 0,0 0-338 0 0,0 0-185 0 0,0 0-109 0 0,0 0-45 0 0,0 0 15 0 0,3 11 1333 0 0,6-6-1268 0 0,1 0 0 0 0,0-1 0 0 0,0 0 1 0 0,1-1-1 0 0,-1 0 0 0 0,1-1 0 0 0,0 0 1 0 0,-1 0-1 0 0,1-1 0 0 0,0-1 0 0 0,0 0 1 0 0,5 0-351 0 0,25 2 516 0 0,177-12 473 0 0,-155 2-1795 0 0,-62 7 2953 0 0,1 0-4445 0 0,2 3-18502 0 0,-5 1 15264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52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0,'0'0'1003'0'0,"0"0"375"0"0,0 0 411 0 0,0 0 180 0 0,0 0-133 0 0,0 0-249 0 0,0 0-261 0 0,0 0-162 0 0,0 0-56 0 0,0 0-17 0 0,0 0-15 0 0,0 0-54 0 0,13 3-54 0 0,43 12-86 0 0,53-11 2516 0 0,132-30-1317 0 0,-101 11-2670 0 0,-139 24-5615 0 0,-9 1-3357 0 0,2-7 2237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53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11122 0 0,'0'0'1585'0'0,"0"0"-549"0"0,0 0-348 0 0,0 0 164 0 0,0 0 297 0 0,0 0 148 0 0,0 0-83 0 0,0 0-195 0 0,0 0-165 0 0,0 0-120 0 0,0 0-95 0 0,33 2-95 0 0,104 5-95 0 0,-7-13 434 0 0,80-4-2092 0 0,-184 8-1631 0 0,-9-1-3660 0 0,-10 0-4599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3:55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374 122 2232 0 0,'0'0'1423'0'0,"0"0"96"0"0,0 0 214 0 0,0 0 270 0 0,0 0 167 0 0,0 0-137 0 0,0 0-363 0 0,0 0-424 0 0,0 0-339 0 0,0 0-250 0 0,0 0-127 0 0,0 0-65 0 0,0 0-49 0 0,2-3-51 0 0,8 1 181 0 0,-10 28 62 0 0,-1-9-413 0 0,-6 246 789 0 0,-8-86-923 0 0,-23-1-1457 0 0,29-163-9 0 0,-5-21-12107 0 0,10 0 8062 0 0</inkml:trace>
  <inkml:trace contextRef="#ctx0" brushRef="#br0" timeOffset="265.961">313 100 3105 0 0,'0'0'979'0'0,"0"0"-9"0"0,0 0 247 0 0,0 0 415 0 0,0 0 307 0 0,0 0-53 0 0,0 0-262 0 0,0 0-264 0 0,0 0-227 0 0,0 0-122 0 0,0 0-113 0 0,31-4-104 0 0,100-12-103 0 0,152-41 1241 0 0,-241 47-1969 0 0,38-3-2654 0 0,-80 13 1376 0 0,-16 4-7172 0 0,12-1 1990 0 0</inkml:trace>
  <inkml:trace contextRef="#ctx0" brushRef="#br0" timeOffset="510.958">348 505 7042 0 0,'0'0'606'0'0,"0"0"-112"0"0,0 0 262 0 0,0 0 511 0 0,0 0 399 0 0,0 0 42 0 0,0 0-237 0 0,0 0-295 0 0,0 0-277 0 0,0 0-198 0 0,0 0-155 0 0,0 0-146 0 0,0 0-132 0 0,32 6-87 0 0,100 18-79 0 0,-47-17-108 0 0,-20-4-1995 0 0,-43-4-1593 0 0,-1-2-3572 0 0,-12 0 650 0 0</inkml:trace>
  <inkml:trace contextRef="#ctx0" brushRef="#br0" timeOffset="763.931">959 482 3593 0 0,'0'0'2534'0'0,"0"0"-1122"0"0,0 0-222 0 0,0 0 143 0 0,0 0 203 0 0,0 0 11 0 0,0 0-253 0 0,0 0-344 0 0,0 0-317 0 0,0 0-231 0 0,-2 32-164 0 0,-4 96-92 0 0,14-64 15 0 0,11 25-2045 0 0,-29-85-8881 0 0,5-4 6445 0 0</inkml:trace>
  <inkml:trace contextRef="#ctx0" brushRef="#br0" timeOffset="1013.998">814 479 1360 0 0,'0'0'1841'0'0,"0"0"-545"0"0,0 0 179 0 0,0 0 380 0 0,0 0 116 0 0,0 0-153 0 0,0 0-317 0 0,0 0-304 0 0,0 0-213 0 0,0 0-169 0 0,35 8-190 0 0,112 24-170 0 0,-63-28-121 0 0,-69-7-313 0 0,86-19-1132 0 0,-69 12-1860 0 0,0-2-3443 0 0,-20 7-638 0 0</inkml:trace>
  <inkml:trace contextRef="#ctx0" brushRef="#br0" timeOffset="1816.691">1425 516 7346 0 0,'0'0'1931'0'0,"0"0"-299"0"0,0 0-168 0 0,0 0-79 0 0,0 0-73 0 0,0 0-189 0 0,0 0-199 0 0,0 0-135 0 0,0 0-64 0 0,0 0-45 0 0,0 0-73 0 0,0 0-87 0 0,24-3-83 0 0,154-17 470 0 0,6 4-509 0 0,-144 15-4386 0 0,-1 0-4121 0 0,-36 1-1878 0 0</inkml:trace>
  <inkml:trace contextRef="#ctx0" brushRef="#br0" timeOffset="2518.044">1847 817 2649 0 0,'0'0'1263'0'0,"0"0"169"0"0,0 0 251 0 0,0 0 184 0 0,0 0-21 0 0,0 0-354 0 0,0 0-398 0 0,0 0-213 0 0,0 0-119 0 0,0 0-65 0 0,0 0-32 0 0,0 0-75 0 0,0 0-69 0 0,17-25-69 0 0,54-79-99 0 0,142-223 1287 0 0,-197 307-1588 0 0,0 0 0 0 0,1 1 0 0 0,1 1 0 0 0,1 1 0 0 0,1 1 0 0 0,13-10-52 0 0,-32 26 0 0 0,0-1-1 0 0,-1 0 1 0 0,1 1 0 0 0,0-1-1 0 0,-1 1 1 0 0,1-1 0 0 0,0 1-1 0 0,0-1 1 0 0,-1 1 0 0 0,1 0 0 0 0,0-1-1 0 0,0 1 1 0 0,0 0 0 0 0,0-1-1 0 0,-1 1 1 0 0,1 0 0 0 0,0 0-1 0 0,0 0 1 0 0,0 0 0 0 0,0 0-1 0 0,0 0 1 0 0,0 0 0 0 0,0 0 0 0 0,-1 0-1 0 0,1 1 1 0 0,0-1 0 0 0,0 0-1 0 0,0 0 1 0 0,0 1 0 0 0,-1-1-1 0 0,1 1 1 0 0,0-1 0 0 0,0 1-1 0 0,-1-1 1 0 0,1 1 0 0 0,0-1-1 0 0,-1 1 1 0 0,1 0 0 0 0,0-1 0 0 0,-1 1-1 0 0,1 0 1 0 0,-1-1 0 0 0,1 1-1 0 0,-1 0 1 0 0,0 0 0 0 0,1-1-1 0 0,-1 1 1 0 0,0 0 0 0 0,1 0-1 0 0,-1 0 1 0 0,0 0 0 0 0,0 0 0 0 0,0-1-1 0 0,0 1 1 0 0,4 56 2 0 0,-4-48 9 0 0,0 151 98 0 0,0-157-106 0 0,1-1 0 0 0,-1 1 1 0 0,1-1-1 0 0,0 1 0 0 0,0-1 0 0 0,0 0 0 0 0,0 1 0 0 0,0-1 0 0 0,0 0 0 0 0,0 0 0 0 0,1 0 0 0 0,-1 0 0 0 0,1 0 0 0 0,0 0 0 0 0,-1 0 0 0 0,1 0 0 0 0,0-1 0 0 0,0 1 1 0 0,0-1-1 0 0,0 1 0 0 0,1-1 0 0 0,-1 0 0 0 0,0 0 0 0 0,0 0 0 0 0,1 0 0 0 0,-1 0 0 0 0,1 0 0 0 0,-1-1 0 0 0,1 1 0 0 0,-1-1 0 0 0,1 0 0 0 0,-1 0 0 0 0,1 0 1 0 0,-1 0-1 0 0,1 0 0 0 0,-1 0 0 0 0,1-1 0 0 0,-1 1 0 0 0,1-1 0 0 0,-1 0 0 0 0,1 0 0 0 0,-1 1 0 0 0,0-2 0 0 0,0 1 0 0 0,1 0 0 0 0,-1 0 0 0 0,0-1-3 0 0,12-9 27 0 0,-1 0 0 0 0,-1-2 0 0 0,0 1 0 0 0,-1-1 0 0 0,0-1-1 0 0,-1 0 1 0 0,5-8-27 0 0,27-37-25 0 0,135-147 33 0 0,-146 188-112 0 0,-31 47 117 0 0,-50 272 402 0 0,48-276-485 0 0,1-17 5 0 0,-1 0 0 0 0,2 0 0 0 0,-1 0 0 0 0,1 0 0 0 0,0 0 0 0 0,0-1 0 0 0,1 1 0 0 0,0 0-1 0 0,1 0 1 0 0,0 0 0 0 0,0-1 0 0 0,0 1 0 0 0,1-1 0 0 0,0 1 0 0 0,1-1 0 0 0,1 3 65 0 0,11-3-3965 0 0,-3-6-6191 0 0,-11-1 4445 0 0</inkml:trace>
  <inkml:trace contextRef="#ctx0" brushRef="#br0" timeOffset="3033.22">3027 401 5889 0 0,'0'0'1951'0'0,"0"0"-881"0"0,0 0-238 0 0,0 0 140 0 0,0 0 181 0 0,0 0-47 0 0,0 0-280 0 0,0 0-333 0 0,0 0-226 0 0,0 0-94 0 0,0 0-44 0 0,0 0-36 0 0,0 0-14 0 0,-3 26-15 0 0,-11 118 17 0 0,-3-77 8 0 0,11-59 198 0 0,13-18 777 0 0,3 0-1050 0 0,0 1-1 0 0,0 0 1 0 0,1 1 0 0 0,0 1-1 0 0,1-1 1 0 0,0 2-1 0 0,0-1 1 0 0,0 2-1 0 0,1 0 1 0 0,-1 0 0 0 0,1 1-1 0 0,0 0 1 0 0,1 2-1 0 0,-1-1 1 0 0,0 2 0 0 0,3-1-14 0 0,-13 4 5 0 0,-1 0 1 0 0,1 0 0 0 0,0 0 0 0 0,0 1 0 0 0,-1-1-1 0 0,0 1 1 0 0,1-1 0 0 0,-1 1 0 0 0,0 0 0 0 0,0 0-1 0 0,0 0 1 0 0,-1 0 0 0 0,1 0 0 0 0,-1 1-1 0 0,1-1 1 0 0,-1 0 0 0 0,0 1 0 0 0,-1-1 0 0 0,1 0-1 0 0,0 1 1 0 0,-1-1 0 0 0,0 1 0 0 0,0-1 0 0 0,0 1-1 0 0,0-1 1 0 0,-1 1 0 0 0,1-1 0 0 0,-1 1 0 0 0,0-1-1 0 0,0 1 1 0 0,0-1 0 0 0,0 0 0 0 0,-1 0-1 0 0,1 0 1 0 0,-2 1-6 0 0,2 2 15 0 0,-1-1 0 0 0,0 0 0 0 0,0 0-1 0 0,-1 0 1 0 0,1 0 0 0 0,-1 0 0 0 0,0 0-1 0 0,-1-1 1 0 0,1 0 0 0 0,-1 1 0 0 0,0-1-1 0 0,0 0 1 0 0,0-1 0 0 0,0 1 0 0 0,-1-1-1 0 0,0 0 1 0 0,1 0 0 0 0,-1 0 0 0 0,0-1-1 0 0,0 0 1 0 0,-1 0 0 0 0,1 0 0 0 0,0 0-1 0 0,-1-1 1 0 0,1 0 0 0 0,-1 0-1 0 0,1-1 1 0 0,-1 1 0 0 0,1-1 0 0 0,-1 0-1 0 0,1-1 1 0 0,-1 1 0 0 0,1-1 0 0 0,-4-1-15 0 0,-23-27-3792 0 0,17 4-4325 0 0,13 17 2486 0 0</inkml:trace>
  <inkml:trace contextRef="#ctx0" brushRef="#br0" timeOffset="3931.114">3608 361 1328 0 0,'0'0'1275'0'0,"0"0"111"0"0,0 0 352 0 0,0 0 374 0 0,0 0 142 0 0,0 0-236 0 0,0 0-439 0 0,0 0-343 0 0,0 0-207 0 0,0 0-170 0 0,0 0-111 0 0,0 0-143 0 0,0 0-161 0 0,-8-7-122 0 0,-26-23-119 0 0,31 29-192 0 0,1-1 1 0 0,-1 1-1 0 0,1 0 0 0 0,-1 0 1 0 0,0 1-1 0 0,0-1 0 0 0,1 0 0 0 0,-1 1 1 0 0,0 0-1 0 0,0-1 0 0 0,0 1 1 0 0,0 0-1 0 0,0 1 0 0 0,1-1 0 0 0,-1 0 1 0 0,0 1-1 0 0,0 0 0 0 0,0-1 1 0 0,1 1-1 0 0,-1 0 0 0 0,0 0 0 0 0,1 1 1 0 0,-3 0-12 0 0,-1 1 11 0 0,-4 1-43 0 0,1 0 1 0 0,-1 1-1 0 0,1 1 0 0 0,0 0 1 0 0,0 0-1 0 0,1 0 0 0 0,0 1 1 0 0,0 0-1 0 0,1 1 0 0 0,-1 0 1 0 0,2 0-1 0 0,-1 1 1 0 0,1-1-1 0 0,0 1 0 0 0,1 1 1 0 0,0-1-1 0 0,1 1 0 0 0,0 0 1 0 0,0 0-1 0 0,1 0 0 0 0,0 0 1 0 0,1 1-1 0 0,0-1 1 0 0,1 1-1 0 0,0 3 32 0 0,2-10 12 0 0,0-1 1 0 0,1 1-1 0 0,0 0 1 0 0,0-1-1 0 0,0 1 1 0 0,0-1-1 0 0,1 1 1 0 0,-1-1-1 0 0,1 0 1 0 0,0 0-1 0 0,0 0 1 0 0,0-1-1 0 0,0 1 1 0 0,0-1-1 0 0,1 1 0 0 0,-1-1 1 0 0,1 0-1 0 0,0 0 1 0 0,-1-1-1 0 0,1 1 1 0 0,0-1-1 0 0,0 0 1 0 0,0 0-1 0 0,0 0 1 0 0,0-1-1 0 0,0 1 1 0 0,0-1-1 0 0,0 0 1 0 0,0 0-1 0 0,1 0 0 0 0,-1-1 1 0 0,0 1-1 0 0,0-1 1 0 0,0 0-1 0 0,2-1-12 0 0,3 2 103 0 0,12-4 121 0 0,-1-1 1 0 0,0-1-1 0 0,0 0 1 0 0,0-2-1 0 0,-1 0 1 0 0,0-1-1 0 0,-1-1 1 0 0,0-1-1 0 0,-1 0 1 0 0,0-1-1 0 0,0-1 1 0 0,11-13-225 0 0,93-59 868 0 0,-119 85-867 0 0,0-1 1 0 0,0 1-1 0 0,-1 0 1 0 0,1-1-1 0 0,0 1 1 0 0,0 0 0 0 0,-1 0-1 0 0,1 0 1 0 0,0 0-1 0 0,0 0 1 0 0,0 1-1 0 0,-1-1 1 0 0,1 0-1 0 0,0 1 1 0 0,-1-1-1 0 0,1 1 1 0 0,0 0-1 0 0,-1 0 1 0 0,1-1-1 0 0,-1 1 1 0 0,1 0-1 0 0,-1 0 1 0 0,1 1 0 0 0,-1-1-1 0 0,0 0 1 0 0,1 0-1 0 0,-1 1 1 0 0,0-1-1 0 0,0 1 1 0 0,0-1-1 0 0,0 1 1 0 0,0-1-1 0 0,-1 1 1 0 0,1-1-1 0 0,0 1 1 0 0,-1 0-1 0 0,1-1 1 0 0,-1 1-1 0 0,1 0-1 0 0,18 74-131 0 0,-13-26-254 0 0,-2 1 0 0 0,-3 0 1 0 0,-1 0-1 0 0,-5 15 385 0 0,3-44-24 0 0,-2 0 0 0 0,-1-1 0 0 0,0 1 0 0 0,-2-1 0 0 0,0 0 0 0 0,-2 0 0 0 0,0-1 0 0 0,-1 0 0 0 0,-5 6 24 0 0,12-22-9 0 0,0 1 0 0 0,0 0 0 0 0,-1-1 1 0 0,0 1-1 0 0,0-1 0 0 0,0 0 0 0 0,0 0 1 0 0,0-1-1 0 0,-1 1 0 0 0,1-1 0 0 0,-1 0 1 0 0,0 0-1 0 0,0-1 0 0 0,0 1 0 0 0,-1-1 0 0 0,1 0 1 0 0,0-1-1 0 0,-1 1 0 0 0,0-1 0 0 0,1 0 1 0 0,-1 0-1 0 0,1-1 0 0 0,-1 0 0 0 0,0 0 1 0 0,1 0-1 0 0,-3-1 9 0 0,5-2-6 0 0,-1-1-1 0 0,1 0 1 0 0,0 0 0 0 0,0 0 0 0 0,0 0-1 0 0,1 0 1 0 0,-1-1 0 0 0,1 1 0 0 0,0-1-1 0 0,0 0 1 0 0,1 1 0 0 0,-1-1 0 0 0,1 0-1 0 0,0 0 1 0 0,1 0 0 0 0,-1 0 0 0 0,1 0-1 0 0,0 0 1 0 0,0 0 0 0 0,0 0 0 0 0,1 0-1 0 0,0-1 7 0 0,-1-5-14 0 0,1 1-1 0 0,1 0 0 0 0,-1-1 1 0 0,2 1-1 0 0,-1 0 0 0 0,2 0 1 0 0,-1 0-1 0 0,1 0 0 0 0,1 0 1 0 0,0 1-1 0 0,0 0 0 0 0,1 0 1 0 0,0 0-1 0 0,0 1 0 0 0,1 0 1 0 0,0 0-1 0 0,1 1 0 0 0,-1 0 1 0 0,1 0-1 0 0,9-5 15 0 0,-4 1-123 0 0,1 2 0 0 0,0-1 1 0 0,1 2-1 0 0,0 0 0 0 0,0 1 0 0 0,1 0 0 0 0,0 1 1 0 0,0 1-1 0 0,17-3 123 0 0,28-2-4503 0 0,2 7-5862 0 0,-47 3 6107 0 0</inkml:trace>
  <inkml:trace contextRef="#ctx0" brushRef="#br0" timeOffset="5780.122">0 1153 0 0 0,'0'0'327'0'0,"0"0"522"0"0,0 0 66 0 0,0 0-40 0 0,0 0-11 0 0,0 0 30 0 0,0 0 54 0 0,0 0 47 0 0,19 0 45 0 0,132 3 2818 0 0,192-29 1251 0 0,67 0-3335 0 0,-221 0-1290 0 0,146-14 111 0 0,-106 26-496 0 0,58 6-1 0 0,-165 4-13 0 0,-2-5 0 0 0,34-11-85 0 0,223-20 194 0 0,288 32 141 0 0,-562 9-417 0 0,-1-5 0 0 0,-1-4 1 0 0,1-5-1 0 0,-2-4 0 0 0,0-4 0 0 0,26-13 82 0 0,-6-1-2865 0 0,-67 20-905 0 0,-1-1-3484 0 0,-32 9 1211 0 0</inkml:trace>
  <inkml:trace contextRef="#ctx0" brushRef="#br0" timeOffset="10199.231">926 1414 0 0 0,'0'0'233'0'0,"0"0"609"0"0,0 0 269 0 0,0 0 128 0 0,0 0 144 0 0,0 0-3 0 0,0 0-150 0 0,0 0-204 0 0,0 0-252 0 0,0 0-227 0 0,0 0-147 0 0,0 0-111 0 0,0 0-38 0 0,-1 11 252 0 0,-23 240 942 0 0,20-229-1428 0 0,1 6-10 0 0,-1-1 0 0 0,-2 1 0 0 0,-1-1-1 0 0,-1-1 1 0 0,-1 1 0 0 0,-1-2 0 0 0,-1 1 0 0 0,-2-1 0 0 0,-7 10-7 0 0,22-64 1235 0 0,124-328 223 0 0,-64 189-893 0 0,-62 167-565 0 0,0 0-1 0 0,0 0 1 0 0,0-1-1 0 0,1 1 0 0 0,-1 0 1 0 0,0 0-1 0 0,0 0 1 0 0,1 0-1 0 0,-1 0 1 0 0,0-1-1 0 0,1 1 1 0 0,-1 0-1 0 0,1 0 1 0 0,0 0-1 0 0,-1 0 1 0 0,1 0-1 0 0,0 0 1 0 0,-1 0-1 0 0,1 1 1 0 0,0-1-1 0 0,0 0 1 0 0,0 0-1 0 0,0 1 0 0 0,0-1 1 0 0,0 0-1 0 0,0 1 1 0 0,0-1-1 0 0,0 1 1 0 0,0-1-1 0 0,0 1 1 0 0,0 0-1 0 0,1-1 1 0 0,-1 1-1 0 0,0 0 1 0 0,0 0-1 0 0,0 0 1 0 0,1 0-1 0 0,-1 0 1 0 0,0 0-1 0 0,0 0 1 0 0,0 0-1 0 0,0 0 0 0 0,1 1 1 0 0,-1-1-1 0 0,0 0 1 0 0,0 1-1 0 0,0-1 1 0 0,0 1-1 0 0,0-1 1 0 0,0 1-1 0 0,0 0 1 0 0,0-1-1 0 0,0 1 1 0 0,0 0-1 0 0,0 0 1 0 0,0 0-1 0 0,-1-1 1 0 0,1 1-1 0 0,0 0 1 0 0,-1 0-1 0 0,1 0 1 0 0,0 0-1 0 0,-1 0 0 0 0,1 1 1 0 0,-1-1-1 0 0,0 0 1 0 0,10 19 55 0 0,-1 1 0 0 0,-1 0 0 0 0,-1 0 0 0 0,0 1 0 0 0,-2 0-1 0 0,-1 0 1 0 0,0 0 0 0 0,-2 0 0 0 0,0 8-55 0 0,14 109 157 0 0,-3-146 45 0 0,55-114 284 0 0,129-169-283 0 0,-139 231-119 0 0,-57 58-108 0 0,-1 1-4 0 0,0 26 93 0 0,-17 96 460 0 0,16-107-479 0 0,0 0 0 0 0,1 0 0 0 0,0 0 0 0 0,2 0 0 0 0,-1 0 0 0 0,2 0 0 0 0,0 0 0 0 0,1-1 0 0 0,0 0 0 0 0,3 7-46 0 0,37 86-16 0 0,-39-60-1226 0 0,-16-21-4247 0 0,6-22 1136 0 0,4 0-3126 0 0</inkml:trace>
  <inkml:trace contextRef="#ctx0" brushRef="#br0" timeOffset="10861.409">1657 1712 808 0 0,'0'0'1291'0'0,"0"0"80"0"0,0 0 212 0 0,0 0 260 0 0,0 0 47 0 0,0 0-312 0 0,0 0-421 0 0,0 0-407 0 0,0 0-260 0 0,0 0-91 0 0,0 0-48 0 0,0 0 2 0 0,0 0-9 0 0,0 7-21 0 0,4 210 1375 0 0,44-271-1650 0 0,-38 46-55 0 0,0 1 0 0 0,1 1 1 0 0,0-1-1 0 0,0 1 0 0 0,0 1 1 0 0,0 0-1 0 0,1 1 0 0 0,0 0 1 0 0,0 1-1 0 0,0 0 0 0 0,1 1 1 0 0,-1 0-1 0 0,0 1 0 0 0,1 1 1 0 0,-1 0-1 0 0,8 1 7 0 0,-18 1 14 0 0,1 0 0 0 0,0 0 0 0 0,-1 0 0 0 0,1 1 0 0 0,-1-1 0 0 0,0 1 0 0 0,0 0 0 0 0,0-1-1 0 0,0 1 1 0 0,-1 0 0 0 0,1 0 0 0 0,-1 0 0 0 0,0 0 0 0 0,0 1 0 0 0,0-1 0 0 0,0 0 0 0 0,0 1 0 0 0,-1-1 0 0 0,1 0 0 0 0,-1 1 0 0 0,0-1-1 0 0,0 0 1 0 0,0 1 0 0 0,0-1 0 0 0,-1 1 0 0 0,0-1 0 0 0,1 0 0 0 0,-1 0 0 0 0,0 1 0 0 0,-1-1 0 0 0,1 0 0 0 0,0 0 0 0 0,-1 0 0 0 0,0 1-14 0 0,-2 2 15 0 0,0 0 1 0 0,-1 0 0 0 0,1-1 0 0 0,-1 1 0 0 0,0-1 0 0 0,-1 0 0 0 0,1 0-1 0 0,-1-1 1 0 0,0 1 0 0 0,0-1 0 0 0,0-1 0 0 0,-1 1 0 0 0,1-1-1 0 0,-1 0 1 0 0,0-1 0 0 0,0 1 0 0 0,0-1 0 0 0,0-1 0 0 0,0 1 0 0 0,0-1-1 0 0,-1-1 1 0 0,1 1 0 0 0,0-1 0 0 0,0 0 0 0 0,-1-1 0 0 0,-4-1-16 0 0,8 1-152 0 0,0-1 0 0 0,-1 0 0 0 0,2 0 1 0 0,-1-1-1 0 0,0 1 0 0 0,0-1 1 0 0,1 0-1 0 0,-1 0 0 0 0,1 0 0 0 0,0 0 1 0 0,0-1-1 0 0,0 1 0 0 0,1-1 0 0 0,-1 0 1 0 0,1 1-1 0 0,0-1 0 0 0,0 0 1 0 0,-1-2 151 0 0,-11-51-9731 0 0,13 50 5137 0 0</inkml:trace>
  <inkml:trace contextRef="#ctx0" brushRef="#br0" timeOffset="13142.422">2222 1230 1704 0 0,'0'0'1115'0'0,"0"0"-175"0"0,0 0 6 0 0,0 0 126 0 0,0 0 115 0 0,0 0-32 0 0,0 0-176 0 0,0 0-179 0 0,0 0-108 0 0,0 0-68 0 0,0 0-22 0 0,0 0 15 0 0,4 17-1 0 0,25 111 982 0 0,-17-86-1095 0 0,-2 1 0 0 0,-2 0-1 0 0,-2 1 1 0 0,0 36-503 0 0,-4-35 1 0 0,0-23-132 0 0,-1 0 1 0 0,0 0-1 0 0,-2 0 1 0 0,-1 0 0 0 0,-1 0-1 0 0,0 0 1 0 0,-2-1-1 0 0,0 1 1 0 0,-4 5 130 0 0,-11 7-2533 0 0,2-17-7309 0 0,14-16 7530 0 0,2-1 1514 0 0</inkml:trace>
  <inkml:trace contextRef="#ctx0" brushRef="#br0" timeOffset="13773.216">2031 1340 1192 0 0,'0'0'1523'0'0,"0"0"38"0"0,0 0 143 0 0,0 0 174 0 0,0 0 27 0 0,0 0-196 0 0,0 0-282 0 0,0 0-240 0 0,0 0-175 0 0,0 0-125 0 0,35-24-147 0 0,112-73-131 0 0,-51 53 321 0 0,-77 39-817 0 0,1 0-1 0 0,-1 1 1 0 0,1 0-1 0 0,0 2 1 0 0,0 1 0 0 0,0 0-1 0 0,0 2 1 0 0,0 0 0 0 0,0 1-1 0 0,0 1 1 0 0,0 1 0 0 0,-1 0-1 0 0,14 6-112 0 0,-29-7 2 0 0,0-1 1 0 0,-1 1-1 0 0,1 0 0 0 0,-1 0 0 0 0,1 0 0 0 0,-1 0 1 0 0,0 1-1 0 0,0-1 0 0 0,0 1 0 0 0,-1 0 0 0 0,1 0 1 0 0,-1 0-1 0 0,0 0 0 0 0,0 0 0 0 0,-1 1 0 0 0,1-1 1 0 0,-1 0-1 0 0,0 1 0 0 0,0-1 0 0 0,0 1 0 0 0,0 0 1 0 0,-1-1-1 0 0,0 1 0 0 0,0-1 0 0 0,0 1 0 0 0,-1 0 1 0 0,0-1-1 0 0,0 1 0 0 0,0-1 0 0 0,0 1 0 0 0,0-1 1 0 0,-1 0-1 0 0,0 1 0 0 0,0-1 0 0 0,0 0 0 0 0,-1 0 1 0 0,1 0-1 0 0,-1-1 0 0 0,0 1 0 0 0,-3 3-2 0 0,-14 17-79 0 0,-2 0 0 0 0,0-1 0 0 0,-2-1 0 0 0,0-2 0 0 0,-2 0 0 0 0,0-2 0 0 0,-1 0 0 0 0,-1-2 0 0 0,-19 8 79 0 0,24-16 17 0 0,17-5 31 0 0,21 7 35 0 0,-12-8-72 0 0,228 170 4125 0 0,-62-84-2601 0 0,-104-44-2054 0 0,-59-43-2292 0 0,1-1-3605 0 0,-3 0-114 0 0,-2 0-2129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4:20.3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429 409 4401 0 0,'0'0'1020'0'0,"0"0"132"0"0,0 0 295 0 0,0 0 367 0 0,0 0 244 0 0,0 0-80 0 0,0 0-351 0 0,0 0-354 0 0,0 0-282 0 0,0 0-167 0 0,0 0-77 0 0,1-7-53 0 0,3-20-64 0 0,-3 24-529 0 0,0 1 0 0 0,0 0-1 0 0,0-1 1 0 0,0 1 0 0 0,0 0-1 0 0,1 0 1 0 0,-1 0 0 0 0,0 0 0 0 0,1 0-1 0 0,0 0 1 0 0,0 1 0 0 0,-1-1-1 0 0,1 0 1 0 0,0 1 0 0 0,0-1-1 0 0,0 1 1 0 0,0 0 0 0 0,1 0-1 0 0,-1 0 1 0 0,0 0 0 0 0,0 0-1 0 0,1 0-100 0 0,7-4 241 0 0,24-12 23 0 0,1 1 1 0 0,0 2-1 0 0,1 1 1 0 0,1 2 0 0 0,0 2-1 0 0,0 1 1 0 0,35-3-265 0 0,20 8 37 0 0,-90 3-37 0 0,0-1 0 0 0,-1 2 1 0 0,1-1-1 0 0,0 0 0 0 0,-1 0 0 0 0,1 1 0 0 0,0-1 0 0 0,-1 0 0 0 0,1 1 0 0 0,-1 0 0 0 0,1-1 0 0 0,-1 1 0 0 0,1 0 0 0 0,-1 0 0 0 0,1 0 0 0 0,-1 0 0 0 0,0 0 1 0 0,1 0-1 0 0,-1 0 0 0 0,0 0 0 0 0,0 1 0 0 0,0-1 0 0 0,0 1 0 0 0,0-1 0 0 0,0 0 0 0 0,0 1 0 0 0,0-1 0 0 0,-1 1 0 0 0,1 0 0 0 0,-1-1 0 0 0,1 1 0 0 0,-1-1 1 0 0,0 1-1 0 0,1 0 0 0 0,-1 0 0 0 0,0-1 0 0 0,0 1 0 0 0,0 0 0 0 0,0-1 0 0 0,-1 1 0 0 0,-18 68 65 0 0,-113 87-137 0 0,89-112 54 0 0,30-34 13 0 0,1 1-1 0 0,0 0 1 0 0,1 1 0 0 0,0 0 0 0 0,1 1 0 0 0,0 0 0 0 0,1 0-1 0 0,1 1 1 0 0,1 1 0 0 0,0-1 0 0 0,1 1 0 0 0,0 0 0 0 0,1 1-1 0 0,1-1 1 0 0,-2 17 5 0 0,5-30 4 0 0,1 0 0 0 0,-1 1 0 0 0,1-1 0 0 0,0 1 0 0 0,0-1 0 0 0,0 0 0 0 0,0 1 0 0 0,0-1 0 0 0,1 0 0 0 0,-1 1 0 0 0,1-1 0 0 0,0 0 0 0 0,0 0 0 0 0,0 0 0 0 0,1 1 0 0 0,-1-1 0 0 0,1 0 0 0 0,0-1-1 0 0,-1 1 1 0 0,1 0 0 0 0,1 0 0 0 0,-1-1 0 0 0,0 1 0 0 0,0-1 0 0 0,1 0 0 0 0,0 0 0 0 0,-1 0 0 0 0,1 0 0 0 0,3 1-4 0 0,14 4 154 0 0,1-2 1 0 0,0 0-1 0 0,1-1 1 0 0,-1-2-1 0 0,1 0 0 0 0,-1-1 1 0 0,1-1-1 0 0,0-1 1 0 0,11-2-155 0 0,91-22 264 0 0,-112 5-4697 0 0,-20-3-9063 0 0,4 21 4755 0 0</inkml:trace>
  <inkml:trace contextRef="#ctx0" brushRef="#br0" timeOffset="284.746">1177 26 10346 0 0,'0'0'1642'0'0,"0"0"-422"0"0,0 0-140 0 0,0 0 33 0 0,0 0 94 0 0,0 0-1 0 0,0 0-183 0 0,0 0-202 0 0,0 0-100 0 0,0 0-90 0 0,0 0-67 0 0,0 0-56 0 0,31 14-91 0 0,96 45-64 0 0,-122-58-328 0 0,-1 1 0 0 0,1 1 1 0 0,-1-1-1 0 0,0 0 1 0 0,0 1-1 0 0,0 0 0 0 0,0 0 1 0 0,0 1-1 0 0,-1-1 1 0 0,1 1-1 0 0,-1-1 0 0 0,0 1 1 0 0,0 0-1 0 0,0 0 1 0 0,-1 0-1 0 0,1 1 0 0 0,0 1-25 0 0,3 6 58 0 0,6 17-30 0 0,0 0 0 0 0,-2 1 1 0 0,-1 1-1 0 0,-1 0 0 0 0,-2 0 0 0 0,-1 0 0 0 0,-2 1 0 0 0,0 12-28 0 0,-1-18-93 0 0,-1-1-1 0 0,-1 1 1 0 0,-1-1-1 0 0,-1 1 1 0 0,-1-1 0 0 0,-2 0-1 0 0,0 0 1 0 0,-2 0-1 0 0,-1-1 1 0 0,0 0-1 0 0,-7 11 94 0 0,1-10-825 0 0,0-1 0 0 0,-1-1 0 0 0,-2 0-1 0 0,0-1 1 0 0,-17 16 825 0 0,-12 6-4054 0 0,-2-6-3314 0 0,29-25 378 0 0</inkml:trace>
  <inkml:trace contextRef="#ctx0" brushRef="#br0" timeOffset="681.291">264 0 2817 0 0,'0'0'1317'0'0,"0"0"276"0"0,0 0 332 0 0,0 0 181 0 0,-23 32-108 0 0,-71 102-339 0 0,25 7 609 0 0,50-76-1881 0 0,2 0 0 0 0,3 1 0 0 0,3 1-1 0 0,3 0 1 0 0,2 0 0 0 0,4 23-387 0 0,1-64-55 0 0,2 0-1 0 0,1 0 1 0 0,0 0-1 0 0,2-1 1 0 0,1 1 0 0 0,1-1-1 0 0,1 0 1 0 0,2 0 0 0 0,0-1-1 0 0,2 1 56 0 0,-3-10-387 0 0,1 0-1 0 0,0 0 1 0 0,1-1-1 0 0,1 0 1 0 0,0-1-1 0 0,0 0 1 0 0,2 0-1 0 0,0-2 0 0 0,0 0 1 0 0,1 0 387 0 0,52 32-7964 0 0,-43-33 2353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4:22.7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1 620 2072 0 0,'0'0'3460'0'0,"0"0"-2223"0"0,0 0-672 0 0,0 0-164 0 0,0 0-145 0 0,0 0-76 0 0,0 0-36 0 0,0 0 29 0 0,0 0 169 0 0,0 0 251 0 0,0 0 270 0 0,5-2 237 0 0,116 4 3277 0 0,98-12 27 0 0,175-30-4404 0 0,-317 30 325 0 0,1874-250 2641 0 0,-42 76-1675 0 0,452 73-1291 0 0,-1241 107-2495 0 0,-750 4-5619 0 0,-291 0-2921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4:24.1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0 0 0,'0'0'787'0'0,"0"0"114"0"0,0 0 72 0 0,0 0 48 0 0,0 0-19 0 0,29 1-37 0 0,96 4-46 0 0,179-7 4529 0 0,479 2-1535 0 0,-146 52-3325 0 0,-89-27 324 0 0,294-22 591 0 0,-105 35-752 0 0,-30-16-286 0 0,121-30 290 0 0,-106-43-183 0 0,-200 47-345 0 0,15 13 210 0 0,-268-2-1562 0 0,1-4-4392 0 0,-200-3-3367 0 0,-50 0 2271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4:34.88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6585 0 0,'0'0'623'0'0,"0"0"-357"0"0,0 0-194 0 0,0 0 90 0 0,0 0 306 0 0,0 0 313 0 0,0 0 203 0 0,0 0 75 0 0,0 0-3 0 0,0 0-19 0 0,37 9-18 0 0,122 27 6 0 0,-71-20 714 0 0,0-3 0 0 0,64 0-1739 0 0,-79-8 432 0 0,1226 65 1755 0 0,-1175-69-2143 0 0,18 0 57 0 0,0 7 1 0 0,54 12-102 0 0,-153-9 2 0 0,-58 0 562 0 0,-188 56-18 0 0,152-50-508 0 0,0 2 1 0 0,1 2 0 0 0,2 3-1 0 0,-36 23-38 0 0,38-22 2 0 0,-111 64 19 0 0,4 6-1 0 0,-33 34-20 0 0,171-118 2 0 0,7-6-7 0 0,1-1 0 0 0,-1 1 0 0 0,1 1 0 0 0,0-1 0 0 0,0 1 0 0 0,1 1 0 0 0,0-1 0 0 0,0 1 0 0 0,0 0 1 0 0,1 0-1 0 0,0 1 0 0 0,0 0 0 0 0,1 0 0 0 0,0 0 0 0 0,0 0 0 0 0,-1 6 5 0 0,7-11 10 0 0,0 1 1 0 0,0 0-1 0 0,0-1 1 0 0,1 1-1 0 0,-1-1 0 0 0,1 1 1 0 0,0-1-1 0 0,0 0 1 0 0,0-1-1 0 0,0 1 0 0 0,1 0 1 0 0,-1-1-1 0 0,1 0 1 0 0,0 1-1 0 0,-1-1 0 0 0,1-1 1 0 0,0 1-1 0 0,0-1 1 0 0,0 1-1 0 0,0-1 1 0 0,0 0-1 0 0,0-1 0 0 0,1 1 1 0 0,-1-1-1 0 0,0 0 1 0 0,3 0-11 0 0,267 13 637 0 0,-218-13-569 0 0,267 0 412 0 0,225 33-480 0 0,609 151 614 0 0,-997-144-522 0 0,-148-30 1284 0 0,-23-13-451 0 0,-203-151-843 0 0,20-48-56 0 0,194 201-35 0 0,0 1 0 0 0,0 0 0 0 0,0-1 0 0 0,-1 1 0 0 0,1 0 0 0 0,0-1 0 0 0,0 1-1 0 0,-1 0 1 0 0,1 0 0 0 0,0-1 0 0 0,-1 1 0 0 0,1 0 0 0 0,0 0 0 0 0,-1 0 0 0 0,1 0-1 0 0,0-1 1 0 0,-1 1 0 0 0,1 0 0 0 0,0 0 0 0 0,-1 0 0 0 0,1 0 0 0 0,0 0 0 0 0,-1 0-1 0 0,1 0 1 0 0,-1 0 0 0 0,1 0 0 0 0,0 0 0 0 0,-1 0 0 0 0,1 0 0 0 0,0 0 0 0 0,-1 0-1 0 0,1 0 1 0 0,0 0 0 0 0,-1 1 0 0 0,1-1 0 0 0,0 0 0 0 0,-1 0 0 0 0,1 0 0 0 0,0 1-1 0 0,-1-1 1 0 0,1 0 0 0 0,0 0 0 0 0,0 0 0 0 0,-1 1 0 0 0,1-1 0 0 0,0 0 0 0 0,0 1-1 0 0,-1-1 1 0 0,1 0 0 0 0,0 1 0 0 0,0-1 0 0 0,0 0 0 0 0,0 1 0 0 0,0-1 0 0 0,-1 0-1 0 0,1 1 1 0 0,0-1 0 0 0,0 0 0 0 0,0 1 0 0 0,0-1 0 0 0,0 1 0 0 0,0-1 0 0 0,0 0-1 0 0,0 1 1 0 0,0-1 0 0 0,0 0 0 0 0,1 1 0 0 0,-1-1 0 0 0,0 0 0 0 0,0 1 9 0 0,0 37-12 0 0,1-28-15 0 0,-1 12 30 0 0,-1 1 0 0 0,-1-1 0 0 0,-1 1-1 0 0,0-1 1 0 0,-2 0 0 0 0,-1 0 0 0 0,-1-1 0 0 0,0 0 0 0 0,-2 0-1 0 0,0 0 1 0 0,-1-1 0 0 0,-1-1 0 0 0,-1 0 0 0 0,-1 0 0 0 0,-1-1-1 0 0,-1 0-2 0 0,-142 148 54 0 0,156-165-54 0 0,1-1-1 0 0,0 1 1 0 0,-1 0 0 0 0,1-1 0 0 0,0 1 0 0 0,0 0 0 0 0,0-1 0 0 0,-1 1 0 0 0,1 0-1 0 0,0 0 1 0 0,0-1 0 0 0,0 1 0 0 0,0 0 0 0 0,0 0 0 0 0,1-1 0 0 0,-1 1-1 0 0,0 0 1 0 0,0-1 0 0 0,0 1 0 0 0,1 0 0 0 0,-1-1 0 0 0,0 1 0 0 0,0 0 0 0 0,1-1-1 0 0,-1 1 1 0 0,1 0 0 0 0,-1-1 0 0 0,1 1 0 0 0,-1-1 0 0 0,1 1 0 0 0,-1-1-1 0 0,1 1 1 0 0,-1-1 0 0 0,1 0 0 0 0,0 1 0 0 0,-1-1 0 0 0,1 1 0 0 0,0-1 0 0 0,-1 0-1 0 0,1 0 1 0 0,0 1 0 0 0,-1-1 0 0 0,1 0 0 0 0,0 0 0 0 0,0 0 0 0 0,-1 0-1 0 0,1 0 1 0 0,0 0 0 0 0,-1 0 0 0 0,1 0 0 0 0,0 0 0 0 0,0 0 0 0 0,-1 0 0 0 0,1-1-1 0 0,0 1 1 0 0,-1 0 0 0 0,1 0 0 0 0,0-1 0 0 0,-1 1 0 0 0,1-1 0 0 0,0 1-1 0 0,-1 0 1 0 0,1-1 0 0 0,-1 1 0 0 0,1-1 0 0 0,-1 1 0 0 0,1-1 0 0 0,-1 1 0 0 0,1-1-1 0 0,-1 0 1 0 0,288-67 211 0 0,192-47-1485 0 0,-457 109 383 0 0,29-7-1709 0 0,-18 7-7846 0 0,-22 5-1250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0:51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8 1192 0 0,'0'0'2286'0'0,"0"0"-594"0"0,0 0-137 0 0,0 0 172 0 0,0 0 179 0 0,0 0 23 0 0,0 0-166 0 0,0 0-314 0 0,0 0-320 0 0,0 0-252 0 0,0 0-201 0 0,-32-1-140 0 0,-99 0-94 0 0,62 19 221 0 0,59-12-605 0 0,1 1 0 0 0,-1 1 1 0 0,1 0-1 0 0,1 0 1 0 0,-1 0-1 0 0,1 1 1 0 0,1 1-1 0 0,0-1 1 0 0,0 1-1 0 0,1 1 1 0 0,0-1-1 0 0,1 1 1 0 0,0 0-1 0 0,1 0 0 0 0,0 0 1 0 0,1 1-1 0 0,0-1 1 0 0,0 1-1 0 0,2 0 1 0 0,-1 0-1 0 0,1 0 1 0 0,1 0-1 0 0,0 0 1 0 0,1 1-59 0 0,0-8 33 0 0,0 0 0 0 0,0 0 0 0 0,0-1 0 0 0,1 1 0 0 0,0 0 0 0 0,-1-1 0 0 0,2 1 0 0 0,-1-1 0 0 0,0 0 1 0 0,1 0-1 0 0,0 0 0 0 0,0 0 0 0 0,0 0 0 0 0,0-1 0 0 0,1 1 0 0 0,0-1 0 0 0,-1 0 0 0 0,1 0 0 0 0,0 0 1 0 0,1 0-1 0 0,-1-1 0 0 0,0 0 0 0 0,1 0 0 0 0,-1 0 0 0 0,1 0 0 0 0,0-1 0 0 0,-1 1 0 0 0,1-1 0 0 0,0-1 0 0 0,3 1-33 0 0,4 1 126 0 0,0-2 0 0 0,0 0-1 0 0,0 0 1 0 0,0-1-1 0 0,0 0 1 0 0,0-1-1 0 0,0-1 1 0 0,-1 0-1 0 0,1 0 1 0 0,-1-1-1 0 0,0-1 1 0 0,3-1-126 0 0,10-9 164 0 0,0-1 0 0 0,-1-1 0 0 0,-1 0 0 0 0,-1-2 0 0 0,0-1 0 0 0,-1-1 0 0 0,-1 0 0 0 0,5-10-164 0 0,76-77 252 0 0,-100 107-253 0 0,0 0 1 0 0,1 0-1 0 0,-1 0 1 0 0,1 0-1 0 0,-1 0 1 0 0,1 1-1 0 0,-1-1 0 0 0,1 0 1 0 0,0 0-1 0 0,-1 0 1 0 0,1 1-1 0 0,0-1 1 0 0,0 1-1 0 0,0-1 0 0 0,-1 0 1 0 0,1 1-1 0 0,0-1 1 0 0,0 1-1 0 0,0 0 1 0 0,0-1-1 0 0,0 1 0 0 0,0 0 1 0 0,0-1-1 0 0,0 1 1 0 0,0 0-1 0 0,0 0 0 0 0,0 0 1 0 0,0 0-1 0 0,0 0 1 0 0,0 0-1 0 0,0 0 1 0 0,0 0-1 0 0,0 1 0 0 0,0-1 1 0 0,0 0-1 0 0,0 1 1 0 0,0-1-1 0 0,-1 0 1 0 0,1 1-1 0 0,0-1 0 0 0,0 1 1 0 0,0-1-1 0 0,0 1 1 0 0,-1 0-1 0 0,1-1 0 0 0,0 1 1 0 0,0 0-1 0 0,-1 0 1 0 0,1-1-1 0 0,-1 1 1 0 0,1 0-1 0 0,-1 0 0 0 0,1 0 1 0 0,-1 0-1 0 0,1 0 1 0 0,-1-1-1 0 0,0 1 1 0 0,1 0-1 0 0,-1 0 0 0 0,0 0 1 0 0,15 70-66 0 0,-14-56-81 0 0,1 0-1 0 0,1 0 1 0 0,1 0 0 0 0,0-1-1 0 0,1 1 1 0 0,0-1-1 0 0,1 0 1 0 0,1-1 0 0 0,0 1-1 0 0,1-1 1 0 0,0-1-1 0 0,7 9 148 0 0,27 1-4115 0 0,-26-20-427 0 0,0-1-3742 0 0,-9-1 1807 0 0</inkml:trace>
  <inkml:trace contextRef="#ctx0" brushRef="#br0" timeOffset="1">1590 59 1176 0 0,'0'0'2246'0'0,"0"0"-583"0"0,0 0-77 0 0,0 0 250 0 0,0 0 169 0 0,0 0-102 0 0,0 0-310 0 0,0 0-296 0 0,0 0-209 0 0,0 0-125 0 0,0 0-90 0 0,0 0-47 0 0,0 0-41 0 0,25 0-61 0 0,120 0 443 0 0,33-30-464 0 0,-143 14-3366 0 0,-31 10-2404 0 0,-2 0-4332 0 0,-2 5 4094 0 0</inkml:trace>
  <inkml:trace contextRef="#ctx0" brushRef="#br0" timeOffset="2">1638 313 6753 0 0,'0'0'1841'0'0,"0"0"-337"0"0,0 0 345 0 0,0 0 279 0 0,0 0-48 0 0,0 0-415 0 0,0 0-545 0 0,0 0-384 0 0,0 0-256 0 0,0 0-192 0 0,210-22-144 0 0,-179 11-176 0 0,-3 0-248 0 0,-4 4-432 0 0,0-1-784 0 0,-4 1-1657 0 0,-5 0-2808 0 0,-8 7-2993 0 0</inkml:trace>
  <inkml:trace contextRef="#ctx0" brushRef="#br0" timeOffset="3">252 52 1464 0 0,'0'0'1065'0'0,"0"0"-140"0"0,0 0-58 0 0,0 0 70 0 0,0 0 85 0 0,0 0-4 0 0,0 0-89 0 0,0 0-126 0 0,0 0-123 0 0,0 0-101 0 0,0 0-24 0 0,8-2 6 0 0,32-6 576 0 0,-32 7 5574 0 0,-61 11-4964 0 0,0 2-1454 0 0,-123 20 277 0 0,151-31-54 0 0,36-1 206 0 0,138 0-2274 0 0,-140-2-508 0 0,1 0-7422 0 0,-8 2-525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1:59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2561 0 0,'0'0'1495'0'0,"0"0"-173"0"0,0 0-41 0 0,0 0 98 0 0,0 0 12 0 0,0 0-158 0 0,0 0-247 0 0,0 0-247 0 0,0 0-189 0 0,0 0-108 0 0,0 0-58 0 0,8 0-47 0 0,90 5 2795 0 0,116 1 1119 0 0,-96-9-3199 0 0,-117 3-1036 0 0,-1 0-37 0 0,0 0 40 0 0,0 0 11 0 0,0 0 8 0 0,0 0 33 0 0,0 0-46 0 0,0 0-30 0 0,0 0-2 0 0,0 0 23 0 0,0 0-16 0 0,0 0 16 0 0,0 0-28 0 0,0 0-23 0 0,0 0-9 0 0,0 0-49 0 0,0 0-54 0 0,0 0-58 0 0,0 0-42 0 0,22 0-2750 0 0,-8 1 721 0 0,-1 1-5706 0 0,-9-2-713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2:21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1559 4 0 0 0,'0'0'1176'0'0,"0"0"221"0"0,0 0 30 0 0,0 0-51 0 0,0 0-68 0 0,0 0-121 0 0,0 0-152 0 0,0-3-144 0 0,1 3-630 0 0,-1 0 0 0 0,0 0 0 0 0,0 0 0 0 0,1 0 0 0 0,-1 0 0 0 0,0 1 0 0 0,1-1 0 0 0,-1 0 0 0 0,0 0 0 0 0,1 0 0 0 0,-1 0 0 0 0,0 0 0 0 0,1 0 0 0 0,-1 0 0 0 0,0 0 0 0 0,1 0 0 0 0,-1 0 0 0 0,0-1 0 0 0,1 1 0 0 0,-1 0-261 0 0,0 29 201 0 0,-1 0 0 0 0,-1 0 0 0 0,-2 0 0 0 0,-1 0 0 0 0,-1 0 0 0 0,-1-1 0 0 0,-2-1 0 0 0,-1 1 0 0 0,-1-1 0 0 0,-1-1 0 0 0,-1 0 0 0 0,-1 0 0 0 0,-2-2 0 0 0,-1 0 0 0 0,-12 14-201 0 0,4-11-26 0 0,-1 0 0 0 0,-1-2 1 0 0,-1 0-1 0 0,-1-2 0 0 0,-2-2 1 0 0,0 0-1 0 0,-7 2 26 0 0,26-17-14 0 0,0 1 1 0 0,0-2 0 0 0,-1 0-1 0 0,0 0 1 0 0,1-1 0 0 0,-1 0-1 0 0,-1-1 1 0 0,1-1 0 0 0,0 0-1 0 0,-1-1 1 0 0,-6-1 13 0 0,18 0-9 0 0,0 0-1 0 0,-1 0 0 0 0,1-1 1 0 0,0 1-1 0 0,0-1 1 0 0,0 0-1 0 0,0 0 1 0 0,0 0-1 0 0,0 0 1 0 0,0 0-1 0 0,0 0 1 0 0,0 0-1 0 0,0-1 0 0 0,0 1 1 0 0,1-1-1 0 0,-1 1 1 0 0,1-1-1 0 0,-1 1 1 0 0,1-1-1 0 0,0 0 1 0 0,-1 0-1 0 0,1 0 1 0 0,0 0-1 0 0,0 0 0 0 0,0 0 1 0 0,1 0-1 0 0,-1 0 1 0 0,0 0-1 0 0,1 0 1 0 0,-1-1-1 0 0,1 0 10 0 0,-7-72-353 0 0,7 75 353 0 0,2-24 25 0 0,0 1 0 0 0,2 0 1 0 0,1-1-1 0 0,1 1 0 0 0,0 1 1 0 0,2-1-1 0 0,1 1 0 0 0,0 1 1 0 0,2 0-1 0 0,0 0 0 0 0,5-4-25 0 0,-14 22 34 0 0,0-1 0 0 0,0 1-1 0 0,1 0 1 0 0,-1-1-1 0 0,1 1 1 0 0,0 1-1 0 0,0-1 1 0 0,0 0-1 0 0,0 1 1 0 0,0-1 0 0 0,1 1-1 0 0,-1 0 1 0 0,1 0-1 0 0,0 0 1 0 0,-1 1-1 0 0,1-1 1 0 0,0 1 0 0 0,0 0-1 0 0,0 0 1 0 0,0 0-1 0 0,0 1 1 0 0,0-1-1 0 0,0 1 1 0 0,0 0-1 0 0,0 0 1 0 0,0 1 0 0 0,0-1-1 0 0,0 1 1 0 0,0 0-1 0 0,0 0 1 0 0,0 0-1 0 0,0 0 1 0 0,-1 1 0 0 0,1 0-1 0 0,0-1 1 0 0,2 3-34 0 0,147 123 1873 0 0,-23-14-739 0 0,-12-14-83 0 0,-39-69-82 0 0,-69-28-1388 0 0,4 1 2719 0 0,-14-2-6492 0 0,-8 0-7373 0 0,7-1 1871 0 0</inkml:trace>
  <inkml:trace contextRef="#ctx0" brushRef="#br0" timeOffset="1.002">0 498 80 0 0,'0'0'1487'0'0,"0"0"-495"0"0,0 0-129 0 0,0 0 160 0 0,0 0 285 0 0,0 0 245 0 0,0 0 20 0 0,0 0-134 0 0,0 0-179 0 0,0 0-201 0 0,0 0-108 0 0,0 0-83 0 0,3 0 2969 0 0,11 4-3211 0 0,131 3 2441 0 0,-75-7-2267 0 0,0-4 0 0 0,-1-2 1 0 0,38-9-801 0 0,20 0-845 0 0,-155 28-2047 0 0,17-7-196 0 0,-1 0-3476 0 0,3-2-4434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11370 0 0,'0'0'1061'0'0,"0"0"-305"0"0,0 0 132 0 0,0 0 430 0 0,0 0 257 0 0,0 0-60 0 0,0 0-294 0 0,0 0-294 0 0,0 0-189 0 0,32 3-124 0 0,102 10-80 0 0,113-10 1481 0 0,-202-2-2400 0 0,43-1-549 0 0,-60-4-3892 0 0,-2-4-4240 0 0,-17 4-255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4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0,'0'0'291'0'0,"0"0"418"0"0,0 0 343 0 0,0 0 183 0 0,0 0 92 0 0,0 0 23 0 0,0 0-39 0 0,0 0 39 0 0,0 0 72 0 0,0 0 47 0 0,0 0 30 0 0,0-5-63 0 0,1-15-138 0 0,5 15 2680 0 0,11 5-2706 0 0,-14 0-1149 0 0,525 33 2963 0 0,-339-39-2745 0 0,-154 5 1485 0 0,-49-10-626 0 0,1 3-1164 0 0,0-1 0 0 0,1 0 0 0 0,0-1 0 0 0,0-1 0 0 0,1 1-1 0 0,1-2 1 0 0,-1 0 0 0 0,2 0 0 0 0,-5-8-36 0 0,-15-52-621 0 0,25 23-3216 0 0,20 22-7396 0 0,-12 23 2515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6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6993 0 0,'0'0'1609'0'0,"0"0"63"0"0,0 0 165 0 0,0 0 142 0 0,0 0-46 0 0,0 0-364 0 0,0 0-520 0 0,0 0-474 0 0,0 0-315 0 0,0 0-148 0 0,0 0-14 0 0,0 0 51 0 0,8-2 76 0 0,268-5 1381 0 0,-171 8-1519 0 0,0 15-38 0 0,-99-12 1584 0 0,-16-8-632 0 0,-127-111-537 0 0,118 108-1495 0 0,11 6-2536 0 0,7 3-1678 0 0,1 7 133 0 0,0-8 3905 0 0,0 6-7531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3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5385 0 0,'0'0'396'0'0,"0"0"-598"0"0,0 0-251 0 0,0 0 244 0 0,0 0 542 0 0,0 0 522 0 0,0 0 230 0 0,0 0 44 0 0,0 0-10 0 0,0 0-29 0 0,1 31-70 0 0,1 101-136 0 0,2 642 1727 0 0,-4-765-2862 0 0,4 41-631 0 0,9-24-3857 0 0,3-25-3564 0 0,-12-4 7435 0 0</inkml:trace>
  <inkml:trace contextRef="#ctx0" brushRef="#br0" timeOffset="342.075">603 96 4497 0 0,'0'0'615'0'0,"0"0"-287"0"0,0 0 1 0 0,0 0 283 0 0,-18 39 443 0 0,-59 124 336 0 0,32-33 1408 0 0,40-108-2539 0 0,1 0-1 0 0,0 0 1 0 0,2 1-1 0 0,0-1 1 0 0,2 1-1 0 0,0-1 1 0 0,2 1-1 0 0,0-1 1 0 0,5 15-260 0 0,-6-30 110 0 0,1 0-1 0 0,1-1 1 0 0,0 1 0 0 0,-1-1 0 0 0,2 1 0 0 0,-1-1 0 0 0,1 0 0 0 0,0 0 0 0 0,0 0 0 0 0,1-1 0 0 0,0 0 0 0 0,0 0 0 0 0,0 0 0 0 0,0 0 0 0 0,1-1-1 0 0,0 0 1 0 0,0 0 0 0 0,0 0 0 0 0,0-1 0 0 0,1 0 0 0 0,-1 0 0 0 0,1 0 0 0 0,0-1 0 0 0,0 0 0 0 0,-1-1 0 0 0,1 1 0 0 0,1-1 0 0 0,-1-1-1 0 0,0 1 1 0 0,0-1 0 0 0,0-1-110 0 0,8 1 275 0 0,1-1-1 0 0,-1-1 1 0 0,0-1-1 0 0,0 0 1 0 0,-1-1-1 0 0,1 0 1 0 0,-1-2-1 0 0,0 1 1 0 0,0-2-1 0 0,-1 0 1 0 0,1 0-1 0 0,-1-1 1 0 0,-1-1 0 0 0,2-2-275 0 0,5-5 151 0 0,-1-1 1 0 0,-1 0 0 0 0,0-2 0 0 0,-2 0 0 0 0,0-1 0 0 0,-1 0 0 0 0,-1-1 0 0 0,-1 0 0 0 0,-1-1 0 0 0,-1-1 0 0 0,2-7-152 0 0,-8 17-37 0 0,0 0 0 0 0,0 0-1 0 0,-1 0 1 0 0,-1 0 0 0 0,0-1 0 0 0,-1 1-1 0 0,0-1 1 0 0,-1 1 0 0 0,-1-1 0 0 0,0 1-1 0 0,-1-1 1 0 0,-1 1 0 0 0,0 0 0 0 0,0 0-1 0 0,-1 0 1 0 0,-1 0 0 0 0,0 0 0 0 0,-1 1 0 0 0,0 0-1 0 0,-1 0 1 0 0,-1-1 37 0 0,2 4-176 0 0,0 1 0 0 0,0-1 0 0 0,-1 1 0 0 0,1 0 0 0 0,-2 1 0 0 0,1 0 0 0 0,-1 0 0 0 0,0 0 0 0 0,-1 1 0 0 0,1 0 0 0 0,-1 1 0 0 0,-1 0 0 0 0,1 0 0 0 0,-1 1 0 0 0,1 1-1 0 0,-1-1 1 0 0,0 1 0 0 0,0 1 0 0 0,-1 0 0 0 0,1 0 0 0 0,0 1 0 0 0,-1 1 0 0 0,1-1 0 0 0,-1 2 0 0 0,1-1 0 0 0,0 2 0 0 0,-1-1 0 0 0,1 1 0 0 0,-2 1 176 0 0,-2 4-403 0 0,0-1 0 0 0,0 2 0 0 0,1 0 0 0 0,0 0 0 0 0,0 1 0 0 0,1 1 0 0 0,1 0-1 0 0,-10 10 404 0 0,-41 56-7115 0 0,48-52 458 0 0</inkml:trace>
  <inkml:trace contextRef="#ctx0" brushRef="#br0" timeOffset="611.697">1498 630 17276 0 0,'0'0'1232'0'0,"0"0"-1184"0"0,0 0-376 0 0,0 0 32 0 0,0 0 232 0 0,0 0 160 0 0,0 0-40 0 0,0 0-56 0 0,0 0-64 0 0,0 0-80 0 0,0 0-184 0 0,0 0-336 0 0,0 0-593 0 0,16 118-1103 0 0,-12-114-2177 0 0,-2-1-4129 0 0</inkml:trace>
  <inkml:trace contextRef="#ctx0" brushRef="#br0" timeOffset="920.017">1930 1 12563 0 0,'0'0'1032'0'0,"0"0"-420"0"0,0 0-363 0 0,0 0-51 0 0,0 0 127 0 0,0 0 127 0 0,0 0 42 0 0,0 0 11 0 0,0 0 11 0 0,0 0-6 0 0,0 0-19 0 0,0 0-18 0 0,0 0-33 0 0,7 26-12 0 0,19 85-21 0 0,0 61 941 0 0,-7 304-564 0 0,-7-435-2789 0 0,-3-30-1830 0 0,2-2-3808 0 0,-8-9-701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 5785 0 0,'0'0'1067'0'0,"0"0"-5"0"0,0 0 105 0 0,0 0 248 0 0,0 0 208 0 0,0 0-103 0 0,0 0-369 0 0,0 0-451 0 0,0 0-408 0 0,0 0-229 0 0,0 0-65 0 0,0 0 13 0 0,0 0 81 0 0,0 7 51 0 0,28 281 1348 0 0,-30 46-1004 0 0,1-313 330 0 0,0-31 2189 0 0,0-50-2183 0 0,-1 19-666 0 0,2 0 0 0 0,2 0 0 0 0,1 0 1 0 0,2 0-1 0 0,2 1 0 0 0,2 0 0 0 0,4-11-157 0 0,-3 18 15 0 0,1 0-1 0 0,2 1 1 0 0,1 1-1 0 0,1 0 1 0 0,2 1-1 0 0,0 0 1 0 0,3 1-1 0 0,0 2 1 0 0,22-24-15 0 0,-41 50-8 0 0,0-1 1 0 0,0 1-1 0 0,0-1 0 0 0,0 1 1 0 0,0 0-1 0 0,0-1 0 0 0,1 1 1 0 0,-1 0-1 0 0,0 0 0 0 0,1 0 1 0 0,-1 0-1 0 0,1 0 1 0 0,-1 0-1 0 0,1 0 0 0 0,0 0 1 0 0,-1 1-1 0 0,1-1 0 0 0,0 1 1 0 0,-1-1-1 0 0,1 1 1 0 0,0 0-1 0 0,0-1 0 0 0,-1 1 1 0 0,1 0-1 0 0,0 0 0 0 0,0 0 1 0 0,-1 1-1 0 0,1-1 1 0 0,0 0-1 0 0,0 1 0 0 0,-1-1 1 0 0,1 1-1 0 0,0-1 0 0 0,-1 1 1 0 0,1 0-1 0 0,-1 0 1 0 0,1-1-1 0 0,-1 1 0 0 0,1 0 1 0 0,-1 1-1 0 0,1-1 0 0 0,-1 0 1 0 0,1 1 7 0 0,40 188-30 0 0,-41-186-266 0 0,10 27 340 0 0,1-21-5198 0 0,-3-39-9865 0 0,-7 25 11858 0 0</inkml:trace>
  <inkml:trace contextRef="#ctx0" brushRef="#br0" timeOffset="1031.605">1152 146 0 0 0,'0'0'340'0'0,"0"0"540"0"0,0 0 330 0 0,0 0 179 0 0,0 0 104 0 0,0 0 6 0 0,0 0-35 0 0,0 0-44 0 0,0 0-50 0 0,0 0-16 0 0,0 0-6 0 0,0 0-33 0 0,2-3-99 0 0,-2 4-1124 0 0,0-1 0 0 0,1 0-1 0 0,-1 0 1 0 0,0 1 0 0 0,0-1 0 0 0,0 0-1 0 0,0 0 1 0 0,0 1 0 0 0,1-1 0 0 0,-1 0-1 0 0,0 0 1 0 0,0 1 0 0 0,0-1 0 0 0,1 0-1 0 0,-1 0 1 0 0,0 0 0 0 0,0 0-1 0 0,1 1 1 0 0,-1-1 0 0 0,0 0 0 0 0,0 0-1 0 0,1 0 1 0 0,-1 0 0 0 0,0 0 0 0 0,1 0-1 0 0,-1 0 1 0 0,0 0 0 0 0,0 0 0 0 0,1 0-1 0 0,-1 0 1 0 0,0 0 0 0 0,1 0 0 0 0,-1 0-1 0 0,0 0 1 0 0,1 0 0 0 0,-1 0 0 0 0,0 0-1 0 0,0 0 1 0 0,1 0 0 0 0,-1 0 0 0 0,0 0-1 0 0,1-1 1 0 0,-1 1 0 0 0,0 0 0 0 0,0 0-1 0 0,0 0 1 0 0,1 0 0 0 0,-1-1-92 0 0,-165 248 921 0 0,119-188-1505 0 0,-4-1-1 0 0,-1-3 1 0 0,-47 37 584 0 0,53-60-3029 0 0,26-20-3071 0 0,15-11 45 0 0,4-1 1369 0 0</inkml:trace>
  <inkml:trace contextRef="#ctx0" brushRef="#br0" timeOffset="1366.254">793 39 4385 0 0,'0'0'1088'0'0,"0"0"-212"0"0,0 0-110 0 0,0 0 101 0 0,0 0 241 0 0,0 0 114 0 0,0 0-14 0 0,0 0-104 0 0,0 0-133 0 0,0 0-75 0 0,0 0-84 0 0,0 0-65 0 0,0 0-24 0 0,10 20-28 0 0,73 126 1162 0 0,68 119 272 0 0,-18 35-2121 0 0,-111-267-2067 0 0,-12-26-2763 0 0,2-5-5938 0 0,-10-2 6939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3:58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4455.838">308 41 0 0 0,'0'0'0'0'0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2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376 153 200 0 0,'0'0'1426'0'0,"0"0"-447"0"0,0 0-81 0 0,0 0 263 0 0,0 0 422 0 0,0 0 326 0 0,0 0 17 0 0,0 0-295 0 0,0 0-409 0 0,0 0-343 0 0,0 0-191 0 0,2-3-77 0 0,9-6 18 0 0,-8 6 39 0 0,-3 3-24 0 0,0 0-12 0 0,-1 26 2944 0 0,-53 132-2321 0 0,-71 107-644 0 0,121-258-609 0 0,-1 2-1 0 0,1-1 1 0 0,0 0 0 0 0,1 1 0 0 0,0-1 0 0 0,0 1 0 0 0,1 0 0 0 0,0 0 0 0 0,0 0 0 0 0,1 0 0 0 0,0 0-1 0 0,1 1 1 0 0,0-1 0 0 0,2 9-2 0 0,2-13 32 0 0,0 0 0 0 0,1-1 0 0 0,0 1 0 0 0,0-1 0 0 0,0 0 0 0 0,0 0 0 0 0,1 0 0 0 0,0-1 0 0 0,0 0 0 0 0,0 0 0 0 0,0 0 0 0 0,0-1 0 0 0,0 0 0 0 0,1 0 0 0 0,-1 0-1 0 0,1-1 1 0 0,-1 0 0 0 0,1-1 0 0 0,0 1 0 0 0,-1-1 0 0 0,1 0 0 0 0,0-1 0 0 0,4-1-32 0 0,182 2 1051 0 0,-193 0-1119 0 0,0 0-80 0 0,0 0-109 0 0,0 0-153 0 0,0 0-161 0 0,-10-22-7148 0 0,2 8-1983 0 0,6 6 3637 0 0</inkml:trace>
  <inkml:trace contextRef="#ctx0" brushRef="#br0" timeOffset="627.248">0 182 0 0 0,'0'0'624'0'0,"0"0"67"0"0,0 0 64 0 0,0 0 224 0 0,0 0 389 0 0,0 0 350 0 0,0 0 133 0 0,0 0-79 0 0,0 0-198 0 0,0 0-209 0 0,0 0-108 0 0,0 0-25 0 0,3-5 6890 0 0,12-20-6943 0 0,0 10-1101 0 0,0 1 1 0 0,1 0 0 0 0,1 1 0 0 0,0 1 0 0 0,1 0 0 0 0,1 1 0 0 0,0 1 0 0 0,0 1 0 0 0,0 1 0 0 0,1 1 0 0 0,11-3-79 0 0,-21 6-4 0 0,1 1 0 0 0,-1 0 0 0 0,1 1 0 0 0,0 0 0 0 0,0 1 1 0 0,-1 0-1 0 0,1 0 0 0 0,0 1 0 0 0,0 1 0 0 0,6 1 4 0 0,-8 0-4 0 0,-1 2 0 0 0,0-1 0 0 0,0 1-1 0 0,0 0 1 0 0,-1 1 0 0 0,0 0 0 0 0,1 0 0 0 0,-2 0 0 0 0,1 1 0 0 0,-1 0-1 0 0,5 5 5 0 0,50 38 87 0 0,-48-41 38 0 0,0-1-1 0 0,0-1 1 0 0,1 0-1 0 0,0-1 1 0 0,0 0-1 0 0,0-1 1 0 0,0 0 0 0 0,1-2-1 0 0,0 0 1 0 0,-1 0-1 0 0,2-1-124 0 0,45-1 552 0 0,-35 0-4046 0 0,-21 18-7482 0 0,-5-15 6737 0 0,0 2-4331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10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5313 0 0,'0'0'1023'0'0,"0"0"-17"0"0,0 0 234 0 0,0 0 268 0 0,0 0 183 0 0,0 0-121 0 0,0 0-386 0 0,0 0-358 0 0,0 0-245 0 0,0 0-97 0 0,0 0-10 0 0,0 0 30 0 0,14-5 4 0 0,45-15-13 0 0,22 9 1124 0 0,165 10-130 0 0,-151 1-423 0 0,-98-22 1138 0 0,-66-70-1065 0 0,33 55-1155 0 0,-12-14-448 0 0,30 14-3946 0 0,17 23-5956 0 0,1 9-302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13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9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2609 0 0,'0'0'924'0'0,"0"0"-276"0"0,0 0-40 0 0,0 0 239 0 0,0 0 345 0 0,0 0 184 0 0,0 0-105 0 0,0 0-310 0 0,0 0-381 0 0,0 0-264 0 0,0 0-126 0 0,3 5 23 0 0,5 15 222 0 0,0 1 0 0 0,-1 0 0 0 0,-2 0 0 0 0,0 1 0 0 0,-1-1 0 0 0,-1 1 0 0 0,-1 0 1 0 0,-1 0-1 0 0,-1 15-435 0 0,0-20 164 0 0,2 512 1542 0 0,9-432-2181 0 0,-20-119-8310 0 0,-5-22 1312 0 0,13 32 6685 0 0</inkml:trace>
  <inkml:trace contextRef="#ctx0" brushRef="#br0" timeOffset="384.806">4 52 0 0 0,'0'0'721'0'0,"0"0"196"0"0,0 0 70 0 0,0 0 169 0 0,0 0 224 0 0,0 0 90 0 0,0 0-102 0 0,0 0-222 0 0,0 0-200 0 0,0 0-115 0 0,0 0 23 0 0,0 0 55 0 0,0 0-10 0 0,11-1-35 0 0,83-5 1354 0 0,186-23 1862 0 0,-130 14-4503 0 0,-149 15-210 0 0,-1 0-294 0 0,0 0-254 0 0,-54 40-14055 0 0,45-32 12890 0 0</inkml:trace>
  <inkml:trace contextRef="#ctx0" brushRef="#br0" timeOffset="649.864">35 376 5569 0 0,'0'0'1382'0'0,"0"0"-219"0"0,0 0-80 0 0,0 0 160 0 0,0 0 174 0 0,0 0-38 0 0,0 0-219 0 0,0 0-309 0 0,0 0-288 0 0,0 0-163 0 0,0 0-46 0 0,0 0 78 0 0,0 0 120 0 0,6 2 56 0 0,117 4 2643 0 0,42-50-2556 0 0,-33 7-3182 0 0,-114 33 1319 0 0,38-8-3522 0 0,-21 2-2808 0 0,-25 6 1239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4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245 221 184 0 0,'0'0'1087'0'0,"0"0"-435"0"0,0 0-113 0 0,0 0 241 0 0,0 0 404 0 0,0 0 354 0 0,0 0 109 0 0,0 0-164 0 0,0 0-335 0 0,0 0-353 0 0,0 0-227 0 0,11 8 2498 0 0,6 59-1149 0 0,0 46-448 0 0,51 457 249 0 0,-26-276-2921 0 0,-39-259-385 0 0,-2-31-2732 0 0,-1-2-3967 0 0,0-5 3910 0 0</inkml:trace>
  <inkml:trace contextRef="#ctx0" brushRef="#br0" timeOffset="544.609">1 342 3033 0 0,'0'0'1065'0'0,"0"0"-53"0"0,0 0 54 0 0,0 0 249 0 0,0 0 299 0 0,0 0 118 0 0,0 0-162 0 0,0 0-378 0 0,0 0-419 0 0,0 0-283 0 0,0 0-131 0 0,0 0 1 0 0,0 0 76 0 0,19-16 47 0 0,62-49 38 0 0,7 26 469 0 0,163-16 487 0 0,-94 51-1159 0 0,-153 4-336 0 0,0 0 1 0 0,-1 1-1 0 0,1-1 1 0 0,0 1-1 0 0,-1 0 1 0 0,1 1 0 0 0,-1-1-1 0 0,1 0 1 0 0,-1 1-1 0 0,1 0 1 0 0,-1 0 0 0 0,0 0-1 0 0,0 0 1 0 0,0 0-1 0 0,0 1 1 0 0,-1-1-1 0 0,1 1 1 0 0,0 0 0 0 0,-1 0-1 0 0,0 0 1 0 0,0 0-1 0 0,0 0 1 0 0,0 0 0 0 0,0 1-1 0 0,-1-1 1 0 0,1 1-1 0 0,-1-1 1 0 0,0 1-1 0 0,0-1 1 0 0,0 1 0 0 0,-1 0-1 0 0,1-1 1 0 0,-1 1-1 0 0,0 0 1 0 0,0 0-1 0 0,0-1 1 0 0,-1 1 0 0 0,1 0-1 0 0,-1-1 1 0 0,0 1-1 0 0,0 0 1 0 0,0-1 0 0 0,0 1-1 0 0,-1-1 1 0 0,1 1-1 0 0,-1-1 1 0 0,0 0-1 0 0,0 0 1 0 0,-2 3 17 0 0,-104 137 79 0 0,52-77-37 0 0,53-64-52 0 0,0 1 0 0 0,1 0 0 0 0,-1 0 0 0 0,1 0 0 0 0,0 0 0 0 0,0 1 0 0 0,0-1 0 0 0,0 1 0 0 0,1-1 0 0 0,-1 1 0 0 0,1-1 0 0 0,0 1 0 0 0,0 0 0 0 0,0 0 0 0 0,1-1 0 0 0,-1 1 0 0 0,1 0 0 0 0,0 0 0 0 0,0 0 0 0 0,0 0 0 0 0,1 0 0 0 0,-1-1 0 0 0,1 1 0 0 0,0 0 0 0 0,0 0 0 0 0,0-1 0 0 0,1 1 0 0 0,-1-1 0 0 0,1 1 0 0 0,0-1 0 0 0,0 0 0 0 0,2 3 10 0 0,19 12 20 0 0,1-1 0 0 0,0 0 0 0 0,2-2 0 0 0,0-1 0 0 0,0-1 0 0 0,2-1 0 0 0,25 7-20 0 0,-18-6 23 0 0,-2 1-1 0 0,1 1 1 0 0,-2 2 0 0 0,22 16-23 0 0,-49-30 16 0 0,-1 0 0 0 0,0 0-1 0 0,0 0 1 0 0,-1 1 0 0 0,1-1 0 0 0,-1 1-1 0 0,1 0 1 0 0,-1 0 0 0 0,0 1-1 0 0,-1-1 1 0 0,1 0 0 0 0,-1 1 0 0 0,0 0-1 0 0,0-1 1 0 0,0 1 0 0 0,-1 0 0 0 0,0 0-1 0 0,0 0 1 0 0,0 0 0 0 0,0 0 0 0 0,-1 0-1 0 0,0 1 1 0 0,0-1 0 0 0,0 0 0 0 0,-1 0-1 0 0,1 0 1 0 0,-1 0 0 0 0,0 0 0 0 0,-1 0-1 0 0,1 0 1 0 0,-1 0 0 0 0,0-1 0 0 0,-1 1-1 0 0,1-1 1 0 0,-1 1 0 0 0,0-1-16 0 0,-16 17 29 0 0,-2-1 0 0 0,0 0-1 0 0,-2-2 1 0 0,0-1 0 0 0,-1-1 0 0 0,0 0 0 0 0,-1-2 0 0 0,-1-1 0 0 0,0-1-1 0 0,-1-2 1 0 0,-21 6-29 0 0,-109 23-590 0 0,50-40-2573 0 0,93-7 635 0 0,27-20-10235 0 0,-8 20 11939 0 0</inkml:trace>
  <inkml:trace contextRef="#ctx0" brushRef="#br0" timeOffset="1226.117">1249 821 3257 0 0,'0'0'1508'0'0,"0"0"-469"0"0,0 0-82 0 0,0 0 285 0 0,0 0 340 0 0,0 0 133 0 0,0 0-112 0 0,0 0-252 0 0,0 0-306 0 0,0 0-277 0 0,0 0-202 0 0,-19 32-153 0 0,-56 97-94 0 0,60-80 58 0 0,19-46-305 0 0,0 0 16 0 0,0 0 0 0 0,0 0-1 0 0,0 0 1 0 0,0-1-1 0 0,1 1 1 0 0,0-1-1 0 0,-1 0 1 0 0,1 0-1 0 0,0-1 1 0 0,0 0-1 0 0,0 0 1 0 0,0 0-1 0 0,0 0 1 0 0,0-1-1 0 0,0 1 1 0 0,0-1 0 0 0,0-1-1 0 0,0 1 1 0 0,3-1-88 0 0,7 0 234 0 0,-2-1-89 0 0,0 0-1 0 0,-1-1 1 0 0,1-1-1 0 0,-1 0 1 0 0,0-1-1 0 0,0 0 1 0 0,-1-1-1 0 0,1 0 1 0 0,-1-1-1 0 0,-1 0 1 0 0,4-3-145 0 0,5-3 129 0 0,192-155 379 0 0,-211 167-540 0 0,0 1-1 0 0,0-1 1 0 0,0 1-1 0 0,1-1 1 0 0,-1 1-1 0 0,0-1 1 0 0,1 1-1 0 0,-1-1 1 0 0,0 1-1 0 0,1-1 1 0 0,-1 1-1 0 0,1-1 1 0 0,-1 1-1 0 0,1 0 1 0 0,-1-1-1 0 0,1 1 1 0 0,-1 0-1 0 0,1-1 1 0 0,-1 1-1 0 0,1 0 1 0 0,-1 0-1 0 0,1-1 1 0 0,0 1-1 0 0,-1 0 1 0 0,1 0-1 0 0,-1 0 1 0 0,1 0-1 0 0,0 0 1 0 0,-1 0-1 0 0,1 0 1 0 0,-1 0-1 0 0,1 0 1 0 0,0 0-1 0 0,-1 0 1 0 0,1 0-1 0 0,-1 0 1 0 0,1 1-1 0 0,-1-1 1 0 0,1 0-1 0 0,0 0 1 0 0,-1 1-1 0 0,1-1 1 0 0,-1 0-1 0 0,1 1 1 0 0,-1-1-1 0 0,0 0 1 0 0,1 1-1 0 0,-1-1 1 0 0,1 1-1 0 0,-1-1 1 0 0,0 1-1 0 0,1-1 1 0 0,-1 1-1 0 0,0-1 1 0 0,1 1-1 0 0,-1-1 1 0 0,0 1-1 0 0,0 0 1 0 0,1-1-1 0 0,-1 1 1 0 0,0-1-1 0 0,0 1 1 0 0,0-1-1 0 0,0 1 1 0 0,0 0-1 0 0,0-1 1 0 0,0 1-1 0 0,0 0 33 0 0,6 15 127 0 0,7 12-158 0 0,43 54 126 0 0,-44-73-23 0 0,1-1 0 0 0,-1-1 0 0 0,1 0 1 0 0,1 0-1 0 0,-1-1 0 0 0,1-1 0 0 0,0 0 0 0 0,1-1 0 0 0,-1-1 0 0 0,1 0 0 0 0,-1-1 0 0 0,1-1 0 0 0,0 0 0 0 0,0-1 0 0 0,-1 0 0 0 0,1-1 0 0 0,0-1 0 0 0,0 0 1 0 0,-1-1-1 0 0,1-1 0 0 0,-1 0 0 0 0,0-1 0 0 0,0-1 0 0 0,-1 0 0 0 0,13-8-72 0 0,-3-1 119 0 0,0-1 0 0 0,-2-2-1 0 0,0 0 1 0 0,-1-1 0 0 0,-1-2 0 0 0,0 1 0 0 0,-2-2 0 0 0,0-1-1 0 0,-2 0 1 0 0,-1 0 0 0 0,0-2 0 0 0,-2 0 0 0 0,-1 0-1 0 0,-1-1 1 0 0,-1 0 0 0 0,-1-1 0 0 0,-2 0 0 0 0,0 0 0 0 0,-2-1-1 0 0,-1 0 1 0 0,-1-23-119 0 0,0 8-66 0 0,-3 1 0 0 0,-2 0-1 0 0,-1 0 1 0 0,-2 1 0 0 0,-2 0 0 0 0,-4-9 66 0 0,5 25-33 0 0,-39-87-45 0 0,42 175-1984 0 0,53 166 2180 0 0,42 196-48 0 0,-80-377-103 0 0,7 52-2510 0 0,-36-100-862 0 0,-44-26-8618 0 0,52 19 8192 0 0</inkml:trace>
  <inkml:trace contextRef="#ctx0" brushRef="#br0" timeOffset="1476.554">2022 324 4665 0 0,'0'0'2807'0'0,"0"0"-1242"0"0,0 0-217 0 0,0 0 275 0 0,0 0 248 0 0,0 0 33 0 0,0 0-302 0 0,0 0-410 0 0,36-7-314 0 0,119-23-226 0 0,166-2 862 0 0,-108 21-1250 0 0,-95 7-2909 0 0,-1-4-7517 0 0,-85 4 1084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7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6745 0 0,'0'0'1257'0'0,"0"0"-38"0"0,0 0 145 0 0,0 0 290 0 0,0 0 217 0 0,0 0-68 0 0,0 0-319 0 0,0 0-404 0 0,0 0-373 0 0,0 0-296 0 0,0 0-163 0 0,1-4-72 0 0,6-8 50 0 0,-2 38 220 0 0,-1-2-214 0 0,9 59 76 0 0,-3 0 1 0 0,-4 1-1 0 0,-3 0 0 0 0,-6 25-308 0 0,3-20 61 0 0,3 78-53 0 0,0-161 1109 0 0,0-35-409 0 0,-1-45-695 0 0,3-1 0 0 0,4 0 0 0 0,3 1 0 0 0,3 1 0 0 0,3 0 0 0 0,3 1 0 0 0,18-36-13 0 0,-31 89 6 0 0,-1 0 0 0 0,2 1 0 0 0,1 0 0 0 0,0 0 0 0 0,1 1 0 0 0,1 1 0 0 0,0 0 0 0 0,1 0 0 0 0,3 0-6 0 0,-15 14-6 0 0,1 1 1 0 0,-1 0-1 0 0,0 0 1 0 0,1 0 0 0 0,-1 0-1 0 0,1 0 1 0 0,-1 0 0 0 0,1 0-1 0 0,0 0 1 0 0,-1 1-1 0 0,1-1 1 0 0,0 0 0 0 0,-1 1-1 0 0,1 0 1 0 0,0-1 0 0 0,0 1-1 0 0,-1 0 1 0 0,1 0-1 0 0,0 0 1 0 0,0 0 0 0 0,0 0-1 0 0,-1 0 1 0 0,1 1 0 0 0,0-1-1 0 0,0 1 1 0 0,-1-1-1 0 0,1 1 1 0 0,0 0 0 0 0,-1-1-1 0 0,1 1 1 0 0,-1 0 0 0 0,1 0-1 0 0,-1 0 1 0 0,1 0-1 0 0,-1 0 1 0 0,0 1 0 0 0,1-1-1 0 0,-1 1 6 0 0,42 60-26 0 0,-41-59 32 0 0,14 31-1 0 0,-13-26-17 0 0,0 0 0 0 0,0 0 0 0 0,0 0 0 0 0,1-1 0 0 0,0 1 0 0 0,1-1 0 0 0,-1 0 0 0 0,2-1 0 0 0,-1 1 0 0 0,1-1 0 0 0,-1 0 0 0 0,2 0 0 0 0,-1-1 0 0 0,1 1 0 0 0,0-2-1 0 0,0 1 1 0 0,6 2 12 0 0,-12-6-124 0 0,0-1-1 0 0,1 0 0 0 0,-1 1 0 0 0,1-1 0 0 0,-1 0 0 0 0,0 0 0 0 0,1 0 1 0 0,-1 0-1 0 0,1 0 0 0 0,-1 0 0 0 0,0 0 0 0 0,1-1 0 0 0,-1 1 0 0 0,1-1 1 0 0,-1 1-1 0 0,0-1 0 0 0,0 1 0 0 0,1-1 0 0 0,-1 0 0 0 0,0 1 1 0 0,0-1-1 0 0,0 0 0 0 0,1 0 0 0 0,-1 0 0 0 0,0 0 0 0 0,0 0 0 0 0,-1 0 1 0 0,1 0-1 0 0,0 0 0 0 0,0 0 0 0 0,0-1 0 0 0,-1 1 0 0 0,1 0 0 0 0,-1 0 1 0 0,1-1-1 0 0,-1 1 0 0 0,1 0 0 0 0,-1-1 0 0 0,0 0 125 0 0,5-37-11634 0 0,-5 31 4367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0 0 0,'0'0'803'0'0,"0"0"664"0"0,0 0 477 0 0,0 0 151 0 0,0 0-65 0 0,0 0-219 0 0,37-2-293 0 0,119-3-291 0 0,13-18 1076 0 0,-51 8-2202 0 0,0 6-1 0 0,53 4-100 0 0,-174 13-8337 0 0,-1-5 7611 0 0,-19 1-4985 0 0,16-1 5086 0 0</inkml:trace>
  <inkml:trace contextRef="#ctx0" brushRef="#br0" timeOffset="269.117">26 678 4601 0 0,'0'0'580'0'0,"0"0"-250"0"0,0 0 108 0 0,0 0 496 0 0,0 0 549 0 0,0 0 232 0 0,0 0-84 0 0,0 0-271 0 0,0 0-273 0 0,0 0-157 0 0,0 0-138 0 0,0 0-75 0 0,37 0-50 0 0,117 2-95 0 0,108-23 871 0 0,62-27-1868 0 0,-260 32-2425 0 0,-38 7-7050 0 0,-24 9 3795 0 0</inkml:trace>
  <inkml:trace contextRef="#ctx0" brushRef="#br0" timeOffset="697.404">347 0 2769 0 0,'0'0'721'0'0,"0"0"-179"0"0,0 0 19 0 0,0 0 214 0 0,0 0 256 0 0,0 0 156 0 0,0 0-32 0 0,0 0-149 0 0,0 0-135 0 0,0 0-99 0 0,0 0-66 0 0,0 0-25 0 0,0 0-11 0 0,3 17-9 0 0,12 51 38 0 0,-15-64-604 0 0,1-1 0 0 0,1 0-1 0 0,-1 0 1 0 0,0 1 0 0 0,1-1 0 0 0,0 0 0 0 0,-1 0-1 0 0,1-1 1 0 0,0 1 0 0 0,1 0 0 0 0,-1-1-1 0 0,0 1 1 0 0,1-1 0 0 0,-1 0 0 0 0,1 0 0 0 0,0 0-1 0 0,0 0 1 0 0,0 0 0 0 0,1 0-95 0 0,5 4 312 0 0,36 20 412 0 0,1-2 1 0 0,1-2-1 0 0,1-2 0 0 0,9 1-724 0 0,-18-8 91 0 0,-1 2 0 0 0,-1 1 0 0 0,0 2-1 0 0,-2 1 1 0 0,0 2 0 0 0,-1 2-1 0 0,13 11-90 0 0,-43-31 7 0 0,-1 1-1 0 0,0-1 0 0 0,0 1 0 0 0,0 0 0 0 0,0 0 0 0 0,0 0 0 0 0,-1 0 1 0 0,0 0-1 0 0,0 1 0 0 0,0-1 0 0 0,0 0 0 0 0,-1 1 0 0 0,1 0 1 0 0,-1-1-1 0 0,0 1 0 0 0,-1 0 0 0 0,1 0 0 0 0,-1-1 0 0 0,0 1 1 0 0,0 0-1 0 0,-1 0 0 0 0,1 0 0 0 0,-1-1 0 0 0,0 1 0 0 0,0 0 0 0 0,-1-1 1 0 0,1 1-1 0 0,-1-1 0 0 0,0 1 0 0 0,0-1 0 0 0,-1 0 0 0 0,1 0 1 0 0,-1 0-1 0 0,-2 2-6 0 0,-168 156 349 0 0,34-40-238 0 0,134-117-178 0 0,-124 144-46 0 0,89-79-3140 0 0,33-48-5590 0 0,6-14-3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2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19 448 0 0,'0'0'802'0'0,"0"0"-236"0"0,0 0 73 0 0,0 0 376 0 0,0 0 420 0 0,0 0 219 0 0,0 0-89 0 0,0 0-298 0 0,0 0-370 0 0,0 0-283 0 0,0 0-107 0 0,0 0-31 0 0,0 0 84 0 0,2 0 94 0 0,156 7 6067 0 0,7 1-5019 0 0,-118-7-1453 0 0,-26 0-258 0 0,0 0 1 0 0,0-2-1 0 0,0 0 0 0 0,0-1 0 0 0,-1-1 0 0 0,1-1 0 0 0,-1-1 1 0 0,1-1 8 0 0,-20 6-6 0 0,10-6-1388 0 0,-8-2-2694 0 0,-4 8-132 0 0,-1 0 517 0 0,1 0-4587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3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 7186 0 0,'0'0'1241'0'0,"0"0"-270"0"0,0 0 53 0 0,0 0 383 0 0,0 0 342 0 0,0 0-2 0 0,0 0-306 0 0,0 0-321 0 0,0 0-254 0 0,0 0-138 0 0,0 0-86 0 0,0 0-94 0 0,33 0-59 0 0,104 0-75 0 0,-37-1 359 0 0,-62-2-1131 0 0,64-3 928 0 0,-36 12-9365 0 0,-58-6-1815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1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77 9026 0 0,'0'0'1583'0'0,"0"0"-237"0"0,0 0-180 0 0,0 0 115 0 0,0 0 131 0 0,0 0-108 0 0,0 0-293 0 0,0 0-325 0 0,0 0-213 0 0,0 0-50 0 0,0 0 12 0 0,0 0 19 0 0,4 19-18 0 0,22 129 522 0 0,-11 197-517 0 0,-15-340-509 0 0,0 1-66 0 0,-1 0 0 0 0,1-1 0 0 0,1 1 0 0 0,-1 0 0 0 0,1-1 0 0 0,0 1 0 0 0,0 0 1 0 0,1-1-1 0 0,-1 1 0 0 0,1-1 0 0 0,1 0 0 0 0,-1 1 0 0 0,1-1 0 0 0,2 4 134 0 0,12-49-14831 0 0,-17 32 9170 0 0</inkml:trace>
  <inkml:trace contextRef="#ctx0" brushRef="#br0" timeOffset="236.218">1 48 7066 0 0,'0'0'1014'0'0,"0"0"-512"0"0,0 0-22 0 0,0 0 453 0 0,0 0 466 0 0,0 0 262 0 0,0 0-42 0 0,0 0-223 0 0,0 0-265 0 0,0 0-252 0 0,0 0-207 0 0,35 2-131 0 0,110 5-96 0 0,-46-13 155 0 0,5-17 114 0 0,-5 1-2089 0 0,-31 16-9644 0 0,-68 6 2361 0 0</inkml:trace>
  <inkml:trace contextRef="#ctx0" brushRef="#br0" timeOffset="422.182">15 479 8018 0 0,'0'0'963'0'0,"0"0"-178"0"0,0 0 263 0 0,0 0 303 0 0,0 0 154 0 0,0 0-49 0 0,0 0-276 0 0,34 0-326 0 0,104-2-266 0 0,-36-14 1 0 0,49-16-1090 0 0,-87 21-3953 0 0,-35 5 347 0 0,-13 3-5168 0 0</inkml:trace>
  <inkml:trace contextRef="#ctx0" brushRef="#br0" timeOffset="640.612">686 398 10698 0 0,'0'0'879'0'0,"0"0"-404"0"0,0 0 36 0 0,0 0 362 0 0,0 0 318 0 0,0 0 88 0 0,0 0-181 0 0,0 0-342 0 0,0 0-304 0 0,-1 33-201 0 0,0 104-127 0 0,1 27-382 0 0,0-104-9156 0 0,0-57 2795 0 0</inkml:trace>
  <inkml:trace contextRef="#ctx0" brushRef="#br0" timeOffset="872.245">507 453 8778 0 0,'0'0'3697'0'0,"0"0"-2212"0"0,0 0-658 0 0,0 0 84 0 0,0 0 123 0 0,0 0 23 0 0,0 0-138 0 0,0 0-152 0 0,34-4-159 0 0,107-10-177 0 0,35 10 161 0 0,-167 4-860 0 0,46 0-439 0 0,-17 0-5921 0 0,-27 0-1682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0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271 100 7386 0 0,'0'0'1967'0'0,"0"0"-1293"0"0,0 0-600 0 0,0 0-96 0 0,0 0 159 0 0,0 0 277 0 0,0 0 220 0 0,0 0 115 0 0,0 0-13 0 0,0 0-74 0 0,0 0-91 0 0,3 26-70 0 0,12 83-15 0 0,29 253 2033 0 0,-27-111-2527 0 0,-33-153-978 0 0,0-70-2641 0 0,-9-8-4784 0 0,19-19 3955 0 0</inkml:trace>
  <inkml:trace contextRef="#ctx0" brushRef="#br0" timeOffset="435.794">0 181 5153 0 0,'0'0'1909'0'0,"0"0"-857"0"0,0 0-201 0 0,0 0 210 0 0,0 0 267 0 0,0 0 161 0 0,32-24-72 0 0,100-76-216 0 0,-53 61 168 0 0,-63 37-1090 0 0,-4-2-184 0 0,0 1-1 0 0,1 0 1 0 0,-1 1 0 0 0,1 0 0 0 0,0 1-1 0 0,0 0 1 0 0,-1 1 0 0 0,1 1 0 0 0,0 0-1 0 0,0 1 1 0 0,-1 0 0 0 0,1 1 0 0 0,-1 0-1 0 0,0 1 1 0 0,0 0 0 0 0,0 1 0 0 0,-1 1-1 0 0,1 0 1 0 0,-1 0 0 0 0,0 1-1 0 0,-1 0 1 0 0,0 1 0 0 0,0 0 0 0 0,-1 1-1 0 0,0 0 1 0 0,0 1 0 0 0,1 1-95 0 0,-8-5 35 0 0,1 0-1 0 0,-1 0 1 0 0,0 0 0 0 0,-1 1 0 0 0,0-1-1 0 0,0 1 1 0 0,0-1 0 0 0,0 0-1 0 0,-1 1 1 0 0,0-1 0 0 0,-1 1 0 0 0,1-1-1 0 0,-1 1 1 0 0,-1-1 0 0 0,1 1 0 0 0,-1-1-1 0 0,0 0 1 0 0,0 0 0 0 0,-1 0 0 0 0,-2 5-35 0 0,-78 105 169 0 0,-116 40 75 0 0,197-156-237 0 0,1 0 1 0 0,0 1-1 0 0,0-1 0 0 0,0 0 1 0 0,-1 1-1 0 0,1-1 0 0 0,0 1 1 0 0,0 0-1 0 0,0-1 0 0 0,0 1 1 0 0,0 0-1 0 0,0 0 0 0 0,0 0 1 0 0,0-1-1 0 0,0 1 0 0 0,0 0 1 0 0,1 0-1 0 0,-1 0 0 0 0,0 0 1 0 0,1 1-1 0 0,-1-1 0 0 0,1 0 1 0 0,-1 0-1 0 0,1 0 0 0 0,-1 0 0 0 0,1 1 1 0 0,0-1-1 0 0,-1 0 0 0 0,1 0 1 0 0,0 1-1 0 0,0-1 0 0 0,0 0 1 0 0,0 0-1 0 0,0 1 0 0 0,0-1 1 0 0,1 0-1 0 0,-1 0 0 0 0,0 1 1 0 0,1-1-1 0 0,-1 0 0 0 0,1 0 1 0 0,-1 0-1 0 0,1 0 0 0 0,-1 1 1 0 0,1-1-1 0 0,0 0 0 0 0,0 0 1 0 0,-1 0-1 0 0,1 0 0 0 0,0-1 1 0 0,0 1-1 0 0,0 0 0 0 0,0 0 0 0 0,0 0 1 0 0,1 0-8 0 0,232 167 2028 0 0,-214-149-1872 0 0,4 1 92 0 0,0 1 1 0 0,-1 2-1 0 0,-2 0 1 0 0,0 1-1 0 0,14 24-248 0 0,-13-30-2250 0 0,1-31-9907 0 0,-16 8 1960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4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0 368 0 0,'0'0'281'0'0,"0"0"-199"0"0,0 0 101 0 0,0 0 430 0 0,0 0 489 0 0,0 0 333 0 0,0 0 52 0 0,0 0-167 0 0,0 0-205 0 0,0 0-178 0 0,0 0-91 0 0,5 25-26 0 0,14 79-25 0 0,-10 73 2038 0 0,-11-117-2311 0 0,2 296-222 0 0,-10-332-1801 0 0,0-27-6849 0 0,8 0 3162 0 0</inkml:trace>
  <inkml:trace contextRef="#ctx0" brushRef="#br0" timeOffset="330.643">1 33 1352 0 0,'0'0'150'0'0,"0"0"47"0"0,0 0 342 0 0,0 0 560 0 0,0 0 390 0 0,0 0 137 0 0,0 0-126 0 0,0 0-193 0 0,0 0-177 0 0,0 0-121 0 0,0 0-54 0 0,0 0-72 0 0,0 0-20 0 0,26-1-48 0 0,162-5 1295 0 0,265 13 1373 0 0,-405 10-4646 0 0,-41-4-2840 0 0,-11 5-4839 0 0,0-10 2343 0 0</inkml:trace>
  <inkml:trace contextRef="#ctx0" brushRef="#br0" timeOffset="578.342">49 733 7026 0 0,'0'0'1170'0'0,"0"0"107"0"0,0 0 316 0 0,0 0 301 0 0,0 0 57 0 0,0 0-261 0 0,35-1-386 0 0,113-2-372 0 0,18-19 565 0 0,93-11-2148 0 0,-219 30-2960 0 0,-16-1-4286 0 0,-17 4-278 0 0</inkml:trace>
  <inkml:trace contextRef="#ctx0" brushRef="#br0" timeOffset="827.74">1013 545 4753 0 0,'0'0'1644'0'0,"0"0"-49"0"0,0 0 20 0 0,0 0 159 0 0,0 0 45 0 0,0 0-188 0 0,0 0-341 0 0,0 0-366 0 0,0 0-252 0 0,0 0-184 0 0,0 0-124 0 0,0 0-44 0 0,-19-2-46 0 0,-63-7-22 0 0,80 8-235 0 0,0 0 0 0 0,0 1 0 0 0,-1 0 0 0 0,1-1 0 0 0,0 1 0 0 0,0 0 0 0 0,0 0 0 0 0,-1 0 0 0 0,1 1 0 0 0,0-1 0 0 0,0 1 0 0 0,0-1 0 0 0,0 1 0 0 0,0-1 0 0 0,0 1 0 0 0,0 0 0 0 0,0 0 0 0 0,0 0 0 0 0,0 0 0 0 0,0 0 0 0 0,0 1 0 0 0,1-1 0 0 0,-1 1 0 0 0,0-1 0 0 0,1 1 0 0 0,-1-1 0 0 0,1 1 0 0 0,-1 1-17 0 0,-6 7 53 0 0,1-4-55 0 0,1 1 0 0 0,0 1-1 0 0,0-1 1 0 0,1 1 0 0 0,0 0-1 0 0,0 1 1 0 0,1-1 0 0 0,0 1 0 0 0,0 0-1 0 0,1 0 1 0 0,0 0 0 0 0,1 0-1 0 0,0 0 1 0 0,1 1 0 0 0,-1-1 0 0 0,2 1-1 0 0,-1-1 1 0 0,1 3 2 0 0,2-7-78 0 0,0-1-1 0 0,-1 1 1 0 0,2 0 0 0 0,-1-1 0 0 0,0 1-1 0 0,1-1 1 0 0,0 0 0 0 0,0 0-1 0 0,0 0 1 0 0,0 0 0 0 0,1 0 0 0 0,0-1-1 0 0,0 1 1 0 0,0-1 0 0 0,0 0-1 0 0,0-1 1 0 0,0 1 0 0 0,1 0 0 0 0,-1-1-1 0 0,1 0 1 0 0,0 0 0 0 0,0-1-1 0 0,-1 1 1 0 0,1-1 0 0 0,0 0 0 0 0,0-1-1 0 0,0 1 1 0 0,1-1 0 0 0,-1 0-1 0 0,4 0 79 0 0,27 0-3222 0 0,-11 0-3110 0 0,-13 0-1668 0 0</inkml:trace>
  <inkml:trace contextRef="#ctx0" brushRef="#br0" timeOffset="1300.167">1098 803 2993 0 0,'0'0'2336'0'0,"0"0"-1150"0"0,0 0-237 0 0,0 0 241 0 0,0 0 278 0 0,0 0 122 0 0,0 0-129 0 0,0 0-242 0 0,0 0-201 0 0,0 0-118 0 0,0 0-94 0 0,0 0-126 0 0,0 0-103 0 0,14-7-94 0 0,44-26-106 0 0,-1-27 276 0 0,-36 36-549 0 0,-10 9-97 0 0,1 1 1 0 0,0 0-1 0 0,1 1 1 0 0,0 0-1 0 0,1 1 1 0 0,1 1 0 0 0,0 0-1 0 0,0 1 1 0 0,1 0-8 0 0,-14 10-16 0 0,-1 0 1 0 0,0 0 0 0 0,1 0 0 0 0,-1 1 0 0 0,0-1 0 0 0,0 0-1 0 0,1 1 1 0 0,-1-1 0 0 0,0 0 0 0 0,0 1 0 0 0,1 0 0 0 0,-1-1 0 0 0,0 1-1 0 0,0 0 1 0 0,0-1 0 0 0,0 1 0 0 0,0 0 0 0 0,0 0 0 0 0,0 0-1 0 0,0 0 1 0 0,-1 0 0 0 0,1 0 0 0 0,0 0 0 0 0,0 0 0 0 0,-1 0-1 0 0,1 0 1 0 0,-1 1 0 0 0,1-1 0 0 0,-1 0 0 0 0,1 0 0 0 0,-1 1 0 0 0,0-1-1 0 0,0 0 1 0 0,0 0 0 0 0,1 1 0 0 0,-1-1 0 0 0,0 0 0 0 0,-1 1-1 0 0,1-1 1 0 0,0 0 0 0 0,0 1 0 0 0,0-1 0 0 0,-1 0 0 0 0,1 0-1 0 0,-1 1 1 0 0,1-1 15 0 0,12 45 164 0 0,-6-44-114 0 0,-1 0-1 0 0,0-1 1 0 0,1 1 0 0 0,-1-1-1 0 0,1-1 1 0 0,0 1-1 0 0,-1-1 1 0 0,1 0 0 0 0,0 0-1 0 0,-1 0 1 0 0,1-1-1 0 0,-1 0 1 0 0,1 0-1 0 0,-1-1 1 0 0,1 1 0 0 0,2-2-50 0 0,151-56 582 0 0,-156 61-567 0 0,-1 0 0 0 0,0 0 0 0 0,0 0 0 0 0,0 0 0 0 0,0 0 0 0 0,-1 0 0 0 0,1 1 0 0 0,-1-1 0 0 0,1 1 0 0 0,-1-1 0 0 0,0 1 0 0 0,0-1-1 0 0,0 1 1 0 0,0 0 0 0 0,0-1 0 0 0,-1 1 0 0 0,1 0 0 0 0,-1 0 0 0 0,0 0 0 0 0,1 0 0 0 0,-1-1 0 0 0,-1 1 0 0 0,1 0 0 0 0,0 0 0 0 0,-1 0 0 0 0,1-1-1 0 0,-1 1 1 0 0,0 0 0 0 0,-1 1-15 0 0,2 9 41 0 0,0-8-391 0 0,6 45 567 0 0,3-39-2871 0 0,5-6-3660 0 0,-10-5-4351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10810 0 0,'0'0'1618'0'0,"0"0"-106"0"0,0 0-69 0 0,0 0 26 0 0,0 0-72 0 0,0 0-282 0 0,0 0-399 0 0,0 0-341 0 0,0 0-188 0 0,0 0-59 0 0,0 0 62 0 0,0 0 105 0 0,0 0 71 0 0,13 2 44 0 0,169 18 1288 0 0,96-17 323 0 0,-310-26-1089 0 0,-22-13-924 0 0,-85-73-52 0 0,137 108-49 0 0,1 0-1 0 0,-1 0 1 0 0,1-1 0 0 0,0 1 0 0 0,0 0 0 0 0,-1 0-1 0 0,1-1 1 0 0,0 1 0 0 0,0 0 0 0 0,0-1 0 0 0,0 1 0 0 0,0-1-1 0 0,1 0 1 0 0,-1 1 0 0 0,0-1 0 0 0,1 0 0 0 0,-1 1-1 0 0,1-1 1 0 0,0 0 0 0 0,0 0 0 0 0,-1 1 0 0 0,1-1-1 0 0,0 0 1 0 0,0 0 0 0 0,1 1 0 0 0,-1-1 0 0 0,0 0 0 0 0,0 0-1 0 0,1 1 1 0 0,-1-1 0 0 0,1 0 0 0 0,0 1 0 0 0,-1-1-1 0 0,1 1 1 0 0,0-1 0 0 0,0 1 0 0 0,0-1 0 0 0,0 1 0 0 0,0-1-1 0 0,0 1 1 0 0,1 0 0 0 0,-1 0 0 0 0,0 0 0 0 0,1-1-1 0 0,-1 1 1 0 0,1 0 0 0 0,0 0 93 0 0,59-17-5642 0 0,-20 13-2100 0 0,-21 2-1140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8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13 0 0 0,'0'0'784'0'0,"0"0"-184"0"0,0 0-114 0 0,0 0 91 0 0,0 0 190 0 0,0 0 233 0 0,0 0 107 0 0,0 0-103 0 0,0 0-171 0 0,0 0-212 0 0,0 0-201 0 0,-31-3-80 0 0,-99-7-1 0 0,52 13 811 0 0,61 3-656 0 0,11-3-424 0 0,0-1 0 0 0,1 1 0 0 0,-1 0-1 0 0,0 1 1 0 0,1 0 0 0 0,0-1 0 0 0,0 2-1 0 0,0-1 1 0 0,0 1 0 0 0,1-1 0 0 0,0 1 0 0 0,-1 0-1 0 0,2 1 1 0 0,-1-1 0 0 0,1 1 0 0 0,0 0-1 0 0,0-1 1 0 0,0 1 0 0 0,1 1 0 0 0,0 0-70 0 0,-30 131 753 0 0,-46 664 1351 0 0,33-423-1762 0 0,38-235 487 0 0,7-144-729 0 0,0 0 19 0 0,0 0 6 0 0,0 0-3 0 0,0 0-9 0 0,0 0-24 0 0,0 0 3 0 0,0 0-6 0 0,0 0-21 0 0,0 0-18 0 0,0 0-19 0 0,2 2 15 0 0,0 0 0 0 0,0 0-1 0 0,1 0 1 0 0,-1 0 0 0 0,0-1 0 0 0,1 1 0 0 0,-1-1 0 0 0,1 1 0 0 0,-1-1 0 0 0,1 0 0 0 0,0 0 0 0 0,-1 0 0 0 0,1-1 0 0 0,0 1 0 0 0,0 0 0 0 0,0-1 0 0 0,0 0 0 0 0,-1 0 0 0 0,1 0 0 0 0,3 0-43 0 0,4 1 180 0 0,243 2 1859 0 0,-168-10-692 0 0,-44 1-3259 0 0,-20 5-2490 0 0,0 0-3359 0 0,-21 1 479 0 0</inkml:trace>
  <inkml:trace contextRef="#ctx0" brushRef="#br0" timeOffset="1774.105">821 123 1664 0 0,'0'0'1769'0'0,"0"0"-929"0"0,0 0-488 0 0,0 0-79 0 0,0 0 254 0 0,0 0 373 0 0,0 0 219 0 0,0 0 23 0 0,0 0-135 0 0,0 0-203 0 0,0 0-104 0 0,0 0-64 0 0,0 0-61 0 0,1 14-15 0 0,4 95 924 0 0,-8-77-1216 0 0,-1 0-1 0 0,-2 0 0 0 0,-1 0 0 0 0,-2-1 1 0 0,-12 31-268 0 0,11-31-15 0 0,-44 124-1509 0 0,53-153 1467 0 0,-2 30-2901 0 0,17-21-5548 0 0,-10-11 5877 0 0</inkml:trace>
  <inkml:trace contextRef="#ctx0" brushRef="#br0" timeOffset="2042.514">757 86 2657 0 0,'0'0'1190'0'0,"0"0"-349"0"0,0 0-29 0 0,0 0 205 0 0,0 0 301 0 0,0 0 122 0 0,0 0-174 0 0,0 0-251 0 0,0 0-183 0 0,0 0-95 0 0,0 0-32 0 0,0 0-3 0 0,0 0-28 0 0,28 1-38 0 0,89 1-70 0 0,74-3 682 0 0,-80-1-4508 0 0,-99 5 178 0 0,-8 5-3655 0 0,-3-4 2160 0 0</inkml:trace>
  <inkml:trace contextRef="#ctx0" brushRef="#br0" timeOffset="2274.453">810 418 888 0 0,'0'0'1083'0'0,"0"0"68"0"0,0 0 303 0 0,0 0 370 0 0,0 0 158 0 0,0 0-183 0 0,0 0-363 0 0,0 0-314 0 0,0 0-271 0 0,0 0-187 0 0,0 0-132 0 0,0 0-104 0 0,32-5-81 0 0,99-13-71 0 0,5-7-328 0 0,-88 19-1577 0 0,-16 5-4820 0 0,-21 1-1258 0 0</inkml:trace>
  <inkml:trace contextRef="#ctx0" brushRef="#br0" timeOffset="2575.022">1313 466 5737 0 0,'0'0'926'0'0,"0"0"-401"0"0,0 0-174 0 0,0 0 296 0 0,0 0 393 0 0,0 0 211 0 0,0 0-91 0 0,0 0-250 0 0,0 0-270 0 0,0 0-189 0 0,0 0-90 0 0,0 0-36 0 0,0 0-31 0 0,1 24-15 0 0,5 74-27 0 0,-10-25 184 0 0,-18 33-1022 0 0,21-103 705 0 0,1 0-2990 0 0,0-2-6967 0 0,0-4 7429 0 0</inkml:trace>
  <inkml:trace contextRef="#ctx0" brushRef="#br0" timeOffset="2862.984">1200 447 3961 0 0,'0'0'1711'0'0,"0"0"-241"0"0,0 0-72 0 0,0 0 148 0 0,0 0 91 0 0,0 0-132 0 0,0 0-299 0 0,0 0-317 0 0,0 0-211 0 0,0 0-169 0 0,0 0-153 0 0,0 0-84 0 0,0 0-90 0 0,31 1-69 0 0,96 5-33 0 0,-53-2-251 0 0,-14-1-2165 0 0,-17-2-7441 0 0,-35-1 4548 0 0</inkml:trace>
  <inkml:trace contextRef="#ctx0" brushRef="#br0" timeOffset="3159.589">1821 480 3337 0 0,'0'0'1476'0'0,"0"0"95"0"0,0 0 111 0 0,0 0 127 0 0,0 0-78 0 0,0 0-278 0 0,0 0-330 0 0,0 0-318 0 0,0 0-282 0 0,32 1-219 0 0,98 1-145 0 0,-48-9-330 0 0,-55 0-522 0 0,-12 2-1548 0 0,2 3-4426 0 0,-11 2 466 0 0</inkml:trace>
  <inkml:trace contextRef="#ctx0" brushRef="#br0" timeOffset="3811.265">2128 709 9418 0 0,'0'0'839'0'0,"0"0"-48"0"0,0 0 270 0 0,0 0 420 0 0,0 0 187 0 0,0 0-177 0 0,0 0-428 0 0,0 0-436 0 0,0 0-249 0 0,0 0-106 0 0,0 0 4 0 0,0 0 14 0 0,0 0 10 0 0,14-21-12 0 0,46-67-43 0 0,57-58 461 0 0,-97 122-688 0 0,2 0 1 0 0,0 2-1 0 0,1 1 1 0 0,1 0-1 0 0,0 2 1 0 0,2 1-1 0 0,10-5-18 0 0,-36 23-15 0 0,1-1 0 0 0,0 1 0 0 0,-1-1 0 0 0,1 1 0 0 0,-1-1 0 0 0,1 1 0 0 0,0-1-1 0 0,0 1 1 0 0,-1 0 0 0 0,1 0 0 0 0,0-1 0 0 0,-1 1 0 0 0,1 0 0 0 0,0 0 0 0 0,0 0 0 0 0,0 0 0 0 0,-1 0-1 0 0,1 0 1 0 0,0 0 0 0 0,0 0 0 0 0,-1 0 0 0 0,1 0 0 0 0,0 0 0 0 0,0 0 0 0 0,-1 1 0 0 0,1-1 0 0 0,0 0-1 0 0,0 0 1 0 0,-1 1 0 0 0,1-1 0 0 0,0 1 0 0 0,-1-1 0 0 0,1 1 0 0 0,-1-1 0 0 0,1 1 0 0 0,0-1 0 0 0,-1 1-1 0 0,1-1 1 0 0,-1 1 0 0 0,1 0 0 0 0,-1-1 0 0 0,0 1 0 0 0,1 0 0 0 0,-1-1 0 0 0,0 1 0 0 0,1 0 0 0 0,-1-1-1 0 0,0 1 1 0 0,0 0 0 0 0,0 0 0 0 0,0-1 0 0 0,0 1 15 0 0,1 49-15 0 0,-2-34 54 0 0,7 71 33 0 0,-6-86-72 0 0,0 0 1 0 0,1 1-1 0 0,-1-1 0 0 0,1 0 1 0 0,-1 0-1 0 0,1 0 1 0 0,0 0-1 0 0,-1 1 1 0 0,1-1-1 0 0,0 0 0 0 0,0 0 1 0 0,0-1-1 0 0,0 1 1 0 0,-1 0-1 0 0,1 0 1 0 0,1 0-1 0 0,-1 0 1 0 0,0-1-1 0 0,0 1 0 0 0,0-1 1 0 0,0 1-1 0 0,0-1 1 0 0,1 1-1 0 0,-1-1 1 0 0,0 0-1 0 0,0 1 0 0 0,1-1 1 0 0,-1 0-1 0 0,0 0 1 0 0,0 0-1 0 0,1 0 1 0 0,-1 0-1 0 0,0 0 0 0 0,1 0 1 0 0,-1 0-1 0 0,0-1 1 0 0,0 1-1 0 0,0-1 1 0 0,1 1-1 0 0,-1 0 0 0 0,0-1 1 0 0,0 0-1 0 0,0 1 1 0 0,1-2-1 0 0,49-29 131 0 0,140-131-205 0 0,-123 119 18 0 0,-64 76-191 0 0,-42 77 986 0 0,31-91-711 0 0,0 0 1 0 0,2 1-1 0 0,1 0 1 0 0,0 0 0 0 0,1 0-1 0 0,2 0 1 0 0,0 1-1 0 0,1-1 1 0 0,0 0-1 0 0,5 20-28 0 0,19-6-1361 0 0,-11-29-2623 0 0,1-3-4706 0 0,-9-2 1294 0 0</inkml:trace>
  <inkml:trace contextRef="#ctx0" brushRef="#br0" timeOffset="4293.023">3143 513 10170 0 0,'0'0'1418'0'0,"0"0"-667"0"0,0 0-249 0 0,0 0 163 0 0,0 0 209 0 0,0 0 75 0 0,0 0-164 0 0,0 0-234 0 0,0 0-202 0 0,0 0-126 0 0,0 0-55 0 0,0 0-35 0 0,0 0-15 0 0,-3 20-24 0 0,-15 92 30 0 0,13-75-97 0 0,5-36-36 0 0,0-1-1 0 0,0 0 0 0 0,0 0 10 0 0,0 0-15 0 0,6-11-158 0 0,4 3 108 0 0,0 0 0 0 0,1 1 1 0 0,0 0-1 0 0,0 1 0 0 0,1 0 0 0 0,0 1 1 0 0,0 0-1 0 0,0 1 0 0 0,0 0 0 0 0,1 1 1 0 0,0 0-1 0 0,-1 1 0 0 0,9 0 65 0 0,-19 3 40 0 0,0 0 0 0 0,0 1 0 0 0,0-1 0 0 0,0 1-1 0 0,-1-1 1 0 0,1 1 0 0 0,0 0 0 0 0,-1 0 0 0 0,1 0 0 0 0,-1 0-1 0 0,0 0 1 0 0,0 0 0 0 0,0 0 0 0 0,0 0 0 0 0,0 0 0 0 0,0 0-1 0 0,0 1 1 0 0,-1-1 0 0 0,1 0 0 0 0,-1 1 0 0 0,1-1 0 0 0,-1 0 0 0 0,0 1-1 0 0,0-1 1 0 0,0 1 0 0 0,0-1 0 0 0,-1 0 0 0 0,1 1 0 0 0,-1-1-1 0 0,1 0 1 0 0,-1 1 0 0 0,0-1 0 0 0,0 0 0 0 0,0 0 0 0 0,0 0-1 0 0,0 0 1 0 0,0 0 0 0 0,-1 0 0 0 0,0 1-40 0 0,-2 1 24 0 0,0 0-1 0 0,0-1 1 0 0,0 1 0 0 0,0-1-1 0 0,-1 0 1 0 0,0 0-1 0 0,1-1 1 0 0,-1 1 0 0 0,0-1-1 0 0,0 0 1 0 0,0-1 0 0 0,-1 1-1 0 0,1-1 1 0 0,0 0 0 0 0,0 0-1 0 0,-1 0 1 0 0,1-1-1 0 0,-1 0 1 0 0,1 0 0 0 0,0-1-1 0 0,-1 1 1 0 0,0-1-24 0 0,-18-18-3569 0 0,17-2-5555 0 0,5 13 2901 0 0</inkml:trace>
  <inkml:trace contextRef="#ctx0" brushRef="#br0" timeOffset="8313.775">3896 326 856 0 0,'0'0'1953'0'0,"0"0"-1004"0"0,0 0-231 0 0,0 0 285 0 0,0 0 337 0 0,0 0 187 0 0,0 0-51 0 0,0 0-269 0 0,0 0-307 0 0,0 0-254 0 0,0 0-213 0 0,-15-7-153 0 0,-47-20-80 0 0,58 26-181 0 0,0-1 0 0 0,0 1 0 0 0,0 0 0 0 0,1 1 0 0 0,-1-1 0 0 0,0 1 0 0 0,0-1 0 0 0,0 1 0 0 0,0 1 0 0 0,0-1 0 0 0,0 0 0 0 0,0 1 0 0 0,0 0 0 0 0,0 0 0 0 0,0 0 0 0 0,0 0 0 0 0,0 1 0 0 0,1 0 0 0 0,-1-1 0 0 0,1 1 0 0 0,-1 1 0 0 0,1-1 0 0 0,0 0-19 0 0,-7 4 50 0 0,-1-2-25 0 0,1 1 1 0 0,0 0-1 0 0,0 1 0 0 0,0 0 0 0 0,0 1 1 0 0,1 0-1 0 0,0 0 0 0 0,0 1 0 0 0,1 0 1 0 0,0 0-1 0 0,1 1 0 0 0,-1 0 1 0 0,2 1-1 0 0,-1-1 0 0 0,2 1 0 0 0,-1 1 1 0 0,1-1-1 0 0,1 1 0 0 0,0 0 0 0 0,-3 9-25 0 0,6-16 17 0 0,-1 0 0 0 0,0 0 0 0 0,1 1 0 0 0,0-1 0 0 0,0 0 0 0 0,1 1 0 0 0,-1-1 0 0 0,1 1 0 0 0,0-1 0 0 0,0 1 0 0 0,0-1 0 0 0,1 0 0 0 0,-1 1 0 0 0,1-1 0 0 0,0 1 0 0 0,0-1 0 0 0,1 0 0 0 0,0 0 0 0 0,-1 0 0 0 0,1 0 0 0 0,0 0 0 0 0,1 0 0 0 0,-1 0 0 0 0,1-1 0 0 0,0 1 0 0 0,0-1 0 0 0,0 0-1 0 0,0 0 1 0 0,0 0 0 0 0,1 0 0 0 0,-1 0 0 0 0,1-1 0 0 0,0 0 0 0 0,0 1 0 0 0,0-1 0 0 0,3 1-17 0 0,0-2 278 0 0,1-1 0 0 0,-1 1 0 0 0,0-1 0 0 0,1 0 0 0 0,-1-1 0 0 0,0 0 0 0 0,1 0 0 0 0,-1 0 0 0 0,0-1 0 0 0,0 0 0 0 0,0-1 0 0 0,0 1 0 0 0,-1-2 0 0 0,7-2-278 0 0,25-20 446 0 0,-2-2 1 0 0,0-1 0 0 0,-2-2 0 0 0,-2-1-1 0 0,0-2 1 0 0,17-26-447 0 0,-46 57 18 0 0,-3 2-26 0 0,1-1-4 0 0,0 1 0 0 0,0-1 0 0 0,0 1 0 0 0,0-1 0 0 0,0 1-1 0 0,0-1 1 0 0,0 1 0 0 0,0 0 0 0 0,0-1 0 0 0,1 1 0 0 0,-1 0 0 0 0,1 0-1 0 0,-1 0 1 0 0,1 0 0 0 0,-1 0 0 0 0,1 0 0 0 0,-1 0 0 0 0,1 1-1 0 0,0-1 1 0 0,0 1 0 0 0,-1-1 0 0 0,1 1 0 0 0,0 0 0 0 0,0-1 0 0 0,-1 1-1 0 0,1 0 1 0 0,0 0 0 0 0,0 0 0 0 0,0 1 0 0 0,-1-1 0 0 0,1 0 0 0 0,1 1 12 0 0,13 23-92 0 0,-1 2 0 0 0,-1-1 1 0 0,0 2-1 0 0,-3 0 0 0 0,0 1 1 0 0,-1-1-1 0 0,-2 2 0 0 0,-1 0 1 0 0,-1 0-1 0 0,-2 0 0 0 0,-1 0 1 0 0,-1 1-1 0 0,-1-1 0 0 0,-2 1 1 0 0,-3 17 91 0 0,0-30-27 0 0,-1-1 1 0 0,-1 0-1 0 0,-1 0 1 0 0,0 0 0 0 0,-1-1-1 0 0,-1 0 1 0 0,0-1-1 0 0,-1 0 1 0 0,-1-1 0 0 0,0 0-1 0 0,-1 0 1 0 0,0-1-1 0 0,-1 0 1 0 0,0-2 0 0 0,-1 1-1 0 0,0-2 1 0 0,0 1 0 0 0,-1-2-1 0 0,-9 4 27 0 0,21-10 15 0 0,0 0 0 0 0,0 0 0 0 0,-1 0-1 0 0,1-1 1 0 0,0 1 0 0 0,-1-1 0 0 0,1 0-1 0 0,-1 0 1 0 0,0 0 0 0 0,1 0 0 0 0,-1 0 0 0 0,0-1-1 0 0,0 0 1 0 0,1 0 0 0 0,-1 0 0 0 0,0 0 0 0 0,0-1-1 0 0,1 1 1 0 0,-1-1 0 0 0,0 0 0 0 0,1 0 0 0 0,-1 0-1 0 0,1-1 1 0 0,-1 1 0 0 0,1-1 0 0 0,0 0-1 0 0,-1 0 1 0 0,1 0 0 0 0,0 0 0 0 0,0-1 0 0 0,1 1-1 0 0,-1-1 1 0 0,0 1 0 0 0,1-1 0 0 0,-1 0 0 0 0,1 0-1 0 0,0 0 1 0 0,0-1 0 0 0,1 1 0 0 0,-1 0 0 0 0,0-1-1 0 0,1 1 1 0 0,0-1 0 0 0,0-1-15 0 0,0-3 9 0 0,1 1 0 0 0,1-1 0 0 0,-1 0 0 0 0,1 0-1 0 0,1 0 1 0 0,-1 1 0 0 0,2-1 0 0 0,-1 0 0 0 0,1 1 0 0 0,0 0 0 0 0,0 0 0 0 0,1 0 0 0 0,0 0 0 0 0,0 0-1 0 0,0 1 1 0 0,1-1 0 0 0,0 1 0 0 0,1 1 0 0 0,3-4-9 0 0,126-93-28 0 0,-115 89 19 0 0,9-4-71 0 0,0 1-1 0 0,1 2 1 0 0,1 0 0 0 0,0 3 0 0 0,1 0-1 0 0,0 2 1 0 0,5 1 80 0 0,76-10-9862 0 0,-97 15 95 0 0</inkml:trace>
  <inkml:trace contextRef="#ctx0" brushRef="#br0" timeOffset="9471.198">615 797 24 0 0,'0'0'553'0'0,"0"0"-126"0"0,0 0 107 0 0,0 0 195 0 0,0 0 183 0 0,0 0 58 0 0,0 0-79 0 0,0 0-76 0 0,0 0-91 0 0,0 0-57 0 0,32 2-69 0 0,98 8-66 0 0,114-7 3373 0 0,605-3-1610 0 0,-488 18-2231 0 0,-216-10-56 0 0,571-1 144 0 0,-493 0-141 0 0,343-43 2535 0 0,-496 33-2310 0 0,97-3 391 0 0,164 14-627 0 0,128 11-443 0 0,-345-28-1815 0 0,-77-1-1275 0 0,-3-4-3793 0 0,-24 10 2666 0 0</inkml:trace>
  <inkml:trace contextRef="#ctx0" brushRef="#br0" timeOffset="11051.443">1629 970 3545 0 0,'0'0'571'0'0,"0"0"-142"0"0,0 0 44 0 0,0 0 253 0 0,0 0 246 0 0,0 0 59 0 0,0 0-161 0 0,0 0-280 0 0,0 0-270 0 0,0 0-133 0 0,0 0-47 0 0,0 0 20 0 0,0 0 60 0 0,-4 17 52 0 0,-29 113 779 0 0,-47 99 810 0 0,18-58-1289 0 0,58-152-133 0 0,12-24 1086 0 0,14-25 202 0 0,-21 29-1860 0 0,175-293 837 0 0,-39 77-844 0 0,-137 217 122 0 0,0 1 0 0 0,0-1 0 0 0,0 0-1 0 0,0 1 1 0 0,0-1 0 0 0,0 0 0 0 0,0 1 0 0 0,0-1 0 0 0,1 0 0 0 0,-1 0 0 0 0,0 1 0 0 0,0-1-1 0 0,0 0 1 0 0,0 0 0 0 0,0 1 0 0 0,1-1 0 0 0,-1 0 0 0 0,0 0 0 0 0,0 1 0 0 0,1-1 0 0 0,-1 0-1 0 0,0 0 1 0 0,0 0 0 0 0,1 1 0 0 0,-1-1 0 0 0,0 0 0 0 0,1 0 0 0 0,-1 0 0 0 0,0 0 0 0 0,0 0-1 0 0,1 0 1 0 0,-1 0 0 0 0,0 0 0 0 0,1 0 0 0 0,-1 0 0 0 0,0 0 0 0 0,1 0 0 0 0,-1 0 0 0 0,0 0-1 0 0,1 0 1 0 0,-1 0 0 0 0,0 0 0 0 0,0 0 0 0 0,1 0 0 0 0,-1 0 18 0 0,-7 43 71 0 0,6-38-58 0 0,-7 32 71 0 0,2 0 0 0 0,1 0-1 0 0,3 0 1 0 0,0 1 0 0 0,3-1 0 0 0,2 19-84 0 0,-2-50 11 0 0,-1 0 0 0 0,1 0-1 0 0,0 0 1 0 0,1 0 0 0 0,-1 0 0 0 0,1 0 0 0 0,0-1 0 0 0,1 1 0 0 0,-1-1 0 0 0,1 0-1 0 0,0 1 1 0 0,1-1 0 0 0,-1-1 0 0 0,1 1 0 0 0,0 0 0 0 0,0-1 0 0 0,0 0-1 0 0,1 0 1 0 0,0 0 0 0 0,3 2-11 0 0,-2-6 36 0 0,-1-1 0 0 0,1 0 0 0 0,-1-1-1 0 0,0 1 1 0 0,1-1 0 0 0,-1 0 0 0 0,0-1 0 0 0,0 1 0 0 0,0-1-1 0 0,-1 0 1 0 0,1 0 0 0 0,-1 0 0 0 0,1-1 0 0 0,-1 1-1 0 0,0-1 1 0 0,0 0 0 0 0,-1 0 0 0 0,1-1 0 0 0,-1 1 0 0 0,0-1-1 0 0,1-3-35 0 0,175-203 27 0 0,-117 156-4 0 0,-62 85-453 0 0,-8 10 645 0 0,1 0 0 0 0,2 1-1 0 0,2 0 1 0 0,2 0 0 0 0,4 34-215 0 0,-3-70-80 0 0,0 0 0 0 0,1 1 1 0 0,0-1-1 0 0,0 0 0 0 0,0 0 0 0 0,1-1 0 0 0,0 1 1 0 0,0 0-1 0 0,0 0 0 0 0,0-1 0 0 0,1 1 0 0 0,-1-1 1 0 0,1 0-1 0 0,0 0 0 0 0,1 0 0 0 0,-1 0 1 0 0,2 1 79 0 0,0-4-5398 0 0,-4-1 1983 0 0,-1 0-5963 0 0</inkml:trace>
  <inkml:trace contextRef="#ctx0" brushRef="#br0" timeOffset="11599.222">2417 1419 2921 0 0,'0'0'985'0'0,"0"0"-359"0"0,0 0-80 0 0,0 0 296 0 0,0 0 333 0 0,0 0 134 0 0,0 0-76 0 0,0 0-225 0 0,0 0-183 0 0,0 0-126 0 0,0 0-93 0 0,0 0-37 0 0,0 0-23 0 0,3 14-52 0 0,13 112 1119 0 0,-33-45-634 0 0,17-81-947 0 0,0 0 16 0 0,0 0 16 0 0,21-22 278 0 0,-9 14-355 0 0,-1 0-1 0 0,1 1 0 0 0,1 1 1 0 0,-1 0-1 0 0,1 1 1 0 0,0 0-1 0 0,1 1 0 0 0,-1 0 1 0 0,1 1-1 0 0,-1 0 0 0 0,1 1 1 0 0,0 1-1 0 0,7 0 14 0 0,-18 3 5 0 0,0-1 0 0 0,0 0 0 0 0,-1 1-1 0 0,1-1 1 0 0,0 1 0 0 0,0 0 0 0 0,-1 0 0 0 0,1 0 0 0 0,-1 0 0 0 0,0 1-1 0 0,0-1 1 0 0,0 1 0 0 0,0-1 0 0 0,0 1 0 0 0,0 0 0 0 0,-1 0 0 0 0,1-1-1 0 0,-1 1 1 0 0,0 0 0 0 0,1 0 0 0 0,-2 1 0 0 0,1-1 0 0 0,0 0 0 0 0,-1 0-1 0 0,1 0 1 0 0,-1 0 0 0 0,0 1 0 0 0,0-1 0 0 0,0 0 0 0 0,0 0 0 0 0,-1 1-1 0 0,1-1 1 0 0,-1 0 0 0 0,0 0 0 0 0,0 0 0 0 0,0 0 0 0 0,0 0 0 0 0,-1 0-1 0 0,1 0 1 0 0,-1 0 0 0 0,0-1 0 0 0,0 1-5 0 0,-3 4 19 0 0,-1-1-1 0 0,0 0 0 0 0,0-1 1 0 0,-1 1-1 0 0,0-1 1 0 0,0 0-1 0 0,0-1 1 0 0,0 0-1 0 0,-1 0 0 0 0,1 0 1 0 0,-1-1-1 0 0,0 0 1 0 0,0-1-1 0 0,0 0 1 0 0,-1 0-1 0 0,1-1 1 0 0,0 0-1 0 0,-1 0 0 0 0,1-1 1 0 0,-1 0-1 0 0,1 0 1 0 0,-1-1-1 0 0,-1-1-18 0 0,-31-23-3698 0 0,19 1-3856 0 0,15 16 893 0 0</inkml:trace>
  <inkml:trace contextRef="#ctx0" brushRef="#br0" timeOffset="12065.169">3045 1180 5505 0 0,'0'0'844'0'0,"0"0"-63"0"0,0 0 245 0 0,0 0 441 0 0,0 0 331 0 0,0 0 10 0 0,0 0-305 0 0,0 0-354 0 0,0 0-268 0 0,0 0-194 0 0,-2 32-121 0 0,-5 100-93 0 0,-4 106 458 0 0,-8-151-1987 0 0,1-54-4212 0 0,14-29 952 0 0,-1-4-4047 0 0</inkml:trace>
  <inkml:trace contextRef="#ctx0" brushRef="#br0" timeOffset="12496.213">2896 1143 6177 0 0,'0'0'2646'0'0,"0"0"-1121"0"0,0 0-368 0 0,0 0-7 0 0,0 0 66 0 0,0 0-82 0 0,0 0-281 0 0,0 0-275 0 0,0 0-160 0 0,0 0-80 0 0,0 0-34 0 0,0 0-27 0 0,0 0-29 0 0,35-1 3 0 0,110-3 18 0 0,-51 17 286 0 0,128 56 335 0 0,-221-69-892 0 0,0 1 0 0 0,1-1 0 0 0,-1 1 0 0 0,0-1 0 0 0,1 1 0 0 0,-1-1 0 0 0,0 1 0 0 0,0 0 0 0 0,0 0 0 0 0,0 0 0 0 0,0 0 1 0 0,0 0-1 0 0,0 0 0 0 0,0 0 0 0 0,0 0 0 0 0,0 0 0 0 0,0 0 0 0 0,-1 0 0 0 0,1 1 0 0 0,0-1 0 0 0,-1 0 0 0 0,1 0 0 0 0,-1 1 0 0 0,1-1 1 0 0,-1 0-1 0 0,0 1 0 0 0,0-1 0 0 0,0 1 0 0 0,1-1 0 0 0,-1 0 0 0 0,-1 1 0 0 0,1-1 0 0 0,0 1 0 0 0,0-1 0 0 0,0 0 0 0 0,-1 1 0 0 0,1-1 1 0 0,-1 0-1 0 0,1 1 0 0 0,-1-1 0 0 0,1 0 0 0 0,-1 0 0 0 0,0 1 0 0 0,0-1 0 0 0,1 0 0 0 0,-1 0 0 0 0,0 0 0 0 0,0 0 0 0 0,0 0 0 0 0,0 0 0 0 0,0 0 1 0 0,-1 0 1 0 0,-59 47-108 0 0,-74 38 386 0 0,131-83-268 0 0,0 0 0 0 0,1 0 0 0 0,0 0 0 0 0,0 1 0 0 0,0 0 0 0 0,0-1 0 0 0,0 1 0 0 0,1 0 0 0 0,0 0 0 0 0,-1 0 0 0 0,2 1 0 0 0,-1-1 0 0 0,0 0 0 0 0,1 1-1 0 0,0-1 1 0 0,0 1 0 0 0,0 0 0 0 0,1-1 0 0 0,-1 1 0 0 0,1 0 0 0 0,0-1 0 0 0,0 1 0 0 0,1 0 0 0 0,0-1 0 0 0,0 1 0 0 0,0-1 0 0 0,0 1 0 0 0,0-1 0 0 0,1 1 0 0 0,0-1 0 0 0,0 0 0 0 0,0 0-1 0 0,1 0 1 0 0,-1 0 0 0 0,2 1-10 0 0,105 94 320 0 0,-42-74-592 0 0,-45-26-2417 0 0,3-7-3668 0 0,-19 7-3497 0 0</inkml:trace>
  <inkml:trace contextRef="#ctx0" brushRef="#br0" timeOffset="13471.179">4632 145 6745 0 0,'0'0'851'0'0,"0"0"39"0"0,0 0 190 0 0,0 0 380 0 0,0 0 254 0 0,0 0-75 0 0,0 0-325 0 0,0 0-326 0 0,0 0-253 0 0,0 0-166 0 0,32-11-90 0 0,100-34-99 0 0,-52 28 262 0 0,34 19 378 0 0,-111-1-998 0 0,1 0 0 0 0,-1 0 0 0 0,1 0 0 0 0,-1 1 0 0 0,0-1 0 0 0,1 1 0 0 0,-1 0 0 0 0,0 0 0 0 0,0 0 0 0 0,0 1 0 0 0,0-1 0 0 0,-1 1 0 0 0,1-1 0 0 0,-1 1 0 0 0,1 0 0 0 0,-1 0 1 0 0,0 0-1 0 0,0 0 0 0 0,0 0 0 0 0,-1 1 0 0 0,1-1 0 0 0,-1 0 0 0 0,1 1 0 0 0,-1-1 0 0 0,0 1 0 0 0,-1 0 0 0 0,1-1 0 0 0,0 5-22 0 0,29 477 1151 0 0,-18-116-1054 0 0,-8 211-195 0 0,5-494 957 0 0,-11-82-767 0 0,-1-1 1 0 0,1 0-1 0 0,-1 1 1 0 0,0-1-1 0 0,-1 0 1 0 0,1-1-1 0 0,0 1 1 0 0,-1-1-1 0 0,1 1 1 0 0,-1-1-1 0 0,0 0 1 0 0,0 0-1 0 0,0-1 1 0 0,0 1-1 0 0,0-1 1 0 0,0 0-1 0 0,0 0 1 0 0,-1 0-1 0 0,1-1 1 0 0,0 1-1 0 0,0-1 1 0 0,-3 0-93 0 0,-6 2 24 0 0,1-1 0 0 0,0 0 1 0 0,0-1-1 0 0,0 0 0 0 0,-1-1 1 0 0,1 0-1 0 0,0-1 0 0 0,0-1 1 0 0,0 0-1 0 0,1 0 0 0 0,-1-1 0 0 0,1 0 1 0 0,-7-4-25 0 0,-28-26-2084 0 0,32 22-1781 0 0,0-1-4113 0 0,4 5-3578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14.7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4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52 0 0 0,'0'0'464'0'0,"0"0"362"0"0,0 0 127 0 0,0 0 25 0 0,0 0 18 0 0,0 0 7 0 0,0 0 1 0 0,-3 0-45 0 0,-8 0-58 0 0,8 0-42 0 0,3 0-45 0 0,0 0-6 0 0,0 0-37 0 0,0 0-92 0 0,0 0-85 0 0,0 0-86 0 0,0 0-34 0 0,18 0 2545 0 0,209-30 2490 0 0,-63 8-3918 0 0,-186 30-3662 0 0,22-8 242 0 0,0 0-1730 0 0,0 0-2815 0 0,0 0-3503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9362 0 0,'0'0'1480'0'0,"0"0"-121"0"0,0 0 28 0 0,0 0 158 0 0,0 0 68 0 0,0 0-179 0 0,0 0-346 0 0,0 0-332 0 0,0 0-258 0 0,0 0-176 0 0,0 0-128 0 0,0 0-57 0 0,0 0-34 0 0,17 4 288 0 0,213 14 896 0 0,-133-33-1837 0 0,-37-7-2915 0 0,-52 18 2362 0 0,9-4-3170 0 0,-3-1-4164 0 0,-8 8 3309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12379 0 0,'0'0'778'0'0,"0"0"-480"0"0,0 0-94 0 0,0 0 351 0 0,0 0 405 0 0,0 0 209 0 0,0 0-22 0 0,0 0-224 0 0,0 0-292 0 0,0 0-202 0 0,32 12-119 0 0,102 34-79 0 0,-46-33 12 0 0,-68-14-198 0 0,126-10-744 0 0,-97 4-2646 0 0,-3-1-4144 0 0,-27 5-1280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0 0 0,'0'0'803'0'0,"0"0"664"0"0,0 0 477 0 0,0 0 151 0 0,0 0-65 0 0,0 0-219 0 0,37-2-293 0 0,119-3-291 0 0,13-18 1076 0 0,-51 8-2202 0 0,0 6-1 0 0,53 4-100 0 0,-174 13-8337 0 0,-1-5 7611 0 0,-19 1-4985 0 0,16-1 5086 0 0</inkml:trace>
  <inkml:trace contextRef="#ctx0" brushRef="#br0" timeOffset="269.117">26 678 4601 0 0,'0'0'580'0'0,"0"0"-250"0"0,0 0 108 0 0,0 0 496 0 0,0 0 549 0 0,0 0 232 0 0,0 0-84 0 0,0 0-271 0 0,0 0-273 0 0,0 0-157 0 0,0 0-138 0 0,0 0-75 0 0,37 0-50 0 0,117 2-95 0 0,108-23 871 0 0,62-27-1868 0 0,-260 32-2425 0 0,-38 7-7050 0 0,-24 9 3795 0 0</inkml:trace>
  <inkml:trace contextRef="#ctx0" brushRef="#br0" timeOffset="697.404">347 0 2769 0 0,'0'0'721'0'0,"0"0"-179"0"0,0 0 19 0 0,0 0 214 0 0,0 0 256 0 0,0 0 156 0 0,0 0-32 0 0,0 0-149 0 0,0 0-135 0 0,0 0-99 0 0,0 0-66 0 0,0 0-25 0 0,0 0-11 0 0,3 17-9 0 0,12 51 38 0 0,-15-64-604 0 0,1-1 0 0 0,1 0-1 0 0,-1 0 1 0 0,0 1 0 0 0,1-1 0 0 0,0 0 0 0 0,-1 0-1 0 0,1-1 1 0 0,0 1 0 0 0,1 0 0 0 0,-1-1-1 0 0,0 1 1 0 0,1-1 0 0 0,-1 0 0 0 0,1 0 0 0 0,0 0-1 0 0,0 0 1 0 0,0 0 0 0 0,1 0-95 0 0,5 4 312 0 0,36 20 412 0 0,1-2 1 0 0,1-2-1 0 0,1-2 0 0 0,9 1-724 0 0,-18-8 91 0 0,-1 2 0 0 0,-1 1 0 0 0,0 2-1 0 0,-2 1 1 0 0,0 2 0 0 0,-1 2-1 0 0,13 11-90 0 0,-43-31 7 0 0,-1 1-1 0 0,0-1 0 0 0,0 1 0 0 0,0 0 0 0 0,0 0 0 0 0,0 0 0 0 0,-1 0 1 0 0,0 0-1 0 0,0 1 0 0 0,0-1 0 0 0,0 0 0 0 0,-1 1 0 0 0,1 0 1 0 0,-1-1-1 0 0,0 1 0 0 0,-1 0 0 0 0,1 0 0 0 0,-1-1 0 0 0,0 1 1 0 0,0 0-1 0 0,-1 0 0 0 0,1 0 0 0 0,-1-1 0 0 0,0 1 0 0 0,0 0 0 0 0,-1-1 1 0 0,1 1-1 0 0,-1-1 0 0 0,0 1 0 0 0,0-1 0 0 0,-1 0 0 0 0,1 0 1 0 0,-1 0-1 0 0,-2 2-6 0 0,-168 156 349 0 0,34-40-238 0 0,134-117-178 0 0,-124 144-46 0 0,89-79-3140 0 0,33-48-5590 0 0,6-14-3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2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19 448 0 0,'0'0'802'0'0,"0"0"-236"0"0,0 0 73 0 0,0 0 376 0 0,0 0 420 0 0,0 0 219 0 0,0 0-89 0 0,0 0-298 0 0,0 0-370 0 0,0 0-283 0 0,0 0-107 0 0,0 0-31 0 0,0 0 84 0 0,2 0 94 0 0,156 7 6067 0 0,7 1-5019 0 0,-118-7-1453 0 0,-26 0-258 0 0,0 0 1 0 0,0-2-1 0 0,0 0 0 0 0,0-1 0 0 0,-1-1 0 0 0,1-1 0 0 0,-1-1 1 0 0,1-1 8 0 0,-20 6-6 0 0,10-6-1388 0 0,-8-2-2694 0 0,-4 8-132 0 0,-1 0 517 0 0,1 0-4587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3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 7186 0 0,'0'0'1241'0'0,"0"0"-270"0"0,0 0 53 0 0,0 0 383 0 0,0 0 342 0 0,0 0-2 0 0,0 0-306 0 0,0 0-321 0 0,0 0-254 0 0,0 0-138 0 0,0 0-86 0 0,0 0-94 0 0,33 0-59 0 0,104 0-75 0 0,-37-1 359 0 0,-62-2-1131 0 0,64-3 928 0 0,-36 12-9365 0 0,-58-6-1815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31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1 527 2320 0 0,'0'0'650'0'0,"0"0"-263"0"0,0 0-77 0 0,0 0 177 0 0,0 0 259 0 0,0 0 147 0 0,0 0-51 0 0,0 0-241 0 0,0 0-263 0 0,0 0-189 0 0,0 0-14 0 0,0 0 78 0 0,0 0 88 0 0,0 6 88 0 0,6 185 4179 0 0,-7 106-3325 0 0,-1-91-956 0 0,2-206-141 0 0,1-1 0 0 0,-1 1 1 0 0,0 0-1 0 0,0 0 0 0 0,1 0 0 0 0,-1 0 0 0 0,0 0 0 0 0,1 0 1 0 0,-1-1-1 0 0,0 1 0 0 0,1 0 0 0 0,-1 0 0 0 0,0 0 0 0 0,0 0 1 0 0,1 0-1 0 0,-1 0 0 0 0,0 0 0 0 0,1 0 0 0 0,-1 0 0 0 0,0 0 1 0 0,1 0-1 0 0,-1 1 0 0 0,0-1 0 0 0,1 0 0 0 0,-1 0 0 0 0,0 0 1 0 0,0 0-1 0 0,1 0 0 0 0,-1 0 0 0 0,0 1-146 0 0,0-33 375 0 0,17-320 1049 0 0,-13 320-1454 0 0,2-1 0 0 0,2 1-1 0 0,0 0 1 0 0,2 1-1 0 0,2 0 1 0 0,1 0 0 0 0,1 1-1 0 0,1 1 1 0 0,13-17 30 0 0,-23 37-9 0 0,0 0 0 0 0,1 1-1 0 0,0-1 1 0 0,0 1 0 0 0,1 0 0 0 0,0 1 0 0 0,0 0 0 0 0,1 0 0 0 0,0 0 0 0 0,1 1 0 0 0,-1 0 0 0 0,1 1-1 0 0,0 0 1 0 0,0 0 0 0 0,1 1 0 0 0,-1 0 0 0 0,1 1 0 0 0,0 0 0 0 0,0 1 0 0 0,0 0 0 0 0,0 0 0 0 0,0 1-1 0 0,1 0 10 0 0,-9 3-24 0 0,1 0 1 0 0,-1 0-1 0 0,0 1 0 0 0,0-1 0 0 0,0 0 0 0 0,0 1 0 0 0,0 0 0 0 0,-1-1 0 0 0,1 1 0 0 0,-1 0 0 0 0,1 0 1 0 0,-1 0-1 0 0,0 0 0 0 0,0 0 0 0 0,-1 0 0 0 0,1 0 0 0 0,-1 0 0 0 0,1 0 0 0 0,-1 0 0 0 0,0 0 0 0 0,0 1 0 0 0,0-1 1 0 0,-1 0-1 0 0,1 0 0 0 0,-1 0 0 0 0,0 0 24 0 0,1 6-87 0 0,-11 31-988 0 0,-5-18-3647 0 0,14-15-3422 0 0,2-3 2233 0 0</inkml:trace>
  <inkml:trace contextRef="#ctx0" brushRef="#br0" timeOffset="6279.195">1239 583 0 0 0,'0'0'846'0'0,"0"0"96"0"0,0 0 59 0 0,0 0-57 0 0,0 0-105 0 0,0 0-91 0 0,0 0-97 0 0,-1-8-83 0 0,-6-25-44 0 0,-10 7 8750 0 0,-13 25-6024 0 0,-31 26-3322 0 0,56-22 367 0 0,-10 6-273 0 0,0 0 1 0 0,1 1-1 0 0,1 1 1 0 0,0 0 0 0 0,0 1-1 0 0,1 1 1 0 0,0-1-1 0 0,1 2 1 0 0,1 0 0 0 0,0 0-1 0 0,1 1 1 0 0,1 0-1 0 0,0 0 1 0 0,1 1 0 0 0,1 0-1 0 0,0 1 1 0 0,1-1 0 0 0,1 1-1 0 0,0 0 1 0 0,1 0-1 0 0,0 15-22 0 0,4-25 9 0 0,-1 1 0 0 0,1-1 1 0 0,1-1-1 0 0,-1 1 0 0 0,1 0 0 0 0,0 0 0 0 0,1 0 0 0 0,0-1 0 0 0,0 0 0 0 0,0 1 0 0 0,1-1 0 0 0,-1 0 0 0 0,1-1 0 0 0,1 1 0 0 0,-1-1 0 0 0,1 1 1 0 0,0-1-1 0 0,1-1 0 0 0,-1 1 0 0 0,1-1 0 0 0,-1 0 0 0 0,1 0 0 0 0,1-1 0 0 0,-1 0 0 0 0,0 0 0 0 0,3 1-9 0 0,7 3-13 0 0,1-1-1 0 0,0-1 0 0 0,0-1 1 0 0,0 0-1 0 0,1-1 1 0 0,-1-1-1 0 0,1 0 1 0 0,-1-1-1 0 0,1-1 0 0 0,1-1 14 0 0,84-36-4463 0 0,-16-28-8195 0 0,-76 53 9395 0 0</inkml:trace>
  <inkml:trace contextRef="#ctx0" brushRef="#br0" timeOffset="6566.335">1725 542 5905 0 0,'0'0'1281'0'0,"0"0"-244"0"0,0 0-99 0 0,0 0 151 0 0,0 0 227 0 0,0 0 43 0 0,-31 18-120 0 0,-101 58-217 0 0,63-14 93 0 0,61-49-958 0 0,1-2-38 0 0,1 0 0 0 0,-1 0-1 0 0,2 0 1 0 0,-1 1 0 0 0,2-1-1 0 0,0 1 1 0 0,0 0 0 0 0,1 1-1 0 0,0-1 1 0 0,1 1 0 0 0,1-1-1 0 0,0 1 1 0 0,0 9-119 0 0,1-18 39 0 0,1 0-1 0 0,-1-1 1 0 0,1 1 0 0 0,0 0-1 0 0,0 0 1 0 0,0-1-1 0 0,0 1 1 0 0,1 0 0 0 0,0-1-1 0 0,-1 0 1 0 0,1 1-1 0 0,1-1 1 0 0,-1 0 0 0 0,0 0-1 0 0,1 0 1 0 0,-1 0-1 0 0,1 0 1 0 0,0-1 0 0 0,0 1-1 0 0,0-1 1 0 0,0 0-1 0 0,0 0 1 0 0,1 0 0 0 0,-1 0-1 0 0,1 0 1 0 0,-1-1-1 0 0,1 0 1 0 0,3 1-39 0 0,107 12 1381 0 0,-102-15-1238 0 0,-1-1 0 0 0,1 0 1 0 0,-1-1-1 0 0,0 0 0 0 0,0-1 0 0 0,0 0 1 0 0,0-1-1 0 0,-1 0 0 0 0,0-1 0 0 0,0 0 0 0 0,0 0 1 0 0,-1-1-1 0 0,0-1 0 0 0,0 1 0 0 0,0-1 0 0 0,-1-1 1 0 0,-1 1-1 0 0,1-2-143 0 0,-2 2 18 0 0,-1 0-1 0 0,0 0 1 0 0,0-1-1 0 0,-1 0 1 0 0,0 0 0 0 0,-1 0-1 0 0,0 0 1 0 0,0-1-1 0 0,-1 1 1 0 0,0-1 0 0 0,-1 1-1 0 0,0-1 1 0 0,0 0 0 0 0,-1 0-1 0 0,0 1 1 0 0,-1-1-1 0 0,0 0 1 0 0,-1 1 0 0 0,0-1-1 0 0,-2-6-17 0 0,2 9-227 0 0,1 0 0 0 0,-2 0 0 0 0,1 0 0 0 0,-1 0 0 0 0,0 1 0 0 0,0-1 0 0 0,-1 1 1 0 0,0 0-1 0 0,0 0 0 0 0,-1 0 0 0 0,1 1 0 0 0,-1-1 0 0 0,0 1 0 0 0,-1 0 0 0 0,1 1 0 0 0,-1-1 0 0 0,0 1 0 0 0,0 0 0 0 0,0 1 0 0 0,-1-1 0 0 0,1 1 0 0 0,-1 1 0 0 0,0-1 0 0 0,0 1 0 0 0,0 0 0 0 0,0 0 0 0 0,-7 0 227 0 0,-23 5-3920 0 0,4 7-3436 0 0,19-5 1367 0 0</inkml:trace>
  <inkml:trace contextRef="#ctx0" brushRef="#br0" timeOffset="6911.372">2379 516 7466 0 0,'0'0'2263'0'0,"0"0"-904"0"0,0 0-335 0 0,0 0 71 0 0,0 0 109 0 0,0 0 15 0 0,0 0-195 0 0,0 0-278 0 0,0 0-201 0 0,0 0-193 0 0,0 0-142 0 0,0 0-52 0 0,-31 13-80 0 0,-95 41-45 0 0,83-26-56 0 0,42-23-2 0 0,0-2-5 0 0,0 1-1 0 0,1-1 1 0 0,-1 0-1 0 0,0 0 1 0 0,1 1-1 0 0,0-1 1 0 0,0 0-1 0 0,0 1 1 0 0,0-1-1 0 0,1 0 1 0 0,-1 1 0 0 0,1-1-1 0 0,0 0 1 0 0,0 0-1 0 0,0 0 1 0 0,0 1-1 0 0,0-1 1 0 0,1 0-1 0 0,-1-1 1 0 0,1 1 0 0 0,0 0-1 0 0,0 0 1 0 0,0-1-1 0 0,0 1 1 0 0,1-1-1 0 0,-1 0 1 0 0,1 1-1 0 0,-1-1 1 0 0,1 0-1 0 0,2 1 31 0 0,156 121-188 0 0,-158-121 225 0 0,0 0-1 0 0,0 0 0 0 0,0 0 0 0 0,0 0 0 0 0,-1 1 0 0 0,0-1 0 0 0,1 1 0 0 0,-1 0 1 0 0,0-1-1 0 0,-1 1 0 0 0,1 0 0 0 0,-1 0 0 0 0,1 0 0 0 0,-1 0 0 0 0,-1 1 1 0 0,1-1-1 0 0,0 0 0 0 0,-1 0 0 0 0,0 0 0 0 0,0 1 0 0 0,0-1 0 0 0,-1 0 0 0 0,1 0 1 0 0,-1 0-1 0 0,0 1 0 0 0,0-1 0 0 0,-1 0 0 0 0,1 0 0 0 0,-1 0 0 0 0,0-1 1 0 0,0 1-1 0 0,-2 3-36 0 0,-10 4 24 0 0,-1 0-1 0 0,0-2 1 0 0,0 1 0 0 0,-1-2 0 0 0,-1 0 0 0 0,1-1 0 0 0,-1 0 0 0 0,0-2 0 0 0,-1 0-1 0 0,-9 2-23 0 0,-93 8-1130 0 0,39-15-3810 0 0,48 0 359 0 0,15 0-3789 0 0</inkml:trace>
  <inkml:trace contextRef="#ctx0" brushRef="#br0" timeOffset="7670.307">842 19 2977 0 0,'0'0'2192'0'0,"0"0"-856"0"0,0 0-143 0 0,0 0 227 0 0,0 0 319 0 0,0 0 181 0 0,0 0-161 0 0,0 0-377 0 0,0 0-438 0 0,0 0-354 0 0,0 0-197 0 0,0 0-70 0 0,0 0-48 0 0,-14-3 18 0 0,-44-12 16 0 0,53 15-281 0 0,1 0 0 0 0,-1 0 0 0 0,1 1-1 0 0,-1-1 1 0 0,1 1 0 0 0,-1 0-1 0 0,1 0 1 0 0,0 1 0 0 0,-1-1 0 0 0,1 1-1 0 0,0 0 1 0 0,0 0 0 0 0,0 1 0 0 0,0-1-1 0 0,1 1 1 0 0,-1 0 0 0 0,1 0 0 0 0,-1 0-1 0 0,1 0 1 0 0,0 1 0 0 0,0-1-1 0 0,1 1 1 0 0,-1 0 0 0 0,1 0 0 0 0,0 0-1 0 0,0 0 1 0 0,0 0 0 0 0,0 0 0 0 0,0 0-1 0 0,1 1 1 0 0,0-1 0 0 0,0 1-1 0 0,0-1 1 0 0,1 1 0 0 0,0-1 0 0 0,0 1-1 0 0,0-1 1 0 0,0 1-28 0 0,-1 1 49 0 0,-8 47-44 0 0,3 0 0 0 0,2 0 0 0 0,2 44-5 0 0,0-5 24 0 0,-8 52-11 0 0,-6-2-1 0 0,-17 50-12 0 0,-37 115 43 0 0,68-299-40 0 0,0 1 1 0 0,0 0-1 0 0,1-1 1 0 0,1 1-1 0 0,-1 0 0 0 0,1 0 1 0 0,1 0-1 0 0,0-1 1 0 0,0 1-1 0 0,1 0 0 0 0,0-1 1 0 0,0 1-1 0 0,1-1 0 0 0,0 1 1 0 0,1-1-1 0 0,-1 0 1 0 0,2-1-1 0 0,-1 1 0 0 0,1-1 1 0 0,0 1-1 0 0,1-2 1 0 0,-1 1-1 0 0,1 0 0 0 0,1-1-3 0 0,46 16 515 0 0,67-44 796 0 0,38-14-959 0 0,-64 25-712 0 0,-62 10-3398 0 0,-1 1-5377 0 0,-25 0-126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1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77 9026 0 0,'0'0'1583'0'0,"0"0"-237"0"0,0 0-180 0 0,0 0 115 0 0,0 0 131 0 0,0 0-108 0 0,0 0-293 0 0,0 0-325 0 0,0 0-213 0 0,0 0-50 0 0,0 0 12 0 0,0 0 19 0 0,4 19-18 0 0,22 129 522 0 0,-11 197-517 0 0,-15-340-509 0 0,0 1-66 0 0,-1 0 0 0 0,1-1 0 0 0,1 1 0 0 0,-1 0 0 0 0,1-1 0 0 0,0 1 0 0 0,0 0 1 0 0,1-1-1 0 0,-1 1 0 0 0,1-1 0 0 0,1 0 0 0 0,-1 1 0 0 0,1-1 0 0 0,2 4 134 0 0,12-49-14831 0 0,-17 32 9170 0 0</inkml:trace>
  <inkml:trace contextRef="#ctx0" brushRef="#br0" timeOffset="236.218">1 48 7066 0 0,'0'0'1014'0'0,"0"0"-512"0"0,0 0-22 0 0,0 0 453 0 0,0 0 466 0 0,0 0 262 0 0,0 0-42 0 0,0 0-223 0 0,0 0-265 0 0,0 0-252 0 0,0 0-207 0 0,35 2-131 0 0,110 5-96 0 0,-46-13 155 0 0,5-17 114 0 0,-5 1-2089 0 0,-31 16-9644 0 0,-68 6 2361 0 0</inkml:trace>
  <inkml:trace contextRef="#ctx0" brushRef="#br0" timeOffset="422.182">15 479 8018 0 0,'0'0'963'0'0,"0"0"-178"0"0,0 0 263 0 0,0 0 303 0 0,0 0 154 0 0,0 0-49 0 0,0 0-276 0 0,34 0-326 0 0,104-2-266 0 0,-36-14 1 0 0,49-16-1090 0 0,-87 21-3953 0 0,-35 5 347 0 0,-13 3-5168 0 0</inkml:trace>
  <inkml:trace contextRef="#ctx0" brushRef="#br0" timeOffset="640.612">686 398 10698 0 0,'0'0'879'0'0,"0"0"-404"0"0,0 0 36 0 0,0 0 362 0 0,0 0 318 0 0,0 0 88 0 0,0 0-181 0 0,0 0-342 0 0,0 0-304 0 0,-1 33-201 0 0,0 104-127 0 0,1 27-382 0 0,0-104-9156 0 0,0-57 2795 0 0</inkml:trace>
  <inkml:trace contextRef="#ctx0" brushRef="#br0" timeOffset="872.245">507 453 8778 0 0,'0'0'3697'0'0,"0"0"-2212"0"0,0 0-658 0 0,0 0 84 0 0,0 0 123 0 0,0 0 23 0 0,0 0-138 0 0,0 0-152 0 0,34-4-159 0 0,107-10-177 0 0,35 10 161 0 0,-167 4-860 0 0,46 0-439 0 0,-17 0-5921 0 0,-27 0-1682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0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271 100 7386 0 0,'0'0'1967'0'0,"0"0"-1293"0"0,0 0-600 0 0,0 0-96 0 0,0 0 159 0 0,0 0 277 0 0,0 0 220 0 0,0 0 115 0 0,0 0-13 0 0,0 0-74 0 0,0 0-91 0 0,3 26-70 0 0,12 83-15 0 0,29 253 2033 0 0,-27-111-2527 0 0,-33-153-978 0 0,0-70-2641 0 0,-9-8-4784 0 0,19-19 3955 0 0</inkml:trace>
  <inkml:trace contextRef="#ctx0" brushRef="#br0" timeOffset="435.794">0 181 5153 0 0,'0'0'1909'0'0,"0"0"-857"0"0,0 0-201 0 0,0 0 210 0 0,0 0 267 0 0,0 0 161 0 0,32-24-72 0 0,100-76-216 0 0,-53 61 168 0 0,-63 37-1090 0 0,-4-2-184 0 0,0 1-1 0 0,1 0 1 0 0,-1 1 0 0 0,1 0 0 0 0,0 1-1 0 0,0 0 1 0 0,-1 1 0 0 0,1 1 0 0 0,0 0-1 0 0,0 1 1 0 0,-1 0 0 0 0,1 1 0 0 0,-1 0-1 0 0,0 1 1 0 0,0 0 0 0 0,0 1 0 0 0,-1 1-1 0 0,1 0 1 0 0,-1 0 0 0 0,0 1-1 0 0,-1 0 1 0 0,0 1 0 0 0,0 0 0 0 0,-1 1-1 0 0,0 0 1 0 0,0 1 0 0 0,1 1-95 0 0,-8-5 35 0 0,1 0-1 0 0,-1 0 1 0 0,0 0 0 0 0,-1 1 0 0 0,0-1-1 0 0,0 1 1 0 0,0-1 0 0 0,0 0-1 0 0,-1 1 1 0 0,0-1 0 0 0,-1 1 0 0 0,1-1-1 0 0,-1 1 1 0 0,-1-1 0 0 0,1 1 0 0 0,-1-1-1 0 0,0 0 1 0 0,0 0 0 0 0,-1 0 0 0 0,-2 5-35 0 0,-78 105 169 0 0,-116 40 75 0 0,197-156-237 0 0,1 0 1 0 0,0 1-1 0 0,0-1 0 0 0,0 0 1 0 0,-1 1-1 0 0,1-1 0 0 0,0 1 1 0 0,0 0-1 0 0,0-1 0 0 0,0 1 1 0 0,0 0-1 0 0,0 0 0 0 0,0 0 1 0 0,0-1-1 0 0,0 1 0 0 0,0 0 1 0 0,1 0-1 0 0,-1 0 0 0 0,0 0 1 0 0,1 1-1 0 0,-1-1 0 0 0,1 0 1 0 0,-1 0-1 0 0,1 0 0 0 0,-1 0 0 0 0,1 1 1 0 0,0-1-1 0 0,-1 0 0 0 0,1 0 1 0 0,0 1-1 0 0,0-1 0 0 0,0 0 1 0 0,0 0-1 0 0,0 1 0 0 0,0-1 1 0 0,1 0-1 0 0,-1 0 0 0 0,0 1 1 0 0,1-1-1 0 0,-1 0 0 0 0,1 0 1 0 0,-1 0-1 0 0,1 0 0 0 0,-1 1 1 0 0,1-1-1 0 0,0 0 0 0 0,0 0 1 0 0,-1 0-1 0 0,1 0 0 0 0,0-1 1 0 0,0 1-1 0 0,0 0 0 0 0,0 0 0 0 0,0 0 1 0 0,1 0-8 0 0,232 167 2028 0 0,-214-149-1872 0 0,4 1 92 0 0,0 1 1 0 0,-1 2-1 0 0,-2 0 1 0 0,0 1-1 0 0,14 24-248 0 0,-13-30-2250 0 0,1-31-9907 0 0,-16 8 1960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4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0 368 0 0,'0'0'281'0'0,"0"0"-199"0"0,0 0 101 0 0,0 0 430 0 0,0 0 489 0 0,0 0 333 0 0,0 0 52 0 0,0 0-167 0 0,0 0-205 0 0,0 0-178 0 0,0 0-91 0 0,5 25-26 0 0,14 79-25 0 0,-10 73 2038 0 0,-11-117-2311 0 0,2 296-222 0 0,-10-332-1801 0 0,0-27-6849 0 0,8 0 3162 0 0</inkml:trace>
  <inkml:trace contextRef="#ctx0" brushRef="#br0" timeOffset="330.643">1 33 1352 0 0,'0'0'150'0'0,"0"0"47"0"0,0 0 342 0 0,0 0 560 0 0,0 0 390 0 0,0 0 137 0 0,0 0-126 0 0,0 0-193 0 0,0 0-177 0 0,0 0-121 0 0,0 0-54 0 0,0 0-72 0 0,0 0-20 0 0,26-1-48 0 0,162-5 1295 0 0,265 13 1373 0 0,-405 10-4646 0 0,-41-4-2840 0 0,-11 5-4839 0 0,0-10 2343 0 0</inkml:trace>
  <inkml:trace contextRef="#ctx0" brushRef="#br0" timeOffset="578.342">49 733 7026 0 0,'0'0'1170'0'0,"0"0"107"0"0,0 0 316 0 0,0 0 301 0 0,0 0 57 0 0,0 0-261 0 0,35-1-386 0 0,113-2-372 0 0,18-19 565 0 0,93-11-2148 0 0,-219 30-2960 0 0,-16-1-4286 0 0,-17 4-278 0 0</inkml:trace>
  <inkml:trace contextRef="#ctx0" brushRef="#br0" timeOffset="827.74">1013 545 4753 0 0,'0'0'1644'0'0,"0"0"-49"0"0,0 0 20 0 0,0 0 159 0 0,0 0 45 0 0,0 0-188 0 0,0 0-341 0 0,0 0-366 0 0,0 0-252 0 0,0 0-184 0 0,0 0-124 0 0,0 0-44 0 0,-19-2-46 0 0,-63-7-22 0 0,80 8-235 0 0,0 0 0 0 0,0 1 0 0 0,-1 0 0 0 0,1-1 0 0 0,0 1 0 0 0,0 0 0 0 0,0 0 0 0 0,-1 0 0 0 0,1 1 0 0 0,0-1 0 0 0,0 1 0 0 0,0-1 0 0 0,0 1 0 0 0,0-1 0 0 0,0 1 0 0 0,0 0 0 0 0,0 0 0 0 0,0 0 0 0 0,0 0 0 0 0,0 0 0 0 0,0 1 0 0 0,1-1 0 0 0,-1 1 0 0 0,0-1 0 0 0,1 1 0 0 0,-1-1 0 0 0,1 1 0 0 0,-1 1-17 0 0,-6 7 53 0 0,1-4-55 0 0,1 1 0 0 0,0 1-1 0 0,0-1 1 0 0,1 1 0 0 0,0 0-1 0 0,0 1 1 0 0,1-1 0 0 0,0 1 0 0 0,0 0-1 0 0,1 0 1 0 0,0 0 0 0 0,1 0-1 0 0,0 0 1 0 0,1 1 0 0 0,-1-1 0 0 0,2 1-1 0 0,-1-1 1 0 0,1 3 2 0 0,2-7-78 0 0,0-1-1 0 0,-1 1 1 0 0,2 0 0 0 0,-1-1 0 0 0,0 1-1 0 0,1-1 1 0 0,0 0 0 0 0,0 0-1 0 0,0 0 1 0 0,0 0 0 0 0,1 0 0 0 0,0-1-1 0 0,0 1 1 0 0,0-1 0 0 0,0 0-1 0 0,0-1 1 0 0,0 1 0 0 0,1 0 0 0 0,-1-1-1 0 0,1 0 1 0 0,0 0 0 0 0,0-1-1 0 0,-1 1 1 0 0,1-1 0 0 0,0 0 0 0 0,0-1-1 0 0,0 1 1 0 0,1-1 0 0 0,-1 0-1 0 0,4 0 79 0 0,27 0-3222 0 0,-11 0-3110 0 0,-13 0-1668 0 0</inkml:trace>
  <inkml:trace contextRef="#ctx0" brushRef="#br0" timeOffset="1300.167">1098 803 2993 0 0,'0'0'2336'0'0,"0"0"-1150"0"0,0 0-237 0 0,0 0 241 0 0,0 0 278 0 0,0 0 122 0 0,0 0-129 0 0,0 0-242 0 0,0 0-201 0 0,0 0-118 0 0,0 0-94 0 0,0 0-126 0 0,0 0-103 0 0,14-7-94 0 0,44-26-106 0 0,-1-27 276 0 0,-36 36-549 0 0,-10 9-97 0 0,1 1 1 0 0,0 0-1 0 0,1 1 1 0 0,0 0-1 0 0,1 1 1 0 0,1 1 0 0 0,0 0-1 0 0,0 1 1 0 0,1 0-8 0 0,-14 10-16 0 0,-1 0 1 0 0,0 0 0 0 0,1 0 0 0 0,-1 1 0 0 0,0-1 0 0 0,0 0-1 0 0,1 1 1 0 0,-1-1 0 0 0,0 0 0 0 0,0 1 0 0 0,1 0 0 0 0,-1-1 0 0 0,0 1-1 0 0,0 0 1 0 0,0-1 0 0 0,0 1 0 0 0,0 0 0 0 0,0 0 0 0 0,0 0-1 0 0,0 0 1 0 0,-1 0 0 0 0,1 0 0 0 0,0 0 0 0 0,0 0 0 0 0,-1 0-1 0 0,1 0 1 0 0,-1 1 0 0 0,1-1 0 0 0,-1 0 0 0 0,1 0 0 0 0,-1 1 0 0 0,0-1-1 0 0,0 0 1 0 0,0 0 0 0 0,1 1 0 0 0,-1-1 0 0 0,0 0 0 0 0,-1 1-1 0 0,1-1 1 0 0,0 0 0 0 0,0 1 0 0 0,0-1 0 0 0,-1 0 0 0 0,1 0-1 0 0,-1 1 1 0 0,1-1 15 0 0,12 45 164 0 0,-6-44-114 0 0,-1 0-1 0 0,0-1 1 0 0,1 1 0 0 0,-1-1-1 0 0,1-1 1 0 0,0 1-1 0 0,-1-1 1 0 0,1 0 0 0 0,0 0-1 0 0,-1 0 1 0 0,1-1-1 0 0,-1 0 1 0 0,1 0-1 0 0,-1-1 1 0 0,1 1 0 0 0,2-2-50 0 0,151-56 582 0 0,-156 61-567 0 0,-1 0 0 0 0,0 0 0 0 0,0 0 0 0 0,0 0 0 0 0,0 0 0 0 0,-1 0 0 0 0,1 1 0 0 0,-1-1 0 0 0,1 1 0 0 0,-1-1 0 0 0,0 1 0 0 0,0-1-1 0 0,0 1 1 0 0,0 0 0 0 0,0-1 0 0 0,-1 1 0 0 0,1 0 0 0 0,-1 0 0 0 0,0 0 0 0 0,1 0 0 0 0,-1-1 0 0 0,-1 1 0 0 0,1 0 0 0 0,0 0 0 0 0,-1 0 0 0 0,1-1-1 0 0,-1 1 1 0 0,0 0 0 0 0,-1 1-15 0 0,2 9 41 0 0,0-8-391 0 0,6 45 567 0 0,3-39-2871 0 0,5-6-3660 0 0,-10-5-4351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8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13 0 0 0,'0'0'784'0'0,"0"0"-184"0"0,0 0-114 0 0,0 0 91 0 0,0 0 190 0 0,0 0 233 0 0,0 0 107 0 0,0 0-103 0 0,0 0-171 0 0,0 0-212 0 0,0 0-201 0 0,-31-3-80 0 0,-99-7-1 0 0,52 13 811 0 0,61 3-656 0 0,11-3-424 0 0,0-1 0 0 0,1 1 0 0 0,-1 0-1 0 0,0 1 1 0 0,1 0 0 0 0,0-1 0 0 0,0 2-1 0 0,0-1 1 0 0,0 1 0 0 0,1-1 0 0 0,0 1 0 0 0,-1 0-1 0 0,2 1 1 0 0,-1-1 0 0 0,1 1 0 0 0,0 0-1 0 0,0-1 1 0 0,0 1 0 0 0,1 1 0 0 0,0 0-70 0 0,-30 131 753 0 0,-46 664 1351 0 0,33-423-1762 0 0,38-235 487 0 0,7-144-729 0 0,0 0 19 0 0,0 0 6 0 0,0 0-3 0 0,0 0-9 0 0,0 0-24 0 0,0 0 3 0 0,0 0-6 0 0,0 0-21 0 0,0 0-18 0 0,0 0-19 0 0,2 2 15 0 0,0 0 0 0 0,0 0-1 0 0,1 0 1 0 0,-1 0 0 0 0,0-1 0 0 0,1 1 0 0 0,-1-1 0 0 0,1 1 0 0 0,-1-1 0 0 0,1 0 0 0 0,0 0 0 0 0,-1 0 0 0 0,1-1 0 0 0,0 1 0 0 0,0 0 0 0 0,0-1 0 0 0,0 0 0 0 0,-1 0 0 0 0,1 0 0 0 0,3 0-43 0 0,4 1 180 0 0,243 2 1859 0 0,-168-10-692 0 0,-44 1-3259 0 0,-20 5-2490 0 0,0 0-3359 0 0,-21 1 479 0 0</inkml:trace>
  <inkml:trace contextRef="#ctx0" brushRef="#br0" timeOffset="1774.105">821 123 1664 0 0,'0'0'1769'0'0,"0"0"-929"0"0,0 0-488 0 0,0 0-79 0 0,0 0 254 0 0,0 0 373 0 0,0 0 219 0 0,0 0 23 0 0,0 0-135 0 0,0 0-203 0 0,0 0-104 0 0,0 0-64 0 0,0 0-61 0 0,1 14-15 0 0,4 95 924 0 0,-8-77-1216 0 0,-1 0-1 0 0,-2 0 0 0 0,-1 0 0 0 0,-2-1 1 0 0,-12 31-268 0 0,11-31-15 0 0,-44 124-1509 0 0,53-153 1467 0 0,-2 30-2901 0 0,17-21-5548 0 0,-10-11 5877 0 0</inkml:trace>
  <inkml:trace contextRef="#ctx0" brushRef="#br0" timeOffset="2042.514">757 86 2657 0 0,'0'0'1190'0'0,"0"0"-349"0"0,0 0-29 0 0,0 0 205 0 0,0 0 301 0 0,0 0 122 0 0,0 0-174 0 0,0 0-251 0 0,0 0-183 0 0,0 0-95 0 0,0 0-32 0 0,0 0-3 0 0,0 0-28 0 0,28 1-38 0 0,89 1-70 0 0,74-3 682 0 0,-80-1-4508 0 0,-99 5 178 0 0,-8 5-3655 0 0,-3-4 2160 0 0</inkml:trace>
  <inkml:trace contextRef="#ctx0" brushRef="#br0" timeOffset="2274.453">810 418 888 0 0,'0'0'1083'0'0,"0"0"68"0"0,0 0 303 0 0,0 0 370 0 0,0 0 158 0 0,0 0-183 0 0,0 0-363 0 0,0 0-314 0 0,0 0-271 0 0,0 0-187 0 0,0 0-132 0 0,0 0-104 0 0,32-5-81 0 0,99-13-71 0 0,5-7-328 0 0,-88 19-1577 0 0,-16 5-4820 0 0,-21 1-1258 0 0</inkml:trace>
  <inkml:trace contextRef="#ctx0" brushRef="#br0" timeOffset="2575.022">1313 466 5737 0 0,'0'0'926'0'0,"0"0"-401"0"0,0 0-174 0 0,0 0 296 0 0,0 0 393 0 0,0 0 211 0 0,0 0-91 0 0,0 0-250 0 0,0 0-270 0 0,0 0-189 0 0,0 0-90 0 0,0 0-36 0 0,0 0-31 0 0,1 24-15 0 0,5 74-27 0 0,-10-25 184 0 0,-18 33-1022 0 0,21-103 705 0 0,1 0-2990 0 0,0-2-6967 0 0,0-4 7429 0 0</inkml:trace>
  <inkml:trace contextRef="#ctx0" brushRef="#br0" timeOffset="2862.984">1200 447 3961 0 0,'0'0'1711'0'0,"0"0"-241"0"0,0 0-72 0 0,0 0 148 0 0,0 0 91 0 0,0 0-132 0 0,0 0-299 0 0,0 0-317 0 0,0 0-211 0 0,0 0-169 0 0,0 0-153 0 0,0 0-84 0 0,0 0-90 0 0,31 1-69 0 0,96 5-33 0 0,-53-2-251 0 0,-14-1-2165 0 0,-17-2-7441 0 0,-35-1 4548 0 0</inkml:trace>
  <inkml:trace contextRef="#ctx0" brushRef="#br0" timeOffset="3159.589">1821 480 3337 0 0,'0'0'1476'0'0,"0"0"95"0"0,0 0 111 0 0,0 0 127 0 0,0 0-78 0 0,0 0-278 0 0,0 0-330 0 0,0 0-318 0 0,0 0-282 0 0,32 1-219 0 0,98 1-145 0 0,-48-9-330 0 0,-55 0-522 0 0,-12 2-1548 0 0,2 3-4426 0 0,-11 2 466 0 0</inkml:trace>
  <inkml:trace contextRef="#ctx0" brushRef="#br0" timeOffset="3811.265">2128 709 9418 0 0,'0'0'839'0'0,"0"0"-48"0"0,0 0 270 0 0,0 0 420 0 0,0 0 187 0 0,0 0-177 0 0,0 0-428 0 0,0 0-436 0 0,0 0-249 0 0,0 0-106 0 0,0 0 4 0 0,0 0 14 0 0,0 0 10 0 0,14-21-12 0 0,46-67-43 0 0,57-58 461 0 0,-97 122-688 0 0,2 0 1 0 0,0 2-1 0 0,1 1 1 0 0,1 0-1 0 0,0 2 1 0 0,2 1-1 0 0,10-5-18 0 0,-36 23-15 0 0,1-1 0 0 0,0 1 0 0 0,-1-1 0 0 0,1 1 0 0 0,-1-1 0 0 0,1 1 0 0 0,0-1-1 0 0,0 1 1 0 0,-1 0 0 0 0,1 0 0 0 0,0-1 0 0 0,-1 1 0 0 0,1 0 0 0 0,0 0 0 0 0,0 0 0 0 0,0 0 0 0 0,-1 0-1 0 0,1 0 1 0 0,0 0 0 0 0,0 0 0 0 0,-1 0 0 0 0,1 0 0 0 0,0 0 0 0 0,0 0 0 0 0,-1 1 0 0 0,1-1 0 0 0,0 0-1 0 0,0 0 1 0 0,-1 1 0 0 0,1-1 0 0 0,0 1 0 0 0,-1-1 0 0 0,1 1 0 0 0,-1-1 0 0 0,1 1 0 0 0,0-1 0 0 0,-1 1-1 0 0,1-1 1 0 0,-1 1 0 0 0,1 0 0 0 0,-1-1 0 0 0,0 1 0 0 0,1 0 0 0 0,-1-1 0 0 0,0 1 0 0 0,1 0 0 0 0,-1-1-1 0 0,0 1 1 0 0,0 0 0 0 0,0 0 0 0 0,0-1 0 0 0,0 1 15 0 0,1 49-15 0 0,-2-34 54 0 0,7 71 33 0 0,-6-86-72 0 0,0 0 1 0 0,1 1-1 0 0,-1-1 0 0 0,1 0 1 0 0,-1 0-1 0 0,1 0 1 0 0,0 0-1 0 0,-1 1 1 0 0,1-1-1 0 0,0 0 0 0 0,0 0 1 0 0,0-1-1 0 0,0 1 1 0 0,-1 0-1 0 0,1 0 1 0 0,1 0-1 0 0,-1 0 1 0 0,0-1-1 0 0,0 1 0 0 0,0-1 1 0 0,0 1-1 0 0,0-1 1 0 0,1 1-1 0 0,-1-1 1 0 0,0 0-1 0 0,0 1 0 0 0,1-1 1 0 0,-1 0-1 0 0,0 0 1 0 0,0 0-1 0 0,1 0 1 0 0,-1 0-1 0 0,0 0 0 0 0,1 0 1 0 0,-1 0-1 0 0,0-1 1 0 0,0 1-1 0 0,0-1 1 0 0,1 1-1 0 0,-1 0 0 0 0,0-1 1 0 0,0 0-1 0 0,0 1 1 0 0,1-2-1 0 0,49-29 131 0 0,140-131-205 0 0,-123 119 18 0 0,-64 76-191 0 0,-42 77 986 0 0,31-91-711 0 0,0 0 1 0 0,2 1-1 0 0,1 0 1 0 0,0 0 0 0 0,1 0-1 0 0,2 0 1 0 0,0 1-1 0 0,1-1 1 0 0,0 0-1 0 0,5 20-28 0 0,19-6-1361 0 0,-11-29-2623 0 0,1-3-4706 0 0,-9-2 1294 0 0</inkml:trace>
  <inkml:trace contextRef="#ctx0" brushRef="#br0" timeOffset="4293.023">3143 513 10170 0 0,'0'0'1418'0'0,"0"0"-667"0"0,0 0-249 0 0,0 0 163 0 0,0 0 209 0 0,0 0 75 0 0,0 0-164 0 0,0 0-234 0 0,0 0-202 0 0,0 0-126 0 0,0 0-55 0 0,0 0-35 0 0,0 0-15 0 0,-3 20-24 0 0,-15 92 30 0 0,13-75-97 0 0,5-36-36 0 0,0-1-1 0 0,0 0 0 0 0,0 0 10 0 0,0 0-15 0 0,6-11-158 0 0,4 3 108 0 0,0 0 0 0 0,1 1 1 0 0,0 0-1 0 0,0 1 0 0 0,1 0 0 0 0,0 1 1 0 0,0 0-1 0 0,0 1 0 0 0,0 0 0 0 0,1 1 1 0 0,0 0-1 0 0,-1 1 0 0 0,9 0 65 0 0,-19 3 40 0 0,0 0 0 0 0,0 1 0 0 0,0-1 0 0 0,0 1-1 0 0,-1-1 1 0 0,1 1 0 0 0,0 0 0 0 0,-1 0 0 0 0,1 0 0 0 0,-1 0-1 0 0,0 0 1 0 0,0 0 0 0 0,0 0 0 0 0,0 0 0 0 0,0 0 0 0 0,0 0-1 0 0,0 1 1 0 0,-1-1 0 0 0,1 0 0 0 0,-1 1 0 0 0,1-1 0 0 0,-1 0 0 0 0,0 1-1 0 0,0-1 1 0 0,0 1 0 0 0,0-1 0 0 0,-1 0 0 0 0,1 1 0 0 0,-1-1-1 0 0,1 0 1 0 0,-1 1 0 0 0,0-1 0 0 0,0 0 0 0 0,0 0 0 0 0,0 0-1 0 0,0 0 1 0 0,0 0 0 0 0,-1 0 0 0 0,0 1-40 0 0,-2 1 24 0 0,0 0-1 0 0,0-1 1 0 0,0 1 0 0 0,0-1-1 0 0,-1 0 1 0 0,0 0-1 0 0,1-1 1 0 0,-1 1 0 0 0,0-1-1 0 0,0 0 1 0 0,0-1 0 0 0,-1 1-1 0 0,1-1 1 0 0,0 0 0 0 0,0 0-1 0 0,-1 0 1 0 0,1-1-1 0 0,-1 0 1 0 0,1 0 0 0 0,0-1-1 0 0,-1 1 1 0 0,0-1-24 0 0,-18-18-3569 0 0,17-2-5555 0 0,5 13 2901 0 0</inkml:trace>
  <inkml:trace contextRef="#ctx0" brushRef="#br0" timeOffset="8313.775">3896 326 856 0 0,'0'0'1953'0'0,"0"0"-1004"0"0,0 0-231 0 0,0 0 285 0 0,0 0 337 0 0,0 0 187 0 0,0 0-51 0 0,0 0-269 0 0,0 0-307 0 0,0 0-254 0 0,0 0-213 0 0,-15-7-153 0 0,-47-20-80 0 0,58 26-181 0 0,0-1 0 0 0,0 1 0 0 0,0 0 0 0 0,1 1 0 0 0,-1-1 0 0 0,0 1 0 0 0,0-1 0 0 0,0 1 0 0 0,0 1 0 0 0,0-1 0 0 0,0 0 0 0 0,0 1 0 0 0,0 0 0 0 0,0 0 0 0 0,0 0 0 0 0,0 0 0 0 0,0 1 0 0 0,1 0 0 0 0,-1-1 0 0 0,1 1 0 0 0,-1 1 0 0 0,1-1 0 0 0,0 0-19 0 0,-7 4 50 0 0,-1-2-25 0 0,1 1 1 0 0,0 0-1 0 0,0 1 0 0 0,0 0 0 0 0,0 1 1 0 0,1 0-1 0 0,0 0 0 0 0,0 1 0 0 0,1 0 1 0 0,0 0-1 0 0,1 1 0 0 0,-1 0 1 0 0,2 1-1 0 0,-1-1 0 0 0,2 1 0 0 0,-1 1 1 0 0,1-1-1 0 0,1 1 0 0 0,0 0 0 0 0,-3 9-25 0 0,6-16 17 0 0,-1 0 0 0 0,0 0 0 0 0,1 1 0 0 0,0-1 0 0 0,0 0 0 0 0,1 1 0 0 0,-1-1 0 0 0,1 1 0 0 0,0-1 0 0 0,0 1 0 0 0,0-1 0 0 0,1 0 0 0 0,-1 1 0 0 0,1-1 0 0 0,0 1 0 0 0,0-1 0 0 0,1 0 0 0 0,0 0 0 0 0,-1 0 0 0 0,1 0 0 0 0,0 0 0 0 0,1 0 0 0 0,-1 0 0 0 0,1-1 0 0 0,0 1 0 0 0,0-1 0 0 0,0 0-1 0 0,0 0 1 0 0,0 0 0 0 0,1 0 0 0 0,-1 0 0 0 0,1-1 0 0 0,0 0 0 0 0,0 1 0 0 0,0-1 0 0 0,3 1-17 0 0,0-2 278 0 0,1-1 0 0 0,-1 1 0 0 0,0-1 0 0 0,1 0 0 0 0,-1-1 0 0 0,0 0 0 0 0,1 0 0 0 0,-1 0 0 0 0,0-1 0 0 0,0 0 0 0 0,0-1 0 0 0,0 1 0 0 0,-1-2 0 0 0,7-2-278 0 0,25-20 446 0 0,-2-2 1 0 0,0-1 0 0 0,-2-2 0 0 0,-2-1-1 0 0,0-2 1 0 0,17-26-447 0 0,-46 57 18 0 0,-3 2-26 0 0,1-1-4 0 0,0 1 0 0 0,0-1 0 0 0,0 1 0 0 0,0-1 0 0 0,0 1-1 0 0,0-1 1 0 0,0 1 0 0 0,0 0 0 0 0,0-1 0 0 0,1 1 0 0 0,-1 0 0 0 0,1 0-1 0 0,-1 0 1 0 0,1 0 0 0 0,-1 0 0 0 0,1 0 0 0 0,-1 0 0 0 0,1 1-1 0 0,0-1 1 0 0,0 1 0 0 0,-1-1 0 0 0,1 1 0 0 0,0 0 0 0 0,0-1 0 0 0,-1 1-1 0 0,1 0 1 0 0,0 0 0 0 0,0 0 0 0 0,0 1 0 0 0,-1-1 0 0 0,1 0 0 0 0,1 1 12 0 0,13 23-92 0 0,-1 2 0 0 0,-1-1 1 0 0,0 2-1 0 0,-3 0 0 0 0,0 1 1 0 0,-1-1-1 0 0,-2 2 0 0 0,-1 0 1 0 0,-1 0-1 0 0,-2 0 0 0 0,-1 0 1 0 0,-1 1-1 0 0,-1-1 0 0 0,-2 1 1 0 0,-3 17 91 0 0,0-30-27 0 0,-1-1 1 0 0,-1 0-1 0 0,-1 0 1 0 0,0 0 0 0 0,-1-1-1 0 0,-1 0 1 0 0,0-1-1 0 0,-1 0 1 0 0,-1-1 0 0 0,0 0-1 0 0,-1 0 1 0 0,0-1-1 0 0,-1 0 1 0 0,0-2 0 0 0,-1 1-1 0 0,0-2 1 0 0,0 1 0 0 0,-1-2-1 0 0,-9 4 27 0 0,21-10 15 0 0,0 0 0 0 0,0 0 0 0 0,-1 0-1 0 0,1-1 1 0 0,0 1 0 0 0,-1-1 0 0 0,1 0-1 0 0,-1 0 1 0 0,0 0 0 0 0,1 0 0 0 0,-1 0 0 0 0,0-1-1 0 0,0 0 1 0 0,1 0 0 0 0,-1 0 0 0 0,0 0 0 0 0,0-1-1 0 0,1 1 1 0 0,-1-1 0 0 0,0 0 0 0 0,1 0 0 0 0,-1 0-1 0 0,1-1 1 0 0,-1 1 0 0 0,1-1 0 0 0,0 0-1 0 0,-1 0 1 0 0,1 0 0 0 0,0 0 0 0 0,0-1 0 0 0,1 1-1 0 0,-1-1 1 0 0,0 1 0 0 0,1-1 0 0 0,-1 0 0 0 0,1 0-1 0 0,0 0 1 0 0,0-1 0 0 0,1 1 0 0 0,-1 0 0 0 0,0-1-1 0 0,1 1 1 0 0,0-1 0 0 0,0-1-15 0 0,0-3 9 0 0,1 1 0 0 0,1-1 0 0 0,-1 0 0 0 0,1 0-1 0 0,1 0 1 0 0,-1 1 0 0 0,2-1 0 0 0,-1 0 0 0 0,1 1 0 0 0,0 0 0 0 0,0 0 0 0 0,1 0 0 0 0,0 0 0 0 0,0 0-1 0 0,0 1 1 0 0,1-1 0 0 0,0 1 0 0 0,1 1 0 0 0,3-4-9 0 0,126-93-28 0 0,-115 89 19 0 0,9-4-71 0 0,0 1-1 0 0,1 2 1 0 0,1 0 0 0 0,0 3 0 0 0,1 0-1 0 0,0 2 1 0 0,5 1 80 0 0,76-10-9862 0 0,-97 15 95 0 0</inkml:trace>
  <inkml:trace contextRef="#ctx0" brushRef="#br0" timeOffset="9471.198">615 797 24 0 0,'0'0'553'0'0,"0"0"-126"0"0,0 0 107 0 0,0 0 195 0 0,0 0 183 0 0,0 0 58 0 0,0 0-79 0 0,0 0-76 0 0,0 0-91 0 0,0 0-57 0 0,32 2-69 0 0,98 8-66 0 0,114-7 3373 0 0,605-3-1610 0 0,-488 18-2231 0 0,-216-10-56 0 0,571-1 144 0 0,-493 0-141 0 0,343-43 2535 0 0,-496 33-2310 0 0,97-3 391 0 0,164 14-627 0 0,128 11-443 0 0,-345-28-1815 0 0,-77-1-1275 0 0,-3-4-3793 0 0,-24 10 2666 0 0</inkml:trace>
  <inkml:trace contextRef="#ctx0" brushRef="#br0" timeOffset="11051.443">1629 970 3545 0 0,'0'0'571'0'0,"0"0"-142"0"0,0 0 44 0 0,0 0 253 0 0,0 0 246 0 0,0 0 59 0 0,0 0-161 0 0,0 0-280 0 0,0 0-270 0 0,0 0-133 0 0,0 0-47 0 0,0 0 20 0 0,0 0 60 0 0,-4 17 52 0 0,-29 113 779 0 0,-47 99 810 0 0,18-58-1289 0 0,58-152-133 0 0,12-24 1086 0 0,14-25 202 0 0,-21 29-1860 0 0,175-293 837 0 0,-39 77-844 0 0,-137 217 122 0 0,0 1 0 0 0,0-1 0 0 0,0 0-1 0 0,0 1 1 0 0,0-1 0 0 0,0 0 0 0 0,0 1 0 0 0,0-1 0 0 0,1 0 0 0 0,-1 0 0 0 0,0 1 0 0 0,0-1-1 0 0,0 0 1 0 0,0 0 0 0 0,0 1 0 0 0,1-1 0 0 0,-1 0 0 0 0,0 0 0 0 0,0 1 0 0 0,1-1 0 0 0,-1 0-1 0 0,0 0 1 0 0,0 0 0 0 0,1 1 0 0 0,-1-1 0 0 0,0 0 0 0 0,1 0 0 0 0,-1 0 0 0 0,0 0 0 0 0,0 0-1 0 0,1 0 1 0 0,-1 0 0 0 0,0 0 0 0 0,1 0 0 0 0,-1 0 0 0 0,0 0 0 0 0,1 0 0 0 0,-1 0 0 0 0,0 0-1 0 0,1 0 1 0 0,-1 0 0 0 0,0 0 0 0 0,0 0 0 0 0,1 0 0 0 0,-1 0 18 0 0,-7 43 71 0 0,6-38-58 0 0,-7 32 71 0 0,2 0 0 0 0,1 0-1 0 0,3 0 1 0 0,0 1 0 0 0,3-1 0 0 0,2 19-84 0 0,-2-50 11 0 0,-1 0 0 0 0,1 0-1 0 0,0 0 1 0 0,1 0 0 0 0,-1 0 0 0 0,1 0 0 0 0,0-1 0 0 0,1 1 0 0 0,-1-1 0 0 0,1 0-1 0 0,0 1 1 0 0,1-1 0 0 0,-1-1 0 0 0,1 1 0 0 0,0 0 0 0 0,0-1 0 0 0,0 0-1 0 0,1 0 1 0 0,0 0 0 0 0,3 2-11 0 0,-2-6 36 0 0,-1-1 0 0 0,1 0 0 0 0,-1-1-1 0 0,0 1 1 0 0,1-1 0 0 0,-1 0 0 0 0,0-1 0 0 0,0 1 0 0 0,0-1-1 0 0,-1 0 1 0 0,1 0 0 0 0,-1 0 0 0 0,1-1 0 0 0,-1 1-1 0 0,0-1 1 0 0,0 0 0 0 0,-1 0 0 0 0,1-1 0 0 0,-1 1 0 0 0,0-1-1 0 0,1-3-35 0 0,175-203 27 0 0,-117 156-4 0 0,-62 85-453 0 0,-8 10 645 0 0,1 0 0 0 0,2 1-1 0 0,2 0 1 0 0,2 0 0 0 0,4 34-215 0 0,-3-70-80 0 0,0 0 0 0 0,1 1 1 0 0,0-1-1 0 0,0 0 0 0 0,0 0 0 0 0,1-1 0 0 0,0 1 1 0 0,0 0-1 0 0,0 0 0 0 0,0-1 0 0 0,1 1 0 0 0,-1-1 1 0 0,1 0-1 0 0,0 0 0 0 0,1 0 0 0 0,-1 0 1 0 0,2 1 79 0 0,0-4-5398 0 0,-4-1 1983 0 0,-1 0-5963 0 0</inkml:trace>
  <inkml:trace contextRef="#ctx0" brushRef="#br0" timeOffset="11599.222">2417 1419 2921 0 0,'0'0'985'0'0,"0"0"-359"0"0,0 0-80 0 0,0 0 296 0 0,0 0 333 0 0,0 0 134 0 0,0 0-76 0 0,0 0-225 0 0,0 0-183 0 0,0 0-126 0 0,0 0-93 0 0,0 0-37 0 0,0 0-23 0 0,3 14-52 0 0,13 112 1119 0 0,-33-45-634 0 0,17-81-947 0 0,0 0 16 0 0,0 0 16 0 0,21-22 278 0 0,-9 14-355 0 0,-1 0-1 0 0,1 1 0 0 0,1 1 1 0 0,-1 0-1 0 0,1 1 1 0 0,0 0-1 0 0,1 1 0 0 0,-1 0 1 0 0,1 1-1 0 0,-1 0 0 0 0,1 1 1 0 0,0 1-1 0 0,7 0 14 0 0,-18 3 5 0 0,0-1 0 0 0,0 0 0 0 0,-1 1-1 0 0,1-1 1 0 0,0 1 0 0 0,0 0 0 0 0,-1 0 0 0 0,1 0 0 0 0,-1 0 0 0 0,0 1-1 0 0,0-1 1 0 0,0 1 0 0 0,0-1 0 0 0,0 1 0 0 0,0 0 0 0 0,-1 0 0 0 0,1-1-1 0 0,-1 1 1 0 0,0 0 0 0 0,1 0 0 0 0,-2 1 0 0 0,1-1 0 0 0,0 0 0 0 0,-1 0-1 0 0,1 0 1 0 0,-1 0 0 0 0,0 1 0 0 0,0-1 0 0 0,0 0 0 0 0,0 0 0 0 0,-1 1-1 0 0,1-1 1 0 0,-1 0 0 0 0,0 0 0 0 0,0 0 0 0 0,0 0 0 0 0,0 0 0 0 0,-1 0-1 0 0,1 0 1 0 0,-1 0 0 0 0,0-1 0 0 0,0 1-5 0 0,-3 4 19 0 0,-1-1-1 0 0,0 0 0 0 0,0-1 1 0 0,-1 1-1 0 0,0-1 1 0 0,0 0-1 0 0,0-1 1 0 0,0 0-1 0 0,-1 0 0 0 0,1 0 1 0 0,-1-1-1 0 0,0 0 1 0 0,0-1-1 0 0,0 0 1 0 0,-1 0-1 0 0,1-1 1 0 0,0 0-1 0 0,-1 0 0 0 0,1-1 1 0 0,-1 0-1 0 0,1 0 1 0 0,-1-1-1 0 0,-1-1-18 0 0,-31-23-3698 0 0,19 1-3856 0 0,15 16 893 0 0</inkml:trace>
  <inkml:trace contextRef="#ctx0" brushRef="#br0" timeOffset="12065.169">3045 1180 5505 0 0,'0'0'844'0'0,"0"0"-63"0"0,0 0 245 0 0,0 0 441 0 0,0 0 331 0 0,0 0 10 0 0,0 0-305 0 0,0 0-354 0 0,0 0-268 0 0,0 0-194 0 0,-2 32-121 0 0,-5 100-93 0 0,-4 106 458 0 0,-8-151-1987 0 0,1-54-4212 0 0,14-29 952 0 0,-1-4-4047 0 0</inkml:trace>
  <inkml:trace contextRef="#ctx0" brushRef="#br0" timeOffset="12496.213">2896 1143 6177 0 0,'0'0'2646'0'0,"0"0"-1121"0"0,0 0-368 0 0,0 0-7 0 0,0 0 66 0 0,0 0-82 0 0,0 0-281 0 0,0 0-275 0 0,0 0-160 0 0,0 0-80 0 0,0 0-34 0 0,0 0-27 0 0,0 0-29 0 0,35-1 3 0 0,110-3 18 0 0,-51 17 286 0 0,128 56 335 0 0,-221-69-892 0 0,0 1 0 0 0,1-1 0 0 0,-1 1 0 0 0,0-1 0 0 0,1 1 0 0 0,-1-1 0 0 0,0 1 0 0 0,0 0 0 0 0,0 0 0 0 0,0 0 0 0 0,0 0 1 0 0,0 0-1 0 0,0 0 0 0 0,0 0 0 0 0,0 0 0 0 0,0 0 0 0 0,0 0 0 0 0,-1 0 0 0 0,1 1 0 0 0,0-1 0 0 0,-1 0 0 0 0,1 0 0 0 0,-1 1 0 0 0,1-1 1 0 0,-1 0-1 0 0,0 1 0 0 0,0-1 0 0 0,0 1 0 0 0,1-1 0 0 0,-1 0 0 0 0,-1 1 0 0 0,1-1 0 0 0,0 1 0 0 0,0-1 0 0 0,0 0 0 0 0,-1 1 0 0 0,1-1 1 0 0,-1 0-1 0 0,1 1 0 0 0,-1-1 0 0 0,1 0 0 0 0,-1 0 0 0 0,0 1 0 0 0,0-1 0 0 0,1 0 0 0 0,-1 0 0 0 0,0 0 0 0 0,0 0 0 0 0,0 0 0 0 0,0 0 0 0 0,0 0 1 0 0,-1 0 1 0 0,-59 47-108 0 0,-74 38 386 0 0,131-83-268 0 0,0 0 0 0 0,1 0 0 0 0,0 0 0 0 0,0 1 0 0 0,0 0 0 0 0,0-1 0 0 0,0 1 0 0 0,1 0 0 0 0,0 0 0 0 0,-1 0 0 0 0,2 1 0 0 0,-1-1 0 0 0,0 0 0 0 0,1 1-1 0 0,0-1 1 0 0,0 1 0 0 0,0 0 0 0 0,1-1 0 0 0,-1 1 0 0 0,1 0 0 0 0,0-1 0 0 0,0 1 0 0 0,1 0 0 0 0,0-1 0 0 0,0 1 0 0 0,0-1 0 0 0,0 1 0 0 0,0-1 0 0 0,1 1 0 0 0,0-1 0 0 0,0 0 0 0 0,0 0-1 0 0,1 0 1 0 0,-1 0 0 0 0,2 1-10 0 0,105 94 320 0 0,-42-74-592 0 0,-45-26-2417 0 0,3-7-3668 0 0,-19 7-3497 0 0</inkml:trace>
  <inkml:trace contextRef="#ctx0" brushRef="#br0" timeOffset="13471.179">4632 145 6745 0 0,'0'0'851'0'0,"0"0"39"0"0,0 0 190 0 0,0 0 380 0 0,0 0 254 0 0,0 0-75 0 0,0 0-325 0 0,0 0-326 0 0,0 0-253 0 0,0 0-166 0 0,32-11-90 0 0,100-34-99 0 0,-52 28 262 0 0,34 19 378 0 0,-111-1-998 0 0,1 0 0 0 0,-1 0 0 0 0,1 0 0 0 0,-1 1 0 0 0,0-1 0 0 0,1 1 0 0 0,-1 0 0 0 0,0 0 0 0 0,0 0 0 0 0,0 1 0 0 0,0-1 0 0 0,-1 1 0 0 0,1-1 0 0 0,-1 1 0 0 0,1 0 0 0 0,-1 0 1 0 0,0 0-1 0 0,0 0 0 0 0,0 0 0 0 0,-1 1 0 0 0,1-1 0 0 0,-1 0 0 0 0,1 1 0 0 0,-1-1 0 0 0,0 1 0 0 0,-1 0 0 0 0,1-1 0 0 0,0 5-22 0 0,29 477 1151 0 0,-18-116-1054 0 0,-8 211-195 0 0,5-494 957 0 0,-11-82-767 0 0,-1-1 1 0 0,1 0-1 0 0,-1 1 1 0 0,0-1-1 0 0,-1 0 1 0 0,1-1-1 0 0,0 1 1 0 0,-1-1-1 0 0,1 1 1 0 0,-1-1-1 0 0,0 0 1 0 0,0 0-1 0 0,0-1 1 0 0,0 1-1 0 0,0-1 1 0 0,0 0-1 0 0,0 0 1 0 0,-1 0-1 0 0,1-1 1 0 0,0 1-1 0 0,0-1 1 0 0,-3 0-93 0 0,-6 2 24 0 0,1-1 0 0 0,0 0 1 0 0,0-1-1 0 0,0 0 0 0 0,-1-1 1 0 0,1 0-1 0 0,0-1 0 0 0,0-1 1 0 0,0 0-1 0 0,1 0 0 0 0,-1-1 0 0 0,1 0 1 0 0,-7-4-25 0 0,-28-26-2084 0 0,32 22-1781 0 0,0-1-4113 0 0,4 5-3578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09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1 324 1016 0 0,'0'0'1307'0'0,"0"0"-923"0"0,0 0-336 0 0,0 0 188 0 0,0 0 459 0 0,0 0 415 0 0,0 0 146 0 0,0 0-22 0 0,0 0-97 0 0,0 0-59 0 0,0 0-1 0 0,8 3 5 0 0,65 17 3624 0 0,110-10 357 0 0,-98-21-4371 0 0,64-11-903 0 0,-148 22-282 0 0,-1 0-292 0 0,0 0-343 0 0,-15 7-7290 0 0,11-5 3987 0 0,-3 4-2224 0 0</inkml:trace>
  <inkml:trace contextRef="#ctx0" brushRef="#br0" timeOffset="234.768">34 637 11026 0 0,'0'0'1227'0'0,"0"0"-351"0"0,0 0 69 0 0,0 0 343 0 0,0 0 230 0 0,0 0 17 0 0,0 0-188 0 0,0 0-247 0 0,0 0-224 0 0,31 5-177 0 0,100 11-186 0 0,-27-19 130 0 0,-78-3-539 0 0,22-2-361 0 0,36-6-1221 0 0,-30 2-9042 0 0,-42 9-922 0 0</inkml:trace>
  <inkml:trace contextRef="#ctx0" brushRef="#br0" timeOffset="19700.194">338 8 0 0 0,'0'0'199'0'0,"0"0"592"0"0,0 0 373 0 0,0 0 157 0 0,0 0 30 0 0,0 0-65 0 0,0 0-206 0 0,0 0-192 0 0,0 0-121 0 0,-5-2-97 0 0,-12-2-49 0 0,13 2-42 0 0,4 2-34 0 0,13 11 4495 0 0,37 79-1129 0 0,43 30-2698 0 0,93 70-346 0 0,-119-130-583 0 0,-49-32 549 0 0,-36-8-693 0 0,-7 14-106 0 0,-180 150 239 0 0,93-85-128 0 0,64-40-310 0 0,47-57-28 0 0,-15 21-386 0 0,12-8-5085 0 0,4-14 2283 0 0,0-1-2147 0 0,0 0-2964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3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78 2521 0 0,'0'0'1835'0'0,"0"0"-830"0"0,0 0-345 0 0,0 0 51 0 0,0 0 237 0 0,0 0 263 0 0,0 0 28 0 0,0 0-171 0 0,0 0-247 0 0,0 0-229 0 0,0 0-134 0 0,0 0-9 0 0,-2 9 13 0 0,-4 81 1676 0 0,12-47-1463 0 0,-2 0-1 0 0,-1 1 1 0 0,-2 0-1 0 0,-2-1 1 0 0,-4 16-675 0 0,-48 196 258 0 0,41-212-275 0 0,-15 49-1431 0 0,27-91 622 0 0,0-1-349 0 0,0 0-408 0 0,7-15-6989 0 0,-5 7 2444 0 0</inkml:trace>
  <inkml:trace contextRef="#ctx0" brushRef="#br0" timeOffset="299.487">37 41 6345 0 0,'0'0'1234'0'0,"0"0"-215"0"0,0 0-130 0 0,0 0 136 0 0,0 0 219 0 0,0 0 57 0 0,0 0-134 0 0,0 0-238 0 0,0 0-231 0 0,0 0-112 0 0,0 0-51 0 0,0 0-42 0 0,0 0-28 0 0,30-5-46 0 0,91-15-41 0 0,-6 8 486 0 0,77 8-917 0 0,-170 15-1942 0 0,-25 22-9997 0 0,-2-29 6441 0 0</inkml:trace>
  <inkml:trace contextRef="#ctx0" brushRef="#br0" timeOffset="537.982">1 508 8626 0 0,'0'0'789'0'0,"0"0"-75"0"0,0 0 287 0 0,0 0 390 0 0,0 0 196 0 0,0 0-140 0 0,0 0-306 0 0,31-6-316 0 0,101-23-277 0 0,-66 13-638 0 0,72-12 1130 0 0,-47 23-8451 0 0,-83 5 2471 0 0,-3 3-1728 0 0</inkml:trace>
  <inkml:trace contextRef="#ctx0" brushRef="#br0" timeOffset="803.323">533 623 10082 0 0,'0'0'803'0'0,"0"0"-350"0"0,0 0-56 0 0,0 0 283 0 0,0 0 288 0 0,0 0 111 0 0,0 0-111 0 0,0 0-247 0 0,0 0-250 0 0,-6 33-177 0 0,-19 104-101 0 0,-15 62 255 0 0,39-191-672 0 0,-7 16 117 0 0,-3-12-3768 0 0,10-12 3419 0 0,-6 3-8610 0 0,4-3 5237 0 0</inkml:trace>
  <inkml:trace contextRef="#ctx0" brushRef="#br0" timeOffset="1050.508">280 615 3857 0 0,'0'0'4050'0'0,"0"0"-2384"0"0,0 0-905 0 0,0 0 25 0 0,0 0 325 0 0,0 0 336 0 0,0 0 41 0 0,0 0-186 0 0,0 0-240 0 0,0 0-236 0 0,0 0-186 0 0,0 0-110 0 0,37 5-98 0 0,113 15-112 0 0,11-15 174 0 0,-77-5-1554 0 0,-56 0-2125 0 0,0 0-3943 0 0,-15 0-2271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6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0 0 0,'0'0'448'0'0,"0"0"308"0"0,0 0 483 0 0,0 0 510 0 0,0 0 335 0 0,0 0-8 0 0,0 0-246 0 0,0 0-269 0 0,0 0-236 0 0,0 0-107 0 0,-4 0-53 0 0,-1 0-1484 0 0,5 0 654 0 0,0 0-1 0 0,0 1 1 0 0,0-1-1 0 0,0 0 1 0 0,1 1 0 0 0,-1-1-1 0 0,0 0 1 0 0,-1 0-1 0 0,1 1 1 0 0,0-1 0 0 0,0 0-1 0 0,0 0 1 0 0,0 1-1 0 0,0-1 1 0 0,0 0-335 0 0,171 8 3316 0 0,-109-9-2893 0 0,-40 1-1624 0 0,31-2 3897 0 0,-15 1-5173 0 0,-19 1-2958 0 0,1-1-4096 0 0,-15 1 1589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2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39 295 0 0 0,'0'0'405'0'0,"0"0"326"0"0,0 0 289 0 0,0 0 163 0 0,0 0 27 0 0,0 0-72 0 0,0 0-133 0 0,0 0-89 0 0,0 0-49 0 0,0 0 8 0 0,0 0 56 0 0,3-14 40 0 0,8-43 1 0 0,-2 33 2093 0 0,-8 23-2529 0 0,-1 1-60 0 0,0 0-45 0 0,0 0-54 0 0,0 0-81 0 0,0 0-87 0 0,0 0-75 0 0,0 0-52 0 0,0 16 235 0 0,-11 145 719 0 0,-30 33-700 0 0,30-175 96 0 0,11-19-237 0 0,0 0 41 0 0,0 0 84 0 0,1-16 875 0 0,17-36-1016 0 0,2 0 1 0 0,2 1 0 0 0,2 1-1 0 0,2 1 1 0 0,30-40-180 0 0,-33 52 115 0 0,-20 32-106 0 0,2-5 6 0 0,0 1-1 0 0,1 0 1 0 0,0 0 0 0 0,1 0-1 0 0,0 1 1 0 0,0 0-1 0 0,1 0 1 0 0,0 0-1 0 0,0 1 1 0 0,1 1-15 0 0,-7 6-11 0 0,0 1 1 0 0,0 0-1 0 0,-1 0 0 0 0,1 0 1 0 0,0 0-1 0 0,-1 0 1 0 0,1 0-1 0 0,0 0 0 0 0,-1 1 1 0 0,0-1-1 0 0,1 0 1 0 0,-1 1-1 0 0,0-1 0 0 0,1 1 1 0 0,-1 0-1 0 0,0-1 0 0 0,0 1 1 0 0,-1 0-1 0 0,1 0 1 0 0,0-1-1 0 0,0 1 0 0 0,-1 0 1 0 0,1 0-1 0 0,-1 0 1 0 0,0 0-1 0 0,1 0 0 0 0,-1 0 1 0 0,0 0-1 0 0,0 0 0 0 0,0 0 1 0 0,-1 1 10 0 0,3 5-4 0 0,21 150 98 0 0,-6-110-110 0 0,-14-48 14 0 0,-1 0 0 0 0,1 0-1 0 0,-1 1 1 0 0,1-1-1 0 0,-1-1 1 0 0,1 1 0 0 0,0 0-1 0 0,-1-1 1 0 0,1 1 0 0 0,-1-1-1 0 0,0 0 1 0 0,1 0 0 0 0,-1 0-1 0 0,0 0 1 0 0,1 0 0 0 0,-1 0-1 0 0,0-1 1 0 0,0 1 0 0 0,0-1-1 0 0,0 1 1 0 0,0-1 0 0 0,0 0-1 0 0,-1 0 1 0 0,1 0 0 0 0,-1 0-1 0 0,1 0 1 0 0,-1 0 0 0 0,0 0-1 0 0,1-1 3 0 0,5-5-14 0 0,196-271-187 0 0,-194 268 138 0 0,30-19-462 0 0,-35 60 355 0 0,5 155 374 0 0,-9-184-281 0 0,2 57-932 0 0,-4-39-2713 0 0,-3-3-4584 0 0,1-12-553 0 0</inkml:trace>
  <inkml:trace contextRef="#ctx0" brushRef="#br0" timeOffset="552.145">841 313 7410 0 0,'0'0'2858'0'0,"0"0"-1566"0"0,0 0-747 0 0,0 0-11 0 0,0 0 146 0 0,0 0 105 0 0,0 0-19 0 0,0 0-151 0 0,0 0-170 0 0,0 0-117 0 0,0 0-89 0 0,0 0-31 0 0,0 0-17 0 0,4 13-18 0 0,15 107 675 0 0,-20-113-761 0 0,1-7-74 0 0,0 1-1 0 0,-1-1 0 0 0,1 1 0 0 0,0-1 1 0 0,0 1-1 0 0,-1 0 0 0 0,1-1 1 0 0,0 1-1 0 0,0-1 0 0 0,0 1 0 0 0,0 0 1 0 0,0-1-1 0 0,0 1 0 0 0,0-1 1 0 0,0 1-1 0 0,0 0 0 0 0,0-1 0 0 0,0 1 1 0 0,0-1-1 0 0,0 1 0 0 0,0 0 0 0 0,1-1 1 0 0,-1 1-1 0 0,0-1 0 0 0,0 1 1 0 0,1-1-1 0 0,-1 1 0 0 0,0-1 0 0 0,1 1 1 0 0,-1-1-1 0 0,1 1 0 0 0,-1-1 1 0 0,0 1-1 0 0,1-1 0 0 0,-1 0 0 0 0,1 1 1 0 0,-1-1-1 0 0,1 0 0 0 0,-1 1 0 0 0,1-1 1 0 0,0 0-1 0 0,-1 0 0 0 0,1 1 1 0 0,-1-1-1 0 0,1 0 0 0 0,0 0 0 0 0,-1 0 1 0 0,1 0-1 0 0,-1 0 0 0 0,1 0 1 0 0,0 0-1 0 0,-1 0 0 0 0,1 0 0 0 0,-1 0 1 0 0,1 0-1 0 0,0 0 0 0 0,-1-1 1 0 0,1 1-1 0 0,-1 0 0 0 0,1 0 0 0 0,-1 0 1 0 0,1-1-1 0 0,0 1 0 0 0,-1 0 0 0 0,1-1 1 0 0,-1 1-13 0 0,26-12 206 0 0,-14 5-183 0 0,0 1-1 0 0,0 0 1 0 0,1 1 0 0 0,-1 1-1 0 0,1 0 1 0 0,0 1 0 0 0,0 0 0 0 0,0 1-1 0 0,1 0 1 0 0,-1 1 0 0 0,1 0-1 0 0,10 2-22 0 0,-22 0 37 0 0,0 0 0 0 0,0 0 0 0 0,0 0 0 0 0,0 0-1 0 0,0 1 1 0 0,0-1 0 0 0,0 0 0 0 0,-1 1 0 0 0,1 0-1 0 0,0-1 1 0 0,-1 1 0 0 0,1 0 0 0 0,-1 0 0 0 0,0 0-1 0 0,1 0 1 0 0,-1 0 0 0 0,0 0 0 0 0,0 0 0 0 0,-1 0-1 0 0,1 0 1 0 0,0 1 0 0 0,-1-1 0 0 0,1 0 0 0 0,-1 1 0 0 0,0-1-1 0 0,1 0 1 0 0,-1 1 0 0 0,-1-1 0 0 0,1 0 0 0 0,0 1-1 0 0,0-1 1 0 0,-1 0 0 0 0,1 0 0 0 0,-1 1 0 0 0,0-1-1 0 0,0 0 1 0 0,0 0 0 0 0,0 0 0 0 0,0 0 0 0 0,0 0-1 0 0,0 0 1 0 0,-1 0 0 0 0,1 0 0 0 0,-1 0 0 0 0,1-1-1 0 0,-1 1 1 0 0,0 0-37 0 0,-4 3 11 0 0,1 0-1 0 0,-1-1 0 0 0,0 0 1 0 0,0 0-1 0 0,-1-1 1 0 0,1 1-1 0 0,-1-1 0 0 0,0-1 1 0 0,0 1-1 0 0,0-1 1 0 0,0 0-1 0 0,0-1 1 0 0,0 0-1 0 0,0 0 0 0 0,0 0 1 0 0,-1-1-1 0 0,1 0 1 0 0,0-1-1 0 0,0 1 0 0 0,-1-1 1 0 0,-5-2-11 0 0,-20-34-3209 0 0,24 5-6240 0 0,9 24 1017 0 0</inkml:trace>
  <inkml:trace contextRef="#ctx0" brushRef="#br0" timeOffset="898.559">1315 78 9426 0 0,'0'0'1495'0'0,"0"0"-667"0"0,0 0-318 0 0,0 0 199 0 0,0 0 337 0 0,0 0 209 0 0,0 0-100 0 0,0 0-278 0 0,0 0-280 0 0,0 0-236 0 0,0 0-155 0 0,2 32-76 0 0,6 103-57 0 0,-19-26-90 0 0,9-93-297 0 0,-16 78 158 0 0,-9-39-4583 0 0,25-51 2841 0 0,-1 0-5698 0 0,2-4 3648 0 0</inkml:trace>
  <inkml:trace contextRef="#ctx0" brushRef="#br0" timeOffset="1295.78">1283 30 3561 0 0,'0'0'1699'0'0,"0"0"-766"0"0,0 0-302 0 0,0 0 159 0 0,0 0 237 0 0,0 0 110 0 0,0 0-109 0 0,0 0-189 0 0,0 0-143 0 0,0 0-118 0 0,0 0-70 0 0,0 0-9 0 0,0 0 9 0 0,30 4 3 0 0,91 15 18 0 0,-23 13 1134 0 0,-71-17-1116 0 0,-24-14-497 0 0,0-1 1 0 0,0 2-1 0 0,0-1 0 0 0,-1 0 1 0 0,1 0-1 0 0,0 1 1 0 0,-1 0-1 0 0,1-1 1 0 0,-1 1-1 0 0,0 0 1 0 0,1 0-1 0 0,-1 0 0 0 0,0 1 1 0 0,0-1-1 0 0,-1 0 1 0 0,1 1-1 0 0,0-1 1 0 0,-1 1-1 0 0,1 0 0 0 0,-1 0 1 0 0,0-1-1 0 0,0 1 1 0 0,0 0-1 0 0,0 0 1 0 0,-1 0-1 0 0,1 0 0 0 0,-1 0 1 0 0,1 0-1 0 0,-1 0 1 0 0,0 0-1 0 0,0 0 1 0 0,-1 0-1 0 0,1 0 0 0 0,-1 0 1 0 0,1 0-1 0 0,-1 0 1 0 0,0 0-1 0 0,0 0 1 0 0,0-1-1 0 0,-1 1 0 0 0,1 0 1 0 0,-1 0-1 0 0,0 0-50 0 0,-144 133 1060 0 0,144-133-1043 0 0,1-1-1 0 0,0 1 1 0 0,0-1-1 0 0,0 1 1 0 0,0 0 0 0 0,0-1-1 0 0,0 1 1 0 0,0 0-1 0 0,1 0 1 0 0,0 0-1 0 0,-1 0 1 0 0,1-1-1 0 0,0 1 1 0 0,0 0-1 0 0,1 0 1 0 0,-1 0-1 0 0,1 0 1 0 0,-1-1-1 0 0,1 1 1 0 0,0 0-1 0 0,0-1 1 0 0,0 1-1 0 0,0 0 1 0 0,1-1-1 0 0,-1 1 1 0 0,1-1-1 0 0,-1 0 1 0 0,1 1-1 0 0,0-1 1 0 0,0 0-1 0 0,0 0 1 0 0,0 0-1 0 0,0 0 1 0 0,1-1-1 0 0,-1 1 1 0 0,0-1-1 0 0,3 2-16 0 0,125 44 193 0 0,-112-43-462 0 0,21-2-3019 0 0,-25-3-3785 0 0,-8 1-3861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7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 0 0 0,'0'0'2398'0'0,"0"0"-1250"0"0,0 0-384 0 0,0 0 56 0 0,0 0 149 0 0,0 0 159 0 0,0 0 9 0 0,0 0-135 0 0,0 0-135 0 0,0 0-142 0 0,0 0-103 0 0,0 0-25 0 0,0 0-33 0 0,3 19 2 0 0,19 109 1001 0 0,-17-99-1118 0 0,-1 1 0 0 0,-1 0 0 0 0,-1 0 0 0 0,-2 0 0 0 0,-3 24-449 0 0,2-29 87 0 0,0-10-102 0 0,-1 0 0 0 0,0 0 0 0 0,-1-1 0 0 0,0 1-1 0 0,-2-1 1 0 0,1 0 0 0 0,-2 0 0 0 0,-5 11 15 0 0,-2-13-856 0 0,-4-24-14261 0 0,16 8 14005 0 0</inkml:trace>
  <inkml:trace contextRef="#ctx0" brushRef="#br0" timeOffset="272.336">50 31 0 0 0,'0'0'684'0'0,"0"0"74"0"0,0 0 171 0 0,0 0 311 0 0,0 0 282 0 0,0 0 106 0 0,0 0-107 0 0,0 0-188 0 0,0 0-182 0 0,0 0-102 0 0,0 0-109 0 0,36-5-96 0 0,111-12-89 0 0,35 9 1369 0 0,-171 8-2154 0 0,1 0-1 0 0,0 1 0 0 0,-1 0 0 0 0,1 0 1 0 0,-1 2-1 0 0,1-1 0 0 0,-1 1 1 0 0,0 1-1 0 0,0 0 0 0 0,0 1 1 0 0,-1 0-1 0 0,1 0 0 0 0,-1 1 1 0 0,0 1-1 0 0,6 5 31 0 0,-1 13-2819 0 0,-13-6-5664 0 0,-2-15 3767 0 0</inkml:trace>
  <inkml:trace contextRef="#ctx0" brushRef="#br0" timeOffset="523.821">1 601 6425 0 0,'0'0'1141'0'0,"0"0"-81"0"0,0 0 277 0 0,0 0 312 0 0,0 0 105 0 0,0 0-137 0 0,0 0-349 0 0,36 0-334 0 0,115-3-269 0 0,124-37 29 0 0,-258 39-1202 0 0,19-2-1382 0 0,-12 2-4365 0 0,-13 1-2036 0 0</inkml:trace>
  <inkml:trace contextRef="#ctx0" brushRef="#br0" timeOffset="819.74">844 458 2032 0 0,'0'0'1119'0'0,"0"0"-120"0"0,0 0 49 0 0,0 0 154 0 0,0 0 109 0 0,0 0-53 0 0,0 0-185 0 0,0 0-223 0 0,0 0-190 0 0,0 0-147 0 0,0 0-71 0 0,0 0-46 0 0,0 0-24 0 0,-27 7-13 0 0,-82 24-43 0 0,70-8 219 0 0,39-17-438 0 0,-2 0-82 0 0,1 1-1 0 0,0 0 1 0 0,0-1 0 0 0,1 1-1 0 0,0 0 1 0 0,0 0 0 0 0,1-1 0 0 0,-1 1-1 0 0,2 0 1 0 0,-1-1 0 0 0,1 1 0 0 0,-1-1-1 0 0,2 1 1 0 0,-1-1 0 0 0,1 0-1 0 0,0 0 1 0 0,0 0 0 0 0,2 2-15 0 0,47 13-7649 0 0,-46-21 451 0 0</inkml:trace>
  <inkml:trace contextRef="#ctx0" brushRef="#br0" timeOffset="1319.707">892 616 5393 0 0,'0'0'1168'0'0,"0"0"-263"0"0,0 0 108 0 0,0 0 402 0 0,0 0 196 0 0,0 0-168 0 0,0 0-383 0 0,0 0-374 0 0,0 0-227 0 0,0 0-87 0 0,0 0-40 0 0,0 0-20 0 0,0 0-12 0 0,23-21-9 0 0,71-63-54 0 0,-37 39 198 0 0,-56 45-448 0 0,0-1 1 0 0,0 0 0 0 0,0 1 0 0 0,0-1-1 0 0,0 0 1 0 0,0 1 0 0 0,0-1 0 0 0,0 1-1 0 0,0 0 1 0 0,0-1 0 0 0,1 1 0 0 0,-1 0 0 0 0,0 0-1 0 0,0 0 1 0 0,0 0 0 0 0,0 0 0 0 0,1 0-1 0 0,-1 0 1 0 0,0 0 0 0 0,0 0 0 0 0,0 0-1 0 0,1 1 1 0 0,-1-1 0 0 0,0 1 0 0 0,0-1-1 0 0,0 1 1 0 0,0-1 0 0 0,0 1 0 0 0,0-1-1 0 0,0 1 1 0 0,0 0 0 0 0,0 0 0 0 0,0-1-1 0 0,0 1 1 0 0,0 0 0 0 0,-1 0 0 0 0,1 0-1 0 0,0 0 13 0 0,-2 73 428 0 0,3-73-373 0 0,0 1-1 0 0,0-1 0 0 0,1 0 0 0 0,-1-1 1 0 0,1 1-1 0 0,-1 0 0 0 0,1-1 1 0 0,0 1-1 0 0,-1-1 0 0 0,1 0 0 0 0,-1 0 1 0 0,1 0-1 0 0,0 0 0 0 0,-1 0 0 0 0,1 0 1 0 0,-1-1-1 0 0,1 1 0 0 0,-1-1 1 0 0,1 0-1 0 0,-1 0 0 0 0,1 0 0 0 0,-1 0 1 0 0,1-1-55 0 0,180-75 424 0 0,-183 76-429 0 0,1 1 0 0 0,0-1 0 0 0,-1 0 1 0 0,1 1-1 0 0,0 0 0 0 0,-1-1 0 0 0,1 1 0 0 0,0-1 1 0 0,-1 1-1 0 0,1 0 0 0 0,0-1 0 0 0,0 1 0 0 0,0 0 1 0 0,-1 0-1 0 0,1-1 0 0 0,0 1 0 0 0,0 0 1 0 0,0 0-1 0 0,0 0 0 0 0,-1 0 0 0 0,1 0 0 0 0,0 0 1 0 0,0 1-1 0 0,0-1 0 0 0,-1 0 0 0 0,1 0 0 0 0,0 1 1 0 0,0-1-1 0 0,0 0 0 0 0,-1 1 0 0 0,1-1 0 0 0,0 0 1 0 0,-1 1-1 0 0,1-1 0 0 0,0 1 0 0 0,-1 0 1 0 0,1-1-1 0 0,0 1 0 0 0,-1-1 0 0 0,1 1 0 0 0,-1 0 1 0 0,0-1-1 0 0,1 1 0 0 0,-1 0 0 0 0,1 0 0 0 0,-1-1 1 0 0,0 1-1 0 0,1 0 0 0 0,-1 0 0 0 0,0 0 1 0 0,0-1-1 0 0,0 1 0 0 0,0 0 0 0 0,0 0 0 0 0,0 0 1 0 0,0 0-1 0 0,0-1 0 0 0,0 1 0 0 0,0 0 0 0 0,0 0 1 0 0,-1 0 4 0 0,0 19 63 0 0,1 26-2804 0 0,2-43 781 0 0,3 1-5558 0 0,-4-4 5699 0 0,2 1-2981 0 0</inkml:trace>
  <inkml:trace contextRef="#ctx0" brushRef="#br0" timeOffset="3978.658">117 808 0 0 0,'0'0'724'0'0,"0"0"238"0"0,0 0 185 0 0,0 0 84 0 0,0 0-43 0 0,0 0-125 0 0,0 0-175 0 0,0 0-184 0 0,0 0-172 0 0,19-4 2083 0 0,166 30 3235 0 0,-73-5-4623 0 0,-15-11-121 0 0,0-5 1 0 0,70-5-1107 0 0,177-47 1105 0 0,16-8-604 0 0,-309 54-829 0 0,-52 7-923 0 0,-83 50-9095 0 0,65-45 5185 0 0,5-3 297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5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 3585 0 0,'0'0'765'0'0,"0"0"-229"0"0,0 0 31 0 0,0 0 365 0 0,0 0 453 0 0,0 0 194 0 0,0 0-104 0 0,0 0-271 0 0,0 0-263 0 0,0 0-160 0 0,0 0-83 0 0,0 0-21 0 0,7 31-3 0 0,23 97-19 0 0,-24-25 701 0 0,-9-81-1073 0 0,-83 422 1523 0 0,64-351-1534 0 0,18-80-3243 0 0,4-12-3848 0 0,14-30-2595 0 0,-13 22 8447 0 0</inkml:trace>
  <inkml:trace contextRef="#ctx0" brushRef="#br0" timeOffset="263.103">33 82 3137 0 0,'0'0'788'0'0,"0"0"-33"0"0,0 0 229 0 0,0 0 348 0 0,0 0 258 0 0,0 0-20 0 0,0 0-208 0 0,0 0-249 0 0,0 0-208 0 0,0 0-123 0 0,0 0-67 0 0,0 0 1 0 0,29 2-31 0 0,93 5-57 0 0,166-15 1109 0 0,-238 4-1856 0 0,-14 3-694 0 0,-24 1-1936 0 0,-15 11-5830 0 0,-1-7 2040 0 0</inkml:trace>
  <inkml:trace contextRef="#ctx0" brushRef="#br0" timeOffset="501.568">11 450 8666 0 0,'0'0'1079'0'0,"0"0"-32"0"0,0 0 294 0 0,0 0 234 0 0,0 0-37 0 0,0 0-276 0 0,0 0-325 0 0,0 0-267 0 0,36 0-178 0 0,113 0-163 0 0,56-7-94 0 0,-166 7-751 0 0,0 0-2191 0 0,-14 0-4042 0 0,-15 0-2450 0 0</inkml:trace>
  <inkml:trace contextRef="#ctx0" brushRef="#br0" timeOffset="856.726">416 704 6953 0 0,'0'0'681'0'0,"0"0"-184"0"0,0 0 183 0 0,0 0 391 0 0,0 0 307 0 0,0 0 43 0 0,0 0-260 0 0,0 0-403 0 0,0 0-336 0 0,-5 33-199 0 0,-15 103-127 0 0,4-18 21 0 0,16-114-555 0 0,-5 15 676 0 0,0-17-3295 0 0,-3-1-4070 0 0,8-1 2053 0 0</inkml:trace>
  <inkml:trace contextRef="#ctx0" brushRef="#br0" timeOffset="1095.952">287 568 8698 0 0,'0'0'2099'0'0,"0"0"-689"0"0,0 0-521 0 0,0 0-75 0 0,0 0 131 0 0,0 0 138 0 0,0 0 5 0 0,0 0-94 0 0,0 0-142 0 0,0 0-156 0 0,0 0-118 0 0,0 0-78 0 0,0 0-83 0 0,28 6-78 0 0,87 19-74 0 0,2-19 65 0 0,-16-13-1295 0 0,-68 2-2108 0 0,0-2-3816 0 0,-18 4-3997 0 0</inkml:trace>
  <inkml:trace contextRef="#ctx0" brushRef="#br0" timeOffset="3466.249">970 421 0 0 0,'0'0'831'0'0,"0"0"129"0"0,0 0 203 0 0,0 0 147 0 0,0 0 34 0 0,0 0-85 0 0,0 0-126 0 0,0 0-100 0 0,0 0-64 0 0,0 0-54 0 0,10 2-69 0 0,89 18 2757 0 0,36-2-132 0 0,-42-14-5033 0 0,-67-4-2913 0 0,-11 0-2457 0 0,-10 0 1064 0 0</inkml:trace>
  <inkml:trace contextRef="#ctx0" brushRef="#br0" timeOffset="3782.032">1049 675 3985 0 0,'0'0'1112'0'0,"0"0"-404"0"0,0 0-114 0 0,0 0 307 0 0,0 0 441 0 0,0 0 266 0 0,0 0-23 0 0,0 0-227 0 0,0 0-308 0 0,0 0-239 0 0,0 0-140 0 0,0 0-82 0 0,22 0-34 0 0,104 3 266 0 0,-25-1 114 0 0,-51 0-3449 0 0,-2-2-7189 0 0,-38 0 3295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0 0 0 0,'0'0'483'0'0,"0"0"688"0"0,0 0 156 0 0,0 0-188 0 0,0 0-290 0 0,0 0-309 0 0,-11 33-225 0 0,-34 105-144 0 0,1-26 10 0 0,8-57-798 0 0,7-22-3455 0 0,20-25 2585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0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0 0 0 0,'0'0'505'0'0,"0"0"574"0"0,0 0 88 0 0,0 0-125 0 0,0 0-114 0 0,0 0-108 0 0,0 0-12 0 0,0 0-9 0 0,0 0-1 0 0,0 0-49 0 0,-17 5-87 0 0,-54 17-49 0 0,68-21-541 0 0,0 0 0 0 0,0 1-1 0 0,0-1 1 0 0,0 1 0 0 0,0 0-1 0 0,0-1 1 0 0,0 1 0 0 0,1 1 0 0 0,-1-1-1 0 0,1 0 1 0 0,-1 1 0 0 0,1-1 0 0 0,0 1-1 0 0,0-1 1 0 0,0 1 0 0 0,0 0-1 0 0,1 0 1 0 0,-2 2-72 0 0,-3 6 211 0 0,-10 14 30 0 0,2 0 0 0 0,1 1 1 0 0,1 0-1 0 0,1 1 0 0 0,1 0 0 0 0,1 1 1 0 0,2 0-1 0 0,1 0 0 0 0,1 1 1 0 0,1-1-1 0 0,2 1 0 0 0,1 13-241 0 0,1-34 126 0 0,1-1 0 0 0,0 1-1 0 0,0 0 1 0 0,1-1 0 0 0,0 1 0 0 0,0 0 0 0 0,1-1 0 0 0,0 0-1 0 0,0 0 1 0 0,1 0 0 0 0,-1 0 0 0 0,2 0 0 0 0,-1-1-1 0 0,1 0 1 0 0,0 0 0 0 0,0 0 0 0 0,1 0 0 0 0,0-1-1 0 0,0 0 1 0 0,0 0 0 0 0,0-1 0 0 0,1 0 0 0 0,0 0-1 0 0,0 0 1 0 0,0-1 0 0 0,0 0 0 0 0,0 0 0 0 0,1-1-1 0 0,-1 0 1 0 0,5 1-126 0 0,7-3 275 0 0,1-1 1 0 0,0-1-1 0 0,0 0 0 0 0,-1-2 0 0 0,0 0 0 0 0,0-1 1 0 0,0-1-1 0 0,0-1 0 0 0,-1 0 0 0 0,0-2 0 0 0,0 0 1 0 0,-1-1-1 0 0,-1 0 0 0 0,1-2 0 0 0,-2 0 0 0 0,1 0 1 0 0,6-9-276 0 0,-10 9 73 0 0,-1 1-1 0 0,0-2 1 0 0,-1 1 0 0 0,0-1 0 0 0,-1-1 0 0 0,-1 0 0 0 0,0 0 0 0 0,-1-1 0 0 0,0 1 0 0 0,-1-2 0 0 0,-1 1 0 0 0,1-4-73 0 0,-4 11-88 0 0,0 0 1 0 0,-1 0-1 0 0,0 0 0 0 0,0 0 1 0 0,-1 0-1 0 0,0 0 0 0 0,0 0 1 0 0,-1 0-1 0 0,0 0 0 0 0,0-1 1 0 0,-1 2-1 0 0,0-1 0 0 0,-1 0 1 0 0,0 0-1 0 0,0 1 0 0 0,0-1 1 0 0,-1 1-1 0 0,0 0 0 0 0,0 0 1 0 0,-1 0-1 0 0,0 1 0 0 0,0 0 1 0 0,-1 0-1 0 0,0 0 0 0 0,0 0 88 0 0,-3-1-444 0 0,-1 0 0 0 0,0 0 0 0 0,-1 1 0 0 0,1 1-1 0 0,-1 0 1 0 0,0 0 0 0 0,0 1 0 0 0,-1 0 0 0 0,1 1 0 0 0,-1 0 0 0 0,0 1-1 0 0,-7 0 445 0 0,-88 1-9972 0 0,75 7 3771 0 0</inkml:trace>
  <inkml:trace contextRef="#ctx0" brushRef="#br0" timeOffset="304.684">1 368 4153 0 0,'0'0'2003'0'0,"0"0"155"0"0,0 0 101 0 0,0 0-1 0 0,0 0-182 0 0,0 0-379 0 0,0 0-383 0 0,0 0-323 0 0,0 0-269 0 0,0 0-189 0 0,0 0-147 0 0,0 0-126 0 0,32-8-74 0 0,98-27-49 0 0,-66 27 47 0 0,244 18 537 0 0,-169 6-158 0 0,-139-26-4101 0 0,0 6-503 0 0,-1 3-3815 0 0,1 1 690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51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0 498 3777 0 0,'0'0'1492'0'0,"0"0"-238"0"0,0 0-23 0 0,0 0 169 0 0,0 0 186 0 0,0 0-26 0 0,0 0-222 0 0,0 0-345 0 0,0 0-329 0 0,0 0-188 0 0,0 0-85 0 0,3 0 33 0 0,147 1 5360 0 0,-14-2-4692 0 0,-133 4-2388 0 0,3 4-3352 0 0,1-2-5198 0 0,-6-5 2174 0 0</inkml:trace>
  <inkml:trace contextRef="#ctx0" brushRef="#br0" timeOffset="4645.25">696 207 0 0 0,'0'0'691'0'0,"0"0"389"0"0,0 0 215 0 0,0 0 88 0 0,0 0-28 0 0,0 0-84 0 0,0 0-130 0 0,0 0-144 0 0,0 0-128 0 0,0 0-98 0 0,3-2-82 0 0,-4 2-632 0 0,1 0 0 0 0,0 1 0 0 0,-1-1-1 0 0,1 1 1 0 0,0-1 0 0 0,0 1 0 0 0,0-1-1 0 0,-1 1 1 0 0,1-1 0 0 0,0 1-1 0 0,0-1 1 0 0,0 1 0 0 0,0-1 0 0 0,0 1-1 0 0,0-1 1 0 0,0 1 0 0 0,0-1 0 0 0,0 1-1 0 0,0-1 1 0 0,0 1 0 0 0,0-1-1 0 0,0 1 1 0 0,1-1 0 0 0,-1 1 0 0 0,0-1-1 0 0,0 1 1 0 0,0-1 0 0 0,1 0 0 0 0,-1 1-1 0 0,0-1 1 0 0,1 1 0 0 0,-1-1-1 0 0,0 0 1 0 0,1 1 0 0 0,-1-1 0 0 0,0 0-1 0 0,1 1 1 0 0,-1-1 0 0 0,1 0 0 0 0,-1 1-1 0 0,0-1 1 0 0,1 0 0 0 0,-1 0-1 0 0,1 0 1 0 0,-1 1 0 0 0,1-1 0 0 0,-1 0-1 0 0,1 0 1 0 0,-1 0 0 0 0,1 0 0 0 0,-1 0-1 0 0,1 0 1 0 0,-1 0 0 0 0,1 0-1 0 0,-1 0 1 0 0,1 0 0 0 0,-1 0 0 0 0,1-1-1 0 0,-1 1 1 0 0,1 0 0 0 0,-1 0 0 0 0,1 0-1 0 0,-1-1 1 0 0,1 1-57 0 0,0 15 369 0 0,0 30 354 0 0,-1 0 0 0 0,-3 0-1 0 0,-1-1 1 0 0,-7 25-723 0 0,-12 31-96 0 0,-3 0 0 0 0,-27 58 96 0 0,39-128-125 0 0,-5 18-2946 0 0,19-48 1634 0 0,0 0-462 0 0,4 0-6405 0 0,-2-3 4899 0 0</inkml:trace>
  <inkml:trace contextRef="#ctx0" brushRef="#br0" timeOffset="5010.761">387 207 2072 0 0,'0'0'833'0'0,"0"0"-153"0"0,0 0 172 0 0,0 0 326 0 0,0 0 263 0 0,0 0 112 0 0,0 0-101 0 0,0 0-131 0 0,0 0-119 0 0,0 0-118 0 0,0 0-130 0 0,32-9-126 0 0,103-25-117 0 0,-26 26 717 0 0,65 41-456 0 0,-20 10-2761 0 0,-151-42 1423 0 0,9 2-2892 0 0,-4 2-6197 0 0,-8-2 5762 0 0</inkml:trace>
  <inkml:trace contextRef="#ctx0" brushRef="#br0" timeOffset="5281.154">324 881 8538 0 0,'0'0'3207'0'0,"0"0"-2092"0"0,0 0-730 0 0,0 0 253 0 0,0 0 445 0 0,0 0 218 0 0,0 0-44 0 0,0 0-262 0 0,0 0-331 0 0,0 0-235 0 0,0 0-151 0 0,31 4-109 0 0,98 11-64 0 0,28 17-785 0 0,-99-36-2387 0 0,-22-5-4601 0 0,-27 8-1081 0 0</inkml:trace>
  <inkml:trace contextRef="#ctx0" brushRef="#br0" timeOffset="6333.897">932 995 0 0 0,'0'0'484'0'0,"0"0"294"0"0,0 0 86 0 0,0 0 261 0 0,0 0 324 0 0,0 0 176 0 0,0 0-88 0 0,0 0-237 0 0,0 0-240 0 0,0 0-193 0 0,0 0-73 0 0,0 0-20 0 0,0 0-35 0 0,-2-4-11 0 0,2 3-651 0 0,0 0 0 0 0,-1 0 0 0 0,1 0 0 0 0,0 0 0 0 0,-1 0 0 0 0,1 0 0 0 0,-1 1 0 0 0,1-1 0 0 0,-1 0-1 0 0,0 0 1 0 0,1 0 0 0 0,-1 0 0 0 0,0 1 0 0 0,0-1 0 0 0,0 0 0 0 0,1 1 0 0 0,-1-1 0 0 0,0 1 0 0 0,0-1 0 0 0,0 1 0 0 0,0-1-1 0 0,0 1 1 0 0,0-1 0 0 0,0 1 0 0 0,0 0 0 0 0,0 0 0 0 0,0-1 0 0 0,0 1 0 0 0,0 0 0 0 0,0 0 0 0 0,0 0 0 0 0,0 0 0 0 0,-1 0-1 0 0,1 1 1 0 0,0-1 0 0 0,0 0 0 0 0,0 0 0 0 0,0 1 0 0 0,0-1 0 0 0,0 1 0 0 0,0-1 0 0 0,0 0 0 0 0,1 1 0 0 0,-1 0-1 0 0,0-1 1 0 0,0 1 0 0 0,0 0 0 0 0,0-1 0 0 0,1 1-77 0 0,-66 40 891 0 0,51-28-864 0 0,9-9-34 0 0,1 0-1 0 0,0 0 0 0 0,-1 1 0 0 0,1 0 0 0 0,1 0 0 0 0,-1 0 0 0 0,1 0 0 0 0,0 1 0 0 0,0 0 0 0 0,1 0 0 0 0,-1 0 1 0 0,1 0-1 0 0,1 1 0 0 0,-1-1 0 0 0,1 1 0 0 0,0-1 0 0 0,1 1 0 0 0,-1 0 0 0 0,1 0 0 0 0,0 2 8 0 0,20 24-2776 0 0,10-29-5857 0 0,-23-4 1389 0 0</inkml:trace>
  <inkml:trace contextRef="#ctx0" brushRef="#br0" timeOffset="6838.758">922 1238 6377 0 0,'0'0'1133'0'0,"0"0"-316"0"0,0 0 193 0 0,0 0 369 0 0,0 0 190 0 0,0 0-95 0 0,0 0-384 0 0,0 0-381 0 0,0 0-232 0 0,0 0-106 0 0,0 0-37 0 0,0 0-10 0 0,0 0-26 0 0,18-14-50 0 0,93-72 233 0 0,-57 53-464 0 0,-53 70 219 0 0,2-35-180 0 0,-1-1 1 0 0,0 0-1 0 0,1 0 1 0 0,-1 0-1 0 0,0-1 0 0 0,1 1 1 0 0,-1 0-1 0 0,1-1 1 0 0,-1 0-1 0 0,1 1 0 0 0,0-1 1 0 0,-1 0-1 0 0,1 0 1 0 0,-1 0-1 0 0,1-1 0 0 0,-1 1 1 0 0,1-1-1 0 0,-1 1 0 0 0,1-1 1 0 0,-1 0-1 0 0,0 0 1 0 0,1 0-1 0 0,-1 0 0 0 0,0-1 1 0 0,0 1-1 0 0,0 0 1 0 0,1-1-1 0 0,-2 0 0 0 0,1 1 1 0 0,1-2-57 0 0,-1 2 12 0 0,101-39-141 0 0,-102 40 118 0 0,0 0 1 0 0,0 0-1 0 0,0-1 1 0 0,0 1 0 0 0,0 0-1 0 0,0 0 1 0 0,0 0-1 0 0,0 0 1 0 0,0 1-1 0 0,0-1 1 0 0,1 0-1 0 0,-1 0 1 0 0,0 0-1 0 0,0 1 1 0 0,0-1-1 0 0,-1 1 1 0 0,1-1-1 0 0,0 1 1 0 0,0-1-1 0 0,0 1 1 0 0,0-1-1 0 0,0 1 1 0 0,0 0-1 0 0,-1 0 1 0 0,1-1-1 0 0,0 1 1 0 0,-1 0-1 0 0,1 0 1 0 0,0 0-1 0 0,-1 0 1 0 0,1 0-1 0 0,-1-1 1 0 0,0 1 0 0 0,1 0-1 0 0,-1 0 1 0 0,0 0-1 0 0,1 0 1 0 0,-1 1-1 0 0,0-1 1 0 0,0 0-1 0 0,0 0 1 0 0,0 0-1 0 0,0 0 1 0 0,0 0-1 0 0,0 1 11 0 0,10 25 247 0 0,36-8-1277 0 0,-36-23-2975 0 0,-1-4-3562 0 0,-6 5 475 0 0</inkml:trace>
  <inkml:trace contextRef="#ctx0" brushRef="#br0" timeOffset="8790.68">1478 75 0 0 0,'0'0'936'0'0,"0"0"26"0"0,0 0 10 0 0,0 0 159 0 0,0 0 224 0 0,0 0 38 0 0,0 0-107 0 0,0 0-200 0 0,0 0-285 0 0,0 0-173 0 0,0 0-112 0 0,0 0-54 0 0,0 0-22 0 0,-6-5-21 0 0,-22-12-45 0 0,-8 35 676 0 0,27-12-1022 0 0,0 0 1 0 0,0 1-1 0 0,0 0 1 0 0,1 0-1 0 0,0 1 1 0 0,1 0-1 0 0,0 0 1 0 0,0 1-1 0 0,0 0 1 0 0,1 0-1 0 0,1 1 1 0 0,0 0-1 0 0,0 0 1 0 0,1 0-1 0 0,0 0 1 0 0,0 1-1 0 0,2 0 1 0 0,-1-1-1 0 0,1 1 1 0 0,1 0-1 0 0,0 0 1 0 0,0 11-29 0 0,1-20 50 0 0,0 0 0 0 0,0 1-1 0 0,0-1 1 0 0,0 0 0 0 0,1 0 0 0 0,-1 0 0 0 0,1 1 0 0 0,-1-1 0 0 0,1 0 0 0 0,0 0 0 0 0,0 0-1 0 0,0 0 1 0 0,0 0 0 0 0,0 0 0 0 0,0 0 0 0 0,1 0 0 0 0,-1-1 0 0 0,1 1 0 0 0,-1 0 0 0 0,1-1-1 0 0,0 1 1 0 0,-1-1 0 0 0,1 1 0 0 0,0-1 0 0 0,0 0 0 0 0,0 0 0 0 0,0 0 0 0 0,0 0 0 0 0,0 0-1 0 0,1-1 1 0 0,-1 1 0 0 0,0 0 0 0 0,0-1 0 0 0,0 0 0 0 0,1 1 0 0 0,-1-1 0 0 0,0 0 0 0 0,3-1-50 0 0,2 1 241 0 0,0 0 0 0 0,0-1 0 0 0,0 0 0 0 0,-1 0 0 0 0,1-1 0 0 0,0 0 0 0 0,0 0-1 0 0,-1-1 1 0 0,1 1 0 0 0,-1-2 0 0 0,0 1 0 0 0,3-2-241 0 0,11-11 216 0 0,-1-1 0 0 0,-1 0-1 0 0,-1-1 1 0 0,0-1-1 0 0,-1 0 1 0 0,-1-2-1 0 0,-1 0 1 0 0,7-15-216 0 0,-15 25 51 0 0,0 0 0 0 0,-2-1 0 0 0,1 1 0 0 0,-1-1 0 0 0,-1 0-1 0 0,0 0 1 0 0,0-1 0 0 0,-2 1 0 0 0,1 0 0 0 0,-1-5-51 0 0,-1 16 51 0 0,20 27-627 0 0,-1-3 722 0 0,-2 1 0 0 0,0 1 1 0 0,-1 1-1 0 0,-2 0 0 0 0,-1 1 1 0 0,-1 0-1 0 0,-1 1 0 0 0,-1 0 1 0 0,-2 1-1 0 0,0 0 0 0 0,2 28-146 0 0,-7-46-57 0 0,-1-1 0 0 0,0 1-1 0 0,0-1 1 0 0,-1 1-1 0 0,0-1 1 0 0,-1 1-1 0 0,0 0 1 0 0,-1 0-1 0 0,0-1 1 0 0,-1 1 0 0 0,0-1-1 0 0,-1 1 1 0 0,0-1-1 0 0,0 0 1 0 0,-1 0-1 0 0,0 0 1 0 0,-1-1-1 0 0,0 1 1 0 0,-1-1 0 0 0,0 0-1 0 0,0-1 1 0 0,-1 1-1 0 0,0-1 1 0 0,0-1-1 0 0,-1 1 1 0 0,-1-1 57 0 0,-5 0-487 0 0,0-2 0 0 0,-1 1 0 0 0,0-2 0 0 0,0 0 0 0 0,0-1 0 0 0,0-1-1 0 0,-1 0 1 0 0,1-1 0 0 0,-1 0 0 0 0,1-2 0 0 0,-5 0 487 0 0,5 1-142 0 0,13 0 146 0 0,-1 0 0 0 0,1 0 0 0 0,0 0 1 0 0,0 0-1 0 0,0-1 0 0 0,0 1 0 0 0,0-1 0 0 0,0 1 0 0 0,0-1 0 0 0,0 0 1 0 0,0 0-1 0 0,0 0 0 0 0,0 0 0 0 0,0 0 0 0 0,0 0 0 0 0,0 0 0 0 0,1-1 1 0 0,-1 1-1 0 0,1 0 0 0 0,-1-1 0 0 0,1 0 0 0 0,-1 1 0 0 0,1-1 0 0 0,0 0 1 0 0,0 0-1 0 0,0 0 0 0 0,0 0 0 0 0,0 0 0 0 0,0 0 0 0 0,1 0 0 0 0,-1 0 1 0 0,0 0-1 0 0,1 0 0 0 0,0 0 0 0 0,0 0 0 0 0,-1 0 0 0 0,1 0 0 0 0,0-1 1 0 0,1 1-1 0 0,-1 0 0 0 0,0 0 0 0 0,1 0 0 0 0,-1 0 0 0 0,1 0 0 0 0,-1 0 1 0 0,1 0-1 0 0,0 0 0 0 0,0 0 0 0 0,0 0 0 0 0,0 0 0 0 0,0 0 0 0 0,1 1 0 0 0,-1-1 1 0 0,0 0-1 0 0,1 1 0 0 0,0-1 0 0 0,1 0-4 0 0,16-11 236 0 0,0 0 1 0 0,2 2-1 0 0,-1 0 0 0 0,1 2 0 0 0,1 0 1 0 0,0 1-1 0 0,0 2 0 0 0,0 0 0 0 0,1 1 1 0 0,0 1-1 0 0,0 1 0 0 0,0 1 0 0 0,5 2-236 0 0,19-3-189 0 0,94-4-79 0 0,-49 10-5107 0 0,-75 1 702 0 0,-5-1-3679 0 0</inkml:trace>
  <inkml:trace contextRef="#ctx0" brushRef="#br0" timeOffset="9183.105">1344 811 9154 0 0,'0'0'2075'0'0,"0"0"-967"0"0,0 0-380 0 0,0 0 175 0 0,0 0 211 0 0,0 0 57 0 0,0 0-191 0 0,0 0-276 0 0,0 0-200 0 0,0 0-73 0 0,0 0 21 0 0,0 0 84 0 0,8 2 86 0 0,121 3 2213 0 0,7-24-1889 0 0,76-10-386 0 0,-68 22-4073 0 0,-120 9-512 0 0,-10 3-4019 0 0,-9-1-1197 0 0</inkml:trace>
  <inkml:trace contextRef="#ctx0" brushRef="#br0" timeOffset="9519.743">1557 1035 15883 0 0,'0'0'1161'0'0,"0"0"-633"0"0,0 0-351 0 0,0 0 55 0 0,0 0 212 0 0,0 0 163 0 0,0 0 27 0 0,0 0-96 0 0,0 0-146 0 0,0 0-169 0 0,-6 34-103 0 0,-18 103-36 0 0,16 28-59 0 0,11-65-550 0 0,3-57-2606 0 0,-6-38 219 0 0,1 1-6551 0 0,2-6 4446 0 0</inkml:trace>
  <inkml:trace contextRef="#ctx0" brushRef="#br0" timeOffset="9981.758">1480 1080 12203 0 0,'0'0'1539'0'0,"0"0"-615"0"0,0 0-435 0 0,0 0 55 0 0,0 0 209 0 0,0 0 131 0 0,0 0-12 0 0,0 0-109 0 0,0 0-142 0 0,0 0-115 0 0,0 0-77 0 0,33-6-76 0 0,103-19-64 0 0,-125 22-226 0 0,0 1 0 0 0,1 0 0 0 0,-1 1 0 0 0,1 1 0 0 0,-1-1 0 0 0,1 2 1 0 0,-1-1-1 0 0,1 2 0 0 0,-1 0 0 0 0,1 0 0 0 0,-1 1 0 0 0,0 0 0 0 0,4 2-63 0 0,-6-2 33 0 0,-6-2-30 0 0,1 0 0 0 0,-1 0 0 0 0,1 0 0 0 0,-1 0-1 0 0,0 1 1 0 0,1-1 0 0 0,-1 1 0 0 0,0 0 0 0 0,0 0 0 0 0,0 0 0 0 0,0 0 0 0 0,-1 0-1 0 0,1 1 1 0 0,-1-1 0 0 0,1 1 0 0 0,-1 0 0 0 0,0 0 0 0 0,0 0 0 0 0,0 0 0 0 0,0 0-1 0 0,0 0 1 0 0,-1 0 0 0 0,0 1 0 0 0,1-1 0 0 0,-1 1 0 0 0,0-1 0 0 0,-1 1 0 0 0,1-1 0 0 0,-1 1-1 0 0,1-1 1 0 0,-1 1 0 0 0,0-1 0 0 0,-1 1 0 0 0,1 0 0 0 0,0-1 0 0 0,-1 1 0 0 0,0-1-1 0 0,0 1 1 0 0,0-1 0 0 0,0 1 0 0 0,-1-1 0 0 0,1 0 0 0 0,-1 0 0 0 0,0 1-3 0 0,-13 11-15 0 0,-1-2 1 0 0,-1 0 0 0 0,0 0 0 0 0,0-2-1 0 0,-2 0 1 0 0,1-1 0 0 0,-1-1-1 0 0,0 0 1 0 0,-1-2 0 0 0,0 0-1 0 0,-21 3 15 0 0,-23 6 143 0 0,64-16-141 0 0,-1 1-1 0 0,1 0 1 0 0,-1-1-1 0 0,1 1 1 0 0,0 0-1 0 0,-1-1 1 0 0,1 1 0 0 0,0 0-1 0 0,0 0 1 0 0,-1-1-1 0 0,1 1 1 0 0,0 0-1 0 0,0 0 1 0 0,0 0 0 0 0,0-1-1 0 0,0 1 1 0 0,0 0-1 0 0,0 0 1 0 0,0 0-1 0 0,0-1 1 0 0,1 1 0 0 0,-1 0-1 0 0,0 0 1 0 0,0-1-1 0 0,1 1 1 0 0,-1 0-1 0 0,0-1 1 0 0,1 1 0 0 0,-1 0-1 0 0,1-1 1 0 0,-1 1-1 0 0,1 0 1 0 0,-1-1-1 0 0,1 1 1 0 0,0-1 0 0 0,-1 1-1 0 0,1-1 1 0 0,-1 1-1 0 0,1-1 1 0 0,0 1-1 0 0,0-1 1 0 0,-1 0 0 0 0,1 0-1 0 0,0 1 1 0 0,0-1-2 0 0,77 58 390 0 0,141 85 1076 0 0,-209-136-1769 0 0,0-1 0 0 0,0 0 1 0 0,1-1-1 0 0,0 0 0 0 0,0-1 0 0 0,1 0 0 0 0,-1-1 0 0 0,1 0 0 0 0,2 0 303 0 0,2 0-4007 0 0,-5 0-2728 0 0,-3-2-3858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15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59.1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52 0 0 0,'0'0'464'0'0,"0"0"362"0"0,0 0 127 0 0,0 0 25 0 0,0 0 18 0 0,0 0 7 0 0,0 0 1 0 0,-3 0-45 0 0,-8 0-58 0 0,8 0-42 0 0,3 0-45 0 0,0 0-6 0 0,0 0-37 0 0,0 0-92 0 0,0 0-85 0 0,0 0-86 0 0,0 0-34 0 0,18 0 2545 0 0,209-30 2490 0 0,-63 8-3918 0 0,-186 30-3662 0 0,22-8 242 0 0,0 0-1730 0 0,0 0-2815 0 0,0 0-3503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2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914 189 0 0 0,'0'0'902'0'0,"0"0"359"0"0,0 0 161 0 0,0 0 13 0 0,0 0-24 0 0,0 0-24 0 0,0 0-43 0 0,0 0-53 0 0,-1-10-71 0 0,-3-39 2205 0 0,4 49-2376 0 0,0 0-66 0 0,0 0-137 0 0,0 0-159 0 0,0 0-139 0 0,0 0-140 0 0,0 0-104 0 0,0 0-73 0 0,0 0-91 0 0,0 0-56 0 0,0 20 42 0 0,5 641 628 0 0,-27-557-3677 0 0,21-104 1844 0 0,-5 6 1137 0 0,4-5-3768 0 0,2-2-4338 0 0,0 1 2492 0 0</inkml:trace>
  <inkml:trace contextRef="#ctx0" brushRef="#br0" timeOffset="616.178">702 207 5569 0 0,'0'0'1007'0'0,"0"0"-87"0"0,0 0 98 0 0,0 0 315 0 0,0 0 246 0 0,0 0 3 0 0,0 0-231 0 0,0 0-329 0 0,0 0-266 0 0,34-23-132 0 0,108-73-64 0 0,-55 54 255 0 0,-66 37-574 0 0,2-4-77 0 0,0 2 1 0 0,0 0-1 0 0,1 2 0 0 0,0 0 0 0 0,0 2 0 0 0,1 0 0 0 0,-1 2 1 0 0,0 1-1 0 0,1 1 0 0 0,-1 0 0 0 0,12 4-164 0 0,-30-3 8 0 0,-1 1-1 0 0,1-1 1 0 0,-1 1 0 0 0,1 0-1 0 0,-1 0 1 0 0,0 1-1 0 0,0-1 1 0 0,0 1 0 0 0,-1 1-1 0 0,1-1 1 0 0,-1 0 0 0 0,0 1-1 0 0,0 0 1 0 0,-1 0 0 0 0,1 0-1 0 0,-1 0 1 0 0,0 1 0 0 0,-1-1-1 0 0,1 1 1 0 0,-1 0 0 0 0,0 0-1 0 0,0 0 1 0 0,-1 0-1 0 0,0 0 1 0 0,0 0 0 0 0,0 0-1 0 0,-1 0 1 0 0,0 0 0 0 0,0 1-1 0 0,-1-1 1 0 0,1 0 0 0 0,-1 0-1 0 0,-1 0 1 0 0,1 0 0 0 0,-1 0-1 0 0,0 0 1 0 0,0-1-1 0 0,-1 1 1 0 0,0 0 0 0 0,0-1-1 0 0,-2 2-7 0 0,-10 18-17 0 0,-2-1 0 0 0,-1-1 0 0 0,-1 0 0 0 0,-1-2 0 0 0,-1 0 0 0 0,-1-2 0 0 0,0 0 0 0 0,-2-1 0 0 0,0-1 0 0 0,-1-2 0 0 0,0 0 0 0 0,-4-1 17 0 0,-19 16-24 0 0,47-30 21 0 0,0 0 0 0 0,0 0 0 0 0,0 1-1 0 0,0-1 1 0 0,0 0 0 0 0,0 1 0 0 0,0-1-1 0 0,0 1 1 0 0,0-1 0 0 0,0 1 0 0 0,0-1 0 0 0,0 1-1 0 0,0 0 1 0 0,1-1 0 0 0,-1 1 0 0 0,0 0-1 0 0,0 0 1 0 0,1-1 0 0 0,-1 1 0 0 0,0 0-1 0 0,1 0 1 0 0,-1 0 0 0 0,1 0 0 0 0,-1 0 0 0 0,1 0-1 0 0,0 0 1 0 0,-1 0 0 0 0,1 0 0 0 0,0 0-1 0 0,0 0 1 0 0,0 0 0 0 0,0 0 0 0 0,0 1-1 0 0,0-1 1 0 0,0 0 0 0 0,0 0 0 0 0,0 0 0 0 0,0 0-1 0 0,0 0 1 0 0,1 0 0 0 0,-1 0 0 0 0,0 0-1 0 0,1 0 1 0 0,-1 0 0 0 0,1 0 0 0 0,-1 0-1 0 0,1 0 1 0 0,0 0 0 0 0,-1-1 0 0 0,1 1-1 0 0,0 0 1 0 0,0 0 3 0 0,177 128 1111 0 0,-149-104-698 0 0,-1 1 1 0 0,-1 1-1 0 0,-1 1 0 0 0,-2 2 0 0 0,19 29-413 0 0,17 33 708 0 0,-59-87-300 0 0,-2-5-7056 0 0,0-1-2347 0 0,1 1 245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38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0,'0'0'715'0'0,"0"0"416"0"0,0 0 329 0 0,0 0 140 0 0,0 0-66 0 0,0 0-183 0 0,0 0-193 0 0,0 0-137 0 0,0 0-85 0 0,8 1 4420 0 0,9 1-2354 0 0,146 6 1440 0 0,13-19-2724 0 0,-98 11-1098 0 0,-78 0-606 0 0,0 0 11 0 0,0 0 3 0 0,0 0 35 0 0,0 0 2 0 0,-9-4-2346 0 0,9 1 788 0 0,0-1 127 0 0,0-1-7494 0 0,0 2-2827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1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1 808 0 0,'0'0'1598'0'0,"0"0"-723"0"0,0 0-302 0 0,0 0 143 0 0,0 0 343 0 0,0 0 269 0 0,0 0 2 0 0,0 0-194 0 0,0 0-261 0 0,0 0-148 0 0,0 0-28 0 0,0 0 6 0 0,0 0 9 0 0,4 3-26 0 0,-1-1-526 0 0,-1 0 0 0 0,0 0 1 0 0,0 0-1 0 0,0 0 0 0 0,0 1 0 0 0,-1-1 1 0 0,1 0-1 0 0,-1 1 0 0 0,1-1 0 0 0,-1 1 1 0 0,0 0-1 0 0,0-1 0 0 0,0 1 0 0 0,0 0 0 0 0,0 0 1 0 0,-1 0-1 0 0,0 0 0 0 0,1-1 0 0 0,-1 1 1 0 0,0 3-163 0 0,-1 9 320 0 0,0 1 1 0 0,-2-1 0 0 0,0 0 0 0 0,0 0 0 0 0,-1 0 0 0 0,-1 0-1 0 0,-6 13-320 0 0,3-7 106 0 0,-7 19 12 0 0,6-21-78 0 0,2 0 0 0 0,0 0-1 0 0,2 1 1 0 0,0 0 0 0 0,1 0 0 0 0,1 0 0 0 0,-1 16-40 0 0,4-34 38 0 0,0 1 0 0 0,0 0 0 0 0,0-1 1 0 0,0 1-1 0 0,0 0 0 0 0,0-1 0 0 0,1 1 0 0 0,0 0 0 0 0,-1-1 0 0 0,1 1 0 0 0,0-1 0 0 0,0 1 0 0 0,0-1 0 0 0,0 0 0 0 0,1 1 1 0 0,-1-1-1 0 0,1 0 0 0 0,-1 0 0 0 0,1 0 0 0 0,0 0 0 0 0,0 0 0 0 0,0 0 0 0 0,0 0 0 0 0,0-1 0 0 0,0 1 0 0 0,1-1 0 0 0,-1 0 0 0 0,0 1 1 0 0,1-1-1 0 0,-1 0 0 0 0,1 0 0 0 0,-1-1 0 0 0,1 1 0 0 0,-1 0 0 0 0,1-1 0 0 0,0 0 0 0 0,-1 1 0 0 0,2-1-38 0 0,11 0 98 0 0,75-14 949 0 0,-88 13-1287 0 0,0-1 0 0 0,0 1 0 0 0,0-1 0 0 0,0 0-1 0 0,0 0 1 0 0,-1 0 0 0 0,1 0 0 0 0,-1 0-1 0 0,1 0 1 0 0,-1 0 0 0 0,0 0 0 0 0,0 0 0 0 0,0-1-1 0 0,0 1 1 0 0,0 0 0 0 0,-1-1 0 0 0,1 1 0 0 0,-1-1-1 0 0,1 1 1 0 0,-1-1 0 0 0,0 1 0 0 0,0-1 0 0 0,0-1 240 0 0,0-8-2785 0 0,0 2-2203 0 0,0 3-2091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0 290 5801 0 0,'0'0'882'0'0,"0"0"14"0"0,0 0 218 0 0,0 0 335 0 0,0 0 298 0 0,0 0 6 0 0,0 0-238 0 0,0 0-250 0 0,0 0-241 0 0,0 0-150 0 0,32-14-119 0 0,98-45-100 0 0,-61 18 407 0 0,-51 28-824 0 0,-1-1-1 0 0,0-1 1 0 0,-1 0-1 0 0,-1-2 0 0 0,0 1 1 0 0,-1-2-1 0 0,-1 0 1 0 0,-1 0-1 0 0,7-14-237 0 0,-19 33-8 0 0,0-1 0 0 0,0 1 0 0 0,0-1 1 0 0,0 1-1 0 0,0-1 0 0 0,0 1 0 0 0,0-1 0 0 0,0 0 0 0 0,0 1 1 0 0,1-1-1 0 0,-1 1 0 0 0,0-1 0 0 0,0 0 0 0 0,0 1 0 0 0,1-1 0 0 0,-1 0 1 0 0,0 1-1 0 0,1-1 0 0 0,-1 0 0 0 0,0 1 0 0 0,1-1 0 0 0,-1 0 1 0 0,0 0-1 0 0,1 1 0 0 0,-1-1 0 0 0,0 0 0 0 0,1 0 0 0 0,-1 0 1 0 0,1 1-1 0 0,-1-1 0 0 0,0 0 0 0 0,1 0 0 0 0,-1 0 0 0 0,1 0 1 0 0,-1 0-1 0 0,1 0 0 0 0,-1 0 0 0 0,0 0 0 0 0,1 0 0 0 0,-1 0 0 0 0,1 0 1 0 0,-1 0-1 0 0,1 0 0 0 0,-1-1 0 0 0,0 1 0 0 0,1 0 0 0 0,-1 0 1 0 0,1 0-1 0 0,-1-1 0 0 0,0 1 0 0 0,1 0 0 0 0,-1 0 0 0 0,0-1 1 0 0,1 1-1 0 0,-1 0 0 0 0,0-1 0 0 0,1 1 0 0 0,-1 0 0 0 0,0-1 8 0 0,2 6 53 0 0,75 150 25 0 0,-25-66-1622 0 0,-30-62-3117 0 0,2-5-5380 0 0,-19-17 3690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0 0 0,'0'0'803'0'0,"0"0"664"0"0,0 0 477 0 0,0 0 151 0 0,0 0-65 0 0,0 0-219 0 0,37-2-293 0 0,119-3-291 0 0,13-18 1076 0 0,-51 8-2202 0 0,0 6-1 0 0,53 4-100 0 0,-174 13-8337 0 0,-1-5 7611 0 0,-19 1-4985 0 0,16-1 5086 0 0</inkml:trace>
  <inkml:trace contextRef="#ctx0" brushRef="#br0" timeOffset="269.117">26 678 4601 0 0,'0'0'580'0'0,"0"0"-250"0"0,0 0 108 0 0,0 0 496 0 0,0 0 549 0 0,0 0 232 0 0,0 0-84 0 0,0 0-271 0 0,0 0-273 0 0,0 0-157 0 0,0 0-138 0 0,0 0-75 0 0,37 0-50 0 0,117 2-95 0 0,108-23 871 0 0,62-27-1868 0 0,-260 32-2425 0 0,-38 7-7050 0 0,-24 9 3795 0 0</inkml:trace>
  <inkml:trace contextRef="#ctx0" brushRef="#br0" timeOffset="697.404">347 0 2769 0 0,'0'0'721'0'0,"0"0"-179"0"0,0 0 19 0 0,0 0 214 0 0,0 0 256 0 0,0 0 156 0 0,0 0-32 0 0,0 0-149 0 0,0 0-135 0 0,0 0-99 0 0,0 0-66 0 0,0 0-25 0 0,0 0-11 0 0,3 17-9 0 0,12 51 38 0 0,-15-64-604 0 0,1-1 0 0 0,1 0-1 0 0,-1 0 1 0 0,0 1 0 0 0,1-1 0 0 0,0 0 0 0 0,-1 0-1 0 0,1-1 1 0 0,0 1 0 0 0,1 0 0 0 0,-1-1-1 0 0,0 1 1 0 0,1-1 0 0 0,-1 0 0 0 0,1 0 0 0 0,0 0-1 0 0,0 0 1 0 0,0 0 0 0 0,1 0-95 0 0,5 4 312 0 0,36 20 412 0 0,1-2 1 0 0,1-2-1 0 0,1-2 0 0 0,9 1-724 0 0,-18-8 91 0 0,-1 2 0 0 0,-1 1 0 0 0,0 2-1 0 0,-2 1 1 0 0,0 2 0 0 0,-1 2-1 0 0,13 11-90 0 0,-43-31 7 0 0,-1 1-1 0 0,0-1 0 0 0,0 1 0 0 0,0 0 0 0 0,0 0 0 0 0,0 0 0 0 0,-1 0 1 0 0,0 0-1 0 0,0 1 0 0 0,0-1 0 0 0,0 0 0 0 0,-1 1 0 0 0,1 0 1 0 0,-1-1-1 0 0,0 1 0 0 0,-1 0 0 0 0,1 0 0 0 0,-1-1 0 0 0,0 1 1 0 0,0 0-1 0 0,-1 0 0 0 0,1 0 0 0 0,-1-1 0 0 0,0 1 0 0 0,0 0 0 0 0,-1-1 1 0 0,1 1-1 0 0,-1-1 0 0 0,0 1 0 0 0,0-1 0 0 0,-1 0 0 0 0,1 0 1 0 0,-1 0-1 0 0,-2 2-6 0 0,-168 156 349 0 0,34-40-238 0 0,134-117-178 0 0,-124 144-46 0 0,89-79-3140 0 0,33-48-5590 0 0,6-14-3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11034 0 0,'0'0'1114'0'0,"0"0"-417"0"0,0 0 64 0 0,0 0 345 0 0,0 0 284 0 0,0 0 20 0 0,0 0-225 0 0,0 0-290 0 0,0 0-247 0 0,0 0-138 0 0,0 0-94 0 0,0 0-75 0 0,33 4-34 0 0,104 10-66 0 0,15-10 334 0 0,-133-4-766 0 0,0 0-1 0 0,0-1 1 0 0,0-1-1 0 0,-1-1 0 0 0,1-1 1 0 0,-1 0-1 0 0,1-1 1 0 0,11-6 191 0 0,-6-12-4751 0 0,-16 3-4177 0 0,-7 12 1509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2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19 448 0 0,'0'0'802'0'0,"0"0"-236"0"0,0 0 73 0 0,0 0 376 0 0,0 0 420 0 0,0 0 219 0 0,0 0-89 0 0,0 0-298 0 0,0 0-370 0 0,0 0-283 0 0,0 0-107 0 0,0 0-31 0 0,0 0 84 0 0,2 0 94 0 0,156 7 6067 0 0,7 1-5019 0 0,-118-7-1453 0 0,-26 0-258 0 0,0 0 1 0 0,0-2-1 0 0,0 0 0 0 0,0-1 0 0 0,-1-1 0 0 0,1-1 0 0 0,-1-1 1 0 0,1-1 8 0 0,-20 6-6 0 0,10-6-1388 0 0,-8-2-2694 0 0,-4 8-132 0 0,-1 0 517 0 0,1 0-4587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3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 7186 0 0,'0'0'1241'0'0,"0"0"-270"0"0,0 0 53 0 0,0 0 383 0 0,0 0 342 0 0,0 0-2 0 0,0 0-306 0 0,0 0-321 0 0,0 0-254 0 0,0 0-138 0 0,0 0-86 0 0,0 0-94 0 0,33 0-59 0 0,104 0-75 0 0,-37-1 359 0 0,-62-2-1131 0 0,64-3 928 0 0,-36 12-9365 0 0,-58-6-1815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1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77 9026 0 0,'0'0'1583'0'0,"0"0"-237"0"0,0 0-180 0 0,0 0 115 0 0,0 0 131 0 0,0 0-108 0 0,0 0-293 0 0,0 0-325 0 0,0 0-213 0 0,0 0-50 0 0,0 0 12 0 0,0 0 19 0 0,4 19-18 0 0,22 129 522 0 0,-11 197-517 0 0,-15-340-509 0 0,0 1-66 0 0,-1 0 0 0 0,1-1 0 0 0,1 1 0 0 0,-1 0 0 0 0,1-1 0 0 0,0 1 0 0 0,0 0 1 0 0,1-1-1 0 0,-1 1 0 0 0,1-1 0 0 0,1 0 0 0 0,-1 1 0 0 0,1-1 0 0 0,2 4 134 0 0,12-49-14831 0 0,-17 32 9170 0 0</inkml:trace>
  <inkml:trace contextRef="#ctx0" brushRef="#br0" timeOffset="236.218">1 48 7066 0 0,'0'0'1014'0'0,"0"0"-512"0"0,0 0-22 0 0,0 0 453 0 0,0 0 466 0 0,0 0 262 0 0,0 0-42 0 0,0 0-223 0 0,0 0-265 0 0,0 0-252 0 0,0 0-207 0 0,35 2-131 0 0,110 5-96 0 0,-46-13 155 0 0,5-17 114 0 0,-5 1-2089 0 0,-31 16-9644 0 0,-68 6 2361 0 0</inkml:trace>
  <inkml:trace contextRef="#ctx0" brushRef="#br0" timeOffset="422.182">15 479 8018 0 0,'0'0'963'0'0,"0"0"-178"0"0,0 0 263 0 0,0 0 303 0 0,0 0 154 0 0,0 0-49 0 0,0 0-276 0 0,34 0-326 0 0,104-2-266 0 0,-36-14 1 0 0,49-16-1090 0 0,-87 21-3953 0 0,-35 5 347 0 0,-13 3-5168 0 0</inkml:trace>
  <inkml:trace contextRef="#ctx0" brushRef="#br0" timeOffset="640.612">686 398 10698 0 0,'0'0'879'0'0,"0"0"-404"0"0,0 0 36 0 0,0 0 362 0 0,0 0 318 0 0,0 0 88 0 0,0 0-181 0 0,0 0-342 0 0,0 0-304 0 0,-1 33-201 0 0,0 104-127 0 0,1 27-382 0 0,0-104-9156 0 0,0-57 2795 0 0</inkml:trace>
  <inkml:trace contextRef="#ctx0" brushRef="#br0" timeOffset="872.245">507 453 8778 0 0,'0'0'3697'0'0,"0"0"-2212"0"0,0 0-658 0 0,0 0 84 0 0,0 0 123 0 0,0 0 23 0 0,0 0-138 0 0,0 0-152 0 0,34-4-159 0 0,107-10-177 0 0,35 10 161 0 0,-167 4-860 0 0,46 0-439 0 0,-17 0-5921 0 0,-27 0-1682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0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271 100 7386 0 0,'0'0'1967'0'0,"0"0"-1293"0"0,0 0-600 0 0,0 0-96 0 0,0 0 159 0 0,0 0 277 0 0,0 0 220 0 0,0 0 115 0 0,0 0-13 0 0,0 0-74 0 0,0 0-91 0 0,3 26-70 0 0,12 83-15 0 0,29 253 2033 0 0,-27-111-2527 0 0,-33-153-978 0 0,0-70-2641 0 0,-9-8-4784 0 0,19-19 3955 0 0</inkml:trace>
  <inkml:trace contextRef="#ctx0" brushRef="#br0" timeOffset="435.794">0 181 5153 0 0,'0'0'1909'0'0,"0"0"-857"0"0,0 0-201 0 0,0 0 210 0 0,0 0 267 0 0,0 0 161 0 0,32-24-72 0 0,100-76-216 0 0,-53 61 168 0 0,-63 37-1090 0 0,-4-2-184 0 0,0 1-1 0 0,1 0 1 0 0,-1 1 0 0 0,1 0 0 0 0,0 1-1 0 0,0 0 1 0 0,-1 1 0 0 0,1 1 0 0 0,0 0-1 0 0,0 1 1 0 0,-1 0 0 0 0,1 1 0 0 0,-1 0-1 0 0,0 1 1 0 0,0 0 0 0 0,0 1 0 0 0,-1 1-1 0 0,1 0 1 0 0,-1 0 0 0 0,0 1-1 0 0,-1 0 1 0 0,0 1 0 0 0,0 0 0 0 0,-1 1-1 0 0,0 0 1 0 0,0 1 0 0 0,1 1-95 0 0,-8-5 35 0 0,1 0-1 0 0,-1 0 1 0 0,0 0 0 0 0,-1 1 0 0 0,0-1-1 0 0,0 1 1 0 0,0-1 0 0 0,0 0-1 0 0,-1 1 1 0 0,0-1 0 0 0,-1 1 0 0 0,1-1-1 0 0,-1 1 1 0 0,-1-1 0 0 0,1 1 0 0 0,-1-1-1 0 0,0 0 1 0 0,0 0 0 0 0,-1 0 0 0 0,-2 5-35 0 0,-78 105 169 0 0,-116 40 75 0 0,197-156-237 0 0,1 0 1 0 0,0 1-1 0 0,0-1 0 0 0,0 0 1 0 0,-1 1-1 0 0,1-1 0 0 0,0 1 1 0 0,0 0-1 0 0,0-1 0 0 0,0 1 1 0 0,0 0-1 0 0,0 0 0 0 0,0 0 1 0 0,0-1-1 0 0,0 1 0 0 0,0 0 1 0 0,1 0-1 0 0,-1 0 0 0 0,0 0 1 0 0,1 1-1 0 0,-1-1 0 0 0,1 0 1 0 0,-1 0-1 0 0,1 0 0 0 0,-1 0 0 0 0,1 1 1 0 0,0-1-1 0 0,-1 0 0 0 0,1 0 1 0 0,0 1-1 0 0,0-1 0 0 0,0 0 1 0 0,0 0-1 0 0,0 1 0 0 0,0-1 1 0 0,1 0-1 0 0,-1 0 0 0 0,0 1 1 0 0,1-1-1 0 0,-1 0 0 0 0,1 0 1 0 0,-1 0-1 0 0,1 0 0 0 0,-1 1 1 0 0,1-1-1 0 0,0 0 0 0 0,0 0 1 0 0,-1 0-1 0 0,1 0 0 0 0,0-1 1 0 0,0 1-1 0 0,0 0 0 0 0,0 0 0 0 0,0 0 1 0 0,1 0-8 0 0,232 167 2028 0 0,-214-149-1872 0 0,4 1 92 0 0,0 1 1 0 0,-1 2-1 0 0,-2 0 1 0 0,0 1-1 0 0,14 24-248 0 0,-13-30-2250 0 0,1-31-9907 0 0,-16 8 1960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4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0 368 0 0,'0'0'281'0'0,"0"0"-199"0"0,0 0 101 0 0,0 0 430 0 0,0 0 489 0 0,0 0 333 0 0,0 0 52 0 0,0 0-167 0 0,0 0-205 0 0,0 0-178 0 0,0 0-91 0 0,5 25-26 0 0,14 79-25 0 0,-10 73 2038 0 0,-11-117-2311 0 0,2 296-222 0 0,-10-332-1801 0 0,0-27-6849 0 0,8 0 3162 0 0</inkml:trace>
  <inkml:trace contextRef="#ctx0" brushRef="#br0" timeOffset="330.643">1 33 1352 0 0,'0'0'150'0'0,"0"0"47"0"0,0 0 342 0 0,0 0 560 0 0,0 0 390 0 0,0 0 137 0 0,0 0-126 0 0,0 0-193 0 0,0 0-177 0 0,0 0-121 0 0,0 0-54 0 0,0 0-72 0 0,0 0-20 0 0,26-1-48 0 0,162-5 1295 0 0,265 13 1373 0 0,-405 10-4646 0 0,-41-4-2840 0 0,-11 5-4839 0 0,0-10 2343 0 0</inkml:trace>
  <inkml:trace contextRef="#ctx0" brushRef="#br0" timeOffset="578.342">49 733 7026 0 0,'0'0'1170'0'0,"0"0"107"0"0,0 0 316 0 0,0 0 301 0 0,0 0 57 0 0,0 0-261 0 0,35-1-386 0 0,113-2-372 0 0,18-19 565 0 0,93-11-2148 0 0,-219 30-2960 0 0,-16-1-4286 0 0,-17 4-278 0 0</inkml:trace>
  <inkml:trace contextRef="#ctx0" brushRef="#br0" timeOffset="827.74">1013 545 4753 0 0,'0'0'1644'0'0,"0"0"-49"0"0,0 0 20 0 0,0 0 159 0 0,0 0 45 0 0,0 0-188 0 0,0 0-341 0 0,0 0-366 0 0,0 0-252 0 0,0 0-184 0 0,0 0-124 0 0,0 0-44 0 0,-19-2-46 0 0,-63-7-22 0 0,80 8-235 0 0,0 0 0 0 0,0 1 0 0 0,-1 0 0 0 0,1-1 0 0 0,0 1 0 0 0,0 0 0 0 0,0 0 0 0 0,-1 0 0 0 0,1 1 0 0 0,0-1 0 0 0,0 1 0 0 0,0-1 0 0 0,0 1 0 0 0,0-1 0 0 0,0 1 0 0 0,0 0 0 0 0,0 0 0 0 0,0 0 0 0 0,0 0 0 0 0,0 0 0 0 0,0 1 0 0 0,1-1 0 0 0,-1 1 0 0 0,0-1 0 0 0,1 1 0 0 0,-1-1 0 0 0,1 1 0 0 0,-1 1-17 0 0,-6 7 53 0 0,1-4-55 0 0,1 1 0 0 0,0 1-1 0 0,0-1 1 0 0,1 1 0 0 0,0 0-1 0 0,0 1 1 0 0,1-1 0 0 0,0 1 0 0 0,0 0-1 0 0,1 0 1 0 0,0 0 0 0 0,1 0-1 0 0,0 0 1 0 0,1 1 0 0 0,-1-1 0 0 0,2 1-1 0 0,-1-1 1 0 0,1 3 2 0 0,2-7-78 0 0,0-1-1 0 0,-1 1 1 0 0,2 0 0 0 0,-1-1 0 0 0,0 1-1 0 0,1-1 1 0 0,0 0 0 0 0,0 0-1 0 0,0 0 1 0 0,0 0 0 0 0,1 0 0 0 0,0-1-1 0 0,0 1 1 0 0,0-1 0 0 0,0 0-1 0 0,0-1 1 0 0,0 1 0 0 0,1 0 0 0 0,-1-1-1 0 0,1 0 1 0 0,0 0 0 0 0,0-1-1 0 0,-1 1 1 0 0,1-1 0 0 0,0 0 0 0 0,0-1-1 0 0,0 1 1 0 0,1-1 0 0 0,-1 0-1 0 0,4 0 79 0 0,27 0-3222 0 0,-11 0-3110 0 0,-13 0-1668 0 0</inkml:trace>
  <inkml:trace contextRef="#ctx0" brushRef="#br0" timeOffset="1300.167">1098 803 2993 0 0,'0'0'2336'0'0,"0"0"-1150"0"0,0 0-237 0 0,0 0 241 0 0,0 0 278 0 0,0 0 122 0 0,0 0-129 0 0,0 0-242 0 0,0 0-201 0 0,0 0-118 0 0,0 0-94 0 0,0 0-126 0 0,0 0-103 0 0,14-7-94 0 0,44-26-106 0 0,-1-27 276 0 0,-36 36-549 0 0,-10 9-97 0 0,1 1 1 0 0,0 0-1 0 0,1 1 1 0 0,0 0-1 0 0,1 1 1 0 0,1 1 0 0 0,0 0-1 0 0,0 1 1 0 0,1 0-8 0 0,-14 10-16 0 0,-1 0 1 0 0,0 0 0 0 0,1 0 0 0 0,-1 1 0 0 0,0-1 0 0 0,0 0-1 0 0,1 1 1 0 0,-1-1 0 0 0,0 0 0 0 0,0 1 0 0 0,1 0 0 0 0,-1-1 0 0 0,0 1-1 0 0,0 0 1 0 0,0-1 0 0 0,0 1 0 0 0,0 0 0 0 0,0 0 0 0 0,0 0-1 0 0,0 0 1 0 0,-1 0 0 0 0,1 0 0 0 0,0 0 0 0 0,0 0 0 0 0,-1 0-1 0 0,1 0 1 0 0,-1 1 0 0 0,1-1 0 0 0,-1 0 0 0 0,1 0 0 0 0,-1 1 0 0 0,0-1-1 0 0,0 0 1 0 0,0 0 0 0 0,1 1 0 0 0,-1-1 0 0 0,0 0 0 0 0,-1 1-1 0 0,1-1 1 0 0,0 0 0 0 0,0 1 0 0 0,0-1 0 0 0,-1 0 0 0 0,1 0-1 0 0,-1 1 1 0 0,1-1 15 0 0,12 45 164 0 0,-6-44-114 0 0,-1 0-1 0 0,0-1 1 0 0,1 1 0 0 0,-1-1-1 0 0,1-1 1 0 0,0 1-1 0 0,-1-1 1 0 0,1 0 0 0 0,0 0-1 0 0,-1 0 1 0 0,1-1-1 0 0,-1 0 1 0 0,1 0-1 0 0,-1-1 1 0 0,1 1 0 0 0,2-2-50 0 0,151-56 582 0 0,-156 61-567 0 0,-1 0 0 0 0,0 0 0 0 0,0 0 0 0 0,0 0 0 0 0,0 0 0 0 0,-1 0 0 0 0,1 1 0 0 0,-1-1 0 0 0,1 1 0 0 0,-1-1 0 0 0,0 1 0 0 0,0-1-1 0 0,0 1 1 0 0,0 0 0 0 0,0-1 0 0 0,-1 1 0 0 0,1 0 0 0 0,-1 0 0 0 0,0 0 0 0 0,1 0 0 0 0,-1-1 0 0 0,-1 1 0 0 0,1 0 0 0 0,0 0 0 0 0,-1 0 0 0 0,1-1-1 0 0,-1 1 1 0 0,0 0 0 0 0,-1 1-15 0 0,2 9 41 0 0,0-8-391 0 0,6 45 567 0 0,3-39-2871 0 0,5-6-3660 0 0,-10-5-4351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8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13 0 0 0,'0'0'784'0'0,"0"0"-184"0"0,0 0-114 0 0,0 0 91 0 0,0 0 190 0 0,0 0 233 0 0,0 0 107 0 0,0 0-103 0 0,0 0-171 0 0,0 0-212 0 0,0 0-201 0 0,-31-3-80 0 0,-99-7-1 0 0,52 13 811 0 0,61 3-656 0 0,11-3-424 0 0,0-1 0 0 0,1 1 0 0 0,-1 0-1 0 0,0 1 1 0 0,1 0 0 0 0,0-1 0 0 0,0 2-1 0 0,0-1 1 0 0,0 1 0 0 0,1-1 0 0 0,0 1 0 0 0,-1 0-1 0 0,2 1 1 0 0,-1-1 0 0 0,1 1 0 0 0,0 0-1 0 0,0-1 1 0 0,0 1 0 0 0,1 1 0 0 0,0 0-70 0 0,-30 131 753 0 0,-46 664 1351 0 0,33-423-1762 0 0,38-235 487 0 0,7-144-729 0 0,0 0 19 0 0,0 0 6 0 0,0 0-3 0 0,0 0-9 0 0,0 0-24 0 0,0 0 3 0 0,0 0-6 0 0,0 0-21 0 0,0 0-18 0 0,0 0-19 0 0,2 2 15 0 0,0 0 0 0 0,0 0-1 0 0,1 0 1 0 0,-1 0 0 0 0,0-1 0 0 0,1 1 0 0 0,-1-1 0 0 0,1 1 0 0 0,-1-1 0 0 0,1 0 0 0 0,0 0 0 0 0,-1 0 0 0 0,1-1 0 0 0,0 1 0 0 0,0 0 0 0 0,0-1 0 0 0,0 0 0 0 0,-1 0 0 0 0,1 0 0 0 0,3 0-43 0 0,4 1 180 0 0,243 2 1859 0 0,-168-10-692 0 0,-44 1-3259 0 0,-20 5-2490 0 0,0 0-3359 0 0,-21 1 479 0 0</inkml:trace>
  <inkml:trace contextRef="#ctx0" brushRef="#br0" timeOffset="1774.105">821 123 1664 0 0,'0'0'1769'0'0,"0"0"-929"0"0,0 0-488 0 0,0 0-79 0 0,0 0 254 0 0,0 0 373 0 0,0 0 219 0 0,0 0 23 0 0,0 0-135 0 0,0 0-203 0 0,0 0-104 0 0,0 0-64 0 0,0 0-61 0 0,1 14-15 0 0,4 95 924 0 0,-8-77-1216 0 0,-1 0-1 0 0,-2 0 0 0 0,-1 0 0 0 0,-2-1 1 0 0,-12 31-268 0 0,11-31-15 0 0,-44 124-1509 0 0,53-153 1467 0 0,-2 30-2901 0 0,17-21-5548 0 0,-10-11 5877 0 0</inkml:trace>
  <inkml:trace contextRef="#ctx0" brushRef="#br0" timeOffset="2042.514">757 86 2657 0 0,'0'0'1190'0'0,"0"0"-349"0"0,0 0-29 0 0,0 0 205 0 0,0 0 301 0 0,0 0 122 0 0,0 0-174 0 0,0 0-251 0 0,0 0-183 0 0,0 0-95 0 0,0 0-32 0 0,0 0-3 0 0,0 0-28 0 0,28 1-38 0 0,89 1-70 0 0,74-3 682 0 0,-80-1-4508 0 0,-99 5 178 0 0,-8 5-3655 0 0,-3-4 2160 0 0</inkml:trace>
  <inkml:trace contextRef="#ctx0" brushRef="#br0" timeOffset="2274.453">810 418 888 0 0,'0'0'1083'0'0,"0"0"68"0"0,0 0 303 0 0,0 0 370 0 0,0 0 158 0 0,0 0-183 0 0,0 0-363 0 0,0 0-314 0 0,0 0-271 0 0,0 0-187 0 0,0 0-132 0 0,0 0-104 0 0,32-5-81 0 0,99-13-71 0 0,5-7-328 0 0,-88 19-1577 0 0,-16 5-4820 0 0,-21 1-1258 0 0</inkml:trace>
  <inkml:trace contextRef="#ctx0" brushRef="#br0" timeOffset="2575.022">1313 466 5737 0 0,'0'0'926'0'0,"0"0"-401"0"0,0 0-174 0 0,0 0 296 0 0,0 0 393 0 0,0 0 211 0 0,0 0-91 0 0,0 0-250 0 0,0 0-270 0 0,0 0-189 0 0,0 0-90 0 0,0 0-36 0 0,0 0-31 0 0,1 24-15 0 0,5 74-27 0 0,-10-25 184 0 0,-18 33-1022 0 0,21-103 705 0 0,1 0-2990 0 0,0-2-6967 0 0,0-4 7429 0 0</inkml:trace>
  <inkml:trace contextRef="#ctx0" brushRef="#br0" timeOffset="2862.984">1200 447 3961 0 0,'0'0'1711'0'0,"0"0"-241"0"0,0 0-72 0 0,0 0 148 0 0,0 0 91 0 0,0 0-132 0 0,0 0-299 0 0,0 0-317 0 0,0 0-211 0 0,0 0-169 0 0,0 0-153 0 0,0 0-84 0 0,0 0-90 0 0,31 1-69 0 0,96 5-33 0 0,-53-2-251 0 0,-14-1-2165 0 0,-17-2-7441 0 0,-35-1 4548 0 0</inkml:trace>
  <inkml:trace contextRef="#ctx0" brushRef="#br0" timeOffset="3159.589">1821 480 3337 0 0,'0'0'1476'0'0,"0"0"95"0"0,0 0 111 0 0,0 0 127 0 0,0 0-78 0 0,0 0-278 0 0,0 0-330 0 0,0 0-318 0 0,0 0-282 0 0,32 1-219 0 0,98 1-145 0 0,-48-9-330 0 0,-55 0-522 0 0,-12 2-1548 0 0,2 3-4426 0 0,-11 2 466 0 0</inkml:trace>
  <inkml:trace contextRef="#ctx0" brushRef="#br0" timeOffset="3811.265">2128 709 9418 0 0,'0'0'839'0'0,"0"0"-48"0"0,0 0 270 0 0,0 0 420 0 0,0 0 187 0 0,0 0-177 0 0,0 0-428 0 0,0 0-436 0 0,0 0-249 0 0,0 0-106 0 0,0 0 4 0 0,0 0 14 0 0,0 0 10 0 0,14-21-12 0 0,46-67-43 0 0,57-58 461 0 0,-97 122-688 0 0,2 0 1 0 0,0 2-1 0 0,1 1 1 0 0,1 0-1 0 0,0 2 1 0 0,2 1-1 0 0,10-5-18 0 0,-36 23-15 0 0,1-1 0 0 0,0 1 0 0 0,-1-1 0 0 0,1 1 0 0 0,-1-1 0 0 0,1 1 0 0 0,0-1-1 0 0,0 1 1 0 0,-1 0 0 0 0,1 0 0 0 0,0-1 0 0 0,-1 1 0 0 0,1 0 0 0 0,0 0 0 0 0,0 0 0 0 0,0 0 0 0 0,-1 0-1 0 0,1 0 1 0 0,0 0 0 0 0,0 0 0 0 0,-1 0 0 0 0,1 0 0 0 0,0 0 0 0 0,0 0 0 0 0,-1 1 0 0 0,1-1 0 0 0,0 0-1 0 0,0 0 1 0 0,-1 1 0 0 0,1-1 0 0 0,0 1 0 0 0,-1-1 0 0 0,1 1 0 0 0,-1-1 0 0 0,1 1 0 0 0,0-1 0 0 0,-1 1-1 0 0,1-1 1 0 0,-1 1 0 0 0,1 0 0 0 0,-1-1 0 0 0,0 1 0 0 0,1 0 0 0 0,-1-1 0 0 0,0 1 0 0 0,1 0 0 0 0,-1-1-1 0 0,0 1 1 0 0,0 0 0 0 0,0 0 0 0 0,0-1 0 0 0,0 1 15 0 0,1 49-15 0 0,-2-34 54 0 0,7 71 33 0 0,-6-86-72 0 0,0 0 1 0 0,1 1-1 0 0,-1-1 0 0 0,1 0 1 0 0,-1 0-1 0 0,1 0 1 0 0,0 0-1 0 0,-1 1 1 0 0,1-1-1 0 0,0 0 0 0 0,0 0 1 0 0,0-1-1 0 0,0 1 1 0 0,-1 0-1 0 0,1 0 1 0 0,1 0-1 0 0,-1 0 1 0 0,0-1-1 0 0,0 1 0 0 0,0-1 1 0 0,0 1-1 0 0,0-1 1 0 0,1 1-1 0 0,-1-1 1 0 0,0 0-1 0 0,0 1 0 0 0,1-1 1 0 0,-1 0-1 0 0,0 0 1 0 0,0 0-1 0 0,1 0 1 0 0,-1 0-1 0 0,0 0 0 0 0,1 0 1 0 0,-1 0-1 0 0,0-1 1 0 0,0 1-1 0 0,0-1 1 0 0,1 1-1 0 0,-1 0 0 0 0,0-1 1 0 0,0 0-1 0 0,0 1 1 0 0,1-2-1 0 0,49-29 131 0 0,140-131-205 0 0,-123 119 18 0 0,-64 76-191 0 0,-42 77 986 0 0,31-91-711 0 0,0 0 1 0 0,2 1-1 0 0,1 0 1 0 0,0 0 0 0 0,1 0-1 0 0,2 0 1 0 0,0 1-1 0 0,1-1 1 0 0,0 0-1 0 0,5 20-28 0 0,19-6-1361 0 0,-11-29-2623 0 0,1-3-4706 0 0,-9-2 1294 0 0</inkml:trace>
  <inkml:trace contextRef="#ctx0" brushRef="#br0" timeOffset="4293.023">3143 513 10170 0 0,'0'0'1418'0'0,"0"0"-667"0"0,0 0-249 0 0,0 0 163 0 0,0 0 209 0 0,0 0 75 0 0,0 0-164 0 0,0 0-234 0 0,0 0-202 0 0,0 0-126 0 0,0 0-55 0 0,0 0-35 0 0,0 0-15 0 0,-3 20-24 0 0,-15 92 30 0 0,13-75-97 0 0,5-36-36 0 0,0-1-1 0 0,0 0 0 0 0,0 0 10 0 0,0 0-15 0 0,6-11-158 0 0,4 3 108 0 0,0 0 0 0 0,1 1 1 0 0,0 0-1 0 0,0 1 0 0 0,1 0 0 0 0,0 1 1 0 0,0 0-1 0 0,0 1 0 0 0,0 0 0 0 0,1 1 1 0 0,0 0-1 0 0,-1 1 0 0 0,9 0 65 0 0,-19 3 40 0 0,0 0 0 0 0,0 1 0 0 0,0-1 0 0 0,0 1-1 0 0,-1-1 1 0 0,1 1 0 0 0,0 0 0 0 0,-1 0 0 0 0,1 0 0 0 0,-1 0-1 0 0,0 0 1 0 0,0 0 0 0 0,0 0 0 0 0,0 0 0 0 0,0 0 0 0 0,0 0-1 0 0,0 1 1 0 0,-1-1 0 0 0,1 0 0 0 0,-1 1 0 0 0,1-1 0 0 0,-1 0 0 0 0,0 1-1 0 0,0-1 1 0 0,0 1 0 0 0,0-1 0 0 0,-1 0 0 0 0,1 1 0 0 0,-1-1-1 0 0,1 0 1 0 0,-1 1 0 0 0,0-1 0 0 0,0 0 0 0 0,0 0 0 0 0,0 0-1 0 0,0 0 1 0 0,0 0 0 0 0,-1 0 0 0 0,0 1-40 0 0,-2 1 24 0 0,0 0-1 0 0,0-1 1 0 0,0 1 0 0 0,0-1-1 0 0,-1 0 1 0 0,0 0-1 0 0,1-1 1 0 0,-1 1 0 0 0,0-1-1 0 0,0 0 1 0 0,0-1 0 0 0,-1 1-1 0 0,1-1 1 0 0,0 0 0 0 0,0 0-1 0 0,-1 0 1 0 0,1-1-1 0 0,-1 0 1 0 0,1 0 0 0 0,0-1-1 0 0,-1 1 1 0 0,0-1-24 0 0,-18-18-3569 0 0,17-2-5555 0 0,5 13 2901 0 0</inkml:trace>
  <inkml:trace contextRef="#ctx0" brushRef="#br0" timeOffset="8313.775">3896 326 856 0 0,'0'0'1953'0'0,"0"0"-1004"0"0,0 0-231 0 0,0 0 285 0 0,0 0 337 0 0,0 0 187 0 0,0 0-51 0 0,0 0-269 0 0,0 0-307 0 0,0 0-254 0 0,0 0-213 0 0,-15-7-153 0 0,-47-20-80 0 0,58 26-181 0 0,0-1 0 0 0,0 1 0 0 0,0 0 0 0 0,1 1 0 0 0,-1-1 0 0 0,0 1 0 0 0,0-1 0 0 0,0 1 0 0 0,0 1 0 0 0,0-1 0 0 0,0 0 0 0 0,0 1 0 0 0,0 0 0 0 0,0 0 0 0 0,0 0 0 0 0,0 0 0 0 0,0 1 0 0 0,1 0 0 0 0,-1-1 0 0 0,1 1 0 0 0,-1 1 0 0 0,1-1 0 0 0,0 0-19 0 0,-7 4 50 0 0,-1-2-25 0 0,1 1 1 0 0,0 0-1 0 0,0 1 0 0 0,0 0 0 0 0,0 1 1 0 0,1 0-1 0 0,0 0 0 0 0,0 1 0 0 0,1 0 1 0 0,0 0-1 0 0,1 1 0 0 0,-1 0 1 0 0,2 1-1 0 0,-1-1 0 0 0,2 1 0 0 0,-1 1 1 0 0,1-1-1 0 0,1 1 0 0 0,0 0 0 0 0,-3 9-25 0 0,6-16 17 0 0,-1 0 0 0 0,0 0 0 0 0,1 1 0 0 0,0-1 0 0 0,0 0 0 0 0,1 1 0 0 0,-1-1 0 0 0,1 1 0 0 0,0-1 0 0 0,0 1 0 0 0,0-1 0 0 0,1 0 0 0 0,-1 1 0 0 0,1-1 0 0 0,0 1 0 0 0,0-1 0 0 0,1 0 0 0 0,0 0 0 0 0,-1 0 0 0 0,1 0 0 0 0,0 0 0 0 0,1 0 0 0 0,-1 0 0 0 0,1-1 0 0 0,0 1 0 0 0,0-1 0 0 0,0 0-1 0 0,0 0 1 0 0,0 0 0 0 0,1 0 0 0 0,-1 0 0 0 0,1-1 0 0 0,0 0 0 0 0,0 1 0 0 0,0-1 0 0 0,3 1-17 0 0,0-2 278 0 0,1-1 0 0 0,-1 1 0 0 0,0-1 0 0 0,1 0 0 0 0,-1-1 0 0 0,0 0 0 0 0,1 0 0 0 0,-1 0 0 0 0,0-1 0 0 0,0 0 0 0 0,0-1 0 0 0,0 1 0 0 0,-1-2 0 0 0,7-2-278 0 0,25-20 446 0 0,-2-2 1 0 0,0-1 0 0 0,-2-2 0 0 0,-2-1-1 0 0,0-2 1 0 0,17-26-447 0 0,-46 57 18 0 0,-3 2-26 0 0,1-1-4 0 0,0 1 0 0 0,0-1 0 0 0,0 1 0 0 0,0-1 0 0 0,0 1-1 0 0,0-1 1 0 0,0 1 0 0 0,0 0 0 0 0,0-1 0 0 0,1 1 0 0 0,-1 0 0 0 0,1 0-1 0 0,-1 0 1 0 0,1 0 0 0 0,-1 0 0 0 0,1 0 0 0 0,-1 0 0 0 0,1 1-1 0 0,0-1 1 0 0,0 1 0 0 0,-1-1 0 0 0,1 1 0 0 0,0 0 0 0 0,0-1 0 0 0,-1 1-1 0 0,1 0 1 0 0,0 0 0 0 0,0 0 0 0 0,0 1 0 0 0,-1-1 0 0 0,1 0 0 0 0,1 1 12 0 0,13 23-92 0 0,-1 2 0 0 0,-1-1 1 0 0,0 2-1 0 0,-3 0 0 0 0,0 1 1 0 0,-1-1-1 0 0,-2 2 0 0 0,-1 0 1 0 0,-1 0-1 0 0,-2 0 0 0 0,-1 0 1 0 0,-1 1-1 0 0,-1-1 0 0 0,-2 1 1 0 0,-3 17 91 0 0,0-30-27 0 0,-1-1 1 0 0,-1 0-1 0 0,-1 0 1 0 0,0 0 0 0 0,-1-1-1 0 0,-1 0 1 0 0,0-1-1 0 0,-1 0 1 0 0,-1-1 0 0 0,0 0-1 0 0,-1 0 1 0 0,0-1-1 0 0,-1 0 1 0 0,0-2 0 0 0,-1 1-1 0 0,0-2 1 0 0,0 1 0 0 0,-1-2-1 0 0,-9 4 27 0 0,21-10 15 0 0,0 0 0 0 0,0 0 0 0 0,-1 0-1 0 0,1-1 1 0 0,0 1 0 0 0,-1-1 0 0 0,1 0-1 0 0,-1 0 1 0 0,0 0 0 0 0,1 0 0 0 0,-1 0 0 0 0,0-1-1 0 0,0 0 1 0 0,1 0 0 0 0,-1 0 0 0 0,0 0 0 0 0,0-1-1 0 0,1 1 1 0 0,-1-1 0 0 0,0 0 0 0 0,1 0 0 0 0,-1 0-1 0 0,1-1 1 0 0,-1 1 0 0 0,1-1 0 0 0,0 0-1 0 0,-1 0 1 0 0,1 0 0 0 0,0 0 0 0 0,0-1 0 0 0,1 1-1 0 0,-1-1 1 0 0,0 1 0 0 0,1-1 0 0 0,-1 0 0 0 0,1 0-1 0 0,0 0 1 0 0,0-1 0 0 0,1 1 0 0 0,-1 0 0 0 0,0-1-1 0 0,1 1 1 0 0,0-1 0 0 0,0-1-15 0 0,0-3 9 0 0,1 1 0 0 0,1-1 0 0 0,-1 0 0 0 0,1 0-1 0 0,1 0 1 0 0,-1 1 0 0 0,2-1 0 0 0,-1 0 0 0 0,1 1 0 0 0,0 0 0 0 0,0 0 0 0 0,1 0 0 0 0,0 0 0 0 0,0 0-1 0 0,0 1 1 0 0,1-1 0 0 0,0 1 0 0 0,1 1 0 0 0,3-4-9 0 0,126-93-28 0 0,-115 89 19 0 0,9-4-71 0 0,0 1-1 0 0,1 2 1 0 0,1 0 0 0 0,0 3 0 0 0,1 0-1 0 0,0 2 1 0 0,5 1 80 0 0,76-10-9862 0 0,-97 15 95 0 0</inkml:trace>
  <inkml:trace contextRef="#ctx0" brushRef="#br0" timeOffset="9471.198">615 797 24 0 0,'0'0'553'0'0,"0"0"-126"0"0,0 0 107 0 0,0 0 195 0 0,0 0 183 0 0,0 0 58 0 0,0 0-79 0 0,0 0-76 0 0,0 0-91 0 0,0 0-57 0 0,32 2-69 0 0,98 8-66 0 0,114-7 3373 0 0,605-3-1610 0 0,-488 18-2231 0 0,-216-10-56 0 0,571-1 144 0 0,-493 0-141 0 0,343-43 2535 0 0,-496 33-2310 0 0,97-3 391 0 0,164 14-627 0 0,128 11-443 0 0,-345-28-1815 0 0,-77-1-1275 0 0,-3-4-3793 0 0,-24 10 2666 0 0</inkml:trace>
  <inkml:trace contextRef="#ctx0" brushRef="#br0" timeOffset="11051.443">1629 970 3545 0 0,'0'0'571'0'0,"0"0"-142"0"0,0 0 44 0 0,0 0 253 0 0,0 0 246 0 0,0 0 59 0 0,0 0-161 0 0,0 0-280 0 0,0 0-270 0 0,0 0-133 0 0,0 0-47 0 0,0 0 20 0 0,0 0 60 0 0,-4 17 52 0 0,-29 113 779 0 0,-47 99 810 0 0,18-58-1289 0 0,58-152-133 0 0,12-24 1086 0 0,14-25 202 0 0,-21 29-1860 0 0,175-293 837 0 0,-39 77-844 0 0,-137 217 122 0 0,0 1 0 0 0,0-1 0 0 0,0 0-1 0 0,0 1 1 0 0,0-1 0 0 0,0 0 0 0 0,0 1 0 0 0,0-1 0 0 0,1 0 0 0 0,-1 0 0 0 0,0 1 0 0 0,0-1-1 0 0,0 0 1 0 0,0 0 0 0 0,0 1 0 0 0,1-1 0 0 0,-1 0 0 0 0,0 0 0 0 0,0 1 0 0 0,1-1 0 0 0,-1 0-1 0 0,0 0 1 0 0,0 0 0 0 0,1 1 0 0 0,-1-1 0 0 0,0 0 0 0 0,1 0 0 0 0,-1 0 0 0 0,0 0 0 0 0,0 0-1 0 0,1 0 1 0 0,-1 0 0 0 0,0 0 0 0 0,1 0 0 0 0,-1 0 0 0 0,0 0 0 0 0,1 0 0 0 0,-1 0 0 0 0,0 0-1 0 0,1 0 1 0 0,-1 0 0 0 0,0 0 0 0 0,0 0 0 0 0,1 0 0 0 0,-1 0 18 0 0,-7 43 71 0 0,6-38-58 0 0,-7 32 71 0 0,2 0 0 0 0,1 0-1 0 0,3 0 1 0 0,0 1 0 0 0,3-1 0 0 0,2 19-84 0 0,-2-50 11 0 0,-1 0 0 0 0,1 0-1 0 0,0 0 1 0 0,1 0 0 0 0,-1 0 0 0 0,1 0 0 0 0,0-1 0 0 0,1 1 0 0 0,-1-1 0 0 0,1 0-1 0 0,0 1 1 0 0,1-1 0 0 0,-1-1 0 0 0,1 1 0 0 0,0 0 0 0 0,0-1 0 0 0,0 0-1 0 0,1 0 1 0 0,0 0 0 0 0,3 2-11 0 0,-2-6 36 0 0,-1-1 0 0 0,1 0 0 0 0,-1-1-1 0 0,0 1 1 0 0,1-1 0 0 0,-1 0 0 0 0,0-1 0 0 0,0 1 0 0 0,0-1-1 0 0,-1 0 1 0 0,1 0 0 0 0,-1 0 0 0 0,1-1 0 0 0,-1 1-1 0 0,0-1 1 0 0,0 0 0 0 0,-1 0 0 0 0,1-1 0 0 0,-1 1 0 0 0,0-1-1 0 0,1-3-35 0 0,175-203 27 0 0,-117 156-4 0 0,-62 85-453 0 0,-8 10 645 0 0,1 0 0 0 0,2 1-1 0 0,2 0 1 0 0,2 0 0 0 0,4 34-215 0 0,-3-70-80 0 0,0 0 0 0 0,1 1 1 0 0,0-1-1 0 0,0 0 0 0 0,0 0 0 0 0,1-1 0 0 0,0 1 1 0 0,0 0-1 0 0,0 0 0 0 0,0-1 0 0 0,1 1 0 0 0,-1-1 1 0 0,1 0-1 0 0,0 0 0 0 0,1 0 0 0 0,-1 0 1 0 0,2 1 79 0 0,0-4-5398 0 0,-4-1 1983 0 0,-1 0-5963 0 0</inkml:trace>
  <inkml:trace contextRef="#ctx0" brushRef="#br0" timeOffset="11599.222">2417 1419 2921 0 0,'0'0'985'0'0,"0"0"-359"0"0,0 0-80 0 0,0 0 296 0 0,0 0 333 0 0,0 0 134 0 0,0 0-76 0 0,0 0-225 0 0,0 0-183 0 0,0 0-126 0 0,0 0-93 0 0,0 0-37 0 0,0 0-23 0 0,3 14-52 0 0,13 112 1119 0 0,-33-45-634 0 0,17-81-947 0 0,0 0 16 0 0,0 0 16 0 0,21-22 278 0 0,-9 14-355 0 0,-1 0-1 0 0,1 1 0 0 0,1 1 1 0 0,-1 0-1 0 0,1 1 1 0 0,0 0-1 0 0,1 1 0 0 0,-1 0 1 0 0,1 1-1 0 0,-1 0 0 0 0,1 1 1 0 0,0 1-1 0 0,7 0 14 0 0,-18 3 5 0 0,0-1 0 0 0,0 0 0 0 0,-1 1-1 0 0,1-1 1 0 0,0 1 0 0 0,0 0 0 0 0,-1 0 0 0 0,1 0 0 0 0,-1 0 0 0 0,0 1-1 0 0,0-1 1 0 0,0 1 0 0 0,0-1 0 0 0,0 1 0 0 0,0 0 0 0 0,-1 0 0 0 0,1-1-1 0 0,-1 1 1 0 0,0 0 0 0 0,1 0 0 0 0,-2 1 0 0 0,1-1 0 0 0,0 0 0 0 0,-1 0-1 0 0,1 0 1 0 0,-1 0 0 0 0,0 1 0 0 0,0-1 0 0 0,0 0 0 0 0,0 0 0 0 0,-1 1-1 0 0,1-1 1 0 0,-1 0 0 0 0,0 0 0 0 0,0 0 0 0 0,0 0 0 0 0,0 0 0 0 0,-1 0-1 0 0,1 0 1 0 0,-1 0 0 0 0,0-1 0 0 0,0 1-5 0 0,-3 4 19 0 0,-1-1-1 0 0,0 0 0 0 0,0-1 1 0 0,-1 1-1 0 0,0-1 1 0 0,0 0-1 0 0,0-1 1 0 0,0 0-1 0 0,-1 0 0 0 0,1 0 1 0 0,-1-1-1 0 0,0 0 1 0 0,0-1-1 0 0,0 0 1 0 0,-1 0-1 0 0,1-1 1 0 0,0 0-1 0 0,-1 0 0 0 0,1-1 1 0 0,-1 0-1 0 0,1 0 1 0 0,-1-1-1 0 0,-1-1-18 0 0,-31-23-3698 0 0,19 1-3856 0 0,15 16 893 0 0</inkml:trace>
  <inkml:trace contextRef="#ctx0" brushRef="#br0" timeOffset="12065.169">3045 1180 5505 0 0,'0'0'844'0'0,"0"0"-63"0"0,0 0 245 0 0,0 0 441 0 0,0 0 331 0 0,0 0 10 0 0,0 0-305 0 0,0 0-354 0 0,0 0-268 0 0,0 0-194 0 0,-2 32-121 0 0,-5 100-93 0 0,-4 106 458 0 0,-8-151-1987 0 0,1-54-4212 0 0,14-29 952 0 0,-1-4-4047 0 0</inkml:trace>
  <inkml:trace contextRef="#ctx0" brushRef="#br0" timeOffset="12496.213">2896 1143 6177 0 0,'0'0'2646'0'0,"0"0"-1121"0"0,0 0-368 0 0,0 0-7 0 0,0 0 66 0 0,0 0-82 0 0,0 0-281 0 0,0 0-275 0 0,0 0-160 0 0,0 0-80 0 0,0 0-34 0 0,0 0-27 0 0,0 0-29 0 0,35-1 3 0 0,110-3 18 0 0,-51 17 286 0 0,128 56 335 0 0,-221-69-892 0 0,0 1 0 0 0,1-1 0 0 0,-1 1 0 0 0,0-1 0 0 0,1 1 0 0 0,-1-1 0 0 0,0 1 0 0 0,0 0 0 0 0,0 0 0 0 0,0 0 0 0 0,0 0 1 0 0,0 0-1 0 0,0 0 0 0 0,0 0 0 0 0,0 0 0 0 0,0 0 0 0 0,0 0 0 0 0,-1 0 0 0 0,1 1 0 0 0,0-1 0 0 0,-1 0 0 0 0,1 0 0 0 0,-1 1 0 0 0,1-1 1 0 0,-1 0-1 0 0,0 1 0 0 0,0-1 0 0 0,0 1 0 0 0,1-1 0 0 0,-1 0 0 0 0,-1 1 0 0 0,1-1 0 0 0,0 1 0 0 0,0-1 0 0 0,0 0 0 0 0,-1 1 0 0 0,1-1 1 0 0,-1 0-1 0 0,1 1 0 0 0,-1-1 0 0 0,1 0 0 0 0,-1 0 0 0 0,0 1 0 0 0,0-1 0 0 0,1 0 0 0 0,-1 0 0 0 0,0 0 0 0 0,0 0 0 0 0,0 0 0 0 0,0 0 0 0 0,0 0 1 0 0,-1 0 1 0 0,-59 47-108 0 0,-74 38 386 0 0,131-83-268 0 0,0 0 0 0 0,1 0 0 0 0,0 0 0 0 0,0 1 0 0 0,0 0 0 0 0,0-1 0 0 0,0 1 0 0 0,1 0 0 0 0,0 0 0 0 0,-1 0 0 0 0,2 1 0 0 0,-1-1 0 0 0,0 0 0 0 0,1 1-1 0 0,0-1 1 0 0,0 1 0 0 0,0 0 0 0 0,1-1 0 0 0,-1 1 0 0 0,1 0 0 0 0,0-1 0 0 0,0 1 0 0 0,1 0 0 0 0,0-1 0 0 0,0 1 0 0 0,0-1 0 0 0,0 1 0 0 0,0-1 0 0 0,1 1 0 0 0,0-1 0 0 0,0 0 0 0 0,0 0-1 0 0,1 0 1 0 0,-1 0 0 0 0,2 1-10 0 0,105 94 320 0 0,-42-74-592 0 0,-45-26-2417 0 0,3-7-3668 0 0,-19 7-3497 0 0</inkml:trace>
  <inkml:trace contextRef="#ctx0" brushRef="#br0" timeOffset="13471.179">4632 145 6745 0 0,'0'0'851'0'0,"0"0"39"0"0,0 0 190 0 0,0 0 380 0 0,0 0 254 0 0,0 0-75 0 0,0 0-325 0 0,0 0-326 0 0,0 0-253 0 0,0 0-166 0 0,32-11-90 0 0,100-34-99 0 0,-52 28 262 0 0,34 19 378 0 0,-111-1-998 0 0,1 0 0 0 0,-1 0 0 0 0,1 0 0 0 0,-1 1 0 0 0,0-1 0 0 0,1 1 0 0 0,-1 0 0 0 0,0 0 0 0 0,0 0 0 0 0,0 1 0 0 0,0-1 0 0 0,-1 1 0 0 0,1-1 0 0 0,-1 1 0 0 0,1 0 0 0 0,-1 0 1 0 0,0 0-1 0 0,0 0 0 0 0,0 0 0 0 0,-1 1 0 0 0,1-1 0 0 0,-1 0 0 0 0,1 1 0 0 0,-1-1 0 0 0,0 1 0 0 0,-1 0 0 0 0,1-1 0 0 0,0 5-22 0 0,29 477 1151 0 0,-18-116-1054 0 0,-8 211-195 0 0,5-494 957 0 0,-11-82-767 0 0,-1-1 1 0 0,1 0-1 0 0,-1 1 1 0 0,0-1-1 0 0,-1 0 1 0 0,1-1-1 0 0,0 1 1 0 0,-1-1-1 0 0,1 1 1 0 0,-1-1-1 0 0,0 0 1 0 0,0 0-1 0 0,0-1 1 0 0,0 1-1 0 0,0-1 1 0 0,0 0-1 0 0,0 0 1 0 0,-1 0-1 0 0,1-1 1 0 0,0 1-1 0 0,0-1 1 0 0,-3 0-93 0 0,-6 2 24 0 0,1-1 0 0 0,0 0 1 0 0,0-1-1 0 0,0 0 0 0 0,-1-1 1 0 0,1 0-1 0 0,0-1 0 0 0,0-1 1 0 0,0 0-1 0 0,1 0 0 0 0,-1-1 0 0 0,1 0 1 0 0,-7-4-25 0 0,-28-26-2084 0 0,32 22-1781 0 0,0-1-4113 0 0,4 5-3578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09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1 324 1016 0 0,'0'0'1307'0'0,"0"0"-923"0"0,0 0-336 0 0,0 0 188 0 0,0 0 459 0 0,0 0 415 0 0,0 0 146 0 0,0 0-22 0 0,0 0-97 0 0,0 0-59 0 0,0 0-1 0 0,8 3 5 0 0,65 17 3624 0 0,110-10 357 0 0,-98-21-4371 0 0,64-11-903 0 0,-148 22-282 0 0,-1 0-292 0 0,0 0-343 0 0,-15 7-7290 0 0,11-5 3987 0 0,-3 4-2224 0 0</inkml:trace>
  <inkml:trace contextRef="#ctx0" brushRef="#br0" timeOffset="234.768">34 637 11026 0 0,'0'0'1227'0'0,"0"0"-351"0"0,0 0 69 0 0,0 0 343 0 0,0 0 230 0 0,0 0 17 0 0,0 0-188 0 0,0 0-247 0 0,0 0-224 0 0,31 5-177 0 0,100 11-186 0 0,-27-19 130 0 0,-78-3-539 0 0,22-2-361 0 0,36-6-1221 0 0,-30 2-9042 0 0,-42 9-922 0 0</inkml:trace>
  <inkml:trace contextRef="#ctx0" brushRef="#br0" timeOffset="19700.194">338 8 0 0 0,'0'0'199'0'0,"0"0"592"0"0,0 0 373 0 0,0 0 157 0 0,0 0 30 0 0,0 0-65 0 0,0 0-206 0 0,0 0-192 0 0,0 0-121 0 0,-5-2-97 0 0,-12-2-49 0 0,13 2-42 0 0,4 2-34 0 0,13 11 4495 0 0,37 79-1129 0 0,43 30-2698 0 0,93 70-346 0 0,-119-130-583 0 0,-49-32 549 0 0,-36-8-693 0 0,-7 14-106 0 0,-180 150 239 0 0,93-85-128 0 0,64-40-310 0 0,47-57-28 0 0,-15 21-386 0 0,12-8-5085 0 0,4-14 2283 0 0,0-1-2147 0 0,0 0-2964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3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78 2521 0 0,'0'0'1835'0'0,"0"0"-830"0"0,0 0-345 0 0,0 0 51 0 0,0 0 237 0 0,0 0 263 0 0,0 0 28 0 0,0 0-171 0 0,0 0-247 0 0,0 0-229 0 0,0 0-134 0 0,0 0-9 0 0,-2 9 13 0 0,-4 81 1676 0 0,12-47-1463 0 0,-2 0-1 0 0,-1 1 1 0 0,-2 0-1 0 0,-2-1 1 0 0,-4 16-675 0 0,-48 196 258 0 0,41-212-275 0 0,-15 49-1431 0 0,27-91 622 0 0,0-1-349 0 0,0 0-408 0 0,7-15-6989 0 0,-5 7 2444 0 0</inkml:trace>
  <inkml:trace contextRef="#ctx0" brushRef="#br0" timeOffset="299.487">37 41 6345 0 0,'0'0'1234'0'0,"0"0"-215"0"0,0 0-130 0 0,0 0 136 0 0,0 0 219 0 0,0 0 57 0 0,0 0-134 0 0,0 0-238 0 0,0 0-231 0 0,0 0-112 0 0,0 0-51 0 0,0 0-42 0 0,0 0-28 0 0,30-5-46 0 0,91-15-41 0 0,-6 8 486 0 0,77 8-917 0 0,-170 15-1942 0 0,-25 22-9997 0 0,-2-29 6441 0 0</inkml:trace>
  <inkml:trace contextRef="#ctx0" brushRef="#br0" timeOffset="537.982">1 508 8626 0 0,'0'0'789'0'0,"0"0"-75"0"0,0 0 287 0 0,0 0 390 0 0,0 0 196 0 0,0 0-140 0 0,0 0-306 0 0,31-6-316 0 0,101-23-277 0 0,-66 13-638 0 0,72-12 1130 0 0,-47 23-8451 0 0,-83 5 2471 0 0,-3 3-1728 0 0</inkml:trace>
  <inkml:trace contextRef="#ctx0" brushRef="#br0" timeOffset="803.323">533 623 10082 0 0,'0'0'803'0'0,"0"0"-350"0"0,0 0-56 0 0,0 0 283 0 0,0 0 288 0 0,0 0 111 0 0,0 0-111 0 0,0 0-247 0 0,0 0-250 0 0,-6 33-177 0 0,-19 104-101 0 0,-15 62 255 0 0,39-191-672 0 0,-7 16 117 0 0,-3-12-3768 0 0,10-12 3419 0 0,-6 3-8610 0 0,4-3 5237 0 0</inkml:trace>
  <inkml:trace contextRef="#ctx0" brushRef="#br0" timeOffset="1050.508">280 615 3857 0 0,'0'0'4050'0'0,"0"0"-2384"0"0,0 0-905 0 0,0 0 25 0 0,0 0 325 0 0,0 0 336 0 0,0 0 41 0 0,0 0-186 0 0,0 0-240 0 0,0 0-236 0 0,0 0-186 0 0,0 0-110 0 0,37 5-98 0 0,113 15-112 0 0,11-15 174 0 0,-77-5-1554 0 0,-56 0-2125 0 0,0 0-3943 0 0,-15 0-2271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2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212 189 0 0 0,'0'0'902'0'0,"0"0"359"0"0,0 0 161 0 0,0 0 13 0 0,0 0-24 0 0,0 0-24 0 0,0 0-43 0 0,0 0-53 0 0,-1-10-71 0 0,-3-39 2205 0 0,4 49-2376 0 0,0 0-66 0 0,0 0-137 0 0,0 0-159 0 0,0 0-139 0 0,0 0-140 0 0,0 0-104 0 0,0 0-73 0 0,0 0-91 0 0,0 0-56 0 0,0 20 42 0 0,5 641 628 0 0,-27-557-3677 0 0,21-104 1844 0 0,-5 6 1137 0 0,4-5-3768 0 0,2-2-4338 0 0,0 1 2492 0 0</inkml:trace>
  <inkml:trace contextRef="#ctx0" brushRef="#br0" timeOffset="616.178">0 207 5569 0 0,'0'0'1007'0'0,"0"0"-87"0"0,0 0 98 0 0,0 0 315 0 0,0 0 246 0 0,0 0 3 0 0,0 0-231 0 0,0 0-329 0 0,0 0-266 0 0,34-23-132 0 0,108-73-64 0 0,-55 54 255 0 0,-66 37-574 0 0,2-4-77 0 0,0 2 1 0 0,0 0-1 0 0,1 2 0 0 0,0 0 0 0 0,0 2 0 0 0,1 0 0 0 0,-1 2 1 0 0,0 1-1 0 0,1 1 0 0 0,-1 0 0 0 0,12 4-164 0 0,-30-3 8 0 0,-1 1-1 0 0,1-1 1 0 0,-1 1 0 0 0,1 0-1 0 0,-1 0 1 0 0,0 1-1 0 0,0-1 1 0 0,0 1 0 0 0,-1 1-1 0 0,1-1 1 0 0,-1 0 0 0 0,0 1-1 0 0,0 0 1 0 0,-1 0 0 0 0,1 0-1 0 0,-1 0 1 0 0,0 1 0 0 0,-1-1-1 0 0,1 1 1 0 0,-1 0 0 0 0,0 0-1 0 0,0 0 1 0 0,-1 0-1 0 0,0 0 1 0 0,0 0 0 0 0,0 0-1 0 0,-1 0 1 0 0,0 0 0 0 0,0 1-1 0 0,-1-1 1 0 0,1 0 0 0 0,-1 0-1 0 0,-1 0 1 0 0,1 0 0 0 0,-1 0-1 0 0,0 0 1 0 0,0-1-1 0 0,-1 1 1 0 0,0 0 0 0 0,0-1-1 0 0,-2 2-7 0 0,-10 18-17 0 0,-2-1 0 0 0,-1-1 0 0 0,-1 0 0 0 0,-1-2 0 0 0,-1 0 0 0 0,-1-2 0 0 0,0 0 0 0 0,-2-1 0 0 0,0-1 0 0 0,-1-2 0 0 0,0 0 0 0 0,-4-1 17 0 0,-19 16-24 0 0,47-30 21 0 0,0 0 0 0 0,0 0 0 0 0,0 1-1 0 0,0-1 1 0 0,0 0 0 0 0,0 1 0 0 0,0-1-1 0 0,0 1 1 0 0,0-1 0 0 0,0 1 0 0 0,0-1 0 0 0,0 1-1 0 0,0 0 1 0 0,1-1 0 0 0,-1 1 0 0 0,0 0-1 0 0,0 0 1 0 0,1-1 0 0 0,-1 1 0 0 0,0 0-1 0 0,1 0 1 0 0,-1 0 0 0 0,1 0 0 0 0,-1 0 0 0 0,1 0-1 0 0,0 0 1 0 0,-1 0 0 0 0,1 0 0 0 0,0 0-1 0 0,0 0 1 0 0,0 0 0 0 0,0 0 0 0 0,0 1-1 0 0,0-1 1 0 0,0 0 0 0 0,0 0 0 0 0,0 0 0 0 0,0 0-1 0 0,0 0 1 0 0,1 0 0 0 0,-1 0 0 0 0,0 0-1 0 0,1 0 1 0 0,-1 0 0 0 0,1 0 0 0 0,-1 0-1 0 0,1 0 1 0 0,0 0 0 0 0,-1-1 0 0 0,1 1-1 0 0,0 0 1 0 0,0 0 3 0 0,177 128 1111 0 0,-149-104-698 0 0,-1 1 1 0 0,-1 1-1 0 0,-1 1 0 0 0,-2 2 0 0 0,19 29-413 0 0,17 33 708 0 0,-59-87-300 0 0,-2-5-7056 0 0,0-1-2347 0 0,1 1 245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6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0 0 0,'0'0'448'0'0,"0"0"308"0"0,0 0 483 0 0,0 0 510 0 0,0 0 335 0 0,0 0-8 0 0,0 0-246 0 0,0 0-269 0 0,0 0-236 0 0,0 0-107 0 0,-4 0-53 0 0,-1 0-1484 0 0,5 0 654 0 0,0 0-1 0 0,0 1 1 0 0,0-1-1 0 0,0 0 1 0 0,1 1 0 0 0,-1-1-1 0 0,0 0 1 0 0,-1 0-1 0 0,1 1 1 0 0,0-1 0 0 0,0 0-1 0 0,0 0 1 0 0,0 1-1 0 0,0-1 1 0 0,0 0-335 0 0,171 8 3316 0 0,-109-9-2893 0 0,-40 1-1624 0 0,31-2 3897 0 0,-15 1-5173 0 0,-19 1-2958 0 0,1-1-4096 0 0,-15 1 1589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1 7738 0 0,'0'0'1203'0'0,"0"0"-126"0"0,0 0 121 0 0,0 0 297 0 0,0 0 148 0 0,0 0-114 0 0,-8 34-244 0 0,-25 107-332 0 0,24-39 166 0 0,16 144-368 0 0,4-143-2448 0 0,-10-59-8798 0 0,-1-37 2696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2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39 295 0 0 0,'0'0'405'0'0,"0"0"326"0"0,0 0 289 0 0,0 0 163 0 0,0 0 27 0 0,0 0-72 0 0,0 0-133 0 0,0 0-89 0 0,0 0-49 0 0,0 0 8 0 0,0 0 56 0 0,3-14 40 0 0,8-43 1 0 0,-2 33 2093 0 0,-8 23-2529 0 0,-1 1-60 0 0,0 0-45 0 0,0 0-54 0 0,0 0-81 0 0,0 0-87 0 0,0 0-75 0 0,0 0-52 0 0,0 16 235 0 0,-11 145 719 0 0,-30 33-700 0 0,30-175 96 0 0,11-19-237 0 0,0 0 41 0 0,0 0 84 0 0,1-16 875 0 0,17-36-1016 0 0,2 0 1 0 0,2 1 0 0 0,2 1-1 0 0,2 1 1 0 0,30-40-180 0 0,-33 52 115 0 0,-20 32-106 0 0,2-5 6 0 0,0 1-1 0 0,1 0 1 0 0,0 0 0 0 0,1 0-1 0 0,0 1 1 0 0,0 0-1 0 0,1 0 1 0 0,0 0-1 0 0,0 1 1 0 0,1 1-15 0 0,-7 6-11 0 0,0 1 1 0 0,0 0-1 0 0,-1 0 0 0 0,1 0 1 0 0,0 0-1 0 0,-1 0 1 0 0,1 0-1 0 0,0 0 0 0 0,-1 1 1 0 0,0-1-1 0 0,1 0 1 0 0,-1 1-1 0 0,0-1 0 0 0,1 1 1 0 0,-1 0-1 0 0,0-1 0 0 0,0 1 1 0 0,-1 0-1 0 0,1 0 1 0 0,0-1-1 0 0,0 1 0 0 0,-1 0 1 0 0,1 0-1 0 0,-1 0 1 0 0,0 0-1 0 0,1 0 0 0 0,-1 0 1 0 0,0 0-1 0 0,0 0 0 0 0,0 0 1 0 0,-1 1 10 0 0,3 5-4 0 0,21 150 98 0 0,-6-110-110 0 0,-14-48 14 0 0,-1 0 0 0 0,1 0-1 0 0,-1 1 1 0 0,1-1-1 0 0,-1-1 1 0 0,1 1 0 0 0,0 0-1 0 0,-1-1 1 0 0,1 1 0 0 0,-1-1-1 0 0,0 0 1 0 0,1 0 0 0 0,-1 0-1 0 0,0 0 1 0 0,1 0 0 0 0,-1 0-1 0 0,0-1 1 0 0,0 1 0 0 0,0-1-1 0 0,0 1 1 0 0,0-1 0 0 0,0 0-1 0 0,-1 0 1 0 0,1 0 0 0 0,-1 0-1 0 0,1 0 1 0 0,-1 0 0 0 0,0 0-1 0 0,1-1 3 0 0,5-5-14 0 0,196-271-187 0 0,-194 268 138 0 0,30-19-462 0 0,-35 60 355 0 0,5 155 374 0 0,-9-184-281 0 0,2 57-932 0 0,-4-39-2713 0 0,-3-3-4584 0 0,1-12-553 0 0</inkml:trace>
  <inkml:trace contextRef="#ctx0" brushRef="#br0" timeOffset="552.145">841 313 7410 0 0,'0'0'2858'0'0,"0"0"-1566"0"0,0 0-747 0 0,0 0-11 0 0,0 0 146 0 0,0 0 105 0 0,0 0-19 0 0,0 0-151 0 0,0 0-170 0 0,0 0-117 0 0,0 0-89 0 0,0 0-31 0 0,0 0-17 0 0,4 13-18 0 0,15 107 675 0 0,-20-113-761 0 0,1-7-74 0 0,0 1-1 0 0,-1-1 0 0 0,1 1 0 0 0,0-1 1 0 0,0 1-1 0 0,-1 0 0 0 0,1-1 1 0 0,0 1-1 0 0,0-1 0 0 0,0 1 0 0 0,0 0 1 0 0,0-1-1 0 0,0 1 0 0 0,0-1 1 0 0,0 1-1 0 0,0 0 0 0 0,0-1 0 0 0,0 1 1 0 0,0-1-1 0 0,0 1 0 0 0,0 0 0 0 0,1-1 1 0 0,-1 1-1 0 0,0-1 0 0 0,0 1 1 0 0,1-1-1 0 0,-1 1 0 0 0,0-1 0 0 0,1 1 1 0 0,-1-1-1 0 0,1 1 0 0 0,-1-1 1 0 0,0 1-1 0 0,1-1 0 0 0,-1 0 0 0 0,1 1 1 0 0,-1-1-1 0 0,1 0 0 0 0,-1 1 0 0 0,1-1 1 0 0,0 0-1 0 0,-1 0 0 0 0,1 1 1 0 0,-1-1-1 0 0,1 0 0 0 0,0 0 0 0 0,-1 0 1 0 0,1 0-1 0 0,-1 0 0 0 0,1 0 1 0 0,0 0-1 0 0,-1 0 0 0 0,1 0 0 0 0,-1 0 1 0 0,1 0-1 0 0,0 0 0 0 0,-1-1 1 0 0,1 1-1 0 0,-1 0 0 0 0,1 0 0 0 0,-1 0 1 0 0,1-1-1 0 0,0 1 0 0 0,-1 0 0 0 0,1-1 1 0 0,-1 1-13 0 0,26-12 206 0 0,-14 5-183 0 0,0 1-1 0 0,0 0 1 0 0,1 1 0 0 0,-1 1-1 0 0,1 0 1 0 0,0 1 0 0 0,0 0 0 0 0,0 1-1 0 0,1 0 1 0 0,-1 1 0 0 0,1 0-1 0 0,10 2-22 0 0,-22 0 37 0 0,0 0 0 0 0,0 0 0 0 0,0 0 0 0 0,0 0-1 0 0,0 1 1 0 0,0-1 0 0 0,0 0 0 0 0,-1 1 0 0 0,1 0-1 0 0,0-1 1 0 0,-1 1 0 0 0,1 0 0 0 0,-1 0 0 0 0,0 0-1 0 0,1 0 1 0 0,-1 0 0 0 0,0 0 0 0 0,0 0 0 0 0,-1 0-1 0 0,1 0 1 0 0,0 1 0 0 0,-1-1 0 0 0,1 0 0 0 0,-1 1 0 0 0,0-1-1 0 0,1 0 1 0 0,-1 1 0 0 0,-1-1 0 0 0,1 0 0 0 0,0 1-1 0 0,0-1 1 0 0,-1 0 0 0 0,1 0 0 0 0,-1 1 0 0 0,0-1-1 0 0,0 0 1 0 0,0 0 0 0 0,0 0 0 0 0,0 0 0 0 0,0 0-1 0 0,0 0 1 0 0,-1 0 0 0 0,1 0 0 0 0,-1 0 0 0 0,1-1-1 0 0,-1 1 1 0 0,0 0-37 0 0,-4 3 11 0 0,1 0-1 0 0,-1-1 0 0 0,0 0 1 0 0,0 0-1 0 0,-1-1 1 0 0,1 1-1 0 0,-1-1 0 0 0,0-1 1 0 0,0 1-1 0 0,0-1 1 0 0,0 0-1 0 0,0-1 1 0 0,0 0-1 0 0,0 0 0 0 0,0 0 1 0 0,-1-1-1 0 0,1 0 1 0 0,0-1-1 0 0,0 1 0 0 0,-1-1 1 0 0,-5-2-11 0 0,-20-34-3209 0 0,24 5-6240 0 0,9 24 1017 0 0</inkml:trace>
  <inkml:trace contextRef="#ctx0" brushRef="#br0" timeOffset="898.559">1315 78 9426 0 0,'0'0'1495'0'0,"0"0"-667"0"0,0 0-318 0 0,0 0 199 0 0,0 0 337 0 0,0 0 209 0 0,0 0-100 0 0,0 0-278 0 0,0 0-280 0 0,0 0-236 0 0,0 0-155 0 0,2 32-76 0 0,6 103-57 0 0,-19-26-90 0 0,9-93-297 0 0,-16 78 158 0 0,-9-39-4583 0 0,25-51 2841 0 0,-1 0-5698 0 0,2-4 3648 0 0</inkml:trace>
  <inkml:trace contextRef="#ctx0" brushRef="#br0" timeOffset="1295.78">1283 30 3561 0 0,'0'0'1699'0'0,"0"0"-766"0"0,0 0-302 0 0,0 0 159 0 0,0 0 237 0 0,0 0 110 0 0,0 0-109 0 0,0 0-189 0 0,0 0-143 0 0,0 0-118 0 0,0 0-70 0 0,0 0-9 0 0,0 0 9 0 0,30 4 3 0 0,91 15 18 0 0,-23 13 1134 0 0,-71-17-1116 0 0,-24-14-497 0 0,0-1 1 0 0,0 2-1 0 0,0-1 0 0 0,-1 0 1 0 0,1 0-1 0 0,0 1 1 0 0,-1 0-1 0 0,1-1 1 0 0,-1 1-1 0 0,0 0 1 0 0,1 0-1 0 0,-1 0 0 0 0,0 1 1 0 0,0-1-1 0 0,-1 0 1 0 0,1 1-1 0 0,0-1 1 0 0,-1 1-1 0 0,1 0 0 0 0,-1 0 1 0 0,0-1-1 0 0,0 1 1 0 0,0 0-1 0 0,0 0 1 0 0,-1 0-1 0 0,1 0 0 0 0,-1 0 1 0 0,1 0-1 0 0,-1 0 1 0 0,0 0-1 0 0,0 0 1 0 0,-1 0-1 0 0,1 0 0 0 0,-1 0 1 0 0,1 0-1 0 0,-1 0 1 0 0,0 0-1 0 0,0 0 1 0 0,0-1-1 0 0,-1 1 0 0 0,1 0 1 0 0,-1 0-1 0 0,0 0-50 0 0,-144 133 1060 0 0,144-133-1043 0 0,1-1-1 0 0,0 1 1 0 0,0-1-1 0 0,0 1 1 0 0,0 0 0 0 0,0-1-1 0 0,0 1 1 0 0,0 0-1 0 0,1 0 1 0 0,0 0-1 0 0,-1 0 1 0 0,1-1-1 0 0,0 1 1 0 0,0 0-1 0 0,1 0 1 0 0,-1 0-1 0 0,1 0 1 0 0,-1-1-1 0 0,1 1 1 0 0,0 0-1 0 0,0-1 1 0 0,0 1-1 0 0,0 0 1 0 0,1-1-1 0 0,-1 1 1 0 0,1-1-1 0 0,-1 0 1 0 0,1 1-1 0 0,0-1 1 0 0,0 0-1 0 0,0 0 1 0 0,0 0-1 0 0,0 0 1 0 0,1-1-1 0 0,-1 1 1 0 0,0-1-1 0 0,3 2-16 0 0,125 44 193 0 0,-112-43-462 0 0,21-2-3019 0 0,-25-3-3785 0 0,-8 1-3861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7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 0 0 0,'0'0'2398'0'0,"0"0"-1250"0"0,0 0-384 0 0,0 0 56 0 0,0 0 149 0 0,0 0 159 0 0,0 0 9 0 0,0 0-135 0 0,0 0-135 0 0,0 0-142 0 0,0 0-103 0 0,0 0-25 0 0,0 0-33 0 0,3 19 2 0 0,19 109 1001 0 0,-17-99-1118 0 0,-1 1 0 0 0,-1 0 0 0 0,-1 0 0 0 0,-2 0 0 0 0,-3 24-449 0 0,2-29 87 0 0,0-10-102 0 0,-1 0 0 0 0,0 0 0 0 0,-1-1 0 0 0,0 1-1 0 0,-2-1 1 0 0,1 0 0 0 0,-2 0 0 0 0,-5 11 15 0 0,-2-13-856 0 0,-4-24-14261 0 0,16 8 14005 0 0</inkml:trace>
  <inkml:trace contextRef="#ctx0" brushRef="#br0" timeOffset="272.336">50 31 0 0 0,'0'0'684'0'0,"0"0"74"0"0,0 0 171 0 0,0 0 311 0 0,0 0 282 0 0,0 0 106 0 0,0 0-107 0 0,0 0-188 0 0,0 0-182 0 0,0 0-102 0 0,0 0-109 0 0,36-5-96 0 0,111-12-89 0 0,35 9 1369 0 0,-171 8-2154 0 0,1 0-1 0 0,0 1 0 0 0,-1 0 0 0 0,1 0 1 0 0,-1 2-1 0 0,1-1 0 0 0,-1 1 1 0 0,0 1-1 0 0,0 0 0 0 0,0 1 1 0 0,-1 0-1 0 0,1 0 0 0 0,-1 1 1 0 0,0 1-1 0 0,6 5 31 0 0,-1 13-2819 0 0,-13-6-5664 0 0,-2-15 3767 0 0</inkml:trace>
  <inkml:trace contextRef="#ctx0" brushRef="#br0" timeOffset="523.821">1 601 6425 0 0,'0'0'1141'0'0,"0"0"-81"0"0,0 0 277 0 0,0 0 312 0 0,0 0 105 0 0,0 0-137 0 0,0 0-349 0 0,36 0-334 0 0,115-3-269 0 0,124-37 29 0 0,-258 39-1202 0 0,19-2-1382 0 0,-12 2-4365 0 0,-13 1-2036 0 0</inkml:trace>
  <inkml:trace contextRef="#ctx0" brushRef="#br0" timeOffset="819.74">844 458 2032 0 0,'0'0'1119'0'0,"0"0"-120"0"0,0 0 49 0 0,0 0 154 0 0,0 0 109 0 0,0 0-53 0 0,0 0-185 0 0,0 0-223 0 0,0 0-190 0 0,0 0-147 0 0,0 0-71 0 0,0 0-46 0 0,0 0-24 0 0,-27 7-13 0 0,-82 24-43 0 0,70-8 219 0 0,39-17-438 0 0,-2 0-82 0 0,1 1-1 0 0,0 0 1 0 0,0-1 0 0 0,1 1-1 0 0,0 0 1 0 0,0 0 0 0 0,1-1 0 0 0,-1 1-1 0 0,2 0 1 0 0,-1-1 0 0 0,1 1 0 0 0,-1-1-1 0 0,2 1 1 0 0,-1-1 0 0 0,1 0-1 0 0,0 0 1 0 0,0 0 0 0 0,2 2-15 0 0,47 13-7649 0 0,-46-21 451 0 0</inkml:trace>
  <inkml:trace contextRef="#ctx0" brushRef="#br0" timeOffset="1319.707">892 616 5393 0 0,'0'0'1168'0'0,"0"0"-263"0"0,0 0 108 0 0,0 0 402 0 0,0 0 196 0 0,0 0-168 0 0,0 0-383 0 0,0 0-374 0 0,0 0-227 0 0,0 0-87 0 0,0 0-40 0 0,0 0-20 0 0,0 0-12 0 0,23-21-9 0 0,71-63-54 0 0,-37 39 198 0 0,-56 45-448 0 0,0-1 1 0 0,0 0 0 0 0,0 1 0 0 0,0-1-1 0 0,0 0 1 0 0,0 1 0 0 0,0-1 0 0 0,0 1-1 0 0,0 0 1 0 0,0-1 0 0 0,1 1 0 0 0,-1 0 0 0 0,0 0-1 0 0,0 0 1 0 0,0 0 0 0 0,0 0 0 0 0,1 0-1 0 0,-1 0 1 0 0,0 0 0 0 0,0 0 0 0 0,0 0-1 0 0,1 1 1 0 0,-1-1 0 0 0,0 1 0 0 0,0-1-1 0 0,0 1 1 0 0,0-1 0 0 0,0 1 0 0 0,0-1-1 0 0,0 1 1 0 0,0 0 0 0 0,0 0 0 0 0,0-1-1 0 0,0 1 1 0 0,0 0 0 0 0,-1 0 0 0 0,1 0-1 0 0,0 0 13 0 0,-2 73 428 0 0,3-73-373 0 0,0 1-1 0 0,0-1 0 0 0,1 0 0 0 0,-1-1 1 0 0,1 1-1 0 0,-1 0 0 0 0,1-1 1 0 0,0 1-1 0 0,-1-1 0 0 0,1 0 0 0 0,-1 0 1 0 0,1 0-1 0 0,0 0 0 0 0,-1 0 0 0 0,1 0 1 0 0,-1-1-1 0 0,1 1 0 0 0,-1-1 1 0 0,1 0-1 0 0,-1 0 0 0 0,1 0 0 0 0,-1 0 1 0 0,1-1-55 0 0,180-75 424 0 0,-183 76-429 0 0,1 1 0 0 0,0-1 0 0 0,-1 0 1 0 0,1 1-1 0 0,0 0 0 0 0,-1-1 0 0 0,1 1 0 0 0,0-1 1 0 0,-1 1-1 0 0,1 0 0 0 0,0-1 0 0 0,0 1 0 0 0,0 0 1 0 0,-1 0-1 0 0,1-1 0 0 0,0 1 0 0 0,0 0 1 0 0,0 0-1 0 0,0 0 0 0 0,-1 0 0 0 0,1 0 0 0 0,0 0 1 0 0,0 1-1 0 0,0-1 0 0 0,-1 0 0 0 0,1 0 0 0 0,0 1 1 0 0,0-1-1 0 0,0 0 0 0 0,-1 1 0 0 0,1-1 0 0 0,0 0 1 0 0,-1 1-1 0 0,1-1 0 0 0,0 1 0 0 0,-1 0 1 0 0,1-1-1 0 0,0 1 0 0 0,-1-1 0 0 0,1 1 0 0 0,-1 0 1 0 0,0-1-1 0 0,1 1 0 0 0,-1 0 0 0 0,1 0 0 0 0,-1-1 1 0 0,0 1-1 0 0,1 0 0 0 0,-1 0 0 0 0,0 0 1 0 0,0-1-1 0 0,0 1 0 0 0,0 0 0 0 0,0 0 0 0 0,0 0 1 0 0,0 0-1 0 0,0-1 0 0 0,0 1 0 0 0,0 0 0 0 0,0 0 1 0 0,-1 0 4 0 0,0 19 63 0 0,1 26-2804 0 0,2-43 781 0 0,3 1-5558 0 0,-4-4 5699 0 0,2 1-2981 0 0</inkml:trace>
  <inkml:trace contextRef="#ctx0" brushRef="#br0" timeOffset="3978.658">117 808 0 0 0,'0'0'724'0'0,"0"0"238"0"0,0 0 185 0 0,0 0 84 0 0,0 0-43 0 0,0 0-125 0 0,0 0-175 0 0,0 0-184 0 0,0 0-172 0 0,19-4 2083 0 0,166 30 3235 0 0,-73-5-4623 0 0,-15-11-121 0 0,0-5 1 0 0,70-5-1107 0 0,177-47 1105 0 0,16-8-604 0 0,-309 54-829 0 0,-52 7-923 0 0,-83 50-9095 0 0,65-45 5185 0 0,5-3 297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5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 3585 0 0,'0'0'765'0'0,"0"0"-229"0"0,0 0 31 0 0,0 0 365 0 0,0 0 453 0 0,0 0 194 0 0,0 0-104 0 0,0 0-271 0 0,0 0-263 0 0,0 0-160 0 0,0 0-83 0 0,0 0-21 0 0,7 31-3 0 0,23 97-19 0 0,-24-25 701 0 0,-9-81-1073 0 0,-83 422 1523 0 0,64-351-1534 0 0,18-80-3243 0 0,4-12-3848 0 0,14-30-2595 0 0,-13 22 8447 0 0</inkml:trace>
  <inkml:trace contextRef="#ctx0" brushRef="#br0" timeOffset="263.103">33 82 3137 0 0,'0'0'788'0'0,"0"0"-33"0"0,0 0 229 0 0,0 0 348 0 0,0 0 258 0 0,0 0-20 0 0,0 0-208 0 0,0 0-249 0 0,0 0-208 0 0,0 0-123 0 0,0 0-67 0 0,0 0 1 0 0,29 2-31 0 0,93 5-57 0 0,166-15 1109 0 0,-238 4-1856 0 0,-14 3-694 0 0,-24 1-1936 0 0,-15 11-5830 0 0,-1-7 2040 0 0</inkml:trace>
  <inkml:trace contextRef="#ctx0" brushRef="#br0" timeOffset="501.568">11 450 8666 0 0,'0'0'1079'0'0,"0"0"-32"0"0,0 0 294 0 0,0 0 234 0 0,0 0-37 0 0,0 0-276 0 0,0 0-325 0 0,0 0-267 0 0,36 0-178 0 0,113 0-163 0 0,56-7-94 0 0,-166 7-751 0 0,0 0-2191 0 0,-14 0-4042 0 0,-15 0-2450 0 0</inkml:trace>
  <inkml:trace contextRef="#ctx0" brushRef="#br0" timeOffset="856.726">416 704 6953 0 0,'0'0'681'0'0,"0"0"-184"0"0,0 0 183 0 0,0 0 391 0 0,0 0 307 0 0,0 0 43 0 0,0 0-260 0 0,0 0-403 0 0,0 0-336 0 0,-5 33-199 0 0,-15 103-127 0 0,4-18 21 0 0,16-114-555 0 0,-5 15 676 0 0,0-17-3295 0 0,-3-1-4070 0 0,8-1 2053 0 0</inkml:trace>
  <inkml:trace contextRef="#ctx0" brushRef="#br0" timeOffset="1095.952">287 568 8698 0 0,'0'0'2099'0'0,"0"0"-689"0"0,0 0-521 0 0,0 0-75 0 0,0 0 131 0 0,0 0 138 0 0,0 0 5 0 0,0 0-94 0 0,0 0-142 0 0,0 0-156 0 0,0 0-118 0 0,0 0-78 0 0,0 0-83 0 0,28 6-78 0 0,87 19-74 0 0,2-19 65 0 0,-16-13-1295 0 0,-68 2-2108 0 0,0-2-3816 0 0,-18 4-3997 0 0</inkml:trace>
  <inkml:trace contextRef="#ctx0" brushRef="#br0" timeOffset="3466.249">970 421 0 0 0,'0'0'831'0'0,"0"0"129"0"0,0 0 203 0 0,0 0 147 0 0,0 0 34 0 0,0 0-85 0 0,0 0-126 0 0,0 0-100 0 0,0 0-64 0 0,0 0-54 0 0,10 2-69 0 0,89 18 2757 0 0,36-2-132 0 0,-42-14-5033 0 0,-67-4-2913 0 0,-11 0-2457 0 0,-10 0 1064 0 0</inkml:trace>
  <inkml:trace contextRef="#ctx0" brushRef="#br0" timeOffset="3782.032">1049 675 3985 0 0,'0'0'1112'0'0,"0"0"-404"0"0,0 0-114 0 0,0 0 307 0 0,0 0 441 0 0,0 0 266 0 0,0 0-23 0 0,0 0-227 0 0,0 0-308 0 0,0 0-239 0 0,0 0-140 0 0,0 0-82 0 0,22 0-34 0 0,104 3 266 0 0,-25-1 114 0 0,-51 0-3449 0 0,-2-2-7189 0 0,-38 0 3295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51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0 498 3777 0 0,'0'0'1492'0'0,"0"0"-238"0"0,0 0-23 0 0,0 0 169 0 0,0 0 186 0 0,0 0-26 0 0,0 0-222 0 0,0 0-345 0 0,0 0-329 0 0,0 0-188 0 0,0 0-85 0 0,3 0 33 0 0,147 1 5360 0 0,-14-2-4692 0 0,-133 4-2388 0 0,3 4-3352 0 0,1-2-5198 0 0,-6-5 2174 0 0</inkml:trace>
  <inkml:trace contextRef="#ctx0" brushRef="#br0" timeOffset="4645.25">696 207 0 0 0,'0'0'691'0'0,"0"0"389"0"0,0 0 215 0 0,0 0 88 0 0,0 0-28 0 0,0 0-84 0 0,0 0-130 0 0,0 0-144 0 0,0 0-128 0 0,0 0-98 0 0,3-2-82 0 0,-4 2-632 0 0,1 0 0 0 0,0 1 0 0 0,-1-1-1 0 0,1 1 1 0 0,0-1 0 0 0,0 1 0 0 0,0-1-1 0 0,-1 1 1 0 0,1-1 0 0 0,0 1-1 0 0,0-1 1 0 0,0 1 0 0 0,0-1 0 0 0,0 1-1 0 0,0-1 1 0 0,0 1 0 0 0,0-1 0 0 0,0 1-1 0 0,0-1 1 0 0,0 1 0 0 0,0-1-1 0 0,0 1 1 0 0,1-1 0 0 0,-1 1 0 0 0,0-1-1 0 0,0 1 1 0 0,0-1 0 0 0,1 0 0 0 0,-1 1-1 0 0,0-1 1 0 0,1 1 0 0 0,-1-1-1 0 0,0 0 1 0 0,1 1 0 0 0,-1-1 0 0 0,0 0-1 0 0,1 1 1 0 0,-1-1 0 0 0,1 0 0 0 0,-1 1-1 0 0,0-1 1 0 0,1 0 0 0 0,-1 0-1 0 0,1 0 1 0 0,-1 1 0 0 0,1-1 0 0 0,-1 0-1 0 0,1 0 1 0 0,-1 0 0 0 0,1 0 0 0 0,-1 0-1 0 0,1 0 1 0 0,-1 0 0 0 0,1 0-1 0 0,-1 0 1 0 0,1 0 0 0 0,-1 0 0 0 0,1-1-1 0 0,-1 1 1 0 0,1 0 0 0 0,-1 0 0 0 0,1 0-1 0 0,-1-1 1 0 0,1 1-57 0 0,0 15 369 0 0,0 30 354 0 0,-1 0 0 0 0,-3 0-1 0 0,-1-1 1 0 0,-7 25-723 0 0,-12 31-96 0 0,-3 0 0 0 0,-27 58 96 0 0,39-128-125 0 0,-5 18-2946 0 0,19-48 1634 0 0,0 0-462 0 0,4 0-6405 0 0,-2-3 4899 0 0</inkml:trace>
  <inkml:trace contextRef="#ctx0" brushRef="#br0" timeOffset="5010.761">387 207 2072 0 0,'0'0'833'0'0,"0"0"-153"0"0,0 0 172 0 0,0 0 326 0 0,0 0 263 0 0,0 0 112 0 0,0 0-101 0 0,0 0-131 0 0,0 0-119 0 0,0 0-118 0 0,0 0-130 0 0,32-9-126 0 0,103-25-117 0 0,-26 26 717 0 0,65 41-456 0 0,-20 10-2761 0 0,-151-42 1423 0 0,9 2-2892 0 0,-4 2-6197 0 0,-8-2 5762 0 0</inkml:trace>
  <inkml:trace contextRef="#ctx0" brushRef="#br0" timeOffset="5281.154">324 881 8538 0 0,'0'0'3207'0'0,"0"0"-2092"0"0,0 0-730 0 0,0 0 253 0 0,0 0 445 0 0,0 0 218 0 0,0 0-44 0 0,0 0-262 0 0,0 0-331 0 0,0 0-235 0 0,0 0-151 0 0,31 4-109 0 0,98 11-64 0 0,28 17-785 0 0,-99-36-2387 0 0,-22-5-4601 0 0,-27 8-1081 0 0</inkml:trace>
  <inkml:trace contextRef="#ctx0" brushRef="#br0" timeOffset="6333.897">932 995 0 0 0,'0'0'484'0'0,"0"0"294"0"0,0 0 86 0 0,0 0 261 0 0,0 0 324 0 0,0 0 176 0 0,0 0-88 0 0,0 0-237 0 0,0 0-240 0 0,0 0-193 0 0,0 0-73 0 0,0 0-20 0 0,0 0-35 0 0,-2-4-11 0 0,2 3-651 0 0,0 0 0 0 0,-1 0 0 0 0,1 0 0 0 0,0 0 0 0 0,-1 0 0 0 0,1 0 0 0 0,-1 1 0 0 0,1-1 0 0 0,-1 0-1 0 0,0 0 1 0 0,1 0 0 0 0,-1 0 0 0 0,0 1 0 0 0,0-1 0 0 0,0 0 0 0 0,1 1 0 0 0,-1-1 0 0 0,0 1 0 0 0,0-1 0 0 0,0 1 0 0 0,0-1-1 0 0,0 1 1 0 0,0-1 0 0 0,0 1 0 0 0,0 0 0 0 0,0 0 0 0 0,0-1 0 0 0,0 1 0 0 0,0 0 0 0 0,0 0 0 0 0,0 0 0 0 0,0 0 0 0 0,-1 0-1 0 0,1 1 1 0 0,0-1 0 0 0,0 0 0 0 0,0 0 0 0 0,0 1 0 0 0,0-1 0 0 0,0 1 0 0 0,0-1 0 0 0,0 0 0 0 0,1 1 0 0 0,-1 0-1 0 0,0-1 1 0 0,0 1 0 0 0,0 0 0 0 0,0-1 0 0 0,1 1-77 0 0,-66 40 891 0 0,51-28-864 0 0,9-9-34 0 0,1 0-1 0 0,0 0 0 0 0,-1 1 0 0 0,1 0 0 0 0,1 0 0 0 0,-1 0 0 0 0,1 0 0 0 0,0 1 0 0 0,0 0 0 0 0,1 0 0 0 0,-1 0 1 0 0,1 0-1 0 0,1 1 0 0 0,-1-1 0 0 0,1 1 0 0 0,0-1 0 0 0,1 1 0 0 0,-1 0 0 0 0,1 0 0 0 0,0 2 8 0 0,20 24-2776 0 0,10-29-5857 0 0,-23-4 1389 0 0</inkml:trace>
  <inkml:trace contextRef="#ctx0" brushRef="#br0" timeOffset="6838.758">922 1238 6377 0 0,'0'0'1133'0'0,"0"0"-316"0"0,0 0 193 0 0,0 0 369 0 0,0 0 190 0 0,0 0-95 0 0,0 0-384 0 0,0 0-381 0 0,0 0-232 0 0,0 0-106 0 0,0 0-37 0 0,0 0-10 0 0,0 0-26 0 0,18-14-50 0 0,93-72 233 0 0,-57 53-464 0 0,-53 70 219 0 0,2-35-180 0 0,-1-1 1 0 0,0 0-1 0 0,1 0 1 0 0,-1 0-1 0 0,0-1 0 0 0,1 1 1 0 0,-1 0-1 0 0,1-1 1 0 0,-1 0-1 0 0,1 1 0 0 0,0-1 1 0 0,-1 0-1 0 0,1 0 1 0 0,-1 0-1 0 0,1-1 0 0 0,-1 1 1 0 0,1-1-1 0 0,-1 1 0 0 0,1-1 1 0 0,-1 0-1 0 0,0 0 1 0 0,1 0-1 0 0,-1 0 0 0 0,0-1 1 0 0,0 1-1 0 0,0 0 1 0 0,1-1-1 0 0,-2 0 0 0 0,1 1 1 0 0,1-2-57 0 0,-1 2 12 0 0,101-39-141 0 0,-102 40 118 0 0,0 0 1 0 0,0 0-1 0 0,0-1 1 0 0,0 1 0 0 0,0 0-1 0 0,0 0 1 0 0,0 0-1 0 0,0 0 1 0 0,0 1-1 0 0,0-1 1 0 0,1 0-1 0 0,-1 0 1 0 0,0 0-1 0 0,0 1 1 0 0,0-1-1 0 0,-1 1 1 0 0,1-1-1 0 0,0 1 1 0 0,0-1-1 0 0,0 1 1 0 0,0-1-1 0 0,0 1 1 0 0,0 0-1 0 0,-1 0 1 0 0,1-1-1 0 0,0 1 1 0 0,-1 0-1 0 0,1 0 1 0 0,0 0-1 0 0,-1 0 1 0 0,1 0-1 0 0,-1-1 1 0 0,0 1 0 0 0,1 0-1 0 0,-1 0 1 0 0,0 0-1 0 0,1 0 1 0 0,-1 1-1 0 0,0-1 1 0 0,0 0-1 0 0,0 0 1 0 0,0 0-1 0 0,0 0 1 0 0,0 0-1 0 0,0 1 11 0 0,10 25 247 0 0,36-8-1277 0 0,-36-23-2975 0 0,-1-4-3562 0 0,-6 5 475 0 0</inkml:trace>
  <inkml:trace contextRef="#ctx0" brushRef="#br0" timeOffset="8790.68">1478 75 0 0 0,'0'0'936'0'0,"0"0"26"0"0,0 0 10 0 0,0 0 159 0 0,0 0 224 0 0,0 0 38 0 0,0 0-107 0 0,0 0-200 0 0,0 0-285 0 0,0 0-173 0 0,0 0-112 0 0,0 0-54 0 0,0 0-22 0 0,-6-5-21 0 0,-22-12-45 0 0,-8 35 676 0 0,27-12-1022 0 0,0 0 1 0 0,0 1-1 0 0,0 0 1 0 0,1 0-1 0 0,0 1 1 0 0,1 0-1 0 0,0 0 1 0 0,0 1-1 0 0,0 0 1 0 0,1 0-1 0 0,1 1 1 0 0,0 0-1 0 0,0 0 1 0 0,1 0-1 0 0,0 0 1 0 0,0 1-1 0 0,2 0 1 0 0,-1-1-1 0 0,1 1 1 0 0,1 0-1 0 0,0 0 1 0 0,0 11-29 0 0,1-20 50 0 0,0 0 0 0 0,0 1-1 0 0,0-1 1 0 0,0 0 0 0 0,1 0 0 0 0,-1 0 0 0 0,1 1 0 0 0,-1-1 0 0 0,1 0 0 0 0,0 0 0 0 0,0 0-1 0 0,0 0 1 0 0,0 0 0 0 0,0 0 0 0 0,0 0 0 0 0,1 0 0 0 0,-1-1 0 0 0,1 1 0 0 0,-1 0 0 0 0,1-1-1 0 0,0 1 1 0 0,-1-1 0 0 0,1 1 0 0 0,0-1 0 0 0,0 0 0 0 0,0 0 0 0 0,0 0 0 0 0,0 0 0 0 0,0 0-1 0 0,1-1 1 0 0,-1 1 0 0 0,0 0 0 0 0,0-1 0 0 0,0 0 0 0 0,1 1 0 0 0,-1-1 0 0 0,0 0 0 0 0,3-1-50 0 0,2 1 241 0 0,0 0 0 0 0,0-1 0 0 0,0 0 0 0 0,-1 0 0 0 0,1-1 0 0 0,0 0 0 0 0,0 0-1 0 0,-1-1 1 0 0,1 1 0 0 0,-1-2 0 0 0,0 1 0 0 0,3-2-241 0 0,11-11 216 0 0,-1-1 0 0 0,-1 0-1 0 0,-1-1 1 0 0,0-1-1 0 0,-1 0 1 0 0,-1-2-1 0 0,-1 0 1 0 0,7-15-216 0 0,-15 25 51 0 0,0 0 0 0 0,-2-1 0 0 0,1 1 0 0 0,-1-1 0 0 0,-1 0-1 0 0,0 0 1 0 0,0-1 0 0 0,-2 1 0 0 0,1 0 0 0 0,-1-5-51 0 0,-1 16 51 0 0,20 27-627 0 0,-1-3 722 0 0,-2 1 0 0 0,0 1 1 0 0,-1 1-1 0 0,-2 0 0 0 0,-1 1 1 0 0,-1 0-1 0 0,-1 1 0 0 0,-1 0 1 0 0,-2 1-1 0 0,0 0 0 0 0,2 28-146 0 0,-7-46-57 0 0,-1-1 0 0 0,0 1-1 0 0,0-1 1 0 0,-1 1-1 0 0,0-1 1 0 0,-1 1-1 0 0,0 0 1 0 0,-1 0-1 0 0,0-1 1 0 0,-1 1 0 0 0,0-1-1 0 0,-1 1 1 0 0,0-1-1 0 0,0 0 1 0 0,-1 0-1 0 0,0 0 1 0 0,-1-1-1 0 0,0 1 1 0 0,-1-1 0 0 0,0 0-1 0 0,0-1 1 0 0,-1 1-1 0 0,0-1 1 0 0,0-1-1 0 0,-1 1 1 0 0,-1-1 57 0 0,-5 0-487 0 0,0-2 0 0 0,-1 1 0 0 0,0-2 0 0 0,0 0 0 0 0,0-1 0 0 0,0-1-1 0 0,-1 0 1 0 0,1-1 0 0 0,-1 0 0 0 0,1-2 0 0 0,-5 0 487 0 0,5 1-142 0 0,13 0 146 0 0,-1 0 0 0 0,1 0 0 0 0,0 0 1 0 0,0 0-1 0 0,0-1 0 0 0,0 1 0 0 0,0-1 0 0 0,0 1 0 0 0,0-1 0 0 0,0 0 1 0 0,0 0-1 0 0,0 0 0 0 0,0 0 0 0 0,0 0 0 0 0,0 0 0 0 0,0 0 0 0 0,1-1 1 0 0,-1 1-1 0 0,1 0 0 0 0,-1-1 0 0 0,1 0 0 0 0,-1 1 0 0 0,1-1 0 0 0,0 0 1 0 0,0 0-1 0 0,0 0 0 0 0,0 0 0 0 0,0 0 0 0 0,0 0 0 0 0,1 0 0 0 0,-1 0 1 0 0,0 0-1 0 0,1 0 0 0 0,0 0 0 0 0,0 0 0 0 0,-1 0 0 0 0,1 0 0 0 0,0-1 1 0 0,1 1-1 0 0,-1 0 0 0 0,0 0 0 0 0,1 0 0 0 0,-1 0 0 0 0,1 0 0 0 0,-1 0 1 0 0,1 0-1 0 0,0 0 0 0 0,0 0 0 0 0,0 0 0 0 0,0 0 0 0 0,0 0 0 0 0,1 1 0 0 0,-1-1 1 0 0,0 0-1 0 0,1 1 0 0 0,0-1 0 0 0,1 0-4 0 0,16-11 236 0 0,0 0 1 0 0,2 2-1 0 0,-1 0 0 0 0,1 2 0 0 0,1 0 1 0 0,0 1-1 0 0,0 2 0 0 0,0 0 0 0 0,1 1 1 0 0,0 1-1 0 0,0 1 0 0 0,0 1 0 0 0,5 2-236 0 0,19-3-189 0 0,94-4-79 0 0,-49 10-5107 0 0,-75 1 702 0 0,-5-1-3679 0 0</inkml:trace>
  <inkml:trace contextRef="#ctx0" brushRef="#br0" timeOffset="9183.105">1344 811 9154 0 0,'0'0'2075'0'0,"0"0"-967"0"0,0 0-380 0 0,0 0 175 0 0,0 0 211 0 0,0 0 57 0 0,0 0-191 0 0,0 0-276 0 0,0 0-200 0 0,0 0-73 0 0,0 0 21 0 0,0 0 84 0 0,8 2 86 0 0,121 3 2213 0 0,7-24-1889 0 0,76-10-386 0 0,-68 22-4073 0 0,-120 9-512 0 0,-10 3-4019 0 0,-9-1-1197 0 0</inkml:trace>
  <inkml:trace contextRef="#ctx0" brushRef="#br0" timeOffset="9519.743">1557 1035 15883 0 0,'0'0'1161'0'0,"0"0"-633"0"0,0 0-351 0 0,0 0 55 0 0,0 0 212 0 0,0 0 163 0 0,0 0 27 0 0,0 0-96 0 0,0 0-146 0 0,0 0-169 0 0,-6 34-103 0 0,-18 103-36 0 0,16 28-59 0 0,11-65-550 0 0,3-57-2606 0 0,-6-38 219 0 0,1 1-6551 0 0,2-6 4446 0 0</inkml:trace>
  <inkml:trace contextRef="#ctx0" brushRef="#br0" timeOffset="9981.758">1480 1080 12203 0 0,'0'0'1539'0'0,"0"0"-615"0"0,0 0-435 0 0,0 0 55 0 0,0 0 209 0 0,0 0 131 0 0,0 0-12 0 0,0 0-109 0 0,0 0-142 0 0,0 0-115 0 0,0 0-77 0 0,33-6-76 0 0,103-19-64 0 0,-125 22-226 0 0,0 1 0 0 0,1 0 0 0 0,-1 1 0 0 0,1 1 0 0 0,-1-1 0 0 0,1 2 1 0 0,-1-1-1 0 0,1 2 0 0 0,-1 0 0 0 0,1 0 0 0 0,-1 1 0 0 0,0 0 0 0 0,4 2-63 0 0,-6-2 33 0 0,-6-2-30 0 0,1 0 0 0 0,-1 0 0 0 0,1 0 0 0 0,-1 0-1 0 0,0 1 1 0 0,1-1 0 0 0,-1 1 0 0 0,0 0 0 0 0,0 0 0 0 0,0 0 0 0 0,0 0 0 0 0,-1 0-1 0 0,1 1 1 0 0,-1-1 0 0 0,1 1 0 0 0,-1 0 0 0 0,0 0 0 0 0,0 0 0 0 0,0 0 0 0 0,0 0-1 0 0,0 0 1 0 0,-1 0 0 0 0,0 1 0 0 0,1-1 0 0 0,-1 1 0 0 0,0-1 0 0 0,-1 1 0 0 0,1-1 0 0 0,-1 1-1 0 0,1-1 1 0 0,-1 1 0 0 0,0-1 0 0 0,-1 1 0 0 0,1 0 0 0 0,0-1 0 0 0,-1 1 0 0 0,0-1-1 0 0,0 1 1 0 0,0-1 0 0 0,0 1 0 0 0,-1-1 0 0 0,1 0 0 0 0,-1 0 0 0 0,0 1-3 0 0,-13 11-15 0 0,-1-2 1 0 0,-1 0 0 0 0,0 0 0 0 0,0-2-1 0 0,-2 0 1 0 0,1-1 0 0 0,-1-1-1 0 0,0 0 1 0 0,-1-2 0 0 0,0 0-1 0 0,-21 3 15 0 0,-23 6 143 0 0,64-16-141 0 0,-1 1-1 0 0,1 0 1 0 0,-1-1-1 0 0,1 1 1 0 0,0 0-1 0 0,-1-1 1 0 0,1 1 0 0 0,0 0-1 0 0,0 0 1 0 0,-1-1-1 0 0,1 1 1 0 0,0 0-1 0 0,0 0 1 0 0,0 0 0 0 0,0-1-1 0 0,0 1 1 0 0,0 0-1 0 0,0 0 1 0 0,0 0-1 0 0,0-1 1 0 0,1 1 0 0 0,-1 0-1 0 0,0 0 1 0 0,0-1-1 0 0,1 1 1 0 0,-1 0-1 0 0,0-1 1 0 0,1 1 0 0 0,-1 0-1 0 0,1-1 1 0 0,-1 1-1 0 0,1 0 1 0 0,-1-1-1 0 0,1 1 1 0 0,0-1 0 0 0,-1 1-1 0 0,1-1 1 0 0,-1 1-1 0 0,1-1 1 0 0,0 1-1 0 0,0-1 1 0 0,-1 0 0 0 0,1 0-1 0 0,0 1 1 0 0,0-1-2 0 0,77 58 390 0 0,141 85 1076 0 0,-209-136-1769 0 0,0-1 0 0 0,0 0 1 0 0,1-1-1 0 0,0 0 0 0 0,0-1 0 0 0,1 0 0 0 0,-1-1 0 0 0,1 0 0 0 0,2 0 303 0 0,2 0-4007 0 0,-5 0-2728 0 0,-3-2-3858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2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426 485 11682 0 0,'0'0'661'0'0,"0"0"-305"0"0,0 0-299 0 0,0 0 75 0 0,0 0 366 0 0,0 0 394 0 0,0 0 229 0 0,0 0-46 0 0,0 0-224 0 0,0 0-262 0 0,0 0-195 0 0,0 0-103 0 0,5 35-43 0 0,15 111-34 0 0,-10 15 319 0 0,3 185-440 0 0,-14-334-319 0 0,1-1 1 0 0,-2 0-1 0 0,0 0 1 0 0,0 0-1 0 0,-1 0 1 0 0,0 0-1 0 0,0-1 1 0 0,-2 1-1 0 0,1-1 1 0 0,-6 8 225 0 0,-15 18-3990 0 0,-5-4-4060 0 0,22-24 2658 0 0</inkml:trace>
  <inkml:trace contextRef="#ctx0" brushRef="#br0" timeOffset="15251.155">249 551 0 0 0,'0'0'295'0'0,"0"0"317"0"0,0 0 136 0 0,0 0 258 0 0,0 0 366 0 0,0 0 268 0 0,0 0 49 0 0,0 0-170 0 0,0 0-278 0 0,0 0-281 0 0,19-4 4458 0 0,168-47-2342 0 0,-148 43-2901 0 0,6-2-45 0 0,0 1 0 0 0,0 3 0 0 0,0 2 1 0 0,1 1-1 0 0,9 3-130 0 0,-50 0 0 0 0,-1 0 1 0 0,1 0 0 0 0,0 1 0 0 0,-1-1-1 0 0,1 1 1 0 0,0 0 0 0 0,-1 1-1 0 0,1-1 1 0 0,-1 1 0 0 0,0 0 0 0 0,1 0-1 0 0,-1 0 1 0 0,0 0 0 0 0,0 1-1 0 0,0 0 1 0 0,-1-1 0 0 0,1 2 0 0 0,-1-1-1 0 0,1 0 1 0 0,-1 1 0 0 0,0-1-1 0 0,0 1 1 0 0,-1 0 0 0 0,1 0 0 0 0,-1 0-1 0 0,0 0 1 0 0,0 1 0 0 0,0-1-1 0 0,-21 76 217 0 0,-64 15 108 0 0,62-79-282 0 0,-1-1 0 0 0,-1 0 0 0 0,0-2 0 0 0,-1-1-1 0 0,0 0 1 0 0,-1-2 0 0 0,-1-1-43 0 0,21-7 18 0 0,2-1-12 0 0,-2 6 544 0 0,16 4-565 0 0,87 114 667 0 0,-78-95-289 0 0,-11-15-149 0 0,0-1-1 0 0,1 1 1 0 0,1-1-1 0 0,0-1 1 0 0,1 0-1 0 0,1-1 1 0 0,0 0-1 0 0,0-1 1 0 0,9 5-214 0 0,48 32 1188 0 0,-41-33-544 0 0,-18-11-469 0 0,-11-4-564 0 0,0 0-129 0 0,1-7-6353 0 0,0 3-2113 0 0,1 4-1021 0 0</inkml:trace>
  <inkml:trace contextRef="#ctx0" brushRef="#br0" timeOffset="29077.115">365 25 0 0 0,'0'0'827'0'0,"0"0"360"0"0,0 0 72 0 0,0 0-64 0 0,0 0-140 0 0,0 0-105 0 0,0 0-91 0 0,0 0-79 0 0,-18-5-58 0 0,-56-15-53 0 0,13 22 1284 0 0,43 6-1325 0 0,8-5-426 0 0,1 1-1 0 0,0-1 1 0 0,0 2 0 0 0,0-1-1 0 0,1 1 1 0 0,0 1 0 0 0,0 0-1 0 0,0 0 1 0 0,1 0 0 0 0,0 1-1 0 0,0 0 1 0 0,0 0 0 0 0,0 2-202 0 0,-4 15 85 0 0,1 0 1 0 0,1 0-1 0 0,1 1 1 0 0,1 0-1 0 0,1 1 0 0 0,1 0 1 0 0,2 0-1 0 0,0 0 1 0 0,2 11-86 0 0,0-23 42 0 0,-15 312 650 0 0,17 121-692 0 0,0-412 9 0 0,24 375 155 0 0,-24-403-149 0 0,20 169 593 0 0,-16-174-412 0 0,0 1 1 0 0,0 0-1 0 0,0-1 1 0 0,0 0-1 0 0,0 0 1 0 0,1-1-1 0 0,-1 1 0 0 0,1-1 1 0 0,-1 0-1 0 0,1-1 1 0 0,-1 1-1 0 0,1-1 1 0 0,-1 0-1 0 0,1-1 0 0 0,-1 1 1 0 0,1-1-1 0 0,-1 0 1 0 0,4-1-197 0 0,-6 1 39 0 0,243 1 271 0 0,-141 8-3399 0 0,-4 0-5645 0 0,-77-5-333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3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288 750 1792 0 0,'0'0'1783'0'0,"0"0"-42"0"0,0 0 1 0 0,0 0 142 0 0,0 0 75 0 0,34 5-188 0 0,107 15-324 0 0,57-12 1964 0 0,253-39-1473 0 0,-119 2-1946 0 0,-139 26-2548 0 0,-179 3 1670 0 0,7 3-2857 0 0,-9 2-1840 0 0,-7-2-1109 0 0</inkml:trace>
  <inkml:trace contextRef="#ctx0" brushRef="#br0" timeOffset="1170.4">249 1008 5345 0 0,'0'0'590'0'0,"0"0"-318"0"0,0 0-96 0 0,0 0 260 0 0,0 0 343 0 0,0 0 153 0 0,0 0-108 0 0,0 0-229 0 0,0 0-250 0 0,0 0-154 0 0,0 0-16 0 0,0 0 10 0 0,0 0 18 0 0,-5 23 15 0 0,-26 116 105 0 0,-38 48 308 0 0,63-177 3488 0 0,12-25-2836 0 0,11-23-1108 0 0,62-109 292 0 0,15 28-254 0 0,-93 118-225 0 0,0-1 0 0 0,0 1-1 0 0,0-1 1 0 0,1 1-1 0 0,-1 0 1 0 0,1 0 0 0 0,-1 0-1 0 0,1 0 1 0 0,-1 0-1 0 0,1 0 1 0 0,0 0 0 0 0,0 0-1 0 0,-1 0 1 0 0,1 1-1 0 0,0-1 1 0 0,0 1 0 0 0,0 0-1 0 0,0-1 1 0 0,-1 1 0 0 0,1 0-1 0 0,0 0 1 0 0,0 0-1 0 0,0 0 1 0 0,0 0 0 0 0,0 1-1 0 0,0-1 1 0 0,-1 1-1 0 0,1-1 1 0 0,0 1 0 0 0,0-1-1 0 0,-1 1 1 0 0,1 0-1 0 0,0 0 1 0 0,-1 0 0 0 0,1 0-1 0 0,-1 0 1 0 0,1 0 0 0 0,-1 1-1 0 0,1-1 1 0 0,-1 0-1 0 0,0 1 1 0 0,0-1 0 0 0,0 1-1 0 0,0-1 1 0 0,1 1 12 0 0,1 13 4 0 0,0 0 1 0 0,0 0-1 0 0,-1 0 0 0 0,-1 0 1 0 0,-1 1-1 0 0,0-1 0 0 0,-2 14-4 0 0,0 15 58 0 0,25-47 114 0 0,98-127 151 0 0,-72 69-346 0 0,54-48 55 0 0,-86 103-286 0 0,-3 29 15 0 0,-13-19 324 0 0,6 20 148 0 0,-2 0 0 0 0,-1 1 0 0 0,-1 0 0 0 0,0 0 0 0 0,-2 0 0 0 0,-1 0-1 0 0,-3 20-232 0 0,1 20-118 0 0,2-55-429 0 0,0 6-309 0 0,0-6-9613 0 0,0-9 2725 0 0</inkml:trace>
  <inkml:trace contextRef="#ctx0" brushRef="#br0" timeOffset="1709.296">905 1221 9146 0 0,'0'0'1048'0'0,"0"0"-650"0"0,0 0-265 0 0,0 0 254 0 0,0 0 344 0 0,0 0 213 0 0,0 0-43 0 0,0 0-250 0 0,0 0-242 0 0,0 0-172 0 0,0 0-76 0 0,0 0-22 0 0,0 0-35 0 0,0 19-39 0 0,0 87-30 0 0,-25-21-166 0 0,6-67 214 0 0,19-18 25 0 0,0 0 6 0 0,2-4-187 0 0,0 0 0 0 0,0 0 0 0 0,1-1 0 0 0,0 2 0 0 0,0-1 0 0 0,0 0 0 0 0,0 0 0 0 0,0 1 0 0 0,1 0 0 0 0,0 0 0 0 0,-1 0 1 0 0,1 0-1 0 0,0 0 0 0 0,1 1 0 0 0,-1 0 0 0 0,3-2 73 0 0,0 0-24 0 0,2-2-55 0 0,1 0-1 0 0,-1 1 1 0 0,1 0-1 0 0,0 1 1 0 0,0 0-1 0 0,0 1 1 0 0,1 0-1 0 0,-1 0 1 0 0,1 1-1 0 0,-1 1 1 0 0,1 0-1 0 0,0 0 1 0 0,9 1 79 0 0,-18 1 64 0 0,0 1 1 0 0,0-1 0 0 0,0 0-1 0 0,-1 1 1 0 0,1-1-1 0 0,-1 1 1 0 0,1 0 0 0 0,-1 0-1 0 0,0-1 1 0 0,1 1-1 0 0,-1 0 1 0 0,0 0 0 0 0,0 0-1 0 0,0 0 1 0 0,-1 0-1 0 0,1 0 1 0 0,0 0 0 0 0,-1 1-1 0 0,1-1 1 0 0,-1 0-1 0 0,0 0 1 0 0,0 0 0 0 0,0 1-1 0 0,0-1 1 0 0,0 0-1 0 0,0 0 1 0 0,-1 0 0 0 0,1 1-1 0 0,-1-1 1 0 0,1 0-1 0 0,-1 0 1 0 0,0 0 0 0 0,0 0-1 0 0,0 0 1 0 0,0 0-1 0 0,0 0 1 0 0,0 0 0 0 0,-1-1-1 0 0,1 1 1 0 0,-1 0-1 0 0,1-1 1 0 0,-1 1 0 0 0,0-1-1 0 0,1 1 1 0 0,-1-1-1 0 0,0 0 1 0 0,0 0 0 0 0,0 0-1 0 0,0 0 1 0 0,-1 1-65 0 0,-4 3 39 0 0,0-1 0 0 0,0 1 0 0 0,-1-1 0 0 0,1 0 0 0 0,-1-1 0 0 0,0 0 0 0 0,0 0 0 0 0,0 0 0 0 0,0-1 0 0 0,-1-1 0 0 0,1 1 0 0 0,0-1 0 0 0,-1-1 0 0 0,1 0 0 0 0,-1 0 0 0 0,-2 0-39 0 0,-11-20-2691 0 0,18 0-4491 0 0,4 12-238 0 0</inkml:trace>
  <inkml:trace contextRef="#ctx0" brushRef="#br0" timeOffset="2119.44">1306 1019 6825 0 0,'0'0'2042'0'0,"0"0"-1280"0"0,0 0-393 0 0,0 0 306 0 0,0 0 391 0 0,0 0 223 0 0,0 0-29 0 0,0 0-238 0 0,0 0-327 0 0,0 0-238 0 0,0 0-143 0 0,0 0-105 0 0,4 33-38 0 0,12 103-46 0 0,-19-43 7 0 0,-5-65-149 0 0,-10 52-737 0 0,1-54-2532 0 0,3-14-5670 0 0,12-12 4556 0 0</inkml:trace>
  <inkml:trace contextRef="#ctx0" brushRef="#br0" timeOffset="2518.439">1233 941 4305 0 0,'0'0'1582'0'0,"0"0"-518"0"0,0 0-189 0 0,0 0 180 0 0,0 0 232 0 0,0 0 23 0 0,0 0-211 0 0,0 0-248 0 0,0 0-223 0 0,0 0-157 0 0,0 0-83 0 0,0 0-52 0 0,32 0-36 0 0,102 2 7 0 0,-62 15 240 0 0,44 53 221 0 0,-116-68-746 0 0,0 0-1 0 0,1 1 1 0 0,-1-1-1 0 0,0 0 1 0 0,0 0-1 0 0,-1 1 1 0 0,1-1-1 0 0,0 0 1 0 0,-1 1-1 0 0,1-1 1 0 0,-1 0-1 0 0,0 0 1 0 0,0 0 0 0 0,0 0-1 0 0,0 1 1 0 0,0-1-1 0 0,0 0 1 0 0,0-1-1 0 0,-1 1 1 0 0,1 0-1 0 0,-1 0 1 0 0,1-1-1 0 0,-1 1 1 0 0,0-1-1 0 0,0 1 1 0 0,0-1 0 0 0,0 0-1 0 0,0 1 1 0 0,0-1-1 0 0,0 0 1 0 0,0 0-1 0 0,0-1 1 0 0,0 1-1 0 0,-2 0-21 0 0,-1 2-15 0 0,-170 87 41 0 0,173-89-11 0 0,1 0-1 0 0,-1 1 1 0 0,0-1 0 0 0,1 0 0 0 0,0 1 0 0 0,-1-1 0 0 0,1 1-1 0 0,0-1 1 0 0,0 1 0 0 0,-1 0 0 0 0,1 0 0 0 0,1-1 0 0 0,-1 1-1 0 0,0 0 1 0 0,0 0 0 0 0,1 0 0 0 0,-1 0 0 0 0,1 0 0 0 0,-1 0-1 0 0,1 0 1 0 0,0 0 0 0 0,0 0 0 0 0,0 0 0 0 0,0 0 0 0 0,0 0 0 0 0,1 0-1 0 0,-1 0 1 0 0,0 0 0 0 0,1 0 0 0 0,0 0 0 0 0,-1 0 0 0 0,1 0-1 0 0,0 0 1 0 0,0 0 0 0 0,0 0 0 0 0,0-1 0 0 0,0 1 0 0 0,1-1-1 0 0,-1 1 1 0 0,0 0 0 0 0,1-1 0 0 0,-1 0 0 0 0,2 1-15 0 0,72 53 589 0 0,99 29 11 0 0,-162-79-814 0 0,8 3-229 0 0,-11 1-4789 0 0,-8-8-267 0 0,-1-1-2856 0 0</inkml:trace>
  <inkml:trace contextRef="#ctx0" brushRef="#br0" timeOffset="-3992.564">342 50 688 0 0,'0'0'2293'0'0,"0"0"-1354"0"0,0 0-401 0 0,0 0 176 0 0,0 0 370 0 0,0 0 371 0 0,0 0 105 0 0,0 0-254 0 0,0 0-417 0 0,0 0-402 0 0,0 0-252 0 0,1-3-100 0 0,2-2-126 0 0,-3 5 7 0 0,0 1 0 0 0,0-1 0 0 0,0 0 0 0 0,0 1 1 0 0,0-1-1 0 0,0 0 0 0 0,0 1 0 0 0,0-1 0 0 0,0 0 1 0 0,0 1-1 0 0,1-1 0 0 0,-1 0 0 0 0,0 1 0 0 0,0-1 1 0 0,0 0-1 0 0,1 1 0 0 0,-1-1 0 0 0,0 0 0 0 0,0 0 1 0 0,1 1-1 0 0,-1-1 0 0 0,0 0 0 0 0,0 0 0 0 0,1 0 1 0 0,-1 1-1 0 0,0-1 0 0 0,1 0 0 0 0,-1 0 0 0 0,0 0 1 0 0,1 0-1 0 0,-1 0 0 0 0,0 0 0 0 0,1 0 0 0 0,-1 0 1 0 0,0 0-1 0 0,1 0 0 0 0,-1 0 0 0 0,0 0 0 0 0,1 0 1 0 0,-1 0-1 0 0,1 0 0 0 0,-1 0 0 0 0,0 0 0 0 0,1 0 1 0 0,-1 0-1 0 0,0 0 0 0 0,1 0 0 0 0,-1-1 0 0 0,0 1 1 0 0,0 0-1 0 0,1 0 0 0 0,-1 0 0 0 0,0-1 0 0 0,1 1 1 0 0,-1 0-1 0 0,0-1-16 0 0,9 25 421 0 0,-1 1-1 0 0,-2 0 1 0 0,0 0 0 0 0,-2 0 0 0 0,0 0 0 0 0,-2 1 0 0 0,-1-1-1 0 0,-2 19-420 0 0,2-2 237 0 0,-1 153-150 0 0,-14-143-3306 0 0,8-62-8749 0 0,6 10 12004 0 0,0-4-1814 0 0</inkml:trace>
  <inkml:trace contextRef="#ctx0" brushRef="#br0" timeOffset="-3633.659">1 87 672 0 0,'0'0'922'0'0,"0"0"-294"0"0,0 0-59 0 0,0 0 294 0 0,0 0 441 0 0,0 0 261 0 0,0 0-28 0 0,0 0-244 0 0,0 0-304 0 0,0 0-163 0 0,0 0-18 0 0,0 0-41 0 0,14-4-26 0 0,100-18 1294 0 0,273 4 1575 0 0,-260 18-3759 0 0,-106 20-3139 0 0,-27 11-6991 0 0,1-23 4866 0 0</inkml:trace>
  <inkml:trace contextRef="#ctx0" brushRef="#br0" timeOffset="-3348.123">95 610 0 0 0,'0'0'1922'0'0,"0"0"-499"0"0,0 0 76 0 0,0 0 293 0 0,0 0 246 0 0,0 0-26 0 0,0 0-246 0 0,0 0-351 0 0,35-3-320 0 0,111-8-220 0 0,-23-5 758 0 0,5 6-818 0 0,-100 10-4706 0 0,0-1-4203 0 0,-26 1 1794 0 0</inkml:trace>
  <inkml:trace contextRef="#ctx0" brushRef="#br0" timeOffset="-953.906">929 400 0 0 0,'0'0'1008'0'0,"0"0"119"0"0,0 0-28 0 0,0 0-107 0 0,0 0-92 0 0,0 0-191 0 0,0 0-117 0 0,0 0-83 0 0,-12-5-46 0 0,-39-14 17 0 0,48 17-356 0 0,-1 1-1 0 0,1 0 1 0 0,0 0-1 0 0,0 0 1 0 0,-1 0-1 0 0,1 0 1 0 0,0 1-1 0 0,-1-1 1 0 0,1 1 0 0 0,0 0-1 0 0,-1 0 1 0 0,1 1-1 0 0,-1-1 1 0 0,1 1-1 0 0,0-1 1 0 0,0 1-1 0 0,-1 0 1 0 0,1 0 0 0 0,0 0-1 0 0,0 1 1 0 0,0-1-1 0 0,0 1 1 0 0,0 0-1 0 0,0 0 1 0 0,1 0-1 0 0,-1 0 1 0 0,0 0-1 0 0,1 1 1 0 0,0-1 0 0 0,-1 1-1 0 0,0 1-123 0 0,-4 81 82 0 0,9-80-108 0 0,0 0 1 0 0,1-1 0 0 0,-1 0 0 0 0,1 0-1 0 0,0 1 1 0 0,1-2 0 0 0,-1 1 0 0 0,1 0-1 0 0,0-1 1 0 0,-1 1 0 0 0,1-1 0 0 0,1 0-1 0 0,-1-1 1 0 0,0 1 0 0 0,1-1 0 0 0,-1 1-1 0 0,1-1 1 0 0,0-1 0 0 0,0 1 0 0 0,0-1-1 0 0,0 0 1 0 0,0 0 0 0 0,0 0 0 0 0,0-1-1 0 0,0 1 1 0 0,0-1 0 0 0,0-1 0 0 0,3 1 25 0 0,-4 0-149 0 0,42-1-2843 0 0,-16-3-3272 0 0,-21 1 4585 0 0</inkml:trace>
  <inkml:trace contextRef="#ctx0" brushRef="#br0" timeOffset="-450.722">1063 536 0 0 0,'0'0'1119'0'0,"0"0"380"0"0,0 0 196 0 0,0 0-115 0 0,0 0-291 0 0,0 0-335 0 0,0 0-239 0 0,0 0-112 0 0,0 0-62 0 0,0 0-2 0 0,0 0 9 0 0,20-16-28 0 0,92-81 463 0 0,-27 34 1223 0 0,-75 96-916 0 0,-10-31-1241 0 0,0 1 0 0 0,0-1 0 0 0,1 0 0 0 0,-1 0 0 0 0,1 0 0 0 0,-1 0 0 0 0,1 0 0 0 0,0 0 0 0 0,-1 0 1 0 0,1 0-1 0 0,0 0 0 0 0,1 0 0 0 0,-1-1 0 0 0,0 1 0 0 0,0 0 0 0 0,1-1 0 0 0,-1 1 0 0 0,1-1 0 0 0,-1 1 0 0 0,1-1 0 0 0,0 0 1 0 0,0 1-1 0 0,-1-1 0 0 0,1 0 0 0 0,0 0 0 0 0,0 0 0 0 0,0-1 0 0 0,0 1 0 0 0,0 0 0 0 0,0-1 0 0 0,0 1 0 0 0,0-1 0 0 0,1 0 0 0 0,-1 0 1 0 0,0 0-1 0 0,0 0 0 0 0,1 0-49 0 0,89-20 1163 0 0,-65 12-1250 0 0,135-21 98 0 0,-133 67-1741 0 0,-27-35 283 0 0,-1-1-1179 0 0,2 0-4707 0 0,0 1 1485 0 0</inkml:trace>
  <inkml:trace contextRef="#ctx0" brushRef="#br0" timeOffset="4618.799">1689 6 0 0 0,'0'0'393'0'0,"0"0"853"0"0,0 0 242 0 0,0 0-134 0 0,0 0-259 0 0,0 0-240 0 0,0 0-154 0 0,0 0-50 0 0,32-1-20 0 0,97-3-16 0 0,-48 13 1588 0 0,-78-8-2107 0 0,-1 0 1 0 0,1 0 0 0 0,-1 0-1 0 0,0 1 1 0 0,1-1-1 0 0,-1 1 1 0 0,0-1 0 0 0,0 1-1 0 0,0 0 1 0 0,0 0 0 0 0,0 0-1 0 0,-1 0 1 0 0,1 0-1 0 0,-1 0 1 0 0,1 0 0 0 0,-1 0-1 0 0,0 1 1 0 0,0-1-1 0 0,0 1 1 0 0,0-1 0 0 0,0 1-1 0 0,0-1 1 0 0,-1 1 0 0 0,1 0-1 0 0,-1-1 1 0 0,0 1-1 0 0,0 0 1 0 0,0-1 0 0 0,0 1-1 0 0,0 0 1 0 0,0-1 0 0 0,-1 1-1 0 0,1-1 1 0 0,-2 2-97 0 0,2 16 317 0 0,6 92 438 0 0,5-1 0 0 0,4 1 0 0 0,13 32-755 0 0,24 182 303 0 0,-38-187-195 0 0,-6 0-1 0 0,-8 80-107 0 0,-38-27 594 0 0,21-129 19 0 0,22-26-33 0 0,4-32 371 0 0,-13-11 1670 0 0,-82-53-2411 0 0,-105 23-3085 0 0,58 32-2916 0 0,46 5-2745 0 0,60 2 2552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5377 0 0,'0'0'1490'0'0,"0"0"-259"0"0,0 0-50 0 0,0 0 213 0 0,0 0 197 0 0,0 0-19 0 0,0 0-238 0 0,0 0-273 0 0,0 0-186 0 0,0 0-155 0 0,0 0-134 0 0,0 0-73 0 0,0 0-75 0 0,34 3-59 0 0,104 9-51 0 0,89-9 280 0 0,-215-2-934 0 0,30-1-105 0 0,-26-8-4703 0 0,-15 7 249 0 0,-1-1 2940 0 0,0 2 412 0 0,0-1-4891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6409 0 0,'0'0'1621'0'0,"0"0"-70"0"0,0 0 50 0 0,0 0 134 0 0,0 0 42 0 0,0 0-165 0 0,0 0-317 0 0,0 0-340 0 0,31 4-283 0 0,101 14-196 0 0,14-22 276 0 0,-103-4-642 0 0,-38 8-271 0 0,128-18 167 0 0,-88 13-2959 0 0,-1 0-4309 0 0,-29 5-2934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3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 0 0 0,'0'0'273'0'0,"0"0"584"0"0,0 0 256 0 0,0 0-58 0 0,0 0-204 0 0,0 0-211 0 0,0 0-148 0 0,0 0-13 0 0,3 3 74 0 0,3 10-11 0 0,-1 0 0 0 0,0 0-1 0 0,-1 0 1 0 0,-1 0-1 0 0,0 1 1 0 0,-1-1 0 0 0,0 1-1 0 0,-1 0 1 0 0,-1-1-1 0 0,0 1 1 0 0,-1 0 0 0 0,-1 8-542 0 0,1 20 458 0 0,-25 454 1177 0 0,8-340-2330 0 0,14-150-684 0 0,-3-6-6333 0 0,7-3 2592 0 0</inkml:trace>
  <inkml:trace contextRef="#ctx0" brushRef="#br0" timeOffset="3833.467">54 115 648 0 0,'0'0'870'0'0,"0"0"-62"0"0,0 0 76 0 0,0 0 210 0 0,0 0 162 0 0,0 0 11 0 0,0 0-99 0 0,0 0-198 0 0,0 0-174 0 0,0 0-109 0 0,0 0-54 0 0,3-5 29 0 0,-1 4-485 0 0,-1-1 0 0 0,0 0 1 0 0,1 1-1 0 0,-1-1 1 0 0,1 1-1 0 0,0 0 1 0 0,-1-1-1 0 0,1 1 1 0 0,0 0-1 0 0,0 0 0 0 0,-1 0 1 0 0,1 0-1 0 0,0 0 1 0 0,0 1-1 0 0,0-1 1 0 0,0 1-1 0 0,1-1 1 0 0,-1 1-1 0 0,0 0 1 0 0,0-1-1 0 0,0 1 0 0 0,0 0 1 0 0,0 0-1 0 0,0 1 1 0 0,0-1-1 0 0,0 0 1 0 0,0 1-1 0 0,0-1 1 0 0,1 1-1 0 0,-2 0 1 0 0,1 0-1 0 0,0 0 0 0 0,1 0-177 0 0,16 6 452 0 0,-1-2 0 0 0,1 0 0 0 0,-1-1 0 0 0,1-1 0 0 0,0 0 0 0 0,0-2 0 0 0,1 0 0 0 0,-1-1 0 0 0,14-2-452 0 0,11 1 361 0 0,-15-1-465 0 0,0-1-1 0 0,-1-1 1 0 0,1-2 0 0 0,-1 0-1 0 0,-1-2 1 0 0,4-3 104 0 0,-28 10-1420 0 0,-4 1-6008 0 0,-4 1 2070 0 0,0-1-1837 0 0</inkml:trace>
  <inkml:trace contextRef="#ctx0" brushRef="#br0" timeOffset="4166.476">0 476 5257 0 0,'0'0'1127'0'0,"0"0"-356"0"0,0 0-19 0 0,0 0 323 0 0,0 0 337 0 0,0 0 173 0 0,0 0-66 0 0,0 0-178 0 0,0 0-177 0 0,0 0-174 0 0,0 0-123 0 0,0 0-103 0 0,0 0-107 0 0,26 2-75 0 0,77 8-82 0 0,103-8 224 0 0,-169-4-2023 0 0,-20 1-951 0 0,0 1-3313 0 0,-10 0-4844 0 0</inkml:trace>
  <inkml:trace contextRef="#ctx0" brushRef="#br0" timeOffset="4481.919">507 685 11747 0 0,'0'0'1337'0'0,"0"0"-366"0"0,0 0-125 0 0,0 0 164 0 0,0 0 108 0 0,0 0-83 0 0,0 0-231 0 0,0 0-221 0 0,0 0-126 0 0,0 0-95 0 0,0 0-74 0 0,0 0-18 0 0,9 16-34 0 0,30 48-23 0 0,-36-59-175 0 0,0 0 1 0 0,-1 0 0 0 0,0 0 0 0 0,0 0 0 0 0,0 1 0 0 0,-1-1 0 0 0,0 0-1 0 0,1 1 1 0 0,-2-1 0 0 0,1 1 0 0 0,-1-1 0 0 0,0 1 0 0 0,0 0 0 0 0,-1 2-39 0 0,1 17 96 0 0,0-22-104 0 0,1 4-52 0 0,0-1 0 0 0,-1 1-1 0 0,0-1 1 0 0,0 1 0 0 0,0 0 0 0 0,-1-1 0 0 0,0 1-1 0 0,0-1 1 0 0,-1 1 0 0 0,1-1 0 0 0,-1 0-1 0 0,-1 0 1 0 0,1 1 0 0 0,-1-2 0 0 0,-2 4 60 0 0,-34 22-6268 0 0,20-19-3673 0 0,17-12 5144 0 0</inkml:trace>
  <inkml:trace contextRef="#ctx0" brushRef="#br0" timeOffset="4751.44">365 678 3785 0 0,'0'0'1926'0'0,"0"0"-768"0"0,0 0-73 0 0,0 0 351 0 0,0 0 292 0 0,0 0 74 0 0,0 0-152 0 0,0 0-301 0 0,0 0-270 0 0,0 0-221 0 0,32 9-165 0 0,104 25-102 0 0,-45-25 281 0 0,66-25-144 0 0,-56-8-3267 0 0,-83 17 86 0 0,6-1-6268 0 0,-16 7 1694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9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914 402 7394 0 0,'0'0'1086'0'0,"0"0"-323"0"0,0 0-288 0 0,0 0 124 0 0,0 0 368 0 0,0 0 245 0 0,0 0 35 0 0,0 0-152 0 0,0 0-244 0 0,0 0-206 0 0,0 0-141 0 0,3 33-118 0 0,8 103-82 0 0,0 44 249 0 0,-3 119-647 0 0,-9-289-262 0 0,0 1 0 0 0,0 0 0 0 0,-1-1 0 0 0,0 1 0 0 0,-1-1 1 0 0,0 0-1 0 0,0 0 0 0 0,-1 0 0 0 0,-1 0 0 0 0,-5 8 356 0 0,10-17-743 0 0,-3 2-112 0 0,1-3-9787 0 0,2 0 8454 0 0</inkml:trace>
  <inkml:trace contextRef="#ctx0" brushRef="#br0" timeOffset="585.01">643 292 0 0 0,'0'0'1120'0'0,"0"0"195"0"0,0 0 43 0 0,0 0-82 0 0,0 0-128 0 0,0 0-178 0 0,0 0-173 0 0,0 0-108 0 0,0 0-52 0 0,0 0 19 0 0,2 0 64 0 0,196 0 7896 0 0,103 0-7023 0 0,-207 8-2272 0 0,-68 3-2223 0 0,-21-3-1207 0 0,-3 2-3481 0 0,-2-7 1975 0 0</inkml:trace>
  <inkml:trace contextRef="#ctx0" brushRef="#br0" timeOffset="898.019">559 1076 5041 0 0,'0'0'1147'0'0,"0"0"-175"0"0,0 0 51 0 0,0 0 343 0 0,0 0 311 0 0,0 0 57 0 0,0 0-178 0 0,0 0-263 0 0,0 0-253 0 0,36-2-203 0 0,114-6-142 0 0,73-7 1146 0 0,-14 13-2542 0 0,-161 3-3295 0 0,-1-1-3906 0 0,-33 0 279 0 0</inkml:trace>
  <inkml:trace contextRef="#ctx0" brushRef="#br0" timeOffset="1420.988">1544 984 2160 0 0,'0'0'1866'0'0,"0"0"-257"0"0,0 0-62 0 0,0 0 148 0 0,0 0 190 0 0,0 0-22 0 0,0 0-193 0 0,0 0-292 0 0,0 0-294 0 0,0 0-244 0 0,0 0-213 0 0,0 0-139 0 0,0 0-108 0 0,-13-7-55 0 0,-37-23-28 0 0,48 29-278 0 0,1 0 0 0 0,-1 1 0 0 0,0-1 0 0 0,1 0 0 0 0,-1 1 0 0 0,0-1 0 0 0,1 1 0 0 0,-1 0 0 0 0,0-1 0 0 0,0 1 0 0 0,1 0 0 0 0,-1 0 0 0 0,0 0 1 0 0,0 0-1 0 0,1 0 0 0 0,-1 1 0 0 0,0-1 0 0 0,0 0 0 0 0,1 1 0 0 0,-1 0 0 0 0,0-1 0 0 0,1 1 0 0 0,-1 0 0 0 0,1 0 0 0 0,-1-1 0 0 0,1 1 0 0 0,-1 1 1 0 0,1-1-1 0 0,0 0 0 0 0,-1 0 0 0 0,1 0 0 0 0,0 1-19 0 0,-3 1 27 0 0,-1 2-29 0 0,0 0 1 0 0,0 0-1 0 0,0 1 1 0 0,1 0-1 0 0,0 0 1 0 0,0 0-1 0 0,0 0 1 0 0,1 1-1 0 0,0-1 1 0 0,0 1-1 0 0,1 0 1 0 0,0 0-1 0 0,0 0 1 0 0,0 0-1 0 0,1 0 0 0 0,0 0 1 0 0,0 0-1 0 0,1 1 1 0 0,0-1-1 0 0,1 7 2 0 0,0-11-29 0 0,0-1 0 0 0,0 1 0 0 0,0 0 0 0 0,0-1 0 0 0,0 1 0 0 0,1-1 0 0 0,-1 0 0 0 0,1 1 0 0 0,0-1 0 0 0,-1 0 0 0 0,1 0 0 0 0,0 0 0 0 0,0 0 0 0 0,1 0 0 0 0,-1 0 0 0 0,0-1 0 0 0,1 1 0 0 0,-1-1 0 0 0,1 1 0 0 0,-1-1 0 0 0,1 0 0 0 0,0 0 0 0 0,-1 0 0 0 0,1-1 0 0 0,0 1 0 0 0,0-1 0 0 0,2 1 29 0 0,48 5-4418 0 0,-29-10-3718 0 0,-15 1 1153 0 0</inkml:trace>
  <inkml:trace contextRef="#ctx0" brushRef="#br0" timeOffset="1899.756">1683 1124 8714 0 0,'0'0'1698'0'0,"0"0"-428"0"0,0 0-124 0 0,0 0 177 0 0,0 0 143 0 0,0 0-65 0 0,0 0-274 0 0,0 0-359 0 0,0 0-261 0 0,0 0-152 0 0,0 0-79 0 0,0 0-17 0 0,0 0-3 0 0,18-17-31 0 0,79-73 122 0 0,-94 86-345 0 0,1 0 0 0 0,0 0 1 0 0,0 1-1 0 0,0-1 0 0 0,0 1 0 0 0,0 0 0 0 0,1 1 1 0 0,-1-1-1 0 0,1 1 0 0 0,0 0 0 0 0,0 0 1 0 0,0 0-1 0 0,0 1 0 0 0,0-1 0 0 0,0 1 0 0 0,0 1 1 0 0,0-1-1 0 0,2 1-2 0 0,32 70-420 0 0,-33-70 452 0 0,-1 1 1 0 0,1-1 0 0 0,-1 0-1 0 0,1 0 1 0 0,-1-1 0 0 0,1 1-1 0 0,-1-1 1 0 0,1-1 0 0 0,-1 1-1 0 0,0-1 1 0 0,0 0 0 0 0,1 0-1 0 0,-1 0 1 0 0,-1-1 0 0 0,1 1-1 0 0,0-1 1 0 0,-1 0 0 0 0,1-1-1 0 0,1-1-32 0 0,20-11 0 0 0,130-47 23 0 0,-155 63-25 0 0,0 0 0 0 0,-1 0 0 0 0,1 0 0 0 0,0 0 0 0 0,0 1 0 0 0,-1-1 0 0 0,1 0 0 0 0,0 0 0 0 0,-1 0 0 0 0,1 1 1 0 0,0-1-1 0 0,-1 0 0 0 0,1 1 0 0 0,-1-1 0 0 0,1 1 0 0 0,-1-1 0 0 0,1 0 0 0 0,-1 1 0 0 0,1-1 0 0 0,-1 1 1 0 0,1 0-1 0 0,-1-1 0 0 0,1 1 0 0 0,-1-1 0 0 0,0 1 0 0 0,1 0 0 0 0,-1-1 0 0 0,0 1 0 0 0,0 0 0 0 0,1-1 0 0 0,-1 1 1 0 0,0 0-1 0 0,0-1 0 0 0,0 1 0 0 0,0 0 0 0 0,0-1 0 0 0,0 1 0 0 0,0 0 0 0 0,0 0 0 0 0,0-1 0 0 0,0 1 0 0 0,0 0 1 0 0,-1-1-1 0 0,1 1 0 0 0,0 0 0 0 0,-1 0 2 0 0,10 27 44 0 0,5-19 16 0 0,-4-1-2276 0 0,-1-3-4081 0 0,-4-3 891 0 0,-3-1-2092 0 0</inkml:trace>
  <inkml:trace contextRef="#ctx0" brushRef="#br0" timeOffset="2735.569">3027 259 496 0 0,'0'0'1404'0'0,"0"0"-125"0"0,0 0 58 0 0,0 0 122 0 0,0 0 117 0 0,0 0-81 0 0,0 0-203 0 0,0 0-245 0 0,0 0-271 0 0,0 0-213 0 0,0 0-172 0 0,0 0-106 0 0,-30 2-70 0 0,-95 7-56 0 0,75 7 43 0 0,45-10-172 0 0,1 0-31 0 0,0-1 0 0 0,0 1 0 0 0,0 0 0 0 0,0 0 0 0 0,1 0 1 0 0,0 1-1 0 0,1-1 0 0 0,-1 1 0 0 0,1 0 0 0 0,0-1 0 0 0,1 1 1 0 0,0 0-1 0 0,0 0 0 0 0,0 0 0 0 0,1 0 0 0 0,0 0 0 0 0,0 0 0 0 0,1 0 1 0 0,1 5 0 0 0,-1-10 56 0 0,0 1 1 0 0,-1-1-1 0 0,2 1 1 0 0,-1-1 0 0 0,0 0-1 0 0,0 0 1 0 0,1 0-1 0 0,-1 0 1 0 0,1 0-1 0 0,0 0 1 0 0,-1 0 0 0 0,1-1-1 0 0,0 1 1 0 0,0 0-1 0 0,0-1 1 0 0,0 0-1 0 0,1 1 1 0 0,-1-1 0 0 0,0 0-1 0 0,0 0 1 0 0,1 0-1 0 0,-1 0 1 0 0,1-1 0 0 0,-1 1-1 0 0,1-1 1 0 0,-1 1-1 0 0,1-1 1 0 0,-1 0-1 0 0,1 0 1 0 0,-1 0 0 0 0,1 0-1 0 0,1-1-56 0 0,79-26 3000 0 0,123-149-938 0 0,-197 168-2008 0 0,-6 5-56 0 0,0-1 0 0 0,0 1 0 0 0,0-1-1 0 0,1 1 1 0 0,-1 0 0 0 0,1 0 0 0 0,0 1 0 0 0,0-1 0 0 0,0 1-1 0 0,1 0 1 0 0,-1 0 0 0 0,0 0 0 0 0,1 0 0 0 0,-1 1 0 0 0,1 0-1 0 0,0 0 1 0 0,-1 0 0 0 0,1 1 0 0 0,0-1 0 0 0,-1 1 0 0 0,1 0-1 0 0,3 1 3 0 0,24 54-194 0 0,-24-34 190 0 0,30 147 44 0 0,-30-111-16 0 0,-1 114-106 0 0,-7-163 42 0 0,-1 0-1 0 0,-1 0 1 0 0,0 0-1 0 0,0 0 1 0 0,0 0 0 0 0,-1 0-1 0 0,0-1 1 0 0,0 0-1 0 0,-1 1 1 0 0,0-1-1 0 0,0 0 1 0 0,-1-1-1 0 0,0 1 1 0 0,0-1-1 0 0,-1 0 1 0 0,1 0-1 0 0,-1-1 1 0 0,0 0-1 0 0,-1 0 1 0 0,0 0-1 0 0,1-1 1 0 0,-1 1-1 0 0,-1-2 1 0 0,1 1-1 0 0,0-1 1 0 0,-1 0-1 0 0,0-1 1 0 0,0 0 0 0 0,1 0-1 0 0,-1 0 1 0 0,-1-1-1 0 0,1-1 1 0 0,0 1-1 0 0,-6-1 41 0 0,10 1-7 0 0,1-1 0 0 0,-1 1 0 0 0,0 0-1 0 0,0-1 1 0 0,1 0 0 0 0,-1 0 0 0 0,0 0 0 0 0,0 0-1 0 0,1-1 1 0 0,-1 0 0 0 0,0 1 0 0 0,1-1 0 0 0,-1 0 0 0 0,0-1-1 0 0,1 1 1 0 0,-1-1 0 0 0,1 0 0 0 0,0 1 0 0 0,0-1-1 0 0,-1-1 1 0 0,1 1 0 0 0,1 0 0 0 0,-1-1 0 0 0,0 0 0 0 0,0 1-1 0 0,1-1 1 0 0,0 0 0 0 0,0 0 0 0 0,0-1 0 0 0,0 1-1 0 0,0 0 1 0 0,0-1 0 0 0,1 1 0 0 0,-1-1 0 0 0,1 1 0 0 0,0-1-1 0 0,1 0 1 0 0,-1 1 0 0 0,0-1 0 0 0,1 0 0 0 0,0 0-1 0 0,0 1 1 0 0,0-1 0 0 0,0 0 7 0 0,6-8 32 0 0,1 0 0 0 0,0 0 1 0 0,0 1-1 0 0,1 0 0 0 0,0 0 0 0 0,1 1 0 0 0,0 0 0 0 0,1 0 0 0 0,0 1 1 0 0,1 1-1 0 0,0 0 0 0 0,0 0 0 0 0,0 1 0 0 0,13-6-32 0 0,-16 8 17 0 0,23-14 44 0 0,1 2 1 0 0,1 1 0 0 0,0 1 0 0 0,0 2-1 0 0,2 1 1 0 0,-1 2 0 0 0,1 2-1 0 0,23-3-61 0 0,2 7-460 0 0,-23 10-7043 0 0,-29-2-2198 0 0</inkml:trace>
  <inkml:trace contextRef="#ctx0" brushRef="#br0" timeOffset="3032.085">2600 947 6769 0 0,'0'0'2968'0'0,"0"0"-1953"0"0,0 0-383 0 0,0 0 387 0 0,0 0 248 0 0,0 0 25 0 0,34 5-129 0 0,107 15-171 0 0,45-15 1256 0 0,275-21-186 0 0,-243-17-2733 0 0,-127 12-5099 0 0,-80 18 642 0 0,-4 2-4730 0 0</inkml:trace>
  <inkml:trace contextRef="#ctx0" brushRef="#br0" timeOffset="3304.99">3305 1150 16620 0 0,'0'0'737'0'0,"0"0"-400"0"0,0 0-142 0 0,0 0 172 0 0,0 0 220 0 0,0 0 49 0 0,0 0-104 0 0,0 0-147 0 0,0 0-138 0 0,0 0-110 0 0,0 0-94 0 0,8 35-88 0 0,21 111-107 0 0,-29-64-256 0 0,-4-66 237 0 0,-45 122-3753 0 0,20-100-1094 0 0,-8-8-3953 0 0,29-26 6837 0 0</inkml:trace>
  <inkml:trace contextRef="#ctx0" brushRef="#br0" timeOffset="3631.8">3176 1279 1928 0 0,'0'0'1247'0'0,"0"0"-88"0"0,0 0 51 0 0,33-27 113 0 0,103-86 46 0 0,-28 46 1083 0 0,-89 59-2029 0 0,1 0 0 0 0,0 1 0 0 0,1 0 1 0 0,-1 2-1 0 0,1 1 0 0 0,0 0 0 0 0,0 1 1 0 0,0 2-1 0 0,0 0 0 0 0,1 1 0 0 0,5 2-423 0 0,-24-2 66 0 0,0 0 0 0 0,0 1 1 0 0,-1-1-1 0 0,1 1 0 0 0,0 0 0 0 0,0 0 0 0 0,0 0 0 0 0,-1 0 0 0 0,1 0 0 0 0,-1 1 0 0 0,1-1 0 0 0,-1 1 0 0 0,1 0 0 0 0,-1-1 1 0 0,0 1-1 0 0,0 0 0 0 0,0 0 0 0 0,0 1 0 0 0,0-1 0 0 0,0 0 0 0 0,-1 1 0 0 0,1-1 0 0 0,-1 1 0 0 0,1-1 0 0 0,-1 1 0 0 0,0 0 0 0 0,0-1 1 0 0,0 1-1 0 0,-1 0 0 0 0,1 0 0 0 0,-1 0 0 0 0,1 0 0 0 0,-1 0 0 0 0,0 0 0 0 0,0 0 0 0 0,0-1 0 0 0,-1 1 0 0 0,1 0 0 0 0,-1 0-66 0 0,-1 8 68 0 0,0-1 0 0 0,0 1 0 0 0,-2-1 0 0 0,1 0-1 0 0,-1 0 1 0 0,-1 0 0 0 0,0-1 0 0 0,0 0 0 0 0,-6 9-68 0 0,-7 1 80 0 0,0-1 0 0 0,-1-1 0 0 0,-1-1 0 0 0,0 0 0 0 0,-1-1 0 0 0,-1-2 0 0 0,0 0 0 0 0,-1-1 0 0 0,-1-1 0 0 0,0-2 0 0 0,-3 1-80 0 0,-25 13 249 0 0,49-22-202 0 0,2-1-41 0 0,0 0 0 0 0,0 0-1 0 0,0-1 1 0 0,0 1 0 0 0,1 0-1 0 0,-1 0 1 0 0,0 0 0 0 0,0 0-1 0 0,0 0 1 0 0,0 0 0 0 0,0 0-1 0 0,0 1 1 0 0,1-1 0 0 0,-1 0-1 0 0,0 0 1 0 0,0 1-1 0 0,0-1 1 0 0,0 0 0 0 0,1 1-1 0 0,-1-1 1 0 0,0 1 0 0 0,0-1-1 0 0,1 1 1 0 0,-1-1 0 0 0,0 1-1 0 0,1 0 1 0 0,-1-1 0 0 0,1 1-1 0 0,-1 0 1 0 0,1-1-1 0 0,-1 1 1 0 0,1 0 0 0 0,-1 0-1 0 0,1 0 1 0 0,0-1 0 0 0,-1 1-1 0 0,1 0 1 0 0,0 0 0 0 0,0 0-1 0 0,0 0 1 0 0,0 0 0 0 0,-1 0-1 0 0,1-1 1 0 0,0 1-1 0 0,1 0 1 0 0,-1 0 0 0 0,0 0-1 0 0,0 0 1 0 0,0 0 0 0 0,0 0-1 0 0,1-1 1 0 0,-1 1 0 0 0,0 0-1 0 0,1 0-5 0 0,43 14 403 0 0,-20-7-286 0 0,1 0 0 0 0,-1 2-1 0 0,-1 0 1 0 0,0 2 0 0 0,0 0 0 0 0,-1 2 0 0 0,15 12-117 0 0,9 14-248 0 0,37 32 318 0 0,-24-31-7374 0 0,-52-37-918 0 0</inkml:trace>
  <inkml:trace contextRef="#ctx0" brushRef="#br0" timeOffset="4336.06">2724 1 0 0 0,'0'0'1266'0'0,"0"0"282"0"0,0 0 10 0 0,0 0-138 0 0,0 0-223 0 0,-17 32-199 0 0,-53 104-87 0 0,28-11 953 0 0,-7 167 935 0 0,36-151-2989 0 0,6 0-1 0 0,6 22 191 0 0,1-134-475 0 0,0 0 1 0 0,2 1-1 0 0,1-1 0 0 0,2 0 0 0 0,0 0 1 0 0,2-1-1 0 0,1 0 0 0 0,2 0 0 0 0,0-1 0 0 0,2 0 1 0 0,1 0-1 0 0,1-2 0 0 0,1 0 0 0 0,1 0 1 0 0,2-1-1 0 0,0-1 0 0 0,1-1 0 0 0,1-1 1 0 0,6 3 474 0 0,6-1-1795 0 0,-9-7-570 0 0</inkml:trace>
  <inkml:trace contextRef="#ctx0" brushRef="#br0" timeOffset="4688.003">3904 141 11490 0 0,'0'0'1295'0'0,"0"0"-216"0"0,0 0-124 0 0,0 0-5 0 0,0 0 50 0 0,0 0-16 0 0,0 0-85 0 0,0 0-69 0 0,0 0-96 0 0,33 39-86 0 0,102 129-109 0 0,-88-72-105 0 0,-24 49-229 0 0,-5 1 0 0 0,-7 1 1 0 0,-7 0-1 0 0,-9 80-205 0 0,4-196-278 0 0,-1 1-1 0 0,-2-1 0 0 0,-1 0 1 0 0,-1-1-1 0 0,-2 1 0 0 0,-1-1 1 0 0,-12 28 278 0 0,-24 22-4344 0 0,-14-8-5068 0 0,41-56 2460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3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323 638 0 0 0,'0'0'1674'0'0,"0"0"-513"0"0,0 0-92 0 0,0 0 287 0 0,0 0 407 0 0,0 0 273 0 0,0 0-51 0 0,0 0-261 0 0,0 0-329 0 0,0 0-275 0 0,0 0-165 0 0,0 0-123 0 0,0 0-88 0 0,1-9-90 0 0,2-31-134 0 0,-4 39-497 0 0,1 0 1 0 0,0 0-1 0 0,-1 0 0 0 0,1 0 1 0 0,-1 0-1 0 0,1 1 0 0 0,-1-1 0 0 0,1 0 1 0 0,-1 0-1 0 0,0 1 0 0 0,1-1 1 0 0,-1 0-1 0 0,0 1 0 0 0,1-1 1 0 0,-1 0-1 0 0,0 1 0 0 0,0-1 1 0 0,0 1-1 0 0,0 0 0 0 0,1-1 0 0 0,-1 1 1 0 0,0 0-1 0 0,0-1 0 0 0,0 1 1 0 0,0 0-1 0 0,0 0 0 0 0,0 0 1 0 0,0 0-1 0 0,0 0 0 0 0,0 0 0 0 0,0 0 1 0 0,0 0-1 0 0,0 0 0 0 0,0 0 1 0 0,0 1-1 0 0,0-1 0 0 0,1 0 1 0 0,-1 1-1 0 0,-1-1-23 0 0,-3 1 37 0 0,-13 1-52 0 0,1 0 0 0 0,0 1 1 0 0,1 1-1 0 0,-1 1 0 0 0,1 0 1 0 0,0 1-1 0 0,0 1 1 0 0,0 0-1 0 0,1 2 0 0 0,0-1 1 0 0,0 2 14 0 0,-14 6-6 0 0,26-14-10 0 0,0-1 0 0 0,0 1 0 0 0,0-1 0 0 0,1 1 0 0 0,-1 0 0 0 0,1 0 0 0 0,-1 0 1 0 0,1 0-1 0 0,0 0 0 0 0,0 1 0 0 0,0-1 0 0 0,0 1 0 0 0,0-1 0 0 0,0 1 0 0 0,1 0 0 0 0,-1 0 0 0 0,1 0 0 0 0,0 0 1 0 0,0 0-1 0 0,0 0 0 0 0,0 0 0 0 0,0 0 0 0 0,1 0 0 0 0,-1 0 0 0 0,1 0 0 0 0,0 0 0 0 0,0 1 0 0 0,0-1 0 0 0,1 0 0 0 0,-1 1 16 0 0,3 0 12 0 0,1-1 0 0 0,-1 1-1 0 0,1-1 1 0 0,0-1-1 0 0,-1 1 1 0 0,1 0-1 0 0,1-1 1 0 0,-1 0-1 0 0,0 0 1 0 0,0 0 0 0 0,1 0-1 0 0,-1-1 1 0 0,1 0-1 0 0,-1 0 1 0 0,4 1-12 0 0,47 11 272 0 0,-35-10-201 0 0,0 1 0 0 0,-1 1-1 0 0,0 1 1 0 0,0 1 0 0 0,0 1 0 0 0,-1 0 0 0 0,12 8-71 0 0,-28-14 25 0 0,0 0 0 0 0,0 0 0 0 0,0-1 0 0 0,-1 1 0 0 0,1 1 1 0 0,0-1-1 0 0,-1 0 0 0 0,1 0 0 0 0,-1 1 0 0 0,0-1 0 0 0,0 0 0 0 0,0 1 0 0 0,0-1 0 0 0,0 1 0 0 0,0 0 1 0 0,-1-1-1 0 0,1 1 0 0 0,-1 0 0 0 0,0-1 0 0 0,1 1 0 0 0,-1 0 0 0 0,-1-1 0 0 0,1 1 0 0 0,0 0 0 0 0,-1-1 1 0 0,1 1-1 0 0,-1 0 0 0 0,0-1 0 0 0,0 1 0 0 0,0-1 0 0 0,0 1 0 0 0,0-1 0 0 0,-1 1-25 0 0,-53 76 607 0 0,31-58-613 0 0,-1-1 1 0 0,0 0-1 0 0,-2-2 0 0 0,0-1 0 0 0,-1-2 1 0 0,-1 0-1 0 0,-29 10 6 0 0,33-25-1257 0 0,34-33-6773 0 0,10 9 376 0 0,-10 15 2969 0 0</inkml:trace>
  <inkml:trace contextRef="#ctx0" brushRef="#br0" timeOffset="223.718">682 830 16027 0 0,'0'0'641'0'0,"0"0"-261"0"0,0 0 86 0 0,0 0 255 0 0,0 0 199 0 0,0 0-9 0 0,0 0-219 0 0,0 0-264 0 0,0 0-209 0 0,-10 31-134 0 0,-30 96-40 0 0,29-69-170 0 0,11-49-4861 0 0,0-21-4439 0 0,0 5 2426 0 0</inkml:trace>
  <inkml:trace contextRef="#ctx0" brushRef="#br0" timeOffset="386.32">575 156 10082 0 0,'0'0'56'0'0,"0"0"-704"0"0,0 0-288 0 0,0 0 0 0 0,0 0 327 0 0,0 0 9 0 0,0 0-760 0 0,0 0-3313 0 0,0 0 4297 0 0</inkml:trace>
  <inkml:trace contextRef="#ctx0" brushRef="#br0" timeOffset="749.061">813 1065 8346 0 0,'0'0'3570'0'0,"0"0"-2445"0"0,0 0-724 0 0,0 0 283 0 0,0 0 291 0 0,0 0 99 0 0,0 0-111 0 0,0 0-261 0 0,0 0-249 0 0,27-34-154 0 0,82-107-120 0 0,-41 48-34 0 0,-31 38-745 0 0,-30 88-3025 0 0,-10 18 2264 0 0,5 53 278 0 0,-1-101 1126 0 0,0 1 0 0 0,0-1 0 0 0,0 1 0 0 0,1-1 0 0 0,-1 0-1 0 0,1 1 1 0 0,0-1 0 0 0,0 0 0 0 0,1 0 0 0 0,-1 0 0 0 0,0-1 0 0 0,1 1-1 0 0,0-1 1 0 0,-1 1 0 0 0,1-1 0 0 0,0 0 0 0 0,0 0 0 0 0,1 0 0 0 0,-1 0-1 0 0,0-1 1 0 0,1 1 0 0 0,-1-1 0 0 0,1 0 0 0 0,-1 0 0 0 0,1 0 0 0 0,2 0-43 0 0,1 0 306 0 0,-1 0 1 0 0,1-1 0 0 0,0 0 0 0 0,-1-1 0 0 0,1 1 0 0 0,0-1-1 0 0,-1 0 1 0 0,1-1 0 0 0,-1 0 0 0 0,1 0 0 0 0,-1 0 0 0 0,0-1 0 0 0,0 0-1 0 0,0 0 1 0 0,0 0 0 0 0,-1-1 0 0 0,1 0 0 0 0,-1 0 0 0 0,0 0-1 0 0,0-1 1 0 0,1-1-307 0 0,86-114 2369 0 0,-26-37-2187 0 0,-56 122-4628 0 0,-1 0-4527 0 0,-8 34 36 0 0</inkml:trace>
  <inkml:trace contextRef="#ctx0" brushRef="#br0" timeOffset="1126.843">1976 336 7866 0 0,'0'0'1141'0'0,"0"0"-194"0"0,0 0-145 0 0,0 0-46 0 0,0 0 11 0 0,0 0-34 0 0,0 0-123 0 0,0 0-161 0 0,0 0-132 0 0,-32 29-122 0 0,-99 90-71 0 0,126-116-114 0 0,0 1 0 0 0,0 1 0 0 0,1-1 0 0 0,-1 0 0 0 0,1 1 0 0 0,0 0 0 0 0,1 0 0 0 0,-1 0 0 0 0,1 1 0 0 0,0-1 0 0 0,1 1 0 0 0,-1-1 0 0 0,1 1 0 0 0,0 0 0 0 0,0 2-10 0 0,-3 9 24 0 0,0 2-11 0 0,1-1 1 0 0,1 1 0 0 0,0 0 0 0 0,1 1 0 0 0,1-1 0 0 0,1 0 0 0 0,1 0 0 0 0,1 0 0 0 0,2 11-14 0 0,-2-19 113 0 0,1-1-1 0 0,0 1 1 0 0,1-1 0 0 0,0 0-1 0 0,1-1 1 0 0,0 1 0 0 0,1-1-1 0 0,0 0 1 0 0,0 0 0 0 0,0-1-1 0 0,1 0 1 0 0,1 0 0 0 0,0 0 0 0 0,0-1-1 0 0,0 0 1 0 0,0-1 0 0 0,1 0-1 0 0,1 0 1 0 0,-1-1 0 0 0,1 0-1 0 0,-1 0 1 0 0,4-1-113 0 0,-3 0 212 0 0,2 0 0 0 0,-1-1-1 0 0,0-1 1 0 0,1 0 0 0 0,-1 0 0 0 0,1-1 0 0 0,0-1 0 0 0,-1 0-1 0 0,1 0 1 0 0,0-1 0 0 0,-1-1 0 0 0,1 0 0 0 0,-1 0-1 0 0,0-1 1 0 0,0-1 0 0 0,0 0 0 0 0,0 0 0 0 0,0-1-1 0 0,-1-1 1 0 0,0 0 0 0 0,0 0 0 0 0,-1-1 0 0 0,1 0-1 0 0,-2 0 1 0 0,1-1 0 0 0,-1 0 0 0 0,0-1 0 0 0,1-2-212 0 0,-2 0-46 0 0,-1 0 0 0 0,0-1 1 0 0,-1 1-1 0 0,0-1 1 0 0,-1 0-1 0 0,0 0 0 0 0,-1 0 1 0 0,-1-1-1 0 0,0 1 1 0 0,0-1-1 0 0,-1 0 0 0 0,-1 0 1 0 0,0 1-1 0 0,-1-1 0 0 0,0 0 1 0 0,-3-10 45 0 0,2 16-435 0 0,0-1 1 0 0,-1 1 0 0 0,0 0-1 0 0,0 0 1 0 0,0 0-1 0 0,-1 0 1 0 0,0 0-1 0 0,-1 1 1 0 0,1-1-1 0 0,-1 1 1 0 0,0 0 0 0 0,-1 1-1 0 0,0-1 1 0 0,0 1-1 0 0,0 1 1 0 0,0-1-1 0 0,-1 1 1 0 0,-1-1 434 0 0,-18-9-4823 0 0,6 5-3324 0 0</inkml:trace>
  <inkml:trace contextRef="#ctx0" brushRef="#br0" timeOffset="1391.533">1639 797 7402 0 0,'0'0'2387'0'0,"0"0"-217"0"0,0 0-89 0 0,0 0-110 0 0,36-12-185 0 0,111-37-242 0 0,-39 8 758 0 0,26 3-156 0 0,-131 38-2145 0 0,0-1 0 0 0,0 1 0 0 0,0 0 1 0 0,0-1-1 0 0,0 1 0 0 0,-1 1 0 0 0,1-1 0 0 0,0 0 0 0 0,0 1 0 0 0,0-1 0 0 0,0 1 1 0 0,0 0-1 0 0,-1 0 0 0 0,1 0 0 0 0,0 0 0 0 0,-1 0 0 0 0,1 1 0 0 0,-1-1 0 0 0,1 1 0 0 0,-1 0 1 0 0,0 0-1 0 0,1 0 0 0 0,-1 0 0 0 0,0 0 0 0 0,0 0 0 0 0,-1 1 0 0 0,1-1 0 0 0,0 0 1 0 0,-1 1-1 0 0,0-1 0 0 0,2 3-1 0 0,-1 2 1 0 0,0-1 1 0 0,1 0-1 0 0,0 0 1 0 0,0 0-1 0 0,1 0 1 0 0,0-1 0 0 0,0 1-1 0 0,0-1 1 0 0,0 0-1 0 0,1 0 1 0 0,0 0-1 0 0,0-1 1 0 0,0 0-1 0 0,1 0 1 0 0,0 0 0 0 0,-1-1-1 0 0,1 1 1 0 0,0-2-1 0 0,0 1 1 0 0,1 0-1 0 0,-1-1 1 0 0,1 0-1 0 0,-1-1 1 0 0,1 0-1 0 0,6 1-1 0 0,67-18-2236 0 0,-55 4-2754 0 0,-2-3-5574 0 0,-15 10 4492 0 0</inkml:trace>
  <inkml:trace contextRef="#ctx0" brushRef="#br0" timeOffset="2009.98">2545 679 4113 0 0,'0'0'737'0'0,"0"0"-47"0"0,0 0 347 0 0,0 0 430 0 0,0 0 222 0 0,0 0 31 0 0,0 0-70 0 0,0 0-117 0 0,0 0-130 0 0,0 0-129 0 0,31 8-158 0 0,97 27-170 0 0,-54-27 523 0 0,-63-10-1323 0 0,-1 0-1 0 0,1-1 0 0 0,-1 0 0 0 0,0-1 0 0 0,0 0 0 0 0,0-1 0 0 0,0 0 0 0 0,-1-1 0 0 0,1 0 0 0 0,-1 0 0 0 0,-1-1 1 0 0,1 0-1 0 0,-1 0 0 0 0,-1-1 0 0 0,1 0 0 0 0,-1 0 0 0 0,-1-1 0 0 0,0 0 0 0 0,5-9-145 0 0,13-12 112 0 0,-8 89-1860 0 0,-10-12 1377 0 0,-3 1 0 0 0,-1 0 0 0 0,-2 0 1 0 0,-3 7 370 0 0,1-4-460 0 0,-15 321-1421 0 0,16-302 1765 0 0,2-31 129 0 0,-2 0-1 0 0,-1 0 1 0 0,-2 0 0 0 0,-2-1-1 0 0,-1 0 1 0 0,-12 35-13 0 0,18-69 56 0 0,-1 0 0 0 0,1 0-1 0 0,0 0 1 0 0,-1-1 0 0 0,0 1-1 0 0,0 0 1 0 0,0-1 0 0 0,-1 0-1 0 0,1 1 1 0 0,-1-1 0 0 0,0 0 0 0 0,1 0-1 0 0,-2 0 1 0 0,1-1 0 0 0,0 1-1 0 0,0-1 1 0 0,-1 0 0 0 0,1 0-1 0 0,-1 0 1 0 0,0 0 0 0 0,1 0-1 0 0,-1-1 1 0 0,0 0 0 0 0,0 0-1 0 0,-2 1-55 0 0,1-5 91 0 0,1 0-1 0 0,0 0 0 0 0,0 0 1 0 0,0 0-1 0 0,0 0 0 0 0,1-1 1 0 0,-1 0-1 0 0,1 0 0 0 0,0 0 0 0 0,0 0 1 0 0,0 0-1 0 0,1 0 0 0 0,0-1 1 0 0,-1 0-1 0 0,2 1 0 0 0,-1-1 0 0 0,0 0 1 0 0,1 0-1 0 0,0 0 0 0 0,0 0 1 0 0,0 0-1 0 0,1 0 0 0 0,0 0 0 0 0,0 0 1 0 0,0 0-1 0 0,1 0 0 0 0,0-2-90 0 0,0-22 30 0 0,1 0-1 0 0,2 0 1 0 0,1 1-1 0 0,1-1 0 0 0,2 1 1 0 0,0 0-1 0 0,2 1 1 0 0,1 0-1 0 0,2 1 0 0 0,1-2-29 0 0,32-82-2005 0 0,-28 58-2266 0 0,-6 19-3471 0 0,-5 17-465 0 0</inkml:trace>
  <inkml:trace contextRef="#ctx0" brushRef="#br0" timeOffset="2445.824">2700 300 0 0 0,'0'0'1347'0'0,"0"0"-95"0"0,0 0 126 0 0,0 0 320 0 0,0 0 247 0 0,0 0 92 0 0,0 0-137 0 0,0 0-278 0 0,0 0-233 0 0,0 0-132 0 0,0 0-101 0 0,0 0-54 0 0,10-7-73 0 0,73-57 1378 0 0,112-164 331 0 0,-175 284-3721 0 0,23 76 986 0 0,57 33-308 0 0,-75-143-2413 0 0,-15-19-1591 0 0,1-1-4208 0 0,-9-2 1089 0 0</inkml:trace>
  <inkml:trace contextRef="#ctx0" brushRef="#br0" timeOffset="6227.1">3212 156 4049 0 0,'0'0'1075'0'0,"0"0"-500"0"0,0 0-169 0 0,0 0 322 0 0,0 0 374 0 0,0 0 242 0 0,0 0-10 0 0,0 0-218 0 0,0 0-196 0 0,0 0-111 0 0,0 0-53 0 0,22-2 1 0 0,69-9-14 0 0,-12-10 1611 0 0,-66 16-1704 0 0,16 7 146 0 0,-23 7-770 0 0,0 1 0 0 0,0-1 0 0 0,-1 1 0 0 0,-1 0 0 0 0,1 0 0 0 0,-2 1 0 0 0,1-1 0 0 0,-2 1 0 0 0,1-1 1 0 0,-1 3-27 0 0,2 3 33 0 0,2 20 146 0 0,-1 0 0 0 0,-2 0-1 0 0,-2 0 1 0 0,-1 0 0 0 0,-2 12-179 0 0,1-18 96 0 0,-40 297 524 0 0,21 111 1147 0 0,0-323-256 0 0,14-108 1298 0 0,-14-9-3011 0 0,13 0 354 0 0,-73-2-1584 0 0,54-1-2147 0 0,4-4-4393 0 0,15 5-1043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16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00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52 0 0 0,'0'0'464'0'0,"0"0"362"0"0,0 0 127 0 0,0 0 25 0 0,0 0 18 0 0,0 0 7 0 0,0 0 1 0 0,-3 0-45 0 0,-8 0-58 0 0,8 0-42 0 0,3 0-45 0 0,0 0-6 0 0,0 0-37 0 0,0 0-92 0 0,0 0-85 0 0,0 0-86 0 0,0 0-34 0 0,18 0 2545 0 0,209-30 2490 0 0,-63 8-3918 0 0,-186 30-3662 0 0,22-8 242 0 0,0 0-1730 0 0,0 0-2815 0 0,0 0-3503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44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0,'0'0'715'0'0,"0"0"416"0"0,0 0 329 0 0,0 0 140 0 0,0 0-66 0 0,0 0-183 0 0,0 0-193 0 0,0 0-137 0 0,0 0-85 0 0,8 1 4420 0 0,9 1-2354 0 0,146 6 1440 0 0,13-19-2724 0 0,-98 11-1098 0 0,-78 0-606 0 0,0 0 11 0 0,0 0 3 0 0,0 0 35 0 0,0 0 2 0 0,-9-4-2346 0 0,9 1 788 0 0,0-1 127 0 0,0-1-7494 0 0,0 2-2827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1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71 336 9770 0 0,'0'0'712'0'0,"0"0"-365"0"0,0 0-59 0 0,0 0 412 0 0,0 0 510 0 0,0 0 265 0 0,0 0-106 0 0,0 0-351 0 0,0 0-326 0 0,0 0-150 0 0,0 0-28 0 0,19-1 8 0 0,118-9 971 0 0,125-15 720 0 0,-155 24-2003 0 0,-82 1-3197 0 0,-1 0-3398 0 0,-24 1 723 0 0,-1 2 3709 0 0,0-3 714 0 0,0 4-3610 0 0</inkml:trace>
  <inkml:trace contextRef="#ctx0" brushRef="#br0" timeOffset="272.107">1 634 6145 0 0,'0'0'1329'0'0,"0"0"-348"0"0,0 0 142 0 0,0 0 448 0 0,0 0 329 0 0,0 0 32 0 0,0 0-277 0 0,31 3-373 0 0,101 5-348 0 0,-28-16 300 0 0,250-58-488 0 0,-320 59-2582 0 0,-24 3-1274 0 0,0 0-3378 0 0,-6 1-2910 0 0</inkml:trace>
  <inkml:trace contextRef="#ctx0" brushRef="#br0" timeOffset="668.966">308 1 4873 0 0,'0'0'1430'0'0,"0"0"-95"0"0,0 0 64 0 0,0 0 221 0 0,0 0 170 0 0,0 0-158 0 0,0 0-448 0 0,0 0-481 0 0,0 0-355 0 0,0 0-160 0 0,0 0 7 0 0,0 0 108 0 0,0 0 114 0 0,4 0 82 0 0,87 49 1788 0 0,34 22-940 0 0,-78-48-1201 0 0,-2 3 0 0 0,0 2 0 0 0,-2 2 0 0 0,-1 2-1 0 0,1 4-145 0 0,-35-30-7 0 0,1 1 0 0 0,-1 0 0 0 0,-1 0 0 0 0,0 1 0 0 0,0 0 0 0 0,0 1-1 0 0,-1-1 1 0 0,0 1 0 0 0,-1 0 0 0 0,0 1 0 0 0,0-1 0 0 0,-1 1 0 0 0,0 0-1 0 0,-1 0 1 0 0,0 1 0 0 0,-1-1 0 0 0,1 3 7 0 0,-6 1-6 0 0,0 0 1 0 0,0 0-1 0 0,-1-1 0 0 0,-1 1 1 0 0,0-1-1 0 0,-1 0 0 0 0,-1-1 1 0 0,0 1-1 0 0,0-1 0 0 0,-1 0 0 0 0,-1-1 1 0 0,0 0-1 0 0,0 0 0 0 0,-1-1 1 0 0,-1-1-1 0 0,0 1 0 0 0,0-2 1 0 0,0 1-1 0 0,-1-1 0 0 0,-8 3 6 0 0,13-6 3 0 0,-179 102 9 0 0,150-74-2067 0 0,30-20-1736 0 0,3 2-3887 0 0,3-10-857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9:09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216 8 1560 0 0,'0'0'1627'0'0,"0"0"-721"0"0,0 0-233 0 0,0 0 262 0 0,0 0 408 0 0,0 0 266 0 0,0 0-66 0 0,0 0-330 0 0,0 0-387 0 0,0 0-353 0 0,0 0-193 0 0,6-7 335 0 0,-4 151 2788 0 0,1-34-2424 0 0,-5 0 1 0 0,-9 37-980 0 0,6-81 200 0 0,5-65-182 0 0,0-1-21 0 0,0 0-8 0 0,0 0-18 0 0,0 0-38 0 0,0 0-19 0 0,7-16-800 0 0,1 0-432 0 0,10-20-3741 0 0,-9 12-3598 0 0,-9 17 5590 0 0</inkml:trace>
  <inkml:trace contextRef="#ctx0" brushRef="#br0" timeOffset="516.505">25 318 0 0 0,'0'0'281'0'0,"0"0"670"0"0,0 0 254 0 0,0 0-25 0 0,0 0-163 0 0,0 0-163 0 0,0 0-69 0 0,0 0 2 0 0,0 0 60 0 0,0 0 92 0 0,0 0 58 0 0,-4-3-34 0 0,-12-7-100 0 0,12 8-89 0 0,4 2-92 0 0,0 0-75 0 0,0 0-53 0 0,0 0-77 0 0,0 0-89 0 0,0 0-77 0 0,0 0-76 0 0,0 0-59 0 0,0 0-26 0 0,28 10 1848 0 0,60-5 1234 0 0,47-27-1331 0 0,-92 15-1721 0 0,15 6-22 0 0,-48 5-7 0 0,7-7-15960 0 0,-15 2 7975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499 391 0 0 0,'0'0'337'0'0,"0"0"508"0"0,0 0 232 0 0,0 0 171 0 0,0 0 238 0 0,0 0 213 0 0,0 0 84 0 0,0 0-1 0 0,0 0-96 0 0,0 0-162 0 0,0 0-188 0 0,22-7-184 0 0,62-20-145 0 0,-63 20-109 0 0,-21 7-87 0 0,0 0-50 0 0,0 0-71 0 0,-38-7 930 0 0,5 9-1612 0 0,-1 2-1 0 0,0 1 1 0 0,1 2-1 0 0,0 1 1 0 0,-25 10-8 0 0,-45 11 161 0 0,75-23-123 0 0,0 2 1 0 0,0 2 0 0 0,1 0-1 0 0,1 1 1 0 0,0 2 0 0 0,-5 4-39 0 0,31-17-8 0 0,-1 0 0 0 0,0 1 0 0 0,1-1 0 0 0,-1 1 0 0 0,0 0 0 0 0,1-1 1 0 0,-1 1-1 0 0,1-1 0 0 0,-1 1 0 0 0,1 0 0 0 0,-1-1 0 0 0,1 1 0 0 0,0 0 0 0 0,-1 0 0 0 0,1-1 1 0 0,0 1-1 0 0,-1 0 0 0 0,1 0 0 0 0,0-1 0 0 0,0 1 0 0 0,0 0 0 0 0,0 0 0 0 0,0 0 0 0 0,0-1 1 0 0,0 1-1 0 0,0 0 0 0 0,0 0 0 0 0,0 0 0 0 0,0-1 0 0 0,1 1 0 0 0,-1 0 0 0 0,0 0 0 0 0,0 0 1 0 0,1-1-1 0 0,-1 1 0 0 0,1 0 0 0 0,-1-1 0 0 0,0 1 0 0 0,1 0 0 0 0,-1-1 0 0 0,1 1 0 0 0,0-1 1 0 0,-1 1-1 0 0,1 0 0 0 0,-1-1 0 0 0,1 0 0 0 0,0 1 0 0 0,0-1 0 0 0,-1 1 0 0 0,1-1 0 0 0,0 0 8 0 0,42 28-477 0 0,-40-26 466 0 0,169 85 54 0 0,-169-85-45 0 0,0 0 0 0 0,-1-1 0 0 0,1 2 0 0 0,-1-1 0 0 0,0 0 0 0 0,1 0 0 0 0,-1 1 0 0 0,-1-1 0 0 0,1 1 0 0 0,0 0 0 0 0,0-1 0 0 0,-1 1 0 0 0,0 0 0 0 0,1 0 0 0 0,-1 0 0 0 0,0 0 0 0 0,0 0 0 0 0,-1 0 0 0 0,1 0 0 0 0,-1 1 0 0 0,0-1 0 0 0,1 0 0 0 0,-1 0 0 0 0,-1 0 0 0 0,1 1 0 0 0,0-1 0 0 0,-1 0 0 0 0,0 0 0 0 0,1 0 0 0 0,-1 0 0 0 0,0 0 0 0 0,-1 0 0 0 0,1 0 0 0 0,0 0 0 0 0,-1 0 2 0 0,-72 94-30 0 0,63-85 35 0 0,-68 64 5 0 0,55-54-3 0 0,1 0 1 0 0,1 1 0 0 0,1 2-1 0 0,0 0 1 0 0,-1 6-8 0 0,20-28-2 0 0,0-1 1 0 0,1 1-1 0 0,-1 0 1 0 0,1 1-1 0 0,-1-1 1 0 0,1 0-1 0 0,0 0 0 0 0,1 0 1 0 0,-1 1-1 0 0,0-1 1 0 0,1 0-1 0 0,0 1 1 0 0,0-1-1 0 0,0 1 0 0 0,0-1 1 0 0,0 0-1 0 0,1 1 1 0 0,-1-1-1 0 0,1 0 1 0 0,0 1-1 0 0,0-1 1 0 0,0 0-1 0 0,0 0 0 0 0,1 0 1 0 0,-1 0-1 0 0,1 0 1 0 0,0 0-1 0 0,0 0 1 0 0,0-1-1 0 0,0 1 0 0 0,1-1 1 0 0,-1 1-1 0 0,1-1 1 0 0,-1 0-1 0 0,1 0 1 0 0,1 1 1 0 0,4 2-22 0 0,0 0 0 0 0,0 0 0 0 0,0-1 1 0 0,0 0-1 0 0,1-1 0 0 0,0 0 0 0 0,0 0 1 0 0,0 0-1 0 0,0-1 0 0 0,0-1 0 0 0,0 0 0 0 0,8 0 22 0 0,53-14-2779 0 0,-20-35-7135 0 0,-40 33 5506 0 0,-6 7 549 0 0</inkml:trace>
  <inkml:trace contextRef="#ctx0" brushRef="#br0" timeOffset="266.483">148 0 13707 0 0,'0'0'-19'0'0,"0"0"-149"0"0,0 0 106 0 0,0 0 338 0 0,0 0 369 0 0,0 0 237 0 0,-1 33 74 0 0,-3 108-32 0 0,5-47-60 0 0,4 0 0 0 0,4-1-1 0 0,11 38-863 0 0,4 45 340 0 0,-10-2-875 0 0,-9 1-1 0 0,-13 121 536 0 0,7-246-741 0 0,-2 29-1785 0 0,-7-28-6764 0 0,7-40 2846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0 263 4377 0 0,'0'0'721'0'0,"0"0"-155"0"0,0 0 157 0 0,0 0 422 0 0,0 0 376 0 0,0 0 150 0 0,0 0-91 0 0,0 0-149 0 0,0 0-129 0 0,0 0-137 0 0,33 1-145 0 0,104 4-137 0 0,319-19 2750 0 0,-456 14-3552 0 0,0 0 66 0 0,0 0 165 0 0,-8-3 1198 0 0,-211-111-13 0 0,205 103-1456 0 0,2 0 0 0 0,-1-1 0 0 0,2-1 0 0 0,-1 0 0 0 0,2 0 0 0 0,0-1 0 0 0,-6-10-41 0 0,16 24-94 0 0,0-1 1 0 0,-1 0-1 0 0,1 1 0 0 0,0-1 0 0 0,-1 0 0 0 0,1 1 1 0 0,0-1-1 0 0,0 0 0 0 0,0 0 0 0 0,0 1 1 0 0,-1-1-1 0 0,1 0 0 0 0,0 0 0 0 0,0 1 0 0 0,1-1 1 0 0,-1 0-1 0 0,0 1 0 0 0,0-1 0 0 0,0 0 0 0 0,0 0 1 0 0,1 1-1 0 0,-1-1 0 0 0,0 0 0 0 0,0 1 1 0 0,1-1-1 0 0,-1 0 0 0 0,1 1 0 0 0,-1-1 0 0 0,0 1 1 0 0,1-1-1 0 0,0 0 0 0 0,-1 1 0 0 0,1-1 0 0 0,-1 1 1 0 0,1 0-1 0 0,-1-1 0 0 0,1 1 0 0 0,0-1 1 0 0,-1 1-1 0 0,1 0 0 0 0,0 0 0 0 0,-1-1 0 0 0,1 1 1 0 0,0 0-1 0 0,0 0 0 0 0,-1 0 0 0 0,1 0 0 0 0,0 0 1 0 0,0 0-1 0 0,-1 0 0 0 0,1 0 0 0 0,0 0 1 0 0,0 0-1 0 0,-1 0 0 0 0,1 0 0 0 0,0 0 0 0 0,-1 1 1 0 0,1-1-1 0 0,0 0 0 0 0,-1 1 0 0 0,1-1 1 0 0,0 0-1 0 0,0 1 94 0 0,51 8-10669 0 0,-37-2 1674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0 0 0,'0'0'803'0'0,"0"0"664"0"0,0 0 477 0 0,0 0 151 0 0,0 0-65 0 0,0 0-219 0 0,37-2-293 0 0,119-3-291 0 0,13-18 1076 0 0,-51 8-2202 0 0,0 6-1 0 0,53 4-100 0 0,-174 13-8337 0 0,-1-5 7611 0 0,-19 1-4985 0 0,16-1 5086 0 0</inkml:trace>
  <inkml:trace contextRef="#ctx0" brushRef="#br0" timeOffset="269.117">26 678 4601 0 0,'0'0'580'0'0,"0"0"-250"0"0,0 0 108 0 0,0 0 496 0 0,0 0 549 0 0,0 0 232 0 0,0 0-84 0 0,0 0-271 0 0,0 0-273 0 0,0 0-157 0 0,0 0-138 0 0,0 0-75 0 0,37 0-50 0 0,117 2-95 0 0,108-23 871 0 0,62-27-1868 0 0,-260 32-2425 0 0,-38 7-7050 0 0,-24 9 3795 0 0</inkml:trace>
  <inkml:trace contextRef="#ctx0" brushRef="#br0" timeOffset="697.404">347 0 2769 0 0,'0'0'721'0'0,"0"0"-179"0"0,0 0 19 0 0,0 0 214 0 0,0 0 256 0 0,0 0 156 0 0,0 0-32 0 0,0 0-149 0 0,0 0-135 0 0,0 0-99 0 0,0 0-66 0 0,0 0-25 0 0,0 0-11 0 0,3 17-9 0 0,12 51 38 0 0,-15-64-604 0 0,1-1 0 0 0,1 0-1 0 0,-1 0 1 0 0,0 1 0 0 0,1-1 0 0 0,0 0 0 0 0,-1 0-1 0 0,1-1 1 0 0,0 1 0 0 0,1 0 0 0 0,-1-1-1 0 0,0 1 1 0 0,1-1 0 0 0,-1 0 0 0 0,1 0 0 0 0,0 0-1 0 0,0 0 1 0 0,0 0 0 0 0,1 0-95 0 0,5 4 312 0 0,36 20 412 0 0,1-2 1 0 0,1-2-1 0 0,1-2 0 0 0,9 1-724 0 0,-18-8 91 0 0,-1 2 0 0 0,-1 1 0 0 0,0 2-1 0 0,-2 1 1 0 0,0 2 0 0 0,-1 2-1 0 0,13 11-90 0 0,-43-31 7 0 0,-1 1-1 0 0,0-1 0 0 0,0 1 0 0 0,0 0 0 0 0,0 0 0 0 0,0 0 0 0 0,-1 0 1 0 0,0 0-1 0 0,0 1 0 0 0,0-1 0 0 0,0 0 0 0 0,-1 1 0 0 0,1 0 1 0 0,-1-1-1 0 0,0 1 0 0 0,-1 0 0 0 0,1 0 0 0 0,-1-1 0 0 0,0 1 1 0 0,0 0-1 0 0,-1 0 0 0 0,1 0 0 0 0,-1-1 0 0 0,0 1 0 0 0,0 0 0 0 0,-1-1 1 0 0,1 1-1 0 0,-1-1 0 0 0,0 1 0 0 0,0-1 0 0 0,-1 0 0 0 0,1 0 1 0 0,-1 0-1 0 0,-2 2-6 0 0,-168 156 349 0 0,34-40-238 0 0,134-117-178 0 0,-124 144-46 0 0,89-79-3140 0 0,33-48-5590 0 0,6-14-3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5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9730 0 0,'0'0'1519'0'0,"0"0"-165"0"0,0 0-130 0 0,0 0 119 0 0,0 0 92 0 0,0 0-156 0 0,0 0-310 0 0,0 0-311 0 0,0 0-222 0 0,0 0-113 0 0,0 0-51 0 0,0 0-36 0 0,0 0-23 0 0,15 0-23 0 0,121 12 478 0 0,116 17-871 0 0,-197-27-5368 0 0,0-1-5462 0 0,-49-1 5991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2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19 448 0 0,'0'0'802'0'0,"0"0"-236"0"0,0 0 73 0 0,0 0 376 0 0,0 0 420 0 0,0 0 219 0 0,0 0-89 0 0,0 0-298 0 0,0 0-370 0 0,0 0-283 0 0,0 0-107 0 0,0 0-31 0 0,0 0 84 0 0,2 0 94 0 0,156 7 6067 0 0,7 1-5019 0 0,-118-7-1453 0 0,-26 0-258 0 0,0 0 1 0 0,0-2-1 0 0,0 0 0 0 0,0-1 0 0 0,-1-1 0 0 0,1-1 0 0 0,-1-1 1 0 0,1-1 8 0 0,-20 6-6 0 0,10-6-1388 0 0,-8-2-2694 0 0,-4 8-132 0 0,-1 0 517 0 0,1 0-4587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3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 7186 0 0,'0'0'1241'0'0,"0"0"-270"0"0,0 0 53 0 0,0 0 383 0 0,0 0 342 0 0,0 0-2 0 0,0 0-306 0 0,0 0-321 0 0,0 0-254 0 0,0 0-138 0 0,0 0-86 0 0,0 0-94 0 0,33 0-59 0 0,104 0-75 0 0,-37-1 359 0 0,-62-2-1131 0 0,64-3 928 0 0,-36 12-9365 0 0,-58-6-1815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1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77 9026 0 0,'0'0'1583'0'0,"0"0"-237"0"0,0 0-180 0 0,0 0 115 0 0,0 0 131 0 0,0 0-108 0 0,0 0-293 0 0,0 0-325 0 0,0 0-213 0 0,0 0-50 0 0,0 0 12 0 0,0 0 19 0 0,4 19-18 0 0,22 129 522 0 0,-11 197-517 0 0,-15-340-509 0 0,0 1-66 0 0,-1 0 0 0 0,1-1 0 0 0,1 1 0 0 0,-1 0 0 0 0,1-1 0 0 0,0 1 0 0 0,0 0 1 0 0,1-1-1 0 0,-1 1 0 0 0,1-1 0 0 0,1 0 0 0 0,-1 1 0 0 0,1-1 0 0 0,2 4 134 0 0,12-49-14831 0 0,-17 32 9170 0 0</inkml:trace>
  <inkml:trace contextRef="#ctx0" brushRef="#br0" timeOffset="236.218">1 48 7066 0 0,'0'0'1014'0'0,"0"0"-512"0"0,0 0-22 0 0,0 0 453 0 0,0 0 466 0 0,0 0 262 0 0,0 0-42 0 0,0 0-223 0 0,0 0-265 0 0,0 0-252 0 0,0 0-207 0 0,35 2-131 0 0,110 5-96 0 0,-46-13 155 0 0,5-17 114 0 0,-5 1-2089 0 0,-31 16-9644 0 0,-68 6 2361 0 0</inkml:trace>
  <inkml:trace contextRef="#ctx0" brushRef="#br0" timeOffset="422.182">15 479 8018 0 0,'0'0'963'0'0,"0"0"-178"0"0,0 0 263 0 0,0 0 303 0 0,0 0 154 0 0,0 0-49 0 0,0 0-276 0 0,34 0-326 0 0,104-2-266 0 0,-36-14 1 0 0,49-16-1090 0 0,-87 21-3953 0 0,-35 5 347 0 0,-13 3-5168 0 0</inkml:trace>
  <inkml:trace contextRef="#ctx0" brushRef="#br0" timeOffset="640.612">686 398 10698 0 0,'0'0'879'0'0,"0"0"-404"0"0,0 0 36 0 0,0 0 362 0 0,0 0 318 0 0,0 0 88 0 0,0 0-181 0 0,0 0-342 0 0,0 0-304 0 0,-1 33-201 0 0,0 104-127 0 0,1 27-382 0 0,0-104-9156 0 0,0-57 2795 0 0</inkml:trace>
  <inkml:trace contextRef="#ctx0" brushRef="#br0" timeOffset="872.245">507 453 8778 0 0,'0'0'3697'0'0,"0"0"-2212"0"0,0 0-658 0 0,0 0 84 0 0,0 0 123 0 0,0 0 23 0 0,0 0-138 0 0,0 0-152 0 0,34-4-159 0 0,107-10-177 0 0,35 10 161 0 0,-167 4-860 0 0,46 0-439 0 0,-17 0-5921 0 0,-27 0-1682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0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271 100 7386 0 0,'0'0'1967'0'0,"0"0"-1293"0"0,0 0-600 0 0,0 0-96 0 0,0 0 159 0 0,0 0 277 0 0,0 0 220 0 0,0 0 115 0 0,0 0-13 0 0,0 0-74 0 0,0 0-91 0 0,3 26-70 0 0,12 83-15 0 0,29 253 2033 0 0,-27-111-2527 0 0,-33-153-978 0 0,0-70-2641 0 0,-9-8-4784 0 0,19-19 3955 0 0</inkml:trace>
  <inkml:trace contextRef="#ctx0" brushRef="#br0" timeOffset="435.794">0 181 5153 0 0,'0'0'1909'0'0,"0"0"-857"0"0,0 0-201 0 0,0 0 210 0 0,0 0 267 0 0,0 0 161 0 0,32-24-72 0 0,100-76-216 0 0,-53 61 168 0 0,-63 37-1090 0 0,-4-2-184 0 0,0 1-1 0 0,1 0 1 0 0,-1 1 0 0 0,1 0 0 0 0,0 1-1 0 0,0 0 1 0 0,-1 1 0 0 0,1 1 0 0 0,0 0-1 0 0,0 1 1 0 0,-1 0 0 0 0,1 1 0 0 0,-1 0-1 0 0,0 1 1 0 0,0 0 0 0 0,0 1 0 0 0,-1 1-1 0 0,1 0 1 0 0,-1 0 0 0 0,0 1-1 0 0,-1 0 1 0 0,0 1 0 0 0,0 0 0 0 0,-1 1-1 0 0,0 0 1 0 0,0 1 0 0 0,1 1-95 0 0,-8-5 35 0 0,1 0-1 0 0,-1 0 1 0 0,0 0 0 0 0,-1 1 0 0 0,0-1-1 0 0,0 1 1 0 0,0-1 0 0 0,0 0-1 0 0,-1 1 1 0 0,0-1 0 0 0,-1 1 0 0 0,1-1-1 0 0,-1 1 1 0 0,-1-1 0 0 0,1 1 0 0 0,-1-1-1 0 0,0 0 1 0 0,0 0 0 0 0,-1 0 0 0 0,-2 5-35 0 0,-78 105 169 0 0,-116 40 75 0 0,197-156-237 0 0,1 0 1 0 0,0 1-1 0 0,0-1 0 0 0,0 0 1 0 0,-1 1-1 0 0,1-1 0 0 0,0 1 1 0 0,0 0-1 0 0,0-1 0 0 0,0 1 1 0 0,0 0-1 0 0,0 0 0 0 0,0 0 1 0 0,0-1-1 0 0,0 1 0 0 0,0 0 1 0 0,1 0-1 0 0,-1 0 0 0 0,0 0 1 0 0,1 1-1 0 0,-1-1 0 0 0,1 0 1 0 0,-1 0-1 0 0,1 0 0 0 0,-1 0 0 0 0,1 1 1 0 0,0-1-1 0 0,-1 0 0 0 0,1 0 1 0 0,0 1-1 0 0,0-1 0 0 0,0 0 1 0 0,0 0-1 0 0,0 1 0 0 0,0-1 1 0 0,1 0-1 0 0,-1 0 0 0 0,0 1 1 0 0,1-1-1 0 0,-1 0 0 0 0,1 0 1 0 0,-1 0-1 0 0,1 0 0 0 0,-1 1 1 0 0,1-1-1 0 0,0 0 0 0 0,0 0 1 0 0,-1 0-1 0 0,1 0 0 0 0,0-1 1 0 0,0 1-1 0 0,0 0 0 0 0,0 0 0 0 0,0 0 1 0 0,1 0-8 0 0,232 167 2028 0 0,-214-149-1872 0 0,4 1 92 0 0,0 1 1 0 0,-1 2-1 0 0,-2 0 1 0 0,0 1-1 0 0,14 24-248 0 0,-13-30-2250 0 0,1-31-9907 0 0,-16 8 1960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4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0 368 0 0,'0'0'281'0'0,"0"0"-199"0"0,0 0 101 0 0,0 0 430 0 0,0 0 489 0 0,0 0 333 0 0,0 0 52 0 0,0 0-167 0 0,0 0-205 0 0,0 0-178 0 0,0 0-91 0 0,5 25-26 0 0,14 79-25 0 0,-10 73 2038 0 0,-11-117-2311 0 0,2 296-222 0 0,-10-332-1801 0 0,0-27-6849 0 0,8 0 3162 0 0</inkml:trace>
  <inkml:trace contextRef="#ctx0" brushRef="#br0" timeOffset="330.643">1 33 1352 0 0,'0'0'150'0'0,"0"0"47"0"0,0 0 342 0 0,0 0 560 0 0,0 0 390 0 0,0 0 137 0 0,0 0-126 0 0,0 0-193 0 0,0 0-177 0 0,0 0-121 0 0,0 0-54 0 0,0 0-72 0 0,0 0-20 0 0,26-1-48 0 0,162-5 1295 0 0,265 13 1373 0 0,-405 10-4646 0 0,-41-4-2840 0 0,-11 5-4839 0 0,0-10 2343 0 0</inkml:trace>
  <inkml:trace contextRef="#ctx0" brushRef="#br0" timeOffset="578.342">49 733 7026 0 0,'0'0'1170'0'0,"0"0"107"0"0,0 0 316 0 0,0 0 301 0 0,0 0 57 0 0,0 0-261 0 0,35-1-386 0 0,113-2-372 0 0,18-19 565 0 0,93-11-2148 0 0,-219 30-2960 0 0,-16-1-4286 0 0,-17 4-278 0 0</inkml:trace>
  <inkml:trace contextRef="#ctx0" brushRef="#br0" timeOffset="827.74">1013 545 4753 0 0,'0'0'1644'0'0,"0"0"-49"0"0,0 0 20 0 0,0 0 159 0 0,0 0 45 0 0,0 0-188 0 0,0 0-341 0 0,0 0-366 0 0,0 0-252 0 0,0 0-184 0 0,0 0-124 0 0,0 0-44 0 0,-19-2-46 0 0,-63-7-22 0 0,80 8-235 0 0,0 0 0 0 0,0 1 0 0 0,-1 0 0 0 0,1-1 0 0 0,0 1 0 0 0,0 0 0 0 0,0 0 0 0 0,-1 0 0 0 0,1 1 0 0 0,0-1 0 0 0,0 1 0 0 0,0-1 0 0 0,0 1 0 0 0,0-1 0 0 0,0 1 0 0 0,0 0 0 0 0,0 0 0 0 0,0 0 0 0 0,0 0 0 0 0,0 0 0 0 0,0 1 0 0 0,1-1 0 0 0,-1 1 0 0 0,0-1 0 0 0,1 1 0 0 0,-1-1 0 0 0,1 1 0 0 0,-1 1-17 0 0,-6 7 53 0 0,1-4-55 0 0,1 1 0 0 0,0 1-1 0 0,0-1 1 0 0,1 1 0 0 0,0 0-1 0 0,0 1 1 0 0,1-1 0 0 0,0 1 0 0 0,0 0-1 0 0,1 0 1 0 0,0 0 0 0 0,1 0-1 0 0,0 0 1 0 0,1 1 0 0 0,-1-1 0 0 0,2 1-1 0 0,-1-1 1 0 0,1 3 2 0 0,2-7-78 0 0,0-1-1 0 0,-1 1 1 0 0,2 0 0 0 0,-1-1 0 0 0,0 1-1 0 0,1-1 1 0 0,0 0 0 0 0,0 0-1 0 0,0 0 1 0 0,0 0 0 0 0,1 0 0 0 0,0-1-1 0 0,0 1 1 0 0,0-1 0 0 0,0 0-1 0 0,0-1 1 0 0,0 1 0 0 0,1 0 0 0 0,-1-1-1 0 0,1 0 1 0 0,0 0 0 0 0,0-1-1 0 0,-1 1 1 0 0,1-1 0 0 0,0 0 0 0 0,0-1-1 0 0,0 1 1 0 0,1-1 0 0 0,-1 0-1 0 0,4 0 79 0 0,27 0-3222 0 0,-11 0-3110 0 0,-13 0-1668 0 0</inkml:trace>
  <inkml:trace contextRef="#ctx0" brushRef="#br0" timeOffset="1300.167">1098 803 2993 0 0,'0'0'2336'0'0,"0"0"-1150"0"0,0 0-237 0 0,0 0 241 0 0,0 0 278 0 0,0 0 122 0 0,0 0-129 0 0,0 0-242 0 0,0 0-201 0 0,0 0-118 0 0,0 0-94 0 0,0 0-126 0 0,0 0-103 0 0,14-7-94 0 0,44-26-106 0 0,-1-27 276 0 0,-36 36-549 0 0,-10 9-97 0 0,1 1 1 0 0,0 0-1 0 0,1 1 1 0 0,0 0-1 0 0,1 1 1 0 0,1 1 0 0 0,0 0-1 0 0,0 1 1 0 0,1 0-8 0 0,-14 10-16 0 0,-1 0 1 0 0,0 0 0 0 0,1 0 0 0 0,-1 1 0 0 0,0-1 0 0 0,0 0-1 0 0,1 1 1 0 0,-1-1 0 0 0,0 0 0 0 0,0 1 0 0 0,1 0 0 0 0,-1-1 0 0 0,0 1-1 0 0,0 0 1 0 0,0-1 0 0 0,0 1 0 0 0,0 0 0 0 0,0 0 0 0 0,0 0-1 0 0,0 0 1 0 0,-1 0 0 0 0,1 0 0 0 0,0 0 0 0 0,0 0 0 0 0,-1 0-1 0 0,1 0 1 0 0,-1 1 0 0 0,1-1 0 0 0,-1 0 0 0 0,1 0 0 0 0,-1 1 0 0 0,0-1-1 0 0,0 0 1 0 0,0 0 0 0 0,1 1 0 0 0,-1-1 0 0 0,0 0 0 0 0,-1 1-1 0 0,1-1 1 0 0,0 0 0 0 0,0 1 0 0 0,0-1 0 0 0,-1 0 0 0 0,1 0-1 0 0,-1 1 1 0 0,1-1 15 0 0,12 45 164 0 0,-6-44-114 0 0,-1 0-1 0 0,0-1 1 0 0,1 1 0 0 0,-1-1-1 0 0,1-1 1 0 0,0 1-1 0 0,-1-1 1 0 0,1 0 0 0 0,0 0-1 0 0,-1 0 1 0 0,1-1-1 0 0,-1 0 1 0 0,1 0-1 0 0,-1-1 1 0 0,1 1 0 0 0,2-2-50 0 0,151-56 582 0 0,-156 61-567 0 0,-1 0 0 0 0,0 0 0 0 0,0 0 0 0 0,0 0 0 0 0,0 0 0 0 0,-1 0 0 0 0,1 1 0 0 0,-1-1 0 0 0,1 1 0 0 0,-1-1 0 0 0,0 1 0 0 0,0-1-1 0 0,0 1 1 0 0,0 0 0 0 0,0-1 0 0 0,-1 1 0 0 0,1 0 0 0 0,-1 0 0 0 0,0 0 0 0 0,1 0 0 0 0,-1-1 0 0 0,-1 1 0 0 0,1 0 0 0 0,0 0 0 0 0,-1 0 0 0 0,1-1-1 0 0,-1 1 1 0 0,0 0 0 0 0,-1 1-15 0 0,2 9 41 0 0,0-8-391 0 0,6 45 567 0 0,3-39-2871 0 0,5-6-3660 0 0,-10-5-4351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8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13 0 0 0,'0'0'784'0'0,"0"0"-184"0"0,0 0-114 0 0,0 0 91 0 0,0 0 190 0 0,0 0 233 0 0,0 0 107 0 0,0 0-103 0 0,0 0-171 0 0,0 0-212 0 0,0 0-201 0 0,-31-3-80 0 0,-99-7-1 0 0,52 13 811 0 0,61 3-656 0 0,11-3-424 0 0,0-1 0 0 0,1 1 0 0 0,-1 0-1 0 0,0 1 1 0 0,1 0 0 0 0,0-1 0 0 0,0 2-1 0 0,0-1 1 0 0,0 1 0 0 0,1-1 0 0 0,0 1 0 0 0,-1 0-1 0 0,2 1 1 0 0,-1-1 0 0 0,1 1 0 0 0,0 0-1 0 0,0-1 1 0 0,0 1 0 0 0,1 1 0 0 0,0 0-70 0 0,-30 131 753 0 0,-46 664 1351 0 0,33-423-1762 0 0,38-235 487 0 0,7-144-729 0 0,0 0 19 0 0,0 0 6 0 0,0 0-3 0 0,0 0-9 0 0,0 0-24 0 0,0 0 3 0 0,0 0-6 0 0,0 0-21 0 0,0 0-18 0 0,0 0-19 0 0,2 2 15 0 0,0 0 0 0 0,0 0-1 0 0,1 0 1 0 0,-1 0 0 0 0,0-1 0 0 0,1 1 0 0 0,-1-1 0 0 0,1 1 0 0 0,-1-1 0 0 0,1 0 0 0 0,0 0 0 0 0,-1 0 0 0 0,1-1 0 0 0,0 1 0 0 0,0 0 0 0 0,0-1 0 0 0,0 0 0 0 0,-1 0 0 0 0,1 0 0 0 0,3 0-43 0 0,4 1 180 0 0,243 2 1859 0 0,-168-10-692 0 0,-44 1-3259 0 0,-20 5-2490 0 0,0 0-3359 0 0,-21 1 479 0 0</inkml:trace>
  <inkml:trace contextRef="#ctx0" brushRef="#br0" timeOffset="1774.105">821 123 1664 0 0,'0'0'1769'0'0,"0"0"-929"0"0,0 0-488 0 0,0 0-79 0 0,0 0 254 0 0,0 0 373 0 0,0 0 219 0 0,0 0 23 0 0,0 0-135 0 0,0 0-203 0 0,0 0-104 0 0,0 0-64 0 0,0 0-61 0 0,1 14-15 0 0,4 95 924 0 0,-8-77-1216 0 0,-1 0-1 0 0,-2 0 0 0 0,-1 0 0 0 0,-2-1 1 0 0,-12 31-268 0 0,11-31-15 0 0,-44 124-1509 0 0,53-153 1467 0 0,-2 30-2901 0 0,17-21-5548 0 0,-10-11 5877 0 0</inkml:trace>
  <inkml:trace contextRef="#ctx0" brushRef="#br0" timeOffset="2042.514">757 86 2657 0 0,'0'0'1190'0'0,"0"0"-349"0"0,0 0-29 0 0,0 0 205 0 0,0 0 301 0 0,0 0 122 0 0,0 0-174 0 0,0 0-251 0 0,0 0-183 0 0,0 0-95 0 0,0 0-32 0 0,0 0-3 0 0,0 0-28 0 0,28 1-38 0 0,89 1-70 0 0,74-3 682 0 0,-80-1-4508 0 0,-99 5 178 0 0,-8 5-3655 0 0,-3-4 2160 0 0</inkml:trace>
  <inkml:trace contextRef="#ctx0" brushRef="#br0" timeOffset="2274.453">810 418 888 0 0,'0'0'1083'0'0,"0"0"68"0"0,0 0 303 0 0,0 0 370 0 0,0 0 158 0 0,0 0-183 0 0,0 0-363 0 0,0 0-314 0 0,0 0-271 0 0,0 0-187 0 0,0 0-132 0 0,0 0-104 0 0,32-5-81 0 0,99-13-71 0 0,5-7-328 0 0,-88 19-1577 0 0,-16 5-4820 0 0,-21 1-1258 0 0</inkml:trace>
  <inkml:trace contextRef="#ctx0" brushRef="#br0" timeOffset="2575.022">1313 466 5737 0 0,'0'0'926'0'0,"0"0"-401"0"0,0 0-174 0 0,0 0 296 0 0,0 0 393 0 0,0 0 211 0 0,0 0-91 0 0,0 0-250 0 0,0 0-270 0 0,0 0-189 0 0,0 0-90 0 0,0 0-36 0 0,0 0-31 0 0,1 24-15 0 0,5 74-27 0 0,-10-25 184 0 0,-18 33-1022 0 0,21-103 705 0 0,1 0-2990 0 0,0-2-6967 0 0,0-4 7429 0 0</inkml:trace>
  <inkml:trace contextRef="#ctx0" brushRef="#br0" timeOffset="2862.984">1200 447 3961 0 0,'0'0'1711'0'0,"0"0"-241"0"0,0 0-72 0 0,0 0 148 0 0,0 0 91 0 0,0 0-132 0 0,0 0-299 0 0,0 0-317 0 0,0 0-211 0 0,0 0-169 0 0,0 0-153 0 0,0 0-84 0 0,0 0-90 0 0,31 1-69 0 0,96 5-33 0 0,-53-2-251 0 0,-14-1-2165 0 0,-17-2-7441 0 0,-35-1 4548 0 0</inkml:trace>
  <inkml:trace contextRef="#ctx0" brushRef="#br0" timeOffset="3159.589">1821 480 3337 0 0,'0'0'1476'0'0,"0"0"95"0"0,0 0 111 0 0,0 0 127 0 0,0 0-78 0 0,0 0-278 0 0,0 0-330 0 0,0 0-318 0 0,0 0-282 0 0,32 1-219 0 0,98 1-145 0 0,-48-9-330 0 0,-55 0-522 0 0,-12 2-1548 0 0,2 3-4426 0 0,-11 2 466 0 0</inkml:trace>
  <inkml:trace contextRef="#ctx0" brushRef="#br0" timeOffset="3811.265">2128 709 9418 0 0,'0'0'839'0'0,"0"0"-48"0"0,0 0 270 0 0,0 0 420 0 0,0 0 187 0 0,0 0-177 0 0,0 0-428 0 0,0 0-436 0 0,0 0-249 0 0,0 0-106 0 0,0 0 4 0 0,0 0 14 0 0,0 0 10 0 0,14-21-12 0 0,46-67-43 0 0,57-58 461 0 0,-97 122-688 0 0,2 0 1 0 0,0 2-1 0 0,1 1 1 0 0,1 0-1 0 0,0 2 1 0 0,2 1-1 0 0,10-5-18 0 0,-36 23-15 0 0,1-1 0 0 0,0 1 0 0 0,-1-1 0 0 0,1 1 0 0 0,-1-1 0 0 0,1 1 0 0 0,0-1-1 0 0,0 1 1 0 0,-1 0 0 0 0,1 0 0 0 0,0-1 0 0 0,-1 1 0 0 0,1 0 0 0 0,0 0 0 0 0,0 0 0 0 0,0 0 0 0 0,-1 0-1 0 0,1 0 1 0 0,0 0 0 0 0,0 0 0 0 0,-1 0 0 0 0,1 0 0 0 0,0 0 0 0 0,0 0 0 0 0,-1 1 0 0 0,1-1 0 0 0,0 0-1 0 0,0 0 1 0 0,-1 1 0 0 0,1-1 0 0 0,0 1 0 0 0,-1-1 0 0 0,1 1 0 0 0,-1-1 0 0 0,1 1 0 0 0,0-1 0 0 0,-1 1-1 0 0,1-1 1 0 0,-1 1 0 0 0,1 0 0 0 0,-1-1 0 0 0,0 1 0 0 0,1 0 0 0 0,-1-1 0 0 0,0 1 0 0 0,1 0 0 0 0,-1-1-1 0 0,0 1 1 0 0,0 0 0 0 0,0 0 0 0 0,0-1 0 0 0,0 1 15 0 0,1 49-15 0 0,-2-34 54 0 0,7 71 33 0 0,-6-86-72 0 0,0 0 1 0 0,1 1-1 0 0,-1-1 0 0 0,1 0 1 0 0,-1 0-1 0 0,1 0 1 0 0,0 0-1 0 0,-1 1 1 0 0,1-1-1 0 0,0 0 0 0 0,0 0 1 0 0,0-1-1 0 0,0 1 1 0 0,-1 0-1 0 0,1 0 1 0 0,1 0-1 0 0,-1 0 1 0 0,0-1-1 0 0,0 1 0 0 0,0-1 1 0 0,0 1-1 0 0,0-1 1 0 0,1 1-1 0 0,-1-1 1 0 0,0 0-1 0 0,0 1 0 0 0,1-1 1 0 0,-1 0-1 0 0,0 0 1 0 0,0 0-1 0 0,1 0 1 0 0,-1 0-1 0 0,0 0 0 0 0,1 0 1 0 0,-1 0-1 0 0,0-1 1 0 0,0 1-1 0 0,0-1 1 0 0,1 1-1 0 0,-1 0 0 0 0,0-1 1 0 0,0 0-1 0 0,0 1 1 0 0,1-2-1 0 0,49-29 131 0 0,140-131-205 0 0,-123 119 18 0 0,-64 76-191 0 0,-42 77 986 0 0,31-91-711 0 0,0 0 1 0 0,2 1-1 0 0,1 0 1 0 0,0 0 0 0 0,1 0-1 0 0,2 0 1 0 0,0 1-1 0 0,1-1 1 0 0,0 0-1 0 0,5 20-28 0 0,19-6-1361 0 0,-11-29-2623 0 0,1-3-4706 0 0,-9-2 1294 0 0</inkml:trace>
  <inkml:trace contextRef="#ctx0" brushRef="#br0" timeOffset="4293.023">3143 513 10170 0 0,'0'0'1418'0'0,"0"0"-667"0"0,0 0-249 0 0,0 0 163 0 0,0 0 209 0 0,0 0 75 0 0,0 0-164 0 0,0 0-234 0 0,0 0-202 0 0,0 0-126 0 0,0 0-55 0 0,0 0-35 0 0,0 0-15 0 0,-3 20-24 0 0,-15 92 30 0 0,13-75-97 0 0,5-36-36 0 0,0-1-1 0 0,0 0 0 0 0,0 0 10 0 0,0 0-15 0 0,6-11-158 0 0,4 3 108 0 0,0 0 0 0 0,1 1 1 0 0,0 0-1 0 0,0 1 0 0 0,1 0 0 0 0,0 1 1 0 0,0 0-1 0 0,0 1 0 0 0,0 0 0 0 0,1 1 1 0 0,0 0-1 0 0,-1 1 0 0 0,9 0 65 0 0,-19 3 40 0 0,0 0 0 0 0,0 1 0 0 0,0-1 0 0 0,0 1-1 0 0,-1-1 1 0 0,1 1 0 0 0,0 0 0 0 0,-1 0 0 0 0,1 0 0 0 0,-1 0-1 0 0,0 0 1 0 0,0 0 0 0 0,0 0 0 0 0,0 0 0 0 0,0 0 0 0 0,0 0-1 0 0,0 1 1 0 0,-1-1 0 0 0,1 0 0 0 0,-1 1 0 0 0,1-1 0 0 0,-1 0 0 0 0,0 1-1 0 0,0-1 1 0 0,0 1 0 0 0,0-1 0 0 0,-1 0 0 0 0,1 1 0 0 0,-1-1-1 0 0,1 0 1 0 0,-1 1 0 0 0,0-1 0 0 0,0 0 0 0 0,0 0 0 0 0,0 0-1 0 0,0 0 1 0 0,0 0 0 0 0,-1 0 0 0 0,0 1-40 0 0,-2 1 24 0 0,0 0-1 0 0,0-1 1 0 0,0 1 0 0 0,0-1-1 0 0,-1 0 1 0 0,0 0-1 0 0,1-1 1 0 0,-1 1 0 0 0,0-1-1 0 0,0 0 1 0 0,0-1 0 0 0,-1 1-1 0 0,1-1 1 0 0,0 0 0 0 0,0 0-1 0 0,-1 0 1 0 0,1-1-1 0 0,-1 0 1 0 0,1 0 0 0 0,0-1-1 0 0,-1 1 1 0 0,0-1-24 0 0,-18-18-3569 0 0,17-2-5555 0 0,5 13 2901 0 0</inkml:trace>
  <inkml:trace contextRef="#ctx0" brushRef="#br0" timeOffset="8313.775">3896 326 856 0 0,'0'0'1953'0'0,"0"0"-1004"0"0,0 0-231 0 0,0 0 285 0 0,0 0 337 0 0,0 0 187 0 0,0 0-51 0 0,0 0-269 0 0,0 0-307 0 0,0 0-254 0 0,0 0-213 0 0,-15-7-153 0 0,-47-20-80 0 0,58 26-181 0 0,0-1 0 0 0,0 1 0 0 0,0 0 0 0 0,1 1 0 0 0,-1-1 0 0 0,0 1 0 0 0,0-1 0 0 0,0 1 0 0 0,0 1 0 0 0,0-1 0 0 0,0 0 0 0 0,0 1 0 0 0,0 0 0 0 0,0 0 0 0 0,0 0 0 0 0,0 0 0 0 0,0 1 0 0 0,1 0 0 0 0,-1-1 0 0 0,1 1 0 0 0,-1 1 0 0 0,1-1 0 0 0,0 0-19 0 0,-7 4 50 0 0,-1-2-25 0 0,1 1 1 0 0,0 0-1 0 0,0 1 0 0 0,0 0 0 0 0,0 1 1 0 0,1 0-1 0 0,0 0 0 0 0,0 1 0 0 0,1 0 1 0 0,0 0-1 0 0,1 1 0 0 0,-1 0 1 0 0,2 1-1 0 0,-1-1 0 0 0,2 1 0 0 0,-1 1 1 0 0,1-1-1 0 0,1 1 0 0 0,0 0 0 0 0,-3 9-25 0 0,6-16 17 0 0,-1 0 0 0 0,0 0 0 0 0,1 1 0 0 0,0-1 0 0 0,0 0 0 0 0,1 1 0 0 0,-1-1 0 0 0,1 1 0 0 0,0-1 0 0 0,0 1 0 0 0,0-1 0 0 0,1 0 0 0 0,-1 1 0 0 0,1-1 0 0 0,0 1 0 0 0,0-1 0 0 0,1 0 0 0 0,0 0 0 0 0,-1 0 0 0 0,1 0 0 0 0,0 0 0 0 0,1 0 0 0 0,-1 0 0 0 0,1-1 0 0 0,0 1 0 0 0,0-1 0 0 0,0 0-1 0 0,0 0 1 0 0,0 0 0 0 0,1 0 0 0 0,-1 0 0 0 0,1-1 0 0 0,0 0 0 0 0,0 1 0 0 0,0-1 0 0 0,3 1-17 0 0,0-2 278 0 0,1-1 0 0 0,-1 1 0 0 0,0-1 0 0 0,1 0 0 0 0,-1-1 0 0 0,0 0 0 0 0,1 0 0 0 0,-1 0 0 0 0,0-1 0 0 0,0 0 0 0 0,0-1 0 0 0,0 1 0 0 0,-1-2 0 0 0,7-2-278 0 0,25-20 446 0 0,-2-2 1 0 0,0-1 0 0 0,-2-2 0 0 0,-2-1-1 0 0,0-2 1 0 0,17-26-447 0 0,-46 57 18 0 0,-3 2-26 0 0,1-1-4 0 0,0 1 0 0 0,0-1 0 0 0,0 1 0 0 0,0-1 0 0 0,0 1-1 0 0,0-1 1 0 0,0 1 0 0 0,0 0 0 0 0,0-1 0 0 0,1 1 0 0 0,-1 0 0 0 0,1 0-1 0 0,-1 0 1 0 0,1 0 0 0 0,-1 0 0 0 0,1 0 0 0 0,-1 0 0 0 0,1 1-1 0 0,0-1 1 0 0,0 1 0 0 0,-1-1 0 0 0,1 1 0 0 0,0 0 0 0 0,0-1 0 0 0,-1 1-1 0 0,1 0 1 0 0,0 0 0 0 0,0 0 0 0 0,0 1 0 0 0,-1-1 0 0 0,1 0 0 0 0,1 1 12 0 0,13 23-92 0 0,-1 2 0 0 0,-1-1 1 0 0,0 2-1 0 0,-3 0 0 0 0,0 1 1 0 0,-1-1-1 0 0,-2 2 0 0 0,-1 0 1 0 0,-1 0-1 0 0,-2 0 0 0 0,-1 0 1 0 0,-1 1-1 0 0,-1-1 0 0 0,-2 1 1 0 0,-3 17 91 0 0,0-30-27 0 0,-1-1 1 0 0,-1 0-1 0 0,-1 0 1 0 0,0 0 0 0 0,-1-1-1 0 0,-1 0 1 0 0,0-1-1 0 0,-1 0 1 0 0,-1-1 0 0 0,0 0-1 0 0,-1 0 1 0 0,0-1-1 0 0,-1 0 1 0 0,0-2 0 0 0,-1 1-1 0 0,0-2 1 0 0,0 1 0 0 0,-1-2-1 0 0,-9 4 27 0 0,21-10 15 0 0,0 0 0 0 0,0 0 0 0 0,-1 0-1 0 0,1-1 1 0 0,0 1 0 0 0,-1-1 0 0 0,1 0-1 0 0,-1 0 1 0 0,0 0 0 0 0,1 0 0 0 0,-1 0 0 0 0,0-1-1 0 0,0 0 1 0 0,1 0 0 0 0,-1 0 0 0 0,0 0 0 0 0,0-1-1 0 0,1 1 1 0 0,-1-1 0 0 0,0 0 0 0 0,1 0 0 0 0,-1 0-1 0 0,1-1 1 0 0,-1 1 0 0 0,1-1 0 0 0,0 0-1 0 0,-1 0 1 0 0,1 0 0 0 0,0 0 0 0 0,0-1 0 0 0,1 1-1 0 0,-1-1 1 0 0,0 1 0 0 0,1-1 0 0 0,-1 0 0 0 0,1 0-1 0 0,0 0 1 0 0,0-1 0 0 0,1 1 0 0 0,-1 0 0 0 0,0-1-1 0 0,1 1 1 0 0,0-1 0 0 0,0-1-15 0 0,0-3 9 0 0,1 1 0 0 0,1-1 0 0 0,-1 0 0 0 0,1 0-1 0 0,1 0 1 0 0,-1 1 0 0 0,2-1 0 0 0,-1 0 0 0 0,1 1 0 0 0,0 0 0 0 0,0 0 0 0 0,1 0 0 0 0,0 0 0 0 0,0 0-1 0 0,0 1 1 0 0,1-1 0 0 0,0 1 0 0 0,1 1 0 0 0,3-4-9 0 0,126-93-28 0 0,-115 89 19 0 0,9-4-71 0 0,0 1-1 0 0,1 2 1 0 0,1 0 0 0 0,0 3 0 0 0,1 0-1 0 0,0 2 1 0 0,5 1 80 0 0,76-10-9862 0 0,-97 15 95 0 0</inkml:trace>
  <inkml:trace contextRef="#ctx0" brushRef="#br0" timeOffset="9471.198">615 797 24 0 0,'0'0'553'0'0,"0"0"-126"0"0,0 0 107 0 0,0 0 195 0 0,0 0 183 0 0,0 0 58 0 0,0 0-79 0 0,0 0-76 0 0,0 0-91 0 0,0 0-57 0 0,32 2-69 0 0,98 8-66 0 0,114-7 3373 0 0,605-3-1610 0 0,-488 18-2231 0 0,-216-10-56 0 0,571-1 144 0 0,-493 0-141 0 0,343-43 2535 0 0,-496 33-2310 0 0,97-3 391 0 0,164 14-627 0 0,128 11-443 0 0,-345-28-1815 0 0,-77-1-1275 0 0,-3-4-3793 0 0,-24 10 2666 0 0</inkml:trace>
  <inkml:trace contextRef="#ctx0" brushRef="#br0" timeOffset="11051.443">1629 970 3545 0 0,'0'0'571'0'0,"0"0"-142"0"0,0 0 44 0 0,0 0 253 0 0,0 0 246 0 0,0 0 59 0 0,0 0-161 0 0,0 0-280 0 0,0 0-270 0 0,0 0-133 0 0,0 0-47 0 0,0 0 20 0 0,0 0 60 0 0,-4 17 52 0 0,-29 113 779 0 0,-47 99 810 0 0,18-58-1289 0 0,58-152-133 0 0,12-24 1086 0 0,14-25 202 0 0,-21 29-1860 0 0,175-293 837 0 0,-39 77-844 0 0,-137 217 122 0 0,0 1 0 0 0,0-1 0 0 0,0 0-1 0 0,0 1 1 0 0,0-1 0 0 0,0 0 0 0 0,0 1 0 0 0,0-1 0 0 0,1 0 0 0 0,-1 0 0 0 0,0 1 0 0 0,0-1-1 0 0,0 0 1 0 0,0 0 0 0 0,0 1 0 0 0,1-1 0 0 0,-1 0 0 0 0,0 0 0 0 0,0 1 0 0 0,1-1 0 0 0,-1 0-1 0 0,0 0 1 0 0,0 0 0 0 0,1 1 0 0 0,-1-1 0 0 0,0 0 0 0 0,1 0 0 0 0,-1 0 0 0 0,0 0 0 0 0,0 0-1 0 0,1 0 1 0 0,-1 0 0 0 0,0 0 0 0 0,1 0 0 0 0,-1 0 0 0 0,0 0 0 0 0,1 0 0 0 0,-1 0 0 0 0,0 0-1 0 0,1 0 1 0 0,-1 0 0 0 0,0 0 0 0 0,0 0 0 0 0,1 0 0 0 0,-1 0 18 0 0,-7 43 71 0 0,6-38-58 0 0,-7 32 71 0 0,2 0 0 0 0,1 0-1 0 0,3 0 1 0 0,0 1 0 0 0,3-1 0 0 0,2 19-84 0 0,-2-50 11 0 0,-1 0 0 0 0,1 0-1 0 0,0 0 1 0 0,1 0 0 0 0,-1 0 0 0 0,1 0 0 0 0,0-1 0 0 0,1 1 0 0 0,-1-1 0 0 0,1 0-1 0 0,0 1 1 0 0,1-1 0 0 0,-1-1 0 0 0,1 1 0 0 0,0 0 0 0 0,0-1 0 0 0,0 0-1 0 0,1 0 1 0 0,0 0 0 0 0,3 2-11 0 0,-2-6 36 0 0,-1-1 0 0 0,1 0 0 0 0,-1-1-1 0 0,0 1 1 0 0,1-1 0 0 0,-1 0 0 0 0,0-1 0 0 0,0 1 0 0 0,0-1-1 0 0,-1 0 1 0 0,1 0 0 0 0,-1 0 0 0 0,1-1 0 0 0,-1 1-1 0 0,0-1 1 0 0,0 0 0 0 0,-1 0 0 0 0,1-1 0 0 0,-1 1 0 0 0,0-1-1 0 0,1-3-35 0 0,175-203 27 0 0,-117 156-4 0 0,-62 85-453 0 0,-8 10 645 0 0,1 0 0 0 0,2 1-1 0 0,2 0 1 0 0,2 0 0 0 0,4 34-215 0 0,-3-70-80 0 0,0 0 0 0 0,1 1 1 0 0,0-1-1 0 0,0 0 0 0 0,0 0 0 0 0,1-1 0 0 0,0 1 1 0 0,0 0-1 0 0,0 0 0 0 0,0-1 0 0 0,1 1 0 0 0,-1-1 1 0 0,1 0-1 0 0,0 0 0 0 0,1 0 0 0 0,-1 0 1 0 0,2 1 79 0 0,0-4-5398 0 0,-4-1 1983 0 0,-1 0-5963 0 0</inkml:trace>
  <inkml:trace contextRef="#ctx0" brushRef="#br0" timeOffset="11599.222">2417 1419 2921 0 0,'0'0'985'0'0,"0"0"-359"0"0,0 0-80 0 0,0 0 296 0 0,0 0 333 0 0,0 0 134 0 0,0 0-76 0 0,0 0-225 0 0,0 0-183 0 0,0 0-126 0 0,0 0-93 0 0,0 0-37 0 0,0 0-23 0 0,3 14-52 0 0,13 112 1119 0 0,-33-45-634 0 0,17-81-947 0 0,0 0 16 0 0,0 0 16 0 0,21-22 278 0 0,-9 14-355 0 0,-1 0-1 0 0,1 1 0 0 0,1 1 1 0 0,-1 0-1 0 0,1 1 1 0 0,0 0-1 0 0,1 1 0 0 0,-1 0 1 0 0,1 1-1 0 0,-1 0 0 0 0,1 1 1 0 0,0 1-1 0 0,7 0 14 0 0,-18 3 5 0 0,0-1 0 0 0,0 0 0 0 0,-1 1-1 0 0,1-1 1 0 0,0 1 0 0 0,0 0 0 0 0,-1 0 0 0 0,1 0 0 0 0,-1 0 0 0 0,0 1-1 0 0,0-1 1 0 0,0 1 0 0 0,0-1 0 0 0,0 1 0 0 0,0 0 0 0 0,-1 0 0 0 0,1-1-1 0 0,-1 1 1 0 0,0 0 0 0 0,1 0 0 0 0,-2 1 0 0 0,1-1 0 0 0,0 0 0 0 0,-1 0-1 0 0,1 0 1 0 0,-1 0 0 0 0,0 1 0 0 0,0-1 0 0 0,0 0 0 0 0,0 0 0 0 0,-1 1-1 0 0,1-1 1 0 0,-1 0 0 0 0,0 0 0 0 0,0 0 0 0 0,0 0 0 0 0,0 0 0 0 0,-1 0-1 0 0,1 0 1 0 0,-1 0 0 0 0,0-1 0 0 0,0 1-5 0 0,-3 4 19 0 0,-1-1-1 0 0,0 0 0 0 0,0-1 1 0 0,-1 1-1 0 0,0-1 1 0 0,0 0-1 0 0,0-1 1 0 0,0 0-1 0 0,-1 0 0 0 0,1 0 1 0 0,-1-1-1 0 0,0 0 1 0 0,0-1-1 0 0,0 0 1 0 0,-1 0-1 0 0,1-1 1 0 0,0 0-1 0 0,-1 0 0 0 0,1-1 1 0 0,-1 0-1 0 0,1 0 1 0 0,-1-1-1 0 0,-1-1-18 0 0,-31-23-3698 0 0,19 1-3856 0 0,15 16 893 0 0</inkml:trace>
  <inkml:trace contextRef="#ctx0" brushRef="#br0" timeOffset="12065.169">3045 1180 5505 0 0,'0'0'844'0'0,"0"0"-63"0"0,0 0 245 0 0,0 0 441 0 0,0 0 331 0 0,0 0 10 0 0,0 0-305 0 0,0 0-354 0 0,0 0-268 0 0,0 0-194 0 0,-2 32-121 0 0,-5 100-93 0 0,-4 106 458 0 0,-8-151-1987 0 0,1-54-4212 0 0,14-29 952 0 0,-1-4-4047 0 0</inkml:trace>
  <inkml:trace contextRef="#ctx0" brushRef="#br0" timeOffset="12496.213">2896 1143 6177 0 0,'0'0'2646'0'0,"0"0"-1121"0"0,0 0-368 0 0,0 0-7 0 0,0 0 66 0 0,0 0-82 0 0,0 0-281 0 0,0 0-275 0 0,0 0-160 0 0,0 0-80 0 0,0 0-34 0 0,0 0-27 0 0,0 0-29 0 0,35-1 3 0 0,110-3 18 0 0,-51 17 286 0 0,128 56 335 0 0,-221-69-892 0 0,0 1 0 0 0,1-1 0 0 0,-1 1 0 0 0,0-1 0 0 0,1 1 0 0 0,-1-1 0 0 0,0 1 0 0 0,0 0 0 0 0,0 0 0 0 0,0 0 0 0 0,0 0 1 0 0,0 0-1 0 0,0 0 0 0 0,0 0 0 0 0,0 0 0 0 0,0 0 0 0 0,0 0 0 0 0,-1 0 0 0 0,1 1 0 0 0,0-1 0 0 0,-1 0 0 0 0,1 0 0 0 0,-1 1 0 0 0,1-1 1 0 0,-1 0-1 0 0,0 1 0 0 0,0-1 0 0 0,0 1 0 0 0,1-1 0 0 0,-1 0 0 0 0,-1 1 0 0 0,1-1 0 0 0,0 1 0 0 0,0-1 0 0 0,0 0 0 0 0,-1 1 0 0 0,1-1 1 0 0,-1 0-1 0 0,1 1 0 0 0,-1-1 0 0 0,1 0 0 0 0,-1 0 0 0 0,0 1 0 0 0,0-1 0 0 0,1 0 0 0 0,-1 0 0 0 0,0 0 0 0 0,0 0 0 0 0,0 0 0 0 0,0 0 0 0 0,0 0 1 0 0,-1 0 1 0 0,-59 47-108 0 0,-74 38 386 0 0,131-83-268 0 0,0 0 0 0 0,1 0 0 0 0,0 0 0 0 0,0 1 0 0 0,0 0 0 0 0,0-1 0 0 0,0 1 0 0 0,1 0 0 0 0,0 0 0 0 0,-1 0 0 0 0,2 1 0 0 0,-1-1 0 0 0,0 0 0 0 0,1 1-1 0 0,0-1 1 0 0,0 1 0 0 0,0 0 0 0 0,1-1 0 0 0,-1 1 0 0 0,1 0 0 0 0,0-1 0 0 0,0 1 0 0 0,1 0 0 0 0,0-1 0 0 0,0 1 0 0 0,0-1 0 0 0,0 1 0 0 0,0-1 0 0 0,1 1 0 0 0,0-1 0 0 0,0 0 0 0 0,0 0-1 0 0,1 0 1 0 0,-1 0 0 0 0,2 1-10 0 0,105 94 320 0 0,-42-74-592 0 0,-45-26-2417 0 0,3-7-3668 0 0,-19 7-3497 0 0</inkml:trace>
  <inkml:trace contextRef="#ctx0" brushRef="#br0" timeOffset="13471.179">4632 145 6745 0 0,'0'0'851'0'0,"0"0"39"0"0,0 0 190 0 0,0 0 380 0 0,0 0 254 0 0,0 0-75 0 0,0 0-325 0 0,0 0-326 0 0,0 0-253 0 0,0 0-166 0 0,32-11-90 0 0,100-34-99 0 0,-52 28 262 0 0,34 19 378 0 0,-111-1-998 0 0,1 0 0 0 0,-1 0 0 0 0,1 0 0 0 0,-1 1 0 0 0,0-1 0 0 0,1 1 0 0 0,-1 0 0 0 0,0 0 0 0 0,0 0 0 0 0,0 1 0 0 0,0-1 0 0 0,-1 1 0 0 0,1-1 0 0 0,-1 1 0 0 0,1 0 0 0 0,-1 0 1 0 0,0 0-1 0 0,0 0 0 0 0,0 0 0 0 0,-1 1 0 0 0,1-1 0 0 0,-1 0 0 0 0,1 1 0 0 0,-1-1 0 0 0,0 1 0 0 0,-1 0 0 0 0,1-1 0 0 0,0 5-22 0 0,29 477 1151 0 0,-18-116-1054 0 0,-8 211-195 0 0,5-494 957 0 0,-11-82-767 0 0,-1-1 1 0 0,1 0-1 0 0,-1 1 1 0 0,0-1-1 0 0,-1 0 1 0 0,1-1-1 0 0,0 1 1 0 0,-1-1-1 0 0,1 1 1 0 0,-1-1-1 0 0,0 0 1 0 0,0 0-1 0 0,0-1 1 0 0,0 1-1 0 0,0-1 1 0 0,0 0-1 0 0,0 0 1 0 0,-1 0-1 0 0,1-1 1 0 0,0 1-1 0 0,0-1 1 0 0,-3 0-93 0 0,-6 2 24 0 0,1-1 0 0 0,0 0 1 0 0,0-1-1 0 0,0 0 0 0 0,-1-1 1 0 0,1 0-1 0 0,0-1 0 0 0,0-1 1 0 0,0 0-1 0 0,1 0 0 0 0,-1-1 0 0 0,1 0 1 0 0,-7-4-25 0 0,-28-26-2084 0 0,32 22-1781 0 0,0-1-4113 0 0,4 5-3578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09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1 324 1016 0 0,'0'0'1307'0'0,"0"0"-923"0"0,0 0-336 0 0,0 0 188 0 0,0 0 459 0 0,0 0 415 0 0,0 0 146 0 0,0 0-22 0 0,0 0-97 0 0,0 0-59 0 0,0 0-1 0 0,8 3 5 0 0,65 17 3624 0 0,110-10 357 0 0,-98-21-4371 0 0,64-11-903 0 0,-148 22-282 0 0,-1 0-292 0 0,0 0-343 0 0,-15 7-7290 0 0,11-5 3987 0 0,-3 4-2224 0 0</inkml:trace>
  <inkml:trace contextRef="#ctx0" brushRef="#br0" timeOffset="234.768">34 637 11026 0 0,'0'0'1227'0'0,"0"0"-351"0"0,0 0 69 0 0,0 0 343 0 0,0 0 230 0 0,0 0 17 0 0,0 0-188 0 0,0 0-247 0 0,0 0-224 0 0,31 5-177 0 0,100 11-186 0 0,-27-19 130 0 0,-78-3-539 0 0,22-2-361 0 0,36-6-1221 0 0,-30 2-9042 0 0,-42 9-922 0 0</inkml:trace>
  <inkml:trace contextRef="#ctx0" brushRef="#br0" timeOffset="19700.194">338 8 0 0 0,'0'0'199'0'0,"0"0"592"0"0,0 0 373 0 0,0 0 157 0 0,0 0 30 0 0,0 0-65 0 0,0 0-206 0 0,0 0-192 0 0,0 0-121 0 0,-5-2-97 0 0,-12-2-49 0 0,13 2-42 0 0,4 2-34 0 0,13 11 4495 0 0,37 79-1129 0 0,43 30-2698 0 0,93 70-346 0 0,-119-130-583 0 0,-49-32 549 0 0,-36-8-693 0 0,-7 14-106 0 0,-180 150 239 0 0,93-85-128 0 0,64-40-310 0 0,47-57-28 0 0,-15 21-386 0 0,12-8-5085 0 0,4-14 2283 0 0,0-1-2147 0 0,0 0-2964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3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78 2521 0 0,'0'0'1835'0'0,"0"0"-830"0"0,0 0-345 0 0,0 0 51 0 0,0 0 237 0 0,0 0 263 0 0,0 0 28 0 0,0 0-171 0 0,0 0-247 0 0,0 0-229 0 0,0 0-134 0 0,0 0-9 0 0,-2 9 13 0 0,-4 81 1676 0 0,12-47-1463 0 0,-2 0-1 0 0,-1 1 1 0 0,-2 0-1 0 0,-2-1 1 0 0,-4 16-675 0 0,-48 196 258 0 0,41-212-275 0 0,-15 49-1431 0 0,27-91 622 0 0,0-1-349 0 0,0 0-408 0 0,7-15-6989 0 0,-5 7 2444 0 0</inkml:trace>
  <inkml:trace contextRef="#ctx0" brushRef="#br0" timeOffset="299.487">37 41 6345 0 0,'0'0'1234'0'0,"0"0"-215"0"0,0 0-130 0 0,0 0 136 0 0,0 0 219 0 0,0 0 57 0 0,0 0-134 0 0,0 0-238 0 0,0 0-231 0 0,0 0-112 0 0,0 0-51 0 0,0 0-42 0 0,0 0-28 0 0,30-5-46 0 0,91-15-41 0 0,-6 8 486 0 0,77 8-917 0 0,-170 15-1942 0 0,-25 22-9997 0 0,-2-29 6441 0 0</inkml:trace>
  <inkml:trace contextRef="#ctx0" brushRef="#br0" timeOffset="537.982">1 508 8626 0 0,'0'0'789'0'0,"0"0"-75"0"0,0 0 287 0 0,0 0 390 0 0,0 0 196 0 0,0 0-140 0 0,0 0-306 0 0,31-6-316 0 0,101-23-277 0 0,-66 13-638 0 0,72-12 1130 0 0,-47 23-8451 0 0,-83 5 2471 0 0,-3 3-1728 0 0</inkml:trace>
  <inkml:trace contextRef="#ctx0" brushRef="#br0" timeOffset="803.323">533 623 10082 0 0,'0'0'803'0'0,"0"0"-350"0"0,0 0-56 0 0,0 0 283 0 0,0 0 288 0 0,0 0 111 0 0,0 0-111 0 0,0 0-247 0 0,0 0-250 0 0,-6 33-177 0 0,-19 104-101 0 0,-15 62 255 0 0,39-191-672 0 0,-7 16 117 0 0,-3-12-3768 0 0,10-12 3419 0 0,-6 3-8610 0 0,4-3 5237 0 0</inkml:trace>
  <inkml:trace contextRef="#ctx0" brushRef="#br0" timeOffset="1050.508">280 615 3857 0 0,'0'0'4050'0'0,"0"0"-2384"0"0,0 0-905 0 0,0 0 25 0 0,0 0 325 0 0,0 0 336 0 0,0 0 41 0 0,0 0-186 0 0,0 0-240 0 0,0 0-236 0 0,0 0-186 0 0,0 0-110 0 0,37 5-98 0 0,113 15-112 0 0,11-15 174 0 0,-77-5-1554 0 0,-56 0-2125 0 0,0 0-3943 0 0,-15 0-2271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2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212 189 0 0 0,'0'0'902'0'0,"0"0"359"0"0,0 0 161 0 0,0 0 13 0 0,0 0-24 0 0,0 0-24 0 0,0 0-43 0 0,0 0-53 0 0,-1-10-71 0 0,-3-39 2205 0 0,4 49-2376 0 0,0 0-66 0 0,0 0-137 0 0,0 0-159 0 0,0 0-139 0 0,0 0-140 0 0,0 0-104 0 0,0 0-73 0 0,0 0-91 0 0,0 0-56 0 0,0 20 42 0 0,5 641 628 0 0,-27-557-3677 0 0,21-104 1844 0 0,-5 6 1137 0 0,4-5-3768 0 0,2-2-4338 0 0,0 1 2492 0 0</inkml:trace>
  <inkml:trace contextRef="#ctx0" brushRef="#br0" timeOffset="616.178">0 207 5569 0 0,'0'0'1007'0'0,"0"0"-87"0"0,0 0 98 0 0,0 0 315 0 0,0 0 246 0 0,0 0 3 0 0,0 0-231 0 0,0 0-329 0 0,0 0-266 0 0,34-23-132 0 0,108-73-64 0 0,-55 54 255 0 0,-66 37-574 0 0,2-4-77 0 0,0 2 1 0 0,0 0-1 0 0,1 2 0 0 0,0 0 0 0 0,0 2 0 0 0,1 0 0 0 0,-1 2 1 0 0,0 1-1 0 0,1 1 0 0 0,-1 0 0 0 0,12 4-164 0 0,-30-3 8 0 0,-1 1-1 0 0,1-1 1 0 0,-1 1 0 0 0,1 0-1 0 0,-1 0 1 0 0,0 1-1 0 0,0-1 1 0 0,0 1 0 0 0,-1 1-1 0 0,1-1 1 0 0,-1 0 0 0 0,0 1-1 0 0,0 0 1 0 0,-1 0 0 0 0,1 0-1 0 0,-1 0 1 0 0,0 1 0 0 0,-1-1-1 0 0,1 1 1 0 0,-1 0 0 0 0,0 0-1 0 0,0 0 1 0 0,-1 0-1 0 0,0 0 1 0 0,0 0 0 0 0,0 0-1 0 0,-1 0 1 0 0,0 0 0 0 0,0 1-1 0 0,-1-1 1 0 0,1 0 0 0 0,-1 0-1 0 0,-1 0 1 0 0,1 0 0 0 0,-1 0-1 0 0,0 0 1 0 0,0-1-1 0 0,-1 1 1 0 0,0 0 0 0 0,0-1-1 0 0,-2 2-7 0 0,-10 18-17 0 0,-2-1 0 0 0,-1-1 0 0 0,-1 0 0 0 0,-1-2 0 0 0,-1 0 0 0 0,-1-2 0 0 0,0 0 0 0 0,-2-1 0 0 0,0-1 0 0 0,-1-2 0 0 0,0 0 0 0 0,-4-1 17 0 0,-19 16-24 0 0,47-30 21 0 0,0 0 0 0 0,0 0 0 0 0,0 1-1 0 0,0-1 1 0 0,0 0 0 0 0,0 1 0 0 0,0-1-1 0 0,0 1 1 0 0,0-1 0 0 0,0 1 0 0 0,0-1 0 0 0,0 1-1 0 0,0 0 1 0 0,1-1 0 0 0,-1 1 0 0 0,0 0-1 0 0,0 0 1 0 0,1-1 0 0 0,-1 1 0 0 0,0 0-1 0 0,1 0 1 0 0,-1 0 0 0 0,1 0 0 0 0,-1 0 0 0 0,1 0-1 0 0,0 0 1 0 0,-1 0 0 0 0,1 0 0 0 0,0 0-1 0 0,0 0 1 0 0,0 0 0 0 0,0 0 0 0 0,0 1-1 0 0,0-1 1 0 0,0 0 0 0 0,0 0 0 0 0,0 0 0 0 0,0 0-1 0 0,0 0 1 0 0,1 0 0 0 0,-1 0 0 0 0,0 0-1 0 0,1 0 1 0 0,-1 0 0 0 0,1 0 0 0 0,-1 0-1 0 0,1 0 1 0 0,0 0 0 0 0,-1-1 0 0 0,1 1-1 0 0,0 0 1 0 0,0 0 3 0 0,177 128 1111 0 0,-149-104-698 0 0,-1 1 1 0 0,-1 1-1 0 0,-1 1 0 0 0,-2 2 0 0 0,19 29-413 0 0,17 33 708 0 0,-59-87-300 0 0,-2-5-7056 0 0,0-1-2347 0 0,1 1 245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6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0 0 0,'0'0'448'0'0,"0"0"308"0"0,0 0 483 0 0,0 0 510 0 0,0 0 335 0 0,0 0-8 0 0,0 0-246 0 0,0 0-269 0 0,0 0-236 0 0,0 0-107 0 0,-4 0-53 0 0,-1 0-1484 0 0,5 0 654 0 0,0 0-1 0 0,0 1 1 0 0,0-1-1 0 0,0 0 1 0 0,1 1 0 0 0,-1-1-1 0 0,0 0 1 0 0,-1 0-1 0 0,1 1 1 0 0,0-1 0 0 0,0 0-1 0 0,0 0 1 0 0,0 1-1 0 0,0-1 1 0 0,0 0-335 0 0,171 8 3316 0 0,-109-9-2893 0 0,-40 1-1624 0 0,31-2 3897 0 0,-15 1-5173 0 0,-19 1-2958 0 0,1-1-4096 0 0,-15 1 1589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9874 0 0,'0'0'1428'0'0,"0"0"-655"0"0,0 0 39 0 0,0 0 419 0 0,0 0 290 0 0,0 0 24 0 0,0 0-229 0 0,0 0-311 0 0,32 5-256 0 0,101 15-192 0 0,-5-15 370 0 0,50-15-527 0 0,-103 0-3181 0 0,-62 7 898 0 0,9 0-6124 0 0,-14 3-1460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2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39 295 0 0 0,'0'0'405'0'0,"0"0"326"0"0,0 0 289 0 0,0 0 163 0 0,0 0 27 0 0,0 0-72 0 0,0 0-133 0 0,0 0-89 0 0,0 0-49 0 0,0 0 8 0 0,0 0 56 0 0,3-14 40 0 0,8-43 1 0 0,-2 33 2093 0 0,-8 23-2529 0 0,-1 1-60 0 0,0 0-45 0 0,0 0-54 0 0,0 0-81 0 0,0 0-87 0 0,0 0-75 0 0,0 0-52 0 0,0 16 235 0 0,-11 145 719 0 0,-30 33-700 0 0,30-175 96 0 0,11-19-237 0 0,0 0 41 0 0,0 0 84 0 0,1-16 875 0 0,17-36-1016 0 0,2 0 1 0 0,2 1 0 0 0,2 1-1 0 0,2 1 1 0 0,30-40-180 0 0,-33 52 115 0 0,-20 32-106 0 0,2-5 6 0 0,0 1-1 0 0,1 0 1 0 0,0 0 0 0 0,1 0-1 0 0,0 1 1 0 0,0 0-1 0 0,1 0 1 0 0,0 0-1 0 0,0 1 1 0 0,1 1-15 0 0,-7 6-11 0 0,0 1 1 0 0,0 0-1 0 0,-1 0 0 0 0,1 0 1 0 0,0 0-1 0 0,-1 0 1 0 0,1 0-1 0 0,0 0 0 0 0,-1 1 1 0 0,0-1-1 0 0,1 0 1 0 0,-1 1-1 0 0,0-1 0 0 0,1 1 1 0 0,-1 0-1 0 0,0-1 0 0 0,0 1 1 0 0,-1 0-1 0 0,1 0 1 0 0,0-1-1 0 0,0 1 0 0 0,-1 0 1 0 0,1 0-1 0 0,-1 0 1 0 0,0 0-1 0 0,1 0 0 0 0,-1 0 1 0 0,0 0-1 0 0,0 0 0 0 0,0 0 1 0 0,-1 1 10 0 0,3 5-4 0 0,21 150 98 0 0,-6-110-110 0 0,-14-48 14 0 0,-1 0 0 0 0,1 0-1 0 0,-1 1 1 0 0,1-1-1 0 0,-1-1 1 0 0,1 1 0 0 0,0 0-1 0 0,-1-1 1 0 0,1 1 0 0 0,-1-1-1 0 0,0 0 1 0 0,1 0 0 0 0,-1 0-1 0 0,0 0 1 0 0,1 0 0 0 0,-1 0-1 0 0,0-1 1 0 0,0 1 0 0 0,0-1-1 0 0,0 1 1 0 0,0-1 0 0 0,0 0-1 0 0,-1 0 1 0 0,1 0 0 0 0,-1 0-1 0 0,1 0 1 0 0,-1 0 0 0 0,0 0-1 0 0,1-1 3 0 0,5-5-14 0 0,196-271-187 0 0,-194 268 138 0 0,30-19-462 0 0,-35 60 355 0 0,5 155 374 0 0,-9-184-281 0 0,2 57-932 0 0,-4-39-2713 0 0,-3-3-4584 0 0,1-12-553 0 0</inkml:trace>
  <inkml:trace contextRef="#ctx0" brushRef="#br0" timeOffset="552.145">841 313 7410 0 0,'0'0'2858'0'0,"0"0"-1566"0"0,0 0-747 0 0,0 0-11 0 0,0 0 146 0 0,0 0 105 0 0,0 0-19 0 0,0 0-151 0 0,0 0-170 0 0,0 0-117 0 0,0 0-89 0 0,0 0-31 0 0,0 0-17 0 0,4 13-18 0 0,15 107 675 0 0,-20-113-761 0 0,1-7-74 0 0,0 1-1 0 0,-1-1 0 0 0,1 1 0 0 0,0-1 1 0 0,0 1-1 0 0,-1 0 0 0 0,1-1 1 0 0,0 1-1 0 0,0-1 0 0 0,0 1 0 0 0,0 0 1 0 0,0-1-1 0 0,0 1 0 0 0,0-1 1 0 0,0 1-1 0 0,0 0 0 0 0,0-1 0 0 0,0 1 1 0 0,0-1-1 0 0,0 1 0 0 0,0 0 0 0 0,1-1 1 0 0,-1 1-1 0 0,0-1 0 0 0,0 1 1 0 0,1-1-1 0 0,-1 1 0 0 0,0-1 0 0 0,1 1 1 0 0,-1-1-1 0 0,1 1 0 0 0,-1-1 1 0 0,0 1-1 0 0,1-1 0 0 0,-1 0 0 0 0,1 1 1 0 0,-1-1-1 0 0,1 0 0 0 0,-1 1 0 0 0,1-1 1 0 0,0 0-1 0 0,-1 0 0 0 0,1 1 1 0 0,-1-1-1 0 0,1 0 0 0 0,0 0 0 0 0,-1 0 1 0 0,1 0-1 0 0,-1 0 0 0 0,1 0 1 0 0,0 0-1 0 0,-1 0 0 0 0,1 0 0 0 0,-1 0 1 0 0,1 0-1 0 0,0 0 0 0 0,-1-1 1 0 0,1 1-1 0 0,-1 0 0 0 0,1 0 0 0 0,-1 0 1 0 0,1-1-1 0 0,0 1 0 0 0,-1 0 0 0 0,1-1 1 0 0,-1 1-13 0 0,26-12 206 0 0,-14 5-183 0 0,0 1-1 0 0,0 0 1 0 0,1 1 0 0 0,-1 1-1 0 0,1 0 1 0 0,0 1 0 0 0,0 0 0 0 0,0 1-1 0 0,1 0 1 0 0,-1 1 0 0 0,1 0-1 0 0,10 2-22 0 0,-22 0 37 0 0,0 0 0 0 0,0 0 0 0 0,0 0 0 0 0,0 0-1 0 0,0 1 1 0 0,0-1 0 0 0,0 0 0 0 0,-1 1 0 0 0,1 0-1 0 0,0-1 1 0 0,-1 1 0 0 0,1 0 0 0 0,-1 0 0 0 0,0 0-1 0 0,1 0 1 0 0,-1 0 0 0 0,0 0 0 0 0,0 0 0 0 0,-1 0-1 0 0,1 0 1 0 0,0 1 0 0 0,-1-1 0 0 0,1 0 0 0 0,-1 1 0 0 0,0-1-1 0 0,1 0 1 0 0,-1 1 0 0 0,-1-1 0 0 0,1 0 0 0 0,0 1-1 0 0,0-1 1 0 0,-1 0 0 0 0,1 0 0 0 0,-1 1 0 0 0,0-1-1 0 0,0 0 1 0 0,0 0 0 0 0,0 0 0 0 0,0 0 0 0 0,0 0-1 0 0,0 0 1 0 0,-1 0 0 0 0,1 0 0 0 0,-1 0 0 0 0,1-1-1 0 0,-1 1 1 0 0,0 0-37 0 0,-4 3 11 0 0,1 0-1 0 0,-1-1 0 0 0,0 0 1 0 0,0 0-1 0 0,-1-1 1 0 0,1 1-1 0 0,-1-1 0 0 0,0-1 1 0 0,0 1-1 0 0,0-1 1 0 0,0 0-1 0 0,0-1 1 0 0,0 0-1 0 0,0 0 0 0 0,0 0 1 0 0,-1-1-1 0 0,1 0 1 0 0,0-1-1 0 0,0 1 0 0 0,-1-1 1 0 0,-5-2-11 0 0,-20-34-3209 0 0,24 5-6240 0 0,9 24 1017 0 0</inkml:trace>
  <inkml:trace contextRef="#ctx0" brushRef="#br0" timeOffset="898.559">1315 78 9426 0 0,'0'0'1495'0'0,"0"0"-667"0"0,0 0-318 0 0,0 0 199 0 0,0 0 337 0 0,0 0 209 0 0,0 0-100 0 0,0 0-278 0 0,0 0-280 0 0,0 0-236 0 0,0 0-155 0 0,2 32-76 0 0,6 103-57 0 0,-19-26-90 0 0,9-93-297 0 0,-16 78 158 0 0,-9-39-4583 0 0,25-51 2841 0 0,-1 0-5698 0 0,2-4 3648 0 0</inkml:trace>
  <inkml:trace contextRef="#ctx0" brushRef="#br0" timeOffset="1295.78">1283 30 3561 0 0,'0'0'1699'0'0,"0"0"-766"0"0,0 0-302 0 0,0 0 159 0 0,0 0 237 0 0,0 0 110 0 0,0 0-109 0 0,0 0-189 0 0,0 0-143 0 0,0 0-118 0 0,0 0-70 0 0,0 0-9 0 0,0 0 9 0 0,30 4 3 0 0,91 15 18 0 0,-23 13 1134 0 0,-71-17-1116 0 0,-24-14-497 0 0,0-1 1 0 0,0 2-1 0 0,0-1 0 0 0,-1 0 1 0 0,1 0-1 0 0,0 1 1 0 0,-1 0-1 0 0,1-1 1 0 0,-1 1-1 0 0,0 0 1 0 0,1 0-1 0 0,-1 0 0 0 0,0 1 1 0 0,0-1-1 0 0,-1 0 1 0 0,1 1-1 0 0,0-1 1 0 0,-1 1-1 0 0,1 0 0 0 0,-1 0 1 0 0,0-1-1 0 0,0 1 1 0 0,0 0-1 0 0,0 0 1 0 0,-1 0-1 0 0,1 0 0 0 0,-1 0 1 0 0,1 0-1 0 0,-1 0 1 0 0,0 0-1 0 0,0 0 1 0 0,-1 0-1 0 0,1 0 0 0 0,-1 0 1 0 0,1 0-1 0 0,-1 0 1 0 0,0 0-1 0 0,0 0 1 0 0,0-1-1 0 0,-1 1 0 0 0,1 0 1 0 0,-1 0-1 0 0,0 0-50 0 0,-144 133 1060 0 0,144-133-1043 0 0,1-1-1 0 0,0 1 1 0 0,0-1-1 0 0,0 1 1 0 0,0 0 0 0 0,0-1-1 0 0,0 1 1 0 0,0 0-1 0 0,1 0 1 0 0,0 0-1 0 0,-1 0 1 0 0,1-1-1 0 0,0 1 1 0 0,0 0-1 0 0,1 0 1 0 0,-1 0-1 0 0,1 0 1 0 0,-1-1-1 0 0,1 1 1 0 0,0 0-1 0 0,0-1 1 0 0,0 1-1 0 0,0 0 1 0 0,1-1-1 0 0,-1 1 1 0 0,1-1-1 0 0,-1 0 1 0 0,1 1-1 0 0,0-1 1 0 0,0 0-1 0 0,0 0 1 0 0,0 0-1 0 0,0 0 1 0 0,1-1-1 0 0,-1 1 1 0 0,0-1-1 0 0,3 2-16 0 0,125 44 193 0 0,-112-43-462 0 0,21-2-3019 0 0,-25-3-3785 0 0,-8 1-3861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7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 0 0 0,'0'0'2398'0'0,"0"0"-1250"0"0,0 0-384 0 0,0 0 56 0 0,0 0 149 0 0,0 0 159 0 0,0 0 9 0 0,0 0-135 0 0,0 0-135 0 0,0 0-142 0 0,0 0-103 0 0,0 0-25 0 0,0 0-33 0 0,3 19 2 0 0,19 109 1001 0 0,-17-99-1118 0 0,-1 1 0 0 0,-1 0 0 0 0,-1 0 0 0 0,-2 0 0 0 0,-3 24-449 0 0,2-29 87 0 0,0-10-102 0 0,-1 0 0 0 0,0 0 0 0 0,-1-1 0 0 0,0 1-1 0 0,-2-1 1 0 0,1 0 0 0 0,-2 0 0 0 0,-5 11 15 0 0,-2-13-856 0 0,-4-24-14261 0 0,16 8 14005 0 0</inkml:trace>
  <inkml:trace contextRef="#ctx0" brushRef="#br0" timeOffset="272.336">50 31 0 0 0,'0'0'684'0'0,"0"0"74"0"0,0 0 171 0 0,0 0 311 0 0,0 0 282 0 0,0 0 106 0 0,0 0-107 0 0,0 0-188 0 0,0 0-182 0 0,0 0-102 0 0,0 0-109 0 0,36-5-96 0 0,111-12-89 0 0,35 9 1369 0 0,-171 8-2154 0 0,1 0-1 0 0,0 1 0 0 0,-1 0 0 0 0,1 0 1 0 0,-1 2-1 0 0,1-1 0 0 0,-1 1 1 0 0,0 1-1 0 0,0 0 0 0 0,0 1 1 0 0,-1 0-1 0 0,1 0 0 0 0,-1 1 1 0 0,0 1-1 0 0,6 5 31 0 0,-1 13-2819 0 0,-13-6-5664 0 0,-2-15 3767 0 0</inkml:trace>
  <inkml:trace contextRef="#ctx0" brushRef="#br0" timeOffset="523.821">1 601 6425 0 0,'0'0'1141'0'0,"0"0"-81"0"0,0 0 277 0 0,0 0 312 0 0,0 0 105 0 0,0 0-137 0 0,0 0-349 0 0,36 0-334 0 0,115-3-269 0 0,124-37 29 0 0,-258 39-1202 0 0,19-2-1382 0 0,-12 2-4365 0 0,-13 1-2036 0 0</inkml:trace>
  <inkml:trace contextRef="#ctx0" brushRef="#br0" timeOffset="819.74">844 458 2032 0 0,'0'0'1119'0'0,"0"0"-120"0"0,0 0 49 0 0,0 0 154 0 0,0 0 109 0 0,0 0-53 0 0,0 0-185 0 0,0 0-223 0 0,0 0-190 0 0,0 0-147 0 0,0 0-71 0 0,0 0-46 0 0,0 0-24 0 0,-27 7-13 0 0,-82 24-43 0 0,70-8 219 0 0,39-17-438 0 0,-2 0-82 0 0,1 1-1 0 0,0 0 1 0 0,0-1 0 0 0,1 1-1 0 0,0 0 1 0 0,0 0 0 0 0,1-1 0 0 0,-1 1-1 0 0,2 0 1 0 0,-1-1 0 0 0,1 1 0 0 0,-1-1-1 0 0,2 1 1 0 0,-1-1 0 0 0,1 0-1 0 0,0 0 1 0 0,0 0 0 0 0,2 2-15 0 0,47 13-7649 0 0,-46-21 451 0 0</inkml:trace>
  <inkml:trace contextRef="#ctx0" brushRef="#br0" timeOffset="1319.707">892 616 5393 0 0,'0'0'1168'0'0,"0"0"-263"0"0,0 0 108 0 0,0 0 402 0 0,0 0 196 0 0,0 0-168 0 0,0 0-383 0 0,0 0-374 0 0,0 0-227 0 0,0 0-87 0 0,0 0-40 0 0,0 0-20 0 0,0 0-12 0 0,23-21-9 0 0,71-63-54 0 0,-37 39 198 0 0,-56 45-448 0 0,0-1 1 0 0,0 0 0 0 0,0 1 0 0 0,0-1-1 0 0,0 0 1 0 0,0 1 0 0 0,0-1 0 0 0,0 1-1 0 0,0 0 1 0 0,0-1 0 0 0,1 1 0 0 0,-1 0 0 0 0,0 0-1 0 0,0 0 1 0 0,0 0 0 0 0,0 0 0 0 0,1 0-1 0 0,-1 0 1 0 0,0 0 0 0 0,0 0 0 0 0,0 0-1 0 0,1 1 1 0 0,-1-1 0 0 0,0 1 0 0 0,0-1-1 0 0,0 1 1 0 0,0-1 0 0 0,0 1 0 0 0,0-1-1 0 0,0 1 1 0 0,0 0 0 0 0,0 0 0 0 0,0-1-1 0 0,0 1 1 0 0,0 0 0 0 0,-1 0 0 0 0,1 0-1 0 0,0 0 13 0 0,-2 73 428 0 0,3-73-373 0 0,0 1-1 0 0,0-1 0 0 0,1 0 0 0 0,-1-1 1 0 0,1 1-1 0 0,-1 0 0 0 0,1-1 1 0 0,0 1-1 0 0,-1-1 0 0 0,1 0 0 0 0,-1 0 1 0 0,1 0-1 0 0,0 0 0 0 0,-1 0 0 0 0,1 0 1 0 0,-1-1-1 0 0,1 1 0 0 0,-1-1 1 0 0,1 0-1 0 0,-1 0 0 0 0,1 0 0 0 0,-1 0 1 0 0,1-1-55 0 0,180-75 424 0 0,-183 76-429 0 0,1 1 0 0 0,0-1 0 0 0,-1 0 1 0 0,1 1-1 0 0,0 0 0 0 0,-1-1 0 0 0,1 1 0 0 0,0-1 1 0 0,-1 1-1 0 0,1 0 0 0 0,0-1 0 0 0,0 1 0 0 0,0 0 1 0 0,-1 0-1 0 0,1-1 0 0 0,0 1 0 0 0,0 0 1 0 0,0 0-1 0 0,0 0 0 0 0,-1 0 0 0 0,1 0 0 0 0,0 0 1 0 0,0 1-1 0 0,0-1 0 0 0,-1 0 0 0 0,1 0 0 0 0,0 1 1 0 0,0-1-1 0 0,0 0 0 0 0,-1 1 0 0 0,1-1 0 0 0,0 0 1 0 0,-1 1-1 0 0,1-1 0 0 0,0 1 0 0 0,-1 0 1 0 0,1-1-1 0 0,0 1 0 0 0,-1-1 0 0 0,1 1 0 0 0,-1 0 1 0 0,0-1-1 0 0,1 1 0 0 0,-1 0 0 0 0,1 0 0 0 0,-1-1 1 0 0,0 1-1 0 0,1 0 0 0 0,-1 0 0 0 0,0 0 1 0 0,0-1-1 0 0,0 1 0 0 0,0 0 0 0 0,0 0 0 0 0,0 0 1 0 0,0 0-1 0 0,0-1 0 0 0,0 1 0 0 0,0 0 0 0 0,0 0 1 0 0,-1 0 4 0 0,0 19 63 0 0,1 26-2804 0 0,2-43 781 0 0,3 1-5558 0 0,-4-4 5699 0 0,2 1-2981 0 0</inkml:trace>
  <inkml:trace contextRef="#ctx0" brushRef="#br0" timeOffset="3978.658">117 808 0 0 0,'0'0'724'0'0,"0"0"238"0"0,0 0 185 0 0,0 0 84 0 0,0 0-43 0 0,0 0-125 0 0,0 0-175 0 0,0 0-184 0 0,0 0-172 0 0,19-4 2083 0 0,166 30 3235 0 0,-73-5-4623 0 0,-15-11-121 0 0,0-5 1 0 0,70-5-1107 0 0,177-47 1105 0 0,16-8-604 0 0,-309 54-829 0 0,-52 7-923 0 0,-83 50-9095 0 0,65-45 5185 0 0,5-3 297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5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 3585 0 0,'0'0'765'0'0,"0"0"-229"0"0,0 0 31 0 0,0 0 365 0 0,0 0 453 0 0,0 0 194 0 0,0 0-104 0 0,0 0-271 0 0,0 0-263 0 0,0 0-160 0 0,0 0-83 0 0,0 0-21 0 0,7 31-3 0 0,23 97-19 0 0,-24-25 701 0 0,-9-81-1073 0 0,-83 422 1523 0 0,64-351-1534 0 0,18-80-3243 0 0,4-12-3848 0 0,14-30-2595 0 0,-13 22 8447 0 0</inkml:trace>
  <inkml:trace contextRef="#ctx0" brushRef="#br0" timeOffset="263.103">33 82 3137 0 0,'0'0'788'0'0,"0"0"-33"0"0,0 0 229 0 0,0 0 348 0 0,0 0 258 0 0,0 0-20 0 0,0 0-208 0 0,0 0-249 0 0,0 0-208 0 0,0 0-123 0 0,0 0-67 0 0,0 0 1 0 0,29 2-31 0 0,93 5-57 0 0,166-15 1109 0 0,-238 4-1856 0 0,-14 3-694 0 0,-24 1-1936 0 0,-15 11-5830 0 0,-1-7 2040 0 0</inkml:trace>
  <inkml:trace contextRef="#ctx0" brushRef="#br0" timeOffset="501.568">11 450 8666 0 0,'0'0'1079'0'0,"0"0"-32"0"0,0 0 294 0 0,0 0 234 0 0,0 0-37 0 0,0 0-276 0 0,0 0-325 0 0,0 0-267 0 0,36 0-178 0 0,113 0-163 0 0,56-7-94 0 0,-166 7-751 0 0,0 0-2191 0 0,-14 0-4042 0 0,-15 0-2450 0 0</inkml:trace>
  <inkml:trace contextRef="#ctx0" brushRef="#br0" timeOffset="856.726">416 704 6953 0 0,'0'0'681'0'0,"0"0"-184"0"0,0 0 183 0 0,0 0 391 0 0,0 0 307 0 0,0 0 43 0 0,0 0-260 0 0,0 0-403 0 0,0 0-336 0 0,-5 33-199 0 0,-15 103-127 0 0,4-18 21 0 0,16-114-555 0 0,-5 15 676 0 0,0-17-3295 0 0,-3-1-4070 0 0,8-1 2053 0 0</inkml:trace>
  <inkml:trace contextRef="#ctx0" brushRef="#br0" timeOffset="1095.952">287 568 8698 0 0,'0'0'2099'0'0,"0"0"-689"0"0,0 0-521 0 0,0 0-75 0 0,0 0 131 0 0,0 0 138 0 0,0 0 5 0 0,0 0-94 0 0,0 0-142 0 0,0 0-156 0 0,0 0-118 0 0,0 0-78 0 0,0 0-83 0 0,28 6-78 0 0,87 19-74 0 0,2-19 65 0 0,-16-13-1295 0 0,-68 2-2108 0 0,0-2-3816 0 0,-18 4-3997 0 0</inkml:trace>
  <inkml:trace contextRef="#ctx0" brushRef="#br0" timeOffset="3466.249">970 421 0 0 0,'0'0'831'0'0,"0"0"129"0"0,0 0 203 0 0,0 0 147 0 0,0 0 34 0 0,0 0-85 0 0,0 0-126 0 0,0 0-100 0 0,0 0-64 0 0,0 0-54 0 0,10 2-69 0 0,89 18 2757 0 0,36-2-132 0 0,-42-14-5033 0 0,-67-4-2913 0 0,-11 0-2457 0 0,-10 0 1064 0 0</inkml:trace>
  <inkml:trace contextRef="#ctx0" brushRef="#br0" timeOffset="3782.032">1049 675 3985 0 0,'0'0'1112'0'0,"0"0"-404"0"0,0 0-114 0 0,0 0 307 0 0,0 0 441 0 0,0 0 266 0 0,0 0-23 0 0,0 0-227 0 0,0 0-308 0 0,0 0-239 0 0,0 0-140 0 0,0 0-82 0 0,22 0-34 0 0,104 3 266 0 0,-25-1 114 0 0,-51 0-3449 0 0,-2-2-7189 0 0,-38 0 3295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51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0 498 3777 0 0,'0'0'1492'0'0,"0"0"-238"0"0,0 0-23 0 0,0 0 169 0 0,0 0 186 0 0,0 0-26 0 0,0 0-222 0 0,0 0-345 0 0,0 0-329 0 0,0 0-188 0 0,0 0-85 0 0,3 0 33 0 0,147 1 5360 0 0,-14-2-4692 0 0,-133 4-2388 0 0,3 4-3352 0 0,1-2-5198 0 0,-6-5 2174 0 0</inkml:trace>
  <inkml:trace contextRef="#ctx0" brushRef="#br0" timeOffset="4645.25">696 207 0 0 0,'0'0'691'0'0,"0"0"389"0"0,0 0 215 0 0,0 0 88 0 0,0 0-28 0 0,0 0-84 0 0,0 0-130 0 0,0 0-144 0 0,0 0-128 0 0,0 0-98 0 0,3-2-82 0 0,-4 2-632 0 0,1 0 0 0 0,0 1 0 0 0,-1-1-1 0 0,1 1 1 0 0,0-1 0 0 0,0 1 0 0 0,0-1-1 0 0,-1 1 1 0 0,1-1 0 0 0,0 1-1 0 0,0-1 1 0 0,0 1 0 0 0,0-1 0 0 0,0 1-1 0 0,0-1 1 0 0,0 1 0 0 0,0-1 0 0 0,0 1-1 0 0,0-1 1 0 0,0 1 0 0 0,0-1-1 0 0,0 1 1 0 0,1-1 0 0 0,-1 1 0 0 0,0-1-1 0 0,0 1 1 0 0,0-1 0 0 0,1 0 0 0 0,-1 1-1 0 0,0-1 1 0 0,1 1 0 0 0,-1-1-1 0 0,0 0 1 0 0,1 1 0 0 0,-1-1 0 0 0,0 0-1 0 0,1 1 1 0 0,-1-1 0 0 0,1 0 0 0 0,-1 1-1 0 0,0-1 1 0 0,1 0 0 0 0,-1 0-1 0 0,1 0 1 0 0,-1 1 0 0 0,1-1 0 0 0,-1 0-1 0 0,1 0 1 0 0,-1 0 0 0 0,1 0 0 0 0,-1 0-1 0 0,1 0 1 0 0,-1 0 0 0 0,1 0-1 0 0,-1 0 1 0 0,1 0 0 0 0,-1 0 0 0 0,1-1-1 0 0,-1 1 1 0 0,1 0 0 0 0,-1 0 0 0 0,1 0-1 0 0,-1-1 1 0 0,1 1-57 0 0,0 15 369 0 0,0 30 354 0 0,-1 0 0 0 0,-3 0-1 0 0,-1-1 1 0 0,-7 25-723 0 0,-12 31-96 0 0,-3 0 0 0 0,-27 58 96 0 0,39-128-125 0 0,-5 18-2946 0 0,19-48 1634 0 0,0 0-462 0 0,4 0-6405 0 0,-2-3 4899 0 0</inkml:trace>
  <inkml:trace contextRef="#ctx0" brushRef="#br0" timeOffset="5010.761">387 207 2072 0 0,'0'0'833'0'0,"0"0"-153"0"0,0 0 172 0 0,0 0 326 0 0,0 0 263 0 0,0 0 112 0 0,0 0-101 0 0,0 0-131 0 0,0 0-119 0 0,0 0-118 0 0,0 0-130 0 0,32-9-126 0 0,103-25-117 0 0,-26 26 717 0 0,65 41-456 0 0,-20 10-2761 0 0,-151-42 1423 0 0,9 2-2892 0 0,-4 2-6197 0 0,-8-2 5762 0 0</inkml:trace>
  <inkml:trace contextRef="#ctx0" brushRef="#br0" timeOffset="5281.154">324 881 8538 0 0,'0'0'3207'0'0,"0"0"-2092"0"0,0 0-730 0 0,0 0 253 0 0,0 0 445 0 0,0 0 218 0 0,0 0-44 0 0,0 0-262 0 0,0 0-331 0 0,0 0-235 0 0,0 0-151 0 0,31 4-109 0 0,98 11-64 0 0,28 17-785 0 0,-99-36-2387 0 0,-22-5-4601 0 0,-27 8-1081 0 0</inkml:trace>
  <inkml:trace contextRef="#ctx0" brushRef="#br0" timeOffset="6333.897">932 995 0 0 0,'0'0'484'0'0,"0"0"294"0"0,0 0 86 0 0,0 0 261 0 0,0 0 324 0 0,0 0 176 0 0,0 0-88 0 0,0 0-237 0 0,0 0-240 0 0,0 0-193 0 0,0 0-73 0 0,0 0-20 0 0,0 0-35 0 0,-2-4-11 0 0,2 3-651 0 0,0 0 0 0 0,-1 0 0 0 0,1 0 0 0 0,0 0 0 0 0,-1 0 0 0 0,1 0 0 0 0,-1 1 0 0 0,1-1 0 0 0,-1 0-1 0 0,0 0 1 0 0,1 0 0 0 0,-1 0 0 0 0,0 1 0 0 0,0-1 0 0 0,0 0 0 0 0,1 1 0 0 0,-1-1 0 0 0,0 1 0 0 0,0-1 0 0 0,0 1 0 0 0,0-1-1 0 0,0 1 1 0 0,0-1 0 0 0,0 1 0 0 0,0 0 0 0 0,0 0 0 0 0,0-1 0 0 0,0 1 0 0 0,0 0 0 0 0,0 0 0 0 0,0 0 0 0 0,0 0 0 0 0,-1 0-1 0 0,1 1 1 0 0,0-1 0 0 0,0 0 0 0 0,0 0 0 0 0,0 1 0 0 0,0-1 0 0 0,0 1 0 0 0,0-1 0 0 0,0 0 0 0 0,1 1 0 0 0,-1 0-1 0 0,0-1 1 0 0,0 1 0 0 0,0 0 0 0 0,0-1 0 0 0,1 1-77 0 0,-66 40 891 0 0,51-28-864 0 0,9-9-34 0 0,1 0-1 0 0,0 0 0 0 0,-1 1 0 0 0,1 0 0 0 0,1 0 0 0 0,-1 0 0 0 0,1 0 0 0 0,0 1 0 0 0,0 0 0 0 0,1 0 0 0 0,-1 0 1 0 0,1 0-1 0 0,1 1 0 0 0,-1-1 0 0 0,1 1 0 0 0,0-1 0 0 0,1 1 0 0 0,-1 0 0 0 0,1 0 0 0 0,0 2 8 0 0,20 24-2776 0 0,10-29-5857 0 0,-23-4 1389 0 0</inkml:trace>
  <inkml:trace contextRef="#ctx0" brushRef="#br0" timeOffset="6838.758">922 1238 6377 0 0,'0'0'1133'0'0,"0"0"-316"0"0,0 0 193 0 0,0 0 369 0 0,0 0 190 0 0,0 0-95 0 0,0 0-384 0 0,0 0-381 0 0,0 0-232 0 0,0 0-106 0 0,0 0-37 0 0,0 0-10 0 0,0 0-26 0 0,18-14-50 0 0,93-72 233 0 0,-57 53-464 0 0,-53 70 219 0 0,2-35-180 0 0,-1-1 1 0 0,0 0-1 0 0,1 0 1 0 0,-1 0-1 0 0,0-1 0 0 0,1 1 1 0 0,-1 0-1 0 0,1-1 1 0 0,-1 0-1 0 0,1 1 0 0 0,0-1 1 0 0,-1 0-1 0 0,1 0 1 0 0,-1 0-1 0 0,1-1 0 0 0,-1 1 1 0 0,1-1-1 0 0,-1 1 0 0 0,1-1 1 0 0,-1 0-1 0 0,0 0 1 0 0,1 0-1 0 0,-1 0 0 0 0,0-1 1 0 0,0 1-1 0 0,0 0 1 0 0,1-1-1 0 0,-2 0 0 0 0,1 1 1 0 0,1-2-57 0 0,-1 2 12 0 0,101-39-141 0 0,-102 40 118 0 0,0 0 1 0 0,0 0-1 0 0,0-1 1 0 0,0 1 0 0 0,0 0-1 0 0,0 0 1 0 0,0 0-1 0 0,0 0 1 0 0,0 1-1 0 0,0-1 1 0 0,1 0-1 0 0,-1 0 1 0 0,0 0-1 0 0,0 1 1 0 0,0-1-1 0 0,-1 1 1 0 0,1-1-1 0 0,0 1 1 0 0,0-1-1 0 0,0 1 1 0 0,0-1-1 0 0,0 1 1 0 0,0 0-1 0 0,-1 0 1 0 0,1-1-1 0 0,0 1 1 0 0,-1 0-1 0 0,1 0 1 0 0,0 0-1 0 0,-1 0 1 0 0,1 0-1 0 0,-1-1 1 0 0,0 1 0 0 0,1 0-1 0 0,-1 0 1 0 0,0 0-1 0 0,1 0 1 0 0,-1 1-1 0 0,0-1 1 0 0,0 0-1 0 0,0 0 1 0 0,0 0-1 0 0,0 0 1 0 0,0 0-1 0 0,0 1 11 0 0,10 25 247 0 0,36-8-1277 0 0,-36-23-2975 0 0,-1-4-3562 0 0,-6 5 475 0 0</inkml:trace>
  <inkml:trace contextRef="#ctx0" brushRef="#br0" timeOffset="8790.68">1478 75 0 0 0,'0'0'936'0'0,"0"0"26"0"0,0 0 10 0 0,0 0 159 0 0,0 0 224 0 0,0 0 38 0 0,0 0-107 0 0,0 0-200 0 0,0 0-285 0 0,0 0-173 0 0,0 0-112 0 0,0 0-54 0 0,0 0-22 0 0,-6-5-21 0 0,-22-12-45 0 0,-8 35 676 0 0,27-12-1022 0 0,0 0 1 0 0,0 1-1 0 0,0 0 1 0 0,1 0-1 0 0,0 1 1 0 0,1 0-1 0 0,0 0 1 0 0,0 1-1 0 0,0 0 1 0 0,1 0-1 0 0,1 1 1 0 0,0 0-1 0 0,0 0 1 0 0,1 0-1 0 0,0 0 1 0 0,0 1-1 0 0,2 0 1 0 0,-1-1-1 0 0,1 1 1 0 0,1 0-1 0 0,0 0 1 0 0,0 11-29 0 0,1-20 50 0 0,0 0 0 0 0,0 1-1 0 0,0-1 1 0 0,0 0 0 0 0,1 0 0 0 0,-1 0 0 0 0,1 1 0 0 0,-1-1 0 0 0,1 0 0 0 0,0 0 0 0 0,0 0-1 0 0,0 0 1 0 0,0 0 0 0 0,0 0 0 0 0,0 0 0 0 0,1 0 0 0 0,-1-1 0 0 0,1 1 0 0 0,-1 0 0 0 0,1-1-1 0 0,0 1 1 0 0,-1-1 0 0 0,1 1 0 0 0,0-1 0 0 0,0 0 0 0 0,0 0 0 0 0,0 0 0 0 0,0 0 0 0 0,0 0-1 0 0,1-1 1 0 0,-1 1 0 0 0,0 0 0 0 0,0-1 0 0 0,0 0 0 0 0,1 1 0 0 0,-1-1 0 0 0,0 0 0 0 0,3-1-50 0 0,2 1 241 0 0,0 0 0 0 0,0-1 0 0 0,0 0 0 0 0,-1 0 0 0 0,1-1 0 0 0,0 0 0 0 0,0 0-1 0 0,-1-1 1 0 0,1 1 0 0 0,-1-2 0 0 0,0 1 0 0 0,3-2-241 0 0,11-11 216 0 0,-1-1 0 0 0,-1 0-1 0 0,-1-1 1 0 0,0-1-1 0 0,-1 0 1 0 0,-1-2-1 0 0,-1 0 1 0 0,7-15-216 0 0,-15 25 51 0 0,0 0 0 0 0,-2-1 0 0 0,1 1 0 0 0,-1-1 0 0 0,-1 0-1 0 0,0 0 1 0 0,0-1 0 0 0,-2 1 0 0 0,1 0 0 0 0,-1-5-51 0 0,-1 16 51 0 0,20 27-627 0 0,-1-3 722 0 0,-2 1 0 0 0,0 1 1 0 0,-1 1-1 0 0,-2 0 0 0 0,-1 1 1 0 0,-1 0-1 0 0,-1 1 0 0 0,-1 0 1 0 0,-2 1-1 0 0,0 0 0 0 0,2 28-146 0 0,-7-46-57 0 0,-1-1 0 0 0,0 1-1 0 0,0-1 1 0 0,-1 1-1 0 0,0-1 1 0 0,-1 1-1 0 0,0 0 1 0 0,-1 0-1 0 0,0-1 1 0 0,-1 1 0 0 0,0-1-1 0 0,-1 1 1 0 0,0-1-1 0 0,0 0 1 0 0,-1 0-1 0 0,0 0 1 0 0,-1-1-1 0 0,0 1 1 0 0,-1-1 0 0 0,0 0-1 0 0,0-1 1 0 0,-1 1-1 0 0,0-1 1 0 0,0-1-1 0 0,-1 1 1 0 0,-1-1 57 0 0,-5 0-487 0 0,0-2 0 0 0,-1 1 0 0 0,0-2 0 0 0,0 0 0 0 0,0-1 0 0 0,0-1-1 0 0,-1 0 1 0 0,1-1 0 0 0,-1 0 0 0 0,1-2 0 0 0,-5 0 487 0 0,5 1-142 0 0,13 0 146 0 0,-1 0 0 0 0,1 0 0 0 0,0 0 1 0 0,0 0-1 0 0,0-1 0 0 0,0 1 0 0 0,0-1 0 0 0,0 1 0 0 0,0-1 0 0 0,0 0 1 0 0,0 0-1 0 0,0 0 0 0 0,0 0 0 0 0,0 0 0 0 0,0 0 0 0 0,0 0 0 0 0,1-1 1 0 0,-1 1-1 0 0,1 0 0 0 0,-1-1 0 0 0,1 0 0 0 0,-1 1 0 0 0,1-1 0 0 0,0 0 1 0 0,0 0-1 0 0,0 0 0 0 0,0 0 0 0 0,0 0 0 0 0,0 0 0 0 0,1 0 0 0 0,-1 0 1 0 0,0 0-1 0 0,1 0 0 0 0,0 0 0 0 0,0 0 0 0 0,-1 0 0 0 0,1 0 0 0 0,0-1 1 0 0,1 1-1 0 0,-1 0 0 0 0,0 0 0 0 0,1 0 0 0 0,-1 0 0 0 0,1 0 0 0 0,-1 0 1 0 0,1 0-1 0 0,0 0 0 0 0,0 0 0 0 0,0 0 0 0 0,0 0 0 0 0,0 0 0 0 0,1 1 0 0 0,-1-1 1 0 0,0 0-1 0 0,1 1 0 0 0,0-1 0 0 0,1 0-4 0 0,16-11 236 0 0,0 0 1 0 0,2 2-1 0 0,-1 0 0 0 0,1 2 0 0 0,1 0 1 0 0,0 1-1 0 0,0 2 0 0 0,0 0 0 0 0,1 1 1 0 0,0 1-1 0 0,0 1 0 0 0,0 1 0 0 0,5 2-236 0 0,19-3-189 0 0,94-4-79 0 0,-49 10-5107 0 0,-75 1 702 0 0,-5-1-3679 0 0</inkml:trace>
  <inkml:trace contextRef="#ctx0" brushRef="#br0" timeOffset="9183.105">1344 811 9154 0 0,'0'0'2075'0'0,"0"0"-967"0"0,0 0-380 0 0,0 0 175 0 0,0 0 211 0 0,0 0 57 0 0,0 0-191 0 0,0 0-276 0 0,0 0-200 0 0,0 0-73 0 0,0 0 21 0 0,0 0 84 0 0,8 2 86 0 0,121 3 2213 0 0,7-24-1889 0 0,76-10-386 0 0,-68 22-4073 0 0,-120 9-512 0 0,-10 3-4019 0 0,-9-1-1197 0 0</inkml:trace>
  <inkml:trace contextRef="#ctx0" brushRef="#br0" timeOffset="9519.743">1557 1035 15883 0 0,'0'0'1161'0'0,"0"0"-633"0"0,0 0-351 0 0,0 0 55 0 0,0 0 212 0 0,0 0 163 0 0,0 0 27 0 0,0 0-96 0 0,0 0-146 0 0,0 0-169 0 0,-6 34-103 0 0,-18 103-36 0 0,16 28-59 0 0,11-65-550 0 0,3-57-2606 0 0,-6-38 219 0 0,1 1-6551 0 0,2-6 4446 0 0</inkml:trace>
  <inkml:trace contextRef="#ctx0" brushRef="#br0" timeOffset="9981.758">1480 1080 12203 0 0,'0'0'1539'0'0,"0"0"-615"0"0,0 0-435 0 0,0 0 55 0 0,0 0 209 0 0,0 0 131 0 0,0 0-12 0 0,0 0-109 0 0,0 0-142 0 0,0 0-115 0 0,0 0-77 0 0,33-6-76 0 0,103-19-64 0 0,-125 22-226 0 0,0 1 0 0 0,1 0 0 0 0,-1 1 0 0 0,1 1 0 0 0,-1-1 0 0 0,1 2 1 0 0,-1-1-1 0 0,1 2 0 0 0,-1 0 0 0 0,1 0 0 0 0,-1 1 0 0 0,0 0 0 0 0,4 2-63 0 0,-6-2 33 0 0,-6-2-30 0 0,1 0 0 0 0,-1 0 0 0 0,1 0 0 0 0,-1 0-1 0 0,0 1 1 0 0,1-1 0 0 0,-1 1 0 0 0,0 0 0 0 0,0 0 0 0 0,0 0 0 0 0,0 0 0 0 0,-1 0-1 0 0,1 1 1 0 0,-1-1 0 0 0,1 1 0 0 0,-1 0 0 0 0,0 0 0 0 0,0 0 0 0 0,0 0 0 0 0,0 0-1 0 0,0 0 1 0 0,-1 0 0 0 0,0 1 0 0 0,1-1 0 0 0,-1 1 0 0 0,0-1 0 0 0,-1 1 0 0 0,1-1 0 0 0,-1 1-1 0 0,1-1 1 0 0,-1 1 0 0 0,0-1 0 0 0,-1 1 0 0 0,1 0 0 0 0,0-1 0 0 0,-1 1 0 0 0,0-1-1 0 0,0 1 1 0 0,0-1 0 0 0,0 1 0 0 0,-1-1 0 0 0,1 0 0 0 0,-1 0 0 0 0,0 1-3 0 0,-13 11-15 0 0,-1-2 1 0 0,-1 0 0 0 0,0 0 0 0 0,0-2-1 0 0,-2 0 1 0 0,1-1 0 0 0,-1-1-1 0 0,0 0 1 0 0,-1-2 0 0 0,0 0-1 0 0,-21 3 15 0 0,-23 6 143 0 0,64-16-141 0 0,-1 1-1 0 0,1 0 1 0 0,-1-1-1 0 0,1 1 1 0 0,0 0-1 0 0,-1-1 1 0 0,1 1 0 0 0,0 0-1 0 0,0 0 1 0 0,-1-1-1 0 0,1 1 1 0 0,0 0-1 0 0,0 0 1 0 0,0 0 0 0 0,0-1-1 0 0,0 1 1 0 0,0 0-1 0 0,0 0 1 0 0,0 0-1 0 0,0-1 1 0 0,1 1 0 0 0,-1 0-1 0 0,0 0 1 0 0,0-1-1 0 0,1 1 1 0 0,-1 0-1 0 0,0-1 1 0 0,1 1 0 0 0,-1 0-1 0 0,1-1 1 0 0,-1 1-1 0 0,1 0 1 0 0,-1-1-1 0 0,1 1 1 0 0,0-1 0 0 0,-1 1-1 0 0,1-1 1 0 0,-1 1-1 0 0,1-1 1 0 0,0 1-1 0 0,0-1 1 0 0,-1 0 0 0 0,1 0-1 0 0,0 1 1 0 0,0-1-2 0 0,77 58 390 0 0,141 85 1076 0 0,-209-136-1769 0 0,0-1 0 0 0,0 0 1 0 0,1-1-1 0 0,0 0 0 0 0,0-1 0 0 0,1 0 0 0 0,-1-1 0 0 0,1 0 0 0 0,2 0 303 0 0,2 0-4007 0 0,-5 0-2728 0 0,-3-2-3858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1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71 336 9770 0 0,'0'0'712'0'0,"0"0"-365"0"0,0 0-59 0 0,0 0 412 0 0,0 0 510 0 0,0 0 265 0 0,0 0-106 0 0,0 0-351 0 0,0 0-326 0 0,0 0-150 0 0,0 0-28 0 0,19-1 8 0 0,118-9 971 0 0,125-15 720 0 0,-155 24-2003 0 0,-82 1-3197 0 0,-1 0-3398 0 0,-24 1 723 0 0,-1 2 3709 0 0,0-3 714 0 0,0 4-3610 0 0</inkml:trace>
  <inkml:trace contextRef="#ctx0" brushRef="#br0" timeOffset="272.107">1 634 6145 0 0,'0'0'1329'0'0,"0"0"-348"0"0,0 0 142 0 0,0 0 448 0 0,0 0 329 0 0,0 0 32 0 0,0 0-277 0 0,31 3-373 0 0,101 5-348 0 0,-28-16 300 0 0,250-58-488 0 0,-320 59-2582 0 0,-24 3-1274 0 0,0 0-3378 0 0,-6 1-2910 0 0</inkml:trace>
  <inkml:trace contextRef="#ctx0" brushRef="#br0" timeOffset="668.966">308 1 4873 0 0,'0'0'1430'0'0,"0"0"-95"0"0,0 0 64 0 0,0 0 221 0 0,0 0 170 0 0,0 0-158 0 0,0 0-448 0 0,0 0-481 0 0,0 0-355 0 0,0 0-160 0 0,0 0 7 0 0,0 0 108 0 0,0 0 114 0 0,4 0 82 0 0,87 49 1788 0 0,34 22-940 0 0,-78-48-1201 0 0,-2 3 0 0 0,0 2 0 0 0,-2 2 0 0 0,-1 2-1 0 0,1 4-145 0 0,-35-30-7 0 0,1 1 0 0 0,-1 0 0 0 0,-1 0 0 0 0,0 1 0 0 0,0 0 0 0 0,0 1-1 0 0,-1-1 1 0 0,0 1 0 0 0,-1 0 0 0 0,0 1 0 0 0,0-1 0 0 0,-1 1 0 0 0,0 0-1 0 0,-1 0 1 0 0,0 1 0 0 0,-1-1 0 0 0,1 3 7 0 0,-6 1-6 0 0,0 0 1 0 0,0 0-1 0 0,-1-1 0 0 0,-1 1 1 0 0,0-1-1 0 0,-1 0 0 0 0,-1-1 1 0 0,0 1-1 0 0,0-1 0 0 0,-1 0 0 0 0,-1-1 1 0 0,0 0-1 0 0,0 0 0 0 0,-1-1 1 0 0,-1-1-1 0 0,0 1 0 0 0,0-2 1 0 0,0 1-1 0 0,-1-1 0 0 0,-8 3 6 0 0,13-6 3 0 0,-179 102 9 0 0,150-74-2067 0 0,30-20-1736 0 0,3 2-3887 0 0,3-10-857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2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426 485 11682 0 0,'0'0'661'0'0,"0"0"-305"0"0,0 0-299 0 0,0 0 75 0 0,0 0 366 0 0,0 0 394 0 0,0 0 229 0 0,0 0-46 0 0,0 0-224 0 0,0 0-262 0 0,0 0-195 0 0,0 0-103 0 0,5 35-43 0 0,15 111-34 0 0,-10 15 319 0 0,3 185-440 0 0,-14-334-319 0 0,1-1 1 0 0,-2 0-1 0 0,0 0 1 0 0,0 0-1 0 0,-1 0 1 0 0,0 0-1 0 0,0-1 1 0 0,-2 1-1 0 0,1-1 1 0 0,-6 8 225 0 0,-15 18-3990 0 0,-5-4-4060 0 0,22-24 2658 0 0</inkml:trace>
  <inkml:trace contextRef="#ctx0" brushRef="#br0" timeOffset="15251.155">249 551 0 0 0,'0'0'295'0'0,"0"0"317"0"0,0 0 136 0 0,0 0 258 0 0,0 0 366 0 0,0 0 268 0 0,0 0 49 0 0,0 0-170 0 0,0 0-278 0 0,0 0-281 0 0,19-4 4458 0 0,168-47-2342 0 0,-148 43-2901 0 0,6-2-45 0 0,0 1 0 0 0,0 3 0 0 0,0 2 1 0 0,1 1-1 0 0,9 3-130 0 0,-50 0 0 0 0,-1 0 1 0 0,1 0 0 0 0,0 1 0 0 0,-1-1-1 0 0,1 1 1 0 0,0 0 0 0 0,-1 1-1 0 0,1-1 1 0 0,-1 1 0 0 0,0 0 0 0 0,1 0-1 0 0,-1 0 1 0 0,0 0 0 0 0,0 1-1 0 0,0 0 1 0 0,-1-1 0 0 0,1 2 0 0 0,-1-1-1 0 0,1 0 1 0 0,-1 1 0 0 0,0-1-1 0 0,0 1 1 0 0,-1 0 0 0 0,1 0 0 0 0,-1 0-1 0 0,0 0 1 0 0,0 1 0 0 0,0-1-1 0 0,-21 76 217 0 0,-64 15 108 0 0,62-79-282 0 0,-1-1 0 0 0,-1 0 0 0 0,0-2 0 0 0,-1-1-1 0 0,0 0 1 0 0,-1-2 0 0 0,-1-1-43 0 0,21-7 18 0 0,2-1-12 0 0,-2 6 544 0 0,16 4-565 0 0,87 114 667 0 0,-78-95-289 0 0,-11-15-149 0 0,0-1-1 0 0,1 1 1 0 0,1-1-1 0 0,0-1 1 0 0,1 0-1 0 0,1-1 1 0 0,0 0-1 0 0,0-1 1 0 0,9 5-214 0 0,48 32 1188 0 0,-41-33-544 0 0,-18-11-469 0 0,-11-4-564 0 0,0 0-129 0 0,1-7-6353 0 0,0 3-2113 0 0,1 4-1021 0 0</inkml:trace>
  <inkml:trace contextRef="#ctx0" brushRef="#br0" timeOffset="29077.115">365 25 0 0 0,'0'0'827'0'0,"0"0"360"0"0,0 0 72 0 0,0 0-64 0 0,0 0-140 0 0,0 0-105 0 0,0 0-91 0 0,0 0-79 0 0,-18-5-58 0 0,-56-15-53 0 0,13 22 1284 0 0,43 6-1325 0 0,8-5-426 0 0,1 1-1 0 0,0-1 1 0 0,0 2 0 0 0,0-1-1 0 0,1 1 1 0 0,0 1 0 0 0,0 0-1 0 0,0 0 1 0 0,1 0 0 0 0,0 1-1 0 0,0 0 1 0 0,0 0 0 0 0,0 2-202 0 0,-4 15 85 0 0,1 0 1 0 0,1 0-1 0 0,1 1 1 0 0,1 0-1 0 0,1 1 0 0 0,1 0 1 0 0,2 0-1 0 0,0 0 1 0 0,2 11-86 0 0,0-23 42 0 0,-15 312 650 0 0,17 121-692 0 0,0-412 9 0 0,24 375 155 0 0,-24-403-149 0 0,20 169 593 0 0,-16-174-412 0 0,0 1 1 0 0,0 0-1 0 0,0-1 1 0 0,0 0-1 0 0,0 0 1 0 0,1-1-1 0 0,-1 1 0 0 0,1-1 1 0 0,-1 0-1 0 0,1-1 1 0 0,-1 1-1 0 0,1-1 1 0 0,-1 0-1 0 0,1-1 0 0 0,-1 1 1 0 0,1-1-1 0 0,-1 0 1 0 0,4-1-197 0 0,-6 1 39 0 0,243 1 271 0 0,-141 8-3399 0 0,-4 0-5645 0 0,-77-5-333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3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288 750 1792 0 0,'0'0'1783'0'0,"0"0"-42"0"0,0 0 1 0 0,0 0 142 0 0,0 0 75 0 0,34 5-188 0 0,107 15-324 0 0,57-12 1964 0 0,253-39-1473 0 0,-119 2-1946 0 0,-139 26-2548 0 0,-179 3 1670 0 0,7 3-2857 0 0,-9 2-1840 0 0,-7-2-1109 0 0</inkml:trace>
  <inkml:trace contextRef="#ctx0" brushRef="#br0" timeOffset="1170.4">249 1008 5345 0 0,'0'0'590'0'0,"0"0"-318"0"0,0 0-96 0 0,0 0 260 0 0,0 0 343 0 0,0 0 153 0 0,0 0-108 0 0,0 0-229 0 0,0 0-250 0 0,0 0-154 0 0,0 0-16 0 0,0 0 10 0 0,0 0 18 0 0,-5 23 15 0 0,-26 116 105 0 0,-38 48 308 0 0,63-177 3488 0 0,12-25-2836 0 0,11-23-1108 0 0,62-109 292 0 0,15 28-254 0 0,-93 118-225 0 0,0-1 0 0 0,0 1-1 0 0,0-1 1 0 0,1 1-1 0 0,-1 0 1 0 0,1 0 0 0 0,-1 0-1 0 0,1 0 1 0 0,-1 0-1 0 0,1 0 1 0 0,0 0 0 0 0,0 0-1 0 0,-1 0 1 0 0,1 1-1 0 0,0-1 1 0 0,0 1 0 0 0,0 0-1 0 0,0-1 1 0 0,-1 1 0 0 0,1 0-1 0 0,0 0 1 0 0,0 0-1 0 0,0 0 1 0 0,0 0 0 0 0,0 1-1 0 0,0-1 1 0 0,-1 1-1 0 0,1-1 1 0 0,0 1 0 0 0,0-1-1 0 0,-1 1 1 0 0,1 0-1 0 0,0 0 1 0 0,-1 0 0 0 0,1 0-1 0 0,-1 0 1 0 0,1 0 0 0 0,-1 1-1 0 0,1-1 1 0 0,-1 0-1 0 0,0 1 1 0 0,0-1 0 0 0,0 1-1 0 0,0-1 1 0 0,1 1 12 0 0,1 13 4 0 0,0 0 1 0 0,0 0-1 0 0,-1 0 0 0 0,-1 0 1 0 0,-1 1-1 0 0,0-1 0 0 0,-2 14-4 0 0,0 15 58 0 0,25-47 114 0 0,98-127 151 0 0,-72 69-346 0 0,54-48 55 0 0,-86 103-286 0 0,-3 29 15 0 0,-13-19 324 0 0,6 20 148 0 0,-2 0 0 0 0,-1 1 0 0 0,-1 0 0 0 0,0 0 0 0 0,-2 0 0 0 0,-1 0-1 0 0,-3 20-232 0 0,1 20-118 0 0,2-55-429 0 0,0 6-309 0 0,0-6-9613 0 0,0-9 2725 0 0</inkml:trace>
  <inkml:trace contextRef="#ctx0" brushRef="#br0" timeOffset="1709.296">905 1221 9146 0 0,'0'0'1048'0'0,"0"0"-650"0"0,0 0-265 0 0,0 0 254 0 0,0 0 344 0 0,0 0 213 0 0,0 0-43 0 0,0 0-250 0 0,0 0-242 0 0,0 0-172 0 0,0 0-76 0 0,0 0-22 0 0,0 0-35 0 0,0 19-39 0 0,0 87-30 0 0,-25-21-166 0 0,6-67 214 0 0,19-18 25 0 0,0 0 6 0 0,2-4-187 0 0,0 0 0 0 0,0 0 0 0 0,1-1 0 0 0,0 2 0 0 0,0-1 0 0 0,0 0 0 0 0,0 0 0 0 0,0 1 0 0 0,1 0 0 0 0,0 0 0 0 0,-1 0 1 0 0,1 0-1 0 0,0 0 0 0 0,1 1 0 0 0,-1 0 0 0 0,3-2 73 0 0,0 0-24 0 0,2-2-55 0 0,1 0-1 0 0,-1 1 1 0 0,1 0-1 0 0,0 1 1 0 0,0 0-1 0 0,0 1 1 0 0,1 0-1 0 0,-1 0 1 0 0,1 1-1 0 0,-1 1 1 0 0,1 0-1 0 0,0 0 1 0 0,9 1 79 0 0,-18 1 64 0 0,0 1 1 0 0,0-1 0 0 0,0 0-1 0 0,-1 1 1 0 0,1-1-1 0 0,-1 1 1 0 0,1 0 0 0 0,-1 0-1 0 0,0-1 1 0 0,1 1-1 0 0,-1 0 1 0 0,0 0 0 0 0,0 0-1 0 0,0 0 1 0 0,-1 0-1 0 0,1 0 1 0 0,0 0 0 0 0,-1 1-1 0 0,1-1 1 0 0,-1 0-1 0 0,0 0 1 0 0,0 0 0 0 0,0 1-1 0 0,0-1 1 0 0,0 0-1 0 0,0 0 1 0 0,-1 0 0 0 0,1 1-1 0 0,-1-1 1 0 0,1 0-1 0 0,-1 0 1 0 0,0 0 0 0 0,0 0-1 0 0,0 0 1 0 0,0 0-1 0 0,0 0 1 0 0,0 0 0 0 0,-1-1-1 0 0,1 1 1 0 0,-1 0-1 0 0,1-1 1 0 0,-1 1 0 0 0,0-1-1 0 0,1 1 1 0 0,-1-1-1 0 0,0 0 1 0 0,0 0 0 0 0,0 0-1 0 0,0 0 1 0 0,-1 1-65 0 0,-4 3 39 0 0,0-1 0 0 0,0 1 0 0 0,-1-1 0 0 0,1 0 0 0 0,-1-1 0 0 0,0 0 0 0 0,0 0 0 0 0,0 0 0 0 0,0-1 0 0 0,-1-1 0 0 0,1 1 0 0 0,0-1 0 0 0,-1-1 0 0 0,1 0 0 0 0,-1 0 0 0 0,-2 0-39 0 0,-11-20-2691 0 0,18 0-4491 0 0,4 12-238 0 0</inkml:trace>
  <inkml:trace contextRef="#ctx0" brushRef="#br0" timeOffset="2119.44">1306 1019 6825 0 0,'0'0'2042'0'0,"0"0"-1280"0"0,0 0-393 0 0,0 0 306 0 0,0 0 391 0 0,0 0 223 0 0,0 0-29 0 0,0 0-238 0 0,0 0-327 0 0,0 0-238 0 0,0 0-143 0 0,0 0-105 0 0,4 33-38 0 0,12 103-46 0 0,-19-43 7 0 0,-5-65-149 0 0,-10 52-737 0 0,1-54-2532 0 0,3-14-5670 0 0,12-12 4556 0 0</inkml:trace>
  <inkml:trace contextRef="#ctx0" brushRef="#br0" timeOffset="2518.439">1233 941 4305 0 0,'0'0'1582'0'0,"0"0"-518"0"0,0 0-189 0 0,0 0 180 0 0,0 0 232 0 0,0 0 23 0 0,0 0-211 0 0,0 0-248 0 0,0 0-223 0 0,0 0-157 0 0,0 0-83 0 0,0 0-52 0 0,32 0-36 0 0,102 2 7 0 0,-62 15 240 0 0,44 53 221 0 0,-116-68-746 0 0,0 0-1 0 0,1 1 1 0 0,-1-1-1 0 0,0 0 1 0 0,0 0-1 0 0,-1 1 1 0 0,1-1-1 0 0,0 0 1 0 0,-1 1-1 0 0,1-1 1 0 0,-1 0-1 0 0,0 0 1 0 0,0 0 0 0 0,0 0-1 0 0,0 1 1 0 0,0-1-1 0 0,0 0 1 0 0,0-1-1 0 0,-1 1 1 0 0,1 0-1 0 0,-1 0 1 0 0,1-1-1 0 0,-1 1 1 0 0,0-1-1 0 0,0 1 1 0 0,0-1 0 0 0,0 0-1 0 0,0 1 1 0 0,0-1-1 0 0,0 0 1 0 0,0 0-1 0 0,0-1 1 0 0,0 1-1 0 0,-2 0-21 0 0,-1 2-15 0 0,-170 87 41 0 0,173-89-11 0 0,1 0-1 0 0,-1 1 1 0 0,0-1 0 0 0,1 0 0 0 0,0 1 0 0 0,-1-1 0 0 0,1 1-1 0 0,0-1 1 0 0,0 1 0 0 0,-1 0 0 0 0,1 0 0 0 0,1-1 0 0 0,-1 1-1 0 0,0 0 1 0 0,0 0 0 0 0,1 0 0 0 0,-1 0 0 0 0,1 0 0 0 0,-1 0-1 0 0,1 0 1 0 0,0 0 0 0 0,0 0 0 0 0,0 0 0 0 0,0 0 0 0 0,0 0 0 0 0,1 0-1 0 0,-1 0 1 0 0,0 0 0 0 0,1 0 0 0 0,0 0 0 0 0,-1 0 0 0 0,1 0-1 0 0,0 0 1 0 0,0 0 0 0 0,0 0 0 0 0,0-1 0 0 0,0 1 0 0 0,1-1-1 0 0,-1 1 1 0 0,0 0 0 0 0,1-1 0 0 0,-1 0 0 0 0,2 1-15 0 0,72 53 589 0 0,99 29 11 0 0,-162-79-814 0 0,8 3-229 0 0,-11 1-4789 0 0,-8-8-267 0 0,-1-1-2856 0 0</inkml:trace>
  <inkml:trace contextRef="#ctx0" brushRef="#br0" timeOffset="-3992.564">342 50 688 0 0,'0'0'2293'0'0,"0"0"-1354"0"0,0 0-401 0 0,0 0 176 0 0,0 0 370 0 0,0 0 371 0 0,0 0 105 0 0,0 0-254 0 0,0 0-417 0 0,0 0-402 0 0,0 0-252 0 0,1-3-100 0 0,2-2-126 0 0,-3 5 7 0 0,0 1 0 0 0,0-1 0 0 0,0 0 0 0 0,0 1 1 0 0,0-1-1 0 0,0 0 0 0 0,0 1 0 0 0,0-1 0 0 0,0 0 1 0 0,0 1-1 0 0,1-1 0 0 0,-1 0 0 0 0,0 1 0 0 0,0-1 1 0 0,0 0-1 0 0,1 1 0 0 0,-1-1 0 0 0,0 0 0 0 0,0 0 1 0 0,1 1-1 0 0,-1-1 0 0 0,0 0 0 0 0,0 0 0 0 0,1 0 1 0 0,-1 1-1 0 0,0-1 0 0 0,1 0 0 0 0,-1 0 0 0 0,0 0 1 0 0,1 0-1 0 0,-1 0 0 0 0,0 0 0 0 0,1 0 0 0 0,-1 0 1 0 0,0 0-1 0 0,1 0 0 0 0,-1 0 0 0 0,0 0 0 0 0,1 0 1 0 0,-1 0-1 0 0,1 0 0 0 0,-1 0 0 0 0,0 0 0 0 0,1 0 1 0 0,-1 0-1 0 0,0 0 0 0 0,1 0 0 0 0,-1-1 0 0 0,0 1 1 0 0,0 0-1 0 0,1 0 0 0 0,-1 0 0 0 0,0-1 0 0 0,1 1 1 0 0,-1 0-1 0 0,0-1-16 0 0,9 25 421 0 0,-1 1-1 0 0,-2 0 1 0 0,0 0 0 0 0,-2 0 0 0 0,0 0 0 0 0,-2 1 0 0 0,-1-1-1 0 0,-2 19-420 0 0,2-2 237 0 0,-1 153-150 0 0,-14-143-3306 0 0,8-62-8749 0 0,6 10 12004 0 0,0-4-1814 0 0</inkml:trace>
  <inkml:trace contextRef="#ctx0" brushRef="#br0" timeOffset="-3633.659">1 87 672 0 0,'0'0'922'0'0,"0"0"-294"0"0,0 0-59 0 0,0 0 294 0 0,0 0 441 0 0,0 0 261 0 0,0 0-28 0 0,0 0-244 0 0,0 0-304 0 0,0 0-163 0 0,0 0-18 0 0,0 0-41 0 0,14-4-26 0 0,100-18 1294 0 0,273 4 1575 0 0,-260 18-3759 0 0,-106 20-3139 0 0,-27 11-6991 0 0,1-23 4866 0 0</inkml:trace>
  <inkml:trace contextRef="#ctx0" brushRef="#br0" timeOffset="-3348.123">95 610 0 0 0,'0'0'1922'0'0,"0"0"-499"0"0,0 0 76 0 0,0 0 293 0 0,0 0 246 0 0,0 0-26 0 0,0 0-246 0 0,0 0-351 0 0,35-3-320 0 0,111-8-220 0 0,-23-5 758 0 0,5 6-818 0 0,-100 10-4706 0 0,0-1-4203 0 0,-26 1 1794 0 0</inkml:trace>
  <inkml:trace contextRef="#ctx0" brushRef="#br0" timeOffset="-953.906">929 400 0 0 0,'0'0'1008'0'0,"0"0"119"0"0,0 0-28 0 0,0 0-107 0 0,0 0-92 0 0,0 0-191 0 0,0 0-117 0 0,0 0-83 0 0,-12-5-46 0 0,-39-14 17 0 0,48 17-356 0 0,-1 1-1 0 0,1 0 1 0 0,0 0-1 0 0,0 0 1 0 0,-1 0-1 0 0,1 0 1 0 0,0 1-1 0 0,-1-1 1 0 0,1 1 0 0 0,0 0-1 0 0,-1 0 1 0 0,1 1-1 0 0,-1-1 1 0 0,1 1-1 0 0,0-1 1 0 0,0 1-1 0 0,-1 0 1 0 0,1 0 0 0 0,0 0-1 0 0,0 1 1 0 0,0-1-1 0 0,0 1 1 0 0,0 0-1 0 0,0 0 1 0 0,1 0-1 0 0,-1 0 1 0 0,0 0-1 0 0,1 1 1 0 0,0-1 0 0 0,-1 1-1 0 0,0 1-123 0 0,-4 81 82 0 0,9-80-108 0 0,0 0 1 0 0,1-1 0 0 0,-1 0 0 0 0,1 0-1 0 0,0 1 1 0 0,1-2 0 0 0,-1 1 0 0 0,1 0-1 0 0,0-1 1 0 0,-1 1 0 0 0,1-1 0 0 0,1 0-1 0 0,-1-1 1 0 0,0 1 0 0 0,1-1 0 0 0,-1 1-1 0 0,1-1 1 0 0,0-1 0 0 0,0 1 0 0 0,0-1-1 0 0,0 0 1 0 0,0 0 0 0 0,0 0 0 0 0,0-1-1 0 0,0 1 1 0 0,0-1 0 0 0,0-1 0 0 0,3 1 25 0 0,-4 0-149 0 0,42-1-2843 0 0,-16-3-3272 0 0,-21 1 4585 0 0</inkml:trace>
  <inkml:trace contextRef="#ctx0" brushRef="#br0" timeOffset="-450.722">1063 536 0 0 0,'0'0'1119'0'0,"0"0"380"0"0,0 0 196 0 0,0 0-115 0 0,0 0-291 0 0,0 0-335 0 0,0 0-239 0 0,0 0-112 0 0,0 0-62 0 0,0 0-2 0 0,0 0 9 0 0,20-16-28 0 0,92-81 463 0 0,-27 34 1223 0 0,-75 96-916 0 0,-10-31-1241 0 0,0 1 0 0 0,0-1 0 0 0,1 0 0 0 0,-1 0 0 0 0,1 0 0 0 0,-1 0 0 0 0,1 0 0 0 0,0 0 0 0 0,-1 0 1 0 0,1 0-1 0 0,0 0 0 0 0,1 0 0 0 0,-1-1 0 0 0,0 1 0 0 0,0 0 0 0 0,1-1 0 0 0,-1 1 0 0 0,1-1 0 0 0,-1 1 0 0 0,1-1 0 0 0,0 0 1 0 0,0 1-1 0 0,-1-1 0 0 0,1 0 0 0 0,0 0 0 0 0,0 0 0 0 0,0-1 0 0 0,0 1 0 0 0,0 0 0 0 0,0-1 0 0 0,0 1 0 0 0,0-1 0 0 0,1 0 0 0 0,-1 0 1 0 0,0 0-1 0 0,0 0 0 0 0,1 0-49 0 0,89-20 1163 0 0,-65 12-1250 0 0,135-21 98 0 0,-133 67-1741 0 0,-27-35 283 0 0,-1-1-1179 0 0,2 0-4707 0 0,0 1 1485 0 0</inkml:trace>
  <inkml:trace contextRef="#ctx0" brushRef="#br0" timeOffset="4618.799">1689 6 0 0 0,'0'0'393'0'0,"0"0"853"0"0,0 0 242 0 0,0 0-134 0 0,0 0-259 0 0,0 0-240 0 0,0 0-154 0 0,0 0-50 0 0,32-1-20 0 0,97-3-16 0 0,-48 13 1588 0 0,-78-8-2107 0 0,-1 0 1 0 0,1 0 0 0 0,-1 0-1 0 0,0 1 1 0 0,1-1-1 0 0,-1 1 1 0 0,0-1 0 0 0,0 1-1 0 0,0 0 1 0 0,0 0 0 0 0,0 0-1 0 0,-1 0 1 0 0,1 0-1 0 0,-1 0 1 0 0,1 0 0 0 0,-1 0-1 0 0,0 1 1 0 0,0-1-1 0 0,0 1 1 0 0,0-1 0 0 0,0 1-1 0 0,0-1 1 0 0,-1 1 0 0 0,1 0-1 0 0,-1-1 1 0 0,0 1-1 0 0,0 0 1 0 0,0-1 0 0 0,0 1-1 0 0,0 0 1 0 0,0-1 0 0 0,-1 1-1 0 0,1-1 1 0 0,-2 2-97 0 0,2 16 317 0 0,6 92 438 0 0,5-1 0 0 0,4 1 0 0 0,13 32-755 0 0,24 182 303 0 0,-38-187-195 0 0,-6 0-1 0 0,-8 80-107 0 0,-38-27 594 0 0,21-129 19 0 0,22-26-33 0 0,4-32 371 0 0,-13-11 1670 0 0,-82-53-2411 0 0,-105 23-3085 0 0,58 32-2916 0 0,46 5-2745 0 0,60 2 2552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5377 0 0,'0'0'1490'0'0,"0"0"-259"0"0,0 0-50 0 0,0 0 213 0 0,0 0 197 0 0,0 0-19 0 0,0 0-238 0 0,0 0-273 0 0,0 0-186 0 0,0 0-155 0 0,0 0-134 0 0,0 0-73 0 0,0 0-75 0 0,34 3-59 0 0,104 9-51 0 0,89-9 280 0 0,-215-2-934 0 0,30-1-105 0 0,-26-8-4703 0 0,-15 7 249 0 0,-1-1 2940 0 0,0 2 412 0 0,0-1-4891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6409 0 0,'0'0'1621'0'0,"0"0"-70"0"0,0 0 50 0 0,0 0 134 0 0,0 0 42 0 0,0 0-165 0 0,0 0-317 0 0,0 0-340 0 0,31 4-283 0 0,101 14-196 0 0,14-22 276 0 0,-103-4-642 0 0,-38 8-271 0 0,128-18 167 0 0,-88 13-2959 0 0,-1 0-4309 0 0,-29 5-2934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3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 0 0 0,'0'0'273'0'0,"0"0"584"0"0,0 0 256 0 0,0 0-58 0 0,0 0-204 0 0,0 0-211 0 0,0 0-148 0 0,0 0-13 0 0,3 3 74 0 0,3 10-11 0 0,-1 0 0 0 0,0 0-1 0 0,-1 0 1 0 0,-1 0-1 0 0,0 1 1 0 0,-1-1 0 0 0,0 1-1 0 0,-1 0 1 0 0,-1-1-1 0 0,0 1 1 0 0,-1 0 0 0 0,-1 8-542 0 0,1 20 458 0 0,-25 454 1177 0 0,8-340-2330 0 0,14-150-684 0 0,-3-6-6333 0 0,7-3 2592 0 0</inkml:trace>
  <inkml:trace contextRef="#ctx0" brushRef="#br0" timeOffset="3833.467">54 115 648 0 0,'0'0'870'0'0,"0"0"-62"0"0,0 0 76 0 0,0 0 210 0 0,0 0 162 0 0,0 0 11 0 0,0 0-99 0 0,0 0-198 0 0,0 0-174 0 0,0 0-109 0 0,0 0-54 0 0,3-5 29 0 0,-1 4-485 0 0,-1-1 0 0 0,0 0 1 0 0,1 1-1 0 0,-1-1 1 0 0,1 1-1 0 0,0 0 1 0 0,-1-1-1 0 0,1 1 1 0 0,0 0-1 0 0,0 0 0 0 0,-1 0 1 0 0,1 0-1 0 0,0 0 1 0 0,0 1-1 0 0,0-1 1 0 0,0 1-1 0 0,1-1 1 0 0,-1 1-1 0 0,0 0 1 0 0,0-1-1 0 0,0 1 0 0 0,0 0 1 0 0,0 0-1 0 0,0 1 1 0 0,0-1-1 0 0,0 0 1 0 0,0 1-1 0 0,0-1 1 0 0,1 1-1 0 0,-2 0 1 0 0,1 0-1 0 0,0 0 0 0 0,1 0-177 0 0,16 6 452 0 0,-1-2 0 0 0,1 0 0 0 0,-1-1 0 0 0,1-1 0 0 0,0 0 0 0 0,0-2 0 0 0,1 0 0 0 0,-1-1 0 0 0,14-2-452 0 0,11 1 361 0 0,-15-1-465 0 0,0-1-1 0 0,-1-1 1 0 0,1-2 0 0 0,-1 0-1 0 0,-1-2 1 0 0,4-3 104 0 0,-28 10-1420 0 0,-4 1-6008 0 0,-4 1 2070 0 0,0-1-1837 0 0</inkml:trace>
  <inkml:trace contextRef="#ctx0" brushRef="#br0" timeOffset="4166.476">0 476 5257 0 0,'0'0'1127'0'0,"0"0"-356"0"0,0 0-19 0 0,0 0 323 0 0,0 0 337 0 0,0 0 173 0 0,0 0-66 0 0,0 0-178 0 0,0 0-177 0 0,0 0-174 0 0,0 0-123 0 0,0 0-103 0 0,0 0-107 0 0,26 2-75 0 0,77 8-82 0 0,103-8 224 0 0,-169-4-2023 0 0,-20 1-951 0 0,0 1-3313 0 0,-10 0-4844 0 0</inkml:trace>
  <inkml:trace contextRef="#ctx0" brushRef="#br0" timeOffset="4481.919">507 685 11747 0 0,'0'0'1337'0'0,"0"0"-366"0"0,0 0-125 0 0,0 0 164 0 0,0 0 108 0 0,0 0-83 0 0,0 0-231 0 0,0 0-221 0 0,0 0-126 0 0,0 0-95 0 0,0 0-74 0 0,0 0-18 0 0,9 16-34 0 0,30 48-23 0 0,-36-59-175 0 0,0 0 1 0 0,-1 0 0 0 0,0 0 0 0 0,0 0 0 0 0,0 1 0 0 0,-1-1 0 0 0,0 0-1 0 0,1 1 1 0 0,-2-1 0 0 0,1 1 0 0 0,-1-1 0 0 0,0 1 0 0 0,0 0 0 0 0,-1 2-39 0 0,1 17 96 0 0,0-22-104 0 0,1 4-52 0 0,0-1 0 0 0,-1 1-1 0 0,0-1 1 0 0,0 1 0 0 0,0 0 0 0 0,-1-1 0 0 0,0 1-1 0 0,0-1 1 0 0,-1 1 0 0 0,1-1 0 0 0,-1 0-1 0 0,-1 0 1 0 0,1 1 0 0 0,-1-2 0 0 0,-2 4 60 0 0,-34 22-6268 0 0,20-19-3673 0 0,17-12 5144 0 0</inkml:trace>
  <inkml:trace contextRef="#ctx0" brushRef="#br0" timeOffset="4751.44">365 678 3785 0 0,'0'0'1926'0'0,"0"0"-768"0"0,0 0-73 0 0,0 0 351 0 0,0 0 292 0 0,0 0 74 0 0,0 0-152 0 0,0 0-301 0 0,0 0-270 0 0,0 0-221 0 0,32 9-165 0 0,104 25-102 0 0,-45-25 281 0 0,66-25-144 0 0,-56-8-3267 0 0,-83 17 86 0 0,6-1-6268 0 0,-16 7 1694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1 2897 0 0,'0'0'649'0'0,"0"0"-269"0"0,0 0 54 0 0,0 0 354 0 0,0 0 332 0 0,0 0 163 0 0,-5 33-3 0 0,-17 109-108 0 0,4 18 1098 0 0,-13 156-1184 0 0,29-302-1362 0 0,-7 61 365 0 0,6-24-5193 0 0,4-51 215 0 0,3 0 2915 0 0,-3 0 1292 0 0,6 0 159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8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127 114 8170 0 0,'0'0'3379'0'0,"0"0"-2329"0"0,0 0-864 0 0,0 0-106 0 0,0 0 310 0 0,0 0 426 0 0,0 0 204 0 0,0 0 34 0 0,0 0-141 0 0,0 0-219 0 0,-2 32-177 0 0,-7 103-129 0 0,-39 199 1032 0 0,42-305-1377 0 0,-31 188-79 0 0,56-278-17074 0 0,-15 49 14136 0 0</inkml:trace>
  <inkml:trace contextRef="#ctx0" brushRef="#br0" timeOffset="266.527">0 0 5225 0 0,'0'0'654'0'0,"0"0"-93"0"0,0 0 242 0 0,0 0 450 0 0,0 0 292 0 0,0 0 72 0 0,0 0-152 0 0,0 0-224 0 0,33 4-192 0 0,104 15-183 0 0,110-5 1858 0 0,-188-14-2392 0 0,252-29-194 0 0,-305 28 701 0 0,11-1-6073 0 0,-22 1-6947 0 0,-3 1 9284 0 0</inkml:trace>
  <inkml:trace contextRef="#ctx0" brushRef="#br0" timeOffset="528.762">24 339 696 0 0,'0'0'2518'0'0,"0"0"-1138"0"0,0 0-402 0 0,0 0 119 0 0,0 0 264 0 0,0 0 146 0 0,0 0-75 0 0,0 0-173 0 0,0 0-131 0 0,0 0-42 0 0,0 0 22 0 0,0 0 4 0 0,0 0-68 0 0,15 7-101 0 0,50 20-113 0 0,39-21 1006 0 0,99-24-630 0 0,-41-4-2525 0 0,-91 14-8286 0 0,-57 5 1793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9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914 402 7394 0 0,'0'0'1086'0'0,"0"0"-323"0"0,0 0-288 0 0,0 0 124 0 0,0 0 368 0 0,0 0 245 0 0,0 0 35 0 0,0 0-152 0 0,0 0-244 0 0,0 0-206 0 0,0 0-141 0 0,3 33-118 0 0,8 103-82 0 0,0 44 249 0 0,-3 119-647 0 0,-9-289-262 0 0,0 1 0 0 0,0 0 0 0 0,-1-1 0 0 0,0 1 0 0 0,-1-1 1 0 0,0 0-1 0 0,0 0 0 0 0,-1 0 0 0 0,-1 0 0 0 0,-5 8 356 0 0,10-17-743 0 0,-3 2-112 0 0,1-3-9787 0 0,2 0 8454 0 0</inkml:trace>
  <inkml:trace contextRef="#ctx0" brushRef="#br0" timeOffset="585.01">643 292 0 0 0,'0'0'1120'0'0,"0"0"195"0"0,0 0 43 0 0,0 0-82 0 0,0 0-128 0 0,0 0-178 0 0,0 0-173 0 0,0 0-108 0 0,0 0-52 0 0,0 0 19 0 0,2 0 64 0 0,196 0 7896 0 0,103 0-7023 0 0,-207 8-2272 0 0,-68 3-2223 0 0,-21-3-1207 0 0,-3 2-3481 0 0,-2-7 1975 0 0</inkml:trace>
  <inkml:trace contextRef="#ctx0" brushRef="#br0" timeOffset="898.019">559 1076 5041 0 0,'0'0'1147'0'0,"0"0"-175"0"0,0 0 51 0 0,0 0 343 0 0,0 0 311 0 0,0 0 57 0 0,0 0-178 0 0,0 0-263 0 0,0 0-253 0 0,36-2-203 0 0,114-6-142 0 0,73-7 1146 0 0,-14 13-2542 0 0,-161 3-3295 0 0,-1-1-3906 0 0,-33 0 279 0 0</inkml:trace>
  <inkml:trace contextRef="#ctx0" brushRef="#br0" timeOffset="1420.988">1544 984 2160 0 0,'0'0'1866'0'0,"0"0"-257"0"0,0 0-62 0 0,0 0 148 0 0,0 0 190 0 0,0 0-22 0 0,0 0-193 0 0,0 0-292 0 0,0 0-294 0 0,0 0-244 0 0,0 0-213 0 0,0 0-139 0 0,0 0-108 0 0,-13-7-55 0 0,-37-23-28 0 0,48 29-278 0 0,1 0 0 0 0,-1 1 0 0 0,0-1 0 0 0,1 0 0 0 0,-1 1 0 0 0,0-1 0 0 0,1 1 0 0 0,-1 0 0 0 0,0-1 0 0 0,0 1 0 0 0,1 0 0 0 0,-1 0 0 0 0,0 0 1 0 0,0 0-1 0 0,1 0 0 0 0,-1 1 0 0 0,0-1 0 0 0,0 0 0 0 0,1 1 0 0 0,-1 0 0 0 0,0-1 0 0 0,1 1 0 0 0,-1 0 0 0 0,1 0 0 0 0,-1-1 0 0 0,1 1 0 0 0,-1 1 1 0 0,1-1-1 0 0,0 0 0 0 0,-1 0 0 0 0,1 0 0 0 0,0 1-19 0 0,-3 1 27 0 0,-1 2-29 0 0,0 0 1 0 0,0 0-1 0 0,0 1 1 0 0,1 0-1 0 0,0 0 1 0 0,0 0-1 0 0,0 0 1 0 0,1 1-1 0 0,0-1 1 0 0,0 1-1 0 0,1 0 1 0 0,0 0-1 0 0,0 0 1 0 0,0 0-1 0 0,1 0 0 0 0,0 0 1 0 0,0 0-1 0 0,1 1 1 0 0,0-1-1 0 0,1 7 2 0 0,0-11-29 0 0,0-1 0 0 0,0 1 0 0 0,0 0 0 0 0,0-1 0 0 0,0 1 0 0 0,1-1 0 0 0,-1 0 0 0 0,1 1 0 0 0,0-1 0 0 0,-1 0 0 0 0,1 0 0 0 0,0 0 0 0 0,0 0 0 0 0,1 0 0 0 0,-1 0 0 0 0,0-1 0 0 0,1 1 0 0 0,-1-1 0 0 0,1 1 0 0 0,-1-1 0 0 0,1 0 0 0 0,0 0 0 0 0,-1 0 0 0 0,1-1 0 0 0,0 1 0 0 0,0-1 0 0 0,2 1 29 0 0,48 5-4418 0 0,-29-10-3718 0 0,-15 1 1153 0 0</inkml:trace>
  <inkml:trace contextRef="#ctx0" brushRef="#br0" timeOffset="1899.756">1683 1124 8714 0 0,'0'0'1698'0'0,"0"0"-428"0"0,0 0-124 0 0,0 0 177 0 0,0 0 143 0 0,0 0-65 0 0,0 0-274 0 0,0 0-359 0 0,0 0-261 0 0,0 0-152 0 0,0 0-79 0 0,0 0-17 0 0,0 0-3 0 0,18-17-31 0 0,79-73 122 0 0,-94 86-345 0 0,1 0 0 0 0,0 0 1 0 0,0 1-1 0 0,0-1 0 0 0,0 1 0 0 0,0 0 0 0 0,1 1 1 0 0,-1-1-1 0 0,1 1 0 0 0,0 0 0 0 0,0 0 1 0 0,0 0-1 0 0,0 1 0 0 0,0-1 0 0 0,0 1 0 0 0,0 1 1 0 0,0-1-1 0 0,2 1-2 0 0,32 70-420 0 0,-33-70 452 0 0,-1 1 1 0 0,1-1 0 0 0,-1 0-1 0 0,1 0 1 0 0,-1-1 0 0 0,1 1-1 0 0,-1-1 1 0 0,1-1 0 0 0,-1 1-1 0 0,0-1 1 0 0,0 0 0 0 0,1 0-1 0 0,-1 0 1 0 0,-1-1 0 0 0,1 1-1 0 0,0-1 1 0 0,-1 0 0 0 0,1-1-1 0 0,1-1-32 0 0,20-11 0 0 0,130-47 23 0 0,-155 63-25 0 0,0 0 0 0 0,-1 0 0 0 0,1 0 0 0 0,0 0 0 0 0,0 1 0 0 0,-1-1 0 0 0,1 0 0 0 0,0 0 0 0 0,-1 0 0 0 0,1 1 1 0 0,0-1-1 0 0,-1 0 0 0 0,1 1 0 0 0,-1-1 0 0 0,1 1 0 0 0,-1-1 0 0 0,1 0 0 0 0,-1 1 0 0 0,1-1 0 0 0,-1 1 1 0 0,1 0-1 0 0,-1-1 0 0 0,1 1 0 0 0,-1-1 0 0 0,0 1 0 0 0,1 0 0 0 0,-1-1 0 0 0,0 1 0 0 0,0 0 0 0 0,1-1 0 0 0,-1 1 1 0 0,0 0-1 0 0,0-1 0 0 0,0 1 0 0 0,0 0 0 0 0,0-1 0 0 0,0 1 0 0 0,0 0 0 0 0,0 0 0 0 0,0-1 0 0 0,0 1 0 0 0,0 0 1 0 0,-1-1-1 0 0,1 1 0 0 0,0 0 0 0 0,-1 0 2 0 0,10 27 44 0 0,5-19 16 0 0,-4-1-2276 0 0,-1-3-4081 0 0,-4-3 891 0 0,-3-1-2092 0 0</inkml:trace>
  <inkml:trace contextRef="#ctx0" brushRef="#br0" timeOffset="2735.569">3027 259 496 0 0,'0'0'1404'0'0,"0"0"-125"0"0,0 0 58 0 0,0 0 122 0 0,0 0 117 0 0,0 0-81 0 0,0 0-203 0 0,0 0-245 0 0,0 0-271 0 0,0 0-213 0 0,0 0-172 0 0,0 0-106 0 0,-30 2-70 0 0,-95 7-56 0 0,75 7 43 0 0,45-10-172 0 0,1 0-31 0 0,0-1 0 0 0,0 1 0 0 0,0 0 0 0 0,0 0 0 0 0,1 0 1 0 0,0 1-1 0 0,1-1 0 0 0,-1 1 0 0 0,1 0 0 0 0,0-1 0 0 0,1 1 1 0 0,0 0-1 0 0,0 0 0 0 0,0 0 0 0 0,1 0 0 0 0,0 0 0 0 0,0 0 0 0 0,1 0 1 0 0,1 5 0 0 0,-1-10 56 0 0,0 1 1 0 0,-1-1-1 0 0,2 1 1 0 0,-1-1 0 0 0,0 0-1 0 0,0 0 1 0 0,1 0-1 0 0,-1 0 1 0 0,1 0-1 0 0,0 0 1 0 0,-1 0 0 0 0,1-1-1 0 0,0 1 1 0 0,0 0-1 0 0,0-1 1 0 0,0 0-1 0 0,1 1 1 0 0,-1-1 0 0 0,0 0-1 0 0,0 0 1 0 0,1 0-1 0 0,-1 0 1 0 0,1-1 0 0 0,-1 1-1 0 0,1-1 1 0 0,-1 1-1 0 0,1-1 1 0 0,-1 0-1 0 0,1 0 1 0 0,-1 0 0 0 0,1 0-1 0 0,1-1-56 0 0,79-26 3000 0 0,123-149-938 0 0,-197 168-2008 0 0,-6 5-56 0 0,0-1 0 0 0,0 1 0 0 0,0-1-1 0 0,1 1 1 0 0,-1 0 0 0 0,1 0 0 0 0,0 1 0 0 0,0-1 0 0 0,0 1-1 0 0,1 0 1 0 0,-1 0 0 0 0,0 0 0 0 0,1 0 0 0 0,-1 1 0 0 0,1 0-1 0 0,0 0 1 0 0,-1 0 0 0 0,1 1 0 0 0,0-1 0 0 0,-1 1 0 0 0,1 0-1 0 0,3 1 3 0 0,24 54-194 0 0,-24-34 190 0 0,30 147 44 0 0,-30-111-16 0 0,-1 114-106 0 0,-7-163 42 0 0,-1 0-1 0 0,-1 0 1 0 0,0 0-1 0 0,0 0 1 0 0,0 0 0 0 0,-1 0-1 0 0,0-1 1 0 0,0 0-1 0 0,-1 1 1 0 0,0-1-1 0 0,0 0 1 0 0,-1-1-1 0 0,0 1 1 0 0,0-1-1 0 0,-1 0 1 0 0,1 0-1 0 0,-1-1 1 0 0,0 0-1 0 0,-1 0 1 0 0,0 0-1 0 0,1-1 1 0 0,-1 1-1 0 0,-1-2 1 0 0,1 1-1 0 0,0-1 1 0 0,-1 0-1 0 0,0-1 1 0 0,0 0 0 0 0,1 0-1 0 0,-1 0 1 0 0,-1-1-1 0 0,1-1 1 0 0,0 1-1 0 0,-6-1 41 0 0,10 1-7 0 0,1-1 0 0 0,-1 1 0 0 0,0 0-1 0 0,0-1 1 0 0,1 0 0 0 0,-1 0 0 0 0,0 0 0 0 0,0 0-1 0 0,1-1 1 0 0,-1 0 0 0 0,0 1 0 0 0,1-1 0 0 0,-1 0 0 0 0,0-1-1 0 0,1 1 1 0 0,-1-1 0 0 0,1 0 0 0 0,0 1 0 0 0,0-1-1 0 0,-1-1 1 0 0,1 1 0 0 0,1 0 0 0 0,-1-1 0 0 0,0 0 0 0 0,0 1-1 0 0,1-1 1 0 0,0 0 0 0 0,0 0 0 0 0,0-1 0 0 0,0 1-1 0 0,0 0 1 0 0,0-1 0 0 0,1 1 0 0 0,-1-1 0 0 0,1 1 0 0 0,0-1-1 0 0,1 0 1 0 0,-1 1 0 0 0,0-1 0 0 0,1 0 0 0 0,0 0-1 0 0,0 1 1 0 0,0-1 0 0 0,0 0 7 0 0,6-8 32 0 0,1 0 0 0 0,0 0 1 0 0,0 1-1 0 0,1 0 0 0 0,0 0 0 0 0,1 1 0 0 0,0 0 0 0 0,1 0 0 0 0,0 1 1 0 0,1 1-1 0 0,0 0 0 0 0,0 0 0 0 0,0 1 0 0 0,13-6-32 0 0,-16 8 17 0 0,23-14 44 0 0,1 2 1 0 0,1 1 0 0 0,0 1 0 0 0,0 2-1 0 0,2 1 1 0 0,-1 2 0 0 0,1 2-1 0 0,23-3-61 0 0,2 7-460 0 0,-23 10-7043 0 0,-29-2-2198 0 0</inkml:trace>
  <inkml:trace contextRef="#ctx0" brushRef="#br0" timeOffset="3032.085">2600 947 6769 0 0,'0'0'2968'0'0,"0"0"-1953"0"0,0 0-383 0 0,0 0 387 0 0,0 0 248 0 0,0 0 25 0 0,34 5-129 0 0,107 15-171 0 0,45-15 1256 0 0,275-21-186 0 0,-243-17-2733 0 0,-127 12-5099 0 0,-80 18 642 0 0,-4 2-4730 0 0</inkml:trace>
  <inkml:trace contextRef="#ctx0" brushRef="#br0" timeOffset="3304.99">3305 1150 16620 0 0,'0'0'737'0'0,"0"0"-400"0"0,0 0-142 0 0,0 0 172 0 0,0 0 220 0 0,0 0 49 0 0,0 0-104 0 0,0 0-147 0 0,0 0-138 0 0,0 0-110 0 0,0 0-94 0 0,8 35-88 0 0,21 111-107 0 0,-29-64-256 0 0,-4-66 237 0 0,-45 122-3753 0 0,20-100-1094 0 0,-8-8-3953 0 0,29-26 6837 0 0</inkml:trace>
  <inkml:trace contextRef="#ctx0" brushRef="#br0" timeOffset="3631.8">3176 1279 1928 0 0,'0'0'1247'0'0,"0"0"-88"0"0,0 0 51 0 0,33-27 113 0 0,103-86 46 0 0,-28 46 1083 0 0,-89 59-2029 0 0,1 0 0 0 0,0 1 0 0 0,1 0 1 0 0,-1 2-1 0 0,1 1 0 0 0,0 0 0 0 0,0 1 1 0 0,0 2-1 0 0,0 0 0 0 0,1 1 0 0 0,5 2-423 0 0,-24-2 66 0 0,0 0 0 0 0,0 1 1 0 0,-1-1-1 0 0,1 1 0 0 0,0 0 0 0 0,0 0 0 0 0,0 0 0 0 0,-1 0 0 0 0,1 0 0 0 0,-1 1 0 0 0,1-1 0 0 0,-1 1 0 0 0,1 0 0 0 0,-1-1 1 0 0,0 1-1 0 0,0 0 0 0 0,0 0 0 0 0,0 1 0 0 0,0-1 0 0 0,0 0 0 0 0,-1 1 0 0 0,1-1 0 0 0,-1 1 0 0 0,1-1 0 0 0,-1 1 0 0 0,0 0 0 0 0,0-1 1 0 0,0 1-1 0 0,-1 0 0 0 0,1 0 0 0 0,-1 0 0 0 0,1 0 0 0 0,-1 0 0 0 0,0 0 0 0 0,0 0 0 0 0,0-1 0 0 0,-1 1 0 0 0,1 0 0 0 0,-1 0-66 0 0,-1 8 68 0 0,0-1 0 0 0,0 1 0 0 0,-2-1 0 0 0,1 0-1 0 0,-1 0 1 0 0,-1 0 0 0 0,0-1 0 0 0,0 0 0 0 0,-6 9-68 0 0,-7 1 80 0 0,0-1 0 0 0,-1-1 0 0 0,-1-1 0 0 0,0 0 0 0 0,-1-1 0 0 0,-1-2 0 0 0,0 0 0 0 0,-1-1 0 0 0,-1-1 0 0 0,0-2 0 0 0,-3 1-80 0 0,-25 13 249 0 0,49-22-202 0 0,2-1-41 0 0,0 0 0 0 0,0 0-1 0 0,0-1 1 0 0,0 1 0 0 0,1 0-1 0 0,-1 0 1 0 0,0 0 0 0 0,0 0-1 0 0,0 0 1 0 0,0 0 0 0 0,0 0-1 0 0,0 1 1 0 0,1-1 0 0 0,-1 0-1 0 0,0 0 1 0 0,0 1-1 0 0,0-1 1 0 0,0 0 0 0 0,1 1-1 0 0,-1-1 1 0 0,0 1 0 0 0,0-1-1 0 0,1 1 1 0 0,-1-1 0 0 0,0 1-1 0 0,1 0 1 0 0,-1-1 0 0 0,1 1-1 0 0,-1 0 1 0 0,1-1-1 0 0,-1 1 1 0 0,1 0 0 0 0,-1 0-1 0 0,1 0 1 0 0,0-1 0 0 0,-1 1-1 0 0,1 0 1 0 0,0 0 0 0 0,0 0-1 0 0,0 0 1 0 0,0 0 0 0 0,-1 0-1 0 0,1-1 1 0 0,0 1-1 0 0,1 0 1 0 0,-1 0 0 0 0,0 0-1 0 0,0 0 1 0 0,0 0 0 0 0,0 0-1 0 0,1-1 1 0 0,-1 1 0 0 0,0 0-1 0 0,1 0-5 0 0,43 14 403 0 0,-20-7-286 0 0,1 0 0 0 0,-1 2-1 0 0,-1 0 1 0 0,0 2 0 0 0,0 0 0 0 0,-1 2 0 0 0,15 12-117 0 0,9 14-248 0 0,37 32 318 0 0,-24-31-7374 0 0,-52-37-918 0 0</inkml:trace>
  <inkml:trace contextRef="#ctx0" brushRef="#br0" timeOffset="4336.06">2724 1 0 0 0,'0'0'1266'0'0,"0"0"282"0"0,0 0 10 0 0,0 0-138 0 0,0 0-223 0 0,-17 32-199 0 0,-53 104-87 0 0,28-11 953 0 0,-7 167 935 0 0,36-151-2989 0 0,6 0-1 0 0,6 22 191 0 0,1-134-475 0 0,0 0 1 0 0,2 1-1 0 0,1-1 0 0 0,2 0 0 0 0,0 0 1 0 0,2-1-1 0 0,1 0 0 0 0,2 0 0 0 0,0-1 0 0 0,2 0 1 0 0,1 0-1 0 0,1-2 0 0 0,1 0 0 0 0,1 0 1 0 0,2-1-1 0 0,0-1 0 0 0,1-1 0 0 0,1-1 1 0 0,6 3 474 0 0,6-1-1795 0 0,-9-7-570 0 0</inkml:trace>
  <inkml:trace contextRef="#ctx0" brushRef="#br0" timeOffset="4688.003">3904 141 11490 0 0,'0'0'1295'0'0,"0"0"-216"0"0,0 0-124 0 0,0 0-5 0 0,0 0 50 0 0,0 0-16 0 0,0 0-85 0 0,0 0-69 0 0,0 0-96 0 0,33 39-86 0 0,102 129-109 0 0,-88-72-105 0 0,-24 49-229 0 0,-5 1 0 0 0,-7 1 1 0 0,-7 0-1 0 0,-9 80-205 0 0,4-196-278 0 0,-1 1-1 0 0,-2-1 0 0 0,-1 0 1 0 0,-1-1-1 0 0,-2 1 0 0 0,-1-1 1 0 0,-12 28 278 0 0,-24 22-4344 0 0,-14-8-5068 0 0,41-56 2460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99 11546 0 0,'0'0'1389'0'0,"0"0"-404"0"0,0 0-341 0 0,0 0 10 0 0,0 0 181 0 0,0 0 110 0 0,0 0-12 0 0,0 0-215 0 0,0 0-268 0 0,0 0-177 0 0,0 0-123 0 0,6 0-28 0 0,-1 0-89 0 0,-4-1-21 0 0,1 1 0 0 0,0 0 0 0 0,-1 0 0 0 0,1 0 0 0 0,0 0 0 0 0,-1 0 0 0 0,1 0 0 0 0,-1 0 0 0 0,1 0 0 0 0,0 1 0 0 0,-1-1 0 0 0,1 1 0 0 0,-1-1 0 0 0,1 1 0 0 0,-1 0 0 0 0,1 0 0 0 0,-1-1 0 0 0,1 1 0 0 0,-1 0 0 0 0,0 0 1 0 0,0 0-1 0 0,1 0 0 0 0,-1 1 0 0 0,0-1 0 0 0,0 0 0 0 0,0 0 0 0 0,0 2-12 0 0,20 43 370 0 0,-2 2 0 0 0,-3 0 1 0 0,-1 0-1 0 0,6 43-370 0 0,-12-54 38 0 0,54 319-1112 0 0,-62-342 384 0 0,0-7 290 0 0,-1-4-2790 0 0,1-4-2460 0 0,0-3-3599 0 0,0 1 7981 0 0</inkml:trace>
  <inkml:trace contextRef="#ctx0" brushRef="#br0" timeOffset="426.237">0 264 4337 0 0,'0'0'1583'0'0,"0"0"-189"0"0,0 0-268 0 0,0 0-64 0 0,0 0 129 0 0,0 0 127 0 0,0 0-33 0 0,0 0-162 0 0,0 0-251 0 0,0 0-204 0 0,0 0-166 0 0,36-33-125 0 0,115-102-58 0 0,-70 90-66 0 0,-21 31 58 0 0,0 3 1 0 0,0 2-1 0 0,1 3 0 0 0,52 2-311 0 0,-108 3 10 0 0,0 0 0 0 0,-1 0 0 0 0,1 1 1 0 0,0-1-1 0 0,0 1 0 0 0,0 0 0 0 0,0 1 1 0 0,0-1-1 0 0,0 1 0 0 0,0 0 0 0 0,-1 0 0 0 0,1 1 1 0 0,0-1-1 0 0,-1 1 0 0 0,1 0 0 0 0,-1 1 1 0 0,1-1-1 0 0,-1 1 0 0 0,0-1 0 0 0,0 1 1 0 0,0 1-1 0 0,-1-1 0 0 0,1 0 0 0 0,-1 1 1 0 0,0 0-1 0 0,0 0 0 0 0,0 0 0 0 0,0 0 0 0 0,0 0 1 0 0,-1 0-1 0 0,0 1 0 0 0,0-1 0 0 0,0 1 1 0 0,-1 0-1 0 0,1-1 0 0 0,-1 1 0 0 0,0 4-10 0 0,-4 3 56 0 0,0 0 0 0 0,-1 0 0 0 0,-1-1-1 0 0,0 1 1 0 0,0-1 0 0 0,-1 0-1 0 0,0-1 1 0 0,-1 0 0 0 0,0 0-1 0 0,-1 0 1 0 0,0-1 0 0 0,-1 0 0 0 0,-7 6-56 0 0,-93 85 440 0 0,106-98-438 0 0,1-1 1 0 0,0 1 0 0 0,-1 0 0 0 0,1-1 0 0 0,0 1 0 0 0,0 0 0 0 0,0 0-1 0 0,0 1 1 0 0,0-1 0 0 0,1 0 0 0 0,-1 0 0 0 0,1 1 0 0 0,-1-1-1 0 0,1 1 1 0 0,0 0 0 0 0,0-1 0 0 0,0 1 0 0 0,0 0 0 0 0,0 0-1 0 0,1-1 1 0 0,-1 1 0 0 0,1 0 0 0 0,0 0 0 0 0,0 0 0 0 0,0 0-1 0 0,0-1 1 0 0,1 1 0 0 0,-1 0 0 0 0,1 0 0 0 0,-1 0 0 0 0,1-1-1 0 0,0 1 1 0 0,0 0 0 0 0,0-1 0 0 0,1 1 0 0 0,-1-1 0 0 0,0 1-1 0 0,1-1 1 0 0,0 1-3 0 0,86 55-20 0 0,-74-51 25 0 0,-1 1 1 0 0,0 0 0 0 0,0 1-1 0 0,0 0 1 0 0,-1 1 0 0 0,-1 1 0 0 0,1 0-1 0 0,-2 0 1 0 0,2 3-6 0 0,-10-11 12 0 0,0 0-1 0 0,0 1 1 0 0,0-1-1 0 0,-1 1 1 0 0,0 0-1 0 0,1 0 1 0 0,-1-1-1 0 0,0 1 1 0 0,-1 0 0 0 0,1 0-1 0 0,-1 0 1 0 0,0 0-1 0 0,0 0 1 0 0,0 0-1 0 0,0 0 1 0 0,-1 0 0 0 0,1 0-1 0 0,-1 0 1 0 0,0-1-1 0 0,0 1 1 0 0,-1 0-1 0 0,1 0 1 0 0,-1-1-1 0 0,0 1 1 0 0,0-1 0 0 0,0 0-1 0 0,0 1 1 0 0,-2 1-12 0 0,-81 81 172 0 0,39-49-335 0 0,-1-1 1 0 0,-2-2-1 0 0,-1-3 0 0 0,-2-2 1 0 0,0-2-1 0 0,-3-2 163 0 0,-2-12-2015 0 0,58-21-968 0 0,51-28-6093 0 0,-36 24 3291 0 0</inkml:trace>
  <inkml:trace contextRef="#ctx0" brushRef="#br0" timeOffset="1043.028">972 699 7050 0 0,'0'0'2648'0'0,"0"0"-880"0"0,0 0-531 0 0,0 0-125 0 0,0 0-2 0 0,0 0-45 0 0,0 0-114 0 0,0 0-132 0 0,0 0-112 0 0,0 0-63 0 0,0 0-27 0 0,0 0 6 0 0,23 9-27 0 0,71 25-54 0 0,-90-33-503 0 0,-1 0 1 0 0,1 0 0 0 0,0 0-1 0 0,-1-1 1 0 0,1 0-1 0 0,0 0 1 0 0,-1 0 0 0 0,1 0-1 0 0,0 0 1 0 0,0-1 0 0 0,-1 0-1 0 0,1 0 1 0 0,-1 0 0 0 0,1 0-1 0 0,-1 0 1 0 0,1-1-1 0 0,-1 1 1 0 0,1-1-40 0 0,5-3 108 0 0,26-15 60 0 0,0-1 0 0 0,-1-2 1 0 0,-2-1-1 0 0,0-2 0 0 0,-2-1 0 0 0,0-2 0 0 0,-3 0 1 0 0,0-2-1 0 0,10-17-168 0 0,-21 30 16 0 0,-15 18-90 0 0,-1 0-79 0 0,0 8-292 0 0,-2 38 75 0 0,0-37 343 0 0,1-1 1 0 0,0 1-1 0 0,0 0 0 0 0,1 0 1 0 0,0 0-1 0 0,0 0 1 0 0,1-1-1 0 0,0 1 1 0 0,1 0-1 0 0,0 0 0 0 0,0-1 1 0 0,1 1-1 0 0,0-1 1 0 0,1 0-1 0 0,0 0 0 0 0,0 0 1 0 0,0-1-1 0 0,1 1 1 0 0,1-1-1 0 0,4 6 27 0 0,-3-8 45 0 0,0 0 0 0 0,0 0 0 0 0,0-1 1 0 0,1 0-1 0 0,-1 0 0 0 0,1-1 0 0 0,0 0 0 0 0,0 0 0 0 0,1-1 0 0 0,-1 0 0 0 0,0 0 0 0 0,1-1 1 0 0,-1 0-1 0 0,1-1 0 0 0,0 1 0 0 0,-1-2 0 0 0,1 1 0 0 0,-1-1 0 0 0,1-1 0 0 0,-1 1 0 0 0,0-2 1 0 0,1 1-1 0 0,-1-1 0 0 0,0 0 0 0 0,3-2-45 0 0,13-7 285 0 0,0-1 0 0 0,-1-2 0 0 0,-1 0 0 0 0,0-1 0 0 0,-1-1 0 0 0,-1 0 0 0 0,10-13-285 0 0,120-146 709 0 0,-130 154-677 0 0,-2 0 0 0 0,0-2 0 0 0,-2 0 0 0 0,0-1 0 0 0,-2 0 0 0 0,-1-1 0 0 0,-1-1 0 0 0,-1 0 0 0 0,-1-1 0 0 0,2-15-32 0 0,-11 38 12 0 0,1 1 1 0 0,-1-1 0 0 0,0 0 0 0 0,-1 0 0 0 0,1 0-1 0 0,-1 1 1 0 0,0-1 0 0 0,-1 0 0 0 0,1 0 0 0 0,-1 0-1 0 0,0 1 1 0 0,0-1 0 0 0,0 0 0 0 0,0 1-1 0 0,-1-1 1 0 0,0 1 0 0 0,-2-4-13 0 0,1 7-14 0 0,-1 1 0 0 0,1 0 0 0 0,-1 1 0 0 0,1-1 0 0 0,0 1-1 0 0,-1-1 1 0 0,1 1 0 0 0,0 0 0 0 0,-1 0 0 0 0,1 1 0 0 0,0-1 0 0 0,0 1 0 0 0,0-1 0 0 0,0 1 0 0 0,0 0-1 0 0,0 0 1 0 0,1 0 0 0 0,-1 1 0 0 0,1-1 0 0 0,-1 1 0 0 0,1-1 0 0 0,0 1 0 0 0,0 0 0 0 0,0 0 0 0 0,0 0 0 0 0,1 0-1 0 0,-1 0 1 0 0,1 0 0 0 0,-1 2 14 0 0,-6 7-3 0 0,-11 16-41 0 0,1 0 0 0 0,1 1 0 0 0,2 1 0 0 0,1 1 0 0 0,1 0 0 0 0,2 1 0 0 0,1 0 0 0 0,1 1 0 0 0,2-1 0 0 0,2 2 0 0 0,0-1 0 0 0,3 1 0 0 0,0 3 44 0 0,2-30-139 0 0,0 1 1 0 0,1 0 0 0 0,-1 0-1 0 0,2 0 1 0 0,-1 0-1 0 0,1 0 1 0 0,0-1 0 0 0,0 1-1 0 0,1-1 1 0 0,0 0 0 0 0,1 1-1 0 0,0-1 1 0 0,0-1-1 0 0,0 1 1 0 0,1 0 0 0 0,-1-1-1 0 0,2 0 1 0 0,-1 0-1 0 0,1-1 1 0 0,0 0 0 0 0,0 0-1 0 0,0 0 1 0 0,1 0-1 0 0,-1-1 1 0 0,1 0 0 0 0,7 2 138 0 0,5-19-4008 0 0,-19-7-2167 0 0,0 13 1995 0 0,0 0-3510 0 0</inkml:trace>
  <inkml:trace contextRef="#ctx0" brushRef="#br0" timeOffset="1299.441">1646 202 12507 0 0,'0'0'1344'0'0,"0"0"122"0"0,0 0 123 0 0,0 0-6 0 0,34 4-166 0 0,111 14-297 0 0,119-11 1424 0 0,156-18-4120 0 0,-377 10-1438 0 0,-16-1-2922 0 0,-6 2-5612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8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0 2985 0 0,'0'0'2387'0'0,"0"0"-1224"0"0,0 0-592 0 0,0 0 89 0 0,0 0 389 0 0,0 0 346 0 0,0 0 116 0 0,0 0-204 0 0,0 0-339 0 0,0 0-268 0 0,0 0-121 0 0,0 0-16 0 0,0 0 5 0 0,2 14-29 0 0,8 101 753 0 0,-50 227-341 0 0,37-322 187 0 0,0 4-4753 0 0,-1-13-3430 0 0,3-29-2104 0 0,1 11 8632 0 0</inkml:trace>
  <inkml:trace contextRef="#ctx0" brushRef="#br0" timeOffset="249.466">34 30 1776 0 0,'0'0'1985'0'0,"0"0"-166"0"0,0 0-167 0 0,0 0 17 0 0,0 0-6 0 0,31 5-27 0 0,101 14-145 0 0,36-14 1564 0 0,165-20-1496 0 0,-184 8-3106 0 0,-141 7 861 0 0,-16-4-11309 0 0,3 4 7918 0 0</inkml:trace>
  <inkml:trace contextRef="#ctx0" brushRef="#br0" timeOffset="508.181">1 589 7138 0 0,'0'0'1298'0'0,"0"0"0"0"0,0 0 237 0 0,0 0 229 0 0,0 0 34 0 0,0 0-213 0 0,0 0-397 0 0,35 0-335 0 0,110 0-219 0 0,15-22 449 0 0,9-4-1259 0 0,-98 14-4957 0 0,-56 10 3139 0 0,4-2-4546 0 0,-4 0 209 0 0</inkml:trace>
  <inkml:trace contextRef="#ctx0" brushRef="#br0" timeOffset="785.193">973 391 5937 0 0,'0'0'1137'0'0,"0"0"-145"0"0,0 0 207 0 0,0 0 338 0 0,0 0 192 0 0,0 0-150 0 0,0 0-342 0 0,0 0-366 0 0,0 0-280 0 0,0 0-143 0 0,0 0-103 0 0,0 0-61 0 0,-14 1-35 0 0,-42 9-37 0 0,8 19 89 0 0,37-18-250 0 0,5-6-82 0 0,1-1 0 0 0,-1 1 0 0 0,1 0 0 0 0,0 1 0 0 0,0-1 1 0 0,1 1-1 0 0,-1 0 0 0 0,1 0 0 0 0,1 0 0 0 0,-1 1 0 0 0,1 0 0 0 0,0-1 1 0 0,1 1-1 0 0,-1 0 0 0 0,1 0 0 0 0,1 0 0 0 0,-1 1 0 0 0,1-1 0 0 0,1 0 1 0 0,-1 0-1 0 0,1 1 0 0 0,1 0 31 0 0,-1-6-80 0 0,1 0-1 0 0,0 0 1 0 0,0 0 0 0 0,0 0 0 0 0,1 0-1 0 0,-1-1 1 0 0,0 1 0 0 0,1 0 0 0 0,-1-1-1 0 0,1 1 1 0 0,-1-1 0 0 0,1 0 0 0 0,0 1-1 0 0,0-1 1 0 0,-1 0 0 0 0,1 0 0 0 0,0 0-1 0 0,0 0 1 0 0,0-1 0 0 0,0 1 0 0 0,0 0-1 0 0,0-1 1 0 0,0 1 0 0 0,1-1 0 0 0,-1 0-1 0 0,0 0 1 0 0,0 0 0 0 0,1 0 80 0 0,42 2-4424 0 0,-36-2 2380 0 0,4 0-2055 0 0,-3 0-1107 0 0</inkml:trace>
  <inkml:trace contextRef="#ctx0" brushRef="#br0" timeOffset="1261.354">1032 593 5073 0 0,'0'0'2914'0'0,"0"0"-1139"0"0,0 0-317 0 0,0 0 242 0 0,0 0 175 0 0,0 0-173 0 0,0 0-433 0 0,0 0-408 0 0,0 0-287 0 0,0 0-136 0 0,0 0-77 0 0,0 0-38 0 0,0 0-46 0 0,23-20-34 0 0,108-92 92 0 0,-122 104-283 0 0,-6 5-54 0 0,0 0-1 0 0,0 0 0 0 0,0 0 1 0 0,1 1-1 0 0,-1-1 0 0 0,0 1 0 0 0,1 0 1 0 0,0 0-1 0 0,0 0 0 0 0,-1 0 1 0 0,1 1-1 0 0,0 0 0 0 0,0 0 1 0 0,0 0-1 0 0,0 0 0 0 0,4 0 3 0 0,-2 42-444 0 0,-6-40 448 0 0,0 1-1 0 0,0-1 1 0 0,0 1-1 0 0,1-1 1 0 0,-1 1-1 0 0,0-1 1 0 0,1 1-1 0 0,0-1 1 0 0,-1 1-1 0 0,1-1 1 0 0,0 0-1 0 0,0 1 1 0 0,0-1-1 0 0,-1 0 1 0 0,2 0-1 0 0,-1 0 1 0 0,0 1-1 0 0,0-1 1 0 0,0 0-1 0 0,0 0 1 0 0,1-1-1 0 0,-1 1 1 0 0,0 0-1 0 0,1 0 1 0 0,-1-1-1 0 0,0 1 1 0 0,1 0-1 0 0,-1-1 1 0 0,1 0-1 0 0,-1 1 1 0 0,1-1-1 0 0,0 0 1 0 0,-1 0-1 0 0,1 0 1 0 0,-1 0-1 0 0,1 0 1 0 0,-1 0-1 0 0,1 0 1 0 0,0-1-4 0 0,63-14 403 0 0,70-40-208 0 0,-123 52-153 0 0,-11 3-46 0 0,-1-1 1 0 0,1 1-1 0 0,-1-1 1 0 0,1 1-1 0 0,-1 0 1 0 0,1 0-1 0 0,0-1 1 0 0,-1 1-1 0 0,1 0 1 0 0,0 0 0 0 0,-1 0-1 0 0,1 0 1 0 0,0 0-1 0 0,-1 0 1 0 0,1 0-1 0 0,0 0 1 0 0,-1 0-1 0 0,1 0 1 0 0,0 0-1 0 0,-1 0 1 0 0,1 0-1 0 0,0 0 1 0 0,-1 1-1 0 0,1-1 1 0 0,0 0 0 0 0,-1 0-1 0 0,1 1 1 0 0,-1-1-1 0 0,1 0 1 0 0,0 1-1 0 0,-1-1 1 0 0,1 1-1 0 0,-1-1 1 0 0,0 1-1 0 0,1-1 1 0 0,-1 1-1 0 0,1-1 1 0 0,-1 1 0 0 0,0 0-1 0 0,1-1 1 0 0,-1 1-1 0 0,0-1 1 0 0,1 1-1 0 0,-1 0 1 0 0,0-1-1 0 0,0 1 1 0 0,0 0-1 0 0,0-1 1 0 0,0 1-1 0 0,0 0 1 0 0,0-1-1 0 0,0 1 1 0 0,0 0 0 0 0,0-1-1 0 0,0 1 1 0 0,0 0-1 0 0,0-1 1 0 0,0 1-1 0 0,-1 0 1 0 0,1-1-1 0 0,0 1 1 0 0,0 0-1 0 0,-1-1 1 0 0,1 1 3 0 0,0 2-35 0 0,0-1 0 0 0,0 1 0 0 0,0-1 0 0 0,1 1-1 0 0,-1-1 1 0 0,1 1 0 0 0,-1-1 0 0 0,1 1 0 0 0,0-1 0 0 0,0 0 0 0 0,0 0 0 0 0,1 1 0 0 0,-1-1 0 0 0,0 0-1 0 0,1 0 1 0 0,-1 0 0 0 0,1 0 0 0 0,0 0 0 0 0,0-1 0 0 0,0 1 0 0 0,0 0 0 0 0,0-1 0 0 0,0 0 0 0 0,0 1 35 0 0,11-1-4139 0 0,1-7-3784 0 0,-10 2-471 0 0</inkml:trace>
  <inkml:trace contextRef="#ctx0" brushRef="#br0" timeOffset="1520.498">1845 218 6777 0 0,'0'0'4345'0'0,"0"0"-2591"0"0,0 0-966 0 0,0 0 107 0 0,0 0 271 0 0,0 0 122 0 0,0 0-138 0 0,0 0-244 0 0,0 0-244 0 0,0 0-133 0 0,0 0-94 0 0,0 0-73 0 0,25 6-45 0 0,79 21-73 0 0,-95-24-212 0 0,1-1 0 0 0,0-1 1 0 0,-1 1-1 0 0,1-2 0 0 0,0 1 1 0 0,0-1-1 0 0,0-1 0 0 0,0 0 0 0 0,-1 0 1 0 0,1-1-1 0 0,4-1-32 0 0,29-5-280 0 0,-33 7-370 0 0,29-4-1079 0 0,-26 3-2131 0 0,-1-2-3430 0 0,-7 1-874 0 0</inkml:trace>
  <inkml:trace contextRef="#ctx0" brushRef="#br0" timeOffset="1767.717">1956 438 4457 0 0,'0'0'2577'0'0,"0"0"-977"0"0,0 0-32 0 0,0 0 49 0 0,0 0-73 0 0,0 0-224 0 0,0 0-336 0 0,0 0-352 0 0,0 0-311 0 0,190 8-217 0 0,-159-16-280 0 0,2 1-513 0 0,0 0-1431 0 0,-5-1-2857 0 0,-12 5-3785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52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0 824 216 0 0,'0'0'864'0'0,"0"0"-65"0"0,0 0 151 0 0,0 0 277 0 0,0 0 210 0 0,0 0 17 0 0,0 0-199 0 0,0 0-267 0 0,0 0-211 0 0,0 0-111 0 0,0 0-13 0 0,0 0 49 0 0,0 0 22 0 0,5-9 20 0 0,88-147 3704 0 0,23 20-3571 0 0,-116 137-882 0 0,0 0 0 0 0,0-1-1 0 0,0 1 1 0 0,0 0 0 0 0,0-1-1 0 0,0 1 1 0 0,1 0 0 0 0,-1-1 0 0 0,0 1-1 0 0,0-1 1 0 0,1 1 0 0 0,-1 0-1 0 0,0-1 1 0 0,1 1 0 0 0,-1-1-1 0 0,1 1 1 0 0,-1-1 0 0 0,0 1-1 0 0,1-1 1 0 0,-1 1 0 0 0,1-1-1 0 0,0 1 1 0 0,-1-1 0 0 0,1 0-1 0 0,-1 1 1 0 0,1-1 0 0 0,-1 0 0 0 0,1 1-1 0 0,0-1 1 0 0,-1 0 0 0 0,1 0-1 0 0,0 0 1 0 0,-1 0 0 0 0,1 1-1 0 0,0-1 1 0 0,-1 0 0 0 0,1 0-1 0 0,0 0 1 0 0,0 0 0 0 0,-1-1-1 0 0,1 1 1 0 0,0 0 0 0 0,-1 0 0 0 0,1 0-1 0 0,0-1 1 0 0,-1 1 0 0 0,1 0-1 0 0,-1 0 1 0 0,1-1 0 0 0,0 1-1 0 0,-1-1 1 0 0,1 1 0 0 0,-1 0-1 0 0,1-1 1 0 0,-1 1 0 0 0,1-1-1 0 0,-1 1 1 0 0,0-1 0 0 0,1 0-1 0 0,-1 1 1 0 0,0-1 0 0 0,1 1 0 0 0,-1-1-1 0 0,0 0 1 0 0,1 1 0 0 0,-1-1-1 0 0,0 0 6 0 0,2 140 391 0 0,-2-137-369 0 0,0 0 0 0 0,0 0 0 0 0,1 0-1 0 0,-1 0 1 0 0,1 1 0 0 0,0-1 0 0 0,-1-1 0 0 0,1 1 0 0 0,0 0-1 0 0,0 0 1 0 0,0 0 0 0 0,0 0 0 0 0,1-1 0 0 0,-1 1 0 0 0,0 0-1 0 0,1-1 1 0 0,-1 1 0 0 0,1-1 0 0 0,0 0 0 0 0,-1 0 0 0 0,1 1-1 0 0,0-1 1 0 0,0 0 0 0 0,0 0 0 0 0,-1 0 0 0 0,1-1 0 0 0,0 1-1 0 0,0 0 1 0 0,0-1 0 0 0,0 0 0 0 0,1 1 0 0 0,-1-1 0 0 0,0 0-1 0 0,0 0 1 0 0,0 0 0 0 0,0 0 0 0 0,0 0 0 0 0,0-1 0 0 0,0 1-1 0 0,0 0 1 0 0,0-1 0 0 0,0 0 0 0 0,0 1 0 0 0,0-1 0 0 0,0 0-1 0 0,0 0 1 0 0,0 0 0 0 0,-1 0 0 0 0,1-1 0 0 0,0 1 0 0 0,0-1-22 0 0,253-222 313 0 0,-192 162-325 0 0,-63 63 5 0 0,0-1-1 0 0,0 1 1 0 0,0-1-1 0 0,1 1 1 0 0,-1-1-1 0 0,0 0 1 0 0,0 1-1 0 0,1-1 1 0 0,-1 1 0 0 0,0-1-1 0 0,1 0 1 0 0,-1 1-1 0 0,0-1 1 0 0,1 0-1 0 0,-1 1 1 0 0,1-1-1 0 0,-1 0 1 0 0,0 0-1 0 0,1 1 1 0 0,-1-1 0 0 0,1 0-1 0 0,-1 0 1 0 0,1 0-1 0 0,-1 0 1 0 0,1 1-1 0 0,-1-1 1 0 0,1 0-1 0 0,-1 0 1 0 0,1 0 0 0 0,-1 0-1 0 0,1 0 1 0 0,-1 0-1 0 0,1-1 1 0 0,-1 1-1 0 0,1 0 1 0 0,-1 0-1 0 0,1 0 1 0 0,-1 0-1 0 0,1 0 1 0 0,-1-1 0 0 0,1 1-1 0 0,-1 0 1 0 0,0 0-1 0 0,1-1 1 0 0,-1 1-1 0 0,1 0 1 0 0,-1-1-1 0 0,0 1 1 0 0,1-1 0 0 0,-1 1-1 0 0,0 0 1 0 0,0-1-1 0 0,1 1 1 0 0,-1-1-1 0 0,0 1 1 0 0,0-1-1 0 0,0 1 1 0 0,1-1 7 0 0,-49 220 803 0 0,61-89-806 0 0,-11-115-102 0 0,-2-13-4534 0 0,0-1-4880 0 0,0-1 9490 0 0,0 0-6278 0 0</inkml:trace>
  <inkml:trace contextRef="#ctx0" brushRef="#br0" timeOffset="264.889">996 408 5241 0 0,'0'0'1955'0'0,"0"0"-917"0"0,0 0-301 0 0,0 0 211 0 0,0 0 259 0 0,0 0 148 0 0,-6 32-56 0 0,-16 98-253 0 0,3 43 548 0 0,17-34-2255 0 0,3-107-3043 0 0,-1-1-3763 0 0,0-30 2879 0 0</inkml:trace>
  <inkml:trace contextRef="#ctx0" brushRef="#br0" timeOffset="720.922">902 302 5793 0 0,'0'0'814'0'0,"0"0"-153"0"0,0 0 86 0 0,0 0 271 0 0,0 0 210 0 0,0 0 17 0 0,0 0-152 0 0,0 0-168 0 0,0 0-134 0 0,35-3-99 0 0,111-6-80 0 0,-23 20 763 0 0,-105-8-1131 0 0,-8-2-123 0 0,1 0 0 0 0,-1 1 0 0 0,0 0 1 0 0,1 1-1 0 0,-2 0 0 0 0,1 1 0 0 0,0 0 0 0 0,0 0 0 0 0,-1 1 0 0 0,0 0 1 0 0,3 3-122 0 0,-12-6 21 0 0,0-1 0 0 0,0 1 0 0 0,0 0 1 0 0,0-1-1 0 0,0 1 0 0 0,0 0 1 0 0,0 0-1 0 0,0-1 0 0 0,-1 1 0 0 0,1 0 1 0 0,-1-1-1 0 0,1 1 0 0 0,-1 0 0 0 0,0-1 1 0 0,1 1-1 0 0,-1-1 0 0 0,0 1 1 0 0,0-1-1 0 0,0 0 0 0 0,0 1 0 0 0,0-1 1 0 0,-1 0-1 0 0,1 0 0 0 0,0 1 0 0 0,0-1 1 0 0,-1 0-1 0 0,1 0 0 0 0,-1 0 1 0 0,1-1-1 0 0,-1 1 0 0 0,0 0-21 0 0,1-1 1 0 0,-249 143 212 0 0,246-141-197 0 0,0 1-1 0 0,1 0 1 0 0,-1 0-1 0 0,1 0 0 0 0,0 0 1 0 0,0 1-1 0 0,0 0 1 0 0,0-1-1 0 0,1 1 1 0 0,-1 0-1 0 0,1 0 1 0 0,0 0-1 0 0,0 0 1 0 0,1 1-1 0 0,-1-1 1 0 0,1 1-1 0 0,0-1 0 0 0,0 1 1 0 0,1-1-1 0 0,-1 1 1 0 0,1-1-1 0 0,0 1 1 0 0,0-1-1 0 0,0 1 1 0 0,1 0-1 0 0,0-1 1 0 0,0 2-16 0 0,2 1 138 0 0,1-1-1 0 0,0 1 1 0 0,0-1 0 0 0,0 0 0 0 0,1 0 0 0 0,0 0 0 0 0,0-1 0 0 0,0 0 0 0 0,1 0 0 0 0,-1 0 0 0 0,1-1 0 0 0,1 1 0 0 0,-1-2 0 0 0,0 1 0 0 0,1-1 0 0 0,0 0 0 0 0,0 0 0 0 0,0 0-1 0 0,0-1 1 0 0,0 0 0 0 0,1-1 0 0 0,-1 0 0 0 0,4 1-138 0 0,50 0-869 0 0,-41-4-2882 0 0,1-2-4315 0 0,-12 1-2282 0 0</inkml:trace>
  <inkml:trace contextRef="#ctx0" brushRef="#br0" timeOffset="971.356">1854 412 11707 0 0,'0'0'1389'0'0,"0"0"-346"0"0,0 0 5 0 0,0 0 154 0 0,0 0 49 0 0,0 0-136 0 0,0 0-315 0 0,0 0-219 0 0,0 0-114 0 0,0 0-39 0 0,0 0-64 0 0,0 0-50 0 0,-35 29-28 0 0,-113 92-75 0 0,38-27 56 0 0,-377 353-2073 0 0,464-428 904 0 0,-24 20-1909 0 0,22-11-3765 0 0,22-22 2477 0 0,3-5-2180 0 0</inkml:trace>
  <inkml:trace contextRef="#ctx0" brushRef="#br0" timeOffset="1419.639">1443 994 6425 0 0,'0'0'1458'0'0,"0"0"-434"0"0,0 0-138 0 0,0 0 230 0 0,0 0 175 0 0,0 0-91 0 0,0 0-270 0 0,0 0-274 0 0,0 0-164 0 0,33-9-79 0 0,101-28-13 0 0,-60 28 387 0 0,-62 8-517 0 0,-10 0-235 0 0,0 1 1 0 0,0-1 0 0 0,0 0-1 0 0,0 1 1 0 0,0-1 0 0 0,0 1-1 0 0,0-1 1 0 0,0 1 0 0 0,0 0-1 0 0,0 0 1 0 0,0 0 0 0 0,1 0-1 0 0,-1 0 1 0 0,0 1-1 0 0,0-1 1 0 0,0 1 0 0 0,0-1-1 0 0,0 1 1 0 0,0 0 0 0 0,0-1-1 0 0,0 1 1 0 0,0 0 0 0 0,-1 1-1 0 0,1-1 1 0 0,0 0 0 0 0,0 0-1 0 0,-1 1 1 0 0,1-1-1 0 0,-1 1 1 0 0,1-1 0 0 0,-1 1-1 0 0,0 0 1 0 0,0-1 0 0 0,0 1-1 0 0,0 0 1 0 0,0 0 0 0 0,0 0-1 0 0,0 0 1 0 0,0 0 0 0 0,-1 0-1 0 0,1 0 1 0 0,-1 0-1 0 0,1 0 1 0 0,-1 0 0 0 0,0 0-1 0 0,0 0 1 0 0,0 1 0 0 0,0-1-36 0 0,-49 60 631 0 0,35-50-539 0 0,-104 106 577 0 0,117-117-653 0 0,0 1 1 0 0,0-1-1 0 0,0 1 0 0 0,0-1 0 0 0,1 1 1 0 0,-1-1-1 0 0,1 1 0 0 0,-1-1 1 0 0,1 1-1 0 0,0 0 0 0 0,-1-1 0 0 0,1 1 1 0 0,0-1-1 0 0,0 1 0 0 0,0 0 1 0 0,0-1-1 0 0,0 1 0 0 0,1 0 0 0 0,-1-1 1 0 0,0 1-1 0 0,1 0 0 0 0,0-1 1 0 0,-1 1-1 0 0,1-1 0 0 0,0 1 0 0 0,-1-1 1 0 0,1 0-1 0 0,0 1 0 0 0,0-1 1 0 0,0 0-1 0 0,0 1 0 0 0,1-1 0 0 0,-1 0 1 0 0,0 0-1 0 0,0 0 0 0 0,1 0 1 0 0,-1 0-1 0 0,0 0 0 0 0,1 0 0 0 0,-1-1 1 0 0,1 1-1 0 0,-1 0 0 0 0,2-1-16 0 0,21 6 283 0 0,1-1 0 0 0,0-2-1 0 0,-1 0 1 0 0,1-2 0 0 0,0-1-1 0 0,0 0 1 0 0,14-4-283 0 0,-36 4 10 0 0,147-23-65 0 0,-90 6-5830 0 0,-52 13-597 0 0,-2 1-4236 0 0</inkml:trace>
  <inkml:trace contextRef="#ctx0" brushRef="#br0" timeOffset="2337.257">1394 44 568 0 0,'0'0'1008'0'0,"0"0"-90"0"0,0 0 183 0 0,0 0 346 0 0,0 0 234 0 0,0 0 4 0 0,0 0-222 0 0,0 0-308 0 0,0 0-194 0 0,0 0-76 0 0,0 0-49 0 0,0 0-10 0 0,0 0-43 0 0,23-7-114 0 0,71-20-111 0 0,-15 17 631 0 0,-77 11-1175 0 0,0 0-1 0 0,0-1 0 0 0,0 1 1 0 0,0 0-1 0 0,0 0 1 0 0,0 0-1 0 0,0 1 1 0 0,-1-1-1 0 0,1 0 0 0 0,0 1 1 0 0,-1-1-1 0 0,1 1 1 0 0,-1-1-1 0 0,0 1 1 0 0,1 0-1 0 0,-1 0 0 0 0,0-1 1 0 0,0 1-1 0 0,0 0 1 0 0,0 0-1 0 0,-1 0 1 0 0,1 0-1 0 0,0 0 1 0 0,-1 0-1 0 0,1 1 0 0 0,-1-1 1 0 0,0 0-1 0 0,0 0 1 0 0,0 0-1 0 0,0 0 1 0 0,0 0-1 0 0,0 0 0 0 0,-1 1 1 0 0,1-1-1 0 0,-1 0 1 0 0,1 0-1 0 0,-1 0 1 0 0,0 0-1 0 0,0 0 0 0 0,0 0 1 0 0,0 0-1 0 0,0-1 1 0 0,0 1-1 0 0,0 0 1 0 0,-1 0-1 0 0,1-1 0 0 0,0 1 1 0 0,-1-1-1 0 0,0 1 1 0 0,1-1-1 0 0,-1 0 1 0 0,0 0-1 0 0,0 0 1 0 0,0 0-1 0 0,0 0-13 0 0,-91 94 575 0 0,93-94-568 0 0,-1 0 1 0 0,0-1 0 0 0,0 1-1 0 0,1-1 1 0 0,-1 1 0 0 0,0 0 0 0 0,1-1-1 0 0,-1 1 1 0 0,1 0 0 0 0,-1 0-1 0 0,1 0 1 0 0,-1-1 0 0 0,1 1-1 0 0,0 0 1 0 0,-1 0 0 0 0,1 0-1 0 0,0 0 1 0 0,0 0 0 0 0,-1 0-1 0 0,1-1 1 0 0,0 1 0 0 0,0 0 0 0 0,0 0-1 0 0,0 0 1 0 0,0 0 0 0 0,0 0-1 0 0,1 0 1 0 0,-1 0 0 0 0,0 0-1 0 0,0 0 1 0 0,1-1 0 0 0,-1 1-1 0 0,0 0 1 0 0,1 0 0 0 0,-1 0-1 0 0,1 0 1 0 0,-1-1 0 0 0,1 1-1 0 0,0 0 1 0 0,-1-1 0 0 0,1 1 0 0 0,0 0-1 0 0,-1-1 1 0 0,1 1 0 0 0,0-1-1 0 0,0 1 1 0 0,-1-1 0 0 0,1 1-1 0 0,0-1 1 0 0,0 1 0 0 0,0-1-1 0 0,0 0 1 0 0,0 1-8 0 0,52 7 642 0 0,116-19-1367 0 0,-157 9-225 0 0,3 0-4250 0 0,-8-1-4276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17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01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52 0 0 0,'0'0'464'0'0,"0"0"362"0"0,0 0 127 0 0,0 0 25 0 0,0 0 18 0 0,0 0 7 0 0,0 0 1 0 0,-3 0-45 0 0,-8 0-58 0 0,8 0-42 0 0,3 0-45 0 0,0 0-6 0 0,0 0-37 0 0,0 0-92 0 0,0 0-85 0 0,0 0-86 0 0,0 0-34 0 0,18 0 2545 0 0,209-30 2490 0 0,-63 8-3918 0 0,-186 30-3662 0 0,22-8 242 0 0,0 0-1730 0 0,0 0-2815 0 0,0 0-3503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45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0,'0'0'715'0'0,"0"0"416"0"0,0 0 329 0 0,0 0 140 0 0,0 0-66 0 0,0 0-183 0 0,0 0-193 0 0,0 0-137 0 0,0 0-85 0 0,8 1 4420 0 0,9 1-2354 0 0,146 6 1440 0 0,13-19-2724 0 0,-98 11-1098 0 0,-78 0-606 0 0,0 0 11 0 0,0 0 3 0 0,0 0 35 0 0,0 0 2 0 0,-9-4-2346 0 0,9 1 788 0 0,0-1 127 0 0,0-1-7494 0 0,0 2-2827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5 0 0 0,'0'0'1052'0'0,"0"0"210"0"0,0 0 45 0 0,0 0-59 0 0,0 0-65 0 0,0 0-31 0 0,0 0 3 0 0,-2-4 6401 0 0,7 155-4156 0 0,-28 161-2620 0 0,28-271-1148 0 0,-5-41 261 0 0,0 0-69 0 0,0 0-56 0 0,10-62-6665 0 0,-9 8-3048 0 0,-1 45 7575 0 0</inkml:trace>
  <inkml:trace contextRef="#ctx0" brushRef="#br0" timeOffset="319.199">0 273 152 0 0,'0'0'1803'0'0,"0"0"-419"0"0,0 0-115 0 0,0 0 207 0 0,0 0 338 0 0,0 0 159 0 0,0 0-179 0 0,0 0-404 0 0,0 0-437 0 0,0 0-339 0 0,0 0-178 0 0,0 0-31 0 0,0 0 27 0 0,4 0 62 0 0,257 0 5010 0 0,-136-14-6602 0 0,-108 12-886 0 0,-9 1-526 0 0,1 0-3454 0 0,-2 1-4373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3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99 2769 0 0,'0'0'973'0'0,"0"0"-286"0"0,0 0-142 0 0,0 0 40 0 0,0 0 205 0 0,0 0 276 0 0,0 0 174 0 0,0 0 26 0 0,0 0-134 0 0,0 0-217 0 0,0 0-240 0 0,-16-16-183 0 0,-52-46-100 0 0,66 60-365 0 0,1 1-1 0 0,-1-1 1 0 0,0 0 0 0 0,0 1 0 0 0,0-1-1 0 0,0 1 1 0 0,0-1 0 0 0,0 1-1 0 0,0 0 1 0 0,-1 0 0 0 0,1 0 0 0 0,0 0-1 0 0,-1 0 1 0 0,1 1 0 0 0,0-1 0 0 0,-1 1-1 0 0,1-1 1 0 0,-1 1 0 0 0,1 0-1 0 0,-1 0 1 0 0,1 0 0 0 0,-1 0 0 0 0,1 1-1 0 0,-1-1-26 0 0,-10 2 168 0 0,-6 1-168 0 0,1 0-1 0 0,-1 2 1 0 0,1 0-1 0 0,0 1 1 0 0,0 1-1 0 0,0 0 0 0 0,1 2 1 0 0,1 0-1 0 0,-1 0 1 0 0,1 2-1 0 0,1 0 1 0 0,0 1-1 0 0,1 0 0 0 0,0 1 1 0 0,1 1-1 0 0,0 0 1 0 0,1 1-1 0 0,1 0 1 0 0,0 1-1 0 0,1 0 0 0 0,-6 15 1 0 0,11-22-49 0 0,0 1-1 0 0,1-1 0 0 0,1 1 1 0 0,-1 0-1 0 0,2 0 0 0 0,-1 1 1 0 0,1-1-1 0 0,1 1 1 0 0,0-1-1 0 0,0 1 0 0 0,1-1 1 0 0,1 1-1 0 0,0 7 50 0 0,2-14 48 0 0,0 1 0 0 0,1-1 0 0 0,-1 1 0 0 0,1-1 0 0 0,-1 0 0 0 0,1 0 0 0 0,1 0 0 0 0,-1-1 0 0 0,0 0 0 0 0,1 1 0 0 0,0-2 0 0 0,0 1 0 0 0,0 0 0 0 0,0-1-1 0 0,0 0 1 0 0,0 0 0 0 0,0-1 0 0 0,1 1 0 0 0,-1-1 0 0 0,1 0 0 0 0,-1-1 0 0 0,1 1 0 0 0,-1-1 0 0 0,1 0 0 0 0,-1-1 0 0 0,1 1 0 0 0,-1-1 0 0 0,1 0 0 0 0,-1 0 0 0 0,1-1 0 0 0,-1 0 0 0 0,0 0 0 0 0,0 0 0 0 0,5-3-48 0 0,34-19 457 0 0,-2-2 0 0 0,0-2 0 0 0,-2-2 0 0 0,-1-2 0 0 0,-1-1 0 0 0,-2-2-1 0 0,-1-2 1 0 0,26-37-457 0 0,-19 20 338 0 0,-41 53-292 0 0,-1 1-42 0 0,0 0-98 0 0,-3 21-474 0 0,-127 366 964 0 0,123-363-463 0 0,-12 43-330 0 0,2 1 0 0 0,3 1 0 0 0,3 0-1 0 0,3 1 1 0 0,3 6 397 0 0,5-76-125 0 0,0 1 1 0 0,0 0-1 0 0,0 0 0 0 0,0 0 0 0 0,0 0 0 0 0,0-1 0 0 0,0 1 0 0 0,0 0 1 0 0,1 0-1 0 0,-1 0 0 0 0,0-1 0 0 0,0 1 0 0 0,1 0 0 0 0,-1 0 0 0 0,1-1 1 0 0,-1 1-1 0 0,1 0 0 0 0,-1 0 0 0 0,1-1 0 0 0,-1 1 0 0 0,1-1 0 0 0,-1 1 1 0 0,1-1-1 0 0,0 1 0 0 0,-1-1 0 0 0,1 1 0 0 0,0-1 0 0 0,-1 1 0 0 0,1-1 1 0 0,0 0-1 0 0,0 1 0 0 0,0-1 0 0 0,-1 0 0 0 0,1 0 0 0 0,0 1 0 0 0,0-1 1 0 0,0 0-1 0 0,-1 0 0 0 0,1 0 0 0 0,0 0 0 0 0,0 0 0 0 0,0 0 0 0 0,0-1 1 0 0,-1 1-1 0 0,1 0 0 0 0,0 0 0 0 0,0 0 0 0 0,0-1 0 0 0,-1 1 0 0 0,1-1 1 0 0,0 1-1 0 0,-1 0 0 0 0,1-1 0 0 0,0 1 0 0 0,-1-1 0 0 0,1 1 0 0 0,0-1 1 0 0,-1 0-1 0 0,1 1 0 0 0,-1-1 0 0 0,1 0 0 0 0,-1 1 0 0 0,1-1 0 0 0,-1 0 1 0 0,0 1-1 0 0,1-1 0 0 0,-1 0 0 0 0,0 0 0 0 0,1 0 125 0 0,24-28-5734 0 0,-18 17 3049 0 0</inkml:trace>
  <inkml:trace contextRef="#ctx0" brushRef="#br0" timeOffset="341.36">955 143 5753 0 0,'0'0'890'0'0,"0"0"-169"0"0,0 0-62 0 0,0 0 137 0 0,0 0 167 0 0,-25 35 12 0 0,-80 113-194 0 0,36-23 4 0 0,60-105-780 0 0,1 0 1 0 0,0 0-1 0 0,2 0 1 0 0,0 1-1 0 0,1 0 1 0 0,2 0-1 0 0,0 0 0 0 0,1 1 1 0 0,1 2-6 0 0,1-20 38 0 0,0 0 0 0 0,1 1 0 0 0,0-1 1 0 0,0 0-1 0 0,0 0 0 0 0,0 0 0 0 0,1 1 0 0 0,0-1 0 0 0,-1-1 1 0 0,2 1-1 0 0,-1 0 0 0 0,0 0 0 0 0,1-1 0 0 0,-1 1 1 0 0,1-1-1 0 0,0 0 0 0 0,0 0 0 0 0,1 0 0 0 0,-1 0 0 0 0,0-1 1 0 0,1 1-1 0 0,0-1 0 0 0,-1 0 0 0 0,1 0 0 0 0,0 0 0 0 0,0 0 1 0 0,0-1-1 0 0,1 0 0 0 0,-1 0 0 0 0,2 1-38 0 0,6 0 291 0 0,-1 0 0 0 0,1 0 1 0 0,0-1-1 0 0,-1-1 0 0 0,1 0 0 0 0,0-1 0 0 0,0 0 0 0 0,-1 0 1 0 0,1-1-1 0 0,11-4-291 0 0,3-3 349 0 0,0-2 0 0 0,-1 0 1 0 0,0-2-1 0 0,-1 0 0 0 0,0-2 1 0 0,-1-1-1 0 0,-1-1 0 0 0,0 0 1 0 0,-1-2-1 0 0,-1-1 0 0 0,-1 0 1 0 0,-1-1-1 0 0,-1-1 0 0 0,-1-1 1 0 0,-1 0-1 0 0,3-6-349 0 0,-11 13 70 0 0,0 0 0 0 0,-1 0-1 0 0,-1-1 1 0 0,0 0 0 0 0,-2 0 0 0 0,1 0-1 0 0,-2 0 1 0 0,-1 0 0 0 0,0 0 0 0 0,-1-8-70 0 0,0 19-37 0 0,-1-1 0 0 0,0 1 1 0 0,0 0-1 0 0,-1-1 0 0 0,0 1 1 0 0,0 0-1 0 0,-1 0 1 0 0,1 0-1 0 0,-1 0 0 0 0,0 1 1 0 0,-1-1-1 0 0,1 1 1 0 0,-1 0-1 0 0,0 0 0 0 0,-1 0 1 0 0,1 0-1 0 0,-1 1 0 0 0,0 0 1 0 0,0 0-1 0 0,0 0 1 0 0,-1 1-1 0 0,1-1 0 0 0,-1 1 1 0 0,0 0-1 0 0,0 1 1 0 0,0 0-1 0 0,0 0 0 0 0,0 0 1 0 0,0 0-1 0 0,-1 1 0 0 0,1 0 1 0 0,-1 1-1 0 0,-1-1 37 0 0,-7 1-358 0 0,0 1-1 0 0,0 0 0 0 0,0 1 0 0 0,0 0 1 0 0,1 1-1 0 0,-1 1 0 0 0,1 1 0 0 0,0 0 1 0 0,0 0-1 0 0,1 1 0 0 0,-1 1 0 0 0,1 1 1 0 0,1 0-1 0 0,-1 0 0 0 0,2 1 0 0 0,-11 10 359 0 0,-45 42-7496 0 0,46-39-775 0 0</inkml:trace>
  <inkml:trace contextRef="#ctx0" brushRef="#br0" timeOffset="688.084">1700 128 3161 0 0,'0'0'1921'0'0,"0"0"-287"0"0,0 0-208 0 0,0 0-23 0 0,0 0-27 0 0,0 0-142 0 0,0 0-230 0 0,-32 33-259 0 0,-100 103-246 0 0,64-45-80 0 0,59-75-368 0 0,1 0-21 0 0,0 0 0 0 0,1 0 0 0 0,1 1 1 0 0,1-1-1 0 0,0 1 0 0 0,1 1 1 0 0,-1 8-31 0 0,4-20 5 0 0,1 0 1 0 0,-1 0-1 0 0,1 0 1 0 0,1 0-1 0 0,-1 0 1 0 0,1 0-1 0 0,0 0 1 0 0,0 0-1 0 0,1-1 1 0 0,0 1-1 0 0,0 0 1 0 0,0-1-1 0 0,1 1 1 0 0,-1-1-1 0 0,1 0 1 0 0,1 0-1 0 0,-1 0 1 0 0,1 0-1 0 0,0-1 1 0 0,0 1-1 0 0,0-1 1 0 0,0 0-1 0 0,5 3-5 0 0,0-1 228 0 0,0-1-1 0 0,0 0 1 0 0,0 0-1 0 0,1-1 1 0 0,-1 0 0 0 0,1-1-1 0 0,0 0 1 0 0,0 0-1 0 0,0-1 1 0 0,1 0-1 0 0,-1-1 1 0 0,0-1 0 0 0,1 1-1 0 0,-1-2 1 0 0,0 1-1 0 0,1-1 1 0 0,-1-1-1 0 0,0 0 1 0 0,0 0-1 0 0,0-1 1 0 0,0 0 0 0 0,0-1-1 0 0,0-1-227 0 0,4-1 206 0 0,-1 0 0 0 0,0-1 0 0 0,0-1 0 0 0,-1 0 0 0 0,0 0 0 0 0,0-1 0 0 0,-1-1 0 0 0,0 0 0 0 0,-1-1 0 0 0,0 0 0 0 0,-1 0 0 0 0,0-1 0 0 0,-1 0 0 0 0,0-1 0 0 0,-1 1 0 0 0,1-3-206 0 0,-3 2 68 0 0,0-1-1 0 0,-1 0 0 0 0,-1 0 1 0 0,0-1-1 0 0,-1 1 1 0 0,0-1-1 0 0,-1 1 1 0 0,-1-1-1 0 0,-1-10-67 0 0,1 18-62 0 0,0 1 0 0 0,-1-1 1 0 0,0 1-1 0 0,0-1 0 0 0,-1 1 0 0 0,0 0 0 0 0,0 0 0 0 0,0 0 0 0 0,-1 0 0 0 0,1 0 0 0 0,-2 0 0 0 0,1 1 0 0 0,-1-1 1 0 0,1 1-1 0 0,-1 0 0 0 0,-1 0 0 0 0,1 0 0 0 0,-1 1 0 0 0,0-1 0 0 0,0 1 0 0 0,0 1 0 0 0,-5-4 62 0 0,2 4-366 0 0,0 0 1 0 0,-1 1-1 0 0,1-1 0 0 0,-1 2 0 0 0,1-1 0 0 0,-1 1 0 0 0,1 1 1 0 0,-1-1-1 0 0,0 1 0 0 0,1 1 0 0 0,-1 0 0 0 0,0 0 0 0 0,-1 1 366 0 0,-65 22-9247 0 0,53-12 264 0 0</inkml:trace>
  <inkml:trace contextRef="#ctx0" brushRef="#br0" timeOffset="1280.704">2256 99 4121 0 0,'0'0'1352'0'0,"0"0"-208"0"0,0 0-79 0 0,0 0 126 0 0,0 0 93 0 0,0 0-3 0 0,0 0-148 0 0,0 0-220 0 0,0 0-197 0 0,0 0-197 0 0,0 0-167 0 0,-26 35-116 0 0,-82 113-65 0 0,54-55 0 0 0,42-73-202 0 0,2 0 1 0 0,1 2-1 0 0,0-1 1 0 0,2 1-1 0 0,1 0 0 0 0,0 0 1 0 0,2 1-1 0 0,0-1 1 0 0,1 1-1 0 0,2 6 31 0 0,1-29 20 0 0,0 1-1 0 0,1 0 0 0 0,-1-1 0 0 0,1 1 0 0 0,-1-1 1 0 0,1 1-1 0 0,-1-1 0 0 0,1 0 0 0 0,0 1 1 0 0,-1-1-1 0 0,1 1 0 0 0,0-1 0 0 0,-1 0 1 0 0,1 0-1 0 0,0 1 0 0 0,-1-1 0 0 0,1 0 0 0 0,0 0 1 0 0,-1 0-1 0 0,1 0 0 0 0,0 0 0 0 0,0 1 1 0 0,-1-1-1 0 0,1-1 0 0 0,0 1 0 0 0,-1 0 1 0 0,1 0-1 0 0,0 0 0 0 0,-1 0 0 0 0,1 0 0 0 0,0-1 1 0 0,-1 1-1 0 0,1 0 0 0 0,0-1 0 0 0,-1 1 1 0 0,1 0-1 0 0,0-1 0 0 0,-1 1 0 0 0,1-1 1 0 0,-1 1-1 0 0,1-1 0 0 0,-1 1 0 0 0,1-1 0 0 0,-1 1 1 0 0,0-1-1 0 0,1 0 0 0 0,-1 1 0 0 0,1-1 1 0 0,-1 0-1 0 0,0 1-19 0 0,18-22 387 0 0,-2 1 1 0 0,0-2-1 0 0,-1 0 1 0 0,-1-1 0 0 0,8-22-388 0 0,56-116 65 0 0,-2 2-176 0 0,-65 135 106 0 0,-15 31-887 0 0,-4 14 795 0 0,1 0-1 0 0,1 0 1 0 0,1 1 0 0 0,0-1 0 0 0,2 1 0 0 0,0 0-1 0 0,2 0 1 0 0,0 9 97 0 0,0-14-74 0 0,2 1-1 0 0,0 0 1 0 0,1 0 0 0 0,0 0-1 0 0,2-1 1 0 0,0 1-1 0 0,0-1 1 0 0,2 0 0 0 0,0 0-1 0 0,1 0 1 0 0,0-1-1 0 0,1 0 1 0 0,1-1 0 0 0,3 4 74 0 0,-5-11 180 0 0,0-1 1 0 0,0 1 0 0 0,0-1 0 0 0,1 0 0 0 0,0-1 0 0 0,0 0-1 0 0,1 0 1 0 0,-1-1 0 0 0,1 0 0 0 0,0 0 0 0 0,0-1 0 0 0,1 0-1 0 0,-1-1 1 0 0,0 0 0 0 0,1 0 0 0 0,0-1 0 0 0,-1-1 0 0 0,1 1-1 0 0,0-2 1 0 0,-1 1 0 0 0,1-1 0 0 0,-1 0 0 0 0,1-1 0 0 0,-1-1-1 0 0,1 1 1 0 0,-1-1 0 0 0,0-1 0 0 0,0 1 0 0 0,-1-2 0 0 0,1 1-1 0 0,-1-1 1 0 0,7-5-181 0 0,0-5 184 0 0,0 0 0 0 0,-1-1-1 0 0,-1 0 1 0 0,0-1 0 0 0,-1 0-1 0 0,-1-1 1 0 0,-1-1 0 0 0,0 0 0 0 0,-1 0-1 0 0,-1-1 1 0 0,-1 0 0 0 0,-1 0-1 0 0,-1-1 1 0 0,-1 0 0 0 0,0 1-1 0 0,-2-3-182 0 0,-3-51-2016 0 0,-6 51-2075 0 0,-6 2-4598 0 0,6 14-726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9.6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362 243 0 0 0,'0'0'620'0'0,"0"0"447"0"0,0 0 196 0 0,0 0 149 0 0,0 0 113 0 0,0 0 58 0 0,0 0-58 0 0,0 0-114 0 0,0 0-68 0 0,-9-10 7 0 0,-28-33 19 0 0,36 42-1182 0 0,0 0 0 0 0,-1-1 0 0 0,1 1 0 0 0,0 0 0 0 0,-1 0-1 0 0,0 0 1 0 0,1 0 0 0 0,-1 0 0 0 0,0 0 0 0 0,1 0-1 0 0,-1 0 1 0 0,0 1 0 0 0,0-1 0 0 0,1 1 0 0 0,-1-1 0 0 0,0 1-1 0 0,0 0 1 0 0,0 0 0 0 0,0 0 0 0 0,0 0 0 0 0,0 0-1 0 0,0 0 1 0 0,1 0 0 0 0,-1 1 0 0 0,0-1 0 0 0,0 0 0 0 0,0 1-1 0 0,0 0 1 0 0,1-1 0 0 0,-1 1 0 0 0,0 0 0 0 0,1 0-1 0 0,-1 1-186 0 0,-2-1 6 0 0,-5 6 82 0 0,-1 0 1 0 0,2 1-1 0 0,-1-1 0 0 0,1 2 0 0 0,0-1 1 0 0,1 1-1 0 0,0 0 0 0 0,0 1 0 0 0,1 0 1 0 0,0 0-1 0 0,1 0 0 0 0,-1 3-88 0 0,3-8 29 0 0,-24 46 160 0 0,3 0-1 0 0,1 1 1 0 0,3 2-1 0 0,3 0 1 0 0,1 1-1 0 0,-7 54-188 0 0,18 46 109 0 0,6-148-98 0 0,0 0 0 0 0,1 0 0 0 0,-1-1 1 0 0,1 1-1 0 0,1-1 0 0 0,-1 1 0 0 0,1-1 0 0 0,0 0 1 0 0,1 0-1 0 0,-1 0 0 0 0,1 0 0 0 0,0-1 1 0 0,1 1-1 0 0,0-1 0 0 0,-1 0 0 0 0,1 0 0 0 0,1-1 1 0 0,-1 0-1 0 0,1 0 0 0 0,0 0 0 0 0,0 0-11 0 0,9 3 49 0 0,1 0 0 0 0,0-1 0 0 0,0-1 0 0 0,1-1 0 0 0,0 0 0 0 0,0-1 0 0 0,0 0 0 0 0,0-2 0 0 0,0 0 0 0 0,0-1 0 0 0,0 0 0 0 0,4-2-49 0 0,44-19-1513 0 0,-45-2-7819 0 0,-19 20 1420 0 0</inkml:trace>
  <inkml:trace contextRef="#ctx0" brushRef="#br0" timeOffset="586.014">375 644 4657 0 0,'0'0'1911'0'0,"0"0"-160"0"0,0 0 20 0 0,0 0 188 0 0,0 0 99 0 0,0 0-179 0 0,0 0-399 0 0,0 0-422 0 0,0 0-319 0 0,0 0-152 0 0,0 0-59 0 0,0 0 18 0 0,0 0 35 0 0,5 1-17 0 0,233 9 2403 0 0,-139-13-4629 0 0,-80-3-2897 0 0,-1-3-3780 0 0,-13 5-649 0 0</inkml:trace>
  <inkml:trace contextRef="#ctx0" brushRef="#br0" timeOffset="1213.178">892 700 1784 0 0,'0'0'601'0'0,"0"0"-123"0"0,0 0 206 0 0,0 0 442 0 0,0 0 242 0 0,0 0-30 0 0,0 0-202 0 0,0 0-213 0 0,0 0-128 0 0,0 0-56 0 0,0 0-7 0 0,0 0 0 0 0,0 0 37 0 0,9 6 18 0 0,31 18 1 0 0,-37-22-613 0 0,0-1-1 0 0,0 0 0 0 0,0-1 0 0 0,0 1 0 0 0,0 0 1 0 0,1-1-1 0 0,-1 0 0 0 0,0 0 0 0 0,0 0 0 0 0,0 0 0 0 0,1 0 1 0 0,-1-1-1 0 0,0 1 0 0 0,0-1 0 0 0,0 0 0 0 0,0 0 0 0 0,0 0 1 0 0,0 0-1 0 0,0-1 0 0 0,0 1 0 0 0,0-1 0 0 0,-1 1 0 0 0,1-1 1 0 0,0 0-1 0 0,-1 0 0 0 0,0-1 0 0 0,1 1 0 0 0,-1 0 0 0 0,0-1 1 0 0,1 0-175 0 0,3-4 169 0 0,16-16 70 0 0,-1 0 0 0 0,-1-2 0 0 0,-1-1 0 0 0,-2 0 0 0 0,0-1-1 0 0,-2-1 1 0 0,8-21-239 0 0,-19 39 145 0 0,-4 11-164 0 0,0-1-1 0 0,1 0 0 0 0,-1 0 0 0 0,0 1 1 0 0,0-1-1 0 0,0 0 0 0 0,0 0 0 0 0,0 1 1 0 0,0-1-1 0 0,1 0 0 0 0,-1 0 0 0 0,0 1 1 0 0,0-1-1 0 0,0 0 0 0 0,0 0 0 0 0,1 0 0 0 0,-1 1 1 0 0,0-1-1 0 0,0 0 0 0 0,1 0 0 0 0,-1 0 1 0 0,0 0-1 0 0,0 1 0 0 0,1-1 0 0 0,-1 0 1 0 0,0 0-1 0 0,1 0 0 0 0,-1 0 0 0 0,0 0 1 0 0,0 0-1 0 0,1 0 0 0 0,-1 0 0 0 0,0 0 0 0 0,1 0 1 0 0,-1 0-1 0 0,0 0 0 0 0,0 0 0 0 0,1 0 1 0 0,-1 0-1 0 0,0 0 0 0 0,0-1 0 0 0,1 1 1 0 0,-1 0-1 0 0,0 0 0 0 0,0 0 0 0 0,1 0 1 0 0,-1 0-1 0 0,0-1 0 0 0,0 1 0 0 0,1 0 0 0 0,-1 0 20 0 0,16 39 6 0 0,-1 2 0 0 0,-3 0 0 0 0,-1 1 0 0 0,5 36-6 0 0,-15-72-4 0 0,16 93-40 0 0,-5 0 0 0 0,-3 1 0 0 0,-6 0 0 0 0,-3 8 44 0 0,0-95 12 0 0,-1-1 0 0 0,0 0 0 0 0,0 1-1 0 0,-2-1 1 0 0,1 0 0 0 0,-1 0 0 0 0,-1 0-1 0 0,0-1 1 0 0,-1 1 0 0 0,0-1 0 0 0,-1 0-1 0 0,0 0 1 0 0,-1-1 0 0 0,0 0-1 0 0,-6 8-11 0 0,11-16 25 0 0,-1 1 0 0 0,1-1-1 0 0,0 1 1 0 0,0-1-1 0 0,-1 0 1 0 0,0 0-1 0 0,1 0 1 0 0,-1 0-1 0 0,0-1 1 0 0,0 1-1 0 0,0-1 1 0 0,0 0-1 0 0,0 0 1 0 0,0 0-1 0 0,0 0 1 0 0,0 0-1 0 0,0 0 1 0 0,-1-1-1 0 0,1 0 1 0 0,0 1-1 0 0,0-1 1 0 0,-1-1-1 0 0,1 1 1 0 0,0 0 0 0 0,0-1-1 0 0,-1 1 1 0 0,1-1-1 0 0,0 0 1 0 0,0 0-1 0 0,0-1 1 0 0,0 1-1 0 0,0-1 1 0 0,0 1-1 0 0,0-1 1 0 0,1 0-1 0 0,-1 0 1 0 0,1 0-1 0 0,-1 0 1 0 0,1 0-1 0 0,0-1 1 0 0,0 1-1 0 0,0-1 1 0 0,0 1-1 0 0,-2-4-24 0 0,0-12-50 0 0,0-1-1 0 0,1 0 1 0 0,0-1-1 0 0,2 1 1 0 0,0 0 0 0 0,1 0-1 0 0,1-1 1 0 0,1 1-1 0 0,1 0 1 0 0,1 0-1 0 0,0 0 1 0 0,1 0-1 0 0,1 1 1 0 0,1 0-1 0 0,1 0 1 0 0,0 1-1 0 0,1 0 1 0 0,1 0-1 0 0,0 1 1 0 0,2-1 50 0 0,14-32-3289 0 0,-13 14-6516 0 0,-9 24 1825 0 0</inkml:trace>
  <inkml:trace contextRef="#ctx0" brushRef="#br0" timeOffset="1685.698">960 254 2905 0 0,'0'0'2211'0'0,"0"0"-712"0"0,0 0-55 0 0,0 0 356 0 0,0 0 277 0 0,0 0 13 0 0,0 0-310 0 0,0 0-456 0 0,0 0-341 0 0,0 0-183 0 0,0 0-109 0 0,0 0-57 0 0,0 0-49 0 0,16-12-78 0 0,52-40-103 0 0,41-56 664 0 0,-30 27-488 0 0,-62 117-858 0 0,39 81 447 0 0,-49-105-788 0 0,16 25 673 0 0,-15-26-3700 0 0,1-1-3956 0 0,-7-9 63 0 0</inkml:trace>
  <inkml:trace contextRef="#ctx0" brushRef="#br0" timeOffset="1984.976">1610 125 11811 0 0,'0'0'2231'0'0,"0"0"-327"0"0,0 0-348 0 0,0 0-199 0 0,0 0-284 0 0,0 0-362 0 0,0 0-328 0 0,0 0-200 0 0,0 0-59 0 0,0 0-30 0 0,0 0 24 0 0,0 0 26 0 0,19 12 29 0 0,61 41 46 0 0,-73-48-177 0 0,0 1 1 0 0,-1 0 0 0 0,0 1 0 0 0,0-1-1 0 0,0 1 1 0 0,-1 1 0 0 0,0-1 0 0 0,0 1-1 0 0,-1-1 1 0 0,0 1 0 0 0,-1 1 0 0 0,1-1-1 0 0,-2 0 1 0 0,2 3-43 0 0,5 16 118 0 0,12 34-121 0 0,-4 0 1 0 0,-2 0-1 0 0,-3 2 0 0 0,-3 0 1 0 0,-2 0-1 0 0,-3 10 3 0 0,-1-47-100 0 0,-2 0 0 0 0,-2 0 0 0 0,0 0 1 0 0,-1 0-1 0 0,-2-1 0 0 0,0 1 0 0 0,-2-1 0 0 0,-1 0 1 0 0,-1 0-1 0 0,-1 0 0 0 0,-1-1 0 0 0,-1-1 0 0 0,-2 2 100 0 0,-93 107-2662 0 0,49-87-7715 0 0,45-37 1933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18.0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0 0 0,'0'0'803'0'0,"0"0"664"0"0,0 0 477 0 0,0 0 151 0 0,0 0-65 0 0,0 0-219 0 0,37-2-293 0 0,119-3-291 0 0,13-18 1076 0 0,-51 8-2202 0 0,0 6-1 0 0,53 4-100 0 0,-174 13-8337 0 0,-1-5 7611 0 0,-19 1-4985 0 0,16-1 5086 0 0</inkml:trace>
  <inkml:trace contextRef="#ctx0" brushRef="#br0" timeOffset="269.117">26 678 4601 0 0,'0'0'580'0'0,"0"0"-250"0"0,0 0 108 0 0,0 0 496 0 0,0 0 549 0 0,0 0 232 0 0,0 0-84 0 0,0 0-271 0 0,0 0-273 0 0,0 0-157 0 0,0 0-138 0 0,0 0-75 0 0,37 0-50 0 0,117 2-95 0 0,108-23 871 0 0,62-27-1868 0 0,-260 32-2425 0 0,-38 7-7050 0 0,-24 9 3795 0 0</inkml:trace>
  <inkml:trace contextRef="#ctx0" brushRef="#br0" timeOffset="697.404">347 0 2769 0 0,'0'0'721'0'0,"0"0"-179"0"0,0 0 19 0 0,0 0 214 0 0,0 0 256 0 0,0 0 156 0 0,0 0-32 0 0,0 0-149 0 0,0 0-135 0 0,0 0-99 0 0,0 0-66 0 0,0 0-25 0 0,0 0-11 0 0,3 17-9 0 0,12 51 38 0 0,-15-64-604 0 0,1-1 0 0 0,1 0-1 0 0,-1 0 1 0 0,0 1 0 0 0,1-1 0 0 0,0 0 0 0 0,-1 0-1 0 0,1-1 1 0 0,0 1 0 0 0,1 0 0 0 0,-1-1-1 0 0,0 1 1 0 0,1-1 0 0 0,-1 0 0 0 0,1 0 0 0 0,0 0-1 0 0,0 0 1 0 0,0 0 0 0 0,1 0-95 0 0,5 4 312 0 0,36 20 412 0 0,1-2 1 0 0,1-2-1 0 0,1-2 0 0 0,9 1-724 0 0,-18-8 91 0 0,-1 2 0 0 0,-1 1 0 0 0,0 2-1 0 0,-2 1 1 0 0,0 2 0 0 0,-1 2-1 0 0,13 11-90 0 0,-43-31 7 0 0,-1 1-1 0 0,0-1 0 0 0,0 1 0 0 0,0 0 0 0 0,0 0 0 0 0,0 0 0 0 0,-1 0 1 0 0,0 0-1 0 0,0 1 0 0 0,0-1 0 0 0,0 0 0 0 0,-1 1 0 0 0,1 0 1 0 0,-1-1-1 0 0,0 1 0 0 0,-1 0 0 0 0,1 0 0 0 0,-1-1 0 0 0,0 1 1 0 0,0 0-1 0 0,-1 0 0 0 0,1 0 0 0 0,-1-1 0 0 0,0 1 0 0 0,0 0 0 0 0,-1-1 1 0 0,1 1-1 0 0,-1-1 0 0 0,0 1 0 0 0,0-1 0 0 0,-1 0 0 0 0,1 0 1 0 0,-1 0-1 0 0,-2 2-6 0 0,-168 156 349 0 0,34-40-238 0 0,134-117-178 0 0,-124 144-46 0 0,89-79-3140 0 0,33-48-5590 0 0,6-14-3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2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19 448 0 0,'0'0'802'0'0,"0"0"-236"0"0,0 0 73 0 0,0 0 376 0 0,0 0 420 0 0,0 0 219 0 0,0 0-89 0 0,0 0-298 0 0,0 0-370 0 0,0 0-283 0 0,0 0-107 0 0,0 0-31 0 0,0 0 84 0 0,2 0 94 0 0,156 7 6067 0 0,7 1-5019 0 0,-118-7-1453 0 0,-26 0-258 0 0,0 0 1 0 0,0-2-1 0 0,0 0 0 0 0,0-1 0 0 0,-1-1 0 0 0,1-1 0 0 0,-1-1 1 0 0,1-1 8 0 0,-20 6-6 0 0,10-6-1388 0 0,-8-2-2694 0 0,-4 8-132 0 0,-1 0 517 0 0,1 0-4587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3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 7186 0 0,'0'0'1241'0'0,"0"0"-270"0"0,0 0 53 0 0,0 0 383 0 0,0 0 342 0 0,0 0-2 0 0,0 0-306 0 0,0 0-321 0 0,0 0-254 0 0,0 0-138 0 0,0 0-86 0 0,0 0-94 0 0,33 0-59 0 0,104 0-75 0 0,-37-1 359 0 0,-62-2-1131 0 0,64-3 928 0 0,-36 12-9365 0 0,-58-6-1815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1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77 9026 0 0,'0'0'1583'0'0,"0"0"-237"0"0,0 0-180 0 0,0 0 115 0 0,0 0 131 0 0,0 0-108 0 0,0 0-293 0 0,0 0-325 0 0,0 0-213 0 0,0 0-50 0 0,0 0 12 0 0,0 0 19 0 0,4 19-18 0 0,22 129 522 0 0,-11 197-517 0 0,-15-340-509 0 0,0 1-66 0 0,-1 0 0 0 0,1-1 0 0 0,1 1 0 0 0,-1 0 0 0 0,1-1 0 0 0,0 1 0 0 0,0 0 1 0 0,1-1-1 0 0,-1 1 0 0 0,1-1 0 0 0,1 0 0 0 0,-1 1 0 0 0,1-1 0 0 0,2 4 134 0 0,12-49-14831 0 0,-17 32 9170 0 0</inkml:trace>
  <inkml:trace contextRef="#ctx0" brushRef="#br0" timeOffset="236.218">1 48 7066 0 0,'0'0'1014'0'0,"0"0"-512"0"0,0 0-22 0 0,0 0 453 0 0,0 0 466 0 0,0 0 262 0 0,0 0-42 0 0,0 0-223 0 0,0 0-265 0 0,0 0-252 0 0,0 0-207 0 0,35 2-131 0 0,110 5-96 0 0,-46-13 155 0 0,5-17 114 0 0,-5 1-2089 0 0,-31 16-9644 0 0,-68 6 2361 0 0</inkml:trace>
  <inkml:trace contextRef="#ctx0" brushRef="#br0" timeOffset="422.182">15 479 8018 0 0,'0'0'963'0'0,"0"0"-178"0"0,0 0 263 0 0,0 0 303 0 0,0 0 154 0 0,0 0-49 0 0,0 0-276 0 0,34 0-326 0 0,104-2-266 0 0,-36-14 1 0 0,49-16-1090 0 0,-87 21-3953 0 0,-35 5 347 0 0,-13 3-5168 0 0</inkml:trace>
  <inkml:trace contextRef="#ctx0" brushRef="#br0" timeOffset="640.612">686 398 10698 0 0,'0'0'879'0'0,"0"0"-404"0"0,0 0 36 0 0,0 0 362 0 0,0 0 318 0 0,0 0 88 0 0,0 0-181 0 0,0 0-342 0 0,0 0-304 0 0,-1 33-201 0 0,0 104-127 0 0,1 27-382 0 0,0-104-9156 0 0,0-57 2795 0 0</inkml:trace>
  <inkml:trace contextRef="#ctx0" brushRef="#br0" timeOffset="872.245">507 453 8778 0 0,'0'0'3697'0'0,"0"0"-2212"0"0,0 0-658 0 0,0 0 84 0 0,0 0 123 0 0,0 0 23 0 0,0 0-138 0 0,0 0-152 0 0,34-4-159 0 0,107-10-177 0 0,35 10 161 0 0,-167 4-860 0 0,46 0-439 0 0,-17 0-5921 0 0,-27 0-1682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0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271 100 7386 0 0,'0'0'1967'0'0,"0"0"-1293"0"0,0 0-600 0 0,0 0-96 0 0,0 0 159 0 0,0 0 277 0 0,0 0 220 0 0,0 0 115 0 0,0 0-13 0 0,0 0-74 0 0,0 0-91 0 0,3 26-70 0 0,12 83-15 0 0,29 253 2033 0 0,-27-111-2527 0 0,-33-153-978 0 0,0-70-2641 0 0,-9-8-4784 0 0,19-19 3955 0 0</inkml:trace>
  <inkml:trace contextRef="#ctx0" brushRef="#br0" timeOffset="435.794">0 181 5153 0 0,'0'0'1909'0'0,"0"0"-857"0"0,0 0-201 0 0,0 0 210 0 0,0 0 267 0 0,0 0 161 0 0,32-24-72 0 0,100-76-216 0 0,-53 61 168 0 0,-63 37-1090 0 0,-4-2-184 0 0,0 1-1 0 0,1 0 1 0 0,-1 1 0 0 0,1 0 0 0 0,0 1-1 0 0,0 0 1 0 0,-1 1 0 0 0,1 1 0 0 0,0 0-1 0 0,0 1 1 0 0,-1 0 0 0 0,1 1 0 0 0,-1 0-1 0 0,0 1 1 0 0,0 0 0 0 0,0 1 0 0 0,-1 1-1 0 0,1 0 1 0 0,-1 0 0 0 0,0 1-1 0 0,-1 0 1 0 0,0 1 0 0 0,0 0 0 0 0,-1 1-1 0 0,0 0 1 0 0,0 1 0 0 0,1 1-95 0 0,-8-5 35 0 0,1 0-1 0 0,-1 0 1 0 0,0 0 0 0 0,-1 1 0 0 0,0-1-1 0 0,0 1 1 0 0,0-1 0 0 0,0 0-1 0 0,-1 1 1 0 0,0-1 0 0 0,-1 1 0 0 0,1-1-1 0 0,-1 1 1 0 0,-1-1 0 0 0,1 1 0 0 0,-1-1-1 0 0,0 0 1 0 0,0 0 0 0 0,-1 0 0 0 0,-2 5-35 0 0,-78 105 169 0 0,-116 40 75 0 0,197-156-237 0 0,1 0 1 0 0,0 1-1 0 0,0-1 0 0 0,0 0 1 0 0,-1 1-1 0 0,1-1 0 0 0,0 1 1 0 0,0 0-1 0 0,0-1 0 0 0,0 1 1 0 0,0 0-1 0 0,0 0 0 0 0,0 0 1 0 0,0-1-1 0 0,0 1 0 0 0,0 0 1 0 0,1 0-1 0 0,-1 0 0 0 0,0 0 1 0 0,1 1-1 0 0,-1-1 0 0 0,1 0 1 0 0,-1 0-1 0 0,1 0 0 0 0,-1 0 0 0 0,1 1 1 0 0,0-1-1 0 0,-1 0 0 0 0,1 0 1 0 0,0 1-1 0 0,0-1 0 0 0,0 0 1 0 0,0 0-1 0 0,0 1 0 0 0,0-1 1 0 0,1 0-1 0 0,-1 0 0 0 0,0 1 1 0 0,1-1-1 0 0,-1 0 0 0 0,1 0 1 0 0,-1 0-1 0 0,1 0 0 0 0,-1 1 1 0 0,1-1-1 0 0,0 0 0 0 0,0 0 1 0 0,-1 0-1 0 0,1 0 0 0 0,0-1 1 0 0,0 1-1 0 0,0 0 0 0 0,0 0 0 0 0,0 0 1 0 0,1 0-8 0 0,232 167 2028 0 0,-214-149-1872 0 0,4 1 92 0 0,0 1 1 0 0,-1 2-1 0 0,-2 0 1 0 0,0 1-1 0 0,14 24-248 0 0,-13-30-2250 0 0,1-31-9907 0 0,-16 8 1960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4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0 368 0 0,'0'0'281'0'0,"0"0"-199"0"0,0 0 101 0 0,0 0 430 0 0,0 0 489 0 0,0 0 333 0 0,0 0 52 0 0,0 0-167 0 0,0 0-205 0 0,0 0-178 0 0,0 0-91 0 0,5 25-26 0 0,14 79-25 0 0,-10 73 2038 0 0,-11-117-2311 0 0,2 296-222 0 0,-10-332-1801 0 0,0-27-6849 0 0,8 0 3162 0 0</inkml:trace>
  <inkml:trace contextRef="#ctx0" brushRef="#br0" timeOffset="330.643">1 33 1352 0 0,'0'0'150'0'0,"0"0"47"0"0,0 0 342 0 0,0 0 560 0 0,0 0 390 0 0,0 0 137 0 0,0 0-126 0 0,0 0-193 0 0,0 0-177 0 0,0 0-121 0 0,0 0-54 0 0,0 0-72 0 0,0 0-20 0 0,26-1-48 0 0,162-5 1295 0 0,265 13 1373 0 0,-405 10-4646 0 0,-41-4-2840 0 0,-11 5-4839 0 0,0-10 2343 0 0</inkml:trace>
  <inkml:trace contextRef="#ctx0" brushRef="#br0" timeOffset="578.342">49 733 7026 0 0,'0'0'1170'0'0,"0"0"107"0"0,0 0 316 0 0,0 0 301 0 0,0 0 57 0 0,0 0-261 0 0,35-1-386 0 0,113-2-372 0 0,18-19 565 0 0,93-11-2148 0 0,-219 30-2960 0 0,-16-1-4286 0 0,-17 4-278 0 0</inkml:trace>
  <inkml:trace contextRef="#ctx0" brushRef="#br0" timeOffset="827.74">1013 545 4753 0 0,'0'0'1644'0'0,"0"0"-49"0"0,0 0 20 0 0,0 0 159 0 0,0 0 45 0 0,0 0-188 0 0,0 0-341 0 0,0 0-366 0 0,0 0-252 0 0,0 0-184 0 0,0 0-124 0 0,0 0-44 0 0,-19-2-46 0 0,-63-7-22 0 0,80 8-235 0 0,0 0 0 0 0,0 1 0 0 0,-1 0 0 0 0,1-1 0 0 0,0 1 0 0 0,0 0 0 0 0,0 0 0 0 0,-1 0 0 0 0,1 1 0 0 0,0-1 0 0 0,0 1 0 0 0,0-1 0 0 0,0 1 0 0 0,0-1 0 0 0,0 1 0 0 0,0 0 0 0 0,0 0 0 0 0,0 0 0 0 0,0 0 0 0 0,0 0 0 0 0,0 1 0 0 0,1-1 0 0 0,-1 1 0 0 0,0-1 0 0 0,1 1 0 0 0,-1-1 0 0 0,1 1 0 0 0,-1 1-17 0 0,-6 7 53 0 0,1-4-55 0 0,1 1 0 0 0,0 1-1 0 0,0-1 1 0 0,1 1 0 0 0,0 0-1 0 0,0 1 1 0 0,1-1 0 0 0,0 1 0 0 0,0 0-1 0 0,1 0 1 0 0,0 0 0 0 0,1 0-1 0 0,0 0 1 0 0,1 1 0 0 0,-1-1 0 0 0,2 1-1 0 0,-1-1 1 0 0,1 3 2 0 0,2-7-78 0 0,0-1-1 0 0,-1 1 1 0 0,2 0 0 0 0,-1-1 0 0 0,0 1-1 0 0,1-1 1 0 0,0 0 0 0 0,0 0-1 0 0,0 0 1 0 0,0 0 0 0 0,1 0 0 0 0,0-1-1 0 0,0 1 1 0 0,0-1 0 0 0,0 0-1 0 0,0-1 1 0 0,0 1 0 0 0,1 0 0 0 0,-1-1-1 0 0,1 0 1 0 0,0 0 0 0 0,0-1-1 0 0,-1 1 1 0 0,1-1 0 0 0,0 0 0 0 0,0-1-1 0 0,0 1 1 0 0,1-1 0 0 0,-1 0-1 0 0,4 0 79 0 0,27 0-3222 0 0,-11 0-3110 0 0,-13 0-1668 0 0</inkml:trace>
  <inkml:trace contextRef="#ctx0" brushRef="#br0" timeOffset="1300.167">1098 803 2993 0 0,'0'0'2336'0'0,"0"0"-1150"0"0,0 0-237 0 0,0 0 241 0 0,0 0 278 0 0,0 0 122 0 0,0 0-129 0 0,0 0-242 0 0,0 0-201 0 0,0 0-118 0 0,0 0-94 0 0,0 0-126 0 0,0 0-103 0 0,14-7-94 0 0,44-26-106 0 0,-1-27 276 0 0,-36 36-549 0 0,-10 9-97 0 0,1 1 1 0 0,0 0-1 0 0,1 1 1 0 0,0 0-1 0 0,1 1 1 0 0,1 1 0 0 0,0 0-1 0 0,0 1 1 0 0,1 0-8 0 0,-14 10-16 0 0,-1 0 1 0 0,0 0 0 0 0,1 0 0 0 0,-1 1 0 0 0,0-1 0 0 0,0 0-1 0 0,1 1 1 0 0,-1-1 0 0 0,0 0 0 0 0,0 1 0 0 0,1 0 0 0 0,-1-1 0 0 0,0 1-1 0 0,0 0 1 0 0,0-1 0 0 0,0 1 0 0 0,0 0 0 0 0,0 0 0 0 0,0 0-1 0 0,0 0 1 0 0,-1 0 0 0 0,1 0 0 0 0,0 0 0 0 0,0 0 0 0 0,-1 0-1 0 0,1 0 1 0 0,-1 1 0 0 0,1-1 0 0 0,-1 0 0 0 0,1 0 0 0 0,-1 1 0 0 0,0-1-1 0 0,0 0 1 0 0,0 0 0 0 0,1 1 0 0 0,-1-1 0 0 0,0 0 0 0 0,-1 1-1 0 0,1-1 1 0 0,0 0 0 0 0,0 1 0 0 0,0-1 0 0 0,-1 0 0 0 0,1 0-1 0 0,-1 1 1 0 0,1-1 15 0 0,12 45 164 0 0,-6-44-114 0 0,-1 0-1 0 0,0-1 1 0 0,1 1 0 0 0,-1-1-1 0 0,1-1 1 0 0,0 1-1 0 0,-1-1 1 0 0,1 0 0 0 0,0 0-1 0 0,-1 0 1 0 0,1-1-1 0 0,-1 0 1 0 0,1 0-1 0 0,-1-1 1 0 0,1 1 0 0 0,2-2-50 0 0,151-56 582 0 0,-156 61-567 0 0,-1 0 0 0 0,0 0 0 0 0,0 0 0 0 0,0 0 0 0 0,0 0 0 0 0,-1 0 0 0 0,1 1 0 0 0,-1-1 0 0 0,1 1 0 0 0,-1-1 0 0 0,0 1 0 0 0,0-1-1 0 0,0 1 1 0 0,0 0 0 0 0,0-1 0 0 0,-1 1 0 0 0,1 0 0 0 0,-1 0 0 0 0,0 0 0 0 0,1 0 0 0 0,-1-1 0 0 0,-1 1 0 0 0,1 0 0 0 0,0 0 0 0 0,-1 0 0 0 0,1-1-1 0 0,-1 1 1 0 0,0 0 0 0 0,-1 1-15 0 0,2 9 41 0 0,0-8-391 0 0,6 45 567 0 0,3-39-2871 0 0,5-6-3660 0 0,-10-5-4351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8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13 0 0 0,'0'0'784'0'0,"0"0"-184"0"0,0 0-114 0 0,0 0 91 0 0,0 0 190 0 0,0 0 233 0 0,0 0 107 0 0,0 0-103 0 0,0 0-171 0 0,0 0-212 0 0,0 0-201 0 0,-31-3-80 0 0,-99-7-1 0 0,52 13 811 0 0,61 3-656 0 0,11-3-424 0 0,0-1 0 0 0,1 1 0 0 0,-1 0-1 0 0,0 1 1 0 0,1 0 0 0 0,0-1 0 0 0,0 2-1 0 0,0-1 1 0 0,0 1 0 0 0,1-1 0 0 0,0 1 0 0 0,-1 0-1 0 0,2 1 1 0 0,-1-1 0 0 0,1 1 0 0 0,0 0-1 0 0,0-1 1 0 0,0 1 0 0 0,1 1 0 0 0,0 0-70 0 0,-30 131 753 0 0,-46 664 1351 0 0,33-423-1762 0 0,38-235 487 0 0,7-144-729 0 0,0 0 19 0 0,0 0 6 0 0,0 0-3 0 0,0 0-9 0 0,0 0-24 0 0,0 0 3 0 0,0 0-6 0 0,0 0-21 0 0,0 0-18 0 0,0 0-19 0 0,2 2 15 0 0,0 0 0 0 0,0 0-1 0 0,1 0 1 0 0,-1 0 0 0 0,0-1 0 0 0,1 1 0 0 0,-1-1 0 0 0,1 1 0 0 0,-1-1 0 0 0,1 0 0 0 0,0 0 0 0 0,-1 0 0 0 0,1-1 0 0 0,0 1 0 0 0,0 0 0 0 0,0-1 0 0 0,0 0 0 0 0,-1 0 0 0 0,1 0 0 0 0,3 0-43 0 0,4 1 180 0 0,243 2 1859 0 0,-168-10-692 0 0,-44 1-3259 0 0,-20 5-2490 0 0,0 0-3359 0 0,-21 1 479 0 0</inkml:trace>
  <inkml:trace contextRef="#ctx0" brushRef="#br0" timeOffset="1774.105">821 123 1664 0 0,'0'0'1769'0'0,"0"0"-929"0"0,0 0-488 0 0,0 0-79 0 0,0 0 254 0 0,0 0 373 0 0,0 0 219 0 0,0 0 23 0 0,0 0-135 0 0,0 0-203 0 0,0 0-104 0 0,0 0-64 0 0,0 0-61 0 0,1 14-15 0 0,4 95 924 0 0,-8-77-1216 0 0,-1 0-1 0 0,-2 0 0 0 0,-1 0 0 0 0,-2-1 1 0 0,-12 31-268 0 0,11-31-15 0 0,-44 124-1509 0 0,53-153 1467 0 0,-2 30-2901 0 0,17-21-5548 0 0,-10-11 5877 0 0</inkml:trace>
  <inkml:trace contextRef="#ctx0" brushRef="#br0" timeOffset="2042.514">757 86 2657 0 0,'0'0'1190'0'0,"0"0"-349"0"0,0 0-29 0 0,0 0 205 0 0,0 0 301 0 0,0 0 122 0 0,0 0-174 0 0,0 0-251 0 0,0 0-183 0 0,0 0-95 0 0,0 0-32 0 0,0 0-3 0 0,0 0-28 0 0,28 1-38 0 0,89 1-70 0 0,74-3 682 0 0,-80-1-4508 0 0,-99 5 178 0 0,-8 5-3655 0 0,-3-4 2160 0 0</inkml:trace>
  <inkml:trace contextRef="#ctx0" brushRef="#br0" timeOffset="2274.453">810 418 888 0 0,'0'0'1083'0'0,"0"0"68"0"0,0 0 303 0 0,0 0 370 0 0,0 0 158 0 0,0 0-183 0 0,0 0-363 0 0,0 0-314 0 0,0 0-271 0 0,0 0-187 0 0,0 0-132 0 0,0 0-104 0 0,32-5-81 0 0,99-13-71 0 0,5-7-328 0 0,-88 19-1577 0 0,-16 5-4820 0 0,-21 1-1258 0 0</inkml:trace>
  <inkml:trace contextRef="#ctx0" brushRef="#br0" timeOffset="2575.022">1313 466 5737 0 0,'0'0'926'0'0,"0"0"-401"0"0,0 0-174 0 0,0 0 296 0 0,0 0 393 0 0,0 0 211 0 0,0 0-91 0 0,0 0-250 0 0,0 0-270 0 0,0 0-189 0 0,0 0-90 0 0,0 0-36 0 0,0 0-31 0 0,1 24-15 0 0,5 74-27 0 0,-10-25 184 0 0,-18 33-1022 0 0,21-103 705 0 0,1 0-2990 0 0,0-2-6967 0 0,0-4 7429 0 0</inkml:trace>
  <inkml:trace contextRef="#ctx0" brushRef="#br0" timeOffset="2862.984">1200 447 3961 0 0,'0'0'1711'0'0,"0"0"-241"0"0,0 0-72 0 0,0 0 148 0 0,0 0 91 0 0,0 0-132 0 0,0 0-299 0 0,0 0-317 0 0,0 0-211 0 0,0 0-169 0 0,0 0-153 0 0,0 0-84 0 0,0 0-90 0 0,31 1-69 0 0,96 5-33 0 0,-53-2-251 0 0,-14-1-2165 0 0,-17-2-7441 0 0,-35-1 4548 0 0</inkml:trace>
  <inkml:trace contextRef="#ctx0" brushRef="#br0" timeOffset="3159.589">1821 480 3337 0 0,'0'0'1476'0'0,"0"0"95"0"0,0 0 111 0 0,0 0 127 0 0,0 0-78 0 0,0 0-278 0 0,0 0-330 0 0,0 0-318 0 0,0 0-282 0 0,32 1-219 0 0,98 1-145 0 0,-48-9-330 0 0,-55 0-522 0 0,-12 2-1548 0 0,2 3-4426 0 0,-11 2 466 0 0</inkml:trace>
  <inkml:trace contextRef="#ctx0" brushRef="#br0" timeOffset="3811.265">2128 709 9418 0 0,'0'0'839'0'0,"0"0"-48"0"0,0 0 270 0 0,0 0 420 0 0,0 0 187 0 0,0 0-177 0 0,0 0-428 0 0,0 0-436 0 0,0 0-249 0 0,0 0-106 0 0,0 0 4 0 0,0 0 14 0 0,0 0 10 0 0,14-21-12 0 0,46-67-43 0 0,57-58 461 0 0,-97 122-688 0 0,2 0 1 0 0,0 2-1 0 0,1 1 1 0 0,1 0-1 0 0,0 2 1 0 0,2 1-1 0 0,10-5-18 0 0,-36 23-15 0 0,1-1 0 0 0,0 1 0 0 0,-1-1 0 0 0,1 1 0 0 0,-1-1 0 0 0,1 1 0 0 0,0-1-1 0 0,0 1 1 0 0,-1 0 0 0 0,1 0 0 0 0,0-1 0 0 0,-1 1 0 0 0,1 0 0 0 0,0 0 0 0 0,0 0 0 0 0,0 0 0 0 0,-1 0-1 0 0,1 0 1 0 0,0 0 0 0 0,0 0 0 0 0,-1 0 0 0 0,1 0 0 0 0,0 0 0 0 0,0 0 0 0 0,-1 1 0 0 0,1-1 0 0 0,0 0-1 0 0,0 0 1 0 0,-1 1 0 0 0,1-1 0 0 0,0 1 0 0 0,-1-1 0 0 0,1 1 0 0 0,-1-1 0 0 0,1 1 0 0 0,0-1 0 0 0,-1 1-1 0 0,1-1 1 0 0,-1 1 0 0 0,1 0 0 0 0,-1-1 0 0 0,0 1 0 0 0,1 0 0 0 0,-1-1 0 0 0,0 1 0 0 0,1 0 0 0 0,-1-1-1 0 0,0 1 1 0 0,0 0 0 0 0,0 0 0 0 0,0-1 0 0 0,0 1 15 0 0,1 49-15 0 0,-2-34 54 0 0,7 71 33 0 0,-6-86-72 0 0,0 0 1 0 0,1 1-1 0 0,-1-1 0 0 0,1 0 1 0 0,-1 0-1 0 0,1 0 1 0 0,0 0-1 0 0,-1 1 1 0 0,1-1-1 0 0,0 0 0 0 0,0 0 1 0 0,0-1-1 0 0,0 1 1 0 0,-1 0-1 0 0,1 0 1 0 0,1 0-1 0 0,-1 0 1 0 0,0-1-1 0 0,0 1 0 0 0,0-1 1 0 0,0 1-1 0 0,0-1 1 0 0,1 1-1 0 0,-1-1 1 0 0,0 0-1 0 0,0 1 0 0 0,1-1 1 0 0,-1 0-1 0 0,0 0 1 0 0,0 0-1 0 0,1 0 1 0 0,-1 0-1 0 0,0 0 0 0 0,1 0 1 0 0,-1 0-1 0 0,0-1 1 0 0,0 1-1 0 0,0-1 1 0 0,1 1-1 0 0,-1 0 0 0 0,0-1 1 0 0,0 0-1 0 0,0 1 1 0 0,1-2-1 0 0,49-29 131 0 0,140-131-205 0 0,-123 119 18 0 0,-64 76-191 0 0,-42 77 986 0 0,31-91-711 0 0,0 0 1 0 0,2 1-1 0 0,1 0 1 0 0,0 0 0 0 0,1 0-1 0 0,2 0 1 0 0,0 1-1 0 0,1-1 1 0 0,0 0-1 0 0,5 20-28 0 0,19-6-1361 0 0,-11-29-2623 0 0,1-3-4706 0 0,-9-2 1294 0 0</inkml:trace>
  <inkml:trace contextRef="#ctx0" brushRef="#br0" timeOffset="4293.023">3143 513 10170 0 0,'0'0'1418'0'0,"0"0"-667"0"0,0 0-249 0 0,0 0 163 0 0,0 0 209 0 0,0 0 75 0 0,0 0-164 0 0,0 0-234 0 0,0 0-202 0 0,0 0-126 0 0,0 0-55 0 0,0 0-35 0 0,0 0-15 0 0,-3 20-24 0 0,-15 92 30 0 0,13-75-97 0 0,5-36-36 0 0,0-1-1 0 0,0 0 0 0 0,0 0 10 0 0,0 0-15 0 0,6-11-158 0 0,4 3 108 0 0,0 0 0 0 0,1 1 1 0 0,0 0-1 0 0,0 1 0 0 0,1 0 0 0 0,0 1 1 0 0,0 0-1 0 0,0 1 0 0 0,0 0 0 0 0,1 1 1 0 0,0 0-1 0 0,-1 1 0 0 0,9 0 65 0 0,-19 3 40 0 0,0 0 0 0 0,0 1 0 0 0,0-1 0 0 0,0 1-1 0 0,-1-1 1 0 0,1 1 0 0 0,0 0 0 0 0,-1 0 0 0 0,1 0 0 0 0,-1 0-1 0 0,0 0 1 0 0,0 0 0 0 0,0 0 0 0 0,0 0 0 0 0,0 0 0 0 0,0 0-1 0 0,0 1 1 0 0,-1-1 0 0 0,1 0 0 0 0,-1 1 0 0 0,1-1 0 0 0,-1 0 0 0 0,0 1-1 0 0,0-1 1 0 0,0 1 0 0 0,0-1 0 0 0,-1 0 0 0 0,1 1 0 0 0,-1-1-1 0 0,1 0 1 0 0,-1 1 0 0 0,0-1 0 0 0,0 0 0 0 0,0 0 0 0 0,0 0-1 0 0,0 0 1 0 0,0 0 0 0 0,-1 0 0 0 0,0 1-40 0 0,-2 1 24 0 0,0 0-1 0 0,0-1 1 0 0,0 1 0 0 0,0-1-1 0 0,-1 0 1 0 0,0 0-1 0 0,1-1 1 0 0,-1 1 0 0 0,0-1-1 0 0,0 0 1 0 0,0-1 0 0 0,-1 1-1 0 0,1-1 1 0 0,0 0 0 0 0,0 0-1 0 0,-1 0 1 0 0,1-1-1 0 0,-1 0 1 0 0,1 0 0 0 0,0-1-1 0 0,-1 1 1 0 0,0-1-24 0 0,-18-18-3569 0 0,17-2-5555 0 0,5 13 2901 0 0</inkml:trace>
  <inkml:trace contextRef="#ctx0" brushRef="#br0" timeOffset="8313.775">3896 326 856 0 0,'0'0'1953'0'0,"0"0"-1004"0"0,0 0-231 0 0,0 0 285 0 0,0 0 337 0 0,0 0 187 0 0,0 0-51 0 0,0 0-269 0 0,0 0-307 0 0,0 0-254 0 0,0 0-213 0 0,-15-7-153 0 0,-47-20-80 0 0,58 26-181 0 0,0-1 0 0 0,0 1 0 0 0,0 0 0 0 0,1 1 0 0 0,-1-1 0 0 0,0 1 0 0 0,0-1 0 0 0,0 1 0 0 0,0 1 0 0 0,0-1 0 0 0,0 0 0 0 0,0 1 0 0 0,0 0 0 0 0,0 0 0 0 0,0 0 0 0 0,0 0 0 0 0,0 1 0 0 0,1 0 0 0 0,-1-1 0 0 0,1 1 0 0 0,-1 1 0 0 0,1-1 0 0 0,0 0-19 0 0,-7 4 50 0 0,-1-2-25 0 0,1 1 1 0 0,0 0-1 0 0,0 1 0 0 0,0 0 0 0 0,0 1 1 0 0,1 0-1 0 0,0 0 0 0 0,0 1 0 0 0,1 0 1 0 0,0 0-1 0 0,1 1 0 0 0,-1 0 1 0 0,2 1-1 0 0,-1-1 0 0 0,2 1 0 0 0,-1 1 1 0 0,1-1-1 0 0,1 1 0 0 0,0 0 0 0 0,-3 9-25 0 0,6-16 17 0 0,-1 0 0 0 0,0 0 0 0 0,1 1 0 0 0,0-1 0 0 0,0 0 0 0 0,1 1 0 0 0,-1-1 0 0 0,1 1 0 0 0,0-1 0 0 0,0 1 0 0 0,0-1 0 0 0,1 0 0 0 0,-1 1 0 0 0,1-1 0 0 0,0 1 0 0 0,0-1 0 0 0,1 0 0 0 0,0 0 0 0 0,-1 0 0 0 0,1 0 0 0 0,0 0 0 0 0,1 0 0 0 0,-1 0 0 0 0,1-1 0 0 0,0 1 0 0 0,0-1 0 0 0,0 0-1 0 0,0 0 1 0 0,0 0 0 0 0,1 0 0 0 0,-1 0 0 0 0,1-1 0 0 0,0 0 0 0 0,0 1 0 0 0,0-1 0 0 0,3 1-17 0 0,0-2 278 0 0,1-1 0 0 0,-1 1 0 0 0,0-1 0 0 0,1 0 0 0 0,-1-1 0 0 0,0 0 0 0 0,1 0 0 0 0,-1 0 0 0 0,0-1 0 0 0,0 0 0 0 0,0-1 0 0 0,0 1 0 0 0,-1-2 0 0 0,7-2-278 0 0,25-20 446 0 0,-2-2 1 0 0,0-1 0 0 0,-2-2 0 0 0,-2-1-1 0 0,0-2 1 0 0,17-26-447 0 0,-46 57 18 0 0,-3 2-26 0 0,1-1-4 0 0,0 1 0 0 0,0-1 0 0 0,0 1 0 0 0,0-1 0 0 0,0 1-1 0 0,0-1 1 0 0,0 1 0 0 0,0 0 0 0 0,0-1 0 0 0,1 1 0 0 0,-1 0 0 0 0,1 0-1 0 0,-1 0 1 0 0,1 0 0 0 0,-1 0 0 0 0,1 0 0 0 0,-1 0 0 0 0,1 1-1 0 0,0-1 1 0 0,0 1 0 0 0,-1-1 0 0 0,1 1 0 0 0,0 0 0 0 0,0-1 0 0 0,-1 1-1 0 0,1 0 1 0 0,0 0 0 0 0,0 0 0 0 0,0 1 0 0 0,-1-1 0 0 0,1 0 0 0 0,1 1 12 0 0,13 23-92 0 0,-1 2 0 0 0,-1-1 1 0 0,0 2-1 0 0,-3 0 0 0 0,0 1 1 0 0,-1-1-1 0 0,-2 2 0 0 0,-1 0 1 0 0,-1 0-1 0 0,-2 0 0 0 0,-1 0 1 0 0,-1 1-1 0 0,-1-1 0 0 0,-2 1 1 0 0,-3 17 91 0 0,0-30-27 0 0,-1-1 1 0 0,-1 0-1 0 0,-1 0 1 0 0,0 0 0 0 0,-1-1-1 0 0,-1 0 1 0 0,0-1-1 0 0,-1 0 1 0 0,-1-1 0 0 0,0 0-1 0 0,-1 0 1 0 0,0-1-1 0 0,-1 0 1 0 0,0-2 0 0 0,-1 1-1 0 0,0-2 1 0 0,0 1 0 0 0,-1-2-1 0 0,-9 4 27 0 0,21-10 15 0 0,0 0 0 0 0,0 0 0 0 0,-1 0-1 0 0,1-1 1 0 0,0 1 0 0 0,-1-1 0 0 0,1 0-1 0 0,-1 0 1 0 0,0 0 0 0 0,1 0 0 0 0,-1 0 0 0 0,0-1-1 0 0,0 0 1 0 0,1 0 0 0 0,-1 0 0 0 0,0 0 0 0 0,0-1-1 0 0,1 1 1 0 0,-1-1 0 0 0,0 0 0 0 0,1 0 0 0 0,-1 0-1 0 0,1-1 1 0 0,-1 1 0 0 0,1-1 0 0 0,0 0-1 0 0,-1 0 1 0 0,1 0 0 0 0,0 0 0 0 0,0-1 0 0 0,1 1-1 0 0,-1-1 1 0 0,0 1 0 0 0,1-1 0 0 0,-1 0 0 0 0,1 0-1 0 0,0 0 1 0 0,0-1 0 0 0,1 1 0 0 0,-1 0 0 0 0,0-1-1 0 0,1 1 1 0 0,0-1 0 0 0,0-1-15 0 0,0-3 9 0 0,1 1 0 0 0,1-1 0 0 0,-1 0 0 0 0,1 0-1 0 0,1 0 1 0 0,-1 1 0 0 0,2-1 0 0 0,-1 0 0 0 0,1 1 0 0 0,0 0 0 0 0,0 0 0 0 0,1 0 0 0 0,0 0 0 0 0,0 0-1 0 0,0 1 1 0 0,1-1 0 0 0,0 1 0 0 0,1 1 0 0 0,3-4-9 0 0,126-93-28 0 0,-115 89 19 0 0,9-4-71 0 0,0 1-1 0 0,1 2 1 0 0,1 0 0 0 0,0 3 0 0 0,1 0-1 0 0,0 2 1 0 0,5 1 80 0 0,76-10-9862 0 0,-97 15 95 0 0</inkml:trace>
  <inkml:trace contextRef="#ctx0" brushRef="#br0" timeOffset="9471.198">615 797 24 0 0,'0'0'553'0'0,"0"0"-126"0"0,0 0 107 0 0,0 0 195 0 0,0 0 183 0 0,0 0 58 0 0,0 0-79 0 0,0 0-76 0 0,0 0-91 0 0,0 0-57 0 0,32 2-69 0 0,98 8-66 0 0,114-7 3373 0 0,605-3-1610 0 0,-488 18-2231 0 0,-216-10-56 0 0,571-1 144 0 0,-493 0-141 0 0,343-43 2535 0 0,-496 33-2310 0 0,97-3 391 0 0,164 14-627 0 0,128 11-443 0 0,-345-28-1815 0 0,-77-1-1275 0 0,-3-4-3793 0 0,-24 10 2666 0 0</inkml:trace>
  <inkml:trace contextRef="#ctx0" brushRef="#br0" timeOffset="11051.443">1629 970 3545 0 0,'0'0'571'0'0,"0"0"-142"0"0,0 0 44 0 0,0 0 253 0 0,0 0 246 0 0,0 0 59 0 0,0 0-161 0 0,0 0-280 0 0,0 0-270 0 0,0 0-133 0 0,0 0-47 0 0,0 0 20 0 0,0 0 60 0 0,-4 17 52 0 0,-29 113 779 0 0,-47 99 810 0 0,18-58-1289 0 0,58-152-133 0 0,12-24 1086 0 0,14-25 202 0 0,-21 29-1860 0 0,175-293 837 0 0,-39 77-844 0 0,-137 217 122 0 0,0 1 0 0 0,0-1 0 0 0,0 0-1 0 0,0 1 1 0 0,0-1 0 0 0,0 0 0 0 0,0 1 0 0 0,0-1 0 0 0,1 0 0 0 0,-1 0 0 0 0,0 1 0 0 0,0-1-1 0 0,0 0 1 0 0,0 0 0 0 0,0 1 0 0 0,1-1 0 0 0,-1 0 0 0 0,0 0 0 0 0,0 1 0 0 0,1-1 0 0 0,-1 0-1 0 0,0 0 1 0 0,0 0 0 0 0,1 1 0 0 0,-1-1 0 0 0,0 0 0 0 0,1 0 0 0 0,-1 0 0 0 0,0 0 0 0 0,0 0-1 0 0,1 0 1 0 0,-1 0 0 0 0,0 0 0 0 0,1 0 0 0 0,-1 0 0 0 0,0 0 0 0 0,1 0 0 0 0,-1 0 0 0 0,0 0-1 0 0,1 0 1 0 0,-1 0 0 0 0,0 0 0 0 0,0 0 0 0 0,1 0 0 0 0,-1 0 18 0 0,-7 43 71 0 0,6-38-58 0 0,-7 32 71 0 0,2 0 0 0 0,1 0-1 0 0,3 0 1 0 0,0 1 0 0 0,3-1 0 0 0,2 19-84 0 0,-2-50 11 0 0,-1 0 0 0 0,1 0-1 0 0,0 0 1 0 0,1 0 0 0 0,-1 0 0 0 0,1 0 0 0 0,0-1 0 0 0,1 1 0 0 0,-1-1 0 0 0,1 0-1 0 0,0 1 1 0 0,1-1 0 0 0,-1-1 0 0 0,1 1 0 0 0,0 0 0 0 0,0-1 0 0 0,0 0-1 0 0,1 0 1 0 0,0 0 0 0 0,3 2-11 0 0,-2-6 36 0 0,-1-1 0 0 0,1 0 0 0 0,-1-1-1 0 0,0 1 1 0 0,1-1 0 0 0,-1 0 0 0 0,0-1 0 0 0,0 1 0 0 0,0-1-1 0 0,-1 0 1 0 0,1 0 0 0 0,-1 0 0 0 0,1-1 0 0 0,-1 1-1 0 0,0-1 1 0 0,0 0 0 0 0,-1 0 0 0 0,1-1 0 0 0,-1 1 0 0 0,0-1-1 0 0,1-3-35 0 0,175-203 27 0 0,-117 156-4 0 0,-62 85-453 0 0,-8 10 645 0 0,1 0 0 0 0,2 1-1 0 0,2 0 1 0 0,2 0 0 0 0,4 34-215 0 0,-3-70-80 0 0,0 0 0 0 0,1 1 1 0 0,0-1-1 0 0,0 0 0 0 0,0 0 0 0 0,1-1 0 0 0,0 1 1 0 0,0 0-1 0 0,0 0 0 0 0,0-1 0 0 0,1 1 0 0 0,-1-1 1 0 0,1 0-1 0 0,0 0 0 0 0,1 0 0 0 0,-1 0 1 0 0,2 1 79 0 0,0-4-5398 0 0,-4-1 1983 0 0,-1 0-5963 0 0</inkml:trace>
  <inkml:trace contextRef="#ctx0" brushRef="#br0" timeOffset="11599.222">2417 1419 2921 0 0,'0'0'985'0'0,"0"0"-359"0"0,0 0-80 0 0,0 0 296 0 0,0 0 333 0 0,0 0 134 0 0,0 0-76 0 0,0 0-225 0 0,0 0-183 0 0,0 0-126 0 0,0 0-93 0 0,0 0-37 0 0,0 0-23 0 0,3 14-52 0 0,13 112 1119 0 0,-33-45-634 0 0,17-81-947 0 0,0 0 16 0 0,0 0 16 0 0,21-22 278 0 0,-9 14-355 0 0,-1 0-1 0 0,1 1 0 0 0,1 1 1 0 0,-1 0-1 0 0,1 1 1 0 0,0 0-1 0 0,1 1 0 0 0,-1 0 1 0 0,1 1-1 0 0,-1 0 0 0 0,1 1 1 0 0,0 1-1 0 0,7 0 14 0 0,-18 3 5 0 0,0-1 0 0 0,0 0 0 0 0,-1 1-1 0 0,1-1 1 0 0,0 1 0 0 0,0 0 0 0 0,-1 0 0 0 0,1 0 0 0 0,-1 0 0 0 0,0 1-1 0 0,0-1 1 0 0,0 1 0 0 0,0-1 0 0 0,0 1 0 0 0,0 0 0 0 0,-1 0 0 0 0,1-1-1 0 0,-1 1 1 0 0,0 0 0 0 0,1 0 0 0 0,-2 1 0 0 0,1-1 0 0 0,0 0 0 0 0,-1 0-1 0 0,1 0 1 0 0,-1 0 0 0 0,0 1 0 0 0,0-1 0 0 0,0 0 0 0 0,0 0 0 0 0,-1 1-1 0 0,1-1 1 0 0,-1 0 0 0 0,0 0 0 0 0,0 0 0 0 0,0 0 0 0 0,0 0 0 0 0,-1 0-1 0 0,1 0 1 0 0,-1 0 0 0 0,0-1 0 0 0,0 1-5 0 0,-3 4 19 0 0,-1-1-1 0 0,0 0 0 0 0,0-1 1 0 0,-1 1-1 0 0,0-1 1 0 0,0 0-1 0 0,0-1 1 0 0,0 0-1 0 0,-1 0 0 0 0,1 0 1 0 0,-1-1-1 0 0,0 0 1 0 0,0-1-1 0 0,0 0 1 0 0,-1 0-1 0 0,1-1 1 0 0,0 0-1 0 0,-1 0 0 0 0,1-1 1 0 0,-1 0-1 0 0,1 0 1 0 0,-1-1-1 0 0,-1-1-18 0 0,-31-23-3698 0 0,19 1-3856 0 0,15 16 893 0 0</inkml:trace>
  <inkml:trace contextRef="#ctx0" brushRef="#br0" timeOffset="12065.169">3045 1180 5505 0 0,'0'0'844'0'0,"0"0"-63"0"0,0 0 245 0 0,0 0 441 0 0,0 0 331 0 0,0 0 10 0 0,0 0-305 0 0,0 0-354 0 0,0 0-268 0 0,0 0-194 0 0,-2 32-121 0 0,-5 100-93 0 0,-4 106 458 0 0,-8-151-1987 0 0,1-54-4212 0 0,14-29 952 0 0,-1-4-4047 0 0</inkml:trace>
  <inkml:trace contextRef="#ctx0" brushRef="#br0" timeOffset="12496.213">2896 1143 6177 0 0,'0'0'2646'0'0,"0"0"-1121"0"0,0 0-368 0 0,0 0-7 0 0,0 0 66 0 0,0 0-82 0 0,0 0-281 0 0,0 0-275 0 0,0 0-160 0 0,0 0-80 0 0,0 0-34 0 0,0 0-27 0 0,0 0-29 0 0,35-1 3 0 0,110-3 18 0 0,-51 17 286 0 0,128 56 335 0 0,-221-69-892 0 0,0 1 0 0 0,1-1 0 0 0,-1 1 0 0 0,0-1 0 0 0,1 1 0 0 0,-1-1 0 0 0,0 1 0 0 0,0 0 0 0 0,0 0 0 0 0,0 0 0 0 0,0 0 1 0 0,0 0-1 0 0,0 0 0 0 0,0 0 0 0 0,0 0 0 0 0,0 0 0 0 0,0 0 0 0 0,-1 0 0 0 0,1 1 0 0 0,0-1 0 0 0,-1 0 0 0 0,1 0 0 0 0,-1 1 0 0 0,1-1 1 0 0,-1 0-1 0 0,0 1 0 0 0,0-1 0 0 0,0 1 0 0 0,1-1 0 0 0,-1 0 0 0 0,-1 1 0 0 0,1-1 0 0 0,0 1 0 0 0,0-1 0 0 0,0 0 0 0 0,-1 1 0 0 0,1-1 1 0 0,-1 0-1 0 0,1 1 0 0 0,-1-1 0 0 0,1 0 0 0 0,-1 0 0 0 0,0 1 0 0 0,0-1 0 0 0,1 0 0 0 0,-1 0 0 0 0,0 0 0 0 0,0 0 0 0 0,0 0 0 0 0,0 0 0 0 0,0 0 1 0 0,-1 0 1 0 0,-59 47-108 0 0,-74 38 386 0 0,131-83-268 0 0,0 0 0 0 0,1 0 0 0 0,0 0 0 0 0,0 1 0 0 0,0 0 0 0 0,0-1 0 0 0,0 1 0 0 0,1 0 0 0 0,0 0 0 0 0,-1 0 0 0 0,2 1 0 0 0,-1-1 0 0 0,0 0 0 0 0,1 1-1 0 0,0-1 1 0 0,0 1 0 0 0,0 0 0 0 0,1-1 0 0 0,-1 1 0 0 0,1 0 0 0 0,0-1 0 0 0,0 1 0 0 0,1 0 0 0 0,0-1 0 0 0,0 1 0 0 0,0-1 0 0 0,0 1 0 0 0,0-1 0 0 0,1 1 0 0 0,0-1 0 0 0,0 0 0 0 0,0 0-1 0 0,1 0 1 0 0,-1 0 0 0 0,2 1-10 0 0,105 94 320 0 0,-42-74-592 0 0,-45-26-2417 0 0,3-7-3668 0 0,-19 7-3497 0 0</inkml:trace>
  <inkml:trace contextRef="#ctx0" brushRef="#br0" timeOffset="13471.179">4632 145 6745 0 0,'0'0'851'0'0,"0"0"39"0"0,0 0 190 0 0,0 0 380 0 0,0 0 254 0 0,0 0-75 0 0,0 0-325 0 0,0 0-326 0 0,0 0-253 0 0,0 0-166 0 0,32-11-90 0 0,100-34-99 0 0,-52 28 262 0 0,34 19 378 0 0,-111-1-998 0 0,1 0 0 0 0,-1 0 0 0 0,1 0 0 0 0,-1 1 0 0 0,0-1 0 0 0,1 1 0 0 0,-1 0 0 0 0,0 0 0 0 0,0 0 0 0 0,0 1 0 0 0,0-1 0 0 0,-1 1 0 0 0,1-1 0 0 0,-1 1 0 0 0,1 0 0 0 0,-1 0 1 0 0,0 0-1 0 0,0 0 0 0 0,0 0 0 0 0,-1 1 0 0 0,1-1 0 0 0,-1 0 0 0 0,1 1 0 0 0,-1-1 0 0 0,0 1 0 0 0,-1 0 0 0 0,1-1 0 0 0,0 5-22 0 0,29 477 1151 0 0,-18-116-1054 0 0,-8 211-195 0 0,5-494 957 0 0,-11-82-767 0 0,-1-1 1 0 0,1 0-1 0 0,-1 1 1 0 0,0-1-1 0 0,-1 0 1 0 0,1-1-1 0 0,0 1 1 0 0,-1-1-1 0 0,1 1 1 0 0,-1-1-1 0 0,0 0 1 0 0,0 0-1 0 0,0-1 1 0 0,0 1-1 0 0,0-1 1 0 0,0 0-1 0 0,0 0 1 0 0,-1 0-1 0 0,1-1 1 0 0,0 1-1 0 0,0-1 1 0 0,-3 0-93 0 0,-6 2 24 0 0,1-1 0 0 0,0 0 1 0 0,0-1-1 0 0,0 0 0 0 0,-1-1 1 0 0,1 0-1 0 0,0-1 0 0 0,0-1 1 0 0,0 0-1 0 0,1 0 0 0 0,-1-1 0 0 0,1 0 1 0 0,-7-4-25 0 0,-28-26-2084 0 0,32 22-1781 0 0,0-1-4113 0 0,4 5-3578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09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1 324 1016 0 0,'0'0'1307'0'0,"0"0"-923"0"0,0 0-336 0 0,0 0 188 0 0,0 0 459 0 0,0 0 415 0 0,0 0 146 0 0,0 0-22 0 0,0 0-97 0 0,0 0-59 0 0,0 0-1 0 0,8 3 5 0 0,65 17 3624 0 0,110-10 357 0 0,-98-21-4371 0 0,64-11-903 0 0,-148 22-282 0 0,-1 0-292 0 0,0 0-343 0 0,-15 7-7290 0 0,11-5 3987 0 0,-3 4-2224 0 0</inkml:trace>
  <inkml:trace contextRef="#ctx0" brushRef="#br0" timeOffset="234.768">34 637 11026 0 0,'0'0'1227'0'0,"0"0"-351"0"0,0 0 69 0 0,0 0 343 0 0,0 0 230 0 0,0 0 17 0 0,0 0-188 0 0,0 0-247 0 0,0 0-224 0 0,31 5-177 0 0,100 11-186 0 0,-27-19 130 0 0,-78-3-539 0 0,22-2-361 0 0,36-6-1221 0 0,-30 2-9042 0 0,-42 9-922 0 0</inkml:trace>
  <inkml:trace contextRef="#ctx0" brushRef="#br0" timeOffset="19700.194">338 8 0 0 0,'0'0'199'0'0,"0"0"592"0"0,0 0 373 0 0,0 0 157 0 0,0 0 30 0 0,0 0-65 0 0,0 0-206 0 0,0 0-192 0 0,0 0-121 0 0,-5-2-97 0 0,-12-2-49 0 0,13 2-42 0 0,4 2-34 0 0,13 11 4495 0 0,37 79-1129 0 0,43 30-2698 0 0,93 70-346 0 0,-119-130-583 0 0,-49-32 549 0 0,-36-8-693 0 0,-7 14-106 0 0,-180 150 239 0 0,93-85-128 0 0,64-40-310 0 0,47-57-28 0 0,-15 21-386 0 0,12-8-5085 0 0,4-14 2283 0 0,0-1-2147 0 0,0 0-2964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3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78 2521 0 0,'0'0'1835'0'0,"0"0"-830"0"0,0 0-345 0 0,0 0 51 0 0,0 0 237 0 0,0 0 263 0 0,0 0 28 0 0,0 0-171 0 0,0 0-247 0 0,0 0-229 0 0,0 0-134 0 0,0 0-9 0 0,-2 9 13 0 0,-4 81 1676 0 0,12-47-1463 0 0,-2 0-1 0 0,-1 1 1 0 0,-2 0-1 0 0,-2-1 1 0 0,-4 16-675 0 0,-48 196 258 0 0,41-212-275 0 0,-15 49-1431 0 0,27-91 622 0 0,0-1-349 0 0,0 0-408 0 0,7-15-6989 0 0,-5 7 2444 0 0</inkml:trace>
  <inkml:trace contextRef="#ctx0" brushRef="#br0" timeOffset="299.487">37 41 6345 0 0,'0'0'1234'0'0,"0"0"-215"0"0,0 0-130 0 0,0 0 136 0 0,0 0 219 0 0,0 0 57 0 0,0 0-134 0 0,0 0-238 0 0,0 0-231 0 0,0 0-112 0 0,0 0-51 0 0,0 0-42 0 0,0 0-28 0 0,30-5-46 0 0,91-15-41 0 0,-6 8 486 0 0,77 8-917 0 0,-170 15-1942 0 0,-25 22-9997 0 0,-2-29 6441 0 0</inkml:trace>
  <inkml:trace contextRef="#ctx0" brushRef="#br0" timeOffset="537.982">1 508 8626 0 0,'0'0'789'0'0,"0"0"-75"0"0,0 0 287 0 0,0 0 390 0 0,0 0 196 0 0,0 0-140 0 0,0 0-306 0 0,31-6-316 0 0,101-23-277 0 0,-66 13-638 0 0,72-12 1130 0 0,-47 23-8451 0 0,-83 5 2471 0 0,-3 3-1728 0 0</inkml:trace>
  <inkml:trace contextRef="#ctx0" brushRef="#br0" timeOffset="803.323">533 623 10082 0 0,'0'0'803'0'0,"0"0"-350"0"0,0 0-56 0 0,0 0 283 0 0,0 0 288 0 0,0 0 111 0 0,0 0-111 0 0,0 0-247 0 0,0 0-250 0 0,-6 33-177 0 0,-19 104-101 0 0,-15 62 255 0 0,39-191-672 0 0,-7 16 117 0 0,-3-12-3768 0 0,10-12 3419 0 0,-6 3-8610 0 0,4-3 5237 0 0</inkml:trace>
  <inkml:trace contextRef="#ctx0" brushRef="#br0" timeOffset="1050.508">280 615 3857 0 0,'0'0'4050'0'0,"0"0"-2384"0"0,0 0-905 0 0,0 0 25 0 0,0 0 325 0 0,0 0 336 0 0,0 0 41 0 0,0 0-186 0 0,0 0-240 0 0,0 0-236 0 0,0 0-186 0 0,0 0-110 0 0,37 5-98 0 0,113 15-112 0 0,11-15 174 0 0,-77-5-1554 0 0,-56 0-2125 0 0,0 0-3943 0 0,-15 0-2271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2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212 189 0 0 0,'0'0'902'0'0,"0"0"359"0"0,0 0 161 0 0,0 0 13 0 0,0 0-24 0 0,0 0-24 0 0,0 0-43 0 0,0 0-53 0 0,-1-10-71 0 0,-3-39 2205 0 0,4 49-2376 0 0,0 0-66 0 0,0 0-137 0 0,0 0-159 0 0,0 0-139 0 0,0 0-140 0 0,0 0-104 0 0,0 0-73 0 0,0 0-91 0 0,0 0-56 0 0,0 20 42 0 0,5 641 628 0 0,-27-557-3677 0 0,21-104 1844 0 0,-5 6 1137 0 0,4-5-3768 0 0,2-2-4338 0 0,0 1 2492 0 0</inkml:trace>
  <inkml:trace contextRef="#ctx0" brushRef="#br0" timeOffset="616.178">0 207 5569 0 0,'0'0'1007'0'0,"0"0"-87"0"0,0 0 98 0 0,0 0 315 0 0,0 0 246 0 0,0 0 3 0 0,0 0-231 0 0,0 0-329 0 0,0 0-266 0 0,34-23-132 0 0,108-73-64 0 0,-55 54 255 0 0,-66 37-574 0 0,2-4-77 0 0,0 2 1 0 0,0 0-1 0 0,1 2 0 0 0,0 0 0 0 0,0 2 0 0 0,1 0 0 0 0,-1 2 1 0 0,0 1-1 0 0,1 1 0 0 0,-1 0 0 0 0,12 4-164 0 0,-30-3 8 0 0,-1 1-1 0 0,1-1 1 0 0,-1 1 0 0 0,1 0-1 0 0,-1 0 1 0 0,0 1-1 0 0,0-1 1 0 0,0 1 0 0 0,-1 1-1 0 0,1-1 1 0 0,-1 0 0 0 0,0 1-1 0 0,0 0 1 0 0,-1 0 0 0 0,1 0-1 0 0,-1 0 1 0 0,0 1 0 0 0,-1-1-1 0 0,1 1 1 0 0,-1 0 0 0 0,0 0-1 0 0,0 0 1 0 0,-1 0-1 0 0,0 0 1 0 0,0 0 0 0 0,0 0-1 0 0,-1 0 1 0 0,0 0 0 0 0,0 1-1 0 0,-1-1 1 0 0,1 0 0 0 0,-1 0-1 0 0,-1 0 1 0 0,1 0 0 0 0,-1 0-1 0 0,0 0 1 0 0,0-1-1 0 0,-1 1 1 0 0,0 0 0 0 0,0-1-1 0 0,-2 2-7 0 0,-10 18-17 0 0,-2-1 0 0 0,-1-1 0 0 0,-1 0 0 0 0,-1-2 0 0 0,-1 0 0 0 0,-1-2 0 0 0,0 0 0 0 0,-2-1 0 0 0,0-1 0 0 0,-1-2 0 0 0,0 0 0 0 0,-4-1 17 0 0,-19 16-24 0 0,47-30 21 0 0,0 0 0 0 0,0 0 0 0 0,0 1-1 0 0,0-1 1 0 0,0 0 0 0 0,0 1 0 0 0,0-1-1 0 0,0 1 1 0 0,0-1 0 0 0,0 1 0 0 0,0-1 0 0 0,0 1-1 0 0,0 0 1 0 0,1-1 0 0 0,-1 1 0 0 0,0 0-1 0 0,0 0 1 0 0,1-1 0 0 0,-1 1 0 0 0,0 0-1 0 0,1 0 1 0 0,-1 0 0 0 0,1 0 0 0 0,-1 0 0 0 0,1 0-1 0 0,0 0 1 0 0,-1 0 0 0 0,1 0 0 0 0,0 0-1 0 0,0 0 1 0 0,0 0 0 0 0,0 0 0 0 0,0 1-1 0 0,0-1 1 0 0,0 0 0 0 0,0 0 0 0 0,0 0 0 0 0,0 0-1 0 0,0 0 1 0 0,1 0 0 0 0,-1 0 0 0 0,0 0-1 0 0,1 0 1 0 0,-1 0 0 0 0,1 0 0 0 0,-1 0-1 0 0,1 0 1 0 0,0 0 0 0 0,-1-1 0 0 0,1 1-1 0 0,0 0 1 0 0,0 0 3 0 0,177 128 1111 0 0,-149-104-698 0 0,-1 1 1 0 0,-1 1-1 0 0,-1 1 0 0 0,-2 2 0 0 0,19 29-413 0 0,17 33 708 0 0,-59-87-300 0 0,-2-5-7056 0 0,0-1-2347 0 0,1 1 245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6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0 0 0,'0'0'448'0'0,"0"0"308"0"0,0 0 483 0 0,0 0 510 0 0,0 0 335 0 0,0 0-8 0 0,0 0-246 0 0,0 0-269 0 0,0 0-236 0 0,0 0-107 0 0,-4 0-53 0 0,-1 0-1484 0 0,5 0 654 0 0,0 0-1 0 0,0 1 1 0 0,0-1-1 0 0,0 0 1 0 0,1 1 0 0 0,-1-1-1 0 0,0 0 1 0 0,-1 0-1 0 0,1 1 1 0 0,0-1 0 0 0,0 0-1 0 0,0 0 1 0 0,0 1-1 0 0,0-1 1 0 0,0 0-335 0 0,171 8 3316 0 0,-109-9-2893 0 0,-40 1-1624 0 0,31-2 3897 0 0,-15 1-5173 0 0,-19 1-2958 0 0,1-1-4096 0 0,-15 1 1589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2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39 295 0 0 0,'0'0'405'0'0,"0"0"326"0"0,0 0 289 0 0,0 0 163 0 0,0 0 27 0 0,0 0-72 0 0,0 0-133 0 0,0 0-89 0 0,0 0-49 0 0,0 0 8 0 0,0 0 56 0 0,3-14 40 0 0,8-43 1 0 0,-2 33 2093 0 0,-8 23-2529 0 0,-1 1-60 0 0,0 0-45 0 0,0 0-54 0 0,0 0-81 0 0,0 0-87 0 0,0 0-75 0 0,0 0-52 0 0,0 16 235 0 0,-11 145 719 0 0,-30 33-700 0 0,30-175 96 0 0,11-19-237 0 0,0 0 41 0 0,0 0 84 0 0,1-16 875 0 0,17-36-1016 0 0,2 0 1 0 0,2 1 0 0 0,2 1-1 0 0,2 1 1 0 0,30-40-180 0 0,-33 52 115 0 0,-20 32-106 0 0,2-5 6 0 0,0 1-1 0 0,1 0 1 0 0,0 0 0 0 0,1 0-1 0 0,0 1 1 0 0,0 0-1 0 0,1 0 1 0 0,0 0-1 0 0,0 1 1 0 0,1 1-15 0 0,-7 6-11 0 0,0 1 1 0 0,0 0-1 0 0,-1 0 0 0 0,1 0 1 0 0,0 0-1 0 0,-1 0 1 0 0,1 0-1 0 0,0 0 0 0 0,-1 1 1 0 0,0-1-1 0 0,1 0 1 0 0,-1 1-1 0 0,0-1 0 0 0,1 1 1 0 0,-1 0-1 0 0,0-1 0 0 0,0 1 1 0 0,-1 0-1 0 0,1 0 1 0 0,0-1-1 0 0,0 1 0 0 0,-1 0 1 0 0,1 0-1 0 0,-1 0 1 0 0,0 0-1 0 0,1 0 0 0 0,-1 0 1 0 0,0 0-1 0 0,0 0 0 0 0,0 0 1 0 0,-1 1 10 0 0,3 5-4 0 0,21 150 98 0 0,-6-110-110 0 0,-14-48 14 0 0,-1 0 0 0 0,1 0-1 0 0,-1 1 1 0 0,1-1-1 0 0,-1-1 1 0 0,1 1 0 0 0,0 0-1 0 0,-1-1 1 0 0,1 1 0 0 0,-1-1-1 0 0,0 0 1 0 0,1 0 0 0 0,-1 0-1 0 0,0 0 1 0 0,1 0 0 0 0,-1 0-1 0 0,0-1 1 0 0,0 1 0 0 0,0-1-1 0 0,0 1 1 0 0,0-1 0 0 0,0 0-1 0 0,-1 0 1 0 0,1 0 0 0 0,-1 0-1 0 0,1 0 1 0 0,-1 0 0 0 0,0 0-1 0 0,1-1 3 0 0,5-5-14 0 0,196-271-187 0 0,-194 268 138 0 0,30-19-462 0 0,-35 60 355 0 0,5 155 374 0 0,-9-184-281 0 0,2 57-932 0 0,-4-39-2713 0 0,-3-3-4584 0 0,1-12-553 0 0</inkml:trace>
  <inkml:trace contextRef="#ctx0" brushRef="#br0" timeOffset="552.145">841 313 7410 0 0,'0'0'2858'0'0,"0"0"-1566"0"0,0 0-747 0 0,0 0-11 0 0,0 0 146 0 0,0 0 105 0 0,0 0-19 0 0,0 0-151 0 0,0 0-170 0 0,0 0-117 0 0,0 0-89 0 0,0 0-31 0 0,0 0-17 0 0,4 13-18 0 0,15 107 675 0 0,-20-113-761 0 0,1-7-74 0 0,0 1-1 0 0,-1-1 0 0 0,1 1 0 0 0,0-1 1 0 0,0 1-1 0 0,-1 0 0 0 0,1-1 1 0 0,0 1-1 0 0,0-1 0 0 0,0 1 0 0 0,0 0 1 0 0,0-1-1 0 0,0 1 0 0 0,0-1 1 0 0,0 1-1 0 0,0 0 0 0 0,0-1 0 0 0,0 1 1 0 0,0-1-1 0 0,0 1 0 0 0,0 0 0 0 0,1-1 1 0 0,-1 1-1 0 0,0-1 0 0 0,0 1 1 0 0,1-1-1 0 0,-1 1 0 0 0,0-1 0 0 0,1 1 1 0 0,-1-1-1 0 0,1 1 0 0 0,-1-1 1 0 0,0 1-1 0 0,1-1 0 0 0,-1 0 0 0 0,1 1 1 0 0,-1-1-1 0 0,1 0 0 0 0,-1 1 0 0 0,1-1 1 0 0,0 0-1 0 0,-1 0 0 0 0,1 1 1 0 0,-1-1-1 0 0,1 0 0 0 0,0 0 0 0 0,-1 0 1 0 0,1 0-1 0 0,-1 0 0 0 0,1 0 1 0 0,0 0-1 0 0,-1 0 0 0 0,1 0 0 0 0,-1 0 1 0 0,1 0-1 0 0,0 0 0 0 0,-1-1 1 0 0,1 1-1 0 0,-1 0 0 0 0,1 0 0 0 0,-1 0 1 0 0,1-1-1 0 0,0 1 0 0 0,-1 0 0 0 0,1-1 1 0 0,-1 1-13 0 0,26-12 206 0 0,-14 5-183 0 0,0 1-1 0 0,0 0 1 0 0,1 1 0 0 0,-1 1-1 0 0,1 0 1 0 0,0 1 0 0 0,0 0 0 0 0,0 1-1 0 0,1 0 1 0 0,-1 1 0 0 0,1 0-1 0 0,10 2-22 0 0,-22 0 37 0 0,0 0 0 0 0,0 0 0 0 0,0 0 0 0 0,0 0-1 0 0,0 1 1 0 0,0-1 0 0 0,0 0 0 0 0,-1 1 0 0 0,1 0-1 0 0,0-1 1 0 0,-1 1 0 0 0,1 0 0 0 0,-1 0 0 0 0,0 0-1 0 0,1 0 1 0 0,-1 0 0 0 0,0 0 0 0 0,0 0 0 0 0,-1 0-1 0 0,1 0 1 0 0,0 1 0 0 0,-1-1 0 0 0,1 0 0 0 0,-1 1 0 0 0,0-1-1 0 0,1 0 1 0 0,-1 1 0 0 0,-1-1 0 0 0,1 0 0 0 0,0 1-1 0 0,0-1 1 0 0,-1 0 0 0 0,1 0 0 0 0,-1 1 0 0 0,0-1-1 0 0,0 0 1 0 0,0 0 0 0 0,0 0 0 0 0,0 0 0 0 0,0 0-1 0 0,0 0 1 0 0,-1 0 0 0 0,1 0 0 0 0,-1 0 0 0 0,1-1-1 0 0,-1 1 1 0 0,0 0-37 0 0,-4 3 11 0 0,1 0-1 0 0,-1-1 0 0 0,0 0 1 0 0,0 0-1 0 0,-1-1 1 0 0,1 1-1 0 0,-1-1 0 0 0,0-1 1 0 0,0 1-1 0 0,0-1 1 0 0,0 0-1 0 0,0-1 1 0 0,0 0-1 0 0,0 0 0 0 0,0 0 1 0 0,-1-1-1 0 0,1 0 1 0 0,0-1-1 0 0,0 1 0 0 0,-1-1 1 0 0,-5-2-11 0 0,-20-34-3209 0 0,24 5-6240 0 0,9 24 1017 0 0</inkml:trace>
  <inkml:trace contextRef="#ctx0" brushRef="#br0" timeOffset="898.559">1315 78 9426 0 0,'0'0'1495'0'0,"0"0"-667"0"0,0 0-318 0 0,0 0 199 0 0,0 0 337 0 0,0 0 209 0 0,0 0-100 0 0,0 0-278 0 0,0 0-280 0 0,0 0-236 0 0,0 0-155 0 0,2 32-76 0 0,6 103-57 0 0,-19-26-90 0 0,9-93-297 0 0,-16 78 158 0 0,-9-39-4583 0 0,25-51 2841 0 0,-1 0-5698 0 0,2-4 3648 0 0</inkml:trace>
  <inkml:trace contextRef="#ctx0" brushRef="#br0" timeOffset="1295.78">1283 30 3561 0 0,'0'0'1699'0'0,"0"0"-766"0"0,0 0-302 0 0,0 0 159 0 0,0 0 237 0 0,0 0 110 0 0,0 0-109 0 0,0 0-189 0 0,0 0-143 0 0,0 0-118 0 0,0 0-70 0 0,0 0-9 0 0,0 0 9 0 0,30 4 3 0 0,91 15 18 0 0,-23 13 1134 0 0,-71-17-1116 0 0,-24-14-497 0 0,0-1 1 0 0,0 2-1 0 0,0-1 0 0 0,-1 0 1 0 0,1 0-1 0 0,0 1 1 0 0,-1 0-1 0 0,1-1 1 0 0,-1 1-1 0 0,0 0 1 0 0,1 0-1 0 0,-1 0 0 0 0,0 1 1 0 0,0-1-1 0 0,-1 0 1 0 0,1 1-1 0 0,0-1 1 0 0,-1 1-1 0 0,1 0 0 0 0,-1 0 1 0 0,0-1-1 0 0,0 1 1 0 0,0 0-1 0 0,0 0 1 0 0,-1 0-1 0 0,1 0 0 0 0,-1 0 1 0 0,1 0-1 0 0,-1 0 1 0 0,0 0-1 0 0,0 0 1 0 0,-1 0-1 0 0,1 0 0 0 0,-1 0 1 0 0,1 0-1 0 0,-1 0 1 0 0,0 0-1 0 0,0 0 1 0 0,0-1-1 0 0,-1 1 0 0 0,1 0 1 0 0,-1 0-1 0 0,0 0-50 0 0,-144 133 1060 0 0,144-133-1043 0 0,1-1-1 0 0,0 1 1 0 0,0-1-1 0 0,0 1 1 0 0,0 0 0 0 0,0-1-1 0 0,0 1 1 0 0,0 0-1 0 0,1 0 1 0 0,0 0-1 0 0,-1 0 1 0 0,1-1-1 0 0,0 1 1 0 0,0 0-1 0 0,1 0 1 0 0,-1 0-1 0 0,1 0 1 0 0,-1-1-1 0 0,1 1 1 0 0,0 0-1 0 0,0-1 1 0 0,0 1-1 0 0,0 0 1 0 0,1-1-1 0 0,-1 1 1 0 0,1-1-1 0 0,-1 0 1 0 0,1 1-1 0 0,0-1 1 0 0,0 0-1 0 0,0 0 1 0 0,0 0-1 0 0,0 0 1 0 0,1-1-1 0 0,-1 1 1 0 0,0-1-1 0 0,3 2-16 0 0,125 44 193 0 0,-112-43-462 0 0,21-2-3019 0 0,-25-3-3785 0 0,-8 1-3861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7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 0 0 0,'0'0'2398'0'0,"0"0"-1250"0"0,0 0-384 0 0,0 0 56 0 0,0 0 149 0 0,0 0 159 0 0,0 0 9 0 0,0 0-135 0 0,0 0-135 0 0,0 0-142 0 0,0 0-103 0 0,0 0-25 0 0,0 0-33 0 0,3 19 2 0 0,19 109 1001 0 0,-17-99-1118 0 0,-1 1 0 0 0,-1 0 0 0 0,-1 0 0 0 0,-2 0 0 0 0,-3 24-449 0 0,2-29 87 0 0,0-10-102 0 0,-1 0 0 0 0,0 0 0 0 0,-1-1 0 0 0,0 1-1 0 0,-2-1 1 0 0,1 0 0 0 0,-2 0 0 0 0,-5 11 15 0 0,-2-13-856 0 0,-4-24-14261 0 0,16 8 14005 0 0</inkml:trace>
  <inkml:trace contextRef="#ctx0" brushRef="#br0" timeOffset="272.336">50 31 0 0 0,'0'0'684'0'0,"0"0"74"0"0,0 0 171 0 0,0 0 311 0 0,0 0 282 0 0,0 0 106 0 0,0 0-107 0 0,0 0-188 0 0,0 0-182 0 0,0 0-102 0 0,0 0-109 0 0,36-5-96 0 0,111-12-89 0 0,35 9 1369 0 0,-171 8-2154 0 0,1 0-1 0 0,0 1 0 0 0,-1 0 0 0 0,1 0 1 0 0,-1 2-1 0 0,1-1 0 0 0,-1 1 1 0 0,0 1-1 0 0,0 0 0 0 0,0 1 1 0 0,-1 0-1 0 0,1 0 0 0 0,-1 1 1 0 0,0 1-1 0 0,6 5 31 0 0,-1 13-2819 0 0,-13-6-5664 0 0,-2-15 3767 0 0</inkml:trace>
  <inkml:trace contextRef="#ctx0" brushRef="#br0" timeOffset="523.821">1 601 6425 0 0,'0'0'1141'0'0,"0"0"-81"0"0,0 0 277 0 0,0 0 312 0 0,0 0 105 0 0,0 0-137 0 0,0 0-349 0 0,36 0-334 0 0,115-3-269 0 0,124-37 29 0 0,-258 39-1202 0 0,19-2-1382 0 0,-12 2-4365 0 0,-13 1-2036 0 0</inkml:trace>
  <inkml:trace contextRef="#ctx0" brushRef="#br0" timeOffset="819.74">844 458 2032 0 0,'0'0'1119'0'0,"0"0"-120"0"0,0 0 49 0 0,0 0 154 0 0,0 0 109 0 0,0 0-53 0 0,0 0-185 0 0,0 0-223 0 0,0 0-190 0 0,0 0-147 0 0,0 0-71 0 0,0 0-46 0 0,0 0-24 0 0,-27 7-13 0 0,-82 24-43 0 0,70-8 219 0 0,39-17-438 0 0,-2 0-82 0 0,1 1-1 0 0,0 0 1 0 0,0-1 0 0 0,1 1-1 0 0,0 0 1 0 0,0 0 0 0 0,1-1 0 0 0,-1 1-1 0 0,2 0 1 0 0,-1-1 0 0 0,1 1 0 0 0,-1-1-1 0 0,2 1 1 0 0,-1-1 0 0 0,1 0-1 0 0,0 0 1 0 0,0 0 0 0 0,2 2-15 0 0,47 13-7649 0 0,-46-21 451 0 0</inkml:trace>
  <inkml:trace contextRef="#ctx0" brushRef="#br0" timeOffset="1319.707">892 616 5393 0 0,'0'0'1168'0'0,"0"0"-263"0"0,0 0 108 0 0,0 0 402 0 0,0 0 196 0 0,0 0-168 0 0,0 0-383 0 0,0 0-374 0 0,0 0-227 0 0,0 0-87 0 0,0 0-40 0 0,0 0-20 0 0,0 0-12 0 0,23-21-9 0 0,71-63-54 0 0,-37 39 198 0 0,-56 45-448 0 0,0-1 1 0 0,0 0 0 0 0,0 1 0 0 0,0-1-1 0 0,0 0 1 0 0,0 1 0 0 0,0-1 0 0 0,0 1-1 0 0,0 0 1 0 0,0-1 0 0 0,1 1 0 0 0,-1 0 0 0 0,0 0-1 0 0,0 0 1 0 0,0 0 0 0 0,0 0 0 0 0,1 0-1 0 0,-1 0 1 0 0,0 0 0 0 0,0 0 0 0 0,0 0-1 0 0,1 1 1 0 0,-1-1 0 0 0,0 1 0 0 0,0-1-1 0 0,0 1 1 0 0,0-1 0 0 0,0 1 0 0 0,0-1-1 0 0,0 1 1 0 0,0 0 0 0 0,0 0 0 0 0,0-1-1 0 0,0 1 1 0 0,0 0 0 0 0,-1 0 0 0 0,1 0-1 0 0,0 0 13 0 0,-2 73 428 0 0,3-73-373 0 0,0 1-1 0 0,0-1 0 0 0,1 0 0 0 0,-1-1 1 0 0,1 1-1 0 0,-1 0 0 0 0,1-1 1 0 0,0 1-1 0 0,-1-1 0 0 0,1 0 0 0 0,-1 0 1 0 0,1 0-1 0 0,0 0 0 0 0,-1 0 0 0 0,1 0 1 0 0,-1-1-1 0 0,1 1 0 0 0,-1-1 1 0 0,1 0-1 0 0,-1 0 0 0 0,1 0 0 0 0,-1 0 1 0 0,1-1-55 0 0,180-75 424 0 0,-183 76-429 0 0,1 1 0 0 0,0-1 0 0 0,-1 0 1 0 0,1 1-1 0 0,0 0 0 0 0,-1-1 0 0 0,1 1 0 0 0,0-1 1 0 0,-1 1-1 0 0,1 0 0 0 0,0-1 0 0 0,0 1 0 0 0,0 0 1 0 0,-1 0-1 0 0,1-1 0 0 0,0 1 0 0 0,0 0 1 0 0,0 0-1 0 0,0 0 0 0 0,-1 0 0 0 0,1 0 0 0 0,0 0 1 0 0,0 1-1 0 0,0-1 0 0 0,-1 0 0 0 0,1 0 0 0 0,0 1 1 0 0,0-1-1 0 0,0 0 0 0 0,-1 1 0 0 0,1-1 0 0 0,0 0 1 0 0,-1 1-1 0 0,1-1 0 0 0,0 1 0 0 0,-1 0 1 0 0,1-1-1 0 0,0 1 0 0 0,-1-1 0 0 0,1 1 0 0 0,-1 0 1 0 0,0-1-1 0 0,1 1 0 0 0,-1 0 0 0 0,1 0 0 0 0,-1-1 1 0 0,0 1-1 0 0,1 0 0 0 0,-1 0 0 0 0,0 0 1 0 0,0-1-1 0 0,0 1 0 0 0,0 0 0 0 0,0 0 0 0 0,0 0 1 0 0,0 0-1 0 0,0-1 0 0 0,0 1 0 0 0,0 0 0 0 0,0 0 1 0 0,-1 0 4 0 0,0 19 63 0 0,1 26-2804 0 0,2-43 781 0 0,3 1-5558 0 0,-4-4 5699 0 0,2 1-2981 0 0</inkml:trace>
  <inkml:trace contextRef="#ctx0" brushRef="#br0" timeOffset="3978.658">117 808 0 0 0,'0'0'724'0'0,"0"0"238"0"0,0 0 185 0 0,0 0 84 0 0,0 0-43 0 0,0 0-125 0 0,0 0-175 0 0,0 0-184 0 0,0 0-172 0 0,19-4 2083 0 0,166 30 3235 0 0,-73-5-4623 0 0,-15-11-121 0 0,0-5 1 0 0,70-5-1107 0 0,177-47 1105 0 0,16-8-604 0 0,-309 54-829 0 0,-52 7-923 0 0,-83 50-9095 0 0,65-45 5185 0 0,5-3 297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5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 3585 0 0,'0'0'765'0'0,"0"0"-229"0"0,0 0 31 0 0,0 0 365 0 0,0 0 453 0 0,0 0 194 0 0,0 0-104 0 0,0 0-271 0 0,0 0-263 0 0,0 0-160 0 0,0 0-83 0 0,0 0-21 0 0,7 31-3 0 0,23 97-19 0 0,-24-25 701 0 0,-9-81-1073 0 0,-83 422 1523 0 0,64-351-1534 0 0,18-80-3243 0 0,4-12-3848 0 0,14-30-2595 0 0,-13 22 8447 0 0</inkml:trace>
  <inkml:trace contextRef="#ctx0" brushRef="#br0" timeOffset="263.103">33 82 3137 0 0,'0'0'788'0'0,"0"0"-33"0"0,0 0 229 0 0,0 0 348 0 0,0 0 258 0 0,0 0-20 0 0,0 0-208 0 0,0 0-249 0 0,0 0-208 0 0,0 0-123 0 0,0 0-67 0 0,0 0 1 0 0,29 2-31 0 0,93 5-57 0 0,166-15 1109 0 0,-238 4-1856 0 0,-14 3-694 0 0,-24 1-1936 0 0,-15 11-5830 0 0,-1-7 2040 0 0</inkml:trace>
  <inkml:trace contextRef="#ctx0" brushRef="#br0" timeOffset="501.568">11 450 8666 0 0,'0'0'1079'0'0,"0"0"-32"0"0,0 0 294 0 0,0 0 234 0 0,0 0-37 0 0,0 0-276 0 0,0 0-325 0 0,0 0-267 0 0,36 0-178 0 0,113 0-163 0 0,56-7-94 0 0,-166 7-751 0 0,0 0-2191 0 0,-14 0-4042 0 0,-15 0-2450 0 0</inkml:trace>
  <inkml:trace contextRef="#ctx0" brushRef="#br0" timeOffset="856.726">416 704 6953 0 0,'0'0'681'0'0,"0"0"-184"0"0,0 0 183 0 0,0 0 391 0 0,0 0 307 0 0,0 0 43 0 0,0 0-260 0 0,0 0-403 0 0,0 0-336 0 0,-5 33-199 0 0,-15 103-127 0 0,4-18 21 0 0,16-114-555 0 0,-5 15 676 0 0,0-17-3295 0 0,-3-1-4070 0 0,8-1 2053 0 0</inkml:trace>
  <inkml:trace contextRef="#ctx0" brushRef="#br0" timeOffset="1095.952">287 568 8698 0 0,'0'0'2099'0'0,"0"0"-689"0"0,0 0-521 0 0,0 0-75 0 0,0 0 131 0 0,0 0 138 0 0,0 0 5 0 0,0 0-94 0 0,0 0-142 0 0,0 0-156 0 0,0 0-118 0 0,0 0-78 0 0,0 0-83 0 0,28 6-78 0 0,87 19-74 0 0,2-19 65 0 0,-16-13-1295 0 0,-68 2-2108 0 0,0-2-3816 0 0,-18 4-3997 0 0</inkml:trace>
  <inkml:trace contextRef="#ctx0" brushRef="#br0" timeOffset="3466.249">970 421 0 0 0,'0'0'831'0'0,"0"0"129"0"0,0 0 203 0 0,0 0 147 0 0,0 0 34 0 0,0 0-85 0 0,0 0-126 0 0,0 0-100 0 0,0 0-64 0 0,0 0-54 0 0,10 2-69 0 0,89 18 2757 0 0,36-2-132 0 0,-42-14-5033 0 0,-67-4-2913 0 0,-11 0-2457 0 0,-10 0 1064 0 0</inkml:trace>
  <inkml:trace contextRef="#ctx0" brushRef="#br0" timeOffset="3782.032">1049 675 3985 0 0,'0'0'1112'0'0,"0"0"-404"0"0,0 0-114 0 0,0 0 307 0 0,0 0 441 0 0,0 0 266 0 0,0 0-23 0 0,0 0-227 0 0,0 0-308 0 0,0 0-239 0 0,0 0-140 0 0,0 0-82 0 0,22 0-34 0 0,104 3 266 0 0,-25-1 114 0 0,-51 0-3449 0 0,-2-2-7189 0 0,-38 0 3295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51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0 498 3777 0 0,'0'0'1492'0'0,"0"0"-238"0"0,0 0-23 0 0,0 0 169 0 0,0 0 186 0 0,0 0-26 0 0,0 0-222 0 0,0 0-345 0 0,0 0-329 0 0,0 0-188 0 0,0 0-85 0 0,3 0 33 0 0,147 1 5360 0 0,-14-2-4692 0 0,-133 4-2388 0 0,3 4-3352 0 0,1-2-5198 0 0,-6-5 2174 0 0</inkml:trace>
  <inkml:trace contextRef="#ctx0" brushRef="#br0" timeOffset="4645.25">696 207 0 0 0,'0'0'691'0'0,"0"0"389"0"0,0 0 215 0 0,0 0 88 0 0,0 0-28 0 0,0 0-84 0 0,0 0-130 0 0,0 0-144 0 0,0 0-128 0 0,0 0-98 0 0,3-2-82 0 0,-4 2-632 0 0,1 0 0 0 0,0 1 0 0 0,-1-1-1 0 0,1 1 1 0 0,0-1 0 0 0,0 1 0 0 0,0-1-1 0 0,-1 1 1 0 0,1-1 0 0 0,0 1-1 0 0,0-1 1 0 0,0 1 0 0 0,0-1 0 0 0,0 1-1 0 0,0-1 1 0 0,0 1 0 0 0,0-1 0 0 0,0 1-1 0 0,0-1 1 0 0,0 1 0 0 0,0-1-1 0 0,0 1 1 0 0,1-1 0 0 0,-1 1 0 0 0,0-1-1 0 0,0 1 1 0 0,0-1 0 0 0,1 0 0 0 0,-1 1-1 0 0,0-1 1 0 0,1 1 0 0 0,-1-1-1 0 0,0 0 1 0 0,1 1 0 0 0,-1-1 0 0 0,0 0-1 0 0,1 1 1 0 0,-1-1 0 0 0,1 0 0 0 0,-1 1-1 0 0,0-1 1 0 0,1 0 0 0 0,-1 0-1 0 0,1 0 1 0 0,-1 1 0 0 0,1-1 0 0 0,-1 0-1 0 0,1 0 1 0 0,-1 0 0 0 0,1 0 0 0 0,-1 0-1 0 0,1 0 1 0 0,-1 0 0 0 0,1 0-1 0 0,-1 0 1 0 0,1 0 0 0 0,-1 0 0 0 0,1-1-1 0 0,-1 1 1 0 0,1 0 0 0 0,-1 0 0 0 0,1 0-1 0 0,-1-1 1 0 0,1 1-57 0 0,0 15 369 0 0,0 30 354 0 0,-1 0 0 0 0,-3 0-1 0 0,-1-1 1 0 0,-7 25-723 0 0,-12 31-96 0 0,-3 0 0 0 0,-27 58 96 0 0,39-128-125 0 0,-5 18-2946 0 0,19-48 1634 0 0,0 0-462 0 0,4 0-6405 0 0,-2-3 4899 0 0</inkml:trace>
  <inkml:trace contextRef="#ctx0" brushRef="#br0" timeOffset="5010.761">387 207 2072 0 0,'0'0'833'0'0,"0"0"-153"0"0,0 0 172 0 0,0 0 326 0 0,0 0 263 0 0,0 0 112 0 0,0 0-101 0 0,0 0-131 0 0,0 0-119 0 0,0 0-118 0 0,0 0-130 0 0,32-9-126 0 0,103-25-117 0 0,-26 26 717 0 0,65 41-456 0 0,-20 10-2761 0 0,-151-42 1423 0 0,9 2-2892 0 0,-4 2-6197 0 0,-8-2 5762 0 0</inkml:trace>
  <inkml:trace contextRef="#ctx0" brushRef="#br0" timeOffset="5281.154">324 881 8538 0 0,'0'0'3207'0'0,"0"0"-2092"0"0,0 0-730 0 0,0 0 253 0 0,0 0 445 0 0,0 0 218 0 0,0 0-44 0 0,0 0-262 0 0,0 0-331 0 0,0 0-235 0 0,0 0-151 0 0,31 4-109 0 0,98 11-64 0 0,28 17-785 0 0,-99-36-2387 0 0,-22-5-4601 0 0,-27 8-1081 0 0</inkml:trace>
  <inkml:trace contextRef="#ctx0" brushRef="#br0" timeOffset="6333.897">932 995 0 0 0,'0'0'484'0'0,"0"0"294"0"0,0 0 86 0 0,0 0 261 0 0,0 0 324 0 0,0 0 176 0 0,0 0-88 0 0,0 0-237 0 0,0 0-240 0 0,0 0-193 0 0,0 0-73 0 0,0 0-20 0 0,0 0-35 0 0,-2-4-11 0 0,2 3-651 0 0,0 0 0 0 0,-1 0 0 0 0,1 0 0 0 0,0 0 0 0 0,-1 0 0 0 0,1 0 0 0 0,-1 1 0 0 0,1-1 0 0 0,-1 0-1 0 0,0 0 1 0 0,1 0 0 0 0,-1 0 0 0 0,0 1 0 0 0,0-1 0 0 0,0 0 0 0 0,1 1 0 0 0,-1-1 0 0 0,0 1 0 0 0,0-1 0 0 0,0 1 0 0 0,0-1-1 0 0,0 1 1 0 0,0-1 0 0 0,0 1 0 0 0,0 0 0 0 0,0 0 0 0 0,0-1 0 0 0,0 1 0 0 0,0 0 0 0 0,0 0 0 0 0,0 0 0 0 0,0 0 0 0 0,-1 0-1 0 0,1 1 1 0 0,0-1 0 0 0,0 0 0 0 0,0 0 0 0 0,0 1 0 0 0,0-1 0 0 0,0 1 0 0 0,0-1 0 0 0,0 0 0 0 0,1 1 0 0 0,-1 0-1 0 0,0-1 1 0 0,0 1 0 0 0,0 0 0 0 0,0-1 0 0 0,1 1-77 0 0,-66 40 891 0 0,51-28-864 0 0,9-9-34 0 0,1 0-1 0 0,0 0 0 0 0,-1 1 0 0 0,1 0 0 0 0,1 0 0 0 0,-1 0 0 0 0,1 0 0 0 0,0 1 0 0 0,0 0 0 0 0,1 0 0 0 0,-1 0 1 0 0,1 0-1 0 0,1 1 0 0 0,-1-1 0 0 0,1 1 0 0 0,0-1 0 0 0,1 1 0 0 0,-1 0 0 0 0,1 0 0 0 0,0 2 8 0 0,20 24-2776 0 0,10-29-5857 0 0,-23-4 1389 0 0</inkml:trace>
  <inkml:trace contextRef="#ctx0" brushRef="#br0" timeOffset="6838.758">922 1238 6377 0 0,'0'0'1133'0'0,"0"0"-316"0"0,0 0 193 0 0,0 0 369 0 0,0 0 190 0 0,0 0-95 0 0,0 0-384 0 0,0 0-381 0 0,0 0-232 0 0,0 0-106 0 0,0 0-37 0 0,0 0-10 0 0,0 0-26 0 0,18-14-50 0 0,93-72 233 0 0,-57 53-464 0 0,-53 70 219 0 0,2-35-180 0 0,-1-1 1 0 0,0 0-1 0 0,1 0 1 0 0,-1 0-1 0 0,0-1 0 0 0,1 1 1 0 0,-1 0-1 0 0,1-1 1 0 0,-1 0-1 0 0,1 1 0 0 0,0-1 1 0 0,-1 0-1 0 0,1 0 1 0 0,-1 0-1 0 0,1-1 0 0 0,-1 1 1 0 0,1-1-1 0 0,-1 1 0 0 0,1-1 1 0 0,-1 0-1 0 0,0 0 1 0 0,1 0-1 0 0,-1 0 0 0 0,0-1 1 0 0,0 1-1 0 0,0 0 1 0 0,1-1-1 0 0,-2 0 0 0 0,1 1 1 0 0,1-2-57 0 0,-1 2 12 0 0,101-39-141 0 0,-102 40 118 0 0,0 0 1 0 0,0 0-1 0 0,0-1 1 0 0,0 1 0 0 0,0 0-1 0 0,0 0 1 0 0,0 0-1 0 0,0 0 1 0 0,0 1-1 0 0,0-1 1 0 0,1 0-1 0 0,-1 0 1 0 0,0 0-1 0 0,0 1 1 0 0,0-1-1 0 0,-1 1 1 0 0,1-1-1 0 0,0 1 1 0 0,0-1-1 0 0,0 1 1 0 0,0-1-1 0 0,0 1 1 0 0,0 0-1 0 0,-1 0 1 0 0,1-1-1 0 0,0 1 1 0 0,-1 0-1 0 0,1 0 1 0 0,0 0-1 0 0,-1 0 1 0 0,1 0-1 0 0,-1-1 1 0 0,0 1 0 0 0,1 0-1 0 0,-1 0 1 0 0,0 0-1 0 0,1 0 1 0 0,-1 1-1 0 0,0-1 1 0 0,0 0-1 0 0,0 0 1 0 0,0 0-1 0 0,0 0 1 0 0,0 0-1 0 0,0 1 11 0 0,10 25 247 0 0,36-8-1277 0 0,-36-23-2975 0 0,-1-4-3562 0 0,-6 5 475 0 0</inkml:trace>
  <inkml:trace contextRef="#ctx0" brushRef="#br0" timeOffset="8790.68">1478 75 0 0 0,'0'0'936'0'0,"0"0"26"0"0,0 0 10 0 0,0 0 159 0 0,0 0 224 0 0,0 0 38 0 0,0 0-107 0 0,0 0-200 0 0,0 0-285 0 0,0 0-173 0 0,0 0-112 0 0,0 0-54 0 0,0 0-22 0 0,-6-5-21 0 0,-22-12-45 0 0,-8 35 676 0 0,27-12-1022 0 0,0 0 1 0 0,0 1-1 0 0,0 0 1 0 0,1 0-1 0 0,0 1 1 0 0,1 0-1 0 0,0 0 1 0 0,0 1-1 0 0,0 0 1 0 0,1 0-1 0 0,1 1 1 0 0,0 0-1 0 0,0 0 1 0 0,1 0-1 0 0,0 0 1 0 0,0 1-1 0 0,2 0 1 0 0,-1-1-1 0 0,1 1 1 0 0,1 0-1 0 0,0 0 1 0 0,0 11-29 0 0,1-20 50 0 0,0 0 0 0 0,0 1-1 0 0,0-1 1 0 0,0 0 0 0 0,1 0 0 0 0,-1 0 0 0 0,1 1 0 0 0,-1-1 0 0 0,1 0 0 0 0,0 0 0 0 0,0 0-1 0 0,0 0 1 0 0,0 0 0 0 0,0 0 0 0 0,0 0 0 0 0,1 0 0 0 0,-1-1 0 0 0,1 1 0 0 0,-1 0 0 0 0,1-1-1 0 0,0 1 1 0 0,-1-1 0 0 0,1 1 0 0 0,0-1 0 0 0,0 0 0 0 0,0 0 0 0 0,0 0 0 0 0,0 0 0 0 0,0 0-1 0 0,1-1 1 0 0,-1 1 0 0 0,0 0 0 0 0,0-1 0 0 0,0 0 0 0 0,1 1 0 0 0,-1-1 0 0 0,0 0 0 0 0,3-1-50 0 0,2 1 241 0 0,0 0 0 0 0,0-1 0 0 0,0 0 0 0 0,-1 0 0 0 0,1-1 0 0 0,0 0 0 0 0,0 0-1 0 0,-1-1 1 0 0,1 1 0 0 0,-1-2 0 0 0,0 1 0 0 0,3-2-241 0 0,11-11 216 0 0,-1-1 0 0 0,-1 0-1 0 0,-1-1 1 0 0,0-1-1 0 0,-1 0 1 0 0,-1-2-1 0 0,-1 0 1 0 0,7-15-216 0 0,-15 25 51 0 0,0 0 0 0 0,-2-1 0 0 0,1 1 0 0 0,-1-1 0 0 0,-1 0-1 0 0,0 0 1 0 0,0-1 0 0 0,-2 1 0 0 0,1 0 0 0 0,-1-5-51 0 0,-1 16 51 0 0,20 27-627 0 0,-1-3 722 0 0,-2 1 0 0 0,0 1 1 0 0,-1 1-1 0 0,-2 0 0 0 0,-1 1 1 0 0,-1 0-1 0 0,-1 1 0 0 0,-1 0 1 0 0,-2 1-1 0 0,0 0 0 0 0,2 28-146 0 0,-7-46-57 0 0,-1-1 0 0 0,0 1-1 0 0,0-1 1 0 0,-1 1-1 0 0,0-1 1 0 0,-1 1-1 0 0,0 0 1 0 0,-1 0-1 0 0,0-1 1 0 0,-1 1 0 0 0,0-1-1 0 0,-1 1 1 0 0,0-1-1 0 0,0 0 1 0 0,-1 0-1 0 0,0 0 1 0 0,-1-1-1 0 0,0 1 1 0 0,-1-1 0 0 0,0 0-1 0 0,0-1 1 0 0,-1 1-1 0 0,0-1 1 0 0,0-1-1 0 0,-1 1 1 0 0,-1-1 57 0 0,-5 0-487 0 0,0-2 0 0 0,-1 1 0 0 0,0-2 0 0 0,0 0 0 0 0,0-1 0 0 0,0-1-1 0 0,-1 0 1 0 0,1-1 0 0 0,-1 0 0 0 0,1-2 0 0 0,-5 0 487 0 0,5 1-142 0 0,13 0 146 0 0,-1 0 0 0 0,1 0 0 0 0,0 0 1 0 0,0 0-1 0 0,0-1 0 0 0,0 1 0 0 0,0-1 0 0 0,0 1 0 0 0,0-1 0 0 0,0 0 1 0 0,0 0-1 0 0,0 0 0 0 0,0 0 0 0 0,0 0 0 0 0,0 0 0 0 0,0 0 0 0 0,1-1 1 0 0,-1 1-1 0 0,1 0 0 0 0,-1-1 0 0 0,1 0 0 0 0,-1 1 0 0 0,1-1 0 0 0,0 0 1 0 0,0 0-1 0 0,0 0 0 0 0,0 0 0 0 0,0 0 0 0 0,0 0 0 0 0,1 0 0 0 0,-1 0 1 0 0,0 0-1 0 0,1 0 0 0 0,0 0 0 0 0,0 0 0 0 0,-1 0 0 0 0,1 0 0 0 0,0-1 1 0 0,1 1-1 0 0,-1 0 0 0 0,0 0 0 0 0,1 0 0 0 0,-1 0 0 0 0,1 0 0 0 0,-1 0 1 0 0,1 0-1 0 0,0 0 0 0 0,0 0 0 0 0,0 0 0 0 0,0 0 0 0 0,0 0 0 0 0,1 1 0 0 0,-1-1 1 0 0,0 0-1 0 0,1 1 0 0 0,0-1 0 0 0,1 0-4 0 0,16-11 236 0 0,0 0 1 0 0,2 2-1 0 0,-1 0 0 0 0,1 2 0 0 0,1 0 1 0 0,0 1-1 0 0,0 2 0 0 0,0 0 0 0 0,1 1 1 0 0,0 1-1 0 0,0 1 0 0 0,0 1 0 0 0,5 2-236 0 0,19-3-189 0 0,94-4-79 0 0,-49 10-5107 0 0,-75 1 702 0 0,-5-1-3679 0 0</inkml:trace>
  <inkml:trace contextRef="#ctx0" brushRef="#br0" timeOffset="9183.105">1344 811 9154 0 0,'0'0'2075'0'0,"0"0"-967"0"0,0 0-380 0 0,0 0 175 0 0,0 0 211 0 0,0 0 57 0 0,0 0-191 0 0,0 0-276 0 0,0 0-200 0 0,0 0-73 0 0,0 0 21 0 0,0 0 84 0 0,8 2 86 0 0,121 3 2213 0 0,7-24-1889 0 0,76-10-386 0 0,-68 22-4073 0 0,-120 9-512 0 0,-10 3-4019 0 0,-9-1-1197 0 0</inkml:trace>
  <inkml:trace contextRef="#ctx0" brushRef="#br0" timeOffset="9519.743">1557 1035 15883 0 0,'0'0'1161'0'0,"0"0"-633"0"0,0 0-351 0 0,0 0 55 0 0,0 0 212 0 0,0 0 163 0 0,0 0 27 0 0,0 0-96 0 0,0 0-146 0 0,0 0-169 0 0,-6 34-103 0 0,-18 103-36 0 0,16 28-59 0 0,11-65-550 0 0,3-57-2606 0 0,-6-38 219 0 0,1 1-6551 0 0,2-6 4446 0 0</inkml:trace>
  <inkml:trace contextRef="#ctx0" brushRef="#br0" timeOffset="9981.758">1480 1080 12203 0 0,'0'0'1539'0'0,"0"0"-615"0"0,0 0-435 0 0,0 0 55 0 0,0 0 209 0 0,0 0 131 0 0,0 0-12 0 0,0 0-109 0 0,0 0-142 0 0,0 0-115 0 0,0 0-77 0 0,33-6-76 0 0,103-19-64 0 0,-125 22-226 0 0,0 1 0 0 0,1 0 0 0 0,-1 1 0 0 0,1 1 0 0 0,-1-1 0 0 0,1 2 1 0 0,-1-1-1 0 0,1 2 0 0 0,-1 0 0 0 0,1 0 0 0 0,-1 1 0 0 0,0 0 0 0 0,4 2-63 0 0,-6-2 33 0 0,-6-2-30 0 0,1 0 0 0 0,-1 0 0 0 0,1 0 0 0 0,-1 0-1 0 0,0 1 1 0 0,1-1 0 0 0,-1 1 0 0 0,0 0 0 0 0,0 0 0 0 0,0 0 0 0 0,0 0 0 0 0,-1 0-1 0 0,1 1 1 0 0,-1-1 0 0 0,1 1 0 0 0,-1 0 0 0 0,0 0 0 0 0,0 0 0 0 0,0 0 0 0 0,0 0-1 0 0,0 0 1 0 0,-1 0 0 0 0,0 1 0 0 0,1-1 0 0 0,-1 1 0 0 0,0-1 0 0 0,-1 1 0 0 0,1-1 0 0 0,-1 1-1 0 0,1-1 1 0 0,-1 1 0 0 0,0-1 0 0 0,-1 1 0 0 0,1 0 0 0 0,0-1 0 0 0,-1 1 0 0 0,0-1-1 0 0,0 1 1 0 0,0-1 0 0 0,0 1 0 0 0,-1-1 0 0 0,1 0 0 0 0,-1 0 0 0 0,0 1-3 0 0,-13 11-15 0 0,-1-2 1 0 0,-1 0 0 0 0,0 0 0 0 0,0-2-1 0 0,-2 0 1 0 0,1-1 0 0 0,-1-1-1 0 0,0 0 1 0 0,-1-2 0 0 0,0 0-1 0 0,-21 3 15 0 0,-23 6 143 0 0,64-16-141 0 0,-1 1-1 0 0,1 0 1 0 0,-1-1-1 0 0,1 1 1 0 0,0 0-1 0 0,-1-1 1 0 0,1 1 0 0 0,0 0-1 0 0,0 0 1 0 0,-1-1-1 0 0,1 1 1 0 0,0 0-1 0 0,0 0 1 0 0,0 0 0 0 0,0-1-1 0 0,0 1 1 0 0,0 0-1 0 0,0 0 1 0 0,0 0-1 0 0,0-1 1 0 0,1 1 0 0 0,-1 0-1 0 0,0 0 1 0 0,0-1-1 0 0,1 1 1 0 0,-1 0-1 0 0,0-1 1 0 0,1 1 0 0 0,-1 0-1 0 0,1-1 1 0 0,-1 1-1 0 0,1 0 1 0 0,-1-1-1 0 0,1 1 1 0 0,0-1 0 0 0,-1 1-1 0 0,1-1 1 0 0,-1 1-1 0 0,1-1 1 0 0,0 1-1 0 0,0-1 1 0 0,-1 0 0 0 0,1 0-1 0 0,0 1 1 0 0,0-1-2 0 0,77 58 390 0 0,141 85 1076 0 0,-209-136-1769 0 0,0-1 0 0 0,0 0 1 0 0,1-1-1 0 0,0 0 0 0 0,0-1 0 0 0,1 0 0 0 0,-1-1 0 0 0,1 0 0 0 0,2 0 303 0 0,2 0-4007 0 0,-5 0-2728 0 0,-3-2-3858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1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71 336 9770 0 0,'0'0'712'0'0,"0"0"-365"0"0,0 0-59 0 0,0 0 412 0 0,0 0 510 0 0,0 0 265 0 0,0 0-106 0 0,0 0-351 0 0,0 0-326 0 0,0 0-150 0 0,0 0-28 0 0,19-1 8 0 0,118-9 971 0 0,125-15 720 0 0,-155 24-2003 0 0,-82 1-3197 0 0,-1 0-3398 0 0,-24 1 723 0 0,-1 2 3709 0 0,0-3 714 0 0,0 4-3610 0 0</inkml:trace>
  <inkml:trace contextRef="#ctx0" brushRef="#br0" timeOffset="272.107">1 634 6145 0 0,'0'0'1329'0'0,"0"0"-348"0"0,0 0 142 0 0,0 0 448 0 0,0 0 329 0 0,0 0 32 0 0,0 0-277 0 0,31 3-373 0 0,101 5-348 0 0,-28-16 300 0 0,250-58-488 0 0,-320 59-2582 0 0,-24 3-1274 0 0,0 0-3378 0 0,-6 1-2910 0 0</inkml:trace>
  <inkml:trace contextRef="#ctx0" brushRef="#br0" timeOffset="668.966">308 1 4873 0 0,'0'0'1430'0'0,"0"0"-95"0"0,0 0 64 0 0,0 0 221 0 0,0 0 170 0 0,0 0-158 0 0,0 0-448 0 0,0 0-481 0 0,0 0-355 0 0,0 0-160 0 0,0 0 7 0 0,0 0 108 0 0,0 0 114 0 0,4 0 82 0 0,87 49 1788 0 0,34 22-940 0 0,-78-48-1201 0 0,-2 3 0 0 0,0 2 0 0 0,-2 2 0 0 0,-1 2-1 0 0,1 4-145 0 0,-35-30-7 0 0,1 1 0 0 0,-1 0 0 0 0,-1 0 0 0 0,0 1 0 0 0,0 0 0 0 0,0 1-1 0 0,-1-1 1 0 0,0 1 0 0 0,-1 0 0 0 0,0 1 0 0 0,0-1 0 0 0,-1 1 0 0 0,0 0-1 0 0,-1 0 1 0 0,0 1 0 0 0,-1-1 0 0 0,1 3 7 0 0,-6 1-6 0 0,0 0 1 0 0,0 0-1 0 0,-1-1 0 0 0,-1 1 1 0 0,0-1-1 0 0,-1 0 0 0 0,-1-1 1 0 0,0 1-1 0 0,0-1 0 0 0,-1 0 0 0 0,-1-1 1 0 0,0 0-1 0 0,0 0 0 0 0,-1-1 1 0 0,-1-1-1 0 0,0 1 0 0 0,0-2 1 0 0,0 1-1 0 0,-1-1 0 0 0,-8 3 6 0 0,13-6 3 0 0,-179 102 9 0 0,150-74-2067 0 0,30-20-1736 0 0,3 2-3887 0 0,3-10-857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28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1984 0 0,'0'0'1867'0'0,"0"0"-629"0"0,0 0-250 0 0,0 0 133 0 0,0 0 266 0 0,0 0 158 0 0,0 0-77 0 0,0 0-249 0 0,0 0-312 0 0,0 0-228 0 0,0 0-115 0 0,0 0-57 0 0,0 0 20 0 0,12 1 1252 0 0,79 28 2708 0 0,63-25-2141 0 0,-96-5-1682 0 0,75-21 149 0 0,-124 22-1433 0 0,-7 0-3473 0 0,-1 0-3278 0 0,-1 0-3474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2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426 485 11682 0 0,'0'0'661'0'0,"0"0"-305"0"0,0 0-299 0 0,0 0 75 0 0,0 0 366 0 0,0 0 394 0 0,0 0 229 0 0,0 0-46 0 0,0 0-224 0 0,0 0-262 0 0,0 0-195 0 0,0 0-103 0 0,5 35-43 0 0,15 111-34 0 0,-10 15 319 0 0,3 185-440 0 0,-14-334-319 0 0,1-1 1 0 0,-2 0-1 0 0,0 0 1 0 0,0 0-1 0 0,-1 0 1 0 0,0 0-1 0 0,0-1 1 0 0,-2 1-1 0 0,1-1 1 0 0,-6 8 225 0 0,-15 18-3990 0 0,-5-4-4060 0 0,22-24 2658 0 0</inkml:trace>
  <inkml:trace contextRef="#ctx0" brushRef="#br0" timeOffset="15251.155">249 551 0 0 0,'0'0'295'0'0,"0"0"317"0"0,0 0 136 0 0,0 0 258 0 0,0 0 366 0 0,0 0 268 0 0,0 0 49 0 0,0 0-170 0 0,0 0-278 0 0,0 0-281 0 0,19-4 4458 0 0,168-47-2342 0 0,-148 43-2901 0 0,6-2-45 0 0,0 1 0 0 0,0 3 0 0 0,0 2 1 0 0,1 1-1 0 0,9 3-130 0 0,-50 0 0 0 0,-1 0 1 0 0,1 0 0 0 0,0 1 0 0 0,-1-1-1 0 0,1 1 1 0 0,0 0 0 0 0,-1 1-1 0 0,1-1 1 0 0,-1 1 0 0 0,0 0 0 0 0,1 0-1 0 0,-1 0 1 0 0,0 0 0 0 0,0 1-1 0 0,0 0 1 0 0,-1-1 0 0 0,1 2 0 0 0,-1-1-1 0 0,1 0 1 0 0,-1 1 0 0 0,0-1-1 0 0,0 1 1 0 0,-1 0 0 0 0,1 0 0 0 0,-1 0-1 0 0,0 0 1 0 0,0 1 0 0 0,0-1-1 0 0,-21 76 217 0 0,-64 15 108 0 0,62-79-282 0 0,-1-1 0 0 0,-1 0 0 0 0,0-2 0 0 0,-1-1-1 0 0,0 0 1 0 0,-1-2 0 0 0,-1-1-43 0 0,21-7 18 0 0,2-1-12 0 0,-2 6 544 0 0,16 4-565 0 0,87 114 667 0 0,-78-95-289 0 0,-11-15-149 0 0,0-1-1 0 0,1 1 1 0 0,1-1-1 0 0,0-1 1 0 0,1 0-1 0 0,1-1 1 0 0,0 0-1 0 0,0-1 1 0 0,9 5-214 0 0,48 32 1188 0 0,-41-33-544 0 0,-18-11-469 0 0,-11-4-564 0 0,0 0-129 0 0,1-7-6353 0 0,0 3-2113 0 0,1 4-1021 0 0</inkml:trace>
  <inkml:trace contextRef="#ctx0" brushRef="#br0" timeOffset="29077.115">365 25 0 0 0,'0'0'827'0'0,"0"0"360"0"0,0 0 72 0 0,0 0-64 0 0,0 0-140 0 0,0 0-105 0 0,0 0-91 0 0,0 0-79 0 0,-18-5-58 0 0,-56-15-53 0 0,13 22 1284 0 0,43 6-1325 0 0,8-5-426 0 0,1 1-1 0 0,0-1 1 0 0,0 2 0 0 0,0-1-1 0 0,1 1 1 0 0,0 1 0 0 0,0 0-1 0 0,0 0 1 0 0,1 0 0 0 0,0 1-1 0 0,0 0 1 0 0,0 0 0 0 0,0 2-202 0 0,-4 15 85 0 0,1 0 1 0 0,1 0-1 0 0,1 1 1 0 0,1 0-1 0 0,1 1 0 0 0,1 0 1 0 0,2 0-1 0 0,0 0 1 0 0,2 11-86 0 0,0-23 42 0 0,-15 312 650 0 0,17 121-692 0 0,0-412 9 0 0,24 375 155 0 0,-24-403-149 0 0,20 169 593 0 0,-16-174-412 0 0,0 1 1 0 0,0 0-1 0 0,0-1 1 0 0,0 0-1 0 0,0 0 1 0 0,1-1-1 0 0,-1 1 0 0 0,1-1 1 0 0,-1 0-1 0 0,1-1 1 0 0,-1 1-1 0 0,1-1 1 0 0,-1 0-1 0 0,1-1 0 0 0,-1 1 1 0 0,1-1-1 0 0,-1 0 1 0 0,4-1-197 0 0,-6 1 39 0 0,243 1 271 0 0,-141 8-3399 0 0,-4 0-5645 0 0,-77-5-333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3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288 750 1792 0 0,'0'0'1783'0'0,"0"0"-42"0"0,0 0 1 0 0,0 0 142 0 0,0 0 75 0 0,34 5-188 0 0,107 15-324 0 0,57-12 1964 0 0,253-39-1473 0 0,-119 2-1946 0 0,-139 26-2548 0 0,-179 3 1670 0 0,7 3-2857 0 0,-9 2-1840 0 0,-7-2-1109 0 0</inkml:trace>
  <inkml:trace contextRef="#ctx0" brushRef="#br0" timeOffset="1170.4">249 1008 5345 0 0,'0'0'590'0'0,"0"0"-318"0"0,0 0-96 0 0,0 0 260 0 0,0 0 343 0 0,0 0 153 0 0,0 0-108 0 0,0 0-229 0 0,0 0-250 0 0,0 0-154 0 0,0 0-16 0 0,0 0 10 0 0,0 0 18 0 0,-5 23 15 0 0,-26 116 105 0 0,-38 48 308 0 0,63-177 3488 0 0,12-25-2836 0 0,11-23-1108 0 0,62-109 292 0 0,15 28-254 0 0,-93 118-225 0 0,0-1 0 0 0,0 1-1 0 0,0-1 1 0 0,1 1-1 0 0,-1 0 1 0 0,1 0 0 0 0,-1 0-1 0 0,1 0 1 0 0,-1 0-1 0 0,1 0 1 0 0,0 0 0 0 0,0 0-1 0 0,-1 0 1 0 0,1 1-1 0 0,0-1 1 0 0,0 1 0 0 0,0 0-1 0 0,0-1 1 0 0,-1 1 0 0 0,1 0-1 0 0,0 0 1 0 0,0 0-1 0 0,0 0 1 0 0,0 0 0 0 0,0 1-1 0 0,0-1 1 0 0,-1 1-1 0 0,1-1 1 0 0,0 1 0 0 0,0-1-1 0 0,-1 1 1 0 0,1 0-1 0 0,0 0 1 0 0,-1 0 0 0 0,1 0-1 0 0,-1 0 1 0 0,1 0 0 0 0,-1 1-1 0 0,1-1 1 0 0,-1 0-1 0 0,0 1 1 0 0,0-1 0 0 0,0 1-1 0 0,0-1 1 0 0,1 1 12 0 0,1 13 4 0 0,0 0 1 0 0,0 0-1 0 0,-1 0 0 0 0,-1 0 1 0 0,-1 1-1 0 0,0-1 0 0 0,-2 14-4 0 0,0 15 58 0 0,25-47 114 0 0,98-127 151 0 0,-72 69-346 0 0,54-48 55 0 0,-86 103-286 0 0,-3 29 15 0 0,-13-19 324 0 0,6 20 148 0 0,-2 0 0 0 0,-1 1 0 0 0,-1 0 0 0 0,0 0 0 0 0,-2 0 0 0 0,-1 0-1 0 0,-3 20-232 0 0,1 20-118 0 0,2-55-429 0 0,0 6-309 0 0,0-6-9613 0 0,0-9 2725 0 0</inkml:trace>
  <inkml:trace contextRef="#ctx0" brushRef="#br0" timeOffset="1709.296">905 1221 9146 0 0,'0'0'1048'0'0,"0"0"-650"0"0,0 0-265 0 0,0 0 254 0 0,0 0 344 0 0,0 0 213 0 0,0 0-43 0 0,0 0-250 0 0,0 0-242 0 0,0 0-172 0 0,0 0-76 0 0,0 0-22 0 0,0 0-35 0 0,0 19-39 0 0,0 87-30 0 0,-25-21-166 0 0,6-67 214 0 0,19-18 25 0 0,0 0 6 0 0,2-4-187 0 0,0 0 0 0 0,0 0 0 0 0,1-1 0 0 0,0 2 0 0 0,0-1 0 0 0,0 0 0 0 0,0 0 0 0 0,0 1 0 0 0,1 0 0 0 0,0 0 0 0 0,-1 0 1 0 0,1 0-1 0 0,0 0 0 0 0,1 1 0 0 0,-1 0 0 0 0,3-2 73 0 0,0 0-24 0 0,2-2-55 0 0,1 0-1 0 0,-1 1 1 0 0,1 0-1 0 0,0 1 1 0 0,0 0-1 0 0,0 1 1 0 0,1 0-1 0 0,-1 0 1 0 0,1 1-1 0 0,-1 1 1 0 0,1 0-1 0 0,0 0 1 0 0,9 1 79 0 0,-18 1 64 0 0,0 1 1 0 0,0-1 0 0 0,0 0-1 0 0,-1 1 1 0 0,1-1-1 0 0,-1 1 1 0 0,1 0 0 0 0,-1 0-1 0 0,0-1 1 0 0,1 1-1 0 0,-1 0 1 0 0,0 0 0 0 0,0 0-1 0 0,0 0 1 0 0,-1 0-1 0 0,1 0 1 0 0,0 0 0 0 0,-1 1-1 0 0,1-1 1 0 0,-1 0-1 0 0,0 0 1 0 0,0 0 0 0 0,0 1-1 0 0,0-1 1 0 0,0 0-1 0 0,0 0 1 0 0,-1 0 0 0 0,1 1-1 0 0,-1-1 1 0 0,1 0-1 0 0,-1 0 1 0 0,0 0 0 0 0,0 0-1 0 0,0 0 1 0 0,0 0-1 0 0,0 0 1 0 0,0 0 0 0 0,-1-1-1 0 0,1 1 1 0 0,-1 0-1 0 0,1-1 1 0 0,-1 1 0 0 0,0-1-1 0 0,1 1 1 0 0,-1-1-1 0 0,0 0 1 0 0,0 0 0 0 0,0 0-1 0 0,0 0 1 0 0,-1 1-65 0 0,-4 3 39 0 0,0-1 0 0 0,0 1 0 0 0,-1-1 0 0 0,1 0 0 0 0,-1-1 0 0 0,0 0 0 0 0,0 0 0 0 0,0 0 0 0 0,0-1 0 0 0,-1-1 0 0 0,1 1 0 0 0,0-1 0 0 0,-1-1 0 0 0,1 0 0 0 0,-1 0 0 0 0,-2 0-39 0 0,-11-20-2691 0 0,18 0-4491 0 0,4 12-238 0 0</inkml:trace>
  <inkml:trace contextRef="#ctx0" brushRef="#br0" timeOffset="2119.44">1306 1019 6825 0 0,'0'0'2042'0'0,"0"0"-1280"0"0,0 0-393 0 0,0 0 306 0 0,0 0 391 0 0,0 0 223 0 0,0 0-29 0 0,0 0-238 0 0,0 0-327 0 0,0 0-238 0 0,0 0-143 0 0,0 0-105 0 0,4 33-38 0 0,12 103-46 0 0,-19-43 7 0 0,-5-65-149 0 0,-10 52-737 0 0,1-54-2532 0 0,3-14-5670 0 0,12-12 4556 0 0</inkml:trace>
  <inkml:trace contextRef="#ctx0" brushRef="#br0" timeOffset="2518.439">1233 941 4305 0 0,'0'0'1582'0'0,"0"0"-518"0"0,0 0-189 0 0,0 0 180 0 0,0 0 232 0 0,0 0 23 0 0,0 0-211 0 0,0 0-248 0 0,0 0-223 0 0,0 0-157 0 0,0 0-83 0 0,0 0-52 0 0,32 0-36 0 0,102 2 7 0 0,-62 15 240 0 0,44 53 221 0 0,-116-68-746 0 0,0 0-1 0 0,1 1 1 0 0,-1-1-1 0 0,0 0 1 0 0,0 0-1 0 0,-1 1 1 0 0,1-1-1 0 0,0 0 1 0 0,-1 1-1 0 0,1-1 1 0 0,-1 0-1 0 0,0 0 1 0 0,0 0 0 0 0,0 0-1 0 0,0 1 1 0 0,0-1-1 0 0,0 0 1 0 0,0-1-1 0 0,-1 1 1 0 0,1 0-1 0 0,-1 0 1 0 0,1-1-1 0 0,-1 1 1 0 0,0-1-1 0 0,0 1 1 0 0,0-1 0 0 0,0 0-1 0 0,0 1 1 0 0,0-1-1 0 0,0 0 1 0 0,0 0-1 0 0,0-1 1 0 0,0 1-1 0 0,-2 0-21 0 0,-1 2-15 0 0,-170 87 41 0 0,173-89-11 0 0,1 0-1 0 0,-1 1 1 0 0,0-1 0 0 0,1 0 0 0 0,0 1 0 0 0,-1-1 0 0 0,1 1-1 0 0,0-1 1 0 0,0 1 0 0 0,-1 0 0 0 0,1 0 0 0 0,1-1 0 0 0,-1 1-1 0 0,0 0 1 0 0,0 0 0 0 0,1 0 0 0 0,-1 0 0 0 0,1 0 0 0 0,-1 0-1 0 0,1 0 1 0 0,0 0 0 0 0,0 0 0 0 0,0 0 0 0 0,0 0 0 0 0,0 0 0 0 0,1 0-1 0 0,-1 0 1 0 0,0 0 0 0 0,1 0 0 0 0,0 0 0 0 0,-1 0 0 0 0,1 0-1 0 0,0 0 1 0 0,0 0 0 0 0,0 0 0 0 0,0-1 0 0 0,0 1 0 0 0,1-1-1 0 0,-1 1 1 0 0,0 0 0 0 0,1-1 0 0 0,-1 0 0 0 0,2 1-15 0 0,72 53 589 0 0,99 29 11 0 0,-162-79-814 0 0,8 3-229 0 0,-11 1-4789 0 0,-8-8-267 0 0,-1-1-2856 0 0</inkml:trace>
  <inkml:trace contextRef="#ctx0" brushRef="#br0" timeOffset="-3992.564">342 50 688 0 0,'0'0'2293'0'0,"0"0"-1354"0"0,0 0-401 0 0,0 0 176 0 0,0 0 370 0 0,0 0 371 0 0,0 0 105 0 0,0 0-254 0 0,0 0-417 0 0,0 0-402 0 0,0 0-252 0 0,1-3-100 0 0,2-2-126 0 0,-3 5 7 0 0,0 1 0 0 0,0-1 0 0 0,0 0 0 0 0,0 1 1 0 0,0-1-1 0 0,0 0 0 0 0,0 1 0 0 0,0-1 0 0 0,0 0 1 0 0,0 1-1 0 0,1-1 0 0 0,-1 0 0 0 0,0 1 0 0 0,0-1 1 0 0,0 0-1 0 0,1 1 0 0 0,-1-1 0 0 0,0 0 0 0 0,0 0 1 0 0,1 1-1 0 0,-1-1 0 0 0,0 0 0 0 0,0 0 0 0 0,1 0 1 0 0,-1 1-1 0 0,0-1 0 0 0,1 0 0 0 0,-1 0 0 0 0,0 0 1 0 0,1 0-1 0 0,-1 0 0 0 0,0 0 0 0 0,1 0 0 0 0,-1 0 1 0 0,0 0-1 0 0,1 0 0 0 0,-1 0 0 0 0,0 0 0 0 0,1 0 1 0 0,-1 0-1 0 0,1 0 0 0 0,-1 0 0 0 0,0 0 0 0 0,1 0 1 0 0,-1 0-1 0 0,0 0 0 0 0,1 0 0 0 0,-1-1 0 0 0,0 1 1 0 0,0 0-1 0 0,1 0 0 0 0,-1 0 0 0 0,0-1 0 0 0,1 1 1 0 0,-1 0-1 0 0,0-1-16 0 0,9 25 421 0 0,-1 1-1 0 0,-2 0 1 0 0,0 0 0 0 0,-2 0 0 0 0,0 0 0 0 0,-2 1 0 0 0,-1-1-1 0 0,-2 19-420 0 0,2-2 237 0 0,-1 153-150 0 0,-14-143-3306 0 0,8-62-8749 0 0,6 10 12004 0 0,0-4-1814 0 0</inkml:trace>
  <inkml:trace contextRef="#ctx0" brushRef="#br0" timeOffset="-3633.659">1 87 672 0 0,'0'0'922'0'0,"0"0"-294"0"0,0 0-59 0 0,0 0 294 0 0,0 0 441 0 0,0 0 261 0 0,0 0-28 0 0,0 0-244 0 0,0 0-304 0 0,0 0-163 0 0,0 0-18 0 0,0 0-41 0 0,14-4-26 0 0,100-18 1294 0 0,273 4 1575 0 0,-260 18-3759 0 0,-106 20-3139 0 0,-27 11-6991 0 0,1-23 4866 0 0</inkml:trace>
  <inkml:trace contextRef="#ctx0" brushRef="#br0" timeOffset="-3348.123">95 610 0 0 0,'0'0'1922'0'0,"0"0"-499"0"0,0 0 76 0 0,0 0 293 0 0,0 0 246 0 0,0 0-26 0 0,0 0-246 0 0,0 0-351 0 0,35-3-320 0 0,111-8-220 0 0,-23-5 758 0 0,5 6-818 0 0,-100 10-4706 0 0,0-1-4203 0 0,-26 1 1794 0 0</inkml:trace>
  <inkml:trace contextRef="#ctx0" brushRef="#br0" timeOffset="-953.906">929 400 0 0 0,'0'0'1008'0'0,"0"0"119"0"0,0 0-28 0 0,0 0-107 0 0,0 0-92 0 0,0 0-191 0 0,0 0-117 0 0,0 0-83 0 0,-12-5-46 0 0,-39-14 17 0 0,48 17-356 0 0,-1 1-1 0 0,1 0 1 0 0,0 0-1 0 0,0 0 1 0 0,-1 0-1 0 0,1 0 1 0 0,0 1-1 0 0,-1-1 1 0 0,1 1 0 0 0,0 0-1 0 0,-1 0 1 0 0,1 1-1 0 0,-1-1 1 0 0,1 1-1 0 0,0-1 1 0 0,0 1-1 0 0,-1 0 1 0 0,1 0 0 0 0,0 0-1 0 0,0 1 1 0 0,0-1-1 0 0,0 1 1 0 0,0 0-1 0 0,0 0 1 0 0,1 0-1 0 0,-1 0 1 0 0,0 0-1 0 0,1 1 1 0 0,0-1 0 0 0,-1 1-1 0 0,0 1-123 0 0,-4 81 82 0 0,9-80-108 0 0,0 0 1 0 0,1-1 0 0 0,-1 0 0 0 0,1 0-1 0 0,0 1 1 0 0,1-2 0 0 0,-1 1 0 0 0,1 0-1 0 0,0-1 1 0 0,-1 1 0 0 0,1-1 0 0 0,1 0-1 0 0,-1-1 1 0 0,0 1 0 0 0,1-1 0 0 0,-1 1-1 0 0,1-1 1 0 0,0-1 0 0 0,0 1 0 0 0,0-1-1 0 0,0 0 1 0 0,0 0 0 0 0,0 0 0 0 0,0-1-1 0 0,0 1 1 0 0,0-1 0 0 0,0-1 0 0 0,3 1 25 0 0,-4 0-149 0 0,42-1-2843 0 0,-16-3-3272 0 0,-21 1 4585 0 0</inkml:trace>
  <inkml:trace contextRef="#ctx0" brushRef="#br0" timeOffset="-450.722">1063 536 0 0 0,'0'0'1119'0'0,"0"0"380"0"0,0 0 196 0 0,0 0-115 0 0,0 0-291 0 0,0 0-335 0 0,0 0-239 0 0,0 0-112 0 0,0 0-62 0 0,0 0-2 0 0,0 0 9 0 0,20-16-28 0 0,92-81 463 0 0,-27 34 1223 0 0,-75 96-916 0 0,-10-31-1241 0 0,0 1 0 0 0,0-1 0 0 0,1 0 0 0 0,-1 0 0 0 0,1 0 0 0 0,-1 0 0 0 0,1 0 0 0 0,0 0 0 0 0,-1 0 1 0 0,1 0-1 0 0,0 0 0 0 0,1 0 0 0 0,-1-1 0 0 0,0 1 0 0 0,0 0 0 0 0,1-1 0 0 0,-1 1 0 0 0,1-1 0 0 0,-1 1 0 0 0,1-1 0 0 0,0 0 1 0 0,0 1-1 0 0,-1-1 0 0 0,1 0 0 0 0,0 0 0 0 0,0 0 0 0 0,0-1 0 0 0,0 1 0 0 0,0 0 0 0 0,0-1 0 0 0,0 1 0 0 0,0-1 0 0 0,1 0 0 0 0,-1 0 1 0 0,0 0-1 0 0,0 0 0 0 0,1 0-49 0 0,89-20 1163 0 0,-65 12-1250 0 0,135-21 98 0 0,-133 67-1741 0 0,-27-35 283 0 0,-1-1-1179 0 0,2 0-4707 0 0,0 1 1485 0 0</inkml:trace>
  <inkml:trace contextRef="#ctx0" brushRef="#br0" timeOffset="4618.799">1689 6 0 0 0,'0'0'393'0'0,"0"0"853"0"0,0 0 242 0 0,0 0-134 0 0,0 0-259 0 0,0 0-240 0 0,0 0-154 0 0,0 0-50 0 0,32-1-20 0 0,97-3-16 0 0,-48 13 1588 0 0,-78-8-2107 0 0,-1 0 1 0 0,1 0 0 0 0,-1 0-1 0 0,0 1 1 0 0,1-1-1 0 0,-1 1 1 0 0,0-1 0 0 0,0 1-1 0 0,0 0 1 0 0,0 0 0 0 0,0 0-1 0 0,-1 0 1 0 0,1 0-1 0 0,-1 0 1 0 0,1 0 0 0 0,-1 0-1 0 0,0 1 1 0 0,0-1-1 0 0,0 1 1 0 0,0-1 0 0 0,0 1-1 0 0,0-1 1 0 0,-1 1 0 0 0,1 0-1 0 0,-1-1 1 0 0,0 1-1 0 0,0 0 1 0 0,0-1 0 0 0,0 1-1 0 0,0 0 1 0 0,0-1 0 0 0,-1 1-1 0 0,1-1 1 0 0,-2 2-97 0 0,2 16 317 0 0,6 92 438 0 0,5-1 0 0 0,4 1 0 0 0,13 32-755 0 0,24 182 303 0 0,-38-187-195 0 0,-6 0-1 0 0,-8 80-107 0 0,-38-27 594 0 0,21-129 19 0 0,22-26-33 0 0,4-32 371 0 0,-13-11 1670 0 0,-82-53-2411 0 0,-105 23-3085 0 0,58 32-2916 0 0,46 5-2745 0 0,60 2 2552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5377 0 0,'0'0'1490'0'0,"0"0"-259"0"0,0 0-50 0 0,0 0 213 0 0,0 0 197 0 0,0 0-19 0 0,0 0-238 0 0,0 0-273 0 0,0 0-186 0 0,0 0-155 0 0,0 0-134 0 0,0 0-73 0 0,0 0-75 0 0,34 3-59 0 0,104 9-51 0 0,89-9 280 0 0,-215-2-934 0 0,30-1-105 0 0,-26-8-4703 0 0,-15 7 249 0 0,-1-1 2940 0 0,0 2 412 0 0,0-1-4891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6409 0 0,'0'0'1621'0'0,"0"0"-70"0"0,0 0 50 0 0,0 0 134 0 0,0 0 42 0 0,0 0-165 0 0,0 0-317 0 0,0 0-340 0 0,31 4-283 0 0,101 14-196 0 0,14-22 276 0 0,-103-4-642 0 0,-38 8-271 0 0,128-18 167 0 0,-88 13-2959 0 0,-1 0-4309 0 0,-29 5-2934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3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 0 0 0,'0'0'273'0'0,"0"0"584"0"0,0 0 256 0 0,0 0-58 0 0,0 0-204 0 0,0 0-211 0 0,0 0-148 0 0,0 0-13 0 0,3 3 74 0 0,3 10-11 0 0,-1 0 0 0 0,0 0-1 0 0,-1 0 1 0 0,-1 0-1 0 0,0 1 1 0 0,-1-1 0 0 0,0 1-1 0 0,-1 0 1 0 0,-1-1-1 0 0,0 1 1 0 0,-1 0 0 0 0,-1 8-542 0 0,1 20 458 0 0,-25 454 1177 0 0,8-340-2330 0 0,14-150-684 0 0,-3-6-6333 0 0,7-3 2592 0 0</inkml:trace>
  <inkml:trace contextRef="#ctx0" brushRef="#br0" timeOffset="3833.467">54 115 648 0 0,'0'0'870'0'0,"0"0"-62"0"0,0 0 76 0 0,0 0 210 0 0,0 0 162 0 0,0 0 11 0 0,0 0-99 0 0,0 0-198 0 0,0 0-174 0 0,0 0-109 0 0,0 0-54 0 0,3-5 29 0 0,-1 4-485 0 0,-1-1 0 0 0,0 0 1 0 0,1 1-1 0 0,-1-1 1 0 0,1 1-1 0 0,0 0 1 0 0,-1-1-1 0 0,1 1 1 0 0,0 0-1 0 0,0 0 0 0 0,-1 0 1 0 0,1 0-1 0 0,0 0 1 0 0,0 1-1 0 0,0-1 1 0 0,0 1-1 0 0,1-1 1 0 0,-1 1-1 0 0,0 0 1 0 0,0-1-1 0 0,0 1 0 0 0,0 0 1 0 0,0 0-1 0 0,0 1 1 0 0,0-1-1 0 0,0 0 1 0 0,0 1-1 0 0,0-1 1 0 0,1 1-1 0 0,-2 0 1 0 0,1 0-1 0 0,0 0 0 0 0,1 0-177 0 0,16 6 452 0 0,-1-2 0 0 0,1 0 0 0 0,-1-1 0 0 0,1-1 0 0 0,0 0 0 0 0,0-2 0 0 0,1 0 0 0 0,-1-1 0 0 0,14-2-452 0 0,11 1 361 0 0,-15-1-465 0 0,0-1-1 0 0,-1-1 1 0 0,1-2 0 0 0,-1 0-1 0 0,-1-2 1 0 0,4-3 104 0 0,-28 10-1420 0 0,-4 1-6008 0 0,-4 1 2070 0 0,0-1-1837 0 0</inkml:trace>
  <inkml:trace contextRef="#ctx0" brushRef="#br0" timeOffset="4166.476">0 476 5257 0 0,'0'0'1127'0'0,"0"0"-356"0"0,0 0-19 0 0,0 0 323 0 0,0 0 337 0 0,0 0 173 0 0,0 0-66 0 0,0 0-178 0 0,0 0-177 0 0,0 0-174 0 0,0 0-123 0 0,0 0-103 0 0,0 0-107 0 0,26 2-75 0 0,77 8-82 0 0,103-8 224 0 0,-169-4-2023 0 0,-20 1-951 0 0,0 1-3313 0 0,-10 0-4844 0 0</inkml:trace>
  <inkml:trace contextRef="#ctx0" brushRef="#br0" timeOffset="4481.919">507 685 11747 0 0,'0'0'1337'0'0,"0"0"-366"0"0,0 0-125 0 0,0 0 164 0 0,0 0 108 0 0,0 0-83 0 0,0 0-231 0 0,0 0-221 0 0,0 0-126 0 0,0 0-95 0 0,0 0-74 0 0,0 0-18 0 0,9 16-34 0 0,30 48-23 0 0,-36-59-175 0 0,0 0 1 0 0,-1 0 0 0 0,0 0 0 0 0,0 0 0 0 0,0 1 0 0 0,-1-1 0 0 0,0 0-1 0 0,1 1 1 0 0,-2-1 0 0 0,1 1 0 0 0,-1-1 0 0 0,0 1 0 0 0,0 0 0 0 0,-1 2-39 0 0,1 17 96 0 0,0-22-104 0 0,1 4-52 0 0,0-1 0 0 0,-1 1-1 0 0,0-1 1 0 0,0 1 0 0 0,0 0 0 0 0,-1-1 0 0 0,0 1-1 0 0,0-1 1 0 0,-1 1 0 0 0,1-1 0 0 0,-1 0-1 0 0,-1 0 1 0 0,1 1 0 0 0,-1-2 0 0 0,-2 4 60 0 0,-34 22-6268 0 0,20-19-3673 0 0,17-12 5144 0 0</inkml:trace>
  <inkml:trace contextRef="#ctx0" brushRef="#br0" timeOffset="4751.44">365 678 3785 0 0,'0'0'1926'0'0,"0"0"-768"0"0,0 0-73 0 0,0 0 351 0 0,0 0 292 0 0,0 0 74 0 0,0 0-152 0 0,0 0-301 0 0,0 0-270 0 0,0 0-221 0 0,32 9-165 0 0,104 25-102 0 0,-45-25 281 0 0,66-25-144 0 0,-56-8-3267 0 0,-83 17 86 0 0,6-1-6268 0 0,-16 7 1694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9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914 402 7394 0 0,'0'0'1086'0'0,"0"0"-323"0"0,0 0-288 0 0,0 0 124 0 0,0 0 368 0 0,0 0 245 0 0,0 0 35 0 0,0 0-152 0 0,0 0-244 0 0,0 0-206 0 0,0 0-141 0 0,3 33-118 0 0,8 103-82 0 0,0 44 249 0 0,-3 119-647 0 0,-9-289-262 0 0,0 1 0 0 0,0 0 0 0 0,-1-1 0 0 0,0 1 0 0 0,-1-1 1 0 0,0 0-1 0 0,0 0 0 0 0,-1 0 0 0 0,-1 0 0 0 0,-5 8 356 0 0,10-17-743 0 0,-3 2-112 0 0,1-3-9787 0 0,2 0 8454 0 0</inkml:trace>
  <inkml:trace contextRef="#ctx0" brushRef="#br0" timeOffset="585.01">643 292 0 0 0,'0'0'1120'0'0,"0"0"195"0"0,0 0 43 0 0,0 0-82 0 0,0 0-128 0 0,0 0-178 0 0,0 0-173 0 0,0 0-108 0 0,0 0-52 0 0,0 0 19 0 0,2 0 64 0 0,196 0 7896 0 0,103 0-7023 0 0,-207 8-2272 0 0,-68 3-2223 0 0,-21-3-1207 0 0,-3 2-3481 0 0,-2-7 1975 0 0</inkml:trace>
  <inkml:trace contextRef="#ctx0" brushRef="#br0" timeOffset="898.019">559 1076 5041 0 0,'0'0'1147'0'0,"0"0"-175"0"0,0 0 51 0 0,0 0 343 0 0,0 0 311 0 0,0 0 57 0 0,0 0-178 0 0,0 0-263 0 0,0 0-253 0 0,36-2-203 0 0,114-6-142 0 0,73-7 1146 0 0,-14 13-2542 0 0,-161 3-3295 0 0,-1-1-3906 0 0,-33 0 279 0 0</inkml:trace>
  <inkml:trace contextRef="#ctx0" brushRef="#br0" timeOffset="1420.988">1544 984 2160 0 0,'0'0'1866'0'0,"0"0"-257"0"0,0 0-62 0 0,0 0 148 0 0,0 0 190 0 0,0 0-22 0 0,0 0-193 0 0,0 0-292 0 0,0 0-294 0 0,0 0-244 0 0,0 0-213 0 0,0 0-139 0 0,0 0-108 0 0,-13-7-55 0 0,-37-23-28 0 0,48 29-278 0 0,1 0 0 0 0,-1 1 0 0 0,0-1 0 0 0,1 0 0 0 0,-1 1 0 0 0,0-1 0 0 0,1 1 0 0 0,-1 0 0 0 0,0-1 0 0 0,0 1 0 0 0,1 0 0 0 0,-1 0 0 0 0,0 0 1 0 0,0 0-1 0 0,1 0 0 0 0,-1 1 0 0 0,0-1 0 0 0,0 0 0 0 0,1 1 0 0 0,-1 0 0 0 0,0-1 0 0 0,1 1 0 0 0,-1 0 0 0 0,1 0 0 0 0,-1-1 0 0 0,1 1 0 0 0,-1 1 1 0 0,1-1-1 0 0,0 0 0 0 0,-1 0 0 0 0,1 0 0 0 0,0 1-19 0 0,-3 1 27 0 0,-1 2-29 0 0,0 0 1 0 0,0 0-1 0 0,0 1 1 0 0,1 0-1 0 0,0 0 1 0 0,0 0-1 0 0,0 0 1 0 0,1 1-1 0 0,0-1 1 0 0,0 1-1 0 0,1 0 1 0 0,0 0-1 0 0,0 0 1 0 0,0 0-1 0 0,1 0 0 0 0,0 0 1 0 0,0 0-1 0 0,1 1 1 0 0,0-1-1 0 0,1 7 2 0 0,0-11-29 0 0,0-1 0 0 0,0 1 0 0 0,0 0 0 0 0,0-1 0 0 0,0 1 0 0 0,1-1 0 0 0,-1 0 0 0 0,1 1 0 0 0,0-1 0 0 0,-1 0 0 0 0,1 0 0 0 0,0 0 0 0 0,0 0 0 0 0,1 0 0 0 0,-1 0 0 0 0,0-1 0 0 0,1 1 0 0 0,-1-1 0 0 0,1 1 0 0 0,-1-1 0 0 0,1 0 0 0 0,0 0 0 0 0,-1 0 0 0 0,1-1 0 0 0,0 1 0 0 0,0-1 0 0 0,2 1 29 0 0,48 5-4418 0 0,-29-10-3718 0 0,-15 1 1153 0 0</inkml:trace>
  <inkml:trace contextRef="#ctx0" brushRef="#br0" timeOffset="1899.756">1683 1124 8714 0 0,'0'0'1698'0'0,"0"0"-428"0"0,0 0-124 0 0,0 0 177 0 0,0 0 143 0 0,0 0-65 0 0,0 0-274 0 0,0 0-359 0 0,0 0-261 0 0,0 0-152 0 0,0 0-79 0 0,0 0-17 0 0,0 0-3 0 0,18-17-31 0 0,79-73 122 0 0,-94 86-345 0 0,1 0 0 0 0,0 0 1 0 0,0 1-1 0 0,0-1 0 0 0,0 1 0 0 0,0 0 0 0 0,1 1 1 0 0,-1-1-1 0 0,1 1 0 0 0,0 0 0 0 0,0 0 1 0 0,0 0-1 0 0,0 1 0 0 0,0-1 0 0 0,0 1 0 0 0,0 1 1 0 0,0-1-1 0 0,2 1-2 0 0,32 70-420 0 0,-33-70 452 0 0,-1 1 1 0 0,1-1 0 0 0,-1 0-1 0 0,1 0 1 0 0,-1-1 0 0 0,1 1-1 0 0,-1-1 1 0 0,1-1 0 0 0,-1 1-1 0 0,0-1 1 0 0,0 0 0 0 0,1 0-1 0 0,-1 0 1 0 0,-1-1 0 0 0,1 1-1 0 0,0-1 1 0 0,-1 0 0 0 0,1-1-1 0 0,1-1-32 0 0,20-11 0 0 0,130-47 23 0 0,-155 63-25 0 0,0 0 0 0 0,-1 0 0 0 0,1 0 0 0 0,0 0 0 0 0,0 1 0 0 0,-1-1 0 0 0,1 0 0 0 0,0 0 0 0 0,-1 0 0 0 0,1 1 1 0 0,0-1-1 0 0,-1 0 0 0 0,1 1 0 0 0,-1-1 0 0 0,1 1 0 0 0,-1-1 0 0 0,1 0 0 0 0,-1 1 0 0 0,1-1 0 0 0,-1 1 1 0 0,1 0-1 0 0,-1-1 0 0 0,1 1 0 0 0,-1-1 0 0 0,0 1 0 0 0,1 0 0 0 0,-1-1 0 0 0,0 1 0 0 0,0 0 0 0 0,1-1 0 0 0,-1 1 1 0 0,0 0-1 0 0,0-1 0 0 0,0 1 0 0 0,0 0 0 0 0,0-1 0 0 0,0 1 0 0 0,0 0 0 0 0,0 0 0 0 0,0-1 0 0 0,0 1 0 0 0,0 0 1 0 0,-1-1-1 0 0,1 1 0 0 0,0 0 0 0 0,-1 0 2 0 0,10 27 44 0 0,5-19 16 0 0,-4-1-2276 0 0,-1-3-4081 0 0,-4-3 891 0 0,-3-1-2092 0 0</inkml:trace>
  <inkml:trace contextRef="#ctx0" brushRef="#br0" timeOffset="2735.569">3027 259 496 0 0,'0'0'1404'0'0,"0"0"-125"0"0,0 0 58 0 0,0 0 122 0 0,0 0 117 0 0,0 0-81 0 0,0 0-203 0 0,0 0-245 0 0,0 0-271 0 0,0 0-213 0 0,0 0-172 0 0,0 0-106 0 0,-30 2-70 0 0,-95 7-56 0 0,75 7 43 0 0,45-10-172 0 0,1 0-31 0 0,0-1 0 0 0,0 1 0 0 0,0 0 0 0 0,0 0 0 0 0,1 0 1 0 0,0 1-1 0 0,1-1 0 0 0,-1 1 0 0 0,1 0 0 0 0,0-1 0 0 0,1 1 1 0 0,0 0-1 0 0,0 0 0 0 0,0 0 0 0 0,1 0 0 0 0,0 0 0 0 0,0 0 0 0 0,1 0 1 0 0,1 5 0 0 0,-1-10 56 0 0,0 1 1 0 0,-1-1-1 0 0,2 1 1 0 0,-1-1 0 0 0,0 0-1 0 0,0 0 1 0 0,1 0-1 0 0,-1 0 1 0 0,1 0-1 0 0,0 0 1 0 0,-1 0 0 0 0,1-1-1 0 0,0 1 1 0 0,0 0-1 0 0,0-1 1 0 0,0 0-1 0 0,1 1 1 0 0,-1-1 0 0 0,0 0-1 0 0,0 0 1 0 0,1 0-1 0 0,-1 0 1 0 0,1-1 0 0 0,-1 1-1 0 0,1-1 1 0 0,-1 1-1 0 0,1-1 1 0 0,-1 0-1 0 0,1 0 1 0 0,-1 0 0 0 0,1 0-1 0 0,1-1-56 0 0,79-26 3000 0 0,123-149-938 0 0,-197 168-2008 0 0,-6 5-56 0 0,0-1 0 0 0,0 1 0 0 0,0-1-1 0 0,1 1 1 0 0,-1 0 0 0 0,1 0 0 0 0,0 1 0 0 0,0-1 0 0 0,0 1-1 0 0,1 0 1 0 0,-1 0 0 0 0,0 0 0 0 0,1 0 0 0 0,-1 1 0 0 0,1 0-1 0 0,0 0 1 0 0,-1 0 0 0 0,1 1 0 0 0,0-1 0 0 0,-1 1 0 0 0,1 0-1 0 0,3 1 3 0 0,24 54-194 0 0,-24-34 190 0 0,30 147 44 0 0,-30-111-16 0 0,-1 114-106 0 0,-7-163 42 0 0,-1 0-1 0 0,-1 0 1 0 0,0 0-1 0 0,0 0 1 0 0,0 0 0 0 0,-1 0-1 0 0,0-1 1 0 0,0 0-1 0 0,-1 1 1 0 0,0-1-1 0 0,0 0 1 0 0,-1-1-1 0 0,0 1 1 0 0,0-1-1 0 0,-1 0 1 0 0,1 0-1 0 0,-1-1 1 0 0,0 0-1 0 0,-1 0 1 0 0,0 0-1 0 0,1-1 1 0 0,-1 1-1 0 0,-1-2 1 0 0,1 1-1 0 0,0-1 1 0 0,-1 0-1 0 0,0-1 1 0 0,0 0 0 0 0,1 0-1 0 0,-1 0 1 0 0,-1-1-1 0 0,1-1 1 0 0,0 1-1 0 0,-6-1 41 0 0,10 1-7 0 0,1-1 0 0 0,-1 1 0 0 0,0 0-1 0 0,0-1 1 0 0,1 0 0 0 0,-1 0 0 0 0,0 0 0 0 0,0 0-1 0 0,1-1 1 0 0,-1 0 0 0 0,0 1 0 0 0,1-1 0 0 0,-1 0 0 0 0,0-1-1 0 0,1 1 1 0 0,-1-1 0 0 0,1 0 0 0 0,0 1 0 0 0,0-1-1 0 0,-1-1 1 0 0,1 1 0 0 0,1 0 0 0 0,-1-1 0 0 0,0 0 0 0 0,0 1-1 0 0,1-1 1 0 0,0 0 0 0 0,0 0 0 0 0,0-1 0 0 0,0 1-1 0 0,0 0 1 0 0,0-1 0 0 0,1 1 0 0 0,-1-1 0 0 0,1 1 0 0 0,0-1-1 0 0,1 0 1 0 0,-1 1 0 0 0,0-1 0 0 0,1 0 0 0 0,0 0-1 0 0,0 1 1 0 0,0-1 0 0 0,0 0 7 0 0,6-8 32 0 0,1 0 0 0 0,0 0 1 0 0,0 1-1 0 0,1 0 0 0 0,0 0 0 0 0,1 1 0 0 0,0 0 0 0 0,1 0 0 0 0,0 1 1 0 0,1 1-1 0 0,0 0 0 0 0,0 0 0 0 0,0 1 0 0 0,13-6-32 0 0,-16 8 17 0 0,23-14 44 0 0,1 2 1 0 0,1 1 0 0 0,0 1 0 0 0,0 2-1 0 0,2 1 1 0 0,-1 2 0 0 0,1 2-1 0 0,23-3-61 0 0,2 7-460 0 0,-23 10-7043 0 0,-29-2-2198 0 0</inkml:trace>
  <inkml:trace contextRef="#ctx0" brushRef="#br0" timeOffset="3032.085">2600 947 6769 0 0,'0'0'2968'0'0,"0"0"-1953"0"0,0 0-383 0 0,0 0 387 0 0,0 0 248 0 0,0 0 25 0 0,34 5-129 0 0,107 15-171 0 0,45-15 1256 0 0,275-21-186 0 0,-243-17-2733 0 0,-127 12-5099 0 0,-80 18 642 0 0,-4 2-4730 0 0</inkml:trace>
  <inkml:trace contextRef="#ctx0" brushRef="#br0" timeOffset="3304.99">3305 1150 16620 0 0,'0'0'737'0'0,"0"0"-400"0"0,0 0-142 0 0,0 0 172 0 0,0 0 220 0 0,0 0 49 0 0,0 0-104 0 0,0 0-147 0 0,0 0-138 0 0,0 0-110 0 0,0 0-94 0 0,8 35-88 0 0,21 111-107 0 0,-29-64-256 0 0,-4-66 237 0 0,-45 122-3753 0 0,20-100-1094 0 0,-8-8-3953 0 0,29-26 6837 0 0</inkml:trace>
  <inkml:trace contextRef="#ctx0" brushRef="#br0" timeOffset="3631.8">3176 1279 1928 0 0,'0'0'1247'0'0,"0"0"-88"0"0,0 0 51 0 0,33-27 113 0 0,103-86 46 0 0,-28 46 1083 0 0,-89 59-2029 0 0,1 0 0 0 0,0 1 0 0 0,1 0 1 0 0,-1 2-1 0 0,1 1 0 0 0,0 0 0 0 0,0 1 1 0 0,0 2-1 0 0,0 0 0 0 0,1 1 0 0 0,5 2-423 0 0,-24-2 66 0 0,0 0 0 0 0,0 1 1 0 0,-1-1-1 0 0,1 1 0 0 0,0 0 0 0 0,0 0 0 0 0,0 0 0 0 0,-1 0 0 0 0,1 0 0 0 0,-1 1 0 0 0,1-1 0 0 0,-1 1 0 0 0,1 0 0 0 0,-1-1 1 0 0,0 1-1 0 0,0 0 0 0 0,0 0 0 0 0,0 1 0 0 0,0-1 0 0 0,0 0 0 0 0,-1 1 0 0 0,1-1 0 0 0,-1 1 0 0 0,1-1 0 0 0,-1 1 0 0 0,0 0 0 0 0,0-1 1 0 0,0 1-1 0 0,-1 0 0 0 0,1 0 0 0 0,-1 0 0 0 0,1 0 0 0 0,-1 0 0 0 0,0 0 0 0 0,0 0 0 0 0,0-1 0 0 0,-1 1 0 0 0,1 0 0 0 0,-1 0-66 0 0,-1 8 68 0 0,0-1 0 0 0,0 1 0 0 0,-2-1 0 0 0,1 0-1 0 0,-1 0 1 0 0,-1 0 0 0 0,0-1 0 0 0,0 0 0 0 0,-6 9-68 0 0,-7 1 80 0 0,0-1 0 0 0,-1-1 0 0 0,-1-1 0 0 0,0 0 0 0 0,-1-1 0 0 0,-1-2 0 0 0,0 0 0 0 0,-1-1 0 0 0,-1-1 0 0 0,0-2 0 0 0,-3 1-80 0 0,-25 13 249 0 0,49-22-202 0 0,2-1-41 0 0,0 0 0 0 0,0 0-1 0 0,0-1 1 0 0,0 1 0 0 0,1 0-1 0 0,-1 0 1 0 0,0 0 0 0 0,0 0-1 0 0,0 0 1 0 0,0 0 0 0 0,0 0-1 0 0,0 1 1 0 0,1-1 0 0 0,-1 0-1 0 0,0 0 1 0 0,0 1-1 0 0,0-1 1 0 0,0 0 0 0 0,1 1-1 0 0,-1-1 1 0 0,0 1 0 0 0,0-1-1 0 0,1 1 1 0 0,-1-1 0 0 0,0 1-1 0 0,1 0 1 0 0,-1-1 0 0 0,1 1-1 0 0,-1 0 1 0 0,1-1-1 0 0,-1 1 1 0 0,1 0 0 0 0,-1 0-1 0 0,1 0 1 0 0,0-1 0 0 0,-1 1-1 0 0,1 0 1 0 0,0 0 0 0 0,0 0-1 0 0,0 0 1 0 0,0 0 0 0 0,-1 0-1 0 0,1-1 1 0 0,0 1-1 0 0,1 0 1 0 0,-1 0 0 0 0,0 0-1 0 0,0 0 1 0 0,0 0 0 0 0,0 0-1 0 0,1-1 1 0 0,-1 1 0 0 0,0 0-1 0 0,1 0-5 0 0,43 14 403 0 0,-20-7-286 0 0,1 0 0 0 0,-1 2-1 0 0,-1 0 1 0 0,0 2 0 0 0,0 0 0 0 0,-1 2 0 0 0,15 12-117 0 0,9 14-248 0 0,37 32 318 0 0,-24-31-7374 0 0,-52-37-918 0 0</inkml:trace>
  <inkml:trace contextRef="#ctx0" brushRef="#br0" timeOffset="4336.06">2724 1 0 0 0,'0'0'1266'0'0,"0"0"282"0"0,0 0 10 0 0,0 0-138 0 0,0 0-223 0 0,-17 32-199 0 0,-53 104-87 0 0,28-11 953 0 0,-7 167 935 0 0,36-151-2989 0 0,6 0-1 0 0,6 22 191 0 0,1-134-475 0 0,0 0 1 0 0,2 1-1 0 0,1-1 0 0 0,2 0 0 0 0,0 0 1 0 0,2-1-1 0 0,1 0 0 0 0,2 0 0 0 0,0-1 0 0 0,2 0 1 0 0,1 0-1 0 0,1-2 0 0 0,1 0 0 0 0,1 0 1 0 0,2-1-1 0 0,0-1 0 0 0,1-1 0 0 0,1-1 1 0 0,6 3 474 0 0,6-1-1795 0 0,-9-7-570 0 0</inkml:trace>
  <inkml:trace contextRef="#ctx0" brushRef="#br0" timeOffset="4688.003">3904 141 11490 0 0,'0'0'1295'0'0,"0"0"-216"0"0,0 0-124 0 0,0 0-5 0 0,0 0 50 0 0,0 0-16 0 0,0 0-85 0 0,0 0-69 0 0,0 0-96 0 0,33 39-86 0 0,102 129-109 0 0,-88-72-105 0 0,-24 49-229 0 0,-5 1 0 0 0,-7 1 1 0 0,-7 0-1 0 0,-9 80-205 0 0,4-196-278 0 0,-1 1-1 0 0,-2-1 0 0 0,-1 0 1 0 0,-1-1-1 0 0,-2 1 0 0 0,-1-1 1 0 0,-12 28 278 0 0,-24 22-4344 0 0,-14-8-5068 0 0,41-56 2460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99 11546 0 0,'0'0'1389'0'0,"0"0"-404"0"0,0 0-341 0 0,0 0 10 0 0,0 0 181 0 0,0 0 110 0 0,0 0-12 0 0,0 0-215 0 0,0 0-268 0 0,0 0-177 0 0,0 0-123 0 0,6 0-28 0 0,-1 0-89 0 0,-4-1-21 0 0,1 1 0 0 0,0 0 0 0 0,-1 0 0 0 0,1 0 0 0 0,0 0 0 0 0,-1 0 0 0 0,1 0 0 0 0,-1 0 0 0 0,1 0 0 0 0,0 1 0 0 0,-1-1 0 0 0,1 1 0 0 0,-1-1 0 0 0,1 1 0 0 0,-1 0 0 0 0,1 0 0 0 0,-1-1 0 0 0,1 1 0 0 0,-1 0 0 0 0,0 0 1 0 0,0 0-1 0 0,1 0 0 0 0,-1 1 0 0 0,0-1 0 0 0,0 0 0 0 0,0 0 0 0 0,0 2-12 0 0,20 43 370 0 0,-2 2 0 0 0,-3 0 1 0 0,-1 0-1 0 0,6 43-370 0 0,-12-54 38 0 0,54 319-1112 0 0,-62-342 384 0 0,0-7 290 0 0,-1-4-2790 0 0,1-4-2460 0 0,0-3-3599 0 0,0 1 7981 0 0</inkml:trace>
  <inkml:trace contextRef="#ctx0" brushRef="#br0" timeOffset="426.237">0 264 4337 0 0,'0'0'1583'0'0,"0"0"-189"0"0,0 0-268 0 0,0 0-64 0 0,0 0 129 0 0,0 0 127 0 0,0 0-33 0 0,0 0-162 0 0,0 0-251 0 0,0 0-204 0 0,0 0-166 0 0,36-33-125 0 0,115-102-58 0 0,-70 90-66 0 0,-21 31 58 0 0,0 3 1 0 0,0 2-1 0 0,1 3 0 0 0,52 2-311 0 0,-108 3 10 0 0,0 0 0 0 0,-1 0 0 0 0,1 1 1 0 0,0-1-1 0 0,0 1 0 0 0,0 0 0 0 0,0 1 1 0 0,0-1-1 0 0,0 1 0 0 0,0 0 0 0 0,-1 0 0 0 0,1 1 1 0 0,0-1-1 0 0,-1 1 0 0 0,1 0 0 0 0,-1 1 1 0 0,1-1-1 0 0,-1 1 0 0 0,0-1 0 0 0,0 1 1 0 0,0 1-1 0 0,-1-1 0 0 0,1 0 0 0 0,-1 1 1 0 0,0 0-1 0 0,0 0 0 0 0,0 0 0 0 0,0 0 0 0 0,0 0 1 0 0,-1 0-1 0 0,0 1 0 0 0,0-1 0 0 0,0 1 1 0 0,-1 0-1 0 0,1-1 0 0 0,-1 1 0 0 0,0 4-10 0 0,-4 3 56 0 0,0 0 0 0 0,-1 0 0 0 0,-1-1-1 0 0,0 1 1 0 0,0-1 0 0 0,-1 0-1 0 0,0-1 1 0 0,-1 0 0 0 0,0 0-1 0 0,-1 0 1 0 0,0-1 0 0 0,-1 0 0 0 0,-7 6-56 0 0,-93 85 440 0 0,106-98-438 0 0,1-1 1 0 0,0 1 0 0 0,-1 0 0 0 0,1-1 0 0 0,0 1 0 0 0,0 0 0 0 0,0 0-1 0 0,0 1 1 0 0,0-1 0 0 0,1 0 0 0 0,-1 0 0 0 0,1 1 0 0 0,-1-1-1 0 0,1 1 1 0 0,0 0 0 0 0,0-1 0 0 0,0 1 0 0 0,0 0 0 0 0,0 0-1 0 0,1-1 1 0 0,-1 1 0 0 0,1 0 0 0 0,0 0 0 0 0,0 0 0 0 0,0 0-1 0 0,0-1 1 0 0,1 1 0 0 0,-1 0 0 0 0,1 0 0 0 0,-1 0 0 0 0,1-1-1 0 0,0 1 1 0 0,0 0 0 0 0,0-1 0 0 0,1 1 0 0 0,-1-1 0 0 0,0 1-1 0 0,1-1 1 0 0,0 1-3 0 0,86 55-20 0 0,-74-51 25 0 0,-1 1 1 0 0,0 0 0 0 0,0 1-1 0 0,0 0 1 0 0,-1 1 0 0 0,-1 1 0 0 0,1 0-1 0 0,-2 0 1 0 0,2 3-6 0 0,-10-11 12 0 0,0 0-1 0 0,0 1 1 0 0,0-1-1 0 0,-1 1 1 0 0,0 0-1 0 0,1 0 1 0 0,-1-1-1 0 0,0 1 1 0 0,-1 0 0 0 0,1 0-1 0 0,-1 0 1 0 0,0 0-1 0 0,0 0 1 0 0,0 0-1 0 0,0 0 1 0 0,-1 0 0 0 0,1 0-1 0 0,-1 0 1 0 0,0-1-1 0 0,0 1 1 0 0,-1 0-1 0 0,1 0 1 0 0,-1-1-1 0 0,0 1 1 0 0,0-1 0 0 0,0 0-1 0 0,0 1 1 0 0,-2 1-12 0 0,-81 81 172 0 0,39-49-335 0 0,-1-1 1 0 0,-2-2-1 0 0,-1-3 0 0 0,-2-2 1 0 0,0-2-1 0 0,-3-2 163 0 0,-2-12-2015 0 0,58-21-968 0 0,51-28-6093 0 0,-36 24 3291 0 0</inkml:trace>
  <inkml:trace contextRef="#ctx0" brushRef="#br0" timeOffset="1043.028">972 699 7050 0 0,'0'0'2648'0'0,"0"0"-880"0"0,0 0-531 0 0,0 0-125 0 0,0 0-2 0 0,0 0-45 0 0,0 0-114 0 0,0 0-132 0 0,0 0-112 0 0,0 0-63 0 0,0 0-27 0 0,0 0 6 0 0,23 9-27 0 0,71 25-54 0 0,-90-33-503 0 0,-1 0 1 0 0,1 0 0 0 0,0 0-1 0 0,-1-1 1 0 0,1 0-1 0 0,0 0 1 0 0,-1 0 0 0 0,1 0-1 0 0,0 0 1 0 0,0-1 0 0 0,-1 0-1 0 0,1 0 1 0 0,-1 0 0 0 0,1 0-1 0 0,-1 0 1 0 0,1-1-1 0 0,-1 1 1 0 0,1-1-40 0 0,5-3 108 0 0,26-15 60 0 0,0-1 0 0 0,-1-2 1 0 0,-2-1-1 0 0,0-2 0 0 0,-2-1 0 0 0,0-2 0 0 0,-3 0 1 0 0,0-2-1 0 0,10-17-168 0 0,-21 30 16 0 0,-15 18-90 0 0,-1 0-79 0 0,0 8-292 0 0,-2 38 75 0 0,0-37 343 0 0,1-1 1 0 0,0 1-1 0 0,0 0 0 0 0,1 0 1 0 0,0 0-1 0 0,0 0 1 0 0,1-1-1 0 0,0 1 1 0 0,1 0-1 0 0,0 0 0 0 0,0-1 1 0 0,1 1-1 0 0,0-1 1 0 0,1 0-1 0 0,0 0 0 0 0,0 0 1 0 0,0-1-1 0 0,1 1 1 0 0,1-1-1 0 0,4 6 27 0 0,-3-8 45 0 0,0 0 0 0 0,0 0 0 0 0,0-1 1 0 0,1 0-1 0 0,-1 0 0 0 0,1-1 0 0 0,0 0 0 0 0,0 0 0 0 0,1-1 0 0 0,-1 0 0 0 0,0 0 0 0 0,1-1 1 0 0,-1 0-1 0 0,1-1 0 0 0,0 1 0 0 0,-1-2 0 0 0,1 1 0 0 0,-1-1 0 0 0,1-1 0 0 0,-1 1 0 0 0,0-2 1 0 0,1 1-1 0 0,-1-1 0 0 0,0 0 0 0 0,3-2-45 0 0,13-7 285 0 0,0-1 0 0 0,-1-2 0 0 0,-1 0 0 0 0,0-1 0 0 0,-1-1 0 0 0,-1 0 0 0 0,10-13-285 0 0,120-146 709 0 0,-130 154-677 0 0,-2 0 0 0 0,0-2 0 0 0,-2 0 0 0 0,0-1 0 0 0,-2 0 0 0 0,-1-1 0 0 0,-1-1 0 0 0,-1 0 0 0 0,-1-1 0 0 0,2-15-32 0 0,-11 38 12 0 0,1 1 1 0 0,-1-1 0 0 0,0 0 0 0 0,-1 0 0 0 0,1 0-1 0 0,-1 1 1 0 0,0-1 0 0 0,-1 0 0 0 0,1 0 0 0 0,-1 0-1 0 0,0 1 1 0 0,0-1 0 0 0,0 0 0 0 0,0 1-1 0 0,-1-1 1 0 0,0 1 0 0 0,-2-4-13 0 0,1 7-14 0 0,-1 1 0 0 0,1 0 0 0 0,-1 1 0 0 0,1-1 0 0 0,0 1-1 0 0,-1-1 1 0 0,1 1 0 0 0,0 0 0 0 0,-1 0 0 0 0,1 1 0 0 0,0-1 0 0 0,0 1 0 0 0,0-1 0 0 0,0 1 0 0 0,0 0-1 0 0,0 0 1 0 0,1 0 0 0 0,-1 1 0 0 0,1-1 0 0 0,-1 1 0 0 0,1-1 0 0 0,0 1 0 0 0,0 0 0 0 0,0 0 0 0 0,0 0 0 0 0,1 0-1 0 0,-1 0 1 0 0,1 0 0 0 0,-1 2 14 0 0,-6 7-3 0 0,-11 16-41 0 0,1 0 0 0 0,1 1 0 0 0,2 1 0 0 0,1 1 0 0 0,1 0 0 0 0,2 1 0 0 0,1 0 0 0 0,1 1 0 0 0,2-1 0 0 0,2 2 0 0 0,0-1 0 0 0,3 1 0 0 0,0 3 44 0 0,2-30-139 0 0,0 1 1 0 0,1 0 0 0 0,-1 0-1 0 0,2 0 1 0 0,-1 0-1 0 0,1 0 1 0 0,0-1 0 0 0,0 1-1 0 0,1-1 1 0 0,0 0 0 0 0,1 1-1 0 0,0-1 1 0 0,0-1-1 0 0,0 1 1 0 0,1 0 0 0 0,-1-1-1 0 0,2 0 1 0 0,-1 0-1 0 0,1-1 1 0 0,0 0 0 0 0,0 0-1 0 0,0 0 1 0 0,1 0-1 0 0,-1-1 1 0 0,1 0 0 0 0,7 2 138 0 0,5-19-4008 0 0,-19-7-2167 0 0,0 13 1995 0 0,0 0-3510 0 0</inkml:trace>
  <inkml:trace contextRef="#ctx0" brushRef="#br0" timeOffset="1299.441">1646 202 12507 0 0,'0'0'1344'0'0,"0"0"122"0"0,0 0 123 0 0,0 0-6 0 0,34 4-166 0 0,111 14-297 0 0,119-11 1424 0 0,156-18-4120 0 0,-377 10-1438 0 0,-16-1-2922 0 0,-6 2-5612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8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0 2985 0 0,'0'0'2387'0'0,"0"0"-1224"0"0,0 0-592 0 0,0 0 89 0 0,0 0 389 0 0,0 0 346 0 0,0 0 116 0 0,0 0-204 0 0,0 0-339 0 0,0 0-268 0 0,0 0-121 0 0,0 0-16 0 0,0 0 5 0 0,2 14-29 0 0,8 101 753 0 0,-50 227-341 0 0,37-322 187 0 0,0 4-4753 0 0,-1-13-3430 0 0,3-29-2104 0 0,1 11 8632 0 0</inkml:trace>
  <inkml:trace contextRef="#ctx0" brushRef="#br0" timeOffset="249.466">34 30 1776 0 0,'0'0'1985'0'0,"0"0"-166"0"0,0 0-167 0 0,0 0 17 0 0,0 0-6 0 0,31 5-27 0 0,101 14-145 0 0,36-14 1564 0 0,165-20-1496 0 0,-184 8-3106 0 0,-141 7 861 0 0,-16-4-11309 0 0,3 4 7918 0 0</inkml:trace>
  <inkml:trace contextRef="#ctx0" brushRef="#br0" timeOffset="508.181">1 589 7138 0 0,'0'0'1298'0'0,"0"0"0"0"0,0 0 237 0 0,0 0 229 0 0,0 0 34 0 0,0 0-213 0 0,0 0-397 0 0,35 0-335 0 0,110 0-219 0 0,15-22 449 0 0,9-4-1259 0 0,-98 14-4957 0 0,-56 10 3139 0 0,4-2-4546 0 0,-4 0 209 0 0</inkml:trace>
  <inkml:trace contextRef="#ctx0" brushRef="#br0" timeOffset="785.193">973 391 5937 0 0,'0'0'1137'0'0,"0"0"-145"0"0,0 0 207 0 0,0 0 338 0 0,0 0 192 0 0,0 0-150 0 0,0 0-342 0 0,0 0-366 0 0,0 0-280 0 0,0 0-143 0 0,0 0-103 0 0,0 0-61 0 0,-14 1-35 0 0,-42 9-37 0 0,8 19 89 0 0,37-18-250 0 0,5-6-82 0 0,1-1 0 0 0,-1 1 0 0 0,1 0 0 0 0,0 1 0 0 0,0-1 1 0 0,1 1-1 0 0,-1 0 0 0 0,1 0 0 0 0,1 0 0 0 0,-1 1 0 0 0,1 0 0 0 0,0-1 1 0 0,1 1-1 0 0,-1 0 0 0 0,1 0 0 0 0,1 0 0 0 0,-1 1 0 0 0,1-1 0 0 0,1 0 1 0 0,-1 0-1 0 0,1 1 0 0 0,1 0 31 0 0,-1-6-80 0 0,1 0-1 0 0,0 0 1 0 0,0 0 0 0 0,0 0 0 0 0,1 0-1 0 0,-1-1 1 0 0,0 1 0 0 0,1 0 0 0 0,-1-1-1 0 0,1 1 1 0 0,-1-1 0 0 0,1 0 0 0 0,0 1-1 0 0,0-1 1 0 0,-1 0 0 0 0,1 0 0 0 0,0 0-1 0 0,0 0 1 0 0,0-1 0 0 0,0 1 0 0 0,0 0-1 0 0,0-1 1 0 0,0 1 0 0 0,1-1 0 0 0,-1 0-1 0 0,0 0 1 0 0,0 0 0 0 0,1 0 80 0 0,42 2-4424 0 0,-36-2 2380 0 0,4 0-2055 0 0,-3 0-1107 0 0</inkml:trace>
  <inkml:trace contextRef="#ctx0" brushRef="#br0" timeOffset="1261.354">1032 593 5073 0 0,'0'0'2914'0'0,"0"0"-1139"0"0,0 0-317 0 0,0 0 242 0 0,0 0 175 0 0,0 0-173 0 0,0 0-433 0 0,0 0-408 0 0,0 0-287 0 0,0 0-136 0 0,0 0-77 0 0,0 0-38 0 0,0 0-46 0 0,23-20-34 0 0,108-92 92 0 0,-122 104-283 0 0,-6 5-54 0 0,0 0-1 0 0,0 0 0 0 0,0 0 1 0 0,1 1-1 0 0,-1-1 0 0 0,0 1 0 0 0,1 0 1 0 0,0 0-1 0 0,0 0 0 0 0,-1 0 1 0 0,1 1-1 0 0,0 0 0 0 0,0 0 1 0 0,0 0-1 0 0,0 0 0 0 0,4 0 3 0 0,-2 42-444 0 0,-6-40 448 0 0,0 1-1 0 0,0-1 1 0 0,0 1-1 0 0,1-1 1 0 0,-1 1-1 0 0,0-1 1 0 0,1 1-1 0 0,0-1 1 0 0,-1 1-1 0 0,1-1 1 0 0,0 0-1 0 0,0 1 1 0 0,0-1-1 0 0,-1 0 1 0 0,2 0-1 0 0,-1 0 1 0 0,0 1-1 0 0,0-1 1 0 0,0 0-1 0 0,0 0 1 0 0,1-1-1 0 0,-1 1 1 0 0,0 0-1 0 0,1 0 1 0 0,-1-1-1 0 0,0 1 1 0 0,1 0-1 0 0,-1-1 1 0 0,1 0-1 0 0,-1 1 1 0 0,1-1-1 0 0,0 0 1 0 0,-1 0-1 0 0,1 0 1 0 0,-1 0-1 0 0,1 0 1 0 0,-1 0-1 0 0,1 0 1 0 0,0-1-4 0 0,63-14 403 0 0,70-40-208 0 0,-123 52-153 0 0,-11 3-46 0 0,-1-1 1 0 0,1 1-1 0 0,-1-1 1 0 0,1 1-1 0 0,-1 0 1 0 0,1 0-1 0 0,0-1 1 0 0,-1 1-1 0 0,1 0 1 0 0,0 0 0 0 0,-1 0-1 0 0,1 0 1 0 0,0 0-1 0 0,-1 0 1 0 0,1 0-1 0 0,0 0 1 0 0,-1 0-1 0 0,1 0 1 0 0,0 0-1 0 0,-1 0 1 0 0,1 0-1 0 0,0 0 1 0 0,-1 1-1 0 0,1-1 1 0 0,0 0 0 0 0,-1 0-1 0 0,1 1 1 0 0,-1-1-1 0 0,1 0 1 0 0,0 1-1 0 0,-1-1 1 0 0,1 1-1 0 0,-1-1 1 0 0,0 1-1 0 0,1-1 1 0 0,-1 1-1 0 0,1-1 1 0 0,-1 1 0 0 0,0 0-1 0 0,1-1 1 0 0,-1 1-1 0 0,0-1 1 0 0,1 1-1 0 0,-1 0 1 0 0,0-1-1 0 0,0 1 1 0 0,0 0-1 0 0,0-1 1 0 0,0 1-1 0 0,0 0 1 0 0,0-1-1 0 0,0 1 1 0 0,0 0 0 0 0,0-1-1 0 0,0 1 1 0 0,0 0-1 0 0,0-1 1 0 0,0 1-1 0 0,-1 0 1 0 0,1-1-1 0 0,0 1 1 0 0,0 0-1 0 0,-1-1 1 0 0,1 1 3 0 0,0 2-35 0 0,0-1 0 0 0,0 1 0 0 0,0-1 0 0 0,1 1-1 0 0,-1-1 1 0 0,1 1 0 0 0,-1-1 0 0 0,1 1 0 0 0,0-1 0 0 0,0 0 0 0 0,0 0 0 0 0,1 1 0 0 0,-1-1 0 0 0,0 0-1 0 0,1 0 1 0 0,-1 0 0 0 0,1 0 0 0 0,0 0 0 0 0,0-1 0 0 0,0 1 0 0 0,0 0 0 0 0,0-1 0 0 0,0 0 0 0 0,0 1 35 0 0,11-1-4139 0 0,1-7-3784 0 0,-10 2-471 0 0</inkml:trace>
  <inkml:trace contextRef="#ctx0" brushRef="#br0" timeOffset="1520.498">1845 218 6777 0 0,'0'0'4345'0'0,"0"0"-2591"0"0,0 0-966 0 0,0 0 107 0 0,0 0 271 0 0,0 0 122 0 0,0 0-138 0 0,0 0-244 0 0,0 0-244 0 0,0 0-133 0 0,0 0-94 0 0,0 0-73 0 0,25 6-45 0 0,79 21-73 0 0,-95-24-212 0 0,1-1 0 0 0,0-1 1 0 0,-1 1-1 0 0,1-2 0 0 0,0 1 1 0 0,0-1-1 0 0,0-1 0 0 0,0 0 0 0 0,-1 0 1 0 0,1-1-1 0 0,4-1-32 0 0,29-5-280 0 0,-33 7-370 0 0,29-4-1079 0 0,-26 3-2131 0 0,-1-2-3430 0 0,-7 1-874 0 0</inkml:trace>
  <inkml:trace contextRef="#ctx0" brushRef="#br0" timeOffset="1767.717">1956 438 4457 0 0,'0'0'2577'0'0,"0"0"-977"0"0,0 0-32 0 0,0 0 49 0 0,0 0-73 0 0,0 0-224 0 0,0 0-336 0 0,0 0-352 0 0,0 0-311 0 0,190 8-217 0 0,-159-16-280 0 0,2 1-513 0 0,0 0-1431 0 0,-5-1-2857 0 0,-12 5-3785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52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0 824 216 0 0,'0'0'864'0'0,"0"0"-65"0"0,0 0 151 0 0,0 0 277 0 0,0 0 210 0 0,0 0 17 0 0,0 0-199 0 0,0 0-267 0 0,0 0-211 0 0,0 0-111 0 0,0 0-13 0 0,0 0 49 0 0,0 0 22 0 0,5-9 20 0 0,88-147 3704 0 0,23 20-3571 0 0,-116 137-882 0 0,0 0 0 0 0,0-1-1 0 0,0 1 1 0 0,0 0 0 0 0,0-1-1 0 0,0 1 1 0 0,1 0 0 0 0,-1-1 0 0 0,0 1-1 0 0,0-1 1 0 0,1 1 0 0 0,-1 0-1 0 0,0-1 1 0 0,1 1 0 0 0,-1-1-1 0 0,1 1 1 0 0,-1-1 0 0 0,0 1-1 0 0,1-1 1 0 0,-1 1 0 0 0,1-1-1 0 0,0 1 1 0 0,-1-1 0 0 0,1 0-1 0 0,-1 1 1 0 0,1-1 0 0 0,-1 0 0 0 0,1 1-1 0 0,0-1 1 0 0,-1 0 0 0 0,1 0-1 0 0,0 0 1 0 0,-1 0 0 0 0,1 1-1 0 0,0-1 1 0 0,-1 0 0 0 0,1 0-1 0 0,0 0 1 0 0,0 0 0 0 0,-1-1-1 0 0,1 1 1 0 0,0 0 0 0 0,-1 0 0 0 0,1 0-1 0 0,0-1 1 0 0,-1 1 0 0 0,1 0-1 0 0,-1 0 1 0 0,1-1 0 0 0,0 1-1 0 0,-1-1 1 0 0,1 1 0 0 0,-1 0-1 0 0,1-1 1 0 0,-1 1 0 0 0,1-1-1 0 0,-1 1 1 0 0,0-1 0 0 0,1 0-1 0 0,-1 1 1 0 0,0-1 0 0 0,1 1 0 0 0,-1-1-1 0 0,0 0 1 0 0,1 1 0 0 0,-1-1-1 0 0,0 0 6 0 0,2 140 391 0 0,-2-137-369 0 0,0 0 0 0 0,0 0 0 0 0,1 0-1 0 0,-1 0 1 0 0,1 1 0 0 0,0-1 0 0 0,-1-1 0 0 0,1 1 0 0 0,0 0-1 0 0,0 0 1 0 0,0 0 0 0 0,0 0 0 0 0,1-1 0 0 0,-1 1 0 0 0,0 0-1 0 0,1-1 1 0 0,-1 1 0 0 0,1-1 0 0 0,0 0 0 0 0,-1 0 0 0 0,1 1-1 0 0,0-1 1 0 0,0 0 0 0 0,0 0 0 0 0,-1 0 0 0 0,1-1 0 0 0,0 1-1 0 0,0 0 1 0 0,0-1 0 0 0,0 0 0 0 0,1 1 0 0 0,-1-1 0 0 0,0 0-1 0 0,0 0 1 0 0,0 0 0 0 0,0 0 0 0 0,0 0 0 0 0,0-1 0 0 0,0 1-1 0 0,0 0 1 0 0,0-1 0 0 0,0 0 0 0 0,0 1 0 0 0,0-1 0 0 0,0 0-1 0 0,0 0 1 0 0,0 0 0 0 0,-1 0 0 0 0,1-1 0 0 0,0 1 0 0 0,0-1-22 0 0,253-222 313 0 0,-192 162-325 0 0,-63 63 5 0 0,0-1-1 0 0,0 1 1 0 0,0-1-1 0 0,1 1 1 0 0,-1-1-1 0 0,0 0 1 0 0,0 1-1 0 0,1-1 1 0 0,-1 1 0 0 0,0-1-1 0 0,1 0 1 0 0,-1 1-1 0 0,0-1 1 0 0,1 0-1 0 0,-1 1 1 0 0,1-1-1 0 0,-1 0 1 0 0,0 0-1 0 0,1 1 1 0 0,-1-1 0 0 0,1 0-1 0 0,-1 0 1 0 0,1 0-1 0 0,-1 0 1 0 0,1 1-1 0 0,-1-1 1 0 0,1 0-1 0 0,-1 0 1 0 0,1 0 0 0 0,-1 0-1 0 0,1 0 1 0 0,-1 0-1 0 0,1-1 1 0 0,-1 1-1 0 0,1 0 1 0 0,-1 0-1 0 0,1 0 1 0 0,-1 0-1 0 0,1 0 1 0 0,-1-1 0 0 0,1 1-1 0 0,-1 0 1 0 0,0 0-1 0 0,1-1 1 0 0,-1 1-1 0 0,1 0 1 0 0,-1-1-1 0 0,0 1 1 0 0,1-1 0 0 0,-1 1-1 0 0,0 0 1 0 0,0-1-1 0 0,1 1 1 0 0,-1-1-1 0 0,0 1 1 0 0,0-1-1 0 0,0 1 1 0 0,1-1 7 0 0,-49 220 803 0 0,61-89-806 0 0,-11-115-102 0 0,-2-13-4534 0 0,0-1-4880 0 0,0-1 9490 0 0,0 0-6278 0 0</inkml:trace>
  <inkml:trace contextRef="#ctx0" brushRef="#br0" timeOffset="264.889">996 408 5241 0 0,'0'0'1955'0'0,"0"0"-917"0"0,0 0-301 0 0,0 0 211 0 0,0 0 259 0 0,0 0 148 0 0,-6 32-56 0 0,-16 98-253 0 0,3 43 548 0 0,17-34-2255 0 0,3-107-3043 0 0,-1-1-3763 0 0,0-30 2879 0 0</inkml:trace>
  <inkml:trace contextRef="#ctx0" brushRef="#br0" timeOffset="720.922">902 302 5793 0 0,'0'0'814'0'0,"0"0"-153"0"0,0 0 86 0 0,0 0 271 0 0,0 0 210 0 0,0 0 17 0 0,0 0-152 0 0,0 0-168 0 0,0 0-134 0 0,35-3-99 0 0,111-6-80 0 0,-23 20 763 0 0,-105-8-1131 0 0,-8-2-123 0 0,1 0 0 0 0,-1 1 0 0 0,0 0 1 0 0,1 1-1 0 0,-2 0 0 0 0,1 1 0 0 0,0 0 0 0 0,0 0 0 0 0,-1 1 0 0 0,0 0 1 0 0,3 3-122 0 0,-12-6 21 0 0,0-1 0 0 0,0 1 0 0 0,0 0 1 0 0,0-1-1 0 0,0 1 0 0 0,0 0 1 0 0,0 0-1 0 0,0-1 0 0 0,-1 1 0 0 0,1 0 1 0 0,-1-1-1 0 0,1 1 0 0 0,-1 0 0 0 0,0-1 1 0 0,1 1-1 0 0,-1-1 0 0 0,0 1 1 0 0,0-1-1 0 0,0 0 0 0 0,0 1 0 0 0,0-1 1 0 0,-1 0-1 0 0,1 0 0 0 0,0 1 0 0 0,0-1 1 0 0,-1 0-1 0 0,1 0 0 0 0,-1 0 1 0 0,1-1-1 0 0,-1 1 0 0 0,0 0-21 0 0,1-1 1 0 0,-249 143 212 0 0,246-141-197 0 0,0 1-1 0 0,1 0 1 0 0,-1 0-1 0 0,1 0 0 0 0,0 0 1 0 0,0 1-1 0 0,0 0 1 0 0,0-1-1 0 0,1 1 1 0 0,-1 0-1 0 0,1 0 1 0 0,0 0-1 0 0,0 0 1 0 0,1 1-1 0 0,-1-1 1 0 0,1 1-1 0 0,0-1 0 0 0,0 1 1 0 0,1-1-1 0 0,-1 1 1 0 0,1-1-1 0 0,0 1 1 0 0,0-1-1 0 0,0 1 1 0 0,1 0-1 0 0,0-1 1 0 0,0 2-16 0 0,2 1 138 0 0,1-1-1 0 0,0 1 1 0 0,0-1 0 0 0,0 0 0 0 0,1 0 0 0 0,0 0 0 0 0,0-1 0 0 0,0 0 0 0 0,1 0 0 0 0,-1 0 0 0 0,1-1 0 0 0,1 1 0 0 0,-1-2 0 0 0,0 1 0 0 0,1-1 0 0 0,0 0 0 0 0,0 0 0 0 0,0 0-1 0 0,0-1 1 0 0,0 0 0 0 0,1-1 0 0 0,-1 0 0 0 0,4 1-138 0 0,50 0-869 0 0,-41-4-2882 0 0,1-2-4315 0 0,-12 1-2282 0 0</inkml:trace>
  <inkml:trace contextRef="#ctx0" brushRef="#br0" timeOffset="971.356">1854 412 11707 0 0,'0'0'1389'0'0,"0"0"-346"0"0,0 0 5 0 0,0 0 154 0 0,0 0 49 0 0,0 0-136 0 0,0 0-315 0 0,0 0-219 0 0,0 0-114 0 0,0 0-39 0 0,0 0-64 0 0,0 0-50 0 0,-35 29-28 0 0,-113 92-75 0 0,38-27 56 0 0,-377 353-2073 0 0,464-428 904 0 0,-24 20-1909 0 0,22-11-3765 0 0,22-22 2477 0 0,3-5-2180 0 0</inkml:trace>
  <inkml:trace contextRef="#ctx0" brushRef="#br0" timeOffset="1419.639">1443 994 6425 0 0,'0'0'1458'0'0,"0"0"-434"0"0,0 0-138 0 0,0 0 230 0 0,0 0 175 0 0,0 0-91 0 0,0 0-270 0 0,0 0-274 0 0,0 0-164 0 0,33-9-79 0 0,101-28-13 0 0,-60 28 387 0 0,-62 8-517 0 0,-10 0-235 0 0,0 1 1 0 0,0-1 0 0 0,0 0-1 0 0,0 1 1 0 0,0-1 0 0 0,0 1-1 0 0,0-1 1 0 0,0 1 0 0 0,0 0-1 0 0,0 0 1 0 0,0 0 0 0 0,1 0-1 0 0,-1 0 1 0 0,0 1-1 0 0,0-1 1 0 0,0 1 0 0 0,0-1-1 0 0,0 1 1 0 0,0 0 0 0 0,0-1-1 0 0,0 1 1 0 0,0 0 0 0 0,-1 1-1 0 0,1-1 1 0 0,0 0 0 0 0,0 0-1 0 0,-1 1 1 0 0,1-1-1 0 0,-1 1 1 0 0,1-1 0 0 0,-1 1-1 0 0,0 0 1 0 0,0-1 0 0 0,0 1-1 0 0,0 0 1 0 0,0 0 0 0 0,0 0-1 0 0,0 0 1 0 0,0 0 0 0 0,-1 0-1 0 0,1 0 1 0 0,-1 0-1 0 0,1 0 1 0 0,-1 0 0 0 0,0 0-1 0 0,0 0 1 0 0,0 1 0 0 0,0-1-36 0 0,-49 60 631 0 0,35-50-539 0 0,-104 106 577 0 0,117-117-653 0 0,0 1 1 0 0,0-1-1 0 0,0 1 0 0 0,0-1 0 0 0,1 1 1 0 0,-1-1-1 0 0,1 1 0 0 0,-1-1 1 0 0,1 1-1 0 0,0 0 0 0 0,-1-1 0 0 0,1 1 1 0 0,0-1-1 0 0,0 1 0 0 0,0 0 1 0 0,0-1-1 0 0,0 1 0 0 0,1 0 0 0 0,-1-1 1 0 0,0 1-1 0 0,1 0 0 0 0,0-1 1 0 0,-1 1-1 0 0,1-1 0 0 0,0 1 0 0 0,-1-1 1 0 0,1 0-1 0 0,0 1 0 0 0,0-1 1 0 0,0 0-1 0 0,0 1 0 0 0,1-1 0 0 0,-1 0 1 0 0,0 0-1 0 0,0 0 0 0 0,1 0 1 0 0,-1 0-1 0 0,0 0 0 0 0,1 0 0 0 0,-1-1 1 0 0,1 1-1 0 0,-1 0 0 0 0,2-1-16 0 0,21 6 283 0 0,1-1 0 0 0,0-2-1 0 0,-1 0 1 0 0,1-2 0 0 0,0-1-1 0 0,0 0 1 0 0,14-4-283 0 0,-36 4 10 0 0,147-23-65 0 0,-90 6-5830 0 0,-52 13-597 0 0,-2 1-4236 0 0</inkml:trace>
  <inkml:trace contextRef="#ctx0" brushRef="#br0" timeOffset="2337.257">1394 44 568 0 0,'0'0'1008'0'0,"0"0"-90"0"0,0 0 183 0 0,0 0 346 0 0,0 0 234 0 0,0 0 4 0 0,0 0-222 0 0,0 0-308 0 0,0 0-194 0 0,0 0-76 0 0,0 0-49 0 0,0 0-10 0 0,0 0-43 0 0,23-7-114 0 0,71-20-111 0 0,-15 17 631 0 0,-77 11-1175 0 0,0 0-1 0 0,0-1 0 0 0,0 1 1 0 0,0 0-1 0 0,0 0 1 0 0,0 0-1 0 0,0 1 1 0 0,-1-1-1 0 0,1 0 0 0 0,0 1 1 0 0,-1-1-1 0 0,1 1 1 0 0,-1-1-1 0 0,0 1 1 0 0,1 0-1 0 0,-1 0 0 0 0,0-1 1 0 0,0 1-1 0 0,0 0 1 0 0,0 0-1 0 0,-1 0 1 0 0,1 0-1 0 0,0 0 1 0 0,-1 0-1 0 0,1 1 0 0 0,-1-1 1 0 0,0 0-1 0 0,0 0 1 0 0,0 0-1 0 0,0 0 1 0 0,0 0-1 0 0,0 0 0 0 0,-1 1 1 0 0,1-1-1 0 0,-1 0 1 0 0,1 0-1 0 0,-1 0 1 0 0,0 0-1 0 0,0 0 0 0 0,0 0 1 0 0,0 0-1 0 0,0-1 1 0 0,0 1-1 0 0,0 0 1 0 0,-1 0-1 0 0,1-1 0 0 0,0 1 1 0 0,-1-1-1 0 0,0 1 1 0 0,1-1-1 0 0,-1 0 1 0 0,0 0-1 0 0,0 0 1 0 0,0 0-1 0 0,0 0-13 0 0,-91 94 575 0 0,93-94-568 0 0,-1 0 1 0 0,0-1 0 0 0,0 1-1 0 0,1-1 1 0 0,-1 1 0 0 0,0 0 0 0 0,1-1-1 0 0,-1 1 1 0 0,1 0 0 0 0,-1 0-1 0 0,1 0 1 0 0,-1-1 0 0 0,1 1-1 0 0,0 0 1 0 0,-1 0 0 0 0,1 0-1 0 0,0 0 1 0 0,0 0 0 0 0,-1 0-1 0 0,1-1 1 0 0,0 1 0 0 0,0 0 0 0 0,0 0-1 0 0,0 0 1 0 0,0 0 0 0 0,0 0-1 0 0,1 0 1 0 0,-1 0 0 0 0,0 0-1 0 0,0 0 1 0 0,1-1 0 0 0,-1 1-1 0 0,0 0 1 0 0,1 0 0 0 0,-1 0-1 0 0,1 0 1 0 0,-1-1 0 0 0,1 1-1 0 0,0 0 1 0 0,-1-1 0 0 0,1 1 0 0 0,0 0-1 0 0,-1-1 1 0 0,1 1 0 0 0,0-1-1 0 0,0 1 1 0 0,-1-1 0 0 0,1 1-1 0 0,0-1 1 0 0,0 1 0 0 0,0-1-1 0 0,0 0 1 0 0,0 1-8 0 0,52 7 642 0 0,116-19-1367 0 0,-157 9-225 0 0,3 0-4250 0 0,-8-1-4276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3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1169 1 6305 0 0,'0'0'1311'0'0,"0"0"-172"0"0,0 0-43 0 0,0 0 137 0 0,0 0 198 0 0,0 0 37 0 0,0 0-181 0 0,0 0-260 0 0,0 0-238 0 0,0 0-145 0 0,0 0-95 0 0,0 0-44 0 0,0 0-30 0 0,-1 19-42 0 0,-5 136 957 0 0,11-49-504 0 0,1 4-4606 0 0,-8-105-139 0 0,-2-3-2850 0 0,1-2-971 0 0</inkml:trace>
  <inkml:trace contextRef="#ctx0" brushRef="#br0" timeOffset="231.001">840 465 4729 0 0,'0'0'1578'0'0,"0"0"-611"0"0,0 0 18 0 0,0 0 430 0 0,0 0 423 0 0,0 0 116 0 0,0 0-235 0 0,0 0-336 0 0,0 0-311 0 0,0 0-256 0 0,0 0-179 0 0,0 0-131 0 0,36 4-91 0 0,115 13-85 0 0,-7-13 206 0 0,-26-6 110 0 0,-58 1-2481 0 0,-1 1-7162 0 0,-55 0 4135 0 0,-4 3-970 0 0</inkml:trace>
  <inkml:trace contextRef="#ctx0" brushRef="#br0" timeOffset="601.591">884 763 3249 0 0,'0'0'948'0'0,"0"0"49"0"0,0 0 344 0 0,0 0 447 0 0,0 0 223 0 0,0 0-130 0 0,0 0-329 0 0,0 0-348 0 0,0 0-286 0 0,0 0-199 0 0,0 0-89 0 0,33 2-34 0 0,105 8-6 0 0,-10 4 1540 0 0,-126-15-2091 0 0,0 1 0 0 0,0 0 1 0 0,0 0-1 0 0,0 0 1 0 0,0 0-1 0 0,0 0 0 0 0,0 0 1 0 0,-1 1-1 0 0,1-1 0 0 0,0 1 1 0 0,0-1-1 0 0,0 1 1 0 0,-1 0-1 0 0,1 0 0 0 0,0-1 1 0 0,-1 1-1 0 0,1 1 0 0 0,0-1 1 0 0,-1 0-1 0 0,1 0 0 0 0,-1 0 1 0 0,0 1-1 0 0,1-1 1 0 0,-1 1-1 0 0,0-1 0 0 0,0 1 1 0 0,0-1-1 0 0,0 1 0 0 0,0 0 1 0 0,0-1-1 0 0,-1 1 0 0 0,1 0 1 0 0,-1 0-1 0 0,1 0 1 0 0,-1 0-1 0 0,1-1 0 0 0,-1 1 1 0 0,0 0-1 0 0,0 0 0 0 0,0 0 1 0 0,0 0-1 0 0,0 0 1 0 0,-1 0-1 0 0,1 0 0 0 0,0-1 1 0 0,-1 1-1 0 0,0 0 0 0 0,1 0 1 0 0,-1 0-1 0 0,0 0-39 0 0,-97 97 694 0 0,64-70-626 0 0,20-18-37 0 0,0 1-1 0 0,1 1 1 0 0,0 0 0 0 0,0 1-1 0 0,2 0 1 0 0,0 1-1 0 0,-4 7-30 0 0,14-21 5 0 0,-1 1 0 0 0,1 0 0 0 0,0 0 0 0 0,0 0 0 0 0,0 0 0 0 0,0 0 0 0 0,0 0 0 0 0,1 0-1 0 0,-1 0 1 0 0,0 0 0 0 0,1 0 0 0 0,0 0 0 0 0,-1 0 0 0 0,1 1 0 0 0,0-1 0 0 0,0 0 0 0 0,0 0-1 0 0,1 0 1 0 0,-1 0 0 0 0,0 1 0 0 0,1-1 0 0 0,0 0 0 0 0,-1 0 0 0 0,1 0 0 0 0,0 0 0 0 0,0 0 0 0 0,0 0-1 0 0,0 0 1 0 0,0-1 0 0 0,1 1 0 0 0,-1 0 0 0 0,0 0 0 0 0,1-1 0 0 0,-1 1 0 0 0,1-1 0 0 0,0 1 0 0 0,0-1-1 0 0,-1 0 1 0 0,1 0 0 0 0,0 0 0 0 0,0 0 0 0 0,0 0 0 0 0,0 0 0 0 0,0 0 0 0 0,2 0-5 0 0,100 10-270 0 0,-103-11 257 0 0,10 0-315 0 0,0-2 0 0 0,0 1 0 0 0,0-1-1 0 0,0-1 1 0 0,-1 0 0 0 0,1 0 0 0 0,-1-1 0 0 0,1-1 0 0 0,-1 0 0 0 0,7-4 328 0 0,55-39-10897 0 0,-59 37 1639 0 0</inkml:trace>
  <inkml:trace contextRef="#ctx0" brushRef="#br0" timeOffset="1414.721">1852 280 10562 0 0,'0'0'787'0'0,"0"0"-223"0"0,0 0-20 0 0,0 0 345 0 0,0 0 379 0 0,0 0 155 0 0,0 0-114 0 0,0 0-264 0 0,0 0-261 0 0,0 0-180 0 0,0 0-105 0 0,0 0-51 0 0,0 0-35 0 0,-5 31-26 0 0,-17 95-78 0 0,-15-29 27 0 0,6-43-364 0 0,-2-2-1 0 0,-2-1 0 0 0,-3-3 0 0 0,-6 5 29 0 0,0 2-138 0 0,76-111-118 0 0,209-255 488 0 0,-96 130-69 0 0,-145 181-159 0 0,0 0-6 0 0,0-1 0 0 0,0 0 0 0 0,1 1 0 0 0,-1-1 0 0 0,0 1-1 0 0,0-1 1 0 0,0 1 0 0 0,0-1 0 0 0,1 1 0 0 0,-1-1 0 0 0,0 1 0 0 0,1-1-1 0 0,-1 1 1 0 0,0-1 0 0 0,1 1 0 0 0,-1 0 0 0 0,0-1 0 0 0,1 1-1 0 0,-1 0 1 0 0,1-1 0 0 0,-1 1 0 0 0,1 0 0 0 0,-1-1 0 0 0,1 1 0 0 0,-1 0-1 0 0,1 0 1 0 0,-1 0 0 0 0,1-1 0 0 0,-1 1 0 0 0,1 0 0 0 0,-1 0 0 0 0,1 0-1 0 0,-1 0 1 0 0,1 0 0 0 0,0 0 0 0 0,-1 0 0 0 0,1 0 0 0 0,-1 0 0 0 0,1 0-1 0 0,-1 0 1 0 0,1 1 0 0 0,-1-1 0 0 0,1 0 0 0 0,-1 0 0 0 0,1 0 0 0 0,-1 1-1 0 0,1-1 1 0 0,-1 0 0 0 0,1 1 0 0 0,-1-1 0 0 0,1 0 0 0 0,-1 1 0 0 0,0-1-1 0 0,1 1 1 0 0,-1-1 0 0 0,0 0 0 0 0,1 1 0 0 0,-1-1 0 0 0,0 1-1 0 0,0-1 1 0 0,1 1 0 0 0,-1-1 0 0 0,0 1 0 0 0,0-1 0 0 0,0 1 0 0 0,0 0-1 0 0,0-1 1 0 0,1 1 2 0 0,8 176 62 0 0,-11-115-64 0 0,3 45 37 0 0,-1-105-31 0 0,1 1-1 0 0,0-1 0 0 0,0 0 1 0 0,0 0-1 0 0,0 0 1 0 0,0 0-1 0 0,0 0 1 0 0,1 0-1 0 0,-1 0 1 0 0,1 0-1 0 0,0 0 1 0 0,-1-1-1 0 0,1 1 1 0 0,0-1-1 0 0,0 1 1 0 0,0-1-1 0 0,0 0 1 0 0,0 1-1 0 0,0-1 1 0 0,0 0-1 0 0,1 0 1 0 0,-1-1-1 0 0,0 1 1 0 0,0 0-1 0 0,1-1 1 0 0,-1 0-1 0 0,0 1 1 0 0,1-1-1 0 0,-1 0 1 0 0,1 0-1 0 0,-1 0 1 0 0,0 0-1 0 0,1-1 1 0 0,-1 1-1 0 0,0-1 1 0 0,1 1-1 0 0,-1-1 1 0 0,0 0-1 0 0,0 0 0 0 0,1 0 1 0 0,-1 0-1 0 0,0 0 1 0 0,0-1-1 0 0,0 0-3 0 0,18-14 19 0 0,-1-1-1 0 0,0 0 0 0 0,-1-2 1 0 0,-2 0-1 0 0,0-1 0 0 0,-1-1 1 0 0,12-20-19 0 0,5-6-6 0 0,104-147-174 0 0,-59 84 217 0 0,-75 150-177 0 0,-35 154 503 0 0,30-168-278 0 0,1 0 0 0 0,1 0 0 0 0,1 0 0 0 0,1 0-1 0 0,1 0 1 0 0,2 0 0 0 0,0-1 0 0 0,6 15-85 0 0,39 137 388 0 0,-42-148-412 0 0,4 7-4024 0 0,-10-35 2130 0 0,-1-1-5335 0 0,0 0-2937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91 124 160 0 0,'0'0'710'0'0,"0"0"-80"0"0,0 0 142 0 0,0 0 317 0 0,0 0 323 0 0,0 0 75 0 0,0 0-172 0 0,0 0-199 0 0,0 0-121 0 0,0 0 0 0 0,0 0 29 0 0,3 9-14 0 0,12 78 1594 0 0,-15 365 1254 0 0,20-356-5038 0 0,-20-95-3611 0 0,-1-4 1749 0 0,-6-10-3082 0 0,2 6 2084 0 0</inkml:trace>
  <inkml:trace contextRef="#ctx0" brushRef="#br0" timeOffset="481.993">0 186 312 0 0,'0'0'1010'0'0,"0"0"-137"0"0,0 0 107 0 0,0 0 365 0 0,0 0 356 0 0,0 0 189 0 0,0 0-96 0 0,0 0-290 0 0,0 0-253 0 0,0 0-183 0 0,0 0-114 0 0,0 0-69 0 0,0 0-71 0 0,29-27-89 0 0,91-84-95 0 0,-73 79-74 0 0,-17 27-130 0 0,-1 0 0 0 0,1 2 0 0 0,-1 1 0 0 0,1 2 0 0 0,22 2-426 0 0,-48-2 4 0 0,0 0 1 0 0,0 0-1 0 0,1 1 1 0 0,-1-1-1 0 0,0 1 1 0 0,0 0-1 0 0,0 0 1 0 0,0 0-1 0 0,0 1 1 0 0,0 0-1 0 0,0-1 1 0 0,0 2-1 0 0,-1-1 1 0 0,1 0-1 0 0,-1 1 0 0 0,1-1 1 0 0,-1 1-1 0 0,0 0 1 0 0,0 0-1 0 0,0 0 1 0 0,0 0-1 0 0,-1 1 1 0 0,1-1-1 0 0,-1 1 1 0 0,0 0-1 0 0,0 0 1 0 0,0-1-1 0 0,-1 1 1 0 0,0 0-1 0 0,1 1 1 0 0,-1-1-1 0 0,0 0 1 0 0,-1 1-5 0 0,0 2 10 0 0,0 0 0 0 0,-1 0 0 0 0,0 0 0 0 0,0-1 0 0 0,0 1 0 0 0,-1 0 0 0 0,-1 0 0 0 0,1-1 0 0 0,-1 1 1 0 0,0-1-1 0 0,0 0 0 0 0,-1 0 0 0 0,1 0 0 0 0,-1 0 0 0 0,-1 0 0 0 0,-3 3-10 0 0,-65 69-1 0 0,-48 64-19 0 0,119-139 32 0 0,0-1-1 0 0,0 1 1 0 0,1-1 0 0 0,-1 1 0 0 0,1 0 0 0 0,-1-1-1 0 0,1 1 1 0 0,0 0 0 0 0,0 0 0 0 0,0 0-1 0 0,0 0 1 0 0,1 0 0 0 0,-1 0 0 0 0,1 0 0 0 0,0 0-1 0 0,0 0 1 0 0,0 0 0 0 0,0 0 0 0 0,1 0 0 0 0,-1 1-1 0 0,1-1 1 0 0,-1 0 0 0 0,1-1 0 0 0,0 1 0 0 0,1 0-1 0 0,-1 0 1 0 0,0 0 0 0 0,1-1 0 0 0,-1 1-1 0 0,1 0 1 0 0,0-1 0 0 0,0 1 0 0 0,0-1 0 0 0,0 0-1 0 0,0 0 1 0 0,1 0 0 0 0,-1 0 0 0 0,1 0 0 0 0,-1 0-1 0 0,1-1 1 0 0,0 1 0 0 0,-1-1 0 0 0,1 0 0 0 0,1 1-12 0 0,86 42 2119 0 0,-40 5-998 0 0,39 5-751 0 0,-63-41-151 0 0,-13-6-34 0 0,-3-4-2818 0 0,-2-1-2351 0 0,1-1-3340 0 0,-7-1-978 0 0</inkml:trace>
  <inkml:trace contextRef="#ctx0" brushRef="#br0" timeOffset="1169.177">1086 330 4729 0 0,'0'0'2807'0'0,"0"0"-1324"0"0,0 0-310 0 0,0 0 216 0 0,0 0 231 0 0,0 0 41 0 0,0 0-300 0 0,0 0-386 0 0,0 0-331 0 0,0 0-266 0 0,0 0-130 0 0,0 0-87 0 0,0 0-46 0 0,-30 2-23 0 0,-96 7-9 0 0,71 7 9 0 0,48-10-64 0 0,0 0-37 0 0,0 0-1 0 0,1 1 1 0 0,0 0 0 0 0,0 0 0 0 0,1 0-1 0 0,0 0 1 0 0,0 1 0 0 0,1 0 0 0 0,0 0 0 0 0,0 0-1 0 0,0 1 1 0 0,2-1 0 0 0,-1 1 0 0 0,1 0-1 0 0,0 0 1 0 0,0 0 0 0 0,1 0 0 0 0,1 0 0 0 0,0 0-1 0 0,0 0 1 0 0,0 0 0 0 0,1 0 0 0 0,1 4 9 0 0,-1-10 17 0 0,-1 0 1 0 0,1-1-1 0 0,-1 1 1 0 0,1 0-1 0 0,0 0 1 0 0,0-1-1 0 0,0 1 1 0 0,1-1-1 0 0,-1 1 0 0 0,1-1 1 0 0,-1 1-1 0 0,1-1 1 0 0,0 0-1 0 0,0 0 1 0 0,0 0-1 0 0,0 0 1 0 0,0 0-1 0 0,0 0 1 0 0,1-1-1 0 0,-1 1 1 0 0,0-1-1 0 0,1 1 1 0 0,0-1-1 0 0,-1 0 1 0 0,1 0-1 0 0,0 0 1 0 0,-1 0-1 0 0,1-1 1 0 0,0 1-1 0 0,0-1 1 0 0,0 1-1 0 0,2-1-17 0 0,91-19 1676 0 0,87-102-357 0 0,-82 47-995 0 0,-60 52-299 0 0,-29 52-264 0 0,0 179-326 0 0,-4 74-554 0 0,-9-263 1082 0 0,-1 0 0 0 0,-1 0-1 0 0,-1 0 1 0 0,0 0 0 0 0,-2-1 0 0 0,0 1 0 0 0,-1-1-1 0 0,-1-1 1 0 0,-1 1 0 0 0,0-2 0 0 0,-10 14 37 0 0,16-26 3 0 0,-1 1 0 0 0,0-1 0 0 0,-1 0 0 0 0,1-1 0 0 0,-1 1 0 0 0,0-1 0 0 0,0 0 0 0 0,0 0 0 0 0,-1 0 0 0 0,1-1 0 0 0,-1 0 0 0 0,0 0 0 0 0,0 0 0 0 0,0-1 0 0 0,-1 0-3 0 0,-63 7-65 0 0,67-11 72 0 0,-1 1 1 0 0,1-1-1 0 0,0 0 0 0 0,0 0 1 0 0,0 0-1 0 0,0 0 1 0 0,1-1-1 0 0,-1 1 1 0 0,1-1-1 0 0,-1 0 1 0 0,1 1-1 0 0,0-1 0 0 0,0 0 1 0 0,0 0-1 0 0,0-1 1 0 0,1 1-1 0 0,-1 0 1 0 0,1-1-1 0 0,0 1 1 0 0,0 0-1 0 0,0-1 0 0 0,1 0 1 0 0,-1 1-1 0 0,1-1 1 0 0,-1 1-1 0 0,1-1 1 0 0,0 0-1 0 0,1 1 1 0 0,-1-1-1 0 0,1 1 0 0 0,-1-1 1 0 0,1 1-1 0 0,1-1-7 0 0,-2-4 15 0 0,2-2 5 0 0,1-1 1 0 0,0 1 0 0 0,1 0-1 0 0,0 0 1 0 0,1 0 0 0 0,0 0-1 0 0,1 1 1 0 0,-1 0-1 0 0,2 0 1 0 0,-1 0 0 0 0,1 1-1 0 0,1 0 1 0 0,0 1 0 0 0,0-1-1 0 0,0 1 1 0 0,1 1-1 0 0,7-5-20 0 0,18-15-73 0 0,1 1-1 0 0,1 2 0 0 0,1 2 0 0 0,1 1 0 0 0,1 2 0 0 0,1 1 1 0 0,0 2-1 0 0,38-8 74 0 0,-37 17-2154 0 0,-27 5-1335 0 0,-2 0-3418 0 0,-5 1-941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02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52 0 0 0,'0'0'464'0'0,"0"0"362"0"0,0 0 127 0 0,0 0 25 0 0,0 0 18 0 0,0 0 7 0 0,0 0 1 0 0,-3 0-45 0 0,-8 0-58 0 0,8 0-42 0 0,3 0-45 0 0,0 0-6 0 0,0 0-37 0 0,0 0-92 0 0,0 0-85 0 0,0 0-86 0 0,0 0-34 0 0,18 0 2545 0 0,209-30 2490 0 0,-63 8-3918 0 0,-186 30-3662 0 0,22-8 242 0 0,0 0-1730 0 0,0 0-2815 0 0,0 0-3503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49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0,'0'0'715'0'0,"0"0"416"0"0,0 0 329 0 0,0 0 140 0 0,0 0-66 0 0,0 0-183 0 0,0 0-193 0 0,0 0-137 0 0,0 0-85 0 0,8 1 4420 0 0,9 1-2354 0 0,146 6 1440 0 0,13-19-2724 0 0,-98 11-1098 0 0,-78 0-606 0 0,0 0 11 0 0,0 0 3 0 0,0 0 35 0 0,0 0 2 0 0,-9-4-2346 0 0,9 1 788 0 0,0-1 127 0 0,0-1-7494 0 0,0 2-2827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9:35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7 0 0 0,'0'0'309'0'0,"0"0"525"0"0,0 0 351 0 0,0 0 104 0 0,0 0-74 0 0,0 0-148 0 0,0 0-171 0 0,0 0-123 0 0,0 0-22 0 0,-4-6 589 0 0,3 5 7005 0 0,15 48-6946 0 0,-4 119 413 0 0,-25 88-1338 0 0,28-217-1559 0 0,-4-29-2012 0 0,4-5-3829 0 0,-9-3-3471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02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0 716 9490 0 0,'0'0'281'0'0,"0"0"-331"0"0,0 0-109 0 0,0 0 228 0 0,0 0 440 0 0,0 0 347 0 0,0 0 187 0 0,0 0-6 0 0,0 0-113 0 0,0 0-117 0 0,0 0-104 0 0,16 17-42 0 0,49 53 0 0 0,-22-49 440 0 0,-36-22-839 0 0,14-3 15 0 0,0 0 1 0 0,-1-2 0 0 0,0 0 0 0 0,0-1 0 0 0,0-1-1 0 0,-1-1 1 0 0,-1-1 0 0 0,1-1 0 0 0,-2 0 0 0 0,1-1-1 0 0,-2-1 1 0 0,1-1 0 0 0,-2 0 0 0 0,6-7-278 0 0,-2 5 114 0 0,251-208 422 0 0,-261 217-539 0 0,1 1 0 0 0,0 0 0 0 0,0 0 0 0 0,0 1 0 0 0,1 0 0 0 0,0 1 0 0 0,0 1 0 0 0,0 0 0 0 0,0 0 0 0 0,11-1 3 0 0,-18 6-8 0 0,-1 0 0 0 0,1 0 0 0 0,-1 0 0 0 0,0 0 0 0 0,0 1 0 0 0,0-1 0 0 0,0 1 0 0 0,0 0 0 0 0,0 0 0 0 0,-1 0 1 0 0,1 0-1 0 0,-1 0 0 0 0,0 0 0 0 0,0 1 0 0 0,0-1 0 0 0,-1 1 0 0 0,1 0 0 0 0,-1-1 0 0 0,0 1 0 0 0,0 0 0 0 0,0 0 1 0 0,0 0-1 0 0,-1 0 0 0 0,0 0 0 0 0,1 0 0 0 0,-1 0 0 0 0,-1 0 0 0 0,1 0 0 0 0,-1 2 8 0 0,2 12 30 0 0,-1 0-1 0 0,-1 0 0 0 0,0 0 1 0 0,-1 0-1 0 0,-1 0 1 0 0,-1 0-1 0 0,-1-1 1 0 0,0 0-1 0 0,-1 1 1 0 0,-1-2-1 0 0,0 1 1 0 0,-4 3-30 0 0,1-1-51 0 0,-1 0 0 0 0,0-1 0 0 0,-2-1 1 0 0,0 0-1 0 0,-1-1 0 0 0,0 0 0 0 0,-1-1 1 0 0,-1-1-1 0 0,-1 0 0 0 0,0-1 0 0 0,0-1 1 0 0,-1-1-1 0 0,-1 0 0 0 0,0-2 0 0 0,0 0 1 0 0,-1-1-1 0 0,0 0 0 0 0,-1-2 1 0 0,1-1-1 0 0,-1 0 0 0 0,0-2 0 0 0,-16 1 51 0 0,20-4-315 0 0,-68-8-746 0 0,44-28-2544 0 0,38 13-2477 0 0,3 17 2034 0 0,0-2-2552 0 0</inkml:trace>
  <inkml:trace contextRef="#ctx0" brushRef="#br0" timeOffset="293.52">1300 440 11682 0 0,'0'0'1086'0'0,"0"0"-436"0"0,0 0-102 0 0,0 0 198 0 0,0 0 195 0 0,0 0 8 0 0,0 0-173 0 0,-19 31-230 0 0,-60 101-190 0 0,37-26-16 0 0,39-99-329 0 0,0 1 0 0 0,1 0 1 0 0,0-1-1 0 0,0 1 0 0 0,1 0 0 0 0,0 0 0 0 0,1 0 1 0 0,0 0-1 0 0,0 0 0 0 0,0 0 0 0 0,1 0 0 0 0,0 0 1 0 0,1 0-1 0 0,0-1 0 0 0,0 1 0 0 0,1 0 0 0 0,0-1 1 0 0,0 0-1 0 0,0 1 0 0 0,1-1 0 0 0,0-1 0 0 0,1 1 1 0 0,0 0-1 0 0,0-1 0 0 0,0 0 0 0 0,0 0 0 0 0,1-1 1 0 0,0 0-1 0 0,0 0 0 0 0,7 4-11 0 0,-4-5 126 0 0,-1-2 1 0 0,0 1-1 0 0,1-1 1 0 0,-1 0-1 0 0,1-1 0 0 0,0 0 1 0 0,-1-1-1 0 0,1 1 1 0 0,0-2-1 0 0,0 1 0 0 0,-1-1 1 0 0,1 0-1 0 0,-1-1 0 0 0,1 0 1 0 0,-1-1-1 0 0,1 1 1 0 0,-1-2-1 0 0,0 1 0 0 0,0-1 1 0 0,-1 0-1 0 0,1-1 1 0 0,-1 0-1 0 0,0 0 0 0 0,0 0 1 0 0,-1-1-1 0 0,5-5-126 0 0,1 0 112 0 0,0-1 0 0 0,-2-1-1 0 0,1 0 1 0 0,-2 0 0 0 0,0-1-1 0 0,0 0 1 0 0,-1-1 0 0 0,-1 0 0 0 0,-1 0-1 0 0,0-1 1 0 0,0 1 0 0 0,-2-1-1 0 0,3-16-111 0 0,-5 23-74 0 0,-1 0-1 0 0,0 0 0 0 0,0 0 0 0 0,-1 0 0 0 0,0 0 0 0 0,0-1 1 0 0,-1 1-1 0 0,-1 0 0 0 0,1 0 0 0 0,-1 0 0 0 0,-1 0 0 0 0,0 1 1 0 0,0-1-1 0 0,-1 1 0 0 0,0-1 0 0 0,0 1 0 0 0,-1 0 1 0 0,0 1-1 0 0,0-1 0 0 0,-1 1 0 0 0,0 0 0 0 0,0 0 0 0 0,-1 1 1 0 0,1 0-1 0 0,-1 0 0 0 0,-1 0 0 0 0,1 1 0 0 0,-3-1 75 0 0,-66-23-2823 0 0,24 24-5876 0 0,35 5-1378 0 0</inkml:trace>
  <inkml:trace contextRef="#ctx0" brushRef="#br0" timeOffset="8490.977">2791 882 4241 0 0,'0'0'507'0'0,"0"0"-278"0"0,0 0-161 0 0,0 0 143 0 0,0 0 321 0 0,0 0 257 0 0,0 0 130 0 0,0 0-40 0 0,0 0-148 0 0,0 0-179 0 0,0 0-137 0 0,-2 27-67 0 0,-6 88-28 0 0,-6-3 891 0 0,-8 39-228 0 0,17-134 137 0 0,3-28 2102 0 0,7-17-3120 0 0,1-1 1 0 0,1 1-1 0 0,2 1 0 0 0,1-1 0 0 0,1 2 1 0 0,4-7-103 0 0,9-23 42 0 0,110-206-53 0 0,-72 170 5 0 0,-62 91 12 0 0,6 0-422 0 0,-6 10 411 0 0,15 93 302 0 0,-15-88-252 0 0,1 15 39 0 0,0-1 1 0 0,2 1 0 0 0,0-1-1 0 0,3 1 1 0 0,0-1 0 0 0,5 9-85 0 0,-12-36 8 0 0,1 1 1 0 0,0-1-1 0 0,0 1 1 0 0,0-1-1 0 0,0 1 1 0 0,1-1-1 0 0,-1 1 1 0 0,0-1-1 0 0,1 0 1 0 0,-1 1-1 0 0,1-1 1 0 0,-1 1-1 0 0,1-1 1 0 0,0 0-1 0 0,-1 0 1 0 0,1 1-1 0 0,0-1 1 0 0,0 0-1 0 0,0 0 1 0 0,0 0-1 0 0,0 0 1 0 0,0 0-1 0 0,0 0 1 0 0,0 0-1 0 0,0 0 1 0 0,1 0-1 0 0,-1-1 1 0 0,0 1-1 0 0,1 0 1 0 0,-1-1 0 0 0,0 1-1 0 0,1-1 1 0 0,-1 0-1 0 0,1 1 1 0 0,-1-1-1 0 0,0 0 1 0 0,1 0-1 0 0,-1 0 1 0 0,1 0-1 0 0,-1 0 1 0 0,1 0-1 0 0,-1 0 1 0 0,1-1-1 0 0,-1 1 1 0 0,0 0-1 0 0,1-1 1 0 0,0 1-9 0 0,116-213 257 0 0,0 6-436 0 0,-88 165 226 0 0,-29 40-35 0 0,-1 2-60 0 0,0 30-236 0 0,0 269 1518 0 0,26-219-1783 0 0,-20-64-1165 0 0,-5-11-1732 0 0,-1 0-3784 0 0,0-5 379 0 0</inkml:trace>
  <inkml:trace contextRef="#ctx0" brushRef="#br0" timeOffset="8933.131">3642 1051 5689 0 0,'0'0'954'0'0,"0"0"-70"0"0,0 0 100 0 0,0 0 202 0 0,0 0 141 0 0,0 0-100 0 0,0 0-297 0 0,0 0-311 0 0,0 0-248 0 0,0 0-148 0 0,0 0-70 0 0,0 0-42 0 0,0 0-14 0 0,2 33 1 0 0,9 98-4 0 0,-8-81 216 0 0,12-61 182 0 0,-3-2-487 0 0,0 1 0 0 0,0 0 1 0 0,2 1-1 0 0,-1 0 0 0 0,2 1 1 0 0,-1 0-1 0 0,1 2 0 0 0,0 0 1 0 0,1 0-1 0 0,0 1 0 0 0,0 1 1 0 0,1 1-1 0 0,-1 1 0 0 0,1 0 1 0 0,0 1-1 0 0,1 0 0 0 0,1 1-5 0 0,-18 3 49 0 0,1 0-1 0 0,0 0 1 0 0,0 0-1 0 0,-1 0 1 0 0,1 1-1 0 0,0-1 1 0 0,-1 0-1 0 0,0 1 1 0 0,1-1-1 0 0,-1 0 1 0 0,0 1-1 0 0,1 0 1 0 0,-1-1-1 0 0,0 1 1 0 0,0 0-1 0 0,0 0 0 0 0,-1-1 1 0 0,1 1-1 0 0,0 0 1 0 0,-1 0-1 0 0,1 0 1 0 0,-1 0-1 0 0,0 0 1 0 0,1 0-1 0 0,-1 0 1 0 0,0 0-1 0 0,0 0 1 0 0,-1 0-1 0 0,1 0 1 0 0,0 0-1 0 0,0 0 1 0 0,-1 0-1 0 0,0 0 1 0 0,1 0-1 0 0,-1 0 0 0 0,0-1 1 0 0,0 1-1 0 0,0 0 1 0 0,0 0-1 0 0,0-1 1 0 0,0 1-1 0 0,0-1 1 0 0,-1 2-49 0 0,-3 5 35 0 0,0 0 0 0 0,0 0 0 0 0,-1-1 1 0 0,0 0-1 0 0,0 0 0 0 0,-1 0 0 0 0,0-1 0 0 0,0 0 1 0 0,0 0-1 0 0,-1 0 0 0 0,0-1 0 0 0,0-1 1 0 0,0 1-1 0 0,-1-1 0 0 0,1-1 0 0 0,-1 1 0 0 0,0-1 1 0 0,0-1-1 0 0,0 0 0 0 0,0 0 0 0 0,-1-1 0 0 0,1 0 1 0 0,0 0-1 0 0,-1-1 0 0 0,-3-1-35 0 0,9-1-176 0 0,-1 0-1 0 0,1-1 1 0 0,0 1 0 0 0,0-1 0 0 0,0 0-1 0 0,1 0 1 0 0,-1 0 0 0 0,1 0 0 0 0,-1-1-1 0 0,1 0 1 0 0,0 0 0 0 0,0 1 0 0 0,1-2-1 0 0,-1 1 1 0 0,1 0 0 0 0,0 0-1 0 0,-1-2 177 0 0,-16-49-4987 0 0,8 12-2286 0 0,9 31 3726 0 0</inkml:trace>
  <inkml:trace contextRef="#ctx0" brushRef="#br0" timeOffset="10031.058">4153 514 3569 0 0,'0'0'2447'0'0,"0"0"-1188"0"0,0 0-403 0 0,0 0 60 0 0,0 0 262 0 0,0 0 210 0 0,0 0 16 0 0,0 0-179 0 0,0 0-268 0 0,0 0-217 0 0,0 0-145 0 0,0 0-84 0 0,-2 34-40 0 0,-9 110-19 0 0,8 10 501 0 0,30 179-1099 0 0,-25-310-287 0 0,-6 35-4206 0 0,-6-53-672 0 0,8-5 2528 0 0,0 0-2826 0 0</inkml:trace>
  <inkml:trace contextRef="#ctx0" brushRef="#br0" timeOffset="10484.364">3991 587 1920 0 0,'0'0'906'0'0,"0"0"284"0"0,0 0 333 0 0,0 0 309 0 0,0 0 108 0 0,0 0-238 0 0,0 0-348 0 0,0 0-310 0 0,36-15-249 0 0,114-48-209 0 0,-48 38 249 0 0,-68 21-479 0 0,1 2-1 0 0,0 2 1 0 0,0 0 0 0 0,-1 3-1 0 0,4 1-355 0 0,-34-5 46 0 0,-1 1 0 0 0,1 0 1 0 0,-1 0-1 0 0,1 0 0 0 0,-1 0 0 0 0,1 0 0 0 0,-1 1 0 0 0,1 0 1 0 0,-1 0-1 0 0,1 0 0 0 0,-1 0 0 0 0,0 0 0 0 0,0 1 0 0 0,1-1 0 0 0,-1 1 1 0 0,0 0-1 0 0,0 0 0 0 0,-1 0 0 0 0,1 0 0 0 0,0 0 0 0 0,-1 1 1 0 0,1-1-1 0 0,-1 1 0 0 0,0 0 0 0 0,0 0 0 0 0,0 0 0 0 0,0 0 1 0 0,0 0-1 0 0,-1 0 0 0 0,1 0 0 0 0,-1 1 0 0 0,0-1 0 0 0,0 0 1 0 0,0 1-1 0 0,0-1 0 0 0,-1 1 0 0 0,1-1 0 0 0,-1 1 0 0 0,0-1 0 0 0,0 1 1 0 0,-1 0-1 0 0,1-1 0 0 0,0 1 0 0 0,-1 0-46 0 0,-7 7 82 0 0,1-1 0 0 0,-1 1-1 0 0,-1-1 1 0 0,0 0 0 0 0,-1-1 0 0 0,1 0 0 0 0,-2-1-1 0 0,-8 6-81 0 0,5-3 46 0 0,-62 44 83 0 0,54-41-92 0 0,1 0 1 0 0,1 2-1 0 0,0 0 0 0 0,1 1 0 0 0,1 1 0 0 0,-15 19-37 0 0,32-33 9 0 0,-1 0-1 0 0,1 1 0 0 0,0-1 1 0 0,0 1-1 0 0,0-1 0 0 0,1 1 0 0 0,0-1 1 0 0,0 1-1 0 0,0-1 0 0 0,0 1 1 0 0,1 0-1 0 0,-1-1 0 0 0,1 0 1 0 0,0 1-1 0 0,1-1 0 0 0,-1 1 0 0 0,1-1 1 0 0,0 0-1 0 0,0 0 0 0 0,0 0 1 0 0,0 0-1 0 0,1 0 0 0 0,-1-1 1 0 0,1 1-1 0 0,0-1 0 0 0,0 1 0 0 0,1-1 1 0 0,-1 0-1 0 0,1 0 0 0 0,-1-1 1 0 0,1 1-1 0 0,0-1 0 0 0,1 1-8 0 0,23 26 118 0 0,130 170 1153 0 0,-141-170-1019 0 0,-4-44-5477 0 0,-1-12-2879 0 0,-5 18-970 0 0</inkml:trace>
  <inkml:trace contextRef="#ctx0" brushRef="#br0" timeOffset="10904.493">4700 418 7682 0 0,'0'0'996'0'0,"0"0"-120"0"0,0 0 116 0 0,0 0 293 0 0,0 0 234 0 0,0 0-2 0 0,0 0-278 0 0,0 0-324 0 0,0 0-234 0 0,0 0-144 0 0,0 0-119 0 0,0 0-71 0 0,0 0-51 0 0,28-3-41 0 0,87-9-18 0 0,-44 20 326 0 0,-57 0-420 0 0,-9-5-89 0 0,-1 1 1 0 0,0 0 0 0 0,0 0-1 0 0,0 0 1 0 0,-1 0 0 0 0,1 1-1 0 0,-1 0 1 0 0,0 0 0 0 0,0-1-1 0 0,-1 2 1 0 0,1-1 0 0 0,-1 0 0 0 0,0 0-1 0 0,-1 1 1 0 0,1-1 0 0 0,-1 1-1 0 0,0 0 1 0 0,0-1 0 0 0,-1 1-1 0 0,0 0 1 0 0,0-1 0 0 0,0 1-1 0 0,-1 0 1 0 0,1-1 0 0 0,-2 1-1 0 0,1-1 1 0 0,0 1 0 0 0,-1-1-1 0 0,0 1 1 0 0,0-1 0 0 0,-1 0-1 0 0,0 0 1 0 0,1 0 0 0 0,-2 0-1 0 0,1 0-54 0 0,1-3 23 0 0,0 1-1 0 0,0-1 0 0 0,0 0 0 0 0,1 1 0 0 0,-1 0 0 0 0,1-1 0 0 0,0 1 0 0 0,0 0 0 0 0,0-1 0 0 0,0 1 0 0 0,0 0 0 0 0,1 0 1 0 0,-1 0-1 0 0,1 0 0 0 0,0 0 0 0 0,0 0 0 0 0,0 0 0 0 0,0 0 0 0 0,0 0 0 0 0,1 0 0 0 0,-1 0 0 0 0,1-1 0 0 0,0 1 1 0 0,0 0-1 0 0,0 0 0 0 0,0 0 0 0 0,0-1 0 0 0,1 1 0 0 0,-1-1 0 0 0,1 1 0 0 0,0-1 0 0 0,-1 1 0 0 0,1-1 0 0 0,0 0 0 0 0,1 0 1 0 0,-1 0-1 0 0,0 0 0 0 0,0 0 0 0 0,1-1 0 0 0,-1 1 0 0 0,2 0-22 0 0,133 5 657 0 0,-66-14 120 0 0,-35 2-3187 0 0,0 2-9018 0 0,-33 3 515 0 0</inkml:trace>
  <inkml:trace contextRef="#ctx0" brushRef="#br0" timeOffset="12203.627">2018 1578 0 0 0,'0'0'631'0'0,"0"0"-214"0"0,0 0 91 0 0,0 0 430 0 0,0 0 462 0 0,0 0 375 0 0,0 0 126 0 0,0 0-106 0 0,0 0-175 0 0,37-9-197 0 0,117-30-196 0 0,4 14 1611 0 0,572-19 2076 0 0,-463 18-3995 0 0,556-49 768 0 0,-301 49-1093 0 0,121 12 215 0 0,-358 21-653 0 0,-110 12 36 0 0,0-7-1 0 0,1-8 1 0 0,32-9-192 0 0,744-3 1008 0 0,-703 19-844 0 0,98-3-126 0 0,-313-12-200 0 0,14 0-1528 0 0,-48 4 1549 0 0,0 0-134 0 0,0 0-197 0 0,-17-3-8071 0 0,12 2 2028 0 0,-3-2-3024 0 0</inkml:trace>
  <inkml:trace contextRef="#ctx0" brushRef="#br0" timeOffset="12936.029">5462 852 3097 0 0,'0'0'857'0'0,"0"0"162"0"0,0 0 456 0 0,0 0 393 0 0,0 0 105 0 0,0 0-218 0 0,0 0-388 0 0,0 0-363 0 0,0 0-234 0 0,34-1-158 0 0,104-4-96 0 0,76-3 2138 0 0,-213 8-2466 0 0,-1 0 84 0 0,0 0 85 0 0,-33 7 1165 0 0,-208 0 36 0 0,241-7-1473 0 0,0 0-57 0 0,14 0-272 0 0,110-8 343 0 0,-70 1-2677 0 0,1 0-6507 0 0,-41 4-1876 0 0</inkml:trace>
  <inkml:trace contextRef="#ctx0" brushRef="#br0" timeOffset="13986.995">6460 190 0 0 0,'0'0'1034'0'0,"0"0"-208"0"0,0 0 53 0 0,0 0 323 0 0,0 0 422 0 0,0 0 315 0 0,0 0 3 0 0,0 0-274 0 0,0 0-366 0 0,0 0-342 0 0,0 0-248 0 0,0 0-125 0 0,0 0-57 0 0,-8 5 1034 0 0,-2 133 1901 0 0,-3 10-3315 0 0,24-126-1932 0 0,-5-14-3091 0 0,-3 1-6119 0 0,-3-8 8255 0 0</inkml:trace>
  <inkml:trace contextRef="#ctx0" brushRef="#br0" timeOffset="14216.438">6147 609 224 0 0,'0'0'1103'0'0,"0"0"-307"0"0,0 0 362 0 0,0 0 655 0 0,0 0 369 0 0,0 0-21 0 0,0 0-330 0 0,0 0-422 0 0,0 0-282 0 0,0 0-157 0 0,0 0-117 0 0,34-1-68 0 0,109-4-85 0 0,-23-4 691 0 0,72-12-1454 0 0,-177 20-1334 0 0,-9 2-7844 0 0,-6-1 1439 0 0</inkml:trace>
  <inkml:trace contextRef="#ctx0" brushRef="#br0" timeOffset="14645.098">6250 819 2857 0 0,'0'0'1219'0'0,"0"0"161"0"0,0 0 299 0 0,0 0 284 0 0,0 0 67 0 0,0 0-250 0 0,0 0-364 0 0,0 0-362 0 0,0 0-301 0 0,0 0-240 0 0,0 0-187 0 0,32 1-112 0 0,98 1-70 0 0,-75 6 141 0 0,-54-7-263 0 0,0-1 0 0 0,0 1-1 0 0,-1-1 1 0 0,1 1 0 0 0,0-1 0 0 0,0 1-1 0 0,0 0 1 0 0,-1-1 0 0 0,1 1 0 0 0,0 0-1 0 0,-1 0 1 0 0,1 0 0 0 0,-1-1 0 0 0,1 1-1 0 0,-1 0 1 0 0,1 0 0 0 0,-1 0 0 0 0,0 0-1 0 0,1 0 1 0 0,-1 0 0 0 0,0 0 0 0 0,0 0-1 0 0,1 0 1 0 0,-1 0 0 0 0,0 0 0 0 0,0 0-1 0 0,0 0 1 0 0,0 0 0 0 0,-1 0 0 0 0,1 0-1 0 0,0 0 1 0 0,0 0 0 0 0,0 0 0 0 0,-1 0-1 0 0,1 0 1 0 0,-1 0 0 0 0,1-1-1 0 0,-1 1 1 0 0,1 0 0 0 0,-1 0 0 0 0,1 0-1 0 0,-1 0 1 0 0,0-1 0 0 0,1 1 0 0 0,-2 0-22 0 0,-37 39 545 0 0,31-33-562 0 0,-43 34 140 0 0,37-31-97 0 0,0 1-1 0 0,1 0 1 0 0,1 0-1 0 0,0 1 1 0 0,0 1 0 0 0,1 0-1 0 0,1 1 1 0 0,0 0-1 0 0,0 1-25 0 0,9-11 20 0 0,0-1-1 0 0,0 0 1 0 0,0 0-1 0 0,1 1 0 0 0,0-1 1 0 0,-1 0-1 0 0,1 1 0 0 0,0-1 1 0 0,0 1-1 0 0,1-1 1 0 0,-1 0-1 0 0,1 1 0 0 0,0-1 1 0 0,0 0-1 0 0,0 1 0 0 0,0-1 1 0 0,0 0-1 0 0,1 0 0 0 0,-1 0 1 0 0,1 0-1 0 0,0 0 1 0 0,0-1-1 0 0,0 1 0 0 0,0 0 1 0 0,1-1-1 0 0,-1 0 0 0 0,1 1 1 0 0,-1-1-1 0 0,1 0 0 0 0,0 0 1 0 0,0 0-1 0 0,0-1 1 0 0,0 1-1 0 0,0-1 0 0 0,0 0 1 0 0,0 0-1 0 0,0 0 0 0 0,1 0 1 0 0,-1 0-1 0 0,0-1 0 0 0,1 1 1 0 0,-1-1-1 0 0,1 0 1 0 0,-1 0-1 0 0,0 0 0 0 0,1 0 1 0 0,-1-1-1 0 0,3 0-19 0 0,54-6-416 0 0,-24-16-3266 0 0,-35 22 3401 0 0,9-8-2931 0 0,-3 1-2258 0 0,0 1-1872 0 0</inkml:trace>
  <inkml:trace contextRef="#ctx0" brushRef="#br0" timeOffset="15500.033">6948 543 0 0 0,'0'0'1318'0'0,"0"0"49"0"0,0 0-23 0 0,0 0-93 0 0,0 0-60 0 0,0 0-19 0 0,0 0-5 0 0,0 0-38 0 0,0 0-44 0 0,-6 7-65 0 0,-40 86 2799 0 0,33-46-3355 0 0,-2-1-1 0 0,-2 0 0 0 0,-2-1 1 0 0,-2-1-1 0 0,-2 0-463 0 0,17-33 33 0 0,-16 32-1 0 0,-1-1 0 0 0,-3-1 0 0 0,-1-1 0 0 0,-9 7-32 0 0,56-91 1593 0 0,175-225-719 0 0,53-10-227 0 0,-191 217-235 0 0,-52 99-325 0 0,-41 149 246 0 0,21-8-295 0 0,15-176-33 0 0,1 0-1 0 0,0 0 1 0 0,0 0 0 0 0,0 0 0 0 0,0 0-1 0 0,0 0 1 0 0,0 0 0 0 0,1 0 0 0 0,-1 0 0 0 0,0 0-1 0 0,1-1 1 0 0,0 1 0 0 0,-1 0 0 0 0,1-1-1 0 0,0 1 1 0 0,0-1 0 0 0,0 0 0 0 0,0 0 0 0 0,0 0-1 0 0,0 0 1 0 0,0 0 0 0 0,0 0 0 0 0,1-1 0 0 0,-1 1-1 0 0,0 0 1 0 0,0-1 0 0 0,1 0 0 0 0,-1 0-1 0 0,0 0 1 0 0,1 0 0 0 0,-1 0 0 0 0,0 0 0 0 0,1 0-1 0 0,-1-1 1 0 0,0 1 0 0 0,0-1 0 0 0,1 0-1 0 0,-1 1 1 0 0,0-1 0 0 0,0 0 0 0 0,0 0 0 0 0,0-1-1 0 0,0 1 1 0 0,0 0 0 0 0,0-1 0 0 0,-1 1-1 0 0,1-1 1 0 0,0 1 0 0 0,-1-1 0 0 0,1 0 0 0 0,-1 0-1 0 0,0 0 1 0 0,1 0-5 0 0,172-203 152 0 0,-29 44-172 0 0,-138 212-300 0 0,-61 155 702 0 0,45-157-364 0 0,2 1 0 0 0,2 0 0 0 0,3 1 0 0 0,3 33-18 0 0,-1-48-16 0 0,7-10-510 0 0,9-19-3656 0 0,-1-25-7511 0 0,-11 14 5266 0 0</inkml:trace>
  <inkml:trace contextRef="#ctx0" brushRef="#br0" timeOffset="16056.394">7839 595 8458 0 0,'0'0'1187'0'0,"0"0"-454"0"0,0 0 134 0 0,0 0 372 0 0,0 0 309 0 0,-9 36 53 0 0,-30 115-308 0 0,10-7 226 0 0,8 43-1731 0 0,21-188 165 0 0,0 1-1 0 0,0-1 1 0 0,-1 0-1 0 0,1 1 1 0 0,0-1-1 0 0,-1 0 1 0 0,1 1-1 0 0,-1-1 1 0 0,1 0-1 0 0,-1 1 0 0 0,1-1 1 0 0,-1 1-1 0 0,1-1 1 0 0,-1 1-1 0 0,0-1 1 0 0,1 1-1 0 0,-1-1 1 0 0,0 1-1 0 0,1 0 1 0 0,-1-1-1 0 0,0 1 1 0 0,0 0-1 0 0,1 0 1 0 0,-1-1-1 0 0,0 1 1 0 0,0 0-1 0 0,1 0 1 0 0,-1 0-1 0 0,0 0 1 0 0,0 0-1 0 0,1 0 0 0 0,-1 0 1 0 0,0 0-1 0 0,0 0 1 0 0,1 1-1 0 0,-1-1 1 0 0,0 0-1 0 0,0 0 1 0 0,1 1-1 0 0,-1-1 1 0 0,0 0-1 0 0,1 1 1 0 0,-1-1-1 0 0,0 1 1 0 0,1-1-1 0 0,-1 1 1 0 0,1-1-1 0 0,-1 1 1 0 0,0-1-1 0 0,1 1 1 0 0,0 0-1 0 0,-1-1 0 0 0,1 1 1 0 0,-1 0-1 0 0,1-1 1 0 0,0 1-1 0 0,-1 0 1 0 0,1-1-1 0 0,0 1 1 0 0,0 0-1 0 0,0 0 1 0 0,-1 0-1 0 0,1 0 48 0 0,-4-30 36 0 0,1 1-1 0 0,2-1 1 0 0,1 0-1 0 0,0 1 1 0 0,3-1-1 0 0,0 0 0 0 0,2 1 1 0 0,1 0-1 0 0,1 0 1 0 0,1 1-1 0 0,2-1 1 0 0,0 2-1 0 0,2 0 1 0 0,1 0-1 0 0,1 1 1 0 0,1 0-1 0 0,8-7-35 0 0,-12 14 103 0 0,1 0 0 0 0,1 0 0 0 0,0 1 0 0 0,1 0-1 0 0,1 2 1 0 0,1 0 0 0 0,0 0 0 0 0,1 1 0 0 0,1 1 0 0 0,0 1 0 0 0,0 1 0 0 0,1 0-1 0 0,1 2 1 0 0,9-4-103 0 0,-27 12 29 0 0,1-1 1 0 0,-1 1-1 0 0,0 0 0 0 0,1 0 0 0 0,-1 1 0 0 0,0-1 0 0 0,1 0 0 0 0,-1 1 0 0 0,1 0 0 0 0,-1 0 0 0 0,1-1 0 0 0,0 1 1 0 0,-1 1-1 0 0,1-1 0 0 0,-1 0 0 0 0,1 1 0 0 0,-1-1 0 0 0,1 1 0 0 0,-1 0 0 0 0,0-1 0 0 0,1 1 0 0 0,-1 0 0 0 0,0 1 1 0 0,0-1-1 0 0,1 0 0 0 0,-1 1 0 0 0,0-1 0 0 0,0 1 0 0 0,-1 0 0 0 0,1-1 0 0 0,0 1 0 0 0,0 0 0 0 0,-1 0 0 0 0,1 0 1 0 0,-1 1-1 0 0,0-1 0 0 0,0 0 0 0 0,0 0 0 0 0,0 1 0 0 0,0-1 0 0 0,0 0 0 0 0,0 1 0 0 0,0 1-29 0 0,0 9 101 0 0,-1 1 0 0 0,0-1 0 0 0,-1 0 0 0 0,0 0 0 0 0,-1 1 0 0 0,0-1 0 0 0,-1-1 0 0 0,0 1 0 0 0,-2 0 0 0 0,1-1 0 0 0,-1 1 0 0 0,-1-1 0 0 0,0-1 0 0 0,-1 1 0 0 0,0-1 0 0 0,-5 6-101 0 0,-10 10 115 0 0,0 0 0 0 0,-2-2 0 0 0,0-1 0 0 0,-2 0 0 0 0,-24 15-115 0 0,-73 43 546 0 0,150-68-385 0 0,27-2 204 0 0,-47-11-350 0 0,0-1-1 0 0,0 1 1 0 0,-1 1-1 0 0,1-1 1 0 0,0 1-1 0 0,-1 1 0 0 0,0-1 1 0 0,1 1-1 0 0,-1 0 1 0 0,0 0-1 0 0,0 1 0 0 0,-1 0 1 0 0,1 0-1 0 0,-1 0 1 0 0,3 3-15 0 0,-4-2 23 0 0,1 0 0 0 0,-1 1 0 0 0,0-1 0 0 0,-1 1 0 0 0,0 0 0 0 0,0 0 0 0 0,0 0 0 0 0,0 0 0 0 0,-1 1 0 0 0,0-1 0 0 0,0 1 0 0 0,-1-1 0 0 0,0 1 0 0 0,0 0 0 0 0,-1-1 0 0 0,1 1 0 0 0,-2 0 0 0 0,1 0-23 0 0,-5 1-3393 0 0,-1-28-6295 0 0,6 13 4303 0 0,0 0 1424 0 0</inkml:trace>
  <inkml:trace contextRef="#ctx0" brushRef="#br0" timeOffset="16554.717">8371 407 2729 0 0,'0'0'1512'0'0,"0"0"-64"0"0,0 0 163 0 0,0 0 292 0 0,0 0 114 0 0,0 0-249 0 0,0 0-462 0 0,0 0-393 0 0,0 0-181 0 0,0 0-19 0 0,0 0 20 0 0,0 0-51 0 0,0 0-98 0 0,14 1-100 0 0,108 9 761 0 0,-47 21-716 0 0,-73-29-515 0 0,0-1 0 0 0,-1 1 0 0 0,1 0 0 0 0,-1-1 0 0 0,1 1 0 0 0,-1 0 0 0 0,0 0 0 0 0,0 0 0 0 0,1 0 0 0 0,-1 0 0 0 0,-1 0 0 0 0,1 0 0 0 0,0 0 0 0 0,0 0 0 0 0,-1 1 0 0 0,1-1 0 0 0,-1 0 0 0 0,0 0 0 0 0,0 1 0 0 0,0-1 0 0 0,0 0 0 0 0,0 1 0 0 0,0-1 0 0 0,-1 0 0 0 0,1 0 0 0 0,-1 0 0 0 0,1 1 0 0 0,-1-1 0 0 0,0 0 0 0 0,0 0 0 0 0,0 0 0 0 0,0 0 0 0 0,0 0 0 0 0,-1 1-14 0 0,-145 162 1009 0 0,146-164-999 0 0,0 0 1 0 0,0 0-1 0 0,0 0 1 0 0,0 0-1 0 0,0 1 0 0 0,0-1 1 0 0,1 0-1 0 0,-1 1 0 0 0,0-1 1 0 0,1 0-1 0 0,-1 1 1 0 0,1-1-1 0 0,-1 1 0 0 0,1-1 1 0 0,0 1-1 0 0,0-1 0 0 0,-1 1 1 0 0,1-1-1 0 0,0 1 1 0 0,0-1-1 0 0,1 1 0 0 0,-1 0 1 0 0,0-1-1 0 0,0 1 0 0 0,1-1 1 0 0,-1 0-1 0 0,1 1 1 0 0,-1-1-1 0 0,1 1 0 0 0,0-1 1 0 0,0 0-1 0 0,-1 1 0 0 0,1-1 1 0 0,0 0-1 0 0,0 0 1 0 0,0 0-1 0 0,0 1 0 0 0,0-1 1 0 0,1 0-1 0 0,-1-1 0 0 0,0 1 1 0 0,0 0-1 0 0,1 0 1 0 0,-1 0-1 0 0,1-1 0 0 0,-1 1 1 0 0,0-1-1 0 0,1 1 0 0 0,-1-1 1 0 0,1 0-1 0 0,-1 1 1 0 0,2-1-11 0 0,84 9 524 0 0,-84-9-514 0 0,166-11 296 0 0,-141 10-1393 0 0,-22 2-2861 0 0,0-1-3726 0 0,-6 0-3391 0 0</inkml:trace>
  <inkml:trace contextRef="#ctx0" brushRef="#br0" timeOffset="18094.249">4827 1626 0 0 0,'0'0'990'0'0,"0"0"639"0"0,0 0 313 0 0,0 0-34 0 0,0 0-245 0 0,0 0-336 0 0,0 0-278 0 0,0 0-191 0 0,0 0-120 0 0,0 0-79 0 0,3-7-95 0 0,-2 6-572 0 0,10-18 554 0 0,-8 35 300 0 0,-20 50-63 0 0,-26 92 38 0 0,-12 44-218 0 0,91-282 2082 0 0,-19 42-2647 0 0,1 1 1 0 0,1 1-1 0 0,2 1 1 0 0,2 0-1 0 0,1 2 1 0 0,2 0 0 0 0,1 2-1 0 0,1 1 1 0 0,8-5-39 0 0,29-16 37 0 0,-64 53-31 0 0,1-1 1 0 0,-1 1 0 0 0,0-1-1 0 0,1 1 1 0 0,-1 0-1 0 0,0-1 1 0 0,0 1-1 0 0,0 0 1 0 0,0 0 0 0 0,0 0-1 0 0,0 0 1 0 0,-1 0-1 0 0,1 0 1 0 0,-1 0-1 0 0,1 0 1 0 0,-1 0-1 0 0,0 0 1 0 0,0 0 0 0 0,0 0-1 0 0,0 0 1 0 0,0 0-1 0 0,0 1 1 0 0,-1-1-1 0 0,1 0-6 0 0,-1 233 594 0 0,26-150-509 0 0,-24-85-67 0 0,0 1 0 0 0,1-1 0 0 0,-1 1 0 0 0,0-1 0 0 0,0 0 0 0 0,0 1 0 0 0,0-1-1 0 0,0 0 1 0 0,0 0 0 0 0,0 0 0 0 0,1 0 0 0 0,-1 0 0 0 0,0 0 0 0 0,0 0 0 0 0,0 0 0 0 0,0 0 0 0 0,0 0 0 0 0,0-1-1 0 0,0 1 1 0 0,1-1 0 0 0,-1 1 0 0 0,0-1 0 0 0,0 1 0 0 0,0-1 0 0 0,0 1 0 0 0,-1-1 0 0 0,1 0 0 0 0,0 1 0 0 0,0-1 0 0 0,0 0-1 0 0,0 0 1 0 0,-1 0 0 0 0,1 0 0 0 0,0 0 0 0 0,-1 0 0 0 0,1 0 0 0 0,0 0-18 0 0,235-333 341 0 0,-170 243-318 0 0,-63 113-372 0 0,-39 187 475 0 0,37-199-124 0 0,-1-1-1 0 0,1 1 1 0 0,1 0 0 0 0,0-1-1 0 0,0 1 1 0 0,1-1-1 0 0,1 1 1 0 0,-1-1-1 0 0,1 0 1 0 0,1 0 0 0 0,-1-1-1 0 0,2 1 1 0 0,-1-1-1 0 0,1 0 1 0 0,0-1-1 0 0,1 0 1 0 0,3 4-2 0 0,-5-6-139 0 0,13 12-2645 0 0,-22-13-9186 0 0,1-1 5209 0 0</inkml:trace>
  <inkml:trace contextRef="#ctx0" brushRef="#br0" timeOffset="21589.74">5720 1673 0 0 0,'0'0'352'0'0,"0"0"392"0"0,0 0-154 0 0,0 0-242 0 0,0 0-88 0 0,0 0 59 0 0,10 16 1256 0 0,9 192 5935 0 0,-19-207-7433 0 0,43-49 2568 0 0,-35 42-2623 0 0,2-3-32 0 0,0 1 0 0 0,0 0 0 0 0,1 0 0 0 0,0 1 0 0 0,0 1 1 0 0,1 0-1 0 0,0 0 0 0 0,0 1 0 0 0,0 1 0 0 0,1 0 0 0 0,-1 0 0 0 0,1 1 0 0 0,0 1 0 0 0,7 0 10 0 0,-17 3 0 0 0,-1 0 0 0 0,1 0 0 0 0,-1 1-1 0 0,0-1 1 0 0,0 1 0 0 0,1-1 0 0 0,-1 1 0 0 0,0 0 0 0 0,0 0 0 0 0,-1 0-1 0 0,1 0 1 0 0,0 0 0 0 0,-1 0 0 0 0,1 0 0 0 0,-1 1 0 0 0,0-1-1 0 0,0 1 1 0 0,1-1 0 0 0,-2 1 0 0 0,1-1 0 0 0,0 1 0 0 0,0-1 0 0 0,-1 1-1 0 0,0 0 1 0 0,1-1 0 0 0,-1 1 0 0 0,0 0 0 0 0,0-1 0 0 0,-1 1 0 0 0,1 0-1 0 0,-1-1 1 0 0,1 1 0 0 0,-1 0 0 0 0,0-1 0 0 0,1 5 142 0 0,-2-1-63 0 0,0 0 0 0 0,0-1 0 0 0,-1 1 0 0 0,0-1 0 0 0,0 1-1 0 0,0-1 1 0 0,-1-1 0 0 0,0 1 0 0 0,0 0 0 0 0,0-1-1 0 0,0 0 1 0 0,-1 0 0 0 0,1 0 0 0 0,-1 0 0 0 0,0-1 0 0 0,0 1-1 0 0,-1-2 1 0 0,1 1 0 0 0,-1 0 0 0 0,1-1 0 0 0,-1 0-1 0 0,0 0 1 0 0,0-1-79 0 0,3 0 22 0 0,-84 14 359 0 0,84-16-547 0 0,1 0 1 0 0,-1 0 0 0 0,1-1 0 0 0,-1 1 0 0 0,1-1-1 0 0,0 1 1 0 0,0-1 0 0 0,0 0 0 0 0,0 0 0 0 0,0 0 0 0 0,0 0-1 0 0,0 0 1 0 0,1-1 0 0 0,-1 1 0 0 0,1 0 0 0 0,-1-1-1 0 0,1 1 1 0 0,0-1 0 0 0,0 1 0 0 0,0-1 0 0 0,0 0 0 0 0,1 1-1 0 0,-1-1 1 0 0,1 0 0 0 0,-1 0 0 0 0,1 1 0 0 0,0-3 165 0 0,-2-3-1202 0 0,-4-24-5234 0 0,5 23 1878 0 0</inkml:trace>
  <inkml:trace contextRef="#ctx0" brushRef="#br0" timeOffset="22001.713">6265 1589 5993 0 0,'0'0'290'0'0,"0"0"-234"0"0,0 0-52 0 0,0 0 340 0 0,0 0 549 0 0,0 0 322 0 0,0 0 57 0 0,0 0-161 0 0,0 0-254 0 0,0 0-192 0 0,0 0-86 0 0,0 0 0 0 0,0 0 2 0 0,5 23 10 0 0,18 75-35 0 0,-21-84-410 0 0,1 1-1 0 0,-2 0 1 0 0,0 0 0 0 0,0 0-1 0 0,-2-1 1 0 0,0 1-1 0 0,0 0 1 0 0,-2 0 0 0 0,0 0-1 0 0,-2 4-145 0 0,-4 28 79 0 0,0-2-403 0 0,-4 21 410 0 0,11-44-4238 0 0,2-1-3849 0 0,0-21 3271 0 0</inkml:trace>
  <inkml:trace contextRef="#ctx0" brushRef="#br0" timeOffset="22434.481">6234 1530 1616 0 0,'0'0'749'0'0,"0"0"-236"0"0,0 0-6 0 0,0 0 188 0 0,0 0 286 0 0,0 0 190 0 0,0 0-25 0 0,0 0-125 0 0,0 0-105 0 0,0 0-49 0 0,0 0-31 0 0,0 0-35 0 0,0 0-24 0 0,26-2-65 0 0,83-5-49 0 0,59 14 1754 0 0,-130-1-2017 0 0,-31-6-316 0 0,0 1 1 0 0,0 0 0 0 0,1 0-1 0 0,-1 0 1 0 0,0 1 0 0 0,0 1-1 0 0,0-1 1 0 0,0 1 0 0 0,-1 0-1 0 0,1 1 1 0 0,-1-1 0 0 0,0 1-1 0 0,0 0 1 0 0,4 4-85 0 0,-10-6 59 0 0,1 1-1 0 0,-1-1 0 0 0,1 1 1 0 0,-1-1-1 0 0,0 1 1 0 0,0-1-1 0 0,0 1 1 0 0,-1-1-1 0 0,1 1 1 0 0,0-1-1 0 0,-1 1 0 0 0,0-1 1 0 0,1 0-1 0 0,-1 1 1 0 0,0-1-1 0 0,0 0 1 0 0,-1 1-1 0 0,1-1 0 0 0,0 0 1 0 0,-1 0-1 0 0,1 0 1 0 0,-1 0-1 0 0,0-1 1 0 0,1 1-1 0 0,-1 0 0 0 0,0-1 1 0 0,0 1-1 0 0,0-1 1 0 0,0 1-1 0 0,0-1 1 0 0,-1 0-1 0 0,1 0-58 0 0,-5 5 48 0 0,-13 10 16 0 0,-1-2 1 0 0,0 0-1 0 0,0-2 0 0 0,-2 0 1 0 0,1-2-1 0 0,-17 6-64 0 0,-89 48 262 0 0,127-63-257 0 0,-1-1 0 0 0,1 1 0 0 0,0 0 0 0 0,0 0 0 0 0,0 0 0 0 0,0 0 0 0 0,1 0-1 0 0,-1 0 1 0 0,0 0 0 0 0,0 0 0 0 0,0 0 0 0 0,1 1 0 0 0,-1-1 0 0 0,1 0 0 0 0,-1 0 0 0 0,1 0 0 0 0,-1 1 0 0 0,1-1 0 0 0,0 0 0 0 0,0 1-1 0 0,-1-1 1 0 0,1 0 0 0 0,0 1 0 0 0,0-1 0 0 0,0 0 0 0 0,1 1 0 0 0,-1-1 0 0 0,0 0 0 0 0,0 1 0 0 0,1-1 0 0 0,-1 0 0 0 0,1 1 0 0 0,-1-1 0 0 0,1 0-1 0 0,0 0 1 0 0,-1 0 0 0 0,1 0 0 0 0,0 1 0 0 0,0-1 0 0 0,-1 0 0 0 0,1 0 0 0 0,0 0 0 0 0,0-1 0 0 0,0 1 0 0 0,1 0 0 0 0,-1 0 0 0 0,0-1-1 0 0,0 1 1 0 0,1 0-5 0 0,11 10 84 0 0,1-1 0 0 0,0-1-1 0 0,0 0 1 0 0,1-1 0 0 0,0-1-1 0 0,0 0 1 0 0,15 5-84 0 0,24 10 211 0 0,33 24-465 0 0,-81-42-1566 0 0,-4-2-2356 0 0,-1-2-4998 0 0,-1 0 3021 0 0</inkml:trace>
  <inkml:trace contextRef="#ctx0" brushRef="#br0" timeOffset="23879.455">5746 1548 0 0 0,'0'0'169'0'0,"0"0"153"0"0,0 0-17 0 0,0 0-17 0 0,0 0 54 0 0,11 1 2561 0 0,4 50 2365 0 0,-12-33-4855 0 0,0 1 0 0 0,-1 0 0 0 0,-1 0 0 0 0,-1 0 0 0 0,-1 0 0 0 0,0 0 0 0 0,-1-1 0 0 0,-1 1 0 0 0,-1 0 0 0 0,-5 13-413 0 0,3 1-731 0 0,6-32 243 0 0,0-1-300 0 0,0 0-508 0 0,4 0-3118 0 0,2 0 766 0 0,-1 0 1286 0 0</inkml:trace>
  <inkml:trace contextRef="#ctx0" brushRef="#br0" timeOffset="26014.468">8503 46 0 0 0,'0'0'128'0'0,"0"0"512"0"0,0 0 292 0 0,0 0 258 0 0,0 0 238 0 0,0 0 11 0 0,0 0-172 0 0,0 0-307 0 0,0 0-265 0 0,0 0-89 0 0,6-3 14 0 0,22-7 278 0 0,0 2 0 0 0,0 1 0 0 0,0 1 1 0 0,1 1-1 0 0,0 1 0 0 0,0 2 0 0 0,0 1 0 0 0,26 3-898 0 0,-53-2 28 0 0,1 0-1 0 0,0 0 1 0 0,-1 1-1 0 0,1-1 1 0 0,-1 1-1 0 0,1 0 0 0 0,-1-1 1 0 0,0 1-1 0 0,1 0 1 0 0,-1 0-1 0 0,0 1 1 0 0,0-1-1 0 0,1 0 0 0 0,-1 1 1 0 0,0 0-1 0 0,0-1 1 0 0,-1 1-1 0 0,1 0 1 0 0,0 0-1 0 0,0 0 0 0 0,-1 0 1 0 0,0 0-1 0 0,1 0 1 0 0,-1 0-1 0 0,0 1 1 0 0,0-1-1 0 0,0 0 1 0 0,0 1-1 0 0,0-1 0 0 0,-1 1 1 0 0,1 2-28 0 0,6 86 574 0 0,-7-75-482 0 0,-19 338 650 0 0,14-195-581 0 0,7 0-1 0 0,18 119-160 0 0,-18-268 4 0 0,24 211-26 0 0,29 93 22 0 0,-31-89 323 0 0,-93-217 1639 0 0,55-5-1935 0 0,0 2 0 0 0,0-1 0 0 0,1 2 0 0 0,-1 0 0 0 0,1 0-1 0 0,1 2 1 0 0,-1-1 0 0 0,1 2 0 0 0,-3 2-27 0 0,12-8-38 0 0,-1 0 0 0 0,0-1 0 0 0,0 0 0 0 0,0 0 0 0 0,0 0 0 0 0,0 0 0 0 0,0 0-1 0 0,0-1 1 0 0,-1 0 0 0 0,1 0 0 0 0,0 0 0 0 0,-1 0 0 0 0,1-1 0 0 0,-1 0 0 0 0,1 0-1 0 0,-1 0 1 0 0,1 0 0 0 0,0-1 0 0 0,-1 1 0 0 0,1-1 0 0 0,-1-1 0 0 0,1 1 0 0 0,0 0-1 0 0,0-1 1 0 0,0 0 0 0 0,0 0 0 0 0,0 0 0 0 0,0 0 0 0 0,0-2 38 0 0,-5 0-925 0 0,-5-3-1689 0 0,1 1-3287 0 0,1-2-5685 0 0</inkml:trace>
  <inkml:trace contextRef="#ctx0" brushRef="#br0" timeOffset="26958.413">2443 230 0 0 0,'0'0'355'0'0,"0"0"201"0"0,0 0 83 0 0,0 0 204 0 0,0 0 286 0 0,0 0 171 0 0,0 0 67 0 0,0 0-61 0 0,0 0-136 0 0,0 0-112 0 0,0 0-92 0 0,0 0-101 0 0,0 0-94 0 0,-8-5-93 0 0,-24-14-119 0 0,30 18-509 0 0,1 0 0 0 0,-1 1 0 0 0,0-1 0 0 0,0 1 0 0 0,0 0 0 0 0,0 0 0 0 0,0 0 0 0 0,1 0 0 0 0,-1 0 0 0 0,0 0 0 0 0,0 0 0 0 0,0 0 0 0 0,0 1 0 0 0,0-1 0 0 0,1 1 0 0 0,-1-1 0 0 0,0 1 0 0 0,0 0 0 0 0,1 0 0 0 0,-1-1 0 0 0,0 1 0 0 0,1 1 0 0 0,-1-1 0 0 0,1 0 0 0 0,0 0 0 0 0,-1 0 0 0 0,1 1 0 0 0,0-1 0 0 0,0 1 0 0 0,-1-1 0 0 0,1 1 0 0 0,0-1 0 0 0,1 1 0 0 0,-1 0 0 0 0,0-1 0 0 0,0 1 1 0 0,1 0-1 0 0,-1 0 0 0 0,1 0 0 0 0,-1-1 0 0 0,1 1 0 0 0,0 0 0 0 0,0 2-50 0 0,-9 41 162 0 0,2 1 0 0 0,2 1-1 0 0,2-1 1 0 0,2 1 0 0 0,2-1 0 0 0,3 1 0 0 0,1 2-162 0 0,4 126 130 0 0,-9-78-138 0 0,-5 0 1 0 0,-16 87 7 0 0,-13-8 16 0 0,14-83 365 0 0,4 1 0 0 0,4 0 0 0 0,1 64-381 0 0,9-149 60 0 0,1 0 0 0 0,0 0 0 0 0,1 0 0 0 0,0 0-1 0 0,1 0 1 0 0,0 0 0 0 0,0-1 0 0 0,1 1 0 0 0,0 0 0 0 0,0 0 0 0 0,1-1 0 0 0,0 1 0 0 0,1-1 0 0 0,0 0 0 0 0,0 0-1 0 0,0 0 1 0 0,1-1 0 0 0,1 0 0 0 0,-1 0 0 0 0,1 0 0 0 0,0 0 0 0 0,0-1 0 0 0,1 0 0 0 0,0 0 0 0 0,0-1 0 0 0,1 0-60 0 0,12 2 154 0 0,0-2 0 0 0,1-1 1 0 0,-1 0-1 0 0,1-2 0 0 0,-1 0 1 0 0,1-1-1 0 0,0-2 1 0 0,0 0-1 0 0,-1-1 0 0 0,1 0 1 0 0,0-2-1 0 0,-1-1 0 0 0,14-5-154 0 0,36-4-11 0 0,107 10-1374 0 0,-133 10-1019 0 0,-16 2-3143 0 0,-27-8 5101 0 0,15 4-9709 0 0</inkml:trace>
  <inkml:trace contextRef="#ctx0" brushRef="#br0" timeOffset="27570.956">9225 749 9802 0 0,'0'0'888'0'0,"0"0"-214"0"0,0 0-139 0 0,0 0 23 0 0,0 0 222 0 0,0 0 189 0 0,0 0 22 0 0,0 0-119 0 0,0 0-167 0 0,0 0-125 0 0,0 0-61 0 0,0 0-25 0 0,0 0-37 0 0,18 10-58 0 0,52 31-39 0 0,-67-40-335 0 0,-1 1 1 0 0,0 0-1 0 0,0 0 0 0 0,0 0 1 0 0,0 0-1 0 0,0 0 0 0 0,0 0 1 0 0,-1 0-1 0 0,1 1 1 0 0,-1-1-1 0 0,1 0 0 0 0,-1 1 1 0 0,0 0-1 0 0,0-1 0 0 0,0 1 1 0 0,0 0-1 0 0,-1-1 1 0 0,1 1-1 0 0,-1 0 0 0 0,0 0 1 0 0,1 1-26 0 0,0 6 100 0 0,3 25 119 0 0,-2 0-1 0 0,-1 0 0 0 0,-1 0 0 0 0,-2 0 1 0 0,-2-1-1 0 0,-6 26-218 0 0,-41 211 220 0 0,40-229-397 0 0,6-33-782 0 0,5-29-871 0 0,10-32-3897 0 0,-1 2-4220 0 0,-8 38 6841 0 0</inkml:trace>
  <inkml:trace contextRef="#ctx0" brushRef="#br0" timeOffset="27821.901">9172 661 6873 0 0,'0'0'222'0'0,"0"0"-85"0"0,0 0 157 0 0,0 0 458 0 0,0 0 391 0 0,0 0 166 0 0,0 0-31 0 0,0 0-151 0 0,34 1-199 0 0,111 0-180 0 0,274-36 903 0 0,-379 35-2823 0 0,-24 0-2246 0 0,-15 0 867 0 0,-2 1-2323 0 0,-3 1 3346 0 0,3-2 605 0 0,-6 4-1073 0 0</inkml:trace>
  <inkml:trace contextRef="#ctx0" brushRef="#br0" timeOffset="28075.758">9116 1051 5233 0 0,'0'0'468'0'0,"0"0"-217"0"0,0 0-47 0 0,0 0 227 0 0,0 0 368 0 0,0 0 354 0 0,0 0 198 0 0,0 0 8 0 0,0 0-141 0 0,0 0-219 0 0,0 0-207 0 0,0 0-193 0 0,36 19-163 0 0,111 54-134 0 0,-143-71-286 0 0,0 0-1 0 0,0 1 1 0 0,0-1-1 0 0,0-1 1 0 0,0 1-1 0 0,1-1 0 0 0,-1 1 1 0 0,0-1-1 0 0,1-1 1 0 0,0 1-1 0 0,-1-1 1 0 0,1 1-1 0 0,-1-1 1 0 0,1 0-1 0 0,-1-1 0 0 0,1 1 1 0 0,-1-1-1 0 0,1 0 1 0 0,0 0-16 0 0,8-3 38 0 0,143-40-560 0 0,-69 16-7216 0 0,-70 24 71 0 0</inkml:trace>
  <inkml:trace contextRef="#ctx0" brushRef="#br0" timeOffset="28221.37">9899 1151 7770 0 0,'0'0'923'0'0,"0"0"-51"0"0,0 0 51 0 0,0 0 263 0 0,0 0 256 0 0,0 0 52 0 0,-9 35-181 0 0,-29 109-306 0 0,6 1 796 0 0,28-102-1884 0 0,4-42-282 0 0,0-1-264 0 0,-9-6-7722 0 0,7 1 3097 0 0,0 1 1191 0 0</inkml:trace>
  <inkml:trace contextRef="#ctx0" brushRef="#br0" timeOffset="28431.257">9562 1147 10530 0 0,'0'0'648'0'0,"0"0"-360"0"0,0 0 161 0 0,0 0 255 0 0,0 0 128 0 0,0 0 24 0 0,193 22-104 0 0,-150-22-216 0 0,1 0-136 0 0,4 0-168 0 0,7 0-144 0 0,0 0-136 0 0,-2 0-216 0 0,6-4-328 0 0,-7-3-712 0 0,-2 0-1433 0 0,-14-1-1744 0 0,-12 8-2408 0 0</inkml:trace>
  <inkml:trace contextRef="#ctx0" brushRef="#br0" timeOffset="28715.856">10554 1070 7722 0 0,'0'0'1720'0'0,"0"0"-532"0"0,0 0-19 0 0,0 0 306 0 0,0 0 132 0 0,0 0-154 0 0,0 0-358 0 0,0 0-315 0 0,0 0-186 0 0,34 0-146 0 0,108 3-112 0 0,80-2 279 0 0,-136-2-5864 0 0,-86 1 1960 0 0,0 0-1570 0 0,0 0-1946 0 0</inkml:trace>
  <inkml:trace contextRef="#ctx0" brushRef="#br0" timeOffset="28954.852">10646 1313 10050 0 0,'0'0'776'0'0,"0"0"-96"0"0,0 0 289 0 0,0 0 215 0 0,0 0 168 0 0,0 0-88 0 0,0 0-287 0 0,0 0-257 0 0,216 36-264 0 0,-178-36-184 0 0,6-3-128 0 0,1-1-88 0 0,-5-3-176 0 0,3-1-352 0 0,-7 5-840 0 0,-6-1-2185 0 0,-12 0-8330 0 0</inkml:trace>
  <inkml:trace contextRef="#ctx0" brushRef="#br0" timeOffset="994691.796">5694 694 0 0 0,'0'0'519'0'0,"0"0"364"0"0,0 0 22 0 0,0 0-74 0 0,-3 5 49 0 0,-10 13 8508 0 0,13 125-3279 0 0,0 73-7537 0 0,7-205-4418 0 0,-1-10 158 0 0,-3-1-865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0 0 0,'0'0'803'0'0,"0"0"664"0"0,0 0 477 0 0,0 0 151 0 0,0 0-65 0 0,0 0-219 0 0,37-2-293 0 0,119-3-291 0 0,13-18 1076 0 0,-51 8-2202 0 0,0 6-1 0 0,53 4-100 0 0,-174 13-8337 0 0,-1-5 7611 0 0,-19 1-4985 0 0,16-1 5086 0 0</inkml:trace>
  <inkml:trace contextRef="#ctx0" brushRef="#br0" timeOffset="269.117">26 678 4601 0 0,'0'0'580'0'0,"0"0"-250"0"0,0 0 108 0 0,0 0 496 0 0,0 0 549 0 0,0 0 232 0 0,0 0-84 0 0,0 0-271 0 0,0 0-273 0 0,0 0-157 0 0,0 0-138 0 0,0 0-75 0 0,37 0-50 0 0,117 2-95 0 0,108-23 871 0 0,62-27-1868 0 0,-260 32-2425 0 0,-38 7-7050 0 0,-24 9 3795 0 0</inkml:trace>
  <inkml:trace contextRef="#ctx0" brushRef="#br0" timeOffset="697.404">347 0 2769 0 0,'0'0'721'0'0,"0"0"-179"0"0,0 0 19 0 0,0 0 214 0 0,0 0 256 0 0,0 0 156 0 0,0 0-32 0 0,0 0-149 0 0,0 0-135 0 0,0 0-99 0 0,0 0-66 0 0,0 0-25 0 0,0 0-11 0 0,3 17-9 0 0,12 51 38 0 0,-15-64-604 0 0,1-1 0 0 0,1 0-1 0 0,-1 0 1 0 0,0 1 0 0 0,1-1 0 0 0,0 0 0 0 0,-1 0-1 0 0,1-1 1 0 0,0 1 0 0 0,1 0 0 0 0,-1-1-1 0 0,0 1 1 0 0,1-1 0 0 0,-1 0 0 0 0,1 0 0 0 0,0 0-1 0 0,0 0 1 0 0,0 0 0 0 0,1 0-95 0 0,5 4 312 0 0,36 20 412 0 0,1-2 1 0 0,1-2-1 0 0,1-2 0 0 0,9 1-724 0 0,-18-8 91 0 0,-1 2 0 0 0,-1 1 0 0 0,0 2-1 0 0,-2 1 1 0 0,0 2 0 0 0,-1 2-1 0 0,13 11-90 0 0,-43-31 7 0 0,-1 1-1 0 0,0-1 0 0 0,0 1 0 0 0,0 0 0 0 0,0 0 0 0 0,0 0 0 0 0,-1 0 1 0 0,0 0-1 0 0,0 1 0 0 0,0-1 0 0 0,0 0 0 0 0,-1 1 0 0 0,1 0 1 0 0,-1-1-1 0 0,0 1 0 0 0,-1 0 0 0 0,1 0 0 0 0,-1-1 0 0 0,0 1 1 0 0,0 0-1 0 0,-1 0 0 0 0,1 0 0 0 0,-1-1 0 0 0,0 1 0 0 0,0 0 0 0 0,-1-1 1 0 0,1 1-1 0 0,-1-1 0 0 0,0 1 0 0 0,0-1 0 0 0,-1 0 0 0 0,1 0 1 0 0,-1 0-1 0 0,-2 2-6 0 0,-168 156 349 0 0,34-40-238 0 0,134-117-178 0 0,-124 144-46 0 0,89-79-3140 0 0,33-48-5590 0 0,6-14-3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2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19 448 0 0,'0'0'802'0'0,"0"0"-236"0"0,0 0 73 0 0,0 0 376 0 0,0 0 420 0 0,0 0 219 0 0,0 0-89 0 0,0 0-298 0 0,0 0-370 0 0,0 0-283 0 0,0 0-107 0 0,0 0-31 0 0,0 0 84 0 0,2 0 94 0 0,156 7 6067 0 0,7 1-5019 0 0,-118-7-1453 0 0,-26 0-258 0 0,0 0 1 0 0,0-2-1 0 0,0 0 0 0 0,0-1 0 0 0,-1-1 0 0 0,1-1 0 0 0,-1-1 1 0 0,1-1 8 0 0,-20 6-6 0 0,10-6-1388 0 0,-8-2-2694 0 0,-4 8-132 0 0,-1 0 517 0 0,1 0-4587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3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 7186 0 0,'0'0'1241'0'0,"0"0"-270"0"0,0 0 53 0 0,0 0 383 0 0,0 0 342 0 0,0 0-2 0 0,0 0-306 0 0,0 0-321 0 0,0 0-254 0 0,0 0-138 0 0,0 0-86 0 0,0 0-94 0 0,33 0-59 0 0,104 0-75 0 0,-37-1 359 0 0,-62-2-1131 0 0,64-3 928 0 0,-36 12-9365 0 0,-58-6-1815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1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77 9026 0 0,'0'0'1583'0'0,"0"0"-237"0"0,0 0-180 0 0,0 0 115 0 0,0 0 131 0 0,0 0-108 0 0,0 0-293 0 0,0 0-325 0 0,0 0-213 0 0,0 0-50 0 0,0 0 12 0 0,0 0 19 0 0,4 19-18 0 0,22 129 522 0 0,-11 197-517 0 0,-15-340-509 0 0,0 1-66 0 0,-1 0 0 0 0,1-1 0 0 0,1 1 0 0 0,-1 0 0 0 0,1-1 0 0 0,0 1 0 0 0,0 0 1 0 0,1-1-1 0 0,-1 1 0 0 0,1-1 0 0 0,1 0 0 0 0,-1 1 0 0 0,1-1 0 0 0,2 4 134 0 0,12-49-14831 0 0,-17 32 9170 0 0</inkml:trace>
  <inkml:trace contextRef="#ctx0" brushRef="#br0" timeOffset="236.218">1 48 7066 0 0,'0'0'1014'0'0,"0"0"-512"0"0,0 0-22 0 0,0 0 453 0 0,0 0 466 0 0,0 0 262 0 0,0 0-42 0 0,0 0-223 0 0,0 0-265 0 0,0 0-252 0 0,0 0-207 0 0,35 2-131 0 0,110 5-96 0 0,-46-13 155 0 0,5-17 114 0 0,-5 1-2089 0 0,-31 16-9644 0 0,-68 6 2361 0 0</inkml:trace>
  <inkml:trace contextRef="#ctx0" brushRef="#br0" timeOffset="422.182">15 479 8018 0 0,'0'0'963'0'0,"0"0"-178"0"0,0 0 263 0 0,0 0 303 0 0,0 0 154 0 0,0 0-49 0 0,0 0-276 0 0,34 0-326 0 0,104-2-266 0 0,-36-14 1 0 0,49-16-1090 0 0,-87 21-3953 0 0,-35 5 347 0 0,-13 3-5168 0 0</inkml:trace>
  <inkml:trace contextRef="#ctx0" brushRef="#br0" timeOffset="640.612">686 398 10698 0 0,'0'0'879'0'0,"0"0"-404"0"0,0 0 36 0 0,0 0 362 0 0,0 0 318 0 0,0 0 88 0 0,0 0-181 0 0,0 0-342 0 0,0 0-304 0 0,-1 33-201 0 0,0 104-127 0 0,1 27-382 0 0,0-104-9156 0 0,0-57 2795 0 0</inkml:trace>
  <inkml:trace contextRef="#ctx0" brushRef="#br0" timeOffset="872.245">507 453 8778 0 0,'0'0'3697'0'0,"0"0"-2212"0"0,0 0-658 0 0,0 0 84 0 0,0 0 123 0 0,0 0 23 0 0,0 0-138 0 0,0 0-152 0 0,34-4-159 0 0,107-10-177 0 0,35 10 161 0 0,-167 4-860 0 0,46 0-439 0 0,-17 0-5921 0 0,-27 0-1682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0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271 100 7386 0 0,'0'0'1967'0'0,"0"0"-1293"0"0,0 0-600 0 0,0 0-96 0 0,0 0 159 0 0,0 0 277 0 0,0 0 220 0 0,0 0 115 0 0,0 0-13 0 0,0 0-74 0 0,0 0-91 0 0,3 26-70 0 0,12 83-15 0 0,29 253 2033 0 0,-27-111-2527 0 0,-33-153-978 0 0,0-70-2641 0 0,-9-8-4784 0 0,19-19 3955 0 0</inkml:trace>
  <inkml:trace contextRef="#ctx0" brushRef="#br0" timeOffset="435.794">0 181 5153 0 0,'0'0'1909'0'0,"0"0"-857"0"0,0 0-201 0 0,0 0 210 0 0,0 0 267 0 0,0 0 161 0 0,32-24-72 0 0,100-76-216 0 0,-53 61 168 0 0,-63 37-1090 0 0,-4-2-184 0 0,0 1-1 0 0,1 0 1 0 0,-1 1 0 0 0,1 0 0 0 0,0 1-1 0 0,0 0 1 0 0,-1 1 0 0 0,1 1 0 0 0,0 0-1 0 0,0 1 1 0 0,-1 0 0 0 0,1 1 0 0 0,-1 0-1 0 0,0 1 1 0 0,0 0 0 0 0,0 1 0 0 0,-1 1-1 0 0,1 0 1 0 0,-1 0 0 0 0,0 1-1 0 0,-1 0 1 0 0,0 1 0 0 0,0 0 0 0 0,-1 1-1 0 0,0 0 1 0 0,0 1 0 0 0,1 1-95 0 0,-8-5 35 0 0,1 0-1 0 0,-1 0 1 0 0,0 0 0 0 0,-1 1 0 0 0,0-1-1 0 0,0 1 1 0 0,0-1 0 0 0,0 0-1 0 0,-1 1 1 0 0,0-1 0 0 0,-1 1 0 0 0,1-1-1 0 0,-1 1 1 0 0,-1-1 0 0 0,1 1 0 0 0,-1-1-1 0 0,0 0 1 0 0,0 0 0 0 0,-1 0 0 0 0,-2 5-35 0 0,-78 105 169 0 0,-116 40 75 0 0,197-156-237 0 0,1 0 1 0 0,0 1-1 0 0,0-1 0 0 0,0 0 1 0 0,-1 1-1 0 0,1-1 0 0 0,0 1 1 0 0,0 0-1 0 0,0-1 0 0 0,0 1 1 0 0,0 0-1 0 0,0 0 0 0 0,0 0 1 0 0,0-1-1 0 0,0 1 0 0 0,0 0 1 0 0,1 0-1 0 0,-1 0 0 0 0,0 0 1 0 0,1 1-1 0 0,-1-1 0 0 0,1 0 1 0 0,-1 0-1 0 0,1 0 0 0 0,-1 0 0 0 0,1 1 1 0 0,0-1-1 0 0,-1 0 0 0 0,1 0 1 0 0,0 1-1 0 0,0-1 0 0 0,0 0 1 0 0,0 0-1 0 0,0 1 0 0 0,0-1 1 0 0,1 0-1 0 0,-1 0 0 0 0,0 1 1 0 0,1-1-1 0 0,-1 0 0 0 0,1 0 1 0 0,-1 0-1 0 0,1 0 0 0 0,-1 1 1 0 0,1-1-1 0 0,0 0 0 0 0,0 0 1 0 0,-1 0-1 0 0,1 0 0 0 0,0-1 1 0 0,0 1-1 0 0,0 0 0 0 0,0 0 0 0 0,0 0 1 0 0,1 0-8 0 0,232 167 2028 0 0,-214-149-1872 0 0,4 1 92 0 0,0 1 1 0 0,-1 2-1 0 0,-2 0 1 0 0,0 1-1 0 0,14 24-248 0 0,-13-30-2250 0 0,1-31-9907 0 0,-16 8 1960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4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0 368 0 0,'0'0'281'0'0,"0"0"-199"0"0,0 0 101 0 0,0 0 430 0 0,0 0 489 0 0,0 0 333 0 0,0 0 52 0 0,0 0-167 0 0,0 0-205 0 0,0 0-178 0 0,0 0-91 0 0,5 25-26 0 0,14 79-25 0 0,-10 73 2038 0 0,-11-117-2311 0 0,2 296-222 0 0,-10-332-1801 0 0,0-27-6849 0 0,8 0 3162 0 0</inkml:trace>
  <inkml:trace contextRef="#ctx0" brushRef="#br0" timeOffset="330.643">1 33 1352 0 0,'0'0'150'0'0,"0"0"47"0"0,0 0 342 0 0,0 0 560 0 0,0 0 390 0 0,0 0 137 0 0,0 0-126 0 0,0 0-193 0 0,0 0-177 0 0,0 0-121 0 0,0 0-54 0 0,0 0-72 0 0,0 0-20 0 0,26-1-48 0 0,162-5 1295 0 0,265 13 1373 0 0,-405 10-4646 0 0,-41-4-2840 0 0,-11 5-4839 0 0,0-10 2343 0 0</inkml:trace>
  <inkml:trace contextRef="#ctx0" brushRef="#br0" timeOffset="578.342">49 733 7026 0 0,'0'0'1170'0'0,"0"0"107"0"0,0 0 316 0 0,0 0 301 0 0,0 0 57 0 0,0 0-261 0 0,35-1-386 0 0,113-2-372 0 0,18-19 565 0 0,93-11-2148 0 0,-219 30-2960 0 0,-16-1-4286 0 0,-17 4-278 0 0</inkml:trace>
  <inkml:trace contextRef="#ctx0" brushRef="#br0" timeOffset="827.74">1013 545 4753 0 0,'0'0'1644'0'0,"0"0"-49"0"0,0 0 20 0 0,0 0 159 0 0,0 0 45 0 0,0 0-188 0 0,0 0-341 0 0,0 0-366 0 0,0 0-252 0 0,0 0-184 0 0,0 0-124 0 0,0 0-44 0 0,-19-2-46 0 0,-63-7-22 0 0,80 8-235 0 0,0 0 0 0 0,0 1 0 0 0,-1 0 0 0 0,1-1 0 0 0,0 1 0 0 0,0 0 0 0 0,0 0 0 0 0,-1 0 0 0 0,1 1 0 0 0,0-1 0 0 0,0 1 0 0 0,0-1 0 0 0,0 1 0 0 0,0-1 0 0 0,0 1 0 0 0,0 0 0 0 0,0 0 0 0 0,0 0 0 0 0,0 0 0 0 0,0 0 0 0 0,0 1 0 0 0,1-1 0 0 0,-1 1 0 0 0,0-1 0 0 0,1 1 0 0 0,-1-1 0 0 0,1 1 0 0 0,-1 1-17 0 0,-6 7 53 0 0,1-4-55 0 0,1 1 0 0 0,0 1-1 0 0,0-1 1 0 0,1 1 0 0 0,0 0-1 0 0,0 1 1 0 0,1-1 0 0 0,0 1 0 0 0,0 0-1 0 0,1 0 1 0 0,0 0 0 0 0,1 0-1 0 0,0 0 1 0 0,1 1 0 0 0,-1-1 0 0 0,2 1-1 0 0,-1-1 1 0 0,1 3 2 0 0,2-7-78 0 0,0-1-1 0 0,-1 1 1 0 0,2 0 0 0 0,-1-1 0 0 0,0 1-1 0 0,1-1 1 0 0,0 0 0 0 0,0 0-1 0 0,0 0 1 0 0,0 0 0 0 0,1 0 0 0 0,0-1-1 0 0,0 1 1 0 0,0-1 0 0 0,0 0-1 0 0,0-1 1 0 0,0 1 0 0 0,1 0 0 0 0,-1-1-1 0 0,1 0 1 0 0,0 0 0 0 0,0-1-1 0 0,-1 1 1 0 0,1-1 0 0 0,0 0 0 0 0,0-1-1 0 0,0 1 1 0 0,1-1 0 0 0,-1 0-1 0 0,4 0 79 0 0,27 0-3222 0 0,-11 0-3110 0 0,-13 0-1668 0 0</inkml:trace>
  <inkml:trace contextRef="#ctx0" brushRef="#br0" timeOffset="1300.167">1098 803 2993 0 0,'0'0'2336'0'0,"0"0"-1150"0"0,0 0-237 0 0,0 0 241 0 0,0 0 278 0 0,0 0 122 0 0,0 0-129 0 0,0 0-242 0 0,0 0-201 0 0,0 0-118 0 0,0 0-94 0 0,0 0-126 0 0,0 0-103 0 0,14-7-94 0 0,44-26-106 0 0,-1-27 276 0 0,-36 36-549 0 0,-10 9-97 0 0,1 1 1 0 0,0 0-1 0 0,1 1 1 0 0,0 0-1 0 0,1 1 1 0 0,1 1 0 0 0,0 0-1 0 0,0 1 1 0 0,1 0-8 0 0,-14 10-16 0 0,-1 0 1 0 0,0 0 0 0 0,1 0 0 0 0,-1 1 0 0 0,0-1 0 0 0,0 0-1 0 0,1 1 1 0 0,-1-1 0 0 0,0 0 0 0 0,0 1 0 0 0,1 0 0 0 0,-1-1 0 0 0,0 1-1 0 0,0 0 1 0 0,0-1 0 0 0,0 1 0 0 0,0 0 0 0 0,0 0 0 0 0,0 0-1 0 0,0 0 1 0 0,-1 0 0 0 0,1 0 0 0 0,0 0 0 0 0,0 0 0 0 0,-1 0-1 0 0,1 0 1 0 0,-1 1 0 0 0,1-1 0 0 0,-1 0 0 0 0,1 0 0 0 0,-1 1 0 0 0,0-1-1 0 0,0 0 1 0 0,0 0 0 0 0,1 1 0 0 0,-1-1 0 0 0,0 0 0 0 0,-1 1-1 0 0,1-1 1 0 0,0 0 0 0 0,0 1 0 0 0,0-1 0 0 0,-1 0 0 0 0,1 0-1 0 0,-1 1 1 0 0,1-1 15 0 0,12 45 164 0 0,-6-44-114 0 0,-1 0-1 0 0,0-1 1 0 0,1 1 0 0 0,-1-1-1 0 0,1-1 1 0 0,0 1-1 0 0,-1-1 1 0 0,1 0 0 0 0,0 0-1 0 0,-1 0 1 0 0,1-1-1 0 0,-1 0 1 0 0,1 0-1 0 0,-1-1 1 0 0,1 1 0 0 0,2-2-50 0 0,151-56 582 0 0,-156 61-567 0 0,-1 0 0 0 0,0 0 0 0 0,0 0 0 0 0,0 0 0 0 0,0 0 0 0 0,-1 0 0 0 0,1 1 0 0 0,-1-1 0 0 0,1 1 0 0 0,-1-1 0 0 0,0 1 0 0 0,0-1-1 0 0,0 1 1 0 0,0 0 0 0 0,0-1 0 0 0,-1 1 0 0 0,1 0 0 0 0,-1 0 0 0 0,0 0 0 0 0,1 0 0 0 0,-1-1 0 0 0,-1 1 0 0 0,1 0 0 0 0,0 0 0 0 0,-1 0 0 0 0,1-1-1 0 0,-1 1 1 0 0,0 0 0 0 0,-1 1-15 0 0,2 9 41 0 0,0-8-391 0 0,6 45 567 0 0,3-39-2871 0 0,5-6-3660 0 0,-10-5-4351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8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13 0 0 0,'0'0'784'0'0,"0"0"-184"0"0,0 0-114 0 0,0 0 91 0 0,0 0 190 0 0,0 0 233 0 0,0 0 107 0 0,0 0-103 0 0,0 0-171 0 0,0 0-212 0 0,0 0-201 0 0,-31-3-80 0 0,-99-7-1 0 0,52 13 811 0 0,61 3-656 0 0,11-3-424 0 0,0-1 0 0 0,1 1 0 0 0,-1 0-1 0 0,0 1 1 0 0,1 0 0 0 0,0-1 0 0 0,0 2-1 0 0,0-1 1 0 0,0 1 0 0 0,1-1 0 0 0,0 1 0 0 0,-1 0-1 0 0,2 1 1 0 0,-1-1 0 0 0,1 1 0 0 0,0 0-1 0 0,0-1 1 0 0,0 1 0 0 0,1 1 0 0 0,0 0-70 0 0,-30 131 753 0 0,-46 664 1351 0 0,33-423-1762 0 0,38-235 487 0 0,7-144-729 0 0,0 0 19 0 0,0 0 6 0 0,0 0-3 0 0,0 0-9 0 0,0 0-24 0 0,0 0 3 0 0,0 0-6 0 0,0 0-21 0 0,0 0-18 0 0,0 0-19 0 0,2 2 15 0 0,0 0 0 0 0,0 0-1 0 0,1 0 1 0 0,-1 0 0 0 0,0-1 0 0 0,1 1 0 0 0,-1-1 0 0 0,1 1 0 0 0,-1-1 0 0 0,1 0 0 0 0,0 0 0 0 0,-1 0 0 0 0,1-1 0 0 0,0 1 0 0 0,0 0 0 0 0,0-1 0 0 0,0 0 0 0 0,-1 0 0 0 0,1 0 0 0 0,3 0-43 0 0,4 1 180 0 0,243 2 1859 0 0,-168-10-692 0 0,-44 1-3259 0 0,-20 5-2490 0 0,0 0-3359 0 0,-21 1 479 0 0</inkml:trace>
  <inkml:trace contextRef="#ctx0" brushRef="#br0" timeOffset="1774.105">821 123 1664 0 0,'0'0'1769'0'0,"0"0"-929"0"0,0 0-488 0 0,0 0-79 0 0,0 0 254 0 0,0 0 373 0 0,0 0 219 0 0,0 0 23 0 0,0 0-135 0 0,0 0-203 0 0,0 0-104 0 0,0 0-64 0 0,0 0-61 0 0,1 14-15 0 0,4 95 924 0 0,-8-77-1216 0 0,-1 0-1 0 0,-2 0 0 0 0,-1 0 0 0 0,-2-1 1 0 0,-12 31-268 0 0,11-31-15 0 0,-44 124-1509 0 0,53-153 1467 0 0,-2 30-2901 0 0,17-21-5548 0 0,-10-11 5877 0 0</inkml:trace>
  <inkml:trace contextRef="#ctx0" brushRef="#br0" timeOffset="2042.514">757 86 2657 0 0,'0'0'1190'0'0,"0"0"-349"0"0,0 0-29 0 0,0 0 205 0 0,0 0 301 0 0,0 0 122 0 0,0 0-174 0 0,0 0-251 0 0,0 0-183 0 0,0 0-95 0 0,0 0-32 0 0,0 0-3 0 0,0 0-28 0 0,28 1-38 0 0,89 1-70 0 0,74-3 682 0 0,-80-1-4508 0 0,-99 5 178 0 0,-8 5-3655 0 0,-3-4 2160 0 0</inkml:trace>
  <inkml:trace contextRef="#ctx0" brushRef="#br0" timeOffset="2274.453">810 418 888 0 0,'0'0'1083'0'0,"0"0"68"0"0,0 0 303 0 0,0 0 370 0 0,0 0 158 0 0,0 0-183 0 0,0 0-363 0 0,0 0-314 0 0,0 0-271 0 0,0 0-187 0 0,0 0-132 0 0,0 0-104 0 0,32-5-81 0 0,99-13-71 0 0,5-7-328 0 0,-88 19-1577 0 0,-16 5-4820 0 0,-21 1-1258 0 0</inkml:trace>
  <inkml:trace contextRef="#ctx0" brushRef="#br0" timeOffset="2575.022">1313 466 5737 0 0,'0'0'926'0'0,"0"0"-401"0"0,0 0-174 0 0,0 0 296 0 0,0 0 393 0 0,0 0 211 0 0,0 0-91 0 0,0 0-250 0 0,0 0-270 0 0,0 0-189 0 0,0 0-90 0 0,0 0-36 0 0,0 0-31 0 0,1 24-15 0 0,5 74-27 0 0,-10-25 184 0 0,-18 33-1022 0 0,21-103 705 0 0,1 0-2990 0 0,0-2-6967 0 0,0-4 7429 0 0</inkml:trace>
  <inkml:trace contextRef="#ctx0" brushRef="#br0" timeOffset="2862.984">1200 447 3961 0 0,'0'0'1711'0'0,"0"0"-241"0"0,0 0-72 0 0,0 0 148 0 0,0 0 91 0 0,0 0-132 0 0,0 0-299 0 0,0 0-317 0 0,0 0-211 0 0,0 0-169 0 0,0 0-153 0 0,0 0-84 0 0,0 0-90 0 0,31 1-69 0 0,96 5-33 0 0,-53-2-251 0 0,-14-1-2165 0 0,-17-2-7441 0 0,-35-1 4548 0 0</inkml:trace>
  <inkml:trace contextRef="#ctx0" brushRef="#br0" timeOffset="3159.589">1821 480 3337 0 0,'0'0'1476'0'0,"0"0"95"0"0,0 0 111 0 0,0 0 127 0 0,0 0-78 0 0,0 0-278 0 0,0 0-330 0 0,0 0-318 0 0,0 0-282 0 0,32 1-219 0 0,98 1-145 0 0,-48-9-330 0 0,-55 0-522 0 0,-12 2-1548 0 0,2 3-4426 0 0,-11 2 466 0 0</inkml:trace>
  <inkml:trace contextRef="#ctx0" brushRef="#br0" timeOffset="3811.265">2128 709 9418 0 0,'0'0'839'0'0,"0"0"-48"0"0,0 0 270 0 0,0 0 420 0 0,0 0 187 0 0,0 0-177 0 0,0 0-428 0 0,0 0-436 0 0,0 0-249 0 0,0 0-106 0 0,0 0 4 0 0,0 0 14 0 0,0 0 10 0 0,14-21-12 0 0,46-67-43 0 0,57-58 461 0 0,-97 122-688 0 0,2 0 1 0 0,0 2-1 0 0,1 1 1 0 0,1 0-1 0 0,0 2 1 0 0,2 1-1 0 0,10-5-18 0 0,-36 23-15 0 0,1-1 0 0 0,0 1 0 0 0,-1-1 0 0 0,1 1 0 0 0,-1-1 0 0 0,1 1 0 0 0,0-1-1 0 0,0 1 1 0 0,-1 0 0 0 0,1 0 0 0 0,0-1 0 0 0,-1 1 0 0 0,1 0 0 0 0,0 0 0 0 0,0 0 0 0 0,0 0 0 0 0,-1 0-1 0 0,1 0 1 0 0,0 0 0 0 0,0 0 0 0 0,-1 0 0 0 0,1 0 0 0 0,0 0 0 0 0,0 0 0 0 0,-1 1 0 0 0,1-1 0 0 0,0 0-1 0 0,0 0 1 0 0,-1 1 0 0 0,1-1 0 0 0,0 1 0 0 0,-1-1 0 0 0,1 1 0 0 0,-1-1 0 0 0,1 1 0 0 0,0-1 0 0 0,-1 1-1 0 0,1-1 1 0 0,-1 1 0 0 0,1 0 0 0 0,-1-1 0 0 0,0 1 0 0 0,1 0 0 0 0,-1-1 0 0 0,0 1 0 0 0,1 0 0 0 0,-1-1-1 0 0,0 1 1 0 0,0 0 0 0 0,0 0 0 0 0,0-1 0 0 0,0 1 15 0 0,1 49-15 0 0,-2-34 54 0 0,7 71 33 0 0,-6-86-72 0 0,0 0 1 0 0,1 1-1 0 0,-1-1 0 0 0,1 0 1 0 0,-1 0-1 0 0,1 0 1 0 0,0 0-1 0 0,-1 1 1 0 0,1-1-1 0 0,0 0 0 0 0,0 0 1 0 0,0-1-1 0 0,0 1 1 0 0,-1 0-1 0 0,1 0 1 0 0,1 0-1 0 0,-1 0 1 0 0,0-1-1 0 0,0 1 0 0 0,0-1 1 0 0,0 1-1 0 0,0-1 1 0 0,1 1-1 0 0,-1-1 1 0 0,0 0-1 0 0,0 1 0 0 0,1-1 1 0 0,-1 0-1 0 0,0 0 1 0 0,0 0-1 0 0,1 0 1 0 0,-1 0-1 0 0,0 0 0 0 0,1 0 1 0 0,-1 0-1 0 0,0-1 1 0 0,0 1-1 0 0,0-1 1 0 0,1 1-1 0 0,-1 0 0 0 0,0-1 1 0 0,0 0-1 0 0,0 1 1 0 0,1-2-1 0 0,49-29 131 0 0,140-131-205 0 0,-123 119 18 0 0,-64 76-191 0 0,-42 77 986 0 0,31-91-711 0 0,0 0 1 0 0,2 1-1 0 0,1 0 1 0 0,0 0 0 0 0,1 0-1 0 0,2 0 1 0 0,0 1-1 0 0,1-1 1 0 0,0 0-1 0 0,5 20-28 0 0,19-6-1361 0 0,-11-29-2623 0 0,1-3-4706 0 0,-9-2 1294 0 0</inkml:trace>
  <inkml:trace contextRef="#ctx0" brushRef="#br0" timeOffset="4293.023">3143 513 10170 0 0,'0'0'1418'0'0,"0"0"-667"0"0,0 0-249 0 0,0 0 163 0 0,0 0 209 0 0,0 0 75 0 0,0 0-164 0 0,0 0-234 0 0,0 0-202 0 0,0 0-126 0 0,0 0-55 0 0,0 0-35 0 0,0 0-15 0 0,-3 20-24 0 0,-15 92 30 0 0,13-75-97 0 0,5-36-36 0 0,0-1-1 0 0,0 0 0 0 0,0 0 10 0 0,0 0-15 0 0,6-11-158 0 0,4 3 108 0 0,0 0 0 0 0,1 1 1 0 0,0 0-1 0 0,0 1 0 0 0,1 0 0 0 0,0 1 1 0 0,0 0-1 0 0,0 1 0 0 0,0 0 0 0 0,1 1 1 0 0,0 0-1 0 0,-1 1 0 0 0,9 0 65 0 0,-19 3 40 0 0,0 0 0 0 0,0 1 0 0 0,0-1 0 0 0,0 1-1 0 0,-1-1 1 0 0,1 1 0 0 0,0 0 0 0 0,-1 0 0 0 0,1 0 0 0 0,-1 0-1 0 0,0 0 1 0 0,0 0 0 0 0,0 0 0 0 0,0 0 0 0 0,0 0 0 0 0,0 0-1 0 0,0 1 1 0 0,-1-1 0 0 0,1 0 0 0 0,-1 1 0 0 0,1-1 0 0 0,-1 0 0 0 0,0 1-1 0 0,0-1 1 0 0,0 1 0 0 0,0-1 0 0 0,-1 0 0 0 0,1 1 0 0 0,-1-1-1 0 0,1 0 1 0 0,-1 1 0 0 0,0-1 0 0 0,0 0 0 0 0,0 0 0 0 0,0 0-1 0 0,0 0 1 0 0,0 0 0 0 0,-1 0 0 0 0,0 1-40 0 0,-2 1 24 0 0,0 0-1 0 0,0-1 1 0 0,0 1 0 0 0,0-1-1 0 0,-1 0 1 0 0,0 0-1 0 0,1-1 1 0 0,-1 1 0 0 0,0-1-1 0 0,0 0 1 0 0,0-1 0 0 0,-1 1-1 0 0,1-1 1 0 0,0 0 0 0 0,0 0-1 0 0,-1 0 1 0 0,1-1-1 0 0,-1 0 1 0 0,1 0 0 0 0,0-1-1 0 0,-1 1 1 0 0,0-1-24 0 0,-18-18-3569 0 0,17-2-5555 0 0,5 13 2901 0 0</inkml:trace>
  <inkml:trace contextRef="#ctx0" brushRef="#br0" timeOffset="8313.775">3896 326 856 0 0,'0'0'1953'0'0,"0"0"-1004"0"0,0 0-231 0 0,0 0 285 0 0,0 0 337 0 0,0 0 187 0 0,0 0-51 0 0,0 0-269 0 0,0 0-307 0 0,0 0-254 0 0,0 0-213 0 0,-15-7-153 0 0,-47-20-80 0 0,58 26-181 0 0,0-1 0 0 0,0 1 0 0 0,0 0 0 0 0,1 1 0 0 0,-1-1 0 0 0,0 1 0 0 0,0-1 0 0 0,0 1 0 0 0,0 1 0 0 0,0-1 0 0 0,0 0 0 0 0,0 1 0 0 0,0 0 0 0 0,0 0 0 0 0,0 0 0 0 0,0 0 0 0 0,0 1 0 0 0,1 0 0 0 0,-1-1 0 0 0,1 1 0 0 0,-1 1 0 0 0,1-1 0 0 0,0 0-19 0 0,-7 4 50 0 0,-1-2-25 0 0,1 1 1 0 0,0 0-1 0 0,0 1 0 0 0,0 0 0 0 0,0 1 1 0 0,1 0-1 0 0,0 0 0 0 0,0 1 0 0 0,1 0 1 0 0,0 0-1 0 0,1 1 0 0 0,-1 0 1 0 0,2 1-1 0 0,-1-1 0 0 0,2 1 0 0 0,-1 1 1 0 0,1-1-1 0 0,1 1 0 0 0,0 0 0 0 0,-3 9-25 0 0,6-16 17 0 0,-1 0 0 0 0,0 0 0 0 0,1 1 0 0 0,0-1 0 0 0,0 0 0 0 0,1 1 0 0 0,-1-1 0 0 0,1 1 0 0 0,0-1 0 0 0,0 1 0 0 0,0-1 0 0 0,1 0 0 0 0,-1 1 0 0 0,1-1 0 0 0,0 1 0 0 0,0-1 0 0 0,1 0 0 0 0,0 0 0 0 0,-1 0 0 0 0,1 0 0 0 0,0 0 0 0 0,1 0 0 0 0,-1 0 0 0 0,1-1 0 0 0,0 1 0 0 0,0-1 0 0 0,0 0-1 0 0,0 0 1 0 0,0 0 0 0 0,1 0 0 0 0,-1 0 0 0 0,1-1 0 0 0,0 0 0 0 0,0 1 0 0 0,0-1 0 0 0,3 1-17 0 0,0-2 278 0 0,1-1 0 0 0,-1 1 0 0 0,0-1 0 0 0,1 0 0 0 0,-1-1 0 0 0,0 0 0 0 0,1 0 0 0 0,-1 0 0 0 0,0-1 0 0 0,0 0 0 0 0,0-1 0 0 0,0 1 0 0 0,-1-2 0 0 0,7-2-278 0 0,25-20 446 0 0,-2-2 1 0 0,0-1 0 0 0,-2-2 0 0 0,-2-1-1 0 0,0-2 1 0 0,17-26-447 0 0,-46 57 18 0 0,-3 2-26 0 0,1-1-4 0 0,0 1 0 0 0,0-1 0 0 0,0 1 0 0 0,0-1 0 0 0,0 1-1 0 0,0-1 1 0 0,0 1 0 0 0,0 0 0 0 0,0-1 0 0 0,1 1 0 0 0,-1 0 0 0 0,1 0-1 0 0,-1 0 1 0 0,1 0 0 0 0,-1 0 0 0 0,1 0 0 0 0,-1 0 0 0 0,1 1-1 0 0,0-1 1 0 0,0 1 0 0 0,-1-1 0 0 0,1 1 0 0 0,0 0 0 0 0,0-1 0 0 0,-1 1-1 0 0,1 0 1 0 0,0 0 0 0 0,0 0 0 0 0,0 1 0 0 0,-1-1 0 0 0,1 0 0 0 0,1 1 12 0 0,13 23-92 0 0,-1 2 0 0 0,-1-1 1 0 0,0 2-1 0 0,-3 0 0 0 0,0 1 1 0 0,-1-1-1 0 0,-2 2 0 0 0,-1 0 1 0 0,-1 0-1 0 0,-2 0 0 0 0,-1 0 1 0 0,-1 1-1 0 0,-1-1 0 0 0,-2 1 1 0 0,-3 17 91 0 0,0-30-27 0 0,-1-1 1 0 0,-1 0-1 0 0,-1 0 1 0 0,0 0 0 0 0,-1-1-1 0 0,-1 0 1 0 0,0-1-1 0 0,-1 0 1 0 0,-1-1 0 0 0,0 0-1 0 0,-1 0 1 0 0,0-1-1 0 0,-1 0 1 0 0,0-2 0 0 0,-1 1-1 0 0,0-2 1 0 0,0 1 0 0 0,-1-2-1 0 0,-9 4 27 0 0,21-10 15 0 0,0 0 0 0 0,0 0 0 0 0,-1 0-1 0 0,1-1 1 0 0,0 1 0 0 0,-1-1 0 0 0,1 0-1 0 0,-1 0 1 0 0,0 0 0 0 0,1 0 0 0 0,-1 0 0 0 0,0-1-1 0 0,0 0 1 0 0,1 0 0 0 0,-1 0 0 0 0,0 0 0 0 0,0-1-1 0 0,1 1 1 0 0,-1-1 0 0 0,0 0 0 0 0,1 0 0 0 0,-1 0-1 0 0,1-1 1 0 0,-1 1 0 0 0,1-1 0 0 0,0 0-1 0 0,-1 0 1 0 0,1 0 0 0 0,0 0 0 0 0,0-1 0 0 0,1 1-1 0 0,-1-1 1 0 0,0 1 0 0 0,1-1 0 0 0,-1 0 0 0 0,1 0-1 0 0,0 0 1 0 0,0-1 0 0 0,1 1 0 0 0,-1 0 0 0 0,0-1-1 0 0,1 1 1 0 0,0-1 0 0 0,0-1-15 0 0,0-3 9 0 0,1 1 0 0 0,1-1 0 0 0,-1 0 0 0 0,1 0-1 0 0,1 0 1 0 0,-1 1 0 0 0,2-1 0 0 0,-1 0 0 0 0,1 1 0 0 0,0 0 0 0 0,0 0 0 0 0,1 0 0 0 0,0 0 0 0 0,0 0-1 0 0,0 1 1 0 0,1-1 0 0 0,0 1 0 0 0,1 1 0 0 0,3-4-9 0 0,126-93-28 0 0,-115 89 19 0 0,9-4-71 0 0,0 1-1 0 0,1 2 1 0 0,1 0 0 0 0,0 3 0 0 0,1 0-1 0 0,0 2 1 0 0,5 1 80 0 0,76-10-9862 0 0,-97 15 95 0 0</inkml:trace>
  <inkml:trace contextRef="#ctx0" brushRef="#br0" timeOffset="9471.198">615 797 24 0 0,'0'0'553'0'0,"0"0"-126"0"0,0 0 107 0 0,0 0 195 0 0,0 0 183 0 0,0 0 58 0 0,0 0-79 0 0,0 0-76 0 0,0 0-91 0 0,0 0-57 0 0,32 2-69 0 0,98 8-66 0 0,114-7 3373 0 0,605-3-1610 0 0,-488 18-2231 0 0,-216-10-56 0 0,571-1 144 0 0,-493 0-141 0 0,343-43 2535 0 0,-496 33-2310 0 0,97-3 391 0 0,164 14-627 0 0,128 11-443 0 0,-345-28-1815 0 0,-77-1-1275 0 0,-3-4-3793 0 0,-24 10 2666 0 0</inkml:trace>
  <inkml:trace contextRef="#ctx0" brushRef="#br0" timeOffset="11051.443">1629 970 3545 0 0,'0'0'571'0'0,"0"0"-142"0"0,0 0 44 0 0,0 0 253 0 0,0 0 246 0 0,0 0 59 0 0,0 0-161 0 0,0 0-280 0 0,0 0-270 0 0,0 0-133 0 0,0 0-47 0 0,0 0 20 0 0,0 0 60 0 0,-4 17 52 0 0,-29 113 779 0 0,-47 99 810 0 0,18-58-1289 0 0,58-152-133 0 0,12-24 1086 0 0,14-25 202 0 0,-21 29-1860 0 0,175-293 837 0 0,-39 77-844 0 0,-137 217 122 0 0,0 1 0 0 0,0-1 0 0 0,0 0-1 0 0,0 1 1 0 0,0-1 0 0 0,0 0 0 0 0,0 1 0 0 0,0-1 0 0 0,1 0 0 0 0,-1 0 0 0 0,0 1 0 0 0,0-1-1 0 0,0 0 1 0 0,0 0 0 0 0,0 1 0 0 0,1-1 0 0 0,-1 0 0 0 0,0 0 0 0 0,0 1 0 0 0,1-1 0 0 0,-1 0-1 0 0,0 0 1 0 0,0 0 0 0 0,1 1 0 0 0,-1-1 0 0 0,0 0 0 0 0,1 0 0 0 0,-1 0 0 0 0,0 0 0 0 0,0 0-1 0 0,1 0 1 0 0,-1 0 0 0 0,0 0 0 0 0,1 0 0 0 0,-1 0 0 0 0,0 0 0 0 0,1 0 0 0 0,-1 0 0 0 0,0 0-1 0 0,1 0 1 0 0,-1 0 0 0 0,0 0 0 0 0,0 0 0 0 0,1 0 0 0 0,-1 0 18 0 0,-7 43 71 0 0,6-38-58 0 0,-7 32 71 0 0,2 0 0 0 0,1 0-1 0 0,3 0 1 0 0,0 1 0 0 0,3-1 0 0 0,2 19-84 0 0,-2-50 11 0 0,-1 0 0 0 0,1 0-1 0 0,0 0 1 0 0,1 0 0 0 0,-1 0 0 0 0,1 0 0 0 0,0-1 0 0 0,1 1 0 0 0,-1-1 0 0 0,1 0-1 0 0,0 1 1 0 0,1-1 0 0 0,-1-1 0 0 0,1 1 0 0 0,0 0 0 0 0,0-1 0 0 0,0 0-1 0 0,1 0 1 0 0,0 0 0 0 0,3 2-11 0 0,-2-6 36 0 0,-1-1 0 0 0,1 0 0 0 0,-1-1-1 0 0,0 1 1 0 0,1-1 0 0 0,-1 0 0 0 0,0-1 0 0 0,0 1 0 0 0,0-1-1 0 0,-1 0 1 0 0,1 0 0 0 0,-1 0 0 0 0,1-1 0 0 0,-1 1-1 0 0,0-1 1 0 0,0 0 0 0 0,-1 0 0 0 0,1-1 0 0 0,-1 1 0 0 0,0-1-1 0 0,1-3-35 0 0,175-203 27 0 0,-117 156-4 0 0,-62 85-453 0 0,-8 10 645 0 0,1 0 0 0 0,2 1-1 0 0,2 0 1 0 0,2 0 0 0 0,4 34-215 0 0,-3-70-80 0 0,0 0 0 0 0,1 1 1 0 0,0-1-1 0 0,0 0 0 0 0,0 0 0 0 0,1-1 0 0 0,0 1 1 0 0,0 0-1 0 0,0 0 0 0 0,0-1 0 0 0,1 1 0 0 0,-1-1 1 0 0,1 0-1 0 0,0 0 0 0 0,1 0 0 0 0,-1 0 1 0 0,2 1 79 0 0,0-4-5398 0 0,-4-1 1983 0 0,-1 0-5963 0 0</inkml:trace>
  <inkml:trace contextRef="#ctx0" brushRef="#br0" timeOffset="11599.222">2417 1419 2921 0 0,'0'0'985'0'0,"0"0"-359"0"0,0 0-80 0 0,0 0 296 0 0,0 0 333 0 0,0 0 134 0 0,0 0-76 0 0,0 0-225 0 0,0 0-183 0 0,0 0-126 0 0,0 0-93 0 0,0 0-37 0 0,0 0-23 0 0,3 14-52 0 0,13 112 1119 0 0,-33-45-634 0 0,17-81-947 0 0,0 0 16 0 0,0 0 16 0 0,21-22 278 0 0,-9 14-355 0 0,-1 0-1 0 0,1 1 0 0 0,1 1 1 0 0,-1 0-1 0 0,1 1 1 0 0,0 0-1 0 0,1 1 0 0 0,-1 0 1 0 0,1 1-1 0 0,-1 0 0 0 0,1 1 1 0 0,0 1-1 0 0,7 0 14 0 0,-18 3 5 0 0,0-1 0 0 0,0 0 0 0 0,-1 1-1 0 0,1-1 1 0 0,0 1 0 0 0,0 0 0 0 0,-1 0 0 0 0,1 0 0 0 0,-1 0 0 0 0,0 1-1 0 0,0-1 1 0 0,0 1 0 0 0,0-1 0 0 0,0 1 0 0 0,0 0 0 0 0,-1 0 0 0 0,1-1-1 0 0,-1 1 1 0 0,0 0 0 0 0,1 0 0 0 0,-2 1 0 0 0,1-1 0 0 0,0 0 0 0 0,-1 0-1 0 0,1 0 1 0 0,-1 0 0 0 0,0 1 0 0 0,0-1 0 0 0,0 0 0 0 0,0 0 0 0 0,-1 1-1 0 0,1-1 1 0 0,-1 0 0 0 0,0 0 0 0 0,0 0 0 0 0,0 0 0 0 0,0 0 0 0 0,-1 0-1 0 0,1 0 1 0 0,-1 0 0 0 0,0-1 0 0 0,0 1-5 0 0,-3 4 19 0 0,-1-1-1 0 0,0 0 0 0 0,0-1 1 0 0,-1 1-1 0 0,0-1 1 0 0,0 0-1 0 0,0-1 1 0 0,0 0-1 0 0,-1 0 0 0 0,1 0 1 0 0,-1-1-1 0 0,0 0 1 0 0,0-1-1 0 0,0 0 1 0 0,-1 0-1 0 0,1-1 1 0 0,0 0-1 0 0,-1 0 0 0 0,1-1 1 0 0,-1 0-1 0 0,1 0 1 0 0,-1-1-1 0 0,-1-1-18 0 0,-31-23-3698 0 0,19 1-3856 0 0,15 16 893 0 0</inkml:trace>
  <inkml:trace contextRef="#ctx0" brushRef="#br0" timeOffset="12065.169">3045 1180 5505 0 0,'0'0'844'0'0,"0"0"-63"0"0,0 0 245 0 0,0 0 441 0 0,0 0 331 0 0,0 0 10 0 0,0 0-305 0 0,0 0-354 0 0,0 0-268 0 0,0 0-194 0 0,-2 32-121 0 0,-5 100-93 0 0,-4 106 458 0 0,-8-151-1987 0 0,1-54-4212 0 0,14-29 952 0 0,-1-4-4047 0 0</inkml:trace>
  <inkml:trace contextRef="#ctx0" brushRef="#br0" timeOffset="12496.213">2896 1143 6177 0 0,'0'0'2646'0'0,"0"0"-1121"0"0,0 0-368 0 0,0 0-7 0 0,0 0 66 0 0,0 0-82 0 0,0 0-281 0 0,0 0-275 0 0,0 0-160 0 0,0 0-80 0 0,0 0-34 0 0,0 0-27 0 0,0 0-29 0 0,35-1 3 0 0,110-3 18 0 0,-51 17 286 0 0,128 56 335 0 0,-221-69-892 0 0,0 1 0 0 0,1-1 0 0 0,-1 1 0 0 0,0-1 0 0 0,1 1 0 0 0,-1-1 0 0 0,0 1 0 0 0,0 0 0 0 0,0 0 0 0 0,0 0 0 0 0,0 0 1 0 0,0 0-1 0 0,0 0 0 0 0,0 0 0 0 0,0 0 0 0 0,0 0 0 0 0,0 0 0 0 0,-1 0 0 0 0,1 1 0 0 0,0-1 0 0 0,-1 0 0 0 0,1 0 0 0 0,-1 1 0 0 0,1-1 1 0 0,-1 0-1 0 0,0 1 0 0 0,0-1 0 0 0,0 1 0 0 0,1-1 0 0 0,-1 0 0 0 0,-1 1 0 0 0,1-1 0 0 0,0 1 0 0 0,0-1 0 0 0,0 0 0 0 0,-1 1 0 0 0,1-1 1 0 0,-1 0-1 0 0,1 1 0 0 0,-1-1 0 0 0,1 0 0 0 0,-1 0 0 0 0,0 1 0 0 0,0-1 0 0 0,1 0 0 0 0,-1 0 0 0 0,0 0 0 0 0,0 0 0 0 0,0 0 0 0 0,0 0 0 0 0,0 0 1 0 0,-1 0 1 0 0,-59 47-108 0 0,-74 38 386 0 0,131-83-268 0 0,0 0 0 0 0,1 0 0 0 0,0 0 0 0 0,0 1 0 0 0,0 0 0 0 0,0-1 0 0 0,0 1 0 0 0,1 0 0 0 0,0 0 0 0 0,-1 0 0 0 0,2 1 0 0 0,-1-1 0 0 0,0 0 0 0 0,1 1-1 0 0,0-1 1 0 0,0 1 0 0 0,0 0 0 0 0,1-1 0 0 0,-1 1 0 0 0,1 0 0 0 0,0-1 0 0 0,0 1 0 0 0,1 0 0 0 0,0-1 0 0 0,0 1 0 0 0,0-1 0 0 0,0 1 0 0 0,0-1 0 0 0,1 1 0 0 0,0-1 0 0 0,0 0 0 0 0,0 0-1 0 0,1 0 1 0 0,-1 0 0 0 0,2 1-10 0 0,105 94 320 0 0,-42-74-592 0 0,-45-26-2417 0 0,3-7-3668 0 0,-19 7-3497 0 0</inkml:trace>
  <inkml:trace contextRef="#ctx0" brushRef="#br0" timeOffset="13471.179">4632 145 6745 0 0,'0'0'851'0'0,"0"0"39"0"0,0 0 190 0 0,0 0 380 0 0,0 0 254 0 0,0 0-75 0 0,0 0-325 0 0,0 0-326 0 0,0 0-253 0 0,0 0-166 0 0,32-11-90 0 0,100-34-99 0 0,-52 28 262 0 0,34 19 378 0 0,-111-1-998 0 0,1 0 0 0 0,-1 0 0 0 0,1 0 0 0 0,-1 1 0 0 0,0-1 0 0 0,1 1 0 0 0,-1 0 0 0 0,0 0 0 0 0,0 0 0 0 0,0 1 0 0 0,0-1 0 0 0,-1 1 0 0 0,1-1 0 0 0,-1 1 0 0 0,1 0 0 0 0,-1 0 1 0 0,0 0-1 0 0,0 0 0 0 0,0 0 0 0 0,-1 1 0 0 0,1-1 0 0 0,-1 0 0 0 0,1 1 0 0 0,-1-1 0 0 0,0 1 0 0 0,-1 0 0 0 0,1-1 0 0 0,0 5-22 0 0,29 477 1151 0 0,-18-116-1054 0 0,-8 211-195 0 0,5-494 957 0 0,-11-82-767 0 0,-1-1 1 0 0,1 0-1 0 0,-1 1 1 0 0,0-1-1 0 0,-1 0 1 0 0,1-1-1 0 0,0 1 1 0 0,-1-1-1 0 0,1 1 1 0 0,-1-1-1 0 0,0 0 1 0 0,0 0-1 0 0,0-1 1 0 0,0 1-1 0 0,0-1 1 0 0,0 0-1 0 0,0 0 1 0 0,-1 0-1 0 0,1-1 1 0 0,0 1-1 0 0,0-1 1 0 0,-3 0-93 0 0,-6 2 24 0 0,1-1 0 0 0,0 0 1 0 0,0-1-1 0 0,0 0 0 0 0,-1-1 1 0 0,1 0-1 0 0,0-1 0 0 0,0-1 1 0 0,0 0-1 0 0,1 0 0 0 0,-1-1 0 0 0,1 0 1 0 0,-7-4-25 0 0,-28-26-2084 0 0,32 22-1781 0 0,0-1-4113 0 0,4 5-3578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09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1 324 1016 0 0,'0'0'1307'0'0,"0"0"-923"0"0,0 0-336 0 0,0 0 188 0 0,0 0 459 0 0,0 0 415 0 0,0 0 146 0 0,0 0-22 0 0,0 0-97 0 0,0 0-59 0 0,0 0-1 0 0,8 3 5 0 0,65 17 3624 0 0,110-10 357 0 0,-98-21-4371 0 0,64-11-903 0 0,-148 22-282 0 0,-1 0-292 0 0,0 0-343 0 0,-15 7-7290 0 0,11-5 3987 0 0,-3 4-2224 0 0</inkml:trace>
  <inkml:trace contextRef="#ctx0" brushRef="#br0" timeOffset="234.768">34 637 11026 0 0,'0'0'1227'0'0,"0"0"-351"0"0,0 0 69 0 0,0 0 343 0 0,0 0 230 0 0,0 0 17 0 0,0 0-188 0 0,0 0-247 0 0,0 0-224 0 0,31 5-177 0 0,100 11-186 0 0,-27-19 130 0 0,-78-3-539 0 0,22-2-361 0 0,36-6-1221 0 0,-30 2-9042 0 0,-42 9-922 0 0</inkml:trace>
  <inkml:trace contextRef="#ctx0" brushRef="#br0" timeOffset="19700.194">338 8 0 0 0,'0'0'199'0'0,"0"0"592"0"0,0 0 373 0 0,0 0 157 0 0,0 0 30 0 0,0 0-65 0 0,0 0-206 0 0,0 0-192 0 0,0 0-121 0 0,-5-2-97 0 0,-12-2-49 0 0,13 2-42 0 0,4 2-34 0 0,13 11 4495 0 0,37 79-1129 0 0,43 30-2698 0 0,93 70-346 0 0,-119-130-583 0 0,-49-32 549 0 0,-36-8-693 0 0,-7 14-106 0 0,-180 150 239 0 0,93-85-128 0 0,64-40-310 0 0,47-57-28 0 0,-15 21-386 0 0,12-8-5085 0 0,4-14 2283 0 0,0-1-2147 0 0,0 0-2964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3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78 2521 0 0,'0'0'1835'0'0,"0"0"-830"0"0,0 0-345 0 0,0 0 51 0 0,0 0 237 0 0,0 0 263 0 0,0 0 28 0 0,0 0-171 0 0,0 0-247 0 0,0 0-229 0 0,0 0-134 0 0,0 0-9 0 0,-2 9 13 0 0,-4 81 1676 0 0,12-47-1463 0 0,-2 0-1 0 0,-1 1 1 0 0,-2 0-1 0 0,-2-1 1 0 0,-4 16-675 0 0,-48 196 258 0 0,41-212-275 0 0,-15 49-1431 0 0,27-91 622 0 0,0-1-349 0 0,0 0-408 0 0,7-15-6989 0 0,-5 7 2444 0 0</inkml:trace>
  <inkml:trace contextRef="#ctx0" brushRef="#br0" timeOffset="299.487">37 41 6345 0 0,'0'0'1234'0'0,"0"0"-215"0"0,0 0-130 0 0,0 0 136 0 0,0 0 219 0 0,0 0 57 0 0,0 0-134 0 0,0 0-238 0 0,0 0-231 0 0,0 0-112 0 0,0 0-51 0 0,0 0-42 0 0,0 0-28 0 0,30-5-46 0 0,91-15-41 0 0,-6 8 486 0 0,77 8-917 0 0,-170 15-1942 0 0,-25 22-9997 0 0,-2-29 6441 0 0</inkml:trace>
  <inkml:trace contextRef="#ctx0" brushRef="#br0" timeOffset="537.982">1 508 8626 0 0,'0'0'789'0'0,"0"0"-75"0"0,0 0 287 0 0,0 0 390 0 0,0 0 196 0 0,0 0-140 0 0,0 0-306 0 0,31-6-316 0 0,101-23-277 0 0,-66 13-638 0 0,72-12 1130 0 0,-47 23-8451 0 0,-83 5 2471 0 0,-3 3-1728 0 0</inkml:trace>
  <inkml:trace contextRef="#ctx0" brushRef="#br0" timeOffset="803.323">533 623 10082 0 0,'0'0'803'0'0,"0"0"-350"0"0,0 0-56 0 0,0 0 283 0 0,0 0 288 0 0,0 0 111 0 0,0 0-111 0 0,0 0-247 0 0,0 0-250 0 0,-6 33-177 0 0,-19 104-101 0 0,-15 62 255 0 0,39-191-672 0 0,-7 16 117 0 0,-3-12-3768 0 0,10-12 3419 0 0,-6 3-8610 0 0,4-3 5237 0 0</inkml:trace>
  <inkml:trace contextRef="#ctx0" brushRef="#br0" timeOffset="1050.508">280 615 3857 0 0,'0'0'4050'0'0,"0"0"-2384"0"0,0 0-905 0 0,0 0 25 0 0,0 0 325 0 0,0 0 336 0 0,0 0 41 0 0,0 0-186 0 0,0 0-240 0 0,0 0-236 0 0,0 0-186 0 0,0 0-110 0 0,37 5-98 0 0,113 15-112 0 0,11-15 174 0 0,-77-5-1554 0 0,-56 0-2125 0 0,0 0-3943 0 0,-15 0-2271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2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212 189 0 0 0,'0'0'902'0'0,"0"0"359"0"0,0 0 161 0 0,0 0 13 0 0,0 0-24 0 0,0 0-24 0 0,0 0-43 0 0,0 0-53 0 0,-1-10-71 0 0,-3-39 2205 0 0,4 49-2376 0 0,0 0-66 0 0,0 0-137 0 0,0 0-159 0 0,0 0-139 0 0,0 0-140 0 0,0 0-104 0 0,0 0-73 0 0,0 0-91 0 0,0 0-56 0 0,0 20 42 0 0,5 641 628 0 0,-27-557-3677 0 0,21-104 1844 0 0,-5 6 1137 0 0,4-5-3768 0 0,2-2-4338 0 0,0 1 2492 0 0</inkml:trace>
  <inkml:trace contextRef="#ctx0" brushRef="#br0" timeOffset="616.178">0 207 5569 0 0,'0'0'1007'0'0,"0"0"-87"0"0,0 0 98 0 0,0 0 315 0 0,0 0 246 0 0,0 0 3 0 0,0 0-231 0 0,0 0-329 0 0,0 0-266 0 0,34-23-132 0 0,108-73-64 0 0,-55 54 255 0 0,-66 37-574 0 0,2-4-77 0 0,0 2 1 0 0,0 0-1 0 0,1 2 0 0 0,0 0 0 0 0,0 2 0 0 0,1 0 0 0 0,-1 2 1 0 0,0 1-1 0 0,1 1 0 0 0,-1 0 0 0 0,12 4-164 0 0,-30-3 8 0 0,-1 1-1 0 0,1-1 1 0 0,-1 1 0 0 0,1 0-1 0 0,-1 0 1 0 0,0 1-1 0 0,0-1 1 0 0,0 1 0 0 0,-1 1-1 0 0,1-1 1 0 0,-1 0 0 0 0,0 1-1 0 0,0 0 1 0 0,-1 0 0 0 0,1 0-1 0 0,-1 0 1 0 0,0 1 0 0 0,-1-1-1 0 0,1 1 1 0 0,-1 0 0 0 0,0 0-1 0 0,0 0 1 0 0,-1 0-1 0 0,0 0 1 0 0,0 0 0 0 0,0 0-1 0 0,-1 0 1 0 0,0 0 0 0 0,0 1-1 0 0,-1-1 1 0 0,1 0 0 0 0,-1 0-1 0 0,-1 0 1 0 0,1 0 0 0 0,-1 0-1 0 0,0 0 1 0 0,0-1-1 0 0,-1 1 1 0 0,0 0 0 0 0,0-1-1 0 0,-2 2-7 0 0,-10 18-17 0 0,-2-1 0 0 0,-1-1 0 0 0,-1 0 0 0 0,-1-2 0 0 0,-1 0 0 0 0,-1-2 0 0 0,0 0 0 0 0,-2-1 0 0 0,0-1 0 0 0,-1-2 0 0 0,0 0 0 0 0,-4-1 17 0 0,-19 16-24 0 0,47-30 21 0 0,0 0 0 0 0,0 0 0 0 0,0 1-1 0 0,0-1 1 0 0,0 0 0 0 0,0 1 0 0 0,0-1-1 0 0,0 1 1 0 0,0-1 0 0 0,0 1 0 0 0,0-1 0 0 0,0 1-1 0 0,0 0 1 0 0,1-1 0 0 0,-1 1 0 0 0,0 0-1 0 0,0 0 1 0 0,1-1 0 0 0,-1 1 0 0 0,0 0-1 0 0,1 0 1 0 0,-1 0 0 0 0,1 0 0 0 0,-1 0 0 0 0,1 0-1 0 0,0 0 1 0 0,-1 0 0 0 0,1 0 0 0 0,0 0-1 0 0,0 0 1 0 0,0 0 0 0 0,0 0 0 0 0,0 1-1 0 0,0-1 1 0 0,0 0 0 0 0,0 0 0 0 0,0 0 0 0 0,0 0-1 0 0,0 0 1 0 0,1 0 0 0 0,-1 0 0 0 0,0 0-1 0 0,1 0 1 0 0,-1 0 0 0 0,1 0 0 0 0,-1 0-1 0 0,1 0 1 0 0,0 0 0 0 0,-1-1 0 0 0,1 1-1 0 0,0 0 1 0 0,0 0 3 0 0,177 128 1111 0 0,-149-104-698 0 0,-1 1 1 0 0,-1 1-1 0 0,-1 1 0 0 0,-2 2 0 0 0,19 29-413 0 0,17 33 708 0 0,-59-87-300 0 0,-2-5-7056 0 0,0-1-2347 0 0,1 1 245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6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0 0 0,'0'0'448'0'0,"0"0"308"0"0,0 0 483 0 0,0 0 510 0 0,0 0 335 0 0,0 0-8 0 0,0 0-246 0 0,0 0-269 0 0,0 0-236 0 0,0 0-107 0 0,-4 0-53 0 0,-1 0-1484 0 0,5 0 654 0 0,0 0-1 0 0,0 1 1 0 0,0-1-1 0 0,0 0 1 0 0,1 1 0 0 0,-1-1-1 0 0,0 0 1 0 0,-1 0-1 0 0,1 1 1 0 0,0-1 0 0 0,0 0-1 0 0,0 0 1 0 0,0 1-1 0 0,0-1 1 0 0,0 0-335 0 0,171 8 3316 0 0,-109-9-2893 0 0,-40 1-1624 0 0,31-2 3897 0 0,-15 1-5173 0 0,-19 1-2958 0 0,1-1-4096 0 0,-15 1 1589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11 2857 0 0,'0'0'1545'0'0,"0"0"-242"0"0,0 0 112 0 0,0 0 146 0 0,-33 39 59 0 0,-104 127-110 0 0,62-48 465 0 0,66-96-1630 0 0,0-7-159 0 0,2 1 0 0 0,0 0 0 0 0,0 0 1 0 0,2 0-1 0 0,0 0 0 0 0,1 1 0 0 0,0 0 0 0 0,1 0 0 0 0,1 0 1 0 0,1 0-1 0 0,1 1 0 0 0,0-1 0 0 0,1 0 0 0 0,1 0 0 0 0,0 0 1 0 0,2 0-1 0 0,1 5-186 0 0,-2-16 89 0 0,1 0 1 0 0,-1-1-1 0 0,1 0 1 0 0,0 0-1 0 0,1 0 1 0 0,-1 0-1 0 0,1-1 1 0 0,0 0-1 0 0,0 0 1 0 0,0 0-1 0 0,1 0 1 0 0,-1-1 0 0 0,1 0-1 0 0,0 0 1 0 0,0 0-1 0 0,0-1 1 0 0,0 0-1 0 0,1 0 1 0 0,-1-1-1 0 0,0 0 1 0 0,1 0-1 0 0,-1 0 1 0 0,1-1-1 0 0,0 0-89 0 0,6 1 233 0 0,1-1 1 0 0,-1-1-1 0 0,0 0 0 0 0,1-1 0 0 0,-1-1 0 0 0,0 1 0 0 0,0-2 0 0 0,-1 0 0 0 0,1-1 1 0 0,-1 0-1 0 0,5-3-233 0 0,9-8 169 0 0,-1 0 0 0 0,0-1 1 0 0,-2-1-1 0 0,0-2 1 0 0,-1 0-1 0 0,-1-1 0 0 0,-1-1 1 0 0,-1-1-1 0 0,-1-1 0 0 0,-1-1 1 0 0,-1 0-1 0 0,-2-1 1 0 0,5-10-170 0 0,-13 20 12 0 0,-1 0 0 0 0,-1 0 1 0 0,0 0-1 0 0,-1-1 0 0 0,0 1 1 0 0,-2-1-1 0 0,0 0 0 0 0,0 1 1 0 0,-2-1-1 0 0,0 0 1 0 0,-1 1-1 0 0,-1-1 0 0 0,-3-8-12 0 0,5 16-77 0 0,-2 1-1 0 0,1 0 1 0 0,-1 0-1 0 0,-1 0 1 0 0,0 0-1 0 0,0 0 1 0 0,0 1-1 0 0,-1-1 1 0 0,0 1-1 0 0,0 0 1 0 0,-1 1 0 0 0,0 0-1 0 0,0-1 1 0 0,0 2-1 0 0,-1-1 1 0 0,0 1-1 0 0,0 0 1 0 0,-1 0-1 0 0,1 1 1 0 0,-1 0-1 0 0,0 1 1 0 0,0-1-1 0 0,0 1 1 0 0,0 1-1 0 0,-1 0 1 0 0,-6-1 77 0 0,3 2-295 0 0,0 0 0 0 0,1 1 0 0 0,-1 1 0 0 0,0 0 0 0 0,0 1 0 0 0,1 0 0 0 0,-1 0 0 0 0,1 1 0 0 0,0 1 0 0 0,0 0 0 0 0,0 1-1 0 0,0 0 1 0 0,1 0 0 0 0,0 1 0 0 0,0 0 0 0 0,0 1 0 0 0,1 0 0 0 0,0 1 0 0 0,0 0 0 0 0,1 0 0 0 0,-5 7 295 0 0,-50 80-9285 0 0,54-72 2409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2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39 295 0 0 0,'0'0'405'0'0,"0"0"326"0"0,0 0 289 0 0,0 0 163 0 0,0 0 27 0 0,0 0-72 0 0,0 0-133 0 0,0 0-89 0 0,0 0-49 0 0,0 0 8 0 0,0 0 56 0 0,3-14 40 0 0,8-43 1 0 0,-2 33 2093 0 0,-8 23-2529 0 0,-1 1-60 0 0,0 0-45 0 0,0 0-54 0 0,0 0-81 0 0,0 0-87 0 0,0 0-75 0 0,0 0-52 0 0,0 16 235 0 0,-11 145 719 0 0,-30 33-700 0 0,30-175 96 0 0,11-19-237 0 0,0 0 41 0 0,0 0 84 0 0,1-16 875 0 0,17-36-1016 0 0,2 0 1 0 0,2 1 0 0 0,2 1-1 0 0,2 1 1 0 0,30-40-180 0 0,-33 52 115 0 0,-20 32-106 0 0,2-5 6 0 0,0 1-1 0 0,1 0 1 0 0,0 0 0 0 0,1 0-1 0 0,0 1 1 0 0,0 0-1 0 0,1 0 1 0 0,0 0-1 0 0,0 1 1 0 0,1 1-15 0 0,-7 6-11 0 0,0 1 1 0 0,0 0-1 0 0,-1 0 0 0 0,1 0 1 0 0,0 0-1 0 0,-1 0 1 0 0,1 0-1 0 0,0 0 0 0 0,-1 1 1 0 0,0-1-1 0 0,1 0 1 0 0,-1 1-1 0 0,0-1 0 0 0,1 1 1 0 0,-1 0-1 0 0,0-1 0 0 0,0 1 1 0 0,-1 0-1 0 0,1 0 1 0 0,0-1-1 0 0,0 1 0 0 0,-1 0 1 0 0,1 0-1 0 0,-1 0 1 0 0,0 0-1 0 0,1 0 0 0 0,-1 0 1 0 0,0 0-1 0 0,0 0 0 0 0,0 0 1 0 0,-1 1 10 0 0,3 5-4 0 0,21 150 98 0 0,-6-110-110 0 0,-14-48 14 0 0,-1 0 0 0 0,1 0-1 0 0,-1 1 1 0 0,1-1-1 0 0,-1-1 1 0 0,1 1 0 0 0,0 0-1 0 0,-1-1 1 0 0,1 1 0 0 0,-1-1-1 0 0,0 0 1 0 0,1 0 0 0 0,-1 0-1 0 0,0 0 1 0 0,1 0 0 0 0,-1 0-1 0 0,0-1 1 0 0,0 1 0 0 0,0-1-1 0 0,0 1 1 0 0,0-1 0 0 0,0 0-1 0 0,-1 0 1 0 0,1 0 0 0 0,-1 0-1 0 0,1 0 1 0 0,-1 0 0 0 0,0 0-1 0 0,1-1 3 0 0,5-5-14 0 0,196-271-187 0 0,-194 268 138 0 0,30-19-462 0 0,-35 60 355 0 0,5 155 374 0 0,-9-184-281 0 0,2 57-932 0 0,-4-39-2713 0 0,-3-3-4584 0 0,1-12-553 0 0</inkml:trace>
  <inkml:trace contextRef="#ctx0" brushRef="#br0" timeOffset="552.145">841 313 7410 0 0,'0'0'2858'0'0,"0"0"-1566"0"0,0 0-747 0 0,0 0-11 0 0,0 0 146 0 0,0 0 105 0 0,0 0-19 0 0,0 0-151 0 0,0 0-170 0 0,0 0-117 0 0,0 0-89 0 0,0 0-31 0 0,0 0-17 0 0,4 13-18 0 0,15 107 675 0 0,-20-113-761 0 0,1-7-74 0 0,0 1-1 0 0,-1-1 0 0 0,1 1 0 0 0,0-1 1 0 0,0 1-1 0 0,-1 0 0 0 0,1-1 1 0 0,0 1-1 0 0,0-1 0 0 0,0 1 0 0 0,0 0 1 0 0,0-1-1 0 0,0 1 0 0 0,0-1 1 0 0,0 1-1 0 0,0 0 0 0 0,0-1 0 0 0,0 1 1 0 0,0-1-1 0 0,0 1 0 0 0,0 0 0 0 0,1-1 1 0 0,-1 1-1 0 0,0-1 0 0 0,0 1 1 0 0,1-1-1 0 0,-1 1 0 0 0,0-1 0 0 0,1 1 1 0 0,-1-1-1 0 0,1 1 0 0 0,-1-1 1 0 0,0 1-1 0 0,1-1 0 0 0,-1 0 0 0 0,1 1 1 0 0,-1-1-1 0 0,1 0 0 0 0,-1 1 0 0 0,1-1 1 0 0,0 0-1 0 0,-1 0 0 0 0,1 1 1 0 0,-1-1-1 0 0,1 0 0 0 0,0 0 0 0 0,-1 0 1 0 0,1 0-1 0 0,-1 0 0 0 0,1 0 1 0 0,0 0-1 0 0,-1 0 0 0 0,1 0 0 0 0,-1 0 1 0 0,1 0-1 0 0,0 0 0 0 0,-1-1 1 0 0,1 1-1 0 0,-1 0 0 0 0,1 0 0 0 0,-1 0 1 0 0,1-1-1 0 0,0 1 0 0 0,-1 0 0 0 0,1-1 1 0 0,-1 1-13 0 0,26-12 206 0 0,-14 5-183 0 0,0 1-1 0 0,0 0 1 0 0,1 1 0 0 0,-1 1-1 0 0,1 0 1 0 0,0 1 0 0 0,0 0 0 0 0,0 1-1 0 0,1 0 1 0 0,-1 1 0 0 0,1 0-1 0 0,10 2-22 0 0,-22 0 37 0 0,0 0 0 0 0,0 0 0 0 0,0 0 0 0 0,0 0-1 0 0,0 1 1 0 0,0-1 0 0 0,0 0 0 0 0,-1 1 0 0 0,1 0-1 0 0,0-1 1 0 0,-1 1 0 0 0,1 0 0 0 0,-1 0 0 0 0,0 0-1 0 0,1 0 1 0 0,-1 0 0 0 0,0 0 0 0 0,0 0 0 0 0,-1 0-1 0 0,1 0 1 0 0,0 1 0 0 0,-1-1 0 0 0,1 0 0 0 0,-1 1 0 0 0,0-1-1 0 0,1 0 1 0 0,-1 1 0 0 0,-1-1 0 0 0,1 0 0 0 0,0 1-1 0 0,0-1 1 0 0,-1 0 0 0 0,1 0 0 0 0,-1 1 0 0 0,0-1-1 0 0,0 0 1 0 0,0 0 0 0 0,0 0 0 0 0,0 0 0 0 0,0 0-1 0 0,0 0 1 0 0,-1 0 0 0 0,1 0 0 0 0,-1 0 0 0 0,1-1-1 0 0,-1 1 1 0 0,0 0-37 0 0,-4 3 11 0 0,1 0-1 0 0,-1-1 0 0 0,0 0 1 0 0,0 0-1 0 0,-1-1 1 0 0,1 1-1 0 0,-1-1 0 0 0,0-1 1 0 0,0 1-1 0 0,0-1 1 0 0,0 0-1 0 0,0-1 1 0 0,0 0-1 0 0,0 0 0 0 0,0 0 1 0 0,-1-1-1 0 0,1 0 1 0 0,0-1-1 0 0,0 1 0 0 0,-1-1 1 0 0,-5-2-11 0 0,-20-34-3209 0 0,24 5-6240 0 0,9 24 1017 0 0</inkml:trace>
  <inkml:trace contextRef="#ctx0" brushRef="#br0" timeOffset="898.559">1315 78 9426 0 0,'0'0'1495'0'0,"0"0"-667"0"0,0 0-318 0 0,0 0 199 0 0,0 0 337 0 0,0 0 209 0 0,0 0-100 0 0,0 0-278 0 0,0 0-280 0 0,0 0-236 0 0,0 0-155 0 0,2 32-76 0 0,6 103-57 0 0,-19-26-90 0 0,9-93-297 0 0,-16 78 158 0 0,-9-39-4583 0 0,25-51 2841 0 0,-1 0-5698 0 0,2-4 3648 0 0</inkml:trace>
  <inkml:trace contextRef="#ctx0" brushRef="#br0" timeOffset="1295.78">1283 30 3561 0 0,'0'0'1699'0'0,"0"0"-766"0"0,0 0-302 0 0,0 0 159 0 0,0 0 237 0 0,0 0 110 0 0,0 0-109 0 0,0 0-189 0 0,0 0-143 0 0,0 0-118 0 0,0 0-70 0 0,0 0-9 0 0,0 0 9 0 0,30 4 3 0 0,91 15 18 0 0,-23 13 1134 0 0,-71-17-1116 0 0,-24-14-497 0 0,0-1 1 0 0,0 2-1 0 0,0-1 0 0 0,-1 0 1 0 0,1 0-1 0 0,0 1 1 0 0,-1 0-1 0 0,1-1 1 0 0,-1 1-1 0 0,0 0 1 0 0,1 0-1 0 0,-1 0 0 0 0,0 1 1 0 0,0-1-1 0 0,-1 0 1 0 0,1 1-1 0 0,0-1 1 0 0,-1 1-1 0 0,1 0 0 0 0,-1 0 1 0 0,0-1-1 0 0,0 1 1 0 0,0 0-1 0 0,0 0 1 0 0,-1 0-1 0 0,1 0 0 0 0,-1 0 1 0 0,1 0-1 0 0,-1 0 1 0 0,0 0-1 0 0,0 0 1 0 0,-1 0-1 0 0,1 0 0 0 0,-1 0 1 0 0,1 0-1 0 0,-1 0 1 0 0,0 0-1 0 0,0 0 1 0 0,0-1-1 0 0,-1 1 0 0 0,1 0 1 0 0,-1 0-1 0 0,0 0-50 0 0,-144 133 1060 0 0,144-133-1043 0 0,1-1-1 0 0,0 1 1 0 0,0-1-1 0 0,0 1 1 0 0,0 0 0 0 0,0-1-1 0 0,0 1 1 0 0,0 0-1 0 0,1 0 1 0 0,0 0-1 0 0,-1 0 1 0 0,1-1-1 0 0,0 1 1 0 0,0 0-1 0 0,1 0 1 0 0,-1 0-1 0 0,1 0 1 0 0,-1-1-1 0 0,1 1 1 0 0,0 0-1 0 0,0-1 1 0 0,0 1-1 0 0,0 0 1 0 0,1-1-1 0 0,-1 1 1 0 0,1-1-1 0 0,-1 0 1 0 0,1 1-1 0 0,0-1 1 0 0,0 0-1 0 0,0 0 1 0 0,0 0-1 0 0,0 0 1 0 0,1-1-1 0 0,-1 1 1 0 0,0-1-1 0 0,3 2-16 0 0,125 44 193 0 0,-112-43-462 0 0,21-2-3019 0 0,-25-3-3785 0 0,-8 1-3861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7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 0 0 0,'0'0'2398'0'0,"0"0"-1250"0"0,0 0-384 0 0,0 0 56 0 0,0 0 149 0 0,0 0 159 0 0,0 0 9 0 0,0 0-135 0 0,0 0-135 0 0,0 0-142 0 0,0 0-103 0 0,0 0-25 0 0,0 0-33 0 0,3 19 2 0 0,19 109 1001 0 0,-17-99-1118 0 0,-1 1 0 0 0,-1 0 0 0 0,-1 0 0 0 0,-2 0 0 0 0,-3 24-449 0 0,2-29 87 0 0,0-10-102 0 0,-1 0 0 0 0,0 0 0 0 0,-1-1 0 0 0,0 1-1 0 0,-2-1 1 0 0,1 0 0 0 0,-2 0 0 0 0,-5 11 15 0 0,-2-13-856 0 0,-4-24-14261 0 0,16 8 14005 0 0</inkml:trace>
  <inkml:trace contextRef="#ctx0" brushRef="#br0" timeOffset="272.336">50 31 0 0 0,'0'0'684'0'0,"0"0"74"0"0,0 0 171 0 0,0 0 311 0 0,0 0 282 0 0,0 0 106 0 0,0 0-107 0 0,0 0-188 0 0,0 0-182 0 0,0 0-102 0 0,0 0-109 0 0,36-5-96 0 0,111-12-89 0 0,35 9 1369 0 0,-171 8-2154 0 0,1 0-1 0 0,0 1 0 0 0,-1 0 0 0 0,1 0 1 0 0,-1 2-1 0 0,1-1 0 0 0,-1 1 1 0 0,0 1-1 0 0,0 0 0 0 0,0 1 1 0 0,-1 0-1 0 0,1 0 0 0 0,-1 1 1 0 0,0 1-1 0 0,6 5 31 0 0,-1 13-2819 0 0,-13-6-5664 0 0,-2-15 3767 0 0</inkml:trace>
  <inkml:trace contextRef="#ctx0" brushRef="#br0" timeOffset="523.821">1 601 6425 0 0,'0'0'1141'0'0,"0"0"-81"0"0,0 0 277 0 0,0 0 312 0 0,0 0 105 0 0,0 0-137 0 0,0 0-349 0 0,36 0-334 0 0,115-3-269 0 0,124-37 29 0 0,-258 39-1202 0 0,19-2-1382 0 0,-12 2-4365 0 0,-13 1-2036 0 0</inkml:trace>
  <inkml:trace contextRef="#ctx0" brushRef="#br0" timeOffset="819.74">844 458 2032 0 0,'0'0'1119'0'0,"0"0"-120"0"0,0 0 49 0 0,0 0 154 0 0,0 0 109 0 0,0 0-53 0 0,0 0-185 0 0,0 0-223 0 0,0 0-190 0 0,0 0-147 0 0,0 0-71 0 0,0 0-46 0 0,0 0-24 0 0,-27 7-13 0 0,-82 24-43 0 0,70-8 219 0 0,39-17-438 0 0,-2 0-82 0 0,1 1-1 0 0,0 0 1 0 0,0-1 0 0 0,1 1-1 0 0,0 0 1 0 0,0 0 0 0 0,1-1 0 0 0,-1 1-1 0 0,2 0 1 0 0,-1-1 0 0 0,1 1 0 0 0,-1-1-1 0 0,2 1 1 0 0,-1-1 0 0 0,1 0-1 0 0,0 0 1 0 0,0 0 0 0 0,2 2-15 0 0,47 13-7649 0 0,-46-21 451 0 0</inkml:trace>
  <inkml:trace contextRef="#ctx0" brushRef="#br0" timeOffset="1319.707">892 616 5393 0 0,'0'0'1168'0'0,"0"0"-263"0"0,0 0 108 0 0,0 0 402 0 0,0 0 196 0 0,0 0-168 0 0,0 0-383 0 0,0 0-374 0 0,0 0-227 0 0,0 0-87 0 0,0 0-40 0 0,0 0-20 0 0,0 0-12 0 0,23-21-9 0 0,71-63-54 0 0,-37 39 198 0 0,-56 45-448 0 0,0-1 1 0 0,0 0 0 0 0,0 1 0 0 0,0-1-1 0 0,0 0 1 0 0,0 1 0 0 0,0-1 0 0 0,0 1-1 0 0,0 0 1 0 0,0-1 0 0 0,1 1 0 0 0,-1 0 0 0 0,0 0-1 0 0,0 0 1 0 0,0 0 0 0 0,0 0 0 0 0,1 0-1 0 0,-1 0 1 0 0,0 0 0 0 0,0 0 0 0 0,0 0-1 0 0,1 1 1 0 0,-1-1 0 0 0,0 1 0 0 0,0-1-1 0 0,0 1 1 0 0,0-1 0 0 0,0 1 0 0 0,0-1-1 0 0,0 1 1 0 0,0 0 0 0 0,0 0 0 0 0,0-1-1 0 0,0 1 1 0 0,0 0 0 0 0,-1 0 0 0 0,1 0-1 0 0,0 0 13 0 0,-2 73 428 0 0,3-73-373 0 0,0 1-1 0 0,0-1 0 0 0,1 0 0 0 0,-1-1 1 0 0,1 1-1 0 0,-1 0 0 0 0,1-1 1 0 0,0 1-1 0 0,-1-1 0 0 0,1 0 0 0 0,-1 0 1 0 0,1 0-1 0 0,0 0 0 0 0,-1 0 0 0 0,1 0 1 0 0,-1-1-1 0 0,1 1 0 0 0,-1-1 1 0 0,1 0-1 0 0,-1 0 0 0 0,1 0 0 0 0,-1 0 1 0 0,1-1-55 0 0,180-75 424 0 0,-183 76-429 0 0,1 1 0 0 0,0-1 0 0 0,-1 0 1 0 0,1 1-1 0 0,0 0 0 0 0,-1-1 0 0 0,1 1 0 0 0,0-1 1 0 0,-1 1-1 0 0,1 0 0 0 0,0-1 0 0 0,0 1 0 0 0,0 0 1 0 0,-1 0-1 0 0,1-1 0 0 0,0 1 0 0 0,0 0 1 0 0,0 0-1 0 0,0 0 0 0 0,-1 0 0 0 0,1 0 0 0 0,0 0 1 0 0,0 1-1 0 0,0-1 0 0 0,-1 0 0 0 0,1 0 0 0 0,0 1 1 0 0,0-1-1 0 0,0 0 0 0 0,-1 1 0 0 0,1-1 0 0 0,0 0 1 0 0,-1 1-1 0 0,1-1 0 0 0,0 1 0 0 0,-1 0 1 0 0,1-1-1 0 0,0 1 0 0 0,-1-1 0 0 0,1 1 0 0 0,-1 0 1 0 0,0-1-1 0 0,1 1 0 0 0,-1 0 0 0 0,1 0 0 0 0,-1-1 1 0 0,0 1-1 0 0,1 0 0 0 0,-1 0 0 0 0,0 0 1 0 0,0-1-1 0 0,0 1 0 0 0,0 0 0 0 0,0 0 0 0 0,0 0 1 0 0,0 0-1 0 0,0-1 0 0 0,0 1 0 0 0,0 0 0 0 0,0 0 1 0 0,-1 0 4 0 0,0 19 63 0 0,1 26-2804 0 0,2-43 781 0 0,3 1-5558 0 0,-4-4 5699 0 0,2 1-2981 0 0</inkml:trace>
  <inkml:trace contextRef="#ctx0" brushRef="#br0" timeOffset="3978.658">117 808 0 0 0,'0'0'724'0'0,"0"0"238"0"0,0 0 185 0 0,0 0 84 0 0,0 0-43 0 0,0 0-125 0 0,0 0-175 0 0,0 0-184 0 0,0 0-172 0 0,19-4 2083 0 0,166 30 3235 0 0,-73-5-4623 0 0,-15-11-121 0 0,0-5 1 0 0,70-5-1107 0 0,177-47 1105 0 0,16-8-604 0 0,-309 54-829 0 0,-52 7-923 0 0,-83 50-9095 0 0,65-45 5185 0 0,5-3 297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5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 3585 0 0,'0'0'765'0'0,"0"0"-229"0"0,0 0 31 0 0,0 0 365 0 0,0 0 453 0 0,0 0 194 0 0,0 0-104 0 0,0 0-271 0 0,0 0-263 0 0,0 0-160 0 0,0 0-83 0 0,0 0-21 0 0,7 31-3 0 0,23 97-19 0 0,-24-25 701 0 0,-9-81-1073 0 0,-83 422 1523 0 0,64-351-1534 0 0,18-80-3243 0 0,4-12-3848 0 0,14-30-2595 0 0,-13 22 8447 0 0</inkml:trace>
  <inkml:trace contextRef="#ctx0" brushRef="#br0" timeOffset="263.103">33 82 3137 0 0,'0'0'788'0'0,"0"0"-33"0"0,0 0 229 0 0,0 0 348 0 0,0 0 258 0 0,0 0-20 0 0,0 0-208 0 0,0 0-249 0 0,0 0-208 0 0,0 0-123 0 0,0 0-67 0 0,0 0 1 0 0,29 2-31 0 0,93 5-57 0 0,166-15 1109 0 0,-238 4-1856 0 0,-14 3-694 0 0,-24 1-1936 0 0,-15 11-5830 0 0,-1-7 2040 0 0</inkml:trace>
  <inkml:trace contextRef="#ctx0" brushRef="#br0" timeOffset="501.568">11 450 8666 0 0,'0'0'1079'0'0,"0"0"-32"0"0,0 0 294 0 0,0 0 234 0 0,0 0-37 0 0,0 0-276 0 0,0 0-325 0 0,0 0-267 0 0,36 0-178 0 0,113 0-163 0 0,56-7-94 0 0,-166 7-751 0 0,0 0-2191 0 0,-14 0-4042 0 0,-15 0-2450 0 0</inkml:trace>
  <inkml:trace contextRef="#ctx0" brushRef="#br0" timeOffset="856.726">416 704 6953 0 0,'0'0'681'0'0,"0"0"-184"0"0,0 0 183 0 0,0 0 391 0 0,0 0 307 0 0,0 0 43 0 0,0 0-260 0 0,0 0-403 0 0,0 0-336 0 0,-5 33-199 0 0,-15 103-127 0 0,4-18 21 0 0,16-114-555 0 0,-5 15 676 0 0,0-17-3295 0 0,-3-1-4070 0 0,8-1 2053 0 0</inkml:trace>
  <inkml:trace contextRef="#ctx0" brushRef="#br0" timeOffset="1095.952">287 568 8698 0 0,'0'0'2099'0'0,"0"0"-689"0"0,0 0-521 0 0,0 0-75 0 0,0 0 131 0 0,0 0 138 0 0,0 0 5 0 0,0 0-94 0 0,0 0-142 0 0,0 0-156 0 0,0 0-118 0 0,0 0-78 0 0,0 0-83 0 0,28 6-78 0 0,87 19-74 0 0,2-19 65 0 0,-16-13-1295 0 0,-68 2-2108 0 0,0-2-3816 0 0,-18 4-3997 0 0</inkml:trace>
  <inkml:trace contextRef="#ctx0" brushRef="#br0" timeOffset="3466.249">970 421 0 0 0,'0'0'831'0'0,"0"0"129"0"0,0 0 203 0 0,0 0 147 0 0,0 0 34 0 0,0 0-85 0 0,0 0-126 0 0,0 0-100 0 0,0 0-64 0 0,0 0-54 0 0,10 2-69 0 0,89 18 2757 0 0,36-2-132 0 0,-42-14-5033 0 0,-67-4-2913 0 0,-11 0-2457 0 0,-10 0 1064 0 0</inkml:trace>
  <inkml:trace contextRef="#ctx0" brushRef="#br0" timeOffset="3782.032">1049 675 3985 0 0,'0'0'1112'0'0,"0"0"-404"0"0,0 0-114 0 0,0 0 307 0 0,0 0 441 0 0,0 0 266 0 0,0 0-23 0 0,0 0-227 0 0,0 0-308 0 0,0 0-239 0 0,0 0-140 0 0,0 0-82 0 0,22 0-34 0 0,104 3 266 0 0,-25-1 114 0 0,-51 0-3449 0 0,-2-2-7189 0 0,-38 0 3295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51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0 498 3777 0 0,'0'0'1492'0'0,"0"0"-238"0"0,0 0-23 0 0,0 0 169 0 0,0 0 186 0 0,0 0-26 0 0,0 0-222 0 0,0 0-345 0 0,0 0-329 0 0,0 0-188 0 0,0 0-85 0 0,3 0 33 0 0,147 1 5360 0 0,-14-2-4692 0 0,-133 4-2388 0 0,3 4-3352 0 0,1-2-5198 0 0,-6-5 2174 0 0</inkml:trace>
  <inkml:trace contextRef="#ctx0" brushRef="#br0" timeOffset="4645.25">696 207 0 0 0,'0'0'691'0'0,"0"0"389"0"0,0 0 215 0 0,0 0 88 0 0,0 0-28 0 0,0 0-84 0 0,0 0-130 0 0,0 0-144 0 0,0 0-128 0 0,0 0-98 0 0,3-2-82 0 0,-4 2-632 0 0,1 0 0 0 0,0 1 0 0 0,-1-1-1 0 0,1 1 1 0 0,0-1 0 0 0,0 1 0 0 0,0-1-1 0 0,-1 1 1 0 0,1-1 0 0 0,0 1-1 0 0,0-1 1 0 0,0 1 0 0 0,0-1 0 0 0,0 1-1 0 0,0-1 1 0 0,0 1 0 0 0,0-1 0 0 0,0 1-1 0 0,0-1 1 0 0,0 1 0 0 0,0-1-1 0 0,0 1 1 0 0,1-1 0 0 0,-1 1 0 0 0,0-1-1 0 0,0 1 1 0 0,0-1 0 0 0,1 0 0 0 0,-1 1-1 0 0,0-1 1 0 0,1 1 0 0 0,-1-1-1 0 0,0 0 1 0 0,1 1 0 0 0,-1-1 0 0 0,0 0-1 0 0,1 1 1 0 0,-1-1 0 0 0,1 0 0 0 0,-1 1-1 0 0,0-1 1 0 0,1 0 0 0 0,-1 0-1 0 0,1 0 1 0 0,-1 1 0 0 0,1-1 0 0 0,-1 0-1 0 0,1 0 1 0 0,-1 0 0 0 0,1 0 0 0 0,-1 0-1 0 0,1 0 1 0 0,-1 0 0 0 0,1 0-1 0 0,-1 0 1 0 0,1 0 0 0 0,-1 0 0 0 0,1-1-1 0 0,-1 1 1 0 0,1 0 0 0 0,-1 0 0 0 0,1 0-1 0 0,-1-1 1 0 0,1 1-57 0 0,0 15 369 0 0,0 30 354 0 0,-1 0 0 0 0,-3 0-1 0 0,-1-1 1 0 0,-7 25-723 0 0,-12 31-96 0 0,-3 0 0 0 0,-27 58 96 0 0,39-128-125 0 0,-5 18-2946 0 0,19-48 1634 0 0,0 0-462 0 0,4 0-6405 0 0,-2-3 4899 0 0</inkml:trace>
  <inkml:trace contextRef="#ctx0" brushRef="#br0" timeOffset="5010.761">387 207 2072 0 0,'0'0'833'0'0,"0"0"-153"0"0,0 0 172 0 0,0 0 326 0 0,0 0 263 0 0,0 0 112 0 0,0 0-101 0 0,0 0-131 0 0,0 0-119 0 0,0 0-118 0 0,0 0-130 0 0,32-9-126 0 0,103-25-117 0 0,-26 26 717 0 0,65 41-456 0 0,-20 10-2761 0 0,-151-42 1423 0 0,9 2-2892 0 0,-4 2-6197 0 0,-8-2 5762 0 0</inkml:trace>
  <inkml:trace contextRef="#ctx0" brushRef="#br0" timeOffset="5281.154">324 881 8538 0 0,'0'0'3207'0'0,"0"0"-2092"0"0,0 0-730 0 0,0 0 253 0 0,0 0 445 0 0,0 0 218 0 0,0 0-44 0 0,0 0-262 0 0,0 0-331 0 0,0 0-235 0 0,0 0-151 0 0,31 4-109 0 0,98 11-64 0 0,28 17-785 0 0,-99-36-2387 0 0,-22-5-4601 0 0,-27 8-1081 0 0</inkml:trace>
  <inkml:trace contextRef="#ctx0" brushRef="#br0" timeOffset="6333.897">932 995 0 0 0,'0'0'484'0'0,"0"0"294"0"0,0 0 86 0 0,0 0 261 0 0,0 0 324 0 0,0 0 176 0 0,0 0-88 0 0,0 0-237 0 0,0 0-240 0 0,0 0-193 0 0,0 0-73 0 0,0 0-20 0 0,0 0-35 0 0,-2-4-11 0 0,2 3-651 0 0,0 0 0 0 0,-1 0 0 0 0,1 0 0 0 0,0 0 0 0 0,-1 0 0 0 0,1 0 0 0 0,-1 1 0 0 0,1-1 0 0 0,-1 0-1 0 0,0 0 1 0 0,1 0 0 0 0,-1 0 0 0 0,0 1 0 0 0,0-1 0 0 0,0 0 0 0 0,1 1 0 0 0,-1-1 0 0 0,0 1 0 0 0,0-1 0 0 0,0 1 0 0 0,0-1-1 0 0,0 1 1 0 0,0-1 0 0 0,0 1 0 0 0,0 0 0 0 0,0 0 0 0 0,0-1 0 0 0,0 1 0 0 0,0 0 0 0 0,0 0 0 0 0,0 0 0 0 0,0 0 0 0 0,-1 0-1 0 0,1 1 1 0 0,0-1 0 0 0,0 0 0 0 0,0 0 0 0 0,0 1 0 0 0,0-1 0 0 0,0 1 0 0 0,0-1 0 0 0,0 0 0 0 0,1 1 0 0 0,-1 0-1 0 0,0-1 1 0 0,0 1 0 0 0,0 0 0 0 0,0-1 0 0 0,1 1-77 0 0,-66 40 891 0 0,51-28-864 0 0,9-9-34 0 0,1 0-1 0 0,0 0 0 0 0,-1 1 0 0 0,1 0 0 0 0,1 0 0 0 0,-1 0 0 0 0,1 0 0 0 0,0 1 0 0 0,0 0 0 0 0,1 0 0 0 0,-1 0 1 0 0,1 0-1 0 0,1 1 0 0 0,-1-1 0 0 0,1 1 0 0 0,0-1 0 0 0,1 1 0 0 0,-1 0 0 0 0,1 0 0 0 0,0 2 8 0 0,20 24-2776 0 0,10-29-5857 0 0,-23-4 1389 0 0</inkml:trace>
  <inkml:trace contextRef="#ctx0" brushRef="#br0" timeOffset="6838.758">922 1238 6377 0 0,'0'0'1133'0'0,"0"0"-316"0"0,0 0 193 0 0,0 0 369 0 0,0 0 190 0 0,0 0-95 0 0,0 0-384 0 0,0 0-381 0 0,0 0-232 0 0,0 0-106 0 0,0 0-37 0 0,0 0-10 0 0,0 0-26 0 0,18-14-50 0 0,93-72 233 0 0,-57 53-464 0 0,-53 70 219 0 0,2-35-180 0 0,-1-1 1 0 0,0 0-1 0 0,1 0 1 0 0,-1 0-1 0 0,0-1 0 0 0,1 1 1 0 0,-1 0-1 0 0,1-1 1 0 0,-1 0-1 0 0,1 1 0 0 0,0-1 1 0 0,-1 0-1 0 0,1 0 1 0 0,-1 0-1 0 0,1-1 0 0 0,-1 1 1 0 0,1-1-1 0 0,-1 1 0 0 0,1-1 1 0 0,-1 0-1 0 0,0 0 1 0 0,1 0-1 0 0,-1 0 0 0 0,0-1 1 0 0,0 1-1 0 0,0 0 1 0 0,1-1-1 0 0,-2 0 0 0 0,1 1 1 0 0,1-2-57 0 0,-1 2 12 0 0,101-39-141 0 0,-102 40 118 0 0,0 0 1 0 0,0 0-1 0 0,0-1 1 0 0,0 1 0 0 0,0 0-1 0 0,0 0 1 0 0,0 0-1 0 0,0 0 1 0 0,0 1-1 0 0,0-1 1 0 0,1 0-1 0 0,-1 0 1 0 0,0 0-1 0 0,0 1 1 0 0,0-1-1 0 0,-1 1 1 0 0,1-1-1 0 0,0 1 1 0 0,0-1-1 0 0,0 1 1 0 0,0-1-1 0 0,0 1 1 0 0,0 0-1 0 0,-1 0 1 0 0,1-1-1 0 0,0 1 1 0 0,-1 0-1 0 0,1 0 1 0 0,0 0-1 0 0,-1 0 1 0 0,1 0-1 0 0,-1-1 1 0 0,0 1 0 0 0,1 0-1 0 0,-1 0 1 0 0,0 0-1 0 0,1 0 1 0 0,-1 1-1 0 0,0-1 1 0 0,0 0-1 0 0,0 0 1 0 0,0 0-1 0 0,0 0 1 0 0,0 0-1 0 0,0 1 11 0 0,10 25 247 0 0,36-8-1277 0 0,-36-23-2975 0 0,-1-4-3562 0 0,-6 5 475 0 0</inkml:trace>
  <inkml:trace contextRef="#ctx0" brushRef="#br0" timeOffset="8790.68">1478 75 0 0 0,'0'0'936'0'0,"0"0"26"0"0,0 0 10 0 0,0 0 159 0 0,0 0 224 0 0,0 0 38 0 0,0 0-107 0 0,0 0-200 0 0,0 0-285 0 0,0 0-173 0 0,0 0-112 0 0,0 0-54 0 0,0 0-22 0 0,-6-5-21 0 0,-22-12-45 0 0,-8 35 676 0 0,27-12-1022 0 0,0 0 1 0 0,0 1-1 0 0,0 0 1 0 0,1 0-1 0 0,0 1 1 0 0,1 0-1 0 0,0 0 1 0 0,0 1-1 0 0,0 0 1 0 0,1 0-1 0 0,1 1 1 0 0,0 0-1 0 0,0 0 1 0 0,1 0-1 0 0,0 0 1 0 0,0 1-1 0 0,2 0 1 0 0,-1-1-1 0 0,1 1 1 0 0,1 0-1 0 0,0 0 1 0 0,0 11-29 0 0,1-20 50 0 0,0 0 0 0 0,0 1-1 0 0,0-1 1 0 0,0 0 0 0 0,1 0 0 0 0,-1 0 0 0 0,1 1 0 0 0,-1-1 0 0 0,1 0 0 0 0,0 0 0 0 0,0 0-1 0 0,0 0 1 0 0,0 0 0 0 0,0 0 0 0 0,0 0 0 0 0,1 0 0 0 0,-1-1 0 0 0,1 1 0 0 0,-1 0 0 0 0,1-1-1 0 0,0 1 1 0 0,-1-1 0 0 0,1 1 0 0 0,0-1 0 0 0,0 0 0 0 0,0 0 0 0 0,0 0 0 0 0,0 0 0 0 0,0 0-1 0 0,1-1 1 0 0,-1 1 0 0 0,0 0 0 0 0,0-1 0 0 0,0 0 0 0 0,1 1 0 0 0,-1-1 0 0 0,0 0 0 0 0,3-1-50 0 0,2 1 241 0 0,0 0 0 0 0,0-1 0 0 0,0 0 0 0 0,-1 0 0 0 0,1-1 0 0 0,0 0 0 0 0,0 0-1 0 0,-1-1 1 0 0,1 1 0 0 0,-1-2 0 0 0,0 1 0 0 0,3-2-241 0 0,11-11 216 0 0,-1-1 0 0 0,-1 0-1 0 0,-1-1 1 0 0,0-1-1 0 0,-1 0 1 0 0,-1-2-1 0 0,-1 0 1 0 0,7-15-216 0 0,-15 25 51 0 0,0 0 0 0 0,-2-1 0 0 0,1 1 0 0 0,-1-1 0 0 0,-1 0-1 0 0,0 0 1 0 0,0-1 0 0 0,-2 1 0 0 0,1 0 0 0 0,-1-5-51 0 0,-1 16 51 0 0,20 27-627 0 0,-1-3 722 0 0,-2 1 0 0 0,0 1 1 0 0,-1 1-1 0 0,-2 0 0 0 0,-1 1 1 0 0,-1 0-1 0 0,-1 1 0 0 0,-1 0 1 0 0,-2 1-1 0 0,0 0 0 0 0,2 28-146 0 0,-7-46-57 0 0,-1-1 0 0 0,0 1-1 0 0,0-1 1 0 0,-1 1-1 0 0,0-1 1 0 0,-1 1-1 0 0,0 0 1 0 0,-1 0-1 0 0,0-1 1 0 0,-1 1 0 0 0,0-1-1 0 0,-1 1 1 0 0,0-1-1 0 0,0 0 1 0 0,-1 0-1 0 0,0 0 1 0 0,-1-1-1 0 0,0 1 1 0 0,-1-1 0 0 0,0 0-1 0 0,0-1 1 0 0,-1 1-1 0 0,0-1 1 0 0,0-1-1 0 0,-1 1 1 0 0,-1-1 57 0 0,-5 0-487 0 0,0-2 0 0 0,-1 1 0 0 0,0-2 0 0 0,0 0 0 0 0,0-1 0 0 0,0-1-1 0 0,-1 0 1 0 0,1-1 0 0 0,-1 0 0 0 0,1-2 0 0 0,-5 0 487 0 0,5 1-142 0 0,13 0 146 0 0,-1 0 0 0 0,1 0 0 0 0,0 0 1 0 0,0 0-1 0 0,0-1 0 0 0,0 1 0 0 0,0-1 0 0 0,0 1 0 0 0,0-1 0 0 0,0 0 1 0 0,0 0-1 0 0,0 0 0 0 0,0 0 0 0 0,0 0 0 0 0,0 0 0 0 0,0 0 0 0 0,1-1 1 0 0,-1 1-1 0 0,1 0 0 0 0,-1-1 0 0 0,1 0 0 0 0,-1 1 0 0 0,1-1 0 0 0,0 0 1 0 0,0 0-1 0 0,0 0 0 0 0,0 0 0 0 0,0 0 0 0 0,0 0 0 0 0,1 0 0 0 0,-1 0 1 0 0,0 0-1 0 0,1 0 0 0 0,0 0 0 0 0,0 0 0 0 0,-1 0 0 0 0,1 0 0 0 0,0-1 1 0 0,1 1-1 0 0,-1 0 0 0 0,0 0 0 0 0,1 0 0 0 0,-1 0 0 0 0,1 0 0 0 0,-1 0 1 0 0,1 0-1 0 0,0 0 0 0 0,0 0 0 0 0,0 0 0 0 0,0 0 0 0 0,0 0 0 0 0,1 1 0 0 0,-1-1 1 0 0,0 0-1 0 0,1 1 0 0 0,0-1 0 0 0,1 0-4 0 0,16-11 236 0 0,0 0 1 0 0,2 2-1 0 0,-1 0 0 0 0,1 2 0 0 0,1 0 1 0 0,0 1-1 0 0,0 2 0 0 0,0 0 0 0 0,1 1 1 0 0,0 1-1 0 0,0 1 0 0 0,0 1 0 0 0,5 2-236 0 0,19-3-189 0 0,94-4-79 0 0,-49 10-5107 0 0,-75 1 702 0 0,-5-1-3679 0 0</inkml:trace>
  <inkml:trace contextRef="#ctx0" brushRef="#br0" timeOffset="9183.105">1344 811 9154 0 0,'0'0'2075'0'0,"0"0"-967"0"0,0 0-380 0 0,0 0 175 0 0,0 0 211 0 0,0 0 57 0 0,0 0-191 0 0,0 0-276 0 0,0 0-200 0 0,0 0-73 0 0,0 0 21 0 0,0 0 84 0 0,8 2 86 0 0,121 3 2213 0 0,7-24-1889 0 0,76-10-386 0 0,-68 22-4073 0 0,-120 9-512 0 0,-10 3-4019 0 0,-9-1-1197 0 0</inkml:trace>
  <inkml:trace contextRef="#ctx0" brushRef="#br0" timeOffset="9519.743">1557 1035 15883 0 0,'0'0'1161'0'0,"0"0"-633"0"0,0 0-351 0 0,0 0 55 0 0,0 0 212 0 0,0 0 163 0 0,0 0 27 0 0,0 0-96 0 0,0 0-146 0 0,0 0-169 0 0,-6 34-103 0 0,-18 103-36 0 0,16 28-59 0 0,11-65-550 0 0,3-57-2606 0 0,-6-38 219 0 0,1 1-6551 0 0,2-6 4446 0 0</inkml:trace>
  <inkml:trace contextRef="#ctx0" brushRef="#br0" timeOffset="9981.758">1480 1080 12203 0 0,'0'0'1539'0'0,"0"0"-615"0"0,0 0-435 0 0,0 0 55 0 0,0 0 209 0 0,0 0 131 0 0,0 0-12 0 0,0 0-109 0 0,0 0-142 0 0,0 0-115 0 0,0 0-77 0 0,33-6-76 0 0,103-19-64 0 0,-125 22-226 0 0,0 1 0 0 0,1 0 0 0 0,-1 1 0 0 0,1 1 0 0 0,-1-1 0 0 0,1 2 1 0 0,-1-1-1 0 0,1 2 0 0 0,-1 0 0 0 0,1 0 0 0 0,-1 1 0 0 0,0 0 0 0 0,4 2-63 0 0,-6-2 33 0 0,-6-2-30 0 0,1 0 0 0 0,-1 0 0 0 0,1 0 0 0 0,-1 0-1 0 0,0 1 1 0 0,1-1 0 0 0,-1 1 0 0 0,0 0 0 0 0,0 0 0 0 0,0 0 0 0 0,0 0 0 0 0,-1 0-1 0 0,1 1 1 0 0,-1-1 0 0 0,1 1 0 0 0,-1 0 0 0 0,0 0 0 0 0,0 0 0 0 0,0 0 0 0 0,0 0-1 0 0,0 0 1 0 0,-1 0 0 0 0,0 1 0 0 0,1-1 0 0 0,-1 1 0 0 0,0-1 0 0 0,-1 1 0 0 0,1-1 0 0 0,-1 1-1 0 0,1-1 1 0 0,-1 1 0 0 0,0-1 0 0 0,-1 1 0 0 0,1 0 0 0 0,0-1 0 0 0,-1 1 0 0 0,0-1-1 0 0,0 1 1 0 0,0-1 0 0 0,0 1 0 0 0,-1-1 0 0 0,1 0 0 0 0,-1 0 0 0 0,0 1-3 0 0,-13 11-15 0 0,-1-2 1 0 0,-1 0 0 0 0,0 0 0 0 0,0-2-1 0 0,-2 0 1 0 0,1-1 0 0 0,-1-1-1 0 0,0 0 1 0 0,-1-2 0 0 0,0 0-1 0 0,-21 3 15 0 0,-23 6 143 0 0,64-16-141 0 0,-1 1-1 0 0,1 0 1 0 0,-1-1-1 0 0,1 1 1 0 0,0 0-1 0 0,-1-1 1 0 0,1 1 0 0 0,0 0-1 0 0,0 0 1 0 0,-1-1-1 0 0,1 1 1 0 0,0 0-1 0 0,0 0 1 0 0,0 0 0 0 0,0-1-1 0 0,0 1 1 0 0,0 0-1 0 0,0 0 1 0 0,0 0-1 0 0,0-1 1 0 0,1 1 0 0 0,-1 0-1 0 0,0 0 1 0 0,0-1-1 0 0,1 1 1 0 0,-1 0-1 0 0,0-1 1 0 0,1 1 0 0 0,-1 0-1 0 0,1-1 1 0 0,-1 1-1 0 0,1 0 1 0 0,-1-1-1 0 0,1 1 1 0 0,0-1 0 0 0,-1 1-1 0 0,1-1 1 0 0,-1 1-1 0 0,1-1 1 0 0,0 1-1 0 0,0-1 1 0 0,-1 0 0 0 0,1 0-1 0 0,0 1 1 0 0,0-1-2 0 0,77 58 390 0 0,141 85 1076 0 0,-209-136-1769 0 0,0-1 0 0 0,0 0 1 0 0,1-1-1 0 0,0 0 0 0 0,0-1 0 0 0,1 0 0 0 0,-1-1 0 0 0,1 0 0 0 0,2 0 303 0 0,2 0-4007 0 0,-5 0-2728 0 0,-3-2-3858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1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71 336 9770 0 0,'0'0'712'0'0,"0"0"-365"0"0,0 0-59 0 0,0 0 412 0 0,0 0 510 0 0,0 0 265 0 0,0 0-106 0 0,0 0-351 0 0,0 0-326 0 0,0 0-150 0 0,0 0-28 0 0,19-1 8 0 0,118-9 971 0 0,125-15 720 0 0,-155 24-2003 0 0,-82 1-3197 0 0,-1 0-3398 0 0,-24 1 723 0 0,-1 2 3709 0 0,0-3 714 0 0,0 4-3610 0 0</inkml:trace>
  <inkml:trace contextRef="#ctx0" brushRef="#br0" timeOffset="272.107">1 634 6145 0 0,'0'0'1329'0'0,"0"0"-348"0"0,0 0 142 0 0,0 0 448 0 0,0 0 329 0 0,0 0 32 0 0,0 0-277 0 0,31 3-373 0 0,101 5-348 0 0,-28-16 300 0 0,250-58-488 0 0,-320 59-2582 0 0,-24 3-1274 0 0,0 0-3378 0 0,-6 1-2910 0 0</inkml:trace>
  <inkml:trace contextRef="#ctx0" brushRef="#br0" timeOffset="668.966">308 1 4873 0 0,'0'0'1430'0'0,"0"0"-95"0"0,0 0 64 0 0,0 0 221 0 0,0 0 170 0 0,0 0-158 0 0,0 0-448 0 0,0 0-481 0 0,0 0-355 0 0,0 0-160 0 0,0 0 7 0 0,0 0 108 0 0,0 0 114 0 0,4 0 82 0 0,87 49 1788 0 0,34 22-940 0 0,-78-48-1201 0 0,-2 3 0 0 0,0 2 0 0 0,-2 2 0 0 0,-1 2-1 0 0,1 4-145 0 0,-35-30-7 0 0,1 1 0 0 0,-1 0 0 0 0,-1 0 0 0 0,0 1 0 0 0,0 0 0 0 0,0 1-1 0 0,-1-1 1 0 0,0 1 0 0 0,-1 0 0 0 0,0 1 0 0 0,0-1 0 0 0,-1 1 0 0 0,0 0-1 0 0,-1 0 1 0 0,0 1 0 0 0,-1-1 0 0 0,1 3 7 0 0,-6 1-6 0 0,0 0 1 0 0,0 0-1 0 0,-1-1 0 0 0,-1 1 1 0 0,0-1-1 0 0,-1 0 0 0 0,-1-1 1 0 0,0 1-1 0 0,0-1 0 0 0,-1 0 0 0 0,-1-1 1 0 0,0 0-1 0 0,0 0 0 0 0,-1-1 1 0 0,-1-1-1 0 0,0 1 0 0 0,0-2 1 0 0,0 1-1 0 0,-1-1 0 0 0,-8 3 6 0 0,13-6 3 0 0,-179 102 9 0 0,150-74-2067 0 0,30-20-1736 0 0,3 2-3887 0 0,3-10-857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28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1984 0 0,'0'0'1867'0'0,"0"0"-629"0"0,0 0-250 0 0,0 0 133 0 0,0 0 266 0 0,0 0 158 0 0,0 0-77 0 0,0 0-249 0 0,0 0-312 0 0,0 0-228 0 0,0 0-115 0 0,0 0-57 0 0,0 0 20 0 0,12 1 1252 0 0,79 28 2708 0 0,63-25-2141 0 0,-96-5-1682 0 0,75-21 149 0 0,-124 22-1433 0 0,-7 0-3473 0 0,-1 0-3278 0 0,-1 0-3474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2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426 485 11682 0 0,'0'0'661'0'0,"0"0"-305"0"0,0 0-299 0 0,0 0 75 0 0,0 0 366 0 0,0 0 394 0 0,0 0 229 0 0,0 0-46 0 0,0 0-224 0 0,0 0-262 0 0,0 0-195 0 0,0 0-103 0 0,5 35-43 0 0,15 111-34 0 0,-10 15 319 0 0,3 185-440 0 0,-14-334-319 0 0,1-1 1 0 0,-2 0-1 0 0,0 0 1 0 0,0 0-1 0 0,-1 0 1 0 0,0 0-1 0 0,0-1 1 0 0,-2 1-1 0 0,1-1 1 0 0,-6 8 225 0 0,-15 18-3990 0 0,-5-4-4060 0 0,22-24 2658 0 0</inkml:trace>
  <inkml:trace contextRef="#ctx0" brushRef="#br0" timeOffset="15251.155">249 551 0 0 0,'0'0'295'0'0,"0"0"317"0"0,0 0 136 0 0,0 0 258 0 0,0 0 366 0 0,0 0 268 0 0,0 0 49 0 0,0 0-170 0 0,0 0-278 0 0,0 0-281 0 0,19-4 4458 0 0,168-47-2342 0 0,-148 43-2901 0 0,6-2-45 0 0,0 1 0 0 0,0 3 0 0 0,0 2 1 0 0,1 1-1 0 0,9 3-130 0 0,-50 0 0 0 0,-1 0 1 0 0,1 0 0 0 0,0 1 0 0 0,-1-1-1 0 0,1 1 1 0 0,0 0 0 0 0,-1 1-1 0 0,1-1 1 0 0,-1 1 0 0 0,0 0 0 0 0,1 0-1 0 0,-1 0 1 0 0,0 0 0 0 0,0 1-1 0 0,0 0 1 0 0,-1-1 0 0 0,1 2 0 0 0,-1-1-1 0 0,1 0 1 0 0,-1 1 0 0 0,0-1-1 0 0,0 1 1 0 0,-1 0 0 0 0,1 0 0 0 0,-1 0-1 0 0,0 0 1 0 0,0 1 0 0 0,0-1-1 0 0,-21 76 217 0 0,-64 15 108 0 0,62-79-282 0 0,-1-1 0 0 0,-1 0 0 0 0,0-2 0 0 0,-1-1-1 0 0,0 0 1 0 0,-1-2 0 0 0,-1-1-43 0 0,21-7 18 0 0,2-1-12 0 0,-2 6 544 0 0,16 4-565 0 0,87 114 667 0 0,-78-95-289 0 0,-11-15-149 0 0,0-1-1 0 0,1 1 1 0 0,1-1-1 0 0,0-1 1 0 0,1 0-1 0 0,1-1 1 0 0,0 0-1 0 0,0-1 1 0 0,9 5-214 0 0,48 32 1188 0 0,-41-33-544 0 0,-18-11-469 0 0,-11-4-564 0 0,0 0-129 0 0,1-7-6353 0 0,0 3-2113 0 0,1 4-1021 0 0</inkml:trace>
  <inkml:trace contextRef="#ctx0" brushRef="#br0" timeOffset="29077.115">365 25 0 0 0,'0'0'827'0'0,"0"0"360"0"0,0 0 72 0 0,0 0-64 0 0,0 0-140 0 0,0 0-105 0 0,0 0-91 0 0,0 0-79 0 0,-18-5-58 0 0,-56-15-53 0 0,13 22 1284 0 0,43 6-1325 0 0,8-5-426 0 0,1 1-1 0 0,0-1 1 0 0,0 2 0 0 0,0-1-1 0 0,1 1 1 0 0,0 1 0 0 0,0 0-1 0 0,0 0 1 0 0,1 0 0 0 0,0 1-1 0 0,0 0 1 0 0,0 0 0 0 0,0 2-202 0 0,-4 15 85 0 0,1 0 1 0 0,1 0-1 0 0,1 1 1 0 0,1 0-1 0 0,1 1 0 0 0,1 0 1 0 0,2 0-1 0 0,0 0 1 0 0,2 11-86 0 0,0-23 42 0 0,-15 312 650 0 0,17 121-692 0 0,0-412 9 0 0,24 375 155 0 0,-24-403-149 0 0,20 169 593 0 0,-16-174-412 0 0,0 1 1 0 0,0 0-1 0 0,0-1 1 0 0,0 0-1 0 0,0 0 1 0 0,1-1-1 0 0,-1 1 0 0 0,1-1 1 0 0,-1 0-1 0 0,1-1 1 0 0,-1 1-1 0 0,1-1 1 0 0,-1 0-1 0 0,1-1 0 0 0,-1 1 1 0 0,1-1-1 0 0,-1 0 1 0 0,4-1-197 0 0,-6 1 39 0 0,243 1 271 0 0,-141 8-3399 0 0,-4 0-5645 0 0,-77-5-333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3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288 750 1792 0 0,'0'0'1783'0'0,"0"0"-42"0"0,0 0 1 0 0,0 0 142 0 0,0 0 75 0 0,34 5-188 0 0,107 15-324 0 0,57-12 1964 0 0,253-39-1473 0 0,-119 2-1946 0 0,-139 26-2548 0 0,-179 3 1670 0 0,7 3-2857 0 0,-9 2-1840 0 0,-7-2-1109 0 0</inkml:trace>
  <inkml:trace contextRef="#ctx0" brushRef="#br0" timeOffset="1170.4">249 1008 5345 0 0,'0'0'590'0'0,"0"0"-318"0"0,0 0-96 0 0,0 0 260 0 0,0 0 343 0 0,0 0 153 0 0,0 0-108 0 0,0 0-229 0 0,0 0-250 0 0,0 0-154 0 0,0 0-16 0 0,0 0 10 0 0,0 0 18 0 0,-5 23 15 0 0,-26 116 105 0 0,-38 48 308 0 0,63-177 3488 0 0,12-25-2836 0 0,11-23-1108 0 0,62-109 292 0 0,15 28-254 0 0,-93 118-225 0 0,0-1 0 0 0,0 1-1 0 0,0-1 1 0 0,1 1-1 0 0,-1 0 1 0 0,1 0 0 0 0,-1 0-1 0 0,1 0 1 0 0,-1 0-1 0 0,1 0 1 0 0,0 0 0 0 0,0 0-1 0 0,-1 0 1 0 0,1 1-1 0 0,0-1 1 0 0,0 1 0 0 0,0 0-1 0 0,0-1 1 0 0,-1 1 0 0 0,1 0-1 0 0,0 0 1 0 0,0 0-1 0 0,0 0 1 0 0,0 0 0 0 0,0 1-1 0 0,0-1 1 0 0,-1 1-1 0 0,1-1 1 0 0,0 1 0 0 0,0-1-1 0 0,-1 1 1 0 0,1 0-1 0 0,0 0 1 0 0,-1 0 0 0 0,1 0-1 0 0,-1 0 1 0 0,1 0 0 0 0,-1 1-1 0 0,1-1 1 0 0,-1 0-1 0 0,0 1 1 0 0,0-1 0 0 0,0 1-1 0 0,0-1 1 0 0,1 1 12 0 0,1 13 4 0 0,0 0 1 0 0,0 0-1 0 0,-1 0 0 0 0,-1 0 1 0 0,-1 1-1 0 0,0-1 0 0 0,-2 14-4 0 0,0 15 58 0 0,25-47 114 0 0,98-127 151 0 0,-72 69-346 0 0,54-48 55 0 0,-86 103-286 0 0,-3 29 15 0 0,-13-19 324 0 0,6 20 148 0 0,-2 0 0 0 0,-1 1 0 0 0,-1 0 0 0 0,0 0 0 0 0,-2 0 0 0 0,-1 0-1 0 0,-3 20-232 0 0,1 20-118 0 0,2-55-429 0 0,0 6-309 0 0,0-6-9613 0 0,0-9 2725 0 0</inkml:trace>
  <inkml:trace contextRef="#ctx0" brushRef="#br0" timeOffset="1709.296">905 1221 9146 0 0,'0'0'1048'0'0,"0"0"-650"0"0,0 0-265 0 0,0 0 254 0 0,0 0 344 0 0,0 0 213 0 0,0 0-43 0 0,0 0-250 0 0,0 0-242 0 0,0 0-172 0 0,0 0-76 0 0,0 0-22 0 0,0 0-35 0 0,0 19-39 0 0,0 87-30 0 0,-25-21-166 0 0,6-67 214 0 0,19-18 25 0 0,0 0 6 0 0,2-4-187 0 0,0 0 0 0 0,0 0 0 0 0,1-1 0 0 0,0 2 0 0 0,0-1 0 0 0,0 0 0 0 0,0 0 0 0 0,0 1 0 0 0,1 0 0 0 0,0 0 0 0 0,-1 0 1 0 0,1 0-1 0 0,0 0 0 0 0,1 1 0 0 0,-1 0 0 0 0,3-2 73 0 0,0 0-24 0 0,2-2-55 0 0,1 0-1 0 0,-1 1 1 0 0,1 0-1 0 0,0 1 1 0 0,0 0-1 0 0,0 1 1 0 0,1 0-1 0 0,-1 0 1 0 0,1 1-1 0 0,-1 1 1 0 0,1 0-1 0 0,0 0 1 0 0,9 1 79 0 0,-18 1 64 0 0,0 1 1 0 0,0-1 0 0 0,0 0-1 0 0,-1 1 1 0 0,1-1-1 0 0,-1 1 1 0 0,1 0 0 0 0,-1 0-1 0 0,0-1 1 0 0,1 1-1 0 0,-1 0 1 0 0,0 0 0 0 0,0 0-1 0 0,0 0 1 0 0,-1 0-1 0 0,1 0 1 0 0,0 0 0 0 0,-1 1-1 0 0,1-1 1 0 0,-1 0-1 0 0,0 0 1 0 0,0 0 0 0 0,0 1-1 0 0,0-1 1 0 0,0 0-1 0 0,0 0 1 0 0,-1 0 0 0 0,1 1-1 0 0,-1-1 1 0 0,1 0-1 0 0,-1 0 1 0 0,0 0 0 0 0,0 0-1 0 0,0 0 1 0 0,0 0-1 0 0,0 0 1 0 0,0 0 0 0 0,-1-1-1 0 0,1 1 1 0 0,-1 0-1 0 0,1-1 1 0 0,-1 1 0 0 0,0-1-1 0 0,1 1 1 0 0,-1-1-1 0 0,0 0 1 0 0,0 0 0 0 0,0 0-1 0 0,0 0 1 0 0,-1 1-65 0 0,-4 3 39 0 0,0-1 0 0 0,0 1 0 0 0,-1-1 0 0 0,1 0 0 0 0,-1-1 0 0 0,0 0 0 0 0,0 0 0 0 0,0 0 0 0 0,0-1 0 0 0,-1-1 0 0 0,1 1 0 0 0,0-1 0 0 0,-1-1 0 0 0,1 0 0 0 0,-1 0 0 0 0,-2 0-39 0 0,-11-20-2691 0 0,18 0-4491 0 0,4 12-238 0 0</inkml:trace>
  <inkml:trace contextRef="#ctx0" brushRef="#br0" timeOffset="2119.44">1306 1019 6825 0 0,'0'0'2042'0'0,"0"0"-1280"0"0,0 0-393 0 0,0 0 306 0 0,0 0 391 0 0,0 0 223 0 0,0 0-29 0 0,0 0-238 0 0,0 0-327 0 0,0 0-238 0 0,0 0-143 0 0,0 0-105 0 0,4 33-38 0 0,12 103-46 0 0,-19-43 7 0 0,-5-65-149 0 0,-10 52-737 0 0,1-54-2532 0 0,3-14-5670 0 0,12-12 4556 0 0</inkml:trace>
  <inkml:trace contextRef="#ctx0" brushRef="#br0" timeOffset="2518.439">1233 941 4305 0 0,'0'0'1582'0'0,"0"0"-518"0"0,0 0-189 0 0,0 0 180 0 0,0 0 232 0 0,0 0 23 0 0,0 0-211 0 0,0 0-248 0 0,0 0-223 0 0,0 0-157 0 0,0 0-83 0 0,0 0-52 0 0,32 0-36 0 0,102 2 7 0 0,-62 15 240 0 0,44 53 221 0 0,-116-68-746 0 0,0 0-1 0 0,1 1 1 0 0,-1-1-1 0 0,0 0 1 0 0,0 0-1 0 0,-1 1 1 0 0,1-1-1 0 0,0 0 1 0 0,-1 1-1 0 0,1-1 1 0 0,-1 0-1 0 0,0 0 1 0 0,0 0 0 0 0,0 0-1 0 0,0 1 1 0 0,0-1-1 0 0,0 0 1 0 0,0-1-1 0 0,-1 1 1 0 0,1 0-1 0 0,-1 0 1 0 0,1-1-1 0 0,-1 1 1 0 0,0-1-1 0 0,0 1 1 0 0,0-1 0 0 0,0 0-1 0 0,0 1 1 0 0,0-1-1 0 0,0 0 1 0 0,0 0-1 0 0,0-1 1 0 0,0 1-1 0 0,-2 0-21 0 0,-1 2-15 0 0,-170 87 41 0 0,173-89-11 0 0,1 0-1 0 0,-1 1 1 0 0,0-1 0 0 0,1 0 0 0 0,0 1 0 0 0,-1-1 0 0 0,1 1-1 0 0,0-1 1 0 0,0 1 0 0 0,-1 0 0 0 0,1 0 0 0 0,1-1 0 0 0,-1 1-1 0 0,0 0 1 0 0,0 0 0 0 0,1 0 0 0 0,-1 0 0 0 0,1 0 0 0 0,-1 0-1 0 0,1 0 1 0 0,0 0 0 0 0,0 0 0 0 0,0 0 0 0 0,0 0 0 0 0,0 0 0 0 0,1 0-1 0 0,-1 0 1 0 0,0 0 0 0 0,1 0 0 0 0,0 0 0 0 0,-1 0 0 0 0,1 0-1 0 0,0 0 1 0 0,0 0 0 0 0,0 0 0 0 0,0-1 0 0 0,0 1 0 0 0,1-1-1 0 0,-1 1 1 0 0,0 0 0 0 0,1-1 0 0 0,-1 0 0 0 0,2 1-15 0 0,72 53 589 0 0,99 29 11 0 0,-162-79-814 0 0,8 3-229 0 0,-11 1-4789 0 0,-8-8-267 0 0,-1-1-2856 0 0</inkml:trace>
  <inkml:trace contextRef="#ctx0" brushRef="#br0" timeOffset="-3992.564">342 50 688 0 0,'0'0'2293'0'0,"0"0"-1354"0"0,0 0-401 0 0,0 0 176 0 0,0 0 370 0 0,0 0 371 0 0,0 0 105 0 0,0 0-254 0 0,0 0-417 0 0,0 0-402 0 0,0 0-252 0 0,1-3-100 0 0,2-2-126 0 0,-3 5 7 0 0,0 1 0 0 0,0-1 0 0 0,0 0 0 0 0,0 1 1 0 0,0-1-1 0 0,0 0 0 0 0,0 1 0 0 0,0-1 0 0 0,0 0 1 0 0,0 1-1 0 0,1-1 0 0 0,-1 0 0 0 0,0 1 0 0 0,0-1 1 0 0,0 0-1 0 0,1 1 0 0 0,-1-1 0 0 0,0 0 0 0 0,0 0 1 0 0,1 1-1 0 0,-1-1 0 0 0,0 0 0 0 0,0 0 0 0 0,1 0 1 0 0,-1 1-1 0 0,0-1 0 0 0,1 0 0 0 0,-1 0 0 0 0,0 0 1 0 0,1 0-1 0 0,-1 0 0 0 0,0 0 0 0 0,1 0 0 0 0,-1 0 1 0 0,0 0-1 0 0,1 0 0 0 0,-1 0 0 0 0,0 0 0 0 0,1 0 1 0 0,-1 0-1 0 0,1 0 0 0 0,-1 0 0 0 0,0 0 0 0 0,1 0 1 0 0,-1 0-1 0 0,0 0 0 0 0,1 0 0 0 0,-1-1 0 0 0,0 1 1 0 0,0 0-1 0 0,1 0 0 0 0,-1 0 0 0 0,0-1 0 0 0,1 1 1 0 0,-1 0-1 0 0,0-1-16 0 0,9 25 421 0 0,-1 1-1 0 0,-2 0 1 0 0,0 0 0 0 0,-2 0 0 0 0,0 0 0 0 0,-2 1 0 0 0,-1-1-1 0 0,-2 19-420 0 0,2-2 237 0 0,-1 153-150 0 0,-14-143-3306 0 0,8-62-8749 0 0,6 10 12004 0 0,0-4-1814 0 0</inkml:trace>
  <inkml:trace contextRef="#ctx0" brushRef="#br0" timeOffset="-3633.659">1 87 672 0 0,'0'0'922'0'0,"0"0"-294"0"0,0 0-59 0 0,0 0 294 0 0,0 0 441 0 0,0 0 261 0 0,0 0-28 0 0,0 0-244 0 0,0 0-304 0 0,0 0-163 0 0,0 0-18 0 0,0 0-41 0 0,14-4-26 0 0,100-18 1294 0 0,273 4 1575 0 0,-260 18-3759 0 0,-106 20-3139 0 0,-27 11-6991 0 0,1-23 4866 0 0</inkml:trace>
  <inkml:trace contextRef="#ctx0" brushRef="#br0" timeOffset="-3348.123">95 610 0 0 0,'0'0'1922'0'0,"0"0"-499"0"0,0 0 76 0 0,0 0 293 0 0,0 0 246 0 0,0 0-26 0 0,0 0-246 0 0,0 0-351 0 0,35-3-320 0 0,111-8-220 0 0,-23-5 758 0 0,5 6-818 0 0,-100 10-4706 0 0,0-1-4203 0 0,-26 1 1794 0 0</inkml:trace>
  <inkml:trace contextRef="#ctx0" brushRef="#br0" timeOffset="-953.906">929 400 0 0 0,'0'0'1008'0'0,"0"0"119"0"0,0 0-28 0 0,0 0-107 0 0,0 0-92 0 0,0 0-191 0 0,0 0-117 0 0,0 0-83 0 0,-12-5-46 0 0,-39-14 17 0 0,48 17-356 0 0,-1 1-1 0 0,1 0 1 0 0,0 0-1 0 0,0 0 1 0 0,-1 0-1 0 0,1 0 1 0 0,0 1-1 0 0,-1-1 1 0 0,1 1 0 0 0,0 0-1 0 0,-1 0 1 0 0,1 1-1 0 0,-1-1 1 0 0,1 1-1 0 0,0-1 1 0 0,0 1-1 0 0,-1 0 1 0 0,1 0 0 0 0,0 0-1 0 0,0 1 1 0 0,0-1-1 0 0,0 1 1 0 0,0 0-1 0 0,0 0 1 0 0,1 0-1 0 0,-1 0 1 0 0,0 0-1 0 0,1 1 1 0 0,0-1 0 0 0,-1 1-1 0 0,0 1-123 0 0,-4 81 82 0 0,9-80-108 0 0,0 0 1 0 0,1-1 0 0 0,-1 0 0 0 0,1 0-1 0 0,0 1 1 0 0,1-2 0 0 0,-1 1 0 0 0,1 0-1 0 0,0-1 1 0 0,-1 1 0 0 0,1-1 0 0 0,1 0-1 0 0,-1-1 1 0 0,0 1 0 0 0,1-1 0 0 0,-1 1-1 0 0,1-1 1 0 0,0-1 0 0 0,0 1 0 0 0,0-1-1 0 0,0 0 1 0 0,0 0 0 0 0,0 0 0 0 0,0-1-1 0 0,0 1 1 0 0,0-1 0 0 0,0-1 0 0 0,3 1 25 0 0,-4 0-149 0 0,42-1-2843 0 0,-16-3-3272 0 0,-21 1 4585 0 0</inkml:trace>
  <inkml:trace contextRef="#ctx0" brushRef="#br0" timeOffset="-450.722">1063 536 0 0 0,'0'0'1119'0'0,"0"0"380"0"0,0 0 196 0 0,0 0-115 0 0,0 0-291 0 0,0 0-335 0 0,0 0-239 0 0,0 0-112 0 0,0 0-62 0 0,0 0-2 0 0,0 0 9 0 0,20-16-28 0 0,92-81 463 0 0,-27 34 1223 0 0,-75 96-916 0 0,-10-31-1241 0 0,0 1 0 0 0,0-1 0 0 0,1 0 0 0 0,-1 0 0 0 0,1 0 0 0 0,-1 0 0 0 0,1 0 0 0 0,0 0 0 0 0,-1 0 1 0 0,1 0-1 0 0,0 0 0 0 0,1 0 0 0 0,-1-1 0 0 0,0 1 0 0 0,0 0 0 0 0,1-1 0 0 0,-1 1 0 0 0,1-1 0 0 0,-1 1 0 0 0,1-1 0 0 0,0 0 1 0 0,0 1-1 0 0,-1-1 0 0 0,1 0 0 0 0,0 0 0 0 0,0 0 0 0 0,0-1 0 0 0,0 1 0 0 0,0 0 0 0 0,0-1 0 0 0,0 1 0 0 0,0-1 0 0 0,1 0 0 0 0,-1 0 1 0 0,0 0-1 0 0,0 0 0 0 0,1 0-49 0 0,89-20 1163 0 0,-65 12-1250 0 0,135-21 98 0 0,-133 67-1741 0 0,-27-35 283 0 0,-1-1-1179 0 0,2 0-4707 0 0,0 1 1485 0 0</inkml:trace>
  <inkml:trace contextRef="#ctx0" brushRef="#br0" timeOffset="4618.799">1689 6 0 0 0,'0'0'393'0'0,"0"0"853"0"0,0 0 242 0 0,0 0-134 0 0,0 0-259 0 0,0 0-240 0 0,0 0-154 0 0,0 0-50 0 0,32-1-20 0 0,97-3-16 0 0,-48 13 1588 0 0,-78-8-2107 0 0,-1 0 1 0 0,1 0 0 0 0,-1 0-1 0 0,0 1 1 0 0,1-1-1 0 0,-1 1 1 0 0,0-1 0 0 0,0 1-1 0 0,0 0 1 0 0,0 0 0 0 0,0 0-1 0 0,-1 0 1 0 0,1 0-1 0 0,-1 0 1 0 0,1 0 0 0 0,-1 0-1 0 0,0 1 1 0 0,0-1-1 0 0,0 1 1 0 0,0-1 0 0 0,0 1-1 0 0,0-1 1 0 0,-1 1 0 0 0,1 0-1 0 0,-1-1 1 0 0,0 1-1 0 0,0 0 1 0 0,0-1 0 0 0,0 1-1 0 0,0 0 1 0 0,0-1 0 0 0,-1 1-1 0 0,1-1 1 0 0,-2 2-97 0 0,2 16 317 0 0,6 92 438 0 0,5-1 0 0 0,4 1 0 0 0,13 32-755 0 0,24 182 303 0 0,-38-187-195 0 0,-6 0-1 0 0,-8 80-107 0 0,-38-27 594 0 0,21-129 19 0 0,22-26-33 0 0,4-32 371 0 0,-13-11 1670 0 0,-82-53-2411 0 0,-105 23-3085 0 0,58 32-2916 0 0,46 5-2745 0 0,60 2 2552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5377 0 0,'0'0'1490'0'0,"0"0"-259"0"0,0 0-50 0 0,0 0 213 0 0,0 0 197 0 0,0 0-19 0 0,0 0-238 0 0,0 0-273 0 0,0 0-186 0 0,0 0-155 0 0,0 0-134 0 0,0 0-73 0 0,0 0-75 0 0,34 3-59 0 0,104 9-51 0 0,89-9 280 0 0,-215-2-934 0 0,30-1-105 0 0,-26-8-4703 0 0,-15 7 249 0 0,-1-1 2940 0 0,0 2 412 0 0,0-1-4891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6409 0 0,'0'0'1621'0'0,"0"0"-70"0"0,0 0 50 0 0,0 0 134 0 0,0 0 42 0 0,0 0-165 0 0,0 0-317 0 0,0 0-340 0 0,31 4-283 0 0,101 14-196 0 0,14-22 276 0 0,-103-4-642 0 0,-38 8-271 0 0,128-18 167 0 0,-88 13-2959 0 0,-1 0-4309 0 0,-29 5-2934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3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 0 0 0,'0'0'273'0'0,"0"0"584"0"0,0 0 256 0 0,0 0-58 0 0,0 0-204 0 0,0 0-211 0 0,0 0-148 0 0,0 0-13 0 0,3 3 74 0 0,3 10-11 0 0,-1 0 0 0 0,0 0-1 0 0,-1 0 1 0 0,-1 0-1 0 0,0 1 1 0 0,-1-1 0 0 0,0 1-1 0 0,-1 0 1 0 0,-1-1-1 0 0,0 1 1 0 0,-1 0 0 0 0,-1 8-542 0 0,1 20 458 0 0,-25 454 1177 0 0,8-340-2330 0 0,14-150-684 0 0,-3-6-6333 0 0,7-3 2592 0 0</inkml:trace>
  <inkml:trace contextRef="#ctx0" brushRef="#br0" timeOffset="3833.467">54 115 648 0 0,'0'0'870'0'0,"0"0"-62"0"0,0 0 76 0 0,0 0 210 0 0,0 0 162 0 0,0 0 11 0 0,0 0-99 0 0,0 0-198 0 0,0 0-174 0 0,0 0-109 0 0,0 0-54 0 0,3-5 29 0 0,-1 4-485 0 0,-1-1 0 0 0,0 0 1 0 0,1 1-1 0 0,-1-1 1 0 0,1 1-1 0 0,0 0 1 0 0,-1-1-1 0 0,1 1 1 0 0,0 0-1 0 0,0 0 0 0 0,-1 0 1 0 0,1 0-1 0 0,0 0 1 0 0,0 1-1 0 0,0-1 1 0 0,0 1-1 0 0,1-1 1 0 0,-1 1-1 0 0,0 0 1 0 0,0-1-1 0 0,0 1 0 0 0,0 0 1 0 0,0 0-1 0 0,0 1 1 0 0,0-1-1 0 0,0 0 1 0 0,0 1-1 0 0,0-1 1 0 0,1 1-1 0 0,-2 0 1 0 0,1 0-1 0 0,0 0 0 0 0,1 0-177 0 0,16 6 452 0 0,-1-2 0 0 0,1 0 0 0 0,-1-1 0 0 0,1-1 0 0 0,0 0 0 0 0,0-2 0 0 0,1 0 0 0 0,-1-1 0 0 0,14-2-452 0 0,11 1 361 0 0,-15-1-465 0 0,0-1-1 0 0,-1-1 1 0 0,1-2 0 0 0,-1 0-1 0 0,-1-2 1 0 0,4-3 104 0 0,-28 10-1420 0 0,-4 1-6008 0 0,-4 1 2070 0 0,0-1-1837 0 0</inkml:trace>
  <inkml:trace contextRef="#ctx0" brushRef="#br0" timeOffset="4166.476">0 476 5257 0 0,'0'0'1127'0'0,"0"0"-356"0"0,0 0-19 0 0,0 0 323 0 0,0 0 337 0 0,0 0 173 0 0,0 0-66 0 0,0 0-178 0 0,0 0-177 0 0,0 0-174 0 0,0 0-123 0 0,0 0-103 0 0,0 0-107 0 0,26 2-75 0 0,77 8-82 0 0,103-8 224 0 0,-169-4-2023 0 0,-20 1-951 0 0,0 1-3313 0 0,-10 0-4844 0 0</inkml:trace>
  <inkml:trace contextRef="#ctx0" brushRef="#br0" timeOffset="4481.919">507 685 11747 0 0,'0'0'1337'0'0,"0"0"-366"0"0,0 0-125 0 0,0 0 164 0 0,0 0 108 0 0,0 0-83 0 0,0 0-231 0 0,0 0-221 0 0,0 0-126 0 0,0 0-95 0 0,0 0-74 0 0,0 0-18 0 0,9 16-34 0 0,30 48-23 0 0,-36-59-175 0 0,0 0 1 0 0,-1 0 0 0 0,0 0 0 0 0,0 0 0 0 0,0 1 0 0 0,-1-1 0 0 0,0 0-1 0 0,1 1 1 0 0,-2-1 0 0 0,1 1 0 0 0,-1-1 0 0 0,0 1 0 0 0,0 0 0 0 0,-1 2-39 0 0,1 17 96 0 0,0-22-104 0 0,1 4-52 0 0,0-1 0 0 0,-1 1-1 0 0,0-1 1 0 0,0 1 0 0 0,0 0 0 0 0,-1-1 0 0 0,0 1-1 0 0,0-1 1 0 0,-1 1 0 0 0,1-1 0 0 0,-1 0-1 0 0,-1 0 1 0 0,1 1 0 0 0,-1-2 0 0 0,-2 4 60 0 0,-34 22-6268 0 0,20-19-3673 0 0,17-12 5144 0 0</inkml:trace>
  <inkml:trace contextRef="#ctx0" brushRef="#br0" timeOffset="4751.44">365 678 3785 0 0,'0'0'1926'0'0,"0"0"-768"0"0,0 0-73 0 0,0 0 351 0 0,0 0 292 0 0,0 0 74 0 0,0 0-152 0 0,0 0-301 0 0,0 0-270 0 0,0 0-221 0 0,32 9-165 0 0,104 25-102 0 0,-45-25 281 0 0,66-25-144 0 0,-56-8-3267 0 0,-83 17 86 0 0,6-1-6268 0 0,-16 7 1694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9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1 800 0 0 0,'0'0'619'0'0,"0"0"-38"0"0,0 0 93 0 0,0 0 233 0 0,0 0 280 0 0,0 0 177 0 0,0 0 41 0 0,0 0-12 0 0,0 0-74 0 0,0 0-67 0 0,8 2-76 0 0,91 14 3617 0 0,20-17-1719 0 0,-59-1-3391 0 0,1 2-3493 0 0,-53 1 1324 0 0,2 1-4313 0 0,-5-2 467 0 0</inkml:trace>
  <inkml:trace contextRef="#ctx0" brushRef="#br0" timeOffset="380.096">914 402 7394 0 0,'0'0'1086'0'0,"0"0"-323"0"0,0 0-288 0 0,0 0 124 0 0,0 0 368 0 0,0 0 245 0 0,0 0 35 0 0,0 0-152 0 0,0 0-244 0 0,0 0-206 0 0,0 0-141 0 0,3 33-118 0 0,8 103-82 0 0,0 44 249 0 0,-3 119-647 0 0,-9-289-262 0 0,0 1 0 0 0,0 0 0 0 0,-1-1 0 0 0,0 1 0 0 0,-1-1 1 0 0,0 0-1 0 0,0 0 0 0 0,-1 0 0 0 0,-1 0 0 0 0,-5 8 356 0 0,10-17-743 0 0,-3 2-112 0 0,1-3-9787 0 0,2 0 8454 0 0</inkml:trace>
  <inkml:trace contextRef="#ctx0" brushRef="#br0" timeOffset="965.107">643 292 0 0 0,'0'0'1120'0'0,"0"0"195"0"0,0 0 43 0 0,0 0-82 0 0,0 0-128 0 0,0 0-178 0 0,0 0-173 0 0,0 0-108 0 0,0 0-52 0 0,0 0 19 0 0,2 0 64 0 0,196 0 7896 0 0,103 0-7023 0 0,-207 8-2272 0 0,-68 3-2223 0 0,-21-3-1207 0 0,-3 2-3481 0 0,-2-7 1975 0 0</inkml:trace>
  <inkml:trace contextRef="#ctx0" brushRef="#br0" timeOffset="1278.115">559 1076 5041 0 0,'0'0'1147'0'0,"0"0"-175"0"0,0 0 51 0 0,0 0 343 0 0,0 0 311 0 0,0 0 57 0 0,0 0-178 0 0,0 0-263 0 0,0 0-253 0 0,36-2-203 0 0,114-6-142 0 0,73-7 1146 0 0,-14 13-2542 0 0,-161 3-3295 0 0,-1-1-3906 0 0,-33 0 279 0 0</inkml:trace>
  <inkml:trace contextRef="#ctx0" brushRef="#br0" timeOffset="1801.084">1544 984 2160 0 0,'0'0'1866'0'0,"0"0"-257"0"0,0 0-62 0 0,0 0 148 0 0,0 0 190 0 0,0 0-22 0 0,0 0-193 0 0,0 0-292 0 0,0 0-294 0 0,0 0-244 0 0,0 0-213 0 0,0 0-139 0 0,0 0-108 0 0,-13-7-55 0 0,-37-23-28 0 0,48 29-278 0 0,1 0 0 0 0,-1 1 0 0 0,0-1 0 0 0,1 0 0 0 0,-1 1 0 0 0,0-1 0 0 0,1 1 0 0 0,-1 0 0 0 0,0-1 0 0 0,0 1 0 0 0,1 0 0 0 0,-1 0 0 0 0,0 0 1 0 0,0 0-1 0 0,1 0 0 0 0,-1 1 0 0 0,0-1 0 0 0,0 0 0 0 0,1 1 0 0 0,-1 0 0 0 0,0-1 0 0 0,1 1 0 0 0,-1 0 0 0 0,1 0 0 0 0,-1-1 0 0 0,1 1 0 0 0,-1 1 1 0 0,1-1-1 0 0,0 0 0 0 0,-1 0 0 0 0,1 0 0 0 0,0 1-19 0 0,-3 1 27 0 0,-1 2-29 0 0,0 0 1 0 0,0 0-1 0 0,0 1 1 0 0,1 0-1 0 0,0 0 1 0 0,0 0-1 0 0,0 0 1 0 0,1 1-1 0 0,0-1 1 0 0,0 1-1 0 0,1 0 1 0 0,0 0-1 0 0,0 0 1 0 0,0 0-1 0 0,1 0 0 0 0,0 0 1 0 0,0 0-1 0 0,1 1 1 0 0,0-1-1 0 0,1 7 2 0 0,0-11-29 0 0,0-1 0 0 0,0 1 0 0 0,0 0 0 0 0,0-1 0 0 0,0 1 0 0 0,1-1 0 0 0,-1 0 0 0 0,1 1 0 0 0,0-1 0 0 0,-1 0 0 0 0,1 0 0 0 0,0 0 0 0 0,0 0 0 0 0,1 0 0 0 0,-1 0 0 0 0,0-1 0 0 0,1 1 0 0 0,-1-1 0 0 0,1 1 0 0 0,-1-1 0 0 0,1 0 0 0 0,0 0 0 0 0,-1 0 0 0 0,1-1 0 0 0,0 1 0 0 0,0-1 0 0 0,2 1 29 0 0,48 5-4418 0 0,-29-10-3718 0 0,-15 1 1153 0 0</inkml:trace>
  <inkml:trace contextRef="#ctx0" brushRef="#br0" timeOffset="2279.852">1683 1124 8714 0 0,'0'0'1698'0'0,"0"0"-428"0"0,0 0-124 0 0,0 0 177 0 0,0 0 143 0 0,0 0-65 0 0,0 0-274 0 0,0 0-359 0 0,0 0-261 0 0,0 0-152 0 0,0 0-79 0 0,0 0-17 0 0,0 0-3 0 0,18-17-31 0 0,79-73 122 0 0,-94 86-345 0 0,1 0 0 0 0,0 0 1 0 0,0 1-1 0 0,0-1 0 0 0,0 1 0 0 0,0 0 0 0 0,1 1 1 0 0,-1-1-1 0 0,1 1 0 0 0,0 0 0 0 0,0 0 1 0 0,0 0-1 0 0,0 1 0 0 0,0-1 0 0 0,0 1 0 0 0,0 1 1 0 0,0-1-1 0 0,2 1-2 0 0,32 70-420 0 0,-33-70 452 0 0,-1 1 1 0 0,1-1 0 0 0,-1 0-1 0 0,1 0 1 0 0,-1-1 0 0 0,1 1-1 0 0,-1-1 1 0 0,1-1 0 0 0,-1 1-1 0 0,0-1 1 0 0,0 0 0 0 0,1 0-1 0 0,-1 0 1 0 0,-1-1 0 0 0,1 1-1 0 0,0-1 1 0 0,-1 0 0 0 0,1-1-1 0 0,1-1-32 0 0,20-11 0 0 0,130-47 23 0 0,-155 63-25 0 0,0 0 0 0 0,-1 0 0 0 0,1 0 0 0 0,0 0 0 0 0,0 1 0 0 0,-1-1 0 0 0,1 0 0 0 0,0 0 0 0 0,-1 0 0 0 0,1 1 1 0 0,0-1-1 0 0,-1 0 0 0 0,1 1 0 0 0,-1-1 0 0 0,1 1 0 0 0,-1-1 0 0 0,1 0 0 0 0,-1 1 0 0 0,1-1 0 0 0,-1 1 1 0 0,1 0-1 0 0,-1-1 0 0 0,1 1 0 0 0,-1-1 0 0 0,0 1 0 0 0,1 0 0 0 0,-1-1 0 0 0,0 1 0 0 0,0 0 0 0 0,1-1 0 0 0,-1 1 1 0 0,0 0-1 0 0,0-1 0 0 0,0 1 0 0 0,0 0 0 0 0,0-1 0 0 0,0 1 0 0 0,0 0 0 0 0,0 0 0 0 0,0-1 0 0 0,0 1 0 0 0,0 0 1 0 0,-1-1-1 0 0,1 1 0 0 0,0 0 0 0 0,-1 0 2 0 0,10 27 44 0 0,5-19 16 0 0,-4-1-2276 0 0,-1-3-4081 0 0,-4-3 891 0 0,-3-1-2092 0 0</inkml:trace>
  <inkml:trace contextRef="#ctx0" brushRef="#br0" timeOffset="3115.665">3027 259 496 0 0,'0'0'1404'0'0,"0"0"-125"0"0,0 0 58 0 0,0 0 122 0 0,0 0 117 0 0,0 0-81 0 0,0 0-203 0 0,0 0-245 0 0,0 0-271 0 0,0 0-213 0 0,0 0-172 0 0,0 0-106 0 0,-30 2-70 0 0,-95 7-56 0 0,75 7 43 0 0,45-10-172 0 0,1 0-31 0 0,0-1 0 0 0,0 1 0 0 0,0 0 0 0 0,0 0 0 0 0,1 0 1 0 0,0 1-1 0 0,1-1 0 0 0,-1 1 0 0 0,1 0 0 0 0,0-1 0 0 0,1 1 1 0 0,0 0-1 0 0,0 0 0 0 0,0 0 0 0 0,1 0 0 0 0,0 0 0 0 0,0 0 0 0 0,1 0 1 0 0,1 5 0 0 0,-1-10 56 0 0,0 1 1 0 0,-1-1-1 0 0,2 1 1 0 0,-1-1 0 0 0,0 0-1 0 0,0 0 1 0 0,1 0-1 0 0,-1 0 1 0 0,1 0-1 0 0,0 0 1 0 0,-1 0 0 0 0,1-1-1 0 0,0 1 1 0 0,0 0-1 0 0,0-1 1 0 0,0 0-1 0 0,1 1 1 0 0,-1-1 0 0 0,0 0-1 0 0,0 0 1 0 0,1 0-1 0 0,-1 0 1 0 0,1-1 0 0 0,-1 1-1 0 0,1-1 1 0 0,-1 1-1 0 0,1-1 1 0 0,-1 0-1 0 0,1 0 1 0 0,-1 0 0 0 0,1 0-1 0 0,1-1-56 0 0,79-26 3000 0 0,123-149-938 0 0,-197 168-2008 0 0,-6 5-56 0 0,0-1 0 0 0,0 1 0 0 0,0-1-1 0 0,1 1 1 0 0,-1 0 0 0 0,1 0 0 0 0,0 1 0 0 0,0-1 0 0 0,0 1-1 0 0,1 0 1 0 0,-1 0 0 0 0,0 0 0 0 0,1 0 0 0 0,-1 1 0 0 0,1 0-1 0 0,0 0 1 0 0,-1 0 0 0 0,1 1 0 0 0,0-1 0 0 0,-1 1 0 0 0,1 0-1 0 0,3 1 3 0 0,24 54-194 0 0,-24-34 190 0 0,30 147 44 0 0,-30-111-16 0 0,-1 114-106 0 0,-7-163 42 0 0,-1 0-1 0 0,-1 0 1 0 0,0 0-1 0 0,0 0 1 0 0,0 0 0 0 0,-1 0-1 0 0,0-1 1 0 0,0 0-1 0 0,-1 1 1 0 0,0-1-1 0 0,0 0 1 0 0,-1-1-1 0 0,0 1 1 0 0,0-1-1 0 0,-1 0 1 0 0,1 0-1 0 0,-1-1 1 0 0,0 0-1 0 0,-1 0 1 0 0,0 0-1 0 0,1-1 1 0 0,-1 1-1 0 0,-1-2 1 0 0,1 1-1 0 0,0-1 1 0 0,-1 0-1 0 0,0-1 1 0 0,0 0 0 0 0,1 0-1 0 0,-1 0 1 0 0,-1-1-1 0 0,1-1 1 0 0,0 1-1 0 0,-6-1 41 0 0,10 1-7 0 0,1-1 0 0 0,-1 1 0 0 0,0 0-1 0 0,0-1 1 0 0,1 0 0 0 0,-1 0 0 0 0,0 0 0 0 0,0 0-1 0 0,1-1 1 0 0,-1 0 0 0 0,0 1 0 0 0,1-1 0 0 0,-1 0 0 0 0,0-1-1 0 0,1 1 1 0 0,-1-1 0 0 0,1 0 0 0 0,0 1 0 0 0,0-1-1 0 0,-1-1 1 0 0,1 1 0 0 0,1 0 0 0 0,-1-1 0 0 0,0 0 0 0 0,0 1-1 0 0,1-1 1 0 0,0 0 0 0 0,0 0 0 0 0,0-1 0 0 0,0 1-1 0 0,0 0 1 0 0,0-1 0 0 0,1 1 0 0 0,-1-1 0 0 0,1 1 0 0 0,0-1-1 0 0,1 0 1 0 0,-1 1 0 0 0,0-1 0 0 0,1 0 0 0 0,0 0-1 0 0,0 1 1 0 0,0-1 0 0 0,0 0 7 0 0,6-8 32 0 0,1 0 0 0 0,0 0 1 0 0,0 1-1 0 0,1 0 0 0 0,0 0 0 0 0,1 1 0 0 0,0 0 0 0 0,1 0 0 0 0,0 1 1 0 0,1 1-1 0 0,0 0 0 0 0,0 0 0 0 0,0 1 0 0 0,13-6-32 0 0,-16 8 17 0 0,23-14 44 0 0,1 2 1 0 0,1 1 0 0 0,0 1 0 0 0,0 2-1 0 0,2 1 1 0 0,-1 2 0 0 0,1 2-1 0 0,23-3-61 0 0,2 7-460 0 0,-23 10-7043 0 0,-29-2-2198 0 0</inkml:trace>
  <inkml:trace contextRef="#ctx0" brushRef="#br0" timeOffset="3412.182">2600 947 6769 0 0,'0'0'2968'0'0,"0"0"-1953"0"0,0 0-383 0 0,0 0 387 0 0,0 0 248 0 0,0 0 25 0 0,34 5-129 0 0,107 15-171 0 0,45-15 1256 0 0,275-21-186 0 0,-243-17-2733 0 0,-127 12-5099 0 0,-80 18 642 0 0,-4 2-4730 0 0</inkml:trace>
  <inkml:trace contextRef="#ctx0" brushRef="#br0" timeOffset="3685.086">3305 1150 16620 0 0,'0'0'737'0'0,"0"0"-400"0"0,0 0-142 0 0,0 0 172 0 0,0 0 220 0 0,0 0 49 0 0,0 0-104 0 0,0 0-147 0 0,0 0-138 0 0,0 0-110 0 0,0 0-94 0 0,8 35-88 0 0,21 111-107 0 0,-29-64-256 0 0,-4-66 237 0 0,-45 122-3753 0 0,20-100-1094 0 0,-8-8-3953 0 0,29-26 6837 0 0</inkml:trace>
  <inkml:trace contextRef="#ctx0" brushRef="#br0" timeOffset="4011.897">3176 1279 1928 0 0,'0'0'1247'0'0,"0"0"-88"0"0,0 0 51 0 0,33-27 113 0 0,103-86 46 0 0,-28 46 1083 0 0,-89 59-2029 0 0,1 0 0 0 0,0 1 0 0 0,1 0 1 0 0,-1 2-1 0 0,1 1 0 0 0,0 0 0 0 0,0 1 1 0 0,0 2-1 0 0,0 0 0 0 0,1 1 0 0 0,5 2-423 0 0,-24-2 66 0 0,0 0 0 0 0,0 1 1 0 0,-1-1-1 0 0,1 1 0 0 0,0 0 0 0 0,0 0 0 0 0,0 0 0 0 0,-1 0 0 0 0,1 0 0 0 0,-1 1 0 0 0,1-1 0 0 0,-1 1 0 0 0,1 0 0 0 0,-1-1 1 0 0,0 1-1 0 0,0 0 0 0 0,0 0 0 0 0,0 1 0 0 0,0-1 0 0 0,0 0 0 0 0,-1 1 0 0 0,1-1 0 0 0,-1 1 0 0 0,1-1 0 0 0,-1 1 0 0 0,0 0 0 0 0,0-1 1 0 0,0 1-1 0 0,-1 0 0 0 0,1 0 0 0 0,-1 0 0 0 0,1 0 0 0 0,-1 0 0 0 0,0 0 0 0 0,0 0 0 0 0,0-1 0 0 0,-1 1 0 0 0,1 0 0 0 0,-1 0-66 0 0,-1 8 68 0 0,0-1 0 0 0,0 1 0 0 0,-2-1 0 0 0,1 0-1 0 0,-1 0 1 0 0,-1 0 0 0 0,0-1 0 0 0,0 0 0 0 0,-6 9-68 0 0,-7 1 80 0 0,0-1 0 0 0,-1-1 0 0 0,-1-1 0 0 0,0 0 0 0 0,-1-1 0 0 0,-1-2 0 0 0,0 0 0 0 0,-1-1 0 0 0,-1-1 0 0 0,0-2 0 0 0,-3 1-80 0 0,-25 13 249 0 0,49-22-202 0 0,2-1-41 0 0,0 0 0 0 0,0 0-1 0 0,0-1 1 0 0,0 1 0 0 0,1 0-1 0 0,-1 0 1 0 0,0 0 0 0 0,0 0-1 0 0,0 0 1 0 0,0 0 0 0 0,0 0-1 0 0,0 1 1 0 0,1-1 0 0 0,-1 0-1 0 0,0 0 1 0 0,0 1-1 0 0,0-1 1 0 0,0 0 0 0 0,1 1-1 0 0,-1-1 1 0 0,0 1 0 0 0,0-1-1 0 0,1 1 1 0 0,-1-1 0 0 0,0 1-1 0 0,1 0 1 0 0,-1-1 0 0 0,1 1-1 0 0,-1 0 1 0 0,1-1-1 0 0,-1 1 1 0 0,1 0 0 0 0,-1 0-1 0 0,1 0 1 0 0,0-1 0 0 0,-1 1-1 0 0,1 0 1 0 0,0 0 0 0 0,0 0-1 0 0,0 0 1 0 0,0 0 0 0 0,-1 0-1 0 0,1-1 1 0 0,0 1-1 0 0,1 0 1 0 0,-1 0 0 0 0,0 0-1 0 0,0 0 1 0 0,0 0 0 0 0,0 0-1 0 0,1-1 1 0 0,-1 1 0 0 0,0 0-1 0 0,1 0-5 0 0,43 14 403 0 0,-20-7-286 0 0,1 0 0 0 0,-1 2-1 0 0,-1 0 1 0 0,0 2 0 0 0,0 0 0 0 0,-1 2 0 0 0,15 12-117 0 0,9 14-248 0 0,37 32 318 0 0,-24-31-7374 0 0,-52-37-918 0 0</inkml:trace>
  <inkml:trace contextRef="#ctx0" brushRef="#br0" timeOffset="4716.156">2724 1 0 0 0,'0'0'1266'0'0,"0"0"282"0"0,0 0 10 0 0,0 0-138 0 0,0 0-223 0 0,-17 32-199 0 0,-53 104-87 0 0,28-11 953 0 0,-7 167 935 0 0,36-151-2989 0 0,6 0-1 0 0,6 22 191 0 0,1-134-475 0 0,0 0 1 0 0,2 1-1 0 0,1-1 0 0 0,2 0 0 0 0,0 0 1 0 0,2-1-1 0 0,1 0 0 0 0,2 0 0 0 0,0-1 0 0 0,2 0 1 0 0,1 0-1 0 0,1-2 0 0 0,1 0 0 0 0,1 0 1 0 0,2-1-1 0 0,0-1 0 0 0,1-1 0 0 0,1-1 1 0 0,6 3 474 0 0,6-1-1795 0 0,-9-7-570 0 0</inkml:trace>
  <inkml:trace contextRef="#ctx0" brushRef="#br0" timeOffset="5068.099">3904 141 11490 0 0,'0'0'1295'0'0,"0"0"-216"0"0,0 0-124 0 0,0 0-5 0 0,0 0 50 0 0,0 0-16 0 0,0 0-85 0 0,0 0-69 0 0,0 0-96 0 0,33 39-86 0 0,102 129-109 0 0,-88-72-105 0 0,-24 49-229 0 0,-5 1 0 0 0,-7 1 1 0 0,-7 0-1 0 0,-9 80-205 0 0,4-196-278 0 0,-1 1-1 0 0,-2-1 0 0 0,-1 0 1 0 0,-1-1-1 0 0,-2 1 0 0 0,-1-1 1 0 0,-12 28 278 0 0,-24 22-4344 0 0,-14-8-5068 0 0,41-56 2460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99 11546 0 0,'0'0'1389'0'0,"0"0"-404"0"0,0 0-341 0 0,0 0 10 0 0,0 0 181 0 0,0 0 110 0 0,0 0-12 0 0,0 0-215 0 0,0 0-268 0 0,0 0-177 0 0,0 0-123 0 0,6 0-28 0 0,-1 0-89 0 0,-4-1-21 0 0,1 1 0 0 0,0 0 0 0 0,-1 0 0 0 0,1 0 0 0 0,0 0 0 0 0,-1 0 0 0 0,1 0 0 0 0,-1 0 0 0 0,1 0 0 0 0,0 1 0 0 0,-1-1 0 0 0,1 1 0 0 0,-1-1 0 0 0,1 1 0 0 0,-1 0 0 0 0,1 0 0 0 0,-1-1 0 0 0,1 1 0 0 0,-1 0 0 0 0,0 0 1 0 0,0 0-1 0 0,1 0 0 0 0,-1 1 0 0 0,0-1 0 0 0,0 0 0 0 0,0 0 0 0 0,0 2-12 0 0,20 43 370 0 0,-2 2 0 0 0,-3 0 1 0 0,-1 0-1 0 0,6 43-370 0 0,-12-54 38 0 0,54 319-1112 0 0,-62-342 384 0 0,0-7 290 0 0,-1-4-2790 0 0,1-4-2460 0 0,0-3-3599 0 0,0 1 7981 0 0</inkml:trace>
  <inkml:trace contextRef="#ctx0" brushRef="#br0" timeOffset="426.237">0 264 4337 0 0,'0'0'1583'0'0,"0"0"-189"0"0,0 0-268 0 0,0 0-64 0 0,0 0 129 0 0,0 0 127 0 0,0 0-33 0 0,0 0-162 0 0,0 0-251 0 0,0 0-204 0 0,0 0-166 0 0,36-33-125 0 0,115-102-58 0 0,-70 90-66 0 0,-21 31 58 0 0,0 3 1 0 0,0 2-1 0 0,1 3 0 0 0,52 2-311 0 0,-108 3 10 0 0,0 0 0 0 0,-1 0 0 0 0,1 1 1 0 0,0-1-1 0 0,0 1 0 0 0,0 0 0 0 0,0 1 1 0 0,0-1-1 0 0,0 1 0 0 0,0 0 0 0 0,-1 0 0 0 0,1 1 1 0 0,0-1-1 0 0,-1 1 0 0 0,1 0 0 0 0,-1 1 1 0 0,1-1-1 0 0,-1 1 0 0 0,0-1 0 0 0,0 1 1 0 0,0 1-1 0 0,-1-1 0 0 0,1 0 0 0 0,-1 1 1 0 0,0 0-1 0 0,0 0 0 0 0,0 0 0 0 0,0 0 0 0 0,0 0 1 0 0,-1 0-1 0 0,0 1 0 0 0,0-1 0 0 0,0 1 1 0 0,-1 0-1 0 0,1-1 0 0 0,-1 1 0 0 0,0 4-10 0 0,-4 3 56 0 0,0 0 0 0 0,-1 0 0 0 0,-1-1-1 0 0,0 1 1 0 0,0-1 0 0 0,-1 0-1 0 0,0-1 1 0 0,-1 0 0 0 0,0 0-1 0 0,-1 0 1 0 0,0-1 0 0 0,-1 0 0 0 0,-7 6-56 0 0,-93 85 440 0 0,106-98-438 0 0,1-1 1 0 0,0 1 0 0 0,-1 0 0 0 0,1-1 0 0 0,0 1 0 0 0,0 0 0 0 0,0 0-1 0 0,0 1 1 0 0,0-1 0 0 0,1 0 0 0 0,-1 0 0 0 0,1 1 0 0 0,-1-1-1 0 0,1 1 1 0 0,0 0 0 0 0,0-1 0 0 0,0 1 0 0 0,0 0 0 0 0,0 0-1 0 0,1-1 1 0 0,-1 1 0 0 0,1 0 0 0 0,0 0 0 0 0,0 0 0 0 0,0 0-1 0 0,0-1 1 0 0,1 1 0 0 0,-1 0 0 0 0,1 0 0 0 0,-1 0 0 0 0,1-1-1 0 0,0 1 1 0 0,0 0 0 0 0,0-1 0 0 0,1 1 0 0 0,-1-1 0 0 0,0 1-1 0 0,1-1 1 0 0,0 1-3 0 0,86 55-20 0 0,-74-51 25 0 0,-1 1 1 0 0,0 0 0 0 0,0 1-1 0 0,0 0 1 0 0,-1 1 0 0 0,-1 1 0 0 0,1 0-1 0 0,-2 0 1 0 0,2 3-6 0 0,-10-11 12 0 0,0 0-1 0 0,0 1 1 0 0,0-1-1 0 0,-1 1 1 0 0,0 0-1 0 0,1 0 1 0 0,-1-1-1 0 0,0 1 1 0 0,-1 0 0 0 0,1 0-1 0 0,-1 0 1 0 0,0 0-1 0 0,0 0 1 0 0,0 0-1 0 0,0 0 1 0 0,-1 0 0 0 0,1 0-1 0 0,-1 0 1 0 0,0-1-1 0 0,0 1 1 0 0,-1 0-1 0 0,1 0 1 0 0,-1-1-1 0 0,0 1 1 0 0,0-1 0 0 0,0 0-1 0 0,0 1 1 0 0,-2 1-12 0 0,-81 81 172 0 0,39-49-335 0 0,-1-1 1 0 0,-2-2-1 0 0,-1-3 0 0 0,-2-2 1 0 0,0-2-1 0 0,-3-2 163 0 0,-2-12-2015 0 0,58-21-968 0 0,51-28-6093 0 0,-36 24 3291 0 0</inkml:trace>
  <inkml:trace contextRef="#ctx0" brushRef="#br0" timeOffset="1043.028">972 699 7050 0 0,'0'0'2648'0'0,"0"0"-880"0"0,0 0-531 0 0,0 0-125 0 0,0 0-2 0 0,0 0-45 0 0,0 0-114 0 0,0 0-132 0 0,0 0-112 0 0,0 0-63 0 0,0 0-27 0 0,0 0 6 0 0,23 9-27 0 0,71 25-54 0 0,-90-33-503 0 0,-1 0 1 0 0,1 0 0 0 0,0 0-1 0 0,-1-1 1 0 0,1 0-1 0 0,0 0 1 0 0,-1 0 0 0 0,1 0-1 0 0,0 0 1 0 0,0-1 0 0 0,-1 0-1 0 0,1 0 1 0 0,-1 0 0 0 0,1 0-1 0 0,-1 0 1 0 0,1-1-1 0 0,-1 1 1 0 0,1-1-40 0 0,5-3 108 0 0,26-15 60 0 0,0-1 0 0 0,-1-2 1 0 0,-2-1-1 0 0,0-2 0 0 0,-2-1 0 0 0,0-2 0 0 0,-3 0 1 0 0,0-2-1 0 0,10-17-168 0 0,-21 30 16 0 0,-15 18-90 0 0,-1 0-79 0 0,0 8-292 0 0,-2 38 75 0 0,0-37 343 0 0,1-1 1 0 0,0 1-1 0 0,0 0 0 0 0,1 0 1 0 0,0 0-1 0 0,0 0 1 0 0,1-1-1 0 0,0 1 1 0 0,1 0-1 0 0,0 0 0 0 0,0-1 1 0 0,1 1-1 0 0,0-1 1 0 0,1 0-1 0 0,0 0 0 0 0,0 0 1 0 0,0-1-1 0 0,1 1 1 0 0,1-1-1 0 0,4 6 27 0 0,-3-8 45 0 0,0 0 0 0 0,0 0 0 0 0,0-1 1 0 0,1 0-1 0 0,-1 0 0 0 0,1-1 0 0 0,0 0 0 0 0,0 0 0 0 0,1-1 0 0 0,-1 0 0 0 0,0 0 0 0 0,1-1 1 0 0,-1 0-1 0 0,1-1 0 0 0,0 1 0 0 0,-1-2 0 0 0,1 1 0 0 0,-1-1 0 0 0,1-1 0 0 0,-1 1 0 0 0,0-2 1 0 0,1 1-1 0 0,-1-1 0 0 0,0 0 0 0 0,3-2-45 0 0,13-7 285 0 0,0-1 0 0 0,-1-2 0 0 0,-1 0 0 0 0,0-1 0 0 0,-1-1 0 0 0,-1 0 0 0 0,10-13-285 0 0,120-146 709 0 0,-130 154-677 0 0,-2 0 0 0 0,0-2 0 0 0,-2 0 0 0 0,0-1 0 0 0,-2 0 0 0 0,-1-1 0 0 0,-1-1 0 0 0,-1 0 0 0 0,-1-1 0 0 0,2-15-32 0 0,-11 38 12 0 0,1 1 1 0 0,-1-1 0 0 0,0 0 0 0 0,-1 0 0 0 0,1 0-1 0 0,-1 1 1 0 0,0-1 0 0 0,-1 0 0 0 0,1 0 0 0 0,-1 0-1 0 0,0 1 1 0 0,0-1 0 0 0,0 0 0 0 0,0 1-1 0 0,-1-1 1 0 0,0 1 0 0 0,-2-4-13 0 0,1 7-14 0 0,-1 1 0 0 0,1 0 0 0 0,-1 1 0 0 0,1-1 0 0 0,0 1-1 0 0,-1-1 1 0 0,1 1 0 0 0,0 0 0 0 0,-1 0 0 0 0,1 1 0 0 0,0-1 0 0 0,0 1 0 0 0,0-1 0 0 0,0 1 0 0 0,0 0-1 0 0,0 0 1 0 0,1 0 0 0 0,-1 1 0 0 0,1-1 0 0 0,-1 1 0 0 0,1-1 0 0 0,0 1 0 0 0,0 0 0 0 0,0 0 0 0 0,0 0 0 0 0,1 0-1 0 0,-1 0 1 0 0,1 0 0 0 0,-1 2 14 0 0,-6 7-3 0 0,-11 16-41 0 0,1 0 0 0 0,1 1 0 0 0,2 1 0 0 0,1 1 0 0 0,1 0 0 0 0,2 1 0 0 0,1 0 0 0 0,1 1 0 0 0,2-1 0 0 0,2 2 0 0 0,0-1 0 0 0,3 1 0 0 0,0 3 44 0 0,2-30-139 0 0,0 1 1 0 0,1 0 0 0 0,-1 0-1 0 0,2 0 1 0 0,-1 0-1 0 0,1 0 1 0 0,0-1 0 0 0,0 1-1 0 0,1-1 1 0 0,0 0 0 0 0,1 1-1 0 0,0-1 1 0 0,0-1-1 0 0,0 1 1 0 0,1 0 0 0 0,-1-1-1 0 0,2 0 1 0 0,-1 0-1 0 0,1-1 1 0 0,0 0 0 0 0,0 0-1 0 0,0 0 1 0 0,1 0-1 0 0,-1-1 1 0 0,1 0 0 0 0,7 2 138 0 0,5-19-4008 0 0,-19-7-2167 0 0,0 13 1995 0 0,0 0-3510 0 0</inkml:trace>
  <inkml:trace contextRef="#ctx0" brushRef="#br0" timeOffset="1299.441">1646 202 12507 0 0,'0'0'1344'0'0,"0"0"122"0"0,0 0 123 0 0,0 0-6 0 0,34 4-166 0 0,111 14-297 0 0,119-11 1424 0 0,156-18-4120 0 0,-377 10-1438 0 0,-16-1-2922 0 0,-6 2-5612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8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0 2985 0 0,'0'0'2387'0'0,"0"0"-1224"0"0,0 0-592 0 0,0 0 89 0 0,0 0 389 0 0,0 0 346 0 0,0 0 116 0 0,0 0-204 0 0,0 0-339 0 0,0 0-268 0 0,0 0-121 0 0,0 0-16 0 0,0 0 5 0 0,2 14-29 0 0,8 101 753 0 0,-50 227-341 0 0,37-322 187 0 0,0 4-4753 0 0,-1-13-3430 0 0,3-29-2104 0 0,1 11 8632 0 0</inkml:trace>
  <inkml:trace contextRef="#ctx0" brushRef="#br0" timeOffset="249.466">34 30 1776 0 0,'0'0'1985'0'0,"0"0"-166"0"0,0 0-167 0 0,0 0 17 0 0,0 0-6 0 0,31 5-27 0 0,101 14-145 0 0,36-14 1564 0 0,165-20-1496 0 0,-184 8-3106 0 0,-141 7 861 0 0,-16-4-11309 0 0,3 4 7918 0 0</inkml:trace>
  <inkml:trace contextRef="#ctx0" brushRef="#br0" timeOffset="508.181">1 589 7138 0 0,'0'0'1298'0'0,"0"0"0"0"0,0 0 237 0 0,0 0 229 0 0,0 0 34 0 0,0 0-213 0 0,0 0-397 0 0,35 0-335 0 0,110 0-219 0 0,15-22 449 0 0,9-4-1259 0 0,-98 14-4957 0 0,-56 10 3139 0 0,4-2-4546 0 0,-4 0 209 0 0</inkml:trace>
  <inkml:trace contextRef="#ctx0" brushRef="#br0" timeOffset="785.193">973 391 5937 0 0,'0'0'1137'0'0,"0"0"-145"0"0,0 0 207 0 0,0 0 338 0 0,0 0 192 0 0,0 0-150 0 0,0 0-342 0 0,0 0-366 0 0,0 0-280 0 0,0 0-143 0 0,0 0-103 0 0,0 0-61 0 0,-14 1-35 0 0,-42 9-37 0 0,8 19 89 0 0,37-18-250 0 0,5-6-82 0 0,1-1 0 0 0,-1 1 0 0 0,1 0 0 0 0,0 1 0 0 0,0-1 1 0 0,1 1-1 0 0,-1 0 0 0 0,1 0 0 0 0,1 0 0 0 0,-1 1 0 0 0,1 0 0 0 0,0-1 1 0 0,1 1-1 0 0,-1 0 0 0 0,1 0 0 0 0,1 0 0 0 0,-1 1 0 0 0,1-1 0 0 0,1 0 1 0 0,-1 0-1 0 0,1 1 0 0 0,1 0 31 0 0,-1-6-80 0 0,1 0-1 0 0,0 0 1 0 0,0 0 0 0 0,0 0 0 0 0,1 0-1 0 0,-1-1 1 0 0,0 1 0 0 0,1 0 0 0 0,-1-1-1 0 0,1 1 1 0 0,-1-1 0 0 0,1 0 0 0 0,0 1-1 0 0,0-1 1 0 0,-1 0 0 0 0,1 0 0 0 0,0 0-1 0 0,0 0 1 0 0,0-1 0 0 0,0 1 0 0 0,0 0-1 0 0,0-1 1 0 0,0 1 0 0 0,1-1 0 0 0,-1 0-1 0 0,0 0 1 0 0,0 0 0 0 0,1 0 80 0 0,42 2-4424 0 0,-36-2 2380 0 0,4 0-2055 0 0,-3 0-1107 0 0</inkml:trace>
  <inkml:trace contextRef="#ctx0" brushRef="#br0" timeOffset="1261.354">1032 593 5073 0 0,'0'0'2914'0'0,"0"0"-1139"0"0,0 0-317 0 0,0 0 242 0 0,0 0 175 0 0,0 0-173 0 0,0 0-433 0 0,0 0-408 0 0,0 0-287 0 0,0 0-136 0 0,0 0-77 0 0,0 0-38 0 0,0 0-46 0 0,23-20-34 0 0,108-92 92 0 0,-122 104-283 0 0,-6 5-54 0 0,0 0-1 0 0,0 0 0 0 0,0 0 1 0 0,1 1-1 0 0,-1-1 0 0 0,0 1 0 0 0,1 0 1 0 0,0 0-1 0 0,0 0 0 0 0,-1 0 1 0 0,1 1-1 0 0,0 0 0 0 0,0 0 1 0 0,0 0-1 0 0,0 0 0 0 0,4 0 3 0 0,-2 42-444 0 0,-6-40 448 0 0,0 1-1 0 0,0-1 1 0 0,0 1-1 0 0,1-1 1 0 0,-1 1-1 0 0,0-1 1 0 0,1 1-1 0 0,0-1 1 0 0,-1 1-1 0 0,1-1 1 0 0,0 0-1 0 0,0 1 1 0 0,0-1-1 0 0,-1 0 1 0 0,2 0-1 0 0,-1 0 1 0 0,0 1-1 0 0,0-1 1 0 0,0 0-1 0 0,0 0 1 0 0,1-1-1 0 0,-1 1 1 0 0,0 0-1 0 0,1 0 1 0 0,-1-1-1 0 0,0 1 1 0 0,1 0-1 0 0,-1-1 1 0 0,1 0-1 0 0,-1 1 1 0 0,1-1-1 0 0,0 0 1 0 0,-1 0-1 0 0,1 0 1 0 0,-1 0-1 0 0,1 0 1 0 0,-1 0-1 0 0,1 0 1 0 0,0-1-4 0 0,63-14 403 0 0,70-40-208 0 0,-123 52-153 0 0,-11 3-46 0 0,-1-1 1 0 0,1 1-1 0 0,-1-1 1 0 0,1 1-1 0 0,-1 0 1 0 0,1 0-1 0 0,0-1 1 0 0,-1 1-1 0 0,1 0 1 0 0,0 0 0 0 0,-1 0-1 0 0,1 0 1 0 0,0 0-1 0 0,-1 0 1 0 0,1 0-1 0 0,0 0 1 0 0,-1 0-1 0 0,1 0 1 0 0,0 0-1 0 0,-1 0 1 0 0,1 0-1 0 0,0 0 1 0 0,-1 1-1 0 0,1-1 1 0 0,0 0 0 0 0,-1 0-1 0 0,1 1 1 0 0,-1-1-1 0 0,1 0 1 0 0,0 1-1 0 0,-1-1 1 0 0,1 1-1 0 0,-1-1 1 0 0,0 1-1 0 0,1-1 1 0 0,-1 1-1 0 0,1-1 1 0 0,-1 1 0 0 0,0 0-1 0 0,1-1 1 0 0,-1 1-1 0 0,0-1 1 0 0,1 1-1 0 0,-1 0 1 0 0,0-1-1 0 0,0 1 1 0 0,0 0-1 0 0,0-1 1 0 0,0 1-1 0 0,0 0 1 0 0,0-1-1 0 0,0 1 1 0 0,0 0 0 0 0,0-1-1 0 0,0 1 1 0 0,0 0-1 0 0,0-1 1 0 0,0 1-1 0 0,-1 0 1 0 0,1-1-1 0 0,0 1 1 0 0,0 0-1 0 0,-1-1 1 0 0,1 1 3 0 0,0 2-35 0 0,0-1 0 0 0,0 1 0 0 0,0-1 0 0 0,1 1-1 0 0,-1-1 1 0 0,1 1 0 0 0,-1-1 0 0 0,1 1 0 0 0,0-1 0 0 0,0 0 0 0 0,0 0 0 0 0,1 1 0 0 0,-1-1 0 0 0,0 0-1 0 0,1 0 1 0 0,-1 0 0 0 0,1 0 0 0 0,0 0 0 0 0,0-1 0 0 0,0 1 0 0 0,0 0 0 0 0,0-1 0 0 0,0 0 0 0 0,0 1 35 0 0,11-1-4139 0 0,1-7-3784 0 0,-10 2-471 0 0</inkml:trace>
  <inkml:trace contextRef="#ctx0" brushRef="#br0" timeOffset="1520.498">1845 218 6777 0 0,'0'0'4345'0'0,"0"0"-2591"0"0,0 0-966 0 0,0 0 107 0 0,0 0 271 0 0,0 0 122 0 0,0 0-138 0 0,0 0-244 0 0,0 0-244 0 0,0 0-133 0 0,0 0-94 0 0,0 0-73 0 0,25 6-45 0 0,79 21-73 0 0,-95-24-212 0 0,1-1 0 0 0,0-1 1 0 0,-1 1-1 0 0,1-2 0 0 0,0 1 1 0 0,0-1-1 0 0,0-1 0 0 0,0 0 0 0 0,-1 0 1 0 0,1-1-1 0 0,4-1-32 0 0,29-5-280 0 0,-33 7-370 0 0,29-4-1079 0 0,-26 3-2131 0 0,-1-2-3430 0 0,-7 1-874 0 0</inkml:trace>
  <inkml:trace contextRef="#ctx0" brushRef="#br0" timeOffset="1767.717">1956 438 4457 0 0,'0'0'2577'0'0,"0"0"-977"0"0,0 0-32 0 0,0 0 49 0 0,0 0-73 0 0,0 0-224 0 0,0 0-336 0 0,0 0-352 0 0,0 0-311 0 0,190 8-217 0 0,-159-16-280 0 0,2 1-513 0 0,0 0-1431 0 0,-5-1-2857 0 0,-12 5-3785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52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0 824 216 0 0,'0'0'864'0'0,"0"0"-65"0"0,0 0 151 0 0,0 0 277 0 0,0 0 210 0 0,0 0 17 0 0,0 0-199 0 0,0 0-267 0 0,0 0-211 0 0,0 0-111 0 0,0 0-13 0 0,0 0 49 0 0,0 0 22 0 0,5-9 20 0 0,88-147 3704 0 0,23 20-3571 0 0,-116 137-882 0 0,0 0 0 0 0,0-1-1 0 0,0 1 1 0 0,0 0 0 0 0,0-1-1 0 0,0 1 1 0 0,1 0 0 0 0,-1-1 0 0 0,0 1-1 0 0,0-1 1 0 0,1 1 0 0 0,-1 0-1 0 0,0-1 1 0 0,1 1 0 0 0,-1-1-1 0 0,1 1 1 0 0,-1-1 0 0 0,0 1-1 0 0,1-1 1 0 0,-1 1 0 0 0,1-1-1 0 0,0 1 1 0 0,-1-1 0 0 0,1 0-1 0 0,-1 1 1 0 0,1-1 0 0 0,-1 0 0 0 0,1 1-1 0 0,0-1 1 0 0,-1 0 0 0 0,1 0-1 0 0,0 0 1 0 0,-1 0 0 0 0,1 1-1 0 0,0-1 1 0 0,-1 0 0 0 0,1 0-1 0 0,0 0 1 0 0,0 0 0 0 0,-1-1-1 0 0,1 1 1 0 0,0 0 0 0 0,-1 0 0 0 0,1 0-1 0 0,0-1 1 0 0,-1 1 0 0 0,1 0-1 0 0,-1 0 1 0 0,1-1 0 0 0,0 1-1 0 0,-1-1 1 0 0,1 1 0 0 0,-1 0-1 0 0,1-1 1 0 0,-1 1 0 0 0,1-1-1 0 0,-1 1 1 0 0,0-1 0 0 0,1 0-1 0 0,-1 1 1 0 0,0-1 0 0 0,1 1 0 0 0,-1-1-1 0 0,0 0 1 0 0,1 1 0 0 0,-1-1-1 0 0,0 0 6 0 0,2 140 391 0 0,-2-137-369 0 0,0 0 0 0 0,0 0 0 0 0,1 0-1 0 0,-1 0 1 0 0,1 1 0 0 0,0-1 0 0 0,-1-1 0 0 0,1 1 0 0 0,0 0-1 0 0,0 0 1 0 0,0 0 0 0 0,0 0 0 0 0,1-1 0 0 0,-1 1 0 0 0,0 0-1 0 0,1-1 1 0 0,-1 1 0 0 0,1-1 0 0 0,0 0 0 0 0,-1 0 0 0 0,1 1-1 0 0,0-1 1 0 0,0 0 0 0 0,0 0 0 0 0,-1 0 0 0 0,1-1 0 0 0,0 1-1 0 0,0 0 1 0 0,0-1 0 0 0,0 0 0 0 0,1 1 0 0 0,-1-1 0 0 0,0 0-1 0 0,0 0 1 0 0,0 0 0 0 0,0 0 0 0 0,0 0 0 0 0,0-1 0 0 0,0 1-1 0 0,0 0 1 0 0,0-1 0 0 0,0 0 0 0 0,0 1 0 0 0,0-1 0 0 0,0 0-1 0 0,0 0 1 0 0,0 0 0 0 0,-1 0 0 0 0,1-1 0 0 0,0 1 0 0 0,0-1-22 0 0,253-222 313 0 0,-192 162-325 0 0,-63 63 5 0 0,0-1-1 0 0,0 1 1 0 0,0-1-1 0 0,1 1 1 0 0,-1-1-1 0 0,0 0 1 0 0,0 1-1 0 0,1-1 1 0 0,-1 1 0 0 0,0-1-1 0 0,1 0 1 0 0,-1 1-1 0 0,0-1 1 0 0,1 0-1 0 0,-1 1 1 0 0,1-1-1 0 0,-1 0 1 0 0,0 0-1 0 0,1 1 1 0 0,-1-1 0 0 0,1 0-1 0 0,-1 0 1 0 0,1 0-1 0 0,-1 0 1 0 0,1 1-1 0 0,-1-1 1 0 0,1 0-1 0 0,-1 0 1 0 0,1 0 0 0 0,-1 0-1 0 0,1 0 1 0 0,-1 0-1 0 0,1-1 1 0 0,-1 1-1 0 0,1 0 1 0 0,-1 0-1 0 0,1 0 1 0 0,-1 0-1 0 0,1 0 1 0 0,-1-1 0 0 0,1 1-1 0 0,-1 0 1 0 0,0 0-1 0 0,1-1 1 0 0,-1 1-1 0 0,1 0 1 0 0,-1-1-1 0 0,0 1 1 0 0,1-1 0 0 0,-1 1-1 0 0,0 0 1 0 0,0-1-1 0 0,1 1 1 0 0,-1-1-1 0 0,0 1 1 0 0,0-1-1 0 0,0 1 1 0 0,1-1 7 0 0,-49 220 803 0 0,61-89-806 0 0,-11-115-102 0 0,-2-13-4534 0 0,0-1-4880 0 0,0-1 9490 0 0,0 0-6278 0 0</inkml:trace>
  <inkml:trace contextRef="#ctx0" brushRef="#br0" timeOffset="264.889">996 408 5241 0 0,'0'0'1955'0'0,"0"0"-917"0"0,0 0-301 0 0,0 0 211 0 0,0 0 259 0 0,0 0 148 0 0,-6 32-56 0 0,-16 98-253 0 0,3 43 548 0 0,17-34-2255 0 0,3-107-3043 0 0,-1-1-3763 0 0,0-30 2879 0 0</inkml:trace>
  <inkml:trace contextRef="#ctx0" brushRef="#br0" timeOffset="720.922">902 302 5793 0 0,'0'0'814'0'0,"0"0"-153"0"0,0 0 86 0 0,0 0 271 0 0,0 0 210 0 0,0 0 17 0 0,0 0-152 0 0,0 0-168 0 0,0 0-134 0 0,35-3-99 0 0,111-6-80 0 0,-23 20 763 0 0,-105-8-1131 0 0,-8-2-123 0 0,1 0 0 0 0,-1 1 0 0 0,0 0 1 0 0,1 1-1 0 0,-2 0 0 0 0,1 1 0 0 0,0 0 0 0 0,0 0 0 0 0,-1 1 0 0 0,0 0 1 0 0,3 3-122 0 0,-12-6 21 0 0,0-1 0 0 0,0 1 0 0 0,0 0 1 0 0,0-1-1 0 0,0 1 0 0 0,0 0 1 0 0,0 0-1 0 0,0-1 0 0 0,-1 1 0 0 0,1 0 1 0 0,-1-1-1 0 0,1 1 0 0 0,-1 0 0 0 0,0-1 1 0 0,1 1-1 0 0,-1-1 0 0 0,0 1 1 0 0,0-1-1 0 0,0 0 0 0 0,0 1 0 0 0,0-1 1 0 0,-1 0-1 0 0,1 0 0 0 0,0 1 0 0 0,0-1 1 0 0,-1 0-1 0 0,1 0 0 0 0,-1 0 1 0 0,1-1-1 0 0,-1 1 0 0 0,0 0-21 0 0,1-1 1 0 0,-249 143 212 0 0,246-141-197 0 0,0 1-1 0 0,1 0 1 0 0,-1 0-1 0 0,1 0 0 0 0,0 0 1 0 0,0 1-1 0 0,0 0 1 0 0,0-1-1 0 0,1 1 1 0 0,-1 0-1 0 0,1 0 1 0 0,0 0-1 0 0,0 0 1 0 0,1 1-1 0 0,-1-1 1 0 0,1 1-1 0 0,0-1 0 0 0,0 1 1 0 0,1-1-1 0 0,-1 1 1 0 0,1-1-1 0 0,0 1 1 0 0,0-1-1 0 0,0 1 1 0 0,1 0-1 0 0,0-1 1 0 0,0 2-16 0 0,2 1 138 0 0,1-1-1 0 0,0 1 1 0 0,0-1 0 0 0,0 0 0 0 0,1 0 0 0 0,0 0 0 0 0,0-1 0 0 0,0 0 0 0 0,1 0 0 0 0,-1 0 0 0 0,1-1 0 0 0,1 1 0 0 0,-1-2 0 0 0,0 1 0 0 0,1-1 0 0 0,0 0 0 0 0,0 0 0 0 0,0 0-1 0 0,0-1 1 0 0,0 0 0 0 0,1-1 0 0 0,-1 0 0 0 0,4 1-138 0 0,50 0-869 0 0,-41-4-2882 0 0,1-2-4315 0 0,-12 1-2282 0 0</inkml:trace>
  <inkml:trace contextRef="#ctx0" brushRef="#br0" timeOffset="971.356">1854 412 11707 0 0,'0'0'1389'0'0,"0"0"-346"0"0,0 0 5 0 0,0 0 154 0 0,0 0 49 0 0,0 0-136 0 0,0 0-315 0 0,0 0-219 0 0,0 0-114 0 0,0 0-39 0 0,0 0-64 0 0,0 0-50 0 0,-35 29-28 0 0,-113 92-75 0 0,38-27 56 0 0,-377 353-2073 0 0,464-428 904 0 0,-24 20-1909 0 0,22-11-3765 0 0,22-22 2477 0 0,3-5-2180 0 0</inkml:trace>
  <inkml:trace contextRef="#ctx0" brushRef="#br0" timeOffset="1419.639">1443 994 6425 0 0,'0'0'1458'0'0,"0"0"-434"0"0,0 0-138 0 0,0 0 230 0 0,0 0 175 0 0,0 0-91 0 0,0 0-270 0 0,0 0-274 0 0,0 0-164 0 0,33-9-79 0 0,101-28-13 0 0,-60 28 387 0 0,-62 8-517 0 0,-10 0-235 0 0,0 1 1 0 0,0-1 0 0 0,0 0-1 0 0,0 1 1 0 0,0-1 0 0 0,0 1-1 0 0,0-1 1 0 0,0 1 0 0 0,0 0-1 0 0,0 0 1 0 0,0 0 0 0 0,1 0-1 0 0,-1 0 1 0 0,0 1-1 0 0,0-1 1 0 0,0 1 0 0 0,0-1-1 0 0,0 1 1 0 0,0 0 0 0 0,0-1-1 0 0,0 1 1 0 0,0 0 0 0 0,-1 1-1 0 0,1-1 1 0 0,0 0 0 0 0,0 0-1 0 0,-1 1 1 0 0,1-1-1 0 0,-1 1 1 0 0,1-1 0 0 0,-1 1-1 0 0,0 0 1 0 0,0-1 0 0 0,0 1-1 0 0,0 0 1 0 0,0 0 0 0 0,0 0-1 0 0,0 0 1 0 0,0 0 0 0 0,-1 0-1 0 0,1 0 1 0 0,-1 0-1 0 0,1 0 1 0 0,-1 0 0 0 0,0 0-1 0 0,0 0 1 0 0,0 1 0 0 0,0-1-36 0 0,-49 60 631 0 0,35-50-539 0 0,-104 106 577 0 0,117-117-653 0 0,0 1 1 0 0,0-1-1 0 0,0 1 0 0 0,0-1 0 0 0,1 1 1 0 0,-1-1-1 0 0,1 1 0 0 0,-1-1 1 0 0,1 1-1 0 0,0 0 0 0 0,-1-1 0 0 0,1 1 1 0 0,0-1-1 0 0,0 1 0 0 0,0 0 1 0 0,0-1-1 0 0,0 1 0 0 0,1 0 0 0 0,-1-1 1 0 0,0 1-1 0 0,1 0 0 0 0,0-1 1 0 0,-1 1-1 0 0,1-1 0 0 0,0 1 0 0 0,-1-1 1 0 0,1 0-1 0 0,0 1 0 0 0,0-1 1 0 0,0 0-1 0 0,0 1 0 0 0,1-1 0 0 0,-1 0 1 0 0,0 0-1 0 0,0 0 0 0 0,1 0 1 0 0,-1 0-1 0 0,0 0 0 0 0,1 0 0 0 0,-1-1 1 0 0,1 1-1 0 0,-1 0 0 0 0,2-1-16 0 0,21 6 283 0 0,1-1 0 0 0,0-2-1 0 0,-1 0 1 0 0,1-2 0 0 0,0-1-1 0 0,0 0 1 0 0,14-4-283 0 0,-36 4 10 0 0,147-23-65 0 0,-90 6-5830 0 0,-52 13-597 0 0,-2 1-4236 0 0</inkml:trace>
  <inkml:trace contextRef="#ctx0" brushRef="#br0" timeOffset="2337.257">1394 44 568 0 0,'0'0'1008'0'0,"0"0"-90"0"0,0 0 183 0 0,0 0 346 0 0,0 0 234 0 0,0 0 4 0 0,0 0-222 0 0,0 0-308 0 0,0 0-194 0 0,0 0-76 0 0,0 0-49 0 0,0 0-10 0 0,0 0-43 0 0,23-7-114 0 0,71-20-111 0 0,-15 17 631 0 0,-77 11-1175 0 0,0 0-1 0 0,0-1 0 0 0,0 1 1 0 0,0 0-1 0 0,0 0 1 0 0,0 0-1 0 0,0 1 1 0 0,-1-1-1 0 0,1 0 0 0 0,0 1 1 0 0,-1-1-1 0 0,1 1 1 0 0,-1-1-1 0 0,0 1 1 0 0,1 0-1 0 0,-1 0 0 0 0,0-1 1 0 0,0 1-1 0 0,0 0 1 0 0,0 0-1 0 0,-1 0 1 0 0,1 0-1 0 0,0 0 1 0 0,-1 0-1 0 0,1 1 0 0 0,-1-1 1 0 0,0 0-1 0 0,0 0 1 0 0,0 0-1 0 0,0 0 1 0 0,0 0-1 0 0,0 0 0 0 0,-1 1 1 0 0,1-1-1 0 0,-1 0 1 0 0,1 0-1 0 0,-1 0 1 0 0,0 0-1 0 0,0 0 0 0 0,0 0 1 0 0,0 0-1 0 0,0-1 1 0 0,0 1-1 0 0,0 0 1 0 0,-1 0-1 0 0,1-1 0 0 0,0 1 1 0 0,-1-1-1 0 0,0 1 1 0 0,1-1-1 0 0,-1 0 1 0 0,0 0-1 0 0,0 0 1 0 0,0 0-1 0 0,0 0-13 0 0,-91 94 575 0 0,93-94-568 0 0,-1 0 1 0 0,0-1 0 0 0,0 1-1 0 0,1-1 1 0 0,-1 1 0 0 0,0 0 0 0 0,1-1-1 0 0,-1 1 1 0 0,1 0 0 0 0,-1 0-1 0 0,1 0 1 0 0,-1-1 0 0 0,1 1-1 0 0,0 0 1 0 0,-1 0 0 0 0,1 0-1 0 0,0 0 1 0 0,0 0 0 0 0,-1 0-1 0 0,1-1 1 0 0,0 1 0 0 0,0 0 0 0 0,0 0-1 0 0,0 0 1 0 0,0 0 0 0 0,0 0-1 0 0,1 0 1 0 0,-1 0 0 0 0,0 0-1 0 0,0 0 1 0 0,1-1 0 0 0,-1 1-1 0 0,0 0 1 0 0,1 0 0 0 0,-1 0-1 0 0,1 0 1 0 0,-1-1 0 0 0,1 1-1 0 0,0 0 1 0 0,-1-1 0 0 0,1 1 0 0 0,0 0-1 0 0,-1-1 1 0 0,1 1 0 0 0,0-1-1 0 0,0 1 1 0 0,-1-1 0 0 0,1 1-1 0 0,0-1 1 0 0,0 1 0 0 0,0-1-1 0 0,0 0 1 0 0,0 1-8 0 0,52 7 642 0 0,116-19-1367 0 0,-157 9-225 0 0,3 0-4250 0 0,-8-1-4276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02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0 716 9490 0 0,'0'0'281'0'0,"0"0"-331"0"0,0 0-109 0 0,0 0 228 0 0,0 0 440 0 0,0 0 347 0 0,0 0 187 0 0,0 0-6 0 0,0 0-113 0 0,0 0-117 0 0,0 0-104 0 0,16 17-42 0 0,49 53 0 0 0,-22-49 440 0 0,-36-22-839 0 0,14-3 15 0 0,0 0 1 0 0,-1-2 0 0 0,0 0 0 0 0,0-1 0 0 0,0-1-1 0 0,-1-1 1 0 0,-1-1 0 0 0,1-1 0 0 0,-2 0 0 0 0,1-1-1 0 0,-2-1 1 0 0,1-1 0 0 0,-2 0 0 0 0,6-7-278 0 0,-2 5 114 0 0,251-208 422 0 0,-261 217-539 0 0,1 1 0 0 0,0 0 0 0 0,0 0 0 0 0,0 1 0 0 0,1 0 0 0 0,0 1 0 0 0,0 1 0 0 0,0 0 0 0 0,0 0 0 0 0,11-1 3 0 0,-18 6-8 0 0,-1 0 0 0 0,1 0 0 0 0,-1 0 0 0 0,0 0 0 0 0,0 1 0 0 0,0-1 0 0 0,0 1 0 0 0,0 0 0 0 0,0 0 0 0 0,-1 0 1 0 0,1 0-1 0 0,-1 0 0 0 0,0 0 0 0 0,0 1 0 0 0,0-1 0 0 0,-1 1 0 0 0,1 0 0 0 0,-1-1 0 0 0,0 1 0 0 0,0 0 0 0 0,0 0 1 0 0,0 0-1 0 0,-1 0 0 0 0,0 0 0 0 0,1 0 0 0 0,-1 0 0 0 0,-1 0 0 0 0,1 0 0 0 0,-1 2 8 0 0,2 12 30 0 0,-1 0-1 0 0,-1 0 0 0 0,0 0 1 0 0,-1 0-1 0 0,-1 0 1 0 0,-1 0-1 0 0,-1-1 1 0 0,0 0-1 0 0,-1 1 1 0 0,-1-2-1 0 0,0 1 1 0 0,-4 3-30 0 0,1-1-51 0 0,-1 0 0 0 0,0-1 0 0 0,-2-1 1 0 0,0 0-1 0 0,-1-1 0 0 0,0 0 0 0 0,-1-1 1 0 0,-1-1-1 0 0,-1 0 0 0 0,0-1 0 0 0,0-1 1 0 0,-1-1-1 0 0,-1 0 0 0 0,0-2 0 0 0,0 0 1 0 0,-1-1-1 0 0,0 0 0 0 0,-1-2 1 0 0,1-1-1 0 0,-1 0 0 0 0,0-2 0 0 0,-16 1 51 0 0,20-4-315 0 0,-68-8-746 0 0,44-28-2544 0 0,38 13-2477 0 0,3 17 2034 0 0,0-2-2552 0 0</inkml:trace>
  <inkml:trace contextRef="#ctx0" brushRef="#br0" timeOffset="293.52">1300 440 11682 0 0,'0'0'1086'0'0,"0"0"-436"0"0,0 0-102 0 0,0 0 198 0 0,0 0 195 0 0,0 0 8 0 0,0 0-173 0 0,-19 31-230 0 0,-60 101-190 0 0,37-26-16 0 0,39-99-329 0 0,0 1 0 0 0,1 0 1 0 0,0-1-1 0 0,0 1 0 0 0,1 0 0 0 0,0 0 0 0 0,1 0 1 0 0,0 0-1 0 0,0 0 0 0 0,0 0 0 0 0,1 0 0 0 0,0 0 1 0 0,1 0-1 0 0,0-1 0 0 0,0 1 0 0 0,1 0 0 0 0,0-1 1 0 0,0 0-1 0 0,0 1 0 0 0,1-1 0 0 0,0-1 0 0 0,1 1 1 0 0,0 0-1 0 0,0-1 0 0 0,0 0 0 0 0,0 0 0 0 0,1-1 1 0 0,0 0-1 0 0,0 0 0 0 0,7 4-11 0 0,-4-5 126 0 0,-1-2 1 0 0,0 1-1 0 0,1-1 1 0 0,-1 0-1 0 0,1-1 0 0 0,0 0 1 0 0,-1-1-1 0 0,1 1 1 0 0,0-2-1 0 0,0 1 0 0 0,-1-1 1 0 0,1 0-1 0 0,-1-1 0 0 0,1 0 1 0 0,-1-1-1 0 0,1 1 1 0 0,-1-2-1 0 0,0 1 0 0 0,0-1 1 0 0,-1 0-1 0 0,1-1 1 0 0,-1 0-1 0 0,0 0 0 0 0,0 0 1 0 0,-1-1-1 0 0,5-5-126 0 0,1 0 112 0 0,0-1 0 0 0,-2-1-1 0 0,1 0 1 0 0,-2 0 0 0 0,0-1-1 0 0,0 0 1 0 0,-1-1 0 0 0,-1 0 0 0 0,-1 0-1 0 0,0-1 1 0 0,0 1 0 0 0,-2-1-1 0 0,3-16-111 0 0,-5 23-74 0 0,-1 0-1 0 0,0 0 0 0 0,0 0 0 0 0,-1 0 0 0 0,0 0 0 0 0,0-1 1 0 0,-1 1-1 0 0,-1 0 0 0 0,1 0 0 0 0,-1 0 0 0 0,-1 0 0 0 0,0 1 1 0 0,0-1-1 0 0,-1 1 0 0 0,0-1 0 0 0,0 1 0 0 0,-1 0 1 0 0,0 1-1 0 0,0-1 0 0 0,-1 1 0 0 0,0 0 0 0 0,0 0 0 0 0,-1 1 1 0 0,1 0-1 0 0,-1 0 0 0 0,-1 0 0 0 0,1 1 0 0 0,-3-1 75 0 0,-66-23-2823 0 0,24 24-5876 0 0,35 5-1378 0 0</inkml:trace>
  <inkml:trace contextRef="#ctx0" brushRef="#br0" timeOffset="8490.977">2791 882 4241 0 0,'0'0'507'0'0,"0"0"-278"0"0,0 0-161 0 0,0 0 143 0 0,0 0 321 0 0,0 0 257 0 0,0 0 130 0 0,0 0-40 0 0,0 0-148 0 0,0 0-179 0 0,0 0-137 0 0,-2 27-67 0 0,-6 88-28 0 0,-6-3 891 0 0,-8 39-228 0 0,17-134 137 0 0,3-28 2102 0 0,7-17-3120 0 0,1-1 1 0 0,1 1-1 0 0,2 1 0 0 0,1-1 0 0 0,1 2 1 0 0,4-7-103 0 0,9-23 42 0 0,110-206-53 0 0,-72 170 5 0 0,-62 91 12 0 0,6 0-422 0 0,-6 10 411 0 0,15 93 302 0 0,-15-88-252 0 0,1 15 39 0 0,0-1 1 0 0,2 1 0 0 0,0-1-1 0 0,3 1 1 0 0,0-1 0 0 0,5 9-85 0 0,-12-36 8 0 0,1 1 1 0 0,0-1-1 0 0,0 1 1 0 0,0-1-1 0 0,0 1 1 0 0,1-1-1 0 0,-1 1 1 0 0,0-1-1 0 0,1 0 1 0 0,-1 1-1 0 0,1-1 1 0 0,-1 1-1 0 0,1-1 1 0 0,0 0-1 0 0,-1 0 1 0 0,1 1-1 0 0,0-1 1 0 0,0 0-1 0 0,0 0 1 0 0,0 0-1 0 0,0 0 1 0 0,0 0-1 0 0,0 0 1 0 0,0 0-1 0 0,0 0 1 0 0,1 0-1 0 0,-1-1 1 0 0,0 1-1 0 0,1 0 1 0 0,-1-1 0 0 0,0 1-1 0 0,1-1 1 0 0,-1 0-1 0 0,1 1 1 0 0,-1-1-1 0 0,0 0 1 0 0,1 0-1 0 0,-1 0 1 0 0,1 0-1 0 0,-1 0 1 0 0,1 0-1 0 0,-1 0 1 0 0,1-1-1 0 0,-1 1 1 0 0,0 0-1 0 0,1-1 1 0 0,0 1-9 0 0,116-213 257 0 0,0 6-436 0 0,-88 165 226 0 0,-29 40-35 0 0,-1 2-60 0 0,0 30-236 0 0,0 269 1518 0 0,26-219-1783 0 0,-20-64-1165 0 0,-5-11-1732 0 0,-1 0-3784 0 0,0-5 379 0 0</inkml:trace>
  <inkml:trace contextRef="#ctx0" brushRef="#br0" timeOffset="8933.131">3642 1051 5689 0 0,'0'0'954'0'0,"0"0"-70"0"0,0 0 100 0 0,0 0 202 0 0,0 0 141 0 0,0 0-100 0 0,0 0-297 0 0,0 0-311 0 0,0 0-248 0 0,0 0-148 0 0,0 0-70 0 0,0 0-42 0 0,0 0-14 0 0,2 33 1 0 0,9 98-4 0 0,-8-81 216 0 0,12-61 182 0 0,-3-2-487 0 0,0 1 0 0 0,0 0 1 0 0,2 1-1 0 0,-1 0 0 0 0,2 1 1 0 0,-1 0-1 0 0,1 2 0 0 0,0 0 1 0 0,1 0-1 0 0,0 1 0 0 0,0 1 1 0 0,1 1-1 0 0,-1 1 0 0 0,1 0 1 0 0,0 1-1 0 0,1 0 0 0 0,1 1-5 0 0,-18 3 49 0 0,1 0-1 0 0,0 0 1 0 0,0 0-1 0 0,-1 0 1 0 0,1 1-1 0 0,0-1 1 0 0,-1 0-1 0 0,0 1 1 0 0,1-1-1 0 0,-1 0 1 0 0,0 1-1 0 0,1 0 1 0 0,-1-1-1 0 0,0 1 1 0 0,0 0-1 0 0,0 0 0 0 0,-1-1 1 0 0,1 1-1 0 0,0 0 1 0 0,-1 0-1 0 0,1 0 1 0 0,-1 0-1 0 0,0 0 1 0 0,1 0-1 0 0,-1 0 1 0 0,0 0-1 0 0,0 0 1 0 0,-1 0-1 0 0,1 0 1 0 0,0 0-1 0 0,0 0 1 0 0,-1 0-1 0 0,0 0 1 0 0,1 0-1 0 0,-1 0 0 0 0,0-1 1 0 0,0 1-1 0 0,0 0 1 0 0,0 0-1 0 0,0-1 1 0 0,0 1-1 0 0,0-1 1 0 0,-1 2-49 0 0,-3 5 35 0 0,0 0 0 0 0,0 0 0 0 0,-1-1 1 0 0,0 0-1 0 0,0 0 0 0 0,-1 0 0 0 0,0-1 0 0 0,0 0 1 0 0,0 0-1 0 0,-1 0 0 0 0,0-1 0 0 0,0-1 1 0 0,0 1-1 0 0,-1-1 0 0 0,1-1 0 0 0,-1 1 0 0 0,0-1 1 0 0,0-1-1 0 0,0 0 0 0 0,0 0 0 0 0,-1-1 0 0 0,1 0 1 0 0,0 0-1 0 0,-1-1 0 0 0,-3-1-35 0 0,9-1-176 0 0,-1 0-1 0 0,1-1 1 0 0,0 1 0 0 0,0-1 0 0 0,0 0-1 0 0,1 0 1 0 0,-1 0 0 0 0,1 0 0 0 0,-1-1-1 0 0,1 0 1 0 0,0 0 0 0 0,0 1 0 0 0,1-2-1 0 0,-1 1 1 0 0,1 0 0 0 0,0 0-1 0 0,-1-2 177 0 0,-16-49-4987 0 0,8 12-2286 0 0,9 31 3726 0 0</inkml:trace>
  <inkml:trace contextRef="#ctx0" brushRef="#br0" timeOffset="10031.058">4153 514 3569 0 0,'0'0'2447'0'0,"0"0"-1188"0"0,0 0-403 0 0,0 0 60 0 0,0 0 262 0 0,0 0 210 0 0,0 0 16 0 0,0 0-179 0 0,0 0-268 0 0,0 0-217 0 0,0 0-145 0 0,0 0-84 0 0,-2 34-40 0 0,-9 110-19 0 0,8 10 501 0 0,30 179-1099 0 0,-25-310-287 0 0,-6 35-4206 0 0,-6-53-672 0 0,8-5 2528 0 0,0 0-2826 0 0</inkml:trace>
  <inkml:trace contextRef="#ctx0" brushRef="#br0" timeOffset="10484.364">3991 587 1920 0 0,'0'0'906'0'0,"0"0"284"0"0,0 0 333 0 0,0 0 309 0 0,0 0 108 0 0,0 0-238 0 0,0 0-348 0 0,0 0-310 0 0,36-15-249 0 0,114-48-209 0 0,-48 38 249 0 0,-68 21-479 0 0,1 2-1 0 0,0 2 1 0 0,0 0 0 0 0,-1 3-1 0 0,4 1-355 0 0,-34-5 46 0 0,-1 1 0 0 0,1 0 1 0 0,-1 0-1 0 0,1 0 0 0 0,-1 0 0 0 0,1 0 0 0 0,-1 1 0 0 0,1 0 1 0 0,-1 0-1 0 0,1 0 0 0 0,-1 0 0 0 0,0 0 0 0 0,0 1 0 0 0,1-1 0 0 0,-1 1 1 0 0,0 0-1 0 0,0 0 0 0 0,-1 0 0 0 0,1 0 0 0 0,0 0 0 0 0,-1 1 1 0 0,1-1-1 0 0,-1 1 0 0 0,0 0 0 0 0,0 0 0 0 0,0 0 0 0 0,0 0 1 0 0,0 0-1 0 0,-1 0 0 0 0,1 0 0 0 0,-1 1 0 0 0,0-1 0 0 0,0 0 1 0 0,0 1-1 0 0,0-1 0 0 0,-1 1 0 0 0,1-1 0 0 0,-1 1 0 0 0,0-1 0 0 0,0 1 1 0 0,-1 0-1 0 0,1-1 0 0 0,0 1 0 0 0,-1 0-46 0 0,-7 7 82 0 0,1-1 0 0 0,-1 1-1 0 0,-1-1 1 0 0,0 0 0 0 0,-1-1 0 0 0,1 0 0 0 0,-2-1-1 0 0,-8 6-81 0 0,5-3 46 0 0,-62 44 83 0 0,54-41-92 0 0,1 0 1 0 0,1 2-1 0 0,0 0 0 0 0,1 1 0 0 0,1 1 0 0 0,-15 19-37 0 0,32-33 9 0 0,-1 0-1 0 0,1 1 0 0 0,0-1 1 0 0,0 1-1 0 0,0-1 0 0 0,1 1 0 0 0,0-1 1 0 0,0 1-1 0 0,0-1 0 0 0,0 1 1 0 0,1 0-1 0 0,-1-1 0 0 0,1 0 1 0 0,0 1-1 0 0,1-1 0 0 0,-1 1 0 0 0,1-1 1 0 0,0 0-1 0 0,0 0 0 0 0,0 0 1 0 0,0 0-1 0 0,1 0 0 0 0,-1-1 1 0 0,1 1-1 0 0,0-1 0 0 0,0 1 0 0 0,1-1 1 0 0,-1 0-1 0 0,1 0 0 0 0,-1-1 1 0 0,1 1-1 0 0,0-1 0 0 0,1 1-8 0 0,23 26 118 0 0,130 170 1153 0 0,-141-170-1019 0 0,-4-44-5477 0 0,-1-12-2879 0 0,-5 18-970 0 0</inkml:trace>
  <inkml:trace contextRef="#ctx0" brushRef="#br0" timeOffset="10904.493">4700 418 7682 0 0,'0'0'996'0'0,"0"0"-120"0"0,0 0 116 0 0,0 0 293 0 0,0 0 234 0 0,0 0-2 0 0,0 0-278 0 0,0 0-324 0 0,0 0-234 0 0,0 0-144 0 0,0 0-119 0 0,0 0-71 0 0,0 0-51 0 0,28-3-41 0 0,87-9-18 0 0,-44 20 326 0 0,-57 0-420 0 0,-9-5-89 0 0,-1 1 1 0 0,0 0 0 0 0,0 0-1 0 0,0 0 1 0 0,-1 0 0 0 0,1 1-1 0 0,-1 0 1 0 0,0 0 0 0 0,0-1-1 0 0,-1 2 1 0 0,1-1 0 0 0,-1 0 0 0 0,0 0-1 0 0,-1 1 1 0 0,1-1 0 0 0,-1 1-1 0 0,0 0 1 0 0,0-1 0 0 0,-1 1-1 0 0,0 0 1 0 0,0-1 0 0 0,0 1-1 0 0,-1 0 1 0 0,1-1 0 0 0,-2 1-1 0 0,1-1 1 0 0,0 1 0 0 0,-1-1-1 0 0,0 1 1 0 0,0-1 0 0 0,-1 0-1 0 0,0 0 1 0 0,1 0 0 0 0,-2 0-1 0 0,1 0-54 0 0,1-3 23 0 0,0 1-1 0 0,0-1 0 0 0,0 0 0 0 0,1 1 0 0 0,-1 0 0 0 0,1-1 0 0 0,0 1 0 0 0,0 0 0 0 0,0-1 0 0 0,0 1 0 0 0,0 0 0 0 0,1 0 1 0 0,-1 0-1 0 0,1 0 0 0 0,0 0 0 0 0,0 0 0 0 0,0 0 0 0 0,0 0 0 0 0,0 0 0 0 0,1 0 0 0 0,-1 0 0 0 0,1-1 0 0 0,0 1 1 0 0,0 0-1 0 0,0 0 0 0 0,0 0 0 0 0,0-1 0 0 0,1 1 0 0 0,-1-1 0 0 0,1 1 0 0 0,0-1 0 0 0,-1 1 0 0 0,1-1 0 0 0,0 0 0 0 0,1 0 1 0 0,-1 0-1 0 0,0 0 0 0 0,0 0 0 0 0,1-1 0 0 0,-1 1 0 0 0,2 0-22 0 0,133 5 657 0 0,-66-14 120 0 0,-35 2-3187 0 0,0 2-9018 0 0,-33 3 515 0 0</inkml:trace>
  <inkml:trace contextRef="#ctx0" brushRef="#br0" timeOffset="12203.627">2018 1578 0 0 0,'0'0'631'0'0,"0"0"-214"0"0,0 0 91 0 0,0 0 430 0 0,0 0 462 0 0,0 0 375 0 0,0 0 126 0 0,0 0-106 0 0,0 0-175 0 0,37-9-197 0 0,117-30-196 0 0,4 14 1611 0 0,572-19 2076 0 0,-463 18-3995 0 0,556-49 768 0 0,-301 49-1093 0 0,121 12 215 0 0,-358 21-653 0 0,-110 12 36 0 0,0-7-1 0 0,1-8 1 0 0,32-9-192 0 0,744-3 1008 0 0,-703 19-844 0 0,98-3-126 0 0,-313-12-200 0 0,14 0-1528 0 0,-48 4 1549 0 0,0 0-134 0 0,0 0-197 0 0,-17-3-8071 0 0,12 2 2028 0 0,-3-2-3024 0 0</inkml:trace>
  <inkml:trace contextRef="#ctx0" brushRef="#br0" timeOffset="12936.029">5462 852 3097 0 0,'0'0'857'0'0,"0"0"162"0"0,0 0 456 0 0,0 0 393 0 0,0 0 105 0 0,0 0-218 0 0,0 0-388 0 0,0 0-363 0 0,0 0-234 0 0,34-1-158 0 0,104-4-96 0 0,76-3 2138 0 0,-213 8-2466 0 0,-1 0 84 0 0,0 0 85 0 0,-33 7 1165 0 0,-208 0 36 0 0,241-7-1473 0 0,0 0-57 0 0,14 0-272 0 0,110-8 343 0 0,-70 1-2677 0 0,1 0-6507 0 0,-41 4-1876 0 0</inkml:trace>
  <inkml:trace contextRef="#ctx0" brushRef="#br0" timeOffset="13986.995">6460 190 0 0 0,'0'0'1034'0'0,"0"0"-208"0"0,0 0 53 0 0,0 0 323 0 0,0 0 422 0 0,0 0 315 0 0,0 0 3 0 0,0 0-274 0 0,0 0-366 0 0,0 0-342 0 0,0 0-248 0 0,0 0-125 0 0,0 0-57 0 0,-8 5 1034 0 0,-2 133 1901 0 0,-3 10-3315 0 0,24-126-1932 0 0,-5-14-3091 0 0,-3 1-6119 0 0,-3-8 8255 0 0</inkml:trace>
  <inkml:trace contextRef="#ctx0" brushRef="#br0" timeOffset="14216.438">6147 609 224 0 0,'0'0'1103'0'0,"0"0"-307"0"0,0 0 362 0 0,0 0 655 0 0,0 0 369 0 0,0 0-21 0 0,0 0-330 0 0,0 0-422 0 0,0 0-282 0 0,0 0-157 0 0,0 0-117 0 0,34-1-68 0 0,109-4-85 0 0,-23-4 691 0 0,72-12-1454 0 0,-177 20-1334 0 0,-9 2-7844 0 0,-6-1 1439 0 0</inkml:trace>
  <inkml:trace contextRef="#ctx0" brushRef="#br0" timeOffset="14645.098">6250 819 2857 0 0,'0'0'1219'0'0,"0"0"161"0"0,0 0 299 0 0,0 0 284 0 0,0 0 67 0 0,0 0-250 0 0,0 0-364 0 0,0 0-362 0 0,0 0-301 0 0,0 0-240 0 0,0 0-187 0 0,32 1-112 0 0,98 1-70 0 0,-75 6 141 0 0,-54-7-263 0 0,0-1 0 0 0,0 1-1 0 0,-1-1 1 0 0,1 1 0 0 0,0-1 0 0 0,0 1-1 0 0,0 0 1 0 0,-1-1 0 0 0,1 1 0 0 0,0 0-1 0 0,-1 0 1 0 0,1 0 0 0 0,-1-1 0 0 0,1 1-1 0 0,-1 0 1 0 0,1 0 0 0 0,-1 0 0 0 0,0 0-1 0 0,1 0 1 0 0,-1 0 0 0 0,0 0 0 0 0,0 0-1 0 0,1 0 1 0 0,-1 0 0 0 0,0 0 0 0 0,0 0-1 0 0,0 0 1 0 0,0 0 0 0 0,-1 0 0 0 0,1 0-1 0 0,0 0 1 0 0,0 0 0 0 0,0 0 0 0 0,-1 0-1 0 0,1 0 1 0 0,-1 0 0 0 0,1-1-1 0 0,-1 1 1 0 0,1 0 0 0 0,-1 0 0 0 0,1 0-1 0 0,-1 0 1 0 0,0-1 0 0 0,1 1 0 0 0,-2 0-22 0 0,-37 39 545 0 0,31-33-562 0 0,-43 34 140 0 0,37-31-97 0 0,0 1-1 0 0,1 0 1 0 0,1 0-1 0 0,0 1 1 0 0,0 1 0 0 0,1 0-1 0 0,1 1 1 0 0,0 0-1 0 0,0 1-25 0 0,9-11 20 0 0,0-1-1 0 0,0 0 1 0 0,0 0-1 0 0,1 1 0 0 0,0-1 1 0 0,-1 0-1 0 0,1 1 0 0 0,0-1 1 0 0,0 1-1 0 0,1-1 1 0 0,-1 0-1 0 0,1 1 0 0 0,0-1 1 0 0,0 0-1 0 0,0 1 0 0 0,0-1 1 0 0,0 0-1 0 0,1 0 0 0 0,-1 0 1 0 0,1 0-1 0 0,0 0 1 0 0,0-1-1 0 0,0 1 0 0 0,0 0 1 0 0,1-1-1 0 0,-1 0 0 0 0,1 1 1 0 0,-1-1-1 0 0,1 0 0 0 0,0 0 1 0 0,0 0-1 0 0,0-1 1 0 0,0 1-1 0 0,0-1 0 0 0,0 0 1 0 0,0 0-1 0 0,0 0 0 0 0,1 0 1 0 0,-1 0-1 0 0,0-1 0 0 0,1 1 1 0 0,-1-1-1 0 0,1 0 1 0 0,-1 0-1 0 0,0 0 0 0 0,1 0 1 0 0,-1-1-1 0 0,3 0-19 0 0,54-6-416 0 0,-24-16-3266 0 0,-35 22 3401 0 0,9-8-2931 0 0,-3 1-2258 0 0,0 1-1872 0 0</inkml:trace>
  <inkml:trace contextRef="#ctx0" brushRef="#br0" timeOffset="15500.033">6948 543 0 0 0,'0'0'1318'0'0,"0"0"49"0"0,0 0-23 0 0,0 0-93 0 0,0 0-60 0 0,0 0-19 0 0,0 0-5 0 0,0 0-38 0 0,0 0-44 0 0,-6 7-65 0 0,-40 86 2799 0 0,33-46-3355 0 0,-2-1-1 0 0,-2 0 0 0 0,-2-1 1 0 0,-2-1-1 0 0,-2 0-463 0 0,17-33 33 0 0,-16 32-1 0 0,-1-1 0 0 0,-3-1 0 0 0,-1-1 0 0 0,-9 7-32 0 0,56-91 1593 0 0,175-225-719 0 0,53-10-227 0 0,-191 217-235 0 0,-52 99-325 0 0,-41 149 246 0 0,21-8-295 0 0,15-176-33 0 0,1 0-1 0 0,0 0 1 0 0,0 0 0 0 0,0 0 0 0 0,0 0-1 0 0,0 0 1 0 0,0 0 0 0 0,1 0 0 0 0,-1 0 0 0 0,0 0-1 0 0,1-1 1 0 0,0 1 0 0 0,-1 0 0 0 0,1-1-1 0 0,0 1 1 0 0,0-1 0 0 0,0 0 0 0 0,0 0 0 0 0,0 0-1 0 0,0 0 1 0 0,0 0 0 0 0,0 0 0 0 0,1-1 0 0 0,-1 1-1 0 0,0 0 1 0 0,0-1 0 0 0,1 0 0 0 0,-1 0-1 0 0,0 0 1 0 0,1 0 0 0 0,-1 0 0 0 0,0 0 0 0 0,1 0-1 0 0,-1-1 1 0 0,0 1 0 0 0,0-1 0 0 0,1 0-1 0 0,-1 1 1 0 0,0-1 0 0 0,0 0 0 0 0,0 0 0 0 0,0-1-1 0 0,0 1 1 0 0,0 0 0 0 0,0-1 0 0 0,-1 1-1 0 0,1-1 1 0 0,0 1 0 0 0,-1-1 0 0 0,1 0 0 0 0,-1 0-1 0 0,0 0 1 0 0,1 0-5 0 0,172-203 152 0 0,-29 44-172 0 0,-138 212-300 0 0,-61 155 702 0 0,45-157-364 0 0,2 1 0 0 0,2 0 0 0 0,3 1 0 0 0,3 33-18 0 0,-1-48-16 0 0,7-10-510 0 0,9-19-3656 0 0,-1-25-7511 0 0,-11 14 5266 0 0</inkml:trace>
  <inkml:trace contextRef="#ctx0" brushRef="#br0" timeOffset="16056.394">7839 595 8458 0 0,'0'0'1187'0'0,"0"0"-454"0"0,0 0 134 0 0,0 0 372 0 0,0 0 309 0 0,-9 36 53 0 0,-30 115-308 0 0,10-7 226 0 0,8 43-1731 0 0,21-188 165 0 0,0 1-1 0 0,0-1 1 0 0,-1 0-1 0 0,1 1 1 0 0,0-1-1 0 0,-1 0 1 0 0,1 1-1 0 0,-1-1 1 0 0,1 0-1 0 0,-1 1 0 0 0,1-1 1 0 0,-1 1-1 0 0,1-1 1 0 0,-1 1-1 0 0,0-1 1 0 0,1 1-1 0 0,-1-1 1 0 0,0 1-1 0 0,1 0 1 0 0,-1-1-1 0 0,0 1 1 0 0,0 0-1 0 0,1 0 1 0 0,-1-1-1 0 0,0 1 1 0 0,0 0-1 0 0,1 0 1 0 0,-1 0-1 0 0,0 0 1 0 0,0 0-1 0 0,1 0 0 0 0,-1 0 1 0 0,0 0-1 0 0,0 0 1 0 0,1 1-1 0 0,-1-1 1 0 0,0 0-1 0 0,0 0 1 0 0,1 1-1 0 0,-1-1 1 0 0,0 0-1 0 0,1 1 1 0 0,-1-1-1 0 0,0 1 1 0 0,1-1-1 0 0,-1 1 1 0 0,1-1-1 0 0,-1 1 1 0 0,0-1-1 0 0,1 1 1 0 0,0 0-1 0 0,-1-1 0 0 0,1 1 1 0 0,-1 0-1 0 0,1-1 1 0 0,0 1-1 0 0,-1 0 1 0 0,1-1-1 0 0,0 1 1 0 0,0 0-1 0 0,0 0 1 0 0,-1 0-1 0 0,1 0 48 0 0,-4-30 36 0 0,1 1-1 0 0,2-1 1 0 0,1 0-1 0 0,0 1 1 0 0,3-1-1 0 0,0 0 0 0 0,2 1 1 0 0,1 0-1 0 0,1 0 1 0 0,1 1-1 0 0,2-1 1 0 0,0 2-1 0 0,2 0 1 0 0,1 0-1 0 0,1 1 1 0 0,1 0-1 0 0,8-7-35 0 0,-12 14 103 0 0,1 0 0 0 0,1 0 0 0 0,0 1 0 0 0,1 0-1 0 0,1 2 1 0 0,1 0 0 0 0,0 0 0 0 0,1 1 0 0 0,1 1 0 0 0,0 1 0 0 0,0 1 0 0 0,1 0-1 0 0,1 2 1 0 0,9-4-103 0 0,-27 12 29 0 0,1-1 1 0 0,-1 1-1 0 0,0 0 0 0 0,1 0 0 0 0,-1 1 0 0 0,0-1 0 0 0,1 0 0 0 0,-1 1 0 0 0,1 0 0 0 0,-1 0 0 0 0,1-1 0 0 0,0 1 1 0 0,-1 1-1 0 0,1-1 0 0 0,-1 0 0 0 0,1 1 0 0 0,-1-1 0 0 0,1 1 0 0 0,-1 0 0 0 0,0-1 0 0 0,1 1 0 0 0,-1 0 0 0 0,0 1 1 0 0,0-1-1 0 0,1 0 0 0 0,-1 1 0 0 0,0-1 0 0 0,0 1 0 0 0,-1 0 0 0 0,1-1 0 0 0,0 1 0 0 0,0 0 0 0 0,-1 0 0 0 0,1 0 1 0 0,-1 1-1 0 0,0-1 0 0 0,0 0 0 0 0,0 0 0 0 0,0 1 0 0 0,0-1 0 0 0,0 0 0 0 0,0 1 0 0 0,0 1-29 0 0,0 9 101 0 0,-1 1 0 0 0,0-1 0 0 0,-1 0 0 0 0,0 0 0 0 0,-1 1 0 0 0,0-1 0 0 0,-1-1 0 0 0,0 1 0 0 0,-2 0 0 0 0,1-1 0 0 0,-1 1 0 0 0,-1-1 0 0 0,0-1 0 0 0,-1 1 0 0 0,0-1 0 0 0,-5 6-101 0 0,-10 10 115 0 0,0 0 0 0 0,-2-2 0 0 0,0-1 0 0 0,-2 0 0 0 0,-24 15-115 0 0,-73 43 546 0 0,150-68-385 0 0,27-2 204 0 0,-47-11-350 0 0,0-1-1 0 0,0 1 1 0 0,-1 1-1 0 0,1-1 1 0 0,0 1-1 0 0,-1 1 0 0 0,0-1 1 0 0,1 1-1 0 0,-1 0 1 0 0,0 0-1 0 0,0 1 0 0 0,-1 0 1 0 0,1 0-1 0 0,-1 0 1 0 0,3 3-15 0 0,-4-2 23 0 0,1 0 0 0 0,-1 1 0 0 0,0-1 0 0 0,-1 1 0 0 0,0 0 0 0 0,0 0 0 0 0,0 0 0 0 0,0 0 0 0 0,-1 1 0 0 0,0-1 0 0 0,0 1 0 0 0,-1-1 0 0 0,0 1 0 0 0,0 0 0 0 0,-1-1 0 0 0,1 1 0 0 0,-2 0 0 0 0,1 0-23 0 0,-5 1-3393 0 0,-1-28-6295 0 0,6 13 4303 0 0,0 0 1424 0 0</inkml:trace>
  <inkml:trace contextRef="#ctx0" brushRef="#br0" timeOffset="16554.717">8371 407 2729 0 0,'0'0'1512'0'0,"0"0"-64"0"0,0 0 163 0 0,0 0 292 0 0,0 0 114 0 0,0 0-249 0 0,0 0-462 0 0,0 0-393 0 0,0 0-181 0 0,0 0-19 0 0,0 0 20 0 0,0 0-51 0 0,0 0-98 0 0,14 1-100 0 0,108 9 761 0 0,-47 21-716 0 0,-73-29-515 0 0,0-1 0 0 0,-1 1 0 0 0,1 0 0 0 0,-1-1 0 0 0,1 1 0 0 0,-1 0 0 0 0,0 0 0 0 0,0 0 0 0 0,1 0 0 0 0,-1 0 0 0 0,-1 0 0 0 0,1 0 0 0 0,0 0 0 0 0,0 0 0 0 0,-1 1 0 0 0,1-1 0 0 0,-1 0 0 0 0,0 0 0 0 0,0 1 0 0 0,0-1 0 0 0,0 0 0 0 0,0 1 0 0 0,0-1 0 0 0,-1 0 0 0 0,1 0 0 0 0,-1 0 0 0 0,1 1 0 0 0,-1-1 0 0 0,0 0 0 0 0,0 0 0 0 0,0 0 0 0 0,0 0 0 0 0,0 0 0 0 0,-1 1-14 0 0,-145 162 1009 0 0,146-164-999 0 0,0 0 1 0 0,0 0-1 0 0,0 0 1 0 0,0 0-1 0 0,0 1 0 0 0,0-1 1 0 0,1 0-1 0 0,-1 1 0 0 0,0-1 1 0 0,1 0-1 0 0,-1 1 1 0 0,1-1-1 0 0,-1 1 0 0 0,1-1 1 0 0,0 1-1 0 0,0-1 0 0 0,-1 1 1 0 0,1-1-1 0 0,0 1 1 0 0,0-1-1 0 0,1 1 0 0 0,-1 0 1 0 0,0-1-1 0 0,0 1 0 0 0,1-1 1 0 0,-1 0-1 0 0,1 1 1 0 0,-1-1-1 0 0,1 1 0 0 0,0-1 1 0 0,0 0-1 0 0,-1 1 0 0 0,1-1 1 0 0,0 0-1 0 0,0 0 1 0 0,0 0-1 0 0,0 1 0 0 0,0-1 1 0 0,1 0-1 0 0,-1-1 0 0 0,0 1 1 0 0,0 0-1 0 0,1 0 1 0 0,-1 0-1 0 0,1-1 0 0 0,-1 1 1 0 0,0-1-1 0 0,1 1 0 0 0,-1-1 1 0 0,1 0-1 0 0,-1 1 1 0 0,2-1-11 0 0,84 9 524 0 0,-84-9-514 0 0,166-11 296 0 0,-141 10-1393 0 0,-22 2-2861 0 0,0-1-3726 0 0,-6 0-3391 0 0</inkml:trace>
  <inkml:trace contextRef="#ctx0" brushRef="#br0" timeOffset="18094.249">4827 1626 0 0 0,'0'0'990'0'0,"0"0"639"0"0,0 0 313 0 0,0 0-34 0 0,0 0-245 0 0,0 0-336 0 0,0 0-278 0 0,0 0-191 0 0,0 0-120 0 0,0 0-79 0 0,3-7-95 0 0,-2 6-572 0 0,10-18 554 0 0,-8 35 300 0 0,-20 50-63 0 0,-26 92 38 0 0,-12 44-218 0 0,91-282 2082 0 0,-19 42-2647 0 0,1 1 1 0 0,1 1-1 0 0,2 1 1 0 0,2 0-1 0 0,1 2 1 0 0,2 0 0 0 0,1 2-1 0 0,1 1 1 0 0,8-5-39 0 0,29-16 37 0 0,-64 53-31 0 0,1-1 1 0 0,-1 1 0 0 0,0-1-1 0 0,1 1 1 0 0,-1 0-1 0 0,0-1 1 0 0,0 1-1 0 0,0 0 1 0 0,0 0 0 0 0,0 0-1 0 0,0 0 1 0 0,-1 0-1 0 0,1 0 1 0 0,-1 0-1 0 0,1 0 1 0 0,-1 0-1 0 0,0 0 1 0 0,0 0 0 0 0,0 0-1 0 0,0 0 1 0 0,0 0-1 0 0,0 1 1 0 0,-1-1-1 0 0,1 0-6 0 0,-1 233 594 0 0,26-150-509 0 0,-24-85-67 0 0,0 1 0 0 0,1-1 0 0 0,-1 1 0 0 0,0-1 0 0 0,0 0 0 0 0,0 1 0 0 0,0-1-1 0 0,0 0 1 0 0,0 0 0 0 0,0 0 0 0 0,1 0 0 0 0,-1 0 0 0 0,0 0 0 0 0,0 0 0 0 0,0 0 0 0 0,0 0 0 0 0,0 0 0 0 0,0-1-1 0 0,0 1 1 0 0,1-1 0 0 0,-1 1 0 0 0,0-1 0 0 0,0 1 0 0 0,0-1 0 0 0,0 1 0 0 0,-1-1 0 0 0,1 0 0 0 0,0 1 0 0 0,0-1 0 0 0,0 0-1 0 0,0 0 1 0 0,-1 0 0 0 0,1 0 0 0 0,0 0 0 0 0,-1 0 0 0 0,1 0 0 0 0,0 0-18 0 0,235-333 341 0 0,-170 243-318 0 0,-63 113-372 0 0,-39 187 475 0 0,37-199-124 0 0,-1-1-1 0 0,1 1 1 0 0,1 0 0 0 0,0-1-1 0 0,0 1 1 0 0,1-1-1 0 0,1 1 1 0 0,-1-1-1 0 0,1 0 1 0 0,1 0 0 0 0,-1-1-1 0 0,2 1 1 0 0,-1-1-1 0 0,1 0 1 0 0,0-1-1 0 0,1 0 1 0 0,3 4-2 0 0,-5-6-139 0 0,13 12-2645 0 0,-22-13-9186 0 0,1-1 5209 0 0</inkml:trace>
  <inkml:trace contextRef="#ctx0" brushRef="#br0" timeOffset="21589.74">5720 1673 0 0 0,'0'0'352'0'0,"0"0"392"0"0,0 0-154 0 0,0 0-242 0 0,0 0-88 0 0,0 0 59 0 0,10 16 1256 0 0,9 192 5935 0 0,-19-207-7433 0 0,43-49 2568 0 0,-35 42-2623 0 0,2-3-32 0 0,0 1 0 0 0,0 0 0 0 0,1 0 0 0 0,0 1 0 0 0,0 1 1 0 0,1 0-1 0 0,0 0 0 0 0,0 1 0 0 0,0 1 0 0 0,1 0 0 0 0,-1 0 0 0 0,1 1 0 0 0,0 1 0 0 0,7 0 10 0 0,-17 3 0 0 0,-1 0 0 0 0,1 0 0 0 0,-1 1-1 0 0,0-1 1 0 0,0 1 0 0 0,1-1 0 0 0,-1 1 0 0 0,0 0 0 0 0,0 0 0 0 0,-1 0-1 0 0,1 0 1 0 0,0 0 0 0 0,-1 0 0 0 0,1 0 0 0 0,-1 1 0 0 0,0-1-1 0 0,0 1 1 0 0,1-1 0 0 0,-2 1 0 0 0,1-1 0 0 0,0 1 0 0 0,0-1 0 0 0,-1 1-1 0 0,0 0 1 0 0,1-1 0 0 0,-1 1 0 0 0,0 0 0 0 0,0-1 0 0 0,-1 1 0 0 0,1 0-1 0 0,-1-1 1 0 0,1 1 0 0 0,-1 0 0 0 0,0-1 0 0 0,1 5 142 0 0,-2-1-63 0 0,0 0 0 0 0,0-1 0 0 0,-1 1 0 0 0,0-1 0 0 0,0 1-1 0 0,0-1 1 0 0,-1-1 0 0 0,0 1 0 0 0,0 0 0 0 0,0-1-1 0 0,0 0 1 0 0,-1 0 0 0 0,1 0 0 0 0,-1 0 0 0 0,0-1 0 0 0,0 1-1 0 0,-1-2 1 0 0,1 1 0 0 0,-1 0 0 0 0,1-1 0 0 0,-1 0-1 0 0,0 0 1 0 0,0-1-79 0 0,3 0 22 0 0,-84 14 359 0 0,84-16-547 0 0,1 0 1 0 0,-1 0 0 0 0,1-1 0 0 0,-1 1 0 0 0,1-1-1 0 0,0 1 1 0 0,0-1 0 0 0,0 0 0 0 0,0 0 0 0 0,0 0 0 0 0,0 0-1 0 0,0 0 1 0 0,1-1 0 0 0,-1 1 0 0 0,1 0 0 0 0,-1-1-1 0 0,1 1 1 0 0,0-1 0 0 0,0 1 0 0 0,0-1 0 0 0,0 0 0 0 0,1 1-1 0 0,-1-1 1 0 0,1 0 0 0 0,-1 0 0 0 0,1 1 0 0 0,0-3 165 0 0,-2-3-1202 0 0,-4-24-5234 0 0,5 23 1878 0 0</inkml:trace>
  <inkml:trace contextRef="#ctx0" brushRef="#br0" timeOffset="22001.713">6265 1589 5993 0 0,'0'0'290'0'0,"0"0"-234"0"0,0 0-52 0 0,0 0 340 0 0,0 0 549 0 0,0 0 322 0 0,0 0 57 0 0,0 0-161 0 0,0 0-254 0 0,0 0-192 0 0,0 0-86 0 0,0 0 0 0 0,0 0 2 0 0,5 23 10 0 0,18 75-35 0 0,-21-84-410 0 0,1 1-1 0 0,-2 0 1 0 0,0 0 0 0 0,0 0-1 0 0,-2-1 1 0 0,0 1-1 0 0,0 0 1 0 0,-2 0 0 0 0,0 0-1 0 0,-2 4-145 0 0,-4 28 79 0 0,0-2-403 0 0,-4 21 410 0 0,11-44-4238 0 0,2-1-3849 0 0,0-21 3271 0 0</inkml:trace>
  <inkml:trace contextRef="#ctx0" brushRef="#br0" timeOffset="22434.481">6234 1530 1616 0 0,'0'0'749'0'0,"0"0"-236"0"0,0 0-6 0 0,0 0 188 0 0,0 0 286 0 0,0 0 190 0 0,0 0-25 0 0,0 0-125 0 0,0 0-105 0 0,0 0-49 0 0,0 0-31 0 0,0 0-35 0 0,0 0-24 0 0,26-2-65 0 0,83-5-49 0 0,59 14 1754 0 0,-130-1-2017 0 0,-31-6-316 0 0,0 1 1 0 0,0 0 0 0 0,1 0-1 0 0,-1 0 1 0 0,0 1 0 0 0,0 1-1 0 0,0-1 1 0 0,0 1 0 0 0,-1 0-1 0 0,1 1 1 0 0,-1-1 0 0 0,0 1-1 0 0,0 0 1 0 0,4 4-85 0 0,-10-6 59 0 0,1 1-1 0 0,-1-1 0 0 0,1 1 1 0 0,-1-1-1 0 0,0 1 1 0 0,0-1-1 0 0,0 1 1 0 0,-1-1-1 0 0,1 1 1 0 0,0-1-1 0 0,-1 1 0 0 0,0-1 1 0 0,1 0-1 0 0,-1 1 1 0 0,0-1-1 0 0,0 0 1 0 0,-1 1-1 0 0,1-1 0 0 0,0 0 1 0 0,-1 0-1 0 0,1 0 1 0 0,-1 0-1 0 0,0-1 1 0 0,1 1-1 0 0,-1 0 0 0 0,0-1 1 0 0,0 1-1 0 0,0-1 1 0 0,0 1-1 0 0,0-1 1 0 0,-1 0-1 0 0,1 0-58 0 0,-5 5 48 0 0,-13 10 16 0 0,-1-2 1 0 0,0 0-1 0 0,0-2 0 0 0,-2 0 1 0 0,1-2-1 0 0,-17 6-64 0 0,-89 48 262 0 0,127-63-257 0 0,-1-1 0 0 0,1 1 0 0 0,0 0 0 0 0,0 0 0 0 0,0 0 0 0 0,0 0 0 0 0,1 0-1 0 0,-1 0 1 0 0,0 0 0 0 0,0 0 0 0 0,0 0 0 0 0,1 1 0 0 0,-1-1 0 0 0,1 0 0 0 0,-1 0 0 0 0,1 0 0 0 0,-1 1 0 0 0,1-1 0 0 0,0 0 0 0 0,0 1-1 0 0,-1-1 1 0 0,1 0 0 0 0,0 1 0 0 0,0-1 0 0 0,0 0 0 0 0,1 1 0 0 0,-1-1 0 0 0,0 0 0 0 0,0 1 0 0 0,1-1 0 0 0,-1 0 0 0 0,1 1 0 0 0,-1-1 0 0 0,1 0-1 0 0,0 0 1 0 0,-1 0 0 0 0,1 0 0 0 0,0 1 0 0 0,0-1 0 0 0,-1 0 0 0 0,1 0 0 0 0,0 0 0 0 0,0-1 0 0 0,0 1 0 0 0,1 0 0 0 0,-1 0 0 0 0,0-1-1 0 0,0 1 1 0 0,1 0-5 0 0,11 10 84 0 0,1-1 0 0 0,0-1-1 0 0,0 0 1 0 0,1-1 0 0 0,0-1-1 0 0,0 0 1 0 0,15 5-84 0 0,24 10 211 0 0,33 24-465 0 0,-81-42-1566 0 0,-4-2-2356 0 0,-1-2-4998 0 0,-1 0 3021 0 0</inkml:trace>
  <inkml:trace contextRef="#ctx0" brushRef="#br0" timeOffset="23879.455">5746 1548 0 0 0,'0'0'169'0'0,"0"0"153"0"0,0 0-17 0 0,0 0-17 0 0,0 0 54 0 0,11 1 2561 0 0,4 50 2365 0 0,-12-33-4855 0 0,0 1 0 0 0,-1 0 0 0 0,-1 0 0 0 0,-1 0 0 0 0,-1 0 0 0 0,0 0 0 0 0,-1-1 0 0 0,-1 1 0 0 0,-1 0 0 0 0,-5 13-413 0 0,3 1-731 0 0,6-32 243 0 0,0-1-300 0 0,0 0-508 0 0,4 0-3118 0 0,2 0 766 0 0,-1 0 1286 0 0</inkml:trace>
  <inkml:trace contextRef="#ctx0" brushRef="#br0" timeOffset="26014.468">8503 46 0 0 0,'0'0'128'0'0,"0"0"512"0"0,0 0 292 0 0,0 0 258 0 0,0 0 238 0 0,0 0 11 0 0,0 0-172 0 0,0 0-307 0 0,0 0-265 0 0,0 0-89 0 0,6-3 14 0 0,22-7 278 0 0,0 2 0 0 0,0 1 0 0 0,0 1 1 0 0,1 1-1 0 0,0 1 0 0 0,0 2 0 0 0,0 1 0 0 0,26 3-898 0 0,-53-2 28 0 0,1 0-1 0 0,0 0 1 0 0,-1 1-1 0 0,1-1 1 0 0,-1 1-1 0 0,1 0 0 0 0,-1-1 1 0 0,0 1-1 0 0,1 0 1 0 0,-1 0-1 0 0,0 1 1 0 0,0-1-1 0 0,1 0 0 0 0,-1 1 1 0 0,0 0-1 0 0,0-1 1 0 0,-1 1-1 0 0,1 0 1 0 0,0 0-1 0 0,0 0 0 0 0,-1 0 1 0 0,0 0-1 0 0,1 0 1 0 0,-1 0-1 0 0,0 1 1 0 0,0-1-1 0 0,0 0 1 0 0,0 1-1 0 0,0-1 0 0 0,-1 1 1 0 0,1 2-28 0 0,6 86 574 0 0,-7-75-482 0 0,-19 338 650 0 0,14-195-581 0 0,7 0-1 0 0,18 119-160 0 0,-18-268 4 0 0,24 211-26 0 0,29 93 22 0 0,-31-89 323 0 0,-93-217 1639 0 0,55-5-1935 0 0,0 2 0 0 0,0-1 0 0 0,1 2 0 0 0,-1 0 0 0 0,1 0-1 0 0,1 2 1 0 0,-1-1 0 0 0,1 2 0 0 0,-3 2-27 0 0,12-8-38 0 0,-1 0 0 0 0,0-1 0 0 0,0 0 0 0 0,0 0 0 0 0,0 0 0 0 0,0 0 0 0 0,0 0-1 0 0,0-1 1 0 0,-1 0 0 0 0,1 0 0 0 0,0 0 0 0 0,-1 0 0 0 0,1-1 0 0 0,-1 0 0 0 0,1 0-1 0 0,-1 0 1 0 0,1 0 0 0 0,0-1 0 0 0,-1 1 0 0 0,1-1 0 0 0,-1-1 0 0 0,1 1 0 0 0,0 0-1 0 0,0-1 1 0 0,0 0 0 0 0,0 0 0 0 0,0 0 0 0 0,0 0 0 0 0,0-2 38 0 0,-5 0-925 0 0,-5-3-1689 0 0,1 1-3287 0 0,1-2-5685 0 0</inkml:trace>
  <inkml:trace contextRef="#ctx0" brushRef="#br0" timeOffset="26958.413">2443 230 0 0 0,'0'0'355'0'0,"0"0"201"0"0,0 0 83 0 0,0 0 204 0 0,0 0 286 0 0,0 0 171 0 0,0 0 67 0 0,0 0-61 0 0,0 0-136 0 0,0 0-112 0 0,0 0-92 0 0,0 0-101 0 0,0 0-94 0 0,-8-5-93 0 0,-24-14-119 0 0,30 18-509 0 0,1 0 0 0 0,-1 1 0 0 0,0-1 0 0 0,0 1 0 0 0,0 0 0 0 0,0 0 0 0 0,0 0 0 0 0,1 0 0 0 0,-1 0 0 0 0,0 0 0 0 0,0 0 0 0 0,0 0 0 0 0,0 1 0 0 0,0-1 0 0 0,1 1 0 0 0,-1-1 0 0 0,0 1 0 0 0,0 0 0 0 0,1 0 0 0 0,-1-1 0 0 0,0 1 0 0 0,1 1 0 0 0,-1-1 0 0 0,1 0 0 0 0,0 0 0 0 0,-1 0 0 0 0,1 1 0 0 0,0-1 0 0 0,0 1 0 0 0,-1-1 0 0 0,1 1 0 0 0,0-1 0 0 0,1 1 0 0 0,-1 0 0 0 0,0-1 0 0 0,0 1 1 0 0,1 0-1 0 0,-1 0 0 0 0,1 0 0 0 0,-1-1 0 0 0,1 1 0 0 0,0 0 0 0 0,0 2-50 0 0,-9 41 162 0 0,2 1 0 0 0,2 1-1 0 0,2-1 1 0 0,2 1 0 0 0,2-1 0 0 0,3 1 0 0 0,1 2-162 0 0,4 126 130 0 0,-9-78-138 0 0,-5 0 1 0 0,-16 87 7 0 0,-13-8 16 0 0,14-83 365 0 0,4 1 0 0 0,4 0 0 0 0,1 64-381 0 0,9-149 60 0 0,1 0 0 0 0,0 0 0 0 0,1 0 0 0 0,0 0-1 0 0,1 0 1 0 0,0 0 0 0 0,0-1 0 0 0,1 1 0 0 0,0 0 0 0 0,0 0 0 0 0,1-1 0 0 0,0 1 0 0 0,1-1 0 0 0,0 0 0 0 0,0 0-1 0 0,0 0 1 0 0,1-1 0 0 0,1 0 0 0 0,-1 0 0 0 0,1 0 0 0 0,0 0 0 0 0,0-1 0 0 0,1 0 0 0 0,0 0 0 0 0,0-1 0 0 0,1 0-60 0 0,12 2 154 0 0,0-2 0 0 0,1-1 1 0 0,-1 0-1 0 0,1-2 0 0 0,-1 0 1 0 0,1-1-1 0 0,0-2 1 0 0,0 0-1 0 0,-1-1 0 0 0,1 0 1 0 0,0-2-1 0 0,-1-1 0 0 0,14-5-154 0 0,36-4-11 0 0,107 10-1374 0 0,-133 10-1019 0 0,-16 2-3143 0 0,-27-8 5101 0 0,15 4-9709 0 0</inkml:trace>
  <inkml:trace contextRef="#ctx0" brushRef="#br0" timeOffset="27570.956">9225 749 9802 0 0,'0'0'888'0'0,"0"0"-214"0"0,0 0-139 0 0,0 0 23 0 0,0 0 222 0 0,0 0 189 0 0,0 0 22 0 0,0 0-119 0 0,0 0-167 0 0,0 0-125 0 0,0 0-61 0 0,0 0-25 0 0,0 0-37 0 0,18 10-58 0 0,52 31-39 0 0,-67-40-335 0 0,-1 1 1 0 0,0 0-1 0 0,0 0 0 0 0,0 0 1 0 0,0 0-1 0 0,0 0 0 0 0,0 0 1 0 0,-1 0-1 0 0,1 1 1 0 0,-1-1-1 0 0,1 0 0 0 0,-1 1 1 0 0,0 0-1 0 0,0-1 0 0 0,0 1 1 0 0,0 0-1 0 0,-1-1 1 0 0,1 1-1 0 0,-1 0 0 0 0,0 0 1 0 0,1 1-26 0 0,0 6 100 0 0,3 25 119 0 0,-2 0-1 0 0,-1 0 0 0 0,-1 0 0 0 0,-2 0 1 0 0,-2-1-1 0 0,-6 26-218 0 0,-41 211 220 0 0,40-229-397 0 0,6-33-782 0 0,5-29-871 0 0,10-32-3897 0 0,-1 2-4220 0 0,-8 38 6841 0 0</inkml:trace>
  <inkml:trace contextRef="#ctx0" brushRef="#br0" timeOffset="27821.901">9172 661 6873 0 0,'0'0'222'0'0,"0"0"-85"0"0,0 0 157 0 0,0 0 458 0 0,0 0 391 0 0,0 0 166 0 0,0 0-31 0 0,0 0-151 0 0,34 1-199 0 0,111 0-180 0 0,274-36 903 0 0,-379 35-2823 0 0,-24 0-2246 0 0,-15 0 867 0 0,-2 1-2323 0 0,-3 1 3346 0 0,3-2 605 0 0,-6 4-1073 0 0</inkml:trace>
  <inkml:trace contextRef="#ctx0" brushRef="#br0" timeOffset="28075.758">9116 1051 5233 0 0,'0'0'468'0'0,"0"0"-217"0"0,0 0-47 0 0,0 0 227 0 0,0 0 368 0 0,0 0 354 0 0,0 0 198 0 0,0 0 8 0 0,0 0-141 0 0,0 0-219 0 0,0 0-207 0 0,0 0-193 0 0,36 19-163 0 0,111 54-134 0 0,-143-71-286 0 0,0 0-1 0 0,0 1 1 0 0,0-1-1 0 0,0-1 1 0 0,0 1-1 0 0,1-1 0 0 0,-1 1 1 0 0,0-1-1 0 0,1-1 1 0 0,0 1-1 0 0,-1-1 1 0 0,1 1-1 0 0,-1-1 1 0 0,1 0-1 0 0,-1-1 0 0 0,1 1 1 0 0,-1-1-1 0 0,1 0 1 0 0,0 0-16 0 0,8-3 38 0 0,143-40-560 0 0,-69 16-7216 0 0,-70 24 71 0 0</inkml:trace>
  <inkml:trace contextRef="#ctx0" brushRef="#br0" timeOffset="28221.37">9899 1151 7770 0 0,'0'0'923'0'0,"0"0"-51"0"0,0 0 51 0 0,0 0 263 0 0,0 0 256 0 0,0 0 52 0 0,-9 35-181 0 0,-29 109-306 0 0,6 1 796 0 0,28-102-1884 0 0,4-42-282 0 0,0-1-264 0 0,-9-6-7722 0 0,7 1 3097 0 0,0 1 1191 0 0</inkml:trace>
  <inkml:trace contextRef="#ctx0" brushRef="#br0" timeOffset="28431.257">9562 1147 10530 0 0,'0'0'648'0'0,"0"0"-360"0"0,0 0 161 0 0,0 0 255 0 0,0 0 128 0 0,0 0 24 0 0,193 22-104 0 0,-150-22-216 0 0,1 0-136 0 0,4 0-168 0 0,7 0-144 0 0,0 0-136 0 0,-2 0-216 0 0,6-4-328 0 0,-7-3-712 0 0,-2 0-1433 0 0,-14-1-1744 0 0,-12 8-2408 0 0</inkml:trace>
  <inkml:trace contextRef="#ctx0" brushRef="#br0" timeOffset="28715.856">10554 1070 7722 0 0,'0'0'1720'0'0,"0"0"-532"0"0,0 0-19 0 0,0 0 306 0 0,0 0 132 0 0,0 0-154 0 0,0 0-358 0 0,0 0-315 0 0,0 0-186 0 0,34 0-146 0 0,108 3-112 0 0,80-2 279 0 0,-136-2-5864 0 0,-86 1 1960 0 0,0 0-1570 0 0,0 0-1946 0 0</inkml:trace>
  <inkml:trace contextRef="#ctx0" brushRef="#br0" timeOffset="28954.852">10646 1313 10050 0 0,'0'0'776'0'0,"0"0"-96"0"0,0 0 289 0 0,0 0 215 0 0,0 0 168 0 0,0 0-88 0 0,0 0-287 0 0,0 0-257 0 0,216 36-264 0 0,-178-36-184 0 0,6-3-128 0 0,1-1-88 0 0,-5-3-176 0 0,3-1-352 0 0,-7 5-840 0 0,-6-1-2185 0 0,-12 0-8330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3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1169 1 6305 0 0,'0'0'1311'0'0,"0"0"-172"0"0,0 0-43 0 0,0 0 137 0 0,0 0 198 0 0,0 0 37 0 0,0 0-181 0 0,0 0-260 0 0,0 0-238 0 0,0 0-145 0 0,0 0-95 0 0,0 0-44 0 0,0 0-30 0 0,-1 19-42 0 0,-5 136 957 0 0,11-49-504 0 0,1 4-4606 0 0,-8-105-139 0 0,-2-3-2850 0 0,1-2-971 0 0</inkml:trace>
  <inkml:trace contextRef="#ctx0" brushRef="#br0" timeOffset="231.001">840 465 4729 0 0,'0'0'1578'0'0,"0"0"-611"0"0,0 0 18 0 0,0 0 430 0 0,0 0 423 0 0,0 0 116 0 0,0 0-235 0 0,0 0-336 0 0,0 0-311 0 0,0 0-256 0 0,0 0-179 0 0,0 0-131 0 0,36 4-91 0 0,115 13-85 0 0,-7-13 206 0 0,-26-6 110 0 0,-58 1-2481 0 0,-1 1-7162 0 0,-55 0 4135 0 0,-4 3-970 0 0</inkml:trace>
  <inkml:trace contextRef="#ctx0" brushRef="#br0" timeOffset="601.591">884 763 3249 0 0,'0'0'948'0'0,"0"0"49"0"0,0 0 344 0 0,0 0 447 0 0,0 0 223 0 0,0 0-130 0 0,0 0-329 0 0,0 0-348 0 0,0 0-286 0 0,0 0-199 0 0,0 0-89 0 0,33 2-34 0 0,105 8-6 0 0,-10 4 1540 0 0,-126-15-2091 0 0,0 1 0 0 0,0 0 1 0 0,0 0-1 0 0,0 0 1 0 0,0 0-1 0 0,0 0 0 0 0,0 0 1 0 0,-1 1-1 0 0,1-1 0 0 0,0 1 1 0 0,0-1-1 0 0,0 1 1 0 0,-1 0-1 0 0,1 0 0 0 0,0-1 1 0 0,-1 1-1 0 0,1 1 0 0 0,0-1 1 0 0,-1 0-1 0 0,1 0 0 0 0,-1 0 1 0 0,0 1-1 0 0,1-1 1 0 0,-1 1-1 0 0,0-1 0 0 0,0 1 1 0 0,0-1-1 0 0,0 1 0 0 0,0 0 1 0 0,0-1-1 0 0,-1 1 0 0 0,1 0 1 0 0,-1 0-1 0 0,1 0 1 0 0,-1 0-1 0 0,1-1 0 0 0,-1 1 1 0 0,0 0-1 0 0,0 0 0 0 0,0 0 1 0 0,0 0-1 0 0,0 0 1 0 0,-1 0-1 0 0,1 0 0 0 0,0-1 1 0 0,-1 1-1 0 0,0 0 0 0 0,1 0 1 0 0,-1 0-1 0 0,0 0-39 0 0,-97 97 694 0 0,64-70-626 0 0,20-18-37 0 0,0 1-1 0 0,1 1 1 0 0,0 0 0 0 0,0 1-1 0 0,2 0 1 0 0,0 1-1 0 0,-4 7-30 0 0,14-21 5 0 0,-1 1 0 0 0,1 0 0 0 0,0 0 0 0 0,0 0 0 0 0,0 0 0 0 0,0 0 0 0 0,0 0 0 0 0,1 0-1 0 0,-1 0 1 0 0,0 0 0 0 0,1 0 0 0 0,0 0 0 0 0,-1 0 0 0 0,1 1 0 0 0,0-1 0 0 0,0 0 0 0 0,0 0-1 0 0,1 0 1 0 0,-1 0 0 0 0,0 1 0 0 0,1-1 0 0 0,0 0 0 0 0,-1 0 0 0 0,1 0 0 0 0,0 0 0 0 0,0 0 0 0 0,0 0-1 0 0,0 0 1 0 0,0-1 0 0 0,1 1 0 0 0,-1 0 0 0 0,0 0 0 0 0,1-1 0 0 0,-1 1 0 0 0,1-1 0 0 0,0 1 0 0 0,0-1-1 0 0,-1 0 1 0 0,1 0 0 0 0,0 0 0 0 0,0 0 0 0 0,0 0 0 0 0,0 0 0 0 0,0 0 0 0 0,2 0-5 0 0,100 10-270 0 0,-103-11 257 0 0,10 0-315 0 0,0-2 0 0 0,0 1 0 0 0,0-1-1 0 0,0-1 1 0 0,-1 0 0 0 0,1 0 0 0 0,-1-1 0 0 0,1-1 0 0 0,-1 0 0 0 0,7-4 328 0 0,55-39-10897 0 0,-59 37 1639 0 0</inkml:trace>
  <inkml:trace contextRef="#ctx0" brushRef="#br0" timeOffset="1414.721">1852 280 10562 0 0,'0'0'787'0'0,"0"0"-223"0"0,0 0-20 0 0,0 0 345 0 0,0 0 379 0 0,0 0 155 0 0,0 0-114 0 0,0 0-264 0 0,0 0-261 0 0,0 0-180 0 0,0 0-105 0 0,0 0-51 0 0,0 0-35 0 0,-5 31-26 0 0,-17 95-78 0 0,-15-29 27 0 0,6-43-364 0 0,-2-2-1 0 0,-2-1 0 0 0,-3-3 0 0 0,-6 5 29 0 0,0 2-138 0 0,76-111-118 0 0,209-255 488 0 0,-96 130-69 0 0,-145 181-159 0 0,0 0-6 0 0,0-1 0 0 0,0 0 0 0 0,1 1 0 0 0,-1-1 0 0 0,0 1-1 0 0,0-1 1 0 0,0 1 0 0 0,0-1 0 0 0,1 1 0 0 0,-1-1 0 0 0,0 1 0 0 0,1-1-1 0 0,-1 1 1 0 0,0-1 0 0 0,1 1 0 0 0,-1 0 0 0 0,0-1 0 0 0,1 1-1 0 0,-1 0 1 0 0,1-1 0 0 0,-1 1 0 0 0,1 0 0 0 0,-1-1 0 0 0,1 1 0 0 0,-1 0-1 0 0,1 0 1 0 0,-1 0 0 0 0,1-1 0 0 0,-1 1 0 0 0,1 0 0 0 0,-1 0 0 0 0,1 0-1 0 0,-1 0 1 0 0,1 0 0 0 0,0 0 0 0 0,-1 0 0 0 0,1 0 0 0 0,-1 0 0 0 0,1 0-1 0 0,-1 0 1 0 0,1 1 0 0 0,-1-1 0 0 0,1 0 0 0 0,-1 0 0 0 0,1 0 0 0 0,-1 1-1 0 0,1-1 1 0 0,-1 0 0 0 0,1 1 0 0 0,-1-1 0 0 0,1 0 0 0 0,-1 1 0 0 0,0-1-1 0 0,1 1 1 0 0,-1-1 0 0 0,0 0 0 0 0,1 1 0 0 0,-1-1 0 0 0,0 1-1 0 0,0-1 1 0 0,1 1 0 0 0,-1-1 0 0 0,0 1 0 0 0,0-1 0 0 0,0 1 0 0 0,0 0-1 0 0,0-1 1 0 0,1 1 2 0 0,8 176 62 0 0,-11-115-64 0 0,3 45 37 0 0,-1-105-31 0 0,1 1-1 0 0,0-1 0 0 0,0 0 1 0 0,0 0-1 0 0,0 0 1 0 0,0 0-1 0 0,0 0 1 0 0,1 0-1 0 0,-1 0 1 0 0,1 0-1 0 0,0 0 1 0 0,-1-1-1 0 0,1 1 1 0 0,0-1-1 0 0,0 1 1 0 0,0-1-1 0 0,0 0 1 0 0,0 1-1 0 0,0-1 1 0 0,0 0-1 0 0,1 0 1 0 0,-1-1-1 0 0,0 1 1 0 0,0 0-1 0 0,1-1 1 0 0,-1 0-1 0 0,0 1 1 0 0,1-1-1 0 0,-1 0 1 0 0,1 0-1 0 0,-1 0 1 0 0,0 0-1 0 0,1-1 1 0 0,-1 1-1 0 0,0-1 1 0 0,1 1-1 0 0,-1-1 1 0 0,0 0-1 0 0,0 0 0 0 0,1 0 1 0 0,-1 0-1 0 0,0 0 1 0 0,0-1-1 0 0,0 0-3 0 0,18-14 19 0 0,-1-1-1 0 0,0 0 0 0 0,-1-2 1 0 0,-2 0-1 0 0,0-1 0 0 0,-1-1 1 0 0,12-20-19 0 0,5-6-6 0 0,104-147-174 0 0,-59 84 217 0 0,-75 150-177 0 0,-35 154 503 0 0,30-168-278 0 0,1 0 0 0 0,1 0 0 0 0,1 0 0 0 0,1 0-1 0 0,1 0 1 0 0,2 0 0 0 0,0-1 0 0 0,6 15-85 0 0,39 137 388 0 0,-42-148-412 0 0,4 7-4024 0 0,-10-35 2130 0 0,-1-1-5335 0 0,0 0-2937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91 124 160 0 0,'0'0'710'0'0,"0"0"-80"0"0,0 0 142 0 0,0 0 317 0 0,0 0 323 0 0,0 0 75 0 0,0 0-172 0 0,0 0-199 0 0,0 0-121 0 0,0 0 0 0 0,0 0 29 0 0,3 9-14 0 0,12 78 1594 0 0,-15 365 1254 0 0,20-356-5038 0 0,-20-95-3611 0 0,-1-4 1749 0 0,-6-10-3082 0 0,2 6 2084 0 0</inkml:trace>
  <inkml:trace contextRef="#ctx0" brushRef="#br0" timeOffset="481.993">0 186 312 0 0,'0'0'1010'0'0,"0"0"-137"0"0,0 0 107 0 0,0 0 365 0 0,0 0 356 0 0,0 0 189 0 0,0 0-96 0 0,0 0-290 0 0,0 0-253 0 0,0 0-183 0 0,0 0-114 0 0,0 0-69 0 0,0 0-71 0 0,29-27-89 0 0,91-84-95 0 0,-73 79-74 0 0,-17 27-130 0 0,-1 0 0 0 0,1 2 0 0 0,-1 1 0 0 0,1 2 0 0 0,22 2-426 0 0,-48-2 4 0 0,0 0 1 0 0,0 0-1 0 0,1 1 1 0 0,-1-1-1 0 0,0 1 1 0 0,0 0-1 0 0,0 0 1 0 0,0 0-1 0 0,0 1 1 0 0,0 0-1 0 0,0-1 1 0 0,0 2-1 0 0,-1-1 1 0 0,1 0-1 0 0,-1 1 0 0 0,1-1 1 0 0,-1 1-1 0 0,0 0 1 0 0,0 0-1 0 0,0 0 1 0 0,0 0-1 0 0,-1 1 1 0 0,1-1-1 0 0,-1 1 1 0 0,0 0-1 0 0,0 0 1 0 0,0-1-1 0 0,-1 1 1 0 0,0 0-1 0 0,1 1 1 0 0,-1-1-1 0 0,0 0 1 0 0,-1 1-5 0 0,0 2 10 0 0,0 0 0 0 0,-1 0 0 0 0,0 0 0 0 0,0-1 0 0 0,0 1 0 0 0,-1 0 0 0 0,-1 0 0 0 0,1-1 0 0 0,-1 1 1 0 0,0-1-1 0 0,0 0 0 0 0,-1 0 0 0 0,1 0 0 0 0,-1 0 0 0 0,-1 0 0 0 0,-3 3-10 0 0,-65 69-1 0 0,-48 64-19 0 0,119-139 32 0 0,0-1-1 0 0,0 1 1 0 0,1-1 0 0 0,-1 1 0 0 0,1 0 0 0 0,-1-1-1 0 0,1 1 1 0 0,0 0 0 0 0,0 0 0 0 0,0 0-1 0 0,0 0 1 0 0,1 0 0 0 0,-1 0 0 0 0,1 0 0 0 0,0 0-1 0 0,0 0 1 0 0,0 0 0 0 0,0 0 0 0 0,1 0 0 0 0,-1 1-1 0 0,1-1 1 0 0,-1 0 0 0 0,1-1 0 0 0,0 1 0 0 0,1 0-1 0 0,-1 0 1 0 0,0 0 0 0 0,1-1 0 0 0,-1 1-1 0 0,1 0 1 0 0,0-1 0 0 0,0 1 0 0 0,0-1 0 0 0,0 0-1 0 0,0 0 1 0 0,1 0 0 0 0,-1 0 0 0 0,1 0 0 0 0,-1 0-1 0 0,1-1 1 0 0,0 1 0 0 0,-1-1 0 0 0,1 0 0 0 0,1 1-12 0 0,86 42 2119 0 0,-40 5-998 0 0,39 5-751 0 0,-63-41-151 0 0,-13-6-34 0 0,-3-4-2818 0 0,-2-1-2351 0 0,1-1-3340 0 0,-7-1-978 0 0</inkml:trace>
  <inkml:trace contextRef="#ctx0" brushRef="#br0" timeOffset="1169.177">1086 330 4729 0 0,'0'0'2807'0'0,"0"0"-1324"0"0,0 0-310 0 0,0 0 216 0 0,0 0 231 0 0,0 0 41 0 0,0 0-300 0 0,0 0-386 0 0,0 0-331 0 0,0 0-266 0 0,0 0-130 0 0,0 0-87 0 0,0 0-46 0 0,-30 2-23 0 0,-96 7-9 0 0,71 7 9 0 0,48-10-64 0 0,0 0-37 0 0,0 0-1 0 0,1 1 1 0 0,0 0 0 0 0,0 0 0 0 0,1 0-1 0 0,0 0 1 0 0,0 1 0 0 0,1 0 0 0 0,0 0 0 0 0,0 0-1 0 0,0 1 1 0 0,2-1 0 0 0,-1 1 0 0 0,1 0-1 0 0,0 0 1 0 0,0 0 0 0 0,1 0 0 0 0,1 0 0 0 0,0 0-1 0 0,0 0 1 0 0,0 0 0 0 0,1 0 0 0 0,1 4 9 0 0,-1-10 17 0 0,-1 0 1 0 0,1-1-1 0 0,-1 1 1 0 0,1 0-1 0 0,0 0 1 0 0,0-1-1 0 0,0 1 1 0 0,1-1-1 0 0,-1 1 0 0 0,1-1 1 0 0,-1 1-1 0 0,1-1 1 0 0,0 0-1 0 0,0 0 1 0 0,0 0-1 0 0,0 0 1 0 0,0 0-1 0 0,0 0 1 0 0,1-1-1 0 0,-1 1 1 0 0,0-1-1 0 0,1 1 1 0 0,0-1-1 0 0,-1 0 1 0 0,1 0-1 0 0,0 0 1 0 0,-1 0-1 0 0,1-1 1 0 0,0 1-1 0 0,0-1 1 0 0,0 1-1 0 0,2-1-17 0 0,91-19 1676 0 0,87-102-357 0 0,-82 47-995 0 0,-60 52-299 0 0,-29 52-264 0 0,0 179-326 0 0,-4 74-554 0 0,-9-263 1082 0 0,-1 0 0 0 0,-1 0-1 0 0,-1 0 1 0 0,0 0 0 0 0,-2-1 0 0 0,0 1 0 0 0,-1-1-1 0 0,-1-1 1 0 0,-1 1 0 0 0,0-2 0 0 0,-10 14 37 0 0,16-26 3 0 0,-1 1 0 0 0,0-1 0 0 0,-1 0 0 0 0,1-1 0 0 0,-1 1 0 0 0,0-1 0 0 0,0 0 0 0 0,0 0 0 0 0,-1 0 0 0 0,1-1 0 0 0,-1 0 0 0 0,0 0 0 0 0,0 0 0 0 0,0-1 0 0 0,-1 0-3 0 0,-63 7-65 0 0,67-11 72 0 0,-1 1 1 0 0,1-1-1 0 0,0 0 0 0 0,0 0 1 0 0,0 0-1 0 0,0 0 1 0 0,1-1-1 0 0,-1 1 1 0 0,1-1-1 0 0,-1 0 1 0 0,1 1-1 0 0,0-1 0 0 0,0 0 1 0 0,0 0-1 0 0,0-1 1 0 0,1 1-1 0 0,-1 0 1 0 0,1-1-1 0 0,0 1 1 0 0,0 0-1 0 0,0-1 0 0 0,1 0 1 0 0,-1 1-1 0 0,1-1 1 0 0,-1 1-1 0 0,1-1 1 0 0,0 0-1 0 0,1 1 1 0 0,-1-1-1 0 0,1 1 0 0 0,-1-1 1 0 0,1 1-1 0 0,1-1-7 0 0,-2-4 15 0 0,2-2 5 0 0,1-1 1 0 0,0 1 0 0 0,1 0-1 0 0,0 0 1 0 0,1 0 0 0 0,0 0-1 0 0,1 1 1 0 0,-1 0-1 0 0,2 0 1 0 0,-1 0 0 0 0,1 1-1 0 0,1 0 1 0 0,0 1 0 0 0,0-1-1 0 0,0 1 1 0 0,1 1-1 0 0,7-5-20 0 0,18-15-73 0 0,1 1-1 0 0,1 2 0 0 0,1 2 0 0 0,1 1 0 0 0,1 2 0 0 0,1 1 1 0 0,0 2-1 0 0,38-8 74 0 0,-37 17-2154 0 0,-27 5-1335 0 0,-2 0-3418 0 0,-5 1-941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5.9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608 35 0 0 0,'-19'-27'0'0'0,"-2"20"809"0"0,-9 13 5580 0 0,-11 95-2465 0 0,10-21-3529 0 0,-159 316-1270 0 0,52-140-2515 0 0,21-48-2890 0 0,97-168 5308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7.0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605 3 0 0 0,'0'0'227'0'0,"0"0"496"0"0,0 0 293 0 0,0 0 168 0 0,0 0 80 0 0,0 0-25 0 0,0 0-147 0 0,0 0-186 0 0,0 0-182 0 0,0 0-160 0 0,-3-2-128 0 0,2 2-403 0 0,1 0 1 0 0,-1 0-1 0 0,0 0 0 0 0,0-1 0 0 0,0 1 0 0 0,0 0 0 0 0,0 0 0 0 0,0 0 0 0 0,0 1 0 0 0,0-1 0 0 0,0 0 0 0 0,0 0 1 0 0,0 0-1 0 0,1 1 0 0 0,-1-1 0 0 0,0 0 0 0 0,0 1 0 0 0,0-1 0 0 0,0 1 0 0 0,1-1 0 0 0,-1 1 0 0 0,0-1 0 0 0,0 1 0 0 0,1 0 1 0 0,-1-1-1 0 0,0 1 0 0 0,1 0 0 0 0,-1-1 0 0 0,1 1 0 0 0,-1 0 0 0 0,1 0 0 0 0,-1 0 0 0 0,1 0 0 0 0,0-1 0 0 0,-1 1 1 0 0,1 0-1 0 0,0 0 0 0 0,0 0 0 0 0,0 0 0 0 0,0 0 0 0 0,-1 0 0 0 0,1 0 0 0 0,0 0 0 0 0,0 0 0 0 0,1-1 0 0 0,-1 1 1 0 0,0 1-34 0 0,-2 4 119 0 0,-48 111 568 0 0,-4-3-1 0 0,-6-2 1 0 0,-12 11-687 0 0,-26 47-185 0 0,28-50 37 0 0,30-54-269 0 0,3 1-1 0 0,3 3 0 0 0,-4 16 418 0 0,22-21-1711 0 0,13-20-4689 0 0,3-33 2987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8.1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712 23 0 0 0,'0'0'609'0'0,"0"0"326"0"0,0 0-53 0 0,0 0-97 0 0,0 0-34 0 0,0 0 4 0 0,0 0 19 0 0,0-4 8 0 0,1-11-3 0 0,0 12-29 0 0,-1 3-61 0 0,0 0-114 0 0,0 0-99 0 0,0 0-75 0 0,0 0-50 0 0,0 0 9 0 0,0 0 16 0 0,0 0-16 0 0,-16 11 793 0 0,-65 100-164 0 0,-329 521 215 0 0,357-547-1364 0 0,28-48-137 0 0,2 0-1 0 0,1 2 1 0 0,2 0-1 0 0,1 2 0 0 0,3 0 1 0 0,-7 27 297 0 0,18-35-2639 0 0,6-11-3524 0 0,2-14 2174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19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03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52 0 0 0,'0'0'464'0'0,"0"0"362"0"0,0 0 127 0 0,0 0 25 0 0,0 0 18 0 0,0 0 7 0 0,0 0 1 0 0,-3 0-45 0 0,-8 0-58 0 0,8 0-42 0 0,3 0-45 0 0,0 0-6 0 0,0 0-37 0 0,0 0-92 0 0,0 0-85 0 0,0 0-86 0 0,0 0-34 0 0,18 0 2545 0 0,209-30 2490 0 0,-63 8-3918 0 0,-186 30-3662 0 0,22-8 242 0 0,0 0-1730 0 0,0 0-2815 0 0,0 0-3503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50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0,'0'0'715'0'0,"0"0"416"0"0,0 0 329 0 0,0 0 140 0 0,0 0-66 0 0,0 0-183 0 0,0 0-193 0 0,0 0-137 0 0,0 0-85 0 0,8 1 4420 0 0,9 1-2354 0 0,146 6 1440 0 0,13-19-2724 0 0,-98 11-1098 0 0,-78 0-606 0 0,0 0 11 0 0,0 0 3 0 0,0 0 35 0 0,0 0 2 0 0,-9-4-2346 0 0,9 1 788 0 0,0-1 127 0 0,0-1-7494 0 0,0 2-2827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6:32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0,'0'0'851'0'0,"0"0"204"0"0,0 0 186 0 0,0 0 52 0 0,0 0-124 0 0,0 0-185 0 0,0 0-174 0 0,0 0-93 0 0,0 0-16 0 0,31 0 7190 0 0,-21 0-6893 0 0,88 8 859 0 0,23-1-1362 0 0,-118-6 344 0 0,-1 2-3381 0 0,0-1-3737 0 0,1-1-4219 0 0,-3-1 8916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9:4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0,'0'0'491'0'0,"0"0"386"0"0,0 0 193 0 0,0 0 25 0 0,0 0-108 0 0,0 0-186 0 0,0 0-173 0 0,0 0-74 0 0,0 0 18 0 0,1-2 57 0 0,5-5 73 0 0,-4 5 27 0 0,-2 2-5 0 0,0 0 2 0 0,0 0-2 0 0,0 0-1 0 0,0 0-58 0 0,0 0-99 0 0,0 0-119 0 0,0 0-118 0 0,0 0-77 0 0,8 16 1335 0 0,-4-6-1245 0 0,1 1 1 0 0,-2 0-1 0 0,0 0 0 0 0,0 0 0 0 0,-1 0 1 0 0,0 0-1 0 0,0 1 0 0 0,-2-1 0 0 0,1 1 1 0 0,-2-1-1 0 0,0 4-342 0 0,1-11 60 0 0,-2 203 940 0 0,2-207-1032 0 0,0 0-37 0 0,0 0-61 0 0,0 0-78 0 0,0 0-124 0 0,0 0-195 0 0,0 0-305 0 0,2-3-7315 0 0,-2 2-23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0 0 0,'0'0'803'0'0,"0"0"664"0"0,0 0 477 0 0,0 0 151 0 0,0 0-65 0 0,0 0-219 0 0,37-2-293 0 0,119-3-291 0 0,13-18 1076 0 0,-51 8-2202 0 0,0 6-1 0 0,53 4-100 0 0,-174 13-8337 0 0,-1-5 7611 0 0,-19 1-4985 0 0,16-1 5086 0 0</inkml:trace>
  <inkml:trace contextRef="#ctx0" brushRef="#br0" timeOffset="269.117">26 678 4601 0 0,'0'0'580'0'0,"0"0"-250"0"0,0 0 108 0 0,0 0 496 0 0,0 0 549 0 0,0 0 232 0 0,0 0-84 0 0,0 0-271 0 0,0 0-273 0 0,0 0-157 0 0,0 0-138 0 0,0 0-75 0 0,37 0-50 0 0,117 2-95 0 0,108-23 871 0 0,62-27-1868 0 0,-260 32-2425 0 0,-38 7-7050 0 0,-24 9 3795 0 0</inkml:trace>
  <inkml:trace contextRef="#ctx0" brushRef="#br0" timeOffset="697.404">347 0 2769 0 0,'0'0'721'0'0,"0"0"-179"0"0,0 0 19 0 0,0 0 214 0 0,0 0 256 0 0,0 0 156 0 0,0 0-32 0 0,0 0-149 0 0,0 0-135 0 0,0 0-99 0 0,0 0-66 0 0,0 0-25 0 0,0 0-11 0 0,3 17-9 0 0,12 51 38 0 0,-15-64-604 0 0,1-1 0 0 0,1 0-1 0 0,-1 0 1 0 0,0 1 0 0 0,1-1 0 0 0,0 0 0 0 0,-1 0-1 0 0,1-1 1 0 0,0 1 0 0 0,1 0 0 0 0,-1-1-1 0 0,0 1 1 0 0,1-1 0 0 0,-1 0 0 0 0,1 0 0 0 0,0 0-1 0 0,0 0 1 0 0,0 0 0 0 0,1 0-95 0 0,5 4 312 0 0,36 20 412 0 0,1-2 1 0 0,1-2-1 0 0,1-2 0 0 0,9 1-724 0 0,-18-8 91 0 0,-1 2 0 0 0,-1 1 0 0 0,0 2-1 0 0,-2 1 1 0 0,0 2 0 0 0,-1 2-1 0 0,13 11-90 0 0,-43-31 7 0 0,-1 1-1 0 0,0-1 0 0 0,0 1 0 0 0,0 0 0 0 0,0 0 0 0 0,0 0 0 0 0,-1 0 1 0 0,0 0-1 0 0,0 1 0 0 0,0-1 0 0 0,0 0 0 0 0,-1 1 0 0 0,1 0 1 0 0,-1-1-1 0 0,0 1 0 0 0,-1 0 0 0 0,1 0 0 0 0,-1-1 0 0 0,0 1 1 0 0,0 0-1 0 0,-1 0 0 0 0,1 0 0 0 0,-1-1 0 0 0,0 1 0 0 0,0 0 0 0 0,-1-1 1 0 0,1 1-1 0 0,-1-1 0 0 0,0 1 0 0 0,0-1 0 0 0,-1 0 0 0 0,1 0 1 0 0,-1 0-1 0 0,-2 2-6 0 0,-168 156 349 0 0,34-40-238 0 0,134-117-178 0 0,-124 144-46 0 0,89-79-3140 0 0,33-48-5590 0 0,6-14-3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2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19 448 0 0,'0'0'802'0'0,"0"0"-236"0"0,0 0 73 0 0,0 0 376 0 0,0 0 420 0 0,0 0 219 0 0,0 0-89 0 0,0 0-298 0 0,0 0-370 0 0,0 0-283 0 0,0 0-107 0 0,0 0-31 0 0,0 0 84 0 0,2 0 94 0 0,156 7 6067 0 0,7 1-5019 0 0,-118-7-1453 0 0,-26 0-258 0 0,0 0 1 0 0,0-2-1 0 0,0 0 0 0 0,0-1 0 0 0,-1-1 0 0 0,1-1 0 0 0,-1-1 1 0 0,1-1 8 0 0,-20 6-6 0 0,10-6-1388 0 0,-8-2-2694 0 0,-4 8-132 0 0,-1 0 517 0 0,1 0-4587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3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 7186 0 0,'0'0'1241'0'0,"0"0"-270"0"0,0 0 53 0 0,0 0 383 0 0,0 0 342 0 0,0 0-2 0 0,0 0-306 0 0,0 0-321 0 0,0 0-254 0 0,0 0-138 0 0,0 0-86 0 0,0 0-94 0 0,33 0-59 0 0,104 0-75 0 0,-37-1 359 0 0,-62-2-1131 0 0,64-3 928 0 0,-36 12-9365 0 0,-58-6-1815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1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77 9026 0 0,'0'0'1583'0'0,"0"0"-237"0"0,0 0-180 0 0,0 0 115 0 0,0 0 131 0 0,0 0-108 0 0,0 0-293 0 0,0 0-325 0 0,0 0-213 0 0,0 0-50 0 0,0 0 12 0 0,0 0 19 0 0,4 19-18 0 0,22 129 522 0 0,-11 197-517 0 0,-15-340-509 0 0,0 1-66 0 0,-1 0 0 0 0,1-1 0 0 0,1 1 0 0 0,-1 0 0 0 0,1-1 0 0 0,0 1 0 0 0,0 0 1 0 0,1-1-1 0 0,-1 1 0 0 0,1-1 0 0 0,1 0 0 0 0,-1 1 0 0 0,1-1 0 0 0,2 4 134 0 0,12-49-14831 0 0,-17 32 9170 0 0</inkml:trace>
  <inkml:trace contextRef="#ctx0" brushRef="#br0" timeOffset="236.218">1 48 7066 0 0,'0'0'1014'0'0,"0"0"-512"0"0,0 0-22 0 0,0 0 453 0 0,0 0 466 0 0,0 0 262 0 0,0 0-42 0 0,0 0-223 0 0,0 0-265 0 0,0 0-252 0 0,0 0-207 0 0,35 2-131 0 0,110 5-96 0 0,-46-13 155 0 0,5-17 114 0 0,-5 1-2089 0 0,-31 16-9644 0 0,-68 6 2361 0 0</inkml:trace>
  <inkml:trace contextRef="#ctx0" brushRef="#br0" timeOffset="422.182">15 479 8018 0 0,'0'0'963'0'0,"0"0"-178"0"0,0 0 263 0 0,0 0 303 0 0,0 0 154 0 0,0 0-49 0 0,0 0-276 0 0,34 0-326 0 0,104-2-266 0 0,-36-14 1 0 0,49-16-1090 0 0,-87 21-3953 0 0,-35 5 347 0 0,-13 3-5168 0 0</inkml:trace>
  <inkml:trace contextRef="#ctx0" brushRef="#br0" timeOffset="640.612">686 398 10698 0 0,'0'0'879'0'0,"0"0"-404"0"0,0 0 36 0 0,0 0 362 0 0,0 0 318 0 0,0 0 88 0 0,0 0-181 0 0,0 0-342 0 0,0 0-304 0 0,-1 33-201 0 0,0 104-127 0 0,1 27-382 0 0,0-104-9156 0 0,0-57 2795 0 0</inkml:trace>
  <inkml:trace contextRef="#ctx0" brushRef="#br0" timeOffset="872.245">507 453 8778 0 0,'0'0'3697'0'0,"0"0"-2212"0"0,0 0-658 0 0,0 0 84 0 0,0 0 123 0 0,0 0 23 0 0,0 0-138 0 0,0 0-152 0 0,34-4-159 0 0,107-10-177 0 0,35 10 161 0 0,-167 4-860 0 0,46 0-439 0 0,-17 0-5921 0 0,-27 0-1682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0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271 100 7386 0 0,'0'0'1967'0'0,"0"0"-1293"0"0,0 0-600 0 0,0 0-96 0 0,0 0 159 0 0,0 0 277 0 0,0 0 220 0 0,0 0 115 0 0,0 0-13 0 0,0 0-74 0 0,0 0-91 0 0,3 26-70 0 0,12 83-15 0 0,29 253 2033 0 0,-27-111-2527 0 0,-33-153-978 0 0,0-70-2641 0 0,-9-8-4784 0 0,19-19 3955 0 0</inkml:trace>
  <inkml:trace contextRef="#ctx0" brushRef="#br0" timeOffset="435.794">0 181 5153 0 0,'0'0'1909'0'0,"0"0"-857"0"0,0 0-201 0 0,0 0 210 0 0,0 0 267 0 0,0 0 161 0 0,32-24-72 0 0,100-76-216 0 0,-53 61 168 0 0,-63 37-1090 0 0,-4-2-184 0 0,0 1-1 0 0,1 0 1 0 0,-1 1 0 0 0,1 0 0 0 0,0 1-1 0 0,0 0 1 0 0,-1 1 0 0 0,1 1 0 0 0,0 0-1 0 0,0 1 1 0 0,-1 0 0 0 0,1 1 0 0 0,-1 0-1 0 0,0 1 1 0 0,0 0 0 0 0,0 1 0 0 0,-1 1-1 0 0,1 0 1 0 0,-1 0 0 0 0,0 1-1 0 0,-1 0 1 0 0,0 1 0 0 0,0 0 0 0 0,-1 1-1 0 0,0 0 1 0 0,0 1 0 0 0,1 1-95 0 0,-8-5 35 0 0,1 0-1 0 0,-1 0 1 0 0,0 0 0 0 0,-1 1 0 0 0,0-1-1 0 0,0 1 1 0 0,0-1 0 0 0,0 0-1 0 0,-1 1 1 0 0,0-1 0 0 0,-1 1 0 0 0,1-1-1 0 0,-1 1 1 0 0,-1-1 0 0 0,1 1 0 0 0,-1-1-1 0 0,0 0 1 0 0,0 0 0 0 0,-1 0 0 0 0,-2 5-35 0 0,-78 105 169 0 0,-116 40 75 0 0,197-156-237 0 0,1 0 1 0 0,0 1-1 0 0,0-1 0 0 0,0 0 1 0 0,-1 1-1 0 0,1-1 0 0 0,0 1 1 0 0,0 0-1 0 0,0-1 0 0 0,0 1 1 0 0,0 0-1 0 0,0 0 0 0 0,0 0 1 0 0,0-1-1 0 0,0 1 0 0 0,0 0 1 0 0,1 0-1 0 0,-1 0 0 0 0,0 0 1 0 0,1 1-1 0 0,-1-1 0 0 0,1 0 1 0 0,-1 0-1 0 0,1 0 0 0 0,-1 0 0 0 0,1 1 1 0 0,0-1-1 0 0,-1 0 0 0 0,1 0 1 0 0,0 1-1 0 0,0-1 0 0 0,0 0 1 0 0,0 0-1 0 0,0 1 0 0 0,0-1 1 0 0,1 0-1 0 0,-1 0 0 0 0,0 1 1 0 0,1-1-1 0 0,-1 0 0 0 0,1 0 1 0 0,-1 0-1 0 0,1 0 0 0 0,-1 1 1 0 0,1-1-1 0 0,0 0 0 0 0,0 0 1 0 0,-1 0-1 0 0,1 0 0 0 0,0-1 1 0 0,0 1-1 0 0,0 0 0 0 0,0 0 0 0 0,0 0 1 0 0,1 0-8 0 0,232 167 2028 0 0,-214-149-1872 0 0,4 1 92 0 0,0 1 1 0 0,-1 2-1 0 0,-2 0 1 0 0,0 1-1 0 0,14 24-248 0 0,-13-30-2250 0 0,1-31-9907 0 0,-16 8 1960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4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0 368 0 0,'0'0'281'0'0,"0"0"-199"0"0,0 0 101 0 0,0 0 430 0 0,0 0 489 0 0,0 0 333 0 0,0 0 52 0 0,0 0-167 0 0,0 0-205 0 0,0 0-178 0 0,0 0-91 0 0,5 25-26 0 0,14 79-25 0 0,-10 73 2038 0 0,-11-117-2311 0 0,2 296-222 0 0,-10-332-1801 0 0,0-27-6849 0 0,8 0 3162 0 0</inkml:trace>
  <inkml:trace contextRef="#ctx0" brushRef="#br0" timeOffset="330.643">1 33 1352 0 0,'0'0'150'0'0,"0"0"47"0"0,0 0 342 0 0,0 0 560 0 0,0 0 390 0 0,0 0 137 0 0,0 0-126 0 0,0 0-193 0 0,0 0-177 0 0,0 0-121 0 0,0 0-54 0 0,0 0-72 0 0,0 0-20 0 0,26-1-48 0 0,162-5 1295 0 0,265 13 1373 0 0,-405 10-4646 0 0,-41-4-2840 0 0,-11 5-4839 0 0,0-10 2343 0 0</inkml:trace>
  <inkml:trace contextRef="#ctx0" brushRef="#br0" timeOffset="578.342">49 733 7026 0 0,'0'0'1170'0'0,"0"0"107"0"0,0 0 316 0 0,0 0 301 0 0,0 0 57 0 0,0 0-261 0 0,35-1-386 0 0,113-2-372 0 0,18-19 565 0 0,93-11-2148 0 0,-219 30-2960 0 0,-16-1-4286 0 0,-17 4-278 0 0</inkml:trace>
  <inkml:trace contextRef="#ctx0" brushRef="#br0" timeOffset="827.74">1013 545 4753 0 0,'0'0'1644'0'0,"0"0"-49"0"0,0 0 20 0 0,0 0 159 0 0,0 0 45 0 0,0 0-188 0 0,0 0-341 0 0,0 0-366 0 0,0 0-252 0 0,0 0-184 0 0,0 0-124 0 0,0 0-44 0 0,-19-2-46 0 0,-63-7-22 0 0,80 8-235 0 0,0 0 0 0 0,0 1 0 0 0,-1 0 0 0 0,1-1 0 0 0,0 1 0 0 0,0 0 0 0 0,0 0 0 0 0,-1 0 0 0 0,1 1 0 0 0,0-1 0 0 0,0 1 0 0 0,0-1 0 0 0,0 1 0 0 0,0-1 0 0 0,0 1 0 0 0,0 0 0 0 0,0 0 0 0 0,0 0 0 0 0,0 0 0 0 0,0 0 0 0 0,0 1 0 0 0,1-1 0 0 0,-1 1 0 0 0,0-1 0 0 0,1 1 0 0 0,-1-1 0 0 0,1 1 0 0 0,-1 1-17 0 0,-6 7 53 0 0,1-4-55 0 0,1 1 0 0 0,0 1-1 0 0,0-1 1 0 0,1 1 0 0 0,0 0-1 0 0,0 1 1 0 0,1-1 0 0 0,0 1 0 0 0,0 0-1 0 0,1 0 1 0 0,0 0 0 0 0,1 0-1 0 0,0 0 1 0 0,1 1 0 0 0,-1-1 0 0 0,2 1-1 0 0,-1-1 1 0 0,1 3 2 0 0,2-7-78 0 0,0-1-1 0 0,-1 1 1 0 0,2 0 0 0 0,-1-1 0 0 0,0 1-1 0 0,1-1 1 0 0,0 0 0 0 0,0 0-1 0 0,0 0 1 0 0,0 0 0 0 0,1 0 0 0 0,0-1-1 0 0,0 1 1 0 0,0-1 0 0 0,0 0-1 0 0,0-1 1 0 0,0 1 0 0 0,1 0 0 0 0,-1-1-1 0 0,1 0 1 0 0,0 0 0 0 0,0-1-1 0 0,-1 1 1 0 0,1-1 0 0 0,0 0 0 0 0,0-1-1 0 0,0 1 1 0 0,1-1 0 0 0,-1 0-1 0 0,4 0 79 0 0,27 0-3222 0 0,-11 0-3110 0 0,-13 0-1668 0 0</inkml:trace>
  <inkml:trace contextRef="#ctx0" brushRef="#br0" timeOffset="1300.167">1098 803 2993 0 0,'0'0'2336'0'0,"0"0"-1150"0"0,0 0-237 0 0,0 0 241 0 0,0 0 278 0 0,0 0 122 0 0,0 0-129 0 0,0 0-242 0 0,0 0-201 0 0,0 0-118 0 0,0 0-94 0 0,0 0-126 0 0,0 0-103 0 0,14-7-94 0 0,44-26-106 0 0,-1-27 276 0 0,-36 36-549 0 0,-10 9-97 0 0,1 1 1 0 0,0 0-1 0 0,1 1 1 0 0,0 0-1 0 0,1 1 1 0 0,1 1 0 0 0,0 0-1 0 0,0 1 1 0 0,1 0-8 0 0,-14 10-16 0 0,-1 0 1 0 0,0 0 0 0 0,1 0 0 0 0,-1 1 0 0 0,0-1 0 0 0,0 0-1 0 0,1 1 1 0 0,-1-1 0 0 0,0 0 0 0 0,0 1 0 0 0,1 0 0 0 0,-1-1 0 0 0,0 1-1 0 0,0 0 1 0 0,0-1 0 0 0,0 1 0 0 0,0 0 0 0 0,0 0 0 0 0,0 0-1 0 0,0 0 1 0 0,-1 0 0 0 0,1 0 0 0 0,0 0 0 0 0,0 0 0 0 0,-1 0-1 0 0,1 0 1 0 0,-1 1 0 0 0,1-1 0 0 0,-1 0 0 0 0,1 0 0 0 0,-1 1 0 0 0,0-1-1 0 0,0 0 1 0 0,0 0 0 0 0,1 1 0 0 0,-1-1 0 0 0,0 0 0 0 0,-1 1-1 0 0,1-1 1 0 0,0 0 0 0 0,0 1 0 0 0,0-1 0 0 0,-1 0 0 0 0,1 0-1 0 0,-1 1 1 0 0,1-1 15 0 0,12 45 164 0 0,-6-44-114 0 0,-1 0-1 0 0,0-1 1 0 0,1 1 0 0 0,-1-1-1 0 0,1-1 1 0 0,0 1-1 0 0,-1-1 1 0 0,1 0 0 0 0,0 0-1 0 0,-1 0 1 0 0,1-1-1 0 0,-1 0 1 0 0,1 0-1 0 0,-1-1 1 0 0,1 1 0 0 0,2-2-50 0 0,151-56 582 0 0,-156 61-567 0 0,-1 0 0 0 0,0 0 0 0 0,0 0 0 0 0,0 0 0 0 0,0 0 0 0 0,-1 0 0 0 0,1 1 0 0 0,-1-1 0 0 0,1 1 0 0 0,-1-1 0 0 0,0 1 0 0 0,0-1-1 0 0,0 1 1 0 0,0 0 0 0 0,0-1 0 0 0,-1 1 0 0 0,1 0 0 0 0,-1 0 0 0 0,0 0 0 0 0,1 0 0 0 0,-1-1 0 0 0,-1 1 0 0 0,1 0 0 0 0,0 0 0 0 0,-1 0 0 0 0,1-1-1 0 0,-1 1 1 0 0,0 0 0 0 0,-1 1-15 0 0,2 9 41 0 0,0-8-391 0 0,6 45 567 0 0,3-39-2871 0 0,5-6-3660 0 0,-10-5-4351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8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13 0 0 0,'0'0'784'0'0,"0"0"-184"0"0,0 0-114 0 0,0 0 91 0 0,0 0 190 0 0,0 0 233 0 0,0 0 107 0 0,0 0-103 0 0,0 0-171 0 0,0 0-212 0 0,0 0-201 0 0,-31-3-80 0 0,-99-7-1 0 0,52 13 811 0 0,61 3-656 0 0,11-3-424 0 0,0-1 0 0 0,1 1 0 0 0,-1 0-1 0 0,0 1 1 0 0,1 0 0 0 0,0-1 0 0 0,0 2-1 0 0,0-1 1 0 0,0 1 0 0 0,1-1 0 0 0,0 1 0 0 0,-1 0-1 0 0,2 1 1 0 0,-1-1 0 0 0,1 1 0 0 0,0 0-1 0 0,0-1 1 0 0,0 1 0 0 0,1 1 0 0 0,0 0-70 0 0,-30 131 753 0 0,-46 664 1351 0 0,33-423-1762 0 0,38-235 487 0 0,7-144-729 0 0,0 0 19 0 0,0 0 6 0 0,0 0-3 0 0,0 0-9 0 0,0 0-24 0 0,0 0 3 0 0,0 0-6 0 0,0 0-21 0 0,0 0-18 0 0,0 0-19 0 0,2 2 15 0 0,0 0 0 0 0,0 0-1 0 0,1 0 1 0 0,-1 0 0 0 0,0-1 0 0 0,1 1 0 0 0,-1-1 0 0 0,1 1 0 0 0,-1-1 0 0 0,1 0 0 0 0,0 0 0 0 0,-1 0 0 0 0,1-1 0 0 0,0 1 0 0 0,0 0 0 0 0,0-1 0 0 0,0 0 0 0 0,-1 0 0 0 0,1 0 0 0 0,3 0-43 0 0,4 1 180 0 0,243 2 1859 0 0,-168-10-692 0 0,-44 1-3259 0 0,-20 5-2490 0 0,0 0-3359 0 0,-21 1 479 0 0</inkml:trace>
  <inkml:trace contextRef="#ctx0" brushRef="#br0" timeOffset="1774.105">821 123 1664 0 0,'0'0'1769'0'0,"0"0"-929"0"0,0 0-488 0 0,0 0-79 0 0,0 0 254 0 0,0 0 373 0 0,0 0 219 0 0,0 0 23 0 0,0 0-135 0 0,0 0-203 0 0,0 0-104 0 0,0 0-64 0 0,0 0-61 0 0,1 14-15 0 0,4 95 924 0 0,-8-77-1216 0 0,-1 0-1 0 0,-2 0 0 0 0,-1 0 0 0 0,-2-1 1 0 0,-12 31-268 0 0,11-31-15 0 0,-44 124-1509 0 0,53-153 1467 0 0,-2 30-2901 0 0,17-21-5548 0 0,-10-11 5877 0 0</inkml:trace>
  <inkml:trace contextRef="#ctx0" brushRef="#br0" timeOffset="2042.514">757 86 2657 0 0,'0'0'1190'0'0,"0"0"-349"0"0,0 0-29 0 0,0 0 205 0 0,0 0 301 0 0,0 0 122 0 0,0 0-174 0 0,0 0-251 0 0,0 0-183 0 0,0 0-95 0 0,0 0-32 0 0,0 0-3 0 0,0 0-28 0 0,28 1-38 0 0,89 1-70 0 0,74-3 682 0 0,-80-1-4508 0 0,-99 5 178 0 0,-8 5-3655 0 0,-3-4 2160 0 0</inkml:trace>
  <inkml:trace contextRef="#ctx0" brushRef="#br0" timeOffset="2274.453">810 418 888 0 0,'0'0'1083'0'0,"0"0"68"0"0,0 0 303 0 0,0 0 370 0 0,0 0 158 0 0,0 0-183 0 0,0 0-363 0 0,0 0-314 0 0,0 0-271 0 0,0 0-187 0 0,0 0-132 0 0,0 0-104 0 0,32-5-81 0 0,99-13-71 0 0,5-7-328 0 0,-88 19-1577 0 0,-16 5-4820 0 0,-21 1-1258 0 0</inkml:trace>
  <inkml:trace contextRef="#ctx0" brushRef="#br0" timeOffset="2575.022">1313 466 5737 0 0,'0'0'926'0'0,"0"0"-401"0"0,0 0-174 0 0,0 0 296 0 0,0 0 393 0 0,0 0 211 0 0,0 0-91 0 0,0 0-250 0 0,0 0-270 0 0,0 0-189 0 0,0 0-90 0 0,0 0-36 0 0,0 0-31 0 0,1 24-15 0 0,5 74-27 0 0,-10-25 184 0 0,-18 33-1022 0 0,21-103 705 0 0,1 0-2990 0 0,0-2-6967 0 0,0-4 7429 0 0</inkml:trace>
  <inkml:trace contextRef="#ctx0" brushRef="#br0" timeOffset="2862.984">1200 447 3961 0 0,'0'0'1711'0'0,"0"0"-241"0"0,0 0-72 0 0,0 0 148 0 0,0 0 91 0 0,0 0-132 0 0,0 0-299 0 0,0 0-317 0 0,0 0-211 0 0,0 0-169 0 0,0 0-153 0 0,0 0-84 0 0,0 0-90 0 0,31 1-69 0 0,96 5-33 0 0,-53-2-251 0 0,-14-1-2165 0 0,-17-2-7441 0 0,-35-1 4548 0 0</inkml:trace>
  <inkml:trace contextRef="#ctx0" brushRef="#br0" timeOffset="3159.589">1821 480 3337 0 0,'0'0'1476'0'0,"0"0"95"0"0,0 0 111 0 0,0 0 127 0 0,0 0-78 0 0,0 0-278 0 0,0 0-330 0 0,0 0-318 0 0,0 0-282 0 0,32 1-219 0 0,98 1-145 0 0,-48-9-330 0 0,-55 0-522 0 0,-12 2-1548 0 0,2 3-4426 0 0,-11 2 466 0 0</inkml:trace>
  <inkml:trace contextRef="#ctx0" brushRef="#br0" timeOffset="3811.265">2128 709 9418 0 0,'0'0'839'0'0,"0"0"-48"0"0,0 0 270 0 0,0 0 420 0 0,0 0 187 0 0,0 0-177 0 0,0 0-428 0 0,0 0-436 0 0,0 0-249 0 0,0 0-106 0 0,0 0 4 0 0,0 0 14 0 0,0 0 10 0 0,14-21-12 0 0,46-67-43 0 0,57-58 461 0 0,-97 122-688 0 0,2 0 1 0 0,0 2-1 0 0,1 1 1 0 0,1 0-1 0 0,0 2 1 0 0,2 1-1 0 0,10-5-18 0 0,-36 23-15 0 0,1-1 0 0 0,0 1 0 0 0,-1-1 0 0 0,1 1 0 0 0,-1-1 0 0 0,1 1 0 0 0,0-1-1 0 0,0 1 1 0 0,-1 0 0 0 0,1 0 0 0 0,0-1 0 0 0,-1 1 0 0 0,1 0 0 0 0,0 0 0 0 0,0 0 0 0 0,0 0 0 0 0,-1 0-1 0 0,1 0 1 0 0,0 0 0 0 0,0 0 0 0 0,-1 0 0 0 0,1 0 0 0 0,0 0 0 0 0,0 0 0 0 0,-1 1 0 0 0,1-1 0 0 0,0 0-1 0 0,0 0 1 0 0,-1 1 0 0 0,1-1 0 0 0,0 1 0 0 0,-1-1 0 0 0,1 1 0 0 0,-1-1 0 0 0,1 1 0 0 0,0-1 0 0 0,-1 1-1 0 0,1-1 1 0 0,-1 1 0 0 0,1 0 0 0 0,-1-1 0 0 0,0 1 0 0 0,1 0 0 0 0,-1-1 0 0 0,0 1 0 0 0,1 0 0 0 0,-1-1-1 0 0,0 1 1 0 0,0 0 0 0 0,0 0 0 0 0,0-1 0 0 0,0 1 15 0 0,1 49-15 0 0,-2-34 54 0 0,7 71 33 0 0,-6-86-72 0 0,0 0 1 0 0,1 1-1 0 0,-1-1 0 0 0,1 0 1 0 0,-1 0-1 0 0,1 0 1 0 0,0 0-1 0 0,-1 1 1 0 0,1-1-1 0 0,0 0 0 0 0,0 0 1 0 0,0-1-1 0 0,0 1 1 0 0,-1 0-1 0 0,1 0 1 0 0,1 0-1 0 0,-1 0 1 0 0,0-1-1 0 0,0 1 0 0 0,0-1 1 0 0,0 1-1 0 0,0-1 1 0 0,1 1-1 0 0,-1-1 1 0 0,0 0-1 0 0,0 1 0 0 0,1-1 1 0 0,-1 0-1 0 0,0 0 1 0 0,0 0-1 0 0,1 0 1 0 0,-1 0-1 0 0,0 0 0 0 0,1 0 1 0 0,-1 0-1 0 0,0-1 1 0 0,0 1-1 0 0,0-1 1 0 0,1 1-1 0 0,-1 0 0 0 0,0-1 1 0 0,0 0-1 0 0,0 1 1 0 0,1-2-1 0 0,49-29 131 0 0,140-131-205 0 0,-123 119 18 0 0,-64 76-191 0 0,-42 77 986 0 0,31-91-711 0 0,0 0 1 0 0,2 1-1 0 0,1 0 1 0 0,0 0 0 0 0,1 0-1 0 0,2 0 1 0 0,0 1-1 0 0,1-1 1 0 0,0 0-1 0 0,5 20-28 0 0,19-6-1361 0 0,-11-29-2623 0 0,1-3-4706 0 0,-9-2 1294 0 0</inkml:trace>
  <inkml:trace contextRef="#ctx0" brushRef="#br0" timeOffset="4293.023">3143 513 10170 0 0,'0'0'1418'0'0,"0"0"-667"0"0,0 0-249 0 0,0 0 163 0 0,0 0 209 0 0,0 0 75 0 0,0 0-164 0 0,0 0-234 0 0,0 0-202 0 0,0 0-126 0 0,0 0-55 0 0,0 0-35 0 0,0 0-15 0 0,-3 20-24 0 0,-15 92 30 0 0,13-75-97 0 0,5-36-36 0 0,0-1-1 0 0,0 0 0 0 0,0 0 10 0 0,0 0-15 0 0,6-11-158 0 0,4 3 108 0 0,0 0 0 0 0,1 1 1 0 0,0 0-1 0 0,0 1 0 0 0,1 0 0 0 0,0 1 1 0 0,0 0-1 0 0,0 1 0 0 0,0 0 0 0 0,1 1 1 0 0,0 0-1 0 0,-1 1 0 0 0,9 0 65 0 0,-19 3 40 0 0,0 0 0 0 0,0 1 0 0 0,0-1 0 0 0,0 1-1 0 0,-1-1 1 0 0,1 1 0 0 0,0 0 0 0 0,-1 0 0 0 0,1 0 0 0 0,-1 0-1 0 0,0 0 1 0 0,0 0 0 0 0,0 0 0 0 0,0 0 0 0 0,0 0 0 0 0,0 0-1 0 0,0 1 1 0 0,-1-1 0 0 0,1 0 0 0 0,-1 1 0 0 0,1-1 0 0 0,-1 0 0 0 0,0 1-1 0 0,0-1 1 0 0,0 1 0 0 0,0-1 0 0 0,-1 0 0 0 0,1 1 0 0 0,-1-1-1 0 0,1 0 1 0 0,-1 1 0 0 0,0-1 0 0 0,0 0 0 0 0,0 0 0 0 0,0 0-1 0 0,0 0 1 0 0,0 0 0 0 0,-1 0 0 0 0,0 1-40 0 0,-2 1 24 0 0,0 0-1 0 0,0-1 1 0 0,0 1 0 0 0,0-1-1 0 0,-1 0 1 0 0,0 0-1 0 0,1-1 1 0 0,-1 1 0 0 0,0-1-1 0 0,0 0 1 0 0,0-1 0 0 0,-1 1-1 0 0,1-1 1 0 0,0 0 0 0 0,0 0-1 0 0,-1 0 1 0 0,1-1-1 0 0,-1 0 1 0 0,1 0 0 0 0,0-1-1 0 0,-1 1 1 0 0,0-1-24 0 0,-18-18-3569 0 0,17-2-5555 0 0,5 13 2901 0 0</inkml:trace>
  <inkml:trace contextRef="#ctx0" brushRef="#br0" timeOffset="8313.775">3896 326 856 0 0,'0'0'1953'0'0,"0"0"-1004"0"0,0 0-231 0 0,0 0 285 0 0,0 0 337 0 0,0 0 187 0 0,0 0-51 0 0,0 0-269 0 0,0 0-307 0 0,0 0-254 0 0,0 0-213 0 0,-15-7-153 0 0,-47-20-80 0 0,58 26-181 0 0,0-1 0 0 0,0 1 0 0 0,0 0 0 0 0,1 1 0 0 0,-1-1 0 0 0,0 1 0 0 0,0-1 0 0 0,0 1 0 0 0,0 1 0 0 0,0-1 0 0 0,0 0 0 0 0,0 1 0 0 0,0 0 0 0 0,0 0 0 0 0,0 0 0 0 0,0 0 0 0 0,0 1 0 0 0,1 0 0 0 0,-1-1 0 0 0,1 1 0 0 0,-1 1 0 0 0,1-1 0 0 0,0 0-19 0 0,-7 4 50 0 0,-1-2-25 0 0,1 1 1 0 0,0 0-1 0 0,0 1 0 0 0,0 0 0 0 0,0 1 1 0 0,1 0-1 0 0,0 0 0 0 0,0 1 0 0 0,1 0 1 0 0,0 0-1 0 0,1 1 0 0 0,-1 0 1 0 0,2 1-1 0 0,-1-1 0 0 0,2 1 0 0 0,-1 1 1 0 0,1-1-1 0 0,1 1 0 0 0,0 0 0 0 0,-3 9-25 0 0,6-16 17 0 0,-1 0 0 0 0,0 0 0 0 0,1 1 0 0 0,0-1 0 0 0,0 0 0 0 0,1 1 0 0 0,-1-1 0 0 0,1 1 0 0 0,0-1 0 0 0,0 1 0 0 0,0-1 0 0 0,1 0 0 0 0,-1 1 0 0 0,1-1 0 0 0,0 1 0 0 0,0-1 0 0 0,1 0 0 0 0,0 0 0 0 0,-1 0 0 0 0,1 0 0 0 0,0 0 0 0 0,1 0 0 0 0,-1 0 0 0 0,1-1 0 0 0,0 1 0 0 0,0-1 0 0 0,0 0-1 0 0,0 0 1 0 0,0 0 0 0 0,1 0 0 0 0,-1 0 0 0 0,1-1 0 0 0,0 0 0 0 0,0 1 0 0 0,0-1 0 0 0,3 1-17 0 0,0-2 278 0 0,1-1 0 0 0,-1 1 0 0 0,0-1 0 0 0,1 0 0 0 0,-1-1 0 0 0,0 0 0 0 0,1 0 0 0 0,-1 0 0 0 0,0-1 0 0 0,0 0 0 0 0,0-1 0 0 0,0 1 0 0 0,-1-2 0 0 0,7-2-278 0 0,25-20 446 0 0,-2-2 1 0 0,0-1 0 0 0,-2-2 0 0 0,-2-1-1 0 0,0-2 1 0 0,17-26-447 0 0,-46 57 18 0 0,-3 2-26 0 0,1-1-4 0 0,0 1 0 0 0,0-1 0 0 0,0 1 0 0 0,0-1 0 0 0,0 1-1 0 0,0-1 1 0 0,0 1 0 0 0,0 0 0 0 0,0-1 0 0 0,1 1 0 0 0,-1 0 0 0 0,1 0-1 0 0,-1 0 1 0 0,1 0 0 0 0,-1 0 0 0 0,1 0 0 0 0,-1 0 0 0 0,1 1-1 0 0,0-1 1 0 0,0 1 0 0 0,-1-1 0 0 0,1 1 0 0 0,0 0 0 0 0,0-1 0 0 0,-1 1-1 0 0,1 0 1 0 0,0 0 0 0 0,0 0 0 0 0,0 1 0 0 0,-1-1 0 0 0,1 0 0 0 0,1 1 12 0 0,13 23-92 0 0,-1 2 0 0 0,-1-1 1 0 0,0 2-1 0 0,-3 0 0 0 0,0 1 1 0 0,-1-1-1 0 0,-2 2 0 0 0,-1 0 1 0 0,-1 0-1 0 0,-2 0 0 0 0,-1 0 1 0 0,-1 1-1 0 0,-1-1 0 0 0,-2 1 1 0 0,-3 17 91 0 0,0-30-27 0 0,-1-1 1 0 0,-1 0-1 0 0,-1 0 1 0 0,0 0 0 0 0,-1-1-1 0 0,-1 0 1 0 0,0-1-1 0 0,-1 0 1 0 0,-1-1 0 0 0,0 0-1 0 0,-1 0 1 0 0,0-1-1 0 0,-1 0 1 0 0,0-2 0 0 0,-1 1-1 0 0,0-2 1 0 0,0 1 0 0 0,-1-2-1 0 0,-9 4 27 0 0,21-10 15 0 0,0 0 0 0 0,0 0 0 0 0,-1 0-1 0 0,1-1 1 0 0,0 1 0 0 0,-1-1 0 0 0,1 0-1 0 0,-1 0 1 0 0,0 0 0 0 0,1 0 0 0 0,-1 0 0 0 0,0-1-1 0 0,0 0 1 0 0,1 0 0 0 0,-1 0 0 0 0,0 0 0 0 0,0-1-1 0 0,1 1 1 0 0,-1-1 0 0 0,0 0 0 0 0,1 0 0 0 0,-1 0-1 0 0,1-1 1 0 0,-1 1 0 0 0,1-1 0 0 0,0 0-1 0 0,-1 0 1 0 0,1 0 0 0 0,0 0 0 0 0,0-1 0 0 0,1 1-1 0 0,-1-1 1 0 0,0 1 0 0 0,1-1 0 0 0,-1 0 0 0 0,1 0-1 0 0,0 0 1 0 0,0-1 0 0 0,1 1 0 0 0,-1 0 0 0 0,0-1-1 0 0,1 1 1 0 0,0-1 0 0 0,0-1-15 0 0,0-3 9 0 0,1 1 0 0 0,1-1 0 0 0,-1 0 0 0 0,1 0-1 0 0,1 0 1 0 0,-1 1 0 0 0,2-1 0 0 0,-1 0 0 0 0,1 1 0 0 0,0 0 0 0 0,0 0 0 0 0,1 0 0 0 0,0 0 0 0 0,0 0-1 0 0,0 1 1 0 0,1-1 0 0 0,0 1 0 0 0,1 1 0 0 0,3-4-9 0 0,126-93-28 0 0,-115 89 19 0 0,9-4-71 0 0,0 1-1 0 0,1 2 1 0 0,1 0 0 0 0,0 3 0 0 0,1 0-1 0 0,0 2 1 0 0,5 1 80 0 0,76-10-9862 0 0,-97 15 95 0 0</inkml:trace>
  <inkml:trace contextRef="#ctx0" brushRef="#br0" timeOffset="9471.198">615 797 24 0 0,'0'0'553'0'0,"0"0"-126"0"0,0 0 107 0 0,0 0 195 0 0,0 0 183 0 0,0 0 58 0 0,0 0-79 0 0,0 0-76 0 0,0 0-91 0 0,0 0-57 0 0,32 2-69 0 0,98 8-66 0 0,114-7 3373 0 0,605-3-1610 0 0,-488 18-2231 0 0,-216-10-56 0 0,571-1 144 0 0,-493 0-141 0 0,343-43 2535 0 0,-496 33-2310 0 0,97-3 391 0 0,164 14-627 0 0,128 11-443 0 0,-345-28-1815 0 0,-77-1-1275 0 0,-3-4-3793 0 0,-24 10 2666 0 0</inkml:trace>
  <inkml:trace contextRef="#ctx0" brushRef="#br0" timeOffset="11051.443">1629 970 3545 0 0,'0'0'571'0'0,"0"0"-142"0"0,0 0 44 0 0,0 0 253 0 0,0 0 246 0 0,0 0 59 0 0,0 0-161 0 0,0 0-280 0 0,0 0-270 0 0,0 0-133 0 0,0 0-47 0 0,0 0 20 0 0,0 0 60 0 0,-4 17 52 0 0,-29 113 779 0 0,-47 99 810 0 0,18-58-1289 0 0,58-152-133 0 0,12-24 1086 0 0,14-25 202 0 0,-21 29-1860 0 0,175-293 837 0 0,-39 77-844 0 0,-137 217 122 0 0,0 1 0 0 0,0-1 0 0 0,0 0-1 0 0,0 1 1 0 0,0-1 0 0 0,0 0 0 0 0,0 1 0 0 0,0-1 0 0 0,1 0 0 0 0,-1 0 0 0 0,0 1 0 0 0,0-1-1 0 0,0 0 1 0 0,0 0 0 0 0,0 1 0 0 0,1-1 0 0 0,-1 0 0 0 0,0 0 0 0 0,0 1 0 0 0,1-1 0 0 0,-1 0-1 0 0,0 0 1 0 0,0 0 0 0 0,1 1 0 0 0,-1-1 0 0 0,0 0 0 0 0,1 0 0 0 0,-1 0 0 0 0,0 0 0 0 0,0 0-1 0 0,1 0 1 0 0,-1 0 0 0 0,0 0 0 0 0,1 0 0 0 0,-1 0 0 0 0,0 0 0 0 0,1 0 0 0 0,-1 0 0 0 0,0 0-1 0 0,1 0 1 0 0,-1 0 0 0 0,0 0 0 0 0,0 0 0 0 0,1 0 0 0 0,-1 0 18 0 0,-7 43 71 0 0,6-38-58 0 0,-7 32 71 0 0,2 0 0 0 0,1 0-1 0 0,3 0 1 0 0,0 1 0 0 0,3-1 0 0 0,2 19-84 0 0,-2-50 11 0 0,-1 0 0 0 0,1 0-1 0 0,0 0 1 0 0,1 0 0 0 0,-1 0 0 0 0,1 0 0 0 0,0-1 0 0 0,1 1 0 0 0,-1-1 0 0 0,1 0-1 0 0,0 1 1 0 0,1-1 0 0 0,-1-1 0 0 0,1 1 0 0 0,0 0 0 0 0,0-1 0 0 0,0 0-1 0 0,1 0 1 0 0,0 0 0 0 0,3 2-11 0 0,-2-6 36 0 0,-1-1 0 0 0,1 0 0 0 0,-1-1-1 0 0,0 1 1 0 0,1-1 0 0 0,-1 0 0 0 0,0-1 0 0 0,0 1 0 0 0,0-1-1 0 0,-1 0 1 0 0,1 0 0 0 0,-1 0 0 0 0,1-1 0 0 0,-1 1-1 0 0,0-1 1 0 0,0 0 0 0 0,-1 0 0 0 0,1-1 0 0 0,-1 1 0 0 0,0-1-1 0 0,1-3-35 0 0,175-203 27 0 0,-117 156-4 0 0,-62 85-453 0 0,-8 10 645 0 0,1 0 0 0 0,2 1-1 0 0,2 0 1 0 0,2 0 0 0 0,4 34-215 0 0,-3-70-80 0 0,0 0 0 0 0,1 1 1 0 0,0-1-1 0 0,0 0 0 0 0,0 0 0 0 0,1-1 0 0 0,0 1 1 0 0,0 0-1 0 0,0 0 0 0 0,0-1 0 0 0,1 1 0 0 0,-1-1 1 0 0,1 0-1 0 0,0 0 0 0 0,1 0 0 0 0,-1 0 1 0 0,2 1 79 0 0,0-4-5398 0 0,-4-1 1983 0 0,-1 0-5963 0 0</inkml:trace>
  <inkml:trace contextRef="#ctx0" brushRef="#br0" timeOffset="11599.222">2417 1419 2921 0 0,'0'0'985'0'0,"0"0"-359"0"0,0 0-80 0 0,0 0 296 0 0,0 0 333 0 0,0 0 134 0 0,0 0-76 0 0,0 0-225 0 0,0 0-183 0 0,0 0-126 0 0,0 0-93 0 0,0 0-37 0 0,0 0-23 0 0,3 14-52 0 0,13 112 1119 0 0,-33-45-634 0 0,17-81-947 0 0,0 0 16 0 0,0 0 16 0 0,21-22 278 0 0,-9 14-355 0 0,-1 0-1 0 0,1 1 0 0 0,1 1 1 0 0,-1 0-1 0 0,1 1 1 0 0,0 0-1 0 0,1 1 0 0 0,-1 0 1 0 0,1 1-1 0 0,-1 0 0 0 0,1 1 1 0 0,0 1-1 0 0,7 0 14 0 0,-18 3 5 0 0,0-1 0 0 0,0 0 0 0 0,-1 1-1 0 0,1-1 1 0 0,0 1 0 0 0,0 0 0 0 0,-1 0 0 0 0,1 0 0 0 0,-1 0 0 0 0,0 1-1 0 0,0-1 1 0 0,0 1 0 0 0,0-1 0 0 0,0 1 0 0 0,0 0 0 0 0,-1 0 0 0 0,1-1-1 0 0,-1 1 1 0 0,0 0 0 0 0,1 0 0 0 0,-2 1 0 0 0,1-1 0 0 0,0 0 0 0 0,-1 0-1 0 0,1 0 1 0 0,-1 0 0 0 0,0 1 0 0 0,0-1 0 0 0,0 0 0 0 0,0 0 0 0 0,-1 1-1 0 0,1-1 1 0 0,-1 0 0 0 0,0 0 0 0 0,0 0 0 0 0,0 0 0 0 0,0 0 0 0 0,-1 0-1 0 0,1 0 1 0 0,-1 0 0 0 0,0-1 0 0 0,0 1-5 0 0,-3 4 19 0 0,-1-1-1 0 0,0 0 0 0 0,0-1 1 0 0,-1 1-1 0 0,0-1 1 0 0,0 0-1 0 0,0-1 1 0 0,0 0-1 0 0,-1 0 0 0 0,1 0 1 0 0,-1-1-1 0 0,0 0 1 0 0,0-1-1 0 0,0 0 1 0 0,-1 0-1 0 0,1-1 1 0 0,0 0-1 0 0,-1 0 0 0 0,1-1 1 0 0,-1 0-1 0 0,1 0 1 0 0,-1-1-1 0 0,-1-1-18 0 0,-31-23-3698 0 0,19 1-3856 0 0,15 16 893 0 0</inkml:trace>
  <inkml:trace contextRef="#ctx0" brushRef="#br0" timeOffset="12065.169">3045 1180 5505 0 0,'0'0'844'0'0,"0"0"-63"0"0,0 0 245 0 0,0 0 441 0 0,0 0 331 0 0,0 0 10 0 0,0 0-305 0 0,0 0-354 0 0,0 0-268 0 0,0 0-194 0 0,-2 32-121 0 0,-5 100-93 0 0,-4 106 458 0 0,-8-151-1987 0 0,1-54-4212 0 0,14-29 952 0 0,-1-4-4047 0 0</inkml:trace>
  <inkml:trace contextRef="#ctx0" brushRef="#br0" timeOffset="12496.213">2896 1143 6177 0 0,'0'0'2646'0'0,"0"0"-1121"0"0,0 0-368 0 0,0 0-7 0 0,0 0 66 0 0,0 0-82 0 0,0 0-281 0 0,0 0-275 0 0,0 0-160 0 0,0 0-80 0 0,0 0-34 0 0,0 0-27 0 0,0 0-29 0 0,35-1 3 0 0,110-3 18 0 0,-51 17 286 0 0,128 56 335 0 0,-221-69-892 0 0,0 1 0 0 0,1-1 0 0 0,-1 1 0 0 0,0-1 0 0 0,1 1 0 0 0,-1-1 0 0 0,0 1 0 0 0,0 0 0 0 0,0 0 0 0 0,0 0 0 0 0,0 0 1 0 0,0 0-1 0 0,0 0 0 0 0,0 0 0 0 0,0 0 0 0 0,0 0 0 0 0,0 0 0 0 0,-1 0 0 0 0,1 1 0 0 0,0-1 0 0 0,-1 0 0 0 0,1 0 0 0 0,-1 1 0 0 0,1-1 1 0 0,-1 0-1 0 0,0 1 0 0 0,0-1 0 0 0,0 1 0 0 0,1-1 0 0 0,-1 0 0 0 0,-1 1 0 0 0,1-1 0 0 0,0 1 0 0 0,0-1 0 0 0,0 0 0 0 0,-1 1 0 0 0,1-1 1 0 0,-1 0-1 0 0,1 1 0 0 0,-1-1 0 0 0,1 0 0 0 0,-1 0 0 0 0,0 1 0 0 0,0-1 0 0 0,1 0 0 0 0,-1 0 0 0 0,0 0 0 0 0,0 0 0 0 0,0 0 0 0 0,0 0 0 0 0,0 0 1 0 0,-1 0 1 0 0,-59 47-108 0 0,-74 38 386 0 0,131-83-268 0 0,0 0 0 0 0,1 0 0 0 0,0 0 0 0 0,0 1 0 0 0,0 0 0 0 0,0-1 0 0 0,0 1 0 0 0,1 0 0 0 0,0 0 0 0 0,-1 0 0 0 0,2 1 0 0 0,-1-1 0 0 0,0 0 0 0 0,1 1-1 0 0,0-1 1 0 0,0 1 0 0 0,0 0 0 0 0,1-1 0 0 0,-1 1 0 0 0,1 0 0 0 0,0-1 0 0 0,0 1 0 0 0,1 0 0 0 0,0-1 0 0 0,0 1 0 0 0,0-1 0 0 0,0 1 0 0 0,0-1 0 0 0,1 1 0 0 0,0-1 0 0 0,0 0 0 0 0,0 0-1 0 0,1 0 1 0 0,-1 0 0 0 0,2 1-10 0 0,105 94 320 0 0,-42-74-592 0 0,-45-26-2417 0 0,3-7-3668 0 0,-19 7-3497 0 0</inkml:trace>
  <inkml:trace contextRef="#ctx0" brushRef="#br0" timeOffset="13471.179">4632 145 6745 0 0,'0'0'851'0'0,"0"0"39"0"0,0 0 190 0 0,0 0 380 0 0,0 0 254 0 0,0 0-75 0 0,0 0-325 0 0,0 0-326 0 0,0 0-253 0 0,0 0-166 0 0,32-11-90 0 0,100-34-99 0 0,-52 28 262 0 0,34 19 378 0 0,-111-1-998 0 0,1 0 0 0 0,-1 0 0 0 0,1 0 0 0 0,-1 1 0 0 0,0-1 0 0 0,1 1 0 0 0,-1 0 0 0 0,0 0 0 0 0,0 0 0 0 0,0 1 0 0 0,0-1 0 0 0,-1 1 0 0 0,1-1 0 0 0,-1 1 0 0 0,1 0 0 0 0,-1 0 1 0 0,0 0-1 0 0,0 0 0 0 0,0 0 0 0 0,-1 1 0 0 0,1-1 0 0 0,-1 0 0 0 0,1 1 0 0 0,-1-1 0 0 0,0 1 0 0 0,-1 0 0 0 0,1-1 0 0 0,0 5-22 0 0,29 477 1151 0 0,-18-116-1054 0 0,-8 211-195 0 0,5-494 957 0 0,-11-82-767 0 0,-1-1 1 0 0,1 0-1 0 0,-1 1 1 0 0,0-1-1 0 0,-1 0 1 0 0,1-1-1 0 0,0 1 1 0 0,-1-1-1 0 0,1 1 1 0 0,-1-1-1 0 0,0 0 1 0 0,0 0-1 0 0,0-1 1 0 0,0 1-1 0 0,0-1 1 0 0,0 0-1 0 0,0 0 1 0 0,-1 0-1 0 0,1-1 1 0 0,0 1-1 0 0,0-1 1 0 0,-3 0-93 0 0,-6 2 24 0 0,1-1 0 0 0,0 0 1 0 0,0-1-1 0 0,0 0 0 0 0,-1-1 1 0 0,1 0-1 0 0,0-1 0 0 0,0-1 1 0 0,0 0-1 0 0,1 0 0 0 0,-1-1 0 0 0,1 0 1 0 0,-7-4-25 0 0,-28-26-2084 0 0,32 22-1781 0 0,0-1-4113 0 0,4 5-3578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09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1 324 1016 0 0,'0'0'1307'0'0,"0"0"-923"0"0,0 0-336 0 0,0 0 188 0 0,0 0 459 0 0,0 0 415 0 0,0 0 146 0 0,0 0-22 0 0,0 0-97 0 0,0 0-59 0 0,0 0-1 0 0,8 3 5 0 0,65 17 3624 0 0,110-10 357 0 0,-98-21-4371 0 0,64-11-903 0 0,-148 22-282 0 0,-1 0-292 0 0,0 0-343 0 0,-15 7-7290 0 0,11-5 3987 0 0,-3 4-2224 0 0</inkml:trace>
  <inkml:trace contextRef="#ctx0" brushRef="#br0" timeOffset="234.768">34 637 11026 0 0,'0'0'1227'0'0,"0"0"-351"0"0,0 0 69 0 0,0 0 343 0 0,0 0 230 0 0,0 0 17 0 0,0 0-188 0 0,0 0-247 0 0,0 0-224 0 0,31 5-177 0 0,100 11-186 0 0,-27-19 130 0 0,-78-3-539 0 0,22-2-361 0 0,36-6-1221 0 0,-30 2-9042 0 0,-42 9-922 0 0</inkml:trace>
  <inkml:trace contextRef="#ctx0" brushRef="#br0" timeOffset="19700.194">338 8 0 0 0,'0'0'199'0'0,"0"0"592"0"0,0 0 373 0 0,0 0 157 0 0,0 0 30 0 0,0 0-65 0 0,0 0-206 0 0,0 0-192 0 0,0 0-121 0 0,-5-2-97 0 0,-12-2-49 0 0,13 2-42 0 0,4 2-34 0 0,13 11 4495 0 0,37 79-1129 0 0,43 30-2698 0 0,93 70-346 0 0,-119-130-583 0 0,-49-32 549 0 0,-36-8-693 0 0,-7 14-106 0 0,-180 150 239 0 0,93-85-128 0 0,64-40-310 0 0,47-57-28 0 0,-15 21-386 0 0,12-8-5085 0 0,4-14 2283 0 0,0-1-2147 0 0,0 0-2964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3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78 2521 0 0,'0'0'1835'0'0,"0"0"-830"0"0,0 0-345 0 0,0 0 51 0 0,0 0 237 0 0,0 0 263 0 0,0 0 28 0 0,0 0-171 0 0,0 0-247 0 0,0 0-229 0 0,0 0-134 0 0,0 0-9 0 0,-2 9 13 0 0,-4 81 1676 0 0,12-47-1463 0 0,-2 0-1 0 0,-1 1 1 0 0,-2 0-1 0 0,-2-1 1 0 0,-4 16-675 0 0,-48 196 258 0 0,41-212-275 0 0,-15 49-1431 0 0,27-91 622 0 0,0-1-349 0 0,0 0-408 0 0,7-15-6989 0 0,-5 7 2444 0 0</inkml:trace>
  <inkml:trace contextRef="#ctx0" brushRef="#br0" timeOffset="299.487">37 41 6345 0 0,'0'0'1234'0'0,"0"0"-215"0"0,0 0-130 0 0,0 0 136 0 0,0 0 219 0 0,0 0 57 0 0,0 0-134 0 0,0 0-238 0 0,0 0-231 0 0,0 0-112 0 0,0 0-51 0 0,0 0-42 0 0,0 0-28 0 0,30-5-46 0 0,91-15-41 0 0,-6 8 486 0 0,77 8-917 0 0,-170 15-1942 0 0,-25 22-9997 0 0,-2-29 6441 0 0</inkml:trace>
  <inkml:trace contextRef="#ctx0" brushRef="#br0" timeOffset="537.982">1 508 8626 0 0,'0'0'789'0'0,"0"0"-75"0"0,0 0 287 0 0,0 0 390 0 0,0 0 196 0 0,0 0-140 0 0,0 0-306 0 0,31-6-316 0 0,101-23-277 0 0,-66 13-638 0 0,72-12 1130 0 0,-47 23-8451 0 0,-83 5 2471 0 0,-3 3-1728 0 0</inkml:trace>
  <inkml:trace contextRef="#ctx0" brushRef="#br0" timeOffset="803.323">533 623 10082 0 0,'0'0'803'0'0,"0"0"-350"0"0,0 0-56 0 0,0 0 283 0 0,0 0 288 0 0,0 0 111 0 0,0 0-111 0 0,0 0-247 0 0,0 0-250 0 0,-6 33-177 0 0,-19 104-101 0 0,-15 62 255 0 0,39-191-672 0 0,-7 16 117 0 0,-3-12-3768 0 0,10-12 3419 0 0,-6 3-8610 0 0,4-3 5237 0 0</inkml:trace>
  <inkml:trace contextRef="#ctx0" brushRef="#br0" timeOffset="1050.508">280 615 3857 0 0,'0'0'4050'0'0,"0"0"-2384"0"0,0 0-905 0 0,0 0 25 0 0,0 0 325 0 0,0 0 336 0 0,0 0 41 0 0,0 0-186 0 0,0 0-240 0 0,0 0-236 0 0,0 0-186 0 0,0 0-110 0 0,37 5-98 0 0,113 15-112 0 0,11-15 174 0 0,-77-5-1554 0 0,-56 0-2125 0 0,0 0-3943 0 0,-15 0-2271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2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212 189 0 0 0,'0'0'902'0'0,"0"0"359"0"0,0 0 161 0 0,0 0 13 0 0,0 0-24 0 0,0 0-24 0 0,0 0-43 0 0,0 0-53 0 0,-1-10-71 0 0,-3-39 2205 0 0,4 49-2376 0 0,0 0-66 0 0,0 0-137 0 0,0 0-159 0 0,0 0-139 0 0,0 0-140 0 0,0 0-104 0 0,0 0-73 0 0,0 0-91 0 0,0 0-56 0 0,0 20 42 0 0,5 641 628 0 0,-27-557-3677 0 0,21-104 1844 0 0,-5 6 1137 0 0,4-5-3768 0 0,2-2-4338 0 0,0 1 2492 0 0</inkml:trace>
  <inkml:trace contextRef="#ctx0" brushRef="#br0" timeOffset="616.178">0 207 5569 0 0,'0'0'1007'0'0,"0"0"-87"0"0,0 0 98 0 0,0 0 315 0 0,0 0 246 0 0,0 0 3 0 0,0 0-231 0 0,0 0-329 0 0,0 0-266 0 0,34-23-132 0 0,108-73-64 0 0,-55 54 255 0 0,-66 37-574 0 0,2-4-77 0 0,0 2 1 0 0,0 0-1 0 0,1 2 0 0 0,0 0 0 0 0,0 2 0 0 0,1 0 0 0 0,-1 2 1 0 0,0 1-1 0 0,1 1 0 0 0,-1 0 0 0 0,12 4-164 0 0,-30-3 8 0 0,-1 1-1 0 0,1-1 1 0 0,-1 1 0 0 0,1 0-1 0 0,-1 0 1 0 0,0 1-1 0 0,0-1 1 0 0,0 1 0 0 0,-1 1-1 0 0,1-1 1 0 0,-1 0 0 0 0,0 1-1 0 0,0 0 1 0 0,-1 0 0 0 0,1 0-1 0 0,-1 0 1 0 0,0 1 0 0 0,-1-1-1 0 0,1 1 1 0 0,-1 0 0 0 0,0 0-1 0 0,0 0 1 0 0,-1 0-1 0 0,0 0 1 0 0,0 0 0 0 0,0 0-1 0 0,-1 0 1 0 0,0 0 0 0 0,0 1-1 0 0,-1-1 1 0 0,1 0 0 0 0,-1 0-1 0 0,-1 0 1 0 0,1 0 0 0 0,-1 0-1 0 0,0 0 1 0 0,0-1-1 0 0,-1 1 1 0 0,0 0 0 0 0,0-1-1 0 0,-2 2-7 0 0,-10 18-17 0 0,-2-1 0 0 0,-1-1 0 0 0,-1 0 0 0 0,-1-2 0 0 0,-1 0 0 0 0,-1-2 0 0 0,0 0 0 0 0,-2-1 0 0 0,0-1 0 0 0,-1-2 0 0 0,0 0 0 0 0,-4-1 17 0 0,-19 16-24 0 0,47-30 21 0 0,0 0 0 0 0,0 0 0 0 0,0 1-1 0 0,0-1 1 0 0,0 0 0 0 0,0 1 0 0 0,0-1-1 0 0,0 1 1 0 0,0-1 0 0 0,0 1 0 0 0,0-1 0 0 0,0 1-1 0 0,0 0 1 0 0,1-1 0 0 0,-1 1 0 0 0,0 0-1 0 0,0 0 1 0 0,1-1 0 0 0,-1 1 0 0 0,0 0-1 0 0,1 0 1 0 0,-1 0 0 0 0,1 0 0 0 0,-1 0 0 0 0,1 0-1 0 0,0 0 1 0 0,-1 0 0 0 0,1 0 0 0 0,0 0-1 0 0,0 0 1 0 0,0 0 0 0 0,0 0 0 0 0,0 1-1 0 0,0-1 1 0 0,0 0 0 0 0,0 0 0 0 0,0 0 0 0 0,0 0-1 0 0,0 0 1 0 0,1 0 0 0 0,-1 0 0 0 0,0 0-1 0 0,1 0 1 0 0,-1 0 0 0 0,1 0 0 0 0,-1 0-1 0 0,1 0 1 0 0,0 0 0 0 0,-1-1 0 0 0,1 1-1 0 0,0 0 1 0 0,0 0 3 0 0,177 128 1111 0 0,-149-104-698 0 0,-1 1 1 0 0,-1 1-1 0 0,-1 1 0 0 0,-2 2 0 0 0,19 29-413 0 0,17 33 708 0 0,-59-87-300 0 0,-2-5-7056 0 0,0-1-2347 0 0,1 1 245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6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0 0 0,'0'0'448'0'0,"0"0"308"0"0,0 0 483 0 0,0 0 510 0 0,0 0 335 0 0,0 0-8 0 0,0 0-246 0 0,0 0-269 0 0,0 0-236 0 0,0 0-107 0 0,-4 0-53 0 0,-1 0-1484 0 0,5 0 654 0 0,0 0-1 0 0,0 1 1 0 0,0-1-1 0 0,0 0 1 0 0,1 1 0 0 0,-1-1-1 0 0,0 0 1 0 0,-1 0-1 0 0,1 1 1 0 0,0-1 0 0 0,0 0-1 0 0,0 0 1 0 0,0 1-1 0 0,0-1 1 0 0,0 0-335 0 0,171 8 3316 0 0,-109-9-2893 0 0,-40 1-1624 0 0,31-2 3897 0 0,-15 1-5173 0 0,-19 1-2958 0 0,1-1-4096 0 0,-15 1 1589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2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39 295 0 0 0,'0'0'405'0'0,"0"0"326"0"0,0 0 289 0 0,0 0 163 0 0,0 0 27 0 0,0 0-72 0 0,0 0-133 0 0,0 0-89 0 0,0 0-49 0 0,0 0 8 0 0,0 0 56 0 0,3-14 40 0 0,8-43 1 0 0,-2 33 2093 0 0,-8 23-2529 0 0,-1 1-60 0 0,0 0-45 0 0,0 0-54 0 0,0 0-81 0 0,0 0-87 0 0,0 0-75 0 0,0 0-52 0 0,0 16 235 0 0,-11 145 719 0 0,-30 33-700 0 0,30-175 96 0 0,11-19-237 0 0,0 0 41 0 0,0 0 84 0 0,1-16 875 0 0,17-36-1016 0 0,2 0 1 0 0,2 1 0 0 0,2 1-1 0 0,2 1 1 0 0,30-40-180 0 0,-33 52 115 0 0,-20 32-106 0 0,2-5 6 0 0,0 1-1 0 0,1 0 1 0 0,0 0 0 0 0,1 0-1 0 0,0 1 1 0 0,0 0-1 0 0,1 0 1 0 0,0 0-1 0 0,0 1 1 0 0,1 1-15 0 0,-7 6-11 0 0,0 1 1 0 0,0 0-1 0 0,-1 0 0 0 0,1 0 1 0 0,0 0-1 0 0,-1 0 1 0 0,1 0-1 0 0,0 0 0 0 0,-1 1 1 0 0,0-1-1 0 0,1 0 1 0 0,-1 1-1 0 0,0-1 0 0 0,1 1 1 0 0,-1 0-1 0 0,0-1 0 0 0,0 1 1 0 0,-1 0-1 0 0,1 0 1 0 0,0-1-1 0 0,0 1 0 0 0,-1 0 1 0 0,1 0-1 0 0,-1 0 1 0 0,0 0-1 0 0,1 0 0 0 0,-1 0 1 0 0,0 0-1 0 0,0 0 0 0 0,0 0 1 0 0,-1 1 10 0 0,3 5-4 0 0,21 150 98 0 0,-6-110-110 0 0,-14-48 14 0 0,-1 0 0 0 0,1 0-1 0 0,-1 1 1 0 0,1-1-1 0 0,-1-1 1 0 0,1 1 0 0 0,0 0-1 0 0,-1-1 1 0 0,1 1 0 0 0,-1-1-1 0 0,0 0 1 0 0,1 0 0 0 0,-1 0-1 0 0,0 0 1 0 0,1 0 0 0 0,-1 0-1 0 0,0-1 1 0 0,0 1 0 0 0,0-1-1 0 0,0 1 1 0 0,0-1 0 0 0,0 0-1 0 0,-1 0 1 0 0,1 0 0 0 0,-1 0-1 0 0,1 0 1 0 0,-1 0 0 0 0,0 0-1 0 0,1-1 3 0 0,5-5-14 0 0,196-271-187 0 0,-194 268 138 0 0,30-19-462 0 0,-35 60 355 0 0,5 155 374 0 0,-9-184-281 0 0,2 57-932 0 0,-4-39-2713 0 0,-3-3-4584 0 0,1-12-553 0 0</inkml:trace>
  <inkml:trace contextRef="#ctx0" brushRef="#br0" timeOffset="552.145">841 313 7410 0 0,'0'0'2858'0'0,"0"0"-1566"0"0,0 0-747 0 0,0 0-11 0 0,0 0 146 0 0,0 0 105 0 0,0 0-19 0 0,0 0-151 0 0,0 0-170 0 0,0 0-117 0 0,0 0-89 0 0,0 0-31 0 0,0 0-17 0 0,4 13-18 0 0,15 107 675 0 0,-20-113-761 0 0,1-7-74 0 0,0 1-1 0 0,-1-1 0 0 0,1 1 0 0 0,0-1 1 0 0,0 1-1 0 0,-1 0 0 0 0,1-1 1 0 0,0 1-1 0 0,0-1 0 0 0,0 1 0 0 0,0 0 1 0 0,0-1-1 0 0,0 1 0 0 0,0-1 1 0 0,0 1-1 0 0,0 0 0 0 0,0-1 0 0 0,0 1 1 0 0,0-1-1 0 0,0 1 0 0 0,0 0 0 0 0,1-1 1 0 0,-1 1-1 0 0,0-1 0 0 0,0 1 1 0 0,1-1-1 0 0,-1 1 0 0 0,0-1 0 0 0,1 1 1 0 0,-1-1-1 0 0,1 1 0 0 0,-1-1 1 0 0,0 1-1 0 0,1-1 0 0 0,-1 0 0 0 0,1 1 1 0 0,-1-1-1 0 0,1 0 0 0 0,-1 1 0 0 0,1-1 1 0 0,0 0-1 0 0,-1 0 0 0 0,1 1 1 0 0,-1-1-1 0 0,1 0 0 0 0,0 0 0 0 0,-1 0 1 0 0,1 0-1 0 0,-1 0 0 0 0,1 0 1 0 0,0 0-1 0 0,-1 0 0 0 0,1 0 0 0 0,-1 0 1 0 0,1 0-1 0 0,0 0 0 0 0,-1-1 1 0 0,1 1-1 0 0,-1 0 0 0 0,1 0 0 0 0,-1 0 1 0 0,1-1-1 0 0,0 1 0 0 0,-1 0 0 0 0,1-1 1 0 0,-1 1-13 0 0,26-12 206 0 0,-14 5-183 0 0,0 1-1 0 0,0 0 1 0 0,1 1 0 0 0,-1 1-1 0 0,1 0 1 0 0,0 1 0 0 0,0 0 0 0 0,0 1-1 0 0,1 0 1 0 0,-1 1 0 0 0,1 0-1 0 0,10 2-22 0 0,-22 0 37 0 0,0 0 0 0 0,0 0 0 0 0,0 0 0 0 0,0 0-1 0 0,0 1 1 0 0,0-1 0 0 0,0 0 0 0 0,-1 1 0 0 0,1 0-1 0 0,0-1 1 0 0,-1 1 0 0 0,1 0 0 0 0,-1 0 0 0 0,0 0-1 0 0,1 0 1 0 0,-1 0 0 0 0,0 0 0 0 0,0 0 0 0 0,-1 0-1 0 0,1 0 1 0 0,0 1 0 0 0,-1-1 0 0 0,1 0 0 0 0,-1 1 0 0 0,0-1-1 0 0,1 0 1 0 0,-1 1 0 0 0,-1-1 0 0 0,1 0 0 0 0,0 1-1 0 0,0-1 1 0 0,-1 0 0 0 0,1 0 0 0 0,-1 1 0 0 0,0-1-1 0 0,0 0 1 0 0,0 0 0 0 0,0 0 0 0 0,0 0 0 0 0,0 0-1 0 0,0 0 1 0 0,-1 0 0 0 0,1 0 0 0 0,-1 0 0 0 0,1-1-1 0 0,-1 1 1 0 0,0 0-37 0 0,-4 3 11 0 0,1 0-1 0 0,-1-1 0 0 0,0 0 1 0 0,0 0-1 0 0,-1-1 1 0 0,1 1-1 0 0,-1-1 0 0 0,0-1 1 0 0,0 1-1 0 0,0-1 1 0 0,0 0-1 0 0,0-1 1 0 0,0 0-1 0 0,0 0 0 0 0,0 0 1 0 0,-1-1-1 0 0,1 0 1 0 0,0-1-1 0 0,0 1 0 0 0,-1-1 1 0 0,-5-2-11 0 0,-20-34-3209 0 0,24 5-6240 0 0,9 24 1017 0 0</inkml:trace>
  <inkml:trace contextRef="#ctx0" brushRef="#br0" timeOffset="898.559">1315 78 9426 0 0,'0'0'1495'0'0,"0"0"-667"0"0,0 0-318 0 0,0 0 199 0 0,0 0 337 0 0,0 0 209 0 0,0 0-100 0 0,0 0-278 0 0,0 0-280 0 0,0 0-236 0 0,0 0-155 0 0,2 32-76 0 0,6 103-57 0 0,-19-26-90 0 0,9-93-297 0 0,-16 78 158 0 0,-9-39-4583 0 0,25-51 2841 0 0,-1 0-5698 0 0,2-4 3648 0 0</inkml:trace>
  <inkml:trace contextRef="#ctx0" brushRef="#br0" timeOffset="1295.78">1283 30 3561 0 0,'0'0'1699'0'0,"0"0"-766"0"0,0 0-302 0 0,0 0 159 0 0,0 0 237 0 0,0 0 110 0 0,0 0-109 0 0,0 0-189 0 0,0 0-143 0 0,0 0-118 0 0,0 0-70 0 0,0 0-9 0 0,0 0 9 0 0,30 4 3 0 0,91 15 18 0 0,-23 13 1134 0 0,-71-17-1116 0 0,-24-14-497 0 0,0-1 1 0 0,0 2-1 0 0,0-1 0 0 0,-1 0 1 0 0,1 0-1 0 0,0 1 1 0 0,-1 0-1 0 0,1-1 1 0 0,-1 1-1 0 0,0 0 1 0 0,1 0-1 0 0,-1 0 0 0 0,0 1 1 0 0,0-1-1 0 0,-1 0 1 0 0,1 1-1 0 0,0-1 1 0 0,-1 1-1 0 0,1 0 0 0 0,-1 0 1 0 0,0-1-1 0 0,0 1 1 0 0,0 0-1 0 0,0 0 1 0 0,-1 0-1 0 0,1 0 0 0 0,-1 0 1 0 0,1 0-1 0 0,-1 0 1 0 0,0 0-1 0 0,0 0 1 0 0,-1 0-1 0 0,1 0 0 0 0,-1 0 1 0 0,1 0-1 0 0,-1 0 1 0 0,0 0-1 0 0,0 0 1 0 0,0-1-1 0 0,-1 1 0 0 0,1 0 1 0 0,-1 0-1 0 0,0 0-50 0 0,-144 133 1060 0 0,144-133-1043 0 0,1-1-1 0 0,0 1 1 0 0,0-1-1 0 0,0 1 1 0 0,0 0 0 0 0,0-1-1 0 0,0 1 1 0 0,0 0-1 0 0,1 0 1 0 0,0 0-1 0 0,-1 0 1 0 0,1-1-1 0 0,0 1 1 0 0,0 0-1 0 0,1 0 1 0 0,-1 0-1 0 0,1 0 1 0 0,-1-1-1 0 0,1 1 1 0 0,0 0-1 0 0,0-1 1 0 0,0 1-1 0 0,0 0 1 0 0,1-1-1 0 0,-1 1 1 0 0,1-1-1 0 0,-1 0 1 0 0,1 1-1 0 0,0-1 1 0 0,0 0-1 0 0,0 0 1 0 0,0 0-1 0 0,0 0 1 0 0,1-1-1 0 0,-1 1 1 0 0,0-1-1 0 0,3 2-16 0 0,125 44 193 0 0,-112-43-462 0 0,21-2-3019 0 0,-25-3-3785 0 0,-8 1-3861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7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 0 0 0,'0'0'2398'0'0,"0"0"-1250"0"0,0 0-384 0 0,0 0 56 0 0,0 0 149 0 0,0 0 159 0 0,0 0 9 0 0,0 0-135 0 0,0 0-135 0 0,0 0-142 0 0,0 0-103 0 0,0 0-25 0 0,0 0-33 0 0,3 19 2 0 0,19 109 1001 0 0,-17-99-1118 0 0,-1 1 0 0 0,-1 0 0 0 0,-1 0 0 0 0,-2 0 0 0 0,-3 24-449 0 0,2-29 87 0 0,0-10-102 0 0,-1 0 0 0 0,0 0 0 0 0,-1-1 0 0 0,0 1-1 0 0,-2-1 1 0 0,1 0 0 0 0,-2 0 0 0 0,-5 11 15 0 0,-2-13-856 0 0,-4-24-14261 0 0,16 8 14005 0 0</inkml:trace>
  <inkml:trace contextRef="#ctx0" brushRef="#br0" timeOffset="272.336">50 31 0 0 0,'0'0'684'0'0,"0"0"74"0"0,0 0 171 0 0,0 0 311 0 0,0 0 282 0 0,0 0 106 0 0,0 0-107 0 0,0 0-188 0 0,0 0-182 0 0,0 0-102 0 0,0 0-109 0 0,36-5-96 0 0,111-12-89 0 0,35 9 1369 0 0,-171 8-2154 0 0,1 0-1 0 0,0 1 0 0 0,-1 0 0 0 0,1 0 1 0 0,-1 2-1 0 0,1-1 0 0 0,-1 1 1 0 0,0 1-1 0 0,0 0 0 0 0,0 1 1 0 0,-1 0-1 0 0,1 0 0 0 0,-1 1 1 0 0,0 1-1 0 0,6 5 31 0 0,-1 13-2819 0 0,-13-6-5664 0 0,-2-15 3767 0 0</inkml:trace>
  <inkml:trace contextRef="#ctx0" brushRef="#br0" timeOffset="523.821">1 601 6425 0 0,'0'0'1141'0'0,"0"0"-81"0"0,0 0 277 0 0,0 0 312 0 0,0 0 105 0 0,0 0-137 0 0,0 0-349 0 0,36 0-334 0 0,115-3-269 0 0,124-37 29 0 0,-258 39-1202 0 0,19-2-1382 0 0,-12 2-4365 0 0,-13 1-2036 0 0</inkml:trace>
  <inkml:trace contextRef="#ctx0" brushRef="#br0" timeOffset="819.74">844 458 2032 0 0,'0'0'1119'0'0,"0"0"-120"0"0,0 0 49 0 0,0 0 154 0 0,0 0 109 0 0,0 0-53 0 0,0 0-185 0 0,0 0-223 0 0,0 0-190 0 0,0 0-147 0 0,0 0-71 0 0,0 0-46 0 0,0 0-24 0 0,-27 7-13 0 0,-82 24-43 0 0,70-8 219 0 0,39-17-438 0 0,-2 0-82 0 0,1 1-1 0 0,0 0 1 0 0,0-1 0 0 0,1 1-1 0 0,0 0 1 0 0,0 0 0 0 0,1-1 0 0 0,-1 1-1 0 0,2 0 1 0 0,-1-1 0 0 0,1 1 0 0 0,-1-1-1 0 0,2 1 1 0 0,-1-1 0 0 0,1 0-1 0 0,0 0 1 0 0,0 0 0 0 0,2 2-15 0 0,47 13-7649 0 0,-46-21 451 0 0</inkml:trace>
  <inkml:trace contextRef="#ctx0" brushRef="#br0" timeOffset="1319.707">892 616 5393 0 0,'0'0'1168'0'0,"0"0"-263"0"0,0 0 108 0 0,0 0 402 0 0,0 0 196 0 0,0 0-168 0 0,0 0-383 0 0,0 0-374 0 0,0 0-227 0 0,0 0-87 0 0,0 0-40 0 0,0 0-20 0 0,0 0-12 0 0,23-21-9 0 0,71-63-54 0 0,-37 39 198 0 0,-56 45-448 0 0,0-1 1 0 0,0 0 0 0 0,0 1 0 0 0,0-1-1 0 0,0 0 1 0 0,0 1 0 0 0,0-1 0 0 0,0 1-1 0 0,0 0 1 0 0,0-1 0 0 0,1 1 0 0 0,-1 0 0 0 0,0 0-1 0 0,0 0 1 0 0,0 0 0 0 0,0 0 0 0 0,1 0-1 0 0,-1 0 1 0 0,0 0 0 0 0,0 0 0 0 0,0 0-1 0 0,1 1 1 0 0,-1-1 0 0 0,0 1 0 0 0,0-1-1 0 0,0 1 1 0 0,0-1 0 0 0,0 1 0 0 0,0-1-1 0 0,0 1 1 0 0,0 0 0 0 0,0 0 0 0 0,0-1-1 0 0,0 1 1 0 0,0 0 0 0 0,-1 0 0 0 0,1 0-1 0 0,0 0 13 0 0,-2 73 428 0 0,3-73-373 0 0,0 1-1 0 0,0-1 0 0 0,1 0 0 0 0,-1-1 1 0 0,1 1-1 0 0,-1 0 0 0 0,1-1 1 0 0,0 1-1 0 0,-1-1 0 0 0,1 0 0 0 0,-1 0 1 0 0,1 0-1 0 0,0 0 0 0 0,-1 0 0 0 0,1 0 1 0 0,-1-1-1 0 0,1 1 0 0 0,-1-1 1 0 0,1 0-1 0 0,-1 0 0 0 0,1 0 0 0 0,-1 0 1 0 0,1-1-55 0 0,180-75 424 0 0,-183 76-429 0 0,1 1 0 0 0,0-1 0 0 0,-1 0 1 0 0,1 1-1 0 0,0 0 0 0 0,-1-1 0 0 0,1 1 0 0 0,0-1 1 0 0,-1 1-1 0 0,1 0 0 0 0,0-1 0 0 0,0 1 0 0 0,0 0 1 0 0,-1 0-1 0 0,1-1 0 0 0,0 1 0 0 0,0 0 1 0 0,0 0-1 0 0,0 0 0 0 0,-1 0 0 0 0,1 0 0 0 0,0 0 1 0 0,0 1-1 0 0,0-1 0 0 0,-1 0 0 0 0,1 0 0 0 0,0 1 1 0 0,0-1-1 0 0,0 0 0 0 0,-1 1 0 0 0,1-1 0 0 0,0 0 1 0 0,-1 1-1 0 0,1-1 0 0 0,0 1 0 0 0,-1 0 1 0 0,1-1-1 0 0,0 1 0 0 0,-1-1 0 0 0,1 1 0 0 0,-1 0 1 0 0,0-1-1 0 0,1 1 0 0 0,-1 0 0 0 0,1 0 0 0 0,-1-1 1 0 0,0 1-1 0 0,1 0 0 0 0,-1 0 0 0 0,0 0 1 0 0,0-1-1 0 0,0 1 0 0 0,0 0 0 0 0,0 0 0 0 0,0 0 1 0 0,0 0-1 0 0,0-1 0 0 0,0 1 0 0 0,0 0 0 0 0,0 0 1 0 0,-1 0 4 0 0,0 19 63 0 0,1 26-2804 0 0,2-43 781 0 0,3 1-5558 0 0,-4-4 5699 0 0,2 1-2981 0 0</inkml:trace>
  <inkml:trace contextRef="#ctx0" brushRef="#br0" timeOffset="3978.658">117 808 0 0 0,'0'0'724'0'0,"0"0"238"0"0,0 0 185 0 0,0 0 84 0 0,0 0-43 0 0,0 0-125 0 0,0 0-175 0 0,0 0-184 0 0,0 0-172 0 0,19-4 2083 0 0,166 30 3235 0 0,-73-5-4623 0 0,-15-11-121 0 0,0-5 1 0 0,70-5-1107 0 0,177-47 1105 0 0,16-8-604 0 0,-309 54-829 0 0,-52 7-923 0 0,-83 50-9095 0 0,65-45 5185 0 0,5-3 297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5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 3585 0 0,'0'0'765'0'0,"0"0"-229"0"0,0 0 31 0 0,0 0 365 0 0,0 0 453 0 0,0 0 194 0 0,0 0-104 0 0,0 0-271 0 0,0 0-263 0 0,0 0-160 0 0,0 0-83 0 0,0 0-21 0 0,7 31-3 0 0,23 97-19 0 0,-24-25 701 0 0,-9-81-1073 0 0,-83 422 1523 0 0,64-351-1534 0 0,18-80-3243 0 0,4-12-3848 0 0,14-30-2595 0 0,-13 22 8447 0 0</inkml:trace>
  <inkml:trace contextRef="#ctx0" brushRef="#br0" timeOffset="263.103">33 82 3137 0 0,'0'0'788'0'0,"0"0"-33"0"0,0 0 229 0 0,0 0 348 0 0,0 0 258 0 0,0 0-20 0 0,0 0-208 0 0,0 0-249 0 0,0 0-208 0 0,0 0-123 0 0,0 0-67 0 0,0 0 1 0 0,29 2-31 0 0,93 5-57 0 0,166-15 1109 0 0,-238 4-1856 0 0,-14 3-694 0 0,-24 1-1936 0 0,-15 11-5830 0 0,-1-7 2040 0 0</inkml:trace>
  <inkml:trace contextRef="#ctx0" brushRef="#br0" timeOffset="501.568">11 450 8666 0 0,'0'0'1079'0'0,"0"0"-32"0"0,0 0 294 0 0,0 0 234 0 0,0 0-37 0 0,0 0-276 0 0,0 0-325 0 0,0 0-267 0 0,36 0-178 0 0,113 0-163 0 0,56-7-94 0 0,-166 7-751 0 0,0 0-2191 0 0,-14 0-4042 0 0,-15 0-2450 0 0</inkml:trace>
  <inkml:trace contextRef="#ctx0" brushRef="#br0" timeOffset="856.726">416 704 6953 0 0,'0'0'681'0'0,"0"0"-184"0"0,0 0 183 0 0,0 0 391 0 0,0 0 307 0 0,0 0 43 0 0,0 0-260 0 0,0 0-403 0 0,0 0-336 0 0,-5 33-199 0 0,-15 103-127 0 0,4-18 21 0 0,16-114-555 0 0,-5 15 676 0 0,0-17-3295 0 0,-3-1-4070 0 0,8-1 2053 0 0</inkml:trace>
  <inkml:trace contextRef="#ctx0" brushRef="#br0" timeOffset="1095.952">287 568 8698 0 0,'0'0'2099'0'0,"0"0"-689"0"0,0 0-521 0 0,0 0-75 0 0,0 0 131 0 0,0 0 138 0 0,0 0 5 0 0,0 0-94 0 0,0 0-142 0 0,0 0-156 0 0,0 0-118 0 0,0 0-78 0 0,0 0-83 0 0,28 6-78 0 0,87 19-74 0 0,2-19 65 0 0,-16-13-1295 0 0,-68 2-2108 0 0,0-2-3816 0 0,-18 4-3997 0 0</inkml:trace>
  <inkml:trace contextRef="#ctx0" brushRef="#br0" timeOffset="3466.249">970 421 0 0 0,'0'0'831'0'0,"0"0"129"0"0,0 0 203 0 0,0 0 147 0 0,0 0 34 0 0,0 0-85 0 0,0 0-126 0 0,0 0-100 0 0,0 0-64 0 0,0 0-54 0 0,10 2-69 0 0,89 18 2757 0 0,36-2-132 0 0,-42-14-5033 0 0,-67-4-2913 0 0,-11 0-2457 0 0,-10 0 1064 0 0</inkml:trace>
  <inkml:trace contextRef="#ctx0" brushRef="#br0" timeOffset="3782.032">1049 675 3985 0 0,'0'0'1112'0'0,"0"0"-404"0"0,0 0-114 0 0,0 0 307 0 0,0 0 441 0 0,0 0 266 0 0,0 0-23 0 0,0 0-227 0 0,0 0-308 0 0,0 0-239 0 0,0 0-140 0 0,0 0-82 0 0,22 0-34 0 0,104 3 266 0 0,-25-1 114 0 0,-51 0-3449 0 0,-2-2-7189 0 0,-38 0 3295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51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0 498 3777 0 0,'0'0'1492'0'0,"0"0"-238"0"0,0 0-23 0 0,0 0 169 0 0,0 0 186 0 0,0 0-26 0 0,0 0-222 0 0,0 0-345 0 0,0 0-329 0 0,0 0-188 0 0,0 0-85 0 0,3 0 33 0 0,147 1 5360 0 0,-14-2-4692 0 0,-133 4-2388 0 0,3 4-3352 0 0,1-2-5198 0 0,-6-5 2174 0 0</inkml:trace>
  <inkml:trace contextRef="#ctx0" brushRef="#br0" timeOffset="4645.25">696 207 0 0 0,'0'0'691'0'0,"0"0"389"0"0,0 0 215 0 0,0 0 88 0 0,0 0-28 0 0,0 0-84 0 0,0 0-130 0 0,0 0-144 0 0,0 0-128 0 0,0 0-98 0 0,3-2-82 0 0,-4 2-632 0 0,1 0 0 0 0,0 1 0 0 0,-1-1-1 0 0,1 1 1 0 0,0-1 0 0 0,0 1 0 0 0,0-1-1 0 0,-1 1 1 0 0,1-1 0 0 0,0 1-1 0 0,0-1 1 0 0,0 1 0 0 0,0-1 0 0 0,0 1-1 0 0,0-1 1 0 0,0 1 0 0 0,0-1 0 0 0,0 1-1 0 0,0-1 1 0 0,0 1 0 0 0,0-1-1 0 0,0 1 1 0 0,1-1 0 0 0,-1 1 0 0 0,0-1-1 0 0,0 1 1 0 0,0-1 0 0 0,1 0 0 0 0,-1 1-1 0 0,0-1 1 0 0,1 1 0 0 0,-1-1-1 0 0,0 0 1 0 0,1 1 0 0 0,-1-1 0 0 0,0 0-1 0 0,1 1 1 0 0,-1-1 0 0 0,1 0 0 0 0,-1 1-1 0 0,0-1 1 0 0,1 0 0 0 0,-1 0-1 0 0,1 0 1 0 0,-1 1 0 0 0,1-1 0 0 0,-1 0-1 0 0,1 0 1 0 0,-1 0 0 0 0,1 0 0 0 0,-1 0-1 0 0,1 0 1 0 0,-1 0 0 0 0,1 0-1 0 0,-1 0 1 0 0,1 0 0 0 0,-1 0 0 0 0,1-1-1 0 0,-1 1 1 0 0,1 0 0 0 0,-1 0 0 0 0,1 0-1 0 0,-1-1 1 0 0,1 1-57 0 0,0 15 369 0 0,0 30 354 0 0,-1 0 0 0 0,-3 0-1 0 0,-1-1 1 0 0,-7 25-723 0 0,-12 31-96 0 0,-3 0 0 0 0,-27 58 96 0 0,39-128-125 0 0,-5 18-2946 0 0,19-48 1634 0 0,0 0-462 0 0,4 0-6405 0 0,-2-3 4899 0 0</inkml:trace>
  <inkml:trace contextRef="#ctx0" brushRef="#br0" timeOffset="5010.761">387 207 2072 0 0,'0'0'833'0'0,"0"0"-153"0"0,0 0 172 0 0,0 0 326 0 0,0 0 263 0 0,0 0 112 0 0,0 0-101 0 0,0 0-131 0 0,0 0-119 0 0,0 0-118 0 0,0 0-130 0 0,32-9-126 0 0,103-25-117 0 0,-26 26 717 0 0,65 41-456 0 0,-20 10-2761 0 0,-151-42 1423 0 0,9 2-2892 0 0,-4 2-6197 0 0,-8-2 5762 0 0</inkml:trace>
  <inkml:trace contextRef="#ctx0" brushRef="#br0" timeOffset="5281.154">324 881 8538 0 0,'0'0'3207'0'0,"0"0"-2092"0"0,0 0-730 0 0,0 0 253 0 0,0 0 445 0 0,0 0 218 0 0,0 0-44 0 0,0 0-262 0 0,0 0-331 0 0,0 0-235 0 0,0 0-151 0 0,31 4-109 0 0,98 11-64 0 0,28 17-785 0 0,-99-36-2387 0 0,-22-5-4601 0 0,-27 8-1081 0 0</inkml:trace>
  <inkml:trace contextRef="#ctx0" brushRef="#br0" timeOffset="6333.897">932 995 0 0 0,'0'0'484'0'0,"0"0"294"0"0,0 0 86 0 0,0 0 261 0 0,0 0 324 0 0,0 0 176 0 0,0 0-88 0 0,0 0-237 0 0,0 0-240 0 0,0 0-193 0 0,0 0-73 0 0,0 0-20 0 0,0 0-35 0 0,-2-4-11 0 0,2 3-651 0 0,0 0 0 0 0,-1 0 0 0 0,1 0 0 0 0,0 0 0 0 0,-1 0 0 0 0,1 0 0 0 0,-1 1 0 0 0,1-1 0 0 0,-1 0-1 0 0,0 0 1 0 0,1 0 0 0 0,-1 0 0 0 0,0 1 0 0 0,0-1 0 0 0,0 0 0 0 0,1 1 0 0 0,-1-1 0 0 0,0 1 0 0 0,0-1 0 0 0,0 1 0 0 0,0-1-1 0 0,0 1 1 0 0,0-1 0 0 0,0 1 0 0 0,0 0 0 0 0,0 0 0 0 0,0-1 0 0 0,0 1 0 0 0,0 0 0 0 0,0 0 0 0 0,0 0 0 0 0,0 0 0 0 0,-1 0-1 0 0,1 1 1 0 0,0-1 0 0 0,0 0 0 0 0,0 0 0 0 0,0 1 0 0 0,0-1 0 0 0,0 1 0 0 0,0-1 0 0 0,0 0 0 0 0,1 1 0 0 0,-1 0-1 0 0,0-1 1 0 0,0 1 0 0 0,0 0 0 0 0,0-1 0 0 0,1 1-77 0 0,-66 40 891 0 0,51-28-864 0 0,9-9-34 0 0,1 0-1 0 0,0 0 0 0 0,-1 1 0 0 0,1 0 0 0 0,1 0 0 0 0,-1 0 0 0 0,1 0 0 0 0,0 1 0 0 0,0 0 0 0 0,1 0 0 0 0,-1 0 1 0 0,1 0-1 0 0,1 1 0 0 0,-1-1 0 0 0,1 1 0 0 0,0-1 0 0 0,1 1 0 0 0,-1 0 0 0 0,1 0 0 0 0,0 2 8 0 0,20 24-2776 0 0,10-29-5857 0 0,-23-4 1389 0 0</inkml:trace>
  <inkml:trace contextRef="#ctx0" brushRef="#br0" timeOffset="6838.758">922 1238 6377 0 0,'0'0'1133'0'0,"0"0"-316"0"0,0 0 193 0 0,0 0 369 0 0,0 0 190 0 0,0 0-95 0 0,0 0-384 0 0,0 0-381 0 0,0 0-232 0 0,0 0-106 0 0,0 0-37 0 0,0 0-10 0 0,0 0-26 0 0,18-14-50 0 0,93-72 233 0 0,-57 53-464 0 0,-53 70 219 0 0,2-35-180 0 0,-1-1 1 0 0,0 0-1 0 0,1 0 1 0 0,-1 0-1 0 0,0-1 0 0 0,1 1 1 0 0,-1 0-1 0 0,1-1 1 0 0,-1 0-1 0 0,1 1 0 0 0,0-1 1 0 0,-1 0-1 0 0,1 0 1 0 0,-1 0-1 0 0,1-1 0 0 0,-1 1 1 0 0,1-1-1 0 0,-1 1 0 0 0,1-1 1 0 0,-1 0-1 0 0,0 0 1 0 0,1 0-1 0 0,-1 0 0 0 0,0-1 1 0 0,0 1-1 0 0,0 0 1 0 0,1-1-1 0 0,-2 0 0 0 0,1 1 1 0 0,1-2-57 0 0,-1 2 12 0 0,101-39-141 0 0,-102 40 118 0 0,0 0 1 0 0,0 0-1 0 0,0-1 1 0 0,0 1 0 0 0,0 0-1 0 0,0 0 1 0 0,0 0-1 0 0,0 0 1 0 0,0 1-1 0 0,0-1 1 0 0,1 0-1 0 0,-1 0 1 0 0,0 0-1 0 0,0 1 1 0 0,0-1-1 0 0,-1 1 1 0 0,1-1-1 0 0,0 1 1 0 0,0-1-1 0 0,0 1 1 0 0,0-1-1 0 0,0 1 1 0 0,0 0-1 0 0,-1 0 1 0 0,1-1-1 0 0,0 1 1 0 0,-1 0-1 0 0,1 0 1 0 0,0 0-1 0 0,-1 0 1 0 0,1 0-1 0 0,-1-1 1 0 0,0 1 0 0 0,1 0-1 0 0,-1 0 1 0 0,0 0-1 0 0,1 0 1 0 0,-1 1-1 0 0,0-1 1 0 0,0 0-1 0 0,0 0 1 0 0,0 0-1 0 0,0 0 1 0 0,0 0-1 0 0,0 1 11 0 0,10 25 247 0 0,36-8-1277 0 0,-36-23-2975 0 0,-1-4-3562 0 0,-6 5 475 0 0</inkml:trace>
  <inkml:trace contextRef="#ctx0" brushRef="#br0" timeOffset="8790.68">1478 75 0 0 0,'0'0'936'0'0,"0"0"26"0"0,0 0 10 0 0,0 0 159 0 0,0 0 224 0 0,0 0 38 0 0,0 0-107 0 0,0 0-200 0 0,0 0-285 0 0,0 0-173 0 0,0 0-112 0 0,0 0-54 0 0,0 0-22 0 0,-6-5-21 0 0,-22-12-45 0 0,-8 35 676 0 0,27-12-1022 0 0,0 0 1 0 0,0 1-1 0 0,0 0 1 0 0,1 0-1 0 0,0 1 1 0 0,1 0-1 0 0,0 0 1 0 0,0 1-1 0 0,0 0 1 0 0,1 0-1 0 0,1 1 1 0 0,0 0-1 0 0,0 0 1 0 0,1 0-1 0 0,0 0 1 0 0,0 1-1 0 0,2 0 1 0 0,-1-1-1 0 0,1 1 1 0 0,1 0-1 0 0,0 0 1 0 0,0 11-29 0 0,1-20 50 0 0,0 0 0 0 0,0 1-1 0 0,0-1 1 0 0,0 0 0 0 0,1 0 0 0 0,-1 0 0 0 0,1 1 0 0 0,-1-1 0 0 0,1 0 0 0 0,0 0 0 0 0,0 0-1 0 0,0 0 1 0 0,0 0 0 0 0,0 0 0 0 0,0 0 0 0 0,1 0 0 0 0,-1-1 0 0 0,1 1 0 0 0,-1 0 0 0 0,1-1-1 0 0,0 1 1 0 0,-1-1 0 0 0,1 1 0 0 0,0-1 0 0 0,0 0 0 0 0,0 0 0 0 0,0 0 0 0 0,0 0 0 0 0,0 0-1 0 0,1-1 1 0 0,-1 1 0 0 0,0 0 0 0 0,0-1 0 0 0,0 0 0 0 0,1 1 0 0 0,-1-1 0 0 0,0 0 0 0 0,3-1-50 0 0,2 1 241 0 0,0 0 0 0 0,0-1 0 0 0,0 0 0 0 0,-1 0 0 0 0,1-1 0 0 0,0 0 0 0 0,0 0-1 0 0,-1-1 1 0 0,1 1 0 0 0,-1-2 0 0 0,0 1 0 0 0,3-2-241 0 0,11-11 216 0 0,-1-1 0 0 0,-1 0-1 0 0,-1-1 1 0 0,0-1-1 0 0,-1 0 1 0 0,-1-2-1 0 0,-1 0 1 0 0,7-15-216 0 0,-15 25 51 0 0,0 0 0 0 0,-2-1 0 0 0,1 1 0 0 0,-1-1 0 0 0,-1 0-1 0 0,0 0 1 0 0,0-1 0 0 0,-2 1 0 0 0,1 0 0 0 0,-1-5-51 0 0,-1 16 51 0 0,20 27-627 0 0,-1-3 722 0 0,-2 1 0 0 0,0 1 1 0 0,-1 1-1 0 0,-2 0 0 0 0,-1 1 1 0 0,-1 0-1 0 0,-1 1 0 0 0,-1 0 1 0 0,-2 1-1 0 0,0 0 0 0 0,2 28-146 0 0,-7-46-57 0 0,-1-1 0 0 0,0 1-1 0 0,0-1 1 0 0,-1 1-1 0 0,0-1 1 0 0,-1 1-1 0 0,0 0 1 0 0,-1 0-1 0 0,0-1 1 0 0,-1 1 0 0 0,0-1-1 0 0,-1 1 1 0 0,0-1-1 0 0,0 0 1 0 0,-1 0-1 0 0,0 0 1 0 0,-1-1-1 0 0,0 1 1 0 0,-1-1 0 0 0,0 0-1 0 0,0-1 1 0 0,-1 1-1 0 0,0-1 1 0 0,0-1-1 0 0,-1 1 1 0 0,-1-1 57 0 0,-5 0-487 0 0,0-2 0 0 0,-1 1 0 0 0,0-2 0 0 0,0 0 0 0 0,0-1 0 0 0,0-1-1 0 0,-1 0 1 0 0,1-1 0 0 0,-1 0 0 0 0,1-2 0 0 0,-5 0 487 0 0,5 1-142 0 0,13 0 146 0 0,-1 0 0 0 0,1 0 0 0 0,0 0 1 0 0,0 0-1 0 0,0-1 0 0 0,0 1 0 0 0,0-1 0 0 0,0 1 0 0 0,0-1 0 0 0,0 0 1 0 0,0 0-1 0 0,0 0 0 0 0,0 0 0 0 0,0 0 0 0 0,0 0 0 0 0,0 0 0 0 0,1-1 1 0 0,-1 1-1 0 0,1 0 0 0 0,-1-1 0 0 0,1 0 0 0 0,-1 1 0 0 0,1-1 0 0 0,0 0 1 0 0,0 0-1 0 0,0 0 0 0 0,0 0 0 0 0,0 0 0 0 0,0 0 0 0 0,1 0 0 0 0,-1 0 1 0 0,0 0-1 0 0,1 0 0 0 0,0 0 0 0 0,0 0 0 0 0,-1 0 0 0 0,1 0 0 0 0,0-1 1 0 0,1 1-1 0 0,-1 0 0 0 0,0 0 0 0 0,1 0 0 0 0,-1 0 0 0 0,1 0 0 0 0,-1 0 1 0 0,1 0-1 0 0,0 0 0 0 0,0 0 0 0 0,0 0 0 0 0,0 0 0 0 0,0 0 0 0 0,1 1 0 0 0,-1-1 1 0 0,0 0-1 0 0,1 1 0 0 0,0-1 0 0 0,1 0-4 0 0,16-11 236 0 0,0 0 1 0 0,2 2-1 0 0,-1 0 0 0 0,1 2 0 0 0,1 0 1 0 0,0 1-1 0 0,0 2 0 0 0,0 0 0 0 0,1 1 1 0 0,0 1-1 0 0,0 1 0 0 0,0 1 0 0 0,5 2-236 0 0,19-3-189 0 0,94-4-79 0 0,-49 10-5107 0 0,-75 1 702 0 0,-5-1-3679 0 0</inkml:trace>
  <inkml:trace contextRef="#ctx0" brushRef="#br0" timeOffset="9183.105">1344 811 9154 0 0,'0'0'2075'0'0,"0"0"-967"0"0,0 0-380 0 0,0 0 175 0 0,0 0 211 0 0,0 0 57 0 0,0 0-191 0 0,0 0-276 0 0,0 0-200 0 0,0 0-73 0 0,0 0 21 0 0,0 0 84 0 0,8 2 86 0 0,121 3 2213 0 0,7-24-1889 0 0,76-10-386 0 0,-68 22-4073 0 0,-120 9-512 0 0,-10 3-4019 0 0,-9-1-1197 0 0</inkml:trace>
  <inkml:trace contextRef="#ctx0" brushRef="#br0" timeOffset="9519.743">1557 1035 15883 0 0,'0'0'1161'0'0,"0"0"-633"0"0,0 0-351 0 0,0 0 55 0 0,0 0 212 0 0,0 0 163 0 0,0 0 27 0 0,0 0-96 0 0,0 0-146 0 0,0 0-169 0 0,-6 34-103 0 0,-18 103-36 0 0,16 28-59 0 0,11-65-550 0 0,3-57-2606 0 0,-6-38 219 0 0,1 1-6551 0 0,2-6 4446 0 0</inkml:trace>
  <inkml:trace contextRef="#ctx0" brushRef="#br0" timeOffset="9981.758">1480 1080 12203 0 0,'0'0'1539'0'0,"0"0"-615"0"0,0 0-435 0 0,0 0 55 0 0,0 0 209 0 0,0 0 131 0 0,0 0-12 0 0,0 0-109 0 0,0 0-142 0 0,0 0-115 0 0,0 0-77 0 0,33-6-76 0 0,103-19-64 0 0,-125 22-226 0 0,0 1 0 0 0,1 0 0 0 0,-1 1 0 0 0,1 1 0 0 0,-1-1 0 0 0,1 2 1 0 0,-1-1-1 0 0,1 2 0 0 0,-1 0 0 0 0,1 0 0 0 0,-1 1 0 0 0,0 0 0 0 0,4 2-63 0 0,-6-2 33 0 0,-6-2-30 0 0,1 0 0 0 0,-1 0 0 0 0,1 0 0 0 0,-1 0-1 0 0,0 1 1 0 0,1-1 0 0 0,-1 1 0 0 0,0 0 0 0 0,0 0 0 0 0,0 0 0 0 0,0 0 0 0 0,-1 0-1 0 0,1 1 1 0 0,-1-1 0 0 0,1 1 0 0 0,-1 0 0 0 0,0 0 0 0 0,0 0 0 0 0,0 0 0 0 0,0 0-1 0 0,0 0 1 0 0,-1 0 0 0 0,0 1 0 0 0,1-1 0 0 0,-1 1 0 0 0,0-1 0 0 0,-1 1 0 0 0,1-1 0 0 0,-1 1-1 0 0,1-1 1 0 0,-1 1 0 0 0,0-1 0 0 0,-1 1 0 0 0,1 0 0 0 0,0-1 0 0 0,-1 1 0 0 0,0-1-1 0 0,0 1 1 0 0,0-1 0 0 0,0 1 0 0 0,-1-1 0 0 0,1 0 0 0 0,-1 0 0 0 0,0 1-3 0 0,-13 11-15 0 0,-1-2 1 0 0,-1 0 0 0 0,0 0 0 0 0,0-2-1 0 0,-2 0 1 0 0,1-1 0 0 0,-1-1-1 0 0,0 0 1 0 0,-1-2 0 0 0,0 0-1 0 0,-21 3 15 0 0,-23 6 143 0 0,64-16-141 0 0,-1 1-1 0 0,1 0 1 0 0,-1-1-1 0 0,1 1 1 0 0,0 0-1 0 0,-1-1 1 0 0,1 1 0 0 0,0 0-1 0 0,0 0 1 0 0,-1-1-1 0 0,1 1 1 0 0,0 0-1 0 0,0 0 1 0 0,0 0 0 0 0,0-1-1 0 0,0 1 1 0 0,0 0-1 0 0,0 0 1 0 0,0 0-1 0 0,0-1 1 0 0,1 1 0 0 0,-1 0-1 0 0,0 0 1 0 0,0-1-1 0 0,1 1 1 0 0,-1 0-1 0 0,0-1 1 0 0,1 1 0 0 0,-1 0-1 0 0,1-1 1 0 0,-1 1-1 0 0,1 0 1 0 0,-1-1-1 0 0,1 1 1 0 0,0-1 0 0 0,-1 1-1 0 0,1-1 1 0 0,-1 1-1 0 0,1-1 1 0 0,0 1-1 0 0,0-1 1 0 0,-1 0 0 0 0,1 0-1 0 0,0 1 1 0 0,0-1-2 0 0,77 58 390 0 0,141 85 1076 0 0,-209-136-1769 0 0,0-1 0 0 0,0 0 1 0 0,1-1-1 0 0,0 0 0 0 0,0-1 0 0 0,1 0 0 0 0,-1-1 0 0 0,1 0 0 0 0,2 0 303 0 0,2 0-4007 0 0,-5 0-2728 0 0,-3-2-3858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1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71 336 9770 0 0,'0'0'712'0'0,"0"0"-365"0"0,0 0-59 0 0,0 0 412 0 0,0 0 510 0 0,0 0 265 0 0,0 0-106 0 0,0 0-351 0 0,0 0-326 0 0,0 0-150 0 0,0 0-28 0 0,19-1 8 0 0,118-9 971 0 0,125-15 720 0 0,-155 24-2003 0 0,-82 1-3197 0 0,-1 0-3398 0 0,-24 1 723 0 0,-1 2 3709 0 0,0-3 714 0 0,0 4-3610 0 0</inkml:trace>
  <inkml:trace contextRef="#ctx0" brushRef="#br0" timeOffset="272.107">1 634 6145 0 0,'0'0'1329'0'0,"0"0"-348"0"0,0 0 142 0 0,0 0 448 0 0,0 0 329 0 0,0 0 32 0 0,0 0-277 0 0,31 3-373 0 0,101 5-348 0 0,-28-16 300 0 0,250-58-488 0 0,-320 59-2582 0 0,-24 3-1274 0 0,0 0-3378 0 0,-6 1-2910 0 0</inkml:trace>
  <inkml:trace contextRef="#ctx0" brushRef="#br0" timeOffset="668.966">308 1 4873 0 0,'0'0'1430'0'0,"0"0"-95"0"0,0 0 64 0 0,0 0 221 0 0,0 0 170 0 0,0 0-158 0 0,0 0-448 0 0,0 0-481 0 0,0 0-355 0 0,0 0-160 0 0,0 0 7 0 0,0 0 108 0 0,0 0 114 0 0,4 0 82 0 0,87 49 1788 0 0,34 22-940 0 0,-78-48-1201 0 0,-2 3 0 0 0,0 2 0 0 0,-2 2 0 0 0,-1 2-1 0 0,1 4-145 0 0,-35-30-7 0 0,1 1 0 0 0,-1 0 0 0 0,-1 0 0 0 0,0 1 0 0 0,0 0 0 0 0,0 1-1 0 0,-1-1 1 0 0,0 1 0 0 0,-1 0 0 0 0,0 1 0 0 0,0-1 0 0 0,-1 1 0 0 0,0 0-1 0 0,-1 0 1 0 0,0 1 0 0 0,-1-1 0 0 0,1 3 7 0 0,-6 1-6 0 0,0 0 1 0 0,0 0-1 0 0,-1-1 0 0 0,-1 1 1 0 0,0-1-1 0 0,-1 0 0 0 0,-1-1 1 0 0,0 1-1 0 0,0-1 0 0 0,-1 0 0 0 0,-1-1 1 0 0,0 0-1 0 0,0 0 0 0 0,-1-1 1 0 0,-1-1-1 0 0,0 1 0 0 0,0-2 1 0 0,0 1-1 0 0,-1-1 0 0 0,-8 3 6 0 0,13-6 3 0 0,-179 102 9 0 0,150-74-2067 0 0,30-20-1736 0 0,3 2-3887 0 0,3-10-857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28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1984 0 0,'0'0'1867'0'0,"0"0"-629"0"0,0 0-250 0 0,0 0 133 0 0,0 0 266 0 0,0 0 158 0 0,0 0-77 0 0,0 0-249 0 0,0 0-312 0 0,0 0-228 0 0,0 0-115 0 0,0 0-57 0 0,0 0 20 0 0,12 1 1252 0 0,79 28 2708 0 0,63-25-2141 0 0,-96-5-1682 0 0,75-21 149 0 0,-124 22-1433 0 0,-7 0-3473 0 0,-1 0-3278 0 0,-1 0-3474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2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426 485 11682 0 0,'0'0'661'0'0,"0"0"-305"0"0,0 0-299 0 0,0 0 75 0 0,0 0 366 0 0,0 0 394 0 0,0 0 229 0 0,0 0-46 0 0,0 0-224 0 0,0 0-262 0 0,0 0-195 0 0,0 0-103 0 0,5 35-43 0 0,15 111-34 0 0,-10 15 319 0 0,3 185-440 0 0,-14-334-319 0 0,1-1 1 0 0,-2 0-1 0 0,0 0 1 0 0,0 0-1 0 0,-1 0 1 0 0,0 0-1 0 0,0-1 1 0 0,-2 1-1 0 0,1-1 1 0 0,-6 8 225 0 0,-15 18-3990 0 0,-5-4-4060 0 0,22-24 2658 0 0</inkml:trace>
  <inkml:trace contextRef="#ctx0" brushRef="#br0" timeOffset="15251.155">249 551 0 0 0,'0'0'295'0'0,"0"0"317"0"0,0 0 136 0 0,0 0 258 0 0,0 0 366 0 0,0 0 268 0 0,0 0 49 0 0,0 0-170 0 0,0 0-278 0 0,0 0-281 0 0,19-4 4458 0 0,168-47-2342 0 0,-148 43-2901 0 0,6-2-45 0 0,0 1 0 0 0,0 3 0 0 0,0 2 1 0 0,1 1-1 0 0,9 3-130 0 0,-50 0 0 0 0,-1 0 1 0 0,1 0 0 0 0,0 1 0 0 0,-1-1-1 0 0,1 1 1 0 0,0 0 0 0 0,-1 1-1 0 0,1-1 1 0 0,-1 1 0 0 0,0 0 0 0 0,1 0-1 0 0,-1 0 1 0 0,0 0 0 0 0,0 1-1 0 0,0 0 1 0 0,-1-1 0 0 0,1 2 0 0 0,-1-1-1 0 0,1 0 1 0 0,-1 1 0 0 0,0-1-1 0 0,0 1 1 0 0,-1 0 0 0 0,1 0 0 0 0,-1 0-1 0 0,0 0 1 0 0,0 1 0 0 0,0-1-1 0 0,-21 76 217 0 0,-64 15 108 0 0,62-79-282 0 0,-1-1 0 0 0,-1 0 0 0 0,0-2 0 0 0,-1-1-1 0 0,0 0 1 0 0,-1-2 0 0 0,-1-1-43 0 0,21-7 18 0 0,2-1-12 0 0,-2 6 544 0 0,16 4-565 0 0,87 114 667 0 0,-78-95-289 0 0,-11-15-149 0 0,0-1-1 0 0,1 1 1 0 0,1-1-1 0 0,0-1 1 0 0,1 0-1 0 0,1-1 1 0 0,0 0-1 0 0,0-1 1 0 0,9 5-214 0 0,48 32 1188 0 0,-41-33-544 0 0,-18-11-469 0 0,-11-4-564 0 0,0 0-129 0 0,1-7-6353 0 0,0 3-2113 0 0,1 4-1021 0 0</inkml:trace>
  <inkml:trace contextRef="#ctx0" brushRef="#br0" timeOffset="29077.115">365 25 0 0 0,'0'0'827'0'0,"0"0"360"0"0,0 0 72 0 0,0 0-64 0 0,0 0-140 0 0,0 0-105 0 0,0 0-91 0 0,0 0-79 0 0,-18-5-58 0 0,-56-15-53 0 0,13 22 1284 0 0,43 6-1325 0 0,8-5-426 0 0,1 1-1 0 0,0-1 1 0 0,0 2 0 0 0,0-1-1 0 0,1 1 1 0 0,0 1 0 0 0,0 0-1 0 0,0 0 1 0 0,1 0 0 0 0,0 1-1 0 0,0 0 1 0 0,0 0 0 0 0,0 2-202 0 0,-4 15 85 0 0,1 0 1 0 0,1 0-1 0 0,1 1 1 0 0,1 0-1 0 0,1 1 0 0 0,1 0 1 0 0,2 0-1 0 0,0 0 1 0 0,2 11-86 0 0,0-23 42 0 0,-15 312 650 0 0,17 121-692 0 0,0-412 9 0 0,24 375 155 0 0,-24-403-149 0 0,20 169 593 0 0,-16-174-412 0 0,0 1 1 0 0,0 0-1 0 0,0-1 1 0 0,0 0-1 0 0,0 0 1 0 0,1-1-1 0 0,-1 1 0 0 0,1-1 1 0 0,-1 0-1 0 0,1-1 1 0 0,-1 1-1 0 0,1-1 1 0 0,-1 0-1 0 0,1-1 0 0 0,-1 1 1 0 0,1-1-1 0 0,-1 0 1 0 0,4-1-197 0 0,-6 1 39 0 0,243 1 271 0 0,-141 8-3399 0 0,-4 0-5645 0 0,-77-5-333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3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288 750 1792 0 0,'0'0'1783'0'0,"0"0"-42"0"0,0 0 1 0 0,0 0 142 0 0,0 0 75 0 0,34 5-188 0 0,107 15-324 0 0,57-12 1964 0 0,253-39-1473 0 0,-119 2-1946 0 0,-139 26-2548 0 0,-179 3 1670 0 0,7 3-2857 0 0,-9 2-1840 0 0,-7-2-1109 0 0</inkml:trace>
  <inkml:trace contextRef="#ctx0" brushRef="#br0" timeOffset="1170.4">249 1008 5345 0 0,'0'0'590'0'0,"0"0"-318"0"0,0 0-96 0 0,0 0 260 0 0,0 0 343 0 0,0 0 153 0 0,0 0-108 0 0,0 0-229 0 0,0 0-250 0 0,0 0-154 0 0,0 0-16 0 0,0 0 10 0 0,0 0 18 0 0,-5 23 15 0 0,-26 116 105 0 0,-38 48 308 0 0,63-177 3488 0 0,12-25-2836 0 0,11-23-1108 0 0,62-109 292 0 0,15 28-254 0 0,-93 118-225 0 0,0-1 0 0 0,0 1-1 0 0,0-1 1 0 0,1 1-1 0 0,-1 0 1 0 0,1 0 0 0 0,-1 0-1 0 0,1 0 1 0 0,-1 0-1 0 0,1 0 1 0 0,0 0 0 0 0,0 0-1 0 0,-1 0 1 0 0,1 1-1 0 0,0-1 1 0 0,0 1 0 0 0,0 0-1 0 0,0-1 1 0 0,-1 1 0 0 0,1 0-1 0 0,0 0 1 0 0,0 0-1 0 0,0 0 1 0 0,0 0 0 0 0,0 1-1 0 0,0-1 1 0 0,-1 1-1 0 0,1-1 1 0 0,0 1 0 0 0,0-1-1 0 0,-1 1 1 0 0,1 0-1 0 0,0 0 1 0 0,-1 0 0 0 0,1 0-1 0 0,-1 0 1 0 0,1 0 0 0 0,-1 1-1 0 0,1-1 1 0 0,-1 0-1 0 0,0 1 1 0 0,0-1 0 0 0,0 1-1 0 0,0-1 1 0 0,1 1 12 0 0,1 13 4 0 0,0 0 1 0 0,0 0-1 0 0,-1 0 0 0 0,-1 0 1 0 0,-1 1-1 0 0,0-1 0 0 0,-2 14-4 0 0,0 15 58 0 0,25-47 114 0 0,98-127 151 0 0,-72 69-346 0 0,54-48 55 0 0,-86 103-286 0 0,-3 29 15 0 0,-13-19 324 0 0,6 20 148 0 0,-2 0 0 0 0,-1 1 0 0 0,-1 0 0 0 0,0 0 0 0 0,-2 0 0 0 0,-1 0-1 0 0,-3 20-232 0 0,1 20-118 0 0,2-55-429 0 0,0 6-309 0 0,0-6-9613 0 0,0-9 2725 0 0</inkml:trace>
  <inkml:trace contextRef="#ctx0" brushRef="#br0" timeOffset="1709.296">905 1221 9146 0 0,'0'0'1048'0'0,"0"0"-650"0"0,0 0-265 0 0,0 0 254 0 0,0 0 344 0 0,0 0 213 0 0,0 0-43 0 0,0 0-250 0 0,0 0-242 0 0,0 0-172 0 0,0 0-76 0 0,0 0-22 0 0,0 0-35 0 0,0 19-39 0 0,0 87-30 0 0,-25-21-166 0 0,6-67 214 0 0,19-18 25 0 0,0 0 6 0 0,2-4-187 0 0,0 0 0 0 0,0 0 0 0 0,1-1 0 0 0,0 2 0 0 0,0-1 0 0 0,0 0 0 0 0,0 0 0 0 0,0 1 0 0 0,1 0 0 0 0,0 0 0 0 0,-1 0 1 0 0,1 0-1 0 0,0 0 0 0 0,1 1 0 0 0,-1 0 0 0 0,3-2 73 0 0,0 0-24 0 0,2-2-55 0 0,1 0-1 0 0,-1 1 1 0 0,1 0-1 0 0,0 1 1 0 0,0 0-1 0 0,0 1 1 0 0,1 0-1 0 0,-1 0 1 0 0,1 1-1 0 0,-1 1 1 0 0,1 0-1 0 0,0 0 1 0 0,9 1 79 0 0,-18 1 64 0 0,0 1 1 0 0,0-1 0 0 0,0 0-1 0 0,-1 1 1 0 0,1-1-1 0 0,-1 1 1 0 0,1 0 0 0 0,-1 0-1 0 0,0-1 1 0 0,1 1-1 0 0,-1 0 1 0 0,0 0 0 0 0,0 0-1 0 0,0 0 1 0 0,-1 0-1 0 0,1 0 1 0 0,0 0 0 0 0,-1 1-1 0 0,1-1 1 0 0,-1 0-1 0 0,0 0 1 0 0,0 0 0 0 0,0 1-1 0 0,0-1 1 0 0,0 0-1 0 0,0 0 1 0 0,-1 0 0 0 0,1 1-1 0 0,-1-1 1 0 0,1 0-1 0 0,-1 0 1 0 0,0 0 0 0 0,0 0-1 0 0,0 0 1 0 0,0 0-1 0 0,0 0 1 0 0,0 0 0 0 0,-1-1-1 0 0,1 1 1 0 0,-1 0-1 0 0,1-1 1 0 0,-1 1 0 0 0,0-1-1 0 0,1 1 1 0 0,-1-1-1 0 0,0 0 1 0 0,0 0 0 0 0,0 0-1 0 0,0 0 1 0 0,-1 1-65 0 0,-4 3 39 0 0,0-1 0 0 0,0 1 0 0 0,-1-1 0 0 0,1 0 0 0 0,-1-1 0 0 0,0 0 0 0 0,0 0 0 0 0,0 0 0 0 0,0-1 0 0 0,-1-1 0 0 0,1 1 0 0 0,0-1 0 0 0,-1-1 0 0 0,1 0 0 0 0,-1 0 0 0 0,-2 0-39 0 0,-11-20-2691 0 0,18 0-4491 0 0,4 12-238 0 0</inkml:trace>
  <inkml:trace contextRef="#ctx0" brushRef="#br0" timeOffset="2119.44">1306 1019 6825 0 0,'0'0'2042'0'0,"0"0"-1280"0"0,0 0-393 0 0,0 0 306 0 0,0 0 391 0 0,0 0 223 0 0,0 0-29 0 0,0 0-238 0 0,0 0-327 0 0,0 0-238 0 0,0 0-143 0 0,0 0-105 0 0,4 33-38 0 0,12 103-46 0 0,-19-43 7 0 0,-5-65-149 0 0,-10 52-737 0 0,1-54-2532 0 0,3-14-5670 0 0,12-12 4556 0 0</inkml:trace>
  <inkml:trace contextRef="#ctx0" brushRef="#br0" timeOffset="2518.439">1233 941 4305 0 0,'0'0'1582'0'0,"0"0"-518"0"0,0 0-189 0 0,0 0 180 0 0,0 0 232 0 0,0 0 23 0 0,0 0-211 0 0,0 0-248 0 0,0 0-223 0 0,0 0-157 0 0,0 0-83 0 0,0 0-52 0 0,32 0-36 0 0,102 2 7 0 0,-62 15 240 0 0,44 53 221 0 0,-116-68-746 0 0,0 0-1 0 0,1 1 1 0 0,-1-1-1 0 0,0 0 1 0 0,0 0-1 0 0,-1 1 1 0 0,1-1-1 0 0,0 0 1 0 0,-1 1-1 0 0,1-1 1 0 0,-1 0-1 0 0,0 0 1 0 0,0 0 0 0 0,0 0-1 0 0,0 1 1 0 0,0-1-1 0 0,0 0 1 0 0,0-1-1 0 0,-1 1 1 0 0,1 0-1 0 0,-1 0 1 0 0,1-1-1 0 0,-1 1 1 0 0,0-1-1 0 0,0 1 1 0 0,0-1 0 0 0,0 0-1 0 0,0 1 1 0 0,0-1-1 0 0,0 0 1 0 0,0 0-1 0 0,0-1 1 0 0,0 1-1 0 0,-2 0-21 0 0,-1 2-15 0 0,-170 87 41 0 0,173-89-11 0 0,1 0-1 0 0,-1 1 1 0 0,0-1 0 0 0,1 0 0 0 0,0 1 0 0 0,-1-1 0 0 0,1 1-1 0 0,0-1 1 0 0,0 1 0 0 0,-1 0 0 0 0,1 0 0 0 0,1-1 0 0 0,-1 1-1 0 0,0 0 1 0 0,0 0 0 0 0,1 0 0 0 0,-1 0 0 0 0,1 0 0 0 0,-1 0-1 0 0,1 0 1 0 0,0 0 0 0 0,0 0 0 0 0,0 0 0 0 0,0 0 0 0 0,0 0 0 0 0,1 0-1 0 0,-1 0 1 0 0,0 0 0 0 0,1 0 0 0 0,0 0 0 0 0,-1 0 0 0 0,1 0-1 0 0,0 0 1 0 0,0 0 0 0 0,0 0 0 0 0,0-1 0 0 0,0 1 0 0 0,1-1-1 0 0,-1 1 1 0 0,0 0 0 0 0,1-1 0 0 0,-1 0 0 0 0,2 1-15 0 0,72 53 589 0 0,99 29 11 0 0,-162-79-814 0 0,8 3-229 0 0,-11 1-4789 0 0,-8-8-267 0 0,-1-1-2856 0 0</inkml:trace>
  <inkml:trace contextRef="#ctx0" brushRef="#br0" timeOffset="-3992.564">342 50 688 0 0,'0'0'2293'0'0,"0"0"-1354"0"0,0 0-401 0 0,0 0 176 0 0,0 0 370 0 0,0 0 371 0 0,0 0 105 0 0,0 0-254 0 0,0 0-417 0 0,0 0-402 0 0,0 0-252 0 0,1-3-100 0 0,2-2-126 0 0,-3 5 7 0 0,0 1 0 0 0,0-1 0 0 0,0 0 0 0 0,0 1 1 0 0,0-1-1 0 0,0 0 0 0 0,0 1 0 0 0,0-1 0 0 0,0 0 1 0 0,0 1-1 0 0,1-1 0 0 0,-1 0 0 0 0,0 1 0 0 0,0-1 1 0 0,0 0-1 0 0,1 1 0 0 0,-1-1 0 0 0,0 0 0 0 0,0 0 1 0 0,1 1-1 0 0,-1-1 0 0 0,0 0 0 0 0,0 0 0 0 0,1 0 1 0 0,-1 1-1 0 0,0-1 0 0 0,1 0 0 0 0,-1 0 0 0 0,0 0 1 0 0,1 0-1 0 0,-1 0 0 0 0,0 0 0 0 0,1 0 0 0 0,-1 0 1 0 0,0 0-1 0 0,1 0 0 0 0,-1 0 0 0 0,0 0 0 0 0,1 0 1 0 0,-1 0-1 0 0,1 0 0 0 0,-1 0 0 0 0,0 0 0 0 0,1 0 1 0 0,-1 0-1 0 0,0 0 0 0 0,1 0 0 0 0,-1-1 0 0 0,0 1 1 0 0,0 0-1 0 0,1 0 0 0 0,-1 0 0 0 0,0-1 0 0 0,1 1 1 0 0,-1 0-1 0 0,0-1-16 0 0,9 25 421 0 0,-1 1-1 0 0,-2 0 1 0 0,0 0 0 0 0,-2 0 0 0 0,0 0 0 0 0,-2 1 0 0 0,-1-1-1 0 0,-2 19-420 0 0,2-2 237 0 0,-1 153-150 0 0,-14-143-3306 0 0,8-62-8749 0 0,6 10 12004 0 0,0-4-1814 0 0</inkml:trace>
  <inkml:trace contextRef="#ctx0" brushRef="#br0" timeOffset="-3633.659">1 87 672 0 0,'0'0'922'0'0,"0"0"-294"0"0,0 0-59 0 0,0 0 294 0 0,0 0 441 0 0,0 0 261 0 0,0 0-28 0 0,0 0-244 0 0,0 0-304 0 0,0 0-163 0 0,0 0-18 0 0,0 0-41 0 0,14-4-26 0 0,100-18 1294 0 0,273 4 1575 0 0,-260 18-3759 0 0,-106 20-3139 0 0,-27 11-6991 0 0,1-23 4866 0 0</inkml:trace>
  <inkml:trace contextRef="#ctx0" brushRef="#br0" timeOffset="-3348.123">95 610 0 0 0,'0'0'1922'0'0,"0"0"-499"0"0,0 0 76 0 0,0 0 293 0 0,0 0 246 0 0,0 0-26 0 0,0 0-246 0 0,0 0-351 0 0,35-3-320 0 0,111-8-220 0 0,-23-5 758 0 0,5 6-818 0 0,-100 10-4706 0 0,0-1-4203 0 0,-26 1 1794 0 0</inkml:trace>
  <inkml:trace contextRef="#ctx0" brushRef="#br0" timeOffset="-953.906">929 400 0 0 0,'0'0'1008'0'0,"0"0"119"0"0,0 0-28 0 0,0 0-107 0 0,0 0-92 0 0,0 0-191 0 0,0 0-117 0 0,0 0-83 0 0,-12-5-46 0 0,-39-14 17 0 0,48 17-356 0 0,-1 1-1 0 0,1 0 1 0 0,0 0-1 0 0,0 0 1 0 0,-1 0-1 0 0,1 0 1 0 0,0 1-1 0 0,-1-1 1 0 0,1 1 0 0 0,0 0-1 0 0,-1 0 1 0 0,1 1-1 0 0,-1-1 1 0 0,1 1-1 0 0,0-1 1 0 0,0 1-1 0 0,-1 0 1 0 0,1 0 0 0 0,0 0-1 0 0,0 1 1 0 0,0-1-1 0 0,0 1 1 0 0,0 0-1 0 0,0 0 1 0 0,1 0-1 0 0,-1 0 1 0 0,0 0-1 0 0,1 1 1 0 0,0-1 0 0 0,-1 1-1 0 0,0 1-123 0 0,-4 81 82 0 0,9-80-108 0 0,0 0 1 0 0,1-1 0 0 0,-1 0 0 0 0,1 0-1 0 0,0 1 1 0 0,1-2 0 0 0,-1 1 0 0 0,1 0-1 0 0,0-1 1 0 0,-1 1 0 0 0,1-1 0 0 0,1 0-1 0 0,-1-1 1 0 0,0 1 0 0 0,1-1 0 0 0,-1 1-1 0 0,1-1 1 0 0,0-1 0 0 0,0 1 0 0 0,0-1-1 0 0,0 0 1 0 0,0 0 0 0 0,0 0 0 0 0,0-1-1 0 0,0 1 1 0 0,0-1 0 0 0,0-1 0 0 0,3 1 25 0 0,-4 0-149 0 0,42-1-2843 0 0,-16-3-3272 0 0,-21 1 4585 0 0</inkml:trace>
  <inkml:trace contextRef="#ctx0" brushRef="#br0" timeOffset="-450.722">1063 536 0 0 0,'0'0'1119'0'0,"0"0"380"0"0,0 0 196 0 0,0 0-115 0 0,0 0-291 0 0,0 0-335 0 0,0 0-239 0 0,0 0-112 0 0,0 0-62 0 0,0 0-2 0 0,0 0 9 0 0,20-16-28 0 0,92-81 463 0 0,-27 34 1223 0 0,-75 96-916 0 0,-10-31-1241 0 0,0 1 0 0 0,0-1 0 0 0,1 0 0 0 0,-1 0 0 0 0,1 0 0 0 0,-1 0 0 0 0,1 0 0 0 0,0 0 0 0 0,-1 0 1 0 0,1 0-1 0 0,0 0 0 0 0,1 0 0 0 0,-1-1 0 0 0,0 1 0 0 0,0 0 0 0 0,1-1 0 0 0,-1 1 0 0 0,1-1 0 0 0,-1 1 0 0 0,1-1 0 0 0,0 0 1 0 0,0 1-1 0 0,-1-1 0 0 0,1 0 0 0 0,0 0 0 0 0,0 0 0 0 0,0-1 0 0 0,0 1 0 0 0,0 0 0 0 0,0-1 0 0 0,0 1 0 0 0,0-1 0 0 0,1 0 0 0 0,-1 0 1 0 0,0 0-1 0 0,0 0 0 0 0,1 0-49 0 0,89-20 1163 0 0,-65 12-1250 0 0,135-21 98 0 0,-133 67-1741 0 0,-27-35 283 0 0,-1-1-1179 0 0,2 0-4707 0 0,0 1 1485 0 0</inkml:trace>
  <inkml:trace contextRef="#ctx0" brushRef="#br0" timeOffset="4618.799">1689 6 0 0 0,'0'0'393'0'0,"0"0"853"0"0,0 0 242 0 0,0 0-134 0 0,0 0-259 0 0,0 0-240 0 0,0 0-154 0 0,0 0-50 0 0,32-1-20 0 0,97-3-16 0 0,-48 13 1588 0 0,-78-8-2107 0 0,-1 0 1 0 0,1 0 0 0 0,-1 0-1 0 0,0 1 1 0 0,1-1-1 0 0,-1 1 1 0 0,0-1 0 0 0,0 1-1 0 0,0 0 1 0 0,0 0 0 0 0,0 0-1 0 0,-1 0 1 0 0,1 0-1 0 0,-1 0 1 0 0,1 0 0 0 0,-1 0-1 0 0,0 1 1 0 0,0-1-1 0 0,0 1 1 0 0,0-1 0 0 0,0 1-1 0 0,0-1 1 0 0,-1 1 0 0 0,1 0-1 0 0,-1-1 1 0 0,0 1-1 0 0,0 0 1 0 0,0-1 0 0 0,0 1-1 0 0,0 0 1 0 0,0-1 0 0 0,-1 1-1 0 0,1-1 1 0 0,-2 2-97 0 0,2 16 317 0 0,6 92 438 0 0,5-1 0 0 0,4 1 0 0 0,13 32-755 0 0,24 182 303 0 0,-38-187-195 0 0,-6 0-1 0 0,-8 80-107 0 0,-38-27 594 0 0,21-129 19 0 0,22-26-33 0 0,4-32 371 0 0,-13-11 1670 0 0,-82-53-2411 0 0,-105 23-3085 0 0,58 32-2916 0 0,46 5-2745 0 0,60 2 2552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5377 0 0,'0'0'1490'0'0,"0"0"-259"0"0,0 0-50 0 0,0 0 213 0 0,0 0 197 0 0,0 0-19 0 0,0 0-238 0 0,0 0-273 0 0,0 0-186 0 0,0 0-155 0 0,0 0-134 0 0,0 0-73 0 0,0 0-75 0 0,34 3-59 0 0,104 9-51 0 0,89-9 280 0 0,-215-2-934 0 0,30-1-105 0 0,-26-8-4703 0 0,-15 7 249 0 0,-1-1 2940 0 0,0 2 412 0 0,0-1-4891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6409 0 0,'0'0'1621'0'0,"0"0"-70"0"0,0 0 50 0 0,0 0 134 0 0,0 0 42 0 0,0 0-165 0 0,0 0-317 0 0,0 0-340 0 0,31 4-283 0 0,101 14-196 0 0,14-22 276 0 0,-103-4-642 0 0,-38 8-271 0 0,128-18 167 0 0,-88 13-2959 0 0,-1 0-4309 0 0,-29 5-2934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3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 0 0 0,'0'0'273'0'0,"0"0"584"0"0,0 0 256 0 0,0 0-58 0 0,0 0-204 0 0,0 0-211 0 0,0 0-148 0 0,0 0-13 0 0,3 3 74 0 0,3 10-11 0 0,-1 0 0 0 0,0 0-1 0 0,-1 0 1 0 0,-1 0-1 0 0,0 1 1 0 0,-1-1 0 0 0,0 1-1 0 0,-1 0 1 0 0,-1-1-1 0 0,0 1 1 0 0,-1 0 0 0 0,-1 8-542 0 0,1 20 458 0 0,-25 454 1177 0 0,8-340-2330 0 0,14-150-684 0 0,-3-6-6333 0 0,7-3 2592 0 0</inkml:trace>
  <inkml:trace contextRef="#ctx0" brushRef="#br0" timeOffset="3833.467">54 115 648 0 0,'0'0'870'0'0,"0"0"-62"0"0,0 0 76 0 0,0 0 210 0 0,0 0 162 0 0,0 0 11 0 0,0 0-99 0 0,0 0-198 0 0,0 0-174 0 0,0 0-109 0 0,0 0-54 0 0,3-5 29 0 0,-1 4-485 0 0,-1-1 0 0 0,0 0 1 0 0,1 1-1 0 0,-1-1 1 0 0,1 1-1 0 0,0 0 1 0 0,-1-1-1 0 0,1 1 1 0 0,0 0-1 0 0,0 0 0 0 0,-1 0 1 0 0,1 0-1 0 0,0 0 1 0 0,0 1-1 0 0,0-1 1 0 0,0 1-1 0 0,1-1 1 0 0,-1 1-1 0 0,0 0 1 0 0,0-1-1 0 0,0 1 0 0 0,0 0 1 0 0,0 0-1 0 0,0 1 1 0 0,0-1-1 0 0,0 0 1 0 0,0 1-1 0 0,0-1 1 0 0,1 1-1 0 0,-2 0 1 0 0,1 0-1 0 0,0 0 0 0 0,1 0-177 0 0,16 6 452 0 0,-1-2 0 0 0,1 0 0 0 0,-1-1 0 0 0,1-1 0 0 0,0 0 0 0 0,0-2 0 0 0,1 0 0 0 0,-1-1 0 0 0,14-2-452 0 0,11 1 361 0 0,-15-1-465 0 0,0-1-1 0 0,-1-1 1 0 0,1-2 0 0 0,-1 0-1 0 0,-1-2 1 0 0,4-3 104 0 0,-28 10-1420 0 0,-4 1-6008 0 0,-4 1 2070 0 0,0-1-1837 0 0</inkml:trace>
  <inkml:trace contextRef="#ctx0" brushRef="#br0" timeOffset="4166.476">0 476 5257 0 0,'0'0'1127'0'0,"0"0"-356"0"0,0 0-19 0 0,0 0 323 0 0,0 0 337 0 0,0 0 173 0 0,0 0-66 0 0,0 0-178 0 0,0 0-177 0 0,0 0-174 0 0,0 0-123 0 0,0 0-103 0 0,0 0-107 0 0,26 2-75 0 0,77 8-82 0 0,103-8 224 0 0,-169-4-2023 0 0,-20 1-951 0 0,0 1-3313 0 0,-10 0-4844 0 0</inkml:trace>
  <inkml:trace contextRef="#ctx0" brushRef="#br0" timeOffset="4481.919">507 685 11747 0 0,'0'0'1337'0'0,"0"0"-366"0"0,0 0-125 0 0,0 0 164 0 0,0 0 108 0 0,0 0-83 0 0,0 0-231 0 0,0 0-221 0 0,0 0-126 0 0,0 0-95 0 0,0 0-74 0 0,0 0-18 0 0,9 16-34 0 0,30 48-23 0 0,-36-59-175 0 0,0 0 1 0 0,-1 0 0 0 0,0 0 0 0 0,0 0 0 0 0,0 1 0 0 0,-1-1 0 0 0,0 0-1 0 0,1 1 1 0 0,-2-1 0 0 0,1 1 0 0 0,-1-1 0 0 0,0 1 0 0 0,0 0 0 0 0,-1 2-39 0 0,1 17 96 0 0,0-22-104 0 0,1 4-52 0 0,0-1 0 0 0,-1 1-1 0 0,0-1 1 0 0,0 1 0 0 0,0 0 0 0 0,-1-1 0 0 0,0 1-1 0 0,0-1 1 0 0,-1 1 0 0 0,1-1 0 0 0,-1 0-1 0 0,-1 0 1 0 0,1 1 0 0 0,-1-2 0 0 0,-2 4 60 0 0,-34 22-6268 0 0,20-19-3673 0 0,17-12 5144 0 0</inkml:trace>
  <inkml:trace contextRef="#ctx0" brushRef="#br0" timeOffset="4751.44">365 678 3785 0 0,'0'0'1926'0'0,"0"0"-768"0"0,0 0-73 0 0,0 0 351 0 0,0 0 292 0 0,0 0 74 0 0,0 0-152 0 0,0 0-301 0 0,0 0-270 0 0,0 0-221 0 0,32 9-165 0 0,104 25-102 0 0,-45-25 281 0 0,66-25-144 0 0,-56-8-3267 0 0,-83 17 86 0 0,6-1-6268 0 0,-16 7 1694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9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1 800 0 0 0,'0'0'619'0'0,"0"0"-38"0"0,0 0 93 0 0,0 0 233 0 0,0 0 280 0 0,0 0 177 0 0,0 0 41 0 0,0 0-12 0 0,0 0-74 0 0,0 0-67 0 0,8 2-76 0 0,91 14 3617 0 0,20-17-1719 0 0,-59-1-3391 0 0,1 2-3493 0 0,-53 1 1324 0 0,2 1-4313 0 0,-5-2 467 0 0</inkml:trace>
  <inkml:trace contextRef="#ctx0" brushRef="#br0" timeOffset="380.096">914 402 7394 0 0,'0'0'1086'0'0,"0"0"-323"0"0,0 0-288 0 0,0 0 124 0 0,0 0 368 0 0,0 0 245 0 0,0 0 35 0 0,0 0-152 0 0,0 0-244 0 0,0 0-206 0 0,0 0-141 0 0,3 33-118 0 0,8 103-82 0 0,0 44 249 0 0,-3 119-647 0 0,-9-289-262 0 0,0 1 0 0 0,0 0 0 0 0,-1-1 0 0 0,0 1 0 0 0,-1-1 1 0 0,0 0-1 0 0,0 0 0 0 0,-1 0 0 0 0,-1 0 0 0 0,-5 8 356 0 0,10-17-743 0 0,-3 2-112 0 0,1-3-9787 0 0,2 0 8454 0 0</inkml:trace>
  <inkml:trace contextRef="#ctx0" brushRef="#br0" timeOffset="965.107">643 292 0 0 0,'0'0'1120'0'0,"0"0"195"0"0,0 0 43 0 0,0 0-82 0 0,0 0-128 0 0,0 0-178 0 0,0 0-173 0 0,0 0-108 0 0,0 0-52 0 0,0 0 19 0 0,2 0 64 0 0,196 0 7896 0 0,103 0-7023 0 0,-207 8-2272 0 0,-68 3-2223 0 0,-21-3-1207 0 0,-3 2-3481 0 0,-2-7 1975 0 0</inkml:trace>
  <inkml:trace contextRef="#ctx0" brushRef="#br0" timeOffset="1278.115">559 1076 5041 0 0,'0'0'1147'0'0,"0"0"-175"0"0,0 0 51 0 0,0 0 343 0 0,0 0 311 0 0,0 0 57 0 0,0 0-178 0 0,0 0-263 0 0,0 0-253 0 0,36-2-203 0 0,114-6-142 0 0,73-7 1146 0 0,-14 13-2542 0 0,-161 3-3295 0 0,-1-1-3906 0 0,-33 0 279 0 0</inkml:trace>
  <inkml:trace contextRef="#ctx0" brushRef="#br0" timeOffset="1801.084">1544 984 2160 0 0,'0'0'1866'0'0,"0"0"-257"0"0,0 0-62 0 0,0 0 148 0 0,0 0 190 0 0,0 0-22 0 0,0 0-193 0 0,0 0-292 0 0,0 0-294 0 0,0 0-244 0 0,0 0-213 0 0,0 0-139 0 0,0 0-108 0 0,-13-7-55 0 0,-37-23-28 0 0,48 29-278 0 0,1 0 0 0 0,-1 1 0 0 0,0-1 0 0 0,1 0 0 0 0,-1 1 0 0 0,0-1 0 0 0,1 1 0 0 0,-1 0 0 0 0,0-1 0 0 0,0 1 0 0 0,1 0 0 0 0,-1 0 0 0 0,0 0 1 0 0,0 0-1 0 0,1 0 0 0 0,-1 1 0 0 0,0-1 0 0 0,0 0 0 0 0,1 1 0 0 0,-1 0 0 0 0,0-1 0 0 0,1 1 0 0 0,-1 0 0 0 0,1 0 0 0 0,-1-1 0 0 0,1 1 0 0 0,-1 1 1 0 0,1-1-1 0 0,0 0 0 0 0,-1 0 0 0 0,1 0 0 0 0,0 1-19 0 0,-3 1 27 0 0,-1 2-29 0 0,0 0 1 0 0,0 0-1 0 0,0 1 1 0 0,1 0-1 0 0,0 0 1 0 0,0 0-1 0 0,0 0 1 0 0,1 1-1 0 0,0-1 1 0 0,0 1-1 0 0,1 0 1 0 0,0 0-1 0 0,0 0 1 0 0,0 0-1 0 0,1 0 0 0 0,0 0 1 0 0,0 0-1 0 0,1 1 1 0 0,0-1-1 0 0,1 7 2 0 0,0-11-29 0 0,0-1 0 0 0,0 1 0 0 0,0 0 0 0 0,0-1 0 0 0,0 1 0 0 0,1-1 0 0 0,-1 0 0 0 0,1 1 0 0 0,0-1 0 0 0,-1 0 0 0 0,1 0 0 0 0,0 0 0 0 0,0 0 0 0 0,1 0 0 0 0,-1 0 0 0 0,0-1 0 0 0,1 1 0 0 0,-1-1 0 0 0,1 1 0 0 0,-1-1 0 0 0,1 0 0 0 0,0 0 0 0 0,-1 0 0 0 0,1-1 0 0 0,0 1 0 0 0,0-1 0 0 0,2 1 29 0 0,48 5-4418 0 0,-29-10-3718 0 0,-15 1 1153 0 0</inkml:trace>
  <inkml:trace contextRef="#ctx0" brushRef="#br0" timeOffset="2279.852">1683 1124 8714 0 0,'0'0'1698'0'0,"0"0"-428"0"0,0 0-124 0 0,0 0 177 0 0,0 0 143 0 0,0 0-65 0 0,0 0-274 0 0,0 0-359 0 0,0 0-261 0 0,0 0-152 0 0,0 0-79 0 0,0 0-17 0 0,0 0-3 0 0,18-17-31 0 0,79-73 122 0 0,-94 86-345 0 0,1 0 0 0 0,0 0 1 0 0,0 1-1 0 0,0-1 0 0 0,0 1 0 0 0,0 0 0 0 0,1 1 1 0 0,-1-1-1 0 0,1 1 0 0 0,0 0 0 0 0,0 0 1 0 0,0 0-1 0 0,0 1 0 0 0,0-1 0 0 0,0 1 0 0 0,0 1 1 0 0,0-1-1 0 0,2 1-2 0 0,32 70-420 0 0,-33-70 452 0 0,-1 1 1 0 0,1-1 0 0 0,-1 0-1 0 0,1 0 1 0 0,-1-1 0 0 0,1 1-1 0 0,-1-1 1 0 0,1-1 0 0 0,-1 1-1 0 0,0-1 1 0 0,0 0 0 0 0,1 0-1 0 0,-1 0 1 0 0,-1-1 0 0 0,1 1-1 0 0,0-1 1 0 0,-1 0 0 0 0,1-1-1 0 0,1-1-32 0 0,20-11 0 0 0,130-47 23 0 0,-155 63-25 0 0,0 0 0 0 0,-1 0 0 0 0,1 0 0 0 0,0 0 0 0 0,0 1 0 0 0,-1-1 0 0 0,1 0 0 0 0,0 0 0 0 0,-1 0 0 0 0,1 1 1 0 0,0-1-1 0 0,-1 0 0 0 0,1 1 0 0 0,-1-1 0 0 0,1 1 0 0 0,-1-1 0 0 0,1 0 0 0 0,-1 1 0 0 0,1-1 0 0 0,-1 1 1 0 0,1 0-1 0 0,-1-1 0 0 0,1 1 0 0 0,-1-1 0 0 0,0 1 0 0 0,1 0 0 0 0,-1-1 0 0 0,0 1 0 0 0,0 0 0 0 0,1-1 0 0 0,-1 1 1 0 0,0 0-1 0 0,0-1 0 0 0,0 1 0 0 0,0 0 0 0 0,0-1 0 0 0,0 1 0 0 0,0 0 0 0 0,0 0 0 0 0,0-1 0 0 0,0 1 0 0 0,0 0 1 0 0,-1-1-1 0 0,1 1 0 0 0,0 0 0 0 0,-1 0 2 0 0,10 27 44 0 0,5-19 16 0 0,-4-1-2276 0 0,-1-3-4081 0 0,-4-3 891 0 0,-3-1-2092 0 0</inkml:trace>
  <inkml:trace contextRef="#ctx0" brushRef="#br0" timeOffset="3115.665">3027 259 496 0 0,'0'0'1404'0'0,"0"0"-125"0"0,0 0 58 0 0,0 0 122 0 0,0 0 117 0 0,0 0-81 0 0,0 0-203 0 0,0 0-245 0 0,0 0-271 0 0,0 0-213 0 0,0 0-172 0 0,0 0-106 0 0,-30 2-70 0 0,-95 7-56 0 0,75 7 43 0 0,45-10-172 0 0,1 0-31 0 0,0-1 0 0 0,0 1 0 0 0,0 0 0 0 0,0 0 0 0 0,1 0 1 0 0,0 1-1 0 0,1-1 0 0 0,-1 1 0 0 0,1 0 0 0 0,0-1 0 0 0,1 1 1 0 0,0 0-1 0 0,0 0 0 0 0,0 0 0 0 0,1 0 0 0 0,0 0 0 0 0,0 0 0 0 0,1 0 1 0 0,1 5 0 0 0,-1-10 56 0 0,0 1 1 0 0,-1-1-1 0 0,2 1 1 0 0,-1-1 0 0 0,0 0-1 0 0,0 0 1 0 0,1 0-1 0 0,-1 0 1 0 0,1 0-1 0 0,0 0 1 0 0,-1 0 0 0 0,1-1-1 0 0,0 1 1 0 0,0 0-1 0 0,0-1 1 0 0,0 0-1 0 0,1 1 1 0 0,-1-1 0 0 0,0 0-1 0 0,0 0 1 0 0,1 0-1 0 0,-1 0 1 0 0,1-1 0 0 0,-1 1-1 0 0,1-1 1 0 0,-1 1-1 0 0,1-1 1 0 0,-1 0-1 0 0,1 0 1 0 0,-1 0 0 0 0,1 0-1 0 0,1-1-56 0 0,79-26 3000 0 0,123-149-938 0 0,-197 168-2008 0 0,-6 5-56 0 0,0-1 0 0 0,0 1 0 0 0,0-1-1 0 0,1 1 1 0 0,-1 0 0 0 0,1 0 0 0 0,0 1 0 0 0,0-1 0 0 0,0 1-1 0 0,1 0 1 0 0,-1 0 0 0 0,0 0 0 0 0,1 0 0 0 0,-1 1 0 0 0,1 0-1 0 0,0 0 1 0 0,-1 0 0 0 0,1 1 0 0 0,0-1 0 0 0,-1 1 0 0 0,1 0-1 0 0,3 1 3 0 0,24 54-194 0 0,-24-34 190 0 0,30 147 44 0 0,-30-111-16 0 0,-1 114-106 0 0,-7-163 42 0 0,-1 0-1 0 0,-1 0 1 0 0,0 0-1 0 0,0 0 1 0 0,0 0 0 0 0,-1 0-1 0 0,0-1 1 0 0,0 0-1 0 0,-1 1 1 0 0,0-1-1 0 0,0 0 1 0 0,-1-1-1 0 0,0 1 1 0 0,0-1-1 0 0,-1 0 1 0 0,1 0-1 0 0,-1-1 1 0 0,0 0-1 0 0,-1 0 1 0 0,0 0-1 0 0,1-1 1 0 0,-1 1-1 0 0,-1-2 1 0 0,1 1-1 0 0,0-1 1 0 0,-1 0-1 0 0,0-1 1 0 0,0 0 0 0 0,1 0-1 0 0,-1 0 1 0 0,-1-1-1 0 0,1-1 1 0 0,0 1-1 0 0,-6-1 41 0 0,10 1-7 0 0,1-1 0 0 0,-1 1 0 0 0,0 0-1 0 0,0-1 1 0 0,1 0 0 0 0,-1 0 0 0 0,0 0 0 0 0,0 0-1 0 0,1-1 1 0 0,-1 0 0 0 0,0 1 0 0 0,1-1 0 0 0,-1 0 0 0 0,0-1-1 0 0,1 1 1 0 0,-1-1 0 0 0,1 0 0 0 0,0 1 0 0 0,0-1-1 0 0,-1-1 1 0 0,1 1 0 0 0,1 0 0 0 0,-1-1 0 0 0,0 0 0 0 0,0 1-1 0 0,1-1 1 0 0,0 0 0 0 0,0 0 0 0 0,0-1 0 0 0,0 1-1 0 0,0 0 1 0 0,0-1 0 0 0,1 1 0 0 0,-1-1 0 0 0,1 1 0 0 0,0-1-1 0 0,1 0 1 0 0,-1 1 0 0 0,0-1 0 0 0,1 0 0 0 0,0 0-1 0 0,0 1 1 0 0,0-1 0 0 0,0 0 7 0 0,6-8 32 0 0,1 0 0 0 0,0 0 1 0 0,0 1-1 0 0,1 0 0 0 0,0 0 0 0 0,1 1 0 0 0,0 0 0 0 0,1 0 0 0 0,0 1 1 0 0,1 1-1 0 0,0 0 0 0 0,0 0 0 0 0,0 1 0 0 0,13-6-32 0 0,-16 8 17 0 0,23-14 44 0 0,1 2 1 0 0,1 1 0 0 0,0 1 0 0 0,0 2-1 0 0,2 1 1 0 0,-1 2 0 0 0,1 2-1 0 0,23-3-61 0 0,2 7-460 0 0,-23 10-7043 0 0,-29-2-2198 0 0</inkml:trace>
  <inkml:trace contextRef="#ctx0" brushRef="#br0" timeOffset="3412.182">2600 947 6769 0 0,'0'0'2968'0'0,"0"0"-1953"0"0,0 0-383 0 0,0 0 387 0 0,0 0 248 0 0,0 0 25 0 0,34 5-129 0 0,107 15-171 0 0,45-15 1256 0 0,275-21-186 0 0,-243-17-2733 0 0,-127 12-5099 0 0,-80 18 642 0 0,-4 2-4730 0 0</inkml:trace>
  <inkml:trace contextRef="#ctx0" brushRef="#br0" timeOffset="3685.086">3305 1150 16620 0 0,'0'0'737'0'0,"0"0"-400"0"0,0 0-142 0 0,0 0 172 0 0,0 0 220 0 0,0 0 49 0 0,0 0-104 0 0,0 0-147 0 0,0 0-138 0 0,0 0-110 0 0,0 0-94 0 0,8 35-88 0 0,21 111-107 0 0,-29-64-256 0 0,-4-66 237 0 0,-45 122-3753 0 0,20-100-1094 0 0,-8-8-3953 0 0,29-26 6837 0 0</inkml:trace>
  <inkml:trace contextRef="#ctx0" brushRef="#br0" timeOffset="4011.897">3176 1279 1928 0 0,'0'0'1247'0'0,"0"0"-88"0"0,0 0 51 0 0,33-27 113 0 0,103-86 46 0 0,-28 46 1083 0 0,-89 59-2029 0 0,1 0 0 0 0,0 1 0 0 0,1 0 1 0 0,-1 2-1 0 0,1 1 0 0 0,0 0 0 0 0,0 1 1 0 0,0 2-1 0 0,0 0 0 0 0,1 1 0 0 0,5 2-423 0 0,-24-2 66 0 0,0 0 0 0 0,0 1 1 0 0,-1-1-1 0 0,1 1 0 0 0,0 0 0 0 0,0 0 0 0 0,0 0 0 0 0,-1 0 0 0 0,1 0 0 0 0,-1 1 0 0 0,1-1 0 0 0,-1 1 0 0 0,1 0 0 0 0,-1-1 1 0 0,0 1-1 0 0,0 0 0 0 0,0 0 0 0 0,0 1 0 0 0,0-1 0 0 0,0 0 0 0 0,-1 1 0 0 0,1-1 0 0 0,-1 1 0 0 0,1-1 0 0 0,-1 1 0 0 0,0 0 0 0 0,0-1 1 0 0,0 1-1 0 0,-1 0 0 0 0,1 0 0 0 0,-1 0 0 0 0,1 0 0 0 0,-1 0 0 0 0,0 0 0 0 0,0 0 0 0 0,0-1 0 0 0,-1 1 0 0 0,1 0 0 0 0,-1 0-66 0 0,-1 8 68 0 0,0-1 0 0 0,0 1 0 0 0,-2-1 0 0 0,1 0-1 0 0,-1 0 1 0 0,-1 0 0 0 0,0-1 0 0 0,0 0 0 0 0,-6 9-68 0 0,-7 1 80 0 0,0-1 0 0 0,-1-1 0 0 0,-1-1 0 0 0,0 0 0 0 0,-1-1 0 0 0,-1-2 0 0 0,0 0 0 0 0,-1-1 0 0 0,-1-1 0 0 0,0-2 0 0 0,-3 1-80 0 0,-25 13 249 0 0,49-22-202 0 0,2-1-41 0 0,0 0 0 0 0,0 0-1 0 0,0-1 1 0 0,0 1 0 0 0,1 0-1 0 0,-1 0 1 0 0,0 0 0 0 0,0 0-1 0 0,0 0 1 0 0,0 0 0 0 0,0 0-1 0 0,0 1 1 0 0,1-1 0 0 0,-1 0-1 0 0,0 0 1 0 0,0 1-1 0 0,0-1 1 0 0,0 0 0 0 0,1 1-1 0 0,-1-1 1 0 0,0 1 0 0 0,0-1-1 0 0,1 1 1 0 0,-1-1 0 0 0,0 1-1 0 0,1 0 1 0 0,-1-1 0 0 0,1 1-1 0 0,-1 0 1 0 0,1-1-1 0 0,-1 1 1 0 0,1 0 0 0 0,-1 0-1 0 0,1 0 1 0 0,0-1 0 0 0,-1 1-1 0 0,1 0 1 0 0,0 0 0 0 0,0 0-1 0 0,0 0 1 0 0,0 0 0 0 0,-1 0-1 0 0,1-1 1 0 0,0 1-1 0 0,1 0 1 0 0,-1 0 0 0 0,0 0-1 0 0,0 0 1 0 0,0 0 0 0 0,0 0-1 0 0,1-1 1 0 0,-1 1 0 0 0,0 0-1 0 0,1 0-5 0 0,43 14 403 0 0,-20-7-286 0 0,1 0 0 0 0,-1 2-1 0 0,-1 0 1 0 0,0 2 0 0 0,0 0 0 0 0,-1 2 0 0 0,15 12-117 0 0,9 14-248 0 0,37 32 318 0 0,-24-31-7374 0 0,-52-37-918 0 0</inkml:trace>
  <inkml:trace contextRef="#ctx0" brushRef="#br0" timeOffset="4716.156">2724 1 0 0 0,'0'0'1266'0'0,"0"0"282"0"0,0 0 10 0 0,0 0-138 0 0,0 0-223 0 0,-17 32-199 0 0,-53 104-87 0 0,28-11 953 0 0,-7 167 935 0 0,36-151-2989 0 0,6 0-1 0 0,6 22 191 0 0,1-134-475 0 0,0 0 1 0 0,2 1-1 0 0,1-1 0 0 0,2 0 0 0 0,0 0 1 0 0,2-1-1 0 0,1 0 0 0 0,2 0 0 0 0,0-1 0 0 0,2 0 1 0 0,1 0-1 0 0,1-2 0 0 0,1 0 0 0 0,1 0 1 0 0,2-1-1 0 0,0-1 0 0 0,1-1 0 0 0,1-1 1 0 0,6 3 474 0 0,6-1-1795 0 0,-9-7-570 0 0</inkml:trace>
  <inkml:trace contextRef="#ctx0" brushRef="#br0" timeOffset="5068.099">3904 141 11490 0 0,'0'0'1295'0'0,"0"0"-216"0"0,0 0-124 0 0,0 0-5 0 0,0 0 50 0 0,0 0-16 0 0,0 0-85 0 0,0 0-69 0 0,0 0-96 0 0,33 39-86 0 0,102 129-109 0 0,-88-72-105 0 0,-24 49-229 0 0,-5 1 0 0 0,-7 1 1 0 0,-7 0-1 0 0,-9 80-205 0 0,4-196-278 0 0,-1 1-1 0 0,-2-1 0 0 0,-1 0 1 0 0,-1-1-1 0 0,-2 1 0 0 0,-1-1 1 0 0,-12 28 278 0 0,-24 22-4344 0 0,-14-8-5068 0 0,41-56 2460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99 11546 0 0,'0'0'1389'0'0,"0"0"-404"0"0,0 0-341 0 0,0 0 10 0 0,0 0 181 0 0,0 0 110 0 0,0 0-12 0 0,0 0-215 0 0,0 0-268 0 0,0 0-177 0 0,0 0-123 0 0,6 0-28 0 0,-1 0-89 0 0,-4-1-21 0 0,1 1 0 0 0,0 0 0 0 0,-1 0 0 0 0,1 0 0 0 0,0 0 0 0 0,-1 0 0 0 0,1 0 0 0 0,-1 0 0 0 0,1 0 0 0 0,0 1 0 0 0,-1-1 0 0 0,1 1 0 0 0,-1-1 0 0 0,1 1 0 0 0,-1 0 0 0 0,1 0 0 0 0,-1-1 0 0 0,1 1 0 0 0,-1 0 0 0 0,0 0 1 0 0,0 0-1 0 0,1 0 0 0 0,-1 1 0 0 0,0-1 0 0 0,0 0 0 0 0,0 0 0 0 0,0 2-12 0 0,20 43 370 0 0,-2 2 0 0 0,-3 0 1 0 0,-1 0-1 0 0,6 43-370 0 0,-12-54 38 0 0,54 319-1112 0 0,-62-342 384 0 0,0-7 290 0 0,-1-4-2790 0 0,1-4-2460 0 0,0-3-3599 0 0,0 1 7981 0 0</inkml:trace>
  <inkml:trace contextRef="#ctx0" brushRef="#br0" timeOffset="426.237">0 264 4337 0 0,'0'0'1583'0'0,"0"0"-189"0"0,0 0-268 0 0,0 0-64 0 0,0 0 129 0 0,0 0 127 0 0,0 0-33 0 0,0 0-162 0 0,0 0-251 0 0,0 0-204 0 0,0 0-166 0 0,36-33-125 0 0,115-102-58 0 0,-70 90-66 0 0,-21 31 58 0 0,0 3 1 0 0,0 2-1 0 0,1 3 0 0 0,52 2-311 0 0,-108 3 10 0 0,0 0 0 0 0,-1 0 0 0 0,1 1 1 0 0,0-1-1 0 0,0 1 0 0 0,0 0 0 0 0,0 1 1 0 0,0-1-1 0 0,0 1 0 0 0,0 0 0 0 0,-1 0 0 0 0,1 1 1 0 0,0-1-1 0 0,-1 1 0 0 0,1 0 0 0 0,-1 1 1 0 0,1-1-1 0 0,-1 1 0 0 0,0-1 0 0 0,0 1 1 0 0,0 1-1 0 0,-1-1 0 0 0,1 0 0 0 0,-1 1 1 0 0,0 0-1 0 0,0 0 0 0 0,0 0 0 0 0,0 0 0 0 0,0 0 1 0 0,-1 0-1 0 0,0 1 0 0 0,0-1 0 0 0,0 1 1 0 0,-1 0-1 0 0,1-1 0 0 0,-1 1 0 0 0,0 4-10 0 0,-4 3 56 0 0,0 0 0 0 0,-1 0 0 0 0,-1-1-1 0 0,0 1 1 0 0,0-1 0 0 0,-1 0-1 0 0,0-1 1 0 0,-1 0 0 0 0,0 0-1 0 0,-1 0 1 0 0,0-1 0 0 0,-1 0 0 0 0,-7 6-56 0 0,-93 85 440 0 0,106-98-438 0 0,1-1 1 0 0,0 1 0 0 0,-1 0 0 0 0,1-1 0 0 0,0 1 0 0 0,0 0 0 0 0,0 0-1 0 0,0 1 1 0 0,0-1 0 0 0,1 0 0 0 0,-1 0 0 0 0,1 1 0 0 0,-1-1-1 0 0,1 1 1 0 0,0 0 0 0 0,0-1 0 0 0,0 1 0 0 0,0 0 0 0 0,0 0-1 0 0,1-1 1 0 0,-1 1 0 0 0,1 0 0 0 0,0 0 0 0 0,0 0 0 0 0,0 0-1 0 0,0-1 1 0 0,1 1 0 0 0,-1 0 0 0 0,1 0 0 0 0,-1 0 0 0 0,1-1-1 0 0,0 1 1 0 0,0 0 0 0 0,0-1 0 0 0,1 1 0 0 0,-1-1 0 0 0,0 1-1 0 0,1-1 1 0 0,0 1-3 0 0,86 55-20 0 0,-74-51 25 0 0,-1 1 1 0 0,0 0 0 0 0,0 1-1 0 0,0 0 1 0 0,-1 1 0 0 0,-1 1 0 0 0,1 0-1 0 0,-2 0 1 0 0,2 3-6 0 0,-10-11 12 0 0,0 0-1 0 0,0 1 1 0 0,0-1-1 0 0,-1 1 1 0 0,0 0-1 0 0,1 0 1 0 0,-1-1-1 0 0,0 1 1 0 0,-1 0 0 0 0,1 0-1 0 0,-1 0 1 0 0,0 0-1 0 0,0 0 1 0 0,0 0-1 0 0,0 0 1 0 0,-1 0 0 0 0,1 0-1 0 0,-1 0 1 0 0,0-1-1 0 0,0 1 1 0 0,-1 0-1 0 0,1 0 1 0 0,-1-1-1 0 0,0 1 1 0 0,0-1 0 0 0,0 0-1 0 0,0 1 1 0 0,-2 1-12 0 0,-81 81 172 0 0,39-49-335 0 0,-1-1 1 0 0,-2-2-1 0 0,-1-3 0 0 0,-2-2 1 0 0,0-2-1 0 0,-3-2 163 0 0,-2-12-2015 0 0,58-21-968 0 0,51-28-6093 0 0,-36 24 3291 0 0</inkml:trace>
  <inkml:trace contextRef="#ctx0" brushRef="#br0" timeOffset="1043.028">972 699 7050 0 0,'0'0'2648'0'0,"0"0"-880"0"0,0 0-531 0 0,0 0-125 0 0,0 0-2 0 0,0 0-45 0 0,0 0-114 0 0,0 0-132 0 0,0 0-112 0 0,0 0-63 0 0,0 0-27 0 0,0 0 6 0 0,23 9-27 0 0,71 25-54 0 0,-90-33-503 0 0,-1 0 1 0 0,1 0 0 0 0,0 0-1 0 0,-1-1 1 0 0,1 0-1 0 0,0 0 1 0 0,-1 0 0 0 0,1 0-1 0 0,0 0 1 0 0,0-1 0 0 0,-1 0-1 0 0,1 0 1 0 0,-1 0 0 0 0,1 0-1 0 0,-1 0 1 0 0,1-1-1 0 0,-1 1 1 0 0,1-1-40 0 0,5-3 108 0 0,26-15 60 0 0,0-1 0 0 0,-1-2 1 0 0,-2-1-1 0 0,0-2 0 0 0,-2-1 0 0 0,0-2 0 0 0,-3 0 1 0 0,0-2-1 0 0,10-17-168 0 0,-21 30 16 0 0,-15 18-90 0 0,-1 0-79 0 0,0 8-292 0 0,-2 38 75 0 0,0-37 343 0 0,1-1 1 0 0,0 1-1 0 0,0 0 0 0 0,1 0 1 0 0,0 0-1 0 0,0 0 1 0 0,1-1-1 0 0,0 1 1 0 0,1 0-1 0 0,0 0 0 0 0,0-1 1 0 0,1 1-1 0 0,0-1 1 0 0,1 0-1 0 0,0 0 0 0 0,0 0 1 0 0,0-1-1 0 0,1 1 1 0 0,1-1-1 0 0,4 6 27 0 0,-3-8 45 0 0,0 0 0 0 0,0 0 0 0 0,0-1 1 0 0,1 0-1 0 0,-1 0 0 0 0,1-1 0 0 0,0 0 0 0 0,0 0 0 0 0,1-1 0 0 0,-1 0 0 0 0,0 0 0 0 0,1-1 1 0 0,-1 0-1 0 0,1-1 0 0 0,0 1 0 0 0,-1-2 0 0 0,1 1 0 0 0,-1-1 0 0 0,1-1 0 0 0,-1 1 0 0 0,0-2 1 0 0,1 1-1 0 0,-1-1 0 0 0,0 0 0 0 0,3-2-45 0 0,13-7 285 0 0,0-1 0 0 0,-1-2 0 0 0,-1 0 0 0 0,0-1 0 0 0,-1-1 0 0 0,-1 0 0 0 0,10-13-285 0 0,120-146 709 0 0,-130 154-677 0 0,-2 0 0 0 0,0-2 0 0 0,-2 0 0 0 0,0-1 0 0 0,-2 0 0 0 0,-1-1 0 0 0,-1-1 0 0 0,-1 0 0 0 0,-1-1 0 0 0,2-15-32 0 0,-11 38 12 0 0,1 1 1 0 0,-1-1 0 0 0,0 0 0 0 0,-1 0 0 0 0,1 0-1 0 0,-1 1 1 0 0,0-1 0 0 0,-1 0 0 0 0,1 0 0 0 0,-1 0-1 0 0,0 1 1 0 0,0-1 0 0 0,0 0 0 0 0,0 1-1 0 0,-1-1 1 0 0,0 1 0 0 0,-2-4-13 0 0,1 7-14 0 0,-1 1 0 0 0,1 0 0 0 0,-1 1 0 0 0,1-1 0 0 0,0 1-1 0 0,-1-1 1 0 0,1 1 0 0 0,0 0 0 0 0,-1 0 0 0 0,1 1 0 0 0,0-1 0 0 0,0 1 0 0 0,0-1 0 0 0,0 1 0 0 0,0 0-1 0 0,0 0 1 0 0,1 0 0 0 0,-1 1 0 0 0,1-1 0 0 0,-1 1 0 0 0,1-1 0 0 0,0 1 0 0 0,0 0 0 0 0,0 0 0 0 0,0 0 0 0 0,1 0-1 0 0,-1 0 1 0 0,1 0 0 0 0,-1 2 14 0 0,-6 7-3 0 0,-11 16-41 0 0,1 0 0 0 0,1 1 0 0 0,2 1 0 0 0,1 1 0 0 0,1 0 0 0 0,2 1 0 0 0,1 0 0 0 0,1 1 0 0 0,2-1 0 0 0,2 2 0 0 0,0-1 0 0 0,3 1 0 0 0,0 3 44 0 0,2-30-139 0 0,0 1 1 0 0,1 0 0 0 0,-1 0-1 0 0,2 0 1 0 0,-1 0-1 0 0,1 0 1 0 0,0-1 0 0 0,0 1-1 0 0,1-1 1 0 0,0 0 0 0 0,1 1-1 0 0,0-1 1 0 0,0-1-1 0 0,0 1 1 0 0,1 0 0 0 0,-1-1-1 0 0,2 0 1 0 0,-1 0-1 0 0,1-1 1 0 0,0 0 0 0 0,0 0-1 0 0,0 0 1 0 0,1 0-1 0 0,-1-1 1 0 0,1 0 0 0 0,7 2 138 0 0,5-19-4008 0 0,-19-7-2167 0 0,0 13 1995 0 0,0 0-3510 0 0</inkml:trace>
  <inkml:trace contextRef="#ctx0" brushRef="#br0" timeOffset="1299.441">1646 202 12507 0 0,'0'0'1344'0'0,"0"0"122"0"0,0 0 123 0 0,0 0-6 0 0,34 4-166 0 0,111 14-297 0 0,119-11 1424 0 0,156-18-4120 0 0,-377 10-1438 0 0,-16-1-2922 0 0,-6 2-5612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8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0 2985 0 0,'0'0'2387'0'0,"0"0"-1224"0"0,0 0-592 0 0,0 0 89 0 0,0 0 389 0 0,0 0 346 0 0,0 0 116 0 0,0 0-204 0 0,0 0-339 0 0,0 0-268 0 0,0 0-121 0 0,0 0-16 0 0,0 0 5 0 0,2 14-29 0 0,8 101 753 0 0,-50 227-341 0 0,37-322 187 0 0,0 4-4753 0 0,-1-13-3430 0 0,3-29-2104 0 0,1 11 8632 0 0</inkml:trace>
  <inkml:trace contextRef="#ctx0" brushRef="#br0" timeOffset="249.466">34 30 1776 0 0,'0'0'1985'0'0,"0"0"-166"0"0,0 0-167 0 0,0 0 17 0 0,0 0-6 0 0,31 5-27 0 0,101 14-145 0 0,36-14 1564 0 0,165-20-1496 0 0,-184 8-3106 0 0,-141 7 861 0 0,-16-4-11309 0 0,3 4 7918 0 0</inkml:trace>
  <inkml:trace contextRef="#ctx0" brushRef="#br0" timeOffset="508.181">1 589 7138 0 0,'0'0'1298'0'0,"0"0"0"0"0,0 0 237 0 0,0 0 229 0 0,0 0 34 0 0,0 0-213 0 0,0 0-397 0 0,35 0-335 0 0,110 0-219 0 0,15-22 449 0 0,9-4-1259 0 0,-98 14-4957 0 0,-56 10 3139 0 0,4-2-4546 0 0,-4 0 209 0 0</inkml:trace>
  <inkml:trace contextRef="#ctx0" brushRef="#br0" timeOffset="785.193">973 391 5937 0 0,'0'0'1137'0'0,"0"0"-145"0"0,0 0 207 0 0,0 0 338 0 0,0 0 192 0 0,0 0-150 0 0,0 0-342 0 0,0 0-366 0 0,0 0-280 0 0,0 0-143 0 0,0 0-103 0 0,0 0-61 0 0,-14 1-35 0 0,-42 9-37 0 0,8 19 89 0 0,37-18-250 0 0,5-6-82 0 0,1-1 0 0 0,-1 1 0 0 0,1 0 0 0 0,0 1 0 0 0,0-1 1 0 0,1 1-1 0 0,-1 0 0 0 0,1 0 0 0 0,1 0 0 0 0,-1 1 0 0 0,1 0 0 0 0,0-1 1 0 0,1 1-1 0 0,-1 0 0 0 0,1 0 0 0 0,1 0 0 0 0,-1 1 0 0 0,1-1 0 0 0,1 0 1 0 0,-1 0-1 0 0,1 1 0 0 0,1 0 31 0 0,-1-6-80 0 0,1 0-1 0 0,0 0 1 0 0,0 0 0 0 0,0 0 0 0 0,1 0-1 0 0,-1-1 1 0 0,0 1 0 0 0,1 0 0 0 0,-1-1-1 0 0,1 1 1 0 0,-1-1 0 0 0,1 0 0 0 0,0 1-1 0 0,0-1 1 0 0,-1 0 0 0 0,1 0 0 0 0,0 0-1 0 0,0 0 1 0 0,0-1 0 0 0,0 1 0 0 0,0 0-1 0 0,0-1 1 0 0,0 1 0 0 0,1-1 0 0 0,-1 0-1 0 0,0 0 1 0 0,0 0 0 0 0,1 0 80 0 0,42 2-4424 0 0,-36-2 2380 0 0,4 0-2055 0 0,-3 0-1107 0 0</inkml:trace>
  <inkml:trace contextRef="#ctx0" brushRef="#br0" timeOffset="1261.354">1032 593 5073 0 0,'0'0'2914'0'0,"0"0"-1139"0"0,0 0-317 0 0,0 0 242 0 0,0 0 175 0 0,0 0-173 0 0,0 0-433 0 0,0 0-408 0 0,0 0-287 0 0,0 0-136 0 0,0 0-77 0 0,0 0-38 0 0,0 0-46 0 0,23-20-34 0 0,108-92 92 0 0,-122 104-283 0 0,-6 5-54 0 0,0 0-1 0 0,0 0 0 0 0,0 0 1 0 0,1 1-1 0 0,-1-1 0 0 0,0 1 0 0 0,1 0 1 0 0,0 0-1 0 0,0 0 0 0 0,-1 0 1 0 0,1 1-1 0 0,0 0 0 0 0,0 0 1 0 0,0 0-1 0 0,0 0 0 0 0,4 0 3 0 0,-2 42-444 0 0,-6-40 448 0 0,0 1-1 0 0,0-1 1 0 0,0 1-1 0 0,1-1 1 0 0,-1 1-1 0 0,0-1 1 0 0,1 1-1 0 0,0-1 1 0 0,-1 1-1 0 0,1-1 1 0 0,0 0-1 0 0,0 1 1 0 0,0-1-1 0 0,-1 0 1 0 0,2 0-1 0 0,-1 0 1 0 0,0 1-1 0 0,0-1 1 0 0,0 0-1 0 0,0 0 1 0 0,1-1-1 0 0,-1 1 1 0 0,0 0-1 0 0,1 0 1 0 0,-1-1-1 0 0,0 1 1 0 0,1 0-1 0 0,-1-1 1 0 0,1 0-1 0 0,-1 1 1 0 0,1-1-1 0 0,0 0 1 0 0,-1 0-1 0 0,1 0 1 0 0,-1 0-1 0 0,1 0 1 0 0,-1 0-1 0 0,1 0 1 0 0,0-1-4 0 0,63-14 403 0 0,70-40-208 0 0,-123 52-153 0 0,-11 3-46 0 0,-1-1 1 0 0,1 1-1 0 0,-1-1 1 0 0,1 1-1 0 0,-1 0 1 0 0,1 0-1 0 0,0-1 1 0 0,-1 1-1 0 0,1 0 1 0 0,0 0 0 0 0,-1 0-1 0 0,1 0 1 0 0,0 0-1 0 0,-1 0 1 0 0,1 0-1 0 0,0 0 1 0 0,-1 0-1 0 0,1 0 1 0 0,0 0-1 0 0,-1 0 1 0 0,1 0-1 0 0,0 0 1 0 0,-1 1-1 0 0,1-1 1 0 0,0 0 0 0 0,-1 0-1 0 0,1 1 1 0 0,-1-1-1 0 0,1 0 1 0 0,0 1-1 0 0,-1-1 1 0 0,1 1-1 0 0,-1-1 1 0 0,0 1-1 0 0,1-1 1 0 0,-1 1-1 0 0,1-1 1 0 0,-1 1 0 0 0,0 0-1 0 0,1-1 1 0 0,-1 1-1 0 0,0-1 1 0 0,1 1-1 0 0,-1 0 1 0 0,0-1-1 0 0,0 1 1 0 0,0 0-1 0 0,0-1 1 0 0,0 1-1 0 0,0 0 1 0 0,0-1-1 0 0,0 1 1 0 0,0 0 0 0 0,0-1-1 0 0,0 1 1 0 0,0 0-1 0 0,0-1 1 0 0,0 1-1 0 0,-1 0 1 0 0,1-1-1 0 0,0 1 1 0 0,0 0-1 0 0,-1-1 1 0 0,1 1 3 0 0,0 2-35 0 0,0-1 0 0 0,0 1 0 0 0,0-1 0 0 0,1 1-1 0 0,-1-1 1 0 0,1 1 0 0 0,-1-1 0 0 0,1 1 0 0 0,0-1 0 0 0,0 0 0 0 0,0 0 0 0 0,1 1 0 0 0,-1-1 0 0 0,0 0-1 0 0,1 0 1 0 0,-1 0 0 0 0,1 0 0 0 0,0 0 0 0 0,0-1 0 0 0,0 1 0 0 0,0 0 0 0 0,0-1 0 0 0,0 0 0 0 0,0 1 35 0 0,11-1-4139 0 0,1-7-3784 0 0,-10 2-471 0 0</inkml:trace>
  <inkml:trace contextRef="#ctx0" brushRef="#br0" timeOffset="1520.498">1845 218 6777 0 0,'0'0'4345'0'0,"0"0"-2591"0"0,0 0-966 0 0,0 0 107 0 0,0 0 271 0 0,0 0 122 0 0,0 0-138 0 0,0 0-244 0 0,0 0-244 0 0,0 0-133 0 0,0 0-94 0 0,0 0-73 0 0,25 6-45 0 0,79 21-73 0 0,-95-24-212 0 0,1-1 0 0 0,0-1 1 0 0,-1 1-1 0 0,1-2 0 0 0,0 1 1 0 0,0-1-1 0 0,0-1 0 0 0,0 0 0 0 0,-1 0 1 0 0,1-1-1 0 0,4-1-32 0 0,29-5-280 0 0,-33 7-370 0 0,29-4-1079 0 0,-26 3-2131 0 0,-1-2-3430 0 0,-7 1-874 0 0</inkml:trace>
  <inkml:trace contextRef="#ctx0" brushRef="#br0" timeOffset="1767.717">1956 438 4457 0 0,'0'0'2577'0'0,"0"0"-977"0"0,0 0-32 0 0,0 0 49 0 0,0 0-73 0 0,0 0-224 0 0,0 0-336 0 0,0 0-352 0 0,0 0-311 0 0,190 8-217 0 0,-159-16-280 0 0,2 1-513 0 0,0 0-1431 0 0,-5-1-2857 0 0,-12 5-3785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52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0 824 216 0 0,'0'0'864'0'0,"0"0"-65"0"0,0 0 151 0 0,0 0 277 0 0,0 0 210 0 0,0 0 17 0 0,0 0-199 0 0,0 0-267 0 0,0 0-211 0 0,0 0-111 0 0,0 0-13 0 0,0 0 49 0 0,0 0 22 0 0,5-9 20 0 0,88-147 3704 0 0,23 20-3571 0 0,-116 137-882 0 0,0 0 0 0 0,0-1-1 0 0,0 1 1 0 0,0 0 0 0 0,0-1-1 0 0,0 1 1 0 0,1 0 0 0 0,-1-1 0 0 0,0 1-1 0 0,0-1 1 0 0,1 1 0 0 0,-1 0-1 0 0,0-1 1 0 0,1 1 0 0 0,-1-1-1 0 0,1 1 1 0 0,-1-1 0 0 0,0 1-1 0 0,1-1 1 0 0,-1 1 0 0 0,1-1-1 0 0,0 1 1 0 0,-1-1 0 0 0,1 0-1 0 0,-1 1 1 0 0,1-1 0 0 0,-1 0 0 0 0,1 1-1 0 0,0-1 1 0 0,-1 0 0 0 0,1 0-1 0 0,0 0 1 0 0,-1 0 0 0 0,1 1-1 0 0,0-1 1 0 0,-1 0 0 0 0,1 0-1 0 0,0 0 1 0 0,0 0 0 0 0,-1-1-1 0 0,1 1 1 0 0,0 0 0 0 0,-1 0 0 0 0,1 0-1 0 0,0-1 1 0 0,-1 1 0 0 0,1 0-1 0 0,-1 0 1 0 0,1-1 0 0 0,0 1-1 0 0,-1-1 1 0 0,1 1 0 0 0,-1 0-1 0 0,1-1 1 0 0,-1 1 0 0 0,1-1-1 0 0,-1 1 1 0 0,0-1 0 0 0,1 0-1 0 0,-1 1 1 0 0,0-1 0 0 0,1 1 0 0 0,-1-1-1 0 0,0 0 1 0 0,1 1 0 0 0,-1-1-1 0 0,0 0 6 0 0,2 140 391 0 0,-2-137-369 0 0,0 0 0 0 0,0 0 0 0 0,1 0-1 0 0,-1 0 1 0 0,1 1 0 0 0,0-1 0 0 0,-1-1 0 0 0,1 1 0 0 0,0 0-1 0 0,0 0 1 0 0,0 0 0 0 0,0 0 0 0 0,1-1 0 0 0,-1 1 0 0 0,0 0-1 0 0,1-1 1 0 0,-1 1 0 0 0,1-1 0 0 0,0 0 0 0 0,-1 0 0 0 0,1 1-1 0 0,0-1 1 0 0,0 0 0 0 0,0 0 0 0 0,-1 0 0 0 0,1-1 0 0 0,0 1-1 0 0,0 0 1 0 0,0-1 0 0 0,0 0 0 0 0,1 1 0 0 0,-1-1 0 0 0,0 0-1 0 0,0 0 1 0 0,0 0 0 0 0,0 0 0 0 0,0 0 0 0 0,0-1 0 0 0,0 1-1 0 0,0 0 1 0 0,0-1 0 0 0,0 0 0 0 0,0 1 0 0 0,0-1 0 0 0,0 0-1 0 0,0 0 1 0 0,0 0 0 0 0,-1 0 0 0 0,1-1 0 0 0,0 1 0 0 0,0-1-22 0 0,253-222 313 0 0,-192 162-325 0 0,-63 63 5 0 0,0-1-1 0 0,0 1 1 0 0,0-1-1 0 0,1 1 1 0 0,-1-1-1 0 0,0 0 1 0 0,0 1-1 0 0,1-1 1 0 0,-1 1 0 0 0,0-1-1 0 0,1 0 1 0 0,-1 1-1 0 0,0-1 1 0 0,1 0-1 0 0,-1 1 1 0 0,1-1-1 0 0,-1 0 1 0 0,0 0-1 0 0,1 1 1 0 0,-1-1 0 0 0,1 0-1 0 0,-1 0 1 0 0,1 0-1 0 0,-1 0 1 0 0,1 1-1 0 0,-1-1 1 0 0,1 0-1 0 0,-1 0 1 0 0,1 0 0 0 0,-1 0-1 0 0,1 0 1 0 0,-1 0-1 0 0,1-1 1 0 0,-1 1-1 0 0,1 0 1 0 0,-1 0-1 0 0,1 0 1 0 0,-1 0-1 0 0,1 0 1 0 0,-1-1 0 0 0,1 1-1 0 0,-1 0 1 0 0,0 0-1 0 0,1-1 1 0 0,-1 1-1 0 0,1 0 1 0 0,-1-1-1 0 0,0 1 1 0 0,1-1 0 0 0,-1 1-1 0 0,0 0 1 0 0,0-1-1 0 0,1 1 1 0 0,-1-1-1 0 0,0 1 1 0 0,0-1-1 0 0,0 1 1 0 0,1-1 7 0 0,-49 220 803 0 0,61-89-806 0 0,-11-115-102 0 0,-2-13-4534 0 0,0-1-4880 0 0,0-1 9490 0 0,0 0-6278 0 0</inkml:trace>
  <inkml:trace contextRef="#ctx0" brushRef="#br0" timeOffset="264.889">996 408 5241 0 0,'0'0'1955'0'0,"0"0"-917"0"0,0 0-301 0 0,0 0 211 0 0,0 0 259 0 0,0 0 148 0 0,-6 32-56 0 0,-16 98-253 0 0,3 43 548 0 0,17-34-2255 0 0,3-107-3043 0 0,-1-1-3763 0 0,0-30 2879 0 0</inkml:trace>
  <inkml:trace contextRef="#ctx0" brushRef="#br0" timeOffset="720.922">902 302 5793 0 0,'0'0'814'0'0,"0"0"-153"0"0,0 0 86 0 0,0 0 271 0 0,0 0 210 0 0,0 0 17 0 0,0 0-152 0 0,0 0-168 0 0,0 0-134 0 0,35-3-99 0 0,111-6-80 0 0,-23 20 763 0 0,-105-8-1131 0 0,-8-2-123 0 0,1 0 0 0 0,-1 1 0 0 0,0 0 1 0 0,1 1-1 0 0,-2 0 0 0 0,1 1 0 0 0,0 0 0 0 0,0 0 0 0 0,-1 1 0 0 0,0 0 1 0 0,3 3-122 0 0,-12-6 21 0 0,0-1 0 0 0,0 1 0 0 0,0 0 1 0 0,0-1-1 0 0,0 1 0 0 0,0 0 1 0 0,0 0-1 0 0,0-1 0 0 0,-1 1 0 0 0,1 0 1 0 0,-1-1-1 0 0,1 1 0 0 0,-1 0 0 0 0,0-1 1 0 0,1 1-1 0 0,-1-1 0 0 0,0 1 1 0 0,0-1-1 0 0,0 0 0 0 0,0 1 0 0 0,0-1 1 0 0,-1 0-1 0 0,1 0 0 0 0,0 1 0 0 0,0-1 1 0 0,-1 0-1 0 0,1 0 0 0 0,-1 0 1 0 0,1-1-1 0 0,-1 1 0 0 0,0 0-21 0 0,1-1 1 0 0,-249 143 212 0 0,246-141-197 0 0,0 1-1 0 0,1 0 1 0 0,-1 0-1 0 0,1 0 0 0 0,0 0 1 0 0,0 1-1 0 0,0 0 1 0 0,0-1-1 0 0,1 1 1 0 0,-1 0-1 0 0,1 0 1 0 0,0 0-1 0 0,0 0 1 0 0,1 1-1 0 0,-1-1 1 0 0,1 1-1 0 0,0-1 0 0 0,0 1 1 0 0,1-1-1 0 0,-1 1 1 0 0,1-1-1 0 0,0 1 1 0 0,0-1-1 0 0,0 1 1 0 0,1 0-1 0 0,0-1 1 0 0,0 2-16 0 0,2 1 138 0 0,1-1-1 0 0,0 1 1 0 0,0-1 0 0 0,0 0 0 0 0,1 0 0 0 0,0 0 0 0 0,0-1 0 0 0,0 0 0 0 0,1 0 0 0 0,-1 0 0 0 0,1-1 0 0 0,1 1 0 0 0,-1-2 0 0 0,0 1 0 0 0,1-1 0 0 0,0 0 0 0 0,0 0 0 0 0,0 0-1 0 0,0-1 1 0 0,0 0 0 0 0,1-1 0 0 0,-1 0 0 0 0,4 1-138 0 0,50 0-869 0 0,-41-4-2882 0 0,1-2-4315 0 0,-12 1-2282 0 0</inkml:trace>
  <inkml:trace contextRef="#ctx0" brushRef="#br0" timeOffset="971.356">1854 412 11707 0 0,'0'0'1389'0'0,"0"0"-346"0"0,0 0 5 0 0,0 0 154 0 0,0 0 49 0 0,0 0-136 0 0,0 0-315 0 0,0 0-219 0 0,0 0-114 0 0,0 0-39 0 0,0 0-64 0 0,0 0-50 0 0,-35 29-28 0 0,-113 92-75 0 0,38-27 56 0 0,-377 353-2073 0 0,464-428 904 0 0,-24 20-1909 0 0,22-11-3765 0 0,22-22 2477 0 0,3-5-2180 0 0</inkml:trace>
  <inkml:trace contextRef="#ctx0" brushRef="#br0" timeOffset="1419.639">1443 994 6425 0 0,'0'0'1458'0'0,"0"0"-434"0"0,0 0-138 0 0,0 0 230 0 0,0 0 175 0 0,0 0-91 0 0,0 0-270 0 0,0 0-274 0 0,0 0-164 0 0,33-9-79 0 0,101-28-13 0 0,-60 28 387 0 0,-62 8-517 0 0,-10 0-235 0 0,0 1 1 0 0,0-1 0 0 0,0 0-1 0 0,0 1 1 0 0,0-1 0 0 0,0 1-1 0 0,0-1 1 0 0,0 1 0 0 0,0 0-1 0 0,0 0 1 0 0,0 0 0 0 0,1 0-1 0 0,-1 0 1 0 0,0 1-1 0 0,0-1 1 0 0,0 1 0 0 0,0-1-1 0 0,0 1 1 0 0,0 0 0 0 0,0-1-1 0 0,0 1 1 0 0,0 0 0 0 0,-1 1-1 0 0,1-1 1 0 0,0 0 0 0 0,0 0-1 0 0,-1 1 1 0 0,1-1-1 0 0,-1 1 1 0 0,1-1 0 0 0,-1 1-1 0 0,0 0 1 0 0,0-1 0 0 0,0 1-1 0 0,0 0 1 0 0,0 0 0 0 0,0 0-1 0 0,0 0 1 0 0,0 0 0 0 0,-1 0-1 0 0,1 0 1 0 0,-1 0-1 0 0,1 0 1 0 0,-1 0 0 0 0,0 0-1 0 0,0 0 1 0 0,0 1 0 0 0,0-1-36 0 0,-49 60 631 0 0,35-50-539 0 0,-104 106 577 0 0,117-117-653 0 0,0 1 1 0 0,0-1-1 0 0,0 1 0 0 0,0-1 0 0 0,1 1 1 0 0,-1-1-1 0 0,1 1 0 0 0,-1-1 1 0 0,1 1-1 0 0,0 0 0 0 0,-1-1 0 0 0,1 1 1 0 0,0-1-1 0 0,0 1 0 0 0,0 0 1 0 0,0-1-1 0 0,0 1 0 0 0,1 0 0 0 0,-1-1 1 0 0,0 1-1 0 0,1 0 0 0 0,0-1 1 0 0,-1 1-1 0 0,1-1 0 0 0,0 1 0 0 0,-1-1 1 0 0,1 0-1 0 0,0 1 0 0 0,0-1 1 0 0,0 0-1 0 0,0 1 0 0 0,1-1 0 0 0,-1 0 1 0 0,0 0-1 0 0,0 0 0 0 0,1 0 1 0 0,-1 0-1 0 0,0 0 0 0 0,1 0 0 0 0,-1-1 1 0 0,1 1-1 0 0,-1 0 0 0 0,2-1-16 0 0,21 6 283 0 0,1-1 0 0 0,0-2-1 0 0,-1 0 1 0 0,1-2 0 0 0,0-1-1 0 0,0 0 1 0 0,14-4-283 0 0,-36 4 10 0 0,147-23-65 0 0,-90 6-5830 0 0,-52 13-597 0 0,-2 1-4236 0 0</inkml:trace>
  <inkml:trace contextRef="#ctx0" brushRef="#br0" timeOffset="2337.257">1394 44 568 0 0,'0'0'1008'0'0,"0"0"-90"0"0,0 0 183 0 0,0 0 346 0 0,0 0 234 0 0,0 0 4 0 0,0 0-222 0 0,0 0-308 0 0,0 0-194 0 0,0 0-76 0 0,0 0-49 0 0,0 0-10 0 0,0 0-43 0 0,23-7-114 0 0,71-20-111 0 0,-15 17 631 0 0,-77 11-1175 0 0,0 0-1 0 0,0-1 0 0 0,0 1 1 0 0,0 0-1 0 0,0 0 1 0 0,0 0-1 0 0,0 1 1 0 0,-1-1-1 0 0,1 0 0 0 0,0 1 1 0 0,-1-1-1 0 0,1 1 1 0 0,-1-1-1 0 0,0 1 1 0 0,1 0-1 0 0,-1 0 0 0 0,0-1 1 0 0,0 1-1 0 0,0 0 1 0 0,0 0-1 0 0,-1 0 1 0 0,1 0-1 0 0,0 0 1 0 0,-1 0-1 0 0,1 1 0 0 0,-1-1 1 0 0,0 0-1 0 0,0 0 1 0 0,0 0-1 0 0,0 0 1 0 0,0 0-1 0 0,0 0 0 0 0,-1 1 1 0 0,1-1-1 0 0,-1 0 1 0 0,1 0-1 0 0,-1 0 1 0 0,0 0-1 0 0,0 0 0 0 0,0 0 1 0 0,0 0-1 0 0,0-1 1 0 0,0 1-1 0 0,0 0 1 0 0,-1 0-1 0 0,1-1 0 0 0,0 1 1 0 0,-1-1-1 0 0,0 1 1 0 0,1-1-1 0 0,-1 0 1 0 0,0 0-1 0 0,0 0 1 0 0,0 0-1 0 0,0 0-13 0 0,-91 94 575 0 0,93-94-568 0 0,-1 0 1 0 0,0-1 0 0 0,0 1-1 0 0,1-1 1 0 0,-1 1 0 0 0,0 0 0 0 0,1-1-1 0 0,-1 1 1 0 0,1 0 0 0 0,-1 0-1 0 0,1 0 1 0 0,-1-1 0 0 0,1 1-1 0 0,0 0 1 0 0,-1 0 0 0 0,1 0-1 0 0,0 0 1 0 0,0 0 0 0 0,-1 0-1 0 0,1-1 1 0 0,0 1 0 0 0,0 0 0 0 0,0 0-1 0 0,0 0 1 0 0,0 0 0 0 0,0 0-1 0 0,1 0 1 0 0,-1 0 0 0 0,0 0-1 0 0,0 0 1 0 0,1-1 0 0 0,-1 1-1 0 0,0 0 1 0 0,1 0 0 0 0,-1 0-1 0 0,1 0 1 0 0,-1-1 0 0 0,1 1-1 0 0,0 0 1 0 0,-1-1 0 0 0,1 1 0 0 0,0 0-1 0 0,-1-1 1 0 0,1 1 0 0 0,0-1-1 0 0,0 1 1 0 0,-1-1 0 0 0,1 1-1 0 0,0-1 1 0 0,0 1 0 0 0,0-1-1 0 0,0 0 1 0 0,0 1-8 0 0,52 7 642 0 0,116-19-1367 0 0,-157 9-225 0 0,3 0-4250 0 0,-8-1-4276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02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0 716 9490 0 0,'0'0'281'0'0,"0"0"-331"0"0,0 0-109 0 0,0 0 228 0 0,0 0 440 0 0,0 0 347 0 0,0 0 187 0 0,0 0-6 0 0,0 0-113 0 0,0 0-117 0 0,0 0-104 0 0,16 17-42 0 0,49 53 0 0 0,-22-49 440 0 0,-36-22-839 0 0,14-3 15 0 0,0 0 1 0 0,-1-2 0 0 0,0 0 0 0 0,0-1 0 0 0,0-1-1 0 0,-1-1 1 0 0,-1-1 0 0 0,1-1 0 0 0,-2 0 0 0 0,1-1-1 0 0,-2-1 1 0 0,1-1 0 0 0,-2 0 0 0 0,6-7-278 0 0,-2 5 114 0 0,251-208 422 0 0,-261 217-539 0 0,1 1 0 0 0,0 0 0 0 0,0 0 0 0 0,0 1 0 0 0,1 0 0 0 0,0 1 0 0 0,0 1 0 0 0,0 0 0 0 0,0 0 0 0 0,11-1 3 0 0,-18 6-8 0 0,-1 0 0 0 0,1 0 0 0 0,-1 0 0 0 0,0 0 0 0 0,0 1 0 0 0,0-1 0 0 0,0 1 0 0 0,0 0 0 0 0,0 0 0 0 0,-1 0 1 0 0,1 0-1 0 0,-1 0 0 0 0,0 0 0 0 0,0 1 0 0 0,0-1 0 0 0,-1 1 0 0 0,1 0 0 0 0,-1-1 0 0 0,0 1 0 0 0,0 0 0 0 0,0 0 1 0 0,0 0-1 0 0,-1 0 0 0 0,0 0 0 0 0,1 0 0 0 0,-1 0 0 0 0,-1 0 0 0 0,1 0 0 0 0,-1 2 8 0 0,2 12 30 0 0,-1 0-1 0 0,-1 0 0 0 0,0 0 1 0 0,-1 0-1 0 0,-1 0 1 0 0,-1 0-1 0 0,-1-1 1 0 0,0 0-1 0 0,-1 1 1 0 0,-1-2-1 0 0,0 1 1 0 0,-4 3-30 0 0,1-1-51 0 0,-1 0 0 0 0,0-1 0 0 0,-2-1 1 0 0,0 0-1 0 0,-1-1 0 0 0,0 0 0 0 0,-1-1 1 0 0,-1-1-1 0 0,-1 0 0 0 0,0-1 0 0 0,0-1 1 0 0,-1-1-1 0 0,-1 0 0 0 0,0-2 0 0 0,0 0 1 0 0,-1-1-1 0 0,0 0 0 0 0,-1-2 1 0 0,1-1-1 0 0,-1 0 0 0 0,0-2 0 0 0,-16 1 51 0 0,20-4-315 0 0,-68-8-746 0 0,44-28-2544 0 0,38 13-2477 0 0,3 17 2034 0 0,0-2-2552 0 0</inkml:trace>
  <inkml:trace contextRef="#ctx0" brushRef="#br0" timeOffset="293.52">1300 440 11682 0 0,'0'0'1086'0'0,"0"0"-436"0"0,0 0-102 0 0,0 0 198 0 0,0 0 195 0 0,0 0 8 0 0,0 0-173 0 0,-19 31-230 0 0,-60 101-190 0 0,37-26-16 0 0,39-99-329 0 0,0 1 0 0 0,1 0 1 0 0,0-1-1 0 0,0 1 0 0 0,1 0 0 0 0,0 0 0 0 0,1 0 1 0 0,0 0-1 0 0,0 0 0 0 0,0 0 0 0 0,1 0 0 0 0,0 0 1 0 0,1 0-1 0 0,0-1 0 0 0,0 1 0 0 0,1 0 0 0 0,0-1 1 0 0,0 0-1 0 0,0 1 0 0 0,1-1 0 0 0,0-1 0 0 0,1 1 1 0 0,0 0-1 0 0,0-1 0 0 0,0 0 0 0 0,0 0 0 0 0,1-1 1 0 0,0 0-1 0 0,0 0 0 0 0,7 4-11 0 0,-4-5 126 0 0,-1-2 1 0 0,0 1-1 0 0,1-1 1 0 0,-1 0-1 0 0,1-1 0 0 0,0 0 1 0 0,-1-1-1 0 0,1 1 1 0 0,0-2-1 0 0,0 1 0 0 0,-1-1 1 0 0,1 0-1 0 0,-1-1 0 0 0,1 0 1 0 0,-1-1-1 0 0,1 1 1 0 0,-1-2-1 0 0,0 1 0 0 0,0-1 1 0 0,-1 0-1 0 0,1-1 1 0 0,-1 0-1 0 0,0 0 0 0 0,0 0 1 0 0,-1-1-1 0 0,5-5-126 0 0,1 0 112 0 0,0-1 0 0 0,-2-1-1 0 0,1 0 1 0 0,-2 0 0 0 0,0-1-1 0 0,0 0 1 0 0,-1-1 0 0 0,-1 0 0 0 0,-1 0-1 0 0,0-1 1 0 0,0 1 0 0 0,-2-1-1 0 0,3-16-111 0 0,-5 23-74 0 0,-1 0-1 0 0,0 0 0 0 0,0 0 0 0 0,-1 0 0 0 0,0 0 0 0 0,0-1 1 0 0,-1 1-1 0 0,-1 0 0 0 0,1 0 0 0 0,-1 0 0 0 0,-1 0 0 0 0,0 1 1 0 0,0-1-1 0 0,-1 1 0 0 0,0-1 0 0 0,0 1 0 0 0,-1 0 1 0 0,0 1-1 0 0,0-1 0 0 0,-1 1 0 0 0,0 0 0 0 0,0 0 0 0 0,-1 1 1 0 0,1 0-1 0 0,-1 0 0 0 0,-1 0 0 0 0,1 1 0 0 0,-3-1 75 0 0,-66-23-2823 0 0,24 24-5876 0 0,35 5-1378 0 0</inkml:trace>
  <inkml:trace contextRef="#ctx0" brushRef="#br0" timeOffset="8490.977">2791 882 4241 0 0,'0'0'507'0'0,"0"0"-278"0"0,0 0-161 0 0,0 0 143 0 0,0 0 321 0 0,0 0 257 0 0,0 0 130 0 0,0 0-40 0 0,0 0-148 0 0,0 0-179 0 0,0 0-137 0 0,-2 27-67 0 0,-6 88-28 0 0,-6-3 891 0 0,-8 39-228 0 0,17-134 137 0 0,3-28 2102 0 0,7-17-3120 0 0,1-1 1 0 0,1 1-1 0 0,2 1 0 0 0,1-1 0 0 0,1 2 1 0 0,4-7-103 0 0,9-23 42 0 0,110-206-53 0 0,-72 170 5 0 0,-62 91 12 0 0,6 0-422 0 0,-6 10 411 0 0,15 93 302 0 0,-15-88-252 0 0,1 15 39 0 0,0-1 1 0 0,2 1 0 0 0,0-1-1 0 0,3 1 1 0 0,0-1 0 0 0,5 9-85 0 0,-12-36 8 0 0,1 1 1 0 0,0-1-1 0 0,0 1 1 0 0,0-1-1 0 0,0 1 1 0 0,1-1-1 0 0,-1 1 1 0 0,0-1-1 0 0,1 0 1 0 0,-1 1-1 0 0,1-1 1 0 0,-1 1-1 0 0,1-1 1 0 0,0 0-1 0 0,-1 0 1 0 0,1 1-1 0 0,0-1 1 0 0,0 0-1 0 0,0 0 1 0 0,0 0-1 0 0,0 0 1 0 0,0 0-1 0 0,0 0 1 0 0,0 0-1 0 0,0 0 1 0 0,1 0-1 0 0,-1-1 1 0 0,0 1-1 0 0,1 0 1 0 0,-1-1 0 0 0,0 1-1 0 0,1-1 1 0 0,-1 0-1 0 0,1 1 1 0 0,-1-1-1 0 0,0 0 1 0 0,1 0-1 0 0,-1 0 1 0 0,1 0-1 0 0,-1 0 1 0 0,1 0-1 0 0,-1 0 1 0 0,1-1-1 0 0,-1 1 1 0 0,0 0-1 0 0,1-1 1 0 0,0 1-9 0 0,116-213 257 0 0,0 6-436 0 0,-88 165 226 0 0,-29 40-35 0 0,-1 2-60 0 0,0 30-236 0 0,0 269 1518 0 0,26-219-1783 0 0,-20-64-1165 0 0,-5-11-1732 0 0,-1 0-3784 0 0,0-5 379 0 0</inkml:trace>
  <inkml:trace contextRef="#ctx0" brushRef="#br0" timeOffset="8933.131">3642 1051 5689 0 0,'0'0'954'0'0,"0"0"-70"0"0,0 0 100 0 0,0 0 202 0 0,0 0 141 0 0,0 0-100 0 0,0 0-297 0 0,0 0-311 0 0,0 0-248 0 0,0 0-148 0 0,0 0-70 0 0,0 0-42 0 0,0 0-14 0 0,2 33 1 0 0,9 98-4 0 0,-8-81 216 0 0,12-61 182 0 0,-3-2-487 0 0,0 1 0 0 0,0 0 1 0 0,2 1-1 0 0,-1 0 0 0 0,2 1 1 0 0,-1 0-1 0 0,1 2 0 0 0,0 0 1 0 0,1 0-1 0 0,0 1 0 0 0,0 1 1 0 0,1 1-1 0 0,-1 1 0 0 0,1 0 1 0 0,0 1-1 0 0,1 0 0 0 0,1 1-5 0 0,-18 3 49 0 0,1 0-1 0 0,0 0 1 0 0,0 0-1 0 0,-1 0 1 0 0,1 1-1 0 0,0-1 1 0 0,-1 0-1 0 0,0 1 1 0 0,1-1-1 0 0,-1 0 1 0 0,0 1-1 0 0,1 0 1 0 0,-1-1-1 0 0,0 1 1 0 0,0 0-1 0 0,0 0 0 0 0,-1-1 1 0 0,1 1-1 0 0,0 0 1 0 0,-1 0-1 0 0,1 0 1 0 0,-1 0-1 0 0,0 0 1 0 0,1 0-1 0 0,-1 0 1 0 0,0 0-1 0 0,0 0 1 0 0,-1 0-1 0 0,1 0 1 0 0,0 0-1 0 0,0 0 1 0 0,-1 0-1 0 0,0 0 1 0 0,1 0-1 0 0,-1 0 0 0 0,0-1 1 0 0,0 1-1 0 0,0 0 1 0 0,0 0-1 0 0,0-1 1 0 0,0 1-1 0 0,0-1 1 0 0,-1 2-49 0 0,-3 5 35 0 0,0 0 0 0 0,0 0 0 0 0,-1-1 1 0 0,0 0-1 0 0,0 0 0 0 0,-1 0 0 0 0,0-1 0 0 0,0 0 1 0 0,0 0-1 0 0,-1 0 0 0 0,0-1 0 0 0,0-1 1 0 0,0 1-1 0 0,-1-1 0 0 0,1-1 0 0 0,-1 1 0 0 0,0-1 1 0 0,0-1-1 0 0,0 0 0 0 0,0 0 0 0 0,-1-1 0 0 0,1 0 1 0 0,0 0-1 0 0,-1-1 0 0 0,-3-1-35 0 0,9-1-176 0 0,-1 0-1 0 0,1-1 1 0 0,0 1 0 0 0,0-1 0 0 0,0 0-1 0 0,1 0 1 0 0,-1 0 0 0 0,1 0 0 0 0,-1-1-1 0 0,1 0 1 0 0,0 0 0 0 0,0 1 0 0 0,1-2-1 0 0,-1 1 1 0 0,1 0 0 0 0,0 0-1 0 0,-1-2 177 0 0,-16-49-4987 0 0,8 12-2286 0 0,9 31 3726 0 0</inkml:trace>
  <inkml:trace contextRef="#ctx0" brushRef="#br0" timeOffset="10031.058">4153 514 3569 0 0,'0'0'2447'0'0,"0"0"-1188"0"0,0 0-403 0 0,0 0 60 0 0,0 0 262 0 0,0 0 210 0 0,0 0 16 0 0,0 0-179 0 0,0 0-268 0 0,0 0-217 0 0,0 0-145 0 0,0 0-84 0 0,-2 34-40 0 0,-9 110-19 0 0,8 10 501 0 0,30 179-1099 0 0,-25-310-287 0 0,-6 35-4206 0 0,-6-53-672 0 0,8-5 2528 0 0,0 0-2826 0 0</inkml:trace>
  <inkml:trace contextRef="#ctx0" brushRef="#br0" timeOffset="10484.364">3991 587 1920 0 0,'0'0'906'0'0,"0"0"284"0"0,0 0 333 0 0,0 0 309 0 0,0 0 108 0 0,0 0-238 0 0,0 0-348 0 0,0 0-310 0 0,36-15-249 0 0,114-48-209 0 0,-48 38 249 0 0,-68 21-479 0 0,1 2-1 0 0,0 2 1 0 0,0 0 0 0 0,-1 3-1 0 0,4 1-355 0 0,-34-5 46 0 0,-1 1 0 0 0,1 0 1 0 0,-1 0-1 0 0,1 0 0 0 0,-1 0 0 0 0,1 0 0 0 0,-1 1 0 0 0,1 0 1 0 0,-1 0-1 0 0,1 0 0 0 0,-1 0 0 0 0,0 0 0 0 0,0 1 0 0 0,1-1 0 0 0,-1 1 1 0 0,0 0-1 0 0,0 0 0 0 0,-1 0 0 0 0,1 0 0 0 0,0 0 0 0 0,-1 1 1 0 0,1-1-1 0 0,-1 1 0 0 0,0 0 0 0 0,0 0 0 0 0,0 0 0 0 0,0 0 1 0 0,0 0-1 0 0,-1 0 0 0 0,1 0 0 0 0,-1 1 0 0 0,0-1 0 0 0,0 0 1 0 0,0 1-1 0 0,0-1 0 0 0,-1 1 0 0 0,1-1 0 0 0,-1 1 0 0 0,0-1 0 0 0,0 1 1 0 0,-1 0-1 0 0,1-1 0 0 0,0 1 0 0 0,-1 0-46 0 0,-7 7 82 0 0,1-1 0 0 0,-1 1-1 0 0,-1-1 1 0 0,0 0 0 0 0,-1-1 0 0 0,1 0 0 0 0,-2-1-1 0 0,-8 6-81 0 0,5-3 46 0 0,-62 44 83 0 0,54-41-92 0 0,1 0 1 0 0,1 2-1 0 0,0 0 0 0 0,1 1 0 0 0,1 1 0 0 0,-15 19-37 0 0,32-33 9 0 0,-1 0-1 0 0,1 1 0 0 0,0-1 1 0 0,0 1-1 0 0,0-1 0 0 0,1 1 0 0 0,0-1 1 0 0,0 1-1 0 0,0-1 0 0 0,0 1 1 0 0,1 0-1 0 0,-1-1 0 0 0,1 0 1 0 0,0 1-1 0 0,1-1 0 0 0,-1 1 0 0 0,1-1 1 0 0,0 0-1 0 0,0 0 0 0 0,0 0 1 0 0,0 0-1 0 0,1 0 0 0 0,-1-1 1 0 0,1 1-1 0 0,0-1 0 0 0,0 1 0 0 0,1-1 1 0 0,-1 0-1 0 0,1 0 0 0 0,-1-1 1 0 0,1 1-1 0 0,0-1 0 0 0,1 1-8 0 0,23 26 118 0 0,130 170 1153 0 0,-141-170-1019 0 0,-4-44-5477 0 0,-1-12-2879 0 0,-5 18-970 0 0</inkml:trace>
  <inkml:trace contextRef="#ctx0" brushRef="#br0" timeOffset="10904.493">4700 418 7682 0 0,'0'0'996'0'0,"0"0"-120"0"0,0 0 116 0 0,0 0 293 0 0,0 0 234 0 0,0 0-2 0 0,0 0-278 0 0,0 0-324 0 0,0 0-234 0 0,0 0-144 0 0,0 0-119 0 0,0 0-71 0 0,0 0-51 0 0,28-3-41 0 0,87-9-18 0 0,-44 20 326 0 0,-57 0-420 0 0,-9-5-89 0 0,-1 1 1 0 0,0 0 0 0 0,0 0-1 0 0,0 0 1 0 0,-1 0 0 0 0,1 1-1 0 0,-1 0 1 0 0,0 0 0 0 0,0-1-1 0 0,-1 2 1 0 0,1-1 0 0 0,-1 0 0 0 0,0 0-1 0 0,-1 1 1 0 0,1-1 0 0 0,-1 1-1 0 0,0 0 1 0 0,0-1 0 0 0,-1 1-1 0 0,0 0 1 0 0,0-1 0 0 0,0 1-1 0 0,-1 0 1 0 0,1-1 0 0 0,-2 1-1 0 0,1-1 1 0 0,0 1 0 0 0,-1-1-1 0 0,0 1 1 0 0,0-1 0 0 0,-1 0-1 0 0,0 0 1 0 0,1 0 0 0 0,-2 0-1 0 0,1 0-54 0 0,1-3 23 0 0,0 1-1 0 0,0-1 0 0 0,0 0 0 0 0,1 1 0 0 0,-1 0 0 0 0,1-1 0 0 0,0 1 0 0 0,0 0 0 0 0,0-1 0 0 0,0 1 0 0 0,0 0 0 0 0,1 0 1 0 0,-1 0-1 0 0,1 0 0 0 0,0 0 0 0 0,0 0 0 0 0,0 0 0 0 0,0 0 0 0 0,0 0 0 0 0,1 0 0 0 0,-1 0 0 0 0,1-1 0 0 0,0 1 1 0 0,0 0-1 0 0,0 0 0 0 0,0 0 0 0 0,0-1 0 0 0,1 1 0 0 0,-1-1 0 0 0,1 1 0 0 0,0-1 0 0 0,-1 1 0 0 0,1-1 0 0 0,0 0 0 0 0,1 0 1 0 0,-1 0-1 0 0,0 0 0 0 0,0 0 0 0 0,1-1 0 0 0,-1 1 0 0 0,2 0-22 0 0,133 5 657 0 0,-66-14 120 0 0,-35 2-3187 0 0,0 2-9018 0 0,-33 3 515 0 0</inkml:trace>
  <inkml:trace contextRef="#ctx0" brushRef="#br0" timeOffset="12203.627">2018 1578 0 0 0,'0'0'631'0'0,"0"0"-214"0"0,0 0 91 0 0,0 0 430 0 0,0 0 462 0 0,0 0 375 0 0,0 0 126 0 0,0 0-106 0 0,0 0-175 0 0,37-9-197 0 0,117-30-196 0 0,4 14 1611 0 0,572-19 2076 0 0,-463 18-3995 0 0,556-49 768 0 0,-301 49-1093 0 0,121 12 215 0 0,-358 21-653 0 0,-110 12 36 0 0,0-7-1 0 0,1-8 1 0 0,32-9-192 0 0,744-3 1008 0 0,-703 19-844 0 0,98-3-126 0 0,-313-12-200 0 0,14 0-1528 0 0,-48 4 1549 0 0,0 0-134 0 0,0 0-197 0 0,-17-3-8071 0 0,12 2 2028 0 0,-3-2-3024 0 0</inkml:trace>
  <inkml:trace contextRef="#ctx0" brushRef="#br0" timeOffset="12936.029">5462 852 3097 0 0,'0'0'857'0'0,"0"0"162"0"0,0 0 456 0 0,0 0 393 0 0,0 0 105 0 0,0 0-218 0 0,0 0-388 0 0,0 0-363 0 0,0 0-234 0 0,34-1-158 0 0,104-4-96 0 0,76-3 2138 0 0,-213 8-2466 0 0,-1 0 84 0 0,0 0 85 0 0,-33 7 1165 0 0,-208 0 36 0 0,241-7-1473 0 0,0 0-57 0 0,14 0-272 0 0,110-8 343 0 0,-70 1-2677 0 0,1 0-6507 0 0,-41 4-1876 0 0</inkml:trace>
  <inkml:trace contextRef="#ctx0" brushRef="#br0" timeOffset="13986.995">6460 190 0 0 0,'0'0'1034'0'0,"0"0"-208"0"0,0 0 53 0 0,0 0 323 0 0,0 0 422 0 0,0 0 315 0 0,0 0 3 0 0,0 0-274 0 0,0 0-366 0 0,0 0-342 0 0,0 0-248 0 0,0 0-125 0 0,0 0-57 0 0,-8 5 1034 0 0,-2 133 1901 0 0,-3 10-3315 0 0,24-126-1932 0 0,-5-14-3091 0 0,-3 1-6119 0 0,-3-8 8255 0 0</inkml:trace>
  <inkml:trace contextRef="#ctx0" brushRef="#br0" timeOffset="14216.438">6147 609 224 0 0,'0'0'1103'0'0,"0"0"-307"0"0,0 0 362 0 0,0 0 655 0 0,0 0 369 0 0,0 0-21 0 0,0 0-330 0 0,0 0-422 0 0,0 0-282 0 0,0 0-157 0 0,0 0-117 0 0,34-1-68 0 0,109-4-85 0 0,-23-4 691 0 0,72-12-1454 0 0,-177 20-1334 0 0,-9 2-7844 0 0,-6-1 1439 0 0</inkml:trace>
  <inkml:trace contextRef="#ctx0" brushRef="#br0" timeOffset="14645.098">6250 819 2857 0 0,'0'0'1219'0'0,"0"0"161"0"0,0 0 299 0 0,0 0 284 0 0,0 0 67 0 0,0 0-250 0 0,0 0-364 0 0,0 0-362 0 0,0 0-301 0 0,0 0-240 0 0,0 0-187 0 0,32 1-112 0 0,98 1-70 0 0,-75 6 141 0 0,-54-7-263 0 0,0-1 0 0 0,0 1-1 0 0,-1-1 1 0 0,1 1 0 0 0,0-1 0 0 0,0 1-1 0 0,0 0 1 0 0,-1-1 0 0 0,1 1 0 0 0,0 0-1 0 0,-1 0 1 0 0,1 0 0 0 0,-1-1 0 0 0,1 1-1 0 0,-1 0 1 0 0,1 0 0 0 0,-1 0 0 0 0,0 0-1 0 0,1 0 1 0 0,-1 0 0 0 0,0 0 0 0 0,0 0-1 0 0,1 0 1 0 0,-1 0 0 0 0,0 0 0 0 0,0 0-1 0 0,0 0 1 0 0,0 0 0 0 0,-1 0 0 0 0,1 0-1 0 0,0 0 1 0 0,0 0 0 0 0,0 0 0 0 0,-1 0-1 0 0,1 0 1 0 0,-1 0 0 0 0,1-1-1 0 0,-1 1 1 0 0,1 0 0 0 0,-1 0 0 0 0,1 0-1 0 0,-1 0 1 0 0,0-1 0 0 0,1 1 0 0 0,-2 0-22 0 0,-37 39 545 0 0,31-33-562 0 0,-43 34 140 0 0,37-31-97 0 0,0 1-1 0 0,1 0 1 0 0,1 0-1 0 0,0 1 1 0 0,0 1 0 0 0,1 0-1 0 0,1 1 1 0 0,0 0-1 0 0,0 1-25 0 0,9-11 20 0 0,0-1-1 0 0,0 0 1 0 0,0 0-1 0 0,1 1 0 0 0,0-1 1 0 0,-1 0-1 0 0,1 1 0 0 0,0-1 1 0 0,0 1-1 0 0,1-1 1 0 0,-1 0-1 0 0,1 1 0 0 0,0-1 1 0 0,0 0-1 0 0,0 1 0 0 0,0-1 1 0 0,0 0-1 0 0,1 0 0 0 0,-1 0 1 0 0,1 0-1 0 0,0 0 1 0 0,0-1-1 0 0,0 1 0 0 0,0 0 1 0 0,1-1-1 0 0,-1 0 0 0 0,1 1 1 0 0,-1-1-1 0 0,1 0 0 0 0,0 0 1 0 0,0 0-1 0 0,0-1 1 0 0,0 1-1 0 0,0-1 0 0 0,0 0 1 0 0,0 0-1 0 0,0 0 0 0 0,1 0 1 0 0,-1 0-1 0 0,0-1 0 0 0,1 1 1 0 0,-1-1-1 0 0,1 0 1 0 0,-1 0-1 0 0,0 0 0 0 0,1 0 1 0 0,-1-1-1 0 0,3 0-19 0 0,54-6-416 0 0,-24-16-3266 0 0,-35 22 3401 0 0,9-8-2931 0 0,-3 1-2258 0 0,0 1-1872 0 0</inkml:trace>
  <inkml:trace contextRef="#ctx0" brushRef="#br0" timeOffset="15500.033">6948 543 0 0 0,'0'0'1318'0'0,"0"0"49"0"0,0 0-23 0 0,0 0-93 0 0,0 0-60 0 0,0 0-19 0 0,0 0-5 0 0,0 0-38 0 0,0 0-44 0 0,-6 7-65 0 0,-40 86 2799 0 0,33-46-3355 0 0,-2-1-1 0 0,-2 0 0 0 0,-2-1 1 0 0,-2-1-1 0 0,-2 0-463 0 0,17-33 33 0 0,-16 32-1 0 0,-1-1 0 0 0,-3-1 0 0 0,-1-1 0 0 0,-9 7-32 0 0,56-91 1593 0 0,175-225-719 0 0,53-10-227 0 0,-191 217-235 0 0,-52 99-325 0 0,-41 149 246 0 0,21-8-295 0 0,15-176-33 0 0,1 0-1 0 0,0 0 1 0 0,0 0 0 0 0,0 0 0 0 0,0 0-1 0 0,0 0 1 0 0,0 0 0 0 0,1 0 0 0 0,-1 0 0 0 0,0 0-1 0 0,1-1 1 0 0,0 1 0 0 0,-1 0 0 0 0,1-1-1 0 0,0 1 1 0 0,0-1 0 0 0,0 0 0 0 0,0 0 0 0 0,0 0-1 0 0,0 0 1 0 0,0 0 0 0 0,0 0 0 0 0,1-1 0 0 0,-1 1-1 0 0,0 0 1 0 0,0-1 0 0 0,1 0 0 0 0,-1 0-1 0 0,0 0 1 0 0,1 0 0 0 0,-1 0 0 0 0,0 0 0 0 0,1 0-1 0 0,-1-1 1 0 0,0 1 0 0 0,0-1 0 0 0,1 0-1 0 0,-1 1 1 0 0,0-1 0 0 0,0 0 0 0 0,0 0 0 0 0,0-1-1 0 0,0 1 1 0 0,0 0 0 0 0,0-1 0 0 0,-1 1-1 0 0,1-1 1 0 0,0 1 0 0 0,-1-1 0 0 0,1 0 0 0 0,-1 0-1 0 0,0 0 1 0 0,1 0-5 0 0,172-203 152 0 0,-29 44-172 0 0,-138 212-300 0 0,-61 155 702 0 0,45-157-364 0 0,2 1 0 0 0,2 0 0 0 0,3 1 0 0 0,3 33-18 0 0,-1-48-16 0 0,7-10-510 0 0,9-19-3656 0 0,-1-25-7511 0 0,-11 14 5266 0 0</inkml:trace>
  <inkml:trace contextRef="#ctx0" brushRef="#br0" timeOffset="16056.394">7839 595 8458 0 0,'0'0'1187'0'0,"0"0"-454"0"0,0 0 134 0 0,0 0 372 0 0,0 0 309 0 0,-9 36 53 0 0,-30 115-308 0 0,10-7 226 0 0,8 43-1731 0 0,21-188 165 0 0,0 1-1 0 0,0-1 1 0 0,-1 0-1 0 0,1 1 1 0 0,0-1-1 0 0,-1 0 1 0 0,1 1-1 0 0,-1-1 1 0 0,1 0-1 0 0,-1 1 0 0 0,1-1 1 0 0,-1 1-1 0 0,1-1 1 0 0,-1 1-1 0 0,0-1 1 0 0,1 1-1 0 0,-1-1 1 0 0,0 1-1 0 0,1 0 1 0 0,-1-1-1 0 0,0 1 1 0 0,0 0-1 0 0,1 0 1 0 0,-1-1-1 0 0,0 1 1 0 0,0 0-1 0 0,1 0 1 0 0,-1 0-1 0 0,0 0 1 0 0,0 0-1 0 0,1 0 0 0 0,-1 0 1 0 0,0 0-1 0 0,0 0 1 0 0,1 1-1 0 0,-1-1 1 0 0,0 0-1 0 0,0 0 1 0 0,1 1-1 0 0,-1-1 1 0 0,0 0-1 0 0,1 1 1 0 0,-1-1-1 0 0,0 1 1 0 0,1-1-1 0 0,-1 1 1 0 0,1-1-1 0 0,-1 1 1 0 0,0-1-1 0 0,1 1 1 0 0,0 0-1 0 0,-1-1 0 0 0,1 1 1 0 0,-1 0-1 0 0,1-1 1 0 0,0 1-1 0 0,-1 0 1 0 0,1-1-1 0 0,0 1 1 0 0,0 0-1 0 0,0 0 1 0 0,-1 0-1 0 0,1 0 48 0 0,-4-30 36 0 0,1 1-1 0 0,2-1 1 0 0,1 0-1 0 0,0 1 1 0 0,3-1-1 0 0,0 0 0 0 0,2 1 1 0 0,1 0-1 0 0,1 0 1 0 0,1 1-1 0 0,2-1 1 0 0,0 2-1 0 0,2 0 1 0 0,1 0-1 0 0,1 1 1 0 0,1 0-1 0 0,8-7-35 0 0,-12 14 103 0 0,1 0 0 0 0,1 0 0 0 0,0 1 0 0 0,1 0-1 0 0,1 2 1 0 0,1 0 0 0 0,0 0 0 0 0,1 1 0 0 0,1 1 0 0 0,0 1 0 0 0,0 1 0 0 0,1 0-1 0 0,1 2 1 0 0,9-4-103 0 0,-27 12 29 0 0,1-1 1 0 0,-1 1-1 0 0,0 0 0 0 0,1 0 0 0 0,-1 1 0 0 0,0-1 0 0 0,1 0 0 0 0,-1 1 0 0 0,1 0 0 0 0,-1 0 0 0 0,1-1 0 0 0,0 1 1 0 0,-1 1-1 0 0,1-1 0 0 0,-1 0 0 0 0,1 1 0 0 0,-1-1 0 0 0,1 1 0 0 0,-1 0 0 0 0,0-1 0 0 0,1 1 0 0 0,-1 0 0 0 0,0 1 1 0 0,0-1-1 0 0,1 0 0 0 0,-1 1 0 0 0,0-1 0 0 0,0 1 0 0 0,-1 0 0 0 0,1-1 0 0 0,0 1 0 0 0,0 0 0 0 0,-1 0 0 0 0,1 0 1 0 0,-1 1-1 0 0,0-1 0 0 0,0 0 0 0 0,0 0 0 0 0,0 1 0 0 0,0-1 0 0 0,0 0 0 0 0,0 1 0 0 0,0 1-29 0 0,0 9 101 0 0,-1 1 0 0 0,0-1 0 0 0,-1 0 0 0 0,0 0 0 0 0,-1 1 0 0 0,0-1 0 0 0,-1-1 0 0 0,0 1 0 0 0,-2 0 0 0 0,1-1 0 0 0,-1 1 0 0 0,-1-1 0 0 0,0-1 0 0 0,-1 1 0 0 0,0-1 0 0 0,-5 6-101 0 0,-10 10 115 0 0,0 0 0 0 0,-2-2 0 0 0,0-1 0 0 0,-2 0 0 0 0,-24 15-115 0 0,-73 43 546 0 0,150-68-385 0 0,27-2 204 0 0,-47-11-350 0 0,0-1-1 0 0,0 1 1 0 0,-1 1-1 0 0,1-1 1 0 0,0 1-1 0 0,-1 1 0 0 0,0-1 1 0 0,1 1-1 0 0,-1 0 1 0 0,0 0-1 0 0,0 1 0 0 0,-1 0 1 0 0,1 0-1 0 0,-1 0 1 0 0,3 3-15 0 0,-4-2 23 0 0,1 0 0 0 0,-1 1 0 0 0,0-1 0 0 0,-1 1 0 0 0,0 0 0 0 0,0 0 0 0 0,0 0 0 0 0,0 0 0 0 0,-1 1 0 0 0,0-1 0 0 0,0 1 0 0 0,-1-1 0 0 0,0 1 0 0 0,0 0 0 0 0,-1-1 0 0 0,1 1 0 0 0,-2 0 0 0 0,1 0-23 0 0,-5 1-3393 0 0,-1-28-6295 0 0,6 13 4303 0 0,0 0 1424 0 0</inkml:trace>
  <inkml:trace contextRef="#ctx0" brushRef="#br0" timeOffset="16554.717">8371 407 2729 0 0,'0'0'1512'0'0,"0"0"-64"0"0,0 0 163 0 0,0 0 292 0 0,0 0 114 0 0,0 0-249 0 0,0 0-462 0 0,0 0-393 0 0,0 0-181 0 0,0 0-19 0 0,0 0 20 0 0,0 0-51 0 0,0 0-98 0 0,14 1-100 0 0,108 9 761 0 0,-47 21-716 0 0,-73-29-515 0 0,0-1 0 0 0,-1 1 0 0 0,1 0 0 0 0,-1-1 0 0 0,1 1 0 0 0,-1 0 0 0 0,0 0 0 0 0,0 0 0 0 0,1 0 0 0 0,-1 0 0 0 0,-1 0 0 0 0,1 0 0 0 0,0 0 0 0 0,0 0 0 0 0,-1 1 0 0 0,1-1 0 0 0,-1 0 0 0 0,0 0 0 0 0,0 1 0 0 0,0-1 0 0 0,0 0 0 0 0,0 1 0 0 0,0-1 0 0 0,-1 0 0 0 0,1 0 0 0 0,-1 0 0 0 0,1 1 0 0 0,-1-1 0 0 0,0 0 0 0 0,0 0 0 0 0,0 0 0 0 0,0 0 0 0 0,0 0 0 0 0,-1 1-14 0 0,-145 162 1009 0 0,146-164-999 0 0,0 0 1 0 0,0 0-1 0 0,0 0 1 0 0,0 0-1 0 0,0 1 0 0 0,0-1 1 0 0,1 0-1 0 0,-1 1 0 0 0,0-1 1 0 0,1 0-1 0 0,-1 1 1 0 0,1-1-1 0 0,-1 1 0 0 0,1-1 1 0 0,0 1-1 0 0,0-1 0 0 0,-1 1 1 0 0,1-1-1 0 0,0 1 1 0 0,0-1-1 0 0,1 1 0 0 0,-1 0 1 0 0,0-1-1 0 0,0 1 0 0 0,1-1 1 0 0,-1 0-1 0 0,1 1 1 0 0,-1-1-1 0 0,1 1 0 0 0,0-1 1 0 0,0 0-1 0 0,-1 1 0 0 0,1-1 1 0 0,0 0-1 0 0,0 0 1 0 0,0 0-1 0 0,0 1 0 0 0,0-1 1 0 0,1 0-1 0 0,-1-1 0 0 0,0 1 1 0 0,0 0-1 0 0,1 0 1 0 0,-1 0-1 0 0,1-1 0 0 0,-1 1 1 0 0,0-1-1 0 0,1 1 0 0 0,-1-1 1 0 0,1 0-1 0 0,-1 1 1 0 0,2-1-11 0 0,84 9 524 0 0,-84-9-514 0 0,166-11 296 0 0,-141 10-1393 0 0,-22 2-2861 0 0,0-1-3726 0 0,-6 0-3391 0 0</inkml:trace>
  <inkml:trace contextRef="#ctx0" brushRef="#br0" timeOffset="18094.249">4827 1626 0 0 0,'0'0'990'0'0,"0"0"639"0"0,0 0 313 0 0,0 0-34 0 0,0 0-245 0 0,0 0-336 0 0,0 0-278 0 0,0 0-191 0 0,0 0-120 0 0,0 0-79 0 0,3-7-95 0 0,-2 6-572 0 0,10-18 554 0 0,-8 35 300 0 0,-20 50-63 0 0,-26 92 38 0 0,-12 44-218 0 0,91-282 2082 0 0,-19 42-2647 0 0,1 1 1 0 0,1 1-1 0 0,2 1 1 0 0,2 0-1 0 0,1 2 1 0 0,2 0 0 0 0,1 2-1 0 0,1 1 1 0 0,8-5-39 0 0,29-16 37 0 0,-64 53-31 0 0,1-1 1 0 0,-1 1 0 0 0,0-1-1 0 0,1 1 1 0 0,-1 0-1 0 0,0-1 1 0 0,0 1-1 0 0,0 0 1 0 0,0 0 0 0 0,0 0-1 0 0,0 0 1 0 0,-1 0-1 0 0,1 0 1 0 0,-1 0-1 0 0,1 0 1 0 0,-1 0-1 0 0,0 0 1 0 0,0 0 0 0 0,0 0-1 0 0,0 0 1 0 0,0 0-1 0 0,0 1 1 0 0,-1-1-1 0 0,1 0-6 0 0,-1 233 594 0 0,26-150-509 0 0,-24-85-67 0 0,0 1 0 0 0,1-1 0 0 0,-1 1 0 0 0,0-1 0 0 0,0 0 0 0 0,0 1 0 0 0,0-1-1 0 0,0 0 1 0 0,0 0 0 0 0,0 0 0 0 0,1 0 0 0 0,-1 0 0 0 0,0 0 0 0 0,0 0 0 0 0,0 0 0 0 0,0 0 0 0 0,0 0 0 0 0,0-1-1 0 0,0 1 1 0 0,1-1 0 0 0,-1 1 0 0 0,0-1 0 0 0,0 1 0 0 0,0-1 0 0 0,0 1 0 0 0,-1-1 0 0 0,1 0 0 0 0,0 1 0 0 0,0-1 0 0 0,0 0-1 0 0,0 0 1 0 0,-1 0 0 0 0,1 0 0 0 0,0 0 0 0 0,-1 0 0 0 0,1 0 0 0 0,0 0-18 0 0,235-333 341 0 0,-170 243-318 0 0,-63 113-372 0 0,-39 187 475 0 0,37-199-124 0 0,-1-1-1 0 0,1 1 1 0 0,1 0 0 0 0,0-1-1 0 0,0 1 1 0 0,1-1-1 0 0,1 1 1 0 0,-1-1-1 0 0,1 0 1 0 0,1 0 0 0 0,-1-1-1 0 0,2 1 1 0 0,-1-1-1 0 0,1 0 1 0 0,0-1-1 0 0,1 0 1 0 0,3 4-2 0 0,-5-6-139 0 0,13 12-2645 0 0,-22-13-9186 0 0,1-1 5209 0 0</inkml:trace>
  <inkml:trace contextRef="#ctx0" brushRef="#br0" timeOffset="21589.74">5720 1673 0 0 0,'0'0'352'0'0,"0"0"392"0"0,0 0-154 0 0,0 0-242 0 0,0 0-88 0 0,0 0 59 0 0,10 16 1256 0 0,9 192 5935 0 0,-19-207-7433 0 0,43-49 2568 0 0,-35 42-2623 0 0,2-3-32 0 0,0 1 0 0 0,0 0 0 0 0,1 0 0 0 0,0 1 0 0 0,0 1 1 0 0,1 0-1 0 0,0 0 0 0 0,0 1 0 0 0,0 1 0 0 0,1 0 0 0 0,-1 0 0 0 0,1 1 0 0 0,0 1 0 0 0,7 0 10 0 0,-17 3 0 0 0,-1 0 0 0 0,1 0 0 0 0,-1 1-1 0 0,0-1 1 0 0,0 1 0 0 0,1-1 0 0 0,-1 1 0 0 0,0 0 0 0 0,0 0 0 0 0,-1 0-1 0 0,1 0 1 0 0,0 0 0 0 0,-1 0 0 0 0,1 0 0 0 0,-1 1 0 0 0,0-1-1 0 0,0 1 1 0 0,1-1 0 0 0,-2 1 0 0 0,1-1 0 0 0,0 1 0 0 0,0-1 0 0 0,-1 1-1 0 0,0 0 1 0 0,1-1 0 0 0,-1 1 0 0 0,0 0 0 0 0,0-1 0 0 0,-1 1 0 0 0,1 0-1 0 0,-1-1 1 0 0,1 1 0 0 0,-1 0 0 0 0,0-1 0 0 0,1 5 142 0 0,-2-1-63 0 0,0 0 0 0 0,0-1 0 0 0,-1 1 0 0 0,0-1 0 0 0,0 1-1 0 0,0-1 1 0 0,-1-1 0 0 0,0 1 0 0 0,0 0 0 0 0,0-1-1 0 0,0 0 1 0 0,-1 0 0 0 0,1 0 0 0 0,-1 0 0 0 0,0-1 0 0 0,0 1-1 0 0,-1-2 1 0 0,1 1 0 0 0,-1 0 0 0 0,1-1 0 0 0,-1 0-1 0 0,0 0 1 0 0,0-1-79 0 0,3 0 22 0 0,-84 14 359 0 0,84-16-547 0 0,1 0 1 0 0,-1 0 0 0 0,1-1 0 0 0,-1 1 0 0 0,1-1-1 0 0,0 1 1 0 0,0-1 0 0 0,0 0 0 0 0,0 0 0 0 0,0 0 0 0 0,0 0-1 0 0,0 0 1 0 0,1-1 0 0 0,-1 1 0 0 0,1 0 0 0 0,-1-1-1 0 0,1 1 1 0 0,0-1 0 0 0,0 1 0 0 0,0-1 0 0 0,0 0 0 0 0,1 1-1 0 0,-1-1 1 0 0,1 0 0 0 0,-1 0 0 0 0,1 1 0 0 0,0-3 165 0 0,-2-3-1202 0 0,-4-24-5234 0 0,5 23 1878 0 0</inkml:trace>
  <inkml:trace contextRef="#ctx0" brushRef="#br0" timeOffset="22001.713">6265 1589 5993 0 0,'0'0'290'0'0,"0"0"-234"0"0,0 0-52 0 0,0 0 340 0 0,0 0 549 0 0,0 0 322 0 0,0 0 57 0 0,0 0-161 0 0,0 0-254 0 0,0 0-192 0 0,0 0-86 0 0,0 0 0 0 0,0 0 2 0 0,5 23 10 0 0,18 75-35 0 0,-21-84-410 0 0,1 1-1 0 0,-2 0 1 0 0,0 0 0 0 0,0 0-1 0 0,-2-1 1 0 0,0 1-1 0 0,0 0 1 0 0,-2 0 0 0 0,0 0-1 0 0,-2 4-145 0 0,-4 28 79 0 0,0-2-403 0 0,-4 21 410 0 0,11-44-4238 0 0,2-1-3849 0 0,0-21 3271 0 0</inkml:trace>
  <inkml:trace contextRef="#ctx0" brushRef="#br0" timeOffset="22434.481">6234 1530 1616 0 0,'0'0'749'0'0,"0"0"-236"0"0,0 0-6 0 0,0 0 188 0 0,0 0 286 0 0,0 0 190 0 0,0 0-25 0 0,0 0-125 0 0,0 0-105 0 0,0 0-49 0 0,0 0-31 0 0,0 0-35 0 0,0 0-24 0 0,26-2-65 0 0,83-5-49 0 0,59 14 1754 0 0,-130-1-2017 0 0,-31-6-316 0 0,0 1 1 0 0,0 0 0 0 0,1 0-1 0 0,-1 0 1 0 0,0 1 0 0 0,0 1-1 0 0,0-1 1 0 0,0 1 0 0 0,-1 0-1 0 0,1 1 1 0 0,-1-1 0 0 0,0 1-1 0 0,0 0 1 0 0,4 4-85 0 0,-10-6 59 0 0,1 1-1 0 0,-1-1 0 0 0,1 1 1 0 0,-1-1-1 0 0,0 1 1 0 0,0-1-1 0 0,0 1 1 0 0,-1-1-1 0 0,1 1 1 0 0,0-1-1 0 0,-1 1 0 0 0,0-1 1 0 0,1 0-1 0 0,-1 1 1 0 0,0-1-1 0 0,0 0 1 0 0,-1 1-1 0 0,1-1 0 0 0,0 0 1 0 0,-1 0-1 0 0,1 0 1 0 0,-1 0-1 0 0,0-1 1 0 0,1 1-1 0 0,-1 0 0 0 0,0-1 1 0 0,0 1-1 0 0,0-1 1 0 0,0 1-1 0 0,0-1 1 0 0,-1 0-1 0 0,1 0-58 0 0,-5 5 48 0 0,-13 10 16 0 0,-1-2 1 0 0,0 0-1 0 0,0-2 0 0 0,-2 0 1 0 0,1-2-1 0 0,-17 6-64 0 0,-89 48 262 0 0,127-63-257 0 0,-1-1 0 0 0,1 1 0 0 0,0 0 0 0 0,0 0 0 0 0,0 0 0 0 0,0 0 0 0 0,1 0-1 0 0,-1 0 1 0 0,0 0 0 0 0,0 0 0 0 0,0 0 0 0 0,1 1 0 0 0,-1-1 0 0 0,1 0 0 0 0,-1 0 0 0 0,1 0 0 0 0,-1 1 0 0 0,1-1 0 0 0,0 0 0 0 0,0 1-1 0 0,-1-1 1 0 0,1 0 0 0 0,0 1 0 0 0,0-1 0 0 0,0 0 0 0 0,1 1 0 0 0,-1-1 0 0 0,0 0 0 0 0,0 1 0 0 0,1-1 0 0 0,-1 0 0 0 0,1 1 0 0 0,-1-1 0 0 0,1 0-1 0 0,0 0 1 0 0,-1 0 0 0 0,1 0 0 0 0,0 1 0 0 0,0-1 0 0 0,-1 0 0 0 0,1 0 0 0 0,0 0 0 0 0,0-1 0 0 0,0 1 0 0 0,1 0 0 0 0,-1 0 0 0 0,0-1-1 0 0,0 1 1 0 0,1 0-5 0 0,11 10 84 0 0,1-1 0 0 0,0-1-1 0 0,0 0 1 0 0,1-1 0 0 0,0-1-1 0 0,0 0 1 0 0,15 5-84 0 0,24 10 211 0 0,33 24-465 0 0,-81-42-1566 0 0,-4-2-2356 0 0,-1-2-4998 0 0,-1 0 3021 0 0</inkml:trace>
  <inkml:trace contextRef="#ctx0" brushRef="#br0" timeOffset="23879.455">5746 1548 0 0 0,'0'0'169'0'0,"0"0"153"0"0,0 0-17 0 0,0 0-17 0 0,0 0 54 0 0,11 1 2561 0 0,4 50 2365 0 0,-12-33-4855 0 0,0 1 0 0 0,-1 0 0 0 0,-1 0 0 0 0,-1 0 0 0 0,-1 0 0 0 0,0 0 0 0 0,-1-1 0 0 0,-1 1 0 0 0,-1 0 0 0 0,-5 13-413 0 0,3 1-731 0 0,6-32 243 0 0,0-1-300 0 0,0 0-508 0 0,4 0-3118 0 0,2 0 766 0 0,-1 0 1286 0 0</inkml:trace>
  <inkml:trace contextRef="#ctx0" brushRef="#br0" timeOffset="26014.468">8503 46 0 0 0,'0'0'128'0'0,"0"0"512"0"0,0 0 292 0 0,0 0 258 0 0,0 0 238 0 0,0 0 11 0 0,0 0-172 0 0,0 0-307 0 0,0 0-265 0 0,0 0-89 0 0,6-3 14 0 0,22-7 278 0 0,0 2 0 0 0,0 1 0 0 0,0 1 1 0 0,1 1-1 0 0,0 1 0 0 0,0 2 0 0 0,0 1 0 0 0,26 3-898 0 0,-53-2 28 0 0,1 0-1 0 0,0 0 1 0 0,-1 1-1 0 0,1-1 1 0 0,-1 1-1 0 0,1 0 0 0 0,-1-1 1 0 0,0 1-1 0 0,1 0 1 0 0,-1 0-1 0 0,0 1 1 0 0,0-1-1 0 0,1 0 0 0 0,-1 1 1 0 0,0 0-1 0 0,0-1 1 0 0,-1 1-1 0 0,1 0 1 0 0,0 0-1 0 0,0 0 0 0 0,-1 0 1 0 0,0 0-1 0 0,1 0 1 0 0,-1 0-1 0 0,0 1 1 0 0,0-1-1 0 0,0 0 1 0 0,0 1-1 0 0,0-1 0 0 0,-1 1 1 0 0,1 2-28 0 0,6 86 574 0 0,-7-75-482 0 0,-19 338 650 0 0,14-195-581 0 0,7 0-1 0 0,18 119-160 0 0,-18-268 4 0 0,24 211-26 0 0,29 93 22 0 0,-31-89 323 0 0,-93-217 1639 0 0,55-5-1935 0 0,0 2 0 0 0,0-1 0 0 0,1 2 0 0 0,-1 0 0 0 0,1 0-1 0 0,1 2 1 0 0,-1-1 0 0 0,1 2 0 0 0,-3 2-27 0 0,12-8-38 0 0,-1 0 0 0 0,0-1 0 0 0,0 0 0 0 0,0 0 0 0 0,0 0 0 0 0,0 0 0 0 0,0 0-1 0 0,0-1 1 0 0,-1 0 0 0 0,1 0 0 0 0,0 0 0 0 0,-1 0 0 0 0,1-1 0 0 0,-1 0 0 0 0,1 0-1 0 0,-1 0 1 0 0,1 0 0 0 0,0-1 0 0 0,-1 1 0 0 0,1-1 0 0 0,-1-1 0 0 0,1 1 0 0 0,0 0-1 0 0,0-1 1 0 0,0 0 0 0 0,0 0 0 0 0,0 0 0 0 0,0 0 0 0 0,0-2 38 0 0,-5 0-925 0 0,-5-3-1689 0 0,1 1-3287 0 0,1-2-5685 0 0</inkml:trace>
  <inkml:trace contextRef="#ctx0" brushRef="#br0" timeOffset="26958.413">2443 230 0 0 0,'0'0'355'0'0,"0"0"201"0"0,0 0 83 0 0,0 0 204 0 0,0 0 286 0 0,0 0 171 0 0,0 0 67 0 0,0 0-61 0 0,0 0-136 0 0,0 0-112 0 0,0 0-92 0 0,0 0-101 0 0,0 0-94 0 0,-8-5-93 0 0,-24-14-119 0 0,30 18-509 0 0,1 0 0 0 0,-1 1 0 0 0,0-1 0 0 0,0 1 0 0 0,0 0 0 0 0,0 0 0 0 0,0 0 0 0 0,1 0 0 0 0,-1 0 0 0 0,0 0 0 0 0,0 0 0 0 0,0 0 0 0 0,0 1 0 0 0,0-1 0 0 0,1 1 0 0 0,-1-1 0 0 0,0 1 0 0 0,0 0 0 0 0,1 0 0 0 0,-1-1 0 0 0,0 1 0 0 0,1 1 0 0 0,-1-1 0 0 0,1 0 0 0 0,0 0 0 0 0,-1 0 0 0 0,1 1 0 0 0,0-1 0 0 0,0 1 0 0 0,-1-1 0 0 0,1 1 0 0 0,0-1 0 0 0,1 1 0 0 0,-1 0 0 0 0,0-1 0 0 0,0 1 1 0 0,1 0-1 0 0,-1 0 0 0 0,1 0 0 0 0,-1-1 0 0 0,1 1 0 0 0,0 0 0 0 0,0 2-50 0 0,-9 41 162 0 0,2 1 0 0 0,2 1-1 0 0,2-1 1 0 0,2 1 0 0 0,2-1 0 0 0,3 1 0 0 0,1 2-162 0 0,4 126 130 0 0,-9-78-138 0 0,-5 0 1 0 0,-16 87 7 0 0,-13-8 16 0 0,14-83 365 0 0,4 1 0 0 0,4 0 0 0 0,1 64-381 0 0,9-149 60 0 0,1 0 0 0 0,0 0 0 0 0,1 0 0 0 0,0 0-1 0 0,1 0 1 0 0,0 0 0 0 0,0-1 0 0 0,1 1 0 0 0,0 0 0 0 0,0 0 0 0 0,1-1 0 0 0,0 1 0 0 0,1-1 0 0 0,0 0 0 0 0,0 0-1 0 0,0 0 1 0 0,1-1 0 0 0,1 0 0 0 0,-1 0 0 0 0,1 0 0 0 0,0 0 0 0 0,0-1 0 0 0,1 0 0 0 0,0 0 0 0 0,0-1 0 0 0,1 0-60 0 0,12 2 154 0 0,0-2 0 0 0,1-1 1 0 0,-1 0-1 0 0,1-2 0 0 0,-1 0 1 0 0,1-1-1 0 0,0-2 1 0 0,0 0-1 0 0,-1-1 0 0 0,1 0 1 0 0,0-2-1 0 0,-1-1 0 0 0,14-5-154 0 0,36-4-11 0 0,107 10-1374 0 0,-133 10-1019 0 0,-16 2-3143 0 0,-27-8 5101 0 0,15 4-9709 0 0</inkml:trace>
  <inkml:trace contextRef="#ctx0" brushRef="#br0" timeOffset="27570.956">9225 749 9802 0 0,'0'0'888'0'0,"0"0"-214"0"0,0 0-139 0 0,0 0 23 0 0,0 0 222 0 0,0 0 189 0 0,0 0 22 0 0,0 0-119 0 0,0 0-167 0 0,0 0-125 0 0,0 0-61 0 0,0 0-25 0 0,0 0-37 0 0,18 10-58 0 0,52 31-39 0 0,-67-40-335 0 0,-1 1 1 0 0,0 0-1 0 0,0 0 0 0 0,0 0 1 0 0,0 0-1 0 0,0 0 0 0 0,0 0 1 0 0,-1 0-1 0 0,1 1 1 0 0,-1-1-1 0 0,1 0 0 0 0,-1 1 1 0 0,0 0-1 0 0,0-1 0 0 0,0 1 1 0 0,0 0-1 0 0,-1-1 1 0 0,1 1-1 0 0,-1 0 0 0 0,0 0 1 0 0,1 1-26 0 0,0 6 100 0 0,3 25 119 0 0,-2 0-1 0 0,-1 0 0 0 0,-1 0 0 0 0,-2 0 1 0 0,-2-1-1 0 0,-6 26-218 0 0,-41 211 220 0 0,40-229-397 0 0,6-33-782 0 0,5-29-871 0 0,10-32-3897 0 0,-1 2-4220 0 0,-8 38 6841 0 0</inkml:trace>
  <inkml:trace contextRef="#ctx0" brushRef="#br0" timeOffset="27821.901">9172 661 6873 0 0,'0'0'222'0'0,"0"0"-85"0"0,0 0 157 0 0,0 0 458 0 0,0 0 391 0 0,0 0 166 0 0,0 0-31 0 0,0 0-151 0 0,34 1-199 0 0,111 0-180 0 0,274-36 903 0 0,-379 35-2823 0 0,-24 0-2246 0 0,-15 0 867 0 0,-2 1-2323 0 0,-3 1 3346 0 0,3-2 605 0 0,-6 4-1073 0 0</inkml:trace>
  <inkml:trace contextRef="#ctx0" brushRef="#br0" timeOffset="28075.758">9116 1051 5233 0 0,'0'0'468'0'0,"0"0"-217"0"0,0 0-47 0 0,0 0 227 0 0,0 0 368 0 0,0 0 354 0 0,0 0 198 0 0,0 0 8 0 0,0 0-141 0 0,0 0-219 0 0,0 0-207 0 0,0 0-193 0 0,36 19-163 0 0,111 54-134 0 0,-143-71-286 0 0,0 0-1 0 0,0 1 1 0 0,0-1-1 0 0,0-1 1 0 0,0 1-1 0 0,1-1 0 0 0,-1 1 1 0 0,0-1-1 0 0,1-1 1 0 0,0 1-1 0 0,-1-1 1 0 0,1 1-1 0 0,-1-1 1 0 0,1 0-1 0 0,-1-1 0 0 0,1 1 1 0 0,-1-1-1 0 0,1 0 1 0 0,0 0-16 0 0,8-3 38 0 0,143-40-560 0 0,-69 16-7216 0 0,-70 24 71 0 0</inkml:trace>
  <inkml:trace contextRef="#ctx0" brushRef="#br0" timeOffset="28221.37">9899 1151 7770 0 0,'0'0'923'0'0,"0"0"-51"0"0,0 0 51 0 0,0 0 263 0 0,0 0 256 0 0,0 0 52 0 0,-9 35-181 0 0,-29 109-306 0 0,6 1 796 0 0,28-102-1884 0 0,4-42-282 0 0,0-1-264 0 0,-9-6-7722 0 0,7 1 3097 0 0,0 1 1191 0 0</inkml:trace>
  <inkml:trace contextRef="#ctx0" brushRef="#br0" timeOffset="28431.257">9562 1147 10530 0 0,'0'0'648'0'0,"0"0"-360"0"0,0 0 161 0 0,0 0 255 0 0,0 0 128 0 0,0 0 24 0 0,193 22-104 0 0,-150-22-216 0 0,1 0-136 0 0,4 0-168 0 0,7 0-144 0 0,0 0-136 0 0,-2 0-216 0 0,6-4-328 0 0,-7-3-712 0 0,-2 0-1433 0 0,-14-1-1744 0 0,-12 8-2408 0 0</inkml:trace>
  <inkml:trace contextRef="#ctx0" brushRef="#br0" timeOffset="28715.856">10554 1070 7722 0 0,'0'0'1720'0'0,"0"0"-532"0"0,0 0-19 0 0,0 0 306 0 0,0 0 132 0 0,0 0-154 0 0,0 0-358 0 0,0 0-315 0 0,0 0-186 0 0,34 0-146 0 0,108 3-112 0 0,80-2 279 0 0,-136-2-5864 0 0,-86 1 1960 0 0,0 0-1570 0 0,0 0-1946 0 0</inkml:trace>
  <inkml:trace contextRef="#ctx0" brushRef="#br0" timeOffset="28954.852">10646 1313 10050 0 0,'0'0'776'0'0,"0"0"-96"0"0,0 0 289 0 0,0 0 215 0 0,0 0 168 0 0,0 0-88 0 0,0 0-287 0 0,0 0-257 0 0,216 36-264 0 0,-178-36-184 0 0,6-3-128 0 0,1-1-88 0 0,-5-3-176 0 0,3-1-352 0 0,-7 5-840 0 0,-6-1-2185 0 0,-12 0-8330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3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1169 1 6305 0 0,'0'0'1311'0'0,"0"0"-172"0"0,0 0-43 0 0,0 0 137 0 0,0 0 198 0 0,0 0 37 0 0,0 0-181 0 0,0 0-260 0 0,0 0-238 0 0,0 0-145 0 0,0 0-95 0 0,0 0-44 0 0,0 0-30 0 0,-1 19-42 0 0,-5 136 957 0 0,11-49-504 0 0,1 4-4606 0 0,-8-105-139 0 0,-2-3-2850 0 0,1-2-971 0 0</inkml:trace>
  <inkml:trace contextRef="#ctx0" brushRef="#br0" timeOffset="231.001">840 465 4729 0 0,'0'0'1578'0'0,"0"0"-611"0"0,0 0 18 0 0,0 0 430 0 0,0 0 423 0 0,0 0 116 0 0,0 0-235 0 0,0 0-336 0 0,0 0-311 0 0,0 0-256 0 0,0 0-179 0 0,0 0-131 0 0,36 4-91 0 0,115 13-85 0 0,-7-13 206 0 0,-26-6 110 0 0,-58 1-2481 0 0,-1 1-7162 0 0,-55 0 4135 0 0,-4 3-970 0 0</inkml:trace>
  <inkml:trace contextRef="#ctx0" brushRef="#br0" timeOffset="601.591">884 763 3249 0 0,'0'0'948'0'0,"0"0"49"0"0,0 0 344 0 0,0 0 447 0 0,0 0 223 0 0,0 0-130 0 0,0 0-329 0 0,0 0-348 0 0,0 0-286 0 0,0 0-199 0 0,0 0-89 0 0,33 2-34 0 0,105 8-6 0 0,-10 4 1540 0 0,-126-15-2091 0 0,0 1 0 0 0,0 0 1 0 0,0 0-1 0 0,0 0 1 0 0,0 0-1 0 0,0 0 0 0 0,0 0 1 0 0,-1 1-1 0 0,1-1 0 0 0,0 1 1 0 0,0-1-1 0 0,0 1 1 0 0,-1 0-1 0 0,1 0 0 0 0,0-1 1 0 0,-1 1-1 0 0,1 1 0 0 0,0-1 1 0 0,-1 0-1 0 0,1 0 0 0 0,-1 0 1 0 0,0 1-1 0 0,1-1 1 0 0,-1 1-1 0 0,0-1 0 0 0,0 1 1 0 0,0-1-1 0 0,0 1 0 0 0,0 0 1 0 0,0-1-1 0 0,-1 1 0 0 0,1 0 1 0 0,-1 0-1 0 0,1 0 1 0 0,-1 0-1 0 0,1-1 0 0 0,-1 1 1 0 0,0 0-1 0 0,0 0 0 0 0,0 0 1 0 0,0 0-1 0 0,0 0 1 0 0,-1 0-1 0 0,1 0 0 0 0,0-1 1 0 0,-1 1-1 0 0,0 0 0 0 0,1 0 1 0 0,-1 0-1 0 0,0 0-39 0 0,-97 97 694 0 0,64-70-626 0 0,20-18-37 0 0,0 1-1 0 0,1 1 1 0 0,0 0 0 0 0,0 1-1 0 0,2 0 1 0 0,0 1-1 0 0,-4 7-30 0 0,14-21 5 0 0,-1 1 0 0 0,1 0 0 0 0,0 0 0 0 0,0 0 0 0 0,0 0 0 0 0,0 0 0 0 0,0 0 0 0 0,1 0-1 0 0,-1 0 1 0 0,0 0 0 0 0,1 0 0 0 0,0 0 0 0 0,-1 0 0 0 0,1 1 0 0 0,0-1 0 0 0,0 0 0 0 0,0 0-1 0 0,1 0 1 0 0,-1 0 0 0 0,0 1 0 0 0,1-1 0 0 0,0 0 0 0 0,-1 0 0 0 0,1 0 0 0 0,0 0 0 0 0,0 0 0 0 0,0 0-1 0 0,0 0 1 0 0,0-1 0 0 0,1 1 0 0 0,-1 0 0 0 0,0 0 0 0 0,1-1 0 0 0,-1 1 0 0 0,1-1 0 0 0,0 1 0 0 0,0-1-1 0 0,-1 0 1 0 0,1 0 0 0 0,0 0 0 0 0,0 0 0 0 0,0 0 0 0 0,0 0 0 0 0,0 0 0 0 0,2 0-5 0 0,100 10-270 0 0,-103-11 257 0 0,10 0-315 0 0,0-2 0 0 0,0 1 0 0 0,0-1-1 0 0,0-1 1 0 0,-1 0 0 0 0,1 0 0 0 0,-1-1 0 0 0,1-1 0 0 0,-1 0 0 0 0,7-4 328 0 0,55-39-10897 0 0,-59 37 1639 0 0</inkml:trace>
  <inkml:trace contextRef="#ctx0" brushRef="#br0" timeOffset="1414.721">1852 280 10562 0 0,'0'0'787'0'0,"0"0"-223"0"0,0 0-20 0 0,0 0 345 0 0,0 0 379 0 0,0 0 155 0 0,0 0-114 0 0,0 0-264 0 0,0 0-261 0 0,0 0-180 0 0,0 0-105 0 0,0 0-51 0 0,0 0-35 0 0,-5 31-26 0 0,-17 95-78 0 0,-15-29 27 0 0,6-43-364 0 0,-2-2-1 0 0,-2-1 0 0 0,-3-3 0 0 0,-6 5 29 0 0,0 2-138 0 0,76-111-118 0 0,209-255 488 0 0,-96 130-69 0 0,-145 181-159 0 0,0 0-6 0 0,0-1 0 0 0,0 0 0 0 0,1 1 0 0 0,-1-1 0 0 0,0 1-1 0 0,0-1 1 0 0,0 1 0 0 0,0-1 0 0 0,1 1 0 0 0,-1-1 0 0 0,0 1 0 0 0,1-1-1 0 0,-1 1 1 0 0,0-1 0 0 0,1 1 0 0 0,-1 0 0 0 0,0-1 0 0 0,1 1-1 0 0,-1 0 1 0 0,1-1 0 0 0,-1 1 0 0 0,1 0 0 0 0,-1-1 0 0 0,1 1 0 0 0,-1 0-1 0 0,1 0 1 0 0,-1 0 0 0 0,1-1 0 0 0,-1 1 0 0 0,1 0 0 0 0,-1 0 0 0 0,1 0-1 0 0,-1 0 1 0 0,1 0 0 0 0,0 0 0 0 0,-1 0 0 0 0,1 0 0 0 0,-1 0 0 0 0,1 0-1 0 0,-1 0 1 0 0,1 1 0 0 0,-1-1 0 0 0,1 0 0 0 0,-1 0 0 0 0,1 0 0 0 0,-1 1-1 0 0,1-1 1 0 0,-1 0 0 0 0,1 1 0 0 0,-1-1 0 0 0,1 0 0 0 0,-1 1 0 0 0,0-1-1 0 0,1 1 1 0 0,-1-1 0 0 0,0 0 0 0 0,1 1 0 0 0,-1-1 0 0 0,0 1-1 0 0,0-1 1 0 0,1 1 0 0 0,-1-1 0 0 0,0 1 0 0 0,0-1 0 0 0,0 1 0 0 0,0 0-1 0 0,0-1 1 0 0,1 1 2 0 0,8 176 62 0 0,-11-115-64 0 0,3 45 37 0 0,-1-105-31 0 0,1 1-1 0 0,0-1 0 0 0,0 0 1 0 0,0 0-1 0 0,0 0 1 0 0,0 0-1 0 0,0 0 1 0 0,1 0-1 0 0,-1 0 1 0 0,1 0-1 0 0,0 0 1 0 0,-1-1-1 0 0,1 1 1 0 0,0-1-1 0 0,0 1 1 0 0,0-1-1 0 0,0 0 1 0 0,0 1-1 0 0,0-1 1 0 0,0 0-1 0 0,1 0 1 0 0,-1-1-1 0 0,0 1 1 0 0,0 0-1 0 0,1-1 1 0 0,-1 0-1 0 0,0 1 1 0 0,1-1-1 0 0,-1 0 1 0 0,1 0-1 0 0,-1 0 1 0 0,0 0-1 0 0,1-1 1 0 0,-1 1-1 0 0,0-1 1 0 0,1 1-1 0 0,-1-1 1 0 0,0 0-1 0 0,0 0 0 0 0,1 0 1 0 0,-1 0-1 0 0,0 0 1 0 0,0-1-1 0 0,0 0-3 0 0,18-14 19 0 0,-1-1-1 0 0,0 0 0 0 0,-1-2 1 0 0,-2 0-1 0 0,0-1 0 0 0,-1-1 1 0 0,12-20-19 0 0,5-6-6 0 0,104-147-174 0 0,-59 84 217 0 0,-75 150-177 0 0,-35 154 503 0 0,30-168-278 0 0,1 0 0 0 0,1 0 0 0 0,1 0 0 0 0,1 0-1 0 0,1 0 1 0 0,2 0 0 0 0,0-1 0 0 0,6 15-85 0 0,39 137 388 0 0,-42-148-412 0 0,4 7-4024 0 0,-10-35 2130 0 0,-1-1-5335 0 0,0 0-2937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91 124 160 0 0,'0'0'710'0'0,"0"0"-80"0"0,0 0 142 0 0,0 0 317 0 0,0 0 323 0 0,0 0 75 0 0,0 0-172 0 0,0 0-199 0 0,0 0-121 0 0,0 0 0 0 0,0 0 29 0 0,3 9-14 0 0,12 78 1594 0 0,-15 365 1254 0 0,20-356-5038 0 0,-20-95-3611 0 0,-1-4 1749 0 0,-6-10-3082 0 0,2 6 2084 0 0</inkml:trace>
  <inkml:trace contextRef="#ctx0" brushRef="#br0" timeOffset="481.993">0 186 312 0 0,'0'0'1010'0'0,"0"0"-137"0"0,0 0 107 0 0,0 0 365 0 0,0 0 356 0 0,0 0 189 0 0,0 0-96 0 0,0 0-290 0 0,0 0-253 0 0,0 0-183 0 0,0 0-114 0 0,0 0-69 0 0,0 0-71 0 0,29-27-89 0 0,91-84-95 0 0,-73 79-74 0 0,-17 27-130 0 0,-1 0 0 0 0,1 2 0 0 0,-1 1 0 0 0,1 2 0 0 0,22 2-426 0 0,-48-2 4 0 0,0 0 1 0 0,0 0-1 0 0,1 1 1 0 0,-1-1-1 0 0,0 1 1 0 0,0 0-1 0 0,0 0 1 0 0,0 0-1 0 0,0 1 1 0 0,0 0-1 0 0,0-1 1 0 0,0 2-1 0 0,-1-1 1 0 0,1 0-1 0 0,-1 1 0 0 0,1-1 1 0 0,-1 1-1 0 0,0 0 1 0 0,0 0-1 0 0,0 0 1 0 0,0 0-1 0 0,-1 1 1 0 0,1-1-1 0 0,-1 1 1 0 0,0 0-1 0 0,0 0 1 0 0,0-1-1 0 0,-1 1 1 0 0,0 0-1 0 0,1 1 1 0 0,-1-1-1 0 0,0 0 1 0 0,-1 1-5 0 0,0 2 10 0 0,0 0 0 0 0,-1 0 0 0 0,0 0 0 0 0,0-1 0 0 0,0 1 0 0 0,-1 0 0 0 0,-1 0 0 0 0,1-1 0 0 0,-1 1 1 0 0,0-1-1 0 0,0 0 0 0 0,-1 0 0 0 0,1 0 0 0 0,-1 0 0 0 0,-1 0 0 0 0,-3 3-10 0 0,-65 69-1 0 0,-48 64-19 0 0,119-139 32 0 0,0-1-1 0 0,0 1 1 0 0,1-1 0 0 0,-1 1 0 0 0,1 0 0 0 0,-1-1-1 0 0,1 1 1 0 0,0 0 0 0 0,0 0 0 0 0,0 0-1 0 0,0 0 1 0 0,1 0 0 0 0,-1 0 0 0 0,1 0 0 0 0,0 0-1 0 0,0 0 1 0 0,0 0 0 0 0,0 0 0 0 0,1 0 0 0 0,-1 1-1 0 0,1-1 1 0 0,-1 0 0 0 0,1-1 0 0 0,0 1 0 0 0,1 0-1 0 0,-1 0 1 0 0,0 0 0 0 0,1-1 0 0 0,-1 1-1 0 0,1 0 1 0 0,0-1 0 0 0,0 1 0 0 0,0-1 0 0 0,0 0-1 0 0,0 0 1 0 0,1 0 0 0 0,-1 0 0 0 0,1 0 0 0 0,-1 0-1 0 0,1-1 1 0 0,0 1 0 0 0,-1-1 0 0 0,1 0 0 0 0,1 1-12 0 0,86 42 2119 0 0,-40 5-998 0 0,39 5-751 0 0,-63-41-151 0 0,-13-6-34 0 0,-3-4-2818 0 0,-2-1-2351 0 0,1-1-3340 0 0,-7-1-978 0 0</inkml:trace>
  <inkml:trace contextRef="#ctx0" brushRef="#br0" timeOffset="1169.177">1086 330 4729 0 0,'0'0'2807'0'0,"0"0"-1324"0"0,0 0-310 0 0,0 0 216 0 0,0 0 231 0 0,0 0 41 0 0,0 0-300 0 0,0 0-386 0 0,0 0-331 0 0,0 0-266 0 0,0 0-130 0 0,0 0-87 0 0,0 0-46 0 0,-30 2-23 0 0,-96 7-9 0 0,71 7 9 0 0,48-10-64 0 0,0 0-37 0 0,0 0-1 0 0,1 1 1 0 0,0 0 0 0 0,0 0 0 0 0,1 0-1 0 0,0 0 1 0 0,0 1 0 0 0,1 0 0 0 0,0 0 0 0 0,0 0-1 0 0,0 1 1 0 0,2-1 0 0 0,-1 1 0 0 0,1 0-1 0 0,0 0 1 0 0,0 0 0 0 0,1 0 0 0 0,1 0 0 0 0,0 0-1 0 0,0 0 1 0 0,0 0 0 0 0,1 0 0 0 0,1 4 9 0 0,-1-10 17 0 0,-1 0 1 0 0,1-1-1 0 0,-1 1 1 0 0,1 0-1 0 0,0 0 1 0 0,0-1-1 0 0,0 1 1 0 0,1-1-1 0 0,-1 1 0 0 0,1-1 1 0 0,-1 1-1 0 0,1-1 1 0 0,0 0-1 0 0,0 0 1 0 0,0 0-1 0 0,0 0 1 0 0,0 0-1 0 0,0 0 1 0 0,1-1-1 0 0,-1 1 1 0 0,0-1-1 0 0,1 1 1 0 0,0-1-1 0 0,-1 0 1 0 0,1 0-1 0 0,0 0 1 0 0,-1 0-1 0 0,1-1 1 0 0,0 1-1 0 0,0-1 1 0 0,0 1-1 0 0,2-1-17 0 0,91-19 1676 0 0,87-102-357 0 0,-82 47-995 0 0,-60 52-299 0 0,-29 52-264 0 0,0 179-326 0 0,-4 74-554 0 0,-9-263 1082 0 0,-1 0 0 0 0,-1 0-1 0 0,-1 0 1 0 0,0 0 0 0 0,-2-1 0 0 0,0 1 0 0 0,-1-1-1 0 0,-1-1 1 0 0,-1 1 0 0 0,0-2 0 0 0,-10 14 37 0 0,16-26 3 0 0,-1 1 0 0 0,0-1 0 0 0,-1 0 0 0 0,1-1 0 0 0,-1 1 0 0 0,0-1 0 0 0,0 0 0 0 0,0 0 0 0 0,-1 0 0 0 0,1-1 0 0 0,-1 0 0 0 0,0 0 0 0 0,0 0 0 0 0,0-1 0 0 0,-1 0-3 0 0,-63 7-65 0 0,67-11 72 0 0,-1 1 1 0 0,1-1-1 0 0,0 0 0 0 0,0 0 1 0 0,0 0-1 0 0,0 0 1 0 0,1-1-1 0 0,-1 1 1 0 0,1-1-1 0 0,-1 0 1 0 0,1 1-1 0 0,0-1 0 0 0,0 0 1 0 0,0 0-1 0 0,0-1 1 0 0,1 1-1 0 0,-1 0 1 0 0,1-1-1 0 0,0 1 1 0 0,0 0-1 0 0,0-1 0 0 0,1 0 1 0 0,-1 1-1 0 0,1-1 1 0 0,-1 1-1 0 0,1-1 1 0 0,0 0-1 0 0,1 1 1 0 0,-1-1-1 0 0,1 1 0 0 0,-1-1 1 0 0,1 1-1 0 0,1-1-7 0 0,-2-4 15 0 0,2-2 5 0 0,1-1 1 0 0,0 1 0 0 0,1 0-1 0 0,0 0 1 0 0,1 0 0 0 0,0 0-1 0 0,1 1 1 0 0,-1 0-1 0 0,2 0 1 0 0,-1 0 0 0 0,1 1-1 0 0,1 0 1 0 0,0 1 0 0 0,0-1-1 0 0,0 1 1 0 0,1 1-1 0 0,7-5-20 0 0,18-15-73 0 0,1 1-1 0 0,1 2 0 0 0,1 2 0 0 0,1 1 0 0 0,1 2 0 0 0,1 1 1 0 0,0 2-1 0 0,38-8 74 0 0,-37 17-2154 0 0,-27 5-1335 0 0,-2 0-3418 0 0,-5 1-941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5.9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608 35 0 0 0,'-19'-27'0'0'0,"-2"20"809"0"0,-9 13 5580 0 0,-11 95-2465 0 0,10-21-3529 0 0,-159 316-1270 0 0,52-140-2515 0 0,21-48-2890 0 0,97-168 5308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7.0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605 3 0 0 0,'0'0'227'0'0,"0"0"496"0"0,0 0 293 0 0,0 0 168 0 0,0 0 80 0 0,0 0-25 0 0,0 0-147 0 0,0 0-186 0 0,0 0-182 0 0,0 0-160 0 0,-3-2-128 0 0,2 2-403 0 0,1 0 1 0 0,-1 0-1 0 0,0 0 0 0 0,0-1 0 0 0,0 1 0 0 0,0 0 0 0 0,0 0 0 0 0,0 0 0 0 0,0 1 0 0 0,0-1 0 0 0,0 0 0 0 0,0 0 1 0 0,0 0-1 0 0,1 1 0 0 0,-1-1 0 0 0,0 0 0 0 0,0 1 0 0 0,0-1 0 0 0,0 1 0 0 0,1-1 0 0 0,-1 1 0 0 0,0-1 0 0 0,0 1 0 0 0,1 0 1 0 0,-1-1-1 0 0,0 1 0 0 0,1 0 0 0 0,-1-1 0 0 0,1 1 0 0 0,-1 0 0 0 0,1 0 0 0 0,-1 0 0 0 0,1 0 0 0 0,0-1 0 0 0,-1 1 1 0 0,1 0-1 0 0,0 0 0 0 0,0 0 0 0 0,0 0 0 0 0,0 0 0 0 0,-1 0 0 0 0,1 0 0 0 0,0 0 0 0 0,0 0 0 0 0,1-1 0 0 0,-1 1 1 0 0,0 1-34 0 0,-2 4 119 0 0,-48 111 568 0 0,-4-3-1 0 0,-6-2 1 0 0,-12 11-687 0 0,-26 47-185 0 0,28-50 37 0 0,30-54-269 0 0,3 1-1 0 0,3 3 0 0 0,-4 16 418 0 0,22-21-1711 0 0,13-20-4689 0 0,3-33 2987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8.1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712 23 0 0 0,'0'0'609'0'0,"0"0"326"0"0,0 0-53 0 0,0 0-97 0 0,0 0-34 0 0,0 0 4 0 0,0 0 19 0 0,0-4 8 0 0,1-11-3 0 0,0 12-29 0 0,-1 3-61 0 0,0 0-114 0 0,0 0-99 0 0,0 0-75 0 0,0 0-50 0 0,0 0 9 0 0,0 0 16 0 0,0 0-16 0 0,-16 11 793 0 0,-65 100-164 0 0,-329 521 215 0 0,357-547-1364 0 0,28-48-137 0 0,2 0-1 0 0,1 2 1 0 0,2 0-1 0 0,1 2 0 0 0,3 0 1 0 0,-7 27 297 0 0,18-35-2639 0 0,6-11-3524 0 0,2-14 2174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49.96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641 4 0 0 0,'0'0'191'0'0,"0"0"513"0"0,0 0 441 0 0,0 0 272 0 0,0 0 50 0 0,0 0-168 0 0,0 0-318 0 0,0 0-317 0 0,0 0-258 0 0,0-3-158 0 0,2 106 2100 0 0,-31 30-1941 0 0,-5-1-1 0 0,-6-2 0 0 0,-6-1 1 0 0,-37 69-407 0 0,48-114 53 0 0,-285 676 1792 0 0,313-743-1885 0 0,-1 1-102 0 0,0 0-1 0 0,1 1 0 0 0,1 0 0 0 0,0 0 0 0 0,2 0 0 0 0,0 1 0 0 0,2-1 0 0 0,0 1 0 0 0,0 17 143 0 0,31-32-9661 0 0,-25-5 6254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51.24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550 31 0 0 0,'0'0'312'0'0,"0"0"726"0"0,0 0 259 0 0,0 0 4 0 0,0 0-72 0 0,0 0-89 0 0,1-6-73 0 0,3-19-67 0 0,-15 35 1925 0 0,-78 237 622 0 0,62-158-3098 0 0,-44 140 68 0 0,-32 101-504 0 0,-37 51-13 0 0,26-113-3226 0 0,119-241-5726 0 0,1-27 5295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52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619 32 0 0 0,'0'0'926'0'0,"0"0"2"0"0,0 0-88 0 0,0 0-81 0 0,1-6 46 0 0,5-19 101 0 0,-4 24 6259 0 0,0 22-6558 0 0,-7 15-137 0 0,-1 0 0 0 0,-2-1-1 0 0,-1 0 1 0 0,-2-1 0 0 0,-2 3-470 0 0,-9 28 342 0 0,-181 595 691 0 0,133-461-1551 0 0,-88 176 518 0 0,130-319-381 0 0,-38 86-338 0 0,38-47-7261 0 0,26-78 918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20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04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52 0 0 0,'0'0'464'0'0,"0"0"362"0"0,0 0 127 0 0,0 0 25 0 0,0 0 18 0 0,0 0 7 0 0,0 0 1 0 0,-3 0-45 0 0,-8 0-58 0 0,8 0-42 0 0,3 0-45 0 0,0 0-6 0 0,0 0-37 0 0,0 0-92 0 0,0 0-85 0 0,0 0-86 0 0,0 0-34 0 0,18 0 2545 0 0,209-30 2490 0 0,-63 8-3918 0 0,-186 30-3662 0 0,22-8 242 0 0,0 0-1730 0 0,0 0-2815 0 0,0 0-3503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51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0,'0'0'715'0'0,"0"0"416"0"0,0 0 329 0 0,0 0 140 0 0,0 0-66 0 0,0 0-183 0 0,0 0-193 0 0,0 0-137 0 0,0 0-85 0 0,8 1 4420 0 0,9 1-2354 0 0,146 6 1440 0 0,13-19-2724 0 0,-98 11-1098 0 0,-78 0-606 0 0,0 0 11 0 0,0 0 3 0 0,0 0 35 0 0,0 0 2 0 0,-9-4-2346 0 0,9 1 788 0 0,0-1 127 0 0,0-1-7494 0 0,0 2-2827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6:3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0,'0'0'851'0'0,"0"0"204"0"0,0 0 186 0 0,0 0 52 0 0,0 0-124 0 0,0 0-185 0 0,0 0-174 0 0,0 0-93 0 0,0 0-16 0 0,31 0 7190 0 0,-21 0-6893 0 0,88 8 859 0 0,23-1-1362 0 0,-118-6 344 0 0,-1 2-3381 0 0,0-1-3737 0 0,1-1-4219 0 0,-3-1 8916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9:50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0,'0'0'1438'0'0,"0"0"-648"0"0,0 0-245 0 0,0 0 133 0 0,0 0 431 0 0,0 0 414 0 0,0 0 113 0 0,0 0-185 0 0,0 0-352 0 0,0 0-347 0 0,0 0-215 0 0,7 8 3028 0 0,9 83-1326 0 0,20 174-880 0 0,-28-191-893 0 0,-4-74 34 0 0,-3-4-3942 0 0,-1 0-586 0 0,0 1-3612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15371 0 0,'0'0'650'0'0,"0"0"-416"0"0,0 0-222 0 0,0 0 44 0 0,0 0 77 0 0,0 0-8 0 0,0 0-41 0 0,0 0-56 0 0,0 0-39 0 0,0 0-22 0 0,0 0-54 0 0,0 0-74 0 0,0 0-163 0 0,2 27-308 0 0,8 82-561 0 0,-4-75-798 0 0,0-28-3581 0 0,-4-6 2586 0 0,4 1-717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0 0 0,'0'0'803'0'0,"0"0"664"0"0,0 0 477 0 0,0 0 151 0 0,0 0-65 0 0,0 0-219 0 0,37-2-293 0 0,119-3-291 0 0,13-18 1076 0 0,-51 8-2202 0 0,0 6-1 0 0,53 4-100 0 0,-174 13-8337 0 0,-1-5 7611 0 0,-19 1-4985 0 0,16-1 5086 0 0</inkml:trace>
  <inkml:trace contextRef="#ctx0" brushRef="#br0" timeOffset="269.117">26 678 4601 0 0,'0'0'580'0'0,"0"0"-250"0"0,0 0 108 0 0,0 0 496 0 0,0 0 549 0 0,0 0 232 0 0,0 0-84 0 0,0 0-271 0 0,0 0-273 0 0,0 0-157 0 0,0 0-138 0 0,0 0-75 0 0,37 0-50 0 0,117 2-95 0 0,108-23 871 0 0,62-27-1868 0 0,-260 32-2425 0 0,-38 7-7050 0 0,-24 9 3795 0 0</inkml:trace>
  <inkml:trace contextRef="#ctx0" brushRef="#br0" timeOffset="697.404">347 0 2769 0 0,'0'0'721'0'0,"0"0"-179"0"0,0 0 19 0 0,0 0 214 0 0,0 0 256 0 0,0 0 156 0 0,0 0-32 0 0,0 0-149 0 0,0 0-135 0 0,0 0-99 0 0,0 0-66 0 0,0 0-25 0 0,0 0-11 0 0,3 17-9 0 0,12 51 38 0 0,-15-64-604 0 0,1-1 0 0 0,1 0-1 0 0,-1 0 1 0 0,0 1 0 0 0,1-1 0 0 0,0 0 0 0 0,-1 0-1 0 0,1-1 1 0 0,0 1 0 0 0,1 0 0 0 0,-1-1-1 0 0,0 1 1 0 0,1-1 0 0 0,-1 0 0 0 0,1 0 0 0 0,0 0-1 0 0,0 0 1 0 0,0 0 0 0 0,1 0-95 0 0,5 4 312 0 0,36 20 412 0 0,1-2 1 0 0,1-2-1 0 0,1-2 0 0 0,9 1-724 0 0,-18-8 91 0 0,-1 2 0 0 0,-1 1 0 0 0,0 2-1 0 0,-2 1 1 0 0,0 2 0 0 0,-1 2-1 0 0,13 11-90 0 0,-43-31 7 0 0,-1 1-1 0 0,0-1 0 0 0,0 1 0 0 0,0 0 0 0 0,0 0 0 0 0,0 0 0 0 0,-1 0 1 0 0,0 0-1 0 0,0 1 0 0 0,0-1 0 0 0,0 0 0 0 0,-1 1 0 0 0,1 0 1 0 0,-1-1-1 0 0,0 1 0 0 0,-1 0 0 0 0,1 0 0 0 0,-1-1 0 0 0,0 1 1 0 0,0 0-1 0 0,-1 0 0 0 0,1 0 0 0 0,-1-1 0 0 0,0 1 0 0 0,0 0 0 0 0,-1-1 1 0 0,1 1-1 0 0,-1-1 0 0 0,0 1 0 0 0,0-1 0 0 0,-1 0 0 0 0,1 0 1 0 0,-1 0-1 0 0,-2 2-6 0 0,-168 156 349 0 0,34-40-238 0 0,134-117-178 0 0,-124 144-46 0 0,89-79-3140 0 0,33-48-5590 0 0,6-14-3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2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19 448 0 0,'0'0'802'0'0,"0"0"-236"0"0,0 0 73 0 0,0 0 376 0 0,0 0 420 0 0,0 0 219 0 0,0 0-89 0 0,0 0-298 0 0,0 0-370 0 0,0 0-283 0 0,0 0-107 0 0,0 0-31 0 0,0 0 84 0 0,2 0 94 0 0,156 7 6067 0 0,7 1-5019 0 0,-118-7-1453 0 0,-26 0-258 0 0,0 0 1 0 0,0-2-1 0 0,0 0 0 0 0,0-1 0 0 0,-1-1 0 0 0,1-1 0 0 0,-1-1 1 0 0,1-1 8 0 0,-20 6-6 0 0,10-6-1388 0 0,-8-2-2694 0 0,-4 8-132 0 0,-1 0 517 0 0,1 0-4587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3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 7186 0 0,'0'0'1241'0'0,"0"0"-270"0"0,0 0 53 0 0,0 0 383 0 0,0 0 342 0 0,0 0-2 0 0,0 0-306 0 0,0 0-321 0 0,0 0-254 0 0,0 0-138 0 0,0 0-86 0 0,0 0-94 0 0,33 0-59 0 0,104 0-75 0 0,-37-1 359 0 0,-62-2-1131 0 0,64-3 928 0 0,-36 12-9365 0 0,-58-6-1815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1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77 9026 0 0,'0'0'1583'0'0,"0"0"-237"0"0,0 0-180 0 0,0 0 115 0 0,0 0 131 0 0,0 0-108 0 0,0 0-293 0 0,0 0-325 0 0,0 0-213 0 0,0 0-50 0 0,0 0 12 0 0,0 0 19 0 0,4 19-18 0 0,22 129 522 0 0,-11 197-517 0 0,-15-340-509 0 0,0 1-66 0 0,-1 0 0 0 0,1-1 0 0 0,1 1 0 0 0,-1 0 0 0 0,1-1 0 0 0,0 1 0 0 0,0 0 1 0 0,1-1-1 0 0,-1 1 0 0 0,1-1 0 0 0,1 0 0 0 0,-1 1 0 0 0,1-1 0 0 0,2 4 134 0 0,12-49-14831 0 0,-17 32 9170 0 0</inkml:trace>
  <inkml:trace contextRef="#ctx0" brushRef="#br0" timeOffset="236.218">1 48 7066 0 0,'0'0'1014'0'0,"0"0"-512"0"0,0 0-22 0 0,0 0 453 0 0,0 0 466 0 0,0 0 262 0 0,0 0-42 0 0,0 0-223 0 0,0 0-265 0 0,0 0-252 0 0,0 0-207 0 0,35 2-131 0 0,110 5-96 0 0,-46-13 155 0 0,5-17 114 0 0,-5 1-2089 0 0,-31 16-9644 0 0,-68 6 2361 0 0</inkml:trace>
  <inkml:trace contextRef="#ctx0" brushRef="#br0" timeOffset="422.182">15 479 8018 0 0,'0'0'963'0'0,"0"0"-178"0"0,0 0 263 0 0,0 0 303 0 0,0 0 154 0 0,0 0-49 0 0,0 0-276 0 0,34 0-326 0 0,104-2-266 0 0,-36-14 1 0 0,49-16-1090 0 0,-87 21-3953 0 0,-35 5 347 0 0,-13 3-5168 0 0</inkml:trace>
  <inkml:trace contextRef="#ctx0" brushRef="#br0" timeOffset="640.612">686 398 10698 0 0,'0'0'879'0'0,"0"0"-404"0"0,0 0 36 0 0,0 0 362 0 0,0 0 318 0 0,0 0 88 0 0,0 0-181 0 0,0 0-342 0 0,0 0-304 0 0,-1 33-201 0 0,0 104-127 0 0,1 27-382 0 0,0-104-9156 0 0,0-57 2795 0 0</inkml:trace>
  <inkml:trace contextRef="#ctx0" brushRef="#br0" timeOffset="872.245">507 453 8778 0 0,'0'0'3697'0'0,"0"0"-2212"0"0,0 0-658 0 0,0 0 84 0 0,0 0 123 0 0,0 0 23 0 0,0 0-138 0 0,0 0-152 0 0,34-4-159 0 0,107-10-177 0 0,35 10 161 0 0,-167 4-860 0 0,46 0-439 0 0,-17 0-5921 0 0,-27 0-1682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0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271 100 7386 0 0,'0'0'1967'0'0,"0"0"-1293"0"0,0 0-600 0 0,0 0-96 0 0,0 0 159 0 0,0 0 277 0 0,0 0 220 0 0,0 0 115 0 0,0 0-13 0 0,0 0-74 0 0,0 0-91 0 0,3 26-70 0 0,12 83-15 0 0,29 253 2033 0 0,-27-111-2527 0 0,-33-153-978 0 0,0-70-2641 0 0,-9-8-4784 0 0,19-19 3955 0 0</inkml:trace>
  <inkml:trace contextRef="#ctx0" brushRef="#br0" timeOffset="435.794">0 181 5153 0 0,'0'0'1909'0'0,"0"0"-857"0"0,0 0-201 0 0,0 0 210 0 0,0 0 267 0 0,0 0 161 0 0,32-24-72 0 0,100-76-216 0 0,-53 61 168 0 0,-63 37-1090 0 0,-4-2-184 0 0,0 1-1 0 0,1 0 1 0 0,-1 1 0 0 0,1 0 0 0 0,0 1-1 0 0,0 0 1 0 0,-1 1 0 0 0,1 1 0 0 0,0 0-1 0 0,0 1 1 0 0,-1 0 0 0 0,1 1 0 0 0,-1 0-1 0 0,0 1 1 0 0,0 0 0 0 0,0 1 0 0 0,-1 1-1 0 0,1 0 1 0 0,-1 0 0 0 0,0 1-1 0 0,-1 0 1 0 0,0 1 0 0 0,0 0 0 0 0,-1 1-1 0 0,0 0 1 0 0,0 1 0 0 0,1 1-95 0 0,-8-5 35 0 0,1 0-1 0 0,-1 0 1 0 0,0 0 0 0 0,-1 1 0 0 0,0-1-1 0 0,0 1 1 0 0,0-1 0 0 0,0 0-1 0 0,-1 1 1 0 0,0-1 0 0 0,-1 1 0 0 0,1-1-1 0 0,-1 1 1 0 0,-1-1 0 0 0,1 1 0 0 0,-1-1-1 0 0,0 0 1 0 0,0 0 0 0 0,-1 0 0 0 0,-2 5-35 0 0,-78 105 169 0 0,-116 40 75 0 0,197-156-237 0 0,1 0 1 0 0,0 1-1 0 0,0-1 0 0 0,0 0 1 0 0,-1 1-1 0 0,1-1 0 0 0,0 1 1 0 0,0 0-1 0 0,0-1 0 0 0,0 1 1 0 0,0 0-1 0 0,0 0 0 0 0,0 0 1 0 0,0-1-1 0 0,0 1 0 0 0,0 0 1 0 0,1 0-1 0 0,-1 0 0 0 0,0 0 1 0 0,1 1-1 0 0,-1-1 0 0 0,1 0 1 0 0,-1 0-1 0 0,1 0 0 0 0,-1 0 0 0 0,1 1 1 0 0,0-1-1 0 0,-1 0 0 0 0,1 0 1 0 0,0 1-1 0 0,0-1 0 0 0,0 0 1 0 0,0 0-1 0 0,0 1 0 0 0,0-1 1 0 0,1 0-1 0 0,-1 0 0 0 0,0 1 1 0 0,1-1-1 0 0,-1 0 0 0 0,1 0 1 0 0,-1 0-1 0 0,1 0 0 0 0,-1 1 1 0 0,1-1-1 0 0,0 0 0 0 0,0 0 1 0 0,-1 0-1 0 0,1 0 0 0 0,0-1 1 0 0,0 1-1 0 0,0 0 0 0 0,0 0 0 0 0,0 0 1 0 0,1 0-8 0 0,232 167 2028 0 0,-214-149-1872 0 0,4 1 92 0 0,0 1 1 0 0,-1 2-1 0 0,-2 0 1 0 0,0 1-1 0 0,14 24-248 0 0,-13-30-2250 0 0,1-31-9907 0 0,-16 8 1960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4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0 368 0 0,'0'0'281'0'0,"0"0"-199"0"0,0 0 101 0 0,0 0 430 0 0,0 0 489 0 0,0 0 333 0 0,0 0 52 0 0,0 0-167 0 0,0 0-205 0 0,0 0-178 0 0,0 0-91 0 0,5 25-26 0 0,14 79-25 0 0,-10 73 2038 0 0,-11-117-2311 0 0,2 296-222 0 0,-10-332-1801 0 0,0-27-6849 0 0,8 0 3162 0 0</inkml:trace>
  <inkml:trace contextRef="#ctx0" brushRef="#br0" timeOffset="330.643">1 33 1352 0 0,'0'0'150'0'0,"0"0"47"0"0,0 0 342 0 0,0 0 560 0 0,0 0 390 0 0,0 0 137 0 0,0 0-126 0 0,0 0-193 0 0,0 0-177 0 0,0 0-121 0 0,0 0-54 0 0,0 0-72 0 0,0 0-20 0 0,26-1-48 0 0,162-5 1295 0 0,265 13 1373 0 0,-405 10-4646 0 0,-41-4-2840 0 0,-11 5-4839 0 0,0-10 2343 0 0</inkml:trace>
  <inkml:trace contextRef="#ctx0" brushRef="#br0" timeOffset="578.342">49 733 7026 0 0,'0'0'1170'0'0,"0"0"107"0"0,0 0 316 0 0,0 0 301 0 0,0 0 57 0 0,0 0-261 0 0,35-1-386 0 0,113-2-372 0 0,18-19 565 0 0,93-11-2148 0 0,-219 30-2960 0 0,-16-1-4286 0 0,-17 4-278 0 0</inkml:trace>
  <inkml:trace contextRef="#ctx0" brushRef="#br0" timeOffset="827.74">1013 545 4753 0 0,'0'0'1644'0'0,"0"0"-49"0"0,0 0 20 0 0,0 0 159 0 0,0 0 45 0 0,0 0-188 0 0,0 0-341 0 0,0 0-366 0 0,0 0-252 0 0,0 0-184 0 0,0 0-124 0 0,0 0-44 0 0,-19-2-46 0 0,-63-7-22 0 0,80 8-235 0 0,0 0 0 0 0,0 1 0 0 0,-1 0 0 0 0,1-1 0 0 0,0 1 0 0 0,0 0 0 0 0,0 0 0 0 0,-1 0 0 0 0,1 1 0 0 0,0-1 0 0 0,0 1 0 0 0,0-1 0 0 0,0 1 0 0 0,0-1 0 0 0,0 1 0 0 0,0 0 0 0 0,0 0 0 0 0,0 0 0 0 0,0 0 0 0 0,0 0 0 0 0,0 1 0 0 0,1-1 0 0 0,-1 1 0 0 0,0-1 0 0 0,1 1 0 0 0,-1-1 0 0 0,1 1 0 0 0,-1 1-17 0 0,-6 7 53 0 0,1-4-55 0 0,1 1 0 0 0,0 1-1 0 0,0-1 1 0 0,1 1 0 0 0,0 0-1 0 0,0 1 1 0 0,1-1 0 0 0,0 1 0 0 0,0 0-1 0 0,1 0 1 0 0,0 0 0 0 0,1 0-1 0 0,0 0 1 0 0,1 1 0 0 0,-1-1 0 0 0,2 1-1 0 0,-1-1 1 0 0,1 3 2 0 0,2-7-78 0 0,0-1-1 0 0,-1 1 1 0 0,2 0 0 0 0,-1-1 0 0 0,0 1-1 0 0,1-1 1 0 0,0 0 0 0 0,0 0-1 0 0,0 0 1 0 0,0 0 0 0 0,1 0 0 0 0,0-1-1 0 0,0 1 1 0 0,0-1 0 0 0,0 0-1 0 0,0-1 1 0 0,0 1 0 0 0,1 0 0 0 0,-1-1-1 0 0,1 0 1 0 0,0 0 0 0 0,0-1-1 0 0,-1 1 1 0 0,1-1 0 0 0,0 0 0 0 0,0-1-1 0 0,0 1 1 0 0,1-1 0 0 0,-1 0-1 0 0,4 0 79 0 0,27 0-3222 0 0,-11 0-3110 0 0,-13 0-1668 0 0</inkml:trace>
  <inkml:trace contextRef="#ctx0" brushRef="#br0" timeOffset="1300.167">1098 803 2993 0 0,'0'0'2336'0'0,"0"0"-1150"0"0,0 0-237 0 0,0 0 241 0 0,0 0 278 0 0,0 0 122 0 0,0 0-129 0 0,0 0-242 0 0,0 0-201 0 0,0 0-118 0 0,0 0-94 0 0,0 0-126 0 0,0 0-103 0 0,14-7-94 0 0,44-26-106 0 0,-1-27 276 0 0,-36 36-549 0 0,-10 9-97 0 0,1 1 1 0 0,0 0-1 0 0,1 1 1 0 0,0 0-1 0 0,1 1 1 0 0,1 1 0 0 0,0 0-1 0 0,0 1 1 0 0,1 0-8 0 0,-14 10-16 0 0,-1 0 1 0 0,0 0 0 0 0,1 0 0 0 0,-1 1 0 0 0,0-1 0 0 0,0 0-1 0 0,1 1 1 0 0,-1-1 0 0 0,0 0 0 0 0,0 1 0 0 0,1 0 0 0 0,-1-1 0 0 0,0 1-1 0 0,0 0 1 0 0,0-1 0 0 0,0 1 0 0 0,0 0 0 0 0,0 0 0 0 0,0 0-1 0 0,0 0 1 0 0,-1 0 0 0 0,1 0 0 0 0,0 0 0 0 0,0 0 0 0 0,-1 0-1 0 0,1 0 1 0 0,-1 1 0 0 0,1-1 0 0 0,-1 0 0 0 0,1 0 0 0 0,-1 1 0 0 0,0-1-1 0 0,0 0 1 0 0,0 0 0 0 0,1 1 0 0 0,-1-1 0 0 0,0 0 0 0 0,-1 1-1 0 0,1-1 1 0 0,0 0 0 0 0,0 1 0 0 0,0-1 0 0 0,-1 0 0 0 0,1 0-1 0 0,-1 1 1 0 0,1-1 15 0 0,12 45 164 0 0,-6-44-114 0 0,-1 0-1 0 0,0-1 1 0 0,1 1 0 0 0,-1-1-1 0 0,1-1 1 0 0,0 1-1 0 0,-1-1 1 0 0,1 0 0 0 0,0 0-1 0 0,-1 0 1 0 0,1-1-1 0 0,-1 0 1 0 0,1 0-1 0 0,-1-1 1 0 0,1 1 0 0 0,2-2-50 0 0,151-56 582 0 0,-156 61-567 0 0,-1 0 0 0 0,0 0 0 0 0,0 0 0 0 0,0 0 0 0 0,0 0 0 0 0,-1 0 0 0 0,1 1 0 0 0,-1-1 0 0 0,1 1 0 0 0,-1-1 0 0 0,0 1 0 0 0,0-1-1 0 0,0 1 1 0 0,0 0 0 0 0,0-1 0 0 0,-1 1 0 0 0,1 0 0 0 0,-1 0 0 0 0,0 0 0 0 0,1 0 0 0 0,-1-1 0 0 0,-1 1 0 0 0,1 0 0 0 0,0 0 0 0 0,-1 0 0 0 0,1-1-1 0 0,-1 1 1 0 0,0 0 0 0 0,-1 1-15 0 0,2 9 41 0 0,0-8-391 0 0,6 45 567 0 0,3-39-2871 0 0,5-6-3660 0 0,-10-5-4351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8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13 0 0 0,'0'0'784'0'0,"0"0"-184"0"0,0 0-114 0 0,0 0 91 0 0,0 0 190 0 0,0 0 233 0 0,0 0 107 0 0,0 0-103 0 0,0 0-171 0 0,0 0-212 0 0,0 0-201 0 0,-31-3-80 0 0,-99-7-1 0 0,52 13 811 0 0,61 3-656 0 0,11-3-424 0 0,0-1 0 0 0,1 1 0 0 0,-1 0-1 0 0,0 1 1 0 0,1 0 0 0 0,0-1 0 0 0,0 2-1 0 0,0-1 1 0 0,0 1 0 0 0,1-1 0 0 0,0 1 0 0 0,-1 0-1 0 0,2 1 1 0 0,-1-1 0 0 0,1 1 0 0 0,0 0-1 0 0,0-1 1 0 0,0 1 0 0 0,1 1 0 0 0,0 0-70 0 0,-30 131 753 0 0,-46 664 1351 0 0,33-423-1762 0 0,38-235 487 0 0,7-144-729 0 0,0 0 19 0 0,0 0 6 0 0,0 0-3 0 0,0 0-9 0 0,0 0-24 0 0,0 0 3 0 0,0 0-6 0 0,0 0-21 0 0,0 0-18 0 0,0 0-19 0 0,2 2 15 0 0,0 0 0 0 0,0 0-1 0 0,1 0 1 0 0,-1 0 0 0 0,0-1 0 0 0,1 1 0 0 0,-1-1 0 0 0,1 1 0 0 0,-1-1 0 0 0,1 0 0 0 0,0 0 0 0 0,-1 0 0 0 0,1-1 0 0 0,0 1 0 0 0,0 0 0 0 0,0-1 0 0 0,0 0 0 0 0,-1 0 0 0 0,1 0 0 0 0,3 0-43 0 0,4 1 180 0 0,243 2 1859 0 0,-168-10-692 0 0,-44 1-3259 0 0,-20 5-2490 0 0,0 0-3359 0 0,-21 1 479 0 0</inkml:trace>
  <inkml:trace contextRef="#ctx0" brushRef="#br0" timeOffset="1774.105">821 123 1664 0 0,'0'0'1769'0'0,"0"0"-929"0"0,0 0-488 0 0,0 0-79 0 0,0 0 254 0 0,0 0 373 0 0,0 0 219 0 0,0 0 23 0 0,0 0-135 0 0,0 0-203 0 0,0 0-104 0 0,0 0-64 0 0,0 0-61 0 0,1 14-15 0 0,4 95 924 0 0,-8-77-1216 0 0,-1 0-1 0 0,-2 0 0 0 0,-1 0 0 0 0,-2-1 1 0 0,-12 31-268 0 0,11-31-15 0 0,-44 124-1509 0 0,53-153 1467 0 0,-2 30-2901 0 0,17-21-5548 0 0,-10-11 5877 0 0</inkml:trace>
  <inkml:trace contextRef="#ctx0" brushRef="#br0" timeOffset="2042.514">757 86 2657 0 0,'0'0'1190'0'0,"0"0"-349"0"0,0 0-29 0 0,0 0 205 0 0,0 0 301 0 0,0 0 122 0 0,0 0-174 0 0,0 0-251 0 0,0 0-183 0 0,0 0-95 0 0,0 0-32 0 0,0 0-3 0 0,0 0-28 0 0,28 1-38 0 0,89 1-70 0 0,74-3 682 0 0,-80-1-4508 0 0,-99 5 178 0 0,-8 5-3655 0 0,-3-4 2160 0 0</inkml:trace>
  <inkml:trace contextRef="#ctx0" brushRef="#br0" timeOffset="2274.453">810 418 888 0 0,'0'0'1083'0'0,"0"0"68"0"0,0 0 303 0 0,0 0 370 0 0,0 0 158 0 0,0 0-183 0 0,0 0-363 0 0,0 0-314 0 0,0 0-271 0 0,0 0-187 0 0,0 0-132 0 0,0 0-104 0 0,32-5-81 0 0,99-13-71 0 0,5-7-328 0 0,-88 19-1577 0 0,-16 5-4820 0 0,-21 1-1258 0 0</inkml:trace>
  <inkml:trace contextRef="#ctx0" brushRef="#br0" timeOffset="2575.022">1313 466 5737 0 0,'0'0'926'0'0,"0"0"-401"0"0,0 0-174 0 0,0 0 296 0 0,0 0 393 0 0,0 0 211 0 0,0 0-91 0 0,0 0-250 0 0,0 0-270 0 0,0 0-189 0 0,0 0-90 0 0,0 0-36 0 0,0 0-31 0 0,1 24-15 0 0,5 74-27 0 0,-10-25 184 0 0,-18 33-1022 0 0,21-103 705 0 0,1 0-2990 0 0,0-2-6967 0 0,0-4 7429 0 0</inkml:trace>
  <inkml:trace contextRef="#ctx0" brushRef="#br0" timeOffset="2862.984">1200 447 3961 0 0,'0'0'1711'0'0,"0"0"-241"0"0,0 0-72 0 0,0 0 148 0 0,0 0 91 0 0,0 0-132 0 0,0 0-299 0 0,0 0-317 0 0,0 0-211 0 0,0 0-169 0 0,0 0-153 0 0,0 0-84 0 0,0 0-90 0 0,31 1-69 0 0,96 5-33 0 0,-53-2-251 0 0,-14-1-2165 0 0,-17-2-7441 0 0,-35-1 4548 0 0</inkml:trace>
  <inkml:trace contextRef="#ctx0" brushRef="#br0" timeOffset="3159.589">1821 480 3337 0 0,'0'0'1476'0'0,"0"0"95"0"0,0 0 111 0 0,0 0 127 0 0,0 0-78 0 0,0 0-278 0 0,0 0-330 0 0,0 0-318 0 0,0 0-282 0 0,32 1-219 0 0,98 1-145 0 0,-48-9-330 0 0,-55 0-522 0 0,-12 2-1548 0 0,2 3-4426 0 0,-11 2 466 0 0</inkml:trace>
  <inkml:trace contextRef="#ctx0" brushRef="#br0" timeOffset="3811.265">2128 709 9418 0 0,'0'0'839'0'0,"0"0"-48"0"0,0 0 270 0 0,0 0 420 0 0,0 0 187 0 0,0 0-177 0 0,0 0-428 0 0,0 0-436 0 0,0 0-249 0 0,0 0-106 0 0,0 0 4 0 0,0 0 14 0 0,0 0 10 0 0,14-21-12 0 0,46-67-43 0 0,57-58 461 0 0,-97 122-688 0 0,2 0 1 0 0,0 2-1 0 0,1 1 1 0 0,1 0-1 0 0,0 2 1 0 0,2 1-1 0 0,10-5-18 0 0,-36 23-15 0 0,1-1 0 0 0,0 1 0 0 0,-1-1 0 0 0,1 1 0 0 0,-1-1 0 0 0,1 1 0 0 0,0-1-1 0 0,0 1 1 0 0,-1 0 0 0 0,1 0 0 0 0,0-1 0 0 0,-1 1 0 0 0,1 0 0 0 0,0 0 0 0 0,0 0 0 0 0,0 0 0 0 0,-1 0-1 0 0,1 0 1 0 0,0 0 0 0 0,0 0 0 0 0,-1 0 0 0 0,1 0 0 0 0,0 0 0 0 0,0 0 0 0 0,-1 1 0 0 0,1-1 0 0 0,0 0-1 0 0,0 0 1 0 0,-1 1 0 0 0,1-1 0 0 0,0 1 0 0 0,-1-1 0 0 0,1 1 0 0 0,-1-1 0 0 0,1 1 0 0 0,0-1 0 0 0,-1 1-1 0 0,1-1 1 0 0,-1 1 0 0 0,1 0 0 0 0,-1-1 0 0 0,0 1 0 0 0,1 0 0 0 0,-1-1 0 0 0,0 1 0 0 0,1 0 0 0 0,-1-1-1 0 0,0 1 1 0 0,0 0 0 0 0,0 0 0 0 0,0-1 0 0 0,0 1 15 0 0,1 49-15 0 0,-2-34 54 0 0,7 71 33 0 0,-6-86-72 0 0,0 0 1 0 0,1 1-1 0 0,-1-1 0 0 0,1 0 1 0 0,-1 0-1 0 0,1 0 1 0 0,0 0-1 0 0,-1 1 1 0 0,1-1-1 0 0,0 0 0 0 0,0 0 1 0 0,0-1-1 0 0,0 1 1 0 0,-1 0-1 0 0,1 0 1 0 0,1 0-1 0 0,-1 0 1 0 0,0-1-1 0 0,0 1 0 0 0,0-1 1 0 0,0 1-1 0 0,0-1 1 0 0,1 1-1 0 0,-1-1 1 0 0,0 0-1 0 0,0 1 0 0 0,1-1 1 0 0,-1 0-1 0 0,0 0 1 0 0,0 0-1 0 0,1 0 1 0 0,-1 0-1 0 0,0 0 0 0 0,1 0 1 0 0,-1 0-1 0 0,0-1 1 0 0,0 1-1 0 0,0-1 1 0 0,1 1-1 0 0,-1 0 0 0 0,0-1 1 0 0,0 0-1 0 0,0 1 1 0 0,1-2-1 0 0,49-29 131 0 0,140-131-205 0 0,-123 119 18 0 0,-64 76-191 0 0,-42 77 986 0 0,31-91-711 0 0,0 0 1 0 0,2 1-1 0 0,1 0 1 0 0,0 0 0 0 0,1 0-1 0 0,2 0 1 0 0,0 1-1 0 0,1-1 1 0 0,0 0-1 0 0,5 20-28 0 0,19-6-1361 0 0,-11-29-2623 0 0,1-3-4706 0 0,-9-2 1294 0 0</inkml:trace>
  <inkml:trace contextRef="#ctx0" brushRef="#br0" timeOffset="4293.023">3143 513 10170 0 0,'0'0'1418'0'0,"0"0"-667"0"0,0 0-249 0 0,0 0 163 0 0,0 0 209 0 0,0 0 75 0 0,0 0-164 0 0,0 0-234 0 0,0 0-202 0 0,0 0-126 0 0,0 0-55 0 0,0 0-35 0 0,0 0-15 0 0,-3 20-24 0 0,-15 92 30 0 0,13-75-97 0 0,5-36-36 0 0,0-1-1 0 0,0 0 0 0 0,0 0 10 0 0,0 0-15 0 0,6-11-158 0 0,4 3 108 0 0,0 0 0 0 0,1 1 1 0 0,0 0-1 0 0,0 1 0 0 0,1 0 0 0 0,0 1 1 0 0,0 0-1 0 0,0 1 0 0 0,0 0 0 0 0,1 1 1 0 0,0 0-1 0 0,-1 1 0 0 0,9 0 65 0 0,-19 3 40 0 0,0 0 0 0 0,0 1 0 0 0,0-1 0 0 0,0 1-1 0 0,-1-1 1 0 0,1 1 0 0 0,0 0 0 0 0,-1 0 0 0 0,1 0 0 0 0,-1 0-1 0 0,0 0 1 0 0,0 0 0 0 0,0 0 0 0 0,0 0 0 0 0,0 0 0 0 0,0 0-1 0 0,0 1 1 0 0,-1-1 0 0 0,1 0 0 0 0,-1 1 0 0 0,1-1 0 0 0,-1 0 0 0 0,0 1-1 0 0,0-1 1 0 0,0 1 0 0 0,0-1 0 0 0,-1 0 0 0 0,1 1 0 0 0,-1-1-1 0 0,1 0 1 0 0,-1 1 0 0 0,0-1 0 0 0,0 0 0 0 0,0 0 0 0 0,0 0-1 0 0,0 0 1 0 0,0 0 0 0 0,-1 0 0 0 0,0 1-40 0 0,-2 1 24 0 0,0 0-1 0 0,0-1 1 0 0,0 1 0 0 0,0-1-1 0 0,-1 0 1 0 0,0 0-1 0 0,1-1 1 0 0,-1 1 0 0 0,0-1-1 0 0,0 0 1 0 0,0-1 0 0 0,-1 1-1 0 0,1-1 1 0 0,0 0 0 0 0,0 0-1 0 0,-1 0 1 0 0,1-1-1 0 0,-1 0 1 0 0,1 0 0 0 0,0-1-1 0 0,-1 1 1 0 0,0-1-24 0 0,-18-18-3569 0 0,17-2-5555 0 0,5 13 2901 0 0</inkml:trace>
  <inkml:trace contextRef="#ctx0" brushRef="#br0" timeOffset="8313.775">3896 326 856 0 0,'0'0'1953'0'0,"0"0"-1004"0"0,0 0-231 0 0,0 0 285 0 0,0 0 337 0 0,0 0 187 0 0,0 0-51 0 0,0 0-269 0 0,0 0-307 0 0,0 0-254 0 0,0 0-213 0 0,-15-7-153 0 0,-47-20-80 0 0,58 26-181 0 0,0-1 0 0 0,0 1 0 0 0,0 0 0 0 0,1 1 0 0 0,-1-1 0 0 0,0 1 0 0 0,0-1 0 0 0,0 1 0 0 0,0 1 0 0 0,0-1 0 0 0,0 0 0 0 0,0 1 0 0 0,0 0 0 0 0,0 0 0 0 0,0 0 0 0 0,0 0 0 0 0,0 1 0 0 0,1 0 0 0 0,-1-1 0 0 0,1 1 0 0 0,-1 1 0 0 0,1-1 0 0 0,0 0-19 0 0,-7 4 50 0 0,-1-2-25 0 0,1 1 1 0 0,0 0-1 0 0,0 1 0 0 0,0 0 0 0 0,0 1 1 0 0,1 0-1 0 0,0 0 0 0 0,0 1 0 0 0,1 0 1 0 0,0 0-1 0 0,1 1 0 0 0,-1 0 1 0 0,2 1-1 0 0,-1-1 0 0 0,2 1 0 0 0,-1 1 1 0 0,1-1-1 0 0,1 1 0 0 0,0 0 0 0 0,-3 9-25 0 0,6-16 17 0 0,-1 0 0 0 0,0 0 0 0 0,1 1 0 0 0,0-1 0 0 0,0 0 0 0 0,1 1 0 0 0,-1-1 0 0 0,1 1 0 0 0,0-1 0 0 0,0 1 0 0 0,0-1 0 0 0,1 0 0 0 0,-1 1 0 0 0,1-1 0 0 0,0 1 0 0 0,0-1 0 0 0,1 0 0 0 0,0 0 0 0 0,-1 0 0 0 0,1 0 0 0 0,0 0 0 0 0,1 0 0 0 0,-1 0 0 0 0,1-1 0 0 0,0 1 0 0 0,0-1 0 0 0,0 0-1 0 0,0 0 1 0 0,0 0 0 0 0,1 0 0 0 0,-1 0 0 0 0,1-1 0 0 0,0 0 0 0 0,0 1 0 0 0,0-1 0 0 0,3 1-17 0 0,0-2 278 0 0,1-1 0 0 0,-1 1 0 0 0,0-1 0 0 0,1 0 0 0 0,-1-1 0 0 0,0 0 0 0 0,1 0 0 0 0,-1 0 0 0 0,0-1 0 0 0,0 0 0 0 0,0-1 0 0 0,0 1 0 0 0,-1-2 0 0 0,7-2-278 0 0,25-20 446 0 0,-2-2 1 0 0,0-1 0 0 0,-2-2 0 0 0,-2-1-1 0 0,0-2 1 0 0,17-26-447 0 0,-46 57 18 0 0,-3 2-26 0 0,1-1-4 0 0,0 1 0 0 0,0-1 0 0 0,0 1 0 0 0,0-1 0 0 0,0 1-1 0 0,0-1 1 0 0,0 1 0 0 0,0 0 0 0 0,0-1 0 0 0,1 1 0 0 0,-1 0 0 0 0,1 0-1 0 0,-1 0 1 0 0,1 0 0 0 0,-1 0 0 0 0,1 0 0 0 0,-1 0 0 0 0,1 1-1 0 0,0-1 1 0 0,0 1 0 0 0,-1-1 0 0 0,1 1 0 0 0,0 0 0 0 0,0-1 0 0 0,-1 1-1 0 0,1 0 1 0 0,0 0 0 0 0,0 0 0 0 0,0 1 0 0 0,-1-1 0 0 0,1 0 0 0 0,1 1 12 0 0,13 23-92 0 0,-1 2 0 0 0,-1-1 1 0 0,0 2-1 0 0,-3 0 0 0 0,0 1 1 0 0,-1-1-1 0 0,-2 2 0 0 0,-1 0 1 0 0,-1 0-1 0 0,-2 0 0 0 0,-1 0 1 0 0,-1 1-1 0 0,-1-1 0 0 0,-2 1 1 0 0,-3 17 91 0 0,0-30-27 0 0,-1-1 1 0 0,-1 0-1 0 0,-1 0 1 0 0,0 0 0 0 0,-1-1-1 0 0,-1 0 1 0 0,0-1-1 0 0,-1 0 1 0 0,-1-1 0 0 0,0 0-1 0 0,-1 0 1 0 0,0-1-1 0 0,-1 0 1 0 0,0-2 0 0 0,-1 1-1 0 0,0-2 1 0 0,0 1 0 0 0,-1-2-1 0 0,-9 4 27 0 0,21-10 15 0 0,0 0 0 0 0,0 0 0 0 0,-1 0-1 0 0,1-1 1 0 0,0 1 0 0 0,-1-1 0 0 0,1 0-1 0 0,-1 0 1 0 0,0 0 0 0 0,1 0 0 0 0,-1 0 0 0 0,0-1-1 0 0,0 0 1 0 0,1 0 0 0 0,-1 0 0 0 0,0 0 0 0 0,0-1-1 0 0,1 1 1 0 0,-1-1 0 0 0,0 0 0 0 0,1 0 0 0 0,-1 0-1 0 0,1-1 1 0 0,-1 1 0 0 0,1-1 0 0 0,0 0-1 0 0,-1 0 1 0 0,1 0 0 0 0,0 0 0 0 0,0-1 0 0 0,1 1-1 0 0,-1-1 1 0 0,0 1 0 0 0,1-1 0 0 0,-1 0 0 0 0,1 0-1 0 0,0 0 1 0 0,0-1 0 0 0,1 1 0 0 0,-1 0 0 0 0,0-1-1 0 0,1 1 1 0 0,0-1 0 0 0,0-1-15 0 0,0-3 9 0 0,1 1 0 0 0,1-1 0 0 0,-1 0 0 0 0,1 0-1 0 0,1 0 1 0 0,-1 1 0 0 0,2-1 0 0 0,-1 0 0 0 0,1 1 0 0 0,0 0 0 0 0,0 0 0 0 0,1 0 0 0 0,0 0 0 0 0,0 0-1 0 0,0 1 1 0 0,1-1 0 0 0,0 1 0 0 0,1 1 0 0 0,3-4-9 0 0,126-93-28 0 0,-115 89 19 0 0,9-4-71 0 0,0 1-1 0 0,1 2 1 0 0,1 0 0 0 0,0 3 0 0 0,1 0-1 0 0,0 2 1 0 0,5 1 80 0 0,76-10-9862 0 0,-97 15 95 0 0</inkml:trace>
  <inkml:trace contextRef="#ctx0" brushRef="#br0" timeOffset="9471.198">615 797 24 0 0,'0'0'553'0'0,"0"0"-126"0"0,0 0 107 0 0,0 0 195 0 0,0 0 183 0 0,0 0 58 0 0,0 0-79 0 0,0 0-76 0 0,0 0-91 0 0,0 0-57 0 0,32 2-69 0 0,98 8-66 0 0,114-7 3373 0 0,605-3-1610 0 0,-488 18-2231 0 0,-216-10-56 0 0,571-1 144 0 0,-493 0-141 0 0,343-43 2535 0 0,-496 33-2310 0 0,97-3 391 0 0,164 14-627 0 0,128 11-443 0 0,-345-28-1815 0 0,-77-1-1275 0 0,-3-4-3793 0 0,-24 10 2666 0 0</inkml:trace>
  <inkml:trace contextRef="#ctx0" brushRef="#br0" timeOffset="11051.443">1629 970 3545 0 0,'0'0'571'0'0,"0"0"-142"0"0,0 0 44 0 0,0 0 253 0 0,0 0 246 0 0,0 0 59 0 0,0 0-161 0 0,0 0-280 0 0,0 0-270 0 0,0 0-133 0 0,0 0-47 0 0,0 0 20 0 0,0 0 60 0 0,-4 17 52 0 0,-29 113 779 0 0,-47 99 810 0 0,18-58-1289 0 0,58-152-133 0 0,12-24 1086 0 0,14-25 202 0 0,-21 29-1860 0 0,175-293 837 0 0,-39 77-844 0 0,-137 217 122 0 0,0 1 0 0 0,0-1 0 0 0,0 0-1 0 0,0 1 1 0 0,0-1 0 0 0,0 0 0 0 0,0 1 0 0 0,0-1 0 0 0,1 0 0 0 0,-1 0 0 0 0,0 1 0 0 0,0-1-1 0 0,0 0 1 0 0,0 0 0 0 0,0 1 0 0 0,1-1 0 0 0,-1 0 0 0 0,0 0 0 0 0,0 1 0 0 0,1-1 0 0 0,-1 0-1 0 0,0 0 1 0 0,0 0 0 0 0,1 1 0 0 0,-1-1 0 0 0,0 0 0 0 0,1 0 0 0 0,-1 0 0 0 0,0 0 0 0 0,0 0-1 0 0,1 0 1 0 0,-1 0 0 0 0,0 0 0 0 0,1 0 0 0 0,-1 0 0 0 0,0 0 0 0 0,1 0 0 0 0,-1 0 0 0 0,0 0-1 0 0,1 0 1 0 0,-1 0 0 0 0,0 0 0 0 0,0 0 0 0 0,1 0 0 0 0,-1 0 18 0 0,-7 43 71 0 0,6-38-58 0 0,-7 32 71 0 0,2 0 0 0 0,1 0-1 0 0,3 0 1 0 0,0 1 0 0 0,3-1 0 0 0,2 19-84 0 0,-2-50 11 0 0,-1 0 0 0 0,1 0-1 0 0,0 0 1 0 0,1 0 0 0 0,-1 0 0 0 0,1 0 0 0 0,0-1 0 0 0,1 1 0 0 0,-1-1 0 0 0,1 0-1 0 0,0 1 1 0 0,1-1 0 0 0,-1-1 0 0 0,1 1 0 0 0,0 0 0 0 0,0-1 0 0 0,0 0-1 0 0,1 0 1 0 0,0 0 0 0 0,3 2-11 0 0,-2-6 36 0 0,-1-1 0 0 0,1 0 0 0 0,-1-1-1 0 0,0 1 1 0 0,1-1 0 0 0,-1 0 0 0 0,0-1 0 0 0,0 1 0 0 0,0-1-1 0 0,-1 0 1 0 0,1 0 0 0 0,-1 0 0 0 0,1-1 0 0 0,-1 1-1 0 0,0-1 1 0 0,0 0 0 0 0,-1 0 0 0 0,1-1 0 0 0,-1 1 0 0 0,0-1-1 0 0,1-3-35 0 0,175-203 27 0 0,-117 156-4 0 0,-62 85-453 0 0,-8 10 645 0 0,1 0 0 0 0,2 1-1 0 0,2 0 1 0 0,2 0 0 0 0,4 34-215 0 0,-3-70-80 0 0,0 0 0 0 0,1 1 1 0 0,0-1-1 0 0,0 0 0 0 0,0 0 0 0 0,1-1 0 0 0,0 1 1 0 0,0 0-1 0 0,0 0 0 0 0,0-1 0 0 0,1 1 0 0 0,-1-1 1 0 0,1 0-1 0 0,0 0 0 0 0,1 0 0 0 0,-1 0 1 0 0,2 1 79 0 0,0-4-5398 0 0,-4-1 1983 0 0,-1 0-5963 0 0</inkml:trace>
  <inkml:trace contextRef="#ctx0" brushRef="#br0" timeOffset="11599.222">2417 1419 2921 0 0,'0'0'985'0'0,"0"0"-359"0"0,0 0-80 0 0,0 0 296 0 0,0 0 333 0 0,0 0 134 0 0,0 0-76 0 0,0 0-225 0 0,0 0-183 0 0,0 0-126 0 0,0 0-93 0 0,0 0-37 0 0,0 0-23 0 0,3 14-52 0 0,13 112 1119 0 0,-33-45-634 0 0,17-81-947 0 0,0 0 16 0 0,0 0 16 0 0,21-22 278 0 0,-9 14-355 0 0,-1 0-1 0 0,1 1 0 0 0,1 1 1 0 0,-1 0-1 0 0,1 1 1 0 0,0 0-1 0 0,1 1 0 0 0,-1 0 1 0 0,1 1-1 0 0,-1 0 0 0 0,1 1 1 0 0,0 1-1 0 0,7 0 14 0 0,-18 3 5 0 0,0-1 0 0 0,0 0 0 0 0,-1 1-1 0 0,1-1 1 0 0,0 1 0 0 0,0 0 0 0 0,-1 0 0 0 0,1 0 0 0 0,-1 0 0 0 0,0 1-1 0 0,0-1 1 0 0,0 1 0 0 0,0-1 0 0 0,0 1 0 0 0,0 0 0 0 0,-1 0 0 0 0,1-1-1 0 0,-1 1 1 0 0,0 0 0 0 0,1 0 0 0 0,-2 1 0 0 0,1-1 0 0 0,0 0 0 0 0,-1 0-1 0 0,1 0 1 0 0,-1 0 0 0 0,0 1 0 0 0,0-1 0 0 0,0 0 0 0 0,0 0 0 0 0,-1 1-1 0 0,1-1 1 0 0,-1 0 0 0 0,0 0 0 0 0,0 0 0 0 0,0 0 0 0 0,0 0 0 0 0,-1 0-1 0 0,1 0 1 0 0,-1 0 0 0 0,0-1 0 0 0,0 1-5 0 0,-3 4 19 0 0,-1-1-1 0 0,0 0 0 0 0,0-1 1 0 0,-1 1-1 0 0,0-1 1 0 0,0 0-1 0 0,0-1 1 0 0,0 0-1 0 0,-1 0 0 0 0,1 0 1 0 0,-1-1-1 0 0,0 0 1 0 0,0-1-1 0 0,0 0 1 0 0,-1 0-1 0 0,1-1 1 0 0,0 0-1 0 0,-1 0 0 0 0,1-1 1 0 0,-1 0-1 0 0,1 0 1 0 0,-1-1-1 0 0,-1-1-18 0 0,-31-23-3698 0 0,19 1-3856 0 0,15 16 893 0 0</inkml:trace>
  <inkml:trace contextRef="#ctx0" brushRef="#br0" timeOffset="12065.169">3045 1180 5505 0 0,'0'0'844'0'0,"0"0"-63"0"0,0 0 245 0 0,0 0 441 0 0,0 0 331 0 0,0 0 10 0 0,0 0-305 0 0,0 0-354 0 0,0 0-268 0 0,0 0-194 0 0,-2 32-121 0 0,-5 100-93 0 0,-4 106 458 0 0,-8-151-1987 0 0,1-54-4212 0 0,14-29 952 0 0,-1-4-4047 0 0</inkml:trace>
  <inkml:trace contextRef="#ctx0" brushRef="#br0" timeOffset="12496.213">2896 1143 6177 0 0,'0'0'2646'0'0,"0"0"-1121"0"0,0 0-368 0 0,0 0-7 0 0,0 0 66 0 0,0 0-82 0 0,0 0-281 0 0,0 0-275 0 0,0 0-160 0 0,0 0-80 0 0,0 0-34 0 0,0 0-27 0 0,0 0-29 0 0,35-1 3 0 0,110-3 18 0 0,-51 17 286 0 0,128 56 335 0 0,-221-69-892 0 0,0 1 0 0 0,1-1 0 0 0,-1 1 0 0 0,0-1 0 0 0,1 1 0 0 0,-1-1 0 0 0,0 1 0 0 0,0 0 0 0 0,0 0 0 0 0,0 0 0 0 0,0 0 1 0 0,0 0-1 0 0,0 0 0 0 0,0 0 0 0 0,0 0 0 0 0,0 0 0 0 0,0 0 0 0 0,-1 0 0 0 0,1 1 0 0 0,0-1 0 0 0,-1 0 0 0 0,1 0 0 0 0,-1 1 0 0 0,1-1 1 0 0,-1 0-1 0 0,0 1 0 0 0,0-1 0 0 0,0 1 0 0 0,1-1 0 0 0,-1 0 0 0 0,-1 1 0 0 0,1-1 0 0 0,0 1 0 0 0,0-1 0 0 0,0 0 0 0 0,-1 1 0 0 0,1-1 1 0 0,-1 0-1 0 0,1 1 0 0 0,-1-1 0 0 0,1 0 0 0 0,-1 0 0 0 0,0 1 0 0 0,0-1 0 0 0,1 0 0 0 0,-1 0 0 0 0,0 0 0 0 0,0 0 0 0 0,0 0 0 0 0,0 0 0 0 0,0 0 1 0 0,-1 0 1 0 0,-59 47-108 0 0,-74 38 386 0 0,131-83-268 0 0,0 0 0 0 0,1 0 0 0 0,0 0 0 0 0,0 1 0 0 0,0 0 0 0 0,0-1 0 0 0,0 1 0 0 0,1 0 0 0 0,0 0 0 0 0,-1 0 0 0 0,2 1 0 0 0,-1-1 0 0 0,0 0 0 0 0,1 1-1 0 0,0-1 1 0 0,0 1 0 0 0,0 0 0 0 0,1-1 0 0 0,-1 1 0 0 0,1 0 0 0 0,0-1 0 0 0,0 1 0 0 0,1 0 0 0 0,0-1 0 0 0,0 1 0 0 0,0-1 0 0 0,0 1 0 0 0,0-1 0 0 0,1 1 0 0 0,0-1 0 0 0,0 0 0 0 0,0 0-1 0 0,1 0 1 0 0,-1 0 0 0 0,2 1-10 0 0,105 94 320 0 0,-42-74-592 0 0,-45-26-2417 0 0,3-7-3668 0 0,-19 7-3497 0 0</inkml:trace>
  <inkml:trace contextRef="#ctx0" brushRef="#br0" timeOffset="13471.179">4632 145 6745 0 0,'0'0'851'0'0,"0"0"39"0"0,0 0 190 0 0,0 0 380 0 0,0 0 254 0 0,0 0-75 0 0,0 0-325 0 0,0 0-326 0 0,0 0-253 0 0,0 0-166 0 0,32-11-90 0 0,100-34-99 0 0,-52 28 262 0 0,34 19 378 0 0,-111-1-998 0 0,1 0 0 0 0,-1 0 0 0 0,1 0 0 0 0,-1 1 0 0 0,0-1 0 0 0,1 1 0 0 0,-1 0 0 0 0,0 0 0 0 0,0 0 0 0 0,0 1 0 0 0,0-1 0 0 0,-1 1 0 0 0,1-1 0 0 0,-1 1 0 0 0,1 0 0 0 0,-1 0 1 0 0,0 0-1 0 0,0 0 0 0 0,0 0 0 0 0,-1 1 0 0 0,1-1 0 0 0,-1 0 0 0 0,1 1 0 0 0,-1-1 0 0 0,0 1 0 0 0,-1 0 0 0 0,1-1 0 0 0,0 5-22 0 0,29 477 1151 0 0,-18-116-1054 0 0,-8 211-195 0 0,5-494 957 0 0,-11-82-767 0 0,-1-1 1 0 0,1 0-1 0 0,-1 1 1 0 0,0-1-1 0 0,-1 0 1 0 0,1-1-1 0 0,0 1 1 0 0,-1-1-1 0 0,1 1 1 0 0,-1-1-1 0 0,0 0 1 0 0,0 0-1 0 0,0-1 1 0 0,0 1-1 0 0,0-1 1 0 0,0 0-1 0 0,0 0 1 0 0,-1 0-1 0 0,1-1 1 0 0,0 1-1 0 0,0-1 1 0 0,-3 0-93 0 0,-6 2 24 0 0,1-1 0 0 0,0 0 1 0 0,0-1-1 0 0,0 0 0 0 0,-1-1 1 0 0,1 0-1 0 0,0-1 0 0 0,0-1 1 0 0,0 0-1 0 0,1 0 0 0 0,-1-1 0 0 0,1 0 1 0 0,-7-4-25 0 0,-28-26-2084 0 0,32 22-1781 0 0,0-1-4113 0 0,4 5-3578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09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1 324 1016 0 0,'0'0'1307'0'0,"0"0"-923"0"0,0 0-336 0 0,0 0 188 0 0,0 0 459 0 0,0 0 415 0 0,0 0 146 0 0,0 0-22 0 0,0 0-97 0 0,0 0-59 0 0,0 0-1 0 0,8 3 5 0 0,65 17 3624 0 0,110-10 357 0 0,-98-21-4371 0 0,64-11-903 0 0,-148 22-282 0 0,-1 0-292 0 0,0 0-343 0 0,-15 7-7290 0 0,11-5 3987 0 0,-3 4-2224 0 0</inkml:trace>
  <inkml:trace contextRef="#ctx0" brushRef="#br0" timeOffset="234.768">34 637 11026 0 0,'0'0'1227'0'0,"0"0"-351"0"0,0 0 69 0 0,0 0 343 0 0,0 0 230 0 0,0 0 17 0 0,0 0-188 0 0,0 0-247 0 0,0 0-224 0 0,31 5-177 0 0,100 11-186 0 0,-27-19 130 0 0,-78-3-539 0 0,22-2-361 0 0,36-6-1221 0 0,-30 2-9042 0 0,-42 9-922 0 0</inkml:trace>
  <inkml:trace contextRef="#ctx0" brushRef="#br0" timeOffset="19700.194">338 8 0 0 0,'0'0'199'0'0,"0"0"592"0"0,0 0 373 0 0,0 0 157 0 0,0 0 30 0 0,0 0-65 0 0,0 0-206 0 0,0 0-192 0 0,0 0-121 0 0,-5-2-97 0 0,-12-2-49 0 0,13 2-42 0 0,4 2-34 0 0,13 11 4495 0 0,37 79-1129 0 0,43 30-2698 0 0,93 70-346 0 0,-119-130-583 0 0,-49-32 549 0 0,-36-8-693 0 0,-7 14-106 0 0,-180 150 239 0 0,93-85-128 0 0,64-40-310 0 0,47-57-28 0 0,-15 21-386 0 0,12-8-5085 0 0,4-14 2283 0 0,0-1-2147 0 0,0 0-2964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3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78 2521 0 0,'0'0'1835'0'0,"0"0"-830"0"0,0 0-345 0 0,0 0 51 0 0,0 0 237 0 0,0 0 263 0 0,0 0 28 0 0,0 0-171 0 0,0 0-247 0 0,0 0-229 0 0,0 0-134 0 0,0 0-9 0 0,-2 9 13 0 0,-4 81 1676 0 0,12-47-1463 0 0,-2 0-1 0 0,-1 1 1 0 0,-2 0-1 0 0,-2-1 1 0 0,-4 16-675 0 0,-48 196 258 0 0,41-212-275 0 0,-15 49-1431 0 0,27-91 622 0 0,0-1-349 0 0,0 0-408 0 0,7-15-6989 0 0,-5 7 2444 0 0</inkml:trace>
  <inkml:trace contextRef="#ctx0" brushRef="#br0" timeOffset="299.487">37 41 6345 0 0,'0'0'1234'0'0,"0"0"-215"0"0,0 0-130 0 0,0 0 136 0 0,0 0 219 0 0,0 0 57 0 0,0 0-134 0 0,0 0-238 0 0,0 0-231 0 0,0 0-112 0 0,0 0-51 0 0,0 0-42 0 0,0 0-28 0 0,30-5-46 0 0,91-15-41 0 0,-6 8 486 0 0,77 8-917 0 0,-170 15-1942 0 0,-25 22-9997 0 0,-2-29 6441 0 0</inkml:trace>
  <inkml:trace contextRef="#ctx0" brushRef="#br0" timeOffset="537.982">1 508 8626 0 0,'0'0'789'0'0,"0"0"-75"0"0,0 0 287 0 0,0 0 390 0 0,0 0 196 0 0,0 0-140 0 0,0 0-306 0 0,31-6-316 0 0,101-23-277 0 0,-66 13-638 0 0,72-12 1130 0 0,-47 23-8451 0 0,-83 5 2471 0 0,-3 3-1728 0 0</inkml:trace>
  <inkml:trace contextRef="#ctx0" brushRef="#br0" timeOffset="803.323">533 623 10082 0 0,'0'0'803'0'0,"0"0"-350"0"0,0 0-56 0 0,0 0 283 0 0,0 0 288 0 0,0 0 111 0 0,0 0-111 0 0,0 0-247 0 0,0 0-250 0 0,-6 33-177 0 0,-19 104-101 0 0,-15 62 255 0 0,39-191-672 0 0,-7 16 117 0 0,-3-12-3768 0 0,10-12 3419 0 0,-6 3-8610 0 0,4-3 5237 0 0</inkml:trace>
  <inkml:trace contextRef="#ctx0" brushRef="#br0" timeOffset="1050.508">280 615 3857 0 0,'0'0'4050'0'0,"0"0"-2384"0"0,0 0-905 0 0,0 0 25 0 0,0 0 325 0 0,0 0 336 0 0,0 0 41 0 0,0 0-186 0 0,0 0-240 0 0,0 0-236 0 0,0 0-186 0 0,0 0-110 0 0,37 5-98 0 0,113 15-112 0 0,11-15 174 0 0,-77-5-1554 0 0,-56 0-2125 0 0,0 0-3943 0 0,-15 0-2271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2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212 189 0 0 0,'0'0'902'0'0,"0"0"359"0"0,0 0 161 0 0,0 0 13 0 0,0 0-24 0 0,0 0-24 0 0,0 0-43 0 0,0 0-53 0 0,-1-10-71 0 0,-3-39 2205 0 0,4 49-2376 0 0,0 0-66 0 0,0 0-137 0 0,0 0-159 0 0,0 0-139 0 0,0 0-140 0 0,0 0-104 0 0,0 0-73 0 0,0 0-91 0 0,0 0-56 0 0,0 20 42 0 0,5 641 628 0 0,-27-557-3677 0 0,21-104 1844 0 0,-5 6 1137 0 0,4-5-3768 0 0,2-2-4338 0 0,0 1 2492 0 0</inkml:trace>
  <inkml:trace contextRef="#ctx0" brushRef="#br0" timeOffset="616.178">0 207 5569 0 0,'0'0'1007'0'0,"0"0"-87"0"0,0 0 98 0 0,0 0 315 0 0,0 0 246 0 0,0 0 3 0 0,0 0-231 0 0,0 0-329 0 0,0 0-266 0 0,34-23-132 0 0,108-73-64 0 0,-55 54 255 0 0,-66 37-574 0 0,2-4-77 0 0,0 2 1 0 0,0 0-1 0 0,1 2 0 0 0,0 0 0 0 0,0 2 0 0 0,1 0 0 0 0,-1 2 1 0 0,0 1-1 0 0,1 1 0 0 0,-1 0 0 0 0,12 4-164 0 0,-30-3 8 0 0,-1 1-1 0 0,1-1 1 0 0,-1 1 0 0 0,1 0-1 0 0,-1 0 1 0 0,0 1-1 0 0,0-1 1 0 0,0 1 0 0 0,-1 1-1 0 0,1-1 1 0 0,-1 0 0 0 0,0 1-1 0 0,0 0 1 0 0,-1 0 0 0 0,1 0-1 0 0,-1 0 1 0 0,0 1 0 0 0,-1-1-1 0 0,1 1 1 0 0,-1 0 0 0 0,0 0-1 0 0,0 0 1 0 0,-1 0-1 0 0,0 0 1 0 0,0 0 0 0 0,0 0-1 0 0,-1 0 1 0 0,0 0 0 0 0,0 1-1 0 0,-1-1 1 0 0,1 0 0 0 0,-1 0-1 0 0,-1 0 1 0 0,1 0 0 0 0,-1 0-1 0 0,0 0 1 0 0,0-1-1 0 0,-1 1 1 0 0,0 0 0 0 0,0-1-1 0 0,-2 2-7 0 0,-10 18-17 0 0,-2-1 0 0 0,-1-1 0 0 0,-1 0 0 0 0,-1-2 0 0 0,-1 0 0 0 0,-1-2 0 0 0,0 0 0 0 0,-2-1 0 0 0,0-1 0 0 0,-1-2 0 0 0,0 0 0 0 0,-4-1 17 0 0,-19 16-24 0 0,47-30 21 0 0,0 0 0 0 0,0 0 0 0 0,0 1-1 0 0,0-1 1 0 0,0 0 0 0 0,0 1 0 0 0,0-1-1 0 0,0 1 1 0 0,0-1 0 0 0,0 1 0 0 0,0-1 0 0 0,0 1-1 0 0,0 0 1 0 0,1-1 0 0 0,-1 1 0 0 0,0 0-1 0 0,0 0 1 0 0,1-1 0 0 0,-1 1 0 0 0,0 0-1 0 0,1 0 1 0 0,-1 0 0 0 0,1 0 0 0 0,-1 0 0 0 0,1 0-1 0 0,0 0 1 0 0,-1 0 0 0 0,1 0 0 0 0,0 0-1 0 0,0 0 1 0 0,0 0 0 0 0,0 0 0 0 0,0 1-1 0 0,0-1 1 0 0,0 0 0 0 0,0 0 0 0 0,0 0 0 0 0,0 0-1 0 0,0 0 1 0 0,1 0 0 0 0,-1 0 0 0 0,0 0-1 0 0,1 0 1 0 0,-1 0 0 0 0,1 0 0 0 0,-1 0-1 0 0,1 0 1 0 0,0 0 0 0 0,-1-1 0 0 0,1 1-1 0 0,0 0 1 0 0,0 0 3 0 0,177 128 1111 0 0,-149-104-698 0 0,-1 1 1 0 0,-1 1-1 0 0,-1 1 0 0 0,-2 2 0 0 0,19 29-413 0 0,17 33 708 0 0,-59-87-300 0 0,-2-5-7056 0 0,0-1-2347 0 0,1 1 245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6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0 0 0,'0'0'448'0'0,"0"0"308"0"0,0 0 483 0 0,0 0 510 0 0,0 0 335 0 0,0 0-8 0 0,0 0-246 0 0,0 0-269 0 0,0 0-236 0 0,0 0-107 0 0,-4 0-53 0 0,-1 0-1484 0 0,5 0 654 0 0,0 0-1 0 0,0 1 1 0 0,0-1-1 0 0,0 0 1 0 0,1 1 0 0 0,-1-1-1 0 0,0 0 1 0 0,-1 0-1 0 0,1 1 1 0 0,0-1 0 0 0,0 0-1 0 0,0 0 1 0 0,0 1-1 0 0,0-1 1 0 0,0 0-335 0 0,171 8 3316 0 0,-109-9-2893 0 0,-40 1-1624 0 0,31-2 3897 0 0,-15 1-5173 0 0,-19 1-2958 0 0,1-1-4096 0 0,-15 1 1589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2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39 295 0 0 0,'0'0'405'0'0,"0"0"326"0"0,0 0 289 0 0,0 0 163 0 0,0 0 27 0 0,0 0-72 0 0,0 0-133 0 0,0 0-89 0 0,0 0-49 0 0,0 0 8 0 0,0 0 56 0 0,3-14 40 0 0,8-43 1 0 0,-2 33 2093 0 0,-8 23-2529 0 0,-1 1-60 0 0,0 0-45 0 0,0 0-54 0 0,0 0-81 0 0,0 0-87 0 0,0 0-75 0 0,0 0-52 0 0,0 16 235 0 0,-11 145 719 0 0,-30 33-700 0 0,30-175 96 0 0,11-19-237 0 0,0 0 41 0 0,0 0 84 0 0,1-16 875 0 0,17-36-1016 0 0,2 0 1 0 0,2 1 0 0 0,2 1-1 0 0,2 1 1 0 0,30-40-180 0 0,-33 52 115 0 0,-20 32-106 0 0,2-5 6 0 0,0 1-1 0 0,1 0 1 0 0,0 0 0 0 0,1 0-1 0 0,0 1 1 0 0,0 0-1 0 0,1 0 1 0 0,0 0-1 0 0,0 1 1 0 0,1 1-15 0 0,-7 6-11 0 0,0 1 1 0 0,0 0-1 0 0,-1 0 0 0 0,1 0 1 0 0,0 0-1 0 0,-1 0 1 0 0,1 0-1 0 0,0 0 0 0 0,-1 1 1 0 0,0-1-1 0 0,1 0 1 0 0,-1 1-1 0 0,0-1 0 0 0,1 1 1 0 0,-1 0-1 0 0,0-1 0 0 0,0 1 1 0 0,-1 0-1 0 0,1 0 1 0 0,0-1-1 0 0,0 1 0 0 0,-1 0 1 0 0,1 0-1 0 0,-1 0 1 0 0,0 0-1 0 0,1 0 0 0 0,-1 0 1 0 0,0 0-1 0 0,0 0 0 0 0,0 0 1 0 0,-1 1 10 0 0,3 5-4 0 0,21 150 98 0 0,-6-110-110 0 0,-14-48 14 0 0,-1 0 0 0 0,1 0-1 0 0,-1 1 1 0 0,1-1-1 0 0,-1-1 1 0 0,1 1 0 0 0,0 0-1 0 0,-1-1 1 0 0,1 1 0 0 0,-1-1-1 0 0,0 0 1 0 0,1 0 0 0 0,-1 0-1 0 0,0 0 1 0 0,1 0 0 0 0,-1 0-1 0 0,0-1 1 0 0,0 1 0 0 0,0-1-1 0 0,0 1 1 0 0,0-1 0 0 0,0 0-1 0 0,-1 0 1 0 0,1 0 0 0 0,-1 0-1 0 0,1 0 1 0 0,-1 0 0 0 0,0 0-1 0 0,1-1 3 0 0,5-5-14 0 0,196-271-187 0 0,-194 268 138 0 0,30-19-462 0 0,-35 60 355 0 0,5 155 374 0 0,-9-184-281 0 0,2 57-932 0 0,-4-39-2713 0 0,-3-3-4584 0 0,1-12-553 0 0</inkml:trace>
  <inkml:trace contextRef="#ctx0" brushRef="#br0" timeOffset="552.145">841 313 7410 0 0,'0'0'2858'0'0,"0"0"-1566"0"0,0 0-747 0 0,0 0-11 0 0,0 0 146 0 0,0 0 105 0 0,0 0-19 0 0,0 0-151 0 0,0 0-170 0 0,0 0-117 0 0,0 0-89 0 0,0 0-31 0 0,0 0-17 0 0,4 13-18 0 0,15 107 675 0 0,-20-113-761 0 0,1-7-74 0 0,0 1-1 0 0,-1-1 0 0 0,1 1 0 0 0,0-1 1 0 0,0 1-1 0 0,-1 0 0 0 0,1-1 1 0 0,0 1-1 0 0,0-1 0 0 0,0 1 0 0 0,0 0 1 0 0,0-1-1 0 0,0 1 0 0 0,0-1 1 0 0,0 1-1 0 0,0 0 0 0 0,0-1 0 0 0,0 1 1 0 0,0-1-1 0 0,0 1 0 0 0,0 0 0 0 0,1-1 1 0 0,-1 1-1 0 0,0-1 0 0 0,0 1 1 0 0,1-1-1 0 0,-1 1 0 0 0,0-1 0 0 0,1 1 1 0 0,-1-1-1 0 0,1 1 0 0 0,-1-1 1 0 0,0 1-1 0 0,1-1 0 0 0,-1 0 0 0 0,1 1 1 0 0,-1-1-1 0 0,1 0 0 0 0,-1 1 0 0 0,1-1 1 0 0,0 0-1 0 0,-1 0 0 0 0,1 1 1 0 0,-1-1-1 0 0,1 0 0 0 0,0 0 0 0 0,-1 0 1 0 0,1 0-1 0 0,-1 0 0 0 0,1 0 1 0 0,0 0-1 0 0,-1 0 0 0 0,1 0 0 0 0,-1 0 1 0 0,1 0-1 0 0,0 0 0 0 0,-1-1 1 0 0,1 1-1 0 0,-1 0 0 0 0,1 0 0 0 0,-1 0 1 0 0,1-1-1 0 0,0 1 0 0 0,-1 0 0 0 0,1-1 1 0 0,-1 1-13 0 0,26-12 206 0 0,-14 5-183 0 0,0 1-1 0 0,0 0 1 0 0,1 1 0 0 0,-1 1-1 0 0,1 0 1 0 0,0 1 0 0 0,0 0 0 0 0,0 1-1 0 0,1 0 1 0 0,-1 1 0 0 0,1 0-1 0 0,10 2-22 0 0,-22 0 37 0 0,0 0 0 0 0,0 0 0 0 0,0 0 0 0 0,0 0-1 0 0,0 1 1 0 0,0-1 0 0 0,0 0 0 0 0,-1 1 0 0 0,1 0-1 0 0,0-1 1 0 0,-1 1 0 0 0,1 0 0 0 0,-1 0 0 0 0,0 0-1 0 0,1 0 1 0 0,-1 0 0 0 0,0 0 0 0 0,0 0 0 0 0,-1 0-1 0 0,1 0 1 0 0,0 1 0 0 0,-1-1 0 0 0,1 0 0 0 0,-1 1 0 0 0,0-1-1 0 0,1 0 1 0 0,-1 1 0 0 0,-1-1 0 0 0,1 0 0 0 0,0 1-1 0 0,0-1 1 0 0,-1 0 0 0 0,1 0 0 0 0,-1 1 0 0 0,0-1-1 0 0,0 0 1 0 0,0 0 0 0 0,0 0 0 0 0,0 0 0 0 0,0 0-1 0 0,0 0 1 0 0,-1 0 0 0 0,1 0 0 0 0,-1 0 0 0 0,1-1-1 0 0,-1 1 1 0 0,0 0-37 0 0,-4 3 11 0 0,1 0-1 0 0,-1-1 0 0 0,0 0 1 0 0,0 0-1 0 0,-1-1 1 0 0,1 1-1 0 0,-1-1 0 0 0,0-1 1 0 0,0 1-1 0 0,0-1 1 0 0,0 0-1 0 0,0-1 1 0 0,0 0-1 0 0,0 0 0 0 0,0 0 1 0 0,-1-1-1 0 0,1 0 1 0 0,0-1-1 0 0,0 1 0 0 0,-1-1 1 0 0,-5-2-11 0 0,-20-34-3209 0 0,24 5-6240 0 0,9 24 1017 0 0</inkml:trace>
  <inkml:trace contextRef="#ctx0" brushRef="#br0" timeOffset="898.559">1315 78 9426 0 0,'0'0'1495'0'0,"0"0"-667"0"0,0 0-318 0 0,0 0 199 0 0,0 0 337 0 0,0 0 209 0 0,0 0-100 0 0,0 0-278 0 0,0 0-280 0 0,0 0-236 0 0,0 0-155 0 0,2 32-76 0 0,6 103-57 0 0,-19-26-90 0 0,9-93-297 0 0,-16 78 158 0 0,-9-39-4583 0 0,25-51 2841 0 0,-1 0-5698 0 0,2-4 3648 0 0</inkml:trace>
  <inkml:trace contextRef="#ctx0" brushRef="#br0" timeOffset="1295.78">1283 30 3561 0 0,'0'0'1699'0'0,"0"0"-766"0"0,0 0-302 0 0,0 0 159 0 0,0 0 237 0 0,0 0 110 0 0,0 0-109 0 0,0 0-189 0 0,0 0-143 0 0,0 0-118 0 0,0 0-70 0 0,0 0-9 0 0,0 0 9 0 0,30 4 3 0 0,91 15 18 0 0,-23 13 1134 0 0,-71-17-1116 0 0,-24-14-497 0 0,0-1 1 0 0,0 2-1 0 0,0-1 0 0 0,-1 0 1 0 0,1 0-1 0 0,0 1 1 0 0,-1 0-1 0 0,1-1 1 0 0,-1 1-1 0 0,0 0 1 0 0,1 0-1 0 0,-1 0 0 0 0,0 1 1 0 0,0-1-1 0 0,-1 0 1 0 0,1 1-1 0 0,0-1 1 0 0,-1 1-1 0 0,1 0 0 0 0,-1 0 1 0 0,0-1-1 0 0,0 1 1 0 0,0 0-1 0 0,0 0 1 0 0,-1 0-1 0 0,1 0 0 0 0,-1 0 1 0 0,1 0-1 0 0,-1 0 1 0 0,0 0-1 0 0,0 0 1 0 0,-1 0-1 0 0,1 0 0 0 0,-1 0 1 0 0,1 0-1 0 0,-1 0 1 0 0,0 0-1 0 0,0 0 1 0 0,0-1-1 0 0,-1 1 0 0 0,1 0 1 0 0,-1 0-1 0 0,0 0-50 0 0,-144 133 1060 0 0,144-133-1043 0 0,1-1-1 0 0,0 1 1 0 0,0-1-1 0 0,0 1 1 0 0,0 0 0 0 0,0-1-1 0 0,0 1 1 0 0,0 0-1 0 0,1 0 1 0 0,0 0-1 0 0,-1 0 1 0 0,1-1-1 0 0,0 1 1 0 0,0 0-1 0 0,1 0 1 0 0,-1 0-1 0 0,1 0 1 0 0,-1-1-1 0 0,1 1 1 0 0,0 0-1 0 0,0-1 1 0 0,0 1-1 0 0,0 0 1 0 0,1-1-1 0 0,-1 1 1 0 0,1-1-1 0 0,-1 0 1 0 0,1 1-1 0 0,0-1 1 0 0,0 0-1 0 0,0 0 1 0 0,0 0-1 0 0,0 0 1 0 0,1-1-1 0 0,-1 1 1 0 0,0-1-1 0 0,3 2-16 0 0,125 44 193 0 0,-112-43-462 0 0,21-2-3019 0 0,-25-3-3785 0 0,-8 1-3861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7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 0 0 0,'0'0'2398'0'0,"0"0"-1250"0"0,0 0-384 0 0,0 0 56 0 0,0 0 149 0 0,0 0 159 0 0,0 0 9 0 0,0 0-135 0 0,0 0-135 0 0,0 0-142 0 0,0 0-103 0 0,0 0-25 0 0,0 0-33 0 0,3 19 2 0 0,19 109 1001 0 0,-17-99-1118 0 0,-1 1 0 0 0,-1 0 0 0 0,-1 0 0 0 0,-2 0 0 0 0,-3 24-449 0 0,2-29 87 0 0,0-10-102 0 0,-1 0 0 0 0,0 0 0 0 0,-1-1 0 0 0,0 1-1 0 0,-2-1 1 0 0,1 0 0 0 0,-2 0 0 0 0,-5 11 15 0 0,-2-13-856 0 0,-4-24-14261 0 0,16 8 14005 0 0</inkml:trace>
  <inkml:trace contextRef="#ctx0" brushRef="#br0" timeOffset="272.336">50 31 0 0 0,'0'0'684'0'0,"0"0"74"0"0,0 0 171 0 0,0 0 311 0 0,0 0 282 0 0,0 0 106 0 0,0 0-107 0 0,0 0-188 0 0,0 0-182 0 0,0 0-102 0 0,0 0-109 0 0,36-5-96 0 0,111-12-89 0 0,35 9 1369 0 0,-171 8-2154 0 0,1 0-1 0 0,0 1 0 0 0,-1 0 0 0 0,1 0 1 0 0,-1 2-1 0 0,1-1 0 0 0,-1 1 1 0 0,0 1-1 0 0,0 0 0 0 0,0 1 1 0 0,-1 0-1 0 0,1 0 0 0 0,-1 1 1 0 0,0 1-1 0 0,6 5 31 0 0,-1 13-2819 0 0,-13-6-5664 0 0,-2-15 3767 0 0</inkml:trace>
  <inkml:trace contextRef="#ctx0" brushRef="#br0" timeOffset="523.821">1 601 6425 0 0,'0'0'1141'0'0,"0"0"-81"0"0,0 0 277 0 0,0 0 312 0 0,0 0 105 0 0,0 0-137 0 0,0 0-349 0 0,36 0-334 0 0,115-3-269 0 0,124-37 29 0 0,-258 39-1202 0 0,19-2-1382 0 0,-12 2-4365 0 0,-13 1-2036 0 0</inkml:trace>
  <inkml:trace contextRef="#ctx0" brushRef="#br0" timeOffset="819.74">844 458 2032 0 0,'0'0'1119'0'0,"0"0"-120"0"0,0 0 49 0 0,0 0 154 0 0,0 0 109 0 0,0 0-53 0 0,0 0-185 0 0,0 0-223 0 0,0 0-190 0 0,0 0-147 0 0,0 0-71 0 0,0 0-46 0 0,0 0-24 0 0,-27 7-13 0 0,-82 24-43 0 0,70-8 219 0 0,39-17-438 0 0,-2 0-82 0 0,1 1-1 0 0,0 0 1 0 0,0-1 0 0 0,1 1-1 0 0,0 0 1 0 0,0 0 0 0 0,1-1 0 0 0,-1 1-1 0 0,2 0 1 0 0,-1-1 0 0 0,1 1 0 0 0,-1-1-1 0 0,2 1 1 0 0,-1-1 0 0 0,1 0-1 0 0,0 0 1 0 0,0 0 0 0 0,2 2-15 0 0,47 13-7649 0 0,-46-21 451 0 0</inkml:trace>
  <inkml:trace contextRef="#ctx0" brushRef="#br0" timeOffset="1319.707">892 616 5393 0 0,'0'0'1168'0'0,"0"0"-263"0"0,0 0 108 0 0,0 0 402 0 0,0 0 196 0 0,0 0-168 0 0,0 0-383 0 0,0 0-374 0 0,0 0-227 0 0,0 0-87 0 0,0 0-40 0 0,0 0-20 0 0,0 0-12 0 0,23-21-9 0 0,71-63-54 0 0,-37 39 198 0 0,-56 45-448 0 0,0-1 1 0 0,0 0 0 0 0,0 1 0 0 0,0-1-1 0 0,0 0 1 0 0,0 1 0 0 0,0-1 0 0 0,0 1-1 0 0,0 0 1 0 0,0-1 0 0 0,1 1 0 0 0,-1 0 0 0 0,0 0-1 0 0,0 0 1 0 0,0 0 0 0 0,0 0 0 0 0,1 0-1 0 0,-1 0 1 0 0,0 0 0 0 0,0 0 0 0 0,0 0-1 0 0,1 1 1 0 0,-1-1 0 0 0,0 1 0 0 0,0-1-1 0 0,0 1 1 0 0,0-1 0 0 0,0 1 0 0 0,0-1-1 0 0,0 1 1 0 0,0 0 0 0 0,0 0 0 0 0,0-1-1 0 0,0 1 1 0 0,0 0 0 0 0,-1 0 0 0 0,1 0-1 0 0,0 0 13 0 0,-2 73 428 0 0,3-73-373 0 0,0 1-1 0 0,0-1 0 0 0,1 0 0 0 0,-1-1 1 0 0,1 1-1 0 0,-1 0 0 0 0,1-1 1 0 0,0 1-1 0 0,-1-1 0 0 0,1 0 0 0 0,-1 0 1 0 0,1 0-1 0 0,0 0 0 0 0,-1 0 0 0 0,1 0 1 0 0,-1-1-1 0 0,1 1 0 0 0,-1-1 1 0 0,1 0-1 0 0,-1 0 0 0 0,1 0 0 0 0,-1 0 1 0 0,1-1-55 0 0,180-75 424 0 0,-183 76-429 0 0,1 1 0 0 0,0-1 0 0 0,-1 0 1 0 0,1 1-1 0 0,0 0 0 0 0,-1-1 0 0 0,1 1 0 0 0,0-1 1 0 0,-1 1-1 0 0,1 0 0 0 0,0-1 0 0 0,0 1 0 0 0,0 0 1 0 0,-1 0-1 0 0,1-1 0 0 0,0 1 0 0 0,0 0 1 0 0,0 0-1 0 0,0 0 0 0 0,-1 0 0 0 0,1 0 0 0 0,0 0 1 0 0,0 1-1 0 0,0-1 0 0 0,-1 0 0 0 0,1 0 0 0 0,0 1 1 0 0,0-1-1 0 0,0 0 0 0 0,-1 1 0 0 0,1-1 0 0 0,0 0 1 0 0,-1 1-1 0 0,1-1 0 0 0,0 1 0 0 0,-1 0 1 0 0,1-1-1 0 0,0 1 0 0 0,-1-1 0 0 0,1 1 0 0 0,-1 0 1 0 0,0-1-1 0 0,1 1 0 0 0,-1 0 0 0 0,1 0 0 0 0,-1-1 1 0 0,0 1-1 0 0,1 0 0 0 0,-1 0 0 0 0,0 0 1 0 0,0-1-1 0 0,0 1 0 0 0,0 0 0 0 0,0 0 0 0 0,0 0 1 0 0,0 0-1 0 0,0-1 0 0 0,0 1 0 0 0,0 0 0 0 0,0 0 1 0 0,-1 0 4 0 0,0 19 63 0 0,1 26-2804 0 0,2-43 781 0 0,3 1-5558 0 0,-4-4 5699 0 0,2 1-2981 0 0</inkml:trace>
  <inkml:trace contextRef="#ctx0" brushRef="#br0" timeOffset="3978.658">117 808 0 0 0,'0'0'724'0'0,"0"0"238"0"0,0 0 185 0 0,0 0 84 0 0,0 0-43 0 0,0 0-125 0 0,0 0-175 0 0,0 0-184 0 0,0 0-172 0 0,19-4 2083 0 0,166 30 3235 0 0,-73-5-4623 0 0,-15-11-121 0 0,0-5 1 0 0,70-5-1107 0 0,177-47 1105 0 0,16-8-604 0 0,-309 54-829 0 0,-52 7-923 0 0,-83 50-9095 0 0,65-45 5185 0 0,5-3 297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5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 3585 0 0,'0'0'765'0'0,"0"0"-229"0"0,0 0 31 0 0,0 0 365 0 0,0 0 453 0 0,0 0 194 0 0,0 0-104 0 0,0 0-271 0 0,0 0-263 0 0,0 0-160 0 0,0 0-83 0 0,0 0-21 0 0,7 31-3 0 0,23 97-19 0 0,-24-25 701 0 0,-9-81-1073 0 0,-83 422 1523 0 0,64-351-1534 0 0,18-80-3243 0 0,4-12-3848 0 0,14-30-2595 0 0,-13 22 8447 0 0</inkml:trace>
  <inkml:trace contextRef="#ctx0" brushRef="#br0" timeOffset="263.103">33 82 3137 0 0,'0'0'788'0'0,"0"0"-33"0"0,0 0 229 0 0,0 0 348 0 0,0 0 258 0 0,0 0-20 0 0,0 0-208 0 0,0 0-249 0 0,0 0-208 0 0,0 0-123 0 0,0 0-67 0 0,0 0 1 0 0,29 2-31 0 0,93 5-57 0 0,166-15 1109 0 0,-238 4-1856 0 0,-14 3-694 0 0,-24 1-1936 0 0,-15 11-5830 0 0,-1-7 2040 0 0</inkml:trace>
  <inkml:trace contextRef="#ctx0" brushRef="#br0" timeOffset="501.568">11 450 8666 0 0,'0'0'1079'0'0,"0"0"-32"0"0,0 0 294 0 0,0 0 234 0 0,0 0-37 0 0,0 0-276 0 0,0 0-325 0 0,0 0-267 0 0,36 0-178 0 0,113 0-163 0 0,56-7-94 0 0,-166 7-751 0 0,0 0-2191 0 0,-14 0-4042 0 0,-15 0-2450 0 0</inkml:trace>
  <inkml:trace contextRef="#ctx0" brushRef="#br0" timeOffset="856.726">416 704 6953 0 0,'0'0'681'0'0,"0"0"-184"0"0,0 0 183 0 0,0 0 391 0 0,0 0 307 0 0,0 0 43 0 0,0 0-260 0 0,0 0-403 0 0,0 0-336 0 0,-5 33-199 0 0,-15 103-127 0 0,4-18 21 0 0,16-114-555 0 0,-5 15 676 0 0,0-17-3295 0 0,-3-1-4070 0 0,8-1 2053 0 0</inkml:trace>
  <inkml:trace contextRef="#ctx0" brushRef="#br0" timeOffset="1095.952">287 568 8698 0 0,'0'0'2099'0'0,"0"0"-689"0"0,0 0-521 0 0,0 0-75 0 0,0 0 131 0 0,0 0 138 0 0,0 0 5 0 0,0 0-94 0 0,0 0-142 0 0,0 0-156 0 0,0 0-118 0 0,0 0-78 0 0,0 0-83 0 0,28 6-78 0 0,87 19-74 0 0,2-19 65 0 0,-16-13-1295 0 0,-68 2-2108 0 0,0-2-3816 0 0,-18 4-3997 0 0</inkml:trace>
  <inkml:trace contextRef="#ctx0" brushRef="#br0" timeOffset="3466.249">970 421 0 0 0,'0'0'831'0'0,"0"0"129"0"0,0 0 203 0 0,0 0 147 0 0,0 0 34 0 0,0 0-85 0 0,0 0-126 0 0,0 0-100 0 0,0 0-64 0 0,0 0-54 0 0,10 2-69 0 0,89 18 2757 0 0,36-2-132 0 0,-42-14-5033 0 0,-67-4-2913 0 0,-11 0-2457 0 0,-10 0 1064 0 0</inkml:trace>
  <inkml:trace contextRef="#ctx0" brushRef="#br0" timeOffset="3782.032">1049 675 3985 0 0,'0'0'1112'0'0,"0"0"-404"0"0,0 0-114 0 0,0 0 307 0 0,0 0 441 0 0,0 0 266 0 0,0 0-23 0 0,0 0-227 0 0,0 0-308 0 0,0 0-239 0 0,0 0-140 0 0,0 0-82 0 0,22 0-34 0 0,104 3 266 0 0,-25-1 114 0 0,-51 0-3449 0 0,-2-2-7189 0 0,-38 0 3295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51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0 498 3777 0 0,'0'0'1492'0'0,"0"0"-238"0"0,0 0-23 0 0,0 0 169 0 0,0 0 186 0 0,0 0-26 0 0,0 0-222 0 0,0 0-345 0 0,0 0-329 0 0,0 0-188 0 0,0 0-85 0 0,3 0 33 0 0,147 1 5360 0 0,-14-2-4692 0 0,-133 4-2388 0 0,3 4-3352 0 0,1-2-5198 0 0,-6-5 2174 0 0</inkml:trace>
  <inkml:trace contextRef="#ctx0" brushRef="#br0" timeOffset="4645.25">696 207 0 0 0,'0'0'691'0'0,"0"0"389"0"0,0 0 215 0 0,0 0 88 0 0,0 0-28 0 0,0 0-84 0 0,0 0-130 0 0,0 0-144 0 0,0 0-128 0 0,0 0-98 0 0,3-2-82 0 0,-4 2-632 0 0,1 0 0 0 0,0 1 0 0 0,-1-1-1 0 0,1 1 1 0 0,0-1 0 0 0,0 1 0 0 0,0-1-1 0 0,-1 1 1 0 0,1-1 0 0 0,0 1-1 0 0,0-1 1 0 0,0 1 0 0 0,0-1 0 0 0,0 1-1 0 0,0-1 1 0 0,0 1 0 0 0,0-1 0 0 0,0 1-1 0 0,0-1 1 0 0,0 1 0 0 0,0-1-1 0 0,0 1 1 0 0,1-1 0 0 0,-1 1 0 0 0,0-1-1 0 0,0 1 1 0 0,0-1 0 0 0,1 0 0 0 0,-1 1-1 0 0,0-1 1 0 0,1 1 0 0 0,-1-1-1 0 0,0 0 1 0 0,1 1 0 0 0,-1-1 0 0 0,0 0-1 0 0,1 1 1 0 0,-1-1 0 0 0,1 0 0 0 0,-1 1-1 0 0,0-1 1 0 0,1 0 0 0 0,-1 0-1 0 0,1 0 1 0 0,-1 1 0 0 0,1-1 0 0 0,-1 0-1 0 0,1 0 1 0 0,-1 0 0 0 0,1 0 0 0 0,-1 0-1 0 0,1 0 1 0 0,-1 0 0 0 0,1 0-1 0 0,-1 0 1 0 0,1 0 0 0 0,-1 0 0 0 0,1-1-1 0 0,-1 1 1 0 0,1 0 0 0 0,-1 0 0 0 0,1 0-1 0 0,-1-1 1 0 0,1 1-57 0 0,0 15 369 0 0,0 30 354 0 0,-1 0 0 0 0,-3 0-1 0 0,-1-1 1 0 0,-7 25-723 0 0,-12 31-96 0 0,-3 0 0 0 0,-27 58 96 0 0,39-128-125 0 0,-5 18-2946 0 0,19-48 1634 0 0,0 0-462 0 0,4 0-6405 0 0,-2-3 4899 0 0</inkml:trace>
  <inkml:trace contextRef="#ctx0" brushRef="#br0" timeOffset="5010.761">387 207 2072 0 0,'0'0'833'0'0,"0"0"-153"0"0,0 0 172 0 0,0 0 326 0 0,0 0 263 0 0,0 0 112 0 0,0 0-101 0 0,0 0-131 0 0,0 0-119 0 0,0 0-118 0 0,0 0-130 0 0,32-9-126 0 0,103-25-117 0 0,-26 26 717 0 0,65 41-456 0 0,-20 10-2761 0 0,-151-42 1423 0 0,9 2-2892 0 0,-4 2-6197 0 0,-8-2 5762 0 0</inkml:trace>
  <inkml:trace contextRef="#ctx0" brushRef="#br0" timeOffset="5281.154">324 881 8538 0 0,'0'0'3207'0'0,"0"0"-2092"0"0,0 0-730 0 0,0 0 253 0 0,0 0 445 0 0,0 0 218 0 0,0 0-44 0 0,0 0-262 0 0,0 0-331 0 0,0 0-235 0 0,0 0-151 0 0,31 4-109 0 0,98 11-64 0 0,28 17-785 0 0,-99-36-2387 0 0,-22-5-4601 0 0,-27 8-1081 0 0</inkml:trace>
  <inkml:trace contextRef="#ctx0" brushRef="#br0" timeOffset="6333.897">932 995 0 0 0,'0'0'484'0'0,"0"0"294"0"0,0 0 86 0 0,0 0 261 0 0,0 0 324 0 0,0 0 176 0 0,0 0-88 0 0,0 0-237 0 0,0 0-240 0 0,0 0-193 0 0,0 0-73 0 0,0 0-20 0 0,0 0-35 0 0,-2-4-11 0 0,2 3-651 0 0,0 0 0 0 0,-1 0 0 0 0,1 0 0 0 0,0 0 0 0 0,-1 0 0 0 0,1 0 0 0 0,-1 1 0 0 0,1-1 0 0 0,-1 0-1 0 0,0 0 1 0 0,1 0 0 0 0,-1 0 0 0 0,0 1 0 0 0,0-1 0 0 0,0 0 0 0 0,1 1 0 0 0,-1-1 0 0 0,0 1 0 0 0,0-1 0 0 0,0 1 0 0 0,0-1-1 0 0,0 1 1 0 0,0-1 0 0 0,0 1 0 0 0,0 0 0 0 0,0 0 0 0 0,0-1 0 0 0,0 1 0 0 0,0 0 0 0 0,0 0 0 0 0,0 0 0 0 0,0 0 0 0 0,-1 0-1 0 0,1 1 1 0 0,0-1 0 0 0,0 0 0 0 0,0 0 0 0 0,0 1 0 0 0,0-1 0 0 0,0 1 0 0 0,0-1 0 0 0,0 0 0 0 0,1 1 0 0 0,-1 0-1 0 0,0-1 1 0 0,0 1 0 0 0,0 0 0 0 0,0-1 0 0 0,1 1-77 0 0,-66 40 891 0 0,51-28-864 0 0,9-9-34 0 0,1 0-1 0 0,0 0 0 0 0,-1 1 0 0 0,1 0 0 0 0,1 0 0 0 0,-1 0 0 0 0,1 0 0 0 0,0 1 0 0 0,0 0 0 0 0,1 0 0 0 0,-1 0 1 0 0,1 0-1 0 0,1 1 0 0 0,-1-1 0 0 0,1 1 0 0 0,0-1 0 0 0,1 1 0 0 0,-1 0 0 0 0,1 0 0 0 0,0 2 8 0 0,20 24-2776 0 0,10-29-5857 0 0,-23-4 1389 0 0</inkml:trace>
  <inkml:trace contextRef="#ctx0" brushRef="#br0" timeOffset="6838.758">922 1238 6377 0 0,'0'0'1133'0'0,"0"0"-316"0"0,0 0 193 0 0,0 0 369 0 0,0 0 190 0 0,0 0-95 0 0,0 0-384 0 0,0 0-381 0 0,0 0-232 0 0,0 0-106 0 0,0 0-37 0 0,0 0-10 0 0,0 0-26 0 0,18-14-50 0 0,93-72 233 0 0,-57 53-464 0 0,-53 70 219 0 0,2-35-180 0 0,-1-1 1 0 0,0 0-1 0 0,1 0 1 0 0,-1 0-1 0 0,0-1 0 0 0,1 1 1 0 0,-1 0-1 0 0,1-1 1 0 0,-1 0-1 0 0,1 1 0 0 0,0-1 1 0 0,-1 0-1 0 0,1 0 1 0 0,-1 0-1 0 0,1-1 0 0 0,-1 1 1 0 0,1-1-1 0 0,-1 1 0 0 0,1-1 1 0 0,-1 0-1 0 0,0 0 1 0 0,1 0-1 0 0,-1 0 0 0 0,0-1 1 0 0,0 1-1 0 0,0 0 1 0 0,1-1-1 0 0,-2 0 0 0 0,1 1 1 0 0,1-2-57 0 0,-1 2 12 0 0,101-39-141 0 0,-102 40 118 0 0,0 0 1 0 0,0 0-1 0 0,0-1 1 0 0,0 1 0 0 0,0 0-1 0 0,0 0 1 0 0,0 0-1 0 0,0 0 1 0 0,0 1-1 0 0,0-1 1 0 0,1 0-1 0 0,-1 0 1 0 0,0 0-1 0 0,0 1 1 0 0,0-1-1 0 0,-1 1 1 0 0,1-1-1 0 0,0 1 1 0 0,0-1-1 0 0,0 1 1 0 0,0-1-1 0 0,0 1 1 0 0,0 0-1 0 0,-1 0 1 0 0,1-1-1 0 0,0 1 1 0 0,-1 0-1 0 0,1 0 1 0 0,0 0-1 0 0,-1 0 1 0 0,1 0-1 0 0,-1-1 1 0 0,0 1 0 0 0,1 0-1 0 0,-1 0 1 0 0,0 0-1 0 0,1 0 1 0 0,-1 1-1 0 0,0-1 1 0 0,0 0-1 0 0,0 0 1 0 0,0 0-1 0 0,0 0 1 0 0,0 0-1 0 0,0 1 11 0 0,10 25 247 0 0,36-8-1277 0 0,-36-23-2975 0 0,-1-4-3562 0 0,-6 5 475 0 0</inkml:trace>
  <inkml:trace contextRef="#ctx0" brushRef="#br0" timeOffset="8790.68">1478 75 0 0 0,'0'0'936'0'0,"0"0"26"0"0,0 0 10 0 0,0 0 159 0 0,0 0 224 0 0,0 0 38 0 0,0 0-107 0 0,0 0-200 0 0,0 0-285 0 0,0 0-173 0 0,0 0-112 0 0,0 0-54 0 0,0 0-22 0 0,-6-5-21 0 0,-22-12-45 0 0,-8 35 676 0 0,27-12-1022 0 0,0 0 1 0 0,0 1-1 0 0,0 0 1 0 0,1 0-1 0 0,0 1 1 0 0,1 0-1 0 0,0 0 1 0 0,0 1-1 0 0,0 0 1 0 0,1 0-1 0 0,1 1 1 0 0,0 0-1 0 0,0 0 1 0 0,1 0-1 0 0,0 0 1 0 0,0 1-1 0 0,2 0 1 0 0,-1-1-1 0 0,1 1 1 0 0,1 0-1 0 0,0 0 1 0 0,0 11-29 0 0,1-20 50 0 0,0 0 0 0 0,0 1-1 0 0,0-1 1 0 0,0 0 0 0 0,1 0 0 0 0,-1 0 0 0 0,1 1 0 0 0,-1-1 0 0 0,1 0 0 0 0,0 0 0 0 0,0 0-1 0 0,0 0 1 0 0,0 0 0 0 0,0 0 0 0 0,0 0 0 0 0,1 0 0 0 0,-1-1 0 0 0,1 1 0 0 0,-1 0 0 0 0,1-1-1 0 0,0 1 1 0 0,-1-1 0 0 0,1 1 0 0 0,0-1 0 0 0,0 0 0 0 0,0 0 0 0 0,0 0 0 0 0,0 0 0 0 0,0 0-1 0 0,1-1 1 0 0,-1 1 0 0 0,0 0 0 0 0,0-1 0 0 0,0 0 0 0 0,1 1 0 0 0,-1-1 0 0 0,0 0 0 0 0,3-1-50 0 0,2 1 241 0 0,0 0 0 0 0,0-1 0 0 0,0 0 0 0 0,-1 0 0 0 0,1-1 0 0 0,0 0 0 0 0,0 0-1 0 0,-1-1 1 0 0,1 1 0 0 0,-1-2 0 0 0,0 1 0 0 0,3-2-241 0 0,11-11 216 0 0,-1-1 0 0 0,-1 0-1 0 0,-1-1 1 0 0,0-1-1 0 0,-1 0 1 0 0,-1-2-1 0 0,-1 0 1 0 0,7-15-216 0 0,-15 25 51 0 0,0 0 0 0 0,-2-1 0 0 0,1 1 0 0 0,-1-1 0 0 0,-1 0-1 0 0,0 0 1 0 0,0-1 0 0 0,-2 1 0 0 0,1 0 0 0 0,-1-5-51 0 0,-1 16 51 0 0,20 27-627 0 0,-1-3 722 0 0,-2 1 0 0 0,0 1 1 0 0,-1 1-1 0 0,-2 0 0 0 0,-1 1 1 0 0,-1 0-1 0 0,-1 1 0 0 0,-1 0 1 0 0,-2 1-1 0 0,0 0 0 0 0,2 28-146 0 0,-7-46-57 0 0,-1-1 0 0 0,0 1-1 0 0,0-1 1 0 0,-1 1-1 0 0,0-1 1 0 0,-1 1-1 0 0,0 0 1 0 0,-1 0-1 0 0,0-1 1 0 0,-1 1 0 0 0,0-1-1 0 0,-1 1 1 0 0,0-1-1 0 0,0 0 1 0 0,-1 0-1 0 0,0 0 1 0 0,-1-1-1 0 0,0 1 1 0 0,-1-1 0 0 0,0 0-1 0 0,0-1 1 0 0,-1 1-1 0 0,0-1 1 0 0,0-1-1 0 0,-1 1 1 0 0,-1-1 57 0 0,-5 0-487 0 0,0-2 0 0 0,-1 1 0 0 0,0-2 0 0 0,0 0 0 0 0,0-1 0 0 0,0-1-1 0 0,-1 0 1 0 0,1-1 0 0 0,-1 0 0 0 0,1-2 0 0 0,-5 0 487 0 0,5 1-142 0 0,13 0 146 0 0,-1 0 0 0 0,1 0 0 0 0,0 0 1 0 0,0 0-1 0 0,0-1 0 0 0,0 1 0 0 0,0-1 0 0 0,0 1 0 0 0,0-1 0 0 0,0 0 1 0 0,0 0-1 0 0,0 0 0 0 0,0 0 0 0 0,0 0 0 0 0,0 0 0 0 0,0 0 0 0 0,1-1 1 0 0,-1 1-1 0 0,1 0 0 0 0,-1-1 0 0 0,1 0 0 0 0,-1 1 0 0 0,1-1 0 0 0,0 0 1 0 0,0 0-1 0 0,0 0 0 0 0,0 0 0 0 0,0 0 0 0 0,0 0 0 0 0,1 0 0 0 0,-1 0 1 0 0,0 0-1 0 0,1 0 0 0 0,0 0 0 0 0,0 0 0 0 0,-1 0 0 0 0,1 0 0 0 0,0-1 1 0 0,1 1-1 0 0,-1 0 0 0 0,0 0 0 0 0,1 0 0 0 0,-1 0 0 0 0,1 0 0 0 0,-1 0 1 0 0,1 0-1 0 0,0 0 0 0 0,0 0 0 0 0,0 0 0 0 0,0 0 0 0 0,0 0 0 0 0,1 1 0 0 0,-1-1 1 0 0,0 0-1 0 0,1 1 0 0 0,0-1 0 0 0,1 0-4 0 0,16-11 236 0 0,0 0 1 0 0,2 2-1 0 0,-1 0 0 0 0,1 2 0 0 0,1 0 1 0 0,0 1-1 0 0,0 2 0 0 0,0 0 0 0 0,1 1 1 0 0,0 1-1 0 0,0 1 0 0 0,0 1 0 0 0,5 2-236 0 0,19-3-189 0 0,94-4-79 0 0,-49 10-5107 0 0,-75 1 702 0 0,-5-1-3679 0 0</inkml:trace>
  <inkml:trace contextRef="#ctx0" brushRef="#br0" timeOffset="9183.105">1344 811 9154 0 0,'0'0'2075'0'0,"0"0"-967"0"0,0 0-380 0 0,0 0 175 0 0,0 0 211 0 0,0 0 57 0 0,0 0-191 0 0,0 0-276 0 0,0 0-200 0 0,0 0-73 0 0,0 0 21 0 0,0 0 84 0 0,8 2 86 0 0,121 3 2213 0 0,7-24-1889 0 0,76-10-386 0 0,-68 22-4073 0 0,-120 9-512 0 0,-10 3-4019 0 0,-9-1-1197 0 0</inkml:trace>
  <inkml:trace contextRef="#ctx0" brushRef="#br0" timeOffset="9519.743">1557 1035 15883 0 0,'0'0'1161'0'0,"0"0"-633"0"0,0 0-351 0 0,0 0 55 0 0,0 0 212 0 0,0 0 163 0 0,0 0 27 0 0,0 0-96 0 0,0 0-146 0 0,0 0-169 0 0,-6 34-103 0 0,-18 103-36 0 0,16 28-59 0 0,11-65-550 0 0,3-57-2606 0 0,-6-38 219 0 0,1 1-6551 0 0,2-6 4446 0 0</inkml:trace>
  <inkml:trace contextRef="#ctx0" brushRef="#br0" timeOffset="9981.758">1480 1080 12203 0 0,'0'0'1539'0'0,"0"0"-615"0"0,0 0-435 0 0,0 0 55 0 0,0 0 209 0 0,0 0 131 0 0,0 0-12 0 0,0 0-109 0 0,0 0-142 0 0,0 0-115 0 0,0 0-77 0 0,33-6-76 0 0,103-19-64 0 0,-125 22-226 0 0,0 1 0 0 0,1 0 0 0 0,-1 1 0 0 0,1 1 0 0 0,-1-1 0 0 0,1 2 1 0 0,-1-1-1 0 0,1 2 0 0 0,-1 0 0 0 0,1 0 0 0 0,-1 1 0 0 0,0 0 0 0 0,4 2-63 0 0,-6-2 33 0 0,-6-2-30 0 0,1 0 0 0 0,-1 0 0 0 0,1 0 0 0 0,-1 0-1 0 0,0 1 1 0 0,1-1 0 0 0,-1 1 0 0 0,0 0 0 0 0,0 0 0 0 0,0 0 0 0 0,0 0 0 0 0,-1 0-1 0 0,1 1 1 0 0,-1-1 0 0 0,1 1 0 0 0,-1 0 0 0 0,0 0 0 0 0,0 0 0 0 0,0 0 0 0 0,0 0-1 0 0,0 0 1 0 0,-1 0 0 0 0,0 1 0 0 0,1-1 0 0 0,-1 1 0 0 0,0-1 0 0 0,-1 1 0 0 0,1-1 0 0 0,-1 1-1 0 0,1-1 1 0 0,-1 1 0 0 0,0-1 0 0 0,-1 1 0 0 0,1 0 0 0 0,0-1 0 0 0,-1 1 0 0 0,0-1-1 0 0,0 1 1 0 0,0-1 0 0 0,0 1 0 0 0,-1-1 0 0 0,1 0 0 0 0,-1 0 0 0 0,0 1-3 0 0,-13 11-15 0 0,-1-2 1 0 0,-1 0 0 0 0,0 0 0 0 0,0-2-1 0 0,-2 0 1 0 0,1-1 0 0 0,-1-1-1 0 0,0 0 1 0 0,-1-2 0 0 0,0 0-1 0 0,-21 3 15 0 0,-23 6 143 0 0,64-16-141 0 0,-1 1-1 0 0,1 0 1 0 0,-1-1-1 0 0,1 1 1 0 0,0 0-1 0 0,-1-1 1 0 0,1 1 0 0 0,0 0-1 0 0,0 0 1 0 0,-1-1-1 0 0,1 1 1 0 0,0 0-1 0 0,0 0 1 0 0,0 0 0 0 0,0-1-1 0 0,0 1 1 0 0,0 0-1 0 0,0 0 1 0 0,0 0-1 0 0,0-1 1 0 0,1 1 0 0 0,-1 0-1 0 0,0 0 1 0 0,0-1-1 0 0,1 1 1 0 0,-1 0-1 0 0,0-1 1 0 0,1 1 0 0 0,-1 0-1 0 0,1-1 1 0 0,-1 1-1 0 0,1 0 1 0 0,-1-1-1 0 0,1 1 1 0 0,0-1 0 0 0,-1 1-1 0 0,1-1 1 0 0,-1 1-1 0 0,1-1 1 0 0,0 1-1 0 0,0-1 1 0 0,-1 0 0 0 0,1 0-1 0 0,0 1 1 0 0,0-1-2 0 0,77 58 390 0 0,141 85 1076 0 0,-209-136-1769 0 0,0-1 0 0 0,0 0 1 0 0,1-1-1 0 0,0 0 0 0 0,0-1 0 0 0,1 0 0 0 0,-1-1 0 0 0,1 0 0 0 0,2 0 303 0 0,2 0-4007 0 0,-5 0-2728 0 0,-3-2-3858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1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71 336 9770 0 0,'0'0'712'0'0,"0"0"-365"0"0,0 0-59 0 0,0 0 412 0 0,0 0 510 0 0,0 0 265 0 0,0 0-106 0 0,0 0-351 0 0,0 0-326 0 0,0 0-150 0 0,0 0-28 0 0,19-1 8 0 0,118-9 971 0 0,125-15 720 0 0,-155 24-2003 0 0,-82 1-3197 0 0,-1 0-3398 0 0,-24 1 723 0 0,-1 2 3709 0 0,0-3 714 0 0,0 4-3610 0 0</inkml:trace>
  <inkml:trace contextRef="#ctx0" brushRef="#br0" timeOffset="272.107">1 634 6145 0 0,'0'0'1329'0'0,"0"0"-348"0"0,0 0 142 0 0,0 0 448 0 0,0 0 329 0 0,0 0 32 0 0,0 0-277 0 0,31 3-373 0 0,101 5-348 0 0,-28-16 300 0 0,250-58-488 0 0,-320 59-2582 0 0,-24 3-1274 0 0,0 0-3378 0 0,-6 1-2910 0 0</inkml:trace>
  <inkml:trace contextRef="#ctx0" brushRef="#br0" timeOffset="668.966">308 1 4873 0 0,'0'0'1430'0'0,"0"0"-95"0"0,0 0 64 0 0,0 0 221 0 0,0 0 170 0 0,0 0-158 0 0,0 0-448 0 0,0 0-481 0 0,0 0-355 0 0,0 0-160 0 0,0 0 7 0 0,0 0 108 0 0,0 0 114 0 0,4 0 82 0 0,87 49 1788 0 0,34 22-940 0 0,-78-48-1201 0 0,-2 3 0 0 0,0 2 0 0 0,-2 2 0 0 0,-1 2-1 0 0,1 4-145 0 0,-35-30-7 0 0,1 1 0 0 0,-1 0 0 0 0,-1 0 0 0 0,0 1 0 0 0,0 0 0 0 0,0 1-1 0 0,-1-1 1 0 0,0 1 0 0 0,-1 0 0 0 0,0 1 0 0 0,0-1 0 0 0,-1 1 0 0 0,0 0-1 0 0,-1 0 1 0 0,0 1 0 0 0,-1-1 0 0 0,1 3 7 0 0,-6 1-6 0 0,0 0 1 0 0,0 0-1 0 0,-1-1 0 0 0,-1 1 1 0 0,0-1-1 0 0,-1 0 0 0 0,-1-1 1 0 0,0 1-1 0 0,0-1 0 0 0,-1 0 0 0 0,-1-1 1 0 0,0 0-1 0 0,0 0 0 0 0,-1-1 1 0 0,-1-1-1 0 0,0 1 0 0 0,0-2 1 0 0,0 1-1 0 0,-1-1 0 0 0,-8 3 6 0 0,13-6 3 0 0,-179 102 9 0 0,150-74-2067 0 0,30-20-1736 0 0,3 2-3887 0 0,3-10-857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28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1984 0 0,'0'0'1867'0'0,"0"0"-629"0"0,0 0-250 0 0,0 0 133 0 0,0 0 266 0 0,0 0 158 0 0,0 0-77 0 0,0 0-249 0 0,0 0-312 0 0,0 0-228 0 0,0 0-115 0 0,0 0-57 0 0,0 0 20 0 0,12 1 1252 0 0,79 28 2708 0 0,63-25-2141 0 0,-96-5-1682 0 0,75-21 149 0 0,-124 22-1433 0 0,-7 0-3473 0 0,-1 0-3278 0 0,-1 0-3474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2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426 485 11682 0 0,'0'0'661'0'0,"0"0"-305"0"0,0 0-299 0 0,0 0 75 0 0,0 0 366 0 0,0 0 394 0 0,0 0 229 0 0,0 0-46 0 0,0 0-224 0 0,0 0-262 0 0,0 0-195 0 0,0 0-103 0 0,5 35-43 0 0,15 111-34 0 0,-10 15 319 0 0,3 185-440 0 0,-14-334-319 0 0,1-1 1 0 0,-2 0-1 0 0,0 0 1 0 0,0 0-1 0 0,-1 0 1 0 0,0 0-1 0 0,0-1 1 0 0,-2 1-1 0 0,1-1 1 0 0,-6 8 225 0 0,-15 18-3990 0 0,-5-4-4060 0 0,22-24 2658 0 0</inkml:trace>
  <inkml:trace contextRef="#ctx0" brushRef="#br0" timeOffset="15251.155">249 551 0 0 0,'0'0'295'0'0,"0"0"317"0"0,0 0 136 0 0,0 0 258 0 0,0 0 366 0 0,0 0 268 0 0,0 0 49 0 0,0 0-170 0 0,0 0-278 0 0,0 0-281 0 0,19-4 4458 0 0,168-47-2342 0 0,-148 43-2901 0 0,6-2-45 0 0,0 1 0 0 0,0 3 0 0 0,0 2 1 0 0,1 1-1 0 0,9 3-130 0 0,-50 0 0 0 0,-1 0 1 0 0,1 0 0 0 0,0 1 0 0 0,-1-1-1 0 0,1 1 1 0 0,0 0 0 0 0,-1 1-1 0 0,1-1 1 0 0,-1 1 0 0 0,0 0 0 0 0,1 0-1 0 0,-1 0 1 0 0,0 0 0 0 0,0 1-1 0 0,0 0 1 0 0,-1-1 0 0 0,1 2 0 0 0,-1-1-1 0 0,1 0 1 0 0,-1 1 0 0 0,0-1-1 0 0,0 1 1 0 0,-1 0 0 0 0,1 0 0 0 0,-1 0-1 0 0,0 0 1 0 0,0 1 0 0 0,0-1-1 0 0,-21 76 217 0 0,-64 15 108 0 0,62-79-282 0 0,-1-1 0 0 0,-1 0 0 0 0,0-2 0 0 0,-1-1-1 0 0,0 0 1 0 0,-1-2 0 0 0,-1-1-43 0 0,21-7 18 0 0,2-1-12 0 0,-2 6 544 0 0,16 4-565 0 0,87 114 667 0 0,-78-95-289 0 0,-11-15-149 0 0,0-1-1 0 0,1 1 1 0 0,1-1-1 0 0,0-1 1 0 0,1 0-1 0 0,1-1 1 0 0,0 0-1 0 0,0-1 1 0 0,9 5-214 0 0,48 32 1188 0 0,-41-33-544 0 0,-18-11-469 0 0,-11-4-564 0 0,0 0-129 0 0,1-7-6353 0 0,0 3-2113 0 0,1 4-1021 0 0</inkml:trace>
  <inkml:trace contextRef="#ctx0" brushRef="#br0" timeOffset="29077.115">365 25 0 0 0,'0'0'827'0'0,"0"0"360"0"0,0 0 72 0 0,0 0-64 0 0,0 0-140 0 0,0 0-105 0 0,0 0-91 0 0,0 0-79 0 0,-18-5-58 0 0,-56-15-53 0 0,13 22 1284 0 0,43 6-1325 0 0,8-5-426 0 0,1 1-1 0 0,0-1 1 0 0,0 2 0 0 0,0-1-1 0 0,1 1 1 0 0,0 1 0 0 0,0 0-1 0 0,0 0 1 0 0,1 0 0 0 0,0 1-1 0 0,0 0 1 0 0,0 0 0 0 0,0 2-202 0 0,-4 15 85 0 0,1 0 1 0 0,1 0-1 0 0,1 1 1 0 0,1 0-1 0 0,1 1 0 0 0,1 0 1 0 0,2 0-1 0 0,0 0 1 0 0,2 11-86 0 0,0-23 42 0 0,-15 312 650 0 0,17 121-692 0 0,0-412 9 0 0,24 375 155 0 0,-24-403-149 0 0,20 169 593 0 0,-16-174-412 0 0,0 1 1 0 0,0 0-1 0 0,0-1 1 0 0,0 0-1 0 0,0 0 1 0 0,1-1-1 0 0,-1 1 0 0 0,1-1 1 0 0,-1 0-1 0 0,1-1 1 0 0,-1 1-1 0 0,1-1 1 0 0,-1 0-1 0 0,1-1 0 0 0,-1 1 1 0 0,1-1-1 0 0,-1 0 1 0 0,4-1-197 0 0,-6 1 39 0 0,243 1 271 0 0,-141 8-3399 0 0,-4 0-5645 0 0,-77-5-333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3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288 750 1792 0 0,'0'0'1783'0'0,"0"0"-42"0"0,0 0 1 0 0,0 0 142 0 0,0 0 75 0 0,34 5-188 0 0,107 15-324 0 0,57-12 1964 0 0,253-39-1473 0 0,-119 2-1946 0 0,-139 26-2548 0 0,-179 3 1670 0 0,7 3-2857 0 0,-9 2-1840 0 0,-7-2-1109 0 0</inkml:trace>
  <inkml:trace contextRef="#ctx0" brushRef="#br0" timeOffset="1170.4">249 1008 5345 0 0,'0'0'590'0'0,"0"0"-318"0"0,0 0-96 0 0,0 0 260 0 0,0 0 343 0 0,0 0 153 0 0,0 0-108 0 0,0 0-229 0 0,0 0-250 0 0,0 0-154 0 0,0 0-16 0 0,0 0 10 0 0,0 0 18 0 0,-5 23 15 0 0,-26 116 105 0 0,-38 48 308 0 0,63-177 3488 0 0,12-25-2836 0 0,11-23-1108 0 0,62-109 292 0 0,15 28-254 0 0,-93 118-225 0 0,0-1 0 0 0,0 1-1 0 0,0-1 1 0 0,1 1-1 0 0,-1 0 1 0 0,1 0 0 0 0,-1 0-1 0 0,1 0 1 0 0,-1 0-1 0 0,1 0 1 0 0,0 0 0 0 0,0 0-1 0 0,-1 0 1 0 0,1 1-1 0 0,0-1 1 0 0,0 1 0 0 0,0 0-1 0 0,0-1 1 0 0,-1 1 0 0 0,1 0-1 0 0,0 0 1 0 0,0 0-1 0 0,0 0 1 0 0,0 0 0 0 0,0 1-1 0 0,0-1 1 0 0,-1 1-1 0 0,1-1 1 0 0,0 1 0 0 0,0-1-1 0 0,-1 1 1 0 0,1 0-1 0 0,0 0 1 0 0,-1 0 0 0 0,1 0-1 0 0,-1 0 1 0 0,1 0 0 0 0,-1 1-1 0 0,1-1 1 0 0,-1 0-1 0 0,0 1 1 0 0,0-1 0 0 0,0 1-1 0 0,0-1 1 0 0,1 1 12 0 0,1 13 4 0 0,0 0 1 0 0,0 0-1 0 0,-1 0 0 0 0,-1 0 1 0 0,-1 1-1 0 0,0-1 0 0 0,-2 14-4 0 0,0 15 58 0 0,25-47 114 0 0,98-127 151 0 0,-72 69-346 0 0,54-48 55 0 0,-86 103-286 0 0,-3 29 15 0 0,-13-19 324 0 0,6 20 148 0 0,-2 0 0 0 0,-1 1 0 0 0,-1 0 0 0 0,0 0 0 0 0,-2 0 0 0 0,-1 0-1 0 0,-3 20-232 0 0,1 20-118 0 0,2-55-429 0 0,0 6-309 0 0,0-6-9613 0 0,0-9 2725 0 0</inkml:trace>
  <inkml:trace contextRef="#ctx0" brushRef="#br0" timeOffset="1709.296">905 1221 9146 0 0,'0'0'1048'0'0,"0"0"-650"0"0,0 0-265 0 0,0 0 254 0 0,0 0 344 0 0,0 0 213 0 0,0 0-43 0 0,0 0-250 0 0,0 0-242 0 0,0 0-172 0 0,0 0-76 0 0,0 0-22 0 0,0 0-35 0 0,0 19-39 0 0,0 87-30 0 0,-25-21-166 0 0,6-67 214 0 0,19-18 25 0 0,0 0 6 0 0,2-4-187 0 0,0 0 0 0 0,0 0 0 0 0,1-1 0 0 0,0 2 0 0 0,0-1 0 0 0,0 0 0 0 0,0 0 0 0 0,0 1 0 0 0,1 0 0 0 0,0 0 0 0 0,-1 0 1 0 0,1 0-1 0 0,0 0 0 0 0,1 1 0 0 0,-1 0 0 0 0,3-2 73 0 0,0 0-24 0 0,2-2-55 0 0,1 0-1 0 0,-1 1 1 0 0,1 0-1 0 0,0 1 1 0 0,0 0-1 0 0,0 1 1 0 0,1 0-1 0 0,-1 0 1 0 0,1 1-1 0 0,-1 1 1 0 0,1 0-1 0 0,0 0 1 0 0,9 1 79 0 0,-18 1 64 0 0,0 1 1 0 0,0-1 0 0 0,0 0-1 0 0,-1 1 1 0 0,1-1-1 0 0,-1 1 1 0 0,1 0 0 0 0,-1 0-1 0 0,0-1 1 0 0,1 1-1 0 0,-1 0 1 0 0,0 0 0 0 0,0 0-1 0 0,0 0 1 0 0,-1 0-1 0 0,1 0 1 0 0,0 0 0 0 0,-1 1-1 0 0,1-1 1 0 0,-1 0-1 0 0,0 0 1 0 0,0 0 0 0 0,0 1-1 0 0,0-1 1 0 0,0 0-1 0 0,0 0 1 0 0,-1 0 0 0 0,1 1-1 0 0,-1-1 1 0 0,1 0-1 0 0,-1 0 1 0 0,0 0 0 0 0,0 0-1 0 0,0 0 1 0 0,0 0-1 0 0,0 0 1 0 0,0 0 0 0 0,-1-1-1 0 0,1 1 1 0 0,-1 0-1 0 0,1-1 1 0 0,-1 1 0 0 0,0-1-1 0 0,1 1 1 0 0,-1-1-1 0 0,0 0 1 0 0,0 0 0 0 0,0 0-1 0 0,0 0 1 0 0,-1 1-65 0 0,-4 3 39 0 0,0-1 0 0 0,0 1 0 0 0,-1-1 0 0 0,1 0 0 0 0,-1-1 0 0 0,0 0 0 0 0,0 0 0 0 0,0 0 0 0 0,0-1 0 0 0,-1-1 0 0 0,1 1 0 0 0,0-1 0 0 0,-1-1 0 0 0,1 0 0 0 0,-1 0 0 0 0,-2 0-39 0 0,-11-20-2691 0 0,18 0-4491 0 0,4 12-238 0 0</inkml:trace>
  <inkml:trace contextRef="#ctx0" brushRef="#br0" timeOffset="2119.44">1306 1019 6825 0 0,'0'0'2042'0'0,"0"0"-1280"0"0,0 0-393 0 0,0 0 306 0 0,0 0 391 0 0,0 0 223 0 0,0 0-29 0 0,0 0-238 0 0,0 0-327 0 0,0 0-238 0 0,0 0-143 0 0,0 0-105 0 0,4 33-38 0 0,12 103-46 0 0,-19-43 7 0 0,-5-65-149 0 0,-10 52-737 0 0,1-54-2532 0 0,3-14-5670 0 0,12-12 4556 0 0</inkml:trace>
  <inkml:trace contextRef="#ctx0" brushRef="#br0" timeOffset="2518.439">1233 941 4305 0 0,'0'0'1582'0'0,"0"0"-518"0"0,0 0-189 0 0,0 0 180 0 0,0 0 232 0 0,0 0 23 0 0,0 0-211 0 0,0 0-248 0 0,0 0-223 0 0,0 0-157 0 0,0 0-83 0 0,0 0-52 0 0,32 0-36 0 0,102 2 7 0 0,-62 15 240 0 0,44 53 221 0 0,-116-68-746 0 0,0 0-1 0 0,1 1 1 0 0,-1-1-1 0 0,0 0 1 0 0,0 0-1 0 0,-1 1 1 0 0,1-1-1 0 0,0 0 1 0 0,-1 1-1 0 0,1-1 1 0 0,-1 0-1 0 0,0 0 1 0 0,0 0 0 0 0,0 0-1 0 0,0 1 1 0 0,0-1-1 0 0,0 0 1 0 0,0-1-1 0 0,-1 1 1 0 0,1 0-1 0 0,-1 0 1 0 0,1-1-1 0 0,-1 1 1 0 0,0-1-1 0 0,0 1 1 0 0,0-1 0 0 0,0 0-1 0 0,0 1 1 0 0,0-1-1 0 0,0 0 1 0 0,0 0-1 0 0,0-1 1 0 0,0 1-1 0 0,-2 0-21 0 0,-1 2-15 0 0,-170 87 41 0 0,173-89-11 0 0,1 0-1 0 0,-1 1 1 0 0,0-1 0 0 0,1 0 0 0 0,0 1 0 0 0,-1-1 0 0 0,1 1-1 0 0,0-1 1 0 0,0 1 0 0 0,-1 0 0 0 0,1 0 0 0 0,1-1 0 0 0,-1 1-1 0 0,0 0 1 0 0,0 0 0 0 0,1 0 0 0 0,-1 0 0 0 0,1 0 0 0 0,-1 0-1 0 0,1 0 1 0 0,0 0 0 0 0,0 0 0 0 0,0 0 0 0 0,0 0 0 0 0,0 0 0 0 0,1 0-1 0 0,-1 0 1 0 0,0 0 0 0 0,1 0 0 0 0,0 0 0 0 0,-1 0 0 0 0,1 0-1 0 0,0 0 1 0 0,0 0 0 0 0,0 0 0 0 0,0-1 0 0 0,0 1 0 0 0,1-1-1 0 0,-1 1 1 0 0,0 0 0 0 0,1-1 0 0 0,-1 0 0 0 0,2 1-15 0 0,72 53 589 0 0,99 29 11 0 0,-162-79-814 0 0,8 3-229 0 0,-11 1-4789 0 0,-8-8-267 0 0,-1-1-2856 0 0</inkml:trace>
  <inkml:trace contextRef="#ctx0" brushRef="#br0" timeOffset="-3992.564">342 50 688 0 0,'0'0'2293'0'0,"0"0"-1354"0"0,0 0-401 0 0,0 0 176 0 0,0 0 370 0 0,0 0 371 0 0,0 0 105 0 0,0 0-254 0 0,0 0-417 0 0,0 0-402 0 0,0 0-252 0 0,1-3-100 0 0,2-2-126 0 0,-3 5 7 0 0,0 1 0 0 0,0-1 0 0 0,0 0 0 0 0,0 1 1 0 0,0-1-1 0 0,0 0 0 0 0,0 1 0 0 0,0-1 0 0 0,0 0 1 0 0,0 1-1 0 0,1-1 0 0 0,-1 0 0 0 0,0 1 0 0 0,0-1 1 0 0,0 0-1 0 0,1 1 0 0 0,-1-1 0 0 0,0 0 0 0 0,0 0 1 0 0,1 1-1 0 0,-1-1 0 0 0,0 0 0 0 0,0 0 0 0 0,1 0 1 0 0,-1 1-1 0 0,0-1 0 0 0,1 0 0 0 0,-1 0 0 0 0,0 0 1 0 0,1 0-1 0 0,-1 0 0 0 0,0 0 0 0 0,1 0 0 0 0,-1 0 1 0 0,0 0-1 0 0,1 0 0 0 0,-1 0 0 0 0,0 0 0 0 0,1 0 1 0 0,-1 0-1 0 0,1 0 0 0 0,-1 0 0 0 0,0 0 0 0 0,1 0 1 0 0,-1 0-1 0 0,0 0 0 0 0,1 0 0 0 0,-1-1 0 0 0,0 1 1 0 0,0 0-1 0 0,1 0 0 0 0,-1 0 0 0 0,0-1 0 0 0,1 1 1 0 0,-1 0-1 0 0,0-1-16 0 0,9 25 421 0 0,-1 1-1 0 0,-2 0 1 0 0,0 0 0 0 0,-2 0 0 0 0,0 0 0 0 0,-2 1 0 0 0,-1-1-1 0 0,-2 19-420 0 0,2-2 237 0 0,-1 153-150 0 0,-14-143-3306 0 0,8-62-8749 0 0,6 10 12004 0 0,0-4-1814 0 0</inkml:trace>
  <inkml:trace contextRef="#ctx0" brushRef="#br0" timeOffset="-3633.659">1 87 672 0 0,'0'0'922'0'0,"0"0"-294"0"0,0 0-59 0 0,0 0 294 0 0,0 0 441 0 0,0 0 261 0 0,0 0-28 0 0,0 0-244 0 0,0 0-304 0 0,0 0-163 0 0,0 0-18 0 0,0 0-41 0 0,14-4-26 0 0,100-18 1294 0 0,273 4 1575 0 0,-260 18-3759 0 0,-106 20-3139 0 0,-27 11-6991 0 0,1-23 4866 0 0</inkml:trace>
  <inkml:trace contextRef="#ctx0" brushRef="#br0" timeOffset="-3348.123">95 610 0 0 0,'0'0'1922'0'0,"0"0"-499"0"0,0 0 76 0 0,0 0 293 0 0,0 0 246 0 0,0 0-26 0 0,0 0-246 0 0,0 0-351 0 0,35-3-320 0 0,111-8-220 0 0,-23-5 758 0 0,5 6-818 0 0,-100 10-4706 0 0,0-1-4203 0 0,-26 1 1794 0 0</inkml:trace>
  <inkml:trace contextRef="#ctx0" brushRef="#br0" timeOffset="-953.906">929 400 0 0 0,'0'0'1008'0'0,"0"0"119"0"0,0 0-28 0 0,0 0-107 0 0,0 0-92 0 0,0 0-191 0 0,0 0-117 0 0,0 0-83 0 0,-12-5-46 0 0,-39-14 17 0 0,48 17-356 0 0,-1 1-1 0 0,1 0 1 0 0,0 0-1 0 0,0 0 1 0 0,-1 0-1 0 0,1 0 1 0 0,0 1-1 0 0,-1-1 1 0 0,1 1 0 0 0,0 0-1 0 0,-1 0 1 0 0,1 1-1 0 0,-1-1 1 0 0,1 1-1 0 0,0-1 1 0 0,0 1-1 0 0,-1 0 1 0 0,1 0 0 0 0,0 0-1 0 0,0 1 1 0 0,0-1-1 0 0,0 1 1 0 0,0 0-1 0 0,0 0 1 0 0,1 0-1 0 0,-1 0 1 0 0,0 0-1 0 0,1 1 1 0 0,0-1 0 0 0,-1 1-1 0 0,0 1-123 0 0,-4 81 82 0 0,9-80-108 0 0,0 0 1 0 0,1-1 0 0 0,-1 0 0 0 0,1 0-1 0 0,0 1 1 0 0,1-2 0 0 0,-1 1 0 0 0,1 0-1 0 0,0-1 1 0 0,-1 1 0 0 0,1-1 0 0 0,1 0-1 0 0,-1-1 1 0 0,0 1 0 0 0,1-1 0 0 0,-1 1-1 0 0,1-1 1 0 0,0-1 0 0 0,0 1 0 0 0,0-1-1 0 0,0 0 1 0 0,0 0 0 0 0,0 0 0 0 0,0-1-1 0 0,0 1 1 0 0,0-1 0 0 0,0-1 0 0 0,3 1 25 0 0,-4 0-149 0 0,42-1-2843 0 0,-16-3-3272 0 0,-21 1 4585 0 0</inkml:trace>
  <inkml:trace contextRef="#ctx0" brushRef="#br0" timeOffset="-450.722">1063 536 0 0 0,'0'0'1119'0'0,"0"0"380"0"0,0 0 196 0 0,0 0-115 0 0,0 0-291 0 0,0 0-335 0 0,0 0-239 0 0,0 0-112 0 0,0 0-62 0 0,0 0-2 0 0,0 0 9 0 0,20-16-28 0 0,92-81 463 0 0,-27 34 1223 0 0,-75 96-916 0 0,-10-31-1241 0 0,0 1 0 0 0,0-1 0 0 0,1 0 0 0 0,-1 0 0 0 0,1 0 0 0 0,-1 0 0 0 0,1 0 0 0 0,0 0 0 0 0,-1 0 1 0 0,1 0-1 0 0,0 0 0 0 0,1 0 0 0 0,-1-1 0 0 0,0 1 0 0 0,0 0 0 0 0,1-1 0 0 0,-1 1 0 0 0,1-1 0 0 0,-1 1 0 0 0,1-1 0 0 0,0 0 1 0 0,0 1-1 0 0,-1-1 0 0 0,1 0 0 0 0,0 0 0 0 0,0 0 0 0 0,0-1 0 0 0,0 1 0 0 0,0 0 0 0 0,0-1 0 0 0,0 1 0 0 0,0-1 0 0 0,1 0 0 0 0,-1 0 1 0 0,0 0-1 0 0,0 0 0 0 0,1 0-49 0 0,89-20 1163 0 0,-65 12-1250 0 0,135-21 98 0 0,-133 67-1741 0 0,-27-35 283 0 0,-1-1-1179 0 0,2 0-4707 0 0,0 1 1485 0 0</inkml:trace>
  <inkml:trace contextRef="#ctx0" brushRef="#br0" timeOffset="4618.799">1689 6 0 0 0,'0'0'393'0'0,"0"0"853"0"0,0 0 242 0 0,0 0-134 0 0,0 0-259 0 0,0 0-240 0 0,0 0-154 0 0,0 0-50 0 0,32-1-20 0 0,97-3-16 0 0,-48 13 1588 0 0,-78-8-2107 0 0,-1 0 1 0 0,1 0 0 0 0,-1 0-1 0 0,0 1 1 0 0,1-1-1 0 0,-1 1 1 0 0,0-1 0 0 0,0 1-1 0 0,0 0 1 0 0,0 0 0 0 0,0 0-1 0 0,-1 0 1 0 0,1 0-1 0 0,-1 0 1 0 0,1 0 0 0 0,-1 0-1 0 0,0 1 1 0 0,0-1-1 0 0,0 1 1 0 0,0-1 0 0 0,0 1-1 0 0,0-1 1 0 0,-1 1 0 0 0,1 0-1 0 0,-1-1 1 0 0,0 1-1 0 0,0 0 1 0 0,0-1 0 0 0,0 1-1 0 0,0 0 1 0 0,0-1 0 0 0,-1 1-1 0 0,1-1 1 0 0,-2 2-97 0 0,2 16 317 0 0,6 92 438 0 0,5-1 0 0 0,4 1 0 0 0,13 32-755 0 0,24 182 303 0 0,-38-187-195 0 0,-6 0-1 0 0,-8 80-107 0 0,-38-27 594 0 0,21-129 19 0 0,22-26-33 0 0,4-32 371 0 0,-13-11 1670 0 0,-82-53-2411 0 0,-105 23-3085 0 0,58 32-2916 0 0,46 5-2745 0 0,60 2 2552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5377 0 0,'0'0'1490'0'0,"0"0"-259"0"0,0 0-50 0 0,0 0 213 0 0,0 0 197 0 0,0 0-19 0 0,0 0-238 0 0,0 0-273 0 0,0 0-186 0 0,0 0-155 0 0,0 0-134 0 0,0 0-73 0 0,0 0-75 0 0,34 3-59 0 0,104 9-51 0 0,89-9 280 0 0,-215-2-934 0 0,30-1-105 0 0,-26-8-4703 0 0,-15 7 249 0 0,-1-1 2940 0 0,0 2 412 0 0,0-1-4891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6409 0 0,'0'0'1621'0'0,"0"0"-70"0"0,0 0 50 0 0,0 0 134 0 0,0 0 42 0 0,0 0-165 0 0,0 0-317 0 0,0 0-340 0 0,31 4-283 0 0,101 14-196 0 0,14-22 276 0 0,-103-4-642 0 0,-38 8-271 0 0,128-18 167 0 0,-88 13-2959 0 0,-1 0-4309 0 0,-29 5-2934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3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 0 0 0,'0'0'273'0'0,"0"0"584"0"0,0 0 256 0 0,0 0-58 0 0,0 0-204 0 0,0 0-211 0 0,0 0-148 0 0,0 0-13 0 0,3 3 74 0 0,3 10-11 0 0,-1 0 0 0 0,0 0-1 0 0,-1 0 1 0 0,-1 0-1 0 0,0 1 1 0 0,-1-1 0 0 0,0 1-1 0 0,-1 0 1 0 0,-1-1-1 0 0,0 1 1 0 0,-1 0 0 0 0,-1 8-542 0 0,1 20 458 0 0,-25 454 1177 0 0,8-340-2330 0 0,14-150-684 0 0,-3-6-6333 0 0,7-3 2592 0 0</inkml:trace>
  <inkml:trace contextRef="#ctx0" brushRef="#br0" timeOffset="3833.467">54 115 648 0 0,'0'0'870'0'0,"0"0"-62"0"0,0 0 76 0 0,0 0 210 0 0,0 0 162 0 0,0 0 11 0 0,0 0-99 0 0,0 0-198 0 0,0 0-174 0 0,0 0-109 0 0,0 0-54 0 0,3-5 29 0 0,-1 4-485 0 0,-1-1 0 0 0,0 0 1 0 0,1 1-1 0 0,-1-1 1 0 0,1 1-1 0 0,0 0 1 0 0,-1-1-1 0 0,1 1 1 0 0,0 0-1 0 0,0 0 0 0 0,-1 0 1 0 0,1 0-1 0 0,0 0 1 0 0,0 1-1 0 0,0-1 1 0 0,0 1-1 0 0,1-1 1 0 0,-1 1-1 0 0,0 0 1 0 0,0-1-1 0 0,0 1 0 0 0,0 0 1 0 0,0 0-1 0 0,0 1 1 0 0,0-1-1 0 0,0 0 1 0 0,0 1-1 0 0,0-1 1 0 0,1 1-1 0 0,-2 0 1 0 0,1 0-1 0 0,0 0 0 0 0,1 0-177 0 0,16 6 452 0 0,-1-2 0 0 0,1 0 0 0 0,-1-1 0 0 0,1-1 0 0 0,0 0 0 0 0,0-2 0 0 0,1 0 0 0 0,-1-1 0 0 0,14-2-452 0 0,11 1 361 0 0,-15-1-465 0 0,0-1-1 0 0,-1-1 1 0 0,1-2 0 0 0,-1 0-1 0 0,-1-2 1 0 0,4-3 104 0 0,-28 10-1420 0 0,-4 1-6008 0 0,-4 1 2070 0 0,0-1-1837 0 0</inkml:trace>
  <inkml:trace contextRef="#ctx0" brushRef="#br0" timeOffset="4166.476">0 476 5257 0 0,'0'0'1127'0'0,"0"0"-356"0"0,0 0-19 0 0,0 0 323 0 0,0 0 337 0 0,0 0 173 0 0,0 0-66 0 0,0 0-178 0 0,0 0-177 0 0,0 0-174 0 0,0 0-123 0 0,0 0-103 0 0,0 0-107 0 0,26 2-75 0 0,77 8-82 0 0,103-8 224 0 0,-169-4-2023 0 0,-20 1-951 0 0,0 1-3313 0 0,-10 0-4844 0 0</inkml:trace>
  <inkml:trace contextRef="#ctx0" brushRef="#br0" timeOffset="4481.919">507 685 11747 0 0,'0'0'1337'0'0,"0"0"-366"0"0,0 0-125 0 0,0 0 164 0 0,0 0 108 0 0,0 0-83 0 0,0 0-231 0 0,0 0-221 0 0,0 0-126 0 0,0 0-95 0 0,0 0-74 0 0,0 0-18 0 0,9 16-34 0 0,30 48-23 0 0,-36-59-175 0 0,0 0 1 0 0,-1 0 0 0 0,0 0 0 0 0,0 0 0 0 0,0 1 0 0 0,-1-1 0 0 0,0 0-1 0 0,1 1 1 0 0,-2-1 0 0 0,1 1 0 0 0,-1-1 0 0 0,0 1 0 0 0,0 0 0 0 0,-1 2-39 0 0,1 17 96 0 0,0-22-104 0 0,1 4-52 0 0,0-1 0 0 0,-1 1-1 0 0,0-1 1 0 0,0 1 0 0 0,0 0 0 0 0,-1-1 0 0 0,0 1-1 0 0,0-1 1 0 0,-1 1 0 0 0,1-1 0 0 0,-1 0-1 0 0,-1 0 1 0 0,1 1 0 0 0,-1-2 0 0 0,-2 4 60 0 0,-34 22-6268 0 0,20-19-3673 0 0,17-12 5144 0 0</inkml:trace>
  <inkml:trace contextRef="#ctx0" brushRef="#br0" timeOffset="4751.44">365 678 3785 0 0,'0'0'1926'0'0,"0"0"-768"0"0,0 0-73 0 0,0 0 351 0 0,0 0 292 0 0,0 0 74 0 0,0 0-152 0 0,0 0-301 0 0,0 0-270 0 0,0 0-221 0 0,32 9-165 0 0,104 25-102 0 0,-45-25 281 0 0,66-25-144 0 0,-56-8-3267 0 0,-83 17 86 0 0,6-1-6268 0 0,-16 7 1694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9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1 800 0 0 0,'0'0'619'0'0,"0"0"-38"0"0,0 0 93 0 0,0 0 233 0 0,0 0 280 0 0,0 0 177 0 0,0 0 41 0 0,0 0-12 0 0,0 0-74 0 0,0 0-67 0 0,8 2-76 0 0,91 14 3617 0 0,20-17-1719 0 0,-59-1-3391 0 0,1 2-3493 0 0,-53 1 1324 0 0,2 1-4313 0 0,-5-2 467 0 0</inkml:trace>
  <inkml:trace contextRef="#ctx0" brushRef="#br0" timeOffset="380.096">914 402 7394 0 0,'0'0'1086'0'0,"0"0"-323"0"0,0 0-288 0 0,0 0 124 0 0,0 0 368 0 0,0 0 245 0 0,0 0 35 0 0,0 0-152 0 0,0 0-244 0 0,0 0-206 0 0,0 0-141 0 0,3 33-118 0 0,8 103-82 0 0,0 44 249 0 0,-3 119-647 0 0,-9-289-262 0 0,0 1 0 0 0,0 0 0 0 0,-1-1 0 0 0,0 1 0 0 0,-1-1 1 0 0,0 0-1 0 0,0 0 0 0 0,-1 0 0 0 0,-1 0 0 0 0,-5 8 356 0 0,10-17-743 0 0,-3 2-112 0 0,1-3-9787 0 0,2 0 8454 0 0</inkml:trace>
  <inkml:trace contextRef="#ctx0" brushRef="#br0" timeOffset="965.107">643 292 0 0 0,'0'0'1120'0'0,"0"0"195"0"0,0 0 43 0 0,0 0-82 0 0,0 0-128 0 0,0 0-178 0 0,0 0-173 0 0,0 0-108 0 0,0 0-52 0 0,0 0 19 0 0,2 0 64 0 0,196 0 7896 0 0,103 0-7023 0 0,-207 8-2272 0 0,-68 3-2223 0 0,-21-3-1207 0 0,-3 2-3481 0 0,-2-7 1975 0 0</inkml:trace>
  <inkml:trace contextRef="#ctx0" brushRef="#br0" timeOffset="1278.115">559 1076 5041 0 0,'0'0'1147'0'0,"0"0"-175"0"0,0 0 51 0 0,0 0 343 0 0,0 0 311 0 0,0 0 57 0 0,0 0-178 0 0,0 0-263 0 0,0 0-253 0 0,36-2-203 0 0,114-6-142 0 0,73-7 1146 0 0,-14 13-2542 0 0,-161 3-3295 0 0,-1-1-3906 0 0,-33 0 279 0 0</inkml:trace>
  <inkml:trace contextRef="#ctx0" brushRef="#br0" timeOffset="1801.084">1544 984 2160 0 0,'0'0'1866'0'0,"0"0"-257"0"0,0 0-62 0 0,0 0 148 0 0,0 0 190 0 0,0 0-22 0 0,0 0-193 0 0,0 0-292 0 0,0 0-294 0 0,0 0-244 0 0,0 0-213 0 0,0 0-139 0 0,0 0-108 0 0,-13-7-55 0 0,-37-23-28 0 0,48 29-278 0 0,1 0 0 0 0,-1 1 0 0 0,0-1 0 0 0,1 0 0 0 0,-1 1 0 0 0,0-1 0 0 0,1 1 0 0 0,-1 0 0 0 0,0-1 0 0 0,0 1 0 0 0,1 0 0 0 0,-1 0 0 0 0,0 0 1 0 0,0 0-1 0 0,1 0 0 0 0,-1 1 0 0 0,0-1 0 0 0,0 0 0 0 0,1 1 0 0 0,-1 0 0 0 0,0-1 0 0 0,1 1 0 0 0,-1 0 0 0 0,1 0 0 0 0,-1-1 0 0 0,1 1 0 0 0,-1 1 1 0 0,1-1-1 0 0,0 0 0 0 0,-1 0 0 0 0,1 0 0 0 0,0 1-19 0 0,-3 1 27 0 0,-1 2-29 0 0,0 0 1 0 0,0 0-1 0 0,0 1 1 0 0,1 0-1 0 0,0 0 1 0 0,0 0-1 0 0,0 0 1 0 0,1 1-1 0 0,0-1 1 0 0,0 1-1 0 0,1 0 1 0 0,0 0-1 0 0,0 0 1 0 0,0 0-1 0 0,1 0 0 0 0,0 0 1 0 0,0 0-1 0 0,1 1 1 0 0,0-1-1 0 0,1 7 2 0 0,0-11-29 0 0,0-1 0 0 0,0 1 0 0 0,0 0 0 0 0,0-1 0 0 0,0 1 0 0 0,1-1 0 0 0,-1 0 0 0 0,1 1 0 0 0,0-1 0 0 0,-1 0 0 0 0,1 0 0 0 0,0 0 0 0 0,0 0 0 0 0,1 0 0 0 0,-1 0 0 0 0,0-1 0 0 0,1 1 0 0 0,-1-1 0 0 0,1 1 0 0 0,-1-1 0 0 0,1 0 0 0 0,0 0 0 0 0,-1 0 0 0 0,1-1 0 0 0,0 1 0 0 0,0-1 0 0 0,2 1 29 0 0,48 5-4418 0 0,-29-10-3718 0 0,-15 1 1153 0 0</inkml:trace>
  <inkml:trace contextRef="#ctx0" brushRef="#br0" timeOffset="2279.852">1683 1124 8714 0 0,'0'0'1698'0'0,"0"0"-428"0"0,0 0-124 0 0,0 0 177 0 0,0 0 143 0 0,0 0-65 0 0,0 0-274 0 0,0 0-359 0 0,0 0-261 0 0,0 0-152 0 0,0 0-79 0 0,0 0-17 0 0,0 0-3 0 0,18-17-31 0 0,79-73 122 0 0,-94 86-345 0 0,1 0 0 0 0,0 0 1 0 0,0 1-1 0 0,0-1 0 0 0,0 1 0 0 0,0 0 0 0 0,1 1 1 0 0,-1-1-1 0 0,1 1 0 0 0,0 0 0 0 0,0 0 1 0 0,0 0-1 0 0,0 1 0 0 0,0-1 0 0 0,0 1 0 0 0,0 1 1 0 0,0-1-1 0 0,2 1-2 0 0,32 70-420 0 0,-33-70 452 0 0,-1 1 1 0 0,1-1 0 0 0,-1 0-1 0 0,1 0 1 0 0,-1-1 0 0 0,1 1-1 0 0,-1-1 1 0 0,1-1 0 0 0,-1 1-1 0 0,0-1 1 0 0,0 0 0 0 0,1 0-1 0 0,-1 0 1 0 0,-1-1 0 0 0,1 1-1 0 0,0-1 1 0 0,-1 0 0 0 0,1-1-1 0 0,1-1-32 0 0,20-11 0 0 0,130-47 23 0 0,-155 63-25 0 0,0 0 0 0 0,-1 0 0 0 0,1 0 0 0 0,0 0 0 0 0,0 1 0 0 0,-1-1 0 0 0,1 0 0 0 0,0 0 0 0 0,-1 0 0 0 0,1 1 1 0 0,0-1-1 0 0,-1 0 0 0 0,1 1 0 0 0,-1-1 0 0 0,1 1 0 0 0,-1-1 0 0 0,1 0 0 0 0,-1 1 0 0 0,1-1 0 0 0,-1 1 1 0 0,1 0-1 0 0,-1-1 0 0 0,1 1 0 0 0,-1-1 0 0 0,0 1 0 0 0,1 0 0 0 0,-1-1 0 0 0,0 1 0 0 0,0 0 0 0 0,1-1 0 0 0,-1 1 1 0 0,0 0-1 0 0,0-1 0 0 0,0 1 0 0 0,0 0 0 0 0,0-1 0 0 0,0 1 0 0 0,0 0 0 0 0,0 0 0 0 0,0-1 0 0 0,0 1 0 0 0,0 0 1 0 0,-1-1-1 0 0,1 1 0 0 0,0 0 0 0 0,-1 0 2 0 0,10 27 44 0 0,5-19 16 0 0,-4-1-2276 0 0,-1-3-4081 0 0,-4-3 891 0 0,-3-1-2092 0 0</inkml:trace>
  <inkml:trace contextRef="#ctx0" brushRef="#br0" timeOffset="3115.665">3027 259 496 0 0,'0'0'1404'0'0,"0"0"-125"0"0,0 0 58 0 0,0 0 122 0 0,0 0 117 0 0,0 0-81 0 0,0 0-203 0 0,0 0-245 0 0,0 0-271 0 0,0 0-213 0 0,0 0-172 0 0,0 0-106 0 0,-30 2-70 0 0,-95 7-56 0 0,75 7 43 0 0,45-10-172 0 0,1 0-31 0 0,0-1 0 0 0,0 1 0 0 0,0 0 0 0 0,0 0 0 0 0,1 0 1 0 0,0 1-1 0 0,1-1 0 0 0,-1 1 0 0 0,1 0 0 0 0,0-1 0 0 0,1 1 1 0 0,0 0-1 0 0,0 0 0 0 0,0 0 0 0 0,1 0 0 0 0,0 0 0 0 0,0 0 0 0 0,1 0 1 0 0,1 5 0 0 0,-1-10 56 0 0,0 1 1 0 0,-1-1-1 0 0,2 1 1 0 0,-1-1 0 0 0,0 0-1 0 0,0 0 1 0 0,1 0-1 0 0,-1 0 1 0 0,1 0-1 0 0,0 0 1 0 0,-1 0 0 0 0,1-1-1 0 0,0 1 1 0 0,0 0-1 0 0,0-1 1 0 0,0 0-1 0 0,1 1 1 0 0,-1-1 0 0 0,0 0-1 0 0,0 0 1 0 0,1 0-1 0 0,-1 0 1 0 0,1-1 0 0 0,-1 1-1 0 0,1-1 1 0 0,-1 1-1 0 0,1-1 1 0 0,-1 0-1 0 0,1 0 1 0 0,-1 0 0 0 0,1 0-1 0 0,1-1-56 0 0,79-26 3000 0 0,123-149-938 0 0,-197 168-2008 0 0,-6 5-56 0 0,0-1 0 0 0,0 1 0 0 0,0-1-1 0 0,1 1 1 0 0,-1 0 0 0 0,1 0 0 0 0,0 1 0 0 0,0-1 0 0 0,0 1-1 0 0,1 0 1 0 0,-1 0 0 0 0,0 0 0 0 0,1 0 0 0 0,-1 1 0 0 0,1 0-1 0 0,0 0 1 0 0,-1 0 0 0 0,1 1 0 0 0,0-1 0 0 0,-1 1 0 0 0,1 0-1 0 0,3 1 3 0 0,24 54-194 0 0,-24-34 190 0 0,30 147 44 0 0,-30-111-16 0 0,-1 114-106 0 0,-7-163 42 0 0,-1 0-1 0 0,-1 0 1 0 0,0 0-1 0 0,0 0 1 0 0,0 0 0 0 0,-1 0-1 0 0,0-1 1 0 0,0 0-1 0 0,-1 1 1 0 0,0-1-1 0 0,0 0 1 0 0,-1-1-1 0 0,0 1 1 0 0,0-1-1 0 0,-1 0 1 0 0,1 0-1 0 0,-1-1 1 0 0,0 0-1 0 0,-1 0 1 0 0,0 0-1 0 0,1-1 1 0 0,-1 1-1 0 0,-1-2 1 0 0,1 1-1 0 0,0-1 1 0 0,-1 0-1 0 0,0-1 1 0 0,0 0 0 0 0,1 0-1 0 0,-1 0 1 0 0,-1-1-1 0 0,1-1 1 0 0,0 1-1 0 0,-6-1 41 0 0,10 1-7 0 0,1-1 0 0 0,-1 1 0 0 0,0 0-1 0 0,0-1 1 0 0,1 0 0 0 0,-1 0 0 0 0,0 0 0 0 0,0 0-1 0 0,1-1 1 0 0,-1 0 0 0 0,0 1 0 0 0,1-1 0 0 0,-1 0 0 0 0,0-1-1 0 0,1 1 1 0 0,-1-1 0 0 0,1 0 0 0 0,0 1 0 0 0,0-1-1 0 0,-1-1 1 0 0,1 1 0 0 0,1 0 0 0 0,-1-1 0 0 0,0 0 0 0 0,0 1-1 0 0,1-1 1 0 0,0 0 0 0 0,0 0 0 0 0,0-1 0 0 0,0 1-1 0 0,0 0 1 0 0,0-1 0 0 0,1 1 0 0 0,-1-1 0 0 0,1 1 0 0 0,0-1-1 0 0,1 0 1 0 0,-1 1 0 0 0,0-1 0 0 0,1 0 0 0 0,0 0-1 0 0,0 1 1 0 0,0-1 0 0 0,0 0 7 0 0,6-8 32 0 0,1 0 0 0 0,0 0 1 0 0,0 1-1 0 0,1 0 0 0 0,0 0 0 0 0,1 1 0 0 0,0 0 0 0 0,1 0 0 0 0,0 1 1 0 0,1 1-1 0 0,0 0 0 0 0,0 0 0 0 0,0 1 0 0 0,13-6-32 0 0,-16 8 17 0 0,23-14 44 0 0,1 2 1 0 0,1 1 0 0 0,0 1 0 0 0,0 2-1 0 0,2 1 1 0 0,-1 2 0 0 0,1 2-1 0 0,23-3-61 0 0,2 7-460 0 0,-23 10-7043 0 0,-29-2-2198 0 0</inkml:trace>
  <inkml:trace contextRef="#ctx0" brushRef="#br0" timeOffset="3412.182">2600 947 6769 0 0,'0'0'2968'0'0,"0"0"-1953"0"0,0 0-383 0 0,0 0 387 0 0,0 0 248 0 0,0 0 25 0 0,34 5-129 0 0,107 15-171 0 0,45-15 1256 0 0,275-21-186 0 0,-243-17-2733 0 0,-127 12-5099 0 0,-80 18 642 0 0,-4 2-4730 0 0</inkml:trace>
  <inkml:trace contextRef="#ctx0" brushRef="#br0" timeOffset="3685.086">3305 1150 16620 0 0,'0'0'737'0'0,"0"0"-400"0"0,0 0-142 0 0,0 0 172 0 0,0 0 220 0 0,0 0 49 0 0,0 0-104 0 0,0 0-147 0 0,0 0-138 0 0,0 0-110 0 0,0 0-94 0 0,8 35-88 0 0,21 111-107 0 0,-29-64-256 0 0,-4-66 237 0 0,-45 122-3753 0 0,20-100-1094 0 0,-8-8-3953 0 0,29-26 6837 0 0</inkml:trace>
  <inkml:trace contextRef="#ctx0" brushRef="#br0" timeOffset="4011.897">3176 1279 1928 0 0,'0'0'1247'0'0,"0"0"-88"0"0,0 0 51 0 0,33-27 113 0 0,103-86 46 0 0,-28 46 1083 0 0,-89 59-2029 0 0,1 0 0 0 0,0 1 0 0 0,1 0 1 0 0,-1 2-1 0 0,1 1 0 0 0,0 0 0 0 0,0 1 1 0 0,0 2-1 0 0,0 0 0 0 0,1 1 0 0 0,5 2-423 0 0,-24-2 66 0 0,0 0 0 0 0,0 1 1 0 0,-1-1-1 0 0,1 1 0 0 0,0 0 0 0 0,0 0 0 0 0,0 0 0 0 0,-1 0 0 0 0,1 0 0 0 0,-1 1 0 0 0,1-1 0 0 0,-1 1 0 0 0,1 0 0 0 0,-1-1 1 0 0,0 1-1 0 0,0 0 0 0 0,0 0 0 0 0,0 1 0 0 0,0-1 0 0 0,0 0 0 0 0,-1 1 0 0 0,1-1 0 0 0,-1 1 0 0 0,1-1 0 0 0,-1 1 0 0 0,0 0 0 0 0,0-1 1 0 0,0 1-1 0 0,-1 0 0 0 0,1 0 0 0 0,-1 0 0 0 0,1 0 0 0 0,-1 0 0 0 0,0 0 0 0 0,0 0 0 0 0,0-1 0 0 0,-1 1 0 0 0,1 0 0 0 0,-1 0-66 0 0,-1 8 68 0 0,0-1 0 0 0,0 1 0 0 0,-2-1 0 0 0,1 0-1 0 0,-1 0 1 0 0,-1 0 0 0 0,0-1 0 0 0,0 0 0 0 0,-6 9-68 0 0,-7 1 80 0 0,0-1 0 0 0,-1-1 0 0 0,-1-1 0 0 0,0 0 0 0 0,-1-1 0 0 0,-1-2 0 0 0,0 0 0 0 0,-1-1 0 0 0,-1-1 0 0 0,0-2 0 0 0,-3 1-80 0 0,-25 13 249 0 0,49-22-202 0 0,2-1-41 0 0,0 0 0 0 0,0 0-1 0 0,0-1 1 0 0,0 1 0 0 0,1 0-1 0 0,-1 0 1 0 0,0 0 0 0 0,0 0-1 0 0,0 0 1 0 0,0 0 0 0 0,0 0-1 0 0,0 1 1 0 0,1-1 0 0 0,-1 0-1 0 0,0 0 1 0 0,0 1-1 0 0,0-1 1 0 0,0 0 0 0 0,1 1-1 0 0,-1-1 1 0 0,0 1 0 0 0,0-1-1 0 0,1 1 1 0 0,-1-1 0 0 0,0 1-1 0 0,1 0 1 0 0,-1-1 0 0 0,1 1-1 0 0,-1 0 1 0 0,1-1-1 0 0,-1 1 1 0 0,1 0 0 0 0,-1 0-1 0 0,1 0 1 0 0,0-1 0 0 0,-1 1-1 0 0,1 0 1 0 0,0 0 0 0 0,0 0-1 0 0,0 0 1 0 0,0 0 0 0 0,-1 0-1 0 0,1-1 1 0 0,0 1-1 0 0,1 0 1 0 0,-1 0 0 0 0,0 0-1 0 0,0 0 1 0 0,0 0 0 0 0,0 0-1 0 0,1-1 1 0 0,-1 1 0 0 0,0 0-1 0 0,1 0-5 0 0,43 14 403 0 0,-20-7-286 0 0,1 0 0 0 0,-1 2-1 0 0,-1 0 1 0 0,0 2 0 0 0,0 0 0 0 0,-1 2 0 0 0,15 12-117 0 0,9 14-248 0 0,37 32 318 0 0,-24-31-7374 0 0,-52-37-918 0 0</inkml:trace>
  <inkml:trace contextRef="#ctx0" brushRef="#br0" timeOffset="4716.156">2724 1 0 0 0,'0'0'1266'0'0,"0"0"282"0"0,0 0 10 0 0,0 0-138 0 0,0 0-223 0 0,-17 32-199 0 0,-53 104-87 0 0,28-11 953 0 0,-7 167 935 0 0,36-151-2989 0 0,6 0-1 0 0,6 22 191 0 0,1-134-475 0 0,0 0 1 0 0,2 1-1 0 0,1-1 0 0 0,2 0 0 0 0,0 0 1 0 0,2-1-1 0 0,1 0 0 0 0,2 0 0 0 0,0-1 0 0 0,2 0 1 0 0,1 0-1 0 0,1-2 0 0 0,1 0 0 0 0,1 0 1 0 0,2-1-1 0 0,0-1 0 0 0,1-1 0 0 0,1-1 1 0 0,6 3 474 0 0,6-1-1795 0 0,-9-7-570 0 0</inkml:trace>
  <inkml:trace contextRef="#ctx0" brushRef="#br0" timeOffset="5068.099">3904 141 11490 0 0,'0'0'1295'0'0,"0"0"-216"0"0,0 0-124 0 0,0 0-5 0 0,0 0 50 0 0,0 0-16 0 0,0 0-85 0 0,0 0-69 0 0,0 0-96 0 0,33 39-86 0 0,102 129-109 0 0,-88-72-105 0 0,-24 49-229 0 0,-5 1 0 0 0,-7 1 1 0 0,-7 0-1 0 0,-9 80-205 0 0,4-196-278 0 0,-1 1-1 0 0,-2-1 0 0 0,-1 0 1 0 0,-1-1-1 0 0,-2 1 0 0 0,-1-1 1 0 0,-12 28 278 0 0,-24 22-4344 0 0,-14-8-5068 0 0,41-56 2460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99 11546 0 0,'0'0'1389'0'0,"0"0"-404"0"0,0 0-341 0 0,0 0 10 0 0,0 0 181 0 0,0 0 110 0 0,0 0-12 0 0,0 0-215 0 0,0 0-268 0 0,0 0-177 0 0,0 0-123 0 0,6 0-28 0 0,-1 0-89 0 0,-4-1-21 0 0,1 1 0 0 0,0 0 0 0 0,-1 0 0 0 0,1 0 0 0 0,0 0 0 0 0,-1 0 0 0 0,1 0 0 0 0,-1 0 0 0 0,1 0 0 0 0,0 1 0 0 0,-1-1 0 0 0,1 1 0 0 0,-1-1 0 0 0,1 1 0 0 0,-1 0 0 0 0,1 0 0 0 0,-1-1 0 0 0,1 1 0 0 0,-1 0 0 0 0,0 0 1 0 0,0 0-1 0 0,1 0 0 0 0,-1 1 0 0 0,0-1 0 0 0,0 0 0 0 0,0 0 0 0 0,0 2-12 0 0,20 43 370 0 0,-2 2 0 0 0,-3 0 1 0 0,-1 0-1 0 0,6 43-370 0 0,-12-54 38 0 0,54 319-1112 0 0,-62-342 384 0 0,0-7 290 0 0,-1-4-2790 0 0,1-4-2460 0 0,0-3-3599 0 0,0 1 7981 0 0</inkml:trace>
  <inkml:trace contextRef="#ctx0" brushRef="#br0" timeOffset="426.237">0 264 4337 0 0,'0'0'1583'0'0,"0"0"-189"0"0,0 0-268 0 0,0 0-64 0 0,0 0 129 0 0,0 0 127 0 0,0 0-33 0 0,0 0-162 0 0,0 0-251 0 0,0 0-204 0 0,0 0-166 0 0,36-33-125 0 0,115-102-58 0 0,-70 90-66 0 0,-21 31 58 0 0,0 3 1 0 0,0 2-1 0 0,1 3 0 0 0,52 2-311 0 0,-108 3 10 0 0,0 0 0 0 0,-1 0 0 0 0,1 1 1 0 0,0-1-1 0 0,0 1 0 0 0,0 0 0 0 0,0 1 1 0 0,0-1-1 0 0,0 1 0 0 0,0 0 0 0 0,-1 0 0 0 0,1 1 1 0 0,0-1-1 0 0,-1 1 0 0 0,1 0 0 0 0,-1 1 1 0 0,1-1-1 0 0,-1 1 0 0 0,0-1 0 0 0,0 1 1 0 0,0 1-1 0 0,-1-1 0 0 0,1 0 0 0 0,-1 1 1 0 0,0 0-1 0 0,0 0 0 0 0,0 0 0 0 0,0 0 0 0 0,0 0 1 0 0,-1 0-1 0 0,0 1 0 0 0,0-1 0 0 0,0 1 1 0 0,-1 0-1 0 0,1-1 0 0 0,-1 1 0 0 0,0 4-10 0 0,-4 3 56 0 0,0 0 0 0 0,-1 0 0 0 0,-1-1-1 0 0,0 1 1 0 0,0-1 0 0 0,-1 0-1 0 0,0-1 1 0 0,-1 0 0 0 0,0 0-1 0 0,-1 0 1 0 0,0-1 0 0 0,-1 0 0 0 0,-7 6-56 0 0,-93 85 440 0 0,106-98-438 0 0,1-1 1 0 0,0 1 0 0 0,-1 0 0 0 0,1-1 0 0 0,0 1 0 0 0,0 0 0 0 0,0 0-1 0 0,0 1 1 0 0,0-1 0 0 0,1 0 0 0 0,-1 0 0 0 0,1 1 0 0 0,-1-1-1 0 0,1 1 1 0 0,0 0 0 0 0,0-1 0 0 0,0 1 0 0 0,0 0 0 0 0,0 0-1 0 0,1-1 1 0 0,-1 1 0 0 0,1 0 0 0 0,0 0 0 0 0,0 0 0 0 0,0 0-1 0 0,0-1 1 0 0,1 1 0 0 0,-1 0 0 0 0,1 0 0 0 0,-1 0 0 0 0,1-1-1 0 0,0 1 1 0 0,0 0 0 0 0,0-1 0 0 0,1 1 0 0 0,-1-1 0 0 0,0 1-1 0 0,1-1 1 0 0,0 1-3 0 0,86 55-20 0 0,-74-51 25 0 0,-1 1 1 0 0,0 0 0 0 0,0 1-1 0 0,0 0 1 0 0,-1 1 0 0 0,-1 1 0 0 0,1 0-1 0 0,-2 0 1 0 0,2 3-6 0 0,-10-11 12 0 0,0 0-1 0 0,0 1 1 0 0,0-1-1 0 0,-1 1 1 0 0,0 0-1 0 0,1 0 1 0 0,-1-1-1 0 0,0 1 1 0 0,-1 0 0 0 0,1 0-1 0 0,-1 0 1 0 0,0 0-1 0 0,0 0 1 0 0,0 0-1 0 0,0 0 1 0 0,-1 0 0 0 0,1 0-1 0 0,-1 0 1 0 0,0-1-1 0 0,0 1 1 0 0,-1 0-1 0 0,1 0 1 0 0,-1-1-1 0 0,0 1 1 0 0,0-1 0 0 0,0 0-1 0 0,0 1 1 0 0,-2 1-12 0 0,-81 81 172 0 0,39-49-335 0 0,-1-1 1 0 0,-2-2-1 0 0,-1-3 0 0 0,-2-2 1 0 0,0-2-1 0 0,-3-2 163 0 0,-2-12-2015 0 0,58-21-968 0 0,51-28-6093 0 0,-36 24 3291 0 0</inkml:trace>
  <inkml:trace contextRef="#ctx0" brushRef="#br0" timeOffset="1043.028">972 699 7050 0 0,'0'0'2648'0'0,"0"0"-880"0"0,0 0-531 0 0,0 0-125 0 0,0 0-2 0 0,0 0-45 0 0,0 0-114 0 0,0 0-132 0 0,0 0-112 0 0,0 0-63 0 0,0 0-27 0 0,0 0 6 0 0,23 9-27 0 0,71 25-54 0 0,-90-33-503 0 0,-1 0 1 0 0,1 0 0 0 0,0 0-1 0 0,-1-1 1 0 0,1 0-1 0 0,0 0 1 0 0,-1 0 0 0 0,1 0-1 0 0,0 0 1 0 0,0-1 0 0 0,-1 0-1 0 0,1 0 1 0 0,-1 0 0 0 0,1 0-1 0 0,-1 0 1 0 0,1-1-1 0 0,-1 1 1 0 0,1-1-40 0 0,5-3 108 0 0,26-15 60 0 0,0-1 0 0 0,-1-2 1 0 0,-2-1-1 0 0,0-2 0 0 0,-2-1 0 0 0,0-2 0 0 0,-3 0 1 0 0,0-2-1 0 0,10-17-168 0 0,-21 30 16 0 0,-15 18-90 0 0,-1 0-79 0 0,0 8-292 0 0,-2 38 75 0 0,0-37 343 0 0,1-1 1 0 0,0 1-1 0 0,0 0 0 0 0,1 0 1 0 0,0 0-1 0 0,0 0 1 0 0,1-1-1 0 0,0 1 1 0 0,1 0-1 0 0,0 0 0 0 0,0-1 1 0 0,1 1-1 0 0,0-1 1 0 0,1 0-1 0 0,0 0 0 0 0,0 0 1 0 0,0-1-1 0 0,1 1 1 0 0,1-1-1 0 0,4 6 27 0 0,-3-8 45 0 0,0 0 0 0 0,0 0 0 0 0,0-1 1 0 0,1 0-1 0 0,-1 0 0 0 0,1-1 0 0 0,0 0 0 0 0,0 0 0 0 0,1-1 0 0 0,-1 0 0 0 0,0 0 0 0 0,1-1 1 0 0,-1 0-1 0 0,1-1 0 0 0,0 1 0 0 0,-1-2 0 0 0,1 1 0 0 0,-1-1 0 0 0,1-1 0 0 0,-1 1 0 0 0,0-2 1 0 0,1 1-1 0 0,-1-1 0 0 0,0 0 0 0 0,3-2-45 0 0,13-7 285 0 0,0-1 0 0 0,-1-2 0 0 0,-1 0 0 0 0,0-1 0 0 0,-1-1 0 0 0,-1 0 0 0 0,10-13-285 0 0,120-146 709 0 0,-130 154-677 0 0,-2 0 0 0 0,0-2 0 0 0,-2 0 0 0 0,0-1 0 0 0,-2 0 0 0 0,-1-1 0 0 0,-1-1 0 0 0,-1 0 0 0 0,-1-1 0 0 0,2-15-32 0 0,-11 38 12 0 0,1 1 1 0 0,-1-1 0 0 0,0 0 0 0 0,-1 0 0 0 0,1 0-1 0 0,-1 1 1 0 0,0-1 0 0 0,-1 0 0 0 0,1 0 0 0 0,-1 0-1 0 0,0 1 1 0 0,0-1 0 0 0,0 0 0 0 0,0 1-1 0 0,-1-1 1 0 0,0 1 0 0 0,-2-4-13 0 0,1 7-14 0 0,-1 1 0 0 0,1 0 0 0 0,-1 1 0 0 0,1-1 0 0 0,0 1-1 0 0,-1-1 1 0 0,1 1 0 0 0,0 0 0 0 0,-1 0 0 0 0,1 1 0 0 0,0-1 0 0 0,0 1 0 0 0,0-1 0 0 0,0 1 0 0 0,0 0-1 0 0,0 0 1 0 0,1 0 0 0 0,-1 1 0 0 0,1-1 0 0 0,-1 1 0 0 0,1-1 0 0 0,0 1 0 0 0,0 0 0 0 0,0 0 0 0 0,0 0 0 0 0,1 0-1 0 0,-1 0 1 0 0,1 0 0 0 0,-1 2 14 0 0,-6 7-3 0 0,-11 16-41 0 0,1 0 0 0 0,1 1 0 0 0,2 1 0 0 0,1 1 0 0 0,1 0 0 0 0,2 1 0 0 0,1 0 0 0 0,1 1 0 0 0,2-1 0 0 0,2 2 0 0 0,0-1 0 0 0,3 1 0 0 0,0 3 44 0 0,2-30-139 0 0,0 1 1 0 0,1 0 0 0 0,-1 0-1 0 0,2 0 1 0 0,-1 0-1 0 0,1 0 1 0 0,0-1 0 0 0,0 1-1 0 0,1-1 1 0 0,0 0 0 0 0,1 1-1 0 0,0-1 1 0 0,0-1-1 0 0,0 1 1 0 0,1 0 0 0 0,-1-1-1 0 0,2 0 1 0 0,-1 0-1 0 0,1-1 1 0 0,0 0 0 0 0,0 0-1 0 0,0 0 1 0 0,1 0-1 0 0,-1-1 1 0 0,1 0 0 0 0,7 2 138 0 0,5-19-4008 0 0,-19-7-2167 0 0,0 13 1995 0 0,0 0-3510 0 0</inkml:trace>
  <inkml:trace contextRef="#ctx0" brushRef="#br0" timeOffset="1299.441">1646 202 12507 0 0,'0'0'1344'0'0,"0"0"122"0"0,0 0 123 0 0,0 0-6 0 0,34 4-166 0 0,111 14-297 0 0,119-11 1424 0 0,156-18-4120 0 0,-377 10-1438 0 0,-16-1-2922 0 0,-6 2-5612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8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0 2985 0 0,'0'0'2387'0'0,"0"0"-1224"0"0,0 0-592 0 0,0 0 89 0 0,0 0 389 0 0,0 0 346 0 0,0 0 116 0 0,0 0-204 0 0,0 0-339 0 0,0 0-268 0 0,0 0-121 0 0,0 0-16 0 0,0 0 5 0 0,2 14-29 0 0,8 101 753 0 0,-50 227-341 0 0,37-322 187 0 0,0 4-4753 0 0,-1-13-3430 0 0,3-29-2104 0 0,1 11 8632 0 0</inkml:trace>
  <inkml:trace contextRef="#ctx0" brushRef="#br0" timeOffset="249.466">34 30 1776 0 0,'0'0'1985'0'0,"0"0"-166"0"0,0 0-167 0 0,0 0 17 0 0,0 0-6 0 0,31 5-27 0 0,101 14-145 0 0,36-14 1564 0 0,165-20-1496 0 0,-184 8-3106 0 0,-141 7 861 0 0,-16-4-11309 0 0,3 4 7918 0 0</inkml:trace>
  <inkml:trace contextRef="#ctx0" brushRef="#br0" timeOffset="508.181">1 589 7138 0 0,'0'0'1298'0'0,"0"0"0"0"0,0 0 237 0 0,0 0 229 0 0,0 0 34 0 0,0 0-213 0 0,0 0-397 0 0,35 0-335 0 0,110 0-219 0 0,15-22 449 0 0,9-4-1259 0 0,-98 14-4957 0 0,-56 10 3139 0 0,4-2-4546 0 0,-4 0 209 0 0</inkml:trace>
  <inkml:trace contextRef="#ctx0" brushRef="#br0" timeOffset="785.193">973 391 5937 0 0,'0'0'1137'0'0,"0"0"-145"0"0,0 0 207 0 0,0 0 338 0 0,0 0 192 0 0,0 0-150 0 0,0 0-342 0 0,0 0-366 0 0,0 0-280 0 0,0 0-143 0 0,0 0-103 0 0,0 0-61 0 0,-14 1-35 0 0,-42 9-37 0 0,8 19 89 0 0,37-18-250 0 0,5-6-82 0 0,1-1 0 0 0,-1 1 0 0 0,1 0 0 0 0,0 1 0 0 0,0-1 1 0 0,1 1-1 0 0,-1 0 0 0 0,1 0 0 0 0,1 0 0 0 0,-1 1 0 0 0,1 0 0 0 0,0-1 1 0 0,1 1-1 0 0,-1 0 0 0 0,1 0 0 0 0,1 0 0 0 0,-1 1 0 0 0,1-1 0 0 0,1 0 1 0 0,-1 0-1 0 0,1 1 0 0 0,1 0 31 0 0,-1-6-80 0 0,1 0-1 0 0,0 0 1 0 0,0 0 0 0 0,0 0 0 0 0,1 0-1 0 0,-1-1 1 0 0,0 1 0 0 0,1 0 0 0 0,-1-1-1 0 0,1 1 1 0 0,-1-1 0 0 0,1 0 0 0 0,0 1-1 0 0,0-1 1 0 0,-1 0 0 0 0,1 0 0 0 0,0 0-1 0 0,0 0 1 0 0,0-1 0 0 0,0 1 0 0 0,0 0-1 0 0,0-1 1 0 0,0 1 0 0 0,1-1 0 0 0,-1 0-1 0 0,0 0 1 0 0,0 0 0 0 0,1 0 80 0 0,42 2-4424 0 0,-36-2 2380 0 0,4 0-2055 0 0,-3 0-1107 0 0</inkml:trace>
  <inkml:trace contextRef="#ctx0" brushRef="#br0" timeOffset="1261.354">1032 593 5073 0 0,'0'0'2914'0'0,"0"0"-1139"0"0,0 0-317 0 0,0 0 242 0 0,0 0 175 0 0,0 0-173 0 0,0 0-433 0 0,0 0-408 0 0,0 0-287 0 0,0 0-136 0 0,0 0-77 0 0,0 0-38 0 0,0 0-46 0 0,23-20-34 0 0,108-92 92 0 0,-122 104-283 0 0,-6 5-54 0 0,0 0-1 0 0,0 0 0 0 0,0 0 1 0 0,1 1-1 0 0,-1-1 0 0 0,0 1 0 0 0,1 0 1 0 0,0 0-1 0 0,0 0 0 0 0,-1 0 1 0 0,1 1-1 0 0,0 0 0 0 0,0 0 1 0 0,0 0-1 0 0,0 0 0 0 0,4 0 3 0 0,-2 42-444 0 0,-6-40 448 0 0,0 1-1 0 0,0-1 1 0 0,0 1-1 0 0,1-1 1 0 0,-1 1-1 0 0,0-1 1 0 0,1 1-1 0 0,0-1 1 0 0,-1 1-1 0 0,1-1 1 0 0,0 0-1 0 0,0 1 1 0 0,0-1-1 0 0,-1 0 1 0 0,2 0-1 0 0,-1 0 1 0 0,0 1-1 0 0,0-1 1 0 0,0 0-1 0 0,0 0 1 0 0,1-1-1 0 0,-1 1 1 0 0,0 0-1 0 0,1 0 1 0 0,-1-1-1 0 0,0 1 1 0 0,1 0-1 0 0,-1-1 1 0 0,1 0-1 0 0,-1 1 1 0 0,1-1-1 0 0,0 0 1 0 0,-1 0-1 0 0,1 0 1 0 0,-1 0-1 0 0,1 0 1 0 0,-1 0-1 0 0,1 0 1 0 0,0-1-4 0 0,63-14 403 0 0,70-40-208 0 0,-123 52-153 0 0,-11 3-46 0 0,-1-1 1 0 0,1 1-1 0 0,-1-1 1 0 0,1 1-1 0 0,-1 0 1 0 0,1 0-1 0 0,0-1 1 0 0,-1 1-1 0 0,1 0 1 0 0,0 0 0 0 0,-1 0-1 0 0,1 0 1 0 0,0 0-1 0 0,-1 0 1 0 0,1 0-1 0 0,0 0 1 0 0,-1 0-1 0 0,1 0 1 0 0,0 0-1 0 0,-1 0 1 0 0,1 0-1 0 0,0 0 1 0 0,-1 1-1 0 0,1-1 1 0 0,0 0 0 0 0,-1 0-1 0 0,1 1 1 0 0,-1-1-1 0 0,1 0 1 0 0,0 1-1 0 0,-1-1 1 0 0,1 1-1 0 0,-1-1 1 0 0,0 1-1 0 0,1-1 1 0 0,-1 1-1 0 0,1-1 1 0 0,-1 1 0 0 0,0 0-1 0 0,1-1 1 0 0,-1 1-1 0 0,0-1 1 0 0,1 1-1 0 0,-1 0 1 0 0,0-1-1 0 0,0 1 1 0 0,0 0-1 0 0,0-1 1 0 0,0 1-1 0 0,0 0 1 0 0,0-1-1 0 0,0 1 1 0 0,0 0 0 0 0,0-1-1 0 0,0 1 1 0 0,0 0-1 0 0,0-1 1 0 0,0 1-1 0 0,-1 0 1 0 0,1-1-1 0 0,0 1 1 0 0,0 0-1 0 0,-1-1 1 0 0,1 1 3 0 0,0 2-35 0 0,0-1 0 0 0,0 1 0 0 0,0-1 0 0 0,1 1-1 0 0,-1-1 1 0 0,1 1 0 0 0,-1-1 0 0 0,1 1 0 0 0,0-1 0 0 0,0 0 0 0 0,0 0 0 0 0,1 1 0 0 0,-1-1 0 0 0,0 0-1 0 0,1 0 1 0 0,-1 0 0 0 0,1 0 0 0 0,0 0 0 0 0,0-1 0 0 0,0 1 0 0 0,0 0 0 0 0,0-1 0 0 0,0 0 0 0 0,0 1 35 0 0,11-1-4139 0 0,1-7-3784 0 0,-10 2-471 0 0</inkml:trace>
  <inkml:trace contextRef="#ctx0" brushRef="#br0" timeOffset="1520.498">1845 218 6777 0 0,'0'0'4345'0'0,"0"0"-2591"0"0,0 0-966 0 0,0 0 107 0 0,0 0 271 0 0,0 0 122 0 0,0 0-138 0 0,0 0-244 0 0,0 0-244 0 0,0 0-133 0 0,0 0-94 0 0,0 0-73 0 0,25 6-45 0 0,79 21-73 0 0,-95-24-212 0 0,1-1 0 0 0,0-1 1 0 0,-1 1-1 0 0,1-2 0 0 0,0 1 1 0 0,0-1-1 0 0,0-1 0 0 0,0 0 0 0 0,-1 0 1 0 0,1-1-1 0 0,4-1-32 0 0,29-5-280 0 0,-33 7-370 0 0,29-4-1079 0 0,-26 3-2131 0 0,-1-2-3430 0 0,-7 1-874 0 0</inkml:trace>
  <inkml:trace contextRef="#ctx0" brushRef="#br0" timeOffset="1767.717">1956 438 4457 0 0,'0'0'2577'0'0,"0"0"-977"0"0,0 0-32 0 0,0 0 49 0 0,0 0-73 0 0,0 0-224 0 0,0 0-336 0 0,0 0-352 0 0,0 0-311 0 0,190 8-217 0 0,-159-16-280 0 0,2 1-513 0 0,0 0-1431 0 0,-5-1-2857 0 0,-12 5-3785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52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0 824 216 0 0,'0'0'864'0'0,"0"0"-65"0"0,0 0 151 0 0,0 0 277 0 0,0 0 210 0 0,0 0 17 0 0,0 0-199 0 0,0 0-267 0 0,0 0-211 0 0,0 0-111 0 0,0 0-13 0 0,0 0 49 0 0,0 0 22 0 0,5-9 20 0 0,88-147 3704 0 0,23 20-3571 0 0,-116 137-882 0 0,0 0 0 0 0,0-1-1 0 0,0 1 1 0 0,0 0 0 0 0,0-1-1 0 0,0 1 1 0 0,1 0 0 0 0,-1-1 0 0 0,0 1-1 0 0,0-1 1 0 0,1 1 0 0 0,-1 0-1 0 0,0-1 1 0 0,1 1 0 0 0,-1-1-1 0 0,1 1 1 0 0,-1-1 0 0 0,0 1-1 0 0,1-1 1 0 0,-1 1 0 0 0,1-1-1 0 0,0 1 1 0 0,-1-1 0 0 0,1 0-1 0 0,-1 1 1 0 0,1-1 0 0 0,-1 0 0 0 0,1 1-1 0 0,0-1 1 0 0,-1 0 0 0 0,1 0-1 0 0,0 0 1 0 0,-1 0 0 0 0,1 1-1 0 0,0-1 1 0 0,-1 0 0 0 0,1 0-1 0 0,0 0 1 0 0,0 0 0 0 0,-1-1-1 0 0,1 1 1 0 0,0 0 0 0 0,-1 0 0 0 0,1 0-1 0 0,0-1 1 0 0,-1 1 0 0 0,1 0-1 0 0,-1 0 1 0 0,1-1 0 0 0,0 1-1 0 0,-1-1 1 0 0,1 1 0 0 0,-1 0-1 0 0,1-1 1 0 0,-1 1 0 0 0,1-1-1 0 0,-1 1 1 0 0,0-1 0 0 0,1 0-1 0 0,-1 1 1 0 0,0-1 0 0 0,1 1 0 0 0,-1-1-1 0 0,0 0 1 0 0,1 1 0 0 0,-1-1-1 0 0,0 0 6 0 0,2 140 391 0 0,-2-137-369 0 0,0 0 0 0 0,0 0 0 0 0,1 0-1 0 0,-1 0 1 0 0,1 1 0 0 0,0-1 0 0 0,-1-1 0 0 0,1 1 0 0 0,0 0-1 0 0,0 0 1 0 0,0 0 0 0 0,0 0 0 0 0,1-1 0 0 0,-1 1 0 0 0,0 0-1 0 0,1-1 1 0 0,-1 1 0 0 0,1-1 0 0 0,0 0 0 0 0,-1 0 0 0 0,1 1-1 0 0,0-1 1 0 0,0 0 0 0 0,0 0 0 0 0,-1 0 0 0 0,1-1 0 0 0,0 1-1 0 0,0 0 1 0 0,0-1 0 0 0,0 0 0 0 0,1 1 0 0 0,-1-1 0 0 0,0 0-1 0 0,0 0 1 0 0,0 0 0 0 0,0 0 0 0 0,0 0 0 0 0,0-1 0 0 0,0 1-1 0 0,0 0 1 0 0,0-1 0 0 0,0 0 0 0 0,0 1 0 0 0,0-1 0 0 0,0 0-1 0 0,0 0 1 0 0,0 0 0 0 0,-1 0 0 0 0,1-1 0 0 0,0 1 0 0 0,0-1-22 0 0,253-222 313 0 0,-192 162-325 0 0,-63 63 5 0 0,0-1-1 0 0,0 1 1 0 0,0-1-1 0 0,1 1 1 0 0,-1-1-1 0 0,0 0 1 0 0,0 1-1 0 0,1-1 1 0 0,-1 1 0 0 0,0-1-1 0 0,1 0 1 0 0,-1 1-1 0 0,0-1 1 0 0,1 0-1 0 0,-1 1 1 0 0,1-1-1 0 0,-1 0 1 0 0,0 0-1 0 0,1 1 1 0 0,-1-1 0 0 0,1 0-1 0 0,-1 0 1 0 0,1 0-1 0 0,-1 0 1 0 0,1 1-1 0 0,-1-1 1 0 0,1 0-1 0 0,-1 0 1 0 0,1 0 0 0 0,-1 0-1 0 0,1 0 1 0 0,-1 0-1 0 0,1-1 1 0 0,-1 1-1 0 0,1 0 1 0 0,-1 0-1 0 0,1 0 1 0 0,-1 0-1 0 0,1 0 1 0 0,-1-1 0 0 0,1 1-1 0 0,-1 0 1 0 0,0 0-1 0 0,1-1 1 0 0,-1 1-1 0 0,1 0 1 0 0,-1-1-1 0 0,0 1 1 0 0,1-1 0 0 0,-1 1-1 0 0,0 0 1 0 0,0-1-1 0 0,1 1 1 0 0,-1-1-1 0 0,0 1 1 0 0,0-1-1 0 0,0 1 1 0 0,1-1 7 0 0,-49 220 803 0 0,61-89-806 0 0,-11-115-102 0 0,-2-13-4534 0 0,0-1-4880 0 0,0-1 9490 0 0,0 0-6278 0 0</inkml:trace>
  <inkml:trace contextRef="#ctx0" brushRef="#br0" timeOffset="264.889">996 408 5241 0 0,'0'0'1955'0'0,"0"0"-917"0"0,0 0-301 0 0,0 0 211 0 0,0 0 259 0 0,0 0 148 0 0,-6 32-56 0 0,-16 98-253 0 0,3 43 548 0 0,17-34-2255 0 0,3-107-3043 0 0,-1-1-3763 0 0,0-30 2879 0 0</inkml:trace>
  <inkml:trace contextRef="#ctx0" brushRef="#br0" timeOffset="720.922">902 302 5793 0 0,'0'0'814'0'0,"0"0"-153"0"0,0 0 86 0 0,0 0 271 0 0,0 0 210 0 0,0 0 17 0 0,0 0-152 0 0,0 0-168 0 0,0 0-134 0 0,35-3-99 0 0,111-6-80 0 0,-23 20 763 0 0,-105-8-1131 0 0,-8-2-123 0 0,1 0 0 0 0,-1 1 0 0 0,0 0 1 0 0,1 1-1 0 0,-2 0 0 0 0,1 1 0 0 0,0 0 0 0 0,0 0 0 0 0,-1 1 0 0 0,0 0 1 0 0,3 3-122 0 0,-12-6 21 0 0,0-1 0 0 0,0 1 0 0 0,0 0 1 0 0,0-1-1 0 0,0 1 0 0 0,0 0 1 0 0,0 0-1 0 0,0-1 0 0 0,-1 1 0 0 0,1 0 1 0 0,-1-1-1 0 0,1 1 0 0 0,-1 0 0 0 0,0-1 1 0 0,1 1-1 0 0,-1-1 0 0 0,0 1 1 0 0,0-1-1 0 0,0 0 0 0 0,0 1 0 0 0,0-1 1 0 0,-1 0-1 0 0,1 0 0 0 0,0 1 0 0 0,0-1 1 0 0,-1 0-1 0 0,1 0 0 0 0,-1 0 1 0 0,1-1-1 0 0,-1 1 0 0 0,0 0-21 0 0,1-1 1 0 0,-249 143 212 0 0,246-141-197 0 0,0 1-1 0 0,1 0 1 0 0,-1 0-1 0 0,1 0 0 0 0,0 0 1 0 0,0 1-1 0 0,0 0 1 0 0,0-1-1 0 0,1 1 1 0 0,-1 0-1 0 0,1 0 1 0 0,0 0-1 0 0,0 0 1 0 0,1 1-1 0 0,-1-1 1 0 0,1 1-1 0 0,0-1 0 0 0,0 1 1 0 0,1-1-1 0 0,-1 1 1 0 0,1-1-1 0 0,0 1 1 0 0,0-1-1 0 0,0 1 1 0 0,1 0-1 0 0,0-1 1 0 0,0 2-16 0 0,2 1 138 0 0,1-1-1 0 0,0 1 1 0 0,0-1 0 0 0,0 0 0 0 0,1 0 0 0 0,0 0 0 0 0,0-1 0 0 0,0 0 0 0 0,1 0 0 0 0,-1 0 0 0 0,1-1 0 0 0,1 1 0 0 0,-1-2 0 0 0,0 1 0 0 0,1-1 0 0 0,0 0 0 0 0,0 0 0 0 0,0 0-1 0 0,0-1 1 0 0,0 0 0 0 0,1-1 0 0 0,-1 0 0 0 0,4 1-138 0 0,50 0-869 0 0,-41-4-2882 0 0,1-2-4315 0 0,-12 1-2282 0 0</inkml:trace>
  <inkml:trace contextRef="#ctx0" brushRef="#br0" timeOffset="971.356">1854 412 11707 0 0,'0'0'1389'0'0,"0"0"-346"0"0,0 0 5 0 0,0 0 154 0 0,0 0 49 0 0,0 0-136 0 0,0 0-315 0 0,0 0-219 0 0,0 0-114 0 0,0 0-39 0 0,0 0-64 0 0,0 0-50 0 0,-35 29-28 0 0,-113 92-75 0 0,38-27 56 0 0,-377 353-2073 0 0,464-428 904 0 0,-24 20-1909 0 0,22-11-3765 0 0,22-22 2477 0 0,3-5-2180 0 0</inkml:trace>
  <inkml:trace contextRef="#ctx0" brushRef="#br0" timeOffset="1419.639">1443 994 6425 0 0,'0'0'1458'0'0,"0"0"-434"0"0,0 0-138 0 0,0 0 230 0 0,0 0 175 0 0,0 0-91 0 0,0 0-270 0 0,0 0-274 0 0,0 0-164 0 0,33-9-79 0 0,101-28-13 0 0,-60 28 387 0 0,-62 8-517 0 0,-10 0-235 0 0,0 1 1 0 0,0-1 0 0 0,0 0-1 0 0,0 1 1 0 0,0-1 0 0 0,0 1-1 0 0,0-1 1 0 0,0 1 0 0 0,0 0-1 0 0,0 0 1 0 0,0 0 0 0 0,1 0-1 0 0,-1 0 1 0 0,0 1-1 0 0,0-1 1 0 0,0 1 0 0 0,0-1-1 0 0,0 1 1 0 0,0 0 0 0 0,0-1-1 0 0,0 1 1 0 0,0 0 0 0 0,-1 1-1 0 0,1-1 1 0 0,0 0 0 0 0,0 0-1 0 0,-1 1 1 0 0,1-1-1 0 0,-1 1 1 0 0,1-1 0 0 0,-1 1-1 0 0,0 0 1 0 0,0-1 0 0 0,0 1-1 0 0,0 0 1 0 0,0 0 0 0 0,0 0-1 0 0,0 0 1 0 0,0 0 0 0 0,-1 0-1 0 0,1 0 1 0 0,-1 0-1 0 0,1 0 1 0 0,-1 0 0 0 0,0 0-1 0 0,0 0 1 0 0,0 1 0 0 0,0-1-36 0 0,-49 60 631 0 0,35-50-539 0 0,-104 106 577 0 0,117-117-653 0 0,0 1 1 0 0,0-1-1 0 0,0 1 0 0 0,0-1 0 0 0,1 1 1 0 0,-1-1-1 0 0,1 1 0 0 0,-1-1 1 0 0,1 1-1 0 0,0 0 0 0 0,-1-1 0 0 0,1 1 1 0 0,0-1-1 0 0,0 1 0 0 0,0 0 1 0 0,0-1-1 0 0,0 1 0 0 0,1 0 0 0 0,-1-1 1 0 0,0 1-1 0 0,1 0 0 0 0,0-1 1 0 0,-1 1-1 0 0,1-1 0 0 0,0 1 0 0 0,-1-1 1 0 0,1 0-1 0 0,0 1 0 0 0,0-1 1 0 0,0 0-1 0 0,0 1 0 0 0,1-1 0 0 0,-1 0 1 0 0,0 0-1 0 0,0 0 0 0 0,1 0 1 0 0,-1 0-1 0 0,0 0 0 0 0,1 0 0 0 0,-1-1 1 0 0,1 1-1 0 0,-1 0 0 0 0,2-1-16 0 0,21 6 283 0 0,1-1 0 0 0,0-2-1 0 0,-1 0 1 0 0,1-2 0 0 0,0-1-1 0 0,0 0 1 0 0,14-4-283 0 0,-36 4 10 0 0,147-23-65 0 0,-90 6-5830 0 0,-52 13-597 0 0,-2 1-4236 0 0</inkml:trace>
  <inkml:trace contextRef="#ctx0" brushRef="#br0" timeOffset="2337.257">1394 44 568 0 0,'0'0'1008'0'0,"0"0"-90"0"0,0 0 183 0 0,0 0 346 0 0,0 0 234 0 0,0 0 4 0 0,0 0-222 0 0,0 0-308 0 0,0 0-194 0 0,0 0-76 0 0,0 0-49 0 0,0 0-10 0 0,0 0-43 0 0,23-7-114 0 0,71-20-111 0 0,-15 17 631 0 0,-77 11-1175 0 0,0 0-1 0 0,0-1 0 0 0,0 1 1 0 0,0 0-1 0 0,0 0 1 0 0,0 0-1 0 0,0 1 1 0 0,-1-1-1 0 0,1 0 0 0 0,0 1 1 0 0,-1-1-1 0 0,1 1 1 0 0,-1-1-1 0 0,0 1 1 0 0,1 0-1 0 0,-1 0 0 0 0,0-1 1 0 0,0 1-1 0 0,0 0 1 0 0,0 0-1 0 0,-1 0 1 0 0,1 0-1 0 0,0 0 1 0 0,-1 0-1 0 0,1 1 0 0 0,-1-1 1 0 0,0 0-1 0 0,0 0 1 0 0,0 0-1 0 0,0 0 1 0 0,0 0-1 0 0,0 0 0 0 0,-1 1 1 0 0,1-1-1 0 0,-1 0 1 0 0,1 0-1 0 0,-1 0 1 0 0,0 0-1 0 0,0 0 0 0 0,0 0 1 0 0,0 0-1 0 0,0-1 1 0 0,0 1-1 0 0,0 0 1 0 0,-1 0-1 0 0,1-1 0 0 0,0 1 1 0 0,-1-1-1 0 0,0 1 1 0 0,1-1-1 0 0,-1 0 1 0 0,0 0-1 0 0,0 0 1 0 0,0 0-1 0 0,0 0-13 0 0,-91 94 575 0 0,93-94-568 0 0,-1 0 1 0 0,0-1 0 0 0,0 1-1 0 0,1-1 1 0 0,-1 1 0 0 0,0 0 0 0 0,1-1-1 0 0,-1 1 1 0 0,1 0 0 0 0,-1 0-1 0 0,1 0 1 0 0,-1-1 0 0 0,1 1-1 0 0,0 0 1 0 0,-1 0 0 0 0,1 0-1 0 0,0 0 1 0 0,0 0 0 0 0,-1 0-1 0 0,1-1 1 0 0,0 1 0 0 0,0 0 0 0 0,0 0-1 0 0,0 0 1 0 0,0 0 0 0 0,0 0-1 0 0,1 0 1 0 0,-1 0 0 0 0,0 0-1 0 0,0 0 1 0 0,1-1 0 0 0,-1 1-1 0 0,0 0 1 0 0,1 0 0 0 0,-1 0-1 0 0,1 0 1 0 0,-1-1 0 0 0,1 1-1 0 0,0 0 1 0 0,-1-1 0 0 0,1 1 0 0 0,0 0-1 0 0,-1-1 1 0 0,1 1 0 0 0,0-1-1 0 0,0 1 1 0 0,-1-1 0 0 0,1 1-1 0 0,0-1 1 0 0,0 1 0 0 0,0-1-1 0 0,0 0 1 0 0,0 1-8 0 0,52 7 642 0 0,116-19-1367 0 0,-157 9-225 0 0,3 0-4250 0 0,-8-1-4276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02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0 716 9490 0 0,'0'0'281'0'0,"0"0"-331"0"0,0 0-109 0 0,0 0 228 0 0,0 0 440 0 0,0 0 347 0 0,0 0 187 0 0,0 0-6 0 0,0 0-113 0 0,0 0-117 0 0,0 0-104 0 0,16 17-42 0 0,49 53 0 0 0,-22-49 440 0 0,-36-22-839 0 0,14-3 15 0 0,0 0 1 0 0,-1-2 0 0 0,0 0 0 0 0,0-1 0 0 0,0-1-1 0 0,-1-1 1 0 0,-1-1 0 0 0,1-1 0 0 0,-2 0 0 0 0,1-1-1 0 0,-2-1 1 0 0,1-1 0 0 0,-2 0 0 0 0,6-7-278 0 0,-2 5 114 0 0,251-208 422 0 0,-261 217-539 0 0,1 1 0 0 0,0 0 0 0 0,0 0 0 0 0,0 1 0 0 0,1 0 0 0 0,0 1 0 0 0,0 1 0 0 0,0 0 0 0 0,0 0 0 0 0,11-1 3 0 0,-18 6-8 0 0,-1 0 0 0 0,1 0 0 0 0,-1 0 0 0 0,0 0 0 0 0,0 1 0 0 0,0-1 0 0 0,0 1 0 0 0,0 0 0 0 0,0 0 0 0 0,-1 0 1 0 0,1 0-1 0 0,-1 0 0 0 0,0 0 0 0 0,0 1 0 0 0,0-1 0 0 0,-1 1 0 0 0,1 0 0 0 0,-1-1 0 0 0,0 1 0 0 0,0 0 0 0 0,0 0 1 0 0,0 0-1 0 0,-1 0 0 0 0,0 0 0 0 0,1 0 0 0 0,-1 0 0 0 0,-1 0 0 0 0,1 0 0 0 0,-1 2 8 0 0,2 12 30 0 0,-1 0-1 0 0,-1 0 0 0 0,0 0 1 0 0,-1 0-1 0 0,-1 0 1 0 0,-1 0-1 0 0,-1-1 1 0 0,0 0-1 0 0,-1 1 1 0 0,-1-2-1 0 0,0 1 1 0 0,-4 3-30 0 0,1-1-51 0 0,-1 0 0 0 0,0-1 0 0 0,-2-1 1 0 0,0 0-1 0 0,-1-1 0 0 0,0 0 0 0 0,-1-1 1 0 0,-1-1-1 0 0,-1 0 0 0 0,0-1 0 0 0,0-1 1 0 0,-1-1-1 0 0,-1 0 0 0 0,0-2 0 0 0,0 0 1 0 0,-1-1-1 0 0,0 0 0 0 0,-1-2 1 0 0,1-1-1 0 0,-1 0 0 0 0,0-2 0 0 0,-16 1 51 0 0,20-4-315 0 0,-68-8-746 0 0,44-28-2544 0 0,38 13-2477 0 0,3 17 2034 0 0,0-2-2552 0 0</inkml:trace>
  <inkml:trace contextRef="#ctx0" brushRef="#br0" timeOffset="293.52">1300 440 11682 0 0,'0'0'1086'0'0,"0"0"-436"0"0,0 0-102 0 0,0 0 198 0 0,0 0 195 0 0,0 0 8 0 0,0 0-173 0 0,-19 31-230 0 0,-60 101-190 0 0,37-26-16 0 0,39-99-329 0 0,0 1 0 0 0,1 0 1 0 0,0-1-1 0 0,0 1 0 0 0,1 0 0 0 0,0 0 0 0 0,1 0 1 0 0,0 0-1 0 0,0 0 0 0 0,0 0 0 0 0,1 0 0 0 0,0 0 1 0 0,1 0-1 0 0,0-1 0 0 0,0 1 0 0 0,1 0 0 0 0,0-1 1 0 0,0 0-1 0 0,0 1 0 0 0,1-1 0 0 0,0-1 0 0 0,1 1 1 0 0,0 0-1 0 0,0-1 0 0 0,0 0 0 0 0,0 0 0 0 0,1-1 1 0 0,0 0-1 0 0,0 0 0 0 0,7 4-11 0 0,-4-5 126 0 0,-1-2 1 0 0,0 1-1 0 0,1-1 1 0 0,-1 0-1 0 0,1-1 0 0 0,0 0 1 0 0,-1-1-1 0 0,1 1 1 0 0,0-2-1 0 0,0 1 0 0 0,-1-1 1 0 0,1 0-1 0 0,-1-1 0 0 0,1 0 1 0 0,-1-1-1 0 0,1 1 1 0 0,-1-2-1 0 0,0 1 0 0 0,0-1 1 0 0,-1 0-1 0 0,1-1 1 0 0,-1 0-1 0 0,0 0 0 0 0,0 0 1 0 0,-1-1-1 0 0,5-5-126 0 0,1 0 112 0 0,0-1 0 0 0,-2-1-1 0 0,1 0 1 0 0,-2 0 0 0 0,0-1-1 0 0,0 0 1 0 0,-1-1 0 0 0,-1 0 0 0 0,-1 0-1 0 0,0-1 1 0 0,0 1 0 0 0,-2-1-1 0 0,3-16-111 0 0,-5 23-74 0 0,-1 0-1 0 0,0 0 0 0 0,0 0 0 0 0,-1 0 0 0 0,0 0 0 0 0,0-1 1 0 0,-1 1-1 0 0,-1 0 0 0 0,1 0 0 0 0,-1 0 0 0 0,-1 0 0 0 0,0 1 1 0 0,0-1-1 0 0,-1 1 0 0 0,0-1 0 0 0,0 1 0 0 0,-1 0 1 0 0,0 1-1 0 0,0-1 0 0 0,-1 1 0 0 0,0 0 0 0 0,0 0 0 0 0,-1 1 1 0 0,1 0-1 0 0,-1 0 0 0 0,-1 0 0 0 0,1 1 0 0 0,-3-1 75 0 0,-66-23-2823 0 0,24 24-5876 0 0,35 5-1378 0 0</inkml:trace>
  <inkml:trace contextRef="#ctx0" brushRef="#br0" timeOffset="8490.977">2791 882 4241 0 0,'0'0'507'0'0,"0"0"-278"0"0,0 0-161 0 0,0 0 143 0 0,0 0 321 0 0,0 0 257 0 0,0 0 130 0 0,0 0-40 0 0,0 0-148 0 0,0 0-179 0 0,0 0-137 0 0,-2 27-67 0 0,-6 88-28 0 0,-6-3 891 0 0,-8 39-228 0 0,17-134 137 0 0,3-28 2102 0 0,7-17-3120 0 0,1-1 1 0 0,1 1-1 0 0,2 1 0 0 0,1-1 0 0 0,1 2 1 0 0,4-7-103 0 0,9-23 42 0 0,110-206-53 0 0,-72 170 5 0 0,-62 91 12 0 0,6 0-422 0 0,-6 10 411 0 0,15 93 302 0 0,-15-88-252 0 0,1 15 39 0 0,0-1 1 0 0,2 1 0 0 0,0-1-1 0 0,3 1 1 0 0,0-1 0 0 0,5 9-85 0 0,-12-36 8 0 0,1 1 1 0 0,0-1-1 0 0,0 1 1 0 0,0-1-1 0 0,0 1 1 0 0,1-1-1 0 0,-1 1 1 0 0,0-1-1 0 0,1 0 1 0 0,-1 1-1 0 0,1-1 1 0 0,-1 1-1 0 0,1-1 1 0 0,0 0-1 0 0,-1 0 1 0 0,1 1-1 0 0,0-1 1 0 0,0 0-1 0 0,0 0 1 0 0,0 0-1 0 0,0 0 1 0 0,0 0-1 0 0,0 0 1 0 0,0 0-1 0 0,0 0 1 0 0,1 0-1 0 0,-1-1 1 0 0,0 1-1 0 0,1 0 1 0 0,-1-1 0 0 0,0 1-1 0 0,1-1 1 0 0,-1 0-1 0 0,1 1 1 0 0,-1-1-1 0 0,0 0 1 0 0,1 0-1 0 0,-1 0 1 0 0,1 0-1 0 0,-1 0 1 0 0,1 0-1 0 0,-1 0 1 0 0,1-1-1 0 0,-1 1 1 0 0,0 0-1 0 0,1-1 1 0 0,0 1-9 0 0,116-213 257 0 0,0 6-436 0 0,-88 165 226 0 0,-29 40-35 0 0,-1 2-60 0 0,0 30-236 0 0,0 269 1518 0 0,26-219-1783 0 0,-20-64-1165 0 0,-5-11-1732 0 0,-1 0-3784 0 0,0-5 379 0 0</inkml:trace>
  <inkml:trace contextRef="#ctx0" brushRef="#br0" timeOffset="8933.131">3642 1051 5689 0 0,'0'0'954'0'0,"0"0"-70"0"0,0 0 100 0 0,0 0 202 0 0,0 0 141 0 0,0 0-100 0 0,0 0-297 0 0,0 0-311 0 0,0 0-248 0 0,0 0-148 0 0,0 0-70 0 0,0 0-42 0 0,0 0-14 0 0,2 33 1 0 0,9 98-4 0 0,-8-81 216 0 0,12-61 182 0 0,-3-2-487 0 0,0 1 0 0 0,0 0 1 0 0,2 1-1 0 0,-1 0 0 0 0,2 1 1 0 0,-1 0-1 0 0,1 2 0 0 0,0 0 1 0 0,1 0-1 0 0,0 1 0 0 0,0 1 1 0 0,1 1-1 0 0,-1 1 0 0 0,1 0 1 0 0,0 1-1 0 0,1 0 0 0 0,1 1-5 0 0,-18 3 49 0 0,1 0-1 0 0,0 0 1 0 0,0 0-1 0 0,-1 0 1 0 0,1 1-1 0 0,0-1 1 0 0,-1 0-1 0 0,0 1 1 0 0,1-1-1 0 0,-1 0 1 0 0,0 1-1 0 0,1 0 1 0 0,-1-1-1 0 0,0 1 1 0 0,0 0-1 0 0,0 0 0 0 0,-1-1 1 0 0,1 1-1 0 0,0 0 1 0 0,-1 0-1 0 0,1 0 1 0 0,-1 0-1 0 0,0 0 1 0 0,1 0-1 0 0,-1 0 1 0 0,0 0-1 0 0,0 0 1 0 0,-1 0-1 0 0,1 0 1 0 0,0 0-1 0 0,0 0 1 0 0,-1 0-1 0 0,0 0 1 0 0,1 0-1 0 0,-1 0 0 0 0,0-1 1 0 0,0 1-1 0 0,0 0 1 0 0,0 0-1 0 0,0-1 1 0 0,0 1-1 0 0,0-1 1 0 0,-1 2-49 0 0,-3 5 35 0 0,0 0 0 0 0,0 0 0 0 0,-1-1 1 0 0,0 0-1 0 0,0 0 0 0 0,-1 0 0 0 0,0-1 0 0 0,0 0 1 0 0,0 0-1 0 0,-1 0 0 0 0,0-1 0 0 0,0-1 1 0 0,0 1-1 0 0,-1-1 0 0 0,1-1 0 0 0,-1 1 0 0 0,0-1 1 0 0,0-1-1 0 0,0 0 0 0 0,0 0 0 0 0,-1-1 0 0 0,1 0 1 0 0,0 0-1 0 0,-1-1 0 0 0,-3-1-35 0 0,9-1-176 0 0,-1 0-1 0 0,1-1 1 0 0,0 1 0 0 0,0-1 0 0 0,0 0-1 0 0,1 0 1 0 0,-1 0 0 0 0,1 0 0 0 0,-1-1-1 0 0,1 0 1 0 0,0 0 0 0 0,0 1 0 0 0,1-2-1 0 0,-1 1 1 0 0,1 0 0 0 0,0 0-1 0 0,-1-2 177 0 0,-16-49-4987 0 0,8 12-2286 0 0,9 31 3726 0 0</inkml:trace>
  <inkml:trace contextRef="#ctx0" brushRef="#br0" timeOffset="10031.058">4153 514 3569 0 0,'0'0'2447'0'0,"0"0"-1188"0"0,0 0-403 0 0,0 0 60 0 0,0 0 262 0 0,0 0 210 0 0,0 0 16 0 0,0 0-179 0 0,0 0-268 0 0,0 0-217 0 0,0 0-145 0 0,0 0-84 0 0,-2 34-40 0 0,-9 110-19 0 0,8 10 501 0 0,30 179-1099 0 0,-25-310-287 0 0,-6 35-4206 0 0,-6-53-672 0 0,8-5 2528 0 0,0 0-2826 0 0</inkml:trace>
  <inkml:trace contextRef="#ctx0" brushRef="#br0" timeOffset="10484.364">3991 587 1920 0 0,'0'0'906'0'0,"0"0"284"0"0,0 0 333 0 0,0 0 309 0 0,0 0 108 0 0,0 0-238 0 0,0 0-348 0 0,0 0-310 0 0,36-15-249 0 0,114-48-209 0 0,-48 38 249 0 0,-68 21-479 0 0,1 2-1 0 0,0 2 1 0 0,0 0 0 0 0,-1 3-1 0 0,4 1-355 0 0,-34-5 46 0 0,-1 1 0 0 0,1 0 1 0 0,-1 0-1 0 0,1 0 0 0 0,-1 0 0 0 0,1 0 0 0 0,-1 1 0 0 0,1 0 1 0 0,-1 0-1 0 0,1 0 0 0 0,-1 0 0 0 0,0 0 0 0 0,0 1 0 0 0,1-1 0 0 0,-1 1 1 0 0,0 0-1 0 0,0 0 0 0 0,-1 0 0 0 0,1 0 0 0 0,0 0 0 0 0,-1 1 1 0 0,1-1-1 0 0,-1 1 0 0 0,0 0 0 0 0,0 0 0 0 0,0 0 0 0 0,0 0 1 0 0,0 0-1 0 0,-1 0 0 0 0,1 0 0 0 0,-1 1 0 0 0,0-1 0 0 0,0 0 1 0 0,0 1-1 0 0,0-1 0 0 0,-1 1 0 0 0,1-1 0 0 0,-1 1 0 0 0,0-1 0 0 0,0 1 1 0 0,-1 0-1 0 0,1-1 0 0 0,0 1 0 0 0,-1 0-46 0 0,-7 7 82 0 0,1-1 0 0 0,-1 1-1 0 0,-1-1 1 0 0,0 0 0 0 0,-1-1 0 0 0,1 0 0 0 0,-2-1-1 0 0,-8 6-81 0 0,5-3 46 0 0,-62 44 83 0 0,54-41-92 0 0,1 0 1 0 0,1 2-1 0 0,0 0 0 0 0,1 1 0 0 0,1 1 0 0 0,-15 19-37 0 0,32-33 9 0 0,-1 0-1 0 0,1 1 0 0 0,0-1 1 0 0,0 1-1 0 0,0-1 0 0 0,1 1 0 0 0,0-1 1 0 0,0 1-1 0 0,0-1 0 0 0,0 1 1 0 0,1 0-1 0 0,-1-1 0 0 0,1 0 1 0 0,0 1-1 0 0,1-1 0 0 0,-1 1 0 0 0,1-1 1 0 0,0 0-1 0 0,0 0 0 0 0,0 0 1 0 0,0 0-1 0 0,1 0 0 0 0,-1-1 1 0 0,1 1-1 0 0,0-1 0 0 0,0 1 0 0 0,1-1 1 0 0,-1 0-1 0 0,1 0 0 0 0,-1-1 1 0 0,1 1-1 0 0,0-1 0 0 0,1 1-8 0 0,23 26 118 0 0,130 170 1153 0 0,-141-170-1019 0 0,-4-44-5477 0 0,-1-12-2879 0 0,-5 18-970 0 0</inkml:trace>
  <inkml:trace contextRef="#ctx0" brushRef="#br0" timeOffset="10904.493">4700 418 7682 0 0,'0'0'996'0'0,"0"0"-120"0"0,0 0 116 0 0,0 0 293 0 0,0 0 234 0 0,0 0-2 0 0,0 0-278 0 0,0 0-324 0 0,0 0-234 0 0,0 0-144 0 0,0 0-119 0 0,0 0-71 0 0,0 0-51 0 0,28-3-41 0 0,87-9-18 0 0,-44 20 326 0 0,-57 0-420 0 0,-9-5-89 0 0,-1 1 1 0 0,0 0 0 0 0,0 0-1 0 0,0 0 1 0 0,-1 0 0 0 0,1 1-1 0 0,-1 0 1 0 0,0 0 0 0 0,0-1-1 0 0,-1 2 1 0 0,1-1 0 0 0,-1 0 0 0 0,0 0-1 0 0,-1 1 1 0 0,1-1 0 0 0,-1 1-1 0 0,0 0 1 0 0,0-1 0 0 0,-1 1-1 0 0,0 0 1 0 0,0-1 0 0 0,0 1-1 0 0,-1 0 1 0 0,1-1 0 0 0,-2 1-1 0 0,1-1 1 0 0,0 1 0 0 0,-1-1-1 0 0,0 1 1 0 0,0-1 0 0 0,-1 0-1 0 0,0 0 1 0 0,1 0 0 0 0,-2 0-1 0 0,1 0-54 0 0,1-3 23 0 0,0 1-1 0 0,0-1 0 0 0,0 0 0 0 0,1 1 0 0 0,-1 0 0 0 0,1-1 0 0 0,0 1 0 0 0,0 0 0 0 0,0-1 0 0 0,0 1 0 0 0,0 0 0 0 0,1 0 1 0 0,-1 0-1 0 0,1 0 0 0 0,0 0 0 0 0,0 0 0 0 0,0 0 0 0 0,0 0 0 0 0,0 0 0 0 0,1 0 0 0 0,-1 0 0 0 0,1-1 0 0 0,0 1 1 0 0,0 0-1 0 0,0 0 0 0 0,0 0 0 0 0,0-1 0 0 0,1 1 0 0 0,-1-1 0 0 0,1 1 0 0 0,0-1 0 0 0,-1 1 0 0 0,1-1 0 0 0,0 0 0 0 0,1 0 1 0 0,-1 0-1 0 0,0 0 0 0 0,0 0 0 0 0,1-1 0 0 0,-1 1 0 0 0,2 0-22 0 0,133 5 657 0 0,-66-14 120 0 0,-35 2-3187 0 0,0 2-9018 0 0,-33 3 515 0 0</inkml:trace>
  <inkml:trace contextRef="#ctx0" brushRef="#br0" timeOffset="12203.627">2018 1578 0 0 0,'0'0'631'0'0,"0"0"-214"0"0,0 0 91 0 0,0 0 430 0 0,0 0 462 0 0,0 0 375 0 0,0 0 126 0 0,0 0-106 0 0,0 0-175 0 0,37-9-197 0 0,117-30-196 0 0,4 14 1611 0 0,572-19 2076 0 0,-463 18-3995 0 0,556-49 768 0 0,-301 49-1093 0 0,121 12 215 0 0,-358 21-653 0 0,-110 12 36 0 0,0-7-1 0 0,1-8 1 0 0,32-9-192 0 0,744-3 1008 0 0,-703 19-844 0 0,98-3-126 0 0,-313-12-200 0 0,14 0-1528 0 0,-48 4 1549 0 0,0 0-134 0 0,0 0-197 0 0,-17-3-8071 0 0,12 2 2028 0 0,-3-2-3024 0 0</inkml:trace>
  <inkml:trace contextRef="#ctx0" brushRef="#br0" timeOffset="12936.029">5462 852 3097 0 0,'0'0'857'0'0,"0"0"162"0"0,0 0 456 0 0,0 0 393 0 0,0 0 105 0 0,0 0-218 0 0,0 0-388 0 0,0 0-363 0 0,0 0-234 0 0,34-1-158 0 0,104-4-96 0 0,76-3 2138 0 0,-213 8-2466 0 0,-1 0 84 0 0,0 0 85 0 0,-33 7 1165 0 0,-208 0 36 0 0,241-7-1473 0 0,0 0-57 0 0,14 0-272 0 0,110-8 343 0 0,-70 1-2677 0 0,1 0-6507 0 0,-41 4-1876 0 0</inkml:trace>
  <inkml:trace contextRef="#ctx0" brushRef="#br0" timeOffset="13986.995">6460 190 0 0 0,'0'0'1034'0'0,"0"0"-208"0"0,0 0 53 0 0,0 0 323 0 0,0 0 422 0 0,0 0 315 0 0,0 0 3 0 0,0 0-274 0 0,0 0-366 0 0,0 0-342 0 0,0 0-248 0 0,0 0-125 0 0,0 0-57 0 0,-8 5 1034 0 0,-2 133 1901 0 0,-3 10-3315 0 0,24-126-1932 0 0,-5-14-3091 0 0,-3 1-6119 0 0,-3-8 8255 0 0</inkml:trace>
  <inkml:trace contextRef="#ctx0" brushRef="#br0" timeOffset="14216.438">6147 609 224 0 0,'0'0'1103'0'0,"0"0"-307"0"0,0 0 362 0 0,0 0 655 0 0,0 0 369 0 0,0 0-21 0 0,0 0-330 0 0,0 0-422 0 0,0 0-282 0 0,0 0-157 0 0,0 0-117 0 0,34-1-68 0 0,109-4-85 0 0,-23-4 691 0 0,72-12-1454 0 0,-177 20-1334 0 0,-9 2-7844 0 0,-6-1 1439 0 0</inkml:trace>
  <inkml:trace contextRef="#ctx0" brushRef="#br0" timeOffset="14645.098">6250 819 2857 0 0,'0'0'1219'0'0,"0"0"161"0"0,0 0 299 0 0,0 0 284 0 0,0 0 67 0 0,0 0-250 0 0,0 0-364 0 0,0 0-362 0 0,0 0-301 0 0,0 0-240 0 0,0 0-187 0 0,32 1-112 0 0,98 1-70 0 0,-75 6 141 0 0,-54-7-263 0 0,0-1 0 0 0,0 1-1 0 0,-1-1 1 0 0,1 1 0 0 0,0-1 0 0 0,0 1-1 0 0,0 0 1 0 0,-1-1 0 0 0,1 1 0 0 0,0 0-1 0 0,-1 0 1 0 0,1 0 0 0 0,-1-1 0 0 0,1 1-1 0 0,-1 0 1 0 0,1 0 0 0 0,-1 0 0 0 0,0 0-1 0 0,1 0 1 0 0,-1 0 0 0 0,0 0 0 0 0,0 0-1 0 0,1 0 1 0 0,-1 0 0 0 0,0 0 0 0 0,0 0-1 0 0,0 0 1 0 0,0 0 0 0 0,-1 0 0 0 0,1 0-1 0 0,0 0 1 0 0,0 0 0 0 0,0 0 0 0 0,-1 0-1 0 0,1 0 1 0 0,-1 0 0 0 0,1-1-1 0 0,-1 1 1 0 0,1 0 0 0 0,-1 0 0 0 0,1 0-1 0 0,-1 0 1 0 0,0-1 0 0 0,1 1 0 0 0,-2 0-22 0 0,-37 39 545 0 0,31-33-562 0 0,-43 34 140 0 0,37-31-97 0 0,0 1-1 0 0,1 0 1 0 0,1 0-1 0 0,0 1 1 0 0,0 1 0 0 0,1 0-1 0 0,1 1 1 0 0,0 0-1 0 0,0 1-25 0 0,9-11 20 0 0,0-1-1 0 0,0 0 1 0 0,0 0-1 0 0,1 1 0 0 0,0-1 1 0 0,-1 0-1 0 0,1 1 0 0 0,0-1 1 0 0,0 1-1 0 0,1-1 1 0 0,-1 0-1 0 0,1 1 0 0 0,0-1 1 0 0,0 0-1 0 0,0 1 0 0 0,0-1 1 0 0,0 0-1 0 0,1 0 0 0 0,-1 0 1 0 0,1 0-1 0 0,0 0 1 0 0,0-1-1 0 0,0 1 0 0 0,0 0 1 0 0,1-1-1 0 0,-1 0 0 0 0,1 1 1 0 0,-1-1-1 0 0,1 0 0 0 0,0 0 1 0 0,0 0-1 0 0,0-1 1 0 0,0 1-1 0 0,0-1 0 0 0,0 0 1 0 0,0 0-1 0 0,0 0 0 0 0,1 0 1 0 0,-1 0-1 0 0,0-1 0 0 0,1 1 1 0 0,-1-1-1 0 0,1 0 1 0 0,-1 0-1 0 0,0 0 0 0 0,1 0 1 0 0,-1-1-1 0 0,3 0-19 0 0,54-6-416 0 0,-24-16-3266 0 0,-35 22 3401 0 0,9-8-2931 0 0,-3 1-2258 0 0,0 1-1872 0 0</inkml:trace>
  <inkml:trace contextRef="#ctx0" brushRef="#br0" timeOffset="15500.033">6948 543 0 0 0,'0'0'1318'0'0,"0"0"49"0"0,0 0-23 0 0,0 0-93 0 0,0 0-60 0 0,0 0-19 0 0,0 0-5 0 0,0 0-38 0 0,0 0-44 0 0,-6 7-65 0 0,-40 86 2799 0 0,33-46-3355 0 0,-2-1-1 0 0,-2 0 0 0 0,-2-1 1 0 0,-2-1-1 0 0,-2 0-463 0 0,17-33 33 0 0,-16 32-1 0 0,-1-1 0 0 0,-3-1 0 0 0,-1-1 0 0 0,-9 7-32 0 0,56-91 1593 0 0,175-225-719 0 0,53-10-227 0 0,-191 217-235 0 0,-52 99-325 0 0,-41 149 246 0 0,21-8-295 0 0,15-176-33 0 0,1 0-1 0 0,0 0 1 0 0,0 0 0 0 0,0 0 0 0 0,0 0-1 0 0,0 0 1 0 0,0 0 0 0 0,1 0 0 0 0,-1 0 0 0 0,0 0-1 0 0,1-1 1 0 0,0 1 0 0 0,-1 0 0 0 0,1-1-1 0 0,0 1 1 0 0,0-1 0 0 0,0 0 0 0 0,0 0 0 0 0,0 0-1 0 0,0 0 1 0 0,0 0 0 0 0,0 0 0 0 0,1-1 0 0 0,-1 1-1 0 0,0 0 1 0 0,0-1 0 0 0,1 0 0 0 0,-1 0-1 0 0,0 0 1 0 0,1 0 0 0 0,-1 0 0 0 0,0 0 0 0 0,1 0-1 0 0,-1-1 1 0 0,0 1 0 0 0,0-1 0 0 0,1 0-1 0 0,-1 1 1 0 0,0-1 0 0 0,0 0 0 0 0,0 0 0 0 0,0-1-1 0 0,0 1 1 0 0,0 0 0 0 0,0-1 0 0 0,-1 1-1 0 0,1-1 1 0 0,0 1 0 0 0,-1-1 0 0 0,1 0 0 0 0,-1 0-1 0 0,0 0 1 0 0,1 0-5 0 0,172-203 152 0 0,-29 44-172 0 0,-138 212-300 0 0,-61 155 702 0 0,45-157-364 0 0,2 1 0 0 0,2 0 0 0 0,3 1 0 0 0,3 33-18 0 0,-1-48-16 0 0,7-10-510 0 0,9-19-3656 0 0,-1-25-7511 0 0,-11 14 5266 0 0</inkml:trace>
  <inkml:trace contextRef="#ctx0" brushRef="#br0" timeOffset="16056.394">7839 595 8458 0 0,'0'0'1187'0'0,"0"0"-454"0"0,0 0 134 0 0,0 0 372 0 0,0 0 309 0 0,-9 36 53 0 0,-30 115-308 0 0,10-7 226 0 0,8 43-1731 0 0,21-188 165 0 0,0 1-1 0 0,0-1 1 0 0,-1 0-1 0 0,1 1 1 0 0,0-1-1 0 0,-1 0 1 0 0,1 1-1 0 0,-1-1 1 0 0,1 0-1 0 0,-1 1 0 0 0,1-1 1 0 0,-1 1-1 0 0,1-1 1 0 0,-1 1-1 0 0,0-1 1 0 0,1 1-1 0 0,-1-1 1 0 0,0 1-1 0 0,1 0 1 0 0,-1-1-1 0 0,0 1 1 0 0,0 0-1 0 0,1 0 1 0 0,-1-1-1 0 0,0 1 1 0 0,0 0-1 0 0,1 0 1 0 0,-1 0-1 0 0,0 0 1 0 0,0 0-1 0 0,1 0 0 0 0,-1 0 1 0 0,0 0-1 0 0,0 0 1 0 0,1 1-1 0 0,-1-1 1 0 0,0 0-1 0 0,0 0 1 0 0,1 1-1 0 0,-1-1 1 0 0,0 0-1 0 0,1 1 1 0 0,-1-1-1 0 0,0 1 1 0 0,1-1-1 0 0,-1 1 1 0 0,1-1-1 0 0,-1 1 1 0 0,0-1-1 0 0,1 1 1 0 0,0 0-1 0 0,-1-1 0 0 0,1 1 1 0 0,-1 0-1 0 0,1-1 1 0 0,0 1-1 0 0,-1 0 1 0 0,1-1-1 0 0,0 1 1 0 0,0 0-1 0 0,0 0 1 0 0,-1 0-1 0 0,1 0 48 0 0,-4-30 36 0 0,1 1-1 0 0,2-1 1 0 0,1 0-1 0 0,0 1 1 0 0,3-1-1 0 0,0 0 0 0 0,2 1 1 0 0,1 0-1 0 0,1 0 1 0 0,1 1-1 0 0,2-1 1 0 0,0 2-1 0 0,2 0 1 0 0,1 0-1 0 0,1 1 1 0 0,1 0-1 0 0,8-7-35 0 0,-12 14 103 0 0,1 0 0 0 0,1 0 0 0 0,0 1 0 0 0,1 0-1 0 0,1 2 1 0 0,1 0 0 0 0,0 0 0 0 0,1 1 0 0 0,1 1 0 0 0,0 1 0 0 0,0 1 0 0 0,1 0-1 0 0,1 2 1 0 0,9-4-103 0 0,-27 12 29 0 0,1-1 1 0 0,-1 1-1 0 0,0 0 0 0 0,1 0 0 0 0,-1 1 0 0 0,0-1 0 0 0,1 0 0 0 0,-1 1 0 0 0,1 0 0 0 0,-1 0 0 0 0,1-1 0 0 0,0 1 1 0 0,-1 1-1 0 0,1-1 0 0 0,-1 0 0 0 0,1 1 0 0 0,-1-1 0 0 0,1 1 0 0 0,-1 0 0 0 0,0-1 0 0 0,1 1 0 0 0,-1 0 0 0 0,0 1 1 0 0,0-1-1 0 0,1 0 0 0 0,-1 1 0 0 0,0-1 0 0 0,0 1 0 0 0,-1 0 0 0 0,1-1 0 0 0,0 1 0 0 0,0 0 0 0 0,-1 0 0 0 0,1 0 1 0 0,-1 1-1 0 0,0-1 0 0 0,0 0 0 0 0,0 0 0 0 0,0 1 0 0 0,0-1 0 0 0,0 0 0 0 0,0 1 0 0 0,0 1-29 0 0,0 9 101 0 0,-1 1 0 0 0,0-1 0 0 0,-1 0 0 0 0,0 0 0 0 0,-1 1 0 0 0,0-1 0 0 0,-1-1 0 0 0,0 1 0 0 0,-2 0 0 0 0,1-1 0 0 0,-1 1 0 0 0,-1-1 0 0 0,0-1 0 0 0,-1 1 0 0 0,0-1 0 0 0,-5 6-101 0 0,-10 10 115 0 0,0 0 0 0 0,-2-2 0 0 0,0-1 0 0 0,-2 0 0 0 0,-24 15-115 0 0,-73 43 546 0 0,150-68-385 0 0,27-2 204 0 0,-47-11-350 0 0,0-1-1 0 0,0 1 1 0 0,-1 1-1 0 0,1-1 1 0 0,0 1-1 0 0,-1 1 0 0 0,0-1 1 0 0,1 1-1 0 0,-1 0 1 0 0,0 0-1 0 0,0 1 0 0 0,-1 0 1 0 0,1 0-1 0 0,-1 0 1 0 0,3 3-15 0 0,-4-2 23 0 0,1 0 0 0 0,-1 1 0 0 0,0-1 0 0 0,-1 1 0 0 0,0 0 0 0 0,0 0 0 0 0,0 0 0 0 0,0 0 0 0 0,-1 1 0 0 0,0-1 0 0 0,0 1 0 0 0,-1-1 0 0 0,0 1 0 0 0,0 0 0 0 0,-1-1 0 0 0,1 1 0 0 0,-2 0 0 0 0,1 0-23 0 0,-5 1-3393 0 0,-1-28-6295 0 0,6 13 4303 0 0,0 0 1424 0 0</inkml:trace>
  <inkml:trace contextRef="#ctx0" brushRef="#br0" timeOffset="16554.717">8371 407 2729 0 0,'0'0'1512'0'0,"0"0"-64"0"0,0 0 163 0 0,0 0 292 0 0,0 0 114 0 0,0 0-249 0 0,0 0-462 0 0,0 0-393 0 0,0 0-181 0 0,0 0-19 0 0,0 0 20 0 0,0 0-51 0 0,0 0-98 0 0,14 1-100 0 0,108 9 761 0 0,-47 21-716 0 0,-73-29-515 0 0,0-1 0 0 0,-1 1 0 0 0,1 0 0 0 0,-1-1 0 0 0,1 1 0 0 0,-1 0 0 0 0,0 0 0 0 0,0 0 0 0 0,1 0 0 0 0,-1 0 0 0 0,-1 0 0 0 0,1 0 0 0 0,0 0 0 0 0,0 0 0 0 0,-1 1 0 0 0,1-1 0 0 0,-1 0 0 0 0,0 0 0 0 0,0 1 0 0 0,0-1 0 0 0,0 0 0 0 0,0 1 0 0 0,0-1 0 0 0,-1 0 0 0 0,1 0 0 0 0,-1 0 0 0 0,1 1 0 0 0,-1-1 0 0 0,0 0 0 0 0,0 0 0 0 0,0 0 0 0 0,0 0 0 0 0,0 0 0 0 0,-1 1-14 0 0,-145 162 1009 0 0,146-164-999 0 0,0 0 1 0 0,0 0-1 0 0,0 0 1 0 0,0 0-1 0 0,0 1 0 0 0,0-1 1 0 0,1 0-1 0 0,-1 1 0 0 0,0-1 1 0 0,1 0-1 0 0,-1 1 1 0 0,1-1-1 0 0,-1 1 0 0 0,1-1 1 0 0,0 1-1 0 0,0-1 0 0 0,-1 1 1 0 0,1-1-1 0 0,0 1 1 0 0,0-1-1 0 0,1 1 0 0 0,-1 0 1 0 0,0-1-1 0 0,0 1 0 0 0,1-1 1 0 0,-1 0-1 0 0,1 1 1 0 0,-1-1-1 0 0,1 1 0 0 0,0-1 1 0 0,0 0-1 0 0,-1 1 0 0 0,1-1 1 0 0,0 0-1 0 0,0 0 1 0 0,0 0-1 0 0,0 1 0 0 0,0-1 1 0 0,1 0-1 0 0,-1-1 0 0 0,0 1 1 0 0,0 0-1 0 0,1 0 1 0 0,-1 0-1 0 0,1-1 0 0 0,-1 1 1 0 0,0-1-1 0 0,1 1 0 0 0,-1-1 1 0 0,1 0-1 0 0,-1 1 1 0 0,2-1-11 0 0,84 9 524 0 0,-84-9-514 0 0,166-11 296 0 0,-141 10-1393 0 0,-22 2-2861 0 0,0-1-3726 0 0,-6 0-3391 0 0</inkml:trace>
  <inkml:trace contextRef="#ctx0" brushRef="#br0" timeOffset="18094.249">4827 1626 0 0 0,'0'0'990'0'0,"0"0"639"0"0,0 0 313 0 0,0 0-34 0 0,0 0-245 0 0,0 0-336 0 0,0 0-278 0 0,0 0-191 0 0,0 0-120 0 0,0 0-79 0 0,3-7-95 0 0,-2 6-572 0 0,10-18 554 0 0,-8 35 300 0 0,-20 50-63 0 0,-26 92 38 0 0,-12 44-218 0 0,91-282 2082 0 0,-19 42-2647 0 0,1 1 1 0 0,1 1-1 0 0,2 1 1 0 0,2 0-1 0 0,1 2 1 0 0,2 0 0 0 0,1 2-1 0 0,1 1 1 0 0,8-5-39 0 0,29-16 37 0 0,-64 53-31 0 0,1-1 1 0 0,-1 1 0 0 0,0-1-1 0 0,1 1 1 0 0,-1 0-1 0 0,0-1 1 0 0,0 1-1 0 0,0 0 1 0 0,0 0 0 0 0,0 0-1 0 0,0 0 1 0 0,-1 0-1 0 0,1 0 1 0 0,-1 0-1 0 0,1 0 1 0 0,-1 0-1 0 0,0 0 1 0 0,0 0 0 0 0,0 0-1 0 0,0 0 1 0 0,0 0-1 0 0,0 1 1 0 0,-1-1-1 0 0,1 0-6 0 0,-1 233 594 0 0,26-150-509 0 0,-24-85-67 0 0,0 1 0 0 0,1-1 0 0 0,-1 1 0 0 0,0-1 0 0 0,0 0 0 0 0,0 1 0 0 0,0-1-1 0 0,0 0 1 0 0,0 0 0 0 0,0 0 0 0 0,1 0 0 0 0,-1 0 0 0 0,0 0 0 0 0,0 0 0 0 0,0 0 0 0 0,0 0 0 0 0,0 0 0 0 0,0-1-1 0 0,0 1 1 0 0,1-1 0 0 0,-1 1 0 0 0,0-1 0 0 0,0 1 0 0 0,0-1 0 0 0,0 1 0 0 0,-1-1 0 0 0,1 0 0 0 0,0 1 0 0 0,0-1 0 0 0,0 0-1 0 0,0 0 1 0 0,-1 0 0 0 0,1 0 0 0 0,0 0 0 0 0,-1 0 0 0 0,1 0 0 0 0,0 0-18 0 0,235-333 341 0 0,-170 243-318 0 0,-63 113-372 0 0,-39 187 475 0 0,37-199-124 0 0,-1-1-1 0 0,1 1 1 0 0,1 0 0 0 0,0-1-1 0 0,0 1 1 0 0,1-1-1 0 0,1 1 1 0 0,-1-1-1 0 0,1 0 1 0 0,1 0 0 0 0,-1-1-1 0 0,2 1 1 0 0,-1-1-1 0 0,1 0 1 0 0,0-1-1 0 0,1 0 1 0 0,3 4-2 0 0,-5-6-139 0 0,13 12-2645 0 0,-22-13-9186 0 0,1-1 5209 0 0</inkml:trace>
  <inkml:trace contextRef="#ctx0" brushRef="#br0" timeOffset="21589.74">5720 1673 0 0 0,'0'0'352'0'0,"0"0"392"0"0,0 0-154 0 0,0 0-242 0 0,0 0-88 0 0,0 0 59 0 0,10 16 1256 0 0,9 192 5935 0 0,-19-207-7433 0 0,43-49 2568 0 0,-35 42-2623 0 0,2-3-32 0 0,0 1 0 0 0,0 0 0 0 0,1 0 0 0 0,0 1 0 0 0,0 1 1 0 0,1 0-1 0 0,0 0 0 0 0,0 1 0 0 0,0 1 0 0 0,1 0 0 0 0,-1 0 0 0 0,1 1 0 0 0,0 1 0 0 0,7 0 10 0 0,-17 3 0 0 0,-1 0 0 0 0,1 0 0 0 0,-1 1-1 0 0,0-1 1 0 0,0 1 0 0 0,1-1 0 0 0,-1 1 0 0 0,0 0 0 0 0,0 0 0 0 0,-1 0-1 0 0,1 0 1 0 0,0 0 0 0 0,-1 0 0 0 0,1 0 0 0 0,-1 1 0 0 0,0-1-1 0 0,0 1 1 0 0,1-1 0 0 0,-2 1 0 0 0,1-1 0 0 0,0 1 0 0 0,0-1 0 0 0,-1 1-1 0 0,0 0 1 0 0,1-1 0 0 0,-1 1 0 0 0,0 0 0 0 0,0-1 0 0 0,-1 1 0 0 0,1 0-1 0 0,-1-1 1 0 0,1 1 0 0 0,-1 0 0 0 0,0-1 0 0 0,1 5 142 0 0,-2-1-63 0 0,0 0 0 0 0,0-1 0 0 0,-1 1 0 0 0,0-1 0 0 0,0 1-1 0 0,0-1 1 0 0,-1-1 0 0 0,0 1 0 0 0,0 0 0 0 0,0-1-1 0 0,0 0 1 0 0,-1 0 0 0 0,1 0 0 0 0,-1 0 0 0 0,0-1 0 0 0,0 1-1 0 0,-1-2 1 0 0,1 1 0 0 0,-1 0 0 0 0,1-1 0 0 0,-1 0-1 0 0,0 0 1 0 0,0-1-79 0 0,3 0 22 0 0,-84 14 359 0 0,84-16-547 0 0,1 0 1 0 0,-1 0 0 0 0,1-1 0 0 0,-1 1 0 0 0,1-1-1 0 0,0 1 1 0 0,0-1 0 0 0,0 0 0 0 0,0 0 0 0 0,0 0 0 0 0,0 0-1 0 0,0 0 1 0 0,1-1 0 0 0,-1 1 0 0 0,1 0 0 0 0,-1-1-1 0 0,1 1 1 0 0,0-1 0 0 0,0 1 0 0 0,0-1 0 0 0,0 0 0 0 0,1 1-1 0 0,-1-1 1 0 0,1 0 0 0 0,-1 0 0 0 0,1 1 0 0 0,0-3 165 0 0,-2-3-1202 0 0,-4-24-5234 0 0,5 23 1878 0 0</inkml:trace>
  <inkml:trace contextRef="#ctx0" brushRef="#br0" timeOffset="22001.713">6265 1589 5993 0 0,'0'0'290'0'0,"0"0"-234"0"0,0 0-52 0 0,0 0 340 0 0,0 0 549 0 0,0 0 322 0 0,0 0 57 0 0,0 0-161 0 0,0 0-254 0 0,0 0-192 0 0,0 0-86 0 0,0 0 0 0 0,0 0 2 0 0,5 23 10 0 0,18 75-35 0 0,-21-84-410 0 0,1 1-1 0 0,-2 0 1 0 0,0 0 0 0 0,0 0-1 0 0,-2-1 1 0 0,0 1-1 0 0,0 0 1 0 0,-2 0 0 0 0,0 0-1 0 0,-2 4-145 0 0,-4 28 79 0 0,0-2-403 0 0,-4 21 410 0 0,11-44-4238 0 0,2-1-3849 0 0,0-21 3271 0 0</inkml:trace>
  <inkml:trace contextRef="#ctx0" brushRef="#br0" timeOffset="22434.481">6234 1530 1616 0 0,'0'0'749'0'0,"0"0"-236"0"0,0 0-6 0 0,0 0 188 0 0,0 0 286 0 0,0 0 190 0 0,0 0-25 0 0,0 0-125 0 0,0 0-105 0 0,0 0-49 0 0,0 0-31 0 0,0 0-35 0 0,0 0-24 0 0,26-2-65 0 0,83-5-49 0 0,59 14 1754 0 0,-130-1-2017 0 0,-31-6-316 0 0,0 1 1 0 0,0 0 0 0 0,1 0-1 0 0,-1 0 1 0 0,0 1 0 0 0,0 1-1 0 0,0-1 1 0 0,0 1 0 0 0,-1 0-1 0 0,1 1 1 0 0,-1-1 0 0 0,0 1-1 0 0,0 0 1 0 0,4 4-85 0 0,-10-6 59 0 0,1 1-1 0 0,-1-1 0 0 0,1 1 1 0 0,-1-1-1 0 0,0 1 1 0 0,0-1-1 0 0,0 1 1 0 0,-1-1-1 0 0,1 1 1 0 0,0-1-1 0 0,-1 1 0 0 0,0-1 1 0 0,1 0-1 0 0,-1 1 1 0 0,0-1-1 0 0,0 0 1 0 0,-1 1-1 0 0,1-1 0 0 0,0 0 1 0 0,-1 0-1 0 0,1 0 1 0 0,-1 0-1 0 0,0-1 1 0 0,1 1-1 0 0,-1 0 0 0 0,0-1 1 0 0,0 1-1 0 0,0-1 1 0 0,0 1-1 0 0,0-1 1 0 0,-1 0-1 0 0,1 0-58 0 0,-5 5 48 0 0,-13 10 16 0 0,-1-2 1 0 0,0 0-1 0 0,0-2 0 0 0,-2 0 1 0 0,1-2-1 0 0,-17 6-64 0 0,-89 48 262 0 0,127-63-257 0 0,-1-1 0 0 0,1 1 0 0 0,0 0 0 0 0,0 0 0 0 0,0 0 0 0 0,0 0 0 0 0,1 0-1 0 0,-1 0 1 0 0,0 0 0 0 0,0 0 0 0 0,0 0 0 0 0,1 1 0 0 0,-1-1 0 0 0,1 0 0 0 0,-1 0 0 0 0,1 0 0 0 0,-1 1 0 0 0,1-1 0 0 0,0 0 0 0 0,0 1-1 0 0,-1-1 1 0 0,1 0 0 0 0,0 1 0 0 0,0-1 0 0 0,0 0 0 0 0,1 1 0 0 0,-1-1 0 0 0,0 0 0 0 0,0 1 0 0 0,1-1 0 0 0,-1 0 0 0 0,1 1 0 0 0,-1-1 0 0 0,1 0-1 0 0,0 0 1 0 0,-1 0 0 0 0,1 0 0 0 0,0 1 0 0 0,0-1 0 0 0,-1 0 0 0 0,1 0 0 0 0,0 0 0 0 0,0-1 0 0 0,0 1 0 0 0,1 0 0 0 0,-1 0 0 0 0,0-1-1 0 0,0 1 1 0 0,1 0-5 0 0,11 10 84 0 0,1-1 0 0 0,0-1-1 0 0,0 0 1 0 0,1-1 0 0 0,0-1-1 0 0,0 0 1 0 0,15 5-84 0 0,24 10 211 0 0,33 24-465 0 0,-81-42-1566 0 0,-4-2-2356 0 0,-1-2-4998 0 0,-1 0 3021 0 0</inkml:trace>
  <inkml:trace contextRef="#ctx0" brushRef="#br0" timeOffset="23879.455">5746 1548 0 0 0,'0'0'169'0'0,"0"0"153"0"0,0 0-17 0 0,0 0-17 0 0,0 0 54 0 0,11 1 2561 0 0,4 50 2365 0 0,-12-33-4855 0 0,0 1 0 0 0,-1 0 0 0 0,-1 0 0 0 0,-1 0 0 0 0,-1 0 0 0 0,0 0 0 0 0,-1-1 0 0 0,-1 1 0 0 0,-1 0 0 0 0,-5 13-413 0 0,3 1-731 0 0,6-32 243 0 0,0-1-300 0 0,0 0-508 0 0,4 0-3118 0 0,2 0 766 0 0,-1 0 1286 0 0</inkml:trace>
  <inkml:trace contextRef="#ctx0" brushRef="#br0" timeOffset="26014.468">8503 46 0 0 0,'0'0'128'0'0,"0"0"512"0"0,0 0 292 0 0,0 0 258 0 0,0 0 238 0 0,0 0 11 0 0,0 0-172 0 0,0 0-307 0 0,0 0-265 0 0,0 0-89 0 0,6-3 14 0 0,22-7 278 0 0,0 2 0 0 0,0 1 0 0 0,0 1 1 0 0,1 1-1 0 0,0 1 0 0 0,0 2 0 0 0,0 1 0 0 0,26 3-898 0 0,-53-2 28 0 0,1 0-1 0 0,0 0 1 0 0,-1 1-1 0 0,1-1 1 0 0,-1 1-1 0 0,1 0 0 0 0,-1-1 1 0 0,0 1-1 0 0,1 0 1 0 0,-1 0-1 0 0,0 1 1 0 0,0-1-1 0 0,1 0 0 0 0,-1 1 1 0 0,0 0-1 0 0,0-1 1 0 0,-1 1-1 0 0,1 0 1 0 0,0 0-1 0 0,0 0 0 0 0,-1 0 1 0 0,0 0-1 0 0,1 0 1 0 0,-1 0-1 0 0,0 1 1 0 0,0-1-1 0 0,0 0 1 0 0,0 1-1 0 0,0-1 0 0 0,-1 1 1 0 0,1 2-28 0 0,6 86 574 0 0,-7-75-482 0 0,-19 338 650 0 0,14-195-581 0 0,7 0-1 0 0,18 119-160 0 0,-18-268 4 0 0,24 211-26 0 0,29 93 22 0 0,-31-89 323 0 0,-93-217 1639 0 0,55-5-1935 0 0,0 2 0 0 0,0-1 0 0 0,1 2 0 0 0,-1 0 0 0 0,1 0-1 0 0,1 2 1 0 0,-1-1 0 0 0,1 2 0 0 0,-3 2-27 0 0,12-8-38 0 0,-1 0 0 0 0,0-1 0 0 0,0 0 0 0 0,0 0 0 0 0,0 0 0 0 0,0 0 0 0 0,0 0-1 0 0,0-1 1 0 0,-1 0 0 0 0,1 0 0 0 0,0 0 0 0 0,-1 0 0 0 0,1-1 0 0 0,-1 0 0 0 0,1 0-1 0 0,-1 0 1 0 0,1 0 0 0 0,0-1 0 0 0,-1 1 0 0 0,1-1 0 0 0,-1-1 0 0 0,1 1 0 0 0,0 0-1 0 0,0-1 1 0 0,0 0 0 0 0,0 0 0 0 0,0 0 0 0 0,0 0 0 0 0,0-2 38 0 0,-5 0-925 0 0,-5-3-1689 0 0,1 1-3287 0 0,1-2-5685 0 0</inkml:trace>
  <inkml:trace contextRef="#ctx0" brushRef="#br0" timeOffset="26958.413">2443 230 0 0 0,'0'0'355'0'0,"0"0"201"0"0,0 0 83 0 0,0 0 204 0 0,0 0 286 0 0,0 0 171 0 0,0 0 67 0 0,0 0-61 0 0,0 0-136 0 0,0 0-112 0 0,0 0-92 0 0,0 0-101 0 0,0 0-94 0 0,-8-5-93 0 0,-24-14-119 0 0,30 18-509 0 0,1 0 0 0 0,-1 1 0 0 0,0-1 0 0 0,0 1 0 0 0,0 0 0 0 0,0 0 0 0 0,0 0 0 0 0,1 0 0 0 0,-1 0 0 0 0,0 0 0 0 0,0 0 0 0 0,0 0 0 0 0,0 1 0 0 0,0-1 0 0 0,1 1 0 0 0,-1-1 0 0 0,0 1 0 0 0,0 0 0 0 0,1 0 0 0 0,-1-1 0 0 0,0 1 0 0 0,1 1 0 0 0,-1-1 0 0 0,1 0 0 0 0,0 0 0 0 0,-1 0 0 0 0,1 1 0 0 0,0-1 0 0 0,0 1 0 0 0,-1-1 0 0 0,1 1 0 0 0,0-1 0 0 0,1 1 0 0 0,-1 0 0 0 0,0-1 0 0 0,0 1 1 0 0,1 0-1 0 0,-1 0 0 0 0,1 0 0 0 0,-1-1 0 0 0,1 1 0 0 0,0 0 0 0 0,0 2-50 0 0,-9 41 162 0 0,2 1 0 0 0,2 1-1 0 0,2-1 1 0 0,2 1 0 0 0,2-1 0 0 0,3 1 0 0 0,1 2-162 0 0,4 126 130 0 0,-9-78-138 0 0,-5 0 1 0 0,-16 87 7 0 0,-13-8 16 0 0,14-83 365 0 0,4 1 0 0 0,4 0 0 0 0,1 64-381 0 0,9-149 60 0 0,1 0 0 0 0,0 0 0 0 0,1 0 0 0 0,0 0-1 0 0,1 0 1 0 0,0 0 0 0 0,0-1 0 0 0,1 1 0 0 0,0 0 0 0 0,0 0 0 0 0,1-1 0 0 0,0 1 0 0 0,1-1 0 0 0,0 0 0 0 0,0 0-1 0 0,0 0 1 0 0,1-1 0 0 0,1 0 0 0 0,-1 0 0 0 0,1 0 0 0 0,0 0 0 0 0,0-1 0 0 0,1 0 0 0 0,0 0 0 0 0,0-1 0 0 0,1 0-60 0 0,12 2 154 0 0,0-2 0 0 0,1-1 1 0 0,-1 0-1 0 0,1-2 0 0 0,-1 0 1 0 0,1-1-1 0 0,0-2 1 0 0,0 0-1 0 0,-1-1 0 0 0,1 0 1 0 0,0-2-1 0 0,-1-1 0 0 0,14-5-154 0 0,36-4-11 0 0,107 10-1374 0 0,-133 10-1019 0 0,-16 2-3143 0 0,-27-8 5101 0 0,15 4-9709 0 0</inkml:trace>
  <inkml:trace contextRef="#ctx0" brushRef="#br0" timeOffset="27570.956">9225 749 9802 0 0,'0'0'888'0'0,"0"0"-214"0"0,0 0-139 0 0,0 0 23 0 0,0 0 222 0 0,0 0 189 0 0,0 0 22 0 0,0 0-119 0 0,0 0-167 0 0,0 0-125 0 0,0 0-61 0 0,0 0-25 0 0,0 0-37 0 0,18 10-58 0 0,52 31-39 0 0,-67-40-335 0 0,-1 1 1 0 0,0 0-1 0 0,0 0 0 0 0,0 0 1 0 0,0 0-1 0 0,0 0 0 0 0,0 0 1 0 0,-1 0-1 0 0,1 1 1 0 0,-1-1-1 0 0,1 0 0 0 0,-1 1 1 0 0,0 0-1 0 0,0-1 0 0 0,0 1 1 0 0,0 0-1 0 0,-1-1 1 0 0,1 1-1 0 0,-1 0 0 0 0,0 0 1 0 0,1 1-26 0 0,0 6 100 0 0,3 25 119 0 0,-2 0-1 0 0,-1 0 0 0 0,-1 0 0 0 0,-2 0 1 0 0,-2-1-1 0 0,-6 26-218 0 0,-41 211 220 0 0,40-229-397 0 0,6-33-782 0 0,5-29-871 0 0,10-32-3897 0 0,-1 2-4220 0 0,-8 38 6841 0 0</inkml:trace>
  <inkml:trace contextRef="#ctx0" brushRef="#br0" timeOffset="27821.901">9172 661 6873 0 0,'0'0'222'0'0,"0"0"-85"0"0,0 0 157 0 0,0 0 458 0 0,0 0 391 0 0,0 0 166 0 0,0 0-31 0 0,0 0-151 0 0,34 1-199 0 0,111 0-180 0 0,274-36 903 0 0,-379 35-2823 0 0,-24 0-2246 0 0,-15 0 867 0 0,-2 1-2323 0 0,-3 1 3346 0 0,3-2 605 0 0,-6 4-1073 0 0</inkml:trace>
  <inkml:trace contextRef="#ctx0" brushRef="#br0" timeOffset="28075.758">9116 1051 5233 0 0,'0'0'468'0'0,"0"0"-217"0"0,0 0-47 0 0,0 0 227 0 0,0 0 368 0 0,0 0 354 0 0,0 0 198 0 0,0 0 8 0 0,0 0-141 0 0,0 0-219 0 0,0 0-207 0 0,0 0-193 0 0,36 19-163 0 0,111 54-134 0 0,-143-71-286 0 0,0 0-1 0 0,0 1 1 0 0,0-1-1 0 0,0-1 1 0 0,0 1-1 0 0,1-1 0 0 0,-1 1 1 0 0,0-1-1 0 0,1-1 1 0 0,0 1-1 0 0,-1-1 1 0 0,1 1-1 0 0,-1-1 1 0 0,1 0-1 0 0,-1-1 0 0 0,1 1 1 0 0,-1-1-1 0 0,1 0 1 0 0,0 0-16 0 0,8-3 38 0 0,143-40-560 0 0,-69 16-7216 0 0,-70 24 71 0 0</inkml:trace>
  <inkml:trace contextRef="#ctx0" brushRef="#br0" timeOffset="28221.37">9899 1151 7770 0 0,'0'0'923'0'0,"0"0"-51"0"0,0 0 51 0 0,0 0 263 0 0,0 0 256 0 0,0 0 52 0 0,-9 35-181 0 0,-29 109-306 0 0,6 1 796 0 0,28-102-1884 0 0,4-42-282 0 0,0-1-264 0 0,-9-6-7722 0 0,7 1 3097 0 0,0 1 1191 0 0</inkml:trace>
  <inkml:trace contextRef="#ctx0" brushRef="#br0" timeOffset="28431.257">9562 1147 10530 0 0,'0'0'648'0'0,"0"0"-360"0"0,0 0 161 0 0,0 0 255 0 0,0 0 128 0 0,0 0 24 0 0,193 22-104 0 0,-150-22-216 0 0,1 0-136 0 0,4 0-168 0 0,7 0-144 0 0,0 0-136 0 0,-2 0-216 0 0,6-4-328 0 0,-7-3-712 0 0,-2 0-1433 0 0,-14-1-1744 0 0,-12 8-2408 0 0</inkml:trace>
  <inkml:trace contextRef="#ctx0" brushRef="#br0" timeOffset="28715.856">10554 1070 7722 0 0,'0'0'1720'0'0,"0"0"-532"0"0,0 0-19 0 0,0 0 306 0 0,0 0 132 0 0,0 0-154 0 0,0 0-358 0 0,0 0-315 0 0,0 0-186 0 0,34 0-146 0 0,108 3-112 0 0,80-2 279 0 0,-136-2-5864 0 0,-86 1 1960 0 0,0 0-1570 0 0,0 0-1946 0 0</inkml:trace>
  <inkml:trace contextRef="#ctx0" brushRef="#br0" timeOffset="28954.852">10646 1313 10050 0 0,'0'0'776'0'0,"0"0"-96"0"0,0 0 289 0 0,0 0 215 0 0,0 0 168 0 0,0 0-88 0 0,0 0-287 0 0,0 0-257 0 0,216 36-264 0 0,-178-36-184 0 0,6-3-128 0 0,1-1-88 0 0,-5-3-176 0 0,3-1-352 0 0,-7 5-840 0 0,-6-1-2185 0 0,-12 0-8330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3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1169 1 6305 0 0,'0'0'1311'0'0,"0"0"-172"0"0,0 0-43 0 0,0 0 137 0 0,0 0 198 0 0,0 0 37 0 0,0 0-181 0 0,0 0-260 0 0,0 0-238 0 0,0 0-145 0 0,0 0-95 0 0,0 0-44 0 0,0 0-30 0 0,-1 19-42 0 0,-5 136 957 0 0,11-49-504 0 0,1 4-4606 0 0,-8-105-139 0 0,-2-3-2850 0 0,1-2-971 0 0</inkml:trace>
  <inkml:trace contextRef="#ctx0" brushRef="#br0" timeOffset="231.001">840 465 4729 0 0,'0'0'1578'0'0,"0"0"-611"0"0,0 0 18 0 0,0 0 430 0 0,0 0 423 0 0,0 0 116 0 0,0 0-235 0 0,0 0-336 0 0,0 0-311 0 0,0 0-256 0 0,0 0-179 0 0,0 0-131 0 0,36 4-91 0 0,115 13-85 0 0,-7-13 206 0 0,-26-6 110 0 0,-58 1-2481 0 0,-1 1-7162 0 0,-55 0 4135 0 0,-4 3-970 0 0</inkml:trace>
  <inkml:trace contextRef="#ctx0" brushRef="#br0" timeOffset="601.591">884 763 3249 0 0,'0'0'948'0'0,"0"0"49"0"0,0 0 344 0 0,0 0 447 0 0,0 0 223 0 0,0 0-130 0 0,0 0-329 0 0,0 0-348 0 0,0 0-286 0 0,0 0-199 0 0,0 0-89 0 0,33 2-34 0 0,105 8-6 0 0,-10 4 1540 0 0,-126-15-2091 0 0,0 1 0 0 0,0 0 1 0 0,0 0-1 0 0,0 0 1 0 0,0 0-1 0 0,0 0 0 0 0,0 0 1 0 0,-1 1-1 0 0,1-1 0 0 0,0 1 1 0 0,0-1-1 0 0,0 1 1 0 0,-1 0-1 0 0,1 0 0 0 0,0-1 1 0 0,-1 1-1 0 0,1 1 0 0 0,0-1 1 0 0,-1 0-1 0 0,1 0 0 0 0,-1 0 1 0 0,0 1-1 0 0,1-1 1 0 0,-1 1-1 0 0,0-1 0 0 0,0 1 1 0 0,0-1-1 0 0,0 1 0 0 0,0 0 1 0 0,0-1-1 0 0,-1 1 0 0 0,1 0 1 0 0,-1 0-1 0 0,1 0 1 0 0,-1 0-1 0 0,1-1 0 0 0,-1 1 1 0 0,0 0-1 0 0,0 0 0 0 0,0 0 1 0 0,0 0-1 0 0,0 0 1 0 0,-1 0-1 0 0,1 0 0 0 0,0-1 1 0 0,-1 1-1 0 0,0 0 0 0 0,1 0 1 0 0,-1 0-1 0 0,0 0-39 0 0,-97 97 694 0 0,64-70-626 0 0,20-18-37 0 0,0 1-1 0 0,1 1 1 0 0,0 0 0 0 0,0 1-1 0 0,2 0 1 0 0,0 1-1 0 0,-4 7-30 0 0,14-21 5 0 0,-1 1 0 0 0,1 0 0 0 0,0 0 0 0 0,0 0 0 0 0,0 0 0 0 0,0 0 0 0 0,0 0 0 0 0,1 0-1 0 0,-1 0 1 0 0,0 0 0 0 0,1 0 0 0 0,0 0 0 0 0,-1 0 0 0 0,1 1 0 0 0,0-1 0 0 0,0 0 0 0 0,0 0-1 0 0,1 0 1 0 0,-1 0 0 0 0,0 1 0 0 0,1-1 0 0 0,0 0 0 0 0,-1 0 0 0 0,1 0 0 0 0,0 0 0 0 0,0 0 0 0 0,0 0-1 0 0,0 0 1 0 0,0-1 0 0 0,1 1 0 0 0,-1 0 0 0 0,0 0 0 0 0,1-1 0 0 0,-1 1 0 0 0,1-1 0 0 0,0 1 0 0 0,0-1-1 0 0,-1 0 1 0 0,1 0 0 0 0,0 0 0 0 0,0 0 0 0 0,0 0 0 0 0,0 0 0 0 0,0 0 0 0 0,2 0-5 0 0,100 10-270 0 0,-103-11 257 0 0,10 0-315 0 0,0-2 0 0 0,0 1 0 0 0,0-1-1 0 0,0-1 1 0 0,-1 0 0 0 0,1 0 0 0 0,-1-1 0 0 0,1-1 0 0 0,-1 0 0 0 0,7-4 328 0 0,55-39-10897 0 0,-59 37 1639 0 0</inkml:trace>
  <inkml:trace contextRef="#ctx0" brushRef="#br0" timeOffset="1414.721">1852 280 10562 0 0,'0'0'787'0'0,"0"0"-223"0"0,0 0-20 0 0,0 0 345 0 0,0 0 379 0 0,0 0 155 0 0,0 0-114 0 0,0 0-264 0 0,0 0-261 0 0,0 0-180 0 0,0 0-105 0 0,0 0-51 0 0,0 0-35 0 0,-5 31-26 0 0,-17 95-78 0 0,-15-29 27 0 0,6-43-364 0 0,-2-2-1 0 0,-2-1 0 0 0,-3-3 0 0 0,-6 5 29 0 0,0 2-138 0 0,76-111-118 0 0,209-255 488 0 0,-96 130-69 0 0,-145 181-159 0 0,0 0-6 0 0,0-1 0 0 0,0 0 0 0 0,1 1 0 0 0,-1-1 0 0 0,0 1-1 0 0,0-1 1 0 0,0 1 0 0 0,0-1 0 0 0,1 1 0 0 0,-1-1 0 0 0,0 1 0 0 0,1-1-1 0 0,-1 1 1 0 0,0-1 0 0 0,1 1 0 0 0,-1 0 0 0 0,0-1 0 0 0,1 1-1 0 0,-1 0 1 0 0,1-1 0 0 0,-1 1 0 0 0,1 0 0 0 0,-1-1 0 0 0,1 1 0 0 0,-1 0-1 0 0,1 0 1 0 0,-1 0 0 0 0,1-1 0 0 0,-1 1 0 0 0,1 0 0 0 0,-1 0 0 0 0,1 0-1 0 0,-1 0 1 0 0,1 0 0 0 0,0 0 0 0 0,-1 0 0 0 0,1 0 0 0 0,-1 0 0 0 0,1 0-1 0 0,-1 0 1 0 0,1 1 0 0 0,-1-1 0 0 0,1 0 0 0 0,-1 0 0 0 0,1 0 0 0 0,-1 1-1 0 0,1-1 1 0 0,-1 0 0 0 0,1 1 0 0 0,-1-1 0 0 0,1 0 0 0 0,-1 1 0 0 0,0-1-1 0 0,1 1 1 0 0,-1-1 0 0 0,0 0 0 0 0,1 1 0 0 0,-1-1 0 0 0,0 1-1 0 0,0-1 1 0 0,1 1 0 0 0,-1-1 0 0 0,0 1 0 0 0,0-1 0 0 0,0 1 0 0 0,0 0-1 0 0,0-1 1 0 0,1 1 2 0 0,8 176 62 0 0,-11-115-64 0 0,3 45 37 0 0,-1-105-31 0 0,1 1-1 0 0,0-1 0 0 0,0 0 1 0 0,0 0-1 0 0,0 0 1 0 0,0 0-1 0 0,0 0 1 0 0,1 0-1 0 0,-1 0 1 0 0,1 0-1 0 0,0 0 1 0 0,-1-1-1 0 0,1 1 1 0 0,0-1-1 0 0,0 1 1 0 0,0-1-1 0 0,0 0 1 0 0,0 1-1 0 0,0-1 1 0 0,0 0-1 0 0,1 0 1 0 0,-1-1-1 0 0,0 1 1 0 0,0 0-1 0 0,1-1 1 0 0,-1 0-1 0 0,0 1 1 0 0,1-1-1 0 0,-1 0 1 0 0,1 0-1 0 0,-1 0 1 0 0,0 0-1 0 0,1-1 1 0 0,-1 1-1 0 0,0-1 1 0 0,1 1-1 0 0,-1-1 1 0 0,0 0-1 0 0,0 0 0 0 0,1 0 1 0 0,-1 0-1 0 0,0 0 1 0 0,0-1-1 0 0,0 0-3 0 0,18-14 19 0 0,-1-1-1 0 0,0 0 0 0 0,-1-2 1 0 0,-2 0-1 0 0,0-1 0 0 0,-1-1 1 0 0,12-20-19 0 0,5-6-6 0 0,104-147-174 0 0,-59 84 217 0 0,-75 150-177 0 0,-35 154 503 0 0,30-168-278 0 0,1 0 0 0 0,1 0 0 0 0,1 0 0 0 0,1 0-1 0 0,1 0 1 0 0,2 0 0 0 0,0-1 0 0 0,6 15-85 0 0,39 137 388 0 0,-42-148-412 0 0,4 7-4024 0 0,-10-35 2130 0 0,-1-1-5335 0 0,0 0-2937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91 124 160 0 0,'0'0'710'0'0,"0"0"-80"0"0,0 0 142 0 0,0 0 317 0 0,0 0 323 0 0,0 0 75 0 0,0 0-172 0 0,0 0-199 0 0,0 0-121 0 0,0 0 0 0 0,0 0 29 0 0,3 9-14 0 0,12 78 1594 0 0,-15 365 1254 0 0,20-356-5038 0 0,-20-95-3611 0 0,-1-4 1749 0 0,-6-10-3082 0 0,2 6 2084 0 0</inkml:trace>
  <inkml:trace contextRef="#ctx0" brushRef="#br0" timeOffset="481.993">0 186 312 0 0,'0'0'1010'0'0,"0"0"-137"0"0,0 0 107 0 0,0 0 365 0 0,0 0 356 0 0,0 0 189 0 0,0 0-96 0 0,0 0-290 0 0,0 0-253 0 0,0 0-183 0 0,0 0-114 0 0,0 0-69 0 0,0 0-71 0 0,29-27-89 0 0,91-84-95 0 0,-73 79-74 0 0,-17 27-130 0 0,-1 0 0 0 0,1 2 0 0 0,-1 1 0 0 0,1 2 0 0 0,22 2-426 0 0,-48-2 4 0 0,0 0 1 0 0,0 0-1 0 0,1 1 1 0 0,-1-1-1 0 0,0 1 1 0 0,0 0-1 0 0,0 0 1 0 0,0 0-1 0 0,0 1 1 0 0,0 0-1 0 0,0-1 1 0 0,0 2-1 0 0,-1-1 1 0 0,1 0-1 0 0,-1 1 0 0 0,1-1 1 0 0,-1 1-1 0 0,0 0 1 0 0,0 0-1 0 0,0 0 1 0 0,0 0-1 0 0,-1 1 1 0 0,1-1-1 0 0,-1 1 1 0 0,0 0-1 0 0,0 0 1 0 0,0-1-1 0 0,-1 1 1 0 0,0 0-1 0 0,1 1 1 0 0,-1-1-1 0 0,0 0 1 0 0,-1 1-5 0 0,0 2 10 0 0,0 0 0 0 0,-1 0 0 0 0,0 0 0 0 0,0-1 0 0 0,0 1 0 0 0,-1 0 0 0 0,-1 0 0 0 0,1-1 0 0 0,-1 1 1 0 0,0-1-1 0 0,0 0 0 0 0,-1 0 0 0 0,1 0 0 0 0,-1 0 0 0 0,-1 0 0 0 0,-3 3-10 0 0,-65 69-1 0 0,-48 64-19 0 0,119-139 32 0 0,0-1-1 0 0,0 1 1 0 0,1-1 0 0 0,-1 1 0 0 0,1 0 0 0 0,-1-1-1 0 0,1 1 1 0 0,0 0 0 0 0,0 0 0 0 0,0 0-1 0 0,0 0 1 0 0,1 0 0 0 0,-1 0 0 0 0,1 0 0 0 0,0 0-1 0 0,0 0 1 0 0,0 0 0 0 0,0 0 0 0 0,1 0 0 0 0,-1 1-1 0 0,1-1 1 0 0,-1 0 0 0 0,1-1 0 0 0,0 1 0 0 0,1 0-1 0 0,-1 0 1 0 0,0 0 0 0 0,1-1 0 0 0,-1 1-1 0 0,1 0 1 0 0,0-1 0 0 0,0 1 0 0 0,0-1 0 0 0,0 0-1 0 0,0 0 1 0 0,1 0 0 0 0,-1 0 0 0 0,1 0 0 0 0,-1 0-1 0 0,1-1 1 0 0,0 1 0 0 0,-1-1 0 0 0,1 0 0 0 0,1 1-12 0 0,86 42 2119 0 0,-40 5-998 0 0,39 5-751 0 0,-63-41-151 0 0,-13-6-34 0 0,-3-4-2818 0 0,-2-1-2351 0 0,1-1-3340 0 0,-7-1-978 0 0</inkml:trace>
  <inkml:trace contextRef="#ctx0" brushRef="#br0" timeOffset="1169.177">1086 330 4729 0 0,'0'0'2807'0'0,"0"0"-1324"0"0,0 0-310 0 0,0 0 216 0 0,0 0 231 0 0,0 0 41 0 0,0 0-300 0 0,0 0-386 0 0,0 0-331 0 0,0 0-266 0 0,0 0-130 0 0,0 0-87 0 0,0 0-46 0 0,-30 2-23 0 0,-96 7-9 0 0,71 7 9 0 0,48-10-64 0 0,0 0-37 0 0,0 0-1 0 0,1 1 1 0 0,0 0 0 0 0,0 0 0 0 0,1 0-1 0 0,0 0 1 0 0,0 1 0 0 0,1 0 0 0 0,0 0 0 0 0,0 0-1 0 0,0 1 1 0 0,2-1 0 0 0,-1 1 0 0 0,1 0-1 0 0,0 0 1 0 0,0 0 0 0 0,1 0 0 0 0,1 0 0 0 0,0 0-1 0 0,0 0 1 0 0,0 0 0 0 0,1 0 0 0 0,1 4 9 0 0,-1-10 17 0 0,-1 0 1 0 0,1-1-1 0 0,-1 1 1 0 0,1 0-1 0 0,0 0 1 0 0,0-1-1 0 0,0 1 1 0 0,1-1-1 0 0,-1 1 0 0 0,1-1 1 0 0,-1 1-1 0 0,1-1 1 0 0,0 0-1 0 0,0 0 1 0 0,0 0-1 0 0,0 0 1 0 0,0 0-1 0 0,0 0 1 0 0,1-1-1 0 0,-1 1 1 0 0,0-1-1 0 0,1 1 1 0 0,0-1-1 0 0,-1 0 1 0 0,1 0-1 0 0,0 0 1 0 0,-1 0-1 0 0,1-1 1 0 0,0 1-1 0 0,0-1 1 0 0,0 1-1 0 0,2-1-17 0 0,91-19 1676 0 0,87-102-357 0 0,-82 47-995 0 0,-60 52-299 0 0,-29 52-264 0 0,0 179-326 0 0,-4 74-554 0 0,-9-263 1082 0 0,-1 0 0 0 0,-1 0-1 0 0,-1 0 1 0 0,0 0 0 0 0,-2-1 0 0 0,0 1 0 0 0,-1-1-1 0 0,-1-1 1 0 0,-1 1 0 0 0,0-2 0 0 0,-10 14 37 0 0,16-26 3 0 0,-1 1 0 0 0,0-1 0 0 0,-1 0 0 0 0,1-1 0 0 0,-1 1 0 0 0,0-1 0 0 0,0 0 0 0 0,0 0 0 0 0,-1 0 0 0 0,1-1 0 0 0,-1 0 0 0 0,0 0 0 0 0,0 0 0 0 0,0-1 0 0 0,-1 0-3 0 0,-63 7-65 0 0,67-11 72 0 0,-1 1 1 0 0,1-1-1 0 0,0 0 0 0 0,0 0 1 0 0,0 0-1 0 0,0 0 1 0 0,1-1-1 0 0,-1 1 1 0 0,1-1-1 0 0,-1 0 1 0 0,1 1-1 0 0,0-1 0 0 0,0 0 1 0 0,0 0-1 0 0,0-1 1 0 0,1 1-1 0 0,-1 0 1 0 0,1-1-1 0 0,0 1 1 0 0,0 0-1 0 0,0-1 0 0 0,1 0 1 0 0,-1 1-1 0 0,1-1 1 0 0,-1 1-1 0 0,1-1 1 0 0,0 0-1 0 0,1 1 1 0 0,-1-1-1 0 0,1 1 0 0 0,-1-1 1 0 0,1 1-1 0 0,1-1-7 0 0,-2-4 15 0 0,2-2 5 0 0,1-1 1 0 0,0 1 0 0 0,1 0-1 0 0,0 0 1 0 0,1 0 0 0 0,0 0-1 0 0,1 1 1 0 0,-1 0-1 0 0,2 0 1 0 0,-1 0 0 0 0,1 1-1 0 0,1 0 1 0 0,0 1 0 0 0,0-1-1 0 0,0 1 1 0 0,1 1-1 0 0,7-5-20 0 0,18-15-73 0 0,1 1-1 0 0,1 2 0 0 0,1 2 0 0 0,1 1 0 0 0,1 2 0 0 0,1 1 1 0 0,0 2-1 0 0,38-8 74 0 0,-37 17-2154 0 0,-27 5-1335 0 0,-2 0-3418 0 0,-5 1-941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5.9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608 35 0 0 0,'-19'-27'0'0'0,"-2"20"809"0"0,-9 13 5580 0 0,-11 95-2465 0 0,10-21-3529 0 0,-159 316-1270 0 0,52-140-2515 0 0,21-48-2890 0 0,97-168 5308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7.0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605 3 0 0 0,'0'0'227'0'0,"0"0"496"0"0,0 0 293 0 0,0 0 168 0 0,0 0 80 0 0,0 0-25 0 0,0 0-147 0 0,0 0-186 0 0,0 0-182 0 0,0 0-160 0 0,-3-2-128 0 0,2 2-403 0 0,1 0 1 0 0,-1 0-1 0 0,0 0 0 0 0,0-1 0 0 0,0 1 0 0 0,0 0 0 0 0,0 0 0 0 0,0 0 0 0 0,0 1 0 0 0,0-1 0 0 0,0 0 0 0 0,0 0 1 0 0,0 0-1 0 0,1 1 0 0 0,-1-1 0 0 0,0 0 0 0 0,0 1 0 0 0,0-1 0 0 0,0 1 0 0 0,1-1 0 0 0,-1 1 0 0 0,0-1 0 0 0,0 1 0 0 0,1 0 1 0 0,-1-1-1 0 0,0 1 0 0 0,1 0 0 0 0,-1-1 0 0 0,1 1 0 0 0,-1 0 0 0 0,1 0 0 0 0,-1 0 0 0 0,1 0 0 0 0,0-1 0 0 0,-1 1 1 0 0,1 0-1 0 0,0 0 0 0 0,0 0 0 0 0,0 0 0 0 0,0 0 0 0 0,-1 0 0 0 0,1 0 0 0 0,0 0 0 0 0,0 0 0 0 0,1-1 0 0 0,-1 1 1 0 0,0 1-34 0 0,-2 4 119 0 0,-48 111 568 0 0,-4-3-1 0 0,-6-2 1 0 0,-12 11-687 0 0,-26 47-185 0 0,28-50 37 0 0,30-54-269 0 0,3 1-1 0 0,3 3 0 0 0,-4 16 418 0 0,22-21-1711 0 0,13-20-4689 0 0,3-33 2987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8.1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712 23 0 0 0,'0'0'609'0'0,"0"0"326"0"0,0 0-53 0 0,0 0-97 0 0,0 0-34 0 0,0 0 4 0 0,0 0 19 0 0,0-4 8 0 0,1-11-3 0 0,0 12-29 0 0,-1 3-61 0 0,0 0-114 0 0,0 0-99 0 0,0 0-75 0 0,0 0-50 0 0,0 0 9 0 0,0 0 16 0 0,0 0-16 0 0,-16 11 793 0 0,-65 100-164 0 0,-329 521 215 0 0,357-547-1364 0 0,28-48-137 0 0,2 0-1 0 0,1 2 1 0 0,2 0-1 0 0,1 2 0 0 0,3 0 1 0 0,-7 27 297 0 0,18-35-2639 0 0,6-11-3524 0 0,2-14 2174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49.96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641 4 0 0 0,'0'0'191'0'0,"0"0"513"0"0,0 0 441 0 0,0 0 272 0 0,0 0 50 0 0,0 0-168 0 0,0 0-318 0 0,0 0-317 0 0,0 0-258 0 0,0-3-158 0 0,2 106 2100 0 0,-31 30-1941 0 0,-5-1-1 0 0,-6-2 0 0 0,-6-1 1 0 0,-37 69-407 0 0,48-114 53 0 0,-285 676 1792 0 0,313-743-1885 0 0,-1 1-102 0 0,0 0-1 0 0,1 1 0 0 0,1 0 0 0 0,0 0 0 0 0,2 0 0 0 0,0 1 0 0 0,2-1 0 0 0,0 1 0 0 0,0 17 143 0 0,31-32-9661 0 0,-25-5 6254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51.24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550 31 0 0 0,'0'0'312'0'0,"0"0"726"0"0,0 0 259 0 0,0 0 4 0 0,0 0-72 0 0,0 0-89 0 0,1-6-73 0 0,3-19-67 0 0,-15 35 1925 0 0,-78 237 622 0 0,62-158-3098 0 0,-44 140 68 0 0,-32 101-504 0 0,-37 51-13 0 0,26-113-3226 0 0,119-241-5726 0 0,1-27 5295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52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619 32 0 0 0,'0'0'926'0'0,"0"0"2"0"0,0 0-88 0 0,0 0-81 0 0,1-6 46 0 0,5-19 101 0 0,-4 24 6259 0 0,0 22-6558 0 0,-7 15-137 0 0,-1 0 0 0 0,-2-1-1 0 0,-1 0 1 0 0,-2-1 0 0 0,-2 3-470 0 0,-9 28 342 0 0,-181 595 691 0 0,133-461-1551 0 0,-88 176 518 0 0,130-319-381 0 0,-38 86-338 0 0,38-47-7261 0 0,26-78 918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11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6 369 1328 0 0,'0'0'1105'0'0,"0"0"-143"0"0,0 0 79 0 0,0 0 218 0 0,0 0 158 0 0,0 0-3 0 0,0 0-147 0 0,0 0-175 0 0,0 0-90 0 0,0 0-38 0 0,0 0-36 0 0,11 0-8 0 0,83 0 2518 0 0,94 21 631 0 0,-72-20-3035 0 0,0-5-1 0 0,97-17-1033 0 0,-154 20-875 0 0,-59 1 449 0 0,0 0-153 0 0,-16 0-5377 0 0,-15 11-5980 0 0,25-7 7435 0 0</inkml:trace>
  <inkml:trace contextRef="#ctx0" brushRef="#br0" timeOffset="347.592">0 656 3689 0 0,'0'0'1575'0'0,"0"0"-110"0"0,0 0 104 0 0,0 0 190 0 0,0 0 20 0 0,0 0-245 0 0,0 0-378 0 0,0 0-384 0 0,0 0-253 0 0,0 0-117 0 0,0 0-4 0 0,0 0 73 0 0,0 0 107 0 0,5 0 85 0 0,128 10 3637 0 0,76-11-2965 0 0,-75-1-1142 0 0,138-5-1905 0 0,-211 1-1319 0 0,-41 2-473 0 0,0 0-3364 0 0,-12 3-2174 0 0</inkml:trace>
  <inkml:trace contextRef="#ctx0" brushRef="#br0" timeOffset="1002.569">518 0 1384 0 0,'0'0'1439'0'0,"0"0"-236"0"0,0 0 93 0 0,0 0 317 0 0,0 0 309 0 0,0 0 46 0 0,0 0-234 0 0,0 0-415 0 0,0 0-386 0 0,0 0-205 0 0,0 0-62 0 0,0 0 10 0 0,0 0 51 0 0,-6 5-18 0 0,-15 16-71 0 0,21-19-570 0 0,-1-1-1 0 0,1 1 1 0 0,-1 0 0 0 0,1-1 0 0 0,0 1 0 0 0,0-1 0 0 0,-1 1 0 0 0,1 0 0 0 0,0-1 0 0 0,0 1-1 0 0,1 0 1 0 0,-1-1 0 0 0,0 1 0 0 0,0 0 0 0 0,1-1 0 0 0,-1 1 0 0 0,1 0 0 0 0,0-1 0 0 0,-1 1-1 0 0,1-1 1 0 0,0 0 0 0 0,0 1 0 0 0,0-1 0 0 0,0 1 0 0 0,0-1 0 0 0,0 0 0 0 0,0 0-1 0 0,0 0 1 0 0,1 0 0 0 0,-1 0 0 0 0,0 0 0 0 0,2 1-68 0 0,0 1 195 0 0,22 20 410 0 0,0-2-1 0 0,2-1 1 0 0,0-1 0 0 0,1-1-1 0 0,23 10-604 0 0,85 45 472 0 0,-8-10-389 0 0,-118-58-68 0 0,0 0 0 0 0,-1 0 0 0 0,0 1 0 0 0,0 0 0 0 0,-1 1 0 0 0,0 0 0 0 0,0 1-1 0 0,0-1 1 0 0,-1 1 0 0 0,3 6-15 0 0,-9-11 8 0 0,0 1-1 0 0,-1-1 0 0 0,0 1 0 0 0,1-1 1 0 0,-1 1-1 0 0,-1 0 0 0 0,1-1 0 0 0,-1 1 1 0 0,1-1-1 0 0,-1 1 0 0 0,0-1 1 0 0,0 0-1 0 0,0 1 0 0 0,-1-1 0 0 0,1 0 1 0 0,-1 0-1 0 0,0 1 0 0 0,0-1 0 0 0,0-1 1 0 0,0 1-1 0 0,0 0 0 0 0,-1 0 0 0 0,1-1 1 0 0,-1 0-1 0 0,0 1 0 0 0,0-1 0 0 0,0 0 1 0 0,0 0-1 0 0,0-1 0 0 0,0 1 1 0 0,0-1-1 0 0,-1 1 0 0 0,1-1 0 0 0,-2 0-7 0 0,-18 16-23 0 0,-137 104 93 0 0,-144 158-61 0 0,271-227-1795 0 0,28-41-797 0 0,0-4-5633 0 0,4-6-2078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3.4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0,'0'0'415'0'0,"0"0"425"0"0,0 0 344 0 0,0 0 342 0 0,0 0 233 0 0,0 0-24 0 0,0 0-221 0 0,0 0-174 0 0,0 0-76 0 0,0 0-53 0 0,0 0-49 0 0,0 0-77 0 0,16 1-94 0 0,102 5 1287 0 0,94-25-95 0 0,-112 6-2205 0 0,-36 0-2730 0 0,-55 10 1050 0 0,-2 0-1814 0 0,-1 3-3239 0 0,-6 0 1015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3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 0 0 0,'0'0'982'0'0,"0"0"695"0"0,0 0 313 0 0,0 0 30 0 0,0 0-189 0 0,0 0-281 0 0,0 0-219 0 0,0 0-201 0 0,0 0-139 0 0,0 0-115 0 0,0 0-72 0 0,31-2-77 0 0,98-9-87 0 0,-59 0 343 0 0,245-46 854 0 0,-263 50-2118 0 0,-29 7-3088 0 0,-23 0 622 0 0,0 0-2023 0 0,0 0-3432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1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 1800 0 0,'0'0'1121'0'0,"0"0"-305"0"0,0 0-103 0 0,0 0 173 0 0,0 0 287 0 0,0 0 197 0 0,0 0-19 0 0,0 0-227 0 0,0 0-260 0 0,0 0-158 0 0,0 0-83 0 0,1 6-15 0 0,18 159 3022 0 0,-9-56-2817 0 0,-4 1 1 0 0,-6 52-814 0 0,-29 81 400 0 0,6-107-288 0 0,6-74-695 0 0,11-79-15900 0 0,6 13 14625 0 0</inkml:trace>
  <inkml:trace contextRef="#ctx0" brushRef="#br0" timeOffset="565.528">55 123 0 0 0,'0'0'804'0'0,"0"0"107"0"0,0 0 0 0 0,0 0-39 0 0,0 0-48 0 0,0 0-68 0 0,0 0-29 0 0,-1-11-15 0 0,-3-1-324 0 0,0-9-178 0 0,2-2 5090 0 0,31 28-1130 0 0,136 5 1137 0 0,-122-10-4768 0 0,89-18 374 0 0,3-12-460 0 0,-117 22-801 0 0,-27 12-3722 0 0,-15 18-4573 0 0,14-11 1873 0 0,4-7 2804 0 0</inkml:trace>
  <inkml:trace contextRef="#ctx0" brushRef="#br0" timeOffset="861.031">0 498 1136 0 0,'0'0'1237'0'0,"0"0"-233"0"0,0 0 24 0 0,0 0 274 0 0,0 0 279 0 0,0 0 32 0 0,0 0-120 0 0,0 0-176 0 0,0 0-159 0 0,0 0-95 0 0,0 0-81 0 0,0 0-54 0 0,0 0-22 0 0,13 6-40 0 0,43 16-39 0 0,29-17 1751 0 0,85-32-997 0 0,-77 6-7167 0 0,-83 18 213 0 0,-4-1-5468 0 0</inkml:trace>
  <inkml:trace contextRef="#ctx0" brushRef="#br0" timeOffset="1524.387">700 789 2641 0 0,'0'0'1693'0'0,"0"0"-300"0"0,0 0-54 0 0,0 0 151 0 0,0 0 143 0 0,0 0-15 0 0,0 0-272 0 0,0 0-357 0 0,0 0-265 0 0,0 0-108 0 0,0 0 23 0 0,0 0 70 0 0,0 0 46 0 0,2 5-51 0 0,16 79 1398 0 0,-42 125-1966 0 0,10-175-3745 0 0,-7-24-8489 0 0,19-10 7278 0 0</inkml:trace>
  <inkml:trace contextRef="#ctx0" brushRef="#br0" timeOffset="1908.533">459 833 296 0 0,'0'0'1436'0'0,"0"0"-313"0"0,0 0 68 0 0,0 0 312 0 0,0 0 239 0 0,0 0-10 0 0,0 0-279 0 0,0 0-268 0 0,0 0-141 0 0,0 0-66 0 0,0 0-47 0 0,0 0-39 0 0,0 0-61 0 0,22-5-102 0 0,110-25 456 0 0,-73 20-977 0 0,1 3 1 0 0,0 2-1 0 0,35 3-208 0 0,-58 6-3217 0 0,-15 3-6695 0 0,-16-3 4165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21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05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52 0 0 0,'0'0'464'0'0,"0"0"362"0"0,0 0 127 0 0,0 0 25 0 0,0 0 18 0 0,0 0 7 0 0,0 0 1 0 0,-3 0-45 0 0,-8 0-58 0 0,8 0-42 0 0,3 0-45 0 0,0 0-6 0 0,0 0-37 0 0,0 0-92 0 0,0 0-85 0 0,0 0-86 0 0,0 0-34 0 0,18 0 2545 0 0,209-30 2490 0 0,-63 8-3918 0 0,-186 30-3662 0 0,22-8 242 0 0,0 0-1730 0 0,0 0-2815 0 0,0 0-3503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52.5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0,'0'0'715'0'0,"0"0"416"0"0,0 0 329 0 0,0 0 140 0 0,0 0-66 0 0,0 0-183 0 0,0 0-193 0 0,0 0-137 0 0,0 0-85 0 0,8 1 4420 0 0,9 1-2354 0 0,146 6 1440 0 0,13-19-2724 0 0,-98 11-1098 0 0,-78 0-606 0 0,0 0 11 0 0,0 0 3 0 0,0 0 35 0 0,0 0 2 0 0,-9-4-2346 0 0,9 1 788 0 0,0-1 127 0 0,0-1-7494 0 0,0 2-2827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6:3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0,'0'0'851'0'0,"0"0"204"0"0,0 0 186 0 0,0 0 52 0 0,0 0-124 0 0,0 0-185 0 0,0 0-174 0 0,0 0-93 0 0,0 0-16 0 0,31 0 7190 0 0,-21 0-6893 0 0,88 8 859 0 0,23-1-1362 0 0,-118-6 344 0 0,-1 2-3381 0 0,0-1-3737 0 0,1-1-4219 0 0,-3-1 8916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9:55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0 0 0,'0'0'188'0'0,"0"0"323"0"0,0 0 41 0 0,0 0 51 0 0,0 0 116 0 0,3-1 122 0 0,7-2-173 0 0,11 0 6595 0 0,-20 3-6643 0 0,-1 3 5151 0 0,3 6-4044 0 0,1 5-1910 0 0,3 25 602 0 0,-2 1 0 0 0,-1 0 1 0 0,-2 0-1 0 0,-2 0 0 0 0,-2 3-419 0 0,1 26 155 0 0,1-67-161 0 0,0 0 0 0 0,0 1 0 0 0,0-1 0 0 0,0 0 0 0 0,1 0 0 0 0,-1 0 0 0 0,1 0 0 0 0,-1 0 0 0 0,1 0 0 0 0,0-1 0 0 0,0 1 0 0 0,0 0 0 0 0,0 0 0 0 0,0 0 0 0 0,0-1 0 0 0,0 1 0 0 0,1-1 0 0 0,-1 1 0 0 0,1-1 0 0 0,-1 1 0 0 0,1-1 0 0 0,0 0 0 0 0,-1 0 0 0 0,1 1 0 0 0,0-1 0 0 0,0 0 6 0 0,3 2-39 0 0,-4-3-3890 0 0,-1 0-4207 0 0,0 0-1111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38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1490 0 0 0,'0'0'1158'0'0,"0"0"269"0"0,0 0 141 0 0,0 0-58 0 0,0 0-114 0 0,0 0-124 0 0,0 0-89 0 0,0 0-53 0 0,0 0-51 0 0,0 0-81 0 0,0-3-64 0 0,0 3-809 0 0,-1-1 0 0 0,1 0 1 0 0,0 1-1 0 0,0-1 0 0 0,1 1 1 0 0,-1-1-1 0 0,0 0 0 0 0,0 1 0 0 0,0-1 1 0 0,0 1-1 0 0,0-1 0 0 0,1 0 0 0 0,-1 1 1 0 0,0-1-1 0 0,0 1 0 0 0,1-1 0 0 0,-1 1 1 0 0,1-1-1 0 0,-1 1 0 0 0,0-1 0 0 0,1 1 1 0 0,-1 0-1 0 0,1-1 0 0 0,-1 1 1 0 0,1 0-1 0 0,-1-1 0 0 0,1 1 0 0 0,-1 0 1 0 0,1-1-1 0 0,-1 1 0 0 0,1 0 0 0 0,-1 0 1 0 0,1 0-1 0 0,0 0 0 0 0,-1-1 0 0 0,1 1 1 0 0,-1 0-1 0 0,1 0 0 0 0,0 0 1 0 0,-1 0-1 0 0,1 0 0 0 0,-1 0 0 0 0,1 1 1 0 0,0-1-1 0 0,-1 0 0 0 0,1 0-125 0 0,12-1-146 0 0,148-37 3004 0 0,-129 27-2576 0 0,1 2 0 0 0,0 2 0 0 0,1 1 0 0 0,-1 1-1 0 0,21 1-281 0 0,-37 3 34 0 0,-15 0-28 0 0,0 1 0 0 0,0-1 1 0 0,1 0-1 0 0,-1 1 0 0 0,0-1 0 0 0,0 1 0 0 0,0 0 1 0 0,1 0-1 0 0,-1 0 0 0 0,0 0 0 0 0,0 0 1 0 0,0 0-1 0 0,1 1 0 0 0,-1-1 0 0 0,0 1 0 0 0,0-1 1 0 0,0 1-1 0 0,0 0 0 0 0,0 0 0 0 0,0 0 1 0 0,0 0-1 0 0,0 0 0 0 0,0 0 0 0 0,0 1 0 0 0,0-1 1 0 0,-1 0-1 0 0,1 1 0 0 0,-1 0 0 0 0,1-1 1 0 0,-1 1-1 0 0,1 0 0 0 0,-1 0 0 0 0,0 0 0 0 0,0 0 1 0 0,0 0-1 0 0,0 0 0 0 0,0 0 0 0 0,-1 0 0 0 0,1 0 1 0 0,0 0-1 0 0,-1 0 0 0 0,0 1-6 0 0,-1 2 13 0 0,0 0 1 0 0,-1 0-1 0 0,0 0 1 0 0,0 0-1 0 0,0 0 0 0 0,0-1 1 0 0,-1 1-1 0 0,0-1 1 0 0,0 1-1 0 0,0-1 0 0 0,0 0 1 0 0,-1-1-1 0 0,0 1 0 0 0,1 0 1 0 0,-1-1-1 0 0,-1 0 1 0 0,1 0-1 0 0,-1 0-13 0 0,-18 18 23 0 0,-139 149 5 0 0,100-64-25 0 0,53-15-63 0 0,11-87 82 0 0,1 0 0 0 0,0 0 1 0 0,0-1-1 0 0,0 1 0 0 0,0-1 1 0 0,1 0-1 0 0,-1 0 0 0 0,1 0 1 0 0,0 0-1 0 0,0-1 0 0 0,0 0 1 0 0,0 1-1 0 0,0-1 0 0 0,0-1 1 0 0,1 1-1 0 0,-1-1 0 0 0,1 1 1 0 0,-1-1-1 0 0,1-1 0 0 0,-1 1 1 0 0,1-1-1 0 0,0 1 0 0 0,-1-1 1 0 0,1-1-1 0 0,0 1 0 0 0,-1-1 1 0 0,5 0-23 0 0,240-29 1768 0 0,-94 19-2167 0 0,-111-9-6190 0 0,-32 11-681 0 0,-3 5-4295 0 0</inkml:trace>
  <inkml:trace contextRef="#ctx0" brushRef="#br0" timeOffset="-3474.234">1600 190 0 0 0,'0'0'157'0'0,"0"0"385"0"0,0 0 197 0 0,0 0 341 0 0,0 0 454 0 0,0 0 275 0 0,0 0-60 0 0,0 0-345 0 0,0 0-419 0 0,0 0-312 0 0,0 0-195 0 0,0 0-51 0 0,0 0-15 0 0,4 5 1057 0 0,-39 140 1324 0 0,13-80-2352 0 0,-90 224-63 0 0,32-141-384 0 0,93-197 1210 0 0,140-340-396 0 0,-62 184-393 0 0,-91 203-398 0 0,1-1 1 0 0,-1 1-1 0 0,1-1 1 0 0,-1 1-1 0 0,1-1 1 0 0,0 1 0 0 0,0 0-1 0 0,0 0 1 0 0,0-1-1 0 0,0 1 1 0 0,1 0-1 0 0,-1 0 1 0 0,1 0-1 0 0,-1 0 1 0 0,1 0-1 0 0,0 1 1 0 0,0-1-1 0 0,0 0 1 0 0,0 1-1 0 0,0-1 1 0 0,0 1-1 0 0,0 0 1 0 0,0 0-1 0 0,1 0 1 0 0,-1 0 0 0 0,0 0-1 0 0,1 0 1 0 0,-1 0-1 0 0,0 1 1 0 0,1-1-1 0 0,-1 1 1 0 0,1 0-1 0 0,-1 0 1 0 0,1 0-1 0 0,-1 0 1 0 0,1 0-1 0 0,-1 1 1 0 0,1-1-1 0 0,-1 1 1 0 0,1-1-1 0 0,-1 1 1 0 0,1 0-18 0 0,5 8 39 0 0,-1 0 1 0 0,0 0-1 0 0,0 1 1 0 0,-1 0-1 0 0,0 0 1 0 0,-1 1-1 0 0,0-1 1 0 0,0 1-1 0 0,-2 0 1 0 0,1 1-1 0 0,-1-1 1 0 0,-1 1-1 0 0,0-1 0 0 0,0 1 1 0 0,-1 0-1 0 0,-1-1 1 0 0,0 3-40 0 0,2 346 153 0 0,-2-361-154 0 0,1 1-1 0 0,-1 0 1 0 0,0 0 0 0 0,0 0-1 0 0,1-1 1 0 0,-1 1 0 0 0,0 0-1 0 0,0 0 1 0 0,1 0 0 0 0,-1 0-1 0 0,0-1 1 0 0,1 1-1 0 0,-1 0 1 0 0,0 0 0 0 0,1 0-1 0 0,-1 0 1 0 0,0 0 0 0 0,1 0-1 0 0,-1 0 1 0 0,0 0-1 0 0,1 0 1 0 0,-1 0 0 0 0,0 0-1 0 0,1 0 1 0 0,-1 0 0 0 0,0 0-1 0 0,1 0 1 0 0,-1 1 0 0 0,0-1-1 0 0,1 0 1 0 0,-1 0-1 0 0,0 0 1 0 0,0 0 0 0 0,1 1-1 0 0,-1-1 1 0 0,0 0 0 0 0,0 0-1 0 0,1 0 1 0 0,-1 1 0 0 0,0-1-1 0 0,0 0 1 0 0,0 1-1 0 0,1-1 1 0 0,-1 0 0 0 0,0 0-1 0 0,0 1 1 0 0,0-1 0 0 0,0 0-1 0 0,0 1 1 0 0,0-1 0 0 0,1 0-1 0 0,-1 1 1 0 0,0-1-1 0 0,0 0 1 0 0,0 1 0 0 0,0-1-1 0 0,0 0 1 0 0,0 1 0 0 0,0-1-1 0 0,-1 0 2 0 0,18-24 74 0 0,137-273 113 0 0,-151 292-188 0 0,30-47 2 0 0,2 1-1 0 0,3 3 1 0 0,1 0-1 0 0,18-13 0 0 0,-21 38-180 0 0,-36 38 84 0 0,-34 243 523 0 0,43-30-131 0 0,9-29-141 0 0,-14-190-4094 0 0,0-33-7046 0 0,-1 17 4076 0 0</inkml:trace>
  <inkml:trace contextRef="#ctx0" brushRef="#br0" timeOffset="-2686.422">2703 397 0 0 0,'0'0'273'0'0,"0"0"602"0"0,0 0 252 0 0,0 0 153 0 0,0 0 127 0 0,0 0-41 0 0,0 0-208 0 0,0 0-221 0 0,0 0-198 0 0,0 0-147 0 0,0 0-102 0 0,0 0-80 0 0,0 0-40 0 0,-30-2-48 0 0,-95 0-12 0 0,122 2-287 0 0,0-1-1 0 0,0 1 1 0 0,1 0 0 0 0,-1 0-1 0 0,0 0 1 0 0,0 0 0 0 0,0 1 0 0 0,0-1-1 0 0,1 1 1 0 0,-1-1 0 0 0,0 1 0 0 0,0 0-1 0 0,1 0 1 0 0,-1 1 0 0 0,1-1 0 0 0,-1 0-1 0 0,1 1 1 0 0,0 0 0 0 0,-1-1-1 0 0,1 1 1 0 0,0 0 0 0 0,0 0 0 0 0,0 0-1 0 0,0 0 1 0 0,1 1 0 0 0,-1-1 0 0 0,0 0-1 0 0,1 1-22 0 0,-6 8 131 0 0,0-2-74 0 0,0-1 0 0 0,1 1 0 0 0,0 1 1 0 0,0-1-1 0 0,1 1 0 0 0,0 0 1 0 0,1 0-1 0 0,0 0 0 0 0,1 1 0 0 0,0-1 1 0 0,1 1-1 0 0,0 0 0 0 0,0 0 1 0 0,1 0-1 0 0,1 0 0 0 0,0 0 0 0 0,0 0 1 0 0,1 0-1 0 0,1 4-57 0 0,1-11 118 0 0,0 1-1 0 0,0-1 1 0 0,1 0 0 0 0,-1 0 0 0 0,1 0-1 0 0,0 0 1 0 0,0-1 0 0 0,0 1 0 0 0,0-1 0 0 0,0 0-1 0 0,1-1 1 0 0,0 1 0 0 0,-1-1 0 0 0,1 1-1 0 0,0-2 1 0 0,0 1 0 0 0,0 0 0 0 0,1-1-1 0 0,-1 0 1 0 0,0 0 0 0 0,0-1 0 0 0,1 1-1 0 0,-1-1 1 0 0,0 0 0 0 0,1-1 0 0 0,-1 1-1 0 0,0-1 1 0 0,0 0 0 0 0,1 0 0 0 0,-1-1 0 0 0,0 0-1 0 0,0 1 1 0 0,3-3-118 0 0,22-12 305 0 0,-1-1-1 0 0,0-1 1 0 0,-2-1-1 0 0,0-2 1 0 0,-1-1-1 0 0,-2-1 1 0 0,0 0-1 0 0,12-17-304 0 0,42-39 290 0 0,-25 22 127 0 0,-56 102 43 0 0,1 147-261 0 0,80 132-284 0 0,-71-300 73 0 0,-2 0-1 0 0,-1 1 1 0 0,-1 0 0 0 0,-1 0 0 0 0,-2 0-1 0 0,0 11 13 0 0,-1-32-22 0 0,0 0-1 0 0,0 1 0 0 0,-1-1 0 0 0,1 0 0 0 0,-1 0 0 0 0,0 0 0 0 0,0 0 1 0 0,0 0-1 0 0,0 0 0 0 0,-1 0 0 0 0,0-1 0 0 0,1 1 0 0 0,-1-1 0 0 0,-1 0 1 0 0,1 0-1 0 0,0 0 0 0 0,-1 0 0 0 0,1 0 0 0 0,-1-1 0 0 0,0 0 0 0 0,0 0 1 0 0,0 0-1 0 0,0 0 0 0 0,0 0 0 0 0,-1-1 0 0 0,1 0 0 0 0,0 0 0 0 0,-4 0 23 0 0,1 1-28 0 0,-1-1 0 0 0,1 0 0 0 0,0 0 0 0 0,-1-1 0 0 0,1 0 0 0 0,0 0 0 0 0,-1-1 0 0 0,1 0 0 0 0,0 0 0 0 0,-1-1 0 0 0,1 0 0 0 0,0 0 0 0 0,0 0 0 0 0,1-1 0 0 0,-1 0 0 0 0,0-1 0 0 0,0 0 28 0 0,0-2-1 0 0,1 1 0 0 0,0-1 0 0 0,0-1-1 0 0,1 1 1 0 0,-1-1 0 0 0,1 0 0 0 0,1 0-1 0 0,0-1 1 0 0,0 1 0 0 0,0-1 0 0 0,1 0-1 0 0,0 0 1 0 0,0 0 0 0 0,1 0 0 0 0,0-1 0 0 0,1 1-1 0 0,0 0 1 0 0,0-1 0 0 0,0 0 0 0 0,1 1-1 0 0,1-1 1 0 0,-1 1 0 0 0,2-1 0 0 0,-1 1 0 0 0,1 0-1 0 0,0-1 1 0 0,1 1 0 0 0,0 0 0 0 0,0 0-1 0 0,0 1 1 0 0,1-1 0 0 0,1 1 0 0 0,-1-1-1 0 0,1 1 1 0 0,0 1 0 0 0,1-1 0 0 0,0 1 0 0 0,0 0-1 0 0,2-2 2 0 0,11-8-37 0 0,0 1 0 0 0,1 1 0 0 0,0 1 0 0 0,1 1 0 0 0,1 0 0 0 0,0 2 0 0 0,0 0 0 0 0,1 2 0 0 0,1 0 0 0 0,-1 2 0 0 0,1 0 0 0 0,8 1 37 0 0,36-6-3673 0 0,1 3-3600 0 0,-53 7-1213 0 0</inkml:trace>
  <inkml:trace contextRef="#ctx0" brushRef="#br0" timeOffset="-1323.385">1 1048 0 0 0,'0'0'648'0'0,"0"0"838"0"0,0 0 374 0 0,0 0 125 0 0,0 0-62 0 0,0 0-168 0 0,0 0-228 0 0,0 0-214 0 0,26 0-188 0 0,82-3-135 0 0,62-5 3005 0 0,538-7-640 0 0,-218-14-2376 0 0,-83 8-498 0 0,214-12 41 0 0,-55-1-118 0 0,240 34-216 0 0,-55-49 157 0 0,-383 24-189 0 0,-64 10-42 0 0,-111 12-2700 0 0,-152-3-1237 0 0,-15-3-6072 0 0,-17 5 1048 0 0</inkml:trace>
  <inkml:trace contextRef="#ctx0" brushRef="#br0" timeOffset="3584.651">3528 124 0 0 0,'0'0'287'0'0,"0"0"254"0"0,0 0-67 0 0,-4 32-156 0 0,-11 100-118 0 0,14-109-96 0 0,-2 0 0 0 0,0 0 0 0 0,-2-1-1 0 0,-1 1 1 0 0,0-1 0 0 0,-1 0 0 0 0,-2-1-1 0 0,0 0 1 0 0,-9 15-104 0 0,16-33 11 0 0,-45 73 409 0 0,20-47 1361 0 0,27-29-1315 0 0,0 0 82 0 0,0 0 59 0 0,0 0 14 0 0,0 0-13 0 0,0 0-52 0 0,0 0-87 0 0,2-10-97 0 0,0-1 1 0 0,0 1-1 0 0,2 0 1 0 0,-1 0-1 0 0,1 0 1 0 0,1 0-1 0 0,-1 0 1 0 0,2 1-1 0 0,-1 0 1 0 0,1 0 0 0 0,4-3-373 0 0,7-15 641 0 0,140-237 2336 0 0,-69 131-2142 0 0,-85 166-807 0 0,25 305 1027 0 0,-8-265-929 0 0,-18-72-109 0 0,-1 0 1 0 0,1 0-1 0 0,-1-1 0 0 0,0 1 0 0 0,1-1 0 0 0,-1 1 0 0 0,1-1 1 0 0,-1 0-1 0 0,1 1 0 0 0,-1-1 0 0 0,1 0 0 0 0,-1 0 0 0 0,1 0 0 0 0,0 0 1 0 0,-1 0-1 0 0,1 0 0 0 0,-1-1 0 0 0,1 1 0 0 0,-1 0 0 0 0,1-1 0 0 0,-1 1 1 0 0,0-1-1 0 0,1 0 0 0 0,-1 1 0 0 0,1-1 0 0 0,-1 0 0 0 0,0 0 1 0 0,0 0-1 0 0,1 0 0 0 0,-1 0 0 0 0,0 0 0 0 0,0 0 0 0 0,0 0 0 0 0,0-1 1 0 0,0 1-1 0 0,-1 0 0 0 0,1-1 0 0 0,0 1 0 0 0,-1 0 0 0 0,1-1 1 0 0,0 0-18 0 0,1-1 28 0 0,42-52 220 0 0,-2-2-1 0 0,-3-2 1 0 0,2-9-248 0 0,47-71 32 0 0,-4 8 91 0 0,-90 188 222 0 0,-11 4-144 0 0,-13 99 104 0 0,29-147-265 0 0,1 1-1 0 0,0 0 1 0 0,2-1 0 0 0,-1 1-1 0 0,2-1 1 0 0,-1 1 0 0 0,2-1 0 0 0,0 0-1 0 0,1 2-39 0 0,41 107-445 0 0,-46-120-336 0 0,2 14-663 0 0,0-12-2778 0 0,0-1-4268 0 0,-2-3 2433 0 0</inkml:trace>
  <inkml:trace contextRef="#ctx0" brushRef="#br0" timeOffset="4080.547">4456 301 3529 0 0,'0'0'1300'0'0,"0"0"-240"0"0,0 0 137 0 0,0 0 388 0 0,0 0 282 0 0,0 0-38 0 0,0 0-326 0 0,0 0-418 0 0,0 0-299 0 0,0 0-189 0 0,0 0-101 0 0,0 0-28 0 0,0 0-30 0 0,-1 21-46 0 0,2 131 596 0 0,-30-34-264 0 0,113-173-140 0 0,-83 54-582 0 0,9-6-3 0 0,-1 1 0 0 0,1 1 0 0 0,1 0 0 0 0,-1 0 0 0 0,1 1 0 0 0,0 0 0 0 0,0 1 0 0 0,0 0 0 0 0,0 1 0 0 0,0 0 0 0 0,6 1 1 0 0,-15 0-3 0 0,0 1 1 0 0,1-1-1 0 0,-1 1 1 0 0,0 0-1 0 0,0 0 1 0 0,1 0-1 0 0,-1 0 0 0 0,0 1 1 0 0,0-1-1 0 0,1 0 1 0 0,-1 1-1 0 0,0 0 0 0 0,0-1 1 0 0,0 1-1 0 0,0 0 1 0 0,0 0-1 0 0,0 0 0 0 0,0 0 1 0 0,0 1-1 0 0,0-1 1 0 0,0 0-1 0 0,-1 1 0 0 0,1 0 1 0 0,-1-1-1 0 0,1 1 1 0 0,-1 0-1 0 0,1-1 1 0 0,-1 1-1 0 0,0 0 0 0 0,0 0 1 0 0,0 0-1 0 0,0 0 1 0 0,0 1-1 0 0,0 0 3 0 0,0 3 29 0 0,0 0 0 0 0,0 0 0 0 0,-1 0 0 0 0,1 1 0 0 0,-1-1 0 0 0,-1 0 0 0 0,1 0 0 0 0,-1 0 0 0 0,0 0 1 0 0,-1 0-1 0 0,1 0 0 0 0,-1 0 0 0 0,0 0 0 0 0,-1 0 0 0 0,0-1 0 0 0,1 1 0 0 0,-2-1 0 0 0,1 0 0 0 0,-1 0 0 0 0,1 0 0 0 0,-1 0 0 0 0,-1-1 0 0 0,1 1 0 0 0,-1-1 0 0 0,1 0 0 0 0,-1 0 0 0 0,0-1 1 0 0,-3 2-30 0 0,2-1 15 0 0,-1 0 1 0 0,1 0-1 0 0,-1 0 1 0 0,1-1 0 0 0,-1 0-1 0 0,0-1 1 0 0,0 1-1 0 0,-1-1 1 0 0,1 0 0 0 0,0-1-1 0 0,-1 0 1 0 0,1 0-1 0 0,-1-1 1 0 0,1 0 0 0 0,-1 0-1 0 0,1-1 1 0 0,-6 0-16 0 0,10 0-96 0 0,0-1 1 0 0,0 1-1 0 0,0 0 1 0 0,0-1-1 0 0,0 0 1 0 0,0 0-1 0 0,1 0 1 0 0,-1 0-1 0 0,1 0 1 0 0,-1 0-1 0 0,1-1 1 0 0,0 1-1 0 0,0-1 1 0 0,0 0-1 0 0,0 1 1 0 0,0-1-1 0 0,1 0 1 0 0,-1 0-1 0 0,1 0 1 0 0,0 0-1 0 0,0-1 1 0 0,0 1-1 0 0,0-1 96 0 0,-6-23-3421 0 0,4 3-3312 0 0,3 16-2326 0 0</inkml:trace>
  <inkml:trace contextRef="#ctx0" brushRef="#br0" timeOffset="8563.052">1453 1196 0 0 0,'3'0'8'0'0,"-2"0"108"0"0,-1 0 304 0 0,0 0 39 0 0,0 0-30 0 0,0 0-6 0 0,0 0-2 0 0,0 0 18 0 0,0 0 20 0 0,0 0 33 0 0,0 0 55 0 0,0 0 70 0 0,0 0 78 0 0,0 0 67 0 0,0 0 29 0 0,0 0-15 0 0,0 0-31 0 0,0 6 3938 0 0,-3 7-2272 0 0,-75 68-1256 0 0,65-52-948 0 0,1 1 1 0 0,2 0-1 0 0,0 0 1 0 0,2 1 0 0 0,2 0-1 0 0,0 1 1 0 0,2-1 0 0 0,2 1-1 0 0,1 0 1 0 0,1 0-1 0 0,4 21-207 0 0,-4-10 209 0 0,1-16 6 0 0,2 0 0 0 0,1 0 0 0 0,1 0 0 0 0,1-1 0 0 0,1 0 0 0 0,2 0 0 0 0,0-1 0 0 0,2 0 0 0 0,7 12-215 0 0,-14-30 132 0 0,-1 1 1 0 0,2-1-1 0 0,-1 0 0 0 0,1-1 0 0 0,0 1 0 0 0,0-1 0 0 0,1 0 0 0 0,0 0 1 0 0,0-1-1 0 0,0 0 0 0 0,1 0 0 0 0,-1 0 0 0 0,1-1 0 0 0,0 0 1 0 0,1 0-1 0 0,-1-1 0 0 0,1 1 0 0 0,-1-2 0 0 0,1 1 0 0 0,0-1 0 0 0,0-1-132 0 0,-7-1 103 0 0,-1 0 7 0 0,0 0-20 0 0,0 0 4 0 0,0 0-33 0 0,0 0-62 0 0,-29-26-4094 0 0,19 19-2206 0 0,5 4 185 0 0,3 3-1879 0 0</inkml:trace>
  <inkml:trace contextRef="#ctx0" brushRef="#br0" timeOffset="9480.811">1637 1995 0 0 0,'0'0'779'0'0,"0"0"904"0"0,0 0 473 0 0,0 0 95 0 0,0 0-183 0 0,0 0-312 0 0,0 0-269 0 0,0 0-204 0 0,0 0-208 0 0,0 0-194 0 0,10-12 1030 0 0,43-125 1498 0 0,52-60-2719 0 0,8 14-585 0 0,-113 183-114 0 0,0 0-1 0 0,0 0 1 0 0,1 0 0 0 0,-1 1-1 0 0,0-1 1 0 0,0 0 0 0 0,0 0-1 0 0,1 0 1 0 0,-1 0 0 0 0,0 0 0 0 0,0 0-1 0 0,1 1 1 0 0,-1-1 0 0 0,0 0-1 0 0,0 0 1 0 0,1 0 0 0 0,-1 0-1 0 0,0 0 1 0 0,0 0 0 0 0,1 0-1 0 0,-1 0 1 0 0,0 0 0 0 0,0 0-1 0 0,1 0 1 0 0,-1 0 0 0 0,0 0 0 0 0,0 0-1 0 0,1 0 1 0 0,-1-1 0 0 0,0 1-1 0 0,0 0 1 0 0,1 0 0 0 0,-1 0-1 0 0,0 0 1 0 0,0 0 0 0 0,0 0-1 0 0,1-1 1 0 0,-1 1 0 0 0,0 0-1 0 0,0 0 10 0 0,0 13 34 0 0,10 234 128 0 0,27-112-181 0 0,-37-134 22 0 0,1 0 0 0 0,-1 1 0 0 0,1-1 0 0 0,-1 0 1 0 0,1 0-1 0 0,0 0 0 0 0,0 0 0 0 0,-1 0 0 0 0,1 0 0 0 0,0 0 1 0 0,0 0-1 0 0,0 0 0 0 0,0 0 0 0 0,0 0 0 0 0,0-1 0 0 0,0 1 0 0 0,1 0 1 0 0,-1-1-1 0 0,0 1 0 0 0,0-1 0 0 0,1 1 0 0 0,-1-1 0 0 0,0 0 0 0 0,0 1 1 0 0,1-1-1 0 0,-1 0 0 0 0,0 0 0 0 0,1 0 0 0 0,-1 0 0 0 0,0 0 0 0 0,1 0 1 0 0,-1 0-1 0 0,0-1 0 0 0,0 1 0 0 0,1 0 0 0 0,-1-1 0 0 0,0 1 1 0 0,0-1-1 0 0,1 1 0 0 0,-1-1 0 0 0,0 0 0 0 0,0 1 0 0 0,0-1 0 0 0,0 0 1 0 0,0 0-1 0 0,0 0 0 0 0,0 0 0 0 0,0 0 0 0 0,0 0 0 0 0,-1 0 0 0 0,1 0 1 0 0,0 0-1 0 0,-1 0 0 0 0,1 0 0 0 0,0-1 0 0 0,-1 1 0 0 0,0 0 0 0 0,1 0 1 0 0,-1-1-1 0 0,0 1 0 0 0,1-1-3 0 0,171-365-40 0 0,-109 248 20 0 0,-48 208-360 0 0,7 135 552 0 0,-21-216-322 0 0,-1 141 157 0 0,-11-85-4638 0 0,10-62 3073 0 0,1-1-8144 0 0,0-1 4474 0 0</inkml:trace>
  <inkml:trace contextRef="#ctx0" brushRef="#br0" timeOffset="9967.81">2473 1685 1800 0 0,'0'0'1259'0'0,"0"0"114"0"0,0 0 224 0 0,0 0 262 0 0,0 0 72 0 0,0 0-212 0 0,0 0-393 0 0,0 0-388 0 0,0 0-292 0 0,0 0-171 0 0,0 0-97 0 0,-4 32-53 0 0,-13 97-54 0 0,12-58 776 0 0,5-71-953 0 0,0 0 8 0 0,0 0 10 0 0,0 0 36 0 0,0 0 24 0 0,34-33 1004 0 0,-27 24-1165 0 0,0 0 0 0 0,0 1-1 0 0,1 0 1 0 0,-1 0 0 0 0,2 1 0 0 0,-1 0 0 0 0,1 0 0 0 0,0 1-1 0 0,1 0 1 0 0,-1 1 0 0 0,1 0 0 0 0,0 1 0 0 0,1 0-1 0 0,-1 0 1 0 0,1 1 0 0 0,-1 0 0 0 0,1 1 0 0 0,1 0-11 0 0,-9 4 26 0 0,0 0 1 0 0,0 0 0 0 0,-1 0 0 0 0,1 0-1 0 0,-1 0 1 0 0,1 0 0 0 0,-1 1-1 0 0,0-1 1 0 0,0 1 0 0 0,0 0 0 0 0,0-1-1 0 0,0 1 1 0 0,-1 0 0 0 0,1 0-1 0 0,-1 0 1 0 0,0 0 0 0 0,0 0 0 0 0,0 1-1 0 0,0-1 1 0 0,0 0 0 0 0,-1 0-1 0 0,0 1 1 0 0,1-1 0 0 0,-1 0 0 0 0,0 1-1 0 0,-1-1 1 0 0,0 3-27 0 0,1-5 8 0 0,-17 102 1219 0 0,16-100-1216 0 0,0-1 0 0 0,-1 1 0 0 0,1-1 1 0 0,-1 1-1 0 0,1-1 0 0 0,-1 0 0 0 0,0 0 0 0 0,0 0 1 0 0,0 0-1 0 0,0 0 0 0 0,0 0 0 0 0,-1 0 0 0 0,1-1 0 0 0,0 1 1 0 0,-1-1-1 0 0,1 1 0 0 0,-1-1 0 0 0,0 0 0 0 0,1 0 1 0 0,-1 0-1 0 0,0-1 0 0 0,0 1 0 0 0,0-1 0 0 0,1 1 1 0 0,-1-1-1 0 0,0 0 0 0 0,0 0 0 0 0,0 0 0 0 0,0-1 0 0 0,1 1 1 0 0,-1 0-1 0 0,0-1 0 0 0,0 0 0 0 0,-2-1-11 0 0,0 0-151 0 0,1 0-1 0 0,0-1 1 0 0,0 1 0 0 0,-1-1-1 0 0,2 0 1 0 0,-1 0 0 0 0,0-1-1 0 0,1 1 1 0 0,-1-1-1 0 0,1 0 1 0 0,0 0 0 0 0,0 0-1 0 0,0 0 1 0 0,1-1 0 0 0,0 1-1 0 0,0 0 1 0 0,0-1-1 0 0,0 0 1 0 0,1 0 0 0 0,-1 1-1 0 0,1-1 1 0 0,0 0 0 0 0,1 0-1 0 0,-1-1 152 0 0,-4-37-4405 0 0,4 4-3700 0 0,1 28 2969 0 0</inkml:trace>
  <inkml:trace contextRef="#ctx0" brushRef="#br0" timeOffset="11070.805">2904 1693 0 0 0,'0'0'464'0'0,"0"0"915"0"0,0 0 275 0 0,0 0-119 0 0,0 0-231 0 0,0 0-236 0 0,0 0-169 0 0,0 0-75 0 0,0 0-25 0 0,0 0-20 0 0,17 7 4003 0 0,49-12 40 0 0,34-14-2280 0 0,16-2-1495 0 0,-47 15-896 0 0,-67 17-1551 0 0,-2-8-8356 0 0,0-3-560 0 0</inkml:trace>
  <inkml:trace contextRef="#ctx0" brushRef="#br0" timeOffset="14919.166">3914 1107 0 0 0,'0'0'912'0'0,"0"0"382"0"0,0 0 54 0 0,0 0-165 0 0,0 0-219 0 0,0 0-177 0 0,0 0-139 0 0,0 0-70 0 0,0 0-54 0 0,8 11 1812 0 0,-5 238 3496 0 0,16-177-18663 0 0,-19-69 9256 0 0</inkml:trace>
  <inkml:trace contextRef="#ctx0" brushRef="#br0" timeOffset="15168.563">3682 1498 0 0 0,'0'0'1378'0'0,"0"0"314"0"0,0 0 156 0 0,0 0-18 0 0,0 0-163 0 0,0 0-235 0 0,0 0-214 0 0,0 0-199 0 0,35 0-187 0 0,105 2-178 0 0,4-19 540 0 0,-110 12-1508 0 0,18-3 293 0 0,-16 6-10127 0 0,-35 2 5867 0 0</inkml:trace>
  <inkml:trace contextRef="#ctx0" brushRef="#br0" timeOffset="15650.821">3747 1663 0 0 0,'0'0'705'0'0,"0"0"-14"0"0,0 0 241 0 0,0 0 417 0 0,0 0 295 0 0,0 0 28 0 0,0 0-259 0 0,0 0-265 0 0,0 0-200 0 0,0 0-156 0 0,0 0-89 0 0,0 0-75 0 0,0 0-61 0 0,23-2-64 0 0,108-10 310 0 0,-118 11-381 0 0,37 3 317 0 0,-49-2-729 0 0,0 0-1 0 0,-1 0 1 0 0,1 1-1 0 0,0-1 0 0 0,0 0 1 0 0,0 0-1 0 0,-1 1 1 0 0,1-1-1 0 0,0 1 1 0 0,0-1-1 0 0,-1 1 1 0 0,1-1-1 0 0,0 1 1 0 0,-1-1-1 0 0,1 1 1 0 0,0-1-1 0 0,-1 1 1 0 0,1 0-1 0 0,-1-1 1 0 0,1 1-1 0 0,-1 0 1 0 0,0 0-1 0 0,1-1 1 0 0,-1 1-1 0 0,0 0 1 0 0,1 0-1 0 0,-1 0 1 0 0,0-1-1 0 0,0 1 0 0 0,0 0 1 0 0,0 0-1 0 0,1 0 1 0 0,-1 0-1 0 0,0-1 1 0 0,-1 1-1 0 0,1 0 1 0 0,0 0-1 0 0,0 0 1 0 0,0 0-1 0 0,0-1 1 0 0,-1 1-1 0 0,1 0 1 0 0,0 0-1 0 0,-1 0 1 0 0,1-1-1 0 0,-1 1 1 0 0,1 0-1 0 0,-1-1 1 0 0,1 1-20 0 0,-43 46 282 0 0,11-15-294 0 0,11-14-11 0 0,1 2 1 0 0,1 1 0 0 0,1 0-1 0 0,0 1 1 0 0,2 1 0 0 0,-6 12 22 0 0,21-34 4 0 0,0 1 1 0 0,0-1 0 0 0,0 1 0 0 0,0 0 0 0 0,0-1 0 0 0,0 1 0 0 0,1 0 0 0 0,-1-1 0 0 0,1 1 0 0 0,-1 0 0 0 0,1 0 0 0 0,0 0-1 0 0,0-1 1 0 0,0 1 0 0 0,0 0 0 0 0,0 0 0 0 0,0 0 0 0 0,0-1 0 0 0,0 1 0 0 0,1 0 0 0 0,-1 0 0 0 0,1-1 0 0 0,0 1-1 0 0,-1 0 1 0 0,1-1 0 0 0,0 1 0 0 0,0 0 0 0 0,0-1 0 0 0,0 1 0 0 0,0-1 0 0 0,0 0 0 0 0,0 1 0 0 0,1-1 0 0 0,-1 0-1 0 0,0 0 1 0 0,1 1 0 0 0,-1-1 0 0 0,1 0 0 0 0,-1 0 0 0 0,1-1 0 0 0,0 1 0 0 0,-1 0 0 0 0,1-1 0 0 0,0 1 0 0 0,-1-1-1 0 0,1 1 1 0 0,0-1 0 0 0,0 0 0 0 0,0 1-5 0 0,4 0-20 0 0,0-1-1 0 0,0 1 1 0 0,1-1-1 0 0,-1 0 1 0 0,0 0-1 0 0,0 0 1 0 0,0-1-1 0 0,0 0 1 0 0,0 0-1 0 0,0-1 0 0 0,0 0 1 0 0,0 0-1 0 0,0 0 1 0 0,1-2 20 0 0,24-17-3304 0 0,-13 6-4933 0 0,-15 11 3045 0 0</inkml:trace>
  <inkml:trace contextRef="#ctx0" brushRef="#br0" timeOffset="16417.783">4097 1866 0 0 0,'0'0'840'0'0,"0"0"809"0"0,0 0 638 0 0,0 0 268 0 0,0 0-121 0 0,0 0-414 0 0,0 0-466 0 0,0 0-379 0 0,0 0-248 0 0,0 0-131 0 0,0 0-83 0 0,13-14-50 0 0,78-94 820 0 0,-41 27-481 0 0,115-146-138 0 0,-33 112-744 0 0,-130 152-308 0 0,-36 125 300 0 0,34-145-113 0 0,-1-12 0 0 0,0-1-1 0 0,0 1 1 0 0,0-1 0 0 0,1 1-1 0 0,0-1 1 0 0,0 1 0 0 0,0 0-1 0 0,0-1 1 0 0,1 1 0 0 0,-1-1 0 0 0,1 1-1 0 0,0-1 1 0 0,1 0 0 0 0,-1 1-1 0 0,1-1 1 0 0,0 0 0 0 0,0 0-1 0 0,0 0 1 0 0,1 0 0 0 0,-1 0 0 0 0,1-1-1 0 0,0 1 1 0 0,0-1 0 0 0,0 1-1 0 0,0-1 1 0 0,1 0 0 0 0,-1 0-1 0 0,1-1 1 0 0,4 3 1 0 0,-4-4 5 0 0,1-1 1 0 0,0 1-1 0 0,-1-1 0 0 0,1 0 1 0 0,-1 0-1 0 0,1-1 0 0 0,-1 0 1 0 0,1 1-1 0 0,-1-1 0 0 0,1-1 1 0 0,-1 1-1 0 0,1-1 0 0 0,-1 1 1 0 0,0-1-1 0 0,0-1 0 0 0,0 1 1 0 0,0 0-1 0 0,0-1 0 0 0,-1 0 1 0 0,1 0-1 0 0,-1 0 0 0 0,0 0 0 0 0,2-3-5 0 0,67-92 161 0 0,-58 75-150 0 0,135-219-67 0 0,-151 278-93 0 0,0-27 163 0 0,-6 14 24 0 0,1 1 1 0 0,2 0 0 0 0,0 1-1 0 0,2-1 1 0 0,0 1 0 0 0,2 0-1 0 0,1 0 1 0 0,1 0 0 0 0,1-1 0 0 0,1 1-1 0 0,3 11-38 0 0,18 73-224 0 0,-14-95-1823 0 0,-7-13-2811 0 0,0-1-4291 0 0,-2 0 3932 0 0</inkml:trace>
  <inkml:trace contextRef="#ctx0" brushRef="#br0" timeOffset="16800.827">5074 1107 2585 0 0,'0'0'1282'0'0,"0"0"-9"0"0,0 0 72 0 0,0 0 181 0 0,0 0 97 0 0,0 0-176 0 0,0 0-239 0 0,0 0-189 0 0,0 0-87 0 0,0 0-11 0 0,0 0-85 0 0,0 0-93 0 0,12 5-86 0 0,91 53 1580 0 0,-89-42-2042 0 0,0 1 1 0 0,0 0 0 0 0,-2 1 0 0 0,0 0-1 0 0,-1 1 1 0 0,-1 0 0 0 0,-1 1 0 0 0,0 0-1 0 0,-2 0 1 0 0,0 1 0 0 0,-1-1 0 0 0,-1 2-1 0 0,-2-1 1 0 0,0 0 0 0 0,-1 1 0 0 0,0 0-1 0 0,-2-1 1 0 0,-1 1 0 0 0,-3 15-196 0 0,3-20-59 0 0,-2 0-1 0 0,0-1 1 0 0,-1 1 0 0 0,0-1 0 0 0,-1 0-1 0 0,-1 0 1 0 0,-1 0 0 0 0,0-1-1 0 0,-1 0 1 0 0,-1 0 0 0 0,0-1 0 0 0,-1 0-1 0 0,0-1 1 0 0,-1 0 0 0 0,-1-1-1 0 0,0 0 1 0 0,-1 0 0 0 0,0-2 0 0 0,0 1-1 0 0,-1-2 1 0 0,0 0 0 0 0,-5 2 59 0 0,-16-1-2933 0 0,10-9-7116 0 0,18-1 982 0 0</inkml:trace>
  <inkml:trace contextRef="#ctx0" brushRef="#br0" timeOffset="824166.399">3114 1479 0 0 0,'0'0'500'0'0,"0"0"523"0"0,0 0 103 0 0,0 0-61 0 0,0 0-121 0 0,0 0-109 0 0,0 0-3 0 0,0 0 30 0 0,5-1 6132 0 0,-3 2-6971 0 0,-3 100 2462 0 0,8 209-1386 0 0,0-287-1576 0 0,4-26-7845 0 0,-9-1-667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4033 0 0,'0'0'2058'0'0,"0"0"-174"0"0,0 0 28 0 0,0 0 110 0 0,0 0 20 0 0,0 0-244 0 0,0 0-430 0 0,0 0-421 0 0,0 0-338 0 0,0 0-185 0 0,0 0-109 0 0,0 0-45 0 0,0 0 15 0 0,3 11 1333 0 0,6-6-1268 0 0,1 0 0 0 0,0-1 0 0 0,0 0 1 0 0,1-1-1 0 0,-1 0 0 0 0,1-1 0 0 0,0 0 1 0 0,-1 0-1 0 0,1-1 0 0 0,0-1 0 0 0,0 0 1 0 0,5 0-351 0 0,25 2 516 0 0,177-12 473 0 0,-155 2-1795 0 0,-62 7 2953 0 0,1 0-4445 0 0,2 3-18502 0 0,-5 1 15264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0 0 0,'0'0'803'0'0,"0"0"664"0"0,0 0 477 0 0,0 0 151 0 0,0 0-65 0 0,0 0-219 0 0,37-2-293 0 0,119-3-291 0 0,13-18 1076 0 0,-51 8-2202 0 0,0 6-1 0 0,53 4-100 0 0,-174 13-8337 0 0,-1-5 7611 0 0,-19 1-4985 0 0,16-1 5086 0 0</inkml:trace>
  <inkml:trace contextRef="#ctx0" brushRef="#br0" timeOffset="269.117">26 678 4601 0 0,'0'0'580'0'0,"0"0"-250"0"0,0 0 108 0 0,0 0 496 0 0,0 0 549 0 0,0 0 232 0 0,0 0-84 0 0,0 0-271 0 0,0 0-273 0 0,0 0-157 0 0,0 0-138 0 0,0 0-75 0 0,37 0-50 0 0,117 2-95 0 0,108-23 871 0 0,62-27-1868 0 0,-260 32-2425 0 0,-38 7-7050 0 0,-24 9 3795 0 0</inkml:trace>
  <inkml:trace contextRef="#ctx0" brushRef="#br0" timeOffset="697.404">347 0 2769 0 0,'0'0'721'0'0,"0"0"-179"0"0,0 0 19 0 0,0 0 214 0 0,0 0 256 0 0,0 0 156 0 0,0 0-32 0 0,0 0-149 0 0,0 0-135 0 0,0 0-99 0 0,0 0-66 0 0,0 0-25 0 0,0 0-11 0 0,3 17-9 0 0,12 51 38 0 0,-15-64-604 0 0,1-1 0 0 0,1 0-1 0 0,-1 0 1 0 0,0 1 0 0 0,1-1 0 0 0,0 0 0 0 0,-1 0-1 0 0,1-1 1 0 0,0 1 0 0 0,1 0 0 0 0,-1-1-1 0 0,0 1 1 0 0,1-1 0 0 0,-1 0 0 0 0,1 0 0 0 0,0 0-1 0 0,0 0 1 0 0,0 0 0 0 0,1 0-95 0 0,5 4 312 0 0,36 20 412 0 0,1-2 1 0 0,1-2-1 0 0,1-2 0 0 0,9 1-724 0 0,-18-8 91 0 0,-1 2 0 0 0,-1 1 0 0 0,0 2-1 0 0,-2 1 1 0 0,0 2 0 0 0,-1 2-1 0 0,13 11-90 0 0,-43-31 7 0 0,-1 1-1 0 0,0-1 0 0 0,0 1 0 0 0,0 0 0 0 0,0 0 0 0 0,0 0 0 0 0,-1 0 1 0 0,0 0-1 0 0,0 1 0 0 0,0-1 0 0 0,0 0 0 0 0,-1 1 0 0 0,1 0 1 0 0,-1-1-1 0 0,0 1 0 0 0,-1 0 0 0 0,1 0 0 0 0,-1-1 0 0 0,0 1 1 0 0,0 0-1 0 0,-1 0 0 0 0,1 0 0 0 0,-1-1 0 0 0,0 1 0 0 0,0 0 0 0 0,-1-1 1 0 0,1 1-1 0 0,-1-1 0 0 0,0 1 0 0 0,0-1 0 0 0,-1 0 0 0 0,1 0 1 0 0,-1 0-1 0 0,-2 2-6 0 0,-168 156 349 0 0,34-40-238 0 0,134-117-178 0 0,-124 144-46 0 0,89-79-3140 0 0,33-48-5590 0 0,6-14-3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2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19 448 0 0,'0'0'802'0'0,"0"0"-236"0"0,0 0 73 0 0,0 0 376 0 0,0 0 420 0 0,0 0 219 0 0,0 0-89 0 0,0 0-298 0 0,0 0-370 0 0,0 0-283 0 0,0 0-107 0 0,0 0-31 0 0,0 0 84 0 0,2 0 94 0 0,156 7 6067 0 0,7 1-5019 0 0,-118-7-1453 0 0,-26 0-258 0 0,0 0 1 0 0,0-2-1 0 0,0 0 0 0 0,0-1 0 0 0,-1-1 0 0 0,1-1 0 0 0,-1-1 1 0 0,1-1 8 0 0,-20 6-6 0 0,10-6-1388 0 0,-8-2-2694 0 0,-4 8-132 0 0,-1 0 517 0 0,1 0-4587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3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 7186 0 0,'0'0'1241'0'0,"0"0"-270"0"0,0 0 53 0 0,0 0 383 0 0,0 0 342 0 0,0 0-2 0 0,0 0-306 0 0,0 0-321 0 0,0 0-254 0 0,0 0-138 0 0,0 0-86 0 0,0 0-94 0 0,33 0-59 0 0,104 0-75 0 0,-37-1 359 0 0,-62-2-1131 0 0,64-3 928 0 0,-36 12-9365 0 0,-58-6-1815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1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77 9026 0 0,'0'0'1583'0'0,"0"0"-237"0"0,0 0-180 0 0,0 0 115 0 0,0 0 131 0 0,0 0-108 0 0,0 0-293 0 0,0 0-325 0 0,0 0-213 0 0,0 0-50 0 0,0 0 12 0 0,0 0 19 0 0,4 19-18 0 0,22 129 522 0 0,-11 197-517 0 0,-15-340-509 0 0,0 1-66 0 0,-1 0 0 0 0,1-1 0 0 0,1 1 0 0 0,-1 0 0 0 0,1-1 0 0 0,0 1 0 0 0,0 0 1 0 0,1-1-1 0 0,-1 1 0 0 0,1-1 0 0 0,1 0 0 0 0,-1 1 0 0 0,1-1 0 0 0,2 4 134 0 0,12-49-14831 0 0,-17 32 9170 0 0</inkml:trace>
  <inkml:trace contextRef="#ctx0" brushRef="#br0" timeOffset="236.218">1 48 7066 0 0,'0'0'1014'0'0,"0"0"-512"0"0,0 0-22 0 0,0 0 453 0 0,0 0 466 0 0,0 0 262 0 0,0 0-42 0 0,0 0-223 0 0,0 0-265 0 0,0 0-252 0 0,0 0-207 0 0,35 2-131 0 0,110 5-96 0 0,-46-13 155 0 0,5-17 114 0 0,-5 1-2089 0 0,-31 16-9644 0 0,-68 6 2361 0 0</inkml:trace>
  <inkml:trace contextRef="#ctx0" brushRef="#br0" timeOffset="422.182">15 479 8018 0 0,'0'0'963'0'0,"0"0"-178"0"0,0 0 263 0 0,0 0 303 0 0,0 0 154 0 0,0 0-49 0 0,0 0-276 0 0,34 0-326 0 0,104-2-266 0 0,-36-14 1 0 0,49-16-1090 0 0,-87 21-3953 0 0,-35 5 347 0 0,-13 3-5168 0 0</inkml:trace>
  <inkml:trace contextRef="#ctx0" brushRef="#br0" timeOffset="640.612">686 398 10698 0 0,'0'0'879'0'0,"0"0"-404"0"0,0 0 36 0 0,0 0 362 0 0,0 0 318 0 0,0 0 88 0 0,0 0-181 0 0,0 0-342 0 0,0 0-304 0 0,-1 33-201 0 0,0 104-127 0 0,1 27-382 0 0,0-104-9156 0 0,0-57 2795 0 0</inkml:trace>
  <inkml:trace contextRef="#ctx0" brushRef="#br0" timeOffset="872.245">507 453 8778 0 0,'0'0'3697'0'0,"0"0"-2212"0"0,0 0-658 0 0,0 0 84 0 0,0 0 123 0 0,0 0 23 0 0,0 0-138 0 0,0 0-152 0 0,34-4-159 0 0,107-10-177 0 0,35 10 161 0 0,-167 4-860 0 0,46 0-439 0 0,-17 0-5921 0 0,-27 0-1682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0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271 100 7386 0 0,'0'0'1967'0'0,"0"0"-1293"0"0,0 0-600 0 0,0 0-96 0 0,0 0 159 0 0,0 0 277 0 0,0 0 220 0 0,0 0 115 0 0,0 0-13 0 0,0 0-74 0 0,0 0-91 0 0,3 26-70 0 0,12 83-15 0 0,29 253 2033 0 0,-27-111-2527 0 0,-33-153-978 0 0,0-70-2641 0 0,-9-8-4784 0 0,19-19 3955 0 0</inkml:trace>
  <inkml:trace contextRef="#ctx0" brushRef="#br0" timeOffset="435.794">0 181 5153 0 0,'0'0'1909'0'0,"0"0"-857"0"0,0 0-201 0 0,0 0 210 0 0,0 0 267 0 0,0 0 161 0 0,32-24-72 0 0,100-76-216 0 0,-53 61 168 0 0,-63 37-1090 0 0,-4-2-184 0 0,0 1-1 0 0,1 0 1 0 0,-1 1 0 0 0,1 0 0 0 0,0 1-1 0 0,0 0 1 0 0,-1 1 0 0 0,1 1 0 0 0,0 0-1 0 0,0 1 1 0 0,-1 0 0 0 0,1 1 0 0 0,-1 0-1 0 0,0 1 1 0 0,0 0 0 0 0,0 1 0 0 0,-1 1-1 0 0,1 0 1 0 0,-1 0 0 0 0,0 1-1 0 0,-1 0 1 0 0,0 1 0 0 0,0 0 0 0 0,-1 1-1 0 0,0 0 1 0 0,0 1 0 0 0,1 1-95 0 0,-8-5 35 0 0,1 0-1 0 0,-1 0 1 0 0,0 0 0 0 0,-1 1 0 0 0,0-1-1 0 0,0 1 1 0 0,0-1 0 0 0,0 0-1 0 0,-1 1 1 0 0,0-1 0 0 0,-1 1 0 0 0,1-1-1 0 0,-1 1 1 0 0,-1-1 0 0 0,1 1 0 0 0,-1-1-1 0 0,0 0 1 0 0,0 0 0 0 0,-1 0 0 0 0,-2 5-35 0 0,-78 105 169 0 0,-116 40 75 0 0,197-156-237 0 0,1 0 1 0 0,0 1-1 0 0,0-1 0 0 0,0 0 1 0 0,-1 1-1 0 0,1-1 0 0 0,0 1 1 0 0,0 0-1 0 0,0-1 0 0 0,0 1 1 0 0,0 0-1 0 0,0 0 0 0 0,0 0 1 0 0,0-1-1 0 0,0 1 0 0 0,0 0 1 0 0,1 0-1 0 0,-1 0 0 0 0,0 0 1 0 0,1 1-1 0 0,-1-1 0 0 0,1 0 1 0 0,-1 0-1 0 0,1 0 0 0 0,-1 0 0 0 0,1 1 1 0 0,0-1-1 0 0,-1 0 0 0 0,1 0 1 0 0,0 1-1 0 0,0-1 0 0 0,0 0 1 0 0,0 0-1 0 0,0 1 0 0 0,0-1 1 0 0,1 0-1 0 0,-1 0 0 0 0,0 1 1 0 0,1-1-1 0 0,-1 0 0 0 0,1 0 1 0 0,-1 0-1 0 0,1 0 0 0 0,-1 1 1 0 0,1-1-1 0 0,0 0 0 0 0,0 0 1 0 0,-1 0-1 0 0,1 0 0 0 0,0-1 1 0 0,0 1-1 0 0,0 0 0 0 0,0 0 0 0 0,0 0 1 0 0,1 0-8 0 0,232 167 2028 0 0,-214-149-1872 0 0,4 1 92 0 0,0 1 1 0 0,-1 2-1 0 0,-2 0 1 0 0,0 1-1 0 0,14 24-248 0 0,-13-30-2250 0 0,1-31-9907 0 0,-16 8 1960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4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0 368 0 0,'0'0'281'0'0,"0"0"-199"0"0,0 0 101 0 0,0 0 430 0 0,0 0 489 0 0,0 0 333 0 0,0 0 52 0 0,0 0-167 0 0,0 0-205 0 0,0 0-178 0 0,0 0-91 0 0,5 25-26 0 0,14 79-25 0 0,-10 73 2038 0 0,-11-117-2311 0 0,2 296-222 0 0,-10-332-1801 0 0,0-27-6849 0 0,8 0 3162 0 0</inkml:trace>
  <inkml:trace contextRef="#ctx0" brushRef="#br0" timeOffset="330.643">1 33 1352 0 0,'0'0'150'0'0,"0"0"47"0"0,0 0 342 0 0,0 0 560 0 0,0 0 390 0 0,0 0 137 0 0,0 0-126 0 0,0 0-193 0 0,0 0-177 0 0,0 0-121 0 0,0 0-54 0 0,0 0-72 0 0,0 0-20 0 0,26-1-48 0 0,162-5 1295 0 0,265 13 1373 0 0,-405 10-4646 0 0,-41-4-2840 0 0,-11 5-4839 0 0,0-10 2343 0 0</inkml:trace>
  <inkml:trace contextRef="#ctx0" brushRef="#br0" timeOffset="578.342">49 733 7026 0 0,'0'0'1170'0'0,"0"0"107"0"0,0 0 316 0 0,0 0 301 0 0,0 0 57 0 0,0 0-261 0 0,35-1-386 0 0,113-2-372 0 0,18-19 565 0 0,93-11-2148 0 0,-219 30-2960 0 0,-16-1-4286 0 0,-17 4-278 0 0</inkml:trace>
  <inkml:trace contextRef="#ctx0" brushRef="#br0" timeOffset="827.74">1013 545 4753 0 0,'0'0'1644'0'0,"0"0"-49"0"0,0 0 20 0 0,0 0 159 0 0,0 0 45 0 0,0 0-188 0 0,0 0-341 0 0,0 0-366 0 0,0 0-252 0 0,0 0-184 0 0,0 0-124 0 0,0 0-44 0 0,-19-2-46 0 0,-63-7-22 0 0,80 8-235 0 0,0 0 0 0 0,0 1 0 0 0,-1 0 0 0 0,1-1 0 0 0,0 1 0 0 0,0 0 0 0 0,0 0 0 0 0,-1 0 0 0 0,1 1 0 0 0,0-1 0 0 0,0 1 0 0 0,0-1 0 0 0,0 1 0 0 0,0-1 0 0 0,0 1 0 0 0,0 0 0 0 0,0 0 0 0 0,0 0 0 0 0,0 0 0 0 0,0 0 0 0 0,0 1 0 0 0,1-1 0 0 0,-1 1 0 0 0,0-1 0 0 0,1 1 0 0 0,-1-1 0 0 0,1 1 0 0 0,-1 1-17 0 0,-6 7 53 0 0,1-4-55 0 0,1 1 0 0 0,0 1-1 0 0,0-1 1 0 0,1 1 0 0 0,0 0-1 0 0,0 1 1 0 0,1-1 0 0 0,0 1 0 0 0,0 0-1 0 0,1 0 1 0 0,0 0 0 0 0,1 0-1 0 0,0 0 1 0 0,1 1 0 0 0,-1-1 0 0 0,2 1-1 0 0,-1-1 1 0 0,1 3 2 0 0,2-7-78 0 0,0-1-1 0 0,-1 1 1 0 0,2 0 0 0 0,-1-1 0 0 0,0 1-1 0 0,1-1 1 0 0,0 0 0 0 0,0 0-1 0 0,0 0 1 0 0,0 0 0 0 0,1 0 0 0 0,0-1-1 0 0,0 1 1 0 0,0-1 0 0 0,0 0-1 0 0,0-1 1 0 0,0 1 0 0 0,1 0 0 0 0,-1-1-1 0 0,1 0 1 0 0,0 0 0 0 0,0-1-1 0 0,-1 1 1 0 0,1-1 0 0 0,0 0 0 0 0,0-1-1 0 0,0 1 1 0 0,1-1 0 0 0,-1 0-1 0 0,4 0 79 0 0,27 0-3222 0 0,-11 0-3110 0 0,-13 0-1668 0 0</inkml:trace>
  <inkml:trace contextRef="#ctx0" brushRef="#br0" timeOffset="1300.167">1098 803 2993 0 0,'0'0'2336'0'0,"0"0"-1150"0"0,0 0-237 0 0,0 0 241 0 0,0 0 278 0 0,0 0 122 0 0,0 0-129 0 0,0 0-242 0 0,0 0-201 0 0,0 0-118 0 0,0 0-94 0 0,0 0-126 0 0,0 0-103 0 0,14-7-94 0 0,44-26-106 0 0,-1-27 276 0 0,-36 36-549 0 0,-10 9-97 0 0,1 1 1 0 0,0 0-1 0 0,1 1 1 0 0,0 0-1 0 0,1 1 1 0 0,1 1 0 0 0,0 0-1 0 0,0 1 1 0 0,1 0-8 0 0,-14 10-16 0 0,-1 0 1 0 0,0 0 0 0 0,1 0 0 0 0,-1 1 0 0 0,0-1 0 0 0,0 0-1 0 0,1 1 1 0 0,-1-1 0 0 0,0 0 0 0 0,0 1 0 0 0,1 0 0 0 0,-1-1 0 0 0,0 1-1 0 0,0 0 1 0 0,0-1 0 0 0,0 1 0 0 0,0 0 0 0 0,0 0 0 0 0,0 0-1 0 0,0 0 1 0 0,-1 0 0 0 0,1 0 0 0 0,0 0 0 0 0,0 0 0 0 0,-1 0-1 0 0,1 0 1 0 0,-1 1 0 0 0,1-1 0 0 0,-1 0 0 0 0,1 0 0 0 0,-1 1 0 0 0,0-1-1 0 0,0 0 1 0 0,0 0 0 0 0,1 1 0 0 0,-1-1 0 0 0,0 0 0 0 0,-1 1-1 0 0,1-1 1 0 0,0 0 0 0 0,0 1 0 0 0,0-1 0 0 0,-1 0 0 0 0,1 0-1 0 0,-1 1 1 0 0,1-1 15 0 0,12 45 164 0 0,-6-44-114 0 0,-1 0-1 0 0,0-1 1 0 0,1 1 0 0 0,-1-1-1 0 0,1-1 1 0 0,0 1-1 0 0,-1-1 1 0 0,1 0 0 0 0,0 0-1 0 0,-1 0 1 0 0,1-1-1 0 0,-1 0 1 0 0,1 0-1 0 0,-1-1 1 0 0,1 1 0 0 0,2-2-50 0 0,151-56 582 0 0,-156 61-567 0 0,-1 0 0 0 0,0 0 0 0 0,0 0 0 0 0,0 0 0 0 0,0 0 0 0 0,-1 0 0 0 0,1 1 0 0 0,-1-1 0 0 0,1 1 0 0 0,-1-1 0 0 0,0 1 0 0 0,0-1-1 0 0,0 1 1 0 0,0 0 0 0 0,0-1 0 0 0,-1 1 0 0 0,1 0 0 0 0,-1 0 0 0 0,0 0 0 0 0,1 0 0 0 0,-1-1 0 0 0,-1 1 0 0 0,1 0 0 0 0,0 0 0 0 0,-1 0 0 0 0,1-1-1 0 0,-1 1 1 0 0,0 0 0 0 0,-1 1-15 0 0,2 9 41 0 0,0-8-391 0 0,6 45 567 0 0,3-39-2871 0 0,5-6-3660 0 0,-10-5-4351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8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13 0 0 0,'0'0'784'0'0,"0"0"-184"0"0,0 0-114 0 0,0 0 91 0 0,0 0 190 0 0,0 0 233 0 0,0 0 107 0 0,0 0-103 0 0,0 0-171 0 0,0 0-212 0 0,0 0-201 0 0,-31-3-80 0 0,-99-7-1 0 0,52 13 811 0 0,61 3-656 0 0,11-3-424 0 0,0-1 0 0 0,1 1 0 0 0,-1 0-1 0 0,0 1 1 0 0,1 0 0 0 0,0-1 0 0 0,0 2-1 0 0,0-1 1 0 0,0 1 0 0 0,1-1 0 0 0,0 1 0 0 0,-1 0-1 0 0,2 1 1 0 0,-1-1 0 0 0,1 1 0 0 0,0 0-1 0 0,0-1 1 0 0,0 1 0 0 0,1 1 0 0 0,0 0-70 0 0,-30 131 753 0 0,-46 664 1351 0 0,33-423-1762 0 0,38-235 487 0 0,7-144-729 0 0,0 0 19 0 0,0 0 6 0 0,0 0-3 0 0,0 0-9 0 0,0 0-24 0 0,0 0 3 0 0,0 0-6 0 0,0 0-21 0 0,0 0-18 0 0,0 0-19 0 0,2 2 15 0 0,0 0 0 0 0,0 0-1 0 0,1 0 1 0 0,-1 0 0 0 0,0-1 0 0 0,1 1 0 0 0,-1-1 0 0 0,1 1 0 0 0,-1-1 0 0 0,1 0 0 0 0,0 0 0 0 0,-1 0 0 0 0,1-1 0 0 0,0 1 0 0 0,0 0 0 0 0,0-1 0 0 0,0 0 0 0 0,-1 0 0 0 0,1 0 0 0 0,3 0-43 0 0,4 1 180 0 0,243 2 1859 0 0,-168-10-692 0 0,-44 1-3259 0 0,-20 5-2490 0 0,0 0-3359 0 0,-21 1 479 0 0</inkml:trace>
  <inkml:trace contextRef="#ctx0" brushRef="#br0" timeOffset="1774.105">821 123 1664 0 0,'0'0'1769'0'0,"0"0"-929"0"0,0 0-488 0 0,0 0-79 0 0,0 0 254 0 0,0 0 373 0 0,0 0 219 0 0,0 0 23 0 0,0 0-135 0 0,0 0-203 0 0,0 0-104 0 0,0 0-64 0 0,0 0-61 0 0,1 14-15 0 0,4 95 924 0 0,-8-77-1216 0 0,-1 0-1 0 0,-2 0 0 0 0,-1 0 0 0 0,-2-1 1 0 0,-12 31-268 0 0,11-31-15 0 0,-44 124-1509 0 0,53-153 1467 0 0,-2 30-2901 0 0,17-21-5548 0 0,-10-11 5877 0 0</inkml:trace>
  <inkml:trace contextRef="#ctx0" brushRef="#br0" timeOffset="2042.514">757 86 2657 0 0,'0'0'1190'0'0,"0"0"-349"0"0,0 0-29 0 0,0 0 205 0 0,0 0 301 0 0,0 0 122 0 0,0 0-174 0 0,0 0-251 0 0,0 0-183 0 0,0 0-95 0 0,0 0-32 0 0,0 0-3 0 0,0 0-28 0 0,28 1-38 0 0,89 1-70 0 0,74-3 682 0 0,-80-1-4508 0 0,-99 5 178 0 0,-8 5-3655 0 0,-3-4 2160 0 0</inkml:trace>
  <inkml:trace contextRef="#ctx0" brushRef="#br0" timeOffset="2274.453">810 418 888 0 0,'0'0'1083'0'0,"0"0"68"0"0,0 0 303 0 0,0 0 370 0 0,0 0 158 0 0,0 0-183 0 0,0 0-363 0 0,0 0-314 0 0,0 0-271 0 0,0 0-187 0 0,0 0-132 0 0,0 0-104 0 0,32-5-81 0 0,99-13-71 0 0,5-7-328 0 0,-88 19-1577 0 0,-16 5-4820 0 0,-21 1-1258 0 0</inkml:trace>
  <inkml:trace contextRef="#ctx0" brushRef="#br0" timeOffset="2575.022">1313 466 5737 0 0,'0'0'926'0'0,"0"0"-401"0"0,0 0-174 0 0,0 0 296 0 0,0 0 393 0 0,0 0 211 0 0,0 0-91 0 0,0 0-250 0 0,0 0-270 0 0,0 0-189 0 0,0 0-90 0 0,0 0-36 0 0,0 0-31 0 0,1 24-15 0 0,5 74-27 0 0,-10-25 184 0 0,-18 33-1022 0 0,21-103 705 0 0,1 0-2990 0 0,0-2-6967 0 0,0-4 7429 0 0</inkml:trace>
  <inkml:trace contextRef="#ctx0" brushRef="#br0" timeOffset="2862.984">1200 447 3961 0 0,'0'0'1711'0'0,"0"0"-241"0"0,0 0-72 0 0,0 0 148 0 0,0 0 91 0 0,0 0-132 0 0,0 0-299 0 0,0 0-317 0 0,0 0-211 0 0,0 0-169 0 0,0 0-153 0 0,0 0-84 0 0,0 0-90 0 0,31 1-69 0 0,96 5-33 0 0,-53-2-251 0 0,-14-1-2165 0 0,-17-2-7441 0 0,-35-1 4548 0 0</inkml:trace>
  <inkml:trace contextRef="#ctx0" brushRef="#br0" timeOffset="3159.589">1821 480 3337 0 0,'0'0'1476'0'0,"0"0"95"0"0,0 0 111 0 0,0 0 127 0 0,0 0-78 0 0,0 0-278 0 0,0 0-330 0 0,0 0-318 0 0,0 0-282 0 0,32 1-219 0 0,98 1-145 0 0,-48-9-330 0 0,-55 0-522 0 0,-12 2-1548 0 0,2 3-4426 0 0,-11 2 466 0 0</inkml:trace>
  <inkml:trace contextRef="#ctx0" brushRef="#br0" timeOffset="3811.265">2128 709 9418 0 0,'0'0'839'0'0,"0"0"-48"0"0,0 0 270 0 0,0 0 420 0 0,0 0 187 0 0,0 0-177 0 0,0 0-428 0 0,0 0-436 0 0,0 0-249 0 0,0 0-106 0 0,0 0 4 0 0,0 0 14 0 0,0 0 10 0 0,14-21-12 0 0,46-67-43 0 0,57-58 461 0 0,-97 122-688 0 0,2 0 1 0 0,0 2-1 0 0,1 1 1 0 0,1 0-1 0 0,0 2 1 0 0,2 1-1 0 0,10-5-18 0 0,-36 23-15 0 0,1-1 0 0 0,0 1 0 0 0,-1-1 0 0 0,1 1 0 0 0,-1-1 0 0 0,1 1 0 0 0,0-1-1 0 0,0 1 1 0 0,-1 0 0 0 0,1 0 0 0 0,0-1 0 0 0,-1 1 0 0 0,1 0 0 0 0,0 0 0 0 0,0 0 0 0 0,0 0 0 0 0,-1 0-1 0 0,1 0 1 0 0,0 0 0 0 0,0 0 0 0 0,-1 0 0 0 0,1 0 0 0 0,0 0 0 0 0,0 0 0 0 0,-1 1 0 0 0,1-1 0 0 0,0 0-1 0 0,0 0 1 0 0,-1 1 0 0 0,1-1 0 0 0,0 1 0 0 0,-1-1 0 0 0,1 1 0 0 0,-1-1 0 0 0,1 1 0 0 0,0-1 0 0 0,-1 1-1 0 0,1-1 1 0 0,-1 1 0 0 0,1 0 0 0 0,-1-1 0 0 0,0 1 0 0 0,1 0 0 0 0,-1-1 0 0 0,0 1 0 0 0,1 0 0 0 0,-1-1-1 0 0,0 1 1 0 0,0 0 0 0 0,0 0 0 0 0,0-1 0 0 0,0 1 15 0 0,1 49-15 0 0,-2-34 54 0 0,7 71 33 0 0,-6-86-72 0 0,0 0 1 0 0,1 1-1 0 0,-1-1 0 0 0,1 0 1 0 0,-1 0-1 0 0,1 0 1 0 0,0 0-1 0 0,-1 1 1 0 0,1-1-1 0 0,0 0 0 0 0,0 0 1 0 0,0-1-1 0 0,0 1 1 0 0,-1 0-1 0 0,1 0 1 0 0,1 0-1 0 0,-1 0 1 0 0,0-1-1 0 0,0 1 0 0 0,0-1 1 0 0,0 1-1 0 0,0-1 1 0 0,1 1-1 0 0,-1-1 1 0 0,0 0-1 0 0,0 1 0 0 0,1-1 1 0 0,-1 0-1 0 0,0 0 1 0 0,0 0-1 0 0,1 0 1 0 0,-1 0-1 0 0,0 0 0 0 0,1 0 1 0 0,-1 0-1 0 0,0-1 1 0 0,0 1-1 0 0,0-1 1 0 0,1 1-1 0 0,-1 0 0 0 0,0-1 1 0 0,0 0-1 0 0,0 1 1 0 0,1-2-1 0 0,49-29 131 0 0,140-131-205 0 0,-123 119 18 0 0,-64 76-191 0 0,-42 77 986 0 0,31-91-711 0 0,0 0 1 0 0,2 1-1 0 0,1 0 1 0 0,0 0 0 0 0,1 0-1 0 0,2 0 1 0 0,0 1-1 0 0,1-1 1 0 0,0 0-1 0 0,5 20-28 0 0,19-6-1361 0 0,-11-29-2623 0 0,1-3-4706 0 0,-9-2 1294 0 0</inkml:trace>
  <inkml:trace contextRef="#ctx0" brushRef="#br0" timeOffset="4293.023">3143 513 10170 0 0,'0'0'1418'0'0,"0"0"-667"0"0,0 0-249 0 0,0 0 163 0 0,0 0 209 0 0,0 0 75 0 0,0 0-164 0 0,0 0-234 0 0,0 0-202 0 0,0 0-126 0 0,0 0-55 0 0,0 0-35 0 0,0 0-15 0 0,-3 20-24 0 0,-15 92 30 0 0,13-75-97 0 0,5-36-36 0 0,0-1-1 0 0,0 0 0 0 0,0 0 10 0 0,0 0-15 0 0,6-11-158 0 0,4 3 108 0 0,0 0 0 0 0,1 1 1 0 0,0 0-1 0 0,0 1 0 0 0,1 0 0 0 0,0 1 1 0 0,0 0-1 0 0,0 1 0 0 0,0 0 0 0 0,1 1 1 0 0,0 0-1 0 0,-1 1 0 0 0,9 0 65 0 0,-19 3 40 0 0,0 0 0 0 0,0 1 0 0 0,0-1 0 0 0,0 1-1 0 0,-1-1 1 0 0,1 1 0 0 0,0 0 0 0 0,-1 0 0 0 0,1 0 0 0 0,-1 0-1 0 0,0 0 1 0 0,0 0 0 0 0,0 0 0 0 0,0 0 0 0 0,0 0 0 0 0,0 0-1 0 0,0 1 1 0 0,-1-1 0 0 0,1 0 0 0 0,-1 1 0 0 0,1-1 0 0 0,-1 0 0 0 0,0 1-1 0 0,0-1 1 0 0,0 1 0 0 0,0-1 0 0 0,-1 0 0 0 0,1 1 0 0 0,-1-1-1 0 0,1 0 1 0 0,-1 1 0 0 0,0-1 0 0 0,0 0 0 0 0,0 0 0 0 0,0 0-1 0 0,0 0 1 0 0,0 0 0 0 0,-1 0 0 0 0,0 1-40 0 0,-2 1 24 0 0,0 0-1 0 0,0-1 1 0 0,0 1 0 0 0,0-1-1 0 0,-1 0 1 0 0,0 0-1 0 0,1-1 1 0 0,-1 1 0 0 0,0-1-1 0 0,0 0 1 0 0,0-1 0 0 0,-1 1-1 0 0,1-1 1 0 0,0 0 0 0 0,0 0-1 0 0,-1 0 1 0 0,1-1-1 0 0,-1 0 1 0 0,1 0 0 0 0,0-1-1 0 0,-1 1 1 0 0,0-1-24 0 0,-18-18-3569 0 0,17-2-5555 0 0,5 13 2901 0 0</inkml:trace>
  <inkml:trace contextRef="#ctx0" brushRef="#br0" timeOffset="8313.775">3896 326 856 0 0,'0'0'1953'0'0,"0"0"-1004"0"0,0 0-231 0 0,0 0 285 0 0,0 0 337 0 0,0 0 187 0 0,0 0-51 0 0,0 0-269 0 0,0 0-307 0 0,0 0-254 0 0,0 0-213 0 0,-15-7-153 0 0,-47-20-80 0 0,58 26-181 0 0,0-1 0 0 0,0 1 0 0 0,0 0 0 0 0,1 1 0 0 0,-1-1 0 0 0,0 1 0 0 0,0-1 0 0 0,0 1 0 0 0,0 1 0 0 0,0-1 0 0 0,0 0 0 0 0,0 1 0 0 0,0 0 0 0 0,0 0 0 0 0,0 0 0 0 0,0 0 0 0 0,0 1 0 0 0,1 0 0 0 0,-1-1 0 0 0,1 1 0 0 0,-1 1 0 0 0,1-1 0 0 0,0 0-19 0 0,-7 4 50 0 0,-1-2-25 0 0,1 1 1 0 0,0 0-1 0 0,0 1 0 0 0,0 0 0 0 0,0 1 1 0 0,1 0-1 0 0,0 0 0 0 0,0 1 0 0 0,1 0 1 0 0,0 0-1 0 0,1 1 0 0 0,-1 0 1 0 0,2 1-1 0 0,-1-1 0 0 0,2 1 0 0 0,-1 1 1 0 0,1-1-1 0 0,1 1 0 0 0,0 0 0 0 0,-3 9-25 0 0,6-16 17 0 0,-1 0 0 0 0,0 0 0 0 0,1 1 0 0 0,0-1 0 0 0,0 0 0 0 0,1 1 0 0 0,-1-1 0 0 0,1 1 0 0 0,0-1 0 0 0,0 1 0 0 0,0-1 0 0 0,1 0 0 0 0,-1 1 0 0 0,1-1 0 0 0,0 1 0 0 0,0-1 0 0 0,1 0 0 0 0,0 0 0 0 0,-1 0 0 0 0,1 0 0 0 0,0 0 0 0 0,1 0 0 0 0,-1 0 0 0 0,1-1 0 0 0,0 1 0 0 0,0-1 0 0 0,0 0-1 0 0,0 0 1 0 0,0 0 0 0 0,1 0 0 0 0,-1 0 0 0 0,1-1 0 0 0,0 0 0 0 0,0 1 0 0 0,0-1 0 0 0,3 1-17 0 0,0-2 278 0 0,1-1 0 0 0,-1 1 0 0 0,0-1 0 0 0,1 0 0 0 0,-1-1 0 0 0,0 0 0 0 0,1 0 0 0 0,-1 0 0 0 0,0-1 0 0 0,0 0 0 0 0,0-1 0 0 0,0 1 0 0 0,-1-2 0 0 0,7-2-278 0 0,25-20 446 0 0,-2-2 1 0 0,0-1 0 0 0,-2-2 0 0 0,-2-1-1 0 0,0-2 1 0 0,17-26-447 0 0,-46 57 18 0 0,-3 2-26 0 0,1-1-4 0 0,0 1 0 0 0,0-1 0 0 0,0 1 0 0 0,0-1 0 0 0,0 1-1 0 0,0-1 1 0 0,0 1 0 0 0,0 0 0 0 0,0-1 0 0 0,1 1 0 0 0,-1 0 0 0 0,1 0-1 0 0,-1 0 1 0 0,1 0 0 0 0,-1 0 0 0 0,1 0 0 0 0,-1 0 0 0 0,1 1-1 0 0,0-1 1 0 0,0 1 0 0 0,-1-1 0 0 0,1 1 0 0 0,0 0 0 0 0,0-1 0 0 0,-1 1-1 0 0,1 0 1 0 0,0 0 0 0 0,0 0 0 0 0,0 1 0 0 0,-1-1 0 0 0,1 0 0 0 0,1 1 12 0 0,13 23-92 0 0,-1 2 0 0 0,-1-1 1 0 0,0 2-1 0 0,-3 0 0 0 0,0 1 1 0 0,-1-1-1 0 0,-2 2 0 0 0,-1 0 1 0 0,-1 0-1 0 0,-2 0 0 0 0,-1 0 1 0 0,-1 1-1 0 0,-1-1 0 0 0,-2 1 1 0 0,-3 17 91 0 0,0-30-27 0 0,-1-1 1 0 0,-1 0-1 0 0,-1 0 1 0 0,0 0 0 0 0,-1-1-1 0 0,-1 0 1 0 0,0-1-1 0 0,-1 0 1 0 0,-1-1 0 0 0,0 0-1 0 0,-1 0 1 0 0,0-1-1 0 0,-1 0 1 0 0,0-2 0 0 0,-1 1-1 0 0,0-2 1 0 0,0 1 0 0 0,-1-2-1 0 0,-9 4 27 0 0,21-10 15 0 0,0 0 0 0 0,0 0 0 0 0,-1 0-1 0 0,1-1 1 0 0,0 1 0 0 0,-1-1 0 0 0,1 0-1 0 0,-1 0 1 0 0,0 0 0 0 0,1 0 0 0 0,-1 0 0 0 0,0-1-1 0 0,0 0 1 0 0,1 0 0 0 0,-1 0 0 0 0,0 0 0 0 0,0-1-1 0 0,1 1 1 0 0,-1-1 0 0 0,0 0 0 0 0,1 0 0 0 0,-1 0-1 0 0,1-1 1 0 0,-1 1 0 0 0,1-1 0 0 0,0 0-1 0 0,-1 0 1 0 0,1 0 0 0 0,0 0 0 0 0,0-1 0 0 0,1 1-1 0 0,-1-1 1 0 0,0 1 0 0 0,1-1 0 0 0,-1 0 0 0 0,1 0-1 0 0,0 0 1 0 0,0-1 0 0 0,1 1 0 0 0,-1 0 0 0 0,0-1-1 0 0,1 1 1 0 0,0-1 0 0 0,0-1-15 0 0,0-3 9 0 0,1 1 0 0 0,1-1 0 0 0,-1 0 0 0 0,1 0-1 0 0,1 0 1 0 0,-1 1 0 0 0,2-1 0 0 0,-1 0 0 0 0,1 1 0 0 0,0 0 0 0 0,0 0 0 0 0,1 0 0 0 0,0 0 0 0 0,0 0-1 0 0,0 1 1 0 0,1-1 0 0 0,0 1 0 0 0,1 1 0 0 0,3-4-9 0 0,126-93-28 0 0,-115 89 19 0 0,9-4-71 0 0,0 1-1 0 0,1 2 1 0 0,1 0 0 0 0,0 3 0 0 0,1 0-1 0 0,0 2 1 0 0,5 1 80 0 0,76-10-9862 0 0,-97 15 95 0 0</inkml:trace>
  <inkml:trace contextRef="#ctx0" brushRef="#br0" timeOffset="9471.198">615 797 24 0 0,'0'0'553'0'0,"0"0"-126"0"0,0 0 107 0 0,0 0 195 0 0,0 0 183 0 0,0 0 58 0 0,0 0-79 0 0,0 0-76 0 0,0 0-91 0 0,0 0-57 0 0,32 2-69 0 0,98 8-66 0 0,114-7 3373 0 0,605-3-1610 0 0,-488 18-2231 0 0,-216-10-56 0 0,571-1 144 0 0,-493 0-141 0 0,343-43 2535 0 0,-496 33-2310 0 0,97-3 391 0 0,164 14-627 0 0,128 11-443 0 0,-345-28-1815 0 0,-77-1-1275 0 0,-3-4-3793 0 0,-24 10 2666 0 0</inkml:trace>
  <inkml:trace contextRef="#ctx0" brushRef="#br0" timeOffset="11051.443">1629 970 3545 0 0,'0'0'571'0'0,"0"0"-142"0"0,0 0 44 0 0,0 0 253 0 0,0 0 246 0 0,0 0 59 0 0,0 0-161 0 0,0 0-280 0 0,0 0-270 0 0,0 0-133 0 0,0 0-47 0 0,0 0 20 0 0,0 0 60 0 0,-4 17 52 0 0,-29 113 779 0 0,-47 99 810 0 0,18-58-1289 0 0,58-152-133 0 0,12-24 1086 0 0,14-25 202 0 0,-21 29-1860 0 0,175-293 837 0 0,-39 77-844 0 0,-137 217 122 0 0,0 1 0 0 0,0-1 0 0 0,0 0-1 0 0,0 1 1 0 0,0-1 0 0 0,0 0 0 0 0,0 1 0 0 0,0-1 0 0 0,1 0 0 0 0,-1 0 0 0 0,0 1 0 0 0,0-1-1 0 0,0 0 1 0 0,0 0 0 0 0,0 1 0 0 0,1-1 0 0 0,-1 0 0 0 0,0 0 0 0 0,0 1 0 0 0,1-1 0 0 0,-1 0-1 0 0,0 0 1 0 0,0 0 0 0 0,1 1 0 0 0,-1-1 0 0 0,0 0 0 0 0,1 0 0 0 0,-1 0 0 0 0,0 0 0 0 0,0 0-1 0 0,1 0 1 0 0,-1 0 0 0 0,0 0 0 0 0,1 0 0 0 0,-1 0 0 0 0,0 0 0 0 0,1 0 0 0 0,-1 0 0 0 0,0 0-1 0 0,1 0 1 0 0,-1 0 0 0 0,0 0 0 0 0,0 0 0 0 0,1 0 0 0 0,-1 0 18 0 0,-7 43 71 0 0,6-38-58 0 0,-7 32 71 0 0,2 0 0 0 0,1 0-1 0 0,3 0 1 0 0,0 1 0 0 0,3-1 0 0 0,2 19-84 0 0,-2-50 11 0 0,-1 0 0 0 0,1 0-1 0 0,0 0 1 0 0,1 0 0 0 0,-1 0 0 0 0,1 0 0 0 0,0-1 0 0 0,1 1 0 0 0,-1-1 0 0 0,1 0-1 0 0,0 1 1 0 0,1-1 0 0 0,-1-1 0 0 0,1 1 0 0 0,0 0 0 0 0,0-1 0 0 0,0 0-1 0 0,1 0 1 0 0,0 0 0 0 0,3 2-11 0 0,-2-6 36 0 0,-1-1 0 0 0,1 0 0 0 0,-1-1-1 0 0,0 1 1 0 0,1-1 0 0 0,-1 0 0 0 0,0-1 0 0 0,0 1 0 0 0,0-1-1 0 0,-1 0 1 0 0,1 0 0 0 0,-1 0 0 0 0,1-1 0 0 0,-1 1-1 0 0,0-1 1 0 0,0 0 0 0 0,-1 0 0 0 0,1-1 0 0 0,-1 1 0 0 0,0-1-1 0 0,1-3-35 0 0,175-203 27 0 0,-117 156-4 0 0,-62 85-453 0 0,-8 10 645 0 0,1 0 0 0 0,2 1-1 0 0,2 0 1 0 0,2 0 0 0 0,4 34-215 0 0,-3-70-80 0 0,0 0 0 0 0,1 1 1 0 0,0-1-1 0 0,0 0 0 0 0,0 0 0 0 0,1-1 0 0 0,0 1 1 0 0,0 0-1 0 0,0 0 0 0 0,0-1 0 0 0,1 1 0 0 0,-1-1 1 0 0,1 0-1 0 0,0 0 0 0 0,1 0 0 0 0,-1 0 1 0 0,2 1 79 0 0,0-4-5398 0 0,-4-1 1983 0 0,-1 0-5963 0 0</inkml:trace>
  <inkml:trace contextRef="#ctx0" brushRef="#br0" timeOffset="11599.222">2417 1419 2921 0 0,'0'0'985'0'0,"0"0"-359"0"0,0 0-80 0 0,0 0 296 0 0,0 0 333 0 0,0 0 134 0 0,0 0-76 0 0,0 0-225 0 0,0 0-183 0 0,0 0-126 0 0,0 0-93 0 0,0 0-37 0 0,0 0-23 0 0,3 14-52 0 0,13 112 1119 0 0,-33-45-634 0 0,17-81-947 0 0,0 0 16 0 0,0 0 16 0 0,21-22 278 0 0,-9 14-355 0 0,-1 0-1 0 0,1 1 0 0 0,1 1 1 0 0,-1 0-1 0 0,1 1 1 0 0,0 0-1 0 0,1 1 0 0 0,-1 0 1 0 0,1 1-1 0 0,-1 0 0 0 0,1 1 1 0 0,0 1-1 0 0,7 0 14 0 0,-18 3 5 0 0,0-1 0 0 0,0 0 0 0 0,-1 1-1 0 0,1-1 1 0 0,0 1 0 0 0,0 0 0 0 0,-1 0 0 0 0,1 0 0 0 0,-1 0 0 0 0,0 1-1 0 0,0-1 1 0 0,0 1 0 0 0,0-1 0 0 0,0 1 0 0 0,0 0 0 0 0,-1 0 0 0 0,1-1-1 0 0,-1 1 1 0 0,0 0 0 0 0,1 0 0 0 0,-2 1 0 0 0,1-1 0 0 0,0 0 0 0 0,-1 0-1 0 0,1 0 1 0 0,-1 0 0 0 0,0 1 0 0 0,0-1 0 0 0,0 0 0 0 0,0 0 0 0 0,-1 1-1 0 0,1-1 1 0 0,-1 0 0 0 0,0 0 0 0 0,0 0 0 0 0,0 0 0 0 0,0 0 0 0 0,-1 0-1 0 0,1 0 1 0 0,-1 0 0 0 0,0-1 0 0 0,0 1-5 0 0,-3 4 19 0 0,-1-1-1 0 0,0 0 0 0 0,0-1 1 0 0,-1 1-1 0 0,0-1 1 0 0,0 0-1 0 0,0-1 1 0 0,0 0-1 0 0,-1 0 0 0 0,1 0 1 0 0,-1-1-1 0 0,0 0 1 0 0,0-1-1 0 0,0 0 1 0 0,-1 0-1 0 0,1-1 1 0 0,0 0-1 0 0,-1 0 0 0 0,1-1 1 0 0,-1 0-1 0 0,1 0 1 0 0,-1-1-1 0 0,-1-1-18 0 0,-31-23-3698 0 0,19 1-3856 0 0,15 16 893 0 0</inkml:trace>
  <inkml:trace contextRef="#ctx0" brushRef="#br0" timeOffset="12065.169">3045 1180 5505 0 0,'0'0'844'0'0,"0"0"-63"0"0,0 0 245 0 0,0 0 441 0 0,0 0 331 0 0,0 0 10 0 0,0 0-305 0 0,0 0-354 0 0,0 0-268 0 0,0 0-194 0 0,-2 32-121 0 0,-5 100-93 0 0,-4 106 458 0 0,-8-151-1987 0 0,1-54-4212 0 0,14-29 952 0 0,-1-4-4047 0 0</inkml:trace>
  <inkml:trace contextRef="#ctx0" brushRef="#br0" timeOffset="12496.213">2896 1143 6177 0 0,'0'0'2646'0'0,"0"0"-1121"0"0,0 0-368 0 0,0 0-7 0 0,0 0 66 0 0,0 0-82 0 0,0 0-281 0 0,0 0-275 0 0,0 0-160 0 0,0 0-80 0 0,0 0-34 0 0,0 0-27 0 0,0 0-29 0 0,35-1 3 0 0,110-3 18 0 0,-51 17 286 0 0,128 56 335 0 0,-221-69-892 0 0,0 1 0 0 0,1-1 0 0 0,-1 1 0 0 0,0-1 0 0 0,1 1 0 0 0,-1-1 0 0 0,0 1 0 0 0,0 0 0 0 0,0 0 0 0 0,0 0 0 0 0,0 0 1 0 0,0 0-1 0 0,0 0 0 0 0,0 0 0 0 0,0 0 0 0 0,0 0 0 0 0,0 0 0 0 0,-1 0 0 0 0,1 1 0 0 0,0-1 0 0 0,-1 0 0 0 0,1 0 0 0 0,-1 1 0 0 0,1-1 1 0 0,-1 0-1 0 0,0 1 0 0 0,0-1 0 0 0,0 1 0 0 0,1-1 0 0 0,-1 0 0 0 0,-1 1 0 0 0,1-1 0 0 0,0 1 0 0 0,0-1 0 0 0,0 0 0 0 0,-1 1 0 0 0,1-1 1 0 0,-1 0-1 0 0,1 1 0 0 0,-1-1 0 0 0,1 0 0 0 0,-1 0 0 0 0,0 1 0 0 0,0-1 0 0 0,1 0 0 0 0,-1 0 0 0 0,0 0 0 0 0,0 0 0 0 0,0 0 0 0 0,0 0 0 0 0,0 0 1 0 0,-1 0 1 0 0,-59 47-108 0 0,-74 38 386 0 0,131-83-268 0 0,0 0 0 0 0,1 0 0 0 0,0 0 0 0 0,0 1 0 0 0,0 0 0 0 0,0-1 0 0 0,0 1 0 0 0,1 0 0 0 0,0 0 0 0 0,-1 0 0 0 0,2 1 0 0 0,-1-1 0 0 0,0 0 0 0 0,1 1-1 0 0,0-1 1 0 0,0 1 0 0 0,0 0 0 0 0,1-1 0 0 0,-1 1 0 0 0,1 0 0 0 0,0-1 0 0 0,0 1 0 0 0,1 0 0 0 0,0-1 0 0 0,0 1 0 0 0,0-1 0 0 0,0 1 0 0 0,0-1 0 0 0,1 1 0 0 0,0-1 0 0 0,0 0 0 0 0,0 0-1 0 0,1 0 1 0 0,-1 0 0 0 0,2 1-10 0 0,105 94 320 0 0,-42-74-592 0 0,-45-26-2417 0 0,3-7-3668 0 0,-19 7-3497 0 0</inkml:trace>
  <inkml:trace contextRef="#ctx0" brushRef="#br0" timeOffset="13471.179">4632 145 6745 0 0,'0'0'851'0'0,"0"0"39"0"0,0 0 190 0 0,0 0 380 0 0,0 0 254 0 0,0 0-75 0 0,0 0-325 0 0,0 0-326 0 0,0 0-253 0 0,0 0-166 0 0,32-11-90 0 0,100-34-99 0 0,-52 28 262 0 0,34 19 378 0 0,-111-1-998 0 0,1 0 0 0 0,-1 0 0 0 0,1 0 0 0 0,-1 1 0 0 0,0-1 0 0 0,1 1 0 0 0,-1 0 0 0 0,0 0 0 0 0,0 0 0 0 0,0 1 0 0 0,0-1 0 0 0,-1 1 0 0 0,1-1 0 0 0,-1 1 0 0 0,1 0 0 0 0,-1 0 1 0 0,0 0-1 0 0,0 0 0 0 0,0 0 0 0 0,-1 1 0 0 0,1-1 0 0 0,-1 0 0 0 0,1 1 0 0 0,-1-1 0 0 0,0 1 0 0 0,-1 0 0 0 0,1-1 0 0 0,0 5-22 0 0,29 477 1151 0 0,-18-116-1054 0 0,-8 211-195 0 0,5-494 957 0 0,-11-82-767 0 0,-1-1 1 0 0,1 0-1 0 0,-1 1 1 0 0,0-1-1 0 0,-1 0 1 0 0,1-1-1 0 0,0 1 1 0 0,-1-1-1 0 0,1 1 1 0 0,-1-1-1 0 0,0 0 1 0 0,0 0-1 0 0,0-1 1 0 0,0 1-1 0 0,0-1 1 0 0,0 0-1 0 0,0 0 1 0 0,-1 0-1 0 0,1-1 1 0 0,0 1-1 0 0,0-1 1 0 0,-3 0-93 0 0,-6 2 24 0 0,1-1 0 0 0,0 0 1 0 0,0-1-1 0 0,0 0 0 0 0,-1-1 1 0 0,1 0-1 0 0,0-1 0 0 0,0-1 1 0 0,0 0-1 0 0,1 0 0 0 0,-1-1 0 0 0,1 0 1 0 0,-7-4-25 0 0,-28-26-2084 0 0,32 22-1781 0 0,0-1-4113 0 0,4 5-3578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11370 0 0,'0'0'1061'0'0,"0"0"-305"0"0,0 0 132 0 0,0 0 430 0 0,0 0 257 0 0,0 0-60 0 0,0 0-294 0 0,0 0-294 0 0,0 0-189 0 0,32 3-124 0 0,102 10-80 0 0,113-10 1481 0 0,-202-2-2400 0 0,43-1-549 0 0,-60-4-3892 0 0,-2-4-4240 0 0,-17 4-255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09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1 324 1016 0 0,'0'0'1307'0'0,"0"0"-923"0"0,0 0-336 0 0,0 0 188 0 0,0 0 459 0 0,0 0 415 0 0,0 0 146 0 0,0 0-22 0 0,0 0-97 0 0,0 0-59 0 0,0 0-1 0 0,8 3 5 0 0,65 17 3624 0 0,110-10 357 0 0,-98-21-4371 0 0,64-11-903 0 0,-148 22-282 0 0,-1 0-292 0 0,0 0-343 0 0,-15 7-7290 0 0,11-5 3987 0 0,-3 4-2224 0 0</inkml:trace>
  <inkml:trace contextRef="#ctx0" brushRef="#br0" timeOffset="234.768">34 637 11026 0 0,'0'0'1227'0'0,"0"0"-351"0"0,0 0 69 0 0,0 0 343 0 0,0 0 230 0 0,0 0 17 0 0,0 0-188 0 0,0 0-247 0 0,0 0-224 0 0,31 5-177 0 0,100 11-186 0 0,-27-19 130 0 0,-78-3-539 0 0,22-2-361 0 0,36-6-1221 0 0,-30 2-9042 0 0,-42 9-922 0 0</inkml:trace>
  <inkml:trace contextRef="#ctx0" brushRef="#br0" timeOffset="19700.194">338 8 0 0 0,'0'0'199'0'0,"0"0"592"0"0,0 0 373 0 0,0 0 157 0 0,0 0 30 0 0,0 0-65 0 0,0 0-206 0 0,0 0-192 0 0,0 0-121 0 0,-5-2-97 0 0,-12-2-49 0 0,13 2-42 0 0,4 2-34 0 0,13 11 4495 0 0,37 79-1129 0 0,43 30-2698 0 0,93 70-346 0 0,-119-130-583 0 0,-49-32 549 0 0,-36-8-693 0 0,-7 14-106 0 0,-180 150 239 0 0,93-85-128 0 0,64-40-310 0 0,47-57-28 0 0,-15 21-386 0 0,12-8-5085 0 0,4-14 2283 0 0,0-1-2147 0 0,0 0-2964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3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78 2521 0 0,'0'0'1835'0'0,"0"0"-830"0"0,0 0-345 0 0,0 0 51 0 0,0 0 237 0 0,0 0 263 0 0,0 0 28 0 0,0 0-171 0 0,0 0-247 0 0,0 0-229 0 0,0 0-134 0 0,0 0-9 0 0,-2 9 13 0 0,-4 81 1676 0 0,12-47-1463 0 0,-2 0-1 0 0,-1 1 1 0 0,-2 0-1 0 0,-2-1 1 0 0,-4 16-675 0 0,-48 196 258 0 0,41-212-275 0 0,-15 49-1431 0 0,27-91 622 0 0,0-1-349 0 0,0 0-408 0 0,7-15-6989 0 0,-5 7 2444 0 0</inkml:trace>
  <inkml:trace contextRef="#ctx0" brushRef="#br0" timeOffset="299.487">37 41 6345 0 0,'0'0'1234'0'0,"0"0"-215"0"0,0 0-130 0 0,0 0 136 0 0,0 0 219 0 0,0 0 57 0 0,0 0-134 0 0,0 0-238 0 0,0 0-231 0 0,0 0-112 0 0,0 0-51 0 0,0 0-42 0 0,0 0-28 0 0,30-5-46 0 0,91-15-41 0 0,-6 8 486 0 0,77 8-917 0 0,-170 15-1942 0 0,-25 22-9997 0 0,-2-29 6441 0 0</inkml:trace>
  <inkml:trace contextRef="#ctx0" brushRef="#br0" timeOffset="537.982">1 508 8626 0 0,'0'0'789'0'0,"0"0"-75"0"0,0 0 287 0 0,0 0 390 0 0,0 0 196 0 0,0 0-140 0 0,0 0-306 0 0,31-6-316 0 0,101-23-277 0 0,-66 13-638 0 0,72-12 1130 0 0,-47 23-8451 0 0,-83 5 2471 0 0,-3 3-1728 0 0</inkml:trace>
  <inkml:trace contextRef="#ctx0" brushRef="#br0" timeOffset="803.323">533 623 10082 0 0,'0'0'803'0'0,"0"0"-350"0"0,0 0-56 0 0,0 0 283 0 0,0 0 288 0 0,0 0 111 0 0,0 0-111 0 0,0 0-247 0 0,0 0-250 0 0,-6 33-177 0 0,-19 104-101 0 0,-15 62 255 0 0,39-191-672 0 0,-7 16 117 0 0,-3-12-3768 0 0,10-12 3419 0 0,-6 3-8610 0 0,4-3 5237 0 0</inkml:trace>
  <inkml:trace contextRef="#ctx0" brushRef="#br0" timeOffset="1050.508">280 615 3857 0 0,'0'0'4050'0'0,"0"0"-2384"0"0,0 0-905 0 0,0 0 25 0 0,0 0 325 0 0,0 0 336 0 0,0 0 41 0 0,0 0-186 0 0,0 0-240 0 0,0 0-236 0 0,0 0-186 0 0,0 0-110 0 0,37 5-98 0 0,113 15-112 0 0,11-15 174 0 0,-77-5-1554 0 0,-56 0-2125 0 0,0 0-3943 0 0,-15 0-2271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2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212 189 0 0 0,'0'0'902'0'0,"0"0"359"0"0,0 0 161 0 0,0 0 13 0 0,0 0-24 0 0,0 0-24 0 0,0 0-43 0 0,0 0-53 0 0,-1-10-71 0 0,-3-39 2205 0 0,4 49-2376 0 0,0 0-66 0 0,0 0-137 0 0,0 0-159 0 0,0 0-139 0 0,0 0-140 0 0,0 0-104 0 0,0 0-73 0 0,0 0-91 0 0,0 0-56 0 0,0 20 42 0 0,5 641 628 0 0,-27-557-3677 0 0,21-104 1844 0 0,-5 6 1137 0 0,4-5-3768 0 0,2-2-4338 0 0,0 1 2492 0 0</inkml:trace>
  <inkml:trace contextRef="#ctx0" brushRef="#br0" timeOffset="616.178">0 207 5569 0 0,'0'0'1007'0'0,"0"0"-87"0"0,0 0 98 0 0,0 0 315 0 0,0 0 246 0 0,0 0 3 0 0,0 0-231 0 0,0 0-329 0 0,0 0-266 0 0,34-23-132 0 0,108-73-64 0 0,-55 54 255 0 0,-66 37-574 0 0,2-4-77 0 0,0 2 1 0 0,0 0-1 0 0,1 2 0 0 0,0 0 0 0 0,0 2 0 0 0,1 0 0 0 0,-1 2 1 0 0,0 1-1 0 0,1 1 0 0 0,-1 0 0 0 0,12 4-164 0 0,-30-3 8 0 0,-1 1-1 0 0,1-1 1 0 0,-1 1 0 0 0,1 0-1 0 0,-1 0 1 0 0,0 1-1 0 0,0-1 1 0 0,0 1 0 0 0,-1 1-1 0 0,1-1 1 0 0,-1 0 0 0 0,0 1-1 0 0,0 0 1 0 0,-1 0 0 0 0,1 0-1 0 0,-1 0 1 0 0,0 1 0 0 0,-1-1-1 0 0,1 1 1 0 0,-1 0 0 0 0,0 0-1 0 0,0 0 1 0 0,-1 0-1 0 0,0 0 1 0 0,0 0 0 0 0,0 0-1 0 0,-1 0 1 0 0,0 0 0 0 0,0 1-1 0 0,-1-1 1 0 0,1 0 0 0 0,-1 0-1 0 0,-1 0 1 0 0,1 0 0 0 0,-1 0-1 0 0,0 0 1 0 0,0-1-1 0 0,-1 1 1 0 0,0 0 0 0 0,0-1-1 0 0,-2 2-7 0 0,-10 18-17 0 0,-2-1 0 0 0,-1-1 0 0 0,-1 0 0 0 0,-1-2 0 0 0,-1 0 0 0 0,-1-2 0 0 0,0 0 0 0 0,-2-1 0 0 0,0-1 0 0 0,-1-2 0 0 0,0 0 0 0 0,-4-1 17 0 0,-19 16-24 0 0,47-30 21 0 0,0 0 0 0 0,0 0 0 0 0,0 1-1 0 0,0-1 1 0 0,0 0 0 0 0,0 1 0 0 0,0-1-1 0 0,0 1 1 0 0,0-1 0 0 0,0 1 0 0 0,0-1 0 0 0,0 1-1 0 0,0 0 1 0 0,1-1 0 0 0,-1 1 0 0 0,0 0-1 0 0,0 0 1 0 0,1-1 0 0 0,-1 1 0 0 0,0 0-1 0 0,1 0 1 0 0,-1 0 0 0 0,1 0 0 0 0,-1 0 0 0 0,1 0-1 0 0,0 0 1 0 0,-1 0 0 0 0,1 0 0 0 0,0 0-1 0 0,0 0 1 0 0,0 0 0 0 0,0 0 0 0 0,0 1-1 0 0,0-1 1 0 0,0 0 0 0 0,0 0 0 0 0,0 0 0 0 0,0 0-1 0 0,0 0 1 0 0,1 0 0 0 0,-1 0 0 0 0,0 0-1 0 0,1 0 1 0 0,-1 0 0 0 0,1 0 0 0 0,-1 0-1 0 0,1 0 1 0 0,0 0 0 0 0,-1-1 0 0 0,1 1-1 0 0,0 0 1 0 0,0 0 3 0 0,177 128 1111 0 0,-149-104-698 0 0,-1 1 1 0 0,-1 1-1 0 0,-1 1 0 0 0,-2 2 0 0 0,19 29-413 0 0,17 33 708 0 0,-59-87-300 0 0,-2-5-7056 0 0,0-1-2347 0 0,1 1 245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6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0 0 0,'0'0'448'0'0,"0"0"308"0"0,0 0 483 0 0,0 0 510 0 0,0 0 335 0 0,0 0-8 0 0,0 0-246 0 0,0 0-269 0 0,0 0-236 0 0,0 0-107 0 0,-4 0-53 0 0,-1 0-1484 0 0,5 0 654 0 0,0 0-1 0 0,0 1 1 0 0,0-1-1 0 0,0 0 1 0 0,1 1 0 0 0,-1-1-1 0 0,0 0 1 0 0,-1 0-1 0 0,1 1 1 0 0,0-1 0 0 0,0 0-1 0 0,0 0 1 0 0,0 1-1 0 0,0-1 1 0 0,0 0-335 0 0,171 8 3316 0 0,-109-9-2893 0 0,-40 1-1624 0 0,31-2 3897 0 0,-15 1-5173 0 0,-19 1-2958 0 0,1-1-4096 0 0,-15 1 1589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2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39 295 0 0 0,'0'0'405'0'0,"0"0"326"0"0,0 0 289 0 0,0 0 163 0 0,0 0 27 0 0,0 0-72 0 0,0 0-133 0 0,0 0-89 0 0,0 0-49 0 0,0 0 8 0 0,0 0 56 0 0,3-14 40 0 0,8-43 1 0 0,-2 33 2093 0 0,-8 23-2529 0 0,-1 1-60 0 0,0 0-45 0 0,0 0-54 0 0,0 0-81 0 0,0 0-87 0 0,0 0-75 0 0,0 0-52 0 0,0 16 235 0 0,-11 145 719 0 0,-30 33-700 0 0,30-175 96 0 0,11-19-237 0 0,0 0 41 0 0,0 0 84 0 0,1-16 875 0 0,17-36-1016 0 0,2 0 1 0 0,2 1 0 0 0,2 1-1 0 0,2 1 1 0 0,30-40-180 0 0,-33 52 115 0 0,-20 32-106 0 0,2-5 6 0 0,0 1-1 0 0,1 0 1 0 0,0 0 0 0 0,1 0-1 0 0,0 1 1 0 0,0 0-1 0 0,1 0 1 0 0,0 0-1 0 0,0 1 1 0 0,1 1-15 0 0,-7 6-11 0 0,0 1 1 0 0,0 0-1 0 0,-1 0 0 0 0,1 0 1 0 0,0 0-1 0 0,-1 0 1 0 0,1 0-1 0 0,0 0 0 0 0,-1 1 1 0 0,0-1-1 0 0,1 0 1 0 0,-1 1-1 0 0,0-1 0 0 0,1 1 1 0 0,-1 0-1 0 0,0-1 0 0 0,0 1 1 0 0,-1 0-1 0 0,1 0 1 0 0,0-1-1 0 0,0 1 0 0 0,-1 0 1 0 0,1 0-1 0 0,-1 0 1 0 0,0 0-1 0 0,1 0 0 0 0,-1 0 1 0 0,0 0-1 0 0,0 0 0 0 0,0 0 1 0 0,-1 1 10 0 0,3 5-4 0 0,21 150 98 0 0,-6-110-110 0 0,-14-48 14 0 0,-1 0 0 0 0,1 0-1 0 0,-1 1 1 0 0,1-1-1 0 0,-1-1 1 0 0,1 1 0 0 0,0 0-1 0 0,-1-1 1 0 0,1 1 0 0 0,-1-1-1 0 0,0 0 1 0 0,1 0 0 0 0,-1 0-1 0 0,0 0 1 0 0,1 0 0 0 0,-1 0-1 0 0,0-1 1 0 0,0 1 0 0 0,0-1-1 0 0,0 1 1 0 0,0-1 0 0 0,0 0-1 0 0,-1 0 1 0 0,1 0 0 0 0,-1 0-1 0 0,1 0 1 0 0,-1 0 0 0 0,0 0-1 0 0,1-1 3 0 0,5-5-14 0 0,196-271-187 0 0,-194 268 138 0 0,30-19-462 0 0,-35 60 355 0 0,5 155 374 0 0,-9-184-281 0 0,2 57-932 0 0,-4-39-2713 0 0,-3-3-4584 0 0,1-12-553 0 0</inkml:trace>
  <inkml:trace contextRef="#ctx0" brushRef="#br0" timeOffset="552.145">841 313 7410 0 0,'0'0'2858'0'0,"0"0"-1566"0"0,0 0-747 0 0,0 0-11 0 0,0 0 146 0 0,0 0 105 0 0,0 0-19 0 0,0 0-151 0 0,0 0-170 0 0,0 0-117 0 0,0 0-89 0 0,0 0-31 0 0,0 0-17 0 0,4 13-18 0 0,15 107 675 0 0,-20-113-761 0 0,1-7-74 0 0,0 1-1 0 0,-1-1 0 0 0,1 1 0 0 0,0-1 1 0 0,0 1-1 0 0,-1 0 0 0 0,1-1 1 0 0,0 1-1 0 0,0-1 0 0 0,0 1 0 0 0,0 0 1 0 0,0-1-1 0 0,0 1 0 0 0,0-1 1 0 0,0 1-1 0 0,0 0 0 0 0,0-1 0 0 0,0 1 1 0 0,0-1-1 0 0,0 1 0 0 0,0 0 0 0 0,1-1 1 0 0,-1 1-1 0 0,0-1 0 0 0,0 1 1 0 0,1-1-1 0 0,-1 1 0 0 0,0-1 0 0 0,1 1 1 0 0,-1-1-1 0 0,1 1 0 0 0,-1-1 1 0 0,0 1-1 0 0,1-1 0 0 0,-1 0 0 0 0,1 1 1 0 0,-1-1-1 0 0,1 0 0 0 0,-1 1 0 0 0,1-1 1 0 0,0 0-1 0 0,-1 0 0 0 0,1 1 1 0 0,-1-1-1 0 0,1 0 0 0 0,0 0 0 0 0,-1 0 1 0 0,1 0-1 0 0,-1 0 0 0 0,1 0 1 0 0,0 0-1 0 0,-1 0 0 0 0,1 0 0 0 0,-1 0 1 0 0,1 0-1 0 0,0 0 0 0 0,-1-1 1 0 0,1 1-1 0 0,-1 0 0 0 0,1 0 0 0 0,-1 0 1 0 0,1-1-1 0 0,0 1 0 0 0,-1 0 0 0 0,1-1 1 0 0,-1 1-13 0 0,26-12 206 0 0,-14 5-183 0 0,0 1-1 0 0,0 0 1 0 0,1 1 0 0 0,-1 1-1 0 0,1 0 1 0 0,0 1 0 0 0,0 0 0 0 0,0 1-1 0 0,1 0 1 0 0,-1 1 0 0 0,1 0-1 0 0,10 2-22 0 0,-22 0 37 0 0,0 0 0 0 0,0 0 0 0 0,0 0 0 0 0,0 0-1 0 0,0 1 1 0 0,0-1 0 0 0,0 0 0 0 0,-1 1 0 0 0,1 0-1 0 0,0-1 1 0 0,-1 1 0 0 0,1 0 0 0 0,-1 0 0 0 0,0 0-1 0 0,1 0 1 0 0,-1 0 0 0 0,0 0 0 0 0,0 0 0 0 0,-1 0-1 0 0,1 0 1 0 0,0 1 0 0 0,-1-1 0 0 0,1 0 0 0 0,-1 1 0 0 0,0-1-1 0 0,1 0 1 0 0,-1 1 0 0 0,-1-1 0 0 0,1 0 0 0 0,0 1-1 0 0,0-1 1 0 0,-1 0 0 0 0,1 0 0 0 0,-1 1 0 0 0,0-1-1 0 0,0 0 1 0 0,0 0 0 0 0,0 0 0 0 0,0 0 0 0 0,0 0-1 0 0,0 0 1 0 0,-1 0 0 0 0,1 0 0 0 0,-1 0 0 0 0,1-1-1 0 0,-1 1 1 0 0,0 0-37 0 0,-4 3 11 0 0,1 0-1 0 0,-1-1 0 0 0,0 0 1 0 0,0 0-1 0 0,-1-1 1 0 0,1 1-1 0 0,-1-1 0 0 0,0-1 1 0 0,0 1-1 0 0,0-1 1 0 0,0 0-1 0 0,0-1 1 0 0,0 0-1 0 0,0 0 0 0 0,0 0 1 0 0,-1-1-1 0 0,1 0 1 0 0,0-1-1 0 0,0 1 0 0 0,-1-1 1 0 0,-5-2-11 0 0,-20-34-3209 0 0,24 5-6240 0 0,9 24 1017 0 0</inkml:trace>
  <inkml:trace contextRef="#ctx0" brushRef="#br0" timeOffset="898.559">1315 78 9426 0 0,'0'0'1495'0'0,"0"0"-667"0"0,0 0-318 0 0,0 0 199 0 0,0 0 337 0 0,0 0 209 0 0,0 0-100 0 0,0 0-278 0 0,0 0-280 0 0,0 0-236 0 0,0 0-155 0 0,2 32-76 0 0,6 103-57 0 0,-19-26-90 0 0,9-93-297 0 0,-16 78 158 0 0,-9-39-4583 0 0,25-51 2841 0 0,-1 0-5698 0 0,2-4 3648 0 0</inkml:trace>
  <inkml:trace contextRef="#ctx0" brushRef="#br0" timeOffset="1295.78">1283 30 3561 0 0,'0'0'1699'0'0,"0"0"-766"0"0,0 0-302 0 0,0 0 159 0 0,0 0 237 0 0,0 0 110 0 0,0 0-109 0 0,0 0-189 0 0,0 0-143 0 0,0 0-118 0 0,0 0-70 0 0,0 0-9 0 0,0 0 9 0 0,30 4 3 0 0,91 15 18 0 0,-23 13 1134 0 0,-71-17-1116 0 0,-24-14-497 0 0,0-1 1 0 0,0 2-1 0 0,0-1 0 0 0,-1 0 1 0 0,1 0-1 0 0,0 1 1 0 0,-1 0-1 0 0,1-1 1 0 0,-1 1-1 0 0,0 0 1 0 0,1 0-1 0 0,-1 0 0 0 0,0 1 1 0 0,0-1-1 0 0,-1 0 1 0 0,1 1-1 0 0,0-1 1 0 0,-1 1-1 0 0,1 0 0 0 0,-1 0 1 0 0,0-1-1 0 0,0 1 1 0 0,0 0-1 0 0,0 0 1 0 0,-1 0-1 0 0,1 0 0 0 0,-1 0 1 0 0,1 0-1 0 0,-1 0 1 0 0,0 0-1 0 0,0 0 1 0 0,-1 0-1 0 0,1 0 0 0 0,-1 0 1 0 0,1 0-1 0 0,-1 0 1 0 0,0 0-1 0 0,0 0 1 0 0,0-1-1 0 0,-1 1 0 0 0,1 0 1 0 0,-1 0-1 0 0,0 0-50 0 0,-144 133 1060 0 0,144-133-1043 0 0,1-1-1 0 0,0 1 1 0 0,0-1-1 0 0,0 1 1 0 0,0 0 0 0 0,0-1-1 0 0,0 1 1 0 0,0 0-1 0 0,1 0 1 0 0,0 0-1 0 0,-1 0 1 0 0,1-1-1 0 0,0 1 1 0 0,0 0-1 0 0,1 0 1 0 0,-1 0-1 0 0,1 0 1 0 0,-1-1-1 0 0,1 1 1 0 0,0 0-1 0 0,0-1 1 0 0,0 1-1 0 0,0 0 1 0 0,1-1-1 0 0,-1 1 1 0 0,1-1-1 0 0,-1 0 1 0 0,1 1-1 0 0,0-1 1 0 0,0 0-1 0 0,0 0 1 0 0,0 0-1 0 0,0 0 1 0 0,1-1-1 0 0,-1 1 1 0 0,0-1-1 0 0,3 2-16 0 0,125 44 193 0 0,-112-43-462 0 0,21-2-3019 0 0,-25-3-3785 0 0,-8 1-3861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7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 0 0 0,'0'0'2398'0'0,"0"0"-1250"0"0,0 0-384 0 0,0 0 56 0 0,0 0 149 0 0,0 0 159 0 0,0 0 9 0 0,0 0-135 0 0,0 0-135 0 0,0 0-142 0 0,0 0-103 0 0,0 0-25 0 0,0 0-33 0 0,3 19 2 0 0,19 109 1001 0 0,-17-99-1118 0 0,-1 1 0 0 0,-1 0 0 0 0,-1 0 0 0 0,-2 0 0 0 0,-3 24-449 0 0,2-29 87 0 0,0-10-102 0 0,-1 0 0 0 0,0 0 0 0 0,-1-1 0 0 0,0 1-1 0 0,-2-1 1 0 0,1 0 0 0 0,-2 0 0 0 0,-5 11 15 0 0,-2-13-856 0 0,-4-24-14261 0 0,16 8 14005 0 0</inkml:trace>
  <inkml:trace contextRef="#ctx0" brushRef="#br0" timeOffset="272.336">50 31 0 0 0,'0'0'684'0'0,"0"0"74"0"0,0 0 171 0 0,0 0 311 0 0,0 0 282 0 0,0 0 106 0 0,0 0-107 0 0,0 0-188 0 0,0 0-182 0 0,0 0-102 0 0,0 0-109 0 0,36-5-96 0 0,111-12-89 0 0,35 9 1369 0 0,-171 8-2154 0 0,1 0-1 0 0,0 1 0 0 0,-1 0 0 0 0,1 0 1 0 0,-1 2-1 0 0,1-1 0 0 0,-1 1 1 0 0,0 1-1 0 0,0 0 0 0 0,0 1 1 0 0,-1 0-1 0 0,1 0 0 0 0,-1 1 1 0 0,0 1-1 0 0,6 5 31 0 0,-1 13-2819 0 0,-13-6-5664 0 0,-2-15 3767 0 0</inkml:trace>
  <inkml:trace contextRef="#ctx0" brushRef="#br0" timeOffset="523.821">1 601 6425 0 0,'0'0'1141'0'0,"0"0"-81"0"0,0 0 277 0 0,0 0 312 0 0,0 0 105 0 0,0 0-137 0 0,0 0-349 0 0,36 0-334 0 0,115-3-269 0 0,124-37 29 0 0,-258 39-1202 0 0,19-2-1382 0 0,-12 2-4365 0 0,-13 1-2036 0 0</inkml:trace>
  <inkml:trace contextRef="#ctx0" brushRef="#br0" timeOffset="819.74">844 458 2032 0 0,'0'0'1119'0'0,"0"0"-120"0"0,0 0 49 0 0,0 0 154 0 0,0 0 109 0 0,0 0-53 0 0,0 0-185 0 0,0 0-223 0 0,0 0-190 0 0,0 0-147 0 0,0 0-71 0 0,0 0-46 0 0,0 0-24 0 0,-27 7-13 0 0,-82 24-43 0 0,70-8 219 0 0,39-17-438 0 0,-2 0-82 0 0,1 1-1 0 0,0 0 1 0 0,0-1 0 0 0,1 1-1 0 0,0 0 1 0 0,0 0 0 0 0,1-1 0 0 0,-1 1-1 0 0,2 0 1 0 0,-1-1 0 0 0,1 1 0 0 0,-1-1-1 0 0,2 1 1 0 0,-1-1 0 0 0,1 0-1 0 0,0 0 1 0 0,0 0 0 0 0,2 2-15 0 0,47 13-7649 0 0,-46-21 451 0 0</inkml:trace>
  <inkml:trace contextRef="#ctx0" brushRef="#br0" timeOffset="1319.707">892 616 5393 0 0,'0'0'1168'0'0,"0"0"-263"0"0,0 0 108 0 0,0 0 402 0 0,0 0 196 0 0,0 0-168 0 0,0 0-383 0 0,0 0-374 0 0,0 0-227 0 0,0 0-87 0 0,0 0-40 0 0,0 0-20 0 0,0 0-12 0 0,23-21-9 0 0,71-63-54 0 0,-37 39 198 0 0,-56 45-448 0 0,0-1 1 0 0,0 0 0 0 0,0 1 0 0 0,0-1-1 0 0,0 0 1 0 0,0 1 0 0 0,0-1 0 0 0,0 1-1 0 0,0 0 1 0 0,0-1 0 0 0,1 1 0 0 0,-1 0 0 0 0,0 0-1 0 0,0 0 1 0 0,0 0 0 0 0,0 0 0 0 0,1 0-1 0 0,-1 0 1 0 0,0 0 0 0 0,0 0 0 0 0,0 0-1 0 0,1 1 1 0 0,-1-1 0 0 0,0 1 0 0 0,0-1-1 0 0,0 1 1 0 0,0-1 0 0 0,0 1 0 0 0,0-1-1 0 0,0 1 1 0 0,0 0 0 0 0,0 0 0 0 0,0-1-1 0 0,0 1 1 0 0,0 0 0 0 0,-1 0 0 0 0,1 0-1 0 0,0 0 13 0 0,-2 73 428 0 0,3-73-373 0 0,0 1-1 0 0,0-1 0 0 0,1 0 0 0 0,-1-1 1 0 0,1 1-1 0 0,-1 0 0 0 0,1-1 1 0 0,0 1-1 0 0,-1-1 0 0 0,1 0 0 0 0,-1 0 1 0 0,1 0-1 0 0,0 0 0 0 0,-1 0 0 0 0,1 0 1 0 0,-1-1-1 0 0,1 1 0 0 0,-1-1 1 0 0,1 0-1 0 0,-1 0 0 0 0,1 0 0 0 0,-1 0 1 0 0,1-1-55 0 0,180-75 424 0 0,-183 76-429 0 0,1 1 0 0 0,0-1 0 0 0,-1 0 1 0 0,1 1-1 0 0,0 0 0 0 0,-1-1 0 0 0,1 1 0 0 0,0-1 1 0 0,-1 1-1 0 0,1 0 0 0 0,0-1 0 0 0,0 1 0 0 0,0 0 1 0 0,-1 0-1 0 0,1-1 0 0 0,0 1 0 0 0,0 0 1 0 0,0 0-1 0 0,0 0 0 0 0,-1 0 0 0 0,1 0 0 0 0,0 0 1 0 0,0 1-1 0 0,0-1 0 0 0,-1 0 0 0 0,1 0 0 0 0,0 1 1 0 0,0-1-1 0 0,0 0 0 0 0,-1 1 0 0 0,1-1 0 0 0,0 0 1 0 0,-1 1-1 0 0,1-1 0 0 0,0 1 0 0 0,-1 0 1 0 0,1-1-1 0 0,0 1 0 0 0,-1-1 0 0 0,1 1 0 0 0,-1 0 1 0 0,0-1-1 0 0,1 1 0 0 0,-1 0 0 0 0,1 0 0 0 0,-1-1 1 0 0,0 1-1 0 0,1 0 0 0 0,-1 0 0 0 0,0 0 1 0 0,0-1-1 0 0,0 1 0 0 0,0 0 0 0 0,0 0 0 0 0,0 0 1 0 0,0 0-1 0 0,0-1 0 0 0,0 1 0 0 0,0 0 0 0 0,0 0 1 0 0,-1 0 4 0 0,0 19 63 0 0,1 26-2804 0 0,2-43 781 0 0,3 1-5558 0 0,-4-4 5699 0 0,2 1-2981 0 0</inkml:trace>
  <inkml:trace contextRef="#ctx0" brushRef="#br0" timeOffset="3978.658">117 808 0 0 0,'0'0'724'0'0,"0"0"238"0"0,0 0 185 0 0,0 0 84 0 0,0 0-43 0 0,0 0-125 0 0,0 0-175 0 0,0 0-184 0 0,0 0-172 0 0,19-4 2083 0 0,166 30 3235 0 0,-73-5-4623 0 0,-15-11-121 0 0,0-5 1 0 0,70-5-1107 0 0,177-47 1105 0 0,16-8-604 0 0,-309 54-829 0 0,-52 7-923 0 0,-83 50-9095 0 0,65-45 5185 0 0,5-3 297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5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 3585 0 0,'0'0'765'0'0,"0"0"-229"0"0,0 0 31 0 0,0 0 365 0 0,0 0 453 0 0,0 0 194 0 0,0 0-104 0 0,0 0-271 0 0,0 0-263 0 0,0 0-160 0 0,0 0-83 0 0,0 0-21 0 0,7 31-3 0 0,23 97-19 0 0,-24-25 701 0 0,-9-81-1073 0 0,-83 422 1523 0 0,64-351-1534 0 0,18-80-3243 0 0,4-12-3848 0 0,14-30-2595 0 0,-13 22 8447 0 0</inkml:trace>
  <inkml:trace contextRef="#ctx0" brushRef="#br0" timeOffset="263.103">33 82 3137 0 0,'0'0'788'0'0,"0"0"-33"0"0,0 0 229 0 0,0 0 348 0 0,0 0 258 0 0,0 0-20 0 0,0 0-208 0 0,0 0-249 0 0,0 0-208 0 0,0 0-123 0 0,0 0-67 0 0,0 0 1 0 0,29 2-31 0 0,93 5-57 0 0,166-15 1109 0 0,-238 4-1856 0 0,-14 3-694 0 0,-24 1-1936 0 0,-15 11-5830 0 0,-1-7 2040 0 0</inkml:trace>
  <inkml:trace contextRef="#ctx0" brushRef="#br0" timeOffset="501.568">11 450 8666 0 0,'0'0'1079'0'0,"0"0"-32"0"0,0 0 294 0 0,0 0 234 0 0,0 0-37 0 0,0 0-276 0 0,0 0-325 0 0,0 0-267 0 0,36 0-178 0 0,113 0-163 0 0,56-7-94 0 0,-166 7-751 0 0,0 0-2191 0 0,-14 0-4042 0 0,-15 0-2450 0 0</inkml:trace>
  <inkml:trace contextRef="#ctx0" brushRef="#br0" timeOffset="856.726">416 704 6953 0 0,'0'0'681'0'0,"0"0"-184"0"0,0 0 183 0 0,0 0 391 0 0,0 0 307 0 0,0 0 43 0 0,0 0-260 0 0,0 0-403 0 0,0 0-336 0 0,-5 33-199 0 0,-15 103-127 0 0,4-18 21 0 0,16-114-555 0 0,-5 15 676 0 0,0-17-3295 0 0,-3-1-4070 0 0,8-1 2053 0 0</inkml:trace>
  <inkml:trace contextRef="#ctx0" brushRef="#br0" timeOffset="1095.952">287 568 8698 0 0,'0'0'2099'0'0,"0"0"-689"0"0,0 0-521 0 0,0 0-75 0 0,0 0 131 0 0,0 0 138 0 0,0 0 5 0 0,0 0-94 0 0,0 0-142 0 0,0 0-156 0 0,0 0-118 0 0,0 0-78 0 0,0 0-83 0 0,28 6-78 0 0,87 19-74 0 0,2-19 65 0 0,-16-13-1295 0 0,-68 2-2108 0 0,0-2-3816 0 0,-18 4-3997 0 0</inkml:trace>
  <inkml:trace contextRef="#ctx0" brushRef="#br0" timeOffset="3466.249">970 421 0 0 0,'0'0'831'0'0,"0"0"129"0"0,0 0 203 0 0,0 0 147 0 0,0 0 34 0 0,0 0-85 0 0,0 0-126 0 0,0 0-100 0 0,0 0-64 0 0,0 0-54 0 0,10 2-69 0 0,89 18 2757 0 0,36-2-132 0 0,-42-14-5033 0 0,-67-4-2913 0 0,-11 0-2457 0 0,-10 0 1064 0 0</inkml:trace>
  <inkml:trace contextRef="#ctx0" brushRef="#br0" timeOffset="3782.032">1049 675 3985 0 0,'0'0'1112'0'0,"0"0"-404"0"0,0 0-114 0 0,0 0 307 0 0,0 0 441 0 0,0 0 266 0 0,0 0-23 0 0,0 0-227 0 0,0 0-308 0 0,0 0-239 0 0,0 0-140 0 0,0 0-82 0 0,22 0-34 0 0,104 3 266 0 0,-25-1 114 0 0,-51 0-3449 0 0,-2-2-7189 0 0,-38 0 3295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51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0 498 3777 0 0,'0'0'1492'0'0,"0"0"-238"0"0,0 0-23 0 0,0 0 169 0 0,0 0 186 0 0,0 0-26 0 0,0 0-222 0 0,0 0-345 0 0,0 0-329 0 0,0 0-188 0 0,0 0-85 0 0,3 0 33 0 0,147 1 5360 0 0,-14-2-4692 0 0,-133 4-2388 0 0,3 4-3352 0 0,1-2-5198 0 0,-6-5 2174 0 0</inkml:trace>
  <inkml:trace contextRef="#ctx0" brushRef="#br0" timeOffset="4645.25">696 207 0 0 0,'0'0'691'0'0,"0"0"389"0"0,0 0 215 0 0,0 0 88 0 0,0 0-28 0 0,0 0-84 0 0,0 0-130 0 0,0 0-144 0 0,0 0-128 0 0,0 0-98 0 0,3-2-82 0 0,-4 2-632 0 0,1 0 0 0 0,0 1 0 0 0,-1-1-1 0 0,1 1 1 0 0,0-1 0 0 0,0 1 0 0 0,0-1-1 0 0,-1 1 1 0 0,1-1 0 0 0,0 1-1 0 0,0-1 1 0 0,0 1 0 0 0,0-1 0 0 0,0 1-1 0 0,0-1 1 0 0,0 1 0 0 0,0-1 0 0 0,0 1-1 0 0,0-1 1 0 0,0 1 0 0 0,0-1-1 0 0,0 1 1 0 0,1-1 0 0 0,-1 1 0 0 0,0-1-1 0 0,0 1 1 0 0,0-1 0 0 0,1 0 0 0 0,-1 1-1 0 0,0-1 1 0 0,1 1 0 0 0,-1-1-1 0 0,0 0 1 0 0,1 1 0 0 0,-1-1 0 0 0,0 0-1 0 0,1 1 1 0 0,-1-1 0 0 0,1 0 0 0 0,-1 1-1 0 0,0-1 1 0 0,1 0 0 0 0,-1 0-1 0 0,1 0 1 0 0,-1 1 0 0 0,1-1 0 0 0,-1 0-1 0 0,1 0 1 0 0,-1 0 0 0 0,1 0 0 0 0,-1 0-1 0 0,1 0 1 0 0,-1 0 0 0 0,1 0-1 0 0,-1 0 1 0 0,1 0 0 0 0,-1 0 0 0 0,1-1-1 0 0,-1 1 1 0 0,1 0 0 0 0,-1 0 0 0 0,1 0-1 0 0,-1-1 1 0 0,1 1-57 0 0,0 15 369 0 0,0 30 354 0 0,-1 0 0 0 0,-3 0-1 0 0,-1-1 1 0 0,-7 25-723 0 0,-12 31-96 0 0,-3 0 0 0 0,-27 58 96 0 0,39-128-125 0 0,-5 18-2946 0 0,19-48 1634 0 0,0 0-462 0 0,4 0-6405 0 0,-2-3 4899 0 0</inkml:trace>
  <inkml:trace contextRef="#ctx0" brushRef="#br0" timeOffset="5010.761">387 207 2072 0 0,'0'0'833'0'0,"0"0"-153"0"0,0 0 172 0 0,0 0 326 0 0,0 0 263 0 0,0 0 112 0 0,0 0-101 0 0,0 0-131 0 0,0 0-119 0 0,0 0-118 0 0,0 0-130 0 0,32-9-126 0 0,103-25-117 0 0,-26 26 717 0 0,65 41-456 0 0,-20 10-2761 0 0,-151-42 1423 0 0,9 2-2892 0 0,-4 2-6197 0 0,-8-2 5762 0 0</inkml:trace>
  <inkml:trace contextRef="#ctx0" brushRef="#br0" timeOffset="5281.154">324 881 8538 0 0,'0'0'3207'0'0,"0"0"-2092"0"0,0 0-730 0 0,0 0 253 0 0,0 0 445 0 0,0 0 218 0 0,0 0-44 0 0,0 0-262 0 0,0 0-331 0 0,0 0-235 0 0,0 0-151 0 0,31 4-109 0 0,98 11-64 0 0,28 17-785 0 0,-99-36-2387 0 0,-22-5-4601 0 0,-27 8-1081 0 0</inkml:trace>
  <inkml:trace contextRef="#ctx0" brushRef="#br0" timeOffset="6333.897">932 995 0 0 0,'0'0'484'0'0,"0"0"294"0"0,0 0 86 0 0,0 0 261 0 0,0 0 324 0 0,0 0 176 0 0,0 0-88 0 0,0 0-237 0 0,0 0-240 0 0,0 0-193 0 0,0 0-73 0 0,0 0-20 0 0,0 0-35 0 0,-2-4-11 0 0,2 3-651 0 0,0 0 0 0 0,-1 0 0 0 0,1 0 0 0 0,0 0 0 0 0,-1 0 0 0 0,1 0 0 0 0,-1 1 0 0 0,1-1 0 0 0,-1 0-1 0 0,0 0 1 0 0,1 0 0 0 0,-1 0 0 0 0,0 1 0 0 0,0-1 0 0 0,0 0 0 0 0,1 1 0 0 0,-1-1 0 0 0,0 1 0 0 0,0-1 0 0 0,0 1 0 0 0,0-1-1 0 0,0 1 1 0 0,0-1 0 0 0,0 1 0 0 0,0 0 0 0 0,0 0 0 0 0,0-1 0 0 0,0 1 0 0 0,0 0 0 0 0,0 0 0 0 0,0 0 0 0 0,0 0 0 0 0,-1 0-1 0 0,1 1 1 0 0,0-1 0 0 0,0 0 0 0 0,0 0 0 0 0,0 1 0 0 0,0-1 0 0 0,0 1 0 0 0,0-1 0 0 0,0 0 0 0 0,1 1 0 0 0,-1 0-1 0 0,0-1 1 0 0,0 1 0 0 0,0 0 0 0 0,0-1 0 0 0,1 1-77 0 0,-66 40 891 0 0,51-28-864 0 0,9-9-34 0 0,1 0-1 0 0,0 0 0 0 0,-1 1 0 0 0,1 0 0 0 0,1 0 0 0 0,-1 0 0 0 0,1 0 0 0 0,0 1 0 0 0,0 0 0 0 0,1 0 0 0 0,-1 0 1 0 0,1 0-1 0 0,1 1 0 0 0,-1-1 0 0 0,1 1 0 0 0,0-1 0 0 0,1 1 0 0 0,-1 0 0 0 0,1 0 0 0 0,0 2 8 0 0,20 24-2776 0 0,10-29-5857 0 0,-23-4 1389 0 0</inkml:trace>
  <inkml:trace contextRef="#ctx0" brushRef="#br0" timeOffset="6838.758">922 1238 6377 0 0,'0'0'1133'0'0,"0"0"-316"0"0,0 0 193 0 0,0 0 369 0 0,0 0 190 0 0,0 0-95 0 0,0 0-384 0 0,0 0-381 0 0,0 0-232 0 0,0 0-106 0 0,0 0-37 0 0,0 0-10 0 0,0 0-26 0 0,18-14-50 0 0,93-72 233 0 0,-57 53-464 0 0,-53 70 219 0 0,2-35-180 0 0,-1-1 1 0 0,0 0-1 0 0,1 0 1 0 0,-1 0-1 0 0,0-1 0 0 0,1 1 1 0 0,-1 0-1 0 0,1-1 1 0 0,-1 0-1 0 0,1 1 0 0 0,0-1 1 0 0,-1 0-1 0 0,1 0 1 0 0,-1 0-1 0 0,1-1 0 0 0,-1 1 1 0 0,1-1-1 0 0,-1 1 0 0 0,1-1 1 0 0,-1 0-1 0 0,0 0 1 0 0,1 0-1 0 0,-1 0 0 0 0,0-1 1 0 0,0 1-1 0 0,0 0 1 0 0,1-1-1 0 0,-2 0 0 0 0,1 1 1 0 0,1-2-57 0 0,-1 2 12 0 0,101-39-141 0 0,-102 40 118 0 0,0 0 1 0 0,0 0-1 0 0,0-1 1 0 0,0 1 0 0 0,0 0-1 0 0,0 0 1 0 0,0 0-1 0 0,0 0 1 0 0,0 1-1 0 0,0-1 1 0 0,1 0-1 0 0,-1 0 1 0 0,0 0-1 0 0,0 1 1 0 0,0-1-1 0 0,-1 1 1 0 0,1-1-1 0 0,0 1 1 0 0,0-1-1 0 0,0 1 1 0 0,0-1-1 0 0,0 1 1 0 0,0 0-1 0 0,-1 0 1 0 0,1-1-1 0 0,0 1 1 0 0,-1 0-1 0 0,1 0 1 0 0,0 0-1 0 0,-1 0 1 0 0,1 0-1 0 0,-1-1 1 0 0,0 1 0 0 0,1 0-1 0 0,-1 0 1 0 0,0 0-1 0 0,1 0 1 0 0,-1 1-1 0 0,0-1 1 0 0,0 0-1 0 0,0 0 1 0 0,0 0-1 0 0,0 0 1 0 0,0 0-1 0 0,0 1 11 0 0,10 25 247 0 0,36-8-1277 0 0,-36-23-2975 0 0,-1-4-3562 0 0,-6 5 475 0 0</inkml:trace>
  <inkml:trace contextRef="#ctx0" brushRef="#br0" timeOffset="8790.68">1478 75 0 0 0,'0'0'936'0'0,"0"0"26"0"0,0 0 10 0 0,0 0 159 0 0,0 0 224 0 0,0 0 38 0 0,0 0-107 0 0,0 0-200 0 0,0 0-285 0 0,0 0-173 0 0,0 0-112 0 0,0 0-54 0 0,0 0-22 0 0,-6-5-21 0 0,-22-12-45 0 0,-8 35 676 0 0,27-12-1022 0 0,0 0 1 0 0,0 1-1 0 0,0 0 1 0 0,1 0-1 0 0,0 1 1 0 0,1 0-1 0 0,0 0 1 0 0,0 1-1 0 0,0 0 1 0 0,1 0-1 0 0,1 1 1 0 0,0 0-1 0 0,0 0 1 0 0,1 0-1 0 0,0 0 1 0 0,0 1-1 0 0,2 0 1 0 0,-1-1-1 0 0,1 1 1 0 0,1 0-1 0 0,0 0 1 0 0,0 11-29 0 0,1-20 50 0 0,0 0 0 0 0,0 1-1 0 0,0-1 1 0 0,0 0 0 0 0,1 0 0 0 0,-1 0 0 0 0,1 1 0 0 0,-1-1 0 0 0,1 0 0 0 0,0 0 0 0 0,0 0-1 0 0,0 0 1 0 0,0 0 0 0 0,0 0 0 0 0,0 0 0 0 0,1 0 0 0 0,-1-1 0 0 0,1 1 0 0 0,-1 0 0 0 0,1-1-1 0 0,0 1 1 0 0,-1-1 0 0 0,1 1 0 0 0,0-1 0 0 0,0 0 0 0 0,0 0 0 0 0,0 0 0 0 0,0 0 0 0 0,0 0-1 0 0,1-1 1 0 0,-1 1 0 0 0,0 0 0 0 0,0-1 0 0 0,0 0 0 0 0,1 1 0 0 0,-1-1 0 0 0,0 0 0 0 0,3-1-50 0 0,2 1 241 0 0,0 0 0 0 0,0-1 0 0 0,0 0 0 0 0,-1 0 0 0 0,1-1 0 0 0,0 0 0 0 0,0 0-1 0 0,-1-1 1 0 0,1 1 0 0 0,-1-2 0 0 0,0 1 0 0 0,3-2-241 0 0,11-11 216 0 0,-1-1 0 0 0,-1 0-1 0 0,-1-1 1 0 0,0-1-1 0 0,-1 0 1 0 0,-1-2-1 0 0,-1 0 1 0 0,7-15-216 0 0,-15 25 51 0 0,0 0 0 0 0,-2-1 0 0 0,1 1 0 0 0,-1-1 0 0 0,-1 0-1 0 0,0 0 1 0 0,0-1 0 0 0,-2 1 0 0 0,1 0 0 0 0,-1-5-51 0 0,-1 16 51 0 0,20 27-627 0 0,-1-3 722 0 0,-2 1 0 0 0,0 1 1 0 0,-1 1-1 0 0,-2 0 0 0 0,-1 1 1 0 0,-1 0-1 0 0,-1 1 0 0 0,-1 0 1 0 0,-2 1-1 0 0,0 0 0 0 0,2 28-146 0 0,-7-46-57 0 0,-1-1 0 0 0,0 1-1 0 0,0-1 1 0 0,-1 1-1 0 0,0-1 1 0 0,-1 1-1 0 0,0 0 1 0 0,-1 0-1 0 0,0-1 1 0 0,-1 1 0 0 0,0-1-1 0 0,-1 1 1 0 0,0-1-1 0 0,0 0 1 0 0,-1 0-1 0 0,0 0 1 0 0,-1-1-1 0 0,0 1 1 0 0,-1-1 0 0 0,0 0-1 0 0,0-1 1 0 0,-1 1-1 0 0,0-1 1 0 0,0-1-1 0 0,-1 1 1 0 0,-1-1 57 0 0,-5 0-487 0 0,0-2 0 0 0,-1 1 0 0 0,0-2 0 0 0,0 0 0 0 0,0-1 0 0 0,0-1-1 0 0,-1 0 1 0 0,1-1 0 0 0,-1 0 0 0 0,1-2 0 0 0,-5 0 487 0 0,5 1-142 0 0,13 0 146 0 0,-1 0 0 0 0,1 0 0 0 0,0 0 1 0 0,0 0-1 0 0,0-1 0 0 0,0 1 0 0 0,0-1 0 0 0,0 1 0 0 0,0-1 0 0 0,0 0 1 0 0,0 0-1 0 0,0 0 0 0 0,0 0 0 0 0,0 0 0 0 0,0 0 0 0 0,0 0 0 0 0,1-1 1 0 0,-1 1-1 0 0,1 0 0 0 0,-1-1 0 0 0,1 0 0 0 0,-1 1 0 0 0,1-1 0 0 0,0 0 1 0 0,0 0-1 0 0,0 0 0 0 0,0 0 0 0 0,0 0 0 0 0,0 0 0 0 0,1 0 0 0 0,-1 0 1 0 0,0 0-1 0 0,1 0 0 0 0,0 0 0 0 0,0 0 0 0 0,-1 0 0 0 0,1 0 0 0 0,0-1 1 0 0,1 1-1 0 0,-1 0 0 0 0,0 0 0 0 0,1 0 0 0 0,-1 0 0 0 0,1 0 0 0 0,-1 0 1 0 0,1 0-1 0 0,0 0 0 0 0,0 0 0 0 0,0 0 0 0 0,0 0 0 0 0,0 0 0 0 0,1 1 0 0 0,-1-1 1 0 0,0 0-1 0 0,1 1 0 0 0,0-1 0 0 0,1 0-4 0 0,16-11 236 0 0,0 0 1 0 0,2 2-1 0 0,-1 0 0 0 0,1 2 0 0 0,1 0 1 0 0,0 1-1 0 0,0 2 0 0 0,0 0 0 0 0,1 1 1 0 0,0 1-1 0 0,0 1 0 0 0,0 1 0 0 0,5 2-236 0 0,19-3-189 0 0,94-4-79 0 0,-49 10-5107 0 0,-75 1 702 0 0,-5-1-3679 0 0</inkml:trace>
  <inkml:trace contextRef="#ctx0" brushRef="#br0" timeOffset="9183.105">1344 811 9154 0 0,'0'0'2075'0'0,"0"0"-967"0"0,0 0-380 0 0,0 0 175 0 0,0 0 211 0 0,0 0 57 0 0,0 0-191 0 0,0 0-276 0 0,0 0-200 0 0,0 0-73 0 0,0 0 21 0 0,0 0 84 0 0,8 2 86 0 0,121 3 2213 0 0,7-24-1889 0 0,76-10-386 0 0,-68 22-4073 0 0,-120 9-512 0 0,-10 3-4019 0 0,-9-1-1197 0 0</inkml:trace>
  <inkml:trace contextRef="#ctx0" brushRef="#br0" timeOffset="9519.743">1557 1035 15883 0 0,'0'0'1161'0'0,"0"0"-633"0"0,0 0-351 0 0,0 0 55 0 0,0 0 212 0 0,0 0 163 0 0,0 0 27 0 0,0 0-96 0 0,0 0-146 0 0,0 0-169 0 0,-6 34-103 0 0,-18 103-36 0 0,16 28-59 0 0,11-65-550 0 0,3-57-2606 0 0,-6-38 219 0 0,1 1-6551 0 0,2-6 4446 0 0</inkml:trace>
  <inkml:trace contextRef="#ctx0" brushRef="#br0" timeOffset="9981.758">1480 1080 12203 0 0,'0'0'1539'0'0,"0"0"-615"0"0,0 0-435 0 0,0 0 55 0 0,0 0 209 0 0,0 0 131 0 0,0 0-12 0 0,0 0-109 0 0,0 0-142 0 0,0 0-115 0 0,0 0-77 0 0,33-6-76 0 0,103-19-64 0 0,-125 22-226 0 0,0 1 0 0 0,1 0 0 0 0,-1 1 0 0 0,1 1 0 0 0,-1-1 0 0 0,1 2 1 0 0,-1-1-1 0 0,1 2 0 0 0,-1 0 0 0 0,1 0 0 0 0,-1 1 0 0 0,0 0 0 0 0,4 2-63 0 0,-6-2 33 0 0,-6-2-30 0 0,1 0 0 0 0,-1 0 0 0 0,1 0 0 0 0,-1 0-1 0 0,0 1 1 0 0,1-1 0 0 0,-1 1 0 0 0,0 0 0 0 0,0 0 0 0 0,0 0 0 0 0,0 0 0 0 0,-1 0-1 0 0,1 1 1 0 0,-1-1 0 0 0,1 1 0 0 0,-1 0 0 0 0,0 0 0 0 0,0 0 0 0 0,0 0 0 0 0,0 0-1 0 0,0 0 1 0 0,-1 0 0 0 0,0 1 0 0 0,1-1 0 0 0,-1 1 0 0 0,0-1 0 0 0,-1 1 0 0 0,1-1 0 0 0,-1 1-1 0 0,1-1 1 0 0,-1 1 0 0 0,0-1 0 0 0,-1 1 0 0 0,1 0 0 0 0,0-1 0 0 0,-1 1 0 0 0,0-1-1 0 0,0 1 1 0 0,0-1 0 0 0,0 1 0 0 0,-1-1 0 0 0,1 0 0 0 0,-1 0 0 0 0,0 1-3 0 0,-13 11-15 0 0,-1-2 1 0 0,-1 0 0 0 0,0 0 0 0 0,0-2-1 0 0,-2 0 1 0 0,1-1 0 0 0,-1-1-1 0 0,0 0 1 0 0,-1-2 0 0 0,0 0-1 0 0,-21 3 15 0 0,-23 6 143 0 0,64-16-141 0 0,-1 1-1 0 0,1 0 1 0 0,-1-1-1 0 0,1 1 1 0 0,0 0-1 0 0,-1-1 1 0 0,1 1 0 0 0,0 0-1 0 0,0 0 1 0 0,-1-1-1 0 0,1 1 1 0 0,0 0-1 0 0,0 0 1 0 0,0 0 0 0 0,0-1-1 0 0,0 1 1 0 0,0 0-1 0 0,0 0 1 0 0,0 0-1 0 0,0-1 1 0 0,1 1 0 0 0,-1 0-1 0 0,0 0 1 0 0,0-1-1 0 0,1 1 1 0 0,-1 0-1 0 0,0-1 1 0 0,1 1 0 0 0,-1 0-1 0 0,1-1 1 0 0,-1 1-1 0 0,1 0 1 0 0,-1-1-1 0 0,1 1 1 0 0,0-1 0 0 0,-1 1-1 0 0,1-1 1 0 0,-1 1-1 0 0,1-1 1 0 0,0 1-1 0 0,0-1 1 0 0,-1 0 0 0 0,1 0-1 0 0,0 1 1 0 0,0-1-2 0 0,77 58 390 0 0,141 85 1076 0 0,-209-136-1769 0 0,0-1 0 0 0,0 0 1 0 0,1-1-1 0 0,0 0 0 0 0,0-1 0 0 0,1 0 0 0 0,-1-1 0 0 0,1 0 0 0 0,2 0 303 0 0,2 0-4007 0 0,-5 0-2728 0 0,-3-2-3858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1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71 336 9770 0 0,'0'0'712'0'0,"0"0"-365"0"0,0 0-59 0 0,0 0 412 0 0,0 0 510 0 0,0 0 265 0 0,0 0-106 0 0,0 0-351 0 0,0 0-326 0 0,0 0-150 0 0,0 0-28 0 0,19-1 8 0 0,118-9 971 0 0,125-15 720 0 0,-155 24-2003 0 0,-82 1-3197 0 0,-1 0-3398 0 0,-24 1 723 0 0,-1 2 3709 0 0,0-3 714 0 0,0 4-3610 0 0</inkml:trace>
  <inkml:trace contextRef="#ctx0" brushRef="#br0" timeOffset="272.107">1 634 6145 0 0,'0'0'1329'0'0,"0"0"-348"0"0,0 0 142 0 0,0 0 448 0 0,0 0 329 0 0,0 0 32 0 0,0 0-277 0 0,31 3-373 0 0,101 5-348 0 0,-28-16 300 0 0,250-58-488 0 0,-320 59-2582 0 0,-24 3-1274 0 0,0 0-3378 0 0,-6 1-2910 0 0</inkml:trace>
  <inkml:trace contextRef="#ctx0" brushRef="#br0" timeOffset="668.966">308 1 4873 0 0,'0'0'1430'0'0,"0"0"-95"0"0,0 0 64 0 0,0 0 221 0 0,0 0 170 0 0,0 0-158 0 0,0 0-448 0 0,0 0-481 0 0,0 0-355 0 0,0 0-160 0 0,0 0 7 0 0,0 0 108 0 0,0 0 114 0 0,4 0 82 0 0,87 49 1788 0 0,34 22-940 0 0,-78-48-1201 0 0,-2 3 0 0 0,0 2 0 0 0,-2 2 0 0 0,-1 2-1 0 0,1 4-145 0 0,-35-30-7 0 0,1 1 0 0 0,-1 0 0 0 0,-1 0 0 0 0,0 1 0 0 0,0 0 0 0 0,0 1-1 0 0,-1-1 1 0 0,0 1 0 0 0,-1 0 0 0 0,0 1 0 0 0,0-1 0 0 0,-1 1 0 0 0,0 0-1 0 0,-1 0 1 0 0,0 1 0 0 0,-1-1 0 0 0,1 3 7 0 0,-6 1-6 0 0,0 0 1 0 0,0 0-1 0 0,-1-1 0 0 0,-1 1 1 0 0,0-1-1 0 0,-1 0 0 0 0,-1-1 1 0 0,0 1-1 0 0,0-1 0 0 0,-1 0 0 0 0,-1-1 1 0 0,0 0-1 0 0,0 0 0 0 0,-1-1 1 0 0,-1-1-1 0 0,0 1 0 0 0,0-2 1 0 0,0 1-1 0 0,-1-1 0 0 0,-8 3 6 0 0,13-6 3 0 0,-179 102 9 0 0,150-74-2067 0 0,30-20-1736 0 0,3 2-3887 0 0,3-10-857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28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1984 0 0,'0'0'1867'0'0,"0"0"-629"0"0,0 0-250 0 0,0 0 133 0 0,0 0 266 0 0,0 0 158 0 0,0 0-77 0 0,0 0-249 0 0,0 0-312 0 0,0 0-228 0 0,0 0-115 0 0,0 0-57 0 0,0 0 20 0 0,12 1 1252 0 0,79 28 2708 0 0,63-25-2141 0 0,-96-5-1682 0 0,75-21 149 0 0,-124 22-1433 0 0,-7 0-3473 0 0,-1 0-3278 0 0,-1 0-3474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1 149 12027 0 0,'0'0'1002'0'0,"0"0"-31"0"0,0 0 108 0 0,0 0 192 0 0,0 0 109 0 0,0 0-169 0 0,0 0-337 0 0,0 0-311 0 0,0 0-214 0 0,0 0-125 0 0,0 0-46 0 0,37-19-26 0 0,117-58-20 0 0,-43 41 109 0 0,-86 31-221 0 0,0 0 0 0 0,0 2 0 0 0,0 1 0 0 0,0 0 0 0 0,0 2 0 0 0,24 3-20 0 0,-45-2-23 0 0,-1 0 1 0 0,0 0-1 0 0,0 0 0 0 0,1 0 1 0 0,-1 0-1 0 0,0 1 1 0 0,0 0-1 0 0,0-1 0 0 0,-1 1 1 0 0,1 0-1 0 0,0 0 0 0 0,-1 1 1 0 0,1-1-1 0 0,-1 1 0 0 0,0-1 1 0 0,0 1-1 0 0,0 0 0 0 0,0-1 1 0 0,0 1-1 0 0,0 0 1 0 0,-1 0-1 0 0,0 0 0 0 0,1 1 1 0 0,-1-1-1 0 0,0 0 0 0 0,-1 0 1 0 0,1 1-1 0 0,-1-1 0 0 0,1 1 1 0 0,-1-1-1 0 0,0 0 1 0 0,0 1-1 0 0,0-1 0 0 0,-1 0 1 0 0,1 1-1 0 0,-1-1 0 0 0,0 0 1 0 0,0 1-1 0 0,0-1 0 0 0,0 0 1 0 0,0 0-1 0 0,-2 1 23 0 0,-8 22-16 0 0,-1 0 1 0 0,-1-1-1 0 0,-1-1 1 0 0,-1 0-1 0 0,-2-1 0 0 0,0 0 1 0 0,-7 5 15 0 0,0 2 16 0 0,-4 5 3 0 0,-12 14 43 0 0,2 2 0 0 0,3 1 0 0 0,-17 35-62 0 0,50-84 8 0 0,-1 1-1 0 0,1 0 1 0 0,0 0 0 0 0,0 0-1 0 0,1 0 1 0 0,-1 0-1 0 0,1 0 1 0 0,-1 0 0 0 0,1 1-1 0 0,1-1 1 0 0,-1 0-1 0 0,1 1 1 0 0,-1-1 0 0 0,1 0-1 0 0,0 1 1 0 0,1-1-1 0 0,-1 1 1 0 0,1-1 0 0 0,0 0-1 0 0,0 0 1 0 0,0 1 0 0 0,1-1-1 0 0,-1 0 1 0 0,1 0-1 0 0,0 0 1 0 0,0 0 0 0 0,1-1-1 0 0,-1 1 1 0 0,1 0-1 0 0,0-1 1 0 0,0 0 0 0 0,0 0-1 0 0,0 0 1 0 0,3 2-8 0 0,17 4 70 0 0,0-2 0 0 0,0 0 0 0 0,1-2 0 0 0,0 0 0 0 0,0-2 0 0 0,0 0 0 0 0,0-2 0 0 0,0-1 0 0 0,0-1 0 0 0,0 0 1 0 0,1-2-1 0 0,-2-1 0 0 0,1-1 0 0 0,0-1 0 0 0,0-2-70 0 0,160-41-678 0 0,-125 29-2703 0 0,-1-3-4503 0 0,-31 11-2418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4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0,'0'0'291'0'0,"0"0"418"0"0,0 0 343 0 0,0 0 183 0 0,0 0 92 0 0,0 0 23 0 0,0 0-39 0 0,0 0 39 0 0,0 0 72 0 0,0 0 47 0 0,0 0 30 0 0,0-5-63 0 0,1-15-138 0 0,5 15 2680 0 0,11 5-2706 0 0,-14 0-1149 0 0,525 33 2963 0 0,-339-39-2745 0 0,-154 5 1485 0 0,-49-10-626 0 0,1 3-1164 0 0,0-1 0 0 0,1 0 0 0 0,0-1 0 0 0,0-1 0 0 0,1 1-1 0 0,1-2 1 0 0,-1 0 0 0 0,2 0 0 0 0,-5-8-36 0 0,-15-52-621 0 0,25 23-3216 0 0,20 22-7396 0 0,-12 23 2515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2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426 485 11682 0 0,'0'0'661'0'0,"0"0"-305"0"0,0 0-299 0 0,0 0 75 0 0,0 0 366 0 0,0 0 394 0 0,0 0 229 0 0,0 0-46 0 0,0 0-224 0 0,0 0-262 0 0,0 0-195 0 0,0 0-103 0 0,5 35-43 0 0,15 111-34 0 0,-10 15 319 0 0,3 185-440 0 0,-14-334-319 0 0,1-1 1 0 0,-2 0-1 0 0,0 0 1 0 0,0 0-1 0 0,-1 0 1 0 0,0 0-1 0 0,0-1 1 0 0,-2 1-1 0 0,1-1 1 0 0,-6 8 225 0 0,-15 18-3990 0 0,-5-4-4060 0 0,22-24 2658 0 0</inkml:trace>
  <inkml:trace contextRef="#ctx0" brushRef="#br0" timeOffset="15251.155">249 551 0 0 0,'0'0'295'0'0,"0"0"317"0"0,0 0 136 0 0,0 0 258 0 0,0 0 366 0 0,0 0 268 0 0,0 0 49 0 0,0 0-170 0 0,0 0-278 0 0,0 0-281 0 0,19-4 4458 0 0,168-47-2342 0 0,-148 43-2901 0 0,6-2-45 0 0,0 1 0 0 0,0 3 0 0 0,0 2 1 0 0,1 1-1 0 0,9 3-130 0 0,-50 0 0 0 0,-1 0 1 0 0,1 0 0 0 0,0 1 0 0 0,-1-1-1 0 0,1 1 1 0 0,0 0 0 0 0,-1 1-1 0 0,1-1 1 0 0,-1 1 0 0 0,0 0 0 0 0,1 0-1 0 0,-1 0 1 0 0,0 0 0 0 0,0 1-1 0 0,0 0 1 0 0,-1-1 0 0 0,1 2 0 0 0,-1-1-1 0 0,1 0 1 0 0,-1 1 0 0 0,0-1-1 0 0,0 1 1 0 0,-1 0 0 0 0,1 0 0 0 0,-1 0-1 0 0,0 0 1 0 0,0 1 0 0 0,0-1-1 0 0,-21 76 217 0 0,-64 15 108 0 0,62-79-282 0 0,-1-1 0 0 0,-1 0 0 0 0,0-2 0 0 0,-1-1-1 0 0,0 0 1 0 0,-1-2 0 0 0,-1-1-43 0 0,21-7 18 0 0,2-1-12 0 0,-2 6 544 0 0,16 4-565 0 0,87 114 667 0 0,-78-95-289 0 0,-11-15-149 0 0,0-1-1 0 0,1 1 1 0 0,1-1-1 0 0,0-1 1 0 0,1 0-1 0 0,1-1 1 0 0,0 0-1 0 0,0-1 1 0 0,9 5-214 0 0,48 32 1188 0 0,-41-33-544 0 0,-18-11-469 0 0,-11-4-564 0 0,0 0-129 0 0,1-7-6353 0 0,0 3-2113 0 0,1 4-1021 0 0</inkml:trace>
  <inkml:trace contextRef="#ctx0" brushRef="#br0" timeOffset="29077.115">365 25 0 0 0,'0'0'827'0'0,"0"0"360"0"0,0 0 72 0 0,0 0-64 0 0,0 0-140 0 0,0 0-105 0 0,0 0-91 0 0,0 0-79 0 0,-18-5-58 0 0,-56-15-53 0 0,13 22 1284 0 0,43 6-1325 0 0,8-5-426 0 0,1 1-1 0 0,0-1 1 0 0,0 2 0 0 0,0-1-1 0 0,1 1 1 0 0,0 1 0 0 0,0 0-1 0 0,0 0 1 0 0,1 0 0 0 0,0 1-1 0 0,0 0 1 0 0,0 0 0 0 0,0 2-202 0 0,-4 15 85 0 0,1 0 1 0 0,1 0-1 0 0,1 1 1 0 0,1 0-1 0 0,1 1 0 0 0,1 0 1 0 0,2 0-1 0 0,0 0 1 0 0,2 11-86 0 0,0-23 42 0 0,-15 312 650 0 0,17 121-692 0 0,0-412 9 0 0,24 375 155 0 0,-24-403-149 0 0,20 169 593 0 0,-16-174-412 0 0,0 1 1 0 0,0 0-1 0 0,0-1 1 0 0,0 0-1 0 0,0 0 1 0 0,1-1-1 0 0,-1 1 0 0 0,1-1 1 0 0,-1 0-1 0 0,1-1 1 0 0,-1 1-1 0 0,1-1 1 0 0,-1 0-1 0 0,1-1 0 0 0,-1 1 1 0 0,1-1-1 0 0,-1 0 1 0 0,4-1-197 0 0,-6 1 39 0 0,243 1 271 0 0,-141 8-3399 0 0,-4 0-5645 0 0,-77-5-333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3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288 750 1792 0 0,'0'0'1783'0'0,"0"0"-42"0"0,0 0 1 0 0,0 0 142 0 0,0 0 75 0 0,34 5-188 0 0,107 15-324 0 0,57-12 1964 0 0,253-39-1473 0 0,-119 2-1946 0 0,-139 26-2548 0 0,-179 3 1670 0 0,7 3-2857 0 0,-9 2-1840 0 0,-7-2-1109 0 0</inkml:trace>
  <inkml:trace contextRef="#ctx0" brushRef="#br0" timeOffset="1170.4">249 1008 5345 0 0,'0'0'590'0'0,"0"0"-318"0"0,0 0-96 0 0,0 0 260 0 0,0 0 343 0 0,0 0 153 0 0,0 0-108 0 0,0 0-229 0 0,0 0-250 0 0,0 0-154 0 0,0 0-16 0 0,0 0 10 0 0,0 0 18 0 0,-5 23 15 0 0,-26 116 105 0 0,-38 48 308 0 0,63-177 3488 0 0,12-25-2836 0 0,11-23-1108 0 0,62-109 292 0 0,15 28-254 0 0,-93 118-225 0 0,0-1 0 0 0,0 1-1 0 0,0-1 1 0 0,1 1-1 0 0,-1 0 1 0 0,1 0 0 0 0,-1 0-1 0 0,1 0 1 0 0,-1 0-1 0 0,1 0 1 0 0,0 0 0 0 0,0 0-1 0 0,-1 0 1 0 0,1 1-1 0 0,0-1 1 0 0,0 1 0 0 0,0 0-1 0 0,0-1 1 0 0,-1 1 0 0 0,1 0-1 0 0,0 0 1 0 0,0 0-1 0 0,0 0 1 0 0,0 0 0 0 0,0 1-1 0 0,0-1 1 0 0,-1 1-1 0 0,1-1 1 0 0,0 1 0 0 0,0-1-1 0 0,-1 1 1 0 0,1 0-1 0 0,0 0 1 0 0,-1 0 0 0 0,1 0-1 0 0,-1 0 1 0 0,1 0 0 0 0,-1 1-1 0 0,1-1 1 0 0,-1 0-1 0 0,0 1 1 0 0,0-1 0 0 0,0 1-1 0 0,0-1 1 0 0,1 1 12 0 0,1 13 4 0 0,0 0 1 0 0,0 0-1 0 0,-1 0 0 0 0,-1 0 1 0 0,-1 1-1 0 0,0-1 0 0 0,-2 14-4 0 0,0 15 58 0 0,25-47 114 0 0,98-127 151 0 0,-72 69-346 0 0,54-48 55 0 0,-86 103-286 0 0,-3 29 15 0 0,-13-19 324 0 0,6 20 148 0 0,-2 0 0 0 0,-1 1 0 0 0,-1 0 0 0 0,0 0 0 0 0,-2 0 0 0 0,-1 0-1 0 0,-3 20-232 0 0,1 20-118 0 0,2-55-429 0 0,0 6-309 0 0,0-6-9613 0 0,0-9 2725 0 0</inkml:trace>
  <inkml:trace contextRef="#ctx0" brushRef="#br0" timeOffset="1709.296">905 1221 9146 0 0,'0'0'1048'0'0,"0"0"-650"0"0,0 0-265 0 0,0 0 254 0 0,0 0 344 0 0,0 0 213 0 0,0 0-43 0 0,0 0-250 0 0,0 0-242 0 0,0 0-172 0 0,0 0-76 0 0,0 0-22 0 0,0 0-35 0 0,0 19-39 0 0,0 87-30 0 0,-25-21-166 0 0,6-67 214 0 0,19-18 25 0 0,0 0 6 0 0,2-4-187 0 0,0 0 0 0 0,0 0 0 0 0,1-1 0 0 0,0 2 0 0 0,0-1 0 0 0,0 0 0 0 0,0 0 0 0 0,0 1 0 0 0,1 0 0 0 0,0 0 0 0 0,-1 0 1 0 0,1 0-1 0 0,0 0 0 0 0,1 1 0 0 0,-1 0 0 0 0,3-2 73 0 0,0 0-24 0 0,2-2-55 0 0,1 0-1 0 0,-1 1 1 0 0,1 0-1 0 0,0 1 1 0 0,0 0-1 0 0,0 1 1 0 0,1 0-1 0 0,-1 0 1 0 0,1 1-1 0 0,-1 1 1 0 0,1 0-1 0 0,0 0 1 0 0,9 1 79 0 0,-18 1 64 0 0,0 1 1 0 0,0-1 0 0 0,0 0-1 0 0,-1 1 1 0 0,1-1-1 0 0,-1 1 1 0 0,1 0 0 0 0,-1 0-1 0 0,0-1 1 0 0,1 1-1 0 0,-1 0 1 0 0,0 0 0 0 0,0 0-1 0 0,0 0 1 0 0,-1 0-1 0 0,1 0 1 0 0,0 0 0 0 0,-1 1-1 0 0,1-1 1 0 0,-1 0-1 0 0,0 0 1 0 0,0 0 0 0 0,0 1-1 0 0,0-1 1 0 0,0 0-1 0 0,0 0 1 0 0,-1 0 0 0 0,1 1-1 0 0,-1-1 1 0 0,1 0-1 0 0,-1 0 1 0 0,0 0 0 0 0,0 0-1 0 0,0 0 1 0 0,0 0-1 0 0,0 0 1 0 0,0 0 0 0 0,-1-1-1 0 0,1 1 1 0 0,-1 0-1 0 0,1-1 1 0 0,-1 1 0 0 0,0-1-1 0 0,1 1 1 0 0,-1-1-1 0 0,0 0 1 0 0,0 0 0 0 0,0 0-1 0 0,0 0 1 0 0,-1 1-65 0 0,-4 3 39 0 0,0-1 0 0 0,0 1 0 0 0,-1-1 0 0 0,1 0 0 0 0,-1-1 0 0 0,0 0 0 0 0,0 0 0 0 0,0 0 0 0 0,0-1 0 0 0,-1-1 0 0 0,1 1 0 0 0,0-1 0 0 0,-1-1 0 0 0,1 0 0 0 0,-1 0 0 0 0,-2 0-39 0 0,-11-20-2691 0 0,18 0-4491 0 0,4 12-238 0 0</inkml:trace>
  <inkml:trace contextRef="#ctx0" brushRef="#br0" timeOffset="2119.44">1306 1019 6825 0 0,'0'0'2042'0'0,"0"0"-1280"0"0,0 0-393 0 0,0 0 306 0 0,0 0 391 0 0,0 0 223 0 0,0 0-29 0 0,0 0-238 0 0,0 0-327 0 0,0 0-238 0 0,0 0-143 0 0,0 0-105 0 0,4 33-38 0 0,12 103-46 0 0,-19-43 7 0 0,-5-65-149 0 0,-10 52-737 0 0,1-54-2532 0 0,3-14-5670 0 0,12-12 4556 0 0</inkml:trace>
  <inkml:trace contextRef="#ctx0" brushRef="#br0" timeOffset="2518.439">1233 941 4305 0 0,'0'0'1582'0'0,"0"0"-518"0"0,0 0-189 0 0,0 0 180 0 0,0 0 232 0 0,0 0 23 0 0,0 0-211 0 0,0 0-248 0 0,0 0-223 0 0,0 0-157 0 0,0 0-83 0 0,0 0-52 0 0,32 0-36 0 0,102 2 7 0 0,-62 15 240 0 0,44 53 221 0 0,-116-68-746 0 0,0 0-1 0 0,1 1 1 0 0,-1-1-1 0 0,0 0 1 0 0,0 0-1 0 0,-1 1 1 0 0,1-1-1 0 0,0 0 1 0 0,-1 1-1 0 0,1-1 1 0 0,-1 0-1 0 0,0 0 1 0 0,0 0 0 0 0,0 0-1 0 0,0 1 1 0 0,0-1-1 0 0,0 0 1 0 0,0-1-1 0 0,-1 1 1 0 0,1 0-1 0 0,-1 0 1 0 0,1-1-1 0 0,-1 1 1 0 0,0-1-1 0 0,0 1 1 0 0,0-1 0 0 0,0 0-1 0 0,0 1 1 0 0,0-1-1 0 0,0 0 1 0 0,0 0-1 0 0,0-1 1 0 0,0 1-1 0 0,-2 0-21 0 0,-1 2-15 0 0,-170 87 41 0 0,173-89-11 0 0,1 0-1 0 0,-1 1 1 0 0,0-1 0 0 0,1 0 0 0 0,0 1 0 0 0,-1-1 0 0 0,1 1-1 0 0,0-1 1 0 0,0 1 0 0 0,-1 0 0 0 0,1 0 0 0 0,1-1 0 0 0,-1 1-1 0 0,0 0 1 0 0,0 0 0 0 0,1 0 0 0 0,-1 0 0 0 0,1 0 0 0 0,-1 0-1 0 0,1 0 1 0 0,0 0 0 0 0,0 0 0 0 0,0 0 0 0 0,0 0 0 0 0,0 0 0 0 0,1 0-1 0 0,-1 0 1 0 0,0 0 0 0 0,1 0 0 0 0,0 0 0 0 0,-1 0 0 0 0,1 0-1 0 0,0 0 1 0 0,0 0 0 0 0,0 0 0 0 0,0-1 0 0 0,0 1 0 0 0,1-1-1 0 0,-1 1 1 0 0,0 0 0 0 0,1-1 0 0 0,-1 0 0 0 0,2 1-15 0 0,72 53 589 0 0,99 29 11 0 0,-162-79-814 0 0,8 3-229 0 0,-11 1-4789 0 0,-8-8-267 0 0,-1-1-2856 0 0</inkml:trace>
  <inkml:trace contextRef="#ctx0" brushRef="#br0" timeOffset="-3992.564">342 50 688 0 0,'0'0'2293'0'0,"0"0"-1354"0"0,0 0-401 0 0,0 0 176 0 0,0 0 370 0 0,0 0 371 0 0,0 0 105 0 0,0 0-254 0 0,0 0-417 0 0,0 0-402 0 0,0 0-252 0 0,1-3-100 0 0,2-2-126 0 0,-3 5 7 0 0,0 1 0 0 0,0-1 0 0 0,0 0 0 0 0,0 1 1 0 0,0-1-1 0 0,0 0 0 0 0,0 1 0 0 0,0-1 0 0 0,0 0 1 0 0,0 1-1 0 0,1-1 0 0 0,-1 0 0 0 0,0 1 0 0 0,0-1 1 0 0,0 0-1 0 0,1 1 0 0 0,-1-1 0 0 0,0 0 0 0 0,0 0 1 0 0,1 1-1 0 0,-1-1 0 0 0,0 0 0 0 0,0 0 0 0 0,1 0 1 0 0,-1 1-1 0 0,0-1 0 0 0,1 0 0 0 0,-1 0 0 0 0,0 0 1 0 0,1 0-1 0 0,-1 0 0 0 0,0 0 0 0 0,1 0 0 0 0,-1 0 1 0 0,0 0-1 0 0,1 0 0 0 0,-1 0 0 0 0,0 0 0 0 0,1 0 1 0 0,-1 0-1 0 0,1 0 0 0 0,-1 0 0 0 0,0 0 0 0 0,1 0 1 0 0,-1 0-1 0 0,0 0 0 0 0,1 0 0 0 0,-1-1 0 0 0,0 1 1 0 0,0 0-1 0 0,1 0 0 0 0,-1 0 0 0 0,0-1 0 0 0,1 1 1 0 0,-1 0-1 0 0,0-1-16 0 0,9 25 421 0 0,-1 1-1 0 0,-2 0 1 0 0,0 0 0 0 0,-2 0 0 0 0,0 0 0 0 0,-2 1 0 0 0,-1-1-1 0 0,-2 19-420 0 0,2-2 237 0 0,-1 153-150 0 0,-14-143-3306 0 0,8-62-8749 0 0,6 10 12004 0 0,0-4-1814 0 0</inkml:trace>
  <inkml:trace contextRef="#ctx0" brushRef="#br0" timeOffset="-3633.659">1 87 672 0 0,'0'0'922'0'0,"0"0"-294"0"0,0 0-59 0 0,0 0 294 0 0,0 0 441 0 0,0 0 261 0 0,0 0-28 0 0,0 0-244 0 0,0 0-304 0 0,0 0-163 0 0,0 0-18 0 0,0 0-41 0 0,14-4-26 0 0,100-18 1294 0 0,273 4 1575 0 0,-260 18-3759 0 0,-106 20-3139 0 0,-27 11-6991 0 0,1-23 4866 0 0</inkml:trace>
  <inkml:trace contextRef="#ctx0" brushRef="#br0" timeOffset="-3348.123">95 610 0 0 0,'0'0'1922'0'0,"0"0"-499"0"0,0 0 76 0 0,0 0 293 0 0,0 0 246 0 0,0 0-26 0 0,0 0-246 0 0,0 0-351 0 0,35-3-320 0 0,111-8-220 0 0,-23-5 758 0 0,5 6-818 0 0,-100 10-4706 0 0,0-1-4203 0 0,-26 1 1794 0 0</inkml:trace>
  <inkml:trace contextRef="#ctx0" brushRef="#br0" timeOffset="-953.906">929 400 0 0 0,'0'0'1008'0'0,"0"0"119"0"0,0 0-28 0 0,0 0-107 0 0,0 0-92 0 0,0 0-191 0 0,0 0-117 0 0,0 0-83 0 0,-12-5-46 0 0,-39-14 17 0 0,48 17-356 0 0,-1 1-1 0 0,1 0 1 0 0,0 0-1 0 0,0 0 1 0 0,-1 0-1 0 0,1 0 1 0 0,0 1-1 0 0,-1-1 1 0 0,1 1 0 0 0,0 0-1 0 0,-1 0 1 0 0,1 1-1 0 0,-1-1 1 0 0,1 1-1 0 0,0-1 1 0 0,0 1-1 0 0,-1 0 1 0 0,1 0 0 0 0,0 0-1 0 0,0 1 1 0 0,0-1-1 0 0,0 1 1 0 0,0 0-1 0 0,0 0 1 0 0,1 0-1 0 0,-1 0 1 0 0,0 0-1 0 0,1 1 1 0 0,0-1 0 0 0,-1 1-1 0 0,0 1-123 0 0,-4 81 82 0 0,9-80-108 0 0,0 0 1 0 0,1-1 0 0 0,-1 0 0 0 0,1 0-1 0 0,0 1 1 0 0,1-2 0 0 0,-1 1 0 0 0,1 0-1 0 0,0-1 1 0 0,-1 1 0 0 0,1-1 0 0 0,1 0-1 0 0,-1-1 1 0 0,0 1 0 0 0,1-1 0 0 0,-1 1-1 0 0,1-1 1 0 0,0-1 0 0 0,0 1 0 0 0,0-1-1 0 0,0 0 1 0 0,0 0 0 0 0,0 0 0 0 0,0-1-1 0 0,0 1 1 0 0,0-1 0 0 0,0-1 0 0 0,3 1 25 0 0,-4 0-149 0 0,42-1-2843 0 0,-16-3-3272 0 0,-21 1 4585 0 0</inkml:trace>
  <inkml:trace contextRef="#ctx0" brushRef="#br0" timeOffset="-450.722">1063 536 0 0 0,'0'0'1119'0'0,"0"0"380"0"0,0 0 196 0 0,0 0-115 0 0,0 0-291 0 0,0 0-335 0 0,0 0-239 0 0,0 0-112 0 0,0 0-62 0 0,0 0-2 0 0,0 0 9 0 0,20-16-28 0 0,92-81 463 0 0,-27 34 1223 0 0,-75 96-916 0 0,-10-31-1241 0 0,0 1 0 0 0,0-1 0 0 0,1 0 0 0 0,-1 0 0 0 0,1 0 0 0 0,-1 0 0 0 0,1 0 0 0 0,0 0 0 0 0,-1 0 1 0 0,1 0-1 0 0,0 0 0 0 0,1 0 0 0 0,-1-1 0 0 0,0 1 0 0 0,0 0 0 0 0,1-1 0 0 0,-1 1 0 0 0,1-1 0 0 0,-1 1 0 0 0,1-1 0 0 0,0 0 1 0 0,0 1-1 0 0,-1-1 0 0 0,1 0 0 0 0,0 0 0 0 0,0 0 0 0 0,0-1 0 0 0,0 1 0 0 0,0 0 0 0 0,0-1 0 0 0,0 1 0 0 0,0-1 0 0 0,1 0 0 0 0,-1 0 1 0 0,0 0-1 0 0,0 0 0 0 0,1 0-49 0 0,89-20 1163 0 0,-65 12-1250 0 0,135-21 98 0 0,-133 67-1741 0 0,-27-35 283 0 0,-1-1-1179 0 0,2 0-4707 0 0,0 1 1485 0 0</inkml:trace>
  <inkml:trace contextRef="#ctx0" brushRef="#br0" timeOffset="4618.799">1689 6 0 0 0,'0'0'393'0'0,"0"0"853"0"0,0 0 242 0 0,0 0-134 0 0,0 0-259 0 0,0 0-240 0 0,0 0-154 0 0,0 0-50 0 0,32-1-20 0 0,97-3-16 0 0,-48 13 1588 0 0,-78-8-2107 0 0,-1 0 1 0 0,1 0 0 0 0,-1 0-1 0 0,0 1 1 0 0,1-1-1 0 0,-1 1 1 0 0,0-1 0 0 0,0 1-1 0 0,0 0 1 0 0,0 0 0 0 0,0 0-1 0 0,-1 0 1 0 0,1 0-1 0 0,-1 0 1 0 0,1 0 0 0 0,-1 0-1 0 0,0 1 1 0 0,0-1-1 0 0,0 1 1 0 0,0-1 0 0 0,0 1-1 0 0,0-1 1 0 0,-1 1 0 0 0,1 0-1 0 0,-1-1 1 0 0,0 1-1 0 0,0 0 1 0 0,0-1 0 0 0,0 1-1 0 0,0 0 1 0 0,0-1 0 0 0,-1 1-1 0 0,1-1 1 0 0,-2 2-97 0 0,2 16 317 0 0,6 92 438 0 0,5-1 0 0 0,4 1 0 0 0,13 32-755 0 0,24 182 303 0 0,-38-187-195 0 0,-6 0-1 0 0,-8 80-107 0 0,-38-27 594 0 0,21-129 19 0 0,22-26-33 0 0,4-32 371 0 0,-13-11 1670 0 0,-82-53-2411 0 0,-105 23-3085 0 0,58 32-2916 0 0,46 5-2745 0 0,60 2 2552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5377 0 0,'0'0'1490'0'0,"0"0"-259"0"0,0 0-50 0 0,0 0 213 0 0,0 0 197 0 0,0 0-19 0 0,0 0-238 0 0,0 0-273 0 0,0 0-186 0 0,0 0-155 0 0,0 0-134 0 0,0 0-73 0 0,0 0-75 0 0,34 3-59 0 0,104 9-51 0 0,89-9 280 0 0,-215-2-934 0 0,30-1-105 0 0,-26-8-4703 0 0,-15 7 249 0 0,-1-1 2940 0 0,0 2 412 0 0,0-1-4891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6409 0 0,'0'0'1621'0'0,"0"0"-70"0"0,0 0 50 0 0,0 0 134 0 0,0 0 42 0 0,0 0-165 0 0,0 0-317 0 0,0 0-340 0 0,31 4-283 0 0,101 14-196 0 0,14-22 276 0 0,-103-4-642 0 0,-38 8-271 0 0,128-18 167 0 0,-88 13-2959 0 0,-1 0-4309 0 0,-29 5-2934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3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 0 0 0,'0'0'273'0'0,"0"0"584"0"0,0 0 256 0 0,0 0-58 0 0,0 0-204 0 0,0 0-211 0 0,0 0-148 0 0,0 0-13 0 0,3 3 74 0 0,3 10-11 0 0,-1 0 0 0 0,0 0-1 0 0,-1 0 1 0 0,-1 0-1 0 0,0 1 1 0 0,-1-1 0 0 0,0 1-1 0 0,-1 0 1 0 0,-1-1-1 0 0,0 1 1 0 0,-1 0 0 0 0,-1 8-542 0 0,1 20 458 0 0,-25 454 1177 0 0,8-340-2330 0 0,14-150-684 0 0,-3-6-6333 0 0,7-3 2592 0 0</inkml:trace>
  <inkml:trace contextRef="#ctx0" brushRef="#br0" timeOffset="3833.467">54 115 648 0 0,'0'0'870'0'0,"0"0"-62"0"0,0 0 76 0 0,0 0 210 0 0,0 0 162 0 0,0 0 11 0 0,0 0-99 0 0,0 0-198 0 0,0 0-174 0 0,0 0-109 0 0,0 0-54 0 0,3-5 29 0 0,-1 4-485 0 0,-1-1 0 0 0,0 0 1 0 0,1 1-1 0 0,-1-1 1 0 0,1 1-1 0 0,0 0 1 0 0,-1-1-1 0 0,1 1 1 0 0,0 0-1 0 0,0 0 0 0 0,-1 0 1 0 0,1 0-1 0 0,0 0 1 0 0,0 1-1 0 0,0-1 1 0 0,0 1-1 0 0,1-1 1 0 0,-1 1-1 0 0,0 0 1 0 0,0-1-1 0 0,0 1 0 0 0,0 0 1 0 0,0 0-1 0 0,0 1 1 0 0,0-1-1 0 0,0 0 1 0 0,0 1-1 0 0,0-1 1 0 0,1 1-1 0 0,-2 0 1 0 0,1 0-1 0 0,0 0 0 0 0,1 0-177 0 0,16 6 452 0 0,-1-2 0 0 0,1 0 0 0 0,-1-1 0 0 0,1-1 0 0 0,0 0 0 0 0,0-2 0 0 0,1 0 0 0 0,-1-1 0 0 0,14-2-452 0 0,11 1 361 0 0,-15-1-465 0 0,0-1-1 0 0,-1-1 1 0 0,1-2 0 0 0,-1 0-1 0 0,-1-2 1 0 0,4-3 104 0 0,-28 10-1420 0 0,-4 1-6008 0 0,-4 1 2070 0 0,0-1-1837 0 0</inkml:trace>
  <inkml:trace contextRef="#ctx0" brushRef="#br0" timeOffset="4166.476">0 476 5257 0 0,'0'0'1127'0'0,"0"0"-356"0"0,0 0-19 0 0,0 0 323 0 0,0 0 337 0 0,0 0 173 0 0,0 0-66 0 0,0 0-178 0 0,0 0-177 0 0,0 0-174 0 0,0 0-123 0 0,0 0-103 0 0,0 0-107 0 0,26 2-75 0 0,77 8-82 0 0,103-8 224 0 0,-169-4-2023 0 0,-20 1-951 0 0,0 1-3313 0 0,-10 0-4844 0 0</inkml:trace>
  <inkml:trace contextRef="#ctx0" brushRef="#br0" timeOffset="4481.919">507 685 11747 0 0,'0'0'1337'0'0,"0"0"-366"0"0,0 0-125 0 0,0 0 164 0 0,0 0 108 0 0,0 0-83 0 0,0 0-231 0 0,0 0-221 0 0,0 0-126 0 0,0 0-95 0 0,0 0-74 0 0,0 0-18 0 0,9 16-34 0 0,30 48-23 0 0,-36-59-175 0 0,0 0 1 0 0,-1 0 0 0 0,0 0 0 0 0,0 0 0 0 0,0 1 0 0 0,-1-1 0 0 0,0 0-1 0 0,1 1 1 0 0,-2-1 0 0 0,1 1 0 0 0,-1-1 0 0 0,0 1 0 0 0,0 0 0 0 0,-1 2-39 0 0,1 17 96 0 0,0-22-104 0 0,1 4-52 0 0,0-1 0 0 0,-1 1-1 0 0,0-1 1 0 0,0 1 0 0 0,0 0 0 0 0,-1-1 0 0 0,0 1-1 0 0,0-1 1 0 0,-1 1 0 0 0,1-1 0 0 0,-1 0-1 0 0,-1 0 1 0 0,1 1 0 0 0,-1-2 0 0 0,-2 4 60 0 0,-34 22-6268 0 0,20-19-3673 0 0,17-12 5144 0 0</inkml:trace>
  <inkml:trace contextRef="#ctx0" brushRef="#br0" timeOffset="4751.44">365 678 3785 0 0,'0'0'1926'0'0,"0"0"-768"0"0,0 0-73 0 0,0 0 351 0 0,0 0 292 0 0,0 0 74 0 0,0 0-152 0 0,0 0-301 0 0,0 0-270 0 0,0 0-221 0 0,32 9-165 0 0,104 25-102 0 0,-45-25 281 0 0,66-25-144 0 0,-56-8-3267 0 0,-83 17 86 0 0,6-1-6268 0 0,-16 7 1694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9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1 800 0 0 0,'0'0'619'0'0,"0"0"-38"0"0,0 0 93 0 0,0 0 233 0 0,0 0 280 0 0,0 0 177 0 0,0 0 41 0 0,0 0-12 0 0,0 0-74 0 0,0 0-67 0 0,8 2-76 0 0,91 14 3617 0 0,20-17-1719 0 0,-59-1-3391 0 0,1 2-3493 0 0,-53 1 1324 0 0,2 1-4313 0 0,-5-2 467 0 0</inkml:trace>
  <inkml:trace contextRef="#ctx0" brushRef="#br0" timeOffset="380.096">914 402 7394 0 0,'0'0'1086'0'0,"0"0"-323"0"0,0 0-288 0 0,0 0 124 0 0,0 0 368 0 0,0 0 245 0 0,0 0 35 0 0,0 0-152 0 0,0 0-244 0 0,0 0-206 0 0,0 0-141 0 0,3 33-118 0 0,8 103-82 0 0,0 44 249 0 0,-3 119-647 0 0,-9-289-262 0 0,0 1 0 0 0,0 0 0 0 0,-1-1 0 0 0,0 1 0 0 0,-1-1 1 0 0,0 0-1 0 0,0 0 0 0 0,-1 0 0 0 0,-1 0 0 0 0,-5 8 356 0 0,10-17-743 0 0,-3 2-112 0 0,1-3-9787 0 0,2 0 8454 0 0</inkml:trace>
  <inkml:trace contextRef="#ctx0" brushRef="#br0" timeOffset="965.107">643 292 0 0 0,'0'0'1120'0'0,"0"0"195"0"0,0 0 43 0 0,0 0-82 0 0,0 0-128 0 0,0 0-178 0 0,0 0-173 0 0,0 0-108 0 0,0 0-52 0 0,0 0 19 0 0,2 0 64 0 0,196 0 7896 0 0,103 0-7023 0 0,-207 8-2272 0 0,-68 3-2223 0 0,-21-3-1207 0 0,-3 2-3481 0 0,-2-7 1975 0 0</inkml:trace>
  <inkml:trace contextRef="#ctx0" brushRef="#br0" timeOffset="1278.115">559 1076 5041 0 0,'0'0'1147'0'0,"0"0"-175"0"0,0 0 51 0 0,0 0 343 0 0,0 0 311 0 0,0 0 57 0 0,0 0-178 0 0,0 0-263 0 0,0 0-253 0 0,36-2-203 0 0,114-6-142 0 0,73-7 1146 0 0,-14 13-2542 0 0,-161 3-3295 0 0,-1-1-3906 0 0,-33 0 279 0 0</inkml:trace>
  <inkml:trace contextRef="#ctx0" brushRef="#br0" timeOffset="1801.084">1544 984 2160 0 0,'0'0'1866'0'0,"0"0"-257"0"0,0 0-62 0 0,0 0 148 0 0,0 0 190 0 0,0 0-22 0 0,0 0-193 0 0,0 0-292 0 0,0 0-294 0 0,0 0-244 0 0,0 0-213 0 0,0 0-139 0 0,0 0-108 0 0,-13-7-55 0 0,-37-23-28 0 0,48 29-278 0 0,1 0 0 0 0,-1 1 0 0 0,0-1 0 0 0,1 0 0 0 0,-1 1 0 0 0,0-1 0 0 0,1 1 0 0 0,-1 0 0 0 0,0-1 0 0 0,0 1 0 0 0,1 0 0 0 0,-1 0 0 0 0,0 0 1 0 0,0 0-1 0 0,1 0 0 0 0,-1 1 0 0 0,0-1 0 0 0,0 0 0 0 0,1 1 0 0 0,-1 0 0 0 0,0-1 0 0 0,1 1 0 0 0,-1 0 0 0 0,1 0 0 0 0,-1-1 0 0 0,1 1 0 0 0,-1 1 1 0 0,1-1-1 0 0,0 0 0 0 0,-1 0 0 0 0,1 0 0 0 0,0 1-19 0 0,-3 1 27 0 0,-1 2-29 0 0,0 0 1 0 0,0 0-1 0 0,0 1 1 0 0,1 0-1 0 0,0 0 1 0 0,0 0-1 0 0,0 0 1 0 0,1 1-1 0 0,0-1 1 0 0,0 1-1 0 0,1 0 1 0 0,0 0-1 0 0,0 0 1 0 0,0 0-1 0 0,1 0 0 0 0,0 0 1 0 0,0 0-1 0 0,1 1 1 0 0,0-1-1 0 0,1 7 2 0 0,0-11-29 0 0,0-1 0 0 0,0 1 0 0 0,0 0 0 0 0,0-1 0 0 0,0 1 0 0 0,1-1 0 0 0,-1 0 0 0 0,1 1 0 0 0,0-1 0 0 0,-1 0 0 0 0,1 0 0 0 0,0 0 0 0 0,0 0 0 0 0,1 0 0 0 0,-1 0 0 0 0,0-1 0 0 0,1 1 0 0 0,-1-1 0 0 0,1 1 0 0 0,-1-1 0 0 0,1 0 0 0 0,0 0 0 0 0,-1 0 0 0 0,1-1 0 0 0,0 1 0 0 0,0-1 0 0 0,2 1 29 0 0,48 5-4418 0 0,-29-10-3718 0 0,-15 1 1153 0 0</inkml:trace>
  <inkml:trace contextRef="#ctx0" brushRef="#br0" timeOffset="2279.852">1683 1124 8714 0 0,'0'0'1698'0'0,"0"0"-428"0"0,0 0-124 0 0,0 0 177 0 0,0 0 143 0 0,0 0-65 0 0,0 0-274 0 0,0 0-359 0 0,0 0-261 0 0,0 0-152 0 0,0 0-79 0 0,0 0-17 0 0,0 0-3 0 0,18-17-31 0 0,79-73 122 0 0,-94 86-345 0 0,1 0 0 0 0,0 0 1 0 0,0 1-1 0 0,0-1 0 0 0,0 1 0 0 0,0 0 0 0 0,1 1 1 0 0,-1-1-1 0 0,1 1 0 0 0,0 0 0 0 0,0 0 1 0 0,0 0-1 0 0,0 1 0 0 0,0-1 0 0 0,0 1 0 0 0,0 1 1 0 0,0-1-1 0 0,2 1-2 0 0,32 70-420 0 0,-33-70 452 0 0,-1 1 1 0 0,1-1 0 0 0,-1 0-1 0 0,1 0 1 0 0,-1-1 0 0 0,1 1-1 0 0,-1-1 1 0 0,1-1 0 0 0,-1 1-1 0 0,0-1 1 0 0,0 0 0 0 0,1 0-1 0 0,-1 0 1 0 0,-1-1 0 0 0,1 1-1 0 0,0-1 1 0 0,-1 0 0 0 0,1-1-1 0 0,1-1-32 0 0,20-11 0 0 0,130-47 23 0 0,-155 63-25 0 0,0 0 0 0 0,-1 0 0 0 0,1 0 0 0 0,0 0 0 0 0,0 1 0 0 0,-1-1 0 0 0,1 0 0 0 0,0 0 0 0 0,-1 0 0 0 0,1 1 1 0 0,0-1-1 0 0,-1 0 0 0 0,1 1 0 0 0,-1-1 0 0 0,1 1 0 0 0,-1-1 0 0 0,1 0 0 0 0,-1 1 0 0 0,1-1 0 0 0,-1 1 1 0 0,1 0-1 0 0,-1-1 0 0 0,1 1 0 0 0,-1-1 0 0 0,0 1 0 0 0,1 0 0 0 0,-1-1 0 0 0,0 1 0 0 0,0 0 0 0 0,1-1 0 0 0,-1 1 1 0 0,0 0-1 0 0,0-1 0 0 0,0 1 0 0 0,0 0 0 0 0,0-1 0 0 0,0 1 0 0 0,0 0 0 0 0,0 0 0 0 0,0-1 0 0 0,0 1 0 0 0,0 0 1 0 0,-1-1-1 0 0,1 1 0 0 0,0 0 0 0 0,-1 0 2 0 0,10 27 44 0 0,5-19 16 0 0,-4-1-2276 0 0,-1-3-4081 0 0,-4-3 891 0 0,-3-1-2092 0 0</inkml:trace>
  <inkml:trace contextRef="#ctx0" brushRef="#br0" timeOffset="3115.665">3027 259 496 0 0,'0'0'1404'0'0,"0"0"-125"0"0,0 0 58 0 0,0 0 122 0 0,0 0 117 0 0,0 0-81 0 0,0 0-203 0 0,0 0-245 0 0,0 0-271 0 0,0 0-213 0 0,0 0-172 0 0,0 0-106 0 0,-30 2-70 0 0,-95 7-56 0 0,75 7 43 0 0,45-10-172 0 0,1 0-31 0 0,0-1 0 0 0,0 1 0 0 0,0 0 0 0 0,0 0 0 0 0,1 0 1 0 0,0 1-1 0 0,1-1 0 0 0,-1 1 0 0 0,1 0 0 0 0,0-1 0 0 0,1 1 1 0 0,0 0-1 0 0,0 0 0 0 0,0 0 0 0 0,1 0 0 0 0,0 0 0 0 0,0 0 0 0 0,1 0 1 0 0,1 5 0 0 0,-1-10 56 0 0,0 1 1 0 0,-1-1-1 0 0,2 1 1 0 0,-1-1 0 0 0,0 0-1 0 0,0 0 1 0 0,1 0-1 0 0,-1 0 1 0 0,1 0-1 0 0,0 0 1 0 0,-1 0 0 0 0,1-1-1 0 0,0 1 1 0 0,0 0-1 0 0,0-1 1 0 0,0 0-1 0 0,1 1 1 0 0,-1-1 0 0 0,0 0-1 0 0,0 0 1 0 0,1 0-1 0 0,-1 0 1 0 0,1-1 0 0 0,-1 1-1 0 0,1-1 1 0 0,-1 1-1 0 0,1-1 1 0 0,-1 0-1 0 0,1 0 1 0 0,-1 0 0 0 0,1 0-1 0 0,1-1-56 0 0,79-26 3000 0 0,123-149-938 0 0,-197 168-2008 0 0,-6 5-56 0 0,0-1 0 0 0,0 1 0 0 0,0-1-1 0 0,1 1 1 0 0,-1 0 0 0 0,1 0 0 0 0,0 1 0 0 0,0-1 0 0 0,0 1-1 0 0,1 0 1 0 0,-1 0 0 0 0,0 0 0 0 0,1 0 0 0 0,-1 1 0 0 0,1 0-1 0 0,0 0 1 0 0,-1 0 0 0 0,1 1 0 0 0,0-1 0 0 0,-1 1 0 0 0,1 0-1 0 0,3 1 3 0 0,24 54-194 0 0,-24-34 190 0 0,30 147 44 0 0,-30-111-16 0 0,-1 114-106 0 0,-7-163 42 0 0,-1 0-1 0 0,-1 0 1 0 0,0 0-1 0 0,0 0 1 0 0,0 0 0 0 0,-1 0-1 0 0,0-1 1 0 0,0 0-1 0 0,-1 1 1 0 0,0-1-1 0 0,0 0 1 0 0,-1-1-1 0 0,0 1 1 0 0,0-1-1 0 0,-1 0 1 0 0,1 0-1 0 0,-1-1 1 0 0,0 0-1 0 0,-1 0 1 0 0,0 0-1 0 0,1-1 1 0 0,-1 1-1 0 0,-1-2 1 0 0,1 1-1 0 0,0-1 1 0 0,-1 0-1 0 0,0-1 1 0 0,0 0 0 0 0,1 0-1 0 0,-1 0 1 0 0,-1-1-1 0 0,1-1 1 0 0,0 1-1 0 0,-6-1 41 0 0,10 1-7 0 0,1-1 0 0 0,-1 1 0 0 0,0 0-1 0 0,0-1 1 0 0,1 0 0 0 0,-1 0 0 0 0,0 0 0 0 0,0 0-1 0 0,1-1 1 0 0,-1 0 0 0 0,0 1 0 0 0,1-1 0 0 0,-1 0 0 0 0,0-1-1 0 0,1 1 1 0 0,-1-1 0 0 0,1 0 0 0 0,0 1 0 0 0,0-1-1 0 0,-1-1 1 0 0,1 1 0 0 0,1 0 0 0 0,-1-1 0 0 0,0 0 0 0 0,0 1-1 0 0,1-1 1 0 0,0 0 0 0 0,0 0 0 0 0,0-1 0 0 0,0 1-1 0 0,0 0 1 0 0,0-1 0 0 0,1 1 0 0 0,-1-1 0 0 0,1 1 0 0 0,0-1-1 0 0,1 0 1 0 0,-1 1 0 0 0,0-1 0 0 0,1 0 0 0 0,0 0-1 0 0,0 1 1 0 0,0-1 0 0 0,0 0 7 0 0,6-8 32 0 0,1 0 0 0 0,0 0 1 0 0,0 1-1 0 0,1 0 0 0 0,0 0 0 0 0,1 1 0 0 0,0 0 0 0 0,1 0 0 0 0,0 1 1 0 0,1 1-1 0 0,0 0 0 0 0,0 0 0 0 0,0 1 0 0 0,13-6-32 0 0,-16 8 17 0 0,23-14 44 0 0,1 2 1 0 0,1 1 0 0 0,0 1 0 0 0,0 2-1 0 0,2 1 1 0 0,-1 2 0 0 0,1 2-1 0 0,23-3-61 0 0,2 7-460 0 0,-23 10-7043 0 0,-29-2-2198 0 0</inkml:trace>
  <inkml:trace contextRef="#ctx0" brushRef="#br0" timeOffset="3412.182">2600 947 6769 0 0,'0'0'2968'0'0,"0"0"-1953"0"0,0 0-383 0 0,0 0 387 0 0,0 0 248 0 0,0 0 25 0 0,34 5-129 0 0,107 15-171 0 0,45-15 1256 0 0,275-21-186 0 0,-243-17-2733 0 0,-127 12-5099 0 0,-80 18 642 0 0,-4 2-4730 0 0</inkml:trace>
  <inkml:trace contextRef="#ctx0" brushRef="#br0" timeOffset="3685.086">3305 1150 16620 0 0,'0'0'737'0'0,"0"0"-400"0"0,0 0-142 0 0,0 0 172 0 0,0 0 220 0 0,0 0 49 0 0,0 0-104 0 0,0 0-147 0 0,0 0-138 0 0,0 0-110 0 0,0 0-94 0 0,8 35-88 0 0,21 111-107 0 0,-29-64-256 0 0,-4-66 237 0 0,-45 122-3753 0 0,20-100-1094 0 0,-8-8-3953 0 0,29-26 6837 0 0</inkml:trace>
  <inkml:trace contextRef="#ctx0" brushRef="#br0" timeOffset="4011.897">3176 1279 1928 0 0,'0'0'1247'0'0,"0"0"-88"0"0,0 0 51 0 0,33-27 113 0 0,103-86 46 0 0,-28 46 1083 0 0,-89 59-2029 0 0,1 0 0 0 0,0 1 0 0 0,1 0 1 0 0,-1 2-1 0 0,1 1 0 0 0,0 0 0 0 0,0 1 1 0 0,0 2-1 0 0,0 0 0 0 0,1 1 0 0 0,5 2-423 0 0,-24-2 66 0 0,0 0 0 0 0,0 1 1 0 0,-1-1-1 0 0,1 1 0 0 0,0 0 0 0 0,0 0 0 0 0,0 0 0 0 0,-1 0 0 0 0,1 0 0 0 0,-1 1 0 0 0,1-1 0 0 0,-1 1 0 0 0,1 0 0 0 0,-1-1 1 0 0,0 1-1 0 0,0 0 0 0 0,0 0 0 0 0,0 1 0 0 0,0-1 0 0 0,0 0 0 0 0,-1 1 0 0 0,1-1 0 0 0,-1 1 0 0 0,1-1 0 0 0,-1 1 0 0 0,0 0 0 0 0,0-1 1 0 0,0 1-1 0 0,-1 0 0 0 0,1 0 0 0 0,-1 0 0 0 0,1 0 0 0 0,-1 0 0 0 0,0 0 0 0 0,0 0 0 0 0,0-1 0 0 0,-1 1 0 0 0,1 0 0 0 0,-1 0-66 0 0,-1 8 68 0 0,0-1 0 0 0,0 1 0 0 0,-2-1 0 0 0,1 0-1 0 0,-1 0 1 0 0,-1 0 0 0 0,0-1 0 0 0,0 0 0 0 0,-6 9-68 0 0,-7 1 80 0 0,0-1 0 0 0,-1-1 0 0 0,-1-1 0 0 0,0 0 0 0 0,-1-1 0 0 0,-1-2 0 0 0,0 0 0 0 0,-1-1 0 0 0,-1-1 0 0 0,0-2 0 0 0,-3 1-80 0 0,-25 13 249 0 0,49-22-202 0 0,2-1-41 0 0,0 0 0 0 0,0 0-1 0 0,0-1 1 0 0,0 1 0 0 0,1 0-1 0 0,-1 0 1 0 0,0 0 0 0 0,0 0-1 0 0,0 0 1 0 0,0 0 0 0 0,0 0-1 0 0,0 1 1 0 0,1-1 0 0 0,-1 0-1 0 0,0 0 1 0 0,0 1-1 0 0,0-1 1 0 0,0 0 0 0 0,1 1-1 0 0,-1-1 1 0 0,0 1 0 0 0,0-1-1 0 0,1 1 1 0 0,-1-1 0 0 0,0 1-1 0 0,1 0 1 0 0,-1-1 0 0 0,1 1-1 0 0,-1 0 1 0 0,1-1-1 0 0,-1 1 1 0 0,1 0 0 0 0,-1 0-1 0 0,1 0 1 0 0,0-1 0 0 0,-1 1-1 0 0,1 0 1 0 0,0 0 0 0 0,0 0-1 0 0,0 0 1 0 0,0 0 0 0 0,-1 0-1 0 0,1-1 1 0 0,0 1-1 0 0,1 0 1 0 0,-1 0 0 0 0,0 0-1 0 0,0 0 1 0 0,0 0 0 0 0,0 0-1 0 0,1-1 1 0 0,-1 1 0 0 0,0 0-1 0 0,1 0-5 0 0,43 14 403 0 0,-20-7-286 0 0,1 0 0 0 0,-1 2-1 0 0,-1 0 1 0 0,0 2 0 0 0,0 0 0 0 0,-1 2 0 0 0,15 12-117 0 0,9 14-248 0 0,37 32 318 0 0,-24-31-7374 0 0,-52-37-918 0 0</inkml:trace>
  <inkml:trace contextRef="#ctx0" brushRef="#br0" timeOffset="4716.156">2724 1 0 0 0,'0'0'1266'0'0,"0"0"282"0"0,0 0 10 0 0,0 0-138 0 0,0 0-223 0 0,-17 32-199 0 0,-53 104-87 0 0,28-11 953 0 0,-7 167 935 0 0,36-151-2989 0 0,6 0-1 0 0,6 22 191 0 0,1-134-475 0 0,0 0 1 0 0,2 1-1 0 0,1-1 0 0 0,2 0 0 0 0,0 0 1 0 0,2-1-1 0 0,1 0 0 0 0,2 0 0 0 0,0-1 0 0 0,2 0 1 0 0,1 0-1 0 0,1-2 0 0 0,1 0 0 0 0,1 0 1 0 0,2-1-1 0 0,0-1 0 0 0,1-1 0 0 0,1-1 1 0 0,6 3 474 0 0,6-1-1795 0 0,-9-7-570 0 0</inkml:trace>
  <inkml:trace contextRef="#ctx0" brushRef="#br0" timeOffset="5068.099">3904 141 11490 0 0,'0'0'1295'0'0,"0"0"-216"0"0,0 0-124 0 0,0 0-5 0 0,0 0 50 0 0,0 0-16 0 0,0 0-85 0 0,0 0-69 0 0,0 0-96 0 0,33 39-86 0 0,102 129-109 0 0,-88-72-105 0 0,-24 49-229 0 0,-5 1 0 0 0,-7 1 1 0 0,-7 0-1 0 0,-9 80-205 0 0,4-196-278 0 0,-1 1-1 0 0,-2-1 0 0 0,-1 0 1 0 0,-1-1-1 0 0,-2 1 0 0 0,-1-1 1 0 0,-12 28 278 0 0,-24 22-4344 0 0,-14-8-5068 0 0,41-56 2460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99 11546 0 0,'0'0'1389'0'0,"0"0"-404"0"0,0 0-341 0 0,0 0 10 0 0,0 0 181 0 0,0 0 110 0 0,0 0-12 0 0,0 0-215 0 0,0 0-268 0 0,0 0-177 0 0,0 0-123 0 0,6 0-28 0 0,-1 0-89 0 0,-4-1-21 0 0,1 1 0 0 0,0 0 0 0 0,-1 0 0 0 0,1 0 0 0 0,0 0 0 0 0,-1 0 0 0 0,1 0 0 0 0,-1 0 0 0 0,1 0 0 0 0,0 1 0 0 0,-1-1 0 0 0,1 1 0 0 0,-1-1 0 0 0,1 1 0 0 0,-1 0 0 0 0,1 0 0 0 0,-1-1 0 0 0,1 1 0 0 0,-1 0 0 0 0,0 0 1 0 0,0 0-1 0 0,1 0 0 0 0,-1 1 0 0 0,0-1 0 0 0,0 0 0 0 0,0 0 0 0 0,0 2-12 0 0,20 43 370 0 0,-2 2 0 0 0,-3 0 1 0 0,-1 0-1 0 0,6 43-370 0 0,-12-54 38 0 0,54 319-1112 0 0,-62-342 384 0 0,0-7 290 0 0,-1-4-2790 0 0,1-4-2460 0 0,0-3-3599 0 0,0 1 7981 0 0</inkml:trace>
  <inkml:trace contextRef="#ctx0" brushRef="#br0" timeOffset="426.237">0 264 4337 0 0,'0'0'1583'0'0,"0"0"-189"0"0,0 0-268 0 0,0 0-64 0 0,0 0 129 0 0,0 0 127 0 0,0 0-33 0 0,0 0-162 0 0,0 0-251 0 0,0 0-204 0 0,0 0-166 0 0,36-33-125 0 0,115-102-58 0 0,-70 90-66 0 0,-21 31 58 0 0,0 3 1 0 0,0 2-1 0 0,1 3 0 0 0,52 2-311 0 0,-108 3 10 0 0,0 0 0 0 0,-1 0 0 0 0,1 1 1 0 0,0-1-1 0 0,0 1 0 0 0,0 0 0 0 0,0 1 1 0 0,0-1-1 0 0,0 1 0 0 0,0 0 0 0 0,-1 0 0 0 0,1 1 1 0 0,0-1-1 0 0,-1 1 0 0 0,1 0 0 0 0,-1 1 1 0 0,1-1-1 0 0,-1 1 0 0 0,0-1 0 0 0,0 1 1 0 0,0 1-1 0 0,-1-1 0 0 0,1 0 0 0 0,-1 1 1 0 0,0 0-1 0 0,0 0 0 0 0,0 0 0 0 0,0 0 0 0 0,0 0 1 0 0,-1 0-1 0 0,0 1 0 0 0,0-1 0 0 0,0 1 1 0 0,-1 0-1 0 0,1-1 0 0 0,-1 1 0 0 0,0 4-10 0 0,-4 3 56 0 0,0 0 0 0 0,-1 0 0 0 0,-1-1-1 0 0,0 1 1 0 0,0-1 0 0 0,-1 0-1 0 0,0-1 1 0 0,-1 0 0 0 0,0 0-1 0 0,-1 0 1 0 0,0-1 0 0 0,-1 0 0 0 0,-7 6-56 0 0,-93 85 440 0 0,106-98-438 0 0,1-1 1 0 0,0 1 0 0 0,-1 0 0 0 0,1-1 0 0 0,0 1 0 0 0,0 0 0 0 0,0 0-1 0 0,0 1 1 0 0,0-1 0 0 0,1 0 0 0 0,-1 0 0 0 0,1 1 0 0 0,-1-1-1 0 0,1 1 1 0 0,0 0 0 0 0,0-1 0 0 0,0 1 0 0 0,0 0 0 0 0,0 0-1 0 0,1-1 1 0 0,-1 1 0 0 0,1 0 0 0 0,0 0 0 0 0,0 0 0 0 0,0 0-1 0 0,0-1 1 0 0,1 1 0 0 0,-1 0 0 0 0,1 0 0 0 0,-1 0 0 0 0,1-1-1 0 0,0 1 1 0 0,0 0 0 0 0,0-1 0 0 0,1 1 0 0 0,-1-1 0 0 0,0 1-1 0 0,1-1 1 0 0,0 1-3 0 0,86 55-20 0 0,-74-51 25 0 0,-1 1 1 0 0,0 0 0 0 0,0 1-1 0 0,0 0 1 0 0,-1 1 0 0 0,-1 1 0 0 0,1 0-1 0 0,-2 0 1 0 0,2 3-6 0 0,-10-11 12 0 0,0 0-1 0 0,0 1 1 0 0,0-1-1 0 0,-1 1 1 0 0,0 0-1 0 0,1 0 1 0 0,-1-1-1 0 0,0 1 1 0 0,-1 0 0 0 0,1 0-1 0 0,-1 0 1 0 0,0 0-1 0 0,0 0 1 0 0,0 0-1 0 0,0 0 1 0 0,-1 0 0 0 0,1 0-1 0 0,-1 0 1 0 0,0-1-1 0 0,0 1 1 0 0,-1 0-1 0 0,1 0 1 0 0,-1-1-1 0 0,0 1 1 0 0,0-1 0 0 0,0 0-1 0 0,0 1 1 0 0,-2 1-12 0 0,-81 81 172 0 0,39-49-335 0 0,-1-1 1 0 0,-2-2-1 0 0,-1-3 0 0 0,-2-2 1 0 0,0-2-1 0 0,-3-2 163 0 0,-2-12-2015 0 0,58-21-968 0 0,51-28-6093 0 0,-36 24 3291 0 0</inkml:trace>
  <inkml:trace contextRef="#ctx0" brushRef="#br0" timeOffset="1043.028">972 699 7050 0 0,'0'0'2648'0'0,"0"0"-880"0"0,0 0-531 0 0,0 0-125 0 0,0 0-2 0 0,0 0-45 0 0,0 0-114 0 0,0 0-132 0 0,0 0-112 0 0,0 0-63 0 0,0 0-27 0 0,0 0 6 0 0,23 9-27 0 0,71 25-54 0 0,-90-33-503 0 0,-1 0 1 0 0,1 0 0 0 0,0 0-1 0 0,-1-1 1 0 0,1 0-1 0 0,0 0 1 0 0,-1 0 0 0 0,1 0-1 0 0,0 0 1 0 0,0-1 0 0 0,-1 0-1 0 0,1 0 1 0 0,-1 0 0 0 0,1 0-1 0 0,-1 0 1 0 0,1-1-1 0 0,-1 1 1 0 0,1-1-40 0 0,5-3 108 0 0,26-15 60 0 0,0-1 0 0 0,-1-2 1 0 0,-2-1-1 0 0,0-2 0 0 0,-2-1 0 0 0,0-2 0 0 0,-3 0 1 0 0,0-2-1 0 0,10-17-168 0 0,-21 30 16 0 0,-15 18-90 0 0,-1 0-79 0 0,0 8-292 0 0,-2 38 75 0 0,0-37 343 0 0,1-1 1 0 0,0 1-1 0 0,0 0 0 0 0,1 0 1 0 0,0 0-1 0 0,0 0 1 0 0,1-1-1 0 0,0 1 1 0 0,1 0-1 0 0,0 0 0 0 0,0-1 1 0 0,1 1-1 0 0,0-1 1 0 0,1 0-1 0 0,0 0 0 0 0,0 0 1 0 0,0-1-1 0 0,1 1 1 0 0,1-1-1 0 0,4 6 27 0 0,-3-8 45 0 0,0 0 0 0 0,0 0 0 0 0,0-1 1 0 0,1 0-1 0 0,-1 0 0 0 0,1-1 0 0 0,0 0 0 0 0,0 0 0 0 0,1-1 0 0 0,-1 0 0 0 0,0 0 0 0 0,1-1 1 0 0,-1 0-1 0 0,1-1 0 0 0,0 1 0 0 0,-1-2 0 0 0,1 1 0 0 0,-1-1 0 0 0,1-1 0 0 0,-1 1 0 0 0,0-2 1 0 0,1 1-1 0 0,-1-1 0 0 0,0 0 0 0 0,3-2-45 0 0,13-7 285 0 0,0-1 0 0 0,-1-2 0 0 0,-1 0 0 0 0,0-1 0 0 0,-1-1 0 0 0,-1 0 0 0 0,10-13-285 0 0,120-146 709 0 0,-130 154-677 0 0,-2 0 0 0 0,0-2 0 0 0,-2 0 0 0 0,0-1 0 0 0,-2 0 0 0 0,-1-1 0 0 0,-1-1 0 0 0,-1 0 0 0 0,-1-1 0 0 0,2-15-32 0 0,-11 38 12 0 0,1 1 1 0 0,-1-1 0 0 0,0 0 0 0 0,-1 0 0 0 0,1 0-1 0 0,-1 1 1 0 0,0-1 0 0 0,-1 0 0 0 0,1 0 0 0 0,-1 0-1 0 0,0 1 1 0 0,0-1 0 0 0,0 0 0 0 0,0 1-1 0 0,-1-1 1 0 0,0 1 0 0 0,-2-4-13 0 0,1 7-14 0 0,-1 1 0 0 0,1 0 0 0 0,-1 1 0 0 0,1-1 0 0 0,0 1-1 0 0,-1-1 1 0 0,1 1 0 0 0,0 0 0 0 0,-1 0 0 0 0,1 1 0 0 0,0-1 0 0 0,0 1 0 0 0,0-1 0 0 0,0 1 0 0 0,0 0-1 0 0,0 0 1 0 0,1 0 0 0 0,-1 1 0 0 0,1-1 0 0 0,-1 1 0 0 0,1-1 0 0 0,0 1 0 0 0,0 0 0 0 0,0 0 0 0 0,0 0 0 0 0,1 0-1 0 0,-1 0 1 0 0,1 0 0 0 0,-1 2 14 0 0,-6 7-3 0 0,-11 16-41 0 0,1 0 0 0 0,1 1 0 0 0,2 1 0 0 0,1 1 0 0 0,1 0 0 0 0,2 1 0 0 0,1 0 0 0 0,1 1 0 0 0,2-1 0 0 0,2 2 0 0 0,0-1 0 0 0,3 1 0 0 0,0 3 44 0 0,2-30-139 0 0,0 1 1 0 0,1 0 0 0 0,-1 0-1 0 0,2 0 1 0 0,-1 0-1 0 0,1 0 1 0 0,0-1 0 0 0,0 1-1 0 0,1-1 1 0 0,0 0 0 0 0,1 1-1 0 0,0-1 1 0 0,0-1-1 0 0,0 1 1 0 0,1 0 0 0 0,-1-1-1 0 0,2 0 1 0 0,-1 0-1 0 0,1-1 1 0 0,0 0 0 0 0,0 0-1 0 0,0 0 1 0 0,1 0-1 0 0,-1-1 1 0 0,1 0 0 0 0,7 2 138 0 0,5-19-4008 0 0,-19-7-2167 0 0,0 13 1995 0 0,0 0-3510 0 0</inkml:trace>
  <inkml:trace contextRef="#ctx0" brushRef="#br0" timeOffset="1299.441">1646 202 12507 0 0,'0'0'1344'0'0,"0"0"122"0"0,0 0 123 0 0,0 0-6 0 0,34 4-166 0 0,111 14-297 0 0,119-11 1424 0 0,156-18-4120 0 0,-377 10-1438 0 0,-16-1-2922 0 0,-6 2-5612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8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0 2985 0 0,'0'0'2387'0'0,"0"0"-1224"0"0,0 0-592 0 0,0 0 89 0 0,0 0 389 0 0,0 0 346 0 0,0 0 116 0 0,0 0-204 0 0,0 0-339 0 0,0 0-268 0 0,0 0-121 0 0,0 0-16 0 0,0 0 5 0 0,2 14-29 0 0,8 101 753 0 0,-50 227-341 0 0,37-322 187 0 0,0 4-4753 0 0,-1-13-3430 0 0,3-29-2104 0 0,1 11 8632 0 0</inkml:trace>
  <inkml:trace contextRef="#ctx0" brushRef="#br0" timeOffset="249.466">34 30 1776 0 0,'0'0'1985'0'0,"0"0"-166"0"0,0 0-167 0 0,0 0 17 0 0,0 0-6 0 0,31 5-27 0 0,101 14-145 0 0,36-14 1564 0 0,165-20-1496 0 0,-184 8-3106 0 0,-141 7 861 0 0,-16-4-11309 0 0,3 4 7918 0 0</inkml:trace>
  <inkml:trace contextRef="#ctx0" brushRef="#br0" timeOffset="508.181">1 589 7138 0 0,'0'0'1298'0'0,"0"0"0"0"0,0 0 237 0 0,0 0 229 0 0,0 0 34 0 0,0 0-213 0 0,0 0-397 0 0,35 0-335 0 0,110 0-219 0 0,15-22 449 0 0,9-4-1259 0 0,-98 14-4957 0 0,-56 10 3139 0 0,4-2-4546 0 0,-4 0 209 0 0</inkml:trace>
  <inkml:trace contextRef="#ctx0" brushRef="#br0" timeOffset="785.193">973 391 5937 0 0,'0'0'1137'0'0,"0"0"-145"0"0,0 0 207 0 0,0 0 338 0 0,0 0 192 0 0,0 0-150 0 0,0 0-342 0 0,0 0-366 0 0,0 0-280 0 0,0 0-143 0 0,0 0-103 0 0,0 0-61 0 0,-14 1-35 0 0,-42 9-37 0 0,8 19 89 0 0,37-18-250 0 0,5-6-82 0 0,1-1 0 0 0,-1 1 0 0 0,1 0 0 0 0,0 1 0 0 0,0-1 1 0 0,1 1-1 0 0,-1 0 0 0 0,1 0 0 0 0,1 0 0 0 0,-1 1 0 0 0,1 0 0 0 0,0-1 1 0 0,1 1-1 0 0,-1 0 0 0 0,1 0 0 0 0,1 0 0 0 0,-1 1 0 0 0,1-1 0 0 0,1 0 1 0 0,-1 0-1 0 0,1 1 0 0 0,1 0 31 0 0,-1-6-80 0 0,1 0-1 0 0,0 0 1 0 0,0 0 0 0 0,0 0 0 0 0,1 0-1 0 0,-1-1 1 0 0,0 1 0 0 0,1 0 0 0 0,-1-1-1 0 0,1 1 1 0 0,-1-1 0 0 0,1 0 0 0 0,0 1-1 0 0,0-1 1 0 0,-1 0 0 0 0,1 0 0 0 0,0 0-1 0 0,0 0 1 0 0,0-1 0 0 0,0 1 0 0 0,0 0-1 0 0,0-1 1 0 0,0 1 0 0 0,1-1 0 0 0,-1 0-1 0 0,0 0 1 0 0,0 0 0 0 0,1 0 80 0 0,42 2-4424 0 0,-36-2 2380 0 0,4 0-2055 0 0,-3 0-1107 0 0</inkml:trace>
  <inkml:trace contextRef="#ctx0" brushRef="#br0" timeOffset="1261.354">1032 593 5073 0 0,'0'0'2914'0'0,"0"0"-1139"0"0,0 0-317 0 0,0 0 242 0 0,0 0 175 0 0,0 0-173 0 0,0 0-433 0 0,0 0-408 0 0,0 0-287 0 0,0 0-136 0 0,0 0-77 0 0,0 0-38 0 0,0 0-46 0 0,23-20-34 0 0,108-92 92 0 0,-122 104-283 0 0,-6 5-54 0 0,0 0-1 0 0,0 0 0 0 0,0 0 1 0 0,1 1-1 0 0,-1-1 0 0 0,0 1 0 0 0,1 0 1 0 0,0 0-1 0 0,0 0 0 0 0,-1 0 1 0 0,1 1-1 0 0,0 0 0 0 0,0 0 1 0 0,0 0-1 0 0,0 0 0 0 0,4 0 3 0 0,-2 42-444 0 0,-6-40 448 0 0,0 1-1 0 0,0-1 1 0 0,0 1-1 0 0,1-1 1 0 0,-1 1-1 0 0,0-1 1 0 0,1 1-1 0 0,0-1 1 0 0,-1 1-1 0 0,1-1 1 0 0,0 0-1 0 0,0 1 1 0 0,0-1-1 0 0,-1 0 1 0 0,2 0-1 0 0,-1 0 1 0 0,0 1-1 0 0,0-1 1 0 0,0 0-1 0 0,0 0 1 0 0,1-1-1 0 0,-1 1 1 0 0,0 0-1 0 0,1 0 1 0 0,-1-1-1 0 0,0 1 1 0 0,1 0-1 0 0,-1-1 1 0 0,1 0-1 0 0,-1 1 1 0 0,1-1-1 0 0,0 0 1 0 0,-1 0-1 0 0,1 0 1 0 0,-1 0-1 0 0,1 0 1 0 0,-1 0-1 0 0,1 0 1 0 0,0-1-4 0 0,63-14 403 0 0,70-40-208 0 0,-123 52-153 0 0,-11 3-46 0 0,-1-1 1 0 0,1 1-1 0 0,-1-1 1 0 0,1 1-1 0 0,-1 0 1 0 0,1 0-1 0 0,0-1 1 0 0,-1 1-1 0 0,1 0 1 0 0,0 0 0 0 0,-1 0-1 0 0,1 0 1 0 0,0 0-1 0 0,-1 0 1 0 0,1 0-1 0 0,0 0 1 0 0,-1 0-1 0 0,1 0 1 0 0,0 0-1 0 0,-1 0 1 0 0,1 0-1 0 0,0 0 1 0 0,-1 1-1 0 0,1-1 1 0 0,0 0 0 0 0,-1 0-1 0 0,1 1 1 0 0,-1-1-1 0 0,1 0 1 0 0,0 1-1 0 0,-1-1 1 0 0,1 1-1 0 0,-1-1 1 0 0,0 1-1 0 0,1-1 1 0 0,-1 1-1 0 0,1-1 1 0 0,-1 1 0 0 0,0 0-1 0 0,1-1 1 0 0,-1 1-1 0 0,0-1 1 0 0,1 1-1 0 0,-1 0 1 0 0,0-1-1 0 0,0 1 1 0 0,0 0-1 0 0,0-1 1 0 0,0 1-1 0 0,0 0 1 0 0,0-1-1 0 0,0 1 1 0 0,0 0 0 0 0,0-1-1 0 0,0 1 1 0 0,0 0-1 0 0,0-1 1 0 0,0 1-1 0 0,-1 0 1 0 0,1-1-1 0 0,0 1 1 0 0,0 0-1 0 0,-1-1 1 0 0,1 1 3 0 0,0 2-35 0 0,0-1 0 0 0,0 1 0 0 0,0-1 0 0 0,1 1-1 0 0,-1-1 1 0 0,1 1 0 0 0,-1-1 0 0 0,1 1 0 0 0,0-1 0 0 0,0 0 0 0 0,0 0 0 0 0,1 1 0 0 0,-1-1 0 0 0,0 0-1 0 0,1 0 1 0 0,-1 0 0 0 0,1 0 0 0 0,0 0 0 0 0,0-1 0 0 0,0 1 0 0 0,0 0 0 0 0,0-1 0 0 0,0 0 0 0 0,0 1 35 0 0,11-1-4139 0 0,1-7-3784 0 0,-10 2-471 0 0</inkml:trace>
  <inkml:trace contextRef="#ctx0" brushRef="#br0" timeOffset="1520.498">1845 218 6777 0 0,'0'0'4345'0'0,"0"0"-2591"0"0,0 0-966 0 0,0 0 107 0 0,0 0 271 0 0,0 0 122 0 0,0 0-138 0 0,0 0-244 0 0,0 0-244 0 0,0 0-133 0 0,0 0-94 0 0,0 0-73 0 0,25 6-45 0 0,79 21-73 0 0,-95-24-212 0 0,1-1 0 0 0,0-1 1 0 0,-1 1-1 0 0,1-2 0 0 0,0 1 1 0 0,0-1-1 0 0,0-1 0 0 0,0 0 0 0 0,-1 0 1 0 0,1-1-1 0 0,4-1-32 0 0,29-5-280 0 0,-33 7-370 0 0,29-4-1079 0 0,-26 3-2131 0 0,-1-2-3430 0 0,-7 1-874 0 0</inkml:trace>
  <inkml:trace contextRef="#ctx0" brushRef="#br0" timeOffset="1767.717">1956 438 4457 0 0,'0'0'2577'0'0,"0"0"-977"0"0,0 0-32 0 0,0 0 49 0 0,0 0-73 0 0,0 0-224 0 0,0 0-336 0 0,0 0-352 0 0,0 0-311 0 0,190 8-217 0 0,-159-16-280 0 0,2 1-513 0 0,0 0-1431 0 0,-5-1-2857 0 0,-12 5-3785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52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0 824 216 0 0,'0'0'864'0'0,"0"0"-65"0"0,0 0 151 0 0,0 0 277 0 0,0 0 210 0 0,0 0 17 0 0,0 0-199 0 0,0 0-267 0 0,0 0-211 0 0,0 0-111 0 0,0 0-13 0 0,0 0 49 0 0,0 0 22 0 0,5-9 20 0 0,88-147 3704 0 0,23 20-3571 0 0,-116 137-882 0 0,0 0 0 0 0,0-1-1 0 0,0 1 1 0 0,0 0 0 0 0,0-1-1 0 0,0 1 1 0 0,1 0 0 0 0,-1-1 0 0 0,0 1-1 0 0,0-1 1 0 0,1 1 0 0 0,-1 0-1 0 0,0-1 1 0 0,1 1 0 0 0,-1-1-1 0 0,1 1 1 0 0,-1-1 0 0 0,0 1-1 0 0,1-1 1 0 0,-1 1 0 0 0,1-1-1 0 0,0 1 1 0 0,-1-1 0 0 0,1 0-1 0 0,-1 1 1 0 0,1-1 0 0 0,-1 0 0 0 0,1 1-1 0 0,0-1 1 0 0,-1 0 0 0 0,1 0-1 0 0,0 0 1 0 0,-1 0 0 0 0,1 1-1 0 0,0-1 1 0 0,-1 0 0 0 0,1 0-1 0 0,0 0 1 0 0,0 0 0 0 0,-1-1-1 0 0,1 1 1 0 0,0 0 0 0 0,-1 0 0 0 0,1 0-1 0 0,0-1 1 0 0,-1 1 0 0 0,1 0-1 0 0,-1 0 1 0 0,1-1 0 0 0,0 1-1 0 0,-1-1 1 0 0,1 1 0 0 0,-1 0-1 0 0,1-1 1 0 0,-1 1 0 0 0,1-1-1 0 0,-1 1 1 0 0,0-1 0 0 0,1 0-1 0 0,-1 1 1 0 0,0-1 0 0 0,1 1 0 0 0,-1-1-1 0 0,0 0 1 0 0,1 1 0 0 0,-1-1-1 0 0,0 0 6 0 0,2 140 391 0 0,-2-137-369 0 0,0 0 0 0 0,0 0 0 0 0,1 0-1 0 0,-1 0 1 0 0,1 1 0 0 0,0-1 0 0 0,-1-1 0 0 0,1 1 0 0 0,0 0-1 0 0,0 0 1 0 0,0 0 0 0 0,0 0 0 0 0,1-1 0 0 0,-1 1 0 0 0,0 0-1 0 0,1-1 1 0 0,-1 1 0 0 0,1-1 0 0 0,0 0 0 0 0,-1 0 0 0 0,1 1-1 0 0,0-1 1 0 0,0 0 0 0 0,0 0 0 0 0,-1 0 0 0 0,1-1 0 0 0,0 1-1 0 0,0 0 1 0 0,0-1 0 0 0,0 0 0 0 0,1 1 0 0 0,-1-1 0 0 0,0 0-1 0 0,0 0 1 0 0,0 0 0 0 0,0 0 0 0 0,0 0 0 0 0,0-1 0 0 0,0 1-1 0 0,0 0 1 0 0,0-1 0 0 0,0 0 0 0 0,0 1 0 0 0,0-1 0 0 0,0 0-1 0 0,0 0 1 0 0,0 0 0 0 0,-1 0 0 0 0,1-1 0 0 0,0 1 0 0 0,0-1-22 0 0,253-222 313 0 0,-192 162-325 0 0,-63 63 5 0 0,0-1-1 0 0,0 1 1 0 0,0-1-1 0 0,1 1 1 0 0,-1-1-1 0 0,0 0 1 0 0,0 1-1 0 0,1-1 1 0 0,-1 1 0 0 0,0-1-1 0 0,1 0 1 0 0,-1 1-1 0 0,0-1 1 0 0,1 0-1 0 0,-1 1 1 0 0,1-1-1 0 0,-1 0 1 0 0,0 0-1 0 0,1 1 1 0 0,-1-1 0 0 0,1 0-1 0 0,-1 0 1 0 0,1 0-1 0 0,-1 0 1 0 0,1 1-1 0 0,-1-1 1 0 0,1 0-1 0 0,-1 0 1 0 0,1 0 0 0 0,-1 0-1 0 0,1 0 1 0 0,-1 0-1 0 0,1-1 1 0 0,-1 1-1 0 0,1 0 1 0 0,-1 0-1 0 0,1 0 1 0 0,-1 0-1 0 0,1 0 1 0 0,-1-1 0 0 0,1 1-1 0 0,-1 0 1 0 0,0 0-1 0 0,1-1 1 0 0,-1 1-1 0 0,1 0 1 0 0,-1-1-1 0 0,0 1 1 0 0,1-1 0 0 0,-1 1-1 0 0,0 0 1 0 0,0-1-1 0 0,1 1 1 0 0,-1-1-1 0 0,0 1 1 0 0,0-1-1 0 0,0 1 1 0 0,1-1 7 0 0,-49 220 803 0 0,61-89-806 0 0,-11-115-102 0 0,-2-13-4534 0 0,0-1-4880 0 0,0-1 9490 0 0,0 0-6278 0 0</inkml:trace>
  <inkml:trace contextRef="#ctx0" brushRef="#br0" timeOffset="264.889">996 408 5241 0 0,'0'0'1955'0'0,"0"0"-917"0"0,0 0-301 0 0,0 0 211 0 0,0 0 259 0 0,0 0 148 0 0,-6 32-56 0 0,-16 98-253 0 0,3 43 548 0 0,17-34-2255 0 0,3-107-3043 0 0,-1-1-3763 0 0,0-30 2879 0 0</inkml:trace>
  <inkml:trace contextRef="#ctx0" brushRef="#br0" timeOffset="720.922">902 302 5793 0 0,'0'0'814'0'0,"0"0"-153"0"0,0 0 86 0 0,0 0 271 0 0,0 0 210 0 0,0 0 17 0 0,0 0-152 0 0,0 0-168 0 0,0 0-134 0 0,35-3-99 0 0,111-6-80 0 0,-23 20 763 0 0,-105-8-1131 0 0,-8-2-123 0 0,1 0 0 0 0,-1 1 0 0 0,0 0 1 0 0,1 1-1 0 0,-2 0 0 0 0,1 1 0 0 0,0 0 0 0 0,0 0 0 0 0,-1 1 0 0 0,0 0 1 0 0,3 3-122 0 0,-12-6 21 0 0,0-1 0 0 0,0 1 0 0 0,0 0 1 0 0,0-1-1 0 0,0 1 0 0 0,0 0 1 0 0,0 0-1 0 0,0-1 0 0 0,-1 1 0 0 0,1 0 1 0 0,-1-1-1 0 0,1 1 0 0 0,-1 0 0 0 0,0-1 1 0 0,1 1-1 0 0,-1-1 0 0 0,0 1 1 0 0,0-1-1 0 0,0 0 0 0 0,0 1 0 0 0,0-1 1 0 0,-1 0-1 0 0,1 0 0 0 0,0 1 0 0 0,0-1 1 0 0,-1 0-1 0 0,1 0 0 0 0,-1 0 1 0 0,1-1-1 0 0,-1 1 0 0 0,0 0-21 0 0,1-1 1 0 0,-249 143 212 0 0,246-141-197 0 0,0 1-1 0 0,1 0 1 0 0,-1 0-1 0 0,1 0 0 0 0,0 0 1 0 0,0 1-1 0 0,0 0 1 0 0,0-1-1 0 0,1 1 1 0 0,-1 0-1 0 0,1 0 1 0 0,0 0-1 0 0,0 0 1 0 0,1 1-1 0 0,-1-1 1 0 0,1 1-1 0 0,0-1 0 0 0,0 1 1 0 0,1-1-1 0 0,-1 1 1 0 0,1-1-1 0 0,0 1 1 0 0,0-1-1 0 0,0 1 1 0 0,1 0-1 0 0,0-1 1 0 0,0 2-16 0 0,2 1 138 0 0,1-1-1 0 0,0 1 1 0 0,0-1 0 0 0,0 0 0 0 0,1 0 0 0 0,0 0 0 0 0,0-1 0 0 0,0 0 0 0 0,1 0 0 0 0,-1 0 0 0 0,1-1 0 0 0,1 1 0 0 0,-1-2 0 0 0,0 1 0 0 0,1-1 0 0 0,0 0 0 0 0,0 0 0 0 0,0 0-1 0 0,0-1 1 0 0,0 0 0 0 0,1-1 0 0 0,-1 0 0 0 0,4 1-138 0 0,50 0-869 0 0,-41-4-2882 0 0,1-2-4315 0 0,-12 1-2282 0 0</inkml:trace>
  <inkml:trace contextRef="#ctx0" brushRef="#br0" timeOffset="971.356">1854 412 11707 0 0,'0'0'1389'0'0,"0"0"-346"0"0,0 0 5 0 0,0 0 154 0 0,0 0 49 0 0,0 0-136 0 0,0 0-315 0 0,0 0-219 0 0,0 0-114 0 0,0 0-39 0 0,0 0-64 0 0,0 0-50 0 0,-35 29-28 0 0,-113 92-75 0 0,38-27 56 0 0,-377 353-2073 0 0,464-428 904 0 0,-24 20-1909 0 0,22-11-3765 0 0,22-22 2477 0 0,3-5-2180 0 0</inkml:trace>
  <inkml:trace contextRef="#ctx0" brushRef="#br0" timeOffset="1419.639">1443 994 6425 0 0,'0'0'1458'0'0,"0"0"-434"0"0,0 0-138 0 0,0 0 230 0 0,0 0 175 0 0,0 0-91 0 0,0 0-270 0 0,0 0-274 0 0,0 0-164 0 0,33-9-79 0 0,101-28-13 0 0,-60 28 387 0 0,-62 8-517 0 0,-10 0-235 0 0,0 1 1 0 0,0-1 0 0 0,0 0-1 0 0,0 1 1 0 0,0-1 0 0 0,0 1-1 0 0,0-1 1 0 0,0 1 0 0 0,0 0-1 0 0,0 0 1 0 0,0 0 0 0 0,1 0-1 0 0,-1 0 1 0 0,0 1-1 0 0,0-1 1 0 0,0 1 0 0 0,0-1-1 0 0,0 1 1 0 0,0 0 0 0 0,0-1-1 0 0,0 1 1 0 0,0 0 0 0 0,-1 1-1 0 0,1-1 1 0 0,0 0 0 0 0,0 0-1 0 0,-1 1 1 0 0,1-1-1 0 0,-1 1 1 0 0,1-1 0 0 0,-1 1-1 0 0,0 0 1 0 0,0-1 0 0 0,0 1-1 0 0,0 0 1 0 0,0 0 0 0 0,0 0-1 0 0,0 0 1 0 0,0 0 0 0 0,-1 0-1 0 0,1 0 1 0 0,-1 0-1 0 0,1 0 1 0 0,-1 0 0 0 0,0 0-1 0 0,0 0 1 0 0,0 1 0 0 0,0-1-36 0 0,-49 60 631 0 0,35-50-539 0 0,-104 106 577 0 0,117-117-653 0 0,0 1 1 0 0,0-1-1 0 0,0 1 0 0 0,0-1 0 0 0,1 1 1 0 0,-1-1-1 0 0,1 1 0 0 0,-1-1 1 0 0,1 1-1 0 0,0 0 0 0 0,-1-1 0 0 0,1 1 1 0 0,0-1-1 0 0,0 1 0 0 0,0 0 1 0 0,0-1-1 0 0,0 1 0 0 0,1 0 0 0 0,-1-1 1 0 0,0 1-1 0 0,1 0 0 0 0,0-1 1 0 0,-1 1-1 0 0,1-1 0 0 0,0 1 0 0 0,-1-1 1 0 0,1 0-1 0 0,0 1 0 0 0,0-1 1 0 0,0 0-1 0 0,0 1 0 0 0,1-1 0 0 0,-1 0 1 0 0,0 0-1 0 0,0 0 0 0 0,1 0 1 0 0,-1 0-1 0 0,0 0 0 0 0,1 0 0 0 0,-1-1 1 0 0,1 1-1 0 0,-1 0 0 0 0,2-1-16 0 0,21 6 283 0 0,1-1 0 0 0,0-2-1 0 0,-1 0 1 0 0,1-2 0 0 0,0-1-1 0 0,0 0 1 0 0,14-4-283 0 0,-36 4 10 0 0,147-23-65 0 0,-90 6-5830 0 0,-52 13-597 0 0,-2 1-4236 0 0</inkml:trace>
  <inkml:trace contextRef="#ctx0" brushRef="#br0" timeOffset="2337.257">1394 44 568 0 0,'0'0'1008'0'0,"0"0"-90"0"0,0 0 183 0 0,0 0 346 0 0,0 0 234 0 0,0 0 4 0 0,0 0-222 0 0,0 0-308 0 0,0 0-194 0 0,0 0-76 0 0,0 0-49 0 0,0 0-10 0 0,0 0-43 0 0,23-7-114 0 0,71-20-111 0 0,-15 17 631 0 0,-77 11-1175 0 0,0 0-1 0 0,0-1 0 0 0,0 1 1 0 0,0 0-1 0 0,0 0 1 0 0,0 0-1 0 0,0 1 1 0 0,-1-1-1 0 0,1 0 0 0 0,0 1 1 0 0,-1-1-1 0 0,1 1 1 0 0,-1-1-1 0 0,0 1 1 0 0,1 0-1 0 0,-1 0 0 0 0,0-1 1 0 0,0 1-1 0 0,0 0 1 0 0,0 0-1 0 0,-1 0 1 0 0,1 0-1 0 0,0 0 1 0 0,-1 0-1 0 0,1 1 0 0 0,-1-1 1 0 0,0 0-1 0 0,0 0 1 0 0,0 0-1 0 0,0 0 1 0 0,0 0-1 0 0,0 0 0 0 0,-1 1 1 0 0,1-1-1 0 0,-1 0 1 0 0,1 0-1 0 0,-1 0 1 0 0,0 0-1 0 0,0 0 0 0 0,0 0 1 0 0,0 0-1 0 0,0-1 1 0 0,0 1-1 0 0,0 0 1 0 0,-1 0-1 0 0,1-1 0 0 0,0 1 1 0 0,-1-1-1 0 0,0 1 1 0 0,1-1-1 0 0,-1 0 1 0 0,0 0-1 0 0,0 0 1 0 0,0 0-1 0 0,0 0-13 0 0,-91 94 575 0 0,93-94-568 0 0,-1 0 1 0 0,0-1 0 0 0,0 1-1 0 0,1-1 1 0 0,-1 1 0 0 0,0 0 0 0 0,1-1-1 0 0,-1 1 1 0 0,1 0 0 0 0,-1 0-1 0 0,1 0 1 0 0,-1-1 0 0 0,1 1-1 0 0,0 0 1 0 0,-1 0 0 0 0,1 0-1 0 0,0 0 1 0 0,0 0 0 0 0,-1 0-1 0 0,1-1 1 0 0,0 1 0 0 0,0 0 0 0 0,0 0-1 0 0,0 0 1 0 0,0 0 0 0 0,0 0-1 0 0,1 0 1 0 0,-1 0 0 0 0,0 0-1 0 0,0 0 1 0 0,1-1 0 0 0,-1 1-1 0 0,0 0 1 0 0,1 0 0 0 0,-1 0-1 0 0,1 0 1 0 0,-1-1 0 0 0,1 1-1 0 0,0 0 1 0 0,-1-1 0 0 0,1 1 0 0 0,0 0-1 0 0,-1-1 1 0 0,1 1 0 0 0,0-1-1 0 0,0 1 1 0 0,-1-1 0 0 0,1 1-1 0 0,0-1 1 0 0,0 1 0 0 0,0-1-1 0 0,0 0 1 0 0,0 1-8 0 0,52 7 642 0 0,116-19-1367 0 0,-157 9-225 0 0,3 0-4250 0 0,-8-1-4276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02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0 716 9490 0 0,'0'0'281'0'0,"0"0"-331"0"0,0 0-109 0 0,0 0 228 0 0,0 0 440 0 0,0 0 347 0 0,0 0 187 0 0,0 0-6 0 0,0 0-113 0 0,0 0-117 0 0,0 0-104 0 0,16 17-42 0 0,49 53 0 0 0,-22-49 440 0 0,-36-22-839 0 0,14-3 15 0 0,0 0 1 0 0,-1-2 0 0 0,0 0 0 0 0,0-1 0 0 0,0-1-1 0 0,-1-1 1 0 0,-1-1 0 0 0,1-1 0 0 0,-2 0 0 0 0,1-1-1 0 0,-2-1 1 0 0,1-1 0 0 0,-2 0 0 0 0,6-7-278 0 0,-2 5 114 0 0,251-208 422 0 0,-261 217-539 0 0,1 1 0 0 0,0 0 0 0 0,0 0 0 0 0,0 1 0 0 0,1 0 0 0 0,0 1 0 0 0,0 1 0 0 0,0 0 0 0 0,0 0 0 0 0,11-1 3 0 0,-18 6-8 0 0,-1 0 0 0 0,1 0 0 0 0,-1 0 0 0 0,0 0 0 0 0,0 1 0 0 0,0-1 0 0 0,0 1 0 0 0,0 0 0 0 0,0 0 0 0 0,-1 0 1 0 0,1 0-1 0 0,-1 0 0 0 0,0 0 0 0 0,0 1 0 0 0,0-1 0 0 0,-1 1 0 0 0,1 0 0 0 0,-1-1 0 0 0,0 1 0 0 0,0 0 0 0 0,0 0 1 0 0,0 0-1 0 0,-1 0 0 0 0,0 0 0 0 0,1 0 0 0 0,-1 0 0 0 0,-1 0 0 0 0,1 0 0 0 0,-1 2 8 0 0,2 12 30 0 0,-1 0-1 0 0,-1 0 0 0 0,0 0 1 0 0,-1 0-1 0 0,-1 0 1 0 0,-1 0-1 0 0,-1-1 1 0 0,0 0-1 0 0,-1 1 1 0 0,-1-2-1 0 0,0 1 1 0 0,-4 3-30 0 0,1-1-51 0 0,-1 0 0 0 0,0-1 0 0 0,-2-1 1 0 0,0 0-1 0 0,-1-1 0 0 0,0 0 0 0 0,-1-1 1 0 0,-1-1-1 0 0,-1 0 0 0 0,0-1 0 0 0,0-1 1 0 0,-1-1-1 0 0,-1 0 0 0 0,0-2 0 0 0,0 0 1 0 0,-1-1-1 0 0,0 0 0 0 0,-1-2 1 0 0,1-1-1 0 0,-1 0 0 0 0,0-2 0 0 0,-16 1 51 0 0,20-4-315 0 0,-68-8-746 0 0,44-28-2544 0 0,38 13-2477 0 0,3 17 2034 0 0,0-2-2552 0 0</inkml:trace>
  <inkml:trace contextRef="#ctx0" brushRef="#br0" timeOffset="293.52">1300 440 11682 0 0,'0'0'1086'0'0,"0"0"-436"0"0,0 0-102 0 0,0 0 198 0 0,0 0 195 0 0,0 0 8 0 0,0 0-173 0 0,-19 31-230 0 0,-60 101-190 0 0,37-26-16 0 0,39-99-329 0 0,0 1 0 0 0,1 0 1 0 0,0-1-1 0 0,0 1 0 0 0,1 0 0 0 0,0 0 0 0 0,1 0 1 0 0,0 0-1 0 0,0 0 0 0 0,0 0 0 0 0,1 0 0 0 0,0 0 1 0 0,1 0-1 0 0,0-1 0 0 0,0 1 0 0 0,1 0 0 0 0,0-1 1 0 0,0 0-1 0 0,0 1 0 0 0,1-1 0 0 0,0-1 0 0 0,1 1 1 0 0,0 0-1 0 0,0-1 0 0 0,0 0 0 0 0,0 0 0 0 0,1-1 1 0 0,0 0-1 0 0,0 0 0 0 0,7 4-11 0 0,-4-5 126 0 0,-1-2 1 0 0,0 1-1 0 0,1-1 1 0 0,-1 0-1 0 0,1-1 0 0 0,0 0 1 0 0,-1-1-1 0 0,1 1 1 0 0,0-2-1 0 0,0 1 0 0 0,-1-1 1 0 0,1 0-1 0 0,-1-1 0 0 0,1 0 1 0 0,-1-1-1 0 0,1 1 1 0 0,-1-2-1 0 0,0 1 0 0 0,0-1 1 0 0,-1 0-1 0 0,1-1 1 0 0,-1 0-1 0 0,0 0 0 0 0,0 0 1 0 0,-1-1-1 0 0,5-5-126 0 0,1 0 112 0 0,0-1 0 0 0,-2-1-1 0 0,1 0 1 0 0,-2 0 0 0 0,0-1-1 0 0,0 0 1 0 0,-1-1 0 0 0,-1 0 0 0 0,-1 0-1 0 0,0-1 1 0 0,0 1 0 0 0,-2-1-1 0 0,3-16-111 0 0,-5 23-74 0 0,-1 0-1 0 0,0 0 0 0 0,0 0 0 0 0,-1 0 0 0 0,0 0 0 0 0,0-1 1 0 0,-1 1-1 0 0,-1 0 0 0 0,1 0 0 0 0,-1 0 0 0 0,-1 0 0 0 0,0 1 1 0 0,0-1-1 0 0,-1 1 0 0 0,0-1 0 0 0,0 1 0 0 0,-1 0 1 0 0,0 1-1 0 0,0-1 0 0 0,-1 1 0 0 0,0 0 0 0 0,0 0 0 0 0,-1 1 1 0 0,1 0-1 0 0,-1 0 0 0 0,-1 0 0 0 0,1 1 0 0 0,-3-1 75 0 0,-66-23-2823 0 0,24 24-5876 0 0,35 5-1378 0 0</inkml:trace>
  <inkml:trace contextRef="#ctx0" brushRef="#br0" timeOffset="8490.977">2791 882 4241 0 0,'0'0'507'0'0,"0"0"-278"0"0,0 0-161 0 0,0 0 143 0 0,0 0 321 0 0,0 0 257 0 0,0 0 130 0 0,0 0-40 0 0,0 0-148 0 0,0 0-179 0 0,0 0-137 0 0,-2 27-67 0 0,-6 88-28 0 0,-6-3 891 0 0,-8 39-228 0 0,17-134 137 0 0,3-28 2102 0 0,7-17-3120 0 0,1-1 1 0 0,1 1-1 0 0,2 1 0 0 0,1-1 0 0 0,1 2 1 0 0,4-7-103 0 0,9-23 42 0 0,110-206-53 0 0,-72 170 5 0 0,-62 91 12 0 0,6 0-422 0 0,-6 10 411 0 0,15 93 302 0 0,-15-88-252 0 0,1 15 39 0 0,0-1 1 0 0,2 1 0 0 0,0-1-1 0 0,3 1 1 0 0,0-1 0 0 0,5 9-85 0 0,-12-36 8 0 0,1 1 1 0 0,0-1-1 0 0,0 1 1 0 0,0-1-1 0 0,0 1 1 0 0,1-1-1 0 0,-1 1 1 0 0,0-1-1 0 0,1 0 1 0 0,-1 1-1 0 0,1-1 1 0 0,-1 1-1 0 0,1-1 1 0 0,0 0-1 0 0,-1 0 1 0 0,1 1-1 0 0,0-1 1 0 0,0 0-1 0 0,0 0 1 0 0,0 0-1 0 0,0 0 1 0 0,0 0-1 0 0,0 0 1 0 0,0 0-1 0 0,0 0 1 0 0,1 0-1 0 0,-1-1 1 0 0,0 1-1 0 0,1 0 1 0 0,-1-1 0 0 0,0 1-1 0 0,1-1 1 0 0,-1 0-1 0 0,1 1 1 0 0,-1-1-1 0 0,0 0 1 0 0,1 0-1 0 0,-1 0 1 0 0,1 0-1 0 0,-1 0 1 0 0,1 0-1 0 0,-1 0 1 0 0,1-1-1 0 0,-1 1 1 0 0,0 0-1 0 0,1-1 1 0 0,0 1-9 0 0,116-213 257 0 0,0 6-436 0 0,-88 165 226 0 0,-29 40-35 0 0,-1 2-60 0 0,0 30-236 0 0,0 269 1518 0 0,26-219-1783 0 0,-20-64-1165 0 0,-5-11-1732 0 0,-1 0-3784 0 0,0-5 379 0 0</inkml:trace>
  <inkml:trace contextRef="#ctx0" brushRef="#br0" timeOffset="8933.131">3642 1051 5689 0 0,'0'0'954'0'0,"0"0"-70"0"0,0 0 100 0 0,0 0 202 0 0,0 0 141 0 0,0 0-100 0 0,0 0-297 0 0,0 0-311 0 0,0 0-248 0 0,0 0-148 0 0,0 0-70 0 0,0 0-42 0 0,0 0-14 0 0,2 33 1 0 0,9 98-4 0 0,-8-81 216 0 0,12-61 182 0 0,-3-2-487 0 0,0 1 0 0 0,0 0 1 0 0,2 1-1 0 0,-1 0 0 0 0,2 1 1 0 0,-1 0-1 0 0,1 2 0 0 0,0 0 1 0 0,1 0-1 0 0,0 1 0 0 0,0 1 1 0 0,1 1-1 0 0,-1 1 0 0 0,1 0 1 0 0,0 1-1 0 0,1 0 0 0 0,1 1-5 0 0,-18 3 49 0 0,1 0-1 0 0,0 0 1 0 0,0 0-1 0 0,-1 0 1 0 0,1 1-1 0 0,0-1 1 0 0,-1 0-1 0 0,0 1 1 0 0,1-1-1 0 0,-1 0 1 0 0,0 1-1 0 0,1 0 1 0 0,-1-1-1 0 0,0 1 1 0 0,0 0-1 0 0,0 0 0 0 0,-1-1 1 0 0,1 1-1 0 0,0 0 1 0 0,-1 0-1 0 0,1 0 1 0 0,-1 0-1 0 0,0 0 1 0 0,1 0-1 0 0,-1 0 1 0 0,0 0-1 0 0,0 0 1 0 0,-1 0-1 0 0,1 0 1 0 0,0 0-1 0 0,0 0 1 0 0,-1 0-1 0 0,0 0 1 0 0,1 0-1 0 0,-1 0 0 0 0,0-1 1 0 0,0 1-1 0 0,0 0 1 0 0,0 0-1 0 0,0-1 1 0 0,0 1-1 0 0,0-1 1 0 0,-1 2-49 0 0,-3 5 35 0 0,0 0 0 0 0,0 0 0 0 0,-1-1 1 0 0,0 0-1 0 0,0 0 0 0 0,-1 0 0 0 0,0-1 0 0 0,0 0 1 0 0,0 0-1 0 0,-1 0 0 0 0,0-1 0 0 0,0-1 1 0 0,0 1-1 0 0,-1-1 0 0 0,1-1 0 0 0,-1 1 0 0 0,0-1 1 0 0,0-1-1 0 0,0 0 0 0 0,0 0 0 0 0,-1-1 0 0 0,1 0 1 0 0,0 0-1 0 0,-1-1 0 0 0,-3-1-35 0 0,9-1-176 0 0,-1 0-1 0 0,1-1 1 0 0,0 1 0 0 0,0-1 0 0 0,0 0-1 0 0,1 0 1 0 0,-1 0 0 0 0,1 0 0 0 0,-1-1-1 0 0,1 0 1 0 0,0 0 0 0 0,0 1 0 0 0,1-2-1 0 0,-1 1 1 0 0,1 0 0 0 0,0 0-1 0 0,-1-2 177 0 0,-16-49-4987 0 0,8 12-2286 0 0,9 31 3726 0 0</inkml:trace>
  <inkml:trace contextRef="#ctx0" brushRef="#br0" timeOffset="10031.058">4153 514 3569 0 0,'0'0'2447'0'0,"0"0"-1188"0"0,0 0-403 0 0,0 0 60 0 0,0 0 262 0 0,0 0 210 0 0,0 0 16 0 0,0 0-179 0 0,0 0-268 0 0,0 0-217 0 0,0 0-145 0 0,0 0-84 0 0,-2 34-40 0 0,-9 110-19 0 0,8 10 501 0 0,30 179-1099 0 0,-25-310-287 0 0,-6 35-4206 0 0,-6-53-672 0 0,8-5 2528 0 0,0 0-2826 0 0</inkml:trace>
  <inkml:trace contextRef="#ctx0" brushRef="#br0" timeOffset="10484.364">3991 587 1920 0 0,'0'0'906'0'0,"0"0"284"0"0,0 0 333 0 0,0 0 309 0 0,0 0 108 0 0,0 0-238 0 0,0 0-348 0 0,0 0-310 0 0,36-15-249 0 0,114-48-209 0 0,-48 38 249 0 0,-68 21-479 0 0,1 2-1 0 0,0 2 1 0 0,0 0 0 0 0,-1 3-1 0 0,4 1-355 0 0,-34-5 46 0 0,-1 1 0 0 0,1 0 1 0 0,-1 0-1 0 0,1 0 0 0 0,-1 0 0 0 0,1 0 0 0 0,-1 1 0 0 0,1 0 1 0 0,-1 0-1 0 0,1 0 0 0 0,-1 0 0 0 0,0 0 0 0 0,0 1 0 0 0,1-1 0 0 0,-1 1 1 0 0,0 0-1 0 0,0 0 0 0 0,-1 0 0 0 0,1 0 0 0 0,0 0 0 0 0,-1 1 1 0 0,1-1-1 0 0,-1 1 0 0 0,0 0 0 0 0,0 0 0 0 0,0 0 0 0 0,0 0 1 0 0,0 0-1 0 0,-1 0 0 0 0,1 0 0 0 0,-1 1 0 0 0,0-1 0 0 0,0 0 1 0 0,0 1-1 0 0,0-1 0 0 0,-1 1 0 0 0,1-1 0 0 0,-1 1 0 0 0,0-1 0 0 0,0 1 1 0 0,-1 0-1 0 0,1-1 0 0 0,0 1 0 0 0,-1 0-46 0 0,-7 7 82 0 0,1-1 0 0 0,-1 1-1 0 0,-1-1 1 0 0,0 0 0 0 0,-1-1 0 0 0,1 0 0 0 0,-2-1-1 0 0,-8 6-81 0 0,5-3 46 0 0,-62 44 83 0 0,54-41-92 0 0,1 0 1 0 0,1 2-1 0 0,0 0 0 0 0,1 1 0 0 0,1 1 0 0 0,-15 19-37 0 0,32-33 9 0 0,-1 0-1 0 0,1 1 0 0 0,0-1 1 0 0,0 1-1 0 0,0-1 0 0 0,1 1 0 0 0,0-1 1 0 0,0 1-1 0 0,0-1 0 0 0,0 1 1 0 0,1 0-1 0 0,-1-1 0 0 0,1 0 1 0 0,0 1-1 0 0,1-1 0 0 0,-1 1 0 0 0,1-1 1 0 0,0 0-1 0 0,0 0 0 0 0,0 0 1 0 0,0 0-1 0 0,1 0 0 0 0,-1-1 1 0 0,1 1-1 0 0,0-1 0 0 0,0 1 0 0 0,1-1 1 0 0,-1 0-1 0 0,1 0 0 0 0,-1-1 1 0 0,1 1-1 0 0,0-1 0 0 0,1 1-8 0 0,23 26 118 0 0,130 170 1153 0 0,-141-170-1019 0 0,-4-44-5477 0 0,-1-12-2879 0 0,-5 18-970 0 0</inkml:trace>
  <inkml:trace contextRef="#ctx0" brushRef="#br0" timeOffset="10904.493">4700 418 7682 0 0,'0'0'996'0'0,"0"0"-120"0"0,0 0 116 0 0,0 0 293 0 0,0 0 234 0 0,0 0-2 0 0,0 0-278 0 0,0 0-324 0 0,0 0-234 0 0,0 0-144 0 0,0 0-119 0 0,0 0-71 0 0,0 0-51 0 0,28-3-41 0 0,87-9-18 0 0,-44 20 326 0 0,-57 0-420 0 0,-9-5-89 0 0,-1 1 1 0 0,0 0 0 0 0,0 0-1 0 0,0 0 1 0 0,-1 0 0 0 0,1 1-1 0 0,-1 0 1 0 0,0 0 0 0 0,0-1-1 0 0,-1 2 1 0 0,1-1 0 0 0,-1 0 0 0 0,0 0-1 0 0,-1 1 1 0 0,1-1 0 0 0,-1 1-1 0 0,0 0 1 0 0,0-1 0 0 0,-1 1-1 0 0,0 0 1 0 0,0-1 0 0 0,0 1-1 0 0,-1 0 1 0 0,1-1 0 0 0,-2 1-1 0 0,1-1 1 0 0,0 1 0 0 0,-1-1-1 0 0,0 1 1 0 0,0-1 0 0 0,-1 0-1 0 0,0 0 1 0 0,1 0 0 0 0,-2 0-1 0 0,1 0-54 0 0,1-3 23 0 0,0 1-1 0 0,0-1 0 0 0,0 0 0 0 0,1 1 0 0 0,-1 0 0 0 0,1-1 0 0 0,0 1 0 0 0,0 0 0 0 0,0-1 0 0 0,0 1 0 0 0,0 0 0 0 0,1 0 1 0 0,-1 0-1 0 0,1 0 0 0 0,0 0 0 0 0,0 0 0 0 0,0 0 0 0 0,0 0 0 0 0,0 0 0 0 0,1 0 0 0 0,-1 0 0 0 0,1-1 0 0 0,0 1 1 0 0,0 0-1 0 0,0 0 0 0 0,0 0 0 0 0,0-1 0 0 0,1 1 0 0 0,-1-1 0 0 0,1 1 0 0 0,0-1 0 0 0,-1 1 0 0 0,1-1 0 0 0,0 0 0 0 0,1 0 1 0 0,-1 0-1 0 0,0 0 0 0 0,0 0 0 0 0,1-1 0 0 0,-1 1 0 0 0,2 0-22 0 0,133 5 657 0 0,-66-14 120 0 0,-35 2-3187 0 0,0 2-9018 0 0,-33 3 515 0 0</inkml:trace>
  <inkml:trace contextRef="#ctx0" brushRef="#br0" timeOffset="12203.627">2018 1578 0 0 0,'0'0'631'0'0,"0"0"-214"0"0,0 0 91 0 0,0 0 430 0 0,0 0 462 0 0,0 0 375 0 0,0 0 126 0 0,0 0-106 0 0,0 0-175 0 0,37-9-197 0 0,117-30-196 0 0,4 14 1611 0 0,572-19 2076 0 0,-463 18-3995 0 0,556-49 768 0 0,-301 49-1093 0 0,121 12 215 0 0,-358 21-653 0 0,-110 12 36 0 0,0-7-1 0 0,1-8 1 0 0,32-9-192 0 0,744-3 1008 0 0,-703 19-844 0 0,98-3-126 0 0,-313-12-200 0 0,14 0-1528 0 0,-48 4 1549 0 0,0 0-134 0 0,0 0-197 0 0,-17-3-8071 0 0,12 2 2028 0 0,-3-2-3024 0 0</inkml:trace>
  <inkml:trace contextRef="#ctx0" brushRef="#br0" timeOffset="12936.029">5462 852 3097 0 0,'0'0'857'0'0,"0"0"162"0"0,0 0 456 0 0,0 0 393 0 0,0 0 105 0 0,0 0-218 0 0,0 0-388 0 0,0 0-363 0 0,0 0-234 0 0,34-1-158 0 0,104-4-96 0 0,76-3 2138 0 0,-213 8-2466 0 0,-1 0 84 0 0,0 0 85 0 0,-33 7 1165 0 0,-208 0 36 0 0,241-7-1473 0 0,0 0-57 0 0,14 0-272 0 0,110-8 343 0 0,-70 1-2677 0 0,1 0-6507 0 0,-41 4-1876 0 0</inkml:trace>
  <inkml:trace contextRef="#ctx0" brushRef="#br0" timeOffset="13986.995">6460 190 0 0 0,'0'0'1034'0'0,"0"0"-208"0"0,0 0 53 0 0,0 0 323 0 0,0 0 422 0 0,0 0 315 0 0,0 0 3 0 0,0 0-274 0 0,0 0-366 0 0,0 0-342 0 0,0 0-248 0 0,0 0-125 0 0,0 0-57 0 0,-8 5 1034 0 0,-2 133 1901 0 0,-3 10-3315 0 0,24-126-1932 0 0,-5-14-3091 0 0,-3 1-6119 0 0,-3-8 8255 0 0</inkml:trace>
  <inkml:trace contextRef="#ctx0" brushRef="#br0" timeOffset="14216.438">6147 609 224 0 0,'0'0'1103'0'0,"0"0"-307"0"0,0 0 362 0 0,0 0 655 0 0,0 0 369 0 0,0 0-21 0 0,0 0-330 0 0,0 0-422 0 0,0 0-282 0 0,0 0-157 0 0,0 0-117 0 0,34-1-68 0 0,109-4-85 0 0,-23-4 691 0 0,72-12-1454 0 0,-177 20-1334 0 0,-9 2-7844 0 0,-6-1 1439 0 0</inkml:trace>
  <inkml:trace contextRef="#ctx0" brushRef="#br0" timeOffset="14645.098">6250 819 2857 0 0,'0'0'1219'0'0,"0"0"161"0"0,0 0 299 0 0,0 0 284 0 0,0 0 67 0 0,0 0-250 0 0,0 0-364 0 0,0 0-362 0 0,0 0-301 0 0,0 0-240 0 0,0 0-187 0 0,32 1-112 0 0,98 1-70 0 0,-75 6 141 0 0,-54-7-263 0 0,0-1 0 0 0,0 1-1 0 0,-1-1 1 0 0,1 1 0 0 0,0-1 0 0 0,0 1-1 0 0,0 0 1 0 0,-1-1 0 0 0,1 1 0 0 0,0 0-1 0 0,-1 0 1 0 0,1 0 0 0 0,-1-1 0 0 0,1 1-1 0 0,-1 0 1 0 0,1 0 0 0 0,-1 0 0 0 0,0 0-1 0 0,1 0 1 0 0,-1 0 0 0 0,0 0 0 0 0,0 0-1 0 0,1 0 1 0 0,-1 0 0 0 0,0 0 0 0 0,0 0-1 0 0,0 0 1 0 0,0 0 0 0 0,-1 0 0 0 0,1 0-1 0 0,0 0 1 0 0,0 0 0 0 0,0 0 0 0 0,-1 0-1 0 0,1 0 1 0 0,-1 0 0 0 0,1-1-1 0 0,-1 1 1 0 0,1 0 0 0 0,-1 0 0 0 0,1 0-1 0 0,-1 0 1 0 0,0-1 0 0 0,1 1 0 0 0,-2 0-22 0 0,-37 39 545 0 0,31-33-562 0 0,-43 34 140 0 0,37-31-97 0 0,0 1-1 0 0,1 0 1 0 0,1 0-1 0 0,0 1 1 0 0,0 1 0 0 0,1 0-1 0 0,1 1 1 0 0,0 0-1 0 0,0 1-25 0 0,9-11 20 0 0,0-1-1 0 0,0 0 1 0 0,0 0-1 0 0,1 1 0 0 0,0-1 1 0 0,-1 0-1 0 0,1 1 0 0 0,0-1 1 0 0,0 1-1 0 0,1-1 1 0 0,-1 0-1 0 0,1 1 0 0 0,0-1 1 0 0,0 0-1 0 0,0 1 0 0 0,0-1 1 0 0,0 0-1 0 0,1 0 0 0 0,-1 0 1 0 0,1 0-1 0 0,0 0 1 0 0,0-1-1 0 0,0 1 0 0 0,0 0 1 0 0,1-1-1 0 0,-1 0 0 0 0,1 1 1 0 0,-1-1-1 0 0,1 0 0 0 0,0 0 1 0 0,0 0-1 0 0,0-1 1 0 0,0 1-1 0 0,0-1 0 0 0,0 0 1 0 0,0 0-1 0 0,0 0 0 0 0,1 0 1 0 0,-1 0-1 0 0,0-1 0 0 0,1 1 1 0 0,-1-1-1 0 0,1 0 1 0 0,-1 0-1 0 0,0 0 0 0 0,1 0 1 0 0,-1-1-1 0 0,3 0-19 0 0,54-6-416 0 0,-24-16-3266 0 0,-35 22 3401 0 0,9-8-2931 0 0,-3 1-2258 0 0,0 1-1872 0 0</inkml:trace>
  <inkml:trace contextRef="#ctx0" brushRef="#br0" timeOffset="15500.033">6948 543 0 0 0,'0'0'1318'0'0,"0"0"49"0"0,0 0-23 0 0,0 0-93 0 0,0 0-60 0 0,0 0-19 0 0,0 0-5 0 0,0 0-38 0 0,0 0-44 0 0,-6 7-65 0 0,-40 86 2799 0 0,33-46-3355 0 0,-2-1-1 0 0,-2 0 0 0 0,-2-1 1 0 0,-2-1-1 0 0,-2 0-463 0 0,17-33 33 0 0,-16 32-1 0 0,-1-1 0 0 0,-3-1 0 0 0,-1-1 0 0 0,-9 7-32 0 0,56-91 1593 0 0,175-225-719 0 0,53-10-227 0 0,-191 217-235 0 0,-52 99-325 0 0,-41 149 246 0 0,21-8-295 0 0,15-176-33 0 0,1 0-1 0 0,0 0 1 0 0,0 0 0 0 0,0 0 0 0 0,0 0-1 0 0,0 0 1 0 0,0 0 0 0 0,1 0 0 0 0,-1 0 0 0 0,0 0-1 0 0,1-1 1 0 0,0 1 0 0 0,-1 0 0 0 0,1-1-1 0 0,0 1 1 0 0,0-1 0 0 0,0 0 0 0 0,0 0 0 0 0,0 0-1 0 0,0 0 1 0 0,0 0 0 0 0,0 0 0 0 0,1-1 0 0 0,-1 1-1 0 0,0 0 1 0 0,0-1 0 0 0,1 0 0 0 0,-1 0-1 0 0,0 0 1 0 0,1 0 0 0 0,-1 0 0 0 0,0 0 0 0 0,1 0-1 0 0,-1-1 1 0 0,0 1 0 0 0,0-1 0 0 0,1 0-1 0 0,-1 1 1 0 0,0-1 0 0 0,0 0 0 0 0,0 0 0 0 0,0-1-1 0 0,0 1 1 0 0,0 0 0 0 0,0-1 0 0 0,-1 1-1 0 0,1-1 1 0 0,0 1 0 0 0,-1-1 0 0 0,1 0 0 0 0,-1 0-1 0 0,0 0 1 0 0,1 0-5 0 0,172-203 152 0 0,-29 44-172 0 0,-138 212-300 0 0,-61 155 702 0 0,45-157-364 0 0,2 1 0 0 0,2 0 0 0 0,3 1 0 0 0,3 33-18 0 0,-1-48-16 0 0,7-10-510 0 0,9-19-3656 0 0,-1-25-7511 0 0,-11 14 5266 0 0</inkml:trace>
  <inkml:trace contextRef="#ctx0" brushRef="#br0" timeOffset="16056.394">7839 595 8458 0 0,'0'0'1187'0'0,"0"0"-454"0"0,0 0 134 0 0,0 0 372 0 0,0 0 309 0 0,-9 36 53 0 0,-30 115-308 0 0,10-7 226 0 0,8 43-1731 0 0,21-188 165 0 0,0 1-1 0 0,0-1 1 0 0,-1 0-1 0 0,1 1 1 0 0,0-1-1 0 0,-1 0 1 0 0,1 1-1 0 0,-1-1 1 0 0,1 0-1 0 0,-1 1 0 0 0,1-1 1 0 0,-1 1-1 0 0,1-1 1 0 0,-1 1-1 0 0,0-1 1 0 0,1 1-1 0 0,-1-1 1 0 0,0 1-1 0 0,1 0 1 0 0,-1-1-1 0 0,0 1 1 0 0,0 0-1 0 0,1 0 1 0 0,-1-1-1 0 0,0 1 1 0 0,0 0-1 0 0,1 0 1 0 0,-1 0-1 0 0,0 0 1 0 0,0 0-1 0 0,1 0 0 0 0,-1 0 1 0 0,0 0-1 0 0,0 0 1 0 0,1 1-1 0 0,-1-1 1 0 0,0 0-1 0 0,0 0 1 0 0,1 1-1 0 0,-1-1 1 0 0,0 0-1 0 0,1 1 1 0 0,-1-1-1 0 0,0 1 1 0 0,1-1-1 0 0,-1 1 1 0 0,1-1-1 0 0,-1 1 1 0 0,0-1-1 0 0,1 1 1 0 0,0 0-1 0 0,-1-1 0 0 0,1 1 1 0 0,-1 0-1 0 0,1-1 1 0 0,0 1-1 0 0,-1 0 1 0 0,1-1-1 0 0,0 1 1 0 0,0 0-1 0 0,0 0 1 0 0,-1 0-1 0 0,1 0 48 0 0,-4-30 36 0 0,1 1-1 0 0,2-1 1 0 0,1 0-1 0 0,0 1 1 0 0,3-1-1 0 0,0 0 0 0 0,2 1 1 0 0,1 0-1 0 0,1 0 1 0 0,1 1-1 0 0,2-1 1 0 0,0 2-1 0 0,2 0 1 0 0,1 0-1 0 0,1 1 1 0 0,1 0-1 0 0,8-7-35 0 0,-12 14 103 0 0,1 0 0 0 0,1 0 0 0 0,0 1 0 0 0,1 0-1 0 0,1 2 1 0 0,1 0 0 0 0,0 0 0 0 0,1 1 0 0 0,1 1 0 0 0,0 1 0 0 0,0 1 0 0 0,1 0-1 0 0,1 2 1 0 0,9-4-103 0 0,-27 12 29 0 0,1-1 1 0 0,-1 1-1 0 0,0 0 0 0 0,1 0 0 0 0,-1 1 0 0 0,0-1 0 0 0,1 0 0 0 0,-1 1 0 0 0,1 0 0 0 0,-1 0 0 0 0,1-1 0 0 0,0 1 1 0 0,-1 1-1 0 0,1-1 0 0 0,-1 0 0 0 0,1 1 0 0 0,-1-1 0 0 0,1 1 0 0 0,-1 0 0 0 0,0-1 0 0 0,1 1 0 0 0,-1 0 0 0 0,0 1 1 0 0,0-1-1 0 0,1 0 0 0 0,-1 1 0 0 0,0-1 0 0 0,0 1 0 0 0,-1 0 0 0 0,1-1 0 0 0,0 1 0 0 0,0 0 0 0 0,-1 0 0 0 0,1 0 1 0 0,-1 1-1 0 0,0-1 0 0 0,0 0 0 0 0,0 0 0 0 0,0 1 0 0 0,0-1 0 0 0,0 0 0 0 0,0 1 0 0 0,0 1-29 0 0,0 9 101 0 0,-1 1 0 0 0,0-1 0 0 0,-1 0 0 0 0,0 0 0 0 0,-1 1 0 0 0,0-1 0 0 0,-1-1 0 0 0,0 1 0 0 0,-2 0 0 0 0,1-1 0 0 0,-1 1 0 0 0,-1-1 0 0 0,0-1 0 0 0,-1 1 0 0 0,0-1 0 0 0,-5 6-101 0 0,-10 10 115 0 0,0 0 0 0 0,-2-2 0 0 0,0-1 0 0 0,-2 0 0 0 0,-24 15-115 0 0,-73 43 546 0 0,150-68-385 0 0,27-2 204 0 0,-47-11-350 0 0,0-1-1 0 0,0 1 1 0 0,-1 1-1 0 0,1-1 1 0 0,0 1-1 0 0,-1 1 0 0 0,0-1 1 0 0,1 1-1 0 0,-1 0 1 0 0,0 0-1 0 0,0 1 0 0 0,-1 0 1 0 0,1 0-1 0 0,-1 0 1 0 0,3 3-15 0 0,-4-2 23 0 0,1 0 0 0 0,-1 1 0 0 0,0-1 0 0 0,-1 1 0 0 0,0 0 0 0 0,0 0 0 0 0,0 0 0 0 0,0 0 0 0 0,-1 1 0 0 0,0-1 0 0 0,0 1 0 0 0,-1-1 0 0 0,0 1 0 0 0,0 0 0 0 0,-1-1 0 0 0,1 1 0 0 0,-2 0 0 0 0,1 0-23 0 0,-5 1-3393 0 0,-1-28-6295 0 0,6 13 4303 0 0,0 0 1424 0 0</inkml:trace>
  <inkml:trace contextRef="#ctx0" brushRef="#br0" timeOffset="16554.717">8371 407 2729 0 0,'0'0'1512'0'0,"0"0"-64"0"0,0 0 163 0 0,0 0 292 0 0,0 0 114 0 0,0 0-249 0 0,0 0-462 0 0,0 0-393 0 0,0 0-181 0 0,0 0-19 0 0,0 0 20 0 0,0 0-51 0 0,0 0-98 0 0,14 1-100 0 0,108 9 761 0 0,-47 21-716 0 0,-73-29-515 0 0,0-1 0 0 0,-1 1 0 0 0,1 0 0 0 0,-1-1 0 0 0,1 1 0 0 0,-1 0 0 0 0,0 0 0 0 0,0 0 0 0 0,1 0 0 0 0,-1 0 0 0 0,-1 0 0 0 0,1 0 0 0 0,0 0 0 0 0,0 0 0 0 0,-1 1 0 0 0,1-1 0 0 0,-1 0 0 0 0,0 0 0 0 0,0 1 0 0 0,0-1 0 0 0,0 0 0 0 0,0 1 0 0 0,0-1 0 0 0,-1 0 0 0 0,1 0 0 0 0,-1 0 0 0 0,1 1 0 0 0,-1-1 0 0 0,0 0 0 0 0,0 0 0 0 0,0 0 0 0 0,0 0 0 0 0,0 0 0 0 0,-1 1-14 0 0,-145 162 1009 0 0,146-164-999 0 0,0 0 1 0 0,0 0-1 0 0,0 0 1 0 0,0 0-1 0 0,0 1 0 0 0,0-1 1 0 0,1 0-1 0 0,-1 1 0 0 0,0-1 1 0 0,1 0-1 0 0,-1 1 1 0 0,1-1-1 0 0,-1 1 0 0 0,1-1 1 0 0,0 1-1 0 0,0-1 0 0 0,-1 1 1 0 0,1-1-1 0 0,0 1 1 0 0,0-1-1 0 0,1 1 0 0 0,-1 0 1 0 0,0-1-1 0 0,0 1 0 0 0,1-1 1 0 0,-1 0-1 0 0,1 1 1 0 0,-1-1-1 0 0,1 1 0 0 0,0-1 1 0 0,0 0-1 0 0,-1 1 0 0 0,1-1 1 0 0,0 0-1 0 0,0 0 1 0 0,0 0-1 0 0,0 1 0 0 0,0-1 1 0 0,1 0-1 0 0,-1-1 0 0 0,0 1 1 0 0,0 0-1 0 0,1 0 1 0 0,-1 0-1 0 0,1-1 0 0 0,-1 1 1 0 0,0-1-1 0 0,1 1 0 0 0,-1-1 1 0 0,1 0-1 0 0,-1 1 1 0 0,2-1-11 0 0,84 9 524 0 0,-84-9-514 0 0,166-11 296 0 0,-141 10-1393 0 0,-22 2-2861 0 0,0-1-3726 0 0,-6 0-3391 0 0</inkml:trace>
  <inkml:trace contextRef="#ctx0" brushRef="#br0" timeOffset="18094.249">4827 1626 0 0 0,'0'0'990'0'0,"0"0"639"0"0,0 0 313 0 0,0 0-34 0 0,0 0-245 0 0,0 0-336 0 0,0 0-278 0 0,0 0-191 0 0,0 0-120 0 0,0 0-79 0 0,3-7-95 0 0,-2 6-572 0 0,10-18 554 0 0,-8 35 300 0 0,-20 50-63 0 0,-26 92 38 0 0,-12 44-218 0 0,91-282 2082 0 0,-19 42-2647 0 0,1 1 1 0 0,1 1-1 0 0,2 1 1 0 0,2 0-1 0 0,1 2 1 0 0,2 0 0 0 0,1 2-1 0 0,1 1 1 0 0,8-5-39 0 0,29-16 37 0 0,-64 53-31 0 0,1-1 1 0 0,-1 1 0 0 0,0-1-1 0 0,1 1 1 0 0,-1 0-1 0 0,0-1 1 0 0,0 1-1 0 0,0 0 1 0 0,0 0 0 0 0,0 0-1 0 0,0 0 1 0 0,-1 0-1 0 0,1 0 1 0 0,-1 0-1 0 0,1 0 1 0 0,-1 0-1 0 0,0 0 1 0 0,0 0 0 0 0,0 0-1 0 0,0 0 1 0 0,0 0-1 0 0,0 1 1 0 0,-1-1-1 0 0,1 0-6 0 0,-1 233 594 0 0,26-150-509 0 0,-24-85-67 0 0,0 1 0 0 0,1-1 0 0 0,-1 1 0 0 0,0-1 0 0 0,0 0 0 0 0,0 1 0 0 0,0-1-1 0 0,0 0 1 0 0,0 0 0 0 0,0 0 0 0 0,1 0 0 0 0,-1 0 0 0 0,0 0 0 0 0,0 0 0 0 0,0 0 0 0 0,0 0 0 0 0,0 0 0 0 0,0-1-1 0 0,0 1 1 0 0,1-1 0 0 0,-1 1 0 0 0,0-1 0 0 0,0 1 0 0 0,0-1 0 0 0,0 1 0 0 0,-1-1 0 0 0,1 0 0 0 0,0 1 0 0 0,0-1 0 0 0,0 0-1 0 0,0 0 1 0 0,-1 0 0 0 0,1 0 0 0 0,0 0 0 0 0,-1 0 0 0 0,1 0 0 0 0,0 0-18 0 0,235-333 341 0 0,-170 243-318 0 0,-63 113-372 0 0,-39 187 475 0 0,37-199-124 0 0,-1-1-1 0 0,1 1 1 0 0,1 0 0 0 0,0-1-1 0 0,0 1 1 0 0,1-1-1 0 0,1 1 1 0 0,-1-1-1 0 0,1 0 1 0 0,1 0 0 0 0,-1-1-1 0 0,2 1 1 0 0,-1-1-1 0 0,1 0 1 0 0,0-1-1 0 0,1 0 1 0 0,3 4-2 0 0,-5-6-139 0 0,13 12-2645 0 0,-22-13-9186 0 0,1-1 5209 0 0</inkml:trace>
  <inkml:trace contextRef="#ctx0" brushRef="#br0" timeOffset="21589.74">5720 1673 0 0 0,'0'0'352'0'0,"0"0"392"0"0,0 0-154 0 0,0 0-242 0 0,0 0-88 0 0,0 0 59 0 0,10 16 1256 0 0,9 192 5935 0 0,-19-207-7433 0 0,43-49 2568 0 0,-35 42-2623 0 0,2-3-32 0 0,0 1 0 0 0,0 0 0 0 0,1 0 0 0 0,0 1 0 0 0,0 1 1 0 0,1 0-1 0 0,0 0 0 0 0,0 1 0 0 0,0 1 0 0 0,1 0 0 0 0,-1 0 0 0 0,1 1 0 0 0,0 1 0 0 0,7 0 10 0 0,-17 3 0 0 0,-1 0 0 0 0,1 0 0 0 0,-1 1-1 0 0,0-1 1 0 0,0 1 0 0 0,1-1 0 0 0,-1 1 0 0 0,0 0 0 0 0,0 0 0 0 0,-1 0-1 0 0,1 0 1 0 0,0 0 0 0 0,-1 0 0 0 0,1 0 0 0 0,-1 1 0 0 0,0-1-1 0 0,0 1 1 0 0,1-1 0 0 0,-2 1 0 0 0,1-1 0 0 0,0 1 0 0 0,0-1 0 0 0,-1 1-1 0 0,0 0 1 0 0,1-1 0 0 0,-1 1 0 0 0,0 0 0 0 0,0-1 0 0 0,-1 1 0 0 0,1 0-1 0 0,-1-1 1 0 0,1 1 0 0 0,-1 0 0 0 0,0-1 0 0 0,1 5 142 0 0,-2-1-63 0 0,0 0 0 0 0,0-1 0 0 0,-1 1 0 0 0,0-1 0 0 0,0 1-1 0 0,0-1 1 0 0,-1-1 0 0 0,0 1 0 0 0,0 0 0 0 0,0-1-1 0 0,0 0 1 0 0,-1 0 0 0 0,1 0 0 0 0,-1 0 0 0 0,0-1 0 0 0,0 1-1 0 0,-1-2 1 0 0,1 1 0 0 0,-1 0 0 0 0,1-1 0 0 0,-1 0-1 0 0,0 0 1 0 0,0-1-79 0 0,3 0 22 0 0,-84 14 359 0 0,84-16-547 0 0,1 0 1 0 0,-1 0 0 0 0,1-1 0 0 0,-1 1 0 0 0,1-1-1 0 0,0 1 1 0 0,0-1 0 0 0,0 0 0 0 0,0 0 0 0 0,0 0 0 0 0,0 0-1 0 0,0 0 1 0 0,1-1 0 0 0,-1 1 0 0 0,1 0 0 0 0,-1-1-1 0 0,1 1 1 0 0,0-1 0 0 0,0 1 0 0 0,0-1 0 0 0,0 0 0 0 0,1 1-1 0 0,-1-1 1 0 0,1 0 0 0 0,-1 0 0 0 0,1 1 0 0 0,0-3 165 0 0,-2-3-1202 0 0,-4-24-5234 0 0,5 23 1878 0 0</inkml:trace>
  <inkml:trace contextRef="#ctx0" brushRef="#br0" timeOffset="22001.713">6265 1589 5993 0 0,'0'0'290'0'0,"0"0"-234"0"0,0 0-52 0 0,0 0 340 0 0,0 0 549 0 0,0 0 322 0 0,0 0 57 0 0,0 0-161 0 0,0 0-254 0 0,0 0-192 0 0,0 0-86 0 0,0 0 0 0 0,0 0 2 0 0,5 23 10 0 0,18 75-35 0 0,-21-84-410 0 0,1 1-1 0 0,-2 0 1 0 0,0 0 0 0 0,0 0-1 0 0,-2-1 1 0 0,0 1-1 0 0,0 0 1 0 0,-2 0 0 0 0,0 0-1 0 0,-2 4-145 0 0,-4 28 79 0 0,0-2-403 0 0,-4 21 410 0 0,11-44-4238 0 0,2-1-3849 0 0,0-21 3271 0 0</inkml:trace>
  <inkml:trace contextRef="#ctx0" brushRef="#br0" timeOffset="22434.481">6234 1530 1616 0 0,'0'0'749'0'0,"0"0"-236"0"0,0 0-6 0 0,0 0 188 0 0,0 0 286 0 0,0 0 190 0 0,0 0-25 0 0,0 0-125 0 0,0 0-105 0 0,0 0-49 0 0,0 0-31 0 0,0 0-35 0 0,0 0-24 0 0,26-2-65 0 0,83-5-49 0 0,59 14 1754 0 0,-130-1-2017 0 0,-31-6-316 0 0,0 1 1 0 0,0 0 0 0 0,1 0-1 0 0,-1 0 1 0 0,0 1 0 0 0,0 1-1 0 0,0-1 1 0 0,0 1 0 0 0,-1 0-1 0 0,1 1 1 0 0,-1-1 0 0 0,0 1-1 0 0,0 0 1 0 0,4 4-85 0 0,-10-6 59 0 0,1 1-1 0 0,-1-1 0 0 0,1 1 1 0 0,-1-1-1 0 0,0 1 1 0 0,0-1-1 0 0,0 1 1 0 0,-1-1-1 0 0,1 1 1 0 0,0-1-1 0 0,-1 1 0 0 0,0-1 1 0 0,1 0-1 0 0,-1 1 1 0 0,0-1-1 0 0,0 0 1 0 0,-1 1-1 0 0,1-1 0 0 0,0 0 1 0 0,-1 0-1 0 0,1 0 1 0 0,-1 0-1 0 0,0-1 1 0 0,1 1-1 0 0,-1 0 0 0 0,0-1 1 0 0,0 1-1 0 0,0-1 1 0 0,0 1-1 0 0,0-1 1 0 0,-1 0-1 0 0,1 0-58 0 0,-5 5 48 0 0,-13 10 16 0 0,-1-2 1 0 0,0 0-1 0 0,0-2 0 0 0,-2 0 1 0 0,1-2-1 0 0,-17 6-64 0 0,-89 48 262 0 0,127-63-257 0 0,-1-1 0 0 0,1 1 0 0 0,0 0 0 0 0,0 0 0 0 0,0 0 0 0 0,0 0 0 0 0,1 0-1 0 0,-1 0 1 0 0,0 0 0 0 0,0 0 0 0 0,0 0 0 0 0,1 1 0 0 0,-1-1 0 0 0,1 0 0 0 0,-1 0 0 0 0,1 0 0 0 0,-1 1 0 0 0,1-1 0 0 0,0 0 0 0 0,0 1-1 0 0,-1-1 1 0 0,1 0 0 0 0,0 1 0 0 0,0-1 0 0 0,0 0 0 0 0,1 1 0 0 0,-1-1 0 0 0,0 0 0 0 0,0 1 0 0 0,1-1 0 0 0,-1 0 0 0 0,1 1 0 0 0,-1-1 0 0 0,1 0-1 0 0,0 0 1 0 0,-1 0 0 0 0,1 0 0 0 0,0 1 0 0 0,0-1 0 0 0,-1 0 0 0 0,1 0 0 0 0,0 0 0 0 0,0-1 0 0 0,0 1 0 0 0,1 0 0 0 0,-1 0 0 0 0,0-1-1 0 0,0 1 1 0 0,1 0-5 0 0,11 10 84 0 0,1-1 0 0 0,0-1-1 0 0,0 0 1 0 0,1-1 0 0 0,0-1-1 0 0,0 0 1 0 0,15 5-84 0 0,24 10 211 0 0,33 24-465 0 0,-81-42-1566 0 0,-4-2-2356 0 0,-1-2-4998 0 0,-1 0 3021 0 0</inkml:trace>
  <inkml:trace contextRef="#ctx0" brushRef="#br0" timeOffset="23879.455">5746 1548 0 0 0,'0'0'169'0'0,"0"0"153"0"0,0 0-17 0 0,0 0-17 0 0,0 0 54 0 0,11 1 2561 0 0,4 50 2365 0 0,-12-33-4855 0 0,0 1 0 0 0,-1 0 0 0 0,-1 0 0 0 0,-1 0 0 0 0,-1 0 0 0 0,0 0 0 0 0,-1-1 0 0 0,-1 1 0 0 0,-1 0 0 0 0,-5 13-413 0 0,3 1-731 0 0,6-32 243 0 0,0-1-300 0 0,0 0-508 0 0,4 0-3118 0 0,2 0 766 0 0,-1 0 1286 0 0</inkml:trace>
  <inkml:trace contextRef="#ctx0" brushRef="#br0" timeOffset="26014.468">8503 46 0 0 0,'0'0'128'0'0,"0"0"512"0"0,0 0 292 0 0,0 0 258 0 0,0 0 238 0 0,0 0 11 0 0,0 0-172 0 0,0 0-307 0 0,0 0-265 0 0,0 0-89 0 0,6-3 14 0 0,22-7 278 0 0,0 2 0 0 0,0 1 0 0 0,0 1 1 0 0,1 1-1 0 0,0 1 0 0 0,0 2 0 0 0,0 1 0 0 0,26 3-898 0 0,-53-2 28 0 0,1 0-1 0 0,0 0 1 0 0,-1 1-1 0 0,1-1 1 0 0,-1 1-1 0 0,1 0 0 0 0,-1-1 1 0 0,0 1-1 0 0,1 0 1 0 0,-1 0-1 0 0,0 1 1 0 0,0-1-1 0 0,1 0 0 0 0,-1 1 1 0 0,0 0-1 0 0,0-1 1 0 0,-1 1-1 0 0,1 0 1 0 0,0 0-1 0 0,0 0 0 0 0,-1 0 1 0 0,0 0-1 0 0,1 0 1 0 0,-1 0-1 0 0,0 1 1 0 0,0-1-1 0 0,0 0 1 0 0,0 1-1 0 0,0-1 0 0 0,-1 1 1 0 0,1 2-28 0 0,6 86 574 0 0,-7-75-482 0 0,-19 338 650 0 0,14-195-581 0 0,7 0-1 0 0,18 119-160 0 0,-18-268 4 0 0,24 211-26 0 0,29 93 22 0 0,-31-89 323 0 0,-93-217 1639 0 0,55-5-1935 0 0,0 2 0 0 0,0-1 0 0 0,1 2 0 0 0,-1 0 0 0 0,1 0-1 0 0,1 2 1 0 0,-1-1 0 0 0,1 2 0 0 0,-3 2-27 0 0,12-8-38 0 0,-1 0 0 0 0,0-1 0 0 0,0 0 0 0 0,0 0 0 0 0,0 0 0 0 0,0 0 0 0 0,0 0-1 0 0,0-1 1 0 0,-1 0 0 0 0,1 0 0 0 0,0 0 0 0 0,-1 0 0 0 0,1-1 0 0 0,-1 0 0 0 0,1 0-1 0 0,-1 0 1 0 0,1 0 0 0 0,0-1 0 0 0,-1 1 0 0 0,1-1 0 0 0,-1-1 0 0 0,1 1 0 0 0,0 0-1 0 0,0-1 1 0 0,0 0 0 0 0,0 0 0 0 0,0 0 0 0 0,0 0 0 0 0,0-2 38 0 0,-5 0-925 0 0,-5-3-1689 0 0,1 1-3287 0 0,1-2-5685 0 0</inkml:trace>
  <inkml:trace contextRef="#ctx0" brushRef="#br0" timeOffset="26958.413">2443 230 0 0 0,'0'0'355'0'0,"0"0"201"0"0,0 0 83 0 0,0 0 204 0 0,0 0 286 0 0,0 0 171 0 0,0 0 67 0 0,0 0-61 0 0,0 0-136 0 0,0 0-112 0 0,0 0-92 0 0,0 0-101 0 0,0 0-94 0 0,-8-5-93 0 0,-24-14-119 0 0,30 18-509 0 0,1 0 0 0 0,-1 1 0 0 0,0-1 0 0 0,0 1 0 0 0,0 0 0 0 0,0 0 0 0 0,0 0 0 0 0,1 0 0 0 0,-1 0 0 0 0,0 0 0 0 0,0 0 0 0 0,0 0 0 0 0,0 1 0 0 0,0-1 0 0 0,1 1 0 0 0,-1-1 0 0 0,0 1 0 0 0,0 0 0 0 0,1 0 0 0 0,-1-1 0 0 0,0 1 0 0 0,1 1 0 0 0,-1-1 0 0 0,1 0 0 0 0,0 0 0 0 0,-1 0 0 0 0,1 1 0 0 0,0-1 0 0 0,0 1 0 0 0,-1-1 0 0 0,1 1 0 0 0,0-1 0 0 0,1 1 0 0 0,-1 0 0 0 0,0-1 0 0 0,0 1 1 0 0,1 0-1 0 0,-1 0 0 0 0,1 0 0 0 0,-1-1 0 0 0,1 1 0 0 0,0 0 0 0 0,0 2-50 0 0,-9 41 162 0 0,2 1 0 0 0,2 1-1 0 0,2-1 1 0 0,2 1 0 0 0,2-1 0 0 0,3 1 0 0 0,1 2-162 0 0,4 126 130 0 0,-9-78-138 0 0,-5 0 1 0 0,-16 87 7 0 0,-13-8 16 0 0,14-83 365 0 0,4 1 0 0 0,4 0 0 0 0,1 64-381 0 0,9-149 60 0 0,1 0 0 0 0,0 0 0 0 0,1 0 0 0 0,0 0-1 0 0,1 0 1 0 0,0 0 0 0 0,0-1 0 0 0,1 1 0 0 0,0 0 0 0 0,0 0 0 0 0,1-1 0 0 0,0 1 0 0 0,1-1 0 0 0,0 0 0 0 0,0 0-1 0 0,0 0 1 0 0,1-1 0 0 0,1 0 0 0 0,-1 0 0 0 0,1 0 0 0 0,0 0 0 0 0,0-1 0 0 0,1 0 0 0 0,0 0 0 0 0,0-1 0 0 0,1 0-60 0 0,12 2 154 0 0,0-2 0 0 0,1-1 1 0 0,-1 0-1 0 0,1-2 0 0 0,-1 0 1 0 0,1-1-1 0 0,0-2 1 0 0,0 0-1 0 0,-1-1 0 0 0,1 0 1 0 0,0-2-1 0 0,-1-1 0 0 0,14-5-154 0 0,36-4-11 0 0,107 10-1374 0 0,-133 10-1019 0 0,-16 2-3143 0 0,-27-8 5101 0 0,15 4-9709 0 0</inkml:trace>
  <inkml:trace contextRef="#ctx0" brushRef="#br0" timeOffset="27570.956">9225 749 9802 0 0,'0'0'888'0'0,"0"0"-214"0"0,0 0-139 0 0,0 0 23 0 0,0 0 222 0 0,0 0 189 0 0,0 0 22 0 0,0 0-119 0 0,0 0-167 0 0,0 0-125 0 0,0 0-61 0 0,0 0-25 0 0,0 0-37 0 0,18 10-58 0 0,52 31-39 0 0,-67-40-335 0 0,-1 1 1 0 0,0 0-1 0 0,0 0 0 0 0,0 0 1 0 0,0 0-1 0 0,0 0 0 0 0,0 0 1 0 0,-1 0-1 0 0,1 1 1 0 0,-1-1-1 0 0,1 0 0 0 0,-1 1 1 0 0,0 0-1 0 0,0-1 0 0 0,0 1 1 0 0,0 0-1 0 0,-1-1 1 0 0,1 1-1 0 0,-1 0 0 0 0,0 0 1 0 0,1 1-26 0 0,0 6 100 0 0,3 25 119 0 0,-2 0-1 0 0,-1 0 0 0 0,-1 0 0 0 0,-2 0 1 0 0,-2-1-1 0 0,-6 26-218 0 0,-41 211 220 0 0,40-229-397 0 0,6-33-782 0 0,5-29-871 0 0,10-32-3897 0 0,-1 2-4220 0 0,-8 38 6841 0 0</inkml:trace>
  <inkml:trace contextRef="#ctx0" brushRef="#br0" timeOffset="27821.901">9172 661 6873 0 0,'0'0'222'0'0,"0"0"-85"0"0,0 0 157 0 0,0 0 458 0 0,0 0 391 0 0,0 0 166 0 0,0 0-31 0 0,0 0-151 0 0,34 1-199 0 0,111 0-180 0 0,274-36 903 0 0,-379 35-2823 0 0,-24 0-2246 0 0,-15 0 867 0 0,-2 1-2323 0 0,-3 1 3346 0 0,3-2 605 0 0,-6 4-1073 0 0</inkml:trace>
  <inkml:trace contextRef="#ctx0" brushRef="#br0" timeOffset="28075.758">9116 1051 5233 0 0,'0'0'468'0'0,"0"0"-217"0"0,0 0-47 0 0,0 0 227 0 0,0 0 368 0 0,0 0 354 0 0,0 0 198 0 0,0 0 8 0 0,0 0-141 0 0,0 0-219 0 0,0 0-207 0 0,0 0-193 0 0,36 19-163 0 0,111 54-134 0 0,-143-71-286 0 0,0 0-1 0 0,0 1 1 0 0,0-1-1 0 0,0-1 1 0 0,0 1-1 0 0,1-1 0 0 0,-1 1 1 0 0,0-1-1 0 0,1-1 1 0 0,0 1-1 0 0,-1-1 1 0 0,1 1-1 0 0,-1-1 1 0 0,1 0-1 0 0,-1-1 0 0 0,1 1 1 0 0,-1-1-1 0 0,1 0 1 0 0,0 0-16 0 0,8-3 38 0 0,143-40-560 0 0,-69 16-7216 0 0,-70 24 71 0 0</inkml:trace>
  <inkml:trace contextRef="#ctx0" brushRef="#br0" timeOffset="28221.37">9899 1151 7770 0 0,'0'0'923'0'0,"0"0"-51"0"0,0 0 51 0 0,0 0 263 0 0,0 0 256 0 0,0 0 52 0 0,-9 35-181 0 0,-29 109-306 0 0,6 1 796 0 0,28-102-1884 0 0,4-42-282 0 0,0-1-264 0 0,-9-6-7722 0 0,7 1 3097 0 0,0 1 1191 0 0</inkml:trace>
  <inkml:trace contextRef="#ctx0" brushRef="#br0" timeOffset="28431.257">9562 1147 10530 0 0,'0'0'648'0'0,"0"0"-360"0"0,0 0 161 0 0,0 0 255 0 0,0 0 128 0 0,0 0 24 0 0,193 22-104 0 0,-150-22-216 0 0,1 0-136 0 0,4 0-168 0 0,7 0-144 0 0,0 0-136 0 0,-2 0-216 0 0,6-4-328 0 0,-7-3-712 0 0,-2 0-1433 0 0,-14-1-1744 0 0,-12 8-2408 0 0</inkml:trace>
  <inkml:trace contextRef="#ctx0" brushRef="#br0" timeOffset="28715.856">10554 1070 7722 0 0,'0'0'1720'0'0,"0"0"-532"0"0,0 0-19 0 0,0 0 306 0 0,0 0 132 0 0,0 0-154 0 0,0 0-358 0 0,0 0-315 0 0,0 0-186 0 0,34 0-146 0 0,108 3-112 0 0,80-2 279 0 0,-136-2-5864 0 0,-86 1 1960 0 0,0 0-1570 0 0,0 0-1946 0 0</inkml:trace>
  <inkml:trace contextRef="#ctx0" brushRef="#br0" timeOffset="28954.852">10646 1313 10050 0 0,'0'0'776'0'0,"0"0"-96"0"0,0 0 289 0 0,0 0 215 0 0,0 0 168 0 0,0 0-88 0 0,0 0-287 0 0,0 0-257 0 0,216 36-264 0 0,-178-36-184 0 0,6-3-128 0 0,1-1-88 0 0,-5-3-176 0 0,3-1-352 0 0,-7 5-840 0 0,-6-1-2185 0 0,-12 0-8330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6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6993 0 0,'0'0'1609'0'0,"0"0"63"0"0,0 0 165 0 0,0 0 142 0 0,0 0-46 0 0,0 0-364 0 0,0 0-520 0 0,0 0-474 0 0,0 0-315 0 0,0 0-148 0 0,0 0-14 0 0,0 0 51 0 0,8-2 76 0 0,268-5 1381 0 0,-171 8-1519 0 0,0 15-38 0 0,-99-12 1584 0 0,-16-8-632 0 0,-127-111-537 0 0,118 108-1495 0 0,11 6-2536 0 0,7 3-1678 0 0,1 7 133 0 0,0-8 3905 0 0,0 6-7531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3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1169 1 6305 0 0,'0'0'1311'0'0,"0"0"-172"0"0,0 0-43 0 0,0 0 137 0 0,0 0 198 0 0,0 0 37 0 0,0 0-181 0 0,0 0-260 0 0,0 0-238 0 0,0 0-145 0 0,0 0-95 0 0,0 0-44 0 0,0 0-30 0 0,-1 19-42 0 0,-5 136 957 0 0,11-49-504 0 0,1 4-4606 0 0,-8-105-139 0 0,-2-3-2850 0 0,1-2-971 0 0</inkml:trace>
  <inkml:trace contextRef="#ctx0" brushRef="#br0" timeOffset="231.001">840 465 4729 0 0,'0'0'1578'0'0,"0"0"-611"0"0,0 0 18 0 0,0 0 430 0 0,0 0 423 0 0,0 0 116 0 0,0 0-235 0 0,0 0-336 0 0,0 0-311 0 0,0 0-256 0 0,0 0-179 0 0,0 0-131 0 0,36 4-91 0 0,115 13-85 0 0,-7-13 206 0 0,-26-6 110 0 0,-58 1-2481 0 0,-1 1-7162 0 0,-55 0 4135 0 0,-4 3-970 0 0</inkml:trace>
  <inkml:trace contextRef="#ctx0" brushRef="#br0" timeOffset="601.591">884 763 3249 0 0,'0'0'948'0'0,"0"0"49"0"0,0 0 344 0 0,0 0 447 0 0,0 0 223 0 0,0 0-130 0 0,0 0-329 0 0,0 0-348 0 0,0 0-286 0 0,0 0-199 0 0,0 0-89 0 0,33 2-34 0 0,105 8-6 0 0,-10 4 1540 0 0,-126-15-2091 0 0,0 1 0 0 0,0 0 1 0 0,0 0-1 0 0,0 0 1 0 0,0 0-1 0 0,0 0 0 0 0,0 0 1 0 0,-1 1-1 0 0,1-1 0 0 0,0 1 1 0 0,0-1-1 0 0,0 1 1 0 0,-1 0-1 0 0,1 0 0 0 0,0-1 1 0 0,-1 1-1 0 0,1 1 0 0 0,0-1 1 0 0,-1 0-1 0 0,1 0 0 0 0,-1 0 1 0 0,0 1-1 0 0,1-1 1 0 0,-1 1-1 0 0,0-1 0 0 0,0 1 1 0 0,0-1-1 0 0,0 1 0 0 0,0 0 1 0 0,0-1-1 0 0,-1 1 0 0 0,1 0 1 0 0,-1 0-1 0 0,1 0 1 0 0,-1 0-1 0 0,1-1 0 0 0,-1 1 1 0 0,0 0-1 0 0,0 0 0 0 0,0 0 1 0 0,0 0-1 0 0,0 0 1 0 0,-1 0-1 0 0,1 0 0 0 0,0-1 1 0 0,-1 1-1 0 0,0 0 0 0 0,1 0 1 0 0,-1 0-1 0 0,0 0-39 0 0,-97 97 694 0 0,64-70-626 0 0,20-18-37 0 0,0 1-1 0 0,1 1 1 0 0,0 0 0 0 0,0 1-1 0 0,2 0 1 0 0,0 1-1 0 0,-4 7-30 0 0,14-21 5 0 0,-1 1 0 0 0,1 0 0 0 0,0 0 0 0 0,0 0 0 0 0,0 0 0 0 0,0 0 0 0 0,0 0 0 0 0,1 0-1 0 0,-1 0 1 0 0,0 0 0 0 0,1 0 0 0 0,0 0 0 0 0,-1 0 0 0 0,1 1 0 0 0,0-1 0 0 0,0 0 0 0 0,0 0-1 0 0,1 0 1 0 0,-1 0 0 0 0,0 1 0 0 0,1-1 0 0 0,0 0 0 0 0,-1 0 0 0 0,1 0 0 0 0,0 0 0 0 0,0 0 0 0 0,0 0-1 0 0,0 0 1 0 0,0-1 0 0 0,1 1 0 0 0,-1 0 0 0 0,0 0 0 0 0,1-1 0 0 0,-1 1 0 0 0,1-1 0 0 0,0 1 0 0 0,0-1-1 0 0,-1 0 1 0 0,1 0 0 0 0,0 0 0 0 0,0 0 0 0 0,0 0 0 0 0,0 0 0 0 0,0 0 0 0 0,2 0-5 0 0,100 10-270 0 0,-103-11 257 0 0,10 0-315 0 0,0-2 0 0 0,0 1 0 0 0,0-1-1 0 0,0-1 1 0 0,-1 0 0 0 0,1 0 0 0 0,-1-1 0 0 0,1-1 0 0 0,-1 0 0 0 0,7-4 328 0 0,55-39-10897 0 0,-59 37 1639 0 0</inkml:trace>
  <inkml:trace contextRef="#ctx0" brushRef="#br0" timeOffset="1414.721">1852 280 10562 0 0,'0'0'787'0'0,"0"0"-223"0"0,0 0-20 0 0,0 0 345 0 0,0 0 379 0 0,0 0 155 0 0,0 0-114 0 0,0 0-264 0 0,0 0-261 0 0,0 0-180 0 0,0 0-105 0 0,0 0-51 0 0,0 0-35 0 0,-5 31-26 0 0,-17 95-78 0 0,-15-29 27 0 0,6-43-364 0 0,-2-2-1 0 0,-2-1 0 0 0,-3-3 0 0 0,-6 5 29 0 0,0 2-138 0 0,76-111-118 0 0,209-255 488 0 0,-96 130-69 0 0,-145 181-159 0 0,0 0-6 0 0,0-1 0 0 0,0 0 0 0 0,1 1 0 0 0,-1-1 0 0 0,0 1-1 0 0,0-1 1 0 0,0 1 0 0 0,0-1 0 0 0,1 1 0 0 0,-1-1 0 0 0,0 1 0 0 0,1-1-1 0 0,-1 1 1 0 0,0-1 0 0 0,1 1 0 0 0,-1 0 0 0 0,0-1 0 0 0,1 1-1 0 0,-1 0 1 0 0,1-1 0 0 0,-1 1 0 0 0,1 0 0 0 0,-1-1 0 0 0,1 1 0 0 0,-1 0-1 0 0,1 0 1 0 0,-1 0 0 0 0,1-1 0 0 0,-1 1 0 0 0,1 0 0 0 0,-1 0 0 0 0,1 0-1 0 0,-1 0 1 0 0,1 0 0 0 0,0 0 0 0 0,-1 0 0 0 0,1 0 0 0 0,-1 0 0 0 0,1 0-1 0 0,-1 0 1 0 0,1 1 0 0 0,-1-1 0 0 0,1 0 0 0 0,-1 0 0 0 0,1 0 0 0 0,-1 1-1 0 0,1-1 1 0 0,-1 0 0 0 0,1 1 0 0 0,-1-1 0 0 0,1 0 0 0 0,-1 1 0 0 0,0-1-1 0 0,1 1 1 0 0,-1-1 0 0 0,0 0 0 0 0,1 1 0 0 0,-1-1 0 0 0,0 1-1 0 0,0-1 1 0 0,1 1 0 0 0,-1-1 0 0 0,0 1 0 0 0,0-1 0 0 0,0 1 0 0 0,0 0-1 0 0,0-1 1 0 0,1 1 2 0 0,8 176 62 0 0,-11-115-64 0 0,3 45 37 0 0,-1-105-31 0 0,1 1-1 0 0,0-1 0 0 0,0 0 1 0 0,0 0-1 0 0,0 0 1 0 0,0 0-1 0 0,0 0 1 0 0,1 0-1 0 0,-1 0 1 0 0,1 0-1 0 0,0 0 1 0 0,-1-1-1 0 0,1 1 1 0 0,0-1-1 0 0,0 1 1 0 0,0-1-1 0 0,0 0 1 0 0,0 1-1 0 0,0-1 1 0 0,0 0-1 0 0,1 0 1 0 0,-1-1-1 0 0,0 1 1 0 0,0 0-1 0 0,1-1 1 0 0,-1 0-1 0 0,0 1 1 0 0,1-1-1 0 0,-1 0 1 0 0,1 0-1 0 0,-1 0 1 0 0,0 0-1 0 0,1-1 1 0 0,-1 1-1 0 0,0-1 1 0 0,1 1-1 0 0,-1-1 1 0 0,0 0-1 0 0,0 0 0 0 0,1 0 1 0 0,-1 0-1 0 0,0 0 1 0 0,0-1-1 0 0,0 0-3 0 0,18-14 19 0 0,-1-1-1 0 0,0 0 0 0 0,-1-2 1 0 0,-2 0-1 0 0,0-1 0 0 0,-1-1 1 0 0,12-20-19 0 0,5-6-6 0 0,104-147-174 0 0,-59 84 217 0 0,-75 150-177 0 0,-35 154 503 0 0,30-168-278 0 0,1 0 0 0 0,1 0 0 0 0,1 0 0 0 0,1 0-1 0 0,1 0 1 0 0,2 0 0 0 0,0-1 0 0 0,6 15-85 0 0,39 137 388 0 0,-42-148-412 0 0,4 7-4024 0 0,-10-35 2130 0 0,-1-1-5335 0 0,0 0-2937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91 124 160 0 0,'0'0'710'0'0,"0"0"-80"0"0,0 0 142 0 0,0 0 317 0 0,0 0 323 0 0,0 0 75 0 0,0 0-172 0 0,0 0-199 0 0,0 0-121 0 0,0 0 0 0 0,0 0 29 0 0,3 9-14 0 0,12 78 1594 0 0,-15 365 1254 0 0,20-356-5038 0 0,-20-95-3611 0 0,-1-4 1749 0 0,-6-10-3082 0 0,2 6 2084 0 0</inkml:trace>
  <inkml:trace contextRef="#ctx0" brushRef="#br0" timeOffset="481.993">0 186 312 0 0,'0'0'1010'0'0,"0"0"-137"0"0,0 0 107 0 0,0 0 365 0 0,0 0 356 0 0,0 0 189 0 0,0 0-96 0 0,0 0-290 0 0,0 0-253 0 0,0 0-183 0 0,0 0-114 0 0,0 0-69 0 0,0 0-71 0 0,29-27-89 0 0,91-84-95 0 0,-73 79-74 0 0,-17 27-130 0 0,-1 0 0 0 0,1 2 0 0 0,-1 1 0 0 0,1 2 0 0 0,22 2-426 0 0,-48-2 4 0 0,0 0 1 0 0,0 0-1 0 0,1 1 1 0 0,-1-1-1 0 0,0 1 1 0 0,0 0-1 0 0,0 0 1 0 0,0 0-1 0 0,0 1 1 0 0,0 0-1 0 0,0-1 1 0 0,0 2-1 0 0,-1-1 1 0 0,1 0-1 0 0,-1 1 0 0 0,1-1 1 0 0,-1 1-1 0 0,0 0 1 0 0,0 0-1 0 0,0 0 1 0 0,0 0-1 0 0,-1 1 1 0 0,1-1-1 0 0,-1 1 1 0 0,0 0-1 0 0,0 0 1 0 0,0-1-1 0 0,-1 1 1 0 0,0 0-1 0 0,1 1 1 0 0,-1-1-1 0 0,0 0 1 0 0,-1 1-5 0 0,0 2 10 0 0,0 0 0 0 0,-1 0 0 0 0,0 0 0 0 0,0-1 0 0 0,0 1 0 0 0,-1 0 0 0 0,-1 0 0 0 0,1-1 0 0 0,-1 1 1 0 0,0-1-1 0 0,0 0 0 0 0,-1 0 0 0 0,1 0 0 0 0,-1 0 0 0 0,-1 0 0 0 0,-3 3-10 0 0,-65 69-1 0 0,-48 64-19 0 0,119-139 32 0 0,0-1-1 0 0,0 1 1 0 0,1-1 0 0 0,-1 1 0 0 0,1 0 0 0 0,-1-1-1 0 0,1 1 1 0 0,0 0 0 0 0,0 0 0 0 0,0 0-1 0 0,0 0 1 0 0,1 0 0 0 0,-1 0 0 0 0,1 0 0 0 0,0 0-1 0 0,0 0 1 0 0,0 0 0 0 0,0 0 0 0 0,1 0 0 0 0,-1 1-1 0 0,1-1 1 0 0,-1 0 0 0 0,1-1 0 0 0,0 1 0 0 0,1 0-1 0 0,-1 0 1 0 0,0 0 0 0 0,1-1 0 0 0,-1 1-1 0 0,1 0 1 0 0,0-1 0 0 0,0 1 0 0 0,0-1 0 0 0,0 0-1 0 0,0 0 1 0 0,1 0 0 0 0,-1 0 0 0 0,1 0 0 0 0,-1 0-1 0 0,1-1 1 0 0,0 1 0 0 0,-1-1 0 0 0,1 0 0 0 0,1 1-12 0 0,86 42 2119 0 0,-40 5-998 0 0,39 5-751 0 0,-63-41-151 0 0,-13-6-34 0 0,-3-4-2818 0 0,-2-1-2351 0 0,1-1-3340 0 0,-7-1-978 0 0</inkml:trace>
  <inkml:trace contextRef="#ctx0" brushRef="#br0" timeOffset="1169.177">1086 330 4729 0 0,'0'0'2807'0'0,"0"0"-1324"0"0,0 0-310 0 0,0 0 216 0 0,0 0 231 0 0,0 0 41 0 0,0 0-300 0 0,0 0-386 0 0,0 0-331 0 0,0 0-266 0 0,0 0-130 0 0,0 0-87 0 0,0 0-46 0 0,-30 2-23 0 0,-96 7-9 0 0,71 7 9 0 0,48-10-64 0 0,0 0-37 0 0,0 0-1 0 0,1 1 1 0 0,0 0 0 0 0,0 0 0 0 0,1 0-1 0 0,0 0 1 0 0,0 1 0 0 0,1 0 0 0 0,0 0 0 0 0,0 0-1 0 0,0 1 1 0 0,2-1 0 0 0,-1 1 0 0 0,1 0-1 0 0,0 0 1 0 0,0 0 0 0 0,1 0 0 0 0,1 0 0 0 0,0 0-1 0 0,0 0 1 0 0,0 0 0 0 0,1 0 0 0 0,1 4 9 0 0,-1-10 17 0 0,-1 0 1 0 0,1-1-1 0 0,-1 1 1 0 0,1 0-1 0 0,0 0 1 0 0,0-1-1 0 0,0 1 1 0 0,1-1-1 0 0,-1 1 0 0 0,1-1 1 0 0,-1 1-1 0 0,1-1 1 0 0,0 0-1 0 0,0 0 1 0 0,0 0-1 0 0,0 0 1 0 0,0 0-1 0 0,0 0 1 0 0,1-1-1 0 0,-1 1 1 0 0,0-1-1 0 0,1 1 1 0 0,0-1-1 0 0,-1 0 1 0 0,1 0-1 0 0,0 0 1 0 0,-1 0-1 0 0,1-1 1 0 0,0 1-1 0 0,0-1 1 0 0,0 1-1 0 0,2-1-17 0 0,91-19 1676 0 0,87-102-357 0 0,-82 47-995 0 0,-60 52-299 0 0,-29 52-264 0 0,0 179-326 0 0,-4 74-554 0 0,-9-263 1082 0 0,-1 0 0 0 0,-1 0-1 0 0,-1 0 1 0 0,0 0 0 0 0,-2-1 0 0 0,0 1 0 0 0,-1-1-1 0 0,-1-1 1 0 0,-1 1 0 0 0,0-2 0 0 0,-10 14 37 0 0,16-26 3 0 0,-1 1 0 0 0,0-1 0 0 0,-1 0 0 0 0,1-1 0 0 0,-1 1 0 0 0,0-1 0 0 0,0 0 0 0 0,0 0 0 0 0,-1 0 0 0 0,1-1 0 0 0,-1 0 0 0 0,0 0 0 0 0,0 0 0 0 0,0-1 0 0 0,-1 0-3 0 0,-63 7-65 0 0,67-11 72 0 0,-1 1 1 0 0,1-1-1 0 0,0 0 0 0 0,0 0 1 0 0,0 0-1 0 0,0 0 1 0 0,1-1-1 0 0,-1 1 1 0 0,1-1-1 0 0,-1 0 1 0 0,1 1-1 0 0,0-1 0 0 0,0 0 1 0 0,0 0-1 0 0,0-1 1 0 0,1 1-1 0 0,-1 0 1 0 0,1-1-1 0 0,0 1 1 0 0,0 0-1 0 0,0-1 0 0 0,1 0 1 0 0,-1 1-1 0 0,1-1 1 0 0,-1 1-1 0 0,1-1 1 0 0,0 0-1 0 0,1 1 1 0 0,-1-1-1 0 0,1 1 0 0 0,-1-1 1 0 0,1 1-1 0 0,1-1-7 0 0,-2-4 15 0 0,2-2 5 0 0,1-1 1 0 0,0 1 0 0 0,1 0-1 0 0,0 0 1 0 0,1 0 0 0 0,0 0-1 0 0,1 1 1 0 0,-1 0-1 0 0,2 0 1 0 0,-1 0 0 0 0,1 1-1 0 0,1 0 1 0 0,0 1 0 0 0,0-1-1 0 0,0 1 1 0 0,1 1-1 0 0,7-5-20 0 0,18-15-73 0 0,1 1-1 0 0,1 2 0 0 0,1 2 0 0 0,1 1 0 0 0,1 2 0 0 0,1 1 1 0 0,0 2-1 0 0,38-8 74 0 0,-37 17-2154 0 0,-27 5-1335 0 0,-2 0-3418 0 0,-5 1-941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5.9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608 35 0 0 0,'-19'-27'0'0'0,"-2"20"809"0"0,-9 13 5580 0 0,-11 95-2465 0 0,10-21-3529 0 0,-159 316-1270 0 0,52-140-2515 0 0,21-48-2890 0 0,97-168 5308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7.0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605 3 0 0 0,'0'0'227'0'0,"0"0"496"0"0,0 0 293 0 0,0 0 168 0 0,0 0 80 0 0,0 0-25 0 0,0 0-147 0 0,0 0-186 0 0,0 0-182 0 0,0 0-160 0 0,-3-2-128 0 0,2 2-403 0 0,1 0 1 0 0,-1 0-1 0 0,0 0 0 0 0,0-1 0 0 0,0 1 0 0 0,0 0 0 0 0,0 0 0 0 0,0 0 0 0 0,0 1 0 0 0,0-1 0 0 0,0 0 0 0 0,0 0 1 0 0,0 0-1 0 0,1 1 0 0 0,-1-1 0 0 0,0 0 0 0 0,0 1 0 0 0,0-1 0 0 0,0 1 0 0 0,1-1 0 0 0,-1 1 0 0 0,0-1 0 0 0,0 1 0 0 0,1 0 1 0 0,-1-1-1 0 0,0 1 0 0 0,1 0 0 0 0,-1-1 0 0 0,1 1 0 0 0,-1 0 0 0 0,1 0 0 0 0,-1 0 0 0 0,1 0 0 0 0,0-1 0 0 0,-1 1 1 0 0,1 0-1 0 0,0 0 0 0 0,0 0 0 0 0,0 0 0 0 0,0 0 0 0 0,-1 0 0 0 0,1 0 0 0 0,0 0 0 0 0,0 0 0 0 0,1-1 0 0 0,-1 1 1 0 0,0 1-34 0 0,-2 4 119 0 0,-48 111 568 0 0,-4-3-1 0 0,-6-2 1 0 0,-12 11-687 0 0,-26 47-185 0 0,28-50 37 0 0,30-54-269 0 0,3 1-1 0 0,3 3 0 0 0,-4 16 418 0 0,22-21-1711 0 0,13-20-4689 0 0,3-33 2987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8.1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712 23 0 0 0,'0'0'609'0'0,"0"0"326"0"0,0 0-53 0 0,0 0-97 0 0,0 0-34 0 0,0 0 4 0 0,0 0 19 0 0,0-4 8 0 0,1-11-3 0 0,0 12-29 0 0,-1 3-61 0 0,0 0-114 0 0,0 0-99 0 0,0 0-75 0 0,0 0-50 0 0,0 0 9 0 0,0 0 16 0 0,0 0-16 0 0,-16 11 793 0 0,-65 100-164 0 0,-329 521 215 0 0,357-547-1364 0 0,28-48-137 0 0,2 0-1 0 0,1 2 1 0 0,2 0-1 0 0,1 2 0 0 0,3 0 1 0 0,-7 27 297 0 0,18-35-2639 0 0,6-11-3524 0 0,2-14 2174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49.96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641 4 0 0 0,'0'0'191'0'0,"0"0"513"0"0,0 0 441 0 0,0 0 272 0 0,0 0 50 0 0,0 0-168 0 0,0 0-318 0 0,0 0-317 0 0,0 0-258 0 0,0-3-158 0 0,2 106 2100 0 0,-31 30-1941 0 0,-5-1-1 0 0,-6-2 0 0 0,-6-1 1 0 0,-37 69-407 0 0,48-114 53 0 0,-285 676 1792 0 0,313-743-1885 0 0,-1 1-102 0 0,0 0-1 0 0,1 1 0 0 0,1 0 0 0 0,0 0 0 0 0,2 0 0 0 0,0 1 0 0 0,2-1 0 0 0,0 1 0 0 0,0 17 143 0 0,31-32-9661 0 0,-25-5 6254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51.24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550 31 0 0 0,'0'0'312'0'0,"0"0"726"0"0,0 0 259 0 0,0 0 4 0 0,0 0-72 0 0,0 0-89 0 0,1-6-73 0 0,3-19-67 0 0,-15 35 1925 0 0,-78 237 622 0 0,62-158-3098 0 0,-44 140 68 0 0,-32 101-504 0 0,-37 51-13 0 0,26-113-3226 0 0,119-241-5726 0 0,1-27 5295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52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619 32 0 0 0,'0'0'926'0'0,"0"0"2"0"0,0 0-88 0 0,0 0-81 0 0,1-6 46 0 0,5-19 101 0 0,-4 24 6259 0 0,0 22-6558 0 0,-7 15-137 0 0,-1 0 0 0 0,-2-1-1 0 0,-1 0 1 0 0,-2-1 0 0 0,-2 3-470 0 0,-9 28 342 0 0,-181 595 691 0 0,133-461-1551 0 0,-88 176 518 0 0,130-319-381 0 0,-38 86-338 0 0,38-47-7261 0 0,26-78 918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11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6 369 1328 0 0,'0'0'1105'0'0,"0"0"-143"0"0,0 0 79 0 0,0 0 218 0 0,0 0 158 0 0,0 0-3 0 0,0 0-147 0 0,0 0-175 0 0,0 0-90 0 0,0 0-38 0 0,0 0-36 0 0,11 0-8 0 0,83 0 2518 0 0,94 21 631 0 0,-72-20-3035 0 0,0-5-1 0 0,97-17-1033 0 0,-154 20-875 0 0,-59 1 449 0 0,0 0-153 0 0,-16 0-5377 0 0,-15 11-5980 0 0,25-7 7435 0 0</inkml:trace>
  <inkml:trace contextRef="#ctx0" brushRef="#br0" timeOffset="347.592">0 656 3689 0 0,'0'0'1575'0'0,"0"0"-110"0"0,0 0 104 0 0,0 0 190 0 0,0 0 20 0 0,0 0-245 0 0,0 0-378 0 0,0 0-384 0 0,0 0-253 0 0,0 0-117 0 0,0 0-4 0 0,0 0 73 0 0,0 0 107 0 0,5 0 85 0 0,128 10 3637 0 0,76-11-2965 0 0,-75-1-1142 0 0,138-5-1905 0 0,-211 1-1319 0 0,-41 2-473 0 0,0 0-3364 0 0,-12 3-2174 0 0</inkml:trace>
  <inkml:trace contextRef="#ctx0" brushRef="#br0" timeOffset="1002.569">518 0 1384 0 0,'0'0'1439'0'0,"0"0"-236"0"0,0 0 93 0 0,0 0 317 0 0,0 0 309 0 0,0 0 46 0 0,0 0-234 0 0,0 0-415 0 0,0 0-386 0 0,0 0-205 0 0,0 0-62 0 0,0 0 10 0 0,0 0 51 0 0,-6 5-18 0 0,-15 16-71 0 0,21-19-570 0 0,-1-1-1 0 0,1 1 1 0 0,-1 0 0 0 0,1-1 0 0 0,0 1 0 0 0,0-1 0 0 0,-1 1 0 0 0,1 0 0 0 0,0-1 0 0 0,0 1-1 0 0,1 0 1 0 0,-1-1 0 0 0,0 1 0 0 0,0 0 0 0 0,1-1 0 0 0,-1 1 0 0 0,1 0 0 0 0,0-1 0 0 0,-1 1-1 0 0,1-1 1 0 0,0 0 0 0 0,0 1 0 0 0,0-1 0 0 0,0 1 0 0 0,0-1 0 0 0,0 0 0 0 0,0 0-1 0 0,0 0 1 0 0,1 0 0 0 0,-1 0 0 0 0,0 0 0 0 0,2 1-68 0 0,0 1 195 0 0,22 20 410 0 0,0-2-1 0 0,2-1 1 0 0,0-1 0 0 0,1-1-1 0 0,23 10-604 0 0,85 45 472 0 0,-8-10-389 0 0,-118-58-68 0 0,0 0 0 0 0,-1 0 0 0 0,0 1 0 0 0,0 0 0 0 0,-1 1 0 0 0,0 0 0 0 0,0 1-1 0 0,0-1 1 0 0,-1 1 0 0 0,3 6-15 0 0,-9-11 8 0 0,0 1-1 0 0,-1-1 0 0 0,0 1 0 0 0,1-1 1 0 0,-1 1-1 0 0,-1 0 0 0 0,1-1 0 0 0,-1 1 1 0 0,1-1-1 0 0,-1 1 0 0 0,0-1 1 0 0,0 0-1 0 0,0 1 0 0 0,-1-1 0 0 0,1 0 1 0 0,-1 0-1 0 0,0 1 0 0 0,0-1 0 0 0,0-1 1 0 0,0 1-1 0 0,0 0 0 0 0,-1 0 0 0 0,1-1 1 0 0,-1 0-1 0 0,0 1 0 0 0,0-1 0 0 0,0 0 1 0 0,0 0-1 0 0,0-1 0 0 0,0 1 1 0 0,0-1-1 0 0,-1 1 0 0 0,1-1 0 0 0,-2 0-7 0 0,-18 16-23 0 0,-137 104 93 0 0,-144 158-61 0 0,271-227-1795 0 0,28-41-797 0 0,0-4-5633 0 0,4-6-2078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3.4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0,'0'0'415'0'0,"0"0"425"0"0,0 0 344 0 0,0 0 342 0 0,0 0 233 0 0,0 0-24 0 0,0 0-221 0 0,0 0-174 0 0,0 0-76 0 0,0 0-53 0 0,0 0-49 0 0,0 0-77 0 0,16 1-94 0 0,102 5 1287 0 0,94-25-95 0 0,-112 6-2205 0 0,-36 0-2730 0 0,-55 10 1050 0 0,-2 0-1814 0 0,-1 3-3239 0 0,-6 0 1015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 5785 0 0,'0'0'1067'0'0,"0"0"-5"0"0,0 0 105 0 0,0 0 248 0 0,0 0 208 0 0,0 0-103 0 0,0 0-369 0 0,0 0-451 0 0,0 0-408 0 0,0 0-229 0 0,0 0-65 0 0,0 0 13 0 0,0 0 81 0 0,0 7 51 0 0,28 281 1348 0 0,-30 46-1004 0 0,1-313 330 0 0,0-31 2189 0 0,0-50-2183 0 0,-1 19-666 0 0,2 0 0 0 0,2 0 0 0 0,1 0 1 0 0,2 0-1 0 0,2 1 0 0 0,2 0 0 0 0,4-11-157 0 0,-3 18 15 0 0,1 0-1 0 0,2 1 1 0 0,1 1-1 0 0,1 0 1 0 0,2 1-1 0 0,0 0 1 0 0,3 1-1 0 0,0 2 1 0 0,22-24-15 0 0,-41 50-8 0 0,0-1 1 0 0,0 1-1 0 0,0-1 0 0 0,0 1 1 0 0,0 0-1 0 0,0-1 0 0 0,1 1 1 0 0,-1 0-1 0 0,0 0 0 0 0,1 0 1 0 0,-1 0-1 0 0,1 0 1 0 0,-1 0-1 0 0,1 0 0 0 0,0 0 1 0 0,-1 1-1 0 0,1-1 0 0 0,0 1 1 0 0,-1-1-1 0 0,1 1 1 0 0,0 0-1 0 0,0-1 0 0 0,-1 1 1 0 0,1 0-1 0 0,0 0 0 0 0,0 0 1 0 0,-1 1-1 0 0,1-1 1 0 0,0 0-1 0 0,0 1 0 0 0,-1-1 1 0 0,1 1-1 0 0,0-1 0 0 0,-1 1 1 0 0,1 0-1 0 0,-1 0 1 0 0,1-1-1 0 0,-1 1 0 0 0,1 0 1 0 0,-1 1-1 0 0,1-1 0 0 0,-1 0 1 0 0,1 1 7 0 0,40 188-30 0 0,-41-186-266 0 0,10 27 340 0 0,1-21-5198 0 0,-3-39-9865 0 0,-7 25 11858 0 0</inkml:trace>
  <inkml:trace contextRef="#ctx0" brushRef="#br0" timeOffset="1031.605">1152 146 0 0 0,'0'0'340'0'0,"0"0"540"0"0,0 0 330 0 0,0 0 179 0 0,0 0 104 0 0,0 0 6 0 0,0 0-35 0 0,0 0-44 0 0,0 0-50 0 0,0 0-16 0 0,0 0-6 0 0,0 0-33 0 0,2-3-99 0 0,-2 4-1124 0 0,0-1 0 0 0,1 0-1 0 0,-1 0 1 0 0,0 1 0 0 0,0-1 0 0 0,0 0-1 0 0,0 0 1 0 0,0 1 0 0 0,1-1 0 0 0,-1 0-1 0 0,0 0 1 0 0,0 1 0 0 0,0-1 0 0 0,1 0-1 0 0,-1 0 1 0 0,0 0 0 0 0,0 0-1 0 0,1 1 1 0 0,-1-1 0 0 0,0 0 0 0 0,0 0-1 0 0,1 0 1 0 0,-1 0 0 0 0,0 0 0 0 0,1 0-1 0 0,-1 0 1 0 0,0 0 0 0 0,0 0 0 0 0,1 0-1 0 0,-1 0 1 0 0,0 0 0 0 0,1 0 0 0 0,-1 0-1 0 0,0 0 1 0 0,1 0 0 0 0,-1 0 0 0 0,0 0-1 0 0,0 0 1 0 0,1 0 0 0 0,-1 0 0 0 0,0 0-1 0 0,1-1 1 0 0,-1 1 0 0 0,0 0 0 0 0,0 0-1 0 0,0 0 1 0 0,1 0 0 0 0,-1-1-92 0 0,-165 248 921 0 0,119-188-1505 0 0,-4-1-1 0 0,-1-3 1 0 0,-47 37 584 0 0,53-60-3029 0 0,26-20-3071 0 0,15-11 45 0 0,4-1 1369 0 0</inkml:trace>
  <inkml:trace contextRef="#ctx0" brushRef="#br0" timeOffset="1366.254">793 39 4385 0 0,'0'0'1088'0'0,"0"0"-212"0"0,0 0-110 0 0,0 0 101 0 0,0 0 241 0 0,0 0 114 0 0,0 0-14 0 0,0 0-104 0 0,0 0-133 0 0,0 0-75 0 0,0 0-84 0 0,0 0-65 0 0,0 0-24 0 0,10 20-28 0 0,73 126 1162 0 0,68 119 272 0 0,-18 35-2121 0 0,-111-267-2067 0 0,-12-26-2763 0 0,2-5-5938 0 0,-10-2 6939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3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 0 0 0,'0'0'982'0'0,"0"0"695"0"0,0 0 313 0 0,0 0 30 0 0,0 0-189 0 0,0 0-281 0 0,0 0-219 0 0,0 0-201 0 0,0 0-139 0 0,0 0-115 0 0,0 0-72 0 0,31-2-77 0 0,98-9-87 0 0,-59 0 343 0 0,245-46 854 0 0,-263 50-2118 0 0,-29 7-3088 0 0,-23 0 622 0 0,0 0-2023 0 0,0 0-3432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1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 1800 0 0,'0'0'1121'0'0,"0"0"-305"0"0,0 0-103 0 0,0 0 173 0 0,0 0 287 0 0,0 0 197 0 0,0 0-19 0 0,0 0-227 0 0,0 0-260 0 0,0 0-158 0 0,0 0-83 0 0,1 6-15 0 0,18 159 3022 0 0,-9-56-2817 0 0,-4 1 1 0 0,-6 52-814 0 0,-29 81 400 0 0,6-107-288 0 0,6-74-695 0 0,11-79-15900 0 0,6 13 14625 0 0</inkml:trace>
  <inkml:trace contextRef="#ctx0" brushRef="#br0" timeOffset="565.528">55 123 0 0 0,'0'0'804'0'0,"0"0"107"0"0,0 0 0 0 0,0 0-39 0 0,0 0-48 0 0,0 0-68 0 0,0 0-29 0 0,-1-11-15 0 0,-3-1-324 0 0,0-9-178 0 0,2-2 5090 0 0,31 28-1130 0 0,136 5 1137 0 0,-122-10-4768 0 0,89-18 374 0 0,3-12-460 0 0,-117 22-801 0 0,-27 12-3722 0 0,-15 18-4573 0 0,14-11 1873 0 0,4-7 2804 0 0</inkml:trace>
  <inkml:trace contextRef="#ctx0" brushRef="#br0" timeOffset="861.031">0 498 1136 0 0,'0'0'1237'0'0,"0"0"-233"0"0,0 0 24 0 0,0 0 274 0 0,0 0 279 0 0,0 0 32 0 0,0 0-120 0 0,0 0-176 0 0,0 0-159 0 0,0 0-95 0 0,0 0-81 0 0,0 0-54 0 0,0 0-22 0 0,13 6-40 0 0,43 16-39 0 0,29-17 1751 0 0,85-32-997 0 0,-77 6-7167 0 0,-83 18 213 0 0,-4-1-5468 0 0</inkml:trace>
  <inkml:trace contextRef="#ctx0" brushRef="#br0" timeOffset="1524.387">700 789 2641 0 0,'0'0'1693'0'0,"0"0"-300"0"0,0 0-54 0 0,0 0 151 0 0,0 0 143 0 0,0 0-15 0 0,0 0-272 0 0,0 0-357 0 0,0 0-265 0 0,0 0-108 0 0,0 0 23 0 0,0 0 70 0 0,0 0 46 0 0,2 5-51 0 0,16 79 1398 0 0,-42 125-1966 0 0,10-175-3745 0 0,-7-24-8489 0 0,19-10 7278 0 0</inkml:trace>
  <inkml:trace contextRef="#ctx0" brushRef="#br0" timeOffset="1908.533">459 833 296 0 0,'0'0'1436'0'0,"0"0"-313"0"0,0 0 68 0 0,0 0 312 0 0,0 0 239 0 0,0 0-10 0 0,0 0-279 0 0,0 0-268 0 0,0 0-141 0 0,0 0-66 0 0,0 0-47 0 0,0 0-39 0 0,0 0-61 0 0,22-5-102 0 0,110-25 456 0 0,-73 20-977 0 0,1 3 1 0 0,0 2-1 0 0,35 3-208 0 0,-58 6-3217 0 0,-15 3-6695 0 0,-16-3 4165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38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1490 0 0 0,'0'0'1158'0'0,"0"0"269"0"0,0 0 141 0 0,0 0-58 0 0,0 0-114 0 0,0 0-124 0 0,0 0-89 0 0,0 0-53 0 0,0 0-51 0 0,0 0-81 0 0,0-3-64 0 0,0 3-809 0 0,-1-1 0 0 0,1 0 1 0 0,0 1-1 0 0,0-1 0 0 0,1 1 1 0 0,-1-1-1 0 0,0 0 0 0 0,0 1 0 0 0,0-1 1 0 0,0 1-1 0 0,0-1 0 0 0,1 0 0 0 0,-1 1 1 0 0,0-1-1 0 0,0 1 0 0 0,1-1 0 0 0,-1 1 1 0 0,1-1-1 0 0,-1 1 0 0 0,0-1 0 0 0,1 1 1 0 0,-1 0-1 0 0,1-1 0 0 0,-1 1 1 0 0,1 0-1 0 0,-1-1 0 0 0,1 1 0 0 0,-1 0 1 0 0,1-1-1 0 0,-1 1 0 0 0,1 0 0 0 0,-1 0 1 0 0,1 0-1 0 0,0 0 0 0 0,-1-1 0 0 0,1 1 1 0 0,-1 0-1 0 0,1 0 0 0 0,0 0 1 0 0,-1 0-1 0 0,1 0 0 0 0,-1 0 0 0 0,1 1 1 0 0,0-1-1 0 0,-1 0 0 0 0,1 0-125 0 0,12-1-146 0 0,148-37 3004 0 0,-129 27-2576 0 0,1 2 0 0 0,0 2 0 0 0,1 1 0 0 0,-1 1-1 0 0,21 1-281 0 0,-37 3 34 0 0,-15 0-28 0 0,0 1 0 0 0,0-1 1 0 0,1 0-1 0 0,-1 1 0 0 0,0-1 0 0 0,0 1 0 0 0,0 0 1 0 0,1 0-1 0 0,-1 0 0 0 0,0 0 0 0 0,0 0 1 0 0,0 0-1 0 0,1 1 0 0 0,-1-1 0 0 0,0 1 0 0 0,0-1 1 0 0,0 1-1 0 0,0 0 0 0 0,0 0 0 0 0,0 0 1 0 0,0 0-1 0 0,0 0 0 0 0,0 0 0 0 0,0 1 0 0 0,0-1 1 0 0,-1 0-1 0 0,1 1 0 0 0,-1 0 0 0 0,1-1 1 0 0,-1 1-1 0 0,1 0 0 0 0,-1 0 0 0 0,0 0 0 0 0,0 0 1 0 0,0 0-1 0 0,0 0 0 0 0,0 0 0 0 0,-1 0 0 0 0,1 0 1 0 0,0 0-1 0 0,-1 0 0 0 0,0 1-6 0 0,-1 2 13 0 0,0 0 1 0 0,-1 0-1 0 0,0 0 1 0 0,0 0-1 0 0,0 0 0 0 0,0-1 1 0 0,-1 1-1 0 0,0-1 1 0 0,0 1-1 0 0,0-1 0 0 0,0 0 1 0 0,-1-1-1 0 0,0 1 0 0 0,1 0 1 0 0,-1-1-1 0 0,-1 0 1 0 0,1 0-1 0 0,-1 0-13 0 0,-18 18 23 0 0,-139 149 5 0 0,100-64-25 0 0,53-15-63 0 0,11-87 82 0 0,1 0 0 0 0,0 0 1 0 0,0-1-1 0 0,0 1 0 0 0,0-1 1 0 0,1 0-1 0 0,-1 0 0 0 0,1 0 1 0 0,0 0-1 0 0,0-1 0 0 0,0 0 1 0 0,0 1-1 0 0,0-1 0 0 0,0-1 1 0 0,1 1-1 0 0,-1-1 0 0 0,1 1 1 0 0,-1-1-1 0 0,1-1 0 0 0,-1 1 1 0 0,1-1-1 0 0,0 1 0 0 0,-1-1 1 0 0,1-1-1 0 0,0 1 0 0 0,-1-1 1 0 0,5 0-23 0 0,240-29 1768 0 0,-94 19-2167 0 0,-111-9-6190 0 0,-32 11-681 0 0,-3 5-4295 0 0</inkml:trace>
  <inkml:trace contextRef="#ctx0" brushRef="#br0" timeOffset="-3474.234">1600 190 0 0 0,'0'0'157'0'0,"0"0"385"0"0,0 0 197 0 0,0 0 341 0 0,0 0 454 0 0,0 0 275 0 0,0 0-60 0 0,0 0-345 0 0,0 0-419 0 0,0 0-312 0 0,0 0-195 0 0,0 0-51 0 0,0 0-15 0 0,4 5 1057 0 0,-39 140 1324 0 0,13-80-2352 0 0,-90 224-63 0 0,32-141-384 0 0,93-197 1210 0 0,140-340-396 0 0,-62 184-393 0 0,-91 203-398 0 0,1-1 1 0 0,-1 1-1 0 0,1-1 1 0 0,-1 1-1 0 0,1-1 1 0 0,0 1 0 0 0,0 0-1 0 0,0 0 1 0 0,0-1-1 0 0,0 1 1 0 0,1 0-1 0 0,-1 0 1 0 0,1 0-1 0 0,-1 0 1 0 0,1 0-1 0 0,0 1 1 0 0,0-1-1 0 0,0 0 1 0 0,0 1-1 0 0,0-1 1 0 0,0 1-1 0 0,0 0 1 0 0,0 0-1 0 0,1 0 1 0 0,-1 0 0 0 0,0 0-1 0 0,1 0 1 0 0,-1 0-1 0 0,0 1 1 0 0,1-1-1 0 0,-1 1 1 0 0,1 0-1 0 0,-1 0 1 0 0,1 0-1 0 0,-1 0 1 0 0,1 0-1 0 0,-1 1 1 0 0,1-1-1 0 0,-1 1 1 0 0,1-1-1 0 0,-1 1 1 0 0,1 0-18 0 0,5 8 39 0 0,-1 0 1 0 0,0 0-1 0 0,0 1 1 0 0,-1 0-1 0 0,0 0 1 0 0,-1 1-1 0 0,0-1 1 0 0,0 1-1 0 0,-2 0 1 0 0,1 1-1 0 0,-1-1 1 0 0,-1 1-1 0 0,0-1 0 0 0,0 1 1 0 0,-1 0-1 0 0,-1-1 1 0 0,0 3-40 0 0,2 346 153 0 0,-2-361-154 0 0,1 1-1 0 0,-1 0 1 0 0,0 0 0 0 0,0 0-1 0 0,1-1 1 0 0,-1 1 0 0 0,0 0-1 0 0,0 0 1 0 0,1 0 0 0 0,-1 0-1 0 0,0-1 1 0 0,1 1-1 0 0,-1 0 1 0 0,0 0 0 0 0,1 0-1 0 0,-1 0 1 0 0,0 0 0 0 0,1 0-1 0 0,-1 0 1 0 0,0 0-1 0 0,1 0 1 0 0,-1 0 0 0 0,0 0-1 0 0,1 0 1 0 0,-1 0 0 0 0,0 0-1 0 0,1 0 1 0 0,-1 1 0 0 0,0-1-1 0 0,1 0 1 0 0,-1 0-1 0 0,0 0 1 0 0,0 0 0 0 0,1 1-1 0 0,-1-1 1 0 0,0 0 0 0 0,0 0-1 0 0,1 0 1 0 0,-1 1 0 0 0,0-1-1 0 0,0 0 1 0 0,0 1-1 0 0,1-1 1 0 0,-1 0 0 0 0,0 0-1 0 0,0 1 1 0 0,0-1 0 0 0,0 0-1 0 0,0 1 1 0 0,0-1 0 0 0,1 0-1 0 0,-1 1 1 0 0,0-1-1 0 0,0 0 1 0 0,0 1 0 0 0,0-1-1 0 0,0 0 1 0 0,0 1 0 0 0,0-1-1 0 0,-1 0 2 0 0,18-24 74 0 0,137-273 113 0 0,-151 292-188 0 0,30-47 2 0 0,2 1-1 0 0,3 3 1 0 0,1 0-1 0 0,18-13 0 0 0,-21 38-180 0 0,-36 38 84 0 0,-34 243 523 0 0,43-30-131 0 0,9-29-141 0 0,-14-190-4094 0 0,0-33-7046 0 0,-1 17 4076 0 0</inkml:trace>
  <inkml:trace contextRef="#ctx0" brushRef="#br0" timeOffset="-2686.422">2703 397 0 0 0,'0'0'273'0'0,"0"0"602"0"0,0 0 252 0 0,0 0 153 0 0,0 0 127 0 0,0 0-41 0 0,0 0-208 0 0,0 0-221 0 0,0 0-198 0 0,0 0-147 0 0,0 0-102 0 0,0 0-80 0 0,0 0-40 0 0,-30-2-48 0 0,-95 0-12 0 0,122 2-287 0 0,0-1-1 0 0,0 1 1 0 0,1 0 0 0 0,-1 0-1 0 0,0 0 1 0 0,0 0 0 0 0,0 1 0 0 0,0-1-1 0 0,1 1 1 0 0,-1-1 0 0 0,0 1 0 0 0,0 0-1 0 0,1 0 1 0 0,-1 1 0 0 0,1-1 0 0 0,-1 0-1 0 0,1 1 1 0 0,0 0 0 0 0,-1-1-1 0 0,1 1 1 0 0,0 0 0 0 0,0 0 0 0 0,0 0-1 0 0,0 0 1 0 0,1 1 0 0 0,-1-1 0 0 0,0 0-1 0 0,1 1-22 0 0,-6 8 131 0 0,0-2-74 0 0,0-1 0 0 0,1 1 0 0 0,0 1 1 0 0,0-1-1 0 0,1 1 0 0 0,0 0 1 0 0,1 0-1 0 0,0 0 0 0 0,1 1 0 0 0,0-1 1 0 0,1 1-1 0 0,0 0 0 0 0,0 0 1 0 0,1 0-1 0 0,1 0 0 0 0,0 0 0 0 0,0 0 1 0 0,1 0-1 0 0,1 4-57 0 0,1-11 118 0 0,0 1-1 0 0,0-1 1 0 0,1 0 0 0 0,-1 0 0 0 0,1 0-1 0 0,0 0 1 0 0,0-1 0 0 0,0 1 0 0 0,0-1 0 0 0,0 0-1 0 0,1-1 1 0 0,0 1 0 0 0,-1-1 0 0 0,1 1-1 0 0,0-2 1 0 0,0 1 0 0 0,0 0 0 0 0,1-1-1 0 0,-1 0 1 0 0,0 0 0 0 0,0-1 0 0 0,1 1-1 0 0,-1-1 1 0 0,0 0 0 0 0,1-1 0 0 0,-1 1-1 0 0,0-1 1 0 0,0 0 0 0 0,1 0 0 0 0,-1-1 0 0 0,0 0-1 0 0,0 1 1 0 0,3-3-118 0 0,22-12 305 0 0,-1-1-1 0 0,0-1 1 0 0,-2-1-1 0 0,0-2 1 0 0,-1-1-1 0 0,-2-1 1 0 0,0 0-1 0 0,12-17-304 0 0,42-39 290 0 0,-25 22 127 0 0,-56 102 43 0 0,1 147-261 0 0,80 132-284 0 0,-71-300 73 0 0,-2 0-1 0 0,-1 1 1 0 0,-1 0 0 0 0,-1 0 0 0 0,-2 0-1 0 0,0 11 13 0 0,-1-32-22 0 0,0 0-1 0 0,0 1 0 0 0,-1-1 0 0 0,1 0 0 0 0,-1 0 0 0 0,0 0 0 0 0,0 0 1 0 0,0 0-1 0 0,0 0 0 0 0,-1 0 0 0 0,0-1 0 0 0,1 1 0 0 0,-1-1 0 0 0,-1 0 1 0 0,1 0-1 0 0,0 0 0 0 0,-1 0 0 0 0,1 0 0 0 0,-1-1 0 0 0,0 0 0 0 0,0 0 1 0 0,0 0-1 0 0,0 0 0 0 0,0 0 0 0 0,-1-1 0 0 0,1 0 0 0 0,0 0 0 0 0,-4 0 23 0 0,1 1-28 0 0,-1-1 0 0 0,1 0 0 0 0,0 0 0 0 0,-1-1 0 0 0,1 0 0 0 0,0 0 0 0 0,-1-1 0 0 0,1 0 0 0 0,0 0 0 0 0,-1-1 0 0 0,1 0 0 0 0,0 0 0 0 0,0 0 0 0 0,1-1 0 0 0,-1 0 0 0 0,0-1 0 0 0,0 0 28 0 0,0-2-1 0 0,1 1 0 0 0,0-1 0 0 0,0-1-1 0 0,1 1 1 0 0,-1-1 0 0 0,1 0 0 0 0,1 0-1 0 0,0-1 1 0 0,0 1 0 0 0,0-1 0 0 0,1 0-1 0 0,0 0 1 0 0,0 0 0 0 0,1 0 0 0 0,0-1 0 0 0,1 1-1 0 0,0 0 1 0 0,0-1 0 0 0,0 0 0 0 0,1 1-1 0 0,1-1 1 0 0,-1 1 0 0 0,2-1 0 0 0,-1 1 0 0 0,1 0-1 0 0,0-1 1 0 0,1 1 0 0 0,0 0 0 0 0,0 0-1 0 0,0 1 1 0 0,1-1 0 0 0,1 1 0 0 0,-1-1-1 0 0,1 1 1 0 0,0 1 0 0 0,1-1 0 0 0,0 1 0 0 0,0 0-1 0 0,2-2 2 0 0,11-8-37 0 0,0 1 0 0 0,1 1 0 0 0,0 1 0 0 0,1 1 0 0 0,1 0 0 0 0,0 2 0 0 0,0 0 0 0 0,1 2 0 0 0,1 0 0 0 0,-1 2 0 0 0,1 0 0 0 0,8 1 37 0 0,36-6-3673 0 0,1 3-3600 0 0,-53 7-1213 0 0</inkml:trace>
  <inkml:trace contextRef="#ctx0" brushRef="#br0" timeOffset="-1323.385">1 1048 0 0 0,'0'0'648'0'0,"0"0"838"0"0,0 0 374 0 0,0 0 125 0 0,0 0-62 0 0,0 0-168 0 0,0 0-228 0 0,0 0-214 0 0,26 0-188 0 0,82-3-135 0 0,62-5 3005 0 0,538-7-640 0 0,-218-14-2376 0 0,-83 8-498 0 0,214-12 41 0 0,-55-1-118 0 0,240 34-216 0 0,-55-49 157 0 0,-383 24-189 0 0,-64 10-42 0 0,-111 12-2700 0 0,-152-3-1237 0 0,-15-3-6072 0 0,-17 5 1048 0 0</inkml:trace>
  <inkml:trace contextRef="#ctx0" brushRef="#br0" timeOffset="3584.651">3528 124 0 0 0,'0'0'287'0'0,"0"0"254"0"0,0 0-67 0 0,-4 32-156 0 0,-11 100-118 0 0,14-109-96 0 0,-2 0 0 0 0,0 0 0 0 0,-2-1-1 0 0,-1 1 1 0 0,0-1 0 0 0,-1 0 0 0 0,-2-1-1 0 0,0 0 1 0 0,-9 15-104 0 0,16-33 11 0 0,-45 73 409 0 0,20-47 1361 0 0,27-29-1315 0 0,0 0 82 0 0,0 0 59 0 0,0 0 14 0 0,0 0-13 0 0,0 0-52 0 0,0 0-87 0 0,2-10-97 0 0,0-1 1 0 0,0 1-1 0 0,2 0 1 0 0,-1 0-1 0 0,1 0 1 0 0,1 0-1 0 0,-1 0 1 0 0,2 1-1 0 0,-1 0 1 0 0,1 0 0 0 0,4-3-373 0 0,7-15 641 0 0,140-237 2336 0 0,-69 131-2142 0 0,-85 166-807 0 0,25 305 1027 0 0,-8-265-929 0 0,-18-72-109 0 0,-1 0 1 0 0,1 0-1 0 0,-1-1 0 0 0,0 1 0 0 0,1-1 0 0 0,-1 1 0 0 0,1-1 1 0 0,-1 0-1 0 0,1 1 0 0 0,-1-1 0 0 0,1 0 0 0 0,-1 0 0 0 0,1 0 0 0 0,0 0 1 0 0,-1 0-1 0 0,1 0 0 0 0,-1-1 0 0 0,1 1 0 0 0,-1 0 0 0 0,1-1 0 0 0,-1 1 1 0 0,0-1-1 0 0,1 0 0 0 0,-1 1 0 0 0,1-1 0 0 0,-1 0 0 0 0,0 0 1 0 0,0 0-1 0 0,1 0 0 0 0,-1 0 0 0 0,0 0 0 0 0,0 0 0 0 0,0 0 0 0 0,0-1 1 0 0,0 1-1 0 0,-1 0 0 0 0,1-1 0 0 0,0 1 0 0 0,-1 0 0 0 0,1-1 1 0 0,0 0-18 0 0,1-1 28 0 0,42-52 220 0 0,-2-2-1 0 0,-3-2 1 0 0,2-9-248 0 0,47-71 32 0 0,-4 8 91 0 0,-90 188 222 0 0,-11 4-144 0 0,-13 99 104 0 0,29-147-265 0 0,1 1-1 0 0,0 0 1 0 0,2-1 0 0 0,-1 1-1 0 0,2-1 1 0 0,-1 1 0 0 0,2-1 0 0 0,0 0-1 0 0,1 2-39 0 0,41 107-445 0 0,-46-120-336 0 0,2 14-663 0 0,0-12-2778 0 0,0-1-4268 0 0,-2-3 2433 0 0</inkml:trace>
  <inkml:trace contextRef="#ctx0" brushRef="#br0" timeOffset="4080.547">4456 301 3529 0 0,'0'0'1300'0'0,"0"0"-240"0"0,0 0 137 0 0,0 0 388 0 0,0 0 282 0 0,0 0-38 0 0,0 0-326 0 0,0 0-418 0 0,0 0-299 0 0,0 0-189 0 0,0 0-101 0 0,0 0-28 0 0,0 0-30 0 0,-1 21-46 0 0,2 131 596 0 0,-30-34-264 0 0,113-173-140 0 0,-83 54-582 0 0,9-6-3 0 0,-1 1 0 0 0,1 1 0 0 0,1 0 0 0 0,-1 0 0 0 0,1 1 0 0 0,0 0 0 0 0,0 1 0 0 0,0 0 0 0 0,0 1 0 0 0,0 0 0 0 0,6 1 1 0 0,-15 0-3 0 0,0 1 1 0 0,1-1-1 0 0,-1 1 1 0 0,0 0-1 0 0,0 0 1 0 0,1 0-1 0 0,-1 0 0 0 0,0 1 1 0 0,0-1-1 0 0,1 0 1 0 0,-1 1-1 0 0,0 0 0 0 0,0-1 1 0 0,0 1-1 0 0,0 0 1 0 0,0 0-1 0 0,0 0 0 0 0,0 0 1 0 0,0 1-1 0 0,0-1 1 0 0,0 0-1 0 0,-1 1 0 0 0,1 0 1 0 0,-1-1-1 0 0,1 1 1 0 0,-1 0-1 0 0,1-1 1 0 0,-1 1-1 0 0,0 0 0 0 0,0 0 1 0 0,0 0-1 0 0,0 0 1 0 0,0 1-1 0 0,0 0 3 0 0,0 3 29 0 0,0 0 0 0 0,0 0 0 0 0,-1 0 0 0 0,1 1 0 0 0,-1-1 0 0 0,-1 0 0 0 0,1 0 0 0 0,-1 0 0 0 0,0 0 1 0 0,-1 0-1 0 0,1 0 0 0 0,-1 0 0 0 0,0 0 0 0 0,-1 0 0 0 0,0-1 0 0 0,1 1 0 0 0,-2-1 0 0 0,1 0 0 0 0,-1 0 0 0 0,1 0 0 0 0,-1 0 0 0 0,-1-1 0 0 0,1 1 0 0 0,-1-1 0 0 0,1 0 0 0 0,-1 0 0 0 0,0-1 1 0 0,-3 2-30 0 0,2-1 15 0 0,-1 0 1 0 0,1 0-1 0 0,-1 0 1 0 0,1-1 0 0 0,-1 0-1 0 0,0-1 1 0 0,0 1-1 0 0,-1-1 1 0 0,1 0 0 0 0,0-1-1 0 0,-1 0 1 0 0,1 0-1 0 0,-1-1 1 0 0,1 0 0 0 0,-1 0-1 0 0,1-1 1 0 0,-6 0-16 0 0,10 0-96 0 0,0-1 1 0 0,0 1-1 0 0,0 0 1 0 0,0-1-1 0 0,0 0 1 0 0,0 0-1 0 0,1 0 1 0 0,-1 0-1 0 0,1 0 1 0 0,-1 0-1 0 0,1-1 1 0 0,0 1-1 0 0,0-1 1 0 0,0 0-1 0 0,0 1 1 0 0,0-1-1 0 0,1 0 1 0 0,-1 0-1 0 0,1 0 1 0 0,0 0-1 0 0,0-1 1 0 0,0 1-1 0 0,0-1 96 0 0,-6-23-3421 0 0,4 3-3312 0 0,3 16-2326 0 0</inkml:trace>
  <inkml:trace contextRef="#ctx0" brushRef="#br0" timeOffset="8563.052">1453 1196 0 0 0,'3'0'8'0'0,"-2"0"108"0"0,-1 0 304 0 0,0 0 39 0 0,0 0-30 0 0,0 0-6 0 0,0 0-2 0 0,0 0 18 0 0,0 0 20 0 0,0 0 33 0 0,0 0 55 0 0,0 0 70 0 0,0 0 78 0 0,0 0 67 0 0,0 0 29 0 0,0 0-15 0 0,0 0-31 0 0,0 6 3938 0 0,-3 7-2272 0 0,-75 68-1256 0 0,65-52-948 0 0,1 1 1 0 0,2 0-1 0 0,0 0 1 0 0,2 1 0 0 0,2 0-1 0 0,0 1 1 0 0,2-1 0 0 0,2 1-1 0 0,1 0 1 0 0,1 0-1 0 0,4 21-207 0 0,-4-10 209 0 0,1-16 6 0 0,2 0 0 0 0,1 0 0 0 0,1 0 0 0 0,1-1 0 0 0,1 0 0 0 0,2 0 0 0 0,0-1 0 0 0,2 0 0 0 0,7 12-215 0 0,-14-30 132 0 0,-1 1 1 0 0,2-1-1 0 0,-1 0 0 0 0,1-1 0 0 0,0 1 0 0 0,0-1 0 0 0,1 0 0 0 0,0 0 1 0 0,0-1-1 0 0,0 0 0 0 0,1 0 0 0 0,-1 0 0 0 0,1-1 0 0 0,0 0 1 0 0,1 0-1 0 0,-1-1 0 0 0,1 1 0 0 0,-1-2 0 0 0,1 1 0 0 0,0-1 0 0 0,0-1-132 0 0,-7-1 103 0 0,-1 0 7 0 0,0 0-20 0 0,0 0 4 0 0,0 0-33 0 0,0 0-62 0 0,-29-26-4094 0 0,19 19-2206 0 0,5 4 185 0 0,3 3-1879 0 0</inkml:trace>
  <inkml:trace contextRef="#ctx0" brushRef="#br0" timeOffset="9480.811">1637 1995 0 0 0,'0'0'779'0'0,"0"0"904"0"0,0 0 473 0 0,0 0 95 0 0,0 0-183 0 0,0 0-312 0 0,0 0-269 0 0,0 0-204 0 0,0 0-208 0 0,0 0-194 0 0,10-12 1030 0 0,43-125 1498 0 0,52-60-2719 0 0,8 14-585 0 0,-113 183-114 0 0,0 0-1 0 0,0 0 1 0 0,1 0 0 0 0,-1 1-1 0 0,0-1 1 0 0,0 0 0 0 0,0 0-1 0 0,1 0 1 0 0,-1 0 0 0 0,0 0 0 0 0,0 0-1 0 0,1 1 1 0 0,-1-1 0 0 0,0 0-1 0 0,0 0 1 0 0,1 0 0 0 0,-1 0-1 0 0,0 0 1 0 0,0 0 0 0 0,1 0-1 0 0,-1 0 1 0 0,0 0 0 0 0,0 0-1 0 0,1 0 1 0 0,-1 0 0 0 0,0 0 0 0 0,0 0-1 0 0,1 0 1 0 0,-1-1 0 0 0,0 1-1 0 0,0 0 1 0 0,1 0 0 0 0,-1 0-1 0 0,0 0 1 0 0,0 0 0 0 0,0 0-1 0 0,1-1 1 0 0,-1 1 0 0 0,0 0-1 0 0,0 0 10 0 0,0 13 34 0 0,10 234 128 0 0,27-112-181 0 0,-37-134 22 0 0,1 0 0 0 0,-1 1 0 0 0,1-1 0 0 0,-1 0 1 0 0,1 0-1 0 0,0 0 0 0 0,0 0 0 0 0,-1 0 0 0 0,1 0 0 0 0,0 0 1 0 0,0 0-1 0 0,0 0 0 0 0,0 0 0 0 0,0 0 0 0 0,0-1 0 0 0,0 1 0 0 0,1 0 1 0 0,-1-1-1 0 0,0 1 0 0 0,0-1 0 0 0,1 1 0 0 0,-1-1 0 0 0,0 0 0 0 0,0 1 1 0 0,1-1-1 0 0,-1 0 0 0 0,0 0 0 0 0,1 0 0 0 0,-1 0 0 0 0,0 0 0 0 0,1 0 1 0 0,-1 0-1 0 0,0-1 0 0 0,0 1 0 0 0,1 0 0 0 0,-1-1 0 0 0,0 1 1 0 0,0-1-1 0 0,1 1 0 0 0,-1-1 0 0 0,0 0 0 0 0,0 1 0 0 0,0-1 0 0 0,0 0 1 0 0,0 0-1 0 0,0 0 0 0 0,0 0 0 0 0,0 0 0 0 0,0 0 0 0 0,-1 0 0 0 0,1 0 1 0 0,0 0-1 0 0,-1 0 0 0 0,1 0 0 0 0,0-1 0 0 0,-1 1 0 0 0,0 0 0 0 0,1 0 1 0 0,-1-1-1 0 0,0 1 0 0 0,1-1-3 0 0,171-365-40 0 0,-109 248 20 0 0,-48 208-360 0 0,7 135 552 0 0,-21-216-322 0 0,-1 141 157 0 0,-11-85-4638 0 0,10-62 3073 0 0,1-1-8144 0 0,0-1 4474 0 0</inkml:trace>
  <inkml:trace contextRef="#ctx0" brushRef="#br0" timeOffset="9967.81">2473 1685 1800 0 0,'0'0'1259'0'0,"0"0"114"0"0,0 0 224 0 0,0 0 262 0 0,0 0 72 0 0,0 0-212 0 0,0 0-393 0 0,0 0-388 0 0,0 0-292 0 0,0 0-171 0 0,0 0-97 0 0,-4 32-53 0 0,-13 97-54 0 0,12-58 776 0 0,5-71-953 0 0,0 0 8 0 0,0 0 10 0 0,0 0 36 0 0,0 0 24 0 0,34-33 1004 0 0,-27 24-1165 0 0,0 0 0 0 0,0 1-1 0 0,1 0 1 0 0,-1 0 0 0 0,2 1 0 0 0,-1 0 0 0 0,1 0 0 0 0,0 1-1 0 0,1 0 1 0 0,-1 1 0 0 0,1 0 0 0 0,0 1 0 0 0,1 0-1 0 0,-1 0 1 0 0,1 1 0 0 0,-1 0 0 0 0,1 1 0 0 0,1 0-11 0 0,-9 4 26 0 0,0 0 1 0 0,0 0 0 0 0,-1 0 0 0 0,1 0-1 0 0,-1 0 1 0 0,1 0 0 0 0,-1 1-1 0 0,0-1 1 0 0,0 1 0 0 0,0 0 0 0 0,0-1-1 0 0,0 1 1 0 0,-1 0 0 0 0,1 0-1 0 0,-1 0 1 0 0,0 0 0 0 0,0 0 0 0 0,0 1-1 0 0,0-1 1 0 0,0 0 0 0 0,-1 0-1 0 0,0 1 1 0 0,1-1 0 0 0,-1 0 0 0 0,0 1-1 0 0,-1-1 1 0 0,0 3-27 0 0,1-5 8 0 0,-17 102 1219 0 0,16-100-1216 0 0,0-1 0 0 0,-1 1 0 0 0,1-1 1 0 0,-1 1-1 0 0,1-1 0 0 0,-1 0 0 0 0,0 0 0 0 0,0 0 1 0 0,0 0-1 0 0,0 0 0 0 0,0 0 0 0 0,-1 0 0 0 0,1-1 0 0 0,0 1 1 0 0,-1-1-1 0 0,1 1 0 0 0,-1-1 0 0 0,0 0 0 0 0,1 0 1 0 0,-1 0-1 0 0,0-1 0 0 0,0 1 0 0 0,0-1 0 0 0,1 1 1 0 0,-1-1-1 0 0,0 0 0 0 0,0 0 0 0 0,0 0 0 0 0,0-1 0 0 0,1 1 1 0 0,-1 0-1 0 0,0-1 0 0 0,0 0 0 0 0,-2-1-11 0 0,0 0-151 0 0,1 0-1 0 0,0-1 1 0 0,0 1 0 0 0,-1-1-1 0 0,2 0 1 0 0,-1 0 0 0 0,0-1-1 0 0,1 1 1 0 0,-1-1-1 0 0,1 0 1 0 0,0 0 0 0 0,0 0-1 0 0,0 0 1 0 0,1-1 0 0 0,0 1-1 0 0,0 0 1 0 0,0-1-1 0 0,0 0 1 0 0,1 0 0 0 0,-1 1-1 0 0,1-1 1 0 0,0 0 0 0 0,1 0-1 0 0,-1-1 152 0 0,-4-37-4405 0 0,4 4-3700 0 0,1 28 2969 0 0</inkml:trace>
  <inkml:trace contextRef="#ctx0" brushRef="#br0" timeOffset="11070.805">2904 1693 0 0 0,'0'0'464'0'0,"0"0"915"0"0,0 0 275 0 0,0 0-119 0 0,0 0-231 0 0,0 0-236 0 0,0 0-169 0 0,0 0-75 0 0,0 0-25 0 0,0 0-20 0 0,17 7 4003 0 0,49-12 40 0 0,34-14-2280 0 0,16-2-1495 0 0,-47 15-896 0 0,-67 17-1551 0 0,-2-8-8356 0 0,0-3-560 0 0</inkml:trace>
  <inkml:trace contextRef="#ctx0" brushRef="#br0" timeOffset="14919.166">3914 1107 0 0 0,'0'0'912'0'0,"0"0"382"0"0,0 0 54 0 0,0 0-165 0 0,0 0-219 0 0,0 0-177 0 0,0 0-139 0 0,0 0-70 0 0,0 0-54 0 0,8 11 1812 0 0,-5 238 3496 0 0,16-177-18663 0 0,-19-69 9256 0 0</inkml:trace>
  <inkml:trace contextRef="#ctx0" brushRef="#br0" timeOffset="15168.563">3682 1498 0 0 0,'0'0'1378'0'0,"0"0"314"0"0,0 0 156 0 0,0 0-18 0 0,0 0-163 0 0,0 0-235 0 0,0 0-214 0 0,0 0-199 0 0,35 0-187 0 0,105 2-178 0 0,4-19 540 0 0,-110 12-1508 0 0,18-3 293 0 0,-16 6-10127 0 0,-35 2 5867 0 0</inkml:trace>
  <inkml:trace contextRef="#ctx0" brushRef="#br0" timeOffset="15650.821">3747 1663 0 0 0,'0'0'705'0'0,"0"0"-14"0"0,0 0 241 0 0,0 0 417 0 0,0 0 295 0 0,0 0 28 0 0,0 0-259 0 0,0 0-265 0 0,0 0-200 0 0,0 0-156 0 0,0 0-89 0 0,0 0-75 0 0,0 0-61 0 0,23-2-64 0 0,108-10 310 0 0,-118 11-381 0 0,37 3 317 0 0,-49-2-729 0 0,0 0-1 0 0,-1 0 1 0 0,1 1-1 0 0,0-1 0 0 0,0 0 1 0 0,0 0-1 0 0,-1 1 1 0 0,1-1-1 0 0,0 1 1 0 0,0-1-1 0 0,-1 1 1 0 0,1-1-1 0 0,0 1 1 0 0,-1-1-1 0 0,1 1 1 0 0,0-1-1 0 0,-1 1 1 0 0,1 0-1 0 0,-1-1 1 0 0,1 1-1 0 0,-1 0 1 0 0,0 0-1 0 0,1-1 1 0 0,-1 1-1 0 0,0 0 1 0 0,1 0-1 0 0,-1 0 1 0 0,0-1-1 0 0,0 1 0 0 0,0 0 1 0 0,0 0-1 0 0,1 0 1 0 0,-1 0-1 0 0,0-1 1 0 0,-1 1-1 0 0,1 0 1 0 0,0 0-1 0 0,0 0 1 0 0,0 0-1 0 0,0-1 1 0 0,-1 1-1 0 0,1 0 1 0 0,0 0-1 0 0,-1 0 1 0 0,1-1-1 0 0,-1 1 1 0 0,1 0-1 0 0,-1-1 1 0 0,1 1-20 0 0,-43 46 282 0 0,11-15-294 0 0,11-14-11 0 0,1 2 1 0 0,1 1 0 0 0,1 0-1 0 0,0 1 1 0 0,2 1 0 0 0,-6 12 22 0 0,21-34 4 0 0,0 1 1 0 0,0-1 0 0 0,0 1 0 0 0,0 0 0 0 0,0-1 0 0 0,0 1 0 0 0,1 0 0 0 0,-1-1 0 0 0,1 1 0 0 0,-1 0 0 0 0,1 0 0 0 0,0 0-1 0 0,0-1 1 0 0,0 1 0 0 0,0 0 0 0 0,0 0 0 0 0,0 0 0 0 0,0-1 0 0 0,0 1 0 0 0,1 0 0 0 0,-1 0 0 0 0,1-1 0 0 0,0 1-1 0 0,-1 0 1 0 0,1-1 0 0 0,0 1 0 0 0,0 0 0 0 0,0-1 0 0 0,0 1 0 0 0,0-1 0 0 0,0 0 0 0 0,0 1 0 0 0,1-1 0 0 0,-1 0-1 0 0,0 0 1 0 0,1 1 0 0 0,-1-1 0 0 0,1 0 0 0 0,-1 0 0 0 0,1-1 0 0 0,0 1 0 0 0,-1 0 0 0 0,1-1 0 0 0,0 1 0 0 0,-1-1-1 0 0,1 1 1 0 0,0-1 0 0 0,0 0 0 0 0,0 1-5 0 0,4 0-20 0 0,0-1-1 0 0,0 1 1 0 0,1-1-1 0 0,-1 0 1 0 0,0 0-1 0 0,0 0 1 0 0,0-1-1 0 0,0 0 1 0 0,0 0-1 0 0,0-1 0 0 0,0 0 1 0 0,0 0-1 0 0,0 0 1 0 0,1-2 20 0 0,24-17-3304 0 0,-13 6-4933 0 0,-15 11 3045 0 0</inkml:trace>
  <inkml:trace contextRef="#ctx0" brushRef="#br0" timeOffset="16417.783">4097 1866 0 0 0,'0'0'840'0'0,"0"0"809"0"0,0 0 638 0 0,0 0 268 0 0,0 0-121 0 0,0 0-414 0 0,0 0-466 0 0,0 0-379 0 0,0 0-248 0 0,0 0-131 0 0,0 0-83 0 0,13-14-50 0 0,78-94 820 0 0,-41 27-481 0 0,115-146-138 0 0,-33 112-744 0 0,-130 152-308 0 0,-36 125 300 0 0,34-145-113 0 0,-1-12 0 0 0,0-1-1 0 0,0 1 1 0 0,0-1 0 0 0,1 1-1 0 0,0-1 1 0 0,0 1 0 0 0,0 0-1 0 0,0-1 1 0 0,1 1 0 0 0,-1-1 0 0 0,1 1-1 0 0,0-1 1 0 0,1 0 0 0 0,-1 1-1 0 0,1-1 1 0 0,0 0 0 0 0,0 0-1 0 0,0 0 1 0 0,1 0 0 0 0,-1 0 0 0 0,1-1-1 0 0,0 1 1 0 0,0-1 0 0 0,0 1-1 0 0,0-1 1 0 0,1 0 0 0 0,-1 0-1 0 0,1-1 1 0 0,4 3 1 0 0,-4-4 5 0 0,1-1 1 0 0,0 1-1 0 0,-1-1 0 0 0,1 0 1 0 0,-1 0-1 0 0,1-1 0 0 0,-1 0 1 0 0,1 1-1 0 0,-1-1 0 0 0,1-1 1 0 0,-1 1-1 0 0,1-1 0 0 0,-1 1 1 0 0,0-1-1 0 0,0-1 0 0 0,0 1 1 0 0,0 0-1 0 0,0-1 0 0 0,-1 0 1 0 0,1 0-1 0 0,-1 0 0 0 0,0 0 0 0 0,2-3-5 0 0,67-92 161 0 0,-58 75-150 0 0,135-219-67 0 0,-151 278-93 0 0,0-27 163 0 0,-6 14 24 0 0,1 1 1 0 0,2 0 0 0 0,0 1-1 0 0,2-1 1 0 0,0 1 0 0 0,2 0-1 0 0,1 0 1 0 0,1 0 0 0 0,1-1 0 0 0,1 1-1 0 0,3 11-38 0 0,18 73-224 0 0,-14-95-1823 0 0,-7-13-2811 0 0,0-1-4291 0 0,-2 0 3932 0 0</inkml:trace>
  <inkml:trace contextRef="#ctx0" brushRef="#br0" timeOffset="16800.827">5074 1107 2585 0 0,'0'0'1282'0'0,"0"0"-9"0"0,0 0 72 0 0,0 0 181 0 0,0 0 97 0 0,0 0-176 0 0,0 0-239 0 0,0 0-189 0 0,0 0-87 0 0,0 0-11 0 0,0 0-85 0 0,0 0-93 0 0,12 5-86 0 0,91 53 1580 0 0,-89-42-2042 0 0,0 1 1 0 0,0 0 0 0 0,-2 1 0 0 0,0 0-1 0 0,-1 1 1 0 0,-1 0 0 0 0,-1 1 0 0 0,0 0-1 0 0,-2 0 1 0 0,0 1 0 0 0,-1-1 0 0 0,-1 2-1 0 0,-2-1 1 0 0,0 0 0 0 0,-1 1 0 0 0,0 0-1 0 0,-2-1 1 0 0,-1 1 0 0 0,-3 15-196 0 0,3-20-59 0 0,-2 0-1 0 0,0-1 1 0 0,-1 1 0 0 0,0-1 0 0 0,-1 0-1 0 0,-1 0 1 0 0,-1 0 0 0 0,0-1-1 0 0,-1 0 1 0 0,-1 0 0 0 0,0-1 0 0 0,-1 0-1 0 0,0-1 1 0 0,-1 0 0 0 0,-1-1-1 0 0,0 0 1 0 0,-1 0 0 0 0,0-2 0 0 0,0 1-1 0 0,-1-2 1 0 0,0 0 0 0 0,-5 2 59 0 0,-16-1-2933 0 0,10-9-7116 0 0,18-1 982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2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06.1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52 0 0 0,'0'0'464'0'0,"0"0"362"0"0,0 0 127 0 0,0 0 25 0 0,0 0 18 0 0,0 0 7 0 0,0 0 1 0 0,-3 0-45 0 0,-8 0-58 0 0,8 0-42 0 0,3 0-45 0 0,0 0-6 0 0,0 0-37 0 0,0 0-92 0 0,0 0-85 0 0,0 0-86 0 0,0 0-34 0 0,18 0 2545 0 0,209-30 2490 0 0,-63 8-3918 0 0,-186 30-3662 0 0,22-8 242 0 0,0 0-1730 0 0,0 0-2815 0 0,0 0-3503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5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0,'0'0'715'0'0,"0"0"416"0"0,0 0 329 0 0,0 0 140 0 0,0 0-66 0 0,0 0-183 0 0,0 0-193 0 0,0 0-137 0 0,0 0-85 0 0,8 1 4420 0 0,9 1-2354 0 0,146 6 1440 0 0,13-19-2724 0 0,-98 11-1098 0 0,-78 0-606 0 0,0 0 11 0 0,0 0 3 0 0,0 0 35 0 0,0 0 2 0 0,-9-4-2346 0 0,9 1 788 0 0,0-1 127 0 0,0-1-7494 0 0,0 2-2827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6:35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0,'0'0'851'0'0,"0"0"204"0"0,0 0 186 0 0,0 0 52 0 0,0 0-124 0 0,0 0-185 0 0,0 0-174 0 0,0 0-93 0 0,0 0-16 0 0,31 0 7190 0 0,-21 0-6893 0 0,88 8 859 0 0,23-1-1362 0 0,-118-6 344 0 0,-1 2-3381 0 0,0-1-3737 0 0,1-1-4219 0 0,-3-1 8916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0:03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0,'0'0'1179'0'0,"0"0"164"0"0,0 0-19 0 0,0 0-192 0 0,0 0-257 0 0,0 0-197 0 0,0 0-54 0 0,0 0 45 0 0,2-4 4534 0 0,12 391-1042 0 0,-11-322-3972 0 0,-2-65-257 0 0,-1 1 0 0 0,1-1 0 0 0,0 1 0 0 0,0-1-1 0 0,0 0 1 0 0,0 1 0 0 0,0-1 0 0 0,0 0 0 0 0,0 0 0 0 0,0 0 0 0 0,0 0 0 0 0,0 0 0 0 0,0 0-1 0 0,0 0 1 0 0,0 0 0 0 0,0 0 0 0 0,0 0 0 0 0,0-1 0 0 0,0 1 0 0 0,0 0 0 0 0,0-1 0 0 0,0 1-1 0 0,0-1 1 0 0,0 1 0 0 0,0-1 0 0 0,0 1 0 0 0,0-1 0 0 0,-1 0 0 0 0,1 1 0 0 0,0-1-1 0 0,-1 0 1 0 0,1 0 0 0 0,0 1 0 0 0,-1-1 0 0 0,1 0 0 0 0,-1 0 0 0 0,1 0 0 0 0,-1 0 0 0 0,1 0-1 0 0,-1-1 69 0 0,13-12-6618 0 0,-9 6-1416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0:1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 0 0 0,'0'-29'2062'0'0,"0"29"-1361"0"0,0 0 63 0 0,0 0 45 0 0,0-1 1908 0 0,3 1 11138 0 0,-3 0-12734 0 0,0 0-3739 0 0,12 151 3490 0 0,-12 3-526 0 0,1-2-193 0 0,6-133-149 0 0,-6-19 2 0 0,6-3-656 0 0,4 2-3907 0 0,-1 1-7501 0 0,-5 0 8531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7:00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48 868 0 0 0,'0'0'239'0'0,"0"0"597"0"0,0 0 124 0 0,0 0-26 0 0,0 0-12 0 0,0 0-17 0 0,0 0 3 0 0,0 0-5 0 0,0 0-10 0 0,26 0 7493 0 0,162-5-2021 0 0,-1-1-5595 0 0,-84 2-971 0 0,-102 4-72 0 0,-1 0-140 0 0,0 0-160 0 0,0 0-244 0 0,0 0-296 0 0,-12 7-4436 0 0,3-3-759 0 0,4 0-1466 0 0</inkml:trace>
  <inkml:trace contextRef="#ctx0" brushRef="#br0" timeOffset="267.544">0 1152 3305 0 0,'0'0'1421'0'0,"0"0"-140"0"0,0 0 164 0 0,0 0 454 0 0,0 0 320 0 0,0 0-71 0 0,0 0-365 0 0,0 0-396 0 0,0 0-272 0 0,0 0-158 0 0,33-5-79 0 0,102-16-58 0 0,75-15 1670 0 0,-127 35-2311 0 0,-47 1-3396 0 0,-30 3-5891 0 0,-6-2-1894 0 0</inkml:trace>
  <inkml:trace contextRef="#ctx0" brushRef="#br0" timeOffset="2289.704">1652 150 968 0 0,'0'0'1339'0'0,"0"0"-185"0"0,0 0-42 0 0,0 0 130 0 0,0 0 262 0 0,0 0 151 0 0,0 0-101 0 0,0 0-291 0 0,0 0-378 0 0,0 0-313 0 0,0 0-168 0 0,-4 6-50 0 0,-8 17-14 0 0,1 1-1 0 0,2 0 1 0 0,0 1 0 0 0,1 0 0 0 0,2 1 0 0 0,-3 16-340 0 0,-9 33 212 0 0,-67 201 29 0 0,33-123-142 0 0,52-152-44 0 0,0-1 50 0 0,0 0 100 0 0,0 0 129 0 0,2-8 601 0 0,108-237 1040 0 0,-54 137-1779 0 0,137-271 88 0 0,-191 376-285 0 0,0-1 1 0 0,0 1-1 0 0,0 0 1 0 0,0 0-1 0 0,1-1 1 0 0,-1 1-1 0 0,1 1 1 0 0,-1-1-1 0 0,1 0 1 0 0,0 1-1 0 0,0-1 1 0 0,1 1-1 0 0,-1 0 0 0 0,0 0 1 0 0,1 0-1 0 0,-1 1 1 0 0,1-1-1 0 0,0 1 1 0 0,17 39-33 0 0,-16 145 364 0 0,-23 53-187 0 0,18-235-145 0 0,0 0 0 0 0,-1 0 1 0 0,1 0-1 0 0,0 0 0 0 0,0 0 1 0 0,0 0-1 0 0,0 0 0 0 0,0 0 1 0 0,0 0-1 0 0,0 0 0 0 0,0 0 0 0 0,0 0 1 0 0,1 0-1 0 0,-1 0 0 0 0,0 0 1 0 0,0 0-1 0 0,1 0 0 0 0,-1 0 1 0 0,1 0-1 0 0,-1 0 0 0 0,1 0 0 0 0,-1 0 1 0 0,1-1-1 0 0,0 1 0 0 0,0 0 1 0 0,-1 0-1 0 0,1-1 0 0 0,0 1 1 0 0,0 0-1 0 0,-1-1 0 0 0,1 1 0 0 0,0-1 1 0 0,0 1-1 0 0,0-1 0 0 0,0 0 1 0 0,0 1-1 0 0,0-1 0 0 0,0 0 0 0 0,0 1 1 0 0,0-1-1 0 0,0 0 0 0 0,0 0 1 0 0,0 0-1 0 0,0 0 0 0 0,0 0 1 0 0,0 0-1 0 0,0 0 0 0 0,0 0 0 0 0,0-1 1 0 0,0 1-1 0 0,0 0 0 0 0,0-1 1 0 0,0 1-1 0 0,0-1 0 0 0,0 1 1 0 0,0-1-1 0 0,0 1 1 0 0,28-29 69 0 0,-2-2 0 0 0,-1 0 1 0 0,-2-2-1 0 0,16-28-69 0 0,42-55-24 0 0,108-119-38 0 0,-190 234 58 0 0,0 1 1 0 0,0 0 0 0 0,0-1 0 0 0,0 1 0 0 0,0-1-1 0 0,0 1 1 0 0,0 0 0 0 0,1-1 0 0 0,-1 1 0 0 0,0-1 0 0 0,0 1-1 0 0,0 0 1 0 0,1-1 0 0 0,-1 1 0 0 0,0 0 0 0 0,0-1-1 0 0,1 1 1 0 0,-1 0 0 0 0,0-1 0 0 0,0 1 0 0 0,1 0 0 0 0,-1 0-1 0 0,0-1 1 0 0,1 1 0 0 0,-1 0 0 0 0,0 0 0 0 0,1 0-1 0 0,-1 0 1 0 0,1-1 0 0 0,-1 1 0 0 0,0 0 0 0 0,1 0 0 0 0,-1 0-1 0 0,1 0 1 0 0,-1 0 0 0 0,0 0 0 0 0,1 0 0 0 0,-1 0-1 0 0,1 0 1 0 0,-1 0 0 0 0,1 0 0 0 0,-1 0 0 0 0,0 0 0 0 0,1 1-1 0 0,-1-1 1 0 0,0 0 0 0 0,1 0 0 0 0,-1 0 0 0 0,1 0-1 0 0,-1 1 1 0 0,0-1 0 0 0,1 0 0 0 0,-1 0 0 0 0,0 1 0 0 0,0-1-1 0 0,1 0 1 0 0,-1 1 0 0 0,0-1 0 0 0,0 0 0 0 0,1 1-1 0 0,-1-1 1 0 0,0 0 0 0 0,0 1 0 0 0,0-1 0 0 0,1 1 0 0 0,-1-1-1 0 0,0 0 1 0 0,0 1 0 0 0,0-1 3 0 0,-1 35-163 0 0,0-25 255 0 0,-35 241 401 0 0,24 40-169 0 0,5-264-993 0 0,3-23-3807 0 0,-1-2-4391 0 0,5-2 1084 0 0</inkml:trace>
  <inkml:trace contextRef="#ctx0" brushRef="#br0" timeOffset="3204.392">2405 743 2192 0 0,'0'0'1313'0'0,"0"0"-92"0"0,0 0 174 0 0,0 0 303 0 0,0 0 209 0 0,0 0-71 0 0,0 0-325 0 0,0 0-328 0 0,0 0-214 0 0,0 0-119 0 0,0 0-56 0 0,0 0-46 0 0,16-25-64 0 0,53-77-78 0 0,121-201 2480 0 0,-138 233-2358 0 0,-39 88-843 0 0,-7 99 286 0 0,-10 41-66 0 0,4-157-102 0 0,0 0-1 0 0,0 0 0 0 0,0 0 1 0 0,1 0-1 0 0,-1 0 0 0 0,0 0 1 0 0,0 0-1 0 0,0 0 1 0 0,1 0-1 0 0,-1 0 0 0 0,1 0 1 0 0,-1 0-1 0 0,1 0 1 0 0,-1 0-1 0 0,1 0 0 0 0,-1-1 1 0 0,1 1-1 0 0,0 0 0 0 0,0 0 1 0 0,-1-1-1 0 0,1 1 1 0 0,0 0-1 0 0,0-1 0 0 0,0 1 1 0 0,-1-1-1 0 0,1 1 0 0 0,0-1 1 0 0,0 1-1 0 0,0-1 1 0 0,0 0-1 0 0,0 1 0 0 0,0-1 1 0 0,0 0-1 0 0,0 0 0 0 0,0 0 1 0 0,0 0-1 0 0,0 0 1 0 0,0 0-1 0 0,0 0 0 0 0,0 0 1 0 0,0 0-1 0 0,0 0 0 0 0,0-1 1 0 0,0 1-1 0 0,0 0 1 0 0,0-1-1 0 0,0 1 0 0 0,0-1 1 0 0,1 0-3 0 0,42-27 241 0 0,224-294-200 0 0,-257 303-21 0 0,-10 18-35 0 0,-2 27-242 0 0,-20 96 372 0 0,15 153-1918 0 0,3-265-2098 0 0,-1-5-3702 0 0,2-5-2234 0 0</inkml:trace>
  <inkml:trace contextRef="#ctx0" brushRef="#br0" timeOffset="3714.345">3279 511 5433 0 0,'0'0'1941'0'0,"0"0"-584"0"0,0 0-71 0 0,0 0 191 0 0,0 0 144 0 0,0 0-74 0 0,0 0-358 0 0,0 0-400 0 0,0 0-272 0 0,0 0-142 0 0,0 0-53 0 0,0 0 3 0 0,0 0-8 0 0,-8 18-24 0 0,-41 93 325 0 0,32-50-163 0 0,60-79 442 0 0,-18 7-802 0 0,-16 6-89 0 0,-1 1-1 0 0,1 0 0 0 0,-1 0 1 0 0,1 1-1 0 0,0 0 0 0 0,1 0 0 0 0,-1 1 1 0 0,0 1-1 0 0,1-1 0 0 0,-1 1 1 0 0,1 1-1 0 0,-1 0 0 0 0,1 0-5 0 0,-7 3 13 0 0,0-1 0 0 0,0 0 0 0 0,0 1 0 0 0,0 0-1 0 0,-1 0 1 0 0,1-1 0 0 0,-1 2 0 0 0,0-1 0 0 0,0 0 0 0 0,0 0 0 0 0,0 1-1 0 0,0-1 1 0 0,-1 1 0 0 0,0-1 0 0 0,1 1 0 0 0,-1-1 0 0 0,-1 1-1 0 0,1 0 1 0 0,0 0 0 0 0,-1 0 0 0 0,0-1 0 0 0,0 1 0 0 0,0 0 0 0 0,0 0-1 0 0,-1 0 1 0 0,0-1 0 0 0,0 2-13 0 0,1-1 29 0 0,-1 0-9 0 0,-1 0 0 0 0,0-1 0 0 0,-1 0 0 0 0,1 1 0 0 0,0-1 0 0 0,-1 0 0 0 0,0 0-1 0 0,0 0 1 0 0,0 0 0 0 0,0-1 0 0 0,0 1 0 0 0,0-1 0 0 0,-1 0 0 0 0,1 0 0 0 0,-1 0 0 0 0,0 0-1 0 0,1-1 1 0 0,-1 1 0 0 0,0-1 0 0 0,0 0 0 0 0,0 0 0 0 0,0-1 0 0 0,0 1 0 0 0,0-1 0 0 0,-1 1-20 0 0,-1-1-13 0 0,2 0-35 0 0,0 1-1 0 0,0-1 0 0 0,0 0 1 0 0,0 0-1 0 0,0 0 0 0 0,0 0 1 0 0,-1-1-1 0 0,1 0 0 0 0,0 0 0 0 0,0 0 1 0 0,0 0-1 0 0,0 0 0 0 0,1-1 1 0 0,-1 0-1 0 0,0 0 0 0 0,1 0 1 0 0,-1 0-1 0 0,1 0 0 0 0,-1-1 0 0 0,1 0 1 0 0,0 1-1 0 0,0-1 0 0 0,-1-3 49 0 0,-26-41-3806 0 0,17 14-6492 0 0,11 25 3738 0 0</inkml:trace>
  <inkml:trace contextRef="#ctx0" brushRef="#br0" timeOffset="4436.552">3253 382 0 0 0,'0'0'691'0'0,"0"0"172"0"0,7-8 49 0 0,30-36 940 0 0,-33 45 8659 0 0,-8 6-10681 0 0,-1 2 193 0 0,0-1 0 0 0,1 1-1 0 0,0 0 1 0 0,0 1 0 0 0,1-1 0 0 0,1 1-1 0 0,-1-1 1 0 0,1 1 0 0 0,1 0 0 0 0,0 0-1 0 0,0 0 1 0 0,1 0 0 0 0,1 0 0 0 0,0 7-23 0 0,-1 2-979 0 0,2-8-7810 0 0,-2-11 3579 0 0</inkml:trace>
  <inkml:trace contextRef="#ctx0" brushRef="#br0" timeOffset="5221.388">3982 253 0 0 0,'0'0'539'0'0,"0"0"842"0"0,0 0 317 0 0,0 0-42 0 0,0 0-94 0 0,0 0-140 0 0,0 0-205 0 0,0 0-150 0 0,0 0-128 0 0,0 0-143 0 0,-13-9-134 0 0,-43-28-134 0 0,55 36-492 0 0,-1 0 0 0 0,0 0 1 0 0,0 0-1 0 0,0 0 0 0 0,0 0 0 0 0,0 1 1 0 0,0-1-1 0 0,0 1 0 0 0,-1-1 0 0 0,1 1 1 0 0,0 0-1 0 0,0 0 0 0 0,0 0 0 0 0,0 0 1 0 0,-1 0-1 0 0,1 0 0 0 0,0 1 0 0 0,0-1 0 0 0,0 1 1 0 0,0-1-1 0 0,0 1 0 0 0,0 0 0 0 0,0 0 1 0 0,0 0-1 0 0,0 0 0 0 0,-2 1-36 0 0,-7 3 171 0 0,-1-1-99 0 0,0 0-1 0 0,1 0 0 0 0,-1 1 0 0 0,1 0 1 0 0,0 1-1 0 0,0 0 0 0 0,1 1 0 0 0,-1 1 1 0 0,2-1-1 0 0,-1 1 0 0 0,1 1 0 0 0,0 0 1 0 0,1 0-1 0 0,0 1 0 0 0,0 0 0 0 0,1 0 1 0 0,1 1-1 0 0,0 0 0 0 0,0 0-71 0 0,5-7 16 0 0,0 0-1 0 0,0 0 1 0 0,1 0 0 0 0,-1 0 0 0 0,1 0-1 0 0,0 0 1 0 0,1 0 0 0 0,-1 0-1 0 0,1 0 1 0 0,-1 0 0 0 0,1 0 0 0 0,0 0-1 0 0,1 0 1 0 0,-1-1 0 0 0,1 1-1 0 0,-1 0 1 0 0,1-1 0 0 0,0 1-1 0 0,0-1 1 0 0,1 0 0 0 0,-1 0 0 0 0,1 0-1 0 0,0 0 1 0 0,0 0 0 0 0,0 0-1 0 0,0-1 1 0 0,0 1 0 0 0,0-1 0 0 0,1 0-1 0 0,-1 0 1 0 0,1 0 0 0 0,-1-1-1 0 0,1 1 1 0 0,0-1 0 0 0,0 0 0 0 0,-1 0-1 0 0,1 0 1 0 0,0 0 0 0 0,0-1-1 0 0,0 0 1 0 0,0 1 0 0 0,0-2-1 0 0,0 1 1 0 0,0 0 0 0 0,4-1-16 0 0,5 0 266 0 0,0 1-1 0 0,0-1 1 0 0,0-1 0 0 0,0 0 0 0 0,-1-1-1 0 0,1-1 1 0 0,-1 0 0 0 0,1 0-1 0 0,-1-1 1 0 0,-1-1 0 0 0,1 0 0 0 0,7-6-266 0 0,26-18 778 0 0,-3-3 1 0 0,0-1 0 0 0,-3-3 0 0 0,0-1 0 0 0,-2-2-779 0 0,-10 18 345 0 0,-25 44-317 0 0,-14 192-209 0 0,-46 263-1725 0 0,57-467 1904 0 0,0 0 0 0 0,-1 0 0 0 0,0 0 0 0 0,-1-1 0 0 0,0 1 0 0 0,0-1 0 0 0,-1 0 0 0 0,0 0 0 0 0,-1 0 0 0 0,0 0 0 0 0,-1-1 0 0 0,1 0 0 0 0,-1 0 0 0 0,-1 0 0 0 0,0-1 0 0 0,0 0 0 0 0,0 0 0 0 0,-1 0 0 0 0,0-1 0 0 0,0-1 0 0 0,0 1 0 0 0,-1-1 0 0 0,0-1 0 0 0,0 0 0 0 0,0 0 0 0 0,-3 1 2 0 0,9-4 7 0 0,1 0 0 0 0,-1-1 0 0 0,1 1 0 0 0,-1 0 0 0 0,1-1-1 0 0,-1 1 1 0 0,1-1 0 0 0,-1 0 0 0 0,0 0 0 0 0,1 0 0 0 0,-1 0 0 0 0,1 0 0 0 0,-1-1 0 0 0,0 1 0 0 0,1-1-1 0 0,-1 0 1 0 0,1 1 0 0 0,0-1 0 0 0,-1 0 0 0 0,1-1 0 0 0,0 1 0 0 0,-1 0 0 0 0,1-1 0 0 0,0 1 0 0 0,0-1-1 0 0,0 1 1 0 0,0-1 0 0 0,1 0 0 0 0,-1 0 0 0 0,0 0 0 0 0,1 0 0 0 0,-1 0 0 0 0,1-1 0 0 0,0 1 0 0 0,-1 0 0 0 0,1-1-1 0 0,0 1 1 0 0,1 0 0 0 0,-1-1 0 0 0,0-2-7 0 0,1-15 13 0 0,1 1 0 0 0,1-1 0 0 0,1 0 0 0 0,1 1 0 0 0,0 0 0 0 0,2 0 0 0 0,0 0-1 0 0,1 0 1 0 0,1 1 0 0 0,1 0 0 0 0,0 1 0 0 0,1 0 0 0 0,1 0 0 0 0,1 1 0 0 0,0 1 0 0 0,11-11-13 0 0,-8 9-177 0 0,1 0 1 0 0,0 2-1 0 0,1 0 1 0 0,0 1-1 0 0,2 1 1 0 0,-1 0-1 0 0,2 1 1 0 0,-1 2-1 0 0,15-6 177 0 0,13-4-4084 0 0,2 4-3521 0 0,-33 12-1558 0 0</inkml:trace>
  <inkml:trace contextRef="#ctx0" brushRef="#br0" timeOffset="8449.307">1309 1380 2192 0 0,'0'0'1010'0'0,"0"0"-202"0"0,0 0-53 0 0,0 0 257 0 0,0 0 359 0 0,0 0 271 0 0,0 0 33 0 0,0 0-169 0 0,0 0-232 0 0,0 0-207 0 0,0 0-126 0 0,32-16-87 0 0,104-50-61 0 0,-29 30 507 0 0,74 10 198 0 0,-178 26-1493 0 0,0 0 1 0 0,0 0 0 0 0,0 0-1 0 0,0 0 1 0 0,1 1 0 0 0,-1-1-1 0 0,0 1 1 0 0,0-1 0 0 0,0 1-1 0 0,0 0 1 0 0,-1 1 0 0 0,1-1 0 0 0,0 0-1 0 0,0 1 1 0 0,-1-1 0 0 0,1 1-1 0 0,0 0 1 0 0,-1 0 0 0 0,0 0-1 0 0,0 0 1 0 0,1 0 0 0 0,-1 1 0 0 0,0-1-1 0 0,-1 1 1 0 0,1-1 0 0 0,0 1-1 0 0,-1 0 1 0 0,1 0 0 0 0,-1 0-1 0 0,0-1 1 0 0,0 1 0 0 0,0 0-1 0 0,-1 0 1 0 0,1 1 0 0 0,-1-1 0 0 0,1 0-1 0 0,-1 0 1 0 0,0 0 0 0 0,0 0-1 0 0,0 0 1 0 0,-1 0 0 0 0,1 0-1 0 0,-1 0 1 0 0,0 0 0 0 0,0 0 0 0 0,0 0-1 0 0,0 0 1 0 0,-1 3-6 0 0,-10 13 24 0 0,0 0-1 0 0,-2-1 1 0 0,0 0-1 0 0,0-1 1 0 0,-2 0 0 0 0,0-2-1 0 0,-1 0 1 0 0,-1 0-1 0 0,-1-1-23 0 0,-26 24 3 0 0,-12 8 17 0 0,39-34-9 0 0,2 1 1 0 0,-1 1-1 0 0,2 0 0 0 0,0 1 0 0 0,0 1 1 0 0,2 0-1 0 0,0 1 0 0 0,-2 4-11 0 0,14-19 6 0 0,-1 0 0 0 0,1 0-1 0 0,-1 1 1 0 0,1-1 0 0 0,0 1-1 0 0,0-1 1 0 0,0 1 0 0 0,0 0-1 0 0,0-1 1 0 0,1 1 0 0 0,-1 0-1 0 0,1 0 1 0 0,0-1 0 0 0,-1 1-1 0 0,1 0 1 0 0,1 0 0 0 0,-1-1-1 0 0,0 1 1 0 0,1 0 0 0 0,-1 0-1 0 0,1-1 1 0 0,0 1 0 0 0,0-1-1 0 0,0 1 1 0 0,0 0-1 0 0,0-1 1 0 0,1 0 0 0 0,-1 1-1 0 0,1-1 1 0 0,-1 0 0 0 0,1 0-1 0 0,0 0 1 0 0,0 0 0 0 0,0 0-1 0 0,0 0 1 0 0,0 0 0 0 0,1-1-1 0 0,-1 1 1 0 0,0-1 0 0 0,1 0-1 0 0,-1 1 1 0 0,1-1 0 0 0,0 0-1 0 0,-1-1 1 0 0,3 2-6 0 0,19 1 59 0 0,0-1 0 0 0,1 0 0 0 0,-1-2-1 0 0,1-1 1 0 0,-1-1 0 0 0,1-1 0 0 0,18-5-59 0 0,44-18-4427 0 0,-75 20 1432 0 0,-4 2-2238 0 0,-4 0-3075 0 0</inkml:trace>
  <inkml:trace contextRef="#ctx0" brushRef="#br0" timeOffset="9034.941">1812 1848 7146 0 0,'0'0'1177'0'0,"0"0"-313"0"0,0 0-10 0 0,0 0 310 0 0,0 0 318 0 0,0 0 90 0 0,0 0-233 0 0,0 0-349 0 0,23-32-321 0 0,72-102-213 0 0,17-2 336 0 0,67-60-144 0 0,-75 105-394 0 0,-101 128-193 0 0,-37 77 206 0 0,27-97-220 0 0,1 0-1 0 0,0 0 1 0 0,1 1 0 0 0,1 0-1 0 0,1 0 1 0 0,0 0 0 0 0,2 0-1 0 0,0 16-46 0 0,2-30 36 0 0,0-1 0 0 0,1 1 0 0 0,0-1 0 0 0,-1 0-1 0 0,1 0 1 0 0,0 0 0 0 0,1 0 0 0 0,-1 0 0 0 0,0-1 0 0 0,1 1-1 0 0,0-1 1 0 0,0 0 0 0 0,-1 1 0 0 0,1-1 0 0 0,0 0-1 0 0,1-1 1 0 0,-1 1 0 0 0,0 0 0 0 0,0-1 0 0 0,1 0 0 0 0,-1 0-1 0 0,1 0 1 0 0,-1 0 0 0 0,1 0 0 0 0,0-1 0 0 0,-1 0-1 0 0,1 1 1 0 0,-1-2 0 0 0,1 1 0 0 0,0 0 0 0 0,-1-1 0 0 0,1 1-1 0 0,-1-1 1 0 0,1 0 0 0 0,-1 0 0 0 0,1 0 0 0 0,-1-1 0 0 0,0 1-1 0 0,1-1 1 0 0,-1 0 0 0 0,0 0 0 0 0,0 0 0 0 0,1-1-36 0 0,27-21 69 0 0,0-2 0 0 0,-2-1 0 0 0,-1-1 0 0 0,-2-1 0 0 0,12-16-69 0 0,90-150-192 0 0,-128 194 141 0 0,-4 25-397 0 0,-21 60 632 0 0,16-58-81 0 0,1 0-1 0 0,2 1 1 0 0,0 0 0 0 0,1 1 0 0 0,2-1-1 0 0,1 7-102 0 0,17 86-40 0 0,-14-116-531 0 0,3 8-1062 0 0,0-9-8568 0 0,-2-3 2135 0 0</inkml:trace>
  <inkml:trace contextRef="#ctx0" brushRef="#br0" timeOffset="13342.698">2913 1494 0 0 0,'0'0'982'0'0,"0"0"259"0"0,0 0 269 0 0,0 0 162 0 0,0 0 23 0 0,0 0-118 0 0,0 0-192 0 0,0 0-133 0 0,0 0-91 0 0,0 0-61 0 0,2-4-71 0 0,9-13-91 0 0,-8 12-121 0 0,-3 5-119 0 0,0 0-114 0 0,0 0-108 0 0,0 0-89 0 0,0 0-82 0 0,0 0-91 0 0,0 30 254 0 0,-25 212-221 0 0,12-194-219 0 0,13-47-43 0 0,0-1 42 0 0,0 0 31 0 0,0 0 14 0 0,4-8 76 0 0,5 0-170 0 0,-1 0-1 0 0,1 1 0 0 0,0 0 1 0 0,0 1-1 0 0,0 0 0 0 0,1 1 1 0 0,0 0-1 0 0,0 0 0 0 0,1 1 1 0 0,-1 0-1 0 0,1 1 0 0 0,0 0 1 0 0,0 1-1 0 0,0 0 0 0 0,0 1 1 0 0,0 0-1 0 0,1 0 0 0 0,-1 1 1 0 0,5 2 22 0 0,-13 1-36 0 0,0 0 1 0 0,0 0-1 0 0,0 0 1 0 0,-1 1-1 0 0,1-1 1 0 0,-1 1-1 0 0,0 0 1 0 0,0 0 0 0 0,-1-1-1 0 0,1 1 1 0 0,-1 1-1 0 0,0-1 1 0 0,0 0-1 0 0,0 0 1 0 0,0 0-1 0 0,-1 1 1 0 0,1-1-1 0 0,-1 0 1 0 0,-1 3 35 0 0,2-3 22 0 0,-1-1 0 0 0,0 1 0 0 0,0 0 1 0 0,0-1-1 0 0,0 1 0 0 0,-1-1 0 0 0,0 1 0 0 0,1-1 0 0 0,-1 1 0 0 0,0-1 0 0 0,-1 1 1 0 0,1-1-1 0 0,-1 0 0 0 0,1 0 0 0 0,-1 1 0 0 0,0-1 0 0 0,0-1 0 0 0,0 1 1 0 0,-1 0-1 0 0,1 0 0 0 0,-1-1 0 0 0,1 1 0 0 0,-1-1 0 0 0,0 0 0 0 0,0 0 0 0 0,0 0 1 0 0,0 0-1 0 0,0-1 0 0 0,-1 1 0 0 0,1-1 0 0 0,0 0 0 0 0,-4 1-22 0 0,-1 0-71 0 0,0 0 0 0 0,1-1 1 0 0,-1 0-1 0 0,0 0 0 0 0,0-1 0 0 0,0 0 0 0 0,0-1 0 0 0,1 1 0 0 0,-1-1 0 0 0,0-1 0 0 0,0 0 0 0 0,1 0 1 0 0,-1 0-1 0 0,1-1 0 0 0,0 0 0 0 0,-1-1 0 0 0,2 1 0 0 0,-1-1 0 0 0,-6-5 71 0 0,-16-20-3760 0 0,4-3-6824 0 0,20 24 6615 0 0</inkml:trace>
  <inkml:trace contextRef="#ctx0" brushRef="#br0" timeOffset="14271.441">3301 1516 0 0 0,'0'0'216'0'0,"0"0"816"0"0,0 0 562 0 0,0 0 306 0 0,0 0 9 0 0,0 0-213 0 0,0 0-296 0 0,0 0-222 0 0,0 0-94 0 0,0 0-21 0 0,0 0-16 0 0,19 8 4933 0 0,139 6-2090 0 0,20-14-2671 0 0,-158 0-2516 0 0,11-2 4225 0 0,-16 2-3259 0 0,0-1-3627 0 0,5 1-10113 0 0,-23 0 5592 0 0</inkml:trace>
  <inkml:trace contextRef="#ctx0" brushRef="#br0" timeOffset="16678.443">4384 1152 2264 0 0,'0'0'1313'0'0,"0"0"-150"0"0,0 0 34 0 0,0 0 180 0 0,0 0 192 0 0,0 0 6 0 0,0 0-209 0 0,0 0-303 0 0,0 0-330 0 0,0 0-234 0 0,0 0-123 0 0,0 0-34 0 0,0 0 3 0 0,-5 11 14 0 0,-76 192 1272 0 0,-31 68-1110 0 0,41-156-69 0 0,95-163 2352 0 0,-2-1-2822 0 0,250-347 261 0 0,-235 348-210 0 0,-30 78-462 0 0,15 171 570 0 0,-14-58-108 0 0,-8-144-25 0 0,0 0 0 0 0,0 0 0 0 0,0 1-1 0 0,1-1 1 0 0,-1 0 0 0 0,0 0 0 0 0,1 0-1 0 0,-1 1 1 0 0,1-1 0 0 0,-1 0 0 0 0,1 1-1 0 0,-1-1 1 0 0,1 0 0 0 0,-1 1 0 0 0,1-1-1 0 0,0 1 1 0 0,-1-1 0 0 0,1 1 0 0 0,0-1-1 0 0,0 1 1 0 0,-1-1 0 0 0,1 1 0 0 0,0 0-1 0 0,0-1 1 0 0,0 1 0 0 0,-1 0-1 0 0,1 0 1 0 0,0 0 0 0 0,0 0 0 0 0,0-1-1 0 0,0 1 1 0 0,-1 0 0 0 0,1 0 0 0 0,0 1-1 0 0,0-1 1 0 0,0 0 0 0 0,0 0 0 0 0,0 0-1 0 0,-1 1 1 0 0,1-1 0 0 0,0 0 0 0 0,0 1-1 0 0,-1-1 1 0 0,1 0 0 0 0,0 1 0 0 0,0-1-1 0 0,-1 1 1 0 0,1-1 0 0 0,0 1-1 0 0,-1 0 1 0 0,1-1 0 0 0,-1 1 0 0 0,1 0-1 0 0,-1-1 1 0 0,1 1 0 0 0,-1 0 0 0 0,1 0-1 0 0,-1-1 1 0 0,0 1 0 0 0,0 0 0 0 0,1 0-1 0 0,-1 0 1 0 0,0-1 0 0 0,0 1 0 0 0,0 0-1 0 0,0 0 1 0 0,0 0 0 0 0,0 0 0 0 0,0-1-1 0 0,0 2-7 0 0,6-8 16 0 0,177-210 501 0 0,-34 68-513 0 0,-79 91 14 0 0,-68 57-19 0 0,0 1-1 0 0,0 0 1 0 0,0-1 0 0 0,0 1 0 0 0,0 0 0 0 0,-1 0 0 0 0,1 0 0 0 0,0 0 0 0 0,-1 0-1 0 0,1 1 1 0 0,-1-1 0 0 0,1 0 0 0 0,-1 1 0 0 0,0-1 0 0 0,1 1 0 0 0,-1 0-1 0 0,0-1 1 0 0,0 1 0 0 0,0 0 0 0 0,0 0 0 0 0,0-1 0 0 0,-1 1 0 0 0,1 0 0 0 0,-1 0-1 0 0,1 0 1 0 0,-1 0 0 0 0,1 0 0 0 0,-1 0 0 0 0,0 0 0 0 0,0 0 0 0 0,0 0 0 0 0,0 0-1 0 0,0 0 1 0 0,-1 0 0 0 0,1 0 0 0 0,-1 0 0 0 0,1 0 0 0 0,-1 0 0 0 0,0-1-1 0 0,0 3 2 0 0,1 2 26 0 0,-6 450-225 0 0,6-455-967 0 0,9-1-11135 0 0,-5 0 3938 0 0</inkml:trace>
  <inkml:trace contextRef="#ctx0" brushRef="#br0" timeOffset="794961.959">3515 1339 0 0 0,'0'0'900'0'0,"0"0"-33"0"0,0 0-87 0 0,0 0-69 0 0,0 0 11 0 0,0 0 107 0 0,7-4 1056 0 0,-5 5 6588 0 0,7 268-4444 0 0,-1-116-3696 0 0,9-24-310 0 0,-16-125 221 0 0,1 2-3139 0 0,5-4-7542 0 0,-5-2 3973 0 0</inkml:trace>
  <inkml:trace contextRef="#ctx0" brushRef="#br0" timeOffset="833893.155">858 1067 0 0 0,'0'0'163'0'0,"0"0"183"0"0,0 0 260 0 0,0 0 233 0 0,0 0 104 0 0,0 0-45 0 0,0 0-156 0 0,0 0-185 0 0,9-7-146 0 0,44-34 293 0 0,42 37 4540 0 0,296-3-768 0 0,-224 22-4020 0 0,-71-8-245 0 0,237-14 257 0 0,65 7-183 0 0,10-7 355 0 0,-273 0-493 0 0,475-3 542 0 0,-389 12-446 0 0,-63-9 590 0 0,149-26-833 0 0,-57 4 373 0 0,145 9 96 0 0,-189 27-54 0 0,-89 0-64 0 0,-86-3-308 0 0,-21-3-3200 0 0,0-1-4437 0 0,-9 0 6310 0 0,5 0-8233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2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376 153 200 0 0,'0'0'1426'0'0,"0"0"-447"0"0,0 0-81 0 0,0 0 263 0 0,0 0 422 0 0,0 0 326 0 0,0 0 17 0 0,0 0-295 0 0,0 0-409 0 0,0 0-343 0 0,0 0-191 0 0,2-3-77 0 0,9-6 18 0 0,-8 6 39 0 0,-3 3-24 0 0,0 0-12 0 0,-1 26 2944 0 0,-53 132-2321 0 0,-71 107-644 0 0,121-258-609 0 0,-1 2-1 0 0,1-1 1 0 0,0 0 0 0 0,1 1 0 0 0,0-1 0 0 0,0 1 0 0 0,1 0 0 0 0,0 0 0 0 0,0 0 0 0 0,1 0 0 0 0,0 0-1 0 0,1 1 1 0 0,0-1 0 0 0,2 9-2 0 0,2-13 32 0 0,0 0 0 0 0,1-1 0 0 0,0 1 0 0 0,0-1 0 0 0,0 0 0 0 0,0 0 0 0 0,1 0 0 0 0,0-1 0 0 0,0 0 0 0 0,0 0 0 0 0,0 0 0 0 0,0-1 0 0 0,0 0 0 0 0,1 0 0 0 0,-1 0-1 0 0,1-1 1 0 0,-1 0 0 0 0,1-1 0 0 0,0 1 0 0 0,-1-1 0 0 0,1 0 0 0 0,0-1 0 0 0,4-1-32 0 0,182 2 1051 0 0,-193 0-1119 0 0,0 0-80 0 0,0 0-109 0 0,0 0-153 0 0,0 0-161 0 0,-10-22-7148 0 0,2 8-1983 0 0,6 6 3637 0 0</inkml:trace>
  <inkml:trace contextRef="#ctx0" brushRef="#br0" timeOffset="627.248">0 182 0 0 0,'0'0'624'0'0,"0"0"67"0"0,0 0 64 0 0,0 0 224 0 0,0 0 389 0 0,0 0 350 0 0,0 0 133 0 0,0 0-79 0 0,0 0-198 0 0,0 0-209 0 0,0 0-108 0 0,0 0-25 0 0,3-5 6890 0 0,12-20-6943 0 0,0 10-1101 0 0,0 1 1 0 0,1 0 0 0 0,1 1 0 0 0,0 1 0 0 0,1 0 0 0 0,1 1 0 0 0,0 1 0 0 0,0 1 0 0 0,0 1 0 0 0,1 1 0 0 0,11-3-79 0 0,-21 6-4 0 0,1 1 0 0 0,-1 0 0 0 0,1 1 0 0 0,0 0 0 0 0,0 1 1 0 0,-1 0-1 0 0,1 0 0 0 0,0 1 0 0 0,0 1 0 0 0,6 1 4 0 0,-8 0-4 0 0,-1 2 0 0 0,0-1 0 0 0,0 1-1 0 0,0 0 1 0 0,-1 1 0 0 0,0 0 0 0 0,1 0 0 0 0,-2 0 0 0 0,1 1 0 0 0,-1 0-1 0 0,5 5 5 0 0,50 38 87 0 0,-48-41 38 0 0,0-1-1 0 0,0-1 1 0 0,1 0-1 0 0,0-1 1 0 0,0 0-1 0 0,0-1 1 0 0,0 0 0 0 0,1-2-1 0 0,0 0 1 0 0,-1 0-1 0 0,2-1-124 0 0,45-1 552 0 0,-35 0-4046 0 0,-21 18-7482 0 0,-5-15 6737 0 0,0 2-4331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10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5313 0 0,'0'0'1023'0'0,"0"0"-17"0"0,0 0 234 0 0,0 0 268 0 0,0 0 183 0 0,0 0-121 0 0,0 0-386 0 0,0 0-358 0 0,0 0-245 0 0,0 0-97 0 0,0 0-10 0 0,0 0 30 0 0,14-5 4 0 0,45-15-13 0 0,22 9 1124 0 0,165 10-130 0 0,-151 1-423 0 0,-98-22 1138 0 0,-66-70-1065 0 0,33 55-1155 0 0,-12-14-448 0 0,30 14-3946 0 0,17 23-5956 0 0,1 9-302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9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2609 0 0,'0'0'924'0'0,"0"0"-276"0"0,0 0-40 0 0,0 0 239 0 0,0 0 345 0 0,0 0 184 0 0,0 0-105 0 0,0 0-310 0 0,0 0-381 0 0,0 0-264 0 0,0 0-126 0 0,3 5 23 0 0,5 15 222 0 0,0 1 0 0 0,-1 0 0 0 0,-2 0 0 0 0,0 1 0 0 0,-1-1 0 0 0,-1 1 0 0 0,-1 0 1 0 0,-1 0-1 0 0,-1 15-435 0 0,0-20 164 0 0,2 512 1542 0 0,9-432-2181 0 0,-20-119-8310 0 0,-5-22 1312 0 0,13 32 6685 0 0</inkml:trace>
  <inkml:trace contextRef="#ctx0" brushRef="#br0" timeOffset="384.806">4 52 0 0 0,'0'0'721'0'0,"0"0"196"0"0,0 0 70 0 0,0 0 169 0 0,0 0 224 0 0,0 0 90 0 0,0 0-102 0 0,0 0-222 0 0,0 0-200 0 0,0 0-115 0 0,0 0 23 0 0,0 0 55 0 0,0 0-10 0 0,11-1-35 0 0,83-5 1354 0 0,186-23 1862 0 0,-130 14-4503 0 0,-149 15-210 0 0,-1 0-294 0 0,0 0-254 0 0,-54 40-14055 0 0,45-32 12890 0 0</inkml:trace>
  <inkml:trace contextRef="#ctx0" brushRef="#br0" timeOffset="649.864">35 376 5569 0 0,'0'0'1382'0'0,"0"0"-219"0"0,0 0-80 0 0,0 0 160 0 0,0 0 174 0 0,0 0-38 0 0,0 0-219 0 0,0 0-309 0 0,0 0-288 0 0,0 0-163 0 0,0 0-46 0 0,0 0 78 0 0,0 0 120 0 0,6 2 56 0 0,117 4 2643 0 0,42-50-2556 0 0,-33 7-3182 0 0,-114 33 1319 0 0,38-8-3522 0 0,-21 2-2808 0 0,-25 6 1239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0 0 0,'0'0'803'0'0,"0"0"664"0"0,0 0 477 0 0,0 0 151 0 0,0 0-65 0 0,0 0-219 0 0,37-2-293 0 0,119-3-291 0 0,13-18 1076 0 0,-51 8-2202 0 0,0 6-1 0 0,53 4-100 0 0,-174 13-8337 0 0,-1-5 7611 0 0,-19 1-4985 0 0,16-1 5086 0 0</inkml:trace>
  <inkml:trace contextRef="#ctx0" brushRef="#br0" timeOffset="269.117">26 678 4601 0 0,'0'0'580'0'0,"0"0"-250"0"0,0 0 108 0 0,0 0 496 0 0,0 0 549 0 0,0 0 232 0 0,0 0-84 0 0,0 0-271 0 0,0 0-273 0 0,0 0-157 0 0,0 0-138 0 0,0 0-75 0 0,37 0-50 0 0,117 2-95 0 0,108-23 871 0 0,62-27-1868 0 0,-260 32-2425 0 0,-38 7-7050 0 0,-24 9 3795 0 0</inkml:trace>
  <inkml:trace contextRef="#ctx0" brushRef="#br0" timeOffset="697.404">347 0 2769 0 0,'0'0'721'0'0,"0"0"-179"0"0,0 0 19 0 0,0 0 214 0 0,0 0 256 0 0,0 0 156 0 0,0 0-32 0 0,0 0-149 0 0,0 0-135 0 0,0 0-99 0 0,0 0-66 0 0,0 0-25 0 0,0 0-11 0 0,3 17-9 0 0,12 51 38 0 0,-15-64-604 0 0,1-1 0 0 0,1 0-1 0 0,-1 0 1 0 0,0 1 0 0 0,1-1 0 0 0,0 0 0 0 0,-1 0-1 0 0,1-1 1 0 0,0 1 0 0 0,1 0 0 0 0,-1-1-1 0 0,0 1 1 0 0,1-1 0 0 0,-1 0 0 0 0,1 0 0 0 0,0 0-1 0 0,0 0 1 0 0,0 0 0 0 0,1 0-95 0 0,5 4 312 0 0,36 20 412 0 0,1-2 1 0 0,1-2-1 0 0,1-2 0 0 0,9 1-724 0 0,-18-8 91 0 0,-1 2 0 0 0,-1 1 0 0 0,0 2-1 0 0,-2 1 1 0 0,0 2 0 0 0,-1 2-1 0 0,13 11-90 0 0,-43-31 7 0 0,-1 1-1 0 0,0-1 0 0 0,0 1 0 0 0,0 0 0 0 0,0 0 0 0 0,0 0 0 0 0,-1 0 1 0 0,0 0-1 0 0,0 1 0 0 0,0-1 0 0 0,0 0 0 0 0,-1 1 0 0 0,1 0 1 0 0,-1-1-1 0 0,0 1 0 0 0,-1 0 0 0 0,1 0 0 0 0,-1-1 0 0 0,0 1 1 0 0,0 0-1 0 0,-1 0 0 0 0,1 0 0 0 0,-1-1 0 0 0,0 1 0 0 0,0 0 0 0 0,-1-1 1 0 0,1 1-1 0 0,-1-1 0 0 0,0 1 0 0 0,0-1 0 0 0,-1 0 0 0 0,1 0 1 0 0,-1 0-1 0 0,-2 2-6 0 0,-168 156 349 0 0,34-40-238 0 0,134-117-178 0 0,-124 144-46 0 0,89-79-3140 0 0,33-48-5590 0 0,6-14-3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2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19 448 0 0,'0'0'802'0'0,"0"0"-236"0"0,0 0 73 0 0,0 0 376 0 0,0 0 420 0 0,0 0 219 0 0,0 0-89 0 0,0 0-298 0 0,0 0-370 0 0,0 0-283 0 0,0 0-107 0 0,0 0-31 0 0,0 0 84 0 0,2 0 94 0 0,156 7 6067 0 0,7 1-5019 0 0,-118-7-1453 0 0,-26 0-258 0 0,0 0 1 0 0,0-2-1 0 0,0 0 0 0 0,0-1 0 0 0,-1-1 0 0 0,1-1 0 0 0,-1-1 1 0 0,1-1 8 0 0,-20 6-6 0 0,10-6-1388 0 0,-8-2-2694 0 0,-4 8-132 0 0,-1 0 517 0 0,1 0-4587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3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 7186 0 0,'0'0'1241'0'0,"0"0"-270"0"0,0 0 53 0 0,0 0 383 0 0,0 0 342 0 0,0 0-2 0 0,0 0-306 0 0,0 0-321 0 0,0 0-254 0 0,0 0-138 0 0,0 0-86 0 0,0 0-94 0 0,33 0-59 0 0,104 0-75 0 0,-37-1 359 0 0,-62-2-1131 0 0,64-3 928 0 0,-36 12-9365 0 0,-58-6-1815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1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77 9026 0 0,'0'0'1583'0'0,"0"0"-237"0"0,0 0-180 0 0,0 0 115 0 0,0 0 131 0 0,0 0-108 0 0,0 0-293 0 0,0 0-325 0 0,0 0-213 0 0,0 0-50 0 0,0 0 12 0 0,0 0 19 0 0,4 19-18 0 0,22 129 522 0 0,-11 197-517 0 0,-15-340-509 0 0,0 1-66 0 0,-1 0 0 0 0,1-1 0 0 0,1 1 0 0 0,-1 0 0 0 0,1-1 0 0 0,0 1 0 0 0,0 0 1 0 0,1-1-1 0 0,-1 1 0 0 0,1-1 0 0 0,1 0 0 0 0,-1 1 0 0 0,1-1 0 0 0,2 4 134 0 0,12-49-14831 0 0,-17 32 9170 0 0</inkml:trace>
  <inkml:trace contextRef="#ctx0" brushRef="#br0" timeOffset="236.218">1 48 7066 0 0,'0'0'1014'0'0,"0"0"-512"0"0,0 0-22 0 0,0 0 453 0 0,0 0 466 0 0,0 0 262 0 0,0 0-42 0 0,0 0-223 0 0,0 0-265 0 0,0 0-252 0 0,0 0-207 0 0,35 2-131 0 0,110 5-96 0 0,-46-13 155 0 0,5-17 114 0 0,-5 1-2089 0 0,-31 16-9644 0 0,-68 6 2361 0 0</inkml:trace>
  <inkml:trace contextRef="#ctx0" brushRef="#br0" timeOffset="422.182">15 479 8018 0 0,'0'0'963'0'0,"0"0"-178"0"0,0 0 263 0 0,0 0 303 0 0,0 0 154 0 0,0 0-49 0 0,0 0-276 0 0,34 0-326 0 0,104-2-266 0 0,-36-14 1 0 0,49-16-1090 0 0,-87 21-3953 0 0,-35 5 347 0 0,-13 3-5168 0 0</inkml:trace>
  <inkml:trace contextRef="#ctx0" brushRef="#br0" timeOffset="640.612">686 398 10698 0 0,'0'0'879'0'0,"0"0"-404"0"0,0 0 36 0 0,0 0 362 0 0,0 0 318 0 0,0 0 88 0 0,0 0-181 0 0,0 0-342 0 0,0 0-304 0 0,-1 33-201 0 0,0 104-127 0 0,1 27-382 0 0,0-104-9156 0 0,0-57 2795 0 0</inkml:trace>
  <inkml:trace contextRef="#ctx0" brushRef="#br0" timeOffset="872.245">507 453 8778 0 0,'0'0'3697'0'0,"0"0"-2212"0"0,0 0-658 0 0,0 0 84 0 0,0 0 123 0 0,0 0 23 0 0,0 0-138 0 0,0 0-152 0 0,34-4-159 0 0,107-10-177 0 0,35 10 161 0 0,-167 4-860 0 0,46 0-439 0 0,-17 0-5921 0 0,-27 0-1682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0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271 100 7386 0 0,'0'0'1967'0'0,"0"0"-1293"0"0,0 0-600 0 0,0 0-96 0 0,0 0 159 0 0,0 0 277 0 0,0 0 220 0 0,0 0 115 0 0,0 0-13 0 0,0 0-74 0 0,0 0-91 0 0,3 26-70 0 0,12 83-15 0 0,29 253 2033 0 0,-27-111-2527 0 0,-33-153-978 0 0,0-70-2641 0 0,-9-8-4784 0 0,19-19 3955 0 0</inkml:trace>
  <inkml:trace contextRef="#ctx0" brushRef="#br0" timeOffset="435.794">0 181 5153 0 0,'0'0'1909'0'0,"0"0"-857"0"0,0 0-201 0 0,0 0 210 0 0,0 0 267 0 0,0 0 161 0 0,32-24-72 0 0,100-76-216 0 0,-53 61 168 0 0,-63 37-1090 0 0,-4-2-184 0 0,0 1-1 0 0,1 0 1 0 0,-1 1 0 0 0,1 0 0 0 0,0 1-1 0 0,0 0 1 0 0,-1 1 0 0 0,1 1 0 0 0,0 0-1 0 0,0 1 1 0 0,-1 0 0 0 0,1 1 0 0 0,-1 0-1 0 0,0 1 1 0 0,0 0 0 0 0,0 1 0 0 0,-1 1-1 0 0,1 0 1 0 0,-1 0 0 0 0,0 1-1 0 0,-1 0 1 0 0,0 1 0 0 0,0 0 0 0 0,-1 1-1 0 0,0 0 1 0 0,0 1 0 0 0,1 1-95 0 0,-8-5 35 0 0,1 0-1 0 0,-1 0 1 0 0,0 0 0 0 0,-1 1 0 0 0,0-1-1 0 0,0 1 1 0 0,0-1 0 0 0,0 0-1 0 0,-1 1 1 0 0,0-1 0 0 0,-1 1 0 0 0,1-1-1 0 0,-1 1 1 0 0,-1-1 0 0 0,1 1 0 0 0,-1-1-1 0 0,0 0 1 0 0,0 0 0 0 0,-1 0 0 0 0,-2 5-35 0 0,-78 105 169 0 0,-116 40 75 0 0,197-156-237 0 0,1 0 1 0 0,0 1-1 0 0,0-1 0 0 0,0 0 1 0 0,-1 1-1 0 0,1-1 0 0 0,0 1 1 0 0,0 0-1 0 0,0-1 0 0 0,0 1 1 0 0,0 0-1 0 0,0 0 0 0 0,0 0 1 0 0,0-1-1 0 0,0 1 0 0 0,0 0 1 0 0,1 0-1 0 0,-1 0 0 0 0,0 0 1 0 0,1 1-1 0 0,-1-1 0 0 0,1 0 1 0 0,-1 0-1 0 0,1 0 0 0 0,-1 0 0 0 0,1 1 1 0 0,0-1-1 0 0,-1 0 0 0 0,1 0 1 0 0,0 1-1 0 0,0-1 0 0 0,0 0 1 0 0,0 0-1 0 0,0 1 0 0 0,0-1 1 0 0,1 0-1 0 0,-1 0 0 0 0,0 1 1 0 0,1-1-1 0 0,-1 0 0 0 0,1 0 1 0 0,-1 0-1 0 0,1 0 0 0 0,-1 1 1 0 0,1-1-1 0 0,0 0 0 0 0,0 0 1 0 0,-1 0-1 0 0,1 0 0 0 0,0-1 1 0 0,0 1-1 0 0,0 0 0 0 0,0 0 0 0 0,0 0 1 0 0,1 0-8 0 0,232 167 2028 0 0,-214-149-1872 0 0,4 1 92 0 0,0 1 1 0 0,-1 2-1 0 0,-2 0 1 0 0,0 1-1 0 0,14 24-248 0 0,-13-30-2250 0 0,1-31-9907 0 0,-16 8 1960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4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0 368 0 0,'0'0'281'0'0,"0"0"-199"0"0,0 0 101 0 0,0 0 430 0 0,0 0 489 0 0,0 0 333 0 0,0 0 52 0 0,0 0-167 0 0,0 0-205 0 0,0 0-178 0 0,0 0-91 0 0,5 25-26 0 0,14 79-25 0 0,-10 73 2038 0 0,-11-117-2311 0 0,2 296-222 0 0,-10-332-1801 0 0,0-27-6849 0 0,8 0 3162 0 0</inkml:trace>
  <inkml:trace contextRef="#ctx0" brushRef="#br0" timeOffset="330.643">1 33 1352 0 0,'0'0'150'0'0,"0"0"47"0"0,0 0 342 0 0,0 0 560 0 0,0 0 390 0 0,0 0 137 0 0,0 0-126 0 0,0 0-193 0 0,0 0-177 0 0,0 0-121 0 0,0 0-54 0 0,0 0-72 0 0,0 0-20 0 0,26-1-48 0 0,162-5 1295 0 0,265 13 1373 0 0,-405 10-4646 0 0,-41-4-2840 0 0,-11 5-4839 0 0,0-10 2343 0 0</inkml:trace>
  <inkml:trace contextRef="#ctx0" brushRef="#br0" timeOffset="578.342">49 733 7026 0 0,'0'0'1170'0'0,"0"0"107"0"0,0 0 316 0 0,0 0 301 0 0,0 0 57 0 0,0 0-261 0 0,35-1-386 0 0,113-2-372 0 0,18-19 565 0 0,93-11-2148 0 0,-219 30-2960 0 0,-16-1-4286 0 0,-17 4-278 0 0</inkml:trace>
  <inkml:trace contextRef="#ctx0" brushRef="#br0" timeOffset="827.74">1013 545 4753 0 0,'0'0'1644'0'0,"0"0"-49"0"0,0 0 20 0 0,0 0 159 0 0,0 0 45 0 0,0 0-188 0 0,0 0-341 0 0,0 0-366 0 0,0 0-252 0 0,0 0-184 0 0,0 0-124 0 0,0 0-44 0 0,-19-2-46 0 0,-63-7-22 0 0,80 8-235 0 0,0 0 0 0 0,0 1 0 0 0,-1 0 0 0 0,1-1 0 0 0,0 1 0 0 0,0 0 0 0 0,0 0 0 0 0,-1 0 0 0 0,1 1 0 0 0,0-1 0 0 0,0 1 0 0 0,0-1 0 0 0,0 1 0 0 0,0-1 0 0 0,0 1 0 0 0,0 0 0 0 0,0 0 0 0 0,0 0 0 0 0,0 0 0 0 0,0 0 0 0 0,0 1 0 0 0,1-1 0 0 0,-1 1 0 0 0,0-1 0 0 0,1 1 0 0 0,-1-1 0 0 0,1 1 0 0 0,-1 1-17 0 0,-6 7 53 0 0,1-4-55 0 0,1 1 0 0 0,0 1-1 0 0,0-1 1 0 0,1 1 0 0 0,0 0-1 0 0,0 1 1 0 0,1-1 0 0 0,0 1 0 0 0,0 0-1 0 0,1 0 1 0 0,0 0 0 0 0,1 0-1 0 0,0 0 1 0 0,1 1 0 0 0,-1-1 0 0 0,2 1-1 0 0,-1-1 1 0 0,1 3 2 0 0,2-7-78 0 0,0-1-1 0 0,-1 1 1 0 0,2 0 0 0 0,-1-1 0 0 0,0 1-1 0 0,1-1 1 0 0,0 0 0 0 0,0 0-1 0 0,0 0 1 0 0,0 0 0 0 0,1 0 0 0 0,0-1-1 0 0,0 1 1 0 0,0-1 0 0 0,0 0-1 0 0,0-1 1 0 0,0 1 0 0 0,1 0 0 0 0,-1-1-1 0 0,1 0 1 0 0,0 0 0 0 0,0-1-1 0 0,-1 1 1 0 0,1-1 0 0 0,0 0 0 0 0,0-1-1 0 0,0 1 1 0 0,1-1 0 0 0,-1 0-1 0 0,4 0 79 0 0,27 0-3222 0 0,-11 0-3110 0 0,-13 0-1668 0 0</inkml:trace>
  <inkml:trace contextRef="#ctx0" brushRef="#br0" timeOffset="1300.167">1098 803 2993 0 0,'0'0'2336'0'0,"0"0"-1150"0"0,0 0-237 0 0,0 0 241 0 0,0 0 278 0 0,0 0 122 0 0,0 0-129 0 0,0 0-242 0 0,0 0-201 0 0,0 0-118 0 0,0 0-94 0 0,0 0-126 0 0,0 0-103 0 0,14-7-94 0 0,44-26-106 0 0,-1-27 276 0 0,-36 36-549 0 0,-10 9-97 0 0,1 1 1 0 0,0 0-1 0 0,1 1 1 0 0,0 0-1 0 0,1 1 1 0 0,1 1 0 0 0,0 0-1 0 0,0 1 1 0 0,1 0-8 0 0,-14 10-16 0 0,-1 0 1 0 0,0 0 0 0 0,1 0 0 0 0,-1 1 0 0 0,0-1 0 0 0,0 0-1 0 0,1 1 1 0 0,-1-1 0 0 0,0 0 0 0 0,0 1 0 0 0,1 0 0 0 0,-1-1 0 0 0,0 1-1 0 0,0 0 1 0 0,0-1 0 0 0,0 1 0 0 0,0 0 0 0 0,0 0 0 0 0,0 0-1 0 0,0 0 1 0 0,-1 0 0 0 0,1 0 0 0 0,0 0 0 0 0,0 0 0 0 0,-1 0-1 0 0,1 0 1 0 0,-1 1 0 0 0,1-1 0 0 0,-1 0 0 0 0,1 0 0 0 0,-1 1 0 0 0,0-1-1 0 0,0 0 1 0 0,0 0 0 0 0,1 1 0 0 0,-1-1 0 0 0,0 0 0 0 0,-1 1-1 0 0,1-1 1 0 0,0 0 0 0 0,0 1 0 0 0,0-1 0 0 0,-1 0 0 0 0,1 0-1 0 0,-1 1 1 0 0,1-1 15 0 0,12 45 164 0 0,-6-44-114 0 0,-1 0-1 0 0,0-1 1 0 0,1 1 0 0 0,-1-1-1 0 0,1-1 1 0 0,0 1-1 0 0,-1-1 1 0 0,1 0 0 0 0,0 0-1 0 0,-1 0 1 0 0,1-1-1 0 0,-1 0 1 0 0,1 0-1 0 0,-1-1 1 0 0,1 1 0 0 0,2-2-50 0 0,151-56 582 0 0,-156 61-567 0 0,-1 0 0 0 0,0 0 0 0 0,0 0 0 0 0,0 0 0 0 0,0 0 0 0 0,-1 0 0 0 0,1 1 0 0 0,-1-1 0 0 0,1 1 0 0 0,-1-1 0 0 0,0 1 0 0 0,0-1-1 0 0,0 1 1 0 0,0 0 0 0 0,0-1 0 0 0,-1 1 0 0 0,1 0 0 0 0,-1 0 0 0 0,0 0 0 0 0,1 0 0 0 0,-1-1 0 0 0,-1 1 0 0 0,1 0 0 0 0,0 0 0 0 0,-1 0 0 0 0,1-1-1 0 0,-1 1 1 0 0,0 0 0 0 0,-1 1-15 0 0,2 9 41 0 0,0-8-391 0 0,6 45 567 0 0,3-39-2871 0 0,5-6-3660 0 0,-10-5-4351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4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245 221 184 0 0,'0'0'1087'0'0,"0"0"-435"0"0,0 0-113 0 0,0 0 241 0 0,0 0 404 0 0,0 0 354 0 0,0 0 109 0 0,0 0-164 0 0,0 0-335 0 0,0 0-353 0 0,0 0-227 0 0,11 8 2498 0 0,6 59-1149 0 0,0 46-448 0 0,51 457 249 0 0,-26-276-2921 0 0,-39-259-385 0 0,-2-31-2732 0 0,-1-2-3967 0 0,0-5 3910 0 0</inkml:trace>
  <inkml:trace contextRef="#ctx0" brushRef="#br0" timeOffset="544.609">1 342 3033 0 0,'0'0'1065'0'0,"0"0"-53"0"0,0 0 54 0 0,0 0 249 0 0,0 0 299 0 0,0 0 118 0 0,0 0-162 0 0,0 0-378 0 0,0 0-419 0 0,0 0-283 0 0,0 0-131 0 0,0 0 1 0 0,0 0 76 0 0,19-16 47 0 0,62-49 38 0 0,7 26 469 0 0,163-16 487 0 0,-94 51-1159 0 0,-153 4-336 0 0,0 0 1 0 0,-1 1-1 0 0,1-1 1 0 0,0 1-1 0 0,-1 0 1 0 0,1 1 0 0 0,-1-1-1 0 0,1 0 1 0 0,-1 1-1 0 0,1 0 1 0 0,-1 0 0 0 0,0 0-1 0 0,0 0 1 0 0,0 0-1 0 0,0 1 1 0 0,-1-1-1 0 0,1 1 1 0 0,0 0 0 0 0,-1 0-1 0 0,0 0 1 0 0,0 0-1 0 0,0 0 1 0 0,0 0 0 0 0,0 1-1 0 0,-1-1 1 0 0,1 1-1 0 0,-1-1 1 0 0,0 1-1 0 0,0-1 1 0 0,0 1 0 0 0,-1 0-1 0 0,1-1 1 0 0,-1 1-1 0 0,0 0 1 0 0,0 0-1 0 0,0-1 1 0 0,-1 1 0 0 0,1 0-1 0 0,-1-1 1 0 0,0 1-1 0 0,0 0 1 0 0,0-1 0 0 0,0 1-1 0 0,-1-1 1 0 0,1 1-1 0 0,-1-1 1 0 0,0 0-1 0 0,0 0 1 0 0,-2 3 17 0 0,-104 137 79 0 0,52-77-37 0 0,53-64-52 0 0,0 1 0 0 0,1 0 0 0 0,-1 0 0 0 0,1 0 0 0 0,0 0 0 0 0,0 1 0 0 0,0-1 0 0 0,0 1 0 0 0,1-1 0 0 0,-1 1 0 0 0,1-1 0 0 0,0 1 0 0 0,0 0 0 0 0,0 0 0 0 0,1-1 0 0 0,-1 1 0 0 0,1 0 0 0 0,0 0 0 0 0,0 0 0 0 0,0 0 0 0 0,1 0 0 0 0,-1-1 0 0 0,1 1 0 0 0,0 0 0 0 0,0 0 0 0 0,0-1 0 0 0,1 1 0 0 0,-1-1 0 0 0,1 1 0 0 0,0-1 0 0 0,0 0 0 0 0,2 3 10 0 0,19 12 20 0 0,1-1 0 0 0,0 0 0 0 0,2-2 0 0 0,0-1 0 0 0,0-1 0 0 0,2-1 0 0 0,25 7-20 0 0,-18-6 23 0 0,-2 1-1 0 0,1 1 1 0 0,-2 2 0 0 0,22 16-23 0 0,-49-30 16 0 0,-1 0 0 0 0,0 0-1 0 0,0 0 1 0 0,-1 1 0 0 0,1-1 0 0 0,-1 1-1 0 0,1 0 1 0 0,-1 0 0 0 0,0 1-1 0 0,-1-1 1 0 0,1 0 0 0 0,-1 1 0 0 0,0 0-1 0 0,0-1 1 0 0,0 1 0 0 0,-1 0 0 0 0,0 0-1 0 0,0 0 1 0 0,0 0 0 0 0,0 0 0 0 0,-1 0-1 0 0,0 1 1 0 0,0-1 0 0 0,0 0 0 0 0,-1 0-1 0 0,1 0 1 0 0,-1 0 0 0 0,0 0 0 0 0,-1 0-1 0 0,1 0 1 0 0,-1 0 0 0 0,0-1 0 0 0,-1 1-1 0 0,1-1 1 0 0,-1 1 0 0 0,0-1-16 0 0,-16 17 29 0 0,-2-1 0 0 0,0 0-1 0 0,-2-2 1 0 0,0-1 0 0 0,-1-1 0 0 0,0 0 0 0 0,-1-2 0 0 0,-1-1 0 0 0,0-1-1 0 0,-1-2 1 0 0,-21 6-29 0 0,-109 23-590 0 0,50-40-2573 0 0,93-7 635 0 0,27-20-10235 0 0,-8 20 11939 0 0</inkml:trace>
  <inkml:trace contextRef="#ctx0" brushRef="#br0" timeOffset="1226.117">1249 821 3257 0 0,'0'0'1508'0'0,"0"0"-469"0"0,0 0-82 0 0,0 0 285 0 0,0 0 340 0 0,0 0 133 0 0,0 0-112 0 0,0 0-252 0 0,0 0-306 0 0,0 0-277 0 0,0 0-202 0 0,-19 32-153 0 0,-56 97-94 0 0,60-80 58 0 0,19-46-305 0 0,0 0 16 0 0,0 0 0 0 0,0 0-1 0 0,0 0 1 0 0,0-1-1 0 0,1 1 1 0 0,0-1-1 0 0,-1 0 1 0 0,1 0-1 0 0,0-1 1 0 0,0 0-1 0 0,0 0 1 0 0,0 0-1 0 0,0 0 1 0 0,0-1-1 0 0,0 1 1 0 0,0-1 0 0 0,0-1-1 0 0,0 1 1 0 0,3-1-88 0 0,7 0 234 0 0,-2-1-89 0 0,0 0-1 0 0,-1-1 1 0 0,1-1-1 0 0,-1 0 1 0 0,0-1-1 0 0,0 0 1 0 0,-1-1-1 0 0,1 0 1 0 0,-1-1-1 0 0,-1 0 1 0 0,4-3-145 0 0,5-3 129 0 0,192-155 379 0 0,-211 167-540 0 0,0 1-1 0 0,0-1 1 0 0,0 1-1 0 0,1-1 1 0 0,-1 1-1 0 0,0-1 1 0 0,1 1-1 0 0,-1-1 1 0 0,0 1-1 0 0,1-1 1 0 0,-1 1-1 0 0,1-1 1 0 0,-1 1-1 0 0,1 0 1 0 0,-1-1-1 0 0,1 1 1 0 0,-1 0-1 0 0,1-1 1 0 0,-1 1-1 0 0,1 0 1 0 0,-1 0-1 0 0,1-1 1 0 0,0 1-1 0 0,-1 0 1 0 0,1 0-1 0 0,-1 0 1 0 0,1 0-1 0 0,0 0 1 0 0,-1 0-1 0 0,1 0 1 0 0,-1 0-1 0 0,1 0 1 0 0,0 0-1 0 0,-1 0 1 0 0,1 0-1 0 0,-1 0 1 0 0,1 1-1 0 0,-1-1 1 0 0,1 0-1 0 0,0 0 1 0 0,-1 1-1 0 0,1-1 1 0 0,-1 0-1 0 0,1 1 1 0 0,-1-1-1 0 0,0 0 1 0 0,1 1-1 0 0,-1-1 1 0 0,1 1-1 0 0,-1-1 1 0 0,0 1-1 0 0,1-1 1 0 0,-1 1-1 0 0,0-1 1 0 0,1 1-1 0 0,-1-1 1 0 0,0 1-1 0 0,0 0 1 0 0,1-1-1 0 0,-1 1 1 0 0,0-1-1 0 0,0 1 1 0 0,0-1-1 0 0,0 1 1 0 0,0 0-1 0 0,0-1 1 0 0,0 1-1 0 0,0 0 33 0 0,6 15 127 0 0,7 12-158 0 0,43 54 126 0 0,-44-73-23 0 0,1-1 0 0 0,-1-1 0 0 0,1 0 1 0 0,1 0-1 0 0,-1-1 0 0 0,1-1 0 0 0,0 0 0 0 0,1-1 0 0 0,-1-1 0 0 0,1 0 0 0 0,-1-1 0 0 0,1-1 0 0 0,0 0 0 0 0,0-1 0 0 0,-1 0 0 0 0,1-1 0 0 0,0-1 0 0 0,0 0 1 0 0,-1-1-1 0 0,1-1 0 0 0,-1 0 0 0 0,0-1 0 0 0,0-1 0 0 0,-1 0 0 0 0,13-8-72 0 0,-3-1 119 0 0,0-1 0 0 0,-2-2-1 0 0,0 0 1 0 0,-1-1 0 0 0,-1-2 0 0 0,0 1 0 0 0,-2-2 0 0 0,0-1-1 0 0,-2 0 1 0 0,-1 0 0 0 0,0-2 0 0 0,-2 0 0 0 0,-1 0-1 0 0,-1-1 1 0 0,-1 0 0 0 0,-1-1 0 0 0,-2 0 0 0 0,0 0 0 0 0,-2-1-1 0 0,-1 0 1 0 0,-1-23-119 0 0,0 8-66 0 0,-3 1 0 0 0,-2 0-1 0 0,-1 0 1 0 0,-2 1 0 0 0,-2 0 0 0 0,-4-9 66 0 0,5 25-33 0 0,-39-87-45 0 0,42 175-1984 0 0,53 166 2180 0 0,42 196-48 0 0,-80-377-103 0 0,7 52-2510 0 0,-36-100-862 0 0,-44-26-8618 0 0,52 19 8192 0 0</inkml:trace>
  <inkml:trace contextRef="#ctx0" brushRef="#br0" timeOffset="1476.554">2022 324 4665 0 0,'0'0'2807'0'0,"0"0"-1242"0"0,0 0-217 0 0,0 0 275 0 0,0 0 248 0 0,0 0 33 0 0,0 0-302 0 0,0 0-410 0 0,36-7-314 0 0,119-23-226 0 0,166-2 862 0 0,-108 21-1250 0 0,-95 7-2909 0 0,-1-4-7517 0 0,-85 4 1084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8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13 0 0 0,'0'0'784'0'0,"0"0"-184"0"0,0 0-114 0 0,0 0 91 0 0,0 0 190 0 0,0 0 233 0 0,0 0 107 0 0,0 0-103 0 0,0 0-171 0 0,0 0-212 0 0,0 0-201 0 0,-31-3-80 0 0,-99-7-1 0 0,52 13 811 0 0,61 3-656 0 0,11-3-424 0 0,0-1 0 0 0,1 1 0 0 0,-1 0-1 0 0,0 1 1 0 0,1 0 0 0 0,0-1 0 0 0,0 2-1 0 0,0-1 1 0 0,0 1 0 0 0,1-1 0 0 0,0 1 0 0 0,-1 0-1 0 0,2 1 1 0 0,-1-1 0 0 0,1 1 0 0 0,0 0-1 0 0,0-1 1 0 0,0 1 0 0 0,1 1 0 0 0,0 0-70 0 0,-30 131 753 0 0,-46 664 1351 0 0,33-423-1762 0 0,38-235 487 0 0,7-144-729 0 0,0 0 19 0 0,0 0 6 0 0,0 0-3 0 0,0 0-9 0 0,0 0-24 0 0,0 0 3 0 0,0 0-6 0 0,0 0-21 0 0,0 0-18 0 0,0 0-19 0 0,2 2 15 0 0,0 0 0 0 0,0 0-1 0 0,1 0 1 0 0,-1 0 0 0 0,0-1 0 0 0,1 1 0 0 0,-1-1 0 0 0,1 1 0 0 0,-1-1 0 0 0,1 0 0 0 0,0 0 0 0 0,-1 0 0 0 0,1-1 0 0 0,0 1 0 0 0,0 0 0 0 0,0-1 0 0 0,0 0 0 0 0,-1 0 0 0 0,1 0 0 0 0,3 0-43 0 0,4 1 180 0 0,243 2 1859 0 0,-168-10-692 0 0,-44 1-3259 0 0,-20 5-2490 0 0,0 0-3359 0 0,-21 1 479 0 0</inkml:trace>
  <inkml:trace contextRef="#ctx0" brushRef="#br0" timeOffset="1774.105">821 123 1664 0 0,'0'0'1769'0'0,"0"0"-929"0"0,0 0-488 0 0,0 0-79 0 0,0 0 254 0 0,0 0 373 0 0,0 0 219 0 0,0 0 23 0 0,0 0-135 0 0,0 0-203 0 0,0 0-104 0 0,0 0-64 0 0,0 0-61 0 0,1 14-15 0 0,4 95 924 0 0,-8-77-1216 0 0,-1 0-1 0 0,-2 0 0 0 0,-1 0 0 0 0,-2-1 1 0 0,-12 31-268 0 0,11-31-15 0 0,-44 124-1509 0 0,53-153 1467 0 0,-2 30-2901 0 0,17-21-5548 0 0,-10-11 5877 0 0</inkml:trace>
  <inkml:trace contextRef="#ctx0" brushRef="#br0" timeOffset="2042.514">757 86 2657 0 0,'0'0'1190'0'0,"0"0"-349"0"0,0 0-29 0 0,0 0 205 0 0,0 0 301 0 0,0 0 122 0 0,0 0-174 0 0,0 0-251 0 0,0 0-183 0 0,0 0-95 0 0,0 0-32 0 0,0 0-3 0 0,0 0-28 0 0,28 1-38 0 0,89 1-70 0 0,74-3 682 0 0,-80-1-4508 0 0,-99 5 178 0 0,-8 5-3655 0 0,-3-4 2160 0 0</inkml:trace>
  <inkml:trace contextRef="#ctx0" brushRef="#br0" timeOffset="2274.453">810 418 888 0 0,'0'0'1083'0'0,"0"0"68"0"0,0 0 303 0 0,0 0 370 0 0,0 0 158 0 0,0 0-183 0 0,0 0-363 0 0,0 0-314 0 0,0 0-271 0 0,0 0-187 0 0,0 0-132 0 0,0 0-104 0 0,32-5-81 0 0,99-13-71 0 0,5-7-328 0 0,-88 19-1577 0 0,-16 5-4820 0 0,-21 1-1258 0 0</inkml:trace>
  <inkml:trace contextRef="#ctx0" brushRef="#br0" timeOffset="2575.022">1313 466 5737 0 0,'0'0'926'0'0,"0"0"-401"0"0,0 0-174 0 0,0 0 296 0 0,0 0 393 0 0,0 0 211 0 0,0 0-91 0 0,0 0-250 0 0,0 0-270 0 0,0 0-189 0 0,0 0-90 0 0,0 0-36 0 0,0 0-31 0 0,1 24-15 0 0,5 74-27 0 0,-10-25 184 0 0,-18 33-1022 0 0,21-103 705 0 0,1 0-2990 0 0,0-2-6967 0 0,0-4 7429 0 0</inkml:trace>
  <inkml:trace contextRef="#ctx0" brushRef="#br0" timeOffset="2862.984">1200 447 3961 0 0,'0'0'1711'0'0,"0"0"-241"0"0,0 0-72 0 0,0 0 148 0 0,0 0 91 0 0,0 0-132 0 0,0 0-299 0 0,0 0-317 0 0,0 0-211 0 0,0 0-169 0 0,0 0-153 0 0,0 0-84 0 0,0 0-90 0 0,31 1-69 0 0,96 5-33 0 0,-53-2-251 0 0,-14-1-2165 0 0,-17-2-7441 0 0,-35-1 4548 0 0</inkml:trace>
  <inkml:trace contextRef="#ctx0" brushRef="#br0" timeOffset="3159.589">1821 480 3337 0 0,'0'0'1476'0'0,"0"0"95"0"0,0 0 111 0 0,0 0 127 0 0,0 0-78 0 0,0 0-278 0 0,0 0-330 0 0,0 0-318 0 0,0 0-282 0 0,32 1-219 0 0,98 1-145 0 0,-48-9-330 0 0,-55 0-522 0 0,-12 2-1548 0 0,2 3-4426 0 0,-11 2 466 0 0</inkml:trace>
  <inkml:trace contextRef="#ctx0" brushRef="#br0" timeOffset="3811.265">2128 709 9418 0 0,'0'0'839'0'0,"0"0"-48"0"0,0 0 270 0 0,0 0 420 0 0,0 0 187 0 0,0 0-177 0 0,0 0-428 0 0,0 0-436 0 0,0 0-249 0 0,0 0-106 0 0,0 0 4 0 0,0 0 14 0 0,0 0 10 0 0,14-21-12 0 0,46-67-43 0 0,57-58 461 0 0,-97 122-688 0 0,2 0 1 0 0,0 2-1 0 0,1 1 1 0 0,1 0-1 0 0,0 2 1 0 0,2 1-1 0 0,10-5-18 0 0,-36 23-15 0 0,1-1 0 0 0,0 1 0 0 0,-1-1 0 0 0,1 1 0 0 0,-1-1 0 0 0,1 1 0 0 0,0-1-1 0 0,0 1 1 0 0,-1 0 0 0 0,1 0 0 0 0,0-1 0 0 0,-1 1 0 0 0,1 0 0 0 0,0 0 0 0 0,0 0 0 0 0,0 0 0 0 0,-1 0-1 0 0,1 0 1 0 0,0 0 0 0 0,0 0 0 0 0,-1 0 0 0 0,1 0 0 0 0,0 0 0 0 0,0 0 0 0 0,-1 1 0 0 0,1-1 0 0 0,0 0-1 0 0,0 0 1 0 0,-1 1 0 0 0,1-1 0 0 0,0 1 0 0 0,-1-1 0 0 0,1 1 0 0 0,-1-1 0 0 0,1 1 0 0 0,0-1 0 0 0,-1 1-1 0 0,1-1 1 0 0,-1 1 0 0 0,1 0 0 0 0,-1-1 0 0 0,0 1 0 0 0,1 0 0 0 0,-1-1 0 0 0,0 1 0 0 0,1 0 0 0 0,-1-1-1 0 0,0 1 1 0 0,0 0 0 0 0,0 0 0 0 0,0-1 0 0 0,0 1 15 0 0,1 49-15 0 0,-2-34 54 0 0,7 71 33 0 0,-6-86-72 0 0,0 0 1 0 0,1 1-1 0 0,-1-1 0 0 0,1 0 1 0 0,-1 0-1 0 0,1 0 1 0 0,0 0-1 0 0,-1 1 1 0 0,1-1-1 0 0,0 0 0 0 0,0 0 1 0 0,0-1-1 0 0,0 1 1 0 0,-1 0-1 0 0,1 0 1 0 0,1 0-1 0 0,-1 0 1 0 0,0-1-1 0 0,0 1 0 0 0,0-1 1 0 0,0 1-1 0 0,0-1 1 0 0,1 1-1 0 0,-1-1 1 0 0,0 0-1 0 0,0 1 0 0 0,1-1 1 0 0,-1 0-1 0 0,0 0 1 0 0,0 0-1 0 0,1 0 1 0 0,-1 0-1 0 0,0 0 0 0 0,1 0 1 0 0,-1 0-1 0 0,0-1 1 0 0,0 1-1 0 0,0-1 1 0 0,1 1-1 0 0,-1 0 0 0 0,0-1 1 0 0,0 0-1 0 0,0 1 1 0 0,1-2-1 0 0,49-29 131 0 0,140-131-205 0 0,-123 119 18 0 0,-64 76-191 0 0,-42 77 986 0 0,31-91-711 0 0,0 0 1 0 0,2 1-1 0 0,1 0 1 0 0,0 0 0 0 0,1 0-1 0 0,2 0 1 0 0,0 1-1 0 0,1-1 1 0 0,0 0-1 0 0,5 20-28 0 0,19-6-1361 0 0,-11-29-2623 0 0,1-3-4706 0 0,-9-2 1294 0 0</inkml:trace>
  <inkml:trace contextRef="#ctx0" brushRef="#br0" timeOffset="4293.023">3143 513 10170 0 0,'0'0'1418'0'0,"0"0"-667"0"0,0 0-249 0 0,0 0 163 0 0,0 0 209 0 0,0 0 75 0 0,0 0-164 0 0,0 0-234 0 0,0 0-202 0 0,0 0-126 0 0,0 0-55 0 0,0 0-35 0 0,0 0-15 0 0,-3 20-24 0 0,-15 92 30 0 0,13-75-97 0 0,5-36-36 0 0,0-1-1 0 0,0 0 0 0 0,0 0 10 0 0,0 0-15 0 0,6-11-158 0 0,4 3 108 0 0,0 0 0 0 0,1 1 1 0 0,0 0-1 0 0,0 1 0 0 0,1 0 0 0 0,0 1 1 0 0,0 0-1 0 0,0 1 0 0 0,0 0 0 0 0,1 1 1 0 0,0 0-1 0 0,-1 1 0 0 0,9 0 65 0 0,-19 3 40 0 0,0 0 0 0 0,0 1 0 0 0,0-1 0 0 0,0 1-1 0 0,-1-1 1 0 0,1 1 0 0 0,0 0 0 0 0,-1 0 0 0 0,1 0 0 0 0,-1 0-1 0 0,0 0 1 0 0,0 0 0 0 0,0 0 0 0 0,0 0 0 0 0,0 0 0 0 0,0 0-1 0 0,0 1 1 0 0,-1-1 0 0 0,1 0 0 0 0,-1 1 0 0 0,1-1 0 0 0,-1 0 0 0 0,0 1-1 0 0,0-1 1 0 0,0 1 0 0 0,0-1 0 0 0,-1 0 0 0 0,1 1 0 0 0,-1-1-1 0 0,1 0 1 0 0,-1 1 0 0 0,0-1 0 0 0,0 0 0 0 0,0 0 0 0 0,0 0-1 0 0,0 0 1 0 0,0 0 0 0 0,-1 0 0 0 0,0 1-40 0 0,-2 1 24 0 0,0 0-1 0 0,0-1 1 0 0,0 1 0 0 0,0-1-1 0 0,-1 0 1 0 0,0 0-1 0 0,1-1 1 0 0,-1 1 0 0 0,0-1-1 0 0,0 0 1 0 0,0-1 0 0 0,-1 1-1 0 0,1-1 1 0 0,0 0 0 0 0,0 0-1 0 0,-1 0 1 0 0,1-1-1 0 0,-1 0 1 0 0,1 0 0 0 0,0-1-1 0 0,-1 1 1 0 0,0-1-24 0 0,-18-18-3569 0 0,17-2-5555 0 0,5 13 2901 0 0</inkml:trace>
  <inkml:trace contextRef="#ctx0" brushRef="#br0" timeOffset="8313.775">3896 326 856 0 0,'0'0'1953'0'0,"0"0"-1004"0"0,0 0-231 0 0,0 0 285 0 0,0 0 337 0 0,0 0 187 0 0,0 0-51 0 0,0 0-269 0 0,0 0-307 0 0,0 0-254 0 0,0 0-213 0 0,-15-7-153 0 0,-47-20-80 0 0,58 26-181 0 0,0-1 0 0 0,0 1 0 0 0,0 0 0 0 0,1 1 0 0 0,-1-1 0 0 0,0 1 0 0 0,0-1 0 0 0,0 1 0 0 0,0 1 0 0 0,0-1 0 0 0,0 0 0 0 0,0 1 0 0 0,0 0 0 0 0,0 0 0 0 0,0 0 0 0 0,0 0 0 0 0,0 1 0 0 0,1 0 0 0 0,-1-1 0 0 0,1 1 0 0 0,-1 1 0 0 0,1-1 0 0 0,0 0-19 0 0,-7 4 50 0 0,-1-2-25 0 0,1 1 1 0 0,0 0-1 0 0,0 1 0 0 0,0 0 0 0 0,0 1 1 0 0,1 0-1 0 0,0 0 0 0 0,0 1 0 0 0,1 0 1 0 0,0 0-1 0 0,1 1 0 0 0,-1 0 1 0 0,2 1-1 0 0,-1-1 0 0 0,2 1 0 0 0,-1 1 1 0 0,1-1-1 0 0,1 1 0 0 0,0 0 0 0 0,-3 9-25 0 0,6-16 17 0 0,-1 0 0 0 0,0 0 0 0 0,1 1 0 0 0,0-1 0 0 0,0 0 0 0 0,1 1 0 0 0,-1-1 0 0 0,1 1 0 0 0,0-1 0 0 0,0 1 0 0 0,0-1 0 0 0,1 0 0 0 0,-1 1 0 0 0,1-1 0 0 0,0 1 0 0 0,0-1 0 0 0,1 0 0 0 0,0 0 0 0 0,-1 0 0 0 0,1 0 0 0 0,0 0 0 0 0,1 0 0 0 0,-1 0 0 0 0,1-1 0 0 0,0 1 0 0 0,0-1 0 0 0,0 0-1 0 0,0 0 1 0 0,0 0 0 0 0,1 0 0 0 0,-1 0 0 0 0,1-1 0 0 0,0 0 0 0 0,0 1 0 0 0,0-1 0 0 0,3 1-17 0 0,0-2 278 0 0,1-1 0 0 0,-1 1 0 0 0,0-1 0 0 0,1 0 0 0 0,-1-1 0 0 0,0 0 0 0 0,1 0 0 0 0,-1 0 0 0 0,0-1 0 0 0,0 0 0 0 0,0-1 0 0 0,0 1 0 0 0,-1-2 0 0 0,7-2-278 0 0,25-20 446 0 0,-2-2 1 0 0,0-1 0 0 0,-2-2 0 0 0,-2-1-1 0 0,0-2 1 0 0,17-26-447 0 0,-46 57 18 0 0,-3 2-26 0 0,1-1-4 0 0,0 1 0 0 0,0-1 0 0 0,0 1 0 0 0,0-1 0 0 0,0 1-1 0 0,0-1 1 0 0,0 1 0 0 0,0 0 0 0 0,0-1 0 0 0,1 1 0 0 0,-1 0 0 0 0,1 0-1 0 0,-1 0 1 0 0,1 0 0 0 0,-1 0 0 0 0,1 0 0 0 0,-1 0 0 0 0,1 1-1 0 0,0-1 1 0 0,0 1 0 0 0,-1-1 0 0 0,1 1 0 0 0,0 0 0 0 0,0-1 0 0 0,-1 1-1 0 0,1 0 1 0 0,0 0 0 0 0,0 0 0 0 0,0 1 0 0 0,-1-1 0 0 0,1 0 0 0 0,1 1 12 0 0,13 23-92 0 0,-1 2 0 0 0,-1-1 1 0 0,0 2-1 0 0,-3 0 0 0 0,0 1 1 0 0,-1-1-1 0 0,-2 2 0 0 0,-1 0 1 0 0,-1 0-1 0 0,-2 0 0 0 0,-1 0 1 0 0,-1 1-1 0 0,-1-1 0 0 0,-2 1 1 0 0,-3 17 91 0 0,0-30-27 0 0,-1-1 1 0 0,-1 0-1 0 0,-1 0 1 0 0,0 0 0 0 0,-1-1-1 0 0,-1 0 1 0 0,0-1-1 0 0,-1 0 1 0 0,-1-1 0 0 0,0 0-1 0 0,-1 0 1 0 0,0-1-1 0 0,-1 0 1 0 0,0-2 0 0 0,-1 1-1 0 0,0-2 1 0 0,0 1 0 0 0,-1-2-1 0 0,-9 4 27 0 0,21-10 15 0 0,0 0 0 0 0,0 0 0 0 0,-1 0-1 0 0,1-1 1 0 0,0 1 0 0 0,-1-1 0 0 0,1 0-1 0 0,-1 0 1 0 0,0 0 0 0 0,1 0 0 0 0,-1 0 0 0 0,0-1-1 0 0,0 0 1 0 0,1 0 0 0 0,-1 0 0 0 0,0 0 0 0 0,0-1-1 0 0,1 1 1 0 0,-1-1 0 0 0,0 0 0 0 0,1 0 0 0 0,-1 0-1 0 0,1-1 1 0 0,-1 1 0 0 0,1-1 0 0 0,0 0-1 0 0,-1 0 1 0 0,1 0 0 0 0,0 0 0 0 0,0-1 0 0 0,1 1-1 0 0,-1-1 1 0 0,0 1 0 0 0,1-1 0 0 0,-1 0 0 0 0,1 0-1 0 0,0 0 1 0 0,0-1 0 0 0,1 1 0 0 0,-1 0 0 0 0,0-1-1 0 0,1 1 1 0 0,0-1 0 0 0,0-1-15 0 0,0-3 9 0 0,1 1 0 0 0,1-1 0 0 0,-1 0 0 0 0,1 0-1 0 0,1 0 1 0 0,-1 1 0 0 0,2-1 0 0 0,-1 0 0 0 0,1 1 0 0 0,0 0 0 0 0,0 0 0 0 0,1 0 0 0 0,0 0 0 0 0,0 0-1 0 0,0 1 1 0 0,1-1 0 0 0,0 1 0 0 0,1 1 0 0 0,3-4-9 0 0,126-93-28 0 0,-115 89 19 0 0,9-4-71 0 0,0 1-1 0 0,1 2 1 0 0,1 0 0 0 0,0 3 0 0 0,1 0-1 0 0,0 2 1 0 0,5 1 80 0 0,76-10-9862 0 0,-97 15 95 0 0</inkml:trace>
  <inkml:trace contextRef="#ctx0" brushRef="#br0" timeOffset="9471.198">615 797 24 0 0,'0'0'553'0'0,"0"0"-126"0"0,0 0 107 0 0,0 0 195 0 0,0 0 183 0 0,0 0 58 0 0,0 0-79 0 0,0 0-76 0 0,0 0-91 0 0,0 0-57 0 0,32 2-69 0 0,98 8-66 0 0,114-7 3373 0 0,605-3-1610 0 0,-488 18-2231 0 0,-216-10-56 0 0,571-1 144 0 0,-493 0-141 0 0,343-43 2535 0 0,-496 33-2310 0 0,97-3 391 0 0,164 14-627 0 0,128 11-443 0 0,-345-28-1815 0 0,-77-1-1275 0 0,-3-4-3793 0 0,-24 10 2666 0 0</inkml:trace>
  <inkml:trace contextRef="#ctx0" brushRef="#br0" timeOffset="11051.443">1629 970 3545 0 0,'0'0'571'0'0,"0"0"-142"0"0,0 0 44 0 0,0 0 253 0 0,0 0 246 0 0,0 0 59 0 0,0 0-161 0 0,0 0-280 0 0,0 0-270 0 0,0 0-133 0 0,0 0-47 0 0,0 0 20 0 0,0 0 60 0 0,-4 17 52 0 0,-29 113 779 0 0,-47 99 810 0 0,18-58-1289 0 0,58-152-133 0 0,12-24 1086 0 0,14-25 202 0 0,-21 29-1860 0 0,175-293 837 0 0,-39 77-844 0 0,-137 217 122 0 0,0 1 0 0 0,0-1 0 0 0,0 0-1 0 0,0 1 1 0 0,0-1 0 0 0,0 0 0 0 0,0 1 0 0 0,0-1 0 0 0,1 0 0 0 0,-1 0 0 0 0,0 1 0 0 0,0-1-1 0 0,0 0 1 0 0,0 0 0 0 0,0 1 0 0 0,1-1 0 0 0,-1 0 0 0 0,0 0 0 0 0,0 1 0 0 0,1-1 0 0 0,-1 0-1 0 0,0 0 1 0 0,0 0 0 0 0,1 1 0 0 0,-1-1 0 0 0,0 0 0 0 0,1 0 0 0 0,-1 0 0 0 0,0 0 0 0 0,0 0-1 0 0,1 0 1 0 0,-1 0 0 0 0,0 0 0 0 0,1 0 0 0 0,-1 0 0 0 0,0 0 0 0 0,1 0 0 0 0,-1 0 0 0 0,0 0-1 0 0,1 0 1 0 0,-1 0 0 0 0,0 0 0 0 0,0 0 0 0 0,1 0 0 0 0,-1 0 18 0 0,-7 43 71 0 0,6-38-58 0 0,-7 32 71 0 0,2 0 0 0 0,1 0-1 0 0,3 0 1 0 0,0 1 0 0 0,3-1 0 0 0,2 19-84 0 0,-2-50 11 0 0,-1 0 0 0 0,1 0-1 0 0,0 0 1 0 0,1 0 0 0 0,-1 0 0 0 0,1 0 0 0 0,0-1 0 0 0,1 1 0 0 0,-1-1 0 0 0,1 0-1 0 0,0 1 1 0 0,1-1 0 0 0,-1-1 0 0 0,1 1 0 0 0,0 0 0 0 0,0-1 0 0 0,0 0-1 0 0,1 0 1 0 0,0 0 0 0 0,3 2-11 0 0,-2-6 36 0 0,-1-1 0 0 0,1 0 0 0 0,-1-1-1 0 0,0 1 1 0 0,1-1 0 0 0,-1 0 0 0 0,0-1 0 0 0,0 1 0 0 0,0-1-1 0 0,-1 0 1 0 0,1 0 0 0 0,-1 0 0 0 0,1-1 0 0 0,-1 1-1 0 0,0-1 1 0 0,0 0 0 0 0,-1 0 0 0 0,1-1 0 0 0,-1 1 0 0 0,0-1-1 0 0,1-3-35 0 0,175-203 27 0 0,-117 156-4 0 0,-62 85-453 0 0,-8 10 645 0 0,1 0 0 0 0,2 1-1 0 0,2 0 1 0 0,2 0 0 0 0,4 34-215 0 0,-3-70-80 0 0,0 0 0 0 0,1 1 1 0 0,0-1-1 0 0,0 0 0 0 0,0 0 0 0 0,1-1 0 0 0,0 1 1 0 0,0 0-1 0 0,0 0 0 0 0,0-1 0 0 0,1 1 0 0 0,-1-1 1 0 0,1 0-1 0 0,0 0 0 0 0,1 0 0 0 0,-1 0 1 0 0,2 1 79 0 0,0-4-5398 0 0,-4-1 1983 0 0,-1 0-5963 0 0</inkml:trace>
  <inkml:trace contextRef="#ctx0" brushRef="#br0" timeOffset="11599.222">2417 1419 2921 0 0,'0'0'985'0'0,"0"0"-359"0"0,0 0-80 0 0,0 0 296 0 0,0 0 333 0 0,0 0 134 0 0,0 0-76 0 0,0 0-225 0 0,0 0-183 0 0,0 0-126 0 0,0 0-93 0 0,0 0-37 0 0,0 0-23 0 0,3 14-52 0 0,13 112 1119 0 0,-33-45-634 0 0,17-81-947 0 0,0 0 16 0 0,0 0 16 0 0,21-22 278 0 0,-9 14-355 0 0,-1 0-1 0 0,1 1 0 0 0,1 1 1 0 0,-1 0-1 0 0,1 1 1 0 0,0 0-1 0 0,1 1 0 0 0,-1 0 1 0 0,1 1-1 0 0,-1 0 0 0 0,1 1 1 0 0,0 1-1 0 0,7 0 14 0 0,-18 3 5 0 0,0-1 0 0 0,0 0 0 0 0,-1 1-1 0 0,1-1 1 0 0,0 1 0 0 0,0 0 0 0 0,-1 0 0 0 0,1 0 0 0 0,-1 0 0 0 0,0 1-1 0 0,0-1 1 0 0,0 1 0 0 0,0-1 0 0 0,0 1 0 0 0,0 0 0 0 0,-1 0 0 0 0,1-1-1 0 0,-1 1 1 0 0,0 0 0 0 0,1 0 0 0 0,-2 1 0 0 0,1-1 0 0 0,0 0 0 0 0,-1 0-1 0 0,1 0 1 0 0,-1 0 0 0 0,0 1 0 0 0,0-1 0 0 0,0 0 0 0 0,0 0 0 0 0,-1 1-1 0 0,1-1 1 0 0,-1 0 0 0 0,0 0 0 0 0,0 0 0 0 0,0 0 0 0 0,0 0 0 0 0,-1 0-1 0 0,1 0 1 0 0,-1 0 0 0 0,0-1 0 0 0,0 1-5 0 0,-3 4 19 0 0,-1-1-1 0 0,0 0 0 0 0,0-1 1 0 0,-1 1-1 0 0,0-1 1 0 0,0 0-1 0 0,0-1 1 0 0,0 0-1 0 0,-1 0 0 0 0,1 0 1 0 0,-1-1-1 0 0,0 0 1 0 0,0-1-1 0 0,0 0 1 0 0,-1 0-1 0 0,1-1 1 0 0,0 0-1 0 0,-1 0 0 0 0,1-1 1 0 0,-1 0-1 0 0,1 0 1 0 0,-1-1-1 0 0,-1-1-18 0 0,-31-23-3698 0 0,19 1-3856 0 0,15 16 893 0 0</inkml:trace>
  <inkml:trace contextRef="#ctx0" brushRef="#br0" timeOffset="12065.169">3045 1180 5505 0 0,'0'0'844'0'0,"0"0"-63"0"0,0 0 245 0 0,0 0 441 0 0,0 0 331 0 0,0 0 10 0 0,0 0-305 0 0,0 0-354 0 0,0 0-268 0 0,0 0-194 0 0,-2 32-121 0 0,-5 100-93 0 0,-4 106 458 0 0,-8-151-1987 0 0,1-54-4212 0 0,14-29 952 0 0,-1-4-4047 0 0</inkml:trace>
  <inkml:trace contextRef="#ctx0" brushRef="#br0" timeOffset="12496.213">2896 1143 6177 0 0,'0'0'2646'0'0,"0"0"-1121"0"0,0 0-368 0 0,0 0-7 0 0,0 0 66 0 0,0 0-82 0 0,0 0-281 0 0,0 0-275 0 0,0 0-160 0 0,0 0-80 0 0,0 0-34 0 0,0 0-27 0 0,0 0-29 0 0,35-1 3 0 0,110-3 18 0 0,-51 17 286 0 0,128 56 335 0 0,-221-69-892 0 0,0 1 0 0 0,1-1 0 0 0,-1 1 0 0 0,0-1 0 0 0,1 1 0 0 0,-1-1 0 0 0,0 1 0 0 0,0 0 0 0 0,0 0 0 0 0,0 0 0 0 0,0 0 1 0 0,0 0-1 0 0,0 0 0 0 0,0 0 0 0 0,0 0 0 0 0,0 0 0 0 0,0 0 0 0 0,-1 0 0 0 0,1 1 0 0 0,0-1 0 0 0,-1 0 0 0 0,1 0 0 0 0,-1 1 0 0 0,1-1 1 0 0,-1 0-1 0 0,0 1 0 0 0,0-1 0 0 0,0 1 0 0 0,1-1 0 0 0,-1 0 0 0 0,-1 1 0 0 0,1-1 0 0 0,0 1 0 0 0,0-1 0 0 0,0 0 0 0 0,-1 1 0 0 0,1-1 1 0 0,-1 0-1 0 0,1 1 0 0 0,-1-1 0 0 0,1 0 0 0 0,-1 0 0 0 0,0 1 0 0 0,0-1 0 0 0,1 0 0 0 0,-1 0 0 0 0,0 0 0 0 0,0 0 0 0 0,0 0 0 0 0,0 0 0 0 0,0 0 1 0 0,-1 0 1 0 0,-59 47-108 0 0,-74 38 386 0 0,131-83-268 0 0,0 0 0 0 0,1 0 0 0 0,0 0 0 0 0,0 1 0 0 0,0 0 0 0 0,0-1 0 0 0,0 1 0 0 0,1 0 0 0 0,0 0 0 0 0,-1 0 0 0 0,2 1 0 0 0,-1-1 0 0 0,0 0 0 0 0,1 1-1 0 0,0-1 1 0 0,0 1 0 0 0,0 0 0 0 0,1-1 0 0 0,-1 1 0 0 0,1 0 0 0 0,0-1 0 0 0,0 1 0 0 0,1 0 0 0 0,0-1 0 0 0,0 1 0 0 0,0-1 0 0 0,0 1 0 0 0,0-1 0 0 0,1 1 0 0 0,0-1 0 0 0,0 0 0 0 0,0 0-1 0 0,1 0 1 0 0,-1 0 0 0 0,2 1-10 0 0,105 94 320 0 0,-42-74-592 0 0,-45-26-2417 0 0,3-7-3668 0 0,-19 7-3497 0 0</inkml:trace>
  <inkml:trace contextRef="#ctx0" brushRef="#br0" timeOffset="13471.179">4632 145 6745 0 0,'0'0'851'0'0,"0"0"39"0"0,0 0 190 0 0,0 0 380 0 0,0 0 254 0 0,0 0-75 0 0,0 0-325 0 0,0 0-326 0 0,0 0-253 0 0,0 0-166 0 0,32-11-90 0 0,100-34-99 0 0,-52 28 262 0 0,34 19 378 0 0,-111-1-998 0 0,1 0 0 0 0,-1 0 0 0 0,1 0 0 0 0,-1 1 0 0 0,0-1 0 0 0,1 1 0 0 0,-1 0 0 0 0,0 0 0 0 0,0 0 0 0 0,0 1 0 0 0,0-1 0 0 0,-1 1 0 0 0,1-1 0 0 0,-1 1 0 0 0,1 0 0 0 0,-1 0 1 0 0,0 0-1 0 0,0 0 0 0 0,0 0 0 0 0,-1 1 0 0 0,1-1 0 0 0,-1 0 0 0 0,1 1 0 0 0,-1-1 0 0 0,0 1 0 0 0,-1 0 0 0 0,1-1 0 0 0,0 5-22 0 0,29 477 1151 0 0,-18-116-1054 0 0,-8 211-195 0 0,5-494 957 0 0,-11-82-767 0 0,-1-1 1 0 0,1 0-1 0 0,-1 1 1 0 0,0-1-1 0 0,-1 0 1 0 0,1-1-1 0 0,0 1 1 0 0,-1-1-1 0 0,1 1 1 0 0,-1-1-1 0 0,0 0 1 0 0,0 0-1 0 0,0-1 1 0 0,0 1-1 0 0,0-1 1 0 0,0 0-1 0 0,0 0 1 0 0,-1 0-1 0 0,1-1 1 0 0,0 1-1 0 0,0-1 1 0 0,-3 0-93 0 0,-6 2 24 0 0,1-1 0 0 0,0 0 1 0 0,0-1-1 0 0,0 0 0 0 0,-1-1 1 0 0,1 0-1 0 0,0-1 0 0 0,0-1 1 0 0,0 0-1 0 0,1 0 0 0 0,-1-1 0 0 0,1 0 1 0 0,-7-4-25 0 0,-28-26-2084 0 0,32 22-1781 0 0,0-1-4113 0 0,4 5-3578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09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1 324 1016 0 0,'0'0'1307'0'0,"0"0"-923"0"0,0 0-336 0 0,0 0 188 0 0,0 0 459 0 0,0 0 415 0 0,0 0 146 0 0,0 0-22 0 0,0 0-97 0 0,0 0-59 0 0,0 0-1 0 0,8 3 5 0 0,65 17 3624 0 0,110-10 357 0 0,-98-21-4371 0 0,64-11-903 0 0,-148 22-282 0 0,-1 0-292 0 0,0 0-343 0 0,-15 7-7290 0 0,11-5 3987 0 0,-3 4-2224 0 0</inkml:trace>
  <inkml:trace contextRef="#ctx0" brushRef="#br0" timeOffset="234.768">34 637 11026 0 0,'0'0'1227'0'0,"0"0"-351"0"0,0 0 69 0 0,0 0 343 0 0,0 0 230 0 0,0 0 17 0 0,0 0-188 0 0,0 0-247 0 0,0 0-224 0 0,31 5-177 0 0,100 11-186 0 0,-27-19 130 0 0,-78-3-539 0 0,22-2-361 0 0,36-6-1221 0 0,-30 2-9042 0 0,-42 9-922 0 0</inkml:trace>
  <inkml:trace contextRef="#ctx0" brushRef="#br0" timeOffset="19700.194">338 8 0 0 0,'0'0'199'0'0,"0"0"592"0"0,0 0 373 0 0,0 0 157 0 0,0 0 30 0 0,0 0-65 0 0,0 0-206 0 0,0 0-192 0 0,0 0-121 0 0,-5-2-97 0 0,-12-2-49 0 0,13 2-42 0 0,4 2-34 0 0,13 11 4495 0 0,37 79-1129 0 0,43 30-2698 0 0,93 70-346 0 0,-119-130-583 0 0,-49-32 549 0 0,-36-8-693 0 0,-7 14-106 0 0,-180 150 239 0 0,93-85-128 0 0,64-40-310 0 0,47-57-28 0 0,-15 21-386 0 0,12-8-5085 0 0,4-14 2283 0 0,0-1-2147 0 0,0 0-2964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3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78 2521 0 0,'0'0'1835'0'0,"0"0"-830"0"0,0 0-345 0 0,0 0 51 0 0,0 0 237 0 0,0 0 263 0 0,0 0 28 0 0,0 0-171 0 0,0 0-247 0 0,0 0-229 0 0,0 0-134 0 0,0 0-9 0 0,-2 9 13 0 0,-4 81 1676 0 0,12-47-1463 0 0,-2 0-1 0 0,-1 1 1 0 0,-2 0-1 0 0,-2-1 1 0 0,-4 16-675 0 0,-48 196 258 0 0,41-212-275 0 0,-15 49-1431 0 0,27-91 622 0 0,0-1-349 0 0,0 0-408 0 0,7-15-6989 0 0,-5 7 2444 0 0</inkml:trace>
  <inkml:trace contextRef="#ctx0" brushRef="#br0" timeOffset="299.487">37 41 6345 0 0,'0'0'1234'0'0,"0"0"-215"0"0,0 0-130 0 0,0 0 136 0 0,0 0 219 0 0,0 0 57 0 0,0 0-134 0 0,0 0-238 0 0,0 0-231 0 0,0 0-112 0 0,0 0-51 0 0,0 0-42 0 0,0 0-28 0 0,30-5-46 0 0,91-15-41 0 0,-6 8 486 0 0,77 8-917 0 0,-170 15-1942 0 0,-25 22-9997 0 0,-2-29 6441 0 0</inkml:trace>
  <inkml:trace contextRef="#ctx0" brushRef="#br0" timeOffset="537.982">1 508 8626 0 0,'0'0'789'0'0,"0"0"-75"0"0,0 0 287 0 0,0 0 390 0 0,0 0 196 0 0,0 0-140 0 0,0 0-306 0 0,31-6-316 0 0,101-23-277 0 0,-66 13-638 0 0,72-12 1130 0 0,-47 23-8451 0 0,-83 5 2471 0 0,-3 3-1728 0 0</inkml:trace>
  <inkml:trace contextRef="#ctx0" brushRef="#br0" timeOffset="803.323">533 623 10082 0 0,'0'0'803'0'0,"0"0"-350"0"0,0 0-56 0 0,0 0 283 0 0,0 0 288 0 0,0 0 111 0 0,0 0-111 0 0,0 0-247 0 0,0 0-250 0 0,-6 33-177 0 0,-19 104-101 0 0,-15 62 255 0 0,39-191-672 0 0,-7 16 117 0 0,-3-12-3768 0 0,10-12 3419 0 0,-6 3-8610 0 0,4-3 5237 0 0</inkml:trace>
  <inkml:trace contextRef="#ctx0" brushRef="#br0" timeOffset="1050.508">280 615 3857 0 0,'0'0'4050'0'0,"0"0"-2384"0"0,0 0-905 0 0,0 0 25 0 0,0 0 325 0 0,0 0 336 0 0,0 0 41 0 0,0 0-186 0 0,0 0-240 0 0,0 0-236 0 0,0 0-186 0 0,0 0-110 0 0,37 5-98 0 0,113 15-112 0 0,11-15 174 0 0,-77-5-1554 0 0,-56 0-2125 0 0,0 0-3943 0 0,-15 0-2271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2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212 189 0 0 0,'0'0'902'0'0,"0"0"359"0"0,0 0 161 0 0,0 0 13 0 0,0 0-24 0 0,0 0-24 0 0,0 0-43 0 0,0 0-53 0 0,-1-10-71 0 0,-3-39 2205 0 0,4 49-2376 0 0,0 0-66 0 0,0 0-137 0 0,0 0-159 0 0,0 0-139 0 0,0 0-140 0 0,0 0-104 0 0,0 0-73 0 0,0 0-91 0 0,0 0-56 0 0,0 20 42 0 0,5 641 628 0 0,-27-557-3677 0 0,21-104 1844 0 0,-5 6 1137 0 0,4-5-3768 0 0,2-2-4338 0 0,0 1 2492 0 0</inkml:trace>
  <inkml:trace contextRef="#ctx0" brushRef="#br0" timeOffset="616.178">0 207 5569 0 0,'0'0'1007'0'0,"0"0"-87"0"0,0 0 98 0 0,0 0 315 0 0,0 0 246 0 0,0 0 3 0 0,0 0-231 0 0,0 0-329 0 0,0 0-266 0 0,34-23-132 0 0,108-73-64 0 0,-55 54 255 0 0,-66 37-574 0 0,2-4-77 0 0,0 2 1 0 0,0 0-1 0 0,1 2 0 0 0,0 0 0 0 0,0 2 0 0 0,1 0 0 0 0,-1 2 1 0 0,0 1-1 0 0,1 1 0 0 0,-1 0 0 0 0,12 4-164 0 0,-30-3 8 0 0,-1 1-1 0 0,1-1 1 0 0,-1 1 0 0 0,1 0-1 0 0,-1 0 1 0 0,0 1-1 0 0,0-1 1 0 0,0 1 0 0 0,-1 1-1 0 0,1-1 1 0 0,-1 0 0 0 0,0 1-1 0 0,0 0 1 0 0,-1 0 0 0 0,1 0-1 0 0,-1 0 1 0 0,0 1 0 0 0,-1-1-1 0 0,1 1 1 0 0,-1 0 0 0 0,0 0-1 0 0,0 0 1 0 0,-1 0-1 0 0,0 0 1 0 0,0 0 0 0 0,0 0-1 0 0,-1 0 1 0 0,0 0 0 0 0,0 1-1 0 0,-1-1 1 0 0,1 0 0 0 0,-1 0-1 0 0,-1 0 1 0 0,1 0 0 0 0,-1 0-1 0 0,0 0 1 0 0,0-1-1 0 0,-1 1 1 0 0,0 0 0 0 0,0-1-1 0 0,-2 2-7 0 0,-10 18-17 0 0,-2-1 0 0 0,-1-1 0 0 0,-1 0 0 0 0,-1-2 0 0 0,-1 0 0 0 0,-1-2 0 0 0,0 0 0 0 0,-2-1 0 0 0,0-1 0 0 0,-1-2 0 0 0,0 0 0 0 0,-4-1 17 0 0,-19 16-24 0 0,47-30 21 0 0,0 0 0 0 0,0 0 0 0 0,0 1-1 0 0,0-1 1 0 0,0 0 0 0 0,0 1 0 0 0,0-1-1 0 0,0 1 1 0 0,0-1 0 0 0,0 1 0 0 0,0-1 0 0 0,0 1-1 0 0,0 0 1 0 0,1-1 0 0 0,-1 1 0 0 0,0 0-1 0 0,0 0 1 0 0,1-1 0 0 0,-1 1 0 0 0,0 0-1 0 0,1 0 1 0 0,-1 0 0 0 0,1 0 0 0 0,-1 0 0 0 0,1 0-1 0 0,0 0 1 0 0,-1 0 0 0 0,1 0 0 0 0,0 0-1 0 0,0 0 1 0 0,0 0 0 0 0,0 0 0 0 0,0 1-1 0 0,0-1 1 0 0,0 0 0 0 0,0 0 0 0 0,0 0 0 0 0,0 0-1 0 0,0 0 1 0 0,1 0 0 0 0,-1 0 0 0 0,0 0-1 0 0,1 0 1 0 0,-1 0 0 0 0,1 0 0 0 0,-1 0-1 0 0,1 0 1 0 0,0 0 0 0 0,-1-1 0 0 0,1 1-1 0 0,0 0 1 0 0,0 0 3 0 0,177 128 1111 0 0,-149-104-698 0 0,-1 1 1 0 0,-1 1-1 0 0,-1 1 0 0 0,-2 2 0 0 0,19 29-413 0 0,17 33 708 0 0,-59-87-300 0 0,-2-5-7056 0 0,0-1-2347 0 0,1 1 245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6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0 0 0,'0'0'448'0'0,"0"0"308"0"0,0 0 483 0 0,0 0 510 0 0,0 0 335 0 0,0 0-8 0 0,0 0-246 0 0,0 0-269 0 0,0 0-236 0 0,0 0-107 0 0,-4 0-53 0 0,-1 0-1484 0 0,5 0 654 0 0,0 0-1 0 0,0 1 1 0 0,0-1-1 0 0,0 0 1 0 0,1 1 0 0 0,-1-1-1 0 0,0 0 1 0 0,-1 0-1 0 0,1 1 1 0 0,0-1 0 0 0,0 0-1 0 0,0 0 1 0 0,0 1-1 0 0,0-1 1 0 0,0 0-335 0 0,171 8 3316 0 0,-109-9-2893 0 0,-40 1-1624 0 0,31-2 3897 0 0,-15 1-5173 0 0,-19 1-2958 0 0,1-1-4096 0 0,-15 1 1589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2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39 295 0 0 0,'0'0'405'0'0,"0"0"326"0"0,0 0 289 0 0,0 0 163 0 0,0 0 27 0 0,0 0-72 0 0,0 0-133 0 0,0 0-89 0 0,0 0-49 0 0,0 0 8 0 0,0 0 56 0 0,3-14 40 0 0,8-43 1 0 0,-2 33 2093 0 0,-8 23-2529 0 0,-1 1-60 0 0,0 0-45 0 0,0 0-54 0 0,0 0-81 0 0,0 0-87 0 0,0 0-75 0 0,0 0-52 0 0,0 16 235 0 0,-11 145 719 0 0,-30 33-700 0 0,30-175 96 0 0,11-19-237 0 0,0 0 41 0 0,0 0 84 0 0,1-16 875 0 0,17-36-1016 0 0,2 0 1 0 0,2 1 0 0 0,2 1-1 0 0,2 1 1 0 0,30-40-180 0 0,-33 52 115 0 0,-20 32-106 0 0,2-5 6 0 0,0 1-1 0 0,1 0 1 0 0,0 0 0 0 0,1 0-1 0 0,0 1 1 0 0,0 0-1 0 0,1 0 1 0 0,0 0-1 0 0,0 1 1 0 0,1 1-15 0 0,-7 6-11 0 0,0 1 1 0 0,0 0-1 0 0,-1 0 0 0 0,1 0 1 0 0,0 0-1 0 0,-1 0 1 0 0,1 0-1 0 0,0 0 0 0 0,-1 1 1 0 0,0-1-1 0 0,1 0 1 0 0,-1 1-1 0 0,0-1 0 0 0,1 1 1 0 0,-1 0-1 0 0,0-1 0 0 0,0 1 1 0 0,-1 0-1 0 0,1 0 1 0 0,0-1-1 0 0,0 1 0 0 0,-1 0 1 0 0,1 0-1 0 0,-1 0 1 0 0,0 0-1 0 0,1 0 0 0 0,-1 0 1 0 0,0 0-1 0 0,0 0 0 0 0,0 0 1 0 0,-1 1 10 0 0,3 5-4 0 0,21 150 98 0 0,-6-110-110 0 0,-14-48 14 0 0,-1 0 0 0 0,1 0-1 0 0,-1 1 1 0 0,1-1-1 0 0,-1-1 1 0 0,1 1 0 0 0,0 0-1 0 0,-1-1 1 0 0,1 1 0 0 0,-1-1-1 0 0,0 0 1 0 0,1 0 0 0 0,-1 0-1 0 0,0 0 1 0 0,1 0 0 0 0,-1 0-1 0 0,0-1 1 0 0,0 1 0 0 0,0-1-1 0 0,0 1 1 0 0,0-1 0 0 0,0 0-1 0 0,-1 0 1 0 0,1 0 0 0 0,-1 0-1 0 0,1 0 1 0 0,-1 0 0 0 0,0 0-1 0 0,1-1 3 0 0,5-5-14 0 0,196-271-187 0 0,-194 268 138 0 0,30-19-462 0 0,-35 60 355 0 0,5 155 374 0 0,-9-184-281 0 0,2 57-932 0 0,-4-39-2713 0 0,-3-3-4584 0 0,1-12-553 0 0</inkml:trace>
  <inkml:trace contextRef="#ctx0" brushRef="#br0" timeOffset="552.145">841 313 7410 0 0,'0'0'2858'0'0,"0"0"-1566"0"0,0 0-747 0 0,0 0-11 0 0,0 0 146 0 0,0 0 105 0 0,0 0-19 0 0,0 0-151 0 0,0 0-170 0 0,0 0-117 0 0,0 0-89 0 0,0 0-31 0 0,0 0-17 0 0,4 13-18 0 0,15 107 675 0 0,-20-113-761 0 0,1-7-74 0 0,0 1-1 0 0,-1-1 0 0 0,1 1 0 0 0,0-1 1 0 0,0 1-1 0 0,-1 0 0 0 0,1-1 1 0 0,0 1-1 0 0,0-1 0 0 0,0 1 0 0 0,0 0 1 0 0,0-1-1 0 0,0 1 0 0 0,0-1 1 0 0,0 1-1 0 0,0 0 0 0 0,0-1 0 0 0,0 1 1 0 0,0-1-1 0 0,0 1 0 0 0,0 0 0 0 0,1-1 1 0 0,-1 1-1 0 0,0-1 0 0 0,0 1 1 0 0,1-1-1 0 0,-1 1 0 0 0,0-1 0 0 0,1 1 1 0 0,-1-1-1 0 0,1 1 0 0 0,-1-1 1 0 0,0 1-1 0 0,1-1 0 0 0,-1 0 0 0 0,1 1 1 0 0,-1-1-1 0 0,1 0 0 0 0,-1 1 0 0 0,1-1 1 0 0,0 0-1 0 0,-1 0 0 0 0,1 1 1 0 0,-1-1-1 0 0,1 0 0 0 0,0 0 0 0 0,-1 0 1 0 0,1 0-1 0 0,-1 0 0 0 0,1 0 1 0 0,0 0-1 0 0,-1 0 0 0 0,1 0 0 0 0,-1 0 1 0 0,1 0-1 0 0,0 0 0 0 0,-1-1 1 0 0,1 1-1 0 0,-1 0 0 0 0,1 0 0 0 0,-1 0 1 0 0,1-1-1 0 0,0 1 0 0 0,-1 0 0 0 0,1-1 1 0 0,-1 1-13 0 0,26-12 206 0 0,-14 5-183 0 0,0 1-1 0 0,0 0 1 0 0,1 1 0 0 0,-1 1-1 0 0,1 0 1 0 0,0 1 0 0 0,0 0 0 0 0,0 1-1 0 0,1 0 1 0 0,-1 1 0 0 0,1 0-1 0 0,10 2-22 0 0,-22 0 37 0 0,0 0 0 0 0,0 0 0 0 0,0 0 0 0 0,0 0-1 0 0,0 1 1 0 0,0-1 0 0 0,0 0 0 0 0,-1 1 0 0 0,1 0-1 0 0,0-1 1 0 0,-1 1 0 0 0,1 0 0 0 0,-1 0 0 0 0,0 0-1 0 0,1 0 1 0 0,-1 0 0 0 0,0 0 0 0 0,0 0 0 0 0,-1 0-1 0 0,1 0 1 0 0,0 1 0 0 0,-1-1 0 0 0,1 0 0 0 0,-1 1 0 0 0,0-1-1 0 0,1 0 1 0 0,-1 1 0 0 0,-1-1 0 0 0,1 0 0 0 0,0 1-1 0 0,0-1 1 0 0,-1 0 0 0 0,1 0 0 0 0,-1 1 0 0 0,0-1-1 0 0,0 0 1 0 0,0 0 0 0 0,0 0 0 0 0,0 0 0 0 0,0 0-1 0 0,0 0 1 0 0,-1 0 0 0 0,1 0 0 0 0,-1 0 0 0 0,1-1-1 0 0,-1 1 1 0 0,0 0-37 0 0,-4 3 11 0 0,1 0-1 0 0,-1-1 0 0 0,0 0 1 0 0,0 0-1 0 0,-1-1 1 0 0,1 1-1 0 0,-1-1 0 0 0,0-1 1 0 0,0 1-1 0 0,0-1 1 0 0,0 0-1 0 0,0-1 1 0 0,0 0-1 0 0,0 0 0 0 0,0 0 1 0 0,-1-1-1 0 0,1 0 1 0 0,0-1-1 0 0,0 1 0 0 0,-1-1 1 0 0,-5-2-11 0 0,-20-34-3209 0 0,24 5-6240 0 0,9 24 1017 0 0</inkml:trace>
  <inkml:trace contextRef="#ctx0" brushRef="#br0" timeOffset="898.559">1315 78 9426 0 0,'0'0'1495'0'0,"0"0"-667"0"0,0 0-318 0 0,0 0 199 0 0,0 0 337 0 0,0 0 209 0 0,0 0-100 0 0,0 0-278 0 0,0 0-280 0 0,0 0-236 0 0,0 0-155 0 0,2 32-76 0 0,6 103-57 0 0,-19-26-90 0 0,9-93-297 0 0,-16 78 158 0 0,-9-39-4583 0 0,25-51 2841 0 0,-1 0-5698 0 0,2-4 3648 0 0</inkml:trace>
  <inkml:trace contextRef="#ctx0" brushRef="#br0" timeOffset="1295.78">1283 30 3561 0 0,'0'0'1699'0'0,"0"0"-766"0"0,0 0-302 0 0,0 0 159 0 0,0 0 237 0 0,0 0 110 0 0,0 0-109 0 0,0 0-189 0 0,0 0-143 0 0,0 0-118 0 0,0 0-70 0 0,0 0-9 0 0,0 0 9 0 0,30 4 3 0 0,91 15 18 0 0,-23 13 1134 0 0,-71-17-1116 0 0,-24-14-497 0 0,0-1 1 0 0,0 2-1 0 0,0-1 0 0 0,-1 0 1 0 0,1 0-1 0 0,0 1 1 0 0,-1 0-1 0 0,1-1 1 0 0,-1 1-1 0 0,0 0 1 0 0,1 0-1 0 0,-1 0 0 0 0,0 1 1 0 0,0-1-1 0 0,-1 0 1 0 0,1 1-1 0 0,0-1 1 0 0,-1 1-1 0 0,1 0 0 0 0,-1 0 1 0 0,0-1-1 0 0,0 1 1 0 0,0 0-1 0 0,0 0 1 0 0,-1 0-1 0 0,1 0 0 0 0,-1 0 1 0 0,1 0-1 0 0,-1 0 1 0 0,0 0-1 0 0,0 0 1 0 0,-1 0-1 0 0,1 0 0 0 0,-1 0 1 0 0,1 0-1 0 0,-1 0 1 0 0,0 0-1 0 0,0 0 1 0 0,0-1-1 0 0,-1 1 0 0 0,1 0 1 0 0,-1 0-1 0 0,0 0-50 0 0,-144 133 1060 0 0,144-133-1043 0 0,1-1-1 0 0,0 1 1 0 0,0-1-1 0 0,0 1 1 0 0,0 0 0 0 0,0-1-1 0 0,0 1 1 0 0,0 0-1 0 0,1 0 1 0 0,0 0-1 0 0,-1 0 1 0 0,1-1-1 0 0,0 1 1 0 0,0 0-1 0 0,1 0 1 0 0,-1 0-1 0 0,1 0 1 0 0,-1-1-1 0 0,1 1 1 0 0,0 0-1 0 0,0-1 1 0 0,0 1-1 0 0,0 0 1 0 0,1-1-1 0 0,-1 1 1 0 0,1-1-1 0 0,-1 0 1 0 0,1 1-1 0 0,0-1 1 0 0,0 0-1 0 0,0 0 1 0 0,0 0-1 0 0,0 0 1 0 0,1-1-1 0 0,-1 1 1 0 0,0-1-1 0 0,3 2-16 0 0,125 44 193 0 0,-112-43-462 0 0,21-2-3019 0 0,-25-3-3785 0 0,-8 1-3861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7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 0 0 0,'0'0'2398'0'0,"0"0"-1250"0"0,0 0-384 0 0,0 0 56 0 0,0 0 149 0 0,0 0 159 0 0,0 0 9 0 0,0 0-135 0 0,0 0-135 0 0,0 0-142 0 0,0 0-103 0 0,0 0-25 0 0,0 0-33 0 0,3 19 2 0 0,19 109 1001 0 0,-17-99-1118 0 0,-1 1 0 0 0,-1 0 0 0 0,-1 0 0 0 0,-2 0 0 0 0,-3 24-449 0 0,2-29 87 0 0,0-10-102 0 0,-1 0 0 0 0,0 0 0 0 0,-1-1 0 0 0,0 1-1 0 0,-2-1 1 0 0,1 0 0 0 0,-2 0 0 0 0,-5 11 15 0 0,-2-13-856 0 0,-4-24-14261 0 0,16 8 14005 0 0</inkml:trace>
  <inkml:trace contextRef="#ctx0" brushRef="#br0" timeOffset="272.336">50 31 0 0 0,'0'0'684'0'0,"0"0"74"0"0,0 0 171 0 0,0 0 311 0 0,0 0 282 0 0,0 0 106 0 0,0 0-107 0 0,0 0-188 0 0,0 0-182 0 0,0 0-102 0 0,0 0-109 0 0,36-5-96 0 0,111-12-89 0 0,35 9 1369 0 0,-171 8-2154 0 0,1 0-1 0 0,0 1 0 0 0,-1 0 0 0 0,1 0 1 0 0,-1 2-1 0 0,1-1 0 0 0,-1 1 1 0 0,0 1-1 0 0,0 0 0 0 0,0 1 1 0 0,-1 0-1 0 0,1 0 0 0 0,-1 1 1 0 0,0 1-1 0 0,6 5 31 0 0,-1 13-2819 0 0,-13-6-5664 0 0,-2-15 3767 0 0</inkml:trace>
  <inkml:trace contextRef="#ctx0" brushRef="#br0" timeOffset="523.821">1 601 6425 0 0,'0'0'1141'0'0,"0"0"-81"0"0,0 0 277 0 0,0 0 312 0 0,0 0 105 0 0,0 0-137 0 0,0 0-349 0 0,36 0-334 0 0,115-3-269 0 0,124-37 29 0 0,-258 39-1202 0 0,19-2-1382 0 0,-12 2-4365 0 0,-13 1-2036 0 0</inkml:trace>
  <inkml:trace contextRef="#ctx0" brushRef="#br0" timeOffset="819.74">844 458 2032 0 0,'0'0'1119'0'0,"0"0"-120"0"0,0 0 49 0 0,0 0 154 0 0,0 0 109 0 0,0 0-53 0 0,0 0-185 0 0,0 0-223 0 0,0 0-190 0 0,0 0-147 0 0,0 0-71 0 0,0 0-46 0 0,0 0-24 0 0,-27 7-13 0 0,-82 24-43 0 0,70-8 219 0 0,39-17-438 0 0,-2 0-82 0 0,1 1-1 0 0,0 0 1 0 0,0-1 0 0 0,1 1-1 0 0,0 0 1 0 0,0 0 0 0 0,1-1 0 0 0,-1 1-1 0 0,2 0 1 0 0,-1-1 0 0 0,1 1 0 0 0,-1-1-1 0 0,2 1 1 0 0,-1-1 0 0 0,1 0-1 0 0,0 0 1 0 0,0 0 0 0 0,2 2-15 0 0,47 13-7649 0 0,-46-21 451 0 0</inkml:trace>
  <inkml:trace contextRef="#ctx0" brushRef="#br0" timeOffset="1319.707">892 616 5393 0 0,'0'0'1168'0'0,"0"0"-263"0"0,0 0 108 0 0,0 0 402 0 0,0 0 196 0 0,0 0-168 0 0,0 0-383 0 0,0 0-374 0 0,0 0-227 0 0,0 0-87 0 0,0 0-40 0 0,0 0-20 0 0,0 0-12 0 0,23-21-9 0 0,71-63-54 0 0,-37 39 198 0 0,-56 45-448 0 0,0-1 1 0 0,0 0 0 0 0,0 1 0 0 0,0-1-1 0 0,0 0 1 0 0,0 1 0 0 0,0-1 0 0 0,0 1-1 0 0,0 0 1 0 0,0-1 0 0 0,1 1 0 0 0,-1 0 0 0 0,0 0-1 0 0,0 0 1 0 0,0 0 0 0 0,0 0 0 0 0,1 0-1 0 0,-1 0 1 0 0,0 0 0 0 0,0 0 0 0 0,0 0-1 0 0,1 1 1 0 0,-1-1 0 0 0,0 1 0 0 0,0-1-1 0 0,0 1 1 0 0,0-1 0 0 0,0 1 0 0 0,0-1-1 0 0,0 1 1 0 0,0 0 0 0 0,0 0 0 0 0,0-1-1 0 0,0 1 1 0 0,0 0 0 0 0,-1 0 0 0 0,1 0-1 0 0,0 0 13 0 0,-2 73 428 0 0,3-73-373 0 0,0 1-1 0 0,0-1 0 0 0,1 0 0 0 0,-1-1 1 0 0,1 1-1 0 0,-1 0 0 0 0,1-1 1 0 0,0 1-1 0 0,-1-1 0 0 0,1 0 0 0 0,-1 0 1 0 0,1 0-1 0 0,0 0 0 0 0,-1 0 0 0 0,1 0 1 0 0,-1-1-1 0 0,1 1 0 0 0,-1-1 1 0 0,1 0-1 0 0,-1 0 0 0 0,1 0 0 0 0,-1 0 1 0 0,1-1-55 0 0,180-75 424 0 0,-183 76-429 0 0,1 1 0 0 0,0-1 0 0 0,-1 0 1 0 0,1 1-1 0 0,0 0 0 0 0,-1-1 0 0 0,1 1 0 0 0,0-1 1 0 0,-1 1-1 0 0,1 0 0 0 0,0-1 0 0 0,0 1 0 0 0,0 0 1 0 0,-1 0-1 0 0,1-1 0 0 0,0 1 0 0 0,0 0 1 0 0,0 0-1 0 0,0 0 0 0 0,-1 0 0 0 0,1 0 0 0 0,0 0 1 0 0,0 1-1 0 0,0-1 0 0 0,-1 0 0 0 0,1 0 0 0 0,0 1 1 0 0,0-1-1 0 0,0 0 0 0 0,-1 1 0 0 0,1-1 0 0 0,0 0 1 0 0,-1 1-1 0 0,1-1 0 0 0,0 1 0 0 0,-1 0 1 0 0,1-1-1 0 0,0 1 0 0 0,-1-1 0 0 0,1 1 0 0 0,-1 0 1 0 0,0-1-1 0 0,1 1 0 0 0,-1 0 0 0 0,1 0 0 0 0,-1-1 1 0 0,0 1-1 0 0,1 0 0 0 0,-1 0 0 0 0,0 0 1 0 0,0-1-1 0 0,0 1 0 0 0,0 0 0 0 0,0 0 0 0 0,0 0 1 0 0,0 0-1 0 0,0-1 0 0 0,0 1 0 0 0,0 0 0 0 0,0 0 1 0 0,-1 0 4 0 0,0 19 63 0 0,1 26-2804 0 0,2-43 781 0 0,3 1-5558 0 0,-4-4 5699 0 0,2 1-2981 0 0</inkml:trace>
  <inkml:trace contextRef="#ctx0" brushRef="#br0" timeOffset="3978.658">117 808 0 0 0,'0'0'724'0'0,"0"0"238"0"0,0 0 185 0 0,0 0 84 0 0,0 0-43 0 0,0 0-125 0 0,0 0-175 0 0,0 0-184 0 0,0 0-172 0 0,19-4 2083 0 0,166 30 3235 0 0,-73-5-4623 0 0,-15-11-121 0 0,0-5 1 0 0,70-5-1107 0 0,177-47 1105 0 0,16-8-604 0 0,-309 54-829 0 0,-52 7-923 0 0,-83 50-9095 0 0,65-45 5185 0 0,5-3 297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5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 3585 0 0,'0'0'765'0'0,"0"0"-229"0"0,0 0 31 0 0,0 0 365 0 0,0 0 453 0 0,0 0 194 0 0,0 0-104 0 0,0 0-271 0 0,0 0-263 0 0,0 0-160 0 0,0 0-83 0 0,0 0-21 0 0,7 31-3 0 0,23 97-19 0 0,-24-25 701 0 0,-9-81-1073 0 0,-83 422 1523 0 0,64-351-1534 0 0,18-80-3243 0 0,4-12-3848 0 0,14-30-2595 0 0,-13 22 8447 0 0</inkml:trace>
  <inkml:trace contextRef="#ctx0" brushRef="#br0" timeOffset="263.103">33 82 3137 0 0,'0'0'788'0'0,"0"0"-33"0"0,0 0 229 0 0,0 0 348 0 0,0 0 258 0 0,0 0-20 0 0,0 0-208 0 0,0 0-249 0 0,0 0-208 0 0,0 0-123 0 0,0 0-67 0 0,0 0 1 0 0,29 2-31 0 0,93 5-57 0 0,166-15 1109 0 0,-238 4-1856 0 0,-14 3-694 0 0,-24 1-1936 0 0,-15 11-5830 0 0,-1-7 2040 0 0</inkml:trace>
  <inkml:trace contextRef="#ctx0" brushRef="#br0" timeOffset="501.568">11 450 8666 0 0,'0'0'1079'0'0,"0"0"-32"0"0,0 0 294 0 0,0 0 234 0 0,0 0-37 0 0,0 0-276 0 0,0 0-325 0 0,0 0-267 0 0,36 0-178 0 0,113 0-163 0 0,56-7-94 0 0,-166 7-751 0 0,0 0-2191 0 0,-14 0-4042 0 0,-15 0-2450 0 0</inkml:trace>
  <inkml:trace contextRef="#ctx0" brushRef="#br0" timeOffset="856.726">416 704 6953 0 0,'0'0'681'0'0,"0"0"-184"0"0,0 0 183 0 0,0 0 391 0 0,0 0 307 0 0,0 0 43 0 0,0 0-260 0 0,0 0-403 0 0,0 0-336 0 0,-5 33-199 0 0,-15 103-127 0 0,4-18 21 0 0,16-114-555 0 0,-5 15 676 0 0,0-17-3295 0 0,-3-1-4070 0 0,8-1 2053 0 0</inkml:trace>
  <inkml:trace contextRef="#ctx0" brushRef="#br0" timeOffset="1095.952">287 568 8698 0 0,'0'0'2099'0'0,"0"0"-689"0"0,0 0-521 0 0,0 0-75 0 0,0 0 131 0 0,0 0 138 0 0,0 0 5 0 0,0 0-94 0 0,0 0-142 0 0,0 0-156 0 0,0 0-118 0 0,0 0-78 0 0,0 0-83 0 0,28 6-78 0 0,87 19-74 0 0,2-19 65 0 0,-16-13-1295 0 0,-68 2-2108 0 0,0-2-3816 0 0,-18 4-3997 0 0</inkml:trace>
  <inkml:trace contextRef="#ctx0" brushRef="#br0" timeOffset="3466.249">970 421 0 0 0,'0'0'831'0'0,"0"0"129"0"0,0 0 203 0 0,0 0 147 0 0,0 0 34 0 0,0 0-85 0 0,0 0-126 0 0,0 0-100 0 0,0 0-64 0 0,0 0-54 0 0,10 2-69 0 0,89 18 2757 0 0,36-2-132 0 0,-42-14-5033 0 0,-67-4-2913 0 0,-11 0-2457 0 0,-10 0 1064 0 0</inkml:trace>
  <inkml:trace contextRef="#ctx0" brushRef="#br0" timeOffset="3782.032">1049 675 3985 0 0,'0'0'1112'0'0,"0"0"-404"0"0,0 0-114 0 0,0 0 307 0 0,0 0 441 0 0,0 0 266 0 0,0 0-23 0 0,0 0-227 0 0,0 0-308 0 0,0 0-239 0 0,0 0-140 0 0,0 0-82 0 0,22 0-34 0 0,104 3 266 0 0,-25-1 114 0 0,-51 0-3449 0 0,-2-2-7189 0 0,-38 0 3295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51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0 498 3777 0 0,'0'0'1492'0'0,"0"0"-238"0"0,0 0-23 0 0,0 0 169 0 0,0 0 186 0 0,0 0-26 0 0,0 0-222 0 0,0 0-345 0 0,0 0-329 0 0,0 0-188 0 0,0 0-85 0 0,3 0 33 0 0,147 1 5360 0 0,-14-2-4692 0 0,-133 4-2388 0 0,3 4-3352 0 0,1-2-5198 0 0,-6-5 2174 0 0</inkml:trace>
  <inkml:trace contextRef="#ctx0" brushRef="#br0" timeOffset="4645.25">696 207 0 0 0,'0'0'691'0'0,"0"0"389"0"0,0 0 215 0 0,0 0 88 0 0,0 0-28 0 0,0 0-84 0 0,0 0-130 0 0,0 0-144 0 0,0 0-128 0 0,0 0-98 0 0,3-2-82 0 0,-4 2-632 0 0,1 0 0 0 0,0 1 0 0 0,-1-1-1 0 0,1 1 1 0 0,0-1 0 0 0,0 1 0 0 0,0-1-1 0 0,-1 1 1 0 0,1-1 0 0 0,0 1-1 0 0,0-1 1 0 0,0 1 0 0 0,0-1 0 0 0,0 1-1 0 0,0-1 1 0 0,0 1 0 0 0,0-1 0 0 0,0 1-1 0 0,0-1 1 0 0,0 1 0 0 0,0-1-1 0 0,0 1 1 0 0,1-1 0 0 0,-1 1 0 0 0,0-1-1 0 0,0 1 1 0 0,0-1 0 0 0,1 0 0 0 0,-1 1-1 0 0,0-1 1 0 0,1 1 0 0 0,-1-1-1 0 0,0 0 1 0 0,1 1 0 0 0,-1-1 0 0 0,0 0-1 0 0,1 1 1 0 0,-1-1 0 0 0,1 0 0 0 0,-1 1-1 0 0,0-1 1 0 0,1 0 0 0 0,-1 0-1 0 0,1 0 1 0 0,-1 1 0 0 0,1-1 0 0 0,-1 0-1 0 0,1 0 1 0 0,-1 0 0 0 0,1 0 0 0 0,-1 0-1 0 0,1 0 1 0 0,-1 0 0 0 0,1 0-1 0 0,-1 0 1 0 0,1 0 0 0 0,-1 0 0 0 0,1-1-1 0 0,-1 1 1 0 0,1 0 0 0 0,-1 0 0 0 0,1 0-1 0 0,-1-1 1 0 0,1 1-57 0 0,0 15 369 0 0,0 30 354 0 0,-1 0 0 0 0,-3 0-1 0 0,-1-1 1 0 0,-7 25-723 0 0,-12 31-96 0 0,-3 0 0 0 0,-27 58 96 0 0,39-128-125 0 0,-5 18-2946 0 0,19-48 1634 0 0,0 0-462 0 0,4 0-6405 0 0,-2-3 4899 0 0</inkml:trace>
  <inkml:trace contextRef="#ctx0" brushRef="#br0" timeOffset="5010.761">387 207 2072 0 0,'0'0'833'0'0,"0"0"-153"0"0,0 0 172 0 0,0 0 326 0 0,0 0 263 0 0,0 0 112 0 0,0 0-101 0 0,0 0-131 0 0,0 0-119 0 0,0 0-118 0 0,0 0-130 0 0,32-9-126 0 0,103-25-117 0 0,-26 26 717 0 0,65 41-456 0 0,-20 10-2761 0 0,-151-42 1423 0 0,9 2-2892 0 0,-4 2-6197 0 0,-8-2 5762 0 0</inkml:trace>
  <inkml:trace contextRef="#ctx0" brushRef="#br0" timeOffset="5281.154">324 881 8538 0 0,'0'0'3207'0'0,"0"0"-2092"0"0,0 0-730 0 0,0 0 253 0 0,0 0 445 0 0,0 0 218 0 0,0 0-44 0 0,0 0-262 0 0,0 0-331 0 0,0 0-235 0 0,0 0-151 0 0,31 4-109 0 0,98 11-64 0 0,28 17-785 0 0,-99-36-2387 0 0,-22-5-4601 0 0,-27 8-1081 0 0</inkml:trace>
  <inkml:trace contextRef="#ctx0" brushRef="#br0" timeOffset="6333.897">932 995 0 0 0,'0'0'484'0'0,"0"0"294"0"0,0 0 86 0 0,0 0 261 0 0,0 0 324 0 0,0 0 176 0 0,0 0-88 0 0,0 0-237 0 0,0 0-240 0 0,0 0-193 0 0,0 0-73 0 0,0 0-20 0 0,0 0-35 0 0,-2-4-11 0 0,2 3-651 0 0,0 0 0 0 0,-1 0 0 0 0,1 0 0 0 0,0 0 0 0 0,-1 0 0 0 0,1 0 0 0 0,-1 1 0 0 0,1-1 0 0 0,-1 0-1 0 0,0 0 1 0 0,1 0 0 0 0,-1 0 0 0 0,0 1 0 0 0,0-1 0 0 0,0 0 0 0 0,1 1 0 0 0,-1-1 0 0 0,0 1 0 0 0,0-1 0 0 0,0 1 0 0 0,0-1-1 0 0,0 1 1 0 0,0-1 0 0 0,0 1 0 0 0,0 0 0 0 0,0 0 0 0 0,0-1 0 0 0,0 1 0 0 0,0 0 0 0 0,0 0 0 0 0,0 0 0 0 0,0 0 0 0 0,-1 0-1 0 0,1 1 1 0 0,0-1 0 0 0,0 0 0 0 0,0 0 0 0 0,0 1 0 0 0,0-1 0 0 0,0 1 0 0 0,0-1 0 0 0,0 0 0 0 0,1 1 0 0 0,-1 0-1 0 0,0-1 1 0 0,0 1 0 0 0,0 0 0 0 0,0-1 0 0 0,1 1-77 0 0,-66 40 891 0 0,51-28-864 0 0,9-9-34 0 0,1 0-1 0 0,0 0 0 0 0,-1 1 0 0 0,1 0 0 0 0,1 0 0 0 0,-1 0 0 0 0,1 0 0 0 0,0 1 0 0 0,0 0 0 0 0,1 0 0 0 0,-1 0 1 0 0,1 0-1 0 0,1 1 0 0 0,-1-1 0 0 0,1 1 0 0 0,0-1 0 0 0,1 1 0 0 0,-1 0 0 0 0,1 0 0 0 0,0 2 8 0 0,20 24-2776 0 0,10-29-5857 0 0,-23-4 1389 0 0</inkml:trace>
  <inkml:trace contextRef="#ctx0" brushRef="#br0" timeOffset="6838.758">922 1238 6377 0 0,'0'0'1133'0'0,"0"0"-316"0"0,0 0 193 0 0,0 0 369 0 0,0 0 190 0 0,0 0-95 0 0,0 0-384 0 0,0 0-381 0 0,0 0-232 0 0,0 0-106 0 0,0 0-37 0 0,0 0-10 0 0,0 0-26 0 0,18-14-50 0 0,93-72 233 0 0,-57 53-464 0 0,-53 70 219 0 0,2-35-180 0 0,-1-1 1 0 0,0 0-1 0 0,1 0 1 0 0,-1 0-1 0 0,0-1 0 0 0,1 1 1 0 0,-1 0-1 0 0,1-1 1 0 0,-1 0-1 0 0,1 1 0 0 0,0-1 1 0 0,-1 0-1 0 0,1 0 1 0 0,-1 0-1 0 0,1-1 0 0 0,-1 1 1 0 0,1-1-1 0 0,-1 1 0 0 0,1-1 1 0 0,-1 0-1 0 0,0 0 1 0 0,1 0-1 0 0,-1 0 0 0 0,0-1 1 0 0,0 1-1 0 0,0 0 1 0 0,1-1-1 0 0,-2 0 0 0 0,1 1 1 0 0,1-2-57 0 0,-1 2 12 0 0,101-39-141 0 0,-102 40 118 0 0,0 0 1 0 0,0 0-1 0 0,0-1 1 0 0,0 1 0 0 0,0 0-1 0 0,0 0 1 0 0,0 0-1 0 0,0 0 1 0 0,0 1-1 0 0,0-1 1 0 0,1 0-1 0 0,-1 0 1 0 0,0 0-1 0 0,0 1 1 0 0,0-1-1 0 0,-1 1 1 0 0,1-1-1 0 0,0 1 1 0 0,0-1-1 0 0,0 1 1 0 0,0-1-1 0 0,0 1 1 0 0,0 0-1 0 0,-1 0 1 0 0,1-1-1 0 0,0 1 1 0 0,-1 0-1 0 0,1 0 1 0 0,0 0-1 0 0,-1 0 1 0 0,1 0-1 0 0,-1-1 1 0 0,0 1 0 0 0,1 0-1 0 0,-1 0 1 0 0,0 0-1 0 0,1 0 1 0 0,-1 1-1 0 0,0-1 1 0 0,0 0-1 0 0,0 0 1 0 0,0 0-1 0 0,0 0 1 0 0,0 0-1 0 0,0 1 11 0 0,10 25 247 0 0,36-8-1277 0 0,-36-23-2975 0 0,-1-4-3562 0 0,-6 5 475 0 0</inkml:trace>
  <inkml:trace contextRef="#ctx0" brushRef="#br0" timeOffset="8790.68">1478 75 0 0 0,'0'0'936'0'0,"0"0"26"0"0,0 0 10 0 0,0 0 159 0 0,0 0 224 0 0,0 0 38 0 0,0 0-107 0 0,0 0-200 0 0,0 0-285 0 0,0 0-173 0 0,0 0-112 0 0,0 0-54 0 0,0 0-22 0 0,-6-5-21 0 0,-22-12-45 0 0,-8 35 676 0 0,27-12-1022 0 0,0 0 1 0 0,0 1-1 0 0,0 0 1 0 0,1 0-1 0 0,0 1 1 0 0,1 0-1 0 0,0 0 1 0 0,0 1-1 0 0,0 0 1 0 0,1 0-1 0 0,1 1 1 0 0,0 0-1 0 0,0 0 1 0 0,1 0-1 0 0,0 0 1 0 0,0 1-1 0 0,2 0 1 0 0,-1-1-1 0 0,1 1 1 0 0,1 0-1 0 0,0 0 1 0 0,0 11-29 0 0,1-20 50 0 0,0 0 0 0 0,0 1-1 0 0,0-1 1 0 0,0 0 0 0 0,1 0 0 0 0,-1 0 0 0 0,1 1 0 0 0,-1-1 0 0 0,1 0 0 0 0,0 0 0 0 0,0 0-1 0 0,0 0 1 0 0,0 0 0 0 0,0 0 0 0 0,0 0 0 0 0,1 0 0 0 0,-1-1 0 0 0,1 1 0 0 0,-1 0 0 0 0,1-1-1 0 0,0 1 1 0 0,-1-1 0 0 0,1 1 0 0 0,0-1 0 0 0,0 0 0 0 0,0 0 0 0 0,0 0 0 0 0,0 0 0 0 0,0 0-1 0 0,1-1 1 0 0,-1 1 0 0 0,0 0 0 0 0,0-1 0 0 0,0 0 0 0 0,1 1 0 0 0,-1-1 0 0 0,0 0 0 0 0,3-1-50 0 0,2 1 241 0 0,0 0 0 0 0,0-1 0 0 0,0 0 0 0 0,-1 0 0 0 0,1-1 0 0 0,0 0 0 0 0,0 0-1 0 0,-1-1 1 0 0,1 1 0 0 0,-1-2 0 0 0,0 1 0 0 0,3-2-241 0 0,11-11 216 0 0,-1-1 0 0 0,-1 0-1 0 0,-1-1 1 0 0,0-1-1 0 0,-1 0 1 0 0,-1-2-1 0 0,-1 0 1 0 0,7-15-216 0 0,-15 25 51 0 0,0 0 0 0 0,-2-1 0 0 0,1 1 0 0 0,-1-1 0 0 0,-1 0-1 0 0,0 0 1 0 0,0-1 0 0 0,-2 1 0 0 0,1 0 0 0 0,-1-5-51 0 0,-1 16 51 0 0,20 27-627 0 0,-1-3 722 0 0,-2 1 0 0 0,0 1 1 0 0,-1 1-1 0 0,-2 0 0 0 0,-1 1 1 0 0,-1 0-1 0 0,-1 1 0 0 0,-1 0 1 0 0,-2 1-1 0 0,0 0 0 0 0,2 28-146 0 0,-7-46-57 0 0,-1-1 0 0 0,0 1-1 0 0,0-1 1 0 0,-1 1-1 0 0,0-1 1 0 0,-1 1-1 0 0,0 0 1 0 0,-1 0-1 0 0,0-1 1 0 0,-1 1 0 0 0,0-1-1 0 0,-1 1 1 0 0,0-1-1 0 0,0 0 1 0 0,-1 0-1 0 0,0 0 1 0 0,-1-1-1 0 0,0 1 1 0 0,-1-1 0 0 0,0 0-1 0 0,0-1 1 0 0,-1 1-1 0 0,0-1 1 0 0,0-1-1 0 0,-1 1 1 0 0,-1-1 57 0 0,-5 0-487 0 0,0-2 0 0 0,-1 1 0 0 0,0-2 0 0 0,0 0 0 0 0,0-1 0 0 0,0-1-1 0 0,-1 0 1 0 0,1-1 0 0 0,-1 0 0 0 0,1-2 0 0 0,-5 0 487 0 0,5 1-142 0 0,13 0 146 0 0,-1 0 0 0 0,1 0 0 0 0,0 0 1 0 0,0 0-1 0 0,0-1 0 0 0,0 1 0 0 0,0-1 0 0 0,0 1 0 0 0,0-1 0 0 0,0 0 1 0 0,0 0-1 0 0,0 0 0 0 0,0 0 0 0 0,0 0 0 0 0,0 0 0 0 0,0 0 0 0 0,1-1 1 0 0,-1 1-1 0 0,1 0 0 0 0,-1-1 0 0 0,1 0 0 0 0,-1 1 0 0 0,1-1 0 0 0,0 0 1 0 0,0 0-1 0 0,0 0 0 0 0,0 0 0 0 0,0 0 0 0 0,0 0 0 0 0,1 0 0 0 0,-1 0 1 0 0,0 0-1 0 0,1 0 0 0 0,0 0 0 0 0,0 0 0 0 0,-1 0 0 0 0,1 0 0 0 0,0-1 1 0 0,1 1-1 0 0,-1 0 0 0 0,0 0 0 0 0,1 0 0 0 0,-1 0 0 0 0,1 0 0 0 0,-1 0 1 0 0,1 0-1 0 0,0 0 0 0 0,0 0 0 0 0,0 0 0 0 0,0 0 0 0 0,0 0 0 0 0,1 1 0 0 0,-1-1 1 0 0,0 0-1 0 0,1 1 0 0 0,0-1 0 0 0,1 0-4 0 0,16-11 236 0 0,0 0 1 0 0,2 2-1 0 0,-1 0 0 0 0,1 2 0 0 0,1 0 1 0 0,0 1-1 0 0,0 2 0 0 0,0 0 0 0 0,1 1 1 0 0,0 1-1 0 0,0 1 0 0 0,0 1 0 0 0,5 2-236 0 0,19-3-189 0 0,94-4-79 0 0,-49 10-5107 0 0,-75 1 702 0 0,-5-1-3679 0 0</inkml:trace>
  <inkml:trace contextRef="#ctx0" brushRef="#br0" timeOffset="9183.105">1344 811 9154 0 0,'0'0'2075'0'0,"0"0"-967"0"0,0 0-380 0 0,0 0 175 0 0,0 0 211 0 0,0 0 57 0 0,0 0-191 0 0,0 0-276 0 0,0 0-200 0 0,0 0-73 0 0,0 0 21 0 0,0 0 84 0 0,8 2 86 0 0,121 3 2213 0 0,7-24-1889 0 0,76-10-386 0 0,-68 22-4073 0 0,-120 9-512 0 0,-10 3-4019 0 0,-9-1-1197 0 0</inkml:trace>
  <inkml:trace contextRef="#ctx0" brushRef="#br0" timeOffset="9519.743">1557 1035 15883 0 0,'0'0'1161'0'0,"0"0"-633"0"0,0 0-351 0 0,0 0 55 0 0,0 0 212 0 0,0 0 163 0 0,0 0 27 0 0,0 0-96 0 0,0 0-146 0 0,0 0-169 0 0,-6 34-103 0 0,-18 103-36 0 0,16 28-59 0 0,11-65-550 0 0,3-57-2606 0 0,-6-38 219 0 0,1 1-6551 0 0,2-6 4446 0 0</inkml:trace>
  <inkml:trace contextRef="#ctx0" brushRef="#br0" timeOffset="9981.758">1480 1080 12203 0 0,'0'0'1539'0'0,"0"0"-615"0"0,0 0-435 0 0,0 0 55 0 0,0 0 209 0 0,0 0 131 0 0,0 0-12 0 0,0 0-109 0 0,0 0-142 0 0,0 0-115 0 0,0 0-77 0 0,33-6-76 0 0,103-19-64 0 0,-125 22-226 0 0,0 1 0 0 0,1 0 0 0 0,-1 1 0 0 0,1 1 0 0 0,-1-1 0 0 0,1 2 1 0 0,-1-1-1 0 0,1 2 0 0 0,-1 0 0 0 0,1 0 0 0 0,-1 1 0 0 0,0 0 0 0 0,4 2-63 0 0,-6-2 33 0 0,-6-2-30 0 0,1 0 0 0 0,-1 0 0 0 0,1 0 0 0 0,-1 0-1 0 0,0 1 1 0 0,1-1 0 0 0,-1 1 0 0 0,0 0 0 0 0,0 0 0 0 0,0 0 0 0 0,0 0 0 0 0,-1 0-1 0 0,1 1 1 0 0,-1-1 0 0 0,1 1 0 0 0,-1 0 0 0 0,0 0 0 0 0,0 0 0 0 0,0 0 0 0 0,0 0-1 0 0,0 0 1 0 0,-1 0 0 0 0,0 1 0 0 0,1-1 0 0 0,-1 1 0 0 0,0-1 0 0 0,-1 1 0 0 0,1-1 0 0 0,-1 1-1 0 0,1-1 1 0 0,-1 1 0 0 0,0-1 0 0 0,-1 1 0 0 0,1 0 0 0 0,0-1 0 0 0,-1 1 0 0 0,0-1-1 0 0,0 1 1 0 0,0-1 0 0 0,0 1 0 0 0,-1-1 0 0 0,1 0 0 0 0,-1 0 0 0 0,0 1-3 0 0,-13 11-15 0 0,-1-2 1 0 0,-1 0 0 0 0,0 0 0 0 0,0-2-1 0 0,-2 0 1 0 0,1-1 0 0 0,-1-1-1 0 0,0 0 1 0 0,-1-2 0 0 0,0 0-1 0 0,-21 3 15 0 0,-23 6 143 0 0,64-16-141 0 0,-1 1-1 0 0,1 0 1 0 0,-1-1-1 0 0,1 1 1 0 0,0 0-1 0 0,-1-1 1 0 0,1 1 0 0 0,0 0-1 0 0,0 0 1 0 0,-1-1-1 0 0,1 1 1 0 0,0 0-1 0 0,0 0 1 0 0,0 0 0 0 0,0-1-1 0 0,0 1 1 0 0,0 0-1 0 0,0 0 1 0 0,0 0-1 0 0,0-1 1 0 0,1 1 0 0 0,-1 0-1 0 0,0 0 1 0 0,0-1-1 0 0,1 1 1 0 0,-1 0-1 0 0,0-1 1 0 0,1 1 0 0 0,-1 0-1 0 0,1-1 1 0 0,-1 1-1 0 0,1 0 1 0 0,-1-1-1 0 0,1 1 1 0 0,0-1 0 0 0,-1 1-1 0 0,1-1 1 0 0,-1 1-1 0 0,1-1 1 0 0,0 1-1 0 0,0-1 1 0 0,-1 0 0 0 0,1 0-1 0 0,0 1 1 0 0,0-1-2 0 0,77 58 390 0 0,141 85 1076 0 0,-209-136-1769 0 0,0-1 0 0 0,0 0 1 0 0,1-1-1 0 0,0 0 0 0 0,0-1 0 0 0,1 0 0 0 0,-1-1 0 0 0,1 0 0 0 0,2 0 303 0 0,2 0-4007 0 0,-5 0-2728 0 0,-3-2-3858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1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71 336 9770 0 0,'0'0'712'0'0,"0"0"-365"0"0,0 0-59 0 0,0 0 412 0 0,0 0 510 0 0,0 0 265 0 0,0 0-106 0 0,0 0-351 0 0,0 0-326 0 0,0 0-150 0 0,0 0-28 0 0,19-1 8 0 0,118-9 971 0 0,125-15 720 0 0,-155 24-2003 0 0,-82 1-3197 0 0,-1 0-3398 0 0,-24 1 723 0 0,-1 2 3709 0 0,0-3 714 0 0,0 4-3610 0 0</inkml:trace>
  <inkml:trace contextRef="#ctx0" brushRef="#br0" timeOffset="272.107">1 634 6145 0 0,'0'0'1329'0'0,"0"0"-348"0"0,0 0 142 0 0,0 0 448 0 0,0 0 329 0 0,0 0 32 0 0,0 0-277 0 0,31 3-373 0 0,101 5-348 0 0,-28-16 300 0 0,250-58-488 0 0,-320 59-2582 0 0,-24 3-1274 0 0,0 0-3378 0 0,-6 1-2910 0 0</inkml:trace>
  <inkml:trace contextRef="#ctx0" brushRef="#br0" timeOffset="668.966">308 1 4873 0 0,'0'0'1430'0'0,"0"0"-95"0"0,0 0 64 0 0,0 0 221 0 0,0 0 170 0 0,0 0-158 0 0,0 0-448 0 0,0 0-481 0 0,0 0-355 0 0,0 0-160 0 0,0 0 7 0 0,0 0 108 0 0,0 0 114 0 0,4 0 82 0 0,87 49 1788 0 0,34 22-940 0 0,-78-48-1201 0 0,-2 3 0 0 0,0 2 0 0 0,-2 2 0 0 0,-1 2-1 0 0,1 4-145 0 0,-35-30-7 0 0,1 1 0 0 0,-1 0 0 0 0,-1 0 0 0 0,0 1 0 0 0,0 0 0 0 0,0 1-1 0 0,-1-1 1 0 0,0 1 0 0 0,-1 0 0 0 0,0 1 0 0 0,0-1 0 0 0,-1 1 0 0 0,0 0-1 0 0,-1 0 1 0 0,0 1 0 0 0,-1-1 0 0 0,1 3 7 0 0,-6 1-6 0 0,0 0 1 0 0,0 0-1 0 0,-1-1 0 0 0,-1 1 1 0 0,0-1-1 0 0,-1 0 0 0 0,-1-1 1 0 0,0 1-1 0 0,0-1 0 0 0,-1 0 0 0 0,-1-1 1 0 0,0 0-1 0 0,0 0 0 0 0,-1-1 1 0 0,-1-1-1 0 0,0 1 0 0 0,0-2 1 0 0,0 1-1 0 0,-1-1 0 0 0,-8 3 6 0 0,13-6 3 0 0,-179 102 9 0 0,150-74-2067 0 0,30-20-1736 0 0,3 2-3887 0 0,3-10-857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7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6745 0 0,'0'0'1257'0'0,"0"0"-38"0"0,0 0 145 0 0,0 0 290 0 0,0 0 217 0 0,0 0-68 0 0,0 0-319 0 0,0 0-404 0 0,0 0-373 0 0,0 0-296 0 0,0 0-163 0 0,1-4-72 0 0,6-8 50 0 0,-2 38 220 0 0,-1-2-214 0 0,9 59 76 0 0,-3 0 1 0 0,-4 1-1 0 0,-3 0 0 0 0,-6 25-308 0 0,3-20 61 0 0,3 78-53 0 0,0-161 1109 0 0,0-35-409 0 0,-1-45-695 0 0,3-1 0 0 0,4 0 0 0 0,3 1 0 0 0,3 1 0 0 0,3 0 0 0 0,3 1 0 0 0,18-36-13 0 0,-31 89 6 0 0,-1 0 0 0 0,2 1 0 0 0,1 0 0 0 0,0 0 0 0 0,1 1 0 0 0,1 1 0 0 0,0 0 0 0 0,1 0 0 0 0,3 0-6 0 0,-15 14-6 0 0,1 1 1 0 0,-1 0-1 0 0,0 0 1 0 0,1 0 0 0 0,-1 0-1 0 0,1 0 1 0 0,-1 0 0 0 0,1 0-1 0 0,0 0 1 0 0,-1 1-1 0 0,1-1 1 0 0,0 0 0 0 0,-1 1-1 0 0,1 0 1 0 0,0-1 0 0 0,0 1-1 0 0,-1 0 1 0 0,1 0-1 0 0,0 0 1 0 0,0 0 0 0 0,0 0-1 0 0,-1 0 1 0 0,1 1 0 0 0,0-1-1 0 0,0 1 1 0 0,-1-1-1 0 0,1 1 1 0 0,0 0 0 0 0,-1-1-1 0 0,1 1 1 0 0,-1 0 0 0 0,1 0-1 0 0,-1 0 1 0 0,1 0-1 0 0,-1 0 1 0 0,0 1 0 0 0,1-1-1 0 0,-1 1 6 0 0,42 60-26 0 0,-41-59 32 0 0,14 31-1 0 0,-13-26-17 0 0,0 0 0 0 0,0 0 0 0 0,0 0 0 0 0,1-1 0 0 0,0 1 0 0 0,1-1 0 0 0,-1 0 0 0 0,2-1 0 0 0,-1 1 0 0 0,1-1 0 0 0,-1 0 0 0 0,2 0 0 0 0,-1-1 0 0 0,1 1 0 0 0,0-2-1 0 0,0 1 1 0 0,6 2 12 0 0,-12-6-124 0 0,0-1-1 0 0,1 0 0 0 0,-1 1 0 0 0,1-1 0 0 0,-1 0 0 0 0,0 0 0 0 0,1 0 1 0 0,-1 0-1 0 0,1 0 0 0 0,-1 0 0 0 0,0 0 0 0 0,1-1 0 0 0,-1 1 0 0 0,1-1 1 0 0,-1 1-1 0 0,0-1 0 0 0,0 1 0 0 0,1-1 0 0 0,-1 0 0 0 0,0 1 1 0 0,0-1-1 0 0,0 0 0 0 0,1 0 0 0 0,-1 0 0 0 0,0 0 0 0 0,0 0 0 0 0,-1 0 1 0 0,1 0-1 0 0,0 0 0 0 0,0 0 0 0 0,0-1 0 0 0,-1 1 0 0 0,1 0 0 0 0,-1 0 1 0 0,1-1-1 0 0,-1 1 0 0 0,1 0 0 0 0,-1-1 0 0 0,0 0 125 0 0,5-37-11634 0 0,-5 31 4367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28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1984 0 0,'0'0'1867'0'0,"0"0"-629"0"0,0 0-250 0 0,0 0 133 0 0,0 0 266 0 0,0 0 158 0 0,0 0-77 0 0,0 0-249 0 0,0 0-312 0 0,0 0-228 0 0,0 0-115 0 0,0 0-57 0 0,0 0 20 0 0,12 1 1252 0 0,79 28 2708 0 0,63-25-2141 0 0,-96-5-1682 0 0,75-21 149 0 0,-124 22-1433 0 0,-7 0-3473 0 0,-1 0-3278 0 0,-1 0-3474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2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426 485 11682 0 0,'0'0'661'0'0,"0"0"-305"0"0,0 0-299 0 0,0 0 75 0 0,0 0 366 0 0,0 0 394 0 0,0 0 229 0 0,0 0-46 0 0,0 0-224 0 0,0 0-262 0 0,0 0-195 0 0,0 0-103 0 0,5 35-43 0 0,15 111-34 0 0,-10 15 319 0 0,3 185-440 0 0,-14-334-319 0 0,1-1 1 0 0,-2 0-1 0 0,0 0 1 0 0,0 0-1 0 0,-1 0 1 0 0,0 0-1 0 0,0-1 1 0 0,-2 1-1 0 0,1-1 1 0 0,-6 8 225 0 0,-15 18-3990 0 0,-5-4-4060 0 0,22-24 2658 0 0</inkml:trace>
  <inkml:trace contextRef="#ctx0" brushRef="#br0" timeOffset="15251.155">249 551 0 0 0,'0'0'295'0'0,"0"0"317"0"0,0 0 136 0 0,0 0 258 0 0,0 0 366 0 0,0 0 268 0 0,0 0 49 0 0,0 0-170 0 0,0 0-278 0 0,0 0-281 0 0,19-4 4458 0 0,168-47-2342 0 0,-148 43-2901 0 0,6-2-45 0 0,0 1 0 0 0,0 3 0 0 0,0 2 1 0 0,1 1-1 0 0,9 3-130 0 0,-50 0 0 0 0,-1 0 1 0 0,1 0 0 0 0,0 1 0 0 0,-1-1-1 0 0,1 1 1 0 0,0 0 0 0 0,-1 1-1 0 0,1-1 1 0 0,-1 1 0 0 0,0 0 0 0 0,1 0-1 0 0,-1 0 1 0 0,0 0 0 0 0,0 1-1 0 0,0 0 1 0 0,-1-1 0 0 0,1 2 0 0 0,-1-1-1 0 0,1 0 1 0 0,-1 1 0 0 0,0-1-1 0 0,0 1 1 0 0,-1 0 0 0 0,1 0 0 0 0,-1 0-1 0 0,0 0 1 0 0,0 1 0 0 0,0-1-1 0 0,-21 76 217 0 0,-64 15 108 0 0,62-79-282 0 0,-1-1 0 0 0,-1 0 0 0 0,0-2 0 0 0,-1-1-1 0 0,0 0 1 0 0,-1-2 0 0 0,-1-1-43 0 0,21-7 18 0 0,2-1-12 0 0,-2 6 544 0 0,16 4-565 0 0,87 114 667 0 0,-78-95-289 0 0,-11-15-149 0 0,0-1-1 0 0,1 1 1 0 0,1-1-1 0 0,0-1 1 0 0,1 0-1 0 0,1-1 1 0 0,0 0-1 0 0,0-1 1 0 0,9 5-214 0 0,48 32 1188 0 0,-41-33-544 0 0,-18-11-469 0 0,-11-4-564 0 0,0 0-129 0 0,1-7-6353 0 0,0 3-2113 0 0,1 4-1021 0 0</inkml:trace>
  <inkml:trace contextRef="#ctx0" brushRef="#br0" timeOffset="29077.115">365 25 0 0 0,'0'0'827'0'0,"0"0"360"0"0,0 0 72 0 0,0 0-64 0 0,0 0-140 0 0,0 0-105 0 0,0 0-91 0 0,0 0-79 0 0,-18-5-58 0 0,-56-15-53 0 0,13 22 1284 0 0,43 6-1325 0 0,8-5-426 0 0,1 1-1 0 0,0-1 1 0 0,0 2 0 0 0,0-1-1 0 0,1 1 1 0 0,0 1 0 0 0,0 0-1 0 0,0 0 1 0 0,1 0 0 0 0,0 1-1 0 0,0 0 1 0 0,0 0 0 0 0,0 2-202 0 0,-4 15 85 0 0,1 0 1 0 0,1 0-1 0 0,1 1 1 0 0,1 0-1 0 0,1 1 0 0 0,1 0 1 0 0,2 0-1 0 0,0 0 1 0 0,2 11-86 0 0,0-23 42 0 0,-15 312 650 0 0,17 121-692 0 0,0-412 9 0 0,24 375 155 0 0,-24-403-149 0 0,20 169 593 0 0,-16-174-412 0 0,0 1 1 0 0,0 0-1 0 0,0-1 1 0 0,0 0-1 0 0,0 0 1 0 0,1-1-1 0 0,-1 1 0 0 0,1-1 1 0 0,-1 0-1 0 0,1-1 1 0 0,-1 1-1 0 0,1-1 1 0 0,-1 0-1 0 0,1-1 0 0 0,-1 1 1 0 0,1-1-1 0 0,-1 0 1 0 0,4-1-197 0 0,-6 1 39 0 0,243 1 271 0 0,-141 8-3399 0 0,-4 0-5645 0 0,-77-5-333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3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288 750 1792 0 0,'0'0'1783'0'0,"0"0"-42"0"0,0 0 1 0 0,0 0 142 0 0,0 0 75 0 0,34 5-188 0 0,107 15-324 0 0,57-12 1964 0 0,253-39-1473 0 0,-119 2-1946 0 0,-139 26-2548 0 0,-179 3 1670 0 0,7 3-2857 0 0,-9 2-1840 0 0,-7-2-1109 0 0</inkml:trace>
  <inkml:trace contextRef="#ctx0" brushRef="#br0" timeOffset="1170.4">249 1008 5345 0 0,'0'0'590'0'0,"0"0"-318"0"0,0 0-96 0 0,0 0 260 0 0,0 0 343 0 0,0 0 153 0 0,0 0-108 0 0,0 0-229 0 0,0 0-250 0 0,0 0-154 0 0,0 0-16 0 0,0 0 10 0 0,0 0 18 0 0,-5 23 15 0 0,-26 116 105 0 0,-38 48 308 0 0,63-177 3488 0 0,12-25-2836 0 0,11-23-1108 0 0,62-109 292 0 0,15 28-254 0 0,-93 118-225 0 0,0-1 0 0 0,0 1-1 0 0,0-1 1 0 0,1 1-1 0 0,-1 0 1 0 0,1 0 0 0 0,-1 0-1 0 0,1 0 1 0 0,-1 0-1 0 0,1 0 1 0 0,0 0 0 0 0,0 0-1 0 0,-1 0 1 0 0,1 1-1 0 0,0-1 1 0 0,0 1 0 0 0,0 0-1 0 0,0-1 1 0 0,-1 1 0 0 0,1 0-1 0 0,0 0 1 0 0,0 0-1 0 0,0 0 1 0 0,0 0 0 0 0,0 1-1 0 0,0-1 1 0 0,-1 1-1 0 0,1-1 1 0 0,0 1 0 0 0,0-1-1 0 0,-1 1 1 0 0,1 0-1 0 0,0 0 1 0 0,-1 0 0 0 0,1 0-1 0 0,-1 0 1 0 0,1 0 0 0 0,-1 1-1 0 0,1-1 1 0 0,-1 0-1 0 0,0 1 1 0 0,0-1 0 0 0,0 1-1 0 0,0-1 1 0 0,1 1 12 0 0,1 13 4 0 0,0 0 1 0 0,0 0-1 0 0,-1 0 0 0 0,-1 0 1 0 0,-1 1-1 0 0,0-1 0 0 0,-2 14-4 0 0,0 15 58 0 0,25-47 114 0 0,98-127 151 0 0,-72 69-346 0 0,54-48 55 0 0,-86 103-286 0 0,-3 29 15 0 0,-13-19 324 0 0,6 20 148 0 0,-2 0 0 0 0,-1 1 0 0 0,-1 0 0 0 0,0 0 0 0 0,-2 0 0 0 0,-1 0-1 0 0,-3 20-232 0 0,1 20-118 0 0,2-55-429 0 0,0 6-309 0 0,0-6-9613 0 0,0-9 2725 0 0</inkml:trace>
  <inkml:trace contextRef="#ctx0" brushRef="#br0" timeOffset="1709.296">905 1221 9146 0 0,'0'0'1048'0'0,"0"0"-650"0"0,0 0-265 0 0,0 0 254 0 0,0 0 344 0 0,0 0 213 0 0,0 0-43 0 0,0 0-250 0 0,0 0-242 0 0,0 0-172 0 0,0 0-76 0 0,0 0-22 0 0,0 0-35 0 0,0 19-39 0 0,0 87-30 0 0,-25-21-166 0 0,6-67 214 0 0,19-18 25 0 0,0 0 6 0 0,2-4-187 0 0,0 0 0 0 0,0 0 0 0 0,1-1 0 0 0,0 2 0 0 0,0-1 0 0 0,0 0 0 0 0,0 0 0 0 0,0 1 0 0 0,1 0 0 0 0,0 0 0 0 0,-1 0 1 0 0,1 0-1 0 0,0 0 0 0 0,1 1 0 0 0,-1 0 0 0 0,3-2 73 0 0,0 0-24 0 0,2-2-55 0 0,1 0-1 0 0,-1 1 1 0 0,1 0-1 0 0,0 1 1 0 0,0 0-1 0 0,0 1 1 0 0,1 0-1 0 0,-1 0 1 0 0,1 1-1 0 0,-1 1 1 0 0,1 0-1 0 0,0 0 1 0 0,9 1 79 0 0,-18 1 64 0 0,0 1 1 0 0,0-1 0 0 0,0 0-1 0 0,-1 1 1 0 0,1-1-1 0 0,-1 1 1 0 0,1 0 0 0 0,-1 0-1 0 0,0-1 1 0 0,1 1-1 0 0,-1 0 1 0 0,0 0 0 0 0,0 0-1 0 0,0 0 1 0 0,-1 0-1 0 0,1 0 1 0 0,0 0 0 0 0,-1 1-1 0 0,1-1 1 0 0,-1 0-1 0 0,0 0 1 0 0,0 0 0 0 0,0 1-1 0 0,0-1 1 0 0,0 0-1 0 0,0 0 1 0 0,-1 0 0 0 0,1 1-1 0 0,-1-1 1 0 0,1 0-1 0 0,-1 0 1 0 0,0 0 0 0 0,0 0-1 0 0,0 0 1 0 0,0 0-1 0 0,0 0 1 0 0,0 0 0 0 0,-1-1-1 0 0,1 1 1 0 0,-1 0-1 0 0,1-1 1 0 0,-1 1 0 0 0,0-1-1 0 0,1 1 1 0 0,-1-1-1 0 0,0 0 1 0 0,0 0 0 0 0,0 0-1 0 0,0 0 1 0 0,-1 1-65 0 0,-4 3 39 0 0,0-1 0 0 0,0 1 0 0 0,-1-1 0 0 0,1 0 0 0 0,-1-1 0 0 0,0 0 0 0 0,0 0 0 0 0,0 0 0 0 0,0-1 0 0 0,-1-1 0 0 0,1 1 0 0 0,0-1 0 0 0,-1-1 0 0 0,1 0 0 0 0,-1 0 0 0 0,-2 0-39 0 0,-11-20-2691 0 0,18 0-4491 0 0,4 12-238 0 0</inkml:trace>
  <inkml:trace contextRef="#ctx0" brushRef="#br0" timeOffset="2119.44">1306 1019 6825 0 0,'0'0'2042'0'0,"0"0"-1280"0"0,0 0-393 0 0,0 0 306 0 0,0 0 391 0 0,0 0 223 0 0,0 0-29 0 0,0 0-238 0 0,0 0-327 0 0,0 0-238 0 0,0 0-143 0 0,0 0-105 0 0,4 33-38 0 0,12 103-46 0 0,-19-43 7 0 0,-5-65-149 0 0,-10 52-737 0 0,1-54-2532 0 0,3-14-5670 0 0,12-12 4556 0 0</inkml:trace>
  <inkml:trace contextRef="#ctx0" brushRef="#br0" timeOffset="2518.439">1233 941 4305 0 0,'0'0'1582'0'0,"0"0"-518"0"0,0 0-189 0 0,0 0 180 0 0,0 0 232 0 0,0 0 23 0 0,0 0-211 0 0,0 0-248 0 0,0 0-223 0 0,0 0-157 0 0,0 0-83 0 0,0 0-52 0 0,32 0-36 0 0,102 2 7 0 0,-62 15 240 0 0,44 53 221 0 0,-116-68-746 0 0,0 0-1 0 0,1 1 1 0 0,-1-1-1 0 0,0 0 1 0 0,0 0-1 0 0,-1 1 1 0 0,1-1-1 0 0,0 0 1 0 0,-1 1-1 0 0,1-1 1 0 0,-1 0-1 0 0,0 0 1 0 0,0 0 0 0 0,0 0-1 0 0,0 1 1 0 0,0-1-1 0 0,0 0 1 0 0,0-1-1 0 0,-1 1 1 0 0,1 0-1 0 0,-1 0 1 0 0,1-1-1 0 0,-1 1 1 0 0,0-1-1 0 0,0 1 1 0 0,0-1 0 0 0,0 0-1 0 0,0 1 1 0 0,0-1-1 0 0,0 0 1 0 0,0 0-1 0 0,0-1 1 0 0,0 1-1 0 0,-2 0-21 0 0,-1 2-15 0 0,-170 87 41 0 0,173-89-11 0 0,1 0-1 0 0,-1 1 1 0 0,0-1 0 0 0,1 0 0 0 0,0 1 0 0 0,-1-1 0 0 0,1 1-1 0 0,0-1 1 0 0,0 1 0 0 0,-1 0 0 0 0,1 0 0 0 0,1-1 0 0 0,-1 1-1 0 0,0 0 1 0 0,0 0 0 0 0,1 0 0 0 0,-1 0 0 0 0,1 0 0 0 0,-1 0-1 0 0,1 0 1 0 0,0 0 0 0 0,0 0 0 0 0,0 0 0 0 0,0 0 0 0 0,0 0 0 0 0,1 0-1 0 0,-1 0 1 0 0,0 0 0 0 0,1 0 0 0 0,0 0 0 0 0,-1 0 0 0 0,1 0-1 0 0,0 0 1 0 0,0 0 0 0 0,0 0 0 0 0,0-1 0 0 0,0 1 0 0 0,1-1-1 0 0,-1 1 1 0 0,0 0 0 0 0,1-1 0 0 0,-1 0 0 0 0,2 1-15 0 0,72 53 589 0 0,99 29 11 0 0,-162-79-814 0 0,8 3-229 0 0,-11 1-4789 0 0,-8-8-267 0 0,-1-1-2856 0 0</inkml:trace>
  <inkml:trace contextRef="#ctx0" brushRef="#br0" timeOffset="-3992.564">342 50 688 0 0,'0'0'2293'0'0,"0"0"-1354"0"0,0 0-401 0 0,0 0 176 0 0,0 0 370 0 0,0 0 371 0 0,0 0 105 0 0,0 0-254 0 0,0 0-417 0 0,0 0-402 0 0,0 0-252 0 0,1-3-100 0 0,2-2-126 0 0,-3 5 7 0 0,0 1 0 0 0,0-1 0 0 0,0 0 0 0 0,0 1 1 0 0,0-1-1 0 0,0 0 0 0 0,0 1 0 0 0,0-1 0 0 0,0 0 1 0 0,0 1-1 0 0,1-1 0 0 0,-1 0 0 0 0,0 1 0 0 0,0-1 1 0 0,0 0-1 0 0,1 1 0 0 0,-1-1 0 0 0,0 0 0 0 0,0 0 1 0 0,1 1-1 0 0,-1-1 0 0 0,0 0 0 0 0,0 0 0 0 0,1 0 1 0 0,-1 1-1 0 0,0-1 0 0 0,1 0 0 0 0,-1 0 0 0 0,0 0 1 0 0,1 0-1 0 0,-1 0 0 0 0,0 0 0 0 0,1 0 0 0 0,-1 0 1 0 0,0 0-1 0 0,1 0 0 0 0,-1 0 0 0 0,0 0 0 0 0,1 0 1 0 0,-1 0-1 0 0,1 0 0 0 0,-1 0 0 0 0,0 0 0 0 0,1 0 1 0 0,-1 0-1 0 0,0 0 0 0 0,1 0 0 0 0,-1-1 0 0 0,0 1 1 0 0,0 0-1 0 0,1 0 0 0 0,-1 0 0 0 0,0-1 0 0 0,1 1 1 0 0,-1 0-1 0 0,0-1-16 0 0,9 25 421 0 0,-1 1-1 0 0,-2 0 1 0 0,0 0 0 0 0,-2 0 0 0 0,0 0 0 0 0,-2 1 0 0 0,-1-1-1 0 0,-2 19-420 0 0,2-2 237 0 0,-1 153-150 0 0,-14-143-3306 0 0,8-62-8749 0 0,6 10 12004 0 0,0-4-1814 0 0</inkml:trace>
  <inkml:trace contextRef="#ctx0" brushRef="#br0" timeOffset="-3633.659">1 87 672 0 0,'0'0'922'0'0,"0"0"-294"0"0,0 0-59 0 0,0 0 294 0 0,0 0 441 0 0,0 0 261 0 0,0 0-28 0 0,0 0-244 0 0,0 0-304 0 0,0 0-163 0 0,0 0-18 0 0,0 0-41 0 0,14-4-26 0 0,100-18 1294 0 0,273 4 1575 0 0,-260 18-3759 0 0,-106 20-3139 0 0,-27 11-6991 0 0,1-23 4866 0 0</inkml:trace>
  <inkml:trace contextRef="#ctx0" brushRef="#br0" timeOffset="-3348.123">95 610 0 0 0,'0'0'1922'0'0,"0"0"-499"0"0,0 0 76 0 0,0 0 293 0 0,0 0 246 0 0,0 0-26 0 0,0 0-246 0 0,0 0-351 0 0,35-3-320 0 0,111-8-220 0 0,-23-5 758 0 0,5 6-818 0 0,-100 10-4706 0 0,0-1-4203 0 0,-26 1 1794 0 0</inkml:trace>
  <inkml:trace contextRef="#ctx0" brushRef="#br0" timeOffset="-953.906">929 400 0 0 0,'0'0'1008'0'0,"0"0"119"0"0,0 0-28 0 0,0 0-107 0 0,0 0-92 0 0,0 0-191 0 0,0 0-117 0 0,0 0-83 0 0,-12-5-46 0 0,-39-14 17 0 0,48 17-356 0 0,-1 1-1 0 0,1 0 1 0 0,0 0-1 0 0,0 0 1 0 0,-1 0-1 0 0,1 0 1 0 0,0 1-1 0 0,-1-1 1 0 0,1 1 0 0 0,0 0-1 0 0,-1 0 1 0 0,1 1-1 0 0,-1-1 1 0 0,1 1-1 0 0,0-1 1 0 0,0 1-1 0 0,-1 0 1 0 0,1 0 0 0 0,0 0-1 0 0,0 1 1 0 0,0-1-1 0 0,0 1 1 0 0,0 0-1 0 0,0 0 1 0 0,1 0-1 0 0,-1 0 1 0 0,0 0-1 0 0,1 1 1 0 0,0-1 0 0 0,-1 1-1 0 0,0 1-123 0 0,-4 81 82 0 0,9-80-108 0 0,0 0 1 0 0,1-1 0 0 0,-1 0 0 0 0,1 0-1 0 0,0 1 1 0 0,1-2 0 0 0,-1 1 0 0 0,1 0-1 0 0,0-1 1 0 0,-1 1 0 0 0,1-1 0 0 0,1 0-1 0 0,-1-1 1 0 0,0 1 0 0 0,1-1 0 0 0,-1 1-1 0 0,1-1 1 0 0,0-1 0 0 0,0 1 0 0 0,0-1-1 0 0,0 0 1 0 0,0 0 0 0 0,0 0 0 0 0,0-1-1 0 0,0 1 1 0 0,0-1 0 0 0,0-1 0 0 0,3 1 25 0 0,-4 0-149 0 0,42-1-2843 0 0,-16-3-3272 0 0,-21 1 4585 0 0</inkml:trace>
  <inkml:trace contextRef="#ctx0" brushRef="#br0" timeOffset="-450.722">1063 536 0 0 0,'0'0'1119'0'0,"0"0"380"0"0,0 0 196 0 0,0 0-115 0 0,0 0-291 0 0,0 0-335 0 0,0 0-239 0 0,0 0-112 0 0,0 0-62 0 0,0 0-2 0 0,0 0 9 0 0,20-16-28 0 0,92-81 463 0 0,-27 34 1223 0 0,-75 96-916 0 0,-10-31-1241 0 0,0 1 0 0 0,0-1 0 0 0,1 0 0 0 0,-1 0 0 0 0,1 0 0 0 0,-1 0 0 0 0,1 0 0 0 0,0 0 0 0 0,-1 0 1 0 0,1 0-1 0 0,0 0 0 0 0,1 0 0 0 0,-1-1 0 0 0,0 1 0 0 0,0 0 0 0 0,1-1 0 0 0,-1 1 0 0 0,1-1 0 0 0,-1 1 0 0 0,1-1 0 0 0,0 0 1 0 0,0 1-1 0 0,-1-1 0 0 0,1 0 0 0 0,0 0 0 0 0,0 0 0 0 0,0-1 0 0 0,0 1 0 0 0,0 0 0 0 0,0-1 0 0 0,0 1 0 0 0,0-1 0 0 0,1 0 0 0 0,-1 0 1 0 0,0 0-1 0 0,0 0 0 0 0,1 0-49 0 0,89-20 1163 0 0,-65 12-1250 0 0,135-21 98 0 0,-133 67-1741 0 0,-27-35 283 0 0,-1-1-1179 0 0,2 0-4707 0 0,0 1 1485 0 0</inkml:trace>
  <inkml:trace contextRef="#ctx0" brushRef="#br0" timeOffset="4618.799">1689 6 0 0 0,'0'0'393'0'0,"0"0"853"0"0,0 0 242 0 0,0 0-134 0 0,0 0-259 0 0,0 0-240 0 0,0 0-154 0 0,0 0-50 0 0,32-1-20 0 0,97-3-16 0 0,-48 13 1588 0 0,-78-8-2107 0 0,-1 0 1 0 0,1 0 0 0 0,-1 0-1 0 0,0 1 1 0 0,1-1-1 0 0,-1 1 1 0 0,0-1 0 0 0,0 1-1 0 0,0 0 1 0 0,0 0 0 0 0,0 0-1 0 0,-1 0 1 0 0,1 0-1 0 0,-1 0 1 0 0,1 0 0 0 0,-1 0-1 0 0,0 1 1 0 0,0-1-1 0 0,0 1 1 0 0,0-1 0 0 0,0 1-1 0 0,0-1 1 0 0,-1 1 0 0 0,1 0-1 0 0,-1-1 1 0 0,0 1-1 0 0,0 0 1 0 0,0-1 0 0 0,0 1-1 0 0,0 0 1 0 0,0-1 0 0 0,-1 1-1 0 0,1-1 1 0 0,-2 2-97 0 0,2 16 317 0 0,6 92 438 0 0,5-1 0 0 0,4 1 0 0 0,13 32-755 0 0,24 182 303 0 0,-38-187-195 0 0,-6 0-1 0 0,-8 80-107 0 0,-38-27 594 0 0,21-129 19 0 0,22-26-33 0 0,4-32 371 0 0,-13-11 1670 0 0,-82-53-2411 0 0,-105 23-3085 0 0,58 32-2916 0 0,46 5-2745 0 0,60 2 2552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5377 0 0,'0'0'1490'0'0,"0"0"-259"0"0,0 0-50 0 0,0 0 213 0 0,0 0 197 0 0,0 0-19 0 0,0 0-238 0 0,0 0-273 0 0,0 0-186 0 0,0 0-155 0 0,0 0-134 0 0,0 0-73 0 0,0 0-75 0 0,34 3-59 0 0,104 9-51 0 0,89-9 280 0 0,-215-2-934 0 0,30-1-105 0 0,-26-8-4703 0 0,-15 7 249 0 0,-1-1 2940 0 0,0 2 412 0 0,0-1-4891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6409 0 0,'0'0'1621'0'0,"0"0"-70"0"0,0 0 50 0 0,0 0 134 0 0,0 0 42 0 0,0 0-165 0 0,0 0-317 0 0,0 0-340 0 0,31 4-283 0 0,101 14-196 0 0,14-22 276 0 0,-103-4-642 0 0,-38 8-271 0 0,128-18 167 0 0,-88 13-2959 0 0,-1 0-4309 0 0,-29 5-2934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3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 0 0 0,'0'0'273'0'0,"0"0"584"0"0,0 0 256 0 0,0 0-58 0 0,0 0-204 0 0,0 0-211 0 0,0 0-148 0 0,0 0-13 0 0,3 3 74 0 0,3 10-11 0 0,-1 0 0 0 0,0 0-1 0 0,-1 0 1 0 0,-1 0-1 0 0,0 1 1 0 0,-1-1 0 0 0,0 1-1 0 0,-1 0 1 0 0,-1-1-1 0 0,0 1 1 0 0,-1 0 0 0 0,-1 8-542 0 0,1 20 458 0 0,-25 454 1177 0 0,8-340-2330 0 0,14-150-684 0 0,-3-6-6333 0 0,7-3 2592 0 0</inkml:trace>
  <inkml:trace contextRef="#ctx0" brushRef="#br0" timeOffset="3833.467">54 115 648 0 0,'0'0'870'0'0,"0"0"-62"0"0,0 0 76 0 0,0 0 210 0 0,0 0 162 0 0,0 0 11 0 0,0 0-99 0 0,0 0-198 0 0,0 0-174 0 0,0 0-109 0 0,0 0-54 0 0,3-5 29 0 0,-1 4-485 0 0,-1-1 0 0 0,0 0 1 0 0,1 1-1 0 0,-1-1 1 0 0,1 1-1 0 0,0 0 1 0 0,-1-1-1 0 0,1 1 1 0 0,0 0-1 0 0,0 0 0 0 0,-1 0 1 0 0,1 0-1 0 0,0 0 1 0 0,0 1-1 0 0,0-1 1 0 0,0 1-1 0 0,1-1 1 0 0,-1 1-1 0 0,0 0 1 0 0,0-1-1 0 0,0 1 0 0 0,0 0 1 0 0,0 0-1 0 0,0 1 1 0 0,0-1-1 0 0,0 0 1 0 0,0 1-1 0 0,0-1 1 0 0,1 1-1 0 0,-2 0 1 0 0,1 0-1 0 0,0 0 0 0 0,1 0-177 0 0,16 6 452 0 0,-1-2 0 0 0,1 0 0 0 0,-1-1 0 0 0,1-1 0 0 0,0 0 0 0 0,0-2 0 0 0,1 0 0 0 0,-1-1 0 0 0,14-2-452 0 0,11 1 361 0 0,-15-1-465 0 0,0-1-1 0 0,-1-1 1 0 0,1-2 0 0 0,-1 0-1 0 0,-1-2 1 0 0,4-3 104 0 0,-28 10-1420 0 0,-4 1-6008 0 0,-4 1 2070 0 0,0-1-1837 0 0</inkml:trace>
  <inkml:trace contextRef="#ctx0" brushRef="#br0" timeOffset="4166.476">0 476 5257 0 0,'0'0'1127'0'0,"0"0"-356"0"0,0 0-19 0 0,0 0 323 0 0,0 0 337 0 0,0 0 173 0 0,0 0-66 0 0,0 0-178 0 0,0 0-177 0 0,0 0-174 0 0,0 0-123 0 0,0 0-103 0 0,0 0-107 0 0,26 2-75 0 0,77 8-82 0 0,103-8 224 0 0,-169-4-2023 0 0,-20 1-951 0 0,0 1-3313 0 0,-10 0-4844 0 0</inkml:trace>
  <inkml:trace contextRef="#ctx0" brushRef="#br0" timeOffset="4481.919">507 685 11747 0 0,'0'0'1337'0'0,"0"0"-366"0"0,0 0-125 0 0,0 0 164 0 0,0 0 108 0 0,0 0-83 0 0,0 0-231 0 0,0 0-221 0 0,0 0-126 0 0,0 0-95 0 0,0 0-74 0 0,0 0-18 0 0,9 16-34 0 0,30 48-23 0 0,-36-59-175 0 0,0 0 1 0 0,-1 0 0 0 0,0 0 0 0 0,0 0 0 0 0,0 1 0 0 0,-1-1 0 0 0,0 0-1 0 0,1 1 1 0 0,-2-1 0 0 0,1 1 0 0 0,-1-1 0 0 0,0 1 0 0 0,0 0 0 0 0,-1 2-39 0 0,1 17 96 0 0,0-22-104 0 0,1 4-52 0 0,0-1 0 0 0,-1 1-1 0 0,0-1 1 0 0,0 1 0 0 0,0 0 0 0 0,-1-1 0 0 0,0 1-1 0 0,0-1 1 0 0,-1 1 0 0 0,1-1 0 0 0,-1 0-1 0 0,-1 0 1 0 0,1 1 0 0 0,-1-2 0 0 0,-2 4 60 0 0,-34 22-6268 0 0,20-19-3673 0 0,17-12 5144 0 0</inkml:trace>
  <inkml:trace contextRef="#ctx0" brushRef="#br0" timeOffset="4751.44">365 678 3785 0 0,'0'0'1926'0'0,"0"0"-768"0"0,0 0-73 0 0,0 0 351 0 0,0 0 292 0 0,0 0 74 0 0,0 0-152 0 0,0 0-301 0 0,0 0-270 0 0,0 0-221 0 0,32 9-165 0 0,104 25-102 0 0,-45-25 281 0 0,66-25-144 0 0,-56-8-3267 0 0,-83 17 86 0 0,6-1-6268 0 0,-16 7 1694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9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1 800 0 0 0,'0'0'619'0'0,"0"0"-38"0"0,0 0 93 0 0,0 0 233 0 0,0 0 280 0 0,0 0 177 0 0,0 0 41 0 0,0 0-12 0 0,0 0-74 0 0,0 0-67 0 0,8 2-76 0 0,91 14 3617 0 0,20-17-1719 0 0,-59-1-3391 0 0,1 2-3493 0 0,-53 1 1324 0 0,2 1-4313 0 0,-5-2 467 0 0</inkml:trace>
  <inkml:trace contextRef="#ctx0" brushRef="#br0" timeOffset="380.096">914 402 7394 0 0,'0'0'1086'0'0,"0"0"-323"0"0,0 0-288 0 0,0 0 124 0 0,0 0 368 0 0,0 0 245 0 0,0 0 35 0 0,0 0-152 0 0,0 0-244 0 0,0 0-206 0 0,0 0-141 0 0,3 33-118 0 0,8 103-82 0 0,0 44 249 0 0,-3 119-647 0 0,-9-289-262 0 0,0 1 0 0 0,0 0 0 0 0,-1-1 0 0 0,0 1 0 0 0,-1-1 1 0 0,0 0-1 0 0,0 0 0 0 0,-1 0 0 0 0,-1 0 0 0 0,-5 8 356 0 0,10-17-743 0 0,-3 2-112 0 0,1-3-9787 0 0,2 0 8454 0 0</inkml:trace>
  <inkml:trace contextRef="#ctx0" brushRef="#br0" timeOffset="965.107">643 292 0 0 0,'0'0'1120'0'0,"0"0"195"0"0,0 0 43 0 0,0 0-82 0 0,0 0-128 0 0,0 0-178 0 0,0 0-173 0 0,0 0-108 0 0,0 0-52 0 0,0 0 19 0 0,2 0 64 0 0,196 0 7896 0 0,103 0-7023 0 0,-207 8-2272 0 0,-68 3-2223 0 0,-21-3-1207 0 0,-3 2-3481 0 0,-2-7 1975 0 0</inkml:trace>
  <inkml:trace contextRef="#ctx0" brushRef="#br0" timeOffset="1278.115">559 1076 5041 0 0,'0'0'1147'0'0,"0"0"-175"0"0,0 0 51 0 0,0 0 343 0 0,0 0 311 0 0,0 0 57 0 0,0 0-178 0 0,0 0-263 0 0,0 0-253 0 0,36-2-203 0 0,114-6-142 0 0,73-7 1146 0 0,-14 13-2542 0 0,-161 3-3295 0 0,-1-1-3906 0 0,-33 0 279 0 0</inkml:trace>
  <inkml:trace contextRef="#ctx0" brushRef="#br0" timeOffset="1801.084">1544 984 2160 0 0,'0'0'1866'0'0,"0"0"-257"0"0,0 0-62 0 0,0 0 148 0 0,0 0 190 0 0,0 0-22 0 0,0 0-193 0 0,0 0-292 0 0,0 0-294 0 0,0 0-244 0 0,0 0-213 0 0,0 0-139 0 0,0 0-108 0 0,-13-7-55 0 0,-37-23-28 0 0,48 29-278 0 0,1 0 0 0 0,-1 1 0 0 0,0-1 0 0 0,1 0 0 0 0,-1 1 0 0 0,0-1 0 0 0,1 1 0 0 0,-1 0 0 0 0,0-1 0 0 0,0 1 0 0 0,1 0 0 0 0,-1 0 0 0 0,0 0 1 0 0,0 0-1 0 0,1 0 0 0 0,-1 1 0 0 0,0-1 0 0 0,0 0 0 0 0,1 1 0 0 0,-1 0 0 0 0,0-1 0 0 0,1 1 0 0 0,-1 0 0 0 0,1 0 0 0 0,-1-1 0 0 0,1 1 0 0 0,-1 1 1 0 0,1-1-1 0 0,0 0 0 0 0,-1 0 0 0 0,1 0 0 0 0,0 1-19 0 0,-3 1 27 0 0,-1 2-29 0 0,0 0 1 0 0,0 0-1 0 0,0 1 1 0 0,1 0-1 0 0,0 0 1 0 0,0 0-1 0 0,0 0 1 0 0,1 1-1 0 0,0-1 1 0 0,0 1-1 0 0,1 0 1 0 0,0 0-1 0 0,0 0 1 0 0,0 0-1 0 0,1 0 0 0 0,0 0 1 0 0,0 0-1 0 0,1 1 1 0 0,0-1-1 0 0,1 7 2 0 0,0-11-29 0 0,0-1 0 0 0,0 1 0 0 0,0 0 0 0 0,0-1 0 0 0,0 1 0 0 0,1-1 0 0 0,-1 0 0 0 0,1 1 0 0 0,0-1 0 0 0,-1 0 0 0 0,1 0 0 0 0,0 0 0 0 0,0 0 0 0 0,1 0 0 0 0,-1 0 0 0 0,0-1 0 0 0,1 1 0 0 0,-1-1 0 0 0,1 1 0 0 0,-1-1 0 0 0,1 0 0 0 0,0 0 0 0 0,-1 0 0 0 0,1-1 0 0 0,0 1 0 0 0,0-1 0 0 0,2 1 29 0 0,48 5-4418 0 0,-29-10-3718 0 0,-15 1 1153 0 0</inkml:trace>
  <inkml:trace contextRef="#ctx0" brushRef="#br0" timeOffset="2279.852">1683 1124 8714 0 0,'0'0'1698'0'0,"0"0"-428"0"0,0 0-124 0 0,0 0 177 0 0,0 0 143 0 0,0 0-65 0 0,0 0-274 0 0,0 0-359 0 0,0 0-261 0 0,0 0-152 0 0,0 0-79 0 0,0 0-17 0 0,0 0-3 0 0,18-17-31 0 0,79-73 122 0 0,-94 86-345 0 0,1 0 0 0 0,0 0 1 0 0,0 1-1 0 0,0-1 0 0 0,0 1 0 0 0,0 0 0 0 0,1 1 1 0 0,-1-1-1 0 0,1 1 0 0 0,0 0 0 0 0,0 0 1 0 0,0 0-1 0 0,0 1 0 0 0,0-1 0 0 0,0 1 0 0 0,0 1 1 0 0,0-1-1 0 0,2 1-2 0 0,32 70-420 0 0,-33-70 452 0 0,-1 1 1 0 0,1-1 0 0 0,-1 0-1 0 0,1 0 1 0 0,-1-1 0 0 0,1 1-1 0 0,-1-1 1 0 0,1-1 0 0 0,-1 1-1 0 0,0-1 1 0 0,0 0 0 0 0,1 0-1 0 0,-1 0 1 0 0,-1-1 0 0 0,1 1-1 0 0,0-1 1 0 0,-1 0 0 0 0,1-1-1 0 0,1-1-32 0 0,20-11 0 0 0,130-47 23 0 0,-155 63-25 0 0,0 0 0 0 0,-1 0 0 0 0,1 0 0 0 0,0 0 0 0 0,0 1 0 0 0,-1-1 0 0 0,1 0 0 0 0,0 0 0 0 0,-1 0 0 0 0,1 1 1 0 0,0-1-1 0 0,-1 0 0 0 0,1 1 0 0 0,-1-1 0 0 0,1 1 0 0 0,-1-1 0 0 0,1 0 0 0 0,-1 1 0 0 0,1-1 0 0 0,-1 1 1 0 0,1 0-1 0 0,-1-1 0 0 0,1 1 0 0 0,-1-1 0 0 0,0 1 0 0 0,1 0 0 0 0,-1-1 0 0 0,0 1 0 0 0,0 0 0 0 0,1-1 0 0 0,-1 1 1 0 0,0 0-1 0 0,0-1 0 0 0,0 1 0 0 0,0 0 0 0 0,0-1 0 0 0,0 1 0 0 0,0 0 0 0 0,0 0 0 0 0,0-1 0 0 0,0 1 0 0 0,0 0 1 0 0,-1-1-1 0 0,1 1 0 0 0,0 0 0 0 0,-1 0 2 0 0,10 27 44 0 0,5-19 16 0 0,-4-1-2276 0 0,-1-3-4081 0 0,-4-3 891 0 0,-3-1-2092 0 0</inkml:trace>
  <inkml:trace contextRef="#ctx0" brushRef="#br0" timeOffset="3115.665">3027 259 496 0 0,'0'0'1404'0'0,"0"0"-125"0"0,0 0 58 0 0,0 0 122 0 0,0 0 117 0 0,0 0-81 0 0,0 0-203 0 0,0 0-245 0 0,0 0-271 0 0,0 0-213 0 0,0 0-172 0 0,0 0-106 0 0,-30 2-70 0 0,-95 7-56 0 0,75 7 43 0 0,45-10-172 0 0,1 0-31 0 0,0-1 0 0 0,0 1 0 0 0,0 0 0 0 0,0 0 0 0 0,1 0 1 0 0,0 1-1 0 0,1-1 0 0 0,-1 1 0 0 0,1 0 0 0 0,0-1 0 0 0,1 1 1 0 0,0 0-1 0 0,0 0 0 0 0,0 0 0 0 0,1 0 0 0 0,0 0 0 0 0,0 0 0 0 0,1 0 1 0 0,1 5 0 0 0,-1-10 56 0 0,0 1 1 0 0,-1-1-1 0 0,2 1 1 0 0,-1-1 0 0 0,0 0-1 0 0,0 0 1 0 0,1 0-1 0 0,-1 0 1 0 0,1 0-1 0 0,0 0 1 0 0,-1 0 0 0 0,1-1-1 0 0,0 1 1 0 0,0 0-1 0 0,0-1 1 0 0,0 0-1 0 0,1 1 1 0 0,-1-1 0 0 0,0 0-1 0 0,0 0 1 0 0,1 0-1 0 0,-1 0 1 0 0,1-1 0 0 0,-1 1-1 0 0,1-1 1 0 0,-1 1-1 0 0,1-1 1 0 0,-1 0-1 0 0,1 0 1 0 0,-1 0 0 0 0,1 0-1 0 0,1-1-56 0 0,79-26 3000 0 0,123-149-938 0 0,-197 168-2008 0 0,-6 5-56 0 0,0-1 0 0 0,0 1 0 0 0,0-1-1 0 0,1 1 1 0 0,-1 0 0 0 0,1 0 0 0 0,0 1 0 0 0,0-1 0 0 0,0 1-1 0 0,1 0 1 0 0,-1 0 0 0 0,0 0 0 0 0,1 0 0 0 0,-1 1 0 0 0,1 0-1 0 0,0 0 1 0 0,-1 0 0 0 0,1 1 0 0 0,0-1 0 0 0,-1 1 0 0 0,1 0-1 0 0,3 1 3 0 0,24 54-194 0 0,-24-34 190 0 0,30 147 44 0 0,-30-111-16 0 0,-1 114-106 0 0,-7-163 42 0 0,-1 0-1 0 0,-1 0 1 0 0,0 0-1 0 0,0 0 1 0 0,0 0 0 0 0,-1 0-1 0 0,0-1 1 0 0,0 0-1 0 0,-1 1 1 0 0,0-1-1 0 0,0 0 1 0 0,-1-1-1 0 0,0 1 1 0 0,0-1-1 0 0,-1 0 1 0 0,1 0-1 0 0,-1-1 1 0 0,0 0-1 0 0,-1 0 1 0 0,0 0-1 0 0,1-1 1 0 0,-1 1-1 0 0,-1-2 1 0 0,1 1-1 0 0,0-1 1 0 0,-1 0-1 0 0,0-1 1 0 0,0 0 0 0 0,1 0-1 0 0,-1 0 1 0 0,-1-1-1 0 0,1-1 1 0 0,0 1-1 0 0,-6-1 41 0 0,10 1-7 0 0,1-1 0 0 0,-1 1 0 0 0,0 0-1 0 0,0-1 1 0 0,1 0 0 0 0,-1 0 0 0 0,0 0 0 0 0,0 0-1 0 0,1-1 1 0 0,-1 0 0 0 0,0 1 0 0 0,1-1 0 0 0,-1 0 0 0 0,0-1-1 0 0,1 1 1 0 0,-1-1 0 0 0,1 0 0 0 0,0 1 0 0 0,0-1-1 0 0,-1-1 1 0 0,1 1 0 0 0,1 0 0 0 0,-1-1 0 0 0,0 0 0 0 0,0 1-1 0 0,1-1 1 0 0,0 0 0 0 0,0 0 0 0 0,0-1 0 0 0,0 1-1 0 0,0 0 1 0 0,0-1 0 0 0,1 1 0 0 0,-1-1 0 0 0,1 1 0 0 0,0-1-1 0 0,1 0 1 0 0,-1 1 0 0 0,0-1 0 0 0,1 0 0 0 0,0 0-1 0 0,0 1 1 0 0,0-1 0 0 0,0 0 7 0 0,6-8 32 0 0,1 0 0 0 0,0 0 1 0 0,0 1-1 0 0,1 0 0 0 0,0 0 0 0 0,1 1 0 0 0,0 0 0 0 0,1 0 0 0 0,0 1 1 0 0,1 1-1 0 0,0 0 0 0 0,0 0 0 0 0,0 1 0 0 0,13-6-32 0 0,-16 8 17 0 0,23-14 44 0 0,1 2 1 0 0,1 1 0 0 0,0 1 0 0 0,0 2-1 0 0,2 1 1 0 0,-1 2 0 0 0,1 2-1 0 0,23-3-61 0 0,2 7-460 0 0,-23 10-7043 0 0,-29-2-2198 0 0</inkml:trace>
  <inkml:trace contextRef="#ctx0" brushRef="#br0" timeOffset="3412.182">2600 947 6769 0 0,'0'0'2968'0'0,"0"0"-1953"0"0,0 0-383 0 0,0 0 387 0 0,0 0 248 0 0,0 0 25 0 0,34 5-129 0 0,107 15-171 0 0,45-15 1256 0 0,275-21-186 0 0,-243-17-2733 0 0,-127 12-5099 0 0,-80 18 642 0 0,-4 2-4730 0 0</inkml:trace>
  <inkml:trace contextRef="#ctx0" brushRef="#br0" timeOffset="3685.086">3305 1150 16620 0 0,'0'0'737'0'0,"0"0"-400"0"0,0 0-142 0 0,0 0 172 0 0,0 0 220 0 0,0 0 49 0 0,0 0-104 0 0,0 0-147 0 0,0 0-138 0 0,0 0-110 0 0,0 0-94 0 0,8 35-88 0 0,21 111-107 0 0,-29-64-256 0 0,-4-66 237 0 0,-45 122-3753 0 0,20-100-1094 0 0,-8-8-3953 0 0,29-26 6837 0 0</inkml:trace>
  <inkml:trace contextRef="#ctx0" brushRef="#br0" timeOffset="4011.897">3176 1279 1928 0 0,'0'0'1247'0'0,"0"0"-88"0"0,0 0 51 0 0,33-27 113 0 0,103-86 46 0 0,-28 46 1083 0 0,-89 59-2029 0 0,1 0 0 0 0,0 1 0 0 0,1 0 1 0 0,-1 2-1 0 0,1 1 0 0 0,0 0 0 0 0,0 1 1 0 0,0 2-1 0 0,0 0 0 0 0,1 1 0 0 0,5 2-423 0 0,-24-2 66 0 0,0 0 0 0 0,0 1 1 0 0,-1-1-1 0 0,1 1 0 0 0,0 0 0 0 0,0 0 0 0 0,0 0 0 0 0,-1 0 0 0 0,1 0 0 0 0,-1 1 0 0 0,1-1 0 0 0,-1 1 0 0 0,1 0 0 0 0,-1-1 1 0 0,0 1-1 0 0,0 0 0 0 0,0 0 0 0 0,0 1 0 0 0,0-1 0 0 0,0 0 0 0 0,-1 1 0 0 0,1-1 0 0 0,-1 1 0 0 0,1-1 0 0 0,-1 1 0 0 0,0 0 0 0 0,0-1 1 0 0,0 1-1 0 0,-1 0 0 0 0,1 0 0 0 0,-1 0 0 0 0,1 0 0 0 0,-1 0 0 0 0,0 0 0 0 0,0 0 0 0 0,0-1 0 0 0,-1 1 0 0 0,1 0 0 0 0,-1 0-66 0 0,-1 8 68 0 0,0-1 0 0 0,0 1 0 0 0,-2-1 0 0 0,1 0-1 0 0,-1 0 1 0 0,-1 0 0 0 0,0-1 0 0 0,0 0 0 0 0,-6 9-68 0 0,-7 1 80 0 0,0-1 0 0 0,-1-1 0 0 0,-1-1 0 0 0,0 0 0 0 0,-1-1 0 0 0,-1-2 0 0 0,0 0 0 0 0,-1-1 0 0 0,-1-1 0 0 0,0-2 0 0 0,-3 1-80 0 0,-25 13 249 0 0,49-22-202 0 0,2-1-41 0 0,0 0 0 0 0,0 0-1 0 0,0-1 1 0 0,0 1 0 0 0,1 0-1 0 0,-1 0 1 0 0,0 0 0 0 0,0 0-1 0 0,0 0 1 0 0,0 0 0 0 0,0 0-1 0 0,0 1 1 0 0,1-1 0 0 0,-1 0-1 0 0,0 0 1 0 0,0 1-1 0 0,0-1 1 0 0,0 0 0 0 0,1 1-1 0 0,-1-1 1 0 0,0 1 0 0 0,0-1-1 0 0,1 1 1 0 0,-1-1 0 0 0,0 1-1 0 0,1 0 1 0 0,-1-1 0 0 0,1 1-1 0 0,-1 0 1 0 0,1-1-1 0 0,-1 1 1 0 0,1 0 0 0 0,-1 0-1 0 0,1 0 1 0 0,0-1 0 0 0,-1 1-1 0 0,1 0 1 0 0,0 0 0 0 0,0 0-1 0 0,0 0 1 0 0,0 0 0 0 0,-1 0-1 0 0,1-1 1 0 0,0 1-1 0 0,1 0 1 0 0,-1 0 0 0 0,0 0-1 0 0,0 0 1 0 0,0 0 0 0 0,0 0-1 0 0,1-1 1 0 0,-1 1 0 0 0,0 0-1 0 0,1 0-5 0 0,43 14 403 0 0,-20-7-286 0 0,1 0 0 0 0,-1 2-1 0 0,-1 0 1 0 0,0 2 0 0 0,0 0 0 0 0,-1 2 0 0 0,15 12-117 0 0,9 14-248 0 0,37 32 318 0 0,-24-31-7374 0 0,-52-37-918 0 0</inkml:trace>
  <inkml:trace contextRef="#ctx0" brushRef="#br0" timeOffset="4716.156">2724 1 0 0 0,'0'0'1266'0'0,"0"0"282"0"0,0 0 10 0 0,0 0-138 0 0,0 0-223 0 0,-17 32-199 0 0,-53 104-87 0 0,28-11 953 0 0,-7 167 935 0 0,36-151-2989 0 0,6 0-1 0 0,6 22 191 0 0,1-134-475 0 0,0 0 1 0 0,2 1-1 0 0,1-1 0 0 0,2 0 0 0 0,0 0 1 0 0,2-1-1 0 0,1 0 0 0 0,2 0 0 0 0,0-1 0 0 0,2 0 1 0 0,1 0-1 0 0,1-2 0 0 0,1 0 0 0 0,1 0 1 0 0,2-1-1 0 0,0-1 0 0 0,1-1 0 0 0,1-1 1 0 0,6 3 474 0 0,6-1-1795 0 0,-9-7-570 0 0</inkml:trace>
  <inkml:trace contextRef="#ctx0" brushRef="#br0" timeOffset="5068.099">3904 141 11490 0 0,'0'0'1295'0'0,"0"0"-216"0"0,0 0-124 0 0,0 0-5 0 0,0 0 50 0 0,0 0-16 0 0,0 0-85 0 0,0 0-69 0 0,0 0-96 0 0,33 39-86 0 0,102 129-109 0 0,-88-72-105 0 0,-24 49-229 0 0,-5 1 0 0 0,-7 1 1 0 0,-7 0-1 0 0,-9 80-205 0 0,4-196-278 0 0,-1 1-1 0 0,-2-1 0 0 0,-1 0 1 0 0,-1-1-1 0 0,-2 1 0 0 0,-1-1 1 0 0,-12 28 278 0 0,-24 22-4344 0 0,-14-8-5068 0 0,41-56 2460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99 11546 0 0,'0'0'1389'0'0,"0"0"-404"0"0,0 0-341 0 0,0 0 10 0 0,0 0 181 0 0,0 0 110 0 0,0 0-12 0 0,0 0-215 0 0,0 0-268 0 0,0 0-177 0 0,0 0-123 0 0,6 0-28 0 0,-1 0-89 0 0,-4-1-21 0 0,1 1 0 0 0,0 0 0 0 0,-1 0 0 0 0,1 0 0 0 0,0 0 0 0 0,-1 0 0 0 0,1 0 0 0 0,-1 0 0 0 0,1 0 0 0 0,0 1 0 0 0,-1-1 0 0 0,1 1 0 0 0,-1-1 0 0 0,1 1 0 0 0,-1 0 0 0 0,1 0 0 0 0,-1-1 0 0 0,1 1 0 0 0,-1 0 0 0 0,0 0 1 0 0,0 0-1 0 0,1 0 0 0 0,-1 1 0 0 0,0-1 0 0 0,0 0 0 0 0,0 0 0 0 0,0 2-12 0 0,20 43 370 0 0,-2 2 0 0 0,-3 0 1 0 0,-1 0-1 0 0,6 43-370 0 0,-12-54 38 0 0,54 319-1112 0 0,-62-342 384 0 0,0-7 290 0 0,-1-4-2790 0 0,1-4-2460 0 0,0-3-3599 0 0,0 1 7981 0 0</inkml:trace>
  <inkml:trace contextRef="#ctx0" brushRef="#br0" timeOffset="426.237">0 264 4337 0 0,'0'0'1583'0'0,"0"0"-189"0"0,0 0-268 0 0,0 0-64 0 0,0 0 129 0 0,0 0 127 0 0,0 0-33 0 0,0 0-162 0 0,0 0-251 0 0,0 0-204 0 0,0 0-166 0 0,36-33-125 0 0,115-102-58 0 0,-70 90-66 0 0,-21 31 58 0 0,0 3 1 0 0,0 2-1 0 0,1 3 0 0 0,52 2-311 0 0,-108 3 10 0 0,0 0 0 0 0,-1 0 0 0 0,1 1 1 0 0,0-1-1 0 0,0 1 0 0 0,0 0 0 0 0,0 1 1 0 0,0-1-1 0 0,0 1 0 0 0,0 0 0 0 0,-1 0 0 0 0,1 1 1 0 0,0-1-1 0 0,-1 1 0 0 0,1 0 0 0 0,-1 1 1 0 0,1-1-1 0 0,-1 1 0 0 0,0-1 0 0 0,0 1 1 0 0,0 1-1 0 0,-1-1 0 0 0,1 0 0 0 0,-1 1 1 0 0,0 0-1 0 0,0 0 0 0 0,0 0 0 0 0,0 0 0 0 0,0 0 1 0 0,-1 0-1 0 0,0 1 0 0 0,0-1 0 0 0,0 1 1 0 0,-1 0-1 0 0,1-1 0 0 0,-1 1 0 0 0,0 4-10 0 0,-4 3 56 0 0,0 0 0 0 0,-1 0 0 0 0,-1-1-1 0 0,0 1 1 0 0,0-1 0 0 0,-1 0-1 0 0,0-1 1 0 0,-1 0 0 0 0,0 0-1 0 0,-1 0 1 0 0,0-1 0 0 0,-1 0 0 0 0,-7 6-56 0 0,-93 85 440 0 0,106-98-438 0 0,1-1 1 0 0,0 1 0 0 0,-1 0 0 0 0,1-1 0 0 0,0 1 0 0 0,0 0 0 0 0,0 0-1 0 0,0 1 1 0 0,0-1 0 0 0,1 0 0 0 0,-1 0 0 0 0,1 1 0 0 0,-1-1-1 0 0,1 1 1 0 0,0 0 0 0 0,0-1 0 0 0,0 1 0 0 0,0 0 0 0 0,0 0-1 0 0,1-1 1 0 0,-1 1 0 0 0,1 0 0 0 0,0 0 0 0 0,0 0 0 0 0,0 0-1 0 0,0-1 1 0 0,1 1 0 0 0,-1 0 0 0 0,1 0 0 0 0,-1 0 0 0 0,1-1-1 0 0,0 1 1 0 0,0 0 0 0 0,0-1 0 0 0,1 1 0 0 0,-1-1 0 0 0,0 1-1 0 0,1-1 1 0 0,0 1-3 0 0,86 55-20 0 0,-74-51 25 0 0,-1 1 1 0 0,0 0 0 0 0,0 1-1 0 0,0 0 1 0 0,-1 1 0 0 0,-1 1 0 0 0,1 0-1 0 0,-2 0 1 0 0,2 3-6 0 0,-10-11 12 0 0,0 0-1 0 0,0 1 1 0 0,0-1-1 0 0,-1 1 1 0 0,0 0-1 0 0,1 0 1 0 0,-1-1-1 0 0,0 1 1 0 0,-1 0 0 0 0,1 0-1 0 0,-1 0 1 0 0,0 0-1 0 0,0 0 1 0 0,0 0-1 0 0,0 0 1 0 0,-1 0 0 0 0,1 0-1 0 0,-1 0 1 0 0,0-1-1 0 0,0 1 1 0 0,-1 0-1 0 0,1 0 1 0 0,-1-1-1 0 0,0 1 1 0 0,0-1 0 0 0,0 0-1 0 0,0 1 1 0 0,-2 1-12 0 0,-81 81 172 0 0,39-49-335 0 0,-1-1 1 0 0,-2-2-1 0 0,-1-3 0 0 0,-2-2 1 0 0,0-2-1 0 0,-3-2 163 0 0,-2-12-2015 0 0,58-21-968 0 0,51-28-6093 0 0,-36 24 3291 0 0</inkml:trace>
  <inkml:trace contextRef="#ctx0" brushRef="#br0" timeOffset="1043.028">972 699 7050 0 0,'0'0'2648'0'0,"0"0"-880"0"0,0 0-531 0 0,0 0-125 0 0,0 0-2 0 0,0 0-45 0 0,0 0-114 0 0,0 0-132 0 0,0 0-112 0 0,0 0-63 0 0,0 0-27 0 0,0 0 6 0 0,23 9-27 0 0,71 25-54 0 0,-90-33-503 0 0,-1 0 1 0 0,1 0 0 0 0,0 0-1 0 0,-1-1 1 0 0,1 0-1 0 0,0 0 1 0 0,-1 0 0 0 0,1 0-1 0 0,0 0 1 0 0,0-1 0 0 0,-1 0-1 0 0,1 0 1 0 0,-1 0 0 0 0,1 0-1 0 0,-1 0 1 0 0,1-1-1 0 0,-1 1 1 0 0,1-1-40 0 0,5-3 108 0 0,26-15 60 0 0,0-1 0 0 0,-1-2 1 0 0,-2-1-1 0 0,0-2 0 0 0,-2-1 0 0 0,0-2 0 0 0,-3 0 1 0 0,0-2-1 0 0,10-17-168 0 0,-21 30 16 0 0,-15 18-90 0 0,-1 0-79 0 0,0 8-292 0 0,-2 38 75 0 0,0-37 343 0 0,1-1 1 0 0,0 1-1 0 0,0 0 0 0 0,1 0 1 0 0,0 0-1 0 0,0 0 1 0 0,1-1-1 0 0,0 1 1 0 0,1 0-1 0 0,0 0 0 0 0,0-1 1 0 0,1 1-1 0 0,0-1 1 0 0,1 0-1 0 0,0 0 0 0 0,0 0 1 0 0,0-1-1 0 0,1 1 1 0 0,1-1-1 0 0,4 6 27 0 0,-3-8 45 0 0,0 0 0 0 0,0 0 0 0 0,0-1 1 0 0,1 0-1 0 0,-1 0 0 0 0,1-1 0 0 0,0 0 0 0 0,0 0 0 0 0,1-1 0 0 0,-1 0 0 0 0,0 0 0 0 0,1-1 1 0 0,-1 0-1 0 0,1-1 0 0 0,0 1 0 0 0,-1-2 0 0 0,1 1 0 0 0,-1-1 0 0 0,1-1 0 0 0,-1 1 0 0 0,0-2 1 0 0,1 1-1 0 0,-1-1 0 0 0,0 0 0 0 0,3-2-45 0 0,13-7 285 0 0,0-1 0 0 0,-1-2 0 0 0,-1 0 0 0 0,0-1 0 0 0,-1-1 0 0 0,-1 0 0 0 0,10-13-285 0 0,120-146 709 0 0,-130 154-677 0 0,-2 0 0 0 0,0-2 0 0 0,-2 0 0 0 0,0-1 0 0 0,-2 0 0 0 0,-1-1 0 0 0,-1-1 0 0 0,-1 0 0 0 0,-1-1 0 0 0,2-15-32 0 0,-11 38 12 0 0,1 1 1 0 0,-1-1 0 0 0,0 0 0 0 0,-1 0 0 0 0,1 0-1 0 0,-1 1 1 0 0,0-1 0 0 0,-1 0 0 0 0,1 0 0 0 0,-1 0-1 0 0,0 1 1 0 0,0-1 0 0 0,0 0 0 0 0,0 1-1 0 0,-1-1 1 0 0,0 1 0 0 0,-2-4-13 0 0,1 7-14 0 0,-1 1 0 0 0,1 0 0 0 0,-1 1 0 0 0,1-1 0 0 0,0 1-1 0 0,-1-1 1 0 0,1 1 0 0 0,0 0 0 0 0,-1 0 0 0 0,1 1 0 0 0,0-1 0 0 0,0 1 0 0 0,0-1 0 0 0,0 1 0 0 0,0 0-1 0 0,0 0 1 0 0,1 0 0 0 0,-1 1 0 0 0,1-1 0 0 0,-1 1 0 0 0,1-1 0 0 0,0 1 0 0 0,0 0 0 0 0,0 0 0 0 0,0 0 0 0 0,1 0-1 0 0,-1 0 1 0 0,1 0 0 0 0,-1 2 14 0 0,-6 7-3 0 0,-11 16-41 0 0,1 0 0 0 0,1 1 0 0 0,2 1 0 0 0,1 1 0 0 0,1 0 0 0 0,2 1 0 0 0,1 0 0 0 0,1 1 0 0 0,2-1 0 0 0,2 2 0 0 0,0-1 0 0 0,3 1 0 0 0,0 3 44 0 0,2-30-139 0 0,0 1 1 0 0,1 0 0 0 0,-1 0-1 0 0,2 0 1 0 0,-1 0-1 0 0,1 0 1 0 0,0-1 0 0 0,0 1-1 0 0,1-1 1 0 0,0 0 0 0 0,1 1-1 0 0,0-1 1 0 0,0-1-1 0 0,0 1 1 0 0,1 0 0 0 0,-1-1-1 0 0,2 0 1 0 0,-1 0-1 0 0,1-1 1 0 0,0 0 0 0 0,0 0-1 0 0,0 0 1 0 0,1 0-1 0 0,-1-1 1 0 0,1 0 0 0 0,7 2 138 0 0,5-19-4008 0 0,-19-7-2167 0 0,0 13 1995 0 0,0 0-3510 0 0</inkml:trace>
  <inkml:trace contextRef="#ctx0" brushRef="#br0" timeOffset="1299.441">1646 202 12507 0 0,'0'0'1344'0'0,"0"0"122"0"0,0 0 123 0 0,0 0-6 0 0,34 4-166 0 0,111 14-297 0 0,119-11 1424 0 0,156-18-4120 0 0,-377 10-1438 0 0,-16-1-2922 0 0,-6 2-5612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8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0 2985 0 0,'0'0'2387'0'0,"0"0"-1224"0"0,0 0-592 0 0,0 0 89 0 0,0 0 389 0 0,0 0 346 0 0,0 0 116 0 0,0 0-204 0 0,0 0-339 0 0,0 0-268 0 0,0 0-121 0 0,0 0-16 0 0,0 0 5 0 0,2 14-29 0 0,8 101 753 0 0,-50 227-341 0 0,37-322 187 0 0,0 4-4753 0 0,-1-13-3430 0 0,3-29-2104 0 0,1 11 8632 0 0</inkml:trace>
  <inkml:trace contextRef="#ctx0" brushRef="#br0" timeOffset="249.466">34 30 1776 0 0,'0'0'1985'0'0,"0"0"-166"0"0,0 0-167 0 0,0 0 17 0 0,0 0-6 0 0,31 5-27 0 0,101 14-145 0 0,36-14 1564 0 0,165-20-1496 0 0,-184 8-3106 0 0,-141 7 861 0 0,-16-4-11309 0 0,3 4 7918 0 0</inkml:trace>
  <inkml:trace contextRef="#ctx0" brushRef="#br0" timeOffset="508.181">1 589 7138 0 0,'0'0'1298'0'0,"0"0"0"0"0,0 0 237 0 0,0 0 229 0 0,0 0 34 0 0,0 0-213 0 0,0 0-397 0 0,35 0-335 0 0,110 0-219 0 0,15-22 449 0 0,9-4-1259 0 0,-98 14-4957 0 0,-56 10 3139 0 0,4-2-4546 0 0,-4 0 209 0 0</inkml:trace>
  <inkml:trace contextRef="#ctx0" brushRef="#br0" timeOffset="785.193">973 391 5937 0 0,'0'0'1137'0'0,"0"0"-145"0"0,0 0 207 0 0,0 0 338 0 0,0 0 192 0 0,0 0-150 0 0,0 0-342 0 0,0 0-366 0 0,0 0-280 0 0,0 0-143 0 0,0 0-103 0 0,0 0-61 0 0,-14 1-35 0 0,-42 9-37 0 0,8 19 89 0 0,37-18-250 0 0,5-6-82 0 0,1-1 0 0 0,-1 1 0 0 0,1 0 0 0 0,0 1 0 0 0,0-1 1 0 0,1 1-1 0 0,-1 0 0 0 0,1 0 0 0 0,1 0 0 0 0,-1 1 0 0 0,1 0 0 0 0,0-1 1 0 0,1 1-1 0 0,-1 0 0 0 0,1 0 0 0 0,1 0 0 0 0,-1 1 0 0 0,1-1 0 0 0,1 0 1 0 0,-1 0-1 0 0,1 1 0 0 0,1 0 31 0 0,-1-6-80 0 0,1 0-1 0 0,0 0 1 0 0,0 0 0 0 0,0 0 0 0 0,1 0-1 0 0,-1-1 1 0 0,0 1 0 0 0,1 0 0 0 0,-1-1-1 0 0,1 1 1 0 0,-1-1 0 0 0,1 0 0 0 0,0 1-1 0 0,0-1 1 0 0,-1 0 0 0 0,1 0 0 0 0,0 0-1 0 0,0 0 1 0 0,0-1 0 0 0,0 1 0 0 0,0 0-1 0 0,0-1 1 0 0,0 1 0 0 0,1-1 0 0 0,-1 0-1 0 0,0 0 1 0 0,0 0 0 0 0,1 0 80 0 0,42 2-4424 0 0,-36-2 2380 0 0,4 0-2055 0 0,-3 0-1107 0 0</inkml:trace>
  <inkml:trace contextRef="#ctx0" brushRef="#br0" timeOffset="1261.354">1032 593 5073 0 0,'0'0'2914'0'0,"0"0"-1139"0"0,0 0-317 0 0,0 0 242 0 0,0 0 175 0 0,0 0-173 0 0,0 0-433 0 0,0 0-408 0 0,0 0-287 0 0,0 0-136 0 0,0 0-77 0 0,0 0-38 0 0,0 0-46 0 0,23-20-34 0 0,108-92 92 0 0,-122 104-283 0 0,-6 5-54 0 0,0 0-1 0 0,0 0 0 0 0,0 0 1 0 0,1 1-1 0 0,-1-1 0 0 0,0 1 0 0 0,1 0 1 0 0,0 0-1 0 0,0 0 0 0 0,-1 0 1 0 0,1 1-1 0 0,0 0 0 0 0,0 0 1 0 0,0 0-1 0 0,0 0 0 0 0,4 0 3 0 0,-2 42-444 0 0,-6-40 448 0 0,0 1-1 0 0,0-1 1 0 0,0 1-1 0 0,1-1 1 0 0,-1 1-1 0 0,0-1 1 0 0,1 1-1 0 0,0-1 1 0 0,-1 1-1 0 0,1-1 1 0 0,0 0-1 0 0,0 1 1 0 0,0-1-1 0 0,-1 0 1 0 0,2 0-1 0 0,-1 0 1 0 0,0 1-1 0 0,0-1 1 0 0,0 0-1 0 0,0 0 1 0 0,1-1-1 0 0,-1 1 1 0 0,0 0-1 0 0,1 0 1 0 0,-1-1-1 0 0,0 1 1 0 0,1 0-1 0 0,-1-1 1 0 0,1 0-1 0 0,-1 1 1 0 0,1-1-1 0 0,0 0 1 0 0,-1 0-1 0 0,1 0 1 0 0,-1 0-1 0 0,1 0 1 0 0,-1 0-1 0 0,1 0 1 0 0,0-1-4 0 0,63-14 403 0 0,70-40-208 0 0,-123 52-153 0 0,-11 3-46 0 0,-1-1 1 0 0,1 1-1 0 0,-1-1 1 0 0,1 1-1 0 0,-1 0 1 0 0,1 0-1 0 0,0-1 1 0 0,-1 1-1 0 0,1 0 1 0 0,0 0 0 0 0,-1 0-1 0 0,1 0 1 0 0,0 0-1 0 0,-1 0 1 0 0,1 0-1 0 0,0 0 1 0 0,-1 0-1 0 0,1 0 1 0 0,0 0-1 0 0,-1 0 1 0 0,1 0-1 0 0,0 0 1 0 0,-1 1-1 0 0,1-1 1 0 0,0 0 0 0 0,-1 0-1 0 0,1 1 1 0 0,-1-1-1 0 0,1 0 1 0 0,0 1-1 0 0,-1-1 1 0 0,1 1-1 0 0,-1-1 1 0 0,0 1-1 0 0,1-1 1 0 0,-1 1-1 0 0,1-1 1 0 0,-1 1 0 0 0,0 0-1 0 0,1-1 1 0 0,-1 1-1 0 0,0-1 1 0 0,1 1-1 0 0,-1 0 1 0 0,0-1-1 0 0,0 1 1 0 0,0 0-1 0 0,0-1 1 0 0,0 1-1 0 0,0 0 1 0 0,0-1-1 0 0,0 1 1 0 0,0 0 0 0 0,0-1-1 0 0,0 1 1 0 0,0 0-1 0 0,0-1 1 0 0,0 1-1 0 0,-1 0 1 0 0,1-1-1 0 0,0 1 1 0 0,0 0-1 0 0,-1-1 1 0 0,1 1 3 0 0,0 2-35 0 0,0-1 0 0 0,0 1 0 0 0,0-1 0 0 0,1 1-1 0 0,-1-1 1 0 0,1 1 0 0 0,-1-1 0 0 0,1 1 0 0 0,0-1 0 0 0,0 0 0 0 0,0 0 0 0 0,1 1 0 0 0,-1-1 0 0 0,0 0-1 0 0,1 0 1 0 0,-1 0 0 0 0,1 0 0 0 0,0 0 0 0 0,0-1 0 0 0,0 1 0 0 0,0 0 0 0 0,0-1 0 0 0,0 0 0 0 0,0 1 35 0 0,11-1-4139 0 0,1-7-3784 0 0,-10 2-471 0 0</inkml:trace>
  <inkml:trace contextRef="#ctx0" brushRef="#br0" timeOffset="1520.498">1845 218 6777 0 0,'0'0'4345'0'0,"0"0"-2591"0"0,0 0-966 0 0,0 0 107 0 0,0 0 271 0 0,0 0 122 0 0,0 0-138 0 0,0 0-244 0 0,0 0-244 0 0,0 0-133 0 0,0 0-94 0 0,0 0-73 0 0,25 6-45 0 0,79 21-73 0 0,-95-24-212 0 0,1-1 0 0 0,0-1 1 0 0,-1 1-1 0 0,1-2 0 0 0,0 1 1 0 0,0-1-1 0 0,0-1 0 0 0,0 0 0 0 0,-1 0 1 0 0,1-1-1 0 0,4-1-32 0 0,29-5-280 0 0,-33 7-370 0 0,29-4-1079 0 0,-26 3-2131 0 0,-1-2-3430 0 0,-7 1-874 0 0</inkml:trace>
  <inkml:trace contextRef="#ctx0" brushRef="#br0" timeOffset="1767.717">1956 438 4457 0 0,'0'0'2577'0'0,"0"0"-977"0"0,0 0-32 0 0,0 0 49 0 0,0 0-73 0 0,0 0-224 0 0,0 0-336 0 0,0 0-352 0 0,0 0-311 0 0,190 8-217 0 0,-159-16-280 0 0,2 1-513 0 0,0 0-1431 0 0,-5-1-2857 0 0,-12 5-3785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52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0 824 216 0 0,'0'0'864'0'0,"0"0"-65"0"0,0 0 151 0 0,0 0 277 0 0,0 0 210 0 0,0 0 17 0 0,0 0-199 0 0,0 0-267 0 0,0 0-211 0 0,0 0-111 0 0,0 0-13 0 0,0 0 49 0 0,0 0 22 0 0,5-9 20 0 0,88-147 3704 0 0,23 20-3571 0 0,-116 137-882 0 0,0 0 0 0 0,0-1-1 0 0,0 1 1 0 0,0 0 0 0 0,0-1-1 0 0,0 1 1 0 0,1 0 0 0 0,-1-1 0 0 0,0 1-1 0 0,0-1 1 0 0,1 1 0 0 0,-1 0-1 0 0,0-1 1 0 0,1 1 0 0 0,-1-1-1 0 0,1 1 1 0 0,-1-1 0 0 0,0 1-1 0 0,1-1 1 0 0,-1 1 0 0 0,1-1-1 0 0,0 1 1 0 0,-1-1 0 0 0,1 0-1 0 0,-1 1 1 0 0,1-1 0 0 0,-1 0 0 0 0,1 1-1 0 0,0-1 1 0 0,-1 0 0 0 0,1 0-1 0 0,0 0 1 0 0,-1 0 0 0 0,1 1-1 0 0,0-1 1 0 0,-1 0 0 0 0,1 0-1 0 0,0 0 1 0 0,0 0 0 0 0,-1-1-1 0 0,1 1 1 0 0,0 0 0 0 0,-1 0 0 0 0,1 0-1 0 0,0-1 1 0 0,-1 1 0 0 0,1 0-1 0 0,-1 0 1 0 0,1-1 0 0 0,0 1-1 0 0,-1-1 1 0 0,1 1 0 0 0,-1 0-1 0 0,1-1 1 0 0,-1 1 0 0 0,1-1-1 0 0,-1 1 1 0 0,0-1 0 0 0,1 0-1 0 0,-1 1 1 0 0,0-1 0 0 0,1 1 0 0 0,-1-1-1 0 0,0 0 1 0 0,1 1 0 0 0,-1-1-1 0 0,0 0 6 0 0,2 140 391 0 0,-2-137-369 0 0,0 0 0 0 0,0 0 0 0 0,1 0-1 0 0,-1 0 1 0 0,1 1 0 0 0,0-1 0 0 0,-1-1 0 0 0,1 1 0 0 0,0 0-1 0 0,0 0 1 0 0,0 0 0 0 0,0 0 0 0 0,1-1 0 0 0,-1 1 0 0 0,0 0-1 0 0,1-1 1 0 0,-1 1 0 0 0,1-1 0 0 0,0 0 0 0 0,-1 0 0 0 0,1 1-1 0 0,0-1 1 0 0,0 0 0 0 0,0 0 0 0 0,-1 0 0 0 0,1-1 0 0 0,0 1-1 0 0,0 0 1 0 0,0-1 0 0 0,0 0 0 0 0,1 1 0 0 0,-1-1 0 0 0,0 0-1 0 0,0 0 1 0 0,0 0 0 0 0,0 0 0 0 0,0 0 0 0 0,0-1 0 0 0,0 1-1 0 0,0 0 1 0 0,0-1 0 0 0,0 0 0 0 0,0 1 0 0 0,0-1 0 0 0,0 0-1 0 0,0 0 1 0 0,0 0 0 0 0,-1 0 0 0 0,1-1 0 0 0,0 1 0 0 0,0-1-22 0 0,253-222 313 0 0,-192 162-325 0 0,-63 63 5 0 0,0-1-1 0 0,0 1 1 0 0,0-1-1 0 0,1 1 1 0 0,-1-1-1 0 0,0 0 1 0 0,0 1-1 0 0,1-1 1 0 0,-1 1 0 0 0,0-1-1 0 0,1 0 1 0 0,-1 1-1 0 0,0-1 1 0 0,1 0-1 0 0,-1 1 1 0 0,1-1-1 0 0,-1 0 1 0 0,0 0-1 0 0,1 1 1 0 0,-1-1 0 0 0,1 0-1 0 0,-1 0 1 0 0,1 0-1 0 0,-1 0 1 0 0,1 1-1 0 0,-1-1 1 0 0,1 0-1 0 0,-1 0 1 0 0,1 0 0 0 0,-1 0-1 0 0,1 0 1 0 0,-1 0-1 0 0,1-1 1 0 0,-1 1-1 0 0,1 0 1 0 0,-1 0-1 0 0,1 0 1 0 0,-1 0-1 0 0,1 0 1 0 0,-1-1 0 0 0,1 1-1 0 0,-1 0 1 0 0,0 0-1 0 0,1-1 1 0 0,-1 1-1 0 0,1 0 1 0 0,-1-1-1 0 0,0 1 1 0 0,1-1 0 0 0,-1 1-1 0 0,0 0 1 0 0,0-1-1 0 0,1 1 1 0 0,-1-1-1 0 0,0 1 1 0 0,0-1-1 0 0,0 1 1 0 0,1-1 7 0 0,-49 220 803 0 0,61-89-806 0 0,-11-115-102 0 0,-2-13-4534 0 0,0-1-4880 0 0,0-1 9490 0 0,0 0-6278 0 0</inkml:trace>
  <inkml:trace contextRef="#ctx0" brushRef="#br0" timeOffset="264.889">996 408 5241 0 0,'0'0'1955'0'0,"0"0"-917"0"0,0 0-301 0 0,0 0 211 0 0,0 0 259 0 0,0 0 148 0 0,-6 32-56 0 0,-16 98-253 0 0,3 43 548 0 0,17-34-2255 0 0,3-107-3043 0 0,-1-1-3763 0 0,0-30 2879 0 0</inkml:trace>
  <inkml:trace contextRef="#ctx0" brushRef="#br0" timeOffset="720.922">902 302 5793 0 0,'0'0'814'0'0,"0"0"-153"0"0,0 0 86 0 0,0 0 271 0 0,0 0 210 0 0,0 0 17 0 0,0 0-152 0 0,0 0-168 0 0,0 0-134 0 0,35-3-99 0 0,111-6-80 0 0,-23 20 763 0 0,-105-8-1131 0 0,-8-2-123 0 0,1 0 0 0 0,-1 1 0 0 0,0 0 1 0 0,1 1-1 0 0,-2 0 0 0 0,1 1 0 0 0,0 0 0 0 0,0 0 0 0 0,-1 1 0 0 0,0 0 1 0 0,3 3-122 0 0,-12-6 21 0 0,0-1 0 0 0,0 1 0 0 0,0 0 1 0 0,0-1-1 0 0,0 1 0 0 0,0 0 1 0 0,0 0-1 0 0,0-1 0 0 0,-1 1 0 0 0,1 0 1 0 0,-1-1-1 0 0,1 1 0 0 0,-1 0 0 0 0,0-1 1 0 0,1 1-1 0 0,-1-1 0 0 0,0 1 1 0 0,0-1-1 0 0,0 0 0 0 0,0 1 0 0 0,0-1 1 0 0,-1 0-1 0 0,1 0 0 0 0,0 1 0 0 0,0-1 1 0 0,-1 0-1 0 0,1 0 0 0 0,-1 0 1 0 0,1-1-1 0 0,-1 1 0 0 0,0 0-21 0 0,1-1 1 0 0,-249 143 212 0 0,246-141-197 0 0,0 1-1 0 0,1 0 1 0 0,-1 0-1 0 0,1 0 0 0 0,0 0 1 0 0,0 1-1 0 0,0 0 1 0 0,0-1-1 0 0,1 1 1 0 0,-1 0-1 0 0,1 0 1 0 0,0 0-1 0 0,0 0 1 0 0,1 1-1 0 0,-1-1 1 0 0,1 1-1 0 0,0-1 0 0 0,0 1 1 0 0,1-1-1 0 0,-1 1 1 0 0,1-1-1 0 0,0 1 1 0 0,0-1-1 0 0,0 1 1 0 0,1 0-1 0 0,0-1 1 0 0,0 2-16 0 0,2 1 138 0 0,1-1-1 0 0,0 1 1 0 0,0-1 0 0 0,0 0 0 0 0,1 0 0 0 0,0 0 0 0 0,0-1 0 0 0,0 0 0 0 0,1 0 0 0 0,-1 0 0 0 0,1-1 0 0 0,1 1 0 0 0,-1-2 0 0 0,0 1 0 0 0,1-1 0 0 0,0 0 0 0 0,0 0 0 0 0,0 0-1 0 0,0-1 1 0 0,0 0 0 0 0,1-1 0 0 0,-1 0 0 0 0,4 1-138 0 0,50 0-869 0 0,-41-4-2882 0 0,1-2-4315 0 0,-12 1-2282 0 0</inkml:trace>
  <inkml:trace contextRef="#ctx0" brushRef="#br0" timeOffset="971.356">1854 412 11707 0 0,'0'0'1389'0'0,"0"0"-346"0"0,0 0 5 0 0,0 0 154 0 0,0 0 49 0 0,0 0-136 0 0,0 0-315 0 0,0 0-219 0 0,0 0-114 0 0,0 0-39 0 0,0 0-64 0 0,0 0-50 0 0,-35 29-28 0 0,-113 92-75 0 0,38-27 56 0 0,-377 353-2073 0 0,464-428 904 0 0,-24 20-1909 0 0,22-11-3765 0 0,22-22 2477 0 0,3-5-2180 0 0</inkml:trace>
  <inkml:trace contextRef="#ctx0" brushRef="#br0" timeOffset="1419.639">1443 994 6425 0 0,'0'0'1458'0'0,"0"0"-434"0"0,0 0-138 0 0,0 0 230 0 0,0 0 175 0 0,0 0-91 0 0,0 0-270 0 0,0 0-274 0 0,0 0-164 0 0,33-9-79 0 0,101-28-13 0 0,-60 28 387 0 0,-62 8-517 0 0,-10 0-235 0 0,0 1 1 0 0,0-1 0 0 0,0 0-1 0 0,0 1 1 0 0,0-1 0 0 0,0 1-1 0 0,0-1 1 0 0,0 1 0 0 0,0 0-1 0 0,0 0 1 0 0,0 0 0 0 0,1 0-1 0 0,-1 0 1 0 0,0 1-1 0 0,0-1 1 0 0,0 1 0 0 0,0-1-1 0 0,0 1 1 0 0,0 0 0 0 0,0-1-1 0 0,0 1 1 0 0,0 0 0 0 0,-1 1-1 0 0,1-1 1 0 0,0 0 0 0 0,0 0-1 0 0,-1 1 1 0 0,1-1-1 0 0,-1 1 1 0 0,1-1 0 0 0,-1 1-1 0 0,0 0 1 0 0,0-1 0 0 0,0 1-1 0 0,0 0 1 0 0,0 0 0 0 0,0 0-1 0 0,0 0 1 0 0,0 0 0 0 0,-1 0-1 0 0,1 0 1 0 0,-1 0-1 0 0,1 0 1 0 0,-1 0 0 0 0,0 0-1 0 0,0 0 1 0 0,0 1 0 0 0,0-1-36 0 0,-49 60 631 0 0,35-50-539 0 0,-104 106 577 0 0,117-117-653 0 0,0 1 1 0 0,0-1-1 0 0,0 1 0 0 0,0-1 0 0 0,1 1 1 0 0,-1-1-1 0 0,1 1 0 0 0,-1-1 1 0 0,1 1-1 0 0,0 0 0 0 0,-1-1 0 0 0,1 1 1 0 0,0-1-1 0 0,0 1 0 0 0,0 0 1 0 0,0-1-1 0 0,0 1 0 0 0,1 0 0 0 0,-1-1 1 0 0,0 1-1 0 0,1 0 0 0 0,0-1 1 0 0,-1 1-1 0 0,1-1 0 0 0,0 1 0 0 0,-1-1 1 0 0,1 0-1 0 0,0 1 0 0 0,0-1 1 0 0,0 0-1 0 0,0 1 0 0 0,1-1 0 0 0,-1 0 1 0 0,0 0-1 0 0,0 0 0 0 0,1 0 1 0 0,-1 0-1 0 0,0 0 0 0 0,1 0 0 0 0,-1-1 1 0 0,1 1-1 0 0,-1 0 0 0 0,2-1-16 0 0,21 6 283 0 0,1-1 0 0 0,0-2-1 0 0,-1 0 1 0 0,1-2 0 0 0,0-1-1 0 0,0 0 1 0 0,14-4-283 0 0,-36 4 10 0 0,147-23-65 0 0,-90 6-5830 0 0,-52 13-597 0 0,-2 1-4236 0 0</inkml:trace>
  <inkml:trace contextRef="#ctx0" brushRef="#br0" timeOffset="2337.257">1394 44 568 0 0,'0'0'1008'0'0,"0"0"-90"0"0,0 0 183 0 0,0 0 346 0 0,0 0 234 0 0,0 0 4 0 0,0 0-222 0 0,0 0-308 0 0,0 0-194 0 0,0 0-76 0 0,0 0-49 0 0,0 0-10 0 0,0 0-43 0 0,23-7-114 0 0,71-20-111 0 0,-15 17 631 0 0,-77 11-1175 0 0,0 0-1 0 0,0-1 0 0 0,0 1 1 0 0,0 0-1 0 0,0 0 1 0 0,0 0-1 0 0,0 1 1 0 0,-1-1-1 0 0,1 0 0 0 0,0 1 1 0 0,-1-1-1 0 0,1 1 1 0 0,-1-1-1 0 0,0 1 1 0 0,1 0-1 0 0,-1 0 0 0 0,0-1 1 0 0,0 1-1 0 0,0 0 1 0 0,0 0-1 0 0,-1 0 1 0 0,1 0-1 0 0,0 0 1 0 0,-1 0-1 0 0,1 1 0 0 0,-1-1 1 0 0,0 0-1 0 0,0 0 1 0 0,0 0-1 0 0,0 0 1 0 0,0 0-1 0 0,0 0 0 0 0,-1 1 1 0 0,1-1-1 0 0,-1 0 1 0 0,1 0-1 0 0,-1 0 1 0 0,0 0-1 0 0,0 0 0 0 0,0 0 1 0 0,0 0-1 0 0,0-1 1 0 0,0 1-1 0 0,0 0 1 0 0,-1 0-1 0 0,1-1 0 0 0,0 1 1 0 0,-1-1-1 0 0,0 1 1 0 0,1-1-1 0 0,-1 0 1 0 0,0 0-1 0 0,0 0 1 0 0,0 0-1 0 0,0 0-13 0 0,-91 94 575 0 0,93-94-568 0 0,-1 0 1 0 0,0-1 0 0 0,0 1-1 0 0,1-1 1 0 0,-1 1 0 0 0,0 0 0 0 0,1-1-1 0 0,-1 1 1 0 0,1 0 0 0 0,-1 0-1 0 0,1 0 1 0 0,-1-1 0 0 0,1 1-1 0 0,0 0 1 0 0,-1 0 0 0 0,1 0-1 0 0,0 0 1 0 0,0 0 0 0 0,-1 0-1 0 0,1-1 1 0 0,0 1 0 0 0,0 0 0 0 0,0 0-1 0 0,0 0 1 0 0,0 0 0 0 0,0 0-1 0 0,1 0 1 0 0,-1 0 0 0 0,0 0-1 0 0,0 0 1 0 0,1-1 0 0 0,-1 1-1 0 0,0 0 1 0 0,1 0 0 0 0,-1 0-1 0 0,1 0 1 0 0,-1-1 0 0 0,1 1-1 0 0,0 0 1 0 0,-1-1 0 0 0,1 1 0 0 0,0 0-1 0 0,-1-1 1 0 0,1 1 0 0 0,0-1-1 0 0,0 1 1 0 0,-1-1 0 0 0,1 1-1 0 0,0-1 1 0 0,0 1 0 0 0,0-1-1 0 0,0 0 1 0 0,0 1-8 0 0,52 7 642 0 0,116-19-1367 0 0,-157 9-225 0 0,3 0-4250 0 0,-8-1-4276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10810 0 0,'0'0'1618'0'0,"0"0"-106"0"0,0 0-69 0 0,0 0 26 0 0,0 0-72 0 0,0 0-282 0 0,0 0-399 0 0,0 0-341 0 0,0 0-188 0 0,0 0-59 0 0,0 0 62 0 0,0 0 105 0 0,0 0 71 0 0,13 2 44 0 0,169 18 1288 0 0,96-17 323 0 0,-310-26-1089 0 0,-22-13-924 0 0,-85-73-52 0 0,137 108-49 0 0,1 0-1 0 0,-1 0 1 0 0,1-1 0 0 0,0 1 0 0 0,0 0 0 0 0,-1 0-1 0 0,1-1 1 0 0,0 1 0 0 0,0 0 0 0 0,0-1 0 0 0,0 1 0 0 0,0-1-1 0 0,1 0 1 0 0,-1 1 0 0 0,0-1 0 0 0,1 0 0 0 0,-1 1-1 0 0,1-1 1 0 0,0 0 0 0 0,0 0 0 0 0,-1 1 0 0 0,1-1-1 0 0,0 0 1 0 0,0 0 0 0 0,1 1 0 0 0,-1-1 0 0 0,0 0 0 0 0,0 0-1 0 0,1 1 1 0 0,-1-1 0 0 0,1 0 0 0 0,0 1 0 0 0,-1-1-1 0 0,1 1 1 0 0,0-1 0 0 0,0 1 0 0 0,0-1 0 0 0,0 1 0 0 0,0-1-1 0 0,0 1 1 0 0,1 0 0 0 0,-1 0 0 0 0,0 0 0 0 0,1-1-1 0 0,-1 1 1 0 0,1 0 0 0 0,0 0 93 0 0,59-17-5642 0 0,-20 13-2100 0 0,-21 2-1140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02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0 716 9490 0 0,'0'0'281'0'0,"0"0"-331"0"0,0 0-109 0 0,0 0 228 0 0,0 0 440 0 0,0 0 347 0 0,0 0 187 0 0,0 0-6 0 0,0 0-113 0 0,0 0-117 0 0,0 0-104 0 0,16 17-42 0 0,49 53 0 0 0,-22-49 440 0 0,-36-22-839 0 0,14-3 15 0 0,0 0 1 0 0,-1-2 0 0 0,0 0 0 0 0,0-1 0 0 0,0-1-1 0 0,-1-1 1 0 0,-1-1 0 0 0,1-1 0 0 0,-2 0 0 0 0,1-1-1 0 0,-2-1 1 0 0,1-1 0 0 0,-2 0 0 0 0,6-7-278 0 0,-2 5 114 0 0,251-208 422 0 0,-261 217-539 0 0,1 1 0 0 0,0 0 0 0 0,0 0 0 0 0,0 1 0 0 0,1 0 0 0 0,0 1 0 0 0,0 1 0 0 0,0 0 0 0 0,0 0 0 0 0,11-1 3 0 0,-18 6-8 0 0,-1 0 0 0 0,1 0 0 0 0,-1 0 0 0 0,0 0 0 0 0,0 1 0 0 0,0-1 0 0 0,0 1 0 0 0,0 0 0 0 0,0 0 0 0 0,-1 0 1 0 0,1 0-1 0 0,-1 0 0 0 0,0 0 0 0 0,0 1 0 0 0,0-1 0 0 0,-1 1 0 0 0,1 0 0 0 0,-1-1 0 0 0,0 1 0 0 0,0 0 0 0 0,0 0 1 0 0,0 0-1 0 0,-1 0 0 0 0,0 0 0 0 0,1 0 0 0 0,-1 0 0 0 0,-1 0 0 0 0,1 0 0 0 0,-1 2 8 0 0,2 12 30 0 0,-1 0-1 0 0,-1 0 0 0 0,0 0 1 0 0,-1 0-1 0 0,-1 0 1 0 0,-1 0-1 0 0,-1-1 1 0 0,0 0-1 0 0,-1 1 1 0 0,-1-2-1 0 0,0 1 1 0 0,-4 3-30 0 0,1-1-51 0 0,-1 0 0 0 0,0-1 0 0 0,-2-1 1 0 0,0 0-1 0 0,-1-1 0 0 0,0 0 0 0 0,-1-1 1 0 0,-1-1-1 0 0,-1 0 0 0 0,0-1 0 0 0,0-1 1 0 0,-1-1-1 0 0,-1 0 0 0 0,0-2 0 0 0,0 0 1 0 0,-1-1-1 0 0,0 0 0 0 0,-1-2 1 0 0,1-1-1 0 0,-1 0 0 0 0,0-2 0 0 0,-16 1 51 0 0,20-4-315 0 0,-68-8-746 0 0,44-28-2544 0 0,38 13-2477 0 0,3 17 2034 0 0,0-2-2552 0 0</inkml:trace>
  <inkml:trace contextRef="#ctx0" brushRef="#br0" timeOffset="293.52">1300 440 11682 0 0,'0'0'1086'0'0,"0"0"-436"0"0,0 0-102 0 0,0 0 198 0 0,0 0 195 0 0,0 0 8 0 0,0 0-173 0 0,-19 31-230 0 0,-60 101-190 0 0,37-26-16 0 0,39-99-329 0 0,0 1 0 0 0,1 0 1 0 0,0-1-1 0 0,0 1 0 0 0,1 0 0 0 0,0 0 0 0 0,1 0 1 0 0,0 0-1 0 0,0 0 0 0 0,0 0 0 0 0,1 0 0 0 0,0 0 1 0 0,1 0-1 0 0,0-1 0 0 0,0 1 0 0 0,1 0 0 0 0,0-1 1 0 0,0 0-1 0 0,0 1 0 0 0,1-1 0 0 0,0-1 0 0 0,1 1 1 0 0,0 0-1 0 0,0-1 0 0 0,0 0 0 0 0,0 0 0 0 0,1-1 1 0 0,0 0-1 0 0,0 0 0 0 0,7 4-11 0 0,-4-5 126 0 0,-1-2 1 0 0,0 1-1 0 0,1-1 1 0 0,-1 0-1 0 0,1-1 0 0 0,0 0 1 0 0,-1-1-1 0 0,1 1 1 0 0,0-2-1 0 0,0 1 0 0 0,-1-1 1 0 0,1 0-1 0 0,-1-1 0 0 0,1 0 1 0 0,-1-1-1 0 0,1 1 1 0 0,-1-2-1 0 0,0 1 0 0 0,0-1 1 0 0,-1 0-1 0 0,1-1 1 0 0,-1 0-1 0 0,0 0 0 0 0,0 0 1 0 0,-1-1-1 0 0,5-5-126 0 0,1 0 112 0 0,0-1 0 0 0,-2-1-1 0 0,1 0 1 0 0,-2 0 0 0 0,0-1-1 0 0,0 0 1 0 0,-1-1 0 0 0,-1 0 0 0 0,-1 0-1 0 0,0-1 1 0 0,0 1 0 0 0,-2-1-1 0 0,3-16-111 0 0,-5 23-74 0 0,-1 0-1 0 0,0 0 0 0 0,0 0 0 0 0,-1 0 0 0 0,0 0 0 0 0,0-1 1 0 0,-1 1-1 0 0,-1 0 0 0 0,1 0 0 0 0,-1 0 0 0 0,-1 0 0 0 0,0 1 1 0 0,0-1-1 0 0,-1 1 0 0 0,0-1 0 0 0,0 1 0 0 0,-1 0 1 0 0,0 1-1 0 0,0-1 0 0 0,-1 1 0 0 0,0 0 0 0 0,0 0 0 0 0,-1 1 1 0 0,1 0-1 0 0,-1 0 0 0 0,-1 0 0 0 0,1 1 0 0 0,-3-1 75 0 0,-66-23-2823 0 0,24 24-5876 0 0,35 5-1378 0 0</inkml:trace>
  <inkml:trace contextRef="#ctx0" brushRef="#br0" timeOffset="8490.977">2791 882 4241 0 0,'0'0'507'0'0,"0"0"-278"0"0,0 0-161 0 0,0 0 143 0 0,0 0 321 0 0,0 0 257 0 0,0 0 130 0 0,0 0-40 0 0,0 0-148 0 0,0 0-179 0 0,0 0-137 0 0,-2 27-67 0 0,-6 88-28 0 0,-6-3 891 0 0,-8 39-228 0 0,17-134 137 0 0,3-28 2102 0 0,7-17-3120 0 0,1-1 1 0 0,1 1-1 0 0,2 1 0 0 0,1-1 0 0 0,1 2 1 0 0,4-7-103 0 0,9-23 42 0 0,110-206-53 0 0,-72 170 5 0 0,-62 91 12 0 0,6 0-422 0 0,-6 10 411 0 0,15 93 302 0 0,-15-88-252 0 0,1 15 39 0 0,0-1 1 0 0,2 1 0 0 0,0-1-1 0 0,3 1 1 0 0,0-1 0 0 0,5 9-85 0 0,-12-36 8 0 0,1 1 1 0 0,0-1-1 0 0,0 1 1 0 0,0-1-1 0 0,0 1 1 0 0,1-1-1 0 0,-1 1 1 0 0,0-1-1 0 0,1 0 1 0 0,-1 1-1 0 0,1-1 1 0 0,-1 1-1 0 0,1-1 1 0 0,0 0-1 0 0,-1 0 1 0 0,1 1-1 0 0,0-1 1 0 0,0 0-1 0 0,0 0 1 0 0,0 0-1 0 0,0 0 1 0 0,0 0-1 0 0,0 0 1 0 0,0 0-1 0 0,0 0 1 0 0,1 0-1 0 0,-1-1 1 0 0,0 1-1 0 0,1 0 1 0 0,-1-1 0 0 0,0 1-1 0 0,1-1 1 0 0,-1 0-1 0 0,1 1 1 0 0,-1-1-1 0 0,0 0 1 0 0,1 0-1 0 0,-1 0 1 0 0,1 0-1 0 0,-1 0 1 0 0,1 0-1 0 0,-1 0 1 0 0,1-1-1 0 0,-1 1 1 0 0,0 0-1 0 0,1-1 1 0 0,0 1-9 0 0,116-213 257 0 0,0 6-436 0 0,-88 165 226 0 0,-29 40-35 0 0,-1 2-60 0 0,0 30-236 0 0,0 269 1518 0 0,26-219-1783 0 0,-20-64-1165 0 0,-5-11-1732 0 0,-1 0-3784 0 0,0-5 379 0 0</inkml:trace>
  <inkml:trace contextRef="#ctx0" brushRef="#br0" timeOffset="8933.131">3642 1051 5689 0 0,'0'0'954'0'0,"0"0"-70"0"0,0 0 100 0 0,0 0 202 0 0,0 0 141 0 0,0 0-100 0 0,0 0-297 0 0,0 0-311 0 0,0 0-248 0 0,0 0-148 0 0,0 0-70 0 0,0 0-42 0 0,0 0-14 0 0,2 33 1 0 0,9 98-4 0 0,-8-81 216 0 0,12-61 182 0 0,-3-2-487 0 0,0 1 0 0 0,0 0 1 0 0,2 1-1 0 0,-1 0 0 0 0,2 1 1 0 0,-1 0-1 0 0,1 2 0 0 0,0 0 1 0 0,1 0-1 0 0,0 1 0 0 0,0 1 1 0 0,1 1-1 0 0,-1 1 0 0 0,1 0 1 0 0,0 1-1 0 0,1 0 0 0 0,1 1-5 0 0,-18 3 49 0 0,1 0-1 0 0,0 0 1 0 0,0 0-1 0 0,-1 0 1 0 0,1 1-1 0 0,0-1 1 0 0,-1 0-1 0 0,0 1 1 0 0,1-1-1 0 0,-1 0 1 0 0,0 1-1 0 0,1 0 1 0 0,-1-1-1 0 0,0 1 1 0 0,0 0-1 0 0,0 0 0 0 0,-1-1 1 0 0,1 1-1 0 0,0 0 1 0 0,-1 0-1 0 0,1 0 1 0 0,-1 0-1 0 0,0 0 1 0 0,1 0-1 0 0,-1 0 1 0 0,0 0-1 0 0,0 0 1 0 0,-1 0-1 0 0,1 0 1 0 0,0 0-1 0 0,0 0 1 0 0,-1 0-1 0 0,0 0 1 0 0,1 0-1 0 0,-1 0 0 0 0,0-1 1 0 0,0 1-1 0 0,0 0 1 0 0,0 0-1 0 0,0-1 1 0 0,0 1-1 0 0,0-1 1 0 0,-1 2-49 0 0,-3 5 35 0 0,0 0 0 0 0,0 0 0 0 0,-1-1 1 0 0,0 0-1 0 0,0 0 0 0 0,-1 0 0 0 0,0-1 0 0 0,0 0 1 0 0,0 0-1 0 0,-1 0 0 0 0,0-1 0 0 0,0-1 1 0 0,0 1-1 0 0,-1-1 0 0 0,1-1 0 0 0,-1 1 0 0 0,0-1 1 0 0,0-1-1 0 0,0 0 0 0 0,0 0 0 0 0,-1-1 0 0 0,1 0 1 0 0,0 0-1 0 0,-1-1 0 0 0,-3-1-35 0 0,9-1-176 0 0,-1 0-1 0 0,1-1 1 0 0,0 1 0 0 0,0-1 0 0 0,0 0-1 0 0,1 0 1 0 0,-1 0 0 0 0,1 0 0 0 0,-1-1-1 0 0,1 0 1 0 0,0 0 0 0 0,0 1 0 0 0,1-2-1 0 0,-1 1 1 0 0,1 0 0 0 0,0 0-1 0 0,-1-2 177 0 0,-16-49-4987 0 0,8 12-2286 0 0,9 31 3726 0 0</inkml:trace>
  <inkml:trace contextRef="#ctx0" brushRef="#br0" timeOffset="10031.058">4153 514 3569 0 0,'0'0'2447'0'0,"0"0"-1188"0"0,0 0-403 0 0,0 0 60 0 0,0 0 262 0 0,0 0 210 0 0,0 0 16 0 0,0 0-179 0 0,0 0-268 0 0,0 0-217 0 0,0 0-145 0 0,0 0-84 0 0,-2 34-40 0 0,-9 110-19 0 0,8 10 501 0 0,30 179-1099 0 0,-25-310-287 0 0,-6 35-4206 0 0,-6-53-672 0 0,8-5 2528 0 0,0 0-2826 0 0</inkml:trace>
  <inkml:trace contextRef="#ctx0" brushRef="#br0" timeOffset="10484.364">3991 587 1920 0 0,'0'0'906'0'0,"0"0"284"0"0,0 0 333 0 0,0 0 309 0 0,0 0 108 0 0,0 0-238 0 0,0 0-348 0 0,0 0-310 0 0,36-15-249 0 0,114-48-209 0 0,-48 38 249 0 0,-68 21-479 0 0,1 2-1 0 0,0 2 1 0 0,0 0 0 0 0,-1 3-1 0 0,4 1-355 0 0,-34-5 46 0 0,-1 1 0 0 0,1 0 1 0 0,-1 0-1 0 0,1 0 0 0 0,-1 0 0 0 0,1 0 0 0 0,-1 1 0 0 0,1 0 1 0 0,-1 0-1 0 0,1 0 0 0 0,-1 0 0 0 0,0 0 0 0 0,0 1 0 0 0,1-1 0 0 0,-1 1 1 0 0,0 0-1 0 0,0 0 0 0 0,-1 0 0 0 0,1 0 0 0 0,0 0 0 0 0,-1 1 1 0 0,1-1-1 0 0,-1 1 0 0 0,0 0 0 0 0,0 0 0 0 0,0 0 0 0 0,0 0 1 0 0,0 0-1 0 0,-1 0 0 0 0,1 0 0 0 0,-1 1 0 0 0,0-1 0 0 0,0 0 1 0 0,0 1-1 0 0,0-1 0 0 0,-1 1 0 0 0,1-1 0 0 0,-1 1 0 0 0,0-1 0 0 0,0 1 1 0 0,-1 0-1 0 0,1-1 0 0 0,0 1 0 0 0,-1 0-46 0 0,-7 7 82 0 0,1-1 0 0 0,-1 1-1 0 0,-1-1 1 0 0,0 0 0 0 0,-1-1 0 0 0,1 0 0 0 0,-2-1-1 0 0,-8 6-81 0 0,5-3 46 0 0,-62 44 83 0 0,54-41-92 0 0,1 0 1 0 0,1 2-1 0 0,0 0 0 0 0,1 1 0 0 0,1 1 0 0 0,-15 19-37 0 0,32-33 9 0 0,-1 0-1 0 0,1 1 0 0 0,0-1 1 0 0,0 1-1 0 0,0-1 0 0 0,1 1 0 0 0,0-1 1 0 0,0 1-1 0 0,0-1 0 0 0,0 1 1 0 0,1 0-1 0 0,-1-1 0 0 0,1 0 1 0 0,0 1-1 0 0,1-1 0 0 0,-1 1 0 0 0,1-1 1 0 0,0 0-1 0 0,0 0 0 0 0,0 0 1 0 0,0 0-1 0 0,1 0 0 0 0,-1-1 1 0 0,1 1-1 0 0,0-1 0 0 0,0 1 0 0 0,1-1 1 0 0,-1 0-1 0 0,1 0 0 0 0,-1-1 1 0 0,1 1-1 0 0,0-1 0 0 0,1 1-8 0 0,23 26 118 0 0,130 170 1153 0 0,-141-170-1019 0 0,-4-44-5477 0 0,-1-12-2879 0 0,-5 18-970 0 0</inkml:trace>
  <inkml:trace contextRef="#ctx0" brushRef="#br0" timeOffset="10904.493">4700 418 7682 0 0,'0'0'996'0'0,"0"0"-120"0"0,0 0 116 0 0,0 0 293 0 0,0 0 234 0 0,0 0-2 0 0,0 0-278 0 0,0 0-324 0 0,0 0-234 0 0,0 0-144 0 0,0 0-119 0 0,0 0-71 0 0,0 0-51 0 0,28-3-41 0 0,87-9-18 0 0,-44 20 326 0 0,-57 0-420 0 0,-9-5-89 0 0,-1 1 1 0 0,0 0 0 0 0,0 0-1 0 0,0 0 1 0 0,-1 0 0 0 0,1 1-1 0 0,-1 0 1 0 0,0 0 0 0 0,0-1-1 0 0,-1 2 1 0 0,1-1 0 0 0,-1 0 0 0 0,0 0-1 0 0,-1 1 1 0 0,1-1 0 0 0,-1 1-1 0 0,0 0 1 0 0,0-1 0 0 0,-1 1-1 0 0,0 0 1 0 0,0-1 0 0 0,0 1-1 0 0,-1 0 1 0 0,1-1 0 0 0,-2 1-1 0 0,1-1 1 0 0,0 1 0 0 0,-1-1-1 0 0,0 1 1 0 0,0-1 0 0 0,-1 0-1 0 0,0 0 1 0 0,1 0 0 0 0,-2 0-1 0 0,1 0-54 0 0,1-3 23 0 0,0 1-1 0 0,0-1 0 0 0,0 0 0 0 0,1 1 0 0 0,-1 0 0 0 0,1-1 0 0 0,0 1 0 0 0,0 0 0 0 0,0-1 0 0 0,0 1 0 0 0,0 0 0 0 0,1 0 1 0 0,-1 0-1 0 0,1 0 0 0 0,0 0 0 0 0,0 0 0 0 0,0 0 0 0 0,0 0 0 0 0,0 0 0 0 0,1 0 0 0 0,-1 0 0 0 0,1-1 0 0 0,0 1 1 0 0,0 0-1 0 0,0 0 0 0 0,0 0 0 0 0,0-1 0 0 0,1 1 0 0 0,-1-1 0 0 0,1 1 0 0 0,0-1 0 0 0,-1 1 0 0 0,1-1 0 0 0,0 0 0 0 0,1 0 1 0 0,-1 0-1 0 0,0 0 0 0 0,0 0 0 0 0,1-1 0 0 0,-1 1 0 0 0,2 0-22 0 0,133 5 657 0 0,-66-14 120 0 0,-35 2-3187 0 0,0 2-9018 0 0,-33 3 515 0 0</inkml:trace>
  <inkml:trace contextRef="#ctx0" brushRef="#br0" timeOffset="12203.627">2018 1578 0 0 0,'0'0'631'0'0,"0"0"-214"0"0,0 0 91 0 0,0 0 430 0 0,0 0 462 0 0,0 0 375 0 0,0 0 126 0 0,0 0-106 0 0,0 0-175 0 0,37-9-197 0 0,117-30-196 0 0,4 14 1611 0 0,572-19 2076 0 0,-463 18-3995 0 0,556-49 768 0 0,-301 49-1093 0 0,121 12 215 0 0,-358 21-653 0 0,-110 12 36 0 0,0-7-1 0 0,1-8 1 0 0,32-9-192 0 0,744-3 1008 0 0,-703 19-844 0 0,98-3-126 0 0,-313-12-200 0 0,14 0-1528 0 0,-48 4 1549 0 0,0 0-134 0 0,0 0-197 0 0,-17-3-8071 0 0,12 2 2028 0 0,-3-2-3024 0 0</inkml:trace>
  <inkml:trace contextRef="#ctx0" brushRef="#br0" timeOffset="12936.029">5462 852 3097 0 0,'0'0'857'0'0,"0"0"162"0"0,0 0 456 0 0,0 0 393 0 0,0 0 105 0 0,0 0-218 0 0,0 0-388 0 0,0 0-363 0 0,0 0-234 0 0,34-1-158 0 0,104-4-96 0 0,76-3 2138 0 0,-213 8-2466 0 0,-1 0 84 0 0,0 0 85 0 0,-33 7 1165 0 0,-208 0 36 0 0,241-7-1473 0 0,0 0-57 0 0,14 0-272 0 0,110-8 343 0 0,-70 1-2677 0 0,1 0-6507 0 0,-41 4-1876 0 0</inkml:trace>
  <inkml:trace contextRef="#ctx0" brushRef="#br0" timeOffset="13986.995">6460 190 0 0 0,'0'0'1034'0'0,"0"0"-208"0"0,0 0 53 0 0,0 0 323 0 0,0 0 422 0 0,0 0 315 0 0,0 0 3 0 0,0 0-274 0 0,0 0-366 0 0,0 0-342 0 0,0 0-248 0 0,0 0-125 0 0,0 0-57 0 0,-8 5 1034 0 0,-2 133 1901 0 0,-3 10-3315 0 0,24-126-1932 0 0,-5-14-3091 0 0,-3 1-6119 0 0,-3-8 8255 0 0</inkml:trace>
  <inkml:trace contextRef="#ctx0" brushRef="#br0" timeOffset="14216.438">6147 609 224 0 0,'0'0'1103'0'0,"0"0"-307"0"0,0 0 362 0 0,0 0 655 0 0,0 0 369 0 0,0 0-21 0 0,0 0-330 0 0,0 0-422 0 0,0 0-282 0 0,0 0-157 0 0,0 0-117 0 0,34-1-68 0 0,109-4-85 0 0,-23-4 691 0 0,72-12-1454 0 0,-177 20-1334 0 0,-9 2-7844 0 0,-6-1 1439 0 0</inkml:trace>
  <inkml:trace contextRef="#ctx0" brushRef="#br0" timeOffset="14645.098">6250 819 2857 0 0,'0'0'1219'0'0,"0"0"161"0"0,0 0 299 0 0,0 0 284 0 0,0 0 67 0 0,0 0-250 0 0,0 0-364 0 0,0 0-362 0 0,0 0-301 0 0,0 0-240 0 0,0 0-187 0 0,32 1-112 0 0,98 1-70 0 0,-75 6 141 0 0,-54-7-263 0 0,0-1 0 0 0,0 1-1 0 0,-1-1 1 0 0,1 1 0 0 0,0-1 0 0 0,0 1-1 0 0,0 0 1 0 0,-1-1 0 0 0,1 1 0 0 0,0 0-1 0 0,-1 0 1 0 0,1 0 0 0 0,-1-1 0 0 0,1 1-1 0 0,-1 0 1 0 0,1 0 0 0 0,-1 0 0 0 0,0 0-1 0 0,1 0 1 0 0,-1 0 0 0 0,0 0 0 0 0,0 0-1 0 0,1 0 1 0 0,-1 0 0 0 0,0 0 0 0 0,0 0-1 0 0,0 0 1 0 0,0 0 0 0 0,-1 0 0 0 0,1 0-1 0 0,0 0 1 0 0,0 0 0 0 0,0 0 0 0 0,-1 0-1 0 0,1 0 1 0 0,-1 0 0 0 0,1-1-1 0 0,-1 1 1 0 0,1 0 0 0 0,-1 0 0 0 0,1 0-1 0 0,-1 0 1 0 0,0-1 0 0 0,1 1 0 0 0,-2 0-22 0 0,-37 39 545 0 0,31-33-562 0 0,-43 34 140 0 0,37-31-97 0 0,0 1-1 0 0,1 0 1 0 0,1 0-1 0 0,0 1 1 0 0,0 1 0 0 0,1 0-1 0 0,1 1 1 0 0,0 0-1 0 0,0 1-25 0 0,9-11 20 0 0,0-1-1 0 0,0 0 1 0 0,0 0-1 0 0,1 1 0 0 0,0-1 1 0 0,-1 0-1 0 0,1 1 0 0 0,0-1 1 0 0,0 1-1 0 0,1-1 1 0 0,-1 0-1 0 0,1 1 0 0 0,0-1 1 0 0,0 0-1 0 0,0 1 0 0 0,0-1 1 0 0,0 0-1 0 0,1 0 0 0 0,-1 0 1 0 0,1 0-1 0 0,0 0 1 0 0,0-1-1 0 0,0 1 0 0 0,0 0 1 0 0,1-1-1 0 0,-1 0 0 0 0,1 1 1 0 0,-1-1-1 0 0,1 0 0 0 0,0 0 1 0 0,0 0-1 0 0,0-1 1 0 0,0 1-1 0 0,0-1 0 0 0,0 0 1 0 0,0 0-1 0 0,0 0 0 0 0,1 0 1 0 0,-1 0-1 0 0,0-1 0 0 0,1 1 1 0 0,-1-1-1 0 0,1 0 1 0 0,-1 0-1 0 0,0 0 0 0 0,1 0 1 0 0,-1-1-1 0 0,3 0-19 0 0,54-6-416 0 0,-24-16-3266 0 0,-35 22 3401 0 0,9-8-2931 0 0,-3 1-2258 0 0,0 1-1872 0 0</inkml:trace>
  <inkml:trace contextRef="#ctx0" brushRef="#br0" timeOffset="15500.033">6948 543 0 0 0,'0'0'1318'0'0,"0"0"49"0"0,0 0-23 0 0,0 0-93 0 0,0 0-60 0 0,0 0-19 0 0,0 0-5 0 0,0 0-38 0 0,0 0-44 0 0,-6 7-65 0 0,-40 86 2799 0 0,33-46-3355 0 0,-2-1-1 0 0,-2 0 0 0 0,-2-1 1 0 0,-2-1-1 0 0,-2 0-463 0 0,17-33 33 0 0,-16 32-1 0 0,-1-1 0 0 0,-3-1 0 0 0,-1-1 0 0 0,-9 7-32 0 0,56-91 1593 0 0,175-225-719 0 0,53-10-227 0 0,-191 217-235 0 0,-52 99-325 0 0,-41 149 246 0 0,21-8-295 0 0,15-176-33 0 0,1 0-1 0 0,0 0 1 0 0,0 0 0 0 0,0 0 0 0 0,0 0-1 0 0,0 0 1 0 0,0 0 0 0 0,1 0 0 0 0,-1 0 0 0 0,0 0-1 0 0,1-1 1 0 0,0 1 0 0 0,-1 0 0 0 0,1-1-1 0 0,0 1 1 0 0,0-1 0 0 0,0 0 0 0 0,0 0 0 0 0,0 0-1 0 0,0 0 1 0 0,0 0 0 0 0,0 0 0 0 0,1-1 0 0 0,-1 1-1 0 0,0 0 1 0 0,0-1 0 0 0,1 0 0 0 0,-1 0-1 0 0,0 0 1 0 0,1 0 0 0 0,-1 0 0 0 0,0 0 0 0 0,1 0-1 0 0,-1-1 1 0 0,0 1 0 0 0,0-1 0 0 0,1 0-1 0 0,-1 1 1 0 0,0-1 0 0 0,0 0 0 0 0,0 0 0 0 0,0-1-1 0 0,0 1 1 0 0,0 0 0 0 0,0-1 0 0 0,-1 1-1 0 0,1-1 1 0 0,0 1 0 0 0,-1-1 0 0 0,1 0 0 0 0,-1 0-1 0 0,0 0 1 0 0,1 0-5 0 0,172-203 152 0 0,-29 44-172 0 0,-138 212-300 0 0,-61 155 702 0 0,45-157-364 0 0,2 1 0 0 0,2 0 0 0 0,3 1 0 0 0,3 33-18 0 0,-1-48-16 0 0,7-10-510 0 0,9-19-3656 0 0,-1-25-7511 0 0,-11 14 5266 0 0</inkml:trace>
  <inkml:trace contextRef="#ctx0" brushRef="#br0" timeOffset="16056.394">7839 595 8458 0 0,'0'0'1187'0'0,"0"0"-454"0"0,0 0 134 0 0,0 0 372 0 0,0 0 309 0 0,-9 36 53 0 0,-30 115-308 0 0,10-7 226 0 0,8 43-1731 0 0,21-188 165 0 0,0 1-1 0 0,0-1 1 0 0,-1 0-1 0 0,1 1 1 0 0,0-1-1 0 0,-1 0 1 0 0,1 1-1 0 0,-1-1 1 0 0,1 0-1 0 0,-1 1 0 0 0,1-1 1 0 0,-1 1-1 0 0,1-1 1 0 0,-1 1-1 0 0,0-1 1 0 0,1 1-1 0 0,-1-1 1 0 0,0 1-1 0 0,1 0 1 0 0,-1-1-1 0 0,0 1 1 0 0,0 0-1 0 0,1 0 1 0 0,-1-1-1 0 0,0 1 1 0 0,0 0-1 0 0,1 0 1 0 0,-1 0-1 0 0,0 0 1 0 0,0 0-1 0 0,1 0 0 0 0,-1 0 1 0 0,0 0-1 0 0,0 0 1 0 0,1 1-1 0 0,-1-1 1 0 0,0 0-1 0 0,0 0 1 0 0,1 1-1 0 0,-1-1 1 0 0,0 0-1 0 0,1 1 1 0 0,-1-1-1 0 0,0 1 1 0 0,1-1-1 0 0,-1 1 1 0 0,1-1-1 0 0,-1 1 1 0 0,0-1-1 0 0,1 1 1 0 0,0 0-1 0 0,-1-1 0 0 0,1 1 1 0 0,-1 0-1 0 0,1-1 1 0 0,0 1-1 0 0,-1 0 1 0 0,1-1-1 0 0,0 1 1 0 0,0 0-1 0 0,0 0 1 0 0,-1 0-1 0 0,1 0 48 0 0,-4-30 36 0 0,1 1-1 0 0,2-1 1 0 0,1 0-1 0 0,0 1 1 0 0,3-1-1 0 0,0 0 0 0 0,2 1 1 0 0,1 0-1 0 0,1 0 1 0 0,1 1-1 0 0,2-1 1 0 0,0 2-1 0 0,2 0 1 0 0,1 0-1 0 0,1 1 1 0 0,1 0-1 0 0,8-7-35 0 0,-12 14 103 0 0,1 0 0 0 0,1 0 0 0 0,0 1 0 0 0,1 0-1 0 0,1 2 1 0 0,1 0 0 0 0,0 0 0 0 0,1 1 0 0 0,1 1 0 0 0,0 1 0 0 0,0 1 0 0 0,1 0-1 0 0,1 2 1 0 0,9-4-103 0 0,-27 12 29 0 0,1-1 1 0 0,-1 1-1 0 0,0 0 0 0 0,1 0 0 0 0,-1 1 0 0 0,0-1 0 0 0,1 0 0 0 0,-1 1 0 0 0,1 0 0 0 0,-1 0 0 0 0,1-1 0 0 0,0 1 1 0 0,-1 1-1 0 0,1-1 0 0 0,-1 0 0 0 0,1 1 0 0 0,-1-1 0 0 0,1 1 0 0 0,-1 0 0 0 0,0-1 0 0 0,1 1 0 0 0,-1 0 0 0 0,0 1 1 0 0,0-1-1 0 0,1 0 0 0 0,-1 1 0 0 0,0-1 0 0 0,0 1 0 0 0,-1 0 0 0 0,1-1 0 0 0,0 1 0 0 0,0 0 0 0 0,-1 0 0 0 0,1 0 1 0 0,-1 1-1 0 0,0-1 0 0 0,0 0 0 0 0,0 0 0 0 0,0 1 0 0 0,0-1 0 0 0,0 0 0 0 0,0 1 0 0 0,0 1-29 0 0,0 9 101 0 0,-1 1 0 0 0,0-1 0 0 0,-1 0 0 0 0,0 0 0 0 0,-1 1 0 0 0,0-1 0 0 0,-1-1 0 0 0,0 1 0 0 0,-2 0 0 0 0,1-1 0 0 0,-1 1 0 0 0,-1-1 0 0 0,0-1 0 0 0,-1 1 0 0 0,0-1 0 0 0,-5 6-101 0 0,-10 10 115 0 0,0 0 0 0 0,-2-2 0 0 0,0-1 0 0 0,-2 0 0 0 0,-24 15-115 0 0,-73 43 546 0 0,150-68-385 0 0,27-2 204 0 0,-47-11-350 0 0,0-1-1 0 0,0 1 1 0 0,-1 1-1 0 0,1-1 1 0 0,0 1-1 0 0,-1 1 0 0 0,0-1 1 0 0,1 1-1 0 0,-1 0 1 0 0,0 0-1 0 0,0 1 0 0 0,-1 0 1 0 0,1 0-1 0 0,-1 0 1 0 0,3 3-15 0 0,-4-2 23 0 0,1 0 0 0 0,-1 1 0 0 0,0-1 0 0 0,-1 1 0 0 0,0 0 0 0 0,0 0 0 0 0,0 0 0 0 0,0 0 0 0 0,-1 1 0 0 0,0-1 0 0 0,0 1 0 0 0,-1-1 0 0 0,0 1 0 0 0,0 0 0 0 0,-1-1 0 0 0,1 1 0 0 0,-2 0 0 0 0,1 0-23 0 0,-5 1-3393 0 0,-1-28-6295 0 0,6 13 4303 0 0,0 0 1424 0 0</inkml:trace>
  <inkml:trace contextRef="#ctx0" brushRef="#br0" timeOffset="16554.717">8371 407 2729 0 0,'0'0'1512'0'0,"0"0"-64"0"0,0 0 163 0 0,0 0 292 0 0,0 0 114 0 0,0 0-249 0 0,0 0-462 0 0,0 0-393 0 0,0 0-181 0 0,0 0-19 0 0,0 0 20 0 0,0 0-51 0 0,0 0-98 0 0,14 1-100 0 0,108 9 761 0 0,-47 21-716 0 0,-73-29-515 0 0,0-1 0 0 0,-1 1 0 0 0,1 0 0 0 0,-1-1 0 0 0,1 1 0 0 0,-1 0 0 0 0,0 0 0 0 0,0 0 0 0 0,1 0 0 0 0,-1 0 0 0 0,-1 0 0 0 0,1 0 0 0 0,0 0 0 0 0,0 0 0 0 0,-1 1 0 0 0,1-1 0 0 0,-1 0 0 0 0,0 0 0 0 0,0 1 0 0 0,0-1 0 0 0,0 0 0 0 0,0 1 0 0 0,0-1 0 0 0,-1 0 0 0 0,1 0 0 0 0,-1 0 0 0 0,1 1 0 0 0,-1-1 0 0 0,0 0 0 0 0,0 0 0 0 0,0 0 0 0 0,0 0 0 0 0,0 0 0 0 0,-1 1-14 0 0,-145 162 1009 0 0,146-164-999 0 0,0 0 1 0 0,0 0-1 0 0,0 0 1 0 0,0 0-1 0 0,0 1 0 0 0,0-1 1 0 0,1 0-1 0 0,-1 1 0 0 0,0-1 1 0 0,1 0-1 0 0,-1 1 1 0 0,1-1-1 0 0,-1 1 0 0 0,1-1 1 0 0,0 1-1 0 0,0-1 0 0 0,-1 1 1 0 0,1-1-1 0 0,0 1 1 0 0,0-1-1 0 0,1 1 0 0 0,-1 0 1 0 0,0-1-1 0 0,0 1 0 0 0,1-1 1 0 0,-1 0-1 0 0,1 1 1 0 0,-1-1-1 0 0,1 1 0 0 0,0-1 1 0 0,0 0-1 0 0,-1 1 0 0 0,1-1 1 0 0,0 0-1 0 0,0 0 1 0 0,0 0-1 0 0,0 1 0 0 0,0-1 1 0 0,1 0-1 0 0,-1-1 0 0 0,0 1 1 0 0,0 0-1 0 0,1 0 1 0 0,-1 0-1 0 0,1-1 0 0 0,-1 1 1 0 0,0-1-1 0 0,1 1 0 0 0,-1-1 1 0 0,1 0-1 0 0,-1 1 1 0 0,2-1-11 0 0,84 9 524 0 0,-84-9-514 0 0,166-11 296 0 0,-141 10-1393 0 0,-22 2-2861 0 0,0-1-3726 0 0,-6 0-3391 0 0</inkml:trace>
  <inkml:trace contextRef="#ctx0" brushRef="#br0" timeOffset="18094.249">4827 1626 0 0 0,'0'0'990'0'0,"0"0"639"0"0,0 0 313 0 0,0 0-34 0 0,0 0-245 0 0,0 0-336 0 0,0 0-278 0 0,0 0-191 0 0,0 0-120 0 0,0 0-79 0 0,3-7-95 0 0,-2 6-572 0 0,10-18 554 0 0,-8 35 300 0 0,-20 50-63 0 0,-26 92 38 0 0,-12 44-218 0 0,91-282 2082 0 0,-19 42-2647 0 0,1 1 1 0 0,1 1-1 0 0,2 1 1 0 0,2 0-1 0 0,1 2 1 0 0,2 0 0 0 0,1 2-1 0 0,1 1 1 0 0,8-5-39 0 0,29-16 37 0 0,-64 53-31 0 0,1-1 1 0 0,-1 1 0 0 0,0-1-1 0 0,1 1 1 0 0,-1 0-1 0 0,0-1 1 0 0,0 1-1 0 0,0 0 1 0 0,0 0 0 0 0,0 0-1 0 0,0 0 1 0 0,-1 0-1 0 0,1 0 1 0 0,-1 0-1 0 0,1 0 1 0 0,-1 0-1 0 0,0 0 1 0 0,0 0 0 0 0,0 0-1 0 0,0 0 1 0 0,0 0-1 0 0,0 1 1 0 0,-1-1-1 0 0,1 0-6 0 0,-1 233 594 0 0,26-150-509 0 0,-24-85-67 0 0,0 1 0 0 0,1-1 0 0 0,-1 1 0 0 0,0-1 0 0 0,0 0 0 0 0,0 1 0 0 0,0-1-1 0 0,0 0 1 0 0,0 0 0 0 0,0 0 0 0 0,1 0 0 0 0,-1 0 0 0 0,0 0 0 0 0,0 0 0 0 0,0 0 0 0 0,0 0 0 0 0,0 0 0 0 0,0-1-1 0 0,0 1 1 0 0,1-1 0 0 0,-1 1 0 0 0,0-1 0 0 0,0 1 0 0 0,0-1 0 0 0,0 1 0 0 0,-1-1 0 0 0,1 0 0 0 0,0 1 0 0 0,0-1 0 0 0,0 0-1 0 0,0 0 1 0 0,-1 0 0 0 0,1 0 0 0 0,0 0 0 0 0,-1 0 0 0 0,1 0 0 0 0,0 0-18 0 0,235-333 341 0 0,-170 243-318 0 0,-63 113-372 0 0,-39 187 475 0 0,37-199-124 0 0,-1-1-1 0 0,1 1 1 0 0,1 0 0 0 0,0-1-1 0 0,0 1 1 0 0,1-1-1 0 0,1 1 1 0 0,-1-1-1 0 0,1 0 1 0 0,1 0 0 0 0,-1-1-1 0 0,2 1 1 0 0,-1-1-1 0 0,1 0 1 0 0,0-1-1 0 0,1 0 1 0 0,3 4-2 0 0,-5-6-139 0 0,13 12-2645 0 0,-22-13-9186 0 0,1-1 5209 0 0</inkml:trace>
  <inkml:trace contextRef="#ctx0" brushRef="#br0" timeOffset="21589.74">5720 1673 0 0 0,'0'0'352'0'0,"0"0"392"0"0,0 0-154 0 0,0 0-242 0 0,0 0-88 0 0,0 0 59 0 0,10 16 1256 0 0,9 192 5935 0 0,-19-207-7433 0 0,43-49 2568 0 0,-35 42-2623 0 0,2-3-32 0 0,0 1 0 0 0,0 0 0 0 0,1 0 0 0 0,0 1 0 0 0,0 1 1 0 0,1 0-1 0 0,0 0 0 0 0,0 1 0 0 0,0 1 0 0 0,1 0 0 0 0,-1 0 0 0 0,1 1 0 0 0,0 1 0 0 0,7 0 10 0 0,-17 3 0 0 0,-1 0 0 0 0,1 0 0 0 0,-1 1-1 0 0,0-1 1 0 0,0 1 0 0 0,1-1 0 0 0,-1 1 0 0 0,0 0 0 0 0,0 0 0 0 0,-1 0-1 0 0,1 0 1 0 0,0 0 0 0 0,-1 0 0 0 0,1 0 0 0 0,-1 1 0 0 0,0-1-1 0 0,0 1 1 0 0,1-1 0 0 0,-2 1 0 0 0,1-1 0 0 0,0 1 0 0 0,0-1 0 0 0,-1 1-1 0 0,0 0 1 0 0,1-1 0 0 0,-1 1 0 0 0,0 0 0 0 0,0-1 0 0 0,-1 1 0 0 0,1 0-1 0 0,-1-1 1 0 0,1 1 0 0 0,-1 0 0 0 0,0-1 0 0 0,1 5 142 0 0,-2-1-63 0 0,0 0 0 0 0,0-1 0 0 0,-1 1 0 0 0,0-1 0 0 0,0 1-1 0 0,0-1 1 0 0,-1-1 0 0 0,0 1 0 0 0,0 0 0 0 0,0-1-1 0 0,0 0 1 0 0,-1 0 0 0 0,1 0 0 0 0,-1 0 0 0 0,0-1 0 0 0,0 1-1 0 0,-1-2 1 0 0,1 1 0 0 0,-1 0 0 0 0,1-1 0 0 0,-1 0-1 0 0,0 0 1 0 0,0-1-79 0 0,3 0 22 0 0,-84 14 359 0 0,84-16-547 0 0,1 0 1 0 0,-1 0 0 0 0,1-1 0 0 0,-1 1 0 0 0,1-1-1 0 0,0 1 1 0 0,0-1 0 0 0,0 0 0 0 0,0 0 0 0 0,0 0 0 0 0,0 0-1 0 0,0 0 1 0 0,1-1 0 0 0,-1 1 0 0 0,1 0 0 0 0,-1-1-1 0 0,1 1 1 0 0,0-1 0 0 0,0 1 0 0 0,0-1 0 0 0,0 0 0 0 0,1 1-1 0 0,-1-1 1 0 0,1 0 0 0 0,-1 0 0 0 0,1 1 0 0 0,0-3 165 0 0,-2-3-1202 0 0,-4-24-5234 0 0,5 23 1878 0 0</inkml:trace>
  <inkml:trace contextRef="#ctx0" brushRef="#br0" timeOffset="22001.713">6265 1589 5993 0 0,'0'0'290'0'0,"0"0"-234"0"0,0 0-52 0 0,0 0 340 0 0,0 0 549 0 0,0 0 322 0 0,0 0 57 0 0,0 0-161 0 0,0 0-254 0 0,0 0-192 0 0,0 0-86 0 0,0 0 0 0 0,0 0 2 0 0,5 23 10 0 0,18 75-35 0 0,-21-84-410 0 0,1 1-1 0 0,-2 0 1 0 0,0 0 0 0 0,0 0-1 0 0,-2-1 1 0 0,0 1-1 0 0,0 0 1 0 0,-2 0 0 0 0,0 0-1 0 0,-2 4-145 0 0,-4 28 79 0 0,0-2-403 0 0,-4 21 410 0 0,11-44-4238 0 0,2-1-3849 0 0,0-21 3271 0 0</inkml:trace>
  <inkml:trace contextRef="#ctx0" brushRef="#br0" timeOffset="22434.481">6234 1530 1616 0 0,'0'0'749'0'0,"0"0"-236"0"0,0 0-6 0 0,0 0 188 0 0,0 0 286 0 0,0 0 190 0 0,0 0-25 0 0,0 0-125 0 0,0 0-105 0 0,0 0-49 0 0,0 0-31 0 0,0 0-35 0 0,0 0-24 0 0,26-2-65 0 0,83-5-49 0 0,59 14 1754 0 0,-130-1-2017 0 0,-31-6-316 0 0,0 1 1 0 0,0 0 0 0 0,1 0-1 0 0,-1 0 1 0 0,0 1 0 0 0,0 1-1 0 0,0-1 1 0 0,0 1 0 0 0,-1 0-1 0 0,1 1 1 0 0,-1-1 0 0 0,0 1-1 0 0,0 0 1 0 0,4 4-85 0 0,-10-6 59 0 0,1 1-1 0 0,-1-1 0 0 0,1 1 1 0 0,-1-1-1 0 0,0 1 1 0 0,0-1-1 0 0,0 1 1 0 0,-1-1-1 0 0,1 1 1 0 0,0-1-1 0 0,-1 1 0 0 0,0-1 1 0 0,1 0-1 0 0,-1 1 1 0 0,0-1-1 0 0,0 0 1 0 0,-1 1-1 0 0,1-1 0 0 0,0 0 1 0 0,-1 0-1 0 0,1 0 1 0 0,-1 0-1 0 0,0-1 1 0 0,1 1-1 0 0,-1 0 0 0 0,0-1 1 0 0,0 1-1 0 0,0-1 1 0 0,0 1-1 0 0,0-1 1 0 0,-1 0-1 0 0,1 0-58 0 0,-5 5 48 0 0,-13 10 16 0 0,-1-2 1 0 0,0 0-1 0 0,0-2 0 0 0,-2 0 1 0 0,1-2-1 0 0,-17 6-64 0 0,-89 48 262 0 0,127-63-257 0 0,-1-1 0 0 0,1 1 0 0 0,0 0 0 0 0,0 0 0 0 0,0 0 0 0 0,0 0 0 0 0,1 0-1 0 0,-1 0 1 0 0,0 0 0 0 0,0 0 0 0 0,0 0 0 0 0,1 1 0 0 0,-1-1 0 0 0,1 0 0 0 0,-1 0 0 0 0,1 0 0 0 0,-1 1 0 0 0,1-1 0 0 0,0 0 0 0 0,0 1-1 0 0,-1-1 1 0 0,1 0 0 0 0,0 1 0 0 0,0-1 0 0 0,0 0 0 0 0,1 1 0 0 0,-1-1 0 0 0,0 0 0 0 0,0 1 0 0 0,1-1 0 0 0,-1 0 0 0 0,1 1 0 0 0,-1-1 0 0 0,1 0-1 0 0,0 0 1 0 0,-1 0 0 0 0,1 0 0 0 0,0 1 0 0 0,0-1 0 0 0,-1 0 0 0 0,1 0 0 0 0,0 0 0 0 0,0-1 0 0 0,0 1 0 0 0,1 0 0 0 0,-1 0 0 0 0,0-1-1 0 0,0 1 1 0 0,1 0-5 0 0,11 10 84 0 0,1-1 0 0 0,0-1-1 0 0,0 0 1 0 0,1-1 0 0 0,0-1-1 0 0,0 0 1 0 0,15 5-84 0 0,24 10 211 0 0,33 24-465 0 0,-81-42-1566 0 0,-4-2-2356 0 0,-1-2-4998 0 0,-1 0 3021 0 0</inkml:trace>
  <inkml:trace contextRef="#ctx0" brushRef="#br0" timeOffset="23879.455">5746 1548 0 0 0,'0'0'169'0'0,"0"0"153"0"0,0 0-17 0 0,0 0-17 0 0,0 0 54 0 0,11 1 2561 0 0,4 50 2365 0 0,-12-33-4855 0 0,0 1 0 0 0,-1 0 0 0 0,-1 0 0 0 0,-1 0 0 0 0,-1 0 0 0 0,0 0 0 0 0,-1-1 0 0 0,-1 1 0 0 0,-1 0 0 0 0,-5 13-413 0 0,3 1-731 0 0,6-32 243 0 0,0-1-300 0 0,0 0-508 0 0,4 0-3118 0 0,2 0 766 0 0,-1 0 1286 0 0</inkml:trace>
  <inkml:trace contextRef="#ctx0" brushRef="#br0" timeOffset="26014.468">8503 46 0 0 0,'0'0'128'0'0,"0"0"512"0"0,0 0 292 0 0,0 0 258 0 0,0 0 238 0 0,0 0 11 0 0,0 0-172 0 0,0 0-307 0 0,0 0-265 0 0,0 0-89 0 0,6-3 14 0 0,22-7 278 0 0,0 2 0 0 0,0 1 0 0 0,0 1 1 0 0,1 1-1 0 0,0 1 0 0 0,0 2 0 0 0,0 1 0 0 0,26 3-898 0 0,-53-2 28 0 0,1 0-1 0 0,0 0 1 0 0,-1 1-1 0 0,1-1 1 0 0,-1 1-1 0 0,1 0 0 0 0,-1-1 1 0 0,0 1-1 0 0,1 0 1 0 0,-1 0-1 0 0,0 1 1 0 0,0-1-1 0 0,1 0 0 0 0,-1 1 1 0 0,0 0-1 0 0,0-1 1 0 0,-1 1-1 0 0,1 0 1 0 0,0 0-1 0 0,0 0 0 0 0,-1 0 1 0 0,0 0-1 0 0,1 0 1 0 0,-1 0-1 0 0,0 1 1 0 0,0-1-1 0 0,0 0 1 0 0,0 1-1 0 0,0-1 0 0 0,-1 1 1 0 0,1 2-28 0 0,6 86 574 0 0,-7-75-482 0 0,-19 338 650 0 0,14-195-581 0 0,7 0-1 0 0,18 119-160 0 0,-18-268 4 0 0,24 211-26 0 0,29 93 22 0 0,-31-89 323 0 0,-93-217 1639 0 0,55-5-1935 0 0,0 2 0 0 0,0-1 0 0 0,1 2 0 0 0,-1 0 0 0 0,1 0-1 0 0,1 2 1 0 0,-1-1 0 0 0,1 2 0 0 0,-3 2-27 0 0,12-8-38 0 0,-1 0 0 0 0,0-1 0 0 0,0 0 0 0 0,0 0 0 0 0,0 0 0 0 0,0 0 0 0 0,0 0-1 0 0,0-1 1 0 0,-1 0 0 0 0,1 0 0 0 0,0 0 0 0 0,-1 0 0 0 0,1-1 0 0 0,-1 0 0 0 0,1 0-1 0 0,-1 0 1 0 0,1 0 0 0 0,0-1 0 0 0,-1 1 0 0 0,1-1 0 0 0,-1-1 0 0 0,1 1 0 0 0,0 0-1 0 0,0-1 1 0 0,0 0 0 0 0,0 0 0 0 0,0 0 0 0 0,0 0 0 0 0,0-2 38 0 0,-5 0-925 0 0,-5-3-1689 0 0,1 1-3287 0 0,1-2-5685 0 0</inkml:trace>
  <inkml:trace contextRef="#ctx0" brushRef="#br0" timeOffset="26958.413">2443 230 0 0 0,'0'0'355'0'0,"0"0"201"0"0,0 0 83 0 0,0 0 204 0 0,0 0 286 0 0,0 0 171 0 0,0 0 67 0 0,0 0-61 0 0,0 0-136 0 0,0 0-112 0 0,0 0-92 0 0,0 0-101 0 0,0 0-94 0 0,-8-5-93 0 0,-24-14-119 0 0,30 18-509 0 0,1 0 0 0 0,-1 1 0 0 0,0-1 0 0 0,0 1 0 0 0,0 0 0 0 0,0 0 0 0 0,0 0 0 0 0,1 0 0 0 0,-1 0 0 0 0,0 0 0 0 0,0 0 0 0 0,0 0 0 0 0,0 1 0 0 0,0-1 0 0 0,1 1 0 0 0,-1-1 0 0 0,0 1 0 0 0,0 0 0 0 0,1 0 0 0 0,-1-1 0 0 0,0 1 0 0 0,1 1 0 0 0,-1-1 0 0 0,1 0 0 0 0,0 0 0 0 0,-1 0 0 0 0,1 1 0 0 0,0-1 0 0 0,0 1 0 0 0,-1-1 0 0 0,1 1 0 0 0,0-1 0 0 0,1 1 0 0 0,-1 0 0 0 0,0-1 0 0 0,0 1 1 0 0,1 0-1 0 0,-1 0 0 0 0,1 0 0 0 0,-1-1 0 0 0,1 1 0 0 0,0 0 0 0 0,0 2-50 0 0,-9 41 162 0 0,2 1 0 0 0,2 1-1 0 0,2-1 1 0 0,2 1 0 0 0,2-1 0 0 0,3 1 0 0 0,1 2-162 0 0,4 126 130 0 0,-9-78-138 0 0,-5 0 1 0 0,-16 87 7 0 0,-13-8 16 0 0,14-83 365 0 0,4 1 0 0 0,4 0 0 0 0,1 64-381 0 0,9-149 60 0 0,1 0 0 0 0,0 0 0 0 0,1 0 0 0 0,0 0-1 0 0,1 0 1 0 0,0 0 0 0 0,0-1 0 0 0,1 1 0 0 0,0 0 0 0 0,0 0 0 0 0,1-1 0 0 0,0 1 0 0 0,1-1 0 0 0,0 0 0 0 0,0 0-1 0 0,0 0 1 0 0,1-1 0 0 0,1 0 0 0 0,-1 0 0 0 0,1 0 0 0 0,0 0 0 0 0,0-1 0 0 0,1 0 0 0 0,0 0 0 0 0,0-1 0 0 0,1 0-60 0 0,12 2 154 0 0,0-2 0 0 0,1-1 1 0 0,-1 0-1 0 0,1-2 0 0 0,-1 0 1 0 0,1-1-1 0 0,0-2 1 0 0,0 0-1 0 0,-1-1 0 0 0,1 0 1 0 0,0-2-1 0 0,-1-1 0 0 0,14-5-154 0 0,36-4-11 0 0,107 10-1374 0 0,-133 10-1019 0 0,-16 2-3143 0 0,-27-8 5101 0 0,15 4-9709 0 0</inkml:trace>
  <inkml:trace contextRef="#ctx0" brushRef="#br0" timeOffset="27570.956">9225 749 9802 0 0,'0'0'888'0'0,"0"0"-214"0"0,0 0-139 0 0,0 0 23 0 0,0 0 222 0 0,0 0 189 0 0,0 0 22 0 0,0 0-119 0 0,0 0-167 0 0,0 0-125 0 0,0 0-61 0 0,0 0-25 0 0,0 0-37 0 0,18 10-58 0 0,52 31-39 0 0,-67-40-335 0 0,-1 1 1 0 0,0 0-1 0 0,0 0 0 0 0,0 0 1 0 0,0 0-1 0 0,0 0 0 0 0,0 0 1 0 0,-1 0-1 0 0,1 1 1 0 0,-1-1-1 0 0,1 0 0 0 0,-1 1 1 0 0,0 0-1 0 0,0-1 0 0 0,0 1 1 0 0,0 0-1 0 0,-1-1 1 0 0,1 1-1 0 0,-1 0 0 0 0,0 0 1 0 0,1 1-26 0 0,0 6 100 0 0,3 25 119 0 0,-2 0-1 0 0,-1 0 0 0 0,-1 0 0 0 0,-2 0 1 0 0,-2-1-1 0 0,-6 26-218 0 0,-41 211 220 0 0,40-229-397 0 0,6-33-782 0 0,5-29-871 0 0,10-32-3897 0 0,-1 2-4220 0 0,-8 38 6841 0 0</inkml:trace>
  <inkml:trace contextRef="#ctx0" brushRef="#br0" timeOffset="27821.901">9172 661 6873 0 0,'0'0'222'0'0,"0"0"-85"0"0,0 0 157 0 0,0 0 458 0 0,0 0 391 0 0,0 0 166 0 0,0 0-31 0 0,0 0-151 0 0,34 1-199 0 0,111 0-180 0 0,274-36 903 0 0,-379 35-2823 0 0,-24 0-2246 0 0,-15 0 867 0 0,-2 1-2323 0 0,-3 1 3346 0 0,3-2 605 0 0,-6 4-1073 0 0</inkml:trace>
  <inkml:trace contextRef="#ctx0" brushRef="#br0" timeOffset="28075.758">9116 1051 5233 0 0,'0'0'468'0'0,"0"0"-217"0"0,0 0-47 0 0,0 0 227 0 0,0 0 368 0 0,0 0 354 0 0,0 0 198 0 0,0 0 8 0 0,0 0-141 0 0,0 0-219 0 0,0 0-207 0 0,0 0-193 0 0,36 19-163 0 0,111 54-134 0 0,-143-71-286 0 0,0 0-1 0 0,0 1 1 0 0,0-1-1 0 0,0-1 1 0 0,0 1-1 0 0,1-1 0 0 0,-1 1 1 0 0,0-1-1 0 0,1-1 1 0 0,0 1-1 0 0,-1-1 1 0 0,1 1-1 0 0,-1-1 1 0 0,1 0-1 0 0,-1-1 0 0 0,1 1 1 0 0,-1-1-1 0 0,1 0 1 0 0,0 0-16 0 0,8-3 38 0 0,143-40-560 0 0,-69 16-7216 0 0,-70 24 71 0 0</inkml:trace>
  <inkml:trace contextRef="#ctx0" brushRef="#br0" timeOffset="28221.37">9899 1151 7770 0 0,'0'0'923'0'0,"0"0"-51"0"0,0 0 51 0 0,0 0 263 0 0,0 0 256 0 0,0 0 52 0 0,-9 35-181 0 0,-29 109-306 0 0,6 1 796 0 0,28-102-1884 0 0,4-42-282 0 0,0-1-264 0 0,-9-6-7722 0 0,7 1 3097 0 0,0 1 1191 0 0</inkml:trace>
  <inkml:trace contextRef="#ctx0" brushRef="#br0" timeOffset="28431.257">9562 1147 10530 0 0,'0'0'648'0'0,"0"0"-360"0"0,0 0 161 0 0,0 0 255 0 0,0 0 128 0 0,0 0 24 0 0,193 22-104 0 0,-150-22-216 0 0,1 0-136 0 0,4 0-168 0 0,7 0-144 0 0,0 0-136 0 0,-2 0-216 0 0,6-4-328 0 0,-7-3-712 0 0,-2 0-1433 0 0,-14-1-1744 0 0,-12 8-2408 0 0</inkml:trace>
  <inkml:trace contextRef="#ctx0" brushRef="#br0" timeOffset="28715.856">10554 1070 7722 0 0,'0'0'1720'0'0,"0"0"-532"0"0,0 0-19 0 0,0 0 306 0 0,0 0 132 0 0,0 0-154 0 0,0 0-358 0 0,0 0-315 0 0,0 0-186 0 0,34 0-146 0 0,108 3-112 0 0,80-2 279 0 0,-136-2-5864 0 0,-86 1 1960 0 0,0 0-1570 0 0,0 0-1946 0 0</inkml:trace>
  <inkml:trace contextRef="#ctx0" brushRef="#br0" timeOffset="28954.852">10646 1313 10050 0 0,'0'0'776'0'0,"0"0"-96"0"0,0 0 289 0 0,0 0 215 0 0,0 0 168 0 0,0 0-88 0 0,0 0-287 0 0,0 0-257 0 0,216 36-264 0 0,-178-36-184 0 0,6-3-128 0 0,1-1-88 0 0,-5-3-176 0 0,3-1-352 0 0,-7 5-840 0 0,-6-1-2185 0 0,-12 0-8330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3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1169 1 6305 0 0,'0'0'1311'0'0,"0"0"-172"0"0,0 0-43 0 0,0 0 137 0 0,0 0 198 0 0,0 0 37 0 0,0 0-181 0 0,0 0-260 0 0,0 0-238 0 0,0 0-145 0 0,0 0-95 0 0,0 0-44 0 0,0 0-30 0 0,-1 19-42 0 0,-5 136 957 0 0,11-49-504 0 0,1 4-4606 0 0,-8-105-139 0 0,-2-3-2850 0 0,1-2-971 0 0</inkml:trace>
  <inkml:trace contextRef="#ctx0" brushRef="#br0" timeOffset="231.001">840 465 4729 0 0,'0'0'1578'0'0,"0"0"-611"0"0,0 0 18 0 0,0 0 430 0 0,0 0 423 0 0,0 0 116 0 0,0 0-235 0 0,0 0-336 0 0,0 0-311 0 0,0 0-256 0 0,0 0-179 0 0,0 0-131 0 0,36 4-91 0 0,115 13-85 0 0,-7-13 206 0 0,-26-6 110 0 0,-58 1-2481 0 0,-1 1-7162 0 0,-55 0 4135 0 0,-4 3-970 0 0</inkml:trace>
  <inkml:trace contextRef="#ctx0" brushRef="#br0" timeOffset="601.591">884 763 3249 0 0,'0'0'948'0'0,"0"0"49"0"0,0 0 344 0 0,0 0 447 0 0,0 0 223 0 0,0 0-130 0 0,0 0-329 0 0,0 0-348 0 0,0 0-286 0 0,0 0-199 0 0,0 0-89 0 0,33 2-34 0 0,105 8-6 0 0,-10 4 1540 0 0,-126-15-2091 0 0,0 1 0 0 0,0 0 1 0 0,0 0-1 0 0,0 0 1 0 0,0 0-1 0 0,0 0 0 0 0,0 0 1 0 0,-1 1-1 0 0,1-1 0 0 0,0 1 1 0 0,0-1-1 0 0,0 1 1 0 0,-1 0-1 0 0,1 0 0 0 0,0-1 1 0 0,-1 1-1 0 0,1 1 0 0 0,0-1 1 0 0,-1 0-1 0 0,1 0 0 0 0,-1 0 1 0 0,0 1-1 0 0,1-1 1 0 0,-1 1-1 0 0,0-1 0 0 0,0 1 1 0 0,0-1-1 0 0,0 1 0 0 0,0 0 1 0 0,0-1-1 0 0,-1 1 0 0 0,1 0 1 0 0,-1 0-1 0 0,1 0 1 0 0,-1 0-1 0 0,1-1 0 0 0,-1 1 1 0 0,0 0-1 0 0,0 0 0 0 0,0 0 1 0 0,0 0-1 0 0,0 0 1 0 0,-1 0-1 0 0,1 0 0 0 0,0-1 1 0 0,-1 1-1 0 0,0 0 0 0 0,1 0 1 0 0,-1 0-1 0 0,0 0-39 0 0,-97 97 694 0 0,64-70-626 0 0,20-18-37 0 0,0 1-1 0 0,1 1 1 0 0,0 0 0 0 0,0 1-1 0 0,2 0 1 0 0,0 1-1 0 0,-4 7-30 0 0,14-21 5 0 0,-1 1 0 0 0,1 0 0 0 0,0 0 0 0 0,0 0 0 0 0,0 0 0 0 0,0 0 0 0 0,0 0 0 0 0,1 0-1 0 0,-1 0 1 0 0,0 0 0 0 0,1 0 0 0 0,0 0 0 0 0,-1 0 0 0 0,1 1 0 0 0,0-1 0 0 0,0 0 0 0 0,0 0-1 0 0,1 0 1 0 0,-1 0 0 0 0,0 1 0 0 0,1-1 0 0 0,0 0 0 0 0,-1 0 0 0 0,1 0 0 0 0,0 0 0 0 0,0 0 0 0 0,0 0-1 0 0,0 0 1 0 0,0-1 0 0 0,1 1 0 0 0,-1 0 0 0 0,0 0 0 0 0,1-1 0 0 0,-1 1 0 0 0,1-1 0 0 0,0 1 0 0 0,0-1-1 0 0,-1 0 1 0 0,1 0 0 0 0,0 0 0 0 0,0 0 0 0 0,0 0 0 0 0,0 0 0 0 0,0 0 0 0 0,2 0-5 0 0,100 10-270 0 0,-103-11 257 0 0,10 0-315 0 0,0-2 0 0 0,0 1 0 0 0,0-1-1 0 0,0-1 1 0 0,-1 0 0 0 0,1 0 0 0 0,-1-1 0 0 0,1-1 0 0 0,-1 0 0 0 0,7-4 328 0 0,55-39-10897 0 0,-59 37 1639 0 0</inkml:trace>
  <inkml:trace contextRef="#ctx0" brushRef="#br0" timeOffset="1414.721">1852 280 10562 0 0,'0'0'787'0'0,"0"0"-223"0"0,0 0-20 0 0,0 0 345 0 0,0 0 379 0 0,0 0 155 0 0,0 0-114 0 0,0 0-264 0 0,0 0-261 0 0,0 0-180 0 0,0 0-105 0 0,0 0-51 0 0,0 0-35 0 0,-5 31-26 0 0,-17 95-78 0 0,-15-29 27 0 0,6-43-364 0 0,-2-2-1 0 0,-2-1 0 0 0,-3-3 0 0 0,-6 5 29 0 0,0 2-138 0 0,76-111-118 0 0,209-255 488 0 0,-96 130-69 0 0,-145 181-159 0 0,0 0-6 0 0,0-1 0 0 0,0 0 0 0 0,1 1 0 0 0,-1-1 0 0 0,0 1-1 0 0,0-1 1 0 0,0 1 0 0 0,0-1 0 0 0,1 1 0 0 0,-1-1 0 0 0,0 1 0 0 0,1-1-1 0 0,-1 1 1 0 0,0-1 0 0 0,1 1 0 0 0,-1 0 0 0 0,0-1 0 0 0,1 1-1 0 0,-1 0 1 0 0,1-1 0 0 0,-1 1 0 0 0,1 0 0 0 0,-1-1 0 0 0,1 1 0 0 0,-1 0-1 0 0,1 0 1 0 0,-1 0 0 0 0,1-1 0 0 0,-1 1 0 0 0,1 0 0 0 0,-1 0 0 0 0,1 0-1 0 0,-1 0 1 0 0,1 0 0 0 0,0 0 0 0 0,-1 0 0 0 0,1 0 0 0 0,-1 0 0 0 0,1 0-1 0 0,-1 0 1 0 0,1 1 0 0 0,-1-1 0 0 0,1 0 0 0 0,-1 0 0 0 0,1 0 0 0 0,-1 1-1 0 0,1-1 1 0 0,-1 0 0 0 0,1 1 0 0 0,-1-1 0 0 0,1 0 0 0 0,-1 1 0 0 0,0-1-1 0 0,1 1 1 0 0,-1-1 0 0 0,0 0 0 0 0,1 1 0 0 0,-1-1 0 0 0,0 1-1 0 0,0-1 1 0 0,1 1 0 0 0,-1-1 0 0 0,0 1 0 0 0,0-1 0 0 0,0 1 0 0 0,0 0-1 0 0,0-1 1 0 0,1 1 2 0 0,8 176 62 0 0,-11-115-64 0 0,3 45 37 0 0,-1-105-31 0 0,1 1-1 0 0,0-1 0 0 0,0 0 1 0 0,0 0-1 0 0,0 0 1 0 0,0 0-1 0 0,0 0 1 0 0,1 0-1 0 0,-1 0 1 0 0,1 0-1 0 0,0 0 1 0 0,-1-1-1 0 0,1 1 1 0 0,0-1-1 0 0,0 1 1 0 0,0-1-1 0 0,0 0 1 0 0,0 1-1 0 0,0-1 1 0 0,0 0-1 0 0,1 0 1 0 0,-1-1-1 0 0,0 1 1 0 0,0 0-1 0 0,1-1 1 0 0,-1 0-1 0 0,0 1 1 0 0,1-1-1 0 0,-1 0 1 0 0,1 0-1 0 0,-1 0 1 0 0,0 0-1 0 0,1-1 1 0 0,-1 1-1 0 0,0-1 1 0 0,1 1-1 0 0,-1-1 1 0 0,0 0-1 0 0,0 0 0 0 0,1 0 1 0 0,-1 0-1 0 0,0 0 1 0 0,0-1-1 0 0,0 0-3 0 0,18-14 19 0 0,-1-1-1 0 0,0 0 0 0 0,-1-2 1 0 0,-2 0-1 0 0,0-1 0 0 0,-1-1 1 0 0,12-20-19 0 0,5-6-6 0 0,104-147-174 0 0,-59 84 217 0 0,-75 150-177 0 0,-35 154 503 0 0,30-168-278 0 0,1 0 0 0 0,1 0 0 0 0,1 0 0 0 0,1 0-1 0 0,1 0 1 0 0,2 0 0 0 0,0-1 0 0 0,6 15-85 0 0,39 137 388 0 0,-42-148-412 0 0,4 7-4024 0 0,-10-35 2130 0 0,-1-1-5335 0 0,0 0-2937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91 124 160 0 0,'0'0'710'0'0,"0"0"-80"0"0,0 0 142 0 0,0 0 317 0 0,0 0 323 0 0,0 0 75 0 0,0 0-172 0 0,0 0-199 0 0,0 0-121 0 0,0 0 0 0 0,0 0 29 0 0,3 9-14 0 0,12 78 1594 0 0,-15 365 1254 0 0,20-356-5038 0 0,-20-95-3611 0 0,-1-4 1749 0 0,-6-10-3082 0 0,2 6 2084 0 0</inkml:trace>
  <inkml:trace contextRef="#ctx0" brushRef="#br0" timeOffset="481.993">0 186 312 0 0,'0'0'1010'0'0,"0"0"-137"0"0,0 0 107 0 0,0 0 365 0 0,0 0 356 0 0,0 0 189 0 0,0 0-96 0 0,0 0-290 0 0,0 0-253 0 0,0 0-183 0 0,0 0-114 0 0,0 0-69 0 0,0 0-71 0 0,29-27-89 0 0,91-84-95 0 0,-73 79-74 0 0,-17 27-130 0 0,-1 0 0 0 0,1 2 0 0 0,-1 1 0 0 0,1 2 0 0 0,22 2-426 0 0,-48-2 4 0 0,0 0 1 0 0,0 0-1 0 0,1 1 1 0 0,-1-1-1 0 0,0 1 1 0 0,0 0-1 0 0,0 0 1 0 0,0 0-1 0 0,0 1 1 0 0,0 0-1 0 0,0-1 1 0 0,0 2-1 0 0,-1-1 1 0 0,1 0-1 0 0,-1 1 0 0 0,1-1 1 0 0,-1 1-1 0 0,0 0 1 0 0,0 0-1 0 0,0 0 1 0 0,0 0-1 0 0,-1 1 1 0 0,1-1-1 0 0,-1 1 1 0 0,0 0-1 0 0,0 0 1 0 0,0-1-1 0 0,-1 1 1 0 0,0 0-1 0 0,1 1 1 0 0,-1-1-1 0 0,0 0 1 0 0,-1 1-5 0 0,0 2 10 0 0,0 0 0 0 0,-1 0 0 0 0,0 0 0 0 0,0-1 0 0 0,0 1 0 0 0,-1 0 0 0 0,-1 0 0 0 0,1-1 0 0 0,-1 1 1 0 0,0-1-1 0 0,0 0 0 0 0,-1 0 0 0 0,1 0 0 0 0,-1 0 0 0 0,-1 0 0 0 0,-3 3-10 0 0,-65 69-1 0 0,-48 64-19 0 0,119-139 32 0 0,0-1-1 0 0,0 1 1 0 0,1-1 0 0 0,-1 1 0 0 0,1 0 0 0 0,-1-1-1 0 0,1 1 1 0 0,0 0 0 0 0,0 0 0 0 0,0 0-1 0 0,0 0 1 0 0,1 0 0 0 0,-1 0 0 0 0,1 0 0 0 0,0 0-1 0 0,0 0 1 0 0,0 0 0 0 0,0 0 0 0 0,1 0 0 0 0,-1 1-1 0 0,1-1 1 0 0,-1 0 0 0 0,1-1 0 0 0,0 1 0 0 0,1 0-1 0 0,-1 0 1 0 0,0 0 0 0 0,1-1 0 0 0,-1 1-1 0 0,1 0 1 0 0,0-1 0 0 0,0 1 0 0 0,0-1 0 0 0,0 0-1 0 0,0 0 1 0 0,1 0 0 0 0,-1 0 0 0 0,1 0 0 0 0,-1 0-1 0 0,1-1 1 0 0,0 1 0 0 0,-1-1 0 0 0,1 0 0 0 0,1 1-12 0 0,86 42 2119 0 0,-40 5-998 0 0,39 5-751 0 0,-63-41-151 0 0,-13-6-34 0 0,-3-4-2818 0 0,-2-1-2351 0 0,1-1-3340 0 0,-7-1-978 0 0</inkml:trace>
  <inkml:trace contextRef="#ctx0" brushRef="#br0" timeOffset="1169.177">1086 330 4729 0 0,'0'0'2807'0'0,"0"0"-1324"0"0,0 0-310 0 0,0 0 216 0 0,0 0 231 0 0,0 0 41 0 0,0 0-300 0 0,0 0-386 0 0,0 0-331 0 0,0 0-266 0 0,0 0-130 0 0,0 0-87 0 0,0 0-46 0 0,-30 2-23 0 0,-96 7-9 0 0,71 7 9 0 0,48-10-64 0 0,0 0-37 0 0,0 0-1 0 0,1 1 1 0 0,0 0 0 0 0,0 0 0 0 0,1 0-1 0 0,0 0 1 0 0,0 1 0 0 0,1 0 0 0 0,0 0 0 0 0,0 0-1 0 0,0 1 1 0 0,2-1 0 0 0,-1 1 0 0 0,1 0-1 0 0,0 0 1 0 0,0 0 0 0 0,1 0 0 0 0,1 0 0 0 0,0 0-1 0 0,0 0 1 0 0,0 0 0 0 0,1 0 0 0 0,1 4 9 0 0,-1-10 17 0 0,-1 0 1 0 0,1-1-1 0 0,-1 1 1 0 0,1 0-1 0 0,0 0 1 0 0,0-1-1 0 0,0 1 1 0 0,1-1-1 0 0,-1 1 0 0 0,1-1 1 0 0,-1 1-1 0 0,1-1 1 0 0,0 0-1 0 0,0 0 1 0 0,0 0-1 0 0,0 0 1 0 0,0 0-1 0 0,0 0 1 0 0,1-1-1 0 0,-1 1 1 0 0,0-1-1 0 0,1 1 1 0 0,0-1-1 0 0,-1 0 1 0 0,1 0-1 0 0,0 0 1 0 0,-1 0-1 0 0,1-1 1 0 0,0 1-1 0 0,0-1 1 0 0,0 1-1 0 0,2-1-17 0 0,91-19 1676 0 0,87-102-357 0 0,-82 47-995 0 0,-60 52-299 0 0,-29 52-264 0 0,0 179-326 0 0,-4 74-554 0 0,-9-263 1082 0 0,-1 0 0 0 0,-1 0-1 0 0,-1 0 1 0 0,0 0 0 0 0,-2-1 0 0 0,0 1 0 0 0,-1-1-1 0 0,-1-1 1 0 0,-1 1 0 0 0,0-2 0 0 0,-10 14 37 0 0,16-26 3 0 0,-1 1 0 0 0,0-1 0 0 0,-1 0 0 0 0,1-1 0 0 0,-1 1 0 0 0,0-1 0 0 0,0 0 0 0 0,0 0 0 0 0,-1 0 0 0 0,1-1 0 0 0,-1 0 0 0 0,0 0 0 0 0,0 0 0 0 0,0-1 0 0 0,-1 0-3 0 0,-63 7-65 0 0,67-11 72 0 0,-1 1 1 0 0,1-1-1 0 0,0 0 0 0 0,0 0 1 0 0,0 0-1 0 0,0 0 1 0 0,1-1-1 0 0,-1 1 1 0 0,1-1-1 0 0,-1 0 1 0 0,1 1-1 0 0,0-1 0 0 0,0 0 1 0 0,0 0-1 0 0,0-1 1 0 0,1 1-1 0 0,-1 0 1 0 0,1-1-1 0 0,0 1 1 0 0,0 0-1 0 0,0-1 0 0 0,1 0 1 0 0,-1 1-1 0 0,1-1 1 0 0,-1 1-1 0 0,1-1 1 0 0,0 0-1 0 0,1 1 1 0 0,-1-1-1 0 0,1 1 0 0 0,-1-1 1 0 0,1 1-1 0 0,1-1-7 0 0,-2-4 15 0 0,2-2 5 0 0,1-1 1 0 0,0 1 0 0 0,1 0-1 0 0,0 0 1 0 0,1 0 0 0 0,0 0-1 0 0,1 1 1 0 0,-1 0-1 0 0,2 0 1 0 0,-1 0 0 0 0,1 1-1 0 0,1 0 1 0 0,0 1 0 0 0,0-1-1 0 0,0 1 1 0 0,1 1-1 0 0,7-5-20 0 0,18-15-73 0 0,1 1-1 0 0,1 2 0 0 0,1 2 0 0 0,1 1 0 0 0,1 2 0 0 0,1 1 1 0 0,0 2-1 0 0,38-8 74 0 0,-37 17-2154 0 0,-27 5-1335 0 0,-2 0-3418 0 0,-5 1-941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5.9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608 35 0 0 0,'-19'-27'0'0'0,"-2"20"809"0"0,-9 13 5580 0 0,-11 95-2465 0 0,10-21-3529 0 0,-159 316-1270 0 0,52-140-2515 0 0,21-48-2890 0 0,97-168 5308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7.0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605 3 0 0 0,'0'0'227'0'0,"0"0"496"0"0,0 0 293 0 0,0 0 168 0 0,0 0 80 0 0,0 0-25 0 0,0 0-147 0 0,0 0-186 0 0,0 0-182 0 0,0 0-160 0 0,-3-2-128 0 0,2 2-403 0 0,1 0 1 0 0,-1 0-1 0 0,0 0 0 0 0,0-1 0 0 0,0 1 0 0 0,0 0 0 0 0,0 0 0 0 0,0 0 0 0 0,0 1 0 0 0,0-1 0 0 0,0 0 0 0 0,0 0 1 0 0,0 0-1 0 0,1 1 0 0 0,-1-1 0 0 0,0 0 0 0 0,0 1 0 0 0,0-1 0 0 0,0 1 0 0 0,1-1 0 0 0,-1 1 0 0 0,0-1 0 0 0,0 1 0 0 0,1 0 1 0 0,-1-1-1 0 0,0 1 0 0 0,1 0 0 0 0,-1-1 0 0 0,1 1 0 0 0,-1 0 0 0 0,1 0 0 0 0,-1 0 0 0 0,1 0 0 0 0,0-1 0 0 0,-1 1 1 0 0,1 0-1 0 0,0 0 0 0 0,0 0 0 0 0,0 0 0 0 0,0 0 0 0 0,-1 0 0 0 0,1 0 0 0 0,0 0 0 0 0,0 0 0 0 0,1-1 0 0 0,-1 1 1 0 0,0 1-34 0 0,-2 4 119 0 0,-48 111 568 0 0,-4-3-1 0 0,-6-2 1 0 0,-12 11-687 0 0,-26 47-185 0 0,28-50 37 0 0,30-54-269 0 0,3 1-1 0 0,3 3 0 0 0,-4 16 418 0 0,22-21-1711 0 0,13-20-4689 0 0,3-33 2987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8.1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712 23 0 0 0,'0'0'609'0'0,"0"0"326"0"0,0 0-53 0 0,0 0-97 0 0,0 0-34 0 0,0 0 4 0 0,0 0 19 0 0,0-4 8 0 0,1-11-3 0 0,0 12-29 0 0,-1 3-61 0 0,0 0-114 0 0,0 0-99 0 0,0 0-75 0 0,0 0-50 0 0,0 0 9 0 0,0 0 16 0 0,0 0-16 0 0,-16 11 793 0 0,-65 100-164 0 0,-329 521 215 0 0,357-547-1364 0 0,28-48-137 0 0,2 0-1 0 0,1 2 1 0 0,2 0-1 0 0,1 2 0 0 0,3 0 1 0 0,-7 27 297 0 0,18-35-2639 0 0,6-11-3524 0 0,2-14 2174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49.96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641 4 0 0 0,'0'0'191'0'0,"0"0"513"0"0,0 0 441 0 0,0 0 272 0 0,0 0 50 0 0,0 0-168 0 0,0 0-318 0 0,0 0-317 0 0,0 0-258 0 0,0-3-158 0 0,2 106 2100 0 0,-31 30-1941 0 0,-5-1-1 0 0,-6-2 0 0 0,-6-1 1 0 0,-37 69-407 0 0,48-114 53 0 0,-285 676 1792 0 0,313-743-1885 0 0,-1 1-102 0 0,0 0-1 0 0,1 1 0 0 0,1 0 0 0 0,0 0 0 0 0,2 0 0 0 0,0 1 0 0 0,2-1 0 0 0,0 1 0 0 0,0 17 143 0 0,31-32-9661 0 0,-25-5 6254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51.24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550 31 0 0 0,'0'0'312'0'0,"0"0"726"0"0,0 0 259 0 0,0 0 4 0 0,0 0-72 0 0,0 0-89 0 0,1-6-73 0 0,3-19-67 0 0,-15 35 1925 0 0,-78 237 622 0 0,62-158-3098 0 0,-44 140 68 0 0,-32 101-504 0 0,-37 51-13 0 0,26-113-3226 0 0,119-241-5726 0 0,1-27 5295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52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619 32 0 0 0,'0'0'926'0'0,"0"0"2"0"0,0 0-88 0 0,0 0-81 0 0,1-6 46 0 0,5-19 101 0 0,-4 24 6259 0 0,0 22-6558 0 0,-7 15-137 0 0,-1 0 0 0 0,-2-1-1 0 0,-1 0 1 0 0,-2-1 0 0 0,-2 3-470 0 0,-9 28 342 0 0,-181 595 691 0 0,133-461-1551 0 0,-88 176 518 0 0,130-319-381 0 0,-38 86-338 0 0,38-47-7261 0 0,26-78 918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11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6 369 1328 0 0,'0'0'1105'0'0,"0"0"-143"0"0,0 0 79 0 0,0 0 218 0 0,0 0 158 0 0,0 0-3 0 0,0 0-147 0 0,0 0-175 0 0,0 0-90 0 0,0 0-38 0 0,0 0-36 0 0,11 0-8 0 0,83 0 2518 0 0,94 21 631 0 0,-72-20-3035 0 0,0-5-1 0 0,97-17-1033 0 0,-154 20-875 0 0,-59 1 449 0 0,0 0-153 0 0,-16 0-5377 0 0,-15 11-5980 0 0,25-7 7435 0 0</inkml:trace>
  <inkml:trace contextRef="#ctx0" brushRef="#br0" timeOffset="347.592">0 656 3689 0 0,'0'0'1575'0'0,"0"0"-110"0"0,0 0 104 0 0,0 0 190 0 0,0 0 20 0 0,0 0-245 0 0,0 0-378 0 0,0 0-384 0 0,0 0-253 0 0,0 0-117 0 0,0 0-4 0 0,0 0 73 0 0,0 0 107 0 0,5 0 85 0 0,128 10 3637 0 0,76-11-2965 0 0,-75-1-1142 0 0,138-5-1905 0 0,-211 1-1319 0 0,-41 2-473 0 0,0 0-3364 0 0,-12 3-2174 0 0</inkml:trace>
  <inkml:trace contextRef="#ctx0" brushRef="#br0" timeOffset="1002.569">518 0 1384 0 0,'0'0'1439'0'0,"0"0"-236"0"0,0 0 93 0 0,0 0 317 0 0,0 0 309 0 0,0 0 46 0 0,0 0-234 0 0,0 0-415 0 0,0 0-386 0 0,0 0-205 0 0,0 0-62 0 0,0 0 10 0 0,0 0 51 0 0,-6 5-18 0 0,-15 16-71 0 0,21-19-570 0 0,-1-1-1 0 0,1 1 1 0 0,-1 0 0 0 0,1-1 0 0 0,0 1 0 0 0,0-1 0 0 0,-1 1 0 0 0,1 0 0 0 0,0-1 0 0 0,0 1-1 0 0,1 0 1 0 0,-1-1 0 0 0,0 1 0 0 0,0 0 0 0 0,1-1 0 0 0,-1 1 0 0 0,1 0 0 0 0,0-1 0 0 0,-1 1-1 0 0,1-1 1 0 0,0 0 0 0 0,0 1 0 0 0,0-1 0 0 0,0 1 0 0 0,0-1 0 0 0,0 0 0 0 0,0 0-1 0 0,0 0 1 0 0,1 0 0 0 0,-1 0 0 0 0,0 0 0 0 0,2 1-68 0 0,0 1 195 0 0,22 20 410 0 0,0-2-1 0 0,2-1 1 0 0,0-1 0 0 0,1-1-1 0 0,23 10-604 0 0,85 45 472 0 0,-8-10-389 0 0,-118-58-68 0 0,0 0 0 0 0,-1 0 0 0 0,0 1 0 0 0,0 0 0 0 0,-1 1 0 0 0,0 0 0 0 0,0 1-1 0 0,0-1 1 0 0,-1 1 0 0 0,3 6-15 0 0,-9-11 8 0 0,0 1-1 0 0,-1-1 0 0 0,0 1 0 0 0,1-1 1 0 0,-1 1-1 0 0,-1 0 0 0 0,1-1 0 0 0,-1 1 1 0 0,1-1-1 0 0,-1 1 0 0 0,0-1 1 0 0,0 0-1 0 0,0 1 0 0 0,-1-1 0 0 0,1 0 1 0 0,-1 0-1 0 0,0 1 0 0 0,0-1 0 0 0,0-1 1 0 0,0 1-1 0 0,0 0 0 0 0,-1 0 0 0 0,1-1 1 0 0,-1 0-1 0 0,0 1 0 0 0,0-1 0 0 0,0 0 1 0 0,0 0-1 0 0,0-1 0 0 0,0 1 1 0 0,0-1-1 0 0,-1 1 0 0 0,1-1 0 0 0,-2 0-7 0 0,-18 16-23 0 0,-137 104 93 0 0,-144 158-61 0 0,271-227-1795 0 0,28-41-797 0 0,0-4-5633 0 0,4-6-2078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9362 0 0,'0'0'1480'0'0,"0"0"-121"0"0,0 0 28 0 0,0 0 158 0 0,0 0 68 0 0,0 0-179 0 0,0 0-346 0 0,0 0-332 0 0,0 0-258 0 0,0 0-176 0 0,0 0-128 0 0,0 0-57 0 0,0 0-34 0 0,17 4 288 0 0,213 14 896 0 0,-133-33-1837 0 0,-37-7-2915 0 0,-52 18 2362 0 0,9-4-3170 0 0,-3-1-4164 0 0,-8 8 3309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3.4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0,'0'0'415'0'0,"0"0"425"0"0,0 0 344 0 0,0 0 342 0 0,0 0 233 0 0,0 0-24 0 0,0 0-221 0 0,0 0-174 0 0,0 0-76 0 0,0 0-53 0 0,0 0-49 0 0,0 0-77 0 0,16 1-94 0 0,102 5 1287 0 0,94-25-95 0 0,-112 6-2205 0 0,-36 0-2730 0 0,-55 10 1050 0 0,-2 0-1814 0 0,-1 3-3239 0 0,-6 0 1015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3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 0 0 0,'0'0'982'0'0,"0"0"695"0"0,0 0 313 0 0,0 0 30 0 0,0 0-189 0 0,0 0-281 0 0,0 0-219 0 0,0 0-201 0 0,0 0-139 0 0,0 0-115 0 0,0 0-72 0 0,31-2-77 0 0,98-9-87 0 0,-59 0 343 0 0,245-46 854 0 0,-263 50-2118 0 0,-29 7-3088 0 0,-23 0 622 0 0,0 0-2023 0 0,0 0-3432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1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 1800 0 0,'0'0'1121'0'0,"0"0"-305"0"0,0 0-103 0 0,0 0 173 0 0,0 0 287 0 0,0 0 197 0 0,0 0-19 0 0,0 0-227 0 0,0 0-260 0 0,0 0-158 0 0,0 0-83 0 0,1 6-15 0 0,18 159 3022 0 0,-9-56-2817 0 0,-4 1 1 0 0,-6 52-814 0 0,-29 81 400 0 0,6-107-288 0 0,6-74-695 0 0,11-79-15900 0 0,6 13 14625 0 0</inkml:trace>
  <inkml:trace contextRef="#ctx0" brushRef="#br0" timeOffset="565.528">55 123 0 0 0,'0'0'804'0'0,"0"0"107"0"0,0 0 0 0 0,0 0-39 0 0,0 0-48 0 0,0 0-68 0 0,0 0-29 0 0,-1-11-15 0 0,-3-1-324 0 0,0-9-178 0 0,2-2 5090 0 0,31 28-1130 0 0,136 5 1137 0 0,-122-10-4768 0 0,89-18 374 0 0,3-12-460 0 0,-117 22-801 0 0,-27 12-3722 0 0,-15 18-4573 0 0,14-11 1873 0 0,4-7 2804 0 0</inkml:trace>
  <inkml:trace contextRef="#ctx0" brushRef="#br0" timeOffset="861.031">0 498 1136 0 0,'0'0'1237'0'0,"0"0"-233"0"0,0 0 24 0 0,0 0 274 0 0,0 0 279 0 0,0 0 32 0 0,0 0-120 0 0,0 0-176 0 0,0 0-159 0 0,0 0-95 0 0,0 0-81 0 0,0 0-54 0 0,0 0-22 0 0,13 6-40 0 0,43 16-39 0 0,29-17 1751 0 0,85-32-997 0 0,-77 6-7167 0 0,-83 18 213 0 0,-4-1-5468 0 0</inkml:trace>
  <inkml:trace contextRef="#ctx0" brushRef="#br0" timeOffset="1524.387">700 789 2641 0 0,'0'0'1693'0'0,"0"0"-300"0"0,0 0-54 0 0,0 0 151 0 0,0 0 143 0 0,0 0-15 0 0,0 0-272 0 0,0 0-357 0 0,0 0-265 0 0,0 0-108 0 0,0 0 23 0 0,0 0 70 0 0,0 0 46 0 0,2 5-51 0 0,16 79 1398 0 0,-42 125-1966 0 0,10-175-3745 0 0,-7-24-8489 0 0,19-10 7278 0 0</inkml:trace>
  <inkml:trace contextRef="#ctx0" brushRef="#br0" timeOffset="1908.533">459 833 296 0 0,'0'0'1436'0'0,"0"0"-313"0"0,0 0 68 0 0,0 0 312 0 0,0 0 239 0 0,0 0-10 0 0,0 0-279 0 0,0 0-268 0 0,0 0-141 0 0,0 0-66 0 0,0 0-47 0 0,0 0-39 0 0,0 0-61 0 0,22-5-102 0 0,110-25 456 0 0,-73 20-977 0 0,1 3 1 0 0,0 2-1 0 0,35 3-208 0 0,-58 6-3217 0 0,-15 3-6695 0 0,-16-3 4165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38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1490 0 0 0,'0'0'1158'0'0,"0"0"269"0"0,0 0 141 0 0,0 0-58 0 0,0 0-114 0 0,0 0-124 0 0,0 0-89 0 0,0 0-53 0 0,0 0-51 0 0,0 0-81 0 0,0-3-64 0 0,0 3-809 0 0,-1-1 0 0 0,1 0 1 0 0,0 1-1 0 0,0-1 0 0 0,1 1 1 0 0,-1-1-1 0 0,0 0 0 0 0,0 1 0 0 0,0-1 1 0 0,0 1-1 0 0,0-1 0 0 0,1 0 0 0 0,-1 1 1 0 0,0-1-1 0 0,0 1 0 0 0,1-1 0 0 0,-1 1 1 0 0,1-1-1 0 0,-1 1 0 0 0,0-1 0 0 0,1 1 1 0 0,-1 0-1 0 0,1-1 0 0 0,-1 1 1 0 0,1 0-1 0 0,-1-1 0 0 0,1 1 0 0 0,-1 0 1 0 0,1-1-1 0 0,-1 1 0 0 0,1 0 0 0 0,-1 0 1 0 0,1 0-1 0 0,0 0 0 0 0,-1-1 0 0 0,1 1 1 0 0,-1 0-1 0 0,1 0 0 0 0,0 0 1 0 0,-1 0-1 0 0,1 0 0 0 0,-1 0 0 0 0,1 1 1 0 0,0-1-1 0 0,-1 0 0 0 0,1 0-125 0 0,12-1-146 0 0,148-37 3004 0 0,-129 27-2576 0 0,1 2 0 0 0,0 2 0 0 0,1 1 0 0 0,-1 1-1 0 0,21 1-281 0 0,-37 3 34 0 0,-15 0-28 0 0,0 1 0 0 0,0-1 1 0 0,1 0-1 0 0,-1 1 0 0 0,0-1 0 0 0,0 1 0 0 0,0 0 1 0 0,1 0-1 0 0,-1 0 0 0 0,0 0 0 0 0,0 0 1 0 0,0 0-1 0 0,1 1 0 0 0,-1-1 0 0 0,0 1 0 0 0,0-1 1 0 0,0 1-1 0 0,0 0 0 0 0,0 0 0 0 0,0 0 1 0 0,0 0-1 0 0,0 0 0 0 0,0 0 0 0 0,0 1 0 0 0,0-1 1 0 0,-1 0-1 0 0,1 1 0 0 0,-1 0 0 0 0,1-1 1 0 0,-1 1-1 0 0,1 0 0 0 0,-1 0 0 0 0,0 0 0 0 0,0 0 1 0 0,0 0-1 0 0,0 0 0 0 0,0 0 0 0 0,-1 0 0 0 0,1 0 1 0 0,0 0-1 0 0,-1 0 0 0 0,0 1-6 0 0,-1 2 13 0 0,0 0 1 0 0,-1 0-1 0 0,0 0 1 0 0,0 0-1 0 0,0 0 0 0 0,0-1 1 0 0,-1 1-1 0 0,0-1 1 0 0,0 1-1 0 0,0-1 0 0 0,0 0 1 0 0,-1-1-1 0 0,0 1 0 0 0,1 0 1 0 0,-1-1-1 0 0,-1 0 1 0 0,1 0-1 0 0,-1 0-13 0 0,-18 18 23 0 0,-139 149 5 0 0,100-64-25 0 0,53-15-63 0 0,11-87 82 0 0,1 0 0 0 0,0 0 1 0 0,0-1-1 0 0,0 1 0 0 0,0-1 1 0 0,1 0-1 0 0,-1 0 0 0 0,1 0 1 0 0,0 0-1 0 0,0-1 0 0 0,0 0 1 0 0,0 1-1 0 0,0-1 0 0 0,0-1 1 0 0,1 1-1 0 0,-1-1 0 0 0,1 1 1 0 0,-1-1-1 0 0,1-1 0 0 0,-1 1 1 0 0,1-1-1 0 0,0 1 0 0 0,-1-1 1 0 0,1-1-1 0 0,0 1 0 0 0,-1-1 1 0 0,5 0-23 0 0,240-29 1768 0 0,-94 19-2167 0 0,-111-9-6190 0 0,-32 11-681 0 0,-3 5-4295 0 0</inkml:trace>
  <inkml:trace contextRef="#ctx0" brushRef="#br0" timeOffset="-3474.234">1600 190 0 0 0,'0'0'157'0'0,"0"0"385"0"0,0 0 197 0 0,0 0 341 0 0,0 0 454 0 0,0 0 275 0 0,0 0-60 0 0,0 0-345 0 0,0 0-419 0 0,0 0-312 0 0,0 0-195 0 0,0 0-51 0 0,0 0-15 0 0,4 5 1057 0 0,-39 140 1324 0 0,13-80-2352 0 0,-90 224-63 0 0,32-141-384 0 0,93-197 1210 0 0,140-340-396 0 0,-62 184-393 0 0,-91 203-398 0 0,1-1 1 0 0,-1 1-1 0 0,1-1 1 0 0,-1 1-1 0 0,1-1 1 0 0,0 1 0 0 0,0 0-1 0 0,0 0 1 0 0,0-1-1 0 0,0 1 1 0 0,1 0-1 0 0,-1 0 1 0 0,1 0-1 0 0,-1 0 1 0 0,1 0-1 0 0,0 1 1 0 0,0-1-1 0 0,0 0 1 0 0,0 1-1 0 0,0-1 1 0 0,0 1-1 0 0,0 0 1 0 0,0 0-1 0 0,1 0 1 0 0,-1 0 0 0 0,0 0-1 0 0,1 0 1 0 0,-1 0-1 0 0,0 1 1 0 0,1-1-1 0 0,-1 1 1 0 0,1 0-1 0 0,-1 0 1 0 0,1 0-1 0 0,-1 0 1 0 0,1 0-1 0 0,-1 1 1 0 0,1-1-1 0 0,-1 1 1 0 0,1-1-1 0 0,-1 1 1 0 0,1 0-18 0 0,5 8 39 0 0,-1 0 1 0 0,0 0-1 0 0,0 1 1 0 0,-1 0-1 0 0,0 0 1 0 0,-1 1-1 0 0,0-1 1 0 0,0 1-1 0 0,-2 0 1 0 0,1 1-1 0 0,-1-1 1 0 0,-1 1-1 0 0,0-1 0 0 0,0 1 1 0 0,-1 0-1 0 0,-1-1 1 0 0,0 3-40 0 0,2 346 153 0 0,-2-361-154 0 0,1 1-1 0 0,-1 0 1 0 0,0 0 0 0 0,0 0-1 0 0,1-1 1 0 0,-1 1 0 0 0,0 0-1 0 0,0 0 1 0 0,1 0 0 0 0,-1 0-1 0 0,0-1 1 0 0,1 1-1 0 0,-1 0 1 0 0,0 0 0 0 0,1 0-1 0 0,-1 0 1 0 0,0 0 0 0 0,1 0-1 0 0,-1 0 1 0 0,0 0-1 0 0,1 0 1 0 0,-1 0 0 0 0,0 0-1 0 0,1 0 1 0 0,-1 0 0 0 0,0 0-1 0 0,1 0 1 0 0,-1 1 0 0 0,0-1-1 0 0,1 0 1 0 0,-1 0-1 0 0,0 0 1 0 0,0 0 0 0 0,1 1-1 0 0,-1-1 1 0 0,0 0 0 0 0,0 0-1 0 0,1 0 1 0 0,-1 1 0 0 0,0-1-1 0 0,0 0 1 0 0,0 1-1 0 0,1-1 1 0 0,-1 0 0 0 0,0 0-1 0 0,0 1 1 0 0,0-1 0 0 0,0 0-1 0 0,0 1 1 0 0,0-1 0 0 0,1 0-1 0 0,-1 1 1 0 0,0-1-1 0 0,0 0 1 0 0,0 1 0 0 0,0-1-1 0 0,0 0 1 0 0,0 1 0 0 0,0-1-1 0 0,-1 0 2 0 0,18-24 74 0 0,137-273 113 0 0,-151 292-188 0 0,30-47 2 0 0,2 1-1 0 0,3 3 1 0 0,1 0-1 0 0,18-13 0 0 0,-21 38-180 0 0,-36 38 84 0 0,-34 243 523 0 0,43-30-131 0 0,9-29-141 0 0,-14-190-4094 0 0,0-33-7046 0 0,-1 17 4076 0 0</inkml:trace>
  <inkml:trace contextRef="#ctx0" brushRef="#br0" timeOffset="-2686.422">2703 397 0 0 0,'0'0'273'0'0,"0"0"602"0"0,0 0 252 0 0,0 0 153 0 0,0 0 127 0 0,0 0-41 0 0,0 0-208 0 0,0 0-221 0 0,0 0-198 0 0,0 0-147 0 0,0 0-102 0 0,0 0-80 0 0,0 0-40 0 0,-30-2-48 0 0,-95 0-12 0 0,122 2-287 0 0,0-1-1 0 0,0 1 1 0 0,1 0 0 0 0,-1 0-1 0 0,0 0 1 0 0,0 0 0 0 0,0 1 0 0 0,0-1-1 0 0,1 1 1 0 0,-1-1 0 0 0,0 1 0 0 0,0 0-1 0 0,1 0 1 0 0,-1 1 0 0 0,1-1 0 0 0,-1 0-1 0 0,1 1 1 0 0,0 0 0 0 0,-1-1-1 0 0,1 1 1 0 0,0 0 0 0 0,0 0 0 0 0,0 0-1 0 0,0 0 1 0 0,1 1 0 0 0,-1-1 0 0 0,0 0-1 0 0,1 1-22 0 0,-6 8 131 0 0,0-2-74 0 0,0-1 0 0 0,1 1 0 0 0,0 1 1 0 0,0-1-1 0 0,1 1 0 0 0,0 0 1 0 0,1 0-1 0 0,0 0 0 0 0,1 1 0 0 0,0-1 1 0 0,1 1-1 0 0,0 0 0 0 0,0 0 1 0 0,1 0-1 0 0,1 0 0 0 0,0 0 0 0 0,0 0 1 0 0,1 0-1 0 0,1 4-57 0 0,1-11 118 0 0,0 1-1 0 0,0-1 1 0 0,1 0 0 0 0,-1 0 0 0 0,1 0-1 0 0,0 0 1 0 0,0-1 0 0 0,0 1 0 0 0,0-1 0 0 0,0 0-1 0 0,1-1 1 0 0,0 1 0 0 0,-1-1 0 0 0,1 1-1 0 0,0-2 1 0 0,0 1 0 0 0,0 0 0 0 0,1-1-1 0 0,-1 0 1 0 0,0 0 0 0 0,0-1 0 0 0,1 1-1 0 0,-1-1 1 0 0,0 0 0 0 0,1-1 0 0 0,-1 1-1 0 0,0-1 1 0 0,0 0 0 0 0,1 0 0 0 0,-1-1 0 0 0,0 0-1 0 0,0 1 1 0 0,3-3-118 0 0,22-12 305 0 0,-1-1-1 0 0,0-1 1 0 0,-2-1-1 0 0,0-2 1 0 0,-1-1-1 0 0,-2-1 1 0 0,0 0-1 0 0,12-17-304 0 0,42-39 290 0 0,-25 22 127 0 0,-56 102 43 0 0,1 147-261 0 0,80 132-284 0 0,-71-300 73 0 0,-2 0-1 0 0,-1 1 1 0 0,-1 0 0 0 0,-1 0 0 0 0,-2 0-1 0 0,0 11 13 0 0,-1-32-22 0 0,0 0-1 0 0,0 1 0 0 0,-1-1 0 0 0,1 0 0 0 0,-1 0 0 0 0,0 0 0 0 0,0 0 1 0 0,0 0-1 0 0,0 0 0 0 0,-1 0 0 0 0,0-1 0 0 0,1 1 0 0 0,-1-1 0 0 0,-1 0 1 0 0,1 0-1 0 0,0 0 0 0 0,-1 0 0 0 0,1 0 0 0 0,-1-1 0 0 0,0 0 0 0 0,0 0 1 0 0,0 0-1 0 0,0 0 0 0 0,0 0 0 0 0,-1-1 0 0 0,1 0 0 0 0,0 0 0 0 0,-4 0 23 0 0,1 1-28 0 0,-1-1 0 0 0,1 0 0 0 0,0 0 0 0 0,-1-1 0 0 0,1 0 0 0 0,0 0 0 0 0,-1-1 0 0 0,1 0 0 0 0,0 0 0 0 0,-1-1 0 0 0,1 0 0 0 0,0 0 0 0 0,0 0 0 0 0,1-1 0 0 0,-1 0 0 0 0,0-1 0 0 0,0 0 28 0 0,0-2-1 0 0,1 1 0 0 0,0-1 0 0 0,0-1-1 0 0,1 1 1 0 0,-1-1 0 0 0,1 0 0 0 0,1 0-1 0 0,0-1 1 0 0,0 1 0 0 0,0-1 0 0 0,1 0-1 0 0,0 0 1 0 0,0 0 0 0 0,1 0 0 0 0,0-1 0 0 0,1 1-1 0 0,0 0 1 0 0,0-1 0 0 0,0 0 0 0 0,1 1-1 0 0,1-1 1 0 0,-1 1 0 0 0,2-1 0 0 0,-1 1 0 0 0,1 0-1 0 0,0-1 1 0 0,1 1 0 0 0,0 0 0 0 0,0 0-1 0 0,0 1 1 0 0,1-1 0 0 0,1 1 0 0 0,-1-1-1 0 0,1 1 1 0 0,0 1 0 0 0,1-1 0 0 0,0 1 0 0 0,0 0-1 0 0,2-2 2 0 0,11-8-37 0 0,0 1 0 0 0,1 1 0 0 0,0 1 0 0 0,1 1 0 0 0,1 0 0 0 0,0 2 0 0 0,0 0 0 0 0,1 2 0 0 0,1 0 0 0 0,-1 2 0 0 0,1 0 0 0 0,8 1 37 0 0,36-6-3673 0 0,1 3-3600 0 0,-53 7-1213 0 0</inkml:trace>
  <inkml:trace contextRef="#ctx0" brushRef="#br0" timeOffset="-1323.385">1 1048 0 0 0,'0'0'648'0'0,"0"0"838"0"0,0 0 374 0 0,0 0 125 0 0,0 0-62 0 0,0 0-168 0 0,0 0-228 0 0,0 0-214 0 0,26 0-188 0 0,82-3-135 0 0,62-5 3005 0 0,538-7-640 0 0,-218-14-2376 0 0,-83 8-498 0 0,214-12 41 0 0,-55-1-118 0 0,240 34-216 0 0,-55-49 157 0 0,-383 24-189 0 0,-64 10-42 0 0,-111 12-2700 0 0,-152-3-1237 0 0,-15-3-6072 0 0,-17 5 1048 0 0</inkml:trace>
  <inkml:trace contextRef="#ctx0" brushRef="#br0" timeOffset="3584.651">3528 124 0 0 0,'0'0'287'0'0,"0"0"254"0"0,0 0-67 0 0,-4 32-156 0 0,-11 100-118 0 0,14-109-96 0 0,-2 0 0 0 0,0 0 0 0 0,-2-1-1 0 0,-1 1 1 0 0,0-1 0 0 0,-1 0 0 0 0,-2-1-1 0 0,0 0 1 0 0,-9 15-104 0 0,16-33 11 0 0,-45 73 409 0 0,20-47 1361 0 0,27-29-1315 0 0,0 0 82 0 0,0 0 59 0 0,0 0 14 0 0,0 0-13 0 0,0 0-52 0 0,0 0-87 0 0,2-10-97 0 0,0-1 1 0 0,0 1-1 0 0,2 0 1 0 0,-1 0-1 0 0,1 0 1 0 0,1 0-1 0 0,-1 0 1 0 0,2 1-1 0 0,-1 0 1 0 0,1 0 0 0 0,4-3-373 0 0,7-15 641 0 0,140-237 2336 0 0,-69 131-2142 0 0,-85 166-807 0 0,25 305 1027 0 0,-8-265-929 0 0,-18-72-109 0 0,-1 0 1 0 0,1 0-1 0 0,-1-1 0 0 0,0 1 0 0 0,1-1 0 0 0,-1 1 0 0 0,1-1 1 0 0,-1 0-1 0 0,1 1 0 0 0,-1-1 0 0 0,1 0 0 0 0,-1 0 0 0 0,1 0 0 0 0,0 0 1 0 0,-1 0-1 0 0,1 0 0 0 0,-1-1 0 0 0,1 1 0 0 0,-1 0 0 0 0,1-1 0 0 0,-1 1 1 0 0,0-1-1 0 0,1 0 0 0 0,-1 1 0 0 0,1-1 0 0 0,-1 0 0 0 0,0 0 1 0 0,0 0-1 0 0,1 0 0 0 0,-1 0 0 0 0,0 0 0 0 0,0 0 0 0 0,0 0 0 0 0,0-1 1 0 0,0 1-1 0 0,-1 0 0 0 0,1-1 0 0 0,0 1 0 0 0,-1 0 0 0 0,1-1 1 0 0,0 0-18 0 0,1-1 28 0 0,42-52 220 0 0,-2-2-1 0 0,-3-2 1 0 0,2-9-248 0 0,47-71 32 0 0,-4 8 91 0 0,-90 188 222 0 0,-11 4-144 0 0,-13 99 104 0 0,29-147-265 0 0,1 1-1 0 0,0 0 1 0 0,2-1 0 0 0,-1 1-1 0 0,2-1 1 0 0,-1 1 0 0 0,2-1 0 0 0,0 0-1 0 0,1 2-39 0 0,41 107-445 0 0,-46-120-336 0 0,2 14-663 0 0,0-12-2778 0 0,0-1-4268 0 0,-2-3 2433 0 0</inkml:trace>
  <inkml:trace contextRef="#ctx0" brushRef="#br0" timeOffset="4080.547">4456 301 3529 0 0,'0'0'1300'0'0,"0"0"-240"0"0,0 0 137 0 0,0 0 388 0 0,0 0 282 0 0,0 0-38 0 0,0 0-326 0 0,0 0-418 0 0,0 0-299 0 0,0 0-189 0 0,0 0-101 0 0,0 0-28 0 0,0 0-30 0 0,-1 21-46 0 0,2 131 596 0 0,-30-34-264 0 0,113-173-140 0 0,-83 54-582 0 0,9-6-3 0 0,-1 1 0 0 0,1 1 0 0 0,1 0 0 0 0,-1 0 0 0 0,1 1 0 0 0,0 0 0 0 0,0 1 0 0 0,0 0 0 0 0,0 1 0 0 0,0 0 0 0 0,6 1 1 0 0,-15 0-3 0 0,0 1 1 0 0,1-1-1 0 0,-1 1 1 0 0,0 0-1 0 0,0 0 1 0 0,1 0-1 0 0,-1 0 0 0 0,0 1 1 0 0,0-1-1 0 0,1 0 1 0 0,-1 1-1 0 0,0 0 0 0 0,0-1 1 0 0,0 1-1 0 0,0 0 1 0 0,0 0-1 0 0,0 0 0 0 0,0 0 1 0 0,0 1-1 0 0,0-1 1 0 0,0 0-1 0 0,-1 1 0 0 0,1 0 1 0 0,-1-1-1 0 0,1 1 1 0 0,-1 0-1 0 0,1-1 1 0 0,-1 1-1 0 0,0 0 0 0 0,0 0 1 0 0,0 0-1 0 0,0 0 1 0 0,0 1-1 0 0,0 0 3 0 0,0 3 29 0 0,0 0 0 0 0,0 0 0 0 0,-1 0 0 0 0,1 1 0 0 0,-1-1 0 0 0,-1 0 0 0 0,1 0 0 0 0,-1 0 0 0 0,0 0 1 0 0,-1 0-1 0 0,1 0 0 0 0,-1 0 0 0 0,0 0 0 0 0,-1 0 0 0 0,0-1 0 0 0,1 1 0 0 0,-2-1 0 0 0,1 0 0 0 0,-1 0 0 0 0,1 0 0 0 0,-1 0 0 0 0,-1-1 0 0 0,1 1 0 0 0,-1-1 0 0 0,1 0 0 0 0,-1 0 0 0 0,0-1 1 0 0,-3 2-30 0 0,2-1 15 0 0,-1 0 1 0 0,1 0-1 0 0,-1 0 1 0 0,1-1 0 0 0,-1 0-1 0 0,0-1 1 0 0,0 1-1 0 0,-1-1 1 0 0,1 0 0 0 0,0-1-1 0 0,-1 0 1 0 0,1 0-1 0 0,-1-1 1 0 0,1 0 0 0 0,-1 0-1 0 0,1-1 1 0 0,-6 0-16 0 0,10 0-96 0 0,0-1 1 0 0,0 1-1 0 0,0 0 1 0 0,0-1-1 0 0,0 0 1 0 0,0 0-1 0 0,1 0 1 0 0,-1 0-1 0 0,1 0 1 0 0,-1 0-1 0 0,1-1 1 0 0,0 1-1 0 0,0-1 1 0 0,0 0-1 0 0,0 1 1 0 0,0-1-1 0 0,1 0 1 0 0,-1 0-1 0 0,1 0 1 0 0,0 0-1 0 0,0-1 1 0 0,0 1-1 0 0,0-1 96 0 0,-6-23-3421 0 0,4 3-3312 0 0,3 16-2326 0 0</inkml:trace>
  <inkml:trace contextRef="#ctx0" brushRef="#br0" timeOffset="8563.052">1453 1196 0 0 0,'3'0'8'0'0,"-2"0"108"0"0,-1 0 304 0 0,0 0 39 0 0,0 0-30 0 0,0 0-6 0 0,0 0-2 0 0,0 0 18 0 0,0 0 20 0 0,0 0 33 0 0,0 0 55 0 0,0 0 70 0 0,0 0 78 0 0,0 0 67 0 0,0 0 29 0 0,0 0-15 0 0,0 0-31 0 0,0 6 3938 0 0,-3 7-2272 0 0,-75 68-1256 0 0,65-52-948 0 0,1 1 1 0 0,2 0-1 0 0,0 0 1 0 0,2 1 0 0 0,2 0-1 0 0,0 1 1 0 0,2-1 0 0 0,2 1-1 0 0,1 0 1 0 0,1 0-1 0 0,4 21-207 0 0,-4-10 209 0 0,1-16 6 0 0,2 0 0 0 0,1 0 0 0 0,1 0 0 0 0,1-1 0 0 0,1 0 0 0 0,2 0 0 0 0,0-1 0 0 0,2 0 0 0 0,7 12-215 0 0,-14-30 132 0 0,-1 1 1 0 0,2-1-1 0 0,-1 0 0 0 0,1-1 0 0 0,0 1 0 0 0,0-1 0 0 0,1 0 0 0 0,0 0 1 0 0,0-1-1 0 0,0 0 0 0 0,1 0 0 0 0,-1 0 0 0 0,1-1 0 0 0,0 0 1 0 0,1 0-1 0 0,-1-1 0 0 0,1 1 0 0 0,-1-2 0 0 0,1 1 0 0 0,0-1 0 0 0,0-1-132 0 0,-7-1 103 0 0,-1 0 7 0 0,0 0-20 0 0,0 0 4 0 0,0 0-33 0 0,0 0-62 0 0,-29-26-4094 0 0,19 19-2206 0 0,5 4 185 0 0,3 3-1879 0 0</inkml:trace>
  <inkml:trace contextRef="#ctx0" brushRef="#br0" timeOffset="9480.811">1637 1995 0 0 0,'0'0'779'0'0,"0"0"904"0"0,0 0 473 0 0,0 0 95 0 0,0 0-183 0 0,0 0-312 0 0,0 0-269 0 0,0 0-204 0 0,0 0-208 0 0,0 0-194 0 0,10-12 1030 0 0,43-125 1498 0 0,52-60-2719 0 0,8 14-585 0 0,-113 183-114 0 0,0 0-1 0 0,0 0 1 0 0,1 0 0 0 0,-1 1-1 0 0,0-1 1 0 0,0 0 0 0 0,0 0-1 0 0,1 0 1 0 0,-1 0 0 0 0,0 0 0 0 0,0 0-1 0 0,1 1 1 0 0,-1-1 0 0 0,0 0-1 0 0,0 0 1 0 0,1 0 0 0 0,-1 0-1 0 0,0 0 1 0 0,0 0 0 0 0,1 0-1 0 0,-1 0 1 0 0,0 0 0 0 0,0 0-1 0 0,1 0 1 0 0,-1 0 0 0 0,0 0 0 0 0,0 0-1 0 0,1 0 1 0 0,-1-1 0 0 0,0 1-1 0 0,0 0 1 0 0,1 0 0 0 0,-1 0-1 0 0,0 0 1 0 0,0 0 0 0 0,0 0-1 0 0,1-1 1 0 0,-1 1 0 0 0,0 0-1 0 0,0 0 10 0 0,0 13 34 0 0,10 234 128 0 0,27-112-181 0 0,-37-134 22 0 0,1 0 0 0 0,-1 1 0 0 0,1-1 0 0 0,-1 0 1 0 0,1 0-1 0 0,0 0 0 0 0,0 0 0 0 0,-1 0 0 0 0,1 0 0 0 0,0 0 1 0 0,0 0-1 0 0,0 0 0 0 0,0 0 0 0 0,0 0 0 0 0,0-1 0 0 0,0 1 0 0 0,1 0 1 0 0,-1-1-1 0 0,0 1 0 0 0,0-1 0 0 0,1 1 0 0 0,-1-1 0 0 0,0 0 0 0 0,0 1 1 0 0,1-1-1 0 0,-1 0 0 0 0,0 0 0 0 0,1 0 0 0 0,-1 0 0 0 0,0 0 0 0 0,1 0 1 0 0,-1 0-1 0 0,0-1 0 0 0,0 1 0 0 0,1 0 0 0 0,-1-1 0 0 0,0 1 1 0 0,0-1-1 0 0,1 1 0 0 0,-1-1 0 0 0,0 0 0 0 0,0 1 0 0 0,0-1 0 0 0,0 0 1 0 0,0 0-1 0 0,0 0 0 0 0,0 0 0 0 0,0 0 0 0 0,0 0 0 0 0,-1 0 0 0 0,1 0 1 0 0,0 0-1 0 0,-1 0 0 0 0,1 0 0 0 0,0-1 0 0 0,-1 1 0 0 0,0 0 0 0 0,1 0 1 0 0,-1-1-1 0 0,0 1 0 0 0,1-1-3 0 0,171-365-40 0 0,-109 248 20 0 0,-48 208-360 0 0,7 135 552 0 0,-21-216-322 0 0,-1 141 157 0 0,-11-85-4638 0 0,10-62 3073 0 0,1-1-8144 0 0,0-1 4474 0 0</inkml:trace>
  <inkml:trace contextRef="#ctx0" brushRef="#br0" timeOffset="9967.81">2473 1685 1800 0 0,'0'0'1259'0'0,"0"0"114"0"0,0 0 224 0 0,0 0 262 0 0,0 0 72 0 0,0 0-212 0 0,0 0-393 0 0,0 0-388 0 0,0 0-292 0 0,0 0-171 0 0,0 0-97 0 0,-4 32-53 0 0,-13 97-54 0 0,12-58 776 0 0,5-71-953 0 0,0 0 8 0 0,0 0 10 0 0,0 0 36 0 0,0 0 24 0 0,34-33 1004 0 0,-27 24-1165 0 0,0 0 0 0 0,0 1-1 0 0,1 0 1 0 0,-1 0 0 0 0,2 1 0 0 0,-1 0 0 0 0,1 0 0 0 0,0 1-1 0 0,1 0 1 0 0,-1 1 0 0 0,1 0 0 0 0,0 1 0 0 0,1 0-1 0 0,-1 0 1 0 0,1 1 0 0 0,-1 0 0 0 0,1 1 0 0 0,1 0-11 0 0,-9 4 26 0 0,0 0 1 0 0,0 0 0 0 0,-1 0 0 0 0,1 0-1 0 0,-1 0 1 0 0,1 0 0 0 0,-1 1-1 0 0,0-1 1 0 0,0 1 0 0 0,0 0 0 0 0,0-1-1 0 0,0 1 1 0 0,-1 0 0 0 0,1 0-1 0 0,-1 0 1 0 0,0 0 0 0 0,0 0 0 0 0,0 1-1 0 0,0-1 1 0 0,0 0 0 0 0,-1 0-1 0 0,0 1 1 0 0,1-1 0 0 0,-1 0 0 0 0,0 1-1 0 0,-1-1 1 0 0,0 3-27 0 0,1-5 8 0 0,-17 102 1219 0 0,16-100-1216 0 0,0-1 0 0 0,-1 1 0 0 0,1-1 1 0 0,-1 1-1 0 0,1-1 0 0 0,-1 0 0 0 0,0 0 0 0 0,0 0 1 0 0,0 0-1 0 0,0 0 0 0 0,0 0 0 0 0,-1 0 0 0 0,1-1 0 0 0,0 1 1 0 0,-1-1-1 0 0,1 1 0 0 0,-1-1 0 0 0,0 0 0 0 0,1 0 1 0 0,-1 0-1 0 0,0-1 0 0 0,0 1 0 0 0,0-1 0 0 0,1 1 1 0 0,-1-1-1 0 0,0 0 0 0 0,0 0 0 0 0,0 0 0 0 0,0-1 0 0 0,1 1 1 0 0,-1 0-1 0 0,0-1 0 0 0,0 0 0 0 0,-2-1-11 0 0,0 0-151 0 0,1 0-1 0 0,0-1 1 0 0,0 1 0 0 0,-1-1-1 0 0,2 0 1 0 0,-1 0 0 0 0,0-1-1 0 0,1 1 1 0 0,-1-1-1 0 0,1 0 1 0 0,0 0 0 0 0,0 0-1 0 0,0 0 1 0 0,1-1 0 0 0,0 1-1 0 0,0 0 1 0 0,0-1-1 0 0,0 0 1 0 0,1 0 0 0 0,-1 1-1 0 0,1-1 1 0 0,0 0 0 0 0,1 0-1 0 0,-1-1 152 0 0,-4-37-4405 0 0,4 4-3700 0 0,1 28 2969 0 0</inkml:trace>
  <inkml:trace contextRef="#ctx0" brushRef="#br0" timeOffset="11070.805">2904 1693 0 0 0,'0'0'464'0'0,"0"0"915"0"0,0 0 275 0 0,0 0-119 0 0,0 0-231 0 0,0 0-236 0 0,0 0-169 0 0,0 0-75 0 0,0 0-25 0 0,0 0-20 0 0,17 7 4003 0 0,49-12 40 0 0,34-14-2280 0 0,16-2-1495 0 0,-47 15-896 0 0,-67 17-1551 0 0,-2-8-8356 0 0,0-3-560 0 0</inkml:trace>
  <inkml:trace contextRef="#ctx0" brushRef="#br0" timeOffset="14919.166">3914 1107 0 0 0,'0'0'912'0'0,"0"0"382"0"0,0 0 54 0 0,0 0-165 0 0,0 0-219 0 0,0 0-177 0 0,0 0-139 0 0,0 0-70 0 0,0 0-54 0 0,8 11 1812 0 0,-5 238 3496 0 0,16-177-18663 0 0,-19-69 9256 0 0</inkml:trace>
  <inkml:trace contextRef="#ctx0" brushRef="#br0" timeOffset="15168.563">3682 1498 0 0 0,'0'0'1378'0'0,"0"0"314"0"0,0 0 156 0 0,0 0-18 0 0,0 0-163 0 0,0 0-235 0 0,0 0-214 0 0,0 0-199 0 0,35 0-187 0 0,105 2-178 0 0,4-19 540 0 0,-110 12-1508 0 0,18-3 293 0 0,-16 6-10127 0 0,-35 2 5867 0 0</inkml:trace>
  <inkml:trace contextRef="#ctx0" brushRef="#br0" timeOffset="15650.821">3747 1663 0 0 0,'0'0'705'0'0,"0"0"-14"0"0,0 0 241 0 0,0 0 417 0 0,0 0 295 0 0,0 0 28 0 0,0 0-259 0 0,0 0-265 0 0,0 0-200 0 0,0 0-156 0 0,0 0-89 0 0,0 0-75 0 0,0 0-61 0 0,23-2-64 0 0,108-10 310 0 0,-118 11-381 0 0,37 3 317 0 0,-49-2-729 0 0,0 0-1 0 0,-1 0 1 0 0,1 1-1 0 0,0-1 0 0 0,0 0 1 0 0,0 0-1 0 0,-1 1 1 0 0,1-1-1 0 0,0 1 1 0 0,0-1-1 0 0,-1 1 1 0 0,1-1-1 0 0,0 1 1 0 0,-1-1-1 0 0,1 1 1 0 0,0-1-1 0 0,-1 1 1 0 0,1 0-1 0 0,-1-1 1 0 0,1 1-1 0 0,-1 0 1 0 0,0 0-1 0 0,1-1 1 0 0,-1 1-1 0 0,0 0 1 0 0,1 0-1 0 0,-1 0 1 0 0,0-1-1 0 0,0 1 0 0 0,0 0 1 0 0,0 0-1 0 0,1 0 1 0 0,-1 0-1 0 0,0-1 1 0 0,-1 1-1 0 0,1 0 1 0 0,0 0-1 0 0,0 0 1 0 0,0 0-1 0 0,0-1 1 0 0,-1 1-1 0 0,1 0 1 0 0,0 0-1 0 0,-1 0 1 0 0,1-1-1 0 0,-1 1 1 0 0,1 0-1 0 0,-1-1 1 0 0,1 1-20 0 0,-43 46 282 0 0,11-15-294 0 0,11-14-11 0 0,1 2 1 0 0,1 1 0 0 0,1 0-1 0 0,0 1 1 0 0,2 1 0 0 0,-6 12 22 0 0,21-34 4 0 0,0 1 1 0 0,0-1 0 0 0,0 1 0 0 0,0 0 0 0 0,0-1 0 0 0,0 1 0 0 0,1 0 0 0 0,-1-1 0 0 0,1 1 0 0 0,-1 0 0 0 0,1 0 0 0 0,0 0-1 0 0,0-1 1 0 0,0 1 0 0 0,0 0 0 0 0,0 0 0 0 0,0 0 0 0 0,0-1 0 0 0,0 1 0 0 0,1 0 0 0 0,-1 0 0 0 0,1-1 0 0 0,0 1-1 0 0,-1 0 1 0 0,1-1 0 0 0,0 1 0 0 0,0 0 0 0 0,0-1 0 0 0,0 1 0 0 0,0-1 0 0 0,0 0 0 0 0,0 1 0 0 0,1-1 0 0 0,-1 0-1 0 0,0 0 1 0 0,1 1 0 0 0,-1-1 0 0 0,1 0 0 0 0,-1 0 0 0 0,1-1 0 0 0,0 1 0 0 0,-1 0 0 0 0,1-1 0 0 0,0 1 0 0 0,-1-1-1 0 0,1 1 1 0 0,0-1 0 0 0,0 0 0 0 0,0 1-5 0 0,4 0-20 0 0,0-1-1 0 0,0 1 1 0 0,1-1-1 0 0,-1 0 1 0 0,0 0-1 0 0,0 0 1 0 0,0-1-1 0 0,0 0 1 0 0,0 0-1 0 0,0-1 0 0 0,0 0 1 0 0,0 0-1 0 0,0 0 1 0 0,1-2 20 0 0,24-17-3304 0 0,-13 6-4933 0 0,-15 11 3045 0 0</inkml:trace>
  <inkml:trace contextRef="#ctx0" brushRef="#br0" timeOffset="16417.783">4097 1866 0 0 0,'0'0'840'0'0,"0"0"809"0"0,0 0 638 0 0,0 0 268 0 0,0 0-121 0 0,0 0-414 0 0,0 0-466 0 0,0 0-379 0 0,0 0-248 0 0,0 0-131 0 0,0 0-83 0 0,13-14-50 0 0,78-94 820 0 0,-41 27-481 0 0,115-146-138 0 0,-33 112-744 0 0,-130 152-308 0 0,-36 125 300 0 0,34-145-113 0 0,-1-12 0 0 0,0-1-1 0 0,0 1 1 0 0,0-1 0 0 0,1 1-1 0 0,0-1 1 0 0,0 1 0 0 0,0 0-1 0 0,0-1 1 0 0,1 1 0 0 0,-1-1 0 0 0,1 1-1 0 0,0-1 1 0 0,1 0 0 0 0,-1 1-1 0 0,1-1 1 0 0,0 0 0 0 0,0 0-1 0 0,0 0 1 0 0,1 0 0 0 0,-1 0 0 0 0,1-1-1 0 0,0 1 1 0 0,0-1 0 0 0,0 1-1 0 0,0-1 1 0 0,1 0 0 0 0,-1 0-1 0 0,1-1 1 0 0,4 3 1 0 0,-4-4 5 0 0,1-1 1 0 0,0 1-1 0 0,-1-1 0 0 0,1 0 1 0 0,-1 0-1 0 0,1-1 0 0 0,-1 0 1 0 0,1 1-1 0 0,-1-1 0 0 0,1-1 1 0 0,-1 1-1 0 0,1-1 0 0 0,-1 1 1 0 0,0-1-1 0 0,0-1 0 0 0,0 1 1 0 0,0 0-1 0 0,0-1 0 0 0,-1 0 1 0 0,1 0-1 0 0,-1 0 0 0 0,0 0 0 0 0,2-3-5 0 0,67-92 161 0 0,-58 75-150 0 0,135-219-67 0 0,-151 278-93 0 0,0-27 163 0 0,-6 14 24 0 0,1 1 1 0 0,2 0 0 0 0,0 1-1 0 0,2-1 1 0 0,0 1 0 0 0,2 0-1 0 0,1 0 1 0 0,1 0 0 0 0,1-1 0 0 0,1 1-1 0 0,3 11-38 0 0,18 73-224 0 0,-14-95-1823 0 0,-7-13-2811 0 0,0-1-4291 0 0,-2 0 3932 0 0</inkml:trace>
  <inkml:trace contextRef="#ctx0" brushRef="#br0" timeOffset="16800.827">5074 1107 2585 0 0,'0'0'1282'0'0,"0"0"-9"0"0,0 0 72 0 0,0 0 181 0 0,0 0 97 0 0,0 0-176 0 0,0 0-239 0 0,0 0-189 0 0,0 0-87 0 0,0 0-11 0 0,0 0-85 0 0,0 0-93 0 0,12 5-86 0 0,91 53 1580 0 0,-89-42-2042 0 0,0 1 1 0 0,0 0 0 0 0,-2 1 0 0 0,0 0-1 0 0,-1 1 1 0 0,-1 0 0 0 0,-1 1 0 0 0,0 0-1 0 0,-2 0 1 0 0,0 1 0 0 0,-1-1 0 0 0,-1 2-1 0 0,-2-1 1 0 0,0 0 0 0 0,-1 1 0 0 0,0 0-1 0 0,-2-1 1 0 0,-1 1 0 0 0,-3 15-196 0 0,3-20-59 0 0,-2 0-1 0 0,0-1 1 0 0,-1 1 0 0 0,0-1 0 0 0,-1 0-1 0 0,-1 0 1 0 0,-1 0 0 0 0,0-1-1 0 0,-1 0 1 0 0,-1 0 0 0 0,0-1 0 0 0,-1 0-1 0 0,0-1 1 0 0,-1 0 0 0 0,-1-1-1 0 0,0 0 1 0 0,-1 0 0 0 0,0-2 0 0 0,0 1-1 0 0,-1-2 1 0 0,0 0 0 0 0,-5 2 59 0 0,-16-1-2933 0 0,10-9-7116 0 0,18-1 982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2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06.1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52 0 0 0,'0'0'464'0'0,"0"0"362"0"0,0 0 127 0 0,0 0 25 0 0,0 0 18 0 0,0 0 7 0 0,0 0 1 0 0,-3 0-45 0 0,-8 0-58 0 0,8 0-42 0 0,3 0-45 0 0,0 0-6 0 0,0 0-37 0 0,0 0-92 0 0,0 0-85 0 0,0 0-86 0 0,0 0-34 0 0,18 0 2545 0 0,209-30 2490 0 0,-63 8-3918 0 0,-186 30-3662 0 0,22-8 242 0 0,0 0-1730 0 0,0 0-2815 0 0,0 0-3503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5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0,'0'0'715'0'0,"0"0"416"0"0,0 0 329 0 0,0 0 140 0 0,0 0-66 0 0,0 0-183 0 0,0 0-193 0 0,0 0-137 0 0,0 0-85 0 0,8 1 4420 0 0,9 1-2354 0 0,146 6 1440 0 0,13-19-2724 0 0,-98 11-1098 0 0,-78 0-606 0 0,0 0 11 0 0,0 0 3 0 0,0 0 35 0 0,0 0 2 0 0,-9-4-2346 0 0,9 1 788 0 0,0-1 127 0 0,0-1-7494 0 0,0 2-2827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6:35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0,'0'0'851'0'0,"0"0"204"0"0,0 0 186 0 0,0 0 52 0 0,0 0-124 0 0,0 0-185 0 0,0 0-174 0 0,0 0-93 0 0,0 0-16 0 0,31 0 7190 0 0,-21 0-6893 0 0,88 8 859 0 0,23-1-1362 0 0,-118-6 344 0 0,-1 2-3381 0 0,0-1-3737 0 0,1-1-4219 0 0,-3-1 8916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0:03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0,'0'0'1179'0'0,"0"0"164"0"0,0 0-19 0 0,0 0-192 0 0,0 0-257 0 0,0 0-197 0 0,0 0-54 0 0,0 0 45 0 0,2-4 4534 0 0,12 391-1042 0 0,-11-322-3972 0 0,-2-65-257 0 0,-1 1 0 0 0,1-1 0 0 0,0 1 0 0 0,0-1-1 0 0,0 0 1 0 0,0 1 0 0 0,0-1 0 0 0,0 0 0 0 0,0 0 0 0 0,0 0 0 0 0,0 0 0 0 0,0 0 0 0 0,0 0-1 0 0,0 0 1 0 0,0 0 0 0 0,0 0 0 0 0,0 0 0 0 0,0-1 0 0 0,0 1 0 0 0,0 0 0 0 0,0-1 0 0 0,0 1-1 0 0,0-1 1 0 0,0 1 0 0 0,0-1 0 0 0,0 1 0 0 0,0-1 0 0 0,-1 0 0 0 0,1 1 0 0 0,0-1-1 0 0,-1 0 1 0 0,1 0 0 0 0,0 1 0 0 0,-1-1 0 0 0,1 0 0 0 0,-1 0 0 0 0,1 0 0 0 0,-1 0 0 0 0,1 0-1 0 0,-1-1 69 0 0,13-12-6618 0 0,-9 6-1416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0:1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 0 0 0,'0'-29'2062'0'0,"0"29"-1361"0"0,0 0 63 0 0,0 0 45 0 0,0-1 1908 0 0,3 1 11138 0 0,-3 0-12734 0 0,0 0-3739 0 0,12 151 3490 0 0,-12 3-526 0 0,1-2-193 0 0,6-133-149 0 0,-6-19 2 0 0,6-3-656 0 0,4 2-3907 0 0,-1 1-7501 0 0,-5 0 8531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08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605 147 624 0 0,'0'0'1778'0'0,"0"0"-1005"0"0,0 0-553 0 0,0 0-40 0 0,0 0 178 0 0,0 0 267 0 0,0 0 177 0 0,0 0 42 0 0,0 0-73 0 0,0 0-140 0 0,0 0-122 0 0,-12 34-86 0 0,-36 112-54 0 0,6-13 233 0 0,-71 171 182 0 0,-28-43-323 0 0,186-354 1920 0 0,204-317-929 0 0,-203 331-1253 0 0,140-270 858 0 0,-166 304-615 0 0,-19 43-281 0 0,-1 2-83 0 0,0 21-540 0 0,-3 557 1533 0 0,4-561-1058 0 0,0-1 0 0 0,2 1-1 0 0,0-1 1 0 0,1 0 0 0 0,0 0 0 0 0,2 0-1 0 0,6 14-12 0 0,-11-28 3 0 0,-1-1 1 0 0,1 0-1 0 0,-1 0 0 0 0,1 1 0 0 0,0-1 0 0 0,0 0 0 0 0,0 0 0 0 0,0 0 1 0 0,0 0-1 0 0,0 0 0 0 0,0 0 0 0 0,0 0 0 0 0,0 0 0 0 0,0-1 0 0 0,0 1 0 0 0,1 0 1 0 0,-1-1-1 0 0,0 1 0 0 0,0-1 0 0 0,1 1 0 0 0,-1-1 0 0 0,0 0 0 0 0,1 1 1 0 0,-1-1-1 0 0,1 0 0 0 0,-1 0 0 0 0,0 0 0 0 0,1 0 0 0 0,-1 0 0 0 0,1 0 0 0 0,-1 0 1 0 0,0-1-1 0 0,1 1 0 0 0,-1 0 0 0 0,0-1 0 0 0,1 1 0 0 0,-1-1 0 0 0,0 0 1 0 0,0 1-1 0 0,1-1 0 0 0,-1 0 0 0 0,0 0 0 0 0,1 0-3 0 0,44-45 428 0 0,38-86-218 0 0,-5-2 0 0 0,-6-4 0 0 0,-1-16-210 0 0,21-44-35 0 0,-90 239-785 0 0,-91 400 2337 0 0,82-240-1262 0 0,7-194-278 0 0,0 1 0 0 0,1-1-1 0 0,0 1 1 0 0,0-1 0 0 0,1 0-1 0 0,0 0 1 0 0,0 0 0 0 0,0 0-1 0 0,1 0 1 0 0,0-1 0 0 0,1 1 0 0 0,-1-1-1 0 0,1 0 1 0 0,4 4 23 0 0,-5-7-423 0 0,-1 0-1 0 0,1-1 1 0 0,-1 1-1 0 0,1 0 1 0 0,0-1-1 0 0,0 0 1 0 0,0 0-1 0 0,0 0 1 0 0,0-1-1 0 0,0 1 1 0 0,1-1-1 0 0,-1 0 1 0 0,0 0 0 0 0,1 0-1 0 0,-1-1 1 0 0,3 0 423 0 0,19 0-7909 0 0,-16-3 3587 0 0</inkml:trace>
  <inkml:trace contextRef="#ctx0" brushRef="#br0" timeOffset="260.545">1670 522 536 0 0,'0'0'1911'0'0,"0"0"-740"0"0,0 0-131 0 0,0 0 258 0 0,0 0 310 0 0,-14 35 141 0 0,-44 111-136 0 0,33-36 898 0 0,25-92-2181 0 0,-1-13-236 0 0,1-1-1 0 0,0 0 1 0 0,0 1 0 0 0,0-1-1 0 0,0 0 1 0 0,1 1 0 0 0,0-1-1 0 0,0 0 1 0 0,0 0 0 0 0,0 1-1 0 0,1-1 1 0 0,-1 0 0 0 0,1 0-1 0 0,0-1 1 0 0,1 1 0 0 0,-1 0-1 0 0,0-1 1 0 0,1 1 0 0 0,0-1-1 0 0,0 0 1 0 0,0 0-1 0 0,0 0 1 0 0,0 0 0 0 0,1 0-1 0 0,-1-1 1 0 0,1 0 0 0 0,0 1-1 0 0,0-1 1 0 0,0-1 0 0 0,0 1-1 0 0,0-1 1 0 0,0 1 0 0 0,0-1-1 0 0,0 0 1 0 0,1 0 0 0 0,-1-1-1 0 0,0 0 1 0 0,1 1 0 0 0,0-1-94 0 0,2 0 222 0 0,1 0-1 0 0,0 0 1 0 0,-1-1 0 0 0,1 0 0 0 0,0 0-1 0 0,-1-1 1 0 0,0 0 0 0 0,1 0 0 0 0,-1-1 0 0 0,0 0-1 0 0,0 0 1 0 0,0 0 0 0 0,0-1 0 0 0,-1 0-1 0 0,0-1 1 0 0,0 1 0 0 0,0-1 0 0 0,0 0 0 0 0,-1-1-1 0 0,1 1-221 0 0,1-5 156 0 0,1 1-1 0 0,-2-1 0 0 0,1 0 0 0 0,-1 0 0 0 0,-1-1 1 0 0,0 0-1 0 0,0 0 0 0 0,-1 0 0 0 0,0-1 0 0 0,-1 1 1 0 0,-1-1-1 0 0,0 0 0 0 0,0 0 0 0 0,-1 1 0 0 0,-1-1 1 0 0,0-12-156 0 0,-1 17-43 0 0,1 0 1 0 0,-1 0 0 0 0,-1 0 0 0 0,1 0-1 0 0,-1 0 1 0 0,-1 1 0 0 0,1-1 0 0 0,-1 1-1 0 0,0 0 1 0 0,0-1 0 0 0,-1 1 0 0 0,0 1 0 0 0,0-1-1 0 0,0 0 1 0 0,-1 1 0 0 0,0 0 0 0 0,0 0-1 0 0,0 1 1 0 0,-1-1 0 0 0,1 1 0 0 0,-1 0 0 0 0,-4-2 42 0 0,3 3-324 0 0,1-1 1 0 0,-1 1 0 0 0,1 0-1 0 0,-1 1 1 0 0,0 0-1 0 0,0 0 1 0 0,0 0 0 0 0,0 1-1 0 0,0 0 1 0 0,-1 1 0 0 0,1-1-1 0 0,0 1 1 0 0,0 1 0 0 0,-3 0 323 0 0,-48 31-6674 0 0,29 1-600 0 0,28-31 6680 0 0,-13 14-3747 0 0</inkml:trace>
  <inkml:trace contextRef="#ctx0" brushRef="#br0" timeOffset="677.131">2028 990 3065 0 0,'0'0'2555'0'0,"0"0"-321"0"0,0 0-133 0 0,0 0-61 0 0,0 0-167 0 0,0 0-347 0 0,0 0-394 0 0,0 0-246 0 0,0 0-146 0 0,0 0-83 0 0,0 0-62 0 0,0 0-56 0 0,0 0-70 0 0,12-31-51 0 0,38-96-49 0 0,9-3 589 0 0,-10 31-725 0 0,-44 155-1973 0 0,-6-49 1746 0 0,0-1 0 0 0,0 1 0 0 0,1-1 0 0 0,0 1 1 0 0,0 0-1 0 0,1-1 0 0 0,0 1 0 0 0,0-1 0 0 0,0 1 0 0 0,1-1 1 0 0,0 1-1 0 0,0-1 0 0 0,1 0 0 0 0,-1 0 0 0 0,2 0 1 0 0,-1 0-1 0 0,0-1 0 0 0,1 1 0 0 0,0-1 0 0 0,1 0 0 0 0,-1 0 1 0 0,1 0-1 0 0,0-1 0 0 0,0 1 0 0 0,0-1 0 0 0,0-1 0 0 0,1 1 1 0 0,0-1-1 0 0,0 0 0 0 0,0 0 0 0 0,0 0 0 0 0,0-1 0 0 0,0 0 1 0 0,1 0-1 0 0,3 0-6 0 0,-7-2 103 0 0,1 0 0 0 0,0 0 0 0 0,0 0 0 0 0,0 0 0 0 0,0-1 0 0 0,0 0 0 0 0,0 0 0 0 0,-1 0 0 0 0,1 0 0 0 0,0 0 0 0 0,-1-1 0 0 0,1 1 0 0 0,-1-1 0 0 0,1 0 0 0 0,-1 0 0 0 0,0-1 0 0 0,0 1 0 0 0,0-1 0 0 0,0 1 0 0 0,0-1 0 0 0,-1 0 0 0 0,1 0 0 0 0,-1 0 0 0 0,0 0 0 0 0,0-1 0 0 0,0 1 0 0 0,0 0 0 0 0,0-2-103 0 0,14-47 0 0 0,-1 4-3909 0 0,0 23-7281 0 0,-10 21 2539 0 0</inkml:trace>
  <inkml:trace contextRef="#ctx0" brushRef="#br0" timeOffset="1105.992">2747 662 9290 0 0,'0'0'2239'0'0,"0"0"-841"0"0,0 0-338 0 0,0 0-5 0 0,0 0-16 0 0,0 0-122 0 0,0 0-237 0 0,0 0-221 0 0,0 0-168 0 0,-25 32-134 0 0,-78 100-78 0 0,68-66-79 0 0,35-56-13 0 0,-1-6 5 0 0,0 0 0 0 0,0 0 0 0 0,1-1 0 0 0,0 1-1 0 0,-1 0 1 0 0,1 0 0 0 0,1 0 0 0 0,-1 0 0 0 0,1 0 0 0 0,-1 0 0 0 0,1 0 0 0 0,0 0 0 0 0,0-1 0 0 0,1 1 0 0 0,-1 0 0 0 0,1-1 0 0 0,0 1 0 0 0,0-1 0 0 0,0 0 0 0 0,0 1 0 0 0,1-1 0 0 0,-1 0 0 0 0,1 0 0 0 0,0-1 0 0 0,0 1 0 0 0,0 0 0 0 0,0-1 0 0 0,0 0 0 0 0,1 0-1 0 0,-1 0 1 0 0,0 0 0 0 0,1 0 0 0 0,0-1 0 0 0,-1 0 0 0 0,1 1 0 0 0,0-1 0 0 0,0 0 8 0 0,6-1 164 0 0,-1 1 0 0 0,1-1 0 0 0,0-1 0 0 0,-1 1 0 0 0,1-2-1 0 0,0 1 1 0 0,-1-1 0 0 0,0-1 0 0 0,1 0 0 0 0,-1 0 0 0 0,0-1 0 0 0,0 0-1 0 0,-1 0 1 0 0,1-1 0 0 0,-1 0 0 0 0,0-1 0 0 0,-1 0 0 0 0,1 0 0 0 0,-1 0-1 0 0,0-1 1 0 0,0 0 0 0 0,-1-1 0 0 0,3-4-164 0 0,20-28 317 0 0,-1-2 1 0 0,-2 0-1 0 0,-2-2 1 0 0,-3-1-1 0 0,-1-1 0 0 0,-2 0 1 0 0,-2-1-1 0 0,-2-1 1 0 0,2-21-318 0 0,-11 53-84 0 0,-1 0 1 0 0,0-1-1 0 0,-1 1 1 0 0,-1-1-1 0 0,-1 0 1 0 0,0 0 0 0 0,-1 0-1 0 0,-1 0 1 0 0,0 0-1 0 0,-2 0 1 0 0,0 1-1 0 0,0-1 1 0 0,-2 1-1 0 0,0 0 1 0 0,-1 0 0 0 0,0 0-1 0 0,-1 1 1 0 0,-1 0-1 0 0,-1 0 1 0 0,0 1-1 0 0,-2-2 84 0 0,6 11-47 0 0,-1 0 0 0 0,1 0-1 0 0,-1 1 1 0 0,0 0 0 0 0,0 0 0 0 0,0 1-1 0 0,0-1 1 0 0,-1 1 0 0 0,1 1-1 0 0,-1-1 1 0 0,0 1 0 0 0,0 0 0 0 0,0 1-1 0 0,0-1 1 0 0,0 1 0 0 0,0 1-1 0 0,0 0 1 0 0,0 0 0 0 0,0 0 0 0 0,0 0-1 0 0,-1 1 1 0 0,1 1 0 0 0,1-1-1 0 0,-1 1 1 0 0,0 0 0 0 0,0 1-1 0 0,1-1 1 0 0,-1 1 0 0 0,1 1 0 0 0,0-1-1 0 0,0 1 1 0 0,0 0 0 0 0,0 1-1 0 0,1-1 1 0 0,-1 1 0 0 0,1 0 0 0 0,-1 2 47 0 0,-5 6-1 0 0,0 1 0 0 0,1 0 0 0 0,1 1 0 0 0,0 0 0 0 0,1 0 0 0 0,0 1 0 0 0,1 0 0 0 0,1 0 0 0 0,1 1 0 0 0,0 0 0 0 0,2 0 0 0 0,-1 0 1 0 0,2 0-1 0 0,0 1 0 0 0,2-1 0 0 0,0 1 0 0 0,0-1 0 0 0,2 0 0 0 0,0 1 0 0 0,1-1 0 0 0,0 0 0 0 0,2 0 0 0 0,0 0 0 0 0,1-1 0 0 0,1 0 1 0 0,0 0-1 0 0,1 0 0 0 0,0-1 0 0 0,2-1 0 0 0,0 1 0 0 0,0-1 0 0 0,1-1 0 0 0,1 0 0 0 0,0-1 0 0 0,1 0 0 0 0,9 7 1 0 0,8-2-95 0 0,-1-1 0 0 0,2-1 0 0 0,0-1-1 0 0,1-2 1 0 0,1-1 0 0 0,-1-1 0 0 0,2-2 95 0 0,79 11-7137 0 0,-88-15-1822 0 0</inkml:trace>
  <inkml:trace contextRef="#ctx0" brushRef="#br0" timeOffset="2288.991">3539 563 5457 0 0,'0'0'1709'0'0,"0"0"-205"0"0,0 0-155 0 0,0 0-38 0 0,0 0-106 0 0,0 0-233 0 0,0 0-235 0 0,-32 20-187 0 0,-97 65-151 0 0,70-27 8 0 0,53-45-337 0 0,-1-1-47 0 0,0 0 0 0 0,1 1 1 0 0,1 0-1 0 0,0 0 0 0 0,1 0 0 0 0,1 0 0 0 0,0 0 1 0 0,0 1-1 0 0,1 0 0 0 0,1 10-23 0 0,1-21 2 0 0,0-1 0 0 0,0 1 1 0 0,0 0-1 0 0,1-1 0 0 0,0 1 0 0 0,-1-1 0 0 0,1 1 0 0 0,0 0 0 0 0,0-1 1 0 0,1 0-1 0 0,-1 1 0 0 0,0-1 0 0 0,1 0 0 0 0,-1 1 0 0 0,1-1 1 0 0,0 0-1 0 0,0 0 0 0 0,0 0 0 0 0,0-1 0 0 0,0 1 0 0 0,0 0 0 0 0,0-1 1 0 0,1 1-1 0 0,-1-1 0 0 0,0 0 0 0 0,1 0 0 0 0,-1 0 0 0 0,1 0 1 0 0,-1 0-1 0 0,1 0 0 0 0,0-1 0 0 0,1 1-2 0 0,88-9 1622 0 0,-70-2-1256 0 0,0-2-1 0 0,0 0 0 0 0,-2-2 1 0 0,0 0-1 0 0,0-1 1 0 0,-1-2-1 0 0,8-9-365 0 0,-7 6 203 0 0,-2 0 0 0 0,-1-2 0 0 0,0 0 0 0 0,-1-1-1 0 0,-2-1 1 0 0,0 0 0 0 0,4-14-203 0 0,-37 209-1281 0 0,20-168 1268 0 0,0 0 1 0 0,-1 1-1 0 0,1-1 1 0 0,0 0 0 0 0,1 0-1 0 0,-1 0 1 0 0,0 0-1 0 0,1-1 1 0 0,0 1-1 0 0,-1 0 1 0 0,1-1 0 0 0,0 1-1 0 0,1-1 1 0 0,-1 1-1 0 0,0-1 1 0 0,1 0-1 0 0,-1 0 1 0 0,1 0 0 0 0,0 0-1 0 0,-1-1 1 0 0,1 1-1 0 0,0-1 1 0 0,0 0 0 0 0,0 1-1 0 0,0-1 1 0 0,0-1-1 0 0,1 1 1 0 0,-1 0-1 0 0,2-1 13 0 0,3 2 53 0 0,0 0-1 0 0,0-1 1 0 0,0-1-1 0 0,1 0 1 0 0,-1 0-1 0 0,0 0 1 0 0,0-1-1 0 0,1 0 1 0 0,-1 0 0 0 0,0-1-1 0 0,3-1-52 0 0,4-7 140 0 0,-1 0 1 0 0,1-1-1 0 0,-2 0 1 0 0,1-1-1 0 0,-2 0 0 0 0,0-1 1 0 0,0-1-1 0 0,-1 0 1 0 0,-1 0-1 0 0,0-1 0 0 0,-1 0 1 0 0,-1-1-1 0 0,0 0 1 0 0,-1 0-1 0 0,-1-1 0 0 0,-1 0 1 0 0,0 0-1 0 0,-1-1-140 0 0,4-38 596 0 0,-8 56-518 0 0,0 0-97 0 0,-8 22-1087 0 0,3-11 1018 0 0,0 1 0 0 0,1-1-1 0 0,0 1 1 0 0,1 0 0 0 0,0 0-1 0 0,1 0 1 0 0,0 0 0 0 0,1 1-1 0 0,0-1 1 0 0,1 0 0 0 0,0 1-1 0 0,1-1 1 0 0,1 0 0 0 0,0 0-1 0 0,0 0 1 0 0,2 0 0 0 0,-1 0-1 0 0,1 0 1 0 0,1-1 0 0 0,0 0-1 0 0,6 10 89 0 0,-8-17 7 0 0,1 0-1 0 0,0-1 1 0 0,0 1-1 0 0,0-1 1 0 0,0 0-1 0 0,1 0 1 0 0,-1 0-1 0 0,1-1 0 0 0,-1 1 1 0 0,1-1-1 0 0,0 0 1 0 0,0-1-1 0 0,0 1 1 0 0,0-1-1 0 0,0 0 1 0 0,0 0-1 0 0,1-1 0 0 0,-1 1 1 0 0,0-1-1 0 0,0 0 1 0 0,1-1-1 0 0,-1 1 1 0 0,0-1-1 0 0,0 0 1 0 0,0 0-1 0 0,0-1 0 0 0,0 0 1 0 0,0 0-1 0 0,0 0 1 0 0,0 0-1 0 0,-1 0 1 0 0,1-1-1 0 0,-1 0 1 0 0,0 0-1 0 0,0-1 0 0 0,3-2-6 0 0,4-10 162 0 0,0-1 0 0 0,-2-1 0 0 0,0 1-1 0 0,0-2 1 0 0,-2 1 0 0 0,0-1-1 0 0,-2 0 1 0 0,0-1 0 0 0,-1 1 0 0 0,-1-1-1 0 0,0 0 1 0 0,-2 0 0 0 0,0 0-1 0 0,-2 0 1 0 0,0 0 0 0 0,-2-11-162 0 0,2-10 405 0 0,1 40-378 0 0,0 1-34 0 0,0 0-133 0 0,0 12-1036 0 0,2 5 1055 0 0,1-1 1 0 0,1 1 0 0 0,0-1-1 0 0,1 0 1 0 0,0 0 0 0 0,2-1-1 0 0,5 11 121 0 0,-4-6-189 0 0,34 76-1183 0 0,-10-32-734 0 0,-3 3 0 0 0,-3 0 1 0 0,-2 2-1 0 0,-4 0 0 0 0,-2 1 1 0 0,-4 1-1 0 0,-3 1 0 0 0,-1 31 2106 0 0,-10-83-162 0 0,0-1-1 0 0,-2 0 1 0 0,-1 0-1 0 0,0 0 0 0 0,-1 0 1 0 0,-1 0-1 0 0,-6 12 163 0 0,8-22 480 0 0,-1 0 0 0 0,-1 0 0 0 0,0 0 1 0 0,0 0-1 0 0,-1-1 0 0 0,0 0 0 0 0,0 0 0 0 0,-1-1 0 0 0,0 1 0 0 0,-1-1 0 0 0,1-1 0 0 0,-1 0 0 0 0,0 0 0 0 0,-1 0 0 0 0,-5 2-480 0 0,10-6 276 0 0,-1 1-1 0 0,1-1 1 0 0,0 0-1 0 0,-1 0 1 0 0,1-1 0 0 0,-1 1-1 0 0,0-1 1 0 0,0 0-1 0 0,1-1 1 0 0,-1 1 0 0 0,0-1-1 0 0,0 0 1 0 0,0 0-1 0 0,0 0 1 0 0,1-1-1 0 0,-1 1 1 0 0,0-1 0 0 0,0 0-1 0 0,1-1 1 0 0,-1 1-1 0 0,1-1 1 0 0,-1 0 0 0 0,1 0-1 0 0,0-1 1 0 0,-1 1-1 0 0,1-1 1 0 0,0 0 0 0 0,1 0-1 0 0,-1 0 1 0 0,0 0-1 0 0,1-1 1 0 0,0 1 0 0 0,0-1-1 0 0,0 0 1 0 0,0 0-1 0 0,1 0 1 0 0,-2-3-276 0 0,-3-11 190 0 0,1-1 0 0 0,0-1 0 0 0,1 1 0 0 0,1-1 0 0 0,1 1 0 0 0,1-1 1 0 0,1 0-1 0 0,0 0 0 0 0,2 0 0 0 0,0 0 0 0 0,2-3-190 0 0,0-2-46 0 0,2-1-1 0 0,0 1 1 0 0,2 0 0 0 0,1 1 0 0 0,1 0-1 0 0,1 0 1 0 0,0 1 0 0 0,2 0 0 0 0,1 1-1 0 0,1 0 1 0 0,1 1 0 0 0,1 0-1 0 0,0 2 1 0 0,2 0 0 0 0,0 1 0 0 0,1 0-1 0 0,1 2 1 0 0,0 0 0 0 0,2 2-1 0 0,9-6 47 0 0,-13 11-368 0 0,0 0 0 0 0,1 1 0 0 0,0 0 0 0 0,1 2 0 0 0,0 0 0 0 0,0 2 0 0 0,6-1 368 0 0,30-1-3912 0 0,1 4-4189 0 0,-39 2 1858 0 0</inkml:trace>
  <inkml:trace contextRef="#ctx0" brushRef="#br0" timeOffset="3044.133">1 1402 2240 0 0,'0'0'3148'0'0,"0"0"-1857"0"0,0 0-863 0 0,0 0-55 0 0,0 0 263 0 0,0 0 382 0 0,0 0 233 0 0,0 0 97 0 0,0 0 12 0 0,0 0-58 0 0,0 0-55 0 0,0 0-61 0 0,0 0-96 0 0,26 2-117 0 0,89 5-106 0 0,217-5 2417 0 0,-159-14-1300 0 0,165-33-1984 0 0,-271 35 147 0 0,624-79 760 0 0,3 30 0 0 0,309 27-907 0 0,109 47 199 0 0,-294-4-3132 0 0,-704-17-296 0 0,-41-3-4791 0 0,-40 2-3584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12379 0 0,'0'0'778'0'0,"0"0"-480"0"0,0 0-94 0 0,0 0 351 0 0,0 0 405 0 0,0 0 209 0 0,0 0-22 0 0,0 0-224 0 0,0 0-292 0 0,0 0-202 0 0,32 12-119 0 0,102 34-79 0 0,-46-33 12 0 0,-68-14-198 0 0,126-10-744 0 0,-97 4-2646 0 0,-3-1-4144 0 0,-27 5-1280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7:00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48 868 0 0 0,'0'0'239'0'0,"0"0"597"0"0,0 0 124 0 0,0 0-26 0 0,0 0-12 0 0,0 0-17 0 0,0 0 3 0 0,0 0-5 0 0,0 0-10 0 0,26 0 7493 0 0,162-5-2021 0 0,-1-1-5595 0 0,-84 2-971 0 0,-102 4-72 0 0,-1 0-140 0 0,0 0-160 0 0,0 0-244 0 0,0 0-296 0 0,-12 7-4436 0 0,3-3-759 0 0,4 0-1466 0 0</inkml:trace>
  <inkml:trace contextRef="#ctx0" brushRef="#br0" timeOffset="267.544">0 1152 3305 0 0,'0'0'1421'0'0,"0"0"-140"0"0,0 0 164 0 0,0 0 454 0 0,0 0 320 0 0,0 0-71 0 0,0 0-365 0 0,0 0-396 0 0,0 0-272 0 0,0 0-158 0 0,33-5-79 0 0,102-16-58 0 0,75-15 1670 0 0,-127 35-2311 0 0,-47 1-3396 0 0,-30 3-5891 0 0,-6-2-1894 0 0</inkml:trace>
  <inkml:trace contextRef="#ctx0" brushRef="#br0" timeOffset="2289.704">1652 150 968 0 0,'0'0'1339'0'0,"0"0"-185"0"0,0 0-42 0 0,0 0 130 0 0,0 0 262 0 0,0 0 151 0 0,0 0-101 0 0,0 0-291 0 0,0 0-378 0 0,0 0-313 0 0,0 0-168 0 0,-4 6-50 0 0,-8 17-14 0 0,1 1-1 0 0,2 0 1 0 0,0 1 0 0 0,1 0 0 0 0,2 1 0 0 0,-3 16-340 0 0,-9 33 212 0 0,-67 201 29 0 0,33-123-142 0 0,52-152-44 0 0,0-1 50 0 0,0 0 100 0 0,0 0 129 0 0,2-8 601 0 0,108-237 1040 0 0,-54 137-1779 0 0,137-271 88 0 0,-191 376-285 0 0,0-1 1 0 0,0 1-1 0 0,0 0 1 0 0,0 0-1 0 0,1-1 1 0 0,-1 1-1 0 0,1 1 1 0 0,-1-1-1 0 0,1 0 1 0 0,0 1-1 0 0,0-1 1 0 0,1 1-1 0 0,-1 0 0 0 0,0 0 1 0 0,1 0-1 0 0,-1 1 1 0 0,1-1-1 0 0,0 1 1 0 0,17 39-33 0 0,-16 145 364 0 0,-23 53-187 0 0,18-235-145 0 0,0 0 0 0 0,-1 0 1 0 0,1 0-1 0 0,0 0 0 0 0,0 0 1 0 0,0 0-1 0 0,0 0 0 0 0,0 0 1 0 0,0 0-1 0 0,0 0 0 0 0,0 0 0 0 0,0 0 1 0 0,1 0-1 0 0,-1 0 0 0 0,0 0 1 0 0,0 0-1 0 0,1 0 0 0 0,-1 0 1 0 0,1 0-1 0 0,-1 0 0 0 0,1 0 0 0 0,-1 0 1 0 0,1-1-1 0 0,0 1 0 0 0,0 0 1 0 0,-1 0-1 0 0,1-1 0 0 0,0 1 1 0 0,0 0-1 0 0,-1-1 0 0 0,1 1 0 0 0,0-1 1 0 0,0 1-1 0 0,0-1 0 0 0,0 0 1 0 0,0 1-1 0 0,0-1 0 0 0,0 0 0 0 0,0 1 1 0 0,0-1-1 0 0,0 0 0 0 0,0 0 1 0 0,0 0-1 0 0,0 0 0 0 0,0 0 1 0 0,0 0-1 0 0,0 0 0 0 0,0 0 0 0 0,0-1 1 0 0,0 1-1 0 0,0 0 0 0 0,0-1 1 0 0,0 1-1 0 0,0-1 0 0 0,0 1 1 0 0,0-1-1 0 0,0 1 1 0 0,28-29 69 0 0,-2-2 0 0 0,-1 0 1 0 0,-2-2-1 0 0,16-28-69 0 0,42-55-24 0 0,108-119-38 0 0,-190 234 58 0 0,0 1 1 0 0,0 0 0 0 0,0-1 0 0 0,0 1 0 0 0,0-1-1 0 0,0 1 1 0 0,0 0 0 0 0,1-1 0 0 0,-1 1 0 0 0,0-1 0 0 0,0 1-1 0 0,0 0 1 0 0,1-1 0 0 0,-1 1 0 0 0,0 0 0 0 0,0-1-1 0 0,1 1 1 0 0,-1 0 0 0 0,0-1 0 0 0,0 1 0 0 0,1 0 0 0 0,-1 0-1 0 0,0-1 1 0 0,1 1 0 0 0,-1 0 0 0 0,0 0 0 0 0,1 0-1 0 0,-1 0 1 0 0,1-1 0 0 0,-1 1 0 0 0,0 0 0 0 0,1 0 0 0 0,-1 0-1 0 0,1 0 1 0 0,-1 0 0 0 0,0 0 0 0 0,1 0 0 0 0,-1 0-1 0 0,1 0 1 0 0,-1 0 0 0 0,1 0 0 0 0,-1 0 0 0 0,0 0 0 0 0,1 1-1 0 0,-1-1 1 0 0,0 0 0 0 0,1 0 0 0 0,-1 0 0 0 0,1 0-1 0 0,-1 1 1 0 0,0-1 0 0 0,1 0 0 0 0,-1 0 0 0 0,0 1 0 0 0,0-1-1 0 0,1 0 1 0 0,-1 1 0 0 0,0-1 0 0 0,0 0 0 0 0,1 1-1 0 0,-1-1 1 0 0,0 0 0 0 0,0 1 0 0 0,0-1 0 0 0,1 1 0 0 0,-1-1-1 0 0,0 0 1 0 0,0 1 0 0 0,0-1 3 0 0,-1 35-163 0 0,0-25 255 0 0,-35 241 401 0 0,24 40-169 0 0,5-264-993 0 0,3-23-3807 0 0,-1-2-4391 0 0,5-2 1084 0 0</inkml:trace>
  <inkml:trace contextRef="#ctx0" brushRef="#br0" timeOffset="3204.392">2405 743 2192 0 0,'0'0'1313'0'0,"0"0"-92"0"0,0 0 174 0 0,0 0 303 0 0,0 0 209 0 0,0 0-71 0 0,0 0-325 0 0,0 0-328 0 0,0 0-214 0 0,0 0-119 0 0,0 0-56 0 0,0 0-46 0 0,16-25-64 0 0,53-77-78 0 0,121-201 2480 0 0,-138 233-2358 0 0,-39 88-843 0 0,-7 99 286 0 0,-10 41-66 0 0,4-157-102 0 0,0 0-1 0 0,0 0 0 0 0,0 0 1 0 0,1 0-1 0 0,-1 0 0 0 0,0 0 1 0 0,0 0-1 0 0,0 0 1 0 0,1 0-1 0 0,-1 0 0 0 0,1 0 1 0 0,-1 0-1 0 0,1 0 1 0 0,-1 0-1 0 0,1 0 0 0 0,-1-1 1 0 0,1 1-1 0 0,0 0 0 0 0,0 0 1 0 0,-1-1-1 0 0,1 1 1 0 0,0 0-1 0 0,0-1 0 0 0,0 1 1 0 0,-1-1-1 0 0,1 1 0 0 0,0-1 1 0 0,0 1-1 0 0,0-1 1 0 0,0 0-1 0 0,0 1 0 0 0,0-1 1 0 0,0 0-1 0 0,0 0 0 0 0,0 0 1 0 0,0 0-1 0 0,0 0 1 0 0,0 0-1 0 0,0 0 0 0 0,0 0 1 0 0,0 0-1 0 0,0 0 0 0 0,0-1 1 0 0,0 1-1 0 0,0 0 1 0 0,0-1-1 0 0,0 1 0 0 0,0-1 1 0 0,1 0-3 0 0,42-27 241 0 0,224-294-200 0 0,-257 303-21 0 0,-10 18-35 0 0,-2 27-242 0 0,-20 96 372 0 0,15 153-1918 0 0,3-265-2098 0 0,-1-5-3702 0 0,2-5-2234 0 0</inkml:trace>
  <inkml:trace contextRef="#ctx0" brushRef="#br0" timeOffset="3714.345">3279 511 5433 0 0,'0'0'1941'0'0,"0"0"-584"0"0,0 0-71 0 0,0 0 191 0 0,0 0 144 0 0,0 0-74 0 0,0 0-358 0 0,0 0-400 0 0,0 0-272 0 0,0 0-142 0 0,0 0-53 0 0,0 0 3 0 0,0 0-8 0 0,-8 18-24 0 0,-41 93 325 0 0,32-50-163 0 0,60-79 442 0 0,-18 7-802 0 0,-16 6-89 0 0,-1 1-1 0 0,1 0 0 0 0,-1 0 1 0 0,1 1-1 0 0,0 0 0 0 0,1 0 0 0 0,-1 1 1 0 0,0 1-1 0 0,1-1 0 0 0,-1 1 1 0 0,1 1-1 0 0,-1 0 0 0 0,1 0-5 0 0,-7 3 13 0 0,0-1 0 0 0,0 0 0 0 0,0 1 0 0 0,0 0-1 0 0,-1 0 1 0 0,1-1 0 0 0,-1 2 0 0 0,0-1 0 0 0,0 0 0 0 0,0 0 0 0 0,0 1-1 0 0,0-1 1 0 0,-1 1 0 0 0,0-1 0 0 0,1 1 0 0 0,-1-1 0 0 0,-1 1-1 0 0,1 0 1 0 0,0 0 0 0 0,-1 0 0 0 0,0-1 0 0 0,0 1 0 0 0,0 0 0 0 0,0 0-1 0 0,-1 0 1 0 0,0-1 0 0 0,0 2-13 0 0,1-1 29 0 0,-1 0-9 0 0,-1 0 0 0 0,0-1 0 0 0,-1 0 0 0 0,1 1 0 0 0,0-1 0 0 0,-1 0 0 0 0,0 0-1 0 0,0 0 1 0 0,0 0 0 0 0,0-1 0 0 0,0 1 0 0 0,0-1 0 0 0,-1 0 0 0 0,1 0 0 0 0,-1 0 0 0 0,0 0-1 0 0,1-1 1 0 0,-1 1 0 0 0,0-1 0 0 0,0 0 0 0 0,0 0 0 0 0,0-1 0 0 0,0 1 0 0 0,0-1 0 0 0,-1 1-20 0 0,-1-1-13 0 0,2 0-35 0 0,0 1-1 0 0,0-1 0 0 0,0 0 1 0 0,0 0-1 0 0,0 0 0 0 0,0 0 1 0 0,-1-1-1 0 0,1 0 0 0 0,0 0 0 0 0,0 0 1 0 0,0 0-1 0 0,0 0 0 0 0,1-1 1 0 0,-1 0-1 0 0,0 0 0 0 0,1 0 1 0 0,-1 0-1 0 0,1 0 0 0 0,-1-1 0 0 0,1 0 1 0 0,0 1-1 0 0,0-1 0 0 0,-1-3 49 0 0,-26-41-3806 0 0,17 14-6492 0 0,11 25 3738 0 0</inkml:trace>
  <inkml:trace contextRef="#ctx0" brushRef="#br0" timeOffset="4436.552">3253 382 0 0 0,'0'0'691'0'0,"0"0"172"0"0,7-8 49 0 0,30-36 940 0 0,-33 45 8659 0 0,-8 6-10681 0 0,-1 2 193 0 0,0-1 0 0 0,1 1-1 0 0,0 0 1 0 0,0 1 0 0 0,1-1 0 0 0,1 1-1 0 0,-1-1 1 0 0,1 1 0 0 0,1 0 0 0 0,0 0-1 0 0,0 0 1 0 0,1 0 0 0 0,1 0 0 0 0,0 7-23 0 0,-1 2-979 0 0,2-8-7810 0 0,-2-11 3579 0 0</inkml:trace>
  <inkml:trace contextRef="#ctx0" brushRef="#br0" timeOffset="5221.388">3982 253 0 0 0,'0'0'539'0'0,"0"0"842"0"0,0 0 317 0 0,0 0-42 0 0,0 0-94 0 0,0 0-140 0 0,0 0-205 0 0,0 0-150 0 0,0 0-128 0 0,0 0-143 0 0,-13-9-134 0 0,-43-28-134 0 0,55 36-492 0 0,-1 0 0 0 0,0 0 1 0 0,0 0-1 0 0,0 0 0 0 0,0 0 0 0 0,0 1 1 0 0,0-1-1 0 0,0 1 0 0 0,-1-1 0 0 0,1 1 1 0 0,0 0-1 0 0,0 0 0 0 0,0 0 0 0 0,0 0 1 0 0,-1 0-1 0 0,1 0 0 0 0,0 1 0 0 0,0-1 0 0 0,0 1 1 0 0,0-1-1 0 0,0 1 0 0 0,0 0 0 0 0,0 0 1 0 0,0 0-1 0 0,0 0 0 0 0,-2 1-36 0 0,-7 3 171 0 0,-1-1-99 0 0,0 0-1 0 0,1 0 0 0 0,-1 1 0 0 0,1 0 1 0 0,0 1-1 0 0,0 0 0 0 0,1 1 0 0 0,-1 1 1 0 0,2-1-1 0 0,-1 1 0 0 0,1 1 0 0 0,0 0 1 0 0,1 0-1 0 0,0 1 0 0 0,0 0 0 0 0,1 0 1 0 0,1 1-1 0 0,0 0 0 0 0,0 0-71 0 0,5-7 16 0 0,0 0-1 0 0,0 0 1 0 0,1 0 0 0 0,-1 0 0 0 0,1 0-1 0 0,0 0 1 0 0,1 0 0 0 0,-1 0-1 0 0,1 0 1 0 0,-1 0 0 0 0,1 0 0 0 0,0 0-1 0 0,1 0 1 0 0,-1-1 0 0 0,1 1-1 0 0,-1 0 1 0 0,1-1 0 0 0,0 1-1 0 0,0-1 1 0 0,1 0 0 0 0,-1 0 0 0 0,1 0-1 0 0,0 0 1 0 0,0 0 0 0 0,0 0-1 0 0,0-1 1 0 0,0 1 0 0 0,0-1 0 0 0,1 0-1 0 0,-1 0 1 0 0,1 0 0 0 0,-1-1-1 0 0,1 1 1 0 0,0-1 0 0 0,0 0 0 0 0,-1 0-1 0 0,1 0 1 0 0,0 0 0 0 0,0-1-1 0 0,0 0 1 0 0,0 1 0 0 0,0-2-1 0 0,0 1 1 0 0,0 0 0 0 0,4-1-16 0 0,5 0 266 0 0,0 1-1 0 0,0-1 1 0 0,0-1 0 0 0,0 0 0 0 0,-1-1-1 0 0,1-1 1 0 0,-1 0 0 0 0,1 0-1 0 0,-1-1 1 0 0,-1-1 0 0 0,1 0 0 0 0,7-6-266 0 0,26-18 778 0 0,-3-3 1 0 0,0-1 0 0 0,-3-3 0 0 0,0-1 0 0 0,-2-2-779 0 0,-10 18 345 0 0,-25 44-317 0 0,-14 192-209 0 0,-46 263-1725 0 0,57-467 1904 0 0,0 0 0 0 0,-1 0 0 0 0,0 0 0 0 0,-1-1 0 0 0,0 1 0 0 0,0-1 0 0 0,-1 0 0 0 0,0 0 0 0 0,-1 0 0 0 0,0 0 0 0 0,-1-1 0 0 0,1 0 0 0 0,-1 0 0 0 0,-1 0 0 0 0,0-1 0 0 0,0 0 0 0 0,0 0 0 0 0,-1 0 0 0 0,0-1 0 0 0,0-1 0 0 0,0 1 0 0 0,-1-1 0 0 0,0-1 0 0 0,0 0 0 0 0,0 0 0 0 0,-3 1 2 0 0,9-4 7 0 0,1 0 0 0 0,-1-1 0 0 0,1 1 0 0 0,-1 0 0 0 0,1-1-1 0 0,-1 1 1 0 0,1-1 0 0 0,-1 0 0 0 0,0 0 0 0 0,1 0 0 0 0,-1 0 0 0 0,1 0 0 0 0,-1-1 0 0 0,0 1 0 0 0,1-1-1 0 0,-1 0 1 0 0,1 1 0 0 0,0-1 0 0 0,-1 0 0 0 0,1-1 0 0 0,0 1 0 0 0,-1 0 0 0 0,1-1 0 0 0,0 1 0 0 0,0-1-1 0 0,0 1 1 0 0,0-1 0 0 0,1 0 0 0 0,-1 0 0 0 0,0 0 0 0 0,1 0 0 0 0,-1 0 0 0 0,1-1 0 0 0,0 1 0 0 0,-1 0 0 0 0,1-1-1 0 0,0 1 1 0 0,1 0 0 0 0,-1-1 0 0 0,0-2-7 0 0,1-15 13 0 0,1 1 0 0 0,1-1 0 0 0,1 0 0 0 0,1 1 0 0 0,0 0 0 0 0,2 0 0 0 0,0 0-1 0 0,1 0 1 0 0,1 1 0 0 0,1 0 0 0 0,0 1 0 0 0,1 0 0 0 0,1 0 0 0 0,1 1 0 0 0,0 1 0 0 0,11-11-13 0 0,-8 9-177 0 0,1 0 1 0 0,0 2-1 0 0,1 0 1 0 0,0 1-1 0 0,2 1 1 0 0,-1 0-1 0 0,2 1 1 0 0,-1 2-1 0 0,15-6 177 0 0,13-4-4084 0 0,2 4-3521 0 0,-33 12-1558 0 0</inkml:trace>
  <inkml:trace contextRef="#ctx0" brushRef="#br0" timeOffset="8449.307">1309 1380 2192 0 0,'0'0'1010'0'0,"0"0"-202"0"0,0 0-53 0 0,0 0 257 0 0,0 0 359 0 0,0 0 271 0 0,0 0 33 0 0,0 0-169 0 0,0 0-232 0 0,0 0-207 0 0,0 0-126 0 0,32-16-87 0 0,104-50-61 0 0,-29 30 507 0 0,74 10 198 0 0,-178 26-1493 0 0,0 0 1 0 0,0 0 0 0 0,0 0-1 0 0,0 0 1 0 0,1 1 0 0 0,-1-1-1 0 0,0 1 1 0 0,0-1 0 0 0,0 1-1 0 0,0 0 1 0 0,-1 1 0 0 0,1-1 0 0 0,0 0-1 0 0,0 1 1 0 0,-1-1 0 0 0,1 1-1 0 0,0 0 1 0 0,-1 0 0 0 0,0 0-1 0 0,0 0 1 0 0,1 0 0 0 0,-1 1 0 0 0,0-1-1 0 0,-1 1 1 0 0,1-1 0 0 0,0 1-1 0 0,-1 0 1 0 0,1 0 0 0 0,-1 0-1 0 0,0-1 1 0 0,0 1 0 0 0,0 0-1 0 0,-1 0 1 0 0,1 1 0 0 0,-1-1 0 0 0,1 0-1 0 0,-1 0 1 0 0,0 0 0 0 0,0 0-1 0 0,0 0 1 0 0,-1 0 0 0 0,1 0-1 0 0,-1 0 1 0 0,0 0 0 0 0,0 0 0 0 0,0 0-1 0 0,0 0 1 0 0,-1 3-6 0 0,-10 13 24 0 0,0 0-1 0 0,-2-1 1 0 0,0 0-1 0 0,0-1 1 0 0,-2 0 0 0 0,0-2-1 0 0,-1 0 1 0 0,-1 0-1 0 0,-1-1-23 0 0,-26 24 3 0 0,-12 8 17 0 0,39-34-9 0 0,2 1 1 0 0,-1 1-1 0 0,2 0 0 0 0,0 1 0 0 0,0 1 1 0 0,2 0-1 0 0,0 1 0 0 0,-2 4-11 0 0,14-19 6 0 0,-1 0 0 0 0,1 0-1 0 0,-1 1 1 0 0,1-1 0 0 0,0 1-1 0 0,0-1 1 0 0,0 1 0 0 0,0 0-1 0 0,0-1 1 0 0,1 1 0 0 0,-1 0-1 0 0,1 0 1 0 0,0-1 0 0 0,-1 1-1 0 0,1 0 1 0 0,1 0 0 0 0,-1-1-1 0 0,0 1 1 0 0,1 0 0 0 0,-1 0-1 0 0,1-1 1 0 0,0 1 0 0 0,0-1-1 0 0,0 1 1 0 0,0 0-1 0 0,0-1 1 0 0,1 0 0 0 0,-1 1-1 0 0,1-1 1 0 0,-1 0 0 0 0,1 0-1 0 0,0 0 1 0 0,0 0 0 0 0,0 0-1 0 0,0 0 1 0 0,0 0 0 0 0,1-1-1 0 0,-1 1 1 0 0,0-1 0 0 0,1 0-1 0 0,-1 1 1 0 0,1-1 0 0 0,0 0-1 0 0,-1-1 1 0 0,3 2-6 0 0,19 1 59 0 0,0-1 0 0 0,1 0 0 0 0,-1-2-1 0 0,1-1 1 0 0,-1-1 0 0 0,1-1 0 0 0,18-5-59 0 0,44-18-4427 0 0,-75 20 1432 0 0,-4 2-2238 0 0,-4 0-3075 0 0</inkml:trace>
  <inkml:trace contextRef="#ctx0" brushRef="#br0" timeOffset="9034.941">1812 1848 7146 0 0,'0'0'1177'0'0,"0"0"-313"0"0,0 0-10 0 0,0 0 310 0 0,0 0 318 0 0,0 0 90 0 0,0 0-233 0 0,0 0-349 0 0,23-32-321 0 0,72-102-213 0 0,17-2 336 0 0,67-60-144 0 0,-75 105-394 0 0,-101 128-193 0 0,-37 77 206 0 0,27-97-220 0 0,1 0-1 0 0,0 0 1 0 0,1 1 0 0 0,1 0-1 0 0,1 0 1 0 0,0 0 0 0 0,2 0-1 0 0,0 16-46 0 0,2-30 36 0 0,0-1 0 0 0,1 1 0 0 0,0-1 0 0 0,-1 0-1 0 0,1 0 1 0 0,0 0 0 0 0,1 0 0 0 0,-1 0 0 0 0,0-1 0 0 0,1 1-1 0 0,0-1 1 0 0,0 0 0 0 0,-1 1 0 0 0,1-1 0 0 0,0 0-1 0 0,1-1 1 0 0,-1 1 0 0 0,0 0 0 0 0,0-1 0 0 0,1 0 0 0 0,-1 0-1 0 0,1 0 1 0 0,-1 0 0 0 0,1 0 0 0 0,0-1 0 0 0,-1 0-1 0 0,1 1 1 0 0,-1-2 0 0 0,1 1 0 0 0,0 0 0 0 0,-1-1 0 0 0,1 1-1 0 0,-1-1 1 0 0,1 0 0 0 0,-1 0 0 0 0,1 0 0 0 0,-1-1 0 0 0,0 1-1 0 0,1-1 1 0 0,-1 0 0 0 0,0 0 0 0 0,0 0 0 0 0,1-1-36 0 0,27-21 69 0 0,0-2 0 0 0,-2-1 0 0 0,-1-1 0 0 0,-2-1 0 0 0,12-16-69 0 0,90-150-192 0 0,-128 194 141 0 0,-4 25-397 0 0,-21 60 632 0 0,16-58-81 0 0,1 0-1 0 0,2 1 1 0 0,0 0 0 0 0,1 1 0 0 0,2-1-1 0 0,1 7-102 0 0,17 86-40 0 0,-14-116-531 0 0,3 8-1062 0 0,0-9-8568 0 0,-2-3 2135 0 0</inkml:trace>
  <inkml:trace contextRef="#ctx0" brushRef="#br0" timeOffset="13342.698">2913 1494 0 0 0,'0'0'982'0'0,"0"0"259"0"0,0 0 269 0 0,0 0 162 0 0,0 0 23 0 0,0 0-118 0 0,0 0-192 0 0,0 0-133 0 0,0 0-91 0 0,0 0-61 0 0,2-4-71 0 0,9-13-91 0 0,-8 12-121 0 0,-3 5-119 0 0,0 0-114 0 0,0 0-108 0 0,0 0-89 0 0,0 0-82 0 0,0 0-91 0 0,0 30 254 0 0,-25 212-221 0 0,12-194-219 0 0,13-47-43 0 0,0-1 42 0 0,0 0 31 0 0,0 0 14 0 0,4-8 76 0 0,5 0-170 0 0,-1 0-1 0 0,1 1 0 0 0,0 0 1 0 0,0 1-1 0 0,0 0 0 0 0,1 1 1 0 0,0 0-1 0 0,0 0 0 0 0,1 1 1 0 0,-1 0-1 0 0,1 1 0 0 0,0 0 1 0 0,0 1-1 0 0,0 0 0 0 0,0 1 1 0 0,0 0-1 0 0,1 0 0 0 0,-1 1 1 0 0,5 2 22 0 0,-13 1-36 0 0,0 0 1 0 0,0 0-1 0 0,0 0 1 0 0,-1 1-1 0 0,1-1 1 0 0,-1 1-1 0 0,0 0 1 0 0,0 0 0 0 0,-1-1-1 0 0,1 1 1 0 0,-1 1-1 0 0,0-1 1 0 0,0 0-1 0 0,0 0 1 0 0,0 0-1 0 0,-1 1 1 0 0,1-1-1 0 0,-1 0 1 0 0,-1 3 35 0 0,2-3 22 0 0,-1-1 0 0 0,0 1 0 0 0,0 0 1 0 0,0-1-1 0 0,0 1 0 0 0,-1-1 0 0 0,0 1 0 0 0,1-1 0 0 0,-1 1 0 0 0,0-1 0 0 0,-1 1 1 0 0,1-1-1 0 0,-1 0 0 0 0,1 0 0 0 0,-1 1 0 0 0,0-1 0 0 0,0-1 0 0 0,0 1 1 0 0,-1 0-1 0 0,1 0 0 0 0,-1-1 0 0 0,1 1 0 0 0,-1-1 0 0 0,0 0 0 0 0,0 0 0 0 0,0 0 1 0 0,0 0-1 0 0,0-1 0 0 0,-1 1 0 0 0,1-1 0 0 0,0 0 0 0 0,-4 1-22 0 0,-1 0-71 0 0,0 0 0 0 0,1-1 1 0 0,-1 0-1 0 0,0 0 0 0 0,0-1 0 0 0,0 0 0 0 0,0-1 0 0 0,1 1 0 0 0,-1-1 0 0 0,0-1 0 0 0,0 0 0 0 0,1 0 1 0 0,-1 0-1 0 0,1-1 0 0 0,0 0 0 0 0,-1-1 0 0 0,2 1 0 0 0,-1-1 0 0 0,-6-5 71 0 0,-16-20-3760 0 0,4-3-6824 0 0,20 24 6615 0 0</inkml:trace>
  <inkml:trace contextRef="#ctx0" brushRef="#br0" timeOffset="14271.441">3301 1516 0 0 0,'0'0'216'0'0,"0"0"816"0"0,0 0 562 0 0,0 0 306 0 0,0 0 9 0 0,0 0-213 0 0,0 0-296 0 0,0 0-222 0 0,0 0-94 0 0,0 0-21 0 0,0 0-16 0 0,19 8 4933 0 0,139 6-2090 0 0,20-14-2671 0 0,-158 0-2516 0 0,11-2 4225 0 0,-16 2-3259 0 0,0-1-3627 0 0,5 1-10113 0 0,-23 0 5592 0 0</inkml:trace>
  <inkml:trace contextRef="#ctx0" brushRef="#br0" timeOffset="16678.443">4384 1152 2264 0 0,'0'0'1313'0'0,"0"0"-150"0"0,0 0 34 0 0,0 0 180 0 0,0 0 192 0 0,0 0 6 0 0,0 0-209 0 0,0 0-303 0 0,0 0-330 0 0,0 0-234 0 0,0 0-123 0 0,0 0-34 0 0,0 0 3 0 0,-5 11 14 0 0,-76 192 1272 0 0,-31 68-1110 0 0,41-156-69 0 0,95-163 2352 0 0,-2-1-2822 0 0,250-347 261 0 0,-235 348-210 0 0,-30 78-462 0 0,15 171 570 0 0,-14-58-108 0 0,-8-144-25 0 0,0 0 0 0 0,0 0 0 0 0,0 1-1 0 0,1-1 1 0 0,-1 0 0 0 0,0 0 0 0 0,1 0-1 0 0,-1 1 1 0 0,1-1 0 0 0,-1 0 0 0 0,1 1-1 0 0,-1-1 1 0 0,1 0 0 0 0,-1 1 0 0 0,1-1-1 0 0,0 1 1 0 0,-1-1 0 0 0,1 1 0 0 0,0-1-1 0 0,0 1 1 0 0,-1-1 0 0 0,1 1 0 0 0,0 0-1 0 0,0-1 1 0 0,0 1 0 0 0,-1 0-1 0 0,1 0 1 0 0,0 0 0 0 0,0 0 0 0 0,0-1-1 0 0,0 1 1 0 0,-1 0 0 0 0,1 0 0 0 0,0 1-1 0 0,0-1 1 0 0,0 0 0 0 0,0 0 0 0 0,0 0-1 0 0,-1 1 1 0 0,1-1 0 0 0,0 0 0 0 0,0 1-1 0 0,-1-1 1 0 0,1 0 0 0 0,0 1 0 0 0,0-1-1 0 0,-1 1 1 0 0,1-1 0 0 0,0 1-1 0 0,-1 0 1 0 0,1-1 0 0 0,-1 1 0 0 0,1 0-1 0 0,-1-1 1 0 0,1 1 0 0 0,-1 0 0 0 0,1 0-1 0 0,-1-1 1 0 0,0 1 0 0 0,0 0 0 0 0,1 0-1 0 0,-1 0 1 0 0,0-1 0 0 0,0 1 0 0 0,0 0-1 0 0,0 0 1 0 0,0 0 0 0 0,0 0 0 0 0,0-1-1 0 0,0 2-7 0 0,6-8 16 0 0,177-210 501 0 0,-34 68-513 0 0,-79 91 14 0 0,-68 57-19 0 0,0 1-1 0 0,0 0 1 0 0,0-1 0 0 0,0 1 0 0 0,0 0 0 0 0,-1 0 0 0 0,1 0 0 0 0,0 0 0 0 0,-1 0-1 0 0,1 1 1 0 0,-1-1 0 0 0,1 0 0 0 0,-1 1 0 0 0,0-1 0 0 0,1 1 0 0 0,-1 0-1 0 0,0-1 1 0 0,0 1 0 0 0,0 0 0 0 0,0 0 0 0 0,0-1 0 0 0,-1 1 0 0 0,1 0 0 0 0,-1 0-1 0 0,1 0 1 0 0,-1 0 0 0 0,1 0 0 0 0,-1 0 0 0 0,0 0 0 0 0,0 0 0 0 0,0 0 0 0 0,0 0-1 0 0,0 0 1 0 0,-1 0 0 0 0,1 0 0 0 0,-1 0 0 0 0,1 0 0 0 0,-1 0 0 0 0,0-1-1 0 0,0 3 2 0 0,1 2 26 0 0,-6 450-225 0 0,6-455-967 0 0,9-1-11135 0 0,-5 0 3938 0 0</inkml:trace>
  <inkml:trace contextRef="#ctx0" brushRef="#br0" timeOffset="794961.959">3515 1339 0 0 0,'0'0'900'0'0,"0"0"-33"0"0,0 0-87 0 0,0 0-69 0 0,0 0 11 0 0,0 0 107 0 0,7-4 1056 0 0,-5 5 6588 0 0,7 268-4444 0 0,-1-116-3696 0 0,9-24-310 0 0,-16-125 221 0 0,1 2-3139 0 0,5-4-7542 0 0,-5-2 3973 0 0</inkml:trace>
  <inkml:trace contextRef="#ctx0" brushRef="#br0" timeOffset="833893.155">858 1067 0 0 0,'0'0'163'0'0,"0"0"183"0"0,0 0 260 0 0,0 0 233 0 0,0 0 104 0 0,0 0-45 0 0,0 0-156 0 0,0 0-185 0 0,9-7-146 0 0,44-34 293 0 0,42 37 4540 0 0,296-3-768 0 0,-224 22-4020 0 0,-71-8-245 0 0,237-14 257 0 0,65 7-183 0 0,10-7 355 0 0,-273 0-493 0 0,475-3 542 0 0,-389 12-446 0 0,-63-9 590 0 0,149-26-833 0 0,-57 4 373 0 0,145 9 96 0 0,-189 27-54 0 0,-89 0-64 0 0,-86-3-308 0 0,-21-3-3200 0 0,0-1-4437 0 0,-9 0 6310 0 0,5 0-8233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2:21.0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44 501 0 0 0,'0'0'364'0'0,"0"0"360"0"0,0 0 48 0 0,0 0-69 0 0,0 0-75 0 0,0 0-64 0 0,0 0-69 0 0,0 0-47 0 0,0 0-36 0 0,0 0-18 0 0,0 0-1 0 0,-8-21 38 0 0,-27-66 36 0 0,35 87-442 0 0,1 1 0 0 0,0-1 0 0 0,0 0 1 0 0,-1 0-1 0 0,1 1 0 0 0,0-1 0 0 0,0 0 1 0 0,0 0-1 0 0,-1 0 0 0 0,1 0 0 0 0,0 0 1 0 0,0 0-1 0 0,0 0 0 0 0,-1 0 0 0 0,1-1 0 0 0,0 1 1 0 0,0 0-1 0 0,-1 0 0 0 0,1-1 0 0 0,0 1 1 0 0,0 0-1 0 0,-1-1 0 0 0,1 1 0 0 0,0-1 1 0 0,-1 1-1 0 0,1-1 0 0 0,-1 1 0 0 0,1-1 1 0 0,-1 1-1 0 0,1-1 0 0 0,-1 0 0 0 0,1 1 0 0 0,-1-1 1 0 0,1 0-1 0 0,-1 1 0 0 0,0-1 0 0 0,1 0 1 0 0,-1 0-1 0 0,0 1 0 0 0,0-1 0 0 0,1 0 1 0 0,-1 0-1 0 0,0 1 0 0 0,0-1 0 0 0,0 0 0 0 0,0 0 1 0 0,0 0-1 0 0,0 1 0 0 0,0-1 0 0 0,0 0 1 0 0,-1 0-1 0 0,1 0 0 0 0,0 1 0 0 0,0-1 1 0 0,-1 0-1 0 0,1 0 0 0 0,0 1 0 0 0,-1-1 0 0 0,1 0 1 0 0,-1 1-1 0 0,1-1 0 0 0,-1 0 0 0 0,1 1 1 0 0,-1-1-1 0 0,1 1 0 0 0,-1-1 0 0 0,0 1 1 0 0,1-1-1 0 0,-1 1 0 0 0,0 0-25 0 0,5 0-1 0 0,83 28 168 0 0,-41-8 19 0 0,10-6 125 0 0,1-2 1 0 0,0-3 0 0 0,0-3 0 0 0,1-2 0 0 0,0-3-1 0 0,53-5-311 0 0,1 3 543 0 0,824-22 1284 0 0,-280-5-1473 0 0,1964-80 901 0 0,-1917 71-751 0 0,870-66 29 0 0,-818 59-219 0 0,29 15 1 0 0,1006 22 6 0 0,-626-5-166 0 0,-124-16 65 0 0,1721-3 134 0 0,-1362 50-212 0 0,433 69 179 0 0,-1364-50-290 0 0,47-2 44 0 0,-107-14 9 0 0,-376-18-28 0 0,-32-4 14 0 0,0 0 34 0 0,0 0 35 0 0,0 0 36 0 0,0 0-1 0 0,0 0-16 0 0,0 0-30 0 0,0 0-34 0 0,0 0-38 0 0,-5 44-126 0 0,8-19 97 0 0,2-1 1 0 0,1 0 0 0 0,1 0-1 0 0,1 0 1 0 0,1-1 0 0 0,1 0-1 0 0,1-1 1 0 0,1 0 0 0 0,1-1-1 0 0,1 0 1 0 0,2 1-28 0 0,77 109 196 0 0,-53-78-155 0 0,-3 2 1 0 0,-1 1-1 0 0,9 26-41 0 0,17 46 31 0 0,-6 3-1 0 0,31 114-30 0 0,151 583-24 0 0,-188-674 19 0 0,7-3 0 0 0,6-1-1 0 0,37 54 6 0 0,46 64 40 0 0,-19-17 26 0 0,-108-213-73 0 0,-2-7 16 0 0,-2 0 0 0 0,-1 0 0 0 0,-2 2 0 0 0,8 31-9 0 0,-14-1 63 0 0,-6-63-27 0 0,0 0-22 0 0,0 0 2 0 0,0 0 36 0 0,0 0 30 0 0,0 0 28 0 0,0 0 29 0 0,0 0 36 0 0,0 0 33 0 0,0 0 28 0 0,0 0 17 0 0,0 0 22 0 0,0 0-22 0 0,-31-29 785 0 0,20 24-1081 0 0,-1-1 1 0 0,1 2-1 0 0,-1-1 1 0 0,-1 2-1 0 0,1-1 1 0 0,0 2-1 0 0,-1 0 1 0 0,1 0-1 0 0,-1 1 0 0 0,0 1 1 0 0,0 0-1 0 0,1 0 1 0 0,-13 3 42 0 0,-19-2-26 0 0,-237 0-252 0 0,-727-16-7 0 0,-68-33 299 0 0,-367 10-336 0 0,-923-35-99 0 0,850 8 676 0 0,-1804-72-179 0 0,797 85 12 0 0,1101 67-15 0 0,-354 32-101 0 0,833-28 63 0 0,71-19 3 0 0,76-33 161 0 0,452 14-52 0 0,224 1 26 0 0,99 25-580 0 0,-14 34 537 0 0,15-71 1455 0 0,-78-116-1282 0 0,30 39-243 0 0,5-3-1 0 0,-36-86-59 0 0,-1-3 30 0 0,-17-36 189 0 0,-71-203-219 0 0,60 18 5 0 0,30 106 41 0 0,79 262-36 0 0,-43-123 63 0 0,-68-130-73 0 0,100 245-1 0 0,10 14-2 0 0,-1 2 0 0 0,-3 0-1 0 0,-1 1 1 0 0,-3 2 0 0 0,-1 1-1 0 0,-2 1 1 0 0,-1 1 0 0 0,-10-6 3 0 0,116 121-8301 0 0,4-16-1705 0 0,-50-41 4097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0:59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2 767 0 0 0,'0'0'1043'0'0,"0"0"197"0"0,0 0 150 0 0,0 0 13 0 0,0 0-75 0 0,0 0-114 0 0,0 0-91 0 0,0 0-34 0 0,-1 0 6210 0 0,39 0-4569 0 0,120-11 220 0 0,86-44-1706 0 0,-190 54-1237 0 0,-43 14-1320 0 0,-16 16-8410 0 0,-4-16 1619 0 0,5-9 3184 0 0</inkml:trace>
  <inkml:trace contextRef="#ctx0" brushRef="#br0" timeOffset="268.529">35 1036 6081 0 0,'0'0'1643'0'0,"0"0"-390"0"0,0 0 32 0 0,0 0 380 0 0,0 0 307 0 0,0 0-49 0 0,0 0-387 0 0,0 0-394 0 0,0 0-251 0 0,0 0-138 0 0,35 0-81 0 0,112 2-75 0 0,-19-9 509 0 0,-6-4-1560 0 0,-99 8-535 0 0,15-1-5417 0 0,-26 4-2271 0 0</inkml:trace>
  <inkml:trace contextRef="#ctx0" brushRef="#br0" timeOffset="1666.324">1473 255 528 0 0,'0'0'2071'0'0,"0"0"-644"0"0,0 0-399 0 0,0 0-57 0 0,0 0 86 0 0,0 0 107 0 0,0 0-27 0 0,0 0-183 0 0,0 0-230 0 0,0 0-173 0 0,0 0-88 0 0,0 0-15 0 0,0 0 1 0 0,-4 13 7 0 0,-21 99 879 0 0,17-64-995 0 0,-2 0-1 0 0,-2-1 0 0 0,-2 0 1 0 0,-2-1-1 0 0,-2-1 1 0 0,-22 42-340 0 0,28-72 898 0 0,7-27 1298 0 0,8-13-2131 0 0,2 0 1 0 0,0 0 0 0 0,2 0 0 0 0,1 1 0 0 0,1 0 0 0 0,0 0 0 0 0,2 1-1 0 0,1 0 1 0 0,1 1 0 0 0,1 1 0 0 0,0 0 0 0 0,5-4-66 0 0,23-39 140 0 0,-15 20-69 0 0,2 1 0 0 0,2 2-1 0 0,1 1 1 0 0,36-34-71 0 0,-68 74-1 0 0,0-1 0 0 0,1 0 0 0 0,-1 0-1 0 0,0 1 1 0 0,0-1 0 0 0,1 0 0 0 0,-1 1 0 0 0,0-1-1 0 0,1 0 1 0 0,-1 1 0 0 0,0-1 0 0 0,1 1 0 0 0,-1-1 0 0 0,1 0-1 0 0,-1 1 1 0 0,1-1 0 0 0,0 1 0 0 0,-1-1 0 0 0,1 1-1 0 0,-1 0 1 0 0,1-1 0 0 0,0 1 0 0 0,-1 0 0 0 0,1-1-1 0 0,0 1 1 0 0,0 0 0 0 0,-1 0 0 0 0,1 0 0 0 0,0-1 0 0 0,0 1-1 0 0,-1 0 1 0 0,1 0 0 0 0,0 0 0 0 0,0 0 0 0 0,-1 0-1 0 0,1 0 1 0 0,0 1 0 0 0,0-1 0 0 0,-1 0 0 0 0,1 0-1 0 0,0 0 1 0 0,-1 1 0 0 0,1-1 0 0 0,0 0 0 0 0,-1 1 0 0 0,1-1-1 0 0,0 1 1 0 0,-1-1 0 0 0,1 1 0 0 0,-1-1 0 0 0,1 1-1 0 0,-1-1 1 0 0,1 1 0 0 0,-1-1 0 0 0,1 1 0 0 0,-1 0-1 0 0,0-1 1 0 0,1 1 0 0 0,-1 0 0 0 0,0-1 0 0 0,1 1 0 0 0,-1 0-1 0 0,0 0 1 0 0,0 0 1 0 0,3 38 94 0 0,-2 1-1 0 0,-1-1 1 0 0,-3 0-1 0 0,-1 1 1 0 0,-2 3-94 0 0,-3 32 27 0 0,5-13-15 0 0,27-66 171 0 0,69-110 323 0 0,-60 66-451 0 0,226-269 41 0 0,-225 286-231 0 0,-31 62 14 0 0,-26 246 432 0 0,46-203 639 0 0,-8-39-3568 0 0,-9-17-2192 0 0,-4 0-3365 0 0,0-15 3894 0 0,0 1 782 0 0</inkml:trace>
  <inkml:trace contextRef="#ctx0" brushRef="#br0" timeOffset="2132.96">2263 376 1872 0 0,'0'0'2086'0'0,"0"0"-1003"0"0,0 0-303 0 0,0 0 324 0 0,0 0 447 0 0,0 0 222 0 0,0 0-166 0 0,0 0-402 0 0,0 0-394 0 0,0 0-261 0 0,0 0-139 0 0,0 0-69 0 0,0 0-30 0 0,-6 27-26 0 0,-28 123 155 0 0,24-36 171 0 0,10-114-621 0 0,0 0 29 0 0,10-4 385 0 0,218-123 613 0 0,-221 123-1026 0 0,1 1-1 0 0,-1 0 1 0 0,1 1 0 0 0,0 0-1 0 0,0 0 1 0 0,0 0 0 0 0,0 1-1 0 0,1 0 1 0 0,-1 1 0 0 0,0 0-1 0 0,0 0 1 0 0,0 1 0 0 0,1 0 8 0 0,-7 1 6 0 0,0 0 1 0 0,0 0-1 0 0,-1 1 0 0 0,1-1 1 0 0,-1 1-1 0 0,1-1 0 0 0,-1 1 1 0 0,0 0-1 0 0,0 0 1 0 0,0-1-1 0 0,0 1 0 0 0,-1 0 1 0 0,1 0-1 0 0,-1 0 0 0 0,0 0 1 0 0,0 0-1 0 0,0 0 1 0 0,0 0-1 0 0,0 0 0 0 0,0-1 1 0 0,-1 1-1 0 0,0 0 0 0 0,1 0 1 0 0,-1 0-1 0 0,0 0 1 0 0,0-1-1 0 0,-1 1 0 0 0,1-1 1 0 0,0 1-1 0 0,-1-1 0 0 0,0 1 1 0 0,0-1-1 0 0,1 0 0 0 0,-1 1 1 0 0,-1-1-1 0 0,0 1-6 0 0,-7 7 42 0 0,1-1 0 0 0,-2 0-1 0 0,0 0 1 0 0,0-1 0 0 0,0 0-1 0 0,-1-1 1 0 0,0 0 0 0 0,0-1 0 0 0,-1-1-1 0 0,0 0 1 0 0,-8 3-42 0 0,17-7-42 0 0,1-1-1 0 0,0 1 1 0 0,0 0 0 0 0,-1-1 0 0 0,1 1-1 0 0,0-1 1 0 0,-1 0 0 0 0,1 0-1 0 0,0-1 1 0 0,-1 1 0 0 0,1-1-1 0 0,0 1 1 0 0,0-1 0 0 0,-1 0 0 0 0,1 0-1 0 0,0-1 1 0 0,0 1 0 0 0,0-1-1 0 0,0 1 1 0 0,1-1 0 0 0,-1 0 0 0 0,0 0-1 0 0,1 0 1 0 0,-1 0 0 0 0,1-1-1 0 0,-1 1 1 0 0,1-1 0 0 0,0 1-1 0 0,0-1 1 0 0,1 0 0 0 0,-1 0 0 0 0,0 0-1 0 0,1 0 1 0 0,0 0 0 0 0,-1-3 42 0 0,-8-35-4507 0 0,8 13-3826 0 0,2 20 3813 0 0</inkml:trace>
  <inkml:trace contextRef="#ctx0" brushRef="#br0" timeOffset="3012.208">3038 130 792 0 0,'0'0'2222'0'0,"0"0"-559"0"0,0 0-111 0 0,0 0 214 0 0,0 0 208 0 0,0 0-7 0 0,0 0-237 0 0,0 0-369 0 0,0 0-358 0 0,0 0-245 0 0,0 0-190 0 0,-32 4-139 0 0,-97 16-82 0 0,76 5 17 0 0,48-18-307 0 0,-1 0-67 0 0,0 0-1 0 0,1 0 1 0 0,0 1-1 0 0,0 0 0 0 0,1 0 1 0 0,0 0-1 0 0,0 0 1 0 0,1 1-1 0 0,0-1 0 0 0,1 1 1 0 0,-1 0-1 0 0,2 0 1 0 0,-1 0-1 0 0,1 0 0 0 0,1 0 1 0 0,0 1-1 0 0,0-1 1 0 0,1 4 10 0 0,1-8 6 0 0,1-1 0 0 0,0 0 0 0 0,0 1 0 0 0,0-1 0 0 0,0 0 1 0 0,0 0-1 0 0,1-1 0 0 0,0 1 0 0 0,0-1 0 0 0,0 0 0 0 0,0 0 0 0 0,0 0 1 0 0,1 0-1 0 0,-1-1 0 0 0,1 0 0 0 0,0 0 0 0 0,-1 0 0 0 0,1 0 1 0 0,0-1-1 0 0,0 0 0 0 0,0 0 0 0 0,0 0 0 0 0,1-1 0 0 0,-1 0 1 0 0,0 1-1 0 0,0-2 0 0 0,0 1 0 0 0,0-1 0 0 0,0 0 0 0 0,0 0 0 0 0,0 0 1 0 0,0 0-1 0 0,0-1 0 0 0,3-2-6 0 0,15-9 305 0 0,-1 0 0 0 0,0-2 1 0 0,-2-1-1 0 0,1-1 0 0 0,-2 0 1 0 0,0-1-1 0 0,-2-2 0 0 0,0 1 0 0 0,-1-2 1 0 0,2-4-306 0 0,12-1 614 0 0,-24 46-667 0 0,-3 270-338 0 0,-15 62-1040 0 0,12-341 1393 0 0,-1 0 1 0 0,0 1-1 0 0,-1-1 0 0 0,0 0 0 0 0,0 1 0 0 0,-1-1 0 0 0,-1-1 0 0 0,0 1 0 0 0,0 0 1 0 0,-1-1-1 0 0,-1 0 0 0 0,0 0 0 0 0,0 0 0 0 0,-1-1 0 0 0,-6 8 38 0 0,11-16 14 0 0,0 0 0 0 0,0 0-1 0 0,-1 0 1 0 0,1 0-1 0 0,0 0 1 0 0,0-1 0 0 0,0 1-1 0 0,-1-1 1 0 0,1 1 0 0 0,0-1-1 0 0,-1 0 1 0 0,1 0 0 0 0,0 0-1 0 0,-1 0 1 0 0,1 0-1 0 0,0-1 1 0 0,0 1 0 0 0,-1-1-1 0 0,1 1 1 0 0,0-1 0 0 0,0 0-1 0 0,0 0 1 0 0,0 0 0 0 0,0 0-1 0 0,0 0 1 0 0,0 0 0 0 0,0-1-1 0 0,0 1 1 0 0,0-1-1 0 0,1 1 1 0 0,-1-1 0 0 0,0 0-1 0 0,1 0 1 0 0,0 1 0 0 0,-1-1-1 0 0,1 0 1 0 0,0 0 0 0 0,0 0-1 0 0,0-1 1 0 0,0 1-1 0 0,0 0 1 0 0,1 0 0 0 0,-1 0-1 0 0,1-2-13 0 0,-4-9 4 0 0,0 0 0 0 0,1 0 0 0 0,1-1 0 0 0,0 1-1 0 0,1-1 1 0 0,0 0 0 0 0,1 1 0 0 0,1-1 0 0 0,0 1-1 0 0,1-1 1 0 0,0 1 0 0 0,1-1 0 0 0,1 1 0 0 0,0 0-1 0 0,0 1 1 0 0,2-1 0 0 0,-1 1 0 0 0,2 0 0 0 0,0 0-1 0 0,0 0 1 0 0,1 1 0 0 0,0 0 0 0 0,1 1 0 0 0,0 0-1 0 0,1 0 1 0 0,0 1 0 0 0,0 0 0 0 0,1 1 0 0 0,0 0-1 0 0,1 1 1 0 0,-1 0 0 0 0,2 1 0 0 0,9-4-4 0 0,83-10-3215 0 0,-69 20-865 0 0,-1 3-3484 0 0,-25 0 1901 0 0</inkml:trace>
  <inkml:trace contextRef="#ctx0" brushRef="#br0" timeOffset="3512.882">799 1047 0 0 0,'0'0'748'0'0,"0"0"846"0"0,0 0 436 0 0,0 0 9 0 0,0 0-160 0 0,0 0-184 0 0,0 0-139 0 0,0 0-74 0 0,0 0-143 0 0,0 0-150 0 0,0 0-124 0 0,26 6-117 0 0,85 19-101 0 0,-77-19-344 0 0,-1-2 1 0 0,2 0 0 0 0,-1-3 0 0 0,33-2-504 0 0,-5 0 400 0 0,385-16 2536 0 0,93-30-2936 0 0,-243 19 311 0 0,971-52-79 0 0,-724 71-6464 0 0,-493 11 2959 0 0,-17-1-1944 0 0,-9 0-4366 0 0</inkml:trace>
  <inkml:trace contextRef="#ctx0" brushRef="#br0" timeOffset="307446.471">696 1544 0 0 0,'0'0'528'0'0,"0"0"344"0"0,0 0 169 0 0,0 0-37 0 0,0 0-149 0 0,0 0-147 0 0,0 0-24 0 0,6-6 63 0 0,74-47 5159 0 0,35 21-2108 0 0,63 23-2768 0 0,-158 9-918 0 0,-19 0-104 0 0,0 0 0 0 0,-1 0 0 0 0,1 0 0 0 0,0 0 0 0 0,0 0 0 0 0,0 0 1 0 0,0 0-1 0 0,-1 1 0 0 0,1-1 0 0 0,0 0 0 0 0,0 0 0 0 0,0 1 0 0 0,-1-1 0 0 0,1 0 0 0 0,0 1 0 0 0,-1-1 0 0 0,1 1 0 0 0,0-1 0 0 0,-1 1 0 0 0,1-1 1 0 0,0 1-1 0 0,-1 0 0 0 0,1-1 0 0 0,-1 1 0 0 0,1 0 0 0 0,-1-1 0 0 0,0 1 0 0 0,1 0 0 0 0,-1 0 0 0 0,1-1 0 0 0,-1 1 0 0 0,0 0 0 0 0,0 0 0 0 0,0 0 1 0 0,1-1-1 0 0,-1 1 0 0 0,0 0 0 0 0,0 0 0 0 0,0 0 0 0 0,0-1 0 0 0,0 1 0 0 0,0 0 0 0 0,-1 0 0 0 0,1 0 0 0 0,0 0 0 0 0,0-1 0 0 0,-1 1 0 0 0,1 0 1 0 0,0 0-1 0 0,-1-1 0 0 0,1 1 0 0 0,-1 0 0 0 0,1-1 0 0 0,-1 1 0 0 0,1 0 0 0 0,-1-1 0 0 0,1 1 0 0 0,-1 0-8 0 0,-32 43 386 0 0,-172 152-68 0 0,200-191-320 0 0,2-1 0 0 0,-1 1 0 0 0,1 1-1 0 0,-1-1 1 0 0,1 0 0 0 0,1 1 0 0 0,-1 0 0 0 0,1-1-1 0 0,0 1 1 0 0,0 0 0 0 0,1 0 0 0 0,-1 0 0 0 0,2 0-1 0 0,-1 1 1 0 0,1-1 0 0 0,-1 0 0 0 0,2 0 0 0 0,-1 0-1 0 0,1 1 1 0 0,0-1 2 0 0,3-2 62 0 0,0 1-1 0 0,0-1 0 0 0,1 0 1 0 0,0 0-1 0 0,-1 0 0 0 0,2-1 1 0 0,-1 0-1 0 0,0 0 0 0 0,1 0 1 0 0,-1-1-1 0 0,1 0 0 0 0,0 0 1 0 0,-1 0-1 0 0,1 0 0 0 0,0-1 1 0 0,0 0-1 0 0,0 0 0 0 0,4-1-60 0 0,8 2 176 0 0,0-1 0 0 0,0 0 0 0 0,0-2 0 0 0,-1 0 1 0 0,1-1-1 0 0,0 0 0 0 0,-1-2 0 0 0,16-4-177 0 0,0-8-1818 0 0,-17 9-2519 0 0,-1 0-4158 0 0,-11 4 2210 0 0</inkml:trace>
  <inkml:trace contextRef="#ctx0" brushRef="#br0" timeOffset="308741.273">1245 1927 0 0 0,'0'0'740'0'0,"0"0"170"0"0,0 0 139 0 0,0 0 6 0 0,0 0-155 0 0,0 0-184 0 0,0 0-99 0 0,0 0-27 0 0,0 0 85 0 0,0 0 144 0 0,0 0 124 0 0,2-10 66 0 0,20-76 2272 0 0,46-47-1000 0 0,105-76-1125 0 0,-172 209-1178 0 0,0 1-1 0 0,0-1 1 0 0,-1 0-1 0 0,1 1 1 0 0,0-1 0 0 0,0 1-1 0 0,0-1 1 0 0,0 1-1 0 0,-1-1 1 0 0,1 1 0 0 0,0 0-1 0 0,0-1 1 0 0,-1 1-1 0 0,1 0 1 0 0,0-1 0 0 0,-1 1-1 0 0,1 0 1 0 0,-1 0-1 0 0,1 0 1 0 0,-1 0 0 0 0,0 0-1 0 0,1 0 1 0 0,-1-1-1 0 0,0 1 1 0 0,0 0 0 0 0,1 0-1 0 0,-1 0 1 0 0,0 0-1 0 0,0 0 1 0 0,0 0 0 0 0,0 0-1 0 0,0 0 1 0 0,0 0-1 0 0,-1 0 1 0 0,1 0 0 0 0,0 0-1 0 0,0 0 1 0 0,-1 0-1 0 0,1 0 1 0 0,0 0 0 0 0,-1 0-1 0 0,1-1 1 0 0,-1 1-1 0 0,1 0 1 0 0,-1 0 0 0 0,0 0 22 0 0,1 6-72 0 0,2 191-12 0 0,-2-194 78 0 0,0-1 1 0 0,1 1-1 0 0,-1-1 0 0 0,1 1 0 0 0,0-1 0 0 0,0 1 1 0 0,0-1-1 0 0,0 0 0 0 0,1 0 0 0 0,-1 1 0 0 0,1-1 0 0 0,0 0 1 0 0,0-1-1 0 0,0 1 0 0 0,0 0 0 0 0,1 0 0 0 0,-1-1 0 0 0,1 1 1 0 0,0-1 5 0 0,0-2 30 0 0,0 1 1 0 0,0-2-1 0 0,0 1 0 0 0,0 0 1 0 0,0-1-1 0 0,0 1 1 0 0,0-1-1 0 0,0 0 1 0 0,-1 0-1 0 0,1 0 1 0 0,0 0-1 0 0,-1-1 1 0 0,1 1-1 0 0,-1-1 0 0 0,1 1 1 0 0,-1-1-1 0 0,0 0 1 0 0,1 0-1 0 0,-1 0 1 0 0,0 0-1 0 0,0 0 1 0 0,-1-1-1 0 0,1 1 0 0 0,0-1 1 0 0,-1 1-1 0 0,1-1 1 0 0,-1 1-1 0 0,0-1 1 0 0,0 0-1 0 0,0 0 1 0 0,0 0-31 0 0,5-6 20 0 0,162-247 131 0 0,-68 112-13 0 0,-106 200 261 0 0,-10-6-159 0 0,3 1-1 0 0,2 0 1 0 0,3 1-1 0 0,1 0 1 0 0,2 34-240 0 0,13-39-450 0 0,0-28-4983 0 0,-7-18 324 0 0,0-1 3342 0 0,-1 3-3769 0 0</inkml:trace>
  <inkml:trace contextRef="#ctx0" brushRef="#br0" timeOffset="309195.228">1929 1787 1312 0 0,'0'0'922'0'0,"0"0"-331"0"0,0 0-98 0 0,0 0 209 0 0,0 0 238 0 0,0 0 117 0 0,0 0-87 0 0,0 0-246 0 0,0 0-248 0 0,0 0-181 0 0,0 0-98 0 0,0 0-18 0 0,-1 15 34 0 0,-7 65 381 0 0,8-80-170 0 0,0 0 93 0 0,0 0 107 0 0,8-19 1781 0 0,-2 7-2337 0 0,1 1 1 0 0,0 0-1 0 0,1 0 1 0 0,0 0-1 0 0,1 1 0 0 0,0 0 1 0 0,0 1-1 0 0,1-1 1 0 0,1 2-1 0 0,-1 0 0 0 0,1 0 1 0 0,1 1-1 0 0,-1 0 1 0 0,1 1-1 0 0,0 1 1 0 0,1-1-1 0 0,-1 2 0 0 0,1 0 1 0 0,0 1-1 0 0,2-1-68 0 0,-13 5 10 0 0,0-1 0 0 0,0 1-1 0 0,0-1 1 0 0,0 1 0 0 0,0 0-1 0 0,-1-1 1 0 0,1 1 0 0 0,0 0-1 0 0,0 0 1 0 0,-1 1 0 0 0,1-1-1 0 0,-1 0 1 0 0,1 0 0 0 0,-1 1-1 0 0,0-1 1 0 0,1 1 0 0 0,-1-1-1 0 0,0 1 1 0 0,0 0 0 0 0,0-1-1 0 0,0 1 1 0 0,0 0 0 0 0,-1 0-1 0 0,1 0 1 0 0,0 0 0 0 0,-1-1-1 0 0,0 1 1 0 0,1 0 0 0 0,-1 0-1 0 0,0 0 1 0 0,0 0 0 0 0,0 0-1 0 0,0 0 1 0 0,0 0 0 0 0,-1 1-10 0 0,-12 72 611 0 0,9-67-580 0 0,1-1 1 0 0,-1 1 0 0 0,-1-1-1 0 0,1 0 1 0 0,-1 0-1 0 0,0 0 1 0 0,-1-1 0 0 0,0 0-1 0 0,0 0 1 0 0,0 0-1 0 0,0-1 1 0 0,-1 0 0 0 0,0 0-1 0 0,0 0 1 0 0,-1-1-1 0 0,1 0 1 0 0,-1-1-1 0 0,0 0 1 0 0,0 0 0 0 0,0 0-1 0 0,0-1 1 0 0,0 0-1 0 0,-1-1 1 0 0,1 0 0 0 0,-1 0-1 0 0,-3-1-31 0 0,10-1-147 0 0,0 1 0 0 0,0-1-1 0 0,1 0 1 0 0,-1 0-1 0 0,0 0 1 0 0,0 0 0 0 0,1 0-1 0 0,-1 0 1 0 0,0 0 0 0 0,1 0-1 0 0,-1-1 1 0 0,1 1 0 0 0,0-1-1 0 0,-1 1 1 0 0,1-1 0 0 0,0 0-1 0 0,0 1 1 0 0,0-1 0 0 0,0 0-1 0 0,0 0 1 0 0,1 0 0 0 0,-1 0-1 0 0,1 1 1 0 0,-1-1-1 0 0,1 0 1 0 0,-1 0 0 0 0,1 0-1 0 0,0-1 148 0 0,-2-37-9337 0 0,2 32 6026 0 0</inkml:trace>
  <inkml:trace contextRef="#ctx0" brushRef="#br0" timeOffset="309615.277">2461 1356 5329 0 0,'0'0'1294'0'0,"0"0"-159"0"0,0 0 52 0 0,0 0 230 0 0,0 0 160 0 0,0 0-101 0 0,0 0-345 0 0,0 0-327 0 0,0 0-183 0 0,0 0-68 0 0,0 0-44 0 0,0 0-34 0 0,0 0-73 0 0,-5 21-44 0 0,-45 142 395 0 0,16-78-722 0 0,-4-2 0 0 0,-3-2 0 0 0,-30 41-31 0 0,-88 103-3052 0 0,125-178-16 0 0,13-15-5467 0 0,20-30 7506 0 0,-3 2-2401 0 0</inkml:trace>
  <inkml:trace contextRef="#ctx0" brushRef="#br0" timeOffset="310242.239">2218 2295 3369 0 0,'0'0'867'0'0,"0"0"5"0"0,0 0 424 0 0,0 0 458 0 0,0 0 183 0 0,0 0-217 0 0,0 0-442 0 0,0 0-353 0 0,0 0-173 0 0,0 0-61 0 0,0 0-1 0 0,0 0 11 0 0,0 0-36 0 0,27-35-53 0 0,83-109-96 0 0,-53 65 252 0 0,-43 57-538 0 0,-1-1-63 0 0,1 1 0 0 0,1 0 0 0 0,1 2 0 0 0,0-1-1 0 0,2 2 1 0 0,1 0 0 0 0,0 1 0 0 0,5-2-167 0 0,-24 20-2 0 0,1-1 0 0 0,0 1-1 0 0,-1 0 1 0 0,1-1 0 0 0,0 1 0 0 0,-1-1 0 0 0,1 1 0 0 0,0 0-1 0 0,0 0 1 0 0,-1-1 0 0 0,1 1 0 0 0,0 0 0 0 0,0 0 0 0 0,-1 0 0 0 0,1 0-1 0 0,0 0 1 0 0,0 0 0 0 0,0 0 0 0 0,-1 0 0 0 0,1 0 0 0 0,0 0 0 0 0,0 1-1 0 0,-1-1 1 0 0,1 0 0 0 0,0 0 0 0 0,0 1 0 0 0,-1-1 0 0 0,1 0-1 0 0,0 1 1 0 0,-1-1 0 0 0,1 1 0 0 0,0-1 0 0 0,-1 1 0 0 0,1-1 0 0 0,-1 1-1 0 0,1 0 1 0 0,-1-1 0 0 0,1 1 0 0 0,-1 0 0 0 0,1-1 0 0 0,-1 1 0 0 0,0 0-1 0 0,1-1 1 0 0,-1 1 0 0 0,0 0 0 0 0,0 0 0 0 0,1-1 0 0 0,-1 1-1 0 0,0 0 1 0 0,0 0 0 0 0,0 0 0 0 0,0-1 0 0 0,0 1 0 0 0,0 0 0 0 0,0 0-1 0 0,0 0 1 0 0,-1-1 0 0 0,1 1 0 0 0,0 0 0 0 0,0 0 0 0 0,-1-1-1 0 0,1 1 1 0 0,0 0 0 0 0,-1-1 0 0 0,1 1 0 0 0,-1 0 0 0 0,1-1 0 0 0,-1 1-1 0 0,1 0 1 0 0,-1 0 2 0 0,0 11 61 0 0,-58 206 41 0 0,59-213-102 0 0,-1-4-6 0 0,0 1 1 0 0,0 0 0 0 0,1-1 0 0 0,-1 1 0 0 0,1 0 0 0 0,-1-1 0 0 0,1 1 0 0 0,0 0-1 0 0,0 0 1 0 0,-1 0 0 0 0,1-1 0 0 0,0 1 0 0 0,1 0 0 0 0,-1 0 0 0 0,0-1 0 0 0,0 1-1 0 0,1 0 1 0 0,-1 0 0 0 0,1-1 0 0 0,0 1 0 0 0,-1-1 0 0 0,1 1 0 0 0,0 0 0 0 0,0-1-1 0 0,0 1 1 0 0,0-1 0 0 0,0 0 0 0 0,0 1 0 0 0,1-1 0 0 0,-1 0 0 0 0,0 0 0 0 0,1 1-1 0 0,-1-1 1 0 0,1 0 0 0 0,-1-1 0 0 0,1 1 0 0 0,-1 0 0 0 0,1 0 0 0 0,-1-1 0 0 0,1 1-1 0 0,0-1 1 0 0,0 1 0 0 0,-1-1 0 0 0,1 0 0 0 0,0 1 0 0 0,1-1 5 0 0,6-2 21 0 0,-1 0 0 0 0,1-1 0 0 0,-1 0 0 0 0,1 0 1 0 0,-1-1-1 0 0,0 0 0 0 0,0 0 0 0 0,0-1 0 0 0,-1 0 0 0 0,0-1 1 0 0,0 1-1 0 0,0-1 0 0 0,-1-1 0 0 0,1 1 0 0 0,1-3-21 0 0,15-13 22 0 0,15-13 9 0 0,-22 18-16 0 0,1 2 0 0 0,0-1 0 0 0,2 2 0 0 0,-1 1 0 0 0,2 0 0 0 0,7-3-15 0 0,-26 16 3 0 0,-1 0 1 0 0,1 0-1 0 0,-1 0 0 0 0,1 0 1 0 0,0 0-1 0 0,-1 0 0 0 0,1 0 1 0 0,-1 0-1 0 0,1 1 0 0 0,0-1 1 0 0,-1 0-1 0 0,1 0 0 0 0,-1 0 1 0 0,1 1-1 0 0,-1-1 0 0 0,1 0 1 0 0,-1 1-1 0 0,1-1 0 0 0,-1 0 1 0 0,1 1-1 0 0,-1-1 0 0 0,1 1 1 0 0,-1-1-1 0 0,0 0 0 0 0,1 1 1 0 0,-1-1-1 0 0,0 1 0 0 0,1-1 1 0 0,-1 1-1 0 0,0 0 1 0 0,0-1-1 0 0,1 1 0 0 0,-1-1 1 0 0,0 1-1 0 0,0-1 0 0 0,0 1 1 0 0,0 0-1 0 0,0-1 0 0 0,0 1 1 0 0,0-1-1 0 0,0 1 0 0 0,0 0 1 0 0,0-1-1 0 0,0 1 0 0 0,0-1 1 0 0,0 1-1 0 0,-1-1 0 0 0,1 1 1 0 0,0 0-1 0 0,0-1 0 0 0,-1 1 1 0 0,1-1-1 0 0,0 1 0 0 0,-1-1 1 0 0,1 1-1 0 0,0-1 0 0 0,-1 1-3 0 0,1 1 18 0 0,-46 118 345 0 0,15-16-375 0 0,31-101-29 0 0,0 1 0 0 0,0-1 0 0 0,0 1 0 0 0,0-1 0 0 0,1 1 0 0 0,-1-1 0 0 0,1 1 0 0 0,0-1 0 0 0,0 0 0 0 0,0 1 0 0 0,1-1 0 0 0,-1 0 0 0 0,1 0 0 0 0,0 0 0 0 0,-1 0 0 0 0,1 0 1 0 0,1 0-1 0 0,0 1 41 0 0,42 10-3503 0 0,-45-14 3486 0 0,14-1-3760 0 0,1-4-6161 0 0,-12 3 6137 0 0</inkml:trace>
  <inkml:trace contextRef="#ctx0" brushRef="#br0" timeOffset="310959.074">2023 1503 0 0 0,'0'0'943'0'0,"0"0"176"0"0,0 0-8 0 0,0 0-64 0 0,0 0-26 0 0,0 0 39 0 0,0 0 77 0 0,0 0 80 0 0,0 0-46 0 0,0 0-133 0 0,10 3 1442 0 0,-37 72 1113 0 0,-59 137-3213 0 0,69-173-666 0 0,-3 8-2260 0 0,15-15-6711 0 0,5-28 4029 0 0</inkml:trace>
  <inkml:trace contextRef="#ctx0" brushRef="#br0" timeOffset="312661.269">3078 1684 1112 0 0,'0'0'586'0'0,"0"0"-201"0"0,0 0 222 0 0,0 0 444 0 0,0 0 385 0 0,0 0 163 0 0,0 0-145 0 0,0 0-249 0 0,0 0-204 0 0,0 0-69 0 0,35-1-21 0 0,111-2-34 0 0,32-9 1305 0 0,-52 6-1536 0 0,-86 5-7499 0 0,-70 5-1806 0 0,25-4 8187 0 0</inkml:trace>
  <inkml:trace contextRef="#ctx0" brushRef="#br0" timeOffset="312980.679">3327 1455 0 0 0,'0'0'1663'0'0,"0"0"-635"0"0,0 0-182 0 0,0 0 270 0 0,0 0 374 0 0,0 0 237 0 0,0 0-50 0 0,0 0-232 0 0,0 0-214 0 0,0 0-162 0 0,0 0-106 0 0,0 0-120 0 0,0 0-144 0 0,2 16-138 0 0,10 122 517 0 0,-20 95-732 0 0,3-153-2463 0 0,4-51-1741 0 0,1-9-5426 0 0,0-17 6761 0 0</inkml:trace>
  <inkml:trace contextRef="#ctx0" brushRef="#br0" timeOffset="313542.27">4021 1216 0 0 0,'0'0'983'0'0,"0"0"-86"0"0,0 0 94 0 0,0 0 286 0 0,0 0 275 0 0,0 0 104 0 0,0 0-118 0 0,0 0-283 0 0,0 0-302 0 0,0 0-208 0 0,0 0-89 0 0,0 0-14 0 0,0 0 57 0 0,0 5 9 0 0,2 102 3133 0 0,-6 143-1263 0 0,-17-107-2321 0 0,-14 113 237 0 0,26-83-3235 0 0,14-172-4230 0 0,-4-1 3558 0 0,3 0-5184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0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241 294 6529 0 0,'0'0'3248'0'0,"0"0"-2401"0"0,0 0-682 0 0,0 0 94 0 0,0 0 239 0 0,36-3 235 0 0,117-11 163 0 0,-115 10-233 0 0,-1-2 1 0 0,1-2-1 0 0,-1-1 0 0 0,32-12-663 0 0,-20 5 441 0 0,24-10 437 0 0,-1-2 0 0 0,-2-4 0 0 0,55-33-878 0 0,-36 3 1368 0 0,-90 81-679 0 0,-26 83-605 0 0,-40 206 273 0 0,51-116-273 0 0,8 2 0 0 0,11 87-84 0 0,0-217 21 0 0,3 0 0 0 0,2-1 0 0 0,3 0 0 0 0,8 18-21 0 0,2-25 457 0 0,-21-56 14 0 0,-1-5 786 0 0,-71-69-186 0 0,48 52-1088 0 0,-1 2-1 0 0,-1 0 0 0 0,-1 2 1 0 0,0 0-1 0 0,-1 2 1 0 0,-1 2-1 0 0,-1 0 0 0 0,0 2 1 0 0,0 1-1 0 0,-1 1 0 0 0,-1 2 1 0 0,0 1-1 0 0,0 2 0 0 0,0 1 1 0 0,0 1-1 0 0,-1 2 1 0 0,1 2-1 0 0,-29 3 18 0 0,35 2-162 0 0,0 2 1 0 0,0 1-1 0 0,1 1 0 0 0,0 0 1 0 0,1 2-1 0 0,0 2 1 0 0,1 0-1 0 0,0 1 0 0 0,1 1 1 0 0,1 1-1 0 0,1 1 1 0 0,0 1-1 0 0,1 0 0 0 0,1 2 1 0 0,1 0-1 0 0,1 1 162 0 0,-21 62-4372 0 0,37-83 4140 0 0,0 0-1 0 0,0 1 0 0 0,0-1 0 0 0,1 0 0 0 0,-1 0 0 0 0,1 0 0 0 0,-1 1 0 0 0,1-1 0 0 0,-1 0 1 0 0,1 0-1 0 0,-1 0 0 0 0,1 0 0 0 0,0 0 0 0 0,0 0 0 0 0,0 0 0 0 0,0 0 0 0 0,-1 0 0 0 0,1 0 0 0 0,0-1 1 0 0,1 1-1 0 0,-1 0 0 0 0,0-1 0 0 0,0 1 0 0 0,0-1 0 0 0,0 1 0 0 0,0-1 0 0 0,1 1 0 0 0,-1-1 1 0 0,0 0-1 0 0,0 1 0 0 0,0-1 0 0 0,1 0 0 0 0,-1 0 0 0 0,0 0 0 0 0,1 0 0 0 0,-1 0 0 0 0,0 0 1 0 0,1-1 232 0 0,12 2-6833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13451 0 0,'0'0'552'0'0,"0"0"-307"0"0,0 0-73 0 0,0 0 359 0 0,0 0 444 0 0,0 0 224 0 0,0 0 9 0 0,0 0-152 0 0,0 0-175 0 0,40-2-143 0 0,132-11-113 0 0,13-24 510 0 0,-129 20-814 0 0,11-1 25 0 0,-15 6-190 0 0,0-2 0 0 0,0-3 0 0 0,-2-2 1 0 0,0-2-1 0 0,-1-2 0 0 0,15-11-156 0 0,-57 29 295 0 0,-13 13-290 0 0,-11 33-18 0 0,1 1 0 0 0,2 0 0 0 0,2 0 1 0 0,2 2-1 0 0,2-1 0 0 0,2 1 0 0 0,2 0 0 0 0,1 1 0 0 0,3-1 0 0 0,1 0 1 0 0,4 14 12 0 0,-3-32-58 0 0,0-1 1 0 0,2 0 0 0 0,1 0-1 0 0,1 0 1 0 0,1-1 0 0 0,1 1-1 0 0,2 2 58 0 0,-9-26-158 0 0,0 1 0 0 0,-1-1 0 0 0,1 0 0 0 0,0 1 0 0 0,0-1 0 0 0,0 0 0 0 0,0 1 0 0 0,0-1 0 0 0,0 0 0 0 0,0 0 0 0 0,0 0 0 0 0,1 0 0 0 0,-1 0-1 0 0,0 0 1 0 0,1-1 0 0 0,-1 1 0 0 0,1 0 0 0 0,-1-1 0 0 0,0 1 0 0 0,1-1 0 0 0,0 1 0 0 0,-1-1 0 0 0,1 1 0 0 0,-1-1 0 0 0,1 0 0 0 0,-1 0 0 0 0,1 0 0 0 0,0 0 158 0 0,27-10-11246 0 0,-21 5 2788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35 613 11690 0 0,'0'0'1553'0'0,"0"0"-173"0"0,0 0-62 0 0,0 0 83 0 0,0 0-32 0 0,0 0-204 0 0,0 0-258 0 0,0 0-177 0 0,0 0-80 0 0,0 0-16 0 0,0 0-3 0 0,0 0-15 0 0,-6 4-53 0 0,1-2-518 0 0,5-2-28 0 0,0-1-1 0 0,1 1 0 0 0,-1-1 1 0 0,0 0-1 0 0,0 1 1 0 0,0-1-1 0 0,0 0 0 0 0,0 1 1 0 0,0-1-1 0 0,0 0 1 0 0,0 1-1 0 0,0-1 0 0 0,0 1 1 0 0,0-1-1 0 0,0 0 1 0 0,0 1-1 0 0,0-1 1 0 0,-1 0-1 0 0,1 1 0 0 0,0-1 1 0 0,0 1-1 0 0,-1-1 1 0 0,1 1-1 0 0,0-1 0 0 0,-1 0 1 0 0,1 1-1 0 0,-1 0 1 0 0,1-1-1 0 0,-1 1 0 0 0,1-1 1 0 0,-1 1-1 0 0,1-1 1 0 0,-1 1-1 0 0,1 0 0 0 0,-1-1 1 0 0,0 1-1 0 0,1 0 1 0 0,-1 0-1 0 0,1 0 0 0 0,-1-1 1 0 0,0 1-1 0 0,1 0 1 0 0,-1 0-1 0 0,0 0 1 0 0,1 0-1 0 0,-1 0 0 0 0,0 0 1 0 0,1 0-1 0 0,-1 0 1 0 0,1 0-1 0 0,-1 0 0 0 0,0 1 1 0 0,1-1-1 0 0,-1 0 1 0 0,0 0-1 0 0,1 1 0 0 0,-1-1 1 0 0,1 0-1 0 0,-1 1 1 0 0,1-1-1 0 0,-1 0 0 0 0,1 1-16 0 0,10-71 210 0 0,3 0 0 0 0,4 1 0 0 0,2 1 0 0 0,4 1 0 0 0,9-15-210 0 0,-27 68-148 0 0,1 0 1 0 0,0 0-1 0 0,1 1 0 0 0,1 0 0 0 0,0 0 1 0 0,1 1-1 0 0,0 0 0 0 0,1 0 1 0 0,1 1-1 0 0,-1 0 0 0 0,2 1 0 0 0,-1 1 1 0 0,5-3 147 0 0,-15 11-121 0 0,-1 1 0 0 0,1-1 0 0 0,-1 1 0 0 0,1-1 0 0 0,0 1 0 0 0,0 0 0 0 0,-1-1 0 0 0,1 1 0 0 0,0 0 0 0 0,0-1 0 0 0,0 1 0 0 0,-1 0 0 0 0,1 0 0 0 0,0 0 0 0 0,0 0 0 0 0,0 0 0 0 0,-1 0 0 0 0,1 0 0 0 0,0 0 1 0 0,0 0-1 0 0,0 0 0 0 0,0 0 0 0 0,-1 0 0 0 0,1 1 0 0 0,0-1 0 0 0,0 0 0 0 0,-1 1 0 0 0,1-1 0 0 0,0 0 0 0 0,0 1 0 0 0,-1-1 0 0 0,1 1 0 0 0,0-1 0 0 0,-1 1 0 0 0,1-1 0 0 0,-1 1 0 0 0,1 0 0 0 0,-1-1 0 0 0,1 1 0 0 0,-1 0 0 0 0,1-1 1 0 0,-1 1-1 0 0,0 0 0 0 0,1 0 0 0 0,-1-1 0 0 0,0 1 0 0 0,1 0 121 0 0,1 12-4699 0 0,-1 1-3337 0 0,-1-6 1657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1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9330 0 0,'0'0'4780'0'0,"0"0"-2438"0"0,0 0-956 0 0,0 0-289 0 0,0 0-188 0 0,0 0-163 0 0,0 0-206 0 0,0 0-160 0 0,0 0-104 0 0,0 0-100 0 0,0 0-69 0 0,-31 23-43 0 0,-94 77-15 0 0,120-97-47 0 0,1 1 0 0 0,0-1 0 0 0,0 1 0 0 0,0 0 0 0 0,1 0 0 0 0,-1 0 0 0 0,1 0 0 0 0,0 1 0 0 0,0-1-1 0 0,0 1 1 0 0,1 0 0 0 0,0 0 0 0 0,0 0 0 0 0,0 0 0 0 0,0 0 0 0 0,0 4-2 0 0,-1 7 5 0 0,-1-8-6 0 0,1-1-1 0 0,0 1 1 0 0,1-1-1 0 0,0 1 1 0 0,0 0 0 0 0,1 0-1 0 0,0 0 1 0 0,1 0-1 0 0,-1 0 1 0 0,1 0 0 0 0,1 0-1 0 0,0 0 1 0 0,0 0-1 0 0,0 0 1 0 0,1 0-1 0 0,0 0 1 0 0,1 0 0 0 0,0-1-1 0 0,0 0 1 0 0,0 1-1 0 0,1-1 1 0 0,0 0 0 0 0,1 0-1 0 0,-1-1 1 0 0,1 0-1 0 0,0 1 1 0 0,1-1-1 0 0,0-1 1 0 0,0 1 0 0 0,0-1-1 0 0,0 0 1 0 0,1-1-1 0 0,0 0 2 0 0,0 0 103 0 0,0-1 0 0 0,1 0 0 0 0,-1 0 0 0 0,1-1-1 0 0,-1 0 1 0 0,1-1 0 0 0,0 1 0 0 0,0-2 0 0 0,0 1-1 0 0,-1-1 1 0 0,1 0 0 0 0,0 0 0 0 0,0-1-1 0 0,0 0 1 0 0,-1-1 0 0 0,1 0 0 0 0,0 0 0 0 0,-1 0-1 0 0,0-1 1 0 0,1 0 0 0 0,-1-1 0 0 0,0 0 0 0 0,-1 0-1 0 0,1 0 1 0 0,-1-1 0 0 0,0 0 0 0 0,0 0 0 0 0,0 0-1 0 0,0-1 1 0 0,-1 0 0 0 0,0 0 0 0 0,-1 0 0 0 0,1-1-1 0 0,-1 1 1 0 0,0-1 0 0 0,-1 0 0 0 0,0 0-1 0 0,0-1 1 0 0,1-2-103 0 0,-1-3 9 0 0,0-1-1 0 0,-1 1 1 0 0,0-1-1 0 0,-1 0 1 0 0,-1 1-1 0 0,0-1 1 0 0,-1 0-1 0 0,0 1 1 0 0,-1-1-1 0 0,-1 1 1 0 0,0-1-1 0 0,-1 1 1 0 0,-5-13-9 0 0,6 19-234 0 0,0 1 0 0 0,0-1 0 0 0,-1 0 0 0 0,0 1 0 0 0,0 0 1 0 0,0 0-1 0 0,-1 0 0 0 0,0 1 0 0 0,-1-1 0 0 0,1 1 0 0 0,-1 0 0 0 0,0 1 0 0 0,0-1 1 0 0,0 1-1 0 0,0 1 0 0 0,-7-4 234 0 0,-20 0-3974 0 0,12 6-2869 0 0,18 1 5512 0 0,-9 0-9070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0 412 10050 0 0,'0'0'2899'0'0,"0"0"-850"0"0,0 0-334 0 0,0 0-96 0 0,0 0-144 0 0,0 0-239 0 0,0 0-334 0 0,0 0-233 0 0,0 0-142 0 0,0 0-95 0 0,0 0-59 0 0,0 0-60 0 0,0 0-68 0 0,11-34-66 0 0,33-109-35 0 0,-4 57 13 0 0,70-47-85 0 0,-109 131-91 0 0,0 1 0 0 0,0 0 0 0 0,0 0 0 0 0,0 0 0 0 0,1-1 0 0 0,-1 1 0 0 0,0 1 0 0 0,1-1 0 0 0,-1 0 0 0 0,1 0 0 0 0,-1 0 0 0 0,1 1 0 0 0,-1-1 0 0 0,1 1 0 0 0,0-1 0 0 0,-1 1 1 0 0,1 0-1 0 0,-1-1 0 0 0,1 1 0 0 0,0 0 0 0 0,0 0 0 0 0,-1 0 0 0 0,1 0 0 0 0,0 1 0 0 0,-1-1 0 0 0,1 0 0 0 0,-1 1 0 0 0,1-1 0 0 0,0 1 0 0 0,-1 0 0 0 0,1-1 0 0 0,-1 1 0 0 0,1 0 0 0 0,-1 0 0 0 0,0 0 0 0 0,1 0 0 0 0,-1 0 0 0 0,0 0 0 0 0,0 0 0 0 0,1 1 19 0 0,11 83-149 0 0,-5-15 240 0 0,-7-68-79 0 0,-1 0 1 0 0,1 0 0 0 0,-1 0 0 0 0,1 0-1 0 0,0-1 1 0 0,0 1 0 0 0,0 0 0 0 0,0-1-1 0 0,0 1 1 0 0,0 0 0 0 0,1-1 0 0 0,-1 1-1 0 0,0-1 1 0 0,1 0 0 0 0,-1 1 0 0 0,1-1-1 0 0,0 0 1 0 0,-1 0 0 0 0,1 0 0 0 0,0 0 0 0 0,-1 0-1 0 0,1-1 1 0 0,0 1 0 0 0,0 0 0 0 0,0-1-1 0 0,0 1 1 0 0,0-1 0 0 0,0 0 0 0 0,0 0-1 0 0,0 0 1 0 0,0 0 0 0 0,0 0 0 0 0,0 0-1 0 0,0 0 1 0 0,0 0 0 0 0,-1-1 0 0 0,1 1-1 0 0,0-1 1 0 0,0 0 0 0 0,0 1 0 0 0,0-1-1 0 0,-1 0 1 0 0,1 0 0 0 0,0 0 0 0 0,-1 0 0 0 0,1-1-1 0 0,0 1 1 0 0,-1 0 0 0 0,0-1 0 0 0,1 1-1 0 0,0-2-12 0 0,93-67 448 0 0,-81 56-437 0 0,1 2 1 0 0,1 0-1 0 0,0 1 0 0 0,0 0 0 0 0,1 1 0 0 0,1 1 1 0 0,0 1-1 0 0,8-3-11 0 0,-24 12-4 0 0,0-1 1 0 0,0 1 0 0 0,0 0 0 0 0,1-1-1 0 0,-1 1 1 0 0,0 0 0 0 0,0 0-1 0 0,0 0 1 0 0,0 1 0 0 0,0-1-1 0 0,0 0 1 0 0,-1 1 0 0 0,1-1 0 0 0,0 1-1 0 0,-1 0 1 0 0,1 0 0 0 0,-1-1-1 0 0,1 1 1 0 0,-1 0 0 0 0,0 0-1 0 0,0 0 1 0 0,0 0 0 0 0,0 0-1 0 0,0 1 1 0 0,-1-1 0 0 0,1 0 0 0 0,-1 0-1 0 0,1 1 1 0 0,-1-1 0 0 0,0 0-1 0 0,0 0 1 0 0,0 1 0 0 0,0-1-1 0 0,0 0 1 0 0,0 1 0 0 0,-1-1 0 0 0,1 0-1 0 0,-1 0 1 0 0,1 1 0 0 0,-1-1-1 0 0,0 0 1 0 0,-1 2 3 0 0,2 13 31 0 0,0-14-209 0 0,15 89 270 0 0,1-69-3301 0 0,11-9-4784 0 0,-21-14-2749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1130 968 0 0,'0'0'915'0'0,"0"0"-205"0"0,0 0 278 0 0,0 0 368 0 0,0 0 320 0 0,0 0 191 0 0,0 0-15 0 0,0 0-87 0 0,0 0-112 0 0,0 0-170 0 0,0 0-199 0 0,0 0-191 0 0,35-3-199 0 0,112-13-206 0 0,-142 16-646 0 0,-1 0 0 0 0,1 0 0 0 0,0-1 0 0 0,0 0 0 0 0,-1 0 0 0 0,1 0 0 0 0,-1-1 0 0 0,1 1 0 0 0,-1-1 0 0 0,1 0 0 0 0,-1 0 0 0 0,0-1 0 0 0,0 1 0 0 0,0-1 0 0 0,0 0 0 0 0,-1 0 0 0 0,1 0 0 0 0,1-2-42 0 0,7-8 130 0 0,267-276 926 0 0,-269 278-1034 0 0,-3 2-7 0 0,1 0 1 0 0,0 0-1 0 0,1 1 0 0 0,0 0 1 0 0,0 1-1 0 0,0 0 1 0 0,1 0-1 0 0,0 1 0 0 0,1 0 1 0 0,10-4-16 0 0,-20 11-16 0 0,1 0 0 0 0,-1-1 0 0 0,1 1 0 0 0,-1 0 1 0 0,0 0-1 0 0,1 0 0 0 0,-1-1 0 0 0,0 2 0 0 0,0-1 0 0 0,1 0 0 0 0,-1 0 0 0 0,0 0 1 0 0,0 0-1 0 0,0 1 0 0 0,-1-1 0 0 0,1 0 0 0 0,0 1 0 0 0,0-1 0 0 0,-1 1 1 0 0,1-1-1 0 0,-1 1 0 0 0,1-1 0 0 0,-1 1 0 0 0,0-1 0 0 0,1 1 0 0 0,-1 0 0 0 0,0-1 1 0 0,0 1-1 0 0,0-1 0 0 0,0 1 0 0 0,-1 0 16 0 0,2 2-11 0 0,3 21 63 0 0,-1 0 0 0 0,-1 0-1 0 0,-1 0 1 0 0,-1 0 0 0 0,-1 0 0 0 0,-2-1-1 0 0,0 1 1 0 0,-2 0 0 0 0,0-1 0 0 0,-2 0-1 0 0,-1 0 1 0 0,-1-1 0 0 0,0 0 0 0 0,-2 0 0 0 0,-1-1-1 0 0,-9 13-51 0 0,15-28-79 0 0,0 0-1 0 0,-1 0 0 0 0,0 0 1 0 0,0-1-1 0 0,-1 0 1 0 0,1-1-1 0 0,-1 1 0 0 0,0-2 1 0 0,-1 1-1 0 0,1-1 1 0 0,-1 0-1 0 0,0-1 0 0 0,0 0 1 0 0,0 0-1 0 0,-1-1 1 0 0,1 0-1 0 0,-1-1 0 0 0,1 0 1 0 0,-1 0-1 0 0,1-1 0 0 0,-1-1 1 0 0,1 1-1 0 0,-9-3 80 0 0,16 3-43 0 0,-1 0 1 0 0,1 0-1 0 0,0 0 0 0 0,-1 0 0 0 0,1 0 1 0 0,0-1-1 0 0,-1 1 0 0 0,1-1 0 0 0,0 0 0 0 0,-1 1 1 0 0,1-1-1 0 0,0 0 0 0 0,0-1 0 0 0,0 1 0 0 0,0 0 1 0 0,0 0-1 0 0,0-1 0 0 0,0 1 0 0 0,1-1 0 0 0,-1 0 1 0 0,0 0-1 0 0,1 1 0 0 0,-1-1 0 0 0,1 0 1 0 0,0 0-1 0 0,0 0 0 0 0,-1 0 0 0 0,2-1 0 0 0,-1 1 1 0 0,0 0-1 0 0,0 0 0 0 0,1-1 0 0 0,-1 1 0 0 0,1 0 1 0 0,-1-1-1 0 0,1 1 0 0 0,0-1 0 0 0,0 1 1 0 0,0 0-1 0 0,0-1 0 0 0,1 1 0 0 0,-1 0 0 0 0,1-1 1 0 0,-1 1-1 0 0,1 0 0 0 0,0 0 0 0 0,0-1 0 0 0,0 1 1 0 0,0 0-1 0 0,0 0 0 0 0,1 0 0 0 0,-1 0 0 0 0,0 0 1 0 0,1 0-1 0 0,0 1 0 0 0,-1-1 0 0 0,1 0 1 0 0,0 1-1 0 0,0-1 0 0 0,2 0 43 0 0,8-1-2 0 0,1 1 1 0 0,0 0-1 0 0,0 1 0 0 0,0 1 1 0 0,0 0-1 0 0,0 1 0 0 0,-1 0 1 0 0,1 1-1 0 0,0 0 0 0 0,0 1 0 0 0,-1 0 1 0 0,0 1-1 0 0,0 1 0 0 0,0 0 1 0 0,0 0-1 0 0,0 1 0 0 0,-1 1 1 0 0,9 7 1 0 0,114 41 214 0 0,-118-52-20 0 0,0-2-1 0 0,0 0 1 0 0,0 0 0 0 0,0-2-1 0 0,1 0 1 0 0,-1-1-1 0 0,0 0 1 0 0,0-2 0 0 0,-1 0-1 0 0,1 0 1 0 0,-1-2 0 0 0,0 1-1 0 0,0-2 1 0 0,-1 0-1 0 0,1-1 1 0 0,-2-1 0 0 0,1 0-1 0 0,-1-1 1 0 0,-1 0 0 0 0,1 0-1 0 0,6-10-193 0 0,32-29 110 0 0,-3-3 0 0 0,-2-1 0 0 0,-2-3 0 0 0,-2-1 0 0 0,-4-2-1 0 0,-1-2 1 0 0,-4-1 0 0 0,-1-5-110 0 0,-15 30-451 0 0,-2 0-1 0 0,-1-1 0 0 0,-2-1 1 0 0,-2 0-1 0 0,-2-1 0 0 0,-1 0 1 0 0,-2 0-1 0 0,-2 0 1 0 0,-1 0-1 0 0,-3-1 0 0 0,-1-7 452 0 0,2 43-8 0 0,0 0-1 0 0,-1 0 0 0 0,1 0 1 0 0,-1 0-1 0 0,0 0 1 0 0,0 0-1 0 0,0 0 0 0 0,-1 1 1 0 0,0-1-1 0 0,0 0 0 0 0,0 1 1 0 0,0 0-1 0 0,-1-1 0 0 0,0 1 1 0 0,0 0-1 0 0,0 0 0 0 0,0 1 1 0 0,0-1-1 0 0,-1 1 1 0 0,0-1-1 0 0,1 1 0 0 0,-1 0 1 0 0,-1 0-1 0 0,1 1 0 0 0,0-1 1 0 0,-1 1-1 0 0,1 0 0 0 0,-1 0 1 0 0,0 1-1 0 0,1-1 1 0 0,-1 1-1 0 0,0 0 0 0 0,0 0 1 0 0,0 1-1 0 0,0 0 0 0 0,0-1 1 0 0,0 2-1 0 0,0-1 0 0 0,0 0 1 0 0,0 1-1 0 0,1 0 0 0 0,-1 0 1 0 0,0 1-1 0 0,0-1 1 0 0,1 1-1 0 0,-3 1 9 0 0,-12 10 146 0 0,1 0-1 0 0,0 1 1 0 0,2 0 0 0 0,-1 2 0 0 0,2 0 0 0 0,0 1-1 0 0,1 0 1 0 0,1 1 0 0 0,0 1 0 0 0,-8 18-146 0 0,-3 4 124 0 0,3 2 0 0 0,1 1 0 0 0,2 0 0 0 0,2 1 0 0 0,2 1 0 0 0,2 1 0 0 0,2-1 0 0 0,2 2 0 0 0,2-1 0 0 0,2 1 0 0 0,2 0 0 0 0,3 4-124 0 0,1-26 5 0 0,1 0 0 0 0,1 0 1 0 0,1 0-1 0 0,1-1 0 0 0,2 0 0 0 0,0 0 1 0 0,2 0-1 0 0,0-1 0 0 0,2-1 0 0 0,1 0 0 0 0,0-1 1 0 0,2 0-1 0 0,15 17-5 0 0,-26-34-136 0 0,0 0 0 0 0,1 0 0 0 0,0-1 0 0 0,0 1 0 0 0,0-1 0 0 0,0 0 0 0 0,1-1 0 0 0,0 1 0 0 0,-1-1 1 0 0,1 0-1 0 0,0-1 0 0 0,1 1 0 0 0,0-1 136 0 0,23-1-4603 0 0,0-12-5078 0 0,-22 7 5717 0 0</inkml:trace>
  <inkml:trace contextRef="#ctx0" brushRef="#br0" timeOffset="265.006">1725 865 9714 0 0,'0'0'1886'0'0,"0"0"-297"0"0,0 0-54 0 0,0 0 27 0 0,0 0-87 0 0,0 0-256 0 0,0 0-392 0 0,0 0-343 0 0,0 0-189 0 0,0 0-147 0 0,-7 31-92 0 0,-22 98-55 0 0,19-17-1557 0 0,16-81-1906 0 0,3-10-5962 0 0,-4-14 3075 0 0</inkml:trace>
  <inkml:trace contextRef="#ctx0" brushRef="#br0" timeOffset="514.004">1760 412 14347 0 0,'0'0'424'0'0,"0"0"-624"0"0,0 0-560 0 0,0 0-608 0 0,0 0-417 0 0,0 0-935 0 0,0 0-2241 0 0,0 0 1984 0 0</inkml:trace>
  <inkml:trace contextRef="#ctx0" brushRef="#br0" timeOffset="1043.602">2146 927 12371 0 0,'0'0'1507'0'0,"0"0"-617"0"0,0 0-356 0 0,0 0-115 0 0,0 0-81 0 0,0 0-132 0 0,0 0-145 0 0,0 0-89 0 0,0 0-53 0 0,0 0-19 0 0,0 0-2 0 0,0 0-19 0 0,-23 28-31 0 0,-72 85-31 0 0,76-69-22 0 0,21-37 186 0 0,1 0 0 0 0,0-1-1 0 0,0 0 1 0 0,1 0 0 0 0,0 0 0 0 0,0 0 0 0 0,0 0-1 0 0,1-1 1 0 0,0 0 0 0 0,0 0 0 0 0,0 0 0 0 0,0 0-1 0 0,1-1 1 0 0,0 0 0 0 0,0 0 0 0 0,0-1 0 0 0,0 0-1 0 0,1 0 1 0 0,-1 0 0 0 0,1-1 0 0 0,0 1 0 0 0,0-2-1 0 0,-1 1 1 0 0,1-1 0 0 0,0 0 0 0 0,1 0 0 0 0,-1-1-1 0 0,1 0 21 0 0,7 0 217 0 0,0-1 0 0 0,1 0 0 0 0,-1 0 0 0 0,0-2 1 0 0,0 0-1 0 0,0-1 0 0 0,-1 0 0 0 0,1-1 1 0 0,-1-1-1 0 0,0 0 0 0 0,1-1-218 0 0,14-10 714 0 0,-2-1 1 0 0,0-1-1 0 0,0-1 1 0 0,-2-2-1 0 0,-1 0 1 0 0,0-2-1 0 0,-2 0 1 0 0,15-23-715 0 0,1-6 306 0 0,-2-1-1 0 0,-3-2 1 0 0,-2-1 0 0 0,-2-2-306 0 0,-20 42-49 0 0,0 0 0 0 0,-1-1 1 0 0,-1 0-1 0 0,-1 0 0 0 0,0-1 1 0 0,-2 0-1 0 0,0 0 0 0 0,-1 0 0 0 0,-1 0 1 0 0,0-1-1 0 0,-2 1 0 0 0,0-1 0 0 0,-1 1 1 0 0,-1 0-1 0 0,-2-7 49 0 0,1 20-65 0 0,-1 0 0 0 0,1 1 0 0 0,-1-1 1 0 0,0 1-1 0 0,0-1 0 0 0,-1 1 0 0 0,0 0 0 0 0,0 1 0 0 0,0-1 1 0 0,0 1-1 0 0,-1 0 0 0 0,1 0 0 0 0,-1 1 0 0 0,0-1 0 0 0,0 1 1 0 0,-1 1-1 0 0,1-1 0 0 0,0 1 0 0 0,-1 0 0 0 0,0 1 0 0 0,1-1 0 0 0,-1 2 1 0 0,0-1-1 0 0,0 0 0 0 0,1 1 0 0 0,-1 1 0 0 0,0-1 0 0 0,0 1 1 0 0,0 0-1 0 0,1 0 0 0 0,-1 1 0 0 0,1 0 0 0 0,-1 0 0 0 0,1 1 1 0 0,0-1-1 0 0,0 1 0 0 0,-3 2 65 0 0,-14 9-79 0 0,0 1-1 0 0,1 2 1 0 0,1 0 0 0 0,0 1 0 0 0,2 0 0 0 0,0 2 0 0 0,1 1-1 0 0,0 0 1 0 0,2 1 0 0 0,1 1 0 0 0,-8 17 79 0 0,14-27-35 0 0,0 1 0 0 0,2 0 0 0 0,-1 0 0 0 0,2 1 0 0 0,0 0 0 0 0,1 0 0 0 0,1 1 0 0 0,0 0 0 0 0,1-1 0 0 0,0 1 0 0 0,2 0 0 0 0,0 0 0 0 0,0 0 0 0 0,2 1 0 0 0,0-1 0 0 0,1 0 0 0 0,0-1 0 0 0,1 1 0 0 0,1 0 0 0 0,1-1 0 0 0,0 1 0 0 0,1-1 0 0 0,0-1 0 0 0,1 1 0 0 0,1-1-1 0 0,1 0 1 0 0,-1-1 0 0 0,2 0 0 0 0,0-1 0 0 0,1 0 0 0 0,6 6 35 0 0,6-2 217 0 0,0-1 0 0 0,2 0 0 0 0,0-2-1 0 0,0-1 1 0 0,1-1 0 0 0,1-1 0 0 0,0-2 0 0 0,0 0-1 0 0,1-2 1 0 0,-1-1 0 0 0,1-1 0 0 0,1-2-1 0 0,-1 0 1 0 0,0-2 0 0 0,0-1 0 0 0,0-1-1 0 0,1-2 1 0 0,-2-1 0 0 0,1-1 0 0 0,-1-1 0 0 0,0-1-1 0 0,0-2 1 0 0,-1 0 0 0 0,5-5-217 0 0,-17 7 94 0 0,0-1 0 0 0,-1 0 1 0 0,0-1-1 0 0,-1 0 0 0 0,0-1 1 0 0,-1 0-1 0 0,0-1 0 0 0,-1-1 0 0 0,0 1 1 0 0,-1-2-1 0 0,0 1 0 0 0,-1-1 0 0 0,-1-1 1 0 0,0 1-1 0 0,-1-1 0 0 0,0 0 1 0 0,-1-1-1 0 0,-1 1 0 0 0,-1-1 0 0 0,0 0 1 0 0,-1 0-1 0 0,-1 0 0 0 0,0-11-94 0 0,0 24-29 0 0,-1-1 0 0 0,0 1 0 0 0,0-1 0 0 0,0 1-1 0 0,0-1 1 0 0,0 0 0 0 0,-1 1 0 0 0,0 0 0 0 0,0-1-1 0 0,0 1 1 0 0,0-1 0 0 0,0 1 0 0 0,-1 0 0 0 0,1 0-1 0 0,-1 0 1 0 0,0 0 0 0 0,0 0 0 0 0,0 0 0 0 0,0 0-1 0 0,0 1 1 0 0,-1-1 0 0 0,0 1 0 0 0,1-1 0 0 0,-1 1-1 0 0,0 0 1 0 0,0 0 0 0 0,0 0 0 0 0,0 1 0 0 0,0-1-1 0 0,0 1 1 0 0,-1-1 0 0 0,1 1 0 0 0,0 0 0 0 0,-1 1-1 0 0,1-1 1 0 0,-1 0 0 0 0,1 1 0 0 0,-1 0 0 0 0,1 0-1 0 0,-1 0 1 0 0,1 0 0 0 0,-1 1 0 0 0,1-1 0 0 0,-1 1-1 0 0,1 0 1 0 0,-1 0 0 0 0,1 0 0 0 0,-2 1 29 0 0,-7 5-102 0 0,0 1 1 0 0,0 0 0 0 0,1 0 0 0 0,0 2-1 0 0,1-1 1 0 0,0 1 0 0 0,1 0-1 0 0,0 1 1 0 0,0 1 0 0 0,1-1 0 0 0,0 1-1 0 0,1 0 1 0 0,1 1 0 0 0,0 0 0 0 0,1 0-1 0 0,0 0 1 0 0,-1 5 101 0 0,2-6-37 0 0,-1 0 0 0 0,1 0 0 0 0,1 1 0 0 0,0-1 0 0 0,1 1 0 0 0,0 0 1 0 0,1 0-1 0 0,1 0 0 0 0,0 0 0 0 0,0-1 0 0 0,2 1 0 0 0,-1 0 0 0 0,2 0 0 0 0,-1 0 0 0 0,2-1 0 0 0,0 0 0 0 0,0 0 0 0 0,1 0 0 0 0,2 3 38 0 0,3 0-33 0 0,1 0 1 0 0,0-1-1 0 0,1 0 1 0 0,1-1 0 0 0,0 0-1 0 0,1-1 1 0 0,0-1 0 0 0,0 0-1 0 0,1-1 1 0 0,1 0-1 0 0,0-1 1 0 0,0-1 0 0 0,1-1-1 0 0,0 0 1 0 0,0-1 0 0 0,1-1-1 0 0,-1-1 1 0 0,1 0-1 0 0,0-1 1 0 0,0-1 0 0 0,11 0 31 0 0,70-5-2245 0 0,-36-12-7404 0 0,-41 7-414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23.2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125 275 6929 0 0,'0'0'1505'0'0,"0"0"-394"0"0,0 0-240 0 0,0 0 42 0 0,0 0 141 0 0,0 0 14 0 0,0 0-177 0 0,0 0-299 0 0,0 0-292 0 0,0 0-161 0 0,0 0-43 0 0,0 0 52 0 0,0 0 105 0 0,3 23 72 0 0,10 75 45 0 0,-6-29 261 0 0,-2-1-1 0 0,-3 1 1 0 0,-6 54-631 0 0,-2-57 294 0 0,-3 1 0 0 0,-3-2 0 0 0,-8 20-294 0 0,18-77 87 0 0,-1 1 0 0 0,1 0-1 0 0,-1-1 1 0 0,-1 0 0 0 0,0 1 0 0 0,0-1 0 0 0,-1-1 0 0 0,0 1 0 0 0,0-1 0 0 0,0 0 0 0 0,-1 0-1 0 0,0 0 1 0 0,-2 1-87 0 0,7-7 40 0 0,0-1-1 0 0,0 0 0 0 0,1 1 0 0 0,-1-1 0 0 0,0 1 1 0 0,0-1-1 0 0,1 0 0 0 0,-1 1 0 0 0,0-1 1 0 0,0 0-1 0 0,0 0 0 0 0,0 0 0 0 0,0 0 0 0 0,1 0 1 0 0,-1 0-1 0 0,0 0 0 0 0,0 0 0 0 0,0 0 0 0 0,0 0 1 0 0,0 0-1 0 0,1 0 0 0 0,-1-1 0 0 0,0 1 1 0 0,0 0-1 0 0,0-1 0 0 0,1 1 0 0 0,-1 0 0 0 0,0-1 1 0 0,0 1-1 0 0,1-1 0 0 0,-1 1 0 0 0,0-1 0 0 0,1 0 1 0 0,-1 1-1 0 0,1-1 0 0 0,-1 0 0 0 0,1 1 0 0 0,-1-1 1 0 0,1 0-1 0 0,-1 0 0 0 0,1 1 0 0 0,0-1 1 0 0,-1 0-1 0 0,1 0 0 0 0,0 0 0 0 0,0 1 0 0 0,0-1 1 0 0,-1-1-40 0 0,-8-43 425 0 0,11 11-423 0 0,1 0 0 0 0,2 0 0 0 0,1 0 1 0 0,2 1-1 0 0,1 0 0 0 0,1 0 0 0 0,2 1 1 0 0,1 0-1 0 0,2 1 0 0 0,1 1 0 0 0,1 0 1 0 0,2 1-1 0 0,7-7-2 0 0,9-21-27 0 0,2 1 1 0 0,2 3-1 0 0,3 1 1 0 0,3 1-1 0 0,1 3 1 0 0,2 2-1 0 0,2 2 1 0 0,48-31 26 0 0,-90 69 21 0 0,0 0 1 0 0,0 0-1 0 0,1 1 1 0 0,0 0-1 0 0,0 0 1 0 0,0 1-1 0 0,0 1 1 0 0,0-1-1 0 0,1 1 1 0 0,0 1-1 0 0,0 0 1 0 0,0 0-1 0 0,0 1 1 0 0,0 0-1 0 0,0 1 1 0 0,7 0-22 0 0,-13 4 8 0 0,0-1 1 0 0,-1 1-1 0 0,1-1 1 0 0,-1 1-1 0 0,0 0 1 0 0,0 1-1 0 0,0-1 1 0 0,-1 0-1 0 0,1 1 1 0 0,-1-1-1 0 0,0 1 0 0 0,-1 0 1 0 0,1 0-1 0 0,-1-1 1 0 0,0 1-1 0 0,0 0 1 0 0,0 0-1 0 0,-1 1 1 0 0,1-1-1 0 0,-1 0 1 0 0,-1 0-1 0 0,1 0 1 0 0,-1 0-1 0 0,0 0 0 0 0,0 0 1 0 0,0 0-9 0 0,-3 19 41 0 0,-1 0-1 0 0,-1-1 1 0 0,0 0 0 0 0,-2 0 0 0 0,-1-1 0 0 0,-1 0-1 0 0,-11 18-40 0 0,6-11-126 0 0,-2-2 1 0 0,-1 0-1 0 0,-2 0 0 0 0,0-2 0 0 0,-2-1 0 0 0,0 0 0 0 0,-2-2 0 0 0,-1 0 0 0 0,0-2 0 0 0,-22 13 126 0 0,-13-10-2603 0 0,38-22-1973 0 0,2-5-5266 0 0,12 0 4680 0 0</inkml:trace>
  <inkml:trace contextRef="#ctx0" brushRef="#br0" timeOffset="542.523">692 563 2545 0 0,'0'0'3435'0'0,"0"0"-456"0"0,0 0-344 0 0,0 0-261 0 0,30 0-309 0 0,99-2-381 0 0,-23-16 891 0 0,-79 8-1959 0 0,2 0-320 0 0,-1-1 0 0 0,0-1 0 0 0,-1-1-1 0 0,-1-2 1 0 0,0 0 0 0 0,-1-2 0 0 0,-1-1-1 0 0,0-1 1 0 0,-2-1 0 0 0,0-1-1 0 0,-1-1 1 0 0,-1 0 0 0 0,-1-2 0 0 0,-2 0-1 0 0,0-1 1 0 0,4-10-296 0 0,-14 24-10 0 0,-1-1 0 0 0,0 1 1 0 0,-1-1-1 0 0,0 0 0 0 0,-1 0 0 0 0,0-1 0 0 0,-1 1 0 0 0,0-1 1 0 0,-1 0-1 0 0,0 0 0 0 0,-2 0 0 0 0,1 0 0 0 0,-1 0 10 0 0,0 11-36 0 0,-1 0-1 0 0,1 1 0 0 0,0-1 1 0 0,-1 0-1 0 0,1 1 1 0 0,-1-1-1 0 0,0 1 1 0 0,0-1-1 0 0,1 0 1 0 0,-1 1-1 0 0,0 0 1 0 0,0-1-1 0 0,0 1 0 0 0,0 0 1 0 0,-1-1-1 0 0,1 1 1 0 0,0 0-1 0 0,0 0 1 0 0,-1 0-1 0 0,1 0 1 0 0,-1 0-1 0 0,1 0 1 0 0,-1 0-1 0 0,1 1 0 0 0,-1-1 1 0 0,0 1-1 0 0,1-1 1 0 0,-1 1-1 0 0,0-1 1 0 0,1 1-1 0 0,-1 0 1 0 0,0 0-1 0 0,1 0 1 0 0,-1 0-1 0 0,0 0 0 0 0,0 0 1 0 0,1 0-1 0 0,-1 1 37 0 0,-66 17-1537 0 0,-49 83 50 0 0,108-93 1404 0 0,2-1 1 0 0,-1 1-1 0 0,1 1 0 0 0,1-1 1 0 0,-1 1-1 0 0,2 1 0 0 0,-1-1 1 0 0,1 1-1 0 0,0-1 0 0 0,1 2 1 0 0,-2 7 82 0 0,7-15-4 0 0,0-1 0 0 0,1 1 0 0 0,-1-1 0 0 0,1 0 0 0 0,-1 0 0 0 0,1 1 0 0 0,0-1 0 0 0,0-1 0 0 0,0 1 0 0 0,0 0 0 0 0,1 0 0 0 0,-1-1 0 0 0,0 1 0 0 0,1-1 0 0 0,-1 0 0 0 0,1 0 0 0 0,-1 0 0 0 0,1 0 0 0 0,0 0 0 0 0,-1 0 0 0 0,1-1 0 0 0,0 1 0 0 0,-1-1 0 0 0,1 0 0 0 0,0 0 0 0 0,0 0 0 0 0,-1 0 0 0 0,1 0 0 0 0,0 0 0 0 0,0-1 0 0 0,-1 0 0 0 0,1 1 0 0 0,0-1 0 0 0,-1 0 0 0 0,2-1 4 0 0,4 1 36 0 0,27-4 69 0 0,-1-1 1 0 0,-1-2-1 0 0,1-2 1 0 0,-1-1 0 0 0,-1-1-1 0 0,23-13-105 0 0,-4 4 220 0 0,-21 7-44 0 0,84-20 714 0 0,-112 35-874 0 0,0 0 0 0 0,-1 1 0 0 0,1-1 1 0 0,-1 1-1 0 0,1-1 0 0 0,-1 1 0 0 0,1-1 0 0 0,-1 1 1 0 0,0 0-1 0 0,0 0 0 0 0,0 0 0 0 0,0 0 0 0 0,0 0 1 0 0,-1 0-1 0 0,1 0 0 0 0,0 0 0 0 0,-1 0 1 0 0,0 0-1 0 0,1 0 0 0 0,-1 0 0 0 0,0 0 0 0 0,0 0 1 0 0,0 0-1 0 0,0 0 0 0 0,0 1 0 0 0,-1-1 0 0 0,1 0 1 0 0,-1 0-1 0 0,1 0 0 0 0,-1 0 0 0 0,0 0 1 0 0,0 0-18 0 0,-48 146 470 0 0,44-130-456 0 0,-1-4-27 0 0,1 0 0 0 0,1 0 0 0 0,0 1 0 0 0,1 0 0 0 0,1-1 0 0 0,0 1 0 0 0,1 0-1 0 0,1 0 1 0 0,0 0 0 0 0,1 0 0 0 0,2 5 14 0 0,-2-17-57 0 0,1 1 0 0 0,0 0 0 0 0,0-1-1 0 0,0 1 1 0 0,0-1 0 0 0,1 0 0 0 0,0 1 0 0 0,-1-1-1 0 0,1 0 1 0 0,0-1 0 0 0,1 1 0 0 0,-1 0-1 0 0,0-1 1 0 0,1 0 0 0 0,-1 0 0 0 0,1 0 0 0 0,0 0-1 0 0,0-1 1 0 0,0 1 0 0 0,0-1 0 0 0,0 0 0 0 0,0 0-1 0 0,0 0 1 0 0,0-1 0 0 0,0 0 0 0 0,0 1 0 0 0,3-1 57 0 0,33-4-4851 0 0,-7-12-5924 0 0,-23 9 5095 0 0</inkml:trace>
  <inkml:trace contextRef="#ctx0" brushRef="#br0" timeOffset="6585.975">1958 404 8362 0 0,'0'0'428'0'0,"0"0"-212"0"0,0 0 147 0 0,0 0 488 0 0,0 0 439 0 0,0 0 155 0 0,0 0-49 0 0,0 0-182 0 0,0 0-181 0 0,0 0-133 0 0,0 0-99 0 0,30 5-59 0 0,93 12-21 0 0,-117-16-603 0 0,0 1 1 0 0,0-1 0 0 0,0 0-1 0 0,0 0 1 0 0,0-1 0 0 0,1 0-1 0 0,-1 0 1 0 0,0-1 0 0 0,0 1-1 0 0,0-1 1 0 0,0-1 0 0 0,0 1-1 0 0,0-1 1 0 0,1 0-119 0 0,4-3 223 0 0,-3 3-137 0 0,0 0 1 0 0,0-1-1 0 0,0-1 1 0 0,-1 1-1 0 0,1-1 1 0 0,-1-1-1 0 0,0 1 1 0 0,0-1-1 0 0,0 0 1 0 0,-1-1-1 0 0,1 1 1 0 0,-1-2-1 0 0,-1 1 1 0 0,1 0-1 0 0,-1-1 1 0 0,0 0-1 0 0,-1 0 1 0 0,0-1-1 0 0,0 1 1 0 0,0-1-1 0 0,-1 0 1 0 0,0 0-1 0 0,-1 0 1 0 0,0 0-1 0 0,0 0 1 0 0,0-1-1 0 0,-1 1 1 0 0,-1-1 0 0 0,1-1-88 0 0,-2 7-33 0 0,0 0 0 0 0,0 1 0 0 0,0-1 0 0 0,0 0 0 0 0,0 0 0 0 0,0 0 0 0 0,-1 1-1 0 0,0-1 1 0 0,1 1 0 0 0,-1-1 0 0 0,0 1 0 0 0,0 0 0 0 0,0 0 0 0 0,-1 0-1 0 0,1 0 1 0 0,0 0 0 0 0,-1 0 0 0 0,1 1 0 0 0,-1-1 0 0 0,0 1 0 0 0,1-1 0 0 0,-1 1-1 0 0,0 0 1 0 0,0 0 0 0 0,0 0 0 0 0,0 1 0 0 0,0-1 0 0 0,0 1 0 0 0,0 0-1 0 0,0 0 1 0 0,-2 0 34 0 0,-2-1-117 0 0,-1 0-1 0 0,0 1 0 0 0,0 1 1 0 0,0-1-1 0 0,0 1 0 0 0,0 0 1 0 0,1 1-1 0 0,-1 0 0 0 0,0 0 1 0 0,1 1-1 0 0,-7 3 118 0 0,1 4-38 0 0,0 0 1 0 0,1 0-1 0 0,1 2 0 0 0,0-1 1 0 0,0 2-1 0 0,1-1 1 0 0,1 1-1 0 0,0 1 0 0 0,1-1 1 0 0,0 2-1 0 0,1-1 0 0 0,1 1 1 0 0,0 0-1 0 0,1 0 1 0 0,1 1-1 0 0,0-1 0 0 0,1 1 1 0 0,1 0-1 0 0,0 0 0 0 0,1 0 1 0 0,1 0-1 0 0,0 0 0 0 0,3 15 38 0 0,-2-24 7 0 0,0 0 0 0 0,1 0-1 0 0,-1 0 1 0 0,1-1-1 0 0,1 1 1 0 0,-1-1-1 0 0,1 0 1 0 0,0 1-1 0 0,1-1 1 0 0,-1-1-1 0 0,1 1 1 0 0,0 0-1 0 0,1-1 1 0 0,-1 0-1 0 0,1 0 1 0 0,0 0-1 0 0,0-1 1 0 0,1 1-1 0 0,-1-1 1 0 0,1 0-1 0 0,0-1 1 0 0,0 0-1 0 0,0 0 1 0 0,1 0-1 0 0,-1-1 1 0 0,3 1-7 0 0,9 3 7 0 0,0-1 1 0 0,0 0-1 0 0,0-2 0 0 0,1 0 1 0 0,0-1-1 0 0,-1-1 1 0 0,1-1-1 0 0,0-1 1 0 0,4-1-8 0 0,-10 0-174 0 0,0-1 1 0 0,0 0 0 0 0,-1-1 0 0 0,1 0 0 0 0,-1-1 0 0 0,0-1 0 0 0,0 0 0 0 0,-1 0-1 0 0,0-1 1 0 0,0 0 0 0 0,0-1 173 0 0,30-26-3997 0 0,-4-1-4182 0 0,-23 23 1087 0 0</inkml:trace>
  <inkml:trace contextRef="#ctx0" brushRef="#br0" timeOffset="6931.178">2726 136 7850 0 0,'0'0'3953'0'0,"0"0"-2204"0"0,0 0-765 0 0,0 0-6 0 0,0 0 128 0 0,0 0 2 0 0,0 0-164 0 0,0 0-271 0 0,0 0-208 0 0,0 0-125 0 0,0 0-87 0 0,-2 35-54 0 0,-4 111-27 0 0,19-63 18 0 0,-7-68-149 0 0,87 173 232 0 0,-93-186-226 0 0,0-1 1 0 0,0 0-1 0 0,1 1 1 0 0,-1-1-1 0 0,0 1 0 0 0,1-1 1 0 0,0 0-1 0 0,-1 1 1 0 0,1-1-1 0 0,0 0 0 0 0,-1 0 1 0 0,1 0-1 0 0,0 0 1 0 0,0 1-1 0 0,0-1 0 0 0,0 0 1 0 0,0 0-1 0 0,1-1 1 0 0,-1 1-1 0 0,0 0 0 0 0,0 0 1 0 0,0 0-1 0 0,1-1 1 0 0,-1 1-1 0 0,0-1 0 0 0,1 1 1 0 0,-1-1-1 0 0,1 0 1 0 0,-1 1-1 0 0,0-1 0 0 0,1 0 1 0 0,-1 0-1 0 0,1 0 1 0 0,-1 0-1 0 0,1 0 1 0 0,-1 0-1 0 0,0 0 0 0 0,1-1 1 0 0,-1 1-1 0 0,1 0 1 0 0,-1-1-1 0 0,0 1 0 0 0,1-1 1 0 0,-1 0-1 0 0,0 1 1 0 0,0-1-1 0 0,1 0 0 0 0,-1 0 1 0 0,0 0-1 0 0,0 0 1 0 0,0 0-1 0 0,0 0 0 0 0,0 0-47 0 0,53-132 2197 0 0,15-109-1630 0 0,-43 173-2066 0 0,-17 75-10142 0 0,-7 2 3620 0 0</inkml:trace>
  <inkml:trace contextRef="#ctx0" brushRef="#br0" timeOffset="7108.611">3344 368 14099 0 0,'0'0'1104'0'0,"0"0"-272"0"0,0 0 33 0 0,0 0 95 0 0,0 0-48 0 0,0 0-320 0 0,0 0-288 0 0,0 0-192 0 0,0 0-104 0 0,0 0-80 0 0,0 198-112 0 0,2-183-208 0 0,0-4-496 0 0,4 0-832 0 0,-5 0-1521 0 0,1-3-2296 0 0,-2-5-2217 0 0</inkml:trace>
  <inkml:trace contextRef="#ctx0" brushRef="#br0" timeOffset="7280.744">3311 21 11867 0 0,'0'0'1560'0'0,"0"0"-360"0"0,0 0-264 0 0,0 0-200 0 0,0 0-263 0 0,0 0-425 0 0,0 0-665 0 0,0 0-703 0 0,0 0-848 0 0,0 0-1505 0 0,0 0-5369 0 0</inkml:trace>
  <inkml:trace contextRef="#ctx0" brushRef="#br0" timeOffset="7580.204">3841 172 13619 0 0,'0'0'1339'0'0,"0"0"-164"0"0,0 0-102 0 0,0 0-55 0 0,0 0-143 0 0,0 0-298 0 0,0 0-275 0 0,0 0-168 0 0,0 0-84 0 0,-31 32-57 0 0,-96 98-20 0 0,123-127 22 0 0,0 0-1 0 0,0 1 1 0 0,1-1-1 0 0,0 1 0 0 0,-1-1 1 0 0,1 1-1 0 0,1 0 1 0 0,-1 0-1 0 0,0 0 1 0 0,1 0-1 0 0,0 1 1 0 0,0-1-1 0 0,0 1 0 0 0,1 0 1 0 0,-1-1-1 0 0,1 1 1 0 0,0 0-1 0 0,1 0 6 0 0,-2 9-38 0 0,0-8 23 0 0,0-1 0 0 0,1 1 0 0 0,-1 0 1 0 0,1 0-1 0 0,0-1 0 0 0,1 1 0 0 0,-1 0 1 0 0,1 0-1 0 0,0 0 0 0 0,1 0 0 0 0,-1 0 1 0 0,1-1-1 0 0,0 1 0 0 0,1 0 0 0 0,0-1 1 0 0,-1 1-1 0 0,2-1 0 0 0,-1 1 0 0 0,1-1 1 0 0,-1 0-1 0 0,2 0 0 0 0,-1 0 1 0 0,0 0-1 0 0,1-1 0 0 0,0 1 0 0 0,0-1 1 0 0,0 0-1 0 0,1 0 0 0 0,-1 0 0 0 0,1-1 1 0 0,0 0-1 0 0,0 0 0 0 0,0 0 0 0 0,0 0 1 0 0,1-1-1 0 0,4 2 15 0 0,3-4 158 0 0,0-1 0 0 0,1 0-1 0 0,-1-1 1 0 0,0 0 0 0 0,0-1 0 0 0,0 0 0 0 0,-1-1 0 0 0,1-1-1 0 0,-1 0 1 0 0,0 0 0 0 0,0-1 0 0 0,-1-1 0 0 0,1 0 0 0 0,-1-1-1 0 0,-1 0 1 0 0,0 0 0 0 0,0-1 0 0 0,0-1 0 0 0,-1 1 0 0 0,-1-2-1 0 0,0 1 1 0 0,0-1 0 0 0,-1 0 0 0 0,0-1 0 0 0,-1 1 0 0 0,0-1-1 0 0,-1-1 1 0 0,-1 1 0 0 0,0-1 0 0 0,0 0 0 0 0,-1 0 0 0 0,-1 0-1 0 0,0 0 1 0 0,-1-6-158 0 0,0 10-43 0 0,-1-1-1 0 0,0 1 0 0 0,0-1 0 0 0,-1 1 1 0 0,0-1-1 0 0,-1 1 0 0 0,0 0 0 0 0,-1 0 1 0 0,0 0-1 0 0,0 0 0 0 0,-1 0 0 0 0,-1 0 44 0 0,-22-19-2685 0 0,-13 18-3504 0 0,25 10-186 0 0,3 0-2676 0 0</inkml:trace>
  <inkml:trace contextRef="#ctx0" brushRef="#br0" timeOffset="7866.152">4226 331 14851 0 0,'0'0'1641'0'0,"0"0"-859"0"0,0 0-410 0 0,0 0 38 0 0,0 0 99 0 0,0 0 3 0 0,0 0-118 0 0,0 0-159 0 0,0 0-111 0 0,0 0-50 0 0,0 0-26 0 0,0 0-16 0 0,0 0 11 0 0,10 31-2 0 0,31 96 6 0 0,-11-79 155 0 0,-24-46-124 0 0,0 1 114 0 0,0-2 0 0 0,0 1 0 0 0,0 0 0 0 0,0-1 0 0 0,0 0 1 0 0,1-1-1 0 0,-1 0 0 0 0,0 1 0 0 0,1-2 0 0 0,-1 1 0 0 0,0-1 0 0 0,1 0 0 0 0,-1 0 0 0 0,0-1 0 0 0,0 0 0 0 0,0 0 1 0 0,0 0-1 0 0,-1-1 0 0 0,1 0 0 0 0,0 0 0 0 0,-1 0 0 0 0,0-1 0 0 0,0 0 0 0 0,0 0 0 0 0,0 0 0 0 0,0-2-192 0 0,9-8 182 0 0,-1-1 0 0 0,-1-1 0 0 0,0 0 0 0 0,-1 0 0 0 0,-1-1 0 0 0,0-1 0 0 0,-1 0 0 0 0,-1 0 0 0 0,-1 0 0 0 0,3-14-182 0 0,15-31-4505 0 0,4 4-6742 0 0,-26 51-186 0 0</inkml:trace>
  <inkml:trace contextRef="#ctx0" brushRef="#br0" timeOffset="8197.805">5104 150 14883 0 0,'0'0'1801'0'0,"0"0"-438"0"0,0 0-217 0 0,0 0-151 0 0,0 0-160 0 0,0 0-205 0 0,0 0-182 0 0,0 0-108 0 0,0 0-75 0 0,-31 15-59 0 0,-97 46-44 0 0,68-26 2 0 0,58-34-183 0 0,1 1 0 0 0,-1-1 0 0 0,1 0 0 0 0,-1 1 0 0 0,1-1 0 0 0,-1 1 0 0 0,1-1-1 0 0,0 1 1 0 0,0-1 0 0 0,-1 1 0 0 0,1 0 0 0 0,1 0 0 0 0,-1 0 0 0 0,0-1 0 0 0,0 1 0 0 0,1 0 0 0 0,-1 0-1 0 0,1 0 1 0 0,-1 0 0 0 0,1 0 0 0 0,0 0 0 0 0,0 0 0 0 0,0 0 0 0 0,0 0 0 0 0,0 1 0 0 0,0-1-1 0 0,1 0 1 0 0,-1 0 0 0 0,1 0 0 0 0,-1-1 0 0 0,1 1 0 0 0,0 0 0 0 0,0 0 0 0 0,0 0 0 0 0,0 0 0 0 0,0-1-1 0 0,0 1 1 0 0,0 0 0 0 0,0-1 0 0 0,1 1 0 0 0,-1-1 0 0 0,1 1 0 0 0,-1-1 0 0 0,1 0 0 0 0,0 0-1 0 0,0 1 20 0 0,11 6-64 0 0,1-1-1 0 0,0 0 1 0 0,0 0-1 0 0,1-1 1 0 0,-1-1-1 0 0,1-1 1 0 0,1 0-1 0 0,0-1 65 0 0,50 16-188 0 0,-65-19 186 0 0,6 1-9 0 0,0 1 0 0 0,-1 0 0 0 0,1 0 0 0 0,-1 0 1 0 0,0 1-1 0 0,0 0 0 0 0,0 0 0 0 0,0 1 0 0 0,0-1 1 0 0,-1 1-1 0 0,0 0 0 0 0,1 1 0 0 0,-1 0 0 0 0,-1-1 1 0 0,1 1-1 0 0,-1 1 0 0 0,0-1 0 0 0,0 1 0 0 0,0-1 1 0 0,1 5 10 0 0,-6-7 54 0 0,0 1 1 0 0,0 0 0 0 0,0-1 0 0 0,0 1 0 0 0,-1 0 0 0 0,1-1 0 0 0,-1 0 0 0 0,0 1 0 0 0,0-1 0 0 0,0 0-1 0 0,-1 0 1 0 0,1 0 0 0 0,-1 0 0 0 0,1-1 0 0 0,-1 1 0 0 0,0-1 0 0 0,0 1 0 0 0,0-1 0 0 0,0 0-1 0 0,-1 0 1 0 0,1-1 0 0 0,0 1 0 0 0,-1-1 0 0 0,0 1 0 0 0,1-1 0 0 0,-1 0 0 0 0,0 0 0 0 0,1-1-1 0 0,-1 1 1 0 0,0-1 0 0 0,0 0 0 0 0,1 0 0 0 0,-3 0-55 0 0,-13 5 68 0 0,-80 7 198 0 0,57-13-3431 0 0,8 1-4136 0 0,26 0-4055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31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1 527 2320 0 0,'0'0'650'0'0,"0"0"-263"0"0,0 0-77 0 0,0 0 177 0 0,0 0 259 0 0,0 0 147 0 0,0 0-51 0 0,0 0-241 0 0,0 0-263 0 0,0 0-189 0 0,0 0-14 0 0,0 0 78 0 0,0 0 88 0 0,0 6 88 0 0,6 185 4179 0 0,-7 106-3325 0 0,-1-91-956 0 0,2-206-141 0 0,1-1 0 0 0,-1 1 1 0 0,0 0-1 0 0,0 0 0 0 0,1 0 0 0 0,-1 0 0 0 0,0 0 0 0 0,1 0 1 0 0,-1-1-1 0 0,0 1 0 0 0,1 0 0 0 0,-1 0 0 0 0,0 0 0 0 0,0 0 1 0 0,1 0-1 0 0,-1 0 0 0 0,0 0 0 0 0,1 0 0 0 0,-1 0 0 0 0,0 0 1 0 0,1 0-1 0 0,-1 1 0 0 0,0-1 0 0 0,1 0 0 0 0,-1 0 0 0 0,0 0 1 0 0,0 0-1 0 0,1 0 0 0 0,-1 0 0 0 0,0 1-146 0 0,0-33 375 0 0,17-320 1049 0 0,-13 320-1454 0 0,2-1 0 0 0,2 1-1 0 0,0 0 1 0 0,2 1-1 0 0,2 0 1 0 0,1 0 0 0 0,1 1-1 0 0,1 1 1 0 0,13-17 30 0 0,-23 37-9 0 0,0 0 0 0 0,1 1-1 0 0,0-1 1 0 0,0 1 0 0 0,1 0 0 0 0,0 1 0 0 0,0 0 0 0 0,1 0 0 0 0,0 0 0 0 0,1 1 0 0 0,-1 0 0 0 0,1 1-1 0 0,0 0 1 0 0,0 0 0 0 0,1 1 0 0 0,-1 0 0 0 0,1 1 0 0 0,0 0 0 0 0,0 1 0 0 0,0 0 0 0 0,0 0 0 0 0,0 1-1 0 0,1 0 10 0 0,-9 3-24 0 0,1 0 1 0 0,-1 0-1 0 0,0 1 0 0 0,0-1 0 0 0,0 0 0 0 0,0 1 0 0 0,0 0 0 0 0,-1-1 0 0 0,1 1 0 0 0,-1 0 0 0 0,1 0 1 0 0,-1 0-1 0 0,0 0 0 0 0,0 0 0 0 0,-1 0 0 0 0,1 0 0 0 0,-1 0 0 0 0,1 0 0 0 0,-1 0 0 0 0,0 0 0 0 0,0 1 0 0 0,0-1 1 0 0,-1 0-1 0 0,1 0 0 0 0,-1 0 0 0 0,0 0 24 0 0,1 6-87 0 0,-11 31-988 0 0,-5-18-3647 0 0,14-15-3422 0 0,2-3 2233 0 0</inkml:trace>
  <inkml:trace contextRef="#ctx0" brushRef="#br0" timeOffset="6279.195">1239 583 0 0 0,'0'0'846'0'0,"0"0"96"0"0,0 0 59 0 0,0 0-57 0 0,0 0-105 0 0,0 0-91 0 0,0 0-97 0 0,-1-8-83 0 0,-6-25-44 0 0,-10 7 8750 0 0,-13 25-6024 0 0,-31 26-3322 0 0,56-22 367 0 0,-10 6-273 0 0,0 0 1 0 0,1 1-1 0 0,1 1 1 0 0,0 0 0 0 0,0 1-1 0 0,1 1 1 0 0,0-1-1 0 0,1 2 1 0 0,1 0 0 0 0,0 0-1 0 0,1 1 1 0 0,1 0-1 0 0,0 0 1 0 0,1 1 0 0 0,1 0-1 0 0,0 1 1 0 0,1-1 0 0 0,1 1-1 0 0,0 0 1 0 0,1 0-1 0 0,0 15-22 0 0,4-25 9 0 0,-1 1 0 0 0,1-1 1 0 0,1-1-1 0 0,-1 1 0 0 0,1 0 0 0 0,0 0 0 0 0,1 0 0 0 0,0-1 0 0 0,0 0 0 0 0,0 1 0 0 0,1-1 0 0 0,-1 0 0 0 0,1-1 0 0 0,1 1 0 0 0,-1-1 0 0 0,1 1 1 0 0,0-1-1 0 0,1-1 0 0 0,-1 1 0 0 0,1-1 0 0 0,-1 0 0 0 0,1 0 0 0 0,1-1 0 0 0,-1 0 0 0 0,0 0 0 0 0,3 1-9 0 0,7 3-13 0 0,1-1-1 0 0,0-1 0 0 0,0-1 1 0 0,0 0-1 0 0,1-1 1 0 0,-1-1-1 0 0,1 0 1 0 0,-1-1-1 0 0,1-1 0 0 0,1-1 14 0 0,84-36-4463 0 0,-16-28-8195 0 0,-76 53 9395 0 0</inkml:trace>
  <inkml:trace contextRef="#ctx0" brushRef="#br0" timeOffset="6566.335">1725 542 5905 0 0,'0'0'1281'0'0,"0"0"-244"0"0,0 0-99 0 0,0 0 151 0 0,0 0 227 0 0,0 0 43 0 0,-31 18-120 0 0,-101 58-217 0 0,63-14 93 0 0,61-49-958 0 0,1-2-38 0 0,1 0 0 0 0,-1 0-1 0 0,2 0 1 0 0,-1 1 0 0 0,2-1-1 0 0,0 1 1 0 0,0 0 0 0 0,1 1-1 0 0,0-1 1 0 0,1 1 0 0 0,1-1-1 0 0,0 1 1 0 0,0 9-119 0 0,1-18 39 0 0,1 0-1 0 0,-1-1 1 0 0,1 1 0 0 0,0 0-1 0 0,0 0 1 0 0,0-1-1 0 0,0 1 1 0 0,1 0 0 0 0,0-1-1 0 0,-1 0 1 0 0,1 1-1 0 0,1-1 1 0 0,-1 0 0 0 0,0 0-1 0 0,1 0 1 0 0,-1 0-1 0 0,1 0 1 0 0,0-1 0 0 0,0 1-1 0 0,0-1 1 0 0,0 0-1 0 0,0 0 1 0 0,1 0 0 0 0,-1 0-1 0 0,1 0 1 0 0,-1-1-1 0 0,1 0 1 0 0,3 1-39 0 0,107 12 1381 0 0,-102-15-1238 0 0,-1-1 0 0 0,1 0 1 0 0,-1-1-1 0 0,0 0 0 0 0,0-1 0 0 0,0 0 1 0 0,0-1-1 0 0,-1 0 0 0 0,0-1 0 0 0,0 0 0 0 0,0 0 1 0 0,-1-1-1 0 0,0-1 0 0 0,0 1 0 0 0,0-1 0 0 0,-1-1 1 0 0,-1 1-1 0 0,1-2-143 0 0,-2 2 18 0 0,-1 0-1 0 0,0 0 1 0 0,0-1-1 0 0,-1 0 1 0 0,0 0 0 0 0,-1 0-1 0 0,0 0 1 0 0,0-1-1 0 0,-1 1 1 0 0,0-1 0 0 0,-1 1-1 0 0,0-1 1 0 0,0 0 0 0 0,-1 0-1 0 0,0 1 1 0 0,-1-1-1 0 0,0 0 1 0 0,-1 1 0 0 0,0-1-1 0 0,-2-6-17 0 0,2 9-227 0 0,1 0 0 0 0,-2 0 0 0 0,1 0 0 0 0,-1 0 0 0 0,0 1 0 0 0,0-1 0 0 0,-1 1 1 0 0,0 0-1 0 0,0 0 0 0 0,-1 0 0 0 0,1 1 0 0 0,-1-1 0 0 0,0 1 0 0 0,-1 0 0 0 0,1 1 0 0 0,-1-1 0 0 0,0 1 0 0 0,0 0 0 0 0,0 1 0 0 0,-1-1 0 0 0,1 1 0 0 0,-1 1 0 0 0,0-1 0 0 0,0 1 0 0 0,0 0 0 0 0,0 0 0 0 0,-7 0 227 0 0,-23 5-3920 0 0,4 7-3436 0 0,19-5 1367 0 0</inkml:trace>
  <inkml:trace contextRef="#ctx0" brushRef="#br0" timeOffset="6911.372">2379 516 7466 0 0,'0'0'2263'0'0,"0"0"-904"0"0,0 0-335 0 0,0 0 71 0 0,0 0 109 0 0,0 0 15 0 0,0 0-195 0 0,0 0-278 0 0,0 0-201 0 0,0 0-193 0 0,0 0-142 0 0,0 0-52 0 0,-31 13-80 0 0,-95 41-45 0 0,83-26-56 0 0,42-23-2 0 0,0-2-5 0 0,0 1-1 0 0,1-1 1 0 0,-1 0-1 0 0,0 0 1 0 0,1 1-1 0 0,0-1 1 0 0,0 0-1 0 0,0 1 1 0 0,0-1-1 0 0,1 0 1 0 0,-1 1 0 0 0,1-1-1 0 0,0 0 1 0 0,0 0-1 0 0,0 0 1 0 0,0 1-1 0 0,0-1 1 0 0,1 0-1 0 0,-1-1 1 0 0,1 1 0 0 0,0 0-1 0 0,0 0 1 0 0,0-1-1 0 0,0 1 1 0 0,1-1-1 0 0,-1 0 1 0 0,1 1-1 0 0,-1-1 1 0 0,1 0-1 0 0,2 1 31 0 0,156 121-188 0 0,-158-121 225 0 0,0 0-1 0 0,0 0 0 0 0,0 0 0 0 0,0 0 0 0 0,-1 1 0 0 0,0-1 0 0 0,1 1 0 0 0,-1 0 1 0 0,0-1-1 0 0,-1 1 0 0 0,1 0 0 0 0,-1 0 0 0 0,1 0 0 0 0,-1 0 0 0 0,-1 1 1 0 0,1-1-1 0 0,0 0 0 0 0,-1 0 0 0 0,0 0 0 0 0,0 1 0 0 0,0-1 0 0 0,-1 0 0 0 0,1 0 1 0 0,-1 0-1 0 0,0 1 0 0 0,0-1 0 0 0,-1 0 0 0 0,1 0 0 0 0,-1 0 0 0 0,0-1 1 0 0,0 1-1 0 0,-2 3-36 0 0,-10 4 24 0 0,-1 0-1 0 0,0-2 1 0 0,0 1 0 0 0,-1-2 0 0 0,-1 0 0 0 0,1-1 0 0 0,-1 0 0 0 0,0-2 0 0 0,-1 0-1 0 0,-9 2-23 0 0,-93 8-1130 0 0,39-15-3810 0 0,48 0 359 0 0,15 0-3789 0 0</inkml:trace>
  <inkml:trace contextRef="#ctx0" brushRef="#br0" timeOffset="7670.307">842 19 2977 0 0,'0'0'2192'0'0,"0"0"-856"0"0,0 0-143 0 0,0 0 227 0 0,0 0 319 0 0,0 0 181 0 0,0 0-161 0 0,0 0-377 0 0,0 0-438 0 0,0 0-354 0 0,0 0-197 0 0,0 0-70 0 0,0 0-48 0 0,-14-3 18 0 0,-44-12 16 0 0,53 15-281 0 0,1 0 0 0 0,-1 0 0 0 0,1 1-1 0 0,-1-1 1 0 0,1 1 0 0 0,-1 0-1 0 0,1 0 1 0 0,0 1 0 0 0,-1-1 0 0 0,1 1-1 0 0,0 0 1 0 0,0 0 0 0 0,0 1 0 0 0,0-1-1 0 0,1 1 1 0 0,-1 0 0 0 0,1 0 0 0 0,-1 0-1 0 0,1 0 1 0 0,0 1 0 0 0,0-1-1 0 0,1 1 1 0 0,-1 0 0 0 0,1 0 0 0 0,0 0-1 0 0,0 0 1 0 0,0 0 0 0 0,0 0 0 0 0,0 0-1 0 0,1 1 1 0 0,0-1 0 0 0,0 1-1 0 0,0-1 1 0 0,1 1 0 0 0,0-1 0 0 0,0 1-1 0 0,0-1 1 0 0,0 1-28 0 0,-1 1 49 0 0,-8 47-44 0 0,3 0 0 0 0,2 0 0 0 0,2 44-5 0 0,0-5 24 0 0,-8 52-11 0 0,-6-2-1 0 0,-17 50-12 0 0,-37 115 43 0 0,68-299-40 0 0,0 1 1 0 0,0 0-1 0 0,1-1 1 0 0,1 1-1 0 0,-1 0 0 0 0,1 0 1 0 0,1 0-1 0 0,0-1 1 0 0,0 1-1 0 0,1 0 0 0 0,0-1 1 0 0,0 1-1 0 0,1-1 0 0 0,0 1 1 0 0,1-1-1 0 0,-1 0 1 0 0,2-1-1 0 0,-1 1 0 0 0,1-1 1 0 0,0 1-1 0 0,1-2 1 0 0,-1 1-1 0 0,1 0 0 0 0,1-1-3 0 0,46 16 515 0 0,67-44 796 0 0,38-14-959 0 0,-64 25-712 0 0,-62 10-3398 0 0,-1 1-5377 0 0,-25 0-126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6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12499 0 0,'0'0'784'0'0,"0"0"44"0"0,0 0 76 0 0,0 0 114 0 0,0 0 90 0 0,0 0-85 0 0,0 0-252 0 0,0 0-253 0 0,0 0-160 0 0,0 0-121 0 0,0 0 5 0 0,0 0 63 0 0,0 0 55 0 0,-2 26 71 0 0,-5 88 30 0 0,1 206 1269 0 0,-8-153-1326 0 0,3-65-123 0 0,5 0 0 0 0,6 86-281 0 0,0-187 12 0 0,0 0 0 0 0,0 0 0 0 0,1-1 0 0 0,-1 1 0 0 0,0 0 0 0 0,0 0 0 0 0,0 0 0 0 0,0-1 0 0 0,1 1 0 0 0,-1 0 0 0 0,0 0 0 0 0,1-1 0 0 0,-1 1 0 0 0,1 0 0 0 0,-1-1 0 0 0,1 1 0 0 0,-1 0 0 0 0,1-1 0 0 0,-1 1 0 0 0,1-1 0 0 0,-1 1 0 0 0,1-1 0 0 0,0 1 0 0 0,-1-1 0 0 0,1 1 0 0 0,0-1 0 0 0,0 0 0 0 0,-1 1 0 0 0,1-1 0 0 0,0 0 0 0 0,0 0 0 0 0,-1 1 0 0 0,1-1 0 0 0,0 0 0 0 0,0 0 0 0 0,0 0 0 0 0,-1 0 0 0 0,1 0 0 0 0,0 0 0 0 0,0 0 0 0 0,0 0 0 0 0,-1-1 0 0 0,1 1 0 0 0,0 0 0 0 0,0 0 0 0 0,-1-1 0 0 0,1 1 0 0 0,0 0 0 0 0,0-1 0 0 0,-1 1 0 0 0,1-1 0 0 0,0 1 0 0 0,-1-1 0 0 0,1 1 0 0 0,-1-1 0 0 0,1 1 0 0 0,0-2-12 0 0,47-35 600 0 0,-42 32-575 0 0,257-247 398 0 0,-262 251-431 0 0,0 0 0 0 0,0 0 0 0 0,0-1 0 0 0,0 1 0 0 0,0 0 0 0 0,0 0 0 0 0,0 0 0 0 0,0 0 0 0 0,0 0 0 0 0,1 0 0 0 0,-1 0 0 0 0,0 0 0 0 0,1 1 0 0 0,-1-1 0 0 0,1 0 0 0 0,-1 1 0 0 0,1-1 0 0 0,-1 1 0 0 0,1 0 0 0 0,-1-1 0 0 0,1 1 0 0 0,-1 0 0 0 0,1 0 0 0 0,-1 0 0 0 0,1 0 0 0 0,0 0 0 0 0,-1 0 0 0 0,1 1 0 0 0,-1-1 0 0 0,1 0 0 0 0,-1 1 0 0 0,1-1 0 0 0,-1 1 0 0 0,0 0 0 0 0,1-1 0 0 0,-1 1 0 0 0,1 0 0 0 0,-1 0 0 0 0,0 0 0 0 0,0 0 0 0 0,0 0 0 0 0,1 0 8 0 0,5 29 12 0 0,-2 0 0 0 0,0 0 0 0 0,-2 0 1 0 0,-2 0-1 0 0,-1 22-12 0 0,12 113 30 0 0,-12-163-85 0 0,0 0 0 0 0,0 1 0 0 0,0-1 0 0 0,0 0 0 0 0,1 0 0 0 0,-1 0 1 0 0,1 0-1 0 0,-1 1 0 0 0,1-1 0 0 0,0 0 0 0 0,0 0 0 0 0,0 0 0 0 0,0 0 1 0 0,0-1-1 0 0,0 1 0 0 0,0 0 0 0 0,1 0 0 0 0,-1-1 0 0 0,1 1 0 0 0,-1-1 1 0 0,1 1-1 0 0,0-1 0 0 0,0 0 0 0 0,-1 1 0 0 0,1-1 0 0 0,0 0 1 0 0,0 0-1 0 0,0 0 0 0 0,0-1 0 0 0,0 1 0 0 0,1 0 0 0 0,-1-1 0 0 0,0 1 1 0 0,0-1-1 0 0,0 0 0 0 0,0 0 0 0 0,1 0 0 0 0,1 0 55 0 0,56-61-6855 0 0,-26 25-2253 0 0,-19 24 1126 0 0</inkml:trace>
  <inkml:trace contextRef="#ctx0" brushRef="#br0" timeOffset="643.994">1127 572 10258 0 0,'0'0'1362'0'0,"0"0"-258"0"0,0 0 66 0 0,0 0 170 0 0,0 0 28 0 0,-33 20-189 0 0,-107 66-327 0 0,-8 28 506 0 0,146-112-1341 0 0,-9 6 19 0 0,0-1 0 0 0,1 2-1 0 0,0-1 1 0 0,0 1-1 0 0,1 1 1 0 0,0 0-1 0 0,1 0 1 0 0,0 1-1 0 0,1 0 1 0 0,0 0-1 0 0,0 1 1 0 0,1 0-1 0 0,1 0 1 0 0,0 0-1 0 0,1 1 1 0 0,0-1-1 0 0,-1 8-35 0 0,7-17 21 0 0,0 0-1 0 0,0 0 0 0 0,0 0 0 0 0,0 0 0 0 0,0 0 0 0 0,1 0 1 0 0,-1 0-1 0 0,1-1 0 0 0,0 1 0 0 0,0-1 0 0 0,-1 0 0 0 0,2 0 1 0 0,-1 0-1 0 0,0 0 0 0 0,0 0 0 0 0,1-1 0 0 0,-1 0 0 0 0,1 1 1 0 0,-1-1-1 0 0,1-1 0 0 0,-1 1 0 0 0,1 0 0 0 0,0-1 1 0 0,-1 0-1 0 0,1 0 0 0 0,0 0 0 0 0,-1 0 0 0 0,1 0 0 0 0,0-1 1 0 0,-1 0-1 0 0,1 1 0 0 0,1-2-20 0 0,13-2 158 0 0,0 0-1 0 0,0-1 1 0 0,-1-1 0 0 0,0 0-1 0 0,0-1 1 0 0,-1-1 0 0 0,0-1-1 0 0,5-4-157 0 0,1 1 143 0 0,235-179 829 0 0,-256 193-994 0 0,1 0-1 0 0,-1 0 0 0 0,0 0 0 0 0,0 1 0 0 0,0-1 0 0 0,0 0 1 0 0,-1 0-1 0 0,1 0 0 0 0,-1 1 0 0 0,1-1 0 0 0,-1 0 0 0 0,0 1 1 0 0,0-1-1 0 0,0 0 0 0 0,0 1 0 0 0,0-1 0 0 0,0 1 0 0 0,-1-1 1 0 0,1 0-1 0 0,-1 0 0 0 0,1 1 0 0 0,-1-1 0 0 0,0 0 0 0 0,0 0 1 0 0,-1 2 22 0 0,-7 29 19 0 0,-4 76 23 0 0,14-107-35 0 0,-1-1 1 0 0,1 1-1 0 0,0-1 1 0 0,0 1-1 0 0,-1-1 1 0 0,1 1-1 0 0,0-1 0 0 0,0 0 1 0 0,1 1-1 0 0,-1-1 1 0 0,0 0-1 0 0,0 0 1 0 0,1 0-1 0 0,-1 0 0 0 0,0 0 1 0 0,1 0-1 0 0,-1-1 1 0 0,1 1-1 0 0,-1 0 1 0 0,1-1-1 0 0,0 1 1 0 0,-1-1-1 0 0,1 1 0 0 0,-1-1 1 0 0,1 0-1 0 0,0 0 1 0 0,-1 1-1 0 0,1-1 1 0 0,0-1-1 0 0,-1 1 0 0 0,1 0 1 0 0,0 0-1 0 0,-1-1 1 0 0,1 1-1 0 0,0 0 1 0 0,0-1-8 0 0,60-20 387 0 0,-44 10-301 0 0,-2 0-1 0 0,1-2 1 0 0,-2 0 0 0 0,0-1 0 0 0,0 0 0 0 0,10-15-86 0 0,51-45 78 0 0,-75 75-103 0 0,0 0 0 0 0,0 0-1 0 0,0 0 1 0 0,0 1 0 0 0,1-1-1 0 0,-2 0 1 0 0,1 0 0 0 0,0 1-1 0 0,0-1 1 0 0,0 1 0 0 0,-1-1-1 0 0,1 1 1 0 0,0-1 0 0 0,-1 1-1 0 0,0-1 1 0 0,1 1 0 0 0,-1-1-1 0 0,0 1 1 0 0,0 0 0 0 0,0-1-1 0 0,0 1 1 0 0,0 0 0 0 0,0-1-1 0 0,0 1 1 0 0,0-1 0 0 0,-1 1 0 0 0,1-1-1 0 0,-1 1 1 0 0,1 0 25 0 0,0 1-30 0 0,3 167-1 0 0,-2-166 52 0 0,1 0 1 0 0,-1 0-1 0 0,1-1 0 0 0,-1 1 0 0 0,1-1 0 0 0,0 1 0 0 0,1-1 0 0 0,-1 0 0 0 0,0 1 0 0 0,1-1 1 0 0,0-1-1 0 0,0 1 0 0 0,0 0 0 0 0,0-1 0 0 0,0 1 0 0 0,0-1 0 0 0,1 0 0 0 0,-1 0 0 0 0,1 0 1 0 0,-1-1-1 0 0,1 1 0 0 0,0-1 0 0 0,0 0 0 0 0,0 0 0 0 0,0 0 0 0 0,0 0 0 0 0,0-1 0 0 0,-1 0 1 0 0,1 0-1 0 0,0 0 0 0 0,0 0 0 0 0,0 0 0 0 0,0-1 0 0 0,0 0 0 0 0,0 0 0 0 0,0 0 0 0 0,0 0 1 0 0,0-1-1 0 0,-1 1 0 0 0,1-1 0 0 0,0 0-21 0 0,22-14 325 0 0,-1 0 1 0 0,-1-2-1 0 0,0-1 0 0 0,-2-1 1 0 0,0 0-1 0 0,-1-2 1 0 0,15-20-326 0 0,-26 19-1199 0 0,-10 22-4075 0 0,-1 13-3894 0 0,1-8-1785 0 0</inkml:trace>
  <inkml:trace contextRef="#ctx0" brushRef="#br0" timeOffset="918.528">2128 1013 4833 0 0,'0'0'3611'0'0,"0"0"-187"0"0,0 0-293 0 0,0 0-558 0 0,0 0-669 0 0,32-16-530 0 0,99-51-351 0 0,-56 7 512 0 0,-64 51-1431 0 0,-2-1-1 0 0,1 0 1 0 0,-1 0 0 0 0,-1 0 0 0 0,0-1 0 0 0,0-1 0 0 0,-1 0 0 0 0,-1 1-1 0 0,0-2 1 0 0,0 1 0 0 0,-1-1 0 0 0,-1 0 0 0 0,0 0 0 0 0,-1 0 0 0 0,0-1 0 0 0,-1 1-1 0 0,0-9-103 0 0,-4 18-34 0 0,0-1 0 0 0,0 1 0 0 0,-1 0 0 0 0,1 0 0 0 0,-1 1 0 0 0,0-1 0 0 0,0 0 0 0 0,0 1 0 0 0,-1 0 0 0 0,1 0 0 0 0,-1 0 0 0 0,0 0 0 0 0,0 0 0 0 0,0 1 0 0 0,0 0 0 0 0,0 0 0 0 0,0 0 0 0 0,-1 0 0 0 0,1 0 0 0 0,-1 1 0 0 0,1 0-1 0 0,-1 0 1 0 0,1 0 0 0 0,-1 1 0 0 0,0 0 0 0 0,1-1 0 0 0,-1 2 0 0 0,0-1 0 0 0,1 0 0 0 0,-1 1 0 0 0,0 0 0 0 0,1 0 0 0 0,-1 0 0 0 0,1 1 0 0 0,-1 0 0 0 0,1 0 0 0 0,0 0 0 0 0,0 0 0 0 0,0 0 0 0 0,-2 2 34 0 0,-9 7-77 0 0,0 2 1 0 0,1 0 0 0 0,0 0 0 0 0,0 1-1 0 0,2 1 1 0 0,0 0 0 0 0,0 1-1 0 0,2 0 1 0 0,0 1 0 0 0,1 0-1 0 0,0 0 1 0 0,2 1 0 0 0,0 0 0 0 0,-1 6 76 0 0,4-14-50 0 0,1 1 0 0 0,0-1 0 0 0,1 0 0 0 0,0 1 0 0 0,1 0 1 0 0,0-1-1 0 0,0 1 0 0 0,1 0 0 0 0,1-1 0 0 0,0 1 0 0 0,0 0 1 0 0,1-1-1 0 0,0 1 0 0 0,1-1 0 0 0,0 0 0 0 0,1 0 1 0 0,0 0-1 0 0,0 0 0 0 0,1 0 0 0 0,0-1 0 0 0,1 0 0 0 0,0 0 1 0 0,1-1-1 0 0,0 0 0 0 0,2 3 50 0 0,12 8-102 0 0,2-1 1 0 0,-1 0-1 0 0,2-2 1 0 0,0-1-1 0 0,1-1 1 0 0,1-1-1 0 0,0-1 1 0 0,1-1-1 0 0,0-1 1 0 0,0-2-1 0 0,1-1 0 0 0,0-1 1 0 0,14 1 101 0 0,133 7-7858 0 0,-146-14-2862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34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 8362 0 0,'0'0'1327'0'0,"0"0"-94"0"0,0 0-95 0 0,0 0 69 0 0,0 0 108 0 0,0 0-36 0 0,0 0-214 0 0,0 0-293 0 0,0 0-258 0 0,0 0-218 0 0,0 0-101 0 0,0 6 9 0 0,0 56 636 0 0,4 0 1 0 0,1-1 0 0 0,9 31-841 0 0,-13-85 47 0 0,0 1 1 0 0,1-1 0 0 0,-1 0-1 0 0,1 1 1 0 0,1-1 0 0 0,0 0-1 0 0,0 0 1 0 0,0-1 0 0 0,1 1-1 0 0,-1-1 1 0 0,2 1 0 0 0,-1-1 0 0 0,1 0-1 0 0,0-1 1 0 0,0 1 0 0 0,0-1-1 0 0,1 0 1 0 0,0-1 0 0 0,0 1-1 0 0,0-1 1 0 0,1 0 0 0 0,-1 0-1 0 0,1-1 1 0 0,0 0 0 0 0,0 0-1 0 0,0-1 1 0 0,0 0 0 0 0,0 0 0 0 0,6 0-48 0 0,2-5 105 0 0,1-1 0 0 0,0-1 0 0 0,-1 0 1 0 0,0-1-1 0 0,0-1 0 0 0,-1 0 0 0 0,0-1 1 0 0,0-1-1 0 0,0 0 0 0 0,-1 0 1 0 0,-1-2-1 0 0,0 1 0 0 0,0-2 0 0 0,-1 0 1 0 0,0 0-1 0 0,3-6-105 0 0,109-118-375 0 0,-112 163-542 0 0,-6 23 866 0 0,-6-39 63 0 0,1-1 1 0 0,0 0 0 0 0,0 0-1 0 0,1 0 1 0 0,0 0-1 0 0,0 0 1 0 0,1 0 0 0 0,1 0-1 0 0,0 0 1 0 0,0-1-1 0 0,1 1 1 0 0,0-1 0 0 0,1 0-1 0 0,0 0 1 0 0,0-1-1 0 0,1 1 1 0 0,0-1 0 0 0,0 0-1 0 0,1-1 1 0 0,0 1-1 0 0,0-1 1 0 0,1-1-1 0 0,0 0 1 0 0,0 0 0 0 0,5 3-13 0 0,-3-6 91 0 0,-1-1 0 0 0,1 0 1 0 0,0 0-1 0 0,-1-1 0 0 0,1 0 1 0 0,0 0-1 0 0,0-2 0 0 0,0 1 1 0 0,0-1-1 0 0,-1 0 0 0 0,1-1 1 0 0,0 0-1 0 0,-1-1 0 0 0,1 0 1 0 0,-1 0-1 0 0,0-1 0 0 0,0 0 1 0 0,0-1-1 0 0,-1 0 0 0 0,1 0 1 0 0,-1-1-1 0 0,-1 0 0 0 0,1 0 1 0 0,-1-1-1 0 0,0 0 1 0 0,0-1-92 0 0,9-9 53 0 0,-1 0 0 0 0,-1-1 1 0 0,0-1-1 0 0,-2 0 0 0 0,0-1 1 0 0,-1 0-1 0 0,-1 0 1 0 0,-1-1-1 0 0,-1-1 0 0 0,5-21-53 0 0,-3-10-1887 0 0,-10 41-2269 0 0,1 1-3616 0 0,-1 10-3669 0 0</inkml:trace>
  <inkml:trace contextRef="#ctx0" brushRef="#br0" timeOffset="420.289">1196 320 6265 0 0,'0'0'3296'0'0,"0"0"-2071"0"0,0 0-146 0 0,0 0 400 0 0,0 0 212 0 0,0 0-38 0 0,31 1-221 0 0,103 2-217 0 0,-47-19 368 0 0,-71 9-1243 0 0,1 2-129 0 0,0-1 0 0 0,0-1 0 0 0,-1-1 0 0 0,1 0 0 0 0,-2-1 0 0 0,1 0 1 0 0,-1-2-1 0 0,-1 1 0 0 0,0-2 0 0 0,-1 0 0 0 0,0-1 0 0 0,0 0 0 0 0,-2-1 0 0 0,11-15-211 0 0,-20 26 7 0 0,0 0-1 0 0,-1 0 1 0 0,1-1-1 0 0,-1 1 1 0 0,0 0-1 0 0,0-1 1 0 0,0 0-1 0 0,0 1 1 0 0,0-1-1 0 0,-1 1 0 0 0,0-1 1 0 0,0 0-1 0 0,0 0 1 0 0,0 1-1 0 0,0-1 1 0 0,-1 1-1 0 0,1-1 1 0 0,-1 0-1 0 0,0 1 1 0 0,0-1-1 0 0,-1 1 1 0 0,1-1-1 0 0,-1 1 1 0 0,0 0-1 0 0,1 0 1 0 0,-2 0-1 0 0,1 0 1 0 0,0 0-1 0 0,0 0 1 0 0,-1 0-1 0 0,0 1 1 0 0,1-1-1 0 0,-1 1 1 0 0,0 0-1 0 0,0 0 1 0 0,0 0-1 0 0,-1 0 1 0 0,1 0-1 0 0,0 1 0 0 0,-1-1 1 0 0,1 1-1 0 0,-1 0 1 0 0,1 0-7 0 0,-11-1-36 0 0,0 0 1 0 0,-1 0-1 0 0,1 2 1 0 0,0 0-1 0 0,0 0 1 0 0,0 1-1 0 0,-1 1 1 0 0,1 1-1 0 0,0 0 1 0 0,1 0-1 0 0,-1 2 1 0 0,1-1-1 0 0,-1 2 1 0 0,2 0-1 0 0,-1 0 1 0 0,1 1-1 0 0,-1 1 1 0 0,2 0-1 0 0,-1 1 1 0 0,2 0-1 0 0,-1 0 1 0 0,1 1-1 0 0,0 1 1 0 0,1 0-1 0 0,0 0 1 0 0,1 1-1 0 0,0 1 36 0 0,0-4-10 0 0,2 1 1 0 0,-1 0-1 0 0,1 0 0 0 0,1 1 0 0 0,0 0 1 0 0,0 0-1 0 0,1 0 0 0 0,1 0 1 0 0,-1 1-1 0 0,2-1 0 0 0,0 1 1 0 0,0 0-1 0 0,1 0 0 0 0,1 0 0 0 0,0-1 1 0 0,0 1-1 0 0,1 0 0 0 0,1 0 1 0 0,0 0-1 0 0,0-1 0 0 0,1 1 0 0 0,1-1 1 0 0,0 1-1 0 0,1-1 0 0 0,0-1 1 0 0,0 1-1 0 0,1-1 0 0 0,1 0 1 0 0,-1 0-1 0 0,2 0 0 0 0,-1-1 0 0 0,1-1 1 0 0,1 1-1 0 0,0-1 0 0 0,0 0 1 0 0,8 5 9 0 0,10-1-153 0 0,-1-1 1 0 0,1-2 0 0 0,1 0-1 0 0,0-2 1 0 0,0-1-1 0 0,1-1 1 0 0,-1-1 0 0 0,1-2-1 0 0,0-1 1 0 0,0-1 0 0 0,0-2-1 0 0,0 0 153 0 0,61-8-3200 0 0,-32-1-4454 0 0,-30 3-2847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1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370 247 8482 0 0,'0'0'613'0'0,"0"0"-278"0"0,0 0-48 0 0,0 0 334 0 0,0 0 435 0 0,0 0 278 0 0,0 0 9 0 0,0 0-311 0 0,0 0-420 0 0,0 0-330 0 0,0 0-186 0 0,1 4-47 0 0,4 189 1790 0 0,-12-53-1122 0 0,-5 0 0 0 0,-12 34-717 0 0,-14 146-804 0 0,36-300 355 0 0,-2 70-1935 0 0,7-31-4207 0 0,-1-48 2622 0 0,1-6-1249 0 0</inkml:trace>
  <inkml:trace contextRef="#ctx0" brushRef="#br0" timeOffset="496.712">0 218 10450 0 0,'0'0'874'0'0,"0"0"-301"0"0,0 0-81 0 0,0 0 282 0 0,0 0 346 0 0,0 0 168 0 0,32-22-113 0 0,106-67-271 0 0,-21 37 25 0 0,-91 45-780 0 0,22-6 102 0 0,1 2 0 0 0,1 2 0 0 0,0 2 0 0 0,0 2 0 0 0,0 3 0 0 0,42 3-251 0 0,-82-2 10 0 0,-1 1 1 0 0,1 1-1 0 0,0 0 1 0 0,-1 0-1 0 0,1 1 1 0 0,-1 0-1 0 0,0 0 1 0 0,1 1-1 0 0,-1 1 1 0 0,0-1-1 0 0,-1 2 1 0 0,1-1-1 0 0,-1 1 1 0 0,0 0-1 0 0,0 1 1 0 0,0 0-1 0 0,-1 0 1 0 0,0 0-1 0 0,0 1 1 0 0,-1 0-1 0 0,1 1 1 0 0,-2 0-1 0 0,1-1 1 0 0,-1 2-1 0 0,0-1 1 0 0,-1 1-1 0 0,0-1 1 0 0,0 1-1 0 0,-1 0 1 0 0,0 1-1 0 0,-1-1-10 0 0,-1 6 3 0 0,-2 1-1 0 0,0-1 1 0 0,0 0-1 0 0,-1 1 1 0 0,-1-1-1 0 0,-1-1 1 0 0,0 1-1 0 0,-1 0 1 0 0,-1-1-1 0 0,0 0 1 0 0,-1 0-1 0 0,0-1 1 0 0,-1 1-1 0 0,-1-2 1 0 0,-5 7-3 0 0,-163 170-241 0 0,-66 18 269 0 0,241-207-27 0 0,0 1 0 0 0,1 0 0 0 0,-1 0 0 0 0,1-1 0 0 0,-1 1-1 0 0,1 1 1 0 0,0-1 0 0 0,-1 0 0 0 0,1 0 0 0 0,0 0-1 0 0,0 1 1 0 0,0-1 0 0 0,0 1 0 0 0,0-1 0 0 0,0 0 0 0 0,0 1-1 0 0,0 0 1 0 0,1-1 0 0 0,-1 1 0 0 0,0 0 0 0 0,1-1 0 0 0,0 1-1 0 0,-1 0 1 0 0,1-1 0 0 0,0 1 0 0 0,0 0 0 0 0,0 0 0 0 0,0-1-1 0 0,0 1 1 0 0,0 0 0 0 0,0 0 0 0 0,1-1 0 0 0,-1 1 0 0 0,1 0-1 0 0,-1-1 1 0 0,1 1 0 0 0,0 0 0 0 0,0-1 0 0 0,-1 1 0 0 0,1-1-1 0 0,0 1 1 0 0,0-1 0 0 0,1 0 0 0 0,-1 1 0 0 0,0-1 0 0 0,0 0-1 0 0,1 0 1 0 0,-1 0 0 0 0,0 0 0 0 0,1 0 0 0 0,-1 0 0 0 0,1 0-1 0 0,0 0 0 0 0,21 10 137 0 0,2-1 0 0 0,-1-1-1 0 0,1-1 1 0 0,0-1 0 0 0,1-2-1 0 0,2 0-136 0 0,54 14 305 0 0,-50-10-196 0 0,0 2 0 0 0,0 1 1 0 0,-1 1-1 0 0,-1 2 0 0 0,0 1 1 0 0,8 6-110 0 0,-33-18-23 0 0,1 0 0 0 0,-1 0 1 0 0,0 1-1 0 0,0-1 0 0 0,-1 1 1 0 0,1 0-1 0 0,-1 0 0 0 0,0 1 1 0 0,0-1-1 0 0,-1 1 0 0 0,0 0 1 0 0,0 0-1 0 0,0 0 0 0 0,-1 0 1 0 0,0 1-1 0 0,0-1 0 0 0,0 1 1 0 0,-1-1-1 0 0,0 1 0 0 0,0-1 1 0 0,-1 1-1 0 0,0 0 0 0 0,0-1 1 0 0,0 1-1 0 0,-1 0 0 0 0,0-1 1 0 0,-1 4 22 0 0,5-7-5684 0 0,17-12-1528 0 0,-14 4-1489 0 0</inkml:trace>
  <inkml:trace contextRef="#ctx0" brushRef="#br0" timeOffset="748.58">1394 417 12859 0 0,'0'0'313'0'0,"0"0"-75"0"0,0 0 224 0 0,0 0 384 0 0,0 0 329 0 0,-1 32 132 0 0,-2 104-139 0 0,17-28 300 0 0,16 20-729 0 0,-15-69-703 0 0,-2 0-1 0 0,-2 1 1 0 0,-3 1 0 0 0,-1 35-36 0 0,-18-21-1799 0 0,-22-35-4256 0 0,24-34 1446 0 0,3-1-3646 0 0</inkml:trace>
  <inkml:trace contextRef="#ctx0" brushRef="#br0" timeOffset="1001.971">1305 313 11186 0 0,'0'0'415'0'0,"0"0"-108"0"0,0 0 236 0 0,0 0 285 0 0,37-3 212 0 0,118-10 94 0 0,267-26 2550 0 0,-329 33-4080 0 0,-52 5-2594 0 0,-42 8-7069 0 0,-4-3 4367 0 0</inkml:trace>
  <inkml:trace contextRef="#ctx0" brushRef="#br0" timeOffset="1182.682">1318 814 6377 0 0,'0'0'1419'0'0,"0"0"-186"0"0,0 0 219 0 0,0 0 256 0 0,0 0 50 0 0,0 0-208 0 0,37-2-321 0 0,116-9-277 0 0,58-24 978 0 0,-187 30-2183 0 0,134-23 769 0 0,-52 21-7778 0 0,-91 7 1912 0 0,-4 3-1909 0 0</inkml:trace>
  <inkml:trace contextRef="#ctx0" brushRef="#br0" timeOffset="1413.303">2049 980 14219 0 0,'0'0'1010'0'0,"0"0"-346"0"0,0 0 93 0 0,0 0 289 0 0,0 0 185 0 0,0 0-87 0 0,0 0-341 0 0,0 0-308 0 0,0 0-215 0 0,0 0-123 0 0,-3 34-54 0 0,-8 107-43 0 0,7-11-399 0 0,17-90-1522 0 0,-7-28-1100 0 0,-5-9 1481 0 0,-1-2-8000 0 0,0-1 3632 0 0</inkml:trace>
  <inkml:trace contextRef="#ctx0" brushRef="#br0" timeOffset="1665.705">1793 965 11682 0 0,'0'0'838'0'0,"0"0"-386"0"0,0 0-98 0 0,0 0 354 0 0,0 0 280 0 0,0 0 72 0 0,0 0-94 0 0,0 0-192 0 0,32 3-173 0 0,105 9-133 0 0,-111-9-338 0 0,0-3-1 0 0,1 0 1 0 0,-1-1 0 0 0,0-2 0 0 0,0 0 0 0 0,12-5-130 0 0,20-2-34 0 0,101-26-1482 0 0,-107 21-2081 0 0,-1 0-4143 0 0,-33 11 957 0 0</inkml:trace>
  <inkml:trace contextRef="#ctx0" brushRef="#br0" timeOffset="1968.67">2749 759 6145 0 0,'0'0'3869'0'0,"0"0"-2442"0"0,0 0-919 0 0,0 0 87 0 0,0 0 351 0 0,0 0 260 0 0,0 0 31 0 0,0 0-188 0 0,0 0-209 0 0,0 0-137 0 0,0 0-85 0 0,0 0-49 0 0,0 0-66 0 0,27 2-72 0 0,86 8-58 0 0,97-12 539 0 0,-112-12-1557 0 0,-76 7 334 0 0,-6 1-3383 0 0,-7 5-7376 0 0,-9 1 4859 0 0</inkml:trace>
  <inkml:trace contextRef="#ctx0" brushRef="#br0" timeOffset="2129.792">2817 1112 7514 0 0,'0'0'4697'0'0,"0"0"-4017"0"0,0 0-80 0 0,0 0 320 0 0,0 0 168 0 0,0 0 89 0 0,0 0-129 0 0,0 0-272 0 0,0 0-216 0 0,0 0-192 0 0,188 30-176 0 0,-157-34-104 0 0,4 0-112 0 0,0 1-216 0 0,0-1-440 0 0,0-3-928 0 0,-6 7-1969 0 0,-12 0-6161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6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52 4537 0 0,'0'0'1747'0'0,"0"0"-629"0"0,0 0-372 0 0,0 0 125 0 0,0 0 410 0 0,0 0 318 0 0,0 0 36 0 0,0 0-290 0 0,0 0-454 0 0,0 0-384 0 0,0 0-240 0 0,2-2-123 0 0,-2 2-140 0 0,0 1 1 0 0,0-1-1 0 0,-1 0 1 0 0,1 1-1 0 0,0-1 1 0 0,0 0-1 0 0,0 1 1 0 0,0-1-1 0 0,0 0 0 0 0,0 1 1 0 0,0-1-1 0 0,0 0 1 0 0,0 0-1 0 0,0 1 1 0 0,0-1-1 0 0,0 0 1 0 0,1 1-1 0 0,-1-1 1 0 0,0 0-1 0 0,0 1 1 0 0,0-1-1 0 0,0 0 1 0 0,0 0-1 0 0,1 1 1 0 0,-1-1-1 0 0,0 0 1 0 0,0 0-1 0 0,0 1 1 0 0,1-1-1 0 0,-1 0 1 0 0,0 0-1 0 0,0 0 1 0 0,1 1-1 0 0,-1-1 1 0 0,0 0-1 0 0,1 0 1 0 0,-1 0-1 0 0,0 0 1 0 0,1 0-1 0 0,-1 0 1 0 0,0 0-1 0 0,0 1 1 0 0,1-1-1 0 0,-1 0 1 0 0,0 0-1 0 0,1 0 1 0 0,-1 0-1 0 0,0 0 1 0 0,1 0-1 0 0,-1-1 1 0 0,0 1-1 0 0,1 0 1 0 0,-1 0-1 0 0,0 0 1 0 0,0 0-1 0 0,1 0 1 0 0,-1 0-1 0 0,0 0 1 0 0,1-1-1 0 0,-1 1 1 0 0,0 0-5 0 0,1 13 103 0 0,8 103 543 0 0,-7 0 0 0 0,-4 1 0 0 0,-13 79-646 0 0,7-88-8 0 0,-5 51-355 0 0,12-138 228 0 0,-13 35-1297 0 0,7-67-10232 0 0,7 4 6263 0 0</inkml:trace>
  <inkml:trace contextRef="#ctx0" brushRef="#br0" timeOffset="325.866">0 122 2817 0 0,'0'0'1081'0'0,"0"0"-394"0"0,0 0 37 0 0,0 0 387 0 0,0 0 388 0 0,0 0 247 0 0,0 0 3 0 0,33-8-194 0 0,105-25-277 0 0,125-11 2257 0 0,-100 25-2834 0 0,1 7 0 0 0,14 6-701 0 0,-121 17-1425 0 0,-38 19-5362 0 0,-20-2-2247 0 0,0-23 7096 0 0</inkml:trace>
  <inkml:trace contextRef="#ctx0" brushRef="#br0" timeOffset="569.916">8 961 4481 0 0,'0'0'2691'0'0,"0"0"-1409"0"0,0 0-205 0 0,0 0 369 0 0,0 0 296 0 0,0 0 29 0 0,34 3-212 0 0,108 7-300 0 0,12-9 953 0 0,198-37-1454 0 0,-293 27-2618 0 0,-20 0-6113 0 0,-26 5-2472 0 0</inkml:trace>
  <inkml:trace contextRef="#ctx0" brushRef="#br0" timeOffset="905.431">1223 693 8794 0 0,'0'0'1192'0'0,"0"0"-192"0"0,0 0 11 0 0,0 0 263 0 0,0 0 154 0 0,0 0-90 0 0,0 0-297 0 0,0 0-335 0 0,0 0-229 0 0,0 0-143 0 0,0 0-98 0 0,0 0-50 0 0,-18 1-52 0 0,-56 6-37 0 0,70-7-89 0 0,1 1 0 0 0,-1 0 0 0 0,1 0 0 0 0,-1 0 0 0 0,1 0 0 0 0,-1 1 0 0 0,1-1 0 0 0,0 1 0 0 0,0 0-1 0 0,0 0 1 0 0,0 0 0 0 0,0 0 0 0 0,0 0 0 0 0,1 1 0 0 0,-1 0 0 0 0,1-1 0 0 0,-1 1 0 0 0,1 0 0 0 0,0 0 0 0 0,0 0 0 0 0,-1 2-8 0 0,-5 8 22 0 0,4-9-45 0 0,1-1-1 0 0,0 1 1 0 0,0-1-1 0 0,0 1 1 0 0,0 0-1 0 0,1 0 0 0 0,0 0 1 0 0,0 0-1 0 0,0 1 1 0 0,0-1-1 0 0,1 0 0 0 0,-1 1 1 0 0,1-1-1 0 0,0 1 1 0 0,1 0-1 0 0,-1-1 0 0 0,1 1 1 0 0,0 0-1 0 0,0-1 1 0 0,0 1-1 0 0,1 0 0 0 0,-1-1 1 0 0,1 1-1 0 0,0-1 1 0 0,1 1-1 0 0,-1-1 1 0 0,1 1-1 0 0,0-1 0 0 0,0 0 1 0 0,0 0-1 0 0,0 0 1 0 0,1 0-1 0 0,0 0 0 0 0,0 0 1 0 0,0-1-1 0 0,0 1 1 0 0,0-1-1 0 0,1 0 0 0 0,0 0 1 0 0,-1 0-1 0 0,1-1 1 0 0,0 1-1 0 0,0-1 0 0 0,1 0 1 0 0,1 1 23 0 0,83 4-4244 0 0,-31-17-5163 0 0,-46 6 4682 0 0</inkml:trace>
  <inkml:trace contextRef="#ctx0" brushRef="#br0" timeOffset="1353.032">1372 928 3345 0 0,'0'0'2746'0'0,"0"0"-1295"0"0,0 0-358 0 0,0 0 202 0 0,0 0 288 0 0,0 0 123 0 0,0 0-135 0 0,0 0-311 0 0,0 0-253 0 0,0 0-155 0 0,0 0-50 0 0,0 0 1 0 0,0 0-22 0 0,8 0-78 0 0,-2 1-530 0 0,41-13 646 0 0,2-36-205 0 0,-27 25-628 0 0,1 1 1 0 0,1 1 0 0 0,1 1-1 0 0,0 1 1 0 0,2 1-1 0 0,5-2 14 0 0,-31 20-19 0 0,-1-1 0 0 0,1 0-1 0 0,0 1 1 0 0,0-1 0 0 0,-1 1-1 0 0,1-1 1 0 0,0 1 0 0 0,0-1-1 0 0,0 1 1 0 0,0 0-1 0 0,0-1 1 0 0,0 1 0 0 0,0 0-1 0 0,-1 0 1 0 0,1 0 0 0 0,0 0-1 0 0,0-1 1 0 0,0 1-1 0 0,0 0 1 0 0,0 1 0 0 0,0-1-1 0 0,0 0 1 0 0,0 0 0 0 0,0 0-1 0 0,0 1 1 0 0,0-1-1 0 0,0 0 1 0 0,-1 1 0 0 0,1-1-1 0 0,0 0 1 0 0,0 1 0 0 0,0 0-1 0 0,-1-1 1 0 0,1 1-1 0 0,0-1 1 0 0,0 1 0 0 0,-1 0-1 0 0,1-1 1 0 0,-1 1 0 0 0,1 0-1 0 0,0 0 1 0 0,-1 0-1 0 0,0-1 1 0 0,1 1 0 0 0,-1 0-1 0 0,1 0 1 0 0,-1 0 0 0 0,0 0-1 0 0,0 0 1 0 0,1 0-1 0 0,-1 0 1 0 0,0 0 0 0 0,0 0-1 0 0,0-1 1 0 0,0 1 0 0 0,0 0-1 0 0,0 1 20 0 0,-1 0 13 0 0,0 0-1 0 0,1 1 0 0 0,0-1 1 0 0,0 1-1 0 0,0-1 0 0 0,0 0 1 0 0,0 1-1 0 0,0-1 0 0 0,0 1 1 0 0,1-1-1 0 0,-1 0 0 0 0,1 1 1 0 0,0-1-1 0 0,-1 0 0 0 0,1 0 1 0 0,0 1-1 0 0,1-1 0 0 0,-1 0 1 0 0,0 0-1 0 0,1 0 0 0 0,-1 0 1 0 0,1-1-1 0 0,-1 1 0 0 0,1 0 1 0 0,0 0-1 0 0,0-1 0 0 0,0 0 1 0 0,0 1-1 0 0,0-1 0 0 0,0 0 1 0 0,0 0-1 0 0,2 1-12 0 0,80-10 724 0 0,-21-3-659 0 0,-61 12-68 0 0,0-1 0 0 0,0 1 0 0 0,0 0 0 0 0,0-1 0 0 0,-1 1 0 0 0,1 0 0 0 0,0 0 0 0 0,0 0-1 0 0,-1 1 1 0 0,1-1 0 0 0,-1 0 0 0 0,1 1 0 0 0,-1-1 0 0 0,1 1 0 0 0,-1-1 0 0 0,0 1 0 0 0,0 0-1 0 0,0-1 1 0 0,0 1 0 0 0,0 0 0 0 0,0 0 0 0 0,0 0 0 0 0,-1 0 0 0 0,1 0 0 0 0,-1 0 0 0 0,1 0-1 0 0,-1 0 1 0 0,0 0 0 0 0,0 0 0 0 0,0 0 0 0 0,0 0 0 0 0,0 0 3 0 0,16 39-37 0 0,14-23-818 0 0,-6-17-6517 0 0,-18-1-555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49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686 0 3249 0 0,'0'0'2255'0'0,"0"0"-585"0"0,0 0-262 0 0,0 0 79 0 0,0 0 168 0 0,0 0 55 0 0,0 0-117 0 0,0 0-301 0 0,0 0-345 0 0,0 0-304 0 0,0 0-259 0 0,0 0-146 0 0,0 0-65 0 0,-3 5-22 0 0,-121 201 1385 0 0,106-180-1515 0 0,-2-1-1 0 0,0 0 1 0 0,-1-2 0 0 0,-2 0-1 0 0,0-2 1 0 0,-1 0-1 0 0,-1-2 1 0 0,-1-1 0 0 0,-1 0-1 0 0,-1-2 1 0 0,0-2 0 0 0,-1 0-1 0 0,0-2 1 0 0,-1-1-1 0 0,-16 3-20 0 0,42-12-5 0 0,-1 0 0 0 0,1-1 0 0 0,0 0 0 0 0,-1 0-1 0 0,1 0 1 0 0,0 0 0 0 0,-1-1 0 0 0,1 1-1 0 0,-1-1 1 0 0,1-1 0 0 0,-1 1 0 0 0,1 0-1 0 0,-1-1 1 0 0,1 0 0 0 0,-1 0 0 0 0,1-1 0 0 0,0 1-1 0 0,0-1 1 0 0,0 0 0 0 0,-1 0 0 0 0,2 0-1 0 0,-1 0 1 0 0,0-1 0 0 0,0 0 0 0 0,1 1 0 0 0,0-1-1 0 0,-1-1 1 0 0,1 1 0 0 0,0 0 0 0 0,1-1-1 0 0,-1 1 1 0 0,0-1 0 0 0,1 0 0 0 0,0 0 0 0 0,0 0-1 0 0,0 0 1 0 0,0-4 5 0 0,2-6-11 0 0,0 1-1 0 0,2-1 1 0 0,-1 0 0 0 0,2 1-1 0 0,0-1 1 0 0,0 1-1 0 0,1 0 1 0 0,1 0 0 0 0,0 0-1 0 0,1 1 1 0 0,1-1 0 0 0,0 1-1 0 0,0 1 1 0 0,1-1-1 0 0,0 2 1 0 0,1-1 0 0 0,0 1-1 0 0,1 0 1 0 0,6-4 11 0 0,-15 12 11 0 0,1 0 0 0 0,0 0 0 0 0,-1 0 0 0 0,1 0 0 0 0,0 1 0 0 0,0-1 1 0 0,0 1-1 0 0,0-1 0 0 0,0 1 0 0 0,0 0 0 0 0,1-1 0 0 0,-1 1 0 0 0,0 0 0 0 0,1 1 0 0 0,-1-1 0 0 0,0 0 0 0 0,1 1 0 0 0,-1-1 0 0 0,1 1 1 0 0,-1 0-1 0 0,1 0 0 0 0,0 0 0 0 0,-1 0 0 0 0,1 0 0 0 0,-1 0 0 0 0,1 1 0 0 0,-1-1 0 0 0,0 1 0 0 0,1 0 0 0 0,-1 0 0 0 0,1 0 0 0 0,-1 0 1 0 0,0 0-1 0 0,0 0 0 0 0,0 0 0 0 0,1 2-11 0 0,168 198 1309 0 0,-141-169-985 0 0,2-1-1 0 0,1-2 0 0 0,2-2 0 0 0,0-1 1 0 0,38 20-324 0 0,52 28 286 0 0,-114-66-734 0 0,14 14-958 0 0,-21-12-3235 0 0,-2 1-4011 0 0,-2-7-103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7.5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10066 0 0,'0'0'860'0'0,"0"0"-362"0"0,0 0 17 0 0,0 0 418 0 0,0 0 371 0 0,0 0 191 0 0,0 0-93 0 0,0 0-270 0 0,0 0-274 0 0,9 36-217 0 0,27 118-131 0 0,13 119 1049 0 0,-40-45-1209 0 0,-11-215-489 0 0,-1 0-1 0 0,-1 0 1 0 0,0 0-1 0 0,0-1 1 0 0,-1 1-1 0 0,-1-1 1 0 0,0 0-1 0 0,0-1 0 0 0,-1 0 1 0 0,-1 0-1 0 0,0 0 1 0 0,-1-1-1 0 0,0 0 1 0 0,-2 1 139 0 0,-15 9-3127 0 0,9-9-3634 0 0,7-4-3521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5:56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455 107 9770 0 0,'0'0'1336'0'0,"0"0"-187"0"0,0 0 10 0 0,0 0 195 0 0,0 0 128 0 0,0 0-26 0 0,0 0-215 0 0,0 0-278 0 0,0 0-239 0 0,0 0-196 0 0,0 0-124 0 0,0-7-87 0 0,-1-23-61 0 0,0 23-56 0 0,1 7-54 0 0,0 8 19 0 0,31 142 922 0 0,-30 187 465 0 0,-3-291-1456 0 0,2 53-100 0 0,-10-120-10548 0 0,3 13 1298 0 0,3 4 3679 0 0</inkml:trace>
  <inkml:trace contextRef="#ctx0" brushRef="#br0" timeOffset="317.182">92 0 3641 0 0,'0'0'1312'0'0,"0"0"-222"0"0,0 0-18 0 0,0 0 175 0 0,0 0 204 0 0,0 0 65 0 0,0 0-84 0 0,-15 34-154 0 0,-45 107-195 0 0,44-55 275 0 0,17-67-1009 0 0,1 17 6 0 0,2 0-1 0 0,1 0 1 0 0,2 0 0 0 0,1-1 0 0 0,2 0-1 0 0,1-1 1 0 0,2 0 0 0 0,5 7-355 0 0,49 79-176 0 0,-4-59-3072 0 0,-41-51-252 0 0,-8-5-2352 0 0,-6-1-1039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06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533 457 1720 0 0,'0'0'863'0'0,"0"0"-103"0"0,0 0 166 0 0,0 0 426 0 0,0 0 491 0 0,0 0 267 0 0,0 0-34 0 0,0 0-195 0 0,0 0-310 0 0,0 0-300 0 0,0 0-200 0 0,5-10-146 0 0,13-29-106 0 0,-17 37-718 0 0,-1 0 0 0 0,0 0 0 0 0,1 0 0 0 0,-1 0 0 0 0,0 0 0 0 0,0 0 0 0 0,0 0 0 0 0,0 0 0 0 0,0 0 0 0 0,0 0 0 0 0,-1 0 0 0 0,1 0 0 0 0,0 0 0 0 0,-1 1 0 0 0,0-1 0 0 0,1 0 0 0 0,-1 0 0 0 0,0 0 0 0 0,0 1 0 0 0,0-1 0 0 0,0 0 0 0 0,-1 1 0 0 0,1-1 0 0 0,0 1 1 0 0,-1-1-1 0 0,1 1 0 0 0,-1 0 0 0 0,1 0 0 0 0,-1 0 0 0 0,1-1 0 0 0,-1 1 0 0 0,0 1 0 0 0,0-1 0 0 0,1 0 0 0 0,-1 0 0 0 0,0 1 0 0 0,0-1 0 0 0,0 1 0 0 0,0-1 0 0 0,-1 1-101 0 0,-1-2 105 0 0,-10-2-66 0 0,-1 1-1 0 0,1 0 0 0 0,0 1 1 0 0,-1 1-1 0 0,1 0 1 0 0,-1 1-1 0 0,1 1 0 0 0,-1 0 1 0 0,-7 2-39 0 0,-10 3 10 0 0,1 1 0 0 0,-1 1-1 0 0,1 2 1 0 0,1 1 0 0 0,0 1 0 0 0,0 2 0 0 0,-24 16-10 0 0,-29 36-47 0 0,82-64 37 0 0,0-1-1 0 0,0 1 0 0 0,0 0 1 0 0,0 0-1 0 0,1 0 0 0 0,-1 0 1 0 0,1 0-1 0 0,-1 0 1 0 0,1 0-1 0 0,0 0 0 0 0,0 0 1 0 0,0 0-1 0 0,0 0 0 0 0,0 0 1 0 0,0 0-1 0 0,0 0 0 0 0,1 0 1 0 0,-1 0-1 0 0,1 0 0 0 0,-1 0 1 0 0,1 0-1 0 0,0-1 0 0 0,0 1 1 0 0,0 0-1 0 0,0 0 0 0 0,0-1 1 0 0,0 1-1 0 0,0 0 0 0 0,0-1 1 0 0,1 1-1 0 0,-1-1 0 0 0,1 0 1 0 0,-1 1-1 0 0,1-1 1 0 0,1 1 9 0 0,60 37 81 0 0,115 16 339 0 0,-178-55-413 0 0,1 0-1 0 0,0 1 1 0 0,0-1 0 0 0,0 1 0 0 0,0-1 0 0 0,-1 1 0 0 0,1-1-1 0 0,0 1 1 0 0,0-1 0 0 0,-1 1 0 0 0,1 0 0 0 0,0-1 0 0 0,-1 1 0 0 0,1 0-1 0 0,-1 0 1 0 0,1 0 0 0 0,-1-1 0 0 0,1 1 0 0 0,-1 0 0 0 0,0 0-1 0 0,1 0 1 0 0,-1 0 0 0 0,0 0 0 0 0,0 0 0 0 0,0 0 0 0 0,0-1-1 0 0,0 1 1 0 0,0 0 0 0 0,0 0 0 0 0,0 0 0 0 0,0 0 0 0 0,0 0 0 0 0,0 0-1 0 0,0 0 1 0 0,-1 0 0 0 0,1 0 0 0 0,0 0 0 0 0,-1-1 0 0 0,1 1-1 0 0,0 0 1 0 0,-1 0 0 0 0,1 0 0 0 0,-1-1 0 0 0,0 1 0 0 0,1 0-1 0 0,-1 0-5 0 0,-33 42 289 0 0,28-37-270 0 0,-17 18-5 0 0,1 2 0 0 0,1 0 0 0 0,2 1 0 0 0,0 1 1 0 0,2 0-1 0 0,1 2 0 0 0,2 0 0 0 0,0 1 0 0 0,2 0 0 0 0,-3 15-14 0 0,14-41 10 0 0,0 2 1 0 0,0-1-1 0 0,0 0 0 0 0,1 0 0 0 0,0 0 0 0 0,0 0 0 0 0,0 0 0 0 0,1 0 0 0 0,0 0 1 0 0,0 1-1 0 0,0-1 0 0 0,1-1 0 0 0,0 1 0 0 0,0 0 0 0 0,1 0 0 0 0,-1-1 0 0 0,1 1 1 0 0,1-1-1 0 0,-1 0 0 0 0,1 0 0 0 0,-1 0 0 0 0,2-1 0 0 0,-1 1 0 0 0,0-1 0 0 0,1 0 1 0 0,0 0-1 0 0,0 0 0 0 0,0-1 0 0 0,0 0 0 0 0,0 0 0 0 0,1 0 0 0 0,-1-1 0 0 0,1 1 1 0 0,0-1-1 0 0,0-1 0 0 0,0 1 0 0 0,0-1 0 0 0,0 0 0 0 0,0 0 0 0 0,0-1 1 0 0,0 0-1 0 0,5 0-10 0 0,4 0-105 0 0,0 0 0 0 0,-1-1 0 0 0,1-1 0 0 0,-1 0 1 0 0,1-1-1 0 0,-1-1 0 0 0,0 0 0 0 0,0-1 0 0 0,-1 0 1 0 0,1-1-1 0 0,-1-1 0 0 0,6-3 105 0 0,37-34-4150 0 0,-25 9-6803 0 0,-24 27 2343 0 0</inkml:trace>
  <inkml:trace contextRef="#ctx0" brushRef="#br0" timeOffset="401.693">146 1 7066 0 0,'0'0'2847'0'0,"0"0"-1971"0"0,0 0-608 0 0,0 0 263 0 0,0 0 445 0 0,0 0 235 0 0,0 0 55 0 0,0 0-126 0 0,0 0-167 0 0,0 0-119 0 0,0 0-113 0 0,12 34-85 0 0,35 110-49 0 0,-16 13 976 0 0,-27-117-1292 0 0,15 409 907 0 0,1 55-1037 0 0,-18-431-147 0 0,-8 153-3 0 0,-12-127-3317 0 0,18-99 2429 0 0,0 0-286 0 0,2-11-8168 0 0,-1 8 738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14 0 0 0,'0'0'651'0'0,"0"0"-194"0"0,0 0-51 0 0,0 0 238 0 0,0 0 452 0 0,0 0 399 0 0,0 0 181 0 0,0 0-146 0 0,0 0-296 0 0,0 0-277 0 0,0 0-215 0 0,0-4-86 0 0,0-5 482 0 0,-2 17 1274 0 0,-6 24-690 0 0,-20 24-1417 0 0,-2-1 1 0 0,-3-2 0 0 0,-2-1-1 0 0,-2-1 1 0 0,-2-3 0 0 0,-3-1-1 0 0,-1-1 1 0 0,-3-3 0 0 0,-31 23-306 0 0,59-51 6 0 0,-1-1 1 0 0,0 0 0 0 0,-1-1-1 0 0,-1-2 1 0 0,0 0-1 0 0,0-1 1 0 0,-1-1-1 0 0,0-1 1 0 0,-1-1 0 0 0,1-1-1 0 0,-2-1 1 0 0,1 0-1 0 0,0-2 1 0 0,-8-1-7 0 0,28-2 8 0 0,0-1 0 0 0,-1 1 0 0 0,1-1 0 0 0,-1 0 0 0 0,1 0 0 0 0,0 0 0 0 0,0 0 0 0 0,-1 0 0 0 0,1-1 0 0 0,0 1 0 0 0,0-1 0 0 0,0 0 0 0 0,1 0 1 0 0,-1 0-1 0 0,0-1 0 0 0,1 1 0 0 0,0 0 0 0 0,-1-1 0 0 0,1 0 0 0 0,0 1 0 0 0,0-1 0 0 0,0 0 0 0 0,1 0 0 0 0,-1 0 0 0 0,1-1 0 0 0,-1 1 0 0 0,1 0 0 0 0,0 0 0 0 0,1-1 0 0 0,-2-2-8 0 0,0-108-310 0 0,9 94 297 0 0,1 0 1 0 0,1 1 0 0 0,0 0 0 0 0,2 0 0 0 0,0 1 0 0 0,1 0-1 0 0,1 1 1 0 0,1 0 0 0 0,0 1 0 0 0,1 1 0 0 0,0 0 0 0 0,2 1 0 0 0,-1 1-1 0 0,2 0 1 0 0,0 2 0 0 0,0 0 0 0 0,1 0 0 0 0,1 2 12 0 0,-14 5 12 0 0,1 1 0 0 0,-1 0 0 0 0,1 0 1 0 0,-1 0-1 0 0,1 1 0 0 0,0 0 0 0 0,0 1 0 0 0,0 0 0 0 0,0 0 1 0 0,0 0-1 0 0,0 1 0 0 0,0 0 0 0 0,0 0 0 0 0,0 0 1 0 0,0 1-1 0 0,0 1 0 0 0,0-1 0 0 0,0 1 0 0 0,0 0 0 0 0,0 0 1 0 0,-1 1-1 0 0,1 0 0 0 0,-1 0 0 0 0,0 1 0 0 0,0 0 1 0 0,0 0-1 0 0,0 0 0 0 0,-1 1 0 0 0,1-1 0 0 0,2 4-12 0 0,111 177 596 0 0,-60-84-78 0 0,-50-88-450 0 0,0 0 1 0 0,1-1 0 0 0,0 0 0 0 0,1 0-1 0 0,0-1 1 0 0,1-1 0 0 0,0 0-1 0 0,0-1 1 0 0,1 0 0 0 0,1-1-1 0 0,-1 0 1 0 0,9 2-69 0 0,37 9-742 0 0,-39-16-3316 0 0,2-3-5522 0 0,-18 0 2286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6137 0 0,'0'0'1569'0'0,"0"0"-414"0"0,0 0-170 0 0,0 0 189 0 0,0 0 231 0 0,0 0 108 0 0,0 0-116 0 0,0 0-194 0 0,0 0-163 0 0,0 0-138 0 0,0 0-86 0 0,0 0-69 0 0,27 3-62 0 0,83 6-72 0 0,105-17 1016 0 0,-122-3-3652 0 0,-88 6-454 0 0,-4 3-1750 0 0,-1 1-4710 0 0,0 1 3631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0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0 0 0 0,'0'0'505'0'0,"0"0"574"0"0,0 0 88 0 0,0 0-125 0 0,0 0-114 0 0,0 0-108 0 0,0 0-12 0 0,0 0-9 0 0,0 0-1 0 0,0 0-49 0 0,-17 5-87 0 0,-54 17-49 0 0,68-21-541 0 0,0 0 0 0 0,0 1-1 0 0,0-1 1 0 0,0 1 0 0 0,0 0-1 0 0,0-1 1 0 0,0 1 0 0 0,1 1 0 0 0,-1-1-1 0 0,1 0 1 0 0,-1 1 0 0 0,1-1 0 0 0,0 1-1 0 0,0-1 1 0 0,0 1 0 0 0,0 0-1 0 0,1 0 1 0 0,-2 2-72 0 0,-3 6 211 0 0,-10 14 30 0 0,2 0 0 0 0,1 1 1 0 0,1 0-1 0 0,1 1 0 0 0,1 0 0 0 0,1 1 1 0 0,2 0-1 0 0,1 0 0 0 0,1 1 1 0 0,1-1-1 0 0,2 1 0 0 0,1 13-241 0 0,1-34 126 0 0,1-1 0 0 0,0 1-1 0 0,0 0 1 0 0,1-1 0 0 0,0 1 0 0 0,0 0 0 0 0,1-1 0 0 0,0 0-1 0 0,0 0 1 0 0,1 0 0 0 0,-1 0 0 0 0,2 0 0 0 0,-1-1-1 0 0,1 0 1 0 0,0 0 0 0 0,0 0 0 0 0,1 0 0 0 0,0-1-1 0 0,0 0 1 0 0,0 0 0 0 0,0-1 0 0 0,1 0 0 0 0,0 0-1 0 0,0 0 1 0 0,0-1 0 0 0,0 0 0 0 0,0 0 0 0 0,1-1-1 0 0,-1 0 1 0 0,5 1-126 0 0,7-3 275 0 0,1-1 1 0 0,0-1-1 0 0,0 0 0 0 0,-1-2 0 0 0,0 0 0 0 0,0-1 1 0 0,0-1-1 0 0,0-1 0 0 0,-1 0 0 0 0,0-2 0 0 0,0 0 1 0 0,-1-1-1 0 0,-1 0 0 0 0,1-2 0 0 0,-2 0 0 0 0,1 0 1 0 0,6-9-276 0 0,-10 9 73 0 0,-1 1-1 0 0,0-2 1 0 0,-1 1 0 0 0,0-1 0 0 0,-1-1 0 0 0,-1 0 0 0 0,0 0 0 0 0,-1-1 0 0 0,0 1 0 0 0,-1-2 0 0 0,-1 1 0 0 0,1-4-73 0 0,-4 11-88 0 0,0 0 1 0 0,-1 0-1 0 0,0 0 0 0 0,0 0 1 0 0,-1 0-1 0 0,0 0 0 0 0,0 0 1 0 0,-1 0-1 0 0,0 0 0 0 0,0-1 1 0 0,-1 2-1 0 0,0-1 0 0 0,-1 0 1 0 0,0 0-1 0 0,0 1 0 0 0,0-1 1 0 0,-1 1-1 0 0,0 0 0 0 0,0 0 1 0 0,-1 0-1 0 0,0 1 0 0 0,0 0 1 0 0,-1 0-1 0 0,0 0 0 0 0,0 0 88 0 0,-3-1-444 0 0,-1 0 0 0 0,0 0 0 0 0,-1 1 0 0 0,1 1-1 0 0,-1 0 1 0 0,0 0 0 0 0,0 1 0 0 0,-1 0 0 0 0,1 1 0 0 0,-1 0 0 0 0,0 1-1 0 0,-7 0 445 0 0,-88 1-9972 0 0,75 7 3771 0 0</inkml:trace>
  <inkml:trace contextRef="#ctx0" brushRef="#br0" timeOffset="304.684">1 368 4153 0 0,'0'0'2003'0'0,"0"0"155"0"0,0 0 101 0 0,0 0-1 0 0,0 0-182 0 0,0 0-379 0 0,0 0-383 0 0,0 0-323 0 0,0 0-269 0 0,0 0-189 0 0,0 0-147 0 0,0 0-126 0 0,32-8-74 0 0,98-27-49 0 0,-66 27 47 0 0,244 18 537 0 0,-169 6-158 0 0,-139-26-4101 0 0,0 6-503 0 0,-1 3-3815 0 0,1 1 690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11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8194 0 0,'0'0'3565'0'0,"0"0"-2124"0"0,0 0-326 0 0,0 0 323 0 0,0 0 174 0 0,0 0-52 0 0,0 0-269 0 0,35 4-262 0 0,109 11-205 0 0,29-22 671 0 0,-113-1-1310 0 0,56-7-1167 0 0,-69 7-9221 0 0,-38 5-1193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24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1276 479 7786 0 0,'0'0'1215'0'0,"0"0"-293"0"0,0 0 119 0 0,0 0 343 0 0,0 0 256 0 0,0 0-26 0 0,0 0-256 0 0,0 0-299 0 0,0 0-246 0 0,0 0-170 0 0,0 0-116 0 0,0 0-115 0 0,0 0-123 0 0,34 4-90 0 0,101 11-86 0 0,-48-12-385 0 0,-59-9-1439 0 0,-10 1-4772 0 0,-17 5 5532 0 0,4-3-9703 0 0</inkml:trace>
  <inkml:trace contextRef="#ctx0" brushRef="#br0" timeOffset="-1348.564">185 37 4857 0 0,'0'0'2152'0'0,"0"0"-1055"0"0,0 0-329 0 0,0 0 259 0 0,0 0 365 0 0,0 0 219 0 0,0 0-97 0 0,0 0-347 0 0,0 0-385 0 0,0 0-305 0 0,5-7 203 0 0,3 434 2467 0 0,-25-255-3236 0 0,-5-98-3080 0 0,20-77-7286 0 0,2 2 9054 0 0,0-5-4156 0 0</inkml:trace>
  <inkml:trace contextRef="#ctx0" brushRef="#br0" timeOffset="-1078.219">107 63 5289 0 0,'0'0'1352'0'0,"0"0"-235"0"0,0 0 204 0 0,0 0 376 0 0,0 0 246 0 0,0 0-55 0 0,0 0-401 0 0,0 0-377 0 0,34-5-299 0 0,104-15-250 0 0,-2 5 369 0 0,57-7-736 0 0,-158 22-3624 0 0,-35 7-5380 0 0,0-3 1350 0 0</inkml:trace>
  <inkml:trace contextRef="#ctx0" brushRef="#br0" timeOffset="-835.003">135 372 6849 0 0,'0'0'1926'0'0,"0"0"-89"0"0,0 0 55 0 0,0 0 50 0 0,0 0-127 0 0,0 0-315 0 0,33-4-405 0 0,106-17-324 0 0,46-4 308 0 0,-156 24-1985 0 0,-17 1-2600 0 0,-8 3-4768 0 0,-1-2 254 0 0</inkml:trace>
  <inkml:trace contextRef="#ctx0" brushRef="#br0" timeOffset="-550.977">715 376 6985 0 0,'0'0'1283'0'0,"0"0"-188"0"0,0 0 108 0 0,0 0 299 0 0,0 0 168 0 0,0 0-123 0 0,0 0-291 0 0,0 0-281 0 0,0 0-230 0 0,0 0-147 0 0,0 0-112 0 0,0 0-104 0 0,-1 30-85 0 0,-2 94-74 0 0,-12-53 45 0 0,-19 65-2351 0 0,31-130-2548 0 0,0-5-4510 0 0,3-1 4481 0 0</inkml:trace>
  <inkml:trace contextRef="#ctx0" brushRef="#br0" timeOffset="-315.172">557 453 7258 0 0,'0'0'725'0'0,"0"0"6"0"0,0 0 400 0 0,0 0 516 0 0,0 0 239 0 0,0 0-121 0 0,0 0-330 0 0,0 0-375 0 0,0 0-318 0 0,32 5-243 0 0,105 12-177 0 0,-43-19 22 0 0,-72-3-333 0 0,-4 1-453 0 0,50-10-800 0 0,-24 3-8951 0 0,-34 7 2514 0 0</inkml:trace>
  <inkml:trace contextRef="#ctx0" brushRef="#br0" timeOffset="1555.65">1832 685 2481 0 0,'0'0'1799'0'0,"0"0"-63"0"0,0 0 35 0 0,0 0 112 0 0,0 0 12 0 0,0 0-156 0 0,0 0-243 0 0,0 0-243 0 0,0 0-189 0 0,0 0-138 0 0,0 0-104 0 0,0 0-71 0 0,12-19 1571 0 0,37-90-327 0 0,52-12-1770 0 0,-81 101-229 0 0,0 1 0 0 0,1 1-1 0 0,1 1 1 0 0,1 1 0 0 0,0 2-1 0 0,1 0 1 0 0,10-4 4 0 0,-32 18-15 0 0,-1-1 1 0 0,0 1-1 0 0,0-1 1 0 0,0 1-1 0 0,1 0 1 0 0,-1 0 0 0 0,0 0-1 0 0,0 0 1 0 0,1 0-1 0 0,-1 0 1 0 0,0 0-1 0 0,0 0 1 0 0,1 0-1 0 0,-1 1 1 0 0,0-1-1 0 0,0 0 1 0 0,0 1-1 0 0,1-1 1 0 0,-1 1-1 0 0,0-1 1 0 0,0 1 0 0 0,0 0-1 0 0,0-1 1 0 0,0 1-1 0 0,0 0 1 0 0,0 0-1 0 0,0 0 1 0 0,0 0-1 0 0,-1 0 1 0 0,1 0-1 0 0,0 0 1 0 0,0 0-1 0 0,-1 0 1 0 0,1 0-1 0 0,-1 0 1 0 0,1 0-1 0 0,-1 0 1 0 0,0 0 0 0 0,1 1-1 0 0,-1-1 1 0 0,0 0-1 0 0,0 1 15 0 0,10 61-89 0 0,-9-51 88 0 0,15 91 96 0 0,-16-101-91 0 0,1 0-1 0 0,-1 0 1 0 0,1 0-1 0 0,0 0 1 0 0,-1 0-1 0 0,1 0 1 0 0,0 0-1 0 0,0 0 1 0 0,0-1-1 0 0,1 1 1 0 0,-1 0 0 0 0,0-1-1 0 0,1 1 1 0 0,-1-1-1 0 0,1 1 1 0 0,-1-1-1 0 0,1 0 1 0 0,0 1-1 0 0,0-1 1 0 0,-1 0-1 0 0,1 0 1 0 0,0 0 0 0 0,0-1-1 0 0,0 1 1 0 0,0 0-1 0 0,0-1 1 0 0,0 1-1 0 0,0-1 1 0 0,0 0-1 0 0,0 1 1 0 0,1-1-1 0 0,-1 0 1 0 0,0 0-1 0 0,0-1 1 0 0,1 1-4 0 0,5-2 33 0 0,-1 0 0 0 0,1 0 1 0 0,-1-1-1 0 0,0 0 0 0 0,1 0 0 0 0,-1-1 1 0 0,-1 0-1 0 0,1 0 0 0 0,-1 0 0 0 0,1-1 0 0 0,-1 0 1 0 0,-1 0-1 0 0,1-1 0 0 0,3-4-33 0 0,12-9 26 0 0,15-11-24 0 0,1 2 0 0 0,2 2 1 0 0,1 1-1 0 0,23-9-2 0 0,-62 33-10 0 0,0-1 0 0 0,0 1 0 0 0,1 0 0 0 0,-1 0 0 0 0,0 0 0 0 0,1 0 0 0 0,-1 1 0 0 0,1-1 0 0 0,0 0-1 0 0,-1 1 1 0 0,1-1 0 0 0,-1 1 0 0 0,1-1 0 0 0,0 1 0 0 0,-1 0 0 0 0,1 0 0 0 0,0-1 0 0 0,0 1 0 0 0,-1 0 0 0 0,1 1 0 0 0,0-1 0 0 0,-1 0 0 0 0,1 0-1 0 0,0 1 1 0 0,-1-1 0 0 0,1 1 0 0 0,0 0 0 0 0,-1-1 0 0 0,1 1 0 0 0,-1 0 0 0 0,1 0 0 0 0,-1 0 0 0 0,0 0 0 0 0,1 0 0 0 0,-1 0 0 0 0,0 0-1 0 0,0 0 1 0 0,1 2 10 0 0,1 15 10 0 0,-1 0-1 0 0,0 1 1 0 0,-2-1-1 0 0,0 1 1 0 0,-1-1-1 0 0,-1 0 1 0 0,-1 0-1 0 0,-3 12-9 0 0,5-25-31 0 0,0 0 0 0 0,0 1 0 0 0,0-1 0 0 0,1 0 0 0 0,0 0 0 0 0,0 1 0 0 0,0-1 0 0 0,1 0 0 0 0,0 1 0 0 0,0-1 0 0 0,0 0 0 0 0,0 0 0 0 0,1 0 0 0 0,0 0 0 0 0,0 0 0 0 0,3 4 31 0 0,10 2-3792 0 0,6-7-3657 0 0,-14-4-2688 0 0</inkml:trace>
  <inkml:trace contextRef="#ctx0" brushRef="#br0" timeOffset="7142.727">2996 391 0 0 0,'0'0'708'0'0,"0"0"-309"0"0,0 0-175 0 0,0 0 209 0 0,0 0 410 0 0,0 0 337 0 0,0 0 70 0 0,0 0-194 0 0,0 0-334 0 0,0 0-323 0 0,0 0-179 0 0,1 2-58 0 0,3 12 248 0 0,0 0 0 0 0,-1 0 0 0 0,-1 0 0 0 0,0 0 0 0 0,-1 0 0 0 0,0 0 0 0 0,-2 1 0 0 0,1-1 0 0 0,-3 12-410 0 0,-9 77 1031 0 0,33-107-1559 0 0,-5-2 534 0 0,1 0 0 0 0,0 1 0 0 0,0 1 1 0 0,0 1-1 0 0,0 1 0 0 0,1 0 0 0 0,11 0-6 0 0,-26 3 65 0 0,-1-1 0 0 0,1 1 0 0 0,-1 0 0 0 0,1-1 0 0 0,-1 1 0 0 0,1 0 0 0 0,-1 0 0 0 0,0 1 0 0 0,0-1 0 0 0,0 0 0 0 0,1 1 0 0 0,-1-1 0 0 0,-1 1 0 0 0,1 0 0 0 0,0 0 0 0 0,0 0 0 0 0,-1 0 0 0 0,1 0 0 0 0,-1 0 0 0 0,1 0 0 0 0,-1 0 0 0 0,0 1 0 0 0,0-1 0 0 0,0 0 0 0 0,0 1 0 0 0,0-1 0 0 0,-1 1 0 0 0,1-1 0 0 0,-1 1 0 0 0,1-1 0 0 0,-1 1 0 0 0,0-1 0 0 0,0 1 0 0 0,0 0 0 0 0,-1-1 0 0 0,1 1 0 0 0,0-1 0 0 0,-1 1 0 0 0,0-1 0 0 0,1 1 0 0 0,-1-1 0 0 0,0 0 0 0 0,-1 1 0 0 0,1-1 0 0 0,0 0 0 0 0,0 0 1 0 0,-1 0-1 0 0,0 0 0 0 0,1 0 0 0 0,-1 0 0 0 0,0 0 0 0 0,0 0 0 0 0,0-1 0 0 0,0 1 0 0 0,0-1 0 0 0,0 1 0 0 0,0-1 0 0 0,-1 0 0 0 0,1 0 0 0 0,-2 1-65 0 0,-1-1 89 0 0,0 0 0 0 0,0 1 1 0 0,0-2-1 0 0,0 1 0 0 0,0 0 1 0 0,0-1-1 0 0,-1 0 1 0 0,1 0-1 0 0,0-1 0 0 0,0 0 1 0 0,0 1-1 0 0,0-2 0 0 0,0 1 1 0 0,0-1-1 0 0,0 1 0 0 0,1-1 1 0 0,-4-2-90 0 0,-16-16-3046 0 0,7-11-5272 0 0,16 27 2430 0 0</inkml:trace>
  <inkml:trace contextRef="#ctx0" brushRef="#br0" timeOffset="8281.969">3693 336 6473 0 0,'0'0'1523'0'0,"0"0"-296"0"0,0 0-118 0 0,0 0 113 0 0,0 0 144 0 0,0 0-50 0 0,0 0-214 0 0,0 0-282 0 0,0 0-256 0 0,0 0-166 0 0,0 0-117 0 0,0 0-68 0 0,0 0-39 0 0,-18-2-44 0 0,-56-2-33 0 0,22 18 40 0 0,42-7-125 0 0,5-4-35 0 0,0 1 1 0 0,0 0-1 0 0,1 0 1 0 0,-1 0-1 0 0,1 0 1 0 0,0 1-1 0 0,0 0 1 0 0,0 0-1 0 0,1 0 1 0 0,-1 0-1 0 0,1 0 1 0 0,0 1-1 0 0,1-1 1 0 0,0 1-1 0 0,0 0 1 0 0,0 0-1 0 0,0 0 1 0 0,1 0-1 0 0,0 0 1 0 0,0 0-1 0 0,1 0 1 0 0,-1 0-1 0 0,1 1 0 0 0,1-1 1 0 0,-1 0-1 0 0,2 3 23 0 0,0-6 76 0 0,1-1-1 0 0,-1 1 1 0 0,1-1-1 0 0,0 1 1 0 0,0-1-1 0 0,0 0 1 0 0,0 0-1 0 0,0 0 1 0 0,0-1-1 0 0,0 1 1 0 0,1-1-1 0 0,-1 0 1 0 0,1 0-1 0 0,-1 0 1 0 0,1 0-1 0 0,-1-1 1 0 0,1 1-1 0 0,-1-1 1 0 0,1 0-1 0 0,0 0 1 0 0,-1 0-1 0 0,1 0 1 0 0,-1-1-1 0 0,1 1 1 0 0,-1-1-1 0 0,1 0 1 0 0,-1 0-1 0 0,1-1 1 0 0,-1 1-1 0 0,0-1 1 0 0,2-1-76 0 0,173-140 2248 0 0,-102 74-1998 0 0,-32 46-285 0 0,-29 54-154 0 0,-10 16 197 0 0,-2 0 0 0 0,-2 0 0 0 0,-2 1 0 0 0,-7 43-8 0 0,5-51-46 0 0,2-7-1 0 0,-2 0-1 0 0,0 0 0 0 0,-3-1 1 0 0,0 1-1 0 0,-3-1 0 0 0,0-1 0 0 0,-2 1 1 0 0,-1-2-1 0 0,-9 15 48 0 0,17-38 23 0 0,-1-1-1 0 0,-1 1 1 0 0,1-1-1 0 0,-1 0 1 0 0,0 0 0 0 0,-1 0-1 0 0,1-1 1 0 0,-1 0-1 0 0,0 0 1 0 0,0-1 0 0 0,-1 0-1 0 0,1 0 1 0 0,-1-1-1 0 0,0 0 1 0 0,0 0 0 0 0,0-1-1 0 0,0 0 1 0 0,-1 0-1 0 0,1-1 1 0 0,-7 1-23 0 0,12-4 35 0 0,0-1-1 0 0,-1 1 1 0 0,1 0-1 0 0,0-1 1 0 0,0 0-1 0 0,1 0 1 0 0,-1 0-1 0 0,1 0 1 0 0,-1 0 0 0 0,1 0-1 0 0,0 0 1 0 0,0-1-1 0 0,0 0 1 0 0,1 1-1 0 0,-1-1 1 0 0,1 0-1 0 0,0 1 1 0 0,0-1-1 0 0,0 0 1 0 0,1 0 0 0 0,-1 0-1 0 0,1 0 1 0 0,0 0-1 0 0,0 0 1 0 0,0 0-1 0 0,0 0 1 0 0,1 0-1 0 0,0 1 1 0 0,0-1-1 0 0,0 0 1 0 0,1-1-35 0 0,2-6 8 0 0,1 0 1 0 0,1 1-1 0 0,0 0 0 0 0,0 1 1 0 0,1-1-1 0 0,0 1 1 0 0,1 0-1 0 0,-1 1 0 0 0,2 0 1 0 0,-1 0-1 0 0,1 1 0 0 0,2-1-8 0 0,-8 5-1 0 0,181-122-701 0 0,-119 90-2737 0 0,0 3-4731 0 0,-61 30 7493 0 0,15-7-9707 0 0</inkml:trace>
  <inkml:trace contextRef="#ctx0" brushRef="#br0" timeOffset="9453.149">14 1043 0 0 0,'0'0'975'0'0,"0"0"516"0"0,0 0 140 0 0,0 0-119 0 0,0 0-182 0 0,0 0-186 0 0,0 0-182 0 0,0 0-165 0 0,0 0-106 0 0,0 0-70 0 0,-4 0-7 0 0,-6 3 197 0 0,18-3 1205 0 0,24-4 386 0 0,201 1 957 0 0,250-4-933 0 0,-164-19-1568 0 0,108 1-127 0 0,943 20 167 0 0,-593 2-627 0 0,-399 10-154 0 0,-15-22-358 0 0,-245 8-1988 0 0,-67 7-5086 0 0,-30 0 1180 0 0,-9 0-3602 0 0</inkml:trace>
  <inkml:trace contextRef="#ctx0" brushRef="#br0" timeOffset="12392.233">1256 1212 1088 0 0,'0'0'590'0'0,"0"0"-126"0"0,0 0-77 0 0,0 0 118 0 0,0 0 222 0 0,0 0 185 0 0,0 0 67 0 0,0 0-150 0 0,0 0-259 0 0,0 0-241 0 0,0 0-194 0 0,-7 5-60 0 0,-22 17 11 0 0,12 26 542 0 0,-10 77 694 0 0,-59 116-347 0 0,61-164-468 0 0,25-76-358 0 0,0-1 86 0 0,0 0 98 0 0,12-15 2340 0 0,224-422-62 0 0,-160 348-2334 0 0,-75 88-287 0 0,1 1 0 0 0,-1 0 0 0 0,0-1 0 0 0,0 1 0 0 0,1 0 0 0 0,-1 0 0 0 0,0 0-1 0 0,0 0 1 0 0,0 0 0 0 0,1 0 0 0 0,-1 0 0 0 0,0 1 0 0 0,0-1 0 0 0,1 0 0 0 0,-1 0-1 0 0,0 1 1 0 0,0-1 0 0 0,0 1 0 0 0,0 0 0 0 0,0-1 0 0 0,0 1 0 0 0,0 0 0 0 0,0-1-1 0 0,0 1 1 0 0,0 0 0 0 0,0 0 0 0 0,0 0 0 0 0,0 0 0 0 0,-1 0 0 0 0,1 0 0 0 0,0 0-1 0 0,-1 0 1 0 0,1 0 0 0 0,0 0 0 0 0,-1 0 0 0 0,0 0 0 0 0,1 1 0 0 0,-1-1 0 0 0,0 0-1 0 0,1 0 1 0 0,-1 0 0 0 0,0 1 0 0 0,0-1 10 0 0,17 63 207 0 0,-16-62-201 0 0,13 247 594 0 0,-14-247-592 0 0,-1 0 0 0 0,1 0 0 0 0,0 0 0 0 0,-1 0 0 0 0,1 0 1 0 0,0 0-1 0 0,0 0 0 0 0,0 0 0 0 0,1 0 0 0 0,-1 0 0 0 0,0 0 0 0 0,1 0 0 0 0,-1 0 1 0 0,1 0-1 0 0,0 0 0 0 0,-1 0 0 0 0,1 0 0 0 0,0-1 0 0 0,0 1 0 0 0,0 0 0 0 0,1-1 1 0 0,-1 1-1 0 0,0 0 0 0 0,1-1 0 0 0,-1 1 0 0 0,1-1 0 0 0,-1 0 0 0 0,1 0 0 0 0,-1 1 1 0 0,1-1-1 0 0,0 0 0 0 0,0 0 0 0 0,0-1 0 0 0,-1 1 0 0 0,1 0 0 0 0,0-1 0 0 0,0 1 1 0 0,0-1-1 0 0,0 1 0 0 0,0-1 0 0 0,0 0 0 0 0,0 0 0 0 0,0 0 0 0 0,0 0 0 0 0,0 0 1 0 0,0-1-1 0 0,0 1 0 0 0,0 0 0 0 0,0-1 0 0 0,0 0 0 0 0,0 1 0 0 0,0-1 1 0 0,1-1-9 0 0,35-31 150 0 0,-2-2 0 0 0,-1-1 0 0 0,-2-2 0 0 0,-1-1 0 0 0,18-31-150 0 0,17-20 19 0 0,26-46 98 0 0,-96 209-533 0 0,-8 155 982 0 0,34-148-295 0 0,0 13-4791 0 0,-23-74-3048 0 0,0-11 154 0 0</inkml:trace>
  <inkml:trace contextRef="#ctx0" brushRef="#br0" timeOffset="12931.339">2145 1488 6753 0 0,'0'0'469'0'0,"0"0"-568"0"0,0 0-239 0 0,0 0 268 0 0,0 0 582 0 0,0 0 469 0 0,0 0 198 0 0,0 0-33 0 0,0 0-198 0 0,0 0-236 0 0,0 0-192 0 0,0 0-104 0 0,0 0-22 0 0,3 20 7 0 0,11 96 479 0 0,-14-103-648 0 0,0 0-1 0 0,-1-1 1 0 0,0 1-1 0 0,-1 0 1 0 0,0-1-1 0 0,-1 1 1 0 0,0-1-1 0 0,-1 0 1 0 0,-2 4-232 0 0,69-59 1380 0 0,-53 35-1419 0 0,0 0 1 0 0,1 1 0 0 0,0 1-1 0 0,0 0 1 0 0,0 0-1 0 0,1 1 1 0 0,0 1 0 0 0,0 0-1 0 0,0 0 1 0 0,1 1-1 0 0,-1 1 1 0 0,1 0 0 0 0,-1 1-1 0 0,1 0 1 0 0,11 1 38 0 0,-21 2 9 0 0,-1 1 0 0 0,1-1 0 0 0,-1 1 0 0 0,1-1 0 0 0,-1 1 0 0 0,0 0 0 0 0,0 0 0 0 0,0 0 0 0 0,0 0 0 0 0,-1 0 0 0 0,1 0 0 0 0,-1 0 0 0 0,0 1 0 0 0,0-1 0 0 0,0 0 0 0 0,0 1 0 0 0,-1-1 0 0 0,1 1 0 0 0,-1-1 0 0 0,0 1 0 0 0,0-1 0 0 0,0 1 0 0 0,0-1 0 0 0,-1 1 0 0 0,1-1 0 0 0,-1 1 0 0 0,0-1 0 0 0,0 0 0 0 0,0 1 0 0 0,-1-1 0 0 0,1 0 0 0 0,-1 0 0 0 0,0 0 1 0 0,0 1-10 0 0,-1 1-25 0 0,0 1 0 0 0,0-1 0 0 0,0 0 0 0 0,-1 0 0 0 0,0 0 0 0 0,0 0 0 0 0,0-1 0 0 0,0 0 0 0 0,-1 1 0 0 0,1-2 0 0 0,-1 1 0 0 0,0 0 0 0 0,-1-1 0 0 0,1 0 0 0 0,0 0 0 0 0,-1-1 0 0 0,0 1 0 0 0,0-1 1 0 0,1-1-1 0 0,-1 1 0 0 0,0-1 0 0 0,-1 0 0 0 0,1 0 0 0 0,0-1 0 0 0,0 1 0 0 0,0-2 0 0 0,0 1 0 0 0,0 0 0 0 0,0-1 0 0 0,0 0 0 0 0,0-1 0 0 0,0 0 0 0 0,0 1 0 0 0,-2-2 25 0 0,-25-33-4411 0 0,17-12-4646 0 0,14 37 5375 0 0</inkml:trace>
  <inkml:trace contextRef="#ctx0" brushRef="#br0" timeOffset="14237.321">2795 1142 536 0 0,'0'0'3841'0'0,"0"0"-2310"0"0,0 0-840 0 0,0 0-54 0 0,0 0 137 0 0,0 0 165 0 0,0 0 61 0 0,0 0-55 0 0,0 0-70 0 0,0 0-57 0 0,0 0-45 0 0,0 0-26 0 0,0 21-43 0 0,-4 149 1147 0 0,11 199 131 0 0,-6-277-2961 0 0,-29-88-7649 0 0,22-5 4295 0 0,-1 1-371 0 0</inkml:trace>
  <inkml:trace contextRef="#ctx0" brushRef="#br0" timeOffset="14663.463">2600 1256 3897 0 0,'0'0'817'0'0,"0"0"-86"0"0,0 0 28 0 0,0 0 196 0 0,0 0 268 0 0,0 0 109 0 0,0 0-110 0 0,0 0-203 0 0,32-17-217 0 0,101-53-140 0 0,-35 40 411 0 0,123 23 1269 0 0,-216 6-2307 0 0,0 0 0 0 0,0 1 1 0 0,0 0-1 0 0,0 1 0 0 0,0-1 0 0 0,0 1 0 0 0,0 0 0 0 0,0 0 0 0 0,0 0 0 0 0,0 1 0 0 0,-1-1 0 0 0,1 1 0 0 0,0 0 1 0 0,-1 1-1 0 0,0-1 0 0 0,1 1 0 0 0,-1 0 0 0 0,0 0 0 0 0,0 0 0 0 0,-1 1 0 0 0,1-1 0 0 0,-1 1 0 0 0,1 0 0 0 0,-1 0 0 0 0,-1 0 1 0 0,1 0-1 0 0,0 1 0 0 0,-1-1 0 0 0,0 2-35 0 0,-3-1 47 0 0,-1 0-1 0 0,0 0 1 0 0,0 0 0 0 0,-1 0-1 0 0,0 0 1 0 0,0 0 0 0 0,0-1 0 0 0,0 1-1 0 0,-1-1 1 0 0,1 0 0 0 0,-1 0 0 0 0,0 0-1 0 0,0-1 1 0 0,-1 1 0 0 0,1-1-1 0 0,-1 0 1 0 0,0 0-47 0 0,-7 6 63 0 0,-214 135 471 0 0,220-141-507 0 0,4-2-18 0 0,-1-1-1 0 0,1 1 1 0 0,0-1 0 0 0,0 1 0 0 0,0 0-1 0 0,0 0 1 0 0,0 0 0 0 0,0 0 0 0 0,0 1-1 0 0,0-1 1 0 0,0 0 0 0 0,0 1 0 0 0,1-1-1 0 0,-1 1 1 0 0,1 0 0 0 0,-1-1 0 0 0,1 1-1 0 0,-1 0 1 0 0,1 0 0 0 0,0 0 0 0 0,0 0-1 0 0,0 0 1 0 0,0 0 0 0 0,0 0 0 0 0,1 1-1 0 0,-1-1 1 0 0,1 0 0 0 0,-1 0 0 0 0,1 1-1 0 0,0-1 1 0 0,0 0 0 0 0,0 0 0 0 0,0 1-1 0 0,0-1 1 0 0,0 0 0 0 0,1 1 0 0 0,0 0-9 0 0,171 174 1987 0 0,-153-158-1657 0 0,0-2 1 0 0,2 0-1 0 0,0-1 1 0 0,1-1-1 0 0,1 0 1 0 0,0-2-1 0 0,17 7-330 0 0,-28-15-496 0 0,77 29 1229 0 0,-58-27-4712 0 0,0-5-5472 0 0,-23-2-1250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6:43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414 361 4185 0 0,'0'0'1115'0'0,"0"0"-214"0"0,0 0-12 0 0,0 0 204 0 0,0 0 223 0 0,0 0 11 0 0,0 0-216 0 0,0 0-315 0 0,0 0-262 0 0,0 0-146 0 0,0 0-33 0 0,10-2 33 0 0,166-33 2968 0 0,27 17-1831 0 0,-201 19-1524 0 0,-1 0 0 0 0,1 0 0 0 0,-1 1 0 0 0,1-1 0 0 0,-1 1 0 0 0,1-1 0 0 0,-1 1 0 0 0,0-1 0 0 0,0 1 0 0 0,0 0 0 0 0,0-1 1 0 0,0 1-1 0 0,0 0 0 0 0,-1 0 0 0 0,1 0 0 0 0,0 0 0 0 0,-1 0 0 0 0,0-1 0 0 0,1 1 0 0 0,-1 0 0 0 0,0 0 0 0 0,0 0 0 0 0,0 0 0 0 0,0 0 0 0 0,0 0 0 0 0,-1 0 0 0 0,1 0 0 0 0,-1 0 1 0 0,1 0-1 0 0,-1 0 0 0 0,0 0 0 0 0,1 0 0 0 0,-1-1 0 0 0,0 1 0 0 0,0 0 0 0 0,0-1 0 0 0,-1 1 0 0 0,1 0 0 0 0,-1 0-1 0 0,-137 185 194 0 0,133-180-192 0 0,1 1 1 0 0,0-1 0 0 0,0 1 0 0 0,1 0 0 0 0,0 0 0 0 0,1 1 0 0 0,-1-1 0 0 0,2 1 0 0 0,-1 0 0 0 0,1 0 0 0 0,1 0 0 0 0,0 0 0 0 0,0 0 0 0 0,0 7-3 0 0,1-13 50 0 0,1 1-1 0 0,-1 0 1 0 0,0 0 0 0 0,1-1-1 0 0,0 1 1 0 0,0 0 0 0 0,0-1-1 0 0,1 1 1 0 0,-1-1 0 0 0,1 1 0 0 0,0-1-1 0 0,0 0 1 0 0,0 0 0 0 0,0 0-1 0 0,0 0 1 0 0,1 0 0 0 0,-1 0 0 0 0,1 0-1 0 0,0-1 1 0 0,0 1 0 0 0,0-1-1 0 0,0 0 1 0 0,0 0 0 0 0,1 0-1 0 0,-1-1 1 0 0,0 1 0 0 0,1-1 0 0 0,0 1-1 0 0,-1-1 1 0 0,1 0 0 0 0,0-1-1 0 0,-1 1 1 0 0,1-1 0 0 0,0 1 0 0 0,1-1-50 0 0,8 1 307 0 0,1-1 1 0 0,-1 0 0 0 0,1 0-1 0 0,-1-1 1 0 0,0-1 0 0 0,1 0-1 0 0,-1-1 1 0 0,0-1 0 0 0,7-3-308 0 0,99-40 661 0 0,-118 46-1244 0 0,9-6 348 0 0,-10 4-3724 0 0,-2-1-4544 0 0,0 1-2534 0 0</inkml:trace>
  <inkml:trace contextRef="#ctx0" brushRef="#br0" timeOffset="316.967">1102 0 9914 0 0,'0'0'1079'0'0,"0"0"-120"0"0,0 0 41 0 0,0 0 100 0 0,0 0-15 0 0,0 0-223 0 0,0 0-283 0 0,0 0-195 0 0,0 0-69 0 0,0 0 2 0 0,0 0 36 0 0,0 0 35 0 0,0 0 18 0 0,21 22 5 0 0,65 72-17 0 0,-43-24 194 0 0,-38-53-432 0 0,8 13 9 0 0,-1 1 1 0 0,-2 1 0 0 0,-1-1-1 0 0,-1 2 1 0 0,-2-1-1 0 0,-2 1 1 0 0,0 0 0 0 0,-2 0-1 0 0,-2 0 1 0 0,-2 13-166 0 0,-36 60-2044 0 0,-7-46-7309 0 0,34-48-668 0 0</inkml:trace>
  <inkml:trace contextRef="#ctx0" brushRef="#br0" timeOffset="786.38">115 218 3553 0 0,'0'0'905'0'0,"0"0"7"0"0,0 0 157 0 0,0 0 171 0 0,0 0 111 0 0,0 0-23 0 0,-18 36-144 0 0,-54 115-166 0 0,48-55 285 0 0,24-78-1035 0 0,0 3-73 0 0,0 0 0 0 0,2-1-1 0 0,0 1 1 0 0,1-1 0 0 0,1 1 0 0 0,1-1 0 0 0,0-1 0 0 0,2 1-1 0 0,0-1 1 0 0,1 0 0 0 0,2 0 0 0 0,-1-1 0 0 0,12 15-195 0 0,-8-15 60 0 0,1-1 0 0 0,1 0 0 0 0,1-1 0 0 0,0 0 0 0 0,1-1 0 0 0,0-1 0 0 0,1-1 0 0 0,1 0 0 0 0,0-2 0 0 0,20 10-60 0 0,68 10-7056 0 0,-93-30-2824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3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30 634 592 0 0,'0'0'1066'0'0,"0"0"-237"0"0,0 0-94 0 0,0 0 135 0 0,0 0 195 0 0,0 0 143 0 0,0 0-19 0 0,0 0-171 0 0,0 0-216 0 0,0 0-199 0 0,0 0-102 0 0,-6 8 6 0 0,-18 23 34 0 0,32-9 399 0 0,-5-19-779 0 0,7 6 118 0 0,0 0 1 0 0,1 0 0 0 0,0-1-1 0 0,0-1 1 0 0,1 0-1 0 0,0 0 1 0 0,0-1 0 0 0,0 0-1 0 0,1-1 1 0 0,0-1 0 0 0,0 0-1 0 0,0-1 1 0 0,1 0 0 0 0,-1-1-1 0 0,1-1 1 0 0,-1 0-1 0 0,1 0 1 0 0,-1-2 0 0 0,1 0-1 0 0,0 0 1 0 0,-1-1 0 0 0,0-1-1 0 0,1 0 1 0 0,-1-1 0 0 0,11-5-280 0 0,4-2 246 0 0,-1-3 1 0 0,0 0-1 0 0,-1-1 1 0 0,-1-2-1 0 0,0 0 1 0 0,-2-2 0 0 0,0-1-1 0 0,-1 0 1 0 0,-1-2-1 0 0,9-11-246 0 0,21-31 431 0 0,-3-2-1 0 0,-3-1 0 0 0,8-22-430 0 0,53-102 428 0 0,-105 188-441 0 0,-1 1 0 0 0,1 0-1 0 0,0-1 1 0 0,0 1 0 0 0,0 0-1 0 0,0 0 1 0 0,0 0-1 0 0,0 0 1 0 0,1 0 0 0 0,-1 0-1 0 0,1 0 1 0 0,-1 0 0 0 0,1 0-1 0 0,0 1 1 0 0,0-1-1 0 0,0 1 1 0 0,0-1 0 0 0,0 1-1 0 0,0 0 1 0 0,0 0 0 0 0,0 0-1 0 0,0 0 1 0 0,1 0 0 0 0,-1 0-1 0 0,0 1 1 0 0,0-1-1 0 0,1 1 1 0 0,-1-1 0 0 0,1 1-1 0 0,-1 0 1 0 0,0 0 0 0 0,1 0-1 0 0,-1 0 1 0 0,1 1-1 0 0,-1-1 1 0 0,0 1 0 0 0,1-1-1 0 0,-1 1 1 0 0,2 1 13 0 0,6 15 1 0 0,-2 1 0 0 0,0 0-1 0 0,-1 0 1 0 0,-1 1 0 0 0,0 0 0 0 0,-2 0-1 0 0,0 0 1 0 0,1 20-1 0 0,-4-30 6 0 0,35 342 422 0 0,-35-334-404 0 0,0 1 1 0 0,-1 0-1 0 0,0 0 0 0 0,-2-1 1 0 0,0 1-1 0 0,-1 0 0 0 0,-1-1 1 0 0,0 0-1 0 0,-1 0 0 0 0,-1 0 1 0 0,-1-1-1 0 0,-6 12-24 0 0,3-15-14 0 0,-1 0 0 0 0,0 0 0 0 0,-1-2 0 0 0,0 1 0 0 0,0-1 0 0 0,-2-1 0 0 0,1-1 0 0 0,-1 1 0 0 0,0-2 0 0 0,-1 0 0 0 0,0-1 0 0 0,0-1 0 0 0,-1 0 0 0 0,0-1 0 0 0,0 0 0 0 0,0-1 0 0 0,0-1 0 0 0,-1-1 0 0 0,1 0-1 0 0,-1-2 1 0 0,0 1 0 0 0,1-2 0 0 0,-13-2 14 0 0,21 4-105 0 0,1-1 0 0 0,0 0-1 0 0,-1-1 1 0 0,1 1 0 0 0,0-1 0 0 0,0-1-1 0 0,0 1 1 0 0,0-1 0 0 0,0-1-1 0 0,0 1 1 0 0,1-1 0 0 0,-1 0-1 0 0,1-1 1 0 0,-1 0 0 0 0,1 0-1 0 0,0 0 1 0 0,1 0 0 0 0,-1-1-1 0 0,1 0 1 0 0,0 0 0 0 0,0-1-1 0 0,0 1 1 0 0,1-1 0 0 0,0 0 0 0 0,0 0-1 0 0,1-1 1 0 0,-1 1 0 0 0,1-1-1 0 0,1 0 1 0 0,-1 1 0 0 0,1-1-1 0 0,1 0 1 0 0,-2-5 105 0 0,9-53-4135 0 0,12 25-3006 0 0,-7 24-1798 0 0</inkml:trace>
  <inkml:trace contextRef="#ctx0" brushRef="#br0" timeOffset="850.578">1304 594 7730 0 0,'0'0'1408'0'0,"0"0"-324"0"0,0 0-46 0 0,0 0 226 0 0,0 0 167 0 0,0 0-91 0 0,0 0-318 0 0,0 0-367 0 0,0 0-314 0 0,0 0-174 0 0,0 0-69 0 0,0 0 28 0 0,1 9 54 0 0,4 49 231 0 0,-7-49-360 0 0,1 1-1 0 0,1-1 1 0 0,0 0 0 0 0,0 1-1 0 0,1-1 1 0 0,0 0 0 0 0,0 0-1 0 0,1 0 1 0 0,0 0 0 0 0,1 0-1 0 0,0 0 1 0 0,1 0 0 0 0,-1-1-1 0 0,2 1 1 0 0,-1-1 0 0 0,1 0-1 0 0,0-1 1 0 0,1 1 0 0 0,0-1-1 0 0,0 0 1 0 0,0-1 0 0 0,1 1-1 0 0,0-1 1 0 0,0 0 0 0 0,1-1-1 0 0,5 4-50 0 0,-6-9 156 0 0,0 1-1 0 0,1-1 1 0 0,-1 0 0 0 0,0 0-1 0 0,0-1 1 0 0,0 1-1 0 0,0-2 1 0 0,0 1 0 0 0,0-1-1 0 0,0 0 1 0 0,-1-1-1 0 0,1 1 1 0 0,0-1 0 0 0,-1-1-1 0 0,0 1 1 0 0,0-1-1 0 0,0 0 1 0 0,0-1 0 0 0,-1 1-1 0 0,0-1 1 0 0,0 0-1 0 0,0 0 1 0 0,0-1 0 0 0,-1 1-1 0 0,0-1 1 0 0,2-4-156 0 0,12-9 147 0 0,91-141 436 0 0,-93 133-571 0 0,15-50-97 0 0,-31 77 37 0 0,0 0-63 0 0,0 0-96 0 0,-2 18-1064 0 0,-1-8 1250 0 0,0 1 0 0 0,0 0 0 0 0,1-1-1 0 0,1 1 1 0 0,0 0 0 0 0,0 0 0 0 0,1 0-1 0 0,0 0 1 0 0,1 0 0 0 0,1 0 0 0 0,-1-1 0 0 0,2 1-1 0 0,-1 0 1 0 0,2-1 0 0 0,-1 0 0 0 0,1 0-1 0 0,1 0 1 0 0,0 0 0 0 0,0 0 0 0 0,1-1 0 0 0,0 0-1 0 0,1 0 1 0 0,4 4 21 0 0,-5-8 26 0 0,-1 0 1 0 0,1-1-1 0 0,0 0 0 0 0,1 0 1 0 0,-1 0-1 0 0,1-1 0 0 0,-1 1 1 0 0,1-2-1 0 0,0 1 0 0 0,0-1 1 0 0,1 0-1 0 0,-1-1 0 0 0,0 1 1 0 0,0-1-1 0 0,1-1 1 0 0,-1 1-1 0 0,1-2 0 0 0,-1 1 1 0 0,0-1-1 0 0,1 0 0 0 0,-1 0 1 0 0,0-1-1 0 0,0 0 0 0 0,3-1-26 0 0,11-9 182 0 0,-1-2-1 0 0,-1 0 1 0 0,0-1-1 0 0,-1-1 1 0 0,0 0-1 0 0,-2-2 0 0 0,0 0 1 0 0,-1 0-1 0 0,7-13-181 0 0,17-18 129 0 0,-5 12-104 0 0,-2-2 0 0 0,-1-1 1 0 0,-2-2-1 0 0,-2-1 0 0 0,-2-1 0 0 0,-2-1 0 0 0,-2-1 1 0 0,-2-1-1 0 0,-2 0 0 0 0,1-11-25 0 0,-10-42 72 0 0,-9 100-81 0 0,1-1-1 0 0,0 0 1 0 0,-1 0-1 0 0,1 1 1 0 0,0-1 0 0 0,-1 0-1 0 0,1 1 1 0 0,-1-1 0 0 0,0 0-1 0 0,1 1 1 0 0,-1-1-1 0 0,1 1 1 0 0,-1-1 0 0 0,0 1-1 0 0,1-1 1 0 0,-1 1-1 0 0,0-1 1 0 0,0 1 0 0 0,1 0-1 0 0,-1-1 1 0 0,0 1-1 0 0,0 0 1 0 0,0 0 0 0 0,1-1-1 0 0,-1 1 1 0 0,0 0 0 0 0,0 0-1 0 0,0 0 1 0 0,0 0-1 0 0,1 0 1 0 0,-1 0 0 0 0,0 1-1 0 0,0-1 1 0 0,0 0-1 0 0,0 0 1 0 0,1 0 0 0 0,-1 1-1 0 0,0-1 1 0 0,0 0 0 0 0,1 1-1 0 0,-1-1 1 0 0,0 1-1 0 0,1-1 1 0 0,-1 1 0 0 0,0-1-1 0 0,1 1 1 0 0,-1 0-1 0 0,1-1 1 0 0,-1 1 0 0 0,1 0-1 0 0,-1-1 1 0 0,0 1 9 0 0,-13 16-110 0 0,0 0-1 0 0,0 0 1 0 0,2 1 0 0 0,0 1 0 0 0,2 0 0 0 0,-7 15 110 0 0,0-2-14 0 0,2-2-12 0 0,0 1-1 0 0,3 1 1 0 0,0 0 0 0 0,2 1 0 0 0,1 0-1 0 0,2 0 1 0 0,1 1 0 0 0,2-1-1 0 0,1 1 1 0 0,2 1 0 0 0,3 28 26 0 0,-1-54 25 0 0,1 0 0 0 0,0 1 0 0 0,1-1 0 0 0,0 0 0 0 0,0 0 0 0 0,1 0 0 0 0,0-1 0 0 0,1 1 0 0 0,0-1 0 0 0,0 0 0 0 0,1 0 0 0 0,0-1 0 0 0,0 0 0 0 0,0 0 0 0 0,1 0 0 0 0,0-1 0 0 0,1 0 0 0 0,0 0 0 0 0,-1-1 0 0 0,2 0 0 0 0,-1 0 0 0 0,1-1 0 0 0,-1 0 0 0 0,1-1 0 0 0,0 1 0 0 0,0-2 0 0 0,1 1 0 0 0,-1-2 0 0 0,0 1 0 0 0,1-1 0 0 0,0 0 0 0 0,-1-1 0 0 0,7-1-25 0 0,-6 2 91 0 0,1-2 1 0 0,0 0-1 0 0,0 0 0 0 0,0-1 1 0 0,-1 0-1 0 0,1 0 0 0 0,-1-2 0 0 0,0 1 1 0 0,0-1-1 0 0,0-1 0 0 0,0 0 0 0 0,0 0 1 0 0,-1-1-1 0 0,0 0 0 0 0,-1 0 0 0 0,4-4-90 0 0,2-3 76 0 0,0-1 0 0 0,-1 0 1 0 0,0-1-1 0 0,-2 0 0 0 0,1-1 1 0 0,-2-1-1 0 0,0 0 0 0 0,-2 0 1 0 0,1 0-1 0 0,-2-1 0 0 0,0 0 1 0 0,-2-1-1 0 0,1-2-77 0 0,-5 18-11 0 0,0-1-1 0 0,1 1 1 0 0,-2 0 0 0 0,1-1-1 0 0,0 0 1 0 0,-1 1 0 0 0,1-1-1 0 0,-1 1 1 0 0,0-1 0 0 0,0 1-1 0 0,-1-1 1 0 0,1 0-1 0 0,-1 1 1 0 0,0-1 0 0 0,0 1-1 0 0,0-1 1 0 0,0 1 0 0 0,0 0-1 0 0,-1-1 1 0 0,0 1 0 0 0,1 0-1 0 0,-1 0 1 0 0,0 0 0 0 0,-1 0-1 0 0,1 1 1 0 0,0-1 0 0 0,-1 0-1 0 0,0 1 1 0 0,1 0-1 0 0,-1-1 1 0 0,0 1 0 0 0,0 1-1 0 0,0-1 1 0 0,-1 0 0 0 0,1 1-1 0 0,0-1 1 0 0,-2 0 11 0 0,-4 0-170 0 0,0 0 1 0 0,0 0-1 0 0,0 1 1 0 0,0 0-1 0 0,0 0 0 0 0,0 1 1 0 0,-1 1-1 0 0,1-1 1 0 0,0 1-1 0 0,0 1 0 0 0,0 0 1 0 0,0 0-1 0 0,0 1 1 0 0,1 0-1 0 0,-1 0 0 0 0,1 1 1 0 0,-1 0-1 0 0,-4 4 170 0 0,-62 45-3233 0 0,9 10-3712 0 0,48-42 1165 0 0,7-5-1536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1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608 332 0 0 0,'0'0'89'0'0,"0"0"342"0"0,0 0 192 0 0,0 0 240 0 0,0 0 220 0 0,0 0 133 0 0,0 0 10 0 0,0 0-85 0 0,0 0-139 0 0,0 0-130 0 0,-10-11-64 0 0,-32-34-35 0 0,-21 8 3671 0 0,48 35-4334 0 0,0-1 0 0 0,0 2 1 0 0,0 0-1 0 0,0 1 0 0 0,0 0 0 0 0,0 1 0 0 0,0 1 1 0 0,0 0-1 0 0,0 1 0 0 0,0 1 0 0 0,1 0 0 0 0,0 1 0 0 0,0 0 1 0 0,0 2-1 0 0,0-1 0 0 0,-6 6-110 0 0,0-3 119 0 0,-88 49 38 0 0,105-55-166 0 0,1 0 0 0 0,0 0 0 0 0,0-1 0 0 0,0 1 0 0 0,0 0 0 0 0,0 1 0 0 0,1-1 0 0 0,0 0 0 0 0,-1 0 0 0 0,1 1 0 0 0,0-1 0 0 0,0 1 0 0 0,1-1 0 0 0,-1 1 0 0 0,1-1 0 0 0,0 1 0 0 0,0-1 0 0 0,0 1 0 0 0,0-1 0 0 0,1 1 0 0 0,-1-1-1 0 0,1 1 1 0 0,0-1 0 0 0,0 0 0 0 0,0 1 0 0 0,0-1 0 0 0,1 0 0 0 0,-1 0 0 0 0,1 1 0 0 0,0-1 0 0 0,0-1 0 0 0,0 1 0 0 0,0 0 0 0 0,1 0 0 0 0,-1-1 0 0 0,1 1 0 0 0,0-1 0 0 0,-1 0 0 0 0,1 0 0 0 0,0 0 0 0 0,0 0 0 0 0,0 0 0 0 0,1-1 0 0 0,0 1 9 0 0,115 46 424 0 0,-118-47-410 0 0,1 0 1 0 0,-1 0-1 0 0,1 0 0 0 0,-1 0 1 0 0,0 0-1 0 0,1 0 0 0 0,-1 1 1 0 0,0-1-1 0 0,0 0 1 0 0,0 1-1 0 0,0-1 0 0 0,0 1 1 0 0,0-1-1 0 0,0 1 0 0 0,0 0 1 0 0,-1-1-1 0 0,1 1 1 0 0,-1 0-1 0 0,1-1 0 0 0,-1 1 1 0 0,0 0-1 0 0,0 0 0 0 0,1-1 1 0 0,-1 1-1 0 0,0 0 1 0 0,-1 0-1 0 0,1 0 0 0 0,0-1 1 0 0,0 1-1 0 0,-1 0 0 0 0,1 0 1 0 0,-1-1-1 0 0,0 1 0 0 0,1 0 1 0 0,-1-1-1 0 0,0 1 1 0 0,0-1-1 0 0,-1 2-14 0 0,-41 61 487 0 0,-166 130 240 0 0,208-193-721 0 0,-1 1 0 0 0,0 0 0 0 0,1-1-1 0 0,-1 1 1 0 0,1 0 0 0 0,0 0 0 0 0,0-1-1 0 0,0 1 1 0 0,0 0 0 0 0,0 0 0 0 0,0 0-1 0 0,0 0 1 0 0,0 1 0 0 0,1-1 0 0 0,-1 0 0 0 0,1 0-1 0 0,0 0 1 0 0,0 1 0 0 0,0-1 0 0 0,0 0-1 0 0,0 0 1 0 0,0 0 0 0 0,0 1 0 0 0,1-1-1 0 0,-1 0 1 0 0,1 0 0 0 0,-1 0 0 0 0,1 0 0 0 0,0 0-1 0 0,0 0 1 0 0,0 0 0 0 0,0 0 0 0 0,0 0-1 0 0,1 0 1 0 0,-1 0 0 0 0,0-1 0 0 0,1 1-1 0 0,0 0 1 0 0,-1-1 0 0 0,1 1 0 0 0,0-1 0 0 0,-1 0-1 0 0,1 0 1 0 0,0 0 0 0 0,0 0 0 0 0,0 0-1 0 0,0 0 1 0 0,0 0 0 0 0,2 0-6 0 0,24 7 353 0 0,0-2 1 0 0,0-1-1 0 0,0-1 1 0 0,1-2-1 0 0,-1 0 0 0 0,22-3-353 0 0,-24-1 206 0 0,0-1 0 0 0,0-1-1 0 0,-1-1 1 0 0,1-2 0 0 0,20-8-206 0 0,-41 14-608 0 0,0-2 307 0 0,-4 0-3239 0 0,-1-1-3475 0 0,0 3-3350 0 0</inkml:trace>
  <inkml:trace contextRef="#ctx0" brushRef="#br0" timeOffset="9491.394">963 697 0 0 0,'0'0'540'0'0,"0"0"527"0"0,0 0 96 0 0,0 0-139 0 0,0 0-104 0 0,0 0-79 0 0,0 0-29 0 0,2-2 47 0 0,-2 2-751 0 0,-1 0 0 0 0,1 0 0 0 0,-1 0 1 0 0,1 0-1 0 0,0 0 0 0 0,-1 0 1 0 0,1 0-1 0 0,-1-1 0 0 0,1 1 1 0 0,-1 0-1 0 0,1 0 0 0 0,0 0 0 0 0,-1-1 1 0 0,1 1-1 0 0,0 0 0 0 0,-1-1 1 0 0,1 1-1 0 0,0 0 0 0 0,-1-1 0 0 0,1 1 1 0 0,0 0-1 0 0,0-1 0 0 0,-1 1 1 0 0,1-1-1 0 0,0 1 0 0 0,0 0 1 0 0,0-1-1 0 0,0 1 0 0 0,-1-1 0 0 0,1 1 1 0 0,0-1-1 0 0,0 1 0 0 0,0 0 1 0 0,0-1-1 0 0,0 1 0 0 0,0-1 1 0 0,0 1-1 0 0,0-1 0 0 0,0 1 0 0 0,1-1 1 0 0,-1 1-1 0 0,0 0 0 0 0,0-1 1 0 0,0 1-1 0 0,0-1 0 0 0,1 1 1 0 0,-1 0-1 0 0,0-1 0 0 0,0 1 0 0 0,1-1 1 0 0,-1 1-1 0 0,0 0 0 0 0,0-1 1 0 0,1 1-1 0 0,-1 0 0 0 0,1 0-108 0 0,-53-3 261 0 0,48 3-122 0 0,-23 4-127 0 0,-1 0 0 0 0,1 1 0 0 0,0 2 0 0 0,0 1 0 0 0,1 0 0 0 0,0 3 0 0 0,1 0 0 0 0,0 1 0 0 0,1 1 0 0 0,0 2 0 0 0,-16 13-12 0 0,35-26 6 0 0,1 0 1 0 0,-1 1 0 0 0,1-1 0 0 0,0 1 0 0 0,0 0 0 0 0,0 1 0 0 0,0-1-1 0 0,1 1 1 0 0,-1-1 0 0 0,1 1 0 0 0,0 0 0 0 0,0 0 0 0 0,0 1 0 0 0,1-1-1 0 0,-1 0 1 0 0,1 1 0 0 0,0 0 0 0 0,0-1 0 0 0,1 1 0 0 0,0 0 0 0 0,-1 1-7 0 0,3-2 36 0 0,-1-1 1 0 0,1 1 0 0 0,0-1 0 0 0,0 1 0 0 0,0-1 0 0 0,0 0-1 0 0,1 1 1 0 0,-1-1 0 0 0,1 0 0 0 0,0 0 0 0 0,0 0 0 0 0,0 0-1 0 0,0 0 1 0 0,1-1 0 0 0,-1 1 0 0 0,1-1 0 0 0,-1 1-1 0 0,1-1 1 0 0,0 0 0 0 0,0 0 0 0 0,0 0 0 0 0,0-1 0 0 0,0 1-1 0 0,1-1 1 0 0,-1 1 0 0 0,0-1 0 0 0,1 0 0 0 0,-1 0 0 0 0,2-1-37 0 0,108 16 1261 0 0,-101-19-1098 0 0,1 0-1 0 0,0 0 1 0 0,-1-1-1 0 0,0 0 1 0 0,0-1-1 0 0,0-1 1 0 0,-1 0-1 0 0,0-1 0 0 0,0 0 1 0 0,0 0-1 0 0,-1-1 1 0 0,0-1-1 0 0,0 1 1 0 0,-1-2-1 0 0,0 1 0 0 0,-1-1 1 0 0,0-1-1 0 0,-1 1 1 0 0,0-1-1 0 0,-1-1 1 0 0,0 1-1 0 0,0-1 0 0 0,-1 0 1 0 0,-1 0-1 0 0,3-12-162 0 0,0 2 203 0 0,-7 21-142 0 0,0 1-27 0 0,0 0-13 0 0,0 0-45 0 0,0 0-44 0 0,0 0-4 0 0,0 0-13 0 0,0 0 17 0 0,0 30-31 0 0,-7 66 205 0 0,-3-1-1 0 0,-5 0 1 0 0,-5 0 0 0 0,-25 74-106 0 0,31-116 20 0 0,-52 198-75 0 0,53-203 69 0 0,6-26-12 0 0,1 0 0 0 0,0 0 0 0 0,2 0 0 0 0,1 1 0 0 0,0-1 0 0 0,2 1 0 0 0,1 0-1 0 0,1 14-1 0 0,1-36 14 0 0,-1 1 0 0 0,0-1-1 0 0,1 0 1 0 0,-1 0-1 0 0,1 0 1 0 0,0 0 0 0 0,-1 0-1 0 0,1 0 1 0 0,0-1-1 0 0,-1 1 1 0 0,1 0-1 0 0,0-1 1 0 0,0 0 0 0 0,0 1-1 0 0,-1-1 1 0 0,1 0-1 0 0,0 0 1 0 0,0 0 0 0 0,0 0-1 0 0,0 0 1 0 0,0 0-1 0 0,-1-1 1 0 0,1 1-1 0 0,0 0 1 0 0,0-1 0 0 0,-1 0-1 0 0,1 1 1 0 0,0-1-1 0 0,0 0 1 0 0,-1 0 0 0 0,1 0-1 0 0,0-1-13 0 0,165-141 550 0 0,-148 125-519 0 0,-16 16 5 0 0,0-1 1 0 0,0 1 0 0 0,-1-1-1 0 0,1 1 1 0 0,-1-1-1 0 0,1 0 1 0 0,-1 0 0 0 0,0 0-1 0 0,0 0 1 0 0,0 0-1 0 0,0-1 1 0 0,-1 1-1 0 0,0-1 1 0 0,1 1 0 0 0,-1-1-1 0 0,0 1 1 0 0,-1-1-1 0 0,1 0 1 0 0,-1 1-1 0 0,1-2-36 0 0,-3-4 56 0 0,0 0 0 0 0,0 1 0 0 0,-1-1-1 0 0,0 0 1 0 0,-1 1 0 0 0,0 0-1 0 0,0 0 1 0 0,-1 0 0 0 0,0 0 0 0 0,0 1-1 0 0,-1 0 1 0 0,0 0 0 0 0,0 0 0 0 0,0 1-1 0 0,-1 0 1 0 0,0 0 0 0 0,0 1-1 0 0,-5-3-55 0 0,-5-7 8 0 0,-4 0-65 0 0,-1 1-1 0 0,0 1 0 0 0,-1 1 1 0 0,0 1-1 0 0,-1 2 0 0 0,0 0 1 0 0,-1 1-1 0 0,0 1 0 0 0,0 2 0 0 0,-3 0 58 0 0,-15-6-52 0 0,39 2 140 0 0,31 2-61 0 0,-21 5 54 0 0,345-78 1857 0 0,-272 54-1788 0 0,-98 6-9529 0 0,17 18 5857 0 0,-5-2-7954 0 0</inkml:trace>
  <inkml:trace contextRef="#ctx0" brushRef="#br0" timeOffset="9728.359">1298 789 2184 0 0,'0'0'1477'0'0,"0"0"-20"0"0,0 0 172 0 0,0 0 310 0 0,0 0 107 0 0,0 0-201 0 0,0 0-367 0 0,0 0-391 0 0,0 0-312 0 0,0 0-194 0 0,0 0-105 0 0,0 0-37 0 0,0 0-4 0 0,2 2-28 0 0,-3 4-337 0 0,1-1 1 0 0,-1 1 0 0 0,1-1 0 0 0,-2 1 0 0 0,1-1 0 0 0,-1 0 0 0 0,1 0 0 0 0,-1 1 0 0 0,-1-1 0 0 0,1 0 0 0 0,-1-1-1 0 0,0 1 1 0 0,0 0 0 0 0,0-1 0 0 0,-2 2-71 0 0,-4 9 61 0 0,-112 216 155 0 0,91-158-329 0 0,30-72 98 0 0,15-21 830 0 0,221-316 1370 0 0,-159 228-2057 0 0,-73 146-917 0 0,-11-3 796 0 0,4-24-12 0 0,0 1-1 0 0,1 0 0 0 0,1-1 1 0 0,-1 1-1 0 0,2 0 0 0 0,0 0 1 0 0,0 0-1 0 0,1 0 1 0 0,1 0-1 0 0,0-1 0 0 0,1 6 6 0 0,0-13 58 0 0,-1 0-1 0 0,1 0 0 0 0,0 0 1 0 0,0-1-1 0 0,0 1 0 0 0,1-1 1 0 0,-1 0-1 0 0,1 0 0 0 0,0 0 1 0 0,0-1-1 0 0,0 1 0 0 0,0-1 1 0 0,0 0-1 0 0,0 0 0 0 0,1 0 1 0 0,-1-1-1 0 0,1 0 1 0 0,-1 0-1 0 0,1 0 0 0 0,-1 0 1 0 0,1 0-1 0 0,0-1 0 0 0,-1 0 1 0 0,1 0-1 0 0,0 0 0 0 0,-1-1 1 0 0,1 0-1 0 0,0 0 0 0 0,-1 0 1 0 0,1 0-1 0 0,-1-1 0 0 0,0 1 1 0 0,1-1-1 0 0,-1 0 0 0 0,0 0 1 0 0,3-3-58 0 0,8-9 209 0 0,-1-1 1 0 0,0-1 0 0 0,-1 0 0 0 0,-1-1-1 0 0,-1-1 1 0 0,0 1 0 0 0,-1-2 0 0 0,-1 0-1 0 0,-1 0 1 0 0,0 0 0 0 0,-2-1 0 0 0,0 0-1 0 0,-1 0 1 0 0,-1-4-210 0 0,-1 14 0 0 0,-3 9-17 0 0,23-124-3298 0 0,-27 118-617 0 0,-1 7-2483 0 0,4 0 4058 0 0,-1 0-8359 0 0</inkml:trace>
  <inkml:trace contextRef="#ctx0" brushRef="#br0" timeOffset="9729.359">2347 306 0 0 0,'0'0'2537'0'0,"0"0"-1293"0"0,0 0-316 0 0,0 0 256 0 0,0 0 329 0 0,0 0 190 0 0,0 0-70 0 0,0 0-266 0 0,0 0-263 0 0,0 0-175 0 0,0 0-94 0 0,0 0-61 0 0,0 0-31 0 0,16-4-39 0 0,110-25 1171 0 0,41 22 62 0 0,-165 8-1937 0 0,0-1 1 0 0,0 0-1 0 0,0 1 1 0 0,0 0 0 0 0,0-1-1 0 0,-1 1 1 0 0,1 0-1 0 0,0 0 1 0 0,0 0-1 0 0,-1 0 1 0 0,1 0-1 0 0,-1 0 1 0 0,1 0 0 0 0,-1 1-1 0 0,1-1 1 0 0,-1 0-1 0 0,0 1 1 0 0,0-1-1 0 0,0 1 1 0 0,0 0-1 0 0,0-1 1 0 0,0 1-1 0 0,0 0 1 0 0,0 0 0 0 0,-1-1-1 0 0,1 1 1 0 0,0 0-1 0 0,-1 0 1 0 0,0 0-1 0 0,1 0 1 0 0,-1 0-1 0 0,0 0 1 0 0,0 0 0 0 0,0 0-1 0 0,-1-1 1 0 0,1 1-1 0 0,0 0 0 0 0,-25 71 257 0 0,-120 87 75 0 0,111-128-229 0 0,1 2 0 0 0,2 1 0 0 0,2 1 0 0 0,-23 37-103 0 0,49-69 31 0 0,1 1-1 0 0,0-1 0 0 0,0 1 0 0 0,0-1 1 0 0,1 1-1 0 0,0-1 0 0 0,0 1 1 0 0,0 0-1 0 0,0 0 0 0 0,1-1 0 0 0,-1 1 1 0 0,1 0-1 0 0,0 0 0 0 0,1 0 1 0 0,-1 0-1 0 0,1-1 0 0 0,0 1 0 0 0,0 0 1 0 0,1-1-1 0 0,-1 1 0 0 0,1-1 0 0 0,0 1 1 0 0,0-1-1 0 0,1 0 0 0 0,-1 1 1 0 0,1-2-1 0 0,0 1 0 0 0,0 0 0 0 0,0 0 1 0 0,1-1-1 0 0,-1 0 0 0 0,1 1 0 0 0,0-1 1 0 0,0-1-1 0 0,0 1 0 0 0,0-1 1 0 0,2 2-31 0 0,15 6 189 0 0,0-1 1 0 0,0 0 0 0 0,1-2 0 0 0,0 0-1 0 0,1-2 1 0 0,-1 0 0 0 0,1-2 0 0 0,0 0-1 0 0,0-1 1 0 0,0-2 0 0 0,14-1-190 0 0,-26 1 5 0 0,64-2-1147 0 0,-27-8-3292 0 0,-32 5-385 0 0,-4 4-4613 0 0</inkml:trace>
  <inkml:trace contextRef="#ctx0" brushRef="#br0" timeOffset="9730.359">3561 767 7602 0 0,'0'0'2583'0'0,"0"0"-405"0"0,0 0-285 0 0,0 0-68 0 0,0 0-92 0 0,0 0-270 0 0,0 0-421 0 0,0 0-371 0 0,0 0-272 0 0,0 0-145 0 0,0 0-19 0 0,0 0 44 0 0,0 9 45 0 0,-3 78 551 0 0,-20 74-1689 0 0,21-147-1382 0 0,0-6-6524 0 0,0-8-2090 0 0</inkml:trace>
  <inkml:trace contextRef="#ctx0" brushRef="#br0" timeOffset="9731.359">3546 207 17372 0 0,'0'0'1112'0'0,"0"0"-424"0"0,0 0-304 0 0,0 0-48 0 0,0 0 32 0 0,0 0-120 0 0,0 0-280 0 0,0 0-320 0 0,0 0-168 0 0,0 0-104 0 0,0 0-192 0 0,0 0-432 0 0,0 0-1153 0 0,0 0-1688 0 0,9 125-6337 0 0</inkml:trace>
  <inkml:trace contextRef="#ctx0" brushRef="#br0" timeOffset="10012.278">3824 1006 14083 0 0,'0'0'1048'0'0,"0"0"-12"0"0,0 0 102 0 0,0 0 140 0 0,0 0-17 0 0,0 0-278 0 0,0 0-320 0 0,0 0-222 0 0,0 0-143 0 0,0 0-64 0 0,0 0-29 0 0,19-32-19 0 0,61-100-26 0 0,17-31 100 0 0,-97 162-314 0 0,0 0-1 0 0,0 0 0 0 0,1 0 0 0 0,-1 0 1 0 0,1 0-1 0 0,-1 0 0 0 0,1 0 1 0 0,-1 0-1 0 0,1 0 0 0 0,0 0 0 0 0,-1 0 1 0 0,1 0-1 0 0,0 1 0 0 0,0-1 0 0 0,0 0 1 0 0,0 1-1 0 0,0-1 0 0 0,0 0 1 0 0,0 1-1 0 0,0-1 0 0 0,0 1 0 0 0,0-1 1 0 0,0 1-1 0 0,0 0 0 0 0,0-1 1 0 0,0 1-1 0 0,0 0 0 0 0,0 0 0 0 0,0 0 1 0 0,0-1-1 0 0,1 1 0 0 0,-1 1 1 0 0,0-1-1 0 0,0 0 0 0 0,0 0 0 0 0,0 0 1 0 0,0 1-1 0 0,0-1 0 0 0,0 0 0 0 0,0 1 1 0 0,0-1-1 0 0,0 1 0 0 0,0-1 1 0 0,0 1-1 0 0,0-1 0 0 0,0 1 0 0 0,0 0 1 0 0,0 0-1 0 0,0-1 0 0 0,0 1 1 0 0,-1 0-1 0 0,1 0 0 0 0,0 0 0 0 0,-1 0 1 0 0,1 0-1 0 0,-1 0 0 0 0,1 0 0 0 0,-1 0 1 0 0,1 0-1 0 0,-1 0 0 0 0,0 0 1 0 0,0 0 54 0 0,12 23-418 0 0,-9-15 405 0 0,0-1 0 0 0,1 1 1 0 0,0-1-1 0 0,1 0 0 0 0,0 0 1 0 0,0 0-1 0 0,0-1 0 0 0,1 0 1 0 0,0 0-1 0 0,1 0 0 0 0,-1-1 1 0 0,1 0-1 0 0,1 0 0 0 0,-1-1 0 0 0,1 1 1 0 0,0-2-1 0 0,5 3 13 0 0,-1-3 230 0 0,0-1-1 0 0,0-1 1 0 0,1 0-1 0 0,0 0 1 0 0,-1-2 0 0 0,1 1-1 0 0,-1-2 1 0 0,1 1-1 0 0,0-2 1 0 0,-1 0-1 0 0,1 0 1 0 0,-1-1 0 0 0,0-1-1 0 0,0 0 1 0 0,0 0-1 0 0,-1-1 1 0 0,1-1 0 0 0,-1 0-1 0 0,0 0 1 0 0,-1-1-1 0 0,0-1 1 0 0,0 0-1 0 0,0 0 1 0 0,-1-1 0 0 0,0 0-1 0 0,-1 0 1 0 0,3-6-230 0 0,5-4-120 0 0,-1-1 1 0 0,-2 0 0 0 0,0-1-1 0 0,-1-1 1 0 0,0 0-1 0 0,-1-4 120 0 0,11-47-10584 0 0,-20 61-833 0 0</inkml:trace>
  <inkml:trace contextRef="#ctx0" brushRef="#br0" timeOffset="10282.426">4963 1 14363 0 0,'0'0'956'0'0,"0"0"-396"0"0,0 0-182 0 0,0 0 94 0 0,0 0 192 0 0,0 0 116 0 0,0 0-13 0 0,0 0-49 0 0,0 0-72 0 0,0 0-103 0 0,6 32-88 0 0,13 106-88 0 0,-25-21 121 0 0,-4-32-331 0 0,4 0 0 0 0,4 1 1 0 0,4 11-158 0 0,28 124-1815 0 0,-30-211 613 0 0,0-5-7194 0 0,0-5 1317 0 0</inkml:trace>
  <inkml:trace contextRef="#ctx0" brushRef="#br0" timeOffset="10460.282">4696 395 15931 0 0,'0'0'1195'0'0,"0"0"-436"0"0,0 0-195 0 0,0 0 106 0 0,0 0 94 0 0,0 0-49 0 0,0 0-164 0 0,0 0-175 0 0,0 0-111 0 0,35 5-88 0 0,109 16-67 0 0,30 12-89 0 0,-146-29-446 0 0,39 6-1691 0 0,-23-5-4654 0 0,-26-2-4249 0 0</inkml:trace>
  <inkml:trace contextRef="#ctx0" brushRef="#br0" timeOffset="11496.51">5551 520 3225 0 0,'0'0'1092'0'0,"0"0"-485"0"0,0 0-197 0 0,0 0 36 0 0,0 0 171 0 0,0 0 150 0 0,0 0 31 0 0,0 0-54 0 0,0 0-129 0 0,0 0-138 0 0,0 0-79 0 0,0 0-46 0 0,0 0-38 0 0,-31 35-34 0 0,-90 113-60 0 0,118-146-206 0 0,0 1-1 0 0,0 0 0 0 0,0 0 0 0 0,0 0 1 0 0,1 0-1 0 0,-1 1 0 0 0,1-1 0 0 0,0 1 1 0 0,0 0-1 0 0,0-1 0 0 0,0 1 0 0 0,1 0 1 0 0,0 0-1 0 0,0 0 0 0 0,0 0 1 0 0,0 0-1 0 0,0 0 0 0 0,1 0 0 0 0,-1 3-13 0 0,2 4 59 0 0,-2-9-6 0 0,1 1 0 0 0,-1-1 0 0 0,1 1-1 0 0,0 0 1 0 0,0-1 0 0 0,0 1 0 0 0,0-1 0 0 0,0 1 0 0 0,1-1-1 0 0,-1 1 1 0 0,1-1 0 0 0,-1 1 0 0 0,1-1 0 0 0,0 1 0 0 0,0-1-1 0 0,0 0 1 0 0,0 0 0 0 0,0 1 0 0 0,1-1 0 0 0,-1 0 0 0 0,1 0-1 0 0,-1 0 1 0 0,1 0 0 0 0,0-1 0 0 0,0 1 0 0 0,0 0 0 0 0,0-1-1 0 0,0 1 1 0 0,0-1 0 0 0,0 0 0 0 0,1 1 0 0 0,-1-1 0 0 0,0 0-1 0 0,1 0 1 0 0,-1-1 0 0 0,0 1 0 0 0,1-1 0 0 0,-1 1 0 0 0,1-1-53 0 0,5 1 360 0 0,1-1 1 0 0,-1 0 0 0 0,1 0 0 0 0,-1-1 0 0 0,1 0 0 0 0,-1 0 0 0 0,0-1 0 0 0,0 0 0 0 0,0 0 0 0 0,0-1-1 0 0,0-1 1 0 0,0 1 0 0 0,-1-1 0 0 0,1 0 0 0 0,-1-1 0 0 0,0 1 0 0 0,5-7-361 0 0,107-100 1538 0 0,-110 102-1484 0 0,0 0 0 0 0,-1-1-1 0 0,0 1 1 0 0,0-2 0 0 0,-1 1-1 0 0,-1-1 1 0 0,0 0-1 0 0,0 0 1 0 0,-1-1 0 0 0,0 1-1 0 0,-1-1 1 0 0,0 0 0 0 0,0-4-54 0 0,-4 13-42 0 0,0 0 0 0 0,0 1 0 0 0,0-1 0 0 0,0 1 0 0 0,0-1 0 0 0,-1 0 0 0 0,1 1 0 0 0,-1-1 0 0 0,0 1 0 0 0,0-1 0 0 0,0 1 0 0 0,0 0 0 0 0,0-1 0 0 0,0 1 0 0 0,0 0 0 0 0,-1 0 0 0 0,0 0 0 0 0,1 0 0 0 0,-1 0 0 0 0,0 0 0 0 0,0 0 0 0 0,0 0 0 0 0,0 1 0 0 0,0-1 0 0 0,0 1 0 0 0,0-1 0 0 0,0 1 0 0 0,-1 0 0 0 0,1 0 0 0 0,-1 0 0 0 0,1 0 0 0 0,-1 1 0 0 0,1-1 0 0 0,-1 1 0 0 0,1-1 0 0 0,-1 1 0 0 0,1 0 0 0 0,-1 0 0 0 0,0 0 42 0 0,-6-1-372 0 0,-1 0-1 0 0,1 1 1 0 0,0 1-1 0 0,0-1 1 0 0,0 2-1 0 0,0-1 1 0 0,0 1-1 0 0,0 0 1 0 0,0 1-1 0 0,-5 2 373 0 0,-47 32-4252 0 0,25-9-1634 0 0,16-12-718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4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6969 0 0,'0'0'787'0'0,"0"0"-261"0"0,0 0 69 0 0,0 0 399 0 0,0 0 460 0 0,0 0 248 0 0,0 0-30 0 0,0 0-205 0 0,0 0-220 0 0,0 0-183 0 0,0 0-141 0 0,0 33-125 0 0,-1 105-128 0 0,-15-30 357 0 0,-4-33-491 0 0,4-21-595 0 0,2 1 0 0 0,2 0 0 0 0,3 1-1 0 0,3 0 1 0 0,1 16 59 0 0,5-68-179 0 0,2 28-2364 0 0,6-13-4569 0 0,-3-14-3605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608 92 32 0 0,'0'0'1026'0'0,"0"0"-29"0"0,0 0 169 0 0,0 0 345 0 0,0 0 397 0 0,0 0 223 0 0,0 0-36 0 0,0 0-254 0 0,0 0-328 0 0,0 0-322 0 0,0 0-267 0 0,0 0-151 0 0,5-14-139 0 0,14-40-119 0 0,-19 53-494 0 0,0 0 0 0 0,0 0-1 0 0,0 0 1 0 0,0 0 0 0 0,0 0-1 0 0,0 0 1 0 0,-1 0 0 0 0,1 0-1 0 0,0 0 1 0 0,-1 0 0 0 0,1 1-1 0 0,0-1 1 0 0,-1 0 0 0 0,1 0-1 0 0,-1 0 1 0 0,1 1 0 0 0,-1-1-1 0 0,0 0 1 0 0,1 1 0 0 0,-1-1-1 0 0,0 0 1 0 0,0 1 0 0 0,1-1-1 0 0,-1 1 1 0 0,0-1 0 0 0,0 1-1 0 0,0-1 1 0 0,1 1 0 0 0,-1 0-1 0 0,0-1 1 0 0,0 1 0 0 0,0 0 0 0 0,0 0-1 0 0,0 0 1 0 0,0 0 0 0 0,0-1-1 0 0,0 1 1 0 0,0 1 0 0 0,0-1-1 0 0,0 0 1 0 0,0 0 0 0 0,1 0-1 0 0,-1 0 1 0 0,0 1 0 0 0,0-1-1 0 0,0 0 1 0 0,-1 1-21 0 0,-2-1 80 0 0,-17 0 43 0 0,0 0-1 0 0,-1 2 0 0 0,1 0 0 0 0,0 1 0 0 0,0 1 1 0 0,1 1-1 0 0,-1 1 0 0 0,-4 2-122 0 0,-227 110 364 0 0,173-56-309 0 0,78-60-64 0 0,0-1 0 0 0,0 0 0 0 0,0 1 0 0 0,0-1 1 0 0,0 1-1 0 0,1 0 0 0 0,-1-1 0 0 0,0 1 0 0 0,1 0 1 0 0,-1-1-1 0 0,1 1 0 0 0,0 0 0 0 0,0-1 0 0 0,0 1 0 0 0,0 0 1 0 0,0 0-1 0 0,0-1 0 0 0,0 1 0 0 0,0 0 0 0 0,0 0 0 0 0,1-1 1 0 0,-1 1-1 0 0,1 0 0 0 0,-1-1 0 0 0,1 1 0 0 0,0 0 1 0 0,0-1-1 0 0,0 1 0 0 0,0-1 0 0 0,0 0 0 0 0,0 1 0 0 0,0-1 1 0 0,0 0-1 0 0,0 1 0 0 0,1-1 0 0 0,-1 0 0 0 0,0 0 0 0 0,1 0 1 0 0,-1 0-1 0 0,1 0 0 0 0,0-1 9 0 0,67 26 272 0 0,122-22 738 0 0,-197 12-910 0 0,-222 197 416 0 0,218-206-510 0 0,1 0 0 0 0,0 1 0 0 0,0 0 1 0 0,1 1-1 0 0,1 0 0 0 0,-1 0 0 0 0,1 1 0 0 0,1 0 0 0 0,0 0 0 0 0,0 0 0 0 0,1 1 1 0 0,0 0-1 0 0,1 0 0 0 0,0 0 0 0 0,1 1 0 0 0,0-1 0 0 0,1 4-6 0 0,2-12 8 0 0,0 0 0 0 0,0 0 0 0 0,1 0 0 0 0,0 0 0 0 0,-1 0 0 0 0,1 0 0 0 0,0 0 0 0 0,1 0 0 0 0,-1 0 0 0 0,0-1 0 0 0,1 1 0 0 0,0 0 0 0 0,-1-1 0 0 0,1 0 0 0 0,0 1 0 0 0,0-1 0 0 0,0 0 0 0 0,1 0 0 0 0,-1 0-1 0 0,0 0 1 0 0,1 0 0 0 0,0-1 0 0 0,-1 1 0 0 0,1-1 0 0 0,0 1 0 0 0,0-1 0 0 0,-1 0 0 0 0,1 0 0 0 0,0-1 0 0 0,1 1-8 0 0,93 10 737 0 0,-74-12-611 0 0,0-1 0 0 0,0-1-1 0 0,0-1 1 0 0,0-1 0 0 0,0-1-1 0 0,-1 0 1 0 0,16-9-126 0 0,83-45-4535 0 0,-92 46-1512 0 0,-17 9 222 0 0,-6 1-1970 0 0</inkml:trace>
  <inkml:trace contextRef="#ctx0" brushRef="#br0" timeOffset="761.143">998 375 10170 0 0,'0'0'1549'0'0,"0"0"-279"0"0,0 0-201 0 0,0 0-4 0 0,0 0 7 0 0,0 0-150 0 0,0 0-178 0 0,0 0-142 0 0,0 0-124 0 0,0 0-94 0 0,-33 11-78 0 0,-105 37-43 0 0,43 4 151 0 0,85-48-401 0 0,0 2 0 0 0,1-1 0 0 0,0 1 0 0 0,0 0 0 0 0,1 1-1 0 0,0 0 1 0 0,0 1 0 0 0,0-1 0 0 0,1 1 0 0 0,0 1 0 0 0,1 0 0 0 0,-1 0-1 0 0,2 0 1 0 0,0 0 0 0 0,0 1 0 0 0,0 0 0 0 0,1 0 0 0 0,1 0 0 0 0,0 0-1 0 0,0 1 1 0 0,1 0 0 0 0,-1 10-13 0 0,3-20-2 0 0,0 1 1 0 0,1 0-1 0 0,-1 0 1 0 0,1 0-1 0 0,0 0 1 0 0,-1 0-1 0 0,1-1 0 0 0,0 1 1 0 0,0 0-1 0 0,0-1 1 0 0,0 1-1 0 0,0 0 1 0 0,1-1-1 0 0,-1 1 0 0 0,0-1 1 0 0,1 0-1 0 0,-1 0 1 0 0,1 1-1 0 0,0-1 0 0 0,-1 0 1 0 0,1 0-1 0 0,0 0 1 0 0,-1-1-1 0 0,1 1 1 0 0,0 0-1 0 0,0-1 0 0 0,0 1 1 0 0,0-1-1 0 0,0 1 1 0 0,0-1-1 0 0,-1 0 0 0 0,1 0 1 0 0,1 0 1 0 0,68 0 548 0 0,-44-6-333 0 0,0-1 1 0 0,0-2-1 0 0,-1-1 0 0 0,-1-1 0 0 0,0-1 0 0 0,0-1 1 0 0,-1-1-1 0 0,3-5-215 0 0,181-140 679 0 0,-188 144-657 0 0,-8 6 113 0 0,-27 27-352 0 0,-30 36 169 0 0,2 2 0 0 0,2 2-1 0 0,-1 9 49 0 0,12-20-39 0 0,8-13-2 0 0,0 1-1 0 0,2 0 1 0 0,2 2 0 0 0,1 0 0 0 0,2 1 0 0 0,2 0 0 0 0,1 1 0 0 0,2 1 0 0 0,2 0-1 0 0,1 0 1 0 0,3 0 0 0 0,0 12 41 0 0,5-47-8 0 0,1 0-1 0 0,-1 0 1 0 0,1-1-1 0 0,0 1 1 0 0,0 0-1 0 0,0-1 1 0 0,1 0-1 0 0,-1 1 1 0 0,1-1-1 0 0,0 0 0 0 0,1 0 1 0 0,-1 0-1 0 0,0-1 1 0 0,1 1-1 0 0,0-1 1 0 0,0 0-1 0 0,0 0 1 0 0,0 0-1 0 0,1-1 1 0 0,-1 1-1 0 0,1-1 1 0 0,0 0-1 0 0,-1 0 1 0 0,1-1-1 0 0,0 0 1 0 0,0 1-1 0 0,0-1 1 0 0,0-1-1 0 0,0 1 1 0 0,0-1-1 0 0,0 0 1 0 0,0 0-1 0 0,0-1 0 0 0,0 1 1 0 0,0-1-1 0 0,0 0 1 0 0,0 0-1 0 0,0-1 1 0 0,0 0-1 0 0,-1 0 1 0 0,4-1 8 0 0,17-10 140 0 0,-12 7-80 0 0,0 1 1 0 0,-1-2 0 0 0,0 1 0 0 0,-1-2 0 0 0,1 0-1 0 0,-1 0 1 0 0,-1-1 0 0 0,1 0 0 0 0,-2-1 0 0 0,1 0-1 0 0,-1-1 1 0 0,5-8-61 0 0,-12 16 29 0 0,-1-1-1 0 0,0 1 0 0 0,0-1 1 0 0,0 1-1 0 0,0-1 0 0 0,0 1 0 0 0,-1-1 1 0 0,0 0-1 0 0,1 1 0 0 0,-1-1 1 0 0,-1 1-1 0 0,1-1 0 0 0,-1 0 1 0 0,1 1-1 0 0,-1-1 0 0 0,0 1 1 0 0,0-1-1 0 0,0 1 0 0 0,-1 0 0 0 0,1-1 1 0 0,-1 1-1 0 0,0 0 0 0 0,0 0 1 0 0,0 0-1 0 0,0 0 0 0 0,0 0 1 0 0,-1 1-1 0 0,0-1 0 0 0,1 1 1 0 0,-2-1-29 0 0,-95-57-175 0 0,64 46 63 0 0,-1 2 0 0 0,-1 1 1 0 0,0 2-1 0 0,-1 2 0 0 0,1 1 0 0 0,-1 2 0 0 0,-10 1 112 0 0,259-46-350 0 0,81-31 202 0 0,-243 63-583 0 0,-25 8-1724 0 0,-1 2-4518 0 0,-17 7-2259 0 0</inkml:trace>
  <inkml:trace contextRef="#ctx0" brushRef="#br0" timeOffset="1296.69">1464 721 5145 0 0,'0'0'3218'0'0,"0"0"-837"0"0,0 0-254 0 0,0 0-49 0 0,0 0-143 0 0,0 0-278 0 0,0 0-351 0 0,0 0-314 0 0,0 0-224 0 0,0 0-150 0 0,0 0-145 0 0,0 0-79 0 0,15-17-64 0 0,100-110 320 0 0,-17 29-218 0 0,-98 97-516 0 0,10 35-1882 0 0,-9-28 1919 0 0,-1 2 75 0 0,0 0-1 0 0,1 0 1 0 0,0 0 0 0 0,0 0 0 0 0,1 0-1 0 0,0 0 1 0 0,0-1 0 0 0,1 1 0 0 0,0-1 0 0 0,0 1-1 0 0,1-1 1 0 0,0 0 0 0 0,0 0 0 0 0,0-1 0 0 0,1 1-1 0 0,0-1 1 0 0,1 0 0 0 0,-1 0 0 0 0,1-1 0 0 0,0 0-1 0 0,1 0 1 0 0,-1 0 0 0 0,1-1 0 0 0,0 1 0 0 0,0-2-1 0 0,0 1 1 0 0,1-1 0 0 0,5 2-28 0 0,-7-4 154 0 0,-1 0-1 0 0,1-1 1 0 0,-1 1-1 0 0,1-1 1 0 0,-1 0 0 0 0,1 0-1 0 0,-1-1 1 0 0,0 0 0 0 0,1 0-1 0 0,-1 0 1 0 0,1-1 0 0 0,-1 1-1 0 0,0-1 1 0 0,0 0-1 0 0,0-1 1 0 0,0 1 0 0 0,0-1-1 0 0,-1 0 1 0 0,1-1 0 0 0,3-2-154 0 0,81-90-31 0 0,-77 71-4204 0 0,-5-2-4043 0 0,-5 23-3412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3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0 0 0,'0'0'803'0'0,"0"0"664"0"0,0 0 477 0 0,0 0 151 0 0,0 0-65 0 0,0 0-219 0 0,37-2-293 0 0,119-3-291 0 0,13-18 1076 0 0,-51 8-2202 0 0,0 6-1 0 0,53 4-100 0 0,-174 13-8337 0 0,-1-5 7611 0 0,-19 1-4985 0 0,16-1 5086 0 0</inkml:trace>
  <inkml:trace contextRef="#ctx0" brushRef="#br0" timeOffset="269.117">26 678 4601 0 0,'0'0'580'0'0,"0"0"-250"0"0,0 0 108 0 0,0 0 496 0 0,0 0 549 0 0,0 0 232 0 0,0 0-84 0 0,0 0-271 0 0,0 0-273 0 0,0 0-157 0 0,0 0-138 0 0,0 0-75 0 0,37 0-50 0 0,117 2-95 0 0,108-23 871 0 0,62-27-1868 0 0,-260 32-2425 0 0,-38 7-7050 0 0,-24 9 3795 0 0</inkml:trace>
  <inkml:trace contextRef="#ctx0" brushRef="#br0" timeOffset="697.404">347 0 2769 0 0,'0'0'721'0'0,"0"0"-179"0"0,0 0 19 0 0,0 0 214 0 0,0 0 256 0 0,0 0 156 0 0,0 0-32 0 0,0 0-149 0 0,0 0-135 0 0,0 0-99 0 0,0 0-66 0 0,0 0-25 0 0,0 0-11 0 0,3 17-9 0 0,12 51 38 0 0,-15-64-604 0 0,1-1 0 0 0,1 0-1 0 0,-1 0 1 0 0,0 1 0 0 0,1-1 0 0 0,0 0 0 0 0,-1 0-1 0 0,1-1 1 0 0,0 1 0 0 0,1 0 0 0 0,-1-1-1 0 0,0 1 1 0 0,1-1 0 0 0,-1 0 0 0 0,1 0 0 0 0,0 0-1 0 0,0 0 1 0 0,0 0 0 0 0,1 0-95 0 0,5 4 312 0 0,36 20 412 0 0,1-2 1 0 0,1-2-1 0 0,1-2 0 0 0,9 1-724 0 0,-18-8 91 0 0,-1 2 0 0 0,-1 1 0 0 0,0 2-1 0 0,-2 1 1 0 0,0 2 0 0 0,-1 2-1 0 0,13 11-90 0 0,-43-31 7 0 0,-1 1-1 0 0,0-1 0 0 0,0 1 0 0 0,0 0 0 0 0,0 0 0 0 0,0 0 0 0 0,-1 0 1 0 0,0 0-1 0 0,0 1 0 0 0,0-1 0 0 0,0 0 0 0 0,-1 1 0 0 0,1 0 1 0 0,-1-1-1 0 0,0 1 0 0 0,-1 0 0 0 0,1 0 0 0 0,-1-1 0 0 0,0 1 1 0 0,0 0-1 0 0,-1 0 0 0 0,1 0 0 0 0,-1-1 0 0 0,0 1 0 0 0,0 0 0 0 0,-1-1 1 0 0,1 1-1 0 0,-1-1 0 0 0,0 1 0 0 0,0-1 0 0 0,-1 0 0 0 0,1 0 1 0 0,-1 0-1 0 0,-2 2-6 0 0,-168 156 349 0 0,34-40-238 0 0,134-117-178 0 0,-124 144-46 0 0,89-79-3140 0 0,33-48-5590 0 0,6-14-3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2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19 448 0 0,'0'0'802'0'0,"0"0"-236"0"0,0 0 73 0 0,0 0 376 0 0,0 0 420 0 0,0 0 219 0 0,0 0-89 0 0,0 0-298 0 0,0 0-370 0 0,0 0-283 0 0,0 0-107 0 0,0 0-31 0 0,0 0 84 0 0,2 0 94 0 0,156 7 6067 0 0,7 1-5019 0 0,-118-7-1453 0 0,-26 0-258 0 0,0 0 1 0 0,0-2-1 0 0,0 0 0 0 0,0-1 0 0 0,-1-1 0 0 0,1-1 0 0 0,-1-1 1 0 0,1-1 8 0 0,-20 6-6 0 0,10-6-1388 0 0,-8-2-2694 0 0,-4 8-132 0 0,-1 0 517 0 0,1 0-4587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3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 7186 0 0,'0'0'1241'0'0,"0"0"-270"0"0,0 0 53 0 0,0 0 383 0 0,0 0 342 0 0,0 0-2 0 0,0 0-306 0 0,0 0-321 0 0,0 0-254 0 0,0 0-138 0 0,0 0-86 0 0,0 0-94 0 0,33 0-59 0 0,104 0-75 0 0,-37-1 359 0 0,-62-2-1131 0 0,64-3 928 0 0,-36 12-9365 0 0,-58-6-1815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1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1 808 0 0,'0'0'1598'0'0,"0"0"-723"0"0,0 0-302 0 0,0 0 143 0 0,0 0 343 0 0,0 0 269 0 0,0 0 2 0 0,0 0-194 0 0,0 0-261 0 0,0 0-148 0 0,0 0-28 0 0,0 0 6 0 0,0 0 9 0 0,4 3-26 0 0,-1-1-526 0 0,-1 0 0 0 0,0 0 1 0 0,0 0-1 0 0,0 0 0 0 0,0 1 0 0 0,-1-1 1 0 0,1 0-1 0 0,-1 1 0 0 0,1-1 0 0 0,-1 1 1 0 0,0 0-1 0 0,0-1 0 0 0,0 1 0 0 0,0 0 0 0 0,0 0 1 0 0,-1 0-1 0 0,0 0 0 0 0,1-1 0 0 0,-1 1 1 0 0,0 3-163 0 0,-1 9 320 0 0,0 1 1 0 0,-2-1 0 0 0,0 0 0 0 0,0 0 0 0 0,-1 0 0 0 0,-1 0-1 0 0,-6 13-320 0 0,3-7 106 0 0,-7 19 12 0 0,6-21-78 0 0,2 0 0 0 0,0 0-1 0 0,2 1 1 0 0,0 0 0 0 0,1 0 0 0 0,1 0 0 0 0,-1 16-40 0 0,4-34 38 0 0,0 1 0 0 0,0 0 0 0 0,0-1 1 0 0,0 1-1 0 0,0 0 0 0 0,0-1 0 0 0,1 1 0 0 0,0 0 0 0 0,-1-1 0 0 0,1 1 0 0 0,0-1 0 0 0,0 1 0 0 0,0-1 0 0 0,0 0 0 0 0,1 1 1 0 0,-1-1-1 0 0,1 0 0 0 0,-1 0 0 0 0,1 0 0 0 0,0 0 0 0 0,0 0 0 0 0,0 0 0 0 0,0 0 0 0 0,0-1 0 0 0,0 1 0 0 0,1-1 0 0 0,-1 0 0 0 0,0 1 1 0 0,1-1-1 0 0,-1 0 0 0 0,1 0 0 0 0,-1-1 0 0 0,1 1 0 0 0,-1 0 0 0 0,1-1 0 0 0,0 0 0 0 0,-1 1 0 0 0,2-1-38 0 0,11 0 98 0 0,75-14 949 0 0,-88 13-1287 0 0,0-1 0 0 0,0 1 0 0 0,0-1 0 0 0,0 0-1 0 0,0 0 1 0 0,-1 0 0 0 0,1 0 0 0 0,-1 0-1 0 0,1 0 1 0 0,-1 0 0 0 0,0 0 0 0 0,0 0 0 0 0,0-1-1 0 0,0 1 1 0 0,0 0 0 0 0,-1-1 0 0 0,1 1 0 0 0,-1-1-1 0 0,1 1 1 0 0,-1-1 0 0 0,0 1 0 0 0,0-1 0 0 0,0-1 240 0 0,0-8-2785 0 0,0 2-2203 0 0,0 3-2091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1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77 9026 0 0,'0'0'1583'0'0,"0"0"-237"0"0,0 0-180 0 0,0 0 115 0 0,0 0 131 0 0,0 0-108 0 0,0 0-293 0 0,0 0-325 0 0,0 0-213 0 0,0 0-50 0 0,0 0 12 0 0,0 0 19 0 0,4 19-18 0 0,22 129 522 0 0,-11 197-517 0 0,-15-340-509 0 0,0 1-66 0 0,-1 0 0 0 0,1-1 0 0 0,1 1 0 0 0,-1 0 0 0 0,1-1 0 0 0,0 1 0 0 0,0 0 1 0 0,1-1-1 0 0,-1 1 0 0 0,1-1 0 0 0,1 0 0 0 0,-1 1 0 0 0,1-1 0 0 0,2 4 134 0 0,12-49-14831 0 0,-17 32 9170 0 0</inkml:trace>
  <inkml:trace contextRef="#ctx0" brushRef="#br0" timeOffset="236.218">1 48 7066 0 0,'0'0'1014'0'0,"0"0"-512"0"0,0 0-22 0 0,0 0 453 0 0,0 0 466 0 0,0 0 262 0 0,0 0-42 0 0,0 0-223 0 0,0 0-265 0 0,0 0-252 0 0,0 0-207 0 0,35 2-131 0 0,110 5-96 0 0,-46-13 155 0 0,5-17 114 0 0,-5 1-2089 0 0,-31 16-9644 0 0,-68 6 2361 0 0</inkml:trace>
  <inkml:trace contextRef="#ctx0" brushRef="#br0" timeOffset="422.182">15 479 8018 0 0,'0'0'963'0'0,"0"0"-178"0"0,0 0 263 0 0,0 0 303 0 0,0 0 154 0 0,0 0-49 0 0,0 0-276 0 0,34 0-326 0 0,104-2-266 0 0,-36-14 1 0 0,49-16-1090 0 0,-87 21-3953 0 0,-35 5 347 0 0,-13 3-5168 0 0</inkml:trace>
  <inkml:trace contextRef="#ctx0" brushRef="#br0" timeOffset="640.612">686 398 10698 0 0,'0'0'879'0'0,"0"0"-404"0"0,0 0 36 0 0,0 0 362 0 0,0 0 318 0 0,0 0 88 0 0,0 0-181 0 0,0 0-342 0 0,0 0-304 0 0,-1 33-201 0 0,0 104-127 0 0,1 27-382 0 0,0-104-9156 0 0,0-57 2795 0 0</inkml:trace>
  <inkml:trace contextRef="#ctx0" brushRef="#br0" timeOffset="872.245">507 453 8778 0 0,'0'0'3697'0'0,"0"0"-2212"0"0,0 0-658 0 0,0 0 84 0 0,0 0 123 0 0,0 0 23 0 0,0 0-138 0 0,0 0-152 0 0,34-4-159 0 0,107-10-177 0 0,35 10 161 0 0,-167 4-860 0 0,46 0-439 0 0,-17 0-5921 0 0,-27 0-1682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0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271 100 7386 0 0,'0'0'1967'0'0,"0"0"-1293"0"0,0 0-600 0 0,0 0-96 0 0,0 0 159 0 0,0 0 277 0 0,0 0 220 0 0,0 0 115 0 0,0 0-13 0 0,0 0-74 0 0,0 0-91 0 0,3 26-70 0 0,12 83-15 0 0,29 253 2033 0 0,-27-111-2527 0 0,-33-153-978 0 0,0-70-2641 0 0,-9-8-4784 0 0,19-19 3955 0 0</inkml:trace>
  <inkml:trace contextRef="#ctx0" brushRef="#br0" timeOffset="435.794">0 181 5153 0 0,'0'0'1909'0'0,"0"0"-857"0"0,0 0-201 0 0,0 0 210 0 0,0 0 267 0 0,0 0 161 0 0,32-24-72 0 0,100-76-216 0 0,-53 61 168 0 0,-63 37-1090 0 0,-4-2-184 0 0,0 1-1 0 0,1 0 1 0 0,-1 1 0 0 0,1 0 0 0 0,0 1-1 0 0,0 0 1 0 0,-1 1 0 0 0,1 1 0 0 0,0 0-1 0 0,0 1 1 0 0,-1 0 0 0 0,1 1 0 0 0,-1 0-1 0 0,0 1 1 0 0,0 0 0 0 0,0 1 0 0 0,-1 1-1 0 0,1 0 1 0 0,-1 0 0 0 0,0 1-1 0 0,-1 0 1 0 0,0 1 0 0 0,0 0 0 0 0,-1 1-1 0 0,0 0 1 0 0,0 1 0 0 0,1 1-95 0 0,-8-5 35 0 0,1 0-1 0 0,-1 0 1 0 0,0 0 0 0 0,-1 1 0 0 0,0-1-1 0 0,0 1 1 0 0,0-1 0 0 0,0 0-1 0 0,-1 1 1 0 0,0-1 0 0 0,-1 1 0 0 0,1-1-1 0 0,-1 1 1 0 0,-1-1 0 0 0,1 1 0 0 0,-1-1-1 0 0,0 0 1 0 0,0 0 0 0 0,-1 0 0 0 0,-2 5-35 0 0,-78 105 169 0 0,-116 40 75 0 0,197-156-237 0 0,1 0 1 0 0,0 1-1 0 0,0-1 0 0 0,0 0 1 0 0,-1 1-1 0 0,1-1 0 0 0,0 1 1 0 0,0 0-1 0 0,0-1 0 0 0,0 1 1 0 0,0 0-1 0 0,0 0 0 0 0,0 0 1 0 0,0-1-1 0 0,0 1 0 0 0,0 0 1 0 0,1 0-1 0 0,-1 0 0 0 0,0 0 1 0 0,1 1-1 0 0,-1-1 0 0 0,1 0 1 0 0,-1 0-1 0 0,1 0 0 0 0,-1 0 0 0 0,1 1 1 0 0,0-1-1 0 0,-1 0 0 0 0,1 0 1 0 0,0 1-1 0 0,0-1 0 0 0,0 0 1 0 0,0 0-1 0 0,0 1 0 0 0,0-1 1 0 0,1 0-1 0 0,-1 0 0 0 0,0 1 1 0 0,1-1-1 0 0,-1 0 0 0 0,1 0 1 0 0,-1 0-1 0 0,1 0 0 0 0,-1 1 1 0 0,1-1-1 0 0,0 0 0 0 0,0 0 1 0 0,-1 0-1 0 0,1 0 0 0 0,0-1 1 0 0,0 1-1 0 0,0 0 0 0 0,0 0 0 0 0,0 0 1 0 0,1 0-8 0 0,232 167 2028 0 0,-214-149-1872 0 0,4 1 92 0 0,0 1 1 0 0,-1 2-1 0 0,-2 0 1 0 0,0 1-1 0 0,14 24-248 0 0,-13-30-2250 0 0,1-31-9907 0 0,-16 8 1960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4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0 368 0 0,'0'0'281'0'0,"0"0"-199"0"0,0 0 101 0 0,0 0 430 0 0,0 0 489 0 0,0 0 333 0 0,0 0 52 0 0,0 0-167 0 0,0 0-205 0 0,0 0-178 0 0,0 0-91 0 0,5 25-26 0 0,14 79-25 0 0,-10 73 2038 0 0,-11-117-2311 0 0,2 296-222 0 0,-10-332-1801 0 0,0-27-6849 0 0,8 0 3162 0 0</inkml:trace>
  <inkml:trace contextRef="#ctx0" brushRef="#br0" timeOffset="330.643">1 33 1352 0 0,'0'0'150'0'0,"0"0"47"0"0,0 0 342 0 0,0 0 560 0 0,0 0 390 0 0,0 0 137 0 0,0 0-126 0 0,0 0-193 0 0,0 0-177 0 0,0 0-121 0 0,0 0-54 0 0,0 0-72 0 0,0 0-20 0 0,26-1-48 0 0,162-5 1295 0 0,265 13 1373 0 0,-405 10-4646 0 0,-41-4-2840 0 0,-11 5-4839 0 0,0-10 2343 0 0</inkml:trace>
  <inkml:trace contextRef="#ctx0" brushRef="#br0" timeOffset="578.342">49 733 7026 0 0,'0'0'1170'0'0,"0"0"107"0"0,0 0 316 0 0,0 0 301 0 0,0 0 57 0 0,0 0-261 0 0,35-1-386 0 0,113-2-372 0 0,18-19 565 0 0,93-11-2148 0 0,-219 30-2960 0 0,-16-1-4286 0 0,-17 4-278 0 0</inkml:trace>
  <inkml:trace contextRef="#ctx0" brushRef="#br0" timeOffset="827.74">1013 545 4753 0 0,'0'0'1644'0'0,"0"0"-49"0"0,0 0 20 0 0,0 0 159 0 0,0 0 45 0 0,0 0-188 0 0,0 0-341 0 0,0 0-366 0 0,0 0-252 0 0,0 0-184 0 0,0 0-124 0 0,0 0-44 0 0,-19-2-46 0 0,-63-7-22 0 0,80 8-235 0 0,0 0 0 0 0,0 1 0 0 0,-1 0 0 0 0,1-1 0 0 0,0 1 0 0 0,0 0 0 0 0,0 0 0 0 0,-1 0 0 0 0,1 1 0 0 0,0-1 0 0 0,0 1 0 0 0,0-1 0 0 0,0 1 0 0 0,0-1 0 0 0,0 1 0 0 0,0 0 0 0 0,0 0 0 0 0,0 0 0 0 0,0 0 0 0 0,0 0 0 0 0,0 1 0 0 0,1-1 0 0 0,-1 1 0 0 0,0-1 0 0 0,1 1 0 0 0,-1-1 0 0 0,1 1 0 0 0,-1 1-17 0 0,-6 7 53 0 0,1-4-55 0 0,1 1 0 0 0,0 1-1 0 0,0-1 1 0 0,1 1 0 0 0,0 0-1 0 0,0 1 1 0 0,1-1 0 0 0,0 1 0 0 0,0 0-1 0 0,1 0 1 0 0,0 0 0 0 0,1 0-1 0 0,0 0 1 0 0,1 1 0 0 0,-1-1 0 0 0,2 1-1 0 0,-1-1 1 0 0,1 3 2 0 0,2-7-78 0 0,0-1-1 0 0,-1 1 1 0 0,2 0 0 0 0,-1-1 0 0 0,0 1-1 0 0,1-1 1 0 0,0 0 0 0 0,0 0-1 0 0,0 0 1 0 0,0 0 0 0 0,1 0 0 0 0,0-1-1 0 0,0 1 1 0 0,0-1 0 0 0,0 0-1 0 0,0-1 1 0 0,0 1 0 0 0,1 0 0 0 0,-1-1-1 0 0,1 0 1 0 0,0 0 0 0 0,0-1-1 0 0,-1 1 1 0 0,1-1 0 0 0,0 0 0 0 0,0-1-1 0 0,0 1 1 0 0,1-1 0 0 0,-1 0-1 0 0,4 0 79 0 0,27 0-3222 0 0,-11 0-3110 0 0,-13 0-1668 0 0</inkml:trace>
  <inkml:trace contextRef="#ctx0" brushRef="#br0" timeOffset="1300.167">1098 803 2993 0 0,'0'0'2336'0'0,"0"0"-1150"0"0,0 0-237 0 0,0 0 241 0 0,0 0 278 0 0,0 0 122 0 0,0 0-129 0 0,0 0-242 0 0,0 0-201 0 0,0 0-118 0 0,0 0-94 0 0,0 0-126 0 0,0 0-103 0 0,14-7-94 0 0,44-26-106 0 0,-1-27 276 0 0,-36 36-549 0 0,-10 9-97 0 0,1 1 1 0 0,0 0-1 0 0,1 1 1 0 0,0 0-1 0 0,1 1 1 0 0,1 1 0 0 0,0 0-1 0 0,0 1 1 0 0,1 0-8 0 0,-14 10-16 0 0,-1 0 1 0 0,0 0 0 0 0,1 0 0 0 0,-1 1 0 0 0,0-1 0 0 0,0 0-1 0 0,1 1 1 0 0,-1-1 0 0 0,0 0 0 0 0,0 1 0 0 0,1 0 0 0 0,-1-1 0 0 0,0 1-1 0 0,0 0 1 0 0,0-1 0 0 0,0 1 0 0 0,0 0 0 0 0,0 0 0 0 0,0 0-1 0 0,0 0 1 0 0,-1 0 0 0 0,1 0 0 0 0,0 0 0 0 0,0 0 0 0 0,-1 0-1 0 0,1 0 1 0 0,-1 1 0 0 0,1-1 0 0 0,-1 0 0 0 0,1 0 0 0 0,-1 1 0 0 0,0-1-1 0 0,0 0 1 0 0,0 0 0 0 0,1 1 0 0 0,-1-1 0 0 0,0 0 0 0 0,-1 1-1 0 0,1-1 1 0 0,0 0 0 0 0,0 1 0 0 0,0-1 0 0 0,-1 0 0 0 0,1 0-1 0 0,-1 1 1 0 0,1-1 15 0 0,12 45 164 0 0,-6-44-114 0 0,-1 0-1 0 0,0-1 1 0 0,1 1 0 0 0,-1-1-1 0 0,1-1 1 0 0,0 1-1 0 0,-1-1 1 0 0,1 0 0 0 0,0 0-1 0 0,-1 0 1 0 0,1-1-1 0 0,-1 0 1 0 0,1 0-1 0 0,-1-1 1 0 0,1 1 0 0 0,2-2-50 0 0,151-56 582 0 0,-156 61-567 0 0,-1 0 0 0 0,0 0 0 0 0,0 0 0 0 0,0 0 0 0 0,0 0 0 0 0,-1 0 0 0 0,1 1 0 0 0,-1-1 0 0 0,1 1 0 0 0,-1-1 0 0 0,0 1 0 0 0,0-1-1 0 0,0 1 1 0 0,0 0 0 0 0,0-1 0 0 0,-1 1 0 0 0,1 0 0 0 0,-1 0 0 0 0,0 0 0 0 0,1 0 0 0 0,-1-1 0 0 0,-1 1 0 0 0,1 0 0 0 0,0 0 0 0 0,-1 0 0 0 0,1-1-1 0 0,-1 1 1 0 0,0 0 0 0 0,-1 1-15 0 0,2 9 41 0 0,0-8-391 0 0,6 45 567 0 0,3-39-2871 0 0,5-6-3660 0 0,-10-5-4351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29:48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13 0 0 0,'0'0'784'0'0,"0"0"-184"0"0,0 0-114 0 0,0 0 91 0 0,0 0 190 0 0,0 0 233 0 0,0 0 107 0 0,0 0-103 0 0,0 0-171 0 0,0 0-212 0 0,0 0-201 0 0,-31-3-80 0 0,-99-7-1 0 0,52 13 811 0 0,61 3-656 0 0,11-3-424 0 0,0-1 0 0 0,1 1 0 0 0,-1 0-1 0 0,0 1 1 0 0,1 0 0 0 0,0-1 0 0 0,0 2-1 0 0,0-1 1 0 0,0 1 0 0 0,1-1 0 0 0,0 1 0 0 0,-1 0-1 0 0,2 1 1 0 0,-1-1 0 0 0,1 1 0 0 0,0 0-1 0 0,0-1 1 0 0,0 1 0 0 0,1 1 0 0 0,0 0-70 0 0,-30 131 753 0 0,-46 664 1351 0 0,33-423-1762 0 0,38-235 487 0 0,7-144-729 0 0,0 0 19 0 0,0 0 6 0 0,0 0-3 0 0,0 0-9 0 0,0 0-24 0 0,0 0 3 0 0,0 0-6 0 0,0 0-21 0 0,0 0-18 0 0,0 0-19 0 0,2 2 15 0 0,0 0 0 0 0,0 0-1 0 0,1 0 1 0 0,-1 0 0 0 0,0-1 0 0 0,1 1 0 0 0,-1-1 0 0 0,1 1 0 0 0,-1-1 0 0 0,1 0 0 0 0,0 0 0 0 0,-1 0 0 0 0,1-1 0 0 0,0 1 0 0 0,0 0 0 0 0,0-1 0 0 0,0 0 0 0 0,-1 0 0 0 0,1 0 0 0 0,3 0-43 0 0,4 1 180 0 0,243 2 1859 0 0,-168-10-692 0 0,-44 1-3259 0 0,-20 5-2490 0 0,0 0-3359 0 0,-21 1 479 0 0</inkml:trace>
  <inkml:trace contextRef="#ctx0" brushRef="#br0" timeOffset="1774.105">821 123 1664 0 0,'0'0'1769'0'0,"0"0"-929"0"0,0 0-488 0 0,0 0-79 0 0,0 0 254 0 0,0 0 373 0 0,0 0 219 0 0,0 0 23 0 0,0 0-135 0 0,0 0-203 0 0,0 0-104 0 0,0 0-64 0 0,0 0-61 0 0,1 14-15 0 0,4 95 924 0 0,-8-77-1216 0 0,-1 0-1 0 0,-2 0 0 0 0,-1 0 0 0 0,-2-1 1 0 0,-12 31-268 0 0,11-31-15 0 0,-44 124-1509 0 0,53-153 1467 0 0,-2 30-2901 0 0,17-21-5548 0 0,-10-11 5877 0 0</inkml:trace>
  <inkml:trace contextRef="#ctx0" brushRef="#br0" timeOffset="2042.514">757 86 2657 0 0,'0'0'1190'0'0,"0"0"-349"0"0,0 0-29 0 0,0 0 205 0 0,0 0 301 0 0,0 0 122 0 0,0 0-174 0 0,0 0-251 0 0,0 0-183 0 0,0 0-95 0 0,0 0-32 0 0,0 0-3 0 0,0 0-28 0 0,28 1-38 0 0,89 1-70 0 0,74-3 682 0 0,-80-1-4508 0 0,-99 5 178 0 0,-8 5-3655 0 0,-3-4 2160 0 0</inkml:trace>
  <inkml:trace contextRef="#ctx0" brushRef="#br0" timeOffset="2274.453">810 418 888 0 0,'0'0'1083'0'0,"0"0"68"0"0,0 0 303 0 0,0 0 370 0 0,0 0 158 0 0,0 0-183 0 0,0 0-363 0 0,0 0-314 0 0,0 0-271 0 0,0 0-187 0 0,0 0-132 0 0,0 0-104 0 0,32-5-81 0 0,99-13-71 0 0,5-7-328 0 0,-88 19-1577 0 0,-16 5-4820 0 0,-21 1-1258 0 0</inkml:trace>
  <inkml:trace contextRef="#ctx0" brushRef="#br0" timeOffset="2575.022">1313 466 5737 0 0,'0'0'926'0'0,"0"0"-401"0"0,0 0-174 0 0,0 0 296 0 0,0 0 393 0 0,0 0 211 0 0,0 0-91 0 0,0 0-250 0 0,0 0-270 0 0,0 0-189 0 0,0 0-90 0 0,0 0-36 0 0,0 0-31 0 0,1 24-15 0 0,5 74-27 0 0,-10-25 184 0 0,-18 33-1022 0 0,21-103 705 0 0,1 0-2990 0 0,0-2-6967 0 0,0-4 7429 0 0</inkml:trace>
  <inkml:trace contextRef="#ctx0" brushRef="#br0" timeOffset="2862.984">1200 447 3961 0 0,'0'0'1711'0'0,"0"0"-241"0"0,0 0-72 0 0,0 0 148 0 0,0 0 91 0 0,0 0-132 0 0,0 0-299 0 0,0 0-317 0 0,0 0-211 0 0,0 0-169 0 0,0 0-153 0 0,0 0-84 0 0,0 0-90 0 0,31 1-69 0 0,96 5-33 0 0,-53-2-251 0 0,-14-1-2165 0 0,-17-2-7441 0 0,-35-1 4548 0 0</inkml:trace>
  <inkml:trace contextRef="#ctx0" brushRef="#br0" timeOffset="3159.589">1821 480 3337 0 0,'0'0'1476'0'0,"0"0"95"0"0,0 0 111 0 0,0 0 127 0 0,0 0-78 0 0,0 0-278 0 0,0 0-330 0 0,0 0-318 0 0,0 0-282 0 0,32 1-219 0 0,98 1-145 0 0,-48-9-330 0 0,-55 0-522 0 0,-12 2-1548 0 0,2 3-4426 0 0,-11 2 466 0 0</inkml:trace>
  <inkml:trace contextRef="#ctx0" brushRef="#br0" timeOffset="3811.265">2128 709 9418 0 0,'0'0'839'0'0,"0"0"-48"0"0,0 0 270 0 0,0 0 420 0 0,0 0 187 0 0,0 0-177 0 0,0 0-428 0 0,0 0-436 0 0,0 0-249 0 0,0 0-106 0 0,0 0 4 0 0,0 0 14 0 0,0 0 10 0 0,14-21-12 0 0,46-67-43 0 0,57-58 461 0 0,-97 122-688 0 0,2 0 1 0 0,0 2-1 0 0,1 1 1 0 0,1 0-1 0 0,0 2 1 0 0,2 1-1 0 0,10-5-18 0 0,-36 23-15 0 0,1-1 0 0 0,0 1 0 0 0,-1-1 0 0 0,1 1 0 0 0,-1-1 0 0 0,1 1 0 0 0,0-1-1 0 0,0 1 1 0 0,-1 0 0 0 0,1 0 0 0 0,0-1 0 0 0,-1 1 0 0 0,1 0 0 0 0,0 0 0 0 0,0 0 0 0 0,0 0 0 0 0,-1 0-1 0 0,1 0 1 0 0,0 0 0 0 0,0 0 0 0 0,-1 0 0 0 0,1 0 0 0 0,0 0 0 0 0,0 0 0 0 0,-1 1 0 0 0,1-1 0 0 0,0 0-1 0 0,0 0 1 0 0,-1 1 0 0 0,1-1 0 0 0,0 1 0 0 0,-1-1 0 0 0,1 1 0 0 0,-1-1 0 0 0,1 1 0 0 0,0-1 0 0 0,-1 1-1 0 0,1-1 1 0 0,-1 1 0 0 0,1 0 0 0 0,-1-1 0 0 0,0 1 0 0 0,1 0 0 0 0,-1-1 0 0 0,0 1 0 0 0,1 0 0 0 0,-1-1-1 0 0,0 1 1 0 0,0 0 0 0 0,0 0 0 0 0,0-1 0 0 0,0 1 15 0 0,1 49-15 0 0,-2-34 54 0 0,7 71 33 0 0,-6-86-72 0 0,0 0 1 0 0,1 1-1 0 0,-1-1 0 0 0,1 0 1 0 0,-1 0-1 0 0,1 0 1 0 0,0 0-1 0 0,-1 1 1 0 0,1-1-1 0 0,0 0 0 0 0,0 0 1 0 0,0-1-1 0 0,0 1 1 0 0,-1 0-1 0 0,1 0 1 0 0,1 0-1 0 0,-1 0 1 0 0,0-1-1 0 0,0 1 0 0 0,0-1 1 0 0,0 1-1 0 0,0-1 1 0 0,1 1-1 0 0,-1-1 1 0 0,0 0-1 0 0,0 1 0 0 0,1-1 1 0 0,-1 0-1 0 0,0 0 1 0 0,0 0-1 0 0,1 0 1 0 0,-1 0-1 0 0,0 0 0 0 0,1 0 1 0 0,-1 0-1 0 0,0-1 1 0 0,0 1-1 0 0,0-1 1 0 0,1 1-1 0 0,-1 0 0 0 0,0-1 1 0 0,0 0-1 0 0,0 1 1 0 0,1-2-1 0 0,49-29 131 0 0,140-131-205 0 0,-123 119 18 0 0,-64 76-191 0 0,-42 77 986 0 0,31-91-711 0 0,0 0 1 0 0,2 1-1 0 0,1 0 1 0 0,0 0 0 0 0,1 0-1 0 0,2 0 1 0 0,0 1-1 0 0,1-1 1 0 0,0 0-1 0 0,5 20-28 0 0,19-6-1361 0 0,-11-29-2623 0 0,1-3-4706 0 0,-9-2 1294 0 0</inkml:trace>
  <inkml:trace contextRef="#ctx0" brushRef="#br0" timeOffset="4293.023">3143 513 10170 0 0,'0'0'1418'0'0,"0"0"-667"0"0,0 0-249 0 0,0 0 163 0 0,0 0 209 0 0,0 0 75 0 0,0 0-164 0 0,0 0-234 0 0,0 0-202 0 0,0 0-126 0 0,0 0-55 0 0,0 0-35 0 0,0 0-15 0 0,-3 20-24 0 0,-15 92 30 0 0,13-75-97 0 0,5-36-36 0 0,0-1-1 0 0,0 0 0 0 0,0 0 10 0 0,0 0-15 0 0,6-11-158 0 0,4 3 108 0 0,0 0 0 0 0,1 1 1 0 0,0 0-1 0 0,0 1 0 0 0,1 0 0 0 0,0 1 1 0 0,0 0-1 0 0,0 1 0 0 0,0 0 0 0 0,1 1 1 0 0,0 0-1 0 0,-1 1 0 0 0,9 0 65 0 0,-19 3 40 0 0,0 0 0 0 0,0 1 0 0 0,0-1 0 0 0,0 1-1 0 0,-1-1 1 0 0,1 1 0 0 0,0 0 0 0 0,-1 0 0 0 0,1 0 0 0 0,-1 0-1 0 0,0 0 1 0 0,0 0 0 0 0,0 0 0 0 0,0 0 0 0 0,0 0 0 0 0,0 0-1 0 0,0 1 1 0 0,-1-1 0 0 0,1 0 0 0 0,-1 1 0 0 0,1-1 0 0 0,-1 0 0 0 0,0 1-1 0 0,0-1 1 0 0,0 1 0 0 0,0-1 0 0 0,-1 0 0 0 0,1 1 0 0 0,-1-1-1 0 0,1 0 1 0 0,-1 1 0 0 0,0-1 0 0 0,0 0 0 0 0,0 0 0 0 0,0 0-1 0 0,0 0 1 0 0,0 0 0 0 0,-1 0 0 0 0,0 1-40 0 0,-2 1 24 0 0,0 0-1 0 0,0-1 1 0 0,0 1 0 0 0,0-1-1 0 0,-1 0 1 0 0,0 0-1 0 0,1-1 1 0 0,-1 1 0 0 0,0-1-1 0 0,0 0 1 0 0,0-1 0 0 0,-1 1-1 0 0,1-1 1 0 0,0 0 0 0 0,0 0-1 0 0,-1 0 1 0 0,1-1-1 0 0,-1 0 1 0 0,1 0 0 0 0,0-1-1 0 0,-1 1 1 0 0,0-1-24 0 0,-18-18-3569 0 0,17-2-5555 0 0,5 13 2901 0 0</inkml:trace>
  <inkml:trace contextRef="#ctx0" brushRef="#br0" timeOffset="8313.775">3896 326 856 0 0,'0'0'1953'0'0,"0"0"-1004"0"0,0 0-231 0 0,0 0 285 0 0,0 0 337 0 0,0 0 187 0 0,0 0-51 0 0,0 0-269 0 0,0 0-307 0 0,0 0-254 0 0,0 0-213 0 0,-15-7-153 0 0,-47-20-80 0 0,58 26-181 0 0,0-1 0 0 0,0 1 0 0 0,0 0 0 0 0,1 1 0 0 0,-1-1 0 0 0,0 1 0 0 0,0-1 0 0 0,0 1 0 0 0,0 1 0 0 0,0-1 0 0 0,0 0 0 0 0,0 1 0 0 0,0 0 0 0 0,0 0 0 0 0,0 0 0 0 0,0 0 0 0 0,0 1 0 0 0,1 0 0 0 0,-1-1 0 0 0,1 1 0 0 0,-1 1 0 0 0,1-1 0 0 0,0 0-19 0 0,-7 4 50 0 0,-1-2-25 0 0,1 1 1 0 0,0 0-1 0 0,0 1 0 0 0,0 0 0 0 0,0 1 1 0 0,1 0-1 0 0,0 0 0 0 0,0 1 0 0 0,1 0 1 0 0,0 0-1 0 0,1 1 0 0 0,-1 0 1 0 0,2 1-1 0 0,-1-1 0 0 0,2 1 0 0 0,-1 1 1 0 0,1-1-1 0 0,1 1 0 0 0,0 0 0 0 0,-3 9-25 0 0,6-16 17 0 0,-1 0 0 0 0,0 0 0 0 0,1 1 0 0 0,0-1 0 0 0,0 0 0 0 0,1 1 0 0 0,-1-1 0 0 0,1 1 0 0 0,0-1 0 0 0,0 1 0 0 0,0-1 0 0 0,1 0 0 0 0,-1 1 0 0 0,1-1 0 0 0,0 1 0 0 0,0-1 0 0 0,1 0 0 0 0,0 0 0 0 0,-1 0 0 0 0,1 0 0 0 0,0 0 0 0 0,1 0 0 0 0,-1 0 0 0 0,1-1 0 0 0,0 1 0 0 0,0-1 0 0 0,0 0-1 0 0,0 0 1 0 0,0 0 0 0 0,1 0 0 0 0,-1 0 0 0 0,1-1 0 0 0,0 0 0 0 0,0 1 0 0 0,0-1 0 0 0,3 1-17 0 0,0-2 278 0 0,1-1 0 0 0,-1 1 0 0 0,0-1 0 0 0,1 0 0 0 0,-1-1 0 0 0,0 0 0 0 0,1 0 0 0 0,-1 0 0 0 0,0-1 0 0 0,0 0 0 0 0,0-1 0 0 0,0 1 0 0 0,-1-2 0 0 0,7-2-278 0 0,25-20 446 0 0,-2-2 1 0 0,0-1 0 0 0,-2-2 0 0 0,-2-1-1 0 0,0-2 1 0 0,17-26-447 0 0,-46 57 18 0 0,-3 2-26 0 0,1-1-4 0 0,0 1 0 0 0,0-1 0 0 0,0 1 0 0 0,0-1 0 0 0,0 1-1 0 0,0-1 1 0 0,0 1 0 0 0,0 0 0 0 0,0-1 0 0 0,1 1 0 0 0,-1 0 0 0 0,1 0-1 0 0,-1 0 1 0 0,1 0 0 0 0,-1 0 0 0 0,1 0 0 0 0,-1 0 0 0 0,1 1-1 0 0,0-1 1 0 0,0 1 0 0 0,-1-1 0 0 0,1 1 0 0 0,0 0 0 0 0,0-1 0 0 0,-1 1-1 0 0,1 0 1 0 0,0 0 0 0 0,0 0 0 0 0,0 1 0 0 0,-1-1 0 0 0,1 0 0 0 0,1 1 12 0 0,13 23-92 0 0,-1 2 0 0 0,-1-1 1 0 0,0 2-1 0 0,-3 0 0 0 0,0 1 1 0 0,-1-1-1 0 0,-2 2 0 0 0,-1 0 1 0 0,-1 0-1 0 0,-2 0 0 0 0,-1 0 1 0 0,-1 1-1 0 0,-1-1 0 0 0,-2 1 1 0 0,-3 17 91 0 0,0-30-27 0 0,-1-1 1 0 0,-1 0-1 0 0,-1 0 1 0 0,0 0 0 0 0,-1-1-1 0 0,-1 0 1 0 0,0-1-1 0 0,-1 0 1 0 0,-1-1 0 0 0,0 0-1 0 0,-1 0 1 0 0,0-1-1 0 0,-1 0 1 0 0,0-2 0 0 0,-1 1-1 0 0,0-2 1 0 0,0 1 0 0 0,-1-2-1 0 0,-9 4 27 0 0,21-10 15 0 0,0 0 0 0 0,0 0 0 0 0,-1 0-1 0 0,1-1 1 0 0,0 1 0 0 0,-1-1 0 0 0,1 0-1 0 0,-1 0 1 0 0,0 0 0 0 0,1 0 0 0 0,-1 0 0 0 0,0-1-1 0 0,0 0 1 0 0,1 0 0 0 0,-1 0 0 0 0,0 0 0 0 0,0-1-1 0 0,1 1 1 0 0,-1-1 0 0 0,0 0 0 0 0,1 0 0 0 0,-1 0-1 0 0,1-1 1 0 0,-1 1 0 0 0,1-1 0 0 0,0 0-1 0 0,-1 0 1 0 0,1 0 0 0 0,0 0 0 0 0,0-1 0 0 0,1 1-1 0 0,-1-1 1 0 0,0 1 0 0 0,1-1 0 0 0,-1 0 0 0 0,1 0-1 0 0,0 0 1 0 0,0-1 0 0 0,1 1 0 0 0,-1 0 0 0 0,0-1-1 0 0,1 1 1 0 0,0-1 0 0 0,0-1-15 0 0,0-3 9 0 0,1 1 0 0 0,1-1 0 0 0,-1 0 0 0 0,1 0-1 0 0,1 0 1 0 0,-1 1 0 0 0,2-1 0 0 0,-1 0 0 0 0,1 1 0 0 0,0 0 0 0 0,0 0 0 0 0,1 0 0 0 0,0 0 0 0 0,0 0-1 0 0,0 1 1 0 0,1-1 0 0 0,0 1 0 0 0,1 1 0 0 0,3-4-9 0 0,126-93-28 0 0,-115 89 19 0 0,9-4-71 0 0,0 1-1 0 0,1 2 1 0 0,1 0 0 0 0,0 3 0 0 0,1 0-1 0 0,0 2 1 0 0,5 1 80 0 0,76-10-9862 0 0,-97 15 95 0 0</inkml:trace>
  <inkml:trace contextRef="#ctx0" brushRef="#br0" timeOffset="9471.198">615 797 24 0 0,'0'0'553'0'0,"0"0"-126"0"0,0 0 107 0 0,0 0 195 0 0,0 0 183 0 0,0 0 58 0 0,0 0-79 0 0,0 0-76 0 0,0 0-91 0 0,0 0-57 0 0,32 2-69 0 0,98 8-66 0 0,114-7 3373 0 0,605-3-1610 0 0,-488 18-2231 0 0,-216-10-56 0 0,571-1 144 0 0,-493 0-141 0 0,343-43 2535 0 0,-496 33-2310 0 0,97-3 391 0 0,164 14-627 0 0,128 11-443 0 0,-345-28-1815 0 0,-77-1-1275 0 0,-3-4-3793 0 0,-24 10 2666 0 0</inkml:trace>
  <inkml:trace contextRef="#ctx0" brushRef="#br0" timeOffset="11051.443">1629 970 3545 0 0,'0'0'571'0'0,"0"0"-142"0"0,0 0 44 0 0,0 0 253 0 0,0 0 246 0 0,0 0 59 0 0,0 0-161 0 0,0 0-280 0 0,0 0-270 0 0,0 0-133 0 0,0 0-47 0 0,0 0 20 0 0,0 0 60 0 0,-4 17 52 0 0,-29 113 779 0 0,-47 99 810 0 0,18-58-1289 0 0,58-152-133 0 0,12-24 1086 0 0,14-25 202 0 0,-21 29-1860 0 0,175-293 837 0 0,-39 77-844 0 0,-137 217 122 0 0,0 1 0 0 0,0-1 0 0 0,0 0-1 0 0,0 1 1 0 0,0-1 0 0 0,0 0 0 0 0,0 1 0 0 0,0-1 0 0 0,1 0 0 0 0,-1 0 0 0 0,0 1 0 0 0,0-1-1 0 0,0 0 1 0 0,0 0 0 0 0,0 1 0 0 0,1-1 0 0 0,-1 0 0 0 0,0 0 0 0 0,0 1 0 0 0,1-1 0 0 0,-1 0-1 0 0,0 0 1 0 0,0 0 0 0 0,1 1 0 0 0,-1-1 0 0 0,0 0 0 0 0,1 0 0 0 0,-1 0 0 0 0,0 0 0 0 0,0 0-1 0 0,1 0 1 0 0,-1 0 0 0 0,0 0 0 0 0,1 0 0 0 0,-1 0 0 0 0,0 0 0 0 0,1 0 0 0 0,-1 0 0 0 0,0 0-1 0 0,1 0 1 0 0,-1 0 0 0 0,0 0 0 0 0,0 0 0 0 0,1 0 0 0 0,-1 0 18 0 0,-7 43 71 0 0,6-38-58 0 0,-7 32 71 0 0,2 0 0 0 0,1 0-1 0 0,3 0 1 0 0,0 1 0 0 0,3-1 0 0 0,2 19-84 0 0,-2-50 11 0 0,-1 0 0 0 0,1 0-1 0 0,0 0 1 0 0,1 0 0 0 0,-1 0 0 0 0,1 0 0 0 0,0-1 0 0 0,1 1 0 0 0,-1-1 0 0 0,1 0-1 0 0,0 1 1 0 0,1-1 0 0 0,-1-1 0 0 0,1 1 0 0 0,0 0 0 0 0,0-1 0 0 0,0 0-1 0 0,1 0 1 0 0,0 0 0 0 0,3 2-11 0 0,-2-6 36 0 0,-1-1 0 0 0,1 0 0 0 0,-1-1-1 0 0,0 1 1 0 0,1-1 0 0 0,-1 0 0 0 0,0-1 0 0 0,0 1 0 0 0,0-1-1 0 0,-1 0 1 0 0,1 0 0 0 0,-1 0 0 0 0,1-1 0 0 0,-1 1-1 0 0,0-1 1 0 0,0 0 0 0 0,-1 0 0 0 0,1-1 0 0 0,-1 1 0 0 0,0-1-1 0 0,1-3-35 0 0,175-203 27 0 0,-117 156-4 0 0,-62 85-453 0 0,-8 10 645 0 0,1 0 0 0 0,2 1-1 0 0,2 0 1 0 0,2 0 0 0 0,4 34-215 0 0,-3-70-80 0 0,0 0 0 0 0,1 1 1 0 0,0-1-1 0 0,0 0 0 0 0,0 0 0 0 0,1-1 0 0 0,0 1 1 0 0,0 0-1 0 0,0 0 0 0 0,0-1 0 0 0,1 1 0 0 0,-1-1 1 0 0,1 0-1 0 0,0 0 0 0 0,1 0 0 0 0,-1 0 1 0 0,2 1 79 0 0,0-4-5398 0 0,-4-1 1983 0 0,-1 0-5963 0 0</inkml:trace>
  <inkml:trace contextRef="#ctx0" brushRef="#br0" timeOffset="11599.222">2417 1419 2921 0 0,'0'0'985'0'0,"0"0"-359"0"0,0 0-80 0 0,0 0 296 0 0,0 0 333 0 0,0 0 134 0 0,0 0-76 0 0,0 0-225 0 0,0 0-183 0 0,0 0-126 0 0,0 0-93 0 0,0 0-37 0 0,0 0-23 0 0,3 14-52 0 0,13 112 1119 0 0,-33-45-634 0 0,17-81-947 0 0,0 0 16 0 0,0 0 16 0 0,21-22 278 0 0,-9 14-355 0 0,-1 0-1 0 0,1 1 0 0 0,1 1 1 0 0,-1 0-1 0 0,1 1 1 0 0,0 0-1 0 0,1 1 0 0 0,-1 0 1 0 0,1 1-1 0 0,-1 0 0 0 0,1 1 1 0 0,0 1-1 0 0,7 0 14 0 0,-18 3 5 0 0,0-1 0 0 0,0 0 0 0 0,-1 1-1 0 0,1-1 1 0 0,0 1 0 0 0,0 0 0 0 0,-1 0 0 0 0,1 0 0 0 0,-1 0 0 0 0,0 1-1 0 0,0-1 1 0 0,0 1 0 0 0,0-1 0 0 0,0 1 0 0 0,0 0 0 0 0,-1 0 0 0 0,1-1-1 0 0,-1 1 1 0 0,0 0 0 0 0,1 0 0 0 0,-2 1 0 0 0,1-1 0 0 0,0 0 0 0 0,-1 0-1 0 0,1 0 1 0 0,-1 0 0 0 0,0 1 0 0 0,0-1 0 0 0,0 0 0 0 0,0 0 0 0 0,-1 1-1 0 0,1-1 1 0 0,-1 0 0 0 0,0 0 0 0 0,0 0 0 0 0,0 0 0 0 0,0 0 0 0 0,-1 0-1 0 0,1 0 1 0 0,-1 0 0 0 0,0-1 0 0 0,0 1-5 0 0,-3 4 19 0 0,-1-1-1 0 0,0 0 0 0 0,0-1 1 0 0,-1 1-1 0 0,0-1 1 0 0,0 0-1 0 0,0-1 1 0 0,0 0-1 0 0,-1 0 0 0 0,1 0 1 0 0,-1-1-1 0 0,0 0 1 0 0,0-1-1 0 0,0 0 1 0 0,-1 0-1 0 0,1-1 1 0 0,0 0-1 0 0,-1 0 0 0 0,1-1 1 0 0,-1 0-1 0 0,1 0 1 0 0,-1-1-1 0 0,-1-1-18 0 0,-31-23-3698 0 0,19 1-3856 0 0,15 16 893 0 0</inkml:trace>
  <inkml:trace contextRef="#ctx0" brushRef="#br0" timeOffset="12065.169">3045 1180 5505 0 0,'0'0'844'0'0,"0"0"-63"0"0,0 0 245 0 0,0 0 441 0 0,0 0 331 0 0,0 0 10 0 0,0 0-305 0 0,0 0-354 0 0,0 0-268 0 0,0 0-194 0 0,-2 32-121 0 0,-5 100-93 0 0,-4 106 458 0 0,-8-151-1987 0 0,1-54-4212 0 0,14-29 952 0 0,-1-4-4047 0 0</inkml:trace>
  <inkml:trace contextRef="#ctx0" brushRef="#br0" timeOffset="12496.213">2896 1143 6177 0 0,'0'0'2646'0'0,"0"0"-1121"0"0,0 0-368 0 0,0 0-7 0 0,0 0 66 0 0,0 0-82 0 0,0 0-281 0 0,0 0-275 0 0,0 0-160 0 0,0 0-80 0 0,0 0-34 0 0,0 0-27 0 0,0 0-29 0 0,35-1 3 0 0,110-3 18 0 0,-51 17 286 0 0,128 56 335 0 0,-221-69-892 0 0,0 1 0 0 0,1-1 0 0 0,-1 1 0 0 0,0-1 0 0 0,1 1 0 0 0,-1-1 0 0 0,0 1 0 0 0,0 0 0 0 0,0 0 0 0 0,0 0 0 0 0,0 0 1 0 0,0 0-1 0 0,0 0 0 0 0,0 0 0 0 0,0 0 0 0 0,0 0 0 0 0,0 0 0 0 0,-1 0 0 0 0,1 1 0 0 0,0-1 0 0 0,-1 0 0 0 0,1 0 0 0 0,-1 1 0 0 0,1-1 1 0 0,-1 0-1 0 0,0 1 0 0 0,0-1 0 0 0,0 1 0 0 0,1-1 0 0 0,-1 0 0 0 0,-1 1 0 0 0,1-1 0 0 0,0 1 0 0 0,0-1 0 0 0,0 0 0 0 0,-1 1 0 0 0,1-1 1 0 0,-1 0-1 0 0,1 1 0 0 0,-1-1 0 0 0,1 0 0 0 0,-1 0 0 0 0,0 1 0 0 0,0-1 0 0 0,1 0 0 0 0,-1 0 0 0 0,0 0 0 0 0,0 0 0 0 0,0 0 0 0 0,0 0 0 0 0,0 0 1 0 0,-1 0 1 0 0,-59 47-108 0 0,-74 38 386 0 0,131-83-268 0 0,0 0 0 0 0,1 0 0 0 0,0 0 0 0 0,0 1 0 0 0,0 0 0 0 0,0-1 0 0 0,0 1 0 0 0,1 0 0 0 0,0 0 0 0 0,-1 0 0 0 0,2 1 0 0 0,-1-1 0 0 0,0 0 0 0 0,1 1-1 0 0,0-1 1 0 0,0 1 0 0 0,0 0 0 0 0,1-1 0 0 0,-1 1 0 0 0,1 0 0 0 0,0-1 0 0 0,0 1 0 0 0,1 0 0 0 0,0-1 0 0 0,0 1 0 0 0,0-1 0 0 0,0 1 0 0 0,0-1 0 0 0,1 1 0 0 0,0-1 0 0 0,0 0 0 0 0,0 0-1 0 0,1 0 1 0 0,-1 0 0 0 0,2 1-10 0 0,105 94 320 0 0,-42-74-592 0 0,-45-26-2417 0 0,3-7-3668 0 0,-19 7-3497 0 0</inkml:trace>
  <inkml:trace contextRef="#ctx0" brushRef="#br0" timeOffset="13471.179">4632 145 6745 0 0,'0'0'851'0'0,"0"0"39"0"0,0 0 190 0 0,0 0 380 0 0,0 0 254 0 0,0 0-75 0 0,0 0-325 0 0,0 0-326 0 0,0 0-253 0 0,0 0-166 0 0,32-11-90 0 0,100-34-99 0 0,-52 28 262 0 0,34 19 378 0 0,-111-1-998 0 0,1 0 0 0 0,-1 0 0 0 0,1 0 0 0 0,-1 1 0 0 0,0-1 0 0 0,1 1 0 0 0,-1 0 0 0 0,0 0 0 0 0,0 0 0 0 0,0 1 0 0 0,0-1 0 0 0,-1 1 0 0 0,1-1 0 0 0,-1 1 0 0 0,1 0 0 0 0,-1 0 1 0 0,0 0-1 0 0,0 0 0 0 0,0 0 0 0 0,-1 1 0 0 0,1-1 0 0 0,-1 0 0 0 0,1 1 0 0 0,-1-1 0 0 0,0 1 0 0 0,-1 0 0 0 0,1-1 0 0 0,0 5-22 0 0,29 477 1151 0 0,-18-116-1054 0 0,-8 211-195 0 0,5-494 957 0 0,-11-82-767 0 0,-1-1 1 0 0,1 0-1 0 0,-1 1 1 0 0,0-1-1 0 0,-1 0 1 0 0,1-1-1 0 0,0 1 1 0 0,-1-1-1 0 0,1 1 1 0 0,-1-1-1 0 0,0 0 1 0 0,0 0-1 0 0,0-1 1 0 0,0 1-1 0 0,0-1 1 0 0,0 0-1 0 0,0 0 1 0 0,-1 0-1 0 0,1-1 1 0 0,0 1-1 0 0,0-1 1 0 0,-3 0-93 0 0,-6 2 24 0 0,1-1 0 0 0,0 0 1 0 0,0-1-1 0 0,0 0 0 0 0,-1-1 1 0 0,1 0-1 0 0,0-1 0 0 0,0-1 1 0 0,0 0-1 0 0,1 0 0 0 0,-1-1 0 0 0,1 0 1 0 0,-7-4-25 0 0,-28-26-2084 0 0,32 22-1781 0 0,0-1-4113 0 0,4 5-3578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09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1 324 1016 0 0,'0'0'1307'0'0,"0"0"-923"0"0,0 0-336 0 0,0 0 188 0 0,0 0 459 0 0,0 0 415 0 0,0 0 146 0 0,0 0-22 0 0,0 0-97 0 0,0 0-59 0 0,0 0-1 0 0,8 3 5 0 0,65 17 3624 0 0,110-10 357 0 0,-98-21-4371 0 0,64-11-903 0 0,-148 22-282 0 0,-1 0-292 0 0,0 0-343 0 0,-15 7-7290 0 0,11-5 3987 0 0,-3 4-2224 0 0</inkml:trace>
  <inkml:trace contextRef="#ctx0" brushRef="#br0" timeOffset="234.768">34 637 11026 0 0,'0'0'1227'0'0,"0"0"-351"0"0,0 0 69 0 0,0 0 343 0 0,0 0 230 0 0,0 0 17 0 0,0 0-188 0 0,0 0-247 0 0,0 0-224 0 0,31 5-177 0 0,100 11-186 0 0,-27-19 130 0 0,-78-3-539 0 0,22-2-361 0 0,36-6-1221 0 0,-30 2-9042 0 0,-42 9-922 0 0</inkml:trace>
  <inkml:trace contextRef="#ctx0" brushRef="#br0" timeOffset="19700.194">338 8 0 0 0,'0'0'199'0'0,"0"0"592"0"0,0 0 373 0 0,0 0 157 0 0,0 0 30 0 0,0 0-65 0 0,0 0-206 0 0,0 0-192 0 0,0 0-121 0 0,-5-2-97 0 0,-12-2-49 0 0,13 2-42 0 0,4 2-34 0 0,13 11 4495 0 0,37 79-1129 0 0,43 30-2698 0 0,93 70-346 0 0,-119-130-583 0 0,-49-32 549 0 0,-36-8-693 0 0,-7 14-106 0 0,-180 150 239 0 0,93-85-128 0 0,64-40-310 0 0,47-57-28 0 0,-15 21-386 0 0,12-8-5085 0 0,4-14 2283 0 0,0-1-2147 0 0,0 0-2964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3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78 2521 0 0,'0'0'1835'0'0,"0"0"-830"0"0,0 0-345 0 0,0 0 51 0 0,0 0 237 0 0,0 0 263 0 0,0 0 28 0 0,0 0-171 0 0,0 0-247 0 0,0 0-229 0 0,0 0-134 0 0,0 0-9 0 0,-2 9 13 0 0,-4 81 1676 0 0,12-47-1463 0 0,-2 0-1 0 0,-1 1 1 0 0,-2 0-1 0 0,-2-1 1 0 0,-4 16-675 0 0,-48 196 258 0 0,41-212-275 0 0,-15 49-1431 0 0,27-91 622 0 0,0-1-349 0 0,0 0-408 0 0,7-15-6989 0 0,-5 7 2444 0 0</inkml:trace>
  <inkml:trace contextRef="#ctx0" brushRef="#br0" timeOffset="299.487">37 41 6345 0 0,'0'0'1234'0'0,"0"0"-215"0"0,0 0-130 0 0,0 0 136 0 0,0 0 219 0 0,0 0 57 0 0,0 0-134 0 0,0 0-238 0 0,0 0-231 0 0,0 0-112 0 0,0 0-51 0 0,0 0-42 0 0,0 0-28 0 0,30-5-46 0 0,91-15-41 0 0,-6 8 486 0 0,77 8-917 0 0,-170 15-1942 0 0,-25 22-9997 0 0,-2-29 6441 0 0</inkml:trace>
  <inkml:trace contextRef="#ctx0" brushRef="#br0" timeOffset="537.982">1 508 8626 0 0,'0'0'789'0'0,"0"0"-75"0"0,0 0 287 0 0,0 0 390 0 0,0 0 196 0 0,0 0-140 0 0,0 0-306 0 0,31-6-316 0 0,101-23-277 0 0,-66 13-638 0 0,72-12 1130 0 0,-47 23-8451 0 0,-83 5 2471 0 0,-3 3-1728 0 0</inkml:trace>
  <inkml:trace contextRef="#ctx0" brushRef="#br0" timeOffset="803.323">533 623 10082 0 0,'0'0'803'0'0,"0"0"-350"0"0,0 0-56 0 0,0 0 283 0 0,0 0 288 0 0,0 0 111 0 0,0 0-111 0 0,0 0-247 0 0,0 0-250 0 0,-6 33-177 0 0,-19 104-101 0 0,-15 62 255 0 0,39-191-672 0 0,-7 16 117 0 0,-3-12-3768 0 0,10-12 3419 0 0,-6 3-8610 0 0,4-3 5237 0 0</inkml:trace>
  <inkml:trace contextRef="#ctx0" brushRef="#br0" timeOffset="1050.508">280 615 3857 0 0,'0'0'4050'0'0,"0"0"-2384"0"0,0 0-905 0 0,0 0 25 0 0,0 0 325 0 0,0 0 336 0 0,0 0 41 0 0,0 0-186 0 0,0 0-240 0 0,0 0-236 0 0,0 0-186 0 0,0 0-110 0 0,37 5-98 0 0,113 15-112 0 0,11-15 174 0 0,-77-5-1554 0 0,-56 0-2125 0 0,0 0-3943 0 0,-15 0-2271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2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212 189 0 0 0,'0'0'902'0'0,"0"0"359"0"0,0 0 161 0 0,0 0 13 0 0,0 0-24 0 0,0 0-24 0 0,0 0-43 0 0,0 0-53 0 0,-1-10-71 0 0,-3-39 2205 0 0,4 49-2376 0 0,0 0-66 0 0,0 0-137 0 0,0 0-159 0 0,0 0-139 0 0,0 0-140 0 0,0 0-104 0 0,0 0-73 0 0,0 0-91 0 0,0 0-56 0 0,0 20 42 0 0,5 641 628 0 0,-27-557-3677 0 0,21-104 1844 0 0,-5 6 1137 0 0,4-5-3768 0 0,2-2-4338 0 0,0 1 2492 0 0</inkml:trace>
  <inkml:trace contextRef="#ctx0" brushRef="#br0" timeOffset="616.178">0 207 5569 0 0,'0'0'1007'0'0,"0"0"-87"0"0,0 0 98 0 0,0 0 315 0 0,0 0 246 0 0,0 0 3 0 0,0 0-231 0 0,0 0-329 0 0,0 0-266 0 0,34-23-132 0 0,108-73-64 0 0,-55 54 255 0 0,-66 37-574 0 0,2-4-77 0 0,0 2 1 0 0,0 0-1 0 0,1 2 0 0 0,0 0 0 0 0,0 2 0 0 0,1 0 0 0 0,-1 2 1 0 0,0 1-1 0 0,1 1 0 0 0,-1 0 0 0 0,12 4-164 0 0,-30-3 8 0 0,-1 1-1 0 0,1-1 1 0 0,-1 1 0 0 0,1 0-1 0 0,-1 0 1 0 0,0 1-1 0 0,0-1 1 0 0,0 1 0 0 0,-1 1-1 0 0,1-1 1 0 0,-1 0 0 0 0,0 1-1 0 0,0 0 1 0 0,-1 0 0 0 0,1 0-1 0 0,-1 0 1 0 0,0 1 0 0 0,-1-1-1 0 0,1 1 1 0 0,-1 0 0 0 0,0 0-1 0 0,0 0 1 0 0,-1 0-1 0 0,0 0 1 0 0,0 0 0 0 0,0 0-1 0 0,-1 0 1 0 0,0 0 0 0 0,0 1-1 0 0,-1-1 1 0 0,1 0 0 0 0,-1 0-1 0 0,-1 0 1 0 0,1 0 0 0 0,-1 0-1 0 0,0 0 1 0 0,0-1-1 0 0,-1 1 1 0 0,0 0 0 0 0,0-1-1 0 0,-2 2-7 0 0,-10 18-17 0 0,-2-1 0 0 0,-1-1 0 0 0,-1 0 0 0 0,-1-2 0 0 0,-1 0 0 0 0,-1-2 0 0 0,0 0 0 0 0,-2-1 0 0 0,0-1 0 0 0,-1-2 0 0 0,0 0 0 0 0,-4-1 17 0 0,-19 16-24 0 0,47-30 21 0 0,0 0 0 0 0,0 0 0 0 0,0 1-1 0 0,0-1 1 0 0,0 0 0 0 0,0 1 0 0 0,0-1-1 0 0,0 1 1 0 0,0-1 0 0 0,0 1 0 0 0,0-1 0 0 0,0 1-1 0 0,0 0 1 0 0,1-1 0 0 0,-1 1 0 0 0,0 0-1 0 0,0 0 1 0 0,1-1 0 0 0,-1 1 0 0 0,0 0-1 0 0,1 0 1 0 0,-1 0 0 0 0,1 0 0 0 0,-1 0 0 0 0,1 0-1 0 0,0 0 1 0 0,-1 0 0 0 0,1 0 0 0 0,0 0-1 0 0,0 0 1 0 0,0 0 0 0 0,0 0 0 0 0,0 1-1 0 0,0-1 1 0 0,0 0 0 0 0,0 0 0 0 0,0 0 0 0 0,0 0-1 0 0,0 0 1 0 0,1 0 0 0 0,-1 0 0 0 0,0 0-1 0 0,1 0 1 0 0,-1 0 0 0 0,1 0 0 0 0,-1 0-1 0 0,1 0 1 0 0,0 0 0 0 0,-1-1 0 0 0,1 1-1 0 0,0 0 1 0 0,0 0 3 0 0,177 128 1111 0 0,-149-104-698 0 0,-1 1 1 0 0,-1 1-1 0 0,-1 1 0 0 0,-2 2 0 0 0,19 29-413 0 0,17 33 708 0 0,-59-87-300 0 0,-2-5-7056 0 0,0-1-2347 0 0,1 1 245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6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0 0 0,'0'0'448'0'0,"0"0"308"0"0,0 0 483 0 0,0 0 510 0 0,0 0 335 0 0,0 0-8 0 0,0 0-246 0 0,0 0-269 0 0,0 0-236 0 0,0 0-107 0 0,-4 0-53 0 0,-1 0-1484 0 0,5 0 654 0 0,0 0-1 0 0,0 1 1 0 0,0-1-1 0 0,0 0 1 0 0,1 1 0 0 0,-1-1-1 0 0,0 0 1 0 0,-1 0-1 0 0,1 1 1 0 0,0-1 0 0 0,0 0-1 0 0,0 0 1 0 0,0 1-1 0 0,0-1 1 0 0,0 0-335 0 0,171 8 3316 0 0,-109-9-2893 0 0,-40 1-1624 0 0,31-2 3897 0 0,-15 1-5173 0 0,-19 1-2958 0 0,1-1-4096 0 0,-15 1 1589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2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39 295 0 0 0,'0'0'405'0'0,"0"0"326"0"0,0 0 289 0 0,0 0 163 0 0,0 0 27 0 0,0 0-72 0 0,0 0-133 0 0,0 0-89 0 0,0 0-49 0 0,0 0 8 0 0,0 0 56 0 0,3-14 40 0 0,8-43 1 0 0,-2 33 2093 0 0,-8 23-2529 0 0,-1 1-60 0 0,0 0-45 0 0,0 0-54 0 0,0 0-81 0 0,0 0-87 0 0,0 0-75 0 0,0 0-52 0 0,0 16 235 0 0,-11 145 719 0 0,-30 33-700 0 0,30-175 96 0 0,11-19-237 0 0,0 0 41 0 0,0 0 84 0 0,1-16 875 0 0,17-36-1016 0 0,2 0 1 0 0,2 1 0 0 0,2 1-1 0 0,2 1 1 0 0,30-40-180 0 0,-33 52 115 0 0,-20 32-106 0 0,2-5 6 0 0,0 1-1 0 0,1 0 1 0 0,0 0 0 0 0,1 0-1 0 0,0 1 1 0 0,0 0-1 0 0,1 0 1 0 0,0 0-1 0 0,0 1 1 0 0,1 1-15 0 0,-7 6-11 0 0,0 1 1 0 0,0 0-1 0 0,-1 0 0 0 0,1 0 1 0 0,0 0-1 0 0,-1 0 1 0 0,1 0-1 0 0,0 0 0 0 0,-1 1 1 0 0,0-1-1 0 0,1 0 1 0 0,-1 1-1 0 0,0-1 0 0 0,1 1 1 0 0,-1 0-1 0 0,0-1 0 0 0,0 1 1 0 0,-1 0-1 0 0,1 0 1 0 0,0-1-1 0 0,0 1 0 0 0,-1 0 1 0 0,1 0-1 0 0,-1 0 1 0 0,0 0-1 0 0,1 0 0 0 0,-1 0 1 0 0,0 0-1 0 0,0 0 0 0 0,0 0 1 0 0,-1 1 10 0 0,3 5-4 0 0,21 150 98 0 0,-6-110-110 0 0,-14-48 14 0 0,-1 0 0 0 0,1 0-1 0 0,-1 1 1 0 0,1-1-1 0 0,-1-1 1 0 0,1 1 0 0 0,0 0-1 0 0,-1-1 1 0 0,1 1 0 0 0,-1-1-1 0 0,0 0 1 0 0,1 0 0 0 0,-1 0-1 0 0,0 0 1 0 0,1 0 0 0 0,-1 0-1 0 0,0-1 1 0 0,0 1 0 0 0,0-1-1 0 0,0 1 1 0 0,0-1 0 0 0,0 0-1 0 0,-1 0 1 0 0,1 0 0 0 0,-1 0-1 0 0,1 0 1 0 0,-1 0 0 0 0,0 0-1 0 0,1-1 3 0 0,5-5-14 0 0,196-271-187 0 0,-194 268 138 0 0,30-19-462 0 0,-35 60 355 0 0,5 155 374 0 0,-9-184-281 0 0,2 57-932 0 0,-4-39-2713 0 0,-3-3-4584 0 0,1-12-553 0 0</inkml:trace>
  <inkml:trace contextRef="#ctx0" brushRef="#br0" timeOffset="552.145">841 313 7410 0 0,'0'0'2858'0'0,"0"0"-1566"0"0,0 0-747 0 0,0 0-11 0 0,0 0 146 0 0,0 0 105 0 0,0 0-19 0 0,0 0-151 0 0,0 0-170 0 0,0 0-117 0 0,0 0-89 0 0,0 0-31 0 0,0 0-17 0 0,4 13-18 0 0,15 107 675 0 0,-20-113-761 0 0,1-7-74 0 0,0 1-1 0 0,-1-1 0 0 0,1 1 0 0 0,0-1 1 0 0,0 1-1 0 0,-1 0 0 0 0,1-1 1 0 0,0 1-1 0 0,0-1 0 0 0,0 1 0 0 0,0 0 1 0 0,0-1-1 0 0,0 1 0 0 0,0-1 1 0 0,0 1-1 0 0,0 0 0 0 0,0-1 0 0 0,0 1 1 0 0,0-1-1 0 0,0 1 0 0 0,0 0 0 0 0,1-1 1 0 0,-1 1-1 0 0,0-1 0 0 0,0 1 1 0 0,1-1-1 0 0,-1 1 0 0 0,0-1 0 0 0,1 1 1 0 0,-1-1-1 0 0,1 1 0 0 0,-1-1 1 0 0,0 1-1 0 0,1-1 0 0 0,-1 0 0 0 0,1 1 1 0 0,-1-1-1 0 0,1 0 0 0 0,-1 1 0 0 0,1-1 1 0 0,0 0-1 0 0,-1 0 0 0 0,1 1 1 0 0,-1-1-1 0 0,1 0 0 0 0,0 0 0 0 0,-1 0 1 0 0,1 0-1 0 0,-1 0 0 0 0,1 0 1 0 0,0 0-1 0 0,-1 0 0 0 0,1 0 0 0 0,-1 0 1 0 0,1 0-1 0 0,0 0 0 0 0,-1-1 1 0 0,1 1-1 0 0,-1 0 0 0 0,1 0 0 0 0,-1 0 1 0 0,1-1-1 0 0,0 1 0 0 0,-1 0 0 0 0,1-1 1 0 0,-1 1-13 0 0,26-12 206 0 0,-14 5-183 0 0,0 1-1 0 0,0 0 1 0 0,1 1 0 0 0,-1 1-1 0 0,1 0 1 0 0,0 1 0 0 0,0 0 0 0 0,0 1-1 0 0,1 0 1 0 0,-1 1 0 0 0,1 0-1 0 0,10 2-22 0 0,-22 0 37 0 0,0 0 0 0 0,0 0 0 0 0,0 0 0 0 0,0 0-1 0 0,0 1 1 0 0,0-1 0 0 0,0 0 0 0 0,-1 1 0 0 0,1 0-1 0 0,0-1 1 0 0,-1 1 0 0 0,1 0 0 0 0,-1 0 0 0 0,0 0-1 0 0,1 0 1 0 0,-1 0 0 0 0,0 0 0 0 0,0 0 0 0 0,-1 0-1 0 0,1 0 1 0 0,0 1 0 0 0,-1-1 0 0 0,1 0 0 0 0,-1 1 0 0 0,0-1-1 0 0,1 0 1 0 0,-1 1 0 0 0,-1-1 0 0 0,1 0 0 0 0,0 1-1 0 0,0-1 1 0 0,-1 0 0 0 0,1 0 0 0 0,-1 1 0 0 0,0-1-1 0 0,0 0 1 0 0,0 0 0 0 0,0 0 0 0 0,0 0 0 0 0,0 0-1 0 0,0 0 1 0 0,-1 0 0 0 0,1 0 0 0 0,-1 0 0 0 0,1-1-1 0 0,-1 1 1 0 0,0 0-37 0 0,-4 3 11 0 0,1 0-1 0 0,-1-1 0 0 0,0 0 1 0 0,0 0-1 0 0,-1-1 1 0 0,1 1-1 0 0,-1-1 0 0 0,0-1 1 0 0,0 1-1 0 0,0-1 1 0 0,0 0-1 0 0,0-1 1 0 0,0 0-1 0 0,0 0 0 0 0,0 0 1 0 0,-1-1-1 0 0,1 0 1 0 0,0-1-1 0 0,0 1 0 0 0,-1-1 1 0 0,-5-2-11 0 0,-20-34-3209 0 0,24 5-6240 0 0,9 24 1017 0 0</inkml:trace>
  <inkml:trace contextRef="#ctx0" brushRef="#br0" timeOffset="898.559">1315 78 9426 0 0,'0'0'1495'0'0,"0"0"-667"0"0,0 0-318 0 0,0 0 199 0 0,0 0 337 0 0,0 0 209 0 0,0 0-100 0 0,0 0-278 0 0,0 0-280 0 0,0 0-236 0 0,0 0-155 0 0,2 32-76 0 0,6 103-57 0 0,-19-26-90 0 0,9-93-297 0 0,-16 78 158 0 0,-9-39-4583 0 0,25-51 2841 0 0,-1 0-5698 0 0,2-4 3648 0 0</inkml:trace>
  <inkml:trace contextRef="#ctx0" brushRef="#br0" timeOffset="1295.78">1283 30 3561 0 0,'0'0'1699'0'0,"0"0"-766"0"0,0 0-302 0 0,0 0 159 0 0,0 0 237 0 0,0 0 110 0 0,0 0-109 0 0,0 0-189 0 0,0 0-143 0 0,0 0-118 0 0,0 0-70 0 0,0 0-9 0 0,0 0 9 0 0,30 4 3 0 0,91 15 18 0 0,-23 13 1134 0 0,-71-17-1116 0 0,-24-14-497 0 0,0-1 1 0 0,0 2-1 0 0,0-1 0 0 0,-1 0 1 0 0,1 0-1 0 0,0 1 1 0 0,-1 0-1 0 0,1-1 1 0 0,-1 1-1 0 0,0 0 1 0 0,1 0-1 0 0,-1 0 0 0 0,0 1 1 0 0,0-1-1 0 0,-1 0 1 0 0,1 1-1 0 0,0-1 1 0 0,-1 1-1 0 0,1 0 0 0 0,-1 0 1 0 0,0-1-1 0 0,0 1 1 0 0,0 0-1 0 0,0 0 1 0 0,-1 0-1 0 0,1 0 0 0 0,-1 0 1 0 0,1 0-1 0 0,-1 0 1 0 0,0 0-1 0 0,0 0 1 0 0,-1 0-1 0 0,1 0 0 0 0,-1 0 1 0 0,1 0-1 0 0,-1 0 1 0 0,0 0-1 0 0,0 0 1 0 0,0-1-1 0 0,-1 1 0 0 0,1 0 1 0 0,-1 0-1 0 0,0 0-50 0 0,-144 133 1060 0 0,144-133-1043 0 0,1-1-1 0 0,0 1 1 0 0,0-1-1 0 0,0 1 1 0 0,0 0 0 0 0,0-1-1 0 0,0 1 1 0 0,0 0-1 0 0,1 0 1 0 0,0 0-1 0 0,-1 0 1 0 0,1-1-1 0 0,0 1 1 0 0,0 0-1 0 0,1 0 1 0 0,-1 0-1 0 0,1 0 1 0 0,-1-1-1 0 0,1 1 1 0 0,0 0-1 0 0,0-1 1 0 0,0 1-1 0 0,0 0 1 0 0,1-1-1 0 0,-1 1 1 0 0,1-1-1 0 0,-1 0 1 0 0,1 1-1 0 0,0-1 1 0 0,0 0-1 0 0,0 0 1 0 0,0 0-1 0 0,0 0 1 0 0,1-1-1 0 0,-1 1 1 0 0,0-1-1 0 0,3 2-16 0 0,125 44 193 0 0,-112-43-462 0 0,21-2-3019 0 0,-25-3-3785 0 0,-8 1-3861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37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1 0 0 0,'0'0'2398'0'0,"0"0"-1250"0"0,0 0-384 0 0,0 0 56 0 0,0 0 149 0 0,0 0 159 0 0,0 0 9 0 0,0 0-135 0 0,0 0-135 0 0,0 0-142 0 0,0 0-103 0 0,0 0-25 0 0,0 0-33 0 0,3 19 2 0 0,19 109 1001 0 0,-17-99-1118 0 0,-1 1 0 0 0,-1 0 0 0 0,-1 0 0 0 0,-2 0 0 0 0,-3 24-449 0 0,2-29 87 0 0,0-10-102 0 0,-1 0 0 0 0,0 0 0 0 0,-1-1 0 0 0,0 1-1 0 0,-2-1 1 0 0,1 0 0 0 0,-2 0 0 0 0,-5 11 15 0 0,-2-13-856 0 0,-4-24-14261 0 0,16 8 14005 0 0</inkml:trace>
  <inkml:trace contextRef="#ctx0" brushRef="#br0" timeOffset="272.336">50 31 0 0 0,'0'0'684'0'0,"0"0"74"0"0,0 0 171 0 0,0 0 311 0 0,0 0 282 0 0,0 0 106 0 0,0 0-107 0 0,0 0-188 0 0,0 0-182 0 0,0 0-102 0 0,0 0-109 0 0,36-5-96 0 0,111-12-89 0 0,35 9 1369 0 0,-171 8-2154 0 0,1 0-1 0 0,0 1 0 0 0,-1 0 0 0 0,1 0 1 0 0,-1 2-1 0 0,1-1 0 0 0,-1 1 1 0 0,0 1-1 0 0,0 0 0 0 0,0 1 1 0 0,-1 0-1 0 0,1 0 0 0 0,-1 1 1 0 0,0 1-1 0 0,6 5 31 0 0,-1 13-2819 0 0,-13-6-5664 0 0,-2-15 3767 0 0</inkml:trace>
  <inkml:trace contextRef="#ctx0" brushRef="#br0" timeOffset="523.821">1 601 6425 0 0,'0'0'1141'0'0,"0"0"-81"0"0,0 0 277 0 0,0 0 312 0 0,0 0 105 0 0,0 0-137 0 0,0 0-349 0 0,36 0-334 0 0,115-3-269 0 0,124-37 29 0 0,-258 39-1202 0 0,19-2-1382 0 0,-12 2-4365 0 0,-13 1-2036 0 0</inkml:trace>
  <inkml:trace contextRef="#ctx0" brushRef="#br0" timeOffset="819.74">844 458 2032 0 0,'0'0'1119'0'0,"0"0"-120"0"0,0 0 49 0 0,0 0 154 0 0,0 0 109 0 0,0 0-53 0 0,0 0-185 0 0,0 0-223 0 0,0 0-190 0 0,0 0-147 0 0,0 0-71 0 0,0 0-46 0 0,0 0-24 0 0,-27 7-13 0 0,-82 24-43 0 0,70-8 219 0 0,39-17-438 0 0,-2 0-82 0 0,1 1-1 0 0,0 0 1 0 0,0-1 0 0 0,1 1-1 0 0,0 0 1 0 0,0 0 0 0 0,1-1 0 0 0,-1 1-1 0 0,2 0 1 0 0,-1-1 0 0 0,1 1 0 0 0,-1-1-1 0 0,2 1 1 0 0,-1-1 0 0 0,1 0-1 0 0,0 0 1 0 0,0 0 0 0 0,2 2-15 0 0,47 13-7649 0 0,-46-21 451 0 0</inkml:trace>
  <inkml:trace contextRef="#ctx0" brushRef="#br0" timeOffset="1319.707">892 616 5393 0 0,'0'0'1168'0'0,"0"0"-263"0"0,0 0 108 0 0,0 0 402 0 0,0 0 196 0 0,0 0-168 0 0,0 0-383 0 0,0 0-374 0 0,0 0-227 0 0,0 0-87 0 0,0 0-40 0 0,0 0-20 0 0,0 0-12 0 0,23-21-9 0 0,71-63-54 0 0,-37 39 198 0 0,-56 45-448 0 0,0-1 1 0 0,0 0 0 0 0,0 1 0 0 0,0-1-1 0 0,0 0 1 0 0,0 1 0 0 0,0-1 0 0 0,0 1-1 0 0,0 0 1 0 0,0-1 0 0 0,1 1 0 0 0,-1 0 0 0 0,0 0-1 0 0,0 0 1 0 0,0 0 0 0 0,0 0 0 0 0,1 0-1 0 0,-1 0 1 0 0,0 0 0 0 0,0 0 0 0 0,0 0-1 0 0,1 1 1 0 0,-1-1 0 0 0,0 1 0 0 0,0-1-1 0 0,0 1 1 0 0,0-1 0 0 0,0 1 0 0 0,0-1-1 0 0,0 1 1 0 0,0 0 0 0 0,0 0 0 0 0,0-1-1 0 0,0 1 1 0 0,0 0 0 0 0,-1 0 0 0 0,1 0-1 0 0,0 0 13 0 0,-2 73 428 0 0,3-73-373 0 0,0 1-1 0 0,0-1 0 0 0,1 0 0 0 0,-1-1 1 0 0,1 1-1 0 0,-1 0 0 0 0,1-1 1 0 0,0 1-1 0 0,-1-1 0 0 0,1 0 0 0 0,-1 0 1 0 0,1 0-1 0 0,0 0 0 0 0,-1 0 0 0 0,1 0 1 0 0,-1-1-1 0 0,1 1 0 0 0,-1-1 1 0 0,1 0-1 0 0,-1 0 0 0 0,1 0 0 0 0,-1 0 1 0 0,1-1-55 0 0,180-75 424 0 0,-183 76-429 0 0,1 1 0 0 0,0-1 0 0 0,-1 0 1 0 0,1 1-1 0 0,0 0 0 0 0,-1-1 0 0 0,1 1 0 0 0,0-1 1 0 0,-1 1-1 0 0,1 0 0 0 0,0-1 0 0 0,0 1 0 0 0,0 0 1 0 0,-1 0-1 0 0,1-1 0 0 0,0 1 0 0 0,0 0 1 0 0,0 0-1 0 0,0 0 0 0 0,-1 0 0 0 0,1 0 0 0 0,0 0 1 0 0,0 1-1 0 0,0-1 0 0 0,-1 0 0 0 0,1 0 0 0 0,0 1 1 0 0,0-1-1 0 0,0 0 0 0 0,-1 1 0 0 0,1-1 0 0 0,0 0 1 0 0,-1 1-1 0 0,1-1 0 0 0,0 1 0 0 0,-1 0 1 0 0,1-1-1 0 0,0 1 0 0 0,-1-1 0 0 0,1 1 0 0 0,-1 0 1 0 0,0-1-1 0 0,1 1 0 0 0,-1 0 0 0 0,1 0 0 0 0,-1-1 1 0 0,0 1-1 0 0,1 0 0 0 0,-1 0 0 0 0,0 0 1 0 0,0-1-1 0 0,0 1 0 0 0,0 0 0 0 0,0 0 0 0 0,0 0 1 0 0,0 0-1 0 0,0-1 0 0 0,0 1 0 0 0,0 0 0 0 0,0 0 1 0 0,-1 0 4 0 0,0 19 63 0 0,1 26-2804 0 0,2-43 781 0 0,3 1-5558 0 0,-4-4 5699 0 0,2 1-2981 0 0</inkml:trace>
  <inkml:trace contextRef="#ctx0" brushRef="#br0" timeOffset="3978.658">117 808 0 0 0,'0'0'724'0'0,"0"0"238"0"0,0 0 185 0 0,0 0 84 0 0,0 0-43 0 0,0 0-125 0 0,0 0-175 0 0,0 0-184 0 0,0 0-172 0 0,19-4 2083 0 0,166 30 3235 0 0,-73-5-4623 0 0,-15-11-121 0 0,0-5 1 0 0,70-5-1107 0 0,177-47 1105 0 0,16-8-604 0 0,-309 54-829 0 0,-52 7-923 0 0,-83 50-9095 0 0,65-45 5185 0 0,5-3 297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0 290 5801 0 0,'0'0'882'0'0,"0"0"14"0"0,0 0 218 0 0,0 0 335 0 0,0 0 298 0 0,0 0 6 0 0,0 0-238 0 0,0 0-250 0 0,0 0-241 0 0,0 0-150 0 0,32-14-119 0 0,98-45-100 0 0,-61 18 407 0 0,-51 28-824 0 0,-1-1-1 0 0,0-1 1 0 0,-1 0-1 0 0,-1-2 0 0 0,0 1 1 0 0,-1-2-1 0 0,-1 0 1 0 0,-1 0-1 0 0,7-14-237 0 0,-19 33-8 0 0,0-1 0 0 0,0 1 0 0 0,0-1 1 0 0,0 1-1 0 0,0-1 0 0 0,0 1 0 0 0,0-1 0 0 0,0 0 0 0 0,0 1 1 0 0,1-1-1 0 0,-1 1 0 0 0,0-1 0 0 0,0 0 0 0 0,0 1 0 0 0,1-1 0 0 0,-1 0 1 0 0,0 1-1 0 0,1-1 0 0 0,-1 0 0 0 0,0 1 0 0 0,1-1 0 0 0,-1 0 1 0 0,0 0-1 0 0,1 1 0 0 0,-1-1 0 0 0,0 0 0 0 0,1 0 0 0 0,-1 0 1 0 0,1 1-1 0 0,-1-1 0 0 0,0 0 0 0 0,1 0 0 0 0,-1 0 0 0 0,1 0 1 0 0,-1 0-1 0 0,1 0 0 0 0,-1 0 0 0 0,0 0 0 0 0,1 0 0 0 0,-1 0 0 0 0,1 0 1 0 0,-1 0-1 0 0,1 0 0 0 0,-1-1 0 0 0,0 1 0 0 0,1 0 0 0 0,-1 0 1 0 0,1 0-1 0 0,-1-1 0 0 0,0 1 0 0 0,1 0 0 0 0,-1 0 0 0 0,0-1 1 0 0,1 1-1 0 0,-1 0 0 0 0,0-1 0 0 0,1 1 0 0 0,-1 0 0 0 0,0-1 8 0 0,2 6 53 0 0,75 150 25 0 0,-25-66-1622 0 0,-30-62-3117 0 0,2-5-5380 0 0,-19-17 3690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45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 3585 0 0,'0'0'765'0'0,"0"0"-229"0"0,0 0 31 0 0,0 0 365 0 0,0 0 453 0 0,0 0 194 0 0,0 0-104 0 0,0 0-271 0 0,0 0-263 0 0,0 0-160 0 0,0 0-83 0 0,0 0-21 0 0,7 31-3 0 0,23 97-19 0 0,-24-25 701 0 0,-9-81-1073 0 0,-83 422 1523 0 0,64-351-1534 0 0,18-80-3243 0 0,4-12-3848 0 0,14-30-2595 0 0,-13 22 8447 0 0</inkml:trace>
  <inkml:trace contextRef="#ctx0" brushRef="#br0" timeOffset="263.103">33 82 3137 0 0,'0'0'788'0'0,"0"0"-33"0"0,0 0 229 0 0,0 0 348 0 0,0 0 258 0 0,0 0-20 0 0,0 0-208 0 0,0 0-249 0 0,0 0-208 0 0,0 0-123 0 0,0 0-67 0 0,0 0 1 0 0,29 2-31 0 0,93 5-57 0 0,166-15 1109 0 0,-238 4-1856 0 0,-14 3-694 0 0,-24 1-1936 0 0,-15 11-5830 0 0,-1-7 2040 0 0</inkml:trace>
  <inkml:trace contextRef="#ctx0" brushRef="#br0" timeOffset="501.568">11 450 8666 0 0,'0'0'1079'0'0,"0"0"-32"0"0,0 0 294 0 0,0 0 234 0 0,0 0-37 0 0,0 0-276 0 0,0 0-325 0 0,0 0-267 0 0,36 0-178 0 0,113 0-163 0 0,56-7-94 0 0,-166 7-751 0 0,0 0-2191 0 0,-14 0-4042 0 0,-15 0-2450 0 0</inkml:trace>
  <inkml:trace contextRef="#ctx0" brushRef="#br0" timeOffset="856.726">416 704 6953 0 0,'0'0'681'0'0,"0"0"-184"0"0,0 0 183 0 0,0 0 391 0 0,0 0 307 0 0,0 0 43 0 0,0 0-260 0 0,0 0-403 0 0,0 0-336 0 0,-5 33-199 0 0,-15 103-127 0 0,4-18 21 0 0,16-114-555 0 0,-5 15 676 0 0,0-17-3295 0 0,-3-1-4070 0 0,8-1 2053 0 0</inkml:trace>
  <inkml:trace contextRef="#ctx0" brushRef="#br0" timeOffset="1095.952">287 568 8698 0 0,'0'0'2099'0'0,"0"0"-689"0"0,0 0-521 0 0,0 0-75 0 0,0 0 131 0 0,0 0 138 0 0,0 0 5 0 0,0 0-94 0 0,0 0-142 0 0,0 0-156 0 0,0 0-118 0 0,0 0-78 0 0,0 0-83 0 0,28 6-78 0 0,87 19-74 0 0,2-19 65 0 0,-16-13-1295 0 0,-68 2-2108 0 0,0-2-3816 0 0,-18 4-3997 0 0</inkml:trace>
  <inkml:trace contextRef="#ctx0" brushRef="#br0" timeOffset="3466.249">970 421 0 0 0,'0'0'831'0'0,"0"0"129"0"0,0 0 203 0 0,0 0 147 0 0,0 0 34 0 0,0 0-85 0 0,0 0-126 0 0,0 0-100 0 0,0 0-64 0 0,0 0-54 0 0,10 2-69 0 0,89 18 2757 0 0,36-2-132 0 0,-42-14-5033 0 0,-67-4-2913 0 0,-11 0-2457 0 0,-10 0 1064 0 0</inkml:trace>
  <inkml:trace contextRef="#ctx0" brushRef="#br0" timeOffset="3782.032">1049 675 3985 0 0,'0'0'1112'0'0,"0"0"-404"0"0,0 0-114 0 0,0 0 307 0 0,0 0 441 0 0,0 0 266 0 0,0 0-23 0 0,0 0-227 0 0,0 0-308 0 0,0 0-239 0 0,0 0-140 0 0,0 0-82 0 0,22 0-34 0 0,104 3 266 0 0,-25-1 114 0 0,-51 0-3449 0 0,-2-2-7189 0 0,-38 0 3295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0:51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0 498 3777 0 0,'0'0'1492'0'0,"0"0"-238"0"0,0 0-23 0 0,0 0 169 0 0,0 0 186 0 0,0 0-26 0 0,0 0-222 0 0,0 0-345 0 0,0 0-329 0 0,0 0-188 0 0,0 0-85 0 0,3 0 33 0 0,147 1 5360 0 0,-14-2-4692 0 0,-133 4-2388 0 0,3 4-3352 0 0,1-2-5198 0 0,-6-5 2174 0 0</inkml:trace>
  <inkml:trace contextRef="#ctx0" brushRef="#br0" timeOffset="4645.25">696 207 0 0 0,'0'0'691'0'0,"0"0"389"0"0,0 0 215 0 0,0 0 88 0 0,0 0-28 0 0,0 0-84 0 0,0 0-130 0 0,0 0-144 0 0,0 0-128 0 0,0 0-98 0 0,3-2-82 0 0,-4 2-632 0 0,1 0 0 0 0,0 1 0 0 0,-1-1-1 0 0,1 1 1 0 0,0-1 0 0 0,0 1 0 0 0,0-1-1 0 0,-1 1 1 0 0,1-1 0 0 0,0 1-1 0 0,0-1 1 0 0,0 1 0 0 0,0-1 0 0 0,0 1-1 0 0,0-1 1 0 0,0 1 0 0 0,0-1 0 0 0,0 1-1 0 0,0-1 1 0 0,0 1 0 0 0,0-1-1 0 0,0 1 1 0 0,1-1 0 0 0,-1 1 0 0 0,0-1-1 0 0,0 1 1 0 0,0-1 0 0 0,1 0 0 0 0,-1 1-1 0 0,0-1 1 0 0,1 1 0 0 0,-1-1-1 0 0,0 0 1 0 0,1 1 0 0 0,-1-1 0 0 0,0 0-1 0 0,1 1 1 0 0,-1-1 0 0 0,1 0 0 0 0,-1 1-1 0 0,0-1 1 0 0,1 0 0 0 0,-1 0-1 0 0,1 0 1 0 0,-1 1 0 0 0,1-1 0 0 0,-1 0-1 0 0,1 0 1 0 0,-1 0 0 0 0,1 0 0 0 0,-1 0-1 0 0,1 0 1 0 0,-1 0 0 0 0,1 0-1 0 0,-1 0 1 0 0,1 0 0 0 0,-1 0 0 0 0,1-1-1 0 0,-1 1 1 0 0,1 0 0 0 0,-1 0 0 0 0,1 0-1 0 0,-1-1 1 0 0,1 1-57 0 0,0 15 369 0 0,0 30 354 0 0,-1 0 0 0 0,-3 0-1 0 0,-1-1 1 0 0,-7 25-723 0 0,-12 31-96 0 0,-3 0 0 0 0,-27 58 96 0 0,39-128-125 0 0,-5 18-2946 0 0,19-48 1634 0 0,0 0-462 0 0,4 0-6405 0 0,-2-3 4899 0 0</inkml:trace>
  <inkml:trace contextRef="#ctx0" brushRef="#br0" timeOffset="5010.761">387 207 2072 0 0,'0'0'833'0'0,"0"0"-153"0"0,0 0 172 0 0,0 0 326 0 0,0 0 263 0 0,0 0 112 0 0,0 0-101 0 0,0 0-131 0 0,0 0-119 0 0,0 0-118 0 0,0 0-130 0 0,32-9-126 0 0,103-25-117 0 0,-26 26 717 0 0,65 41-456 0 0,-20 10-2761 0 0,-151-42 1423 0 0,9 2-2892 0 0,-4 2-6197 0 0,-8-2 5762 0 0</inkml:trace>
  <inkml:trace contextRef="#ctx0" brushRef="#br0" timeOffset="5281.154">324 881 8538 0 0,'0'0'3207'0'0,"0"0"-2092"0"0,0 0-730 0 0,0 0 253 0 0,0 0 445 0 0,0 0 218 0 0,0 0-44 0 0,0 0-262 0 0,0 0-331 0 0,0 0-235 0 0,0 0-151 0 0,31 4-109 0 0,98 11-64 0 0,28 17-785 0 0,-99-36-2387 0 0,-22-5-4601 0 0,-27 8-1081 0 0</inkml:trace>
  <inkml:trace contextRef="#ctx0" brushRef="#br0" timeOffset="6333.897">932 995 0 0 0,'0'0'484'0'0,"0"0"294"0"0,0 0 86 0 0,0 0 261 0 0,0 0 324 0 0,0 0 176 0 0,0 0-88 0 0,0 0-237 0 0,0 0-240 0 0,0 0-193 0 0,0 0-73 0 0,0 0-20 0 0,0 0-35 0 0,-2-4-11 0 0,2 3-651 0 0,0 0 0 0 0,-1 0 0 0 0,1 0 0 0 0,0 0 0 0 0,-1 0 0 0 0,1 0 0 0 0,-1 1 0 0 0,1-1 0 0 0,-1 0-1 0 0,0 0 1 0 0,1 0 0 0 0,-1 0 0 0 0,0 1 0 0 0,0-1 0 0 0,0 0 0 0 0,1 1 0 0 0,-1-1 0 0 0,0 1 0 0 0,0-1 0 0 0,0 1 0 0 0,0-1-1 0 0,0 1 1 0 0,0-1 0 0 0,0 1 0 0 0,0 0 0 0 0,0 0 0 0 0,0-1 0 0 0,0 1 0 0 0,0 0 0 0 0,0 0 0 0 0,0 0 0 0 0,0 0 0 0 0,-1 0-1 0 0,1 1 1 0 0,0-1 0 0 0,0 0 0 0 0,0 0 0 0 0,0 1 0 0 0,0-1 0 0 0,0 1 0 0 0,0-1 0 0 0,0 0 0 0 0,1 1 0 0 0,-1 0-1 0 0,0-1 1 0 0,0 1 0 0 0,0 0 0 0 0,0-1 0 0 0,1 1-77 0 0,-66 40 891 0 0,51-28-864 0 0,9-9-34 0 0,1 0-1 0 0,0 0 0 0 0,-1 1 0 0 0,1 0 0 0 0,1 0 0 0 0,-1 0 0 0 0,1 0 0 0 0,0 1 0 0 0,0 0 0 0 0,1 0 0 0 0,-1 0 1 0 0,1 0-1 0 0,1 1 0 0 0,-1-1 0 0 0,1 1 0 0 0,0-1 0 0 0,1 1 0 0 0,-1 0 0 0 0,1 0 0 0 0,0 2 8 0 0,20 24-2776 0 0,10-29-5857 0 0,-23-4 1389 0 0</inkml:trace>
  <inkml:trace contextRef="#ctx0" brushRef="#br0" timeOffset="6838.758">922 1238 6377 0 0,'0'0'1133'0'0,"0"0"-316"0"0,0 0 193 0 0,0 0 369 0 0,0 0 190 0 0,0 0-95 0 0,0 0-384 0 0,0 0-381 0 0,0 0-232 0 0,0 0-106 0 0,0 0-37 0 0,0 0-10 0 0,0 0-26 0 0,18-14-50 0 0,93-72 233 0 0,-57 53-464 0 0,-53 70 219 0 0,2-35-180 0 0,-1-1 1 0 0,0 0-1 0 0,1 0 1 0 0,-1 0-1 0 0,0-1 0 0 0,1 1 1 0 0,-1 0-1 0 0,1-1 1 0 0,-1 0-1 0 0,1 1 0 0 0,0-1 1 0 0,-1 0-1 0 0,1 0 1 0 0,-1 0-1 0 0,1-1 0 0 0,-1 1 1 0 0,1-1-1 0 0,-1 1 0 0 0,1-1 1 0 0,-1 0-1 0 0,0 0 1 0 0,1 0-1 0 0,-1 0 0 0 0,0-1 1 0 0,0 1-1 0 0,0 0 1 0 0,1-1-1 0 0,-2 0 0 0 0,1 1 1 0 0,1-2-57 0 0,-1 2 12 0 0,101-39-141 0 0,-102 40 118 0 0,0 0 1 0 0,0 0-1 0 0,0-1 1 0 0,0 1 0 0 0,0 0-1 0 0,0 0 1 0 0,0 0-1 0 0,0 0 1 0 0,0 1-1 0 0,0-1 1 0 0,1 0-1 0 0,-1 0 1 0 0,0 0-1 0 0,0 1 1 0 0,0-1-1 0 0,-1 1 1 0 0,1-1-1 0 0,0 1 1 0 0,0-1-1 0 0,0 1 1 0 0,0-1-1 0 0,0 1 1 0 0,0 0-1 0 0,-1 0 1 0 0,1-1-1 0 0,0 1 1 0 0,-1 0-1 0 0,1 0 1 0 0,0 0-1 0 0,-1 0 1 0 0,1 0-1 0 0,-1-1 1 0 0,0 1 0 0 0,1 0-1 0 0,-1 0 1 0 0,0 0-1 0 0,1 0 1 0 0,-1 1-1 0 0,0-1 1 0 0,0 0-1 0 0,0 0 1 0 0,0 0-1 0 0,0 0 1 0 0,0 0-1 0 0,0 1 11 0 0,10 25 247 0 0,36-8-1277 0 0,-36-23-2975 0 0,-1-4-3562 0 0,-6 5 475 0 0</inkml:trace>
  <inkml:trace contextRef="#ctx0" brushRef="#br0" timeOffset="8790.68">1478 75 0 0 0,'0'0'936'0'0,"0"0"26"0"0,0 0 10 0 0,0 0 159 0 0,0 0 224 0 0,0 0 38 0 0,0 0-107 0 0,0 0-200 0 0,0 0-285 0 0,0 0-173 0 0,0 0-112 0 0,0 0-54 0 0,0 0-22 0 0,-6-5-21 0 0,-22-12-45 0 0,-8 35 676 0 0,27-12-1022 0 0,0 0 1 0 0,0 1-1 0 0,0 0 1 0 0,1 0-1 0 0,0 1 1 0 0,1 0-1 0 0,0 0 1 0 0,0 1-1 0 0,0 0 1 0 0,1 0-1 0 0,1 1 1 0 0,0 0-1 0 0,0 0 1 0 0,1 0-1 0 0,0 0 1 0 0,0 1-1 0 0,2 0 1 0 0,-1-1-1 0 0,1 1 1 0 0,1 0-1 0 0,0 0 1 0 0,0 11-29 0 0,1-20 50 0 0,0 0 0 0 0,0 1-1 0 0,0-1 1 0 0,0 0 0 0 0,1 0 0 0 0,-1 0 0 0 0,1 1 0 0 0,-1-1 0 0 0,1 0 0 0 0,0 0 0 0 0,0 0-1 0 0,0 0 1 0 0,0 0 0 0 0,0 0 0 0 0,0 0 0 0 0,1 0 0 0 0,-1-1 0 0 0,1 1 0 0 0,-1 0 0 0 0,1-1-1 0 0,0 1 1 0 0,-1-1 0 0 0,1 1 0 0 0,0-1 0 0 0,0 0 0 0 0,0 0 0 0 0,0 0 0 0 0,0 0 0 0 0,0 0-1 0 0,1-1 1 0 0,-1 1 0 0 0,0 0 0 0 0,0-1 0 0 0,0 0 0 0 0,1 1 0 0 0,-1-1 0 0 0,0 0 0 0 0,3-1-50 0 0,2 1 241 0 0,0 0 0 0 0,0-1 0 0 0,0 0 0 0 0,-1 0 0 0 0,1-1 0 0 0,0 0 0 0 0,0 0-1 0 0,-1-1 1 0 0,1 1 0 0 0,-1-2 0 0 0,0 1 0 0 0,3-2-241 0 0,11-11 216 0 0,-1-1 0 0 0,-1 0-1 0 0,-1-1 1 0 0,0-1-1 0 0,-1 0 1 0 0,-1-2-1 0 0,-1 0 1 0 0,7-15-216 0 0,-15 25 51 0 0,0 0 0 0 0,-2-1 0 0 0,1 1 0 0 0,-1-1 0 0 0,-1 0-1 0 0,0 0 1 0 0,0-1 0 0 0,-2 1 0 0 0,1 0 0 0 0,-1-5-51 0 0,-1 16 51 0 0,20 27-627 0 0,-1-3 722 0 0,-2 1 0 0 0,0 1 1 0 0,-1 1-1 0 0,-2 0 0 0 0,-1 1 1 0 0,-1 0-1 0 0,-1 1 0 0 0,-1 0 1 0 0,-2 1-1 0 0,0 0 0 0 0,2 28-146 0 0,-7-46-57 0 0,-1-1 0 0 0,0 1-1 0 0,0-1 1 0 0,-1 1-1 0 0,0-1 1 0 0,-1 1-1 0 0,0 0 1 0 0,-1 0-1 0 0,0-1 1 0 0,-1 1 0 0 0,0-1-1 0 0,-1 1 1 0 0,0-1-1 0 0,0 0 1 0 0,-1 0-1 0 0,0 0 1 0 0,-1-1-1 0 0,0 1 1 0 0,-1-1 0 0 0,0 0-1 0 0,0-1 1 0 0,-1 1-1 0 0,0-1 1 0 0,0-1-1 0 0,-1 1 1 0 0,-1-1 57 0 0,-5 0-487 0 0,0-2 0 0 0,-1 1 0 0 0,0-2 0 0 0,0 0 0 0 0,0-1 0 0 0,0-1-1 0 0,-1 0 1 0 0,1-1 0 0 0,-1 0 0 0 0,1-2 0 0 0,-5 0 487 0 0,5 1-142 0 0,13 0 146 0 0,-1 0 0 0 0,1 0 0 0 0,0 0 1 0 0,0 0-1 0 0,0-1 0 0 0,0 1 0 0 0,0-1 0 0 0,0 1 0 0 0,0-1 0 0 0,0 0 1 0 0,0 0-1 0 0,0 0 0 0 0,0 0 0 0 0,0 0 0 0 0,0 0 0 0 0,0 0 0 0 0,1-1 1 0 0,-1 1-1 0 0,1 0 0 0 0,-1-1 0 0 0,1 0 0 0 0,-1 1 0 0 0,1-1 0 0 0,0 0 1 0 0,0 0-1 0 0,0 0 0 0 0,0 0 0 0 0,0 0 0 0 0,0 0 0 0 0,1 0 0 0 0,-1 0 1 0 0,0 0-1 0 0,1 0 0 0 0,0 0 0 0 0,0 0 0 0 0,-1 0 0 0 0,1 0 0 0 0,0-1 1 0 0,1 1-1 0 0,-1 0 0 0 0,0 0 0 0 0,1 0 0 0 0,-1 0 0 0 0,1 0 0 0 0,-1 0 1 0 0,1 0-1 0 0,0 0 0 0 0,0 0 0 0 0,0 0 0 0 0,0 0 0 0 0,0 0 0 0 0,1 1 0 0 0,-1-1 1 0 0,0 0-1 0 0,1 1 0 0 0,0-1 0 0 0,1 0-4 0 0,16-11 236 0 0,0 0 1 0 0,2 2-1 0 0,-1 0 0 0 0,1 2 0 0 0,1 0 1 0 0,0 1-1 0 0,0 2 0 0 0,0 0 0 0 0,1 1 1 0 0,0 1-1 0 0,0 1 0 0 0,0 1 0 0 0,5 2-236 0 0,19-3-189 0 0,94-4-79 0 0,-49 10-5107 0 0,-75 1 702 0 0,-5-1-3679 0 0</inkml:trace>
  <inkml:trace contextRef="#ctx0" brushRef="#br0" timeOffset="9183.105">1344 811 9154 0 0,'0'0'2075'0'0,"0"0"-967"0"0,0 0-380 0 0,0 0 175 0 0,0 0 211 0 0,0 0 57 0 0,0 0-191 0 0,0 0-276 0 0,0 0-200 0 0,0 0-73 0 0,0 0 21 0 0,0 0 84 0 0,8 2 86 0 0,121 3 2213 0 0,7-24-1889 0 0,76-10-386 0 0,-68 22-4073 0 0,-120 9-512 0 0,-10 3-4019 0 0,-9-1-1197 0 0</inkml:trace>
  <inkml:trace contextRef="#ctx0" brushRef="#br0" timeOffset="9519.743">1557 1035 15883 0 0,'0'0'1161'0'0,"0"0"-633"0"0,0 0-351 0 0,0 0 55 0 0,0 0 212 0 0,0 0 163 0 0,0 0 27 0 0,0 0-96 0 0,0 0-146 0 0,0 0-169 0 0,-6 34-103 0 0,-18 103-36 0 0,16 28-59 0 0,11-65-550 0 0,3-57-2606 0 0,-6-38 219 0 0,1 1-6551 0 0,2-6 4446 0 0</inkml:trace>
  <inkml:trace contextRef="#ctx0" brushRef="#br0" timeOffset="9981.758">1480 1080 12203 0 0,'0'0'1539'0'0,"0"0"-615"0"0,0 0-435 0 0,0 0 55 0 0,0 0 209 0 0,0 0 131 0 0,0 0-12 0 0,0 0-109 0 0,0 0-142 0 0,0 0-115 0 0,0 0-77 0 0,33-6-76 0 0,103-19-64 0 0,-125 22-226 0 0,0 1 0 0 0,1 0 0 0 0,-1 1 0 0 0,1 1 0 0 0,-1-1 0 0 0,1 2 1 0 0,-1-1-1 0 0,1 2 0 0 0,-1 0 0 0 0,1 0 0 0 0,-1 1 0 0 0,0 0 0 0 0,4 2-63 0 0,-6-2 33 0 0,-6-2-30 0 0,1 0 0 0 0,-1 0 0 0 0,1 0 0 0 0,-1 0-1 0 0,0 1 1 0 0,1-1 0 0 0,-1 1 0 0 0,0 0 0 0 0,0 0 0 0 0,0 0 0 0 0,0 0 0 0 0,-1 0-1 0 0,1 1 1 0 0,-1-1 0 0 0,1 1 0 0 0,-1 0 0 0 0,0 0 0 0 0,0 0 0 0 0,0 0 0 0 0,0 0-1 0 0,0 0 1 0 0,-1 0 0 0 0,0 1 0 0 0,1-1 0 0 0,-1 1 0 0 0,0-1 0 0 0,-1 1 0 0 0,1-1 0 0 0,-1 1-1 0 0,1-1 1 0 0,-1 1 0 0 0,0-1 0 0 0,-1 1 0 0 0,1 0 0 0 0,0-1 0 0 0,-1 1 0 0 0,0-1-1 0 0,0 1 1 0 0,0-1 0 0 0,0 1 0 0 0,-1-1 0 0 0,1 0 0 0 0,-1 0 0 0 0,0 1-3 0 0,-13 11-15 0 0,-1-2 1 0 0,-1 0 0 0 0,0 0 0 0 0,0-2-1 0 0,-2 0 1 0 0,1-1 0 0 0,-1-1-1 0 0,0 0 1 0 0,-1-2 0 0 0,0 0-1 0 0,-21 3 15 0 0,-23 6 143 0 0,64-16-141 0 0,-1 1-1 0 0,1 0 1 0 0,-1-1-1 0 0,1 1 1 0 0,0 0-1 0 0,-1-1 1 0 0,1 1 0 0 0,0 0-1 0 0,0 0 1 0 0,-1-1-1 0 0,1 1 1 0 0,0 0-1 0 0,0 0 1 0 0,0 0 0 0 0,0-1-1 0 0,0 1 1 0 0,0 0-1 0 0,0 0 1 0 0,0 0-1 0 0,0-1 1 0 0,1 1 0 0 0,-1 0-1 0 0,0 0 1 0 0,0-1-1 0 0,1 1 1 0 0,-1 0-1 0 0,0-1 1 0 0,1 1 0 0 0,-1 0-1 0 0,1-1 1 0 0,-1 1-1 0 0,1 0 1 0 0,-1-1-1 0 0,1 1 1 0 0,0-1 0 0 0,-1 1-1 0 0,1-1 1 0 0,-1 1-1 0 0,1-1 1 0 0,0 1-1 0 0,0-1 1 0 0,-1 0 0 0 0,1 0-1 0 0,0 1 1 0 0,0-1-2 0 0,77 58 390 0 0,141 85 1076 0 0,-209-136-1769 0 0,0-1 0 0 0,0 0 1 0 0,1-1-1 0 0,0 0 0 0 0,0-1 0 0 0,1 0 0 0 0,-1-1 0 0 0,1 0 0 0 0,2 0 303 0 0,2 0-4007 0 0,-5 0-2728 0 0,-3-2-3858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1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71 336 9770 0 0,'0'0'712'0'0,"0"0"-365"0"0,0 0-59 0 0,0 0 412 0 0,0 0 510 0 0,0 0 265 0 0,0 0-106 0 0,0 0-351 0 0,0 0-326 0 0,0 0-150 0 0,0 0-28 0 0,19-1 8 0 0,118-9 971 0 0,125-15 720 0 0,-155 24-2003 0 0,-82 1-3197 0 0,-1 0-3398 0 0,-24 1 723 0 0,-1 2 3709 0 0,0-3 714 0 0,0 4-3610 0 0</inkml:trace>
  <inkml:trace contextRef="#ctx0" brushRef="#br0" timeOffset="272.107">1 634 6145 0 0,'0'0'1329'0'0,"0"0"-348"0"0,0 0 142 0 0,0 0 448 0 0,0 0 329 0 0,0 0 32 0 0,0 0-277 0 0,31 3-373 0 0,101 5-348 0 0,-28-16 300 0 0,250-58-488 0 0,-320 59-2582 0 0,-24 3-1274 0 0,0 0-3378 0 0,-6 1-2910 0 0</inkml:trace>
  <inkml:trace contextRef="#ctx0" brushRef="#br0" timeOffset="668.966">308 1 4873 0 0,'0'0'1430'0'0,"0"0"-95"0"0,0 0 64 0 0,0 0 221 0 0,0 0 170 0 0,0 0-158 0 0,0 0-448 0 0,0 0-481 0 0,0 0-355 0 0,0 0-160 0 0,0 0 7 0 0,0 0 108 0 0,0 0 114 0 0,4 0 82 0 0,87 49 1788 0 0,34 22-940 0 0,-78-48-1201 0 0,-2 3 0 0 0,0 2 0 0 0,-2 2 0 0 0,-1 2-1 0 0,1 4-145 0 0,-35-30-7 0 0,1 1 0 0 0,-1 0 0 0 0,-1 0 0 0 0,0 1 0 0 0,0 0 0 0 0,0 1-1 0 0,-1-1 1 0 0,0 1 0 0 0,-1 0 0 0 0,0 1 0 0 0,0-1 0 0 0,-1 1 0 0 0,0 0-1 0 0,-1 0 1 0 0,0 1 0 0 0,-1-1 0 0 0,1 3 7 0 0,-6 1-6 0 0,0 0 1 0 0,0 0-1 0 0,-1-1 0 0 0,-1 1 1 0 0,0-1-1 0 0,-1 0 0 0 0,-1-1 1 0 0,0 1-1 0 0,0-1 0 0 0,-1 0 0 0 0,-1-1 1 0 0,0 0-1 0 0,0 0 0 0 0,-1-1 1 0 0,-1-1-1 0 0,0 1 0 0 0,0-2 1 0 0,0 1-1 0 0,-1-1 0 0 0,-8 3 6 0 0,13-6 3 0 0,-179 102 9 0 0,150-74-2067 0 0,30-20-1736 0 0,3 2-3887 0 0,3-10-857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28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1984 0 0,'0'0'1867'0'0,"0"0"-629"0"0,0 0-250 0 0,0 0 133 0 0,0 0 266 0 0,0 0 158 0 0,0 0-77 0 0,0 0-249 0 0,0 0-312 0 0,0 0-228 0 0,0 0-115 0 0,0 0-57 0 0,0 0 20 0 0,12 1 1252 0 0,79 28 2708 0 0,63-25-2141 0 0,-96-5-1682 0 0,75-21 149 0 0,-124 22-1433 0 0,-7 0-3473 0 0,-1 0-3278 0 0,-1 0-3474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12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426 485 11682 0 0,'0'0'661'0'0,"0"0"-305"0"0,0 0-299 0 0,0 0 75 0 0,0 0 366 0 0,0 0 394 0 0,0 0 229 0 0,0 0-46 0 0,0 0-224 0 0,0 0-262 0 0,0 0-195 0 0,0 0-103 0 0,5 35-43 0 0,15 111-34 0 0,-10 15 319 0 0,3 185-440 0 0,-14-334-319 0 0,1-1 1 0 0,-2 0-1 0 0,0 0 1 0 0,0 0-1 0 0,-1 0 1 0 0,0 0-1 0 0,0-1 1 0 0,-2 1-1 0 0,1-1 1 0 0,-6 8 225 0 0,-15 18-3990 0 0,-5-4-4060 0 0,22-24 2658 0 0</inkml:trace>
  <inkml:trace contextRef="#ctx0" brushRef="#br0" timeOffset="15251.155">249 551 0 0 0,'0'0'295'0'0,"0"0"317"0"0,0 0 136 0 0,0 0 258 0 0,0 0 366 0 0,0 0 268 0 0,0 0 49 0 0,0 0-170 0 0,0 0-278 0 0,0 0-281 0 0,19-4 4458 0 0,168-47-2342 0 0,-148 43-2901 0 0,6-2-45 0 0,0 1 0 0 0,0 3 0 0 0,0 2 1 0 0,1 1-1 0 0,9 3-130 0 0,-50 0 0 0 0,-1 0 1 0 0,1 0 0 0 0,0 1 0 0 0,-1-1-1 0 0,1 1 1 0 0,0 0 0 0 0,-1 1-1 0 0,1-1 1 0 0,-1 1 0 0 0,0 0 0 0 0,1 0-1 0 0,-1 0 1 0 0,0 0 0 0 0,0 1-1 0 0,0 0 1 0 0,-1-1 0 0 0,1 2 0 0 0,-1-1-1 0 0,1 0 1 0 0,-1 1 0 0 0,0-1-1 0 0,0 1 1 0 0,-1 0 0 0 0,1 0 0 0 0,-1 0-1 0 0,0 0 1 0 0,0 1 0 0 0,0-1-1 0 0,-21 76 217 0 0,-64 15 108 0 0,62-79-282 0 0,-1-1 0 0 0,-1 0 0 0 0,0-2 0 0 0,-1-1-1 0 0,0 0 1 0 0,-1-2 0 0 0,-1-1-43 0 0,21-7 18 0 0,2-1-12 0 0,-2 6 544 0 0,16 4-565 0 0,87 114 667 0 0,-78-95-289 0 0,-11-15-149 0 0,0-1-1 0 0,1 1 1 0 0,1-1-1 0 0,0-1 1 0 0,1 0-1 0 0,1-1 1 0 0,0 0-1 0 0,0-1 1 0 0,9 5-214 0 0,48 32 1188 0 0,-41-33-544 0 0,-18-11-469 0 0,-11-4-564 0 0,0 0-129 0 0,1-7-6353 0 0,0 3-2113 0 0,1 4-1021 0 0</inkml:trace>
  <inkml:trace contextRef="#ctx0" brushRef="#br0" timeOffset="29077.115">365 25 0 0 0,'0'0'827'0'0,"0"0"360"0"0,0 0 72 0 0,0 0-64 0 0,0 0-140 0 0,0 0-105 0 0,0 0-91 0 0,0 0-79 0 0,-18-5-58 0 0,-56-15-53 0 0,13 22 1284 0 0,43 6-1325 0 0,8-5-426 0 0,1 1-1 0 0,0-1 1 0 0,0 2 0 0 0,0-1-1 0 0,1 1 1 0 0,0 1 0 0 0,0 0-1 0 0,0 0 1 0 0,1 0 0 0 0,0 1-1 0 0,0 0 1 0 0,0 0 0 0 0,0 2-202 0 0,-4 15 85 0 0,1 0 1 0 0,1 0-1 0 0,1 1 1 0 0,1 0-1 0 0,1 1 0 0 0,1 0 1 0 0,2 0-1 0 0,0 0 1 0 0,2 11-86 0 0,0-23 42 0 0,-15 312 650 0 0,17 121-692 0 0,0-412 9 0 0,24 375 155 0 0,-24-403-149 0 0,20 169 593 0 0,-16-174-412 0 0,0 1 1 0 0,0 0-1 0 0,0-1 1 0 0,0 0-1 0 0,0 0 1 0 0,1-1-1 0 0,-1 1 0 0 0,1-1 1 0 0,-1 0-1 0 0,1-1 1 0 0,-1 1-1 0 0,1-1 1 0 0,-1 0-1 0 0,1-1 0 0 0,-1 1 1 0 0,1-1-1 0 0,-1 0 1 0 0,4-1-197 0 0,-6 1 39 0 0,243 1 271 0 0,-141 8-3399 0 0,-4 0-5645 0 0,-77-5-333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3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288 750 1792 0 0,'0'0'1783'0'0,"0"0"-42"0"0,0 0 1 0 0,0 0 142 0 0,0 0 75 0 0,34 5-188 0 0,107 15-324 0 0,57-12 1964 0 0,253-39-1473 0 0,-119 2-1946 0 0,-139 26-2548 0 0,-179 3 1670 0 0,7 3-2857 0 0,-9 2-1840 0 0,-7-2-1109 0 0</inkml:trace>
  <inkml:trace contextRef="#ctx0" brushRef="#br0" timeOffset="1170.4">249 1008 5345 0 0,'0'0'590'0'0,"0"0"-318"0"0,0 0-96 0 0,0 0 260 0 0,0 0 343 0 0,0 0 153 0 0,0 0-108 0 0,0 0-229 0 0,0 0-250 0 0,0 0-154 0 0,0 0-16 0 0,0 0 10 0 0,0 0 18 0 0,-5 23 15 0 0,-26 116 105 0 0,-38 48 308 0 0,63-177 3488 0 0,12-25-2836 0 0,11-23-1108 0 0,62-109 292 0 0,15 28-254 0 0,-93 118-225 0 0,0-1 0 0 0,0 1-1 0 0,0-1 1 0 0,1 1-1 0 0,-1 0 1 0 0,1 0 0 0 0,-1 0-1 0 0,1 0 1 0 0,-1 0-1 0 0,1 0 1 0 0,0 0 0 0 0,0 0-1 0 0,-1 0 1 0 0,1 1-1 0 0,0-1 1 0 0,0 1 0 0 0,0 0-1 0 0,0-1 1 0 0,-1 1 0 0 0,1 0-1 0 0,0 0 1 0 0,0 0-1 0 0,0 0 1 0 0,0 0 0 0 0,0 1-1 0 0,0-1 1 0 0,-1 1-1 0 0,1-1 1 0 0,0 1 0 0 0,0-1-1 0 0,-1 1 1 0 0,1 0-1 0 0,0 0 1 0 0,-1 0 0 0 0,1 0-1 0 0,-1 0 1 0 0,1 0 0 0 0,-1 1-1 0 0,1-1 1 0 0,-1 0-1 0 0,0 1 1 0 0,0-1 0 0 0,0 1-1 0 0,0-1 1 0 0,1 1 12 0 0,1 13 4 0 0,0 0 1 0 0,0 0-1 0 0,-1 0 0 0 0,-1 0 1 0 0,-1 1-1 0 0,0-1 0 0 0,-2 14-4 0 0,0 15 58 0 0,25-47 114 0 0,98-127 151 0 0,-72 69-346 0 0,54-48 55 0 0,-86 103-286 0 0,-3 29 15 0 0,-13-19 324 0 0,6 20 148 0 0,-2 0 0 0 0,-1 1 0 0 0,-1 0 0 0 0,0 0 0 0 0,-2 0 0 0 0,-1 0-1 0 0,-3 20-232 0 0,1 20-118 0 0,2-55-429 0 0,0 6-309 0 0,0-6-9613 0 0,0-9 2725 0 0</inkml:trace>
  <inkml:trace contextRef="#ctx0" brushRef="#br0" timeOffset="1709.296">905 1221 9146 0 0,'0'0'1048'0'0,"0"0"-650"0"0,0 0-265 0 0,0 0 254 0 0,0 0 344 0 0,0 0 213 0 0,0 0-43 0 0,0 0-250 0 0,0 0-242 0 0,0 0-172 0 0,0 0-76 0 0,0 0-22 0 0,0 0-35 0 0,0 19-39 0 0,0 87-30 0 0,-25-21-166 0 0,6-67 214 0 0,19-18 25 0 0,0 0 6 0 0,2-4-187 0 0,0 0 0 0 0,0 0 0 0 0,1-1 0 0 0,0 2 0 0 0,0-1 0 0 0,0 0 0 0 0,0 0 0 0 0,0 1 0 0 0,1 0 0 0 0,0 0 0 0 0,-1 0 1 0 0,1 0-1 0 0,0 0 0 0 0,1 1 0 0 0,-1 0 0 0 0,3-2 73 0 0,0 0-24 0 0,2-2-55 0 0,1 0-1 0 0,-1 1 1 0 0,1 0-1 0 0,0 1 1 0 0,0 0-1 0 0,0 1 1 0 0,1 0-1 0 0,-1 0 1 0 0,1 1-1 0 0,-1 1 1 0 0,1 0-1 0 0,0 0 1 0 0,9 1 79 0 0,-18 1 64 0 0,0 1 1 0 0,0-1 0 0 0,0 0-1 0 0,-1 1 1 0 0,1-1-1 0 0,-1 1 1 0 0,1 0 0 0 0,-1 0-1 0 0,0-1 1 0 0,1 1-1 0 0,-1 0 1 0 0,0 0 0 0 0,0 0-1 0 0,0 0 1 0 0,-1 0-1 0 0,1 0 1 0 0,0 0 0 0 0,-1 1-1 0 0,1-1 1 0 0,-1 0-1 0 0,0 0 1 0 0,0 0 0 0 0,0 1-1 0 0,0-1 1 0 0,0 0-1 0 0,0 0 1 0 0,-1 0 0 0 0,1 1-1 0 0,-1-1 1 0 0,1 0-1 0 0,-1 0 1 0 0,0 0 0 0 0,0 0-1 0 0,0 0 1 0 0,0 0-1 0 0,0 0 1 0 0,0 0 0 0 0,-1-1-1 0 0,1 1 1 0 0,-1 0-1 0 0,1-1 1 0 0,-1 1 0 0 0,0-1-1 0 0,1 1 1 0 0,-1-1-1 0 0,0 0 1 0 0,0 0 0 0 0,0 0-1 0 0,0 0 1 0 0,-1 1-65 0 0,-4 3 39 0 0,0-1 0 0 0,0 1 0 0 0,-1-1 0 0 0,1 0 0 0 0,-1-1 0 0 0,0 0 0 0 0,0 0 0 0 0,0 0 0 0 0,0-1 0 0 0,-1-1 0 0 0,1 1 0 0 0,0-1 0 0 0,-1-1 0 0 0,1 0 0 0 0,-1 0 0 0 0,-2 0-39 0 0,-11-20-2691 0 0,18 0-4491 0 0,4 12-238 0 0</inkml:trace>
  <inkml:trace contextRef="#ctx0" brushRef="#br0" timeOffset="2119.44">1306 1019 6825 0 0,'0'0'2042'0'0,"0"0"-1280"0"0,0 0-393 0 0,0 0 306 0 0,0 0 391 0 0,0 0 223 0 0,0 0-29 0 0,0 0-238 0 0,0 0-327 0 0,0 0-238 0 0,0 0-143 0 0,0 0-105 0 0,4 33-38 0 0,12 103-46 0 0,-19-43 7 0 0,-5-65-149 0 0,-10 52-737 0 0,1-54-2532 0 0,3-14-5670 0 0,12-12 4556 0 0</inkml:trace>
  <inkml:trace contextRef="#ctx0" brushRef="#br0" timeOffset="2518.439">1233 941 4305 0 0,'0'0'1582'0'0,"0"0"-518"0"0,0 0-189 0 0,0 0 180 0 0,0 0 232 0 0,0 0 23 0 0,0 0-211 0 0,0 0-248 0 0,0 0-223 0 0,0 0-157 0 0,0 0-83 0 0,0 0-52 0 0,32 0-36 0 0,102 2 7 0 0,-62 15 240 0 0,44 53 221 0 0,-116-68-746 0 0,0 0-1 0 0,1 1 1 0 0,-1-1-1 0 0,0 0 1 0 0,0 0-1 0 0,-1 1 1 0 0,1-1-1 0 0,0 0 1 0 0,-1 1-1 0 0,1-1 1 0 0,-1 0-1 0 0,0 0 1 0 0,0 0 0 0 0,0 0-1 0 0,0 1 1 0 0,0-1-1 0 0,0 0 1 0 0,0-1-1 0 0,-1 1 1 0 0,1 0-1 0 0,-1 0 1 0 0,1-1-1 0 0,-1 1 1 0 0,0-1-1 0 0,0 1 1 0 0,0-1 0 0 0,0 0-1 0 0,0 1 1 0 0,0-1-1 0 0,0 0 1 0 0,0 0-1 0 0,0-1 1 0 0,0 1-1 0 0,-2 0-21 0 0,-1 2-15 0 0,-170 87 41 0 0,173-89-11 0 0,1 0-1 0 0,-1 1 1 0 0,0-1 0 0 0,1 0 0 0 0,0 1 0 0 0,-1-1 0 0 0,1 1-1 0 0,0-1 1 0 0,0 1 0 0 0,-1 0 0 0 0,1 0 0 0 0,1-1 0 0 0,-1 1-1 0 0,0 0 1 0 0,0 0 0 0 0,1 0 0 0 0,-1 0 0 0 0,1 0 0 0 0,-1 0-1 0 0,1 0 1 0 0,0 0 0 0 0,0 0 0 0 0,0 0 0 0 0,0 0 0 0 0,0 0 0 0 0,1 0-1 0 0,-1 0 1 0 0,0 0 0 0 0,1 0 0 0 0,0 0 0 0 0,-1 0 0 0 0,1 0-1 0 0,0 0 1 0 0,0 0 0 0 0,0 0 0 0 0,0-1 0 0 0,0 1 0 0 0,1-1-1 0 0,-1 1 1 0 0,0 0 0 0 0,1-1 0 0 0,-1 0 0 0 0,2 1-15 0 0,72 53 589 0 0,99 29 11 0 0,-162-79-814 0 0,8 3-229 0 0,-11 1-4789 0 0,-8-8-267 0 0,-1-1-2856 0 0</inkml:trace>
  <inkml:trace contextRef="#ctx0" brushRef="#br0" timeOffset="-3992.564">342 50 688 0 0,'0'0'2293'0'0,"0"0"-1354"0"0,0 0-401 0 0,0 0 176 0 0,0 0 370 0 0,0 0 371 0 0,0 0 105 0 0,0 0-254 0 0,0 0-417 0 0,0 0-402 0 0,0 0-252 0 0,1-3-100 0 0,2-2-126 0 0,-3 5 7 0 0,0 1 0 0 0,0-1 0 0 0,0 0 0 0 0,0 1 1 0 0,0-1-1 0 0,0 0 0 0 0,0 1 0 0 0,0-1 0 0 0,0 0 1 0 0,0 1-1 0 0,1-1 0 0 0,-1 0 0 0 0,0 1 0 0 0,0-1 1 0 0,0 0-1 0 0,1 1 0 0 0,-1-1 0 0 0,0 0 0 0 0,0 0 1 0 0,1 1-1 0 0,-1-1 0 0 0,0 0 0 0 0,0 0 0 0 0,1 0 1 0 0,-1 1-1 0 0,0-1 0 0 0,1 0 0 0 0,-1 0 0 0 0,0 0 1 0 0,1 0-1 0 0,-1 0 0 0 0,0 0 0 0 0,1 0 0 0 0,-1 0 1 0 0,0 0-1 0 0,1 0 0 0 0,-1 0 0 0 0,0 0 0 0 0,1 0 1 0 0,-1 0-1 0 0,1 0 0 0 0,-1 0 0 0 0,0 0 0 0 0,1 0 1 0 0,-1 0-1 0 0,0 0 0 0 0,1 0 0 0 0,-1-1 0 0 0,0 1 1 0 0,0 0-1 0 0,1 0 0 0 0,-1 0 0 0 0,0-1 0 0 0,1 1 1 0 0,-1 0-1 0 0,0-1-16 0 0,9 25 421 0 0,-1 1-1 0 0,-2 0 1 0 0,0 0 0 0 0,-2 0 0 0 0,0 0 0 0 0,-2 1 0 0 0,-1-1-1 0 0,-2 19-420 0 0,2-2 237 0 0,-1 153-150 0 0,-14-143-3306 0 0,8-62-8749 0 0,6 10 12004 0 0,0-4-1814 0 0</inkml:trace>
  <inkml:trace contextRef="#ctx0" brushRef="#br0" timeOffset="-3633.659">1 87 672 0 0,'0'0'922'0'0,"0"0"-294"0"0,0 0-59 0 0,0 0 294 0 0,0 0 441 0 0,0 0 261 0 0,0 0-28 0 0,0 0-244 0 0,0 0-304 0 0,0 0-163 0 0,0 0-18 0 0,0 0-41 0 0,14-4-26 0 0,100-18 1294 0 0,273 4 1575 0 0,-260 18-3759 0 0,-106 20-3139 0 0,-27 11-6991 0 0,1-23 4866 0 0</inkml:trace>
  <inkml:trace contextRef="#ctx0" brushRef="#br0" timeOffset="-3348.123">95 610 0 0 0,'0'0'1922'0'0,"0"0"-499"0"0,0 0 76 0 0,0 0 293 0 0,0 0 246 0 0,0 0-26 0 0,0 0-246 0 0,0 0-351 0 0,35-3-320 0 0,111-8-220 0 0,-23-5 758 0 0,5 6-818 0 0,-100 10-4706 0 0,0-1-4203 0 0,-26 1 1794 0 0</inkml:trace>
  <inkml:trace contextRef="#ctx0" brushRef="#br0" timeOffset="-953.906">929 400 0 0 0,'0'0'1008'0'0,"0"0"119"0"0,0 0-28 0 0,0 0-107 0 0,0 0-92 0 0,0 0-191 0 0,0 0-117 0 0,0 0-83 0 0,-12-5-46 0 0,-39-14 17 0 0,48 17-356 0 0,-1 1-1 0 0,1 0 1 0 0,0 0-1 0 0,0 0 1 0 0,-1 0-1 0 0,1 0 1 0 0,0 1-1 0 0,-1-1 1 0 0,1 1 0 0 0,0 0-1 0 0,-1 0 1 0 0,1 1-1 0 0,-1-1 1 0 0,1 1-1 0 0,0-1 1 0 0,0 1-1 0 0,-1 0 1 0 0,1 0 0 0 0,0 0-1 0 0,0 1 1 0 0,0-1-1 0 0,0 1 1 0 0,0 0-1 0 0,0 0 1 0 0,1 0-1 0 0,-1 0 1 0 0,0 0-1 0 0,1 1 1 0 0,0-1 0 0 0,-1 1-1 0 0,0 1-123 0 0,-4 81 82 0 0,9-80-108 0 0,0 0 1 0 0,1-1 0 0 0,-1 0 0 0 0,1 0-1 0 0,0 1 1 0 0,1-2 0 0 0,-1 1 0 0 0,1 0-1 0 0,0-1 1 0 0,-1 1 0 0 0,1-1 0 0 0,1 0-1 0 0,-1-1 1 0 0,0 1 0 0 0,1-1 0 0 0,-1 1-1 0 0,1-1 1 0 0,0-1 0 0 0,0 1 0 0 0,0-1-1 0 0,0 0 1 0 0,0 0 0 0 0,0 0 0 0 0,0-1-1 0 0,0 1 1 0 0,0-1 0 0 0,0-1 0 0 0,3 1 25 0 0,-4 0-149 0 0,42-1-2843 0 0,-16-3-3272 0 0,-21 1 4585 0 0</inkml:trace>
  <inkml:trace contextRef="#ctx0" brushRef="#br0" timeOffset="-450.722">1063 536 0 0 0,'0'0'1119'0'0,"0"0"380"0"0,0 0 196 0 0,0 0-115 0 0,0 0-291 0 0,0 0-335 0 0,0 0-239 0 0,0 0-112 0 0,0 0-62 0 0,0 0-2 0 0,0 0 9 0 0,20-16-28 0 0,92-81 463 0 0,-27 34 1223 0 0,-75 96-916 0 0,-10-31-1241 0 0,0 1 0 0 0,0-1 0 0 0,1 0 0 0 0,-1 0 0 0 0,1 0 0 0 0,-1 0 0 0 0,1 0 0 0 0,0 0 0 0 0,-1 0 1 0 0,1 0-1 0 0,0 0 0 0 0,1 0 0 0 0,-1-1 0 0 0,0 1 0 0 0,0 0 0 0 0,1-1 0 0 0,-1 1 0 0 0,1-1 0 0 0,-1 1 0 0 0,1-1 0 0 0,0 0 1 0 0,0 1-1 0 0,-1-1 0 0 0,1 0 0 0 0,0 0 0 0 0,0 0 0 0 0,0-1 0 0 0,0 1 0 0 0,0 0 0 0 0,0-1 0 0 0,0 1 0 0 0,0-1 0 0 0,1 0 0 0 0,-1 0 1 0 0,0 0-1 0 0,0 0 0 0 0,1 0-49 0 0,89-20 1163 0 0,-65 12-1250 0 0,135-21 98 0 0,-133 67-1741 0 0,-27-35 283 0 0,-1-1-1179 0 0,2 0-4707 0 0,0 1 1485 0 0</inkml:trace>
  <inkml:trace contextRef="#ctx0" brushRef="#br0" timeOffset="4618.799">1689 6 0 0 0,'0'0'393'0'0,"0"0"853"0"0,0 0 242 0 0,0 0-134 0 0,0 0-259 0 0,0 0-240 0 0,0 0-154 0 0,0 0-50 0 0,32-1-20 0 0,97-3-16 0 0,-48 13 1588 0 0,-78-8-2107 0 0,-1 0 1 0 0,1 0 0 0 0,-1 0-1 0 0,0 1 1 0 0,1-1-1 0 0,-1 1 1 0 0,0-1 0 0 0,0 1-1 0 0,0 0 1 0 0,0 0 0 0 0,0 0-1 0 0,-1 0 1 0 0,1 0-1 0 0,-1 0 1 0 0,1 0 0 0 0,-1 0-1 0 0,0 1 1 0 0,0-1-1 0 0,0 1 1 0 0,0-1 0 0 0,0 1-1 0 0,0-1 1 0 0,-1 1 0 0 0,1 0-1 0 0,-1-1 1 0 0,0 1-1 0 0,0 0 1 0 0,0-1 0 0 0,0 1-1 0 0,0 0 1 0 0,0-1 0 0 0,-1 1-1 0 0,1-1 1 0 0,-2 2-97 0 0,2 16 317 0 0,6 92 438 0 0,5-1 0 0 0,4 1 0 0 0,13 32-755 0 0,24 182 303 0 0,-38-187-195 0 0,-6 0-1 0 0,-8 80-107 0 0,-38-27 594 0 0,21-129 19 0 0,22-26-33 0 0,4-32 371 0 0,-13-11 1670 0 0,-82-53-2411 0 0,-105 23-3085 0 0,58 32-2916 0 0,46 5-2745 0 0,60 2 2552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5377 0 0,'0'0'1490'0'0,"0"0"-259"0"0,0 0-50 0 0,0 0 213 0 0,0 0 197 0 0,0 0-19 0 0,0 0-238 0 0,0 0-273 0 0,0 0-186 0 0,0 0-155 0 0,0 0-134 0 0,0 0-73 0 0,0 0-75 0 0,34 3-59 0 0,104 9-51 0 0,89-9 280 0 0,-215-2-934 0 0,30-1-105 0 0,-26-8-4703 0 0,-15 7 249 0 0,-1-1 2940 0 0,0 2 412 0 0,0-1-4891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8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6409 0 0,'0'0'1621'0'0,"0"0"-70"0"0,0 0 50 0 0,0 0 134 0 0,0 0 42 0 0,0 0-165 0 0,0 0-317 0 0,0 0-340 0 0,31 4-283 0 0,101 14-196 0 0,14-22 276 0 0,-103-4-642 0 0,-38 8-271 0 0,128-18 167 0 0,-88 13-2959 0 0,-1 0-4309 0 0,-29 5-2934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3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 0 0 0,'0'0'273'0'0,"0"0"584"0"0,0 0 256 0 0,0 0-58 0 0,0 0-204 0 0,0 0-211 0 0,0 0-148 0 0,0 0-13 0 0,3 3 74 0 0,3 10-11 0 0,-1 0 0 0 0,0 0-1 0 0,-1 0 1 0 0,-1 0-1 0 0,0 1 1 0 0,-1-1 0 0 0,0 1-1 0 0,-1 0 1 0 0,-1-1-1 0 0,0 1 1 0 0,-1 0 0 0 0,-1 8-542 0 0,1 20 458 0 0,-25 454 1177 0 0,8-340-2330 0 0,14-150-684 0 0,-3-6-6333 0 0,7-3 2592 0 0</inkml:trace>
  <inkml:trace contextRef="#ctx0" brushRef="#br0" timeOffset="3833.467">54 115 648 0 0,'0'0'870'0'0,"0"0"-62"0"0,0 0 76 0 0,0 0 210 0 0,0 0 162 0 0,0 0 11 0 0,0 0-99 0 0,0 0-198 0 0,0 0-174 0 0,0 0-109 0 0,0 0-54 0 0,3-5 29 0 0,-1 4-485 0 0,-1-1 0 0 0,0 0 1 0 0,1 1-1 0 0,-1-1 1 0 0,1 1-1 0 0,0 0 1 0 0,-1-1-1 0 0,1 1 1 0 0,0 0-1 0 0,0 0 0 0 0,-1 0 1 0 0,1 0-1 0 0,0 0 1 0 0,0 1-1 0 0,0-1 1 0 0,0 1-1 0 0,1-1 1 0 0,-1 1-1 0 0,0 0 1 0 0,0-1-1 0 0,0 1 0 0 0,0 0 1 0 0,0 0-1 0 0,0 1 1 0 0,0-1-1 0 0,0 0 1 0 0,0 1-1 0 0,0-1 1 0 0,1 1-1 0 0,-2 0 1 0 0,1 0-1 0 0,0 0 0 0 0,1 0-177 0 0,16 6 452 0 0,-1-2 0 0 0,1 0 0 0 0,-1-1 0 0 0,1-1 0 0 0,0 0 0 0 0,0-2 0 0 0,1 0 0 0 0,-1-1 0 0 0,14-2-452 0 0,11 1 361 0 0,-15-1-465 0 0,0-1-1 0 0,-1-1 1 0 0,1-2 0 0 0,-1 0-1 0 0,-1-2 1 0 0,4-3 104 0 0,-28 10-1420 0 0,-4 1-6008 0 0,-4 1 2070 0 0,0-1-1837 0 0</inkml:trace>
  <inkml:trace contextRef="#ctx0" brushRef="#br0" timeOffset="4166.476">0 476 5257 0 0,'0'0'1127'0'0,"0"0"-356"0"0,0 0-19 0 0,0 0 323 0 0,0 0 337 0 0,0 0 173 0 0,0 0-66 0 0,0 0-178 0 0,0 0-177 0 0,0 0-174 0 0,0 0-123 0 0,0 0-103 0 0,0 0-107 0 0,26 2-75 0 0,77 8-82 0 0,103-8 224 0 0,-169-4-2023 0 0,-20 1-951 0 0,0 1-3313 0 0,-10 0-4844 0 0</inkml:trace>
  <inkml:trace contextRef="#ctx0" brushRef="#br0" timeOffset="4481.919">507 685 11747 0 0,'0'0'1337'0'0,"0"0"-366"0"0,0 0-125 0 0,0 0 164 0 0,0 0 108 0 0,0 0-83 0 0,0 0-231 0 0,0 0-221 0 0,0 0-126 0 0,0 0-95 0 0,0 0-74 0 0,0 0-18 0 0,9 16-34 0 0,30 48-23 0 0,-36-59-175 0 0,0 0 1 0 0,-1 0 0 0 0,0 0 0 0 0,0 0 0 0 0,0 1 0 0 0,-1-1 0 0 0,0 0-1 0 0,1 1 1 0 0,-2-1 0 0 0,1 1 0 0 0,-1-1 0 0 0,0 1 0 0 0,0 0 0 0 0,-1 2-39 0 0,1 17 96 0 0,0-22-104 0 0,1 4-52 0 0,0-1 0 0 0,-1 1-1 0 0,0-1 1 0 0,0 1 0 0 0,0 0 0 0 0,-1-1 0 0 0,0 1-1 0 0,0-1 1 0 0,-1 1 0 0 0,1-1 0 0 0,-1 0-1 0 0,-1 0 1 0 0,1 1 0 0 0,-1-2 0 0 0,-2 4 60 0 0,-34 22-6268 0 0,20-19-3673 0 0,17-12 5144 0 0</inkml:trace>
  <inkml:trace contextRef="#ctx0" brushRef="#br0" timeOffset="4751.44">365 678 3785 0 0,'0'0'1926'0'0,"0"0"-768"0"0,0 0-73 0 0,0 0 351 0 0,0 0 292 0 0,0 0 74 0 0,0 0-152 0 0,0 0-301 0 0,0 0-270 0 0,0 0-221 0 0,32 9-165 0 0,104 25-102 0 0,-45-25 281 0 0,66-25-144 0 0,-56-8-3267 0 0,-83 17 86 0 0,6-1-6268 0 0,-16 7 1694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1:49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1 800 0 0 0,'0'0'619'0'0,"0"0"-38"0"0,0 0 93 0 0,0 0 233 0 0,0 0 280 0 0,0 0 177 0 0,0 0 41 0 0,0 0-12 0 0,0 0-74 0 0,0 0-67 0 0,8 2-76 0 0,91 14 3617 0 0,20-17-1719 0 0,-59-1-3391 0 0,1 2-3493 0 0,-53 1 1324 0 0,2 1-4313 0 0,-5-2 467 0 0</inkml:trace>
  <inkml:trace contextRef="#ctx0" brushRef="#br0" timeOffset="380.096">914 402 7394 0 0,'0'0'1086'0'0,"0"0"-323"0"0,0 0-288 0 0,0 0 124 0 0,0 0 368 0 0,0 0 245 0 0,0 0 35 0 0,0 0-152 0 0,0 0-244 0 0,0 0-206 0 0,0 0-141 0 0,3 33-118 0 0,8 103-82 0 0,0 44 249 0 0,-3 119-647 0 0,-9-289-262 0 0,0 1 0 0 0,0 0 0 0 0,-1-1 0 0 0,0 1 0 0 0,-1-1 1 0 0,0 0-1 0 0,0 0 0 0 0,-1 0 0 0 0,-1 0 0 0 0,-5 8 356 0 0,10-17-743 0 0,-3 2-112 0 0,1-3-9787 0 0,2 0 8454 0 0</inkml:trace>
  <inkml:trace contextRef="#ctx0" brushRef="#br0" timeOffset="965.107">643 292 0 0 0,'0'0'1120'0'0,"0"0"195"0"0,0 0 43 0 0,0 0-82 0 0,0 0-128 0 0,0 0-178 0 0,0 0-173 0 0,0 0-108 0 0,0 0-52 0 0,0 0 19 0 0,2 0 64 0 0,196 0 7896 0 0,103 0-7023 0 0,-207 8-2272 0 0,-68 3-2223 0 0,-21-3-1207 0 0,-3 2-3481 0 0,-2-7 1975 0 0</inkml:trace>
  <inkml:trace contextRef="#ctx0" brushRef="#br0" timeOffset="1278.115">559 1076 5041 0 0,'0'0'1147'0'0,"0"0"-175"0"0,0 0 51 0 0,0 0 343 0 0,0 0 311 0 0,0 0 57 0 0,0 0-178 0 0,0 0-263 0 0,0 0-253 0 0,36-2-203 0 0,114-6-142 0 0,73-7 1146 0 0,-14 13-2542 0 0,-161 3-3295 0 0,-1-1-3906 0 0,-33 0 279 0 0</inkml:trace>
  <inkml:trace contextRef="#ctx0" brushRef="#br0" timeOffset="1801.084">1544 984 2160 0 0,'0'0'1866'0'0,"0"0"-257"0"0,0 0-62 0 0,0 0 148 0 0,0 0 190 0 0,0 0-22 0 0,0 0-193 0 0,0 0-292 0 0,0 0-294 0 0,0 0-244 0 0,0 0-213 0 0,0 0-139 0 0,0 0-108 0 0,-13-7-55 0 0,-37-23-28 0 0,48 29-278 0 0,1 0 0 0 0,-1 1 0 0 0,0-1 0 0 0,1 0 0 0 0,-1 1 0 0 0,0-1 0 0 0,1 1 0 0 0,-1 0 0 0 0,0-1 0 0 0,0 1 0 0 0,1 0 0 0 0,-1 0 0 0 0,0 0 1 0 0,0 0-1 0 0,1 0 0 0 0,-1 1 0 0 0,0-1 0 0 0,0 0 0 0 0,1 1 0 0 0,-1 0 0 0 0,0-1 0 0 0,1 1 0 0 0,-1 0 0 0 0,1 0 0 0 0,-1-1 0 0 0,1 1 0 0 0,-1 1 1 0 0,1-1-1 0 0,0 0 0 0 0,-1 0 0 0 0,1 0 0 0 0,0 1-19 0 0,-3 1 27 0 0,-1 2-29 0 0,0 0 1 0 0,0 0-1 0 0,0 1 1 0 0,1 0-1 0 0,0 0 1 0 0,0 0-1 0 0,0 0 1 0 0,1 1-1 0 0,0-1 1 0 0,0 1-1 0 0,1 0 1 0 0,0 0-1 0 0,0 0 1 0 0,0 0-1 0 0,1 0 0 0 0,0 0 1 0 0,0 0-1 0 0,1 1 1 0 0,0-1-1 0 0,1 7 2 0 0,0-11-29 0 0,0-1 0 0 0,0 1 0 0 0,0 0 0 0 0,0-1 0 0 0,0 1 0 0 0,1-1 0 0 0,-1 0 0 0 0,1 1 0 0 0,0-1 0 0 0,-1 0 0 0 0,1 0 0 0 0,0 0 0 0 0,0 0 0 0 0,1 0 0 0 0,-1 0 0 0 0,0-1 0 0 0,1 1 0 0 0,-1-1 0 0 0,1 1 0 0 0,-1-1 0 0 0,1 0 0 0 0,0 0 0 0 0,-1 0 0 0 0,1-1 0 0 0,0 1 0 0 0,0-1 0 0 0,2 1 29 0 0,48 5-4418 0 0,-29-10-3718 0 0,-15 1 1153 0 0</inkml:trace>
  <inkml:trace contextRef="#ctx0" brushRef="#br0" timeOffset="2279.852">1683 1124 8714 0 0,'0'0'1698'0'0,"0"0"-428"0"0,0 0-124 0 0,0 0 177 0 0,0 0 143 0 0,0 0-65 0 0,0 0-274 0 0,0 0-359 0 0,0 0-261 0 0,0 0-152 0 0,0 0-79 0 0,0 0-17 0 0,0 0-3 0 0,18-17-31 0 0,79-73 122 0 0,-94 86-345 0 0,1 0 0 0 0,0 0 1 0 0,0 1-1 0 0,0-1 0 0 0,0 1 0 0 0,0 0 0 0 0,1 1 1 0 0,-1-1-1 0 0,1 1 0 0 0,0 0 0 0 0,0 0 1 0 0,0 0-1 0 0,0 1 0 0 0,0-1 0 0 0,0 1 0 0 0,0 1 1 0 0,0-1-1 0 0,2 1-2 0 0,32 70-420 0 0,-33-70 452 0 0,-1 1 1 0 0,1-1 0 0 0,-1 0-1 0 0,1 0 1 0 0,-1-1 0 0 0,1 1-1 0 0,-1-1 1 0 0,1-1 0 0 0,-1 1-1 0 0,0-1 1 0 0,0 0 0 0 0,1 0-1 0 0,-1 0 1 0 0,-1-1 0 0 0,1 1-1 0 0,0-1 1 0 0,-1 0 0 0 0,1-1-1 0 0,1-1-32 0 0,20-11 0 0 0,130-47 23 0 0,-155 63-25 0 0,0 0 0 0 0,-1 0 0 0 0,1 0 0 0 0,0 0 0 0 0,0 1 0 0 0,-1-1 0 0 0,1 0 0 0 0,0 0 0 0 0,-1 0 0 0 0,1 1 1 0 0,0-1-1 0 0,-1 0 0 0 0,1 1 0 0 0,-1-1 0 0 0,1 1 0 0 0,-1-1 0 0 0,1 0 0 0 0,-1 1 0 0 0,1-1 0 0 0,-1 1 1 0 0,1 0-1 0 0,-1-1 0 0 0,1 1 0 0 0,-1-1 0 0 0,0 1 0 0 0,1 0 0 0 0,-1-1 0 0 0,0 1 0 0 0,0 0 0 0 0,1-1 0 0 0,-1 1 1 0 0,0 0-1 0 0,0-1 0 0 0,0 1 0 0 0,0 0 0 0 0,0-1 0 0 0,0 1 0 0 0,0 0 0 0 0,0 0 0 0 0,0-1 0 0 0,0 1 0 0 0,0 0 1 0 0,-1-1-1 0 0,1 1 0 0 0,0 0 0 0 0,-1 0 2 0 0,10 27 44 0 0,5-19 16 0 0,-4-1-2276 0 0,-1-3-4081 0 0,-4-3 891 0 0,-3-1-2092 0 0</inkml:trace>
  <inkml:trace contextRef="#ctx0" brushRef="#br0" timeOffset="3115.665">3027 259 496 0 0,'0'0'1404'0'0,"0"0"-125"0"0,0 0 58 0 0,0 0 122 0 0,0 0 117 0 0,0 0-81 0 0,0 0-203 0 0,0 0-245 0 0,0 0-271 0 0,0 0-213 0 0,0 0-172 0 0,0 0-106 0 0,-30 2-70 0 0,-95 7-56 0 0,75 7 43 0 0,45-10-172 0 0,1 0-31 0 0,0-1 0 0 0,0 1 0 0 0,0 0 0 0 0,0 0 0 0 0,1 0 1 0 0,0 1-1 0 0,1-1 0 0 0,-1 1 0 0 0,1 0 0 0 0,0-1 0 0 0,1 1 1 0 0,0 0-1 0 0,0 0 0 0 0,0 0 0 0 0,1 0 0 0 0,0 0 0 0 0,0 0 0 0 0,1 0 1 0 0,1 5 0 0 0,-1-10 56 0 0,0 1 1 0 0,-1-1-1 0 0,2 1 1 0 0,-1-1 0 0 0,0 0-1 0 0,0 0 1 0 0,1 0-1 0 0,-1 0 1 0 0,1 0-1 0 0,0 0 1 0 0,-1 0 0 0 0,1-1-1 0 0,0 1 1 0 0,0 0-1 0 0,0-1 1 0 0,0 0-1 0 0,1 1 1 0 0,-1-1 0 0 0,0 0-1 0 0,0 0 1 0 0,1 0-1 0 0,-1 0 1 0 0,1-1 0 0 0,-1 1-1 0 0,1-1 1 0 0,-1 1-1 0 0,1-1 1 0 0,-1 0-1 0 0,1 0 1 0 0,-1 0 0 0 0,1 0-1 0 0,1-1-56 0 0,79-26 3000 0 0,123-149-938 0 0,-197 168-2008 0 0,-6 5-56 0 0,0-1 0 0 0,0 1 0 0 0,0-1-1 0 0,1 1 1 0 0,-1 0 0 0 0,1 0 0 0 0,0 1 0 0 0,0-1 0 0 0,0 1-1 0 0,1 0 1 0 0,-1 0 0 0 0,0 0 0 0 0,1 0 0 0 0,-1 1 0 0 0,1 0-1 0 0,0 0 1 0 0,-1 0 0 0 0,1 1 0 0 0,0-1 0 0 0,-1 1 0 0 0,1 0-1 0 0,3 1 3 0 0,24 54-194 0 0,-24-34 190 0 0,30 147 44 0 0,-30-111-16 0 0,-1 114-106 0 0,-7-163 42 0 0,-1 0-1 0 0,-1 0 1 0 0,0 0-1 0 0,0 0 1 0 0,0 0 0 0 0,-1 0-1 0 0,0-1 1 0 0,0 0-1 0 0,-1 1 1 0 0,0-1-1 0 0,0 0 1 0 0,-1-1-1 0 0,0 1 1 0 0,0-1-1 0 0,-1 0 1 0 0,1 0-1 0 0,-1-1 1 0 0,0 0-1 0 0,-1 0 1 0 0,0 0-1 0 0,1-1 1 0 0,-1 1-1 0 0,-1-2 1 0 0,1 1-1 0 0,0-1 1 0 0,-1 0-1 0 0,0-1 1 0 0,0 0 0 0 0,1 0-1 0 0,-1 0 1 0 0,-1-1-1 0 0,1-1 1 0 0,0 1-1 0 0,-6-1 41 0 0,10 1-7 0 0,1-1 0 0 0,-1 1 0 0 0,0 0-1 0 0,0-1 1 0 0,1 0 0 0 0,-1 0 0 0 0,0 0 0 0 0,0 0-1 0 0,1-1 1 0 0,-1 0 0 0 0,0 1 0 0 0,1-1 0 0 0,-1 0 0 0 0,0-1-1 0 0,1 1 1 0 0,-1-1 0 0 0,1 0 0 0 0,0 1 0 0 0,0-1-1 0 0,-1-1 1 0 0,1 1 0 0 0,1 0 0 0 0,-1-1 0 0 0,0 0 0 0 0,0 1-1 0 0,1-1 1 0 0,0 0 0 0 0,0 0 0 0 0,0-1 0 0 0,0 1-1 0 0,0 0 1 0 0,0-1 0 0 0,1 1 0 0 0,-1-1 0 0 0,1 1 0 0 0,0-1-1 0 0,1 0 1 0 0,-1 1 0 0 0,0-1 0 0 0,1 0 0 0 0,0 0-1 0 0,0 1 1 0 0,0-1 0 0 0,0 0 7 0 0,6-8 32 0 0,1 0 0 0 0,0 0 1 0 0,0 1-1 0 0,1 0 0 0 0,0 0 0 0 0,1 1 0 0 0,0 0 0 0 0,1 0 0 0 0,0 1 1 0 0,1 1-1 0 0,0 0 0 0 0,0 0 0 0 0,0 1 0 0 0,13-6-32 0 0,-16 8 17 0 0,23-14 44 0 0,1 2 1 0 0,1 1 0 0 0,0 1 0 0 0,0 2-1 0 0,2 1 1 0 0,-1 2 0 0 0,1 2-1 0 0,23-3-61 0 0,2 7-460 0 0,-23 10-7043 0 0,-29-2-2198 0 0</inkml:trace>
  <inkml:trace contextRef="#ctx0" brushRef="#br0" timeOffset="3412.182">2600 947 6769 0 0,'0'0'2968'0'0,"0"0"-1953"0"0,0 0-383 0 0,0 0 387 0 0,0 0 248 0 0,0 0 25 0 0,34 5-129 0 0,107 15-171 0 0,45-15 1256 0 0,275-21-186 0 0,-243-17-2733 0 0,-127 12-5099 0 0,-80 18 642 0 0,-4 2-4730 0 0</inkml:trace>
  <inkml:trace contextRef="#ctx0" brushRef="#br0" timeOffset="3685.086">3305 1150 16620 0 0,'0'0'737'0'0,"0"0"-400"0"0,0 0-142 0 0,0 0 172 0 0,0 0 220 0 0,0 0 49 0 0,0 0-104 0 0,0 0-147 0 0,0 0-138 0 0,0 0-110 0 0,0 0-94 0 0,8 35-88 0 0,21 111-107 0 0,-29-64-256 0 0,-4-66 237 0 0,-45 122-3753 0 0,20-100-1094 0 0,-8-8-3953 0 0,29-26 6837 0 0</inkml:trace>
  <inkml:trace contextRef="#ctx0" brushRef="#br0" timeOffset="4011.897">3176 1279 1928 0 0,'0'0'1247'0'0,"0"0"-88"0"0,0 0 51 0 0,33-27 113 0 0,103-86 46 0 0,-28 46 1083 0 0,-89 59-2029 0 0,1 0 0 0 0,0 1 0 0 0,1 0 1 0 0,-1 2-1 0 0,1 1 0 0 0,0 0 0 0 0,0 1 1 0 0,0 2-1 0 0,0 0 0 0 0,1 1 0 0 0,5 2-423 0 0,-24-2 66 0 0,0 0 0 0 0,0 1 1 0 0,-1-1-1 0 0,1 1 0 0 0,0 0 0 0 0,0 0 0 0 0,0 0 0 0 0,-1 0 0 0 0,1 0 0 0 0,-1 1 0 0 0,1-1 0 0 0,-1 1 0 0 0,1 0 0 0 0,-1-1 1 0 0,0 1-1 0 0,0 0 0 0 0,0 0 0 0 0,0 1 0 0 0,0-1 0 0 0,0 0 0 0 0,-1 1 0 0 0,1-1 0 0 0,-1 1 0 0 0,1-1 0 0 0,-1 1 0 0 0,0 0 0 0 0,0-1 1 0 0,0 1-1 0 0,-1 0 0 0 0,1 0 0 0 0,-1 0 0 0 0,1 0 0 0 0,-1 0 0 0 0,0 0 0 0 0,0 0 0 0 0,0-1 0 0 0,-1 1 0 0 0,1 0 0 0 0,-1 0-66 0 0,-1 8 68 0 0,0-1 0 0 0,0 1 0 0 0,-2-1 0 0 0,1 0-1 0 0,-1 0 1 0 0,-1 0 0 0 0,0-1 0 0 0,0 0 0 0 0,-6 9-68 0 0,-7 1 80 0 0,0-1 0 0 0,-1-1 0 0 0,-1-1 0 0 0,0 0 0 0 0,-1-1 0 0 0,-1-2 0 0 0,0 0 0 0 0,-1-1 0 0 0,-1-1 0 0 0,0-2 0 0 0,-3 1-80 0 0,-25 13 249 0 0,49-22-202 0 0,2-1-41 0 0,0 0 0 0 0,0 0-1 0 0,0-1 1 0 0,0 1 0 0 0,1 0-1 0 0,-1 0 1 0 0,0 0 0 0 0,0 0-1 0 0,0 0 1 0 0,0 0 0 0 0,0 0-1 0 0,0 1 1 0 0,1-1 0 0 0,-1 0-1 0 0,0 0 1 0 0,0 1-1 0 0,0-1 1 0 0,0 0 0 0 0,1 1-1 0 0,-1-1 1 0 0,0 1 0 0 0,0-1-1 0 0,1 1 1 0 0,-1-1 0 0 0,0 1-1 0 0,1 0 1 0 0,-1-1 0 0 0,1 1-1 0 0,-1 0 1 0 0,1-1-1 0 0,-1 1 1 0 0,1 0 0 0 0,-1 0-1 0 0,1 0 1 0 0,0-1 0 0 0,-1 1-1 0 0,1 0 1 0 0,0 0 0 0 0,0 0-1 0 0,0 0 1 0 0,0 0 0 0 0,-1 0-1 0 0,1-1 1 0 0,0 1-1 0 0,1 0 1 0 0,-1 0 0 0 0,0 0-1 0 0,0 0 1 0 0,0 0 0 0 0,0 0-1 0 0,1-1 1 0 0,-1 1 0 0 0,0 0-1 0 0,1 0-5 0 0,43 14 403 0 0,-20-7-286 0 0,1 0 0 0 0,-1 2-1 0 0,-1 0 1 0 0,0 2 0 0 0,0 0 0 0 0,-1 2 0 0 0,15 12-117 0 0,9 14-248 0 0,37 32 318 0 0,-24-31-7374 0 0,-52-37-918 0 0</inkml:trace>
  <inkml:trace contextRef="#ctx0" brushRef="#br0" timeOffset="4716.156">2724 1 0 0 0,'0'0'1266'0'0,"0"0"282"0"0,0 0 10 0 0,0 0-138 0 0,0 0-223 0 0,-17 32-199 0 0,-53 104-87 0 0,28-11 953 0 0,-7 167 935 0 0,36-151-2989 0 0,6 0-1 0 0,6 22 191 0 0,1-134-475 0 0,0 0 1 0 0,2 1-1 0 0,1-1 0 0 0,2 0 0 0 0,0 0 1 0 0,2-1-1 0 0,1 0 0 0 0,2 0 0 0 0,0-1 0 0 0,2 0 1 0 0,1 0-1 0 0,1-2 0 0 0,1 0 0 0 0,1 0 1 0 0,2-1-1 0 0,0-1 0 0 0,1-1 0 0 0,1-1 1 0 0,6 3 474 0 0,6-1-1795 0 0,-9-7-570 0 0</inkml:trace>
  <inkml:trace contextRef="#ctx0" brushRef="#br0" timeOffset="5068.099">3904 141 11490 0 0,'0'0'1295'0'0,"0"0"-216"0"0,0 0-124 0 0,0 0-5 0 0,0 0 50 0 0,0 0-16 0 0,0 0-85 0 0,0 0-69 0 0,0 0-96 0 0,33 39-86 0 0,102 129-109 0 0,-88-72-105 0 0,-24 49-229 0 0,-5 1 0 0 0,-7 1 1 0 0,-7 0-1 0 0,-9 80-205 0 0,4-196-278 0 0,-1 1-1 0 0,-2-1 0 0 0,-1 0 1 0 0,-1-1-1 0 0,-2 1 0 0 0,-1-1 1 0 0,-12 28 278 0 0,-24 22-4344 0 0,-14-8-5068 0 0,41-56 2460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11034 0 0,'0'0'1114'0'0,"0"0"-417"0"0,0 0 64 0 0,0 0 345 0 0,0 0 284 0 0,0 0 20 0 0,0 0-225 0 0,0 0-290 0 0,0 0-247 0 0,0 0-138 0 0,0 0-94 0 0,0 0-75 0 0,33 4-34 0 0,104 10-66 0 0,15-10 334 0 0,-133-4-766 0 0,0 0-1 0 0,0-1 1 0 0,0-1-1 0 0,-1-1 0 0 0,1-1 1 0 0,-1 0-1 0 0,1-1 1 0 0,11-6 191 0 0,-6-12-4751 0 0,-16 3-4177 0 0,-7 12 1509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99 11546 0 0,'0'0'1389'0'0,"0"0"-404"0"0,0 0-341 0 0,0 0 10 0 0,0 0 181 0 0,0 0 110 0 0,0 0-12 0 0,0 0-215 0 0,0 0-268 0 0,0 0-177 0 0,0 0-123 0 0,6 0-28 0 0,-1 0-89 0 0,-4-1-21 0 0,1 1 0 0 0,0 0 0 0 0,-1 0 0 0 0,1 0 0 0 0,0 0 0 0 0,-1 0 0 0 0,1 0 0 0 0,-1 0 0 0 0,1 0 0 0 0,0 1 0 0 0,-1-1 0 0 0,1 1 0 0 0,-1-1 0 0 0,1 1 0 0 0,-1 0 0 0 0,1 0 0 0 0,-1-1 0 0 0,1 1 0 0 0,-1 0 0 0 0,0 0 1 0 0,0 0-1 0 0,1 0 0 0 0,-1 1 0 0 0,0-1 0 0 0,0 0 0 0 0,0 0 0 0 0,0 2-12 0 0,20 43 370 0 0,-2 2 0 0 0,-3 0 1 0 0,-1 0-1 0 0,6 43-370 0 0,-12-54 38 0 0,54 319-1112 0 0,-62-342 384 0 0,0-7 290 0 0,-1-4-2790 0 0,1-4-2460 0 0,0-3-3599 0 0,0 1 7981 0 0</inkml:trace>
  <inkml:trace contextRef="#ctx0" brushRef="#br0" timeOffset="426.237">0 264 4337 0 0,'0'0'1583'0'0,"0"0"-189"0"0,0 0-268 0 0,0 0-64 0 0,0 0 129 0 0,0 0 127 0 0,0 0-33 0 0,0 0-162 0 0,0 0-251 0 0,0 0-204 0 0,0 0-166 0 0,36-33-125 0 0,115-102-58 0 0,-70 90-66 0 0,-21 31 58 0 0,0 3 1 0 0,0 2-1 0 0,1 3 0 0 0,52 2-311 0 0,-108 3 10 0 0,0 0 0 0 0,-1 0 0 0 0,1 1 1 0 0,0-1-1 0 0,0 1 0 0 0,0 0 0 0 0,0 1 1 0 0,0-1-1 0 0,0 1 0 0 0,0 0 0 0 0,-1 0 0 0 0,1 1 1 0 0,0-1-1 0 0,-1 1 0 0 0,1 0 0 0 0,-1 1 1 0 0,1-1-1 0 0,-1 1 0 0 0,0-1 0 0 0,0 1 1 0 0,0 1-1 0 0,-1-1 0 0 0,1 0 0 0 0,-1 1 1 0 0,0 0-1 0 0,0 0 0 0 0,0 0 0 0 0,0 0 0 0 0,0 0 1 0 0,-1 0-1 0 0,0 1 0 0 0,0-1 0 0 0,0 1 1 0 0,-1 0-1 0 0,1-1 0 0 0,-1 1 0 0 0,0 4-10 0 0,-4 3 56 0 0,0 0 0 0 0,-1 0 0 0 0,-1-1-1 0 0,0 1 1 0 0,0-1 0 0 0,-1 0-1 0 0,0-1 1 0 0,-1 0 0 0 0,0 0-1 0 0,-1 0 1 0 0,0-1 0 0 0,-1 0 0 0 0,-7 6-56 0 0,-93 85 440 0 0,106-98-438 0 0,1-1 1 0 0,0 1 0 0 0,-1 0 0 0 0,1-1 0 0 0,0 1 0 0 0,0 0 0 0 0,0 0-1 0 0,0 1 1 0 0,0-1 0 0 0,1 0 0 0 0,-1 0 0 0 0,1 1 0 0 0,-1-1-1 0 0,1 1 1 0 0,0 0 0 0 0,0-1 0 0 0,0 1 0 0 0,0 0 0 0 0,0 0-1 0 0,1-1 1 0 0,-1 1 0 0 0,1 0 0 0 0,0 0 0 0 0,0 0 0 0 0,0 0-1 0 0,0-1 1 0 0,1 1 0 0 0,-1 0 0 0 0,1 0 0 0 0,-1 0 0 0 0,1-1-1 0 0,0 1 1 0 0,0 0 0 0 0,0-1 0 0 0,1 1 0 0 0,-1-1 0 0 0,0 1-1 0 0,1-1 1 0 0,0 1-3 0 0,86 55-20 0 0,-74-51 25 0 0,-1 1 1 0 0,0 0 0 0 0,0 1-1 0 0,0 0 1 0 0,-1 1 0 0 0,-1 1 0 0 0,1 0-1 0 0,-2 0 1 0 0,2 3-6 0 0,-10-11 12 0 0,0 0-1 0 0,0 1 1 0 0,0-1-1 0 0,-1 1 1 0 0,0 0-1 0 0,1 0 1 0 0,-1-1-1 0 0,0 1 1 0 0,-1 0 0 0 0,1 0-1 0 0,-1 0 1 0 0,0 0-1 0 0,0 0 1 0 0,0 0-1 0 0,0 0 1 0 0,-1 0 0 0 0,1 0-1 0 0,-1 0 1 0 0,0-1-1 0 0,0 1 1 0 0,-1 0-1 0 0,1 0 1 0 0,-1-1-1 0 0,0 1 1 0 0,0-1 0 0 0,0 0-1 0 0,0 1 1 0 0,-2 1-12 0 0,-81 81 172 0 0,39-49-335 0 0,-1-1 1 0 0,-2-2-1 0 0,-1-3 0 0 0,-2-2 1 0 0,0-2-1 0 0,-3-2 163 0 0,-2-12-2015 0 0,58-21-968 0 0,51-28-6093 0 0,-36 24 3291 0 0</inkml:trace>
  <inkml:trace contextRef="#ctx0" brushRef="#br0" timeOffset="1043.028">972 699 7050 0 0,'0'0'2648'0'0,"0"0"-880"0"0,0 0-531 0 0,0 0-125 0 0,0 0-2 0 0,0 0-45 0 0,0 0-114 0 0,0 0-132 0 0,0 0-112 0 0,0 0-63 0 0,0 0-27 0 0,0 0 6 0 0,23 9-27 0 0,71 25-54 0 0,-90-33-503 0 0,-1 0 1 0 0,1 0 0 0 0,0 0-1 0 0,-1-1 1 0 0,1 0-1 0 0,0 0 1 0 0,-1 0 0 0 0,1 0-1 0 0,0 0 1 0 0,0-1 0 0 0,-1 0-1 0 0,1 0 1 0 0,-1 0 0 0 0,1 0-1 0 0,-1 0 1 0 0,1-1-1 0 0,-1 1 1 0 0,1-1-40 0 0,5-3 108 0 0,26-15 60 0 0,0-1 0 0 0,-1-2 1 0 0,-2-1-1 0 0,0-2 0 0 0,-2-1 0 0 0,0-2 0 0 0,-3 0 1 0 0,0-2-1 0 0,10-17-168 0 0,-21 30 16 0 0,-15 18-90 0 0,-1 0-79 0 0,0 8-292 0 0,-2 38 75 0 0,0-37 343 0 0,1-1 1 0 0,0 1-1 0 0,0 0 0 0 0,1 0 1 0 0,0 0-1 0 0,0 0 1 0 0,1-1-1 0 0,0 1 1 0 0,1 0-1 0 0,0 0 0 0 0,0-1 1 0 0,1 1-1 0 0,0-1 1 0 0,1 0-1 0 0,0 0 0 0 0,0 0 1 0 0,0-1-1 0 0,1 1 1 0 0,1-1-1 0 0,4 6 27 0 0,-3-8 45 0 0,0 0 0 0 0,0 0 0 0 0,0-1 1 0 0,1 0-1 0 0,-1 0 0 0 0,1-1 0 0 0,0 0 0 0 0,0 0 0 0 0,1-1 0 0 0,-1 0 0 0 0,0 0 0 0 0,1-1 1 0 0,-1 0-1 0 0,1-1 0 0 0,0 1 0 0 0,-1-2 0 0 0,1 1 0 0 0,-1-1 0 0 0,1-1 0 0 0,-1 1 0 0 0,0-2 1 0 0,1 1-1 0 0,-1-1 0 0 0,0 0 0 0 0,3-2-45 0 0,13-7 285 0 0,0-1 0 0 0,-1-2 0 0 0,-1 0 0 0 0,0-1 0 0 0,-1-1 0 0 0,-1 0 0 0 0,10-13-285 0 0,120-146 709 0 0,-130 154-677 0 0,-2 0 0 0 0,0-2 0 0 0,-2 0 0 0 0,0-1 0 0 0,-2 0 0 0 0,-1-1 0 0 0,-1-1 0 0 0,-1 0 0 0 0,-1-1 0 0 0,2-15-32 0 0,-11 38 12 0 0,1 1 1 0 0,-1-1 0 0 0,0 0 0 0 0,-1 0 0 0 0,1 0-1 0 0,-1 1 1 0 0,0-1 0 0 0,-1 0 0 0 0,1 0 0 0 0,-1 0-1 0 0,0 1 1 0 0,0-1 0 0 0,0 0 0 0 0,0 1-1 0 0,-1-1 1 0 0,0 1 0 0 0,-2-4-13 0 0,1 7-14 0 0,-1 1 0 0 0,1 0 0 0 0,-1 1 0 0 0,1-1 0 0 0,0 1-1 0 0,-1-1 1 0 0,1 1 0 0 0,0 0 0 0 0,-1 0 0 0 0,1 1 0 0 0,0-1 0 0 0,0 1 0 0 0,0-1 0 0 0,0 1 0 0 0,0 0-1 0 0,0 0 1 0 0,1 0 0 0 0,-1 1 0 0 0,1-1 0 0 0,-1 1 0 0 0,1-1 0 0 0,0 1 0 0 0,0 0 0 0 0,0 0 0 0 0,0 0 0 0 0,1 0-1 0 0,-1 0 1 0 0,1 0 0 0 0,-1 2 14 0 0,-6 7-3 0 0,-11 16-41 0 0,1 0 0 0 0,1 1 0 0 0,2 1 0 0 0,1 1 0 0 0,1 0 0 0 0,2 1 0 0 0,1 0 0 0 0,1 1 0 0 0,2-1 0 0 0,2 2 0 0 0,0-1 0 0 0,3 1 0 0 0,0 3 44 0 0,2-30-139 0 0,0 1 1 0 0,1 0 0 0 0,-1 0-1 0 0,2 0 1 0 0,-1 0-1 0 0,1 0 1 0 0,0-1 0 0 0,0 1-1 0 0,1-1 1 0 0,0 0 0 0 0,1 1-1 0 0,0-1 1 0 0,0-1-1 0 0,0 1 1 0 0,1 0 0 0 0,-1-1-1 0 0,2 0 1 0 0,-1 0-1 0 0,1-1 1 0 0,0 0 0 0 0,0 0-1 0 0,0 0 1 0 0,1 0-1 0 0,-1-1 1 0 0,1 0 0 0 0,7 2 138 0 0,5-19-4008 0 0,-19-7-2167 0 0,0 13 1995 0 0,0 0-3510 0 0</inkml:trace>
  <inkml:trace contextRef="#ctx0" brushRef="#br0" timeOffset="1299.441">1646 202 12507 0 0,'0'0'1344'0'0,"0"0"122"0"0,0 0 123 0 0,0 0-6 0 0,34 4-166 0 0,111 14-297 0 0,119-11 1424 0 0,156-18-4120 0 0,-377 10-1438 0 0,-16-1-2922 0 0,-6 2-5612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48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0 2985 0 0,'0'0'2387'0'0,"0"0"-1224"0"0,0 0-592 0 0,0 0 89 0 0,0 0 389 0 0,0 0 346 0 0,0 0 116 0 0,0 0-204 0 0,0 0-339 0 0,0 0-268 0 0,0 0-121 0 0,0 0-16 0 0,0 0 5 0 0,2 14-29 0 0,8 101 753 0 0,-50 227-341 0 0,37-322 187 0 0,0 4-4753 0 0,-1-13-3430 0 0,3-29-2104 0 0,1 11 8632 0 0</inkml:trace>
  <inkml:trace contextRef="#ctx0" brushRef="#br0" timeOffset="249.466">34 30 1776 0 0,'0'0'1985'0'0,"0"0"-166"0"0,0 0-167 0 0,0 0 17 0 0,0 0-6 0 0,31 5-27 0 0,101 14-145 0 0,36-14 1564 0 0,165-20-1496 0 0,-184 8-3106 0 0,-141 7 861 0 0,-16-4-11309 0 0,3 4 7918 0 0</inkml:trace>
  <inkml:trace contextRef="#ctx0" brushRef="#br0" timeOffset="508.181">1 589 7138 0 0,'0'0'1298'0'0,"0"0"0"0"0,0 0 237 0 0,0 0 229 0 0,0 0 34 0 0,0 0-213 0 0,0 0-397 0 0,35 0-335 0 0,110 0-219 0 0,15-22 449 0 0,9-4-1259 0 0,-98 14-4957 0 0,-56 10 3139 0 0,4-2-4546 0 0,-4 0 209 0 0</inkml:trace>
  <inkml:trace contextRef="#ctx0" brushRef="#br0" timeOffset="785.193">973 391 5937 0 0,'0'0'1137'0'0,"0"0"-145"0"0,0 0 207 0 0,0 0 338 0 0,0 0 192 0 0,0 0-150 0 0,0 0-342 0 0,0 0-366 0 0,0 0-280 0 0,0 0-143 0 0,0 0-103 0 0,0 0-61 0 0,-14 1-35 0 0,-42 9-37 0 0,8 19 89 0 0,37-18-250 0 0,5-6-82 0 0,1-1 0 0 0,-1 1 0 0 0,1 0 0 0 0,0 1 0 0 0,0-1 1 0 0,1 1-1 0 0,-1 0 0 0 0,1 0 0 0 0,1 0 0 0 0,-1 1 0 0 0,1 0 0 0 0,0-1 1 0 0,1 1-1 0 0,-1 0 0 0 0,1 0 0 0 0,1 0 0 0 0,-1 1 0 0 0,1-1 0 0 0,1 0 1 0 0,-1 0-1 0 0,1 1 0 0 0,1 0 31 0 0,-1-6-80 0 0,1 0-1 0 0,0 0 1 0 0,0 0 0 0 0,0 0 0 0 0,1 0-1 0 0,-1-1 1 0 0,0 1 0 0 0,1 0 0 0 0,-1-1-1 0 0,1 1 1 0 0,-1-1 0 0 0,1 0 0 0 0,0 1-1 0 0,0-1 1 0 0,-1 0 0 0 0,1 0 0 0 0,0 0-1 0 0,0 0 1 0 0,0-1 0 0 0,0 1 0 0 0,0 0-1 0 0,0-1 1 0 0,0 1 0 0 0,1-1 0 0 0,-1 0-1 0 0,0 0 1 0 0,0 0 0 0 0,1 0 80 0 0,42 2-4424 0 0,-36-2 2380 0 0,4 0-2055 0 0,-3 0-1107 0 0</inkml:trace>
  <inkml:trace contextRef="#ctx0" brushRef="#br0" timeOffset="1261.354">1032 593 5073 0 0,'0'0'2914'0'0,"0"0"-1139"0"0,0 0-317 0 0,0 0 242 0 0,0 0 175 0 0,0 0-173 0 0,0 0-433 0 0,0 0-408 0 0,0 0-287 0 0,0 0-136 0 0,0 0-77 0 0,0 0-38 0 0,0 0-46 0 0,23-20-34 0 0,108-92 92 0 0,-122 104-283 0 0,-6 5-54 0 0,0 0-1 0 0,0 0 0 0 0,0 0 1 0 0,1 1-1 0 0,-1-1 0 0 0,0 1 0 0 0,1 0 1 0 0,0 0-1 0 0,0 0 0 0 0,-1 0 1 0 0,1 1-1 0 0,0 0 0 0 0,0 0 1 0 0,0 0-1 0 0,0 0 0 0 0,4 0 3 0 0,-2 42-444 0 0,-6-40 448 0 0,0 1-1 0 0,0-1 1 0 0,0 1-1 0 0,1-1 1 0 0,-1 1-1 0 0,0-1 1 0 0,1 1-1 0 0,0-1 1 0 0,-1 1-1 0 0,1-1 1 0 0,0 0-1 0 0,0 1 1 0 0,0-1-1 0 0,-1 0 1 0 0,2 0-1 0 0,-1 0 1 0 0,0 1-1 0 0,0-1 1 0 0,0 0-1 0 0,0 0 1 0 0,1-1-1 0 0,-1 1 1 0 0,0 0-1 0 0,1 0 1 0 0,-1-1-1 0 0,0 1 1 0 0,1 0-1 0 0,-1-1 1 0 0,1 0-1 0 0,-1 1 1 0 0,1-1-1 0 0,0 0 1 0 0,-1 0-1 0 0,1 0 1 0 0,-1 0-1 0 0,1 0 1 0 0,-1 0-1 0 0,1 0 1 0 0,0-1-4 0 0,63-14 403 0 0,70-40-208 0 0,-123 52-153 0 0,-11 3-46 0 0,-1-1 1 0 0,1 1-1 0 0,-1-1 1 0 0,1 1-1 0 0,-1 0 1 0 0,1 0-1 0 0,0-1 1 0 0,-1 1-1 0 0,1 0 1 0 0,0 0 0 0 0,-1 0-1 0 0,1 0 1 0 0,0 0-1 0 0,-1 0 1 0 0,1 0-1 0 0,0 0 1 0 0,-1 0-1 0 0,1 0 1 0 0,0 0-1 0 0,-1 0 1 0 0,1 0-1 0 0,0 0 1 0 0,-1 1-1 0 0,1-1 1 0 0,0 0 0 0 0,-1 0-1 0 0,1 1 1 0 0,-1-1-1 0 0,1 0 1 0 0,0 1-1 0 0,-1-1 1 0 0,1 1-1 0 0,-1-1 1 0 0,0 1-1 0 0,1-1 1 0 0,-1 1-1 0 0,1-1 1 0 0,-1 1 0 0 0,0 0-1 0 0,1-1 1 0 0,-1 1-1 0 0,0-1 1 0 0,1 1-1 0 0,-1 0 1 0 0,0-1-1 0 0,0 1 1 0 0,0 0-1 0 0,0-1 1 0 0,0 1-1 0 0,0 0 1 0 0,0-1-1 0 0,0 1 1 0 0,0 0 0 0 0,0-1-1 0 0,0 1 1 0 0,0 0-1 0 0,0-1 1 0 0,0 1-1 0 0,-1 0 1 0 0,1-1-1 0 0,0 1 1 0 0,0 0-1 0 0,-1-1 1 0 0,1 1 3 0 0,0 2-35 0 0,0-1 0 0 0,0 1 0 0 0,0-1 0 0 0,1 1-1 0 0,-1-1 1 0 0,1 1 0 0 0,-1-1 0 0 0,1 1 0 0 0,0-1 0 0 0,0 0 0 0 0,0 0 0 0 0,1 1 0 0 0,-1-1 0 0 0,0 0-1 0 0,1 0 1 0 0,-1 0 0 0 0,1 0 0 0 0,0 0 0 0 0,0-1 0 0 0,0 1 0 0 0,0 0 0 0 0,0-1 0 0 0,0 0 0 0 0,0 1 35 0 0,11-1-4139 0 0,1-7-3784 0 0,-10 2-471 0 0</inkml:trace>
  <inkml:trace contextRef="#ctx0" brushRef="#br0" timeOffset="1520.498">1845 218 6777 0 0,'0'0'4345'0'0,"0"0"-2591"0"0,0 0-966 0 0,0 0 107 0 0,0 0 271 0 0,0 0 122 0 0,0 0-138 0 0,0 0-244 0 0,0 0-244 0 0,0 0-133 0 0,0 0-94 0 0,0 0-73 0 0,25 6-45 0 0,79 21-73 0 0,-95-24-212 0 0,1-1 0 0 0,0-1 1 0 0,-1 1-1 0 0,1-2 0 0 0,0 1 1 0 0,0-1-1 0 0,0-1 0 0 0,0 0 0 0 0,-1 0 1 0 0,1-1-1 0 0,4-1-32 0 0,29-5-280 0 0,-33 7-370 0 0,29-4-1079 0 0,-26 3-2131 0 0,-1-2-3430 0 0,-7 1-874 0 0</inkml:trace>
  <inkml:trace contextRef="#ctx0" brushRef="#br0" timeOffset="1767.717">1956 438 4457 0 0,'0'0'2577'0'0,"0"0"-977"0"0,0 0-32 0 0,0 0 49 0 0,0 0-73 0 0,0 0-224 0 0,0 0-336 0 0,0 0-352 0 0,0 0-311 0 0,190 8-217 0 0,-159-16-280 0 0,2 1-513 0 0,0 0-1431 0 0,-5-1-2857 0 0,-12 5-3785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2:52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0 824 216 0 0,'0'0'864'0'0,"0"0"-65"0"0,0 0 151 0 0,0 0 277 0 0,0 0 210 0 0,0 0 17 0 0,0 0-199 0 0,0 0-267 0 0,0 0-211 0 0,0 0-111 0 0,0 0-13 0 0,0 0 49 0 0,0 0 22 0 0,5-9 20 0 0,88-147 3704 0 0,23 20-3571 0 0,-116 137-882 0 0,0 0 0 0 0,0-1-1 0 0,0 1 1 0 0,0 0 0 0 0,0-1-1 0 0,0 1 1 0 0,1 0 0 0 0,-1-1 0 0 0,0 1-1 0 0,0-1 1 0 0,1 1 0 0 0,-1 0-1 0 0,0-1 1 0 0,1 1 0 0 0,-1-1-1 0 0,1 1 1 0 0,-1-1 0 0 0,0 1-1 0 0,1-1 1 0 0,-1 1 0 0 0,1-1-1 0 0,0 1 1 0 0,-1-1 0 0 0,1 0-1 0 0,-1 1 1 0 0,1-1 0 0 0,-1 0 0 0 0,1 1-1 0 0,0-1 1 0 0,-1 0 0 0 0,1 0-1 0 0,0 0 1 0 0,-1 0 0 0 0,1 1-1 0 0,0-1 1 0 0,-1 0 0 0 0,1 0-1 0 0,0 0 1 0 0,0 0 0 0 0,-1-1-1 0 0,1 1 1 0 0,0 0 0 0 0,-1 0 0 0 0,1 0-1 0 0,0-1 1 0 0,-1 1 0 0 0,1 0-1 0 0,-1 0 1 0 0,1-1 0 0 0,0 1-1 0 0,-1-1 1 0 0,1 1 0 0 0,-1 0-1 0 0,1-1 1 0 0,-1 1 0 0 0,1-1-1 0 0,-1 1 1 0 0,0-1 0 0 0,1 0-1 0 0,-1 1 1 0 0,0-1 0 0 0,1 1 0 0 0,-1-1-1 0 0,0 0 1 0 0,1 1 0 0 0,-1-1-1 0 0,0 0 6 0 0,2 140 391 0 0,-2-137-369 0 0,0 0 0 0 0,0 0 0 0 0,1 0-1 0 0,-1 0 1 0 0,1 1 0 0 0,0-1 0 0 0,-1-1 0 0 0,1 1 0 0 0,0 0-1 0 0,0 0 1 0 0,0 0 0 0 0,0 0 0 0 0,1-1 0 0 0,-1 1 0 0 0,0 0-1 0 0,1-1 1 0 0,-1 1 0 0 0,1-1 0 0 0,0 0 0 0 0,-1 0 0 0 0,1 1-1 0 0,0-1 1 0 0,0 0 0 0 0,0 0 0 0 0,-1 0 0 0 0,1-1 0 0 0,0 1-1 0 0,0 0 1 0 0,0-1 0 0 0,0 0 0 0 0,1 1 0 0 0,-1-1 0 0 0,0 0-1 0 0,0 0 1 0 0,0 0 0 0 0,0 0 0 0 0,0 0 0 0 0,0-1 0 0 0,0 1-1 0 0,0 0 1 0 0,0-1 0 0 0,0 0 0 0 0,0 1 0 0 0,0-1 0 0 0,0 0-1 0 0,0 0 1 0 0,0 0 0 0 0,-1 0 0 0 0,1-1 0 0 0,0 1 0 0 0,0-1-22 0 0,253-222 313 0 0,-192 162-325 0 0,-63 63 5 0 0,0-1-1 0 0,0 1 1 0 0,0-1-1 0 0,1 1 1 0 0,-1-1-1 0 0,0 0 1 0 0,0 1-1 0 0,1-1 1 0 0,-1 1 0 0 0,0-1-1 0 0,1 0 1 0 0,-1 1-1 0 0,0-1 1 0 0,1 0-1 0 0,-1 1 1 0 0,1-1-1 0 0,-1 0 1 0 0,0 0-1 0 0,1 1 1 0 0,-1-1 0 0 0,1 0-1 0 0,-1 0 1 0 0,1 0-1 0 0,-1 0 1 0 0,1 1-1 0 0,-1-1 1 0 0,1 0-1 0 0,-1 0 1 0 0,1 0 0 0 0,-1 0-1 0 0,1 0 1 0 0,-1 0-1 0 0,1-1 1 0 0,-1 1-1 0 0,1 0 1 0 0,-1 0-1 0 0,1 0 1 0 0,-1 0-1 0 0,1 0 1 0 0,-1-1 0 0 0,1 1-1 0 0,-1 0 1 0 0,0 0-1 0 0,1-1 1 0 0,-1 1-1 0 0,1 0 1 0 0,-1-1-1 0 0,0 1 1 0 0,1-1 0 0 0,-1 1-1 0 0,0 0 1 0 0,0-1-1 0 0,1 1 1 0 0,-1-1-1 0 0,0 1 1 0 0,0-1-1 0 0,0 1 1 0 0,1-1 7 0 0,-49 220 803 0 0,61-89-806 0 0,-11-115-102 0 0,-2-13-4534 0 0,0-1-4880 0 0,0-1 9490 0 0,0 0-6278 0 0</inkml:trace>
  <inkml:trace contextRef="#ctx0" brushRef="#br0" timeOffset="264.889">996 408 5241 0 0,'0'0'1955'0'0,"0"0"-917"0"0,0 0-301 0 0,0 0 211 0 0,0 0 259 0 0,0 0 148 0 0,-6 32-56 0 0,-16 98-253 0 0,3 43 548 0 0,17-34-2255 0 0,3-107-3043 0 0,-1-1-3763 0 0,0-30 2879 0 0</inkml:trace>
  <inkml:trace contextRef="#ctx0" brushRef="#br0" timeOffset="720.922">902 302 5793 0 0,'0'0'814'0'0,"0"0"-153"0"0,0 0 86 0 0,0 0 271 0 0,0 0 210 0 0,0 0 17 0 0,0 0-152 0 0,0 0-168 0 0,0 0-134 0 0,35-3-99 0 0,111-6-80 0 0,-23 20 763 0 0,-105-8-1131 0 0,-8-2-123 0 0,1 0 0 0 0,-1 1 0 0 0,0 0 1 0 0,1 1-1 0 0,-2 0 0 0 0,1 1 0 0 0,0 0 0 0 0,0 0 0 0 0,-1 1 0 0 0,0 0 1 0 0,3 3-122 0 0,-12-6 21 0 0,0-1 0 0 0,0 1 0 0 0,0 0 1 0 0,0-1-1 0 0,0 1 0 0 0,0 0 1 0 0,0 0-1 0 0,0-1 0 0 0,-1 1 0 0 0,1 0 1 0 0,-1-1-1 0 0,1 1 0 0 0,-1 0 0 0 0,0-1 1 0 0,1 1-1 0 0,-1-1 0 0 0,0 1 1 0 0,0-1-1 0 0,0 0 0 0 0,0 1 0 0 0,0-1 1 0 0,-1 0-1 0 0,1 0 0 0 0,0 1 0 0 0,0-1 1 0 0,-1 0-1 0 0,1 0 0 0 0,-1 0 1 0 0,1-1-1 0 0,-1 1 0 0 0,0 0-21 0 0,1-1 1 0 0,-249 143 212 0 0,246-141-197 0 0,0 1-1 0 0,1 0 1 0 0,-1 0-1 0 0,1 0 0 0 0,0 0 1 0 0,0 1-1 0 0,0 0 1 0 0,0-1-1 0 0,1 1 1 0 0,-1 0-1 0 0,1 0 1 0 0,0 0-1 0 0,0 0 1 0 0,1 1-1 0 0,-1-1 1 0 0,1 1-1 0 0,0-1 0 0 0,0 1 1 0 0,1-1-1 0 0,-1 1 1 0 0,1-1-1 0 0,0 1 1 0 0,0-1-1 0 0,0 1 1 0 0,1 0-1 0 0,0-1 1 0 0,0 2-16 0 0,2 1 138 0 0,1-1-1 0 0,0 1 1 0 0,0-1 0 0 0,0 0 0 0 0,1 0 0 0 0,0 0 0 0 0,0-1 0 0 0,0 0 0 0 0,1 0 0 0 0,-1 0 0 0 0,1-1 0 0 0,1 1 0 0 0,-1-2 0 0 0,0 1 0 0 0,1-1 0 0 0,0 0 0 0 0,0 0 0 0 0,0 0-1 0 0,0-1 1 0 0,0 0 0 0 0,1-1 0 0 0,-1 0 0 0 0,4 1-138 0 0,50 0-869 0 0,-41-4-2882 0 0,1-2-4315 0 0,-12 1-2282 0 0</inkml:trace>
  <inkml:trace contextRef="#ctx0" brushRef="#br0" timeOffset="971.356">1854 412 11707 0 0,'0'0'1389'0'0,"0"0"-346"0"0,0 0 5 0 0,0 0 154 0 0,0 0 49 0 0,0 0-136 0 0,0 0-315 0 0,0 0-219 0 0,0 0-114 0 0,0 0-39 0 0,0 0-64 0 0,0 0-50 0 0,-35 29-28 0 0,-113 92-75 0 0,38-27 56 0 0,-377 353-2073 0 0,464-428 904 0 0,-24 20-1909 0 0,22-11-3765 0 0,22-22 2477 0 0,3-5-2180 0 0</inkml:trace>
  <inkml:trace contextRef="#ctx0" brushRef="#br0" timeOffset="1419.639">1443 994 6425 0 0,'0'0'1458'0'0,"0"0"-434"0"0,0 0-138 0 0,0 0 230 0 0,0 0 175 0 0,0 0-91 0 0,0 0-270 0 0,0 0-274 0 0,0 0-164 0 0,33-9-79 0 0,101-28-13 0 0,-60 28 387 0 0,-62 8-517 0 0,-10 0-235 0 0,0 1 1 0 0,0-1 0 0 0,0 0-1 0 0,0 1 1 0 0,0-1 0 0 0,0 1-1 0 0,0-1 1 0 0,0 1 0 0 0,0 0-1 0 0,0 0 1 0 0,0 0 0 0 0,1 0-1 0 0,-1 0 1 0 0,0 1-1 0 0,0-1 1 0 0,0 1 0 0 0,0-1-1 0 0,0 1 1 0 0,0 0 0 0 0,0-1-1 0 0,0 1 1 0 0,0 0 0 0 0,-1 1-1 0 0,1-1 1 0 0,0 0 0 0 0,0 0-1 0 0,-1 1 1 0 0,1-1-1 0 0,-1 1 1 0 0,1-1 0 0 0,-1 1-1 0 0,0 0 1 0 0,0-1 0 0 0,0 1-1 0 0,0 0 1 0 0,0 0 0 0 0,0 0-1 0 0,0 0 1 0 0,0 0 0 0 0,-1 0-1 0 0,1 0 1 0 0,-1 0-1 0 0,1 0 1 0 0,-1 0 0 0 0,0 0-1 0 0,0 0 1 0 0,0 1 0 0 0,0-1-36 0 0,-49 60 631 0 0,35-50-539 0 0,-104 106 577 0 0,117-117-653 0 0,0 1 1 0 0,0-1-1 0 0,0 1 0 0 0,0-1 0 0 0,1 1 1 0 0,-1-1-1 0 0,1 1 0 0 0,-1-1 1 0 0,1 1-1 0 0,0 0 0 0 0,-1-1 0 0 0,1 1 1 0 0,0-1-1 0 0,0 1 0 0 0,0 0 1 0 0,0-1-1 0 0,0 1 0 0 0,1 0 0 0 0,-1-1 1 0 0,0 1-1 0 0,1 0 0 0 0,0-1 1 0 0,-1 1-1 0 0,1-1 0 0 0,0 1 0 0 0,-1-1 1 0 0,1 0-1 0 0,0 1 0 0 0,0-1 1 0 0,0 0-1 0 0,0 1 0 0 0,1-1 0 0 0,-1 0 1 0 0,0 0-1 0 0,0 0 0 0 0,1 0 1 0 0,-1 0-1 0 0,0 0 0 0 0,1 0 0 0 0,-1-1 1 0 0,1 1-1 0 0,-1 0 0 0 0,2-1-16 0 0,21 6 283 0 0,1-1 0 0 0,0-2-1 0 0,-1 0 1 0 0,1-2 0 0 0,0-1-1 0 0,0 0 1 0 0,14-4-283 0 0,-36 4 10 0 0,147-23-65 0 0,-90 6-5830 0 0,-52 13-597 0 0,-2 1-4236 0 0</inkml:trace>
  <inkml:trace contextRef="#ctx0" brushRef="#br0" timeOffset="2337.257">1394 44 568 0 0,'0'0'1008'0'0,"0"0"-90"0"0,0 0 183 0 0,0 0 346 0 0,0 0 234 0 0,0 0 4 0 0,0 0-222 0 0,0 0-308 0 0,0 0-194 0 0,0 0-76 0 0,0 0-49 0 0,0 0-10 0 0,0 0-43 0 0,23-7-114 0 0,71-20-111 0 0,-15 17 631 0 0,-77 11-1175 0 0,0 0-1 0 0,0-1 0 0 0,0 1 1 0 0,0 0-1 0 0,0 0 1 0 0,0 0-1 0 0,0 1 1 0 0,-1-1-1 0 0,1 0 0 0 0,0 1 1 0 0,-1-1-1 0 0,1 1 1 0 0,-1-1-1 0 0,0 1 1 0 0,1 0-1 0 0,-1 0 0 0 0,0-1 1 0 0,0 1-1 0 0,0 0 1 0 0,0 0-1 0 0,-1 0 1 0 0,1 0-1 0 0,0 0 1 0 0,-1 0-1 0 0,1 1 0 0 0,-1-1 1 0 0,0 0-1 0 0,0 0 1 0 0,0 0-1 0 0,0 0 1 0 0,0 0-1 0 0,0 0 0 0 0,-1 1 1 0 0,1-1-1 0 0,-1 0 1 0 0,1 0-1 0 0,-1 0 1 0 0,0 0-1 0 0,0 0 0 0 0,0 0 1 0 0,0 0-1 0 0,0-1 1 0 0,0 1-1 0 0,0 0 1 0 0,-1 0-1 0 0,1-1 0 0 0,0 1 1 0 0,-1-1-1 0 0,0 1 1 0 0,1-1-1 0 0,-1 0 1 0 0,0 0-1 0 0,0 0 1 0 0,0 0-1 0 0,0 0-13 0 0,-91 94 575 0 0,93-94-568 0 0,-1 0 1 0 0,0-1 0 0 0,0 1-1 0 0,1-1 1 0 0,-1 1 0 0 0,0 0 0 0 0,1-1-1 0 0,-1 1 1 0 0,1 0 0 0 0,-1 0-1 0 0,1 0 1 0 0,-1-1 0 0 0,1 1-1 0 0,0 0 1 0 0,-1 0 0 0 0,1 0-1 0 0,0 0 1 0 0,0 0 0 0 0,-1 0-1 0 0,1-1 1 0 0,0 1 0 0 0,0 0 0 0 0,0 0-1 0 0,0 0 1 0 0,0 0 0 0 0,0 0-1 0 0,1 0 1 0 0,-1 0 0 0 0,0 0-1 0 0,0 0 1 0 0,1-1 0 0 0,-1 1-1 0 0,0 0 1 0 0,1 0 0 0 0,-1 0-1 0 0,1 0 1 0 0,-1-1 0 0 0,1 1-1 0 0,0 0 1 0 0,-1-1 0 0 0,1 1 0 0 0,0 0-1 0 0,-1-1 1 0 0,1 1 0 0 0,0-1-1 0 0,0 1 1 0 0,-1-1 0 0 0,1 1-1 0 0,0-1 1 0 0,0 1 0 0 0,0-1-1 0 0,0 0 1 0 0,0 1-8 0 0,52 7 642 0 0,116-19-1367 0 0,-157 9-225 0 0,3 0-4250 0 0,-8-1-4276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02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0 716 9490 0 0,'0'0'281'0'0,"0"0"-331"0"0,0 0-109 0 0,0 0 228 0 0,0 0 440 0 0,0 0 347 0 0,0 0 187 0 0,0 0-6 0 0,0 0-113 0 0,0 0-117 0 0,0 0-104 0 0,16 17-42 0 0,49 53 0 0 0,-22-49 440 0 0,-36-22-839 0 0,14-3 15 0 0,0 0 1 0 0,-1-2 0 0 0,0 0 0 0 0,0-1 0 0 0,0-1-1 0 0,-1-1 1 0 0,-1-1 0 0 0,1-1 0 0 0,-2 0 0 0 0,1-1-1 0 0,-2-1 1 0 0,1-1 0 0 0,-2 0 0 0 0,6-7-278 0 0,-2 5 114 0 0,251-208 422 0 0,-261 217-539 0 0,1 1 0 0 0,0 0 0 0 0,0 0 0 0 0,0 1 0 0 0,1 0 0 0 0,0 1 0 0 0,0 1 0 0 0,0 0 0 0 0,0 0 0 0 0,11-1 3 0 0,-18 6-8 0 0,-1 0 0 0 0,1 0 0 0 0,-1 0 0 0 0,0 0 0 0 0,0 1 0 0 0,0-1 0 0 0,0 1 0 0 0,0 0 0 0 0,0 0 0 0 0,-1 0 1 0 0,1 0-1 0 0,-1 0 0 0 0,0 0 0 0 0,0 1 0 0 0,0-1 0 0 0,-1 1 0 0 0,1 0 0 0 0,-1-1 0 0 0,0 1 0 0 0,0 0 0 0 0,0 0 1 0 0,0 0-1 0 0,-1 0 0 0 0,0 0 0 0 0,1 0 0 0 0,-1 0 0 0 0,-1 0 0 0 0,1 0 0 0 0,-1 2 8 0 0,2 12 30 0 0,-1 0-1 0 0,-1 0 0 0 0,0 0 1 0 0,-1 0-1 0 0,-1 0 1 0 0,-1 0-1 0 0,-1-1 1 0 0,0 0-1 0 0,-1 1 1 0 0,-1-2-1 0 0,0 1 1 0 0,-4 3-30 0 0,1-1-51 0 0,-1 0 0 0 0,0-1 0 0 0,-2-1 1 0 0,0 0-1 0 0,-1-1 0 0 0,0 0 0 0 0,-1-1 1 0 0,-1-1-1 0 0,-1 0 0 0 0,0-1 0 0 0,0-1 1 0 0,-1-1-1 0 0,-1 0 0 0 0,0-2 0 0 0,0 0 1 0 0,-1-1-1 0 0,0 0 0 0 0,-1-2 1 0 0,1-1-1 0 0,-1 0 0 0 0,0-2 0 0 0,-16 1 51 0 0,20-4-315 0 0,-68-8-746 0 0,44-28-2544 0 0,38 13-2477 0 0,3 17 2034 0 0,0-2-2552 0 0</inkml:trace>
  <inkml:trace contextRef="#ctx0" brushRef="#br0" timeOffset="293.52">1300 440 11682 0 0,'0'0'1086'0'0,"0"0"-436"0"0,0 0-102 0 0,0 0 198 0 0,0 0 195 0 0,0 0 8 0 0,0 0-173 0 0,-19 31-230 0 0,-60 101-190 0 0,37-26-16 0 0,39-99-329 0 0,0 1 0 0 0,1 0 1 0 0,0-1-1 0 0,0 1 0 0 0,1 0 0 0 0,0 0 0 0 0,1 0 1 0 0,0 0-1 0 0,0 0 0 0 0,0 0 0 0 0,1 0 0 0 0,0 0 1 0 0,1 0-1 0 0,0-1 0 0 0,0 1 0 0 0,1 0 0 0 0,0-1 1 0 0,0 0-1 0 0,0 1 0 0 0,1-1 0 0 0,0-1 0 0 0,1 1 1 0 0,0 0-1 0 0,0-1 0 0 0,0 0 0 0 0,0 0 0 0 0,1-1 1 0 0,0 0-1 0 0,0 0 0 0 0,7 4-11 0 0,-4-5 126 0 0,-1-2 1 0 0,0 1-1 0 0,1-1 1 0 0,-1 0-1 0 0,1-1 0 0 0,0 0 1 0 0,-1-1-1 0 0,1 1 1 0 0,0-2-1 0 0,0 1 0 0 0,-1-1 1 0 0,1 0-1 0 0,-1-1 0 0 0,1 0 1 0 0,-1-1-1 0 0,1 1 1 0 0,-1-2-1 0 0,0 1 0 0 0,0-1 1 0 0,-1 0-1 0 0,1-1 1 0 0,-1 0-1 0 0,0 0 0 0 0,0 0 1 0 0,-1-1-1 0 0,5-5-126 0 0,1 0 112 0 0,0-1 0 0 0,-2-1-1 0 0,1 0 1 0 0,-2 0 0 0 0,0-1-1 0 0,0 0 1 0 0,-1-1 0 0 0,-1 0 0 0 0,-1 0-1 0 0,0-1 1 0 0,0 1 0 0 0,-2-1-1 0 0,3-16-111 0 0,-5 23-74 0 0,-1 0-1 0 0,0 0 0 0 0,0 0 0 0 0,-1 0 0 0 0,0 0 0 0 0,0-1 1 0 0,-1 1-1 0 0,-1 0 0 0 0,1 0 0 0 0,-1 0 0 0 0,-1 0 0 0 0,0 1 1 0 0,0-1-1 0 0,-1 1 0 0 0,0-1 0 0 0,0 1 0 0 0,-1 0 1 0 0,0 1-1 0 0,0-1 0 0 0,-1 1 0 0 0,0 0 0 0 0,0 0 0 0 0,-1 1 1 0 0,1 0-1 0 0,-1 0 0 0 0,-1 0 0 0 0,1 1 0 0 0,-3-1 75 0 0,-66-23-2823 0 0,24 24-5876 0 0,35 5-1378 0 0</inkml:trace>
  <inkml:trace contextRef="#ctx0" brushRef="#br0" timeOffset="8490.977">2791 882 4241 0 0,'0'0'507'0'0,"0"0"-278"0"0,0 0-161 0 0,0 0 143 0 0,0 0 321 0 0,0 0 257 0 0,0 0 130 0 0,0 0-40 0 0,0 0-148 0 0,0 0-179 0 0,0 0-137 0 0,-2 27-67 0 0,-6 88-28 0 0,-6-3 891 0 0,-8 39-228 0 0,17-134 137 0 0,3-28 2102 0 0,7-17-3120 0 0,1-1 1 0 0,1 1-1 0 0,2 1 0 0 0,1-1 0 0 0,1 2 1 0 0,4-7-103 0 0,9-23 42 0 0,110-206-53 0 0,-72 170 5 0 0,-62 91 12 0 0,6 0-422 0 0,-6 10 411 0 0,15 93 302 0 0,-15-88-252 0 0,1 15 39 0 0,0-1 1 0 0,2 1 0 0 0,0-1-1 0 0,3 1 1 0 0,0-1 0 0 0,5 9-85 0 0,-12-36 8 0 0,1 1 1 0 0,0-1-1 0 0,0 1 1 0 0,0-1-1 0 0,0 1 1 0 0,1-1-1 0 0,-1 1 1 0 0,0-1-1 0 0,1 0 1 0 0,-1 1-1 0 0,1-1 1 0 0,-1 1-1 0 0,1-1 1 0 0,0 0-1 0 0,-1 0 1 0 0,1 1-1 0 0,0-1 1 0 0,0 0-1 0 0,0 0 1 0 0,0 0-1 0 0,0 0 1 0 0,0 0-1 0 0,0 0 1 0 0,0 0-1 0 0,0 0 1 0 0,1 0-1 0 0,-1-1 1 0 0,0 1-1 0 0,1 0 1 0 0,-1-1 0 0 0,0 1-1 0 0,1-1 1 0 0,-1 0-1 0 0,1 1 1 0 0,-1-1-1 0 0,0 0 1 0 0,1 0-1 0 0,-1 0 1 0 0,1 0-1 0 0,-1 0 1 0 0,1 0-1 0 0,-1 0 1 0 0,1-1-1 0 0,-1 1 1 0 0,0 0-1 0 0,1-1 1 0 0,0 1-9 0 0,116-213 257 0 0,0 6-436 0 0,-88 165 226 0 0,-29 40-35 0 0,-1 2-60 0 0,0 30-236 0 0,0 269 1518 0 0,26-219-1783 0 0,-20-64-1165 0 0,-5-11-1732 0 0,-1 0-3784 0 0,0-5 379 0 0</inkml:trace>
  <inkml:trace contextRef="#ctx0" brushRef="#br0" timeOffset="8933.131">3642 1051 5689 0 0,'0'0'954'0'0,"0"0"-70"0"0,0 0 100 0 0,0 0 202 0 0,0 0 141 0 0,0 0-100 0 0,0 0-297 0 0,0 0-311 0 0,0 0-248 0 0,0 0-148 0 0,0 0-70 0 0,0 0-42 0 0,0 0-14 0 0,2 33 1 0 0,9 98-4 0 0,-8-81 216 0 0,12-61 182 0 0,-3-2-487 0 0,0 1 0 0 0,0 0 1 0 0,2 1-1 0 0,-1 0 0 0 0,2 1 1 0 0,-1 0-1 0 0,1 2 0 0 0,0 0 1 0 0,1 0-1 0 0,0 1 0 0 0,0 1 1 0 0,1 1-1 0 0,-1 1 0 0 0,1 0 1 0 0,0 1-1 0 0,1 0 0 0 0,1 1-5 0 0,-18 3 49 0 0,1 0-1 0 0,0 0 1 0 0,0 0-1 0 0,-1 0 1 0 0,1 1-1 0 0,0-1 1 0 0,-1 0-1 0 0,0 1 1 0 0,1-1-1 0 0,-1 0 1 0 0,0 1-1 0 0,1 0 1 0 0,-1-1-1 0 0,0 1 1 0 0,0 0-1 0 0,0 0 0 0 0,-1-1 1 0 0,1 1-1 0 0,0 0 1 0 0,-1 0-1 0 0,1 0 1 0 0,-1 0-1 0 0,0 0 1 0 0,1 0-1 0 0,-1 0 1 0 0,0 0-1 0 0,0 0 1 0 0,-1 0-1 0 0,1 0 1 0 0,0 0-1 0 0,0 0 1 0 0,-1 0-1 0 0,0 0 1 0 0,1 0-1 0 0,-1 0 0 0 0,0-1 1 0 0,0 1-1 0 0,0 0 1 0 0,0 0-1 0 0,0-1 1 0 0,0 1-1 0 0,0-1 1 0 0,-1 2-49 0 0,-3 5 35 0 0,0 0 0 0 0,0 0 0 0 0,-1-1 1 0 0,0 0-1 0 0,0 0 0 0 0,-1 0 0 0 0,0-1 0 0 0,0 0 1 0 0,0 0-1 0 0,-1 0 0 0 0,0-1 0 0 0,0-1 1 0 0,0 1-1 0 0,-1-1 0 0 0,1-1 0 0 0,-1 1 0 0 0,0-1 1 0 0,0-1-1 0 0,0 0 0 0 0,0 0 0 0 0,-1-1 0 0 0,1 0 1 0 0,0 0-1 0 0,-1-1 0 0 0,-3-1-35 0 0,9-1-176 0 0,-1 0-1 0 0,1-1 1 0 0,0 1 0 0 0,0-1 0 0 0,0 0-1 0 0,1 0 1 0 0,-1 0 0 0 0,1 0 0 0 0,-1-1-1 0 0,1 0 1 0 0,0 0 0 0 0,0 1 0 0 0,1-2-1 0 0,-1 1 1 0 0,1 0 0 0 0,0 0-1 0 0,-1-2 177 0 0,-16-49-4987 0 0,8 12-2286 0 0,9 31 3726 0 0</inkml:trace>
  <inkml:trace contextRef="#ctx0" brushRef="#br0" timeOffset="10031.058">4153 514 3569 0 0,'0'0'2447'0'0,"0"0"-1188"0"0,0 0-403 0 0,0 0 60 0 0,0 0 262 0 0,0 0 210 0 0,0 0 16 0 0,0 0-179 0 0,0 0-268 0 0,0 0-217 0 0,0 0-145 0 0,0 0-84 0 0,-2 34-40 0 0,-9 110-19 0 0,8 10 501 0 0,30 179-1099 0 0,-25-310-287 0 0,-6 35-4206 0 0,-6-53-672 0 0,8-5 2528 0 0,0 0-2826 0 0</inkml:trace>
  <inkml:trace contextRef="#ctx0" brushRef="#br0" timeOffset="10484.364">3991 587 1920 0 0,'0'0'906'0'0,"0"0"284"0"0,0 0 333 0 0,0 0 309 0 0,0 0 108 0 0,0 0-238 0 0,0 0-348 0 0,0 0-310 0 0,36-15-249 0 0,114-48-209 0 0,-48 38 249 0 0,-68 21-479 0 0,1 2-1 0 0,0 2 1 0 0,0 0 0 0 0,-1 3-1 0 0,4 1-355 0 0,-34-5 46 0 0,-1 1 0 0 0,1 0 1 0 0,-1 0-1 0 0,1 0 0 0 0,-1 0 0 0 0,1 0 0 0 0,-1 1 0 0 0,1 0 1 0 0,-1 0-1 0 0,1 0 0 0 0,-1 0 0 0 0,0 0 0 0 0,0 1 0 0 0,1-1 0 0 0,-1 1 1 0 0,0 0-1 0 0,0 0 0 0 0,-1 0 0 0 0,1 0 0 0 0,0 0 0 0 0,-1 1 1 0 0,1-1-1 0 0,-1 1 0 0 0,0 0 0 0 0,0 0 0 0 0,0 0 0 0 0,0 0 1 0 0,0 0-1 0 0,-1 0 0 0 0,1 0 0 0 0,-1 1 0 0 0,0-1 0 0 0,0 0 1 0 0,0 1-1 0 0,0-1 0 0 0,-1 1 0 0 0,1-1 0 0 0,-1 1 0 0 0,0-1 0 0 0,0 1 1 0 0,-1 0-1 0 0,1-1 0 0 0,0 1 0 0 0,-1 0-46 0 0,-7 7 82 0 0,1-1 0 0 0,-1 1-1 0 0,-1-1 1 0 0,0 0 0 0 0,-1-1 0 0 0,1 0 0 0 0,-2-1-1 0 0,-8 6-81 0 0,5-3 46 0 0,-62 44 83 0 0,54-41-92 0 0,1 0 1 0 0,1 2-1 0 0,0 0 0 0 0,1 1 0 0 0,1 1 0 0 0,-15 19-37 0 0,32-33 9 0 0,-1 0-1 0 0,1 1 0 0 0,0-1 1 0 0,0 1-1 0 0,0-1 0 0 0,1 1 0 0 0,0-1 1 0 0,0 1-1 0 0,0-1 0 0 0,0 1 1 0 0,1 0-1 0 0,-1-1 0 0 0,1 0 1 0 0,0 1-1 0 0,1-1 0 0 0,-1 1 0 0 0,1-1 1 0 0,0 0-1 0 0,0 0 0 0 0,0 0 1 0 0,0 0-1 0 0,1 0 0 0 0,-1-1 1 0 0,1 1-1 0 0,0-1 0 0 0,0 1 0 0 0,1-1 1 0 0,-1 0-1 0 0,1 0 0 0 0,-1-1 1 0 0,1 1-1 0 0,0-1 0 0 0,1 1-8 0 0,23 26 118 0 0,130 170 1153 0 0,-141-170-1019 0 0,-4-44-5477 0 0,-1-12-2879 0 0,-5 18-970 0 0</inkml:trace>
  <inkml:trace contextRef="#ctx0" brushRef="#br0" timeOffset="10904.493">4700 418 7682 0 0,'0'0'996'0'0,"0"0"-120"0"0,0 0 116 0 0,0 0 293 0 0,0 0 234 0 0,0 0-2 0 0,0 0-278 0 0,0 0-324 0 0,0 0-234 0 0,0 0-144 0 0,0 0-119 0 0,0 0-71 0 0,0 0-51 0 0,28-3-41 0 0,87-9-18 0 0,-44 20 326 0 0,-57 0-420 0 0,-9-5-89 0 0,-1 1 1 0 0,0 0 0 0 0,0 0-1 0 0,0 0 1 0 0,-1 0 0 0 0,1 1-1 0 0,-1 0 1 0 0,0 0 0 0 0,0-1-1 0 0,-1 2 1 0 0,1-1 0 0 0,-1 0 0 0 0,0 0-1 0 0,-1 1 1 0 0,1-1 0 0 0,-1 1-1 0 0,0 0 1 0 0,0-1 0 0 0,-1 1-1 0 0,0 0 1 0 0,0-1 0 0 0,0 1-1 0 0,-1 0 1 0 0,1-1 0 0 0,-2 1-1 0 0,1-1 1 0 0,0 1 0 0 0,-1-1-1 0 0,0 1 1 0 0,0-1 0 0 0,-1 0-1 0 0,0 0 1 0 0,1 0 0 0 0,-2 0-1 0 0,1 0-54 0 0,1-3 23 0 0,0 1-1 0 0,0-1 0 0 0,0 0 0 0 0,1 1 0 0 0,-1 0 0 0 0,1-1 0 0 0,0 1 0 0 0,0 0 0 0 0,0-1 0 0 0,0 1 0 0 0,0 0 0 0 0,1 0 1 0 0,-1 0-1 0 0,1 0 0 0 0,0 0 0 0 0,0 0 0 0 0,0 0 0 0 0,0 0 0 0 0,0 0 0 0 0,1 0 0 0 0,-1 0 0 0 0,1-1 0 0 0,0 1 1 0 0,0 0-1 0 0,0 0 0 0 0,0 0 0 0 0,0-1 0 0 0,1 1 0 0 0,-1-1 0 0 0,1 1 0 0 0,0-1 0 0 0,-1 1 0 0 0,1-1 0 0 0,0 0 0 0 0,1 0 1 0 0,-1 0-1 0 0,0 0 0 0 0,0 0 0 0 0,1-1 0 0 0,-1 1 0 0 0,2 0-22 0 0,133 5 657 0 0,-66-14 120 0 0,-35 2-3187 0 0,0 2-9018 0 0,-33 3 515 0 0</inkml:trace>
  <inkml:trace contextRef="#ctx0" brushRef="#br0" timeOffset="12203.627">2018 1578 0 0 0,'0'0'631'0'0,"0"0"-214"0"0,0 0 91 0 0,0 0 430 0 0,0 0 462 0 0,0 0 375 0 0,0 0 126 0 0,0 0-106 0 0,0 0-175 0 0,37-9-197 0 0,117-30-196 0 0,4 14 1611 0 0,572-19 2076 0 0,-463 18-3995 0 0,556-49 768 0 0,-301 49-1093 0 0,121 12 215 0 0,-358 21-653 0 0,-110 12 36 0 0,0-7-1 0 0,1-8 1 0 0,32-9-192 0 0,744-3 1008 0 0,-703 19-844 0 0,98-3-126 0 0,-313-12-200 0 0,14 0-1528 0 0,-48 4 1549 0 0,0 0-134 0 0,0 0-197 0 0,-17-3-8071 0 0,12 2 2028 0 0,-3-2-3024 0 0</inkml:trace>
  <inkml:trace contextRef="#ctx0" brushRef="#br0" timeOffset="12936.029">5462 852 3097 0 0,'0'0'857'0'0,"0"0"162"0"0,0 0 456 0 0,0 0 393 0 0,0 0 105 0 0,0 0-218 0 0,0 0-388 0 0,0 0-363 0 0,0 0-234 0 0,34-1-158 0 0,104-4-96 0 0,76-3 2138 0 0,-213 8-2466 0 0,-1 0 84 0 0,0 0 85 0 0,-33 7 1165 0 0,-208 0 36 0 0,241-7-1473 0 0,0 0-57 0 0,14 0-272 0 0,110-8 343 0 0,-70 1-2677 0 0,1 0-6507 0 0,-41 4-1876 0 0</inkml:trace>
  <inkml:trace contextRef="#ctx0" brushRef="#br0" timeOffset="13986.995">6460 190 0 0 0,'0'0'1034'0'0,"0"0"-208"0"0,0 0 53 0 0,0 0 323 0 0,0 0 422 0 0,0 0 315 0 0,0 0 3 0 0,0 0-274 0 0,0 0-366 0 0,0 0-342 0 0,0 0-248 0 0,0 0-125 0 0,0 0-57 0 0,-8 5 1034 0 0,-2 133 1901 0 0,-3 10-3315 0 0,24-126-1932 0 0,-5-14-3091 0 0,-3 1-6119 0 0,-3-8 8255 0 0</inkml:trace>
  <inkml:trace contextRef="#ctx0" brushRef="#br0" timeOffset="14216.438">6147 609 224 0 0,'0'0'1103'0'0,"0"0"-307"0"0,0 0 362 0 0,0 0 655 0 0,0 0 369 0 0,0 0-21 0 0,0 0-330 0 0,0 0-422 0 0,0 0-282 0 0,0 0-157 0 0,0 0-117 0 0,34-1-68 0 0,109-4-85 0 0,-23-4 691 0 0,72-12-1454 0 0,-177 20-1334 0 0,-9 2-7844 0 0,-6-1 1439 0 0</inkml:trace>
  <inkml:trace contextRef="#ctx0" brushRef="#br0" timeOffset="14645.098">6250 819 2857 0 0,'0'0'1219'0'0,"0"0"161"0"0,0 0 299 0 0,0 0 284 0 0,0 0 67 0 0,0 0-250 0 0,0 0-364 0 0,0 0-362 0 0,0 0-301 0 0,0 0-240 0 0,0 0-187 0 0,32 1-112 0 0,98 1-70 0 0,-75 6 141 0 0,-54-7-263 0 0,0-1 0 0 0,0 1-1 0 0,-1-1 1 0 0,1 1 0 0 0,0-1 0 0 0,0 1-1 0 0,0 0 1 0 0,-1-1 0 0 0,1 1 0 0 0,0 0-1 0 0,-1 0 1 0 0,1 0 0 0 0,-1-1 0 0 0,1 1-1 0 0,-1 0 1 0 0,1 0 0 0 0,-1 0 0 0 0,0 0-1 0 0,1 0 1 0 0,-1 0 0 0 0,0 0 0 0 0,0 0-1 0 0,1 0 1 0 0,-1 0 0 0 0,0 0 0 0 0,0 0-1 0 0,0 0 1 0 0,0 0 0 0 0,-1 0 0 0 0,1 0-1 0 0,0 0 1 0 0,0 0 0 0 0,0 0 0 0 0,-1 0-1 0 0,1 0 1 0 0,-1 0 0 0 0,1-1-1 0 0,-1 1 1 0 0,1 0 0 0 0,-1 0 0 0 0,1 0-1 0 0,-1 0 1 0 0,0-1 0 0 0,1 1 0 0 0,-2 0-22 0 0,-37 39 545 0 0,31-33-562 0 0,-43 34 140 0 0,37-31-97 0 0,0 1-1 0 0,1 0 1 0 0,1 0-1 0 0,0 1 1 0 0,0 1 0 0 0,1 0-1 0 0,1 1 1 0 0,0 0-1 0 0,0 1-25 0 0,9-11 20 0 0,0-1-1 0 0,0 0 1 0 0,0 0-1 0 0,1 1 0 0 0,0-1 1 0 0,-1 0-1 0 0,1 1 0 0 0,0-1 1 0 0,0 1-1 0 0,1-1 1 0 0,-1 0-1 0 0,1 1 0 0 0,0-1 1 0 0,0 0-1 0 0,0 1 0 0 0,0-1 1 0 0,0 0-1 0 0,1 0 0 0 0,-1 0 1 0 0,1 0-1 0 0,0 0 1 0 0,0-1-1 0 0,0 1 0 0 0,0 0 1 0 0,1-1-1 0 0,-1 0 0 0 0,1 1 1 0 0,-1-1-1 0 0,1 0 0 0 0,0 0 1 0 0,0 0-1 0 0,0-1 1 0 0,0 1-1 0 0,0-1 0 0 0,0 0 1 0 0,0 0-1 0 0,0 0 0 0 0,1 0 1 0 0,-1 0-1 0 0,0-1 0 0 0,1 1 1 0 0,-1-1-1 0 0,1 0 1 0 0,-1 0-1 0 0,0 0 0 0 0,1 0 1 0 0,-1-1-1 0 0,3 0-19 0 0,54-6-416 0 0,-24-16-3266 0 0,-35 22 3401 0 0,9-8-2931 0 0,-3 1-2258 0 0,0 1-1872 0 0</inkml:trace>
  <inkml:trace contextRef="#ctx0" brushRef="#br0" timeOffset="15500.033">6948 543 0 0 0,'0'0'1318'0'0,"0"0"49"0"0,0 0-23 0 0,0 0-93 0 0,0 0-60 0 0,0 0-19 0 0,0 0-5 0 0,0 0-38 0 0,0 0-44 0 0,-6 7-65 0 0,-40 86 2799 0 0,33-46-3355 0 0,-2-1-1 0 0,-2 0 0 0 0,-2-1 1 0 0,-2-1-1 0 0,-2 0-463 0 0,17-33 33 0 0,-16 32-1 0 0,-1-1 0 0 0,-3-1 0 0 0,-1-1 0 0 0,-9 7-32 0 0,56-91 1593 0 0,175-225-719 0 0,53-10-227 0 0,-191 217-235 0 0,-52 99-325 0 0,-41 149 246 0 0,21-8-295 0 0,15-176-33 0 0,1 0-1 0 0,0 0 1 0 0,0 0 0 0 0,0 0 0 0 0,0 0-1 0 0,0 0 1 0 0,0 0 0 0 0,1 0 0 0 0,-1 0 0 0 0,0 0-1 0 0,1-1 1 0 0,0 1 0 0 0,-1 0 0 0 0,1-1-1 0 0,0 1 1 0 0,0-1 0 0 0,0 0 0 0 0,0 0 0 0 0,0 0-1 0 0,0 0 1 0 0,0 0 0 0 0,0 0 0 0 0,1-1 0 0 0,-1 1-1 0 0,0 0 1 0 0,0-1 0 0 0,1 0 0 0 0,-1 0-1 0 0,0 0 1 0 0,1 0 0 0 0,-1 0 0 0 0,0 0 0 0 0,1 0-1 0 0,-1-1 1 0 0,0 1 0 0 0,0-1 0 0 0,1 0-1 0 0,-1 1 1 0 0,0-1 0 0 0,0 0 0 0 0,0 0 0 0 0,0-1-1 0 0,0 1 1 0 0,0 0 0 0 0,0-1 0 0 0,-1 1-1 0 0,1-1 1 0 0,0 1 0 0 0,-1-1 0 0 0,1 0 0 0 0,-1 0-1 0 0,0 0 1 0 0,1 0-5 0 0,172-203 152 0 0,-29 44-172 0 0,-138 212-300 0 0,-61 155 702 0 0,45-157-364 0 0,2 1 0 0 0,2 0 0 0 0,3 1 0 0 0,3 33-18 0 0,-1-48-16 0 0,7-10-510 0 0,9-19-3656 0 0,-1-25-7511 0 0,-11 14 5266 0 0</inkml:trace>
  <inkml:trace contextRef="#ctx0" brushRef="#br0" timeOffset="16056.394">7839 595 8458 0 0,'0'0'1187'0'0,"0"0"-454"0"0,0 0 134 0 0,0 0 372 0 0,0 0 309 0 0,-9 36 53 0 0,-30 115-308 0 0,10-7 226 0 0,8 43-1731 0 0,21-188 165 0 0,0 1-1 0 0,0-1 1 0 0,-1 0-1 0 0,1 1 1 0 0,0-1-1 0 0,-1 0 1 0 0,1 1-1 0 0,-1-1 1 0 0,1 0-1 0 0,-1 1 0 0 0,1-1 1 0 0,-1 1-1 0 0,1-1 1 0 0,-1 1-1 0 0,0-1 1 0 0,1 1-1 0 0,-1-1 1 0 0,0 1-1 0 0,1 0 1 0 0,-1-1-1 0 0,0 1 1 0 0,0 0-1 0 0,1 0 1 0 0,-1-1-1 0 0,0 1 1 0 0,0 0-1 0 0,1 0 1 0 0,-1 0-1 0 0,0 0 1 0 0,0 0-1 0 0,1 0 0 0 0,-1 0 1 0 0,0 0-1 0 0,0 0 1 0 0,1 1-1 0 0,-1-1 1 0 0,0 0-1 0 0,0 0 1 0 0,1 1-1 0 0,-1-1 1 0 0,0 0-1 0 0,1 1 1 0 0,-1-1-1 0 0,0 1 1 0 0,1-1-1 0 0,-1 1 1 0 0,1-1-1 0 0,-1 1 1 0 0,0-1-1 0 0,1 1 1 0 0,0 0-1 0 0,-1-1 0 0 0,1 1 1 0 0,-1 0-1 0 0,1-1 1 0 0,0 1-1 0 0,-1 0 1 0 0,1-1-1 0 0,0 1 1 0 0,0 0-1 0 0,0 0 1 0 0,-1 0-1 0 0,1 0 48 0 0,-4-30 36 0 0,1 1-1 0 0,2-1 1 0 0,1 0-1 0 0,0 1 1 0 0,3-1-1 0 0,0 0 0 0 0,2 1 1 0 0,1 0-1 0 0,1 0 1 0 0,1 1-1 0 0,2-1 1 0 0,0 2-1 0 0,2 0 1 0 0,1 0-1 0 0,1 1 1 0 0,1 0-1 0 0,8-7-35 0 0,-12 14 103 0 0,1 0 0 0 0,1 0 0 0 0,0 1 0 0 0,1 0-1 0 0,1 2 1 0 0,1 0 0 0 0,0 0 0 0 0,1 1 0 0 0,1 1 0 0 0,0 1 0 0 0,0 1 0 0 0,1 0-1 0 0,1 2 1 0 0,9-4-103 0 0,-27 12 29 0 0,1-1 1 0 0,-1 1-1 0 0,0 0 0 0 0,1 0 0 0 0,-1 1 0 0 0,0-1 0 0 0,1 0 0 0 0,-1 1 0 0 0,1 0 0 0 0,-1 0 0 0 0,1-1 0 0 0,0 1 1 0 0,-1 1-1 0 0,1-1 0 0 0,-1 0 0 0 0,1 1 0 0 0,-1-1 0 0 0,1 1 0 0 0,-1 0 0 0 0,0-1 0 0 0,1 1 0 0 0,-1 0 0 0 0,0 1 1 0 0,0-1-1 0 0,1 0 0 0 0,-1 1 0 0 0,0-1 0 0 0,0 1 0 0 0,-1 0 0 0 0,1-1 0 0 0,0 1 0 0 0,0 0 0 0 0,-1 0 0 0 0,1 0 1 0 0,-1 1-1 0 0,0-1 0 0 0,0 0 0 0 0,0 0 0 0 0,0 1 0 0 0,0-1 0 0 0,0 0 0 0 0,0 1 0 0 0,0 1-29 0 0,0 9 101 0 0,-1 1 0 0 0,0-1 0 0 0,-1 0 0 0 0,0 0 0 0 0,-1 1 0 0 0,0-1 0 0 0,-1-1 0 0 0,0 1 0 0 0,-2 0 0 0 0,1-1 0 0 0,-1 1 0 0 0,-1-1 0 0 0,0-1 0 0 0,-1 1 0 0 0,0-1 0 0 0,-5 6-101 0 0,-10 10 115 0 0,0 0 0 0 0,-2-2 0 0 0,0-1 0 0 0,-2 0 0 0 0,-24 15-115 0 0,-73 43 546 0 0,150-68-385 0 0,27-2 204 0 0,-47-11-350 0 0,0-1-1 0 0,0 1 1 0 0,-1 1-1 0 0,1-1 1 0 0,0 1-1 0 0,-1 1 0 0 0,0-1 1 0 0,1 1-1 0 0,-1 0 1 0 0,0 0-1 0 0,0 1 0 0 0,-1 0 1 0 0,1 0-1 0 0,-1 0 1 0 0,3 3-15 0 0,-4-2 23 0 0,1 0 0 0 0,-1 1 0 0 0,0-1 0 0 0,-1 1 0 0 0,0 0 0 0 0,0 0 0 0 0,0 0 0 0 0,0 0 0 0 0,-1 1 0 0 0,0-1 0 0 0,0 1 0 0 0,-1-1 0 0 0,0 1 0 0 0,0 0 0 0 0,-1-1 0 0 0,1 1 0 0 0,-2 0 0 0 0,1 0-23 0 0,-5 1-3393 0 0,-1-28-6295 0 0,6 13 4303 0 0,0 0 1424 0 0</inkml:trace>
  <inkml:trace contextRef="#ctx0" brushRef="#br0" timeOffset="16554.717">8371 407 2729 0 0,'0'0'1512'0'0,"0"0"-64"0"0,0 0 163 0 0,0 0 292 0 0,0 0 114 0 0,0 0-249 0 0,0 0-462 0 0,0 0-393 0 0,0 0-181 0 0,0 0-19 0 0,0 0 20 0 0,0 0-51 0 0,0 0-98 0 0,14 1-100 0 0,108 9 761 0 0,-47 21-716 0 0,-73-29-515 0 0,0-1 0 0 0,-1 1 0 0 0,1 0 0 0 0,-1-1 0 0 0,1 1 0 0 0,-1 0 0 0 0,0 0 0 0 0,0 0 0 0 0,1 0 0 0 0,-1 0 0 0 0,-1 0 0 0 0,1 0 0 0 0,0 0 0 0 0,0 0 0 0 0,-1 1 0 0 0,1-1 0 0 0,-1 0 0 0 0,0 0 0 0 0,0 1 0 0 0,0-1 0 0 0,0 0 0 0 0,0 1 0 0 0,0-1 0 0 0,-1 0 0 0 0,1 0 0 0 0,-1 0 0 0 0,1 1 0 0 0,-1-1 0 0 0,0 0 0 0 0,0 0 0 0 0,0 0 0 0 0,0 0 0 0 0,0 0 0 0 0,-1 1-14 0 0,-145 162 1009 0 0,146-164-999 0 0,0 0 1 0 0,0 0-1 0 0,0 0 1 0 0,0 0-1 0 0,0 1 0 0 0,0-1 1 0 0,1 0-1 0 0,-1 1 0 0 0,0-1 1 0 0,1 0-1 0 0,-1 1 1 0 0,1-1-1 0 0,-1 1 0 0 0,1-1 1 0 0,0 1-1 0 0,0-1 0 0 0,-1 1 1 0 0,1-1-1 0 0,0 1 1 0 0,0-1-1 0 0,1 1 0 0 0,-1 0 1 0 0,0-1-1 0 0,0 1 0 0 0,1-1 1 0 0,-1 0-1 0 0,1 1 1 0 0,-1-1-1 0 0,1 1 0 0 0,0-1 1 0 0,0 0-1 0 0,-1 1 0 0 0,1-1 1 0 0,0 0-1 0 0,0 0 1 0 0,0 0-1 0 0,0 1 0 0 0,0-1 1 0 0,1 0-1 0 0,-1-1 0 0 0,0 1 1 0 0,0 0-1 0 0,1 0 1 0 0,-1 0-1 0 0,1-1 0 0 0,-1 1 1 0 0,0-1-1 0 0,1 1 0 0 0,-1-1 1 0 0,1 0-1 0 0,-1 1 1 0 0,2-1-11 0 0,84 9 524 0 0,-84-9-514 0 0,166-11 296 0 0,-141 10-1393 0 0,-22 2-2861 0 0,0-1-3726 0 0,-6 0-3391 0 0</inkml:trace>
  <inkml:trace contextRef="#ctx0" brushRef="#br0" timeOffset="18094.249">4827 1626 0 0 0,'0'0'990'0'0,"0"0"639"0"0,0 0 313 0 0,0 0-34 0 0,0 0-245 0 0,0 0-336 0 0,0 0-278 0 0,0 0-191 0 0,0 0-120 0 0,0 0-79 0 0,3-7-95 0 0,-2 6-572 0 0,10-18 554 0 0,-8 35 300 0 0,-20 50-63 0 0,-26 92 38 0 0,-12 44-218 0 0,91-282 2082 0 0,-19 42-2647 0 0,1 1 1 0 0,1 1-1 0 0,2 1 1 0 0,2 0-1 0 0,1 2 1 0 0,2 0 0 0 0,1 2-1 0 0,1 1 1 0 0,8-5-39 0 0,29-16 37 0 0,-64 53-31 0 0,1-1 1 0 0,-1 1 0 0 0,0-1-1 0 0,1 1 1 0 0,-1 0-1 0 0,0-1 1 0 0,0 1-1 0 0,0 0 1 0 0,0 0 0 0 0,0 0-1 0 0,0 0 1 0 0,-1 0-1 0 0,1 0 1 0 0,-1 0-1 0 0,1 0 1 0 0,-1 0-1 0 0,0 0 1 0 0,0 0 0 0 0,0 0-1 0 0,0 0 1 0 0,0 0-1 0 0,0 1 1 0 0,-1-1-1 0 0,1 0-6 0 0,-1 233 594 0 0,26-150-509 0 0,-24-85-67 0 0,0 1 0 0 0,1-1 0 0 0,-1 1 0 0 0,0-1 0 0 0,0 0 0 0 0,0 1 0 0 0,0-1-1 0 0,0 0 1 0 0,0 0 0 0 0,0 0 0 0 0,1 0 0 0 0,-1 0 0 0 0,0 0 0 0 0,0 0 0 0 0,0 0 0 0 0,0 0 0 0 0,0 0 0 0 0,0-1-1 0 0,0 1 1 0 0,1-1 0 0 0,-1 1 0 0 0,0-1 0 0 0,0 1 0 0 0,0-1 0 0 0,0 1 0 0 0,-1-1 0 0 0,1 0 0 0 0,0 1 0 0 0,0-1 0 0 0,0 0-1 0 0,0 0 1 0 0,-1 0 0 0 0,1 0 0 0 0,0 0 0 0 0,-1 0 0 0 0,1 0 0 0 0,0 0-18 0 0,235-333 341 0 0,-170 243-318 0 0,-63 113-372 0 0,-39 187 475 0 0,37-199-124 0 0,-1-1-1 0 0,1 1 1 0 0,1 0 0 0 0,0-1-1 0 0,0 1 1 0 0,1-1-1 0 0,1 1 1 0 0,-1-1-1 0 0,1 0 1 0 0,1 0 0 0 0,-1-1-1 0 0,2 1 1 0 0,-1-1-1 0 0,1 0 1 0 0,0-1-1 0 0,1 0 1 0 0,3 4-2 0 0,-5-6-139 0 0,13 12-2645 0 0,-22-13-9186 0 0,1-1 5209 0 0</inkml:trace>
  <inkml:trace contextRef="#ctx0" brushRef="#br0" timeOffset="21589.74">5720 1673 0 0 0,'0'0'352'0'0,"0"0"392"0"0,0 0-154 0 0,0 0-242 0 0,0 0-88 0 0,0 0 59 0 0,10 16 1256 0 0,9 192 5935 0 0,-19-207-7433 0 0,43-49 2568 0 0,-35 42-2623 0 0,2-3-32 0 0,0 1 0 0 0,0 0 0 0 0,1 0 0 0 0,0 1 0 0 0,0 1 1 0 0,1 0-1 0 0,0 0 0 0 0,0 1 0 0 0,0 1 0 0 0,1 0 0 0 0,-1 0 0 0 0,1 1 0 0 0,0 1 0 0 0,7 0 10 0 0,-17 3 0 0 0,-1 0 0 0 0,1 0 0 0 0,-1 1-1 0 0,0-1 1 0 0,0 1 0 0 0,1-1 0 0 0,-1 1 0 0 0,0 0 0 0 0,0 0 0 0 0,-1 0-1 0 0,1 0 1 0 0,0 0 0 0 0,-1 0 0 0 0,1 0 0 0 0,-1 1 0 0 0,0-1-1 0 0,0 1 1 0 0,1-1 0 0 0,-2 1 0 0 0,1-1 0 0 0,0 1 0 0 0,0-1 0 0 0,-1 1-1 0 0,0 0 1 0 0,1-1 0 0 0,-1 1 0 0 0,0 0 0 0 0,0-1 0 0 0,-1 1 0 0 0,1 0-1 0 0,-1-1 1 0 0,1 1 0 0 0,-1 0 0 0 0,0-1 0 0 0,1 5 142 0 0,-2-1-63 0 0,0 0 0 0 0,0-1 0 0 0,-1 1 0 0 0,0-1 0 0 0,0 1-1 0 0,0-1 1 0 0,-1-1 0 0 0,0 1 0 0 0,0 0 0 0 0,0-1-1 0 0,0 0 1 0 0,-1 0 0 0 0,1 0 0 0 0,-1 0 0 0 0,0-1 0 0 0,0 1-1 0 0,-1-2 1 0 0,1 1 0 0 0,-1 0 0 0 0,1-1 0 0 0,-1 0-1 0 0,0 0 1 0 0,0-1-79 0 0,3 0 22 0 0,-84 14 359 0 0,84-16-547 0 0,1 0 1 0 0,-1 0 0 0 0,1-1 0 0 0,-1 1 0 0 0,1-1-1 0 0,0 1 1 0 0,0-1 0 0 0,0 0 0 0 0,0 0 0 0 0,0 0 0 0 0,0 0-1 0 0,0 0 1 0 0,1-1 0 0 0,-1 1 0 0 0,1 0 0 0 0,-1-1-1 0 0,1 1 1 0 0,0-1 0 0 0,0 1 0 0 0,0-1 0 0 0,0 0 0 0 0,1 1-1 0 0,-1-1 1 0 0,1 0 0 0 0,-1 0 0 0 0,1 1 0 0 0,0-3 165 0 0,-2-3-1202 0 0,-4-24-5234 0 0,5 23 1878 0 0</inkml:trace>
  <inkml:trace contextRef="#ctx0" brushRef="#br0" timeOffset="22001.713">6265 1589 5993 0 0,'0'0'290'0'0,"0"0"-234"0"0,0 0-52 0 0,0 0 340 0 0,0 0 549 0 0,0 0 322 0 0,0 0 57 0 0,0 0-161 0 0,0 0-254 0 0,0 0-192 0 0,0 0-86 0 0,0 0 0 0 0,0 0 2 0 0,5 23 10 0 0,18 75-35 0 0,-21-84-410 0 0,1 1-1 0 0,-2 0 1 0 0,0 0 0 0 0,0 0-1 0 0,-2-1 1 0 0,0 1-1 0 0,0 0 1 0 0,-2 0 0 0 0,0 0-1 0 0,-2 4-145 0 0,-4 28 79 0 0,0-2-403 0 0,-4 21 410 0 0,11-44-4238 0 0,2-1-3849 0 0,0-21 3271 0 0</inkml:trace>
  <inkml:trace contextRef="#ctx0" brushRef="#br0" timeOffset="22434.481">6234 1530 1616 0 0,'0'0'749'0'0,"0"0"-236"0"0,0 0-6 0 0,0 0 188 0 0,0 0 286 0 0,0 0 190 0 0,0 0-25 0 0,0 0-125 0 0,0 0-105 0 0,0 0-49 0 0,0 0-31 0 0,0 0-35 0 0,0 0-24 0 0,26-2-65 0 0,83-5-49 0 0,59 14 1754 0 0,-130-1-2017 0 0,-31-6-316 0 0,0 1 1 0 0,0 0 0 0 0,1 0-1 0 0,-1 0 1 0 0,0 1 0 0 0,0 1-1 0 0,0-1 1 0 0,0 1 0 0 0,-1 0-1 0 0,1 1 1 0 0,-1-1 0 0 0,0 1-1 0 0,0 0 1 0 0,4 4-85 0 0,-10-6 59 0 0,1 1-1 0 0,-1-1 0 0 0,1 1 1 0 0,-1-1-1 0 0,0 1 1 0 0,0-1-1 0 0,0 1 1 0 0,-1-1-1 0 0,1 1 1 0 0,0-1-1 0 0,-1 1 0 0 0,0-1 1 0 0,1 0-1 0 0,-1 1 1 0 0,0-1-1 0 0,0 0 1 0 0,-1 1-1 0 0,1-1 0 0 0,0 0 1 0 0,-1 0-1 0 0,1 0 1 0 0,-1 0-1 0 0,0-1 1 0 0,1 1-1 0 0,-1 0 0 0 0,0-1 1 0 0,0 1-1 0 0,0-1 1 0 0,0 1-1 0 0,0-1 1 0 0,-1 0-1 0 0,1 0-58 0 0,-5 5 48 0 0,-13 10 16 0 0,-1-2 1 0 0,0 0-1 0 0,0-2 0 0 0,-2 0 1 0 0,1-2-1 0 0,-17 6-64 0 0,-89 48 262 0 0,127-63-257 0 0,-1-1 0 0 0,1 1 0 0 0,0 0 0 0 0,0 0 0 0 0,0 0 0 0 0,0 0 0 0 0,1 0-1 0 0,-1 0 1 0 0,0 0 0 0 0,0 0 0 0 0,0 0 0 0 0,1 1 0 0 0,-1-1 0 0 0,1 0 0 0 0,-1 0 0 0 0,1 0 0 0 0,-1 1 0 0 0,1-1 0 0 0,0 0 0 0 0,0 1-1 0 0,-1-1 1 0 0,1 0 0 0 0,0 1 0 0 0,0-1 0 0 0,0 0 0 0 0,1 1 0 0 0,-1-1 0 0 0,0 0 0 0 0,0 1 0 0 0,1-1 0 0 0,-1 0 0 0 0,1 1 0 0 0,-1-1 0 0 0,1 0-1 0 0,0 0 1 0 0,-1 0 0 0 0,1 0 0 0 0,0 1 0 0 0,0-1 0 0 0,-1 0 0 0 0,1 0 0 0 0,0 0 0 0 0,0-1 0 0 0,0 1 0 0 0,1 0 0 0 0,-1 0 0 0 0,0-1-1 0 0,0 1 1 0 0,1 0-5 0 0,11 10 84 0 0,1-1 0 0 0,0-1-1 0 0,0 0 1 0 0,1-1 0 0 0,0-1-1 0 0,0 0 1 0 0,15 5-84 0 0,24 10 211 0 0,33 24-465 0 0,-81-42-1566 0 0,-4-2-2356 0 0,-1-2-4998 0 0,-1 0 3021 0 0</inkml:trace>
  <inkml:trace contextRef="#ctx0" brushRef="#br0" timeOffset="23879.455">5746 1548 0 0 0,'0'0'169'0'0,"0"0"153"0"0,0 0-17 0 0,0 0-17 0 0,0 0 54 0 0,11 1 2561 0 0,4 50 2365 0 0,-12-33-4855 0 0,0 1 0 0 0,-1 0 0 0 0,-1 0 0 0 0,-1 0 0 0 0,-1 0 0 0 0,0 0 0 0 0,-1-1 0 0 0,-1 1 0 0 0,-1 0 0 0 0,-5 13-413 0 0,3 1-731 0 0,6-32 243 0 0,0-1-300 0 0,0 0-508 0 0,4 0-3118 0 0,2 0 766 0 0,-1 0 1286 0 0</inkml:trace>
  <inkml:trace contextRef="#ctx0" brushRef="#br0" timeOffset="26014.468">8503 46 0 0 0,'0'0'128'0'0,"0"0"512"0"0,0 0 292 0 0,0 0 258 0 0,0 0 238 0 0,0 0 11 0 0,0 0-172 0 0,0 0-307 0 0,0 0-265 0 0,0 0-89 0 0,6-3 14 0 0,22-7 278 0 0,0 2 0 0 0,0 1 0 0 0,0 1 1 0 0,1 1-1 0 0,0 1 0 0 0,0 2 0 0 0,0 1 0 0 0,26 3-898 0 0,-53-2 28 0 0,1 0-1 0 0,0 0 1 0 0,-1 1-1 0 0,1-1 1 0 0,-1 1-1 0 0,1 0 0 0 0,-1-1 1 0 0,0 1-1 0 0,1 0 1 0 0,-1 0-1 0 0,0 1 1 0 0,0-1-1 0 0,1 0 0 0 0,-1 1 1 0 0,0 0-1 0 0,0-1 1 0 0,-1 1-1 0 0,1 0 1 0 0,0 0-1 0 0,0 0 0 0 0,-1 0 1 0 0,0 0-1 0 0,1 0 1 0 0,-1 0-1 0 0,0 1 1 0 0,0-1-1 0 0,0 0 1 0 0,0 1-1 0 0,0-1 0 0 0,-1 1 1 0 0,1 2-28 0 0,6 86 574 0 0,-7-75-482 0 0,-19 338 650 0 0,14-195-581 0 0,7 0-1 0 0,18 119-160 0 0,-18-268 4 0 0,24 211-26 0 0,29 93 22 0 0,-31-89 323 0 0,-93-217 1639 0 0,55-5-1935 0 0,0 2 0 0 0,0-1 0 0 0,1 2 0 0 0,-1 0 0 0 0,1 0-1 0 0,1 2 1 0 0,-1-1 0 0 0,1 2 0 0 0,-3 2-27 0 0,12-8-38 0 0,-1 0 0 0 0,0-1 0 0 0,0 0 0 0 0,0 0 0 0 0,0 0 0 0 0,0 0 0 0 0,0 0-1 0 0,0-1 1 0 0,-1 0 0 0 0,1 0 0 0 0,0 0 0 0 0,-1 0 0 0 0,1-1 0 0 0,-1 0 0 0 0,1 0-1 0 0,-1 0 1 0 0,1 0 0 0 0,0-1 0 0 0,-1 1 0 0 0,1-1 0 0 0,-1-1 0 0 0,1 1 0 0 0,0 0-1 0 0,0-1 1 0 0,0 0 0 0 0,0 0 0 0 0,0 0 0 0 0,0 0 0 0 0,0-2 38 0 0,-5 0-925 0 0,-5-3-1689 0 0,1 1-3287 0 0,1-2-5685 0 0</inkml:trace>
  <inkml:trace contextRef="#ctx0" brushRef="#br0" timeOffset="26958.413">2443 230 0 0 0,'0'0'355'0'0,"0"0"201"0"0,0 0 83 0 0,0 0 204 0 0,0 0 286 0 0,0 0 171 0 0,0 0 67 0 0,0 0-61 0 0,0 0-136 0 0,0 0-112 0 0,0 0-92 0 0,0 0-101 0 0,0 0-94 0 0,-8-5-93 0 0,-24-14-119 0 0,30 18-509 0 0,1 0 0 0 0,-1 1 0 0 0,0-1 0 0 0,0 1 0 0 0,0 0 0 0 0,0 0 0 0 0,0 0 0 0 0,1 0 0 0 0,-1 0 0 0 0,0 0 0 0 0,0 0 0 0 0,0 0 0 0 0,0 1 0 0 0,0-1 0 0 0,1 1 0 0 0,-1-1 0 0 0,0 1 0 0 0,0 0 0 0 0,1 0 0 0 0,-1-1 0 0 0,0 1 0 0 0,1 1 0 0 0,-1-1 0 0 0,1 0 0 0 0,0 0 0 0 0,-1 0 0 0 0,1 1 0 0 0,0-1 0 0 0,0 1 0 0 0,-1-1 0 0 0,1 1 0 0 0,0-1 0 0 0,1 1 0 0 0,-1 0 0 0 0,0-1 0 0 0,0 1 1 0 0,1 0-1 0 0,-1 0 0 0 0,1 0 0 0 0,-1-1 0 0 0,1 1 0 0 0,0 0 0 0 0,0 2-50 0 0,-9 41 162 0 0,2 1 0 0 0,2 1-1 0 0,2-1 1 0 0,2 1 0 0 0,2-1 0 0 0,3 1 0 0 0,1 2-162 0 0,4 126 130 0 0,-9-78-138 0 0,-5 0 1 0 0,-16 87 7 0 0,-13-8 16 0 0,14-83 365 0 0,4 1 0 0 0,4 0 0 0 0,1 64-381 0 0,9-149 60 0 0,1 0 0 0 0,0 0 0 0 0,1 0 0 0 0,0 0-1 0 0,1 0 1 0 0,0 0 0 0 0,0-1 0 0 0,1 1 0 0 0,0 0 0 0 0,0 0 0 0 0,1-1 0 0 0,0 1 0 0 0,1-1 0 0 0,0 0 0 0 0,0 0-1 0 0,0 0 1 0 0,1-1 0 0 0,1 0 0 0 0,-1 0 0 0 0,1 0 0 0 0,0 0 0 0 0,0-1 0 0 0,1 0 0 0 0,0 0 0 0 0,0-1 0 0 0,1 0-60 0 0,12 2 154 0 0,0-2 0 0 0,1-1 1 0 0,-1 0-1 0 0,1-2 0 0 0,-1 0 1 0 0,1-1-1 0 0,0-2 1 0 0,0 0-1 0 0,-1-1 0 0 0,1 0 1 0 0,0-2-1 0 0,-1-1 0 0 0,14-5-154 0 0,36-4-11 0 0,107 10-1374 0 0,-133 10-1019 0 0,-16 2-3143 0 0,-27-8 5101 0 0,15 4-9709 0 0</inkml:trace>
  <inkml:trace contextRef="#ctx0" brushRef="#br0" timeOffset="27570.956">9225 749 9802 0 0,'0'0'888'0'0,"0"0"-214"0"0,0 0-139 0 0,0 0 23 0 0,0 0 222 0 0,0 0 189 0 0,0 0 22 0 0,0 0-119 0 0,0 0-167 0 0,0 0-125 0 0,0 0-61 0 0,0 0-25 0 0,0 0-37 0 0,18 10-58 0 0,52 31-39 0 0,-67-40-335 0 0,-1 1 1 0 0,0 0-1 0 0,0 0 0 0 0,0 0 1 0 0,0 0-1 0 0,0 0 0 0 0,0 0 1 0 0,-1 0-1 0 0,1 1 1 0 0,-1-1-1 0 0,1 0 0 0 0,-1 1 1 0 0,0 0-1 0 0,0-1 0 0 0,0 1 1 0 0,0 0-1 0 0,-1-1 1 0 0,1 1-1 0 0,-1 0 0 0 0,0 0 1 0 0,1 1-26 0 0,0 6 100 0 0,3 25 119 0 0,-2 0-1 0 0,-1 0 0 0 0,-1 0 0 0 0,-2 0 1 0 0,-2-1-1 0 0,-6 26-218 0 0,-41 211 220 0 0,40-229-397 0 0,6-33-782 0 0,5-29-871 0 0,10-32-3897 0 0,-1 2-4220 0 0,-8 38 6841 0 0</inkml:trace>
  <inkml:trace contextRef="#ctx0" brushRef="#br0" timeOffset="27821.901">9172 661 6873 0 0,'0'0'222'0'0,"0"0"-85"0"0,0 0 157 0 0,0 0 458 0 0,0 0 391 0 0,0 0 166 0 0,0 0-31 0 0,0 0-151 0 0,34 1-199 0 0,111 0-180 0 0,274-36 903 0 0,-379 35-2823 0 0,-24 0-2246 0 0,-15 0 867 0 0,-2 1-2323 0 0,-3 1 3346 0 0,3-2 605 0 0,-6 4-1073 0 0</inkml:trace>
  <inkml:trace contextRef="#ctx0" brushRef="#br0" timeOffset="28075.758">9116 1051 5233 0 0,'0'0'468'0'0,"0"0"-217"0"0,0 0-47 0 0,0 0 227 0 0,0 0 368 0 0,0 0 354 0 0,0 0 198 0 0,0 0 8 0 0,0 0-141 0 0,0 0-219 0 0,0 0-207 0 0,0 0-193 0 0,36 19-163 0 0,111 54-134 0 0,-143-71-286 0 0,0 0-1 0 0,0 1 1 0 0,0-1-1 0 0,0-1 1 0 0,0 1-1 0 0,1-1 0 0 0,-1 1 1 0 0,0-1-1 0 0,1-1 1 0 0,0 1-1 0 0,-1-1 1 0 0,1 1-1 0 0,-1-1 1 0 0,1 0-1 0 0,-1-1 0 0 0,1 1 1 0 0,-1-1-1 0 0,1 0 1 0 0,0 0-16 0 0,8-3 38 0 0,143-40-560 0 0,-69 16-7216 0 0,-70 24 71 0 0</inkml:trace>
  <inkml:trace contextRef="#ctx0" brushRef="#br0" timeOffset="28221.37">9899 1151 7770 0 0,'0'0'923'0'0,"0"0"-51"0"0,0 0 51 0 0,0 0 263 0 0,0 0 256 0 0,0 0 52 0 0,-9 35-181 0 0,-29 109-306 0 0,6 1 796 0 0,28-102-1884 0 0,4-42-282 0 0,0-1-264 0 0,-9-6-7722 0 0,7 1 3097 0 0,0 1 1191 0 0</inkml:trace>
  <inkml:trace contextRef="#ctx0" brushRef="#br0" timeOffset="28431.257">9562 1147 10530 0 0,'0'0'648'0'0,"0"0"-360"0"0,0 0 161 0 0,0 0 255 0 0,0 0 128 0 0,0 0 24 0 0,193 22-104 0 0,-150-22-216 0 0,1 0-136 0 0,4 0-168 0 0,7 0-144 0 0,0 0-136 0 0,-2 0-216 0 0,6-4-328 0 0,-7-3-712 0 0,-2 0-1433 0 0,-14-1-1744 0 0,-12 8-2408 0 0</inkml:trace>
  <inkml:trace contextRef="#ctx0" brushRef="#br0" timeOffset="28715.856">10554 1070 7722 0 0,'0'0'1720'0'0,"0"0"-532"0"0,0 0-19 0 0,0 0 306 0 0,0 0 132 0 0,0 0-154 0 0,0 0-358 0 0,0 0-315 0 0,0 0-186 0 0,34 0-146 0 0,108 3-112 0 0,80-2 279 0 0,-136-2-5864 0 0,-86 1 1960 0 0,0 0-1570 0 0,0 0-1946 0 0</inkml:trace>
  <inkml:trace contextRef="#ctx0" brushRef="#br0" timeOffset="28954.852">10646 1313 10050 0 0,'0'0'776'0'0,"0"0"-96"0"0,0 0 289 0 0,0 0 215 0 0,0 0 168 0 0,0 0-88 0 0,0 0-287 0 0,0 0-257 0 0,216 36-264 0 0,-178-36-184 0 0,6-3-128 0 0,1-1-88 0 0,-5-3-176 0 0,3-1-352 0 0,-7 5-840 0 0,-6-1-2185 0 0,-12 0-8330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3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1169 1 6305 0 0,'0'0'1311'0'0,"0"0"-172"0"0,0 0-43 0 0,0 0 137 0 0,0 0 198 0 0,0 0 37 0 0,0 0-181 0 0,0 0-260 0 0,0 0-238 0 0,0 0-145 0 0,0 0-95 0 0,0 0-44 0 0,0 0-30 0 0,-1 19-42 0 0,-5 136 957 0 0,11-49-504 0 0,1 4-4606 0 0,-8-105-139 0 0,-2-3-2850 0 0,1-2-971 0 0</inkml:trace>
  <inkml:trace contextRef="#ctx0" brushRef="#br0" timeOffset="231.001">840 465 4729 0 0,'0'0'1578'0'0,"0"0"-611"0"0,0 0 18 0 0,0 0 430 0 0,0 0 423 0 0,0 0 116 0 0,0 0-235 0 0,0 0-336 0 0,0 0-311 0 0,0 0-256 0 0,0 0-179 0 0,0 0-131 0 0,36 4-91 0 0,115 13-85 0 0,-7-13 206 0 0,-26-6 110 0 0,-58 1-2481 0 0,-1 1-7162 0 0,-55 0 4135 0 0,-4 3-970 0 0</inkml:trace>
  <inkml:trace contextRef="#ctx0" brushRef="#br0" timeOffset="601.591">884 763 3249 0 0,'0'0'948'0'0,"0"0"49"0"0,0 0 344 0 0,0 0 447 0 0,0 0 223 0 0,0 0-130 0 0,0 0-329 0 0,0 0-348 0 0,0 0-286 0 0,0 0-199 0 0,0 0-89 0 0,33 2-34 0 0,105 8-6 0 0,-10 4 1540 0 0,-126-15-2091 0 0,0 1 0 0 0,0 0 1 0 0,0 0-1 0 0,0 0 1 0 0,0 0-1 0 0,0 0 0 0 0,0 0 1 0 0,-1 1-1 0 0,1-1 0 0 0,0 1 1 0 0,0-1-1 0 0,0 1 1 0 0,-1 0-1 0 0,1 0 0 0 0,0-1 1 0 0,-1 1-1 0 0,1 1 0 0 0,0-1 1 0 0,-1 0-1 0 0,1 0 0 0 0,-1 0 1 0 0,0 1-1 0 0,1-1 1 0 0,-1 1-1 0 0,0-1 0 0 0,0 1 1 0 0,0-1-1 0 0,0 1 0 0 0,0 0 1 0 0,0-1-1 0 0,-1 1 0 0 0,1 0 1 0 0,-1 0-1 0 0,1 0 1 0 0,-1 0-1 0 0,1-1 0 0 0,-1 1 1 0 0,0 0-1 0 0,0 0 0 0 0,0 0 1 0 0,0 0-1 0 0,0 0 1 0 0,-1 0-1 0 0,1 0 0 0 0,0-1 1 0 0,-1 1-1 0 0,0 0 0 0 0,1 0 1 0 0,-1 0-1 0 0,0 0-39 0 0,-97 97 694 0 0,64-70-626 0 0,20-18-37 0 0,0 1-1 0 0,1 1 1 0 0,0 0 0 0 0,0 1-1 0 0,2 0 1 0 0,0 1-1 0 0,-4 7-30 0 0,14-21 5 0 0,-1 1 0 0 0,1 0 0 0 0,0 0 0 0 0,0 0 0 0 0,0 0 0 0 0,0 0 0 0 0,0 0 0 0 0,1 0-1 0 0,-1 0 1 0 0,0 0 0 0 0,1 0 0 0 0,0 0 0 0 0,-1 0 0 0 0,1 1 0 0 0,0-1 0 0 0,0 0 0 0 0,0 0-1 0 0,1 0 1 0 0,-1 0 0 0 0,0 1 0 0 0,1-1 0 0 0,0 0 0 0 0,-1 0 0 0 0,1 0 0 0 0,0 0 0 0 0,0 0 0 0 0,0 0-1 0 0,0 0 1 0 0,0-1 0 0 0,1 1 0 0 0,-1 0 0 0 0,0 0 0 0 0,1-1 0 0 0,-1 1 0 0 0,1-1 0 0 0,0 1 0 0 0,0-1-1 0 0,-1 0 1 0 0,1 0 0 0 0,0 0 0 0 0,0 0 0 0 0,0 0 0 0 0,0 0 0 0 0,0 0 0 0 0,2 0-5 0 0,100 10-270 0 0,-103-11 257 0 0,10 0-315 0 0,0-2 0 0 0,0 1 0 0 0,0-1-1 0 0,0-1 1 0 0,-1 0 0 0 0,1 0 0 0 0,-1-1 0 0 0,1-1 0 0 0,-1 0 0 0 0,7-4 328 0 0,55-39-10897 0 0,-59 37 1639 0 0</inkml:trace>
  <inkml:trace contextRef="#ctx0" brushRef="#br0" timeOffset="1414.721">1852 280 10562 0 0,'0'0'787'0'0,"0"0"-223"0"0,0 0-20 0 0,0 0 345 0 0,0 0 379 0 0,0 0 155 0 0,0 0-114 0 0,0 0-264 0 0,0 0-261 0 0,0 0-180 0 0,0 0-105 0 0,0 0-51 0 0,0 0-35 0 0,-5 31-26 0 0,-17 95-78 0 0,-15-29 27 0 0,6-43-364 0 0,-2-2-1 0 0,-2-1 0 0 0,-3-3 0 0 0,-6 5 29 0 0,0 2-138 0 0,76-111-118 0 0,209-255 488 0 0,-96 130-69 0 0,-145 181-159 0 0,0 0-6 0 0,0-1 0 0 0,0 0 0 0 0,1 1 0 0 0,-1-1 0 0 0,0 1-1 0 0,0-1 1 0 0,0 1 0 0 0,0-1 0 0 0,1 1 0 0 0,-1-1 0 0 0,0 1 0 0 0,1-1-1 0 0,-1 1 1 0 0,0-1 0 0 0,1 1 0 0 0,-1 0 0 0 0,0-1 0 0 0,1 1-1 0 0,-1 0 1 0 0,1-1 0 0 0,-1 1 0 0 0,1 0 0 0 0,-1-1 0 0 0,1 1 0 0 0,-1 0-1 0 0,1 0 1 0 0,-1 0 0 0 0,1-1 0 0 0,-1 1 0 0 0,1 0 0 0 0,-1 0 0 0 0,1 0-1 0 0,-1 0 1 0 0,1 0 0 0 0,0 0 0 0 0,-1 0 0 0 0,1 0 0 0 0,-1 0 0 0 0,1 0-1 0 0,-1 0 1 0 0,1 1 0 0 0,-1-1 0 0 0,1 0 0 0 0,-1 0 0 0 0,1 0 0 0 0,-1 1-1 0 0,1-1 1 0 0,-1 0 0 0 0,1 1 0 0 0,-1-1 0 0 0,1 0 0 0 0,-1 1 0 0 0,0-1-1 0 0,1 1 1 0 0,-1-1 0 0 0,0 0 0 0 0,1 1 0 0 0,-1-1 0 0 0,0 1-1 0 0,0-1 1 0 0,1 1 0 0 0,-1-1 0 0 0,0 1 0 0 0,0-1 0 0 0,0 1 0 0 0,0 0-1 0 0,0-1 1 0 0,1 1 2 0 0,8 176 62 0 0,-11-115-64 0 0,3 45 37 0 0,-1-105-31 0 0,1 1-1 0 0,0-1 0 0 0,0 0 1 0 0,0 0-1 0 0,0 0 1 0 0,0 0-1 0 0,0 0 1 0 0,1 0-1 0 0,-1 0 1 0 0,1 0-1 0 0,0 0 1 0 0,-1-1-1 0 0,1 1 1 0 0,0-1-1 0 0,0 1 1 0 0,0-1-1 0 0,0 0 1 0 0,0 1-1 0 0,0-1 1 0 0,0 0-1 0 0,1 0 1 0 0,-1-1-1 0 0,0 1 1 0 0,0 0-1 0 0,1-1 1 0 0,-1 0-1 0 0,0 1 1 0 0,1-1-1 0 0,-1 0 1 0 0,1 0-1 0 0,-1 0 1 0 0,0 0-1 0 0,1-1 1 0 0,-1 1-1 0 0,0-1 1 0 0,1 1-1 0 0,-1-1 1 0 0,0 0-1 0 0,0 0 0 0 0,1 0 1 0 0,-1 0-1 0 0,0 0 1 0 0,0-1-1 0 0,0 0-3 0 0,18-14 19 0 0,-1-1-1 0 0,0 0 0 0 0,-1-2 1 0 0,-2 0-1 0 0,0-1 0 0 0,-1-1 1 0 0,12-20-19 0 0,5-6-6 0 0,104-147-174 0 0,-59 84 217 0 0,-75 150-177 0 0,-35 154 503 0 0,30-168-278 0 0,1 0 0 0 0,1 0 0 0 0,1 0 0 0 0,1 0-1 0 0,1 0 1 0 0,2 0 0 0 0,0-1 0 0 0,6 15-85 0 0,39 137 388 0 0,-42-148-412 0 0,4 7-4024 0 0,-10-35 2130 0 0,-1-1-5335 0 0,0 0-2937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91 124 160 0 0,'0'0'710'0'0,"0"0"-80"0"0,0 0 142 0 0,0 0 317 0 0,0 0 323 0 0,0 0 75 0 0,0 0-172 0 0,0 0-199 0 0,0 0-121 0 0,0 0 0 0 0,0 0 29 0 0,3 9-14 0 0,12 78 1594 0 0,-15 365 1254 0 0,20-356-5038 0 0,-20-95-3611 0 0,-1-4 1749 0 0,-6-10-3082 0 0,2 6 2084 0 0</inkml:trace>
  <inkml:trace contextRef="#ctx0" brushRef="#br0" timeOffset="481.993">0 186 312 0 0,'0'0'1010'0'0,"0"0"-137"0"0,0 0 107 0 0,0 0 365 0 0,0 0 356 0 0,0 0 189 0 0,0 0-96 0 0,0 0-290 0 0,0 0-253 0 0,0 0-183 0 0,0 0-114 0 0,0 0-69 0 0,0 0-71 0 0,29-27-89 0 0,91-84-95 0 0,-73 79-74 0 0,-17 27-130 0 0,-1 0 0 0 0,1 2 0 0 0,-1 1 0 0 0,1 2 0 0 0,22 2-426 0 0,-48-2 4 0 0,0 0 1 0 0,0 0-1 0 0,1 1 1 0 0,-1-1-1 0 0,0 1 1 0 0,0 0-1 0 0,0 0 1 0 0,0 0-1 0 0,0 1 1 0 0,0 0-1 0 0,0-1 1 0 0,0 2-1 0 0,-1-1 1 0 0,1 0-1 0 0,-1 1 0 0 0,1-1 1 0 0,-1 1-1 0 0,0 0 1 0 0,0 0-1 0 0,0 0 1 0 0,0 0-1 0 0,-1 1 1 0 0,1-1-1 0 0,-1 1 1 0 0,0 0-1 0 0,0 0 1 0 0,0-1-1 0 0,-1 1 1 0 0,0 0-1 0 0,1 1 1 0 0,-1-1-1 0 0,0 0 1 0 0,-1 1-5 0 0,0 2 10 0 0,0 0 0 0 0,-1 0 0 0 0,0 0 0 0 0,0-1 0 0 0,0 1 0 0 0,-1 0 0 0 0,-1 0 0 0 0,1-1 0 0 0,-1 1 1 0 0,0-1-1 0 0,0 0 0 0 0,-1 0 0 0 0,1 0 0 0 0,-1 0 0 0 0,-1 0 0 0 0,-3 3-10 0 0,-65 69-1 0 0,-48 64-19 0 0,119-139 32 0 0,0-1-1 0 0,0 1 1 0 0,1-1 0 0 0,-1 1 0 0 0,1 0 0 0 0,-1-1-1 0 0,1 1 1 0 0,0 0 0 0 0,0 0 0 0 0,0 0-1 0 0,0 0 1 0 0,1 0 0 0 0,-1 0 0 0 0,1 0 0 0 0,0 0-1 0 0,0 0 1 0 0,0 0 0 0 0,0 0 0 0 0,1 0 0 0 0,-1 1-1 0 0,1-1 1 0 0,-1 0 0 0 0,1-1 0 0 0,0 1 0 0 0,1 0-1 0 0,-1 0 1 0 0,0 0 0 0 0,1-1 0 0 0,-1 1-1 0 0,1 0 1 0 0,0-1 0 0 0,0 1 0 0 0,0-1 0 0 0,0 0-1 0 0,0 0 1 0 0,1 0 0 0 0,-1 0 0 0 0,1 0 0 0 0,-1 0-1 0 0,1-1 1 0 0,0 1 0 0 0,-1-1 0 0 0,1 0 0 0 0,1 1-12 0 0,86 42 2119 0 0,-40 5-998 0 0,39 5-751 0 0,-63-41-151 0 0,-13-6-34 0 0,-3-4-2818 0 0,-2-1-2351 0 0,1-1-3340 0 0,-7-1-978 0 0</inkml:trace>
  <inkml:trace contextRef="#ctx0" brushRef="#br0" timeOffset="1169.177">1086 330 4729 0 0,'0'0'2807'0'0,"0"0"-1324"0"0,0 0-310 0 0,0 0 216 0 0,0 0 231 0 0,0 0 41 0 0,0 0-300 0 0,0 0-386 0 0,0 0-331 0 0,0 0-266 0 0,0 0-130 0 0,0 0-87 0 0,0 0-46 0 0,-30 2-23 0 0,-96 7-9 0 0,71 7 9 0 0,48-10-64 0 0,0 0-37 0 0,0 0-1 0 0,1 1 1 0 0,0 0 0 0 0,0 0 0 0 0,1 0-1 0 0,0 0 1 0 0,0 1 0 0 0,1 0 0 0 0,0 0 0 0 0,0 0-1 0 0,0 1 1 0 0,2-1 0 0 0,-1 1 0 0 0,1 0-1 0 0,0 0 1 0 0,0 0 0 0 0,1 0 0 0 0,1 0 0 0 0,0 0-1 0 0,0 0 1 0 0,0 0 0 0 0,1 0 0 0 0,1 4 9 0 0,-1-10 17 0 0,-1 0 1 0 0,1-1-1 0 0,-1 1 1 0 0,1 0-1 0 0,0 0 1 0 0,0-1-1 0 0,0 1 1 0 0,1-1-1 0 0,-1 1 0 0 0,1-1 1 0 0,-1 1-1 0 0,1-1 1 0 0,0 0-1 0 0,0 0 1 0 0,0 0-1 0 0,0 0 1 0 0,0 0-1 0 0,0 0 1 0 0,1-1-1 0 0,-1 1 1 0 0,0-1-1 0 0,1 1 1 0 0,0-1-1 0 0,-1 0 1 0 0,1 0-1 0 0,0 0 1 0 0,-1 0-1 0 0,1-1 1 0 0,0 1-1 0 0,0-1 1 0 0,0 1-1 0 0,2-1-17 0 0,91-19 1676 0 0,87-102-357 0 0,-82 47-995 0 0,-60 52-299 0 0,-29 52-264 0 0,0 179-326 0 0,-4 74-554 0 0,-9-263 1082 0 0,-1 0 0 0 0,-1 0-1 0 0,-1 0 1 0 0,0 0 0 0 0,-2-1 0 0 0,0 1 0 0 0,-1-1-1 0 0,-1-1 1 0 0,-1 1 0 0 0,0-2 0 0 0,-10 14 37 0 0,16-26 3 0 0,-1 1 0 0 0,0-1 0 0 0,-1 0 0 0 0,1-1 0 0 0,-1 1 0 0 0,0-1 0 0 0,0 0 0 0 0,0 0 0 0 0,-1 0 0 0 0,1-1 0 0 0,-1 0 0 0 0,0 0 0 0 0,0 0 0 0 0,0-1 0 0 0,-1 0-3 0 0,-63 7-65 0 0,67-11 72 0 0,-1 1 1 0 0,1-1-1 0 0,0 0 0 0 0,0 0 1 0 0,0 0-1 0 0,0 0 1 0 0,1-1-1 0 0,-1 1 1 0 0,1-1-1 0 0,-1 0 1 0 0,1 1-1 0 0,0-1 0 0 0,0 0 1 0 0,0 0-1 0 0,0-1 1 0 0,1 1-1 0 0,-1 0 1 0 0,1-1-1 0 0,0 1 1 0 0,0 0-1 0 0,0-1 0 0 0,1 0 1 0 0,-1 1-1 0 0,1-1 1 0 0,-1 1-1 0 0,1-1 1 0 0,0 0-1 0 0,1 1 1 0 0,-1-1-1 0 0,1 1 0 0 0,-1-1 1 0 0,1 1-1 0 0,1-1-7 0 0,-2-4 15 0 0,2-2 5 0 0,1-1 1 0 0,0 1 0 0 0,1 0-1 0 0,0 0 1 0 0,1 0 0 0 0,0 0-1 0 0,1 1 1 0 0,-1 0-1 0 0,2 0 1 0 0,-1 0 0 0 0,1 1-1 0 0,1 0 1 0 0,0 1 0 0 0,0-1-1 0 0,0 1 1 0 0,1 1-1 0 0,7-5-20 0 0,18-15-73 0 0,1 1-1 0 0,1 2 0 0 0,1 2 0 0 0,1 1 0 0 0,1 2 0 0 0,1 1 1 0 0,0 2-1 0 0,38-8 74 0 0,-37 17-2154 0 0,-27 5-1335 0 0,-2 0-3418 0 0,-5 1-941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5.9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608 35 0 0 0,'-19'-27'0'0'0,"-2"20"809"0"0,-9 13 5580 0 0,-11 95-2465 0 0,10-21-3529 0 0,-159 316-1270 0 0,52-140-2515 0 0,21-48-2890 0 0,97-168 5308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7.0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605 3 0 0 0,'0'0'227'0'0,"0"0"496"0"0,0 0 293 0 0,0 0 168 0 0,0 0 80 0 0,0 0-25 0 0,0 0-147 0 0,0 0-186 0 0,0 0-182 0 0,0 0-160 0 0,-3-2-128 0 0,2 2-403 0 0,1 0 1 0 0,-1 0-1 0 0,0 0 0 0 0,0-1 0 0 0,0 1 0 0 0,0 0 0 0 0,0 0 0 0 0,0 0 0 0 0,0 1 0 0 0,0-1 0 0 0,0 0 0 0 0,0 0 1 0 0,0 0-1 0 0,1 1 0 0 0,-1-1 0 0 0,0 0 0 0 0,0 1 0 0 0,0-1 0 0 0,0 1 0 0 0,1-1 0 0 0,-1 1 0 0 0,0-1 0 0 0,0 1 0 0 0,1 0 1 0 0,-1-1-1 0 0,0 1 0 0 0,1 0 0 0 0,-1-1 0 0 0,1 1 0 0 0,-1 0 0 0 0,1 0 0 0 0,-1 0 0 0 0,1 0 0 0 0,0-1 0 0 0,-1 1 1 0 0,1 0-1 0 0,0 0 0 0 0,0 0 0 0 0,0 0 0 0 0,0 0 0 0 0,-1 0 0 0 0,1 0 0 0 0,0 0 0 0 0,0 0 0 0 0,1-1 0 0 0,-1 1 1 0 0,0 1-34 0 0,-2 4 119 0 0,-48 111 568 0 0,-4-3-1 0 0,-6-2 1 0 0,-12 11-687 0 0,-26 47-185 0 0,28-50 37 0 0,30-54-269 0 0,3 1-1 0 0,3 3 0 0 0,-4 16 418 0 0,22-21-1711 0 0,13-20-4689 0 0,3-33 2987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3:48.1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712 23 0 0 0,'0'0'609'0'0,"0"0"326"0"0,0 0-53 0 0,0 0-97 0 0,0 0-34 0 0,0 0 4 0 0,0 0 19 0 0,0-4 8 0 0,1-11-3 0 0,0 12-29 0 0,-1 3-61 0 0,0 0-114 0 0,0 0-99 0 0,0 0-75 0 0,0 0-50 0 0,0 0 9 0 0,0 0 16 0 0,0 0-16 0 0,-16 11 793 0 0,-65 100-164 0 0,-329 521 215 0 0,357-547-1364 0 0,28-48-137 0 0,2 0-1 0 0,1 2 1 0 0,2 0-1 0 0,1 2 0 0 0,3 0 1 0 0,-7 27 297 0 0,18-35-2639 0 0,6-11-3524 0 0,2-14 2174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49.96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641 4 0 0 0,'0'0'191'0'0,"0"0"513"0"0,0 0 441 0 0,0 0 272 0 0,0 0 50 0 0,0 0-168 0 0,0 0-318 0 0,0 0-317 0 0,0 0-258 0 0,0-3-158 0 0,2 106 2100 0 0,-31 30-1941 0 0,-5-1-1 0 0,-6-2 0 0 0,-6-1 1 0 0,-37 69-407 0 0,48-114 53 0 0,-285 676 1792 0 0,313-743-1885 0 0,-1 1-102 0 0,0 0-1 0 0,1 1 0 0 0,1 0 0 0 0,0 0 0 0 0,2 0 0 0 0,0 1 0 0 0,2-1 0 0 0,0 1 0 0 0,0 17 143 0 0,31-32-9661 0 0,-25-5 6254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1 7738 0 0,'0'0'1203'0'0,"0"0"-126"0"0,0 0 121 0 0,0 0 297 0 0,0 0 148 0 0,0 0-114 0 0,-8 34-244 0 0,-25 107-332 0 0,24-39 166 0 0,16 144-368 0 0,4-143-2448 0 0,-10-59-8798 0 0,-1-37 2696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51.24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550 31 0 0 0,'0'0'312'0'0,"0"0"726"0"0,0 0 259 0 0,0 0 4 0 0,0 0-72 0 0,0 0-89 0 0,1-6-73 0 0,3-19-67 0 0,-15 35 1925 0 0,-78 237 622 0 0,62-158-3098 0 0,-44 140 68 0 0,-32 101-504 0 0,-37 51-13 0 0,26-113-3226 0 0,119-241-5726 0 0,1-27 5295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5:52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619 32 0 0 0,'0'0'926'0'0,"0"0"2"0"0,0 0-88 0 0,0 0-81 0 0,1-6 46 0 0,5-19 101 0 0,-4 24 6259 0 0,0 22-6558 0 0,-7 15-137 0 0,-1 0 0 0 0,-2-1-1 0 0,-1 0 1 0 0,-2-1 0 0 0,-2 3-470 0 0,-9 28 342 0 0,-181 595 691 0 0,133-461-1551 0 0,-88 176 518 0 0,130-319-381 0 0,-38 86-338 0 0,38-47-7261 0 0,26-78 918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11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6 369 1328 0 0,'0'0'1105'0'0,"0"0"-143"0"0,0 0 79 0 0,0 0 218 0 0,0 0 158 0 0,0 0-3 0 0,0 0-147 0 0,0 0-175 0 0,0 0-90 0 0,0 0-38 0 0,0 0-36 0 0,11 0-8 0 0,83 0 2518 0 0,94 21 631 0 0,-72-20-3035 0 0,0-5-1 0 0,97-17-1033 0 0,-154 20-875 0 0,-59 1 449 0 0,0 0-153 0 0,-16 0-5377 0 0,-15 11-5980 0 0,25-7 7435 0 0</inkml:trace>
  <inkml:trace contextRef="#ctx0" brushRef="#br0" timeOffset="347.592">0 656 3689 0 0,'0'0'1575'0'0,"0"0"-110"0"0,0 0 104 0 0,0 0 190 0 0,0 0 20 0 0,0 0-245 0 0,0 0-378 0 0,0 0-384 0 0,0 0-253 0 0,0 0-117 0 0,0 0-4 0 0,0 0 73 0 0,0 0 107 0 0,5 0 85 0 0,128 10 3637 0 0,76-11-2965 0 0,-75-1-1142 0 0,138-5-1905 0 0,-211 1-1319 0 0,-41 2-473 0 0,0 0-3364 0 0,-12 3-2174 0 0</inkml:trace>
  <inkml:trace contextRef="#ctx0" brushRef="#br0" timeOffset="1002.569">518 0 1384 0 0,'0'0'1439'0'0,"0"0"-236"0"0,0 0 93 0 0,0 0 317 0 0,0 0 309 0 0,0 0 46 0 0,0 0-234 0 0,0 0-415 0 0,0 0-386 0 0,0 0-205 0 0,0 0-62 0 0,0 0 10 0 0,0 0 51 0 0,-6 5-18 0 0,-15 16-71 0 0,21-19-570 0 0,-1-1-1 0 0,1 1 1 0 0,-1 0 0 0 0,1-1 0 0 0,0 1 0 0 0,0-1 0 0 0,-1 1 0 0 0,1 0 0 0 0,0-1 0 0 0,0 1-1 0 0,1 0 1 0 0,-1-1 0 0 0,0 1 0 0 0,0 0 0 0 0,1-1 0 0 0,-1 1 0 0 0,1 0 0 0 0,0-1 0 0 0,-1 1-1 0 0,1-1 1 0 0,0 0 0 0 0,0 1 0 0 0,0-1 0 0 0,0 1 0 0 0,0-1 0 0 0,0 0 0 0 0,0 0-1 0 0,0 0 1 0 0,1 0 0 0 0,-1 0 0 0 0,0 0 0 0 0,2 1-68 0 0,0 1 195 0 0,22 20 410 0 0,0-2-1 0 0,2-1 1 0 0,0-1 0 0 0,1-1-1 0 0,23 10-604 0 0,85 45 472 0 0,-8-10-389 0 0,-118-58-68 0 0,0 0 0 0 0,-1 0 0 0 0,0 1 0 0 0,0 0 0 0 0,-1 1 0 0 0,0 0 0 0 0,0 1-1 0 0,0-1 1 0 0,-1 1 0 0 0,3 6-15 0 0,-9-11 8 0 0,0 1-1 0 0,-1-1 0 0 0,0 1 0 0 0,1-1 1 0 0,-1 1-1 0 0,-1 0 0 0 0,1-1 0 0 0,-1 1 1 0 0,1-1-1 0 0,-1 1 0 0 0,0-1 1 0 0,0 0-1 0 0,0 1 0 0 0,-1-1 0 0 0,1 0 1 0 0,-1 0-1 0 0,0 1 0 0 0,0-1 0 0 0,0-1 1 0 0,0 1-1 0 0,0 0 0 0 0,-1 0 0 0 0,1-1 1 0 0,-1 0-1 0 0,0 1 0 0 0,0-1 0 0 0,0 0 1 0 0,0 0-1 0 0,0-1 0 0 0,0 1 1 0 0,0-1-1 0 0,-1 1 0 0 0,1-1 0 0 0,-2 0-7 0 0,-18 16-23 0 0,-137 104 93 0 0,-144 158-61 0 0,271-227-1795 0 0,28-41-797 0 0,0-4-5633 0 0,4-6-2078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3.4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0,'0'0'415'0'0,"0"0"425"0"0,0 0 344 0 0,0 0 342 0 0,0 0 233 0 0,0 0-24 0 0,0 0-221 0 0,0 0-174 0 0,0 0-76 0 0,0 0-53 0 0,0 0-49 0 0,0 0-77 0 0,16 1-94 0 0,102 5 1287 0 0,94-25-95 0 0,-112 6-2205 0 0,-36 0-2730 0 0,-55 10 1050 0 0,-2 0-1814 0 0,-1 3-3239 0 0,-6 0 1015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3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 0 0 0,'0'0'982'0'0,"0"0"695"0"0,0 0 313 0 0,0 0 30 0 0,0 0-189 0 0,0 0-281 0 0,0 0-219 0 0,0 0-201 0 0,0 0-139 0 0,0 0-115 0 0,0 0-72 0 0,31-2-77 0 0,98-9-87 0 0,-59 0 343 0 0,245-46 854 0 0,-263 50-2118 0 0,-29 7-3088 0 0,-23 0 622 0 0,0 0-2023 0 0,0 0-3432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21.0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 1800 0 0,'0'0'1121'0'0,"0"0"-305"0"0,0 0-103 0 0,0 0 173 0 0,0 0 287 0 0,0 0 197 0 0,0 0-19 0 0,0 0-227 0 0,0 0-260 0 0,0 0-158 0 0,0 0-83 0 0,1 6-15 0 0,18 159 3022 0 0,-9-56-2817 0 0,-4 1 1 0 0,-6 52-814 0 0,-29 81 400 0 0,6-107-288 0 0,6-74-695 0 0,11-79-15900 0 0,6 13 14625 0 0</inkml:trace>
  <inkml:trace contextRef="#ctx0" brushRef="#br0" timeOffset="565.528">55 123 0 0 0,'0'0'804'0'0,"0"0"107"0"0,0 0 0 0 0,0 0-39 0 0,0 0-48 0 0,0 0-68 0 0,0 0-29 0 0,-1-11-15 0 0,-3-1-324 0 0,0-9-178 0 0,2-2 5090 0 0,31 28-1130 0 0,136 5 1137 0 0,-122-10-4768 0 0,89-18 374 0 0,3-12-460 0 0,-117 22-801 0 0,-27 12-3722 0 0,-15 18-4573 0 0,14-11 1873 0 0,4-7 2804 0 0</inkml:trace>
  <inkml:trace contextRef="#ctx0" brushRef="#br0" timeOffset="861.031">0 498 1136 0 0,'0'0'1237'0'0,"0"0"-233"0"0,0 0 24 0 0,0 0 274 0 0,0 0 279 0 0,0 0 32 0 0,0 0-120 0 0,0 0-176 0 0,0 0-159 0 0,0 0-95 0 0,0 0-81 0 0,0 0-54 0 0,0 0-22 0 0,13 6-40 0 0,43 16-39 0 0,29-17 1751 0 0,85-32-997 0 0,-77 6-7167 0 0,-83 18 213 0 0,-4-1-5468 0 0</inkml:trace>
  <inkml:trace contextRef="#ctx0" brushRef="#br0" timeOffset="1524.387">700 789 2641 0 0,'0'0'1693'0'0,"0"0"-300"0"0,0 0-54 0 0,0 0 151 0 0,0 0 143 0 0,0 0-15 0 0,0 0-272 0 0,0 0-357 0 0,0 0-265 0 0,0 0-108 0 0,0 0 23 0 0,0 0 70 0 0,0 0 46 0 0,2 5-51 0 0,16 79 1398 0 0,-42 125-1966 0 0,10-175-3745 0 0,-7-24-8489 0 0,19-10 7278 0 0</inkml:trace>
  <inkml:trace contextRef="#ctx0" brushRef="#br0" timeOffset="1908.533">459 833 296 0 0,'0'0'1436'0'0,"0"0"-313"0"0,0 0 68 0 0,0 0 312 0 0,0 0 239 0 0,0 0-10 0 0,0 0-279 0 0,0 0-268 0 0,0 0-141 0 0,0 0-66 0 0,0 0-47 0 0,0 0-39 0 0,0 0-61 0 0,22-5-102 0 0,110-25 456 0 0,-73 20-977 0 0,1 3 1 0 0,0 2-1 0 0,35 3-208 0 0,-58 6-3217 0 0,-15 3-6695 0 0,-16-3 4165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6:38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1490 0 0 0,'0'0'1158'0'0,"0"0"269"0"0,0 0 141 0 0,0 0-58 0 0,0 0-114 0 0,0 0-124 0 0,0 0-89 0 0,0 0-53 0 0,0 0-51 0 0,0 0-81 0 0,0-3-64 0 0,0 3-809 0 0,-1-1 0 0 0,1 0 1 0 0,0 1-1 0 0,0-1 0 0 0,1 1 1 0 0,-1-1-1 0 0,0 0 0 0 0,0 1 0 0 0,0-1 1 0 0,0 1-1 0 0,0-1 0 0 0,1 0 0 0 0,-1 1 1 0 0,0-1-1 0 0,0 1 0 0 0,1-1 0 0 0,-1 1 1 0 0,1-1-1 0 0,-1 1 0 0 0,0-1 0 0 0,1 1 1 0 0,-1 0-1 0 0,1-1 0 0 0,-1 1 1 0 0,1 0-1 0 0,-1-1 0 0 0,1 1 0 0 0,-1 0 1 0 0,1-1-1 0 0,-1 1 0 0 0,1 0 0 0 0,-1 0 1 0 0,1 0-1 0 0,0 0 0 0 0,-1-1 0 0 0,1 1 1 0 0,-1 0-1 0 0,1 0 0 0 0,0 0 1 0 0,-1 0-1 0 0,1 0 0 0 0,-1 0 0 0 0,1 1 1 0 0,0-1-1 0 0,-1 0 0 0 0,1 0-125 0 0,12-1-146 0 0,148-37 3004 0 0,-129 27-2576 0 0,1 2 0 0 0,0 2 0 0 0,1 1 0 0 0,-1 1-1 0 0,21 1-281 0 0,-37 3 34 0 0,-15 0-28 0 0,0 1 0 0 0,0-1 1 0 0,1 0-1 0 0,-1 1 0 0 0,0-1 0 0 0,0 1 0 0 0,0 0 1 0 0,1 0-1 0 0,-1 0 0 0 0,0 0 0 0 0,0 0 1 0 0,0 0-1 0 0,1 1 0 0 0,-1-1 0 0 0,0 1 0 0 0,0-1 1 0 0,0 1-1 0 0,0 0 0 0 0,0 0 0 0 0,0 0 1 0 0,0 0-1 0 0,0 0 0 0 0,0 0 0 0 0,0 1 0 0 0,0-1 1 0 0,-1 0-1 0 0,1 1 0 0 0,-1 0 0 0 0,1-1 1 0 0,-1 1-1 0 0,1 0 0 0 0,-1 0 0 0 0,0 0 0 0 0,0 0 1 0 0,0 0-1 0 0,0 0 0 0 0,0 0 0 0 0,-1 0 0 0 0,1 0 1 0 0,0 0-1 0 0,-1 0 0 0 0,0 1-6 0 0,-1 2 13 0 0,0 0 1 0 0,-1 0-1 0 0,0 0 1 0 0,0 0-1 0 0,0 0 0 0 0,0-1 1 0 0,-1 1-1 0 0,0-1 1 0 0,0 1-1 0 0,0-1 0 0 0,0 0 1 0 0,-1-1-1 0 0,0 1 0 0 0,1 0 1 0 0,-1-1-1 0 0,-1 0 1 0 0,1 0-1 0 0,-1 0-13 0 0,-18 18 23 0 0,-139 149 5 0 0,100-64-25 0 0,53-15-63 0 0,11-87 82 0 0,1 0 0 0 0,0 0 1 0 0,0-1-1 0 0,0 1 0 0 0,0-1 1 0 0,1 0-1 0 0,-1 0 0 0 0,1 0 1 0 0,0 0-1 0 0,0-1 0 0 0,0 0 1 0 0,0 1-1 0 0,0-1 0 0 0,0-1 1 0 0,1 1-1 0 0,-1-1 0 0 0,1 1 1 0 0,-1-1-1 0 0,1-1 0 0 0,-1 1 1 0 0,1-1-1 0 0,0 1 0 0 0,-1-1 1 0 0,1-1-1 0 0,0 1 0 0 0,-1-1 1 0 0,5 0-23 0 0,240-29 1768 0 0,-94 19-2167 0 0,-111-9-6190 0 0,-32 11-681 0 0,-3 5-4295 0 0</inkml:trace>
  <inkml:trace contextRef="#ctx0" brushRef="#br0" timeOffset="-3474.234">1600 190 0 0 0,'0'0'157'0'0,"0"0"385"0"0,0 0 197 0 0,0 0 341 0 0,0 0 454 0 0,0 0 275 0 0,0 0-60 0 0,0 0-345 0 0,0 0-419 0 0,0 0-312 0 0,0 0-195 0 0,0 0-51 0 0,0 0-15 0 0,4 5 1057 0 0,-39 140 1324 0 0,13-80-2352 0 0,-90 224-63 0 0,32-141-384 0 0,93-197 1210 0 0,140-340-396 0 0,-62 184-393 0 0,-91 203-398 0 0,1-1 1 0 0,-1 1-1 0 0,1-1 1 0 0,-1 1-1 0 0,1-1 1 0 0,0 1 0 0 0,0 0-1 0 0,0 0 1 0 0,0-1-1 0 0,0 1 1 0 0,1 0-1 0 0,-1 0 1 0 0,1 0-1 0 0,-1 0 1 0 0,1 0-1 0 0,0 1 1 0 0,0-1-1 0 0,0 0 1 0 0,0 1-1 0 0,0-1 1 0 0,0 1-1 0 0,0 0 1 0 0,0 0-1 0 0,1 0 1 0 0,-1 0 0 0 0,0 0-1 0 0,1 0 1 0 0,-1 0-1 0 0,0 1 1 0 0,1-1-1 0 0,-1 1 1 0 0,1 0-1 0 0,-1 0 1 0 0,1 0-1 0 0,-1 0 1 0 0,1 0-1 0 0,-1 1 1 0 0,1-1-1 0 0,-1 1 1 0 0,1-1-1 0 0,-1 1 1 0 0,1 0-18 0 0,5 8 39 0 0,-1 0 1 0 0,0 0-1 0 0,0 1 1 0 0,-1 0-1 0 0,0 0 1 0 0,-1 1-1 0 0,0-1 1 0 0,0 1-1 0 0,-2 0 1 0 0,1 1-1 0 0,-1-1 1 0 0,-1 1-1 0 0,0-1 0 0 0,0 1 1 0 0,-1 0-1 0 0,-1-1 1 0 0,0 3-40 0 0,2 346 153 0 0,-2-361-154 0 0,1 1-1 0 0,-1 0 1 0 0,0 0 0 0 0,0 0-1 0 0,1-1 1 0 0,-1 1 0 0 0,0 0-1 0 0,0 0 1 0 0,1 0 0 0 0,-1 0-1 0 0,0-1 1 0 0,1 1-1 0 0,-1 0 1 0 0,0 0 0 0 0,1 0-1 0 0,-1 0 1 0 0,0 0 0 0 0,1 0-1 0 0,-1 0 1 0 0,0 0-1 0 0,1 0 1 0 0,-1 0 0 0 0,0 0-1 0 0,1 0 1 0 0,-1 0 0 0 0,0 0-1 0 0,1 0 1 0 0,-1 1 0 0 0,0-1-1 0 0,1 0 1 0 0,-1 0-1 0 0,0 0 1 0 0,0 0 0 0 0,1 1-1 0 0,-1-1 1 0 0,0 0 0 0 0,0 0-1 0 0,1 0 1 0 0,-1 1 0 0 0,0-1-1 0 0,0 0 1 0 0,0 1-1 0 0,1-1 1 0 0,-1 0 0 0 0,0 0-1 0 0,0 1 1 0 0,0-1 0 0 0,0 0-1 0 0,0 1 1 0 0,0-1 0 0 0,1 0-1 0 0,-1 1 1 0 0,0-1-1 0 0,0 0 1 0 0,0 1 0 0 0,0-1-1 0 0,0 0 1 0 0,0 1 0 0 0,0-1-1 0 0,-1 0 2 0 0,18-24 74 0 0,137-273 113 0 0,-151 292-188 0 0,30-47 2 0 0,2 1-1 0 0,3 3 1 0 0,1 0-1 0 0,18-13 0 0 0,-21 38-180 0 0,-36 38 84 0 0,-34 243 523 0 0,43-30-131 0 0,9-29-141 0 0,-14-190-4094 0 0,0-33-7046 0 0,-1 17 4076 0 0</inkml:trace>
  <inkml:trace contextRef="#ctx0" brushRef="#br0" timeOffset="-2686.422">2703 397 0 0 0,'0'0'273'0'0,"0"0"602"0"0,0 0 252 0 0,0 0 153 0 0,0 0 127 0 0,0 0-41 0 0,0 0-208 0 0,0 0-221 0 0,0 0-198 0 0,0 0-147 0 0,0 0-102 0 0,0 0-80 0 0,0 0-40 0 0,-30-2-48 0 0,-95 0-12 0 0,122 2-287 0 0,0-1-1 0 0,0 1 1 0 0,1 0 0 0 0,-1 0-1 0 0,0 0 1 0 0,0 0 0 0 0,0 1 0 0 0,0-1-1 0 0,1 1 1 0 0,-1-1 0 0 0,0 1 0 0 0,0 0-1 0 0,1 0 1 0 0,-1 1 0 0 0,1-1 0 0 0,-1 0-1 0 0,1 1 1 0 0,0 0 0 0 0,-1-1-1 0 0,1 1 1 0 0,0 0 0 0 0,0 0 0 0 0,0 0-1 0 0,0 0 1 0 0,1 1 0 0 0,-1-1 0 0 0,0 0-1 0 0,1 1-22 0 0,-6 8 131 0 0,0-2-74 0 0,0-1 0 0 0,1 1 0 0 0,0 1 1 0 0,0-1-1 0 0,1 1 0 0 0,0 0 1 0 0,1 0-1 0 0,0 0 0 0 0,1 1 0 0 0,0-1 1 0 0,1 1-1 0 0,0 0 0 0 0,0 0 1 0 0,1 0-1 0 0,1 0 0 0 0,0 0 0 0 0,0 0 1 0 0,1 0-1 0 0,1 4-57 0 0,1-11 118 0 0,0 1-1 0 0,0-1 1 0 0,1 0 0 0 0,-1 0 0 0 0,1 0-1 0 0,0 0 1 0 0,0-1 0 0 0,0 1 0 0 0,0-1 0 0 0,0 0-1 0 0,1-1 1 0 0,0 1 0 0 0,-1-1 0 0 0,1 1-1 0 0,0-2 1 0 0,0 1 0 0 0,0 0 0 0 0,1-1-1 0 0,-1 0 1 0 0,0 0 0 0 0,0-1 0 0 0,1 1-1 0 0,-1-1 1 0 0,0 0 0 0 0,1-1 0 0 0,-1 1-1 0 0,0-1 1 0 0,0 0 0 0 0,1 0 0 0 0,-1-1 0 0 0,0 0-1 0 0,0 1 1 0 0,3-3-118 0 0,22-12 305 0 0,-1-1-1 0 0,0-1 1 0 0,-2-1-1 0 0,0-2 1 0 0,-1-1-1 0 0,-2-1 1 0 0,0 0-1 0 0,12-17-304 0 0,42-39 290 0 0,-25 22 127 0 0,-56 102 43 0 0,1 147-261 0 0,80 132-284 0 0,-71-300 73 0 0,-2 0-1 0 0,-1 1 1 0 0,-1 0 0 0 0,-1 0 0 0 0,-2 0-1 0 0,0 11 13 0 0,-1-32-22 0 0,0 0-1 0 0,0 1 0 0 0,-1-1 0 0 0,1 0 0 0 0,-1 0 0 0 0,0 0 0 0 0,0 0 1 0 0,0 0-1 0 0,0 0 0 0 0,-1 0 0 0 0,0-1 0 0 0,1 1 0 0 0,-1-1 0 0 0,-1 0 1 0 0,1 0-1 0 0,0 0 0 0 0,-1 0 0 0 0,1 0 0 0 0,-1-1 0 0 0,0 0 0 0 0,0 0 1 0 0,0 0-1 0 0,0 0 0 0 0,0 0 0 0 0,-1-1 0 0 0,1 0 0 0 0,0 0 0 0 0,-4 0 23 0 0,1 1-28 0 0,-1-1 0 0 0,1 0 0 0 0,0 0 0 0 0,-1-1 0 0 0,1 0 0 0 0,0 0 0 0 0,-1-1 0 0 0,1 0 0 0 0,0 0 0 0 0,-1-1 0 0 0,1 0 0 0 0,0 0 0 0 0,0 0 0 0 0,1-1 0 0 0,-1 0 0 0 0,0-1 0 0 0,0 0 28 0 0,0-2-1 0 0,1 1 0 0 0,0-1 0 0 0,0-1-1 0 0,1 1 1 0 0,-1-1 0 0 0,1 0 0 0 0,1 0-1 0 0,0-1 1 0 0,0 1 0 0 0,0-1 0 0 0,1 0-1 0 0,0 0 1 0 0,0 0 0 0 0,1 0 0 0 0,0-1 0 0 0,1 1-1 0 0,0 0 1 0 0,0-1 0 0 0,0 0 0 0 0,1 1-1 0 0,1-1 1 0 0,-1 1 0 0 0,2-1 0 0 0,-1 1 0 0 0,1 0-1 0 0,0-1 1 0 0,1 1 0 0 0,0 0 0 0 0,0 0-1 0 0,0 1 1 0 0,1-1 0 0 0,1 1 0 0 0,-1-1-1 0 0,1 1 1 0 0,0 1 0 0 0,1-1 0 0 0,0 1 0 0 0,0 0-1 0 0,2-2 2 0 0,11-8-37 0 0,0 1 0 0 0,1 1 0 0 0,0 1 0 0 0,1 1 0 0 0,1 0 0 0 0,0 2 0 0 0,0 0 0 0 0,1 2 0 0 0,1 0 0 0 0,-1 2 0 0 0,1 0 0 0 0,8 1 37 0 0,36-6-3673 0 0,1 3-3600 0 0,-53 7-1213 0 0</inkml:trace>
  <inkml:trace contextRef="#ctx0" brushRef="#br0" timeOffset="-1323.385">1 1048 0 0 0,'0'0'648'0'0,"0"0"838"0"0,0 0 374 0 0,0 0 125 0 0,0 0-62 0 0,0 0-168 0 0,0 0-228 0 0,0 0-214 0 0,26 0-188 0 0,82-3-135 0 0,62-5 3005 0 0,538-7-640 0 0,-218-14-2376 0 0,-83 8-498 0 0,214-12 41 0 0,-55-1-118 0 0,240 34-216 0 0,-55-49 157 0 0,-383 24-189 0 0,-64 10-42 0 0,-111 12-2700 0 0,-152-3-1237 0 0,-15-3-6072 0 0,-17 5 1048 0 0</inkml:trace>
  <inkml:trace contextRef="#ctx0" brushRef="#br0" timeOffset="3584.651">3528 124 0 0 0,'0'0'287'0'0,"0"0"254"0"0,0 0-67 0 0,-4 32-156 0 0,-11 100-118 0 0,14-109-96 0 0,-2 0 0 0 0,0 0 0 0 0,-2-1-1 0 0,-1 1 1 0 0,0-1 0 0 0,-1 0 0 0 0,-2-1-1 0 0,0 0 1 0 0,-9 15-104 0 0,16-33 11 0 0,-45 73 409 0 0,20-47 1361 0 0,27-29-1315 0 0,0 0 82 0 0,0 0 59 0 0,0 0 14 0 0,0 0-13 0 0,0 0-52 0 0,0 0-87 0 0,2-10-97 0 0,0-1 1 0 0,0 1-1 0 0,2 0 1 0 0,-1 0-1 0 0,1 0 1 0 0,1 0-1 0 0,-1 0 1 0 0,2 1-1 0 0,-1 0 1 0 0,1 0 0 0 0,4-3-373 0 0,7-15 641 0 0,140-237 2336 0 0,-69 131-2142 0 0,-85 166-807 0 0,25 305 1027 0 0,-8-265-929 0 0,-18-72-109 0 0,-1 0 1 0 0,1 0-1 0 0,-1-1 0 0 0,0 1 0 0 0,1-1 0 0 0,-1 1 0 0 0,1-1 1 0 0,-1 0-1 0 0,1 1 0 0 0,-1-1 0 0 0,1 0 0 0 0,-1 0 0 0 0,1 0 0 0 0,0 0 1 0 0,-1 0-1 0 0,1 0 0 0 0,-1-1 0 0 0,1 1 0 0 0,-1 0 0 0 0,1-1 0 0 0,-1 1 1 0 0,0-1-1 0 0,1 0 0 0 0,-1 1 0 0 0,1-1 0 0 0,-1 0 0 0 0,0 0 1 0 0,0 0-1 0 0,1 0 0 0 0,-1 0 0 0 0,0 0 0 0 0,0 0 0 0 0,0 0 0 0 0,0-1 1 0 0,0 1-1 0 0,-1 0 0 0 0,1-1 0 0 0,0 1 0 0 0,-1 0 0 0 0,1-1 1 0 0,0 0-18 0 0,1-1 28 0 0,42-52 220 0 0,-2-2-1 0 0,-3-2 1 0 0,2-9-248 0 0,47-71 32 0 0,-4 8 91 0 0,-90 188 222 0 0,-11 4-144 0 0,-13 99 104 0 0,29-147-265 0 0,1 1-1 0 0,0 0 1 0 0,2-1 0 0 0,-1 1-1 0 0,2-1 1 0 0,-1 1 0 0 0,2-1 0 0 0,0 0-1 0 0,1 2-39 0 0,41 107-445 0 0,-46-120-336 0 0,2 14-663 0 0,0-12-2778 0 0,0-1-4268 0 0,-2-3 2433 0 0</inkml:trace>
  <inkml:trace contextRef="#ctx0" brushRef="#br0" timeOffset="4080.547">4456 301 3529 0 0,'0'0'1300'0'0,"0"0"-240"0"0,0 0 137 0 0,0 0 388 0 0,0 0 282 0 0,0 0-38 0 0,0 0-326 0 0,0 0-418 0 0,0 0-299 0 0,0 0-189 0 0,0 0-101 0 0,0 0-28 0 0,0 0-30 0 0,-1 21-46 0 0,2 131 596 0 0,-30-34-264 0 0,113-173-140 0 0,-83 54-582 0 0,9-6-3 0 0,-1 1 0 0 0,1 1 0 0 0,1 0 0 0 0,-1 0 0 0 0,1 1 0 0 0,0 0 0 0 0,0 1 0 0 0,0 0 0 0 0,0 1 0 0 0,0 0 0 0 0,6 1 1 0 0,-15 0-3 0 0,0 1 1 0 0,1-1-1 0 0,-1 1 1 0 0,0 0-1 0 0,0 0 1 0 0,1 0-1 0 0,-1 0 0 0 0,0 1 1 0 0,0-1-1 0 0,1 0 1 0 0,-1 1-1 0 0,0 0 0 0 0,0-1 1 0 0,0 1-1 0 0,0 0 1 0 0,0 0-1 0 0,0 0 0 0 0,0 0 1 0 0,0 1-1 0 0,0-1 1 0 0,0 0-1 0 0,-1 1 0 0 0,1 0 1 0 0,-1-1-1 0 0,1 1 1 0 0,-1 0-1 0 0,1-1 1 0 0,-1 1-1 0 0,0 0 0 0 0,0 0 1 0 0,0 0-1 0 0,0 0 1 0 0,0 1-1 0 0,0 0 3 0 0,0 3 29 0 0,0 0 0 0 0,0 0 0 0 0,-1 0 0 0 0,1 1 0 0 0,-1-1 0 0 0,-1 0 0 0 0,1 0 0 0 0,-1 0 0 0 0,0 0 1 0 0,-1 0-1 0 0,1 0 0 0 0,-1 0 0 0 0,0 0 0 0 0,-1 0 0 0 0,0-1 0 0 0,1 1 0 0 0,-2-1 0 0 0,1 0 0 0 0,-1 0 0 0 0,1 0 0 0 0,-1 0 0 0 0,-1-1 0 0 0,1 1 0 0 0,-1-1 0 0 0,1 0 0 0 0,-1 0 0 0 0,0-1 1 0 0,-3 2-30 0 0,2-1 15 0 0,-1 0 1 0 0,1 0-1 0 0,-1 0 1 0 0,1-1 0 0 0,-1 0-1 0 0,0-1 1 0 0,0 1-1 0 0,-1-1 1 0 0,1 0 0 0 0,0-1-1 0 0,-1 0 1 0 0,1 0-1 0 0,-1-1 1 0 0,1 0 0 0 0,-1 0-1 0 0,1-1 1 0 0,-6 0-16 0 0,10 0-96 0 0,0-1 1 0 0,0 1-1 0 0,0 0 1 0 0,0-1-1 0 0,0 0 1 0 0,0 0-1 0 0,1 0 1 0 0,-1 0-1 0 0,1 0 1 0 0,-1 0-1 0 0,1-1 1 0 0,0 1-1 0 0,0-1 1 0 0,0 0-1 0 0,0 1 1 0 0,0-1-1 0 0,1 0 1 0 0,-1 0-1 0 0,1 0 1 0 0,0 0-1 0 0,0-1 1 0 0,0 1-1 0 0,0-1 96 0 0,-6-23-3421 0 0,4 3-3312 0 0,3 16-2326 0 0</inkml:trace>
  <inkml:trace contextRef="#ctx0" brushRef="#br0" timeOffset="8563.052">1453 1196 0 0 0,'3'0'8'0'0,"-2"0"108"0"0,-1 0 304 0 0,0 0 39 0 0,0 0-30 0 0,0 0-6 0 0,0 0-2 0 0,0 0 18 0 0,0 0 20 0 0,0 0 33 0 0,0 0 55 0 0,0 0 70 0 0,0 0 78 0 0,0 0 67 0 0,0 0 29 0 0,0 0-15 0 0,0 0-31 0 0,0 6 3938 0 0,-3 7-2272 0 0,-75 68-1256 0 0,65-52-948 0 0,1 1 1 0 0,2 0-1 0 0,0 0 1 0 0,2 1 0 0 0,2 0-1 0 0,0 1 1 0 0,2-1 0 0 0,2 1-1 0 0,1 0 1 0 0,1 0-1 0 0,4 21-207 0 0,-4-10 209 0 0,1-16 6 0 0,2 0 0 0 0,1 0 0 0 0,1 0 0 0 0,1-1 0 0 0,1 0 0 0 0,2 0 0 0 0,0-1 0 0 0,2 0 0 0 0,7 12-215 0 0,-14-30 132 0 0,-1 1 1 0 0,2-1-1 0 0,-1 0 0 0 0,1-1 0 0 0,0 1 0 0 0,0-1 0 0 0,1 0 0 0 0,0 0 1 0 0,0-1-1 0 0,0 0 0 0 0,1 0 0 0 0,-1 0 0 0 0,1-1 0 0 0,0 0 1 0 0,1 0-1 0 0,-1-1 0 0 0,1 1 0 0 0,-1-2 0 0 0,1 1 0 0 0,0-1 0 0 0,0-1-132 0 0,-7-1 103 0 0,-1 0 7 0 0,0 0-20 0 0,0 0 4 0 0,0 0-33 0 0,0 0-62 0 0,-29-26-4094 0 0,19 19-2206 0 0,5 4 185 0 0,3 3-1879 0 0</inkml:trace>
  <inkml:trace contextRef="#ctx0" brushRef="#br0" timeOffset="9480.811">1637 1995 0 0 0,'0'0'779'0'0,"0"0"904"0"0,0 0 473 0 0,0 0 95 0 0,0 0-183 0 0,0 0-312 0 0,0 0-269 0 0,0 0-204 0 0,0 0-208 0 0,0 0-194 0 0,10-12 1030 0 0,43-125 1498 0 0,52-60-2719 0 0,8 14-585 0 0,-113 183-114 0 0,0 0-1 0 0,0 0 1 0 0,1 0 0 0 0,-1 1-1 0 0,0-1 1 0 0,0 0 0 0 0,0 0-1 0 0,1 0 1 0 0,-1 0 0 0 0,0 0 0 0 0,0 0-1 0 0,1 1 1 0 0,-1-1 0 0 0,0 0-1 0 0,0 0 1 0 0,1 0 0 0 0,-1 0-1 0 0,0 0 1 0 0,0 0 0 0 0,1 0-1 0 0,-1 0 1 0 0,0 0 0 0 0,0 0-1 0 0,1 0 1 0 0,-1 0 0 0 0,0 0 0 0 0,0 0-1 0 0,1 0 1 0 0,-1-1 0 0 0,0 1-1 0 0,0 0 1 0 0,1 0 0 0 0,-1 0-1 0 0,0 0 1 0 0,0 0 0 0 0,0 0-1 0 0,1-1 1 0 0,-1 1 0 0 0,0 0-1 0 0,0 0 10 0 0,0 13 34 0 0,10 234 128 0 0,27-112-181 0 0,-37-134 22 0 0,1 0 0 0 0,-1 1 0 0 0,1-1 0 0 0,-1 0 1 0 0,1 0-1 0 0,0 0 0 0 0,0 0 0 0 0,-1 0 0 0 0,1 0 0 0 0,0 0 1 0 0,0 0-1 0 0,0 0 0 0 0,0 0 0 0 0,0 0 0 0 0,0-1 0 0 0,0 1 0 0 0,1 0 1 0 0,-1-1-1 0 0,0 1 0 0 0,0-1 0 0 0,1 1 0 0 0,-1-1 0 0 0,0 0 0 0 0,0 1 1 0 0,1-1-1 0 0,-1 0 0 0 0,0 0 0 0 0,1 0 0 0 0,-1 0 0 0 0,0 0 0 0 0,1 0 1 0 0,-1 0-1 0 0,0-1 0 0 0,0 1 0 0 0,1 0 0 0 0,-1-1 0 0 0,0 1 1 0 0,0-1-1 0 0,1 1 0 0 0,-1-1 0 0 0,0 0 0 0 0,0 1 0 0 0,0-1 0 0 0,0 0 1 0 0,0 0-1 0 0,0 0 0 0 0,0 0 0 0 0,0 0 0 0 0,0 0 0 0 0,-1 0 0 0 0,1 0 1 0 0,0 0-1 0 0,-1 0 0 0 0,1 0 0 0 0,0-1 0 0 0,-1 1 0 0 0,0 0 0 0 0,1 0 1 0 0,-1-1-1 0 0,0 1 0 0 0,1-1-3 0 0,171-365-40 0 0,-109 248 20 0 0,-48 208-360 0 0,7 135 552 0 0,-21-216-322 0 0,-1 141 157 0 0,-11-85-4638 0 0,10-62 3073 0 0,1-1-8144 0 0,0-1 4474 0 0</inkml:trace>
  <inkml:trace contextRef="#ctx0" brushRef="#br0" timeOffset="9967.81">2473 1685 1800 0 0,'0'0'1259'0'0,"0"0"114"0"0,0 0 224 0 0,0 0 262 0 0,0 0 72 0 0,0 0-212 0 0,0 0-393 0 0,0 0-388 0 0,0 0-292 0 0,0 0-171 0 0,0 0-97 0 0,-4 32-53 0 0,-13 97-54 0 0,12-58 776 0 0,5-71-953 0 0,0 0 8 0 0,0 0 10 0 0,0 0 36 0 0,0 0 24 0 0,34-33 1004 0 0,-27 24-1165 0 0,0 0 0 0 0,0 1-1 0 0,1 0 1 0 0,-1 0 0 0 0,2 1 0 0 0,-1 0 0 0 0,1 0 0 0 0,0 1-1 0 0,1 0 1 0 0,-1 1 0 0 0,1 0 0 0 0,0 1 0 0 0,1 0-1 0 0,-1 0 1 0 0,1 1 0 0 0,-1 0 0 0 0,1 1 0 0 0,1 0-11 0 0,-9 4 26 0 0,0 0 1 0 0,0 0 0 0 0,-1 0 0 0 0,1 0-1 0 0,-1 0 1 0 0,1 0 0 0 0,-1 1-1 0 0,0-1 1 0 0,0 1 0 0 0,0 0 0 0 0,0-1-1 0 0,0 1 1 0 0,-1 0 0 0 0,1 0-1 0 0,-1 0 1 0 0,0 0 0 0 0,0 0 0 0 0,0 1-1 0 0,0-1 1 0 0,0 0 0 0 0,-1 0-1 0 0,0 1 1 0 0,1-1 0 0 0,-1 0 0 0 0,0 1-1 0 0,-1-1 1 0 0,0 3-27 0 0,1-5 8 0 0,-17 102 1219 0 0,16-100-1216 0 0,0-1 0 0 0,-1 1 0 0 0,1-1 1 0 0,-1 1-1 0 0,1-1 0 0 0,-1 0 0 0 0,0 0 0 0 0,0 0 1 0 0,0 0-1 0 0,0 0 0 0 0,0 0 0 0 0,-1 0 0 0 0,1-1 0 0 0,0 1 1 0 0,-1-1-1 0 0,1 1 0 0 0,-1-1 0 0 0,0 0 0 0 0,1 0 1 0 0,-1 0-1 0 0,0-1 0 0 0,0 1 0 0 0,0-1 0 0 0,1 1 1 0 0,-1-1-1 0 0,0 0 0 0 0,0 0 0 0 0,0 0 0 0 0,0-1 0 0 0,1 1 1 0 0,-1 0-1 0 0,0-1 0 0 0,0 0 0 0 0,-2-1-11 0 0,0 0-151 0 0,1 0-1 0 0,0-1 1 0 0,0 1 0 0 0,-1-1-1 0 0,2 0 1 0 0,-1 0 0 0 0,0-1-1 0 0,1 1 1 0 0,-1-1-1 0 0,1 0 1 0 0,0 0 0 0 0,0 0-1 0 0,0 0 1 0 0,1-1 0 0 0,0 1-1 0 0,0 0 1 0 0,0-1-1 0 0,0 0 1 0 0,1 0 0 0 0,-1 1-1 0 0,1-1 1 0 0,0 0 0 0 0,1 0-1 0 0,-1-1 152 0 0,-4-37-4405 0 0,4 4-3700 0 0,1 28 2969 0 0</inkml:trace>
  <inkml:trace contextRef="#ctx0" brushRef="#br0" timeOffset="11070.805">2904 1693 0 0 0,'0'0'464'0'0,"0"0"915"0"0,0 0 275 0 0,0 0-119 0 0,0 0-231 0 0,0 0-236 0 0,0 0-169 0 0,0 0-75 0 0,0 0-25 0 0,0 0-20 0 0,17 7 4003 0 0,49-12 40 0 0,34-14-2280 0 0,16-2-1495 0 0,-47 15-896 0 0,-67 17-1551 0 0,-2-8-8356 0 0,0-3-560 0 0</inkml:trace>
  <inkml:trace contextRef="#ctx0" brushRef="#br0" timeOffset="14919.166">3914 1107 0 0 0,'0'0'912'0'0,"0"0"382"0"0,0 0 54 0 0,0 0-165 0 0,0 0-219 0 0,0 0-177 0 0,0 0-139 0 0,0 0-70 0 0,0 0-54 0 0,8 11 1812 0 0,-5 238 3496 0 0,16-177-18663 0 0,-19-69 9256 0 0</inkml:trace>
  <inkml:trace contextRef="#ctx0" brushRef="#br0" timeOffset="15168.563">3682 1498 0 0 0,'0'0'1378'0'0,"0"0"314"0"0,0 0 156 0 0,0 0-18 0 0,0 0-163 0 0,0 0-235 0 0,0 0-214 0 0,0 0-199 0 0,35 0-187 0 0,105 2-178 0 0,4-19 540 0 0,-110 12-1508 0 0,18-3 293 0 0,-16 6-10127 0 0,-35 2 5867 0 0</inkml:trace>
  <inkml:trace contextRef="#ctx0" brushRef="#br0" timeOffset="15650.821">3747 1663 0 0 0,'0'0'705'0'0,"0"0"-14"0"0,0 0 241 0 0,0 0 417 0 0,0 0 295 0 0,0 0 28 0 0,0 0-259 0 0,0 0-265 0 0,0 0-200 0 0,0 0-156 0 0,0 0-89 0 0,0 0-75 0 0,0 0-61 0 0,23-2-64 0 0,108-10 310 0 0,-118 11-381 0 0,37 3 317 0 0,-49-2-729 0 0,0 0-1 0 0,-1 0 1 0 0,1 1-1 0 0,0-1 0 0 0,0 0 1 0 0,0 0-1 0 0,-1 1 1 0 0,1-1-1 0 0,0 1 1 0 0,0-1-1 0 0,-1 1 1 0 0,1-1-1 0 0,0 1 1 0 0,-1-1-1 0 0,1 1 1 0 0,0-1-1 0 0,-1 1 1 0 0,1 0-1 0 0,-1-1 1 0 0,1 1-1 0 0,-1 0 1 0 0,0 0-1 0 0,1-1 1 0 0,-1 1-1 0 0,0 0 1 0 0,1 0-1 0 0,-1 0 1 0 0,0-1-1 0 0,0 1 0 0 0,0 0 1 0 0,0 0-1 0 0,1 0 1 0 0,-1 0-1 0 0,0-1 1 0 0,-1 1-1 0 0,1 0 1 0 0,0 0-1 0 0,0 0 1 0 0,0 0-1 0 0,0-1 1 0 0,-1 1-1 0 0,1 0 1 0 0,0 0-1 0 0,-1 0 1 0 0,1-1-1 0 0,-1 1 1 0 0,1 0-1 0 0,-1-1 1 0 0,1 1-20 0 0,-43 46 282 0 0,11-15-294 0 0,11-14-11 0 0,1 2 1 0 0,1 1 0 0 0,1 0-1 0 0,0 1 1 0 0,2 1 0 0 0,-6 12 22 0 0,21-34 4 0 0,0 1 1 0 0,0-1 0 0 0,0 1 0 0 0,0 0 0 0 0,0-1 0 0 0,0 1 0 0 0,1 0 0 0 0,-1-1 0 0 0,1 1 0 0 0,-1 0 0 0 0,1 0 0 0 0,0 0-1 0 0,0-1 1 0 0,0 1 0 0 0,0 0 0 0 0,0 0 0 0 0,0 0 0 0 0,0-1 0 0 0,0 1 0 0 0,1 0 0 0 0,-1 0 0 0 0,1-1 0 0 0,0 1-1 0 0,-1 0 1 0 0,1-1 0 0 0,0 1 0 0 0,0 0 0 0 0,0-1 0 0 0,0 1 0 0 0,0-1 0 0 0,0 0 0 0 0,0 1 0 0 0,1-1 0 0 0,-1 0-1 0 0,0 0 1 0 0,1 1 0 0 0,-1-1 0 0 0,1 0 0 0 0,-1 0 0 0 0,1-1 0 0 0,0 1 0 0 0,-1 0 0 0 0,1-1 0 0 0,0 1 0 0 0,-1-1-1 0 0,1 1 1 0 0,0-1 0 0 0,0 0 0 0 0,0 1-5 0 0,4 0-20 0 0,0-1-1 0 0,0 1 1 0 0,1-1-1 0 0,-1 0 1 0 0,0 0-1 0 0,0 0 1 0 0,0-1-1 0 0,0 0 1 0 0,0 0-1 0 0,0-1 0 0 0,0 0 1 0 0,0 0-1 0 0,0 0 1 0 0,1-2 20 0 0,24-17-3304 0 0,-13 6-4933 0 0,-15 11 3045 0 0</inkml:trace>
  <inkml:trace contextRef="#ctx0" brushRef="#br0" timeOffset="16417.783">4097 1866 0 0 0,'0'0'840'0'0,"0"0"809"0"0,0 0 638 0 0,0 0 268 0 0,0 0-121 0 0,0 0-414 0 0,0 0-466 0 0,0 0-379 0 0,0 0-248 0 0,0 0-131 0 0,0 0-83 0 0,13-14-50 0 0,78-94 820 0 0,-41 27-481 0 0,115-146-138 0 0,-33 112-744 0 0,-130 152-308 0 0,-36 125 300 0 0,34-145-113 0 0,-1-12 0 0 0,0-1-1 0 0,0 1 1 0 0,0-1 0 0 0,1 1-1 0 0,0-1 1 0 0,0 1 0 0 0,0 0-1 0 0,0-1 1 0 0,1 1 0 0 0,-1-1 0 0 0,1 1-1 0 0,0-1 1 0 0,1 0 0 0 0,-1 1-1 0 0,1-1 1 0 0,0 0 0 0 0,0 0-1 0 0,0 0 1 0 0,1 0 0 0 0,-1 0 0 0 0,1-1-1 0 0,0 1 1 0 0,0-1 0 0 0,0 1-1 0 0,0-1 1 0 0,1 0 0 0 0,-1 0-1 0 0,1-1 1 0 0,4 3 1 0 0,-4-4 5 0 0,1-1 1 0 0,0 1-1 0 0,-1-1 0 0 0,1 0 1 0 0,-1 0-1 0 0,1-1 0 0 0,-1 0 1 0 0,1 1-1 0 0,-1-1 0 0 0,1-1 1 0 0,-1 1-1 0 0,1-1 0 0 0,-1 1 1 0 0,0-1-1 0 0,0-1 0 0 0,0 1 1 0 0,0 0-1 0 0,0-1 0 0 0,-1 0 1 0 0,1 0-1 0 0,-1 0 0 0 0,0 0 0 0 0,2-3-5 0 0,67-92 161 0 0,-58 75-150 0 0,135-219-67 0 0,-151 278-93 0 0,0-27 163 0 0,-6 14 24 0 0,1 1 1 0 0,2 0 0 0 0,0 1-1 0 0,2-1 1 0 0,0 1 0 0 0,2 0-1 0 0,1 0 1 0 0,1 0 0 0 0,1-1 0 0 0,1 1-1 0 0,3 11-38 0 0,18 73-224 0 0,-14-95-1823 0 0,-7-13-2811 0 0,0-1-4291 0 0,-2 0 3932 0 0</inkml:trace>
  <inkml:trace contextRef="#ctx0" brushRef="#br0" timeOffset="16800.827">5074 1107 2585 0 0,'0'0'1282'0'0,"0"0"-9"0"0,0 0 72 0 0,0 0 181 0 0,0 0 97 0 0,0 0-176 0 0,0 0-239 0 0,0 0-189 0 0,0 0-87 0 0,0 0-11 0 0,0 0-85 0 0,0 0-93 0 0,12 5-86 0 0,91 53 1580 0 0,-89-42-2042 0 0,0 1 1 0 0,0 0 0 0 0,-2 1 0 0 0,0 0-1 0 0,-1 1 1 0 0,-1 0 0 0 0,-1 1 0 0 0,0 0-1 0 0,-2 0 1 0 0,0 1 0 0 0,-1-1 0 0 0,-1 2-1 0 0,-2-1 1 0 0,0 0 0 0 0,-1 1 0 0 0,0 0-1 0 0,-2-1 1 0 0,-1 1 0 0 0,-3 15-196 0 0,3-20-59 0 0,-2 0-1 0 0,0-1 1 0 0,-1 1 0 0 0,0-1 0 0 0,-1 0-1 0 0,-1 0 1 0 0,-1 0 0 0 0,0-1-1 0 0,-1 0 1 0 0,-1 0 0 0 0,0-1 0 0 0,-1 0-1 0 0,0-1 1 0 0,-1 0 0 0 0,-1-1-1 0 0,0 0 1 0 0,-1 0 0 0 0,0-2 0 0 0,0 1-1 0 0,-1-2 1 0 0,0 0 0 0 0,-5 2 59 0 0,-16-1-2933 0 0,10-9-7116 0 0,18-1 982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4:2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1 0 0 0,'0'0'461'0'0,"0"0"209"0"0,0 0 171 0 0,0 0 101 0 0,0 0-23 0 0,0 0-95 0 0,0 0-129 0 0,0 0-107 0 0,0 0-76 0 0,1 0-638 0 0,3 3 8870 0 0,-44 1-5095 0 0,-168 23-1646 0 0,74-13-679 0 0,116-12-894 0 0,29-1-240 0 0,55-9-1465 0 0,-39 2-5874 0 0,-20 6-1820 0 0</inkml:trace>
  <inkml:trace contextRef="#ctx0" brushRef="#br0" timeOffset="1">308 41 0 0 0,'0'0'0'0'0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06.1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52 0 0 0,'0'0'464'0'0,"0"0"362"0"0,0 0 127 0 0,0 0 25 0 0,0 0 18 0 0,0 0 7 0 0,0 0 1 0 0,-3 0-45 0 0,-8 0-58 0 0,8 0-42 0 0,3 0-45 0 0,0 0-6 0 0,0 0-37 0 0,0 0-92 0 0,0 0-85 0 0,0 0-86 0 0,0 0-34 0 0,18 0 2545 0 0,209-30 2490 0 0,-63 8-3918 0 0,-186 30-3662 0 0,22-8 242 0 0,0 0-1730 0 0,0 0-2815 0 0,0 0-3503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5:5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0,'0'0'715'0'0,"0"0"416"0"0,0 0 329 0 0,0 0 140 0 0,0 0-66 0 0,0 0-183 0 0,0 0-193 0 0,0 0-137 0 0,0 0-85 0 0,8 1 4420 0 0,9 1-2354 0 0,146 6 1440 0 0,13-19-2724 0 0,-98 11-1098 0 0,-78 0-606 0 0,0 0 11 0 0,0 0 3 0 0,0 0 35 0 0,0 0 2 0 0,-9-4-2346 0 0,9 1 788 0 0,0-1 127 0 0,0-1-7494 0 0,0 2-2827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3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323 638 0 0 0,'0'0'1674'0'0,"0"0"-513"0"0,0 0-92 0 0,0 0 287 0 0,0 0 407 0 0,0 0 273 0 0,0 0-51 0 0,0 0-261 0 0,0 0-329 0 0,0 0-275 0 0,0 0-165 0 0,0 0-123 0 0,0 0-88 0 0,1-9-90 0 0,2-31-134 0 0,-4 39-497 0 0,1 0 1 0 0,0 0-1 0 0,-1 0 0 0 0,1 0 1 0 0,-1 0-1 0 0,1 1 0 0 0,-1-1 0 0 0,1 0 1 0 0,-1 0-1 0 0,0 1 0 0 0,1-1 1 0 0,-1 0-1 0 0,0 1 0 0 0,1-1 1 0 0,-1 0-1 0 0,0 1 0 0 0,0-1 1 0 0,0 1-1 0 0,0 0 0 0 0,1-1 0 0 0,-1 1 1 0 0,0 0-1 0 0,0-1 0 0 0,0 1 1 0 0,0 0-1 0 0,0 0 0 0 0,0 0 1 0 0,0 0-1 0 0,0 0 0 0 0,0 0 0 0 0,0 0 1 0 0,0 0-1 0 0,0 0 0 0 0,0 0 1 0 0,0 1-1 0 0,0-1 0 0 0,1 0 1 0 0,-1 1-1 0 0,-1-1-23 0 0,-3 1 37 0 0,-13 1-52 0 0,1 0 0 0 0,0 1 1 0 0,1 1-1 0 0,-1 1 0 0 0,1 0 1 0 0,0 1-1 0 0,0 1 1 0 0,0 0-1 0 0,1 2 0 0 0,0-1 1 0 0,0 2 14 0 0,-14 6-6 0 0,26-14-10 0 0,0-1 0 0 0,0 1 0 0 0,0-1 0 0 0,1 1 0 0 0,-1 0 0 0 0,1 0 0 0 0,-1 0 1 0 0,1 0-1 0 0,0 0 0 0 0,0 1 0 0 0,0-1 0 0 0,0 1 0 0 0,0-1 0 0 0,0 1 0 0 0,1 0 0 0 0,-1 0 0 0 0,1 0 0 0 0,0 0 1 0 0,0 0-1 0 0,0 0 0 0 0,0 0 0 0 0,0 0 0 0 0,1 0 0 0 0,-1 0 0 0 0,1 0 0 0 0,0 0 0 0 0,0 1 0 0 0,0-1 0 0 0,1 0 0 0 0,-1 1 16 0 0,3 0 12 0 0,1-1 0 0 0,-1 1-1 0 0,1-1 1 0 0,0-1-1 0 0,-1 1 1 0 0,1 0-1 0 0,1-1 1 0 0,-1 0-1 0 0,0 0 1 0 0,0 0 0 0 0,1 0-1 0 0,-1-1 1 0 0,1 0-1 0 0,-1 0 1 0 0,4 1-12 0 0,47 11 272 0 0,-35-10-201 0 0,0 1 0 0 0,-1 1-1 0 0,0 1 1 0 0,0 1 0 0 0,0 1 0 0 0,-1 0 0 0 0,12 8-71 0 0,-28-14 25 0 0,0 0 0 0 0,0 0 0 0 0,0-1 0 0 0,-1 1 0 0 0,1 1 1 0 0,0-1-1 0 0,-1 0 0 0 0,1 0 0 0 0,-1 1 0 0 0,0-1 0 0 0,0 0 0 0 0,0 1 0 0 0,0-1 0 0 0,0 1 0 0 0,0 0 1 0 0,-1-1-1 0 0,1 1 0 0 0,-1 0 0 0 0,0-1 0 0 0,1 1 0 0 0,-1 0 0 0 0,-1-1 0 0 0,1 1 0 0 0,0 0 0 0 0,-1-1 1 0 0,1 1-1 0 0,-1 0 0 0 0,0-1 0 0 0,0 1 0 0 0,0-1 0 0 0,0 1 0 0 0,0-1 0 0 0,-1 1-25 0 0,-53 76 607 0 0,31-58-613 0 0,-1-1 1 0 0,0 0-1 0 0,-2-2 0 0 0,0-1 0 0 0,-1-2 1 0 0,-1 0-1 0 0,-29 10 6 0 0,33-25-1257 0 0,34-33-6773 0 0,10 9 376 0 0,-10 15 2969 0 0</inkml:trace>
  <inkml:trace contextRef="#ctx0" brushRef="#br0" timeOffset="223.718">682 830 16027 0 0,'0'0'641'0'0,"0"0"-261"0"0,0 0 86 0 0,0 0 255 0 0,0 0 199 0 0,0 0-9 0 0,0 0-219 0 0,0 0-264 0 0,0 0-209 0 0,-10 31-134 0 0,-30 96-40 0 0,29-69-170 0 0,11-49-4861 0 0,0-21-4439 0 0,0 5 2426 0 0</inkml:trace>
  <inkml:trace contextRef="#ctx0" brushRef="#br0" timeOffset="386.32">575 156 10082 0 0,'0'0'56'0'0,"0"0"-704"0"0,0 0-288 0 0,0 0 0 0 0,0 0 327 0 0,0 0 9 0 0,0 0-760 0 0,0 0-3313 0 0,0 0 4297 0 0</inkml:trace>
  <inkml:trace contextRef="#ctx0" brushRef="#br0" timeOffset="749.061">813 1065 8346 0 0,'0'0'3570'0'0,"0"0"-2445"0"0,0 0-724 0 0,0 0 283 0 0,0 0 291 0 0,0 0 99 0 0,0 0-111 0 0,0 0-261 0 0,0 0-249 0 0,27-34-154 0 0,82-107-120 0 0,-41 48-34 0 0,-31 38-745 0 0,-30 88-3025 0 0,-10 18 2264 0 0,5 53 278 0 0,-1-101 1126 0 0,0 1 0 0 0,0-1 0 0 0,0 1 0 0 0,1-1 0 0 0,-1 0-1 0 0,1 1 1 0 0,0-1 0 0 0,0 0 0 0 0,1 0 0 0 0,-1 0 0 0 0,0-1 0 0 0,1 1-1 0 0,0-1 1 0 0,-1 1 0 0 0,1-1 0 0 0,0 0 0 0 0,0 0 0 0 0,1 0 0 0 0,-1 0-1 0 0,0-1 1 0 0,1 1 0 0 0,-1-1 0 0 0,1 0 0 0 0,-1 0 0 0 0,1 0 0 0 0,2 0-43 0 0,1 0 306 0 0,-1 0 1 0 0,1-1 0 0 0,0 0 0 0 0,-1-1 0 0 0,1 1 0 0 0,0-1-1 0 0,-1 0 1 0 0,1-1 0 0 0,-1 0 0 0 0,1 0 0 0 0,-1 0 0 0 0,0-1 0 0 0,0 0-1 0 0,0 0 1 0 0,0 0 0 0 0,-1-1 0 0 0,1 0 0 0 0,-1 0 0 0 0,0 0-1 0 0,0-1 1 0 0,1-1-307 0 0,86-114 2369 0 0,-26-37-2187 0 0,-56 122-4628 0 0,-1 0-4527 0 0,-8 34 36 0 0</inkml:trace>
  <inkml:trace contextRef="#ctx0" brushRef="#br0" timeOffset="1126.843">1976 336 7866 0 0,'0'0'1141'0'0,"0"0"-194"0"0,0 0-145 0 0,0 0-46 0 0,0 0 11 0 0,0 0-34 0 0,0 0-123 0 0,0 0-161 0 0,0 0-132 0 0,-32 29-122 0 0,-99 90-71 0 0,126-116-114 0 0,0 1 0 0 0,0 1 0 0 0,1-1 0 0 0,-1 0 0 0 0,1 1 0 0 0,0 0 0 0 0,1 0 0 0 0,-1 0 0 0 0,1 1 0 0 0,0-1 0 0 0,1 1 0 0 0,-1-1 0 0 0,1 1 0 0 0,0 0 0 0 0,0 2-10 0 0,-3 9 24 0 0,0 2-11 0 0,1-1 1 0 0,1 1 0 0 0,0 0 0 0 0,1 1 0 0 0,1-1 0 0 0,1 0 0 0 0,1 0 0 0 0,1 0 0 0 0,2 11-14 0 0,-2-19 113 0 0,1-1-1 0 0,0 1 1 0 0,1-1 0 0 0,0 0-1 0 0,1-1 1 0 0,0 1 0 0 0,1-1-1 0 0,0 0 1 0 0,0 0 0 0 0,0-1-1 0 0,1 0 1 0 0,1 0 0 0 0,0 0 0 0 0,0-1-1 0 0,0 0 1 0 0,0-1 0 0 0,1 0-1 0 0,1 0 1 0 0,-1-1 0 0 0,1 0-1 0 0,-1 0 1 0 0,4-1-113 0 0,-3 0 212 0 0,2 0 0 0 0,-1-1-1 0 0,0-1 1 0 0,1 0 0 0 0,-1 0 0 0 0,1-1 0 0 0,0-1 0 0 0,-1 0-1 0 0,1 0 1 0 0,0-1 0 0 0,-1-1 0 0 0,1 0 0 0 0,-1 0-1 0 0,0-1 1 0 0,0-1 0 0 0,0 0 0 0 0,0 0 0 0 0,0-1-1 0 0,-1-1 1 0 0,0 0 0 0 0,0 0 0 0 0,-1-1 0 0 0,1 0-1 0 0,-2 0 1 0 0,1-1 0 0 0,-1 0 0 0 0,0-1 0 0 0,1-2-212 0 0,-2 0-46 0 0,-1 0 0 0 0,0-1 1 0 0,-1 1-1 0 0,0-1 1 0 0,-1 0-1 0 0,0 0 0 0 0,-1 0 1 0 0,-1-1-1 0 0,0 1 1 0 0,0-1-1 0 0,-1 0 0 0 0,-1 0 1 0 0,0 1-1 0 0,-1-1 0 0 0,0 0 1 0 0,-3-10 45 0 0,2 16-435 0 0,0-1 1 0 0,-1 1 0 0 0,0 0-1 0 0,0 0 1 0 0,0 0-1 0 0,-1 0 1 0 0,0 0-1 0 0,-1 1 1 0 0,1-1-1 0 0,-1 1 1 0 0,0 0 0 0 0,-1 1-1 0 0,0-1 1 0 0,0 1-1 0 0,0 1 1 0 0,0-1-1 0 0,-1 1 1 0 0,-1-1 434 0 0,-18-9-4823 0 0,6 5-3324 0 0</inkml:trace>
  <inkml:trace contextRef="#ctx0" brushRef="#br0" timeOffset="1391.533">1639 797 7402 0 0,'0'0'2387'0'0,"0"0"-217"0"0,0 0-89 0 0,0 0-110 0 0,36-12-185 0 0,111-37-242 0 0,-39 8 758 0 0,26 3-156 0 0,-131 38-2145 0 0,0-1 0 0 0,0 1 0 0 0,0 0 1 0 0,0-1-1 0 0,0 1 0 0 0,-1 1 0 0 0,1-1 0 0 0,0 0 0 0 0,0 1 0 0 0,0-1 0 0 0,0 1 1 0 0,0 0-1 0 0,-1 0 0 0 0,1 0 0 0 0,0 0 0 0 0,-1 0 0 0 0,1 1 0 0 0,-1-1 0 0 0,1 1 0 0 0,-1 0 1 0 0,0 0-1 0 0,1 0 0 0 0,-1 0 0 0 0,0 0 0 0 0,0 0 0 0 0,-1 1 0 0 0,1-1 0 0 0,0 0 1 0 0,-1 1-1 0 0,0-1 0 0 0,2 3-1 0 0,-1 2 1 0 0,0-1 1 0 0,1 0-1 0 0,0 0 1 0 0,0 0-1 0 0,1 0 1 0 0,0-1 0 0 0,0 1-1 0 0,0-1 1 0 0,0 0-1 0 0,1 0 1 0 0,0 0-1 0 0,0-1 1 0 0,0 0-1 0 0,1 0 1 0 0,0 0 0 0 0,-1-1-1 0 0,1 1 1 0 0,0-2-1 0 0,0 1 1 0 0,1 0-1 0 0,-1-1 1 0 0,1 0-1 0 0,-1-1 1 0 0,1 0-1 0 0,6 1-1 0 0,67-18-2236 0 0,-55 4-2754 0 0,-2-3-5574 0 0,-15 10 4492 0 0</inkml:trace>
  <inkml:trace contextRef="#ctx0" brushRef="#br0" timeOffset="2009.98">2545 679 4113 0 0,'0'0'737'0'0,"0"0"-47"0"0,0 0 347 0 0,0 0 430 0 0,0 0 222 0 0,0 0 31 0 0,0 0-70 0 0,0 0-117 0 0,0 0-130 0 0,0 0-129 0 0,31 8-158 0 0,97 27-170 0 0,-54-27 523 0 0,-63-10-1323 0 0,-1 0-1 0 0,1-1 0 0 0,-1 0 0 0 0,0-1 0 0 0,0 0 0 0 0,0-1 0 0 0,0 0 0 0 0,-1-1 0 0 0,1 0 0 0 0,-1 0 0 0 0,-1-1 1 0 0,1 0-1 0 0,-1 0 0 0 0,-1-1 0 0 0,1 0 0 0 0,-1 0 0 0 0,-1-1 0 0 0,0 0 0 0 0,5-9-145 0 0,13-12 112 0 0,-8 89-1860 0 0,-10-12 1377 0 0,-3 1 0 0 0,-1 0 0 0 0,-2 0 1 0 0,-3 7 370 0 0,1-4-460 0 0,-15 321-1421 0 0,16-302 1765 0 0,2-31 129 0 0,-2 0-1 0 0,-1 0 1 0 0,-2 0 0 0 0,-2-1-1 0 0,-1 0 1 0 0,-12 35-13 0 0,18-69 56 0 0,-1 0 0 0 0,1 0-1 0 0,0 0 1 0 0,-1-1 0 0 0,0 1-1 0 0,0 0 1 0 0,0-1 0 0 0,-1 0-1 0 0,1 1 1 0 0,-1-1 0 0 0,0 0 0 0 0,1 0-1 0 0,-2 0 1 0 0,1-1 0 0 0,0 1-1 0 0,0-1 1 0 0,-1 0 0 0 0,1 0-1 0 0,-1 0 1 0 0,0 0 0 0 0,1 0-1 0 0,-1-1 1 0 0,0 0 0 0 0,0 0-1 0 0,-2 1-55 0 0,1-5 91 0 0,1 0-1 0 0,0 0 0 0 0,0 0 1 0 0,0 0-1 0 0,0 0 0 0 0,1-1 1 0 0,-1 0-1 0 0,1 0 0 0 0,0 0 0 0 0,0 0 1 0 0,0 0-1 0 0,1 0 0 0 0,0-1 1 0 0,-1 0-1 0 0,2 1 0 0 0,-1-1 0 0 0,0 0 1 0 0,1 0-1 0 0,0 0 0 0 0,0 0 1 0 0,0 0-1 0 0,1 0 0 0 0,0 0 0 0 0,0 0 1 0 0,0 0-1 0 0,1 0 0 0 0,0-2-90 0 0,0-22 30 0 0,1 0-1 0 0,2 0 1 0 0,1 1-1 0 0,1-1 0 0 0,2 1 1 0 0,0 0-1 0 0,2 1 1 0 0,1 0-1 0 0,2 1 0 0 0,1-2-29 0 0,32-82-2005 0 0,-28 58-2266 0 0,-6 19-3471 0 0,-5 17-465 0 0</inkml:trace>
  <inkml:trace contextRef="#ctx0" brushRef="#br0" timeOffset="2445.824">2700 300 0 0 0,'0'0'1347'0'0,"0"0"-95"0"0,0 0 126 0 0,0 0 320 0 0,0 0 247 0 0,0 0 92 0 0,0 0-137 0 0,0 0-278 0 0,0 0-233 0 0,0 0-132 0 0,0 0-101 0 0,0 0-54 0 0,10-7-73 0 0,73-57 1378 0 0,112-164 331 0 0,-175 284-3721 0 0,23 76 986 0 0,57 33-308 0 0,-75-143-2413 0 0,-15-19-1591 0 0,1-1-4208 0 0,-9-2 1089 0 0</inkml:trace>
  <inkml:trace contextRef="#ctx0" brushRef="#br0" timeOffset="6227.1">3212 156 4049 0 0,'0'0'1075'0'0,"0"0"-500"0"0,0 0-169 0 0,0 0 322 0 0,0 0 374 0 0,0 0 242 0 0,0 0-10 0 0,0 0-218 0 0,0 0-196 0 0,0 0-111 0 0,0 0-53 0 0,22-2 1 0 0,69-9-14 0 0,-12-10 1611 0 0,-66 16-1704 0 0,16 7 146 0 0,-23 7-770 0 0,0 1 0 0 0,0-1 0 0 0,-1 1 0 0 0,-1 0 0 0 0,1 0 0 0 0,-2 1 0 0 0,1-1 0 0 0,-2 1 0 0 0,1-1 1 0 0,-1 3-27 0 0,2 3 33 0 0,2 20 146 0 0,-1 0 0 0 0,-2 0-1 0 0,-2 0 1 0 0,-1 0 0 0 0,-2 12-179 0 0,1-18 96 0 0,-40 297 524 0 0,21 111 1147 0 0,0-323-256 0 0,14-108 1298 0 0,-14-9-3011 0 0,13 0 354 0 0,-73-2-1584 0 0,54-1-2147 0 0,4-4-4393 0 0,15 5-1043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46:35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0,'0'0'851'0'0,"0"0"204"0"0,0 0 186 0 0,0 0 52 0 0,0 0-124 0 0,0 0-185 0 0,0 0-174 0 0,0 0-93 0 0,0 0-16 0 0,31 0 7190 0 0,-21 0-6893 0 0,88 8 859 0 0,23-1-1362 0 0,-118-6 344 0 0,-1 2-3381 0 0,0-1-3737 0 0,1-1-4219 0 0,-3-1 8916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0:03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0,'0'0'1179'0'0,"0"0"164"0"0,0 0-19 0 0,0 0-192 0 0,0 0-257 0 0,0 0-197 0 0,0 0-54 0 0,0 0 45 0 0,2-4 4534 0 0,12 391-1042 0 0,-11-322-3972 0 0,-2-65-257 0 0,-1 1 0 0 0,1-1 0 0 0,0 1 0 0 0,0-1-1 0 0,0 0 1 0 0,0 1 0 0 0,0-1 0 0 0,0 0 0 0 0,0 0 0 0 0,0 0 0 0 0,0 0 0 0 0,0 0 0 0 0,0 0-1 0 0,0 0 1 0 0,0 0 0 0 0,0 0 0 0 0,0 0 0 0 0,0-1 0 0 0,0 1 0 0 0,0 0 0 0 0,0-1 0 0 0,0 1-1 0 0,0-1 1 0 0,0 1 0 0 0,0-1 0 0 0,0 1 0 0 0,0-1 0 0 0,-1 0 0 0 0,1 1 0 0 0,0-1-1 0 0,-1 0 1 0 0,1 0 0 0 0,0 1 0 0 0,-1-1 0 0 0,1 0 0 0 0,-1 0 0 0 0,1 0 0 0 0,-1 0 0 0 0,1 0-1 0 0,-1-1 69 0 0,13-12-6618 0 0,-9 6-1416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0:1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 0 0 0,'0'-29'2062'0'0,"0"29"-1361"0"0,0 0 63 0 0,0 0 45 0 0,0-1 1908 0 0,3 1 11138 0 0,-3 0-12734 0 0,0 0-3739 0 0,12 151 3490 0 0,-12 3-526 0 0,1-2-193 0 0,6-133-149 0 0,-6-19 2 0 0,6-3-656 0 0,4 2-3907 0 0,-1 1-7501 0 0,-5 0 8531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37:00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48 868 0 0 0,'0'0'239'0'0,"0"0"597"0"0,0 0 124 0 0,0 0-26 0 0,0 0-12 0 0,0 0-17 0 0,0 0 3 0 0,0 0-5 0 0,0 0-10 0 0,26 0 7493 0 0,162-5-2021 0 0,-1-1-5595 0 0,-84 2-971 0 0,-102 4-72 0 0,-1 0-140 0 0,0 0-160 0 0,0 0-244 0 0,0 0-296 0 0,-12 7-4436 0 0,3-3-759 0 0,4 0-1466 0 0</inkml:trace>
  <inkml:trace contextRef="#ctx0" brushRef="#br0" timeOffset="267.544">0 1152 3305 0 0,'0'0'1421'0'0,"0"0"-140"0"0,0 0 164 0 0,0 0 454 0 0,0 0 320 0 0,0 0-71 0 0,0 0-365 0 0,0 0-396 0 0,0 0-272 0 0,0 0-158 0 0,33-5-79 0 0,102-16-58 0 0,75-15 1670 0 0,-127 35-2311 0 0,-47 1-3396 0 0,-30 3-5891 0 0,-6-2-1894 0 0</inkml:trace>
  <inkml:trace contextRef="#ctx0" brushRef="#br0" timeOffset="2289.704">1652 150 968 0 0,'0'0'1339'0'0,"0"0"-185"0"0,0 0-42 0 0,0 0 130 0 0,0 0 262 0 0,0 0 151 0 0,0 0-101 0 0,0 0-291 0 0,0 0-378 0 0,0 0-313 0 0,0 0-168 0 0,-4 6-50 0 0,-8 17-14 0 0,1 1-1 0 0,2 0 1 0 0,0 1 0 0 0,1 0 0 0 0,2 1 0 0 0,-3 16-340 0 0,-9 33 212 0 0,-67 201 29 0 0,33-123-142 0 0,52-152-44 0 0,0-1 50 0 0,0 0 100 0 0,0 0 129 0 0,2-8 601 0 0,108-237 1040 0 0,-54 137-1779 0 0,137-271 88 0 0,-191 376-285 0 0,0-1 1 0 0,0 1-1 0 0,0 0 1 0 0,0 0-1 0 0,1-1 1 0 0,-1 1-1 0 0,1 1 1 0 0,-1-1-1 0 0,1 0 1 0 0,0 1-1 0 0,0-1 1 0 0,1 1-1 0 0,-1 0 0 0 0,0 0 1 0 0,1 0-1 0 0,-1 1 1 0 0,1-1-1 0 0,0 1 1 0 0,17 39-33 0 0,-16 145 364 0 0,-23 53-187 0 0,18-235-145 0 0,0 0 0 0 0,-1 0 1 0 0,1 0-1 0 0,0 0 0 0 0,0 0 1 0 0,0 0-1 0 0,0 0 0 0 0,0 0 1 0 0,0 0-1 0 0,0 0 0 0 0,0 0 0 0 0,0 0 1 0 0,1 0-1 0 0,-1 0 0 0 0,0 0 1 0 0,0 0-1 0 0,1 0 0 0 0,-1 0 1 0 0,1 0-1 0 0,-1 0 0 0 0,1 0 0 0 0,-1 0 1 0 0,1-1-1 0 0,0 1 0 0 0,0 0 1 0 0,-1 0-1 0 0,1-1 0 0 0,0 1 1 0 0,0 0-1 0 0,-1-1 0 0 0,1 1 0 0 0,0-1 1 0 0,0 1-1 0 0,0-1 0 0 0,0 0 1 0 0,0 1-1 0 0,0-1 0 0 0,0 0 0 0 0,0 1 1 0 0,0-1-1 0 0,0 0 0 0 0,0 0 1 0 0,0 0-1 0 0,0 0 0 0 0,0 0 1 0 0,0 0-1 0 0,0 0 0 0 0,0 0 0 0 0,0-1 1 0 0,0 1-1 0 0,0 0 0 0 0,0-1 1 0 0,0 1-1 0 0,0-1 0 0 0,0 1 1 0 0,0-1-1 0 0,0 1 1 0 0,28-29 69 0 0,-2-2 0 0 0,-1 0 1 0 0,-2-2-1 0 0,16-28-69 0 0,42-55-24 0 0,108-119-38 0 0,-190 234 58 0 0,0 1 1 0 0,0 0 0 0 0,0-1 0 0 0,0 1 0 0 0,0-1-1 0 0,0 1 1 0 0,0 0 0 0 0,1-1 0 0 0,-1 1 0 0 0,0-1 0 0 0,0 1-1 0 0,0 0 1 0 0,1-1 0 0 0,-1 1 0 0 0,0 0 0 0 0,0-1-1 0 0,1 1 1 0 0,-1 0 0 0 0,0-1 0 0 0,0 1 0 0 0,1 0 0 0 0,-1 0-1 0 0,0-1 1 0 0,1 1 0 0 0,-1 0 0 0 0,0 0 0 0 0,1 0-1 0 0,-1 0 1 0 0,1-1 0 0 0,-1 1 0 0 0,0 0 0 0 0,1 0 0 0 0,-1 0-1 0 0,1 0 1 0 0,-1 0 0 0 0,0 0 0 0 0,1 0 0 0 0,-1 0-1 0 0,1 0 1 0 0,-1 0 0 0 0,1 0 0 0 0,-1 0 0 0 0,0 0 0 0 0,1 1-1 0 0,-1-1 1 0 0,0 0 0 0 0,1 0 0 0 0,-1 0 0 0 0,1 0-1 0 0,-1 1 1 0 0,0-1 0 0 0,1 0 0 0 0,-1 0 0 0 0,0 1 0 0 0,0-1-1 0 0,1 0 1 0 0,-1 1 0 0 0,0-1 0 0 0,0 0 0 0 0,1 1-1 0 0,-1-1 1 0 0,0 0 0 0 0,0 1 0 0 0,0-1 0 0 0,1 1 0 0 0,-1-1-1 0 0,0 0 1 0 0,0 1 0 0 0,0-1 3 0 0,-1 35-163 0 0,0-25 255 0 0,-35 241 401 0 0,24 40-169 0 0,5-264-993 0 0,3-23-3807 0 0,-1-2-4391 0 0,5-2 1084 0 0</inkml:trace>
  <inkml:trace contextRef="#ctx0" brushRef="#br0" timeOffset="3204.392">2405 743 2192 0 0,'0'0'1313'0'0,"0"0"-92"0"0,0 0 174 0 0,0 0 303 0 0,0 0 209 0 0,0 0-71 0 0,0 0-325 0 0,0 0-328 0 0,0 0-214 0 0,0 0-119 0 0,0 0-56 0 0,0 0-46 0 0,16-25-64 0 0,53-77-78 0 0,121-201 2480 0 0,-138 233-2358 0 0,-39 88-843 0 0,-7 99 286 0 0,-10 41-66 0 0,4-157-102 0 0,0 0-1 0 0,0 0 0 0 0,0 0 1 0 0,1 0-1 0 0,-1 0 0 0 0,0 0 1 0 0,0 0-1 0 0,0 0 1 0 0,1 0-1 0 0,-1 0 0 0 0,1 0 1 0 0,-1 0-1 0 0,1 0 1 0 0,-1 0-1 0 0,1 0 0 0 0,-1-1 1 0 0,1 1-1 0 0,0 0 0 0 0,0 0 1 0 0,-1-1-1 0 0,1 1 1 0 0,0 0-1 0 0,0-1 0 0 0,0 1 1 0 0,-1-1-1 0 0,1 1 0 0 0,0-1 1 0 0,0 1-1 0 0,0-1 1 0 0,0 0-1 0 0,0 1 0 0 0,0-1 1 0 0,0 0-1 0 0,0 0 0 0 0,0 0 1 0 0,0 0-1 0 0,0 0 1 0 0,0 0-1 0 0,0 0 0 0 0,0 0 1 0 0,0 0-1 0 0,0 0 0 0 0,0-1 1 0 0,0 1-1 0 0,0 0 1 0 0,0-1-1 0 0,0 1 0 0 0,0-1 1 0 0,1 0-3 0 0,42-27 241 0 0,224-294-200 0 0,-257 303-21 0 0,-10 18-35 0 0,-2 27-242 0 0,-20 96 372 0 0,15 153-1918 0 0,3-265-2098 0 0,-1-5-3702 0 0,2-5-2234 0 0</inkml:trace>
  <inkml:trace contextRef="#ctx0" brushRef="#br0" timeOffset="3714.345">3279 511 5433 0 0,'0'0'1941'0'0,"0"0"-584"0"0,0 0-71 0 0,0 0 191 0 0,0 0 144 0 0,0 0-74 0 0,0 0-358 0 0,0 0-400 0 0,0 0-272 0 0,0 0-142 0 0,0 0-53 0 0,0 0 3 0 0,0 0-8 0 0,-8 18-24 0 0,-41 93 325 0 0,32-50-163 0 0,60-79 442 0 0,-18 7-802 0 0,-16 6-89 0 0,-1 1-1 0 0,1 0 0 0 0,-1 0 1 0 0,1 1-1 0 0,0 0 0 0 0,1 0 0 0 0,-1 1 1 0 0,0 1-1 0 0,1-1 0 0 0,-1 1 1 0 0,1 1-1 0 0,-1 0 0 0 0,1 0-5 0 0,-7 3 13 0 0,0-1 0 0 0,0 0 0 0 0,0 1 0 0 0,0 0-1 0 0,-1 0 1 0 0,1-1 0 0 0,-1 2 0 0 0,0-1 0 0 0,0 0 0 0 0,0 0 0 0 0,0 1-1 0 0,0-1 1 0 0,-1 1 0 0 0,0-1 0 0 0,1 1 0 0 0,-1-1 0 0 0,-1 1-1 0 0,1 0 1 0 0,0 0 0 0 0,-1 0 0 0 0,0-1 0 0 0,0 1 0 0 0,0 0 0 0 0,0 0-1 0 0,-1 0 1 0 0,0-1 0 0 0,0 2-13 0 0,1-1 29 0 0,-1 0-9 0 0,-1 0 0 0 0,0-1 0 0 0,-1 0 0 0 0,1 1 0 0 0,0-1 0 0 0,-1 0 0 0 0,0 0-1 0 0,0 0 1 0 0,0 0 0 0 0,0-1 0 0 0,0 1 0 0 0,0-1 0 0 0,-1 0 0 0 0,1 0 0 0 0,-1 0 0 0 0,0 0-1 0 0,1-1 1 0 0,-1 1 0 0 0,0-1 0 0 0,0 0 0 0 0,0 0 0 0 0,0-1 0 0 0,0 1 0 0 0,0-1 0 0 0,-1 1-20 0 0,-1-1-13 0 0,2 0-35 0 0,0 1-1 0 0,0-1 0 0 0,0 0 1 0 0,0 0-1 0 0,0 0 0 0 0,0 0 1 0 0,-1-1-1 0 0,1 0 0 0 0,0 0 0 0 0,0 0 1 0 0,0 0-1 0 0,0 0 0 0 0,1-1 1 0 0,-1 0-1 0 0,0 0 0 0 0,1 0 1 0 0,-1 0-1 0 0,1 0 0 0 0,-1-1 0 0 0,1 0 1 0 0,0 1-1 0 0,0-1 0 0 0,-1-3 49 0 0,-26-41-3806 0 0,17 14-6492 0 0,11 25 3738 0 0</inkml:trace>
  <inkml:trace contextRef="#ctx0" brushRef="#br0" timeOffset="4436.552">3253 382 0 0 0,'0'0'691'0'0,"0"0"172"0"0,7-8 49 0 0,30-36 940 0 0,-33 45 8659 0 0,-8 6-10681 0 0,-1 2 193 0 0,0-1 0 0 0,1 1-1 0 0,0 0 1 0 0,0 1 0 0 0,1-1 0 0 0,1 1-1 0 0,-1-1 1 0 0,1 1 0 0 0,1 0 0 0 0,0 0-1 0 0,0 0 1 0 0,1 0 0 0 0,1 0 0 0 0,0 7-23 0 0,-1 2-979 0 0,2-8-7810 0 0,-2-11 3579 0 0</inkml:trace>
  <inkml:trace contextRef="#ctx0" brushRef="#br0" timeOffset="5221.388">3982 253 0 0 0,'0'0'539'0'0,"0"0"842"0"0,0 0 317 0 0,0 0-42 0 0,0 0-94 0 0,0 0-140 0 0,0 0-205 0 0,0 0-150 0 0,0 0-128 0 0,0 0-143 0 0,-13-9-134 0 0,-43-28-134 0 0,55 36-492 0 0,-1 0 0 0 0,0 0 1 0 0,0 0-1 0 0,0 0 0 0 0,0 0 0 0 0,0 1 1 0 0,0-1-1 0 0,0 1 0 0 0,-1-1 0 0 0,1 1 1 0 0,0 0-1 0 0,0 0 0 0 0,0 0 0 0 0,0 0 1 0 0,-1 0-1 0 0,1 0 0 0 0,0 1 0 0 0,0-1 0 0 0,0 1 1 0 0,0-1-1 0 0,0 1 0 0 0,0 0 0 0 0,0 0 1 0 0,0 0-1 0 0,0 0 0 0 0,-2 1-36 0 0,-7 3 171 0 0,-1-1-99 0 0,0 0-1 0 0,1 0 0 0 0,-1 1 0 0 0,1 0 1 0 0,0 1-1 0 0,0 0 0 0 0,1 1 0 0 0,-1 1 1 0 0,2-1-1 0 0,-1 1 0 0 0,1 1 0 0 0,0 0 1 0 0,1 0-1 0 0,0 1 0 0 0,0 0 0 0 0,1 0 1 0 0,1 1-1 0 0,0 0 0 0 0,0 0-71 0 0,5-7 16 0 0,0 0-1 0 0,0 0 1 0 0,1 0 0 0 0,-1 0 0 0 0,1 0-1 0 0,0 0 1 0 0,1 0 0 0 0,-1 0-1 0 0,1 0 1 0 0,-1 0 0 0 0,1 0 0 0 0,0 0-1 0 0,1 0 1 0 0,-1-1 0 0 0,1 1-1 0 0,-1 0 1 0 0,1-1 0 0 0,0 1-1 0 0,0-1 1 0 0,1 0 0 0 0,-1 0 0 0 0,1 0-1 0 0,0 0 1 0 0,0 0 0 0 0,0 0-1 0 0,0-1 1 0 0,0 1 0 0 0,0-1 0 0 0,1 0-1 0 0,-1 0 1 0 0,1 0 0 0 0,-1-1-1 0 0,1 1 1 0 0,0-1 0 0 0,0 0 0 0 0,-1 0-1 0 0,1 0 1 0 0,0 0 0 0 0,0-1-1 0 0,0 0 1 0 0,0 1 0 0 0,0-2-1 0 0,0 1 1 0 0,0 0 0 0 0,4-1-16 0 0,5 0 266 0 0,0 1-1 0 0,0-1 1 0 0,0-1 0 0 0,0 0 0 0 0,-1-1-1 0 0,1-1 1 0 0,-1 0 0 0 0,1 0-1 0 0,-1-1 1 0 0,-1-1 0 0 0,1 0 0 0 0,7-6-266 0 0,26-18 778 0 0,-3-3 1 0 0,0-1 0 0 0,-3-3 0 0 0,0-1 0 0 0,-2-2-779 0 0,-10 18 345 0 0,-25 44-317 0 0,-14 192-209 0 0,-46 263-1725 0 0,57-467 1904 0 0,0 0 0 0 0,-1 0 0 0 0,0 0 0 0 0,-1-1 0 0 0,0 1 0 0 0,0-1 0 0 0,-1 0 0 0 0,0 0 0 0 0,-1 0 0 0 0,0 0 0 0 0,-1-1 0 0 0,1 0 0 0 0,-1 0 0 0 0,-1 0 0 0 0,0-1 0 0 0,0 0 0 0 0,0 0 0 0 0,-1 0 0 0 0,0-1 0 0 0,0-1 0 0 0,0 1 0 0 0,-1-1 0 0 0,0-1 0 0 0,0 0 0 0 0,0 0 0 0 0,-3 1 2 0 0,9-4 7 0 0,1 0 0 0 0,-1-1 0 0 0,1 1 0 0 0,-1 0 0 0 0,1-1-1 0 0,-1 1 1 0 0,1-1 0 0 0,-1 0 0 0 0,0 0 0 0 0,1 0 0 0 0,-1 0 0 0 0,1 0 0 0 0,-1-1 0 0 0,0 1 0 0 0,1-1-1 0 0,-1 0 1 0 0,1 1 0 0 0,0-1 0 0 0,-1 0 0 0 0,1-1 0 0 0,0 1 0 0 0,-1 0 0 0 0,1-1 0 0 0,0 1 0 0 0,0-1-1 0 0,0 1 1 0 0,0-1 0 0 0,1 0 0 0 0,-1 0 0 0 0,0 0 0 0 0,1 0 0 0 0,-1 0 0 0 0,1-1 0 0 0,0 1 0 0 0,-1 0 0 0 0,1-1-1 0 0,0 1 1 0 0,1 0 0 0 0,-1-1 0 0 0,0-2-7 0 0,1-15 13 0 0,1 1 0 0 0,1-1 0 0 0,1 0 0 0 0,1 1 0 0 0,0 0 0 0 0,2 0 0 0 0,0 0-1 0 0,1 0 1 0 0,1 1 0 0 0,1 0 0 0 0,0 1 0 0 0,1 0 0 0 0,1 0 0 0 0,1 1 0 0 0,0 1 0 0 0,11-11-13 0 0,-8 9-177 0 0,1 0 1 0 0,0 2-1 0 0,1 0 1 0 0,0 1-1 0 0,2 1 1 0 0,-1 0-1 0 0,2 1 1 0 0,-1 2-1 0 0,15-6 177 0 0,13-4-4084 0 0,2 4-3521 0 0,-33 12-1558 0 0</inkml:trace>
  <inkml:trace contextRef="#ctx0" brushRef="#br0" timeOffset="8449.307">1309 1380 2192 0 0,'0'0'1010'0'0,"0"0"-202"0"0,0 0-53 0 0,0 0 257 0 0,0 0 359 0 0,0 0 271 0 0,0 0 33 0 0,0 0-169 0 0,0 0-232 0 0,0 0-207 0 0,0 0-126 0 0,32-16-87 0 0,104-50-61 0 0,-29 30 507 0 0,74 10 198 0 0,-178 26-1493 0 0,0 0 1 0 0,0 0 0 0 0,0 0-1 0 0,0 0 1 0 0,1 1 0 0 0,-1-1-1 0 0,0 1 1 0 0,0-1 0 0 0,0 1-1 0 0,0 0 1 0 0,-1 1 0 0 0,1-1 0 0 0,0 0-1 0 0,0 1 1 0 0,-1-1 0 0 0,1 1-1 0 0,0 0 1 0 0,-1 0 0 0 0,0 0-1 0 0,0 0 1 0 0,1 0 0 0 0,-1 1 0 0 0,0-1-1 0 0,-1 1 1 0 0,1-1 0 0 0,0 1-1 0 0,-1 0 1 0 0,1 0 0 0 0,-1 0-1 0 0,0-1 1 0 0,0 1 0 0 0,0 0-1 0 0,-1 0 1 0 0,1 1 0 0 0,-1-1 0 0 0,1 0-1 0 0,-1 0 1 0 0,0 0 0 0 0,0 0-1 0 0,0 0 1 0 0,-1 0 0 0 0,1 0-1 0 0,-1 0 1 0 0,0 0 0 0 0,0 0 0 0 0,0 0-1 0 0,0 0 1 0 0,-1 3-6 0 0,-10 13 24 0 0,0 0-1 0 0,-2-1 1 0 0,0 0-1 0 0,0-1 1 0 0,-2 0 0 0 0,0-2-1 0 0,-1 0 1 0 0,-1 0-1 0 0,-1-1-23 0 0,-26 24 3 0 0,-12 8 17 0 0,39-34-9 0 0,2 1 1 0 0,-1 1-1 0 0,2 0 0 0 0,0 1 0 0 0,0 1 1 0 0,2 0-1 0 0,0 1 0 0 0,-2 4-11 0 0,14-19 6 0 0,-1 0 0 0 0,1 0-1 0 0,-1 1 1 0 0,1-1 0 0 0,0 1-1 0 0,0-1 1 0 0,0 1 0 0 0,0 0-1 0 0,0-1 1 0 0,1 1 0 0 0,-1 0-1 0 0,1 0 1 0 0,0-1 0 0 0,-1 1-1 0 0,1 0 1 0 0,1 0 0 0 0,-1-1-1 0 0,0 1 1 0 0,1 0 0 0 0,-1 0-1 0 0,1-1 1 0 0,0 1 0 0 0,0-1-1 0 0,0 1 1 0 0,0 0-1 0 0,0-1 1 0 0,1 0 0 0 0,-1 1-1 0 0,1-1 1 0 0,-1 0 0 0 0,1 0-1 0 0,0 0 1 0 0,0 0 0 0 0,0 0-1 0 0,0 0 1 0 0,0 0 0 0 0,1-1-1 0 0,-1 1 1 0 0,0-1 0 0 0,1 0-1 0 0,-1 1 1 0 0,1-1 0 0 0,0 0-1 0 0,-1-1 1 0 0,3 2-6 0 0,19 1 59 0 0,0-1 0 0 0,1 0 0 0 0,-1-2-1 0 0,1-1 1 0 0,-1-1 0 0 0,1-1 0 0 0,18-5-59 0 0,44-18-4427 0 0,-75 20 1432 0 0,-4 2-2238 0 0,-4 0-3075 0 0</inkml:trace>
  <inkml:trace contextRef="#ctx0" brushRef="#br0" timeOffset="9034.941">1812 1848 7146 0 0,'0'0'1177'0'0,"0"0"-313"0"0,0 0-10 0 0,0 0 310 0 0,0 0 318 0 0,0 0 90 0 0,0 0-233 0 0,0 0-349 0 0,23-32-321 0 0,72-102-213 0 0,17-2 336 0 0,67-60-144 0 0,-75 105-394 0 0,-101 128-193 0 0,-37 77 206 0 0,27-97-220 0 0,1 0-1 0 0,0 0 1 0 0,1 1 0 0 0,1 0-1 0 0,1 0 1 0 0,0 0 0 0 0,2 0-1 0 0,0 16-46 0 0,2-30 36 0 0,0-1 0 0 0,1 1 0 0 0,0-1 0 0 0,-1 0-1 0 0,1 0 1 0 0,0 0 0 0 0,1 0 0 0 0,-1 0 0 0 0,0-1 0 0 0,1 1-1 0 0,0-1 1 0 0,0 0 0 0 0,-1 1 0 0 0,1-1 0 0 0,0 0-1 0 0,1-1 1 0 0,-1 1 0 0 0,0 0 0 0 0,0-1 0 0 0,1 0 0 0 0,-1 0-1 0 0,1 0 1 0 0,-1 0 0 0 0,1 0 0 0 0,0-1 0 0 0,-1 0-1 0 0,1 1 1 0 0,-1-2 0 0 0,1 1 0 0 0,0 0 0 0 0,-1-1 0 0 0,1 1-1 0 0,-1-1 1 0 0,1 0 0 0 0,-1 0 0 0 0,1 0 0 0 0,-1-1 0 0 0,0 1-1 0 0,1-1 1 0 0,-1 0 0 0 0,0 0 0 0 0,0 0 0 0 0,1-1-36 0 0,27-21 69 0 0,0-2 0 0 0,-2-1 0 0 0,-1-1 0 0 0,-2-1 0 0 0,12-16-69 0 0,90-150-192 0 0,-128 194 141 0 0,-4 25-397 0 0,-21 60 632 0 0,16-58-81 0 0,1 0-1 0 0,2 1 1 0 0,0 0 0 0 0,1 1 0 0 0,2-1-1 0 0,1 7-102 0 0,17 86-40 0 0,-14-116-531 0 0,3 8-1062 0 0,0-9-8568 0 0,-2-3 2135 0 0</inkml:trace>
  <inkml:trace contextRef="#ctx0" brushRef="#br0" timeOffset="13342.698">2913 1494 0 0 0,'0'0'982'0'0,"0"0"259"0"0,0 0 269 0 0,0 0 162 0 0,0 0 23 0 0,0 0-118 0 0,0 0-192 0 0,0 0-133 0 0,0 0-91 0 0,0 0-61 0 0,2-4-71 0 0,9-13-91 0 0,-8 12-121 0 0,-3 5-119 0 0,0 0-114 0 0,0 0-108 0 0,0 0-89 0 0,0 0-82 0 0,0 0-91 0 0,0 30 254 0 0,-25 212-221 0 0,12-194-219 0 0,13-47-43 0 0,0-1 42 0 0,0 0 31 0 0,0 0 14 0 0,4-8 76 0 0,5 0-170 0 0,-1 0-1 0 0,1 1 0 0 0,0 0 1 0 0,0 1-1 0 0,0 0 0 0 0,1 1 1 0 0,0 0-1 0 0,0 0 0 0 0,1 1 1 0 0,-1 0-1 0 0,1 1 0 0 0,0 0 1 0 0,0 1-1 0 0,0 0 0 0 0,0 1 1 0 0,0 0-1 0 0,1 0 0 0 0,-1 1 1 0 0,5 2 22 0 0,-13 1-36 0 0,0 0 1 0 0,0 0-1 0 0,0 0 1 0 0,-1 1-1 0 0,1-1 1 0 0,-1 1-1 0 0,0 0 1 0 0,0 0 0 0 0,-1-1-1 0 0,1 1 1 0 0,-1 1-1 0 0,0-1 1 0 0,0 0-1 0 0,0 0 1 0 0,0 0-1 0 0,-1 1 1 0 0,1-1-1 0 0,-1 0 1 0 0,-1 3 35 0 0,2-3 22 0 0,-1-1 0 0 0,0 1 0 0 0,0 0 1 0 0,0-1-1 0 0,0 1 0 0 0,-1-1 0 0 0,0 1 0 0 0,1-1 0 0 0,-1 1 0 0 0,0-1 0 0 0,-1 1 1 0 0,1-1-1 0 0,-1 0 0 0 0,1 0 0 0 0,-1 1 0 0 0,0-1 0 0 0,0-1 0 0 0,0 1 1 0 0,-1 0-1 0 0,1 0 0 0 0,-1-1 0 0 0,1 1 0 0 0,-1-1 0 0 0,0 0 0 0 0,0 0 0 0 0,0 0 1 0 0,0 0-1 0 0,0-1 0 0 0,-1 1 0 0 0,1-1 0 0 0,0 0 0 0 0,-4 1-22 0 0,-1 0-71 0 0,0 0 0 0 0,1-1 1 0 0,-1 0-1 0 0,0 0 0 0 0,0-1 0 0 0,0 0 0 0 0,0-1 0 0 0,1 1 0 0 0,-1-1 0 0 0,0-1 0 0 0,0 0 0 0 0,1 0 1 0 0,-1 0-1 0 0,1-1 0 0 0,0 0 0 0 0,-1-1 0 0 0,2 1 0 0 0,-1-1 0 0 0,-6-5 71 0 0,-16-20-3760 0 0,4-3-6824 0 0,20 24 6615 0 0</inkml:trace>
  <inkml:trace contextRef="#ctx0" brushRef="#br0" timeOffset="14271.441">3301 1516 0 0 0,'0'0'216'0'0,"0"0"816"0"0,0 0 562 0 0,0 0 306 0 0,0 0 9 0 0,0 0-213 0 0,0 0-296 0 0,0 0-222 0 0,0 0-94 0 0,0 0-21 0 0,0 0-16 0 0,19 8 4933 0 0,139 6-2090 0 0,20-14-2671 0 0,-158 0-2516 0 0,11-2 4225 0 0,-16 2-3259 0 0,0-1-3627 0 0,5 1-10113 0 0,-23 0 5592 0 0</inkml:trace>
  <inkml:trace contextRef="#ctx0" brushRef="#br0" timeOffset="16678.443">4384 1152 2264 0 0,'0'0'1313'0'0,"0"0"-150"0"0,0 0 34 0 0,0 0 180 0 0,0 0 192 0 0,0 0 6 0 0,0 0-209 0 0,0 0-303 0 0,0 0-330 0 0,0 0-234 0 0,0 0-123 0 0,0 0-34 0 0,0 0 3 0 0,-5 11 14 0 0,-76 192 1272 0 0,-31 68-1110 0 0,41-156-69 0 0,95-163 2352 0 0,-2-1-2822 0 0,250-347 261 0 0,-235 348-210 0 0,-30 78-462 0 0,15 171 570 0 0,-14-58-108 0 0,-8-144-25 0 0,0 0 0 0 0,0 0 0 0 0,0 1-1 0 0,1-1 1 0 0,-1 0 0 0 0,0 0 0 0 0,1 0-1 0 0,-1 1 1 0 0,1-1 0 0 0,-1 0 0 0 0,1 1-1 0 0,-1-1 1 0 0,1 0 0 0 0,-1 1 0 0 0,1-1-1 0 0,0 1 1 0 0,-1-1 0 0 0,1 1 0 0 0,0-1-1 0 0,0 1 1 0 0,-1-1 0 0 0,1 1 0 0 0,0 0-1 0 0,0-1 1 0 0,0 1 0 0 0,-1 0-1 0 0,1 0 1 0 0,0 0 0 0 0,0 0 0 0 0,0-1-1 0 0,0 1 1 0 0,-1 0 0 0 0,1 0 0 0 0,0 1-1 0 0,0-1 1 0 0,0 0 0 0 0,0 0 0 0 0,0 0-1 0 0,-1 1 1 0 0,1-1 0 0 0,0 0 0 0 0,0 1-1 0 0,-1-1 1 0 0,1 0 0 0 0,0 1 0 0 0,0-1-1 0 0,-1 1 1 0 0,1-1 0 0 0,0 1-1 0 0,-1 0 1 0 0,1-1 0 0 0,-1 1 0 0 0,1 0-1 0 0,-1-1 1 0 0,1 1 0 0 0,-1 0 0 0 0,1 0-1 0 0,-1-1 1 0 0,0 1 0 0 0,0 0 0 0 0,1 0-1 0 0,-1 0 1 0 0,0-1 0 0 0,0 1 0 0 0,0 0-1 0 0,0 0 1 0 0,0 0 0 0 0,0 0 0 0 0,0-1-1 0 0,0 2-7 0 0,6-8 16 0 0,177-210 501 0 0,-34 68-513 0 0,-79 91 14 0 0,-68 57-19 0 0,0 1-1 0 0,0 0 1 0 0,0-1 0 0 0,0 1 0 0 0,0 0 0 0 0,-1 0 0 0 0,1 0 0 0 0,0 0 0 0 0,-1 0-1 0 0,1 1 1 0 0,-1-1 0 0 0,1 0 0 0 0,-1 1 0 0 0,0-1 0 0 0,1 1 0 0 0,-1 0-1 0 0,0-1 1 0 0,0 1 0 0 0,0 0 0 0 0,0 0 0 0 0,0-1 0 0 0,-1 1 0 0 0,1 0 0 0 0,-1 0-1 0 0,1 0 1 0 0,-1 0 0 0 0,1 0 0 0 0,-1 0 0 0 0,0 0 0 0 0,0 0 0 0 0,0 0 0 0 0,0 0-1 0 0,0 0 1 0 0,-1 0 0 0 0,1 0 0 0 0,-1 0 0 0 0,1 0 0 0 0,-1 0 0 0 0,0-1-1 0 0,0 3 2 0 0,1 2 26 0 0,-6 450-225 0 0,6-455-967 0 0,9-1-11135 0 0,-5 0 3938 0 0</inkml:trace>
  <inkml:trace contextRef="#ctx0" brushRef="#br0" timeOffset="794961.959">3515 1339 0 0 0,'0'0'900'0'0,"0"0"-33"0"0,0 0-87 0 0,0 0-69 0 0,0 0 11 0 0,0 0 107 0 0,7-4 1056 0 0,-5 5 6588 0 0,7 268-4444 0 0,-1-116-3696 0 0,9-24-310 0 0,-16-125 221 0 0,1 2-3139 0 0,5-4-7542 0 0,-5-2 3973 0 0</inkml:trace>
  <inkml:trace contextRef="#ctx0" brushRef="#br0" timeOffset="833893.155">858 1067 0 0 0,'0'0'163'0'0,"0"0"183"0"0,0 0 260 0 0,0 0 233 0 0,0 0 104 0 0,0 0-45 0 0,0 0-156 0 0,0 0-185 0 0,9-7-146 0 0,44-34 293 0 0,42 37 4540 0 0,296-3-768 0 0,-224 22-4020 0 0,-71-8-245 0 0,237-14 257 0 0,65 7-183 0 0,10-7 355 0 0,-273 0-493 0 0,475-3 542 0 0,-389 12-446 0 0,-63-9 590 0 0,149-26-833 0 0,-57 4 373 0 0,145 9 96 0 0,-189 27-54 0 0,-89 0-64 0 0,-86-3-308 0 0,-21-3-3200 0 0,0-1-4437 0 0,-9 0 6310 0 0,5 0-8233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2:21.0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44 501 0 0 0,'0'0'364'0'0,"0"0"360"0"0,0 0 48 0 0,0 0-69 0 0,0 0-75 0 0,0 0-64 0 0,0 0-69 0 0,0 0-47 0 0,0 0-36 0 0,0 0-18 0 0,0 0-1 0 0,-8-21 38 0 0,-27-66 36 0 0,35 87-442 0 0,1 1 0 0 0,0-1 0 0 0,0 0 1 0 0,-1 0-1 0 0,1 1 0 0 0,0-1 0 0 0,0 0 1 0 0,0 0-1 0 0,-1 0 0 0 0,1 0 0 0 0,0 0 1 0 0,0 0-1 0 0,0 0 0 0 0,-1 0 0 0 0,1-1 0 0 0,0 1 1 0 0,0 0-1 0 0,-1 0 0 0 0,1-1 0 0 0,0 1 1 0 0,0 0-1 0 0,-1-1 0 0 0,1 1 0 0 0,0-1 1 0 0,-1 1-1 0 0,1-1 0 0 0,-1 1 0 0 0,1-1 1 0 0,-1 1-1 0 0,1-1 0 0 0,-1 0 0 0 0,1 1 0 0 0,-1-1 1 0 0,1 0-1 0 0,-1 1 0 0 0,0-1 0 0 0,1 0 1 0 0,-1 0-1 0 0,0 1 0 0 0,0-1 0 0 0,1 0 1 0 0,-1 0-1 0 0,0 1 0 0 0,0-1 0 0 0,0 0 0 0 0,0 0 1 0 0,0 0-1 0 0,0 1 0 0 0,0-1 0 0 0,0 0 1 0 0,-1 0-1 0 0,1 0 0 0 0,0 1 0 0 0,0-1 1 0 0,-1 0-1 0 0,1 0 0 0 0,0 1 0 0 0,-1-1 0 0 0,1 0 1 0 0,-1 1-1 0 0,1-1 0 0 0,-1 0 0 0 0,1 1 1 0 0,-1-1-1 0 0,1 1 0 0 0,-1-1 0 0 0,0 1 1 0 0,1-1-1 0 0,-1 1 0 0 0,0 0-25 0 0,5 0-1 0 0,83 28 168 0 0,-41-8 19 0 0,10-6 125 0 0,1-2 1 0 0,0-3 0 0 0,0-3 0 0 0,1-2 0 0 0,0-3-1 0 0,53-5-311 0 0,1 3 543 0 0,824-22 1284 0 0,-280-5-1473 0 0,1964-80 901 0 0,-1917 71-751 0 0,870-66 29 0 0,-818 59-219 0 0,29 15 1 0 0,1006 22 6 0 0,-626-5-166 0 0,-124-16 65 0 0,1721-3 134 0 0,-1362 50-212 0 0,433 69 179 0 0,-1364-50-290 0 0,47-2 44 0 0,-107-14 9 0 0,-376-18-28 0 0,-32-4 14 0 0,0 0 34 0 0,0 0 35 0 0,0 0 36 0 0,0 0-1 0 0,0 0-16 0 0,0 0-30 0 0,0 0-34 0 0,0 0-38 0 0,-5 44-126 0 0,8-19 97 0 0,2-1 1 0 0,1 0 0 0 0,1 0-1 0 0,1 0 1 0 0,1-1 0 0 0,1 0-1 0 0,1-1 1 0 0,1 0 0 0 0,1-1-1 0 0,1 0 1 0 0,2 1-28 0 0,77 109 196 0 0,-53-78-155 0 0,-3 2 1 0 0,-1 1-1 0 0,9 26-41 0 0,17 46 31 0 0,-6 3-1 0 0,31 114-30 0 0,151 583-24 0 0,-188-674 19 0 0,7-3 0 0 0,6-1-1 0 0,37 54 6 0 0,46 64 40 0 0,-19-17 26 0 0,-108-213-73 0 0,-2-7 16 0 0,-2 0 0 0 0,-1 0 0 0 0,-2 2 0 0 0,8 31-9 0 0,-14-1 63 0 0,-6-63-27 0 0,0 0-22 0 0,0 0 2 0 0,0 0 36 0 0,0 0 30 0 0,0 0 28 0 0,0 0 29 0 0,0 0 36 0 0,0 0 33 0 0,0 0 28 0 0,0 0 17 0 0,0 0 22 0 0,0 0-22 0 0,-31-29 785 0 0,20 24-1081 0 0,-1-1 1 0 0,1 2-1 0 0,-1-1 1 0 0,-1 2-1 0 0,1-1 1 0 0,0 2-1 0 0,-1 0 1 0 0,1 0-1 0 0,-1 1 0 0 0,0 1 1 0 0,0 0-1 0 0,1 0 1 0 0,-13 3 42 0 0,-19-2-26 0 0,-237 0-252 0 0,-727-16-7 0 0,-68-33 299 0 0,-367 10-336 0 0,-923-35-99 0 0,850 8 676 0 0,-1804-72-179 0 0,797 85 12 0 0,1101 67-15 0 0,-354 32-101 0 0,833-28 63 0 0,71-19 3 0 0,76-33 161 0 0,452 14-52 0 0,224 1 26 0 0,99 25-580 0 0,-14 34 537 0 0,15-71 1455 0 0,-78-116-1282 0 0,30 39-243 0 0,5-3-1 0 0,-36-86-59 0 0,-1-3 30 0 0,-17-36 189 0 0,-71-203-219 0 0,60 18 5 0 0,30 106 41 0 0,79 262-36 0 0,-43-123 63 0 0,-68-130-73 0 0,100 245-1 0 0,10 14-2 0 0,-1 2 0 0 0,-3 0-1 0 0,-1 1 1 0 0,-3 2 0 0 0,-1 1-1 0 0,-2 1 1 0 0,-1 1 0 0 0,-10-6 3 0 0,116 121-8301 0 0,4-16-1705 0 0,-50-41 4097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0:59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2 767 0 0 0,'0'0'1043'0'0,"0"0"197"0"0,0 0 150 0 0,0 0 13 0 0,0 0-75 0 0,0 0-114 0 0,0 0-91 0 0,0 0-34 0 0,-1 0 6210 0 0,39 0-4569 0 0,120-11 220 0 0,86-44-1706 0 0,-190 54-1237 0 0,-43 14-1320 0 0,-16 16-8410 0 0,-4-16 1619 0 0,5-9 3184 0 0</inkml:trace>
  <inkml:trace contextRef="#ctx0" brushRef="#br0" timeOffset="268.529">35 1036 6081 0 0,'0'0'1643'0'0,"0"0"-390"0"0,0 0 32 0 0,0 0 380 0 0,0 0 307 0 0,0 0-49 0 0,0 0-387 0 0,0 0-394 0 0,0 0-251 0 0,0 0-138 0 0,35 0-81 0 0,112 2-75 0 0,-19-9 509 0 0,-6-4-1560 0 0,-99 8-535 0 0,15-1-5417 0 0,-26 4-2271 0 0</inkml:trace>
  <inkml:trace contextRef="#ctx0" brushRef="#br0" timeOffset="1666.324">1473 255 528 0 0,'0'0'2071'0'0,"0"0"-644"0"0,0 0-399 0 0,0 0-57 0 0,0 0 86 0 0,0 0 107 0 0,0 0-27 0 0,0 0-183 0 0,0 0-230 0 0,0 0-173 0 0,0 0-88 0 0,0 0-15 0 0,0 0 1 0 0,-4 13 7 0 0,-21 99 879 0 0,17-64-995 0 0,-2 0-1 0 0,-2-1 0 0 0,-2 0 1 0 0,-2-1-1 0 0,-2-1 1 0 0,-22 42-340 0 0,28-72 898 0 0,7-27 1298 0 0,8-13-2131 0 0,2 0 1 0 0,0 0 0 0 0,2 0 0 0 0,1 1 0 0 0,1 0 0 0 0,0 0 0 0 0,2 1-1 0 0,1 0 1 0 0,1 1 0 0 0,1 1 0 0 0,0 0 0 0 0,5-4-66 0 0,23-39 140 0 0,-15 20-69 0 0,2 1 0 0 0,2 2-1 0 0,1 1 1 0 0,36-34-71 0 0,-68 74-1 0 0,0-1 0 0 0,1 0 0 0 0,-1 0-1 0 0,0 1 1 0 0,0-1 0 0 0,1 0 0 0 0,-1 1 0 0 0,0-1-1 0 0,1 0 1 0 0,-1 1 0 0 0,0-1 0 0 0,1 1 0 0 0,-1-1 0 0 0,1 0-1 0 0,-1 1 1 0 0,1-1 0 0 0,0 1 0 0 0,-1-1 0 0 0,1 1-1 0 0,-1 0 1 0 0,1-1 0 0 0,0 1 0 0 0,-1 0 0 0 0,1-1-1 0 0,0 1 1 0 0,0 0 0 0 0,-1 0 0 0 0,1 0 0 0 0,0-1 0 0 0,0 1-1 0 0,-1 0 1 0 0,1 0 0 0 0,0 0 0 0 0,0 0 0 0 0,-1 0-1 0 0,1 0 1 0 0,0 1 0 0 0,0-1 0 0 0,-1 0 0 0 0,1 0-1 0 0,0 0 1 0 0,-1 1 0 0 0,1-1 0 0 0,0 0 0 0 0,-1 1 0 0 0,1-1-1 0 0,0 1 1 0 0,-1-1 0 0 0,1 1 0 0 0,-1-1 0 0 0,1 1-1 0 0,-1-1 1 0 0,1 1 0 0 0,-1-1 0 0 0,1 1 0 0 0,-1 0-1 0 0,0-1 1 0 0,1 1 0 0 0,-1 0 0 0 0,0-1 0 0 0,1 1 0 0 0,-1 0-1 0 0,0 0 1 0 0,0 0 1 0 0,3 38 94 0 0,-2 1-1 0 0,-1-1 1 0 0,-3 0-1 0 0,-1 1 1 0 0,-2 3-94 0 0,-3 32 27 0 0,5-13-15 0 0,27-66 171 0 0,69-110 323 0 0,-60 66-451 0 0,226-269 41 0 0,-225 286-231 0 0,-31 62 14 0 0,-26 246 432 0 0,46-203 639 0 0,-8-39-3568 0 0,-9-17-2192 0 0,-4 0-3365 0 0,0-15 3894 0 0,0 1 782 0 0</inkml:trace>
  <inkml:trace contextRef="#ctx0" brushRef="#br0" timeOffset="2132.96">2263 376 1872 0 0,'0'0'2086'0'0,"0"0"-1003"0"0,0 0-303 0 0,0 0 324 0 0,0 0 447 0 0,0 0 222 0 0,0 0-166 0 0,0 0-402 0 0,0 0-394 0 0,0 0-261 0 0,0 0-139 0 0,0 0-69 0 0,0 0-30 0 0,-6 27-26 0 0,-28 123 155 0 0,24-36 171 0 0,10-114-621 0 0,0 0 29 0 0,10-4 385 0 0,218-123 613 0 0,-221 123-1026 0 0,1 1-1 0 0,-1 0 1 0 0,1 1 0 0 0,0 0-1 0 0,0 0 1 0 0,0 0 0 0 0,0 1-1 0 0,1 0 1 0 0,-1 1 0 0 0,0 0-1 0 0,0 0 1 0 0,0 1 0 0 0,1 0 8 0 0,-7 1 6 0 0,0 0 1 0 0,0 0-1 0 0,-1 1 0 0 0,1-1 1 0 0,-1 1-1 0 0,1-1 0 0 0,-1 1 1 0 0,0 0-1 0 0,0 0 1 0 0,0-1-1 0 0,0 1 0 0 0,-1 0 1 0 0,1 0-1 0 0,-1 0 0 0 0,0 0 1 0 0,0 0-1 0 0,0 0 1 0 0,0 0-1 0 0,0 0 0 0 0,0-1 1 0 0,-1 1-1 0 0,0 0 0 0 0,1 0 1 0 0,-1 0-1 0 0,0 0 1 0 0,0-1-1 0 0,-1 1 0 0 0,1-1 1 0 0,0 1-1 0 0,-1-1 0 0 0,0 1 1 0 0,0-1-1 0 0,1 0 0 0 0,-1 1 1 0 0,-1-1-1 0 0,0 1-6 0 0,-7 7 42 0 0,1-1 0 0 0,-2 0-1 0 0,0 0 1 0 0,0-1 0 0 0,0 0-1 0 0,-1-1 1 0 0,0 0 0 0 0,0-1 0 0 0,-1-1-1 0 0,0 0 1 0 0,-8 3-42 0 0,17-7-42 0 0,1-1-1 0 0,0 1 1 0 0,0 0 0 0 0,-1-1 0 0 0,1 1-1 0 0,0-1 1 0 0,-1 0 0 0 0,1 0-1 0 0,0-1 1 0 0,-1 1 0 0 0,1-1-1 0 0,0 1 1 0 0,0-1 0 0 0,-1 0 0 0 0,1 0-1 0 0,0-1 1 0 0,0 1 0 0 0,0-1-1 0 0,0 1 1 0 0,1-1 0 0 0,-1 0 0 0 0,0 0-1 0 0,1 0 1 0 0,-1 0 0 0 0,1-1-1 0 0,-1 1 1 0 0,1-1 0 0 0,0 1-1 0 0,0-1 1 0 0,1 0 0 0 0,-1 0 0 0 0,0 0-1 0 0,1 0 1 0 0,0 0 0 0 0,-1-3 42 0 0,-8-35-4507 0 0,8 13-3826 0 0,2 20 3813 0 0</inkml:trace>
  <inkml:trace contextRef="#ctx0" brushRef="#br0" timeOffset="3012.208">3038 130 792 0 0,'0'0'2222'0'0,"0"0"-559"0"0,0 0-111 0 0,0 0 214 0 0,0 0 208 0 0,0 0-7 0 0,0 0-237 0 0,0 0-369 0 0,0 0-358 0 0,0 0-245 0 0,0 0-190 0 0,-32 4-139 0 0,-97 16-82 0 0,76 5 17 0 0,48-18-307 0 0,-1 0-67 0 0,0 0-1 0 0,1 0 1 0 0,0 1-1 0 0,0 0 0 0 0,1 0 1 0 0,0 0-1 0 0,0 0 1 0 0,1 1-1 0 0,0-1 0 0 0,1 1 1 0 0,-1 0-1 0 0,2 0 1 0 0,-1 0-1 0 0,1 0 0 0 0,1 0 1 0 0,0 1-1 0 0,0-1 1 0 0,1 4 10 0 0,1-8 6 0 0,1-1 0 0 0,0 0 0 0 0,0 1 0 0 0,0-1 0 0 0,0 0 1 0 0,0 0-1 0 0,1-1 0 0 0,0 1 0 0 0,0-1 0 0 0,0 0 0 0 0,0 0 0 0 0,0 0 1 0 0,1 0-1 0 0,-1-1 0 0 0,1 0 0 0 0,0 0 0 0 0,-1 0 0 0 0,1 0 1 0 0,0-1-1 0 0,0 0 0 0 0,0 0 0 0 0,0 0 0 0 0,1-1 0 0 0,-1 0 1 0 0,0 1-1 0 0,0-2 0 0 0,0 1 0 0 0,0-1 0 0 0,0 0 0 0 0,0 0 0 0 0,0 0 1 0 0,0 0-1 0 0,0-1 0 0 0,3-2-6 0 0,15-9 305 0 0,-1 0 0 0 0,0-2 1 0 0,-2-1-1 0 0,1-1 0 0 0,-2 0 1 0 0,0-1-1 0 0,-2-2 0 0 0,0 1 0 0 0,-1-2 1 0 0,2-4-306 0 0,12-1 614 0 0,-24 46-667 0 0,-3 270-338 0 0,-15 62-1040 0 0,12-341 1393 0 0,-1 0 1 0 0,0 1-1 0 0,-1-1 0 0 0,0 0 0 0 0,0 1 0 0 0,-1-1 0 0 0,-1-1 0 0 0,0 1 0 0 0,0 0 1 0 0,-1-1-1 0 0,-1 0 0 0 0,0 0 0 0 0,0 0 0 0 0,-1-1 0 0 0,-6 8 38 0 0,11-16 14 0 0,0 0 0 0 0,0 0-1 0 0,-1 0 1 0 0,1 0-1 0 0,0 0 1 0 0,0-1 0 0 0,0 1-1 0 0,-1-1 1 0 0,1 1 0 0 0,0-1-1 0 0,-1 0 1 0 0,1 0 0 0 0,0 0-1 0 0,-1 0 1 0 0,1 0-1 0 0,0-1 1 0 0,0 1 0 0 0,-1-1-1 0 0,1 1 1 0 0,0-1 0 0 0,0 0-1 0 0,0 0 1 0 0,0 0 0 0 0,0 0-1 0 0,0 0 1 0 0,0 0 0 0 0,0-1-1 0 0,0 1 1 0 0,0-1-1 0 0,1 1 1 0 0,-1-1 0 0 0,0 0-1 0 0,1 0 1 0 0,0 1 0 0 0,-1-1-1 0 0,1 0 1 0 0,0 0 0 0 0,0 0-1 0 0,0-1 1 0 0,0 1-1 0 0,0 0 1 0 0,1 0 0 0 0,-1 0-1 0 0,1-2-13 0 0,-4-9 4 0 0,0 0 0 0 0,1 0 0 0 0,1-1 0 0 0,0 1-1 0 0,1-1 1 0 0,0 0 0 0 0,1 1 0 0 0,1-1 0 0 0,0 1-1 0 0,1-1 1 0 0,0 1 0 0 0,1-1 0 0 0,1 1 0 0 0,0 0-1 0 0,0 1 1 0 0,2-1 0 0 0,-1 1 0 0 0,2 0 0 0 0,0 0-1 0 0,0 0 1 0 0,1 1 0 0 0,0 0 0 0 0,1 1 0 0 0,0 0-1 0 0,1 0 1 0 0,0 1 0 0 0,0 0 0 0 0,1 1 0 0 0,0 0-1 0 0,1 1 1 0 0,-1 0 0 0 0,2 1 0 0 0,9-4-4 0 0,83-10-3215 0 0,-69 20-865 0 0,-1 3-3484 0 0,-25 0 1901 0 0</inkml:trace>
  <inkml:trace contextRef="#ctx0" brushRef="#br0" timeOffset="3512.882">799 1047 0 0 0,'0'0'748'0'0,"0"0"846"0"0,0 0 436 0 0,0 0 9 0 0,0 0-160 0 0,0 0-184 0 0,0 0-139 0 0,0 0-74 0 0,0 0-143 0 0,0 0-150 0 0,0 0-124 0 0,26 6-117 0 0,85 19-101 0 0,-77-19-344 0 0,-1-2 1 0 0,2 0 0 0 0,-1-3 0 0 0,33-2-504 0 0,-5 0 400 0 0,385-16 2536 0 0,93-30-2936 0 0,-243 19 311 0 0,971-52-79 0 0,-724 71-6464 0 0,-493 11 2959 0 0,-17-1-1944 0 0,-9 0-4366 0 0</inkml:trace>
  <inkml:trace contextRef="#ctx0" brushRef="#br0" timeOffset="307446.471">696 1544 0 0 0,'0'0'528'0'0,"0"0"344"0"0,0 0 169 0 0,0 0-37 0 0,0 0-149 0 0,0 0-147 0 0,0 0-24 0 0,6-6 63 0 0,74-47 5159 0 0,35 21-2108 0 0,63 23-2768 0 0,-158 9-918 0 0,-19 0-104 0 0,0 0 0 0 0,-1 0 0 0 0,1 0 0 0 0,0 0 0 0 0,0 0 0 0 0,0 0 1 0 0,0 0-1 0 0,-1 1 0 0 0,1-1 0 0 0,0 0 0 0 0,0 0 0 0 0,0 1 0 0 0,-1-1 0 0 0,1 0 0 0 0,0 1 0 0 0,-1-1 0 0 0,1 1 0 0 0,0-1 0 0 0,-1 1 0 0 0,1-1 1 0 0,0 1-1 0 0,-1 0 0 0 0,1-1 0 0 0,-1 1 0 0 0,1 0 0 0 0,-1-1 0 0 0,0 1 0 0 0,1 0 0 0 0,-1 0 0 0 0,1-1 0 0 0,-1 1 0 0 0,0 0 0 0 0,0 0 0 0 0,0 0 1 0 0,1-1-1 0 0,-1 1 0 0 0,0 0 0 0 0,0 0 0 0 0,0 0 0 0 0,0-1 0 0 0,0 1 0 0 0,0 0 0 0 0,-1 0 0 0 0,1 0 0 0 0,0 0 0 0 0,0-1 0 0 0,-1 1 0 0 0,1 0 1 0 0,0 0-1 0 0,-1-1 0 0 0,1 1 0 0 0,-1 0 0 0 0,1-1 0 0 0,-1 1 0 0 0,1 0 0 0 0,-1-1 0 0 0,1 1 0 0 0,-1 0-8 0 0,-32 43 386 0 0,-172 152-68 0 0,200-191-320 0 0,2-1 0 0 0,-1 1 0 0 0,1 1-1 0 0,-1-1 1 0 0,1 0 0 0 0,1 1 0 0 0,-1 0 0 0 0,1-1-1 0 0,0 1 1 0 0,0 0 0 0 0,1 0 0 0 0,-1 0 0 0 0,2 0-1 0 0,-1 1 1 0 0,1-1 0 0 0,-1 0 0 0 0,2 0 0 0 0,-1 0-1 0 0,1 1 1 0 0,0-1 2 0 0,3-2 62 0 0,0 1-1 0 0,0-1 0 0 0,1 0 1 0 0,0 0-1 0 0,-1 0 0 0 0,2-1 1 0 0,-1 0-1 0 0,0 0 0 0 0,1 0 1 0 0,-1-1-1 0 0,1 0 0 0 0,0 0 1 0 0,-1 0-1 0 0,1 0 0 0 0,0-1 1 0 0,0 0-1 0 0,0 0 0 0 0,4-1-60 0 0,8 2 176 0 0,0-1 0 0 0,0 0 0 0 0,0-2 0 0 0,-1 0 1 0 0,1-1-1 0 0,0 0 0 0 0,-1-2 0 0 0,16-4-177 0 0,0-8-1818 0 0,-17 9-2519 0 0,-1 0-4158 0 0,-11 4 2210 0 0</inkml:trace>
  <inkml:trace contextRef="#ctx0" brushRef="#br0" timeOffset="308741.273">1245 1927 0 0 0,'0'0'740'0'0,"0"0"170"0"0,0 0 139 0 0,0 0 6 0 0,0 0-155 0 0,0 0-184 0 0,0 0-99 0 0,0 0-27 0 0,0 0 85 0 0,0 0 144 0 0,0 0 124 0 0,2-10 66 0 0,20-76 2272 0 0,46-47-1000 0 0,105-76-1125 0 0,-172 209-1178 0 0,0 1-1 0 0,0-1 1 0 0,-1 0-1 0 0,1 1 1 0 0,0-1 0 0 0,0 1-1 0 0,0-1 1 0 0,0 1-1 0 0,-1-1 1 0 0,1 1 0 0 0,0 0-1 0 0,0-1 1 0 0,-1 1-1 0 0,1 0 1 0 0,0-1 0 0 0,-1 1-1 0 0,1 0 1 0 0,-1 0-1 0 0,1 0 1 0 0,-1 0 0 0 0,0 0-1 0 0,1 0 1 0 0,-1-1-1 0 0,0 1 1 0 0,0 0 0 0 0,1 0-1 0 0,-1 0 1 0 0,0 0-1 0 0,0 0 1 0 0,0 0 0 0 0,0 0-1 0 0,0 0 1 0 0,0 0-1 0 0,-1 0 1 0 0,1 0 0 0 0,0 0-1 0 0,0 0 1 0 0,-1 0-1 0 0,1 0 1 0 0,0 0 0 0 0,-1 0-1 0 0,1-1 1 0 0,-1 1-1 0 0,1 0 1 0 0,-1 0 0 0 0,0 0 22 0 0,1 6-72 0 0,2 191-12 0 0,-2-194 78 0 0,0-1 1 0 0,1 1-1 0 0,-1-1 0 0 0,1 1 0 0 0,0-1 0 0 0,0 1 1 0 0,0-1-1 0 0,0 0 0 0 0,1 0 0 0 0,-1 1 0 0 0,1-1 0 0 0,0 0 1 0 0,0-1-1 0 0,0 1 0 0 0,0 0 0 0 0,1 0 0 0 0,-1-1 0 0 0,1 1 1 0 0,0-1 5 0 0,0-2 30 0 0,0 1 1 0 0,0-2-1 0 0,0 1 0 0 0,0 0 1 0 0,0-1-1 0 0,0 1 1 0 0,0-1-1 0 0,0 0 1 0 0,-1 0-1 0 0,1 0 1 0 0,0 0-1 0 0,-1-1 1 0 0,1 1-1 0 0,-1-1 0 0 0,1 1 1 0 0,-1-1-1 0 0,0 0 1 0 0,1 0-1 0 0,-1 0 1 0 0,0 0-1 0 0,0 0 1 0 0,-1-1-1 0 0,1 1 0 0 0,0-1 1 0 0,-1 1-1 0 0,1-1 1 0 0,-1 1-1 0 0,0-1 1 0 0,0 0-1 0 0,0 0 1 0 0,0 0-31 0 0,5-6 20 0 0,162-247 131 0 0,-68 112-13 0 0,-106 200 261 0 0,-10-6-159 0 0,3 1-1 0 0,2 0 1 0 0,3 1-1 0 0,1 0 1 0 0,2 34-240 0 0,13-39-450 0 0,0-28-4983 0 0,-7-18 324 0 0,0-1 3342 0 0,-1 3-3769 0 0</inkml:trace>
  <inkml:trace contextRef="#ctx0" brushRef="#br0" timeOffset="309195.228">1929 1787 1312 0 0,'0'0'922'0'0,"0"0"-331"0"0,0 0-98 0 0,0 0 209 0 0,0 0 238 0 0,0 0 117 0 0,0 0-87 0 0,0 0-246 0 0,0 0-248 0 0,0 0-181 0 0,0 0-98 0 0,0 0-18 0 0,-1 15 34 0 0,-7 65 381 0 0,8-80-170 0 0,0 0 93 0 0,0 0 107 0 0,8-19 1781 0 0,-2 7-2337 0 0,1 1 1 0 0,0 0-1 0 0,1 0 1 0 0,0 0-1 0 0,1 1 0 0 0,0 0 1 0 0,0 1-1 0 0,1-1 1 0 0,1 2-1 0 0,-1 0 0 0 0,1 0 1 0 0,1 1-1 0 0,-1 0 1 0 0,1 1-1 0 0,0 1 1 0 0,1-1-1 0 0,-1 2 0 0 0,1 0 1 0 0,0 1-1 0 0,2-1-68 0 0,-13 5 10 0 0,0-1 0 0 0,0 1-1 0 0,0-1 1 0 0,0 1 0 0 0,0 0-1 0 0,-1-1 1 0 0,1 1 0 0 0,0 0-1 0 0,0 0 1 0 0,-1 1 0 0 0,1-1-1 0 0,-1 0 1 0 0,1 0 0 0 0,-1 1-1 0 0,0-1 1 0 0,1 1 0 0 0,-1-1-1 0 0,0 1 1 0 0,0 0 0 0 0,0-1-1 0 0,0 1 1 0 0,0 0 0 0 0,-1 0-1 0 0,1 0 1 0 0,0 0 0 0 0,-1-1-1 0 0,0 1 1 0 0,1 0 0 0 0,-1 0-1 0 0,0 0 1 0 0,0 0 0 0 0,0 0-1 0 0,0 0 1 0 0,0 0 0 0 0,-1 1-10 0 0,-12 72 611 0 0,9-67-580 0 0,1-1 1 0 0,-1 1 0 0 0,-1-1-1 0 0,1 0 1 0 0,-1 0-1 0 0,0 0 1 0 0,-1-1 0 0 0,0 0-1 0 0,0 0 1 0 0,0 0-1 0 0,0-1 1 0 0,-1 0 0 0 0,0 0-1 0 0,0 0 1 0 0,-1-1-1 0 0,1 0 1 0 0,-1-1-1 0 0,0 0 1 0 0,0 0 0 0 0,0 0-1 0 0,0-1 1 0 0,0 0-1 0 0,-1-1 1 0 0,1 0 0 0 0,-1 0-1 0 0,-3-1-31 0 0,10-1-147 0 0,0 1 0 0 0,0-1-1 0 0,1 0 1 0 0,-1 0-1 0 0,0 0 1 0 0,0 0 0 0 0,1 0-1 0 0,-1 0 1 0 0,0 0 0 0 0,1 0-1 0 0,-1-1 1 0 0,1 1 0 0 0,0-1-1 0 0,-1 1 1 0 0,1-1 0 0 0,0 0-1 0 0,0 1 1 0 0,0-1 0 0 0,0 0-1 0 0,0 0 1 0 0,1 0 0 0 0,-1 0-1 0 0,1 1 1 0 0,-1-1-1 0 0,1 0 1 0 0,-1 0 0 0 0,1 0-1 0 0,0-1 148 0 0,-2-37-9337 0 0,2 32 6026 0 0</inkml:trace>
  <inkml:trace contextRef="#ctx0" brushRef="#br0" timeOffset="309615.277">2461 1356 5329 0 0,'0'0'1294'0'0,"0"0"-159"0"0,0 0 52 0 0,0 0 230 0 0,0 0 160 0 0,0 0-101 0 0,0 0-345 0 0,0 0-327 0 0,0 0-183 0 0,0 0-68 0 0,0 0-44 0 0,0 0-34 0 0,0 0-73 0 0,-5 21-44 0 0,-45 142 395 0 0,16-78-722 0 0,-4-2 0 0 0,-3-2 0 0 0,-30 41-31 0 0,-88 103-3052 0 0,125-178-16 0 0,13-15-5467 0 0,20-30 7506 0 0,-3 2-2401 0 0</inkml:trace>
  <inkml:trace contextRef="#ctx0" brushRef="#br0" timeOffset="310242.239">2218 2295 3369 0 0,'0'0'867'0'0,"0"0"5"0"0,0 0 424 0 0,0 0 458 0 0,0 0 183 0 0,0 0-217 0 0,0 0-442 0 0,0 0-353 0 0,0 0-173 0 0,0 0-61 0 0,0 0-1 0 0,0 0 11 0 0,0 0-36 0 0,27-35-53 0 0,83-109-96 0 0,-53 65 252 0 0,-43 57-538 0 0,-1-1-63 0 0,1 1 0 0 0,1 0 0 0 0,1 2 0 0 0,0-1-1 0 0,2 2 1 0 0,1 0 0 0 0,0 1 0 0 0,5-2-167 0 0,-24 20-2 0 0,1-1 0 0 0,0 1-1 0 0,-1 0 1 0 0,1-1 0 0 0,0 1 0 0 0,-1-1 0 0 0,1 1 0 0 0,0 0-1 0 0,0 0 1 0 0,-1-1 0 0 0,1 1 0 0 0,0 0 0 0 0,0 0 0 0 0,-1 0 0 0 0,1 0-1 0 0,0 0 1 0 0,0 0 0 0 0,0 0 0 0 0,-1 0 0 0 0,1 0 0 0 0,0 0 0 0 0,0 1-1 0 0,-1-1 1 0 0,1 0 0 0 0,0 0 0 0 0,0 1 0 0 0,-1-1 0 0 0,1 0-1 0 0,0 1 1 0 0,-1-1 0 0 0,1 1 0 0 0,0-1 0 0 0,-1 1 0 0 0,1-1 0 0 0,-1 1-1 0 0,1 0 1 0 0,-1-1 0 0 0,1 1 0 0 0,-1 0 0 0 0,1-1 0 0 0,-1 1 0 0 0,0 0-1 0 0,1-1 1 0 0,-1 1 0 0 0,0 0 0 0 0,0 0 0 0 0,1-1 0 0 0,-1 1-1 0 0,0 0 1 0 0,0 0 0 0 0,0 0 0 0 0,0-1 0 0 0,0 1 0 0 0,0 0 0 0 0,0 0-1 0 0,0 0 1 0 0,-1-1 0 0 0,1 1 0 0 0,0 0 0 0 0,0 0 0 0 0,-1-1-1 0 0,1 1 1 0 0,0 0 0 0 0,-1-1 0 0 0,1 1 0 0 0,-1 0 0 0 0,1-1 0 0 0,-1 1-1 0 0,1 0 1 0 0,-1 0 2 0 0,0 11 61 0 0,-58 206 41 0 0,59-213-102 0 0,-1-4-6 0 0,0 1 1 0 0,0 0 0 0 0,1-1 0 0 0,-1 1 0 0 0,1 0 0 0 0,-1-1 0 0 0,1 1 0 0 0,0 0-1 0 0,0 0 1 0 0,-1 0 0 0 0,1-1 0 0 0,0 1 0 0 0,1 0 0 0 0,-1 0 0 0 0,0-1 0 0 0,0 1-1 0 0,1 0 1 0 0,-1 0 0 0 0,1-1 0 0 0,0 1 0 0 0,-1-1 0 0 0,1 1 0 0 0,0 0 0 0 0,0-1-1 0 0,0 1 1 0 0,0-1 0 0 0,0 0 0 0 0,0 1 0 0 0,1-1 0 0 0,-1 0 0 0 0,0 0 0 0 0,1 1-1 0 0,-1-1 1 0 0,1 0 0 0 0,-1-1 0 0 0,1 1 0 0 0,-1 0 0 0 0,1 0 0 0 0,-1-1 0 0 0,1 1-1 0 0,0-1 1 0 0,0 1 0 0 0,-1-1 0 0 0,1 0 0 0 0,0 1 0 0 0,1-1 5 0 0,6-2 21 0 0,-1 0 0 0 0,1-1 0 0 0,-1 0 0 0 0,1 0 1 0 0,-1-1-1 0 0,0 0 0 0 0,0 0 0 0 0,0-1 0 0 0,-1 0 0 0 0,0-1 1 0 0,0 1-1 0 0,0-1 0 0 0,-1-1 0 0 0,1 1 0 0 0,1-3-21 0 0,15-13 22 0 0,15-13 9 0 0,-22 18-16 0 0,1 2 0 0 0,0-1 0 0 0,2 2 0 0 0,-1 1 0 0 0,2 0 0 0 0,7-3-15 0 0,-26 16 3 0 0,-1 0 1 0 0,1 0-1 0 0,-1 0 0 0 0,1 0 1 0 0,0 0-1 0 0,-1 0 0 0 0,1 0 1 0 0,-1 0-1 0 0,1 1 0 0 0,0-1 1 0 0,-1 0-1 0 0,1 0 0 0 0,-1 0 1 0 0,1 1-1 0 0,-1-1 0 0 0,1 0 1 0 0,-1 1-1 0 0,1-1 0 0 0,-1 0 1 0 0,1 1-1 0 0,-1-1 0 0 0,1 1 1 0 0,-1-1-1 0 0,0 0 0 0 0,1 1 1 0 0,-1-1-1 0 0,0 1 0 0 0,1-1 1 0 0,-1 1-1 0 0,0 0 1 0 0,0-1-1 0 0,1 1 0 0 0,-1-1 1 0 0,0 1-1 0 0,0-1 0 0 0,0 1 1 0 0,0 0-1 0 0,0-1 0 0 0,0 1 1 0 0,0-1-1 0 0,0 1 0 0 0,0 0 1 0 0,0-1-1 0 0,0 1 0 0 0,0-1 1 0 0,0 1-1 0 0,-1-1 0 0 0,1 1 1 0 0,0 0-1 0 0,0-1 0 0 0,-1 1 1 0 0,1-1-1 0 0,0 1 0 0 0,-1-1 1 0 0,1 1-1 0 0,0-1 0 0 0,-1 1-3 0 0,1 1 18 0 0,-46 118 345 0 0,15-16-375 0 0,31-101-29 0 0,0 1 0 0 0,0-1 0 0 0,0 1 0 0 0,0-1 0 0 0,1 1 0 0 0,-1-1 0 0 0,1 1 0 0 0,0-1 0 0 0,0 0 0 0 0,0 1 0 0 0,1-1 0 0 0,-1 0 0 0 0,1 0 0 0 0,0 0 0 0 0,-1 0 0 0 0,1 0 1 0 0,1 0-1 0 0,0 1 41 0 0,42 10-3503 0 0,-45-14 3486 0 0,14-1-3760 0 0,1-4-6161 0 0,-12 3 6137 0 0</inkml:trace>
  <inkml:trace contextRef="#ctx0" brushRef="#br0" timeOffset="310959.074">2023 1503 0 0 0,'0'0'943'0'0,"0"0"176"0"0,0 0-8 0 0,0 0-64 0 0,0 0-26 0 0,0 0 39 0 0,0 0 77 0 0,0 0 80 0 0,0 0-46 0 0,0 0-133 0 0,10 3 1442 0 0,-37 72 1113 0 0,-59 137-3213 0 0,69-173-666 0 0,-3 8-2260 0 0,15-15-6711 0 0,5-28 4029 0 0</inkml:trace>
  <inkml:trace contextRef="#ctx0" brushRef="#br0" timeOffset="312661.269">3078 1684 1112 0 0,'0'0'586'0'0,"0"0"-201"0"0,0 0 222 0 0,0 0 444 0 0,0 0 385 0 0,0 0 163 0 0,0 0-145 0 0,0 0-249 0 0,0 0-204 0 0,0 0-69 0 0,35-1-21 0 0,111-2-34 0 0,32-9 1305 0 0,-52 6-1536 0 0,-86 5-7499 0 0,-70 5-1806 0 0,25-4 8187 0 0</inkml:trace>
  <inkml:trace contextRef="#ctx0" brushRef="#br0" timeOffset="312980.679">3327 1455 0 0 0,'0'0'1663'0'0,"0"0"-635"0"0,0 0-182 0 0,0 0 270 0 0,0 0 374 0 0,0 0 237 0 0,0 0-50 0 0,0 0-232 0 0,0 0-214 0 0,0 0-162 0 0,0 0-106 0 0,0 0-120 0 0,0 0-144 0 0,2 16-138 0 0,10 122 517 0 0,-20 95-732 0 0,3-153-2463 0 0,4-51-1741 0 0,1-9-5426 0 0,0-17 6761 0 0</inkml:trace>
  <inkml:trace contextRef="#ctx0" brushRef="#br0" timeOffset="313542.27">4021 1216 0 0 0,'0'0'983'0'0,"0"0"-86"0"0,0 0 94 0 0,0 0 286 0 0,0 0 275 0 0,0 0 104 0 0,0 0-118 0 0,0 0-283 0 0,0 0-302 0 0,0 0-208 0 0,0 0-89 0 0,0 0-14 0 0,0 0 57 0 0,0 5 9 0 0,2 102 3133 0 0,-6 143-1263 0 0,-17-107-2321 0 0,-14 113 237 0 0,26-83-3235 0 0,14-172-4230 0 0,-4-1 3558 0 0,3 0-5184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6:29.7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297 383 4401 0 0,'0'0'1323'0'0,"0"0"-300"0"0,0 0 20 0 0,0 0 285 0 0,0 0 235 0 0,0 0 129 0 0,0 0-143 0 0,0 0-309 0 0,0 0-303 0 0,0 0-256 0 0,0 0-121 0 0,3-7-46 0 0,46-53 1104 0 0,103-12 499 0 0,-126 62-1988 0 0,0 1 1 0 0,1 1 0 0 0,1 1 0 0 0,-1 2-1 0 0,1 1 1 0 0,0 1 0 0 0,24 0-130 0 0,-50 4-1 0 0,0 0 1 0 0,0 0 0 0 0,0 1-1 0 0,0-1 1 0 0,0 0-1 0 0,0 1 1 0 0,0-1-1 0 0,0 1 1 0 0,0 0 0 0 0,-1-1-1 0 0,1 1 1 0 0,-1 0-1 0 0,1 0 1 0 0,-1 0-1 0 0,0 0 1 0 0,0 0 0 0 0,0 0-1 0 0,0 1 1 0 0,0-1-1 0 0,0 0 1 0 0,0 1-1 0 0,-1-1 1 0 0,0 0 0 0 0,1 1-1 0 0,-1-1 1 0 0,0 1-1 0 0,0-1 1 0 0,0 0-1 0 0,0 1 1 0 0,0-1 0 0 0,-1 1-1 0 0,1-1 1 0 0,-1 0-1 0 0,0 1 1 0 0,0-1-1 0 0,1 0 1 0 0,-1 0 0 0 0,-1 0-1 0 0,1 1 1 0 0,0-1-1 0 0,0 0 1 0 0,-1-1-1 0 0,1 1 1 0 0,-1 0 0 0 0,0 0-1 0 0,0 0 1 0 0,-1 0 0 0 0,-191 193 228 0 0,193-195-233 0 0,0 1 0 0 0,0 0 0 0 0,0 0 0 0 0,0 0 0 0 0,0 0 0 0 0,1 0 0 0 0,-1 0 0 0 0,0 0 0 0 0,0 0 0 0 0,1 0 0 0 0,-1 0 0 0 0,1 1 0 0 0,-1-1 0 0 0,1 0 0 0 0,-1 0 0 0 0,1 1 0 0 0,0-1 0 0 0,0 0-1 0 0,-1 1 1 0 0,1-1 0 0 0,0 0 0 0 0,0 0 0 0 0,0 1 0 0 0,1-1 0 0 0,-1 0 0 0 0,0 1 0 0 0,0-1 0 0 0,1 0 0 0 0,-1 0 0 0 0,1 1 0 0 0,-1-1 0 0 0,1 0 0 0 0,-1 0 0 0 0,1 0 0 0 0,0 0 0 0 0,0 0 0 0 0,-1 0 0 0 0,1 0 0 0 0,0 0 0 0 0,0 0 0 0 0,0 0 0 0 0,0 0 0 0 0,0 0 0 0 0,0 0 0 0 0,0-1 0 0 0,0 1 0 0 0,1-1 0 0 0,-1 1 0 0 0,0-1 0 0 0,0 1 0 0 0,1-1 5 0 0,70 17 29 0 0,249 23 80 0 0,-319-40-98 0 0,-1 0-1 0 0,1 0 0 0 0,-1 1 0 0 0,1-1 1 0 0,-1 0-1 0 0,0 1 0 0 0,1-1 0 0 0,-1 1 0 0 0,0 0 1 0 0,1-1-1 0 0,-1 1 0 0 0,0 0 0 0 0,0 0 0 0 0,1 0 1 0 0,-1 0-1 0 0,0 0 0 0 0,0 0 0 0 0,0 0 0 0 0,0 0 1 0 0,-1 0-1 0 0,1 0 0 0 0,0 0 0 0 0,0 1 0 0 0,-1-1 1 0 0,1 0-1 0 0,0 1 0 0 0,-1-1 0 0 0,1 0 0 0 0,-1 1 1 0 0,0-1-1 0 0,0 1 0 0 0,1-1 0 0 0,-1 1 0 0 0,0-1 1 0 0,0 1-1 0 0,0-1 0 0 0,-1 0 0 0 0,1 1 0 0 0,0-1 1 0 0,0 1-1 0 0,-1-1 0 0 0,1 1 0 0 0,-1-1 1 0 0,1 0-1 0 0,-1 1 0 0 0,0-1 0 0 0,1 0 0 0 0,-1 0 1 0 0,0 1-1 0 0,0-1-10 0 0,-50 61 512 0 0,49-60-509 0 0,-170 125 331 0 0,105-85-496 0 0,40-20-2529 0 0,65-20-6518 0 0,-23-7 3815 0 0,-4 1-1097 0 0</inkml:trace>
  <inkml:trace contextRef="#ctx0" brushRef="#br0" timeOffset="284.49">1149 0 11578 0 0,'0'0'2101'0'0,"0"0"-645"0"0,0 0-642 0 0,0 0-318 0 0,0 0-83 0 0,0 0 99 0 0,0 0 123 0 0,0 0 55 0 0,0 0-32 0 0,0 0-96 0 0,0 0-103 0 0,0 0-83 0 0,29 36-49 0 0,92 116-42 0 0,-42-38 219 0 0,-65-92-500 0 0,-1 1-1 0 0,-1 1 1 0 0,-1 0-1 0 0,-2 0 1 0 0,0 1 0 0 0,-1 0-1 0 0,-2 0 1 0 0,0 1-1 0 0,-2 0 1 0 0,-1 0-1 0 0,-1 0 1 0 0,-1 1 0 0 0,-3 21-4 0 0,1-34-197 0 0,-1 0 1 0 0,-1 0-1 0 0,-1 0 1 0 0,1-1-1 0 0,-2 0 1 0 0,0 0-1 0 0,-1 0 1 0 0,0 0-1 0 0,-1-1 1 0 0,0 0-1 0 0,-1 0 0 0 0,0-1 1 0 0,-1 0-1 0 0,-1 1 197 0 0,-40 37-3868 0 0,-5-5-3523 0 0,35-29-511 0 0</inkml:trace>
  <inkml:trace contextRef="#ctx0" brushRef="#br0" timeOffset="615.595">170 11 8194 0 0,'0'0'1255'0'0,"0"0"-79"0"0,0 0 98 0 0,0 0 155 0 0,-24 35 35 0 0,-73 114-127 0 0,92-141-1208 0 0,0 0 1 0 0,0 0-1 0 0,0 0 1 0 0,1 1-1 0 0,1 0 1 0 0,-1 0-1 0 0,1 0 1 0 0,1 0-1 0 0,0 0 1 0 0,0 0-1 0 0,1 1 1 0 0,-1 5-130 0 0,1 6 215 0 0,-2 22-105 0 0,2 0 0 0 0,1 1 0 0 0,3-1 0 0 0,2-1 0 0 0,1 1 0 0 0,2-1 0 0 0,10 27-110 0 0,75 159-2975 0 0,-46-153-732 0 0,-12-32-2356 0 0,-16-22 140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2:54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3592 888 7009 0 0,'0'0'1341'0'0,"0"0"-616"0"0,0 0-355 0 0,0 0-10 0 0,0 0 168 0 0,0 0 151 0 0,0 0 64 0 0,0 0-1 0 0,0 0-47 0 0,0 0-65 0 0,0 0-80 0 0,0 0-91 0 0,0 0-108 0 0,4 33-83 0 0,9 109-60 0 0,-9 1 285 0 0,-4-125-396 0 0,1 9 10 0 0,-1 0-1 0 0,-1 1 1 0 0,-1-1-1 0 0,-1 0 0 0 0,-2 0 1 0 0,-1 0-1 0 0,-1-1 1 0 0,-4 10-107 0 0,10-34 40 0 0,1 0 0 0 0,-1 0 1 0 0,0 0-1 0 0,0 1 0 0 0,-1-1 0 0 0,1 0 1 0 0,0 0-1 0 0,-1-1 0 0 0,1 1 1 0 0,-1 0-1 0 0,0 0 0 0 0,0-1 1 0 0,1 1-1 0 0,-1-1 0 0 0,0 1 0 0 0,0-1 1 0 0,0 0-1 0 0,0 0 0 0 0,-1 0 1 0 0,1 0-1 0 0,0 0 0 0 0,0 0 1 0 0,-1-1-1 0 0,1 1 0 0 0,0-1 0 0 0,-1 0 1 0 0,1 1-1 0 0,-1-1 0 0 0,1 0 1 0 0,0 0-1 0 0,-1-1 0 0 0,1 1 1 0 0,-1 0-1 0 0,1-1 0 0 0,0 0 1 0 0,0 1-1 0 0,-1-1 0 0 0,1 0 0 0 0,0 0 1 0 0,0 0-1 0 0,-2-1-40 0 0,-1-12-42 0 0,0-1 1 0 0,1 1-1 0 0,1-1 1 0 0,0 0-1 0 0,1 0 1 0 0,0 0-1 0 0,1 0 1 0 0,1 0-1 0 0,1 0 1 0 0,0 0-1 0 0,1 0 1 0 0,0 1-1 0 0,1-1 0 0 0,1 0 1 0 0,0 1-1 0 0,1 0 1 0 0,1 0-1 0 0,0 0 1 0 0,1 1-1 0 0,5-9 42 0 0,10-21-10 0 0,1 0 0 0 0,3 2 0 0 0,1 1 0 0 0,2 1 1 0 0,1 1-1 0 0,3 2 0 0 0,0 1 0 0 0,3 2 0 0 0,30-23 10 0 0,-54 47 64 0 0,0-1 1 0 0,1 2 0 0 0,0 0 0 0 0,1 0-1 0 0,0 1 1 0 0,0 1 0 0 0,0 0-1 0 0,1 1 1 0 0,0 1 0 0 0,0 0-1 0 0,0 1 1 0 0,11-1-65 0 0,-24 5 13 0 0,-1-1 0 0 0,1 0 0 0 0,0 1 0 0 0,-1-1-1 0 0,1 1 1 0 0,-1 0 0 0 0,1-1 0 0 0,0 1 0 0 0,-1 0 0 0 0,0 0 0 0 0,1 0 0 0 0,-1 0 0 0 0,0 0-1 0 0,1 1 1 0 0,-1-1 0 0 0,0 0 0 0 0,0 1 0 0 0,0-1 0 0 0,0 0 0 0 0,0 1 0 0 0,0-1-1 0 0,-1 1 1 0 0,1 0 0 0 0,0-1 0 0 0,-1 1 0 0 0,1-1 0 0 0,-1 1 0 0 0,1 0 0 0 0,-1 0 0 0 0,0-1-1 0 0,0 1 1 0 0,0 0 0 0 0,0-1 0 0 0,0 2-13 0 0,-5 65 383 0 0,-2-45-315 0 0,-1 1-1 0 0,-1-1 0 0 0,-1-1 0 0 0,-2 0 0 0 0,0-1 0 0 0,-1 0 0 0 0,0 0 0 0 0,-2-2 1 0 0,-1 0-1 0 0,0 0 0 0 0,-1-2 0 0 0,-8 6-67 0 0,13-12 39 0 0,1-1 0 0 0,-2-1-1 0 0,1 0 1 0 0,-1-1 0 0 0,0 0 0 0 0,-1-1 0 0 0,0 0 0 0 0,0-2-1 0 0,-2 1-38 0 0,-85 3-4387 0 0,90-15 917 0 0,4-6-4151 0 0,7 4 2515 0 0</inkml:trace>
  <inkml:trace contextRef="#ctx0" brushRef="#br0" timeOffset="523.113">4091 1179 10234 0 0,'0'0'1577'0'0,"0"0"-57"0"0,0 0 8 0 0,0 0-53 0 0,32-8-163 0 0,101-24-203 0 0,-40-3 687 0 0,-59 16-1434 0 0,-2-2 0 0 0,-1-1 0 0 0,0-2 0 0 0,-2-1 0 0 0,-1-1 0 0 0,-1-2 0 0 0,-1 0 0 0 0,-1-2 0 0 0,11-19-362 0 0,-31 43 0 0 0,0 1 0 0 0,0-1-1 0 0,-1 0 1 0 0,0 0 0 0 0,0-1 0 0 0,0 1-1 0 0,-1-1 1 0 0,0 0 0 0 0,0 0 0 0 0,-1 0-1 0 0,0 0 1 0 0,0-1 0 0 0,-1 1 0 0 0,0 0-1 0 0,0-1 1 0 0,0 1 0 0 0,-1-1 0 0 0,0 1-1 0 0,-1-1 1 0 0,0 1 0 0 0,-1-3 0 0 0,0 7-63 0 0,-1 0 0 0 0,-1 0 0 0 0,1 1 0 0 0,0-1 0 0 0,-1 1 0 0 0,1 0 1 0 0,-1 0-1 0 0,0 0 0 0 0,1 0 0 0 0,-1 1 0 0 0,0-1 0 0 0,0 1 0 0 0,0 0 0 0 0,0 0 1 0 0,0 1-1 0 0,-1-1 0 0 0,1 1 0 0 0,0 0 0 0 0,0 0 0 0 0,0 0 0 0 0,0 1 0 0 0,0-1 0 0 0,0 1 1 0 0,-1 0-1 0 0,1 0 0 0 0,1 1 0 0 0,-1-1 0 0 0,0 1 0 0 0,0 0 0 0 0,0 0 0 0 0,1 0 1 0 0,-1 0-1 0 0,0 1 63 0 0,-9 7-182 0 0,1 0 1 0 0,0 0-1 0 0,1 1 1 0 0,0 1-1 0 0,0 0 1 0 0,1 0-1 0 0,1 1 1 0 0,0 0-1 0 0,1 1 1 0 0,-3 8 181 0 0,9-20-12 0 0,1 0 0 0 0,0 0 1 0 0,0 0-1 0 0,0 1 1 0 0,0-1-1 0 0,0 0 1 0 0,1 1-1 0 0,-1-1 0 0 0,1 0 1 0 0,-1 1-1 0 0,1-1 1 0 0,0 1-1 0 0,0-1 1 0 0,0 0-1 0 0,0 1 1 0 0,1-1-1 0 0,-1 1 0 0 0,1-1 1 0 0,-1 0-1 0 0,1 1 1 0 0,0-1-1 0 0,0 0 1 0 0,0 0-1 0 0,0 1 0 0 0,0-1 1 0 0,0 0-1 0 0,1 0 1 0 0,-1 0-1 0 0,0 0 1 0 0,1-1-1 0 0,0 1 0 0 0,0 0 1 0 0,-1-1-1 0 0,1 1 1 0 0,0-1-1 0 0,0 1 1 0 0,0-1-1 0 0,1 0 1 0 0,-1 0-1 0 0,0 0 0 0 0,0 0 1 0 0,1 0-1 0 0,-1-1 12 0 0,107 15 460 0 0,-86-17-326 0 0,0 0 1 0 0,-1-2-1 0 0,1-1 0 0 0,-1-1 0 0 0,0 0 0 0 0,0-2 1 0 0,2-2-135 0 0,56-17 349 0 0,-6 9-79 0 0,-73 43-82 0 0,-80 141 278 0 0,68-147-455 0 0,7-14-29 0 0,1 1 0 0 0,-1 0 0 0 0,1 0 0 0 0,0 0-1 0 0,0 1 1 0 0,1-1 0 0 0,0 1 0 0 0,0-1 0 0 0,0 1 0 0 0,1 0 0 0 0,0 0 0 0 0,0 0 0 0 0,1 5 18 0 0,2-10-60 0 0,-1 0 0 0 0,1 0 0 0 0,0 0 0 0 0,0-1 0 0 0,0 1 0 0 0,0-1 0 0 0,0 1 0 0 0,0-1 1 0 0,0 0-1 0 0,0 0 0 0 0,1 0 0 0 0,-1 0 0 0 0,0 0 0 0 0,1-1 0 0 0,-1 1 0 0 0,1-1 0 0 0,-1 1 0 0 0,1-1 1 0 0,-1 0-1 0 0,1 0 0 0 0,-1 0 0 0 0,1 0 0 0 0,-1-1 0 0 0,0 1 0 0 0,1 0 0 0 0,-1-1 0 0 0,1 0 60 0 0,8 1-235 0 0,91-26-4891 0 0,-64 11-267 0 0,-19 8 696 0 0,-7-1-99 0 0</inkml:trace>
  <inkml:trace contextRef="#ctx0" brushRef="#br0" timeOffset="1035.353">5269 983 3225 0 0,'0'0'5026'0'0,"0"0"-2864"0"0,0 0-751 0 0,0 0 179 0 0,0 0 111 0 0,0 0-62 0 0,0 0-258 0 0,0 0-295 0 0,0 0-204 0 0,0 0-166 0 0,0 0-117 0 0,0 0-100 0 0,0 0-67 0 0,18-20-83 0 0,51-63-69 0 0,-46 37 108 0 0,-24 37-282 0 0,0 6-191 0 0,0-1 1 0 0,0 1-1 0 0,-1-1 0 0 0,1 1 1 0 0,-1 0-1 0 0,0 0 1 0 0,0 0-1 0 0,0 0 1 0 0,0 0-1 0 0,-1 0 0 0 0,1 1 1 0 0,-1-1-1 0 0,0 1 1 0 0,1 0-1 0 0,-1-1 1 0 0,0 1-1 0 0,0 0 0 0 0,-1 1 1 0 0,1-1-1 0 0,0 1 1 0 0,0-1-1 0 0,-1 1 1 0 0,1 0-1 0 0,-1 0 0 0 0,1 0 1 0 0,-1 1-1 0 0,0-1 1 0 0,1 1-1 0 0,-1 0 1 0 0,0 0-1 0 0,1 0 0 0 0,-1 1 1 0 0,1-1-1 0 0,-1 1 1 0 0,1 0-1 0 0,-1 0 1 0 0,1 0-1 0 0,-1 0 0 0 0,1 1 1 0 0,0-1-1 0 0,-2 2 85 0 0,-10 5-398 0 0,0 2 0 0 0,1 0 0 0 0,0 0 0 0 0,1 1 0 0 0,0 1 0 0 0,1 0 0 0 0,0 1 1 0 0,0 0-1 0 0,2 1 0 0 0,0 0 0 0 0,0 1 0 0 0,1 0 0 0 0,1 0 0 0 0,1 1 0 0 0,0 0 0 0 0,1 0 0 0 0,1 1 398 0 0,3-12-29 0 0,1-1-1 0 0,0 1 1 0 0,0-1 0 0 0,0 1 0 0 0,1-1-1 0 0,-1 1 1 0 0,1 0 0 0 0,0-1 0 0 0,0 1 0 0 0,1-1-1 0 0,0 1 1 0 0,0 0 0 0 0,0-1 0 0 0,0 1-1 0 0,0-1 1 0 0,1 0 0 0 0,0 1 0 0 0,0-1-1 0 0,0 0 1 0 0,1 0 0 0 0,-1 0 0 0 0,1-1 0 0 0,0 1-1 0 0,0-1 1 0 0,0 1 0 0 0,0-1 0 0 0,1 0-1 0 0,-1 0 1 0 0,1 0 0 0 0,0-1 0 0 0,0 1-1 0 0,0-1 1 0 0,0 0 0 0 0,0 0 0 0 0,1 0-1 0 0,-1-1 1 0 0,3 1 29 0 0,10 4-125 0 0,0-2 0 0 0,1 0 1 0 0,-1-1-1 0 0,1 0 0 0 0,0-2 0 0 0,-1 0 0 0 0,1-1 0 0 0,0-1 0 0 0,7-1 125 0 0,92-31-7109 0 0,-97 22 3185 0 0</inkml:trace>
  <inkml:trace contextRef="#ctx0" brushRef="#br0" timeOffset="1366.69">5680 788 10338 0 0,'0'0'519'0'0,"0"0"-212"0"0,0 0 46 0 0,0 0 193 0 0,0 0 192 0 0,0 0 88 0 0,0 0-35 0 0,0 0-102 0 0,0 0-133 0 0,0 0-124 0 0,4 35-114 0 0,12 105-94 0 0,6-75 15 0 0,-17-55-186 0 0,-3-3-2 0 0,1 0 1 0 0,0-1-1 0 0,0 1 0 0 0,1-1 1 0 0,0 1-1 0 0,0-1 0 0 0,0 0 1 0 0,1-1-1 0 0,0 1 0 0 0,0-1 1 0 0,0 0-1 0 0,1 0 0 0 0,0-1 1 0 0,0 1-1 0 0,0-1 0 0 0,2 1-51 0 0,-4-5 170 0 0,-1-1 0 0 0,0 1 0 0 0,1-1 0 0 0,-1 1-1 0 0,0-1 1 0 0,0 0 0 0 0,0 0 0 0 0,0-1-1 0 0,0 1 1 0 0,0-1 0 0 0,0 1 0 0 0,0-1-1 0 0,0 0 1 0 0,-1 0 0 0 0,1 0 0 0 0,-1 0-1 0 0,1-1 1 0 0,-1 1 0 0 0,0-1 0 0 0,0 0-1 0 0,0 1 1 0 0,0-1 0 0 0,0 0 0 0 0,-1 0 0 0 0,0 0-1 0 0,1 0 1 0 0,-1 0 0 0 0,0-1-170 0 0,12-18 402 0 0,97-209 484 0 0,-101 209-1663 0 0,0 1-2417 0 0,-2 9-5170 0 0,-5 8-2797 0 0</inkml:trace>
  <inkml:trace contextRef="#ctx0" brushRef="#br0" timeOffset="1536.069">6151 821 13443 0 0,'0'0'1168'0'0,"0"0"-480"0"0,0 0 96 0 0,0 0 33 0 0,0 0-89 0 0,0 0-232 0 0,0 0-256 0 0,0 0-144 0 0,0 0-88 0 0,0 0-96 0 0,0 0-160 0 0,19 199-376 0 0,-18-184-649 0 0,7 0-903 0 0,-3-1-1425 0 0,-3-10-1648 0 0,2 3 40 0 0</inkml:trace>
  <inkml:trace contextRef="#ctx0" brushRef="#br0" timeOffset="1698.524">6188 567 17812 0 0,'0'0'1352'0'0,"0"0"-608"0"0,0 0-216 0 0,0 0-184 0 0,0 0-168 0 0,0 0-152 0 0,0 0-224 0 0,0 0-352 0 0,0 0-488 0 0,0 0-296 0 0,0 0-433 0 0,0 0-743 0 0,0 0-1601 0 0,0 0-5345 0 0</inkml:trace>
  <inkml:trace contextRef="#ctx0" brushRef="#br0" timeOffset="1984.633">6560 751 10466 0 0,'0'0'1451'0'0,"0"0"-561"0"0,0 0-105 0 0,0 0 94 0 0,0 0 20 0 0,0 0-112 0 0,0 0-247 0 0,0 0-241 0 0,0 0-155 0 0,0 0-96 0 0,0 0-55 0 0,0 0-38 0 0,-23 34-25 0 0,-69 104-10 0 0,68-80-31 0 0,26-52 100 0 0,-2-3 67 0 0,1-1 0 0 0,0 0 1 0 0,0 1-1 0 0,0-1 1 0 0,0 0-1 0 0,1 0 0 0 0,-1 0 1 0 0,1 1-1 0 0,-1-2 1 0 0,1 1-1 0 0,0 0 1 0 0,-1 0-1 0 0,1 0 0 0 0,0-1 1 0 0,0 1-1 0 0,0-1 1 0 0,1 1-1 0 0,-1-1 0 0 0,0 0 1 0 0,0 0-1 0 0,1 0 1 0 0,-1 0-1 0 0,1 0 0 0 0,-1-1 1 0 0,1 1-1 0 0,-1-1 1 0 0,1 0-1 0 0,-1 1 1 0 0,1-1-1 0 0,-1 0 0 0 0,1-1 1 0 0,-1 1-1 0 0,1 0 1 0 0,-1-1-1 0 0,1 1 0 0 0,-1-1-56 0 0,6 0 289 0 0,-1 0-1 0 0,0-1 0 0 0,0 0 1 0 0,0 0-1 0 0,-1 0 0 0 0,1-1 1 0 0,0 0-1 0 0,-1 0 0 0 0,1-1 0 0 0,-1 0 1 0 0,0 0-1 0 0,3-3-288 0 0,-1-2 143 0 0,0 0-1 0 0,-1-1 1 0 0,0 0-1 0 0,-1 0 1 0 0,0-1-1 0 0,0 0 1 0 0,-1 0-1 0 0,0 0 0 0 0,-1 0 1 0 0,0-1-1 0 0,-1 0 1 0 0,-1 0-1 0 0,0 0 1 0 0,0 0-1 0 0,-1 0 1 0 0,-1 0-1 0 0,0 0 1 0 0,0 0-1 0 0,-1-1-142 0 0,0 10-77 0 0,0 0 0 0 0,0 0 0 0 0,0-1 0 0 0,0 1 0 0 0,0 0 0 0 0,0 0 0 0 0,-1 0 0 0 0,1 1 0 0 0,-1-1 0 0 0,0 0 0 0 0,0 0 0 0 0,0 1 0 0 0,0-1 0 0 0,-1 1 0 0 0,1 0 0 0 0,0 0 0 0 0,-1 0 0 0 0,0 0 0 0 0,1 0 0 0 0,-1 0 0 0 0,0 1 0 0 0,0-1 0 0 0,0 1 0 0 0,0 0 0 0 0,0 0 0 0 0,-1 0 0 0 0,1 0 0 0 0,-2 1 77 0 0,-27-2-4195 0 0,2 12-4261 0 0,21-3-1798 0 0</inkml:trace>
  <inkml:trace contextRef="#ctx0" brushRef="#br0" timeOffset="2252.022">6816 877 13171 0 0,'0'0'4509'0'0,"0"0"-3302"0"0,0 0-1009 0 0,0 0 22 0 0,0 0 54 0 0,0 0 55 0 0,0 0-31 0 0,0 0-74 0 0,0 0-55 0 0,0 0-65 0 0,0 0-35 0 0,0 0-5 0 0,0 0 4 0 0,19 21 28 0 0,59 66 61 0 0,-35-59 205 0 0,-36-29-262 0 0,-1 2 9 0 0,0 0 0 0 0,-1 0 0 0 0,1 0 0 0 0,0-1 0 0 0,0 0 0 0 0,0-1 0 0 0,0 1 0 0 0,-1-1 0 0 0,1 0-1 0 0,0-1 1 0 0,-1 1 0 0 0,1-1 0 0 0,-1 0 0 0 0,1 0 0 0 0,-1-1 0 0 0,0 0 0 0 0,0 0 0 0 0,0 0 0 0 0,0 0 0 0 0,0-1-1 0 0,-1 0 1 0 0,0 0 0 0 0,0 0 0 0 0,4-5-109 0 0,31-70 1090 0 0,-31 42-4027 0 0,0-1-7216 0 0,-6 31-1392 0 0</inkml:trace>
  <inkml:trace contextRef="#ctx0" brushRef="#br0" timeOffset="2571.128">7554 678 18228 0 0,'0'0'893'0'0,"0"0"-266"0"0,0 0-79 0 0,0 0-46 0 0,0 0-22 0 0,0 0-79 0 0,0 0-113 0 0,0 0-86 0 0,0 0-78 0 0,0 0-83 0 0,0 0-49 0 0,0 0-41 0 0,0 0-39 0 0,-24 19-10 0 0,-71 59-3 0 0,94-78 99 0 0,0 0 0 0 0,0 0-1 0 0,1 0 1 0 0,-1 0 0 0 0,0 1 0 0 0,0-1-1 0 0,1 0 1 0 0,-1 0 0 0 0,0 1 0 0 0,0-1-1 0 0,1 1 1 0 0,-1-1 0 0 0,0 1 0 0 0,1-1-1 0 0,-1 1 1 0 0,1-1 0 0 0,-1 1 0 0 0,0-1-1 0 0,1 1 1 0 0,-1 0 0 0 0,1-1 0 0 0,0 1 0 0 0,-1 0-1 0 0,1-1 1 0 0,0 1 0 0 0,-1 0 0 0 0,1 0-1 0 0,0 0 1 0 0,0-1 0 0 0,-1 1 0 0 0,1 0-1 0 0,0 0 1 0 0,0 0 0 0 0,0-1 0 0 0,0 1-1 0 0,0 0 1 0 0,0 0 0 0 0,0 0 0 0 0,1-1-1 0 0,-1 1 1 0 0,0 0 0 0 0,0 0 0 0 0,1-1-1 0 0,-1 1 1 0 0,0 0 0 0 0,1 0 0 0 0,-1-1 0 0 0,0 1-1 0 0,1 0 1 0 0,-1-1 0 0 0,1 1 0 0 0,0 0-1 0 0,-1-1 1 0 0,1 1 0 0 0,-1-1 0 0 0,1 1-1 0 0,0-1 1 0 0,-1 1 0 0 0,1-1 0 0 0,0 0-1 0 0,0 1 1 0 0,-1-1 0 0 0,1 0 0 0 0,0 0-1 0 0,0 1 1 0 0,-1-1 0 0 0,2 0 2 0 0,2 1-19 0 0,23 14-71 0 0,-7-5 128 0 0,-2 0 0 0 0,1 1 0 0 0,-1 1 0 0 0,-1 1 0 0 0,0 0 0 0 0,-1 1 0 0 0,12 14-38 0 0,-23-23 56 0 0,-1 1 0 0 0,1 0 1 0 0,-1-1-1 0 0,-1 2 0 0 0,1-1 1 0 0,-1 0-1 0 0,0 1 0 0 0,0-1 1 0 0,-1 1-1 0 0,0 0 0 0 0,0-1 1 0 0,0 1-1 0 0,-1 0 0 0 0,0 0 1 0 0,-1 1-1 0 0,0-1 0 0 0,0 3-56 0 0,-2-5-30 0 0,0 0-1 0 0,0 0 1 0 0,-1-1 0 0 0,0 0-1 0 0,0 1 1 0 0,0-1-1 0 0,0 0 1 0 0,-1-1-1 0 0,1 1 1 0 0,-1 0 0 0 0,0-1-1 0 0,0 0 1 0 0,0 0-1 0 0,-1 0 1 0 0,1-1 0 0 0,-1 1-1 0 0,1-1 1 0 0,-1 0-1 0 0,0 0 1 0 0,0-1-1 0 0,0 1 1 0 0,0-1 0 0 0,0 0-1 0 0,0-1 1 0 0,0 1-1 0 0,-5-1 31 0 0,-28 2-2375 0 0,13-1-3789 0 0,13-1-4955 0 0</inkml:trace>
  <inkml:trace contextRef="#ctx0" brushRef="#br0" timeOffset="-2251.004">415 302 8818 0 0,'0'0'195'0'0,"0"0"-175"0"0,0 0 58 0 0,0 0 401 0 0,0 0 468 0 0,0 0 331 0 0,0 0 161 0 0,0 0-21 0 0,0 0-148 0 0,33-5-212 0 0,104-22-214 0 0,-39-16 171 0 0,-83 32-849 0 0,30-18 453 0 0,-1-3-1 0 0,-2-1 0 0 0,-1-2 0 0 0,-2-2 1 0 0,8-12-619 0 0,-58 134 644 0 0,-10 97-526 0 0,9 0-1 0 0,8 0 1 0 0,11 81-118 0 0,-5-225 5 0 0,-2 4 4 0 0,2 1 1 0 0,2-1-1 0 0,1 0 1 0 0,2-1-1 0 0,3 1 1 0 0,1-1-1 0 0,4 7-9 0 0,-6-32-65 0 0,-6-18 1928 0 0,-57-71-1056 0 0,37 51-823 0 0,-2 1 1 0 0,0 1 0 0 0,-1 1-1 0 0,-1 1 1 0 0,-1 1-1 0 0,0 0 1 0 0,-1 2 0 0 0,-1 1-1 0 0,-1 0 1 0 0,0 2 0 0 0,0 1-1 0 0,-1 1 1 0 0,0 1 0 0 0,-1 2-1 0 0,0 0 1 0 0,0 2 0 0 0,-1 1-1 0 0,-13 0 16 0 0,24 3-153 0 0,0 2-1 0 0,0 0 0 0 0,0 1 1 0 0,0 0-1 0 0,0 2 0 0 0,0 0 1 0 0,1 1-1 0 0,-1 0 0 0 0,1 1 1 0 0,0 1-1 0 0,1 1 0 0 0,0 0 1 0 0,0 1-1 0 0,1 1 0 0 0,0 0 1 0 0,1 1-1 0 0,0 0 0 0 0,0 1 0 0 0,1 0 1 0 0,1 1-1 0 0,-3 4 154 0 0,13-15-236 0 0,-1 0 0 0 0,1 0-1 0 0,0 0 1 0 0,0 0 0 0 0,-1 0-1 0 0,1 0 1 0 0,0 0 0 0 0,1 1 0 0 0,-1-1-1 0 0,0 0 1 0 0,1 0 0 0 0,-1 1 0 0 0,1-1-1 0 0,0 1 1 0 0,0-1 0 0 0,0 0 0 0 0,0 1-1 0 0,0-1 1 0 0,0 0 0 0 0,0 1-1 0 0,1-1 1 0 0,0 0 0 0 0,0 3 236 0 0,28 20-10088 0 0,-21-20 3324 0 0</inkml:trace>
  <inkml:trace contextRef="#ctx0" brushRef="#br0" timeOffset="-1951.279">581 843 11570 0 0,'0'0'91'0'0,"0"0"-106"0"0,0 0 234 0 0,0 0 485 0 0,0 0 361 0 0,0 0 104 0 0,0 0-61 0 0,0 0-83 0 0,0 0-121 0 0,0 0-157 0 0,34-9-157 0 0,111-31-143 0 0,-41-10 279 0 0,153-122 1765 0 0,-135 87-2018 0 0,-96 83-2787 0 0,-13 24-5022 0 0,-7-10 1802 0 0,-3-4-2596 0 0</inkml:trace>
  <inkml:trace contextRef="#ctx0" brushRef="#br0" timeOffset="-1551.928">1383 1167 6945 0 0,'0'0'2144'0'0,"0"0"-409"0"0,0 0-140 0 0,0 0 120 0 0,0 0 52 0 0,0 0-119 0 0,0 0-226 0 0,0 0-285 0 0,0 0-278 0 0,0 0-232 0 0,0 0-192 0 0,0 0-102 0 0,0 0-31 0 0,4-24-26 0 0,15-79-16 0 0,12 25 141 0 0,-15 49-361 0 0,1 0 0 0 0,2 2 1 0 0,1 0-1 0 0,1 1 0 0 0,1 1 0 0 0,1 1 0 0 0,6-3-40 0 0,11 0-1228 0 0,-9 21-6964 0 0,-19 12-1685 0 0,-6-1 5292 0 0</inkml:trace>
  <inkml:trace contextRef="#ctx0" brushRef="#br0" timeOffset="-1264.745">1991 748 9978 0 0,'0'0'1798'0'0,"0"0"-667"0"0,0 0-327 0 0,0 0 56 0 0,0 0 123 0 0,0 0 28 0 0,0 0-112 0 0,0 0-162 0 0,0 0-165 0 0,0 0-169 0 0,0 0-126 0 0,0 0-92 0 0,-30 27-81 0 0,-89 88-44 0 0,117-114-58 0 0,-1 1 0 0 0,1-1 0 0 0,0 1 1 0 0,0 0-1 0 0,0 0 0 0 0,0 0 1 0 0,0 0-1 0 0,1 0 0 0 0,-1 0 0 0 0,0 0 1 0 0,1 0-1 0 0,0 1 0 0 0,-1-1 1 0 0,1 1-1 0 0,0-1 0 0 0,0 1 1 0 0,1-1-1 0 0,-1 1 0 0 0,0-1 0 0 0,1 1 1 0 0,0 0-1 0 0,-1-1 0 0 0,1 1 1 0 0,0 0-1 0 0,0-1 0 0 0,1 1-2 0 0,0 8 17 0 0,-1-7 19 0 0,0 1 0 0 0,1-1 0 0 0,-1 1 0 0 0,1-1 0 0 0,0 1 0 0 0,0-1 0 0 0,0 0 0 0 0,0 1 0 0 0,1-1 0 0 0,0 0 0 0 0,0 0 0 0 0,0 0 0 0 0,0 0 0 0 0,1-1 0 0 0,0 1 0 0 0,-1-1 0 0 0,1 1 0 0 0,1-1 0 0 0,-1 0 0 0 0,0 0 0 0 0,1 0 0 0 0,-1 0 0 0 0,1-1 0 0 0,0 0 0 0 0,0 0 0 0 0,0 0 0 0 0,0 0 0 0 0,0 0 0 0 0,0-1 0 0 0,1 1 0 0 0,-1-1 0 0 0,1-1 0 0 0,-1 1 0 0 0,2 0-36 0 0,-3 0 89 0 0,1 0 1 0 0,0-1 0 0 0,0 1-1 0 0,0-1 1 0 0,0 0-1 0 0,0 1 1 0 0,0-2 0 0 0,0 1-1 0 0,0 0 1 0 0,0-1-1 0 0,0 0 1 0 0,-1 0-1 0 0,1 0 1 0 0,0 0 0 0 0,0-1-1 0 0,-1 0 1 0 0,1 1-1 0 0,-1-1 1 0 0,1 0 0 0 0,-1-1-1 0 0,0 1 1 0 0,0-1-1 0 0,0 1 1 0 0,0-1-1 0 0,0 0 1 0 0,-1 0 0 0 0,1 0-1 0 0,-1 0 1 0 0,2-3-90 0 0,0-3 26 0 0,1 0 1 0 0,-1 0-1 0 0,0-1 1 0 0,-1 0 0 0 0,0 1-1 0 0,-1-1 1 0 0,0 0-1 0 0,0 0 1 0 0,-1 0 0 0 0,0 0-1 0 0,-1-1 1 0 0,0 1-1 0 0,-1 0 1 0 0,0 0-1 0 0,-1-4-26 0 0,-27-36-1816 0 0,14 38-2113 0 0,0 7-4645 0 0,10 5-1205 0 0</inkml:trace>
  <inkml:trace contextRef="#ctx0" brushRef="#br0" timeOffset="-833.308">2180 1219 8666 0 0,'0'0'3850'0'0,"0"0"-2303"0"0,0 0-549 0 0,0 0 186 0 0,0 0 139 0 0,0 0-36 0 0,0 0-232 0 0,0 0-261 0 0,0 0-171 0 0,0 0-95 0 0,0 0-73 0 0,0 0-49 0 0,17-33-54 0 0,50-102-55 0 0,-58 114-190 0 0,1-1-1 0 0,1 1 1 0 0,1 0-1 0 0,0 1 1 0 0,2 1-1 0 0,0 0 1 0 0,2 1-1 0 0,5-5-106 0 0,43-19-97 0 0,-62 72-425 0 0,12 87 798 0 0,-12-115-254 0 0,0 0-1 0 0,0 0 1 0 0,0 0-1 0 0,0 0 0 0 0,0-1 1 0 0,1 1-1 0 0,-1-1 0 0 0,1 1 1 0 0,-1-1-1 0 0,1 0 0 0 0,0 0 1 0 0,-1 0-1 0 0,1-1 1 0 0,0 1-1 0 0,0 0 0 0 0,0-1 1 0 0,-1 0-1 0 0,1 0 0 0 0,0 0 1 0 0,0 0-1 0 0,0 0 0 0 0,0-1 1 0 0,-1 1-1 0 0,1-1 1 0 0,0 1-1 0 0,0-1 0 0 0,-1 0 1 0 0,1 0-1 0 0,-1-1 0 0 0,1 1 1 0 0,-1 0-1 0 0,1-1 0 0 0,-1 1 1 0 0,0-1-1 0 0,1 0 1 0 0,-1 0-1 0 0,0 0 0 0 0,1-1-21 0 0,1 0 33 0 0,37-20 117 0 0,-29 15-137 0 0,0 0 1 0 0,0 1 0 0 0,1 0 0 0 0,0 1-1 0 0,0 1 1 0 0,1 0 0 0 0,0 1 0 0 0,0 0-1 0 0,0 1 1 0 0,0 1 0 0 0,3 0-14 0 0,-15 3-5 0 0,0 1 0 0 0,0-1 0 0 0,-1 1-1 0 0,1 0 1 0 0,0 0 0 0 0,-1 0 0 0 0,1-1 0 0 0,-1 2 0 0 0,1-1 0 0 0,-1 0-1 0 0,0 0 1 0 0,0 0 0 0 0,0 0 0 0 0,0 1 0 0 0,0-1 0 0 0,0 1-1 0 0,-1-1 1 0 0,1 0 0 0 0,-1 1 0 0 0,0-1 0 0 0,0 1 0 0 0,0-1 0 0 0,0 1-1 0 0,0-1 1 0 0,0 1 0 0 0,-1-1 0 0 0,1 1 0 0 0,-1 1 5 0 0,1 9-12 0 0,2 11-146 0 0,-3-17-32 0 0,0 0 0 0 0,1 0 1 0 0,0-1-1 0 0,1 1 0 0 0,0 0 0 0 0,0-1 0 0 0,0 1 0 0 0,1 0 1 0 0,-1-1-1 0 0,2 1 0 0 0,-1-1 0 0 0,1 0 0 0 0,0 0 0 0 0,0 0 1 0 0,1 0-1 0 0,-1-1 0 0 0,1 1 0 0 0,1-1 0 0 0,-1 0 0 0 0,1 0 1 0 0,0 0-1 0 0,1 0 190 0 0,0-1-966 0 0,6 3-1981 0 0,-4-4-1962 0 0,2-1-6215 0 0</inkml:trace>
  <inkml:trace contextRef="#ctx0" brushRef="#br0" timeOffset="3688.113">1 1790 5649 0 0,'0'0'512'0'0,"0"0"-105"0"0,42-2-64 0 0,143-6-18 0 0,967-26 3137 0 0,15-45 543 0 0,-247 14-2539 0 0,1277-45 1018 0 0,-730 55-4381 0 0,-855 36-1094 0 0,-210 9-3634 0 0,-260 9-515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8 7106 0 0,'0'0'1592'0'0,"0"0"-332"0"0,0 0-218 0 0,0 0 138 0 0,0 0 314 0 0,0 0 125 0 0,0 0-172 0 0,0 0-389 0 0,0 0-403 0 0,0 0-308 0 0,0 0-126 0 0,0 0 19 0 0,0 0 27 0 0,-1 19 53 0 0,-1 147 646 0 0,57 293 353 0 0,-44-341-1945 0 0,-11-109-3216 0 0,1-18-4791 0 0,0-2 3376 0 0,1 4 1482 0 0</inkml:trace>
  <inkml:trace contextRef="#ctx0" brushRef="#br0" timeOffset="245.391">23 60 9554 0 0,'0'0'903'0'0,"0"0"-92"0"0,0 0 61 0 0,0 0 239 0 0,0 0 165 0 0,0 0-56 0 0,0 0-203 0 0,0 0-200 0 0,37-6-183 0 0,117-16-172 0 0,27 2 310 0 0,-154 17-1119 0 0,32-3 972 0 0,-21 4-6718 0 0,-46 6-2364 0 0,2-1 3280 0 0</inkml:trace>
  <inkml:trace contextRef="#ctx0" brushRef="#br0" timeOffset="416.298">1 505 2857 0 0,'0'0'3562'0'0,"0"0"-1671"0"0,0 0-326 0 0,0 0 105 0 0,0 0 59 0 0,0 0-112 0 0,0 0-293 0 0,32 6-311 0 0,101 19-282 0 0,-38-26 126 0 0,-24-10-875 0 0,57-8-1891 0 0,-85 14-2606 0 0,-1 0-3414 0 0,-26 4 3484 0 0</inkml:trace>
  <inkml:trace contextRef="#ctx0" brushRef="#br0" timeOffset="665.938">756 590 12059 0 0,'0'0'1861'0'0,"0"0"-874"0"0,0 0-289 0 0,0 0 214 0 0,0 0 265 0 0,0 0 85 0 0,0 0-195 0 0,0 0-303 0 0,0 0-284 0 0,0 0-198 0 0,-1 32-105 0 0,2 102-48 0 0,11-75 27 0 0,23 28-2671 0 0,-34-85-41 0 0,-1-1 3554 0 0,0 0-5331 0 0,0 0-6734 0 0,0-1 8529 0 0</inkml:trace>
  <inkml:trace contextRef="#ctx0" brushRef="#br0" timeOffset="917.296">592 561 10906 0 0,'0'0'2027'0'0,"0"0"-868"0"0,0 0-488 0 0,0 0 35 0 0,0 0 87 0 0,0 0-27 0 0,0 0-126 0 0,0 0-141 0 0,34 0-125 0 0,107 0-92 0 0,104-1-1703 0 0,-208-2-2049 0 0,-13-1-1861 0 0,-4 0-3270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1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11 17836 0 0,'0'0'155'0'0,"0"0"-304"0"0,0 0-127 0 0,0 0 212 0 0,0 0 362 0 0,0 0 279 0 0,0 0 65 0 0,0 0-66 0 0,0 0-168 0 0,0 40-147 0 0,0 127-86 0 0,-11 108 236 0 0,-23 167-144 0 0,32-421-494 0 0,-12 38-2269 0 0,-17-43-5581 0 0,9-16 339 0 0,14 0 5159 0 0</inkml:trace>
  <inkml:trace contextRef="#ctx0" brushRef="#br0" timeOffset="2972.867">0 181 640 0 0,'0'0'771'0'0,"0"0"16"0"0,0 0 222 0 0,0 0 432 0 0,0 0 420 0 0,0 0 164 0 0,0 0-126 0 0,0 0-241 0 0,0 0-278 0 0,0 0-253 0 0,0 0-184 0 0,2-12-142 0 0,6-35-118 0 0,20 17 1164 0 0,-21 27-1582 0 0,23-12 192 0 0,2 1-1 0 0,0 2 0 0 0,0 1 0 0 0,1 2 1 0 0,0 1-1 0 0,1 1 0 0 0,21 0-456 0 0,142 2 386 0 0,-192 5-390 0 0,0 0 0 0 0,1 0 0 0 0,-1 1 0 0 0,0-1 0 0 0,1 1 0 0 0,-1 0 0 0 0,0 1 1 0 0,0-1-1 0 0,1 1 0 0 0,-1 0 0 0 0,-1 1 0 0 0,1-1 0 0 0,0 1 0 0 0,-1 0 0 0 0,1 0 0 0 0,-1 0 0 0 0,0 1 0 0 0,0-1 0 0 0,0 1 0 0 0,0 0 1 0 0,-1 0-1 0 0,1 1 0 0 0,-1-1 0 0 0,0 1 0 0 0,-1-1 0 0 0,1 1 0 0 0,-1 0 0 0 0,0 0 0 0 0,0 0 0 0 0,0 0 0 0 0,-1 1 0 0 0,0-1 1 0 0,1 4 2 0 0,-3 0-13 0 0,-1 0-1 0 0,1 0 0 0 0,-1 0 0 0 0,-1-1 0 0 0,1 1 0 0 0,-1-1 0 0 0,-1 1 0 0 0,0-1 0 0 0,0 0 0 0 0,-1 0 0 0 0,1-1 0 0 0,-2 0 0 0 0,1 1 0 0 0,-1-2 0 0 0,0 1 0 0 0,0-1 0 0 0,-1 0 0 0 0,-1 1 15 0 0,-134 92 73 0 0,-36-11 42 0 0,128-69 181 0 0,49-19-289 0 0,24 22-146 0 0,107 119 1305 0 0,-112-123-895 0 0,1-1 0 0 0,0-1 0 0 0,1-1 1 0 0,1 0-1 0 0,0-2 0 0 0,1 0 0 0 0,0-2 0 0 0,15 6-271 0 0,-14-5 109 0 0,33 27-97 0 0,-45-35-4377 0 0,-4-3-9413 0 0,-6-1 5795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499 391 0 0 0,'0'0'337'0'0,"0"0"508"0"0,0 0 232 0 0,0 0 171 0 0,0 0 238 0 0,0 0 213 0 0,0 0 84 0 0,0 0-1 0 0,0 0-96 0 0,0 0-162 0 0,0 0-188 0 0,22-7-184 0 0,62-20-145 0 0,-63 20-109 0 0,-21 7-87 0 0,0 0-50 0 0,0 0-71 0 0,-38-7 930 0 0,5 9-1612 0 0,-1 2-1 0 0,0 1 1 0 0,1 2-1 0 0,0 1 1 0 0,-25 10-8 0 0,-45 11 161 0 0,75-23-123 0 0,0 2 1 0 0,0 2 0 0 0,1 0-1 0 0,1 1 1 0 0,0 2 0 0 0,-5 4-39 0 0,31-17-8 0 0,-1 0 0 0 0,0 1 0 0 0,1-1 0 0 0,-1 1 0 0 0,0 0 0 0 0,1-1 1 0 0,-1 1-1 0 0,1-1 0 0 0,-1 1 0 0 0,1 0 0 0 0,-1-1 0 0 0,1 1 0 0 0,0 0 0 0 0,-1 0 0 0 0,1-1 1 0 0,0 1-1 0 0,-1 0 0 0 0,1 0 0 0 0,0-1 0 0 0,0 1 0 0 0,0 0 0 0 0,0 0 0 0 0,0 0 0 0 0,0-1 1 0 0,0 1-1 0 0,0 0 0 0 0,0 0 0 0 0,0 0 0 0 0,0-1 0 0 0,1 1 0 0 0,-1 0 0 0 0,0 0 0 0 0,0 0 1 0 0,1-1-1 0 0,-1 1 0 0 0,1 0 0 0 0,-1-1 0 0 0,0 1 0 0 0,1 0 0 0 0,-1-1 0 0 0,1 1 0 0 0,0-1 1 0 0,-1 1-1 0 0,1 0 0 0 0,-1-1 0 0 0,1 0 0 0 0,0 1 0 0 0,0-1 0 0 0,-1 1 0 0 0,1-1 0 0 0,0 0 8 0 0,42 28-477 0 0,-40-26 466 0 0,169 85 54 0 0,-169-85-45 0 0,0 0 0 0 0,-1-1 0 0 0,1 2 0 0 0,-1-1 0 0 0,0 0 0 0 0,1 0 0 0 0,-1 1 0 0 0,-1-1 0 0 0,1 1 0 0 0,0 0 0 0 0,0-1 0 0 0,-1 1 0 0 0,0 0 0 0 0,1 0 0 0 0,-1 0 0 0 0,0 0 0 0 0,0 0 0 0 0,-1 0 0 0 0,1 0 0 0 0,-1 1 0 0 0,0-1 0 0 0,1 0 0 0 0,-1 0 0 0 0,-1 0 0 0 0,1 1 0 0 0,0-1 0 0 0,-1 0 0 0 0,0 0 0 0 0,1 0 0 0 0,-1 0 0 0 0,0 0 0 0 0,-1 0 0 0 0,1 0 0 0 0,0 0 0 0 0,-1 0 2 0 0,-72 94-30 0 0,63-85 35 0 0,-68 64 5 0 0,55-54-3 0 0,1 0 1 0 0,1 1 0 0 0,1 2-1 0 0,0 0 1 0 0,-1 6-8 0 0,20-28-2 0 0,0-1 1 0 0,1 1-1 0 0,-1 0 1 0 0,1 1-1 0 0,-1-1 1 0 0,1 0-1 0 0,0 0 0 0 0,1 0 1 0 0,-1 1-1 0 0,0-1 1 0 0,1 0-1 0 0,0 1 1 0 0,0-1-1 0 0,0 1 0 0 0,0-1 1 0 0,0 0-1 0 0,1 1 1 0 0,-1-1-1 0 0,1 0 1 0 0,0 1-1 0 0,0-1 1 0 0,0 0-1 0 0,0 0 0 0 0,1 0 1 0 0,-1 0-1 0 0,1 0 1 0 0,0 0-1 0 0,0 0 1 0 0,0-1-1 0 0,0 1 0 0 0,1-1 1 0 0,-1 1-1 0 0,1-1 1 0 0,-1 0-1 0 0,1 0 1 0 0,1 1 1 0 0,4 2-22 0 0,0 0 0 0 0,0 0 0 0 0,0-1 1 0 0,0 0-1 0 0,1-1 0 0 0,0 0 0 0 0,0 0 1 0 0,0 0-1 0 0,0-1 0 0 0,0-1 0 0 0,0 0 0 0 0,8 0 22 0 0,53-14-2779 0 0,-20-35-7135 0 0,-40 33 5506 0 0,-6 7 549 0 0</inkml:trace>
  <inkml:trace contextRef="#ctx0" brushRef="#br0" timeOffset="266.483">148 0 13707 0 0,'0'0'-19'0'0,"0"0"-149"0"0,0 0 106 0 0,0 0 338 0 0,0 0 369 0 0,0 0 237 0 0,-1 33 74 0 0,-3 108-32 0 0,5-47-60 0 0,4 0 0 0 0,4-1-1 0 0,11 38-863 0 0,4 45 340 0 0,-10-2-875 0 0,-9 1-1 0 0,-13 121 536 0 0,7-246-741 0 0,-2 29-1785 0 0,-7-28-6764 0 0,7-40 2846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8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15 571 2112 0 0,'0'0'953'0'0,"0"0"-401"0"0,0 0-248 0 0,0 0 168 0 0,0 0 443 0 0,0 0 329 0 0,0 0 47 0 0,0 0-187 0 0,0 0-205 0 0,0 0-79 0 0,0 0 42 0 0,10 2 97 0 0,288 3 5779 0 0,-189-13-5818 0 0,-45 3 175 0 0,-23 2-3345 0 0,-11 2-2730 0 0,-3 0-3757 0 0,-34 1 3464 0 0</inkml:trace>
  <inkml:trace contextRef="#ctx0" brushRef="#br0" timeOffset="196.57">0 954 6841 0 0,'0'0'1233'0'0,"0"0"-661"0"0,0 0-19 0 0,0 0 490 0 0,0 0 420 0 0,0 0 174 0 0,0 0-120 0 0,0 0-330 0 0,37 1-312 0 0,115 4-224 0 0,-2-21 337 0 0,-90 5-772 0 0,68-7 144 0 0,-61 8-2648 0 0,-1 1-6990 0 0,-52 8 1708 0 0</inkml:trace>
  <inkml:trace contextRef="#ctx0" brushRef="#br0" timeOffset="1229.498">1276 41 1160 0 0,'0'0'2133'0'0,"0"0"-677"0"0,0 0-209 0 0,0 0 199 0 0,0 0 401 0 0,0 0 278 0 0,0 0 31 0 0,0 0-340 0 0,0 0-492 0 0,0 0-428 0 0,0 0-345 0 0,0 0-204 0 0,0 0-118 0 0,1-9-54 0 0,0 2-117 0 0,3-17-34 0 0,-1 27 327 0 0,14 75 560 0 0,14 169 1095 0 0,-42-68-1091 0 0,0-78-757 0 0,3 0 0 0 0,5 0 1 0 0,5 1-159 0 0,12-28 25 0 0,-5-100-2549 0 0,-3-43-5808 0 0,-6 55 3701 0 0,0 2-3555 0 0</inkml:trace>
  <inkml:trace contextRef="#ctx0" brushRef="#br0" timeOffset="1545.402">963 115 2473 0 0,'0'0'2351'0'0,"0"0"-1056"0"0,0 0-204 0 0,0 0 237 0 0,0 0 368 0 0,0 0 197 0 0,0 0-192 0 0,0 0-460 0 0,0 0-453 0 0,0 0-295 0 0,0 0-101 0 0,0 0 0 0 0,0 0 18 0 0,17-4 18 0 0,57-11 4 0 0,90 1 1166 0 0,146 3-649 0 0,-293 11-1225 0 0,0 1 0 0 0,-1 0-1 0 0,1 2 1 0 0,0 0 0 0 0,-1 1 0 0 0,0 0-1 0 0,13 6 277 0 0,9 15-3952 0 0,-22 1-3594 0 0,-11-15 27 0 0</inkml:trace>
  <inkml:trace contextRef="#ctx0" brushRef="#br0" timeOffset="1776.151">889 1113 10266 0 0,'0'0'1008'0'0,"0"0"-197"0"0,0 0 143 0 0,0 0 437 0 0,0 0 241 0 0,0 0-114 0 0,0 0-365 0 0,0 0-316 0 0,0 0-183 0 0,0 0-119 0 0,37-2-91 0 0,118-4-94 0 0,11-16 282 0 0,-90 10-560 0 0,94-14-543 0 0,-57 13-3350 0 0,-46 3-4927 0 0,-44 9-469 0 0</inkml:trace>
  <inkml:trace contextRef="#ctx0" brushRef="#br0" timeOffset="2459.115">2040 936 0 0 0,'0'0'3973'0'0,"0"0"-1801"0"0,0 0-507 0 0,0 0 132 0 0,0 0 154 0 0,0 0 17 0 0,0 0-184 0 0,0 0-360 0 0,0 0-322 0 0,0 0-258 0 0,0 0-232 0 0,0 0-122 0 0,0 0-89 0 0,-20-3-74 0 0,-64-8-58 0 0,41 23-15 0 0,39-6-224 0 0,-2-2-39 0 0,1 2-1 0 0,0-1 1 0 0,1 1 0 0 0,-1-1-1 0 0,1 1 1 0 0,0 0-1 0 0,1 1 1 0 0,-1-1 0 0 0,1 1-1 0 0,1-1 1 0 0,-1 1-1 0 0,1 0 1 0 0,0 0 0 0 0,0 0-1 0 0,1 0 1 0 0,0 1-1 0 0,1-1 1 0 0,-1 0 0 0 0,1 0-1 0 0,1 1 1 0 0,-1-1-1 0 0,2 4 10 0 0,1-7-18 0 0,-1 1 0 0 0,2-1 0 0 0,-1 0 0 0 0,0 0 0 0 0,1 0 0 0 0,0 0 0 0 0,0 0 0 0 0,0-1 0 0 0,0 1 0 0 0,1-1 0 0 0,-1-1 0 0 0,1 1 0 0 0,0 0 0 0 0,-1-1 0 0 0,1 0 0 0 0,0 0 0 0 0,1-1 0 0 0,-1 1 0 0 0,0-1 0 0 0,3 0 18 0 0,115 5-2252 0 0,-44-22-7139 0 0,-61 12 986 0 0</inkml:trace>
  <inkml:trace contextRef="#ctx0" brushRef="#br0" timeOffset="2866.83">2196 1201 6953 0 0,'0'0'1431'0'0,"0"0"-89"0"0,0 0 210 0 0,0 0 346 0 0,0 0 137 0 0,0 0-241 0 0,0 0-423 0 0,0 0-360 0 0,0 0-258 0 0,0 0-189 0 0,0 0-131 0 0,0 0-112 0 0,21-14-65 0 0,65-42-36 0 0,65-66 275 0 0,-109 100-569 0 0,-33 21-47 0 0,6 13-336 0 0,-13-8 491 0 0,1-1 0 0 0,-1 1 0 0 0,1-1 0 0 0,0 0 1 0 0,0 0-1 0 0,0 0 0 0 0,0-1 0 0 0,1 1 0 0 0,-1-1 1 0 0,1 1-1 0 0,0-1 0 0 0,-1 0 0 0 0,1-1 0 0 0,0 1 0 0 0,0-1 1 0 0,0 0-1 0 0,0 0 0 0 0,0 0 0 0 0,1 0 0 0 0,-1 0 1 0 0,0-1-1 0 0,0 0 0 0 0,0 0 0 0 0,1 0 0 0 0,-1-1 1 0 0,0 1-1 0 0,0-1 0 0 0,0 0 0 0 0,0 0 0 0 0,0-1 0 0 0,0 1 1 0 0,0-1-1 0 0,3-1-34 0 0,123-34 532 0 0,-128 38-531 0 0,0-1 1 0 0,0 1-1 0 0,0 0 0 0 0,-1 0 0 0 0,1 0 1 0 0,0 0-1 0 0,0 0 0 0 0,-1 0 1 0 0,1 0-1 0 0,-1 0 0 0 0,1 1 1 0 0,-1-1-1 0 0,0 0 0 0 0,1 1 0 0 0,-1 0 1 0 0,0-1-1 0 0,0 1 0 0 0,0 0 1 0 0,0-1-1 0 0,0 1 0 0 0,0 0 1 0 0,-1 0-1 0 0,1 0 0 0 0,-1 0 0 0 0,1-1 1 0 0,-1 1-1 0 0,0 0 0 0 0,0 0 1 0 0,1 0-1 0 0,-1 0 0 0 0,-1 0 1 0 0,1 0-1 0 0,0 0 0 0 0,0 0 0 0 0,-1 0 1 0 0,1 0-1 0 0,-1 0 0 0 0,0 0 1 0 0,1-1-1 0 0,-1 1 0 0 0,0 0-1 0 0,4 42-372 0 0,38-26-3099 0 0,-8-17-3321 0 0,-25-1 2906 0 0,4 0-5083 0 0</inkml:trace>
  <inkml:trace contextRef="#ctx0" brushRef="#br0" timeOffset="4484.783">3838 361 6529 0 0,'0'0'1577'0'0,"0"0"-712"0"0,0 0-437 0 0,0 0 31 0 0,0 0 407 0 0,0 0 410 0 0,0 0 80 0 0,0 0-144 0 0,0 0-322 0 0,0 0-343 0 0,0 0-170 0 0,0 0-78 0 0,-10 37-24 0 0,-31 113 3 0 0,-4-43 451 0 0,31-87-541 0 0,-2 6-40 0 0,-1-1 0 0 0,-1-1 1 0 0,-1-1-1 0 0,-2 0 1 0 0,0-1-1 0 0,-1-2 1 0 0,-1 0-1 0 0,-1-1 1 0 0,0-2-1 0 0,-2 0 0 0 0,0-2 1 0 0,0 0-1 0 0,-29 9-148 0 0,34-15 117 0 0,-1-1-1 0 0,0-1 0 0 0,-1-1 1 0 0,1-2-1 0 0,-1 0 0 0 0,0-1 1 0 0,0-1-1 0 0,-1-1 0 0 0,0-1-116 0 0,21-1 29 0 0,-1 1-1 0 0,1-1 0 0 0,-1 0 1 0 0,1 0-1 0 0,-1 0 0 0 0,1 0 1 0 0,0-1-1 0 0,0 1 1 0 0,0-1-1 0 0,0 0 0 0 0,0 0 1 0 0,0 0-1 0 0,0 0 1 0 0,1 0-1 0 0,-1-1 0 0 0,1 1 1 0 0,-1-1-1 0 0,1 0 0 0 0,0 0 1 0 0,0 0-1 0 0,0 0 1 0 0,1 0-1 0 0,-1 0 0 0 0,1 0 1 0 0,-1-1-1 0 0,1 1 0 0 0,0 0 1 0 0,0-1-1 0 0,1 1 1 0 0,-1-1-1 0 0,1-2-28 0 0,9-111-161 0 0,-7 105 165 0 0,1 0-1 0 0,1 0 1 0 0,0 1-1 0 0,0-1 1 0 0,2 1-1 0 0,-1 0 1 0 0,1 0-1 0 0,1 1 1 0 0,0 0-1 0 0,0 0 1 0 0,1 0-1 0 0,0 1 1 0 0,1 0-1 0 0,0 1 1 0 0,0 0-1 0 0,1 0 1 0 0,0 1-1 0 0,0 0 1 0 0,1 1 0 0 0,0 0-1 0 0,0 1 1 0 0,0 0-1 0 0,1 1 1 0 0,-1 0-1 0 0,1 1 1 0 0,0 0-1 0 0,0 1 1 0 0,9-1-4 0 0,-7 4 26 0 0,1 0 0 0 0,-1 0 0 0 0,-1 2 1 0 0,1 0-1 0 0,0 0 0 0 0,-1 1 0 0 0,1 1 1 0 0,-1 0-1 0 0,11 6-26 0 0,34 18 272 0 0,-1 3 0 0 0,-2 2 0 0 0,-1 2 0 0 0,-1 3 0 0 0,13 15-272 0 0,-46-36 135 0 0,2 0 0 0 0,0-1 0 0 0,0-1 0 0 0,2-2 0 0 0,-1 0 0 0 0,2-1 1 0 0,17 6-136 0 0,61 1-546 0 0,-69-18-3567 0 0,1-2-5374 0 0,-26 0-854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46.7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481 56 512 0 0,'0'0'3569'0'0,"0"0"-1985"0"0,0 0-604 0 0,0 0 59 0 0,0 0 230 0 0,0 0 238 0 0,0 0 49 0 0,0 0-188 0 0,0 0-337 0 0,0 0-380 0 0,0 0-286 0 0,-6 7 379 0 0,22 43 102 0 0,-2 1 0 0 0,-3 0 0 0 0,-2 0-1 0 0,-2 1 1 0 0,-2 0 0 0 0,-3 1-1 0 0,-3 35-845 0 0,-16 116-1455 0 0,35-222-8815 0 0,-12 6 5432 0 0,-2 1-694 0 0</inkml:trace>
  <inkml:trace contextRef="#ctx0" brushRef="#br0" timeOffset="281.586">162 0 1880 0 0,'0'0'1090'0'0,"0"0"-186"0"0,0 0 136 0 0,0 0 306 0 0,-22 32 236 0 0,-69 100 38 0 0,86-127-1444 0 0,1 1 0 0 0,0 1 1 0 0,0-1-1 0 0,0 1 0 0 0,1 0 0 0 0,0-1 0 0 0,1 1 0 0 0,-1 1 0 0 0,1-1 1 0 0,0 0-1 0 0,1 0 0 0 0,0 6-176 0 0,-2 6 360 0 0,0 6-125 0 0,0 0-1 0 0,2 1 1 0 0,0-1 0 0 0,2 1 0 0 0,1-1-1 0 0,1 1 1 0 0,1-1 0 0 0,1 0-1 0 0,1-1 1 0 0,1 1 0 0 0,10 21-235 0 0,-10-32-159 0 0,0 1-1 0 0,0-2 1 0 0,1 1 0 0 0,1-1-1 0 0,0 0 1 0 0,1-1 0 0 0,1 0-1 0 0,-1 0 1 0 0,2-2-1 0 0,0 1 1 0 0,0-1 0 0 0,1-1-1 0 0,0 0 1 0 0,0-1 0 0 0,1 0-1 0 0,0-1 1 0 0,1-1 0 0 0,-1 0-1 0 0,11 2 160 0 0,27 0-4226 0 0,-17-7-1352 0 0,-34-1 5248 0 0,13 0-1026 0 0</inkml:trace>
  <inkml:trace contextRef="#ctx0" brushRef="#br0" timeOffset="535.594">921 44 6353 0 0,'0'0'2833'0'0,"0"0"-1946"0"0,0 0-538 0 0,0 0 210 0 0,0 0 319 0 0,0 0 235 0 0,0 0 94 0 0,0 0-67 0 0,15 37-122 0 0,45 117-167 0 0,-32-40 254 0 0,-15 130 82 0 0,-13-229-1238 0 0,-1 0-1 0 0,-1 0 1 0 0,0-1 0 0 0,-1 1-1 0 0,0-1 1 0 0,-1 1 0 0 0,-1-1-1 0 0,-1 0 1 0 0,-2 4 51 0 0,-27 35-8493 0 0,28-45-1880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2:54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3592 888 7009 0 0,'0'0'1341'0'0,"0"0"-616"0"0,0 0-355 0 0,0 0-10 0 0,0 0 168 0 0,0 0 151 0 0,0 0 64 0 0,0 0-1 0 0,0 0-47 0 0,0 0-65 0 0,0 0-80 0 0,0 0-91 0 0,0 0-108 0 0,4 33-83 0 0,9 109-60 0 0,-9 1 285 0 0,-4-125-396 0 0,1 9 10 0 0,-1 0-1 0 0,-1 1 1 0 0,-1-1-1 0 0,-1 0 0 0 0,-2 0 1 0 0,-1 0-1 0 0,-1-1 1 0 0,-4 10-107 0 0,10-34 40 0 0,1 0 0 0 0,-1 0 1 0 0,0 0-1 0 0,0 1 0 0 0,-1-1 0 0 0,1 0 1 0 0,0 0-1 0 0,-1-1 0 0 0,1 1 1 0 0,-1 0-1 0 0,0 0 0 0 0,0-1 1 0 0,1 1-1 0 0,-1-1 0 0 0,0 1 0 0 0,0-1 1 0 0,0 0-1 0 0,0 0 0 0 0,-1 0 1 0 0,1 0-1 0 0,0 0 0 0 0,0 0 1 0 0,-1-1-1 0 0,1 1 0 0 0,0-1 0 0 0,-1 0 1 0 0,1 1-1 0 0,-1-1 0 0 0,1 0 1 0 0,0 0-1 0 0,-1-1 0 0 0,1 1 1 0 0,-1 0-1 0 0,1-1 0 0 0,0 0 1 0 0,0 1-1 0 0,-1-1 0 0 0,1 0 0 0 0,0 0 1 0 0,0 0-1 0 0,-2-1-40 0 0,-1-12-42 0 0,0-1 1 0 0,1 1-1 0 0,1-1 1 0 0,0 0-1 0 0,1 0 1 0 0,0 0-1 0 0,1 0 1 0 0,1 0-1 0 0,1 0 1 0 0,0 0-1 0 0,1 0 1 0 0,0 1-1 0 0,1-1 0 0 0,1 0 1 0 0,0 1-1 0 0,1 0 1 0 0,1 0-1 0 0,0 0 1 0 0,1 1-1 0 0,5-9 42 0 0,10-21-10 0 0,1 0 0 0 0,3 2 0 0 0,1 1 0 0 0,2 1 1 0 0,1 1-1 0 0,3 2 0 0 0,0 1 0 0 0,3 2 0 0 0,30-23 10 0 0,-54 47 64 0 0,0-1 1 0 0,1 2 0 0 0,0 0 0 0 0,1 0-1 0 0,0 1 1 0 0,0 1 0 0 0,0 0-1 0 0,1 1 1 0 0,0 1 0 0 0,0 0-1 0 0,0 1 1 0 0,11-1-65 0 0,-24 5 13 0 0,-1-1 0 0 0,1 0 0 0 0,0 1 0 0 0,-1-1-1 0 0,1 1 1 0 0,-1 0 0 0 0,1-1 0 0 0,0 1 0 0 0,-1 0 0 0 0,0 0 0 0 0,1 0 0 0 0,-1 0 0 0 0,0 0-1 0 0,1 1 1 0 0,-1-1 0 0 0,0 0 0 0 0,0 1 0 0 0,0-1 0 0 0,0 0 0 0 0,0 1 0 0 0,0-1-1 0 0,-1 1 1 0 0,1 0 0 0 0,0-1 0 0 0,-1 1 0 0 0,1-1 0 0 0,-1 1 0 0 0,1 0 0 0 0,-1 0 0 0 0,0-1-1 0 0,0 1 1 0 0,0 0 0 0 0,0-1 0 0 0,0 2-13 0 0,-5 65 383 0 0,-2-45-315 0 0,-1 1-1 0 0,-1-1 0 0 0,-1-1 0 0 0,-2 0 0 0 0,0-1 0 0 0,-1 0 0 0 0,0 0 0 0 0,-2-2 1 0 0,-1 0-1 0 0,0 0 0 0 0,-1-2 0 0 0,-8 6-67 0 0,13-12 39 0 0,1-1 0 0 0,-2-1-1 0 0,1 0 1 0 0,-1-1 0 0 0,0 0 0 0 0,-1-1 0 0 0,0 0 0 0 0,0-2-1 0 0,-2 1-38 0 0,-85 3-4387 0 0,90-15 917 0 0,4-6-4151 0 0,7 4 2515 0 0</inkml:trace>
  <inkml:trace contextRef="#ctx0" brushRef="#br0" timeOffset="523.113">4091 1179 10234 0 0,'0'0'1577'0'0,"0"0"-57"0"0,0 0 8 0 0,0 0-53 0 0,32-8-163 0 0,101-24-203 0 0,-40-3 687 0 0,-59 16-1434 0 0,-2-2 0 0 0,-1-1 0 0 0,0-2 0 0 0,-2-1 0 0 0,-1-1 0 0 0,-1-2 0 0 0,-1 0 0 0 0,-1-2 0 0 0,11-19-362 0 0,-31 43 0 0 0,0 1 0 0 0,0-1-1 0 0,-1 0 1 0 0,0 0 0 0 0,0-1 0 0 0,0 1-1 0 0,-1-1 1 0 0,0 0 0 0 0,0 0 0 0 0,-1 0-1 0 0,0 0 1 0 0,0-1 0 0 0,-1 1 0 0 0,0 0-1 0 0,0-1 1 0 0,0 1 0 0 0,-1-1 0 0 0,0 1-1 0 0,-1-1 1 0 0,0 1 0 0 0,-1-3 0 0 0,0 7-63 0 0,-1 0 0 0 0,-1 0 0 0 0,1 1 0 0 0,0-1 0 0 0,-1 1 0 0 0,1 0 1 0 0,-1 0-1 0 0,0 0 0 0 0,1 0 0 0 0,-1 1 0 0 0,0-1 0 0 0,0 1 0 0 0,0 0 0 0 0,0 0 1 0 0,0 1-1 0 0,-1-1 0 0 0,1 1 0 0 0,0 0 0 0 0,0 0 0 0 0,0 0 0 0 0,0 1 0 0 0,0-1 0 0 0,0 1 1 0 0,-1 0-1 0 0,1 0 0 0 0,1 1 0 0 0,-1-1 0 0 0,0 1 0 0 0,0 0 0 0 0,0 0 0 0 0,1 0 1 0 0,-1 0-1 0 0,0 1 63 0 0,-9 7-182 0 0,1 0 1 0 0,0 0-1 0 0,1 1 1 0 0,0 1-1 0 0,0 0 1 0 0,1 0-1 0 0,1 1 1 0 0,0 0-1 0 0,1 1 1 0 0,-3 8 181 0 0,9-20-12 0 0,1 0 0 0 0,0 0 1 0 0,0 0-1 0 0,0 1 1 0 0,0-1-1 0 0,0 0 1 0 0,1 1-1 0 0,-1-1 0 0 0,1 0 1 0 0,-1 1-1 0 0,1-1 1 0 0,0 1-1 0 0,0-1 1 0 0,0 0-1 0 0,0 1 1 0 0,1-1-1 0 0,-1 1 0 0 0,1-1 1 0 0,-1 0-1 0 0,1 1 1 0 0,0-1-1 0 0,0 0 1 0 0,0 0-1 0 0,0 1 0 0 0,0-1 1 0 0,0 0-1 0 0,1 0 1 0 0,-1 0-1 0 0,0 0 1 0 0,1-1-1 0 0,0 1 0 0 0,0 0 1 0 0,-1-1-1 0 0,1 1 1 0 0,0-1-1 0 0,0 1 1 0 0,0-1-1 0 0,1 0 1 0 0,-1 0-1 0 0,0 0 0 0 0,0 0 1 0 0,1 0-1 0 0,-1-1 12 0 0,107 15 460 0 0,-86-17-326 0 0,0 0 1 0 0,-1-2-1 0 0,1-1 0 0 0,-1-1 0 0 0,0 0 0 0 0,0-2 1 0 0,2-2-135 0 0,56-17 349 0 0,-6 9-79 0 0,-73 43-82 0 0,-80 141 278 0 0,68-147-455 0 0,7-14-29 0 0,1 1 0 0 0,-1 0 0 0 0,1 0 0 0 0,0 0-1 0 0,0 1 1 0 0,1-1 0 0 0,0 1 0 0 0,0-1 0 0 0,0 1 0 0 0,1 0 0 0 0,0 0 0 0 0,0 0 0 0 0,1 5 18 0 0,2-10-60 0 0,-1 0 0 0 0,1 0 0 0 0,0 0 0 0 0,0-1 0 0 0,0 1 0 0 0,0-1 0 0 0,0 1 0 0 0,0-1 1 0 0,0 0-1 0 0,0 0 0 0 0,1 0 0 0 0,-1 0 0 0 0,0 0 0 0 0,1-1 0 0 0,-1 1 0 0 0,1-1 0 0 0,-1 1 0 0 0,1-1 1 0 0,-1 0-1 0 0,1 0 0 0 0,-1 0 0 0 0,1 0 0 0 0,-1-1 0 0 0,0 1 0 0 0,1 0 0 0 0,-1-1 0 0 0,1 0 60 0 0,8 1-235 0 0,91-26-4891 0 0,-64 11-267 0 0,-19 8 696 0 0,-7-1-99 0 0</inkml:trace>
  <inkml:trace contextRef="#ctx0" brushRef="#br0" timeOffset="1035.353">5269 983 3225 0 0,'0'0'5026'0'0,"0"0"-2864"0"0,0 0-751 0 0,0 0 179 0 0,0 0 111 0 0,0 0-62 0 0,0 0-258 0 0,0 0-295 0 0,0 0-204 0 0,0 0-166 0 0,0 0-117 0 0,0 0-100 0 0,0 0-67 0 0,18-20-83 0 0,51-63-69 0 0,-46 37 108 0 0,-24 37-282 0 0,0 6-191 0 0,0-1 1 0 0,0 1-1 0 0,-1-1 0 0 0,1 1 1 0 0,-1 0-1 0 0,0 0 1 0 0,0 0-1 0 0,0 0 1 0 0,0 0-1 0 0,-1 0 0 0 0,1 1 1 0 0,-1-1-1 0 0,0 1 1 0 0,1 0-1 0 0,-1-1 1 0 0,0 1-1 0 0,0 0 0 0 0,-1 1 1 0 0,1-1-1 0 0,0 1 1 0 0,0-1-1 0 0,-1 1 1 0 0,1 0-1 0 0,-1 0 0 0 0,1 0 1 0 0,-1 1-1 0 0,0-1 1 0 0,1 1-1 0 0,-1 0 1 0 0,0 0-1 0 0,1 0 0 0 0,-1 1 1 0 0,1-1-1 0 0,-1 1 1 0 0,1 0-1 0 0,-1 0 1 0 0,1 0-1 0 0,-1 0 0 0 0,1 1 1 0 0,0-1-1 0 0,-2 2 85 0 0,-10 5-398 0 0,0 2 0 0 0,1 0 0 0 0,0 0 0 0 0,1 1 0 0 0,0 1 0 0 0,1 0 0 0 0,0 1 1 0 0,0 0-1 0 0,2 1 0 0 0,0 0 0 0 0,0 1 0 0 0,1 0 0 0 0,1 0 0 0 0,1 1 0 0 0,0 0 0 0 0,1 0 0 0 0,1 1 398 0 0,3-12-29 0 0,1-1-1 0 0,0 1 1 0 0,0-1 0 0 0,0 1 0 0 0,1-1-1 0 0,-1 1 1 0 0,1 0 0 0 0,0-1 0 0 0,0 1 0 0 0,1-1-1 0 0,0 1 1 0 0,0 0 0 0 0,0-1 0 0 0,0 1-1 0 0,0-1 1 0 0,1 0 0 0 0,0 1 0 0 0,0-1-1 0 0,0 0 1 0 0,1 0 0 0 0,-1 0 0 0 0,1-1 0 0 0,0 1-1 0 0,0-1 1 0 0,0 1 0 0 0,0-1 0 0 0,1 0-1 0 0,-1 0 1 0 0,1 0 0 0 0,0-1 0 0 0,0 1-1 0 0,0-1 1 0 0,0 0 0 0 0,0 0 0 0 0,1 0-1 0 0,-1-1 1 0 0,3 1 29 0 0,10 4-125 0 0,0-2 0 0 0,1 0 1 0 0,-1-1-1 0 0,1 0 0 0 0,0-2 0 0 0,-1 0 0 0 0,1-1 0 0 0,0-1 0 0 0,7-1 125 0 0,92-31-7109 0 0,-97 22 3185 0 0</inkml:trace>
  <inkml:trace contextRef="#ctx0" brushRef="#br0" timeOffset="1366.69">5680 788 10338 0 0,'0'0'519'0'0,"0"0"-212"0"0,0 0 46 0 0,0 0 193 0 0,0 0 192 0 0,0 0 88 0 0,0 0-35 0 0,0 0-102 0 0,0 0-133 0 0,0 0-124 0 0,4 35-114 0 0,12 105-94 0 0,6-75 15 0 0,-17-55-186 0 0,-3-3-2 0 0,1 0 1 0 0,0-1-1 0 0,0 1 0 0 0,1-1 1 0 0,0 1-1 0 0,0-1 0 0 0,0 0 1 0 0,1-1-1 0 0,0 1 0 0 0,0-1 1 0 0,0 0-1 0 0,1 0 0 0 0,0-1 1 0 0,0 1-1 0 0,0-1 0 0 0,2 1-51 0 0,-4-5 170 0 0,-1-1 0 0 0,0 1 0 0 0,1-1 0 0 0,-1 1-1 0 0,0-1 1 0 0,0 0 0 0 0,0 0 0 0 0,0-1-1 0 0,0 1 1 0 0,0-1 0 0 0,0 1 0 0 0,0-1-1 0 0,0 0 1 0 0,-1 0 0 0 0,1 0 0 0 0,-1 0-1 0 0,1-1 1 0 0,-1 1 0 0 0,0-1 0 0 0,0 0-1 0 0,0 1 1 0 0,0-1 0 0 0,0 0 0 0 0,-1 0 0 0 0,0 0-1 0 0,1 0 1 0 0,-1 0 0 0 0,0-1-170 0 0,12-18 402 0 0,97-209 484 0 0,-101 209-1663 0 0,0 1-2417 0 0,-2 9-5170 0 0,-5 8-2797 0 0</inkml:trace>
  <inkml:trace contextRef="#ctx0" brushRef="#br0" timeOffset="1536.069">6151 821 13443 0 0,'0'0'1168'0'0,"0"0"-480"0"0,0 0 96 0 0,0 0 33 0 0,0 0-89 0 0,0 0-232 0 0,0 0-256 0 0,0 0-144 0 0,0 0-88 0 0,0 0-96 0 0,0 0-160 0 0,19 199-376 0 0,-18-184-649 0 0,7 0-903 0 0,-3-1-1425 0 0,-3-10-1648 0 0,2 3 40 0 0</inkml:trace>
  <inkml:trace contextRef="#ctx0" brushRef="#br0" timeOffset="1698.524">6188 567 17812 0 0,'0'0'1352'0'0,"0"0"-608"0"0,0 0-216 0 0,0 0-184 0 0,0 0-168 0 0,0 0-152 0 0,0 0-224 0 0,0 0-352 0 0,0 0-488 0 0,0 0-296 0 0,0 0-433 0 0,0 0-743 0 0,0 0-1601 0 0,0 0-5345 0 0</inkml:trace>
  <inkml:trace contextRef="#ctx0" brushRef="#br0" timeOffset="1984.633">6560 751 10466 0 0,'0'0'1451'0'0,"0"0"-561"0"0,0 0-105 0 0,0 0 94 0 0,0 0 20 0 0,0 0-112 0 0,0 0-247 0 0,0 0-241 0 0,0 0-155 0 0,0 0-96 0 0,0 0-55 0 0,0 0-38 0 0,-23 34-25 0 0,-69 104-10 0 0,68-80-31 0 0,26-52 100 0 0,-2-3 67 0 0,1-1 0 0 0,0 0 1 0 0,0 1-1 0 0,0-1 1 0 0,0 0-1 0 0,1 0 0 0 0,-1 0 1 0 0,1 1-1 0 0,-1-2 1 0 0,1 1-1 0 0,0 0 1 0 0,-1 0-1 0 0,1 0 0 0 0,0-1 1 0 0,0 1-1 0 0,0-1 1 0 0,1 1-1 0 0,-1-1 0 0 0,0 0 1 0 0,0 0-1 0 0,1 0 1 0 0,-1 0-1 0 0,1 0 0 0 0,-1-1 1 0 0,1 1-1 0 0,-1-1 1 0 0,1 0-1 0 0,-1 1 1 0 0,1-1-1 0 0,-1 0 0 0 0,1-1 1 0 0,-1 1-1 0 0,1 0 1 0 0,-1-1-1 0 0,1 1 0 0 0,-1-1-56 0 0,6 0 289 0 0,-1 0-1 0 0,0-1 0 0 0,0 0 1 0 0,0 0-1 0 0,-1 0 0 0 0,1-1 1 0 0,0 0-1 0 0,-1 0 0 0 0,1-1 0 0 0,-1 0 1 0 0,0 0-1 0 0,3-3-288 0 0,-1-2 143 0 0,0 0-1 0 0,-1-1 1 0 0,0 0-1 0 0,-1 0 1 0 0,0-1-1 0 0,0 0 1 0 0,-1 0-1 0 0,0 0 0 0 0,-1 0 1 0 0,0-1-1 0 0,-1 0 1 0 0,-1 0-1 0 0,0 0 1 0 0,0 0-1 0 0,-1 0 1 0 0,-1 0-1 0 0,0 0 1 0 0,0 0-1 0 0,-1-1-142 0 0,0 10-77 0 0,0 0 0 0 0,0 0 0 0 0,0-1 0 0 0,0 1 0 0 0,0 0 0 0 0,0 0 0 0 0,-1 0 0 0 0,1 1 0 0 0,-1-1 0 0 0,0 0 0 0 0,0 0 0 0 0,0 1 0 0 0,0-1 0 0 0,-1 1 0 0 0,1 0 0 0 0,0 0 0 0 0,-1 0 0 0 0,0 0 0 0 0,1 0 0 0 0,-1 0 0 0 0,0 1 0 0 0,0-1 0 0 0,0 1 0 0 0,0 0 0 0 0,0 0 0 0 0,-1 0 0 0 0,1 0 0 0 0,-2 1 77 0 0,-27-2-4195 0 0,2 12-4261 0 0,21-3-1798 0 0</inkml:trace>
  <inkml:trace contextRef="#ctx0" brushRef="#br0" timeOffset="2252.022">6816 877 13171 0 0,'0'0'4509'0'0,"0"0"-3302"0"0,0 0-1009 0 0,0 0 22 0 0,0 0 54 0 0,0 0 55 0 0,0 0-31 0 0,0 0-74 0 0,0 0-55 0 0,0 0-65 0 0,0 0-35 0 0,0 0-5 0 0,0 0 4 0 0,19 21 28 0 0,59 66 61 0 0,-35-59 205 0 0,-36-29-262 0 0,-1 2 9 0 0,0 0 0 0 0,-1 0 0 0 0,1 0 0 0 0,0-1 0 0 0,0 0 0 0 0,0-1 0 0 0,0 1 0 0 0,-1-1 0 0 0,1 0-1 0 0,0-1 1 0 0,-1 1 0 0 0,1-1 0 0 0,-1 0 0 0 0,1 0 0 0 0,-1-1 0 0 0,0 0 0 0 0,0 0 0 0 0,0 0 0 0 0,0 0 0 0 0,0-1-1 0 0,-1 0 1 0 0,0 0 0 0 0,0 0 0 0 0,4-5-109 0 0,31-70 1090 0 0,-31 42-4027 0 0,0-1-7216 0 0,-6 31-1392 0 0</inkml:trace>
  <inkml:trace contextRef="#ctx0" brushRef="#br0" timeOffset="2571.128">7554 678 18228 0 0,'0'0'893'0'0,"0"0"-266"0"0,0 0-79 0 0,0 0-46 0 0,0 0-22 0 0,0 0-79 0 0,0 0-113 0 0,0 0-86 0 0,0 0-78 0 0,0 0-83 0 0,0 0-49 0 0,0 0-41 0 0,0 0-39 0 0,-24 19-10 0 0,-71 59-3 0 0,94-78 99 0 0,0 0 0 0 0,0 0-1 0 0,1 0 1 0 0,-1 0 0 0 0,0 1 0 0 0,0-1-1 0 0,1 0 1 0 0,-1 0 0 0 0,0 1 0 0 0,0-1-1 0 0,1 1 1 0 0,-1-1 0 0 0,0 1 0 0 0,1-1-1 0 0,-1 1 1 0 0,1-1 0 0 0,-1 1 0 0 0,0-1-1 0 0,1 1 1 0 0,-1 0 0 0 0,1-1 0 0 0,0 1 0 0 0,-1 0-1 0 0,1-1 1 0 0,0 1 0 0 0,-1 0 0 0 0,1 0-1 0 0,0 0 1 0 0,0-1 0 0 0,-1 1 0 0 0,1 0-1 0 0,0 0 1 0 0,0 0 0 0 0,0-1 0 0 0,0 1-1 0 0,0 0 1 0 0,0 0 0 0 0,0 0 0 0 0,1-1-1 0 0,-1 1 1 0 0,0 0 0 0 0,0 0 0 0 0,1-1-1 0 0,-1 1 1 0 0,0 0 0 0 0,1 0 0 0 0,-1-1 0 0 0,0 1-1 0 0,1 0 1 0 0,-1-1 0 0 0,1 1 0 0 0,0 0-1 0 0,-1-1 1 0 0,1 1 0 0 0,-1-1 0 0 0,1 1-1 0 0,0-1 1 0 0,-1 1 0 0 0,1-1 0 0 0,0 0-1 0 0,0 1 1 0 0,-1-1 0 0 0,1 0 0 0 0,0 0-1 0 0,0 1 1 0 0,-1-1 0 0 0,2 0 2 0 0,2 1-19 0 0,23 14-71 0 0,-7-5 128 0 0,-2 0 0 0 0,1 1 0 0 0,-1 1 0 0 0,-1 1 0 0 0,0 0 0 0 0,-1 1 0 0 0,12 14-38 0 0,-23-23 56 0 0,-1 1 0 0 0,1 0 1 0 0,-1-1-1 0 0,-1 2 0 0 0,1-1 1 0 0,-1 0-1 0 0,0 1 0 0 0,0-1 1 0 0,-1 1-1 0 0,0 0 0 0 0,0-1 1 0 0,0 1-1 0 0,-1 0 0 0 0,0 0 1 0 0,-1 1-1 0 0,0-1 0 0 0,0 3-56 0 0,-2-5-30 0 0,0 0-1 0 0,0 0 1 0 0,-1-1 0 0 0,0 0-1 0 0,0 1 1 0 0,0-1-1 0 0,0 0 1 0 0,-1-1-1 0 0,1 1 1 0 0,-1 0 0 0 0,0-1-1 0 0,0 0 1 0 0,0 0-1 0 0,-1 0 1 0 0,1-1 0 0 0,-1 1-1 0 0,1-1 1 0 0,-1 0-1 0 0,0 0 1 0 0,0-1-1 0 0,0 1 1 0 0,0-1 0 0 0,0 0-1 0 0,0-1 1 0 0,0 1-1 0 0,-5-1 31 0 0,-28 2-2375 0 0,13-1-3789 0 0,13-1-4955 0 0</inkml:trace>
  <inkml:trace contextRef="#ctx0" brushRef="#br0" timeOffset="-2251.004">415 302 8818 0 0,'0'0'195'0'0,"0"0"-175"0"0,0 0 58 0 0,0 0 401 0 0,0 0 468 0 0,0 0 331 0 0,0 0 161 0 0,0 0-21 0 0,0 0-148 0 0,33-5-212 0 0,104-22-214 0 0,-39-16 171 0 0,-83 32-849 0 0,30-18 453 0 0,-1-3-1 0 0,-2-1 0 0 0,-1-2 0 0 0,-2-2 1 0 0,8-12-619 0 0,-58 134 644 0 0,-10 97-526 0 0,9 0-1 0 0,8 0 1 0 0,11 81-118 0 0,-5-225 5 0 0,-2 4 4 0 0,2 1 1 0 0,2-1-1 0 0,1 0 1 0 0,2-1-1 0 0,3 1 1 0 0,1-1-1 0 0,4 7-9 0 0,-6-32-65 0 0,-6-18 1928 0 0,-57-71-1056 0 0,37 51-823 0 0,-2 1 1 0 0,0 1 0 0 0,-1 1-1 0 0,-1 1 1 0 0,-1 1-1 0 0,0 0 1 0 0,-1 2 0 0 0,-1 1-1 0 0,-1 0 1 0 0,0 2 0 0 0,0 1-1 0 0,-1 1 1 0 0,0 1 0 0 0,-1 2-1 0 0,0 0 1 0 0,0 2 0 0 0,-1 1-1 0 0,-13 0 16 0 0,24 3-153 0 0,0 2-1 0 0,0 0 0 0 0,0 1 1 0 0,0 0-1 0 0,0 2 0 0 0,0 0 1 0 0,1 1-1 0 0,-1 0 0 0 0,1 1 1 0 0,0 1-1 0 0,1 1 0 0 0,0 0 1 0 0,0 1-1 0 0,1 1 0 0 0,0 0 1 0 0,1 1-1 0 0,0 0 0 0 0,0 1 0 0 0,1 0 1 0 0,1 1-1 0 0,-3 4 154 0 0,13-15-236 0 0,-1 0 0 0 0,1 0-1 0 0,0 0 1 0 0,0 0 0 0 0,-1 0-1 0 0,1 0 1 0 0,0 0 0 0 0,1 1 0 0 0,-1-1-1 0 0,0 0 1 0 0,1 0 0 0 0,-1 1 0 0 0,1-1-1 0 0,0 1 1 0 0,0-1 0 0 0,0 0 0 0 0,0 1-1 0 0,0-1 1 0 0,0 0 0 0 0,0 1-1 0 0,1-1 1 0 0,0 0 0 0 0,0 3 236 0 0,28 20-10088 0 0,-21-20 3324 0 0</inkml:trace>
  <inkml:trace contextRef="#ctx0" brushRef="#br0" timeOffset="-1951.279">581 843 11570 0 0,'0'0'91'0'0,"0"0"-106"0"0,0 0 234 0 0,0 0 485 0 0,0 0 361 0 0,0 0 104 0 0,0 0-61 0 0,0 0-83 0 0,0 0-121 0 0,0 0-157 0 0,34-9-157 0 0,111-31-143 0 0,-41-10 279 0 0,153-122 1765 0 0,-135 87-2018 0 0,-96 83-2787 0 0,-13 24-5022 0 0,-7-10 1802 0 0,-3-4-2596 0 0</inkml:trace>
  <inkml:trace contextRef="#ctx0" brushRef="#br0" timeOffset="-1551.928">1383 1167 6945 0 0,'0'0'2144'0'0,"0"0"-409"0"0,0 0-140 0 0,0 0 120 0 0,0 0 52 0 0,0 0-119 0 0,0 0-226 0 0,0 0-285 0 0,0 0-278 0 0,0 0-232 0 0,0 0-192 0 0,0 0-102 0 0,0 0-31 0 0,4-24-26 0 0,15-79-16 0 0,12 25 141 0 0,-15 49-361 0 0,1 0 0 0 0,2 2 1 0 0,1 0-1 0 0,1 1 0 0 0,1 1 0 0 0,1 1 0 0 0,6-3-40 0 0,11 0-1228 0 0,-9 21-6964 0 0,-19 12-1685 0 0,-6-1 5292 0 0</inkml:trace>
  <inkml:trace contextRef="#ctx0" brushRef="#br0" timeOffset="-1264.745">1991 748 9978 0 0,'0'0'1798'0'0,"0"0"-667"0"0,0 0-327 0 0,0 0 56 0 0,0 0 123 0 0,0 0 28 0 0,0 0-112 0 0,0 0-162 0 0,0 0-165 0 0,0 0-169 0 0,0 0-126 0 0,0 0-92 0 0,-30 27-81 0 0,-89 88-44 0 0,117-114-58 0 0,-1 1 0 0 0,1-1 0 0 0,0 1 1 0 0,0 0-1 0 0,0 0 0 0 0,0 0 1 0 0,0 0-1 0 0,1 0 0 0 0,-1 0 0 0 0,0 0 1 0 0,1 0-1 0 0,0 1 0 0 0,-1-1 1 0 0,1 1-1 0 0,0-1 0 0 0,0 1 1 0 0,1-1-1 0 0,-1 1 0 0 0,0-1 0 0 0,1 1 1 0 0,0 0-1 0 0,-1-1 0 0 0,1 1 1 0 0,0 0-1 0 0,0-1 0 0 0,1 1-2 0 0,0 8 17 0 0,-1-7 19 0 0,0 1 0 0 0,1-1 0 0 0,-1 1 0 0 0,1-1 0 0 0,0 1 0 0 0,0-1 0 0 0,0 0 0 0 0,0 1 0 0 0,1-1 0 0 0,0 0 0 0 0,0 0 0 0 0,0 0 0 0 0,0 0 0 0 0,1-1 0 0 0,0 1 0 0 0,-1-1 0 0 0,1 1 0 0 0,1-1 0 0 0,-1 0 0 0 0,0 0 0 0 0,1 0 0 0 0,-1 0 0 0 0,1-1 0 0 0,0 0 0 0 0,0 0 0 0 0,0 0 0 0 0,0 0 0 0 0,0 0 0 0 0,0-1 0 0 0,1 1 0 0 0,-1-1 0 0 0,1-1 0 0 0,-1 1 0 0 0,2 0-36 0 0,-3 0 89 0 0,1 0 1 0 0,0-1 0 0 0,0 1-1 0 0,0-1 1 0 0,0 0-1 0 0,0 1 1 0 0,0-2 0 0 0,0 1-1 0 0,0 0 1 0 0,0-1-1 0 0,0 0 1 0 0,-1 0-1 0 0,1 0 1 0 0,0 0 0 0 0,0-1-1 0 0,-1 0 1 0 0,1 1-1 0 0,-1-1 1 0 0,1 0 0 0 0,-1-1-1 0 0,0 1 1 0 0,0-1-1 0 0,0 1 1 0 0,0-1-1 0 0,0 0 1 0 0,-1 0 0 0 0,1 0-1 0 0,-1 0 1 0 0,2-3-90 0 0,0-3 26 0 0,1 0 1 0 0,-1 0-1 0 0,0-1 1 0 0,-1 0 0 0 0,0 1-1 0 0,-1-1 1 0 0,0 0-1 0 0,0 0 1 0 0,-1 0 0 0 0,0 0-1 0 0,-1-1 1 0 0,0 1-1 0 0,-1 0 1 0 0,0 0-1 0 0,-1-4-26 0 0,-27-36-1816 0 0,14 38-2113 0 0,0 7-4645 0 0,10 5-1205 0 0</inkml:trace>
  <inkml:trace contextRef="#ctx0" brushRef="#br0" timeOffset="-833.308">2180 1219 8666 0 0,'0'0'3850'0'0,"0"0"-2303"0"0,0 0-549 0 0,0 0 186 0 0,0 0 139 0 0,0 0-36 0 0,0 0-232 0 0,0 0-261 0 0,0 0-171 0 0,0 0-95 0 0,0 0-73 0 0,0 0-49 0 0,17-33-54 0 0,50-102-55 0 0,-58 114-190 0 0,1-1-1 0 0,1 1 1 0 0,1 0-1 0 0,0 1 1 0 0,2 1-1 0 0,0 0 1 0 0,2 1-1 0 0,5-5-106 0 0,43-19-97 0 0,-62 72-425 0 0,12 87 798 0 0,-12-115-254 0 0,0 0-1 0 0,0 0 1 0 0,0 0-1 0 0,0 0 0 0 0,0-1 1 0 0,1 1-1 0 0,-1-1 0 0 0,1 1 1 0 0,-1-1-1 0 0,1 0 0 0 0,0 0 1 0 0,-1 0-1 0 0,1-1 1 0 0,0 1-1 0 0,0 0 0 0 0,0-1 1 0 0,-1 0-1 0 0,1 0 0 0 0,0 0 1 0 0,0 0-1 0 0,0 0 0 0 0,0-1 1 0 0,-1 1-1 0 0,1-1 1 0 0,0 1-1 0 0,0-1 0 0 0,-1 0 1 0 0,1 0-1 0 0,-1-1 0 0 0,1 1 1 0 0,-1 0-1 0 0,1-1 0 0 0,-1 1 1 0 0,0-1-1 0 0,1 0 1 0 0,-1 0-1 0 0,0 0 0 0 0,1-1-21 0 0,1 0 33 0 0,37-20 117 0 0,-29 15-137 0 0,0 0 1 0 0,0 1 0 0 0,1 0 0 0 0,0 1-1 0 0,0 1 1 0 0,1 0 0 0 0,0 1 0 0 0,0 0-1 0 0,0 1 1 0 0,0 1 0 0 0,3 0-14 0 0,-15 3-5 0 0,0 1 0 0 0,0-1 0 0 0,-1 1-1 0 0,1 0 1 0 0,0 0 0 0 0,-1 0 0 0 0,1-1 0 0 0,-1 2 0 0 0,1-1 0 0 0,-1 0-1 0 0,0 0 1 0 0,0 0 0 0 0,0 0 0 0 0,0 1 0 0 0,0-1 0 0 0,0 1-1 0 0,-1-1 1 0 0,1 0 0 0 0,-1 1 0 0 0,0-1 0 0 0,0 1 0 0 0,0-1 0 0 0,0 1-1 0 0,0-1 1 0 0,0 1 0 0 0,-1-1 0 0 0,1 1 0 0 0,-1 1 5 0 0,1 9-12 0 0,2 11-146 0 0,-3-17-32 0 0,0 0 0 0 0,1 0 1 0 0,0-1-1 0 0,1 1 0 0 0,0 0 0 0 0,0-1 0 0 0,0 1 0 0 0,1 0 1 0 0,-1-1-1 0 0,2 1 0 0 0,-1-1 0 0 0,1 0 0 0 0,0 0 0 0 0,0 0 1 0 0,1 0-1 0 0,-1-1 0 0 0,1 1 0 0 0,1-1 0 0 0,-1 0 0 0 0,1 0 1 0 0,0 0-1 0 0,1 0 190 0 0,0-1-966 0 0,6 3-1981 0 0,-4-4-1962 0 0,2-1-6215 0 0</inkml:trace>
  <inkml:trace contextRef="#ctx0" brushRef="#br0" timeOffset="3688.113">1 1790 5649 0 0,'0'0'512'0'0,"0"0"-105"0"0,42-2-64 0 0,143-6-18 0 0,967-26 3137 0 0,15-45 543 0 0,-247 14-2539 0 0,1277-45 1018 0 0,-730 55-4381 0 0,-855 36-1094 0 0,-210 9-3634 0 0,-260 9-515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8 7106 0 0,'0'0'1592'0'0,"0"0"-332"0"0,0 0-218 0 0,0 0 138 0 0,0 0 314 0 0,0 0 125 0 0,0 0-172 0 0,0 0-389 0 0,0 0-403 0 0,0 0-308 0 0,0 0-126 0 0,0 0 19 0 0,0 0 27 0 0,-1 19 53 0 0,-1 147 646 0 0,57 293 353 0 0,-44-341-1945 0 0,-11-109-3216 0 0,1-18-4791 0 0,0-2 3376 0 0,1 4 1482 0 0</inkml:trace>
  <inkml:trace contextRef="#ctx0" brushRef="#br0" timeOffset="245.391">23 60 9554 0 0,'0'0'903'0'0,"0"0"-92"0"0,0 0 61 0 0,0 0 239 0 0,0 0 165 0 0,0 0-56 0 0,0 0-203 0 0,0 0-200 0 0,37-6-183 0 0,117-16-172 0 0,27 2 310 0 0,-154 17-1119 0 0,32-3 972 0 0,-21 4-6718 0 0,-46 6-2364 0 0,2-1 3280 0 0</inkml:trace>
  <inkml:trace contextRef="#ctx0" brushRef="#br0" timeOffset="416.298">1 505 2857 0 0,'0'0'3562'0'0,"0"0"-1671"0"0,0 0-326 0 0,0 0 105 0 0,0 0 59 0 0,0 0-112 0 0,0 0-293 0 0,32 6-311 0 0,101 19-282 0 0,-38-26 126 0 0,-24-10-875 0 0,57-8-1891 0 0,-85 14-2606 0 0,-1 0-3414 0 0,-26 4 3484 0 0</inkml:trace>
  <inkml:trace contextRef="#ctx0" brushRef="#br0" timeOffset="665.938">756 590 12059 0 0,'0'0'1861'0'0,"0"0"-874"0"0,0 0-289 0 0,0 0 214 0 0,0 0 265 0 0,0 0 85 0 0,0 0-195 0 0,0 0-303 0 0,0 0-284 0 0,0 0-198 0 0,-1 32-105 0 0,2 102-48 0 0,11-75 27 0 0,23 28-2671 0 0,-34-85-41 0 0,-1-1 3554 0 0,0 0-5331 0 0,0 0-6734 0 0,0-1 8529 0 0</inkml:trace>
  <inkml:trace contextRef="#ctx0" brushRef="#br0" timeOffset="917.296">592 561 10906 0 0,'0'0'2027'0'0,"0"0"-868"0"0,0 0-488 0 0,0 0 35 0 0,0 0 87 0 0,0 0-27 0 0,0 0-126 0 0,0 0-141 0 0,34 0-125 0 0,107 0-92 0 0,104-1-1703 0 0,-208-2-2049 0 0,-13-1-1861 0 0,-4 0-3270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1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11 17836 0 0,'0'0'155'0'0,"0"0"-304"0"0,0 0-127 0 0,0 0 212 0 0,0 0 362 0 0,0 0 279 0 0,0 0 65 0 0,0 0-66 0 0,0 0-168 0 0,0 40-147 0 0,0 127-86 0 0,-11 108 236 0 0,-23 167-144 0 0,32-421-494 0 0,-12 38-2269 0 0,-17-43-5581 0 0,9-16 339 0 0,14 0 5159 0 0</inkml:trace>
  <inkml:trace contextRef="#ctx0" brushRef="#br0" timeOffset="2972.867">0 181 640 0 0,'0'0'771'0'0,"0"0"16"0"0,0 0 222 0 0,0 0 432 0 0,0 0 420 0 0,0 0 164 0 0,0 0-126 0 0,0 0-241 0 0,0 0-278 0 0,0 0-253 0 0,0 0-184 0 0,2-12-142 0 0,6-35-118 0 0,20 17 1164 0 0,-21 27-1582 0 0,23-12 192 0 0,2 1-1 0 0,0 2 0 0 0,0 1 0 0 0,1 2 1 0 0,0 1-1 0 0,1 1 0 0 0,21 0-456 0 0,142 2 386 0 0,-192 5-390 0 0,0 0 0 0 0,1 0 0 0 0,-1 1 0 0 0,0-1 0 0 0,1 1 0 0 0,-1 0 0 0 0,0 1 1 0 0,0-1-1 0 0,1 1 0 0 0,-1 0 0 0 0,-1 1 0 0 0,1-1 0 0 0,0 1 0 0 0,-1 0 0 0 0,1 0 0 0 0,-1 0 0 0 0,0 1 0 0 0,0-1 0 0 0,0 1 0 0 0,0 0 1 0 0,-1 0-1 0 0,1 1 0 0 0,-1-1 0 0 0,0 1 0 0 0,-1-1 0 0 0,1 1 0 0 0,-1 0 0 0 0,0 0 0 0 0,0 0 0 0 0,0 0 0 0 0,-1 1 0 0 0,0-1 1 0 0,1 4 2 0 0,-3 0-13 0 0,-1 0-1 0 0,1 0 0 0 0,-1 0 0 0 0,-1-1 0 0 0,1 1 0 0 0,-1-1 0 0 0,-1 1 0 0 0,0-1 0 0 0,0 0 0 0 0,-1 0 0 0 0,1-1 0 0 0,-2 0 0 0 0,1 1 0 0 0,-1-2 0 0 0,0 1 0 0 0,0-1 0 0 0,-1 0 0 0 0,-1 1 15 0 0,-134 92 73 0 0,-36-11 42 0 0,128-69 181 0 0,49-19-289 0 0,24 22-146 0 0,107 119 1305 0 0,-112-123-895 0 0,1-1 0 0 0,0-1 0 0 0,1-1 1 0 0,1 0-1 0 0,0-2 0 0 0,1 0 0 0 0,0-2 0 0 0,15 6-271 0 0,-14-5 109 0 0,33 27-97 0 0,-45-35-4377 0 0,-4-3-9413 0 0,-6-1 5795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8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15 571 2112 0 0,'0'0'953'0'0,"0"0"-401"0"0,0 0-248 0 0,0 0 168 0 0,0 0 443 0 0,0 0 329 0 0,0 0 47 0 0,0 0-187 0 0,0 0-205 0 0,0 0-79 0 0,0 0 42 0 0,10 2 97 0 0,288 3 5779 0 0,-189-13-5818 0 0,-45 3 175 0 0,-23 2-3345 0 0,-11 2-2730 0 0,-3 0-3757 0 0,-34 1 3464 0 0</inkml:trace>
  <inkml:trace contextRef="#ctx0" brushRef="#br0" timeOffset="196.57">0 954 6841 0 0,'0'0'1233'0'0,"0"0"-661"0"0,0 0-19 0 0,0 0 490 0 0,0 0 420 0 0,0 0 174 0 0,0 0-120 0 0,0 0-330 0 0,37 1-312 0 0,115 4-224 0 0,-2-21 337 0 0,-90 5-772 0 0,68-7 144 0 0,-61 8-2648 0 0,-1 1-6990 0 0,-52 8 1708 0 0</inkml:trace>
  <inkml:trace contextRef="#ctx0" brushRef="#br0" timeOffset="1229.498">1276 41 1160 0 0,'0'0'2133'0'0,"0"0"-677"0"0,0 0-209 0 0,0 0 199 0 0,0 0 401 0 0,0 0 278 0 0,0 0 31 0 0,0 0-340 0 0,0 0-492 0 0,0 0-428 0 0,0 0-345 0 0,0 0-204 0 0,0 0-118 0 0,1-9-54 0 0,0 2-117 0 0,3-17-34 0 0,-1 27 327 0 0,14 75 560 0 0,14 169 1095 0 0,-42-68-1091 0 0,0-78-757 0 0,3 0 0 0 0,5 0 1 0 0,5 1-159 0 0,12-28 25 0 0,-5-100-2549 0 0,-3-43-5808 0 0,-6 55 3701 0 0,0 2-3555 0 0</inkml:trace>
  <inkml:trace contextRef="#ctx0" brushRef="#br0" timeOffset="1545.402">963 115 2473 0 0,'0'0'2351'0'0,"0"0"-1056"0"0,0 0-204 0 0,0 0 237 0 0,0 0 368 0 0,0 0 197 0 0,0 0-192 0 0,0 0-460 0 0,0 0-453 0 0,0 0-295 0 0,0 0-101 0 0,0 0 0 0 0,0 0 18 0 0,17-4 18 0 0,57-11 4 0 0,90 1 1166 0 0,146 3-649 0 0,-293 11-1225 0 0,0 1 0 0 0,-1 0-1 0 0,1 2 1 0 0,0 0 0 0 0,-1 1 0 0 0,0 0-1 0 0,13 6 277 0 0,9 15-3952 0 0,-22 1-3594 0 0,-11-15 27 0 0</inkml:trace>
  <inkml:trace contextRef="#ctx0" brushRef="#br0" timeOffset="1776.151">889 1113 10266 0 0,'0'0'1008'0'0,"0"0"-197"0"0,0 0 143 0 0,0 0 437 0 0,0 0 241 0 0,0 0-114 0 0,0 0-365 0 0,0 0-316 0 0,0 0-183 0 0,0 0-119 0 0,37-2-91 0 0,118-4-94 0 0,11-16 282 0 0,-90 10-560 0 0,94-14-543 0 0,-57 13-3350 0 0,-46 3-4927 0 0,-44 9-469 0 0</inkml:trace>
  <inkml:trace contextRef="#ctx0" brushRef="#br0" timeOffset="2459.115">2040 936 0 0 0,'0'0'3973'0'0,"0"0"-1801"0"0,0 0-507 0 0,0 0 132 0 0,0 0 154 0 0,0 0 17 0 0,0 0-184 0 0,0 0-360 0 0,0 0-322 0 0,0 0-258 0 0,0 0-232 0 0,0 0-122 0 0,0 0-89 0 0,-20-3-74 0 0,-64-8-58 0 0,41 23-15 0 0,39-6-224 0 0,-2-2-39 0 0,1 2-1 0 0,0-1 1 0 0,1 1 0 0 0,-1-1-1 0 0,1 1 1 0 0,0 0-1 0 0,1 1 1 0 0,-1-1 0 0 0,1 1-1 0 0,1-1 1 0 0,-1 1-1 0 0,1 0 1 0 0,0 0 0 0 0,0 0-1 0 0,1 0 1 0 0,0 1-1 0 0,1-1 1 0 0,-1 0 0 0 0,1 0-1 0 0,1 1 1 0 0,-1-1-1 0 0,2 4 10 0 0,1-7-18 0 0,-1 1 0 0 0,2-1 0 0 0,-1 0 0 0 0,0 0 0 0 0,1 0 0 0 0,0 0 0 0 0,0 0 0 0 0,0-1 0 0 0,0 1 0 0 0,1-1 0 0 0,-1-1 0 0 0,1 1 0 0 0,0 0 0 0 0,-1-1 0 0 0,1 0 0 0 0,0 0 0 0 0,1-1 0 0 0,-1 1 0 0 0,0-1 0 0 0,3 0 18 0 0,115 5-2252 0 0,-44-22-7139 0 0,-61 12 986 0 0</inkml:trace>
  <inkml:trace contextRef="#ctx0" brushRef="#br0" timeOffset="2866.83">2196 1201 6953 0 0,'0'0'1431'0'0,"0"0"-89"0"0,0 0 210 0 0,0 0 346 0 0,0 0 137 0 0,0 0-241 0 0,0 0-423 0 0,0 0-360 0 0,0 0-258 0 0,0 0-189 0 0,0 0-131 0 0,0 0-112 0 0,21-14-65 0 0,65-42-36 0 0,65-66 275 0 0,-109 100-569 0 0,-33 21-47 0 0,6 13-336 0 0,-13-8 491 0 0,1-1 0 0 0,-1 1 0 0 0,1-1 0 0 0,0 0 1 0 0,0 0-1 0 0,0 0 0 0 0,0-1 0 0 0,1 1 0 0 0,-1-1 1 0 0,1 1-1 0 0,0-1 0 0 0,-1 0 0 0 0,1-1 0 0 0,0 1 0 0 0,0-1 1 0 0,0 0-1 0 0,0 0 0 0 0,0 0 0 0 0,1 0 0 0 0,-1 0 1 0 0,0-1-1 0 0,0 0 0 0 0,0 0 0 0 0,1 0 0 0 0,-1-1 1 0 0,0 1-1 0 0,0-1 0 0 0,0 0 0 0 0,0 0 0 0 0,0-1 0 0 0,0 1 1 0 0,0-1-1 0 0,3-1-34 0 0,123-34 532 0 0,-128 38-531 0 0,0-1 1 0 0,0 1-1 0 0,0 0 0 0 0,-1 0 0 0 0,1 0 1 0 0,0 0-1 0 0,0 0 0 0 0,-1 0 1 0 0,1 0-1 0 0,-1 0 0 0 0,1 1 1 0 0,-1-1-1 0 0,0 0 0 0 0,1 1 0 0 0,-1 0 1 0 0,0-1-1 0 0,0 1 0 0 0,0 0 1 0 0,0-1-1 0 0,0 1 0 0 0,0 0 1 0 0,-1 0-1 0 0,1 0 0 0 0,-1 0 0 0 0,1-1 1 0 0,-1 1-1 0 0,0 0 0 0 0,0 0 1 0 0,1 0-1 0 0,-1 0 0 0 0,-1 0 1 0 0,1 0-1 0 0,0 0 0 0 0,0 0 0 0 0,-1 0 1 0 0,1 0-1 0 0,-1 0 0 0 0,0 0 1 0 0,1-1-1 0 0,-1 1 0 0 0,0 0-1 0 0,4 42-372 0 0,38-26-3099 0 0,-8-17-3321 0 0,-25-1 2906 0 0,4 0-5083 0 0</inkml:trace>
  <inkml:trace contextRef="#ctx0" brushRef="#br0" timeOffset="4484.783">3838 361 6529 0 0,'0'0'1577'0'0,"0"0"-712"0"0,0 0-437 0 0,0 0 31 0 0,0 0 407 0 0,0 0 410 0 0,0 0 80 0 0,0 0-144 0 0,0 0-322 0 0,0 0-343 0 0,0 0-170 0 0,0 0-78 0 0,-10 37-24 0 0,-31 113 3 0 0,-4-43 451 0 0,31-87-541 0 0,-2 6-40 0 0,-1-1 0 0 0,-1-1 1 0 0,-1-1-1 0 0,-2 0 1 0 0,0-1-1 0 0,-1-2 1 0 0,-1 0-1 0 0,-1-1 1 0 0,0-2-1 0 0,-2 0 0 0 0,0-2 1 0 0,0 0-1 0 0,-29 9-148 0 0,34-15 117 0 0,-1-1-1 0 0,0-1 0 0 0,-1-1 1 0 0,1-2-1 0 0,-1 0 0 0 0,0-1 1 0 0,0-1-1 0 0,-1-1 0 0 0,0-1-116 0 0,21-1 29 0 0,-1 1-1 0 0,1-1 0 0 0,-1 0 1 0 0,1 0-1 0 0,-1 0 0 0 0,1 0 1 0 0,0-1-1 0 0,0 1 1 0 0,0-1-1 0 0,0 0 0 0 0,0 0 1 0 0,0 0-1 0 0,0 0 1 0 0,1 0-1 0 0,-1-1 0 0 0,1 1 1 0 0,-1-1-1 0 0,1 0 0 0 0,0 0 1 0 0,0 0-1 0 0,0 0 1 0 0,1 0-1 0 0,-1 0 0 0 0,1 0 1 0 0,-1-1-1 0 0,1 1 0 0 0,0 0 1 0 0,0-1-1 0 0,1 1 1 0 0,-1-1-1 0 0,1-2-28 0 0,9-111-161 0 0,-7 105 165 0 0,1 0-1 0 0,1 0 1 0 0,0 1-1 0 0,0-1 1 0 0,2 1-1 0 0,-1 0 1 0 0,1 0-1 0 0,1 1 1 0 0,0 0-1 0 0,0 0 1 0 0,1 0-1 0 0,0 1 1 0 0,1 0-1 0 0,0 1 1 0 0,0 0-1 0 0,1 0 1 0 0,0 1-1 0 0,0 0 1 0 0,1 1 0 0 0,0 0-1 0 0,0 1 1 0 0,0 0-1 0 0,1 1 1 0 0,-1 0-1 0 0,1 1 1 0 0,0 0-1 0 0,0 1 1 0 0,9-1-4 0 0,-7 4 26 0 0,1 0 0 0 0,-1 0 0 0 0,-1 2 1 0 0,1 0-1 0 0,0 0 0 0 0,-1 1 0 0 0,1 1 1 0 0,-1 0-1 0 0,11 6-26 0 0,34 18 272 0 0,-1 3 0 0 0,-2 2 0 0 0,-1 2 0 0 0,-1 3 0 0 0,13 15-272 0 0,-46-36 135 0 0,2 0 0 0 0,0-1 0 0 0,0-1 0 0 0,2-2 0 0 0,-1 0 0 0 0,2-1 1 0 0,17 6-136 0 0,61 1-546 0 0,-69-18-3567 0 0,1-2-5374 0 0,-26 0-854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46.7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481 56 512 0 0,'0'0'3569'0'0,"0"0"-1985"0"0,0 0-604 0 0,0 0 59 0 0,0 0 230 0 0,0 0 238 0 0,0 0 49 0 0,0 0-188 0 0,0 0-337 0 0,0 0-380 0 0,0 0-286 0 0,-6 7 379 0 0,22 43 102 0 0,-2 1 0 0 0,-3 0 0 0 0,-2 0-1 0 0,-2 1 1 0 0,-2 0 0 0 0,-3 1-1 0 0,-3 35-845 0 0,-16 116-1455 0 0,35-222-8815 0 0,-12 6 5432 0 0,-2 1-694 0 0</inkml:trace>
  <inkml:trace contextRef="#ctx0" brushRef="#br0" timeOffset="281.586">162 0 1880 0 0,'0'0'1090'0'0,"0"0"-186"0"0,0 0 136 0 0,0 0 306 0 0,-22 32 236 0 0,-69 100 38 0 0,86-127-1444 0 0,1 1 0 0 0,0 1 1 0 0,0-1-1 0 0,0 1 0 0 0,1 0 0 0 0,0-1 0 0 0,1 1 0 0 0,-1 1 0 0 0,1-1 1 0 0,0 0-1 0 0,1 0 0 0 0,0 6-176 0 0,-2 6 360 0 0,0 6-125 0 0,0 0-1 0 0,2 1 1 0 0,0-1 0 0 0,2 1 0 0 0,1-1-1 0 0,1 1 1 0 0,1-1 0 0 0,1 0-1 0 0,1-1 1 0 0,1 1 0 0 0,10 21-235 0 0,-10-32-159 0 0,0 1-1 0 0,0-2 1 0 0,1 1 0 0 0,1-1-1 0 0,0 0 1 0 0,1-1 0 0 0,1 0-1 0 0,-1 0 1 0 0,2-2-1 0 0,0 1 1 0 0,0-1 0 0 0,1-1-1 0 0,0 0 1 0 0,0-1 0 0 0,1 0-1 0 0,0-1 1 0 0,1-1 0 0 0,-1 0-1 0 0,11 2 160 0 0,27 0-4226 0 0,-17-7-1352 0 0,-34-1 5248 0 0,13 0-1026 0 0</inkml:trace>
  <inkml:trace contextRef="#ctx0" brushRef="#br0" timeOffset="535.594">921 44 6353 0 0,'0'0'2833'0'0,"0"0"-1946"0"0,0 0-538 0 0,0 0 210 0 0,0 0 319 0 0,0 0 235 0 0,0 0 94 0 0,0 0-67 0 0,15 37-122 0 0,45 117-167 0 0,-32-40 254 0 0,-15 130 82 0 0,-13-229-1238 0 0,-1 0-1 0 0,-1 0 1 0 0,0-1 0 0 0,-1 1-1 0 0,0-1 1 0 0,-1 1 0 0 0,-1-1-1 0 0,-1 0 1 0 0,-2 4 51 0 0,-27 35-8493 0 0,28-45-1880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52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334 339 0 0 0,'0'0'281'0'0,"0"0"686"0"0,0 0 214 0 0,0 0 57 0 0,0 0 23 0 0,32-9-8 0 0,97-28-23 0 0,-66 13 2180 0 0,-40 13 2197 0 0,-29 8-1658 0 0,-9 2-4150 0 0,-39 2 104 0 0,0 2 0 0 0,1 3-1 0 0,-1 1 1 0 0,-23 9 97 0 0,-138 47-69 0 0,172-45 13 0 0,79 5-974 0 0,203 10 1559 0 0,-237-33-513 0 0,1-1 0 0 0,-1 1 0 0 0,1 0 0 0 0,-1 0 0 0 0,0 0 0 0 0,1 1-1 0 0,-1-1 1 0 0,0 1 0 0 0,1-1 0 0 0,-1 1 0 0 0,0 0 0 0 0,0 0-1 0 0,1 0 1 0 0,-1 0 0 0 0,0 0 0 0 0,0 0 0 0 0,0 1 0 0 0,0-1 0 0 0,0 1-1 0 0,-1-1 1 0 0,1 1 0 0 0,0 0 0 0 0,-1 0 0 0 0,1-1 0 0 0,-1 1 0 0 0,0 0-1 0 0,0 0 1 0 0,1 1 0 0 0,-1-1 0 0 0,-1 0 0 0 0,1 0 0 0 0,0 0-1 0 0,0 1 1 0 0,-1-1 0 0 0,1 0 0 0 0,-1 1 0 0 0,0-1 0 0 0,0 1 0 0 0,0-1-1 0 0,0 0 1 0 0,0 1 0 0 0,0-1 0 0 0,-1 3-16 0 0,-12 15 96 0 0,0-1-1 0 0,-2 0 1 0 0,0 0 0 0 0,-1-2-1 0 0,-1 0 1 0 0,0-1 0 0 0,-5 2-96 0 0,-41 42 50 0 0,38-35-34 0 0,2 1-1 0 0,0 1 0 0 0,2 1 1 0 0,0 1-1 0 0,-11 23-15 0 0,30-48-6 0 0,1-1-1 0 0,-1 0 0 0 0,1 0 1 0 0,0 0-1 0 0,0 1 0 0 0,0-1 1 0 0,1 1-1 0 0,-1-1 0 0 0,1 1 0 0 0,0-1 1 0 0,-1 1-1 0 0,2-1 0 0 0,-1 1 1 0 0,0-1-1 0 0,1 0 0 0 0,-1 1 1 0 0,1-1-1 0 0,0 1 0 0 0,0-1 0 0 0,1 0 1 0 0,-1 0-1 0 0,1 1 0 0 0,-1-1 1 0 0,1 0-1 0 0,0-1 0 0 0,0 1 1 0 0,0 0-1 0 0,1 0 0 0 0,-1-1 1 0 0,1 1-1 0 0,-1-1 0 0 0,1 0 0 0 0,2 1 7 0 0,4 3 5 0 0,0 0 0 0 0,0-1-1 0 0,0 0 1 0 0,1 0 0 0 0,0-1-1 0 0,0-1 1 0 0,0 0-1 0 0,0 0 1 0 0,1-1 0 0 0,5 1-5 0 0,155 1-671 0 0,-117-20-2365 0 0,-8-16-4050 0 0,-37 21 2458 0 0,-5 0-417 0 0</inkml:trace>
  <inkml:trace contextRef="#ctx0" brushRef="#br0" timeOffset="296.423">319 0 10530 0 0,'0'0'852'0'0,"0"0"-605"0"0,0 0-292 0 0,0 0 172 0 0,0 0 485 0 0,0 0 348 0 0,0 0 151 0 0,0 0-2 0 0,-8 34-104 0 0,-29 106-145 0 0,23 1 643 0 0,15-106-1209 0 0,-1 698 1340 0 0,-10-567-2291 0 0,-4-57-3211 0 0,-1-61-5052 0 0,13-40 1974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6769 0 0,'0'0'3449'0'0,"0"0"-2035"0"0,0 0-807 0 0,0 0 14 0 0,0 0 241 0 0,0 0 163 0 0,0 0-37 0 0,0 0-187 0 0,0 0-201 0 0,0 0-127 0 0,0 0-61 0 0,0 0-6 0 0,27 0-12 0 0,84-1-30 0 0,71-27 666 0 0,-141 18-1352 0 0,8 0-2549 0 0,-16 8-8522 0 0,-30 2 5764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9618 0 0,'0'0'2134'0'0,"0"0"-1153"0"0,0 0-167 0 0,0 0 378 0 0,0 0 272 0 0,0 0-5 0 0,0 0-268 0 0,0 0-305 0 0,0 0-210 0 0,0 0-139 0 0,35 3-111 0 0,111 11-77 0 0,-49-21 129 0 0,-41-2-645 0 0,65-10-215 0 0,-42 15-8937 0 0,-65 4-1738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0 263 4377 0 0,'0'0'721'0'0,"0"0"-155"0"0,0 0 157 0 0,0 0 422 0 0,0 0 376 0 0,0 0 150 0 0,0 0-91 0 0,0 0-149 0 0,0 0-129 0 0,0 0-137 0 0,33 1-145 0 0,104 4-137 0 0,319-19 2750 0 0,-456 14-3552 0 0,0 0 66 0 0,0 0 165 0 0,-8-3 1198 0 0,-211-111-13 0 0,205 103-1456 0 0,2 0 0 0 0,-1-1 0 0 0,2-1 0 0 0,-1 0 0 0 0,2 0 0 0 0,0-1 0 0 0,-6-10-41 0 0,16 24-94 0 0,0-1 1 0 0,-1 0-1 0 0,1 1 0 0 0,0-1 0 0 0,-1 0 0 0 0,1 1 1 0 0,0-1-1 0 0,0 0 0 0 0,0 0 0 0 0,0 1 1 0 0,-1-1-1 0 0,1 0 0 0 0,0 0 0 0 0,0 1 0 0 0,1-1 1 0 0,-1 0-1 0 0,0 1 0 0 0,0-1 0 0 0,0 0 0 0 0,0 0 1 0 0,1 1-1 0 0,-1-1 0 0 0,0 0 0 0 0,0 1 1 0 0,1-1-1 0 0,-1 0 0 0 0,1 1 0 0 0,-1-1 0 0 0,0 1 1 0 0,1-1-1 0 0,0 0 0 0 0,-1 1 0 0 0,1-1 0 0 0,-1 1 1 0 0,1 0-1 0 0,-1-1 0 0 0,1 1 0 0 0,0-1 1 0 0,-1 1-1 0 0,1 0 0 0 0,0 0 0 0 0,-1-1 0 0 0,1 1 1 0 0,0 0-1 0 0,0 0 0 0 0,-1 0 0 0 0,1 0 0 0 0,0 0 1 0 0,0 0-1 0 0,-1 0 0 0 0,1 0 0 0 0,0 0 1 0 0,0 0-1 0 0,-1 0 0 0 0,1 0 0 0 0,0 0 0 0 0,-1 1 1 0 0,1-1-1 0 0,0 0 0 0 0,-1 1 0 0 0,1-1 1 0 0,0 0-1 0 0,0 1 94 0 0,51 8-10669 0 0,-37-2 1674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29 10658 0 0,'0'0'738'0'0,"0"0"-245"0"0,0 0-105 0 0,0 0 242 0 0,0 0 310 0 0,0 0 46 0 0,0 0-180 0 0,0 0-247 0 0,0 0-212 0 0,0 0-104 0 0,0 0 13 0 0,2 17 13 0 0,15 173 954 0 0,-30 34-307 0 0,4-167-1616 0 0,-12 96 2119 0 0,17-104-4399 0 0,3-3-3918 0 0,1-79-2081 0 0,0 23 7665 0 0</inkml:trace>
  <inkml:trace contextRef="#ctx0" brushRef="#br0" timeOffset="272.042">19 22 5769 0 0,'0'0'1903'0'0,"0"0"-734"0"0,0 0-272 0 0,0 0 49 0 0,0 0 189 0 0,0 0 82 0 0,0 0-102 0 0,0 0-155 0 0,0 0-128 0 0,0 0-111 0 0,0 0-76 0 0,0 0-50 0 0,24 4-59 0 0,80 14-37 0 0,58-16 891 0 0,-137-4-1232 0 0,210-35 78 0 0,-226 36-709 0 0,16-4-236 0 0,-9 4-4244 0 0,-16 1 1753 0 0,0 0-1513 0 0,0 0-1962 0 0</inkml:trace>
  <inkml:trace contextRef="#ctx0" brushRef="#br0" timeOffset="456.979">1 442 4297 0 0,'0'0'736'0'0,"0"0"64"0"0,0 0 545 0 0,0 0 247 0 0,0 0-48 0 0,0 0-344 0 0,0 0-375 0 0,0 0-273 0 0,189 0-176 0 0,-154-4-136 0 0,4-3-144 0 0,0-1-216 0 0,-4 5-456 0 0,0-1-993 0 0,-13 0-1471 0 0,-6 4-5074 0 0</inkml:trace>
  <inkml:trace contextRef="#ctx0" brushRef="#br0" timeOffset="707.262">693 501 12107 0 0,'0'0'921'0'0,"0"0"-225"0"0,0 0-32 0 0,0 0 235 0 0,0 0 218 0 0,0 0-31 0 0,0 0-220 0 0,-7 35-278 0 0,-20 109-247 0 0,17-37 24 0 0,12 4-1743 0 0,3-105-1950 0 0,-4-5-848 0 0,0 0-4444 0 0,-1-1 8594 0 0,0 0-2096 0 0</inkml:trace>
  <inkml:trace contextRef="#ctx0" brushRef="#br0" timeOffset="952.952">501 534 9250 0 0,'0'0'2231'0'0,"0"0"-1197"0"0,0 0-553 0 0,0 0 55 0 0,0 0 278 0 0,0 0 170 0 0,0 0-37 0 0,0 0-166 0 0,0 0-185 0 0,0 0-131 0 0,0 0-81 0 0,0 0-43 0 0,31 2-44 0 0,97 5-39 0 0,21-17 160 0 0,-116 3-663 0 0,28-6-1833 0 0,-22 4-5131 0 0,-25 6-2188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7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328 659 0 0 0,'0'0'433'0'0,"0"0"144"0"0,0 0 121 0 0,0 0 268 0 0,0 0 277 0 0,0 0 153 0 0,0 0-41 0 0,0 0-189 0 0,0 0-186 0 0,0 0-97 0 0,0 0 46 0 0,8-21 57 0 0,27-66 41 0 0,44-51 2697 0 0,-36 77-3244 0 0,3 2-1 0 0,2 3 0 0 0,3 1 0 0 0,7-1-479 0 0,8 8 69 0 0,-62 81-749 0 0,-28 276 1155 0 0,24-309-473 0 0,8 73 24 0 0,-8-72-11 0 0,1 1 0 0 0,-1 0 0 0 0,1 0 1 0 0,0 0-1 0 0,0-1 0 0 0,0 1 0 0 0,0 0 0 0 0,0-1 0 0 0,0 1 0 0 0,0-1 0 0 0,0 1 0 0 0,1-1 0 0 0,-1 1 0 0 0,0-1 0 0 0,1 0 0 0 0,-1 0 0 0 0,1 0 0 0 0,0 0 1 0 0,-1 0-1 0 0,1 0 0 0 0,0 0 0 0 0,0 0 0 0 0,-1-1 0 0 0,1 1 0 0 0,0-1 0 0 0,0 1 0 0 0,0-1 0 0 0,0 0 0 0 0,0 0 0 0 0,0 0 0 0 0,0 0 0 0 0,0 0 0 0 0,-1 0 1 0 0,1 0-1 0 0,0-1 0 0 0,0 1-15 0 0,66-52 904 0 0,50-79-696 0 0,81-120-208 0 0,-125 159-15 0 0,-72 114-502 0 0,-12 84 638 0 0,6-91-94 0 0,1 0 0 0 0,1 0 0 0 0,1 0 0 0 0,0 0 0 0 0,1 0 0 0 0,0 0 1 0 0,1 0-1 0 0,1 0 0 0 0,1 0 0 0 0,0-1 0 0 0,0 1 0 0 0,2-1 0 0 0,2 7-27 0 0,22 22 46 0 0,-6-10-3981 0 0,-12-10-6236 0 0,-9-19 4463 0 0</inkml:trace>
  <inkml:trace contextRef="#ctx0" brushRef="#br0" timeOffset="447.514">1471 420 6873 0 0,'0'0'729'0'0,"0"0"-205"0"0,0 0 97 0 0,0 0 355 0 0,0 0 237 0 0,0 0-14 0 0,0 0-235 0 0,0 0-309 0 0,0 0-249 0 0,0 0-160 0 0,0 0-84 0 0,0 0-22 0 0,0 0 5 0 0,-1 29 15 0 0,-2 134 725 0 0,31-179 1249 0 0,-17 5-2112 0 0,1 1 0 0 0,0 1 0 0 0,1 0 0 0 0,0 0 0 0 0,0 2 0 0 0,1 0 0 0 0,0 0 0 0 0,0 1 0 0 0,1 1 0 0 0,0 0 0 0 0,-1 1 0 0 0,2 0 1 0 0,-1 2-1 0 0,0 0 0 0 0,7 0-22 0 0,-20 2 3 0 0,0 0 0 0 0,-1 1 0 0 0,1-1 0 0 0,0 0 1 0 0,0 1-1 0 0,0 0 0 0 0,-1-1 0 0 0,1 1 0 0 0,0 0 0 0 0,-1 0 1 0 0,1 0-1 0 0,-1 0 0 0 0,1 0 0 0 0,-1 0 0 0 0,1 0 1 0 0,-1 0-1 0 0,0 1 0 0 0,0-1 0 0 0,1 1 0 0 0,-1-1 0 0 0,0 1 1 0 0,0-1-1 0 0,-1 1 0 0 0,1 0 0 0 0,0-1 0 0 0,0 1 1 0 0,-1 0-1 0 0,1 0 0 0 0,-1-1 0 0 0,1 1 0 0 0,-1 0 1 0 0,0 0-1 0 0,0 0 0 0 0,0 0 0 0 0,0-1 0 0 0,0 1 0 0 0,0 0 1 0 0,-1 0-1 0 0,1 1-3 0 0,-25 73 722 0 0,20-71-723 0 0,-1 0 0 0 0,0 0 0 0 0,1 0 0 0 0,-1 0-1 0 0,-1-1 1 0 0,1 0 0 0 0,-1-1 0 0 0,1 1-1 0 0,-1-1 1 0 0,0 0 0 0 0,0-1 0 0 0,-1 0-1 0 0,1 0 1 0 0,-6 1 1 0 0,-67-4-2845 0 0,43-17-848 0 0,17 1-3020 0 0,12 12 772 0 0</inkml:trace>
  <inkml:trace contextRef="#ctx0" brushRef="#br0" timeOffset="1333.495">2163 147 3121 0 0,'0'0'2184'0'0,"0"0"-828"0"0,0 0-157 0 0,0 0 182 0 0,0 0 195 0 0,0 0 46 0 0,0 0-130 0 0,0 0-296 0 0,0 0-310 0 0,0 0-282 0 0,0 0-240 0 0,0 0-148 0 0,0 0-89 0 0,-32 7-53 0 0,-97 23-36 0 0,126-30-39 0 0,1 0 1 0 0,0 0-1 0 0,-1 1 1 0 0,1-1 0 0 0,0 1-1 0 0,-1-1 1 0 0,1 1-1 0 0,0 0 1 0 0,0 0-1 0 0,0 0 1 0 0,0 0 0 0 0,0 0-1 0 0,0 1 1 0 0,0-1-1 0 0,0 1 1 0 0,0-1-1 0 0,0 1 1 0 0,1-1-1 0 0,-1 1 1 0 0,1 0 0 0 0,-1 0-1 0 0,1 0 1 0 0,0 0-1 0 0,-1 0 1 0 0,1 2 0 0 0,-3 4-9 0 0,0-1 2 0 0,0-1 0 0 0,0 1 0 0 0,1 0 1 0 0,0 0-1 0 0,0 1 0 0 0,1-1 0 0 0,0 0 1 0 0,0 1-1 0 0,1 0 0 0 0,-1-1 0 0 0,2 1 0 0 0,-1 0 1 0 0,1 0-1 0 0,0-1 0 0 0,1 1 0 0 0,0 0 1 0 0,0-1-1 0 0,1 1 0 0 0,0 0 0 0 0,0-1 0 0 0,1 0 1 0 0,0 0-1 0 0,0 1 0 0 0,0-2 0 0 0,3 4 7 0 0,-3-8 69 0 0,0 0 0 0 0,0 0 0 0 0,1 0 0 0 0,-1-1 0 0 0,1 0 0 0 0,-1 1 0 0 0,1-1 0 0 0,-1 0-1 0 0,1-1 1 0 0,0 1 0 0 0,-1-1 0 0 0,1 1 0 0 0,0-1 0 0 0,0 0 0 0 0,-1-1 0 0 0,1 1 0 0 0,0 0 0 0 0,-1-1 0 0 0,1 0-1 0 0,0 0 1 0 0,0-1-69 0 0,14-7 200 0 0,0-2-1 0 0,-1 0 1 0 0,0-1-1 0 0,-1-1 1 0 0,0 0-1 0 0,-1-2 1 0 0,-1 1 0 0 0,10-14-200 0 0,23-21 89 0 0,-17 19-66 0 0,-23 21-24 0 0,0 1 0 0 0,1 0 0 0 0,0 0 0 0 0,1 0 0 0 0,-1 1 0 0 0,2 0 0 0 0,-1 1 0 0 0,1 0 0 0 0,0 1 0 0 0,0 0-1 0 0,0 0 1 0 0,1 1 0 0 0,4-1 1 0 0,-12 6-9 0 0,0 0 0 0 0,-1 0 0 0 0,1 0 1 0 0,0 1-1 0 0,-1-1 0 0 0,1 1 0 0 0,-1-1 0 0 0,1 1 0 0 0,-1 0 0 0 0,0 0 0 0 0,1 0 0 0 0,-1 0 0 0 0,0 1 0 0 0,0-1 0 0 0,-1 0 0 0 0,1 1 0 0 0,-1-1 0 0 0,1 1 0 0 0,-1 0 0 0 0,0 0 0 0 0,0-1 0 0 0,0 1 0 0 0,0 0 0 0 0,0 0 0 0 0,-1 0 0 0 0,1 0 0 0 0,-1 0 1 0 0,0 0-1 0 0,0 0 0 0 0,0 0 0 0 0,0 0 0 0 0,0 0 0 0 0,-1 0 0 0 0,1 0 0 0 0,-1 0 0 0 0,-1 2 9 0 0,3 1 22 0 0,-1 32-2 0 0,-2 0 0 0 0,-1 0 0 0 0,-2 0-1 0 0,-2-1 1 0 0,-1 1 0 0 0,-1-2-1 0 0,-3 1 1 0 0,-1-2 0 0 0,-1 1 0 0 0,-13 19-20 0 0,25-48 0 0 0,-1 0 1 0 0,0-1 0 0 0,0 1 0 0 0,-1 0-1 0 0,0-1 1 0 0,0 0 0 0 0,-1 0-1 0 0,1 0 1 0 0,-1-1 0 0 0,0 1 0 0 0,-1-1-1 0 0,0 0 1 0 0,1-1 0 0 0,-1 1-1 0 0,-1-1 1 0 0,1 0 0 0 0,-1-1 0 0 0,1 0-1 0 0,-1 0 1 0 0,0 0 0 0 0,0-1-1 0 0,-1 0 1 0 0,1 0 0 0 0,0 0 0 0 0,-1-1-1 0 0,0-1 0 0 0,6-1-20 0 0,0-1-1 0 0,0 0 0 0 0,1 0 0 0 0,-1 0 0 0 0,0 0 0 0 0,1-1 0 0 0,-1 1 1 0 0,1 0-1 0 0,-1-1 0 0 0,1 1 0 0 0,0-1 0 0 0,0 1 0 0 0,0-1 1 0 0,1 1-1 0 0,-1-1 0 0 0,1 0 0 0 0,-1 1 0 0 0,1-1 0 0 0,0 0 1 0 0,0 0-1 0 0,0 1 0 0 0,0-1 0 0 0,1 0 21 0 0,-1 0-17 0 0,1-11-16 0 0,2 1-1 0 0,0-1 0 0 0,0 1 1 0 0,1 0-1 0 0,1 0 1 0 0,0 0-1 0 0,1 0 0 0 0,0 1 1 0 0,1 0-1 0 0,1 0 1 0 0,-1 1-1 0 0,2 0 0 0 0,0 0 1 0 0,0 1-1 0 0,1 0 1 0 0,0 1-1 0 0,0 0 0 0 0,1 0 1 0 0,0 1-1 0 0,11-5 34 0 0,-3 3-166 0 0,0 0-1 0 0,0 1 1 0 0,1 1-1 0 0,1 1 1 0 0,-1 1-1 0 0,1 0 1 0 0,0 2 0 0 0,0 1-1 0 0,0 0 1 0 0,1 1-1 0 0,4 2 167 0 0,62-1-4152 0 0,-5 6-4628 0 0,-64-4 4407 0 0</inkml:trace>
  <inkml:trace contextRef="#ctx0" brushRef="#br0" timeOffset="1936.949">0 876 0 0 0,'0'0'879'0'0,"0"0"568"0"0,0 0 377 0 0,0 0 43 0 0,0 0-193 0 0,0 0-224 0 0,0 0-166 0 0,0 0-80 0 0,0 0-82 0 0,32 2-113 0 0,101 5-105 0 0,-10-4 1369 0 0,1-6-1 0 0,32-8-2272 0 0,-21 1 945 0 0,1182-66 2242 0 0,-163 24-3008 0 0,-748 20-1288 0 0,-135 0-2534 0 0,-222 26 2467 0 0,30-3-2172 0 0,2 0-6176 0 0,-69 9 4804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5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1 512 4345 0 0,'0'0'2839'0'0,"0"0"-1121"0"0,0 0-497 0 0,0 0 5 0 0,0 0 128 0 0,0 0 31 0 0,0 0-226 0 0,0 0-361 0 0,0 0-289 0 0,0 0-178 0 0,0 0-18 0 0,0 0 58 0 0,0 0 72 0 0,17 1 46 0 0,130 2 892 0 0,81-33-305 0 0,-187 23-1413 0 0,54-14-633 0 0,-43-10-6633 0 0,-46 24 2901 0 0,-3 0-2644 0 0</inkml:trace>
  <inkml:trace contextRef="#ctx0" brushRef="#br0" timeOffset="249.369">283 214 6041 0 0,'0'0'886'0'0,"0"0"-62"0"0,0 0 63 0 0,0 0 142 0 0,-11 32 94 0 0,-31 102-28 0 0,16 9 1102 0 0,24 103-3463 0 0,15-204-2209 0 0,9-25-3600 0 0,-15-16 4809 0 0</inkml:trace>
  <inkml:trace contextRef="#ctx0" brushRef="#br0" timeOffset="498.198">1069 0 15107 0 0,'0'0'635'0'0,"0"0"-311"0"0,0 0-40 0 0,0 0 212 0 0,0 0 235 0 0,-15 35 121 0 0,-45 110-26 0 0,-1 33 725 0 0,46-116-1640 0 0,3 0 0 0 0,2 0 0 0 0,3 1-1 0 0,3 0 1 0 0,4 41 89 0 0,10-31-2414 0 0,3-27-6749 0 0,-9-37 380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2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0 0 0,'0'0'767'0'0,"0"0"-122"0"0,0 0-82 0 0,0 0 113 0 0,0 0 227 0 0,0 0 191 0 0,0 0 90 0 0,0 0-15 0 0,0 0-122 0 0,0 0-140 0 0,0 0-100 0 0,3-3-85 0 0,7-4-260 0 0,0 0 0 0 0,1 1 1 0 0,0 1-1 0 0,0-1 1 0 0,0 2-1 0 0,0-1 1 0 0,1 2-1 0 0,0 0 1 0 0,0 0-1 0 0,0 1 0 0 0,5 0-462 0 0,11-4 276 0 0,138-6 928 0 0,-165 12-1197 0 0,0 0 0 0 0,0 0 0 0 0,0 1 0 0 0,0-1-1 0 0,0 0 1 0 0,0 0 0 0 0,0 1 0 0 0,0-1 0 0 0,-1 0-1 0 0,1 1 1 0 0,0-1 0 0 0,0 1 0 0 0,0-1 0 0 0,0 1-1 0 0,-1-1 1 0 0,1 1 0 0 0,0 0 0 0 0,-1-1 0 0 0,1 1 0 0 0,0 0-1 0 0,-1 0 1 0 0,1-1 0 0 0,-1 1 0 0 0,1 0 0 0 0,-1 0-1 0 0,1 0 1 0 0,-1 0 0 0 0,0 0 0 0 0,0 0 0 0 0,1-1-1 0 0,-1 1 1 0 0,0 0 0 0 0,0 0 0 0 0,0 0 0 0 0,0 0-1 0 0,0 0 1 0 0,0 0 0 0 0,0 0 0 0 0,0 0 0 0 0,0 0 0 0 0,0 0-1 0 0,-1 0 1 0 0,1 0 0 0 0,0 0 0 0 0,-1 0 0 0 0,1-1-1 0 0,-1 1 1 0 0,1 0 0 0 0,-1 0 0 0 0,1 0 0 0 0,-1-1-1 0 0,1 1 1 0 0,-1 0-7 0 0,-26 46 314 0 0,-76 65-113 0 0,80-92-167 0 0,2 1 0 0 0,0 1 1 0 0,2 1-1 0 0,0 1 0 0 0,2 1 1 0 0,0 0-1 0 0,2 1 0 0 0,1 1 1 0 0,-1 5-35 0 0,13-28 18 0 0,1 0 0 0 0,0 0 0 0 0,0 1 0 0 0,0-1 0 0 0,0 0 0 0 0,1 1 0 0 0,-1-1 0 0 0,1 0 0 0 0,0 1 0 0 0,1-1 0 0 0,-1 0 0 0 0,1 0 0 0 0,0 1 1 0 0,0-1-1 0 0,0 0 0 0 0,0 0 0 0 0,1 0 0 0 0,0 0 0 0 0,-1 0 0 0 0,2 0 0 0 0,-1 0 0 0 0,0-1 0 0 0,1 1 0 0 0,-1-1 0 0 0,1 0 0 0 0,0 1 0 0 0,0-1 1 0 0,1-1-1 0 0,-1 1 0 0 0,1 0 0 0 0,-1-1 0 0 0,1 0 0 0 0,0 0 0 0 0,0 0 0 0 0,0 0 0 0 0,0 0 0 0 0,0-1 0 0 0,0 0 0 0 0,0 0 0 0 0,1 0-18 0 0,97 6 76 0 0,-69-13-2776 0 0,-2-5-3931 0 0,-19 7-3071 0 0</inkml:trace>
  <inkml:trace contextRef="#ctx0" brushRef="#br0" timeOffset="1051.696">590 144 0 0 0,'0'0'584'0'0,"0"0"382"0"0,0 0 194 0 0,0 0-47 0 0,0 0-178 0 0,0 0-198 0 0,0 0-152 0 0,0 0-84 0 0,0 0-102 0 0,-10 31-81 0 0,-28 98-56 0 0,-12 20 892 0 0,37-113 382 0 0,13-35-840 0 0,0-1 154 0 0,0 0 138 0 0,7-19 2474 0 0,9-25-3136 0 0,1 1 1 0 0,2 1-1 0 0,2 0 0 0 0,2 1 0 0 0,10-12-326 0 0,53-41-64 0 0,-85 94 42 0 0,0 0-1 0 0,0 0 1 0 0,0 0 0 0 0,0 0-1 0 0,0 0 1 0 0,0 1 0 0 0,-1-1-1 0 0,1 0 1 0 0,0 1 0 0 0,0-1-1 0 0,0 0 1 0 0,0 1 0 0 0,-1-1-1 0 0,1 1 1 0 0,0-1-1 0 0,0 1 1 0 0,-1-1 0 0 0,1 1-1 0 0,0 0 1 0 0,-1-1 0 0 0,1 1-1 0 0,-1 0 1 0 0,1 0 0 0 0,-1-1-1 0 0,1 1 1 0 0,-1 0 0 0 0,1 0-1 0 0,-1 0 1 0 0,0 0-1 0 0,1-1 1 0 0,-1 1 0 0 0,0 0-1 0 0,0 0 1 0 0,0 0 0 0 0,0 0-1 0 0,0 0 1 0 0,0 0 0 0 0,0 0-1 0 0,0 0 1 0 0,0 0 0 0 0,0-1-1 0 0,0 1 1 0 0,-1 0 0 0 0,1 0-1 0 0,0 0 1 0 0,-1 0-1 0 0,1 0 1 0 0,0-1 0 0 0,-1 1-1 0 0,1 0 1 0 0,-1 0 22 0 0,0 4-19 0 0,-26 139 423 0 0,25-86-316 0 0,34-70 814 0 0,173-225-425 0 0,-189 222-514 0 0,38-22-374 0 0,-54 37 152 0 0,0 11-101 0 0,-12 97 757 0 0,1 34-216 0 0,41-83-756 0 0,-12-46-3121 0 0,1-7-5116 0 0,-13-6 3859 0 0</inkml:trace>
  <inkml:trace contextRef="#ctx0" brushRef="#br0" timeOffset="1505.605">1234 181 3393 0 0,'0'0'2890'0'0,"0"0"-1781"0"0,0 0-487 0 0,0 0 250 0 0,0 0 359 0 0,0 0 172 0 0,0 0-159 0 0,0 0-308 0 0,0 0-313 0 0,0 0-227 0 0,0 0-102 0 0,0 0-76 0 0,0 0-34 0 0,-5 27-26 0 0,-16 83-34 0 0,19-51 144 0 0,4-6 22 0 0,18-59-132 0 0,106-68 61 0 0,-125 73-226 0 0,1-1 0 0 0,0 1 0 0 0,-1 0 0 0 0,1 0 0 0 0,0-1 0 0 0,0 1 1 0 0,0 1-1 0 0,0-1 0 0 0,0 0 0 0 0,0 0 0 0 0,0 1 0 0 0,1-1 0 0 0,-1 1 1 0 0,0 0-1 0 0,0 0 0 0 0,0-1 0 0 0,0 2 0 0 0,1-1 0 0 0,-1 0 0 0 0,0 0 1 0 0,0 1-1 0 0,0-1 0 0 0,0 1 0 0 0,0-1 0 0 0,0 1 0 0 0,0 0 0 0 0,0 0 1 0 0,0 0-1 0 0,0 0 0 0 0,0 0 0 0 0,0 0 0 0 0,0 1 0 0 0,-1-1 0 0 0,1 1 1 0 0,-1-1-1 0 0,1 1 0 0 0,-1 0 0 0 0,1-1 0 0 0,-1 1 0 0 0,0 0 0 0 0,0 0 1 0 0,0 0-1 0 0,0 0 0 0 0,0 0 0 0 0,-1 0 0 0 0,1 0 0 0 0,0 0 1 0 0,-1 0-1 0 0,0 0 0 0 0,1 3 7 0 0,0 1 53 0 0,0 1 1 0 0,-1-1-1 0 0,1 0 0 0 0,-1 1 1 0 0,-1-1-1 0 0,1 1 1 0 0,-1-1-1 0 0,0 0 0 0 0,-1 1 1 0 0,1-1-1 0 0,-1 0 1 0 0,0 0-1 0 0,-1 0 0 0 0,0 0 1 0 0,0-1-1 0 0,0 1 1 0 0,0-1-1 0 0,-1 1 0 0 0,0-1 1 0 0,0 0-1 0 0,0-1 1 0 0,-1 1-1 0 0,0-1 0 0 0,0 1 1 0 0,-3 1-54 0 0,6-5-16 0 0,0 0 1 0 0,-1 0-1 0 0,1 0 0 0 0,0-1 1 0 0,-1 1-1 0 0,1 0 1 0 0,0-1-1 0 0,-1 1 1 0 0,1-1-1 0 0,-1 0 0 0 0,1 0 1 0 0,-1 0-1 0 0,1 0 1 0 0,-1-1-1 0 0,1 1 1 0 0,0 0-1 0 0,-1-1 0 0 0,1 0 1 0 0,0 0-1 0 0,-1 1 1 0 0,1-1-1 0 0,0-1 1 0 0,0 1-1 0 0,-1 0 0 0 0,1 0 1 0 0,0-1-1 0 0,1 1 1 0 0,-1-1-1 0 0,0 0 1 0 0,0 0-1 0 0,1 1 0 0 0,-1-1 1 0 0,0-1 15 0 0,-22-34-3895 0 0,8 1-5610 0 0,14 24 5795 0 0</inkml:trace>
  <inkml:trace contextRef="#ctx0" brushRef="#br0" timeOffset="1834.259">1817 22 8010 0 0,'0'0'1215'0'0,"0"0"-110"0"0,0 0 102 0 0,0 0 191 0 0,0 0 31 0 0,0 0-275 0 0,0 0-386 0 0,0 0-322 0 0,0 0-229 0 0,0 0-98 0 0,0 0-9 0 0,0 0 38 0 0,1 8 52 0 0,-10 95 699 0 0,-15-45-917 0 0,-3-1-1 0 0,-2-2 0 0 0,-2-1 1 0 0,-3-1-1 0 0,-36 42 19 0 0,-25 37-2007 0 0,65-86-2074 0 0,2-1-4278 0 0,23-36 4474 0 0</inkml:trace>
  <inkml:trace contextRef="#ctx0" brushRef="#br0" timeOffset="2432.05">1665 766 6897 0 0,'0'0'1207'0'0,"0"0"-92"0"0,0 0 180 0 0,0 0 266 0 0,0 0 126 0 0,0 0-232 0 0,0 0-367 0 0,0 0-317 0 0,0 0-265 0 0,0 0-143 0 0,0 0-71 0 0,0 0-36 0 0,14-32-2 0 0,48-103-4 0 0,-15 55 197 0 0,-29 50-324 0 0,0 1 0 0 0,2 1 1 0 0,2 1-1 0 0,0 1 0 0 0,2 1 0 0 0,21-18-123 0 0,-4 27-508 0 0,-39 50 104 0 0,-28 163 161 0 0,28-196 256 0 0,-1 0 0 0 0,0 1 0 0 0,1-1 0 0 0,-1 0 0 0 0,1 0 0 0 0,0 1 0 0 0,-1-1 0 0 0,1 0 0 0 0,0-1 0 0 0,0 1 1 0 0,0 0-1 0 0,-1 0 0 0 0,1-1 0 0 0,0 0 0 0 0,0 1 0 0 0,0-1 0 0 0,0 0 0 0 0,0 0 0 0 0,0 1 0 0 0,0-2 0 0 0,0 1 0 0 0,0 0 0 0 0,0 0 0 0 0,0-1 0 0 0,0 1 0 0 0,0-1 0 0 0,-1 1 0 0 0,1-1 0 0 0,0 0 0 0 0,0 0 0 0 0,0 0 0 0 0,-1 0 0 0 0,1 0 1 0 0,0 0-1 0 0,-1 0 0 0 0,1-1 0 0 0,-1 1 0 0 0,0 0 0 0 0,1-1 0 0 0,-1 1 0 0 0,0-1-13 0 0,262-229 655 0 0,-227 213-655 0 0,-35 18-68 0 0,-1 41 89 0 0,-20 80 274 0 0,11 36-270 0 0,37-101-785 0 0,-12-42-2968 0 0,2-9-5132 0 0,-11-5 1717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17.1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418 244 10138 0 0,'0'0'1267'0'0,"0"0"-552"0"0,0 0-432 0 0,0 0 39 0 0,0 0 303 0 0,0 0 259 0 0,0 0 29 0 0,0 0-95 0 0,0 0-161 0 0,0 0-122 0 0,0 0-56 0 0,25-8-43 0 0,81-27-27 0 0,-63 19-76 0 0,0 2-1 0 0,2 1 1 0 0,-1 3-1 0 0,1 1 1 0 0,1 3-1 0 0,-1 1 0 0 0,5 3-332 0 0,-50 2 48 0 0,-11 15 48 0 0,-84 91-12 0 0,93-104-100 0 0,1 1-1 0 0,-1-1 0 0 0,1 0 0 0 0,0 1 0 0 0,-1-1 0 0 0,1 1 0 0 0,0 0 0 0 0,1-1 0 0 0,-1 1 0 0 0,0 0 1 0 0,1-1-1 0 0,0 1 0 0 0,-1 0 0 0 0,1 0 0 0 0,0-1 0 0 0,0 1 0 0 0,1 0 0 0 0,-1-1 0 0 0,0 1 0 0 0,1 0 1 0 0,0 0-1 0 0,0-1 0 0 0,0 1 0 0 0,0-1 0 0 0,0 1 0 0 0,0-1 0 0 0,1 1 0 0 0,-1-1 0 0 0,1 0 0 0 0,-1 0 0 0 0,1 0 1 0 0,0 1-1 0 0,0-2 0 0 0,0 1 0 0 0,0 0 0 0 0,0 0 0 0 0,1-1 0 0 0,-1 1 0 0 0,0-1 0 0 0,1 0 0 0 0,-1 1 1 0 0,1-1-1 0 0,0 0 17 0 0,82 47-65 0 0,-70-42 90 0 0,0 1 0 0 0,-1 1 1 0 0,0 1-1 0 0,0 0 0 0 0,-1 0 0 0 0,0 1 1 0 0,-1 1-1 0 0,5 5-25 0 0,-15-13 50 0 0,0-1-1 0 0,-1 1 1 0 0,1 0 0 0 0,-1 0 0 0 0,1 0-1 0 0,-1 1 1 0 0,0-1 0 0 0,0 0-1 0 0,-1 0 1 0 0,1 1 0 0 0,-1-1 0 0 0,1 0-1 0 0,-1 1 1 0 0,0-1 0 0 0,0 0-1 0 0,-1 1 1 0 0,1-1 0 0 0,-1 0-1 0 0,1 0 1 0 0,-1 1 0 0 0,0-1 0 0 0,0 0-1 0 0,-1 0 1 0 0,1 0 0 0 0,-1 0-1 0 0,1 0 1 0 0,-2 1-50 0 0,-56 75 754 0 0,-145 91-149 0 0,168-138-1487 0 0,35-32-9893 0 0,0-5 6267 0 0,3 4-2475 0 0</inkml:trace>
  <inkml:trace contextRef="#ctx0" brushRef="#br0" timeOffset="284.239">343 82 8162 0 0,'0'0'1687'0'0,"0"0"-520"0"0,0 0-376 0 0,0 0-19 0 0,0 0 143 0 0,-35 33 55 0 0,-112 107-87 0 0,137-131-760 0 0,0 1-1 0 0,1 0 1 0 0,0 0-1 0 0,0 0 1 0 0,1 1-1 0 0,1 1 1 0 0,0 0-1 0 0,0-1 1 0 0,1 2-123 0 0,-3 7 154 0 0,-3 6-119 0 0,0 0 1 0 0,3 1-1 0 0,0-1 1 0 0,1 2 0 0 0,2-1-1 0 0,1 1 1 0 0,1 0 0 0 0,1 0-1 0 0,1 0 1 0 0,2 1 0 0 0,1 5-36 0 0,0-23-103 0 0,1 0 1 0 0,-1-1 0 0 0,2 1 0 0 0,-1 0 0 0 0,2-1 0 0 0,-1 1-1 0 0,1-1 1 0 0,1 0 0 0 0,0-1 0 0 0,0 1 0 0 0,1-1-1 0 0,0 0 1 0 0,1 0 0 0 0,0-1 0 0 0,0 0 0 0 0,1 0 0 0 0,0 0-1 0 0,0-1 1 0 0,1-1 0 0 0,0 1 0 0 0,0-1 0 0 0,1-1-1 0 0,6 4 103 0 0,113 38-3942 0 0,4-27-3583 0 0,-89-16 4863 0 0,-11 0 2146 0 0</inkml:trace>
  <inkml:trace contextRef="#ctx0" brushRef="#br0" timeOffset="550.416">1265 1 14155 0 0,'0'0'951'0'0,"0"0"-567"0"0,0 0-308 0 0,0 0 69 0 0,0 0 218 0 0,0 0 153 0 0,0 0 115 0 0,0 0 97 0 0,0 0 62 0 0,34 23 25 0 0,105 79-61 0 0,-44-9 369 0 0,-83-74-1038 0 0,-1 1-1 0 0,-1 1 0 0 0,0 0 0 0 0,-2 0 1 0 0,-1 1-1 0 0,0-1 0 0 0,-2 2 1 0 0,0-1-1 0 0,-1 0 0 0 0,-2 1 0 0 0,0 0 1 0 0,-2 0-1 0 0,0-1 0 0 0,-1 1 1 0 0,-5 21-85 0 0,2-17-384 0 0,-2 0 1 0 0,-1 0-1 0 0,-1-1 1 0 0,-1 0-1 0 0,-1-1 1 0 0,-2 0-1 0 0,0 0 1 0 0,-2-1-1 0 0,-15 20 384 0 0,-12 4-6436 0 0,28-33-1955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2:54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3592 888 7009 0 0,'0'0'1341'0'0,"0"0"-616"0"0,0 0-355 0 0,0 0-10 0 0,0 0 168 0 0,0 0 151 0 0,0 0 64 0 0,0 0-1 0 0,0 0-47 0 0,0 0-65 0 0,0 0-80 0 0,0 0-91 0 0,0 0-108 0 0,4 33-83 0 0,9 109-60 0 0,-9 1 285 0 0,-4-125-396 0 0,1 9 10 0 0,-1 0-1 0 0,-1 1 1 0 0,-1-1-1 0 0,-1 0 0 0 0,-2 0 1 0 0,-1 0-1 0 0,-1-1 1 0 0,-4 10-107 0 0,10-34 40 0 0,1 0 0 0 0,-1 0 1 0 0,0 0-1 0 0,0 1 0 0 0,-1-1 0 0 0,1 0 1 0 0,0 0-1 0 0,-1-1 0 0 0,1 1 1 0 0,-1 0-1 0 0,0 0 0 0 0,0-1 1 0 0,1 1-1 0 0,-1-1 0 0 0,0 1 0 0 0,0-1 1 0 0,0 0-1 0 0,0 0 0 0 0,-1 0 1 0 0,1 0-1 0 0,0 0 0 0 0,0 0 1 0 0,-1-1-1 0 0,1 1 0 0 0,0-1 0 0 0,-1 0 1 0 0,1 1-1 0 0,-1-1 0 0 0,1 0 1 0 0,0 0-1 0 0,-1-1 0 0 0,1 1 1 0 0,-1 0-1 0 0,1-1 0 0 0,0 0 1 0 0,0 1-1 0 0,-1-1 0 0 0,1 0 0 0 0,0 0 1 0 0,0 0-1 0 0,-2-1-40 0 0,-1-12-42 0 0,0-1 1 0 0,1 1-1 0 0,1-1 1 0 0,0 0-1 0 0,1 0 1 0 0,0 0-1 0 0,1 0 1 0 0,1 0-1 0 0,1 0 1 0 0,0 0-1 0 0,1 0 1 0 0,0 1-1 0 0,1-1 0 0 0,1 0 1 0 0,0 1-1 0 0,1 0 1 0 0,1 0-1 0 0,0 0 1 0 0,1 1-1 0 0,5-9 42 0 0,10-21-10 0 0,1 0 0 0 0,3 2 0 0 0,1 1 0 0 0,2 1 1 0 0,1 1-1 0 0,3 2 0 0 0,0 1 0 0 0,3 2 0 0 0,30-23 10 0 0,-54 47 64 0 0,0-1 1 0 0,1 2 0 0 0,0 0 0 0 0,1 0-1 0 0,0 1 1 0 0,0 1 0 0 0,0 0-1 0 0,1 1 1 0 0,0 1 0 0 0,0 0-1 0 0,0 1 1 0 0,11-1-65 0 0,-24 5 13 0 0,-1-1 0 0 0,1 0 0 0 0,0 1 0 0 0,-1-1-1 0 0,1 1 1 0 0,-1 0 0 0 0,1-1 0 0 0,0 1 0 0 0,-1 0 0 0 0,0 0 0 0 0,1 0 0 0 0,-1 0 0 0 0,0 0-1 0 0,1 1 1 0 0,-1-1 0 0 0,0 0 0 0 0,0 1 0 0 0,0-1 0 0 0,0 0 0 0 0,0 1 0 0 0,0-1-1 0 0,-1 1 1 0 0,1 0 0 0 0,0-1 0 0 0,-1 1 0 0 0,1-1 0 0 0,-1 1 0 0 0,1 0 0 0 0,-1 0 0 0 0,0-1-1 0 0,0 1 1 0 0,0 0 0 0 0,0-1 0 0 0,0 2-13 0 0,-5 65 383 0 0,-2-45-315 0 0,-1 1-1 0 0,-1-1 0 0 0,-1-1 0 0 0,-2 0 0 0 0,0-1 0 0 0,-1 0 0 0 0,0 0 0 0 0,-2-2 1 0 0,-1 0-1 0 0,0 0 0 0 0,-1-2 0 0 0,-8 6-67 0 0,13-12 39 0 0,1-1 0 0 0,-2-1-1 0 0,1 0 1 0 0,-1-1 0 0 0,0 0 0 0 0,-1-1 0 0 0,0 0 0 0 0,0-2-1 0 0,-2 1-38 0 0,-85 3-4387 0 0,90-15 917 0 0,4-6-4151 0 0,7 4 2515 0 0</inkml:trace>
  <inkml:trace contextRef="#ctx0" brushRef="#br0" timeOffset="523.113">4091 1179 10234 0 0,'0'0'1577'0'0,"0"0"-57"0"0,0 0 8 0 0,0 0-53 0 0,32-8-163 0 0,101-24-203 0 0,-40-3 687 0 0,-59 16-1434 0 0,-2-2 0 0 0,-1-1 0 0 0,0-2 0 0 0,-2-1 0 0 0,-1-1 0 0 0,-1-2 0 0 0,-1 0 0 0 0,-1-2 0 0 0,11-19-362 0 0,-31 43 0 0 0,0 1 0 0 0,0-1-1 0 0,-1 0 1 0 0,0 0 0 0 0,0-1 0 0 0,0 1-1 0 0,-1-1 1 0 0,0 0 0 0 0,0 0 0 0 0,-1 0-1 0 0,0 0 1 0 0,0-1 0 0 0,-1 1 0 0 0,0 0-1 0 0,0-1 1 0 0,0 1 0 0 0,-1-1 0 0 0,0 1-1 0 0,-1-1 1 0 0,0 1 0 0 0,-1-3 0 0 0,0 7-63 0 0,-1 0 0 0 0,-1 0 0 0 0,1 1 0 0 0,0-1 0 0 0,-1 1 0 0 0,1 0 1 0 0,-1 0-1 0 0,0 0 0 0 0,1 0 0 0 0,-1 1 0 0 0,0-1 0 0 0,0 1 0 0 0,0 0 0 0 0,0 0 1 0 0,0 1-1 0 0,-1-1 0 0 0,1 1 0 0 0,0 0 0 0 0,0 0 0 0 0,0 0 0 0 0,0 1 0 0 0,0-1 0 0 0,0 1 1 0 0,-1 0-1 0 0,1 0 0 0 0,1 1 0 0 0,-1-1 0 0 0,0 1 0 0 0,0 0 0 0 0,0 0 0 0 0,1 0 1 0 0,-1 0-1 0 0,0 1 63 0 0,-9 7-182 0 0,1 0 1 0 0,0 0-1 0 0,1 1 1 0 0,0 1-1 0 0,0 0 1 0 0,1 0-1 0 0,1 1 1 0 0,0 0-1 0 0,1 1 1 0 0,-3 8 181 0 0,9-20-12 0 0,1 0 0 0 0,0 0 1 0 0,0 0-1 0 0,0 1 1 0 0,0-1-1 0 0,0 0 1 0 0,1 1-1 0 0,-1-1 0 0 0,1 0 1 0 0,-1 1-1 0 0,1-1 1 0 0,0 1-1 0 0,0-1 1 0 0,0 0-1 0 0,0 1 1 0 0,1-1-1 0 0,-1 1 0 0 0,1-1 1 0 0,-1 0-1 0 0,1 1 1 0 0,0-1-1 0 0,0 0 1 0 0,0 0-1 0 0,0 1 0 0 0,0-1 1 0 0,0 0-1 0 0,1 0 1 0 0,-1 0-1 0 0,0 0 1 0 0,1-1-1 0 0,0 1 0 0 0,0 0 1 0 0,-1-1-1 0 0,1 1 1 0 0,0-1-1 0 0,0 1 1 0 0,0-1-1 0 0,1 0 1 0 0,-1 0-1 0 0,0 0 0 0 0,0 0 1 0 0,1 0-1 0 0,-1-1 12 0 0,107 15 460 0 0,-86-17-326 0 0,0 0 1 0 0,-1-2-1 0 0,1-1 0 0 0,-1-1 0 0 0,0 0 0 0 0,0-2 1 0 0,2-2-135 0 0,56-17 349 0 0,-6 9-79 0 0,-73 43-82 0 0,-80 141 278 0 0,68-147-455 0 0,7-14-29 0 0,1 1 0 0 0,-1 0 0 0 0,1 0 0 0 0,0 0-1 0 0,0 1 1 0 0,1-1 0 0 0,0 1 0 0 0,0-1 0 0 0,0 1 0 0 0,1 0 0 0 0,0 0 0 0 0,0 0 0 0 0,1 5 18 0 0,2-10-60 0 0,-1 0 0 0 0,1 0 0 0 0,0 0 0 0 0,0-1 0 0 0,0 1 0 0 0,0-1 0 0 0,0 1 0 0 0,0-1 1 0 0,0 0-1 0 0,0 0 0 0 0,1 0 0 0 0,-1 0 0 0 0,0 0 0 0 0,1-1 0 0 0,-1 1 0 0 0,1-1 0 0 0,-1 1 0 0 0,1-1 1 0 0,-1 0-1 0 0,1 0 0 0 0,-1 0 0 0 0,1 0 0 0 0,-1-1 0 0 0,0 1 0 0 0,1 0 0 0 0,-1-1 0 0 0,1 0 60 0 0,8 1-235 0 0,91-26-4891 0 0,-64 11-267 0 0,-19 8 696 0 0,-7-1-99 0 0</inkml:trace>
  <inkml:trace contextRef="#ctx0" brushRef="#br0" timeOffset="1035.353">5269 983 3225 0 0,'0'0'5026'0'0,"0"0"-2864"0"0,0 0-751 0 0,0 0 179 0 0,0 0 111 0 0,0 0-62 0 0,0 0-258 0 0,0 0-295 0 0,0 0-204 0 0,0 0-166 0 0,0 0-117 0 0,0 0-100 0 0,0 0-67 0 0,18-20-83 0 0,51-63-69 0 0,-46 37 108 0 0,-24 37-282 0 0,0 6-191 0 0,0-1 1 0 0,0 1-1 0 0,-1-1 0 0 0,1 1 1 0 0,-1 0-1 0 0,0 0 1 0 0,0 0-1 0 0,0 0 1 0 0,0 0-1 0 0,-1 0 0 0 0,1 1 1 0 0,-1-1-1 0 0,0 1 1 0 0,1 0-1 0 0,-1-1 1 0 0,0 1-1 0 0,0 0 0 0 0,-1 1 1 0 0,1-1-1 0 0,0 1 1 0 0,0-1-1 0 0,-1 1 1 0 0,1 0-1 0 0,-1 0 0 0 0,1 0 1 0 0,-1 1-1 0 0,0-1 1 0 0,1 1-1 0 0,-1 0 1 0 0,0 0-1 0 0,1 0 0 0 0,-1 1 1 0 0,1-1-1 0 0,-1 1 1 0 0,1 0-1 0 0,-1 0 1 0 0,1 0-1 0 0,-1 0 0 0 0,1 1 1 0 0,0-1-1 0 0,-2 2 85 0 0,-10 5-398 0 0,0 2 0 0 0,1 0 0 0 0,0 0 0 0 0,1 1 0 0 0,0 1 0 0 0,1 0 0 0 0,0 1 1 0 0,0 0-1 0 0,2 1 0 0 0,0 0 0 0 0,0 1 0 0 0,1 0 0 0 0,1 0 0 0 0,1 1 0 0 0,0 0 0 0 0,1 0 0 0 0,1 1 398 0 0,3-12-29 0 0,1-1-1 0 0,0 1 1 0 0,0-1 0 0 0,0 1 0 0 0,1-1-1 0 0,-1 1 1 0 0,1 0 0 0 0,0-1 0 0 0,0 1 0 0 0,1-1-1 0 0,0 1 1 0 0,0 0 0 0 0,0-1 0 0 0,0 1-1 0 0,0-1 1 0 0,1 0 0 0 0,0 1 0 0 0,0-1-1 0 0,0 0 1 0 0,1 0 0 0 0,-1 0 0 0 0,1-1 0 0 0,0 1-1 0 0,0-1 1 0 0,0 1 0 0 0,0-1 0 0 0,1 0-1 0 0,-1 0 1 0 0,1 0 0 0 0,0-1 0 0 0,0 1-1 0 0,0-1 1 0 0,0 0 0 0 0,0 0 0 0 0,1 0-1 0 0,-1-1 1 0 0,3 1 29 0 0,10 4-125 0 0,0-2 0 0 0,1 0 1 0 0,-1-1-1 0 0,1 0 0 0 0,0-2 0 0 0,-1 0 0 0 0,1-1 0 0 0,0-1 0 0 0,7-1 125 0 0,92-31-7109 0 0,-97 22 3185 0 0</inkml:trace>
  <inkml:trace contextRef="#ctx0" brushRef="#br0" timeOffset="1366.69">5680 788 10338 0 0,'0'0'519'0'0,"0"0"-212"0"0,0 0 46 0 0,0 0 193 0 0,0 0 192 0 0,0 0 88 0 0,0 0-35 0 0,0 0-102 0 0,0 0-133 0 0,0 0-124 0 0,4 35-114 0 0,12 105-94 0 0,6-75 15 0 0,-17-55-186 0 0,-3-3-2 0 0,1 0 1 0 0,0-1-1 0 0,0 1 0 0 0,1-1 1 0 0,0 1-1 0 0,0-1 0 0 0,0 0 1 0 0,1-1-1 0 0,0 1 0 0 0,0-1 1 0 0,0 0-1 0 0,1 0 0 0 0,0-1 1 0 0,0 1-1 0 0,0-1 0 0 0,2 1-51 0 0,-4-5 170 0 0,-1-1 0 0 0,0 1 0 0 0,1-1 0 0 0,-1 1-1 0 0,0-1 1 0 0,0 0 0 0 0,0 0 0 0 0,0-1-1 0 0,0 1 1 0 0,0-1 0 0 0,0 1 0 0 0,0-1-1 0 0,0 0 1 0 0,-1 0 0 0 0,1 0 0 0 0,-1 0-1 0 0,1-1 1 0 0,-1 1 0 0 0,0-1 0 0 0,0 0-1 0 0,0 1 1 0 0,0-1 0 0 0,0 0 0 0 0,-1 0 0 0 0,0 0-1 0 0,1 0 1 0 0,-1 0 0 0 0,0-1-170 0 0,12-18 402 0 0,97-209 484 0 0,-101 209-1663 0 0,0 1-2417 0 0,-2 9-5170 0 0,-5 8-2797 0 0</inkml:trace>
  <inkml:trace contextRef="#ctx0" brushRef="#br0" timeOffset="1536.069">6151 821 13443 0 0,'0'0'1168'0'0,"0"0"-480"0"0,0 0 96 0 0,0 0 33 0 0,0 0-89 0 0,0 0-232 0 0,0 0-256 0 0,0 0-144 0 0,0 0-88 0 0,0 0-96 0 0,0 0-160 0 0,19 199-376 0 0,-18-184-649 0 0,7 0-903 0 0,-3-1-1425 0 0,-3-10-1648 0 0,2 3 40 0 0</inkml:trace>
  <inkml:trace contextRef="#ctx0" brushRef="#br0" timeOffset="1698.524">6188 567 17812 0 0,'0'0'1352'0'0,"0"0"-608"0"0,0 0-216 0 0,0 0-184 0 0,0 0-168 0 0,0 0-152 0 0,0 0-224 0 0,0 0-352 0 0,0 0-488 0 0,0 0-296 0 0,0 0-433 0 0,0 0-743 0 0,0 0-1601 0 0,0 0-5345 0 0</inkml:trace>
  <inkml:trace contextRef="#ctx0" brushRef="#br0" timeOffset="1984.633">6560 751 10466 0 0,'0'0'1451'0'0,"0"0"-561"0"0,0 0-105 0 0,0 0 94 0 0,0 0 20 0 0,0 0-112 0 0,0 0-247 0 0,0 0-241 0 0,0 0-155 0 0,0 0-96 0 0,0 0-55 0 0,0 0-38 0 0,-23 34-25 0 0,-69 104-10 0 0,68-80-31 0 0,26-52 100 0 0,-2-3 67 0 0,1-1 0 0 0,0 0 1 0 0,0 1-1 0 0,0-1 1 0 0,0 0-1 0 0,1 0 0 0 0,-1 0 1 0 0,1 1-1 0 0,-1-2 1 0 0,1 1-1 0 0,0 0 1 0 0,-1 0-1 0 0,1 0 0 0 0,0-1 1 0 0,0 1-1 0 0,0-1 1 0 0,1 1-1 0 0,-1-1 0 0 0,0 0 1 0 0,0 0-1 0 0,1 0 1 0 0,-1 0-1 0 0,1 0 0 0 0,-1-1 1 0 0,1 1-1 0 0,-1-1 1 0 0,1 0-1 0 0,-1 1 1 0 0,1-1-1 0 0,-1 0 0 0 0,1-1 1 0 0,-1 1-1 0 0,1 0 1 0 0,-1-1-1 0 0,1 1 0 0 0,-1-1-56 0 0,6 0 289 0 0,-1 0-1 0 0,0-1 0 0 0,0 0 1 0 0,0 0-1 0 0,-1 0 0 0 0,1-1 1 0 0,0 0-1 0 0,-1 0 0 0 0,1-1 0 0 0,-1 0 1 0 0,0 0-1 0 0,3-3-288 0 0,-1-2 143 0 0,0 0-1 0 0,-1-1 1 0 0,0 0-1 0 0,-1 0 1 0 0,0-1-1 0 0,0 0 1 0 0,-1 0-1 0 0,0 0 0 0 0,-1 0 1 0 0,0-1-1 0 0,-1 0 1 0 0,-1 0-1 0 0,0 0 1 0 0,0 0-1 0 0,-1 0 1 0 0,-1 0-1 0 0,0 0 1 0 0,0 0-1 0 0,-1-1-142 0 0,0 10-77 0 0,0 0 0 0 0,0 0 0 0 0,0-1 0 0 0,0 1 0 0 0,0 0 0 0 0,0 0 0 0 0,-1 0 0 0 0,1 1 0 0 0,-1-1 0 0 0,0 0 0 0 0,0 0 0 0 0,0 1 0 0 0,0-1 0 0 0,-1 1 0 0 0,1 0 0 0 0,0 0 0 0 0,-1 0 0 0 0,0 0 0 0 0,1 0 0 0 0,-1 0 0 0 0,0 1 0 0 0,0-1 0 0 0,0 1 0 0 0,0 0 0 0 0,0 0 0 0 0,-1 0 0 0 0,1 0 0 0 0,-2 1 77 0 0,-27-2-4195 0 0,2 12-4261 0 0,21-3-1798 0 0</inkml:trace>
  <inkml:trace contextRef="#ctx0" brushRef="#br0" timeOffset="2252.022">6816 877 13171 0 0,'0'0'4509'0'0,"0"0"-3302"0"0,0 0-1009 0 0,0 0 22 0 0,0 0 54 0 0,0 0 55 0 0,0 0-31 0 0,0 0-74 0 0,0 0-55 0 0,0 0-65 0 0,0 0-35 0 0,0 0-5 0 0,0 0 4 0 0,19 21 28 0 0,59 66 61 0 0,-35-59 205 0 0,-36-29-262 0 0,-1 2 9 0 0,0 0 0 0 0,-1 0 0 0 0,1 0 0 0 0,0-1 0 0 0,0 0 0 0 0,0-1 0 0 0,0 1 0 0 0,-1-1 0 0 0,1 0-1 0 0,0-1 1 0 0,-1 1 0 0 0,1-1 0 0 0,-1 0 0 0 0,1 0 0 0 0,-1-1 0 0 0,0 0 0 0 0,0 0 0 0 0,0 0 0 0 0,0 0 0 0 0,0-1-1 0 0,-1 0 1 0 0,0 0 0 0 0,0 0 0 0 0,4-5-109 0 0,31-70 1090 0 0,-31 42-4027 0 0,0-1-7216 0 0,-6 31-1392 0 0</inkml:trace>
  <inkml:trace contextRef="#ctx0" brushRef="#br0" timeOffset="2571.128">7554 678 18228 0 0,'0'0'893'0'0,"0"0"-266"0"0,0 0-79 0 0,0 0-46 0 0,0 0-22 0 0,0 0-79 0 0,0 0-113 0 0,0 0-86 0 0,0 0-78 0 0,0 0-83 0 0,0 0-49 0 0,0 0-41 0 0,0 0-39 0 0,-24 19-10 0 0,-71 59-3 0 0,94-78 99 0 0,0 0 0 0 0,0 0-1 0 0,1 0 1 0 0,-1 0 0 0 0,0 1 0 0 0,0-1-1 0 0,1 0 1 0 0,-1 0 0 0 0,0 1 0 0 0,0-1-1 0 0,1 1 1 0 0,-1-1 0 0 0,0 1 0 0 0,1-1-1 0 0,-1 1 1 0 0,1-1 0 0 0,-1 1 0 0 0,0-1-1 0 0,1 1 1 0 0,-1 0 0 0 0,1-1 0 0 0,0 1 0 0 0,-1 0-1 0 0,1-1 1 0 0,0 1 0 0 0,-1 0 0 0 0,1 0-1 0 0,0 0 1 0 0,0-1 0 0 0,-1 1 0 0 0,1 0-1 0 0,0 0 1 0 0,0 0 0 0 0,0-1 0 0 0,0 1-1 0 0,0 0 1 0 0,0 0 0 0 0,0 0 0 0 0,1-1-1 0 0,-1 1 1 0 0,0 0 0 0 0,0 0 0 0 0,1-1-1 0 0,-1 1 1 0 0,0 0 0 0 0,1 0 0 0 0,-1-1 0 0 0,0 1-1 0 0,1 0 1 0 0,-1-1 0 0 0,1 1 0 0 0,0 0-1 0 0,-1-1 1 0 0,1 1 0 0 0,-1-1 0 0 0,1 1-1 0 0,0-1 1 0 0,-1 1 0 0 0,1-1 0 0 0,0 0-1 0 0,0 1 1 0 0,-1-1 0 0 0,1 0 0 0 0,0 0-1 0 0,0 1 1 0 0,-1-1 0 0 0,2 0 2 0 0,2 1-19 0 0,23 14-71 0 0,-7-5 128 0 0,-2 0 0 0 0,1 1 0 0 0,-1 1 0 0 0,-1 1 0 0 0,0 0 0 0 0,-1 1 0 0 0,12 14-38 0 0,-23-23 56 0 0,-1 1 0 0 0,1 0 1 0 0,-1-1-1 0 0,-1 2 0 0 0,1-1 1 0 0,-1 0-1 0 0,0 1 0 0 0,0-1 1 0 0,-1 1-1 0 0,0 0 0 0 0,0-1 1 0 0,0 1-1 0 0,-1 0 0 0 0,0 0 1 0 0,-1 1-1 0 0,0-1 0 0 0,0 3-56 0 0,-2-5-30 0 0,0 0-1 0 0,0 0 1 0 0,-1-1 0 0 0,0 0-1 0 0,0 1 1 0 0,0-1-1 0 0,0 0 1 0 0,-1-1-1 0 0,1 1 1 0 0,-1 0 0 0 0,0-1-1 0 0,0 0 1 0 0,0 0-1 0 0,-1 0 1 0 0,1-1 0 0 0,-1 1-1 0 0,1-1 1 0 0,-1 0-1 0 0,0 0 1 0 0,0-1-1 0 0,0 1 1 0 0,0-1 0 0 0,0 0-1 0 0,0-1 1 0 0,0 1-1 0 0,-5-1 31 0 0,-28 2-2375 0 0,13-1-3789 0 0,13-1-4955 0 0</inkml:trace>
  <inkml:trace contextRef="#ctx0" brushRef="#br0" timeOffset="-2251.004">415 302 8818 0 0,'0'0'195'0'0,"0"0"-175"0"0,0 0 58 0 0,0 0 401 0 0,0 0 468 0 0,0 0 331 0 0,0 0 161 0 0,0 0-21 0 0,0 0-148 0 0,33-5-212 0 0,104-22-214 0 0,-39-16 171 0 0,-83 32-849 0 0,30-18 453 0 0,-1-3-1 0 0,-2-1 0 0 0,-1-2 0 0 0,-2-2 1 0 0,8-12-619 0 0,-58 134 644 0 0,-10 97-526 0 0,9 0-1 0 0,8 0 1 0 0,11 81-118 0 0,-5-225 5 0 0,-2 4 4 0 0,2 1 1 0 0,2-1-1 0 0,1 0 1 0 0,2-1-1 0 0,3 1 1 0 0,1-1-1 0 0,4 7-9 0 0,-6-32-65 0 0,-6-18 1928 0 0,-57-71-1056 0 0,37 51-823 0 0,-2 1 1 0 0,0 1 0 0 0,-1 1-1 0 0,-1 1 1 0 0,-1 1-1 0 0,0 0 1 0 0,-1 2 0 0 0,-1 1-1 0 0,-1 0 1 0 0,0 2 0 0 0,0 1-1 0 0,-1 1 1 0 0,0 1 0 0 0,-1 2-1 0 0,0 0 1 0 0,0 2 0 0 0,-1 1-1 0 0,-13 0 16 0 0,24 3-153 0 0,0 2-1 0 0,0 0 0 0 0,0 1 1 0 0,0 0-1 0 0,0 2 0 0 0,0 0 1 0 0,1 1-1 0 0,-1 0 0 0 0,1 1 1 0 0,0 1-1 0 0,1 1 0 0 0,0 0 1 0 0,0 1-1 0 0,1 1 0 0 0,0 0 1 0 0,1 1-1 0 0,0 0 0 0 0,0 1 0 0 0,1 0 1 0 0,1 1-1 0 0,-3 4 154 0 0,13-15-236 0 0,-1 0 0 0 0,1 0-1 0 0,0 0 1 0 0,0 0 0 0 0,-1 0-1 0 0,1 0 1 0 0,0 0 0 0 0,1 1 0 0 0,-1-1-1 0 0,0 0 1 0 0,1 0 0 0 0,-1 1 0 0 0,1-1-1 0 0,0 1 1 0 0,0-1 0 0 0,0 0 0 0 0,0 1-1 0 0,0-1 1 0 0,0 0 0 0 0,0 1-1 0 0,1-1 1 0 0,0 0 0 0 0,0 3 236 0 0,28 20-10088 0 0,-21-20 3324 0 0</inkml:trace>
  <inkml:trace contextRef="#ctx0" brushRef="#br0" timeOffset="-1951.279">581 843 11570 0 0,'0'0'91'0'0,"0"0"-106"0"0,0 0 234 0 0,0 0 485 0 0,0 0 361 0 0,0 0 104 0 0,0 0-61 0 0,0 0-83 0 0,0 0-121 0 0,0 0-157 0 0,34-9-157 0 0,111-31-143 0 0,-41-10 279 0 0,153-122 1765 0 0,-135 87-2018 0 0,-96 83-2787 0 0,-13 24-5022 0 0,-7-10 1802 0 0,-3-4-2596 0 0</inkml:trace>
  <inkml:trace contextRef="#ctx0" brushRef="#br0" timeOffset="-1551.928">1383 1167 6945 0 0,'0'0'2144'0'0,"0"0"-409"0"0,0 0-140 0 0,0 0 120 0 0,0 0 52 0 0,0 0-119 0 0,0 0-226 0 0,0 0-285 0 0,0 0-278 0 0,0 0-232 0 0,0 0-192 0 0,0 0-102 0 0,0 0-31 0 0,4-24-26 0 0,15-79-16 0 0,12 25 141 0 0,-15 49-361 0 0,1 0 0 0 0,2 2 1 0 0,1 0-1 0 0,1 1 0 0 0,1 1 0 0 0,1 1 0 0 0,6-3-40 0 0,11 0-1228 0 0,-9 21-6964 0 0,-19 12-1685 0 0,-6-1 5292 0 0</inkml:trace>
  <inkml:trace contextRef="#ctx0" brushRef="#br0" timeOffset="-1264.745">1991 748 9978 0 0,'0'0'1798'0'0,"0"0"-667"0"0,0 0-327 0 0,0 0 56 0 0,0 0 123 0 0,0 0 28 0 0,0 0-112 0 0,0 0-162 0 0,0 0-165 0 0,0 0-169 0 0,0 0-126 0 0,0 0-92 0 0,-30 27-81 0 0,-89 88-44 0 0,117-114-58 0 0,-1 1 0 0 0,1-1 0 0 0,0 1 1 0 0,0 0-1 0 0,0 0 0 0 0,0 0 1 0 0,0 0-1 0 0,1 0 0 0 0,-1 0 0 0 0,0 0 1 0 0,1 0-1 0 0,0 1 0 0 0,-1-1 1 0 0,1 1-1 0 0,0-1 0 0 0,0 1 1 0 0,1-1-1 0 0,-1 1 0 0 0,0-1 0 0 0,1 1 1 0 0,0 0-1 0 0,-1-1 0 0 0,1 1 1 0 0,0 0-1 0 0,0-1 0 0 0,1 1-2 0 0,0 8 17 0 0,-1-7 19 0 0,0 1 0 0 0,1-1 0 0 0,-1 1 0 0 0,1-1 0 0 0,0 1 0 0 0,0-1 0 0 0,0 0 0 0 0,0 1 0 0 0,1-1 0 0 0,0 0 0 0 0,0 0 0 0 0,0 0 0 0 0,0 0 0 0 0,1-1 0 0 0,0 1 0 0 0,-1-1 0 0 0,1 1 0 0 0,1-1 0 0 0,-1 0 0 0 0,0 0 0 0 0,1 0 0 0 0,-1 0 0 0 0,1-1 0 0 0,0 0 0 0 0,0 0 0 0 0,0 0 0 0 0,0 0 0 0 0,0 0 0 0 0,0-1 0 0 0,1 1 0 0 0,-1-1 0 0 0,1-1 0 0 0,-1 1 0 0 0,2 0-36 0 0,-3 0 89 0 0,1 0 1 0 0,0-1 0 0 0,0 1-1 0 0,0-1 1 0 0,0 0-1 0 0,0 1 1 0 0,0-2 0 0 0,0 1-1 0 0,0 0 1 0 0,0-1-1 0 0,0 0 1 0 0,-1 0-1 0 0,1 0 1 0 0,0 0 0 0 0,0-1-1 0 0,-1 0 1 0 0,1 1-1 0 0,-1-1 1 0 0,1 0 0 0 0,-1-1-1 0 0,0 1 1 0 0,0-1-1 0 0,0 1 1 0 0,0-1-1 0 0,0 0 1 0 0,-1 0 0 0 0,1 0-1 0 0,-1 0 1 0 0,2-3-90 0 0,0-3 26 0 0,1 0 1 0 0,-1 0-1 0 0,0-1 1 0 0,-1 0 0 0 0,0 1-1 0 0,-1-1 1 0 0,0 0-1 0 0,0 0 1 0 0,-1 0 0 0 0,0 0-1 0 0,-1-1 1 0 0,0 1-1 0 0,-1 0 1 0 0,0 0-1 0 0,-1-4-26 0 0,-27-36-1816 0 0,14 38-2113 0 0,0 7-4645 0 0,10 5-1205 0 0</inkml:trace>
  <inkml:trace contextRef="#ctx0" brushRef="#br0" timeOffset="-833.308">2180 1219 8666 0 0,'0'0'3850'0'0,"0"0"-2303"0"0,0 0-549 0 0,0 0 186 0 0,0 0 139 0 0,0 0-36 0 0,0 0-232 0 0,0 0-261 0 0,0 0-171 0 0,0 0-95 0 0,0 0-73 0 0,0 0-49 0 0,17-33-54 0 0,50-102-55 0 0,-58 114-190 0 0,1-1-1 0 0,1 1 1 0 0,1 0-1 0 0,0 1 1 0 0,2 1-1 0 0,0 0 1 0 0,2 1-1 0 0,5-5-106 0 0,43-19-97 0 0,-62 72-425 0 0,12 87 798 0 0,-12-115-254 0 0,0 0-1 0 0,0 0 1 0 0,0 0-1 0 0,0 0 0 0 0,0-1 1 0 0,1 1-1 0 0,-1-1 0 0 0,1 1 1 0 0,-1-1-1 0 0,1 0 0 0 0,0 0 1 0 0,-1 0-1 0 0,1-1 1 0 0,0 1-1 0 0,0 0 0 0 0,0-1 1 0 0,-1 0-1 0 0,1 0 0 0 0,0 0 1 0 0,0 0-1 0 0,0 0 0 0 0,0-1 1 0 0,-1 1-1 0 0,1-1 1 0 0,0 1-1 0 0,0-1 0 0 0,-1 0 1 0 0,1 0-1 0 0,-1-1 0 0 0,1 1 1 0 0,-1 0-1 0 0,1-1 0 0 0,-1 1 1 0 0,0-1-1 0 0,1 0 1 0 0,-1 0-1 0 0,0 0 0 0 0,1-1-21 0 0,1 0 33 0 0,37-20 117 0 0,-29 15-137 0 0,0 0 1 0 0,0 1 0 0 0,1 0 0 0 0,0 1-1 0 0,0 1 1 0 0,1 0 0 0 0,0 1 0 0 0,0 0-1 0 0,0 1 1 0 0,0 1 0 0 0,3 0-14 0 0,-15 3-5 0 0,0 1 0 0 0,0-1 0 0 0,-1 1-1 0 0,1 0 1 0 0,0 0 0 0 0,-1 0 0 0 0,1-1 0 0 0,-1 2 0 0 0,1-1 0 0 0,-1 0-1 0 0,0 0 1 0 0,0 0 0 0 0,0 0 0 0 0,0 1 0 0 0,0-1 0 0 0,0 1-1 0 0,-1-1 1 0 0,1 0 0 0 0,-1 1 0 0 0,0-1 0 0 0,0 1 0 0 0,0-1 0 0 0,0 1-1 0 0,0-1 1 0 0,0 1 0 0 0,-1-1 0 0 0,1 1 0 0 0,-1 1 5 0 0,1 9-12 0 0,2 11-146 0 0,-3-17-32 0 0,0 0 0 0 0,1 0 1 0 0,0-1-1 0 0,1 1 0 0 0,0 0 0 0 0,0-1 0 0 0,0 1 0 0 0,1 0 1 0 0,-1-1-1 0 0,2 1 0 0 0,-1-1 0 0 0,1 0 0 0 0,0 0 0 0 0,0 0 1 0 0,1 0-1 0 0,-1-1 0 0 0,1 1 0 0 0,1-1 0 0 0,-1 0 0 0 0,1 0 1 0 0,0 0-1 0 0,1 0 190 0 0,0-1-966 0 0,6 3-1981 0 0,-4-4-1962 0 0,2-1-6215 0 0</inkml:trace>
  <inkml:trace contextRef="#ctx0" brushRef="#br0" timeOffset="3688.113">1 1790 5649 0 0,'0'0'512'0'0,"0"0"-105"0"0,42-2-64 0 0,143-6-18 0 0,967-26 3137 0 0,15-45 543 0 0,-247 14-2539 0 0,1277-45 1018 0 0,-730 55-4381 0 0,-855 36-1094 0 0,-210 9-3634 0 0,-260 9-515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8 7106 0 0,'0'0'1592'0'0,"0"0"-332"0"0,0 0-218 0 0,0 0 138 0 0,0 0 314 0 0,0 0 125 0 0,0 0-172 0 0,0 0-389 0 0,0 0-403 0 0,0 0-308 0 0,0 0-126 0 0,0 0 19 0 0,0 0 27 0 0,-1 19 53 0 0,-1 147 646 0 0,57 293 353 0 0,-44-341-1945 0 0,-11-109-3216 0 0,1-18-4791 0 0,0-2 3376 0 0,1 4 1482 0 0</inkml:trace>
  <inkml:trace contextRef="#ctx0" brushRef="#br0" timeOffset="245.391">23 60 9554 0 0,'0'0'903'0'0,"0"0"-92"0"0,0 0 61 0 0,0 0 239 0 0,0 0 165 0 0,0 0-56 0 0,0 0-203 0 0,0 0-200 0 0,37-6-183 0 0,117-16-172 0 0,27 2 310 0 0,-154 17-1119 0 0,32-3 972 0 0,-21 4-6718 0 0,-46 6-2364 0 0,2-1 3280 0 0</inkml:trace>
  <inkml:trace contextRef="#ctx0" brushRef="#br0" timeOffset="416.298">1 505 2857 0 0,'0'0'3562'0'0,"0"0"-1671"0"0,0 0-326 0 0,0 0 105 0 0,0 0 59 0 0,0 0-112 0 0,0 0-293 0 0,32 6-311 0 0,101 19-282 0 0,-38-26 126 0 0,-24-10-875 0 0,57-8-1891 0 0,-85 14-2606 0 0,-1 0-3414 0 0,-26 4 3484 0 0</inkml:trace>
  <inkml:trace contextRef="#ctx0" brushRef="#br0" timeOffset="665.938">756 590 12059 0 0,'0'0'1861'0'0,"0"0"-874"0"0,0 0-289 0 0,0 0 214 0 0,0 0 265 0 0,0 0 85 0 0,0 0-195 0 0,0 0-303 0 0,0 0-284 0 0,0 0-198 0 0,-1 32-105 0 0,2 102-48 0 0,11-75 27 0 0,23 28-2671 0 0,-34-85-41 0 0,-1-1 3554 0 0,0 0-5331 0 0,0 0-6734 0 0,0-1 8529 0 0</inkml:trace>
  <inkml:trace contextRef="#ctx0" brushRef="#br0" timeOffset="917.296">592 561 10906 0 0,'0'0'2027'0'0,"0"0"-868"0"0,0 0-488 0 0,0 0 35 0 0,0 0 87 0 0,0 0-27 0 0,0 0-126 0 0,0 0-141 0 0,34 0-125 0 0,107 0-92 0 0,104-1-1703 0 0,-208-2-2049 0 0,-13-1-1861 0 0,-4 0-3270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1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11 17836 0 0,'0'0'155'0'0,"0"0"-304"0"0,0 0-127 0 0,0 0 212 0 0,0 0 362 0 0,0 0 279 0 0,0 0 65 0 0,0 0-66 0 0,0 0-168 0 0,0 40-147 0 0,0 127-86 0 0,-11 108 236 0 0,-23 167-144 0 0,32-421-494 0 0,-12 38-2269 0 0,-17-43-5581 0 0,9-16 339 0 0,14 0 5159 0 0</inkml:trace>
  <inkml:trace contextRef="#ctx0" brushRef="#br0" timeOffset="2972.867">0 181 640 0 0,'0'0'771'0'0,"0"0"16"0"0,0 0 222 0 0,0 0 432 0 0,0 0 420 0 0,0 0 164 0 0,0 0-126 0 0,0 0-241 0 0,0 0-278 0 0,0 0-253 0 0,0 0-184 0 0,2-12-142 0 0,6-35-118 0 0,20 17 1164 0 0,-21 27-1582 0 0,23-12 192 0 0,2 1-1 0 0,0 2 0 0 0,0 1 0 0 0,1 2 1 0 0,0 1-1 0 0,1 1 0 0 0,21 0-456 0 0,142 2 386 0 0,-192 5-390 0 0,0 0 0 0 0,1 0 0 0 0,-1 1 0 0 0,0-1 0 0 0,1 1 0 0 0,-1 0 0 0 0,0 1 1 0 0,0-1-1 0 0,1 1 0 0 0,-1 0 0 0 0,-1 1 0 0 0,1-1 0 0 0,0 1 0 0 0,-1 0 0 0 0,1 0 0 0 0,-1 0 0 0 0,0 1 0 0 0,0-1 0 0 0,0 1 0 0 0,0 0 1 0 0,-1 0-1 0 0,1 1 0 0 0,-1-1 0 0 0,0 1 0 0 0,-1-1 0 0 0,1 1 0 0 0,-1 0 0 0 0,0 0 0 0 0,0 0 0 0 0,0 0 0 0 0,-1 1 0 0 0,0-1 1 0 0,1 4 2 0 0,-3 0-13 0 0,-1 0-1 0 0,1 0 0 0 0,-1 0 0 0 0,-1-1 0 0 0,1 1 0 0 0,-1-1 0 0 0,-1 1 0 0 0,0-1 0 0 0,0 0 0 0 0,-1 0 0 0 0,1-1 0 0 0,-2 0 0 0 0,1 1 0 0 0,-1-2 0 0 0,0 1 0 0 0,0-1 0 0 0,-1 0 0 0 0,-1 1 15 0 0,-134 92 73 0 0,-36-11 42 0 0,128-69 181 0 0,49-19-289 0 0,24 22-146 0 0,107 119 1305 0 0,-112-123-895 0 0,1-1 0 0 0,0-1 0 0 0,1-1 1 0 0,1 0-1 0 0,0-2 0 0 0,1 0 0 0 0,0-2 0 0 0,15 6-271 0 0,-14-5 109 0 0,33 27-97 0 0,-45-35-4377 0 0,-4-3-9413 0 0,-6-1 5795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8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15 571 2112 0 0,'0'0'953'0'0,"0"0"-401"0"0,0 0-248 0 0,0 0 168 0 0,0 0 443 0 0,0 0 329 0 0,0 0 47 0 0,0 0-187 0 0,0 0-205 0 0,0 0-79 0 0,0 0 42 0 0,10 2 97 0 0,288 3 5779 0 0,-189-13-5818 0 0,-45 3 175 0 0,-23 2-3345 0 0,-11 2-2730 0 0,-3 0-3757 0 0,-34 1 3464 0 0</inkml:trace>
  <inkml:trace contextRef="#ctx0" brushRef="#br0" timeOffset="196.57">0 954 6841 0 0,'0'0'1233'0'0,"0"0"-661"0"0,0 0-19 0 0,0 0 490 0 0,0 0 420 0 0,0 0 174 0 0,0 0-120 0 0,0 0-330 0 0,37 1-312 0 0,115 4-224 0 0,-2-21 337 0 0,-90 5-772 0 0,68-7 144 0 0,-61 8-2648 0 0,-1 1-6990 0 0,-52 8 1708 0 0</inkml:trace>
  <inkml:trace contextRef="#ctx0" brushRef="#br0" timeOffset="1229.498">1276 41 1160 0 0,'0'0'2133'0'0,"0"0"-677"0"0,0 0-209 0 0,0 0 199 0 0,0 0 401 0 0,0 0 278 0 0,0 0 31 0 0,0 0-340 0 0,0 0-492 0 0,0 0-428 0 0,0 0-345 0 0,0 0-204 0 0,0 0-118 0 0,1-9-54 0 0,0 2-117 0 0,3-17-34 0 0,-1 27 327 0 0,14 75 560 0 0,14 169 1095 0 0,-42-68-1091 0 0,0-78-757 0 0,3 0 0 0 0,5 0 1 0 0,5 1-159 0 0,12-28 25 0 0,-5-100-2549 0 0,-3-43-5808 0 0,-6 55 3701 0 0,0 2-3555 0 0</inkml:trace>
  <inkml:trace contextRef="#ctx0" brushRef="#br0" timeOffset="1545.402">963 115 2473 0 0,'0'0'2351'0'0,"0"0"-1056"0"0,0 0-204 0 0,0 0 237 0 0,0 0 368 0 0,0 0 197 0 0,0 0-192 0 0,0 0-460 0 0,0 0-453 0 0,0 0-295 0 0,0 0-101 0 0,0 0 0 0 0,0 0 18 0 0,17-4 18 0 0,57-11 4 0 0,90 1 1166 0 0,146 3-649 0 0,-293 11-1225 0 0,0 1 0 0 0,-1 0-1 0 0,1 2 1 0 0,0 0 0 0 0,-1 1 0 0 0,0 0-1 0 0,13 6 277 0 0,9 15-3952 0 0,-22 1-3594 0 0,-11-15 27 0 0</inkml:trace>
  <inkml:trace contextRef="#ctx0" brushRef="#br0" timeOffset="1776.151">889 1113 10266 0 0,'0'0'1008'0'0,"0"0"-197"0"0,0 0 143 0 0,0 0 437 0 0,0 0 241 0 0,0 0-114 0 0,0 0-365 0 0,0 0-316 0 0,0 0-183 0 0,0 0-119 0 0,37-2-91 0 0,118-4-94 0 0,11-16 282 0 0,-90 10-560 0 0,94-14-543 0 0,-57 13-3350 0 0,-46 3-4927 0 0,-44 9-469 0 0</inkml:trace>
  <inkml:trace contextRef="#ctx0" brushRef="#br0" timeOffset="2459.115">2040 936 0 0 0,'0'0'3973'0'0,"0"0"-1801"0"0,0 0-507 0 0,0 0 132 0 0,0 0 154 0 0,0 0 17 0 0,0 0-184 0 0,0 0-360 0 0,0 0-322 0 0,0 0-258 0 0,0 0-232 0 0,0 0-122 0 0,0 0-89 0 0,-20-3-74 0 0,-64-8-58 0 0,41 23-15 0 0,39-6-224 0 0,-2-2-39 0 0,1 2-1 0 0,0-1 1 0 0,1 1 0 0 0,-1-1-1 0 0,1 1 1 0 0,0 0-1 0 0,1 1 1 0 0,-1-1 0 0 0,1 1-1 0 0,1-1 1 0 0,-1 1-1 0 0,1 0 1 0 0,0 0 0 0 0,0 0-1 0 0,1 0 1 0 0,0 1-1 0 0,1-1 1 0 0,-1 0 0 0 0,1 0-1 0 0,1 1 1 0 0,-1-1-1 0 0,2 4 10 0 0,1-7-18 0 0,-1 1 0 0 0,2-1 0 0 0,-1 0 0 0 0,0 0 0 0 0,1 0 0 0 0,0 0 0 0 0,0 0 0 0 0,0-1 0 0 0,0 1 0 0 0,1-1 0 0 0,-1-1 0 0 0,1 1 0 0 0,0 0 0 0 0,-1-1 0 0 0,1 0 0 0 0,0 0 0 0 0,1-1 0 0 0,-1 1 0 0 0,0-1 0 0 0,3 0 18 0 0,115 5-2252 0 0,-44-22-7139 0 0,-61 12 986 0 0</inkml:trace>
  <inkml:trace contextRef="#ctx0" brushRef="#br0" timeOffset="2866.83">2196 1201 6953 0 0,'0'0'1431'0'0,"0"0"-89"0"0,0 0 210 0 0,0 0 346 0 0,0 0 137 0 0,0 0-241 0 0,0 0-423 0 0,0 0-360 0 0,0 0-258 0 0,0 0-189 0 0,0 0-131 0 0,0 0-112 0 0,21-14-65 0 0,65-42-36 0 0,65-66 275 0 0,-109 100-569 0 0,-33 21-47 0 0,6 13-336 0 0,-13-8 491 0 0,1-1 0 0 0,-1 1 0 0 0,1-1 0 0 0,0 0 1 0 0,0 0-1 0 0,0 0 0 0 0,0-1 0 0 0,1 1 0 0 0,-1-1 1 0 0,1 1-1 0 0,0-1 0 0 0,-1 0 0 0 0,1-1 0 0 0,0 1 0 0 0,0-1 1 0 0,0 0-1 0 0,0 0 0 0 0,0 0 0 0 0,1 0 0 0 0,-1 0 1 0 0,0-1-1 0 0,0 0 0 0 0,0 0 0 0 0,1 0 0 0 0,-1-1 1 0 0,0 1-1 0 0,0-1 0 0 0,0 0 0 0 0,0 0 0 0 0,0-1 0 0 0,0 1 1 0 0,0-1-1 0 0,3-1-34 0 0,123-34 532 0 0,-128 38-531 0 0,0-1 1 0 0,0 1-1 0 0,0 0 0 0 0,-1 0 0 0 0,1 0 1 0 0,0 0-1 0 0,0 0 0 0 0,-1 0 1 0 0,1 0-1 0 0,-1 0 0 0 0,1 1 1 0 0,-1-1-1 0 0,0 0 0 0 0,1 1 0 0 0,-1 0 1 0 0,0-1-1 0 0,0 1 0 0 0,0 0 1 0 0,0-1-1 0 0,0 1 0 0 0,0 0 1 0 0,-1 0-1 0 0,1 0 0 0 0,-1 0 0 0 0,1-1 1 0 0,-1 1-1 0 0,0 0 0 0 0,0 0 1 0 0,1 0-1 0 0,-1 0 0 0 0,-1 0 1 0 0,1 0-1 0 0,0 0 0 0 0,0 0 0 0 0,-1 0 1 0 0,1 0-1 0 0,-1 0 0 0 0,0 0 1 0 0,1-1-1 0 0,-1 1 0 0 0,0 0-1 0 0,4 42-372 0 0,38-26-3099 0 0,-8-17-3321 0 0,-25-1 2906 0 0,4 0-5083 0 0</inkml:trace>
  <inkml:trace contextRef="#ctx0" brushRef="#br0" timeOffset="4484.783">3838 361 6529 0 0,'0'0'1577'0'0,"0"0"-712"0"0,0 0-437 0 0,0 0 31 0 0,0 0 407 0 0,0 0 410 0 0,0 0 80 0 0,0 0-144 0 0,0 0-322 0 0,0 0-343 0 0,0 0-170 0 0,0 0-78 0 0,-10 37-24 0 0,-31 113 3 0 0,-4-43 451 0 0,31-87-541 0 0,-2 6-40 0 0,-1-1 0 0 0,-1-1 1 0 0,-1-1-1 0 0,-2 0 1 0 0,0-1-1 0 0,-1-2 1 0 0,-1 0-1 0 0,-1-1 1 0 0,0-2-1 0 0,-2 0 0 0 0,0-2 1 0 0,0 0-1 0 0,-29 9-148 0 0,34-15 117 0 0,-1-1-1 0 0,0-1 0 0 0,-1-1 1 0 0,1-2-1 0 0,-1 0 0 0 0,0-1 1 0 0,0-1-1 0 0,-1-1 0 0 0,0-1-116 0 0,21-1 29 0 0,-1 1-1 0 0,1-1 0 0 0,-1 0 1 0 0,1 0-1 0 0,-1 0 0 0 0,1 0 1 0 0,0-1-1 0 0,0 1 1 0 0,0-1-1 0 0,0 0 0 0 0,0 0 1 0 0,0 0-1 0 0,0 0 1 0 0,1 0-1 0 0,-1-1 0 0 0,1 1 1 0 0,-1-1-1 0 0,1 0 0 0 0,0 0 1 0 0,0 0-1 0 0,0 0 1 0 0,1 0-1 0 0,-1 0 0 0 0,1 0 1 0 0,-1-1-1 0 0,1 1 0 0 0,0 0 1 0 0,0-1-1 0 0,1 1 1 0 0,-1-1-1 0 0,1-2-28 0 0,9-111-161 0 0,-7 105 165 0 0,1 0-1 0 0,1 0 1 0 0,0 1-1 0 0,0-1 1 0 0,2 1-1 0 0,-1 0 1 0 0,1 0-1 0 0,1 1 1 0 0,0 0-1 0 0,0 0 1 0 0,1 0-1 0 0,0 1 1 0 0,1 0-1 0 0,0 1 1 0 0,0 0-1 0 0,1 0 1 0 0,0 1-1 0 0,0 0 1 0 0,1 1 0 0 0,0 0-1 0 0,0 1 1 0 0,0 0-1 0 0,1 1 1 0 0,-1 0-1 0 0,1 1 1 0 0,0 0-1 0 0,0 1 1 0 0,9-1-4 0 0,-7 4 26 0 0,1 0 0 0 0,-1 0 0 0 0,-1 2 1 0 0,1 0-1 0 0,0 0 0 0 0,-1 1 0 0 0,1 1 1 0 0,-1 0-1 0 0,11 6-26 0 0,34 18 272 0 0,-1 3 0 0 0,-2 2 0 0 0,-1 2 0 0 0,-1 3 0 0 0,13 15-272 0 0,-46-36 135 0 0,2 0 0 0 0,0-1 0 0 0,0-1 0 0 0,2-2 0 0 0,-1 0 0 0 0,2-1 1 0 0,17 6-136 0 0,61 1-546 0 0,-69-18-3567 0 0,1-2-5374 0 0,-26 0-854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46.7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481 56 512 0 0,'0'0'3569'0'0,"0"0"-1985"0"0,0 0-604 0 0,0 0 59 0 0,0 0 230 0 0,0 0 238 0 0,0 0 49 0 0,0 0-188 0 0,0 0-337 0 0,0 0-380 0 0,0 0-286 0 0,-6 7 379 0 0,22 43 102 0 0,-2 1 0 0 0,-3 0 0 0 0,-2 0-1 0 0,-2 1 1 0 0,-2 0 0 0 0,-3 1-1 0 0,-3 35-845 0 0,-16 116-1455 0 0,35-222-8815 0 0,-12 6 5432 0 0,-2 1-694 0 0</inkml:trace>
  <inkml:trace contextRef="#ctx0" brushRef="#br0" timeOffset="281.586">162 0 1880 0 0,'0'0'1090'0'0,"0"0"-186"0"0,0 0 136 0 0,0 0 306 0 0,-22 32 236 0 0,-69 100 38 0 0,86-127-1444 0 0,1 1 0 0 0,0 1 1 0 0,0-1-1 0 0,0 1 0 0 0,1 0 0 0 0,0-1 0 0 0,1 1 0 0 0,-1 1 0 0 0,1-1 1 0 0,0 0-1 0 0,1 0 0 0 0,0 6-176 0 0,-2 6 360 0 0,0 6-125 0 0,0 0-1 0 0,2 1 1 0 0,0-1 0 0 0,2 1 0 0 0,1-1-1 0 0,1 1 1 0 0,1-1 0 0 0,1 0-1 0 0,1-1 1 0 0,1 1 0 0 0,10 21-235 0 0,-10-32-159 0 0,0 1-1 0 0,0-2 1 0 0,1 1 0 0 0,1-1-1 0 0,0 0 1 0 0,1-1 0 0 0,1 0-1 0 0,-1 0 1 0 0,2-2-1 0 0,0 1 1 0 0,0-1 0 0 0,1-1-1 0 0,0 0 1 0 0,0-1 0 0 0,1 0-1 0 0,0-1 1 0 0,1-1 0 0 0,-1 0-1 0 0,11 2 160 0 0,27 0-4226 0 0,-17-7-1352 0 0,-34-1 5248 0 0,13 0-1026 0 0</inkml:trace>
  <inkml:trace contextRef="#ctx0" brushRef="#br0" timeOffset="535.594">921 44 6353 0 0,'0'0'2833'0'0,"0"0"-1946"0"0,0 0-538 0 0,0 0 210 0 0,0 0 319 0 0,0 0 235 0 0,0 0 94 0 0,0 0-67 0 0,15 37-122 0 0,45 117-167 0 0,-32-40 254 0 0,-15 130 82 0 0,-13-229-1238 0 0,-1 0-1 0 0,-1 0 1 0 0,0-1 0 0 0,-1 1-1 0 0,0-1 1 0 0,-1 1 0 0 0,-1-1-1 0 0,-1 0 1 0 0,-2 4 51 0 0,-27 35-8493 0 0,28-45-1880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8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0 12643 0 0,'0'0'1589'0'0,"0"0"-1001"0"0,0 0-313 0 0,0 0 223 0 0,0 0 259 0 0,0 0 141 0 0,0 0-62 0 0,-17 38-200 0 0,-55 117-188 0 0,2-43-25 0 0,47-86-376 0 0,-42 48 101 0 0,18-22-2805 0 0,18-16-4661 0 0,22-24-2493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5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9730 0 0,'0'0'1519'0'0,"0"0"-165"0"0,0 0-130 0 0,0 0 119 0 0,0 0 92 0 0,0 0-156 0 0,0 0-310 0 0,0 0-311 0 0,0 0-222 0 0,0 0-113 0 0,0 0-51 0 0,0 0-36 0 0,0 0-23 0 0,15 0-23 0 0,121 12 478 0 0,116 17-871 0 0,-197-27-5368 0 0,0-1-5462 0 0,-49-1 5991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52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334 339 0 0 0,'0'0'281'0'0,"0"0"686"0"0,0 0 214 0 0,0 0 57 0 0,0 0 23 0 0,32-9-8 0 0,97-28-23 0 0,-66 13 2180 0 0,-40 13 2197 0 0,-29 8-1658 0 0,-9 2-4150 0 0,-39 2 104 0 0,0 2 0 0 0,1 3-1 0 0,-1 1 1 0 0,-23 9 97 0 0,-138 47-69 0 0,172-45 13 0 0,79 5-974 0 0,203 10 1559 0 0,-237-33-513 0 0,1-1 0 0 0,-1 1 0 0 0,1 0 0 0 0,-1 0 0 0 0,0 0 0 0 0,1 1-1 0 0,-1-1 1 0 0,0 1 0 0 0,1-1 0 0 0,-1 1 0 0 0,0 0 0 0 0,0 0-1 0 0,1 0 1 0 0,-1 0 0 0 0,0 0 0 0 0,0 0 0 0 0,0 1 0 0 0,0-1 0 0 0,0 1-1 0 0,-1-1 1 0 0,1 1 0 0 0,0 0 0 0 0,-1 0 0 0 0,1-1 0 0 0,-1 1 0 0 0,0 0-1 0 0,0 0 1 0 0,1 1 0 0 0,-1-1 0 0 0,-1 0 0 0 0,1 0 0 0 0,0 0-1 0 0,0 1 1 0 0,-1-1 0 0 0,1 0 0 0 0,-1 1 0 0 0,0-1 0 0 0,0 1 0 0 0,0-1-1 0 0,0 0 1 0 0,0 1 0 0 0,0-1 0 0 0,-1 3-16 0 0,-12 15 96 0 0,0-1-1 0 0,-2 0 1 0 0,0 0 0 0 0,-1-2-1 0 0,-1 0 1 0 0,0-1 0 0 0,-5 2-96 0 0,-41 42 50 0 0,38-35-34 0 0,2 1-1 0 0,0 1 0 0 0,2 1 1 0 0,0 1-1 0 0,-11 23-15 0 0,30-48-6 0 0,1-1-1 0 0,-1 0 0 0 0,1 0 1 0 0,0 0-1 0 0,0 1 0 0 0,0-1 1 0 0,1 1-1 0 0,-1-1 0 0 0,1 1 0 0 0,0-1 1 0 0,-1 1-1 0 0,2-1 0 0 0,-1 1 1 0 0,0-1-1 0 0,1 0 0 0 0,-1 1 1 0 0,1-1-1 0 0,0 1 0 0 0,0-1 0 0 0,1 0 1 0 0,-1 0-1 0 0,1 1 0 0 0,-1-1 1 0 0,1 0-1 0 0,0-1 0 0 0,0 1 1 0 0,0 0-1 0 0,1 0 0 0 0,-1-1 1 0 0,1 1-1 0 0,-1-1 0 0 0,1 0 0 0 0,2 1 7 0 0,4 3 5 0 0,0 0 0 0 0,0-1-1 0 0,0 0 1 0 0,1 0 0 0 0,0-1-1 0 0,0-1 1 0 0,0 0-1 0 0,0 0 1 0 0,1-1 0 0 0,5 1-5 0 0,155 1-671 0 0,-117-20-2365 0 0,-8-16-4050 0 0,-37 21 2458 0 0,-5 0-417 0 0</inkml:trace>
  <inkml:trace contextRef="#ctx0" brushRef="#br0" timeOffset="296.423">319 0 10530 0 0,'0'0'852'0'0,"0"0"-605"0"0,0 0-292 0 0,0 0 172 0 0,0 0 485 0 0,0 0 348 0 0,0 0 151 0 0,0 0-2 0 0,-8 34-104 0 0,-29 106-145 0 0,23 1 643 0 0,15-106-1209 0 0,-1 698 1340 0 0,-10-567-2291 0 0,-4-57-3211 0 0,-1-61-5052 0 0,13-40 1974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6769 0 0,'0'0'3449'0'0,"0"0"-2035"0"0,0 0-807 0 0,0 0 14 0 0,0 0 241 0 0,0 0 163 0 0,0 0-37 0 0,0 0-187 0 0,0 0-201 0 0,0 0-127 0 0,0 0-61 0 0,0 0-6 0 0,27 0-12 0 0,84-1-30 0 0,71-27 666 0 0,-141 18-1352 0 0,8 0-2549 0 0,-16 8-8522 0 0,-30 2 5764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9618 0 0,'0'0'2134'0'0,"0"0"-1153"0"0,0 0-167 0 0,0 0 378 0 0,0 0 272 0 0,0 0-5 0 0,0 0-268 0 0,0 0-305 0 0,0 0-210 0 0,0 0-139 0 0,35 3-111 0 0,111 11-77 0 0,-49-21 129 0 0,-41-2-645 0 0,65-10-215 0 0,-42 15-8937 0 0,-65 4-1738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29 10658 0 0,'0'0'738'0'0,"0"0"-245"0"0,0 0-105 0 0,0 0 242 0 0,0 0 310 0 0,0 0 46 0 0,0 0-180 0 0,0 0-247 0 0,0 0-212 0 0,0 0-104 0 0,0 0 13 0 0,2 17 13 0 0,15 173 954 0 0,-30 34-307 0 0,4-167-1616 0 0,-12 96 2119 0 0,17-104-4399 0 0,3-3-3918 0 0,1-79-2081 0 0,0 23 7665 0 0</inkml:trace>
  <inkml:trace contextRef="#ctx0" brushRef="#br0" timeOffset="272.042">19 22 5769 0 0,'0'0'1903'0'0,"0"0"-734"0"0,0 0-272 0 0,0 0 49 0 0,0 0 189 0 0,0 0 82 0 0,0 0-102 0 0,0 0-155 0 0,0 0-128 0 0,0 0-111 0 0,0 0-76 0 0,0 0-50 0 0,24 4-59 0 0,80 14-37 0 0,58-16 891 0 0,-137-4-1232 0 0,210-35 78 0 0,-226 36-709 0 0,16-4-236 0 0,-9 4-4244 0 0,-16 1 1753 0 0,0 0-1513 0 0,0 0-1962 0 0</inkml:trace>
  <inkml:trace contextRef="#ctx0" brushRef="#br0" timeOffset="456.979">1 442 4297 0 0,'0'0'736'0'0,"0"0"64"0"0,0 0 545 0 0,0 0 247 0 0,0 0-48 0 0,0 0-344 0 0,0 0-375 0 0,0 0-273 0 0,189 0-176 0 0,-154-4-136 0 0,4-3-144 0 0,0-1-216 0 0,-4 5-456 0 0,0-1-993 0 0,-13 0-1471 0 0,-6 4-5074 0 0</inkml:trace>
  <inkml:trace contextRef="#ctx0" brushRef="#br0" timeOffset="707.262">693 501 12107 0 0,'0'0'921'0'0,"0"0"-225"0"0,0 0-32 0 0,0 0 235 0 0,0 0 218 0 0,0 0-31 0 0,0 0-220 0 0,-7 35-278 0 0,-20 109-247 0 0,17-37 24 0 0,12 4-1743 0 0,3-105-1950 0 0,-4-5-848 0 0,0 0-4444 0 0,-1-1 8594 0 0,0 0-2096 0 0</inkml:trace>
  <inkml:trace contextRef="#ctx0" brushRef="#br0" timeOffset="952.952">501 534 9250 0 0,'0'0'2231'0'0,"0"0"-1197"0"0,0 0-553 0 0,0 0 55 0 0,0 0 278 0 0,0 0 170 0 0,0 0-37 0 0,0 0-166 0 0,0 0-185 0 0,0 0-131 0 0,0 0-81 0 0,0 0-43 0 0,31 2-44 0 0,97 5-39 0 0,21-17 160 0 0,-116 3-663 0 0,28-6-1833 0 0,-22 4-5131 0 0,-25 6-2188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7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328 659 0 0 0,'0'0'433'0'0,"0"0"144"0"0,0 0 121 0 0,0 0 268 0 0,0 0 277 0 0,0 0 153 0 0,0 0-41 0 0,0 0-189 0 0,0 0-186 0 0,0 0-97 0 0,0 0 46 0 0,8-21 57 0 0,27-66 41 0 0,44-51 2697 0 0,-36 77-3244 0 0,3 2-1 0 0,2 3 0 0 0,3 1 0 0 0,7-1-479 0 0,8 8 69 0 0,-62 81-749 0 0,-28 276 1155 0 0,24-309-473 0 0,8 73 24 0 0,-8-72-11 0 0,1 1 0 0 0,-1 0 0 0 0,1 0 1 0 0,0 0-1 0 0,0-1 0 0 0,0 1 0 0 0,0 0 0 0 0,0-1 0 0 0,0 1 0 0 0,0-1 0 0 0,0 1 0 0 0,1-1 0 0 0,-1 1 0 0 0,0-1 0 0 0,1 0 0 0 0,-1 0 0 0 0,1 0 0 0 0,0 0 1 0 0,-1 0-1 0 0,1 0 0 0 0,0 0 0 0 0,0 0 0 0 0,-1-1 0 0 0,1 1 0 0 0,0-1 0 0 0,0 1 0 0 0,0-1 0 0 0,0 0 0 0 0,0 0 0 0 0,0 0 0 0 0,0 0 0 0 0,0 0 0 0 0,-1 0 1 0 0,1 0-1 0 0,0-1 0 0 0,0 1-15 0 0,66-52 904 0 0,50-79-696 0 0,81-120-208 0 0,-125 159-15 0 0,-72 114-502 0 0,-12 84 638 0 0,6-91-94 0 0,1 0 0 0 0,1 0 0 0 0,1 0 0 0 0,0 0 0 0 0,1 0 0 0 0,0 0 1 0 0,1 0-1 0 0,1 0 0 0 0,1 0 0 0 0,0-1 0 0 0,0 1 0 0 0,2-1 0 0 0,2 7-27 0 0,22 22 46 0 0,-6-10-3981 0 0,-12-10-6236 0 0,-9-19 4463 0 0</inkml:trace>
  <inkml:trace contextRef="#ctx0" brushRef="#br0" timeOffset="447.514">1471 420 6873 0 0,'0'0'729'0'0,"0"0"-205"0"0,0 0 97 0 0,0 0 355 0 0,0 0 237 0 0,0 0-14 0 0,0 0-235 0 0,0 0-309 0 0,0 0-249 0 0,0 0-160 0 0,0 0-84 0 0,0 0-22 0 0,0 0 5 0 0,-1 29 15 0 0,-2 134 725 0 0,31-179 1249 0 0,-17 5-2112 0 0,1 1 0 0 0,0 1 0 0 0,1 0 0 0 0,0 0 0 0 0,0 2 0 0 0,1 0 0 0 0,0 0 0 0 0,0 1 0 0 0,1 1 0 0 0,0 0 0 0 0,-1 1 0 0 0,2 0 1 0 0,-1 2-1 0 0,0 0 0 0 0,7 0-22 0 0,-20 2 3 0 0,0 0 0 0 0,-1 1 0 0 0,1-1 0 0 0,0 0 1 0 0,0 1-1 0 0,0 0 0 0 0,-1-1 0 0 0,1 1 0 0 0,0 0 0 0 0,-1 0 1 0 0,1 0-1 0 0,-1 0 0 0 0,1 0 0 0 0,-1 0 0 0 0,1 0 1 0 0,-1 0-1 0 0,0 1 0 0 0,0-1 0 0 0,1 1 0 0 0,-1-1 0 0 0,0 1 1 0 0,0-1-1 0 0,-1 1 0 0 0,1 0 0 0 0,0-1 0 0 0,0 1 1 0 0,-1 0-1 0 0,1 0 0 0 0,-1-1 0 0 0,1 1 0 0 0,-1 0 1 0 0,0 0-1 0 0,0 0 0 0 0,0 0 0 0 0,0-1 0 0 0,0 1 0 0 0,0 0 1 0 0,-1 0-1 0 0,1 1-3 0 0,-25 73 722 0 0,20-71-723 0 0,-1 0 0 0 0,0 0 0 0 0,1 0 0 0 0,-1 0-1 0 0,-1-1 1 0 0,1 0 0 0 0,-1-1 0 0 0,1 1-1 0 0,-1-1 1 0 0,0 0 0 0 0,0-1 0 0 0,-1 0-1 0 0,1 0 1 0 0,-6 1 1 0 0,-67-4-2845 0 0,43-17-848 0 0,17 1-3020 0 0,12 12 772 0 0</inkml:trace>
  <inkml:trace contextRef="#ctx0" brushRef="#br0" timeOffset="1333.495">2163 147 3121 0 0,'0'0'2184'0'0,"0"0"-828"0"0,0 0-157 0 0,0 0 182 0 0,0 0 195 0 0,0 0 46 0 0,0 0-130 0 0,0 0-296 0 0,0 0-310 0 0,0 0-282 0 0,0 0-240 0 0,0 0-148 0 0,0 0-89 0 0,-32 7-53 0 0,-97 23-36 0 0,126-30-39 0 0,1 0 1 0 0,0 0-1 0 0,-1 1 1 0 0,1-1 0 0 0,0 1-1 0 0,-1-1 1 0 0,1 1-1 0 0,0 0 1 0 0,0 0-1 0 0,0 0 1 0 0,0 0 0 0 0,0 0-1 0 0,0 1 1 0 0,0-1-1 0 0,0 1 1 0 0,0-1-1 0 0,0 1 1 0 0,1-1-1 0 0,-1 1 1 0 0,1 0 0 0 0,-1 0-1 0 0,1 0 1 0 0,0 0-1 0 0,-1 0 1 0 0,1 2 0 0 0,-3 4-9 0 0,0-1 2 0 0,0-1 0 0 0,0 1 0 0 0,1 0 1 0 0,0 0-1 0 0,0 1 0 0 0,1-1 0 0 0,0 0 1 0 0,0 1-1 0 0,1 0 0 0 0,-1-1 0 0 0,2 1 0 0 0,-1 0 1 0 0,1 0-1 0 0,0-1 0 0 0,1 1 0 0 0,0 0 1 0 0,0-1-1 0 0,1 1 0 0 0,0 0 0 0 0,0-1 0 0 0,1 0 1 0 0,0 0-1 0 0,0 1 0 0 0,0-2 0 0 0,3 4 7 0 0,-3-8 69 0 0,0 0 0 0 0,0 0 0 0 0,1 0 0 0 0,-1-1 0 0 0,1 0 0 0 0,-1 1 0 0 0,1-1 0 0 0,-1 0-1 0 0,1-1 1 0 0,0 1 0 0 0,-1-1 0 0 0,1 1 0 0 0,0-1 0 0 0,0 0 0 0 0,-1-1 0 0 0,1 1 0 0 0,0 0 0 0 0,-1-1 0 0 0,1 0-1 0 0,0 0 1 0 0,0-1-69 0 0,14-7 200 0 0,0-2-1 0 0,-1 0 1 0 0,0-1-1 0 0,-1-1 1 0 0,0 0-1 0 0,-1-2 1 0 0,-1 1 0 0 0,10-14-200 0 0,23-21 89 0 0,-17 19-66 0 0,-23 21-24 0 0,0 1 0 0 0,1 0 0 0 0,0 0 0 0 0,1 0 0 0 0,-1 1 0 0 0,2 0 0 0 0,-1 1 0 0 0,1 0 0 0 0,0 1 0 0 0,0 0-1 0 0,0 0 1 0 0,1 1 0 0 0,4-1 1 0 0,-12 6-9 0 0,0 0 0 0 0,-1 0 0 0 0,1 0 1 0 0,0 1-1 0 0,-1-1 0 0 0,1 1 0 0 0,-1-1 0 0 0,1 1 0 0 0,-1 0 0 0 0,0 0 0 0 0,1 0 0 0 0,-1 0 0 0 0,0 1 0 0 0,0-1 0 0 0,-1 0 0 0 0,1 1 0 0 0,-1-1 0 0 0,1 1 0 0 0,-1 0 0 0 0,0 0 0 0 0,0-1 0 0 0,0 1 0 0 0,0 0 0 0 0,0 0 0 0 0,-1 0 0 0 0,1 0 0 0 0,-1 0 1 0 0,0 0-1 0 0,0 0 0 0 0,0 0 0 0 0,0 0 0 0 0,0 0 0 0 0,-1 0 0 0 0,1 0 0 0 0,-1 0 0 0 0,-1 2 9 0 0,3 1 22 0 0,-1 32-2 0 0,-2 0 0 0 0,-1 0 0 0 0,-2 0-1 0 0,-2-1 1 0 0,-1 1 0 0 0,-1-2-1 0 0,-3 1 1 0 0,-1-2 0 0 0,-1 1 0 0 0,-13 19-20 0 0,25-48 0 0 0,-1 0 1 0 0,0-1 0 0 0,0 1 0 0 0,-1 0-1 0 0,0-1 1 0 0,0 0 0 0 0,-1 0-1 0 0,1 0 1 0 0,-1-1 0 0 0,0 1 0 0 0,-1-1-1 0 0,0 0 1 0 0,1-1 0 0 0,-1 1-1 0 0,-1-1 1 0 0,1 0 0 0 0,-1-1 0 0 0,1 0-1 0 0,-1 0 1 0 0,0 0 0 0 0,0-1-1 0 0,-1 0 1 0 0,1 0 0 0 0,0 0 0 0 0,-1-1-1 0 0,0-1 0 0 0,6-1-20 0 0,0-1-1 0 0,0 0 0 0 0,1 0 0 0 0,-1 0 0 0 0,0 0 0 0 0,1-1 0 0 0,-1 1 1 0 0,1 0-1 0 0,-1-1 0 0 0,1 1 0 0 0,0-1 0 0 0,0 1 0 0 0,0-1 1 0 0,1 1-1 0 0,-1-1 0 0 0,1 0 0 0 0,-1 1 0 0 0,1-1 0 0 0,0 0 1 0 0,0 0-1 0 0,0 1 0 0 0,0-1 0 0 0,1 0 21 0 0,-1 0-17 0 0,1-11-16 0 0,2 1-1 0 0,0-1 0 0 0,0 1 1 0 0,1 0-1 0 0,1 0 1 0 0,0 0-1 0 0,1 0 0 0 0,0 1 1 0 0,1 0-1 0 0,1 0 1 0 0,-1 1-1 0 0,2 0 0 0 0,0 0 1 0 0,0 1-1 0 0,1 0 1 0 0,0 1-1 0 0,0 0 0 0 0,1 0 1 0 0,0 1-1 0 0,11-5 34 0 0,-3 3-166 0 0,0 0-1 0 0,0 1 1 0 0,1 1-1 0 0,1 1 1 0 0,-1 1-1 0 0,1 0 1 0 0,0 2 0 0 0,0 1-1 0 0,0 0 1 0 0,1 1-1 0 0,4 2 167 0 0,62-1-4152 0 0,-5 6-4628 0 0,-64-4 4407 0 0</inkml:trace>
  <inkml:trace contextRef="#ctx0" brushRef="#br0" timeOffset="1936.949">0 876 0 0 0,'0'0'879'0'0,"0"0"568"0"0,0 0 377 0 0,0 0 43 0 0,0 0-193 0 0,0 0-224 0 0,0 0-166 0 0,0 0-80 0 0,0 0-82 0 0,32 2-113 0 0,101 5-105 0 0,-10-4 1369 0 0,1-6-1 0 0,32-8-2272 0 0,-21 1 945 0 0,1182-66 2242 0 0,-163 24-3008 0 0,-748 20-1288 0 0,-135 0-2534 0 0,-222 26 2467 0 0,30-3-2172 0 0,2 0-6176 0 0,-69 9 4804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5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1 512 4345 0 0,'0'0'2839'0'0,"0"0"-1121"0"0,0 0-497 0 0,0 0 5 0 0,0 0 128 0 0,0 0 31 0 0,0 0-226 0 0,0 0-361 0 0,0 0-289 0 0,0 0-178 0 0,0 0-18 0 0,0 0 58 0 0,0 0 72 0 0,17 1 46 0 0,130 2 892 0 0,81-33-305 0 0,-187 23-1413 0 0,54-14-633 0 0,-43-10-6633 0 0,-46 24 2901 0 0,-3 0-2644 0 0</inkml:trace>
  <inkml:trace contextRef="#ctx0" brushRef="#br0" timeOffset="249.369">283 214 6041 0 0,'0'0'886'0'0,"0"0"-62"0"0,0 0 63 0 0,0 0 142 0 0,-11 32 94 0 0,-31 102-28 0 0,16 9 1102 0 0,24 103-3463 0 0,15-204-2209 0 0,9-25-3600 0 0,-15-16 4809 0 0</inkml:trace>
  <inkml:trace contextRef="#ctx0" brushRef="#br0" timeOffset="498.198">1069 0 15107 0 0,'0'0'635'0'0,"0"0"-311"0"0,0 0-40 0 0,0 0 212 0 0,0 0 235 0 0,-15 35 121 0 0,-45 110-26 0 0,-1 33 725 0 0,46-116-1640 0 0,3 0 0 0 0,2 0 0 0 0,3 1-1 0 0,3 0 1 0 0,4 41 89 0 0,10-31-2414 0 0,3-27-6749 0 0,-9-37 380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2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0 0 0,'0'0'767'0'0,"0"0"-122"0"0,0 0-82 0 0,0 0 113 0 0,0 0 227 0 0,0 0 191 0 0,0 0 90 0 0,0 0-15 0 0,0 0-122 0 0,0 0-140 0 0,0 0-100 0 0,3-3-85 0 0,7-4-260 0 0,0 0 0 0 0,1 1 1 0 0,0 1-1 0 0,0-1 1 0 0,0 2-1 0 0,0-1 1 0 0,1 2-1 0 0,0 0 1 0 0,0 0-1 0 0,0 1 0 0 0,5 0-462 0 0,11-4 276 0 0,138-6 928 0 0,-165 12-1197 0 0,0 0 0 0 0,0 0 0 0 0,0 1 0 0 0,0-1-1 0 0,0 0 1 0 0,0 0 0 0 0,0 1 0 0 0,0-1 0 0 0,-1 0-1 0 0,1 1 1 0 0,0-1 0 0 0,0 1 0 0 0,0-1 0 0 0,0 1-1 0 0,-1-1 1 0 0,1 1 0 0 0,0 0 0 0 0,-1-1 0 0 0,1 1 0 0 0,0 0-1 0 0,-1 0 1 0 0,1-1 0 0 0,-1 1 0 0 0,1 0 0 0 0,-1 0-1 0 0,1 0 1 0 0,-1 0 0 0 0,0 0 0 0 0,0 0 0 0 0,1-1-1 0 0,-1 1 1 0 0,0 0 0 0 0,0 0 0 0 0,0 0 0 0 0,0 0-1 0 0,0 0 1 0 0,0 0 0 0 0,0 0 0 0 0,0 0 0 0 0,0 0 0 0 0,0 0-1 0 0,-1 0 1 0 0,1 0 0 0 0,0 0 0 0 0,-1 0 0 0 0,1-1-1 0 0,-1 1 1 0 0,1 0 0 0 0,-1 0 0 0 0,1 0 0 0 0,-1-1-1 0 0,1 1 1 0 0,-1 0-7 0 0,-26 46 314 0 0,-76 65-113 0 0,80-92-167 0 0,2 1 0 0 0,0 1 1 0 0,2 1-1 0 0,0 1 0 0 0,2 1 1 0 0,0 0-1 0 0,2 1 0 0 0,1 1 1 0 0,-1 5-35 0 0,13-28 18 0 0,1 0 0 0 0,0 0 0 0 0,0 1 0 0 0,0-1 0 0 0,0 0 0 0 0,1 1 0 0 0,-1-1 0 0 0,1 0 0 0 0,0 1 0 0 0,1-1 0 0 0,-1 0 0 0 0,1 0 0 0 0,0 1 1 0 0,0-1-1 0 0,0 0 0 0 0,0 0 0 0 0,1 0 0 0 0,0 0 0 0 0,-1 0 0 0 0,2 0 0 0 0,-1 0 0 0 0,0-1 0 0 0,1 1 0 0 0,-1-1 0 0 0,1 0 0 0 0,0 1 0 0 0,0-1 1 0 0,1-1-1 0 0,-1 1 0 0 0,1 0 0 0 0,-1-1 0 0 0,1 0 0 0 0,0 0 0 0 0,0 0 0 0 0,0 0 0 0 0,0 0 0 0 0,0-1 0 0 0,0 0 0 0 0,0 0 0 0 0,1 0-18 0 0,97 6 76 0 0,-69-13-2776 0 0,-2-5-3931 0 0,-19 7-3071 0 0</inkml:trace>
  <inkml:trace contextRef="#ctx0" brushRef="#br0" timeOffset="1051.696">590 144 0 0 0,'0'0'584'0'0,"0"0"382"0"0,0 0 194 0 0,0 0-47 0 0,0 0-178 0 0,0 0-198 0 0,0 0-152 0 0,0 0-84 0 0,0 0-102 0 0,-10 31-81 0 0,-28 98-56 0 0,-12 20 892 0 0,37-113 382 0 0,13-35-840 0 0,0-1 154 0 0,0 0 138 0 0,7-19 2474 0 0,9-25-3136 0 0,1 1 1 0 0,2 1-1 0 0,2 0 0 0 0,2 1 0 0 0,10-12-326 0 0,53-41-64 0 0,-85 94 42 0 0,0 0-1 0 0,0 0 1 0 0,0 0 0 0 0,0 0-1 0 0,0 0 1 0 0,0 1 0 0 0,-1-1-1 0 0,1 0 1 0 0,0 1 0 0 0,0-1-1 0 0,0 0 1 0 0,0 1 0 0 0,-1-1-1 0 0,1 1 1 0 0,0-1-1 0 0,0 1 1 0 0,-1-1 0 0 0,1 1-1 0 0,0 0 1 0 0,-1-1 0 0 0,1 1-1 0 0,-1 0 1 0 0,1 0 0 0 0,-1-1-1 0 0,1 1 1 0 0,-1 0 0 0 0,1 0-1 0 0,-1 0 1 0 0,0 0-1 0 0,1-1 1 0 0,-1 1 0 0 0,0 0-1 0 0,0 0 1 0 0,0 0 0 0 0,0 0-1 0 0,0 0 1 0 0,0 0 0 0 0,0 0-1 0 0,0 0 1 0 0,0 0 0 0 0,0-1-1 0 0,0 1 1 0 0,-1 0 0 0 0,1 0-1 0 0,0 0 1 0 0,-1 0-1 0 0,1 0 1 0 0,0-1 0 0 0,-1 1-1 0 0,1 0 1 0 0,-1 0 22 0 0,0 4-19 0 0,-26 139 423 0 0,25-86-316 0 0,34-70 814 0 0,173-225-425 0 0,-189 222-514 0 0,38-22-374 0 0,-54 37 152 0 0,0 11-101 0 0,-12 97 757 0 0,1 34-216 0 0,41-83-756 0 0,-12-46-3121 0 0,1-7-5116 0 0,-13-6 3859 0 0</inkml:trace>
  <inkml:trace contextRef="#ctx0" brushRef="#br0" timeOffset="1505.605">1234 181 3393 0 0,'0'0'2890'0'0,"0"0"-1781"0"0,0 0-487 0 0,0 0 250 0 0,0 0 359 0 0,0 0 172 0 0,0 0-159 0 0,0 0-308 0 0,0 0-313 0 0,0 0-227 0 0,0 0-102 0 0,0 0-76 0 0,0 0-34 0 0,-5 27-26 0 0,-16 83-34 0 0,19-51 144 0 0,4-6 22 0 0,18-59-132 0 0,106-68 61 0 0,-125 73-226 0 0,1-1 0 0 0,0 1 0 0 0,-1 0 0 0 0,1 0 0 0 0,0-1 0 0 0,0 1 1 0 0,0 1-1 0 0,0-1 0 0 0,0 0 0 0 0,0 0 0 0 0,0 1 0 0 0,1-1 0 0 0,-1 1 1 0 0,0 0-1 0 0,0 0 0 0 0,0-1 0 0 0,0 2 0 0 0,1-1 0 0 0,-1 0 0 0 0,0 0 1 0 0,0 1-1 0 0,0-1 0 0 0,0 1 0 0 0,0-1 0 0 0,0 1 0 0 0,0 0 0 0 0,0 0 1 0 0,0 0-1 0 0,0 0 0 0 0,0 0 0 0 0,0 0 0 0 0,0 1 0 0 0,-1-1 0 0 0,1 1 1 0 0,-1-1-1 0 0,1 1 0 0 0,-1 0 0 0 0,1-1 0 0 0,-1 1 0 0 0,0 0 0 0 0,0 0 1 0 0,0 0-1 0 0,0 0 0 0 0,0 0 0 0 0,-1 0 0 0 0,1 0 0 0 0,0 0 1 0 0,-1 0-1 0 0,0 0 0 0 0,1 3 7 0 0,0 1 53 0 0,0 1 1 0 0,-1-1-1 0 0,1 0 0 0 0,-1 1 1 0 0,-1-1-1 0 0,1 1 1 0 0,-1-1-1 0 0,0 0 0 0 0,-1 1 1 0 0,1-1-1 0 0,-1 0 1 0 0,0 0-1 0 0,-1 0 0 0 0,0 0 1 0 0,0-1-1 0 0,0 1 1 0 0,0-1-1 0 0,-1 1 0 0 0,0-1 1 0 0,0 0-1 0 0,0-1 1 0 0,-1 1-1 0 0,0-1 0 0 0,0 1 1 0 0,-3 1-54 0 0,6-5-16 0 0,0 0 1 0 0,-1 0-1 0 0,1 0 0 0 0,0-1 1 0 0,-1 1-1 0 0,1 0 1 0 0,0-1-1 0 0,-1 1 1 0 0,1-1-1 0 0,-1 0 0 0 0,1 0 1 0 0,-1 0-1 0 0,1 0 1 0 0,-1-1-1 0 0,1 1 1 0 0,0 0-1 0 0,-1-1 0 0 0,1 0 1 0 0,0 0-1 0 0,-1 1 1 0 0,1-1-1 0 0,0-1 1 0 0,0 1-1 0 0,-1 0 0 0 0,1 0 1 0 0,0-1-1 0 0,1 1 1 0 0,-1-1-1 0 0,0 0 1 0 0,0 0-1 0 0,1 1 0 0 0,-1-1 1 0 0,0-1 15 0 0,-22-34-3895 0 0,8 1-5610 0 0,14 24 5795 0 0</inkml:trace>
  <inkml:trace contextRef="#ctx0" brushRef="#br0" timeOffset="1834.259">1817 22 8010 0 0,'0'0'1215'0'0,"0"0"-110"0"0,0 0 102 0 0,0 0 191 0 0,0 0 31 0 0,0 0-275 0 0,0 0-386 0 0,0 0-322 0 0,0 0-229 0 0,0 0-98 0 0,0 0-9 0 0,0 0 38 0 0,1 8 52 0 0,-10 95 699 0 0,-15-45-917 0 0,-3-1-1 0 0,-2-2 0 0 0,-2-1 1 0 0,-3-1-1 0 0,-36 42 19 0 0,-25 37-2007 0 0,65-86-2074 0 0,2-1-4278 0 0,23-36 4474 0 0</inkml:trace>
  <inkml:trace contextRef="#ctx0" brushRef="#br0" timeOffset="2432.05">1665 766 6897 0 0,'0'0'1207'0'0,"0"0"-92"0"0,0 0 180 0 0,0 0 266 0 0,0 0 126 0 0,0 0-232 0 0,0 0-367 0 0,0 0-317 0 0,0 0-265 0 0,0 0-143 0 0,0 0-71 0 0,0 0-36 0 0,14-32-2 0 0,48-103-4 0 0,-15 55 197 0 0,-29 50-324 0 0,0 1 0 0 0,2 1 1 0 0,2 1-1 0 0,0 1 0 0 0,2 1 0 0 0,21-18-123 0 0,-4 27-508 0 0,-39 50 104 0 0,-28 163 161 0 0,28-196 256 0 0,-1 0 0 0 0,0 1 0 0 0,1-1 0 0 0,-1 0 0 0 0,1 0 0 0 0,0 1 0 0 0,-1-1 0 0 0,1 0 0 0 0,0-1 0 0 0,0 1 1 0 0,0 0-1 0 0,-1 0 0 0 0,1-1 0 0 0,0 0 0 0 0,0 1 0 0 0,0-1 0 0 0,0 0 0 0 0,0 0 0 0 0,0 1 0 0 0,0-2 0 0 0,0 1 0 0 0,0 0 0 0 0,0 0 0 0 0,0-1 0 0 0,0 1 0 0 0,0-1 0 0 0,-1 1 0 0 0,1-1 0 0 0,0 0 0 0 0,0 0 0 0 0,0 0 0 0 0,-1 0 0 0 0,1 0 1 0 0,0 0-1 0 0,-1 0 0 0 0,1-1 0 0 0,-1 1 0 0 0,0 0 0 0 0,1-1 0 0 0,-1 1 0 0 0,0-1-13 0 0,262-229 655 0 0,-227 213-655 0 0,-35 18-68 0 0,-1 41 89 0 0,-20 80 274 0 0,11 36-270 0 0,37-101-785 0 0,-12-42-2968 0 0,2-9-5132 0 0,-11-5 1717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17.1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418 244 10138 0 0,'0'0'1267'0'0,"0"0"-552"0"0,0 0-432 0 0,0 0 39 0 0,0 0 303 0 0,0 0 259 0 0,0 0 29 0 0,0 0-95 0 0,0 0-161 0 0,0 0-122 0 0,0 0-56 0 0,25-8-43 0 0,81-27-27 0 0,-63 19-76 0 0,0 2-1 0 0,2 1 1 0 0,-1 3-1 0 0,1 1 1 0 0,1 3-1 0 0,-1 1 0 0 0,5 3-332 0 0,-50 2 48 0 0,-11 15 48 0 0,-84 91-12 0 0,93-104-100 0 0,1 1-1 0 0,-1-1 0 0 0,1 0 0 0 0,0 1 0 0 0,-1-1 0 0 0,1 1 0 0 0,0 0 0 0 0,1-1 0 0 0,-1 1 0 0 0,0 0 1 0 0,1-1-1 0 0,0 1 0 0 0,-1 0 0 0 0,1 0 0 0 0,0-1 0 0 0,0 1 0 0 0,1 0 0 0 0,-1-1 0 0 0,0 1 0 0 0,1 0 1 0 0,0 0-1 0 0,0-1 0 0 0,0 1 0 0 0,0-1 0 0 0,0 1 0 0 0,0-1 0 0 0,1 1 0 0 0,-1-1 0 0 0,1 0 0 0 0,-1 0 0 0 0,1 0 1 0 0,0 1-1 0 0,0-2 0 0 0,0 1 0 0 0,0 0 0 0 0,0 0 0 0 0,1-1 0 0 0,-1 1 0 0 0,0-1 0 0 0,1 0 0 0 0,-1 1 1 0 0,1-1-1 0 0,0 0 17 0 0,82 47-65 0 0,-70-42 90 0 0,0 1 0 0 0,-1 1 1 0 0,0 1-1 0 0,0 0 0 0 0,-1 0 0 0 0,0 1 1 0 0,-1 1-1 0 0,5 5-25 0 0,-15-13 50 0 0,0-1-1 0 0,-1 1 1 0 0,1 0 0 0 0,-1 0 0 0 0,1 0-1 0 0,-1 1 1 0 0,0-1 0 0 0,0 0-1 0 0,-1 0 1 0 0,1 1 0 0 0,-1-1 0 0 0,1 0-1 0 0,-1 1 1 0 0,0-1 0 0 0,0 0-1 0 0,-1 1 1 0 0,1-1 0 0 0,-1 0-1 0 0,1 0 1 0 0,-1 1 0 0 0,0-1 0 0 0,0 0-1 0 0,-1 0 1 0 0,1 0 0 0 0,-1 0-1 0 0,1 0 1 0 0,-2 1-50 0 0,-56 75 754 0 0,-145 91-149 0 0,168-138-1487 0 0,35-32-9893 0 0,0-5 6267 0 0,3 4-2475 0 0</inkml:trace>
  <inkml:trace contextRef="#ctx0" brushRef="#br0" timeOffset="284.239">343 82 8162 0 0,'0'0'1687'0'0,"0"0"-520"0"0,0 0-376 0 0,0 0-19 0 0,0 0 143 0 0,-35 33 55 0 0,-112 107-87 0 0,137-131-760 0 0,0 1-1 0 0,1 0 1 0 0,0 0-1 0 0,0 0 1 0 0,1 1-1 0 0,1 1 1 0 0,0 0-1 0 0,0-1 1 0 0,1 2-123 0 0,-3 7 154 0 0,-3 6-119 0 0,0 0 1 0 0,3 1-1 0 0,0-1 1 0 0,1 2 0 0 0,2-1-1 0 0,1 1 1 0 0,1 0 0 0 0,1 0-1 0 0,1 0 1 0 0,2 1 0 0 0,1 5-36 0 0,0-23-103 0 0,1 0 1 0 0,-1-1 0 0 0,2 1 0 0 0,-1 0 0 0 0,2-1 0 0 0,-1 1-1 0 0,1-1 1 0 0,1 0 0 0 0,0-1 0 0 0,0 1 0 0 0,1-1-1 0 0,0 0 1 0 0,1 0 0 0 0,0-1 0 0 0,0 0 0 0 0,1 0 0 0 0,0 0-1 0 0,0-1 1 0 0,1-1 0 0 0,0 1 0 0 0,0-1 0 0 0,1-1-1 0 0,6 4 103 0 0,113 38-3942 0 0,4-27-3583 0 0,-89-16 4863 0 0,-11 0 2146 0 0</inkml:trace>
  <inkml:trace contextRef="#ctx0" brushRef="#br0" timeOffset="550.416">1265 1 14155 0 0,'0'0'951'0'0,"0"0"-567"0"0,0 0-308 0 0,0 0 69 0 0,0 0 218 0 0,0 0 153 0 0,0 0 115 0 0,0 0 97 0 0,0 0 62 0 0,34 23 25 0 0,105 79-61 0 0,-44-9 369 0 0,-83-74-1038 0 0,-1 1-1 0 0,-1 1 0 0 0,0 0 0 0 0,-2 0 1 0 0,-1 1-1 0 0,0-1 0 0 0,-2 2 1 0 0,0-1-1 0 0,-1 0 0 0 0,-2 1 0 0 0,0 0 1 0 0,-2 0-1 0 0,0-1 0 0 0,-1 1 1 0 0,-5 21-85 0 0,2-17-384 0 0,-2 0 1 0 0,-1 0-1 0 0,-1-1 1 0 0,-1 0-1 0 0,-1-1 1 0 0,-2 0-1 0 0,0 0 1 0 0,-2-1-1 0 0,-15 20 384 0 0,-12 4-6436 0 0,28-33-1955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3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7 3873 0 0,'0'0'2651'0'0,"0"0"-1743"0"0,0 0-646 0 0,0 0 0 0 0,0 0 224 0 0,0 0 262 0 0,0 0 147 0 0,0 0-63 0 0,0 0-200 0 0,0 0-214 0 0,0 0-166 0 0,-20 29-106 0 0,-66 96-75 0 0,-52 128-100 0 0,106-186 13 0 0,1-3-31 0 0,2 1-1 0 0,3 2 1 0 0,1 7 47 0 0,22-50-128 0 0,3-22 11 0 0,0-2 53 0 0,6-5 485 0 0,59-91 1894 0 0,339-498-295 0 0,-350 513-1544 0 0,-54 81-486 0 0,0 0 1 0 0,0 1 0 0 0,0-1 0 0 0,1 0 0 0 0,-1 0-1 0 0,0 0 1 0 0,0 1 0 0 0,0-1 0 0 0,0 0 0 0 0,0 0 0 0 0,0 0-1 0 0,0 1 1 0 0,0-1 0 0 0,0 0 0 0 0,0 0 0 0 0,1 0-1 0 0,-1 0 1 0 0,0 1 0 0 0,0-1 0 0 0,0 0 0 0 0,0 0-1 0 0,0 0 1 0 0,1 0 0 0 0,-1 0 0 0 0,0 1 0 0 0,0-1-1 0 0,0 0 1 0 0,1 0 0 0 0,-1 0 0 0 0,0 0 0 0 0,0 0-1 0 0,0 0 1 0 0,1 0 0 0 0,-1 0 0 0 0,0 0 0 0 0,0 0-1 0 0,0 0 1 0 0,1 0 0 0 0,-1 0 0 0 0,0 0 0 0 0,0 0-1 0 0,1 0 1 0 0,-1 0 0 0 0,0 0 0 0 0,0 0 0 0 0,0 0-1 0 0,1 0 1 0 0,-1-1 0 0 0,0 1 0 0 0,0 0 0 0 0,0 0-1 0 0,0 0 1 0 0,1 0 0 0 0,-1 0 9 0 0,0 1-55 0 0,14 423 749 0 0,-11-361-632 0 0,3-1 0 0 0,3-1 0 0 0,15 58-62 0 0,-20-71 1484 0 0,-32-49 407 0 0,-117-87-1855 0 0,-87-78-1614 0 0,140 88-1709 0 0,85 70 786 0 0,5 4-5598 0 0,2 4 2653 0 0</inkml:trace>
  <inkml:trace contextRef="#ctx0" brushRef="#br0" timeOffset="762.218">912 688 7026 0 0,'0'0'405'0'0,"0"0"27"0"0,0 0 334 0 0,0 0 367 0 0,0 0 194 0 0,0 0-1 0 0,0 0-145 0 0,35-19-167 0 0,113-62-126 0 0,-44 0 474 0 0,-76 55-984 0 0,-2-2 0 0 0,0 0 0 0 0,-2-2 0 0 0,-2 0 0 0 0,0-2 0 0 0,-2-1 0 0 0,-2 0 0 0 0,-1-1 0 0 0,-1-1 0 0 0,3-16-378 0 0,-16 42 64 0 0,0 1 0 0 0,-1-1-1 0 0,0 0 1 0 0,0 0-1 0 0,-1 0 1 0 0,0 0-1 0 0,-1-1 1 0 0,0 1 0 0 0,0 0-1 0 0,-1 0 1 0 0,0 0-1 0 0,-1 0-63 0 0,0 6-34 0 0,-1 1-1 0 0,1 0 0 0 0,0 0 1 0 0,-1 0-1 0 0,0 0 1 0 0,1 1-1 0 0,-1-1 0 0 0,0 1 1 0 0,0 0-1 0 0,0-1 1 0 0,0 1-1 0 0,0 0 0 0 0,0 1 1 0 0,0-1-1 0 0,-1 1 1 0 0,1-1-1 0 0,0 1 0 0 0,0 0 1 0 0,0 0-1 0 0,-1 0 1 0 0,1 1-1 0 0,0-1 0 0 0,0 1 1 0 0,0-1-1 0 0,0 1 1 0 0,0 0-1 0 0,0 1 0 0 0,0-1 1 0 0,0 0-1 0 0,0 1 1 0 0,0-1-1 0 0,1 1 0 0 0,-1 0 1 0 0,1 0-1 0 0,-2 1 35 0 0,-12 12-154 0 0,0 0 0 0 0,0 1-1 0 0,2 0 1 0 0,0 1-1 0 0,0 1 1 0 0,2 0 0 0 0,0 1-1 0 0,-7 16 155 0 0,8-13-63 0 0,0 0 0 0 0,1 1-1 0 0,1-1 1 0 0,1 2-1 0 0,1-1 1 0 0,1 1 0 0 0,1 0-1 0 0,1 1 1 0 0,2-1-1 0 0,0 1 1 0 0,2 21 63 0 0,1-36 37 0 0,1 0 1 0 0,1-1-1 0 0,0 1 1 0 0,0-1-1 0 0,1 1 0 0 0,0-1 1 0 0,0 0-1 0 0,1-1 1 0 0,0 1-1 0 0,1-1 1 0 0,0 0-1 0 0,0 0 0 0 0,1-1 1 0 0,0 0-1 0 0,0 0 1 0 0,1 0-1 0 0,-1-1 1 0 0,1 0-1 0 0,1-1 0 0 0,-1 0 1 0 0,1 0-1 0 0,0-1 1 0 0,0 0-1 0 0,1 0 1 0 0,-1-1-1 0 0,1-1 0 0 0,-1 1 1 0 0,1-1-1 0 0,0-1 1 0 0,0 0-1 0 0,0 0 0 0 0,5-1-37 0 0,2 0 163 0 0,0-1 0 0 0,1 0-1 0 0,-1-1 1 0 0,0 0-1 0 0,0-2 1 0 0,0 0 0 0 0,-1-1-1 0 0,0 0 1 0 0,1-2-1 0 0,-2 0 1 0 0,1 0 0 0 0,-1-2-1 0 0,13-9-162 0 0,176-167 730 0 0,-94 103-762 0 0,-109 82 19 0 0,0 0 0 0 0,0-1 1 0 0,0 1-1 0 0,-1 0 0 0 0,1 0 0 0 0,0 0 1 0 0,0 0-1 0 0,0 1 0 0 0,0-1 1 0 0,-1 0-1 0 0,1 0 0 0 0,0 0 0 0 0,0 1 1 0 0,0-1-1 0 0,-1 0 0 0 0,1 1 0 0 0,0-1 1 0 0,-1 1-1 0 0,1-1 0 0 0,0 1 1 0 0,-1-1-1 0 0,1 1 0 0 0,0-1 0 0 0,-1 1 1 0 0,1 0-1 0 0,-1-1 0 0 0,1 1 0 0 0,-1 0 1 0 0,0-1-1 0 0,1 1 0 0 0,-1 0 1 0 0,0 0-1 0 0,1-1 0 0 0,-1 1 0 0 0,0 0 1 0 0,0 0-1 0 0,1 0 0 0 0,-1-1 1 0 0,0 1-1 0 0,0 0 0 0 0,0 0 0 0 0,0 0 1 0 0,0 0-1 0 0,-1-1 0 0 0,1 1 0 0 0,0 0 13 0 0,2 55 207 0 0,-2-46-148 0 0,-3 16 22 0 0,0-1 0 0 0,-2 0 0 0 0,-1 0 0 0 0,0 0 0 0 0,-2-1 0 0 0,-1 0 0 0 0,-1 0 0 0 0,-1-1 0 0 0,-1-1 1 0 0,-15 21-82 0 0,24-36-8 0 0,-1-1 1 0 0,0 1-1 0 0,-1-1 1 0 0,0-1-1 0 0,0 1 1 0 0,0-1-1 0 0,0 0 1 0 0,-1 0-1 0 0,0 0 1 0 0,0-1-1 0 0,0 0 1 0 0,-1 0-1 0 0,0 0 8 0 0,5-37-2319 0 0,10 26 2234 0 0,1 0 1 0 0,0 0-1 0 0,1 1 1 0 0,0 0-1 0 0,0 0 1 0 0,0 2-1 0 0,0-1 1 0 0,1 1-1 0 0,0 0 1 0 0,0 1-1 0 0,0 1 1 0 0,0-1-1 0 0,0 2 1 0 0,0-1-1 0 0,1 2 0 0 0,-1 0 1 0 0,1 0-1 0 0,-1 1 1 0 0,0 0-1 0 0,6 2 85 0 0,18-3-92 0 0,41 8-1685 0 0,-38-3-2609 0 0,0-3-4588 0 0,-30-2 5551 0 0</inkml:trace>
  <inkml:trace contextRef="#ctx0" brushRef="#br0" timeOffset="1078.071">2440 449 9146 0 0,'0'0'1482'0'0,"0"0"-47"0"0,0 0 34 0 0,0 0-28 0 0,0 0-257 0 0,0 0-397 0 0,0 0-377 0 0,0 0-214 0 0,0 0-89 0 0,-13 34-26 0 0,-41 104-13 0 0,44-74 6 0 0,14-57-60 0 0,0-1 75 0 0,0-1-1 0 0,0 1 1 0 0,1-1-1 0 0,0 0 0 0 0,0 0 1 0 0,0 0-1 0 0,0-1 0 0 0,1 0 1 0 0,0 0-1 0 0,0 0 1 0 0,0-1-1 0 0,0 0 0 0 0,1 0 1 0 0,-1-1-1 0 0,1 1 0 0 0,-1-1 1 0 0,1-1-1 0 0,0 1 1 0 0,0-1-1 0 0,0-1 0 0 0,0 1 1 0 0,0-1-1 0 0,0 0 0 0 0,0-1 1 0 0,0 1-1 0 0,0-1 1 0 0,0-1-1 0 0,-1 1 0 0 0,1-1 1 0 0,0-1-1 0 0,-1 1 0 0 0,1-1 1 0 0,-1 0-1 0 0,4-3-88 0 0,3-1 242 0 0,-1-1-1 0 0,1 0 0 0 0,-2-1 1 0 0,1 0-1 0 0,-1-1 0 0 0,-1 0 1 0 0,0-1-1 0 0,0 0 1 0 0,-1-1-1 0 0,-1 0 0 0 0,0 0 1 0 0,0 0-1 0 0,-1-1 1 0 0,-1-1-1 0 0,4-11-241 0 0,-8 21-41 0 0,0-1-1 0 0,0 0 1 0 0,-1 1-1 0 0,0-1 1 0 0,0 0-1 0 0,0 0 1 0 0,0 0 0 0 0,-1 0-1 0 0,0 0 1 0 0,0 0-1 0 0,0 0 1 0 0,-1 0 0 0 0,1 1-1 0 0,-1-1 1 0 0,-1 0-1 0 0,1 0 1 0 0,0 0 0 0 0,-1 1-1 0 0,0-1 1 0 0,0 1-1 0 0,-1-1 1 0 0,1 1 0 0 0,-1 0-1 0 0,0 0 1 0 0,0 0-1 0 0,0 0 1 0 0,-1 1 0 0 0,1-1-1 0 0,-1 1 1 0 0,0 0-1 0 0,0 0 1 0 0,0 0 0 0 0,0 1-1 0 0,-1-1 1 0 0,1 1-1 0 0,-1 0 1 0 0,1 0 0 0 0,-1 0-1 0 0,0 1 1 0 0,0 0-1 0 0,1 0 1 0 0,-3 0 41 0 0,-38 5-2867 0 0,18 5-2733 0 0,11-4-4033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5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671 193 4625 0 0,'0'0'2953'0'0,"0"0"-1672"0"0,0 0-585 0 0,0 0-78 0 0,0 0 233 0 0,0 0 276 0 0,0 0 86 0 0,0 0-90 0 0,0 0-240 0 0,0 0-274 0 0,0 0-199 0 0,-16 35-127 0 0,-50 111-45 0 0,54-118-108 0 0,-1 0 0 0 0,-2 0 0 0 0,0-2 0 0 0,-2 0-1 0 0,-1 0 1 0 0,-19 19-130 0 0,32-39 16 0 0,-9 15-60 0 0,-2-1-1 0 0,-1-1 1 0 0,0 0-1 0 0,-1-1 0 0 0,-1-1 1 0 0,-1-1-1 0 0,0 0 1 0 0,-1-2-1 0 0,-1 0 1 0 0,0-2-1 0 0,-1 0 1 0 0,0-2-1 0 0,-1 0 1 0 0,0-2-1 0 0,-1 0 1 0 0,1-2-1 0 0,-1 0 1 0 0,-3-2 44 0 0,25-4-22 0 0,1 0-1 0 0,0 0 1 0 0,-1-1 0 0 0,1 1 0 0 0,0-1 0 0 0,-1 1 0 0 0,1-1 0 0 0,0 0 0 0 0,0 0 0 0 0,0 0 0 0 0,0 0-1 0 0,0-1 1 0 0,0 1 0 0 0,0 0 0 0 0,0-1 0 0 0,0 1 0 0 0,0-1 0 0 0,1 0 0 0 0,-1 1 0 0 0,1-1 0 0 0,-1 0 0 0 0,1 0-1 0 0,0 0 1 0 0,0 0 0 0 0,0-1 0 0 0,0 1 0 0 0,0 0 0 0 0,0 0 0 0 0,1 0 0 0 0,-1-1 0 0 0,1 1 0 0 0,-1 0-1 0 0,1-1 1 0 0,0-1 22 0 0,8-86-986 0 0,3 65 973 0 0,0 1-1 0 0,2 0 1 0 0,1 0 0 0 0,1 2-1 0 0,1 0 1 0 0,0 0 0 0 0,2 2-1 0 0,1 0 1 0 0,13-11 13 0 0,-22 20 168 0 0,0 0-1 0 0,1 1 1 0 0,0 0 0 0 0,1 1-1 0 0,0 0 1 0 0,0 0 0 0 0,1 2 0 0 0,0-1-1 0 0,0 2 1 0 0,1 0 0 0 0,0 0 0 0 0,0 1-1 0 0,1 1 1 0 0,-1 1 0 0 0,1 0-1 0 0,0 0 1 0 0,6 1-168 0 0,-12 5 90 0 0,-1 1 0 0 0,0 0 0 0 0,0 0 0 0 0,-1 1 0 0 0,1 0 0 0 0,-1 0 0 0 0,0 0 0 0 0,0 1 0 0 0,-1 1 0 0 0,1-1 0 0 0,-1 1 0 0 0,-1 0 0 0 0,1 0 0 0 0,-1 0 0 0 0,-1 1 0 0 0,1 0 0 0 0,-1 0 0 0 0,-1 0 0 0 0,1 1-90 0 0,1 0 56 0 0,33 70 321 0 0,-30-59-274 0 0,1-1 0 0 0,0 0 0 0 0,2-1 0 0 0,0 0 1 0 0,1 0-1 0 0,0-1 0 0 0,15 14-103 0 0,42 4-280 0 0,-17-33-4247 0 0,-38-7 401 0 0,-5-1-1430 0 0,-1-1-717 0 0</inkml:trace>
  <inkml:trace contextRef="#ctx0" brushRef="#br0" timeOffset="1029.656">1128 79 0 0 0,'0'0'543'0'0,"0"0"940"0"0,0 0 296 0 0,0 0-11 0 0,0 0-62 0 0,0 0-55 0 0,0 0-16 0 0,0 0-31 0 0,0 0-69 0 0,0 0-148 0 0,4-1 6415 0 0,-3 1-7618 0 0,-1 1-105 0 0,0-1-6 0 0,0 0-1 0 0,0 0-1 0 0,0 0-7 0 0,0 0-6 0 0,0 0 5 0 0,0 0 0 0 0,0 0-5 0 0,0 0 6 0 0,0 0 4 0 0,0 0-8 0 0,0 0 2 0 0,0 0-6 0 0,0 0-8 0 0,0 0-8 0 0,0 0-7 0 0,0 0-2 0 0,0 0-5 0 0,0 0 3 0 0,0 0-12 0 0,0 0-8 0 0,0 0-6 0 0,0 0-19 0 0,0 0 9 0 0,0 0 19 0 0,0 0 4 0 0,0 0-1 0 0,0 0-10 0 0,0 0-10 0 0,0 0 17 0 0,0 0-17 0 0,0 0-11 0 0,0 0 16 0 0,0 0-3 0 0,0 0 8 0 0,0 0 7 0 0,0 0 12 0 0,0 0-14 0 0,0 0-13 0 0,0 0 2 0 0,0 29-326 0 0,11 56 324 0 0,-10 2 23 0 0,-14 216-185 0 0,-15-86-3689 0 0,28-213 2457 0 0,-1 13-722 0 0,0-13-2621 0 0,-1-3-4031 0 0,2-1 5848 0 0</inkml:trace>
  <inkml:trace contextRef="#ctx0" brushRef="#br0" timeOffset="1525.208">929 270 6097 0 0,'0'0'1803'0'0,"0"0"-456"0"0,0 0-162 0 0,0 0 110 0 0,0 0 198 0 0,0 0 3 0 0,0 0-238 0 0,0 0-306 0 0,0 0-266 0 0,0 0-186 0 0,0 0-91 0 0,27-33-53 0 0,85-105-5 0 0,-109 133-316 0 0,1 1 1 0 0,-1-1-1 0 0,1 1 0 0 0,0 0 0 0 0,0 0 1 0 0,0 0-1 0 0,1 0 0 0 0,-1 1 0 0 0,1 0 1 0 0,0 0-1 0 0,0 0 0 0 0,0 0 0 0 0,0 1 1 0 0,1 0-1 0 0,-1 0-35 0 0,12-4 153 0 0,4-2 14 0 0,0 1 0 0 0,0 1 0 0 0,1 1 1 0 0,0 1-1 0 0,0 1 0 0 0,0 0 1 0 0,0 2-1 0 0,1 1 0 0 0,10 1-167 0 0,-27 0 12 0 0,-1 0 0 0 0,1 0 1 0 0,-1 0-1 0 0,1 1 0 0 0,-1 0 0 0 0,1 0 0 0 0,-1 1 0 0 0,0-1 0 0 0,0 1 0 0 0,0 0 0 0 0,-1 0 0 0 0,1 1 0 0 0,-1-1 1 0 0,1 1-1 0 0,-1 0 0 0 0,0 0 0 0 0,-1 1 0 0 0,1-1 0 0 0,-1 1 0 0 0,0 0 0 0 0,0 0 0 0 0,0 0 0 0 0,-1 0 0 0 0,1 0 1 0 0,-1 1-1 0 0,-1-1 0 0 0,1 1 0 0 0,-1-1 0 0 0,0 1 0 0 0,0-1 0 0 0,-1 1 0 0 0,1 0 0 0 0,-1 0 0 0 0,0-1 0 0 0,-1 1 1 0 0,0 0-1 0 0,0-1 0 0 0,0 1 0 0 0,0-1 0 0 0,-1 1 0 0 0,0-1 0 0 0,0 1 0 0 0,0-1 0 0 0,-1 0 0 0 0,0 0-12 0 0,-13 20-54 0 0,-1-1 0 0 0,-1-1 0 0 0,-1-1 0 0 0,-1-1 0 0 0,-1 0 0 0 0,-1-2 0 0 0,-1 0 0 0 0,0-2 0 0 0,-1 0 0 0 0,-1-2 0 0 0,-12 6 54 0 0,27-15-46 0 0,-143 82-126 0 0,170-77-142 0 0,31-7 728 0 0,-41-4-360 0 0,10 0 53 0 0,0 1 1 0 0,-1 1 0 0 0,1 0 0 0 0,-1 1 0 0 0,1 1 0 0 0,-1 0 0 0 0,0 1 0 0 0,0 1 0 0 0,-1 1 0 0 0,0 0 0 0 0,0 1 0 0 0,-1 0 0 0 0,0 2 0 0 0,0-1 0 0 0,-1 2 0 0 0,0-1 0 0 0,2 4-108 0 0,75 115 890 0 0,-40-112-4133 0 0,25-53-7029 0 0,-61 26 8288 0 0,0 2-6543 0 0</inkml:trace>
  <inkml:trace contextRef="#ctx0" brushRef="#br0" timeOffset="1795.814">1853 447 10266 0 0,'0'0'1344'0'0,"0"0"-591"0"0,0 0-280 0 0,0 0 223 0 0,0 0 370 0 0,0 0 169 0 0,0 0-56 0 0,0 0-199 0 0,0 0-176 0 0,0 0-137 0 0,0 0-82 0 0,0 0-54 0 0,28 9-106 0 0,88 28-36 0 0,-23-28 192 0 0,154-9-339 0 0,-194 0-4782 0 0,0 0-4559 0 0,-46 0 522 0 0</inkml:trace>
  <inkml:trace contextRef="#ctx0" brushRef="#br0" timeOffset="2040.328">1949 727 13859 0 0,'0'0'464'0'0,"0"0"-155"0"0,0 0 9 0 0,0 0 134 0 0,0 0 132 0 0,0 0 86 0 0,34 2 10 0 0,108 5-99 0 0,34-6 438 0 0,-56-18-1786 0 0,-41 0-4844 0 0,-58 12 2223 0 0,0 1-5782 0 0</inkml:trace>
  <inkml:trace contextRef="#ctx0" brushRef="#br0" timeOffset="2610.947">3403 322 5937 0 0,'0'0'2082'0'0,"0"0"-460"0"0,0 0-19 0 0,0 0 206 0 0,0 0 133 0 0,0 0-99 0 0,0 0-329 0 0,0 0-390 0 0,0 0-338 0 0,0 0-269 0 0,0 0-162 0 0,0 0-87 0 0,-33-4-27 0 0,-103-12-15 0 0,132 15-211 0 0,0 1 1 0 0,0-1 0 0 0,0 1-1 0 0,1-1 1 0 0,-1 1 0 0 0,0 0-1 0 0,0 1 1 0 0,0-1 0 0 0,0 1-1 0 0,0 0 1 0 0,0 0 0 0 0,0 0-1 0 0,1 0 1 0 0,-1 0 0 0 0,0 1-1 0 0,1 0 1 0 0,-1 0 0 0 0,-2 2-17 0 0,-4 2 46 0 0,-9 7-38 0 0,0 0 0 0 0,0 1 0 0 0,1 0 0 0 0,1 2 0 0 0,0 0 0 0 0,1 1 0 0 0,1 0 0 0 0,1 2-1 0 0,0-1 1 0 0,1 2 0 0 0,1 0 0 0 0,-7 17-7 0 0,17-33-17 0 0,0-1 0 0 0,0 1 0 0 0,1-1 0 0 0,-1 1 0 0 0,1 0 0 0 0,0 0 1 0 0,0 0-1 0 0,0 0 0 0 0,0 0 0 0 0,1 0 0 0 0,-1 0 0 0 0,1 0 0 0 0,0 0 0 0 0,0 0 0 0 0,1 0 0 0 0,-1 0 0 0 0,1 0 0 0 0,0 0 0 0 0,0 0 0 0 0,0-1 1 0 0,1 1-1 0 0,-1 0 0 0 0,1-1 0 0 0,0 1 0 0 0,0-1 0 0 0,0 1 0 0 0,1-1 0 0 0,-1 0 0 0 0,1 0 0 0 0,0 0 0 0 0,0 0 0 0 0,0 0 0 0 0,0-1 0 0 0,0 1 0 0 0,0-1 1 0 0,1 0-1 0 0,-1 0 0 0 0,1 0 0 0 0,-1 0 0 0 0,1-1 0 0 0,0 0 0 0 0,0 1 0 0 0,3-1 17 0 0,9 1 77 0 0,-1-1 0 0 0,1 0 1 0 0,-1-2-1 0 0,1 0 0 0 0,-1 0 1 0 0,1-2-1 0 0,-1 0 0 0 0,0 0 0 0 0,0-1 1 0 0,0-1-1 0 0,0-1 0 0 0,-1 0 0 0 0,0-1 1 0 0,-1 0-1 0 0,11-8-77 0 0,260-158 1575 0 0,-283 171-1567 0 0,1 1 1 0 0,0 0-1 0 0,0-1 1 0 0,0 1 0 0 0,0 0-1 0 0,0 0 1 0 0,1 0-1 0 0,-1 0 1 0 0,0 0-1 0 0,0 1 1 0 0,1-1-1 0 0,-1 1 1 0 0,0-1-1 0 0,1 1 1 0 0,-1 0-1 0 0,0 0 1 0 0,1 0-1 0 0,-1 0 1 0 0,1 0 0 0 0,-1 1-1 0 0,0-1 1 0 0,1 1-1 0 0,-1-1 1 0 0,0 1-1 0 0,0 0 1 0 0,0 0-1 0 0,1 0 1 0 0,-1 0-1 0 0,0 0 1 0 0,0 1-1 0 0,0-1 1 0 0,-1 1 0 0 0,1-1-1 0 0,0 1 1 0 0,0-1-1 0 0,-1 1 1 0 0,1 0-1 0 0,-1 0 1 0 0,0 0-1 0 0,2 2-8 0 0,56 186 348 0 0,-53-179-380 0 0,-1 0-1 0 0,2 0 0 0 0,-1-1 0 0 0,1 0 0 0 0,1 0 0 0 0,0-1 1 0 0,0 1-1 0 0,1-2 0 0 0,0 1 0 0 0,1-2 0 0 0,-1 1 0 0 0,2-1 1 0 0,-1 0-1 0 0,1-1 0 0 0,0-1 0 0 0,0 1 0 0 0,0-2 0 0 0,1 0 1 0 0,3 1 32 0 0,67 15-3047 0 0,0-10-4094 0 0,-57-10-3196 0 0</inkml:trace>
  <inkml:trace contextRef="#ctx0" brushRef="#br0" timeOffset="5396.779">2514 226 0 0 0,'0'0'940'0'0,"0"0"98"0"0,0 0-37 0 0,0 0-43 0 0,0 0-35 0 0,0 0 18 0 0,0 0 83 0 0,-2-3 87 0 0,2 1-277 0 0,-5-8-1058 0 0,-2 7 7941 0 0,6 3-6956 0 0,1 0-95 0 0,0 0-124 0 0,0 0-89 0 0,0 0-86 0 0,0 0-87 0 0,0 0-62 0 0,0 0-74 0 0,0 0-54 0 0,0 0-48 0 0,28 3 651 0 0,160 15 1048 0 0,-147-17-5940 0 0,0-1-4464 0 0,-35 0-735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9874 0 0,'0'0'1428'0'0,"0"0"-655"0"0,0 0 39 0 0,0 0 419 0 0,0 0 290 0 0,0 0 24 0 0,0 0-229 0 0,0 0-311 0 0,32 5-256 0 0,101 15-192 0 0,-5-15 370 0 0,50-15-527 0 0,-103 0-3181 0 0,-62 7 898 0 0,9 0-6124 0 0,-14 3-1460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2:54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3592 888 7009 0 0,'0'0'1341'0'0,"0"0"-616"0"0,0 0-355 0 0,0 0-10 0 0,0 0 168 0 0,0 0 151 0 0,0 0 64 0 0,0 0-1 0 0,0 0-47 0 0,0 0-65 0 0,0 0-80 0 0,0 0-91 0 0,0 0-108 0 0,4 33-83 0 0,9 109-60 0 0,-9 1 285 0 0,-4-125-396 0 0,1 9 10 0 0,-1 0-1 0 0,-1 1 1 0 0,-1-1-1 0 0,-1 0 0 0 0,-2 0 1 0 0,-1 0-1 0 0,-1-1 1 0 0,-4 10-107 0 0,10-34 40 0 0,1 0 0 0 0,-1 0 1 0 0,0 0-1 0 0,0 1 0 0 0,-1-1 0 0 0,1 0 1 0 0,0 0-1 0 0,-1-1 0 0 0,1 1 1 0 0,-1 0-1 0 0,0 0 0 0 0,0-1 1 0 0,1 1-1 0 0,-1-1 0 0 0,0 1 0 0 0,0-1 1 0 0,0 0-1 0 0,0 0 0 0 0,-1 0 1 0 0,1 0-1 0 0,0 0 0 0 0,0 0 1 0 0,-1-1-1 0 0,1 1 0 0 0,0-1 0 0 0,-1 0 1 0 0,1 1-1 0 0,-1-1 0 0 0,1 0 1 0 0,0 0-1 0 0,-1-1 0 0 0,1 1 1 0 0,-1 0-1 0 0,1-1 0 0 0,0 0 1 0 0,0 1-1 0 0,-1-1 0 0 0,1 0 0 0 0,0 0 1 0 0,0 0-1 0 0,-2-1-40 0 0,-1-12-42 0 0,0-1 1 0 0,1 1-1 0 0,1-1 1 0 0,0 0-1 0 0,1 0 1 0 0,0 0-1 0 0,1 0 1 0 0,1 0-1 0 0,1 0 1 0 0,0 0-1 0 0,1 0 1 0 0,0 1-1 0 0,1-1 0 0 0,1 0 1 0 0,0 1-1 0 0,1 0 1 0 0,1 0-1 0 0,0 0 1 0 0,1 1-1 0 0,5-9 42 0 0,10-21-10 0 0,1 0 0 0 0,3 2 0 0 0,1 1 0 0 0,2 1 1 0 0,1 1-1 0 0,3 2 0 0 0,0 1 0 0 0,3 2 0 0 0,30-23 10 0 0,-54 47 64 0 0,0-1 1 0 0,1 2 0 0 0,0 0 0 0 0,1 0-1 0 0,0 1 1 0 0,0 1 0 0 0,0 0-1 0 0,1 1 1 0 0,0 1 0 0 0,0 0-1 0 0,0 1 1 0 0,11-1-65 0 0,-24 5 13 0 0,-1-1 0 0 0,1 0 0 0 0,0 1 0 0 0,-1-1-1 0 0,1 1 1 0 0,-1 0 0 0 0,1-1 0 0 0,0 1 0 0 0,-1 0 0 0 0,0 0 0 0 0,1 0 0 0 0,-1 0 0 0 0,0 0-1 0 0,1 1 1 0 0,-1-1 0 0 0,0 0 0 0 0,0 1 0 0 0,0-1 0 0 0,0 0 0 0 0,0 1 0 0 0,0-1-1 0 0,-1 1 1 0 0,1 0 0 0 0,0-1 0 0 0,-1 1 0 0 0,1-1 0 0 0,-1 1 0 0 0,1 0 0 0 0,-1 0 0 0 0,0-1-1 0 0,0 1 1 0 0,0 0 0 0 0,0-1 0 0 0,0 2-13 0 0,-5 65 383 0 0,-2-45-315 0 0,-1 1-1 0 0,-1-1 0 0 0,-1-1 0 0 0,-2 0 0 0 0,0-1 0 0 0,-1 0 0 0 0,0 0 0 0 0,-2-2 1 0 0,-1 0-1 0 0,0 0 0 0 0,-1-2 0 0 0,-8 6-67 0 0,13-12 39 0 0,1-1 0 0 0,-2-1-1 0 0,1 0 1 0 0,-1-1 0 0 0,0 0 0 0 0,-1-1 0 0 0,0 0 0 0 0,0-2-1 0 0,-2 1-38 0 0,-85 3-4387 0 0,90-15 917 0 0,4-6-4151 0 0,7 4 2515 0 0</inkml:trace>
  <inkml:trace contextRef="#ctx0" brushRef="#br0" timeOffset="523.113">4091 1179 10234 0 0,'0'0'1577'0'0,"0"0"-57"0"0,0 0 8 0 0,0 0-53 0 0,32-8-163 0 0,101-24-203 0 0,-40-3 687 0 0,-59 16-1434 0 0,-2-2 0 0 0,-1-1 0 0 0,0-2 0 0 0,-2-1 0 0 0,-1-1 0 0 0,-1-2 0 0 0,-1 0 0 0 0,-1-2 0 0 0,11-19-362 0 0,-31 43 0 0 0,0 1 0 0 0,0-1-1 0 0,-1 0 1 0 0,0 0 0 0 0,0-1 0 0 0,0 1-1 0 0,-1-1 1 0 0,0 0 0 0 0,0 0 0 0 0,-1 0-1 0 0,0 0 1 0 0,0-1 0 0 0,-1 1 0 0 0,0 0-1 0 0,0-1 1 0 0,0 1 0 0 0,-1-1 0 0 0,0 1-1 0 0,-1-1 1 0 0,0 1 0 0 0,-1-3 0 0 0,0 7-63 0 0,-1 0 0 0 0,-1 0 0 0 0,1 1 0 0 0,0-1 0 0 0,-1 1 0 0 0,1 0 1 0 0,-1 0-1 0 0,0 0 0 0 0,1 0 0 0 0,-1 1 0 0 0,0-1 0 0 0,0 1 0 0 0,0 0 0 0 0,0 0 1 0 0,0 1-1 0 0,-1-1 0 0 0,1 1 0 0 0,0 0 0 0 0,0 0 0 0 0,0 0 0 0 0,0 1 0 0 0,0-1 0 0 0,0 1 1 0 0,-1 0-1 0 0,1 0 0 0 0,1 1 0 0 0,-1-1 0 0 0,0 1 0 0 0,0 0 0 0 0,0 0 0 0 0,1 0 1 0 0,-1 0-1 0 0,0 1 63 0 0,-9 7-182 0 0,1 0 1 0 0,0 0-1 0 0,1 1 1 0 0,0 1-1 0 0,0 0 1 0 0,1 0-1 0 0,1 1 1 0 0,0 0-1 0 0,1 1 1 0 0,-3 8 181 0 0,9-20-12 0 0,1 0 0 0 0,0 0 1 0 0,0 0-1 0 0,0 1 1 0 0,0-1-1 0 0,0 0 1 0 0,1 1-1 0 0,-1-1 0 0 0,1 0 1 0 0,-1 1-1 0 0,1-1 1 0 0,0 1-1 0 0,0-1 1 0 0,0 0-1 0 0,0 1 1 0 0,1-1-1 0 0,-1 1 0 0 0,1-1 1 0 0,-1 0-1 0 0,1 1 1 0 0,0-1-1 0 0,0 0 1 0 0,0 0-1 0 0,0 1 0 0 0,0-1 1 0 0,0 0-1 0 0,1 0 1 0 0,-1 0-1 0 0,0 0 1 0 0,1-1-1 0 0,0 1 0 0 0,0 0 1 0 0,-1-1-1 0 0,1 1 1 0 0,0-1-1 0 0,0 1 1 0 0,0-1-1 0 0,1 0 1 0 0,-1 0-1 0 0,0 0 0 0 0,0 0 1 0 0,1 0-1 0 0,-1-1 12 0 0,107 15 460 0 0,-86-17-326 0 0,0 0 1 0 0,-1-2-1 0 0,1-1 0 0 0,-1-1 0 0 0,0 0 0 0 0,0-2 1 0 0,2-2-135 0 0,56-17 349 0 0,-6 9-79 0 0,-73 43-82 0 0,-80 141 278 0 0,68-147-455 0 0,7-14-29 0 0,1 1 0 0 0,-1 0 0 0 0,1 0 0 0 0,0 0-1 0 0,0 1 1 0 0,1-1 0 0 0,0 1 0 0 0,0-1 0 0 0,0 1 0 0 0,1 0 0 0 0,0 0 0 0 0,0 0 0 0 0,1 5 18 0 0,2-10-60 0 0,-1 0 0 0 0,1 0 0 0 0,0 0 0 0 0,0-1 0 0 0,0 1 0 0 0,0-1 0 0 0,0 1 0 0 0,0-1 1 0 0,0 0-1 0 0,0 0 0 0 0,1 0 0 0 0,-1 0 0 0 0,0 0 0 0 0,1-1 0 0 0,-1 1 0 0 0,1-1 0 0 0,-1 1 0 0 0,1-1 1 0 0,-1 0-1 0 0,1 0 0 0 0,-1 0 0 0 0,1 0 0 0 0,-1-1 0 0 0,0 1 0 0 0,1 0 0 0 0,-1-1 0 0 0,1 0 60 0 0,8 1-235 0 0,91-26-4891 0 0,-64 11-267 0 0,-19 8 696 0 0,-7-1-99 0 0</inkml:trace>
  <inkml:trace contextRef="#ctx0" brushRef="#br0" timeOffset="1035.353">5269 983 3225 0 0,'0'0'5026'0'0,"0"0"-2864"0"0,0 0-751 0 0,0 0 179 0 0,0 0 111 0 0,0 0-62 0 0,0 0-258 0 0,0 0-295 0 0,0 0-204 0 0,0 0-166 0 0,0 0-117 0 0,0 0-100 0 0,0 0-67 0 0,18-20-83 0 0,51-63-69 0 0,-46 37 108 0 0,-24 37-282 0 0,0 6-191 0 0,0-1 1 0 0,0 1-1 0 0,-1-1 0 0 0,1 1 1 0 0,-1 0-1 0 0,0 0 1 0 0,0 0-1 0 0,0 0 1 0 0,0 0-1 0 0,-1 0 0 0 0,1 1 1 0 0,-1-1-1 0 0,0 1 1 0 0,1 0-1 0 0,-1-1 1 0 0,0 1-1 0 0,0 0 0 0 0,-1 1 1 0 0,1-1-1 0 0,0 1 1 0 0,0-1-1 0 0,-1 1 1 0 0,1 0-1 0 0,-1 0 0 0 0,1 0 1 0 0,-1 1-1 0 0,0-1 1 0 0,1 1-1 0 0,-1 0 1 0 0,0 0-1 0 0,1 0 0 0 0,-1 1 1 0 0,1-1-1 0 0,-1 1 1 0 0,1 0-1 0 0,-1 0 1 0 0,1 0-1 0 0,-1 0 0 0 0,1 1 1 0 0,0-1-1 0 0,-2 2 85 0 0,-10 5-398 0 0,0 2 0 0 0,1 0 0 0 0,0 0 0 0 0,1 1 0 0 0,0 1 0 0 0,1 0 0 0 0,0 1 1 0 0,0 0-1 0 0,2 1 0 0 0,0 0 0 0 0,0 1 0 0 0,1 0 0 0 0,1 0 0 0 0,1 1 0 0 0,0 0 0 0 0,1 0 0 0 0,1 1 398 0 0,3-12-29 0 0,1-1-1 0 0,0 1 1 0 0,0-1 0 0 0,0 1 0 0 0,1-1-1 0 0,-1 1 1 0 0,1 0 0 0 0,0-1 0 0 0,0 1 0 0 0,1-1-1 0 0,0 1 1 0 0,0 0 0 0 0,0-1 0 0 0,0 1-1 0 0,0-1 1 0 0,1 0 0 0 0,0 1 0 0 0,0-1-1 0 0,0 0 1 0 0,1 0 0 0 0,-1 0 0 0 0,1-1 0 0 0,0 1-1 0 0,0-1 1 0 0,0 1 0 0 0,0-1 0 0 0,1 0-1 0 0,-1 0 1 0 0,1 0 0 0 0,0-1 0 0 0,0 1-1 0 0,0-1 1 0 0,0 0 0 0 0,0 0 0 0 0,1 0-1 0 0,-1-1 1 0 0,3 1 29 0 0,10 4-125 0 0,0-2 0 0 0,1 0 1 0 0,-1-1-1 0 0,1 0 0 0 0,0-2 0 0 0,-1 0 0 0 0,1-1 0 0 0,0-1 0 0 0,7-1 125 0 0,92-31-7109 0 0,-97 22 3185 0 0</inkml:trace>
  <inkml:trace contextRef="#ctx0" brushRef="#br0" timeOffset="1366.69">5680 788 10338 0 0,'0'0'519'0'0,"0"0"-212"0"0,0 0 46 0 0,0 0 193 0 0,0 0 192 0 0,0 0 88 0 0,0 0-35 0 0,0 0-102 0 0,0 0-133 0 0,0 0-124 0 0,4 35-114 0 0,12 105-94 0 0,6-75 15 0 0,-17-55-186 0 0,-3-3-2 0 0,1 0 1 0 0,0-1-1 0 0,0 1 0 0 0,1-1 1 0 0,0 1-1 0 0,0-1 0 0 0,0 0 1 0 0,1-1-1 0 0,0 1 0 0 0,0-1 1 0 0,0 0-1 0 0,1 0 0 0 0,0-1 1 0 0,0 1-1 0 0,0-1 0 0 0,2 1-51 0 0,-4-5 170 0 0,-1-1 0 0 0,0 1 0 0 0,1-1 0 0 0,-1 1-1 0 0,0-1 1 0 0,0 0 0 0 0,0 0 0 0 0,0-1-1 0 0,0 1 1 0 0,0-1 0 0 0,0 1 0 0 0,0-1-1 0 0,0 0 1 0 0,-1 0 0 0 0,1 0 0 0 0,-1 0-1 0 0,1-1 1 0 0,-1 1 0 0 0,0-1 0 0 0,0 0-1 0 0,0 1 1 0 0,0-1 0 0 0,0 0 0 0 0,-1 0 0 0 0,0 0-1 0 0,1 0 1 0 0,-1 0 0 0 0,0-1-170 0 0,12-18 402 0 0,97-209 484 0 0,-101 209-1663 0 0,0 1-2417 0 0,-2 9-5170 0 0,-5 8-2797 0 0</inkml:trace>
  <inkml:trace contextRef="#ctx0" brushRef="#br0" timeOffset="1536.069">6151 821 13443 0 0,'0'0'1168'0'0,"0"0"-480"0"0,0 0 96 0 0,0 0 33 0 0,0 0-89 0 0,0 0-232 0 0,0 0-256 0 0,0 0-144 0 0,0 0-88 0 0,0 0-96 0 0,0 0-160 0 0,19 199-376 0 0,-18-184-649 0 0,7 0-903 0 0,-3-1-1425 0 0,-3-10-1648 0 0,2 3 40 0 0</inkml:trace>
  <inkml:trace contextRef="#ctx0" brushRef="#br0" timeOffset="1698.524">6188 567 17812 0 0,'0'0'1352'0'0,"0"0"-608"0"0,0 0-216 0 0,0 0-184 0 0,0 0-168 0 0,0 0-152 0 0,0 0-224 0 0,0 0-352 0 0,0 0-488 0 0,0 0-296 0 0,0 0-433 0 0,0 0-743 0 0,0 0-1601 0 0,0 0-5345 0 0</inkml:trace>
  <inkml:trace contextRef="#ctx0" brushRef="#br0" timeOffset="1984.633">6560 751 10466 0 0,'0'0'1451'0'0,"0"0"-561"0"0,0 0-105 0 0,0 0 94 0 0,0 0 20 0 0,0 0-112 0 0,0 0-247 0 0,0 0-241 0 0,0 0-155 0 0,0 0-96 0 0,0 0-55 0 0,0 0-38 0 0,-23 34-25 0 0,-69 104-10 0 0,68-80-31 0 0,26-52 100 0 0,-2-3 67 0 0,1-1 0 0 0,0 0 1 0 0,0 1-1 0 0,0-1 1 0 0,0 0-1 0 0,1 0 0 0 0,-1 0 1 0 0,1 1-1 0 0,-1-2 1 0 0,1 1-1 0 0,0 0 1 0 0,-1 0-1 0 0,1 0 0 0 0,0-1 1 0 0,0 1-1 0 0,0-1 1 0 0,1 1-1 0 0,-1-1 0 0 0,0 0 1 0 0,0 0-1 0 0,1 0 1 0 0,-1 0-1 0 0,1 0 0 0 0,-1-1 1 0 0,1 1-1 0 0,-1-1 1 0 0,1 0-1 0 0,-1 1 1 0 0,1-1-1 0 0,-1 0 0 0 0,1-1 1 0 0,-1 1-1 0 0,1 0 1 0 0,-1-1-1 0 0,1 1 0 0 0,-1-1-56 0 0,6 0 289 0 0,-1 0-1 0 0,0-1 0 0 0,0 0 1 0 0,0 0-1 0 0,-1 0 0 0 0,1-1 1 0 0,0 0-1 0 0,-1 0 0 0 0,1-1 0 0 0,-1 0 1 0 0,0 0-1 0 0,3-3-288 0 0,-1-2 143 0 0,0 0-1 0 0,-1-1 1 0 0,0 0-1 0 0,-1 0 1 0 0,0-1-1 0 0,0 0 1 0 0,-1 0-1 0 0,0 0 0 0 0,-1 0 1 0 0,0-1-1 0 0,-1 0 1 0 0,-1 0-1 0 0,0 0 1 0 0,0 0-1 0 0,-1 0 1 0 0,-1 0-1 0 0,0 0 1 0 0,0 0-1 0 0,-1-1-142 0 0,0 10-77 0 0,0 0 0 0 0,0 0 0 0 0,0-1 0 0 0,0 1 0 0 0,0 0 0 0 0,0 0 0 0 0,-1 0 0 0 0,1 1 0 0 0,-1-1 0 0 0,0 0 0 0 0,0 0 0 0 0,0 1 0 0 0,0-1 0 0 0,-1 1 0 0 0,1 0 0 0 0,0 0 0 0 0,-1 0 0 0 0,0 0 0 0 0,1 0 0 0 0,-1 0 0 0 0,0 1 0 0 0,0-1 0 0 0,0 1 0 0 0,0 0 0 0 0,0 0 0 0 0,-1 0 0 0 0,1 0 0 0 0,-2 1 77 0 0,-27-2-4195 0 0,2 12-4261 0 0,21-3-1798 0 0</inkml:trace>
  <inkml:trace contextRef="#ctx0" brushRef="#br0" timeOffset="2252.022">6816 877 13171 0 0,'0'0'4509'0'0,"0"0"-3302"0"0,0 0-1009 0 0,0 0 22 0 0,0 0 54 0 0,0 0 55 0 0,0 0-31 0 0,0 0-74 0 0,0 0-55 0 0,0 0-65 0 0,0 0-35 0 0,0 0-5 0 0,0 0 4 0 0,19 21 28 0 0,59 66 61 0 0,-35-59 205 0 0,-36-29-262 0 0,-1 2 9 0 0,0 0 0 0 0,-1 0 0 0 0,1 0 0 0 0,0-1 0 0 0,0 0 0 0 0,0-1 0 0 0,0 1 0 0 0,-1-1 0 0 0,1 0-1 0 0,0-1 1 0 0,-1 1 0 0 0,1-1 0 0 0,-1 0 0 0 0,1 0 0 0 0,-1-1 0 0 0,0 0 0 0 0,0 0 0 0 0,0 0 0 0 0,0 0 0 0 0,0-1-1 0 0,-1 0 1 0 0,0 0 0 0 0,0 0 0 0 0,4-5-109 0 0,31-70 1090 0 0,-31 42-4027 0 0,0-1-7216 0 0,-6 31-1392 0 0</inkml:trace>
  <inkml:trace contextRef="#ctx0" brushRef="#br0" timeOffset="2571.128">7554 678 18228 0 0,'0'0'893'0'0,"0"0"-266"0"0,0 0-79 0 0,0 0-46 0 0,0 0-22 0 0,0 0-79 0 0,0 0-113 0 0,0 0-86 0 0,0 0-78 0 0,0 0-83 0 0,0 0-49 0 0,0 0-41 0 0,0 0-39 0 0,-24 19-10 0 0,-71 59-3 0 0,94-78 99 0 0,0 0 0 0 0,0 0-1 0 0,1 0 1 0 0,-1 0 0 0 0,0 1 0 0 0,0-1-1 0 0,1 0 1 0 0,-1 0 0 0 0,0 1 0 0 0,0-1-1 0 0,1 1 1 0 0,-1-1 0 0 0,0 1 0 0 0,1-1-1 0 0,-1 1 1 0 0,1-1 0 0 0,-1 1 0 0 0,0-1-1 0 0,1 1 1 0 0,-1 0 0 0 0,1-1 0 0 0,0 1 0 0 0,-1 0-1 0 0,1-1 1 0 0,0 1 0 0 0,-1 0 0 0 0,1 0-1 0 0,0 0 1 0 0,0-1 0 0 0,-1 1 0 0 0,1 0-1 0 0,0 0 1 0 0,0 0 0 0 0,0-1 0 0 0,0 1-1 0 0,0 0 1 0 0,0 0 0 0 0,0 0 0 0 0,1-1-1 0 0,-1 1 1 0 0,0 0 0 0 0,0 0 0 0 0,1-1-1 0 0,-1 1 1 0 0,0 0 0 0 0,1 0 0 0 0,-1-1 0 0 0,0 1-1 0 0,1 0 1 0 0,-1-1 0 0 0,1 1 0 0 0,0 0-1 0 0,-1-1 1 0 0,1 1 0 0 0,-1-1 0 0 0,1 1-1 0 0,0-1 1 0 0,-1 1 0 0 0,1-1 0 0 0,0 0-1 0 0,0 1 1 0 0,-1-1 0 0 0,1 0 0 0 0,0 0-1 0 0,0 1 1 0 0,-1-1 0 0 0,2 0 2 0 0,2 1-19 0 0,23 14-71 0 0,-7-5 128 0 0,-2 0 0 0 0,1 1 0 0 0,-1 1 0 0 0,-1 1 0 0 0,0 0 0 0 0,-1 1 0 0 0,12 14-38 0 0,-23-23 56 0 0,-1 1 0 0 0,1 0 1 0 0,-1-1-1 0 0,-1 2 0 0 0,1-1 1 0 0,-1 0-1 0 0,0 1 0 0 0,0-1 1 0 0,-1 1-1 0 0,0 0 0 0 0,0-1 1 0 0,0 1-1 0 0,-1 0 0 0 0,0 0 1 0 0,-1 1-1 0 0,0-1 0 0 0,0 3-56 0 0,-2-5-30 0 0,0 0-1 0 0,0 0 1 0 0,-1-1 0 0 0,0 0-1 0 0,0 1 1 0 0,0-1-1 0 0,0 0 1 0 0,-1-1-1 0 0,1 1 1 0 0,-1 0 0 0 0,0-1-1 0 0,0 0 1 0 0,0 0-1 0 0,-1 0 1 0 0,1-1 0 0 0,-1 1-1 0 0,1-1 1 0 0,-1 0-1 0 0,0 0 1 0 0,0-1-1 0 0,0 1 1 0 0,0-1 0 0 0,0 0-1 0 0,0-1 1 0 0,0 1-1 0 0,-5-1 31 0 0,-28 2-2375 0 0,13-1-3789 0 0,13-1-4955 0 0</inkml:trace>
  <inkml:trace contextRef="#ctx0" brushRef="#br0" timeOffset="-2251.004">415 302 8818 0 0,'0'0'195'0'0,"0"0"-175"0"0,0 0 58 0 0,0 0 401 0 0,0 0 468 0 0,0 0 331 0 0,0 0 161 0 0,0 0-21 0 0,0 0-148 0 0,33-5-212 0 0,104-22-214 0 0,-39-16 171 0 0,-83 32-849 0 0,30-18 453 0 0,-1-3-1 0 0,-2-1 0 0 0,-1-2 0 0 0,-2-2 1 0 0,8-12-619 0 0,-58 134 644 0 0,-10 97-526 0 0,9 0-1 0 0,8 0 1 0 0,11 81-118 0 0,-5-225 5 0 0,-2 4 4 0 0,2 1 1 0 0,2-1-1 0 0,1 0 1 0 0,2-1-1 0 0,3 1 1 0 0,1-1-1 0 0,4 7-9 0 0,-6-32-65 0 0,-6-18 1928 0 0,-57-71-1056 0 0,37 51-823 0 0,-2 1 1 0 0,0 1 0 0 0,-1 1-1 0 0,-1 1 1 0 0,-1 1-1 0 0,0 0 1 0 0,-1 2 0 0 0,-1 1-1 0 0,-1 0 1 0 0,0 2 0 0 0,0 1-1 0 0,-1 1 1 0 0,0 1 0 0 0,-1 2-1 0 0,0 0 1 0 0,0 2 0 0 0,-1 1-1 0 0,-13 0 16 0 0,24 3-153 0 0,0 2-1 0 0,0 0 0 0 0,0 1 1 0 0,0 0-1 0 0,0 2 0 0 0,0 0 1 0 0,1 1-1 0 0,-1 0 0 0 0,1 1 1 0 0,0 1-1 0 0,1 1 0 0 0,0 0 1 0 0,0 1-1 0 0,1 1 0 0 0,0 0 1 0 0,1 1-1 0 0,0 0 0 0 0,0 1 0 0 0,1 0 1 0 0,1 1-1 0 0,-3 4 154 0 0,13-15-236 0 0,-1 0 0 0 0,1 0-1 0 0,0 0 1 0 0,0 0 0 0 0,-1 0-1 0 0,1 0 1 0 0,0 0 0 0 0,1 1 0 0 0,-1-1-1 0 0,0 0 1 0 0,1 0 0 0 0,-1 1 0 0 0,1-1-1 0 0,0 1 1 0 0,0-1 0 0 0,0 0 0 0 0,0 1-1 0 0,0-1 1 0 0,0 0 0 0 0,0 1-1 0 0,1-1 1 0 0,0 0 0 0 0,0 3 236 0 0,28 20-10088 0 0,-21-20 3324 0 0</inkml:trace>
  <inkml:trace contextRef="#ctx0" brushRef="#br0" timeOffset="-1951.279">581 843 11570 0 0,'0'0'91'0'0,"0"0"-106"0"0,0 0 234 0 0,0 0 485 0 0,0 0 361 0 0,0 0 104 0 0,0 0-61 0 0,0 0-83 0 0,0 0-121 0 0,0 0-157 0 0,34-9-157 0 0,111-31-143 0 0,-41-10 279 0 0,153-122 1765 0 0,-135 87-2018 0 0,-96 83-2787 0 0,-13 24-5022 0 0,-7-10 1802 0 0,-3-4-2596 0 0</inkml:trace>
  <inkml:trace contextRef="#ctx0" brushRef="#br0" timeOffset="-1551.928">1383 1167 6945 0 0,'0'0'2144'0'0,"0"0"-409"0"0,0 0-140 0 0,0 0 120 0 0,0 0 52 0 0,0 0-119 0 0,0 0-226 0 0,0 0-285 0 0,0 0-278 0 0,0 0-232 0 0,0 0-192 0 0,0 0-102 0 0,0 0-31 0 0,4-24-26 0 0,15-79-16 0 0,12 25 141 0 0,-15 49-361 0 0,1 0 0 0 0,2 2 1 0 0,1 0-1 0 0,1 1 0 0 0,1 1 0 0 0,1 1 0 0 0,6-3-40 0 0,11 0-1228 0 0,-9 21-6964 0 0,-19 12-1685 0 0,-6-1 5292 0 0</inkml:trace>
  <inkml:trace contextRef="#ctx0" brushRef="#br0" timeOffset="-1264.745">1991 748 9978 0 0,'0'0'1798'0'0,"0"0"-667"0"0,0 0-327 0 0,0 0 56 0 0,0 0 123 0 0,0 0 28 0 0,0 0-112 0 0,0 0-162 0 0,0 0-165 0 0,0 0-169 0 0,0 0-126 0 0,0 0-92 0 0,-30 27-81 0 0,-89 88-44 0 0,117-114-58 0 0,-1 1 0 0 0,1-1 0 0 0,0 1 1 0 0,0 0-1 0 0,0 0 0 0 0,0 0 1 0 0,0 0-1 0 0,1 0 0 0 0,-1 0 0 0 0,0 0 1 0 0,1 0-1 0 0,0 1 0 0 0,-1-1 1 0 0,1 1-1 0 0,0-1 0 0 0,0 1 1 0 0,1-1-1 0 0,-1 1 0 0 0,0-1 0 0 0,1 1 1 0 0,0 0-1 0 0,-1-1 0 0 0,1 1 1 0 0,0 0-1 0 0,0-1 0 0 0,1 1-2 0 0,0 8 17 0 0,-1-7 19 0 0,0 1 0 0 0,1-1 0 0 0,-1 1 0 0 0,1-1 0 0 0,0 1 0 0 0,0-1 0 0 0,0 0 0 0 0,0 1 0 0 0,1-1 0 0 0,0 0 0 0 0,0 0 0 0 0,0 0 0 0 0,0 0 0 0 0,1-1 0 0 0,0 1 0 0 0,-1-1 0 0 0,1 1 0 0 0,1-1 0 0 0,-1 0 0 0 0,0 0 0 0 0,1 0 0 0 0,-1 0 0 0 0,1-1 0 0 0,0 0 0 0 0,0 0 0 0 0,0 0 0 0 0,0 0 0 0 0,0 0 0 0 0,0-1 0 0 0,1 1 0 0 0,-1-1 0 0 0,1-1 0 0 0,-1 1 0 0 0,2 0-36 0 0,-3 0 89 0 0,1 0 1 0 0,0-1 0 0 0,0 1-1 0 0,0-1 1 0 0,0 0-1 0 0,0 1 1 0 0,0-2 0 0 0,0 1-1 0 0,0 0 1 0 0,0-1-1 0 0,0 0 1 0 0,-1 0-1 0 0,1 0 1 0 0,0 0 0 0 0,0-1-1 0 0,-1 0 1 0 0,1 1-1 0 0,-1-1 1 0 0,1 0 0 0 0,-1-1-1 0 0,0 1 1 0 0,0-1-1 0 0,0 1 1 0 0,0-1-1 0 0,0 0 1 0 0,-1 0 0 0 0,1 0-1 0 0,-1 0 1 0 0,2-3-90 0 0,0-3 26 0 0,1 0 1 0 0,-1 0-1 0 0,0-1 1 0 0,-1 0 0 0 0,0 1-1 0 0,-1-1 1 0 0,0 0-1 0 0,0 0 1 0 0,-1 0 0 0 0,0 0-1 0 0,-1-1 1 0 0,0 1-1 0 0,-1 0 1 0 0,0 0-1 0 0,-1-4-26 0 0,-27-36-1816 0 0,14 38-2113 0 0,0 7-4645 0 0,10 5-1205 0 0</inkml:trace>
  <inkml:trace contextRef="#ctx0" brushRef="#br0" timeOffset="-833.308">2180 1219 8666 0 0,'0'0'3850'0'0,"0"0"-2303"0"0,0 0-549 0 0,0 0 186 0 0,0 0 139 0 0,0 0-36 0 0,0 0-232 0 0,0 0-261 0 0,0 0-171 0 0,0 0-95 0 0,0 0-73 0 0,0 0-49 0 0,17-33-54 0 0,50-102-55 0 0,-58 114-190 0 0,1-1-1 0 0,1 1 1 0 0,1 0-1 0 0,0 1 1 0 0,2 1-1 0 0,0 0 1 0 0,2 1-1 0 0,5-5-106 0 0,43-19-97 0 0,-62 72-425 0 0,12 87 798 0 0,-12-115-254 0 0,0 0-1 0 0,0 0 1 0 0,0 0-1 0 0,0 0 0 0 0,0-1 1 0 0,1 1-1 0 0,-1-1 0 0 0,1 1 1 0 0,-1-1-1 0 0,1 0 0 0 0,0 0 1 0 0,-1 0-1 0 0,1-1 1 0 0,0 1-1 0 0,0 0 0 0 0,0-1 1 0 0,-1 0-1 0 0,1 0 0 0 0,0 0 1 0 0,0 0-1 0 0,0 0 0 0 0,0-1 1 0 0,-1 1-1 0 0,1-1 1 0 0,0 1-1 0 0,0-1 0 0 0,-1 0 1 0 0,1 0-1 0 0,-1-1 0 0 0,1 1 1 0 0,-1 0-1 0 0,1-1 0 0 0,-1 1 1 0 0,0-1-1 0 0,1 0 1 0 0,-1 0-1 0 0,0 0 0 0 0,1-1-21 0 0,1 0 33 0 0,37-20 117 0 0,-29 15-137 0 0,0 0 1 0 0,0 1 0 0 0,1 0 0 0 0,0 1-1 0 0,0 1 1 0 0,1 0 0 0 0,0 1 0 0 0,0 0-1 0 0,0 1 1 0 0,0 1 0 0 0,3 0-14 0 0,-15 3-5 0 0,0 1 0 0 0,0-1 0 0 0,-1 1-1 0 0,1 0 1 0 0,0 0 0 0 0,-1 0 0 0 0,1-1 0 0 0,-1 2 0 0 0,1-1 0 0 0,-1 0-1 0 0,0 0 1 0 0,0 0 0 0 0,0 0 0 0 0,0 1 0 0 0,0-1 0 0 0,0 1-1 0 0,-1-1 1 0 0,1 0 0 0 0,-1 1 0 0 0,0-1 0 0 0,0 1 0 0 0,0-1 0 0 0,0 1-1 0 0,0-1 1 0 0,0 1 0 0 0,-1-1 0 0 0,1 1 0 0 0,-1 1 5 0 0,1 9-12 0 0,2 11-146 0 0,-3-17-32 0 0,0 0 0 0 0,1 0 1 0 0,0-1-1 0 0,1 1 0 0 0,0 0 0 0 0,0-1 0 0 0,0 1 0 0 0,1 0 1 0 0,-1-1-1 0 0,2 1 0 0 0,-1-1 0 0 0,1 0 0 0 0,0 0 0 0 0,0 0 1 0 0,1 0-1 0 0,-1-1 0 0 0,1 1 0 0 0,1-1 0 0 0,-1 0 0 0 0,1 0 1 0 0,0 0-1 0 0,1 0 190 0 0,0-1-966 0 0,6 3-1981 0 0,-4-4-1962 0 0,2-1-6215 0 0</inkml:trace>
  <inkml:trace contextRef="#ctx0" brushRef="#br0" timeOffset="3688.113">1 1790 5649 0 0,'0'0'512'0'0,"0"0"-105"0"0,42-2-64 0 0,143-6-18 0 0,967-26 3137 0 0,15-45 543 0 0,-247 14-2539 0 0,1277-45 1018 0 0,-730 55-4381 0 0,-855 36-1094 0 0,-210 9-3634 0 0,-260 9-515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8 7106 0 0,'0'0'1592'0'0,"0"0"-332"0"0,0 0-218 0 0,0 0 138 0 0,0 0 314 0 0,0 0 125 0 0,0 0-172 0 0,0 0-389 0 0,0 0-403 0 0,0 0-308 0 0,0 0-126 0 0,0 0 19 0 0,0 0 27 0 0,-1 19 53 0 0,-1 147 646 0 0,57 293 353 0 0,-44-341-1945 0 0,-11-109-3216 0 0,1-18-4791 0 0,0-2 3376 0 0,1 4 1482 0 0</inkml:trace>
  <inkml:trace contextRef="#ctx0" brushRef="#br0" timeOffset="245.391">23 60 9554 0 0,'0'0'903'0'0,"0"0"-92"0"0,0 0 61 0 0,0 0 239 0 0,0 0 165 0 0,0 0-56 0 0,0 0-203 0 0,0 0-200 0 0,37-6-183 0 0,117-16-172 0 0,27 2 310 0 0,-154 17-1119 0 0,32-3 972 0 0,-21 4-6718 0 0,-46 6-2364 0 0,2-1 3280 0 0</inkml:trace>
  <inkml:trace contextRef="#ctx0" brushRef="#br0" timeOffset="416.298">1 505 2857 0 0,'0'0'3562'0'0,"0"0"-1671"0"0,0 0-326 0 0,0 0 105 0 0,0 0 59 0 0,0 0-112 0 0,0 0-293 0 0,32 6-311 0 0,101 19-282 0 0,-38-26 126 0 0,-24-10-875 0 0,57-8-1891 0 0,-85 14-2606 0 0,-1 0-3414 0 0,-26 4 3484 0 0</inkml:trace>
  <inkml:trace contextRef="#ctx0" brushRef="#br0" timeOffset="665.938">756 590 12059 0 0,'0'0'1861'0'0,"0"0"-874"0"0,0 0-289 0 0,0 0 214 0 0,0 0 265 0 0,0 0 85 0 0,0 0-195 0 0,0 0-303 0 0,0 0-284 0 0,0 0-198 0 0,-1 32-105 0 0,2 102-48 0 0,11-75 27 0 0,23 28-2671 0 0,-34-85-41 0 0,-1-1 3554 0 0,0 0-5331 0 0,0 0-6734 0 0,0-1 8529 0 0</inkml:trace>
  <inkml:trace contextRef="#ctx0" brushRef="#br0" timeOffset="917.296">592 561 10906 0 0,'0'0'2027'0'0,"0"0"-868"0"0,0 0-488 0 0,0 0 35 0 0,0 0 87 0 0,0 0-27 0 0,0 0-126 0 0,0 0-141 0 0,34 0-125 0 0,107 0-92 0 0,104-1-1703 0 0,-208-2-2049 0 0,-13-1-1861 0 0,-4 0-3270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1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11 17836 0 0,'0'0'155'0'0,"0"0"-304"0"0,0 0-127 0 0,0 0 212 0 0,0 0 362 0 0,0 0 279 0 0,0 0 65 0 0,0 0-66 0 0,0 0-168 0 0,0 40-147 0 0,0 127-86 0 0,-11 108 236 0 0,-23 167-144 0 0,32-421-494 0 0,-12 38-2269 0 0,-17-43-5581 0 0,9-16 339 0 0,14 0 5159 0 0</inkml:trace>
  <inkml:trace contextRef="#ctx0" brushRef="#br0" timeOffset="2972.867">0 181 640 0 0,'0'0'771'0'0,"0"0"16"0"0,0 0 222 0 0,0 0 432 0 0,0 0 420 0 0,0 0 164 0 0,0 0-126 0 0,0 0-241 0 0,0 0-278 0 0,0 0-253 0 0,0 0-184 0 0,2-12-142 0 0,6-35-118 0 0,20 17 1164 0 0,-21 27-1582 0 0,23-12 192 0 0,2 1-1 0 0,0 2 0 0 0,0 1 0 0 0,1 2 1 0 0,0 1-1 0 0,1 1 0 0 0,21 0-456 0 0,142 2 386 0 0,-192 5-390 0 0,0 0 0 0 0,1 0 0 0 0,-1 1 0 0 0,0-1 0 0 0,1 1 0 0 0,-1 0 0 0 0,0 1 1 0 0,0-1-1 0 0,1 1 0 0 0,-1 0 0 0 0,-1 1 0 0 0,1-1 0 0 0,0 1 0 0 0,-1 0 0 0 0,1 0 0 0 0,-1 0 0 0 0,0 1 0 0 0,0-1 0 0 0,0 1 0 0 0,0 0 1 0 0,-1 0-1 0 0,1 1 0 0 0,-1-1 0 0 0,0 1 0 0 0,-1-1 0 0 0,1 1 0 0 0,-1 0 0 0 0,0 0 0 0 0,0 0 0 0 0,0 0 0 0 0,-1 1 0 0 0,0-1 1 0 0,1 4 2 0 0,-3 0-13 0 0,-1 0-1 0 0,1 0 0 0 0,-1 0 0 0 0,-1-1 0 0 0,1 1 0 0 0,-1-1 0 0 0,-1 1 0 0 0,0-1 0 0 0,0 0 0 0 0,-1 0 0 0 0,1-1 0 0 0,-2 0 0 0 0,1 1 0 0 0,-1-2 0 0 0,0 1 0 0 0,0-1 0 0 0,-1 0 0 0 0,-1 1 15 0 0,-134 92 73 0 0,-36-11 42 0 0,128-69 181 0 0,49-19-289 0 0,24 22-146 0 0,107 119 1305 0 0,-112-123-895 0 0,1-1 0 0 0,0-1 0 0 0,1-1 1 0 0,1 0-1 0 0,0-2 0 0 0,1 0 0 0 0,0-2 0 0 0,15 6-271 0 0,-14-5 109 0 0,33 27-97 0 0,-45-35-4377 0 0,-4-3-9413 0 0,-6-1 5795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8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15 571 2112 0 0,'0'0'953'0'0,"0"0"-401"0"0,0 0-248 0 0,0 0 168 0 0,0 0 443 0 0,0 0 329 0 0,0 0 47 0 0,0 0-187 0 0,0 0-205 0 0,0 0-79 0 0,0 0 42 0 0,10 2 97 0 0,288 3 5779 0 0,-189-13-5818 0 0,-45 3 175 0 0,-23 2-3345 0 0,-11 2-2730 0 0,-3 0-3757 0 0,-34 1 3464 0 0</inkml:trace>
  <inkml:trace contextRef="#ctx0" brushRef="#br0" timeOffset="196.57">0 954 6841 0 0,'0'0'1233'0'0,"0"0"-661"0"0,0 0-19 0 0,0 0 490 0 0,0 0 420 0 0,0 0 174 0 0,0 0-120 0 0,0 0-330 0 0,37 1-312 0 0,115 4-224 0 0,-2-21 337 0 0,-90 5-772 0 0,68-7 144 0 0,-61 8-2648 0 0,-1 1-6990 0 0,-52 8 1708 0 0</inkml:trace>
  <inkml:trace contextRef="#ctx0" brushRef="#br0" timeOffset="1229.498">1276 41 1160 0 0,'0'0'2133'0'0,"0"0"-677"0"0,0 0-209 0 0,0 0 199 0 0,0 0 401 0 0,0 0 278 0 0,0 0 31 0 0,0 0-340 0 0,0 0-492 0 0,0 0-428 0 0,0 0-345 0 0,0 0-204 0 0,0 0-118 0 0,1-9-54 0 0,0 2-117 0 0,3-17-34 0 0,-1 27 327 0 0,14 75 560 0 0,14 169 1095 0 0,-42-68-1091 0 0,0-78-757 0 0,3 0 0 0 0,5 0 1 0 0,5 1-159 0 0,12-28 25 0 0,-5-100-2549 0 0,-3-43-5808 0 0,-6 55 3701 0 0,0 2-3555 0 0</inkml:trace>
  <inkml:trace contextRef="#ctx0" brushRef="#br0" timeOffset="1545.402">963 115 2473 0 0,'0'0'2351'0'0,"0"0"-1056"0"0,0 0-204 0 0,0 0 237 0 0,0 0 368 0 0,0 0 197 0 0,0 0-192 0 0,0 0-460 0 0,0 0-453 0 0,0 0-295 0 0,0 0-101 0 0,0 0 0 0 0,0 0 18 0 0,17-4 18 0 0,57-11 4 0 0,90 1 1166 0 0,146 3-649 0 0,-293 11-1225 0 0,0 1 0 0 0,-1 0-1 0 0,1 2 1 0 0,0 0 0 0 0,-1 1 0 0 0,0 0-1 0 0,13 6 277 0 0,9 15-3952 0 0,-22 1-3594 0 0,-11-15 27 0 0</inkml:trace>
  <inkml:trace contextRef="#ctx0" brushRef="#br0" timeOffset="1776.151">889 1113 10266 0 0,'0'0'1008'0'0,"0"0"-197"0"0,0 0 143 0 0,0 0 437 0 0,0 0 241 0 0,0 0-114 0 0,0 0-365 0 0,0 0-316 0 0,0 0-183 0 0,0 0-119 0 0,37-2-91 0 0,118-4-94 0 0,11-16 282 0 0,-90 10-560 0 0,94-14-543 0 0,-57 13-3350 0 0,-46 3-4927 0 0,-44 9-469 0 0</inkml:trace>
  <inkml:trace contextRef="#ctx0" brushRef="#br0" timeOffset="2459.115">2040 936 0 0 0,'0'0'3973'0'0,"0"0"-1801"0"0,0 0-507 0 0,0 0 132 0 0,0 0 154 0 0,0 0 17 0 0,0 0-184 0 0,0 0-360 0 0,0 0-322 0 0,0 0-258 0 0,0 0-232 0 0,0 0-122 0 0,0 0-89 0 0,-20-3-74 0 0,-64-8-58 0 0,41 23-15 0 0,39-6-224 0 0,-2-2-39 0 0,1 2-1 0 0,0-1 1 0 0,1 1 0 0 0,-1-1-1 0 0,1 1 1 0 0,0 0-1 0 0,1 1 1 0 0,-1-1 0 0 0,1 1-1 0 0,1-1 1 0 0,-1 1-1 0 0,1 0 1 0 0,0 0 0 0 0,0 0-1 0 0,1 0 1 0 0,0 1-1 0 0,1-1 1 0 0,-1 0 0 0 0,1 0-1 0 0,1 1 1 0 0,-1-1-1 0 0,2 4 10 0 0,1-7-18 0 0,-1 1 0 0 0,2-1 0 0 0,-1 0 0 0 0,0 0 0 0 0,1 0 0 0 0,0 0 0 0 0,0 0 0 0 0,0-1 0 0 0,0 1 0 0 0,1-1 0 0 0,-1-1 0 0 0,1 1 0 0 0,0 0 0 0 0,-1-1 0 0 0,1 0 0 0 0,0 0 0 0 0,1-1 0 0 0,-1 1 0 0 0,0-1 0 0 0,3 0 18 0 0,115 5-2252 0 0,-44-22-7139 0 0,-61 12 986 0 0</inkml:trace>
  <inkml:trace contextRef="#ctx0" brushRef="#br0" timeOffset="2866.83">2196 1201 6953 0 0,'0'0'1431'0'0,"0"0"-89"0"0,0 0 210 0 0,0 0 346 0 0,0 0 137 0 0,0 0-241 0 0,0 0-423 0 0,0 0-360 0 0,0 0-258 0 0,0 0-189 0 0,0 0-131 0 0,0 0-112 0 0,21-14-65 0 0,65-42-36 0 0,65-66 275 0 0,-109 100-569 0 0,-33 21-47 0 0,6 13-336 0 0,-13-8 491 0 0,1-1 0 0 0,-1 1 0 0 0,1-1 0 0 0,0 0 1 0 0,0 0-1 0 0,0 0 0 0 0,0-1 0 0 0,1 1 0 0 0,-1-1 1 0 0,1 1-1 0 0,0-1 0 0 0,-1 0 0 0 0,1-1 0 0 0,0 1 0 0 0,0-1 1 0 0,0 0-1 0 0,0 0 0 0 0,0 0 0 0 0,1 0 0 0 0,-1 0 1 0 0,0-1-1 0 0,0 0 0 0 0,0 0 0 0 0,1 0 0 0 0,-1-1 1 0 0,0 1-1 0 0,0-1 0 0 0,0 0 0 0 0,0 0 0 0 0,0-1 0 0 0,0 1 1 0 0,0-1-1 0 0,3-1-34 0 0,123-34 532 0 0,-128 38-531 0 0,0-1 1 0 0,0 1-1 0 0,0 0 0 0 0,-1 0 0 0 0,1 0 1 0 0,0 0-1 0 0,0 0 0 0 0,-1 0 1 0 0,1 0-1 0 0,-1 0 0 0 0,1 1 1 0 0,-1-1-1 0 0,0 0 0 0 0,1 1 0 0 0,-1 0 1 0 0,0-1-1 0 0,0 1 0 0 0,0 0 1 0 0,0-1-1 0 0,0 1 0 0 0,0 0 1 0 0,-1 0-1 0 0,1 0 0 0 0,-1 0 0 0 0,1-1 1 0 0,-1 1-1 0 0,0 0 0 0 0,0 0 1 0 0,1 0-1 0 0,-1 0 0 0 0,-1 0 1 0 0,1 0-1 0 0,0 0 0 0 0,0 0 0 0 0,-1 0 1 0 0,1 0-1 0 0,-1 0 0 0 0,0 0 1 0 0,1-1-1 0 0,-1 1 0 0 0,0 0-1 0 0,4 42-372 0 0,38-26-3099 0 0,-8-17-3321 0 0,-25-1 2906 0 0,4 0-5083 0 0</inkml:trace>
  <inkml:trace contextRef="#ctx0" brushRef="#br0" timeOffset="4484.783">3838 361 6529 0 0,'0'0'1577'0'0,"0"0"-712"0"0,0 0-437 0 0,0 0 31 0 0,0 0 407 0 0,0 0 410 0 0,0 0 80 0 0,0 0-144 0 0,0 0-322 0 0,0 0-343 0 0,0 0-170 0 0,0 0-78 0 0,-10 37-24 0 0,-31 113 3 0 0,-4-43 451 0 0,31-87-541 0 0,-2 6-40 0 0,-1-1 0 0 0,-1-1 1 0 0,-1-1-1 0 0,-2 0 1 0 0,0-1-1 0 0,-1-2 1 0 0,-1 0-1 0 0,-1-1 1 0 0,0-2-1 0 0,-2 0 0 0 0,0-2 1 0 0,0 0-1 0 0,-29 9-148 0 0,34-15 117 0 0,-1-1-1 0 0,0-1 0 0 0,-1-1 1 0 0,1-2-1 0 0,-1 0 0 0 0,0-1 1 0 0,0-1-1 0 0,-1-1 0 0 0,0-1-116 0 0,21-1 29 0 0,-1 1-1 0 0,1-1 0 0 0,-1 0 1 0 0,1 0-1 0 0,-1 0 0 0 0,1 0 1 0 0,0-1-1 0 0,0 1 1 0 0,0-1-1 0 0,0 0 0 0 0,0 0 1 0 0,0 0-1 0 0,0 0 1 0 0,1 0-1 0 0,-1-1 0 0 0,1 1 1 0 0,-1-1-1 0 0,1 0 0 0 0,0 0 1 0 0,0 0-1 0 0,0 0 1 0 0,1 0-1 0 0,-1 0 0 0 0,1 0 1 0 0,-1-1-1 0 0,1 1 0 0 0,0 0 1 0 0,0-1-1 0 0,1 1 1 0 0,-1-1-1 0 0,1-2-28 0 0,9-111-161 0 0,-7 105 165 0 0,1 0-1 0 0,1 0 1 0 0,0 1-1 0 0,0-1 1 0 0,2 1-1 0 0,-1 0 1 0 0,1 0-1 0 0,1 1 1 0 0,0 0-1 0 0,0 0 1 0 0,1 0-1 0 0,0 1 1 0 0,1 0-1 0 0,0 1 1 0 0,0 0-1 0 0,1 0 1 0 0,0 1-1 0 0,0 0 1 0 0,1 1 0 0 0,0 0-1 0 0,0 1 1 0 0,0 0-1 0 0,1 1 1 0 0,-1 0-1 0 0,1 1 1 0 0,0 0-1 0 0,0 1 1 0 0,9-1-4 0 0,-7 4 26 0 0,1 0 0 0 0,-1 0 0 0 0,-1 2 1 0 0,1 0-1 0 0,0 0 0 0 0,-1 1 0 0 0,1 1 1 0 0,-1 0-1 0 0,11 6-26 0 0,34 18 272 0 0,-1 3 0 0 0,-2 2 0 0 0,-1 2 0 0 0,-1 3 0 0 0,13 15-272 0 0,-46-36 135 0 0,2 0 0 0 0,0-1 0 0 0,0-1 0 0 0,2-2 0 0 0,-1 0 0 0 0,2-1 1 0 0,17 6-136 0 0,61 1-546 0 0,-69-18-3567 0 0,1-2-5374 0 0,-26 0-854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46.7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481 56 512 0 0,'0'0'3569'0'0,"0"0"-1985"0"0,0 0-604 0 0,0 0 59 0 0,0 0 230 0 0,0 0 238 0 0,0 0 49 0 0,0 0-188 0 0,0 0-337 0 0,0 0-380 0 0,0 0-286 0 0,-6 7 379 0 0,22 43 102 0 0,-2 1 0 0 0,-3 0 0 0 0,-2 0-1 0 0,-2 1 1 0 0,-2 0 0 0 0,-3 1-1 0 0,-3 35-845 0 0,-16 116-1455 0 0,35-222-8815 0 0,-12 6 5432 0 0,-2 1-694 0 0</inkml:trace>
  <inkml:trace contextRef="#ctx0" brushRef="#br0" timeOffset="281.586">162 0 1880 0 0,'0'0'1090'0'0,"0"0"-186"0"0,0 0 136 0 0,0 0 306 0 0,-22 32 236 0 0,-69 100 38 0 0,86-127-1444 0 0,1 1 0 0 0,0 1 1 0 0,0-1-1 0 0,0 1 0 0 0,1 0 0 0 0,0-1 0 0 0,1 1 0 0 0,-1 1 0 0 0,1-1 1 0 0,0 0-1 0 0,1 0 0 0 0,0 6-176 0 0,-2 6 360 0 0,0 6-125 0 0,0 0-1 0 0,2 1 1 0 0,0-1 0 0 0,2 1 0 0 0,1-1-1 0 0,1 1 1 0 0,1-1 0 0 0,1 0-1 0 0,1-1 1 0 0,1 1 0 0 0,10 21-235 0 0,-10-32-159 0 0,0 1-1 0 0,0-2 1 0 0,1 1 0 0 0,1-1-1 0 0,0 0 1 0 0,1-1 0 0 0,1 0-1 0 0,-1 0 1 0 0,2-2-1 0 0,0 1 1 0 0,0-1 0 0 0,1-1-1 0 0,0 0 1 0 0,0-1 0 0 0,1 0-1 0 0,0-1 1 0 0,1-1 0 0 0,-1 0-1 0 0,11 2 160 0 0,27 0-4226 0 0,-17-7-1352 0 0,-34-1 5248 0 0,13 0-1026 0 0</inkml:trace>
  <inkml:trace contextRef="#ctx0" brushRef="#br0" timeOffset="535.594">921 44 6353 0 0,'0'0'2833'0'0,"0"0"-1946"0"0,0 0-538 0 0,0 0 210 0 0,0 0 319 0 0,0 0 235 0 0,0 0 94 0 0,0 0-67 0 0,15 37-122 0 0,45 117-167 0 0,-32-40 254 0 0,-15 130 82 0 0,-13-229-1238 0 0,-1 0-1 0 0,-1 0 1 0 0,0-1 0 0 0,-1 1-1 0 0,0-1 1 0 0,-1 1 0 0 0,-1-1-1 0 0,-1 0 1 0 0,-2 4 51 0 0,-27 35-8493 0 0,28-45-1880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52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334 339 0 0 0,'0'0'281'0'0,"0"0"686"0"0,0 0 214 0 0,0 0 57 0 0,0 0 23 0 0,32-9-8 0 0,97-28-23 0 0,-66 13 2180 0 0,-40 13 2197 0 0,-29 8-1658 0 0,-9 2-4150 0 0,-39 2 104 0 0,0 2 0 0 0,1 3-1 0 0,-1 1 1 0 0,-23 9 97 0 0,-138 47-69 0 0,172-45 13 0 0,79 5-974 0 0,203 10 1559 0 0,-237-33-513 0 0,1-1 0 0 0,-1 1 0 0 0,1 0 0 0 0,-1 0 0 0 0,0 0 0 0 0,1 1-1 0 0,-1-1 1 0 0,0 1 0 0 0,1-1 0 0 0,-1 1 0 0 0,0 0 0 0 0,0 0-1 0 0,1 0 1 0 0,-1 0 0 0 0,0 0 0 0 0,0 0 0 0 0,0 1 0 0 0,0-1 0 0 0,0 1-1 0 0,-1-1 1 0 0,1 1 0 0 0,0 0 0 0 0,-1 0 0 0 0,1-1 0 0 0,-1 1 0 0 0,0 0-1 0 0,0 0 1 0 0,1 1 0 0 0,-1-1 0 0 0,-1 0 0 0 0,1 0 0 0 0,0 0-1 0 0,0 1 1 0 0,-1-1 0 0 0,1 0 0 0 0,-1 1 0 0 0,0-1 0 0 0,0 1 0 0 0,0-1-1 0 0,0 0 1 0 0,0 1 0 0 0,0-1 0 0 0,-1 3-16 0 0,-12 15 96 0 0,0-1-1 0 0,-2 0 1 0 0,0 0 0 0 0,-1-2-1 0 0,-1 0 1 0 0,0-1 0 0 0,-5 2-96 0 0,-41 42 50 0 0,38-35-34 0 0,2 1-1 0 0,0 1 0 0 0,2 1 1 0 0,0 1-1 0 0,-11 23-15 0 0,30-48-6 0 0,1-1-1 0 0,-1 0 0 0 0,1 0 1 0 0,0 0-1 0 0,0 1 0 0 0,0-1 1 0 0,1 1-1 0 0,-1-1 0 0 0,1 1 0 0 0,0-1 1 0 0,-1 1-1 0 0,2-1 0 0 0,-1 1 1 0 0,0-1-1 0 0,1 0 0 0 0,-1 1 1 0 0,1-1-1 0 0,0 1 0 0 0,0-1 0 0 0,1 0 1 0 0,-1 0-1 0 0,1 1 0 0 0,-1-1 1 0 0,1 0-1 0 0,0-1 0 0 0,0 1 1 0 0,0 0-1 0 0,1 0 0 0 0,-1-1 1 0 0,1 1-1 0 0,-1-1 0 0 0,1 0 0 0 0,2 1 7 0 0,4 3 5 0 0,0 0 0 0 0,0-1-1 0 0,0 0 1 0 0,1 0 0 0 0,0-1-1 0 0,0-1 1 0 0,0 0-1 0 0,0 0 1 0 0,1-1 0 0 0,5 1-5 0 0,155 1-671 0 0,-117-20-2365 0 0,-8-16-4050 0 0,-37 21 2458 0 0,-5 0-417 0 0</inkml:trace>
  <inkml:trace contextRef="#ctx0" brushRef="#br0" timeOffset="296.423">319 0 10530 0 0,'0'0'852'0'0,"0"0"-605"0"0,0 0-292 0 0,0 0 172 0 0,0 0 485 0 0,0 0 348 0 0,0 0 151 0 0,0 0-2 0 0,-8 34-104 0 0,-29 106-145 0 0,23 1 643 0 0,15-106-1209 0 0,-1 698 1340 0 0,-10-567-2291 0 0,-4-57-3211 0 0,-1-61-5052 0 0,13-40 1974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6769 0 0,'0'0'3449'0'0,"0"0"-2035"0"0,0 0-807 0 0,0 0 14 0 0,0 0 241 0 0,0 0 163 0 0,0 0-37 0 0,0 0-187 0 0,0 0-201 0 0,0 0-127 0 0,0 0-61 0 0,0 0-6 0 0,27 0-12 0 0,84-1-30 0 0,71-27 666 0 0,-141 18-1352 0 0,8 0-2549 0 0,-16 8-8522 0 0,-30 2 5764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9618 0 0,'0'0'2134'0'0,"0"0"-1153"0"0,0 0-167 0 0,0 0 378 0 0,0 0 272 0 0,0 0-5 0 0,0 0-268 0 0,0 0-305 0 0,0 0-210 0 0,0 0-139 0 0,35 3-111 0 0,111 11-77 0 0,-49-21 129 0 0,-41-2-645 0 0,65-10-215 0 0,-42 15-8937 0 0,-65 4-1738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29 10658 0 0,'0'0'738'0'0,"0"0"-245"0"0,0 0-105 0 0,0 0 242 0 0,0 0 310 0 0,0 0 46 0 0,0 0-180 0 0,0 0-247 0 0,0 0-212 0 0,0 0-104 0 0,0 0 13 0 0,2 17 13 0 0,15 173 954 0 0,-30 34-307 0 0,4-167-1616 0 0,-12 96 2119 0 0,17-104-4399 0 0,3-3-3918 0 0,1-79-2081 0 0,0 23 7665 0 0</inkml:trace>
  <inkml:trace contextRef="#ctx0" brushRef="#br0" timeOffset="272.042">19 22 5769 0 0,'0'0'1903'0'0,"0"0"-734"0"0,0 0-272 0 0,0 0 49 0 0,0 0 189 0 0,0 0 82 0 0,0 0-102 0 0,0 0-155 0 0,0 0-128 0 0,0 0-111 0 0,0 0-76 0 0,0 0-50 0 0,24 4-59 0 0,80 14-37 0 0,58-16 891 0 0,-137-4-1232 0 0,210-35 78 0 0,-226 36-709 0 0,16-4-236 0 0,-9 4-4244 0 0,-16 1 1753 0 0,0 0-1513 0 0,0 0-1962 0 0</inkml:trace>
  <inkml:trace contextRef="#ctx0" brushRef="#br0" timeOffset="456.979">1 442 4297 0 0,'0'0'736'0'0,"0"0"64"0"0,0 0 545 0 0,0 0 247 0 0,0 0-48 0 0,0 0-344 0 0,0 0-375 0 0,0 0-273 0 0,189 0-176 0 0,-154-4-136 0 0,4-3-144 0 0,0-1-216 0 0,-4 5-456 0 0,0-1-993 0 0,-13 0-1471 0 0,-6 4-5074 0 0</inkml:trace>
  <inkml:trace contextRef="#ctx0" brushRef="#br0" timeOffset="707.262">693 501 12107 0 0,'0'0'921'0'0,"0"0"-225"0"0,0 0-32 0 0,0 0 235 0 0,0 0 218 0 0,0 0-31 0 0,0 0-220 0 0,-7 35-278 0 0,-20 109-247 0 0,17-37 24 0 0,12 4-1743 0 0,3-105-1950 0 0,-4-5-848 0 0,0 0-4444 0 0,-1-1 8594 0 0,0 0-2096 0 0</inkml:trace>
  <inkml:trace contextRef="#ctx0" brushRef="#br0" timeOffset="952.952">501 534 9250 0 0,'0'0'2231'0'0,"0"0"-1197"0"0,0 0-553 0 0,0 0 55 0 0,0 0 278 0 0,0 0 170 0 0,0 0-37 0 0,0 0-166 0 0,0 0-185 0 0,0 0-131 0 0,0 0-81 0 0,0 0-43 0 0,31 2-44 0 0,97 5-39 0 0,21-17 160 0 0,-116 3-663 0 0,28-6-1833 0 0,-22 4-5131 0 0,-25 6-2188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7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328 659 0 0 0,'0'0'433'0'0,"0"0"144"0"0,0 0 121 0 0,0 0 268 0 0,0 0 277 0 0,0 0 153 0 0,0 0-41 0 0,0 0-189 0 0,0 0-186 0 0,0 0-97 0 0,0 0 46 0 0,8-21 57 0 0,27-66 41 0 0,44-51 2697 0 0,-36 77-3244 0 0,3 2-1 0 0,2 3 0 0 0,3 1 0 0 0,7-1-479 0 0,8 8 69 0 0,-62 81-749 0 0,-28 276 1155 0 0,24-309-473 0 0,8 73 24 0 0,-8-72-11 0 0,1 1 0 0 0,-1 0 0 0 0,1 0 1 0 0,0 0-1 0 0,0-1 0 0 0,0 1 0 0 0,0 0 0 0 0,0-1 0 0 0,0 1 0 0 0,0-1 0 0 0,0 1 0 0 0,1-1 0 0 0,-1 1 0 0 0,0-1 0 0 0,1 0 0 0 0,-1 0 0 0 0,1 0 0 0 0,0 0 1 0 0,-1 0-1 0 0,1 0 0 0 0,0 0 0 0 0,0 0 0 0 0,-1-1 0 0 0,1 1 0 0 0,0-1 0 0 0,0 1 0 0 0,0-1 0 0 0,0 0 0 0 0,0 0 0 0 0,0 0 0 0 0,0 0 0 0 0,0 0 0 0 0,-1 0 1 0 0,1 0-1 0 0,0-1 0 0 0,0 1-15 0 0,66-52 904 0 0,50-79-696 0 0,81-120-208 0 0,-125 159-15 0 0,-72 114-502 0 0,-12 84 638 0 0,6-91-94 0 0,1 0 0 0 0,1 0 0 0 0,1 0 0 0 0,0 0 0 0 0,1 0 0 0 0,0 0 1 0 0,1 0-1 0 0,1 0 0 0 0,1 0 0 0 0,0-1 0 0 0,0 1 0 0 0,2-1 0 0 0,2 7-27 0 0,22 22 46 0 0,-6-10-3981 0 0,-12-10-6236 0 0,-9-19 4463 0 0</inkml:trace>
  <inkml:trace contextRef="#ctx0" brushRef="#br0" timeOffset="447.514">1471 420 6873 0 0,'0'0'729'0'0,"0"0"-205"0"0,0 0 97 0 0,0 0 355 0 0,0 0 237 0 0,0 0-14 0 0,0 0-235 0 0,0 0-309 0 0,0 0-249 0 0,0 0-160 0 0,0 0-84 0 0,0 0-22 0 0,0 0 5 0 0,-1 29 15 0 0,-2 134 725 0 0,31-179 1249 0 0,-17 5-2112 0 0,1 1 0 0 0,0 1 0 0 0,1 0 0 0 0,0 0 0 0 0,0 2 0 0 0,1 0 0 0 0,0 0 0 0 0,0 1 0 0 0,1 1 0 0 0,0 0 0 0 0,-1 1 0 0 0,2 0 1 0 0,-1 2-1 0 0,0 0 0 0 0,7 0-22 0 0,-20 2 3 0 0,0 0 0 0 0,-1 1 0 0 0,1-1 0 0 0,0 0 1 0 0,0 1-1 0 0,0 0 0 0 0,-1-1 0 0 0,1 1 0 0 0,0 0 0 0 0,-1 0 1 0 0,1 0-1 0 0,-1 0 0 0 0,1 0 0 0 0,-1 0 0 0 0,1 0 1 0 0,-1 0-1 0 0,0 1 0 0 0,0-1 0 0 0,1 1 0 0 0,-1-1 0 0 0,0 1 1 0 0,0-1-1 0 0,-1 1 0 0 0,1 0 0 0 0,0-1 0 0 0,0 1 1 0 0,-1 0-1 0 0,1 0 0 0 0,-1-1 0 0 0,1 1 0 0 0,-1 0 1 0 0,0 0-1 0 0,0 0 0 0 0,0 0 0 0 0,0-1 0 0 0,0 1 0 0 0,0 0 1 0 0,-1 0-1 0 0,1 1-3 0 0,-25 73 722 0 0,20-71-723 0 0,-1 0 0 0 0,0 0 0 0 0,1 0 0 0 0,-1 0-1 0 0,-1-1 1 0 0,1 0 0 0 0,-1-1 0 0 0,1 1-1 0 0,-1-1 1 0 0,0 0 0 0 0,0-1 0 0 0,-1 0-1 0 0,1 0 1 0 0,-6 1 1 0 0,-67-4-2845 0 0,43-17-848 0 0,17 1-3020 0 0,12 12 772 0 0</inkml:trace>
  <inkml:trace contextRef="#ctx0" brushRef="#br0" timeOffset="1333.495">2163 147 3121 0 0,'0'0'2184'0'0,"0"0"-828"0"0,0 0-157 0 0,0 0 182 0 0,0 0 195 0 0,0 0 46 0 0,0 0-130 0 0,0 0-296 0 0,0 0-310 0 0,0 0-282 0 0,0 0-240 0 0,0 0-148 0 0,0 0-89 0 0,-32 7-53 0 0,-97 23-36 0 0,126-30-39 0 0,1 0 1 0 0,0 0-1 0 0,-1 1 1 0 0,1-1 0 0 0,0 1-1 0 0,-1-1 1 0 0,1 1-1 0 0,0 0 1 0 0,0 0-1 0 0,0 0 1 0 0,0 0 0 0 0,0 0-1 0 0,0 1 1 0 0,0-1-1 0 0,0 1 1 0 0,0-1-1 0 0,0 1 1 0 0,1-1-1 0 0,-1 1 1 0 0,1 0 0 0 0,-1 0-1 0 0,1 0 1 0 0,0 0-1 0 0,-1 0 1 0 0,1 2 0 0 0,-3 4-9 0 0,0-1 2 0 0,0-1 0 0 0,0 1 0 0 0,1 0 1 0 0,0 0-1 0 0,0 1 0 0 0,1-1 0 0 0,0 0 1 0 0,0 1-1 0 0,1 0 0 0 0,-1-1 0 0 0,2 1 0 0 0,-1 0 1 0 0,1 0-1 0 0,0-1 0 0 0,1 1 0 0 0,0 0 1 0 0,0-1-1 0 0,1 1 0 0 0,0 0 0 0 0,0-1 0 0 0,1 0 1 0 0,0 0-1 0 0,0 1 0 0 0,0-2 0 0 0,3 4 7 0 0,-3-8 69 0 0,0 0 0 0 0,0 0 0 0 0,1 0 0 0 0,-1-1 0 0 0,1 0 0 0 0,-1 1 0 0 0,1-1 0 0 0,-1 0-1 0 0,1-1 1 0 0,0 1 0 0 0,-1-1 0 0 0,1 1 0 0 0,0-1 0 0 0,0 0 0 0 0,-1-1 0 0 0,1 1 0 0 0,0 0 0 0 0,-1-1 0 0 0,1 0-1 0 0,0 0 1 0 0,0-1-69 0 0,14-7 200 0 0,0-2-1 0 0,-1 0 1 0 0,0-1-1 0 0,-1-1 1 0 0,0 0-1 0 0,-1-2 1 0 0,-1 1 0 0 0,10-14-200 0 0,23-21 89 0 0,-17 19-66 0 0,-23 21-24 0 0,0 1 0 0 0,1 0 0 0 0,0 0 0 0 0,1 0 0 0 0,-1 1 0 0 0,2 0 0 0 0,-1 1 0 0 0,1 0 0 0 0,0 1 0 0 0,0 0-1 0 0,0 0 1 0 0,1 1 0 0 0,4-1 1 0 0,-12 6-9 0 0,0 0 0 0 0,-1 0 0 0 0,1 0 1 0 0,0 1-1 0 0,-1-1 0 0 0,1 1 0 0 0,-1-1 0 0 0,1 1 0 0 0,-1 0 0 0 0,0 0 0 0 0,1 0 0 0 0,-1 0 0 0 0,0 1 0 0 0,0-1 0 0 0,-1 0 0 0 0,1 1 0 0 0,-1-1 0 0 0,1 1 0 0 0,-1 0 0 0 0,0 0 0 0 0,0-1 0 0 0,0 1 0 0 0,0 0 0 0 0,0 0 0 0 0,-1 0 0 0 0,1 0 0 0 0,-1 0 1 0 0,0 0-1 0 0,0 0 0 0 0,0 0 0 0 0,0 0 0 0 0,0 0 0 0 0,-1 0 0 0 0,1 0 0 0 0,-1 0 0 0 0,-1 2 9 0 0,3 1 22 0 0,-1 32-2 0 0,-2 0 0 0 0,-1 0 0 0 0,-2 0-1 0 0,-2-1 1 0 0,-1 1 0 0 0,-1-2-1 0 0,-3 1 1 0 0,-1-2 0 0 0,-1 1 0 0 0,-13 19-20 0 0,25-48 0 0 0,-1 0 1 0 0,0-1 0 0 0,0 1 0 0 0,-1 0-1 0 0,0-1 1 0 0,0 0 0 0 0,-1 0-1 0 0,1 0 1 0 0,-1-1 0 0 0,0 1 0 0 0,-1-1-1 0 0,0 0 1 0 0,1-1 0 0 0,-1 1-1 0 0,-1-1 1 0 0,1 0 0 0 0,-1-1 0 0 0,1 0-1 0 0,-1 0 1 0 0,0 0 0 0 0,0-1-1 0 0,-1 0 1 0 0,1 0 0 0 0,0 0 0 0 0,-1-1-1 0 0,0-1 0 0 0,6-1-20 0 0,0-1-1 0 0,0 0 0 0 0,1 0 0 0 0,-1 0 0 0 0,0 0 0 0 0,1-1 0 0 0,-1 1 1 0 0,1 0-1 0 0,-1-1 0 0 0,1 1 0 0 0,0-1 0 0 0,0 1 0 0 0,0-1 1 0 0,1 1-1 0 0,-1-1 0 0 0,1 0 0 0 0,-1 1 0 0 0,1-1 0 0 0,0 0 1 0 0,0 0-1 0 0,0 1 0 0 0,0-1 0 0 0,1 0 21 0 0,-1 0-17 0 0,1-11-16 0 0,2 1-1 0 0,0-1 0 0 0,0 1 1 0 0,1 0-1 0 0,1 0 1 0 0,0 0-1 0 0,1 0 0 0 0,0 1 1 0 0,1 0-1 0 0,1 0 1 0 0,-1 1-1 0 0,2 0 0 0 0,0 0 1 0 0,0 1-1 0 0,1 0 1 0 0,0 1-1 0 0,0 0 0 0 0,1 0 1 0 0,0 1-1 0 0,11-5 34 0 0,-3 3-166 0 0,0 0-1 0 0,0 1 1 0 0,1 1-1 0 0,1 1 1 0 0,-1 1-1 0 0,1 0 1 0 0,0 2 0 0 0,0 1-1 0 0,0 0 1 0 0,1 1-1 0 0,4 2 167 0 0,62-1-4152 0 0,-5 6-4628 0 0,-64-4 4407 0 0</inkml:trace>
  <inkml:trace contextRef="#ctx0" brushRef="#br0" timeOffset="1936.949">0 876 0 0 0,'0'0'879'0'0,"0"0"568"0"0,0 0 377 0 0,0 0 43 0 0,0 0-193 0 0,0 0-224 0 0,0 0-166 0 0,0 0-80 0 0,0 0-82 0 0,32 2-113 0 0,101 5-105 0 0,-10-4 1369 0 0,1-6-1 0 0,32-8-2272 0 0,-21 1 945 0 0,1182-66 2242 0 0,-163 24-3008 0 0,-748 20-1288 0 0,-135 0-2534 0 0,-222 26 2467 0 0,30-3-2172 0 0,2 0-6176 0 0,-69 9 4804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8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127 114 8170 0 0,'0'0'3379'0'0,"0"0"-2329"0"0,0 0-864 0 0,0 0-106 0 0,0 0 310 0 0,0 0 426 0 0,0 0 204 0 0,0 0 34 0 0,0 0-141 0 0,0 0-219 0 0,-2 32-177 0 0,-7 103-129 0 0,-39 199 1032 0 0,42-305-1377 0 0,-31 188-79 0 0,56-278-17074 0 0,-15 49 14136 0 0</inkml:trace>
  <inkml:trace contextRef="#ctx0" brushRef="#br0" timeOffset="266.527">0 0 5225 0 0,'0'0'654'0'0,"0"0"-93"0"0,0 0 242 0 0,0 0 450 0 0,0 0 292 0 0,0 0 72 0 0,0 0-152 0 0,0 0-224 0 0,33 4-192 0 0,104 15-183 0 0,110-5 1858 0 0,-188-14-2392 0 0,252-29-194 0 0,-305 28 701 0 0,11-1-6073 0 0,-22 1-6947 0 0,-3 1 9284 0 0</inkml:trace>
  <inkml:trace contextRef="#ctx0" brushRef="#br0" timeOffset="528.762">24 339 696 0 0,'0'0'2518'0'0,"0"0"-1138"0"0,0 0-402 0 0,0 0 119 0 0,0 0 264 0 0,0 0 146 0 0,0 0-75 0 0,0 0-173 0 0,0 0-131 0 0,0 0-42 0 0,0 0 22 0 0,0 0 4 0 0,0 0-68 0 0,15 7-101 0 0,50 20-113 0 0,39-21 1006 0 0,99-24-630 0 0,-41-4-2525 0 0,-91 14-8286 0 0,-57 5 1793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5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1 512 4345 0 0,'0'0'2839'0'0,"0"0"-1121"0"0,0 0-497 0 0,0 0 5 0 0,0 0 128 0 0,0 0 31 0 0,0 0-226 0 0,0 0-361 0 0,0 0-289 0 0,0 0-178 0 0,0 0-18 0 0,0 0 58 0 0,0 0 72 0 0,17 1 46 0 0,130 2 892 0 0,81-33-305 0 0,-187 23-1413 0 0,54-14-633 0 0,-43-10-6633 0 0,-46 24 2901 0 0,-3 0-2644 0 0</inkml:trace>
  <inkml:trace contextRef="#ctx0" brushRef="#br0" timeOffset="249.369">283 214 6041 0 0,'0'0'886'0'0,"0"0"-62"0"0,0 0 63 0 0,0 0 142 0 0,-11 32 94 0 0,-31 102-28 0 0,16 9 1102 0 0,24 103-3463 0 0,15-204-2209 0 0,9-25-3600 0 0,-15-16 4809 0 0</inkml:trace>
  <inkml:trace contextRef="#ctx0" brushRef="#br0" timeOffset="498.198">1069 0 15107 0 0,'0'0'635'0'0,"0"0"-311"0"0,0 0-40 0 0,0 0 212 0 0,0 0 235 0 0,-15 35 121 0 0,-45 110-26 0 0,-1 33 725 0 0,46-116-1640 0 0,3 0 0 0 0,2 0 0 0 0,3 1-1 0 0,3 0 1 0 0,4 41 89 0 0,10-31-2414 0 0,3-27-6749 0 0,-9-37 380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2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0 0 0,'0'0'767'0'0,"0"0"-122"0"0,0 0-82 0 0,0 0 113 0 0,0 0 227 0 0,0 0 191 0 0,0 0 90 0 0,0 0-15 0 0,0 0-122 0 0,0 0-140 0 0,0 0-100 0 0,3-3-85 0 0,7-4-260 0 0,0 0 0 0 0,1 1 1 0 0,0 1-1 0 0,0-1 1 0 0,0 2-1 0 0,0-1 1 0 0,1 2-1 0 0,0 0 1 0 0,0 0-1 0 0,0 1 0 0 0,5 0-462 0 0,11-4 276 0 0,138-6 928 0 0,-165 12-1197 0 0,0 0 0 0 0,0 0 0 0 0,0 1 0 0 0,0-1-1 0 0,0 0 1 0 0,0 0 0 0 0,0 1 0 0 0,0-1 0 0 0,-1 0-1 0 0,1 1 1 0 0,0-1 0 0 0,0 1 0 0 0,0-1 0 0 0,0 1-1 0 0,-1-1 1 0 0,1 1 0 0 0,0 0 0 0 0,-1-1 0 0 0,1 1 0 0 0,0 0-1 0 0,-1 0 1 0 0,1-1 0 0 0,-1 1 0 0 0,1 0 0 0 0,-1 0-1 0 0,1 0 1 0 0,-1 0 0 0 0,0 0 0 0 0,0 0 0 0 0,1-1-1 0 0,-1 1 1 0 0,0 0 0 0 0,0 0 0 0 0,0 0 0 0 0,0 0-1 0 0,0 0 1 0 0,0 0 0 0 0,0 0 0 0 0,0 0 0 0 0,0 0 0 0 0,0 0-1 0 0,-1 0 1 0 0,1 0 0 0 0,0 0 0 0 0,-1 0 0 0 0,1-1-1 0 0,-1 1 1 0 0,1 0 0 0 0,-1 0 0 0 0,1 0 0 0 0,-1-1-1 0 0,1 1 1 0 0,-1 0-7 0 0,-26 46 314 0 0,-76 65-113 0 0,80-92-167 0 0,2 1 0 0 0,0 1 1 0 0,2 1-1 0 0,0 1 0 0 0,2 1 1 0 0,0 0-1 0 0,2 1 0 0 0,1 1 1 0 0,-1 5-35 0 0,13-28 18 0 0,1 0 0 0 0,0 0 0 0 0,0 1 0 0 0,0-1 0 0 0,0 0 0 0 0,1 1 0 0 0,-1-1 0 0 0,1 0 0 0 0,0 1 0 0 0,1-1 0 0 0,-1 0 0 0 0,1 0 0 0 0,0 1 1 0 0,0-1-1 0 0,0 0 0 0 0,0 0 0 0 0,1 0 0 0 0,0 0 0 0 0,-1 0 0 0 0,2 0 0 0 0,-1 0 0 0 0,0-1 0 0 0,1 1 0 0 0,-1-1 0 0 0,1 0 0 0 0,0 1 0 0 0,0-1 1 0 0,1-1-1 0 0,-1 1 0 0 0,1 0 0 0 0,-1-1 0 0 0,1 0 0 0 0,0 0 0 0 0,0 0 0 0 0,0 0 0 0 0,0 0 0 0 0,0-1 0 0 0,0 0 0 0 0,0 0 0 0 0,1 0-18 0 0,97 6 76 0 0,-69-13-2776 0 0,-2-5-3931 0 0,-19 7-3071 0 0</inkml:trace>
  <inkml:trace contextRef="#ctx0" brushRef="#br0" timeOffset="1051.696">590 144 0 0 0,'0'0'584'0'0,"0"0"382"0"0,0 0 194 0 0,0 0-47 0 0,0 0-178 0 0,0 0-198 0 0,0 0-152 0 0,0 0-84 0 0,0 0-102 0 0,-10 31-81 0 0,-28 98-56 0 0,-12 20 892 0 0,37-113 382 0 0,13-35-840 0 0,0-1 154 0 0,0 0 138 0 0,7-19 2474 0 0,9-25-3136 0 0,1 1 1 0 0,2 1-1 0 0,2 0 0 0 0,2 1 0 0 0,10-12-326 0 0,53-41-64 0 0,-85 94 42 0 0,0 0-1 0 0,0 0 1 0 0,0 0 0 0 0,0 0-1 0 0,0 0 1 0 0,0 1 0 0 0,-1-1-1 0 0,1 0 1 0 0,0 1 0 0 0,0-1-1 0 0,0 0 1 0 0,0 1 0 0 0,-1-1-1 0 0,1 1 1 0 0,0-1-1 0 0,0 1 1 0 0,-1-1 0 0 0,1 1-1 0 0,0 0 1 0 0,-1-1 0 0 0,1 1-1 0 0,-1 0 1 0 0,1 0 0 0 0,-1-1-1 0 0,1 1 1 0 0,-1 0 0 0 0,1 0-1 0 0,-1 0 1 0 0,0 0-1 0 0,1-1 1 0 0,-1 1 0 0 0,0 0-1 0 0,0 0 1 0 0,0 0 0 0 0,0 0-1 0 0,0 0 1 0 0,0 0 0 0 0,0 0-1 0 0,0 0 1 0 0,0 0 0 0 0,0-1-1 0 0,0 1 1 0 0,-1 0 0 0 0,1 0-1 0 0,0 0 1 0 0,-1 0-1 0 0,1 0 1 0 0,0-1 0 0 0,-1 1-1 0 0,1 0 1 0 0,-1 0 22 0 0,0 4-19 0 0,-26 139 423 0 0,25-86-316 0 0,34-70 814 0 0,173-225-425 0 0,-189 222-514 0 0,38-22-374 0 0,-54 37 152 0 0,0 11-101 0 0,-12 97 757 0 0,1 34-216 0 0,41-83-756 0 0,-12-46-3121 0 0,1-7-5116 0 0,-13-6 3859 0 0</inkml:trace>
  <inkml:trace contextRef="#ctx0" brushRef="#br0" timeOffset="1505.605">1234 181 3393 0 0,'0'0'2890'0'0,"0"0"-1781"0"0,0 0-487 0 0,0 0 250 0 0,0 0 359 0 0,0 0 172 0 0,0 0-159 0 0,0 0-308 0 0,0 0-313 0 0,0 0-227 0 0,0 0-102 0 0,0 0-76 0 0,0 0-34 0 0,-5 27-26 0 0,-16 83-34 0 0,19-51 144 0 0,4-6 22 0 0,18-59-132 0 0,106-68 61 0 0,-125 73-226 0 0,1-1 0 0 0,0 1 0 0 0,-1 0 0 0 0,1 0 0 0 0,0-1 0 0 0,0 1 1 0 0,0 1-1 0 0,0-1 0 0 0,0 0 0 0 0,0 0 0 0 0,0 1 0 0 0,1-1 0 0 0,-1 1 1 0 0,0 0-1 0 0,0 0 0 0 0,0-1 0 0 0,0 2 0 0 0,1-1 0 0 0,-1 0 0 0 0,0 0 1 0 0,0 1-1 0 0,0-1 0 0 0,0 1 0 0 0,0-1 0 0 0,0 1 0 0 0,0 0 0 0 0,0 0 1 0 0,0 0-1 0 0,0 0 0 0 0,0 0 0 0 0,0 0 0 0 0,0 1 0 0 0,-1-1 0 0 0,1 1 1 0 0,-1-1-1 0 0,1 1 0 0 0,-1 0 0 0 0,1-1 0 0 0,-1 1 0 0 0,0 0 0 0 0,0 0 1 0 0,0 0-1 0 0,0 0 0 0 0,0 0 0 0 0,-1 0 0 0 0,1 0 0 0 0,0 0 1 0 0,-1 0-1 0 0,0 0 0 0 0,1 3 7 0 0,0 1 53 0 0,0 1 1 0 0,-1-1-1 0 0,1 0 0 0 0,-1 1 1 0 0,-1-1-1 0 0,1 1 1 0 0,-1-1-1 0 0,0 0 0 0 0,-1 1 1 0 0,1-1-1 0 0,-1 0 1 0 0,0 0-1 0 0,-1 0 0 0 0,0 0 1 0 0,0-1-1 0 0,0 1 1 0 0,0-1-1 0 0,-1 1 0 0 0,0-1 1 0 0,0 0-1 0 0,0-1 1 0 0,-1 1-1 0 0,0-1 0 0 0,0 1 1 0 0,-3 1-54 0 0,6-5-16 0 0,0 0 1 0 0,-1 0-1 0 0,1 0 0 0 0,0-1 1 0 0,-1 1-1 0 0,1 0 1 0 0,0-1-1 0 0,-1 1 1 0 0,1-1-1 0 0,-1 0 0 0 0,1 0 1 0 0,-1 0-1 0 0,1 0 1 0 0,-1-1-1 0 0,1 1 1 0 0,0 0-1 0 0,-1-1 0 0 0,1 0 1 0 0,0 0-1 0 0,-1 1 1 0 0,1-1-1 0 0,0-1 1 0 0,0 1-1 0 0,-1 0 0 0 0,1 0 1 0 0,0-1-1 0 0,1 1 1 0 0,-1-1-1 0 0,0 0 1 0 0,0 0-1 0 0,1 1 0 0 0,-1-1 1 0 0,0-1 15 0 0,-22-34-3895 0 0,8 1-5610 0 0,14 24 5795 0 0</inkml:trace>
  <inkml:trace contextRef="#ctx0" brushRef="#br0" timeOffset="1834.259">1817 22 8010 0 0,'0'0'1215'0'0,"0"0"-110"0"0,0 0 102 0 0,0 0 191 0 0,0 0 31 0 0,0 0-275 0 0,0 0-386 0 0,0 0-322 0 0,0 0-229 0 0,0 0-98 0 0,0 0-9 0 0,0 0 38 0 0,1 8 52 0 0,-10 95 699 0 0,-15-45-917 0 0,-3-1-1 0 0,-2-2 0 0 0,-2-1 1 0 0,-3-1-1 0 0,-36 42 19 0 0,-25 37-2007 0 0,65-86-2074 0 0,2-1-4278 0 0,23-36 4474 0 0</inkml:trace>
  <inkml:trace contextRef="#ctx0" brushRef="#br0" timeOffset="2432.05">1665 766 6897 0 0,'0'0'1207'0'0,"0"0"-92"0"0,0 0 180 0 0,0 0 266 0 0,0 0 126 0 0,0 0-232 0 0,0 0-367 0 0,0 0-317 0 0,0 0-265 0 0,0 0-143 0 0,0 0-71 0 0,0 0-36 0 0,14-32-2 0 0,48-103-4 0 0,-15 55 197 0 0,-29 50-324 0 0,0 1 0 0 0,2 1 1 0 0,2 1-1 0 0,0 1 0 0 0,2 1 0 0 0,21-18-123 0 0,-4 27-508 0 0,-39 50 104 0 0,-28 163 161 0 0,28-196 256 0 0,-1 0 0 0 0,0 1 0 0 0,1-1 0 0 0,-1 0 0 0 0,1 0 0 0 0,0 1 0 0 0,-1-1 0 0 0,1 0 0 0 0,0-1 0 0 0,0 1 1 0 0,0 0-1 0 0,-1 0 0 0 0,1-1 0 0 0,0 0 0 0 0,0 1 0 0 0,0-1 0 0 0,0 0 0 0 0,0 0 0 0 0,0 1 0 0 0,0-2 0 0 0,0 1 0 0 0,0 0 0 0 0,0 0 0 0 0,0-1 0 0 0,0 1 0 0 0,0-1 0 0 0,-1 1 0 0 0,1-1 0 0 0,0 0 0 0 0,0 0 0 0 0,0 0 0 0 0,-1 0 0 0 0,1 0 1 0 0,0 0-1 0 0,-1 0 0 0 0,1-1 0 0 0,-1 1 0 0 0,0 0 0 0 0,1-1 0 0 0,-1 1 0 0 0,0-1-13 0 0,262-229 655 0 0,-227 213-655 0 0,-35 18-68 0 0,-1 41 89 0 0,-20 80 274 0 0,11 36-270 0 0,37-101-785 0 0,-12-42-2968 0 0,2-9-5132 0 0,-11-5 1717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17.1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418 244 10138 0 0,'0'0'1267'0'0,"0"0"-552"0"0,0 0-432 0 0,0 0 39 0 0,0 0 303 0 0,0 0 259 0 0,0 0 29 0 0,0 0-95 0 0,0 0-161 0 0,0 0-122 0 0,0 0-56 0 0,25-8-43 0 0,81-27-27 0 0,-63 19-76 0 0,0 2-1 0 0,2 1 1 0 0,-1 3-1 0 0,1 1 1 0 0,1 3-1 0 0,-1 1 0 0 0,5 3-332 0 0,-50 2 48 0 0,-11 15 48 0 0,-84 91-12 0 0,93-104-100 0 0,1 1-1 0 0,-1-1 0 0 0,1 0 0 0 0,0 1 0 0 0,-1-1 0 0 0,1 1 0 0 0,0 0 0 0 0,1-1 0 0 0,-1 1 0 0 0,0 0 1 0 0,1-1-1 0 0,0 1 0 0 0,-1 0 0 0 0,1 0 0 0 0,0-1 0 0 0,0 1 0 0 0,1 0 0 0 0,-1-1 0 0 0,0 1 0 0 0,1 0 1 0 0,0 0-1 0 0,0-1 0 0 0,0 1 0 0 0,0-1 0 0 0,0 1 0 0 0,0-1 0 0 0,1 1 0 0 0,-1-1 0 0 0,1 0 0 0 0,-1 0 0 0 0,1 0 1 0 0,0 1-1 0 0,0-2 0 0 0,0 1 0 0 0,0 0 0 0 0,0 0 0 0 0,1-1 0 0 0,-1 1 0 0 0,0-1 0 0 0,1 0 0 0 0,-1 1 1 0 0,1-1-1 0 0,0 0 17 0 0,82 47-65 0 0,-70-42 90 0 0,0 1 0 0 0,-1 1 1 0 0,0 1-1 0 0,0 0 0 0 0,-1 0 0 0 0,0 1 1 0 0,-1 1-1 0 0,5 5-25 0 0,-15-13 50 0 0,0-1-1 0 0,-1 1 1 0 0,1 0 0 0 0,-1 0 0 0 0,1 0-1 0 0,-1 1 1 0 0,0-1 0 0 0,0 0-1 0 0,-1 0 1 0 0,1 1 0 0 0,-1-1 0 0 0,1 0-1 0 0,-1 1 1 0 0,0-1 0 0 0,0 0-1 0 0,-1 1 1 0 0,1-1 0 0 0,-1 0-1 0 0,1 0 1 0 0,-1 1 0 0 0,0-1 0 0 0,0 0-1 0 0,-1 0 1 0 0,1 0 0 0 0,-1 0-1 0 0,1 0 1 0 0,-2 1-50 0 0,-56 75 754 0 0,-145 91-149 0 0,168-138-1487 0 0,35-32-9893 0 0,0-5 6267 0 0,3 4-2475 0 0</inkml:trace>
  <inkml:trace contextRef="#ctx0" brushRef="#br0" timeOffset="284.239">343 82 8162 0 0,'0'0'1687'0'0,"0"0"-520"0"0,0 0-376 0 0,0 0-19 0 0,0 0 143 0 0,-35 33 55 0 0,-112 107-87 0 0,137-131-760 0 0,0 1-1 0 0,1 0 1 0 0,0 0-1 0 0,0 0 1 0 0,1 1-1 0 0,1 1 1 0 0,0 0-1 0 0,0-1 1 0 0,1 2-123 0 0,-3 7 154 0 0,-3 6-119 0 0,0 0 1 0 0,3 1-1 0 0,0-1 1 0 0,1 2 0 0 0,2-1-1 0 0,1 1 1 0 0,1 0 0 0 0,1 0-1 0 0,1 0 1 0 0,2 1 0 0 0,1 5-36 0 0,0-23-103 0 0,1 0 1 0 0,-1-1 0 0 0,2 1 0 0 0,-1 0 0 0 0,2-1 0 0 0,-1 1-1 0 0,1-1 1 0 0,1 0 0 0 0,0-1 0 0 0,0 1 0 0 0,1-1-1 0 0,0 0 1 0 0,1 0 0 0 0,0-1 0 0 0,0 0 0 0 0,1 0 0 0 0,0 0-1 0 0,0-1 1 0 0,1-1 0 0 0,0 1 0 0 0,0-1 0 0 0,1-1-1 0 0,6 4 103 0 0,113 38-3942 0 0,4-27-3583 0 0,-89-16 4863 0 0,-11 0 2146 0 0</inkml:trace>
  <inkml:trace contextRef="#ctx0" brushRef="#br0" timeOffset="550.416">1265 1 14155 0 0,'0'0'951'0'0,"0"0"-567"0"0,0 0-308 0 0,0 0 69 0 0,0 0 218 0 0,0 0 153 0 0,0 0 115 0 0,0 0 97 0 0,0 0 62 0 0,34 23 25 0 0,105 79-61 0 0,-44-9 369 0 0,-83-74-1038 0 0,-1 1-1 0 0,-1 1 0 0 0,0 0 0 0 0,-2 0 1 0 0,-1 1-1 0 0,0-1 0 0 0,-2 2 1 0 0,0-1-1 0 0,-1 0 0 0 0,-2 1 0 0 0,0 0 1 0 0,-2 0-1 0 0,0-1 0 0 0,-1 1 1 0 0,-5 21-85 0 0,2-17-384 0 0,-2 0 1 0 0,-1 0-1 0 0,-1-1 1 0 0,-1 0-1 0 0,-1-1 1 0 0,-2 0-1 0 0,0 0 1 0 0,-2-1-1 0 0,-15 20 384 0 0,-12 4-6436 0 0,28-33-1955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3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7 3873 0 0,'0'0'2651'0'0,"0"0"-1743"0"0,0 0-646 0 0,0 0 0 0 0,0 0 224 0 0,0 0 262 0 0,0 0 147 0 0,0 0-63 0 0,0 0-200 0 0,0 0-214 0 0,0 0-166 0 0,-20 29-106 0 0,-66 96-75 0 0,-52 128-100 0 0,106-186 13 0 0,1-3-31 0 0,2 1-1 0 0,3 2 1 0 0,1 7 47 0 0,22-50-128 0 0,3-22 11 0 0,0-2 53 0 0,6-5 485 0 0,59-91 1894 0 0,339-498-295 0 0,-350 513-1544 0 0,-54 81-486 0 0,0 0 1 0 0,0 1 0 0 0,0-1 0 0 0,1 0 0 0 0,-1 0-1 0 0,0 0 1 0 0,0 1 0 0 0,0-1 0 0 0,0 0 0 0 0,0 0 0 0 0,0 0-1 0 0,0 1 1 0 0,0-1 0 0 0,0 0 0 0 0,0 0 0 0 0,1 0-1 0 0,-1 0 1 0 0,0 1 0 0 0,0-1 0 0 0,0 0 0 0 0,0 0-1 0 0,0 0 1 0 0,1 0 0 0 0,-1 0 0 0 0,0 1 0 0 0,0-1-1 0 0,0 0 1 0 0,1 0 0 0 0,-1 0 0 0 0,0 0 0 0 0,0 0-1 0 0,0 0 1 0 0,1 0 0 0 0,-1 0 0 0 0,0 0 0 0 0,0 0-1 0 0,0 0 1 0 0,1 0 0 0 0,-1 0 0 0 0,0 0 0 0 0,0 0-1 0 0,1 0 1 0 0,-1 0 0 0 0,0 0 0 0 0,0 0 0 0 0,0 0-1 0 0,1 0 1 0 0,-1-1 0 0 0,0 1 0 0 0,0 0 0 0 0,0 0-1 0 0,0 0 1 0 0,1 0 0 0 0,-1 0 9 0 0,0 1-55 0 0,14 423 749 0 0,-11-361-632 0 0,3-1 0 0 0,3-1 0 0 0,15 58-62 0 0,-20-71 1484 0 0,-32-49 407 0 0,-117-87-1855 0 0,-87-78-1614 0 0,140 88-1709 0 0,85 70 786 0 0,5 4-5598 0 0,2 4 2653 0 0</inkml:trace>
  <inkml:trace contextRef="#ctx0" brushRef="#br0" timeOffset="762.218">912 688 7026 0 0,'0'0'405'0'0,"0"0"27"0"0,0 0 334 0 0,0 0 367 0 0,0 0 194 0 0,0 0-1 0 0,0 0-145 0 0,35-19-167 0 0,113-62-126 0 0,-44 0 474 0 0,-76 55-984 0 0,-2-2 0 0 0,0 0 0 0 0,-2-2 0 0 0,-2 0 0 0 0,0-2 0 0 0,-2-1 0 0 0,-2 0 0 0 0,-1-1 0 0 0,-1-1 0 0 0,3-16-378 0 0,-16 42 64 0 0,0 1 0 0 0,-1-1-1 0 0,0 0 1 0 0,0 0-1 0 0,-1 0 1 0 0,0 0-1 0 0,-1-1 1 0 0,0 1 0 0 0,0 0-1 0 0,-1 0 1 0 0,0 0-1 0 0,-1 0-63 0 0,0 6-34 0 0,-1 1-1 0 0,1 0 0 0 0,0 0 1 0 0,-1 0-1 0 0,0 0 1 0 0,1 1-1 0 0,-1-1 0 0 0,0 1 1 0 0,0 0-1 0 0,0-1 1 0 0,0 1-1 0 0,0 0 0 0 0,0 1 1 0 0,0-1-1 0 0,-1 1 1 0 0,1-1-1 0 0,0 1 0 0 0,0 0 1 0 0,0 0-1 0 0,-1 0 1 0 0,1 1-1 0 0,0-1 0 0 0,0 1 1 0 0,0-1-1 0 0,0 1 1 0 0,0 0-1 0 0,0 1 0 0 0,0-1 1 0 0,0 0-1 0 0,0 1 1 0 0,0-1-1 0 0,1 1 0 0 0,-1 0 1 0 0,1 0-1 0 0,-2 1 35 0 0,-12 12-154 0 0,0 0 0 0 0,0 1-1 0 0,2 0 1 0 0,0 1-1 0 0,0 1 1 0 0,2 0 0 0 0,0 1-1 0 0,-7 16 155 0 0,8-13-63 0 0,0 0 0 0 0,1 1-1 0 0,1-1 1 0 0,1 2-1 0 0,1-1 1 0 0,1 1 0 0 0,1 0-1 0 0,1 1 1 0 0,2-1-1 0 0,0 1 1 0 0,2 21 63 0 0,1-36 37 0 0,1 0 1 0 0,1-1-1 0 0,0 1 1 0 0,0-1-1 0 0,1 1 0 0 0,0-1 1 0 0,0 0-1 0 0,1-1 1 0 0,0 1-1 0 0,1-1 1 0 0,0 0-1 0 0,0 0 0 0 0,1-1 1 0 0,0 0-1 0 0,0 0 1 0 0,1 0-1 0 0,-1-1 1 0 0,1 0-1 0 0,1-1 0 0 0,-1 0 1 0 0,1 0-1 0 0,0-1 1 0 0,0 0-1 0 0,1 0 1 0 0,-1-1-1 0 0,1-1 0 0 0,-1 1 1 0 0,1-1-1 0 0,0-1 1 0 0,0 0-1 0 0,0 0 0 0 0,5-1-37 0 0,2 0 163 0 0,0-1 0 0 0,1 0-1 0 0,-1-1 1 0 0,0 0-1 0 0,0-2 1 0 0,0 0 0 0 0,-1-1-1 0 0,0 0 1 0 0,1-2-1 0 0,-2 0 1 0 0,1 0 0 0 0,-1-2-1 0 0,13-9-162 0 0,176-167 730 0 0,-94 103-762 0 0,-109 82 19 0 0,0 0 0 0 0,0-1 1 0 0,0 1-1 0 0,-1 0 0 0 0,1 0 0 0 0,0 0 1 0 0,0 0-1 0 0,0 1 0 0 0,0-1 1 0 0,-1 0-1 0 0,1 0 0 0 0,0 0 0 0 0,0 1 1 0 0,0-1-1 0 0,-1 0 0 0 0,1 1 0 0 0,0-1 1 0 0,-1 1-1 0 0,1-1 0 0 0,0 1 1 0 0,-1-1-1 0 0,1 1 0 0 0,0-1 0 0 0,-1 1 1 0 0,1 0-1 0 0,-1-1 0 0 0,1 1 0 0 0,-1 0 1 0 0,0-1-1 0 0,1 1 0 0 0,-1 0 1 0 0,0 0-1 0 0,1-1 0 0 0,-1 1 0 0 0,0 0 1 0 0,0 0-1 0 0,1 0 0 0 0,-1-1 1 0 0,0 1-1 0 0,0 0 0 0 0,0 0 0 0 0,0 0 1 0 0,0 0-1 0 0,-1-1 0 0 0,1 1 0 0 0,0 0 13 0 0,2 55 207 0 0,-2-46-148 0 0,-3 16 22 0 0,0-1 0 0 0,-2 0 0 0 0,-1 0 0 0 0,0 0 0 0 0,-2-1 0 0 0,-1 0 0 0 0,-1 0 0 0 0,-1-1 0 0 0,-1-1 1 0 0,-15 21-82 0 0,24-36-8 0 0,-1-1 1 0 0,0 1-1 0 0,-1-1 1 0 0,0-1-1 0 0,0 1 1 0 0,0-1-1 0 0,0 0 1 0 0,-1 0-1 0 0,0 0 1 0 0,0-1-1 0 0,0 0 1 0 0,-1 0-1 0 0,0 0 8 0 0,5-37-2319 0 0,10 26 2234 0 0,1 0 1 0 0,0 0-1 0 0,1 1 1 0 0,0 0-1 0 0,0 0 1 0 0,0 2-1 0 0,0-1 1 0 0,1 1-1 0 0,0 0 1 0 0,0 1-1 0 0,0 1 1 0 0,0-1-1 0 0,0 2 1 0 0,0-1-1 0 0,1 2 0 0 0,-1 0 1 0 0,1 0-1 0 0,-1 1 1 0 0,0 0-1 0 0,6 2 85 0 0,18-3-92 0 0,41 8-1685 0 0,-38-3-2609 0 0,0-3-4588 0 0,-30-2 5551 0 0</inkml:trace>
  <inkml:trace contextRef="#ctx0" brushRef="#br0" timeOffset="1078.071">2440 449 9146 0 0,'0'0'1482'0'0,"0"0"-47"0"0,0 0 34 0 0,0 0-28 0 0,0 0-257 0 0,0 0-397 0 0,0 0-377 0 0,0 0-214 0 0,0 0-89 0 0,-13 34-26 0 0,-41 104-13 0 0,44-74 6 0 0,14-57-60 0 0,0-1 75 0 0,0-1-1 0 0,0 1 1 0 0,1-1-1 0 0,0 0 0 0 0,0 0 1 0 0,0 0-1 0 0,0-1 0 0 0,1 0 1 0 0,0 0-1 0 0,0 0 1 0 0,0-1-1 0 0,0 0 0 0 0,1 0 1 0 0,-1-1-1 0 0,1 1 0 0 0,-1-1 1 0 0,1-1-1 0 0,0 1 1 0 0,0-1-1 0 0,0-1 0 0 0,0 1 1 0 0,0-1-1 0 0,0 0 0 0 0,0-1 1 0 0,0 1-1 0 0,0-1 1 0 0,0-1-1 0 0,-1 1 0 0 0,1-1 1 0 0,0-1-1 0 0,-1 1 0 0 0,1-1 1 0 0,-1 0-1 0 0,4-3-88 0 0,3-1 242 0 0,-1-1-1 0 0,1 0 0 0 0,-2-1 1 0 0,1 0-1 0 0,-1-1 0 0 0,-1 0 1 0 0,0-1-1 0 0,0 0 1 0 0,-1-1-1 0 0,-1 0 0 0 0,0 0 1 0 0,0 0-1 0 0,-1-1 1 0 0,-1-1-1 0 0,4-11-241 0 0,-8 21-41 0 0,0-1-1 0 0,0 0 1 0 0,-1 1-1 0 0,0-1 1 0 0,0 0-1 0 0,0 0 1 0 0,0 0 0 0 0,-1 0-1 0 0,0 0 1 0 0,0 0-1 0 0,0 0 1 0 0,-1 0 0 0 0,1 1-1 0 0,-1-1 1 0 0,-1 0-1 0 0,1 0 1 0 0,0 0 0 0 0,-1 1-1 0 0,0-1 1 0 0,0 1-1 0 0,-1-1 1 0 0,1 1 0 0 0,-1 0-1 0 0,0 0 1 0 0,0 0-1 0 0,0 0 1 0 0,-1 1 0 0 0,1-1-1 0 0,-1 1 1 0 0,0 0-1 0 0,0 0 1 0 0,0 0 0 0 0,0 1-1 0 0,-1-1 1 0 0,1 1-1 0 0,-1 0 1 0 0,1 0 0 0 0,-1 0-1 0 0,0 1 1 0 0,0 0-1 0 0,1 0 1 0 0,-3 0 41 0 0,-38 5-2867 0 0,18 5-2733 0 0,11-4-4033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5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671 193 4625 0 0,'0'0'2953'0'0,"0"0"-1672"0"0,0 0-585 0 0,0 0-78 0 0,0 0 233 0 0,0 0 276 0 0,0 0 86 0 0,0 0-90 0 0,0 0-240 0 0,0 0-274 0 0,0 0-199 0 0,-16 35-127 0 0,-50 111-45 0 0,54-118-108 0 0,-1 0 0 0 0,-2 0 0 0 0,0-2 0 0 0,-2 0-1 0 0,-1 0 1 0 0,-19 19-130 0 0,32-39 16 0 0,-9 15-60 0 0,-2-1-1 0 0,-1-1 1 0 0,0 0-1 0 0,-1-1 0 0 0,-1-1 1 0 0,-1-1-1 0 0,0 0 1 0 0,-1-2-1 0 0,-1 0 1 0 0,0-2-1 0 0,-1 0 1 0 0,0-2-1 0 0,-1 0 1 0 0,0-2-1 0 0,-1 0 1 0 0,1-2-1 0 0,-1 0 1 0 0,-3-2 44 0 0,25-4-22 0 0,1 0-1 0 0,0 0 1 0 0,-1-1 0 0 0,1 1 0 0 0,0-1 0 0 0,-1 1 0 0 0,1-1 0 0 0,0 0 0 0 0,0 0 0 0 0,0 0 0 0 0,0 0-1 0 0,0-1 1 0 0,0 1 0 0 0,0 0 0 0 0,0-1 0 0 0,0 1 0 0 0,0-1 0 0 0,1 0 0 0 0,-1 1 0 0 0,1-1 0 0 0,-1 0 0 0 0,1 0-1 0 0,0 0 1 0 0,0 0 0 0 0,0-1 0 0 0,0 1 0 0 0,0 0 0 0 0,0 0 0 0 0,1 0 0 0 0,-1-1 0 0 0,1 1 0 0 0,-1 0-1 0 0,1-1 1 0 0,0-1 22 0 0,8-86-986 0 0,3 65 973 0 0,0 1-1 0 0,2 0 1 0 0,1 0 0 0 0,1 2-1 0 0,1 0 1 0 0,0 0 0 0 0,2 2-1 0 0,1 0 1 0 0,13-11 13 0 0,-22 20 168 0 0,0 0-1 0 0,1 1 1 0 0,0 0 0 0 0,1 1-1 0 0,0 0 1 0 0,0 0 0 0 0,1 2 0 0 0,0-1-1 0 0,0 2 1 0 0,1 0 0 0 0,0 0 0 0 0,0 1-1 0 0,1 1 1 0 0,-1 1 0 0 0,1 0-1 0 0,0 0 1 0 0,6 1-168 0 0,-12 5 90 0 0,-1 1 0 0 0,0 0 0 0 0,0 0 0 0 0,-1 1 0 0 0,1 0 0 0 0,-1 0 0 0 0,0 0 0 0 0,0 1 0 0 0,-1 1 0 0 0,1-1 0 0 0,-1 1 0 0 0,-1 0 0 0 0,1 0 0 0 0,-1 0 0 0 0,-1 1 0 0 0,1 0 0 0 0,-1 0 0 0 0,-1 0 0 0 0,1 1-90 0 0,1 0 56 0 0,33 70 321 0 0,-30-59-274 0 0,1-1 0 0 0,0 0 0 0 0,2-1 0 0 0,0 0 1 0 0,1 0-1 0 0,0-1 0 0 0,15 14-103 0 0,42 4-280 0 0,-17-33-4247 0 0,-38-7 401 0 0,-5-1-1430 0 0,-1-1-717 0 0</inkml:trace>
  <inkml:trace contextRef="#ctx0" brushRef="#br0" timeOffset="1029.656">1128 79 0 0 0,'0'0'543'0'0,"0"0"940"0"0,0 0 296 0 0,0 0-11 0 0,0 0-62 0 0,0 0-55 0 0,0 0-16 0 0,0 0-31 0 0,0 0-69 0 0,0 0-148 0 0,4-1 6415 0 0,-3 1-7618 0 0,-1 1-105 0 0,0-1-6 0 0,0 0-1 0 0,0 0-1 0 0,0 0-7 0 0,0 0-6 0 0,0 0 5 0 0,0 0 0 0 0,0 0-5 0 0,0 0 6 0 0,0 0 4 0 0,0 0-8 0 0,0 0 2 0 0,0 0-6 0 0,0 0-8 0 0,0 0-8 0 0,0 0-7 0 0,0 0-2 0 0,0 0-5 0 0,0 0 3 0 0,0 0-12 0 0,0 0-8 0 0,0 0-6 0 0,0 0-19 0 0,0 0 9 0 0,0 0 19 0 0,0 0 4 0 0,0 0-1 0 0,0 0-10 0 0,0 0-10 0 0,0 0 17 0 0,0 0-17 0 0,0 0-11 0 0,0 0 16 0 0,0 0-3 0 0,0 0 8 0 0,0 0 7 0 0,0 0 12 0 0,0 0-14 0 0,0 0-13 0 0,0 0 2 0 0,0 29-326 0 0,11 56 324 0 0,-10 2 23 0 0,-14 216-185 0 0,-15-86-3689 0 0,28-213 2457 0 0,-1 13-722 0 0,0-13-2621 0 0,-1-3-4031 0 0,2-1 5848 0 0</inkml:trace>
  <inkml:trace contextRef="#ctx0" brushRef="#br0" timeOffset="1525.208">929 270 6097 0 0,'0'0'1803'0'0,"0"0"-456"0"0,0 0-162 0 0,0 0 110 0 0,0 0 198 0 0,0 0 3 0 0,0 0-238 0 0,0 0-306 0 0,0 0-266 0 0,0 0-186 0 0,0 0-91 0 0,27-33-53 0 0,85-105-5 0 0,-109 133-316 0 0,1 1 1 0 0,-1-1-1 0 0,1 1 0 0 0,0 0 0 0 0,0 0 1 0 0,0 0-1 0 0,1 0 0 0 0,-1 1 0 0 0,1 0 1 0 0,0 0-1 0 0,0 0 0 0 0,0 0 0 0 0,0 1 1 0 0,1 0-1 0 0,-1 0-35 0 0,12-4 153 0 0,4-2 14 0 0,0 1 0 0 0,0 1 0 0 0,1 1 1 0 0,0 1-1 0 0,0 1 0 0 0,0 0 1 0 0,0 2-1 0 0,1 1 0 0 0,10 1-167 0 0,-27 0 12 0 0,-1 0 0 0 0,1 0 1 0 0,-1 0-1 0 0,1 1 0 0 0,-1 0 0 0 0,1 0 0 0 0,-1 1 0 0 0,0-1 0 0 0,0 1 0 0 0,0 0 0 0 0,-1 0 0 0 0,1 1 0 0 0,-1-1 1 0 0,1 1-1 0 0,-1 0 0 0 0,0 0 0 0 0,-1 1 0 0 0,1-1 0 0 0,-1 1 0 0 0,0 0 0 0 0,0 0 0 0 0,0 0 0 0 0,-1 0 0 0 0,1 0 1 0 0,-1 1-1 0 0,-1-1 0 0 0,1 1 0 0 0,-1-1 0 0 0,0 1 0 0 0,0-1 0 0 0,-1 1 0 0 0,1 0 0 0 0,-1 0 0 0 0,0-1 0 0 0,-1 1 1 0 0,0 0-1 0 0,0-1 0 0 0,0 1 0 0 0,0-1 0 0 0,-1 1 0 0 0,0-1 0 0 0,0 1 0 0 0,0-1 0 0 0,-1 0 0 0 0,0 0-12 0 0,-13 20-54 0 0,-1-1 0 0 0,-1-1 0 0 0,-1-1 0 0 0,-1-1 0 0 0,-1 0 0 0 0,-1-2 0 0 0,-1 0 0 0 0,0-2 0 0 0,-1 0 0 0 0,-1-2 0 0 0,-12 6 54 0 0,27-15-46 0 0,-143 82-126 0 0,170-77-142 0 0,31-7 728 0 0,-41-4-360 0 0,10 0 53 0 0,0 1 1 0 0,-1 1 0 0 0,1 0 0 0 0,-1 1 0 0 0,1 1 0 0 0,-1 0 0 0 0,0 1 0 0 0,0 1 0 0 0,-1 1 0 0 0,0 0 0 0 0,0 1 0 0 0,-1 0 0 0 0,0 2 0 0 0,0-1 0 0 0,-1 2 0 0 0,0-1 0 0 0,2 4-108 0 0,75 115 890 0 0,-40-112-4133 0 0,25-53-7029 0 0,-61 26 8288 0 0,0 2-6543 0 0</inkml:trace>
  <inkml:trace contextRef="#ctx0" brushRef="#br0" timeOffset="1795.814">1853 447 10266 0 0,'0'0'1344'0'0,"0"0"-591"0"0,0 0-280 0 0,0 0 223 0 0,0 0 370 0 0,0 0 169 0 0,0 0-56 0 0,0 0-199 0 0,0 0-176 0 0,0 0-137 0 0,0 0-82 0 0,0 0-54 0 0,28 9-106 0 0,88 28-36 0 0,-23-28 192 0 0,154-9-339 0 0,-194 0-4782 0 0,0 0-4559 0 0,-46 0 522 0 0</inkml:trace>
  <inkml:trace contextRef="#ctx0" brushRef="#br0" timeOffset="2040.328">1949 727 13859 0 0,'0'0'464'0'0,"0"0"-155"0"0,0 0 9 0 0,0 0 134 0 0,0 0 132 0 0,0 0 86 0 0,34 2 10 0 0,108 5-99 0 0,34-6 438 0 0,-56-18-1786 0 0,-41 0-4844 0 0,-58 12 2223 0 0,0 1-5782 0 0</inkml:trace>
  <inkml:trace contextRef="#ctx0" brushRef="#br0" timeOffset="2610.947">3403 322 5937 0 0,'0'0'2082'0'0,"0"0"-460"0"0,0 0-19 0 0,0 0 206 0 0,0 0 133 0 0,0 0-99 0 0,0 0-329 0 0,0 0-390 0 0,0 0-338 0 0,0 0-269 0 0,0 0-162 0 0,0 0-87 0 0,-33-4-27 0 0,-103-12-15 0 0,132 15-211 0 0,0 1 1 0 0,0-1 0 0 0,0 1-1 0 0,1-1 1 0 0,-1 1 0 0 0,0 0-1 0 0,0 1 1 0 0,0-1 0 0 0,0 1-1 0 0,0 0 1 0 0,0 0 0 0 0,0 0-1 0 0,1 0 1 0 0,-1 0 0 0 0,0 1-1 0 0,1 0 1 0 0,-1 0 0 0 0,-2 2-17 0 0,-4 2 46 0 0,-9 7-38 0 0,0 0 0 0 0,0 1 0 0 0,1 0 0 0 0,1 2 0 0 0,0 0 0 0 0,1 1 0 0 0,1 0 0 0 0,1 2-1 0 0,0-1 1 0 0,1 2 0 0 0,1 0 0 0 0,-7 17-7 0 0,17-33-17 0 0,0-1 0 0 0,0 1 0 0 0,1-1 0 0 0,-1 1 0 0 0,1 0 0 0 0,0 0 1 0 0,0 0-1 0 0,0 0 0 0 0,0 0 0 0 0,1 0 0 0 0,-1 0 0 0 0,1 0 0 0 0,0 0 0 0 0,0 0 0 0 0,1 0 0 0 0,-1 0 0 0 0,1 0 0 0 0,0 0 0 0 0,0 0 0 0 0,0-1 1 0 0,1 1-1 0 0,-1 0 0 0 0,1-1 0 0 0,0 1 0 0 0,0-1 0 0 0,0 1 0 0 0,1-1 0 0 0,-1 0 0 0 0,1 0 0 0 0,0 0 0 0 0,0 0 0 0 0,0 0 0 0 0,0-1 0 0 0,0 1 0 0 0,0-1 1 0 0,1 0-1 0 0,-1 0 0 0 0,1 0 0 0 0,-1 0 0 0 0,1-1 0 0 0,0 0 0 0 0,0 1 0 0 0,3-1 17 0 0,9 1 77 0 0,-1-1 0 0 0,1 0 1 0 0,-1-2-1 0 0,1 0 0 0 0,-1 0 1 0 0,1-2-1 0 0,-1 0 0 0 0,0 0 0 0 0,0-1 1 0 0,0-1-1 0 0,0-1 0 0 0,-1 0 0 0 0,0-1 1 0 0,-1 0-1 0 0,11-8-77 0 0,260-158 1575 0 0,-283 171-1567 0 0,1 1 1 0 0,0 0-1 0 0,0-1 1 0 0,0 1 0 0 0,0 0-1 0 0,0 0 1 0 0,1 0-1 0 0,-1 0 1 0 0,0 0-1 0 0,0 1 1 0 0,1-1-1 0 0,-1 1 1 0 0,0-1-1 0 0,1 1 1 0 0,-1 0-1 0 0,0 0 1 0 0,1 0-1 0 0,-1 0 1 0 0,1 0 0 0 0,-1 1-1 0 0,0-1 1 0 0,1 1-1 0 0,-1-1 1 0 0,0 1-1 0 0,0 0 1 0 0,0 0-1 0 0,1 0 1 0 0,-1 0-1 0 0,0 0 1 0 0,0 1-1 0 0,0-1 1 0 0,-1 1 0 0 0,1-1-1 0 0,0 1 1 0 0,0-1-1 0 0,-1 1 1 0 0,1 0-1 0 0,-1 0 1 0 0,0 0-1 0 0,2 2-8 0 0,56 186 348 0 0,-53-179-380 0 0,-1 0-1 0 0,2 0 0 0 0,-1-1 0 0 0,1 0 0 0 0,1 0 0 0 0,0-1 1 0 0,0 1-1 0 0,1-2 0 0 0,0 1 0 0 0,1-2 0 0 0,-1 1 0 0 0,2-1 1 0 0,-1 0-1 0 0,1-1 0 0 0,0-1 0 0 0,0 1 0 0 0,0-2 0 0 0,1 0 1 0 0,3 1 32 0 0,67 15-3047 0 0,0-10-4094 0 0,-57-10-3196 0 0</inkml:trace>
  <inkml:trace contextRef="#ctx0" brushRef="#br0" timeOffset="5396.779">2514 226 0 0 0,'0'0'940'0'0,"0"0"98"0"0,0 0-37 0 0,0 0-43 0 0,0 0-35 0 0,0 0 18 0 0,0 0 83 0 0,-2-3 87 0 0,2 1-277 0 0,-5-8-1058 0 0,-2 7 7941 0 0,6 3-6956 0 0,1 0-95 0 0,0 0-124 0 0,0 0-89 0 0,0 0-86 0 0,0 0-87 0 0,0 0-62 0 0,0 0-74 0 0,0 0-54 0 0,0 0-48 0 0,28 3 651 0 0,160 15 1048 0 0,-147-17-5940 0 0,0-1-4464 0 0,-35 0-735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6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1 589 584 0 0,'0'0'648'0'0,"0"0"-253"0"0,0 0-14 0 0,0 0 232 0 0,0 0 360 0 0,0 0 273 0 0,0 0 71 0 0,0 0-20 0 0,0 0-46 0 0,0 0 31 0 0,0 0 84 0 0,7 6 40 0 0,-4-3-1075 0 0,-2-2-262 0 0,0 1 0 0 0,0-1 1 0 0,0 0-1 0 0,0 0 1 0 0,0 0-1 0 0,1 0 0 0 0,-1 0 1 0 0,0 0-1 0 0,0 0 1 0 0,1 0-1 0 0,-1 0 0 0 0,0-1 1 0 0,1 1-1 0 0,-1-1 0 0 0,1 1 1 0 0,-1-1-1 0 0,1 1 1 0 0,-1-1-1 0 0,1 0 0 0 0,-1 1 1 0 0,1-1-1 0 0,0 0 1 0 0,-1 0-1 0 0,1 0 0 0 0,-1-1 1 0 0,1 1-1 0 0,-1 0 0 0 0,1-1 1 0 0,-1 1-1 0 0,1 0 1 0 0,-1-1-1 0 0,2 0-69 0 0,181-205 3630 0 0,119-95-2830 0 0,-297 295-800 0 0,0 0-1 0 0,0 1 1 0 0,1-1-1 0 0,-1 1 0 0 0,1 1 1 0 0,1 0-1 0 0,-1 0 1 0 0,1 0-1 0 0,-1 1 0 0 0,1 0 1 0 0,0 0-1 0 0,0 1 1 0 0,0 0-1 0 0,6-1 1 0 0,-10 5-17 0 0,0-1 0 0 0,-1 1 0 0 0,0 0-1 0 0,1 0 1 0 0,-1 1 0 0 0,0-1 0 0 0,0 1-1 0 0,0-1 1 0 0,-1 1 0 0 0,1 0 0 0 0,-1 0 0 0 0,1 0-1 0 0,-1 0 1 0 0,0 1 0 0 0,0-1 0 0 0,0 0-1 0 0,-1 1 1 0 0,1-1 0 0 0,-1 1 0 0 0,0 0 0 0 0,0 0-1 0 0,0-1 1 0 0,0 2 17 0 0,3 16 91 0 0,-1 1 0 0 0,0-1 1 0 0,-2 1-1 0 0,0 0 0 0 0,-2-1 0 0 0,0 1 0 0 0,-1 0 0 0 0,-2-1 0 0 0,0 1 0 0 0,-1-1 1 0 0,-1 0-1 0 0,-1-1 0 0 0,-1 1 0 0 0,-1-1 0 0 0,-6 9-91 0 0,9-13-18 0 0,-2-1 0 0 0,0 0-1 0 0,-1-1 1 0 0,0 0 0 0 0,-1 0 0 0 0,-1-1-1 0 0,0 0 1 0 0,0-1 0 0 0,-2 0-1 0 0,1-1 1 0 0,-1 0 0 0 0,-1-1 0 0 0,0-1-1 0 0,0 0 1 0 0,-1-1 0 0 0,0 0 0 0 0,-1-1-1 0 0,0-1 1 0 0,1-1 0 0 0,-2 0 0 0 0,1-1-1 0 0,-1-1 1 0 0,-2 0 18 0 0,0-2-496 0 0,-85-3-2030 0 0,44-27-3119 0 0,51 19 1207 0 0,4 2-2740 0 0</inkml:trace>
  <inkml:trace contextRef="#ctx0" brushRef="#br0" timeOffset="315.856">1188 129 11154 0 0,'0'0'1281'0'0,"0"0"-365"0"0,0 0-227 0 0,0 0 92 0 0,0 0 89 0 0,0 0-53 0 0,0 0-208 0 0,-28 33-218 0 0,-86 103-155 0 0,109-131-224 0 0,0 0 0 0 0,0 0 0 0 0,1 0 0 0 0,0 1 0 0 0,0 0 0 0 0,0 0 0 0 0,1 0 0 0 0,0 0 1 0 0,0 1-1 0 0,0-1 0 0 0,1 1 0 0 0,0 0 0 0 0,-1 4-12 0 0,1 1 8 0 0,0-6-15 0 0,0 1 1 0 0,0-1-1 0 0,0 1 0 0 0,1 0 0 0 0,0 0 1 0 0,0 0-1 0 0,0 0 0 0 0,1 0 0 0 0,0-1 1 0 0,1 1-1 0 0,0 0 0 0 0,0 0 0 0 0,0 0 1 0 0,1 0-1 0 0,0-1 0 0 0,0 1 0 0 0,0-1 1 0 0,1 1-1 0 0,0-1 0 0 0,1 0 0 0 0,-1 0 1 0 0,1 0-1 0 0,0-1 0 0 0,1 0 0 0 0,-1 1 1 0 0,1-1-1 0 0,0-1 0 0 0,0 1 0 0 0,1-1 1 0 0,-1 0-1 0 0,1 0 7 0 0,7 0 171 0 0,1 0 0 0 0,-1-1 0 0 0,1-1 0 0 0,0 0 1 0 0,-1-1-1 0 0,1 0 0 0 0,0-1 0 0 0,0-1 0 0 0,0 0 0 0 0,-1-1 1 0 0,1-1-1 0 0,0 0 0 0 0,-1 0 0 0 0,0-2 0 0 0,0 1 1 0 0,0-2-1 0 0,-1 0 0 0 0,1 0 0 0 0,-1-1 0 0 0,9-8-171 0 0,-3 4 140 0 0,-1 0-1 0 0,-1-2 0 0 0,0 0 1 0 0,-1-1-1 0 0,0-1 1 0 0,-1 0-1 0 0,0-1 1 0 0,-2 0-1 0 0,0-1 0 0 0,-1 0 1 0 0,0-1-1 0 0,-2 0 1 0 0,0-1-1 0 0,-1 0 0 0 0,-1-1 1 0 0,0 1-1 0 0,-2-1 1 0 0,0 0-1 0 0,-2-1 1 0 0,0 1-1 0 0,-1-1 0 0 0,-1 1 1 0 0,-1-1-1 0 0,-1-8-139 0 0,0 25-133 0 0,0-1 0 0 0,0 0 0 0 0,-1 0 0 0 0,1 0 0 0 0,-1 1-1 0 0,0-1 1 0 0,-1 1 0 0 0,1-1 0 0 0,-1 1 0 0 0,1 0 0 0 0,-1 0 0 0 0,-1 0 0 0 0,1 0 0 0 0,-1 1-1 0 0,1-1 1 0 0,-1 1 0 0 0,0 0 0 0 0,0 0 0 0 0,0 0 0 0 0,0 1 0 0 0,-1-1 0 0 0,0 1 133 0 0,-68-14-8230 0 0,55 16-1488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9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0 8562 0 0,'0'0'1891'0'0,"0"0"-12"0"0,0 0 16 0 0,0 0-101 0 0,0 0-270 0 0,0 0-381 0 0,0 0-380 0 0,0 0-263 0 0,0 0-169 0 0,0 0-71 0 0,0 0 4 0 0,0 0 56 0 0,1 6 91 0 0,1 32 142 0 0,-1 0 0 0 0,-2 0 0 0 0,-2 0 1 0 0,-1 0-1 0 0,-2 0 0 0 0,-3 5-553 0 0,-35 138 684 0 0,8-39-2176 0 0,15-46-5407 0 0,19-82 624 0 0,1-6-4599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7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741 27 4185 0 0,'0'0'1015'0'0,"0"0"-258"0"0,0 0-9 0 0,0 0 226 0 0,0 0 332 0 0,0 0 249 0 0,0 0 14 0 0,0 0-190 0 0,0 0-259 0 0,0 0-279 0 0,0 0-197 0 0,0 0-69 0 0,-3-4-33 0 0,2 2-440 0 0,-1 0-1 0 0,1 1 0 0 0,-1-1 1 0 0,1 1-1 0 0,-1-1 0 0 0,0 1 1 0 0,0-1-1 0 0,0 1 1 0 0,0 0-1 0 0,0 0 0 0 0,0 0 1 0 0,0 0-1 0 0,0 0 0 0 0,0 0 1 0 0,0 1-1 0 0,0-1 0 0 0,0 1 1 0 0,-1-1-1 0 0,1 1 0 0 0,0 0 1 0 0,0 0-1 0 0,-1 0 0 0 0,1 0 1 0 0,-1 1-102 0 0,-15 1 81 0 0,1 0 1 0 0,0 2-1 0 0,0 0 1 0 0,0 1 0 0 0,0 0-1 0 0,1 2 1 0 0,0 0-1 0 0,0 1 1 0 0,-8 5-82 0 0,-31 14 138 0 0,-19 13 63 0 0,73-39-216 0 0,-1-1 0 0 0,1 0 0 0 0,0 1 0 0 0,0 0 0 0 0,0-1-1 0 0,0 1 1 0 0,0 0 0 0 0,0-1 0 0 0,1 1 0 0 0,-1 0 0 0 0,0 0-1 0 0,0 0 1 0 0,0 0 0 0 0,1 0 0 0 0,-1 0 0 0 0,1 0 0 0 0,-1 0 0 0 0,0 0-1 0 0,1 0 1 0 0,0 0 0 0 0,-1 0 0 0 0,1 0 0 0 0,0 1 0 0 0,-1-1-1 0 0,1 0 1 0 0,0 0 0 0 0,0 0 0 0 0,0 1 0 0 0,0-1 0 0 0,0 0-1 0 0,0 0 1 0 0,1 0 0 0 0,-1 0 0 0 0,0 1 0 0 0,1-1 0 0 0,-1 0-1 0 0,0 0 1 0 0,1 0 0 0 0,-1 0 0 0 0,1 0 0 0 0,0 0 0 0 0,-1 0-1 0 0,1 0 1 0 0,0 0 0 0 0,0 0 0 0 0,-1 0 0 0 0,1-1 0 0 0,0 1 0 0 0,0 0-1 0 0,0 0 1 0 0,0-1 0 0 0,0 1 0 0 0,0-1 0 0 0,0 1 0 0 0,0-1-1 0 0,1 1 1 0 0,-1-1 15 0 0,158 44 288 0 0,-158-42-262 0 0,0 0 0 0 0,-1 0-1 0 0,1 0 1 0 0,-1 0-1 0 0,0 0 1 0 0,1 0 0 0 0,-1 0-1 0 0,0 0 1 0 0,0 0 0 0 0,0 0-1 0 0,-1 0 1 0 0,1 0 0 0 0,0 0-1 0 0,-1 0 1 0 0,1 0 0 0 0,-1-1-1 0 0,0 1 1 0 0,1 0-1 0 0,-1 0 1 0 0,0 0 0 0 0,0-1-1 0 0,0 1 1 0 0,0 0 0 0 0,-1-1-1 0 0,1 1 1 0 0,0-1 0 0 0,-1 1-1 0 0,1-1 1 0 0,-1 0-1 0 0,1 0 1 0 0,-1 0 0 0 0,0 1-1 0 0,1-2 1 0 0,-1 1 0 0 0,0 0-1 0 0,0 0 1 0 0,0 0 0 0 0,-1 0-26 0 0,-2 3 28 0 0,-452 352 694 0 0,449-349-724 0 0,5-6 1 0 0,1 0 0 0 0,-1 0 0 0 0,1 1 0 0 0,0-1 0 0 0,-1 0 0 0 0,1 1 0 0 0,0 0 0 0 0,0-1 0 0 0,0 1 0 0 0,0 0 0 0 0,0 0 0 0 0,0 0-1 0 0,0 0 1 0 0,1 0 0 0 0,-1 1 0 0 0,1-1 0 0 0,0 1 0 0 0,-1-1 0 0 0,1 0 0 0 0,0 1 0 0 0,1 0 0 0 0,-1-1 0 0 0,0 1 0 0 0,1 0 0 0 0,-1-1-1 0 0,1 1 1 0 0,0 0 0 0 0,0 0 0 0 0,0-1 0 0 0,0 1 0 0 0,1 0 0 0 0,-1-1 0 0 0,1 1 0 0 0,-1 0 0 0 0,1-1 0 0 0,0 2 1 0 0,17 4 58 0 0,-1-2 1 0 0,1 1-1 0 0,1-2 1 0 0,-1 0-1 0 0,1-2 1 0 0,-1 0-1 0 0,1-1 1 0 0,0 0-1 0 0,0-2 1 0 0,0 0-1 0 0,0-1 1 0 0,18-4-59 0 0,-36 5 0 0 0,235-44-113 0 0,-143 12-3193 0 0,-65 17-1281 0 0,-2-3-4079 0 0,-18 10 2811 0 0</inkml:trace>
  <inkml:trace contextRef="#ctx0" brushRef="#br0" timeOffset="638.793">1222 329 7258 0 0,'0'0'1704'0'0,"0"0"-333"0"0,0 0-246 0 0,0 0 5 0 0,0 0 73 0 0,0 0-20 0 0,0 0-115 0 0,0 0-152 0 0,0 0-177 0 0,-35 17-195 0 0,-112 53-157 0 0,-33 42 537 0 0,171-106-872 0 0,-84 77 336 0 0,92-82-392 0 0,0 0-1 0 0,0 0 1 0 0,0 1-1 0 0,0-1 1 0 0,0 0 0 0 0,0 0-1 0 0,0 1 1 0 0,1-1-1 0 0,-1 0 1 0 0,1 1-1 0 0,-1-1 1 0 0,1 1-1 0 0,-1-1 1 0 0,1 1 0 0 0,0-1-1 0 0,0 1 1 0 0,0-1-1 0 0,0 1 1 0 0,0-1-1 0 0,0 1 1 0 0,0-1-1 0 0,0 1 1 0 0,1-1-1 0 0,-1 1 1 0 0,0-1 0 0 0,1 0-1 0 0,-1 1 1 0 0,1-1-1 0 0,0 1 1 0 0,-1-1-1 0 0,1 0 1 0 0,0 0-1 0 0,0 1 1 0 0,0-1-1 0 0,0 0 1 0 0,0 0 0 0 0,0 0-1 0 0,0 0 1 0 0,0 0-1 0 0,1 0 1 0 0,-1 0-1 0 0,0-1 1 0 0,1 1-1 0 0,-1 0 1 0 0,0-1 0 0 0,1 1-1 0 0,-1-1 1 0 0,1 1-1 0 0,0-1 5 0 0,75 10 461 0 0,-55-12-298 0 0,0-1 0 0 0,0-1 0 0 0,0-1 0 0 0,0-1 0 0 0,-1-1 0 0 0,0 0-1 0 0,0-2 1 0 0,-1-1 0 0 0,12-7-163 0 0,12-5 164 0 0,-19 10-59 0 0,1-1-1 0 0,-2-2 1 0 0,0-1 0 0 0,-1 0 0 0 0,0-2 0 0 0,11-13-105 0 0,-127 146-239 0 0,54-69 237 0 0,1 2-1 0 0,3 2 0 0 0,3 2 1 0 0,1 0-1 0 0,3 2 0 0 0,-16 45 3 0 0,38-80-23 0 0,0 1-1 0 0,2 0 0 0 0,1 1 1 0 0,0-1-1 0 0,1 0 0 0 0,2 1 1 0 0,0-1-1 0 0,1 5 24 0 0,0-20-8 0 0,-1-1 1 0 0,1 1-1 0 0,0-1 0 0 0,0 0 1 0 0,0 1-1 0 0,0-1 1 0 0,1 0-1 0 0,0 0 0 0 0,0 0 1 0 0,0 0-1 0 0,0 0 0 0 0,1 0 1 0 0,-1-1-1 0 0,1 1 0 0 0,0-1 1 0 0,0 0-1 0 0,0 0 1 0 0,1 0-1 0 0,-1 0 0 0 0,1 0 1 0 0,-1-1-1 0 0,2 1 8 0 0,-3-4 50 0 0,-1 0 0 0 0,0-1 0 0 0,0 1 0 0 0,0 0 0 0 0,0-1 0 0 0,0 1 0 0 0,-1-1 0 0 0,1 1 0 0 0,0-1 1 0 0,-1 0-1 0 0,1 1 0 0 0,-1-1 0 0 0,1 1 0 0 0,-1-1 0 0 0,0 0 0 0 0,0 0 0 0 0,0 1 0 0 0,0-1 0 0 0,0 0 0 0 0,0 1 0 0 0,0-1 0 0 0,0 0 0 0 0,-1 1 0 0 0,1-1 0 0 0,-1 0 0 0 0,1 1 0 0 0,-1-1 0 0 0,0 1 0 0 0,0-1 0 0 0,1 1 1 0 0,-1-1-1 0 0,0 1 0 0 0,0-1 0 0 0,-1 1-50 0 0,-12-18-113 0 0,0 1 1 0 0,-1 0-1 0 0,-1 1 1 0 0,0 1 0 0 0,-2 1-1 0 0,0 0 1 0 0,0 1-1 0 0,-1 1 1 0 0,-1 1-1 0 0,0 1 1 0 0,-1 0-1 0 0,0 2 1 0 0,-6-2 112 0 0,-31-11-153 0 0,70 6 22 0 0,119-35 164 0 0,-60 29-82 0 0,138-37-3502 0 0,-173 51 345 0 0,-11 2-2288 0 0,-7 2-4077 0 0</inkml:trace>
  <inkml:trace contextRef="#ctx0" brushRef="#br0" timeOffset="1117.843">1386 723 1768 0 0,'0'0'2506'0'0,"0"0"-621"0"0,0 0-50 0 0,0 0 254 0 0,0 0 115 0 0,0 0-104 0 0,0 0-384 0 0,0 0-446 0 0,0 0-267 0 0,0 0-163 0 0,0 0-77 0 0,0 0-34 0 0,0 0-82 0 0,27-27-100 0 0,87-84-94 0 0,-7-19 822 0 0,-67 78-1011 0 0,-46 101-1603 0 0,-11 104 1119 0 0,19-148 253 0 0,0-1 0 0 0,0 1 0 0 0,0-1-1 0 0,0 0 1 0 0,1 0 0 0 0,0 0-1 0 0,0 0 1 0 0,0-1 0 0 0,0 1 0 0 0,1-1-1 0 0,-1 1 1 0 0,1-1 0 0 0,0 0-1 0 0,0-1 1 0 0,0 1 0 0 0,0-1-1 0 0,0 0 1 0 0,1 0 0 0 0,-1 0 0 0 0,1 0-1 0 0,-1-1 1 0 0,1 0 0 0 0,0 0-1 0 0,-1 0 1 0 0,1 0 0 0 0,0-1 0 0 0,0 0-1 0 0,0 0 1 0 0,-1 0 0 0 0,1 0-1 0 0,0-1 1 0 0,0 0 0 0 0,-1 0 0 0 0,1 0-1 0 0,0-1 1 0 0,-1 1 0 0 0,1-1-1 0 0,-1-1-32 0 0,15-7 224 0 0,-1-1-1 0 0,0-2 0 0 0,-1 1 0 0 0,0-2 1 0 0,-1 0-1 0 0,-1-1 0 0 0,0-1 0 0 0,-1 0 1 0 0,10-16-224 0 0,-6 9 55 0 0,12-15-224 0 0,5-7-2117 0 0,-23 31-2586 0 0,2 2-3434 0 0,-10 11-1704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8698 0 0,'0'0'2118'0'0,"0"0"-157"0"0,0 0-231 0 0,0 0-92 0 0,0 0-107 0 0,0 0-292 0 0,0 0-331 0 0,0 0-275 0 0,0 0-211 0 0,0 0-134 0 0,0 0-59 0 0,0 0-41 0 0,0 0 4 0 0,0 29 1474 0 0,3-2-5256 0 0,-2-8-2585 0 0,-2-9-185 0 0,1-3-956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12219 0 0,'0'0'2077'0'0,"0"0"-407"0"0,0 0-399 0 0,0 0-113 0 0,0 0-77 0 0,0 0-197 0 0,0 0-312 0 0,0 0-250 0 0,0 0-191 0 0,0 0-158 0 0,0 0-102 0 0,0 0-93 0 0,-3 1-91 0 0,-9 13-1874 0 0,22-4-7403 0 0,-5-9 673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3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99 2769 0 0,'0'0'973'0'0,"0"0"-286"0"0,0 0-142 0 0,0 0 40 0 0,0 0 205 0 0,0 0 276 0 0,0 0 174 0 0,0 0 26 0 0,0 0-134 0 0,0 0-217 0 0,0 0-240 0 0,-16-16-183 0 0,-52-46-100 0 0,66 60-365 0 0,1 1-1 0 0,-1-1 1 0 0,0 0 0 0 0,0 1 0 0 0,0-1-1 0 0,0 1 1 0 0,0-1 0 0 0,0 1-1 0 0,0 0 1 0 0,-1 0 0 0 0,1 0 0 0 0,0 0-1 0 0,-1 0 1 0 0,1 1 0 0 0,0-1 0 0 0,-1 1-1 0 0,1-1 1 0 0,-1 1 0 0 0,1 0-1 0 0,-1 0 1 0 0,1 0 0 0 0,-1 0 0 0 0,1 1-1 0 0,-1-1-26 0 0,-10 2 168 0 0,-6 1-168 0 0,1 0-1 0 0,-1 2 1 0 0,1 0-1 0 0,0 1 1 0 0,0 1-1 0 0,0 0 0 0 0,1 2 1 0 0,1 0-1 0 0,-1 0 1 0 0,1 2-1 0 0,1 0 1 0 0,0 1-1 0 0,1 0 0 0 0,0 1 1 0 0,1 1-1 0 0,0 0 1 0 0,1 1-1 0 0,1 0 1 0 0,0 1-1 0 0,1 0 0 0 0,-6 15 1 0 0,11-22-49 0 0,0 1-1 0 0,1-1 0 0 0,1 1 1 0 0,-1 0-1 0 0,2 0 0 0 0,-1 1 1 0 0,1-1-1 0 0,1 1 1 0 0,0-1-1 0 0,0 1 0 0 0,1-1 1 0 0,1 1-1 0 0,0 7 50 0 0,2-14 48 0 0,0 1 0 0 0,1-1 0 0 0,-1 1 0 0 0,1-1 0 0 0,-1 0 0 0 0,1 0 0 0 0,1 0 0 0 0,-1-1 0 0 0,0 0 0 0 0,1 1 0 0 0,0-2 0 0 0,0 1 0 0 0,0 0 0 0 0,0-1-1 0 0,0 0 1 0 0,0 0 0 0 0,0-1 0 0 0,1 1 0 0 0,-1-1 0 0 0,1 0 0 0 0,-1-1 0 0 0,1 1 0 0 0,-1-1 0 0 0,1 0 0 0 0,-1-1 0 0 0,1 1 0 0 0,-1-1 0 0 0,1 0 0 0 0,-1 0 0 0 0,1-1 0 0 0,-1 0 0 0 0,0 0 0 0 0,0 0 0 0 0,5-3-48 0 0,34-19 457 0 0,-2-2 0 0 0,0-2 0 0 0,-2-2 0 0 0,-1-2 0 0 0,-1-1 0 0 0,-2-2-1 0 0,-1-2 1 0 0,26-37-457 0 0,-19 20 338 0 0,-41 53-292 0 0,-1 1-42 0 0,0 0-98 0 0,-3 21-474 0 0,-127 366 964 0 0,123-363-463 0 0,-12 43-330 0 0,2 1 0 0 0,3 1 0 0 0,3 0-1 0 0,3 1 1 0 0,3 6 397 0 0,5-76-125 0 0,0 1 1 0 0,0 0-1 0 0,0 0 0 0 0,0 0 0 0 0,0 0 0 0 0,0-1 0 0 0,0 1 0 0 0,0 0 1 0 0,1 0-1 0 0,-1 0 0 0 0,0-1 0 0 0,0 1 0 0 0,1 0 0 0 0,-1 0 0 0 0,1-1 1 0 0,-1 1-1 0 0,1 0 0 0 0,-1 0 0 0 0,1-1 0 0 0,-1 1 0 0 0,1-1 0 0 0,-1 1 1 0 0,1-1-1 0 0,0 1 0 0 0,-1-1 0 0 0,1 1 0 0 0,0-1 0 0 0,-1 1 0 0 0,1-1 1 0 0,0 0-1 0 0,0 1 0 0 0,0-1 0 0 0,-1 0 0 0 0,1 0 0 0 0,0 1 0 0 0,0-1 1 0 0,0 0-1 0 0,-1 0 0 0 0,1 0 0 0 0,0 0 0 0 0,0 0 0 0 0,0 0 0 0 0,0-1 1 0 0,-1 1-1 0 0,1 0 0 0 0,0 0 0 0 0,0 0 0 0 0,0-1 0 0 0,-1 1 0 0 0,1-1 1 0 0,0 1-1 0 0,-1 0 0 0 0,1-1 0 0 0,0 1 0 0 0,-1-1 0 0 0,1 1 0 0 0,0-1 1 0 0,-1 0-1 0 0,1 1 0 0 0,-1-1 0 0 0,1 0 0 0 0,-1 1 0 0 0,1-1 0 0 0,-1 0 1 0 0,0 1-1 0 0,1-1 0 0 0,-1 0 0 0 0,0 0 0 0 0,1 0 125 0 0,24-28-5734 0 0,-18 17 3049 0 0</inkml:trace>
  <inkml:trace contextRef="#ctx0" brushRef="#br0" timeOffset="341.36">955 143 5753 0 0,'0'0'890'0'0,"0"0"-169"0"0,0 0-62 0 0,0 0 137 0 0,0 0 167 0 0,-25 35 12 0 0,-80 113-194 0 0,36-23 4 0 0,60-105-780 0 0,1 0 1 0 0,0 0-1 0 0,2 0 1 0 0,0 1-1 0 0,1 0 1 0 0,2 0-1 0 0,0 0 0 0 0,1 1 1 0 0,1 2-6 0 0,1-20 38 0 0,0 0 0 0 0,1 1 0 0 0,0-1 1 0 0,0 0-1 0 0,0 0 0 0 0,0 0 0 0 0,1 1 0 0 0,0-1 0 0 0,-1-1 1 0 0,2 1-1 0 0,-1 0 0 0 0,0 0 0 0 0,1-1 0 0 0,-1 1 1 0 0,1-1-1 0 0,0 0 0 0 0,0 0 0 0 0,1 0 0 0 0,-1 0 0 0 0,0-1 1 0 0,1 1-1 0 0,0-1 0 0 0,-1 0 0 0 0,1 0 0 0 0,0 0 0 0 0,0 0 1 0 0,0-1-1 0 0,1 0 0 0 0,-1 0 0 0 0,2 1-38 0 0,6 0 291 0 0,-1 0 0 0 0,1 0 1 0 0,0-1-1 0 0,-1-1 0 0 0,1 0 0 0 0,0-1 0 0 0,0 0 0 0 0,-1 0 1 0 0,1-1-1 0 0,11-4-291 0 0,3-3 349 0 0,0-2 0 0 0,-1 0 1 0 0,0-2-1 0 0,-1 0 0 0 0,0-2 1 0 0,-1-1-1 0 0,-1-1 0 0 0,0 0 1 0 0,-1-2-1 0 0,-1-1 0 0 0,-1 0 1 0 0,-1-1-1 0 0,-1-1 0 0 0,-1-1 1 0 0,-1 0-1 0 0,3-6-349 0 0,-11 13 70 0 0,0 0 0 0 0,-1 0-1 0 0,-1-1 1 0 0,0 0 0 0 0,-2 0 0 0 0,1 0-1 0 0,-2 0 1 0 0,-1 0 0 0 0,0 0 0 0 0,-1-8-70 0 0,0 19-37 0 0,-1-1 0 0 0,0 1 1 0 0,0 0-1 0 0,-1-1 0 0 0,0 1 1 0 0,0 0-1 0 0,-1 0 1 0 0,1 0-1 0 0,-1 0 0 0 0,0 1 1 0 0,-1-1-1 0 0,1 1 1 0 0,-1 0-1 0 0,0 0 0 0 0,-1 0 1 0 0,1 0-1 0 0,-1 1 0 0 0,0 0 1 0 0,0 0-1 0 0,0 0 1 0 0,-1 1-1 0 0,1-1 0 0 0,-1 1 1 0 0,0 0-1 0 0,0 1 1 0 0,0 0-1 0 0,0 0 0 0 0,0 0 1 0 0,0 0-1 0 0,-1 1 0 0 0,1 0 1 0 0,-1 1-1 0 0,-1-1 37 0 0,-7 1-358 0 0,0 1-1 0 0,0 0 0 0 0,0 1 0 0 0,0 0 1 0 0,1 1-1 0 0,-1 1 0 0 0,1 1 0 0 0,0 0 1 0 0,0 0-1 0 0,1 1 0 0 0,-1 1 0 0 0,1 1 1 0 0,1 0-1 0 0,-1 0 0 0 0,2 1 0 0 0,-11 10 359 0 0,-45 42-7496 0 0,46-39-775 0 0</inkml:trace>
  <inkml:trace contextRef="#ctx0" brushRef="#br0" timeOffset="688.084">1700 128 3161 0 0,'0'0'1921'0'0,"0"0"-287"0"0,0 0-208 0 0,0 0-23 0 0,0 0-27 0 0,0 0-142 0 0,0 0-230 0 0,-32 33-259 0 0,-100 103-246 0 0,64-45-80 0 0,59-75-368 0 0,1 0-21 0 0,0 0 0 0 0,1 0 0 0 0,1 1 1 0 0,1-1-1 0 0,0 1 0 0 0,1 1 1 0 0,-1 8-31 0 0,4-20 5 0 0,1 0 1 0 0,-1 0-1 0 0,1 0 1 0 0,1 0-1 0 0,-1 0 1 0 0,1 0-1 0 0,0 0 1 0 0,0 0-1 0 0,1-1 1 0 0,0 1-1 0 0,0 0 1 0 0,0-1-1 0 0,1 1 1 0 0,-1-1-1 0 0,1 0 1 0 0,1 0-1 0 0,-1 0 1 0 0,1 0-1 0 0,0-1 1 0 0,0 1-1 0 0,0-1 1 0 0,0 0-1 0 0,5 3-5 0 0,0-1 228 0 0,0-1-1 0 0,0 0 1 0 0,0 0-1 0 0,1-1 1 0 0,-1 0 0 0 0,1-1-1 0 0,0 0 1 0 0,0 0-1 0 0,0-1 1 0 0,1 0-1 0 0,-1-1 1 0 0,0-1 0 0 0,1 1-1 0 0,-1-2 1 0 0,0 1-1 0 0,1-1 1 0 0,-1-1-1 0 0,0 0 1 0 0,0 0-1 0 0,0-1 1 0 0,0 0 0 0 0,0-1-1 0 0,0-1-227 0 0,4-1 206 0 0,-1 0 0 0 0,0-1 0 0 0,0-1 0 0 0,-1 0 0 0 0,0 0 0 0 0,0-1 0 0 0,-1-1 0 0 0,0 0 0 0 0,-1-1 0 0 0,0 0 0 0 0,-1 0 0 0 0,0-1 0 0 0,-1 0 0 0 0,0-1 0 0 0,-1 1 0 0 0,1-3-206 0 0,-3 2 68 0 0,0-1-1 0 0,-1 0 0 0 0,-1 0 1 0 0,0-1-1 0 0,-1 1 1 0 0,0-1-1 0 0,-1 1 1 0 0,-1-1-1 0 0,-1-10-67 0 0,1 18-62 0 0,0 1 0 0 0,-1-1 1 0 0,0 1-1 0 0,0-1 0 0 0,-1 1 0 0 0,0 0 0 0 0,0 0 0 0 0,0 0 0 0 0,-1 0 0 0 0,1 0 0 0 0,-2 0 0 0 0,1 1 0 0 0,-1-1 1 0 0,1 1-1 0 0,-1 0 0 0 0,-1 0 0 0 0,1 0 0 0 0,-1 1 0 0 0,0-1 0 0 0,0 1 0 0 0,0 1 0 0 0,-5-4 62 0 0,2 4-366 0 0,0 0 1 0 0,-1 1-1 0 0,1-1 0 0 0,-1 2 0 0 0,1-1 0 0 0,-1 1 0 0 0,1 1 1 0 0,-1-1-1 0 0,0 1 0 0 0,1 1 0 0 0,-1 0 0 0 0,0 0 0 0 0,-1 1 366 0 0,-65 22-9247 0 0,53-12 264 0 0</inkml:trace>
  <inkml:trace contextRef="#ctx0" brushRef="#br0" timeOffset="1280.704">2256 99 4121 0 0,'0'0'1352'0'0,"0"0"-208"0"0,0 0-79 0 0,0 0 126 0 0,0 0 93 0 0,0 0-3 0 0,0 0-148 0 0,0 0-220 0 0,0 0-197 0 0,0 0-197 0 0,0 0-167 0 0,-26 35-116 0 0,-82 113-65 0 0,54-55 0 0 0,42-73-202 0 0,2 0 1 0 0,1 2-1 0 0,0-1 1 0 0,2 1-1 0 0,1 0 0 0 0,0 0 1 0 0,2 1-1 0 0,0-1 1 0 0,1 1-1 0 0,2 6 31 0 0,1-29 20 0 0,0 1-1 0 0,1 0 0 0 0,-1-1 0 0 0,1 1 0 0 0,-1-1 1 0 0,1 1-1 0 0,-1-1 0 0 0,1 0 0 0 0,0 1 1 0 0,-1-1-1 0 0,1 1 0 0 0,0-1 0 0 0,-1 0 1 0 0,1 0-1 0 0,0 1 0 0 0,-1-1 0 0 0,1 0 0 0 0,0 0 1 0 0,-1 0-1 0 0,1 0 0 0 0,0 0 0 0 0,0 1 1 0 0,-1-1-1 0 0,1-1 0 0 0,0 1 0 0 0,-1 0 1 0 0,1 0-1 0 0,0 0 0 0 0,-1 0 0 0 0,1 0 0 0 0,0-1 1 0 0,-1 1-1 0 0,1 0 0 0 0,0-1 0 0 0,-1 1 1 0 0,1 0-1 0 0,0-1 0 0 0,-1 1 0 0 0,1-1 1 0 0,-1 1-1 0 0,1-1 0 0 0,-1 1 0 0 0,1-1 0 0 0,-1 1 1 0 0,0-1-1 0 0,1 0 0 0 0,-1 1 0 0 0,1-1 1 0 0,-1 0-1 0 0,0 1-19 0 0,18-22 387 0 0,-2 1 1 0 0,0-2-1 0 0,-1 0 1 0 0,-1-1 0 0 0,8-22-388 0 0,56-116 65 0 0,-2 2-176 0 0,-65 135 106 0 0,-15 31-887 0 0,-4 14 795 0 0,1 0-1 0 0,1 0 1 0 0,1 1 0 0 0,0-1 0 0 0,2 1 0 0 0,0 0-1 0 0,2 0 1 0 0,0 9 97 0 0,0-14-74 0 0,2 1-1 0 0,0 0 1 0 0,1 0 0 0 0,0 0-1 0 0,2-1 1 0 0,0 1-1 0 0,0-1 1 0 0,2 0 0 0 0,0 0-1 0 0,1 0 1 0 0,0-1-1 0 0,1 0 1 0 0,1-1 0 0 0,3 4 74 0 0,-5-11 180 0 0,0-1 1 0 0,0 1 0 0 0,0-1 0 0 0,1 0 0 0 0,0-1 0 0 0,0 0-1 0 0,1 0 1 0 0,-1-1 0 0 0,1 0 0 0 0,0 0 0 0 0,0-1 0 0 0,1 0-1 0 0,-1-1 1 0 0,0 0 0 0 0,1 0 0 0 0,0-1 0 0 0,-1-1 0 0 0,1 1-1 0 0,0-2 1 0 0,-1 1 0 0 0,1-1 0 0 0,-1 0 0 0 0,1-1 0 0 0,-1-1-1 0 0,1 1 1 0 0,-1-1 0 0 0,0-1 0 0 0,0 1 0 0 0,-1-2 0 0 0,1 1-1 0 0,-1-1 1 0 0,7-5-181 0 0,0-5 184 0 0,0 0 0 0 0,-1-1-1 0 0,-1 0 1 0 0,0-1 0 0 0,-1 0-1 0 0,-1-1 1 0 0,-1-1 0 0 0,0 0 0 0 0,-1 0-1 0 0,-1-1 1 0 0,-1 0 0 0 0,-1 0-1 0 0,-1-1 1 0 0,-1 0 0 0 0,0 1-1 0 0,-2-3-182 0 0,-3-51-2016 0 0,-6 51-2075 0 0,-6 2-4598 0 0,6 14-726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0,'0'0'168'0'0,"0"0"129"0"0,0 0 82 0 0,0 0 265 0 0,0 0 449 0 0,0 0 308 0 0,0 0 89 0 0,0 0-103 0 0,0 0-238 0 0,0 0-206 0 0,0 0-152 0 0,0 0-91 0 0,0 0-77 0 0,25-2-18 0 0,116-7 621 0 0,74 16 1561 0 0,-142 0-3247 0 0,-60-3-774 0 0,-7-1-1410 0 0,-2-2-4777 0 0,-2-1 3497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3041 0 0,'0'0'732'0'0,"0"0"-257"0"0,0 0 51 0 0,0 0 331 0 0,0 0 367 0 0,0 0 163 0 0,0 0-92 0 0,0 0-151 0 0,0 0-148 0 0,0 0-124 0 0,0 0-89 0 0,0 0-96 0 0,0 0-128 0 0,26 3-114 0 0,86 9-111 0 0,106-20-1873 0 0,-185 7-984 0 0,-4-1-3273 0 0,-19 2 297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1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79 0 0 0,'0'0'688'0'0,"0"0"-64"0"0,0 0 4 0 0,0 0 123 0 0,0 0 244 0 0,0 0 269 0 0,0 0 94 0 0,0 0-62 0 0,0 0-139 0 0,0 0-216 0 0,0 0-165 0 0,-1-5-82 0 0,-1-15-34 0 0,1 15 23 0 0,1 5 31 0 0,0 0-19 0 0,0 0-47 0 0,0 0-86 0 0,0 0-117 0 0,0 0-99 0 0,0 0-90 0 0,0 0-86 0 0,0 0-71 0 0,0 0-55 0 0,0 0-38 0 0,0 24-196 0 0,-1 75 656 0 0,-4 1 0 0 0,-5-1 0 0 0,-9 31-466 0 0,-87 206-606 0 0,97-288-469 0 0,8-15-5318 0 0,6-26-1530 0 0,-5-7 6212 0 0</inkml:trace>
  <inkml:trace contextRef="#ctx0" brushRef="#br0" timeOffset="526.734">547 127 856 0 0,'0'0'958'0'0,"0"0"-310"0"0,0 0 75 0 0,0 0 385 0 0,0 0 422 0 0,0 0 234 0 0,0 0-106 0 0,0 0-327 0 0,0 0-333 0 0,0 0-229 0 0,0 0-160 0 0,0 0-75 0 0,29-6-42 0 0,92-16-48 0 0,-5 17 607 0 0,-101 6-966 0 0,-1 0 0 0 0,0 1 0 0 0,0 1 1 0 0,0 0-1 0 0,0 0 0 0 0,0 2 0 0 0,-1 0 0 0 0,0 0 1 0 0,0 1-1 0 0,10 7-85 0 0,-21-12 9 0 0,-1 0 0 0 0,1 1 1 0 0,-1-1-1 0 0,0 0 0 0 0,0 1 0 0 0,1-1 1 0 0,-1 0-1 0 0,0 1 0 0 0,0-1 0 0 0,0 1 1 0 0,-1 0-1 0 0,1-1 0 0 0,0 1 0 0 0,0 0 1 0 0,-1-1-1 0 0,1 1 0 0 0,-1 0 1 0 0,0 0-1 0 0,0 0 0 0 0,1-1 0 0 0,-1 1 1 0 0,0 0-1 0 0,0 0 0 0 0,-1 0 0 0 0,1 0 1 0 0,0-1-1 0 0,-1 1 0 0 0,1 0 0 0 0,-1 0 1 0 0,1-1-1 0 0,-1 1 0 0 0,0 0 0 0 0,0-1 1 0 0,0 1-1 0 0,0 0 0 0 0,0-1 0 0 0,0 0 1 0 0,0 1-1 0 0,0-1 0 0 0,0 1 1 0 0,-1-1-10 0 0,-58 54 167 0 0,-32 2-160 0 0,70-45-3 0 0,1 0 0 0 0,0 1 0 0 0,1 1 0 0 0,1 1-1 0 0,0 1 1 0 0,-11 14-4 0 0,26-27-16 0 0,1 1 0 0 0,0 0 0 0 0,0 0-1 0 0,1 0 1 0 0,-1 1 0 0 0,1-1 0 0 0,0 1-1 0 0,0-1 1 0 0,0 1 0 0 0,1 0 0 0 0,-1 0 0 0 0,1-1-1 0 0,0 1 1 0 0,1 0 0 0 0,-1 0 0 0 0,1 0-1 0 0,0 0 1 0 0,1 3 16 0 0,1 10 35 0 0,0-1 0 0 0,2 1 0 0 0,0-1-1 0 0,2 0 1 0 0,-1 0 0 0 0,2 0 0 0 0,0-1 0 0 0,1 0-1 0 0,3 3-34 0 0,-5-8 59 0 0,3 8 280 0 0,1 0-1 0 0,2-1 1 0 0,-1-1 0 0 0,2 0-1 0 0,0 0 1 0 0,1-1-1 0 0,1-1 1 0 0,3 2-339 0 0,34 38 407 0 0,-40-44-3182 0 0,-1-11-7434 0 0,-8 0 7499 0 0,-1 0-1694 0 0</inkml:trace>
  <inkml:trace contextRef="#ctx0" brushRef="#br0" timeOffset="1012.114">1171 71 0 0 0,'0'0'705'0'0,"0"0"261"0"0,0 0 369 0 0,0 0 363 0 0,0 0 149 0 0,0 0-66 0 0,0 0-247 0 0,0 0-311 0 0,0 0-247 0 0,0 0-152 0 0,0 0-69 0 0,0 0-41 0 0,13-9-43 0 0,40-28-81 0 0,-1 18 801 0 0,-36 19-1151 0 0,-14-1-229 0 0,0 0 0 0 0,0 0 0 0 0,0 0-1 0 0,0 1 1 0 0,0-1 0 0 0,0 1 0 0 0,0 0-1 0 0,0 0 1 0 0,1-1 0 0 0,-1 1-1 0 0,0 1 1 0 0,0-1 0 0 0,0 0 0 0 0,0 0-1 0 0,1 1 1 0 0,-1-1 0 0 0,0 1 0 0 0,0 0-1 0 0,0 0 1 0 0,0 0 0 0 0,0 0 0 0 0,0 0-1 0 0,-1 0 1 0 0,1 0 0 0 0,0 0 0 0 0,0 1-1 0 0,-1-1 1 0 0,1 1 0 0 0,-1-1-1 0 0,1 1 1 0 0,-1 0 0 0 0,0-1 0 0 0,0 1-1 0 0,0 0 1 0 0,0 0 0 0 0,0 0 0 0 0,0 0-1 0 0,0 0 1 0 0,0 2-11 0 0,-2 4 45 0 0,-1 0 0 0 0,0-1 0 0 0,0 1 0 0 0,-1 0 0 0 0,0-1 0 0 0,0 0 0 0 0,-1 0 0 0 0,0 0 1 0 0,0 0-1 0 0,-1-1 0 0 0,1 1 0 0 0,-2-1 0 0 0,1 0 0 0 0,-2 1-45 0 0,-33 49 155 0 0,38-53-144 0 0,0 0 1 0 0,0 0 0 0 0,0 1 0 0 0,1-1-1 0 0,-1 0 1 0 0,1 1 0 0 0,0-1 0 0 0,0 1 0 0 0,0-1-1 0 0,0 1 1 0 0,1-1 0 0 0,-1 1 0 0 0,1 0-1 0 0,0-1 1 0 0,0 1 0 0 0,1 0 0 0 0,-1-1-1 0 0,1 1 1 0 0,-1 0 0 0 0,1-1 0 0 0,0 1-1 0 0,1-1 1 0 0,-1 0 0 0 0,0 1 0 0 0,1-1 0 0 0,0 0-1 0 0,0 0 1 0 0,0 0 0 0 0,0 0 0 0 0,0 0-1 0 0,1 0 1 0 0,-1-1 0 0 0,1 1 0 0 0,2 1-12 0 0,5 2 112 0 0,-1 0 1 0 0,1-1 0 0 0,0-1 0 0 0,0 0 0 0 0,0 0-1 0 0,0-1 1 0 0,1 0 0 0 0,-1-1 0 0 0,8 1-113 0 0,6-2-3320 0 0,0-5-3585 0 0,-18 1-2740 0 0</inkml:trace>
  <inkml:trace contextRef="#ctx0" brushRef="#br0" timeOffset="1447.659">1707 130 5521 0 0,'0'0'455'0'0,"0"0"-140"0"0,0 0 133 0 0,0 0 397 0 0,0 0 408 0 0,0 0 116 0 0,0 0-175 0 0,0 0-278 0 0,0 0-231 0 0,0 0-150 0 0,-5 36-69 0 0,-14 117-22 0 0,-7 81 1301 0 0,7 67-2178 0 0,20-297-359 0 0,4-6-9502 0 0,-5-2 5622 0 0</inkml:trace>
  <inkml:trace contextRef="#ctx0" brushRef="#br0" timeOffset="1711.973">1719 60 3393 0 0,'0'0'1465'0'0,"0"0"-374"0"0,0 0-41 0 0,0 0 198 0 0,0 0 227 0 0,0 0 31 0 0,0 0-229 0 0,0 0-290 0 0,0 0-260 0 0,0 0-155 0 0,0 0-80 0 0,0 0-46 0 0,19 0-18 0 0,117-3 705 0 0,52-1-1763 0 0,-188 4 363 0 0,1 1-1 0 0,0-1 1 0 0,0 1 0 0 0,-1-1 0 0 0,1 1 0 0 0,0-1 0 0 0,-1 1 0 0 0,1 0 0 0 0,-1-1 0 0 0,1 1 0 0 0,-1 0 0 0 0,1-1 0 0 0,-1 1 0 0 0,1 0 0 0 0,-1 0 0 0 0,1 0 0 0 0,-1-1 0 0 0,0 1 0 0 0,0 0 0 0 0,1 0 0 0 0,-1 0 0 0 0,0 0 0 0 0,0-1 0 0 0,0 1 0 0 0,0 0 0 0 0,0 0 0 0 0,0 0 0 0 0,0 0-1 0 0,0 0 1 0 0,0 0 0 0 0,-1-1 0 0 0,1 1 0 0 0,0 0 0 0 0,-1 0 0 0 0,1 0 0 0 0,0 0 0 0 0,-1-1 0 0 0,1 1 0 0 0,-1 0 0 0 0,1-1 0 0 0,-1 1 0 0 0,1 0 0 0 0,-1-1 0 0 0,0 1 0 0 0,1 0 0 0 0,-1-1 0 0 0,0 1 0 0 0,1-1 0 0 0,-1 1 0 0 0,0-1 0 0 0,0 1 267 0 0,-6 6-3041 0 0</inkml:trace>
  <inkml:trace contextRef="#ctx0" brushRef="#br0" timeOffset="1879.871">1602 498 264 0 0,'0'0'1547'0'0,"0"0"-103"0"0,0 0 317 0 0,0 0 282 0 0,0 0 103 0 0,0 0-105 0 0,0 0-350 0 0,0 0-393 0 0,0 0-380 0 0,0 0-332 0 0,33 1-207 0 0,105 1-140 0 0,39-19-1766 0 0,-136 17-4740 0 0,-31 0-1920 0 0</inkml:trace>
  <inkml:trace contextRef="#ctx0" brushRef="#br0" timeOffset="2210.749">2088 590 1152 0 0,'0'0'1239'0'0,"0"0"-208"0"0,0 0 77 0 0,0 0 246 0 0,0 0 137 0 0,0 0-109 0 0,0 0-310 0 0,0 0-257 0 0,0 0-101 0 0,0 0 25 0 0,0 0 103 0 0,0 0 42 0 0,1 8-47 0 0,-5 62 1168 0 0,-4-45-1906 0 0,0 1 1 0 0,1-1-1 0 0,1 1 1 0 0,2 0-1 0 0,1 1 1 0 0,0-1-1 0 0,2 14-99 0 0,12-48-12261 0 0,-9 1 8700 0 0,-2 0 2022 0 0</inkml:trace>
  <inkml:trace contextRef="#ctx0" brushRef="#br0" timeOffset="2449.681">1929 572 6945 0 0,'0'0'1294'0'0,"0"0"-396"0"0,0 0-177 0 0,0 0 207 0 0,0 0 249 0 0,0 0 48 0 0,0 0-165 0 0,0 0-273 0 0,0 0-233 0 0,0 0-142 0 0,0 0-75 0 0,0 0-53 0 0,0 0-38 0 0,33 4-48 0 0,102 10-54 0 0,-25-10-436 0 0,-67-8-1065 0 0,0 1-6137 0 0,-31 3-573 0 0</inkml:trace>
  <inkml:trace contextRef="#ctx0" brushRef="#br0" timeOffset="8450.092">309 447 232 0 0,'0'0'1011'0'0,"0"0"-92"0"0,0 0 126 0 0,0 0 274 0 0,0 0 168 0 0,0 0-17 0 0,0 0-166 0 0,0 0-222 0 0,0 0-214 0 0,0 0-153 0 0,0 0-91 0 0,-14-8 2977 0 0,-150 49-1041 0 0,33-23-323 0 0,131-18-2080 0 0,0 0-61 0 0,0 0-48 0 0,0 0-69 0 0,0 0-61 0 0,0 0-28 0 0,0 0-16 0 0,0 0-7 0 0,43-2-2027 0 0,-13 1-2804 0 0,-17 1-575 0 0,-5 0-2101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289 64 3137 0 0,'0'0'2176'0'0,"0"0"-1096"0"0,0 0-393 0 0,0 0 135 0 0,0 0 274 0 0,0 0 186 0 0,0 0-58 0 0,0 0-259 0 0,0 0-271 0 0,0 0-229 0 0,0 0-139 0 0,0 0-68 0 0,-6 28-36 0 0,-18 89-13 0 0,21-18 373 0 0,7-67-409 0 0,5 173-74 0 0,-26-143-1958 0 0,-7-27-5004 0 0,21-32 3931 0 0,-1-3-911 0 0</inkml:trace>
  <inkml:trace contextRef="#ctx0" brushRef="#br0" timeOffset="325.748">0 1 1072 0 0,'0'0'1151'0'0,"0"0"-431"0"0,0 0 64 0 0,0 0 430 0 0,0 0 353 0 0,0 0 135 0 0,0 0-145 0 0,0 0-230 0 0,0 0-184 0 0,0 0-167 0 0,33 12-125 0 0,103 39-80 0 0,9-21 1047 0 0,128-24-60 0 0,-218-15-1402 0 0,-16 2-2105 0 0,-13 5-4124 0 0,-26 2 3194 0 0,0 0-806 0 0,0 1-602 0 0,0 2 3193 0 0</inkml:trace>
  <inkml:trace contextRef="#ctx0" brushRef="#br0" timeOffset="548.678">19 686 6177 0 0,'0'0'1081'0'0,"0"0"-289"0"0,0 0-32 0 0,0 0 204 0 0,0 0 231 0 0,0 0 89 0 0,0 0-69 0 0,0 0-175 0 0,0 0-217 0 0,0 0-188 0 0,0 0-135 0 0,0 0-101 0 0,26 8-68 0 0,87 27-58 0 0,-104-32-241 0 0,1-1 0 0 0,0 0-1 0 0,0 0 1 0 0,-1-1 0 0 0,1 0 0 0 0,0-1-1 0 0,0 0 1 0 0,0-1 0 0 0,0 0 0 0 0,0 0 0 0 0,-1-1-1 0 0,10-3-31 0 0,14-2-76 0 0,73-16-1778 0 0,-57 13-1649 0 0,0 0-3913 0 0,-33 8 2415 0 0</inkml:trace>
  <inkml:trace contextRef="#ctx0" brushRef="#br0" timeOffset="843.865">757 601 2753 0 0,'0'0'1869'0'0,"0"0"-600"0"0,0 0-20 0 0,0 0 322 0 0,0 0 222 0 0,0 0-9 0 0,0 0-336 0 0,0 0-410 0 0,0 0-291 0 0,0 0-207 0 0,0 0-129 0 0,0 0-54 0 0,0 0-72 0 0,-31 12-59 0 0,-94 37-57 0 0,69-11 12 0 0,52-34-196 0 0,0 0-1 0 0,0 1 1 0 0,1 0-1 0 0,-1-1 1 0 0,1 1-1 0 0,0 0 1 0 0,1 1-1 0 0,-1-1 1 0 0,1 0-1 0 0,0 1 1 0 0,0 0-1 0 0,0-1 0 0 0,1 1 1 0 0,0 0-1 0 0,0 0 1 0 0,1 0-1 0 0,0-1 1 0 0,0 1-1 0 0,0 0 1 0 0,1 3 15 0 0,0-6-133 0 0,1 0 0 0 0,0 0 1 0 0,0 0-1 0 0,0 0 0 0 0,0 0 0 0 0,1 0 1 0 0,-1 0-1 0 0,1-1 0 0 0,0 1 0 0 0,0-1 1 0 0,-1 0-1 0 0,2 0 0 0 0,-1 0 1 0 0,0 0-1 0 0,0 0 0 0 0,1-1 0 0 0,-1 0 1 0 0,0 1-1 0 0,1-1 0 0 0,0 0 0 0 0,-1-1 1 0 0,1 1-1 0 0,-1-1 0 0 0,1 1 1 0 0,0-1-1 0 0,-1 0 0 0 0,1-1 0 0 0,0 1 1 0 0,-1-1-1 0 0,1 1 0 0 0,0-1 0 0 0,2-1 133 0 0,5 2-1301 0 0,48-4-7301 0 0,-47 0 5373 0 0</inkml:trace>
  <inkml:trace contextRef="#ctx0" brushRef="#br0" timeOffset="1296.806">772 848 4537 0 0,'0'0'1376'0'0,"0"0"-350"0"0,0 0 139 0 0,0 0 498 0 0,0 0 310 0 0,0 0-57 0 0,0 0-427 0 0,0 0-504 0 0,0 0-341 0 0,0 0-146 0 0,0 0-50 0 0,0 0-43 0 0,20-19 19 0 0,94-87 307 0 0,-43 51 316 0 0,-69 55-1069 0 0,-1 1 1 0 0,0-1-1 0 0,0 1 1 0 0,0 0-1 0 0,0-1 1 0 0,0 1-1 0 0,-1 0 1 0 0,1 0-1 0 0,0-1 0 0 0,0 1 1 0 0,0 0-1 0 0,-1 0 1 0 0,1 0-1 0 0,0 0 1 0 0,-1 0-1 0 0,1 0 1 0 0,-1 0-1 0 0,1 0 1 0 0,-1 0-1 0 0,1 1 0 0 0,-1-1 1 0 0,0 0-1 0 0,0 0 1 0 0,0 0-1 0 0,1 0 1 0 0,-1 1-1 0 0,0-1 1 0 0,0 0-1 0 0,-1 0 0 0 0,1 0 1 0 0,0 0-1 0 0,0 1 1 0 0,0-1-1 0 0,-1 0 1 0 0,1 0-1 0 0,-1 0 1 0 0,1 0-1 0 0,-1 1 22 0 0,1 3-10 0 0,0-1 25 0 0,-1-3-12 0 0,1 0 0 0 0,0 0 0 0 0,-1 0 0 0 0,1 0 1 0 0,0-1-1 0 0,0 1 0 0 0,0 0 0 0 0,0 0 0 0 0,0 0 0 0 0,0 0 0 0 0,0 0 1 0 0,0 0-1 0 0,0 0 0 0 0,0-1 0 0 0,0 1 0 0 0,0 0 0 0 0,1 0 1 0 0,-1 0-1 0 0,0 0 0 0 0,1 0 0 0 0,-1-1 0 0 0,1 1 0 0 0,-1 0 1 0 0,1 0-1 0 0,-1-1 0 0 0,1 1 0 0 0,-1 0 0 0 0,1-1 0 0 0,0 1 1 0 0,-1-1-1 0 0,1 1 0 0 0,0-1 0 0 0,0 1 0 0 0,-1-1 0 0 0,1 1 0 0 0,0-1 1 0 0,0 1-1 0 0,0-1 0 0 0,0 0 0 0 0,-1 0 0 0 0,1 0 0 0 0,0 1 1 0 0,0-1-1 0 0,0 0 0 0 0,0 0 0 0 0,0 0 0 0 0,0 0 0 0 0,0 0 1 0 0,-1 0-1 0 0,1-1 0 0 0,0 1 0 0 0,0 0 0 0 0,0 0-3 0 0,87-29 625 0 0,-22 3-559 0 0,-64 26-76 0 0,-1 0-1 0 0,0 0 1 0 0,0 0-1 0 0,0 0 1 0 0,0 0-1 0 0,0 0 1 0 0,0 0-1 0 0,1 0 1 0 0,-1 0 0 0 0,0 1-1 0 0,0-1 1 0 0,0 0-1 0 0,0 1 1 0 0,0-1-1 0 0,0 1 1 0 0,0-1-1 0 0,0 1 1 0 0,0 0 0 0 0,0-1-1 0 0,0 1 1 0 0,-1 0-1 0 0,1-1 1 0 0,0 1-1 0 0,0 0 1 0 0,-1 0-1 0 0,1 0 1 0 0,0 0 0 0 0,-1 0-1 0 0,1 0 1 0 0,-1 0-1 0 0,1 0 1 0 0,-1 0-1 0 0,0 0 1 0 0,1 0 0 0 0,-1 0-1 0 0,0 0 1 0 0,0 1-1 0 0,0-1 1 0 0,0 0-1 0 0,0 0 1 0 0,0 0-1 0 0,0 0 1 0 0,0 0 0 0 0,0 0-1 0 0,0 1 1 0 0,-1-1-1 0 0,1 0 1 0 0,0 0-1 0 0,-1 0 1 0 0,1 0-1 0 0,-1 0 1 0 0,1 0 10 0 0,-1 13-33 0 0,15 6-3867 0 0,4-20-2410 0 0,-8 0 1406 0 0,-4 0 223 0 0</inkml:trace>
  <inkml:trace contextRef="#ctx0" brushRef="#br0" timeOffset="2803.667">1692 325 0 0 0,'0'0'1175'0'0,"0"0"-122"0"0,0 0 94 0 0,0 0 380 0 0,0 0 307 0 0,0 0 75 0 0,0 0-197 0 0,0 0-330 0 0,0 0-281 0 0,0 0-163 0 0,0 0-72 0 0,0 0-33 0 0,0 0-16 0 0,4-5-66 0 0,9-15-82 0 0,-43 12 1927 0 0,15 8-2558 0 0,0 2 0 0 0,0 0 0 0 0,0 1 1 0 0,1 0-1 0 0,-1 1 0 0 0,1 0 0 0 0,0 2 1 0 0,0-1-1 0 0,0 2 0 0 0,1 0 0 0 0,-1 0 1 0 0,2 2-1 0 0,-1-1 0 0 0,1 1 0 0 0,1 1 1 0 0,0 0-1 0 0,0 1 0 0 0,1 0 0 0 0,0 1 1 0 0,1 0-1 0 0,0 0 0 0 0,1 1 0 0 0,1 0 1 0 0,0 1-1 0 0,1-1 0 0 0,0 1 0 0 0,1 0 1 0 0,-1 5-39 0 0,5-15 3 0 0,0-1 0 0 0,1 0 1 0 0,-1 0-1 0 0,1 0 0 0 0,0 1 1 0 0,0-1-1 0 0,0 0 0 0 0,0 0 1 0 0,0 1-1 0 0,1-1 1 0 0,0 0-1 0 0,-1 0 0 0 0,1 0 1 0 0,0 0-1 0 0,1 1 0 0 0,-1-2 1 0 0,0 1-1 0 0,1 0 0 0 0,0 0 1 0 0,0 0-1 0 0,-1-1 1 0 0,2 1-1 0 0,-1-1 0 0 0,0 1 1 0 0,0-1-1 0 0,1 0 0 0 0,-1 0 1 0 0,1 0-1 0 0,0 0 0 0 0,0-1 1 0 0,-1 1-1 0 0,1-1 1 0 0,0 1-1 0 0,0-1 0 0 0,1 0 1 0 0,-1 0-1 0 0,0-1 0 0 0,0 1 1 0 0,0-1-1 0 0,1 1 0 0 0,-1-1 1 0 0,0 0-1 0 0,0 0 1 0 0,1 0-1 0 0,-1-1 0 0 0,1 1-3 0 0,10-2 140 0 0,0 0-1 0 0,-1-1 0 0 0,1 0 1 0 0,-1-1-1 0 0,0 0 0 0 0,0-1 1 0 0,0 0-1 0 0,-1-1 0 0 0,1-1 1 0 0,-1 0-1 0 0,-1-1 0 0 0,0 0 0 0 0,0-1 1 0 0,0 0-1 0 0,-1 0 0 0 0,-1-1 1 0 0,3-4-140 0 0,95-84 357 0 0,-105 96-334 0 0,-2 2-33 0 0,0-1 0 0 0,0 0 1 0 0,1 1-1 0 0,-1-1 1 0 0,0 0-1 0 0,0 1 1 0 0,1-1-1 0 0,-1 1 1 0 0,0-1-1 0 0,1 1 0 0 0,-1-1 1 0 0,0 1-1 0 0,1-1 1 0 0,-1 1-1 0 0,1-1 1 0 0,-1 1-1 0 0,1-1 0 0 0,-1 1 1 0 0,1 0-1 0 0,-1-1 1 0 0,1 1-1 0 0,0 0 1 0 0,-1 0-1 0 0,1-1 0 0 0,-1 1 1 0 0,1 0-1 0 0,0 0 1 0 0,-1 0-1 0 0,1 0 1 0 0,0 0-1 0 0,-1 0 0 0 0,1 0 1 0 0,0 0-1 0 0,-1 0 1 0 0,1 0-1 0 0,-1 0 1 0 0,1 0-1 0 0,0 0 1 0 0,-1 0-1 0 0,1 0 0 0 0,0 1 1 0 0,-1-1-1 0 0,1 0 1 0 0,-1 1-1 0 0,1-1 1 0 0,-1 0-1 0 0,1 1 0 0 0,-1-1 1 0 0,1 1-1 0 0,-1-1 1 0 0,1 1-1 0 0,-1-1 1 0 0,1 1-1 0 0,-1-1 0 0 0,0 1 1 0 0,1-1-1 0 0,-1 1 1 0 0,0-1-1 0 0,1 1 1 0 0,-1 0-1 0 0,0-1 1 0 0,0 1-1 0 0,0-1 0 0 0,0 1 1 0 0,0 0-1 0 0,1-1 1 0 0,-1 1-1 0 0,0 0 10 0 0,4 48-74 0 0,17 76 150 0 0,-19-121-113 0 0,-1 0 0 0 0,1 0 0 0 0,0-1 0 0 0,0 1 0 0 0,0-1 0 0 0,0 0 0 0 0,1 1 0 0 0,-1-1 0 0 0,1 0 0 0 0,0 0 0 0 0,0-1 0 0 0,0 1 0 0 0,1 0 0 0 0,-1-1 0 0 0,0 0 0 0 0,1 0 0 0 0,0 0 0 0 0,-1 0 0 0 0,1-1 0 0 0,0 1-1 0 0,0-1 1 0 0,0 0 0 0 0,0 0 0 0 0,0-1 0 0 0,0 1 0 0 0,0-1 0 0 0,0 0 0 0 0,3 0 37 0 0,3 0-512 0 0,34 0-3472 0 0,-16-3-5379 0 0,-17 3 624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2:54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3592 888 7009 0 0,'0'0'1341'0'0,"0"0"-616"0"0,0 0-355 0 0,0 0-10 0 0,0 0 168 0 0,0 0 151 0 0,0 0 64 0 0,0 0-1 0 0,0 0-47 0 0,0 0-65 0 0,0 0-80 0 0,0 0-91 0 0,0 0-108 0 0,4 33-83 0 0,9 109-60 0 0,-9 1 285 0 0,-4-125-396 0 0,1 9 10 0 0,-1 0-1 0 0,-1 1 1 0 0,-1-1-1 0 0,-1 0 0 0 0,-2 0 1 0 0,-1 0-1 0 0,-1-1 1 0 0,-4 10-107 0 0,10-34 40 0 0,1 0 0 0 0,-1 0 1 0 0,0 0-1 0 0,0 1 0 0 0,-1-1 0 0 0,1 0 1 0 0,0 0-1 0 0,-1-1 0 0 0,1 1 1 0 0,-1 0-1 0 0,0 0 0 0 0,0-1 1 0 0,1 1-1 0 0,-1-1 0 0 0,0 1 0 0 0,0-1 1 0 0,0 0-1 0 0,0 0 0 0 0,-1 0 1 0 0,1 0-1 0 0,0 0 0 0 0,0 0 1 0 0,-1-1-1 0 0,1 1 0 0 0,0-1 0 0 0,-1 0 1 0 0,1 1-1 0 0,-1-1 0 0 0,1 0 1 0 0,0 0-1 0 0,-1-1 0 0 0,1 1 1 0 0,-1 0-1 0 0,1-1 0 0 0,0 0 1 0 0,0 1-1 0 0,-1-1 0 0 0,1 0 0 0 0,0 0 1 0 0,0 0-1 0 0,-2-1-40 0 0,-1-12-42 0 0,0-1 1 0 0,1 1-1 0 0,1-1 1 0 0,0 0-1 0 0,1 0 1 0 0,0 0-1 0 0,1 0 1 0 0,1 0-1 0 0,1 0 1 0 0,0 0-1 0 0,1 0 1 0 0,0 1-1 0 0,1-1 0 0 0,1 0 1 0 0,0 1-1 0 0,1 0 1 0 0,1 0-1 0 0,0 0 1 0 0,1 1-1 0 0,5-9 42 0 0,10-21-10 0 0,1 0 0 0 0,3 2 0 0 0,1 1 0 0 0,2 1 1 0 0,1 1-1 0 0,3 2 0 0 0,0 1 0 0 0,3 2 0 0 0,30-23 10 0 0,-54 47 64 0 0,0-1 1 0 0,1 2 0 0 0,0 0 0 0 0,1 0-1 0 0,0 1 1 0 0,0 1 0 0 0,0 0-1 0 0,1 1 1 0 0,0 1 0 0 0,0 0-1 0 0,0 1 1 0 0,11-1-65 0 0,-24 5 13 0 0,-1-1 0 0 0,1 0 0 0 0,0 1 0 0 0,-1-1-1 0 0,1 1 1 0 0,-1 0 0 0 0,1-1 0 0 0,0 1 0 0 0,-1 0 0 0 0,0 0 0 0 0,1 0 0 0 0,-1 0 0 0 0,0 0-1 0 0,1 1 1 0 0,-1-1 0 0 0,0 0 0 0 0,0 1 0 0 0,0-1 0 0 0,0 0 0 0 0,0 1 0 0 0,0-1-1 0 0,-1 1 1 0 0,1 0 0 0 0,0-1 0 0 0,-1 1 0 0 0,1-1 0 0 0,-1 1 0 0 0,1 0 0 0 0,-1 0 0 0 0,0-1-1 0 0,0 1 1 0 0,0 0 0 0 0,0-1 0 0 0,0 2-13 0 0,-5 65 383 0 0,-2-45-315 0 0,-1 1-1 0 0,-1-1 0 0 0,-1-1 0 0 0,-2 0 0 0 0,0-1 0 0 0,-1 0 0 0 0,0 0 0 0 0,-2-2 1 0 0,-1 0-1 0 0,0 0 0 0 0,-1-2 0 0 0,-8 6-67 0 0,13-12 39 0 0,1-1 0 0 0,-2-1-1 0 0,1 0 1 0 0,-1-1 0 0 0,0 0 0 0 0,-1-1 0 0 0,0 0 0 0 0,0-2-1 0 0,-2 1-38 0 0,-85 3-4387 0 0,90-15 917 0 0,4-6-4151 0 0,7 4 2515 0 0</inkml:trace>
  <inkml:trace contextRef="#ctx0" brushRef="#br0" timeOffset="523.113">4091 1179 10234 0 0,'0'0'1577'0'0,"0"0"-57"0"0,0 0 8 0 0,0 0-53 0 0,32-8-163 0 0,101-24-203 0 0,-40-3 687 0 0,-59 16-1434 0 0,-2-2 0 0 0,-1-1 0 0 0,0-2 0 0 0,-2-1 0 0 0,-1-1 0 0 0,-1-2 0 0 0,-1 0 0 0 0,-1-2 0 0 0,11-19-362 0 0,-31 43 0 0 0,0 1 0 0 0,0-1-1 0 0,-1 0 1 0 0,0 0 0 0 0,0-1 0 0 0,0 1-1 0 0,-1-1 1 0 0,0 0 0 0 0,0 0 0 0 0,-1 0-1 0 0,0 0 1 0 0,0-1 0 0 0,-1 1 0 0 0,0 0-1 0 0,0-1 1 0 0,0 1 0 0 0,-1-1 0 0 0,0 1-1 0 0,-1-1 1 0 0,0 1 0 0 0,-1-3 0 0 0,0 7-63 0 0,-1 0 0 0 0,-1 0 0 0 0,1 1 0 0 0,0-1 0 0 0,-1 1 0 0 0,1 0 1 0 0,-1 0-1 0 0,0 0 0 0 0,1 0 0 0 0,-1 1 0 0 0,0-1 0 0 0,0 1 0 0 0,0 0 0 0 0,0 0 1 0 0,0 1-1 0 0,-1-1 0 0 0,1 1 0 0 0,0 0 0 0 0,0 0 0 0 0,0 0 0 0 0,0 1 0 0 0,0-1 0 0 0,0 1 1 0 0,-1 0-1 0 0,1 0 0 0 0,1 1 0 0 0,-1-1 0 0 0,0 1 0 0 0,0 0 0 0 0,0 0 0 0 0,1 0 1 0 0,-1 0-1 0 0,0 1 63 0 0,-9 7-182 0 0,1 0 1 0 0,0 0-1 0 0,1 1 1 0 0,0 1-1 0 0,0 0 1 0 0,1 0-1 0 0,1 1 1 0 0,0 0-1 0 0,1 1 1 0 0,-3 8 181 0 0,9-20-12 0 0,1 0 0 0 0,0 0 1 0 0,0 0-1 0 0,0 1 1 0 0,0-1-1 0 0,0 0 1 0 0,1 1-1 0 0,-1-1 0 0 0,1 0 1 0 0,-1 1-1 0 0,1-1 1 0 0,0 1-1 0 0,0-1 1 0 0,0 0-1 0 0,0 1 1 0 0,1-1-1 0 0,-1 1 0 0 0,1-1 1 0 0,-1 0-1 0 0,1 1 1 0 0,0-1-1 0 0,0 0 1 0 0,0 0-1 0 0,0 1 0 0 0,0-1 1 0 0,0 0-1 0 0,1 0 1 0 0,-1 0-1 0 0,0 0 1 0 0,1-1-1 0 0,0 1 0 0 0,0 0 1 0 0,-1-1-1 0 0,1 1 1 0 0,0-1-1 0 0,0 1 1 0 0,0-1-1 0 0,1 0 1 0 0,-1 0-1 0 0,0 0 0 0 0,0 0 1 0 0,1 0-1 0 0,-1-1 12 0 0,107 15 460 0 0,-86-17-326 0 0,0 0 1 0 0,-1-2-1 0 0,1-1 0 0 0,-1-1 0 0 0,0 0 0 0 0,0-2 1 0 0,2-2-135 0 0,56-17 349 0 0,-6 9-79 0 0,-73 43-82 0 0,-80 141 278 0 0,68-147-455 0 0,7-14-29 0 0,1 1 0 0 0,-1 0 0 0 0,1 0 0 0 0,0 0-1 0 0,0 1 1 0 0,1-1 0 0 0,0 1 0 0 0,0-1 0 0 0,0 1 0 0 0,1 0 0 0 0,0 0 0 0 0,0 0 0 0 0,1 5 18 0 0,2-10-60 0 0,-1 0 0 0 0,1 0 0 0 0,0 0 0 0 0,0-1 0 0 0,0 1 0 0 0,0-1 0 0 0,0 1 0 0 0,0-1 1 0 0,0 0-1 0 0,0 0 0 0 0,1 0 0 0 0,-1 0 0 0 0,0 0 0 0 0,1-1 0 0 0,-1 1 0 0 0,1-1 0 0 0,-1 1 0 0 0,1-1 1 0 0,-1 0-1 0 0,1 0 0 0 0,-1 0 0 0 0,1 0 0 0 0,-1-1 0 0 0,0 1 0 0 0,1 0 0 0 0,-1-1 0 0 0,1 0 60 0 0,8 1-235 0 0,91-26-4891 0 0,-64 11-267 0 0,-19 8 696 0 0,-7-1-99 0 0</inkml:trace>
  <inkml:trace contextRef="#ctx0" brushRef="#br0" timeOffset="1035.353">5269 983 3225 0 0,'0'0'5026'0'0,"0"0"-2864"0"0,0 0-751 0 0,0 0 179 0 0,0 0 111 0 0,0 0-62 0 0,0 0-258 0 0,0 0-295 0 0,0 0-204 0 0,0 0-166 0 0,0 0-117 0 0,0 0-100 0 0,0 0-67 0 0,18-20-83 0 0,51-63-69 0 0,-46 37 108 0 0,-24 37-282 0 0,0 6-191 0 0,0-1 1 0 0,0 1-1 0 0,-1-1 0 0 0,1 1 1 0 0,-1 0-1 0 0,0 0 1 0 0,0 0-1 0 0,0 0 1 0 0,0 0-1 0 0,-1 0 0 0 0,1 1 1 0 0,-1-1-1 0 0,0 1 1 0 0,1 0-1 0 0,-1-1 1 0 0,0 1-1 0 0,0 0 0 0 0,-1 1 1 0 0,1-1-1 0 0,0 1 1 0 0,0-1-1 0 0,-1 1 1 0 0,1 0-1 0 0,-1 0 0 0 0,1 0 1 0 0,-1 1-1 0 0,0-1 1 0 0,1 1-1 0 0,-1 0 1 0 0,0 0-1 0 0,1 0 0 0 0,-1 1 1 0 0,1-1-1 0 0,-1 1 1 0 0,1 0-1 0 0,-1 0 1 0 0,1 0-1 0 0,-1 0 0 0 0,1 1 1 0 0,0-1-1 0 0,-2 2 85 0 0,-10 5-398 0 0,0 2 0 0 0,1 0 0 0 0,0 0 0 0 0,1 1 0 0 0,0 1 0 0 0,1 0 0 0 0,0 1 1 0 0,0 0-1 0 0,2 1 0 0 0,0 0 0 0 0,0 1 0 0 0,1 0 0 0 0,1 0 0 0 0,1 1 0 0 0,0 0 0 0 0,1 0 0 0 0,1 1 398 0 0,3-12-29 0 0,1-1-1 0 0,0 1 1 0 0,0-1 0 0 0,0 1 0 0 0,1-1-1 0 0,-1 1 1 0 0,1 0 0 0 0,0-1 0 0 0,0 1 0 0 0,1-1-1 0 0,0 1 1 0 0,0 0 0 0 0,0-1 0 0 0,0 1-1 0 0,0-1 1 0 0,1 0 0 0 0,0 1 0 0 0,0-1-1 0 0,0 0 1 0 0,1 0 0 0 0,-1 0 0 0 0,1-1 0 0 0,0 1-1 0 0,0-1 1 0 0,0 1 0 0 0,0-1 0 0 0,1 0-1 0 0,-1 0 1 0 0,1 0 0 0 0,0-1 0 0 0,0 1-1 0 0,0-1 1 0 0,0 0 0 0 0,0 0 0 0 0,1 0-1 0 0,-1-1 1 0 0,3 1 29 0 0,10 4-125 0 0,0-2 0 0 0,1 0 1 0 0,-1-1-1 0 0,1 0 0 0 0,0-2 0 0 0,-1 0 0 0 0,1-1 0 0 0,0-1 0 0 0,7-1 125 0 0,92-31-7109 0 0,-97 22 3185 0 0</inkml:trace>
  <inkml:trace contextRef="#ctx0" brushRef="#br0" timeOffset="1366.69">5680 788 10338 0 0,'0'0'519'0'0,"0"0"-212"0"0,0 0 46 0 0,0 0 193 0 0,0 0 192 0 0,0 0 88 0 0,0 0-35 0 0,0 0-102 0 0,0 0-133 0 0,0 0-124 0 0,4 35-114 0 0,12 105-94 0 0,6-75 15 0 0,-17-55-186 0 0,-3-3-2 0 0,1 0 1 0 0,0-1-1 0 0,0 1 0 0 0,1-1 1 0 0,0 1-1 0 0,0-1 0 0 0,0 0 1 0 0,1-1-1 0 0,0 1 0 0 0,0-1 1 0 0,0 0-1 0 0,1 0 0 0 0,0-1 1 0 0,0 1-1 0 0,0-1 0 0 0,2 1-51 0 0,-4-5 170 0 0,-1-1 0 0 0,0 1 0 0 0,1-1 0 0 0,-1 1-1 0 0,0-1 1 0 0,0 0 0 0 0,0 0 0 0 0,0-1-1 0 0,0 1 1 0 0,0-1 0 0 0,0 1 0 0 0,0-1-1 0 0,0 0 1 0 0,-1 0 0 0 0,1 0 0 0 0,-1 0-1 0 0,1-1 1 0 0,-1 1 0 0 0,0-1 0 0 0,0 0-1 0 0,0 1 1 0 0,0-1 0 0 0,0 0 0 0 0,-1 0 0 0 0,0 0-1 0 0,1 0 1 0 0,-1 0 0 0 0,0-1-170 0 0,12-18 402 0 0,97-209 484 0 0,-101 209-1663 0 0,0 1-2417 0 0,-2 9-5170 0 0,-5 8-2797 0 0</inkml:trace>
  <inkml:trace contextRef="#ctx0" brushRef="#br0" timeOffset="1536.069">6151 821 13443 0 0,'0'0'1168'0'0,"0"0"-480"0"0,0 0 96 0 0,0 0 33 0 0,0 0-89 0 0,0 0-232 0 0,0 0-256 0 0,0 0-144 0 0,0 0-88 0 0,0 0-96 0 0,0 0-160 0 0,19 199-376 0 0,-18-184-649 0 0,7 0-903 0 0,-3-1-1425 0 0,-3-10-1648 0 0,2 3 40 0 0</inkml:trace>
  <inkml:trace contextRef="#ctx0" brushRef="#br0" timeOffset="1698.524">6188 567 17812 0 0,'0'0'1352'0'0,"0"0"-608"0"0,0 0-216 0 0,0 0-184 0 0,0 0-168 0 0,0 0-152 0 0,0 0-224 0 0,0 0-352 0 0,0 0-488 0 0,0 0-296 0 0,0 0-433 0 0,0 0-743 0 0,0 0-1601 0 0,0 0-5345 0 0</inkml:trace>
  <inkml:trace contextRef="#ctx0" brushRef="#br0" timeOffset="1984.633">6560 751 10466 0 0,'0'0'1451'0'0,"0"0"-561"0"0,0 0-105 0 0,0 0 94 0 0,0 0 20 0 0,0 0-112 0 0,0 0-247 0 0,0 0-241 0 0,0 0-155 0 0,0 0-96 0 0,0 0-55 0 0,0 0-38 0 0,-23 34-25 0 0,-69 104-10 0 0,68-80-31 0 0,26-52 100 0 0,-2-3 67 0 0,1-1 0 0 0,0 0 1 0 0,0 1-1 0 0,0-1 1 0 0,0 0-1 0 0,1 0 0 0 0,-1 0 1 0 0,1 1-1 0 0,-1-2 1 0 0,1 1-1 0 0,0 0 1 0 0,-1 0-1 0 0,1 0 0 0 0,0-1 1 0 0,0 1-1 0 0,0-1 1 0 0,1 1-1 0 0,-1-1 0 0 0,0 0 1 0 0,0 0-1 0 0,1 0 1 0 0,-1 0-1 0 0,1 0 0 0 0,-1-1 1 0 0,1 1-1 0 0,-1-1 1 0 0,1 0-1 0 0,-1 1 1 0 0,1-1-1 0 0,-1 0 0 0 0,1-1 1 0 0,-1 1-1 0 0,1 0 1 0 0,-1-1-1 0 0,1 1 0 0 0,-1-1-56 0 0,6 0 289 0 0,-1 0-1 0 0,0-1 0 0 0,0 0 1 0 0,0 0-1 0 0,-1 0 0 0 0,1-1 1 0 0,0 0-1 0 0,-1 0 0 0 0,1-1 0 0 0,-1 0 1 0 0,0 0-1 0 0,3-3-288 0 0,-1-2 143 0 0,0 0-1 0 0,-1-1 1 0 0,0 0-1 0 0,-1 0 1 0 0,0-1-1 0 0,0 0 1 0 0,-1 0-1 0 0,0 0 0 0 0,-1 0 1 0 0,0-1-1 0 0,-1 0 1 0 0,-1 0-1 0 0,0 0 1 0 0,0 0-1 0 0,-1 0 1 0 0,-1 0-1 0 0,0 0 1 0 0,0 0-1 0 0,-1-1-142 0 0,0 10-77 0 0,0 0 0 0 0,0 0 0 0 0,0-1 0 0 0,0 1 0 0 0,0 0 0 0 0,0 0 0 0 0,-1 0 0 0 0,1 1 0 0 0,-1-1 0 0 0,0 0 0 0 0,0 0 0 0 0,0 1 0 0 0,0-1 0 0 0,-1 1 0 0 0,1 0 0 0 0,0 0 0 0 0,-1 0 0 0 0,0 0 0 0 0,1 0 0 0 0,-1 0 0 0 0,0 1 0 0 0,0-1 0 0 0,0 1 0 0 0,0 0 0 0 0,0 0 0 0 0,-1 0 0 0 0,1 0 0 0 0,-2 1 77 0 0,-27-2-4195 0 0,2 12-4261 0 0,21-3-1798 0 0</inkml:trace>
  <inkml:trace contextRef="#ctx0" brushRef="#br0" timeOffset="2252.022">6816 877 13171 0 0,'0'0'4509'0'0,"0"0"-3302"0"0,0 0-1009 0 0,0 0 22 0 0,0 0 54 0 0,0 0 55 0 0,0 0-31 0 0,0 0-74 0 0,0 0-55 0 0,0 0-65 0 0,0 0-35 0 0,0 0-5 0 0,0 0 4 0 0,19 21 28 0 0,59 66 61 0 0,-35-59 205 0 0,-36-29-262 0 0,-1 2 9 0 0,0 0 0 0 0,-1 0 0 0 0,1 0 0 0 0,0-1 0 0 0,0 0 0 0 0,0-1 0 0 0,0 1 0 0 0,-1-1 0 0 0,1 0-1 0 0,0-1 1 0 0,-1 1 0 0 0,1-1 0 0 0,-1 0 0 0 0,1 0 0 0 0,-1-1 0 0 0,0 0 0 0 0,0 0 0 0 0,0 0 0 0 0,0 0 0 0 0,0-1-1 0 0,-1 0 1 0 0,0 0 0 0 0,0 0 0 0 0,4-5-109 0 0,31-70 1090 0 0,-31 42-4027 0 0,0-1-7216 0 0,-6 31-1392 0 0</inkml:trace>
  <inkml:trace contextRef="#ctx0" brushRef="#br0" timeOffset="2571.128">7554 678 18228 0 0,'0'0'893'0'0,"0"0"-266"0"0,0 0-79 0 0,0 0-46 0 0,0 0-22 0 0,0 0-79 0 0,0 0-113 0 0,0 0-86 0 0,0 0-78 0 0,0 0-83 0 0,0 0-49 0 0,0 0-41 0 0,0 0-39 0 0,-24 19-10 0 0,-71 59-3 0 0,94-78 99 0 0,0 0 0 0 0,0 0-1 0 0,1 0 1 0 0,-1 0 0 0 0,0 1 0 0 0,0-1-1 0 0,1 0 1 0 0,-1 0 0 0 0,0 1 0 0 0,0-1-1 0 0,1 1 1 0 0,-1-1 0 0 0,0 1 0 0 0,1-1-1 0 0,-1 1 1 0 0,1-1 0 0 0,-1 1 0 0 0,0-1-1 0 0,1 1 1 0 0,-1 0 0 0 0,1-1 0 0 0,0 1 0 0 0,-1 0-1 0 0,1-1 1 0 0,0 1 0 0 0,-1 0 0 0 0,1 0-1 0 0,0 0 1 0 0,0-1 0 0 0,-1 1 0 0 0,1 0-1 0 0,0 0 1 0 0,0 0 0 0 0,0-1 0 0 0,0 1-1 0 0,0 0 1 0 0,0 0 0 0 0,0 0 0 0 0,1-1-1 0 0,-1 1 1 0 0,0 0 0 0 0,0 0 0 0 0,1-1-1 0 0,-1 1 1 0 0,0 0 0 0 0,1 0 0 0 0,-1-1 0 0 0,0 1-1 0 0,1 0 1 0 0,-1-1 0 0 0,1 1 0 0 0,0 0-1 0 0,-1-1 1 0 0,1 1 0 0 0,-1-1 0 0 0,1 1-1 0 0,0-1 1 0 0,-1 1 0 0 0,1-1 0 0 0,0 0-1 0 0,0 1 1 0 0,-1-1 0 0 0,1 0 0 0 0,0 0-1 0 0,0 1 1 0 0,-1-1 0 0 0,2 0 2 0 0,2 1-19 0 0,23 14-71 0 0,-7-5 128 0 0,-2 0 0 0 0,1 1 0 0 0,-1 1 0 0 0,-1 1 0 0 0,0 0 0 0 0,-1 1 0 0 0,12 14-38 0 0,-23-23 56 0 0,-1 1 0 0 0,1 0 1 0 0,-1-1-1 0 0,-1 2 0 0 0,1-1 1 0 0,-1 0-1 0 0,0 1 0 0 0,0-1 1 0 0,-1 1-1 0 0,0 0 0 0 0,0-1 1 0 0,0 1-1 0 0,-1 0 0 0 0,0 0 1 0 0,-1 1-1 0 0,0-1 0 0 0,0 3-56 0 0,-2-5-30 0 0,0 0-1 0 0,0 0 1 0 0,-1-1 0 0 0,0 0-1 0 0,0 1 1 0 0,0-1-1 0 0,0 0 1 0 0,-1-1-1 0 0,1 1 1 0 0,-1 0 0 0 0,0-1-1 0 0,0 0 1 0 0,0 0-1 0 0,-1 0 1 0 0,1-1 0 0 0,-1 1-1 0 0,1-1 1 0 0,-1 0-1 0 0,0 0 1 0 0,0-1-1 0 0,0 1 1 0 0,0-1 0 0 0,0 0-1 0 0,0-1 1 0 0,0 1-1 0 0,-5-1 31 0 0,-28 2-2375 0 0,13-1-3789 0 0,13-1-4955 0 0</inkml:trace>
  <inkml:trace contextRef="#ctx0" brushRef="#br0" timeOffset="-2251.004">415 302 8818 0 0,'0'0'195'0'0,"0"0"-175"0"0,0 0 58 0 0,0 0 401 0 0,0 0 468 0 0,0 0 331 0 0,0 0 161 0 0,0 0-21 0 0,0 0-148 0 0,33-5-212 0 0,104-22-214 0 0,-39-16 171 0 0,-83 32-849 0 0,30-18 453 0 0,-1-3-1 0 0,-2-1 0 0 0,-1-2 0 0 0,-2-2 1 0 0,8-12-619 0 0,-58 134 644 0 0,-10 97-526 0 0,9 0-1 0 0,8 0 1 0 0,11 81-118 0 0,-5-225 5 0 0,-2 4 4 0 0,2 1 1 0 0,2-1-1 0 0,1 0 1 0 0,2-1-1 0 0,3 1 1 0 0,1-1-1 0 0,4 7-9 0 0,-6-32-65 0 0,-6-18 1928 0 0,-57-71-1056 0 0,37 51-823 0 0,-2 1 1 0 0,0 1 0 0 0,-1 1-1 0 0,-1 1 1 0 0,-1 1-1 0 0,0 0 1 0 0,-1 2 0 0 0,-1 1-1 0 0,-1 0 1 0 0,0 2 0 0 0,0 1-1 0 0,-1 1 1 0 0,0 1 0 0 0,-1 2-1 0 0,0 0 1 0 0,0 2 0 0 0,-1 1-1 0 0,-13 0 16 0 0,24 3-153 0 0,0 2-1 0 0,0 0 0 0 0,0 1 1 0 0,0 0-1 0 0,0 2 0 0 0,0 0 1 0 0,1 1-1 0 0,-1 0 0 0 0,1 1 1 0 0,0 1-1 0 0,1 1 0 0 0,0 0 1 0 0,0 1-1 0 0,1 1 0 0 0,0 0 1 0 0,1 1-1 0 0,0 0 0 0 0,0 1 0 0 0,1 0 1 0 0,1 1-1 0 0,-3 4 154 0 0,13-15-236 0 0,-1 0 0 0 0,1 0-1 0 0,0 0 1 0 0,0 0 0 0 0,-1 0-1 0 0,1 0 1 0 0,0 0 0 0 0,1 1 0 0 0,-1-1-1 0 0,0 0 1 0 0,1 0 0 0 0,-1 1 0 0 0,1-1-1 0 0,0 1 1 0 0,0-1 0 0 0,0 0 0 0 0,0 1-1 0 0,0-1 1 0 0,0 0 0 0 0,0 1-1 0 0,1-1 1 0 0,0 0 0 0 0,0 3 236 0 0,28 20-10088 0 0,-21-20 3324 0 0</inkml:trace>
  <inkml:trace contextRef="#ctx0" brushRef="#br0" timeOffset="-1951.279">581 843 11570 0 0,'0'0'91'0'0,"0"0"-106"0"0,0 0 234 0 0,0 0 485 0 0,0 0 361 0 0,0 0 104 0 0,0 0-61 0 0,0 0-83 0 0,0 0-121 0 0,0 0-157 0 0,34-9-157 0 0,111-31-143 0 0,-41-10 279 0 0,153-122 1765 0 0,-135 87-2018 0 0,-96 83-2787 0 0,-13 24-5022 0 0,-7-10 1802 0 0,-3-4-2596 0 0</inkml:trace>
  <inkml:trace contextRef="#ctx0" brushRef="#br0" timeOffset="-1551.928">1383 1167 6945 0 0,'0'0'2144'0'0,"0"0"-409"0"0,0 0-140 0 0,0 0 120 0 0,0 0 52 0 0,0 0-119 0 0,0 0-226 0 0,0 0-285 0 0,0 0-278 0 0,0 0-232 0 0,0 0-192 0 0,0 0-102 0 0,0 0-31 0 0,4-24-26 0 0,15-79-16 0 0,12 25 141 0 0,-15 49-361 0 0,1 0 0 0 0,2 2 1 0 0,1 0-1 0 0,1 1 0 0 0,1 1 0 0 0,1 1 0 0 0,6-3-40 0 0,11 0-1228 0 0,-9 21-6964 0 0,-19 12-1685 0 0,-6-1 5292 0 0</inkml:trace>
  <inkml:trace contextRef="#ctx0" brushRef="#br0" timeOffset="-1264.745">1991 748 9978 0 0,'0'0'1798'0'0,"0"0"-667"0"0,0 0-327 0 0,0 0 56 0 0,0 0 123 0 0,0 0 28 0 0,0 0-112 0 0,0 0-162 0 0,0 0-165 0 0,0 0-169 0 0,0 0-126 0 0,0 0-92 0 0,-30 27-81 0 0,-89 88-44 0 0,117-114-58 0 0,-1 1 0 0 0,1-1 0 0 0,0 1 1 0 0,0 0-1 0 0,0 0 0 0 0,0 0 1 0 0,0 0-1 0 0,1 0 0 0 0,-1 0 0 0 0,0 0 1 0 0,1 0-1 0 0,0 1 0 0 0,-1-1 1 0 0,1 1-1 0 0,0-1 0 0 0,0 1 1 0 0,1-1-1 0 0,-1 1 0 0 0,0-1 0 0 0,1 1 1 0 0,0 0-1 0 0,-1-1 0 0 0,1 1 1 0 0,0 0-1 0 0,0-1 0 0 0,1 1-2 0 0,0 8 17 0 0,-1-7 19 0 0,0 1 0 0 0,1-1 0 0 0,-1 1 0 0 0,1-1 0 0 0,0 1 0 0 0,0-1 0 0 0,0 0 0 0 0,0 1 0 0 0,1-1 0 0 0,0 0 0 0 0,0 0 0 0 0,0 0 0 0 0,0 0 0 0 0,1-1 0 0 0,0 1 0 0 0,-1-1 0 0 0,1 1 0 0 0,1-1 0 0 0,-1 0 0 0 0,0 0 0 0 0,1 0 0 0 0,-1 0 0 0 0,1-1 0 0 0,0 0 0 0 0,0 0 0 0 0,0 0 0 0 0,0 0 0 0 0,0 0 0 0 0,0-1 0 0 0,1 1 0 0 0,-1-1 0 0 0,1-1 0 0 0,-1 1 0 0 0,2 0-36 0 0,-3 0 89 0 0,1 0 1 0 0,0-1 0 0 0,0 1-1 0 0,0-1 1 0 0,0 0-1 0 0,0 1 1 0 0,0-2 0 0 0,0 1-1 0 0,0 0 1 0 0,0-1-1 0 0,0 0 1 0 0,-1 0-1 0 0,1 0 1 0 0,0 0 0 0 0,0-1-1 0 0,-1 0 1 0 0,1 1-1 0 0,-1-1 1 0 0,1 0 0 0 0,-1-1-1 0 0,0 1 1 0 0,0-1-1 0 0,0 1 1 0 0,0-1-1 0 0,0 0 1 0 0,-1 0 0 0 0,1 0-1 0 0,-1 0 1 0 0,2-3-90 0 0,0-3 26 0 0,1 0 1 0 0,-1 0-1 0 0,0-1 1 0 0,-1 0 0 0 0,0 1-1 0 0,-1-1 1 0 0,0 0-1 0 0,0 0 1 0 0,-1 0 0 0 0,0 0-1 0 0,-1-1 1 0 0,0 1-1 0 0,-1 0 1 0 0,0 0-1 0 0,-1-4-26 0 0,-27-36-1816 0 0,14 38-2113 0 0,0 7-4645 0 0,10 5-1205 0 0</inkml:trace>
  <inkml:trace contextRef="#ctx0" brushRef="#br0" timeOffset="-833.308">2180 1219 8666 0 0,'0'0'3850'0'0,"0"0"-2303"0"0,0 0-549 0 0,0 0 186 0 0,0 0 139 0 0,0 0-36 0 0,0 0-232 0 0,0 0-261 0 0,0 0-171 0 0,0 0-95 0 0,0 0-73 0 0,0 0-49 0 0,17-33-54 0 0,50-102-55 0 0,-58 114-190 0 0,1-1-1 0 0,1 1 1 0 0,1 0-1 0 0,0 1 1 0 0,2 1-1 0 0,0 0 1 0 0,2 1-1 0 0,5-5-106 0 0,43-19-97 0 0,-62 72-425 0 0,12 87 798 0 0,-12-115-254 0 0,0 0-1 0 0,0 0 1 0 0,0 0-1 0 0,0 0 0 0 0,0-1 1 0 0,1 1-1 0 0,-1-1 0 0 0,1 1 1 0 0,-1-1-1 0 0,1 0 0 0 0,0 0 1 0 0,-1 0-1 0 0,1-1 1 0 0,0 1-1 0 0,0 0 0 0 0,0-1 1 0 0,-1 0-1 0 0,1 0 0 0 0,0 0 1 0 0,0 0-1 0 0,0 0 0 0 0,0-1 1 0 0,-1 1-1 0 0,1-1 1 0 0,0 1-1 0 0,0-1 0 0 0,-1 0 1 0 0,1 0-1 0 0,-1-1 0 0 0,1 1 1 0 0,-1 0-1 0 0,1-1 0 0 0,-1 1 1 0 0,0-1-1 0 0,1 0 1 0 0,-1 0-1 0 0,0 0 0 0 0,1-1-21 0 0,1 0 33 0 0,37-20 117 0 0,-29 15-137 0 0,0 0 1 0 0,0 1 0 0 0,1 0 0 0 0,0 1-1 0 0,0 1 1 0 0,1 0 0 0 0,0 1 0 0 0,0 0-1 0 0,0 1 1 0 0,0 1 0 0 0,3 0-14 0 0,-15 3-5 0 0,0 1 0 0 0,0-1 0 0 0,-1 1-1 0 0,1 0 1 0 0,0 0 0 0 0,-1 0 0 0 0,1-1 0 0 0,-1 2 0 0 0,1-1 0 0 0,-1 0-1 0 0,0 0 1 0 0,0 0 0 0 0,0 0 0 0 0,0 1 0 0 0,0-1 0 0 0,0 1-1 0 0,-1-1 1 0 0,1 0 0 0 0,-1 1 0 0 0,0-1 0 0 0,0 1 0 0 0,0-1 0 0 0,0 1-1 0 0,0-1 1 0 0,0 1 0 0 0,-1-1 0 0 0,1 1 0 0 0,-1 1 5 0 0,1 9-12 0 0,2 11-146 0 0,-3-17-32 0 0,0 0 0 0 0,1 0 1 0 0,0-1-1 0 0,1 1 0 0 0,0 0 0 0 0,0-1 0 0 0,0 1 0 0 0,1 0 1 0 0,-1-1-1 0 0,2 1 0 0 0,-1-1 0 0 0,1 0 0 0 0,0 0 0 0 0,0 0 1 0 0,1 0-1 0 0,-1-1 0 0 0,1 1 0 0 0,1-1 0 0 0,-1 0 0 0 0,1 0 1 0 0,0 0-1 0 0,1 0 190 0 0,0-1-966 0 0,6 3-1981 0 0,-4-4-1962 0 0,2-1-6215 0 0</inkml:trace>
  <inkml:trace contextRef="#ctx0" brushRef="#br0" timeOffset="3688.113">1 1790 5649 0 0,'0'0'512'0'0,"0"0"-105"0"0,42-2-64 0 0,143-6-18 0 0,967-26 3137 0 0,15-45 543 0 0,-247 14-2539 0 0,1277-45 1018 0 0,-730 55-4381 0 0,-855 36-1094 0 0,-210 9-3634 0 0,-260 9-515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8 7106 0 0,'0'0'1592'0'0,"0"0"-332"0"0,0 0-218 0 0,0 0 138 0 0,0 0 314 0 0,0 0 125 0 0,0 0-172 0 0,0 0-389 0 0,0 0-403 0 0,0 0-308 0 0,0 0-126 0 0,0 0 19 0 0,0 0 27 0 0,-1 19 53 0 0,-1 147 646 0 0,57 293 353 0 0,-44-341-1945 0 0,-11-109-3216 0 0,1-18-4791 0 0,0-2 3376 0 0,1 4 1482 0 0</inkml:trace>
  <inkml:trace contextRef="#ctx0" brushRef="#br0" timeOffset="245.391">23 60 9554 0 0,'0'0'903'0'0,"0"0"-92"0"0,0 0 61 0 0,0 0 239 0 0,0 0 165 0 0,0 0-56 0 0,0 0-203 0 0,0 0-200 0 0,37-6-183 0 0,117-16-172 0 0,27 2 310 0 0,-154 17-1119 0 0,32-3 972 0 0,-21 4-6718 0 0,-46 6-2364 0 0,2-1 3280 0 0</inkml:trace>
  <inkml:trace contextRef="#ctx0" brushRef="#br0" timeOffset="416.298">1 505 2857 0 0,'0'0'3562'0'0,"0"0"-1671"0"0,0 0-326 0 0,0 0 105 0 0,0 0 59 0 0,0 0-112 0 0,0 0-293 0 0,32 6-311 0 0,101 19-282 0 0,-38-26 126 0 0,-24-10-875 0 0,57-8-1891 0 0,-85 14-2606 0 0,-1 0-3414 0 0,-26 4 3484 0 0</inkml:trace>
  <inkml:trace contextRef="#ctx0" brushRef="#br0" timeOffset="665.938">756 590 12059 0 0,'0'0'1861'0'0,"0"0"-874"0"0,0 0-289 0 0,0 0 214 0 0,0 0 265 0 0,0 0 85 0 0,0 0-195 0 0,0 0-303 0 0,0 0-284 0 0,0 0-198 0 0,-1 32-105 0 0,2 102-48 0 0,11-75 27 0 0,23 28-2671 0 0,-34-85-41 0 0,-1-1 3554 0 0,0 0-5331 0 0,0 0-6734 0 0,0-1 8529 0 0</inkml:trace>
  <inkml:trace contextRef="#ctx0" brushRef="#br0" timeOffset="917.296">592 561 10906 0 0,'0'0'2027'0'0,"0"0"-868"0"0,0 0-488 0 0,0 0 35 0 0,0 0 87 0 0,0 0-27 0 0,0 0-126 0 0,0 0-141 0 0,34 0-125 0 0,107 0-92 0 0,104-1-1703 0 0,-208-2-2049 0 0,-13-1-1861 0 0,-4 0-3270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1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11 17836 0 0,'0'0'155'0'0,"0"0"-304"0"0,0 0-127 0 0,0 0 212 0 0,0 0 362 0 0,0 0 279 0 0,0 0 65 0 0,0 0-66 0 0,0 0-168 0 0,0 40-147 0 0,0 127-86 0 0,-11 108 236 0 0,-23 167-144 0 0,32-421-494 0 0,-12 38-2269 0 0,-17-43-5581 0 0,9-16 339 0 0,14 0 5159 0 0</inkml:trace>
  <inkml:trace contextRef="#ctx0" brushRef="#br0" timeOffset="2972.867">0 181 640 0 0,'0'0'771'0'0,"0"0"16"0"0,0 0 222 0 0,0 0 432 0 0,0 0 420 0 0,0 0 164 0 0,0 0-126 0 0,0 0-241 0 0,0 0-278 0 0,0 0-253 0 0,0 0-184 0 0,2-12-142 0 0,6-35-118 0 0,20 17 1164 0 0,-21 27-1582 0 0,23-12 192 0 0,2 1-1 0 0,0 2 0 0 0,0 1 0 0 0,1 2 1 0 0,0 1-1 0 0,1 1 0 0 0,21 0-456 0 0,142 2 386 0 0,-192 5-390 0 0,0 0 0 0 0,1 0 0 0 0,-1 1 0 0 0,0-1 0 0 0,1 1 0 0 0,-1 0 0 0 0,0 1 1 0 0,0-1-1 0 0,1 1 0 0 0,-1 0 0 0 0,-1 1 0 0 0,1-1 0 0 0,0 1 0 0 0,-1 0 0 0 0,1 0 0 0 0,-1 0 0 0 0,0 1 0 0 0,0-1 0 0 0,0 1 0 0 0,0 0 1 0 0,-1 0-1 0 0,1 1 0 0 0,-1-1 0 0 0,0 1 0 0 0,-1-1 0 0 0,1 1 0 0 0,-1 0 0 0 0,0 0 0 0 0,0 0 0 0 0,0 0 0 0 0,-1 1 0 0 0,0-1 1 0 0,1 4 2 0 0,-3 0-13 0 0,-1 0-1 0 0,1 0 0 0 0,-1 0 0 0 0,-1-1 0 0 0,1 1 0 0 0,-1-1 0 0 0,-1 1 0 0 0,0-1 0 0 0,0 0 0 0 0,-1 0 0 0 0,1-1 0 0 0,-2 0 0 0 0,1 1 0 0 0,-1-2 0 0 0,0 1 0 0 0,0-1 0 0 0,-1 0 0 0 0,-1 1 15 0 0,-134 92 73 0 0,-36-11 42 0 0,128-69 181 0 0,49-19-289 0 0,24 22-146 0 0,107 119 1305 0 0,-112-123-895 0 0,1-1 0 0 0,0-1 0 0 0,1-1 1 0 0,1 0-1 0 0,0-2 0 0 0,1 0 0 0 0,0-2 0 0 0,15 6-271 0 0,-14-5 109 0 0,33 27-97 0 0,-45-35-4377 0 0,-4-3-9413 0 0,-6-1 5795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8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15 571 2112 0 0,'0'0'953'0'0,"0"0"-401"0"0,0 0-248 0 0,0 0 168 0 0,0 0 443 0 0,0 0 329 0 0,0 0 47 0 0,0 0-187 0 0,0 0-205 0 0,0 0-79 0 0,0 0 42 0 0,10 2 97 0 0,288 3 5779 0 0,-189-13-5818 0 0,-45 3 175 0 0,-23 2-3345 0 0,-11 2-2730 0 0,-3 0-3757 0 0,-34 1 3464 0 0</inkml:trace>
  <inkml:trace contextRef="#ctx0" brushRef="#br0" timeOffset="196.57">0 954 6841 0 0,'0'0'1233'0'0,"0"0"-661"0"0,0 0-19 0 0,0 0 490 0 0,0 0 420 0 0,0 0 174 0 0,0 0-120 0 0,0 0-330 0 0,37 1-312 0 0,115 4-224 0 0,-2-21 337 0 0,-90 5-772 0 0,68-7 144 0 0,-61 8-2648 0 0,-1 1-6990 0 0,-52 8 1708 0 0</inkml:trace>
  <inkml:trace contextRef="#ctx0" brushRef="#br0" timeOffset="1229.498">1276 41 1160 0 0,'0'0'2133'0'0,"0"0"-677"0"0,0 0-209 0 0,0 0 199 0 0,0 0 401 0 0,0 0 278 0 0,0 0 31 0 0,0 0-340 0 0,0 0-492 0 0,0 0-428 0 0,0 0-345 0 0,0 0-204 0 0,0 0-118 0 0,1-9-54 0 0,0 2-117 0 0,3-17-34 0 0,-1 27 327 0 0,14 75 560 0 0,14 169 1095 0 0,-42-68-1091 0 0,0-78-757 0 0,3 0 0 0 0,5 0 1 0 0,5 1-159 0 0,12-28 25 0 0,-5-100-2549 0 0,-3-43-5808 0 0,-6 55 3701 0 0,0 2-3555 0 0</inkml:trace>
  <inkml:trace contextRef="#ctx0" brushRef="#br0" timeOffset="1545.402">963 115 2473 0 0,'0'0'2351'0'0,"0"0"-1056"0"0,0 0-204 0 0,0 0 237 0 0,0 0 368 0 0,0 0 197 0 0,0 0-192 0 0,0 0-460 0 0,0 0-453 0 0,0 0-295 0 0,0 0-101 0 0,0 0 0 0 0,0 0 18 0 0,17-4 18 0 0,57-11 4 0 0,90 1 1166 0 0,146 3-649 0 0,-293 11-1225 0 0,0 1 0 0 0,-1 0-1 0 0,1 2 1 0 0,0 0 0 0 0,-1 1 0 0 0,0 0-1 0 0,13 6 277 0 0,9 15-3952 0 0,-22 1-3594 0 0,-11-15 27 0 0</inkml:trace>
  <inkml:trace contextRef="#ctx0" brushRef="#br0" timeOffset="1776.151">889 1113 10266 0 0,'0'0'1008'0'0,"0"0"-197"0"0,0 0 143 0 0,0 0 437 0 0,0 0 241 0 0,0 0-114 0 0,0 0-365 0 0,0 0-316 0 0,0 0-183 0 0,0 0-119 0 0,37-2-91 0 0,118-4-94 0 0,11-16 282 0 0,-90 10-560 0 0,94-14-543 0 0,-57 13-3350 0 0,-46 3-4927 0 0,-44 9-469 0 0</inkml:trace>
  <inkml:trace contextRef="#ctx0" brushRef="#br0" timeOffset="2459.115">2040 936 0 0 0,'0'0'3973'0'0,"0"0"-1801"0"0,0 0-507 0 0,0 0 132 0 0,0 0 154 0 0,0 0 17 0 0,0 0-184 0 0,0 0-360 0 0,0 0-322 0 0,0 0-258 0 0,0 0-232 0 0,0 0-122 0 0,0 0-89 0 0,-20-3-74 0 0,-64-8-58 0 0,41 23-15 0 0,39-6-224 0 0,-2-2-39 0 0,1 2-1 0 0,0-1 1 0 0,1 1 0 0 0,-1-1-1 0 0,1 1 1 0 0,0 0-1 0 0,1 1 1 0 0,-1-1 0 0 0,1 1-1 0 0,1-1 1 0 0,-1 1-1 0 0,1 0 1 0 0,0 0 0 0 0,0 0-1 0 0,1 0 1 0 0,0 1-1 0 0,1-1 1 0 0,-1 0 0 0 0,1 0-1 0 0,1 1 1 0 0,-1-1-1 0 0,2 4 10 0 0,1-7-18 0 0,-1 1 0 0 0,2-1 0 0 0,-1 0 0 0 0,0 0 0 0 0,1 0 0 0 0,0 0 0 0 0,0 0 0 0 0,0-1 0 0 0,0 1 0 0 0,1-1 0 0 0,-1-1 0 0 0,1 1 0 0 0,0 0 0 0 0,-1-1 0 0 0,1 0 0 0 0,0 0 0 0 0,1-1 0 0 0,-1 1 0 0 0,0-1 0 0 0,3 0 18 0 0,115 5-2252 0 0,-44-22-7139 0 0,-61 12 986 0 0</inkml:trace>
  <inkml:trace contextRef="#ctx0" brushRef="#br0" timeOffset="2866.83">2196 1201 6953 0 0,'0'0'1431'0'0,"0"0"-89"0"0,0 0 210 0 0,0 0 346 0 0,0 0 137 0 0,0 0-241 0 0,0 0-423 0 0,0 0-360 0 0,0 0-258 0 0,0 0-189 0 0,0 0-131 0 0,0 0-112 0 0,21-14-65 0 0,65-42-36 0 0,65-66 275 0 0,-109 100-569 0 0,-33 21-47 0 0,6 13-336 0 0,-13-8 491 0 0,1-1 0 0 0,-1 1 0 0 0,1-1 0 0 0,0 0 1 0 0,0 0-1 0 0,0 0 0 0 0,0-1 0 0 0,1 1 0 0 0,-1-1 1 0 0,1 1-1 0 0,0-1 0 0 0,-1 0 0 0 0,1-1 0 0 0,0 1 0 0 0,0-1 1 0 0,0 0-1 0 0,0 0 0 0 0,0 0 0 0 0,1 0 0 0 0,-1 0 1 0 0,0-1-1 0 0,0 0 0 0 0,0 0 0 0 0,1 0 0 0 0,-1-1 1 0 0,0 1-1 0 0,0-1 0 0 0,0 0 0 0 0,0 0 0 0 0,0-1 0 0 0,0 1 1 0 0,0-1-1 0 0,3-1-34 0 0,123-34 532 0 0,-128 38-531 0 0,0-1 1 0 0,0 1-1 0 0,0 0 0 0 0,-1 0 0 0 0,1 0 1 0 0,0 0-1 0 0,0 0 0 0 0,-1 0 1 0 0,1 0-1 0 0,-1 0 0 0 0,1 1 1 0 0,-1-1-1 0 0,0 0 0 0 0,1 1 0 0 0,-1 0 1 0 0,0-1-1 0 0,0 1 0 0 0,0 0 1 0 0,0-1-1 0 0,0 1 0 0 0,0 0 1 0 0,-1 0-1 0 0,1 0 0 0 0,-1 0 0 0 0,1-1 1 0 0,-1 1-1 0 0,0 0 0 0 0,0 0 1 0 0,1 0-1 0 0,-1 0 0 0 0,-1 0 1 0 0,1 0-1 0 0,0 0 0 0 0,0 0 0 0 0,-1 0 1 0 0,1 0-1 0 0,-1 0 0 0 0,0 0 1 0 0,1-1-1 0 0,-1 1 0 0 0,0 0-1 0 0,4 42-372 0 0,38-26-3099 0 0,-8-17-3321 0 0,-25-1 2906 0 0,4 0-5083 0 0</inkml:trace>
  <inkml:trace contextRef="#ctx0" brushRef="#br0" timeOffset="4484.783">3838 361 6529 0 0,'0'0'1577'0'0,"0"0"-712"0"0,0 0-437 0 0,0 0 31 0 0,0 0 407 0 0,0 0 410 0 0,0 0 80 0 0,0 0-144 0 0,0 0-322 0 0,0 0-343 0 0,0 0-170 0 0,0 0-78 0 0,-10 37-24 0 0,-31 113 3 0 0,-4-43 451 0 0,31-87-541 0 0,-2 6-40 0 0,-1-1 0 0 0,-1-1 1 0 0,-1-1-1 0 0,-2 0 1 0 0,0-1-1 0 0,-1-2 1 0 0,-1 0-1 0 0,-1-1 1 0 0,0-2-1 0 0,-2 0 0 0 0,0-2 1 0 0,0 0-1 0 0,-29 9-148 0 0,34-15 117 0 0,-1-1-1 0 0,0-1 0 0 0,-1-1 1 0 0,1-2-1 0 0,-1 0 0 0 0,0-1 1 0 0,0-1-1 0 0,-1-1 0 0 0,0-1-116 0 0,21-1 29 0 0,-1 1-1 0 0,1-1 0 0 0,-1 0 1 0 0,1 0-1 0 0,-1 0 0 0 0,1 0 1 0 0,0-1-1 0 0,0 1 1 0 0,0-1-1 0 0,0 0 0 0 0,0 0 1 0 0,0 0-1 0 0,0 0 1 0 0,1 0-1 0 0,-1-1 0 0 0,1 1 1 0 0,-1-1-1 0 0,1 0 0 0 0,0 0 1 0 0,0 0-1 0 0,0 0 1 0 0,1 0-1 0 0,-1 0 0 0 0,1 0 1 0 0,-1-1-1 0 0,1 1 0 0 0,0 0 1 0 0,0-1-1 0 0,1 1 1 0 0,-1-1-1 0 0,1-2-28 0 0,9-111-161 0 0,-7 105 165 0 0,1 0-1 0 0,1 0 1 0 0,0 1-1 0 0,0-1 1 0 0,2 1-1 0 0,-1 0 1 0 0,1 0-1 0 0,1 1 1 0 0,0 0-1 0 0,0 0 1 0 0,1 0-1 0 0,0 1 1 0 0,1 0-1 0 0,0 1 1 0 0,0 0-1 0 0,1 0 1 0 0,0 1-1 0 0,0 0 1 0 0,1 1 0 0 0,0 0-1 0 0,0 1 1 0 0,0 0-1 0 0,1 1 1 0 0,-1 0-1 0 0,1 1 1 0 0,0 0-1 0 0,0 1 1 0 0,9-1-4 0 0,-7 4 26 0 0,1 0 0 0 0,-1 0 0 0 0,-1 2 1 0 0,1 0-1 0 0,0 0 0 0 0,-1 1 0 0 0,1 1 1 0 0,-1 0-1 0 0,11 6-26 0 0,34 18 272 0 0,-1 3 0 0 0,-2 2 0 0 0,-1 2 0 0 0,-1 3 0 0 0,13 15-272 0 0,-46-36 135 0 0,2 0 0 0 0,0-1 0 0 0,0-1 0 0 0,2-2 0 0 0,-1 0 0 0 0,2-1 1 0 0,17 6-136 0 0,61 1-546 0 0,-69-18-3567 0 0,1-2-5374 0 0,-26 0-854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46.7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481 56 512 0 0,'0'0'3569'0'0,"0"0"-1985"0"0,0 0-604 0 0,0 0 59 0 0,0 0 230 0 0,0 0 238 0 0,0 0 49 0 0,0 0-188 0 0,0 0-337 0 0,0 0-380 0 0,0 0-286 0 0,-6 7 379 0 0,22 43 102 0 0,-2 1 0 0 0,-3 0 0 0 0,-2 0-1 0 0,-2 1 1 0 0,-2 0 0 0 0,-3 1-1 0 0,-3 35-845 0 0,-16 116-1455 0 0,35-222-8815 0 0,-12 6 5432 0 0,-2 1-694 0 0</inkml:trace>
  <inkml:trace contextRef="#ctx0" brushRef="#br0" timeOffset="281.586">162 0 1880 0 0,'0'0'1090'0'0,"0"0"-186"0"0,0 0 136 0 0,0 0 306 0 0,-22 32 236 0 0,-69 100 38 0 0,86-127-1444 0 0,1 1 0 0 0,0 1 1 0 0,0-1-1 0 0,0 1 0 0 0,1 0 0 0 0,0-1 0 0 0,1 1 0 0 0,-1 1 0 0 0,1-1 1 0 0,0 0-1 0 0,1 0 0 0 0,0 6-176 0 0,-2 6 360 0 0,0 6-125 0 0,0 0-1 0 0,2 1 1 0 0,0-1 0 0 0,2 1 0 0 0,1-1-1 0 0,1 1 1 0 0,1-1 0 0 0,1 0-1 0 0,1-1 1 0 0,1 1 0 0 0,10 21-235 0 0,-10-32-159 0 0,0 1-1 0 0,0-2 1 0 0,1 1 0 0 0,1-1-1 0 0,0 0 1 0 0,1-1 0 0 0,1 0-1 0 0,-1 0 1 0 0,2-2-1 0 0,0 1 1 0 0,0-1 0 0 0,1-1-1 0 0,0 0 1 0 0,0-1 0 0 0,1 0-1 0 0,0-1 1 0 0,1-1 0 0 0,-1 0-1 0 0,11 2 160 0 0,27 0-4226 0 0,-17-7-1352 0 0,-34-1 5248 0 0,13 0-1026 0 0</inkml:trace>
  <inkml:trace contextRef="#ctx0" brushRef="#br0" timeOffset="535.594">921 44 6353 0 0,'0'0'2833'0'0,"0"0"-1946"0"0,0 0-538 0 0,0 0 210 0 0,0 0 319 0 0,0 0 235 0 0,0 0 94 0 0,0 0-67 0 0,15 37-122 0 0,45 117-167 0 0,-32-40 254 0 0,-15 130 82 0 0,-13-229-1238 0 0,-1 0-1 0 0,-1 0 1 0 0,0-1 0 0 0,-1 1-1 0 0,0-1 1 0 0,-1 1 0 0 0,-1-1-1 0 0,-1 0 1 0 0,-2 4 51 0 0,-27 35-8493 0 0,28-45-1880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52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334 339 0 0 0,'0'0'281'0'0,"0"0"686"0"0,0 0 214 0 0,0 0 57 0 0,0 0 23 0 0,32-9-8 0 0,97-28-23 0 0,-66 13 2180 0 0,-40 13 2197 0 0,-29 8-1658 0 0,-9 2-4150 0 0,-39 2 104 0 0,0 2 0 0 0,1 3-1 0 0,-1 1 1 0 0,-23 9 97 0 0,-138 47-69 0 0,172-45 13 0 0,79 5-974 0 0,203 10 1559 0 0,-237-33-513 0 0,1-1 0 0 0,-1 1 0 0 0,1 0 0 0 0,-1 0 0 0 0,0 0 0 0 0,1 1-1 0 0,-1-1 1 0 0,0 1 0 0 0,1-1 0 0 0,-1 1 0 0 0,0 0 0 0 0,0 0-1 0 0,1 0 1 0 0,-1 0 0 0 0,0 0 0 0 0,0 0 0 0 0,0 1 0 0 0,0-1 0 0 0,0 1-1 0 0,-1-1 1 0 0,1 1 0 0 0,0 0 0 0 0,-1 0 0 0 0,1-1 0 0 0,-1 1 0 0 0,0 0-1 0 0,0 0 1 0 0,1 1 0 0 0,-1-1 0 0 0,-1 0 0 0 0,1 0 0 0 0,0 0-1 0 0,0 1 1 0 0,-1-1 0 0 0,1 0 0 0 0,-1 1 0 0 0,0-1 0 0 0,0 1 0 0 0,0-1-1 0 0,0 0 1 0 0,0 1 0 0 0,0-1 0 0 0,-1 3-16 0 0,-12 15 96 0 0,0-1-1 0 0,-2 0 1 0 0,0 0 0 0 0,-1-2-1 0 0,-1 0 1 0 0,0-1 0 0 0,-5 2-96 0 0,-41 42 50 0 0,38-35-34 0 0,2 1-1 0 0,0 1 0 0 0,2 1 1 0 0,0 1-1 0 0,-11 23-15 0 0,30-48-6 0 0,1-1-1 0 0,-1 0 0 0 0,1 0 1 0 0,0 0-1 0 0,0 1 0 0 0,0-1 1 0 0,1 1-1 0 0,-1-1 0 0 0,1 1 0 0 0,0-1 1 0 0,-1 1-1 0 0,2-1 0 0 0,-1 1 1 0 0,0-1-1 0 0,1 0 0 0 0,-1 1 1 0 0,1-1-1 0 0,0 1 0 0 0,0-1 0 0 0,1 0 1 0 0,-1 0-1 0 0,1 1 0 0 0,-1-1 1 0 0,1 0-1 0 0,0-1 0 0 0,0 1 1 0 0,0 0-1 0 0,1 0 0 0 0,-1-1 1 0 0,1 1-1 0 0,-1-1 0 0 0,1 0 0 0 0,2 1 7 0 0,4 3 5 0 0,0 0 0 0 0,0-1-1 0 0,0 0 1 0 0,1 0 0 0 0,0-1-1 0 0,0-1 1 0 0,0 0-1 0 0,0 0 1 0 0,1-1 0 0 0,5 1-5 0 0,155 1-671 0 0,-117-20-2365 0 0,-8-16-4050 0 0,-37 21 2458 0 0,-5 0-417 0 0</inkml:trace>
  <inkml:trace contextRef="#ctx0" brushRef="#br0" timeOffset="296.423">319 0 10530 0 0,'0'0'852'0'0,"0"0"-605"0"0,0 0-292 0 0,0 0 172 0 0,0 0 485 0 0,0 0 348 0 0,0 0 151 0 0,0 0-2 0 0,-8 34-104 0 0,-29 106-145 0 0,23 1 643 0 0,15-106-1209 0 0,-1 698 1340 0 0,-10-567-2291 0 0,-4-57-3211 0 0,-1-61-5052 0 0,13-40 1974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9.6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362 243 0 0 0,'0'0'620'0'0,"0"0"447"0"0,0 0 196 0 0,0 0 149 0 0,0 0 113 0 0,0 0 58 0 0,0 0-58 0 0,0 0-114 0 0,0 0-68 0 0,-9-10 7 0 0,-28-33 19 0 0,36 42-1182 0 0,0 0 0 0 0,-1-1 0 0 0,1 1 0 0 0,0 0 0 0 0,-1 0-1 0 0,0 0 1 0 0,1 0 0 0 0,-1 0 0 0 0,0 0 0 0 0,1 0-1 0 0,-1 0 1 0 0,0 1 0 0 0,0-1 0 0 0,1 1 0 0 0,-1-1 0 0 0,0 1-1 0 0,0 0 1 0 0,0 0 0 0 0,0 0 0 0 0,0 0 0 0 0,0 0-1 0 0,0 0 1 0 0,1 0 0 0 0,-1 1 0 0 0,0-1 0 0 0,0 0 0 0 0,0 1-1 0 0,0 0 1 0 0,1-1 0 0 0,-1 1 0 0 0,0 0 0 0 0,1 0-1 0 0,-1 1-186 0 0,-2-1 6 0 0,-5 6 82 0 0,-1 0 1 0 0,2 1-1 0 0,-1-1 0 0 0,1 2 0 0 0,0-1 1 0 0,1 1-1 0 0,0 0 0 0 0,0 1 0 0 0,1 0 1 0 0,0 0-1 0 0,1 0 0 0 0,-1 3-88 0 0,3-8 29 0 0,-24 46 160 0 0,3 0-1 0 0,1 1 1 0 0,3 2-1 0 0,3 0 1 0 0,1 1-1 0 0,-7 54-188 0 0,18 46 109 0 0,6-148-98 0 0,0 0 0 0 0,1 0 0 0 0,-1-1 1 0 0,1 1-1 0 0,1-1 0 0 0,-1 1 0 0 0,1-1 0 0 0,0 0 1 0 0,1 0-1 0 0,-1 0 0 0 0,1 0 0 0 0,0-1 1 0 0,1 1-1 0 0,0-1 0 0 0,-1 0 0 0 0,1 0 0 0 0,1-1 1 0 0,-1 0-1 0 0,1 0 0 0 0,0 0 0 0 0,0 0-11 0 0,9 3 49 0 0,1 0 0 0 0,0-1 0 0 0,0-1 0 0 0,1-1 0 0 0,0 0 0 0 0,0-1 0 0 0,0 0 0 0 0,0-2 0 0 0,0 0 0 0 0,0-1 0 0 0,0 0 0 0 0,4-2-49 0 0,44-19-1513 0 0,-45-2-7819 0 0,-19 20 1420 0 0</inkml:trace>
  <inkml:trace contextRef="#ctx0" brushRef="#br0" timeOffset="586.014">375 644 4657 0 0,'0'0'1911'0'0,"0"0"-160"0"0,0 0 20 0 0,0 0 188 0 0,0 0 99 0 0,0 0-179 0 0,0 0-399 0 0,0 0-422 0 0,0 0-319 0 0,0 0-152 0 0,0 0-59 0 0,0 0 18 0 0,0 0 35 0 0,5 1-17 0 0,233 9 2403 0 0,-139-13-4629 0 0,-80-3-2897 0 0,-1-3-3780 0 0,-13 5-649 0 0</inkml:trace>
  <inkml:trace contextRef="#ctx0" brushRef="#br0" timeOffset="1213.178">892 700 1784 0 0,'0'0'601'0'0,"0"0"-123"0"0,0 0 206 0 0,0 0 442 0 0,0 0 242 0 0,0 0-30 0 0,0 0-202 0 0,0 0-213 0 0,0 0-128 0 0,0 0-56 0 0,0 0-7 0 0,0 0 0 0 0,0 0 37 0 0,9 6 18 0 0,31 18 1 0 0,-37-22-613 0 0,0-1-1 0 0,0 0 0 0 0,0-1 0 0 0,0 1 0 0 0,0 0 1 0 0,1-1-1 0 0,-1 0 0 0 0,0 0 0 0 0,0 0 0 0 0,0 0 0 0 0,1 0 1 0 0,-1-1-1 0 0,0 1 0 0 0,0-1 0 0 0,0 0 0 0 0,0 0 0 0 0,0 0 1 0 0,0 0-1 0 0,0-1 0 0 0,0 1 0 0 0,0-1 0 0 0,-1 1 0 0 0,1-1 1 0 0,0 0-1 0 0,-1 0 0 0 0,0-1 0 0 0,1 1 0 0 0,-1 0 0 0 0,0-1 1 0 0,1 0-175 0 0,3-4 169 0 0,16-16 70 0 0,-1 0 0 0 0,-1-2 0 0 0,-1-1 0 0 0,-2 0 0 0 0,0-1-1 0 0,-2-1 1 0 0,8-21-239 0 0,-19 39 145 0 0,-4 11-164 0 0,0-1-1 0 0,1 0 0 0 0,-1 0 0 0 0,0 1 1 0 0,0-1-1 0 0,0 0 0 0 0,0 0 0 0 0,0 1 1 0 0,0-1-1 0 0,1 0 0 0 0,-1 0 0 0 0,0 1 1 0 0,0-1-1 0 0,0 0 0 0 0,0 0 0 0 0,1 0 0 0 0,-1 1 1 0 0,0-1-1 0 0,0 0 0 0 0,1 0 0 0 0,-1 0 1 0 0,0 0-1 0 0,0 1 0 0 0,1-1 0 0 0,-1 0 1 0 0,0 0-1 0 0,1 0 0 0 0,-1 0 0 0 0,0 0 1 0 0,0 0-1 0 0,1 0 0 0 0,-1 0 0 0 0,0 0 0 0 0,1 0 1 0 0,-1 0-1 0 0,0 0 0 0 0,0 0 0 0 0,1 0 1 0 0,-1 0-1 0 0,0 0 0 0 0,0-1 0 0 0,1 1 1 0 0,-1 0-1 0 0,0 0 0 0 0,0 0 0 0 0,1 0 1 0 0,-1 0-1 0 0,0-1 0 0 0,0 1 0 0 0,1 0 0 0 0,-1 0 20 0 0,16 39 6 0 0,-1 2 0 0 0,-3 0 0 0 0,-1 1 0 0 0,5 36-6 0 0,-15-72-4 0 0,16 93-40 0 0,-5 0 0 0 0,-3 1 0 0 0,-6 0 0 0 0,-3 8 44 0 0,0-95 12 0 0,-1-1 0 0 0,0 0 0 0 0,0 1-1 0 0,-2-1 1 0 0,1 0 0 0 0,-1 0 0 0 0,-1 0-1 0 0,0-1 1 0 0,-1 1 0 0 0,0-1 0 0 0,-1 0-1 0 0,0 0 1 0 0,-1-1 0 0 0,0 0-1 0 0,-6 8-11 0 0,11-16 25 0 0,-1 1 0 0 0,1-1-1 0 0,0 1 1 0 0,0-1-1 0 0,-1 0 1 0 0,0 0-1 0 0,1 0 1 0 0,-1 0-1 0 0,0-1 1 0 0,0 1-1 0 0,0-1 1 0 0,0 0-1 0 0,0 0 1 0 0,0 0-1 0 0,0 0 1 0 0,0 0-1 0 0,0 0 1 0 0,-1-1-1 0 0,1 0 1 0 0,0 1-1 0 0,0-1 1 0 0,-1-1-1 0 0,1 1 1 0 0,0 0 0 0 0,0-1-1 0 0,-1 1 1 0 0,1-1-1 0 0,0 0 1 0 0,0 0-1 0 0,0-1 1 0 0,0 1-1 0 0,0-1 1 0 0,0 1-1 0 0,0-1 1 0 0,1 0-1 0 0,-1 0 1 0 0,1 0-1 0 0,-1 0 1 0 0,1 0-1 0 0,0-1 1 0 0,0 1-1 0 0,0-1 1 0 0,0 1-1 0 0,-2-4-24 0 0,0-12-50 0 0,0-1-1 0 0,1 0 1 0 0,0-1-1 0 0,2 1 1 0 0,0 0 0 0 0,1 0-1 0 0,1-1 1 0 0,1 1-1 0 0,1 0 1 0 0,1 0-1 0 0,0 0 1 0 0,1 0-1 0 0,1 1 1 0 0,1 0-1 0 0,1 0 1 0 0,0 1-1 0 0,1 0 1 0 0,1 0-1 0 0,0 1 1 0 0,2-1 50 0 0,14-32-3289 0 0,-13 14-6516 0 0,-9 24 1825 0 0</inkml:trace>
  <inkml:trace contextRef="#ctx0" brushRef="#br0" timeOffset="1685.698">960 254 2905 0 0,'0'0'2211'0'0,"0"0"-712"0"0,0 0-55 0 0,0 0 356 0 0,0 0 277 0 0,0 0 13 0 0,0 0-310 0 0,0 0-456 0 0,0 0-341 0 0,0 0-183 0 0,0 0-109 0 0,0 0-57 0 0,0 0-49 0 0,16-12-78 0 0,52-40-103 0 0,41-56 664 0 0,-30 27-488 0 0,-62 117-858 0 0,39 81 447 0 0,-49-105-788 0 0,16 25 673 0 0,-15-26-3700 0 0,1-1-3956 0 0,-7-9 63 0 0</inkml:trace>
  <inkml:trace contextRef="#ctx0" brushRef="#br0" timeOffset="1984.976">1610 125 11811 0 0,'0'0'2231'0'0,"0"0"-327"0"0,0 0-348 0 0,0 0-199 0 0,0 0-284 0 0,0 0-362 0 0,0 0-328 0 0,0 0-200 0 0,0 0-59 0 0,0 0-30 0 0,0 0 24 0 0,0 0 26 0 0,19 12 29 0 0,61 41 46 0 0,-73-48-177 0 0,0 1 1 0 0,-1 0 0 0 0,0 1 0 0 0,0-1-1 0 0,0 1 1 0 0,-1 1 0 0 0,0-1 0 0 0,0 1-1 0 0,-1-1 1 0 0,0 1 0 0 0,-1 1 0 0 0,1-1-1 0 0,-2 0 1 0 0,2 3-43 0 0,5 16 118 0 0,12 34-121 0 0,-4 0 1 0 0,-2 0-1 0 0,-3 2 0 0 0,-3 0 1 0 0,-2 0-1 0 0,-3 10 3 0 0,-1-47-100 0 0,-2 0 0 0 0,-2 0 0 0 0,0 0 1 0 0,-1 0-1 0 0,-2-1 0 0 0,0 1 0 0 0,-2-1 0 0 0,-1 0 1 0 0,-1 0-1 0 0,-1 0 0 0 0,-1-1 0 0 0,-1-1 0 0 0,-2 2 100 0 0,-93 107-2662 0 0,49-87-7715 0 0,45-37 1933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6769 0 0,'0'0'3449'0'0,"0"0"-2035"0"0,0 0-807 0 0,0 0 14 0 0,0 0 241 0 0,0 0 163 0 0,0 0-37 0 0,0 0-187 0 0,0 0-201 0 0,0 0-127 0 0,0 0-61 0 0,0 0-6 0 0,27 0-12 0 0,84-1-30 0 0,71-27 666 0 0,-141 18-1352 0 0,8 0-2549 0 0,-16 8-8522 0 0,-30 2 5764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9618 0 0,'0'0'2134'0'0,"0"0"-1153"0"0,0 0-167 0 0,0 0 378 0 0,0 0 272 0 0,0 0-5 0 0,0 0-268 0 0,0 0-305 0 0,0 0-210 0 0,0 0-139 0 0,35 3-111 0 0,111 11-77 0 0,-49-21 129 0 0,-41-2-645 0 0,65-10-215 0 0,-42 15-8937 0 0,-65 4-1738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29 10658 0 0,'0'0'738'0'0,"0"0"-245"0"0,0 0-105 0 0,0 0 242 0 0,0 0 310 0 0,0 0 46 0 0,0 0-180 0 0,0 0-247 0 0,0 0-212 0 0,0 0-104 0 0,0 0 13 0 0,2 17 13 0 0,15 173 954 0 0,-30 34-307 0 0,4-167-1616 0 0,-12 96 2119 0 0,17-104-4399 0 0,3-3-3918 0 0,1-79-2081 0 0,0 23 7665 0 0</inkml:trace>
  <inkml:trace contextRef="#ctx0" brushRef="#br0" timeOffset="272.042">19 22 5769 0 0,'0'0'1903'0'0,"0"0"-734"0"0,0 0-272 0 0,0 0 49 0 0,0 0 189 0 0,0 0 82 0 0,0 0-102 0 0,0 0-155 0 0,0 0-128 0 0,0 0-111 0 0,0 0-76 0 0,0 0-50 0 0,24 4-59 0 0,80 14-37 0 0,58-16 891 0 0,-137-4-1232 0 0,210-35 78 0 0,-226 36-709 0 0,16-4-236 0 0,-9 4-4244 0 0,-16 1 1753 0 0,0 0-1513 0 0,0 0-1962 0 0</inkml:trace>
  <inkml:trace contextRef="#ctx0" brushRef="#br0" timeOffset="456.979">1 442 4297 0 0,'0'0'736'0'0,"0"0"64"0"0,0 0 545 0 0,0 0 247 0 0,0 0-48 0 0,0 0-344 0 0,0 0-375 0 0,0 0-273 0 0,189 0-176 0 0,-154-4-136 0 0,4-3-144 0 0,0-1-216 0 0,-4 5-456 0 0,0-1-993 0 0,-13 0-1471 0 0,-6 4-5074 0 0</inkml:trace>
  <inkml:trace contextRef="#ctx0" brushRef="#br0" timeOffset="707.262">693 501 12107 0 0,'0'0'921'0'0,"0"0"-225"0"0,0 0-32 0 0,0 0 235 0 0,0 0 218 0 0,0 0-31 0 0,0 0-220 0 0,-7 35-278 0 0,-20 109-247 0 0,17-37 24 0 0,12 4-1743 0 0,3-105-1950 0 0,-4-5-848 0 0,0 0-4444 0 0,-1-1 8594 0 0,0 0-2096 0 0</inkml:trace>
  <inkml:trace contextRef="#ctx0" brushRef="#br0" timeOffset="952.952">501 534 9250 0 0,'0'0'2231'0'0,"0"0"-1197"0"0,0 0-553 0 0,0 0 55 0 0,0 0 278 0 0,0 0 170 0 0,0 0-37 0 0,0 0-166 0 0,0 0-185 0 0,0 0-131 0 0,0 0-81 0 0,0 0-43 0 0,31 2-44 0 0,97 5-39 0 0,21-17 160 0 0,-116 3-663 0 0,28-6-1833 0 0,-22 4-5131 0 0,-25 6-2188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7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328 659 0 0 0,'0'0'433'0'0,"0"0"144"0"0,0 0 121 0 0,0 0 268 0 0,0 0 277 0 0,0 0 153 0 0,0 0-41 0 0,0 0-189 0 0,0 0-186 0 0,0 0-97 0 0,0 0 46 0 0,8-21 57 0 0,27-66 41 0 0,44-51 2697 0 0,-36 77-3244 0 0,3 2-1 0 0,2 3 0 0 0,3 1 0 0 0,7-1-479 0 0,8 8 69 0 0,-62 81-749 0 0,-28 276 1155 0 0,24-309-473 0 0,8 73 24 0 0,-8-72-11 0 0,1 1 0 0 0,-1 0 0 0 0,1 0 1 0 0,0 0-1 0 0,0-1 0 0 0,0 1 0 0 0,0 0 0 0 0,0-1 0 0 0,0 1 0 0 0,0-1 0 0 0,0 1 0 0 0,1-1 0 0 0,-1 1 0 0 0,0-1 0 0 0,1 0 0 0 0,-1 0 0 0 0,1 0 0 0 0,0 0 1 0 0,-1 0-1 0 0,1 0 0 0 0,0 0 0 0 0,0 0 0 0 0,-1-1 0 0 0,1 1 0 0 0,0-1 0 0 0,0 1 0 0 0,0-1 0 0 0,0 0 0 0 0,0 0 0 0 0,0 0 0 0 0,0 0 0 0 0,0 0 0 0 0,-1 0 1 0 0,1 0-1 0 0,0-1 0 0 0,0 1-15 0 0,66-52 904 0 0,50-79-696 0 0,81-120-208 0 0,-125 159-15 0 0,-72 114-502 0 0,-12 84 638 0 0,6-91-94 0 0,1 0 0 0 0,1 0 0 0 0,1 0 0 0 0,0 0 0 0 0,1 0 0 0 0,0 0 1 0 0,1 0-1 0 0,1 0 0 0 0,1 0 0 0 0,0-1 0 0 0,0 1 0 0 0,2-1 0 0 0,2 7-27 0 0,22 22 46 0 0,-6-10-3981 0 0,-12-10-6236 0 0,-9-19 4463 0 0</inkml:trace>
  <inkml:trace contextRef="#ctx0" brushRef="#br0" timeOffset="447.514">1471 420 6873 0 0,'0'0'729'0'0,"0"0"-205"0"0,0 0 97 0 0,0 0 355 0 0,0 0 237 0 0,0 0-14 0 0,0 0-235 0 0,0 0-309 0 0,0 0-249 0 0,0 0-160 0 0,0 0-84 0 0,0 0-22 0 0,0 0 5 0 0,-1 29 15 0 0,-2 134 725 0 0,31-179 1249 0 0,-17 5-2112 0 0,1 1 0 0 0,0 1 0 0 0,1 0 0 0 0,0 0 0 0 0,0 2 0 0 0,1 0 0 0 0,0 0 0 0 0,0 1 0 0 0,1 1 0 0 0,0 0 0 0 0,-1 1 0 0 0,2 0 1 0 0,-1 2-1 0 0,0 0 0 0 0,7 0-22 0 0,-20 2 3 0 0,0 0 0 0 0,-1 1 0 0 0,1-1 0 0 0,0 0 1 0 0,0 1-1 0 0,0 0 0 0 0,-1-1 0 0 0,1 1 0 0 0,0 0 0 0 0,-1 0 1 0 0,1 0-1 0 0,-1 0 0 0 0,1 0 0 0 0,-1 0 0 0 0,1 0 1 0 0,-1 0-1 0 0,0 1 0 0 0,0-1 0 0 0,1 1 0 0 0,-1-1 0 0 0,0 1 1 0 0,0-1-1 0 0,-1 1 0 0 0,1 0 0 0 0,0-1 0 0 0,0 1 1 0 0,-1 0-1 0 0,1 0 0 0 0,-1-1 0 0 0,1 1 0 0 0,-1 0 1 0 0,0 0-1 0 0,0 0 0 0 0,0 0 0 0 0,0-1 0 0 0,0 1 0 0 0,0 0 1 0 0,-1 0-1 0 0,1 1-3 0 0,-25 73 722 0 0,20-71-723 0 0,-1 0 0 0 0,0 0 0 0 0,1 0 0 0 0,-1 0-1 0 0,-1-1 1 0 0,1 0 0 0 0,-1-1 0 0 0,1 1-1 0 0,-1-1 1 0 0,0 0 0 0 0,0-1 0 0 0,-1 0-1 0 0,1 0 1 0 0,-6 1 1 0 0,-67-4-2845 0 0,43-17-848 0 0,17 1-3020 0 0,12 12 772 0 0</inkml:trace>
  <inkml:trace contextRef="#ctx0" brushRef="#br0" timeOffset="1333.495">2163 147 3121 0 0,'0'0'2184'0'0,"0"0"-828"0"0,0 0-157 0 0,0 0 182 0 0,0 0 195 0 0,0 0 46 0 0,0 0-130 0 0,0 0-296 0 0,0 0-310 0 0,0 0-282 0 0,0 0-240 0 0,0 0-148 0 0,0 0-89 0 0,-32 7-53 0 0,-97 23-36 0 0,126-30-39 0 0,1 0 1 0 0,0 0-1 0 0,-1 1 1 0 0,1-1 0 0 0,0 1-1 0 0,-1-1 1 0 0,1 1-1 0 0,0 0 1 0 0,0 0-1 0 0,0 0 1 0 0,0 0 0 0 0,0 0-1 0 0,0 1 1 0 0,0-1-1 0 0,0 1 1 0 0,0-1-1 0 0,0 1 1 0 0,1-1-1 0 0,-1 1 1 0 0,1 0 0 0 0,-1 0-1 0 0,1 0 1 0 0,0 0-1 0 0,-1 0 1 0 0,1 2 0 0 0,-3 4-9 0 0,0-1 2 0 0,0-1 0 0 0,0 1 0 0 0,1 0 1 0 0,0 0-1 0 0,0 1 0 0 0,1-1 0 0 0,0 0 1 0 0,0 1-1 0 0,1 0 0 0 0,-1-1 0 0 0,2 1 0 0 0,-1 0 1 0 0,1 0-1 0 0,0-1 0 0 0,1 1 0 0 0,0 0 1 0 0,0-1-1 0 0,1 1 0 0 0,0 0 0 0 0,0-1 0 0 0,1 0 1 0 0,0 0-1 0 0,0 1 0 0 0,0-2 0 0 0,3 4 7 0 0,-3-8 69 0 0,0 0 0 0 0,0 0 0 0 0,1 0 0 0 0,-1-1 0 0 0,1 0 0 0 0,-1 1 0 0 0,1-1 0 0 0,-1 0-1 0 0,1-1 1 0 0,0 1 0 0 0,-1-1 0 0 0,1 1 0 0 0,0-1 0 0 0,0 0 0 0 0,-1-1 0 0 0,1 1 0 0 0,0 0 0 0 0,-1-1 0 0 0,1 0-1 0 0,0 0 1 0 0,0-1-69 0 0,14-7 200 0 0,0-2-1 0 0,-1 0 1 0 0,0-1-1 0 0,-1-1 1 0 0,0 0-1 0 0,-1-2 1 0 0,-1 1 0 0 0,10-14-200 0 0,23-21 89 0 0,-17 19-66 0 0,-23 21-24 0 0,0 1 0 0 0,1 0 0 0 0,0 0 0 0 0,1 0 0 0 0,-1 1 0 0 0,2 0 0 0 0,-1 1 0 0 0,1 0 0 0 0,0 1 0 0 0,0 0-1 0 0,0 0 1 0 0,1 1 0 0 0,4-1 1 0 0,-12 6-9 0 0,0 0 0 0 0,-1 0 0 0 0,1 0 1 0 0,0 1-1 0 0,-1-1 0 0 0,1 1 0 0 0,-1-1 0 0 0,1 1 0 0 0,-1 0 0 0 0,0 0 0 0 0,1 0 0 0 0,-1 0 0 0 0,0 1 0 0 0,0-1 0 0 0,-1 0 0 0 0,1 1 0 0 0,-1-1 0 0 0,1 1 0 0 0,-1 0 0 0 0,0 0 0 0 0,0-1 0 0 0,0 1 0 0 0,0 0 0 0 0,0 0 0 0 0,-1 0 0 0 0,1 0 0 0 0,-1 0 1 0 0,0 0-1 0 0,0 0 0 0 0,0 0 0 0 0,0 0 0 0 0,0 0 0 0 0,-1 0 0 0 0,1 0 0 0 0,-1 0 0 0 0,-1 2 9 0 0,3 1 22 0 0,-1 32-2 0 0,-2 0 0 0 0,-1 0 0 0 0,-2 0-1 0 0,-2-1 1 0 0,-1 1 0 0 0,-1-2-1 0 0,-3 1 1 0 0,-1-2 0 0 0,-1 1 0 0 0,-13 19-20 0 0,25-48 0 0 0,-1 0 1 0 0,0-1 0 0 0,0 1 0 0 0,-1 0-1 0 0,0-1 1 0 0,0 0 0 0 0,-1 0-1 0 0,1 0 1 0 0,-1-1 0 0 0,0 1 0 0 0,-1-1-1 0 0,0 0 1 0 0,1-1 0 0 0,-1 1-1 0 0,-1-1 1 0 0,1 0 0 0 0,-1-1 0 0 0,1 0-1 0 0,-1 0 1 0 0,0 0 0 0 0,0-1-1 0 0,-1 0 1 0 0,1 0 0 0 0,0 0 0 0 0,-1-1-1 0 0,0-1 0 0 0,6-1-20 0 0,0-1-1 0 0,0 0 0 0 0,1 0 0 0 0,-1 0 0 0 0,0 0 0 0 0,1-1 0 0 0,-1 1 1 0 0,1 0-1 0 0,-1-1 0 0 0,1 1 0 0 0,0-1 0 0 0,0 1 0 0 0,0-1 1 0 0,1 1-1 0 0,-1-1 0 0 0,1 0 0 0 0,-1 1 0 0 0,1-1 0 0 0,0 0 1 0 0,0 0-1 0 0,0 1 0 0 0,0-1 0 0 0,1 0 21 0 0,-1 0-17 0 0,1-11-16 0 0,2 1-1 0 0,0-1 0 0 0,0 1 1 0 0,1 0-1 0 0,1 0 1 0 0,0 0-1 0 0,1 0 0 0 0,0 1 1 0 0,1 0-1 0 0,1 0 1 0 0,-1 1-1 0 0,2 0 0 0 0,0 0 1 0 0,0 1-1 0 0,1 0 1 0 0,0 1-1 0 0,0 0 0 0 0,1 0 1 0 0,0 1-1 0 0,11-5 34 0 0,-3 3-166 0 0,0 0-1 0 0,0 1 1 0 0,1 1-1 0 0,1 1 1 0 0,-1 1-1 0 0,1 0 1 0 0,0 2 0 0 0,0 1-1 0 0,0 0 1 0 0,1 1-1 0 0,4 2 167 0 0,62-1-4152 0 0,-5 6-4628 0 0,-64-4 4407 0 0</inkml:trace>
  <inkml:trace contextRef="#ctx0" brushRef="#br0" timeOffset="1936.949">0 876 0 0 0,'0'0'879'0'0,"0"0"568"0"0,0 0 377 0 0,0 0 43 0 0,0 0-193 0 0,0 0-224 0 0,0 0-166 0 0,0 0-80 0 0,0 0-82 0 0,32 2-113 0 0,101 5-105 0 0,-10-4 1369 0 0,1-6-1 0 0,32-8-2272 0 0,-21 1 945 0 0,1182-66 2242 0 0,-163 24-3008 0 0,-748 20-1288 0 0,-135 0-2534 0 0,-222 26 2467 0 0,30-3-2172 0 0,2 0-6176 0 0,-69 9 4804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5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1 512 4345 0 0,'0'0'2839'0'0,"0"0"-1121"0"0,0 0-497 0 0,0 0 5 0 0,0 0 128 0 0,0 0 31 0 0,0 0-226 0 0,0 0-361 0 0,0 0-289 0 0,0 0-178 0 0,0 0-18 0 0,0 0 58 0 0,0 0 72 0 0,17 1 46 0 0,130 2 892 0 0,81-33-305 0 0,-187 23-1413 0 0,54-14-633 0 0,-43-10-6633 0 0,-46 24 2901 0 0,-3 0-2644 0 0</inkml:trace>
  <inkml:trace contextRef="#ctx0" brushRef="#br0" timeOffset="249.369">283 214 6041 0 0,'0'0'886'0'0,"0"0"-62"0"0,0 0 63 0 0,0 0 142 0 0,-11 32 94 0 0,-31 102-28 0 0,16 9 1102 0 0,24 103-3463 0 0,15-204-2209 0 0,9-25-3600 0 0,-15-16 4809 0 0</inkml:trace>
  <inkml:trace contextRef="#ctx0" brushRef="#br0" timeOffset="498.198">1069 0 15107 0 0,'0'0'635'0'0,"0"0"-311"0"0,0 0-40 0 0,0 0 212 0 0,0 0 235 0 0,-15 35 121 0 0,-45 110-26 0 0,-1 33 725 0 0,46-116-1640 0 0,3 0 0 0 0,2 0 0 0 0,3 1-1 0 0,3 0 1 0 0,4 41 89 0 0,10-31-2414 0 0,3-27-6749 0 0,-9-37 380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2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0 0 0,'0'0'767'0'0,"0"0"-122"0"0,0 0-82 0 0,0 0 113 0 0,0 0 227 0 0,0 0 191 0 0,0 0 90 0 0,0 0-15 0 0,0 0-122 0 0,0 0-140 0 0,0 0-100 0 0,3-3-85 0 0,7-4-260 0 0,0 0 0 0 0,1 1 1 0 0,0 1-1 0 0,0-1 1 0 0,0 2-1 0 0,0-1 1 0 0,1 2-1 0 0,0 0 1 0 0,0 0-1 0 0,0 1 0 0 0,5 0-462 0 0,11-4 276 0 0,138-6 928 0 0,-165 12-1197 0 0,0 0 0 0 0,0 0 0 0 0,0 1 0 0 0,0-1-1 0 0,0 0 1 0 0,0 0 0 0 0,0 1 0 0 0,0-1 0 0 0,-1 0-1 0 0,1 1 1 0 0,0-1 0 0 0,0 1 0 0 0,0-1 0 0 0,0 1-1 0 0,-1-1 1 0 0,1 1 0 0 0,0 0 0 0 0,-1-1 0 0 0,1 1 0 0 0,0 0-1 0 0,-1 0 1 0 0,1-1 0 0 0,-1 1 0 0 0,1 0 0 0 0,-1 0-1 0 0,1 0 1 0 0,-1 0 0 0 0,0 0 0 0 0,0 0 0 0 0,1-1-1 0 0,-1 1 1 0 0,0 0 0 0 0,0 0 0 0 0,0 0 0 0 0,0 0-1 0 0,0 0 1 0 0,0 0 0 0 0,0 0 0 0 0,0 0 0 0 0,0 0 0 0 0,0 0-1 0 0,-1 0 1 0 0,1 0 0 0 0,0 0 0 0 0,-1 0 0 0 0,1-1-1 0 0,-1 1 1 0 0,1 0 0 0 0,-1 0 0 0 0,1 0 0 0 0,-1-1-1 0 0,1 1 1 0 0,-1 0-7 0 0,-26 46 314 0 0,-76 65-113 0 0,80-92-167 0 0,2 1 0 0 0,0 1 1 0 0,2 1-1 0 0,0 1 0 0 0,2 1 1 0 0,0 0-1 0 0,2 1 0 0 0,1 1 1 0 0,-1 5-35 0 0,13-28 18 0 0,1 0 0 0 0,0 0 0 0 0,0 1 0 0 0,0-1 0 0 0,0 0 0 0 0,1 1 0 0 0,-1-1 0 0 0,1 0 0 0 0,0 1 0 0 0,1-1 0 0 0,-1 0 0 0 0,1 0 0 0 0,0 1 1 0 0,0-1-1 0 0,0 0 0 0 0,0 0 0 0 0,1 0 0 0 0,0 0 0 0 0,-1 0 0 0 0,2 0 0 0 0,-1 0 0 0 0,0-1 0 0 0,1 1 0 0 0,-1-1 0 0 0,1 0 0 0 0,0 1 0 0 0,0-1 1 0 0,1-1-1 0 0,-1 1 0 0 0,1 0 0 0 0,-1-1 0 0 0,1 0 0 0 0,0 0 0 0 0,0 0 0 0 0,0 0 0 0 0,0 0 0 0 0,0-1 0 0 0,0 0 0 0 0,0 0 0 0 0,1 0-18 0 0,97 6 76 0 0,-69-13-2776 0 0,-2-5-3931 0 0,-19 7-3071 0 0</inkml:trace>
  <inkml:trace contextRef="#ctx0" brushRef="#br0" timeOffset="1051.696">590 144 0 0 0,'0'0'584'0'0,"0"0"382"0"0,0 0 194 0 0,0 0-47 0 0,0 0-178 0 0,0 0-198 0 0,0 0-152 0 0,0 0-84 0 0,0 0-102 0 0,-10 31-81 0 0,-28 98-56 0 0,-12 20 892 0 0,37-113 382 0 0,13-35-840 0 0,0-1 154 0 0,0 0 138 0 0,7-19 2474 0 0,9-25-3136 0 0,1 1 1 0 0,2 1-1 0 0,2 0 0 0 0,2 1 0 0 0,10-12-326 0 0,53-41-64 0 0,-85 94 42 0 0,0 0-1 0 0,0 0 1 0 0,0 0 0 0 0,0 0-1 0 0,0 0 1 0 0,0 1 0 0 0,-1-1-1 0 0,1 0 1 0 0,0 1 0 0 0,0-1-1 0 0,0 0 1 0 0,0 1 0 0 0,-1-1-1 0 0,1 1 1 0 0,0-1-1 0 0,0 1 1 0 0,-1-1 0 0 0,1 1-1 0 0,0 0 1 0 0,-1-1 0 0 0,1 1-1 0 0,-1 0 1 0 0,1 0 0 0 0,-1-1-1 0 0,1 1 1 0 0,-1 0 0 0 0,1 0-1 0 0,-1 0 1 0 0,0 0-1 0 0,1-1 1 0 0,-1 1 0 0 0,0 0-1 0 0,0 0 1 0 0,0 0 0 0 0,0 0-1 0 0,0 0 1 0 0,0 0 0 0 0,0 0-1 0 0,0 0 1 0 0,0 0 0 0 0,0-1-1 0 0,0 1 1 0 0,-1 0 0 0 0,1 0-1 0 0,0 0 1 0 0,-1 0-1 0 0,1 0 1 0 0,0-1 0 0 0,-1 1-1 0 0,1 0 1 0 0,-1 0 22 0 0,0 4-19 0 0,-26 139 423 0 0,25-86-316 0 0,34-70 814 0 0,173-225-425 0 0,-189 222-514 0 0,38-22-374 0 0,-54 37 152 0 0,0 11-101 0 0,-12 97 757 0 0,1 34-216 0 0,41-83-756 0 0,-12-46-3121 0 0,1-7-5116 0 0,-13-6 3859 0 0</inkml:trace>
  <inkml:trace contextRef="#ctx0" brushRef="#br0" timeOffset="1505.605">1234 181 3393 0 0,'0'0'2890'0'0,"0"0"-1781"0"0,0 0-487 0 0,0 0 250 0 0,0 0 359 0 0,0 0 172 0 0,0 0-159 0 0,0 0-308 0 0,0 0-313 0 0,0 0-227 0 0,0 0-102 0 0,0 0-76 0 0,0 0-34 0 0,-5 27-26 0 0,-16 83-34 0 0,19-51 144 0 0,4-6 22 0 0,18-59-132 0 0,106-68 61 0 0,-125 73-226 0 0,1-1 0 0 0,0 1 0 0 0,-1 0 0 0 0,1 0 0 0 0,0-1 0 0 0,0 1 1 0 0,0 1-1 0 0,0-1 0 0 0,0 0 0 0 0,0 0 0 0 0,0 1 0 0 0,1-1 0 0 0,-1 1 1 0 0,0 0-1 0 0,0 0 0 0 0,0-1 0 0 0,0 2 0 0 0,1-1 0 0 0,-1 0 0 0 0,0 0 1 0 0,0 1-1 0 0,0-1 0 0 0,0 1 0 0 0,0-1 0 0 0,0 1 0 0 0,0 0 0 0 0,0 0 1 0 0,0 0-1 0 0,0 0 0 0 0,0 0 0 0 0,0 0 0 0 0,0 1 0 0 0,-1-1 0 0 0,1 1 1 0 0,-1-1-1 0 0,1 1 0 0 0,-1 0 0 0 0,1-1 0 0 0,-1 1 0 0 0,0 0 0 0 0,0 0 1 0 0,0 0-1 0 0,0 0 0 0 0,0 0 0 0 0,-1 0 0 0 0,1 0 0 0 0,0 0 1 0 0,-1 0-1 0 0,0 0 0 0 0,1 3 7 0 0,0 1 53 0 0,0 1 1 0 0,-1-1-1 0 0,1 0 0 0 0,-1 1 1 0 0,-1-1-1 0 0,1 1 1 0 0,-1-1-1 0 0,0 0 0 0 0,-1 1 1 0 0,1-1-1 0 0,-1 0 1 0 0,0 0-1 0 0,-1 0 0 0 0,0 0 1 0 0,0-1-1 0 0,0 1 1 0 0,0-1-1 0 0,-1 1 0 0 0,0-1 1 0 0,0 0-1 0 0,0-1 1 0 0,-1 1-1 0 0,0-1 0 0 0,0 1 1 0 0,-3 1-54 0 0,6-5-16 0 0,0 0 1 0 0,-1 0-1 0 0,1 0 0 0 0,0-1 1 0 0,-1 1-1 0 0,1 0 1 0 0,0-1-1 0 0,-1 1 1 0 0,1-1-1 0 0,-1 0 0 0 0,1 0 1 0 0,-1 0-1 0 0,1 0 1 0 0,-1-1-1 0 0,1 1 1 0 0,0 0-1 0 0,-1-1 0 0 0,1 0 1 0 0,0 0-1 0 0,-1 1 1 0 0,1-1-1 0 0,0-1 1 0 0,0 1-1 0 0,-1 0 0 0 0,1 0 1 0 0,0-1-1 0 0,1 1 1 0 0,-1-1-1 0 0,0 0 1 0 0,0 0-1 0 0,1 1 0 0 0,-1-1 1 0 0,0-1 15 0 0,-22-34-3895 0 0,8 1-5610 0 0,14 24 5795 0 0</inkml:trace>
  <inkml:trace contextRef="#ctx0" brushRef="#br0" timeOffset="1834.259">1817 22 8010 0 0,'0'0'1215'0'0,"0"0"-110"0"0,0 0 102 0 0,0 0 191 0 0,0 0 31 0 0,0 0-275 0 0,0 0-386 0 0,0 0-322 0 0,0 0-229 0 0,0 0-98 0 0,0 0-9 0 0,0 0 38 0 0,1 8 52 0 0,-10 95 699 0 0,-15-45-917 0 0,-3-1-1 0 0,-2-2 0 0 0,-2-1 1 0 0,-3-1-1 0 0,-36 42 19 0 0,-25 37-2007 0 0,65-86-2074 0 0,2-1-4278 0 0,23-36 4474 0 0</inkml:trace>
  <inkml:trace contextRef="#ctx0" brushRef="#br0" timeOffset="2432.05">1665 766 6897 0 0,'0'0'1207'0'0,"0"0"-92"0"0,0 0 180 0 0,0 0 266 0 0,0 0 126 0 0,0 0-232 0 0,0 0-367 0 0,0 0-317 0 0,0 0-265 0 0,0 0-143 0 0,0 0-71 0 0,0 0-36 0 0,14-32-2 0 0,48-103-4 0 0,-15 55 197 0 0,-29 50-324 0 0,0 1 0 0 0,2 1 1 0 0,2 1-1 0 0,0 1 0 0 0,2 1 0 0 0,21-18-123 0 0,-4 27-508 0 0,-39 50 104 0 0,-28 163 161 0 0,28-196 256 0 0,-1 0 0 0 0,0 1 0 0 0,1-1 0 0 0,-1 0 0 0 0,1 0 0 0 0,0 1 0 0 0,-1-1 0 0 0,1 0 0 0 0,0-1 0 0 0,0 1 1 0 0,0 0-1 0 0,-1 0 0 0 0,1-1 0 0 0,0 0 0 0 0,0 1 0 0 0,0-1 0 0 0,0 0 0 0 0,0 0 0 0 0,0 1 0 0 0,0-2 0 0 0,0 1 0 0 0,0 0 0 0 0,0 0 0 0 0,0-1 0 0 0,0 1 0 0 0,0-1 0 0 0,-1 1 0 0 0,1-1 0 0 0,0 0 0 0 0,0 0 0 0 0,0 0 0 0 0,-1 0 0 0 0,1 0 1 0 0,0 0-1 0 0,-1 0 0 0 0,1-1 0 0 0,-1 1 0 0 0,0 0 0 0 0,1-1 0 0 0,-1 1 0 0 0,0-1-13 0 0,262-229 655 0 0,-227 213-655 0 0,-35 18-68 0 0,-1 41 89 0 0,-20 80 274 0 0,11 36-270 0 0,37-101-785 0 0,-12-42-2968 0 0,2-9-5132 0 0,-11-5 1717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17.1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418 244 10138 0 0,'0'0'1267'0'0,"0"0"-552"0"0,0 0-432 0 0,0 0 39 0 0,0 0 303 0 0,0 0 259 0 0,0 0 29 0 0,0 0-95 0 0,0 0-161 0 0,0 0-122 0 0,0 0-56 0 0,25-8-43 0 0,81-27-27 0 0,-63 19-76 0 0,0 2-1 0 0,2 1 1 0 0,-1 3-1 0 0,1 1 1 0 0,1 3-1 0 0,-1 1 0 0 0,5 3-332 0 0,-50 2 48 0 0,-11 15 48 0 0,-84 91-12 0 0,93-104-100 0 0,1 1-1 0 0,-1-1 0 0 0,1 0 0 0 0,0 1 0 0 0,-1-1 0 0 0,1 1 0 0 0,0 0 0 0 0,1-1 0 0 0,-1 1 0 0 0,0 0 1 0 0,1-1-1 0 0,0 1 0 0 0,-1 0 0 0 0,1 0 0 0 0,0-1 0 0 0,0 1 0 0 0,1 0 0 0 0,-1-1 0 0 0,0 1 0 0 0,1 0 1 0 0,0 0-1 0 0,0-1 0 0 0,0 1 0 0 0,0-1 0 0 0,0 1 0 0 0,0-1 0 0 0,1 1 0 0 0,-1-1 0 0 0,1 0 0 0 0,-1 0 0 0 0,1 0 1 0 0,0 1-1 0 0,0-2 0 0 0,0 1 0 0 0,0 0 0 0 0,0 0 0 0 0,1-1 0 0 0,-1 1 0 0 0,0-1 0 0 0,1 0 0 0 0,-1 1 1 0 0,1-1-1 0 0,0 0 17 0 0,82 47-65 0 0,-70-42 90 0 0,0 1 0 0 0,-1 1 1 0 0,0 1-1 0 0,0 0 0 0 0,-1 0 0 0 0,0 1 1 0 0,-1 1-1 0 0,5 5-25 0 0,-15-13 50 0 0,0-1-1 0 0,-1 1 1 0 0,1 0 0 0 0,-1 0 0 0 0,1 0-1 0 0,-1 1 1 0 0,0-1 0 0 0,0 0-1 0 0,-1 0 1 0 0,1 1 0 0 0,-1-1 0 0 0,1 0-1 0 0,-1 1 1 0 0,0-1 0 0 0,0 0-1 0 0,-1 1 1 0 0,1-1 0 0 0,-1 0-1 0 0,1 0 1 0 0,-1 1 0 0 0,0-1 0 0 0,0 0-1 0 0,-1 0 1 0 0,1 0 0 0 0,-1 0-1 0 0,1 0 1 0 0,-2 1-50 0 0,-56 75 754 0 0,-145 91-149 0 0,168-138-1487 0 0,35-32-9893 0 0,0-5 6267 0 0,3 4-2475 0 0</inkml:trace>
  <inkml:trace contextRef="#ctx0" brushRef="#br0" timeOffset="284.239">343 82 8162 0 0,'0'0'1687'0'0,"0"0"-520"0"0,0 0-376 0 0,0 0-19 0 0,0 0 143 0 0,-35 33 55 0 0,-112 107-87 0 0,137-131-760 0 0,0 1-1 0 0,1 0 1 0 0,0 0-1 0 0,0 0 1 0 0,1 1-1 0 0,1 1 1 0 0,0 0-1 0 0,0-1 1 0 0,1 2-123 0 0,-3 7 154 0 0,-3 6-119 0 0,0 0 1 0 0,3 1-1 0 0,0-1 1 0 0,1 2 0 0 0,2-1-1 0 0,1 1 1 0 0,1 0 0 0 0,1 0-1 0 0,1 0 1 0 0,2 1 0 0 0,1 5-36 0 0,0-23-103 0 0,1 0 1 0 0,-1-1 0 0 0,2 1 0 0 0,-1 0 0 0 0,2-1 0 0 0,-1 1-1 0 0,1-1 1 0 0,1 0 0 0 0,0-1 0 0 0,0 1 0 0 0,1-1-1 0 0,0 0 1 0 0,1 0 0 0 0,0-1 0 0 0,0 0 0 0 0,1 0 0 0 0,0 0-1 0 0,0-1 1 0 0,1-1 0 0 0,0 1 0 0 0,0-1 0 0 0,1-1-1 0 0,6 4 103 0 0,113 38-3942 0 0,4-27-3583 0 0,-89-16 4863 0 0,-11 0 2146 0 0</inkml:trace>
  <inkml:trace contextRef="#ctx0" brushRef="#br0" timeOffset="550.416">1265 1 14155 0 0,'0'0'951'0'0,"0"0"-567"0"0,0 0-308 0 0,0 0 69 0 0,0 0 218 0 0,0 0 153 0 0,0 0 115 0 0,0 0 97 0 0,0 0 62 0 0,34 23 25 0 0,105 79-61 0 0,-44-9 369 0 0,-83-74-1038 0 0,-1 1-1 0 0,-1 1 0 0 0,0 0 0 0 0,-2 0 1 0 0,-1 1-1 0 0,0-1 0 0 0,-2 2 1 0 0,0-1-1 0 0,-1 0 0 0 0,-2 1 0 0 0,0 0 1 0 0,-2 0-1 0 0,0-1 0 0 0,-1 1 1 0 0,-5 21-85 0 0,2-17-384 0 0,-2 0 1 0 0,-1 0-1 0 0,-1-1 1 0 0,-1 0-1 0 0,-1-1 1 0 0,-2 0-1 0 0,0 0 1 0 0,-2-1-1 0 0,-15 20 384 0 0,-12 4-6436 0 0,28-33-1955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3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7 3873 0 0,'0'0'2651'0'0,"0"0"-1743"0"0,0 0-646 0 0,0 0 0 0 0,0 0 224 0 0,0 0 262 0 0,0 0 147 0 0,0 0-63 0 0,0 0-200 0 0,0 0-214 0 0,0 0-166 0 0,-20 29-106 0 0,-66 96-75 0 0,-52 128-100 0 0,106-186 13 0 0,1-3-31 0 0,2 1-1 0 0,3 2 1 0 0,1 7 47 0 0,22-50-128 0 0,3-22 11 0 0,0-2 53 0 0,6-5 485 0 0,59-91 1894 0 0,339-498-295 0 0,-350 513-1544 0 0,-54 81-486 0 0,0 0 1 0 0,0 1 0 0 0,0-1 0 0 0,1 0 0 0 0,-1 0-1 0 0,0 0 1 0 0,0 1 0 0 0,0-1 0 0 0,0 0 0 0 0,0 0 0 0 0,0 0-1 0 0,0 1 1 0 0,0-1 0 0 0,0 0 0 0 0,0 0 0 0 0,1 0-1 0 0,-1 0 1 0 0,0 1 0 0 0,0-1 0 0 0,0 0 0 0 0,0 0-1 0 0,0 0 1 0 0,1 0 0 0 0,-1 0 0 0 0,0 1 0 0 0,0-1-1 0 0,0 0 1 0 0,1 0 0 0 0,-1 0 0 0 0,0 0 0 0 0,0 0-1 0 0,0 0 1 0 0,1 0 0 0 0,-1 0 0 0 0,0 0 0 0 0,0 0-1 0 0,0 0 1 0 0,1 0 0 0 0,-1 0 0 0 0,0 0 0 0 0,0 0-1 0 0,1 0 1 0 0,-1 0 0 0 0,0 0 0 0 0,0 0 0 0 0,0 0-1 0 0,1 0 1 0 0,-1-1 0 0 0,0 1 0 0 0,0 0 0 0 0,0 0-1 0 0,0 0 1 0 0,1 0 0 0 0,-1 0 9 0 0,0 1-55 0 0,14 423 749 0 0,-11-361-632 0 0,3-1 0 0 0,3-1 0 0 0,15 58-62 0 0,-20-71 1484 0 0,-32-49 407 0 0,-117-87-1855 0 0,-87-78-1614 0 0,140 88-1709 0 0,85 70 786 0 0,5 4-5598 0 0,2 4 2653 0 0</inkml:trace>
  <inkml:trace contextRef="#ctx0" brushRef="#br0" timeOffset="762.218">912 688 7026 0 0,'0'0'405'0'0,"0"0"27"0"0,0 0 334 0 0,0 0 367 0 0,0 0 194 0 0,0 0-1 0 0,0 0-145 0 0,35-19-167 0 0,113-62-126 0 0,-44 0 474 0 0,-76 55-984 0 0,-2-2 0 0 0,0 0 0 0 0,-2-2 0 0 0,-2 0 0 0 0,0-2 0 0 0,-2-1 0 0 0,-2 0 0 0 0,-1-1 0 0 0,-1-1 0 0 0,3-16-378 0 0,-16 42 64 0 0,0 1 0 0 0,-1-1-1 0 0,0 0 1 0 0,0 0-1 0 0,-1 0 1 0 0,0 0-1 0 0,-1-1 1 0 0,0 1 0 0 0,0 0-1 0 0,-1 0 1 0 0,0 0-1 0 0,-1 0-63 0 0,0 6-34 0 0,-1 1-1 0 0,1 0 0 0 0,0 0 1 0 0,-1 0-1 0 0,0 0 1 0 0,1 1-1 0 0,-1-1 0 0 0,0 1 1 0 0,0 0-1 0 0,0-1 1 0 0,0 1-1 0 0,0 0 0 0 0,0 1 1 0 0,0-1-1 0 0,-1 1 1 0 0,1-1-1 0 0,0 1 0 0 0,0 0 1 0 0,0 0-1 0 0,-1 0 1 0 0,1 1-1 0 0,0-1 0 0 0,0 1 1 0 0,0-1-1 0 0,0 1 1 0 0,0 0-1 0 0,0 1 0 0 0,0-1 1 0 0,0 0-1 0 0,0 1 1 0 0,0-1-1 0 0,1 1 0 0 0,-1 0 1 0 0,1 0-1 0 0,-2 1 35 0 0,-12 12-154 0 0,0 0 0 0 0,0 1-1 0 0,2 0 1 0 0,0 1-1 0 0,0 1 1 0 0,2 0 0 0 0,0 1-1 0 0,-7 16 155 0 0,8-13-63 0 0,0 0 0 0 0,1 1-1 0 0,1-1 1 0 0,1 2-1 0 0,1-1 1 0 0,1 1 0 0 0,1 0-1 0 0,1 1 1 0 0,2-1-1 0 0,0 1 1 0 0,2 21 63 0 0,1-36 37 0 0,1 0 1 0 0,1-1-1 0 0,0 1 1 0 0,0-1-1 0 0,1 1 0 0 0,0-1 1 0 0,0 0-1 0 0,1-1 1 0 0,0 1-1 0 0,1-1 1 0 0,0 0-1 0 0,0 0 0 0 0,1-1 1 0 0,0 0-1 0 0,0 0 1 0 0,1 0-1 0 0,-1-1 1 0 0,1 0-1 0 0,1-1 0 0 0,-1 0 1 0 0,1 0-1 0 0,0-1 1 0 0,0 0-1 0 0,1 0 1 0 0,-1-1-1 0 0,1-1 0 0 0,-1 1 1 0 0,1-1-1 0 0,0-1 1 0 0,0 0-1 0 0,0 0 0 0 0,5-1-37 0 0,2 0 163 0 0,0-1 0 0 0,1 0-1 0 0,-1-1 1 0 0,0 0-1 0 0,0-2 1 0 0,0 0 0 0 0,-1-1-1 0 0,0 0 1 0 0,1-2-1 0 0,-2 0 1 0 0,1 0 0 0 0,-1-2-1 0 0,13-9-162 0 0,176-167 730 0 0,-94 103-762 0 0,-109 82 19 0 0,0 0 0 0 0,0-1 1 0 0,0 1-1 0 0,-1 0 0 0 0,1 0 0 0 0,0 0 1 0 0,0 0-1 0 0,0 1 0 0 0,0-1 1 0 0,-1 0-1 0 0,1 0 0 0 0,0 0 0 0 0,0 1 1 0 0,0-1-1 0 0,-1 0 0 0 0,1 1 0 0 0,0-1 1 0 0,-1 1-1 0 0,1-1 0 0 0,0 1 1 0 0,-1-1-1 0 0,1 1 0 0 0,0-1 0 0 0,-1 1 1 0 0,1 0-1 0 0,-1-1 0 0 0,1 1 0 0 0,-1 0 1 0 0,0-1-1 0 0,1 1 0 0 0,-1 0 1 0 0,0 0-1 0 0,1-1 0 0 0,-1 1 0 0 0,0 0 1 0 0,0 0-1 0 0,1 0 0 0 0,-1-1 1 0 0,0 1-1 0 0,0 0 0 0 0,0 0 0 0 0,0 0 1 0 0,0 0-1 0 0,-1-1 0 0 0,1 1 0 0 0,0 0 13 0 0,2 55 207 0 0,-2-46-148 0 0,-3 16 22 0 0,0-1 0 0 0,-2 0 0 0 0,-1 0 0 0 0,0 0 0 0 0,-2-1 0 0 0,-1 0 0 0 0,-1 0 0 0 0,-1-1 0 0 0,-1-1 1 0 0,-15 21-82 0 0,24-36-8 0 0,-1-1 1 0 0,0 1-1 0 0,-1-1 1 0 0,0-1-1 0 0,0 1 1 0 0,0-1-1 0 0,0 0 1 0 0,-1 0-1 0 0,0 0 1 0 0,0-1-1 0 0,0 0 1 0 0,-1 0-1 0 0,0 0 8 0 0,5-37-2319 0 0,10 26 2234 0 0,1 0 1 0 0,0 0-1 0 0,1 1 1 0 0,0 0-1 0 0,0 0 1 0 0,0 2-1 0 0,0-1 1 0 0,1 1-1 0 0,0 0 1 0 0,0 1-1 0 0,0 1 1 0 0,0-1-1 0 0,0 2 1 0 0,0-1-1 0 0,1 2 0 0 0,-1 0 1 0 0,1 0-1 0 0,-1 1 1 0 0,0 0-1 0 0,6 2 85 0 0,18-3-92 0 0,41 8-1685 0 0,-38-3-2609 0 0,0-3-4588 0 0,-30-2 5551 0 0</inkml:trace>
  <inkml:trace contextRef="#ctx0" brushRef="#br0" timeOffset="1078.071">2440 449 9146 0 0,'0'0'1482'0'0,"0"0"-47"0"0,0 0 34 0 0,0 0-28 0 0,0 0-257 0 0,0 0-397 0 0,0 0-377 0 0,0 0-214 0 0,0 0-89 0 0,-13 34-26 0 0,-41 104-13 0 0,44-74 6 0 0,14-57-60 0 0,0-1 75 0 0,0-1-1 0 0,0 1 1 0 0,1-1-1 0 0,0 0 0 0 0,0 0 1 0 0,0 0-1 0 0,0-1 0 0 0,1 0 1 0 0,0 0-1 0 0,0 0 1 0 0,0-1-1 0 0,0 0 0 0 0,1 0 1 0 0,-1-1-1 0 0,1 1 0 0 0,-1-1 1 0 0,1-1-1 0 0,0 1 1 0 0,0-1-1 0 0,0-1 0 0 0,0 1 1 0 0,0-1-1 0 0,0 0 0 0 0,0-1 1 0 0,0 1-1 0 0,0-1 1 0 0,0-1-1 0 0,-1 1 0 0 0,1-1 1 0 0,0-1-1 0 0,-1 1 0 0 0,1-1 1 0 0,-1 0-1 0 0,4-3-88 0 0,3-1 242 0 0,-1-1-1 0 0,1 0 0 0 0,-2-1 1 0 0,1 0-1 0 0,-1-1 0 0 0,-1 0 1 0 0,0-1-1 0 0,0 0 1 0 0,-1-1-1 0 0,-1 0 0 0 0,0 0 1 0 0,0 0-1 0 0,-1-1 1 0 0,-1-1-1 0 0,4-11-241 0 0,-8 21-41 0 0,0-1-1 0 0,0 0 1 0 0,-1 1-1 0 0,0-1 1 0 0,0 0-1 0 0,0 0 1 0 0,0 0 0 0 0,-1 0-1 0 0,0 0 1 0 0,0 0-1 0 0,0 0 1 0 0,-1 0 0 0 0,1 1-1 0 0,-1-1 1 0 0,-1 0-1 0 0,1 0 1 0 0,0 0 0 0 0,-1 1-1 0 0,0-1 1 0 0,0 1-1 0 0,-1-1 1 0 0,1 1 0 0 0,-1 0-1 0 0,0 0 1 0 0,0 0-1 0 0,0 0 1 0 0,-1 1 0 0 0,1-1-1 0 0,-1 1 1 0 0,0 0-1 0 0,0 0 1 0 0,0 0 0 0 0,0 1-1 0 0,-1-1 1 0 0,1 1-1 0 0,-1 0 1 0 0,1 0 0 0 0,-1 0-1 0 0,0 1 1 0 0,0 0-1 0 0,1 0 1 0 0,-3 0 41 0 0,-38 5-2867 0 0,18 5-2733 0 0,11-4-4033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5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671 193 4625 0 0,'0'0'2953'0'0,"0"0"-1672"0"0,0 0-585 0 0,0 0-78 0 0,0 0 233 0 0,0 0 276 0 0,0 0 86 0 0,0 0-90 0 0,0 0-240 0 0,0 0-274 0 0,0 0-199 0 0,-16 35-127 0 0,-50 111-45 0 0,54-118-108 0 0,-1 0 0 0 0,-2 0 0 0 0,0-2 0 0 0,-2 0-1 0 0,-1 0 1 0 0,-19 19-130 0 0,32-39 16 0 0,-9 15-60 0 0,-2-1-1 0 0,-1-1 1 0 0,0 0-1 0 0,-1-1 0 0 0,-1-1 1 0 0,-1-1-1 0 0,0 0 1 0 0,-1-2-1 0 0,-1 0 1 0 0,0-2-1 0 0,-1 0 1 0 0,0-2-1 0 0,-1 0 1 0 0,0-2-1 0 0,-1 0 1 0 0,1-2-1 0 0,-1 0 1 0 0,-3-2 44 0 0,25-4-22 0 0,1 0-1 0 0,0 0 1 0 0,-1-1 0 0 0,1 1 0 0 0,0-1 0 0 0,-1 1 0 0 0,1-1 0 0 0,0 0 0 0 0,0 0 0 0 0,0 0 0 0 0,0 0-1 0 0,0-1 1 0 0,0 1 0 0 0,0 0 0 0 0,0-1 0 0 0,0 1 0 0 0,0-1 0 0 0,1 0 0 0 0,-1 1 0 0 0,1-1 0 0 0,-1 0 0 0 0,1 0-1 0 0,0 0 1 0 0,0 0 0 0 0,0-1 0 0 0,0 1 0 0 0,0 0 0 0 0,0 0 0 0 0,1 0 0 0 0,-1-1 0 0 0,1 1 0 0 0,-1 0-1 0 0,1-1 1 0 0,0-1 22 0 0,8-86-986 0 0,3 65 973 0 0,0 1-1 0 0,2 0 1 0 0,1 0 0 0 0,1 2-1 0 0,1 0 1 0 0,0 0 0 0 0,2 2-1 0 0,1 0 1 0 0,13-11 13 0 0,-22 20 168 0 0,0 0-1 0 0,1 1 1 0 0,0 0 0 0 0,1 1-1 0 0,0 0 1 0 0,0 0 0 0 0,1 2 0 0 0,0-1-1 0 0,0 2 1 0 0,1 0 0 0 0,0 0 0 0 0,0 1-1 0 0,1 1 1 0 0,-1 1 0 0 0,1 0-1 0 0,0 0 1 0 0,6 1-168 0 0,-12 5 90 0 0,-1 1 0 0 0,0 0 0 0 0,0 0 0 0 0,-1 1 0 0 0,1 0 0 0 0,-1 0 0 0 0,0 0 0 0 0,0 1 0 0 0,-1 1 0 0 0,1-1 0 0 0,-1 1 0 0 0,-1 0 0 0 0,1 0 0 0 0,-1 0 0 0 0,-1 1 0 0 0,1 0 0 0 0,-1 0 0 0 0,-1 0 0 0 0,1 1-90 0 0,1 0 56 0 0,33 70 321 0 0,-30-59-274 0 0,1-1 0 0 0,0 0 0 0 0,2-1 0 0 0,0 0 1 0 0,1 0-1 0 0,0-1 0 0 0,15 14-103 0 0,42 4-280 0 0,-17-33-4247 0 0,-38-7 401 0 0,-5-1-1430 0 0,-1-1-717 0 0</inkml:trace>
  <inkml:trace contextRef="#ctx0" brushRef="#br0" timeOffset="1029.656">1128 79 0 0 0,'0'0'543'0'0,"0"0"940"0"0,0 0 296 0 0,0 0-11 0 0,0 0-62 0 0,0 0-55 0 0,0 0-16 0 0,0 0-31 0 0,0 0-69 0 0,0 0-148 0 0,4-1 6415 0 0,-3 1-7618 0 0,-1 1-105 0 0,0-1-6 0 0,0 0-1 0 0,0 0-1 0 0,0 0-7 0 0,0 0-6 0 0,0 0 5 0 0,0 0 0 0 0,0 0-5 0 0,0 0 6 0 0,0 0 4 0 0,0 0-8 0 0,0 0 2 0 0,0 0-6 0 0,0 0-8 0 0,0 0-8 0 0,0 0-7 0 0,0 0-2 0 0,0 0-5 0 0,0 0 3 0 0,0 0-12 0 0,0 0-8 0 0,0 0-6 0 0,0 0-19 0 0,0 0 9 0 0,0 0 19 0 0,0 0 4 0 0,0 0-1 0 0,0 0-10 0 0,0 0-10 0 0,0 0 17 0 0,0 0-17 0 0,0 0-11 0 0,0 0 16 0 0,0 0-3 0 0,0 0 8 0 0,0 0 7 0 0,0 0 12 0 0,0 0-14 0 0,0 0-13 0 0,0 0 2 0 0,0 29-326 0 0,11 56 324 0 0,-10 2 23 0 0,-14 216-185 0 0,-15-86-3689 0 0,28-213 2457 0 0,-1 13-722 0 0,0-13-2621 0 0,-1-3-4031 0 0,2-1 5848 0 0</inkml:trace>
  <inkml:trace contextRef="#ctx0" brushRef="#br0" timeOffset="1525.208">929 270 6097 0 0,'0'0'1803'0'0,"0"0"-456"0"0,0 0-162 0 0,0 0 110 0 0,0 0 198 0 0,0 0 3 0 0,0 0-238 0 0,0 0-306 0 0,0 0-266 0 0,0 0-186 0 0,0 0-91 0 0,27-33-53 0 0,85-105-5 0 0,-109 133-316 0 0,1 1 1 0 0,-1-1-1 0 0,1 1 0 0 0,0 0 0 0 0,0 0 1 0 0,0 0-1 0 0,1 0 0 0 0,-1 1 0 0 0,1 0 1 0 0,0 0-1 0 0,0 0 0 0 0,0 0 0 0 0,0 1 1 0 0,1 0-1 0 0,-1 0-35 0 0,12-4 153 0 0,4-2 14 0 0,0 1 0 0 0,0 1 0 0 0,1 1 1 0 0,0 1-1 0 0,0 1 0 0 0,0 0 1 0 0,0 2-1 0 0,1 1 0 0 0,10 1-167 0 0,-27 0 12 0 0,-1 0 0 0 0,1 0 1 0 0,-1 0-1 0 0,1 1 0 0 0,-1 0 0 0 0,1 0 0 0 0,-1 1 0 0 0,0-1 0 0 0,0 1 0 0 0,0 0 0 0 0,-1 0 0 0 0,1 1 0 0 0,-1-1 1 0 0,1 1-1 0 0,-1 0 0 0 0,0 0 0 0 0,-1 1 0 0 0,1-1 0 0 0,-1 1 0 0 0,0 0 0 0 0,0 0 0 0 0,0 0 0 0 0,-1 0 0 0 0,1 0 1 0 0,-1 1-1 0 0,-1-1 0 0 0,1 1 0 0 0,-1-1 0 0 0,0 1 0 0 0,0-1 0 0 0,-1 1 0 0 0,1 0 0 0 0,-1 0 0 0 0,0-1 0 0 0,-1 1 1 0 0,0 0-1 0 0,0-1 0 0 0,0 1 0 0 0,0-1 0 0 0,-1 1 0 0 0,0-1 0 0 0,0 1 0 0 0,0-1 0 0 0,-1 0 0 0 0,0 0-12 0 0,-13 20-54 0 0,-1-1 0 0 0,-1-1 0 0 0,-1-1 0 0 0,-1-1 0 0 0,-1 0 0 0 0,-1-2 0 0 0,-1 0 0 0 0,0-2 0 0 0,-1 0 0 0 0,-1-2 0 0 0,-12 6 54 0 0,27-15-46 0 0,-143 82-126 0 0,170-77-142 0 0,31-7 728 0 0,-41-4-360 0 0,10 0 53 0 0,0 1 1 0 0,-1 1 0 0 0,1 0 0 0 0,-1 1 0 0 0,1 1 0 0 0,-1 0 0 0 0,0 1 0 0 0,0 1 0 0 0,-1 1 0 0 0,0 0 0 0 0,0 1 0 0 0,-1 0 0 0 0,0 2 0 0 0,0-1 0 0 0,-1 2 0 0 0,0-1 0 0 0,2 4-108 0 0,75 115 890 0 0,-40-112-4133 0 0,25-53-7029 0 0,-61 26 8288 0 0,0 2-6543 0 0</inkml:trace>
  <inkml:trace contextRef="#ctx0" brushRef="#br0" timeOffset="1795.814">1853 447 10266 0 0,'0'0'1344'0'0,"0"0"-591"0"0,0 0-280 0 0,0 0 223 0 0,0 0 370 0 0,0 0 169 0 0,0 0-56 0 0,0 0-199 0 0,0 0-176 0 0,0 0-137 0 0,0 0-82 0 0,0 0-54 0 0,28 9-106 0 0,88 28-36 0 0,-23-28 192 0 0,154-9-339 0 0,-194 0-4782 0 0,0 0-4559 0 0,-46 0 522 0 0</inkml:trace>
  <inkml:trace contextRef="#ctx0" brushRef="#br0" timeOffset="2040.328">1949 727 13859 0 0,'0'0'464'0'0,"0"0"-155"0"0,0 0 9 0 0,0 0 134 0 0,0 0 132 0 0,0 0 86 0 0,34 2 10 0 0,108 5-99 0 0,34-6 438 0 0,-56-18-1786 0 0,-41 0-4844 0 0,-58 12 2223 0 0,0 1-5782 0 0</inkml:trace>
  <inkml:trace contextRef="#ctx0" brushRef="#br0" timeOffset="2610.947">3403 322 5937 0 0,'0'0'2082'0'0,"0"0"-460"0"0,0 0-19 0 0,0 0 206 0 0,0 0 133 0 0,0 0-99 0 0,0 0-329 0 0,0 0-390 0 0,0 0-338 0 0,0 0-269 0 0,0 0-162 0 0,0 0-87 0 0,-33-4-27 0 0,-103-12-15 0 0,132 15-211 0 0,0 1 1 0 0,0-1 0 0 0,0 1-1 0 0,1-1 1 0 0,-1 1 0 0 0,0 0-1 0 0,0 1 1 0 0,0-1 0 0 0,0 1-1 0 0,0 0 1 0 0,0 0 0 0 0,0 0-1 0 0,1 0 1 0 0,-1 0 0 0 0,0 1-1 0 0,1 0 1 0 0,-1 0 0 0 0,-2 2-17 0 0,-4 2 46 0 0,-9 7-38 0 0,0 0 0 0 0,0 1 0 0 0,1 0 0 0 0,1 2 0 0 0,0 0 0 0 0,1 1 0 0 0,1 0 0 0 0,1 2-1 0 0,0-1 1 0 0,1 2 0 0 0,1 0 0 0 0,-7 17-7 0 0,17-33-17 0 0,0-1 0 0 0,0 1 0 0 0,1-1 0 0 0,-1 1 0 0 0,1 0 0 0 0,0 0 1 0 0,0 0-1 0 0,0 0 0 0 0,0 0 0 0 0,1 0 0 0 0,-1 0 0 0 0,1 0 0 0 0,0 0 0 0 0,0 0 0 0 0,1 0 0 0 0,-1 0 0 0 0,1 0 0 0 0,0 0 0 0 0,0 0 0 0 0,0-1 1 0 0,1 1-1 0 0,-1 0 0 0 0,1-1 0 0 0,0 1 0 0 0,0-1 0 0 0,0 1 0 0 0,1-1 0 0 0,-1 0 0 0 0,1 0 0 0 0,0 0 0 0 0,0 0 0 0 0,0 0 0 0 0,0-1 0 0 0,0 1 0 0 0,0-1 1 0 0,1 0-1 0 0,-1 0 0 0 0,1 0 0 0 0,-1 0 0 0 0,1-1 0 0 0,0 0 0 0 0,0 1 0 0 0,3-1 17 0 0,9 1 77 0 0,-1-1 0 0 0,1 0 1 0 0,-1-2-1 0 0,1 0 0 0 0,-1 0 1 0 0,1-2-1 0 0,-1 0 0 0 0,0 0 0 0 0,0-1 1 0 0,0-1-1 0 0,0-1 0 0 0,-1 0 0 0 0,0-1 1 0 0,-1 0-1 0 0,11-8-77 0 0,260-158 1575 0 0,-283 171-1567 0 0,1 1 1 0 0,0 0-1 0 0,0-1 1 0 0,0 1 0 0 0,0 0-1 0 0,0 0 1 0 0,1 0-1 0 0,-1 0 1 0 0,0 0-1 0 0,0 1 1 0 0,1-1-1 0 0,-1 1 1 0 0,0-1-1 0 0,1 1 1 0 0,-1 0-1 0 0,0 0 1 0 0,1 0-1 0 0,-1 0 1 0 0,1 0 0 0 0,-1 1-1 0 0,0-1 1 0 0,1 1-1 0 0,-1-1 1 0 0,0 1-1 0 0,0 0 1 0 0,0 0-1 0 0,1 0 1 0 0,-1 0-1 0 0,0 0 1 0 0,0 1-1 0 0,0-1 1 0 0,-1 1 0 0 0,1-1-1 0 0,0 1 1 0 0,0-1-1 0 0,-1 1 1 0 0,1 0-1 0 0,-1 0 1 0 0,0 0-1 0 0,2 2-8 0 0,56 186 348 0 0,-53-179-380 0 0,-1 0-1 0 0,2 0 0 0 0,-1-1 0 0 0,1 0 0 0 0,1 0 0 0 0,0-1 1 0 0,0 1-1 0 0,1-2 0 0 0,0 1 0 0 0,1-2 0 0 0,-1 1 0 0 0,2-1 1 0 0,-1 0-1 0 0,1-1 0 0 0,0-1 0 0 0,0 1 0 0 0,0-2 0 0 0,1 0 1 0 0,3 1 32 0 0,67 15-3047 0 0,0-10-4094 0 0,-57-10-3196 0 0</inkml:trace>
  <inkml:trace contextRef="#ctx0" brushRef="#br0" timeOffset="5396.779">2514 226 0 0 0,'0'0'940'0'0,"0"0"98"0"0,0 0-37 0 0,0 0-43 0 0,0 0-35 0 0,0 0 18 0 0,0 0 83 0 0,-2-3 87 0 0,2 1-277 0 0,-5-8-1058 0 0,-2 7 7941 0 0,6 3-6956 0 0,1 0-95 0 0,0 0-124 0 0,0 0-89 0 0,0 0-86 0 0,0 0-87 0 0,0 0-62 0 0,0 0-74 0 0,0 0-54 0 0,0 0-48 0 0,28 3 651 0 0,160 15 1048 0 0,-147-17-5940 0 0,0-1-4464 0 0,-35 0-735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6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1 589 584 0 0,'0'0'648'0'0,"0"0"-253"0"0,0 0-14 0 0,0 0 232 0 0,0 0 360 0 0,0 0 273 0 0,0 0 71 0 0,0 0-20 0 0,0 0-46 0 0,0 0 31 0 0,0 0 84 0 0,7 6 40 0 0,-4-3-1075 0 0,-2-2-262 0 0,0 1 0 0 0,0-1 1 0 0,0 0-1 0 0,0 0 1 0 0,0 0-1 0 0,1 0 0 0 0,-1 0 1 0 0,0 0-1 0 0,0 0 1 0 0,1 0-1 0 0,-1 0 0 0 0,0-1 1 0 0,1 1-1 0 0,-1-1 0 0 0,1 1 1 0 0,-1-1-1 0 0,1 1 1 0 0,-1-1-1 0 0,1 0 0 0 0,-1 1 1 0 0,1-1-1 0 0,0 0 1 0 0,-1 0-1 0 0,1 0 0 0 0,-1-1 1 0 0,1 1-1 0 0,-1 0 0 0 0,1-1 1 0 0,-1 1-1 0 0,1 0 1 0 0,-1-1-1 0 0,2 0-69 0 0,181-205 3630 0 0,119-95-2830 0 0,-297 295-800 0 0,0 0-1 0 0,0 1 1 0 0,1-1-1 0 0,-1 1 0 0 0,1 1 1 0 0,1 0-1 0 0,-1 0 1 0 0,1 0-1 0 0,-1 1 0 0 0,1 0 1 0 0,0 0-1 0 0,0 1 1 0 0,0 0-1 0 0,6-1 1 0 0,-10 5-17 0 0,0-1 0 0 0,-1 1 0 0 0,0 0-1 0 0,1 0 1 0 0,-1 1 0 0 0,0-1 0 0 0,0 1-1 0 0,0-1 1 0 0,-1 1 0 0 0,1 0 0 0 0,-1 0 0 0 0,1 0-1 0 0,-1 0 1 0 0,0 1 0 0 0,0-1 0 0 0,0 0-1 0 0,-1 1 1 0 0,1-1 0 0 0,-1 1 0 0 0,0 0 0 0 0,0 0-1 0 0,0-1 1 0 0,0 2 17 0 0,3 16 91 0 0,-1 1 0 0 0,0-1 1 0 0,-2 1-1 0 0,0 0 0 0 0,-2-1 0 0 0,0 1 0 0 0,-1 0 0 0 0,-2-1 0 0 0,0 1 0 0 0,-1-1 1 0 0,-1 0-1 0 0,-1-1 0 0 0,-1 1 0 0 0,-1-1 0 0 0,-6 9-91 0 0,9-13-18 0 0,-2-1 0 0 0,0 0-1 0 0,-1-1 1 0 0,0 0 0 0 0,-1 0 0 0 0,-1-1-1 0 0,0 0 1 0 0,0-1 0 0 0,-2 0-1 0 0,1-1 1 0 0,-1 0 0 0 0,-1-1 0 0 0,0-1-1 0 0,0 0 1 0 0,-1-1 0 0 0,0 0 0 0 0,-1-1-1 0 0,0-1 1 0 0,1-1 0 0 0,-2 0 0 0 0,1-1-1 0 0,-1-1 1 0 0,-2 0 18 0 0,0-2-496 0 0,-85-3-2030 0 0,44-27-3119 0 0,51 19 1207 0 0,4 2-2740 0 0</inkml:trace>
  <inkml:trace contextRef="#ctx0" brushRef="#br0" timeOffset="315.856">1188 129 11154 0 0,'0'0'1281'0'0,"0"0"-365"0"0,0 0-227 0 0,0 0 92 0 0,0 0 89 0 0,0 0-53 0 0,0 0-208 0 0,-28 33-218 0 0,-86 103-155 0 0,109-131-224 0 0,0 0 0 0 0,0 0 0 0 0,1 0 0 0 0,0 1 0 0 0,0 0 0 0 0,0 0 0 0 0,1 0 0 0 0,0 0 1 0 0,0 1-1 0 0,0-1 0 0 0,1 1 0 0 0,0 0 0 0 0,-1 4-12 0 0,1 1 8 0 0,0-6-15 0 0,0 1 1 0 0,0-1-1 0 0,0 1 0 0 0,1 0 0 0 0,0 0 1 0 0,0 0-1 0 0,0 0 0 0 0,1 0 0 0 0,0-1 1 0 0,1 1-1 0 0,0 0 0 0 0,0 0 0 0 0,0 0 1 0 0,1 0-1 0 0,0-1 0 0 0,0 1 0 0 0,0-1 1 0 0,1 1-1 0 0,0-1 0 0 0,1 0 0 0 0,-1 0 1 0 0,1 0-1 0 0,0-1 0 0 0,1 0 0 0 0,-1 1 1 0 0,1-1-1 0 0,0-1 0 0 0,0 1 0 0 0,1-1 1 0 0,-1 0-1 0 0,1 0 7 0 0,7 0 171 0 0,1 0 0 0 0,-1-1 0 0 0,1-1 0 0 0,0 0 1 0 0,-1-1-1 0 0,1 0 0 0 0,0-1 0 0 0,0-1 0 0 0,0 0 0 0 0,-1-1 1 0 0,1-1-1 0 0,0 0 0 0 0,-1 0 0 0 0,0-2 0 0 0,0 1 1 0 0,0-2-1 0 0,-1 0 0 0 0,1 0 0 0 0,-1-1 0 0 0,9-8-171 0 0,-3 4 140 0 0,-1 0-1 0 0,-1-2 0 0 0,0 0 1 0 0,-1-1-1 0 0,0-1 1 0 0,-1 0-1 0 0,0-1 1 0 0,-2 0-1 0 0,0-1 0 0 0,-1 0 1 0 0,0-1-1 0 0,-2 0 1 0 0,0-1-1 0 0,-1 0 0 0 0,-1-1 1 0 0,0 1-1 0 0,-2-1 1 0 0,0 0-1 0 0,-2-1 1 0 0,0 1-1 0 0,-1-1 0 0 0,-1 1 1 0 0,-1-1-1 0 0,-1-8-139 0 0,0 25-133 0 0,0-1 0 0 0,0 0 0 0 0,-1 0 0 0 0,1 0 0 0 0,-1 1-1 0 0,0-1 1 0 0,-1 1 0 0 0,1-1 0 0 0,-1 1 0 0 0,1 0 0 0 0,-1 0 0 0 0,-1 0 0 0 0,1 0 0 0 0,-1 1-1 0 0,1-1 1 0 0,-1 1 0 0 0,0 0 0 0 0,0 0 0 0 0,0 0 0 0 0,0 1 0 0 0,-1-1 0 0 0,0 1 133 0 0,-68-14-8230 0 0,55 16-1488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6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1 931 0 0 0,'0'0'1328'0'0,"0"0"257"0"0,0 0 216 0 0,0 0 161 0 0,0 0-35 0 0,0 0-234 0 0,31-7-262 0 0,101-24-254 0 0,-55-6 318 0 0,-65 26-1163 0 0,34-34 280 0 0,-2-2-1 0 0,-2-2 1 0 0,-3-1-1 0 0,-1-2 1 0 0,-3-2-1 0 0,-2-1 1 0 0,-3-2-1 0 0,8-24-611 0 0,-19 46 80 0 0,8-20 16 0 0,-21 37-103 0 0,2 0 0 0 0,0 0 0 0 0,0 1 0 0 0,2 0 0 0 0,0 0 0 0 0,1 1 0 0 0,1 1 0 0 0,0 0 1 0 0,1 0-1 0 0,1 1 0 0 0,0 1 0 0 0,1 1 0 0 0,0 0 0 0 0,1 0 0 0 0,0 2 0 0 0,11-6 7 0 0,-24 15-28 0 0,1-1 0 0 0,0 1 0 0 0,0-1 0 0 0,0 1 0 0 0,0 0-1 0 0,0 1 1 0 0,0-1 0 0 0,0 1 0 0 0,0 0 0 0 0,0 0 0 0 0,0 0 0 0 0,0 0 0 0 0,0 1-1 0 0,0-1 1 0 0,0 1 0 0 0,0 0 0 0 0,0 1 0 0 0,0-1 0 0 0,0 1 0 0 0,-1-1 0 0 0,1 1-1 0 0,0 0 1 0 0,-1 0 0 0 0,0 1 0 0 0,1-1 0 0 0,-1 1 0 0 0,0 0 0 0 0,0 0 0 0 0,-1 0-1 0 0,1 0 1 0 0,0 0 0 0 0,-1 0 0 0 0,0 1 0 0 0,1 1 28 0 0,8 20 26 0 0,-2 1 0 0 0,-1-1 0 0 0,-1 1 0 0 0,-1 1 0 0 0,-1-1 0 0 0,-2 1 0 0 0,0 0 0 0 0,-2 0 0 0 0,-1 0-1 0 0,-1 0 1 0 0,-4 18-26 0 0,0-10 66 0 0,-1-1-1 0 0,-2 0 0 0 0,-1 0 0 0 0,-2-1 0 0 0,-2 0 0 0 0,0 0 0 0 0,-2-2 0 0 0,-2 0 1 0 0,-1 0-1 0 0,-1-2 0 0 0,-1 0 0 0 0,-22 21-65 0 0,31-35-21 0 0,0-1-1 0 0,-1-1 1 0 0,-1 0 0 0 0,-1 0 0 0 0,0-2-1 0 0,0 1 1 0 0,-1-2 0 0 0,0 0-1 0 0,-1-1 1 0 0,0 0 0 0 0,0-1 0 0 0,-1-1-1 0 0,0-1 1 0 0,-1-1 0 0 0,1 0 0 0 0,-1-1-1 0 0,0 0 1 0 0,0-2 0 0 0,0 0-1 0 0,-12-1 22 0 0,26-2-141 0 0,-1 0-1 0 0,1 1 1 0 0,0-2-1 0 0,0 1 1 0 0,0 0-1 0 0,0-1 0 0 0,1 0 1 0 0,-1 0-1 0 0,0 0 1 0 0,1 0-1 0 0,-1 0 0 0 0,1-1 1 0 0,0 0-1 0 0,0 0 1 0 0,0 0-1 0 0,0 0 0 0 0,0 0 1 0 0,1 0-1 0 0,-1-1 1 0 0,1 1-1 0 0,0-1 1 0 0,0 0-1 0 0,0 0 0 0 0,1 1 1 0 0,-1-1-1 0 0,1 0 1 0 0,0 0-1 0 0,0-1 0 0 0,0 1 142 0 0,0-82-9292 0 0,6 64 3317 0 0</inkml:trace>
  <inkml:trace contextRef="#ctx0" brushRef="#br0" timeOffset="315.013">1471 364 8722 0 0,'0'0'820'0'0,"0"0"-384"0"0,0 0-90 0 0,0 0 282 0 0,0 0 216 0 0,0 0 12 0 0,0 0-154 0 0,0 0-196 0 0,-15 31-166 0 0,-48 98-84 0 0,43-59 34 0 0,21-58-229 0 0,-2-6-25 0 0,1 0 0 0 0,0-1 0 0 0,0 1-1 0 0,1 0 1 0 0,0 0 0 0 0,0-1 0 0 0,0 1 0 0 0,0 0-1 0 0,1-1 1 0 0,0 1 0 0 0,0-1 0 0 0,1 0 0 0 0,-1 0 0 0 0,1 0-1 0 0,0 0 1 0 0,1 0 0 0 0,-1 0 0 0 0,1-1 0 0 0,0 0-1 0 0,0 0 1 0 0,0 0 0 0 0,1 0 0 0 0,-1-1 0 0 0,1 1-1 0 0,0-1 1 0 0,0 0 0 0 0,1 0-36 0 0,4 2 220 0 0,0-1 0 0 0,1 0 0 0 0,-1 0 0 0 0,1-1 0 0 0,0 0 0 0 0,0-1 0 0 0,0 0 0 0 0,1-1 0 0 0,-1-1 0 0 0,0 1 0 0 0,0-2 0 0 0,1 1 0 0 0,-1-2-1 0 0,0 1 1 0 0,0-2 0 0 0,0 1 0 0 0,0-2 0 0 0,-1 1 0 0 0,1-1 0 0 0,-1-1 0 0 0,0 0 0 0 0,0 0 0 0 0,0-1 0 0 0,-1 0 0 0 0,0-1 0 0 0,0 0 0 0 0,-1-1 0 0 0,0 1 0 0 0,0-2 0 0 0,-1 1 0 0 0,5-7-220 0 0,-9 8 49 0 0,1-1 0 0 0,-1 0 0 0 0,0 0 0 0 0,-1 0-1 0 0,0 0 1 0 0,-1 0 0 0 0,1-1 0 0 0,-1 1 0 0 0,-1 0 0 0 0,0-1 0 0 0,0 1 0 0 0,0 0 0 0 0,-1-1 0 0 0,-1 1 0 0 0,1 0 0 0 0,-1 0 0 0 0,-1-1 0 0 0,1 2 0 0 0,-2-1-1 0 0,1 0 1 0 0,-1 0 0 0 0,0 1 0 0 0,0 0 0 0 0,-1 0 0 0 0,0 0 0 0 0,0 1 0 0 0,-1-1 0 0 0,1 1 0 0 0,-6-3-49 0 0,4 1-352 0 0,0 0 1 0 0,0 1 0 0 0,-1 0-1 0 0,-1 1 1 0 0,1-1 0 0 0,-1 2 0 0 0,0-1-1 0 0,0 1 1 0 0,-1 0 0 0 0,1 1-1 0 0,-1 0 1 0 0,0 1 0 0 0,0 0-1 0 0,0 1 1 0 0,-1 0 0 0 0,-5-1 351 0 0,11 3-428 0 0,-46 1-8734 0 0,33 5 361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9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0 8562 0 0,'0'0'1891'0'0,"0"0"-12"0"0,0 0 16 0 0,0 0-101 0 0,0 0-270 0 0,0 0-381 0 0,0 0-380 0 0,0 0-263 0 0,0 0-169 0 0,0 0-71 0 0,0 0 4 0 0,0 0 56 0 0,1 6 91 0 0,1 32 142 0 0,-1 0 0 0 0,-2 0 0 0 0,-2 0 1 0 0,-1 0-1 0 0,-2 0 0 0 0,-3 5-553 0 0,-35 138 684 0 0,8-39-2176 0 0,15-46-5407 0 0,19-82 624 0 0,1-6-4599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7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741 27 4185 0 0,'0'0'1015'0'0,"0"0"-258"0"0,0 0-9 0 0,0 0 226 0 0,0 0 332 0 0,0 0 249 0 0,0 0 14 0 0,0 0-190 0 0,0 0-259 0 0,0 0-279 0 0,0 0-197 0 0,0 0-69 0 0,-3-4-33 0 0,2 2-440 0 0,-1 0-1 0 0,1 1 0 0 0,-1-1 1 0 0,1 1-1 0 0,-1-1 0 0 0,0 1 1 0 0,0-1-1 0 0,0 1 1 0 0,0 0-1 0 0,0 0 0 0 0,0 0 1 0 0,0 0-1 0 0,0 0 0 0 0,0 0 1 0 0,0 1-1 0 0,0-1 0 0 0,0 1 1 0 0,-1-1-1 0 0,1 1 0 0 0,0 0 1 0 0,0 0-1 0 0,-1 0 0 0 0,1 0 1 0 0,-1 1-102 0 0,-15 1 81 0 0,1 0 1 0 0,0 2-1 0 0,0 0 1 0 0,0 1 0 0 0,0 0-1 0 0,1 2 1 0 0,0 0-1 0 0,0 1 1 0 0,-8 5-82 0 0,-31 14 138 0 0,-19 13 63 0 0,73-39-216 0 0,-1-1 0 0 0,1 0 0 0 0,0 1 0 0 0,0 0 0 0 0,0-1-1 0 0,0 1 1 0 0,0 0 0 0 0,0-1 0 0 0,1 1 0 0 0,-1 0 0 0 0,0 0-1 0 0,0 0 1 0 0,0 0 0 0 0,1 0 0 0 0,-1 0 0 0 0,1 0 0 0 0,-1 0 0 0 0,0 0-1 0 0,1 0 1 0 0,0 0 0 0 0,-1 0 0 0 0,1 0 0 0 0,0 1 0 0 0,-1-1-1 0 0,1 0 1 0 0,0 0 0 0 0,0 0 0 0 0,0 1 0 0 0,0-1 0 0 0,0 0-1 0 0,0 0 1 0 0,1 0 0 0 0,-1 0 0 0 0,0 1 0 0 0,1-1 0 0 0,-1 0-1 0 0,0 0 1 0 0,1 0 0 0 0,-1 0 0 0 0,1 0 0 0 0,0 0 0 0 0,-1 0-1 0 0,1 0 1 0 0,0 0 0 0 0,0 0 0 0 0,-1 0 0 0 0,1-1 0 0 0,0 1 0 0 0,0 0-1 0 0,0 0 1 0 0,0-1 0 0 0,0 1 0 0 0,0-1 0 0 0,0 1 0 0 0,0-1-1 0 0,1 1 1 0 0,-1-1 15 0 0,158 44 288 0 0,-158-42-262 0 0,0 0 0 0 0,-1 0-1 0 0,1 0 1 0 0,-1 0-1 0 0,0 0 1 0 0,1 0 0 0 0,-1 0-1 0 0,0 0 1 0 0,0 0 0 0 0,0 0-1 0 0,-1 0 1 0 0,1 0 0 0 0,0 0-1 0 0,-1 0 1 0 0,1 0 0 0 0,-1-1-1 0 0,0 1 1 0 0,1 0-1 0 0,-1 0 1 0 0,0 0 0 0 0,0-1-1 0 0,0 1 1 0 0,0 0 0 0 0,-1-1-1 0 0,1 1 1 0 0,0-1 0 0 0,-1 1-1 0 0,1-1 1 0 0,-1 0-1 0 0,1 0 1 0 0,-1 0 0 0 0,0 1-1 0 0,1-2 1 0 0,-1 1 0 0 0,0 0-1 0 0,0 0 1 0 0,0 0 0 0 0,-1 0-26 0 0,-2 3 28 0 0,-452 352 694 0 0,449-349-724 0 0,5-6 1 0 0,1 0 0 0 0,-1 0 0 0 0,1 1 0 0 0,0-1 0 0 0,-1 0 0 0 0,1 1 0 0 0,0 0 0 0 0,0-1 0 0 0,0 1 0 0 0,0 0 0 0 0,0 0 0 0 0,0 0-1 0 0,0 0 1 0 0,1 0 0 0 0,-1 1 0 0 0,1-1 0 0 0,0 1 0 0 0,-1-1 0 0 0,1 0 0 0 0,0 1 0 0 0,1 0 0 0 0,-1-1 0 0 0,0 1 0 0 0,1 0 0 0 0,-1-1-1 0 0,1 1 1 0 0,0 0 0 0 0,0 0 0 0 0,0-1 0 0 0,0 1 0 0 0,1 0 0 0 0,-1-1 0 0 0,1 1 0 0 0,-1 0 0 0 0,1-1 0 0 0,0 2 1 0 0,17 4 58 0 0,-1-2 1 0 0,1 1-1 0 0,1-2 1 0 0,-1 0-1 0 0,1-2 1 0 0,-1 0-1 0 0,1-1 1 0 0,0 0-1 0 0,0-2 1 0 0,0 0-1 0 0,0-1 1 0 0,18-4-59 0 0,-36 5 0 0 0,235-44-113 0 0,-143 12-3193 0 0,-65 17-1281 0 0,-2-3-4079 0 0,-18 10 2811 0 0</inkml:trace>
  <inkml:trace contextRef="#ctx0" brushRef="#br0" timeOffset="638.793">1222 329 7258 0 0,'0'0'1704'0'0,"0"0"-333"0"0,0 0-246 0 0,0 0 5 0 0,0 0 73 0 0,0 0-20 0 0,0 0-115 0 0,0 0-152 0 0,0 0-177 0 0,-35 17-195 0 0,-112 53-157 0 0,-33 42 537 0 0,171-106-872 0 0,-84 77 336 0 0,92-82-392 0 0,0 0-1 0 0,0 0 1 0 0,0 1-1 0 0,0-1 1 0 0,0 0 0 0 0,0 0-1 0 0,0 1 1 0 0,1-1-1 0 0,-1 0 1 0 0,1 1-1 0 0,-1-1 1 0 0,1 1-1 0 0,-1-1 1 0 0,1 1 0 0 0,0-1-1 0 0,0 1 1 0 0,0-1-1 0 0,0 1 1 0 0,0-1-1 0 0,0 1 1 0 0,0-1-1 0 0,0 1 1 0 0,1-1-1 0 0,-1 1 1 0 0,0-1 0 0 0,1 0-1 0 0,-1 1 1 0 0,1-1-1 0 0,0 1 1 0 0,-1-1-1 0 0,1 0 1 0 0,0 0-1 0 0,0 1 1 0 0,0-1-1 0 0,0 0 1 0 0,0 0 0 0 0,0 0-1 0 0,0 0 1 0 0,0 0-1 0 0,1 0 1 0 0,-1 0-1 0 0,0-1 1 0 0,1 1-1 0 0,-1 0 1 0 0,0-1 0 0 0,1 1-1 0 0,-1-1 1 0 0,1 1-1 0 0,0-1 5 0 0,75 10 461 0 0,-55-12-298 0 0,0-1 0 0 0,0-1 0 0 0,0-1 0 0 0,0-1 0 0 0,-1-1 0 0 0,0 0-1 0 0,0-2 1 0 0,-1-1 0 0 0,12-7-163 0 0,12-5 164 0 0,-19 10-59 0 0,1-1-1 0 0,-2-2 1 0 0,0-1 0 0 0,-1 0 0 0 0,0-2 0 0 0,11-13-105 0 0,-127 146-239 0 0,54-69 237 0 0,1 2-1 0 0,3 2 0 0 0,3 2 1 0 0,1 0-1 0 0,3 2 0 0 0,-16 45 3 0 0,38-80-23 0 0,0 1-1 0 0,2 0 0 0 0,1 1 1 0 0,0-1-1 0 0,1 0 0 0 0,2 1 1 0 0,0-1-1 0 0,1 5 24 0 0,0-20-8 0 0,-1-1 1 0 0,1 1-1 0 0,0-1 0 0 0,0 0 1 0 0,0 1-1 0 0,0-1 1 0 0,1 0-1 0 0,0 0 0 0 0,0 0 1 0 0,0 0-1 0 0,0 0 0 0 0,1 0 1 0 0,-1-1-1 0 0,1 1 0 0 0,0-1 1 0 0,0 0-1 0 0,0 0 1 0 0,1 0-1 0 0,-1 0 0 0 0,1 0 1 0 0,-1-1-1 0 0,2 1 8 0 0,-3-4 50 0 0,-1 0 0 0 0,0-1 0 0 0,0 1 0 0 0,0 0 0 0 0,0-1 0 0 0,0 1 0 0 0,-1-1 0 0 0,1 1 0 0 0,0-1 1 0 0,-1 0-1 0 0,1 1 0 0 0,-1-1 0 0 0,1 1 0 0 0,-1-1 0 0 0,0 0 0 0 0,0 0 0 0 0,0 1 0 0 0,0-1 0 0 0,0 0 0 0 0,0 1 0 0 0,0-1 0 0 0,0 0 0 0 0,-1 1 0 0 0,1-1 0 0 0,-1 0 0 0 0,1 1 0 0 0,-1-1 0 0 0,0 1 0 0 0,0-1 0 0 0,1 1 1 0 0,-1-1-1 0 0,0 1 0 0 0,0-1 0 0 0,-1 1-50 0 0,-12-18-113 0 0,0 1 1 0 0,-1 0-1 0 0,-1 1 1 0 0,0 1 0 0 0,-2 1-1 0 0,0 0 1 0 0,0 1-1 0 0,-1 1 1 0 0,-1 1-1 0 0,0 1 1 0 0,-1 0-1 0 0,0 2 1 0 0,-6-2 112 0 0,-31-11-153 0 0,70 6 22 0 0,119-35 164 0 0,-60 29-82 0 0,138-37-3502 0 0,-173 51 345 0 0,-11 2-2288 0 0,-7 2-4077 0 0</inkml:trace>
  <inkml:trace contextRef="#ctx0" brushRef="#br0" timeOffset="1117.843">1386 723 1768 0 0,'0'0'2506'0'0,"0"0"-621"0"0,0 0-50 0 0,0 0 254 0 0,0 0 115 0 0,0 0-104 0 0,0 0-384 0 0,0 0-446 0 0,0 0-267 0 0,0 0-163 0 0,0 0-77 0 0,0 0-34 0 0,0 0-82 0 0,27-27-100 0 0,87-84-94 0 0,-7-19 822 0 0,-67 78-1011 0 0,-46 101-1603 0 0,-11 104 1119 0 0,19-148 253 0 0,0-1 0 0 0,0 1 0 0 0,0-1-1 0 0,0 0 1 0 0,1 0 0 0 0,0 0-1 0 0,0 0 1 0 0,0-1 0 0 0,0 1 0 0 0,1-1-1 0 0,-1 1 1 0 0,1-1 0 0 0,0 0-1 0 0,0-1 1 0 0,0 1 0 0 0,0-1-1 0 0,0 0 1 0 0,1 0 0 0 0,-1 0 0 0 0,1 0-1 0 0,-1-1 1 0 0,1 0 0 0 0,0 0-1 0 0,-1 0 1 0 0,1 0 0 0 0,0-1 0 0 0,0 0-1 0 0,0 0 1 0 0,-1 0 0 0 0,1 0-1 0 0,0-1 1 0 0,0 0 0 0 0,-1 0 0 0 0,1 0-1 0 0,0-1 1 0 0,-1 1 0 0 0,1-1-1 0 0,-1-1-32 0 0,15-7 224 0 0,-1-1-1 0 0,0-2 0 0 0,-1 1 0 0 0,0-2 1 0 0,-1 0-1 0 0,-1-1 0 0 0,0-1 0 0 0,-1 0 1 0 0,10-16-224 0 0,-6 9 55 0 0,12-15-224 0 0,5-7-2117 0 0,-23 31-2586 0 0,2 2-3434 0 0,-10 11-1704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8698 0 0,'0'0'2118'0'0,"0"0"-157"0"0,0 0-231 0 0,0 0-92 0 0,0 0-107 0 0,0 0-292 0 0,0 0-331 0 0,0 0-275 0 0,0 0-211 0 0,0 0-134 0 0,0 0-59 0 0,0 0-41 0 0,0 0 4 0 0,0 29 1474 0 0,3-2-5256 0 0,-2-8-2585 0 0,-2-9-185 0 0,1-3-956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12219 0 0,'0'0'2077'0'0,"0"0"-407"0"0,0 0-399 0 0,0 0-113 0 0,0 0-77 0 0,0 0-197 0 0,0 0-312 0 0,0 0-250 0 0,0 0-191 0 0,0 0-158 0 0,0 0-102 0 0,0 0-93 0 0,-3 1-91 0 0,-9 13-1874 0 0,22-4-7403 0 0,-5-9 673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0,'0'0'168'0'0,"0"0"129"0"0,0 0 82 0 0,0 0 265 0 0,0 0 449 0 0,0 0 308 0 0,0 0 89 0 0,0 0-103 0 0,0 0-238 0 0,0 0-206 0 0,0 0-152 0 0,0 0-91 0 0,0 0-77 0 0,25-2-18 0 0,116-7 621 0 0,74 16 1561 0 0,-142 0-3247 0 0,-60-3-774 0 0,-7-1-1410 0 0,-2-2-4777 0 0,-2-1 3497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3041 0 0,'0'0'732'0'0,"0"0"-257"0"0,0 0 51 0 0,0 0 331 0 0,0 0 367 0 0,0 0 163 0 0,0 0-92 0 0,0 0-151 0 0,0 0-148 0 0,0 0-124 0 0,0 0-89 0 0,0 0-96 0 0,0 0-128 0 0,26 3-114 0 0,86 9-111 0 0,106-20-1873 0 0,-185 7-984 0 0,-4-1-3273 0 0,-19 2 297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1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79 0 0 0,'0'0'688'0'0,"0"0"-64"0"0,0 0 4 0 0,0 0 123 0 0,0 0 244 0 0,0 0 269 0 0,0 0 94 0 0,0 0-62 0 0,0 0-139 0 0,0 0-216 0 0,0 0-165 0 0,-1-5-82 0 0,-1-15-34 0 0,1 15 23 0 0,1 5 31 0 0,0 0-19 0 0,0 0-47 0 0,0 0-86 0 0,0 0-117 0 0,0 0-99 0 0,0 0-90 0 0,0 0-86 0 0,0 0-71 0 0,0 0-55 0 0,0 0-38 0 0,0 24-196 0 0,-1 75 656 0 0,-4 1 0 0 0,-5-1 0 0 0,-9 31-466 0 0,-87 206-606 0 0,97-288-469 0 0,8-15-5318 0 0,6-26-1530 0 0,-5-7 6212 0 0</inkml:trace>
  <inkml:trace contextRef="#ctx0" brushRef="#br0" timeOffset="526.734">547 127 856 0 0,'0'0'958'0'0,"0"0"-310"0"0,0 0 75 0 0,0 0 385 0 0,0 0 422 0 0,0 0 234 0 0,0 0-106 0 0,0 0-327 0 0,0 0-333 0 0,0 0-229 0 0,0 0-160 0 0,0 0-75 0 0,29-6-42 0 0,92-16-48 0 0,-5 17 607 0 0,-101 6-966 0 0,-1 0 0 0 0,0 1 0 0 0,0 1 1 0 0,0 0-1 0 0,0 0 0 0 0,0 2 0 0 0,-1 0 0 0 0,0 0 1 0 0,0 1-1 0 0,10 7-85 0 0,-21-12 9 0 0,-1 0 0 0 0,1 1 1 0 0,-1-1-1 0 0,0 0 0 0 0,0 1 0 0 0,1-1 1 0 0,-1 0-1 0 0,0 1 0 0 0,0-1 0 0 0,0 1 1 0 0,-1 0-1 0 0,1-1 0 0 0,0 1 0 0 0,0 0 1 0 0,-1-1-1 0 0,1 1 0 0 0,-1 0 1 0 0,0 0-1 0 0,0 0 0 0 0,1-1 0 0 0,-1 1 1 0 0,0 0-1 0 0,0 0 0 0 0,-1 0 0 0 0,1 0 1 0 0,0-1-1 0 0,-1 1 0 0 0,1 0 0 0 0,-1 0 1 0 0,1-1-1 0 0,-1 1 0 0 0,0 0 0 0 0,0-1 1 0 0,0 1-1 0 0,0 0 0 0 0,0-1 0 0 0,0 0 1 0 0,0 1-1 0 0,0-1 0 0 0,0 1 1 0 0,-1-1-10 0 0,-58 54 167 0 0,-32 2-160 0 0,70-45-3 0 0,1 0 0 0 0,0 1 0 0 0,1 1 0 0 0,1 1-1 0 0,0 1 1 0 0,-11 14-4 0 0,26-27-16 0 0,1 1 0 0 0,0 0 0 0 0,0 0-1 0 0,1 0 1 0 0,-1 1 0 0 0,1-1 0 0 0,0 1-1 0 0,0-1 1 0 0,0 1 0 0 0,1 0 0 0 0,-1 0 0 0 0,1-1-1 0 0,0 1 1 0 0,1 0 0 0 0,-1 0 0 0 0,1 0-1 0 0,0 0 1 0 0,1 3 16 0 0,1 10 35 0 0,0-1 0 0 0,2 1 0 0 0,0-1-1 0 0,2 0 1 0 0,-1 0 0 0 0,2 0 0 0 0,0-1 0 0 0,1 0-1 0 0,3 3-34 0 0,-5-8 59 0 0,3 8 280 0 0,1 0-1 0 0,2-1 1 0 0,-1-1 0 0 0,2 0-1 0 0,0 0 1 0 0,1-1-1 0 0,1-1 1 0 0,3 2-339 0 0,34 38 407 0 0,-40-44-3182 0 0,-1-11-7434 0 0,-8 0 7499 0 0,-1 0-1694 0 0</inkml:trace>
  <inkml:trace contextRef="#ctx0" brushRef="#br0" timeOffset="1012.114">1171 71 0 0 0,'0'0'705'0'0,"0"0"261"0"0,0 0 369 0 0,0 0 363 0 0,0 0 149 0 0,0 0-66 0 0,0 0-247 0 0,0 0-311 0 0,0 0-247 0 0,0 0-152 0 0,0 0-69 0 0,0 0-41 0 0,13-9-43 0 0,40-28-81 0 0,-1 18 801 0 0,-36 19-1151 0 0,-14-1-229 0 0,0 0 0 0 0,0 0 0 0 0,0 0-1 0 0,0 1 1 0 0,0-1 0 0 0,0 1 0 0 0,0 0-1 0 0,0 0 1 0 0,1-1 0 0 0,-1 1-1 0 0,0 1 1 0 0,0-1 0 0 0,0 0 0 0 0,0 0-1 0 0,1 1 1 0 0,-1-1 0 0 0,0 1 0 0 0,0 0-1 0 0,0 0 1 0 0,0 0 0 0 0,0 0 0 0 0,0 0-1 0 0,-1 0 1 0 0,1 0 0 0 0,0 0 0 0 0,0 1-1 0 0,-1-1 1 0 0,1 1 0 0 0,-1-1-1 0 0,1 1 1 0 0,-1 0 0 0 0,0-1 0 0 0,0 1-1 0 0,0 0 1 0 0,0 0 0 0 0,0 0 0 0 0,0 0-1 0 0,0 0 1 0 0,0 2-11 0 0,-2 4 45 0 0,-1 0 0 0 0,0-1 0 0 0,0 1 0 0 0,-1 0 0 0 0,0-1 0 0 0,0 0 0 0 0,-1 0 0 0 0,0 0 1 0 0,0 0-1 0 0,-1-1 0 0 0,1 1 0 0 0,-2-1 0 0 0,1 0 0 0 0,-2 1-45 0 0,-33 49 155 0 0,38-53-144 0 0,0 0 1 0 0,0 0 0 0 0,0 1 0 0 0,1-1-1 0 0,-1 0 1 0 0,1 1 0 0 0,0-1 0 0 0,0 1 0 0 0,0-1-1 0 0,0 1 1 0 0,1-1 0 0 0,-1 1 0 0 0,1 0-1 0 0,0-1 1 0 0,0 1 0 0 0,1 0 0 0 0,-1-1-1 0 0,1 1 1 0 0,-1 0 0 0 0,1-1 0 0 0,0 1-1 0 0,1-1 1 0 0,-1 0 0 0 0,0 1 0 0 0,1-1 0 0 0,0 0-1 0 0,0 0 1 0 0,0 0 0 0 0,0 0 0 0 0,0 0-1 0 0,1 0 1 0 0,-1-1 0 0 0,1 1 0 0 0,2 1-12 0 0,5 2 112 0 0,-1 0 1 0 0,1-1 0 0 0,0-1 0 0 0,0 0 0 0 0,0 0-1 0 0,0-1 1 0 0,1 0 0 0 0,-1-1 0 0 0,8 1-113 0 0,6-2-3320 0 0,0-5-3585 0 0,-18 1-2740 0 0</inkml:trace>
  <inkml:trace contextRef="#ctx0" brushRef="#br0" timeOffset="1447.659">1707 130 5521 0 0,'0'0'455'0'0,"0"0"-140"0"0,0 0 133 0 0,0 0 397 0 0,0 0 408 0 0,0 0 116 0 0,0 0-175 0 0,0 0-278 0 0,0 0-231 0 0,0 0-150 0 0,-5 36-69 0 0,-14 117-22 0 0,-7 81 1301 0 0,7 67-2178 0 0,20-297-359 0 0,4-6-9502 0 0,-5-2 5622 0 0</inkml:trace>
  <inkml:trace contextRef="#ctx0" brushRef="#br0" timeOffset="1711.973">1719 60 3393 0 0,'0'0'1465'0'0,"0"0"-374"0"0,0 0-41 0 0,0 0 198 0 0,0 0 227 0 0,0 0 31 0 0,0 0-229 0 0,0 0-290 0 0,0 0-260 0 0,0 0-155 0 0,0 0-80 0 0,0 0-46 0 0,19 0-18 0 0,117-3 705 0 0,52-1-1763 0 0,-188 4 363 0 0,1 1-1 0 0,0-1 1 0 0,0 1 0 0 0,-1-1 0 0 0,1 1 0 0 0,0-1 0 0 0,-1 1 0 0 0,1 0 0 0 0,-1-1 0 0 0,1 1 0 0 0,-1 0 0 0 0,1-1 0 0 0,-1 1 0 0 0,1 0 0 0 0,-1 0 0 0 0,1 0 0 0 0,-1-1 0 0 0,0 1 0 0 0,0 0 0 0 0,1 0 0 0 0,-1 0 0 0 0,0 0 0 0 0,0-1 0 0 0,0 1 0 0 0,0 0 0 0 0,0 0 0 0 0,0 0 0 0 0,0 0-1 0 0,0 0 1 0 0,0 0 0 0 0,-1-1 0 0 0,1 1 0 0 0,0 0 0 0 0,-1 0 0 0 0,1 0 0 0 0,0 0 0 0 0,-1-1 0 0 0,1 1 0 0 0,-1 0 0 0 0,1-1 0 0 0,-1 1 0 0 0,1 0 0 0 0,-1-1 0 0 0,0 1 0 0 0,1 0 0 0 0,-1-1 0 0 0,0 1 0 0 0,1-1 0 0 0,-1 1 0 0 0,0-1 0 0 0,0 1 267 0 0,-6 6-3041 0 0</inkml:trace>
  <inkml:trace contextRef="#ctx0" brushRef="#br0" timeOffset="1879.871">1602 498 264 0 0,'0'0'1547'0'0,"0"0"-103"0"0,0 0 317 0 0,0 0 282 0 0,0 0 103 0 0,0 0-105 0 0,0 0-350 0 0,0 0-393 0 0,0 0-380 0 0,0 0-332 0 0,33 1-207 0 0,105 1-140 0 0,39-19-1766 0 0,-136 17-4740 0 0,-31 0-1920 0 0</inkml:trace>
  <inkml:trace contextRef="#ctx0" brushRef="#br0" timeOffset="2210.749">2088 590 1152 0 0,'0'0'1239'0'0,"0"0"-208"0"0,0 0 77 0 0,0 0 246 0 0,0 0 137 0 0,0 0-109 0 0,0 0-310 0 0,0 0-257 0 0,0 0-101 0 0,0 0 25 0 0,0 0 103 0 0,0 0 42 0 0,1 8-47 0 0,-5 62 1168 0 0,-4-45-1906 0 0,0 1 1 0 0,1-1-1 0 0,1 1 1 0 0,2 0-1 0 0,1 1 1 0 0,0-1-1 0 0,2 14-99 0 0,12-48-12261 0 0,-9 1 8700 0 0,-2 0 2022 0 0</inkml:trace>
  <inkml:trace contextRef="#ctx0" brushRef="#br0" timeOffset="2449.681">1929 572 6945 0 0,'0'0'1294'0'0,"0"0"-396"0"0,0 0-177 0 0,0 0 207 0 0,0 0 249 0 0,0 0 48 0 0,0 0-165 0 0,0 0-273 0 0,0 0-233 0 0,0 0-142 0 0,0 0-75 0 0,0 0-53 0 0,0 0-38 0 0,33 4-48 0 0,102 10-54 0 0,-25-10-436 0 0,-67-8-1065 0 0,0 1-6137 0 0,-31 3-573 0 0</inkml:trace>
  <inkml:trace contextRef="#ctx0" brushRef="#br0" timeOffset="8450.092">309 447 232 0 0,'0'0'1011'0'0,"0"0"-92"0"0,0 0 126 0 0,0 0 274 0 0,0 0 168 0 0,0 0-17 0 0,0 0-166 0 0,0 0-222 0 0,0 0-214 0 0,0 0-153 0 0,0 0-91 0 0,-14-8 2977 0 0,-150 49-1041 0 0,33-23-323 0 0,131-18-2080 0 0,0 0-61 0 0,0 0-48 0 0,0 0-69 0 0,0 0-61 0 0,0 0-28 0 0,0 0-16 0 0,0 0-7 0 0,43-2-2027 0 0,-13 1-2804 0 0,-17 1-575 0 0,-5 0-2101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289 64 3137 0 0,'0'0'2176'0'0,"0"0"-1096"0"0,0 0-393 0 0,0 0 135 0 0,0 0 274 0 0,0 0 186 0 0,0 0-58 0 0,0 0-259 0 0,0 0-271 0 0,0 0-229 0 0,0 0-139 0 0,0 0-68 0 0,-6 28-36 0 0,-18 89-13 0 0,21-18 373 0 0,7-67-409 0 0,5 173-74 0 0,-26-143-1958 0 0,-7-27-5004 0 0,21-32 3931 0 0,-1-3-911 0 0</inkml:trace>
  <inkml:trace contextRef="#ctx0" brushRef="#br0" timeOffset="325.748">0 1 1072 0 0,'0'0'1151'0'0,"0"0"-431"0"0,0 0 64 0 0,0 0 430 0 0,0 0 353 0 0,0 0 135 0 0,0 0-145 0 0,0 0-230 0 0,0 0-184 0 0,0 0-167 0 0,33 12-125 0 0,103 39-80 0 0,9-21 1047 0 0,128-24-60 0 0,-218-15-1402 0 0,-16 2-2105 0 0,-13 5-4124 0 0,-26 2 3194 0 0,0 0-806 0 0,0 1-602 0 0,0 2 3193 0 0</inkml:trace>
  <inkml:trace contextRef="#ctx0" brushRef="#br0" timeOffset="548.678">19 686 6177 0 0,'0'0'1081'0'0,"0"0"-289"0"0,0 0-32 0 0,0 0 204 0 0,0 0 231 0 0,0 0 89 0 0,0 0-69 0 0,0 0-175 0 0,0 0-217 0 0,0 0-188 0 0,0 0-135 0 0,0 0-101 0 0,26 8-68 0 0,87 27-58 0 0,-104-32-241 0 0,1-1 0 0 0,0 0-1 0 0,0 0 1 0 0,-1-1 0 0 0,1 0 0 0 0,0-1-1 0 0,0 0 1 0 0,0-1 0 0 0,0 0 0 0 0,0 0 0 0 0,-1-1-1 0 0,10-3-31 0 0,14-2-76 0 0,73-16-1778 0 0,-57 13-1649 0 0,0 0-3913 0 0,-33 8 2415 0 0</inkml:trace>
  <inkml:trace contextRef="#ctx0" brushRef="#br0" timeOffset="843.865">757 601 2753 0 0,'0'0'1869'0'0,"0"0"-600"0"0,0 0-20 0 0,0 0 322 0 0,0 0 222 0 0,0 0-9 0 0,0 0-336 0 0,0 0-410 0 0,0 0-291 0 0,0 0-207 0 0,0 0-129 0 0,0 0-54 0 0,0 0-72 0 0,-31 12-59 0 0,-94 37-57 0 0,69-11 12 0 0,52-34-196 0 0,0 0-1 0 0,0 1 1 0 0,1 0-1 0 0,-1-1 1 0 0,1 1-1 0 0,0 0 1 0 0,1 1-1 0 0,-1-1 1 0 0,1 0-1 0 0,0 1 1 0 0,0 0-1 0 0,0-1 0 0 0,1 1 1 0 0,0 0-1 0 0,0 0 1 0 0,1 0-1 0 0,0-1 1 0 0,0 1-1 0 0,0 0 1 0 0,1 3 15 0 0,0-6-133 0 0,1 0 0 0 0,0 0 1 0 0,0 0-1 0 0,0 0 0 0 0,0 0 0 0 0,1 0 1 0 0,-1 0-1 0 0,1-1 0 0 0,0 1 0 0 0,0-1 1 0 0,-1 0-1 0 0,2 0 0 0 0,-1 0 1 0 0,0 0-1 0 0,0 0 0 0 0,1-1 0 0 0,-1 0 1 0 0,0 1-1 0 0,1-1 0 0 0,0 0 0 0 0,-1-1 1 0 0,1 1-1 0 0,-1-1 0 0 0,1 1 1 0 0,0-1-1 0 0,-1 0 0 0 0,1-1 0 0 0,0 1 1 0 0,-1-1-1 0 0,1 1 0 0 0,0-1 0 0 0,2-1 133 0 0,5 2-1301 0 0,48-4-7301 0 0,-47 0 5373 0 0</inkml:trace>
  <inkml:trace contextRef="#ctx0" brushRef="#br0" timeOffset="1296.806">772 848 4537 0 0,'0'0'1376'0'0,"0"0"-350"0"0,0 0 139 0 0,0 0 498 0 0,0 0 310 0 0,0 0-57 0 0,0 0-427 0 0,0 0-504 0 0,0 0-341 0 0,0 0-146 0 0,0 0-50 0 0,0 0-43 0 0,20-19 19 0 0,94-87 307 0 0,-43 51 316 0 0,-69 55-1069 0 0,-1 1 1 0 0,0-1-1 0 0,0 1 1 0 0,0 0-1 0 0,0-1 1 0 0,0 1-1 0 0,-1 0 1 0 0,1 0-1 0 0,0-1 0 0 0,0 1 1 0 0,0 0-1 0 0,-1 0 1 0 0,1 0-1 0 0,0 0 1 0 0,-1 0-1 0 0,1 0 1 0 0,-1 0-1 0 0,1 0 1 0 0,-1 0-1 0 0,1 1 0 0 0,-1-1 1 0 0,0 0-1 0 0,0 0 1 0 0,0 0-1 0 0,1 0 1 0 0,-1 1-1 0 0,0-1 1 0 0,0 0-1 0 0,-1 0 0 0 0,1 0 1 0 0,0 0-1 0 0,0 1 1 0 0,0-1-1 0 0,-1 0 1 0 0,1 0-1 0 0,-1 0 1 0 0,1 0-1 0 0,-1 1 22 0 0,1 3-10 0 0,0-1 25 0 0,-1-3-12 0 0,1 0 0 0 0,0 0 0 0 0,-1 0 0 0 0,1 0 1 0 0,0-1-1 0 0,0 1 0 0 0,0 0 0 0 0,0 0 0 0 0,0 0 0 0 0,0 0 0 0 0,0 0 1 0 0,0 0-1 0 0,0 0 0 0 0,0-1 0 0 0,0 1 0 0 0,0 0 0 0 0,1 0 1 0 0,-1 0-1 0 0,0 0 0 0 0,1 0 0 0 0,-1-1 0 0 0,1 1 0 0 0,-1 0 1 0 0,1 0-1 0 0,-1-1 0 0 0,1 1 0 0 0,-1 0 0 0 0,1-1 0 0 0,0 1 1 0 0,-1-1-1 0 0,1 1 0 0 0,0-1 0 0 0,0 1 0 0 0,-1-1 0 0 0,1 1 0 0 0,0-1 1 0 0,0 1-1 0 0,0-1 0 0 0,0 0 0 0 0,-1 0 0 0 0,1 0 0 0 0,0 1 1 0 0,0-1-1 0 0,0 0 0 0 0,0 0 0 0 0,0 0 0 0 0,0 0 0 0 0,0 0 1 0 0,-1 0-1 0 0,1-1 0 0 0,0 1 0 0 0,0 0 0 0 0,0 0-3 0 0,87-29 625 0 0,-22 3-559 0 0,-64 26-76 0 0,-1 0-1 0 0,0 0 1 0 0,0 0-1 0 0,0 0 1 0 0,0 0-1 0 0,0 0 1 0 0,0 0-1 0 0,1 0 1 0 0,-1 0 0 0 0,0 1-1 0 0,0-1 1 0 0,0 0-1 0 0,0 1 1 0 0,0-1-1 0 0,0 1 1 0 0,0-1-1 0 0,0 1 1 0 0,0 0 0 0 0,0-1-1 0 0,0 1 1 0 0,-1 0-1 0 0,1-1 1 0 0,0 1-1 0 0,0 0 1 0 0,-1 0-1 0 0,1 0 1 0 0,0 0 0 0 0,-1 0-1 0 0,1 0 1 0 0,-1 0-1 0 0,1 0 1 0 0,-1 0-1 0 0,0 0 1 0 0,1 0 0 0 0,-1 0-1 0 0,0 0 1 0 0,0 1-1 0 0,0-1 1 0 0,0 0-1 0 0,0 0 1 0 0,0 0-1 0 0,0 0 1 0 0,0 0 0 0 0,0 0-1 0 0,0 1 1 0 0,-1-1-1 0 0,1 0 1 0 0,0 0-1 0 0,-1 0 1 0 0,1 0-1 0 0,-1 0 1 0 0,1 0 10 0 0,-1 13-33 0 0,15 6-3867 0 0,4-20-2410 0 0,-8 0 1406 0 0,-4 0 223 0 0</inkml:trace>
  <inkml:trace contextRef="#ctx0" brushRef="#br0" timeOffset="2803.667">1692 325 0 0 0,'0'0'1175'0'0,"0"0"-122"0"0,0 0 94 0 0,0 0 380 0 0,0 0 307 0 0,0 0 75 0 0,0 0-197 0 0,0 0-330 0 0,0 0-281 0 0,0 0-163 0 0,0 0-72 0 0,0 0-33 0 0,0 0-16 0 0,4-5-66 0 0,9-15-82 0 0,-43 12 1927 0 0,15 8-2558 0 0,0 2 0 0 0,0 0 0 0 0,0 1 1 0 0,1 0-1 0 0,-1 1 0 0 0,1 0 0 0 0,0 2 1 0 0,0-1-1 0 0,0 2 0 0 0,1 0 0 0 0,-1 0 1 0 0,2 2-1 0 0,-1-1 0 0 0,1 1 0 0 0,1 1 1 0 0,0 0-1 0 0,0 1 0 0 0,1 0 0 0 0,0 1 1 0 0,1 0-1 0 0,0 0 0 0 0,1 1 0 0 0,1 0 1 0 0,0 1-1 0 0,1-1 0 0 0,0 1 0 0 0,1 0 1 0 0,-1 5-39 0 0,5-15 3 0 0,0-1 0 0 0,1 0 1 0 0,-1 0-1 0 0,1 0 0 0 0,0 1 1 0 0,0-1-1 0 0,0 0 0 0 0,0 0 1 0 0,0 1-1 0 0,1-1 1 0 0,0 0-1 0 0,-1 0 0 0 0,1 0 1 0 0,0 0-1 0 0,1 1 0 0 0,-1-2 1 0 0,0 1-1 0 0,1 0 0 0 0,0 0 1 0 0,0 0-1 0 0,-1-1 1 0 0,2 1-1 0 0,-1-1 0 0 0,0 1 1 0 0,0-1-1 0 0,1 0 0 0 0,-1 0 1 0 0,1 0-1 0 0,0 0 0 0 0,0-1 1 0 0,-1 1-1 0 0,1-1 1 0 0,0 1-1 0 0,0-1 0 0 0,1 0 1 0 0,-1 0-1 0 0,0-1 0 0 0,0 1 1 0 0,0-1-1 0 0,1 1 0 0 0,-1-1 1 0 0,0 0-1 0 0,0 0 1 0 0,1 0-1 0 0,-1-1 0 0 0,1 1-3 0 0,10-2 140 0 0,0 0-1 0 0,-1-1 0 0 0,1 0 1 0 0,-1-1-1 0 0,0 0 0 0 0,0-1 1 0 0,0 0-1 0 0,-1-1 0 0 0,1-1 1 0 0,-1 0-1 0 0,-1-1 0 0 0,0 0 0 0 0,0-1 1 0 0,0 0-1 0 0,-1 0 0 0 0,-1-1 1 0 0,3-4-140 0 0,95-84 357 0 0,-105 96-334 0 0,-2 2-33 0 0,0-1 0 0 0,0 0 1 0 0,1 1-1 0 0,-1-1 1 0 0,0 0-1 0 0,0 1 1 0 0,1-1-1 0 0,-1 1 1 0 0,0-1-1 0 0,1 1 0 0 0,-1-1 1 0 0,0 1-1 0 0,1-1 1 0 0,-1 1-1 0 0,1-1 1 0 0,-1 1-1 0 0,1-1 0 0 0,-1 1 1 0 0,1 0-1 0 0,-1-1 1 0 0,1 1-1 0 0,0 0 1 0 0,-1 0-1 0 0,1-1 0 0 0,-1 1 1 0 0,1 0-1 0 0,0 0 1 0 0,-1 0-1 0 0,1 0 1 0 0,0 0-1 0 0,-1 0 0 0 0,1 0 1 0 0,0 0-1 0 0,-1 0 1 0 0,1 0-1 0 0,-1 0 1 0 0,1 0-1 0 0,0 0 1 0 0,-1 0-1 0 0,1 0 0 0 0,0 1 1 0 0,-1-1-1 0 0,1 0 1 0 0,-1 1-1 0 0,1-1 1 0 0,-1 0-1 0 0,1 1 0 0 0,-1-1 1 0 0,1 1-1 0 0,-1-1 1 0 0,1 1-1 0 0,-1-1 1 0 0,1 1-1 0 0,-1-1 0 0 0,0 1 1 0 0,1-1-1 0 0,-1 1 1 0 0,0-1-1 0 0,1 1 1 0 0,-1 0-1 0 0,0-1 1 0 0,0 1-1 0 0,0-1 0 0 0,0 1 1 0 0,0 0-1 0 0,1-1 1 0 0,-1 1-1 0 0,0 0 10 0 0,4 48-74 0 0,17 76 150 0 0,-19-121-113 0 0,-1 0 0 0 0,1 0 0 0 0,0-1 0 0 0,0 1 0 0 0,0-1 0 0 0,0 0 0 0 0,1 1 0 0 0,-1-1 0 0 0,1 0 0 0 0,0 0 0 0 0,0-1 0 0 0,0 1 0 0 0,1 0 0 0 0,-1-1 0 0 0,0 0 0 0 0,1 0 0 0 0,0 0 0 0 0,-1 0 0 0 0,1-1 0 0 0,0 1-1 0 0,0-1 1 0 0,0 0 0 0 0,0 0 0 0 0,0-1 0 0 0,0 1 0 0 0,0-1 0 0 0,0 0 0 0 0,3 0 37 0 0,3 0-512 0 0,34 0-3472 0 0,-16-3-5379 0 0,-17 3 624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17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19 236 0 0 0,'0'0'763'0'0,"0"0"124"0"0,0 0 113 0 0,0 0 92 0 0,0 0 30 0 0,-2 4 6303 0 0,137 11-2810 0 0,128-29-2234 0 0,-144 6-2120 0 0,-67 8-5453 0 0,-53 2 293 0 0,-11 7-406 0 0,4-6 2119 0 0,3 1 2222 0 0</inkml:trace>
  <inkml:trace contextRef="#ctx0" brushRef="#br0" timeOffset="270.005">1 531 1856 0 0,'0'0'2314'0'0,"0"0"-1147"0"0,0 0-505 0 0,0 0 92 0 0,0 0 360 0 0,0 0 272 0 0,0 0 33 0 0,0 0-151 0 0,0 0-251 0 0,0 0-216 0 0,0 0-139 0 0,31-1-81 0 0,100-2-33 0 0,196-8 108 0 0,-250 8-7291 0 0,-61 0 702 0 0,-9 2 2296 0 0</inkml:trace>
  <inkml:trace contextRef="#ctx0" brushRef="#br0" timeOffset="718.179">264 1 3425 0 0,'0'0'995'0'0,"0"0"-126"0"0,0 0-37 0 0,0 0 130 0 0,0 0 199 0 0,0 0 45 0 0,0 0-203 0 0,0 0-303 0 0,0 0-281 0 0,0 0-171 0 0,0 0-12 0 0,0 0 63 0 0,0 0 57 0 0,2 7 62 0 0,34 45 1103 0 0,127 21 2012 0 0,92 27-2404 0 0,-250-97-1134 0 0,1 0 0 0 0,-1 1 0 0 0,0-1 0 0 0,0 1 1 0 0,-1 0-1 0 0,1 0 0 0 0,-1 1 0 0 0,0-1 0 0 0,0 1 0 0 0,0 0 0 0 0,-1 0 0 0 0,1 0 0 0 0,-1 0 0 0 0,-1 1 0 0 0,1-1 0 0 0,-1 1 0 0 0,0 0 1 0 0,0 0-1 0 0,0 0 0 0 0,-1 0 0 0 0,0 0 0 0 0,0 0 0 0 0,-1 0 0 0 0,0 0 0 0 0,0 0 0 0 0,0 0 0 0 0,-1 0 0 0 0,1 0 0 0 0,-1 0 0 0 0,-1 0 0 0 0,1 0 1 0 0,-1 0-1 0 0,-1 0 0 0 0,1 0 0 0 0,-1-1 0 0 0,1 1 0 0 0,-2-1 0 0 0,1 0 0 0 0,-1 0 5 0 0,-18 21 56 0 0,-2 0-1 0 0,0-2 1 0 0,-2-1 0 0 0,0-1-1 0 0,-24 14-55 0 0,-13 12 92 0 0,31-24-145 0 0,22-17-193 0 0,-1 0 0 0 0,1 1 0 0 0,1 0 0 0 0,0 0 0 0 0,0 1 0 0 0,0 1 0 0 0,1-1-1 0 0,1 1 1 0 0,-6 9 246 0 0,7 1-2330 0 0,5-3-4200 0 0,1-7-1832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3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52 0 0 0,'0'0'719'0'0,"0"0"1111"0"0,0 0 233 0 0,0 0-152 0 0,0 0-182 0 0,0 0-168 0 0,2 0-130 0 0,-2 0-1310 0 0,0 0 1 0 0,0-1-1 0 0,0 1 1 0 0,0 0 0 0 0,0-1-1 0 0,0 1 1 0 0,0 0-1 0 0,0-1 1 0 0,0 1 0 0 0,0 0-1 0 0,0-1 1 0 0,0 1-1 0 0,0 0 1 0 0,0-1-1 0 0,0 1 1 0 0,0 0 0 0 0,0 0-1 0 0,0-1 1 0 0,1 1-1 0 0,-1 0 1 0 0,0-1 0 0 0,0 1-1 0 0,0 0 1 0 0,0 0-1 0 0,1-1 1 0 0,-1 1-1 0 0,0 0 1 0 0,0 0 0 0 0,1-1-1 0 0,-1 1 1 0 0,0 0-1 0 0,0 0 1 0 0,1 0-1 0 0,-1 0 1 0 0,0-1 0 0 0,1 1-1 0 0,-1 0 1 0 0,0 0-1 0 0,0 0 1 0 0,1 0 0 0 0,-1 0-1 0 0,0 0 1 0 0,1 0-1 0 0,-1 0 1 0 0,0 0-1 0 0,1 0 1 0 0,-1 0 0 0 0,0 0-1 0 0,1 0 1 0 0,-1 0-1 0 0,0 0-121 0 0,-28-20 2696 0 0,-61-1-1633 0 0,69 22-1078 0 0,1 2 0 0 0,0 1 0 0 0,-1 0 0 0 0,1 1 0 0 0,1 1 0 0 0,-1 1 0 0 0,1 1 0 0 0,0 0 0 0 0,1 1 0 0 0,0 1 0 0 0,0 1 0 0 0,1 0 0 0 0,0 1 0 0 0,1 1 0 0 0,1 0 0 0 0,-3 4 15 0 0,7-9-20 0 0,1 1-1 0 0,-1 0 0 0 0,2 1 1 0 0,-1-1-1 0 0,1 2 0 0 0,1-1 1 0 0,0 1-1 0 0,0 0 0 0 0,1 1 1 0 0,0 0-1 0 0,1-1 0 0 0,1 2 1 0 0,0-1-1 0 0,1 0 1 0 0,0 1-1 0 0,0 0 0 0 0,1 0 1 0 0,1 0-1 0 0,1 0 0 0 0,0 0 1 0 0,0 4 20 0 0,1-12-7 0 0,0-1 1 0 0,0 1-1 0 0,0 0 0 0 0,1-1 1 0 0,0 1-1 0 0,0-1 1 0 0,0 1-1 0 0,0-1 0 0 0,1 0 1 0 0,-1 0-1 0 0,1 0 1 0 0,0 0-1 0 0,0 0 0 0 0,1-1 1 0 0,-1 1-1 0 0,1-1 1 0 0,0 0-1 0 0,-1 0 0 0 0,2 0 1 0 0,-1-1-1 0 0,0 1 1 0 0,0-1-1 0 0,1 0 0 0 0,-1 0 1 0 0,1-1-1 0 0,0 1 1 0 0,3 0 6 0 0,135 7 702 0 0,-118-15-567 0 0,1-1 1 0 0,-1-1-1 0 0,-1-1 1 0 0,1-1-1 0 0,-2-2 1 0 0,1 0-1 0 0,-2-1 1 0 0,0-2-1 0 0,0 0 1 0 0,-1-1-1 0 0,-1-1 1 0 0,2-4-136 0 0,11-9 122 0 0,-1 0 1 0 0,-2-3 0 0 0,-1 0 0 0 0,-1-2 0 0 0,18-31-123 0 0,-33 56-87 0 0,-14 32-330 0 0,0-4 527 0 0,0-1-62 0 0,-1-4-37 0 0,1 0 0 0 0,0 0 0 0 0,1 0-1 0 0,1 0 1 0 0,0 0 0 0 0,0-1 0 0 0,2 1 0 0 0,-1 0 0 0 0,1-1-1 0 0,1 1 1 0 0,1-1 0 0 0,-1 0 0 0 0,2 0 0 0 0,2 3-11 0 0,-2-5-7 0 0,1-1 0 0 0,-1 0 0 0 0,2 0 1 0 0,-1-1-1 0 0,1 0 0 0 0,1 0 1 0 0,-1-1-1 0 0,1 0 0 0 0,1-1 0 0 0,-1 0 1 0 0,1 0-1 0 0,0-1 0 0 0,0 0 1 0 0,7 2 6 0 0,61 4-3763 0 0,-69-11 2444 0 0,16-1-3201 0 0,-8-2-1613 0 0,-5 0-1138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 11642 0 0,'0'0'1011'0'0,"0"0"-268"0"0,0 0-73 0 0,0 0 349 0 0,0 0 321 0 0,0 0 76 0 0,0 0-184 0 0,0 0-299 0 0,0 0-207 0 0,0 0-137 0 0,0 0-87 0 0,0 0-68 0 0,32-8-31 0 0,101-24-26 0 0,-28 24 516 0 0,-57 7-621 0 0,-21 0-460 0 0,0 1 0 0 0,0 0 1 0 0,0 2-1 0 0,-1 2 0 0 0,1 0 1 0 0,16 6 187 0 0,-35-7-2023 0 0,-18 5-12462 0 0,5-8 7917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10106 0 0,'0'0'1646'0'0,"0"0"-626"0"0,0 0-365 0 0,0 0 213 0 0,0 0 323 0 0,0 0 137 0 0,0 0-137 0 0,0 0-247 0 0,0 0-186 0 0,0 0-113 0 0,0 0-77 0 0,0 0-66 0 0,31-1-57 0 0,100-5-86 0 0,87-1 906 0 0,-180 6-6449 0 0,3 1-5681 0 0,-44 0 3423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0,'0'0'1156'0'0,"0"0"83"0"0,0 0 166 0 0,0 0 88 0 0,0 0-44 0 0,0 0-232 0 0,34 3-278 0 0,105 12-216 0 0,52-14 458 0 0,-100-6-3930 0 0,-66 5-1151 0 0,-8 0-1866 0 0,-2 0-2927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3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0,'0'0'213'0'0,"0"0"740"0"0,0 0 391 0 0,0 0 184 0 0,0 0-31 0 0,0 0-151 0 0,0 0-180 0 0,0 0-143 0 0,0 0-35 0 0,0 0 34 0 0,0 0 21 0 0,0 4 5054 0 0,280-4 928 0 0,-187 0-10572 0 0,0 0-8149 0 0,-91 0 1694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9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 3145 0 0,'0'0'1492'0'0,"0"0"4"0"0,0 0 129 0 0,32-3 259 0 0,107-10 152 0 0,295-19 5222 0 0,-358 30-6798 0 0,363-5 1553 0 0,68 24-2013 0 0,-131 8 112 0 0,72-18-2428 0 0,-354-20-1787 0 0,-35-6-5239 0 0,-47 15 3582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5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210 237 0 0 0,'0'0'121'0'0,"0"0"407"0"0,0 0 358 0 0,0 0 365 0 0,0 0 200 0 0,0 0-24 0 0,0 0-220 0 0,0 0-278 0 0,0 0-193 0 0,0 0-78 0 0,0 0-46 0 0,0 0-34 0 0,0 23 1577 0 0,0 88 71 0 0,-6 318-2316 0 0,0-393-2087 0 0,2-15-1143 0 0,2 0-5185 0 0,2-18 7832 0 0</inkml:trace>
  <inkml:trace contextRef="#ctx0" brushRef="#br0" timeOffset="534.294">0 300 1560 0 0,'0'0'1261'0'0,"0"0"-415"0"0,0 0 9 0 0,0 0 256 0 0,0 0 395 0 0,0 0 320 0 0,0 0-39 0 0,0 0-280 0 0,0 0-370 0 0,0 0-345 0 0,0 0-200 0 0,0 0-91 0 0,24-27-27 0 0,74-81-2 0 0,-34 60 255 0 0,-51 43-547 0 0,17-6 43 0 0,0 1 0 0 0,0 1 0 0 0,1 1 0 0 0,0 2 0 0 0,0 1 0 0 0,1 1-1 0 0,0 2 1 0 0,17 2-223 0 0,-47-1-6 0 0,0 1 0 0 0,0 0 0 0 0,0 0 0 0 0,0 0 0 0 0,0 0 0 0 0,0 0-1 0 0,0 1 1 0 0,0-1 0 0 0,0 1 0 0 0,0-1 0 0 0,0 1 0 0 0,0 0 0 0 0,-1 0-1 0 0,1 0 1 0 0,0 0 0 0 0,0 0 0 0 0,-1 0 0 0 0,1 0 0 0 0,0 0 0 0 0,-1 1-1 0 0,0-1 1 0 0,1 1 0 0 0,-1-1 0 0 0,0 1 0 0 0,0-1 0 0 0,1 1 0 0 0,-1 0-1 0 0,0-1 1 0 0,-1 1 0 0 0,1 0 0 0 0,0 0 0 0 0,-1 0 0 0 0,1 0 0 0 0,-1 0-1 0 0,1 0 1 0 0,-1 0 0 0 0,0 0 0 0 0,0 0 0 0 0,0 0 0 0 0,0 0 0 0 0,0 1 6 0 0,-1 3-33 0 0,0 1 1 0 0,0-1 0 0 0,0 0-1 0 0,-1 0 1 0 0,0 0 0 0 0,0 0-1 0 0,-1-1 1 0 0,1 1 0 0 0,-1-1-1 0 0,0 1 1 0 0,-1-1 0 0 0,1 0-1 0 0,-2 0 33 0 0,-200 180-276 0 0,203-183 272 0 0,0 1-1 0 0,-1-1 1 0 0,1 1 0 0 0,0-1-1 0 0,0 1 1 0 0,0 0 0 0 0,1 0-1 0 0,-1 0 1 0 0,1 0 0 0 0,-1 0-1 0 0,1 0 1 0 0,0 0-1 0 0,0 0 1 0 0,0 0 0 0 0,1 1-1 0 0,-1-1 1 0 0,1 0 0 0 0,0 1-1 0 0,0-1 1 0 0,0 0 0 0 0,0 1-1 0 0,0-1 1 0 0,1 0 0 0 0,0 0-1 0 0,-1 1 1 0 0,1-1-1 0 0,1 0 1 0 0,-1 0 0 0 0,0 0-1 0 0,1 0 1 0 0,-1 0 0 0 0,1 0-1 0 0,0 0 1 0 0,0-1 0 0 0,0 1-1 0 0,0-1 1 0 0,2 2 4 0 0,256 160 2227 0 0,-256-162-2174 0 0,0 1-1 0 0,0 0 1 0 0,-1 0 0 0 0,0 1-1 0 0,0-1 1 0 0,0 1-1 0 0,0 0 1 0 0,0 0 0 0 0,-1 0-1 0 0,1 0 1 0 0,-1 0 0 0 0,0 0-1 0 0,-1 0 1 0 0,1 1 0 0 0,-1-1-1 0 0,0 1 1 0 0,0 0 0 0 0,0-1-1 0 0,0 5-52 0 0,-1-8-104 0 0,0-1-72 0 0,0 0-128 0 0,0 0-121 0 0,0 0-186 0 0,1-36-10219 0 0,2 25 6605 0 0,2 3-135 0 0</inkml:trace>
  <inkml:trace contextRef="#ctx0" brushRef="#br0" timeOffset="998.766">849 34 440 0 0,'0'0'1622'0'0,"0"0"-653"0"0,0 0-141 0 0,0 0 179 0 0,0 0 384 0 0,0 0 326 0 0,0 0-1 0 0,0 0-261 0 0,0 0-365 0 0,0 0-322 0 0,0 0-192 0 0,0 0-65 0 0,10-5-18 0 0,33-17-17 0 0,36 16 1270 0 0,-73 6-1713 0 0,-1-1 0 0 0,1 1 0 0 0,-1 0 0 0 0,1 1 0 0 0,-1-1 0 0 0,1 1 0 0 0,-1 0 0 0 0,0 0 0 0 0,1 1 0 0 0,-1 0 0 0 0,0 0 0 0 0,0 0 0 0 0,0 0 0 0 0,0 1-1 0 0,-1 0 1 0 0,1 0 0 0 0,-1 0 0 0 0,2 2-33 0 0,-5-2 16 0 0,0-1-1 0 0,0 1 0 0 0,0 0 0 0 0,0 0 1 0 0,-1 0-1 0 0,0 0 0 0 0,1 0 0 0 0,-1 0 1 0 0,0 0-1 0 0,-1 0 0 0 0,1 1 0 0 0,0-1 1 0 0,-1 0-1 0 0,0-1 0 0 0,1 1 1 0 0,-1 0-1 0 0,0 0 0 0 0,-1 0 0 0 0,1 0 1 0 0,0-1-1 0 0,-1 1 0 0 0,0-1 0 0 0,1 1 1 0 0,-1-1-1 0 0,-1 1-15 0 0,-91 93 523 0 0,93-96-521 0 0,-1 1 0 0 0,1 0 0 0 0,0 0 1 0 0,0-1-1 0 0,0 1 0 0 0,0 0 0 0 0,0 0 1 0 0,0 0-1 0 0,0 0 0 0 0,0 0 0 0 0,1 0 0 0 0,-1 1 1 0 0,0-1-1 0 0,1 0 0 0 0,-1 0 0 0 0,0 0 1 0 0,1 1-1 0 0,0-1 0 0 0,-1 0 0 0 0,1 1 1 0 0,0-1-1 0 0,0 0 0 0 0,-1 1 0 0 0,1-1 1 0 0,0 0-1 0 0,0 1 0 0 0,1-1 0 0 0,-1 0 1 0 0,0 1-1 0 0,0-1 0 0 0,1 0 0 0 0,-1 1 1 0 0,0-1-1 0 0,1 0 0 0 0,0 1 0 0 0,-1-1 0 0 0,1 0 1 0 0,0 0-1 0 0,-1 0 0 0 0,1 0 0 0 0,0 0 1 0 0,0 0-1 0 0,0 0 0 0 0,0 0 0 0 0,0 0 1 0 0,0 0-1 0 0,0 0 0 0 0,0-1 0 0 0,1 1 1 0 0,-1 0-1 0 0,0-1 0 0 0,0 1 0 0 0,1-1-2 0 0,10 5 81 0 0,0 0 0 0 0,0-1 0 0 0,1-1-1 0 0,0 0 1 0 0,-1-1 0 0 0,1 0 0 0 0,0-1 0 0 0,0 0-1 0 0,0-1 1 0 0,1-1-81 0 0,61 6 2 0 0,-64-4-587 0 0,11 3-1426 0 0,-8 2-7169 0 0,-12-5 1725 0 0</inkml:trace>
  <inkml:trace contextRef="#ctx0" brushRef="#br0" timeOffset="3221.734">1602 156 784 0 0,'0'0'1402'0'0,"0"0"-958"0"0,0 0-453 0 0,0 0 182 0 0,0 0 556 0 0,0 0 542 0 0,0 0 236 0 0,0 0-156 0 0,0 0-432 0 0,0 0-348 0 0,0 0-99 0 0,1 4 71 0 0,11 131 4144 0 0,-30 71-3228 0 0,8-120-1180 0 0,-7 25-260 0 0,-5-57-3029 0 0,22-54 1792 0 0,0 0-115 0 0,1-18-5603 0 0,7-6 3115 0 0,-7 23 3718 0 0,2-7-77 0 0</inkml:trace>
  <inkml:trace contextRef="#ctx0" brushRef="#br0" timeOffset="3463.573">1502 108 0 0 0,'0'0'173'0'0,"0"0"7"0"0,0 0 455 0 0,0 0 772 0 0,0 0 583 0 0,0 0 217 0 0,0 0-198 0 0,0 0-389 0 0,0 0-324 0 0,0 0-228 0 0,33-1-157 0 0,103-2-124 0 0,42-16 1209 0 0,-90 4-1538 0 0,12-1-626 0 0,-35 11-3730 0 0,-66 7-1319 0 0,-6 4 944 0 0,1-3 1092 0 0</inkml:trace>
  <inkml:trace contextRef="#ctx0" brushRef="#br0" timeOffset="3701.738">1510 450 3857 0 0,'0'0'1866'0'0,"0"0"-888"0"0,0 0-133 0 0,0 0 350 0 0,0 0 334 0 0,0 0 130 0 0,0 0-197 0 0,0 0-326 0 0,0 0-277 0 0,0 0-239 0 0,0 0-177 0 0,0 0-124 0 0,33-1-110 0 0,105-4-74 0 0,-15 0-483 0 0,-67 5-4770 0 0,-21 0-1935 0 0,-23 0 2460 0 0</inkml:trace>
  <inkml:trace contextRef="#ctx0" brushRef="#br0" timeOffset="3905.005">2110 565 7202 0 0,'0'0'1525'0'0,"0"0"-829"0"0,0 0-216 0 0,0 0 303 0 0,0 0 404 0 0,0 0 218 0 0,0 0-71 0 0,0 0-288 0 0,0 0-326 0 0,0 0-250 0 0,0 0-166 0 0,0 31-86 0 0,0 143 56 0 0,0-168-332 0 0,1 1 0 0 0,-1-1 0 0 0,0 0-1 0 0,-1 0 1 0 0,0 1 0 0 0,0-1 0 0 0,0 0 0 0 0,-1 0 0 0 0,0 0 0 0 0,0 0 0 0 0,0 0 0 0 0,-1 0 0 0 0,0 0 58 0 0,-11 4-4431 0 0,-5-6-4043 0 0,17-4 4490 0 0</inkml:trace>
  <inkml:trace contextRef="#ctx0" brushRef="#br0" timeOffset="4151.355">1964 513 6065 0 0,'0'0'259'0'0,"0"0"-136"0"0,0 0 370 0 0,0 0 555 0 0,0 0 162 0 0,0 0-122 0 0,0 0-165 0 0,0 0-155 0 0,0 0-141 0 0,0 0-98 0 0,0 0-87 0 0,35 4-107 0 0,111 14-91 0 0,-35-14-68 0 0,101-17-1933 0 0,-73-6-7377 0 0,-119 18 5695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1 2593 0 0,'0'0'2491'0'0,"0"0"-1128"0"0,0 0-455 0 0,0 0 69 0 0,0 0 254 0 0,0 0 164 0 0,0 0-110 0 0,0 0-323 0 0,0 0-265 0 0,0 0-139 0 0,0 0-44 0 0,0 0-7 0 0,0 0-58 0 0,-1 19-94 0 0,-8 128 268 0 0,9 66-594 0 0,4-196-780 0 0,-1-7-2369 0 0,-2-1-7800 0 0,-1-8 8774 0 0</inkml:trace>
  <inkml:trace contextRef="#ctx0" brushRef="#br0" timeOffset="1387.658">1 56 0 0 0,'0'0'275'0'0,"0"0"289"0"0,0 0 472 0 0,0 0 424 0 0,0 0 211 0 0,0 0-93 0 0,0 0-290 0 0,0 0-254 0 0,0 0-181 0 0,0 0-72 0 0,0 0-17 0 0,31 0-44 0 0,102 3-35 0 0,85 13 1416 0 0,-144-10-2091 0 0,5 0-2938 0 0,-27-4-7065 0 0,-47-2 8094 0 0</inkml:trace>
  <inkml:trace contextRef="#ctx0" brushRef="#br0" timeOffset="1700.113">71 424 2985 0 0,'0'0'1223'0'0,"0"0"-339"0"0,0 0-120 0 0,0 0 76 0 0,0 0 139 0 0,0 0 16 0 0,0 0-99 0 0,35-4-121 0 0,111-11-130 0 0,62 5 209 0 0,-162 16-2525 0 0,-15 0-2688 0 0,-19-3 1027 0 0,-4 0 854 0 0</inkml:trace>
  <inkml:trace contextRef="#ctx0" brushRef="#br0" timeOffset="1998.307">772 369 5265 0 0,'0'0'1268'0'0,"0"0"-385"0"0,0 0-128 0 0,0 0 148 0 0,0 0 175 0 0,0 0 52 0 0,0 0-152 0 0,0 0-226 0 0,0 0-228 0 0,0 0-197 0 0,0 0-126 0 0,0 0-71 0 0,0 0-52 0 0,-20 5-18 0 0,-61 19-5 0 0,77-24-61 0 0,0 2 0 0 0,0-1 1 0 0,0 0-1 0 0,0 1 0 0 0,0 0 0 0 0,0 0 0 0 0,0 0 1 0 0,1 0-1 0 0,-1 1 0 0 0,1-1 0 0 0,0 1 0 0 0,0 0 0 0 0,0 0 1 0 0,0 0-1 0 0,0 0 0 0 0,0 1 0 0 0,1-1 0 0 0,-1 1 1 0 0,1-1-1 0 0,0 1 0 0 0,-1 4 6 0 0,0-2-53 0 0,2-3-37 0 0,-1-1 0 0 0,1 1 0 0 0,0 0 0 0 0,0 0 1 0 0,0 0-1 0 0,0 0 0 0 0,0 0 0 0 0,1 0 0 0 0,0 0 0 0 0,-1 1 0 0 0,1-1 0 0 0,0 0 0 0 0,0 0 0 0 0,1 0 0 0 0,-1 0 0 0 0,1 0 0 0 0,0 0 0 0 0,-1 0 0 0 0,2 2 90 0 0,-1-3-260 0 0,0 0 0 0 0,1 0-1 0 0,-1 0 1 0 0,1 0 0 0 0,-1 0 0 0 0,1 0 0 0 0,0 0-1 0 0,-1-1 1 0 0,1 1 0 0 0,0-1 0 0 0,0 1 0 0 0,1-1 0 0 0,-1 0-1 0 0,0 0 1 0 0,0 0 0 0 0,0 0 0 0 0,1 0 0 0 0,-1 0-1 0 0,1 0 1 0 0,-1-1 0 0 0,0 1 0 0 0,1-1 0 0 0,0 0 260 0 0,9 3-2869 0 0,-3-3-781 0 0</inkml:trace>
  <inkml:trace contextRef="#ctx0" brushRef="#br0" timeOffset="2453.988">844 516 3897 0 0,'0'0'1080'0'0,"0"0"8"0"0,0 0 230 0 0,0 0 389 0 0,0 0 187 0 0,0 0-254 0 0,0 0-498 0 0,0 0-482 0 0,0 0-308 0 0,0 0-149 0 0,0 0-22 0 0,0 0-10 0 0,0 0-23 0 0,15-15 6 0 0,79-76 149 0 0,-91 88-331 0 0,0 1 1 0 0,1-1-1 0 0,-1 1 0 0 0,1 0 1 0 0,-1 0-1 0 0,1 1 0 0 0,0-1 1 0 0,-1 1-1 0 0,1-1 0 0 0,0 1 0 0 0,0 1 1 0 0,0-1-1 0 0,0 0 0 0 0,0 1 1 0 0,0 0-1 0 0,0 0 0 0 0,2 0 28 0 0,4 22 362 0 0,19-14 222 0 0,147-38 452 0 0,-155 82-1008 0 0,4-36-1036 0 0,-5-14-7049 0 0,-17-2-355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2:54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3592 888 7009 0 0,'0'0'1341'0'0,"0"0"-616"0"0,0 0-355 0 0,0 0-10 0 0,0 0 168 0 0,0 0 151 0 0,0 0 64 0 0,0 0-1 0 0,0 0-47 0 0,0 0-65 0 0,0 0-80 0 0,0 0-91 0 0,0 0-108 0 0,4 33-83 0 0,9 109-60 0 0,-9 1 285 0 0,-4-125-396 0 0,1 9 10 0 0,-1 0-1 0 0,-1 1 1 0 0,-1-1-1 0 0,-1 0 0 0 0,-2 0 1 0 0,-1 0-1 0 0,-1-1 1 0 0,-4 10-107 0 0,10-34 40 0 0,1 0 0 0 0,-1 0 1 0 0,0 0-1 0 0,0 1 0 0 0,-1-1 0 0 0,1 0 1 0 0,0 0-1 0 0,-1-1 0 0 0,1 1 1 0 0,-1 0-1 0 0,0 0 0 0 0,0-1 1 0 0,1 1-1 0 0,-1-1 0 0 0,0 1 0 0 0,0-1 1 0 0,0 0-1 0 0,0 0 0 0 0,-1 0 1 0 0,1 0-1 0 0,0 0 0 0 0,0 0 1 0 0,-1-1-1 0 0,1 1 0 0 0,0-1 0 0 0,-1 0 1 0 0,1 1-1 0 0,-1-1 0 0 0,1 0 1 0 0,0 0-1 0 0,-1-1 0 0 0,1 1 1 0 0,-1 0-1 0 0,1-1 0 0 0,0 0 1 0 0,0 1-1 0 0,-1-1 0 0 0,1 0 0 0 0,0 0 1 0 0,0 0-1 0 0,-2-1-40 0 0,-1-12-42 0 0,0-1 1 0 0,1 1-1 0 0,1-1 1 0 0,0 0-1 0 0,1 0 1 0 0,0 0-1 0 0,1 0 1 0 0,1 0-1 0 0,1 0 1 0 0,0 0-1 0 0,1 0 1 0 0,0 1-1 0 0,1-1 0 0 0,1 0 1 0 0,0 1-1 0 0,1 0 1 0 0,1 0-1 0 0,0 0 1 0 0,1 1-1 0 0,5-9 42 0 0,10-21-10 0 0,1 0 0 0 0,3 2 0 0 0,1 1 0 0 0,2 1 1 0 0,1 1-1 0 0,3 2 0 0 0,0 1 0 0 0,3 2 0 0 0,30-23 10 0 0,-54 47 64 0 0,0-1 1 0 0,1 2 0 0 0,0 0 0 0 0,1 0-1 0 0,0 1 1 0 0,0 1 0 0 0,0 0-1 0 0,1 1 1 0 0,0 1 0 0 0,0 0-1 0 0,0 1 1 0 0,11-1-65 0 0,-24 5 13 0 0,-1-1 0 0 0,1 0 0 0 0,0 1 0 0 0,-1-1-1 0 0,1 1 1 0 0,-1 0 0 0 0,1-1 0 0 0,0 1 0 0 0,-1 0 0 0 0,0 0 0 0 0,1 0 0 0 0,-1 0 0 0 0,0 0-1 0 0,1 1 1 0 0,-1-1 0 0 0,0 0 0 0 0,0 1 0 0 0,0-1 0 0 0,0 0 0 0 0,0 1 0 0 0,0-1-1 0 0,-1 1 1 0 0,1 0 0 0 0,0-1 0 0 0,-1 1 0 0 0,1-1 0 0 0,-1 1 0 0 0,1 0 0 0 0,-1 0 0 0 0,0-1-1 0 0,0 1 1 0 0,0 0 0 0 0,0-1 0 0 0,0 2-13 0 0,-5 65 383 0 0,-2-45-315 0 0,-1 1-1 0 0,-1-1 0 0 0,-1-1 0 0 0,-2 0 0 0 0,0-1 0 0 0,-1 0 0 0 0,0 0 0 0 0,-2-2 1 0 0,-1 0-1 0 0,0 0 0 0 0,-1-2 0 0 0,-8 6-67 0 0,13-12 39 0 0,1-1 0 0 0,-2-1-1 0 0,1 0 1 0 0,-1-1 0 0 0,0 0 0 0 0,-1-1 0 0 0,0 0 0 0 0,0-2-1 0 0,-2 1-38 0 0,-85 3-4387 0 0,90-15 917 0 0,4-6-4151 0 0,7 4 2515 0 0</inkml:trace>
  <inkml:trace contextRef="#ctx0" brushRef="#br0" timeOffset="523.113">4091 1179 10234 0 0,'0'0'1577'0'0,"0"0"-57"0"0,0 0 8 0 0,0 0-53 0 0,32-8-163 0 0,101-24-203 0 0,-40-3 687 0 0,-59 16-1434 0 0,-2-2 0 0 0,-1-1 0 0 0,0-2 0 0 0,-2-1 0 0 0,-1-1 0 0 0,-1-2 0 0 0,-1 0 0 0 0,-1-2 0 0 0,11-19-362 0 0,-31 43 0 0 0,0 1 0 0 0,0-1-1 0 0,-1 0 1 0 0,0 0 0 0 0,0-1 0 0 0,0 1-1 0 0,-1-1 1 0 0,0 0 0 0 0,0 0 0 0 0,-1 0-1 0 0,0 0 1 0 0,0-1 0 0 0,-1 1 0 0 0,0 0-1 0 0,0-1 1 0 0,0 1 0 0 0,-1-1 0 0 0,0 1-1 0 0,-1-1 1 0 0,0 1 0 0 0,-1-3 0 0 0,0 7-63 0 0,-1 0 0 0 0,-1 0 0 0 0,1 1 0 0 0,0-1 0 0 0,-1 1 0 0 0,1 0 1 0 0,-1 0-1 0 0,0 0 0 0 0,1 0 0 0 0,-1 1 0 0 0,0-1 0 0 0,0 1 0 0 0,0 0 0 0 0,0 0 1 0 0,0 1-1 0 0,-1-1 0 0 0,1 1 0 0 0,0 0 0 0 0,0 0 0 0 0,0 0 0 0 0,0 1 0 0 0,0-1 0 0 0,0 1 1 0 0,-1 0-1 0 0,1 0 0 0 0,1 1 0 0 0,-1-1 0 0 0,0 1 0 0 0,0 0 0 0 0,0 0 0 0 0,1 0 1 0 0,-1 0-1 0 0,0 1 63 0 0,-9 7-182 0 0,1 0 1 0 0,0 0-1 0 0,1 1 1 0 0,0 1-1 0 0,0 0 1 0 0,1 0-1 0 0,1 1 1 0 0,0 0-1 0 0,1 1 1 0 0,-3 8 181 0 0,9-20-12 0 0,1 0 0 0 0,0 0 1 0 0,0 0-1 0 0,0 1 1 0 0,0-1-1 0 0,0 0 1 0 0,1 1-1 0 0,-1-1 0 0 0,1 0 1 0 0,-1 1-1 0 0,1-1 1 0 0,0 1-1 0 0,0-1 1 0 0,0 0-1 0 0,0 1 1 0 0,1-1-1 0 0,-1 1 0 0 0,1-1 1 0 0,-1 0-1 0 0,1 1 1 0 0,0-1-1 0 0,0 0 1 0 0,0 0-1 0 0,0 1 0 0 0,0-1 1 0 0,0 0-1 0 0,1 0 1 0 0,-1 0-1 0 0,0 0 1 0 0,1-1-1 0 0,0 1 0 0 0,0 0 1 0 0,-1-1-1 0 0,1 1 1 0 0,0-1-1 0 0,0 1 1 0 0,0-1-1 0 0,1 0 1 0 0,-1 0-1 0 0,0 0 0 0 0,0 0 1 0 0,1 0-1 0 0,-1-1 12 0 0,107 15 460 0 0,-86-17-326 0 0,0 0 1 0 0,-1-2-1 0 0,1-1 0 0 0,-1-1 0 0 0,0 0 0 0 0,0-2 1 0 0,2-2-135 0 0,56-17 349 0 0,-6 9-79 0 0,-73 43-82 0 0,-80 141 278 0 0,68-147-455 0 0,7-14-29 0 0,1 1 0 0 0,-1 0 0 0 0,1 0 0 0 0,0 0-1 0 0,0 1 1 0 0,1-1 0 0 0,0 1 0 0 0,0-1 0 0 0,0 1 0 0 0,1 0 0 0 0,0 0 0 0 0,0 0 0 0 0,1 5 18 0 0,2-10-60 0 0,-1 0 0 0 0,1 0 0 0 0,0 0 0 0 0,0-1 0 0 0,0 1 0 0 0,0-1 0 0 0,0 1 0 0 0,0-1 1 0 0,0 0-1 0 0,0 0 0 0 0,1 0 0 0 0,-1 0 0 0 0,0 0 0 0 0,1-1 0 0 0,-1 1 0 0 0,1-1 0 0 0,-1 1 0 0 0,1-1 1 0 0,-1 0-1 0 0,1 0 0 0 0,-1 0 0 0 0,1 0 0 0 0,-1-1 0 0 0,0 1 0 0 0,1 0 0 0 0,-1-1 0 0 0,1 0 60 0 0,8 1-235 0 0,91-26-4891 0 0,-64 11-267 0 0,-19 8 696 0 0,-7-1-99 0 0</inkml:trace>
  <inkml:trace contextRef="#ctx0" brushRef="#br0" timeOffset="1035.353">5269 983 3225 0 0,'0'0'5026'0'0,"0"0"-2864"0"0,0 0-751 0 0,0 0 179 0 0,0 0 111 0 0,0 0-62 0 0,0 0-258 0 0,0 0-295 0 0,0 0-204 0 0,0 0-166 0 0,0 0-117 0 0,0 0-100 0 0,0 0-67 0 0,18-20-83 0 0,51-63-69 0 0,-46 37 108 0 0,-24 37-282 0 0,0 6-191 0 0,0-1 1 0 0,0 1-1 0 0,-1-1 0 0 0,1 1 1 0 0,-1 0-1 0 0,0 0 1 0 0,0 0-1 0 0,0 0 1 0 0,0 0-1 0 0,-1 0 0 0 0,1 1 1 0 0,-1-1-1 0 0,0 1 1 0 0,1 0-1 0 0,-1-1 1 0 0,0 1-1 0 0,0 0 0 0 0,-1 1 1 0 0,1-1-1 0 0,0 1 1 0 0,0-1-1 0 0,-1 1 1 0 0,1 0-1 0 0,-1 0 0 0 0,1 0 1 0 0,-1 1-1 0 0,0-1 1 0 0,1 1-1 0 0,-1 0 1 0 0,0 0-1 0 0,1 0 0 0 0,-1 1 1 0 0,1-1-1 0 0,-1 1 1 0 0,1 0-1 0 0,-1 0 1 0 0,1 0-1 0 0,-1 0 0 0 0,1 1 1 0 0,0-1-1 0 0,-2 2 85 0 0,-10 5-398 0 0,0 2 0 0 0,1 0 0 0 0,0 0 0 0 0,1 1 0 0 0,0 1 0 0 0,1 0 0 0 0,0 1 1 0 0,0 0-1 0 0,2 1 0 0 0,0 0 0 0 0,0 1 0 0 0,1 0 0 0 0,1 0 0 0 0,1 1 0 0 0,0 0 0 0 0,1 0 0 0 0,1 1 398 0 0,3-12-29 0 0,1-1-1 0 0,0 1 1 0 0,0-1 0 0 0,0 1 0 0 0,1-1-1 0 0,-1 1 1 0 0,1 0 0 0 0,0-1 0 0 0,0 1 0 0 0,1-1-1 0 0,0 1 1 0 0,0 0 0 0 0,0-1 0 0 0,0 1-1 0 0,0-1 1 0 0,1 0 0 0 0,0 1 0 0 0,0-1-1 0 0,0 0 1 0 0,1 0 0 0 0,-1 0 0 0 0,1-1 0 0 0,0 1-1 0 0,0-1 1 0 0,0 1 0 0 0,0-1 0 0 0,1 0-1 0 0,-1 0 1 0 0,1 0 0 0 0,0-1 0 0 0,0 1-1 0 0,0-1 1 0 0,0 0 0 0 0,0 0 0 0 0,1 0-1 0 0,-1-1 1 0 0,3 1 29 0 0,10 4-125 0 0,0-2 0 0 0,1 0 1 0 0,-1-1-1 0 0,1 0 0 0 0,0-2 0 0 0,-1 0 0 0 0,1-1 0 0 0,0-1 0 0 0,7-1 125 0 0,92-31-7109 0 0,-97 22 3185 0 0</inkml:trace>
  <inkml:trace contextRef="#ctx0" brushRef="#br0" timeOffset="1366.69">5680 788 10338 0 0,'0'0'519'0'0,"0"0"-212"0"0,0 0 46 0 0,0 0 193 0 0,0 0 192 0 0,0 0 88 0 0,0 0-35 0 0,0 0-102 0 0,0 0-133 0 0,0 0-124 0 0,4 35-114 0 0,12 105-94 0 0,6-75 15 0 0,-17-55-186 0 0,-3-3-2 0 0,1 0 1 0 0,0-1-1 0 0,0 1 0 0 0,1-1 1 0 0,0 1-1 0 0,0-1 0 0 0,0 0 1 0 0,1-1-1 0 0,0 1 0 0 0,0-1 1 0 0,0 0-1 0 0,1 0 0 0 0,0-1 1 0 0,0 1-1 0 0,0-1 0 0 0,2 1-51 0 0,-4-5 170 0 0,-1-1 0 0 0,0 1 0 0 0,1-1 0 0 0,-1 1-1 0 0,0-1 1 0 0,0 0 0 0 0,0 0 0 0 0,0-1-1 0 0,0 1 1 0 0,0-1 0 0 0,0 1 0 0 0,0-1-1 0 0,0 0 1 0 0,-1 0 0 0 0,1 0 0 0 0,-1 0-1 0 0,1-1 1 0 0,-1 1 0 0 0,0-1 0 0 0,0 0-1 0 0,0 1 1 0 0,0-1 0 0 0,0 0 0 0 0,-1 0 0 0 0,0 0-1 0 0,1 0 1 0 0,-1 0 0 0 0,0-1-170 0 0,12-18 402 0 0,97-209 484 0 0,-101 209-1663 0 0,0 1-2417 0 0,-2 9-5170 0 0,-5 8-2797 0 0</inkml:trace>
  <inkml:trace contextRef="#ctx0" brushRef="#br0" timeOffset="1536.069">6151 821 13443 0 0,'0'0'1168'0'0,"0"0"-480"0"0,0 0 96 0 0,0 0 33 0 0,0 0-89 0 0,0 0-232 0 0,0 0-256 0 0,0 0-144 0 0,0 0-88 0 0,0 0-96 0 0,0 0-160 0 0,19 199-376 0 0,-18-184-649 0 0,7 0-903 0 0,-3-1-1425 0 0,-3-10-1648 0 0,2 3 40 0 0</inkml:trace>
  <inkml:trace contextRef="#ctx0" brushRef="#br0" timeOffset="1698.524">6188 567 17812 0 0,'0'0'1352'0'0,"0"0"-608"0"0,0 0-216 0 0,0 0-184 0 0,0 0-168 0 0,0 0-152 0 0,0 0-224 0 0,0 0-352 0 0,0 0-488 0 0,0 0-296 0 0,0 0-433 0 0,0 0-743 0 0,0 0-1601 0 0,0 0-5345 0 0</inkml:trace>
  <inkml:trace contextRef="#ctx0" brushRef="#br0" timeOffset="1984.633">6560 751 10466 0 0,'0'0'1451'0'0,"0"0"-561"0"0,0 0-105 0 0,0 0 94 0 0,0 0 20 0 0,0 0-112 0 0,0 0-247 0 0,0 0-241 0 0,0 0-155 0 0,0 0-96 0 0,0 0-55 0 0,0 0-38 0 0,-23 34-25 0 0,-69 104-10 0 0,68-80-31 0 0,26-52 100 0 0,-2-3 67 0 0,1-1 0 0 0,0 0 1 0 0,0 1-1 0 0,0-1 1 0 0,0 0-1 0 0,1 0 0 0 0,-1 0 1 0 0,1 1-1 0 0,-1-2 1 0 0,1 1-1 0 0,0 0 1 0 0,-1 0-1 0 0,1 0 0 0 0,0-1 1 0 0,0 1-1 0 0,0-1 1 0 0,1 1-1 0 0,-1-1 0 0 0,0 0 1 0 0,0 0-1 0 0,1 0 1 0 0,-1 0-1 0 0,1 0 0 0 0,-1-1 1 0 0,1 1-1 0 0,-1-1 1 0 0,1 0-1 0 0,-1 1 1 0 0,1-1-1 0 0,-1 0 0 0 0,1-1 1 0 0,-1 1-1 0 0,1 0 1 0 0,-1-1-1 0 0,1 1 0 0 0,-1-1-56 0 0,6 0 289 0 0,-1 0-1 0 0,0-1 0 0 0,0 0 1 0 0,0 0-1 0 0,-1 0 0 0 0,1-1 1 0 0,0 0-1 0 0,-1 0 0 0 0,1-1 0 0 0,-1 0 1 0 0,0 0-1 0 0,3-3-288 0 0,-1-2 143 0 0,0 0-1 0 0,-1-1 1 0 0,0 0-1 0 0,-1 0 1 0 0,0-1-1 0 0,0 0 1 0 0,-1 0-1 0 0,0 0 0 0 0,-1 0 1 0 0,0-1-1 0 0,-1 0 1 0 0,-1 0-1 0 0,0 0 1 0 0,0 0-1 0 0,-1 0 1 0 0,-1 0-1 0 0,0 0 1 0 0,0 0-1 0 0,-1-1-142 0 0,0 10-77 0 0,0 0 0 0 0,0 0 0 0 0,0-1 0 0 0,0 1 0 0 0,0 0 0 0 0,0 0 0 0 0,-1 0 0 0 0,1 1 0 0 0,-1-1 0 0 0,0 0 0 0 0,0 0 0 0 0,0 1 0 0 0,0-1 0 0 0,-1 1 0 0 0,1 0 0 0 0,0 0 0 0 0,-1 0 0 0 0,0 0 0 0 0,1 0 0 0 0,-1 0 0 0 0,0 1 0 0 0,0-1 0 0 0,0 1 0 0 0,0 0 0 0 0,0 0 0 0 0,-1 0 0 0 0,1 0 0 0 0,-2 1 77 0 0,-27-2-4195 0 0,2 12-4261 0 0,21-3-1798 0 0</inkml:trace>
  <inkml:trace contextRef="#ctx0" brushRef="#br0" timeOffset="2252.022">6816 877 13171 0 0,'0'0'4509'0'0,"0"0"-3302"0"0,0 0-1009 0 0,0 0 22 0 0,0 0 54 0 0,0 0 55 0 0,0 0-31 0 0,0 0-74 0 0,0 0-55 0 0,0 0-65 0 0,0 0-35 0 0,0 0-5 0 0,0 0 4 0 0,19 21 28 0 0,59 66 61 0 0,-35-59 205 0 0,-36-29-262 0 0,-1 2 9 0 0,0 0 0 0 0,-1 0 0 0 0,1 0 0 0 0,0-1 0 0 0,0 0 0 0 0,0-1 0 0 0,0 1 0 0 0,-1-1 0 0 0,1 0-1 0 0,0-1 1 0 0,-1 1 0 0 0,1-1 0 0 0,-1 0 0 0 0,1 0 0 0 0,-1-1 0 0 0,0 0 0 0 0,0 0 0 0 0,0 0 0 0 0,0 0 0 0 0,0-1-1 0 0,-1 0 1 0 0,0 0 0 0 0,0 0 0 0 0,4-5-109 0 0,31-70 1090 0 0,-31 42-4027 0 0,0-1-7216 0 0,-6 31-1392 0 0</inkml:trace>
  <inkml:trace contextRef="#ctx0" brushRef="#br0" timeOffset="2571.128">7554 678 18228 0 0,'0'0'893'0'0,"0"0"-266"0"0,0 0-79 0 0,0 0-46 0 0,0 0-22 0 0,0 0-79 0 0,0 0-113 0 0,0 0-86 0 0,0 0-78 0 0,0 0-83 0 0,0 0-49 0 0,0 0-41 0 0,0 0-39 0 0,-24 19-10 0 0,-71 59-3 0 0,94-78 99 0 0,0 0 0 0 0,0 0-1 0 0,1 0 1 0 0,-1 0 0 0 0,0 1 0 0 0,0-1-1 0 0,1 0 1 0 0,-1 0 0 0 0,0 1 0 0 0,0-1-1 0 0,1 1 1 0 0,-1-1 0 0 0,0 1 0 0 0,1-1-1 0 0,-1 1 1 0 0,1-1 0 0 0,-1 1 0 0 0,0-1-1 0 0,1 1 1 0 0,-1 0 0 0 0,1-1 0 0 0,0 1 0 0 0,-1 0-1 0 0,1-1 1 0 0,0 1 0 0 0,-1 0 0 0 0,1 0-1 0 0,0 0 1 0 0,0-1 0 0 0,-1 1 0 0 0,1 0-1 0 0,0 0 1 0 0,0 0 0 0 0,0-1 0 0 0,0 1-1 0 0,0 0 1 0 0,0 0 0 0 0,0 0 0 0 0,1-1-1 0 0,-1 1 1 0 0,0 0 0 0 0,0 0 0 0 0,1-1-1 0 0,-1 1 1 0 0,0 0 0 0 0,1 0 0 0 0,-1-1 0 0 0,0 1-1 0 0,1 0 1 0 0,-1-1 0 0 0,1 1 0 0 0,0 0-1 0 0,-1-1 1 0 0,1 1 0 0 0,-1-1 0 0 0,1 1-1 0 0,0-1 1 0 0,-1 1 0 0 0,1-1 0 0 0,0 0-1 0 0,0 1 1 0 0,-1-1 0 0 0,1 0 0 0 0,0 0-1 0 0,0 1 1 0 0,-1-1 0 0 0,2 0 2 0 0,2 1-19 0 0,23 14-71 0 0,-7-5 128 0 0,-2 0 0 0 0,1 1 0 0 0,-1 1 0 0 0,-1 1 0 0 0,0 0 0 0 0,-1 1 0 0 0,12 14-38 0 0,-23-23 56 0 0,-1 1 0 0 0,1 0 1 0 0,-1-1-1 0 0,-1 2 0 0 0,1-1 1 0 0,-1 0-1 0 0,0 1 0 0 0,0-1 1 0 0,-1 1-1 0 0,0 0 0 0 0,0-1 1 0 0,0 1-1 0 0,-1 0 0 0 0,0 0 1 0 0,-1 1-1 0 0,0-1 0 0 0,0 3-56 0 0,-2-5-30 0 0,0 0-1 0 0,0 0 1 0 0,-1-1 0 0 0,0 0-1 0 0,0 1 1 0 0,0-1-1 0 0,0 0 1 0 0,-1-1-1 0 0,1 1 1 0 0,-1 0 0 0 0,0-1-1 0 0,0 0 1 0 0,0 0-1 0 0,-1 0 1 0 0,1-1 0 0 0,-1 1-1 0 0,1-1 1 0 0,-1 0-1 0 0,0 0 1 0 0,0-1-1 0 0,0 1 1 0 0,0-1 0 0 0,0 0-1 0 0,0-1 1 0 0,0 1-1 0 0,-5-1 31 0 0,-28 2-2375 0 0,13-1-3789 0 0,13-1-4955 0 0</inkml:trace>
  <inkml:trace contextRef="#ctx0" brushRef="#br0" timeOffset="-2251.004">415 302 8818 0 0,'0'0'195'0'0,"0"0"-175"0"0,0 0 58 0 0,0 0 401 0 0,0 0 468 0 0,0 0 331 0 0,0 0 161 0 0,0 0-21 0 0,0 0-148 0 0,33-5-212 0 0,104-22-214 0 0,-39-16 171 0 0,-83 32-849 0 0,30-18 453 0 0,-1-3-1 0 0,-2-1 0 0 0,-1-2 0 0 0,-2-2 1 0 0,8-12-619 0 0,-58 134 644 0 0,-10 97-526 0 0,9 0-1 0 0,8 0 1 0 0,11 81-118 0 0,-5-225 5 0 0,-2 4 4 0 0,2 1 1 0 0,2-1-1 0 0,1 0 1 0 0,2-1-1 0 0,3 1 1 0 0,1-1-1 0 0,4 7-9 0 0,-6-32-65 0 0,-6-18 1928 0 0,-57-71-1056 0 0,37 51-823 0 0,-2 1 1 0 0,0 1 0 0 0,-1 1-1 0 0,-1 1 1 0 0,-1 1-1 0 0,0 0 1 0 0,-1 2 0 0 0,-1 1-1 0 0,-1 0 1 0 0,0 2 0 0 0,0 1-1 0 0,-1 1 1 0 0,0 1 0 0 0,-1 2-1 0 0,0 0 1 0 0,0 2 0 0 0,-1 1-1 0 0,-13 0 16 0 0,24 3-153 0 0,0 2-1 0 0,0 0 0 0 0,0 1 1 0 0,0 0-1 0 0,0 2 0 0 0,0 0 1 0 0,1 1-1 0 0,-1 0 0 0 0,1 1 1 0 0,0 1-1 0 0,1 1 0 0 0,0 0 1 0 0,0 1-1 0 0,1 1 0 0 0,0 0 1 0 0,1 1-1 0 0,0 0 0 0 0,0 1 0 0 0,1 0 1 0 0,1 1-1 0 0,-3 4 154 0 0,13-15-236 0 0,-1 0 0 0 0,1 0-1 0 0,0 0 1 0 0,0 0 0 0 0,-1 0-1 0 0,1 0 1 0 0,0 0 0 0 0,1 1 0 0 0,-1-1-1 0 0,0 0 1 0 0,1 0 0 0 0,-1 1 0 0 0,1-1-1 0 0,0 1 1 0 0,0-1 0 0 0,0 0 0 0 0,0 1-1 0 0,0-1 1 0 0,0 0 0 0 0,0 1-1 0 0,1-1 1 0 0,0 0 0 0 0,0 3 236 0 0,28 20-10088 0 0,-21-20 3324 0 0</inkml:trace>
  <inkml:trace contextRef="#ctx0" brushRef="#br0" timeOffset="-1951.279">581 843 11570 0 0,'0'0'91'0'0,"0"0"-106"0"0,0 0 234 0 0,0 0 485 0 0,0 0 361 0 0,0 0 104 0 0,0 0-61 0 0,0 0-83 0 0,0 0-121 0 0,0 0-157 0 0,34-9-157 0 0,111-31-143 0 0,-41-10 279 0 0,153-122 1765 0 0,-135 87-2018 0 0,-96 83-2787 0 0,-13 24-5022 0 0,-7-10 1802 0 0,-3-4-2596 0 0</inkml:trace>
  <inkml:trace contextRef="#ctx0" brushRef="#br0" timeOffset="-1551.928">1383 1167 6945 0 0,'0'0'2144'0'0,"0"0"-409"0"0,0 0-140 0 0,0 0 120 0 0,0 0 52 0 0,0 0-119 0 0,0 0-226 0 0,0 0-285 0 0,0 0-278 0 0,0 0-232 0 0,0 0-192 0 0,0 0-102 0 0,0 0-31 0 0,4-24-26 0 0,15-79-16 0 0,12 25 141 0 0,-15 49-361 0 0,1 0 0 0 0,2 2 1 0 0,1 0-1 0 0,1 1 0 0 0,1 1 0 0 0,1 1 0 0 0,6-3-40 0 0,11 0-1228 0 0,-9 21-6964 0 0,-19 12-1685 0 0,-6-1 5292 0 0</inkml:trace>
  <inkml:trace contextRef="#ctx0" brushRef="#br0" timeOffset="-1264.745">1991 748 9978 0 0,'0'0'1798'0'0,"0"0"-667"0"0,0 0-327 0 0,0 0 56 0 0,0 0 123 0 0,0 0 28 0 0,0 0-112 0 0,0 0-162 0 0,0 0-165 0 0,0 0-169 0 0,0 0-126 0 0,0 0-92 0 0,-30 27-81 0 0,-89 88-44 0 0,117-114-58 0 0,-1 1 0 0 0,1-1 0 0 0,0 1 1 0 0,0 0-1 0 0,0 0 0 0 0,0 0 1 0 0,0 0-1 0 0,1 0 0 0 0,-1 0 0 0 0,0 0 1 0 0,1 0-1 0 0,0 1 0 0 0,-1-1 1 0 0,1 1-1 0 0,0-1 0 0 0,0 1 1 0 0,1-1-1 0 0,-1 1 0 0 0,0-1 0 0 0,1 1 1 0 0,0 0-1 0 0,-1-1 0 0 0,1 1 1 0 0,0 0-1 0 0,0-1 0 0 0,1 1-2 0 0,0 8 17 0 0,-1-7 19 0 0,0 1 0 0 0,1-1 0 0 0,-1 1 0 0 0,1-1 0 0 0,0 1 0 0 0,0-1 0 0 0,0 0 0 0 0,0 1 0 0 0,1-1 0 0 0,0 0 0 0 0,0 0 0 0 0,0 0 0 0 0,0 0 0 0 0,1-1 0 0 0,0 1 0 0 0,-1-1 0 0 0,1 1 0 0 0,1-1 0 0 0,-1 0 0 0 0,0 0 0 0 0,1 0 0 0 0,-1 0 0 0 0,1-1 0 0 0,0 0 0 0 0,0 0 0 0 0,0 0 0 0 0,0 0 0 0 0,0 0 0 0 0,0-1 0 0 0,1 1 0 0 0,-1-1 0 0 0,1-1 0 0 0,-1 1 0 0 0,2 0-36 0 0,-3 0 89 0 0,1 0 1 0 0,0-1 0 0 0,0 1-1 0 0,0-1 1 0 0,0 0-1 0 0,0 1 1 0 0,0-2 0 0 0,0 1-1 0 0,0 0 1 0 0,0-1-1 0 0,0 0 1 0 0,-1 0-1 0 0,1 0 1 0 0,0 0 0 0 0,0-1-1 0 0,-1 0 1 0 0,1 1-1 0 0,-1-1 1 0 0,1 0 0 0 0,-1-1-1 0 0,0 1 1 0 0,0-1-1 0 0,0 1 1 0 0,0-1-1 0 0,0 0 1 0 0,-1 0 0 0 0,1 0-1 0 0,-1 0 1 0 0,2-3-90 0 0,0-3 26 0 0,1 0 1 0 0,-1 0-1 0 0,0-1 1 0 0,-1 0 0 0 0,0 1-1 0 0,-1-1 1 0 0,0 0-1 0 0,0 0 1 0 0,-1 0 0 0 0,0 0-1 0 0,-1-1 1 0 0,0 1-1 0 0,-1 0 1 0 0,0 0-1 0 0,-1-4-26 0 0,-27-36-1816 0 0,14 38-2113 0 0,0 7-4645 0 0,10 5-1205 0 0</inkml:trace>
  <inkml:trace contextRef="#ctx0" brushRef="#br0" timeOffset="-833.308">2180 1219 8666 0 0,'0'0'3850'0'0,"0"0"-2303"0"0,0 0-549 0 0,0 0 186 0 0,0 0 139 0 0,0 0-36 0 0,0 0-232 0 0,0 0-261 0 0,0 0-171 0 0,0 0-95 0 0,0 0-73 0 0,0 0-49 0 0,17-33-54 0 0,50-102-55 0 0,-58 114-190 0 0,1-1-1 0 0,1 1 1 0 0,1 0-1 0 0,0 1 1 0 0,2 1-1 0 0,0 0 1 0 0,2 1-1 0 0,5-5-106 0 0,43-19-97 0 0,-62 72-425 0 0,12 87 798 0 0,-12-115-254 0 0,0 0-1 0 0,0 0 1 0 0,0 0-1 0 0,0 0 0 0 0,0-1 1 0 0,1 1-1 0 0,-1-1 0 0 0,1 1 1 0 0,-1-1-1 0 0,1 0 0 0 0,0 0 1 0 0,-1 0-1 0 0,1-1 1 0 0,0 1-1 0 0,0 0 0 0 0,0-1 1 0 0,-1 0-1 0 0,1 0 0 0 0,0 0 1 0 0,0 0-1 0 0,0 0 0 0 0,0-1 1 0 0,-1 1-1 0 0,1-1 1 0 0,0 1-1 0 0,0-1 0 0 0,-1 0 1 0 0,1 0-1 0 0,-1-1 0 0 0,1 1 1 0 0,-1 0-1 0 0,1-1 0 0 0,-1 1 1 0 0,0-1-1 0 0,1 0 1 0 0,-1 0-1 0 0,0 0 0 0 0,1-1-21 0 0,1 0 33 0 0,37-20 117 0 0,-29 15-137 0 0,0 0 1 0 0,0 1 0 0 0,1 0 0 0 0,0 1-1 0 0,0 1 1 0 0,1 0 0 0 0,0 1 0 0 0,0 0-1 0 0,0 1 1 0 0,0 1 0 0 0,3 0-14 0 0,-15 3-5 0 0,0 1 0 0 0,0-1 0 0 0,-1 1-1 0 0,1 0 1 0 0,0 0 0 0 0,-1 0 0 0 0,1-1 0 0 0,-1 2 0 0 0,1-1 0 0 0,-1 0-1 0 0,0 0 1 0 0,0 0 0 0 0,0 0 0 0 0,0 1 0 0 0,0-1 0 0 0,0 1-1 0 0,-1-1 1 0 0,1 0 0 0 0,-1 1 0 0 0,0-1 0 0 0,0 1 0 0 0,0-1 0 0 0,0 1-1 0 0,0-1 1 0 0,0 1 0 0 0,-1-1 0 0 0,1 1 0 0 0,-1 1 5 0 0,1 9-12 0 0,2 11-146 0 0,-3-17-32 0 0,0 0 0 0 0,1 0 1 0 0,0-1-1 0 0,1 1 0 0 0,0 0 0 0 0,0-1 0 0 0,0 1 0 0 0,1 0 1 0 0,-1-1-1 0 0,2 1 0 0 0,-1-1 0 0 0,1 0 0 0 0,0 0 0 0 0,0 0 1 0 0,1 0-1 0 0,-1-1 0 0 0,1 1 0 0 0,1-1 0 0 0,-1 0 0 0 0,1 0 1 0 0,0 0-1 0 0,1 0 190 0 0,0-1-966 0 0,6 3-1981 0 0,-4-4-1962 0 0,2-1-6215 0 0</inkml:trace>
  <inkml:trace contextRef="#ctx0" brushRef="#br0" timeOffset="3688.113">1 1790 5649 0 0,'0'0'512'0'0,"0"0"-105"0"0,42-2-64 0 0,143-6-18 0 0,967-26 3137 0 0,15-45 543 0 0,-247 14-2539 0 0,1277-45 1018 0 0,-730 55-4381 0 0,-855 36-1094 0 0,-210 9-3634 0 0,-260 9-515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8 7106 0 0,'0'0'1592'0'0,"0"0"-332"0"0,0 0-218 0 0,0 0 138 0 0,0 0 314 0 0,0 0 125 0 0,0 0-172 0 0,0 0-389 0 0,0 0-403 0 0,0 0-308 0 0,0 0-126 0 0,0 0 19 0 0,0 0 27 0 0,-1 19 53 0 0,-1 147 646 0 0,57 293 353 0 0,-44-341-1945 0 0,-11-109-3216 0 0,1-18-4791 0 0,0-2 3376 0 0,1 4 1482 0 0</inkml:trace>
  <inkml:trace contextRef="#ctx0" brushRef="#br0" timeOffset="245.391">23 60 9554 0 0,'0'0'903'0'0,"0"0"-92"0"0,0 0 61 0 0,0 0 239 0 0,0 0 165 0 0,0 0-56 0 0,0 0-203 0 0,0 0-200 0 0,37-6-183 0 0,117-16-172 0 0,27 2 310 0 0,-154 17-1119 0 0,32-3 972 0 0,-21 4-6718 0 0,-46 6-2364 0 0,2-1 3280 0 0</inkml:trace>
  <inkml:trace contextRef="#ctx0" brushRef="#br0" timeOffset="416.298">1 505 2857 0 0,'0'0'3562'0'0,"0"0"-1671"0"0,0 0-326 0 0,0 0 105 0 0,0 0 59 0 0,0 0-112 0 0,0 0-293 0 0,32 6-311 0 0,101 19-282 0 0,-38-26 126 0 0,-24-10-875 0 0,57-8-1891 0 0,-85 14-2606 0 0,-1 0-3414 0 0,-26 4 3484 0 0</inkml:trace>
  <inkml:trace contextRef="#ctx0" brushRef="#br0" timeOffset="665.938">756 590 12059 0 0,'0'0'1861'0'0,"0"0"-874"0"0,0 0-289 0 0,0 0 214 0 0,0 0 265 0 0,0 0 85 0 0,0 0-195 0 0,0 0-303 0 0,0 0-284 0 0,0 0-198 0 0,-1 32-105 0 0,2 102-48 0 0,11-75 27 0 0,23 28-2671 0 0,-34-85-41 0 0,-1-1 3554 0 0,0 0-5331 0 0,0 0-6734 0 0,0-1 8529 0 0</inkml:trace>
  <inkml:trace contextRef="#ctx0" brushRef="#br0" timeOffset="917.296">592 561 10906 0 0,'0'0'2027'0'0,"0"0"-868"0"0,0 0-488 0 0,0 0 35 0 0,0 0 87 0 0,0 0-27 0 0,0 0-126 0 0,0 0-141 0 0,34 0-125 0 0,107 0-92 0 0,104-1-1703 0 0,-208-2-2049 0 0,-13-1-1861 0 0,-4 0-3270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1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11 17836 0 0,'0'0'155'0'0,"0"0"-304"0"0,0 0-127 0 0,0 0 212 0 0,0 0 362 0 0,0 0 279 0 0,0 0 65 0 0,0 0-66 0 0,0 0-168 0 0,0 40-147 0 0,0 127-86 0 0,-11 108 236 0 0,-23 167-144 0 0,32-421-494 0 0,-12 38-2269 0 0,-17-43-5581 0 0,9-16 339 0 0,14 0 5159 0 0</inkml:trace>
  <inkml:trace contextRef="#ctx0" brushRef="#br0" timeOffset="2972.867">0 181 640 0 0,'0'0'771'0'0,"0"0"16"0"0,0 0 222 0 0,0 0 432 0 0,0 0 420 0 0,0 0 164 0 0,0 0-126 0 0,0 0-241 0 0,0 0-278 0 0,0 0-253 0 0,0 0-184 0 0,2-12-142 0 0,6-35-118 0 0,20 17 1164 0 0,-21 27-1582 0 0,23-12 192 0 0,2 1-1 0 0,0 2 0 0 0,0 1 0 0 0,1 2 1 0 0,0 1-1 0 0,1 1 0 0 0,21 0-456 0 0,142 2 386 0 0,-192 5-390 0 0,0 0 0 0 0,1 0 0 0 0,-1 1 0 0 0,0-1 0 0 0,1 1 0 0 0,-1 0 0 0 0,0 1 1 0 0,0-1-1 0 0,1 1 0 0 0,-1 0 0 0 0,-1 1 0 0 0,1-1 0 0 0,0 1 0 0 0,-1 0 0 0 0,1 0 0 0 0,-1 0 0 0 0,0 1 0 0 0,0-1 0 0 0,0 1 0 0 0,0 0 1 0 0,-1 0-1 0 0,1 1 0 0 0,-1-1 0 0 0,0 1 0 0 0,-1-1 0 0 0,1 1 0 0 0,-1 0 0 0 0,0 0 0 0 0,0 0 0 0 0,0 0 0 0 0,-1 1 0 0 0,0-1 1 0 0,1 4 2 0 0,-3 0-13 0 0,-1 0-1 0 0,1 0 0 0 0,-1 0 0 0 0,-1-1 0 0 0,1 1 0 0 0,-1-1 0 0 0,-1 1 0 0 0,0-1 0 0 0,0 0 0 0 0,-1 0 0 0 0,1-1 0 0 0,-2 0 0 0 0,1 1 0 0 0,-1-2 0 0 0,0 1 0 0 0,0-1 0 0 0,-1 0 0 0 0,-1 1 15 0 0,-134 92 73 0 0,-36-11 42 0 0,128-69 181 0 0,49-19-289 0 0,24 22-146 0 0,107 119 1305 0 0,-112-123-895 0 0,1-1 0 0 0,0-1 0 0 0,1-1 1 0 0,1 0-1 0 0,0-2 0 0 0,1 0 0 0 0,0-2 0 0 0,15 6-271 0 0,-14-5 109 0 0,33 27-97 0 0,-45-35-4377 0 0,-4-3-9413 0 0,-6-1 5795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8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15 571 2112 0 0,'0'0'953'0'0,"0"0"-401"0"0,0 0-248 0 0,0 0 168 0 0,0 0 443 0 0,0 0 329 0 0,0 0 47 0 0,0 0-187 0 0,0 0-205 0 0,0 0-79 0 0,0 0 42 0 0,10 2 97 0 0,288 3 5779 0 0,-189-13-5818 0 0,-45 3 175 0 0,-23 2-3345 0 0,-11 2-2730 0 0,-3 0-3757 0 0,-34 1 3464 0 0</inkml:trace>
  <inkml:trace contextRef="#ctx0" brushRef="#br0" timeOffset="196.57">0 954 6841 0 0,'0'0'1233'0'0,"0"0"-661"0"0,0 0-19 0 0,0 0 490 0 0,0 0 420 0 0,0 0 174 0 0,0 0-120 0 0,0 0-330 0 0,37 1-312 0 0,115 4-224 0 0,-2-21 337 0 0,-90 5-772 0 0,68-7 144 0 0,-61 8-2648 0 0,-1 1-6990 0 0,-52 8 1708 0 0</inkml:trace>
  <inkml:trace contextRef="#ctx0" brushRef="#br0" timeOffset="1229.498">1276 41 1160 0 0,'0'0'2133'0'0,"0"0"-677"0"0,0 0-209 0 0,0 0 199 0 0,0 0 401 0 0,0 0 278 0 0,0 0 31 0 0,0 0-340 0 0,0 0-492 0 0,0 0-428 0 0,0 0-345 0 0,0 0-204 0 0,0 0-118 0 0,1-9-54 0 0,0 2-117 0 0,3-17-34 0 0,-1 27 327 0 0,14 75 560 0 0,14 169 1095 0 0,-42-68-1091 0 0,0-78-757 0 0,3 0 0 0 0,5 0 1 0 0,5 1-159 0 0,12-28 25 0 0,-5-100-2549 0 0,-3-43-5808 0 0,-6 55 3701 0 0,0 2-3555 0 0</inkml:trace>
  <inkml:trace contextRef="#ctx0" brushRef="#br0" timeOffset="1545.402">963 115 2473 0 0,'0'0'2351'0'0,"0"0"-1056"0"0,0 0-204 0 0,0 0 237 0 0,0 0 368 0 0,0 0 197 0 0,0 0-192 0 0,0 0-460 0 0,0 0-453 0 0,0 0-295 0 0,0 0-101 0 0,0 0 0 0 0,0 0 18 0 0,17-4 18 0 0,57-11 4 0 0,90 1 1166 0 0,146 3-649 0 0,-293 11-1225 0 0,0 1 0 0 0,-1 0-1 0 0,1 2 1 0 0,0 0 0 0 0,-1 1 0 0 0,0 0-1 0 0,13 6 277 0 0,9 15-3952 0 0,-22 1-3594 0 0,-11-15 27 0 0</inkml:trace>
  <inkml:trace contextRef="#ctx0" brushRef="#br0" timeOffset="1776.151">889 1113 10266 0 0,'0'0'1008'0'0,"0"0"-197"0"0,0 0 143 0 0,0 0 437 0 0,0 0 241 0 0,0 0-114 0 0,0 0-365 0 0,0 0-316 0 0,0 0-183 0 0,0 0-119 0 0,37-2-91 0 0,118-4-94 0 0,11-16 282 0 0,-90 10-560 0 0,94-14-543 0 0,-57 13-3350 0 0,-46 3-4927 0 0,-44 9-469 0 0</inkml:trace>
  <inkml:trace contextRef="#ctx0" brushRef="#br0" timeOffset="2459.115">2040 936 0 0 0,'0'0'3973'0'0,"0"0"-1801"0"0,0 0-507 0 0,0 0 132 0 0,0 0 154 0 0,0 0 17 0 0,0 0-184 0 0,0 0-360 0 0,0 0-322 0 0,0 0-258 0 0,0 0-232 0 0,0 0-122 0 0,0 0-89 0 0,-20-3-74 0 0,-64-8-58 0 0,41 23-15 0 0,39-6-224 0 0,-2-2-39 0 0,1 2-1 0 0,0-1 1 0 0,1 1 0 0 0,-1-1-1 0 0,1 1 1 0 0,0 0-1 0 0,1 1 1 0 0,-1-1 0 0 0,1 1-1 0 0,1-1 1 0 0,-1 1-1 0 0,1 0 1 0 0,0 0 0 0 0,0 0-1 0 0,1 0 1 0 0,0 1-1 0 0,1-1 1 0 0,-1 0 0 0 0,1 0-1 0 0,1 1 1 0 0,-1-1-1 0 0,2 4 10 0 0,1-7-18 0 0,-1 1 0 0 0,2-1 0 0 0,-1 0 0 0 0,0 0 0 0 0,1 0 0 0 0,0 0 0 0 0,0 0 0 0 0,0-1 0 0 0,0 1 0 0 0,1-1 0 0 0,-1-1 0 0 0,1 1 0 0 0,0 0 0 0 0,-1-1 0 0 0,1 0 0 0 0,0 0 0 0 0,1-1 0 0 0,-1 1 0 0 0,0-1 0 0 0,3 0 18 0 0,115 5-2252 0 0,-44-22-7139 0 0,-61 12 986 0 0</inkml:trace>
  <inkml:trace contextRef="#ctx0" brushRef="#br0" timeOffset="2866.83">2196 1201 6953 0 0,'0'0'1431'0'0,"0"0"-89"0"0,0 0 210 0 0,0 0 346 0 0,0 0 137 0 0,0 0-241 0 0,0 0-423 0 0,0 0-360 0 0,0 0-258 0 0,0 0-189 0 0,0 0-131 0 0,0 0-112 0 0,21-14-65 0 0,65-42-36 0 0,65-66 275 0 0,-109 100-569 0 0,-33 21-47 0 0,6 13-336 0 0,-13-8 491 0 0,1-1 0 0 0,-1 1 0 0 0,1-1 0 0 0,0 0 1 0 0,0 0-1 0 0,0 0 0 0 0,0-1 0 0 0,1 1 0 0 0,-1-1 1 0 0,1 1-1 0 0,0-1 0 0 0,-1 0 0 0 0,1-1 0 0 0,0 1 0 0 0,0-1 1 0 0,0 0-1 0 0,0 0 0 0 0,0 0 0 0 0,1 0 0 0 0,-1 0 1 0 0,0-1-1 0 0,0 0 0 0 0,0 0 0 0 0,1 0 0 0 0,-1-1 1 0 0,0 1-1 0 0,0-1 0 0 0,0 0 0 0 0,0 0 0 0 0,0-1 0 0 0,0 1 1 0 0,0-1-1 0 0,3-1-34 0 0,123-34 532 0 0,-128 38-531 0 0,0-1 1 0 0,0 1-1 0 0,0 0 0 0 0,-1 0 0 0 0,1 0 1 0 0,0 0-1 0 0,0 0 0 0 0,-1 0 1 0 0,1 0-1 0 0,-1 0 0 0 0,1 1 1 0 0,-1-1-1 0 0,0 0 0 0 0,1 1 0 0 0,-1 0 1 0 0,0-1-1 0 0,0 1 0 0 0,0 0 1 0 0,0-1-1 0 0,0 1 0 0 0,0 0 1 0 0,-1 0-1 0 0,1 0 0 0 0,-1 0 0 0 0,1-1 1 0 0,-1 1-1 0 0,0 0 0 0 0,0 0 1 0 0,1 0-1 0 0,-1 0 0 0 0,-1 0 1 0 0,1 0-1 0 0,0 0 0 0 0,0 0 0 0 0,-1 0 1 0 0,1 0-1 0 0,-1 0 0 0 0,0 0 1 0 0,1-1-1 0 0,-1 1 0 0 0,0 0-1 0 0,4 42-372 0 0,38-26-3099 0 0,-8-17-3321 0 0,-25-1 2906 0 0,4 0-5083 0 0</inkml:trace>
  <inkml:trace contextRef="#ctx0" brushRef="#br0" timeOffset="4484.783">3838 361 6529 0 0,'0'0'1577'0'0,"0"0"-712"0"0,0 0-437 0 0,0 0 31 0 0,0 0 407 0 0,0 0 410 0 0,0 0 80 0 0,0 0-144 0 0,0 0-322 0 0,0 0-343 0 0,0 0-170 0 0,0 0-78 0 0,-10 37-24 0 0,-31 113 3 0 0,-4-43 451 0 0,31-87-541 0 0,-2 6-40 0 0,-1-1 0 0 0,-1-1 1 0 0,-1-1-1 0 0,-2 0 1 0 0,0-1-1 0 0,-1-2 1 0 0,-1 0-1 0 0,-1-1 1 0 0,0-2-1 0 0,-2 0 0 0 0,0-2 1 0 0,0 0-1 0 0,-29 9-148 0 0,34-15 117 0 0,-1-1-1 0 0,0-1 0 0 0,-1-1 1 0 0,1-2-1 0 0,-1 0 0 0 0,0-1 1 0 0,0-1-1 0 0,-1-1 0 0 0,0-1-116 0 0,21-1 29 0 0,-1 1-1 0 0,1-1 0 0 0,-1 0 1 0 0,1 0-1 0 0,-1 0 0 0 0,1 0 1 0 0,0-1-1 0 0,0 1 1 0 0,0-1-1 0 0,0 0 0 0 0,0 0 1 0 0,0 0-1 0 0,0 0 1 0 0,1 0-1 0 0,-1-1 0 0 0,1 1 1 0 0,-1-1-1 0 0,1 0 0 0 0,0 0 1 0 0,0 0-1 0 0,0 0 1 0 0,1 0-1 0 0,-1 0 0 0 0,1 0 1 0 0,-1-1-1 0 0,1 1 0 0 0,0 0 1 0 0,0-1-1 0 0,1 1 1 0 0,-1-1-1 0 0,1-2-28 0 0,9-111-161 0 0,-7 105 165 0 0,1 0-1 0 0,1 0 1 0 0,0 1-1 0 0,0-1 1 0 0,2 1-1 0 0,-1 0 1 0 0,1 0-1 0 0,1 1 1 0 0,0 0-1 0 0,0 0 1 0 0,1 0-1 0 0,0 1 1 0 0,1 0-1 0 0,0 1 1 0 0,0 0-1 0 0,1 0 1 0 0,0 1-1 0 0,0 0 1 0 0,1 1 0 0 0,0 0-1 0 0,0 1 1 0 0,0 0-1 0 0,1 1 1 0 0,-1 0-1 0 0,1 1 1 0 0,0 0-1 0 0,0 1 1 0 0,9-1-4 0 0,-7 4 26 0 0,1 0 0 0 0,-1 0 0 0 0,-1 2 1 0 0,1 0-1 0 0,0 0 0 0 0,-1 1 0 0 0,1 1 1 0 0,-1 0-1 0 0,11 6-26 0 0,34 18 272 0 0,-1 3 0 0 0,-2 2 0 0 0,-1 2 0 0 0,-1 3 0 0 0,13 15-272 0 0,-46-36 135 0 0,2 0 0 0 0,0-1 0 0 0,0-1 0 0 0,2-2 0 0 0,-1 0 0 0 0,2-1 1 0 0,17 6-136 0 0,61 1-546 0 0,-69-18-3567 0 0,1-2-5374 0 0,-26 0-854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7042 0 0,'0'0'1696'0'0,"0"0"-589"0"0,0 0-252 0 0,0 0 302 0 0,0 0 453 0 0,0 0 218 0 0,0 0-129 0 0,0 0-302 0 0,0 0-277 0 0,0 0-217 0 0,0 0-146 0 0,0 0-105 0 0,33 5-82 0 0,105 14-79 0 0,-33-24 258 0 0,-73-2-581 0 0,166-16-807 0 0,-156 20-3610 0 0,0 2-3898 0 0,-29 1-2619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46.7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481 56 512 0 0,'0'0'3569'0'0,"0"0"-1985"0"0,0 0-604 0 0,0 0 59 0 0,0 0 230 0 0,0 0 238 0 0,0 0 49 0 0,0 0-188 0 0,0 0-337 0 0,0 0-380 0 0,0 0-286 0 0,-6 7 379 0 0,22 43 102 0 0,-2 1 0 0 0,-3 0 0 0 0,-2 0-1 0 0,-2 1 1 0 0,-2 0 0 0 0,-3 1-1 0 0,-3 35-845 0 0,-16 116-1455 0 0,35-222-8815 0 0,-12 6 5432 0 0,-2 1-694 0 0</inkml:trace>
  <inkml:trace contextRef="#ctx0" brushRef="#br0" timeOffset="281.586">162 0 1880 0 0,'0'0'1090'0'0,"0"0"-186"0"0,0 0 136 0 0,0 0 306 0 0,-22 32 236 0 0,-69 100 38 0 0,86-127-1444 0 0,1 1 0 0 0,0 1 1 0 0,0-1-1 0 0,0 1 0 0 0,1 0 0 0 0,0-1 0 0 0,1 1 0 0 0,-1 1 0 0 0,1-1 1 0 0,0 0-1 0 0,1 0 0 0 0,0 6-176 0 0,-2 6 360 0 0,0 6-125 0 0,0 0-1 0 0,2 1 1 0 0,0-1 0 0 0,2 1 0 0 0,1-1-1 0 0,1 1 1 0 0,1-1 0 0 0,1 0-1 0 0,1-1 1 0 0,1 1 0 0 0,10 21-235 0 0,-10-32-159 0 0,0 1-1 0 0,0-2 1 0 0,1 1 0 0 0,1-1-1 0 0,0 0 1 0 0,1-1 0 0 0,1 0-1 0 0,-1 0 1 0 0,2-2-1 0 0,0 1 1 0 0,0-1 0 0 0,1-1-1 0 0,0 0 1 0 0,0-1 0 0 0,1 0-1 0 0,0-1 1 0 0,1-1 0 0 0,-1 0-1 0 0,11 2 160 0 0,27 0-4226 0 0,-17-7-1352 0 0,-34-1 5248 0 0,13 0-1026 0 0</inkml:trace>
  <inkml:trace contextRef="#ctx0" brushRef="#br0" timeOffset="535.594">921 44 6353 0 0,'0'0'2833'0'0,"0"0"-1946"0"0,0 0-538 0 0,0 0 210 0 0,0 0 319 0 0,0 0 235 0 0,0 0 94 0 0,0 0-67 0 0,15 37-122 0 0,45 117-167 0 0,-32-40 254 0 0,-15 130 82 0 0,-13-229-1238 0 0,-1 0-1 0 0,-1 0 1 0 0,0-1 0 0 0,-1 1-1 0 0,0-1 1 0 0,-1 1 0 0 0,-1-1-1 0 0,-1 0 1 0 0,-2 4 51 0 0,-27 35-8493 0 0,28-45-1880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52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334 339 0 0 0,'0'0'281'0'0,"0"0"686"0"0,0 0 214 0 0,0 0 57 0 0,0 0 23 0 0,32-9-8 0 0,97-28-23 0 0,-66 13 2180 0 0,-40 13 2197 0 0,-29 8-1658 0 0,-9 2-4150 0 0,-39 2 104 0 0,0 2 0 0 0,1 3-1 0 0,-1 1 1 0 0,-23 9 97 0 0,-138 47-69 0 0,172-45 13 0 0,79 5-974 0 0,203 10 1559 0 0,-237-33-513 0 0,1-1 0 0 0,-1 1 0 0 0,1 0 0 0 0,-1 0 0 0 0,0 0 0 0 0,1 1-1 0 0,-1-1 1 0 0,0 1 0 0 0,1-1 0 0 0,-1 1 0 0 0,0 0 0 0 0,0 0-1 0 0,1 0 1 0 0,-1 0 0 0 0,0 0 0 0 0,0 0 0 0 0,0 1 0 0 0,0-1 0 0 0,0 1-1 0 0,-1-1 1 0 0,1 1 0 0 0,0 0 0 0 0,-1 0 0 0 0,1-1 0 0 0,-1 1 0 0 0,0 0-1 0 0,0 0 1 0 0,1 1 0 0 0,-1-1 0 0 0,-1 0 0 0 0,1 0 0 0 0,0 0-1 0 0,0 1 1 0 0,-1-1 0 0 0,1 0 0 0 0,-1 1 0 0 0,0-1 0 0 0,0 1 0 0 0,0-1-1 0 0,0 0 1 0 0,0 1 0 0 0,0-1 0 0 0,-1 3-16 0 0,-12 15 96 0 0,0-1-1 0 0,-2 0 1 0 0,0 0 0 0 0,-1-2-1 0 0,-1 0 1 0 0,0-1 0 0 0,-5 2-96 0 0,-41 42 50 0 0,38-35-34 0 0,2 1-1 0 0,0 1 0 0 0,2 1 1 0 0,0 1-1 0 0,-11 23-15 0 0,30-48-6 0 0,1-1-1 0 0,-1 0 0 0 0,1 0 1 0 0,0 0-1 0 0,0 1 0 0 0,0-1 1 0 0,1 1-1 0 0,-1-1 0 0 0,1 1 0 0 0,0-1 1 0 0,-1 1-1 0 0,2-1 0 0 0,-1 1 1 0 0,0-1-1 0 0,1 0 0 0 0,-1 1 1 0 0,1-1-1 0 0,0 1 0 0 0,0-1 0 0 0,1 0 1 0 0,-1 0-1 0 0,1 1 0 0 0,-1-1 1 0 0,1 0-1 0 0,0-1 0 0 0,0 1 1 0 0,0 0-1 0 0,1 0 0 0 0,-1-1 1 0 0,1 1-1 0 0,-1-1 0 0 0,1 0 0 0 0,2 1 7 0 0,4 3 5 0 0,0 0 0 0 0,0-1-1 0 0,0 0 1 0 0,1 0 0 0 0,0-1-1 0 0,0-1 1 0 0,0 0-1 0 0,0 0 1 0 0,1-1 0 0 0,5 1-5 0 0,155 1-671 0 0,-117-20-2365 0 0,-8-16-4050 0 0,-37 21 2458 0 0,-5 0-417 0 0</inkml:trace>
  <inkml:trace contextRef="#ctx0" brushRef="#br0" timeOffset="296.423">319 0 10530 0 0,'0'0'852'0'0,"0"0"-605"0"0,0 0-292 0 0,0 0 172 0 0,0 0 485 0 0,0 0 348 0 0,0 0 151 0 0,0 0-2 0 0,-8 34-104 0 0,-29 106-145 0 0,23 1 643 0 0,15-106-1209 0 0,-1 698 1340 0 0,-10-567-2291 0 0,-4-57-3211 0 0,-1-61-5052 0 0,13-40 1974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6769 0 0,'0'0'3449'0'0,"0"0"-2035"0"0,0 0-807 0 0,0 0 14 0 0,0 0 241 0 0,0 0 163 0 0,0 0-37 0 0,0 0-187 0 0,0 0-201 0 0,0 0-127 0 0,0 0-61 0 0,0 0-6 0 0,27 0-12 0 0,84-1-30 0 0,71-27 666 0 0,-141 18-1352 0 0,8 0-2549 0 0,-16 8-8522 0 0,-30 2 5764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9618 0 0,'0'0'2134'0'0,"0"0"-1153"0"0,0 0-167 0 0,0 0 378 0 0,0 0 272 0 0,0 0-5 0 0,0 0-268 0 0,0 0-305 0 0,0 0-210 0 0,0 0-139 0 0,35 3-111 0 0,111 11-77 0 0,-49-21 129 0 0,-41-2-645 0 0,65-10-215 0 0,-42 15-8937 0 0,-65 4-1738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29 10658 0 0,'0'0'738'0'0,"0"0"-245"0"0,0 0-105 0 0,0 0 242 0 0,0 0 310 0 0,0 0 46 0 0,0 0-180 0 0,0 0-247 0 0,0 0-212 0 0,0 0-104 0 0,0 0 13 0 0,2 17 13 0 0,15 173 954 0 0,-30 34-307 0 0,4-167-1616 0 0,-12 96 2119 0 0,17-104-4399 0 0,3-3-3918 0 0,1-79-2081 0 0,0 23 7665 0 0</inkml:trace>
  <inkml:trace contextRef="#ctx0" brushRef="#br0" timeOffset="272.042">19 22 5769 0 0,'0'0'1903'0'0,"0"0"-734"0"0,0 0-272 0 0,0 0 49 0 0,0 0 189 0 0,0 0 82 0 0,0 0-102 0 0,0 0-155 0 0,0 0-128 0 0,0 0-111 0 0,0 0-76 0 0,0 0-50 0 0,24 4-59 0 0,80 14-37 0 0,58-16 891 0 0,-137-4-1232 0 0,210-35 78 0 0,-226 36-709 0 0,16-4-236 0 0,-9 4-4244 0 0,-16 1 1753 0 0,0 0-1513 0 0,0 0-1962 0 0</inkml:trace>
  <inkml:trace contextRef="#ctx0" brushRef="#br0" timeOffset="456.979">1 442 4297 0 0,'0'0'736'0'0,"0"0"64"0"0,0 0 545 0 0,0 0 247 0 0,0 0-48 0 0,0 0-344 0 0,0 0-375 0 0,0 0-273 0 0,189 0-176 0 0,-154-4-136 0 0,4-3-144 0 0,0-1-216 0 0,-4 5-456 0 0,0-1-993 0 0,-13 0-1471 0 0,-6 4-5074 0 0</inkml:trace>
  <inkml:trace contextRef="#ctx0" brushRef="#br0" timeOffset="707.262">693 501 12107 0 0,'0'0'921'0'0,"0"0"-225"0"0,0 0-32 0 0,0 0 235 0 0,0 0 218 0 0,0 0-31 0 0,0 0-220 0 0,-7 35-278 0 0,-20 109-247 0 0,17-37 24 0 0,12 4-1743 0 0,3-105-1950 0 0,-4-5-848 0 0,0 0-4444 0 0,-1-1 8594 0 0,0 0-2096 0 0</inkml:trace>
  <inkml:trace contextRef="#ctx0" brushRef="#br0" timeOffset="952.952">501 534 9250 0 0,'0'0'2231'0'0,"0"0"-1197"0"0,0 0-553 0 0,0 0 55 0 0,0 0 278 0 0,0 0 170 0 0,0 0-37 0 0,0 0-166 0 0,0 0-185 0 0,0 0-131 0 0,0 0-81 0 0,0 0-43 0 0,31 2-44 0 0,97 5-39 0 0,21-17 160 0 0,-116 3-663 0 0,28-6-1833 0 0,-22 4-5131 0 0,-25 6-2188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7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328 659 0 0 0,'0'0'433'0'0,"0"0"144"0"0,0 0 121 0 0,0 0 268 0 0,0 0 277 0 0,0 0 153 0 0,0 0-41 0 0,0 0-189 0 0,0 0-186 0 0,0 0-97 0 0,0 0 46 0 0,8-21 57 0 0,27-66 41 0 0,44-51 2697 0 0,-36 77-3244 0 0,3 2-1 0 0,2 3 0 0 0,3 1 0 0 0,7-1-479 0 0,8 8 69 0 0,-62 81-749 0 0,-28 276 1155 0 0,24-309-473 0 0,8 73 24 0 0,-8-72-11 0 0,1 1 0 0 0,-1 0 0 0 0,1 0 1 0 0,0 0-1 0 0,0-1 0 0 0,0 1 0 0 0,0 0 0 0 0,0-1 0 0 0,0 1 0 0 0,0-1 0 0 0,0 1 0 0 0,1-1 0 0 0,-1 1 0 0 0,0-1 0 0 0,1 0 0 0 0,-1 0 0 0 0,1 0 0 0 0,0 0 1 0 0,-1 0-1 0 0,1 0 0 0 0,0 0 0 0 0,0 0 0 0 0,-1-1 0 0 0,1 1 0 0 0,0-1 0 0 0,0 1 0 0 0,0-1 0 0 0,0 0 0 0 0,0 0 0 0 0,0 0 0 0 0,0 0 0 0 0,0 0 0 0 0,-1 0 1 0 0,1 0-1 0 0,0-1 0 0 0,0 1-15 0 0,66-52 904 0 0,50-79-696 0 0,81-120-208 0 0,-125 159-15 0 0,-72 114-502 0 0,-12 84 638 0 0,6-91-94 0 0,1 0 0 0 0,1 0 0 0 0,1 0 0 0 0,0 0 0 0 0,1 0 0 0 0,0 0 1 0 0,1 0-1 0 0,1 0 0 0 0,1 0 0 0 0,0-1 0 0 0,0 1 0 0 0,2-1 0 0 0,2 7-27 0 0,22 22 46 0 0,-6-10-3981 0 0,-12-10-6236 0 0,-9-19 4463 0 0</inkml:trace>
  <inkml:trace contextRef="#ctx0" brushRef="#br0" timeOffset="447.514">1471 420 6873 0 0,'0'0'729'0'0,"0"0"-205"0"0,0 0 97 0 0,0 0 355 0 0,0 0 237 0 0,0 0-14 0 0,0 0-235 0 0,0 0-309 0 0,0 0-249 0 0,0 0-160 0 0,0 0-84 0 0,0 0-22 0 0,0 0 5 0 0,-1 29 15 0 0,-2 134 725 0 0,31-179 1249 0 0,-17 5-2112 0 0,1 1 0 0 0,0 1 0 0 0,1 0 0 0 0,0 0 0 0 0,0 2 0 0 0,1 0 0 0 0,0 0 0 0 0,0 1 0 0 0,1 1 0 0 0,0 0 0 0 0,-1 1 0 0 0,2 0 1 0 0,-1 2-1 0 0,0 0 0 0 0,7 0-22 0 0,-20 2 3 0 0,0 0 0 0 0,-1 1 0 0 0,1-1 0 0 0,0 0 1 0 0,0 1-1 0 0,0 0 0 0 0,-1-1 0 0 0,1 1 0 0 0,0 0 0 0 0,-1 0 1 0 0,1 0-1 0 0,-1 0 0 0 0,1 0 0 0 0,-1 0 0 0 0,1 0 1 0 0,-1 0-1 0 0,0 1 0 0 0,0-1 0 0 0,1 1 0 0 0,-1-1 0 0 0,0 1 1 0 0,0-1-1 0 0,-1 1 0 0 0,1 0 0 0 0,0-1 0 0 0,0 1 1 0 0,-1 0-1 0 0,1 0 0 0 0,-1-1 0 0 0,1 1 0 0 0,-1 0 1 0 0,0 0-1 0 0,0 0 0 0 0,0 0 0 0 0,0-1 0 0 0,0 1 0 0 0,0 0 1 0 0,-1 0-1 0 0,1 1-3 0 0,-25 73 722 0 0,20-71-723 0 0,-1 0 0 0 0,0 0 0 0 0,1 0 0 0 0,-1 0-1 0 0,-1-1 1 0 0,1 0 0 0 0,-1-1 0 0 0,1 1-1 0 0,-1-1 1 0 0,0 0 0 0 0,0-1 0 0 0,-1 0-1 0 0,1 0 1 0 0,-6 1 1 0 0,-67-4-2845 0 0,43-17-848 0 0,17 1-3020 0 0,12 12 772 0 0</inkml:trace>
  <inkml:trace contextRef="#ctx0" brushRef="#br0" timeOffset="1333.495">2163 147 3121 0 0,'0'0'2184'0'0,"0"0"-828"0"0,0 0-157 0 0,0 0 182 0 0,0 0 195 0 0,0 0 46 0 0,0 0-130 0 0,0 0-296 0 0,0 0-310 0 0,0 0-282 0 0,0 0-240 0 0,0 0-148 0 0,0 0-89 0 0,-32 7-53 0 0,-97 23-36 0 0,126-30-39 0 0,1 0 1 0 0,0 0-1 0 0,-1 1 1 0 0,1-1 0 0 0,0 1-1 0 0,-1-1 1 0 0,1 1-1 0 0,0 0 1 0 0,0 0-1 0 0,0 0 1 0 0,0 0 0 0 0,0 0-1 0 0,0 1 1 0 0,0-1-1 0 0,0 1 1 0 0,0-1-1 0 0,0 1 1 0 0,1-1-1 0 0,-1 1 1 0 0,1 0 0 0 0,-1 0-1 0 0,1 0 1 0 0,0 0-1 0 0,-1 0 1 0 0,1 2 0 0 0,-3 4-9 0 0,0-1 2 0 0,0-1 0 0 0,0 1 0 0 0,1 0 1 0 0,0 0-1 0 0,0 1 0 0 0,1-1 0 0 0,0 0 1 0 0,0 1-1 0 0,1 0 0 0 0,-1-1 0 0 0,2 1 0 0 0,-1 0 1 0 0,1 0-1 0 0,0-1 0 0 0,1 1 0 0 0,0 0 1 0 0,0-1-1 0 0,1 1 0 0 0,0 0 0 0 0,0-1 0 0 0,1 0 1 0 0,0 0-1 0 0,0 1 0 0 0,0-2 0 0 0,3 4 7 0 0,-3-8 69 0 0,0 0 0 0 0,0 0 0 0 0,1 0 0 0 0,-1-1 0 0 0,1 0 0 0 0,-1 1 0 0 0,1-1 0 0 0,-1 0-1 0 0,1-1 1 0 0,0 1 0 0 0,-1-1 0 0 0,1 1 0 0 0,0-1 0 0 0,0 0 0 0 0,-1-1 0 0 0,1 1 0 0 0,0 0 0 0 0,-1-1 0 0 0,1 0-1 0 0,0 0 1 0 0,0-1-69 0 0,14-7 200 0 0,0-2-1 0 0,-1 0 1 0 0,0-1-1 0 0,-1-1 1 0 0,0 0-1 0 0,-1-2 1 0 0,-1 1 0 0 0,10-14-200 0 0,23-21 89 0 0,-17 19-66 0 0,-23 21-24 0 0,0 1 0 0 0,1 0 0 0 0,0 0 0 0 0,1 0 0 0 0,-1 1 0 0 0,2 0 0 0 0,-1 1 0 0 0,1 0 0 0 0,0 1 0 0 0,0 0-1 0 0,0 0 1 0 0,1 1 0 0 0,4-1 1 0 0,-12 6-9 0 0,0 0 0 0 0,-1 0 0 0 0,1 0 1 0 0,0 1-1 0 0,-1-1 0 0 0,1 1 0 0 0,-1-1 0 0 0,1 1 0 0 0,-1 0 0 0 0,0 0 0 0 0,1 0 0 0 0,-1 0 0 0 0,0 1 0 0 0,0-1 0 0 0,-1 0 0 0 0,1 1 0 0 0,-1-1 0 0 0,1 1 0 0 0,-1 0 0 0 0,0 0 0 0 0,0-1 0 0 0,0 1 0 0 0,0 0 0 0 0,0 0 0 0 0,-1 0 0 0 0,1 0 0 0 0,-1 0 1 0 0,0 0-1 0 0,0 0 0 0 0,0 0 0 0 0,0 0 0 0 0,0 0 0 0 0,-1 0 0 0 0,1 0 0 0 0,-1 0 0 0 0,-1 2 9 0 0,3 1 22 0 0,-1 32-2 0 0,-2 0 0 0 0,-1 0 0 0 0,-2 0-1 0 0,-2-1 1 0 0,-1 1 0 0 0,-1-2-1 0 0,-3 1 1 0 0,-1-2 0 0 0,-1 1 0 0 0,-13 19-20 0 0,25-48 0 0 0,-1 0 1 0 0,0-1 0 0 0,0 1 0 0 0,-1 0-1 0 0,0-1 1 0 0,0 0 0 0 0,-1 0-1 0 0,1 0 1 0 0,-1-1 0 0 0,0 1 0 0 0,-1-1-1 0 0,0 0 1 0 0,1-1 0 0 0,-1 1-1 0 0,-1-1 1 0 0,1 0 0 0 0,-1-1 0 0 0,1 0-1 0 0,-1 0 1 0 0,0 0 0 0 0,0-1-1 0 0,-1 0 1 0 0,1 0 0 0 0,0 0 0 0 0,-1-1-1 0 0,0-1 0 0 0,6-1-20 0 0,0-1-1 0 0,0 0 0 0 0,1 0 0 0 0,-1 0 0 0 0,0 0 0 0 0,1-1 0 0 0,-1 1 1 0 0,1 0-1 0 0,-1-1 0 0 0,1 1 0 0 0,0-1 0 0 0,0 1 0 0 0,0-1 1 0 0,1 1-1 0 0,-1-1 0 0 0,1 0 0 0 0,-1 1 0 0 0,1-1 0 0 0,0 0 1 0 0,0 0-1 0 0,0 1 0 0 0,0-1 0 0 0,1 0 21 0 0,-1 0-17 0 0,1-11-16 0 0,2 1-1 0 0,0-1 0 0 0,0 1 1 0 0,1 0-1 0 0,1 0 1 0 0,0 0-1 0 0,1 0 0 0 0,0 1 1 0 0,1 0-1 0 0,1 0 1 0 0,-1 1-1 0 0,2 0 0 0 0,0 0 1 0 0,0 1-1 0 0,1 0 1 0 0,0 1-1 0 0,0 0 0 0 0,1 0 1 0 0,0 1-1 0 0,11-5 34 0 0,-3 3-166 0 0,0 0-1 0 0,0 1 1 0 0,1 1-1 0 0,1 1 1 0 0,-1 1-1 0 0,1 0 1 0 0,0 2 0 0 0,0 1-1 0 0,0 0 1 0 0,1 1-1 0 0,4 2 167 0 0,62-1-4152 0 0,-5 6-4628 0 0,-64-4 4407 0 0</inkml:trace>
  <inkml:trace contextRef="#ctx0" brushRef="#br0" timeOffset="1936.949">0 876 0 0 0,'0'0'879'0'0,"0"0"568"0"0,0 0 377 0 0,0 0 43 0 0,0 0-193 0 0,0 0-224 0 0,0 0-166 0 0,0 0-80 0 0,0 0-82 0 0,32 2-113 0 0,101 5-105 0 0,-10-4 1369 0 0,1-6-1 0 0,32-8-2272 0 0,-21 1 945 0 0,1182-66 2242 0 0,-163 24-3008 0 0,-748 20-1288 0 0,-135 0-2534 0 0,-222 26 2467 0 0,30-3-2172 0 0,2 0-6176 0 0,-69 9 4804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5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1 512 4345 0 0,'0'0'2839'0'0,"0"0"-1121"0"0,0 0-497 0 0,0 0 5 0 0,0 0 128 0 0,0 0 31 0 0,0 0-226 0 0,0 0-361 0 0,0 0-289 0 0,0 0-178 0 0,0 0-18 0 0,0 0 58 0 0,0 0 72 0 0,17 1 46 0 0,130 2 892 0 0,81-33-305 0 0,-187 23-1413 0 0,54-14-633 0 0,-43-10-6633 0 0,-46 24 2901 0 0,-3 0-2644 0 0</inkml:trace>
  <inkml:trace contextRef="#ctx0" brushRef="#br0" timeOffset="249.369">283 214 6041 0 0,'0'0'886'0'0,"0"0"-62"0"0,0 0 63 0 0,0 0 142 0 0,-11 32 94 0 0,-31 102-28 0 0,16 9 1102 0 0,24 103-3463 0 0,15-204-2209 0 0,9-25-3600 0 0,-15-16 4809 0 0</inkml:trace>
  <inkml:trace contextRef="#ctx0" brushRef="#br0" timeOffset="498.198">1069 0 15107 0 0,'0'0'635'0'0,"0"0"-311"0"0,0 0-40 0 0,0 0 212 0 0,0 0 235 0 0,-15 35 121 0 0,-45 110-26 0 0,-1 33 725 0 0,46-116-1640 0 0,3 0 0 0 0,2 0 0 0 0,3 1-1 0 0,3 0 1 0 0,4 41 89 0 0,10-31-2414 0 0,3-27-6749 0 0,-9-37 380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2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0 0 0,'0'0'767'0'0,"0"0"-122"0"0,0 0-82 0 0,0 0 113 0 0,0 0 227 0 0,0 0 191 0 0,0 0 90 0 0,0 0-15 0 0,0 0-122 0 0,0 0-140 0 0,0 0-100 0 0,3-3-85 0 0,7-4-260 0 0,0 0 0 0 0,1 1 1 0 0,0 1-1 0 0,0-1 1 0 0,0 2-1 0 0,0-1 1 0 0,1 2-1 0 0,0 0 1 0 0,0 0-1 0 0,0 1 0 0 0,5 0-462 0 0,11-4 276 0 0,138-6 928 0 0,-165 12-1197 0 0,0 0 0 0 0,0 0 0 0 0,0 1 0 0 0,0-1-1 0 0,0 0 1 0 0,0 0 0 0 0,0 1 0 0 0,0-1 0 0 0,-1 0-1 0 0,1 1 1 0 0,0-1 0 0 0,0 1 0 0 0,0-1 0 0 0,0 1-1 0 0,-1-1 1 0 0,1 1 0 0 0,0 0 0 0 0,-1-1 0 0 0,1 1 0 0 0,0 0-1 0 0,-1 0 1 0 0,1-1 0 0 0,-1 1 0 0 0,1 0 0 0 0,-1 0-1 0 0,1 0 1 0 0,-1 0 0 0 0,0 0 0 0 0,0 0 0 0 0,1-1-1 0 0,-1 1 1 0 0,0 0 0 0 0,0 0 0 0 0,0 0 0 0 0,0 0-1 0 0,0 0 1 0 0,0 0 0 0 0,0 0 0 0 0,0 0 0 0 0,0 0 0 0 0,0 0-1 0 0,-1 0 1 0 0,1 0 0 0 0,0 0 0 0 0,-1 0 0 0 0,1-1-1 0 0,-1 1 1 0 0,1 0 0 0 0,-1 0 0 0 0,1 0 0 0 0,-1-1-1 0 0,1 1 1 0 0,-1 0-7 0 0,-26 46 314 0 0,-76 65-113 0 0,80-92-167 0 0,2 1 0 0 0,0 1 1 0 0,2 1-1 0 0,0 1 0 0 0,2 1 1 0 0,0 0-1 0 0,2 1 0 0 0,1 1 1 0 0,-1 5-35 0 0,13-28 18 0 0,1 0 0 0 0,0 0 0 0 0,0 1 0 0 0,0-1 0 0 0,0 0 0 0 0,1 1 0 0 0,-1-1 0 0 0,1 0 0 0 0,0 1 0 0 0,1-1 0 0 0,-1 0 0 0 0,1 0 0 0 0,0 1 1 0 0,0-1-1 0 0,0 0 0 0 0,0 0 0 0 0,1 0 0 0 0,0 0 0 0 0,-1 0 0 0 0,2 0 0 0 0,-1 0 0 0 0,0-1 0 0 0,1 1 0 0 0,-1-1 0 0 0,1 0 0 0 0,0 1 0 0 0,0-1 1 0 0,1-1-1 0 0,-1 1 0 0 0,1 0 0 0 0,-1-1 0 0 0,1 0 0 0 0,0 0 0 0 0,0 0 0 0 0,0 0 0 0 0,0 0 0 0 0,0-1 0 0 0,0 0 0 0 0,0 0 0 0 0,1 0-18 0 0,97 6 76 0 0,-69-13-2776 0 0,-2-5-3931 0 0,-19 7-3071 0 0</inkml:trace>
  <inkml:trace contextRef="#ctx0" brushRef="#br0" timeOffset="1051.696">590 144 0 0 0,'0'0'584'0'0,"0"0"382"0"0,0 0 194 0 0,0 0-47 0 0,0 0-178 0 0,0 0-198 0 0,0 0-152 0 0,0 0-84 0 0,0 0-102 0 0,-10 31-81 0 0,-28 98-56 0 0,-12 20 892 0 0,37-113 382 0 0,13-35-840 0 0,0-1 154 0 0,0 0 138 0 0,7-19 2474 0 0,9-25-3136 0 0,1 1 1 0 0,2 1-1 0 0,2 0 0 0 0,2 1 0 0 0,10-12-326 0 0,53-41-64 0 0,-85 94 42 0 0,0 0-1 0 0,0 0 1 0 0,0 0 0 0 0,0 0-1 0 0,0 0 1 0 0,0 1 0 0 0,-1-1-1 0 0,1 0 1 0 0,0 1 0 0 0,0-1-1 0 0,0 0 1 0 0,0 1 0 0 0,-1-1-1 0 0,1 1 1 0 0,0-1-1 0 0,0 1 1 0 0,-1-1 0 0 0,1 1-1 0 0,0 0 1 0 0,-1-1 0 0 0,1 1-1 0 0,-1 0 1 0 0,1 0 0 0 0,-1-1-1 0 0,1 1 1 0 0,-1 0 0 0 0,1 0-1 0 0,-1 0 1 0 0,0 0-1 0 0,1-1 1 0 0,-1 1 0 0 0,0 0-1 0 0,0 0 1 0 0,0 0 0 0 0,0 0-1 0 0,0 0 1 0 0,0 0 0 0 0,0 0-1 0 0,0 0 1 0 0,0 0 0 0 0,0-1-1 0 0,0 1 1 0 0,-1 0 0 0 0,1 0-1 0 0,0 0 1 0 0,-1 0-1 0 0,1 0 1 0 0,0-1 0 0 0,-1 1-1 0 0,1 0 1 0 0,-1 0 22 0 0,0 4-19 0 0,-26 139 423 0 0,25-86-316 0 0,34-70 814 0 0,173-225-425 0 0,-189 222-514 0 0,38-22-374 0 0,-54 37 152 0 0,0 11-101 0 0,-12 97 757 0 0,1 34-216 0 0,41-83-756 0 0,-12-46-3121 0 0,1-7-5116 0 0,-13-6 3859 0 0</inkml:trace>
  <inkml:trace contextRef="#ctx0" brushRef="#br0" timeOffset="1505.605">1234 181 3393 0 0,'0'0'2890'0'0,"0"0"-1781"0"0,0 0-487 0 0,0 0 250 0 0,0 0 359 0 0,0 0 172 0 0,0 0-159 0 0,0 0-308 0 0,0 0-313 0 0,0 0-227 0 0,0 0-102 0 0,0 0-76 0 0,0 0-34 0 0,-5 27-26 0 0,-16 83-34 0 0,19-51 144 0 0,4-6 22 0 0,18-59-132 0 0,106-68 61 0 0,-125 73-226 0 0,1-1 0 0 0,0 1 0 0 0,-1 0 0 0 0,1 0 0 0 0,0-1 0 0 0,0 1 1 0 0,0 1-1 0 0,0-1 0 0 0,0 0 0 0 0,0 0 0 0 0,0 1 0 0 0,1-1 0 0 0,-1 1 1 0 0,0 0-1 0 0,0 0 0 0 0,0-1 0 0 0,0 2 0 0 0,1-1 0 0 0,-1 0 0 0 0,0 0 1 0 0,0 1-1 0 0,0-1 0 0 0,0 1 0 0 0,0-1 0 0 0,0 1 0 0 0,0 0 0 0 0,0 0 1 0 0,0 0-1 0 0,0 0 0 0 0,0 0 0 0 0,0 0 0 0 0,0 1 0 0 0,-1-1 0 0 0,1 1 1 0 0,-1-1-1 0 0,1 1 0 0 0,-1 0 0 0 0,1-1 0 0 0,-1 1 0 0 0,0 0 0 0 0,0 0 1 0 0,0 0-1 0 0,0 0 0 0 0,0 0 0 0 0,-1 0 0 0 0,1 0 0 0 0,0 0 1 0 0,-1 0-1 0 0,0 0 0 0 0,1 3 7 0 0,0 1 53 0 0,0 1 1 0 0,-1-1-1 0 0,1 0 0 0 0,-1 1 1 0 0,-1-1-1 0 0,1 1 1 0 0,-1-1-1 0 0,0 0 0 0 0,-1 1 1 0 0,1-1-1 0 0,-1 0 1 0 0,0 0-1 0 0,-1 0 0 0 0,0 0 1 0 0,0-1-1 0 0,0 1 1 0 0,0-1-1 0 0,-1 1 0 0 0,0-1 1 0 0,0 0-1 0 0,0-1 1 0 0,-1 1-1 0 0,0-1 0 0 0,0 1 1 0 0,-3 1-54 0 0,6-5-16 0 0,0 0 1 0 0,-1 0-1 0 0,1 0 0 0 0,0-1 1 0 0,-1 1-1 0 0,1 0 1 0 0,0-1-1 0 0,-1 1 1 0 0,1-1-1 0 0,-1 0 0 0 0,1 0 1 0 0,-1 0-1 0 0,1 0 1 0 0,-1-1-1 0 0,1 1 1 0 0,0 0-1 0 0,-1-1 0 0 0,1 0 1 0 0,0 0-1 0 0,-1 1 1 0 0,1-1-1 0 0,0-1 1 0 0,0 1-1 0 0,-1 0 0 0 0,1 0 1 0 0,0-1-1 0 0,1 1 1 0 0,-1-1-1 0 0,0 0 1 0 0,0 0-1 0 0,1 1 0 0 0,-1-1 1 0 0,0-1 15 0 0,-22-34-3895 0 0,8 1-5610 0 0,14 24 5795 0 0</inkml:trace>
  <inkml:trace contextRef="#ctx0" brushRef="#br0" timeOffset="1834.259">1817 22 8010 0 0,'0'0'1215'0'0,"0"0"-110"0"0,0 0 102 0 0,0 0 191 0 0,0 0 31 0 0,0 0-275 0 0,0 0-386 0 0,0 0-322 0 0,0 0-229 0 0,0 0-98 0 0,0 0-9 0 0,0 0 38 0 0,1 8 52 0 0,-10 95 699 0 0,-15-45-917 0 0,-3-1-1 0 0,-2-2 0 0 0,-2-1 1 0 0,-3-1-1 0 0,-36 42 19 0 0,-25 37-2007 0 0,65-86-2074 0 0,2-1-4278 0 0,23-36 4474 0 0</inkml:trace>
  <inkml:trace contextRef="#ctx0" brushRef="#br0" timeOffset="2432.05">1665 766 6897 0 0,'0'0'1207'0'0,"0"0"-92"0"0,0 0 180 0 0,0 0 266 0 0,0 0 126 0 0,0 0-232 0 0,0 0-367 0 0,0 0-317 0 0,0 0-265 0 0,0 0-143 0 0,0 0-71 0 0,0 0-36 0 0,14-32-2 0 0,48-103-4 0 0,-15 55 197 0 0,-29 50-324 0 0,0 1 0 0 0,2 1 1 0 0,2 1-1 0 0,0 1 0 0 0,2 1 0 0 0,21-18-123 0 0,-4 27-508 0 0,-39 50 104 0 0,-28 163 161 0 0,28-196 256 0 0,-1 0 0 0 0,0 1 0 0 0,1-1 0 0 0,-1 0 0 0 0,1 0 0 0 0,0 1 0 0 0,-1-1 0 0 0,1 0 0 0 0,0-1 0 0 0,0 1 1 0 0,0 0-1 0 0,-1 0 0 0 0,1-1 0 0 0,0 0 0 0 0,0 1 0 0 0,0-1 0 0 0,0 0 0 0 0,0 0 0 0 0,0 1 0 0 0,0-2 0 0 0,0 1 0 0 0,0 0 0 0 0,0 0 0 0 0,0-1 0 0 0,0 1 0 0 0,0-1 0 0 0,-1 1 0 0 0,1-1 0 0 0,0 0 0 0 0,0 0 0 0 0,0 0 0 0 0,-1 0 0 0 0,1 0 1 0 0,0 0-1 0 0,-1 0 0 0 0,1-1 0 0 0,-1 1 0 0 0,0 0 0 0 0,1-1 0 0 0,-1 1 0 0 0,0-1-13 0 0,262-229 655 0 0,-227 213-655 0 0,-35 18-68 0 0,-1 41 89 0 0,-20 80 274 0 0,11 36-270 0 0,37-101-785 0 0,-12-42-2968 0 0,2-9-5132 0 0,-11-5 1717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17.1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418 244 10138 0 0,'0'0'1267'0'0,"0"0"-552"0"0,0 0-432 0 0,0 0 39 0 0,0 0 303 0 0,0 0 259 0 0,0 0 29 0 0,0 0-95 0 0,0 0-161 0 0,0 0-122 0 0,0 0-56 0 0,25-8-43 0 0,81-27-27 0 0,-63 19-76 0 0,0 2-1 0 0,2 1 1 0 0,-1 3-1 0 0,1 1 1 0 0,1 3-1 0 0,-1 1 0 0 0,5 3-332 0 0,-50 2 48 0 0,-11 15 48 0 0,-84 91-12 0 0,93-104-100 0 0,1 1-1 0 0,-1-1 0 0 0,1 0 0 0 0,0 1 0 0 0,-1-1 0 0 0,1 1 0 0 0,0 0 0 0 0,1-1 0 0 0,-1 1 0 0 0,0 0 1 0 0,1-1-1 0 0,0 1 0 0 0,-1 0 0 0 0,1 0 0 0 0,0-1 0 0 0,0 1 0 0 0,1 0 0 0 0,-1-1 0 0 0,0 1 0 0 0,1 0 1 0 0,0 0-1 0 0,0-1 0 0 0,0 1 0 0 0,0-1 0 0 0,0 1 0 0 0,0-1 0 0 0,1 1 0 0 0,-1-1 0 0 0,1 0 0 0 0,-1 0 0 0 0,1 0 1 0 0,0 1-1 0 0,0-2 0 0 0,0 1 0 0 0,0 0 0 0 0,0 0 0 0 0,1-1 0 0 0,-1 1 0 0 0,0-1 0 0 0,1 0 0 0 0,-1 1 1 0 0,1-1-1 0 0,0 0 17 0 0,82 47-65 0 0,-70-42 90 0 0,0 1 0 0 0,-1 1 1 0 0,0 1-1 0 0,0 0 0 0 0,-1 0 0 0 0,0 1 1 0 0,-1 1-1 0 0,5 5-25 0 0,-15-13 50 0 0,0-1-1 0 0,-1 1 1 0 0,1 0 0 0 0,-1 0 0 0 0,1 0-1 0 0,-1 1 1 0 0,0-1 0 0 0,0 0-1 0 0,-1 0 1 0 0,1 1 0 0 0,-1-1 0 0 0,1 0-1 0 0,-1 1 1 0 0,0-1 0 0 0,0 0-1 0 0,-1 1 1 0 0,1-1 0 0 0,-1 0-1 0 0,1 0 1 0 0,-1 1 0 0 0,0-1 0 0 0,0 0-1 0 0,-1 0 1 0 0,1 0 0 0 0,-1 0-1 0 0,1 0 1 0 0,-2 1-50 0 0,-56 75 754 0 0,-145 91-149 0 0,168-138-1487 0 0,35-32-9893 0 0,0-5 6267 0 0,3 4-2475 0 0</inkml:trace>
  <inkml:trace contextRef="#ctx0" brushRef="#br0" timeOffset="284.239">343 82 8162 0 0,'0'0'1687'0'0,"0"0"-520"0"0,0 0-376 0 0,0 0-19 0 0,0 0 143 0 0,-35 33 55 0 0,-112 107-87 0 0,137-131-760 0 0,0 1-1 0 0,1 0 1 0 0,0 0-1 0 0,0 0 1 0 0,1 1-1 0 0,1 1 1 0 0,0 0-1 0 0,0-1 1 0 0,1 2-123 0 0,-3 7 154 0 0,-3 6-119 0 0,0 0 1 0 0,3 1-1 0 0,0-1 1 0 0,1 2 0 0 0,2-1-1 0 0,1 1 1 0 0,1 0 0 0 0,1 0-1 0 0,1 0 1 0 0,2 1 0 0 0,1 5-36 0 0,0-23-103 0 0,1 0 1 0 0,-1-1 0 0 0,2 1 0 0 0,-1 0 0 0 0,2-1 0 0 0,-1 1-1 0 0,1-1 1 0 0,1 0 0 0 0,0-1 0 0 0,0 1 0 0 0,1-1-1 0 0,0 0 1 0 0,1 0 0 0 0,0-1 0 0 0,0 0 0 0 0,1 0 0 0 0,0 0-1 0 0,0-1 1 0 0,1-1 0 0 0,0 1 0 0 0,0-1 0 0 0,1-1-1 0 0,6 4 103 0 0,113 38-3942 0 0,4-27-3583 0 0,-89-16 4863 0 0,-11 0 2146 0 0</inkml:trace>
  <inkml:trace contextRef="#ctx0" brushRef="#br0" timeOffset="550.416">1265 1 14155 0 0,'0'0'951'0'0,"0"0"-567"0"0,0 0-308 0 0,0 0 69 0 0,0 0 218 0 0,0 0 153 0 0,0 0 115 0 0,0 0 97 0 0,0 0 62 0 0,34 23 25 0 0,105 79-61 0 0,-44-9 369 0 0,-83-74-1038 0 0,-1 1-1 0 0,-1 1 0 0 0,0 0 0 0 0,-2 0 1 0 0,-1 1-1 0 0,0-1 0 0 0,-2 2 1 0 0,0-1-1 0 0,-1 0 0 0 0,-2 1 0 0 0,0 0 1 0 0,-2 0-1 0 0,0-1 0 0 0,-1 1 1 0 0,-5 21-85 0 0,2-17-384 0 0,-2 0 1 0 0,-1 0-1 0 0,-1-1 1 0 0,-1 0-1 0 0,-1-1 1 0 0,-2 0-1 0 0,0 0 1 0 0,-2-1-1 0 0,-15 20 384 0 0,-12 4-6436 0 0,28-33-1955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3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7 3873 0 0,'0'0'2651'0'0,"0"0"-1743"0"0,0 0-646 0 0,0 0 0 0 0,0 0 224 0 0,0 0 262 0 0,0 0 147 0 0,0 0-63 0 0,0 0-200 0 0,0 0-214 0 0,0 0-166 0 0,-20 29-106 0 0,-66 96-75 0 0,-52 128-100 0 0,106-186 13 0 0,1-3-31 0 0,2 1-1 0 0,3 2 1 0 0,1 7 47 0 0,22-50-128 0 0,3-22 11 0 0,0-2 53 0 0,6-5 485 0 0,59-91 1894 0 0,339-498-295 0 0,-350 513-1544 0 0,-54 81-486 0 0,0 0 1 0 0,0 1 0 0 0,0-1 0 0 0,1 0 0 0 0,-1 0-1 0 0,0 0 1 0 0,0 1 0 0 0,0-1 0 0 0,0 0 0 0 0,0 0 0 0 0,0 0-1 0 0,0 1 1 0 0,0-1 0 0 0,0 0 0 0 0,0 0 0 0 0,1 0-1 0 0,-1 0 1 0 0,0 1 0 0 0,0-1 0 0 0,0 0 0 0 0,0 0-1 0 0,0 0 1 0 0,1 0 0 0 0,-1 0 0 0 0,0 1 0 0 0,0-1-1 0 0,0 0 1 0 0,1 0 0 0 0,-1 0 0 0 0,0 0 0 0 0,0 0-1 0 0,0 0 1 0 0,1 0 0 0 0,-1 0 0 0 0,0 0 0 0 0,0 0-1 0 0,0 0 1 0 0,1 0 0 0 0,-1 0 0 0 0,0 0 0 0 0,0 0-1 0 0,1 0 1 0 0,-1 0 0 0 0,0 0 0 0 0,0 0 0 0 0,0 0-1 0 0,1 0 1 0 0,-1-1 0 0 0,0 1 0 0 0,0 0 0 0 0,0 0-1 0 0,0 0 1 0 0,1 0 0 0 0,-1 0 9 0 0,0 1-55 0 0,14 423 749 0 0,-11-361-632 0 0,3-1 0 0 0,3-1 0 0 0,15 58-62 0 0,-20-71 1484 0 0,-32-49 407 0 0,-117-87-1855 0 0,-87-78-1614 0 0,140 88-1709 0 0,85 70 786 0 0,5 4-5598 0 0,2 4 2653 0 0</inkml:trace>
  <inkml:trace contextRef="#ctx0" brushRef="#br0" timeOffset="762.218">912 688 7026 0 0,'0'0'405'0'0,"0"0"27"0"0,0 0 334 0 0,0 0 367 0 0,0 0 194 0 0,0 0-1 0 0,0 0-145 0 0,35-19-167 0 0,113-62-126 0 0,-44 0 474 0 0,-76 55-984 0 0,-2-2 0 0 0,0 0 0 0 0,-2-2 0 0 0,-2 0 0 0 0,0-2 0 0 0,-2-1 0 0 0,-2 0 0 0 0,-1-1 0 0 0,-1-1 0 0 0,3-16-378 0 0,-16 42 64 0 0,0 1 0 0 0,-1-1-1 0 0,0 0 1 0 0,0 0-1 0 0,-1 0 1 0 0,0 0-1 0 0,-1-1 1 0 0,0 1 0 0 0,0 0-1 0 0,-1 0 1 0 0,0 0-1 0 0,-1 0-63 0 0,0 6-34 0 0,-1 1-1 0 0,1 0 0 0 0,0 0 1 0 0,-1 0-1 0 0,0 0 1 0 0,1 1-1 0 0,-1-1 0 0 0,0 1 1 0 0,0 0-1 0 0,0-1 1 0 0,0 1-1 0 0,0 0 0 0 0,0 1 1 0 0,0-1-1 0 0,-1 1 1 0 0,1-1-1 0 0,0 1 0 0 0,0 0 1 0 0,0 0-1 0 0,-1 0 1 0 0,1 1-1 0 0,0-1 0 0 0,0 1 1 0 0,0-1-1 0 0,0 1 1 0 0,0 0-1 0 0,0 1 0 0 0,0-1 1 0 0,0 0-1 0 0,0 1 1 0 0,0-1-1 0 0,1 1 0 0 0,-1 0 1 0 0,1 0-1 0 0,-2 1 35 0 0,-12 12-154 0 0,0 0 0 0 0,0 1-1 0 0,2 0 1 0 0,0 1-1 0 0,0 1 1 0 0,2 0 0 0 0,0 1-1 0 0,-7 16 155 0 0,8-13-63 0 0,0 0 0 0 0,1 1-1 0 0,1-1 1 0 0,1 2-1 0 0,1-1 1 0 0,1 1 0 0 0,1 0-1 0 0,1 1 1 0 0,2-1-1 0 0,0 1 1 0 0,2 21 63 0 0,1-36 37 0 0,1 0 1 0 0,1-1-1 0 0,0 1 1 0 0,0-1-1 0 0,1 1 0 0 0,0-1 1 0 0,0 0-1 0 0,1-1 1 0 0,0 1-1 0 0,1-1 1 0 0,0 0-1 0 0,0 0 0 0 0,1-1 1 0 0,0 0-1 0 0,0 0 1 0 0,1 0-1 0 0,-1-1 1 0 0,1 0-1 0 0,1-1 0 0 0,-1 0 1 0 0,1 0-1 0 0,0-1 1 0 0,0 0-1 0 0,1 0 1 0 0,-1-1-1 0 0,1-1 0 0 0,-1 1 1 0 0,1-1-1 0 0,0-1 1 0 0,0 0-1 0 0,0 0 0 0 0,5-1-37 0 0,2 0 163 0 0,0-1 0 0 0,1 0-1 0 0,-1-1 1 0 0,0 0-1 0 0,0-2 1 0 0,0 0 0 0 0,-1-1-1 0 0,0 0 1 0 0,1-2-1 0 0,-2 0 1 0 0,1 0 0 0 0,-1-2-1 0 0,13-9-162 0 0,176-167 730 0 0,-94 103-762 0 0,-109 82 19 0 0,0 0 0 0 0,0-1 1 0 0,0 1-1 0 0,-1 0 0 0 0,1 0 0 0 0,0 0 1 0 0,0 0-1 0 0,0 1 0 0 0,0-1 1 0 0,-1 0-1 0 0,1 0 0 0 0,0 0 0 0 0,0 1 1 0 0,0-1-1 0 0,-1 0 0 0 0,1 1 0 0 0,0-1 1 0 0,-1 1-1 0 0,1-1 0 0 0,0 1 1 0 0,-1-1-1 0 0,1 1 0 0 0,0-1 0 0 0,-1 1 1 0 0,1 0-1 0 0,-1-1 0 0 0,1 1 0 0 0,-1 0 1 0 0,0-1-1 0 0,1 1 0 0 0,-1 0 1 0 0,0 0-1 0 0,1-1 0 0 0,-1 1 0 0 0,0 0 1 0 0,0 0-1 0 0,1 0 0 0 0,-1-1 1 0 0,0 1-1 0 0,0 0 0 0 0,0 0 0 0 0,0 0 1 0 0,0 0-1 0 0,-1-1 0 0 0,1 1 0 0 0,0 0 13 0 0,2 55 207 0 0,-2-46-148 0 0,-3 16 22 0 0,0-1 0 0 0,-2 0 0 0 0,-1 0 0 0 0,0 0 0 0 0,-2-1 0 0 0,-1 0 0 0 0,-1 0 0 0 0,-1-1 0 0 0,-1-1 1 0 0,-15 21-82 0 0,24-36-8 0 0,-1-1 1 0 0,0 1-1 0 0,-1-1 1 0 0,0-1-1 0 0,0 1 1 0 0,0-1-1 0 0,0 0 1 0 0,-1 0-1 0 0,0 0 1 0 0,0-1-1 0 0,0 0 1 0 0,-1 0-1 0 0,0 0 8 0 0,5-37-2319 0 0,10 26 2234 0 0,1 0 1 0 0,0 0-1 0 0,1 1 1 0 0,0 0-1 0 0,0 0 1 0 0,0 2-1 0 0,0-1 1 0 0,1 1-1 0 0,0 0 1 0 0,0 1-1 0 0,0 1 1 0 0,0-1-1 0 0,0 2 1 0 0,0-1-1 0 0,1 2 0 0 0,-1 0 1 0 0,1 0-1 0 0,-1 1 1 0 0,0 0-1 0 0,6 2 85 0 0,18-3-92 0 0,41 8-1685 0 0,-38-3-2609 0 0,0-3-4588 0 0,-30-2 5551 0 0</inkml:trace>
  <inkml:trace contextRef="#ctx0" brushRef="#br0" timeOffset="1078.071">2440 449 9146 0 0,'0'0'1482'0'0,"0"0"-47"0"0,0 0 34 0 0,0 0-28 0 0,0 0-257 0 0,0 0-397 0 0,0 0-377 0 0,0 0-214 0 0,0 0-89 0 0,-13 34-26 0 0,-41 104-13 0 0,44-74 6 0 0,14-57-60 0 0,0-1 75 0 0,0-1-1 0 0,0 1 1 0 0,1-1-1 0 0,0 0 0 0 0,0 0 1 0 0,0 0-1 0 0,0-1 0 0 0,1 0 1 0 0,0 0-1 0 0,0 0 1 0 0,0-1-1 0 0,0 0 0 0 0,1 0 1 0 0,-1-1-1 0 0,1 1 0 0 0,-1-1 1 0 0,1-1-1 0 0,0 1 1 0 0,0-1-1 0 0,0-1 0 0 0,0 1 1 0 0,0-1-1 0 0,0 0 0 0 0,0-1 1 0 0,0 1-1 0 0,0-1 1 0 0,0-1-1 0 0,-1 1 0 0 0,1-1 1 0 0,0-1-1 0 0,-1 1 0 0 0,1-1 1 0 0,-1 0-1 0 0,4-3-88 0 0,3-1 242 0 0,-1-1-1 0 0,1 0 0 0 0,-2-1 1 0 0,1 0-1 0 0,-1-1 0 0 0,-1 0 1 0 0,0-1-1 0 0,0 0 1 0 0,-1-1-1 0 0,-1 0 0 0 0,0 0 1 0 0,0 0-1 0 0,-1-1 1 0 0,-1-1-1 0 0,4-11-241 0 0,-8 21-41 0 0,0-1-1 0 0,0 0 1 0 0,-1 1-1 0 0,0-1 1 0 0,0 0-1 0 0,0 0 1 0 0,0 0 0 0 0,-1 0-1 0 0,0 0 1 0 0,0 0-1 0 0,0 0 1 0 0,-1 0 0 0 0,1 1-1 0 0,-1-1 1 0 0,-1 0-1 0 0,1 0 1 0 0,0 0 0 0 0,-1 1-1 0 0,0-1 1 0 0,0 1-1 0 0,-1-1 1 0 0,1 1 0 0 0,-1 0-1 0 0,0 0 1 0 0,0 0-1 0 0,0 0 1 0 0,-1 1 0 0 0,1-1-1 0 0,-1 1 1 0 0,0 0-1 0 0,0 0 1 0 0,0 0 0 0 0,0 1-1 0 0,-1-1 1 0 0,1 1-1 0 0,-1 0 1 0 0,1 0 0 0 0,-1 0-1 0 0,0 1 1 0 0,0 0-1 0 0,1 0 1 0 0,-3 0 41 0 0,-38 5-2867 0 0,18 5-2733 0 0,11-4-4033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4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495 490 2577 0 0,'0'0'1407'0'0,"0"0"-441"0"0,0 0-168 0 0,0 0 94 0 0,0 0 350 0 0,0 0 298 0 0,0 0 46 0 0,0 0-166 0 0,0 0-342 0 0,0 0-365 0 0,0 0-253 0 0,-31 7-170 0 0,-92 23-110 0 0,120-30-172 0 0,1 0 1 0 0,0 0-1 0 0,-1 0 1 0 0,1 1 0 0 0,0-1-1 0 0,-1 1 1 0 0,1-1-1 0 0,0 1 1 0 0,0 0 0 0 0,-1 0-1 0 0,1 0 1 0 0,0 0-1 0 0,0 1 1 0 0,0-1 0 0 0,0 0-1 0 0,0 1 1 0 0,1 0 0 0 0,-1-1-1 0 0,0 1 1 0 0,1 0-1 0 0,-1 0 1 0 0,1 0 0 0 0,0 0-1 0 0,-1 0 1 0 0,1 0-1 0 0,0 0-8 0 0,-2 7 51 0 0,-6 13 91 0 0,0 0 0 0 0,2 1-1 0 0,1 0 1 0 0,1 1-1 0 0,1-1 1 0 0,1 1 0 0 0,1 0-1 0 0,1 0 1 0 0,2 0-1 0 0,0 0 1 0 0,4 23-142 0 0,-5-45 8 0 0,1 20 53 0 0,2 0 0 0 0,0 0 1 0 0,1 0-1 0 0,1-1 0 0 0,1 1 0 0 0,1-1 1 0 0,0 0-1 0 0,6 8-61 0 0,-9-22 51 0 0,0 0 0 0 0,0 0-1 0 0,1 0 1 0 0,0 0 0 0 0,0 0 0 0 0,0-1 0 0 0,1 0 0 0 0,0 0-1 0 0,0-1 1 0 0,1 0 0 0 0,-1 0 0 0 0,1 0 0 0 0,0-1-1 0 0,1 0 1 0 0,-1 0 0 0 0,1-1 0 0 0,-1 0 0 0 0,1 0 0 0 0,0-1-1 0 0,0 0 1 0 0,0 0 0 0 0,1-1 0 0 0,-1 0 0 0 0,0 0-51 0 0,6-1 172 0 0,0-1 1 0 0,-1-1-1 0 0,1 1 0 0 0,-1-2 1 0 0,1 0-1 0 0,-1-1 1 0 0,0 0-1 0 0,-1-1 1 0 0,1 0-1 0 0,-1-1 1 0 0,0 0-1 0 0,0-1 0 0 0,0-1 1 0 0,-1 0-1 0 0,-1 0 1 0 0,5-4-173 0 0,8-10 236 0 0,0-1 0 0 0,-1-1 0 0 0,-1 0 0 0 0,-2-2 0 0 0,0 0 0 0 0,6-14-236 0 0,-14 21 63 0 0,-1-1 0 0 0,0 0 0 0 0,-1 0 0 0 0,-1-1 0 0 0,-1 0 0 0 0,-1 0 0 0 0,-1-1 0 0 0,-1 0 0 0 0,-1 0 0 0 0,0-10-63 0 0,-3 21-81 0 0,0 1-1 0 0,0-1 0 0 0,-1 1 1 0 0,0-1-1 0 0,-1 1 1 0 0,0 0-1 0 0,-1-1 0 0 0,0 1 1 0 0,-1 1-1 0 0,0-1 1 0 0,0 0-1 0 0,-1 1 0 0 0,0 0 1 0 0,-1 0-1 0 0,0 0 0 0 0,0 1 1 0 0,-1 0-1 0 0,0 0 1 0 0,-1 1-1 0 0,1 0 0 0 0,-1 0 1 0 0,-9-5 81 0 0,7 5-199 0 0,-1 1 0 0 0,0 0 0 0 0,0 0 0 0 0,-1 1 0 0 0,0 1 0 0 0,0 0 0 0 0,0 0 1 0 0,0 1-1 0 0,-1 1 0 0 0,1 0 0 0 0,-1 1 0 0 0,1 0 0 0 0,-1 1 0 0 0,0 0 0 0 0,1 1 1 0 0,-1 0-1 0 0,-2 2 199 0 0,6-1-404 0 0,0 0 0 0 0,0 1 1 0 0,1 0-1 0 0,-1 1 0 0 0,0 0 0 0 0,1 0 1 0 0,0 1-1 0 0,0 0 0 0 0,1 0 1 0 0,-1 1-1 0 0,1 0 0 0 0,0 0 0 0 0,1 1 1 0 0,-1 0-1 0 0,0 2 404 0 0,-32 52-7271 0 0,27-41 2270 0 0</inkml:trace>
  <inkml:trace contextRef="#ctx0" brushRef="#br0" timeOffset="282.368">1117 895 15819 0 0,'0'0'2125'0'0,"0"0"-886"0"0,0 0-483 0 0,0 0-64 0 0,0 0 39 0 0,0 0-32 0 0,0 0-166 0 0,0 0-191 0 0,0 0-142 0 0,0 0-116 0 0,0 0-66 0 0,0 0-42 0 0,0 0-37 0 0,-13 19-38 0 0,-40 59-75 0 0,52-78 90 0 0,0 0 0 0 0,0 1 0 0 0,1-1 0 0 0,-1 0 0 0 0,0 1 1 0 0,0-1-1 0 0,0 1 0 0 0,0-1 0 0 0,1 1 0 0 0,-1 0 0 0 0,0-1 0 0 0,1 1 1 0 0,-1 0-1 0 0,0-1 0 0 0,1 1 0 0 0,-1 0 0 0 0,1 0 0 0 0,-1 0 1 0 0,1-1-1 0 0,0 1 0 0 0,-1 0 0 0 0,1 0 0 0 0,0 0 0 0 0,-1 0 1 0 0,1 0-1 0 0,0 0 0 0 0,0 0 0 0 0,0 0 0 0 0,0 0 0 0 0,0 0 0 0 0,0-1 1 0 0,0 1-1 0 0,0 0 0 0 0,0 0 0 0 0,1 0 0 0 0,-1 0 0 0 0,0 0 1 0 0,1 0-1 0 0,-1 0 0 0 0,0 0 0 0 0,1-1 0 0 0,-1 1 0 0 0,1 0 1 0 0,-1 0-1 0 0,1 0 0 0 0,0-1 0 0 0,-1 1 0 0 0,1 0 0 0 0,0-1 0 0 0,-1 1 1 0 0,1-1-1 0 0,0 1 0 0 0,0-1 0 0 0,-1 1 0 0 0,1-1 0 0 0,0 1 1 0 0,1-1 83 0 0,30-9-13385 0 0,-25 2 8669 0 0</inkml:trace>
  <inkml:trace contextRef="#ctx0" brushRef="#br0" timeOffset="635.65">1598 358 5025 0 0,'0'0'1304'0'0,"0"0"-361"0"0,0 0-88 0 0,0 0 183 0 0,0 0 233 0 0,0 0 126 0 0,0 0-98 0 0,0 0-289 0 0,0 0-318 0 0,-29 34-285 0 0,-84 109-203 0 0,110-141-197 0 0,0 1 1 0 0,0 0 0 0 0,0 0 0 0 0,1 0 0 0 0,-1 0 0 0 0,1 1-1 0 0,0-1 1 0 0,0 1 0 0 0,0-1 0 0 0,0 1 0 0 0,1 0 0 0 0,0-1-1 0 0,0 1 1 0 0,0 0 0 0 0,0 0 0 0 0,0 0 0 0 0,1 0 0 0 0,-1 0-1 0 0,1 2-7 0 0,1 7 32 0 0,-2-7 7 0 0,0 1-1 0 0,1 0 1 0 0,0-1 0 0 0,0 1 0 0 0,0 0 0 0 0,1-1 0 0 0,0 1 0 0 0,0-1 0 0 0,1 1 0 0 0,-1-1-1 0 0,2 1 1 0 0,-1-1 0 0 0,1 0 0 0 0,0 0 0 0 0,0 0 0 0 0,0 0 0 0 0,1-1 0 0 0,0 0 0 0 0,0 1-1 0 0,0-1 1 0 0,1 0 0 0 0,0-1 0 0 0,0 1 0 0 0,0-1 0 0 0,0 0 0 0 0,1-1 0 0 0,-1 1 0 0 0,1-1-1 0 0,0 0 1 0 0,0 0 0 0 0,5 1-39 0 0,1-2 205 0 0,0-1-1 0 0,0 0 1 0 0,0-1 0 0 0,0 0-1 0 0,0-1 1 0 0,0 0-1 0 0,0-1 1 0 0,0 0 0 0 0,-1-1-1 0 0,1 0 1 0 0,-1-1-1 0 0,1 0 1 0 0,-1-1-1 0 0,0 0 1 0 0,-1-1 0 0 0,1 0-1 0 0,-1-1 1 0 0,-1 0-1 0 0,1-1 1 0 0,3-3-205 0 0,-1 0 133 0 0,0 0 1 0 0,0-1-1 0 0,-1 0 1 0 0,0-1-1 0 0,-1 0 1 0 0,-1-1-1 0 0,0 0 1 0 0,-1-1-1 0 0,-1 1 0 0 0,0-1 1 0 0,-1-1-1 0 0,0 1 1 0 0,-1-1-1 0 0,1-13-133 0 0,-4 23-47 0 0,0 0-1 0 0,-1 0 0 0 0,1 0 1 0 0,-2-1-1 0 0,1 1 1 0 0,-1 0-1 0 0,0-1 1 0 0,0 1-1 0 0,0-1 0 0 0,-1 1 1 0 0,0 0-1 0 0,-1 0 1 0 0,1-1-1 0 0,-1 1 0 0 0,0 0 1 0 0,-1 0-1 0 0,1 1 1 0 0,-1-1-1 0 0,-1 0 1 0 0,1 1-1 0 0,-1 0 0 0 0,0 0 1 0 0,0 0-1 0 0,0 0 1 0 0,0 1-1 0 0,-1-1 1 0 0,0 1-1 0 0,0 0 0 0 0,0 0 1 0 0,-1 1-1 0 0,0-1 48 0 0,-2 1-290 0 0,-1 0-1 0 0,1 0 1 0 0,-1 1-1 0 0,0 0 1 0 0,1 0-1 0 0,-1 1 1 0 0,0 0-1 0 0,0 1 1 0 0,0 0 0 0 0,0 0-1 0 0,0 1 1 0 0,0 0-1 0 0,0 0 1 0 0,1 1-1 0 0,-1 1 1 0 0,0-1-1 0 0,-4 3 291 0 0,-84 48-10485 0 0,77-38 4593 0 0</inkml:trace>
  <inkml:trace contextRef="#ctx0" brushRef="#br0" timeOffset="1000.945">1750 807 4393 0 0,'0'0'1159'0'0,"0"0"-116"0"0,0 0 73 0 0,0 0 192 0 0,0 0 119 0 0,0 0-100 0 0,0 0-224 0 0,0 0-172 0 0,0 0-192 0 0,0 0-152 0 0,-30 7-98 0 0,-97 23-74 0 0,123-29-384 0 0,0 0 0 0 0,0 0 0 0 0,1 0 0 0 0,-1 0 0 0 0,0 0 0 0 0,1 1 0 0 0,-1-1 0 0 0,1 1 0 0 0,-1 0 0 0 0,1 0 0 0 0,0 1 0 0 0,0-1 0 0 0,0 0 0 0 0,0 1 0 0 0,0 0 0 0 0,1 0 0 0 0,-1 0 0 0 0,1 0 0 0 0,-2 3-31 0 0,-2 3 91 0 0,-3 4-71 0 0,0 1-1 0 0,0 0 1 0 0,2 0 0 0 0,-1 1 0 0 0,2 0-1 0 0,0 0 1 0 0,1 1 0 0 0,1 0 0 0 0,0-1-1 0 0,1 2 1 0 0,1-1 0 0 0,0 0 0 0 0,1 0-1 0 0,1 1 1 0 0,0-1 0 0 0,3 14-20 0 0,0-23 102 0 0,0 1 0 0 0,1-1 0 0 0,0 0-1 0 0,0-1 1 0 0,0 1 0 0 0,1-1 0 0 0,0 1 0 0 0,1-1 0 0 0,-1-1 0 0 0,1 1 0 0 0,0-1-1 0 0,0 0 1 0 0,1 0 0 0 0,-1-1 0 0 0,1 0 0 0 0,0 0 0 0 0,1-1 0 0 0,-1 0 0 0 0,0 0-1 0 0,1 0 1 0 0,0-1 0 0 0,-1 0 0 0 0,1-1 0 0 0,0 0 0 0 0,0 0 0 0 0,0 0 0 0 0,0-1-1 0 0,0-1 1 0 0,0 1 0 0 0,0-1 0 0 0,0 0 0 0 0,0-1 0 0 0,-1 0 0 0 0,1 0 0 0 0,0-1 0 0 0,-1 0-1 0 0,0 0 1 0 0,0-1 0 0 0,0 0 0 0 0,0 0 0 0 0,1-1-102 0 0,4-4 90 0 0,0 0 0 0 0,0 0-1 0 0,0-1 1 0 0,-1-1 0 0 0,-1 0 0 0 0,0 0 0 0 0,0-1 0 0 0,-2-1 0 0 0,1 1-1 0 0,-1-1 1 0 0,-1-1 0 0 0,0 1 0 0 0,-1-1 0 0 0,-1 0 0 0 0,0-1 0 0 0,-1 0-1 0 0,0 1 1 0 0,-1-1 0 0 0,-1 0 0 0 0,-1 0 0 0 0,0-1 0 0 0,0 1-1 0 0,-2 0 1 0 0,-1-9-90 0 0,1 15-193 0 0,0-1 0 0 0,-1 1 0 0 0,0 0 0 0 0,-1-1 0 0 0,0 1 0 0 0,-1 0 0 0 0,0 1 0 0 0,0-1 0 0 0,0 1 0 0 0,-1 0 0 0 0,-1 0 0 0 0,1 0 0 0 0,-1 0 0 0 0,-1 1 0 0 0,-2-2 193 0 0,-32-19-4413 0 0,-10 14-4932 0 0,34 14 2632 0 0</inkml:trace>
  <inkml:trace contextRef="#ctx0" brushRef="#br0" timeOffset="1575.935">2017 1061 7418 0 0,'0'0'1110'0'0,"0"0"-335"0"0,0 0 88 0 0,0 0 457 0 0,0 0 379 0 0,0 0 78 0 0,0 0-245 0 0,0 0-337 0 0,0 0-263 0 0,0 0-185 0 0,0 0-125 0 0,0 0-86 0 0,0 0-56 0 0,19-12-71 0 0,60-40-39 0 0,-68 45-229 0 0,-1-1 1 0 0,0 0-1 0 0,0-1 1 0 0,-1 0 0 0 0,0-1-1 0 0,0 0 1 0 0,-1 0-1 0 0,5-9-141 0 0,12-15 231 0 0,76-97 134 0 0,-102 132-382 0 0,1-1 0 0 0,0 1 0 0 0,0-1 1 0 0,0 1-1 0 0,-1-1 0 0 0,1 1 0 0 0,0 0 0 0 0,0-1 0 0 0,0 1 0 0 0,0-1 0 0 0,0 1 1 0 0,0 0-1 0 0,0-1 0 0 0,1 1 0 0 0,-1-1 0 0 0,0 1 0 0 0,0-1 0 0 0,0 1 0 0 0,0 0 1 0 0,1-1-1 0 0,-1 1 0 0 0,0-1 0 0 0,1 1 0 0 0,-1-1 0 0 0,0 1 0 0 0,1-1 1 0 0,-1 0-1 0 0,1 1 0 0 0,-1-1 0 0 0,0 1 0 0 0,1-1 0 0 0,-1 0 0 0 0,1 1 0 0 0,-1-1 1 0 0,1 0-1 0 0,-1 0 0 0 0,1 1 0 0 0,0-1 0 0 0,-1 0 0 0 0,1 0 0 0 0,-1 0 0 0 0,1 0 1 0 0,0 0-1 0 0,-1 0 0 0 0,1 1 0 0 0,-1-2 0 0 0,1 1 0 0 0,-1 0 0 0 0,1 0 0 0 0,0 0 1 0 0,-1 0-1 0 0,1 0 0 0 0,-1 0 0 0 0,1 0 0 0 0,-1-1 0 0 0,1 1 0 0 0,0-1 17 0 0,-1 13 123 0 0,0 101-152 0 0,0-112 31 0 0,0 0 1 0 0,1 0-1 0 0,-1 1 1 0 0,0-1-1 0 0,1 0 1 0 0,-1 0 0 0 0,1 0-1 0 0,0 1 1 0 0,-1-1-1 0 0,1 0 1 0 0,0 0-1 0 0,0 0 1 0 0,0 0-1 0 0,-1 0 1 0 0,1-1-1 0 0,0 1 1 0 0,0 0-1 0 0,0 0 1 0 0,0-1-1 0 0,1 1 1 0 0,-1 0-1 0 0,0-1 1 0 0,0 1-1 0 0,0-1 1 0 0,0 1 0 0 0,1-1-1 0 0,-1 0 1 0 0,0 1-1 0 0,0-1 1 0 0,1 0-1 0 0,-1 0 1 0 0,0 0-1 0 0,1 0 1 0 0,-1 0-1 0 0,0 0 1 0 0,0-1-1 0 0,1 1 1 0 0,-1 0-1 0 0,0-1 1 0 0,1 1-3 0 0,50-20 287 0 0,56-60-116 0 0,-6 18-163 0 0,-100 63-12 0 0,-1 0 0 0 0,1 1 1 0 0,-1-1-1 0 0,1 0 0 0 0,-1 1 0 0 0,1-1 1 0 0,-1 1-1 0 0,0-1 0 0 0,0 1 1 0 0,0 0-1 0 0,0-1 0 0 0,0 1 1 0 0,0 0-1 0 0,-1 0 0 0 0,1 0 1 0 0,0-1-1 0 0,-1 1 0 0 0,1 0 0 0 0,-1 0 1 0 0,0 0-1 0 0,0 0 0 0 0,0 0 1 0 0,0 0-1 0 0,0 0 0 0 0,0 0 1 0 0,0 0-1 0 0,-1 0 0 0 0,1 0 1 0 0,-1 0-1 0 0,1 0 0 0 0,-1 0 0 0 0,0-1 1 0 0,0 1 3 0 0,0 5 15 0 0,-7 55 75 0 0,1 71-794 0 0,27-97-2036 0 0,-9-27-1990 0 0,2-3-5005 0 0,-6-6 4449 0 0</inkml:trace>
  <inkml:trace contextRef="#ctx0" brushRef="#br0" timeOffset="2671.111">2706 89 1072 0 0,'0'0'1039'0'0,"0"0"-56"0"0,0 0 99 0 0,0 0 321 0 0,0 0 293 0 0,0 0 31 0 0,0 0-183 0 0,0 0-305 0 0,0 0-283 0 0,0 0-185 0 0,0 0-108 0 0,0 0-32 0 0,0 0 12 0 0,15 1 22 0 0,49 7 1 0 0,-31 23 387 0 0,-29-22-830 0 0,21 45 353 0 0,-3 0-1 0 0,-3 2 1 0 0,-1 0 0 0 0,4 35-576 0 0,-2-4 149 0 0,-5 1 0 0 0,-3 0 0 0 0,-4 1 0 0 0,-4 41-149 0 0,-4-108-83 0 0,3-6-45 0 0,-2-1 1 0 0,0 1 0 0 0,-1 0 0 0 0,0 0 0 0 0,-2-1-1 0 0,0 1 1 0 0,0-1 0 0 0,-1 1 0 0 0,-1-1 0 0 0,-1 0-1 0 0,0 0 1 0 0,-1 0 0 0 0,-1-1 0 0 0,0 0-1 0 0,0 0 1 0 0,-2-1 0 0 0,0 0 0 0 0,0-1 0 0 0,-6 7 127 0 0,-69 30-8672 0 0,62-37 4139 0 0,4-4-717 0 0</inkml:trace>
  <inkml:trace contextRef="#ctx0" brushRef="#br0" timeOffset="3345.35">241 1 0 0 0,'0'0'441'0'0,"0"0"325"0"0,0 0 75 0 0,0 0 1 0 0,0 0 10 0 0,0 0 27 0 0,-14 10 21 0 0,-41 31 7 0 0,12 25 1793 0 0,34-43-2059 0 0,-15 39-44 0 0,2 1-1 0 0,3 1 1 0 0,3 0 0 0 0,3 1 0 0 0,2 1 0 0 0,3 0-1 0 0,4 0 1 0 0,2 58-597 0 0,2-105 7 0 0,0-1 0 0 0,1 1 0 0 0,0-1 0 0 0,2 1 0 0 0,0-1-1 0 0,1 0 1 0 0,1 0 0 0 0,0-1 0 0 0,2 1 0 0 0,0-1 0 0 0,1 0 0 0 0,0-1 0 0 0,2 0 0 0 0,0-1-1 0 0,0 1 1 0 0,2-2 0 0 0,-1 0 0 0 0,2 0 0 0 0,0-1 0 0 0,1 0 0 0 0,0-2 0 0 0,1 1 0 0 0,0-2-1 0 0,6 4-6 0 0,100 31-1305 0 0,-37-31-4827 0 0,-57-10-1139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5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671 193 4625 0 0,'0'0'2953'0'0,"0"0"-1672"0"0,0 0-585 0 0,0 0-78 0 0,0 0 233 0 0,0 0 276 0 0,0 0 86 0 0,0 0-90 0 0,0 0-240 0 0,0 0-274 0 0,0 0-199 0 0,-16 35-127 0 0,-50 111-45 0 0,54-118-108 0 0,-1 0 0 0 0,-2 0 0 0 0,0-2 0 0 0,-2 0-1 0 0,-1 0 1 0 0,-19 19-130 0 0,32-39 16 0 0,-9 15-60 0 0,-2-1-1 0 0,-1-1 1 0 0,0 0-1 0 0,-1-1 0 0 0,-1-1 1 0 0,-1-1-1 0 0,0 0 1 0 0,-1-2-1 0 0,-1 0 1 0 0,0-2-1 0 0,-1 0 1 0 0,0-2-1 0 0,-1 0 1 0 0,0-2-1 0 0,-1 0 1 0 0,1-2-1 0 0,-1 0 1 0 0,-3-2 44 0 0,25-4-22 0 0,1 0-1 0 0,0 0 1 0 0,-1-1 0 0 0,1 1 0 0 0,0-1 0 0 0,-1 1 0 0 0,1-1 0 0 0,0 0 0 0 0,0 0 0 0 0,0 0 0 0 0,0 0-1 0 0,0-1 1 0 0,0 1 0 0 0,0 0 0 0 0,0-1 0 0 0,0 1 0 0 0,0-1 0 0 0,1 0 0 0 0,-1 1 0 0 0,1-1 0 0 0,-1 0 0 0 0,1 0-1 0 0,0 0 1 0 0,0 0 0 0 0,0-1 0 0 0,0 1 0 0 0,0 0 0 0 0,0 0 0 0 0,1 0 0 0 0,-1-1 0 0 0,1 1 0 0 0,-1 0-1 0 0,1-1 1 0 0,0-1 22 0 0,8-86-986 0 0,3 65 973 0 0,0 1-1 0 0,2 0 1 0 0,1 0 0 0 0,1 2-1 0 0,1 0 1 0 0,0 0 0 0 0,2 2-1 0 0,1 0 1 0 0,13-11 13 0 0,-22 20 168 0 0,0 0-1 0 0,1 1 1 0 0,0 0 0 0 0,1 1-1 0 0,0 0 1 0 0,0 0 0 0 0,1 2 0 0 0,0-1-1 0 0,0 2 1 0 0,1 0 0 0 0,0 0 0 0 0,0 1-1 0 0,1 1 1 0 0,-1 1 0 0 0,1 0-1 0 0,0 0 1 0 0,6 1-168 0 0,-12 5 90 0 0,-1 1 0 0 0,0 0 0 0 0,0 0 0 0 0,-1 1 0 0 0,1 0 0 0 0,-1 0 0 0 0,0 0 0 0 0,0 1 0 0 0,-1 1 0 0 0,1-1 0 0 0,-1 1 0 0 0,-1 0 0 0 0,1 0 0 0 0,-1 0 0 0 0,-1 1 0 0 0,1 0 0 0 0,-1 0 0 0 0,-1 0 0 0 0,1 1-90 0 0,1 0 56 0 0,33 70 321 0 0,-30-59-274 0 0,1-1 0 0 0,0 0 0 0 0,2-1 0 0 0,0 0 1 0 0,1 0-1 0 0,0-1 0 0 0,15 14-103 0 0,42 4-280 0 0,-17-33-4247 0 0,-38-7 401 0 0,-5-1-1430 0 0,-1-1-717 0 0</inkml:trace>
  <inkml:trace contextRef="#ctx0" brushRef="#br0" timeOffset="1029.656">1128 79 0 0 0,'0'0'543'0'0,"0"0"940"0"0,0 0 296 0 0,0 0-11 0 0,0 0-62 0 0,0 0-55 0 0,0 0-16 0 0,0 0-31 0 0,0 0-69 0 0,0 0-148 0 0,4-1 6415 0 0,-3 1-7618 0 0,-1 1-105 0 0,0-1-6 0 0,0 0-1 0 0,0 0-1 0 0,0 0-7 0 0,0 0-6 0 0,0 0 5 0 0,0 0 0 0 0,0 0-5 0 0,0 0 6 0 0,0 0 4 0 0,0 0-8 0 0,0 0 2 0 0,0 0-6 0 0,0 0-8 0 0,0 0-8 0 0,0 0-7 0 0,0 0-2 0 0,0 0-5 0 0,0 0 3 0 0,0 0-12 0 0,0 0-8 0 0,0 0-6 0 0,0 0-19 0 0,0 0 9 0 0,0 0 19 0 0,0 0 4 0 0,0 0-1 0 0,0 0-10 0 0,0 0-10 0 0,0 0 17 0 0,0 0-17 0 0,0 0-11 0 0,0 0 16 0 0,0 0-3 0 0,0 0 8 0 0,0 0 7 0 0,0 0 12 0 0,0 0-14 0 0,0 0-13 0 0,0 0 2 0 0,0 29-326 0 0,11 56 324 0 0,-10 2 23 0 0,-14 216-185 0 0,-15-86-3689 0 0,28-213 2457 0 0,-1 13-722 0 0,0-13-2621 0 0,-1-3-4031 0 0,2-1 5848 0 0</inkml:trace>
  <inkml:trace contextRef="#ctx0" brushRef="#br0" timeOffset="1525.208">929 270 6097 0 0,'0'0'1803'0'0,"0"0"-456"0"0,0 0-162 0 0,0 0 110 0 0,0 0 198 0 0,0 0 3 0 0,0 0-238 0 0,0 0-306 0 0,0 0-266 0 0,0 0-186 0 0,0 0-91 0 0,27-33-53 0 0,85-105-5 0 0,-109 133-316 0 0,1 1 1 0 0,-1-1-1 0 0,1 1 0 0 0,0 0 0 0 0,0 0 1 0 0,0 0-1 0 0,1 0 0 0 0,-1 1 0 0 0,1 0 1 0 0,0 0-1 0 0,0 0 0 0 0,0 0 0 0 0,0 1 1 0 0,1 0-1 0 0,-1 0-35 0 0,12-4 153 0 0,4-2 14 0 0,0 1 0 0 0,0 1 0 0 0,1 1 1 0 0,0 1-1 0 0,0 1 0 0 0,0 0 1 0 0,0 2-1 0 0,1 1 0 0 0,10 1-167 0 0,-27 0 12 0 0,-1 0 0 0 0,1 0 1 0 0,-1 0-1 0 0,1 1 0 0 0,-1 0 0 0 0,1 0 0 0 0,-1 1 0 0 0,0-1 0 0 0,0 1 0 0 0,0 0 0 0 0,-1 0 0 0 0,1 1 0 0 0,-1-1 1 0 0,1 1-1 0 0,-1 0 0 0 0,0 0 0 0 0,-1 1 0 0 0,1-1 0 0 0,-1 1 0 0 0,0 0 0 0 0,0 0 0 0 0,0 0 0 0 0,-1 0 0 0 0,1 0 1 0 0,-1 1-1 0 0,-1-1 0 0 0,1 1 0 0 0,-1-1 0 0 0,0 1 0 0 0,0-1 0 0 0,-1 1 0 0 0,1 0 0 0 0,-1 0 0 0 0,0-1 0 0 0,-1 1 1 0 0,0 0-1 0 0,0-1 0 0 0,0 1 0 0 0,0-1 0 0 0,-1 1 0 0 0,0-1 0 0 0,0 1 0 0 0,0-1 0 0 0,-1 0 0 0 0,0 0-12 0 0,-13 20-54 0 0,-1-1 0 0 0,-1-1 0 0 0,-1-1 0 0 0,-1-1 0 0 0,-1 0 0 0 0,-1-2 0 0 0,-1 0 0 0 0,0-2 0 0 0,-1 0 0 0 0,-1-2 0 0 0,-12 6 54 0 0,27-15-46 0 0,-143 82-126 0 0,170-77-142 0 0,31-7 728 0 0,-41-4-360 0 0,10 0 53 0 0,0 1 1 0 0,-1 1 0 0 0,1 0 0 0 0,-1 1 0 0 0,1 1 0 0 0,-1 0 0 0 0,0 1 0 0 0,0 1 0 0 0,-1 1 0 0 0,0 0 0 0 0,0 1 0 0 0,-1 0 0 0 0,0 2 0 0 0,0-1 0 0 0,-1 2 0 0 0,0-1 0 0 0,2 4-108 0 0,75 115 890 0 0,-40-112-4133 0 0,25-53-7029 0 0,-61 26 8288 0 0,0 2-6543 0 0</inkml:trace>
  <inkml:trace contextRef="#ctx0" brushRef="#br0" timeOffset="1795.814">1853 447 10266 0 0,'0'0'1344'0'0,"0"0"-591"0"0,0 0-280 0 0,0 0 223 0 0,0 0 370 0 0,0 0 169 0 0,0 0-56 0 0,0 0-199 0 0,0 0-176 0 0,0 0-137 0 0,0 0-82 0 0,0 0-54 0 0,28 9-106 0 0,88 28-36 0 0,-23-28 192 0 0,154-9-339 0 0,-194 0-4782 0 0,0 0-4559 0 0,-46 0 522 0 0</inkml:trace>
  <inkml:trace contextRef="#ctx0" brushRef="#br0" timeOffset="2040.328">1949 727 13859 0 0,'0'0'464'0'0,"0"0"-155"0"0,0 0 9 0 0,0 0 134 0 0,0 0 132 0 0,0 0 86 0 0,34 2 10 0 0,108 5-99 0 0,34-6 438 0 0,-56-18-1786 0 0,-41 0-4844 0 0,-58 12 2223 0 0,0 1-5782 0 0</inkml:trace>
  <inkml:trace contextRef="#ctx0" brushRef="#br0" timeOffset="2610.947">3403 322 5937 0 0,'0'0'2082'0'0,"0"0"-460"0"0,0 0-19 0 0,0 0 206 0 0,0 0 133 0 0,0 0-99 0 0,0 0-329 0 0,0 0-390 0 0,0 0-338 0 0,0 0-269 0 0,0 0-162 0 0,0 0-87 0 0,-33-4-27 0 0,-103-12-15 0 0,132 15-211 0 0,0 1 1 0 0,0-1 0 0 0,0 1-1 0 0,1-1 1 0 0,-1 1 0 0 0,0 0-1 0 0,0 1 1 0 0,0-1 0 0 0,0 1-1 0 0,0 0 1 0 0,0 0 0 0 0,0 0-1 0 0,1 0 1 0 0,-1 0 0 0 0,0 1-1 0 0,1 0 1 0 0,-1 0 0 0 0,-2 2-17 0 0,-4 2 46 0 0,-9 7-38 0 0,0 0 0 0 0,0 1 0 0 0,1 0 0 0 0,1 2 0 0 0,0 0 0 0 0,1 1 0 0 0,1 0 0 0 0,1 2-1 0 0,0-1 1 0 0,1 2 0 0 0,1 0 0 0 0,-7 17-7 0 0,17-33-17 0 0,0-1 0 0 0,0 1 0 0 0,1-1 0 0 0,-1 1 0 0 0,1 0 0 0 0,0 0 1 0 0,0 0-1 0 0,0 0 0 0 0,0 0 0 0 0,1 0 0 0 0,-1 0 0 0 0,1 0 0 0 0,0 0 0 0 0,0 0 0 0 0,1 0 0 0 0,-1 0 0 0 0,1 0 0 0 0,0 0 0 0 0,0 0 0 0 0,0-1 1 0 0,1 1-1 0 0,-1 0 0 0 0,1-1 0 0 0,0 1 0 0 0,0-1 0 0 0,0 1 0 0 0,1-1 0 0 0,-1 0 0 0 0,1 0 0 0 0,0 0 0 0 0,0 0 0 0 0,0 0 0 0 0,0-1 0 0 0,0 1 0 0 0,0-1 1 0 0,1 0-1 0 0,-1 0 0 0 0,1 0 0 0 0,-1 0 0 0 0,1-1 0 0 0,0 0 0 0 0,0 1 0 0 0,3-1 17 0 0,9 1 77 0 0,-1-1 0 0 0,1 0 1 0 0,-1-2-1 0 0,1 0 0 0 0,-1 0 1 0 0,1-2-1 0 0,-1 0 0 0 0,0 0 0 0 0,0-1 1 0 0,0-1-1 0 0,0-1 0 0 0,-1 0 0 0 0,0-1 1 0 0,-1 0-1 0 0,11-8-77 0 0,260-158 1575 0 0,-283 171-1567 0 0,1 1 1 0 0,0 0-1 0 0,0-1 1 0 0,0 1 0 0 0,0 0-1 0 0,0 0 1 0 0,1 0-1 0 0,-1 0 1 0 0,0 0-1 0 0,0 1 1 0 0,1-1-1 0 0,-1 1 1 0 0,0-1-1 0 0,1 1 1 0 0,-1 0-1 0 0,0 0 1 0 0,1 0-1 0 0,-1 0 1 0 0,1 0 0 0 0,-1 1-1 0 0,0-1 1 0 0,1 1-1 0 0,-1-1 1 0 0,0 1-1 0 0,0 0 1 0 0,0 0-1 0 0,1 0 1 0 0,-1 0-1 0 0,0 0 1 0 0,0 1-1 0 0,0-1 1 0 0,-1 1 0 0 0,1-1-1 0 0,0 1 1 0 0,0-1-1 0 0,-1 1 1 0 0,1 0-1 0 0,-1 0 1 0 0,0 0-1 0 0,2 2-8 0 0,56 186 348 0 0,-53-179-380 0 0,-1 0-1 0 0,2 0 0 0 0,-1-1 0 0 0,1 0 0 0 0,1 0 0 0 0,0-1 1 0 0,0 1-1 0 0,1-2 0 0 0,0 1 0 0 0,1-2 0 0 0,-1 1 0 0 0,2-1 1 0 0,-1 0-1 0 0,1-1 0 0 0,0-1 0 0 0,0 1 0 0 0,0-2 0 0 0,1 0 1 0 0,3 1 32 0 0,67 15-3047 0 0,0-10-4094 0 0,-57-10-3196 0 0</inkml:trace>
  <inkml:trace contextRef="#ctx0" brushRef="#br0" timeOffset="5396.779">2514 226 0 0 0,'0'0'940'0'0,"0"0"98"0"0,0 0-37 0 0,0 0-43 0 0,0 0-35 0 0,0 0 18 0 0,0 0 83 0 0,-2-3 87 0 0,2 1-277 0 0,-5-8-1058 0 0,-2 7 7941 0 0,6 3-6956 0 0,1 0-95 0 0,0 0-124 0 0,0 0-89 0 0,0 0-86 0 0,0 0-87 0 0,0 0-62 0 0,0 0-74 0 0,0 0-54 0 0,0 0-48 0 0,28 3 651 0 0,160 15 1048 0 0,-147-17-5940 0 0,0-1-4464 0 0,-35 0-735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6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1 589 584 0 0,'0'0'648'0'0,"0"0"-253"0"0,0 0-14 0 0,0 0 232 0 0,0 0 360 0 0,0 0 273 0 0,0 0 71 0 0,0 0-20 0 0,0 0-46 0 0,0 0 31 0 0,0 0 84 0 0,7 6 40 0 0,-4-3-1075 0 0,-2-2-262 0 0,0 1 0 0 0,0-1 1 0 0,0 0-1 0 0,0 0 1 0 0,0 0-1 0 0,1 0 0 0 0,-1 0 1 0 0,0 0-1 0 0,0 0 1 0 0,1 0-1 0 0,-1 0 0 0 0,0-1 1 0 0,1 1-1 0 0,-1-1 0 0 0,1 1 1 0 0,-1-1-1 0 0,1 1 1 0 0,-1-1-1 0 0,1 0 0 0 0,-1 1 1 0 0,1-1-1 0 0,0 0 1 0 0,-1 0-1 0 0,1 0 0 0 0,-1-1 1 0 0,1 1-1 0 0,-1 0 0 0 0,1-1 1 0 0,-1 1-1 0 0,1 0 1 0 0,-1-1-1 0 0,2 0-69 0 0,181-205 3630 0 0,119-95-2830 0 0,-297 295-800 0 0,0 0-1 0 0,0 1 1 0 0,1-1-1 0 0,-1 1 0 0 0,1 1 1 0 0,1 0-1 0 0,-1 0 1 0 0,1 0-1 0 0,-1 1 0 0 0,1 0 1 0 0,0 0-1 0 0,0 1 1 0 0,0 0-1 0 0,6-1 1 0 0,-10 5-17 0 0,0-1 0 0 0,-1 1 0 0 0,0 0-1 0 0,1 0 1 0 0,-1 1 0 0 0,0-1 0 0 0,0 1-1 0 0,0-1 1 0 0,-1 1 0 0 0,1 0 0 0 0,-1 0 0 0 0,1 0-1 0 0,-1 0 1 0 0,0 1 0 0 0,0-1 0 0 0,0 0-1 0 0,-1 1 1 0 0,1-1 0 0 0,-1 1 0 0 0,0 0 0 0 0,0 0-1 0 0,0-1 1 0 0,0 2 17 0 0,3 16 91 0 0,-1 1 0 0 0,0-1 1 0 0,-2 1-1 0 0,0 0 0 0 0,-2-1 0 0 0,0 1 0 0 0,-1 0 0 0 0,-2-1 0 0 0,0 1 0 0 0,-1-1 1 0 0,-1 0-1 0 0,-1-1 0 0 0,-1 1 0 0 0,-1-1 0 0 0,-6 9-91 0 0,9-13-18 0 0,-2-1 0 0 0,0 0-1 0 0,-1-1 1 0 0,0 0 0 0 0,-1 0 0 0 0,-1-1-1 0 0,0 0 1 0 0,0-1 0 0 0,-2 0-1 0 0,1-1 1 0 0,-1 0 0 0 0,-1-1 0 0 0,0-1-1 0 0,0 0 1 0 0,-1-1 0 0 0,0 0 0 0 0,-1-1-1 0 0,0-1 1 0 0,1-1 0 0 0,-2 0 0 0 0,1-1-1 0 0,-1-1 1 0 0,-2 0 18 0 0,0-2-496 0 0,-85-3-2030 0 0,44-27-3119 0 0,51 19 1207 0 0,4 2-2740 0 0</inkml:trace>
  <inkml:trace contextRef="#ctx0" brushRef="#br0" timeOffset="315.856">1188 129 11154 0 0,'0'0'1281'0'0,"0"0"-365"0"0,0 0-227 0 0,0 0 92 0 0,0 0 89 0 0,0 0-53 0 0,0 0-208 0 0,-28 33-218 0 0,-86 103-155 0 0,109-131-224 0 0,0 0 0 0 0,0 0 0 0 0,1 0 0 0 0,0 1 0 0 0,0 0 0 0 0,0 0 0 0 0,1 0 0 0 0,0 0 1 0 0,0 1-1 0 0,0-1 0 0 0,1 1 0 0 0,0 0 0 0 0,-1 4-12 0 0,1 1 8 0 0,0-6-15 0 0,0 1 1 0 0,0-1-1 0 0,0 1 0 0 0,1 0 0 0 0,0 0 1 0 0,0 0-1 0 0,0 0 0 0 0,1 0 0 0 0,0-1 1 0 0,1 1-1 0 0,0 0 0 0 0,0 0 0 0 0,0 0 1 0 0,1 0-1 0 0,0-1 0 0 0,0 1 0 0 0,0-1 1 0 0,1 1-1 0 0,0-1 0 0 0,1 0 0 0 0,-1 0 1 0 0,1 0-1 0 0,0-1 0 0 0,1 0 0 0 0,-1 1 1 0 0,1-1-1 0 0,0-1 0 0 0,0 1 0 0 0,1-1 1 0 0,-1 0-1 0 0,1 0 7 0 0,7 0 171 0 0,1 0 0 0 0,-1-1 0 0 0,1-1 0 0 0,0 0 1 0 0,-1-1-1 0 0,1 0 0 0 0,0-1 0 0 0,0-1 0 0 0,0 0 0 0 0,-1-1 1 0 0,1-1-1 0 0,0 0 0 0 0,-1 0 0 0 0,0-2 0 0 0,0 1 1 0 0,0-2-1 0 0,-1 0 0 0 0,1 0 0 0 0,-1-1 0 0 0,9-8-171 0 0,-3 4 140 0 0,-1 0-1 0 0,-1-2 0 0 0,0 0 1 0 0,-1-1-1 0 0,0-1 1 0 0,-1 0-1 0 0,0-1 1 0 0,-2 0-1 0 0,0-1 0 0 0,-1 0 1 0 0,0-1-1 0 0,-2 0 1 0 0,0-1-1 0 0,-1 0 0 0 0,-1-1 1 0 0,0 1-1 0 0,-2-1 1 0 0,0 0-1 0 0,-2-1 1 0 0,0 1-1 0 0,-1-1 0 0 0,-1 1 1 0 0,-1-1-1 0 0,-1-8-139 0 0,0 25-133 0 0,0-1 0 0 0,0 0 0 0 0,-1 0 0 0 0,1 0 0 0 0,-1 1-1 0 0,0-1 1 0 0,-1 1 0 0 0,1-1 0 0 0,-1 1 0 0 0,1 0 0 0 0,-1 0 0 0 0,-1 0 0 0 0,1 0 0 0 0,-1 1-1 0 0,1-1 1 0 0,-1 1 0 0 0,0 0 0 0 0,0 0 0 0 0,0 0 0 0 0,0 1 0 0 0,-1-1 0 0 0,0 1 133 0 0,-68-14-8230 0 0,55 16-1488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9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0 8562 0 0,'0'0'1891'0'0,"0"0"-12"0"0,0 0 16 0 0,0 0-101 0 0,0 0-270 0 0,0 0-381 0 0,0 0-380 0 0,0 0-263 0 0,0 0-169 0 0,0 0-71 0 0,0 0 4 0 0,0 0 56 0 0,1 6 91 0 0,1 32 142 0 0,-1 0 0 0 0,-2 0 0 0 0,-2 0 1 0 0,-1 0-1 0 0,-2 0 0 0 0,-3 5-553 0 0,-35 138 684 0 0,8-39-2176 0 0,15-46-5407 0 0,19-82 624 0 0,1-6-4599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7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741 27 4185 0 0,'0'0'1015'0'0,"0"0"-258"0"0,0 0-9 0 0,0 0 226 0 0,0 0 332 0 0,0 0 249 0 0,0 0 14 0 0,0 0-190 0 0,0 0-259 0 0,0 0-279 0 0,0 0-197 0 0,0 0-69 0 0,-3-4-33 0 0,2 2-440 0 0,-1 0-1 0 0,1 1 0 0 0,-1-1 1 0 0,1 1-1 0 0,-1-1 0 0 0,0 1 1 0 0,0-1-1 0 0,0 1 1 0 0,0 0-1 0 0,0 0 0 0 0,0 0 1 0 0,0 0-1 0 0,0 0 0 0 0,0 0 1 0 0,0 1-1 0 0,0-1 0 0 0,0 1 1 0 0,-1-1-1 0 0,1 1 0 0 0,0 0 1 0 0,0 0-1 0 0,-1 0 0 0 0,1 0 1 0 0,-1 1-102 0 0,-15 1 81 0 0,1 0 1 0 0,0 2-1 0 0,0 0 1 0 0,0 1 0 0 0,0 0-1 0 0,1 2 1 0 0,0 0-1 0 0,0 1 1 0 0,-8 5-82 0 0,-31 14 138 0 0,-19 13 63 0 0,73-39-216 0 0,-1-1 0 0 0,1 0 0 0 0,0 1 0 0 0,0 0 0 0 0,0-1-1 0 0,0 1 1 0 0,0 0 0 0 0,0-1 0 0 0,1 1 0 0 0,-1 0 0 0 0,0 0-1 0 0,0 0 1 0 0,0 0 0 0 0,1 0 0 0 0,-1 0 0 0 0,1 0 0 0 0,-1 0 0 0 0,0 0-1 0 0,1 0 1 0 0,0 0 0 0 0,-1 0 0 0 0,1 0 0 0 0,0 1 0 0 0,-1-1-1 0 0,1 0 1 0 0,0 0 0 0 0,0 0 0 0 0,0 1 0 0 0,0-1 0 0 0,0 0-1 0 0,0 0 1 0 0,1 0 0 0 0,-1 0 0 0 0,0 1 0 0 0,1-1 0 0 0,-1 0-1 0 0,0 0 1 0 0,1 0 0 0 0,-1 0 0 0 0,1 0 0 0 0,0 0 0 0 0,-1 0-1 0 0,1 0 1 0 0,0 0 0 0 0,0 0 0 0 0,-1 0 0 0 0,1-1 0 0 0,0 1 0 0 0,0 0-1 0 0,0 0 1 0 0,0-1 0 0 0,0 1 0 0 0,0-1 0 0 0,0 1 0 0 0,0-1-1 0 0,1 1 1 0 0,-1-1 15 0 0,158 44 288 0 0,-158-42-262 0 0,0 0 0 0 0,-1 0-1 0 0,1 0 1 0 0,-1 0-1 0 0,0 0 1 0 0,1 0 0 0 0,-1 0-1 0 0,0 0 1 0 0,0 0 0 0 0,0 0-1 0 0,-1 0 1 0 0,1 0 0 0 0,0 0-1 0 0,-1 0 1 0 0,1 0 0 0 0,-1-1-1 0 0,0 1 1 0 0,1 0-1 0 0,-1 0 1 0 0,0 0 0 0 0,0-1-1 0 0,0 1 1 0 0,0 0 0 0 0,-1-1-1 0 0,1 1 1 0 0,0-1 0 0 0,-1 1-1 0 0,1-1 1 0 0,-1 0-1 0 0,1 0 1 0 0,-1 0 0 0 0,0 1-1 0 0,1-2 1 0 0,-1 1 0 0 0,0 0-1 0 0,0 0 1 0 0,0 0 0 0 0,-1 0-26 0 0,-2 3 28 0 0,-452 352 694 0 0,449-349-724 0 0,5-6 1 0 0,1 0 0 0 0,-1 0 0 0 0,1 1 0 0 0,0-1 0 0 0,-1 0 0 0 0,1 1 0 0 0,0 0 0 0 0,0-1 0 0 0,0 1 0 0 0,0 0 0 0 0,0 0 0 0 0,0 0-1 0 0,0 0 1 0 0,1 0 0 0 0,-1 1 0 0 0,1-1 0 0 0,0 1 0 0 0,-1-1 0 0 0,1 0 0 0 0,0 1 0 0 0,1 0 0 0 0,-1-1 0 0 0,0 1 0 0 0,1 0 0 0 0,-1-1-1 0 0,1 1 1 0 0,0 0 0 0 0,0 0 0 0 0,0-1 0 0 0,0 1 0 0 0,1 0 0 0 0,-1-1 0 0 0,1 1 0 0 0,-1 0 0 0 0,1-1 0 0 0,0 2 1 0 0,17 4 58 0 0,-1-2 1 0 0,1 1-1 0 0,1-2 1 0 0,-1 0-1 0 0,1-2 1 0 0,-1 0-1 0 0,1-1 1 0 0,0 0-1 0 0,0-2 1 0 0,0 0-1 0 0,0-1 1 0 0,18-4-59 0 0,-36 5 0 0 0,235-44-113 0 0,-143 12-3193 0 0,-65 17-1281 0 0,-2-3-4079 0 0,-18 10 2811 0 0</inkml:trace>
  <inkml:trace contextRef="#ctx0" brushRef="#br0" timeOffset="638.793">1222 329 7258 0 0,'0'0'1704'0'0,"0"0"-333"0"0,0 0-246 0 0,0 0 5 0 0,0 0 73 0 0,0 0-20 0 0,0 0-115 0 0,0 0-152 0 0,0 0-177 0 0,-35 17-195 0 0,-112 53-157 0 0,-33 42 537 0 0,171-106-872 0 0,-84 77 336 0 0,92-82-392 0 0,0 0-1 0 0,0 0 1 0 0,0 1-1 0 0,0-1 1 0 0,0 0 0 0 0,0 0-1 0 0,0 1 1 0 0,1-1-1 0 0,-1 0 1 0 0,1 1-1 0 0,-1-1 1 0 0,1 1-1 0 0,-1-1 1 0 0,1 1 0 0 0,0-1-1 0 0,0 1 1 0 0,0-1-1 0 0,0 1 1 0 0,0-1-1 0 0,0 1 1 0 0,0-1-1 0 0,0 1 1 0 0,1-1-1 0 0,-1 1 1 0 0,0-1 0 0 0,1 0-1 0 0,-1 1 1 0 0,1-1-1 0 0,0 1 1 0 0,-1-1-1 0 0,1 0 1 0 0,0 0-1 0 0,0 1 1 0 0,0-1-1 0 0,0 0 1 0 0,0 0 0 0 0,0 0-1 0 0,0 0 1 0 0,0 0-1 0 0,1 0 1 0 0,-1 0-1 0 0,0-1 1 0 0,1 1-1 0 0,-1 0 1 0 0,0-1 0 0 0,1 1-1 0 0,-1-1 1 0 0,1 1-1 0 0,0-1 5 0 0,75 10 461 0 0,-55-12-298 0 0,0-1 0 0 0,0-1 0 0 0,0-1 0 0 0,0-1 0 0 0,-1-1 0 0 0,0 0-1 0 0,0-2 1 0 0,-1-1 0 0 0,12-7-163 0 0,12-5 164 0 0,-19 10-59 0 0,1-1-1 0 0,-2-2 1 0 0,0-1 0 0 0,-1 0 0 0 0,0-2 0 0 0,11-13-105 0 0,-127 146-239 0 0,54-69 237 0 0,1 2-1 0 0,3 2 0 0 0,3 2 1 0 0,1 0-1 0 0,3 2 0 0 0,-16 45 3 0 0,38-80-23 0 0,0 1-1 0 0,2 0 0 0 0,1 1 1 0 0,0-1-1 0 0,1 0 0 0 0,2 1 1 0 0,0-1-1 0 0,1 5 24 0 0,0-20-8 0 0,-1-1 1 0 0,1 1-1 0 0,0-1 0 0 0,0 0 1 0 0,0 1-1 0 0,0-1 1 0 0,1 0-1 0 0,0 0 0 0 0,0 0 1 0 0,0 0-1 0 0,0 0 0 0 0,1 0 1 0 0,-1-1-1 0 0,1 1 0 0 0,0-1 1 0 0,0 0-1 0 0,0 0 1 0 0,1 0-1 0 0,-1 0 0 0 0,1 0 1 0 0,-1-1-1 0 0,2 1 8 0 0,-3-4 50 0 0,-1 0 0 0 0,0-1 0 0 0,0 1 0 0 0,0 0 0 0 0,0-1 0 0 0,0 1 0 0 0,-1-1 0 0 0,1 1 0 0 0,0-1 1 0 0,-1 0-1 0 0,1 1 0 0 0,-1-1 0 0 0,1 1 0 0 0,-1-1 0 0 0,0 0 0 0 0,0 0 0 0 0,0 1 0 0 0,0-1 0 0 0,0 0 0 0 0,0 1 0 0 0,0-1 0 0 0,0 0 0 0 0,-1 1 0 0 0,1-1 0 0 0,-1 0 0 0 0,1 1 0 0 0,-1-1 0 0 0,0 1 0 0 0,0-1 0 0 0,1 1 1 0 0,-1-1-1 0 0,0 1 0 0 0,0-1 0 0 0,-1 1-50 0 0,-12-18-113 0 0,0 1 1 0 0,-1 0-1 0 0,-1 1 1 0 0,0 1 0 0 0,-2 1-1 0 0,0 0 1 0 0,0 1-1 0 0,-1 1 1 0 0,-1 1-1 0 0,0 1 1 0 0,-1 0-1 0 0,0 2 1 0 0,-6-2 112 0 0,-31-11-153 0 0,70 6 22 0 0,119-35 164 0 0,-60 29-82 0 0,138-37-3502 0 0,-173 51 345 0 0,-11 2-2288 0 0,-7 2-4077 0 0</inkml:trace>
  <inkml:trace contextRef="#ctx0" brushRef="#br0" timeOffset="1117.843">1386 723 1768 0 0,'0'0'2506'0'0,"0"0"-621"0"0,0 0-50 0 0,0 0 254 0 0,0 0 115 0 0,0 0-104 0 0,0 0-384 0 0,0 0-446 0 0,0 0-267 0 0,0 0-163 0 0,0 0-77 0 0,0 0-34 0 0,0 0-82 0 0,27-27-100 0 0,87-84-94 0 0,-7-19 822 0 0,-67 78-1011 0 0,-46 101-1603 0 0,-11 104 1119 0 0,19-148 253 0 0,0-1 0 0 0,0 1 0 0 0,0-1-1 0 0,0 0 1 0 0,1 0 0 0 0,0 0-1 0 0,0 0 1 0 0,0-1 0 0 0,0 1 0 0 0,1-1-1 0 0,-1 1 1 0 0,1-1 0 0 0,0 0-1 0 0,0-1 1 0 0,0 1 0 0 0,0-1-1 0 0,0 0 1 0 0,1 0 0 0 0,-1 0 0 0 0,1 0-1 0 0,-1-1 1 0 0,1 0 0 0 0,0 0-1 0 0,-1 0 1 0 0,1 0 0 0 0,0-1 0 0 0,0 0-1 0 0,0 0 1 0 0,-1 0 0 0 0,1 0-1 0 0,0-1 1 0 0,0 0 0 0 0,-1 0 0 0 0,1 0-1 0 0,0-1 1 0 0,-1 1 0 0 0,1-1-1 0 0,-1-1-32 0 0,15-7 224 0 0,-1-1-1 0 0,0-2 0 0 0,-1 1 0 0 0,0-2 1 0 0,-1 0-1 0 0,-1-1 0 0 0,0-1 0 0 0,-1 0 1 0 0,10-16-224 0 0,-6 9 55 0 0,12-15-224 0 0,5-7-2117 0 0,-23 31-2586 0 0,2 2-3434 0 0,-10 11-1704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8698 0 0,'0'0'2118'0'0,"0"0"-157"0"0,0 0-231 0 0,0 0-92 0 0,0 0-107 0 0,0 0-292 0 0,0 0-331 0 0,0 0-275 0 0,0 0-211 0 0,0 0-134 0 0,0 0-59 0 0,0 0-41 0 0,0 0 4 0 0,0 29 1474 0 0,3-2-5256 0 0,-2-8-2585 0 0,-2-9-185 0 0,1-3-956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12219 0 0,'0'0'2077'0'0,"0"0"-407"0"0,0 0-399 0 0,0 0-113 0 0,0 0-77 0 0,0 0-197 0 0,0 0-312 0 0,0 0-250 0 0,0 0-191 0 0,0 0-158 0 0,0 0-102 0 0,0 0-93 0 0,-3 1-91 0 0,-9 13-1874 0 0,22-4-7403 0 0,-5-9 673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0,'0'0'168'0'0,"0"0"129"0"0,0 0 82 0 0,0 0 265 0 0,0 0 449 0 0,0 0 308 0 0,0 0 89 0 0,0 0-103 0 0,0 0-238 0 0,0 0-206 0 0,0 0-152 0 0,0 0-91 0 0,0 0-77 0 0,25-2-18 0 0,116-7 621 0 0,74 16 1561 0 0,-142 0-3247 0 0,-60-3-774 0 0,-7-1-1410 0 0,-2-2-4777 0 0,-2-1 3497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3041 0 0,'0'0'732'0'0,"0"0"-257"0"0,0 0 51 0 0,0 0 331 0 0,0 0 367 0 0,0 0 163 0 0,0 0-92 0 0,0 0-151 0 0,0 0-148 0 0,0 0-124 0 0,0 0-89 0 0,0 0-96 0 0,0 0-128 0 0,26 3-114 0 0,86 9-111 0 0,106-20-1873 0 0,-185 7-984 0 0,-4-1-3273 0 0,-19 2 297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1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79 0 0 0,'0'0'688'0'0,"0"0"-64"0"0,0 0 4 0 0,0 0 123 0 0,0 0 244 0 0,0 0 269 0 0,0 0 94 0 0,0 0-62 0 0,0 0-139 0 0,0 0-216 0 0,0 0-165 0 0,-1-5-82 0 0,-1-15-34 0 0,1 15 23 0 0,1 5 31 0 0,0 0-19 0 0,0 0-47 0 0,0 0-86 0 0,0 0-117 0 0,0 0-99 0 0,0 0-90 0 0,0 0-86 0 0,0 0-71 0 0,0 0-55 0 0,0 0-38 0 0,0 24-196 0 0,-1 75 656 0 0,-4 1 0 0 0,-5-1 0 0 0,-9 31-466 0 0,-87 206-606 0 0,97-288-469 0 0,8-15-5318 0 0,6-26-1530 0 0,-5-7 6212 0 0</inkml:trace>
  <inkml:trace contextRef="#ctx0" brushRef="#br0" timeOffset="526.734">547 127 856 0 0,'0'0'958'0'0,"0"0"-310"0"0,0 0 75 0 0,0 0 385 0 0,0 0 422 0 0,0 0 234 0 0,0 0-106 0 0,0 0-327 0 0,0 0-333 0 0,0 0-229 0 0,0 0-160 0 0,0 0-75 0 0,29-6-42 0 0,92-16-48 0 0,-5 17 607 0 0,-101 6-966 0 0,-1 0 0 0 0,0 1 0 0 0,0 1 1 0 0,0 0-1 0 0,0 0 0 0 0,0 2 0 0 0,-1 0 0 0 0,0 0 1 0 0,0 1-1 0 0,10 7-85 0 0,-21-12 9 0 0,-1 0 0 0 0,1 1 1 0 0,-1-1-1 0 0,0 0 0 0 0,0 1 0 0 0,1-1 1 0 0,-1 0-1 0 0,0 1 0 0 0,0-1 0 0 0,0 1 1 0 0,-1 0-1 0 0,1-1 0 0 0,0 1 0 0 0,0 0 1 0 0,-1-1-1 0 0,1 1 0 0 0,-1 0 1 0 0,0 0-1 0 0,0 0 0 0 0,1-1 0 0 0,-1 1 1 0 0,0 0-1 0 0,0 0 0 0 0,-1 0 0 0 0,1 0 1 0 0,0-1-1 0 0,-1 1 0 0 0,1 0 0 0 0,-1 0 1 0 0,1-1-1 0 0,-1 1 0 0 0,0 0 0 0 0,0-1 1 0 0,0 1-1 0 0,0 0 0 0 0,0-1 0 0 0,0 0 1 0 0,0 1-1 0 0,0-1 0 0 0,0 1 1 0 0,-1-1-10 0 0,-58 54 167 0 0,-32 2-160 0 0,70-45-3 0 0,1 0 0 0 0,0 1 0 0 0,1 1 0 0 0,1 1-1 0 0,0 1 1 0 0,-11 14-4 0 0,26-27-16 0 0,1 1 0 0 0,0 0 0 0 0,0 0-1 0 0,1 0 1 0 0,-1 1 0 0 0,1-1 0 0 0,0 1-1 0 0,0-1 1 0 0,0 1 0 0 0,1 0 0 0 0,-1 0 0 0 0,1-1-1 0 0,0 1 1 0 0,1 0 0 0 0,-1 0 0 0 0,1 0-1 0 0,0 0 1 0 0,1 3 16 0 0,1 10 35 0 0,0-1 0 0 0,2 1 0 0 0,0-1-1 0 0,2 0 1 0 0,-1 0 0 0 0,2 0 0 0 0,0-1 0 0 0,1 0-1 0 0,3 3-34 0 0,-5-8 59 0 0,3 8 280 0 0,1 0-1 0 0,2-1 1 0 0,-1-1 0 0 0,2 0-1 0 0,0 0 1 0 0,1-1-1 0 0,1-1 1 0 0,3 2-339 0 0,34 38 407 0 0,-40-44-3182 0 0,-1-11-7434 0 0,-8 0 7499 0 0,-1 0-1694 0 0</inkml:trace>
  <inkml:trace contextRef="#ctx0" brushRef="#br0" timeOffset="1012.114">1171 71 0 0 0,'0'0'705'0'0,"0"0"261"0"0,0 0 369 0 0,0 0 363 0 0,0 0 149 0 0,0 0-66 0 0,0 0-247 0 0,0 0-311 0 0,0 0-247 0 0,0 0-152 0 0,0 0-69 0 0,0 0-41 0 0,13-9-43 0 0,40-28-81 0 0,-1 18 801 0 0,-36 19-1151 0 0,-14-1-229 0 0,0 0 0 0 0,0 0 0 0 0,0 0-1 0 0,0 1 1 0 0,0-1 0 0 0,0 1 0 0 0,0 0-1 0 0,0 0 1 0 0,1-1 0 0 0,-1 1-1 0 0,0 1 1 0 0,0-1 0 0 0,0 0 0 0 0,0 0-1 0 0,1 1 1 0 0,-1-1 0 0 0,0 1 0 0 0,0 0-1 0 0,0 0 1 0 0,0 0 0 0 0,0 0 0 0 0,0 0-1 0 0,-1 0 1 0 0,1 0 0 0 0,0 0 0 0 0,0 1-1 0 0,-1-1 1 0 0,1 1 0 0 0,-1-1-1 0 0,1 1 1 0 0,-1 0 0 0 0,0-1 0 0 0,0 1-1 0 0,0 0 1 0 0,0 0 0 0 0,0 0 0 0 0,0 0-1 0 0,0 0 1 0 0,0 2-11 0 0,-2 4 45 0 0,-1 0 0 0 0,0-1 0 0 0,0 1 0 0 0,-1 0 0 0 0,0-1 0 0 0,0 0 0 0 0,-1 0 0 0 0,0 0 1 0 0,0 0-1 0 0,-1-1 0 0 0,1 1 0 0 0,-2-1 0 0 0,1 0 0 0 0,-2 1-45 0 0,-33 49 155 0 0,38-53-144 0 0,0 0 1 0 0,0 0 0 0 0,0 1 0 0 0,1-1-1 0 0,-1 0 1 0 0,1 1 0 0 0,0-1 0 0 0,0 1 0 0 0,0-1-1 0 0,0 1 1 0 0,1-1 0 0 0,-1 1 0 0 0,1 0-1 0 0,0-1 1 0 0,0 1 0 0 0,1 0 0 0 0,-1-1-1 0 0,1 1 1 0 0,-1 0 0 0 0,1-1 0 0 0,0 1-1 0 0,1-1 1 0 0,-1 0 0 0 0,0 1 0 0 0,1-1 0 0 0,0 0-1 0 0,0 0 1 0 0,0 0 0 0 0,0 0 0 0 0,0 0-1 0 0,1 0 1 0 0,-1-1 0 0 0,1 1 0 0 0,2 1-12 0 0,5 2 112 0 0,-1 0 1 0 0,1-1 0 0 0,0-1 0 0 0,0 0 0 0 0,0 0-1 0 0,0-1 1 0 0,1 0 0 0 0,-1-1 0 0 0,8 1-113 0 0,6-2-3320 0 0,0-5-3585 0 0,-18 1-2740 0 0</inkml:trace>
  <inkml:trace contextRef="#ctx0" brushRef="#br0" timeOffset="1447.659">1707 130 5521 0 0,'0'0'455'0'0,"0"0"-140"0"0,0 0 133 0 0,0 0 397 0 0,0 0 408 0 0,0 0 116 0 0,0 0-175 0 0,0 0-278 0 0,0 0-231 0 0,0 0-150 0 0,-5 36-69 0 0,-14 117-22 0 0,-7 81 1301 0 0,7 67-2178 0 0,20-297-359 0 0,4-6-9502 0 0,-5-2 5622 0 0</inkml:trace>
  <inkml:trace contextRef="#ctx0" brushRef="#br0" timeOffset="1711.973">1719 60 3393 0 0,'0'0'1465'0'0,"0"0"-374"0"0,0 0-41 0 0,0 0 198 0 0,0 0 227 0 0,0 0 31 0 0,0 0-229 0 0,0 0-290 0 0,0 0-260 0 0,0 0-155 0 0,0 0-80 0 0,0 0-46 0 0,19 0-18 0 0,117-3 705 0 0,52-1-1763 0 0,-188 4 363 0 0,1 1-1 0 0,0-1 1 0 0,0 1 0 0 0,-1-1 0 0 0,1 1 0 0 0,0-1 0 0 0,-1 1 0 0 0,1 0 0 0 0,-1-1 0 0 0,1 1 0 0 0,-1 0 0 0 0,1-1 0 0 0,-1 1 0 0 0,1 0 0 0 0,-1 0 0 0 0,1 0 0 0 0,-1-1 0 0 0,0 1 0 0 0,0 0 0 0 0,1 0 0 0 0,-1 0 0 0 0,0 0 0 0 0,0-1 0 0 0,0 1 0 0 0,0 0 0 0 0,0 0 0 0 0,0 0 0 0 0,0 0-1 0 0,0 0 1 0 0,0 0 0 0 0,-1-1 0 0 0,1 1 0 0 0,0 0 0 0 0,-1 0 0 0 0,1 0 0 0 0,0 0 0 0 0,-1-1 0 0 0,1 1 0 0 0,-1 0 0 0 0,1-1 0 0 0,-1 1 0 0 0,1 0 0 0 0,-1-1 0 0 0,0 1 0 0 0,1 0 0 0 0,-1-1 0 0 0,0 1 0 0 0,1-1 0 0 0,-1 1 0 0 0,0-1 0 0 0,0 1 267 0 0,-6 6-3041 0 0</inkml:trace>
  <inkml:trace contextRef="#ctx0" brushRef="#br0" timeOffset="1879.871">1602 498 264 0 0,'0'0'1547'0'0,"0"0"-103"0"0,0 0 317 0 0,0 0 282 0 0,0 0 103 0 0,0 0-105 0 0,0 0-350 0 0,0 0-393 0 0,0 0-380 0 0,0 0-332 0 0,33 1-207 0 0,105 1-140 0 0,39-19-1766 0 0,-136 17-4740 0 0,-31 0-1920 0 0</inkml:trace>
  <inkml:trace contextRef="#ctx0" brushRef="#br0" timeOffset="2210.749">2088 590 1152 0 0,'0'0'1239'0'0,"0"0"-208"0"0,0 0 77 0 0,0 0 246 0 0,0 0 137 0 0,0 0-109 0 0,0 0-310 0 0,0 0-257 0 0,0 0-101 0 0,0 0 25 0 0,0 0 103 0 0,0 0 42 0 0,1 8-47 0 0,-5 62 1168 0 0,-4-45-1906 0 0,0 1 1 0 0,1-1-1 0 0,1 1 1 0 0,2 0-1 0 0,1 1 1 0 0,0-1-1 0 0,2 14-99 0 0,12-48-12261 0 0,-9 1 8700 0 0,-2 0 2022 0 0</inkml:trace>
  <inkml:trace contextRef="#ctx0" brushRef="#br0" timeOffset="2449.681">1929 572 6945 0 0,'0'0'1294'0'0,"0"0"-396"0"0,0 0-177 0 0,0 0 207 0 0,0 0 249 0 0,0 0 48 0 0,0 0-165 0 0,0 0-273 0 0,0 0-233 0 0,0 0-142 0 0,0 0-75 0 0,0 0-53 0 0,0 0-38 0 0,33 4-48 0 0,102 10-54 0 0,-25-10-436 0 0,-67-8-1065 0 0,0 1-6137 0 0,-31 3-573 0 0</inkml:trace>
  <inkml:trace contextRef="#ctx0" brushRef="#br0" timeOffset="8450.092">309 447 232 0 0,'0'0'1011'0'0,"0"0"-92"0"0,0 0 126 0 0,0 0 274 0 0,0 0 168 0 0,0 0-17 0 0,0 0-166 0 0,0 0-222 0 0,0 0-214 0 0,0 0-153 0 0,0 0-91 0 0,-14-8 2977 0 0,-150 49-1041 0 0,33-23-323 0 0,131-18-2080 0 0,0 0-61 0 0,0 0-48 0 0,0 0-69 0 0,0 0-61 0 0,0 0-28 0 0,0 0-16 0 0,0 0-7 0 0,43-2-2027 0 0,-13 1-2804 0 0,-17 1-575 0 0,-5 0-2101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289 64 3137 0 0,'0'0'2176'0'0,"0"0"-1096"0"0,0 0-393 0 0,0 0 135 0 0,0 0 274 0 0,0 0 186 0 0,0 0-58 0 0,0 0-259 0 0,0 0-271 0 0,0 0-229 0 0,0 0-139 0 0,0 0-68 0 0,-6 28-36 0 0,-18 89-13 0 0,21-18 373 0 0,7-67-409 0 0,5 173-74 0 0,-26-143-1958 0 0,-7-27-5004 0 0,21-32 3931 0 0,-1-3-911 0 0</inkml:trace>
  <inkml:trace contextRef="#ctx0" brushRef="#br0" timeOffset="325.748">0 1 1072 0 0,'0'0'1151'0'0,"0"0"-431"0"0,0 0 64 0 0,0 0 430 0 0,0 0 353 0 0,0 0 135 0 0,0 0-145 0 0,0 0-230 0 0,0 0-184 0 0,0 0-167 0 0,33 12-125 0 0,103 39-80 0 0,9-21 1047 0 0,128-24-60 0 0,-218-15-1402 0 0,-16 2-2105 0 0,-13 5-4124 0 0,-26 2 3194 0 0,0 0-806 0 0,0 1-602 0 0,0 2 3193 0 0</inkml:trace>
  <inkml:trace contextRef="#ctx0" brushRef="#br0" timeOffset="548.678">19 686 6177 0 0,'0'0'1081'0'0,"0"0"-289"0"0,0 0-32 0 0,0 0 204 0 0,0 0 231 0 0,0 0 89 0 0,0 0-69 0 0,0 0-175 0 0,0 0-217 0 0,0 0-188 0 0,0 0-135 0 0,0 0-101 0 0,26 8-68 0 0,87 27-58 0 0,-104-32-241 0 0,1-1 0 0 0,0 0-1 0 0,0 0 1 0 0,-1-1 0 0 0,1 0 0 0 0,0-1-1 0 0,0 0 1 0 0,0-1 0 0 0,0 0 0 0 0,0 0 0 0 0,-1-1-1 0 0,10-3-31 0 0,14-2-76 0 0,73-16-1778 0 0,-57 13-1649 0 0,0 0-3913 0 0,-33 8 2415 0 0</inkml:trace>
  <inkml:trace contextRef="#ctx0" brushRef="#br0" timeOffset="843.865">757 601 2753 0 0,'0'0'1869'0'0,"0"0"-600"0"0,0 0-20 0 0,0 0 322 0 0,0 0 222 0 0,0 0-9 0 0,0 0-336 0 0,0 0-410 0 0,0 0-291 0 0,0 0-207 0 0,0 0-129 0 0,0 0-54 0 0,0 0-72 0 0,-31 12-59 0 0,-94 37-57 0 0,69-11 12 0 0,52-34-196 0 0,0 0-1 0 0,0 1 1 0 0,1 0-1 0 0,-1-1 1 0 0,1 1-1 0 0,0 0 1 0 0,1 1-1 0 0,-1-1 1 0 0,1 0-1 0 0,0 1 1 0 0,0 0-1 0 0,0-1 0 0 0,1 1 1 0 0,0 0-1 0 0,0 0 1 0 0,1 0-1 0 0,0-1 1 0 0,0 1-1 0 0,0 0 1 0 0,1 3 15 0 0,0-6-133 0 0,1 0 0 0 0,0 0 1 0 0,0 0-1 0 0,0 0 0 0 0,0 0 0 0 0,1 0 1 0 0,-1 0-1 0 0,1-1 0 0 0,0 1 0 0 0,0-1 1 0 0,-1 0-1 0 0,2 0 0 0 0,-1 0 1 0 0,0 0-1 0 0,0 0 0 0 0,1-1 0 0 0,-1 0 1 0 0,0 1-1 0 0,1-1 0 0 0,0 0 0 0 0,-1-1 1 0 0,1 1-1 0 0,-1-1 0 0 0,1 1 1 0 0,0-1-1 0 0,-1 0 0 0 0,1-1 0 0 0,0 1 1 0 0,-1-1-1 0 0,1 1 0 0 0,0-1 0 0 0,2-1 133 0 0,5 2-1301 0 0,48-4-7301 0 0,-47 0 5373 0 0</inkml:trace>
  <inkml:trace contextRef="#ctx0" brushRef="#br0" timeOffset="1296.806">772 848 4537 0 0,'0'0'1376'0'0,"0"0"-350"0"0,0 0 139 0 0,0 0 498 0 0,0 0 310 0 0,0 0-57 0 0,0 0-427 0 0,0 0-504 0 0,0 0-341 0 0,0 0-146 0 0,0 0-50 0 0,0 0-43 0 0,20-19 19 0 0,94-87 307 0 0,-43 51 316 0 0,-69 55-1069 0 0,-1 1 1 0 0,0-1-1 0 0,0 1 1 0 0,0 0-1 0 0,0-1 1 0 0,0 1-1 0 0,-1 0 1 0 0,1 0-1 0 0,0-1 0 0 0,0 1 1 0 0,0 0-1 0 0,-1 0 1 0 0,1 0-1 0 0,0 0 1 0 0,-1 0-1 0 0,1 0 1 0 0,-1 0-1 0 0,1 0 1 0 0,-1 0-1 0 0,1 1 0 0 0,-1-1 1 0 0,0 0-1 0 0,0 0 1 0 0,0 0-1 0 0,1 0 1 0 0,-1 1-1 0 0,0-1 1 0 0,0 0-1 0 0,-1 0 0 0 0,1 0 1 0 0,0 0-1 0 0,0 1 1 0 0,0-1-1 0 0,-1 0 1 0 0,1 0-1 0 0,-1 0 1 0 0,1 0-1 0 0,-1 1 22 0 0,1 3-10 0 0,0-1 25 0 0,-1-3-12 0 0,1 0 0 0 0,0 0 0 0 0,-1 0 0 0 0,1 0 1 0 0,0-1-1 0 0,0 1 0 0 0,0 0 0 0 0,0 0 0 0 0,0 0 0 0 0,0 0 0 0 0,0 0 1 0 0,0 0-1 0 0,0 0 0 0 0,0-1 0 0 0,0 1 0 0 0,0 0 0 0 0,1 0 1 0 0,-1 0-1 0 0,0 0 0 0 0,1 0 0 0 0,-1-1 0 0 0,1 1 0 0 0,-1 0 1 0 0,1 0-1 0 0,-1-1 0 0 0,1 1 0 0 0,-1 0 0 0 0,1-1 0 0 0,0 1 1 0 0,-1-1-1 0 0,1 1 0 0 0,0-1 0 0 0,0 1 0 0 0,-1-1 0 0 0,1 1 0 0 0,0-1 1 0 0,0 1-1 0 0,0-1 0 0 0,0 0 0 0 0,-1 0 0 0 0,1 0 0 0 0,0 1 1 0 0,0-1-1 0 0,0 0 0 0 0,0 0 0 0 0,0 0 0 0 0,0 0 0 0 0,0 0 1 0 0,-1 0-1 0 0,1-1 0 0 0,0 1 0 0 0,0 0 0 0 0,0 0-3 0 0,87-29 625 0 0,-22 3-559 0 0,-64 26-76 0 0,-1 0-1 0 0,0 0 1 0 0,0 0-1 0 0,0 0 1 0 0,0 0-1 0 0,0 0 1 0 0,0 0-1 0 0,1 0 1 0 0,-1 0 0 0 0,0 1-1 0 0,0-1 1 0 0,0 0-1 0 0,0 1 1 0 0,0-1-1 0 0,0 1 1 0 0,0-1-1 0 0,0 1 1 0 0,0 0 0 0 0,0-1-1 0 0,0 1 1 0 0,-1 0-1 0 0,1-1 1 0 0,0 1-1 0 0,0 0 1 0 0,-1 0-1 0 0,1 0 1 0 0,0 0 0 0 0,-1 0-1 0 0,1 0 1 0 0,-1 0-1 0 0,1 0 1 0 0,-1 0-1 0 0,0 0 1 0 0,1 0 0 0 0,-1 0-1 0 0,0 0 1 0 0,0 1-1 0 0,0-1 1 0 0,0 0-1 0 0,0 0 1 0 0,0 0-1 0 0,0 0 1 0 0,0 0 0 0 0,0 0-1 0 0,0 1 1 0 0,-1-1-1 0 0,1 0 1 0 0,0 0-1 0 0,-1 0 1 0 0,1 0-1 0 0,-1 0 1 0 0,1 0 10 0 0,-1 13-33 0 0,15 6-3867 0 0,4-20-2410 0 0,-8 0 1406 0 0,-4 0 223 0 0</inkml:trace>
  <inkml:trace contextRef="#ctx0" brushRef="#br0" timeOffset="2803.667">1692 325 0 0 0,'0'0'1175'0'0,"0"0"-122"0"0,0 0 94 0 0,0 0 380 0 0,0 0 307 0 0,0 0 75 0 0,0 0-197 0 0,0 0-330 0 0,0 0-281 0 0,0 0-163 0 0,0 0-72 0 0,0 0-33 0 0,0 0-16 0 0,4-5-66 0 0,9-15-82 0 0,-43 12 1927 0 0,15 8-2558 0 0,0 2 0 0 0,0 0 0 0 0,0 1 1 0 0,1 0-1 0 0,-1 1 0 0 0,1 0 0 0 0,0 2 1 0 0,0-1-1 0 0,0 2 0 0 0,1 0 0 0 0,-1 0 1 0 0,2 2-1 0 0,-1-1 0 0 0,1 1 0 0 0,1 1 1 0 0,0 0-1 0 0,0 1 0 0 0,1 0 0 0 0,0 1 1 0 0,1 0-1 0 0,0 0 0 0 0,1 1 0 0 0,1 0 1 0 0,0 1-1 0 0,1-1 0 0 0,0 1 0 0 0,1 0 1 0 0,-1 5-39 0 0,5-15 3 0 0,0-1 0 0 0,1 0 1 0 0,-1 0-1 0 0,1 0 0 0 0,0 1 1 0 0,0-1-1 0 0,0 0 0 0 0,0 0 1 0 0,0 1-1 0 0,1-1 1 0 0,0 0-1 0 0,-1 0 0 0 0,1 0 1 0 0,0 0-1 0 0,1 1 0 0 0,-1-2 1 0 0,0 1-1 0 0,1 0 0 0 0,0 0 1 0 0,0 0-1 0 0,-1-1 1 0 0,2 1-1 0 0,-1-1 0 0 0,0 1 1 0 0,0-1-1 0 0,1 0 0 0 0,-1 0 1 0 0,1 0-1 0 0,0 0 0 0 0,0-1 1 0 0,-1 1-1 0 0,1-1 1 0 0,0 1-1 0 0,0-1 0 0 0,1 0 1 0 0,-1 0-1 0 0,0-1 0 0 0,0 1 1 0 0,0-1-1 0 0,1 1 0 0 0,-1-1 1 0 0,0 0-1 0 0,0 0 1 0 0,1 0-1 0 0,-1-1 0 0 0,1 1-3 0 0,10-2 140 0 0,0 0-1 0 0,-1-1 0 0 0,1 0 1 0 0,-1-1-1 0 0,0 0 0 0 0,0-1 1 0 0,0 0-1 0 0,-1-1 0 0 0,1-1 1 0 0,-1 0-1 0 0,-1-1 0 0 0,0 0 0 0 0,0-1 1 0 0,0 0-1 0 0,-1 0 0 0 0,-1-1 1 0 0,3-4-140 0 0,95-84 357 0 0,-105 96-334 0 0,-2 2-33 0 0,0-1 0 0 0,0 0 1 0 0,1 1-1 0 0,-1-1 1 0 0,0 0-1 0 0,0 1 1 0 0,1-1-1 0 0,-1 1 1 0 0,0-1-1 0 0,1 1 0 0 0,-1-1 1 0 0,0 1-1 0 0,1-1 1 0 0,-1 1-1 0 0,1-1 1 0 0,-1 1-1 0 0,1-1 0 0 0,-1 1 1 0 0,1 0-1 0 0,-1-1 1 0 0,1 1-1 0 0,0 0 1 0 0,-1 0-1 0 0,1-1 0 0 0,-1 1 1 0 0,1 0-1 0 0,0 0 1 0 0,-1 0-1 0 0,1 0 1 0 0,0 0-1 0 0,-1 0 0 0 0,1 0 1 0 0,0 0-1 0 0,-1 0 1 0 0,1 0-1 0 0,-1 0 1 0 0,1 0-1 0 0,0 0 1 0 0,-1 0-1 0 0,1 0 0 0 0,0 1 1 0 0,-1-1-1 0 0,1 0 1 0 0,-1 1-1 0 0,1-1 1 0 0,-1 0-1 0 0,1 1 0 0 0,-1-1 1 0 0,1 1-1 0 0,-1-1 1 0 0,1 1-1 0 0,-1-1 1 0 0,1 1-1 0 0,-1-1 0 0 0,0 1 1 0 0,1-1-1 0 0,-1 1 1 0 0,0-1-1 0 0,1 1 1 0 0,-1 0-1 0 0,0-1 1 0 0,0 1-1 0 0,0-1 0 0 0,0 1 1 0 0,0 0-1 0 0,1-1 1 0 0,-1 1-1 0 0,0 0 10 0 0,4 48-74 0 0,17 76 150 0 0,-19-121-113 0 0,-1 0 0 0 0,1 0 0 0 0,0-1 0 0 0,0 1 0 0 0,0-1 0 0 0,0 0 0 0 0,1 1 0 0 0,-1-1 0 0 0,1 0 0 0 0,0 0 0 0 0,0-1 0 0 0,0 1 0 0 0,1 0 0 0 0,-1-1 0 0 0,0 0 0 0 0,1 0 0 0 0,0 0 0 0 0,-1 0 0 0 0,1-1 0 0 0,0 1-1 0 0,0-1 1 0 0,0 0 0 0 0,0 0 0 0 0,0-1 0 0 0,0 1 0 0 0,0-1 0 0 0,0 0 0 0 0,3 0 37 0 0,3 0-512 0 0,34 0-3472 0 0,-16-3-5379 0 0,-17 3 624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0 2377 0 0,'0'0'1253'0'0,"0"0"-461"0"0,0 0-80 0 0,0 0 243 0 0,0 0 344 0 0,0 0 240 0 0,0 0 39 0 0,0 0-134 0 0,0 0-217 0 0,0 0-235 0 0,0 0-181 0 0,0 0-175 0 0,0 0-126 0 0,-33 14-95 0 0,-101 43-86 0 0,68-13 139 0 0,62-42-476 0 0,1 0 1 0 0,-1 0-1 0 0,1 0 0 0 0,0 1 0 0 0,0-1 1 0 0,0 1-1 0 0,0 0 0 0 0,0-1 1 0 0,1 1-1 0 0,-1 1 0 0 0,1-1 0 0 0,0 0 1 0 0,0 1-1 0 0,0-1 0 0 0,0 1 1 0 0,1-1-1 0 0,-1 1 0 0 0,1 0 0 0 0,0 0 1 0 0,0 0-1 0 0,0-1 0 0 0,1 1 1 0 0,-1 0-1 0 0,1 0 0 0 0,0 0 0 0 0,0 0 1 0 0,1 0-1 0 0,-1 0 0 0 0,1 0 1 0 0,0 0-1 0 0,0 0 0 0 0,0 0 0 0 0,0-1 1 0 0,0 1-1 0 0,1 0 0 0 0,0-1 1 0 0,0 1-1 0 0,0-1 0 0 0,0 0 0 0 0,1 0 1 0 0,-1 1-1 0 0,2 0 8 0 0,97 46 16 0 0,-81-43-9 0 0,-1 2 1 0 0,0 0-1 0 0,0 1 1 0 0,-1 1 0 0 0,-1 0-1 0 0,14 12-7 0 0,-30-21 56 0 0,1 0 0 0 0,-1-1-1 0 0,1 1 1 0 0,-1 0-1 0 0,1 0 1 0 0,-1 0 0 0 0,0 0-1 0 0,0 1 1 0 0,0-1 0 0 0,0 0-1 0 0,-1 0 1 0 0,1 0-1 0 0,-1 1 1 0 0,1-1 0 0 0,-1 0-1 0 0,0 1 1 0 0,1-1 0 0 0,-1 0-1 0 0,-1 1 1 0 0,1-1-1 0 0,0 1 1 0 0,0-1 0 0 0,-1 0-1 0 0,0 0 1 0 0,1 1 0 0 0,-1-1-1 0 0,0 0 1 0 0,0 0-1 0 0,0 0 1 0 0,0 0 0 0 0,0 0-1 0 0,-1 0 1 0 0,1 0 0 0 0,-1 0-1 0 0,1 0 1 0 0,-1 0-56 0 0,-66 59 1289 0 0,-31 1-1099 0 0,1-32-2242 0 0,77-28-2151 0 0,0-1-3485 0 0,17-1 1075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17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19 236 0 0 0,'0'0'763'0'0,"0"0"124"0"0,0 0 113 0 0,0 0 92 0 0,0 0 30 0 0,-2 4 6303 0 0,137 11-2810 0 0,128-29-2234 0 0,-144 6-2120 0 0,-67 8-5453 0 0,-53 2 293 0 0,-11 7-406 0 0,4-6 2119 0 0,3 1 2222 0 0</inkml:trace>
  <inkml:trace contextRef="#ctx0" brushRef="#br0" timeOffset="270.005">1 531 1856 0 0,'0'0'2314'0'0,"0"0"-1147"0"0,0 0-505 0 0,0 0 92 0 0,0 0 360 0 0,0 0 272 0 0,0 0 33 0 0,0 0-151 0 0,0 0-251 0 0,0 0-216 0 0,0 0-139 0 0,31-1-81 0 0,100-2-33 0 0,196-8 108 0 0,-250 8-7291 0 0,-61 0 702 0 0,-9 2 2296 0 0</inkml:trace>
  <inkml:trace contextRef="#ctx0" brushRef="#br0" timeOffset="718.179">264 1 3425 0 0,'0'0'995'0'0,"0"0"-126"0"0,0 0-37 0 0,0 0 130 0 0,0 0 199 0 0,0 0 45 0 0,0 0-203 0 0,0 0-303 0 0,0 0-281 0 0,0 0-171 0 0,0 0-12 0 0,0 0 63 0 0,0 0 57 0 0,2 7 62 0 0,34 45 1103 0 0,127 21 2012 0 0,92 27-2404 0 0,-250-97-1134 0 0,1 0 0 0 0,-1 1 0 0 0,0-1 0 0 0,0 1 1 0 0,-1 0-1 0 0,1 0 0 0 0,-1 1 0 0 0,0-1 0 0 0,0 1 0 0 0,0 0 0 0 0,-1 0 0 0 0,1 0 0 0 0,-1 0 0 0 0,-1 1 0 0 0,1-1 0 0 0,-1 1 0 0 0,0 0 1 0 0,0 0-1 0 0,0 0 0 0 0,-1 0 0 0 0,0 0 0 0 0,0 0 0 0 0,-1 0 0 0 0,0 0 0 0 0,0 0 0 0 0,0 0 0 0 0,-1 0 0 0 0,1 0 0 0 0,-1 0 0 0 0,-1 0 0 0 0,1 0 1 0 0,-1 0-1 0 0,-1 0 0 0 0,1 0 0 0 0,-1-1 0 0 0,1 1 0 0 0,-2-1 0 0 0,1 0 0 0 0,-1 0 5 0 0,-18 21 56 0 0,-2 0-1 0 0,0-2 1 0 0,-2-1 0 0 0,0-1-1 0 0,-24 14-55 0 0,-13 12 92 0 0,31-24-145 0 0,22-17-193 0 0,-1 0 0 0 0,1 1 0 0 0,1 0 0 0 0,0 0 0 0 0,0 1 0 0 0,0 1 0 0 0,1-1-1 0 0,1 1 1 0 0,-6 9 246 0 0,7 1-2330 0 0,5-3-4200 0 0,1-7-1832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3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52 0 0 0,'0'0'719'0'0,"0"0"1111"0"0,0 0 233 0 0,0 0-152 0 0,0 0-182 0 0,0 0-168 0 0,2 0-130 0 0,-2 0-1310 0 0,0 0 1 0 0,0-1-1 0 0,0 1 1 0 0,0 0 0 0 0,0-1-1 0 0,0 1 1 0 0,0 0-1 0 0,0-1 1 0 0,0 1 0 0 0,0 0-1 0 0,0-1 1 0 0,0 1-1 0 0,0 0 1 0 0,0-1-1 0 0,0 1 1 0 0,0 0 0 0 0,0 0-1 0 0,0-1 1 0 0,1 1-1 0 0,-1 0 1 0 0,0-1 0 0 0,0 1-1 0 0,0 0 1 0 0,0 0-1 0 0,1-1 1 0 0,-1 1-1 0 0,0 0 1 0 0,0 0 0 0 0,1-1-1 0 0,-1 1 1 0 0,0 0-1 0 0,0 0 1 0 0,1 0-1 0 0,-1 0 1 0 0,0-1 0 0 0,1 1-1 0 0,-1 0 1 0 0,0 0-1 0 0,0 0 1 0 0,1 0 0 0 0,-1 0-1 0 0,0 0 1 0 0,1 0-1 0 0,-1 0 1 0 0,0 0-1 0 0,1 0 1 0 0,-1 0 0 0 0,0 0-1 0 0,1 0 1 0 0,-1 0-1 0 0,0 0-121 0 0,-28-20 2696 0 0,-61-1-1633 0 0,69 22-1078 0 0,1 2 0 0 0,0 1 0 0 0,-1 0 0 0 0,1 1 0 0 0,1 1 0 0 0,-1 1 0 0 0,1 1 0 0 0,0 0 0 0 0,1 1 0 0 0,0 1 0 0 0,0 1 0 0 0,1 0 0 0 0,0 1 0 0 0,1 1 0 0 0,1 0 0 0 0,-3 4 15 0 0,7-9-20 0 0,1 1-1 0 0,-1 0 0 0 0,2 1 1 0 0,-1-1-1 0 0,1 2 0 0 0,1-1 1 0 0,0 1-1 0 0,0 0 0 0 0,1 1 1 0 0,0 0-1 0 0,1-1 0 0 0,1 2 1 0 0,0-1-1 0 0,1 0 1 0 0,0 1-1 0 0,0 0 0 0 0,1 0 1 0 0,1 0-1 0 0,1 0 0 0 0,0 0 1 0 0,0 4 20 0 0,1-12-7 0 0,0-1 1 0 0,0 1-1 0 0,0 0 0 0 0,1-1 1 0 0,0 1-1 0 0,0-1 1 0 0,0 1-1 0 0,0-1 0 0 0,1 0 1 0 0,-1 0-1 0 0,1 0 1 0 0,0 0-1 0 0,0 0 0 0 0,1-1 1 0 0,-1 1-1 0 0,1-1 1 0 0,0 0-1 0 0,-1 0 0 0 0,2 0 1 0 0,-1-1-1 0 0,0 1 1 0 0,0-1-1 0 0,1 0 0 0 0,-1 0 1 0 0,1-1-1 0 0,0 1 1 0 0,3 0 6 0 0,135 7 702 0 0,-118-15-567 0 0,1-1 1 0 0,-1-1-1 0 0,-1-1 1 0 0,1-1-1 0 0,-2-2 1 0 0,1 0-1 0 0,-2-1 1 0 0,0-2-1 0 0,0 0 1 0 0,-1-1-1 0 0,-1-1 1 0 0,2-4-136 0 0,11-9 122 0 0,-1 0 1 0 0,-2-3 0 0 0,-1 0 0 0 0,-1-2 0 0 0,18-31-123 0 0,-33 56-87 0 0,-14 32-330 0 0,0-4 527 0 0,0-1-62 0 0,-1-4-37 0 0,1 0 0 0 0,0 0 0 0 0,1 0-1 0 0,1 0 1 0 0,0 0 0 0 0,0-1 0 0 0,2 1 0 0 0,-1 0 0 0 0,1-1-1 0 0,1 1 1 0 0,1-1 0 0 0,-1 0 0 0 0,2 0 0 0 0,2 3-11 0 0,-2-5-7 0 0,1-1 0 0 0,-1 0 0 0 0,2 0 1 0 0,-1-1-1 0 0,1 0 0 0 0,1 0 1 0 0,-1-1-1 0 0,1 0 0 0 0,1-1 0 0 0,-1 0 1 0 0,1 0-1 0 0,0-1 0 0 0,0 0 1 0 0,7 2 6 0 0,61 4-3763 0 0,-69-11 2444 0 0,16-1-3201 0 0,-8-2-1613 0 0,-5 0-1138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10106 0 0,'0'0'1646'0'0,"0"0"-626"0"0,0 0-365 0 0,0 0 213 0 0,0 0 323 0 0,0 0 137 0 0,0 0-137 0 0,0 0-247 0 0,0 0-186 0 0,0 0-113 0 0,0 0-77 0 0,0 0-66 0 0,31-1-57 0 0,100-5-86 0 0,87-1 906 0 0,-180 6-6449 0 0,3 1-5681 0 0,-44 0 3423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0,'0'0'1156'0'0,"0"0"83"0"0,0 0 166 0 0,0 0 88 0 0,0 0-44 0 0,0 0-232 0 0,34 3-278 0 0,105 12-216 0 0,52-14 458 0 0,-100-6-3930 0 0,-66 5-1151 0 0,-8 0-1866 0 0,-2 0-2927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3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0,'0'0'213'0'0,"0"0"740"0"0,0 0 391 0 0,0 0 184 0 0,0 0-31 0 0,0 0-151 0 0,0 0-180 0 0,0 0-143 0 0,0 0-35 0 0,0 0 34 0 0,0 0 21 0 0,0 4 5054 0 0,280-4 928 0 0,-187 0-10572 0 0,0 0-8149 0 0,-91 0 1694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9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 3145 0 0,'0'0'1492'0'0,"0"0"4"0"0,0 0 129 0 0,32-3 259 0 0,107-10 152 0 0,295-19 5222 0 0,-358 30-6798 0 0,363-5 1553 0 0,68 24-2013 0 0,-131 8 112 0 0,72-18-2428 0 0,-354-20-1787 0 0,-35-6-5239 0 0,-47 15 3582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5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210 237 0 0 0,'0'0'121'0'0,"0"0"407"0"0,0 0 358 0 0,0 0 365 0 0,0 0 200 0 0,0 0-24 0 0,0 0-220 0 0,0 0-278 0 0,0 0-193 0 0,0 0-78 0 0,0 0-46 0 0,0 0-34 0 0,0 23 1577 0 0,0 88 71 0 0,-6 318-2316 0 0,0-393-2087 0 0,2-15-1143 0 0,2 0-5185 0 0,2-18 7832 0 0</inkml:trace>
  <inkml:trace contextRef="#ctx0" brushRef="#br0" timeOffset="534.294">0 300 1560 0 0,'0'0'1261'0'0,"0"0"-415"0"0,0 0 9 0 0,0 0 256 0 0,0 0 395 0 0,0 0 320 0 0,0 0-39 0 0,0 0-280 0 0,0 0-370 0 0,0 0-345 0 0,0 0-200 0 0,0 0-91 0 0,24-27-27 0 0,74-81-2 0 0,-34 60 255 0 0,-51 43-547 0 0,17-6 43 0 0,0 1 0 0 0,0 1 0 0 0,1 1 0 0 0,0 2 0 0 0,0 1 0 0 0,1 1-1 0 0,0 2 1 0 0,17 2-223 0 0,-47-1-6 0 0,0 1 0 0 0,0 0 0 0 0,0 0 0 0 0,0 0 0 0 0,0 0 0 0 0,0 0-1 0 0,0 1 1 0 0,0-1 0 0 0,0 1 0 0 0,0-1 0 0 0,0 1 0 0 0,0 0 0 0 0,-1 0-1 0 0,1 0 1 0 0,0 0 0 0 0,0 0 0 0 0,-1 0 0 0 0,1 0 0 0 0,0 0 0 0 0,-1 1-1 0 0,0-1 1 0 0,1 1 0 0 0,-1-1 0 0 0,0 1 0 0 0,0-1 0 0 0,1 1 0 0 0,-1 0-1 0 0,0-1 1 0 0,-1 1 0 0 0,1 0 0 0 0,0 0 0 0 0,-1 0 0 0 0,1 0 0 0 0,-1 0-1 0 0,1 0 1 0 0,-1 0 0 0 0,0 0 0 0 0,0 0 0 0 0,0 0 0 0 0,0 0 0 0 0,0 1 6 0 0,-1 3-33 0 0,0 1 1 0 0,0-1 0 0 0,0 0-1 0 0,-1 0 1 0 0,0 0 0 0 0,0 0-1 0 0,-1-1 1 0 0,1 1 0 0 0,-1-1-1 0 0,0 1 1 0 0,-1-1 0 0 0,1 0-1 0 0,-2 0 33 0 0,-200 180-276 0 0,203-183 272 0 0,0 1-1 0 0,-1-1 1 0 0,1 1 0 0 0,0-1-1 0 0,0 1 1 0 0,0 0 0 0 0,1 0-1 0 0,-1 0 1 0 0,1 0 0 0 0,-1 0-1 0 0,1 0 1 0 0,0 0-1 0 0,0 0 1 0 0,0 0 0 0 0,1 1-1 0 0,-1-1 1 0 0,1 0 0 0 0,0 1-1 0 0,0-1 1 0 0,0 0 0 0 0,0 1-1 0 0,0-1 1 0 0,1 0 0 0 0,0 0-1 0 0,-1 1 1 0 0,1-1-1 0 0,1 0 1 0 0,-1 0 0 0 0,0 0-1 0 0,1 0 1 0 0,-1 0 0 0 0,1 0-1 0 0,0 0 1 0 0,0-1 0 0 0,0 1-1 0 0,0-1 1 0 0,2 2 4 0 0,256 160 2227 0 0,-256-162-2174 0 0,0 1-1 0 0,0 0 1 0 0,-1 0 0 0 0,0 1-1 0 0,0-1 1 0 0,0 1-1 0 0,0 0 1 0 0,0 0 0 0 0,-1 0-1 0 0,1 0 1 0 0,-1 0 0 0 0,0 0-1 0 0,-1 0 1 0 0,1 1 0 0 0,-1-1-1 0 0,0 1 1 0 0,0 0 0 0 0,0-1-1 0 0,0 5-52 0 0,-1-8-104 0 0,0-1-72 0 0,0 0-128 0 0,0 0-121 0 0,0 0-186 0 0,1-36-10219 0 0,2 25 6605 0 0,2 3-135 0 0</inkml:trace>
  <inkml:trace contextRef="#ctx0" brushRef="#br0" timeOffset="998.766">849 34 440 0 0,'0'0'1622'0'0,"0"0"-653"0"0,0 0-141 0 0,0 0 179 0 0,0 0 384 0 0,0 0 326 0 0,0 0-1 0 0,0 0-261 0 0,0 0-365 0 0,0 0-322 0 0,0 0-192 0 0,0 0-65 0 0,10-5-18 0 0,33-17-17 0 0,36 16 1270 0 0,-73 6-1713 0 0,-1-1 0 0 0,1 1 0 0 0,-1 0 0 0 0,1 1 0 0 0,-1-1 0 0 0,1 1 0 0 0,-1 0 0 0 0,0 0 0 0 0,1 1 0 0 0,-1 0 0 0 0,0 0 0 0 0,0 0 0 0 0,0 0 0 0 0,0 1-1 0 0,-1 0 1 0 0,1 0 0 0 0,-1 0 0 0 0,2 2-33 0 0,-5-2 16 0 0,0-1-1 0 0,0 1 0 0 0,0 0 0 0 0,0 0 1 0 0,-1 0-1 0 0,0 0 0 0 0,1 0 0 0 0,-1 0 1 0 0,0 0-1 0 0,-1 0 0 0 0,1 1 0 0 0,0-1 1 0 0,-1 0-1 0 0,0-1 0 0 0,1 1 1 0 0,-1 0-1 0 0,0 0 0 0 0,-1 0 0 0 0,1 0 1 0 0,0-1-1 0 0,-1 1 0 0 0,0-1 0 0 0,1 1 1 0 0,-1-1-1 0 0,-1 1-15 0 0,-91 93 523 0 0,93-96-521 0 0,-1 1 0 0 0,1 0 0 0 0,0 0 1 0 0,0-1-1 0 0,0 1 0 0 0,0 0 0 0 0,0 0 1 0 0,0 0-1 0 0,0 0 0 0 0,0 0 0 0 0,1 0 0 0 0,-1 1 1 0 0,0-1-1 0 0,1 0 0 0 0,-1 0 0 0 0,0 0 1 0 0,1 1-1 0 0,0-1 0 0 0,-1 0 0 0 0,1 1 1 0 0,0-1-1 0 0,0 0 0 0 0,-1 1 0 0 0,1-1 1 0 0,0 0-1 0 0,0 1 0 0 0,1-1 0 0 0,-1 0 1 0 0,0 1-1 0 0,0-1 0 0 0,1 0 0 0 0,-1 1 1 0 0,0-1-1 0 0,1 0 0 0 0,0 1 0 0 0,-1-1 0 0 0,1 0 1 0 0,0 0-1 0 0,-1 0 0 0 0,1 0 0 0 0,0 0 1 0 0,0 0-1 0 0,0 0 0 0 0,0 0 0 0 0,0 0 1 0 0,0 0-1 0 0,0 0 0 0 0,0-1 0 0 0,1 1 1 0 0,-1 0-1 0 0,0-1 0 0 0,0 1 0 0 0,1-1-2 0 0,10 5 81 0 0,0 0 0 0 0,0-1 0 0 0,1-1-1 0 0,0 0 1 0 0,-1-1 0 0 0,1 0 0 0 0,0-1 0 0 0,0 0-1 0 0,0-1 1 0 0,1-1-81 0 0,61 6 2 0 0,-64-4-587 0 0,11 3-1426 0 0,-8 2-7169 0 0,-12-5 1725 0 0</inkml:trace>
  <inkml:trace contextRef="#ctx0" brushRef="#br0" timeOffset="3221.734">1602 156 784 0 0,'0'0'1402'0'0,"0"0"-958"0"0,0 0-453 0 0,0 0 182 0 0,0 0 556 0 0,0 0 542 0 0,0 0 236 0 0,0 0-156 0 0,0 0-432 0 0,0 0-348 0 0,0 0-99 0 0,1 4 71 0 0,11 131 4144 0 0,-30 71-3228 0 0,8-120-1180 0 0,-7 25-260 0 0,-5-57-3029 0 0,22-54 1792 0 0,0 0-115 0 0,1-18-5603 0 0,7-6 3115 0 0,-7 23 3718 0 0,2-7-77 0 0</inkml:trace>
  <inkml:trace contextRef="#ctx0" brushRef="#br0" timeOffset="3463.573">1502 108 0 0 0,'0'0'173'0'0,"0"0"7"0"0,0 0 455 0 0,0 0 772 0 0,0 0 583 0 0,0 0 217 0 0,0 0-198 0 0,0 0-389 0 0,0 0-324 0 0,0 0-228 0 0,33-1-157 0 0,103-2-124 0 0,42-16 1209 0 0,-90 4-1538 0 0,12-1-626 0 0,-35 11-3730 0 0,-66 7-1319 0 0,-6 4 944 0 0,1-3 1092 0 0</inkml:trace>
  <inkml:trace contextRef="#ctx0" brushRef="#br0" timeOffset="3701.738">1510 450 3857 0 0,'0'0'1866'0'0,"0"0"-888"0"0,0 0-133 0 0,0 0 350 0 0,0 0 334 0 0,0 0 130 0 0,0 0-197 0 0,0 0-326 0 0,0 0-277 0 0,0 0-239 0 0,0 0-177 0 0,0 0-124 0 0,33-1-110 0 0,105-4-74 0 0,-15 0-483 0 0,-67 5-4770 0 0,-21 0-1935 0 0,-23 0 2460 0 0</inkml:trace>
  <inkml:trace contextRef="#ctx0" brushRef="#br0" timeOffset="3905.005">2110 565 7202 0 0,'0'0'1525'0'0,"0"0"-829"0"0,0 0-216 0 0,0 0 303 0 0,0 0 404 0 0,0 0 218 0 0,0 0-71 0 0,0 0-288 0 0,0 0-326 0 0,0 0-250 0 0,0 0-166 0 0,0 31-86 0 0,0 143 56 0 0,0-168-332 0 0,1 1 0 0 0,-1-1 0 0 0,0 0-1 0 0,-1 0 1 0 0,0 1 0 0 0,0-1 0 0 0,0 0 0 0 0,-1 0 0 0 0,0 0 0 0 0,0 0 0 0 0,0 0 0 0 0,-1 0 0 0 0,0 0 58 0 0,-11 4-4431 0 0,-5-6-4043 0 0,17-4 4490 0 0</inkml:trace>
  <inkml:trace contextRef="#ctx0" brushRef="#br0" timeOffset="4151.355">1964 513 6065 0 0,'0'0'259'0'0,"0"0"-136"0"0,0 0 370 0 0,0 0 555 0 0,0 0 162 0 0,0 0-122 0 0,0 0-165 0 0,0 0-155 0 0,0 0-141 0 0,0 0-98 0 0,0 0-87 0 0,35 4-107 0 0,111 14-91 0 0,-35-14-68 0 0,101-17-1933 0 0,-73-6-7377 0 0,-119 18 5695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1 2593 0 0,'0'0'2491'0'0,"0"0"-1128"0"0,0 0-455 0 0,0 0 69 0 0,0 0 254 0 0,0 0 164 0 0,0 0-110 0 0,0 0-323 0 0,0 0-265 0 0,0 0-139 0 0,0 0-44 0 0,0 0-7 0 0,0 0-58 0 0,-1 19-94 0 0,-8 128 268 0 0,9 66-594 0 0,4-196-780 0 0,-1-7-2369 0 0,-2-1-7800 0 0,-1-8 8774 0 0</inkml:trace>
  <inkml:trace contextRef="#ctx0" brushRef="#br0" timeOffset="1387.658">1 56 0 0 0,'0'0'275'0'0,"0"0"289"0"0,0 0 472 0 0,0 0 424 0 0,0 0 211 0 0,0 0-93 0 0,0 0-290 0 0,0 0-254 0 0,0 0-181 0 0,0 0-72 0 0,0 0-17 0 0,31 0-44 0 0,102 3-35 0 0,85 13 1416 0 0,-144-10-2091 0 0,5 0-2938 0 0,-27-4-7065 0 0,-47-2 8094 0 0</inkml:trace>
  <inkml:trace contextRef="#ctx0" brushRef="#br0" timeOffset="1700.113">71 424 2985 0 0,'0'0'1223'0'0,"0"0"-339"0"0,0 0-120 0 0,0 0 76 0 0,0 0 139 0 0,0 0 16 0 0,0 0-99 0 0,35-4-121 0 0,111-11-130 0 0,62 5 209 0 0,-162 16-2525 0 0,-15 0-2688 0 0,-19-3 1027 0 0,-4 0 854 0 0</inkml:trace>
  <inkml:trace contextRef="#ctx0" brushRef="#br0" timeOffset="1998.307">772 369 5265 0 0,'0'0'1268'0'0,"0"0"-385"0"0,0 0-128 0 0,0 0 148 0 0,0 0 175 0 0,0 0 52 0 0,0 0-152 0 0,0 0-226 0 0,0 0-228 0 0,0 0-197 0 0,0 0-126 0 0,0 0-71 0 0,0 0-52 0 0,-20 5-18 0 0,-61 19-5 0 0,77-24-61 0 0,0 2 0 0 0,0-1 1 0 0,0 0-1 0 0,0 1 0 0 0,0 0 0 0 0,0 0 0 0 0,0 0 1 0 0,1 0-1 0 0,-1 1 0 0 0,1-1 0 0 0,0 1 0 0 0,0 0 0 0 0,0 0 1 0 0,0 0-1 0 0,0 0 0 0 0,0 1 0 0 0,1-1 0 0 0,-1 1 1 0 0,1-1-1 0 0,0 1 0 0 0,-1 4 6 0 0,0-2-53 0 0,2-3-37 0 0,-1-1 0 0 0,1 1 0 0 0,0 0 0 0 0,0 0 1 0 0,0 0-1 0 0,0 0 0 0 0,0 0 0 0 0,1 0 0 0 0,0 0 0 0 0,-1 1 0 0 0,1-1 0 0 0,0 0 0 0 0,0 0 0 0 0,1 0 0 0 0,-1 0 0 0 0,1 0 0 0 0,0 0 0 0 0,-1 0 0 0 0,2 2 90 0 0,-1-3-260 0 0,0 0 0 0 0,1 0-1 0 0,-1 0 1 0 0,1 0 0 0 0,-1 0 0 0 0,1 0 0 0 0,0 0-1 0 0,-1-1 1 0 0,1 1 0 0 0,0-1 0 0 0,0 1 0 0 0,1-1 0 0 0,-1 0-1 0 0,0 0 1 0 0,0 0 0 0 0,0 0 0 0 0,1 0 0 0 0,-1 0-1 0 0,1 0 1 0 0,-1-1 0 0 0,0 1 0 0 0,1-1 0 0 0,0 0 260 0 0,9 3-2869 0 0,-3-3-781 0 0</inkml:trace>
  <inkml:trace contextRef="#ctx0" brushRef="#br0" timeOffset="2453.988">844 516 3897 0 0,'0'0'1080'0'0,"0"0"8"0"0,0 0 230 0 0,0 0 389 0 0,0 0 187 0 0,0 0-254 0 0,0 0-498 0 0,0 0-482 0 0,0 0-308 0 0,0 0-149 0 0,0 0-22 0 0,0 0-10 0 0,0 0-23 0 0,15-15 6 0 0,79-76 149 0 0,-91 88-331 0 0,0 1 1 0 0,1-1-1 0 0,-1 1 0 0 0,1 0 1 0 0,-1 0-1 0 0,1 1 0 0 0,0-1 1 0 0,-1 1-1 0 0,1-1 0 0 0,0 1 0 0 0,0 1 1 0 0,0-1-1 0 0,0 0 0 0 0,0 1 1 0 0,0 0-1 0 0,0 0 0 0 0,2 0 28 0 0,4 22 362 0 0,19-14 222 0 0,147-38 452 0 0,-155 82-1008 0 0,4-36-1036 0 0,-5-14-7049 0 0,-17-2-355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7674 0 0,'0'0'1632'0'0,"0"0"-677"0"0,0 0-390 0 0,0 0 185 0 0,0 0 474 0 0,0 0 330 0 0,0 0-25 0 0,0 0-248 0 0,0 0-282 0 0,0 0-242 0 0,0 0-173 0 0,0 0-125 0 0,34-1-99 0 0,110-3-69 0 0,31-17 254 0 0,-90 14-1105 0 0,-38 3-2252 0 0,-1 0-5685 0 0,-31 1-793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96 0 0 0,'0'0'0'0'0,"0"0"0"0"0,0 0 0 0 0,0 0 0 0 0</inkml:trace>
  <inkml:trace contextRef="#ctx0" brushRef="#br0" timeOffset="474.987">100 96 0 0 0,'-83'-34'80'0'0,"66"28"376"0"0,21 1 9404 0 0,6 2-4735 0 0,34 3-3333 0 0,-33 0-513 0 0,298-33 2160 0 0,-300 32-3571 0 0,86-11 550 0 0,-54 10-2928 0 0,-60 13-3575 0 0,8-4-818 0 0,8-6 308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0 0 0 0,'0'0'483'0'0,"0"0"688"0"0,0 0 156 0 0,0 0-188 0 0,0 0-290 0 0,0 0-309 0 0,-11 33-225 0 0,-34 105-144 0 0,1-26 10 0 0,8-57-798 0 0,7-22-3455 0 0,20-25 2585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9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163 1 4745 0 0,'0'0'1387'0'0,"0"0"-215"0"0,0 0-21 0 0,0 0 192 0 0,0 0 212 0 0,0 0 0 0 0,0 0-211 0 0,0 0-299 0 0,0 0-253 0 0,0 0-165 0 0,-18 39-103 0 0,-57 127-79 0 0,42-49 88 0 0,29-86-391 0 0,-11 76-66 0 0,5 1 1 0 0,4 0-1 0 0,5 22-76 0 0,1-104-790 0 0,1 43-1081 0 0,3-48-2273 0 0,3-2-3446 0 0,-6-18 3396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7866 0 0,'0'0'2480'0'0,"0"0"-1584"0"0,0 0-223 0 0,0 0-41 0 0,0 0 24 0 0,0 0-96 0 0,0 0-352 0 0,0 0-400 0 0,0 0-192 0 0,0 0-192 0 0,0 0-528 0 0,0 0-1049 0 0,0 0-1848 0 0,0 0-1560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4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0,'0'0'725'0'0,"0"0"342"0"0,0 0 207 0 0,0 0 16 0 0,0 0-117 0 0,0 0-182 0 0,0 0-185 0 0,0 0-110 0 0,4 0 4261 0 0,113 11-1542 0 0,-31-1-2767 0 0,0-3 0 0 0,0-4-1 0 0,6-4-647 0 0,-29 0-1331 0 0,-82 8-9350 0 0,12-6 4356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46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243 140 0 0 0,'0'0'367'0'0,"0"0"-118"0"0,0 0-75 0 0,0 0 71 0 0,0 0 195 0 0,0 0 236 0 0,0 0 168 0 0,3 10 42 0 0,16 102 2315 0 0,-25 282 35 0 0,-12-275-4967 0 0,-13-48-6553 0 0,28-66 7981 0 0</inkml:trace>
  <inkml:trace contextRef="#ctx0" brushRef="#br0" timeOffset="480.992">98 206 0 0 0,'0'0'363'0'0,"0"0"481"0"0,0 0 370 0 0,0 0 235 0 0,0 0 39 0 0,0 0-146 0 0,0 0-248 0 0,0 0-241 0 0,33-17-201 0 0,104-52-138 0 0,-71 51 70 0 0,-53 19-419 0 0,-8-1-130 0 0,1 0 1 0 0,-1 0-1 0 0,0 0 0 0 0,1 1 0 0 0,-1-1 0 0 0,0 1 0 0 0,0 1 1 0 0,0-1-1 0 0,0 1 0 0 0,0-1 0 0 0,0 2 0 0 0,0-1 0 0 0,0 0 1 0 0,-1 1-1 0 0,1 0 0 0 0,-1 0 0 0 0,0 0 0 0 0,0 1 0 0 0,0 0 0 0 0,0-1 1 0 0,0 1-1 0 0,-1 0 0 0 0,0 1 0 0 0,0-1 0 0 0,0 1 0 0 0,0-1 1 0 0,-1 1-1 0 0,0 0 0 0 0,0 0 0 0 0,0 0 0 0 0,-1 0 0 0 0,1 0 1 0 0,-1 0-1 0 0,0 1 0 0 0,-1-1 0 0 0,1 0 0 0 0,-1 0 0 0 0,0 1 1 0 0,0-1-1 0 0,-1 0 0 0 0,0 3-35 0 0,-4 3-23 0 0,0-1 1 0 0,0 0 0 0 0,-1 0-1 0 0,-1 0 1 0 0,1-1-1 0 0,-2 0 1 0 0,1 0-1 0 0,-1 0 1 0 0,-1-1-1 0 0,1-1 1 0 0,-1 1-1 0 0,-1-1 1 0 0,-4 2 22 0 0,-24 17-174 0 0,0-2 0 0 0,-1-1 0 0 0,-1-2 0 0 0,-36 12 174 0 0,75-33-3 0 0,0 0-1 0 0,1 0 1 0 0,-1 0 0 0 0,0 1 0 0 0,1-1 0 0 0,-1 0 0 0 0,0 0 0 0 0,1 0 0 0 0,-1 1 0 0 0,1-1-1 0 0,-1 0 1 0 0,0 1 0 0 0,1-1 0 0 0,-1 0 0 0 0,1 1 0 0 0,-1-1 0 0 0,1 1 0 0 0,-1-1-1 0 0,1 1 1 0 0,-1-1 0 0 0,1 1 0 0 0,-1-1 0 0 0,1 1 0 0 0,0-1 0 0 0,-1 1 0 0 0,1 0 0 0 0,0-1-1 0 0,0 1 1 0 0,-1-1 0 0 0,1 1 0 0 0,0 0 0 0 0,0-1 0 0 0,0 1 0 0 0,0 0 0 0 0,0 0 0 0 0,0-1-1 0 0,0 1 1 0 0,0 0 0 0 0,0-1 0 0 0,0 1 0 0 0,0 0 0 0 0,0-1 0 0 0,1 1 0 0 0,-1 0-1 0 0,0-1 1 0 0,0 1 0 0 0,1-1 0 0 0,-1 1 0 0 0,0 0 0 0 0,1-1 0 0 0,-1 1 0 0 0,1-1 0 0 0,-1 1-1 0 0,0-1 1 0 0,1 1 0 0 0,0-1 0 0 0,-1 1 0 0 0,1-1 0 0 0,-1 0 0 0 0,1 1 0 0 0,-1-1-1 0 0,1 0 1 0 0,0 1 0 0 0,-1-1 0 0 0,1 0 0 0 0,0 0 3 0 0,48 23 979 0 0,-43-21-795 0 0,290 83 3800 0 0,-252-73-3536 0 0,-32-9-319 0 0,-1-1-1 0 0,0 1 1 0 0,0 1 0 0 0,-1 0 0 0 0,1 1 0 0 0,-1 0 0 0 0,0 0 0 0 0,0 1 0 0 0,4 4-129 0 0,-13-10 13 0 0,-1 0-1 0 0,1 1 1 0 0,0-1-1 0 0,0 1 1 0 0,-1-1-1 0 0,1 1 1 0 0,-1 0-1 0 0,1-1 1 0 0,0 1 0 0 0,-1-1-1 0 0,1 1 1 0 0,-1 0-1 0 0,1 0 1 0 0,-1-1-1 0 0,0 1 1 0 0,1 0-1 0 0,-1 0 1 0 0,0-1-1 0 0,1 1 1 0 0,-1 0 0 0 0,0 0-1 0 0,0 0 1 0 0,0 0-1 0 0,0-1 1 0 0,0 1-1 0 0,0 0 1 0 0,0 0-1 0 0,0 0 1 0 0,0 0-1 0 0,0-1 1 0 0,0 1 0 0 0,0 0-1 0 0,-1 0 1 0 0,1 0-1 0 0,0-1 1 0 0,-1 1-1 0 0,1 0 1 0 0,0 0-1 0 0,-1-1 1 0 0,1 1-1 0 0,-1 0 1 0 0,1-1 0 0 0,-1 1-1 0 0,0 0 1 0 0,1-1-1 0 0,-1 1 1 0 0,0-1-1 0 0,1 1 1 0 0,-1-1-1 0 0,0 1 1 0 0,0-1 0 0 0,1 0-1 0 0,-1 1 1 0 0,0-1-1 0 0,0 0 1 0 0,0 1-1 0 0,0-1-12 0 0,-50 11-6479 0 0,35-11-454 0 0,13 0 2065 0 0</inkml:trace>
  <inkml:trace contextRef="#ctx0" brushRef="#br0" timeOffset="1212.511">637 26 0 0 0,'0'0'1158'0'0,"0"0"-317"0"0,0 0-113 0 0,0 0 154 0 0,0 0 265 0 0,0 0 222 0 0,0 0 24 0 0,0 0-180 0 0,0 0-221 0 0,0 0-175 0 0,0 0-95 0 0,0 0-29 0 0,0 0-4 0 0,20-3-6 0 0,128-19 1089 0 0,0 21-13 0 0,-146 2-1741 0 0,-1-1-1 0 0,1 1 0 0 0,-1 0 1 0 0,1 0-1 0 0,-1 0 1 0 0,1 0-1 0 0,-1 0 0 0 0,0 0 1 0 0,1 0-1 0 0,-1 0 1 0 0,0 0-1 0 0,0 0 0 0 0,0 1 1 0 0,0-1-1 0 0,0 1 0 0 0,0-1 1 0 0,-1 0-1 0 0,1 1 1 0 0,0 0-1 0 0,-1-1 0 0 0,1 1 1 0 0,-1-1-1 0 0,1 1 1 0 0,-1 0-1 0 0,0-1 0 0 0,0 1 1 0 0,0 0-1 0 0,0-1 1 0 0,0 1-1 0 0,0 0 0 0 0,0-1 1 0 0,0 1-1 0 0,-1 0 0 0 0,1-1 1 0 0,-1 1-1 0 0,1-1 1 0 0,-1 1-1 0 0,1-1 0 0 0,-1 1 1 0 0,0-1-1 0 0,0 1 1 0 0,0-1-1 0 0,0 0 0 0 0,0 1 1 0 0,0-1-1 0 0,0 0 1 0 0,-1 0-1 0 0,1 0 0 0 0,0 0 1 0 0,-1 0-1 0 0,1 0 0 0 0,-1 1-17 0 0,-142 117 814 0 0,143-118-815 0 0,1-1 1 0 0,-1 0-1 0 0,0 1 0 0 0,0-1 1 0 0,0 1-1 0 0,0-1 1 0 0,1 1-1 0 0,-1-1 0 0 0,0 1 1 0 0,1 0-1 0 0,-1-1 1 0 0,0 1-1 0 0,1 0 0 0 0,-1 0 1 0 0,1-1-1 0 0,-1 1 0 0 0,1 0 1 0 0,0 0-1 0 0,-1 0 1 0 0,1-1-1 0 0,0 1 0 0 0,-1 0 1 0 0,1 0-1 0 0,0 0 0 0 0,0 0 1 0 0,0 0-1 0 0,0 0 1 0 0,0 0-1 0 0,0 0 0 0 0,0 0 1 0 0,0 0-1 0 0,0-1 0 0 0,0 1 1 0 0,0 0-1 0 0,1 0 1 0 0,-1 0-1 0 0,0 0 0 0 0,1 0 1 0 0,-1 0-1 0 0,1-1 1 0 0,-1 1-1 0 0,1 0 0 0 0,-1 0 1 0 0,1-1-1 0 0,-1 1 0 0 0,1 0 1 0 0,0-1-1 0 0,-1 1 1 0 0,1-1-1 0 0,0 1 0 0 0,0 0 1 0 0,-1-1-1 0 0,1 0 0 0 0,0 1 1 0 0,0-1-1 0 0,0 1 1 0 0,0-1-1 0 0,-1 0 0 0 0,1 0 1 0 0,0 0-1 0 0,0 1 0 0 0,1-1 1 0 0,59 11 319 0 0,97-7-1710 0 0,-94 7-4004 0 0,-24 0-2897 0 0,-29-7 4514 0 0</inkml:trace>
  <inkml:trace contextRef="#ctx0" brushRef="#br0" timeOffset="1679.091">1495 206 5225 0 0,'0'0'867'0'0,"0"0"-340"0"0,0 0-155 0 0,0 0 236 0 0,0 0 455 0 0,0 0 374 0 0,0 0 108 0 0,0 0-158 0 0,0 0-283 0 0,0 0-249 0 0,0 0-143 0 0,1 38-84 0 0,1 119-64 0 0,-22 159 930 0 0,1-73-2600 0 0,17-237-519 0 0,-3-4-7800 0 0,4-2 3193 0 0</inkml:trace>
  <inkml:trace contextRef="#ctx0" brushRef="#br0" timeOffset="1925.487">1530 122 4921 0 0,'0'0'1351'0'0,"0"0"-874"0"0,0 0-326 0 0,0 0 151 0 0,0 0 408 0 0,0 0 348 0 0,0 0 114 0 0,0 0-62 0 0,0 0-159 0 0,0 0-147 0 0,0 0-121 0 0,0 0-98 0 0,31 4-62 0 0,100 13-75 0 0,27-13 585 0 0,-55-12-1264 0 0,-61-1-2942 0 0,-38 8 1919 0 0,-3 1-5535 0 0,-1 0 1957 0 0</inkml:trace>
  <inkml:trace contextRef="#ctx0" brushRef="#br0" timeOffset="2114.536">1387 552 104 0 0,'0'0'1318'0'0,"0"0"178"0"0,0 0 296 0 0,0 0 155 0 0,0 0 9 0 0,0 0-229 0 0,0 0-318 0 0,0 0-321 0 0,35 1-306 0 0,111 0-249 0 0,-38-17-19 0 0,-73 5-484 0 0,111-23-2579 0 0,-94 24-3530 0 0,-39 9 11 0 0</inkml:trace>
  <inkml:trace contextRef="#ctx0" brushRef="#br0" timeOffset="2311.453">2081 589 4273 0 0,'0'0'1214'0'0,"0"0"-346"0"0,0 0 29 0 0,0 0 281 0 0,0 0 294 0 0,0 0 39 0 0,0 0-196 0 0,-6 31-308 0 0,-17 96-363 0 0,11 44 387 0 0,20-133-1933 0 0,-1-27-2098 0 0,2-6-3834 0 0,-9-5 2160 0 0</inkml:trace>
  <inkml:trace contextRef="#ctx0" brushRef="#br0" timeOffset="2565.018">1900 549 7698 0 0,'0'0'2377'0'0,"0"0"-1511"0"0,0 0-670 0 0,0 0-36 0 0,0 0 211 0 0,0 0 132 0 0,0 0-47 0 0,0 0-70 0 0,0 0-113 0 0,0 0-109 0 0,37 3-46 0 0,117 10-80 0 0,83-7-1052 0 0,-156-9-1347 0 0,-28-1-3360 0 0,-39 3 1211 0 0</inkml:trace>
  <inkml:trace contextRef="#ctx0" brushRef="#br0" timeOffset="2950.13">0 1013 0 0 0,'0'0'753'0'0,"0"0"973"0"0,0 0 519 0 0,0 0 65 0 0,0 0-223 0 0,0 0-246 0 0,0 0-207 0 0,34 4-218 0 0,111 14-197 0 0,44-11 1471 0 0,420-44 559 0 0,104-11-2558 0 0,-178 32-2596 0 0,-421 14-2891 0 0,-1 2-4001 0 0,-91 0 2434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0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61 581 1592 0 0,'0'0'634'0'0,"0"0"-417"0"0,0 0 234 0 0,0 0 657 0 0,0 0 687 0 0,0 0 280 0 0,0 0-256 0 0,0 0-429 0 0,0 0-352 0 0,0 0-264 0 0,0 0-172 0 0,0 0-89 0 0,24 0-58 0 0,116 0 383 0 0,-24 3 575 0 0,-115-2-1393 0 0,0-1 0 0 0,-1 1 0 0 0,1-1-1 0 0,0 1 1 0 0,0-1 0 0 0,0 1 0 0 0,0-1 0 0 0,-1 1-1 0 0,1 0 1 0 0,0-1 0 0 0,0 1 0 0 0,-1 0 0 0 0,1 0-1 0 0,-1-1 1 0 0,1 1 0 0 0,-1 0 0 0 0,1 0 0 0 0,-1 0-1 0 0,1 0 1 0 0,-1 0 0 0 0,0 0 0 0 0,0 0-1 0 0,1 0 1 0 0,-1 0 0 0 0,0 0 0 0 0,0 0 0 0 0,0 0-1 0 0,0 0 1 0 0,0 0 0 0 0,0 0 0 0 0,0 0 0 0 0,0 0-1 0 0,-1 0 1 0 0,1 0 0 0 0,0 0 0 0 0,-1 0 0 0 0,1 0-1 0 0,0-1 1 0 0,-1 1 0 0 0,1 0 0 0 0,-1 0 0 0 0,1 0-1 0 0,-1 0 1 0 0,0 0-20 0 0,-28 40 603 0 0,-63 50 12 0 0,90-89-610 0 0,0 1 0 0 0,0 0 0 0 0,0 0 0 0 0,0 0 0 0 0,0 0 0 0 0,1 0 0 0 0,-1 1 0 0 0,1-1 0 0 0,0 0 0 0 0,0 1 0 0 0,0-1 0 0 0,0 1 0 0 0,1-1 0 0 0,-1 1 0 0 0,1-1 0 0 0,0 1 0 0 0,0-1 0 0 0,0 1-5 0 0,2-2 14 0 0,0 0-1 0 0,0 0 0 0 0,0 0 1 0 0,0-1-1 0 0,1 1 0 0 0,-1-1 0 0 0,0 1 1 0 0,1-1-1 0 0,-1 0 0 0 0,1 0 1 0 0,-1 0-1 0 0,1 0 0 0 0,0-1 1 0 0,-1 1-1 0 0,1-1 0 0 0,0 1 0 0 0,0-1 1 0 0,-1 0-1 0 0,1 0 0 0 0,0 0 1 0 0,-1 0-1 0 0,1-1 0 0 0,1 0-13 0 0,-2 1 9 0 0,114-34-2154 0 0,-73 17-3198 0 0,-27 9 178 0 0,-5 1-1390 0 0</inkml:trace>
  <inkml:trace contextRef="#ctx0" brushRef="#br0" timeOffset="-634.354">269 11 11130 0 0,'0'0'965'0'0,"0"0"-417"0"0,0 0-376 0 0,0 0 98 0 0,0 0 339 0 0,0 0 236 0 0,0 0 15 0 0,0 0-157 0 0,0 0-244 0 0,0 0-200 0 0,0 0-106 0 0,0 0-44 0 0,0 24-19 0 0,0 113 14 0 0,12-51-117 0 0,0-50-2983 0 0,-8-3-7325 0 0,-4-29 6375 0 0</inkml:trace>
  <inkml:trace contextRef="#ctx0" brushRef="#br0" timeOffset="-378.258">0 416 5521 0 0,'0'0'1899'0'0,"0"0"-624"0"0,0 0-212 0 0,0 0 188 0 0,0 0 199 0 0,0 0-13 0 0,0 0-254 0 0,0 0-292 0 0,0 0-217 0 0,32-5-181 0 0,99-13-116 0 0,113-7 113 0 0,-185 23-1836 0 0,-28 1-1890 0 0,-2 0-5178 0 0,-25 1 3406 0 0</inkml:trace>
  <inkml:trace contextRef="#ctx0" brushRef="#br0" timeOffset="1259.811">591 729 2529 0 0,'0'0'1340'0'0,"0"0"-196"0"0,0 0 43 0 0,0 0 239 0 0,0 0 229 0 0,0 0 121 0 0,0 0-49 0 0,0 0-200 0 0,0 0-287 0 0,0 0-271 0 0,0 0-248 0 0,0 0-157 0 0,0 0-74 0 0,-1-9-94 0 0,-5-28-38 0 0,27-26 471 0 0,-13 50-715 0 0,125-189 585 0 0,16-8-552 0 0,-127 195-559 0 0,-22 15 178 0 0,0 0-19 0 0,5 74-302 0 0,-17 154 631 0 0,11-226-72 0 0,1-1 0 0 0,0 1-1 0 0,0 0 1 0 0,0 0 0 0 0,0 0-1 0 0,0-1 1 0 0,0 1 0 0 0,0 0 0 0 0,1 0-1 0 0,-1-1 1 0 0,1 1 0 0 0,-1 0-1 0 0,1-1 1 0 0,0 1 0 0 0,0 0 0 0 0,0-1-1 0 0,0 1 1 0 0,0-1 0 0 0,0 1-1 0 0,0-1 1 0 0,0 0 0 0 0,0 1 0 0 0,1-1-1 0 0,-1 0 1 0 0,0 0 0 0 0,1 0-1 0 0,-1 0 1 0 0,1 0 0 0 0,-1 0 0 0 0,1-1-1 0 0,0 1 1 0 0,-1 0 0 0 0,1-1-1 0 0,0 1 1 0 0,-1-1 0 0 0,1 1 0 0 0,0-1-1 0 0,0 0 1 0 0,0 0 0 0 0,-1 0-1 0 0,1 0 1 0 0,0 0 0 0 0,0 0 0 0 0,-1-1-1 0 0,1 1 1 0 0,0-1 0 0 0,0 1-1 0 0,-1-1 1 0 0,1 1 0 0 0,0-1 0 0 0,0-1-4 0 0,203-229 234 0 0,-163 185-304 0 0,74-59-48 0 0,-114 107 118 0 0,0 0 0 0 0,-1 1 0 0 0,1-1 0 0 0,-1 0 0 0 0,0 1 1 0 0,1-1-1 0 0,-1 1 0 0 0,0-1 0 0 0,-1 1 0 0 0,1 0 0 0 0,0-1 0 0 0,-1 1 0 0 0,1 0 0 0 0,-1 0 0 0 0,0-1 0 0 0,0 1 0 0 0,0 0 0 0 0,0 0 0 0 0,-1-1 0 0 0,1 1 0 0 0,-1 0 0 0 0,0-1 0 0 0,1 1 0 0 0,-1 0 0 0 0,0-1 1 0 0,-1 2-1 0 0,-33 153 321 0 0,27 16-293 0 0,32-127-2760 0 0,-9-39-2186 0 0,4-4-3856 0 0,-14-3 5151 0 0</inkml:trace>
  <inkml:trace contextRef="#ctx0" brushRef="#br0" timeOffset="1831.344">1810 121 4033 0 0,'0'0'1428'0'0,"0"0"-808"0"0,0 0-238 0 0,0 0 251 0 0,0 0 357 0 0,0 0 285 0 0,0 0 61 0 0,-17 36-241 0 0,-54 112-335 0 0,34-51-60 0 0,-3 101-944 0 0,28-144-613 0 0,-1-72 1122 0 0,8 4-185 0 0,2 0 0 0 0,0 0-1 0 0,0-1 1 0 0,1 1 0 0 0,1-1 0 0 0,0 1 0 0 0,1-1 0 0 0,1 1-1 0 0,0-1 1 0 0,1 1 0 0 0,0-1 0 0 0,2 1 0 0 0,-1 0 0 0 0,4-6-80 0 0,4-9 190 0 0,1 0 1 0 0,1 1-1 0 0,2 1 1 0 0,1 0-1 0 0,1 1 1 0 0,1 1-1 0 0,1 0 1 0 0,1 1 0 0 0,22-18-191 0 0,-36 35 36 0 0,0 1 0 0 0,1 1 1 0 0,0-1-1 0 0,0 1 0 0 0,0 0 1 0 0,1 1-1 0 0,-1 0 0 0 0,1 0 1 0 0,0 0-1 0 0,1 1 1 0 0,-1 0-1 0 0,0 1 0 0 0,1 0 1 0 0,0 0-1 0 0,3 1-36 0 0,-10 0 2 0 0,0 2-1 0 0,-1-1 1 0 0,1 0 0 0 0,0 0-1 0 0,0 0 1 0 0,0 1 0 0 0,-1-1-1 0 0,1 1 1 0 0,0 0 0 0 0,-1-1-1 0 0,1 1 1 0 0,0 0 0 0 0,-1 0-1 0 0,1 0 1 0 0,-1 0 0 0 0,1 0-1 0 0,-1 0 1 0 0,0 1 0 0 0,0-1-1 0 0,1 0 1 0 0,-1 1 0 0 0,0-1-1 0 0,0 1 1 0 0,0-1 0 0 0,0 1-1 0 0,0-1 1 0 0,-1 1-1 0 0,1 0 1 0 0,0 0 0 0 0,-1-1-1 0 0,0 1 1 0 0,1 0 0 0 0,-1 0-1 0 0,0-1 1 0 0,0 1 0 0 0,0 0-1 0 0,0 0 1 0 0,0 0 0 0 0,0-1-1 0 0,0 1 1 0 0,-1 1-2 0 0,2 5 45 0 0,-1-1 1 0 0,-1 1-1 0 0,1-1 1 0 0,-1 0-1 0 0,-1 1 0 0 0,1-1 1 0 0,-1 0-1 0 0,0 0 1 0 0,-1 0-1 0 0,0 0 0 0 0,0 0 1 0 0,0 0-1 0 0,-1-1 1 0 0,0 1-1 0 0,0-1 1 0 0,-1 0-1 0 0,0-1 0 0 0,0 1 1 0 0,0-1-1 0 0,-1 0 1 0 0,1 0-1 0 0,-3 1-45 0 0,-128 94 987 0 0,134-98-983 0 0,0-1 0 0 0,0 1 0 0 0,0 0 0 0 0,0 0 0 0 0,0 0 0 0 0,1 0 0 0 0,-1 0 1 0 0,1 0-1 0 0,0 0 0 0 0,0 0 0 0 0,0 1 0 0 0,0-1 0 0 0,0 0 0 0 0,0 1 0 0 0,0-1 0 0 0,1 1 0 0 0,-1-1 1 0 0,1 1-1 0 0,0-1 0 0 0,0 1 0 0 0,0 0 0 0 0,0-1 0 0 0,0 1 0 0 0,0-1 0 0 0,1 1 0 0 0,-1-1 0 0 0,1 1 0 0 0,0-1 1 0 0,-1 1-1 0 0,1-1 0 0 0,1 0 0 0 0,-1 0 0 0 0,0 1 0 0 0,0-1 0 0 0,1 0 0 0 0,-1 0 0 0 0,1 0 0 0 0,0 0 1 0 0,0 0-1 0 0,-1-1 0 0 0,1 1 0 0 0,2 1-4 0 0,153 180 624 0 0,-148-176-2230 0 0,6-21-11675 0 0,-12 7 9524 0 0</inkml:trace>
  <inkml:trace contextRef="#ctx0" brushRef="#br0" timeOffset="2207.671">2206 36 6649 0 0,'0'0'1791'0'0,"0"0"-152"0"0,0 0-82 0 0,0 0 69 0 0,0 0-89 0 0,0 0-325 0 0,0 0-409 0 0,0 0-357 0 0,0 0-233 0 0,0 0-86 0 0,0 0-30 0 0,0 0-8 0 0,11-5 22 0 0,36-17-9 0 0,-42 20-92 0 0,-1 1 1 0 0,0-1 0 0 0,1 1 0 0 0,-1 0 0 0 0,0 1 0 0 0,1-1 0 0 0,-1 1 0 0 0,1 0 0 0 0,-1 0 0 0 0,1 0 0 0 0,-1 0 0 0 0,1 1 0 0 0,-1 0 0 0 0,1 0 0 0 0,-1 0 0 0 0,0 1 0 0 0,4 0-11 0 0,-7 0-2 0 0,1 0 1 0 0,-1-1-1 0 0,1 1 0 0 0,-1 0 1 0 0,0 0-1 0 0,1 0 0 0 0,-1 0 0 0 0,0 0 1 0 0,0 0-1 0 0,0 0 0 0 0,-1 0 0 0 0,1 0 1 0 0,-1 0-1 0 0,1 1 0 0 0,-1-1 0 0 0,1 0 1 0 0,-1 0-1 0 0,0 1 0 0 0,0-1 1 0 0,0 0-1 0 0,-1 0 0 0 0,1 1 0 0 0,0-1 1 0 0,-1 0-1 0 0,0 0 0 0 0,1 0 0 0 0,-1 1 1 0 0,0-1-1 0 0,0 0 0 0 0,0 0 0 0 0,0 0 1 0 0,-1 0-1 0 0,1-1 0 0 0,0 1 1 0 0,-1 0-1 0 0,1 0 0 0 0,-1-1 0 0 0,0 1 1 0 0,1-1-1 0 0,-3 2 2 0 0,-15 15 16 0 0,6-6 36 0 0,1 0-1 0 0,0 1 1 0 0,0 0-1 0 0,1 0 0 0 0,1 2 1 0 0,0-1-1 0 0,-2 8-51 0 0,11-20 7 0 0,0-1 0 0 0,1 0 0 0 0,-1 1 0 0 0,1-1 0 0 0,0 1 0 0 0,-1-1 0 0 0,1 0 0 0 0,0 1 0 0 0,0-1 0 0 0,0 1 1 0 0,0-1-1 0 0,0 1 0 0 0,0-1 0 0 0,0 1 0 0 0,1-1 0 0 0,-1 1 0 0 0,0-1 0 0 0,1 1 0 0 0,-1-1 0 0 0,1 0 0 0 0,0 1 0 0 0,-1-1 0 0 0,1 0 0 0 0,0 0 0 0 0,0 1 0 0 0,0-1 0 0 0,0 0 0 0 0,0 0 0 0 0,0 0 0 0 0,0 0 1 0 0,0 0-1 0 0,0 0 0 0 0,1 0 0 0 0,-1-1 0 0 0,0 1 0 0 0,1 0 0 0 0,-1-1 0 0 0,0 1 0 0 0,1-1 0 0 0,-1 1 0 0 0,1-1 0 0 0,-1 0 0 0 0,1 1 0 0 0,-1-1 0 0 0,1 0 0 0 0,-1 0 0 0 0,1 0 0 0 0,0 0-7 0 0,77-2 393 0 0,-15-10-937 0 0,-43 7-2154 0 0,0 1-3661 0 0,-15 3-3263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2:54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3592 888 7009 0 0,'0'0'1341'0'0,"0"0"-616"0"0,0 0-355 0 0,0 0-10 0 0,0 0 168 0 0,0 0 151 0 0,0 0 64 0 0,0 0-1 0 0,0 0-47 0 0,0 0-65 0 0,0 0-80 0 0,0 0-91 0 0,0 0-108 0 0,4 33-83 0 0,9 109-60 0 0,-9 1 285 0 0,-4-125-396 0 0,1 9 10 0 0,-1 0-1 0 0,-1 1 1 0 0,-1-1-1 0 0,-1 0 0 0 0,-2 0 1 0 0,-1 0-1 0 0,-1-1 1 0 0,-4 10-107 0 0,10-34 40 0 0,1 0 0 0 0,-1 0 1 0 0,0 0-1 0 0,0 1 0 0 0,-1-1 0 0 0,1 0 1 0 0,0 0-1 0 0,-1-1 0 0 0,1 1 1 0 0,-1 0-1 0 0,0 0 0 0 0,0-1 1 0 0,1 1-1 0 0,-1-1 0 0 0,0 1 0 0 0,0-1 1 0 0,0 0-1 0 0,0 0 0 0 0,-1 0 1 0 0,1 0-1 0 0,0 0 0 0 0,0 0 1 0 0,-1-1-1 0 0,1 1 0 0 0,0-1 0 0 0,-1 0 1 0 0,1 1-1 0 0,-1-1 0 0 0,1 0 1 0 0,0 0-1 0 0,-1-1 0 0 0,1 1 1 0 0,-1 0-1 0 0,1-1 0 0 0,0 0 1 0 0,0 1-1 0 0,-1-1 0 0 0,1 0 0 0 0,0 0 1 0 0,0 0-1 0 0,-2-1-40 0 0,-1-12-42 0 0,0-1 1 0 0,1 1-1 0 0,1-1 1 0 0,0 0-1 0 0,1 0 1 0 0,0 0-1 0 0,1 0 1 0 0,1 0-1 0 0,1 0 1 0 0,0 0-1 0 0,1 0 1 0 0,0 1-1 0 0,1-1 0 0 0,1 0 1 0 0,0 1-1 0 0,1 0 1 0 0,1 0-1 0 0,0 0 1 0 0,1 1-1 0 0,5-9 42 0 0,10-21-10 0 0,1 0 0 0 0,3 2 0 0 0,1 1 0 0 0,2 1 1 0 0,1 1-1 0 0,3 2 0 0 0,0 1 0 0 0,3 2 0 0 0,30-23 10 0 0,-54 47 64 0 0,0-1 1 0 0,1 2 0 0 0,0 0 0 0 0,1 0-1 0 0,0 1 1 0 0,0 1 0 0 0,0 0-1 0 0,1 1 1 0 0,0 1 0 0 0,0 0-1 0 0,0 1 1 0 0,11-1-65 0 0,-24 5 13 0 0,-1-1 0 0 0,1 0 0 0 0,0 1 0 0 0,-1-1-1 0 0,1 1 1 0 0,-1 0 0 0 0,1-1 0 0 0,0 1 0 0 0,-1 0 0 0 0,0 0 0 0 0,1 0 0 0 0,-1 0 0 0 0,0 0-1 0 0,1 1 1 0 0,-1-1 0 0 0,0 0 0 0 0,0 1 0 0 0,0-1 0 0 0,0 0 0 0 0,0 1 0 0 0,0-1-1 0 0,-1 1 1 0 0,1 0 0 0 0,0-1 0 0 0,-1 1 0 0 0,1-1 0 0 0,-1 1 0 0 0,1 0 0 0 0,-1 0 0 0 0,0-1-1 0 0,0 1 1 0 0,0 0 0 0 0,0-1 0 0 0,0 2-13 0 0,-5 65 383 0 0,-2-45-315 0 0,-1 1-1 0 0,-1-1 0 0 0,-1-1 0 0 0,-2 0 0 0 0,0-1 0 0 0,-1 0 0 0 0,0 0 0 0 0,-2-2 1 0 0,-1 0-1 0 0,0 0 0 0 0,-1-2 0 0 0,-8 6-67 0 0,13-12 39 0 0,1-1 0 0 0,-2-1-1 0 0,1 0 1 0 0,-1-1 0 0 0,0 0 0 0 0,-1-1 0 0 0,0 0 0 0 0,0-2-1 0 0,-2 1-38 0 0,-85 3-4387 0 0,90-15 917 0 0,4-6-4151 0 0,7 4 2515 0 0</inkml:trace>
  <inkml:trace contextRef="#ctx0" brushRef="#br0" timeOffset="523.113">4091 1179 10234 0 0,'0'0'1577'0'0,"0"0"-57"0"0,0 0 8 0 0,0 0-53 0 0,32-8-163 0 0,101-24-203 0 0,-40-3 687 0 0,-59 16-1434 0 0,-2-2 0 0 0,-1-1 0 0 0,0-2 0 0 0,-2-1 0 0 0,-1-1 0 0 0,-1-2 0 0 0,-1 0 0 0 0,-1-2 0 0 0,11-19-362 0 0,-31 43 0 0 0,0 1 0 0 0,0-1-1 0 0,-1 0 1 0 0,0 0 0 0 0,0-1 0 0 0,0 1-1 0 0,-1-1 1 0 0,0 0 0 0 0,0 0 0 0 0,-1 0-1 0 0,0 0 1 0 0,0-1 0 0 0,-1 1 0 0 0,0 0-1 0 0,0-1 1 0 0,0 1 0 0 0,-1-1 0 0 0,0 1-1 0 0,-1-1 1 0 0,0 1 0 0 0,-1-3 0 0 0,0 7-63 0 0,-1 0 0 0 0,-1 0 0 0 0,1 1 0 0 0,0-1 0 0 0,-1 1 0 0 0,1 0 1 0 0,-1 0-1 0 0,0 0 0 0 0,1 0 0 0 0,-1 1 0 0 0,0-1 0 0 0,0 1 0 0 0,0 0 0 0 0,0 0 1 0 0,0 1-1 0 0,-1-1 0 0 0,1 1 0 0 0,0 0 0 0 0,0 0 0 0 0,0 0 0 0 0,0 1 0 0 0,0-1 0 0 0,0 1 1 0 0,-1 0-1 0 0,1 0 0 0 0,1 1 0 0 0,-1-1 0 0 0,0 1 0 0 0,0 0 0 0 0,0 0 0 0 0,1 0 1 0 0,-1 0-1 0 0,0 1 63 0 0,-9 7-182 0 0,1 0 1 0 0,0 0-1 0 0,1 1 1 0 0,0 1-1 0 0,0 0 1 0 0,1 0-1 0 0,1 1 1 0 0,0 0-1 0 0,1 1 1 0 0,-3 8 181 0 0,9-20-12 0 0,1 0 0 0 0,0 0 1 0 0,0 0-1 0 0,0 1 1 0 0,0-1-1 0 0,0 0 1 0 0,1 1-1 0 0,-1-1 0 0 0,1 0 1 0 0,-1 1-1 0 0,1-1 1 0 0,0 1-1 0 0,0-1 1 0 0,0 0-1 0 0,0 1 1 0 0,1-1-1 0 0,-1 1 0 0 0,1-1 1 0 0,-1 0-1 0 0,1 1 1 0 0,0-1-1 0 0,0 0 1 0 0,0 0-1 0 0,0 1 0 0 0,0-1 1 0 0,0 0-1 0 0,1 0 1 0 0,-1 0-1 0 0,0 0 1 0 0,1-1-1 0 0,0 1 0 0 0,0 0 1 0 0,-1-1-1 0 0,1 1 1 0 0,0-1-1 0 0,0 1 1 0 0,0-1-1 0 0,1 0 1 0 0,-1 0-1 0 0,0 0 0 0 0,0 0 1 0 0,1 0-1 0 0,-1-1 12 0 0,107 15 460 0 0,-86-17-326 0 0,0 0 1 0 0,-1-2-1 0 0,1-1 0 0 0,-1-1 0 0 0,0 0 0 0 0,0-2 1 0 0,2-2-135 0 0,56-17 349 0 0,-6 9-79 0 0,-73 43-82 0 0,-80 141 278 0 0,68-147-455 0 0,7-14-29 0 0,1 1 0 0 0,-1 0 0 0 0,1 0 0 0 0,0 0-1 0 0,0 1 1 0 0,1-1 0 0 0,0 1 0 0 0,0-1 0 0 0,0 1 0 0 0,1 0 0 0 0,0 0 0 0 0,0 0 0 0 0,1 5 18 0 0,2-10-60 0 0,-1 0 0 0 0,1 0 0 0 0,0 0 0 0 0,0-1 0 0 0,0 1 0 0 0,0-1 0 0 0,0 1 0 0 0,0-1 1 0 0,0 0-1 0 0,0 0 0 0 0,1 0 0 0 0,-1 0 0 0 0,0 0 0 0 0,1-1 0 0 0,-1 1 0 0 0,1-1 0 0 0,-1 1 0 0 0,1-1 1 0 0,-1 0-1 0 0,1 0 0 0 0,-1 0 0 0 0,1 0 0 0 0,-1-1 0 0 0,0 1 0 0 0,1 0 0 0 0,-1-1 0 0 0,1 0 60 0 0,8 1-235 0 0,91-26-4891 0 0,-64 11-267 0 0,-19 8 696 0 0,-7-1-99 0 0</inkml:trace>
  <inkml:trace contextRef="#ctx0" brushRef="#br0" timeOffset="1035.353">5269 983 3225 0 0,'0'0'5026'0'0,"0"0"-2864"0"0,0 0-751 0 0,0 0 179 0 0,0 0 111 0 0,0 0-62 0 0,0 0-258 0 0,0 0-295 0 0,0 0-204 0 0,0 0-166 0 0,0 0-117 0 0,0 0-100 0 0,0 0-67 0 0,18-20-83 0 0,51-63-69 0 0,-46 37 108 0 0,-24 37-282 0 0,0 6-191 0 0,0-1 1 0 0,0 1-1 0 0,-1-1 0 0 0,1 1 1 0 0,-1 0-1 0 0,0 0 1 0 0,0 0-1 0 0,0 0 1 0 0,0 0-1 0 0,-1 0 0 0 0,1 1 1 0 0,-1-1-1 0 0,0 1 1 0 0,1 0-1 0 0,-1-1 1 0 0,0 1-1 0 0,0 0 0 0 0,-1 1 1 0 0,1-1-1 0 0,0 1 1 0 0,0-1-1 0 0,-1 1 1 0 0,1 0-1 0 0,-1 0 0 0 0,1 0 1 0 0,-1 1-1 0 0,0-1 1 0 0,1 1-1 0 0,-1 0 1 0 0,0 0-1 0 0,1 0 0 0 0,-1 1 1 0 0,1-1-1 0 0,-1 1 1 0 0,1 0-1 0 0,-1 0 1 0 0,1 0-1 0 0,-1 0 0 0 0,1 1 1 0 0,0-1-1 0 0,-2 2 85 0 0,-10 5-398 0 0,0 2 0 0 0,1 0 0 0 0,0 0 0 0 0,1 1 0 0 0,0 1 0 0 0,1 0 0 0 0,0 1 1 0 0,0 0-1 0 0,2 1 0 0 0,0 0 0 0 0,0 1 0 0 0,1 0 0 0 0,1 0 0 0 0,1 1 0 0 0,0 0 0 0 0,1 0 0 0 0,1 1 398 0 0,3-12-29 0 0,1-1-1 0 0,0 1 1 0 0,0-1 0 0 0,0 1 0 0 0,1-1-1 0 0,-1 1 1 0 0,1 0 0 0 0,0-1 0 0 0,0 1 0 0 0,1-1-1 0 0,0 1 1 0 0,0 0 0 0 0,0-1 0 0 0,0 1-1 0 0,0-1 1 0 0,1 0 0 0 0,0 1 0 0 0,0-1-1 0 0,0 0 1 0 0,1 0 0 0 0,-1 0 0 0 0,1-1 0 0 0,0 1-1 0 0,0-1 1 0 0,0 1 0 0 0,0-1 0 0 0,1 0-1 0 0,-1 0 1 0 0,1 0 0 0 0,0-1 0 0 0,0 1-1 0 0,0-1 1 0 0,0 0 0 0 0,0 0 0 0 0,1 0-1 0 0,-1-1 1 0 0,3 1 29 0 0,10 4-125 0 0,0-2 0 0 0,1 0 1 0 0,-1-1-1 0 0,1 0 0 0 0,0-2 0 0 0,-1 0 0 0 0,1-1 0 0 0,0-1 0 0 0,7-1 125 0 0,92-31-7109 0 0,-97 22 3185 0 0</inkml:trace>
  <inkml:trace contextRef="#ctx0" brushRef="#br0" timeOffset="1366.69">5680 788 10338 0 0,'0'0'519'0'0,"0"0"-212"0"0,0 0 46 0 0,0 0 193 0 0,0 0 192 0 0,0 0 88 0 0,0 0-35 0 0,0 0-102 0 0,0 0-133 0 0,0 0-124 0 0,4 35-114 0 0,12 105-94 0 0,6-75 15 0 0,-17-55-186 0 0,-3-3-2 0 0,1 0 1 0 0,0-1-1 0 0,0 1 0 0 0,1-1 1 0 0,0 1-1 0 0,0-1 0 0 0,0 0 1 0 0,1-1-1 0 0,0 1 0 0 0,0-1 1 0 0,0 0-1 0 0,1 0 0 0 0,0-1 1 0 0,0 1-1 0 0,0-1 0 0 0,2 1-51 0 0,-4-5 170 0 0,-1-1 0 0 0,0 1 0 0 0,1-1 0 0 0,-1 1-1 0 0,0-1 1 0 0,0 0 0 0 0,0 0 0 0 0,0-1-1 0 0,0 1 1 0 0,0-1 0 0 0,0 1 0 0 0,0-1-1 0 0,0 0 1 0 0,-1 0 0 0 0,1 0 0 0 0,-1 0-1 0 0,1-1 1 0 0,-1 1 0 0 0,0-1 0 0 0,0 0-1 0 0,0 1 1 0 0,0-1 0 0 0,0 0 0 0 0,-1 0 0 0 0,0 0-1 0 0,1 0 1 0 0,-1 0 0 0 0,0-1-170 0 0,12-18 402 0 0,97-209 484 0 0,-101 209-1663 0 0,0 1-2417 0 0,-2 9-5170 0 0,-5 8-2797 0 0</inkml:trace>
  <inkml:trace contextRef="#ctx0" brushRef="#br0" timeOffset="1536.069">6151 821 13443 0 0,'0'0'1168'0'0,"0"0"-480"0"0,0 0 96 0 0,0 0 33 0 0,0 0-89 0 0,0 0-232 0 0,0 0-256 0 0,0 0-144 0 0,0 0-88 0 0,0 0-96 0 0,0 0-160 0 0,19 199-376 0 0,-18-184-649 0 0,7 0-903 0 0,-3-1-1425 0 0,-3-10-1648 0 0,2 3 40 0 0</inkml:trace>
  <inkml:trace contextRef="#ctx0" brushRef="#br0" timeOffset="1698.524">6188 567 17812 0 0,'0'0'1352'0'0,"0"0"-608"0"0,0 0-216 0 0,0 0-184 0 0,0 0-168 0 0,0 0-152 0 0,0 0-224 0 0,0 0-352 0 0,0 0-488 0 0,0 0-296 0 0,0 0-433 0 0,0 0-743 0 0,0 0-1601 0 0,0 0-5345 0 0</inkml:trace>
  <inkml:trace contextRef="#ctx0" brushRef="#br0" timeOffset="1984.633">6560 751 10466 0 0,'0'0'1451'0'0,"0"0"-561"0"0,0 0-105 0 0,0 0 94 0 0,0 0 20 0 0,0 0-112 0 0,0 0-247 0 0,0 0-241 0 0,0 0-155 0 0,0 0-96 0 0,0 0-55 0 0,0 0-38 0 0,-23 34-25 0 0,-69 104-10 0 0,68-80-31 0 0,26-52 100 0 0,-2-3 67 0 0,1-1 0 0 0,0 0 1 0 0,0 1-1 0 0,0-1 1 0 0,0 0-1 0 0,1 0 0 0 0,-1 0 1 0 0,1 1-1 0 0,-1-2 1 0 0,1 1-1 0 0,0 0 1 0 0,-1 0-1 0 0,1 0 0 0 0,0-1 1 0 0,0 1-1 0 0,0-1 1 0 0,1 1-1 0 0,-1-1 0 0 0,0 0 1 0 0,0 0-1 0 0,1 0 1 0 0,-1 0-1 0 0,1 0 0 0 0,-1-1 1 0 0,1 1-1 0 0,-1-1 1 0 0,1 0-1 0 0,-1 1 1 0 0,1-1-1 0 0,-1 0 0 0 0,1-1 1 0 0,-1 1-1 0 0,1 0 1 0 0,-1-1-1 0 0,1 1 0 0 0,-1-1-56 0 0,6 0 289 0 0,-1 0-1 0 0,0-1 0 0 0,0 0 1 0 0,0 0-1 0 0,-1 0 0 0 0,1-1 1 0 0,0 0-1 0 0,-1 0 0 0 0,1-1 0 0 0,-1 0 1 0 0,0 0-1 0 0,3-3-288 0 0,-1-2 143 0 0,0 0-1 0 0,-1-1 1 0 0,0 0-1 0 0,-1 0 1 0 0,0-1-1 0 0,0 0 1 0 0,-1 0-1 0 0,0 0 0 0 0,-1 0 1 0 0,0-1-1 0 0,-1 0 1 0 0,-1 0-1 0 0,0 0 1 0 0,0 0-1 0 0,-1 0 1 0 0,-1 0-1 0 0,0 0 1 0 0,0 0-1 0 0,-1-1-142 0 0,0 10-77 0 0,0 0 0 0 0,0 0 0 0 0,0-1 0 0 0,0 1 0 0 0,0 0 0 0 0,0 0 0 0 0,-1 0 0 0 0,1 1 0 0 0,-1-1 0 0 0,0 0 0 0 0,0 0 0 0 0,0 1 0 0 0,0-1 0 0 0,-1 1 0 0 0,1 0 0 0 0,0 0 0 0 0,-1 0 0 0 0,0 0 0 0 0,1 0 0 0 0,-1 0 0 0 0,0 1 0 0 0,0-1 0 0 0,0 1 0 0 0,0 0 0 0 0,0 0 0 0 0,-1 0 0 0 0,1 0 0 0 0,-2 1 77 0 0,-27-2-4195 0 0,2 12-4261 0 0,21-3-1798 0 0</inkml:trace>
  <inkml:trace contextRef="#ctx0" brushRef="#br0" timeOffset="2252.022">6816 877 13171 0 0,'0'0'4509'0'0,"0"0"-3302"0"0,0 0-1009 0 0,0 0 22 0 0,0 0 54 0 0,0 0 55 0 0,0 0-31 0 0,0 0-74 0 0,0 0-55 0 0,0 0-65 0 0,0 0-35 0 0,0 0-5 0 0,0 0 4 0 0,19 21 28 0 0,59 66 61 0 0,-35-59 205 0 0,-36-29-262 0 0,-1 2 9 0 0,0 0 0 0 0,-1 0 0 0 0,1 0 0 0 0,0-1 0 0 0,0 0 0 0 0,0-1 0 0 0,0 1 0 0 0,-1-1 0 0 0,1 0-1 0 0,0-1 1 0 0,-1 1 0 0 0,1-1 0 0 0,-1 0 0 0 0,1 0 0 0 0,-1-1 0 0 0,0 0 0 0 0,0 0 0 0 0,0 0 0 0 0,0 0 0 0 0,0-1-1 0 0,-1 0 1 0 0,0 0 0 0 0,0 0 0 0 0,4-5-109 0 0,31-70 1090 0 0,-31 42-4027 0 0,0-1-7216 0 0,-6 31-1392 0 0</inkml:trace>
  <inkml:trace contextRef="#ctx0" brushRef="#br0" timeOffset="2571.128">7554 678 18228 0 0,'0'0'893'0'0,"0"0"-266"0"0,0 0-79 0 0,0 0-46 0 0,0 0-22 0 0,0 0-79 0 0,0 0-113 0 0,0 0-86 0 0,0 0-78 0 0,0 0-83 0 0,0 0-49 0 0,0 0-41 0 0,0 0-39 0 0,-24 19-10 0 0,-71 59-3 0 0,94-78 99 0 0,0 0 0 0 0,0 0-1 0 0,1 0 1 0 0,-1 0 0 0 0,0 1 0 0 0,0-1-1 0 0,1 0 1 0 0,-1 0 0 0 0,0 1 0 0 0,0-1-1 0 0,1 1 1 0 0,-1-1 0 0 0,0 1 0 0 0,1-1-1 0 0,-1 1 1 0 0,1-1 0 0 0,-1 1 0 0 0,0-1-1 0 0,1 1 1 0 0,-1 0 0 0 0,1-1 0 0 0,0 1 0 0 0,-1 0-1 0 0,1-1 1 0 0,0 1 0 0 0,-1 0 0 0 0,1 0-1 0 0,0 0 1 0 0,0-1 0 0 0,-1 1 0 0 0,1 0-1 0 0,0 0 1 0 0,0 0 0 0 0,0-1 0 0 0,0 1-1 0 0,0 0 1 0 0,0 0 0 0 0,0 0 0 0 0,1-1-1 0 0,-1 1 1 0 0,0 0 0 0 0,0 0 0 0 0,1-1-1 0 0,-1 1 1 0 0,0 0 0 0 0,1 0 0 0 0,-1-1 0 0 0,0 1-1 0 0,1 0 1 0 0,-1-1 0 0 0,1 1 0 0 0,0 0-1 0 0,-1-1 1 0 0,1 1 0 0 0,-1-1 0 0 0,1 1-1 0 0,0-1 1 0 0,-1 1 0 0 0,1-1 0 0 0,0 0-1 0 0,0 1 1 0 0,-1-1 0 0 0,1 0 0 0 0,0 0-1 0 0,0 1 1 0 0,-1-1 0 0 0,2 0 2 0 0,2 1-19 0 0,23 14-71 0 0,-7-5 128 0 0,-2 0 0 0 0,1 1 0 0 0,-1 1 0 0 0,-1 1 0 0 0,0 0 0 0 0,-1 1 0 0 0,12 14-38 0 0,-23-23 56 0 0,-1 1 0 0 0,1 0 1 0 0,-1-1-1 0 0,-1 2 0 0 0,1-1 1 0 0,-1 0-1 0 0,0 1 0 0 0,0-1 1 0 0,-1 1-1 0 0,0 0 0 0 0,0-1 1 0 0,0 1-1 0 0,-1 0 0 0 0,0 0 1 0 0,-1 1-1 0 0,0-1 0 0 0,0 3-56 0 0,-2-5-30 0 0,0 0-1 0 0,0 0 1 0 0,-1-1 0 0 0,0 0-1 0 0,0 1 1 0 0,0-1-1 0 0,0 0 1 0 0,-1-1-1 0 0,1 1 1 0 0,-1 0 0 0 0,0-1-1 0 0,0 0 1 0 0,0 0-1 0 0,-1 0 1 0 0,1-1 0 0 0,-1 1-1 0 0,1-1 1 0 0,-1 0-1 0 0,0 0 1 0 0,0-1-1 0 0,0 1 1 0 0,0-1 0 0 0,0 0-1 0 0,0-1 1 0 0,0 1-1 0 0,-5-1 31 0 0,-28 2-2375 0 0,13-1-3789 0 0,13-1-4955 0 0</inkml:trace>
  <inkml:trace contextRef="#ctx0" brushRef="#br0" timeOffset="-2251.004">415 302 8818 0 0,'0'0'195'0'0,"0"0"-175"0"0,0 0 58 0 0,0 0 401 0 0,0 0 468 0 0,0 0 331 0 0,0 0 161 0 0,0 0-21 0 0,0 0-148 0 0,33-5-212 0 0,104-22-214 0 0,-39-16 171 0 0,-83 32-849 0 0,30-18 453 0 0,-1-3-1 0 0,-2-1 0 0 0,-1-2 0 0 0,-2-2 1 0 0,8-12-619 0 0,-58 134 644 0 0,-10 97-526 0 0,9 0-1 0 0,8 0 1 0 0,11 81-118 0 0,-5-225 5 0 0,-2 4 4 0 0,2 1 1 0 0,2-1-1 0 0,1 0 1 0 0,2-1-1 0 0,3 1 1 0 0,1-1-1 0 0,4 7-9 0 0,-6-32-65 0 0,-6-18 1928 0 0,-57-71-1056 0 0,37 51-823 0 0,-2 1 1 0 0,0 1 0 0 0,-1 1-1 0 0,-1 1 1 0 0,-1 1-1 0 0,0 0 1 0 0,-1 2 0 0 0,-1 1-1 0 0,-1 0 1 0 0,0 2 0 0 0,0 1-1 0 0,-1 1 1 0 0,0 1 0 0 0,-1 2-1 0 0,0 0 1 0 0,0 2 0 0 0,-1 1-1 0 0,-13 0 16 0 0,24 3-153 0 0,0 2-1 0 0,0 0 0 0 0,0 1 1 0 0,0 0-1 0 0,0 2 0 0 0,0 0 1 0 0,1 1-1 0 0,-1 0 0 0 0,1 1 1 0 0,0 1-1 0 0,1 1 0 0 0,0 0 1 0 0,0 1-1 0 0,1 1 0 0 0,0 0 1 0 0,1 1-1 0 0,0 0 0 0 0,0 1 0 0 0,1 0 1 0 0,1 1-1 0 0,-3 4 154 0 0,13-15-236 0 0,-1 0 0 0 0,1 0-1 0 0,0 0 1 0 0,0 0 0 0 0,-1 0-1 0 0,1 0 1 0 0,0 0 0 0 0,1 1 0 0 0,-1-1-1 0 0,0 0 1 0 0,1 0 0 0 0,-1 1 0 0 0,1-1-1 0 0,0 1 1 0 0,0-1 0 0 0,0 0 0 0 0,0 1-1 0 0,0-1 1 0 0,0 0 0 0 0,0 1-1 0 0,1-1 1 0 0,0 0 0 0 0,0 3 236 0 0,28 20-10088 0 0,-21-20 3324 0 0</inkml:trace>
  <inkml:trace contextRef="#ctx0" brushRef="#br0" timeOffset="-1951.279">581 843 11570 0 0,'0'0'91'0'0,"0"0"-106"0"0,0 0 234 0 0,0 0 485 0 0,0 0 361 0 0,0 0 104 0 0,0 0-61 0 0,0 0-83 0 0,0 0-121 0 0,0 0-157 0 0,34-9-157 0 0,111-31-143 0 0,-41-10 279 0 0,153-122 1765 0 0,-135 87-2018 0 0,-96 83-2787 0 0,-13 24-5022 0 0,-7-10 1802 0 0,-3-4-2596 0 0</inkml:trace>
  <inkml:trace contextRef="#ctx0" brushRef="#br0" timeOffset="-1551.928">1383 1167 6945 0 0,'0'0'2144'0'0,"0"0"-409"0"0,0 0-140 0 0,0 0 120 0 0,0 0 52 0 0,0 0-119 0 0,0 0-226 0 0,0 0-285 0 0,0 0-278 0 0,0 0-232 0 0,0 0-192 0 0,0 0-102 0 0,0 0-31 0 0,4-24-26 0 0,15-79-16 0 0,12 25 141 0 0,-15 49-361 0 0,1 0 0 0 0,2 2 1 0 0,1 0-1 0 0,1 1 0 0 0,1 1 0 0 0,1 1 0 0 0,6-3-40 0 0,11 0-1228 0 0,-9 21-6964 0 0,-19 12-1685 0 0,-6-1 5292 0 0</inkml:trace>
  <inkml:trace contextRef="#ctx0" brushRef="#br0" timeOffset="-1264.745">1991 748 9978 0 0,'0'0'1798'0'0,"0"0"-667"0"0,0 0-327 0 0,0 0 56 0 0,0 0 123 0 0,0 0 28 0 0,0 0-112 0 0,0 0-162 0 0,0 0-165 0 0,0 0-169 0 0,0 0-126 0 0,0 0-92 0 0,-30 27-81 0 0,-89 88-44 0 0,117-114-58 0 0,-1 1 0 0 0,1-1 0 0 0,0 1 1 0 0,0 0-1 0 0,0 0 0 0 0,0 0 1 0 0,0 0-1 0 0,1 0 0 0 0,-1 0 0 0 0,0 0 1 0 0,1 0-1 0 0,0 1 0 0 0,-1-1 1 0 0,1 1-1 0 0,0-1 0 0 0,0 1 1 0 0,1-1-1 0 0,-1 1 0 0 0,0-1 0 0 0,1 1 1 0 0,0 0-1 0 0,-1-1 0 0 0,1 1 1 0 0,0 0-1 0 0,0-1 0 0 0,1 1-2 0 0,0 8 17 0 0,-1-7 19 0 0,0 1 0 0 0,1-1 0 0 0,-1 1 0 0 0,1-1 0 0 0,0 1 0 0 0,0-1 0 0 0,0 0 0 0 0,0 1 0 0 0,1-1 0 0 0,0 0 0 0 0,0 0 0 0 0,0 0 0 0 0,0 0 0 0 0,1-1 0 0 0,0 1 0 0 0,-1-1 0 0 0,1 1 0 0 0,1-1 0 0 0,-1 0 0 0 0,0 0 0 0 0,1 0 0 0 0,-1 0 0 0 0,1-1 0 0 0,0 0 0 0 0,0 0 0 0 0,0 0 0 0 0,0 0 0 0 0,0 0 0 0 0,0-1 0 0 0,1 1 0 0 0,-1-1 0 0 0,1-1 0 0 0,-1 1 0 0 0,2 0-36 0 0,-3 0 89 0 0,1 0 1 0 0,0-1 0 0 0,0 1-1 0 0,0-1 1 0 0,0 0-1 0 0,0 1 1 0 0,0-2 0 0 0,0 1-1 0 0,0 0 1 0 0,0-1-1 0 0,0 0 1 0 0,-1 0-1 0 0,1 0 1 0 0,0 0 0 0 0,0-1-1 0 0,-1 0 1 0 0,1 1-1 0 0,-1-1 1 0 0,1 0 0 0 0,-1-1-1 0 0,0 1 1 0 0,0-1-1 0 0,0 1 1 0 0,0-1-1 0 0,0 0 1 0 0,-1 0 0 0 0,1 0-1 0 0,-1 0 1 0 0,2-3-90 0 0,0-3 26 0 0,1 0 1 0 0,-1 0-1 0 0,0-1 1 0 0,-1 0 0 0 0,0 1-1 0 0,-1-1 1 0 0,0 0-1 0 0,0 0 1 0 0,-1 0 0 0 0,0 0-1 0 0,-1-1 1 0 0,0 1-1 0 0,-1 0 1 0 0,0 0-1 0 0,-1-4-26 0 0,-27-36-1816 0 0,14 38-2113 0 0,0 7-4645 0 0,10 5-1205 0 0</inkml:trace>
  <inkml:trace contextRef="#ctx0" brushRef="#br0" timeOffset="-833.308">2180 1219 8666 0 0,'0'0'3850'0'0,"0"0"-2303"0"0,0 0-549 0 0,0 0 186 0 0,0 0 139 0 0,0 0-36 0 0,0 0-232 0 0,0 0-261 0 0,0 0-171 0 0,0 0-95 0 0,0 0-73 0 0,0 0-49 0 0,17-33-54 0 0,50-102-55 0 0,-58 114-190 0 0,1-1-1 0 0,1 1 1 0 0,1 0-1 0 0,0 1 1 0 0,2 1-1 0 0,0 0 1 0 0,2 1-1 0 0,5-5-106 0 0,43-19-97 0 0,-62 72-425 0 0,12 87 798 0 0,-12-115-254 0 0,0 0-1 0 0,0 0 1 0 0,0 0-1 0 0,0 0 0 0 0,0-1 1 0 0,1 1-1 0 0,-1-1 0 0 0,1 1 1 0 0,-1-1-1 0 0,1 0 0 0 0,0 0 1 0 0,-1 0-1 0 0,1-1 1 0 0,0 1-1 0 0,0 0 0 0 0,0-1 1 0 0,-1 0-1 0 0,1 0 0 0 0,0 0 1 0 0,0 0-1 0 0,0 0 0 0 0,0-1 1 0 0,-1 1-1 0 0,1-1 1 0 0,0 1-1 0 0,0-1 0 0 0,-1 0 1 0 0,1 0-1 0 0,-1-1 0 0 0,1 1 1 0 0,-1 0-1 0 0,1-1 0 0 0,-1 1 1 0 0,0-1-1 0 0,1 0 1 0 0,-1 0-1 0 0,0 0 0 0 0,1-1-21 0 0,1 0 33 0 0,37-20 117 0 0,-29 15-137 0 0,0 0 1 0 0,0 1 0 0 0,1 0 0 0 0,0 1-1 0 0,0 1 1 0 0,1 0 0 0 0,0 1 0 0 0,0 0-1 0 0,0 1 1 0 0,0 1 0 0 0,3 0-14 0 0,-15 3-5 0 0,0 1 0 0 0,0-1 0 0 0,-1 1-1 0 0,1 0 1 0 0,0 0 0 0 0,-1 0 0 0 0,1-1 0 0 0,-1 2 0 0 0,1-1 0 0 0,-1 0-1 0 0,0 0 1 0 0,0 0 0 0 0,0 0 0 0 0,0 1 0 0 0,0-1 0 0 0,0 1-1 0 0,-1-1 1 0 0,1 0 0 0 0,-1 1 0 0 0,0-1 0 0 0,0 1 0 0 0,0-1 0 0 0,0 1-1 0 0,0-1 1 0 0,0 1 0 0 0,-1-1 0 0 0,1 1 0 0 0,-1 1 5 0 0,1 9-12 0 0,2 11-146 0 0,-3-17-32 0 0,0 0 0 0 0,1 0 1 0 0,0-1-1 0 0,1 1 0 0 0,0 0 0 0 0,0-1 0 0 0,0 1 0 0 0,1 0 1 0 0,-1-1-1 0 0,2 1 0 0 0,-1-1 0 0 0,1 0 0 0 0,0 0 0 0 0,0 0 1 0 0,1 0-1 0 0,-1-1 0 0 0,1 1 0 0 0,1-1 0 0 0,-1 0 0 0 0,1 0 1 0 0,0 0-1 0 0,1 0 190 0 0,0-1-966 0 0,6 3-1981 0 0,-4-4-1962 0 0,2-1-6215 0 0</inkml:trace>
  <inkml:trace contextRef="#ctx0" brushRef="#br0" timeOffset="3688.113">1 1790 5649 0 0,'0'0'512'0'0,"0"0"-105"0"0,42-2-64 0 0,143-6-18 0 0,967-26 3137 0 0,15-45 543 0 0,-247 14-2539 0 0,1277-45 1018 0 0,-730 55-4381 0 0,-855 36-1094 0 0,-210 9-3634 0 0,-260 9-515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8 7106 0 0,'0'0'1592'0'0,"0"0"-332"0"0,0 0-218 0 0,0 0 138 0 0,0 0 314 0 0,0 0 125 0 0,0 0-172 0 0,0 0-389 0 0,0 0-403 0 0,0 0-308 0 0,0 0-126 0 0,0 0 19 0 0,0 0 27 0 0,-1 19 53 0 0,-1 147 646 0 0,57 293 353 0 0,-44-341-1945 0 0,-11-109-3216 0 0,1-18-4791 0 0,0-2 3376 0 0,1 4 1482 0 0</inkml:trace>
  <inkml:trace contextRef="#ctx0" brushRef="#br0" timeOffset="245.391">23 60 9554 0 0,'0'0'903'0'0,"0"0"-92"0"0,0 0 61 0 0,0 0 239 0 0,0 0 165 0 0,0 0-56 0 0,0 0-203 0 0,0 0-200 0 0,37-6-183 0 0,117-16-172 0 0,27 2 310 0 0,-154 17-1119 0 0,32-3 972 0 0,-21 4-6718 0 0,-46 6-2364 0 0,2-1 3280 0 0</inkml:trace>
  <inkml:trace contextRef="#ctx0" brushRef="#br0" timeOffset="416.298">1 505 2857 0 0,'0'0'3562'0'0,"0"0"-1671"0"0,0 0-326 0 0,0 0 105 0 0,0 0 59 0 0,0 0-112 0 0,0 0-293 0 0,32 6-311 0 0,101 19-282 0 0,-38-26 126 0 0,-24-10-875 0 0,57-8-1891 0 0,-85 14-2606 0 0,-1 0-3414 0 0,-26 4 3484 0 0</inkml:trace>
  <inkml:trace contextRef="#ctx0" brushRef="#br0" timeOffset="665.938">756 590 12059 0 0,'0'0'1861'0'0,"0"0"-874"0"0,0 0-289 0 0,0 0 214 0 0,0 0 265 0 0,0 0 85 0 0,0 0-195 0 0,0 0-303 0 0,0 0-284 0 0,0 0-198 0 0,-1 32-105 0 0,2 102-48 0 0,11-75 27 0 0,23 28-2671 0 0,-34-85-41 0 0,-1-1 3554 0 0,0 0-5331 0 0,0 0-6734 0 0,0-1 8529 0 0</inkml:trace>
  <inkml:trace contextRef="#ctx0" brushRef="#br0" timeOffset="917.296">592 561 10906 0 0,'0'0'2027'0'0,"0"0"-868"0"0,0 0-488 0 0,0 0 35 0 0,0 0 87 0 0,0 0-27 0 0,0 0-126 0 0,0 0-141 0 0,34 0-125 0 0,107 0-92 0 0,104-1-1703 0 0,-208-2-2049 0 0,-13-1-1861 0 0,-4 0-3270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1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11 17836 0 0,'0'0'155'0'0,"0"0"-304"0"0,0 0-127 0 0,0 0 212 0 0,0 0 362 0 0,0 0 279 0 0,0 0 65 0 0,0 0-66 0 0,0 0-168 0 0,0 40-147 0 0,0 127-86 0 0,-11 108 236 0 0,-23 167-144 0 0,32-421-494 0 0,-12 38-2269 0 0,-17-43-5581 0 0,9-16 339 0 0,14 0 5159 0 0</inkml:trace>
  <inkml:trace contextRef="#ctx0" brushRef="#br0" timeOffset="2972.867">0 181 640 0 0,'0'0'771'0'0,"0"0"16"0"0,0 0 222 0 0,0 0 432 0 0,0 0 420 0 0,0 0 164 0 0,0 0-126 0 0,0 0-241 0 0,0 0-278 0 0,0 0-253 0 0,0 0-184 0 0,2-12-142 0 0,6-35-118 0 0,20 17 1164 0 0,-21 27-1582 0 0,23-12 192 0 0,2 1-1 0 0,0 2 0 0 0,0 1 0 0 0,1 2 1 0 0,0 1-1 0 0,1 1 0 0 0,21 0-456 0 0,142 2 386 0 0,-192 5-390 0 0,0 0 0 0 0,1 0 0 0 0,-1 1 0 0 0,0-1 0 0 0,1 1 0 0 0,-1 0 0 0 0,0 1 1 0 0,0-1-1 0 0,1 1 0 0 0,-1 0 0 0 0,-1 1 0 0 0,1-1 0 0 0,0 1 0 0 0,-1 0 0 0 0,1 0 0 0 0,-1 0 0 0 0,0 1 0 0 0,0-1 0 0 0,0 1 0 0 0,0 0 1 0 0,-1 0-1 0 0,1 1 0 0 0,-1-1 0 0 0,0 1 0 0 0,-1-1 0 0 0,1 1 0 0 0,-1 0 0 0 0,0 0 0 0 0,0 0 0 0 0,0 0 0 0 0,-1 1 0 0 0,0-1 1 0 0,1 4 2 0 0,-3 0-13 0 0,-1 0-1 0 0,1 0 0 0 0,-1 0 0 0 0,-1-1 0 0 0,1 1 0 0 0,-1-1 0 0 0,-1 1 0 0 0,0-1 0 0 0,0 0 0 0 0,-1 0 0 0 0,1-1 0 0 0,-2 0 0 0 0,1 1 0 0 0,-1-2 0 0 0,0 1 0 0 0,0-1 0 0 0,-1 0 0 0 0,-1 1 15 0 0,-134 92 73 0 0,-36-11 42 0 0,128-69 181 0 0,49-19-289 0 0,24 22-146 0 0,107 119 1305 0 0,-112-123-895 0 0,1-1 0 0 0,0-1 0 0 0,1-1 1 0 0,1 0-1 0 0,0-2 0 0 0,1 0 0 0 0,0-2 0 0 0,15 6-271 0 0,-14-5 109 0 0,33 27-97 0 0,-45-35-4377 0 0,-4-3-9413 0 0,-6-1 5795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8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15 571 2112 0 0,'0'0'953'0'0,"0"0"-401"0"0,0 0-248 0 0,0 0 168 0 0,0 0 443 0 0,0 0 329 0 0,0 0 47 0 0,0 0-187 0 0,0 0-205 0 0,0 0-79 0 0,0 0 42 0 0,10 2 97 0 0,288 3 5779 0 0,-189-13-5818 0 0,-45 3 175 0 0,-23 2-3345 0 0,-11 2-2730 0 0,-3 0-3757 0 0,-34 1 3464 0 0</inkml:trace>
  <inkml:trace contextRef="#ctx0" brushRef="#br0" timeOffset="196.57">0 954 6841 0 0,'0'0'1233'0'0,"0"0"-661"0"0,0 0-19 0 0,0 0 490 0 0,0 0 420 0 0,0 0 174 0 0,0 0-120 0 0,0 0-330 0 0,37 1-312 0 0,115 4-224 0 0,-2-21 337 0 0,-90 5-772 0 0,68-7 144 0 0,-61 8-2648 0 0,-1 1-6990 0 0,-52 8 1708 0 0</inkml:trace>
  <inkml:trace contextRef="#ctx0" brushRef="#br0" timeOffset="1229.498">1276 41 1160 0 0,'0'0'2133'0'0,"0"0"-677"0"0,0 0-209 0 0,0 0 199 0 0,0 0 401 0 0,0 0 278 0 0,0 0 31 0 0,0 0-340 0 0,0 0-492 0 0,0 0-428 0 0,0 0-345 0 0,0 0-204 0 0,0 0-118 0 0,1-9-54 0 0,0 2-117 0 0,3-17-34 0 0,-1 27 327 0 0,14 75 560 0 0,14 169 1095 0 0,-42-68-1091 0 0,0-78-757 0 0,3 0 0 0 0,5 0 1 0 0,5 1-159 0 0,12-28 25 0 0,-5-100-2549 0 0,-3-43-5808 0 0,-6 55 3701 0 0,0 2-3555 0 0</inkml:trace>
  <inkml:trace contextRef="#ctx0" brushRef="#br0" timeOffset="1545.402">963 115 2473 0 0,'0'0'2351'0'0,"0"0"-1056"0"0,0 0-204 0 0,0 0 237 0 0,0 0 368 0 0,0 0 197 0 0,0 0-192 0 0,0 0-460 0 0,0 0-453 0 0,0 0-295 0 0,0 0-101 0 0,0 0 0 0 0,0 0 18 0 0,17-4 18 0 0,57-11 4 0 0,90 1 1166 0 0,146 3-649 0 0,-293 11-1225 0 0,0 1 0 0 0,-1 0-1 0 0,1 2 1 0 0,0 0 0 0 0,-1 1 0 0 0,0 0-1 0 0,13 6 277 0 0,9 15-3952 0 0,-22 1-3594 0 0,-11-15 27 0 0</inkml:trace>
  <inkml:trace contextRef="#ctx0" brushRef="#br0" timeOffset="1776.151">889 1113 10266 0 0,'0'0'1008'0'0,"0"0"-197"0"0,0 0 143 0 0,0 0 437 0 0,0 0 241 0 0,0 0-114 0 0,0 0-365 0 0,0 0-316 0 0,0 0-183 0 0,0 0-119 0 0,37-2-91 0 0,118-4-94 0 0,11-16 282 0 0,-90 10-560 0 0,94-14-543 0 0,-57 13-3350 0 0,-46 3-4927 0 0,-44 9-469 0 0</inkml:trace>
  <inkml:trace contextRef="#ctx0" brushRef="#br0" timeOffset="2459.115">2040 936 0 0 0,'0'0'3973'0'0,"0"0"-1801"0"0,0 0-507 0 0,0 0 132 0 0,0 0 154 0 0,0 0 17 0 0,0 0-184 0 0,0 0-360 0 0,0 0-322 0 0,0 0-258 0 0,0 0-232 0 0,0 0-122 0 0,0 0-89 0 0,-20-3-74 0 0,-64-8-58 0 0,41 23-15 0 0,39-6-224 0 0,-2-2-39 0 0,1 2-1 0 0,0-1 1 0 0,1 1 0 0 0,-1-1-1 0 0,1 1 1 0 0,0 0-1 0 0,1 1 1 0 0,-1-1 0 0 0,1 1-1 0 0,1-1 1 0 0,-1 1-1 0 0,1 0 1 0 0,0 0 0 0 0,0 0-1 0 0,1 0 1 0 0,0 1-1 0 0,1-1 1 0 0,-1 0 0 0 0,1 0-1 0 0,1 1 1 0 0,-1-1-1 0 0,2 4 10 0 0,1-7-18 0 0,-1 1 0 0 0,2-1 0 0 0,-1 0 0 0 0,0 0 0 0 0,1 0 0 0 0,0 0 0 0 0,0 0 0 0 0,0-1 0 0 0,0 1 0 0 0,1-1 0 0 0,-1-1 0 0 0,1 1 0 0 0,0 0 0 0 0,-1-1 0 0 0,1 0 0 0 0,0 0 0 0 0,1-1 0 0 0,-1 1 0 0 0,0-1 0 0 0,3 0 18 0 0,115 5-2252 0 0,-44-22-7139 0 0,-61 12 986 0 0</inkml:trace>
  <inkml:trace contextRef="#ctx0" brushRef="#br0" timeOffset="2866.83">2196 1201 6953 0 0,'0'0'1431'0'0,"0"0"-89"0"0,0 0 210 0 0,0 0 346 0 0,0 0 137 0 0,0 0-241 0 0,0 0-423 0 0,0 0-360 0 0,0 0-258 0 0,0 0-189 0 0,0 0-131 0 0,0 0-112 0 0,21-14-65 0 0,65-42-36 0 0,65-66 275 0 0,-109 100-569 0 0,-33 21-47 0 0,6 13-336 0 0,-13-8 491 0 0,1-1 0 0 0,-1 1 0 0 0,1-1 0 0 0,0 0 1 0 0,0 0-1 0 0,0 0 0 0 0,0-1 0 0 0,1 1 0 0 0,-1-1 1 0 0,1 1-1 0 0,0-1 0 0 0,-1 0 0 0 0,1-1 0 0 0,0 1 0 0 0,0-1 1 0 0,0 0-1 0 0,0 0 0 0 0,0 0 0 0 0,1 0 0 0 0,-1 0 1 0 0,0-1-1 0 0,0 0 0 0 0,0 0 0 0 0,1 0 0 0 0,-1-1 1 0 0,0 1-1 0 0,0-1 0 0 0,0 0 0 0 0,0 0 0 0 0,0-1 0 0 0,0 1 1 0 0,0-1-1 0 0,3-1-34 0 0,123-34 532 0 0,-128 38-531 0 0,0-1 1 0 0,0 1-1 0 0,0 0 0 0 0,-1 0 0 0 0,1 0 1 0 0,0 0-1 0 0,0 0 0 0 0,-1 0 1 0 0,1 0-1 0 0,-1 0 0 0 0,1 1 1 0 0,-1-1-1 0 0,0 0 0 0 0,1 1 0 0 0,-1 0 1 0 0,0-1-1 0 0,0 1 0 0 0,0 0 1 0 0,0-1-1 0 0,0 1 0 0 0,0 0 1 0 0,-1 0-1 0 0,1 0 0 0 0,-1 0 0 0 0,1-1 1 0 0,-1 1-1 0 0,0 0 0 0 0,0 0 1 0 0,1 0-1 0 0,-1 0 0 0 0,-1 0 1 0 0,1 0-1 0 0,0 0 0 0 0,0 0 0 0 0,-1 0 1 0 0,1 0-1 0 0,-1 0 0 0 0,0 0 1 0 0,1-1-1 0 0,-1 1 0 0 0,0 0-1 0 0,4 42-372 0 0,38-26-3099 0 0,-8-17-3321 0 0,-25-1 2906 0 0,4 0-5083 0 0</inkml:trace>
  <inkml:trace contextRef="#ctx0" brushRef="#br0" timeOffset="4484.783">3838 361 6529 0 0,'0'0'1577'0'0,"0"0"-712"0"0,0 0-437 0 0,0 0 31 0 0,0 0 407 0 0,0 0 410 0 0,0 0 80 0 0,0 0-144 0 0,0 0-322 0 0,0 0-343 0 0,0 0-170 0 0,0 0-78 0 0,-10 37-24 0 0,-31 113 3 0 0,-4-43 451 0 0,31-87-541 0 0,-2 6-40 0 0,-1-1 0 0 0,-1-1 1 0 0,-1-1-1 0 0,-2 0 1 0 0,0-1-1 0 0,-1-2 1 0 0,-1 0-1 0 0,-1-1 1 0 0,0-2-1 0 0,-2 0 0 0 0,0-2 1 0 0,0 0-1 0 0,-29 9-148 0 0,34-15 117 0 0,-1-1-1 0 0,0-1 0 0 0,-1-1 1 0 0,1-2-1 0 0,-1 0 0 0 0,0-1 1 0 0,0-1-1 0 0,-1-1 0 0 0,0-1-116 0 0,21-1 29 0 0,-1 1-1 0 0,1-1 0 0 0,-1 0 1 0 0,1 0-1 0 0,-1 0 0 0 0,1 0 1 0 0,0-1-1 0 0,0 1 1 0 0,0-1-1 0 0,0 0 0 0 0,0 0 1 0 0,0 0-1 0 0,0 0 1 0 0,1 0-1 0 0,-1-1 0 0 0,1 1 1 0 0,-1-1-1 0 0,1 0 0 0 0,0 0 1 0 0,0 0-1 0 0,0 0 1 0 0,1 0-1 0 0,-1 0 0 0 0,1 0 1 0 0,-1-1-1 0 0,1 1 0 0 0,0 0 1 0 0,0-1-1 0 0,1 1 1 0 0,-1-1-1 0 0,1-2-28 0 0,9-111-161 0 0,-7 105 165 0 0,1 0-1 0 0,1 0 1 0 0,0 1-1 0 0,0-1 1 0 0,2 1-1 0 0,-1 0 1 0 0,1 0-1 0 0,1 1 1 0 0,0 0-1 0 0,0 0 1 0 0,1 0-1 0 0,0 1 1 0 0,1 0-1 0 0,0 1 1 0 0,0 0-1 0 0,1 0 1 0 0,0 1-1 0 0,0 0 1 0 0,1 1 0 0 0,0 0-1 0 0,0 1 1 0 0,0 0-1 0 0,1 1 1 0 0,-1 0-1 0 0,1 1 1 0 0,0 0-1 0 0,0 1 1 0 0,9-1-4 0 0,-7 4 26 0 0,1 0 0 0 0,-1 0 0 0 0,-1 2 1 0 0,1 0-1 0 0,0 0 0 0 0,-1 1 0 0 0,1 1 1 0 0,-1 0-1 0 0,11 6-26 0 0,34 18 272 0 0,-1 3 0 0 0,-2 2 0 0 0,-1 2 0 0 0,-1 3 0 0 0,13 15-272 0 0,-46-36 135 0 0,2 0 0 0 0,0-1 0 0 0,0-1 0 0 0,2-2 0 0 0,-1 0 0 0 0,2-1 1 0 0,17 6-136 0 0,61 1-546 0 0,-69-18-3567 0 0,1-2-5374 0 0,-26 0-854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46.7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481 56 512 0 0,'0'0'3569'0'0,"0"0"-1985"0"0,0 0-604 0 0,0 0 59 0 0,0 0 230 0 0,0 0 238 0 0,0 0 49 0 0,0 0-188 0 0,0 0-337 0 0,0 0-380 0 0,0 0-286 0 0,-6 7 379 0 0,22 43 102 0 0,-2 1 0 0 0,-3 0 0 0 0,-2 0-1 0 0,-2 1 1 0 0,-2 0 0 0 0,-3 1-1 0 0,-3 35-845 0 0,-16 116-1455 0 0,35-222-8815 0 0,-12 6 5432 0 0,-2 1-694 0 0</inkml:trace>
  <inkml:trace contextRef="#ctx0" brushRef="#br0" timeOffset="281.586">162 0 1880 0 0,'0'0'1090'0'0,"0"0"-186"0"0,0 0 136 0 0,0 0 306 0 0,-22 32 236 0 0,-69 100 38 0 0,86-127-1444 0 0,1 1 0 0 0,0 1 1 0 0,0-1-1 0 0,0 1 0 0 0,1 0 0 0 0,0-1 0 0 0,1 1 0 0 0,-1 1 0 0 0,1-1 1 0 0,0 0-1 0 0,1 0 0 0 0,0 6-176 0 0,-2 6 360 0 0,0 6-125 0 0,0 0-1 0 0,2 1 1 0 0,0-1 0 0 0,2 1 0 0 0,1-1-1 0 0,1 1 1 0 0,1-1 0 0 0,1 0-1 0 0,1-1 1 0 0,1 1 0 0 0,10 21-235 0 0,-10-32-159 0 0,0 1-1 0 0,0-2 1 0 0,1 1 0 0 0,1-1-1 0 0,0 0 1 0 0,1-1 0 0 0,1 0-1 0 0,-1 0 1 0 0,2-2-1 0 0,0 1 1 0 0,0-1 0 0 0,1-1-1 0 0,0 0 1 0 0,0-1 0 0 0,1 0-1 0 0,0-1 1 0 0,1-1 0 0 0,-1 0-1 0 0,11 2 160 0 0,27 0-4226 0 0,-17-7-1352 0 0,-34-1 5248 0 0,13 0-1026 0 0</inkml:trace>
  <inkml:trace contextRef="#ctx0" brushRef="#br0" timeOffset="535.594">921 44 6353 0 0,'0'0'2833'0'0,"0"0"-1946"0"0,0 0-538 0 0,0 0 210 0 0,0 0 319 0 0,0 0 235 0 0,0 0 94 0 0,0 0-67 0 0,15 37-122 0 0,45 117-167 0 0,-32-40 254 0 0,-15 130 82 0 0,-13-229-1238 0 0,-1 0-1 0 0,-1 0 1 0 0,0-1 0 0 0,-1 1-1 0 0,0-1 1 0 0,-1 1 0 0 0,-1-1-1 0 0,-1 0 1 0 0,-2 4 51 0 0,-27 35-8493 0 0,28-45-1880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52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334 339 0 0 0,'0'0'281'0'0,"0"0"686"0"0,0 0 214 0 0,0 0 57 0 0,0 0 23 0 0,32-9-8 0 0,97-28-23 0 0,-66 13 2180 0 0,-40 13 2197 0 0,-29 8-1658 0 0,-9 2-4150 0 0,-39 2 104 0 0,0 2 0 0 0,1 3-1 0 0,-1 1 1 0 0,-23 9 97 0 0,-138 47-69 0 0,172-45 13 0 0,79 5-974 0 0,203 10 1559 0 0,-237-33-513 0 0,1-1 0 0 0,-1 1 0 0 0,1 0 0 0 0,-1 0 0 0 0,0 0 0 0 0,1 1-1 0 0,-1-1 1 0 0,0 1 0 0 0,1-1 0 0 0,-1 1 0 0 0,0 0 0 0 0,0 0-1 0 0,1 0 1 0 0,-1 0 0 0 0,0 0 0 0 0,0 0 0 0 0,0 1 0 0 0,0-1 0 0 0,0 1-1 0 0,-1-1 1 0 0,1 1 0 0 0,0 0 0 0 0,-1 0 0 0 0,1-1 0 0 0,-1 1 0 0 0,0 0-1 0 0,0 0 1 0 0,1 1 0 0 0,-1-1 0 0 0,-1 0 0 0 0,1 0 0 0 0,0 0-1 0 0,0 1 1 0 0,-1-1 0 0 0,1 0 0 0 0,-1 1 0 0 0,0-1 0 0 0,0 1 0 0 0,0-1-1 0 0,0 0 1 0 0,0 1 0 0 0,0-1 0 0 0,-1 3-16 0 0,-12 15 96 0 0,0-1-1 0 0,-2 0 1 0 0,0 0 0 0 0,-1-2-1 0 0,-1 0 1 0 0,0-1 0 0 0,-5 2-96 0 0,-41 42 50 0 0,38-35-34 0 0,2 1-1 0 0,0 1 0 0 0,2 1 1 0 0,0 1-1 0 0,-11 23-15 0 0,30-48-6 0 0,1-1-1 0 0,-1 0 0 0 0,1 0 1 0 0,0 0-1 0 0,0 1 0 0 0,0-1 1 0 0,1 1-1 0 0,-1-1 0 0 0,1 1 0 0 0,0-1 1 0 0,-1 1-1 0 0,2-1 0 0 0,-1 1 1 0 0,0-1-1 0 0,1 0 0 0 0,-1 1 1 0 0,1-1-1 0 0,0 1 0 0 0,0-1 0 0 0,1 0 1 0 0,-1 0-1 0 0,1 1 0 0 0,-1-1 1 0 0,1 0-1 0 0,0-1 0 0 0,0 1 1 0 0,0 0-1 0 0,1 0 0 0 0,-1-1 1 0 0,1 1-1 0 0,-1-1 0 0 0,1 0 0 0 0,2 1 7 0 0,4 3 5 0 0,0 0 0 0 0,0-1-1 0 0,0 0 1 0 0,1 0 0 0 0,0-1-1 0 0,0-1 1 0 0,0 0-1 0 0,0 0 1 0 0,1-1 0 0 0,5 1-5 0 0,155 1-671 0 0,-117-20-2365 0 0,-8-16-4050 0 0,-37 21 2458 0 0,-5 0-417 0 0</inkml:trace>
  <inkml:trace contextRef="#ctx0" brushRef="#br0" timeOffset="296.423">319 0 10530 0 0,'0'0'852'0'0,"0"0"-605"0"0,0 0-292 0 0,0 0 172 0 0,0 0 485 0 0,0 0 348 0 0,0 0 151 0 0,0 0-2 0 0,-8 34-104 0 0,-29 106-145 0 0,23 1 643 0 0,15-106-1209 0 0,-1 698 1340 0 0,-10-567-2291 0 0,-4-57-3211 0 0,-1-61-5052 0 0,13-40 1974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6769 0 0,'0'0'3449'0'0,"0"0"-2035"0"0,0 0-807 0 0,0 0 14 0 0,0 0 241 0 0,0 0 163 0 0,0 0-37 0 0,0 0-187 0 0,0 0-201 0 0,0 0-127 0 0,0 0-61 0 0,0 0-6 0 0,27 0-12 0 0,84-1-30 0 0,71-27 666 0 0,-141 18-1352 0 0,8 0-2549 0 0,-16 8-8522 0 0,-30 2 5764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96 13307 0 0,'0'0'944'0'0,"0"0"-472"0"0,0 0-13 0 0,0 0 348 0 0,0 0 264 0 0,0 0 94 0 0,0 0-205 0 0,0 0-319 0 0,0 0-261 0 0,0 0-176 0 0,0 0-80 0 0,0 0-42 0 0,-2 32-28 0 0,-6 99-40 0 0,-9-21-1743 0 0,2-90-2832 0 0,5-8-3210 0 0,7-7 1148 0 0</inkml:trace>
  <inkml:trace contextRef="#ctx0" brushRef="#br0" timeOffset="537.231">297 332 13195 0 0,'0'0'1023'0'0,"0"0"-218"0"0,0 0 163 0 0,0 0 275 0 0,0 0 108 0 0,0 0-177 0 0,0 0-319 0 0,0 0-243 0 0,0 0-165 0 0,0 0-121 0 0,0 0-83 0 0,0 0-63 0 0,20-28-44 0 0,60-89-37 0 0,-17-14-19 0 0,-43 88-1031 0 0,-20 78-2196 0 0,1-12 3089 0 0,0-17 129 0 0,0-1-1 0 0,0 1 1 0 0,1 0-1 0 0,0 0 1 0 0,0-1-1 0 0,0 1 1 0 0,1-1-1 0 0,0 0 1 0 0,0 1-1 0 0,0-1 1 0 0,1-1 0 0 0,-1 1-1 0 0,1 0 1 0 0,0-1-1 0 0,1 0 1 0 0,-1 0-1 0 0,1 0 1 0 0,0 0-1 0 0,0-1 1 0 0,0 0-1 0 0,0 0 1 0 0,0 0-1 0 0,1-1 1 0 0,-1 0-1 0 0,1 0 1 0 0,0 0-1 0 0,-1 0 1 0 0,1-1-1 0 0,0 0 1 0 0,0-1-1 0 0,0 1 1 0 0,0-1-1 0 0,0 0 1 0 0,0 0-1 0 0,0-1 1 0 0,0 0 0 0 0,0 0-1 0 0,0 0 1 0 0,-1-1-1 0 0,1 0 1 0 0,1-1-71 0 0,0 1 126 0 0,-1 0 0 0 0,0 0 0 0 0,0-1 1 0 0,0 0-1 0 0,0 0 0 0 0,-1-1 0 0 0,1 0 1 0 0,-1 0-1 0 0,0 0 0 0 0,0 0 0 0 0,0-1 1 0 0,-1 0-1 0 0,0 0 0 0 0,0 0 0 0 0,3-4-126 0 0,12-62-1489 0 0,-19 62 532 0 0,0-10-2233 0 0,-2 8-3310 0 0,0 6-4618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9618 0 0,'0'0'2134'0'0,"0"0"-1153"0"0,0 0-167 0 0,0 0 378 0 0,0 0 272 0 0,0 0-5 0 0,0 0-268 0 0,0 0-305 0 0,0 0-210 0 0,0 0-139 0 0,35 3-111 0 0,111 11-77 0 0,-49-21 129 0 0,-41-2-645 0 0,65-10-215 0 0,-42 15-8937 0 0,-65 4-1738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29 10658 0 0,'0'0'738'0'0,"0"0"-245"0"0,0 0-105 0 0,0 0 242 0 0,0 0 310 0 0,0 0 46 0 0,0 0-180 0 0,0 0-247 0 0,0 0-212 0 0,0 0-104 0 0,0 0 13 0 0,2 17 13 0 0,15 173 954 0 0,-30 34-307 0 0,4-167-1616 0 0,-12 96 2119 0 0,17-104-4399 0 0,3-3-3918 0 0,1-79-2081 0 0,0 23 7665 0 0</inkml:trace>
  <inkml:trace contextRef="#ctx0" brushRef="#br0" timeOffset="272.042">19 22 5769 0 0,'0'0'1903'0'0,"0"0"-734"0"0,0 0-272 0 0,0 0 49 0 0,0 0 189 0 0,0 0 82 0 0,0 0-102 0 0,0 0-155 0 0,0 0-128 0 0,0 0-111 0 0,0 0-76 0 0,0 0-50 0 0,24 4-59 0 0,80 14-37 0 0,58-16 891 0 0,-137-4-1232 0 0,210-35 78 0 0,-226 36-709 0 0,16-4-236 0 0,-9 4-4244 0 0,-16 1 1753 0 0,0 0-1513 0 0,0 0-1962 0 0</inkml:trace>
  <inkml:trace contextRef="#ctx0" brushRef="#br0" timeOffset="456.979">1 442 4297 0 0,'0'0'736'0'0,"0"0"64"0"0,0 0 545 0 0,0 0 247 0 0,0 0-48 0 0,0 0-344 0 0,0 0-375 0 0,0 0-273 0 0,189 0-176 0 0,-154-4-136 0 0,4-3-144 0 0,0-1-216 0 0,-4 5-456 0 0,0-1-993 0 0,-13 0-1471 0 0,-6 4-5074 0 0</inkml:trace>
  <inkml:trace contextRef="#ctx0" brushRef="#br0" timeOffset="707.262">693 501 12107 0 0,'0'0'921'0'0,"0"0"-225"0"0,0 0-32 0 0,0 0 235 0 0,0 0 218 0 0,0 0-31 0 0,0 0-220 0 0,-7 35-278 0 0,-20 109-247 0 0,17-37 24 0 0,12 4-1743 0 0,3-105-1950 0 0,-4-5-848 0 0,0 0-4444 0 0,-1-1 8594 0 0,0 0-2096 0 0</inkml:trace>
  <inkml:trace contextRef="#ctx0" brushRef="#br0" timeOffset="952.952">501 534 9250 0 0,'0'0'2231'0'0,"0"0"-1197"0"0,0 0-553 0 0,0 0 55 0 0,0 0 278 0 0,0 0 170 0 0,0 0-37 0 0,0 0-166 0 0,0 0-185 0 0,0 0-131 0 0,0 0-81 0 0,0 0-43 0 0,31 2-44 0 0,97 5-39 0 0,21-17 160 0 0,-116 3-663 0 0,28-6-1833 0 0,-22 4-5131 0 0,-25 6-2188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7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328 659 0 0 0,'0'0'433'0'0,"0"0"144"0"0,0 0 121 0 0,0 0 268 0 0,0 0 277 0 0,0 0 153 0 0,0 0-41 0 0,0 0-189 0 0,0 0-186 0 0,0 0-97 0 0,0 0 46 0 0,8-21 57 0 0,27-66 41 0 0,44-51 2697 0 0,-36 77-3244 0 0,3 2-1 0 0,2 3 0 0 0,3 1 0 0 0,7-1-479 0 0,8 8 69 0 0,-62 81-749 0 0,-28 276 1155 0 0,24-309-473 0 0,8 73 24 0 0,-8-72-11 0 0,1 1 0 0 0,-1 0 0 0 0,1 0 1 0 0,0 0-1 0 0,0-1 0 0 0,0 1 0 0 0,0 0 0 0 0,0-1 0 0 0,0 1 0 0 0,0-1 0 0 0,0 1 0 0 0,1-1 0 0 0,-1 1 0 0 0,0-1 0 0 0,1 0 0 0 0,-1 0 0 0 0,1 0 0 0 0,0 0 1 0 0,-1 0-1 0 0,1 0 0 0 0,0 0 0 0 0,0 0 0 0 0,-1-1 0 0 0,1 1 0 0 0,0-1 0 0 0,0 1 0 0 0,0-1 0 0 0,0 0 0 0 0,0 0 0 0 0,0 0 0 0 0,0 0 0 0 0,0 0 0 0 0,-1 0 1 0 0,1 0-1 0 0,0-1 0 0 0,0 1-15 0 0,66-52 904 0 0,50-79-696 0 0,81-120-208 0 0,-125 159-15 0 0,-72 114-502 0 0,-12 84 638 0 0,6-91-94 0 0,1 0 0 0 0,1 0 0 0 0,1 0 0 0 0,0 0 0 0 0,1 0 0 0 0,0 0 1 0 0,1 0-1 0 0,1 0 0 0 0,1 0 0 0 0,0-1 0 0 0,0 1 0 0 0,2-1 0 0 0,2 7-27 0 0,22 22 46 0 0,-6-10-3981 0 0,-12-10-6236 0 0,-9-19 4463 0 0</inkml:trace>
  <inkml:trace contextRef="#ctx0" brushRef="#br0" timeOffset="447.514">1471 420 6873 0 0,'0'0'729'0'0,"0"0"-205"0"0,0 0 97 0 0,0 0 355 0 0,0 0 237 0 0,0 0-14 0 0,0 0-235 0 0,0 0-309 0 0,0 0-249 0 0,0 0-160 0 0,0 0-84 0 0,0 0-22 0 0,0 0 5 0 0,-1 29 15 0 0,-2 134 725 0 0,31-179 1249 0 0,-17 5-2112 0 0,1 1 0 0 0,0 1 0 0 0,1 0 0 0 0,0 0 0 0 0,0 2 0 0 0,1 0 0 0 0,0 0 0 0 0,0 1 0 0 0,1 1 0 0 0,0 0 0 0 0,-1 1 0 0 0,2 0 1 0 0,-1 2-1 0 0,0 0 0 0 0,7 0-22 0 0,-20 2 3 0 0,0 0 0 0 0,-1 1 0 0 0,1-1 0 0 0,0 0 1 0 0,0 1-1 0 0,0 0 0 0 0,-1-1 0 0 0,1 1 0 0 0,0 0 0 0 0,-1 0 1 0 0,1 0-1 0 0,-1 0 0 0 0,1 0 0 0 0,-1 0 0 0 0,1 0 1 0 0,-1 0-1 0 0,0 1 0 0 0,0-1 0 0 0,1 1 0 0 0,-1-1 0 0 0,0 1 1 0 0,0-1-1 0 0,-1 1 0 0 0,1 0 0 0 0,0-1 0 0 0,0 1 1 0 0,-1 0-1 0 0,1 0 0 0 0,-1-1 0 0 0,1 1 0 0 0,-1 0 1 0 0,0 0-1 0 0,0 0 0 0 0,0 0 0 0 0,0-1 0 0 0,0 1 0 0 0,0 0 1 0 0,-1 0-1 0 0,1 1-3 0 0,-25 73 722 0 0,20-71-723 0 0,-1 0 0 0 0,0 0 0 0 0,1 0 0 0 0,-1 0-1 0 0,-1-1 1 0 0,1 0 0 0 0,-1-1 0 0 0,1 1-1 0 0,-1-1 1 0 0,0 0 0 0 0,0-1 0 0 0,-1 0-1 0 0,1 0 1 0 0,-6 1 1 0 0,-67-4-2845 0 0,43-17-848 0 0,17 1-3020 0 0,12 12 772 0 0</inkml:trace>
  <inkml:trace contextRef="#ctx0" brushRef="#br0" timeOffset="1333.495">2163 147 3121 0 0,'0'0'2184'0'0,"0"0"-828"0"0,0 0-157 0 0,0 0 182 0 0,0 0 195 0 0,0 0 46 0 0,0 0-130 0 0,0 0-296 0 0,0 0-310 0 0,0 0-282 0 0,0 0-240 0 0,0 0-148 0 0,0 0-89 0 0,-32 7-53 0 0,-97 23-36 0 0,126-30-39 0 0,1 0 1 0 0,0 0-1 0 0,-1 1 1 0 0,1-1 0 0 0,0 1-1 0 0,-1-1 1 0 0,1 1-1 0 0,0 0 1 0 0,0 0-1 0 0,0 0 1 0 0,0 0 0 0 0,0 0-1 0 0,0 1 1 0 0,0-1-1 0 0,0 1 1 0 0,0-1-1 0 0,0 1 1 0 0,1-1-1 0 0,-1 1 1 0 0,1 0 0 0 0,-1 0-1 0 0,1 0 1 0 0,0 0-1 0 0,-1 0 1 0 0,1 2 0 0 0,-3 4-9 0 0,0-1 2 0 0,0-1 0 0 0,0 1 0 0 0,1 0 1 0 0,0 0-1 0 0,0 1 0 0 0,1-1 0 0 0,0 0 1 0 0,0 1-1 0 0,1 0 0 0 0,-1-1 0 0 0,2 1 0 0 0,-1 0 1 0 0,1 0-1 0 0,0-1 0 0 0,1 1 0 0 0,0 0 1 0 0,0-1-1 0 0,1 1 0 0 0,0 0 0 0 0,0-1 0 0 0,1 0 1 0 0,0 0-1 0 0,0 1 0 0 0,0-2 0 0 0,3 4 7 0 0,-3-8 69 0 0,0 0 0 0 0,0 0 0 0 0,1 0 0 0 0,-1-1 0 0 0,1 0 0 0 0,-1 1 0 0 0,1-1 0 0 0,-1 0-1 0 0,1-1 1 0 0,0 1 0 0 0,-1-1 0 0 0,1 1 0 0 0,0-1 0 0 0,0 0 0 0 0,-1-1 0 0 0,1 1 0 0 0,0 0 0 0 0,-1-1 0 0 0,1 0-1 0 0,0 0 1 0 0,0-1-69 0 0,14-7 200 0 0,0-2-1 0 0,-1 0 1 0 0,0-1-1 0 0,-1-1 1 0 0,0 0-1 0 0,-1-2 1 0 0,-1 1 0 0 0,10-14-200 0 0,23-21 89 0 0,-17 19-66 0 0,-23 21-24 0 0,0 1 0 0 0,1 0 0 0 0,0 0 0 0 0,1 0 0 0 0,-1 1 0 0 0,2 0 0 0 0,-1 1 0 0 0,1 0 0 0 0,0 1 0 0 0,0 0-1 0 0,0 0 1 0 0,1 1 0 0 0,4-1 1 0 0,-12 6-9 0 0,0 0 0 0 0,-1 0 0 0 0,1 0 1 0 0,0 1-1 0 0,-1-1 0 0 0,1 1 0 0 0,-1-1 0 0 0,1 1 0 0 0,-1 0 0 0 0,0 0 0 0 0,1 0 0 0 0,-1 0 0 0 0,0 1 0 0 0,0-1 0 0 0,-1 0 0 0 0,1 1 0 0 0,-1-1 0 0 0,1 1 0 0 0,-1 0 0 0 0,0 0 0 0 0,0-1 0 0 0,0 1 0 0 0,0 0 0 0 0,0 0 0 0 0,-1 0 0 0 0,1 0 0 0 0,-1 0 1 0 0,0 0-1 0 0,0 0 0 0 0,0 0 0 0 0,0 0 0 0 0,0 0 0 0 0,-1 0 0 0 0,1 0 0 0 0,-1 0 0 0 0,-1 2 9 0 0,3 1 22 0 0,-1 32-2 0 0,-2 0 0 0 0,-1 0 0 0 0,-2 0-1 0 0,-2-1 1 0 0,-1 1 0 0 0,-1-2-1 0 0,-3 1 1 0 0,-1-2 0 0 0,-1 1 0 0 0,-13 19-20 0 0,25-48 0 0 0,-1 0 1 0 0,0-1 0 0 0,0 1 0 0 0,-1 0-1 0 0,0-1 1 0 0,0 0 0 0 0,-1 0-1 0 0,1 0 1 0 0,-1-1 0 0 0,0 1 0 0 0,-1-1-1 0 0,0 0 1 0 0,1-1 0 0 0,-1 1-1 0 0,-1-1 1 0 0,1 0 0 0 0,-1-1 0 0 0,1 0-1 0 0,-1 0 1 0 0,0 0 0 0 0,0-1-1 0 0,-1 0 1 0 0,1 0 0 0 0,0 0 0 0 0,-1-1-1 0 0,0-1 0 0 0,6-1-20 0 0,0-1-1 0 0,0 0 0 0 0,1 0 0 0 0,-1 0 0 0 0,0 0 0 0 0,1-1 0 0 0,-1 1 1 0 0,1 0-1 0 0,-1-1 0 0 0,1 1 0 0 0,0-1 0 0 0,0 1 0 0 0,0-1 1 0 0,1 1-1 0 0,-1-1 0 0 0,1 0 0 0 0,-1 1 0 0 0,1-1 0 0 0,0 0 1 0 0,0 0-1 0 0,0 1 0 0 0,0-1 0 0 0,1 0 21 0 0,-1 0-17 0 0,1-11-16 0 0,2 1-1 0 0,0-1 0 0 0,0 1 1 0 0,1 0-1 0 0,1 0 1 0 0,0 0-1 0 0,1 0 0 0 0,0 1 1 0 0,1 0-1 0 0,1 0 1 0 0,-1 1-1 0 0,2 0 0 0 0,0 0 1 0 0,0 1-1 0 0,1 0 1 0 0,0 1-1 0 0,0 0 0 0 0,1 0 1 0 0,0 1-1 0 0,11-5 34 0 0,-3 3-166 0 0,0 0-1 0 0,0 1 1 0 0,1 1-1 0 0,1 1 1 0 0,-1 1-1 0 0,1 0 1 0 0,0 2 0 0 0,0 1-1 0 0,0 0 1 0 0,1 1-1 0 0,4 2 167 0 0,62-1-4152 0 0,-5 6-4628 0 0,-64-4 4407 0 0</inkml:trace>
  <inkml:trace contextRef="#ctx0" brushRef="#br0" timeOffset="1936.949">0 876 0 0 0,'0'0'879'0'0,"0"0"568"0"0,0 0 377 0 0,0 0 43 0 0,0 0-193 0 0,0 0-224 0 0,0 0-166 0 0,0 0-80 0 0,0 0-82 0 0,32 2-113 0 0,101 5-105 0 0,-10-4 1369 0 0,1-6-1 0 0,32-8-2272 0 0,-21 1 945 0 0,1182-66 2242 0 0,-163 24-3008 0 0,-748 20-1288 0 0,-135 0-2534 0 0,-222 26 2467 0 0,30-3-2172 0 0,2 0-6176 0 0,-69 9 4804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5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1 512 4345 0 0,'0'0'2839'0'0,"0"0"-1121"0"0,0 0-497 0 0,0 0 5 0 0,0 0 128 0 0,0 0 31 0 0,0 0-226 0 0,0 0-361 0 0,0 0-289 0 0,0 0-178 0 0,0 0-18 0 0,0 0 58 0 0,0 0 72 0 0,17 1 46 0 0,130 2 892 0 0,81-33-305 0 0,-187 23-1413 0 0,54-14-633 0 0,-43-10-6633 0 0,-46 24 2901 0 0,-3 0-2644 0 0</inkml:trace>
  <inkml:trace contextRef="#ctx0" brushRef="#br0" timeOffset="249.369">283 214 6041 0 0,'0'0'886'0'0,"0"0"-62"0"0,0 0 63 0 0,0 0 142 0 0,-11 32 94 0 0,-31 102-28 0 0,16 9 1102 0 0,24 103-3463 0 0,15-204-2209 0 0,9-25-3600 0 0,-15-16 4809 0 0</inkml:trace>
  <inkml:trace contextRef="#ctx0" brushRef="#br0" timeOffset="498.198">1069 0 15107 0 0,'0'0'635'0'0,"0"0"-311"0"0,0 0-40 0 0,0 0 212 0 0,0 0 235 0 0,-15 35 121 0 0,-45 110-26 0 0,-1 33 725 0 0,46-116-1640 0 0,3 0 0 0 0,2 0 0 0 0,3 1-1 0 0,3 0 1 0 0,4 41 89 0 0,10-31-2414 0 0,3-27-6749 0 0,-9-37 380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2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0 0 0,'0'0'767'0'0,"0"0"-122"0"0,0 0-82 0 0,0 0 113 0 0,0 0 227 0 0,0 0 191 0 0,0 0 90 0 0,0 0-15 0 0,0 0-122 0 0,0 0-140 0 0,0 0-100 0 0,3-3-85 0 0,7-4-260 0 0,0 0 0 0 0,1 1 1 0 0,0 1-1 0 0,0-1 1 0 0,0 2-1 0 0,0-1 1 0 0,1 2-1 0 0,0 0 1 0 0,0 0-1 0 0,0 1 0 0 0,5 0-462 0 0,11-4 276 0 0,138-6 928 0 0,-165 12-1197 0 0,0 0 0 0 0,0 0 0 0 0,0 1 0 0 0,0-1-1 0 0,0 0 1 0 0,0 0 0 0 0,0 1 0 0 0,0-1 0 0 0,-1 0-1 0 0,1 1 1 0 0,0-1 0 0 0,0 1 0 0 0,0-1 0 0 0,0 1-1 0 0,-1-1 1 0 0,1 1 0 0 0,0 0 0 0 0,-1-1 0 0 0,1 1 0 0 0,0 0-1 0 0,-1 0 1 0 0,1-1 0 0 0,-1 1 0 0 0,1 0 0 0 0,-1 0-1 0 0,1 0 1 0 0,-1 0 0 0 0,0 0 0 0 0,0 0 0 0 0,1-1-1 0 0,-1 1 1 0 0,0 0 0 0 0,0 0 0 0 0,0 0 0 0 0,0 0-1 0 0,0 0 1 0 0,0 0 0 0 0,0 0 0 0 0,0 0 0 0 0,0 0 0 0 0,0 0-1 0 0,-1 0 1 0 0,1 0 0 0 0,0 0 0 0 0,-1 0 0 0 0,1-1-1 0 0,-1 1 1 0 0,1 0 0 0 0,-1 0 0 0 0,1 0 0 0 0,-1-1-1 0 0,1 1 1 0 0,-1 0-7 0 0,-26 46 314 0 0,-76 65-113 0 0,80-92-167 0 0,2 1 0 0 0,0 1 1 0 0,2 1-1 0 0,0 1 0 0 0,2 1 1 0 0,0 0-1 0 0,2 1 0 0 0,1 1 1 0 0,-1 5-35 0 0,13-28 18 0 0,1 0 0 0 0,0 0 0 0 0,0 1 0 0 0,0-1 0 0 0,0 0 0 0 0,1 1 0 0 0,-1-1 0 0 0,1 0 0 0 0,0 1 0 0 0,1-1 0 0 0,-1 0 0 0 0,1 0 0 0 0,0 1 1 0 0,0-1-1 0 0,0 0 0 0 0,0 0 0 0 0,1 0 0 0 0,0 0 0 0 0,-1 0 0 0 0,2 0 0 0 0,-1 0 0 0 0,0-1 0 0 0,1 1 0 0 0,-1-1 0 0 0,1 0 0 0 0,0 1 0 0 0,0-1 1 0 0,1-1-1 0 0,-1 1 0 0 0,1 0 0 0 0,-1-1 0 0 0,1 0 0 0 0,0 0 0 0 0,0 0 0 0 0,0 0 0 0 0,0 0 0 0 0,0-1 0 0 0,0 0 0 0 0,0 0 0 0 0,1 0-18 0 0,97 6 76 0 0,-69-13-2776 0 0,-2-5-3931 0 0,-19 7-3071 0 0</inkml:trace>
  <inkml:trace contextRef="#ctx0" brushRef="#br0" timeOffset="1051.696">590 144 0 0 0,'0'0'584'0'0,"0"0"382"0"0,0 0 194 0 0,0 0-47 0 0,0 0-178 0 0,0 0-198 0 0,0 0-152 0 0,0 0-84 0 0,0 0-102 0 0,-10 31-81 0 0,-28 98-56 0 0,-12 20 892 0 0,37-113 382 0 0,13-35-840 0 0,0-1 154 0 0,0 0 138 0 0,7-19 2474 0 0,9-25-3136 0 0,1 1 1 0 0,2 1-1 0 0,2 0 0 0 0,2 1 0 0 0,10-12-326 0 0,53-41-64 0 0,-85 94 42 0 0,0 0-1 0 0,0 0 1 0 0,0 0 0 0 0,0 0-1 0 0,0 0 1 0 0,0 1 0 0 0,-1-1-1 0 0,1 0 1 0 0,0 1 0 0 0,0-1-1 0 0,0 0 1 0 0,0 1 0 0 0,-1-1-1 0 0,1 1 1 0 0,0-1-1 0 0,0 1 1 0 0,-1-1 0 0 0,1 1-1 0 0,0 0 1 0 0,-1-1 0 0 0,1 1-1 0 0,-1 0 1 0 0,1 0 0 0 0,-1-1-1 0 0,1 1 1 0 0,-1 0 0 0 0,1 0-1 0 0,-1 0 1 0 0,0 0-1 0 0,1-1 1 0 0,-1 1 0 0 0,0 0-1 0 0,0 0 1 0 0,0 0 0 0 0,0 0-1 0 0,0 0 1 0 0,0 0 0 0 0,0 0-1 0 0,0 0 1 0 0,0 0 0 0 0,0-1-1 0 0,0 1 1 0 0,-1 0 0 0 0,1 0-1 0 0,0 0 1 0 0,-1 0-1 0 0,1 0 1 0 0,0-1 0 0 0,-1 1-1 0 0,1 0 1 0 0,-1 0 22 0 0,0 4-19 0 0,-26 139 423 0 0,25-86-316 0 0,34-70 814 0 0,173-225-425 0 0,-189 222-514 0 0,38-22-374 0 0,-54 37 152 0 0,0 11-101 0 0,-12 97 757 0 0,1 34-216 0 0,41-83-756 0 0,-12-46-3121 0 0,1-7-5116 0 0,-13-6 3859 0 0</inkml:trace>
  <inkml:trace contextRef="#ctx0" brushRef="#br0" timeOffset="1505.605">1234 181 3393 0 0,'0'0'2890'0'0,"0"0"-1781"0"0,0 0-487 0 0,0 0 250 0 0,0 0 359 0 0,0 0 172 0 0,0 0-159 0 0,0 0-308 0 0,0 0-313 0 0,0 0-227 0 0,0 0-102 0 0,0 0-76 0 0,0 0-34 0 0,-5 27-26 0 0,-16 83-34 0 0,19-51 144 0 0,4-6 22 0 0,18-59-132 0 0,106-68 61 0 0,-125 73-226 0 0,1-1 0 0 0,0 1 0 0 0,-1 0 0 0 0,1 0 0 0 0,0-1 0 0 0,0 1 1 0 0,0 1-1 0 0,0-1 0 0 0,0 0 0 0 0,0 0 0 0 0,0 1 0 0 0,1-1 0 0 0,-1 1 1 0 0,0 0-1 0 0,0 0 0 0 0,0-1 0 0 0,0 2 0 0 0,1-1 0 0 0,-1 0 0 0 0,0 0 1 0 0,0 1-1 0 0,0-1 0 0 0,0 1 0 0 0,0-1 0 0 0,0 1 0 0 0,0 0 0 0 0,0 0 1 0 0,0 0-1 0 0,0 0 0 0 0,0 0 0 0 0,0 0 0 0 0,0 1 0 0 0,-1-1 0 0 0,1 1 1 0 0,-1-1-1 0 0,1 1 0 0 0,-1 0 0 0 0,1-1 0 0 0,-1 1 0 0 0,0 0 0 0 0,0 0 1 0 0,0 0-1 0 0,0 0 0 0 0,0 0 0 0 0,-1 0 0 0 0,1 0 0 0 0,0 0 1 0 0,-1 0-1 0 0,0 0 0 0 0,1 3 7 0 0,0 1 53 0 0,0 1 1 0 0,-1-1-1 0 0,1 0 0 0 0,-1 1 1 0 0,-1-1-1 0 0,1 1 1 0 0,-1-1-1 0 0,0 0 0 0 0,-1 1 1 0 0,1-1-1 0 0,-1 0 1 0 0,0 0-1 0 0,-1 0 0 0 0,0 0 1 0 0,0-1-1 0 0,0 1 1 0 0,0-1-1 0 0,-1 1 0 0 0,0-1 1 0 0,0 0-1 0 0,0-1 1 0 0,-1 1-1 0 0,0-1 0 0 0,0 1 1 0 0,-3 1-54 0 0,6-5-16 0 0,0 0 1 0 0,-1 0-1 0 0,1 0 0 0 0,0-1 1 0 0,-1 1-1 0 0,1 0 1 0 0,0-1-1 0 0,-1 1 1 0 0,1-1-1 0 0,-1 0 0 0 0,1 0 1 0 0,-1 0-1 0 0,1 0 1 0 0,-1-1-1 0 0,1 1 1 0 0,0 0-1 0 0,-1-1 0 0 0,1 0 1 0 0,0 0-1 0 0,-1 1 1 0 0,1-1-1 0 0,0-1 1 0 0,0 1-1 0 0,-1 0 0 0 0,1 0 1 0 0,0-1-1 0 0,1 1 1 0 0,-1-1-1 0 0,0 0 1 0 0,0 0-1 0 0,1 1 0 0 0,-1-1 1 0 0,0-1 15 0 0,-22-34-3895 0 0,8 1-5610 0 0,14 24 5795 0 0</inkml:trace>
  <inkml:trace contextRef="#ctx0" brushRef="#br0" timeOffset="1834.259">1817 22 8010 0 0,'0'0'1215'0'0,"0"0"-110"0"0,0 0 102 0 0,0 0 191 0 0,0 0 31 0 0,0 0-275 0 0,0 0-386 0 0,0 0-322 0 0,0 0-229 0 0,0 0-98 0 0,0 0-9 0 0,0 0 38 0 0,1 8 52 0 0,-10 95 699 0 0,-15-45-917 0 0,-3-1-1 0 0,-2-2 0 0 0,-2-1 1 0 0,-3-1-1 0 0,-36 42 19 0 0,-25 37-2007 0 0,65-86-2074 0 0,2-1-4278 0 0,23-36 4474 0 0</inkml:trace>
  <inkml:trace contextRef="#ctx0" brushRef="#br0" timeOffset="2432.05">1665 766 6897 0 0,'0'0'1207'0'0,"0"0"-92"0"0,0 0 180 0 0,0 0 266 0 0,0 0 126 0 0,0 0-232 0 0,0 0-367 0 0,0 0-317 0 0,0 0-265 0 0,0 0-143 0 0,0 0-71 0 0,0 0-36 0 0,14-32-2 0 0,48-103-4 0 0,-15 55 197 0 0,-29 50-324 0 0,0 1 0 0 0,2 1 1 0 0,2 1-1 0 0,0 1 0 0 0,2 1 0 0 0,21-18-123 0 0,-4 27-508 0 0,-39 50 104 0 0,-28 163 161 0 0,28-196 256 0 0,-1 0 0 0 0,0 1 0 0 0,1-1 0 0 0,-1 0 0 0 0,1 0 0 0 0,0 1 0 0 0,-1-1 0 0 0,1 0 0 0 0,0-1 0 0 0,0 1 1 0 0,0 0-1 0 0,-1 0 0 0 0,1-1 0 0 0,0 0 0 0 0,0 1 0 0 0,0-1 0 0 0,0 0 0 0 0,0 0 0 0 0,0 1 0 0 0,0-2 0 0 0,0 1 0 0 0,0 0 0 0 0,0 0 0 0 0,0-1 0 0 0,0 1 0 0 0,0-1 0 0 0,-1 1 0 0 0,1-1 0 0 0,0 0 0 0 0,0 0 0 0 0,0 0 0 0 0,-1 0 0 0 0,1 0 1 0 0,0 0-1 0 0,-1 0 0 0 0,1-1 0 0 0,-1 1 0 0 0,0 0 0 0 0,1-1 0 0 0,-1 1 0 0 0,0-1-13 0 0,262-229 655 0 0,-227 213-655 0 0,-35 18-68 0 0,-1 41 89 0 0,-20 80 274 0 0,11 36-270 0 0,37-101-785 0 0,-12-42-2968 0 0,2-9-5132 0 0,-11-5 1717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17.1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418 244 10138 0 0,'0'0'1267'0'0,"0"0"-552"0"0,0 0-432 0 0,0 0 39 0 0,0 0 303 0 0,0 0 259 0 0,0 0 29 0 0,0 0-95 0 0,0 0-161 0 0,0 0-122 0 0,0 0-56 0 0,25-8-43 0 0,81-27-27 0 0,-63 19-76 0 0,0 2-1 0 0,2 1 1 0 0,-1 3-1 0 0,1 1 1 0 0,1 3-1 0 0,-1 1 0 0 0,5 3-332 0 0,-50 2 48 0 0,-11 15 48 0 0,-84 91-12 0 0,93-104-100 0 0,1 1-1 0 0,-1-1 0 0 0,1 0 0 0 0,0 1 0 0 0,-1-1 0 0 0,1 1 0 0 0,0 0 0 0 0,1-1 0 0 0,-1 1 0 0 0,0 0 1 0 0,1-1-1 0 0,0 1 0 0 0,-1 0 0 0 0,1 0 0 0 0,0-1 0 0 0,0 1 0 0 0,1 0 0 0 0,-1-1 0 0 0,0 1 0 0 0,1 0 1 0 0,0 0-1 0 0,0-1 0 0 0,0 1 0 0 0,0-1 0 0 0,0 1 0 0 0,0-1 0 0 0,1 1 0 0 0,-1-1 0 0 0,1 0 0 0 0,-1 0 0 0 0,1 0 1 0 0,0 1-1 0 0,0-2 0 0 0,0 1 0 0 0,0 0 0 0 0,0 0 0 0 0,1-1 0 0 0,-1 1 0 0 0,0-1 0 0 0,1 0 0 0 0,-1 1 1 0 0,1-1-1 0 0,0 0 17 0 0,82 47-65 0 0,-70-42 90 0 0,0 1 0 0 0,-1 1 1 0 0,0 1-1 0 0,0 0 0 0 0,-1 0 0 0 0,0 1 1 0 0,-1 1-1 0 0,5 5-25 0 0,-15-13 50 0 0,0-1-1 0 0,-1 1 1 0 0,1 0 0 0 0,-1 0 0 0 0,1 0-1 0 0,-1 1 1 0 0,0-1 0 0 0,0 0-1 0 0,-1 0 1 0 0,1 1 0 0 0,-1-1 0 0 0,1 0-1 0 0,-1 1 1 0 0,0-1 0 0 0,0 0-1 0 0,-1 1 1 0 0,1-1 0 0 0,-1 0-1 0 0,1 0 1 0 0,-1 1 0 0 0,0-1 0 0 0,0 0-1 0 0,-1 0 1 0 0,1 0 0 0 0,-1 0-1 0 0,1 0 1 0 0,-2 1-50 0 0,-56 75 754 0 0,-145 91-149 0 0,168-138-1487 0 0,35-32-9893 0 0,0-5 6267 0 0,3 4-2475 0 0</inkml:trace>
  <inkml:trace contextRef="#ctx0" brushRef="#br0" timeOffset="284.239">343 82 8162 0 0,'0'0'1687'0'0,"0"0"-520"0"0,0 0-376 0 0,0 0-19 0 0,0 0 143 0 0,-35 33 55 0 0,-112 107-87 0 0,137-131-760 0 0,0 1-1 0 0,1 0 1 0 0,0 0-1 0 0,0 0 1 0 0,1 1-1 0 0,1 1 1 0 0,0 0-1 0 0,0-1 1 0 0,1 2-123 0 0,-3 7 154 0 0,-3 6-119 0 0,0 0 1 0 0,3 1-1 0 0,0-1 1 0 0,1 2 0 0 0,2-1-1 0 0,1 1 1 0 0,1 0 0 0 0,1 0-1 0 0,1 0 1 0 0,2 1 0 0 0,1 5-36 0 0,0-23-103 0 0,1 0 1 0 0,-1-1 0 0 0,2 1 0 0 0,-1 0 0 0 0,2-1 0 0 0,-1 1-1 0 0,1-1 1 0 0,1 0 0 0 0,0-1 0 0 0,0 1 0 0 0,1-1-1 0 0,0 0 1 0 0,1 0 0 0 0,0-1 0 0 0,0 0 0 0 0,1 0 0 0 0,0 0-1 0 0,0-1 1 0 0,1-1 0 0 0,0 1 0 0 0,0-1 0 0 0,1-1-1 0 0,6 4 103 0 0,113 38-3942 0 0,4-27-3583 0 0,-89-16 4863 0 0,-11 0 2146 0 0</inkml:trace>
  <inkml:trace contextRef="#ctx0" brushRef="#br0" timeOffset="550.416">1265 1 14155 0 0,'0'0'951'0'0,"0"0"-567"0"0,0 0-308 0 0,0 0 69 0 0,0 0 218 0 0,0 0 153 0 0,0 0 115 0 0,0 0 97 0 0,0 0 62 0 0,34 23 25 0 0,105 79-61 0 0,-44-9 369 0 0,-83-74-1038 0 0,-1 1-1 0 0,-1 1 0 0 0,0 0 0 0 0,-2 0 1 0 0,-1 1-1 0 0,0-1 0 0 0,-2 2 1 0 0,0-1-1 0 0,-1 0 0 0 0,-2 1 0 0 0,0 0 1 0 0,-2 0-1 0 0,0-1 0 0 0,-1 1 1 0 0,-5 21-85 0 0,2-17-384 0 0,-2 0 1 0 0,-1 0-1 0 0,-1-1 1 0 0,-1 0-1 0 0,-1-1 1 0 0,-2 0-1 0 0,0 0 1 0 0,-2-1-1 0 0,-15 20 384 0 0,-12 4-6436 0 0,28-33-1955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3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7 3873 0 0,'0'0'2651'0'0,"0"0"-1743"0"0,0 0-646 0 0,0 0 0 0 0,0 0 224 0 0,0 0 262 0 0,0 0 147 0 0,0 0-63 0 0,0 0-200 0 0,0 0-214 0 0,0 0-166 0 0,-20 29-106 0 0,-66 96-75 0 0,-52 128-100 0 0,106-186 13 0 0,1-3-31 0 0,2 1-1 0 0,3 2 1 0 0,1 7 47 0 0,22-50-128 0 0,3-22 11 0 0,0-2 53 0 0,6-5 485 0 0,59-91 1894 0 0,339-498-295 0 0,-350 513-1544 0 0,-54 81-486 0 0,0 0 1 0 0,0 1 0 0 0,0-1 0 0 0,1 0 0 0 0,-1 0-1 0 0,0 0 1 0 0,0 1 0 0 0,0-1 0 0 0,0 0 0 0 0,0 0 0 0 0,0 0-1 0 0,0 1 1 0 0,0-1 0 0 0,0 0 0 0 0,0 0 0 0 0,1 0-1 0 0,-1 0 1 0 0,0 1 0 0 0,0-1 0 0 0,0 0 0 0 0,0 0-1 0 0,0 0 1 0 0,1 0 0 0 0,-1 0 0 0 0,0 1 0 0 0,0-1-1 0 0,0 0 1 0 0,1 0 0 0 0,-1 0 0 0 0,0 0 0 0 0,0 0-1 0 0,0 0 1 0 0,1 0 0 0 0,-1 0 0 0 0,0 0 0 0 0,0 0-1 0 0,0 0 1 0 0,1 0 0 0 0,-1 0 0 0 0,0 0 0 0 0,0 0-1 0 0,1 0 1 0 0,-1 0 0 0 0,0 0 0 0 0,0 0 0 0 0,0 0-1 0 0,1 0 1 0 0,-1-1 0 0 0,0 1 0 0 0,0 0 0 0 0,0 0-1 0 0,0 0 1 0 0,1 0 0 0 0,-1 0 9 0 0,0 1-55 0 0,14 423 749 0 0,-11-361-632 0 0,3-1 0 0 0,3-1 0 0 0,15 58-62 0 0,-20-71 1484 0 0,-32-49 407 0 0,-117-87-1855 0 0,-87-78-1614 0 0,140 88-1709 0 0,85 70 786 0 0,5 4-5598 0 0,2 4 2653 0 0</inkml:trace>
  <inkml:trace contextRef="#ctx0" brushRef="#br0" timeOffset="762.218">912 688 7026 0 0,'0'0'405'0'0,"0"0"27"0"0,0 0 334 0 0,0 0 367 0 0,0 0 194 0 0,0 0-1 0 0,0 0-145 0 0,35-19-167 0 0,113-62-126 0 0,-44 0 474 0 0,-76 55-984 0 0,-2-2 0 0 0,0 0 0 0 0,-2-2 0 0 0,-2 0 0 0 0,0-2 0 0 0,-2-1 0 0 0,-2 0 0 0 0,-1-1 0 0 0,-1-1 0 0 0,3-16-378 0 0,-16 42 64 0 0,0 1 0 0 0,-1-1-1 0 0,0 0 1 0 0,0 0-1 0 0,-1 0 1 0 0,0 0-1 0 0,-1-1 1 0 0,0 1 0 0 0,0 0-1 0 0,-1 0 1 0 0,0 0-1 0 0,-1 0-63 0 0,0 6-34 0 0,-1 1-1 0 0,1 0 0 0 0,0 0 1 0 0,-1 0-1 0 0,0 0 1 0 0,1 1-1 0 0,-1-1 0 0 0,0 1 1 0 0,0 0-1 0 0,0-1 1 0 0,0 1-1 0 0,0 0 0 0 0,0 1 1 0 0,0-1-1 0 0,-1 1 1 0 0,1-1-1 0 0,0 1 0 0 0,0 0 1 0 0,0 0-1 0 0,-1 0 1 0 0,1 1-1 0 0,0-1 0 0 0,0 1 1 0 0,0-1-1 0 0,0 1 1 0 0,0 0-1 0 0,0 1 0 0 0,0-1 1 0 0,0 0-1 0 0,0 1 1 0 0,0-1-1 0 0,1 1 0 0 0,-1 0 1 0 0,1 0-1 0 0,-2 1 35 0 0,-12 12-154 0 0,0 0 0 0 0,0 1-1 0 0,2 0 1 0 0,0 1-1 0 0,0 1 1 0 0,2 0 0 0 0,0 1-1 0 0,-7 16 155 0 0,8-13-63 0 0,0 0 0 0 0,1 1-1 0 0,1-1 1 0 0,1 2-1 0 0,1-1 1 0 0,1 1 0 0 0,1 0-1 0 0,1 1 1 0 0,2-1-1 0 0,0 1 1 0 0,2 21 63 0 0,1-36 37 0 0,1 0 1 0 0,1-1-1 0 0,0 1 1 0 0,0-1-1 0 0,1 1 0 0 0,0-1 1 0 0,0 0-1 0 0,1-1 1 0 0,0 1-1 0 0,1-1 1 0 0,0 0-1 0 0,0 0 0 0 0,1-1 1 0 0,0 0-1 0 0,0 0 1 0 0,1 0-1 0 0,-1-1 1 0 0,1 0-1 0 0,1-1 0 0 0,-1 0 1 0 0,1 0-1 0 0,0-1 1 0 0,0 0-1 0 0,1 0 1 0 0,-1-1-1 0 0,1-1 0 0 0,-1 1 1 0 0,1-1-1 0 0,0-1 1 0 0,0 0-1 0 0,0 0 0 0 0,5-1-37 0 0,2 0 163 0 0,0-1 0 0 0,1 0-1 0 0,-1-1 1 0 0,0 0-1 0 0,0-2 1 0 0,0 0 0 0 0,-1-1-1 0 0,0 0 1 0 0,1-2-1 0 0,-2 0 1 0 0,1 0 0 0 0,-1-2-1 0 0,13-9-162 0 0,176-167 730 0 0,-94 103-762 0 0,-109 82 19 0 0,0 0 0 0 0,0-1 1 0 0,0 1-1 0 0,-1 0 0 0 0,1 0 0 0 0,0 0 1 0 0,0 0-1 0 0,0 1 0 0 0,0-1 1 0 0,-1 0-1 0 0,1 0 0 0 0,0 0 0 0 0,0 1 1 0 0,0-1-1 0 0,-1 0 0 0 0,1 1 0 0 0,0-1 1 0 0,-1 1-1 0 0,1-1 0 0 0,0 1 1 0 0,-1-1-1 0 0,1 1 0 0 0,0-1 0 0 0,-1 1 1 0 0,1 0-1 0 0,-1-1 0 0 0,1 1 0 0 0,-1 0 1 0 0,0-1-1 0 0,1 1 0 0 0,-1 0 1 0 0,0 0-1 0 0,1-1 0 0 0,-1 1 0 0 0,0 0 1 0 0,0 0-1 0 0,1 0 0 0 0,-1-1 1 0 0,0 1-1 0 0,0 0 0 0 0,0 0 0 0 0,0 0 1 0 0,0 0-1 0 0,-1-1 0 0 0,1 1 0 0 0,0 0 13 0 0,2 55 207 0 0,-2-46-148 0 0,-3 16 22 0 0,0-1 0 0 0,-2 0 0 0 0,-1 0 0 0 0,0 0 0 0 0,-2-1 0 0 0,-1 0 0 0 0,-1 0 0 0 0,-1-1 0 0 0,-1-1 1 0 0,-15 21-82 0 0,24-36-8 0 0,-1-1 1 0 0,0 1-1 0 0,-1-1 1 0 0,0-1-1 0 0,0 1 1 0 0,0-1-1 0 0,0 0 1 0 0,-1 0-1 0 0,0 0 1 0 0,0-1-1 0 0,0 0 1 0 0,-1 0-1 0 0,0 0 8 0 0,5-37-2319 0 0,10 26 2234 0 0,1 0 1 0 0,0 0-1 0 0,1 1 1 0 0,0 0-1 0 0,0 0 1 0 0,0 2-1 0 0,0-1 1 0 0,1 1-1 0 0,0 0 1 0 0,0 1-1 0 0,0 1 1 0 0,0-1-1 0 0,0 2 1 0 0,0-1-1 0 0,1 2 0 0 0,-1 0 1 0 0,1 0-1 0 0,-1 1 1 0 0,0 0-1 0 0,6 2 85 0 0,18-3-92 0 0,41 8-1685 0 0,-38-3-2609 0 0,0-3-4588 0 0,-30-2 5551 0 0</inkml:trace>
  <inkml:trace contextRef="#ctx0" brushRef="#br0" timeOffset="1078.071">2440 449 9146 0 0,'0'0'1482'0'0,"0"0"-47"0"0,0 0 34 0 0,0 0-28 0 0,0 0-257 0 0,0 0-397 0 0,0 0-377 0 0,0 0-214 0 0,0 0-89 0 0,-13 34-26 0 0,-41 104-13 0 0,44-74 6 0 0,14-57-60 0 0,0-1 75 0 0,0-1-1 0 0,0 1 1 0 0,1-1-1 0 0,0 0 0 0 0,0 0 1 0 0,0 0-1 0 0,0-1 0 0 0,1 0 1 0 0,0 0-1 0 0,0 0 1 0 0,0-1-1 0 0,0 0 0 0 0,1 0 1 0 0,-1-1-1 0 0,1 1 0 0 0,-1-1 1 0 0,1-1-1 0 0,0 1 1 0 0,0-1-1 0 0,0-1 0 0 0,0 1 1 0 0,0-1-1 0 0,0 0 0 0 0,0-1 1 0 0,0 1-1 0 0,0-1 1 0 0,0-1-1 0 0,-1 1 0 0 0,1-1 1 0 0,0-1-1 0 0,-1 1 0 0 0,1-1 1 0 0,-1 0-1 0 0,4-3-88 0 0,3-1 242 0 0,-1-1-1 0 0,1 0 0 0 0,-2-1 1 0 0,1 0-1 0 0,-1-1 0 0 0,-1 0 1 0 0,0-1-1 0 0,0 0 1 0 0,-1-1-1 0 0,-1 0 0 0 0,0 0 1 0 0,0 0-1 0 0,-1-1 1 0 0,-1-1-1 0 0,4-11-241 0 0,-8 21-41 0 0,0-1-1 0 0,0 0 1 0 0,-1 1-1 0 0,0-1 1 0 0,0 0-1 0 0,0 0 1 0 0,0 0 0 0 0,-1 0-1 0 0,0 0 1 0 0,0 0-1 0 0,0 0 1 0 0,-1 0 0 0 0,1 1-1 0 0,-1-1 1 0 0,-1 0-1 0 0,1 0 1 0 0,0 0 0 0 0,-1 1-1 0 0,0-1 1 0 0,0 1-1 0 0,-1-1 1 0 0,1 1 0 0 0,-1 0-1 0 0,0 0 1 0 0,0 0-1 0 0,0 0 1 0 0,-1 1 0 0 0,1-1-1 0 0,-1 1 1 0 0,0 0-1 0 0,0 0 1 0 0,0 0 0 0 0,0 1-1 0 0,-1-1 1 0 0,1 1-1 0 0,-1 0 1 0 0,1 0 0 0 0,-1 0-1 0 0,0 1 1 0 0,0 0-1 0 0,1 0 1 0 0,-3 0 41 0 0,-38 5-2867 0 0,18 5-2733 0 0,11-4-4033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5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671 193 4625 0 0,'0'0'2953'0'0,"0"0"-1672"0"0,0 0-585 0 0,0 0-78 0 0,0 0 233 0 0,0 0 276 0 0,0 0 86 0 0,0 0-90 0 0,0 0-240 0 0,0 0-274 0 0,0 0-199 0 0,-16 35-127 0 0,-50 111-45 0 0,54-118-108 0 0,-1 0 0 0 0,-2 0 0 0 0,0-2 0 0 0,-2 0-1 0 0,-1 0 1 0 0,-19 19-130 0 0,32-39 16 0 0,-9 15-60 0 0,-2-1-1 0 0,-1-1 1 0 0,0 0-1 0 0,-1-1 0 0 0,-1-1 1 0 0,-1-1-1 0 0,0 0 1 0 0,-1-2-1 0 0,-1 0 1 0 0,0-2-1 0 0,-1 0 1 0 0,0-2-1 0 0,-1 0 1 0 0,0-2-1 0 0,-1 0 1 0 0,1-2-1 0 0,-1 0 1 0 0,-3-2 44 0 0,25-4-22 0 0,1 0-1 0 0,0 0 1 0 0,-1-1 0 0 0,1 1 0 0 0,0-1 0 0 0,-1 1 0 0 0,1-1 0 0 0,0 0 0 0 0,0 0 0 0 0,0 0 0 0 0,0 0-1 0 0,0-1 1 0 0,0 1 0 0 0,0 0 0 0 0,0-1 0 0 0,0 1 0 0 0,0-1 0 0 0,1 0 0 0 0,-1 1 0 0 0,1-1 0 0 0,-1 0 0 0 0,1 0-1 0 0,0 0 1 0 0,0 0 0 0 0,0-1 0 0 0,0 1 0 0 0,0 0 0 0 0,0 0 0 0 0,1 0 0 0 0,-1-1 0 0 0,1 1 0 0 0,-1 0-1 0 0,1-1 1 0 0,0-1 22 0 0,8-86-986 0 0,3 65 973 0 0,0 1-1 0 0,2 0 1 0 0,1 0 0 0 0,1 2-1 0 0,1 0 1 0 0,0 0 0 0 0,2 2-1 0 0,1 0 1 0 0,13-11 13 0 0,-22 20 168 0 0,0 0-1 0 0,1 1 1 0 0,0 0 0 0 0,1 1-1 0 0,0 0 1 0 0,0 0 0 0 0,1 2 0 0 0,0-1-1 0 0,0 2 1 0 0,1 0 0 0 0,0 0 0 0 0,0 1-1 0 0,1 1 1 0 0,-1 1 0 0 0,1 0-1 0 0,0 0 1 0 0,6 1-168 0 0,-12 5 90 0 0,-1 1 0 0 0,0 0 0 0 0,0 0 0 0 0,-1 1 0 0 0,1 0 0 0 0,-1 0 0 0 0,0 0 0 0 0,0 1 0 0 0,-1 1 0 0 0,1-1 0 0 0,-1 1 0 0 0,-1 0 0 0 0,1 0 0 0 0,-1 0 0 0 0,-1 1 0 0 0,1 0 0 0 0,-1 0 0 0 0,-1 0 0 0 0,1 1-90 0 0,1 0 56 0 0,33 70 321 0 0,-30-59-274 0 0,1-1 0 0 0,0 0 0 0 0,2-1 0 0 0,0 0 1 0 0,1 0-1 0 0,0-1 0 0 0,15 14-103 0 0,42 4-280 0 0,-17-33-4247 0 0,-38-7 401 0 0,-5-1-1430 0 0,-1-1-717 0 0</inkml:trace>
  <inkml:trace contextRef="#ctx0" brushRef="#br0" timeOffset="1029.656">1128 79 0 0 0,'0'0'543'0'0,"0"0"940"0"0,0 0 296 0 0,0 0-11 0 0,0 0-62 0 0,0 0-55 0 0,0 0-16 0 0,0 0-31 0 0,0 0-69 0 0,0 0-148 0 0,4-1 6415 0 0,-3 1-7618 0 0,-1 1-105 0 0,0-1-6 0 0,0 0-1 0 0,0 0-1 0 0,0 0-7 0 0,0 0-6 0 0,0 0 5 0 0,0 0 0 0 0,0 0-5 0 0,0 0 6 0 0,0 0 4 0 0,0 0-8 0 0,0 0 2 0 0,0 0-6 0 0,0 0-8 0 0,0 0-8 0 0,0 0-7 0 0,0 0-2 0 0,0 0-5 0 0,0 0 3 0 0,0 0-12 0 0,0 0-8 0 0,0 0-6 0 0,0 0-19 0 0,0 0 9 0 0,0 0 19 0 0,0 0 4 0 0,0 0-1 0 0,0 0-10 0 0,0 0-10 0 0,0 0 17 0 0,0 0-17 0 0,0 0-11 0 0,0 0 16 0 0,0 0-3 0 0,0 0 8 0 0,0 0 7 0 0,0 0 12 0 0,0 0-14 0 0,0 0-13 0 0,0 0 2 0 0,0 29-326 0 0,11 56 324 0 0,-10 2 23 0 0,-14 216-185 0 0,-15-86-3689 0 0,28-213 2457 0 0,-1 13-722 0 0,0-13-2621 0 0,-1-3-4031 0 0,2-1 5848 0 0</inkml:trace>
  <inkml:trace contextRef="#ctx0" brushRef="#br0" timeOffset="1525.208">929 270 6097 0 0,'0'0'1803'0'0,"0"0"-456"0"0,0 0-162 0 0,0 0 110 0 0,0 0 198 0 0,0 0 3 0 0,0 0-238 0 0,0 0-306 0 0,0 0-266 0 0,0 0-186 0 0,0 0-91 0 0,27-33-53 0 0,85-105-5 0 0,-109 133-316 0 0,1 1 1 0 0,-1-1-1 0 0,1 1 0 0 0,0 0 0 0 0,0 0 1 0 0,0 0-1 0 0,1 0 0 0 0,-1 1 0 0 0,1 0 1 0 0,0 0-1 0 0,0 0 0 0 0,0 0 0 0 0,0 1 1 0 0,1 0-1 0 0,-1 0-35 0 0,12-4 153 0 0,4-2 14 0 0,0 1 0 0 0,0 1 0 0 0,1 1 1 0 0,0 1-1 0 0,0 1 0 0 0,0 0 1 0 0,0 2-1 0 0,1 1 0 0 0,10 1-167 0 0,-27 0 12 0 0,-1 0 0 0 0,1 0 1 0 0,-1 0-1 0 0,1 1 0 0 0,-1 0 0 0 0,1 0 0 0 0,-1 1 0 0 0,0-1 0 0 0,0 1 0 0 0,0 0 0 0 0,-1 0 0 0 0,1 1 0 0 0,-1-1 1 0 0,1 1-1 0 0,-1 0 0 0 0,0 0 0 0 0,-1 1 0 0 0,1-1 0 0 0,-1 1 0 0 0,0 0 0 0 0,0 0 0 0 0,0 0 0 0 0,-1 0 0 0 0,1 0 1 0 0,-1 1-1 0 0,-1-1 0 0 0,1 1 0 0 0,-1-1 0 0 0,0 1 0 0 0,0-1 0 0 0,-1 1 0 0 0,1 0 0 0 0,-1 0 0 0 0,0-1 0 0 0,-1 1 1 0 0,0 0-1 0 0,0-1 0 0 0,0 1 0 0 0,0-1 0 0 0,-1 1 0 0 0,0-1 0 0 0,0 1 0 0 0,0-1 0 0 0,-1 0 0 0 0,0 0-12 0 0,-13 20-54 0 0,-1-1 0 0 0,-1-1 0 0 0,-1-1 0 0 0,-1-1 0 0 0,-1 0 0 0 0,-1-2 0 0 0,-1 0 0 0 0,0-2 0 0 0,-1 0 0 0 0,-1-2 0 0 0,-12 6 54 0 0,27-15-46 0 0,-143 82-126 0 0,170-77-142 0 0,31-7 728 0 0,-41-4-360 0 0,10 0 53 0 0,0 1 1 0 0,-1 1 0 0 0,1 0 0 0 0,-1 1 0 0 0,1 1 0 0 0,-1 0 0 0 0,0 1 0 0 0,0 1 0 0 0,-1 1 0 0 0,0 0 0 0 0,0 1 0 0 0,-1 0 0 0 0,0 2 0 0 0,0-1 0 0 0,-1 2 0 0 0,0-1 0 0 0,2 4-108 0 0,75 115 890 0 0,-40-112-4133 0 0,25-53-7029 0 0,-61 26 8288 0 0,0 2-6543 0 0</inkml:trace>
  <inkml:trace contextRef="#ctx0" brushRef="#br0" timeOffset="1795.814">1853 447 10266 0 0,'0'0'1344'0'0,"0"0"-591"0"0,0 0-280 0 0,0 0 223 0 0,0 0 370 0 0,0 0 169 0 0,0 0-56 0 0,0 0-199 0 0,0 0-176 0 0,0 0-137 0 0,0 0-82 0 0,0 0-54 0 0,28 9-106 0 0,88 28-36 0 0,-23-28 192 0 0,154-9-339 0 0,-194 0-4782 0 0,0 0-4559 0 0,-46 0 522 0 0</inkml:trace>
  <inkml:trace contextRef="#ctx0" brushRef="#br0" timeOffset="2040.328">1949 727 13859 0 0,'0'0'464'0'0,"0"0"-155"0"0,0 0 9 0 0,0 0 134 0 0,0 0 132 0 0,0 0 86 0 0,34 2 10 0 0,108 5-99 0 0,34-6 438 0 0,-56-18-1786 0 0,-41 0-4844 0 0,-58 12 2223 0 0,0 1-5782 0 0</inkml:trace>
  <inkml:trace contextRef="#ctx0" brushRef="#br0" timeOffset="2610.947">3403 322 5937 0 0,'0'0'2082'0'0,"0"0"-460"0"0,0 0-19 0 0,0 0 206 0 0,0 0 133 0 0,0 0-99 0 0,0 0-329 0 0,0 0-390 0 0,0 0-338 0 0,0 0-269 0 0,0 0-162 0 0,0 0-87 0 0,-33-4-27 0 0,-103-12-15 0 0,132 15-211 0 0,0 1 1 0 0,0-1 0 0 0,0 1-1 0 0,1-1 1 0 0,-1 1 0 0 0,0 0-1 0 0,0 1 1 0 0,0-1 0 0 0,0 1-1 0 0,0 0 1 0 0,0 0 0 0 0,0 0-1 0 0,1 0 1 0 0,-1 0 0 0 0,0 1-1 0 0,1 0 1 0 0,-1 0 0 0 0,-2 2-17 0 0,-4 2 46 0 0,-9 7-38 0 0,0 0 0 0 0,0 1 0 0 0,1 0 0 0 0,1 2 0 0 0,0 0 0 0 0,1 1 0 0 0,1 0 0 0 0,1 2-1 0 0,0-1 1 0 0,1 2 0 0 0,1 0 0 0 0,-7 17-7 0 0,17-33-17 0 0,0-1 0 0 0,0 1 0 0 0,1-1 0 0 0,-1 1 0 0 0,1 0 0 0 0,0 0 1 0 0,0 0-1 0 0,0 0 0 0 0,0 0 0 0 0,1 0 0 0 0,-1 0 0 0 0,1 0 0 0 0,0 0 0 0 0,0 0 0 0 0,1 0 0 0 0,-1 0 0 0 0,1 0 0 0 0,0 0 0 0 0,0 0 0 0 0,0-1 1 0 0,1 1-1 0 0,-1 0 0 0 0,1-1 0 0 0,0 1 0 0 0,0-1 0 0 0,0 1 0 0 0,1-1 0 0 0,-1 0 0 0 0,1 0 0 0 0,0 0 0 0 0,0 0 0 0 0,0 0 0 0 0,0-1 0 0 0,0 1 0 0 0,0-1 1 0 0,1 0-1 0 0,-1 0 0 0 0,1 0 0 0 0,-1 0 0 0 0,1-1 0 0 0,0 0 0 0 0,0 1 0 0 0,3-1 17 0 0,9 1 77 0 0,-1-1 0 0 0,1 0 1 0 0,-1-2-1 0 0,1 0 0 0 0,-1 0 1 0 0,1-2-1 0 0,-1 0 0 0 0,0 0 0 0 0,0-1 1 0 0,0-1-1 0 0,0-1 0 0 0,-1 0 0 0 0,0-1 1 0 0,-1 0-1 0 0,11-8-77 0 0,260-158 1575 0 0,-283 171-1567 0 0,1 1 1 0 0,0 0-1 0 0,0-1 1 0 0,0 1 0 0 0,0 0-1 0 0,0 0 1 0 0,1 0-1 0 0,-1 0 1 0 0,0 0-1 0 0,0 1 1 0 0,1-1-1 0 0,-1 1 1 0 0,0-1-1 0 0,1 1 1 0 0,-1 0-1 0 0,0 0 1 0 0,1 0-1 0 0,-1 0 1 0 0,1 0 0 0 0,-1 1-1 0 0,0-1 1 0 0,1 1-1 0 0,-1-1 1 0 0,0 1-1 0 0,0 0 1 0 0,0 0-1 0 0,1 0 1 0 0,-1 0-1 0 0,0 0 1 0 0,0 1-1 0 0,0-1 1 0 0,-1 1 0 0 0,1-1-1 0 0,0 1 1 0 0,0-1-1 0 0,-1 1 1 0 0,1 0-1 0 0,-1 0 1 0 0,0 0-1 0 0,2 2-8 0 0,56 186 348 0 0,-53-179-380 0 0,-1 0-1 0 0,2 0 0 0 0,-1-1 0 0 0,1 0 0 0 0,1 0 0 0 0,0-1 1 0 0,0 1-1 0 0,1-2 0 0 0,0 1 0 0 0,1-2 0 0 0,-1 1 0 0 0,2-1 1 0 0,-1 0-1 0 0,1-1 0 0 0,0-1 0 0 0,0 1 0 0 0,0-2 0 0 0,1 0 1 0 0,3 1 32 0 0,67 15-3047 0 0,0-10-4094 0 0,-57-10-3196 0 0</inkml:trace>
  <inkml:trace contextRef="#ctx0" brushRef="#br0" timeOffset="5396.779">2514 226 0 0 0,'0'0'940'0'0,"0"0"98"0"0,0 0-37 0 0,0 0-43 0 0,0 0-35 0 0,0 0 18 0 0,0 0 83 0 0,-2-3 87 0 0,2 1-277 0 0,-5-8-1058 0 0,-2 7 7941 0 0,6 3-6956 0 0,1 0-95 0 0,0 0-124 0 0,0 0-89 0 0,0 0-86 0 0,0 0-87 0 0,0 0-62 0 0,0 0-74 0 0,0 0-54 0 0,0 0-48 0 0,28 3 651 0 0,160 15 1048 0 0,-147-17-5940 0 0,0-1-4464 0 0,-35 0-735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6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1 589 584 0 0,'0'0'648'0'0,"0"0"-253"0"0,0 0-14 0 0,0 0 232 0 0,0 0 360 0 0,0 0 273 0 0,0 0 71 0 0,0 0-20 0 0,0 0-46 0 0,0 0 31 0 0,0 0 84 0 0,7 6 40 0 0,-4-3-1075 0 0,-2-2-262 0 0,0 1 0 0 0,0-1 1 0 0,0 0-1 0 0,0 0 1 0 0,0 0-1 0 0,1 0 0 0 0,-1 0 1 0 0,0 0-1 0 0,0 0 1 0 0,1 0-1 0 0,-1 0 0 0 0,0-1 1 0 0,1 1-1 0 0,-1-1 0 0 0,1 1 1 0 0,-1-1-1 0 0,1 1 1 0 0,-1-1-1 0 0,1 0 0 0 0,-1 1 1 0 0,1-1-1 0 0,0 0 1 0 0,-1 0-1 0 0,1 0 0 0 0,-1-1 1 0 0,1 1-1 0 0,-1 0 0 0 0,1-1 1 0 0,-1 1-1 0 0,1 0 1 0 0,-1-1-1 0 0,2 0-69 0 0,181-205 3630 0 0,119-95-2830 0 0,-297 295-800 0 0,0 0-1 0 0,0 1 1 0 0,1-1-1 0 0,-1 1 0 0 0,1 1 1 0 0,1 0-1 0 0,-1 0 1 0 0,1 0-1 0 0,-1 1 0 0 0,1 0 1 0 0,0 0-1 0 0,0 1 1 0 0,0 0-1 0 0,6-1 1 0 0,-10 5-17 0 0,0-1 0 0 0,-1 1 0 0 0,0 0-1 0 0,1 0 1 0 0,-1 1 0 0 0,0-1 0 0 0,0 1-1 0 0,0-1 1 0 0,-1 1 0 0 0,1 0 0 0 0,-1 0 0 0 0,1 0-1 0 0,-1 0 1 0 0,0 1 0 0 0,0-1 0 0 0,0 0-1 0 0,-1 1 1 0 0,1-1 0 0 0,-1 1 0 0 0,0 0 0 0 0,0 0-1 0 0,0-1 1 0 0,0 2 17 0 0,3 16 91 0 0,-1 1 0 0 0,0-1 1 0 0,-2 1-1 0 0,0 0 0 0 0,-2-1 0 0 0,0 1 0 0 0,-1 0 0 0 0,-2-1 0 0 0,0 1 0 0 0,-1-1 1 0 0,-1 0-1 0 0,-1-1 0 0 0,-1 1 0 0 0,-1-1 0 0 0,-6 9-91 0 0,9-13-18 0 0,-2-1 0 0 0,0 0-1 0 0,-1-1 1 0 0,0 0 0 0 0,-1 0 0 0 0,-1-1-1 0 0,0 0 1 0 0,0-1 0 0 0,-2 0-1 0 0,1-1 1 0 0,-1 0 0 0 0,-1-1 0 0 0,0-1-1 0 0,0 0 1 0 0,-1-1 0 0 0,0 0 0 0 0,-1-1-1 0 0,0-1 1 0 0,1-1 0 0 0,-2 0 0 0 0,1-1-1 0 0,-1-1 1 0 0,-2 0 18 0 0,0-2-496 0 0,-85-3-2030 0 0,44-27-3119 0 0,51 19 1207 0 0,4 2-2740 0 0</inkml:trace>
  <inkml:trace contextRef="#ctx0" brushRef="#br0" timeOffset="315.856">1188 129 11154 0 0,'0'0'1281'0'0,"0"0"-365"0"0,0 0-227 0 0,0 0 92 0 0,0 0 89 0 0,0 0-53 0 0,0 0-208 0 0,-28 33-218 0 0,-86 103-155 0 0,109-131-224 0 0,0 0 0 0 0,0 0 0 0 0,1 0 0 0 0,0 1 0 0 0,0 0 0 0 0,0 0 0 0 0,1 0 0 0 0,0 0 1 0 0,0 1-1 0 0,0-1 0 0 0,1 1 0 0 0,0 0 0 0 0,-1 4-12 0 0,1 1 8 0 0,0-6-15 0 0,0 1 1 0 0,0-1-1 0 0,0 1 0 0 0,1 0 0 0 0,0 0 1 0 0,0 0-1 0 0,0 0 0 0 0,1 0 0 0 0,0-1 1 0 0,1 1-1 0 0,0 0 0 0 0,0 0 0 0 0,0 0 1 0 0,1 0-1 0 0,0-1 0 0 0,0 1 0 0 0,0-1 1 0 0,1 1-1 0 0,0-1 0 0 0,1 0 0 0 0,-1 0 1 0 0,1 0-1 0 0,0-1 0 0 0,1 0 0 0 0,-1 1 1 0 0,1-1-1 0 0,0-1 0 0 0,0 1 0 0 0,1-1 1 0 0,-1 0-1 0 0,1 0 7 0 0,7 0 171 0 0,1 0 0 0 0,-1-1 0 0 0,1-1 0 0 0,0 0 1 0 0,-1-1-1 0 0,1 0 0 0 0,0-1 0 0 0,0-1 0 0 0,0 0 0 0 0,-1-1 1 0 0,1-1-1 0 0,0 0 0 0 0,-1 0 0 0 0,0-2 0 0 0,0 1 1 0 0,0-2-1 0 0,-1 0 0 0 0,1 0 0 0 0,-1-1 0 0 0,9-8-171 0 0,-3 4 140 0 0,-1 0-1 0 0,-1-2 0 0 0,0 0 1 0 0,-1-1-1 0 0,0-1 1 0 0,-1 0-1 0 0,0-1 1 0 0,-2 0-1 0 0,0-1 0 0 0,-1 0 1 0 0,0-1-1 0 0,-2 0 1 0 0,0-1-1 0 0,-1 0 0 0 0,-1-1 1 0 0,0 1-1 0 0,-2-1 1 0 0,0 0-1 0 0,-2-1 1 0 0,0 1-1 0 0,-1-1 0 0 0,-1 1 1 0 0,-1-1-1 0 0,-1-8-139 0 0,0 25-133 0 0,0-1 0 0 0,0 0 0 0 0,-1 0 0 0 0,1 0 0 0 0,-1 1-1 0 0,0-1 1 0 0,-1 1 0 0 0,1-1 0 0 0,-1 1 0 0 0,1 0 0 0 0,-1 0 0 0 0,-1 0 0 0 0,1 0 0 0 0,-1 1-1 0 0,1-1 1 0 0,-1 1 0 0 0,0 0 0 0 0,0 0 0 0 0,0 0 0 0 0,0 1 0 0 0,-1-1 0 0 0,0 1 133 0 0,-68-14-8230 0 0,55 16-1488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9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0 8562 0 0,'0'0'1891'0'0,"0"0"-12"0"0,0 0 16 0 0,0 0-101 0 0,0 0-270 0 0,0 0-381 0 0,0 0-380 0 0,0 0-263 0 0,0 0-169 0 0,0 0-71 0 0,0 0 4 0 0,0 0 56 0 0,1 6 91 0 0,1 32 142 0 0,-1 0 0 0 0,-2 0 0 0 0,-2 0 1 0 0,-1 0-1 0 0,-2 0 0 0 0,-3 5-553 0 0,-35 138 684 0 0,8-39-2176 0 0,15-46-5407 0 0,19-82 624 0 0,1-6-4599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0 288 1656 0 0,'0'0'1053'0'0,"0"0"-59"0"0,0 0 264 0 0,0 0 393 0 0,0 0 268 0 0,0 0-22 0 0,0 0-245 0 0,0 0-288 0 0,0 0-232 0 0,0 0-166 0 0,0 0-118 0 0,0 0-52 0 0,0 0-53 0 0,15 0-56 0 0,107-4 1360 0 0,234-14 388 0 0,-299 14-3286 0 0,-48 0-2855 0 0,-8 1-1719 0 0,-2 0-3772 0 0,0 2 5278 0 0</inkml:trace>
  <inkml:trace contextRef="#ctx0" brushRef="#br0" timeOffset="295.86">186 1 13507 0 0,'0'0'1654'0'0,"0"0"-800"0"0,0 0-492 0 0,0 0 62 0 0,0 0 303 0 0,0 0 202 0 0,0 0-6 0 0,0 0-167 0 0,0 0-205 0 0,0 0-169 0 0,2 33-109 0 0,5 105-84 0 0,-12 60 226 0 0,-1-85-3030 0 0,6-101 1133 0 0,0 2-2435 0 0,1 0-5722 0 0,0-6 5346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7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741 27 4185 0 0,'0'0'1015'0'0,"0"0"-258"0"0,0 0-9 0 0,0 0 226 0 0,0 0 332 0 0,0 0 249 0 0,0 0 14 0 0,0 0-190 0 0,0 0-259 0 0,0 0-279 0 0,0 0-197 0 0,0 0-69 0 0,-3-4-33 0 0,2 2-440 0 0,-1 0-1 0 0,1 1 0 0 0,-1-1 1 0 0,1 1-1 0 0,-1-1 0 0 0,0 1 1 0 0,0-1-1 0 0,0 1 1 0 0,0 0-1 0 0,0 0 0 0 0,0 0 1 0 0,0 0-1 0 0,0 0 0 0 0,0 0 1 0 0,0 1-1 0 0,0-1 0 0 0,0 1 1 0 0,-1-1-1 0 0,1 1 0 0 0,0 0 1 0 0,0 0-1 0 0,-1 0 0 0 0,1 0 1 0 0,-1 1-102 0 0,-15 1 81 0 0,1 0 1 0 0,0 2-1 0 0,0 0 1 0 0,0 1 0 0 0,0 0-1 0 0,1 2 1 0 0,0 0-1 0 0,0 1 1 0 0,-8 5-82 0 0,-31 14 138 0 0,-19 13 63 0 0,73-39-216 0 0,-1-1 0 0 0,1 0 0 0 0,0 1 0 0 0,0 0 0 0 0,0-1-1 0 0,0 1 1 0 0,0 0 0 0 0,0-1 0 0 0,1 1 0 0 0,-1 0 0 0 0,0 0-1 0 0,0 0 1 0 0,0 0 0 0 0,1 0 0 0 0,-1 0 0 0 0,1 0 0 0 0,-1 0 0 0 0,0 0-1 0 0,1 0 1 0 0,0 0 0 0 0,-1 0 0 0 0,1 0 0 0 0,0 1 0 0 0,-1-1-1 0 0,1 0 1 0 0,0 0 0 0 0,0 0 0 0 0,0 1 0 0 0,0-1 0 0 0,0 0-1 0 0,0 0 1 0 0,1 0 0 0 0,-1 0 0 0 0,0 1 0 0 0,1-1 0 0 0,-1 0-1 0 0,0 0 1 0 0,1 0 0 0 0,-1 0 0 0 0,1 0 0 0 0,0 0 0 0 0,-1 0-1 0 0,1 0 1 0 0,0 0 0 0 0,0 0 0 0 0,-1 0 0 0 0,1-1 0 0 0,0 1 0 0 0,0 0-1 0 0,0 0 1 0 0,0-1 0 0 0,0 1 0 0 0,0-1 0 0 0,0 1 0 0 0,0-1-1 0 0,1 1 1 0 0,-1-1 15 0 0,158 44 288 0 0,-158-42-262 0 0,0 0 0 0 0,-1 0-1 0 0,1 0 1 0 0,-1 0-1 0 0,0 0 1 0 0,1 0 0 0 0,-1 0-1 0 0,0 0 1 0 0,0 0 0 0 0,0 0-1 0 0,-1 0 1 0 0,1 0 0 0 0,0 0-1 0 0,-1 0 1 0 0,1 0 0 0 0,-1-1-1 0 0,0 1 1 0 0,1 0-1 0 0,-1 0 1 0 0,0 0 0 0 0,0-1-1 0 0,0 1 1 0 0,0 0 0 0 0,-1-1-1 0 0,1 1 1 0 0,0-1 0 0 0,-1 1-1 0 0,1-1 1 0 0,-1 0-1 0 0,1 0 1 0 0,-1 0 0 0 0,0 1-1 0 0,1-2 1 0 0,-1 1 0 0 0,0 0-1 0 0,0 0 1 0 0,0 0 0 0 0,-1 0-26 0 0,-2 3 28 0 0,-452 352 694 0 0,449-349-724 0 0,5-6 1 0 0,1 0 0 0 0,-1 0 0 0 0,1 1 0 0 0,0-1 0 0 0,-1 0 0 0 0,1 1 0 0 0,0 0 0 0 0,0-1 0 0 0,0 1 0 0 0,0 0 0 0 0,0 0 0 0 0,0 0-1 0 0,0 0 1 0 0,1 0 0 0 0,-1 1 0 0 0,1-1 0 0 0,0 1 0 0 0,-1-1 0 0 0,1 0 0 0 0,0 1 0 0 0,1 0 0 0 0,-1-1 0 0 0,0 1 0 0 0,1 0 0 0 0,-1-1-1 0 0,1 1 1 0 0,0 0 0 0 0,0 0 0 0 0,0-1 0 0 0,0 1 0 0 0,1 0 0 0 0,-1-1 0 0 0,1 1 0 0 0,-1 0 0 0 0,1-1 0 0 0,0 2 1 0 0,17 4 58 0 0,-1-2 1 0 0,1 1-1 0 0,1-2 1 0 0,-1 0-1 0 0,1-2 1 0 0,-1 0-1 0 0,1-1 1 0 0,0 0-1 0 0,0-2 1 0 0,0 0-1 0 0,0-1 1 0 0,18-4-59 0 0,-36 5 0 0 0,235-44-113 0 0,-143 12-3193 0 0,-65 17-1281 0 0,-2-3-4079 0 0,-18 10 2811 0 0</inkml:trace>
  <inkml:trace contextRef="#ctx0" brushRef="#br0" timeOffset="638.793">1222 329 7258 0 0,'0'0'1704'0'0,"0"0"-333"0"0,0 0-246 0 0,0 0 5 0 0,0 0 73 0 0,0 0-20 0 0,0 0-115 0 0,0 0-152 0 0,0 0-177 0 0,-35 17-195 0 0,-112 53-157 0 0,-33 42 537 0 0,171-106-872 0 0,-84 77 336 0 0,92-82-392 0 0,0 0-1 0 0,0 0 1 0 0,0 1-1 0 0,0-1 1 0 0,0 0 0 0 0,0 0-1 0 0,0 1 1 0 0,1-1-1 0 0,-1 0 1 0 0,1 1-1 0 0,-1-1 1 0 0,1 1-1 0 0,-1-1 1 0 0,1 1 0 0 0,0-1-1 0 0,0 1 1 0 0,0-1-1 0 0,0 1 1 0 0,0-1-1 0 0,0 1 1 0 0,0-1-1 0 0,0 1 1 0 0,1-1-1 0 0,-1 1 1 0 0,0-1 0 0 0,1 0-1 0 0,-1 1 1 0 0,1-1-1 0 0,0 1 1 0 0,-1-1-1 0 0,1 0 1 0 0,0 0-1 0 0,0 1 1 0 0,0-1-1 0 0,0 0 1 0 0,0 0 0 0 0,0 0-1 0 0,0 0 1 0 0,0 0-1 0 0,1 0 1 0 0,-1 0-1 0 0,0-1 1 0 0,1 1-1 0 0,-1 0 1 0 0,0-1 0 0 0,1 1-1 0 0,-1-1 1 0 0,1 1-1 0 0,0-1 5 0 0,75 10 461 0 0,-55-12-298 0 0,0-1 0 0 0,0-1 0 0 0,0-1 0 0 0,0-1 0 0 0,-1-1 0 0 0,0 0-1 0 0,0-2 1 0 0,-1-1 0 0 0,12-7-163 0 0,12-5 164 0 0,-19 10-59 0 0,1-1-1 0 0,-2-2 1 0 0,0-1 0 0 0,-1 0 0 0 0,0-2 0 0 0,11-13-105 0 0,-127 146-239 0 0,54-69 237 0 0,1 2-1 0 0,3 2 0 0 0,3 2 1 0 0,1 0-1 0 0,3 2 0 0 0,-16 45 3 0 0,38-80-23 0 0,0 1-1 0 0,2 0 0 0 0,1 1 1 0 0,0-1-1 0 0,1 0 0 0 0,2 1 1 0 0,0-1-1 0 0,1 5 24 0 0,0-20-8 0 0,-1-1 1 0 0,1 1-1 0 0,0-1 0 0 0,0 0 1 0 0,0 1-1 0 0,0-1 1 0 0,1 0-1 0 0,0 0 0 0 0,0 0 1 0 0,0 0-1 0 0,0 0 0 0 0,1 0 1 0 0,-1-1-1 0 0,1 1 0 0 0,0-1 1 0 0,0 0-1 0 0,0 0 1 0 0,1 0-1 0 0,-1 0 0 0 0,1 0 1 0 0,-1-1-1 0 0,2 1 8 0 0,-3-4 50 0 0,-1 0 0 0 0,0-1 0 0 0,0 1 0 0 0,0 0 0 0 0,0-1 0 0 0,0 1 0 0 0,-1-1 0 0 0,1 1 0 0 0,0-1 1 0 0,-1 0-1 0 0,1 1 0 0 0,-1-1 0 0 0,1 1 0 0 0,-1-1 0 0 0,0 0 0 0 0,0 0 0 0 0,0 1 0 0 0,0-1 0 0 0,0 0 0 0 0,0 1 0 0 0,0-1 0 0 0,0 0 0 0 0,-1 1 0 0 0,1-1 0 0 0,-1 0 0 0 0,1 1 0 0 0,-1-1 0 0 0,0 1 0 0 0,0-1 0 0 0,1 1 1 0 0,-1-1-1 0 0,0 1 0 0 0,0-1 0 0 0,-1 1-50 0 0,-12-18-113 0 0,0 1 1 0 0,-1 0-1 0 0,-1 1 1 0 0,0 1 0 0 0,-2 1-1 0 0,0 0 1 0 0,0 1-1 0 0,-1 1 1 0 0,-1 1-1 0 0,0 1 1 0 0,-1 0-1 0 0,0 2 1 0 0,-6-2 112 0 0,-31-11-153 0 0,70 6 22 0 0,119-35 164 0 0,-60 29-82 0 0,138-37-3502 0 0,-173 51 345 0 0,-11 2-2288 0 0,-7 2-4077 0 0</inkml:trace>
  <inkml:trace contextRef="#ctx0" brushRef="#br0" timeOffset="1117.843">1386 723 1768 0 0,'0'0'2506'0'0,"0"0"-621"0"0,0 0-50 0 0,0 0 254 0 0,0 0 115 0 0,0 0-104 0 0,0 0-384 0 0,0 0-446 0 0,0 0-267 0 0,0 0-163 0 0,0 0-77 0 0,0 0-34 0 0,0 0-82 0 0,27-27-100 0 0,87-84-94 0 0,-7-19 822 0 0,-67 78-1011 0 0,-46 101-1603 0 0,-11 104 1119 0 0,19-148 253 0 0,0-1 0 0 0,0 1 0 0 0,0-1-1 0 0,0 0 1 0 0,1 0 0 0 0,0 0-1 0 0,0 0 1 0 0,0-1 0 0 0,0 1 0 0 0,1-1-1 0 0,-1 1 1 0 0,1-1 0 0 0,0 0-1 0 0,0-1 1 0 0,0 1 0 0 0,0-1-1 0 0,0 0 1 0 0,1 0 0 0 0,-1 0 0 0 0,1 0-1 0 0,-1-1 1 0 0,1 0 0 0 0,0 0-1 0 0,-1 0 1 0 0,1 0 0 0 0,0-1 0 0 0,0 0-1 0 0,0 0 1 0 0,-1 0 0 0 0,1 0-1 0 0,0-1 1 0 0,0 0 0 0 0,-1 0 0 0 0,1 0-1 0 0,0-1 1 0 0,-1 1 0 0 0,1-1-1 0 0,-1-1-32 0 0,15-7 224 0 0,-1-1-1 0 0,0-2 0 0 0,-1 1 0 0 0,0-2 1 0 0,-1 0-1 0 0,-1-1 0 0 0,0-1 0 0 0,-1 0 1 0 0,10-16-224 0 0,-6 9 55 0 0,12-15-224 0 0,5-7-2117 0 0,-23 31-2586 0 0,2 2-3434 0 0,-10 11-1704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8698 0 0,'0'0'2118'0'0,"0"0"-157"0"0,0 0-231 0 0,0 0-92 0 0,0 0-107 0 0,0 0-292 0 0,0 0-331 0 0,0 0-275 0 0,0 0-211 0 0,0 0-134 0 0,0 0-59 0 0,0 0-41 0 0,0 0 4 0 0,0 29 1474 0 0,3-2-5256 0 0,-2-8-2585 0 0,-2-9-185 0 0,1-3-956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12219 0 0,'0'0'2077'0'0,"0"0"-407"0"0,0 0-399 0 0,0 0-113 0 0,0 0-77 0 0,0 0-197 0 0,0 0-312 0 0,0 0-250 0 0,0 0-191 0 0,0 0-158 0 0,0 0-102 0 0,0 0-93 0 0,-3 1-91 0 0,-9 13-1874 0 0,22-4-7403 0 0,-5-9 673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0,'0'0'168'0'0,"0"0"129"0"0,0 0 82 0 0,0 0 265 0 0,0 0 449 0 0,0 0 308 0 0,0 0 89 0 0,0 0-103 0 0,0 0-238 0 0,0 0-206 0 0,0 0-152 0 0,0 0-91 0 0,0 0-77 0 0,25-2-18 0 0,116-7 621 0 0,74 16 1561 0 0,-142 0-3247 0 0,-60-3-774 0 0,-7-1-1410 0 0,-2-2-4777 0 0,-2-1 3497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3041 0 0,'0'0'732'0'0,"0"0"-257"0"0,0 0 51 0 0,0 0 331 0 0,0 0 367 0 0,0 0 163 0 0,0 0-92 0 0,0 0-151 0 0,0 0-148 0 0,0 0-124 0 0,0 0-89 0 0,0 0-96 0 0,0 0-128 0 0,26 3-114 0 0,86 9-111 0 0,106-20-1873 0 0,-185 7-984 0 0,-4-1-3273 0 0,-19 2 297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1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79 0 0 0,'0'0'688'0'0,"0"0"-64"0"0,0 0 4 0 0,0 0 123 0 0,0 0 244 0 0,0 0 269 0 0,0 0 94 0 0,0 0-62 0 0,0 0-139 0 0,0 0-216 0 0,0 0-165 0 0,-1-5-82 0 0,-1-15-34 0 0,1 15 23 0 0,1 5 31 0 0,0 0-19 0 0,0 0-47 0 0,0 0-86 0 0,0 0-117 0 0,0 0-99 0 0,0 0-90 0 0,0 0-86 0 0,0 0-71 0 0,0 0-55 0 0,0 0-38 0 0,0 24-196 0 0,-1 75 656 0 0,-4 1 0 0 0,-5-1 0 0 0,-9 31-466 0 0,-87 206-606 0 0,97-288-469 0 0,8-15-5318 0 0,6-26-1530 0 0,-5-7 6212 0 0</inkml:trace>
  <inkml:trace contextRef="#ctx0" brushRef="#br0" timeOffset="526.734">547 127 856 0 0,'0'0'958'0'0,"0"0"-310"0"0,0 0 75 0 0,0 0 385 0 0,0 0 422 0 0,0 0 234 0 0,0 0-106 0 0,0 0-327 0 0,0 0-333 0 0,0 0-229 0 0,0 0-160 0 0,0 0-75 0 0,29-6-42 0 0,92-16-48 0 0,-5 17 607 0 0,-101 6-966 0 0,-1 0 0 0 0,0 1 0 0 0,0 1 1 0 0,0 0-1 0 0,0 0 0 0 0,0 2 0 0 0,-1 0 0 0 0,0 0 1 0 0,0 1-1 0 0,10 7-85 0 0,-21-12 9 0 0,-1 0 0 0 0,1 1 1 0 0,-1-1-1 0 0,0 0 0 0 0,0 1 0 0 0,1-1 1 0 0,-1 0-1 0 0,0 1 0 0 0,0-1 0 0 0,0 1 1 0 0,-1 0-1 0 0,1-1 0 0 0,0 1 0 0 0,0 0 1 0 0,-1-1-1 0 0,1 1 0 0 0,-1 0 1 0 0,0 0-1 0 0,0 0 0 0 0,1-1 0 0 0,-1 1 1 0 0,0 0-1 0 0,0 0 0 0 0,-1 0 0 0 0,1 0 1 0 0,0-1-1 0 0,-1 1 0 0 0,1 0 0 0 0,-1 0 1 0 0,1-1-1 0 0,-1 1 0 0 0,0 0 0 0 0,0-1 1 0 0,0 1-1 0 0,0 0 0 0 0,0-1 0 0 0,0 0 1 0 0,0 1-1 0 0,0-1 0 0 0,0 1 1 0 0,-1-1-10 0 0,-58 54 167 0 0,-32 2-160 0 0,70-45-3 0 0,1 0 0 0 0,0 1 0 0 0,1 1 0 0 0,1 1-1 0 0,0 1 1 0 0,-11 14-4 0 0,26-27-16 0 0,1 1 0 0 0,0 0 0 0 0,0 0-1 0 0,1 0 1 0 0,-1 1 0 0 0,1-1 0 0 0,0 1-1 0 0,0-1 1 0 0,0 1 0 0 0,1 0 0 0 0,-1 0 0 0 0,1-1-1 0 0,0 1 1 0 0,1 0 0 0 0,-1 0 0 0 0,1 0-1 0 0,0 0 1 0 0,1 3 16 0 0,1 10 35 0 0,0-1 0 0 0,2 1 0 0 0,0-1-1 0 0,2 0 1 0 0,-1 0 0 0 0,2 0 0 0 0,0-1 0 0 0,1 0-1 0 0,3 3-34 0 0,-5-8 59 0 0,3 8 280 0 0,1 0-1 0 0,2-1 1 0 0,-1-1 0 0 0,2 0-1 0 0,0 0 1 0 0,1-1-1 0 0,1-1 1 0 0,3 2-339 0 0,34 38 407 0 0,-40-44-3182 0 0,-1-11-7434 0 0,-8 0 7499 0 0,-1 0-1694 0 0</inkml:trace>
  <inkml:trace contextRef="#ctx0" brushRef="#br0" timeOffset="1012.114">1171 71 0 0 0,'0'0'705'0'0,"0"0"261"0"0,0 0 369 0 0,0 0 363 0 0,0 0 149 0 0,0 0-66 0 0,0 0-247 0 0,0 0-311 0 0,0 0-247 0 0,0 0-152 0 0,0 0-69 0 0,0 0-41 0 0,13-9-43 0 0,40-28-81 0 0,-1 18 801 0 0,-36 19-1151 0 0,-14-1-229 0 0,0 0 0 0 0,0 0 0 0 0,0 0-1 0 0,0 1 1 0 0,0-1 0 0 0,0 1 0 0 0,0 0-1 0 0,0 0 1 0 0,1-1 0 0 0,-1 1-1 0 0,0 1 1 0 0,0-1 0 0 0,0 0 0 0 0,0 0-1 0 0,1 1 1 0 0,-1-1 0 0 0,0 1 0 0 0,0 0-1 0 0,0 0 1 0 0,0 0 0 0 0,0 0 0 0 0,0 0-1 0 0,-1 0 1 0 0,1 0 0 0 0,0 0 0 0 0,0 1-1 0 0,-1-1 1 0 0,1 1 0 0 0,-1-1-1 0 0,1 1 1 0 0,-1 0 0 0 0,0-1 0 0 0,0 1-1 0 0,0 0 1 0 0,0 0 0 0 0,0 0 0 0 0,0 0-1 0 0,0 0 1 0 0,0 2-11 0 0,-2 4 45 0 0,-1 0 0 0 0,0-1 0 0 0,0 1 0 0 0,-1 0 0 0 0,0-1 0 0 0,0 0 0 0 0,-1 0 0 0 0,0 0 1 0 0,0 0-1 0 0,-1-1 0 0 0,1 1 0 0 0,-2-1 0 0 0,1 0 0 0 0,-2 1-45 0 0,-33 49 155 0 0,38-53-144 0 0,0 0 1 0 0,0 0 0 0 0,0 1 0 0 0,1-1-1 0 0,-1 0 1 0 0,1 1 0 0 0,0-1 0 0 0,0 1 0 0 0,0-1-1 0 0,0 1 1 0 0,1-1 0 0 0,-1 1 0 0 0,1 0-1 0 0,0-1 1 0 0,0 1 0 0 0,1 0 0 0 0,-1-1-1 0 0,1 1 1 0 0,-1 0 0 0 0,1-1 0 0 0,0 1-1 0 0,1-1 1 0 0,-1 0 0 0 0,0 1 0 0 0,1-1 0 0 0,0 0-1 0 0,0 0 1 0 0,0 0 0 0 0,0 0 0 0 0,0 0-1 0 0,1 0 1 0 0,-1-1 0 0 0,1 1 0 0 0,2 1-12 0 0,5 2 112 0 0,-1 0 1 0 0,1-1 0 0 0,0-1 0 0 0,0 0 0 0 0,0 0-1 0 0,0-1 1 0 0,1 0 0 0 0,-1-1 0 0 0,8 1-113 0 0,6-2-3320 0 0,0-5-3585 0 0,-18 1-2740 0 0</inkml:trace>
  <inkml:trace contextRef="#ctx0" brushRef="#br0" timeOffset="1447.659">1707 130 5521 0 0,'0'0'455'0'0,"0"0"-140"0"0,0 0 133 0 0,0 0 397 0 0,0 0 408 0 0,0 0 116 0 0,0 0-175 0 0,0 0-278 0 0,0 0-231 0 0,0 0-150 0 0,-5 36-69 0 0,-14 117-22 0 0,-7 81 1301 0 0,7 67-2178 0 0,20-297-359 0 0,4-6-9502 0 0,-5-2 5622 0 0</inkml:trace>
  <inkml:trace contextRef="#ctx0" brushRef="#br0" timeOffset="1711.973">1719 60 3393 0 0,'0'0'1465'0'0,"0"0"-374"0"0,0 0-41 0 0,0 0 198 0 0,0 0 227 0 0,0 0 31 0 0,0 0-229 0 0,0 0-290 0 0,0 0-260 0 0,0 0-155 0 0,0 0-80 0 0,0 0-46 0 0,19 0-18 0 0,117-3 705 0 0,52-1-1763 0 0,-188 4 363 0 0,1 1-1 0 0,0-1 1 0 0,0 1 0 0 0,-1-1 0 0 0,1 1 0 0 0,0-1 0 0 0,-1 1 0 0 0,1 0 0 0 0,-1-1 0 0 0,1 1 0 0 0,-1 0 0 0 0,1-1 0 0 0,-1 1 0 0 0,1 0 0 0 0,-1 0 0 0 0,1 0 0 0 0,-1-1 0 0 0,0 1 0 0 0,0 0 0 0 0,1 0 0 0 0,-1 0 0 0 0,0 0 0 0 0,0-1 0 0 0,0 1 0 0 0,0 0 0 0 0,0 0 0 0 0,0 0 0 0 0,0 0-1 0 0,0 0 1 0 0,0 0 0 0 0,-1-1 0 0 0,1 1 0 0 0,0 0 0 0 0,-1 0 0 0 0,1 0 0 0 0,0 0 0 0 0,-1-1 0 0 0,1 1 0 0 0,-1 0 0 0 0,1-1 0 0 0,-1 1 0 0 0,1 0 0 0 0,-1-1 0 0 0,0 1 0 0 0,1 0 0 0 0,-1-1 0 0 0,0 1 0 0 0,1-1 0 0 0,-1 1 0 0 0,0-1 0 0 0,0 1 267 0 0,-6 6-3041 0 0</inkml:trace>
  <inkml:trace contextRef="#ctx0" brushRef="#br0" timeOffset="1879.871">1602 498 264 0 0,'0'0'1547'0'0,"0"0"-103"0"0,0 0 317 0 0,0 0 282 0 0,0 0 103 0 0,0 0-105 0 0,0 0-350 0 0,0 0-393 0 0,0 0-380 0 0,0 0-332 0 0,33 1-207 0 0,105 1-140 0 0,39-19-1766 0 0,-136 17-4740 0 0,-31 0-1920 0 0</inkml:trace>
  <inkml:trace contextRef="#ctx0" brushRef="#br0" timeOffset="2210.749">2088 590 1152 0 0,'0'0'1239'0'0,"0"0"-208"0"0,0 0 77 0 0,0 0 246 0 0,0 0 137 0 0,0 0-109 0 0,0 0-310 0 0,0 0-257 0 0,0 0-101 0 0,0 0 25 0 0,0 0 103 0 0,0 0 42 0 0,1 8-47 0 0,-5 62 1168 0 0,-4-45-1906 0 0,0 1 1 0 0,1-1-1 0 0,1 1 1 0 0,2 0-1 0 0,1 1 1 0 0,0-1-1 0 0,2 14-99 0 0,12-48-12261 0 0,-9 1 8700 0 0,-2 0 2022 0 0</inkml:trace>
  <inkml:trace contextRef="#ctx0" brushRef="#br0" timeOffset="2449.681">1929 572 6945 0 0,'0'0'1294'0'0,"0"0"-396"0"0,0 0-177 0 0,0 0 207 0 0,0 0 249 0 0,0 0 48 0 0,0 0-165 0 0,0 0-273 0 0,0 0-233 0 0,0 0-142 0 0,0 0-75 0 0,0 0-53 0 0,0 0-38 0 0,33 4-48 0 0,102 10-54 0 0,-25-10-436 0 0,-67-8-1065 0 0,0 1-6137 0 0,-31 3-573 0 0</inkml:trace>
  <inkml:trace contextRef="#ctx0" brushRef="#br0" timeOffset="8450.092">309 447 232 0 0,'0'0'1011'0'0,"0"0"-92"0"0,0 0 126 0 0,0 0 274 0 0,0 0 168 0 0,0 0-17 0 0,0 0-166 0 0,0 0-222 0 0,0 0-214 0 0,0 0-153 0 0,0 0-91 0 0,-14-8 2977 0 0,-150 49-1041 0 0,33-23-323 0 0,131-18-2080 0 0,0 0-61 0 0,0 0-48 0 0,0 0-69 0 0,0 0-61 0 0,0 0-28 0 0,0 0-16 0 0,0 0-7 0 0,43-2-2027 0 0,-13 1-2804 0 0,-17 1-575 0 0,-5 0-2101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289 64 3137 0 0,'0'0'2176'0'0,"0"0"-1096"0"0,0 0-393 0 0,0 0 135 0 0,0 0 274 0 0,0 0 186 0 0,0 0-58 0 0,0 0-259 0 0,0 0-271 0 0,0 0-229 0 0,0 0-139 0 0,0 0-68 0 0,-6 28-36 0 0,-18 89-13 0 0,21-18 373 0 0,7-67-409 0 0,5 173-74 0 0,-26-143-1958 0 0,-7-27-5004 0 0,21-32 3931 0 0,-1-3-911 0 0</inkml:trace>
  <inkml:trace contextRef="#ctx0" brushRef="#br0" timeOffset="325.748">0 1 1072 0 0,'0'0'1151'0'0,"0"0"-431"0"0,0 0 64 0 0,0 0 430 0 0,0 0 353 0 0,0 0 135 0 0,0 0-145 0 0,0 0-230 0 0,0 0-184 0 0,0 0-167 0 0,33 12-125 0 0,103 39-80 0 0,9-21 1047 0 0,128-24-60 0 0,-218-15-1402 0 0,-16 2-2105 0 0,-13 5-4124 0 0,-26 2 3194 0 0,0 0-806 0 0,0 1-602 0 0,0 2 3193 0 0</inkml:trace>
  <inkml:trace contextRef="#ctx0" brushRef="#br0" timeOffset="548.678">19 686 6177 0 0,'0'0'1081'0'0,"0"0"-289"0"0,0 0-32 0 0,0 0 204 0 0,0 0 231 0 0,0 0 89 0 0,0 0-69 0 0,0 0-175 0 0,0 0-217 0 0,0 0-188 0 0,0 0-135 0 0,0 0-101 0 0,26 8-68 0 0,87 27-58 0 0,-104-32-241 0 0,1-1 0 0 0,0 0-1 0 0,0 0 1 0 0,-1-1 0 0 0,1 0 0 0 0,0-1-1 0 0,0 0 1 0 0,0-1 0 0 0,0 0 0 0 0,0 0 0 0 0,-1-1-1 0 0,10-3-31 0 0,14-2-76 0 0,73-16-1778 0 0,-57 13-1649 0 0,0 0-3913 0 0,-33 8 2415 0 0</inkml:trace>
  <inkml:trace contextRef="#ctx0" brushRef="#br0" timeOffset="843.865">757 601 2753 0 0,'0'0'1869'0'0,"0"0"-600"0"0,0 0-20 0 0,0 0 322 0 0,0 0 222 0 0,0 0-9 0 0,0 0-336 0 0,0 0-410 0 0,0 0-291 0 0,0 0-207 0 0,0 0-129 0 0,0 0-54 0 0,0 0-72 0 0,-31 12-59 0 0,-94 37-57 0 0,69-11 12 0 0,52-34-196 0 0,0 0-1 0 0,0 1 1 0 0,1 0-1 0 0,-1-1 1 0 0,1 1-1 0 0,0 0 1 0 0,1 1-1 0 0,-1-1 1 0 0,1 0-1 0 0,0 1 1 0 0,0 0-1 0 0,0-1 0 0 0,1 1 1 0 0,0 0-1 0 0,0 0 1 0 0,1 0-1 0 0,0-1 1 0 0,0 1-1 0 0,0 0 1 0 0,1 3 15 0 0,0-6-133 0 0,1 0 0 0 0,0 0 1 0 0,0 0-1 0 0,0 0 0 0 0,0 0 0 0 0,1 0 1 0 0,-1 0-1 0 0,1-1 0 0 0,0 1 0 0 0,0-1 1 0 0,-1 0-1 0 0,2 0 0 0 0,-1 0 1 0 0,0 0-1 0 0,0 0 0 0 0,1-1 0 0 0,-1 0 1 0 0,0 1-1 0 0,1-1 0 0 0,0 0 0 0 0,-1-1 1 0 0,1 1-1 0 0,-1-1 0 0 0,1 1 1 0 0,0-1-1 0 0,-1 0 0 0 0,1-1 0 0 0,0 1 1 0 0,-1-1-1 0 0,1 1 0 0 0,0-1 0 0 0,2-1 133 0 0,5 2-1301 0 0,48-4-7301 0 0,-47 0 5373 0 0</inkml:trace>
  <inkml:trace contextRef="#ctx0" brushRef="#br0" timeOffset="1296.806">772 848 4537 0 0,'0'0'1376'0'0,"0"0"-350"0"0,0 0 139 0 0,0 0 498 0 0,0 0 310 0 0,0 0-57 0 0,0 0-427 0 0,0 0-504 0 0,0 0-341 0 0,0 0-146 0 0,0 0-50 0 0,0 0-43 0 0,20-19 19 0 0,94-87 307 0 0,-43 51 316 0 0,-69 55-1069 0 0,-1 1 1 0 0,0-1-1 0 0,0 1 1 0 0,0 0-1 0 0,0-1 1 0 0,0 1-1 0 0,-1 0 1 0 0,1 0-1 0 0,0-1 0 0 0,0 1 1 0 0,0 0-1 0 0,-1 0 1 0 0,1 0-1 0 0,0 0 1 0 0,-1 0-1 0 0,1 0 1 0 0,-1 0-1 0 0,1 0 1 0 0,-1 0-1 0 0,1 1 0 0 0,-1-1 1 0 0,0 0-1 0 0,0 0 1 0 0,0 0-1 0 0,1 0 1 0 0,-1 1-1 0 0,0-1 1 0 0,0 0-1 0 0,-1 0 0 0 0,1 0 1 0 0,0 0-1 0 0,0 1 1 0 0,0-1-1 0 0,-1 0 1 0 0,1 0-1 0 0,-1 0 1 0 0,1 0-1 0 0,-1 1 22 0 0,1 3-10 0 0,0-1 25 0 0,-1-3-12 0 0,1 0 0 0 0,0 0 0 0 0,-1 0 0 0 0,1 0 1 0 0,0-1-1 0 0,0 1 0 0 0,0 0 0 0 0,0 0 0 0 0,0 0 0 0 0,0 0 0 0 0,0 0 1 0 0,0 0-1 0 0,0 0 0 0 0,0-1 0 0 0,0 1 0 0 0,0 0 0 0 0,1 0 1 0 0,-1 0-1 0 0,0 0 0 0 0,1 0 0 0 0,-1-1 0 0 0,1 1 0 0 0,-1 0 1 0 0,1 0-1 0 0,-1-1 0 0 0,1 1 0 0 0,-1 0 0 0 0,1-1 0 0 0,0 1 1 0 0,-1-1-1 0 0,1 1 0 0 0,0-1 0 0 0,0 1 0 0 0,-1-1 0 0 0,1 1 0 0 0,0-1 1 0 0,0 1-1 0 0,0-1 0 0 0,0 0 0 0 0,-1 0 0 0 0,1 0 0 0 0,0 1 1 0 0,0-1-1 0 0,0 0 0 0 0,0 0 0 0 0,0 0 0 0 0,0 0 0 0 0,0 0 1 0 0,-1 0-1 0 0,1-1 0 0 0,0 1 0 0 0,0 0 0 0 0,0 0-3 0 0,87-29 625 0 0,-22 3-559 0 0,-64 26-76 0 0,-1 0-1 0 0,0 0 1 0 0,0 0-1 0 0,0 0 1 0 0,0 0-1 0 0,0 0 1 0 0,0 0-1 0 0,1 0 1 0 0,-1 0 0 0 0,0 1-1 0 0,0-1 1 0 0,0 0-1 0 0,0 1 1 0 0,0-1-1 0 0,0 1 1 0 0,0-1-1 0 0,0 1 1 0 0,0 0 0 0 0,0-1-1 0 0,0 1 1 0 0,-1 0-1 0 0,1-1 1 0 0,0 1-1 0 0,0 0 1 0 0,-1 0-1 0 0,1 0 1 0 0,0 0 0 0 0,-1 0-1 0 0,1 0 1 0 0,-1 0-1 0 0,1 0 1 0 0,-1 0-1 0 0,0 0 1 0 0,1 0 0 0 0,-1 0-1 0 0,0 0 1 0 0,0 1-1 0 0,0-1 1 0 0,0 0-1 0 0,0 0 1 0 0,0 0-1 0 0,0 0 1 0 0,0 0 0 0 0,0 0-1 0 0,0 1 1 0 0,-1-1-1 0 0,1 0 1 0 0,0 0-1 0 0,-1 0 1 0 0,1 0-1 0 0,-1 0 1 0 0,1 0 10 0 0,-1 13-33 0 0,15 6-3867 0 0,4-20-2410 0 0,-8 0 1406 0 0,-4 0 223 0 0</inkml:trace>
  <inkml:trace contextRef="#ctx0" brushRef="#br0" timeOffset="2803.667">1692 325 0 0 0,'0'0'1175'0'0,"0"0"-122"0"0,0 0 94 0 0,0 0 380 0 0,0 0 307 0 0,0 0 75 0 0,0 0-197 0 0,0 0-330 0 0,0 0-281 0 0,0 0-163 0 0,0 0-72 0 0,0 0-33 0 0,0 0-16 0 0,4-5-66 0 0,9-15-82 0 0,-43 12 1927 0 0,15 8-2558 0 0,0 2 0 0 0,0 0 0 0 0,0 1 1 0 0,1 0-1 0 0,-1 1 0 0 0,1 0 0 0 0,0 2 1 0 0,0-1-1 0 0,0 2 0 0 0,1 0 0 0 0,-1 0 1 0 0,2 2-1 0 0,-1-1 0 0 0,1 1 0 0 0,1 1 1 0 0,0 0-1 0 0,0 1 0 0 0,1 0 0 0 0,0 1 1 0 0,1 0-1 0 0,0 0 0 0 0,1 1 0 0 0,1 0 1 0 0,0 1-1 0 0,1-1 0 0 0,0 1 0 0 0,1 0 1 0 0,-1 5-39 0 0,5-15 3 0 0,0-1 0 0 0,1 0 1 0 0,-1 0-1 0 0,1 0 0 0 0,0 1 1 0 0,0-1-1 0 0,0 0 0 0 0,0 0 1 0 0,0 1-1 0 0,1-1 1 0 0,0 0-1 0 0,-1 0 0 0 0,1 0 1 0 0,0 0-1 0 0,1 1 0 0 0,-1-2 1 0 0,0 1-1 0 0,1 0 0 0 0,0 0 1 0 0,0 0-1 0 0,-1-1 1 0 0,2 1-1 0 0,-1-1 0 0 0,0 1 1 0 0,0-1-1 0 0,1 0 0 0 0,-1 0 1 0 0,1 0-1 0 0,0 0 0 0 0,0-1 1 0 0,-1 1-1 0 0,1-1 1 0 0,0 1-1 0 0,0-1 0 0 0,1 0 1 0 0,-1 0-1 0 0,0-1 0 0 0,0 1 1 0 0,0-1-1 0 0,1 1 0 0 0,-1-1 1 0 0,0 0-1 0 0,0 0 1 0 0,1 0-1 0 0,-1-1 0 0 0,1 1-3 0 0,10-2 140 0 0,0 0-1 0 0,-1-1 0 0 0,1 0 1 0 0,-1-1-1 0 0,0 0 0 0 0,0-1 1 0 0,0 0-1 0 0,-1-1 0 0 0,1-1 1 0 0,-1 0-1 0 0,-1-1 0 0 0,0 0 0 0 0,0-1 1 0 0,0 0-1 0 0,-1 0 0 0 0,-1-1 1 0 0,3-4-140 0 0,95-84 357 0 0,-105 96-334 0 0,-2 2-33 0 0,0-1 0 0 0,0 0 1 0 0,1 1-1 0 0,-1-1 1 0 0,0 0-1 0 0,0 1 1 0 0,1-1-1 0 0,-1 1 1 0 0,0-1-1 0 0,1 1 0 0 0,-1-1 1 0 0,0 1-1 0 0,1-1 1 0 0,-1 1-1 0 0,1-1 1 0 0,-1 1-1 0 0,1-1 0 0 0,-1 1 1 0 0,1 0-1 0 0,-1-1 1 0 0,1 1-1 0 0,0 0 1 0 0,-1 0-1 0 0,1-1 0 0 0,-1 1 1 0 0,1 0-1 0 0,0 0 1 0 0,-1 0-1 0 0,1 0 1 0 0,0 0-1 0 0,-1 0 0 0 0,1 0 1 0 0,0 0-1 0 0,-1 0 1 0 0,1 0-1 0 0,-1 0 1 0 0,1 0-1 0 0,0 0 1 0 0,-1 0-1 0 0,1 0 0 0 0,0 1 1 0 0,-1-1-1 0 0,1 0 1 0 0,-1 1-1 0 0,1-1 1 0 0,-1 0-1 0 0,1 1 0 0 0,-1-1 1 0 0,1 1-1 0 0,-1-1 1 0 0,1 1-1 0 0,-1-1 1 0 0,1 1-1 0 0,-1-1 0 0 0,0 1 1 0 0,1-1-1 0 0,-1 1 1 0 0,0-1-1 0 0,1 1 1 0 0,-1 0-1 0 0,0-1 1 0 0,0 1-1 0 0,0-1 0 0 0,0 1 1 0 0,0 0-1 0 0,1-1 1 0 0,-1 1-1 0 0,0 0 10 0 0,4 48-74 0 0,17 76 150 0 0,-19-121-113 0 0,-1 0 0 0 0,1 0 0 0 0,0-1 0 0 0,0 1 0 0 0,0-1 0 0 0,0 0 0 0 0,1 1 0 0 0,-1-1 0 0 0,1 0 0 0 0,0 0 0 0 0,0-1 0 0 0,0 1 0 0 0,1 0 0 0 0,-1-1 0 0 0,0 0 0 0 0,1 0 0 0 0,0 0 0 0 0,-1 0 0 0 0,1-1 0 0 0,0 1-1 0 0,0-1 1 0 0,0 0 0 0 0,0 0 0 0 0,0-1 0 0 0,0 1 0 0 0,0-1 0 0 0,0 0 0 0 0,3 0 37 0 0,3 0-512 0 0,34 0-3472 0 0,-16-3-5379 0 0,-17 3 624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17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19 236 0 0 0,'0'0'763'0'0,"0"0"124"0"0,0 0 113 0 0,0 0 92 0 0,0 0 30 0 0,-2 4 6303 0 0,137 11-2810 0 0,128-29-2234 0 0,-144 6-2120 0 0,-67 8-5453 0 0,-53 2 293 0 0,-11 7-406 0 0,4-6 2119 0 0,3 1 2222 0 0</inkml:trace>
  <inkml:trace contextRef="#ctx0" brushRef="#br0" timeOffset="270.005">1 531 1856 0 0,'0'0'2314'0'0,"0"0"-1147"0"0,0 0-505 0 0,0 0 92 0 0,0 0 360 0 0,0 0 272 0 0,0 0 33 0 0,0 0-151 0 0,0 0-251 0 0,0 0-216 0 0,0 0-139 0 0,31-1-81 0 0,100-2-33 0 0,196-8 108 0 0,-250 8-7291 0 0,-61 0 702 0 0,-9 2 2296 0 0</inkml:trace>
  <inkml:trace contextRef="#ctx0" brushRef="#br0" timeOffset="718.179">264 1 3425 0 0,'0'0'995'0'0,"0"0"-126"0"0,0 0-37 0 0,0 0 130 0 0,0 0 199 0 0,0 0 45 0 0,0 0-203 0 0,0 0-303 0 0,0 0-281 0 0,0 0-171 0 0,0 0-12 0 0,0 0 63 0 0,0 0 57 0 0,2 7 62 0 0,34 45 1103 0 0,127 21 2012 0 0,92 27-2404 0 0,-250-97-1134 0 0,1 0 0 0 0,-1 1 0 0 0,0-1 0 0 0,0 1 1 0 0,-1 0-1 0 0,1 0 0 0 0,-1 1 0 0 0,0-1 0 0 0,0 1 0 0 0,0 0 0 0 0,-1 0 0 0 0,1 0 0 0 0,-1 0 0 0 0,-1 1 0 0 0,1-1 0 0 0,-1 1 0 0 0,0 0 1 0 0,0 0-1 0 0,0 0 0 0 0,-1 0 0 0 0,0 0 0 0 0,0 0 0 0 0,-1 0 0 0 0,0 0 0 0 0,0 0 0 0 0,0 0 0 0 0,-1 0 0 0 0,1 0 0 0 0,-1 0 0 0 0,-1 0 0 0 0,1 0 1 0 0,-1 0-1 0 0,-1 0 0 0 0,1 0 0 0 0,-1-1 0 0 0,1 1 0 0 0,-2-1 0 0 0,1 0 0 0 0,-1 0 5 0 0,-18 21 56 0 0,-2 0-1 0 0,0-2 1 0 0,-2-1 0 0 0,0-1-1 0 0,-24 14-55 0 0,-13 12 92 0 0,31-24-145 0 0,22-17-193 0 0,-1 0 0 0 0,1 1 0 0 0,1 0 0 0 0,0 0 0 0 0,0 1 0 0 0,0 1 0 0 0,1-1-1 0 0,1 1 1 0 0,-6 9 246 0 0,7 1-2330 0 0,5-3-4200 0 0,1-7-1832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3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52 0 0 0,'0'0'719'0'0,"0"0"1111"0"0,0 0 233 0 0,0 0-152 0 0,0 0-182 0 0,0 0-168 0 0,2 0-130 0 0,-2 0-1310 0 0,0 0 1 0 0,0-1-1 0 0,0 1 1 0 0,0 0 0 0 0,0-1-1 0 0,0 1 1 0 0,0 0-1 0 0,0-1 1 0 0,0 1 0 0 0,0 0-1 0 0,0-1 1 0 0,0 1-1 0 0,0 0 1 0 0,0-1-1 0 0,0 1 1 0 0,0 0 0 0 0,0 0-1 0 0,0-1 1 0 0,1 1-1 0 0,-1 0 1 0 0,0-1 0 0 0,0 1-1 0 0,0 0 1 0 0,0 0-1 0 0,1-1 1 0 0,-1 1-1 0 0,0 0 1 0 0,0 0 0 0 0,1-1-1 0 0,-1 1 1 0 0,0 0-1 0 0,0 0 1 0 0,1 0-1 0 0,-1 0 1 0 0,0-1 0 0 0,1 1-1 0 0,-1 0 1 0 0,0 0-1 0 0,0 0 1 0 0,1 0 0 0 0,-1 0-1 0 0,0 0 1 0 0,1 0-1 0 0,-1 0 1 0 0,0 0-1 0 0,1 0 1 0 0,-1 0 0 0 0,0 0-1 0 0,1 0 1 0 0,-1 0-1 0 0,0 0-121 0 0,-28-20 2696 0 0,-61-1-1633 0 0,69 22-1078 0 0,1 2 0 0 0,0 1 0 0 0,-1 0 0 0 0,1 1 0 0 0,1 1 0 0 0,-1 1 0 0 0,1 1 0 0 0,0 0 0 0 0,1 1 0 0 0,0 1 0 0 0,0 1 0 0 0,1 0 0 0 0,0 1 0 0 0,1 1 0 0 0,1 0 0 0 0,-3 4 15 0 0,7-9-20 0 0,1 1-1 0 0,-1 0 0 0 0,2 1 1 0 0,-1-1-1 0 0,1 2 0 0 0,1-1 1 0 0,0 1-1 0 0,0 0 0 0 0,1 1 1 0 0,0 0-1 0 0,1-1 0 0 0,1 2 1 0 0,0-1-1 0 0,1 0 1 0 0,0 1-1 0 0,0 0 0 0 0,1 0 1 0 0,1 0-1 0 0,1 0 0 0 0,0 0 1 0 0,0 4 20 0 0,1-12-7 0 0,0-1 1 0 0,0 1-1 0 0,0 0 0 0 0,1-1 1 0 0,0 1-1 0 0,0-1 1 0 0,0 1-1 0 0,0-1 0 0 0,1 0 1 0 0,-1 0-1 0 0,1 0 1 0 0,0 0-1 0 0,0 0 0 0 0,1-1 1 0 0,-1 1-1 0 0,1-1 1 0 0,0 0-1 0 0,-1 0 0 0 0,2 0 1 0 0,-1-1-1 0 0,0 1 1 0 0,0-1-1 0 0,1 0 0 0 0,-1 0 1 0 0,1-1-1 0 0,0 1 1 0 0,3 0 6 0 0,135 7 702 0 0,-118-15-567 0 0,1-1 1 0 0,-1-1-1 0 0,-1-1 1 0 0,1-1-1 0 0,-2-2 1 0 0,1 0-1 0 0,-2-1 1 0 0,0-2-1 0 0,0 0 1 0 0,-1-1-1 0 0,-1-1 1 0 0,2-4-136 0 0,11-9 122 0 0,-1 0 1 0 0,-2-3 0 0 0,-1 0 0 0 0,-1-2 0 0 0,18-31-123 0 0,-33 56-87 0 0,-14 32-330 0 0,0-4 527 0 0,0-1-62 0 0,-1-4-37 0 0,1 0 0 0 0,0 0 0 0 0,1 0-1 0 0,1 0 1 0 0,0 0 0 0 0,0-1 0 0 0,2 1 0 0 0,-1 0 0 0 0,1-1-1 0 0,1 1 1 0 0,1-1 0 0 0,-1 0 0 0 0,2 0 0 0 0,2 3-11 0 0,-2-5-7 0 0,1-1 0 0 0,-1 0 0 0 0,2 0 1 0 0,-1-1-1 0 0,1 0 0 0 0,1 0 1 0 0,-1-1-1 0 0,1 0 0 0 0,1-1 0 0 0,-1 0 1 0 0,1 0-1 0 0,0-1 0 0 0,0 0 1 0 0,7 2 6 0 0,61 4-3763 0 0,-69-11 2444 0 0,16-1-3201 0 0,-8-2-1613 0 0,-5 0-1138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10106 0 0,'0'0'1646'0'0,"0"0"-626"0"0,0 0-365 0 0,0 0 213 0 0,0 0 323 0 0,0 0 137 0 0,0 0-137 0 0,0 0-247 0 0,0 0-186 0 0,0 0-113 0 0,0 0-77 0 0,0 0-66 0 0,31-1-57 0 0,100-5-86 0 0,87-1 906 0 0,-180 6-6449 0 0,3 1-5681 0 0,-44 0 3423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77 0 0 0,'0'0'241'0'0,"0"0"573"0"0,0 0 119 0 0,0 0 41 0 0,0 0 21 0 0,0 0 26 0 0,1-8 44 0 0,-1-24 15 0 0,-23 10 4654 0 0,-27 7-2037 0 0,-32 28-2544 0 0,39-5-751 0 0,40-7-379 0 0,-1-1 0 0 0,1 1 0 0 0,0 0 0 0 0,-1 0 0 0 0,1 0 0 0 0,0 0 0 0 0,0 1 0 0 0,0-1 0 0 0,0 1 0 0 0,0 0-1 0 0,0 0 1 0 0,0 0 0 0 0,1 0 0 0 0,-1 1 0 0 0,0-1 0 0 0,1 1 0 0 0,0-1 0 0 0,0 1 0 0 0,0 0 0 0 0,0 0 0 0 0,0 0 0 0 0,0 0 0 0 0,1 0 0 0 0,0 0-1 0 0,-1 0 1 0 0,1 0 0 0 0,0 1 0 0 0,1-1 0 0 0,-1 1 0 0 0,1-1 0 0 0,-1 0 0 0 0,1 1 0 0 0,0-1 0 0 0,0 1 0 0 0,0-1 0 0 0,1 4-23 0 0,0 88 32 0 0,0 54 190 0 0,-6-1 1 0 0,-13 55-223 0 0,-40 150 210 0 0,53-260-89 0 0,43-101 1519 0 0,-30 7-1622 0 0,-1 0 0 0 0,1 0 0 0 0,0 1 0 0 0,0 0 0 0 0,-1 0-1 0 0,1 1 1 0 0,0 0 0 0 0,-1 0 0 0 0,1 1 0 0 0,-1 0 0 0 0,1 0-1 0 0,4 3-17 0 0,63 10 34 0 0,42-15 78 0 0,-82-14-1940 0 0,-34 7-8662 0 0,-1 6 5069 0 0,0 1 1417 0 0</inkml:trace>
  <inkml:trace contextRef="#ctx0" brushRef="#br0" timeOffset="1144.006">630 479 0 0 0,'0'0'177'0'0,"0"0"553"0"0,0 0 305 0 0,0 0 217 0 0,0 0 175 0 0,0 0 36 0 0,0 0-67 0 0,0 0-121 0 0,0 0-192 0 0,0 0-147 0 0,0 0-146 0 0,0 0-86 0 0,-17 3-12 0 0,-54 13-17 0 0,69-15-602 0 0,-1-1 1 0 0,0 1-1 0 0,0 0 1 0 0,1 0-1 0 0,-1 0 1 0 0,1 0-1 0 0,-1 0 1 0 0,1 0-1 0 0,-1 1 1 0 0,1-1-1 0 0,0 1 1 0 0,-1 0-1 0 0,1 0 1 0 0,0-1-1 0 0,0 1 1 0 0,0 1-1 0 0,1-1 1 0 0,-1 0-1 0 0,0 0 1 0 0,1 1-1 0 0,0-1 1 0 0,-1 1-1 0 0,1 0-73 0 0,-7 11 260 0 0,-6 10-17 0 0,2 1 1 0 0,0 0 0 0 0,2 0 0 0 0,1 1 0 0 0,1 0 0 0 0,-2 12-244 0 0,10-38 2 0 0,-8 31 60 0 0,1-1 0 0 0,2 1 0 0 0,1 0 0 0 0,1 0 0 0 0,1 1 0 0 0,3 28-62 0 0,1-56-89 0 0,1 0-1 0 0,-1 0 0 0 0,0 0 0 0 0,1 0 1 0 0,0 0-1 0 0,0-1 0 0 0,0 1 0 0 0,0-1 0 0 0,1 0 1 0 0,-1 1-1 0 0,1-2 0 0 0,0 1 0 0 0,0 0 1 0 0,0-1-1 0 0,0 0 0 0 0,0 0 0 0 0,1 0 0 0 0,-1 0 1 0 0,1-1-1 0 0,-1 0 0 0 0,1 0 0 0 0,-1 0 1 0 0,1 0-1 0 0,0-1 0 0 0,-1 1 0 0 0,1-1 0 0 0,0-1 1 0 0,-1 1-1 0 0,1-1 0 0 0,0 1 0 0 0,-1-1 1 0 0,1 0-1 0 0,-1-1 0 0 0,1 1 0 0 0,-1-1 1 0 0,0 0-1 0 0,1 0 0 0 0,2-3 90 0 0,48-23-2871 0 0,-2-3 0 0 0,-2-2 0 0 0,-1-2 0 0 0,37-34 2871 0 0,83-95-2527 0 0,-162 156 2680 0 0,0 0 0 0 0,-1 0 0 0 0,0 0 0 0 0,0-1-1 0 0,-1 0 1 0 0,0 0 0 0 0,0-1 0 0 0,-1 0 0 0 0,0 0 0 0 0,-1 0 0 0 0,0 0 0 0 0,-1-1 0 0 0,0 0-1 0 0,1-6-152 0 0,-5 15 218 0 0,-1 0-1 0 0,1 0 1 0 0,-1-1-1 0 0,1 1 1 0 0,-1 0 0 0 0,0 0-1 0 0,0 1 1 0 0,0-1-1 0 0,0 0 1 0 0,0 0-1 0 0,0 1 1 0 0,-1 0-1 0 0,1-1 1 0 0,0 1-1 0 0,-1 0 1 0 0,1 0-1 0 0,-1 0 1 0 0,1 0-1 0 0,-1 1 1 0 0,1-1-1 0 0,-1 1 1 0 0,0-1-1 0 0,1 1 1 0 0,-1 0-1 0 0,0 0 1 0 0,1 0-1 0 0,-1 0 1 0 0,0 1-1 0 0,1-1 1 0 0,-1 1-1 0 0,0 0 1 0 0,1-1-1 0 0,-1 1 1 0 0,1 0-1 0 0,0 1 1 0 0,-1-1-1 0 0,1 0 1 0 0,0 1-1 0 0,0-1 1 0 0,-1 1-1 0 0,1 0-217 0 0,-13 9 373 0 0,0 2-1 0 0,0 0 0 0 0,1 1 0 0 0,1 0 1 0 0,0 1-1 0 0,1 0 0 0 0,1 1 0 0 0,0 0 0 0 0,-2 6-372 0 0,6-10 134 0 0,1 0-1 0 0,1 1 0 0 0,0-1 1 0 0,0 1-1 0 0,1 0 0 0 0,1 0 1 0 0,0 0-1 0 0,0 0 0 0 0,2 1 1 0 0,0-1-1 0 0,0 8-133 0 0,1-15 60 0 0,0 0 1 0 0,1-1-1 0 0,0 1 1 0 0,0 0-1 0 0,0-1 1 0 0,0 0-1 0 0,1 1 1 0 0,0-1-1 0 0,0 0 1 0 0,0 1-1 0 0,1-1 1 0 0,0-1-1 0 0,0 1 1 0 0,0 0-1 0 0,1-1 1 0 0,-1 1 0 0 0,1-1-1 0 0,0 0 1 0 0,0 0-1 0 0,0-1 1 0 0,1 1-1 0 0,0-1 1 0 0,-1 0-1 0 0,1 0 1 0 0,0-1-1 0 0,0 1 1 0 0,1-1-1 0 0,0 0-60 0 0,2 1 133 0 0,0 0 0 0 0,-1 0 1 0 0,1-1-1 0 0,0 0 0 0 0,0-1 0 0 0,1 0 0 0 0,-1 0 0 0 0,0-1 1 0 0,0 0-1 0 0,0 0 0 0 0,1-1 0 0 0,-1 0 0 0 0,0 0 0 0 0,0-1 1 0 0,0 0-1 0 0,0 0 0 0 0,-1-1 0 0 0,1 0 0 0 0,-1-1 1 0 0,1 1-1 0 0,-1-1 0 0 0,0-1 0 0 0,0 1 0 0 0,-1-1 0 0 0,0-1 1 0 0,1 1-1 0 0,-2-1 0 0 0,3-2-133 0 0,1-2 20 0 0,-1 0 0 0 0,1 0 0 0 0,-1-1 0 0 0,-1-1 0 0 0,0 1 1 0 0,-1-1-1 0 0,0 0 0 0 0,-1-1 0 0 0,0 1 0 0 0,-1-1 0 0 0,0 0 0 0 0,-1 0 0 0 0,-1 0 0 0 0,0-1 0 0 0,-1 1 1 0 0,0 0-1 0 0,-1-1 0 0 0,0 1 0 0 0,-1-1 0 0 0,-1 1 0 0 0,0 0 0 0 0,-1 0 0 0 0,0 0 0 0 0,-1 0 1 0 0,-1 0-1 0 0,-2-4-20 0 0,2 7-290 0 0,-1 1 1 0 0,0 0-1 0 0,-1 0 1 0 0,1 0 0 0 0,-2 1-1 0 0,1 0 1 0 0,-1 1-1 0 0,0-1 1 0 0,-1 2 0 0 0,0-1-1 0 0,-5-2 290 0 0,-28-6-3759 0 0,-2 16-3704 0 0,32 5 176 0 0</inkml:trace>
  <inkml:trace contextRef="#ctx0" brushRef="#br0" timeOffset="1513.167">1749 497 4033 0 0,'0'0'1714'0'0,"0"0"-550"0"0,0 0 4 0 0,0 0 330 0 0,0 0 317 0 0,0 0 17 0 0,0 0-348 0 0,0 0-481 0 0,0 0-408 0 0,0 0-287 0 0,0 0-141 0 0,0 0-50 0 0,0 0 2 0 0,-25 1 50 0 0,-79 4 7 0 0,100-5-160 0 0,0 0 0 0 0,1 0-1 0 0,-1 0 1 0 0,0 1 0 0 0,1 0-1 0 0,-1 0 1 0 0,0 0-1 0 0,1 0 1 0 0,-1 0 0 0 0,1 1-1 0 0,0 0 1 0 0,0-1 0 0 0,-1 1-1 0 0,1 1 1 0 0,0-1 0 0 0,1 0-1 0 0,-1 1 1 0 0,0-1-1 0 0,1 1 1 0 0,-1 0 0 0 0,1 0-16 0 0,-2 2 6 0 0,1-3-36 0 0,1 1-1 0 0,1-1 1 0 0,-1 1 0 0 0,0 0-1 0 0,1 0 1 0 0,-1-1 0 0 0,1 1-1 0 0,0 0 1 0 0,0 0 0 0 0,0 0-1 0 0,0 1 1 0 0,1-1 0 0 0,-1 0-1 0 0,1 0 1 0 0,0 0 0 0 0,0 0-1 0 0,0 1 1 0 0,0-1 0 0 0,0 0-1 0 0,1 0 1 0 0,0 0 0 0 0,-1 0-1 0 0,1 0 1 0 0,0 0 0 0 0,1 0-1 0 0,-1 0 1 0 0,0 0 0 0 0,1 0 0 0 0,0-1-1 0 0,-1 1 1 0 0,1 0 0 0 0,0-1-1 0 0,0 1 1 0 0,1-1 0 0 0,-1 0-1 0 0,0 0 1 0 0,1 0 0 0 0,-1 0-1 0 0,1 0 1 0 0,0-1 0 0 0,0 1-1 0 0,0-1 1 0 0,1 1 30 0 0,57 31-209 0 0,49 41 270 0 0,-108-72-9 0 0,0 1 0 0 0,0-1 1 0 0,0 1-1 0 0,0 0 0 0 0,-1 0 1 0 0,1 0-1 0 0,-1 0 0 0 0,1 0 1 0 0,-1 0-1 0 0,0 0 0 0 0,0 0 1 0 0,-1 1-1 0 0,1-1 0 0 0,-1 0 1 0 0,1 1-1 0 0,-1-1 0 0 0,0 0 1 0 0,0 1-1 0 0,-1-1 0 0 0,1 0 1 0 0,-1 0-1 0 0,0 1 0 0 0,1-1 0 0 0,-1 0 1 0 0,-1 0-1 0 0,1 0 0 0 0,0 0 1 0 0,-1 0-1 0 0,1 0 0 0 0,-1 0 1 0 0,0 0-1 0 0,0-1 0 0 0,0 1 1 0 0,-1-1-1 0 0,1 1 0 0 0,0-1 1 0 0,-2 1-53 0 0,-102 72 736 0 0,79-62-781 0 0,-1-1 0 0 0,-1 0 0 0 0,0-3 0 0 0,0 0 0 0 0,-17 1 45 0 0,-39-2-3839 0 0,84-8 3446 0 0,-5-1-2137 0 0,4-1-1969 0 0,1-2-2932 0 0</inkml:trace>
  <inkml:trace contextRef="#ctx0" brushRef="#br0" timeOffset="1980.758">2143 353 5793 0 0,'0'0'1190'0'0,"0"0"-315"0"0,0 0-86 0 0,0 0 242 0 0,0 0 239 0 0,0 0 31 0 0,0 0-259 0 0,0 0-390 0 0,0 0-307 0 0,0 0-154 0 0,0 0 9 0 0,0 0 104 0 0,0 0 114 0 0,1 8 70 0 0,-11 133 1646 0 0,-64 163-1492 0 0,60-216-939 0 0,5-30-1378 0 0,3-31-4353 0 0,6-20-1316 0 0,0-6 4023 0 0</inkml:trace>
  <inkml:trace contextRef="#ctx0" brushRef="#br0" timeOffset="2461.864">2696 376 10362 0 0,'0'0'1658'0'0,"0"0"-310"0"0,0 0-152 0 0,0 0 67 0 0,0 0-44 0 0,0 0-217 0 0,0 0-318 0 0,0 0-229 0 0,0 0-95 0 0,0 0-85 0 0,0 0-49 0 0,0 0-26 0 0,-33 14-24 0 0,-105 48-24 0 0,40 1 147 0 0,92-59-311 0 0,1 1-1 0 0,-1-1 0 0 0,1 1 1 0 0,0 1-1 0 0,0-1 0 0 0,0 1 1 0 0,1 0-1 0 0,0 0 1 0 0,0 0-1 0 0,1 0 0 0 0,-1 1 1 0 0,1 0-1 0 0,1-1 1 0 0,-1 1-1 0 0,1 0 0 0 0,1 0 1 0 0,-1 0-1 0 0,1 1 1 0 0,0-1-1 0 0,1 0 0 0 0,-1 1 1 0 0,2 3 12 0 0,1-8-3 0 0,1 1 1 0 0,0-1 0 0 0,0 0 0 0 0,0 0-1 0 0,0 0 1 0 0,0 0 0 0 0,1-1 0 0 0,-1 1-1 0 0,1-1 1 0 0,-1 0 0 0 0,1 0-1 0 0,0 0 1 0 0,0 0 0 0 0,0-1 0 0 0,0 1-1 0 0,1-1 1 0 0,-1 0 0 0 0,0-1 0 0 0,0 1-1 0 0,1-1 1 0 0,-1 0 0 0 0,0 0-1 0 0,1 0 1 0 0,-1 0 0 0 0,0-1 0 0 0,0 1-1 0 0,4-2 3 0 0,5-2 99 0 0,1 1 0 0 0,-2-1-1 0 0,1-1 1 0 0,0-1-1 0 0,-1 0 1 0 0,0 0-1 0 0,-1-1 1 0 0,1 0-1 0 0,3-4-98 0 0,2 0 76 0 0,151-99 407 0 0,-167 111-489 0 0,0-1-1 0 0,0 1 1 0 0,0-1 0 0 0,0 1-1 0 0,-1-1 1 0 0,1 1 0 0 0,0 0-1 0 0,0-1 1 0 0,0 1 0 0 0,-1 0-1 0 0,1 0 1 0 0,0-1 0 0 0,-1 1-1 0 0,1 0 1 0 0,0 0 0 0 0,-1 0-1 0 0,1 0 1 0 0,-1 0-1 0 0,0 0 1 0 0,1 0 0 0 0,-1 0-1 0 0,0 0 1 0 0,1 0 0 0 0,-1 0-1 0 0,0 0 1 0 0,0 0 0 0 0,0 0-1 0 0,0 0 1 0 0,0 0 0 0 0,0 0-1 0 0,0 0 1 0 0,0 0 0 0 0,-1 1-1 0 0,1-1 1 0 0,0 0 0 0 0,-1 0-1 0 0,1 0 1 0 0,-1-1 0 0 0,1 2 6 0 0,0 2 3 0 0,-2 19 25 0 0,-1-1-1 0 0,-1 0 1 0 0,-1 0 0 0 0,-1-1 0 0 0,0 0-1 0 0,-6 11-27 0 0,-11 37-19 0 0,-27 136-485 0 0,46-161-2288 0 0,8-42-3012 0 0,11-6-1504 0 0,-13 0 1831 0 0</inkml:trace>
  <inkml:trace contextRef="#ctx0" brushRef="#br0" timeOffset="4144.782">3485 582 0 0 0,'0'0'535'0'0,"0"0"820"0"0,0 0 305 0 0,0 0 27 0 0,0 0-103 0 0,0 0-163 0 0,0 0-182 0 0,0 0-150 0 0,0 0-105 0 0,8 0 1762 0 0,-9 12-2386 0 0,-1 1-1 0 0,0-1 0 0 0,-1 0 1 0 0,0 0-1 0 0,-1 0 1 0 0,0 0-1 0 0,-1 0 0 0 0,-6 9-359 0 0,-14 42 355 0 0,13-26-269 0 0,5-19-86 0 0,0-1 1 0 0,2 1 0 0 0,0 1-1 0 0,1-1 1 0 0,1 1-1 0 0,1-1 1 0 0,0 1 0 0 0,2 0-1 0 0,1 14 0 0 0,1-30 27 0 0,0-1 0 0 0,0 1 0 0 0,0 0 0 0 0,0-1 0 0 0,1 1 0 0 0,-1-1 0 0 0,1 0 0 0 0,0 0 0 0 0,0 0 0 0 0,0 0 0 0 0,0-1 0 0 0,0 1 1 0 0,0-1-1 0 0,0 1 0 0 0,0-1 0 0 0,1 0 0 0 0,-1 0 0 0 0,0-1 0 0 0,1 1 0 0 0,-1-1 0 0 0,0 0 0 0 0,1 1 0 0 0,-1-2 0 0 0,1 1 0 0 0,-1 0 0 0 0,1-1 0 0 0,-1 1 0 0 0,3-2-27 0 0,5 2 143 0 0,94-19 671 0 0,-19-17-1397 0 0,-90 20-6196 0 0,1 13 3461 0 0,0 0-5337 0 0</inkml:trace>
  <inkml:trace contextRef="#ctx0" brushRef="#br0" timeOffset="4552.109">3160 390 0 0 0,'0'0'2055'0'0,"0"0"-560"0"0,0 0 107 0 0,0 0 266 0 0,0 0 149 0 0,0 0-38 0 0,0 0-230 0 0,0 0-299 0 0,0 0-266 0 0,0 0-217 0 0,33-16-184 0 0,102-50-175 0 0,-68 19 207 0 0,-50 30-420 0 0,-1-2 1 0 0,-1 0-1 0 0,0-1 1 0 0,-2-1-1 0 0,0 0 0 0 0,4-13-395 0 0,-14 28 145 0 0,-4 6-132 0 0,1-1 0 0 0,0 0 0 0 0,0 0 0 0 0,0 1 0 0 0,0-1-1 0 0,0 0 1 0 0,0 0 0 0 0,0 0 0 0 0,0 1 0 0 0,0-1 0 0 0,0 0 0 0 0,0 0 0 0 0,0 1 0 0 0,1-1 0 0 0,-1 0-1 0 0,0 0 1 0 0,1 1 0 0 0,-1-1 0 0 0,0 0 0 0 0,1 1 0 0 0,-1-1 0 0 0,1 1 0 0 0,-1-1 0 0 0,1 0 0 0 0,-1 1-1 0 0,1-1 1 0 0,0 1 0 0 0,-1-1 0 0 0,1 1 0 0 0,-1 0 0 0 0,1-1 0 0 0,0 1 0 0 0,0-1 0 0 0,-1 1 0 0 0,1 0-1 0 0,0 0 1 0 0,-1 0 0 0 0,1-1 0 0 0,0 1 0 0 0,0 0 0 0 0,-1 0 0 0 0,1 0 0 0 0,0 0 0 0 0,0 0 0 0 0,0 0-1 0 0,-1 0 1 0 0,2 1-13 0 0,75 94 75 0 0,44 41-335 0 0,-87-119-3407 0 0,-12-12-5247 0 0,-15-5 1153 0 0</inkml:trace>
  <inkml:trace contextRef="#ctx0" brushRef="#br0" timeOffset="9233.418">2817 74 0 0 0,'0'0'195'0'0,"0"0"477"0"0,0 0 193 0 0,0 0 22 0 0,0 0-76 0 0,0 0-135 0 0,0 0-86 0 0,0 0-9 0 0,-4 3 59 0 0,1-1-437 0 0,0 0 1 0 0,0 1-1 0 0,0 0 0 0 0,0 0 0 0 0,1 0 0 0 0,0 0 0 0 0,-1 0 1 0 0,1 0-1 0 0,0 0 0 0 0,1 1 0 0 0,-1-1 0 0 0,1 1 0 0 0,-1-1 0 0 0,1 1 1 0 0,0 0-1 0 0,0-1 0 0 0,1 1 0 0 0,-1 0 0 0 0,1 0 0 0 0,0 0 1 0 0,0 2-204 0 0,-1 0 160 0 0,0 0 1 0 0,1 0-1 0 0,0 0 1 0 0,0 0-1 0 0,0 0 1 0 0,1 0-1 0 0,0 0 1 0 0,0 0-1 0 0,1 0 1 0 0,-1 0-1 0 0,1-1 1 0 0,1 1-1 0 0,-1-1 1 0 0,1 1-1 0 0,0-1 1 0 0,0 0-1 0 0,0 0 1 0 0,1 0-1 0 0,0 0 1 0 0,0-1-1 0 0,0 1 1 0 0,1-1-1 0 0,-1 0 1 0 0,1 0-1 0 0,0-1 1 0 0,0 1-1 0 0,0-1 1 0 0,6 2-161 0 0,-8-3 128 0 0,0-1 1 0 0,1 1 0 0 0,-1-1-1 0 0,1 0 1 0 0,-1 0-1 0 0,1 0 1 0 0,-1 0 0 0 0,1-1-1 0 0,-1 0 1 0 0,1 0-1 0 0,0 0 1 0 0,-1 0-1 0 0,1 0 1 0 0,-1-1 0 0 0,1 1-1 0 0,0-1 1 0 0,-1 0-1 0 0,1 0 1 0 0,-1 0 0 0 0,0-1-1 0 0,1 1 1 0 0,-1-1-1 0 0,0 0 1 0 0,0 0 0 0 0,0 0-1 0 0,0 0 1 0 0,0 0-1 0 0,-1-1 1 0 0,1 1-1 0 0,-1-1 1 0 0,1 0 0 0 0,-1 0-1 0 0,0 0 1 0 0,0 0-1 0 0,0 0 1 0 0,-1 0 0 0 0,1 0-1 0 0,0-2-128 0 0,0-1-10 0 0,0 1-1 0 0,-1-1 1 0 0,1 0 0 0 0,-1 0-1 0 0,0 0 1 0 0,-1 0 0 0 0,0 0-1 0 0,1 0 1 0 0,-2 0 0 0 0,1 0-1 0 0,-1 0 1 0 0,0 0-1 0 0,0 0 1 0 0,-1 0 0 0 0,1 1-1 0 0,-1-1 1 0 0,-2-3 10 0 0,-45-49-3955 0 0,14 35-3699 0 0,22 15-125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0,'0'0'1156'0'0,"0"0"83"0"0,0 0 166 0 0,0 0 88 0 0,0 0-44 0 0,0 0-232 0 0,34 3-278 0 0,105 12-216 0 0,52-14 458 0 0,-100-6-3930 0 0,-66 5-1151 0 0,-8 0-1866 0 0,-2 0-2927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3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0,'0'0'213'0'0,"0"0"740"0"0,0 0 391 0 0,0 0 184 0 0,0 0-31 0 0,0 0-151 0 0,0 0-180 0 0,0 0-143 0 0,0 0-35 0 0,0 0 34 0 0,0 0 21 0 0,0 4 5054 0 0,280-4 928 0 0,-187 0-10572 0 0,0 0-8149 0 0,-91 0 1694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9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 3145 0 0,'0'0'1492'0'0,"0"0"4"0"0,0 0 129 0 0,32-3 259 0 0,107-10 152 0 0,295-19 5222 0 0,-358 30-6798 0 0,363-5 1553 0 0,68 24-2013 0 0,-131 8 112 0 0,72-18-2428 0 0,-354-20-1787 0 0,-35-6-5239 0 0,-47 15 3582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5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210 237 0 0 0,'0'0'121'0'0,"0"0"407"0"0,0 0 358 0 0,0 0 365 0 0,0 0 200 0 0,0 0-24 0 0,0 0-220 0 0,0 0-278 0 0,0 0-193 0 0,0 0-78 0 0,0 0-46 0 0,0 0-34 0 0,0 23 1577 0 0,0 88 71 0 0,-6 318-2316 0 0,0-393-2087 0 0,2-15-1143 0 0,2 0-5185 0 0,2-18 7832 0 0</inkml:trace>
  <inkml:trace contextRef="#ctx0" brushRef="#br0" timeOffset="534.294">0 300 1560 0 0,'0'0'1261'0'0,"0"0"-415"0"0,0 0 9 0 0,0 0 256 0 0,0 0 395 0 0,0 0 320 0 0,0 0-39 0 0,0 0-280 0 0,0 0-370 0 0,0 0-345 0 0,0 0-200 0 0,0 0-91 0 0,24-27-27 0 0,74-81-2 0 0,-34 60 255 0 0,-51 43-547 0 0,17-6 43 0 0,0 1 0 0 0,0 1 0 0 0,1 1 0 0 0,0 2 0 0 0,0 1 0 0 0,1 1-1 0 0,0 2 1 0 0,17 2-223 0 0,-47-1-6 0 0,0 1 0 0 0,0 0 0 0 0,0 0 0 0 0,0 0 0 0 0,0 0 0 0 0,0 0-1 0 0,0 1 1 0 0,0-1 0 0 0,0 1 0 0 0,0-1 0 0 0,0 1 0 0 0,0 0 0 0 0,-1 0-1 0 0,1 0 1 0 0,0 0 0 0 0,0 0 0 0 0,-1 0 0 0 0,1 0 0 0 0,0 0 0 0 0,-1 1-1 0 0,0-1 1 0 0,1 1 0 0 0,-1-1 0 0 0,0 1 0 0 0,0-1 0 0 0,1 1 0 0 0,-1 0-1 0 0,0-1 1 0 0,-1 1 0 0 0,1 0 0 0 0,0 0 0 0 0,-1 0 0 0 0,1 0 0 0 0,-1 0-1 0 0,1 0 1 0 0,-1 0 0 0 0,0 0 0 0 0,0 0 0 0 0,0 0 0 0 0,0 0 0 0 0,0 1 6 0 0,-1 3-33 0 0,0 1 1 0 0,0-1 0 0 0,0 0-1 0 0,-1 0 1 0 0,0 0 0 0 0,0 0-1 0 0,-1-1 1 0 0,1 1 0 0 0,-1-1-1 0 0,0 1 1 0 0,-1-1 0 0 0,1 0-1 0 0,-2 0 33 0 0,-200 180-276 0 0,203-183 272 0 0,0 1-1 0 0,-1-1 1 0 0,1 1 0 0 0,0-1-1 0 0,0 1 1 0 0,0 0 0 0 0,1 0-1 0 0,-1 0 1 0 0,1 0 0 0 0,-1 0-1 0 0,1 0 1 0 0,0 0-1 0 0,0 0 1 0 0,0 0 0 0 0,1 1-1 0 0,-1-1 1 0 0,1 0 0 0 0,0 1-1 0 0,0-1 1 0 0,0 0 0 0 0,0 1-1 0 0,0-1 1 0 0,1 0 0 0 0,0 0-1 0 0,-1 1 1 0 0,1-1-1 0 0,1 0 1 0 0,-1 0 0 0 0,0 0-1 0 0,1 0 1 0 0,-1 0 0 0 0,1 0-1 0 0,0 0 1 0 0,0-1 0 0 0,0 1-1 0 0,0-1 1 0 0,2 2 4 0 0,256 160 2227 0 0,-256-162-2174 0 0,0 1-1 0 0,0 0 1 0 0,-1 0 0 0 0,0 1-1 0 0,0-1 1 0 0,0 1-1 0 0,0 0 1 0 0,0 0 0 0 0,-1 0-1 0 0,1 0 1 0 0,-1 0 0 0 0,0 0-1 0 0,-1 0 1 0 0,1 1 0 0 0,-1-1-1 0 0,0 1 1 0 0,0 0 0 0 0,0-1-1 0 0,0 5-52 0 0,-1-8-104 0 0,0-1-72 0 0,0 0-128 0 0,0 0-121 0 0,0 0-186 0 0,1-36-10219 0 0,2 25 6605 0 0,2 3-135 0 0</inkml:trace>
  <inkml:trace contextRef="#ctx0" brushRef="#br0" timeOffset="998.766">849 34 440 0 0,'0'0'1622'0'0,"0"0"-653"0"0,0 0-141 0 0,0 0 179 0 0,0 0 384 0 0,0 0 326 0 0,0 0-1 0 0,0 0-261 0 0,0 0-365 0 0,0 0-322 0 0,0 0-192 0 0,0 0-65 0 0,10-5-18 0 0,33-17-17 0 0,36 16 1270 0 0,-73 6-1713 0 0,-1-1 0 0 0,1 1 0 0 0,-1 0 0 0 0,1 1 0 0 0,-1-1 0 0 0,1 1 0 0 0,-1 0 0 0 0,0 0 0 0 0,1 1 0 0 0,-1 0 0 0 0,0 0 0 0 0,0 0 0 0 0,0 0 0 0 0,0 1-1 0 0,-1 0 1 0 0,1 0 0 0 0,-1 0 0 0 0,2 2-33 0 0,-5-2 16 0 0,0-1-1 0 0,0 1 0 0 0,0 0 0 0 0,0 0 1 0 0,-1 0-1 0 0,0 0 0 0 0,1 0 0 0 0,-1 0 1 0 0,0 0-1 0 0,-1 0 0 0 0,1 1 0 0 0,0-1 1 0 0,-1 0-1 0 0,0-1 0 0 0,1 1 1 0 0,-1 0-1 0 0,0 0 0 0 0,-1 0 0 0 0,1 0 1 0 0,0-1-1 0 0,-1 1 0 0 0,0-1 0 0 0,1 1 1 0 0,-1-1-1 0 0,-1 1-15 0 0,-91 93 523 0 0,93-96-521 0 0,-1 1 0 0 0,1 0 0 0 0,0 0 1 0 0,0-1-1 0 0,0 1 0 0 0,0 0 0 0 0,0 0 1 0 0,0 0-1 0 0,0 0 0 0 0,0 0 0 0 0,1 0 0 0 0,-1 1 1 0 0,0-1-1 0 0,1 0 0 0 0,-1 0 0 0 0,0 0 1 0 0,1 1-1 0 0,0-1 0 0 0,-1 0 0 0 0,1 1 1 0 0,0-1-1 0 0,0 0 0 0 0,-1 1 0 0 0,1-1 1 0 0,0 0-1 0 0,0 1 0 0 0,1-1 0 0 0,-1 0 1 0 0,0 1-1 0 0,0-1 0 0 0,1 0 0 0 0,-1 1 1 0 0,0-1-1 0 0,1 0 0 0 0,0 1 0 0 0,-1-1 0 0 0,1 0 1 0 0,0 0-1 0 0,-1 0 0 0 0,1 0 0 0 0,0 0 1 0 0,0 0-1 0 0,0 0 0 0 0,0 0 0 0 0,0 0 1 0 0,0 0-1 0 0,0 0 0 0 0,0-1 0 0 0,1 1 1 0 0,-1 0-1 0 0,0-1 0 0 0,0 1 0 0 0,1-1-2 0 0,10 5 81 0 0,0 0 0 0 0,0-1 0 0 0,1-1-1 0 0,0 0 1 0 0,-1-1 0 0 0,1 0 0 0 0,0-1 0 0 0,0 0-1 0 0,0-1 1 0 0,1-1-81 0 0,61 6 2 0 0,-64-4-587 0 0,11 3-1426 0 0,-8 2-7169 0 0,-12-5 1725 0 0</inkml:trace>
  <inkml:trace contextRef="#ctx0" brushRef="#br0" timeOffset="3221.734">1602 156 784 0 0,'0'0'1402'0'0,"0"0"-958"0"0,0 0-453 0 0,0 0 182 0 0,0 0 556 0 0,0 0 542 0 0,0 0 236 0 0,0 0-156 0 0,0 0-432 0 0,0 0-348 0 0,0 0-99 0 0,1 4 71 0 0,11 131 4144 0 0,-30 71-3228 0 0,8-120-1180 0 0,-7 25-260 0 0,-5-57-3029 0 0,22-54 1792 0 0,0 0-115 0 0,1-18-5603 0 0,7-6 3115 0 0,-7 23 3718 0 0,2-7-77 0 0</inkml:trace>
  <inkml:trace contextRef="#ctx0" brushRef="#br0" timeOffset="3463.573">1502 108 0 0 0,'0'0'173'0'0,"0"0"7"0"0,0 0 455 0 0,0 0 772 0 0,0 0 583 0 0,0 0 217 0 0,0 0-198 0 0,0 0-389 0 0,0 0-324 0 0,0 0-228 0 0,33-1-157 0 0,103-2-124 0 0,42-16 1209 0 0,-90 4-1538 0 0,12-1-626 0 0,-35 11-3730 0 0,-66 7-1319 0 0,-6 4 944 0 0,1-3 1092 0 0</inkml:trace>
  <inkml:trace contextRef="#ctx0" brushRef="#br0" timeOffset="3701.738">1510 450 3857 0 0,'0'0'1866'0'0,"0"0"-888"0"0,0 0-133 0 0,0 0 350 0 0,0 0 334 0 0,0 0 130 0 0,0 0-197 0 0,0 0-326 0 0,0 0-277 0 0,0 0-239 0 0,0 0-177 0 0,0 0-124 0 0,33-1-110 0 0,105-4-74 0 0,-15 0-483 0 0,-67 5-4770 0 0,-21 0-1935 0 0,-23 0 2460 0 0</inkml:trace>
  <inkml:trace contextRef="#ctx0" brushRef="#br0" timeOffset="3905.005">2110 565 7202 0 0,'0'0'1525'0'0,"0"0"-829"0"0,0 0-216 0 0,0 0 303 0 0,0 0 404 0 0,0 0 218 0 0,0 0-71 0 0,0 0-288 0 0,0 0-326 0 0,0 0-250 0 0,0 0-166 0 0,0 31-86 0 0,0 143 56 0 0,0-168-332 0 0,1 1 0 0 0,-1-1 0 0 0,0 0-1 0 0,-1 0 1 0 0,0 1 0 0 0,0-1 0 0 0,0 0 0 0 0,-1 0 0 0 0,0 0 0 0 0,0 0 0 0 0,0 0 0 0 0,-1 0 0 0 0,0 0 58 0 0,-11 4-4431 0 0,-5-6-4043 0 0,17-4 4490 0 0</inkml:trace>
  <inkml:trace contextRef="#ctx0" brushRef="#br0" timeOffset="4151.355">1964 513 6065 0 0,'0'0'259'0'0,"0"0"-136"0"0,0 0 370 0 0,0 0 555 0 0,0 0 162 0 0,0 0-122 0 0,0 0-165 0 0,0 0-155 0 0,0 0-141 0 0,0 0-98 0 0,0 0-87 0 0,35 4-107 0 0,111 14-91 0 0,-35-14-68 0 0,101-17-1933 0 0,-73-6-7377 0 0,-119 18 5695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1 2593 0 0,'0'0'2491'0'0,"0"0"-1128"0"0,0 0-455 0 0,0 0 69 0 0,0 0 254 0 0,0 0 164 0 0,0 0-110 0 0,0 0-323 0 0,0 0-265 0 0,0 0-139 0 0,0 0-44 0 0,0 0-7 0 0,0 0-58 0 0,-1 19-94 0 0,-8 128 268 0 0,9 66-594 0 0,4-196-780 0 0,-1-7-2369 0 0,-2-1-7800 0 0,-1-8 8774 0 0</inkml:trace>
  <inkml:trace contextRef="#ctx0" brushRef="#br0" timeOffset="1387.658">1 56 0 0 0,'0'0'275'0'0,"0"0"289"0"0,0 0 472 0 0,0 0 424 0 0,0 0 211 0 0,0 0-93 0 0,0 0-290 0 0,0 0-254 0 0,0 0-181 0 0,0 0-72 0 0,0 0-17 0 0,31 0-44 0 0,102 3-35 0 0,85 13 1416 0 0,-144-10-2091 0 0,5 0-2938 0 0,-27-4-7065 0 0,-47-2 8094 0 0</inkml:trace>
  <inkml:trace contextRef="#ctx0" brushRef="#br0" timeOffset="1700.113">71 424 2985 0 0,'0'0'1223'0'0,"0"0"-339"0"0,0 0-120 0 0,0 0 76 0 0,0 0 139 0 0,0 0 16 0 0,0 0-99 0 0,35-4-121 0 0,111-11-130 0 0,62 5 209 0 0,-162 16-2525 0 0,-15 0-2688 0 0,-19-3 1027 0 0,-4 0 854 0 0</inkml:trace>
  <inkml:trace contextRef="#ctx0" brushRef="#br0" timeOffset="1998.307">772 369 5265 0 0,'0'0'1268'0'0,"0"0"-385"0"0,0 0-128 0 0,0 0 148 0 0,0 0 175 0 0,0 0 52 0 0,0 0-152 0 0,0 0-226 0 0,0 0-228 0 0,0 0-197 0 0,0 0-126 0 0,0 0-71 0 0,0 0-52 0 0,-20 5-18 0 0,-61 19-5 0 0,77-24-61 0 0,0 2 0 0 0,0-1 1 0 0,0 0-1 0 0,0 1 0 0 0,0 0 0 0 0,0 0 0 0 0,0 0 1 0 0,1 0-1 0 0,-1 1 0 0 0,1-1 0 0 0,0 1 0 0 0,0 0 0 0 0,0 0 1 0 0,0 0-1 0 0,0 0 0 0 0,0 1 0 0 0,1-1 0 0 0,-1 1 1 0 0,1-1-1 0 0,0 1 0 0 0,-1 4 6 0 0,0-2-53 0 0,2-3-37 0 0,-1-1 0 0 0,1 1 0 0 0,0 0 0 0 0,0 0 1 0 0,0 0-1 0 0,0 0 0 0 0,0 0 0 0 0,1 0 0 0 0,0 0 0 0 0,-1 1 0 0 0,1-1 0 0 0,0 0 0 0 0,0 0 0 0 0,1 0 0 0 0,-1 0 0 0 0,1 0 0 0 0,0 0 0 0 0,-1 0 0 0 0,2 2 90 0 0,-1-3-260 0 0,0 0 0 0 0,1 0-1 0 0,-1 0 1 0 0,1 0 0 0 0,-1 0 0 0 0,1 0 0 0 0,0 0-1 0 0,-1-1 1 0 0,1 1 0 0 0,0-1 0 0 0,0 1 0 0 0,1-1 0 0 0,-1 0-1 0 0,0 0 1 0 0,0 0 0 0 0,0 0 0 0 0,1 0 0 0 0,-1 0-1 0 0,1 0 1 0 0,-1-1 0 0 0,0 1 0 0 0,1-1 0 0 0,0 0 260 0 0,9 3-2869 0 0,-3-3-781 0 0</inkml:trace>
  <inkml:trace contextRef="#ctx0" brushRef="#br0" timeOffset="2453.988">844 516 3897 0 0,'0'0'1080'0'0,"0"0"8"0"0,0 0 230 0 0,0 0 389 0 0,0 0 187 0 0,0 0-254 0 0,0 0-498 0 0,0 0-482 0 0,0 0-308 0 0,0 0-149 0 0,0 0-22 0 0,0 0-10 0 0,0 0-23 0 0,15-15 6 0 0,79-76 149 0 0,-91 88-331 0 0,0 1 1 0 0,1-1-1 0 0,-1 1 0 0 0,1 0 1 0 0,-1 0-1 0 0,1 1 0 0 0,0-1 1 0 0,-1 1-1 0 0,1-1 0 0 0,0 1 0 0 0,0 1 1 0 0,0-1-1 0 0,0 0 0 0 0,0 1 1 0 0,0 0-1 0 0,0 0 0 0 0,2 0 28 0 0,4 22 362 0 0,19-14 222 0 0,147-38 452 0 0,-155 82-1008 0 0,4-36-1036 0 0,-5-14-7049 0 0,-17-2-355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7674 0 0,'0'0'1632'0'0,"0"0"-677"0"0,0 0-390 0 0,0 0 185 0 0,0 0 474 0 0,0 0 330 0 0,0 0-25 0 0,0 0-248 0 0,0 0-282 0 0,0 0-242 0 0,0 0-173 0 0,0 0-125 0 0,34-1-99 0 0,110-3-69 0 0,31-17 254 0 0,-90 14-1105 0 0,-38 3-2252 0 0,-1 0-5685 0 0,-31 1-793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96 0 0 0,'0'0'0'0'0,"0"0"0"0"0,0 0 0 0 0,0 0 0 0 0</inkml:trace>
  <inkml:trace contextRef="#ctx0" brushRef="#br0" timeOffset="474.987">100 96 0 0 0,'-83'-34'80'0'0,"66"28"376"0"0,21 1 9404 0 0,6 2-4735 0 0,34 3-3333 0 0,-33 0-513 0 0,298-33 2160 0 0,-300 32-3571 0 0,86-11 550 0 0,-54 10-2928 0 0,-60 13-3575 0 0,8-4-818 0 0,8-6 308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4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0,'0'0'725'0'0,"0"0"342"0"0,0 0 207 0 0,0 0 16 0 0,0 0-117 0 0,0 0-182 0 0,0 0-185 0 0,0 0-110 0 0,4 0 4261 0 0,113 11-1542 0 0,-31-1-2767 0 0,0-3 0 0 0,0-4-1 0 0,6-4-647 0 0,-29 0-1331 0 0,-82 8-9350 0 0,12-6 4356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46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243 140 0 0 0,'0'0'367'0'0,"0"0"-118"0"0,0 0-75 0 0,0 0 71 0 0,0 0 195 0 0,0 0 236 0 0,0 0 168 0 0,3 10 42 0 0,16 102 2315 0 0,-25 282 35 0 0,-12-275-4967 0 0,-13-48-6553 0 0,28-66 7981 0 0</inkml:trace>
  <inkml:trace contextRef="#ctx0" brushRef="#br0" timeOffset="480.992">98 206 0 0 0,'0'0'363'0'0,"0"0"481"0"0,0 0 370 0 0,0 0 235 0 0,0 0 39 0 0,0 0-146 0 0,0 0-248 0 0,0 0-241 0 0,33-17-201 0 0,104-52-138 0 0,-71 51 70 0 0,-53 19-419 0 0,-8-1-130 0 0,1 0 1 0 0,-1 0-1 0 0,0 0 0 0 0,1 1 0 0 0,-1-1 0 0 0,0 1 0 0 0,0 1 1 0 0,0-1-1 0 0,0 1 0 0 0,0-1 0 0 0,0 2 0 0 0,0-1 0 0 0,0 0 1 0 0,-1 1-1 0 0,1 0 0 0 0,-1 0 0 0 0,0 0 0 0 0,0 1 0 0 0,0 0 0 0 0,0-1 1 0 0,0 1-1 0 0,-1 0 0 0 0,0 1 0 0 0,0-1 0 0 0,0 1 0 0 0,0-1 1 0 0,-1 1-1 0 0,0 0 0 0 0,0 0 0 0 0,0 0 0 0 0,-1 0 0 0 0,1 0 1 0 0,-1 0-1 0 0,0 1 0 0 0,-1-1 0 0 0,1 0 0 0 0,-1 0 0 0 0,0 1 1 0 0,0-1-1 0 0,-1 0 0 0 0,0 3-35 0 0,-4 3-23 0 0,0-1 1 0 0,0 0 0 0 0,-1 0-1 0 0,-1 0 1 0 0,1-1-1 0 0,-2 0 1 0 0,1 0-1 0 0,-1 0 1 0 0,-1-1-1 0 0,1-1 1 0 0,-1 1-1 0 0,-1-1 1 0 0,-4 2 22 0 0,-24 17-174 0 0,0-2 0 0 0,-1-1 0 0 0,-1-2 0 0 0,-36 12 174 0 0,75-33-3 0 0,0 0-1 0 0,1 0 1 0 0,-1 0 0 0 0,0 1 0 0 0,1-1 0 0 0,-1 0 0 0 0,0 0 0 0 0,1 0 0 0 0,-1 1 0 0 0,1-1-1 0 0,-1 0 1 0 0,0 1 0 0 0,1-1 0 0 0,-1 0 0 0 0,1 1 0 0 0,-1-1 0 0 0,1 1 0 0 0,-1-1-1 0 0,1 1 1 0 0,-1-1 0 0 0,1 1 0 0 0,-1-1 0 0 0,1 1 0 0 0,0-1 0 0 0,-1 1 0 0 0,1 0 0 0 0,0-1-1 0 0,0 1 1 0 0,-1-1 0 0 0,1 1 0 0 0,0 0 0 0 0,0-1 0 0 0,0 1 0 0 0,0 0 0 0 0,0 0 0 0 0,0-1-1 0 0,0 1 1 0 0,0 0 0 0 0,0-1 0 0 0,0 1 0 0 0,0 0 0 0 0,0-1 0 0 0,1 1 0 0 0,-1 0-1 0 0,0-1 1 0 0,0 1 0 0 0,1-1 0 0 0,-1 1 0 0 0,0 0 0 0 0,1-1 0 0 0,-1 1 0 0 0,1-1 0 0 0,-1 1-1 0 0,0-1 1 0 0,1 1 0 0 0,0-1 0 0 0,-1 1 0 0 0,1-1 0 0 0,-1 0 0 0 0,1 1 0 0 0,-1-1-1 0 0,1 0 1 0 0,0 1 0 0 0,-1-1 0 0 0,1 0 0 0 0,0 0 3 0 0,48 23 979 0 0,-43-21-795 0 0,290 83 3800 0 0,-252-73-3536 0 0,-32-9-319 0 0,-1-1-1 0 0,0 1 1 0 0,0 1 0 0 0,-1 0 0 0 0,1 1 0 0 0,-1 0 0 0 0,0 0 0 0 0,0 1 0 0 0,4 4-129 0 0,-13-10 13 0 0,-1 0-1 0 0,1 1 1 0 0,0-1-1 0 0,0 1 1 0 0,-1-1-1 0 0,1 1 1 0 0,-1 0-1 0 0,1-1 1 0 0,0 1 0 0 0,-1-1-1 0 0,1 1 1 0 0,-1 0-1 0 0,1 0 1 0 0,-1-1-1 0 0,0 1 1 0 0,1 0-1 0 0,-1 0 1 0 0,0-1-1 0 0,1 1 1 0 0,-1 0 0 0 0,0 0-1 0 0,0 0 1 0 0,0 0-1 0 0,0-1 1 0 0,0 1-1 0 0,0 0 1 0 0,0 0-1 0 0,0 0 1 0 0,0 0-1 0 0,0-1 1 0 0,0 1 0 0 0,0 0-1 0 0,-1 0 1 0 0,1 0-1 0 0,0-1 1 0 0,-1 1-1 0 0,1 0 1 0 0,0 0-1 0 0,-1-1 1 0 0,1 1-1 0 0,-1 0 1 0 0,1-1 0 0 0,-1 1-1 0 0,0 0 1 0 0,1-1-1 0 0,-1 1 1 0 0,0-1-1 0 0,1 1 1 0 0,-1-1-1 0 0,0 1 1 0 0,0-1 0 0 0,1 0-1 0 0,-1 1 1 0 0,0-1-1 0 0,0 0 1 0 0,0 1-1 0 0,0-1-12 0 0,-50 11-6479 0 0,35-11-454 0 0,13 0 2065 0 0</inkml:trace>
  <inkml:trace contextRef="#ctx0" brushRef="#br0" timeOffset="1212.511">637 26 0 0 0,'0'0'1158'0'0,"0"0"-317"0"0,0 0-113 0 0,0 0 154 0 0,0 0 265 0 0,0 0 222 0 0,0 0 24 0 0,0 0-180 0 0,0 0-221 0 0,0 0-175 0 0,0 0-95 0 0,0 0-29 0 0,0 0-4 0 0,20-3-6 0 0,128-19 1089 0 0,0 21-13 0 0,-146 2-1741 0 0,-1-1-1 0 0,1 1 0 0 0,-1 0 1 0 0,1 0-1 0 0,-1 0 1 0 0,1 0-1 0 0,-1 0 0 0 0,0 0 1 0 0,1 0-1 0 0,-1 0 1 0 0,0 0-1 0 0,0 0 0 0 0,0 1 1 0 0,0-1-1 0 0,0 1 0 0 0,0-1 1 0 0,-1 0-1 0 0,1 1 1 0 0,0 0-1 0 0,-1-1 0 0 0,1 1 1 0 0,-1-1-1 0 0,1 1 1 0 0,-1 0-1 0 0,0-1 0 0 0,0 1 1 0 0,0 0-1 0 0,0-1 1 0 0,0 1-1 0 0,0 0 0 0 0,0-1 1 0 0,0 1-1 0 0,-1 0 0 0 0,1-1 1 0 0,-1 1-1 0 0,1-1 1 0 0,-1 1-1 0 0,1-1 0 0 0,-1 1 1 0 0,0-1-1 0 0,0 1 1 0 0,0-1-1 0 0,0 0 0 0 0,0 1 1 0 0,0-1-1 0 0,0 0 1 0 0,-1 0-1 0 0,1 0 0 0 0,0 0 1 0 0,-1 0-1 0 0,1 0 0 0 0,-1 1-17 0 0,-142 117 814 0 0,143-118-815 0 0,1-1 1 0 0,-1 0-1 0 0,0 1 0 0 0,0-1 1 0 0,0 1-1 0 0,0-1 1 0 0,1 1-1 0 0,-1-1 0 0 0,0 1 1 0 0,1 0-1 0 0,-1-1 1 0 0,0 1-1 0 0,1 0 0 0 0,-1 0 1 0 0,1-1-1 0 0,-1 1 0 0 0,1 0 1 0 0,0 0-1 0 0,-1 0 1 0 0,1-1-1 0 0,0 1 0 0 0,-1 0 1 0 0,1 0-1 0 0,0 0 0 0 0,0 0 1 0 0,0 0-1 0 0,0 0 1 0 0,0 0-1 0 0,0 0 0 0 0,0 0 1 0 0,0 0-1 0 0,0-1 0 0 0,0 1 1 0 0,0 0-1 0 0,1 0 1 0 0,-1 0-1 0 0,0 0 0 0 0,1 0 1 0 0,-1 0-1 0 0,1-1 1 0 0,-1 1-1 0 0,1 0 0 0 0,-1 0 1 0 0,1-1-1 0 0,-1 1 0 0 0,1 0 1 0 0,0-1-1 0 0,-1 1 1 0 0,1-1-1 0 0,0 1 0 0 0,0 0 1 0 0,-1-1-1 0 0,1 0 0 0 0,0 1 1 0 0,0-1-1 0 0,0 1 1 0 0,0-1-1 0 0,-1 0 0 0 0,1 0 1 0 0,0 0-1 0 0,0 1 0 0 0,1-1 1 0 0,59 11 319 0 0,97-7-1710 0 0,-94 7-4004 0 0,-24 0-2897 0 0,-29-7 4514 0 0</inkml:trace>
  <inkml:trace contextRef="#ctx0" brushRef="#br0" timeOffset="1679.091">1495 206 5225 0 0,'0'0'867'0'0,"0"0"-340"0"0,0 0-155 0 0,0 0 236 0 0,0 0 455 0 0,0 0 374 0 0,0 0 108 0 0,0 0-158 0 0,0 0-283 0 0,0 0-249 0 0,0 0-143 0 0,1 38-84 0 0,1 119-64 0 0,-22 159 930 0 0,1-73-2600 0 0,17-237-519 0 0,-3-4-7800 0 0,4-2 3193 0 0</inkml:trace>
  <inkml:trace contextRef="#ctx0" brushRef="#br0" timeOffset="1925.487">1530 122 4921 0 0,'0'0'1351'0'0,"0"0"-874"0"0,0 0-326 0 0,0 0 151 0 0,0 0 408 0 0,0 0 348 0 0,0 0 114 0 0,0 0-62 0 0,0 0-159 0 0,0 0-147 0 0,0 0-121 0 0,0 0-98 0 0,31 4-62 0 0,100 13-75 0 0,27-13 585 0 0,-55-12-1264 0 0,-61-1-2942 0 0,-38 8 1919 0 0,-3 1-5535 0 0,-1 0 1957 0 0</inkml:trace>
  <inkml:trace contextRef="#ctx0" brushRef="#br0" timeOffset="2114.536">1387 552 104 0 0,'0'0'1318'0'0,"0"0"178"0"0,0 0 296 0 0,0 0 155 0 0,0 0 9 0 0,0 0-229 0 0,0 0-318 0 0,0 0-321 0 0,35 1-306 0 0,111 0-249 0 0,-38-17-19 0 0,-73 5-484 0 0,111-23-2579 0 0,-94 24-3530 0 0,-39 9 11 0 0</inkml:trace>
  <inkml:trace contextRef="#ctx0" brushRef="#br0" timeOffset="2311.453">2081 589 4273 0 0,'0'0'1214'0'0,"0"0"-346"0"0,0 0 29 0 0,0 0 281 0 0,0 0 294 0 0,0 0 39 0 0,0 0-196 0 0,-6 31-308 0 0,-17 96-363 0 0,11 44 387 0 0,20-133-1933 0 0,-1-27-2098 0 0,2-6-3834 0 0,-9-5 2160 0 0</inkml:trace>
  <inkml:trace contextRef="#ctx0" brushRef="#br0" timeOffset="2565.018">1900 549 7698 0 0,'0'0'2377'0'0,"0"0"-1511"0"0,0 0-670 0 0,0 0-36 0 0,0 0 211 0 0,0 0 132 0 0,0 0-47 0 0,0 0-70 0 0,0 0-113 0 0,0 0-109 0 0,37 3-46 0 0,117 10-80 0 0,83-7-1052 0 0,-156-9-1347 0 0,-28-1-3360 0 0,-39 3 1211 0 0</inkml:trace>
  <inkml:trace contextRef="#ctx0" brushRef="#br0" timeOffset="2950.13">0 1013 0 0 0,'0'0'753'0'0,"0"0"973"0"0,0 0 519 0 0,0 0 65 0 0,0 0-223 0 0,0 0-246 0 0,0 0-207 0 0,34 4-218 0 0,111 14-197 0 0,44-11 1471 0 0,420-44 559 0 0,104-11-2558 0 0,-178 32-2596 0 0,-421 14-2891 0 0,-1 2-4001 0 0,-91 0 2434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0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61 581 1592 0 0,'0'0'634'0'0,"0"0"-417"0"0,0 0 234 0 0,0 0 657 0 0,0 0 687 0 0,0 0 280 0 0,0 0-256 0 0,0 0-429 0 0,0 0-352 0 0,0 0-264 0 0,0 0-172 0 0,0 0-89 0 0,24 0-58 0 0,116 0 383 0 0,-24 3 575 0 0,-115-2-1393 0 0,0-1 0 0 0,-1 1 0 0 0,1-1-1 0 0,0 1 1 0 0,0-1 0 0 0,0 1 0 0 0,0-1 0 0 0,-1 1-1 0 0,1 0 1 0 0,0-1 0 0 0,0 1 0 0 0,-1 0 0 0 0,1 0-1 0 0,-1-1 1 0 0,1 1 0 0 0,-1 0 0 0 0,1 0 0 0 0,-1 0-1 0 0,1 0 1 0 0,-1 0 0 0 0,0 0 0 0 0,0 0-1 0 0,1 0 1 0 0,-1 0 0 0 0,0 0 0 0 0,0 0 0 0 0,0 0-1 0 0,0 0 1 0 0,0 0 0 0 0,0 0 0 0 0,0 0 0 0 0,0 0-1 0 0,-1 0 1 0 0,1 0 0 0 0,0 0 0 0 0,-1 0 0 0 0,1 0-1 0 0,0-1 1 0 0,-1 1 0 0 0,1 0 0 0 0,-1 0 0 0 0,1 0-1 0 0,-1 0 1 0 0,0 0-20 0 0,-28 40 603 0 0,-63 50 12 0 0,90-89-610 0 0,0 1 0 0 0,0 0 0 0 0,0 0 0 0 0,0 0 0 0 0,0 0 0 0 0,1 0 0 0 0,-1 1 0 0 0,1-1 0 0 0,0 0 0 0 0,0 1 0 0 0,0-1 0 0 0,0 1 0 0 0,1-1 0 0 0,-1 1 0 0 0,1-1 0 0 0,0 1 0 0 0,0-1 0 0 0,0 1-5 0 0,2-2 14 0 0,0 0-1 0 0,0 0 0 0 0,0 0 1 0 0,0-1-1 0 0,1 1 0 0 0,-1-1 0 0 0,0 1 1 0 0,1-1-1 0 0,-1 0 0 0 0,1 0 1 0 0,-1 0-1 0 0,1 0 0 0 0,0-1 1 0 0,-1 1-1 0 0,1-1 0 0 0,0 1 0 0 0,0-1 1 0 0,-1 0-1 0 0,1 0 0 0 0,0 0 1 0 0,-1 0-1 0 0,1-1 0 0 0,1 0-13 0 0,-2 1 9 0 0,114-34-2154 0 0,-73 17-3198 0 0,-27 9 178 0 0,-5 1-1390 0 0</inkml:trace>
  <inkml:trace contextRef="#ctx0" brushRef="#br0" timeOffset="-634.354">269 11 11130 0 0,'0'0'965'0'0,"0"0"-417"0"0,0 0-376 0 0,0 0 98 0 0,0 0 339 0 0,0 0 236 0 0,0 0 15 0 0,0 0-157 0 0,0 0-244 0 0,0 0-200 0 0,0 0-106 0 0,0 0-44 0 0,0 24-19 0 0,0 113 14 0 0,12-51-117 0 0,0-50-2983 0 0,-8-3-7325 0 0,-4-29 6375 0 0</inkml:trace>
  <inkml:trace contextRef="#ctx0" brushRef="#br0" timeOffset="-378.258">0 416 5521 0 0,'0'0'1899'0'0,"0"0"-624"0"0,0 0-212 0 0,0 0 188 0 0,0 0 199 0 0,0 0-13 0 0,0 0-254 0 0,0 0-292 0 0,0 0-217 0 0,32-5-181 0 0,99-13-116 0 0,113-7 113 0 0,-185 23-1836 0 0,-28 1-1890 0 0,-2 0-5178 0 0,-25 1 3406 0 0</inkml:trace>
  <inkml:trace contextRef="#ctx0" brushRef="#br0" timeOffset="1259.811">591 729 2529 0 0,'0'0'1340'0'0,"0"0"-196"0"0,0 0 43 0 0,0 0 239 0 0,0 0 229 0 0,0 0 121 0 0,0 0-49 0 0,0 0-200 0 0,0 0-287 0 0,0 0-271 0 0,0 0-248 0 0,0 0-157 0 0,0 0-74 0 0,-1-9-94 0 0,-5-28-38 0 0,27-26 471 0 0,-13 50-715 0 0,125-189 585 0 0,16-8-552 0 0,-127 195-559 0 0,-22 15 178 0 0,0 0-19 0 0,5 74-302 0 0,-17 154 631 0 0,11-226-72 0 0,1-1 0 0 0,0 1-1 0 0,0 0 1 0 0,0 0 0 0 0,0 0-1 0 0,0-1 1 0 0,0 1 0 0 0,0 0 0 0 0,1 0-1 0 0,-1-1 1 0 0,1 1 0 0 0,-1 0-1 0 0,1-1 1 0 0,0 1 0 0 0,0 0 0 0 0,0-1-1 0 0,0 1 1 0 0,0-1 0 0 0,0 1-1 0 0,0-1 1 0 0,0 0 0 0 0,0 1 0 0 0,1-1-1 0 0,-1 0 1 0 0,0 0 0 0 0,1 0-1 0 0,-1 0 1 0 0,1 0 0 0 0,-1 0 0 0 0,1-1-1 0 0,0 1 1 0 0,-1 0 0 0 0,1-1-1 0 0,0 1 1 0 0,-1-1 0 0 0,1 1 0 0 0,0-1-1 0 0,0 0 1 0 0,0 0 0 0 0,-1 0-1 0 0,1 0 1 0 0,0 0 0 0 0,0 0 0 0 0,-1-1-1 0 0,1 1 1 0 0,0-1 0 0 0,0 1-1 0 0,-1-1 1 0 0,1 1 0 0 0,0-1 0 0 0,0-1-4 0 0,203-229 234 0 0,-163 185-304 0 0,74-59-48 0 0,-114 107 118 0 0,0 0 0 0 0,-1 1 0 0 0,1-1 0 0 0,-1 0 0 0 0,0 1 1 0 0,1-1-1 0 0,-1 1 0 0 0,0-1 0 0 0,-1 1 0 0 0,1 0 0 0 0,0-1 0 0 0,-1 1 0 0 0,1 0 0 0 0,-1 0 0 0 0,0-1 0 0 0,0 1 0 0 0,0 0 0 0 0,0 0 0 0 0,-1-1 0 0 0,1 1 0 0 0,-1 0 0 0 0,0-1 0 0 0,1 1 0 0 0,-1 0 0 0 0,0-1 1 0 0,-1 2-1 0 0,-33 153 321 0 0,27 16-293 0 0,32-127-2760 0 0,-9-39-2186 0 0,4-4-3856 0 0,-14-3 5151 0 0</inkml:trace>
  <inkml:trace contextRef="#ctx0" brushRef="#br0" timeOffset="1831.344">1810 121 4033 0 0,'0'0'1428'0'0,"0"0"-808"0"0,0 0-238 0 0,0 0 251 0 0,0 0 357 0 0,0 0 285 0 0,0 0 61 0 0,-17 36-241 0 0,-54 112-335 0 0,34-51-60 0 0,-3 101-944 0 0,28-144-613 0 0,-1-72 1122 0 0,8 4-185 0 0,2 0 0 0 0,0 0-1 0 0,0-1 1 0 0,1 1 0 0 0,1-1 0 0 0,0 1 0 0 0,1-1 0 0 0,1 1-1 0 0,0-1 1 0 0,1 1 0 0 0,0-1 0 0 0,2 1 0 0 0,-1 0 0 0 0,4-6-80 0 0,4-9 190 0 0,1 0 1 0 0,1 1-1 0 0,2 1 1 0 0,1 0-1 0 0,1 1 1 0 0,1 1-1 0 0,1 0 1 0 0,1 1 0 0 0,22-18-191 0 0,-36 35 36 0 0,0 1 0 0 0,1 1 1 0 0,0-1-1 0 0,0 1 0 0 0,0 0 1 0 0,1 1-1 0 0,-1 0 0 0 0,1 0 1 0 0,0 0-1 0 0,1 1 1 0 0,-1 0-1 0 0,0 1 0 0 0,1 0 1 0 0,0 0-1 0 0,3 1-36 0 0,-10 0 2 0 0,0 2-1 0 0,-1-1 1 0 0,1 0 0 0 0,0 0-1 0 0,0 0 1 0 0,0 1 0 0 0,-1-1-1 0 0,1 1 1 0 0,0 0 0 0 0,-1-1-1 0 0,1 1 1 0 0,0 0 0 0 0,-1 0-1 0 0,1 0 1 0 0,-1 0 0 0 0,1 0-1 0 0,-1 0 1 0 0,0 1 0 0 0,0-1-1 0 0,1 0 1 0 0,-1 1 0 0 0,0-1-1 0 0,0 1 1 0 0,0-1 0 0 0,0 1-1 0 0,0-1 1 0 0,-1 1-1 0 0,1 0 1 0 0,0 0 0 0 0,-1-1-1 0 0,0 1 1 0 0,1 0 0 0 0,-1 0-1 0 0,0-1 1 0 0,0 1 0 0 0,0 0-1 0 0,0 0 1 0 0,0 0 0 0 0,0-1-1 0 0,0 1 1 0 0,-1 1-2 0 0,2 5 45 0 0,-1-1 1 0 0,-1 1-1 0 0,1-1 1 0 0,-1 0-1 0 0,-1 1 0 0 0,1-1 1 0 0,-1 0-1 0 0,0 0 1 0 0,-1 0-1 0 0,0 0 0 0 0,0 0 1 0 0,0 0-1 0 0,-1-1 1 0 0,0 1-1 0 0,0-1 1 0 0,-1 0-1 0 0,0-1 0 0 0,0 1 1 0 0,0-1-1 0 0,-1 0 1 0 0,1 0-1 0 0,-3 1-45 0 0,-128 94 987 0 0,134-98-983 0 0,0-1 0 0 0,0 1 0 0 0,0 0 0 0 0,0 0 0 0 0,0 0 0 0 0,1 0 0 0 0,-1 0 1 0 0,1 0-1 0 0,0 0 0 0 0,0 0 0 0 0,0 1 0 0 0,0-1 0 0 0,0 0 0 0 0,0 1 0 0 0,0-1 0 0 0,1 1 0 0 0,-1-1 1 0 0,1 1-1 0 0,0-1 0 0 0,0 1 0 0 0,0 0 0 0 0,0-1 0 0 0,0 1 0 0 0,0-1 0 0 0,1 1 0 0 0,-1-1 0 0 0,1 1 0 0 0,0-1 1 0 0,-1 1-1 0 0,1-1 0 0 0,1 0 0 0 0,-1 0 0 0 0,0 1 0 0 0,0-1 0 0 0,1 0 0 0 0,-1 0 0 0 0,1 0 0 0 0,0 0 1 0 0,0 0-1 0 0,-1-1 0 0 0,1 1 0 0 0,2 1-4 0 0,153 180 624 0 0,-148-176-2230 0 0,6-21-11675 0 0,-12 7 9524 0 0</inkml:trace>
  <inkml:trace contextRef="#ctx0" brushRef="#br0" timeOffset="2207.671">2206 36 6649 0 0,'0'0'1791'0'0,"0"0"-152"0"0,0 0-82 0 0,0 0 69 0 0,0 0-89 0 0,0 0-325 0 0,0 0-409 0 0,0 0-357 0 0,0 0-233 0 0,0 0-86 0 0,0 0-30 0 0,0 0-8 0 0,11-5 22 0 0,36-17-9 0 0,-42 20-92 0 0,-1 1 1 0 0,0-1 0 0 0,1 1 0 0 0,-1 0 0 0 0,0 1 0 0 0,1-1 0 0 0,-1 1 0 0 0,1 0 0 0 0,-1 0 0 0 0,1 0 0 0 0,-1 0 0 0 0,1 1 0 0 0,-1 0 0 0 0,1 0 0 0 0,-1 0 0 0 0,0 1 0 0 0,4 0-11 0 0,-7 0-2 0 0,1 0 1 0 0,-1-1-1 0 0,1 1 0 0 0,-1 0 1 0 0,0 0-1 0 0,1 0 0 0 0,-1 0 0 0 0,0 0 1 0 0,0 0-1 0 0,0 0 0 0 0,-1 0 0 0 0,1 0 1 0 0,-1 0-1 0 0,1 1 0 0 0,-1-1 0 0 0,1 0 1 0 0,-1 0-1 0 0,0 1 0 0 0,0-1 1 0 0,0 0-1 0 0,-1 0 0 0 0,1 1 0 0 0,0-1 1 0 0,-1 0-1 0 0,0 0 0 0 0,1 0 0 0 0,-1 1 1 0 0,0-1-1 0 0,0 0 0 0 0,0 0 0 0 0,0 0 1 0 0,-1 0-1 0 0,1-1 0 0 0,0 1 1 0 0,-1 0-1 0 0,1 0 0 0 0,-1-1 0 0 0,0 1 1 0 0,1-1-1 0 0,-3 2 2 0 0,-15 15 16 0 0,6-6 36 0 0,1 0-1 0 0,0 1 1 0 0,0 0-1 0 0,1 0 0 0 0,1 2 1 0 0,0-1-1 0 0,-2 8-51 0 0,11-20 7 0 0,0-1 0 0 0,1 0 0 0 0,-1 1 0 0 0,1-1 0 0 0,0 1 0 0 0,-1-1 0 0 0,1 0 0 0 0,0 1 0 0 0,0-1 0 0 0,0 1 1 0 0,0-1-1 0 0,0 1 0 0 0,0-1 0 0 0,0 1 0 0 0,1-1 0 0 0,-1 1 0 0 0,0-1 0 0 0,1 1 0 0 0,-1-1 0 0 0,1 0 0 0 0,0 1 0 0 0,-1-1 0 0 0,1 0 0 0 0,0 0 0 0 0,0 1 0 0 0,0-1 0 0 0,0 0 0 0 0,0 0 0 0 0,0 0 0 0 0,0 0 1 0 0,0 0-1 0 0,0 0 0 0 0,1 0 0 0 0,-1-1 0 0 0,0 1 0 0 0,1 0 0 0 0,-1-1 0 0 0,0 1 0 0 0,1-1 0 0 0,-1 1 0 0 0,1-1 0 0 0,-1 0 0 0 0,1 1 0 0 0,-1-1 0 0 0,1 0 0 0 0,-1 0 0 0 0,1 0 0 0 0,0 0-7 0 0,77-2 393 0 0,-15-10-937 0 0,-43 7-2154 0 0,0 1-3661 0 0,-15 3-3263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1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105 442 7826 0 0,'0'0'2041'0'0,"0"0"-971"0"0,0 0-251 0 0,0 0 276 0 0,0 0 348 0 0,0 0 172 0 0,0 0-136 0 0,0 0-276 0 0,-8 31-303 0 0,-23 99-245 0 0,-1-6 485 0 0,22-88-1113 0 0,3 0 1 0 0,0 0 0 0 0,3 1-1 0 0,0 0 1 0 0,3 0-1 0 0,2 23-27 0 0,11-43-4342 0 0,11-24-10679 0 0,-16 0 12933 0 0</inkml:trace>
  <inkml:trace contextRef="#ctx0" brushRef="#br0" timeOffset="428.928">679 460 11458 0 0,'0'0'1318'0'0,"0"0"-296"0"0,0 0-156 0 0,0 0 119 0 0,0 0 155 0 0,0 0 47 0 0,0 0-100 0 0,0 0-172 0 0,0 0-206 0 0,0 0-209 0 0,-32 10-146 0 0,-101 31-65 0 0,30 3 378 0 0,95-41-662 0 0,0 0 1 0 0,0 1 0 0 0,1-1 0 0 0,-1 2-1 0 0,1-1 1 0 0,0 1 0 0 0,0 0-1 0 0,1 0 1 0 0,-1 1 0 0 0,1-1-1 0 0,0 2 1 0 0,1-1 0 0 0,-1 1 0 0 0,1-1-1 0 0,1 1 1 0 0,-1 1 0 0 0,1-1-1 0 0,1 1 1 0 0,-1-1 0 0 0,1 1-1 0 0,1 0 1 0 0,-1 0 0 0 0,1 1-1 0 0,1-1 1 0 0,-1 0 0 0 0,1 2-6 0 0,2-7-6 0 0,-1 0 0 0 0,1-1 0 0 0,-1 1 0 0 0,1-1 0 0 0,0 1 0 0 0,0-1 1 0 0,0 1-1 0 0,1-1 0 0 0,-1 0 0 0 0,1 1 0 0 0,-1-1 0 0 0,1 0 0 0 0,0 0 0 0 0,-1 0 0 0 0,1 0 1 0 0,0-1-1 0 0,0 1 0 0 0,0 0 0 0 0,1-1 0 0 0,-1 1 0 0 0,0-1 0 0 0,1 0 0 0 0,-1 0 0 0 0,1 0 1 0 0,-1 0-1 0 0,1 0 0 0 0,-1-1 0 0 0,1 1 0 0 0,-1-1 0 0 0,1 1 0 0 0,1-1 6 0 0,84-3 330 0 0,65-78 35 0 0,43-59-174 0 0,-195 143-191 0 0,0-1 1 0 0,0 1 0 0 0,0-1 0 0 0,-1 1-1 0 0,1-1 1 0 0,-1 1 0 0 0,0 0-1 0 0,0-1 1 0 0,0 1 0 0 0,0-1 0 0 0,0 1-1 0 0,0 0 1 0 0,-1-1 0 0 0,1 1-1 0 0,-1-1 1 0 0,0 1 0 0 0,1-1 0 0 0,-1 1-1 0 0,0-1 1 0 0,-1 1 0 0 0,1-1 0 0 0,0 0-1 0 0,-1 0 1 0 0,-1 2-1 0 0,-35 74 201 0 0,24-55-199 0 0,1 1 0 0 0,1 0 1 0 0,2 1-1 0 0,0 0 1 0 0,2 1-1 0 0,1 0 1 0 0,0 0-1 0 0,2 1 1 0 0,-1 25-3 0 0,6-47-69 0 0,0 1 1 0 0,0 0 0 0 0,0 0-1 0 0,1 0 1 0 0,0 0 0 0 0,0 0-1 0 0,0 0 1 0 0,1-1 0 0 0,0 1-1 0 0,0 0 1 0 0,0-1 0 0 0,1 0-1 0 0,0 0 1 0 0,3 5 68 0 0,30 5-8581 0 0,-30-16 3260 0 0,-2-2-3408 0 0</inkml:trace>
  <inkml:trace contextRef="#ctx0" brushRef="#br0" timeOffset="3296.785">1040 354 728 0 0,'0'0'1719'0'0,"0"0"-301"0"0,0 0-82 0 0,0 0 107 0 0,0 0 95 0 0,0 0-18 0 0,0 0-130 0 0,0 0-261 0 0,0 0-303 0 0,0 0-259 0 0,0 0-171 0 0,0 0-74 0 0,0 0-34 0 0,-12 9-6 0 0,-36 33-23 0 0,45-39-209 0 0,0 1 0 0 0,0-1 1 0 0,1 0-1 0 0,-1 1 0 0 0,1 0 1 0 0,0 0-1 0 0,0 0 0 0 0,0 0 1 0 0,0 0-1 0 0,1 0 0 0 0,0 0 1 0 0,0 0-1 0 0,0 1 0 0 0,0-1 1 0 0,1 0-1 0 0,-1 1 0 0 0,1-1 0 0 0,0 0 1 0 0,0 1-1 0 0,1 2-50 0 0,0 5 195 0 0,-1-9-126 0 0,0 0 0 0 0,0-1-1 0 0,0 1 1 0 0,1 0 0 0 0,-1 0 0 0 0,1-1-1 0 0,0 1 1 0 0,0 0 0 0 0,0-1 0 0 0,0 1-1 0 0,0 0 1 0 0,1-1 0 0 0,-1 0-1 0 0,1 1 1 0 0,0-1 0 0 0,-1 0 0 0 0,1 0-1 0 0,0 0 1 0 0,0 0 0 0 0,1 0 0 0 0,-1 0-1 0 0,0-1 1 0 0,1 1 0 0 0,-1-1 0 0 0,1 1-1 0 0,-1-1 1 0 0,1 0 0 0 0,-1 0 0 0 0,1 0-1 0 0,0 0 1 0 0,0-1-69 0 0,90 9 2587 0 0,-84-9-2294 0 0,-4-1-184 0 0,1-1 1 0 0,-1 0-1 0 0,1-1 0 0 0,-1 1 1 0 0,0-1-1 0 0,0 0 1 0 0,0 0-1 0 0,0 0 1 0 0,-1-1-1 0 0,1 0 1 0 0,-1 0-1 0 0,0 0 1 0 0,0 0-1 0 0,0-1 1 0 0,0 1-1 0 0,-1-1 1 0 0,0 0-1 0 0,0 0 0 0 0,-1 0 1 0 0,1-1-1 0 0,-1 1 1 0 0,0-1-1 0 0,0 1 1 0 0,-1-1-1 0 0,1 0 1 0 0,-2 1-1 0 0,1-1 1 0 0,0 0-1 0 0,-1 0 1 0 0,0 0-1 0 0,0 0 1 0 0,-1 1-1 0 0,0-1 0 0 0,0 0 1 0 0,0 0-1 0 0,-1 0-109 0 0,2 4-132 0 0,-1-1-1 0 0,1 1 1 0 0,-1 0-1 0 0,0 0 0 0 0,1 0 1 0 0,-1 0-1 0 0,0 0 1 0 0,0 0-1 0 0,-1 0 1 0 0,1 0-1 0 0,0 0 0 0 0,-1 1 1 0 0,1-1-1 0 0,-1 0 1 0 0,1 1-1 0 0,-1-1 1 0 0,0 1-1 0 0,1 0 0 0 0,-1 0 1 0 0,0-1-1 0 0,0 1 1 0 0,0 0-1 0 0,0 0 0 0 0,0 1 1 0 0,0-1-1 0 0,-1 0 1 0 0,1 1-1 0 0,0-1 1 0 0,0 1-1 0 0,0 0 0 0 0,0 0 1 0 0,-1 0-1 0 0,1 0 1 0 0,0 0-1 0 0,0 0 0 0 0,-1 0 1 0 0,0 1 132 0 0,-50 19-13225 0 0,41-12 6042 0 0</inkml:trace>
  <inkml:trace contextRef="#ctx0" brushRef="#br0" timeOffset="3885.089">1108 1079 0 0 0,'0'0'259'0'0,"0"0"1040"0"0,0 0 557 0 0,0 0 235 0 0,0 0 100 0 0,34 3-21 0 0,106 8-176 0 0,-74-19 619 0 0,-56 2-2056 0 0,2 0-125 0 0,0 0 0 0 0,-1-1 1 0 0,0 0-1 0 0,0 0 0 0 0,0-2 0 0 0,-1 1 1 0 0,-1-1-1 0 0,1-1 0 0 0,-1 1 0 0 0,-1-2 0 0 0,0 1 1 0 0,0-1-1 0 0,-1 0 0 0 0,0-1 0 0 0,-1 1 1 0 0,-1-2-1 0 0,0 1 0 0 0,0 0 0 0 0,-1-2-432 0 0,-1 7 519 0 0,-2 26-944 0 0,9 88-318 0 0,-4 1 0 0 0,-6 64 743 0 0,-1-75-352 0 0,1-63 285 0 0,2-3 36 0 0,-1 1 0 0 0,-1-1 0 0 0,-2 1-1 0 0,-1-1 1 0 0,-2 0 0 0 0,-1 0 0 0 0,-1-1 0 0 0,-2 1-1 0 0,-1-2 1 0 0,-10 21 31 0 0,19-46 50 0 0,-1 0-1 0 0,0-1 1 0 0,0 0-1 0 0,0 1 1 0 0,0-1-1 0 0,0 0 1 0 0,-1 0 0 0 0,1 0-1 0 0,-1 0 1 0 0,0-1-1 0 0,0 1 1 0 0,0-1-1 0 0,0 1 1 0 0,0-1-1 0 0,0 0 1 0 0,-1-1 0 0 0,1 1-1 0 0,-1 0 1 0 0,1-1-1 0 0,-1 0 1 0 0,0 0-1 0 0,0 0 1 0 0,1 0-1 0 0,-1-1 1 0 0,0 1 0 0 0,0-1-1 0 0,0 0 1 0 0,0 0-1 0 0,0 0 1 0 0,1-1-1 0 0,-1 1 1 0 0,-1-1-50 0 0,-45-58 73 0 0,16-50-3382 0 0,25 34-7472 0 0,8 70 9465 0 0,0-11-6056 0 0</inkml:trace>
  <inkml:trace contextRef="#ctx0" brushRef="#br0" timeOffset="4633.573">1207 747 0 0 0,'0'0'735'0'0,"0"0"353"0"0,0 0 258 0 0,0 0 143 0 0,0 0 48 0 0,0 0-66 0 0,0 0-102 0 0,0 0-115 0 0,0 0-69 0 0,0 0-46 0 0,0 0-22 0 0,0 0 4 0 0,9 0-67 0 0,1 0-771 0 0,47-4 4321 0 0,6-44-2604 0 0,127-121-1007 0 0,-171 157-994 0 0,72-23-179 0 0,-79 79-127 0 0,16 132 599 0 0,-15-150-3767 0 0,23-11-7221 0 0,-32-15 1278 0 0</inkml:trace>
  <inkml:trace contextRef="#ctx0" brushRef="#br0" timeOffset="5442.236">1754 30 5369 0 0,'0'0'1010'0'0,"0"0"-14"0"0,0 0 232 0 0,0 0 346 0 0,0 0 196 0 0,0 0-110 0 0,0 0-276 0 0,0 0-254 0 0,0 0-167 0 0,0 0-104 0 0,0 0-86 0 0,0 0-92 0 0,0 0-87 0 0,32-5-93 0 0,100-15-121 0 0,-41 15 317 0 0,-88 5-678 0 0,0 1 1 0 0,0 0-1 0 0,0-1 1 0 0,0 1-1 0 0,0 0 1 0 0,-1 0-1 0 0,1 0 1 0 0,0 1-1 0 0,-1-1 1 0 0,1 1-1 0 0,-1-1 1 0 0,1 1-1 0 0,-1 0 1 0 0,0 0-1 0 0,0 0 1 0 0,0 0-1 0 0,0 1 0 0 0,0-1 1 0 0,0 0-1 0 0,-1 1 1 0 0,1-1-1 0 0,-1 1 1 0 0,0 0-1 0 0,1-1 1 0 0,-1 1-1 0 0,0 0 1 0 0,0 1-20 0 0,19 85 465 0 0,-18-79-404 0 0,13 296 544 0 0,21 95-419 0 0,-15-41-9 0 0,-19-198 67 0 0,-2-161-137 0 0,0-1 77 0 0,0 0 91 0 0,0 0 83 0 0,0 0 6 0 0,-25-14 541 0 0,12 11-900 0 0,0 2 0 0 0,0-1 0 0 0,-1 2 0 0 0,1 0 0 0 0,0 1 0 0 0,-1 0 0 0 0,1 0 1 0 0,0 2-1 0 0,0 0 0 0 0,0 0 0 0 0,1 1 0 0 0,-1 1 0 0 0,-9 4-5 0 0,-105 25-2483 0 0,99-31-1712 0 0,-1-2-3363 0 0,23-1-1025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7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0 0 0,'0'0'339'0'0,"0"0"804"0"0,0 0 425 0 0,0 0 58 0 0,0 0-191 0 0,0 0-268 0 0,0 0-174 0 0,0 0-59 0 0,10 2 51 0 0,85 7 4491 0 0,29-28-1539 0 0,90-2-3917 0 0,-216 43-15897 0 0,-5-19 12131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7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 3193 0 0,'0'0'1129'0'0,"0"0"117"0"0,0 0 414 0 0,0 0 462 0 0,0 0 134 0 0,0 0-194 0 0,0 0-383 0 0,0 0-376 0 0,0 0-303 0 0,0 0-238 0 0,37 0-167 0 0,115-4-163 0 0,-48-9 69 0 0,-53 4-658 0 0,41-5-549 0 0,-32 10-7855 0 0,-47 4-1955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9:01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0 0 0,'0'0'181'0'0,"0"0"562"0"0,0 0 197 0 0,0 0 353 0 0,0 0 383 0 0,0 0 212 0 0,0 0-59 0 0,0 0-198 0 0,0 0-206 0 0,0 0-132 0 0,0 0-104 0 0,0 0-94 0 0,36 0-59 0 0,115 0-114 0 0,359-25 3227 0 0,-10-5-5719 0 0,-474 29-176 0 0,-16 1-1470 0 0,3 1-7541 0 0,-13-1 6756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9:02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59 4849 0 0,'0'0'493'0'0,"0"0"-356"0"0,0 0 0 0 0,0 0 375 0 0,0 0 452 0 0,0 0 212 0 0,0 0-55 0 0,0 0-212 0 0,0 0-261 0 0,0 0-192 0 0,-14 31-114 0 0,-46 96-106 0 0,-52 98 396 0 0,94-159-295 0 0,18-66-227 0 0,0 0 55 0 0,0 0 121 0 0,0 0 155 0 0,25-23 2800 0 0,240-289-1400 0 0,-249 295-1803 0 0,118-104 152 0 0,-134 120-197 0 0,0 0-1 0 0,1 0 0 0 0,-1 1 0 0 0,1-1 0 0 0,-1 0 0 0 0,0 0 0 0 0,1 1 0 0 0,0-1 0 0 0,-1 1 0 0 0,1-1 0 0 0,-1 0 0 0 0,1 1 0 0 0,0-1 1 0 0,-1 1-1 0 0,1-1 0 0 0,0 1 0 0 0,0 0 0 0 0,-1-1 0 0 0,1 1 0 0 0,0 0 0 0 0,0-1 0 0 0,0 1 0 0 0,-1 0 0 0 0,1 0 0 0 0,0 0 0 0 0,0 0 1 0 0,0 0-1 0 0,0 0 0 0 0,-1 0 0 0 0,1 0 0 0 0,0 0 0 0 0,0 0 0 0 0,0 0 0 0 0,0 1 0 0 0,-1-1 0 0 0,1 0 0 0 0,0 1 0 0 0,0-1 0 0 0,-1 0 1 0 0,1 1-1 0 0,0-1 0 0 0,-1 1 0 0 0,1-1 0 0 0,0 1 0 0 0,-1-1 0 0 0,1 1 0 0 0,0 0 0 0 0,-1-1 0 0 0,1 1 0 0 0,-1 0 0 0 0,0-1 1 0 0,1 1-1 0 0,-1 0 0 0 0,1 0 0 0 0,-1-1 0 0 0,0 1 0 0 0,0 0 0 0 0,1 0 0 0 0,-1 0 0 0 0,0-1 0 0 0,0 1 0 0 0,0 0 0 0 0,0 0 0 0 0,0 0 1 0 0,0 0-1 0 0,0-1 0 0 0,0 1 8 0 0,-13 128 285 0 0,8-37-260 0 0,6-90-18 0 0,0 0 0 0 0,0 0 0 0 0,1 0 0 0 0,-1-1 0 0 0,1 1 0 0 0,-1-1 0 0 0,1 1 0 0 0,-1-1 0 0 0,1 1 0 0 0,0-1 0 0 0,0 0 0 0 0,0 0 0 0 0,0 0 0 0 0,0 0 0 0 0,0 0 0 0 0,0 0 0 0 0,0-1 0 0 0,0 1 0 0 0,0-1-1 0 0,0 1 1 0 0,0-1 0 0 0,1 0 0 0 0,-1 0 0 0 0,0 0 0 0 0,0 0 0 0 0,0 0 0 0 0,1 0 0 0 0,-1-1 0 0 0,0 1 0 0 0,0-1 0 0 0,0 1 0 0 0,0-1 0 0 0,0 0 0 0 0,0 0 0 0 0,0 0 0 0 0,0 0 0 0 0,0 0 0 0 0,0 0 0 0 0,-1-1 0 0 0,1 1-1 0 0,0-1 1 0 0,-1 1-7 0 0,300-249 123 0 0,-246 224-156 0 0,-50 75 70 0 0,-34 162 586 0 0,29-198-1301 0 0,11 78 2178 0 0,6-69-4773 0 0,11-7-5528 0 0,-23-14-30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9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0 162 4345 0 0,'0'0'1302'0'0,"0"0"-69"0"0,0 0 50 0 0,0 0 208 0 0,0 0 185 0 0,0 0-30 0 0,0 0-340 0 0,0 0-421 0 0,0 0-351 0 0,0 0-229 0 0,0 0-93 0 0,13-11-18 0 0,39-37 3 0 0,-48 45-157 0 0,0 0 0 0 0,0 0 1 0 0,1 1-1 0 0,-1 0 0 0 0,0-1 0 0 0,1 2 1 0 0,-1-1-1 0 0,1 0 0 0 0,0 1 0 0 0,0 0 1 0 0,-1 0-1 0 0,1 0 0 0 0,0 1 0 0 0,0 0 1 0 0,0 0-1 0 0,0 0 0 0 0,1 0-40 0 0,14 0 136 0 0,61 7 139 0 0,-79-6-265 0 0,0-1 0 0 0,0 1 0 0 0,0 0 0 0 0,-1 0 0 0 0,1 0 0 0 0,0 0 0 0 0,0 1 1 0 0,-1-1-1 0 0,1 0 0 0 0,-1 1 0 0 0,1-1 0 0 0,-1 1 0 0 0,1 0 0 0 0,-1-1 0 0 0,0 1 0 0 0,0 0 0 0 0,0 0 0 0 0,0 0 0 0 0,0-1 0 0 0,0 1 0 0 0,-1 0 0 0 0,1 0 0 0 0,0 1 0 0 0,-1-1 0 0 0,0 0 0 0 0,1 0 0 0 0,-1 0 0 0 0,0 0 0 0 0,0 0 0 0 0,0 0 0 0 0,-1 0 0 0 0,1 0 0 0 0,0 0 0 0 0,-1 1 0 0 0,1-1 0 0 0,-1 0-10 0 0,-4 9 44 0 0,-1-1-1 0 0,0 1 1 0 0,0-1-1 0 0,-1-1 1 0 0,0 1-1 0 0,-1-1 1 0 0,1 0-1 0 0,-2-1 0 0 0,0 0 1 0 0,-4 3-44 0 0,0 1 48 0 0,-13 9-8 0 0,1 1 1 0 0,2 2-1 0 0,0 0 1 0 0,2 2-1 0 0,0 0 1 0 0,1 3-41 0 0,18-27 6 0 0,1 1 1 0 0,0-1 0 0 0,-1 1-1 0 0,1-1 1 0 0,0 1 0 0 0,0-1 0 0 0,1 1-1 0 0,-1 0 1 0 0,0 0 0 0 0,1-1-1 0 0,0 1 1 0 0,-1 0 0 0 0,1 0-1 0 0,0 0 1 0 0,1-1 0 0 0,-1 1 0 0 0,0 0-1 0 0,1 0 1 0 0,-1-1 0 0 0,1 1-1 0 0,0 0 1 0 0,0-1 0 0 0,0 1 0 0 0,1-1-1 0 0,-1 1 1 0 0,0-1 0 0 0,1 1-1 0 0,0-1 1 0 0,-1 0 0 0 0,1 0-1 0 0,0 0 1 0 0,0 0 0 0 0,0 0 0 0 0,0 0-1 0 0,1 0 1 0 0,-1-1 0 0 0,0 1-1 0 0,1-1 1 0 0,-1 0 0 0 0,2 1-7 0 0,15 5 97 0 0,1-1-1 0 0,0-1 1 0 0,0-1 0 0 0,0-1 0 0 0,0 0-1 0 0,0-2 1 0 0,0 0 0 0 0,1-1 0 0 0,-1-1-97 0 0,-8 1-110 0 0,38-14-3281 0 0,-21-4-3073 0 0,-17 10 2059 0 0,-3 3-1155 0 0</inkml:trace>
  <inkml:trace contextRef="#ctx0" brushRef="#br0" timeOffset="238.901">733 15 5401 0 0,'0'0'1418'0'0,"0"0"-239"0"0,0 0-116 0 0,0 0 88 0 0,0 0 153 0 0,0 0 12 0 0,0 0-149 0 0,0 0-243 0 0,0 0-237 0 0,0 0-196 0 0,0 0-130 0 0,0 0-47 0 0,-4 32-30 0 0,-11 100-40 0 0,-2 2 364 0 0,12 10-2647 0 0,10-130-2178 0 0,3-10-4934 0 0,-6-4 6646 0 0</inkml:trace>
  <inkml:trace contextRef="#ctx0" brushRef="#br0" timeOffset="489.3">580 0 3177 0 0,'0'0'629'0'0,"0"0"45"0"0,0 0 286 0 0,0 0 372 0 0,0 0 187 0 0,0 0-103 0 0,0 0-246 0 0,0 0-228 0 0,0 0-197 0 0,0 0-173 0 0,33 1-129 0 0,104 2-131 0 0,87 1-2018 0 0,-206-3-527 0 0,-7 2-3143 0 0,-9 0 800 0 0</inkml:trace>
  <inkml:trace contextRef="#ctx0" brushRef="#br0" timeOffset="717.242">615 291 2897 0 0,'0'0'1312'0'0,"0"0"-40"0"0,0 0 64 0 0,0 0 193 0 0,0 0-25 0 0,0 0-200 0 0,0 0-279 0 0,0 0-329 0 0,195-29-296 0 0,-163 21-208 0 0,-3 5-232 0 0,-5-1-352 0 0,2 0-408 0 0,-6 1-609 0 0,-2-1-1007 0 0,-3 4-1513 0 0,-6 0-552 0 0</inkml:trace>
  <inkml:trace contextRef="#ctx0" brushRef="#br0" timeOffset="1140.605">1088 361 5961 0 0,'0'0'1593'0'0,"0"0"-557"0"0,0 0-284 0 0,0 0 78 0 0,0 0 203 0 0,0 0 81 0 0,0 0-181 0 0,0 0-297 0 0,0 0-254 0 0,0 0-177 0 0,0 0-94 0 0,0 0-33 0 0,0 0-46 0 0,-5 30-24 0 0,-18 92-26 0 0,15-60-1188 0 0,9-48-2337 0 0,-1-14 1369 0 0,0 0-643 0 0,0 0-181 0 0,0 0 1050 0 0</inkml:trace>
  <inkml:trace contextRef="#ctx0" brushRef="#br0" timeOffset="1390.246">1009 310 3185 0 0,'0'0'731'0'0,"0"0"-213"0"0,0 0 156 0 0,0 0 441 0 0,0 0 404 0 0,0 0 81 0 0,0 0-210 0 0,0 0-267 0 0,0 0-199 0 0,0 0-76 0 0,0 0-52 0 0,0 0-64 0 0,19 6-60 0 0,62 18-93 0 0,-71-21-488 0 0,-1-1 1 0 0,1-1-1 0 0,-1 0 0 0 0,1 0 1 0 0,0-1-1 0 0,0 0 0 0 0,-1-1 0 0 0,1 0 1 0 0,0 0-1 0 0,-1-1 0 0 0,1-1 0 0 0,4-1-91 0 0,6-1 31 0 0,114-20-2096 0 0,-68 14-5391 0 0,-48 7-555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2:54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3592 888 7009 0 0,'0'0'1341'0'0,"0"0"-616"0"0,0 0-355 0 0,0 0-10 0 0,0 0 168 0 0,0 0 151 0 0,0 0 64 0 0,0 0-1 0 0,0 0-47 0 0,0 0-65 0 0,0 0-80 0 0,0 0-91 0 0,0 0-108 0 0,4 33-83 0 0,9 109-60 0 0,-9 1 285 0 0,-4-125-396 0 0,1 9 10 0 0,-1 0-1 0 0,-1 1 1 0 0,-1-1-1 0 0,-1 0 0 0 0,-2 0 1 0 0,-1 0-1 0 0,-1-1 1 0 0,-4 10-107 0 0,10-34 40 0 0,1 0 0 0 0,-1 0 1 0 0,0 0-1 0 0,0 1 0 0 0,-1-1 0 0 0,1 0 1 0 0,0 0-1 0 0,-1-1 0 0 0,1 1 1 0 0,-1 0-1 0 0,0 0 0 0 0,0-1 1 0 0,1 1-1 0 0,-1-1 0 0 0,0 1 0 0 0,0-1 1 0 0,0 0-1 0 0,0 0 0 0 0,-1 0 1 0 0,1 0-1 0 0,0 0 0 0 0,0 0 1 0 0,-1-1-1 0 0,1 1 0 0 0,0-1 0 0 0,-1 0 1 0 0,1 1-1 0 0,-1-1 0 0 0,1 0 1 0 0,0 0-1 0 0,-1-1 0 0 0,1 1 1 0 0,-1 0-1 0 0,1-1 0 0 0,0 0 1 0 0,0 1-1 0 0,-1-1 0 0 0,1 0 0 0 0,0 0 1 0 0,0 0-1 0 0,-2-1-40 0 0,-1-12-42 0 0,0-1 1 0 0,1 1-1 0 0,1-1 1 0 0,0 0-1 0 0,1 0 1 0 0,0 0-1 0 0,1 0 1 0 0,1 0-1 0 0,1 0 1 0 0,0 0-1 0 0,1 0 1 0 0,0 1-1 0 0,1-1 0 0 0,1 0 1 0 0,0 1-1 0 0,1 0 1 0 0,1 0-1 0 0,0 0 1 0 0,1 1-1 0 0,5-9 42 0 0,10-21-10 0 0,1 0 0 0 0,3 2 0 0 0,1 1 0 0 0,2 1 1 0 0,1 1-1 0 0,3 2 0 0 0,0 1 0 0 0,3 2 0 0 0,30-23 10 0 0,-54 47 64 0 0,0-1 1 0 0,1 2 0 0 0,0 0 0 0 0,1 0-1 0 0,0 1 1 0 0,0 1 0 0 0,0 0-1 0 0,1 1 1 0 0,0 1 0 0 0,0 0-1 0 0,0 1 1 0 0,11-1-65 0 0,-24 5 13 0 0,-1-1 0 0 0,1 0 0 0 0,0 1 0 0 0,-1-1-1 0 0,1 1 1 0 0,-1 0 0 0 0,1-1 0 0 0,0 1 0 0 0,-1 0 0 0 0,0 0 0 0 0,1 0 0 0 0,-1 0 0 0 0,0 0-1 0 0,1 1 1 0 0,-1-1 0 0 0,0 0 0 0 0,0 1 0 0 0,0-1 0 0 0,0 0 0 0 0,0 1 0 0 0,0-1-1 0 0,-1 1 1 0 0,1 0 0 0 0,0-1 0 0 0,-1 1 0 0 0,1-1 0 0 0,-1 1 0 0 0,1 0 0 0 0,-1 0 0 0 0,0-1-1 0 0,0 1 1 0 0,0 0 0 0 0,0-1 0 0 0,0 2-13 0 0,-5 65 383 0 0,-2-45-315 0 0,-1 1-1 0 0,-1-1 0 0 0,-1-1 0 0 0,-2 0 0 0 0,0-1 0 0 0,-1 0 0 0 0,0 0 0 0 0,-2-2 1 0 0,-1 0-1 0 0,0 0 0 0 0,-1-2 0 0 0,-8 6-67 0 0,13-12 39 0 0,1-1 0 0 0,-2-1-1 0 0,1 0 1 0 0,-1-1 0 0 0,0 0 0 0 0,-1-1 0 0 0,0 0 0 0 0,0-2-1 0 0,-2 1-38 0 0,-85 3-4387 0 0,90-15 917 0 0,4-6-4151 0 0,7 4 2515 0 0</inkml:trace>
  <inkml:trace contextRef="#ctx0" brushRef="#br0" timeOffset="523.113">4091 1179 10234 0 0,'0'0'1577'0'0,"0"0"-57"0"0,0 0 8 0 0,0 0-53 0 0,32-8-163 0 0,101-24-203 0 0,-40-3 687 0 0,-59 16-1434 0 0,-2-2 0 0 0,-1-1 0 0 0,0-2 0 0 0,-2-1 0 0 0,-1-1 0 0 0,-1-2 0 0 0,-1 0 0 0 0,-1-2 0 0 0,11-19-362 0 0,-31 43 0 0 0,0 1 0 0 0,0-1-1 0 0,-1 0 1 0 0,0 0 0 0 0,0-1 0 0 0,0 1-1 0 0,-1-1 1 0 0,0 0 0 0 0,0 0 0 0 0,-1 0-1 0 0,0 0 1 0 0,0-1 0 0 0,-1 1 0 0 0,0 0-1 0 0,0-1 1 0 0,0 1 0 0 0,-1-1 0 0 0,0 1-1 0 0,-1-1 1 0 0,0 1 0 0 0,-1-3 0 0 0,0 7-63 0 0,-1 0 0 0 0,-1 0 0 0 0,1 1 0 0 0,0-1 0 0 0,-1 1 0 0 0,1 0 1 0 0,-1 0-1 0 0,0 0 0 0 0,1 0 0 0 0,-1 1 0 0 0,0-1 0 0 0,0 1 0 0 0,0 0 0 0 0,0 0 1 0 0,0 1-1 0 0,-1-1 0 0 0,1 1 0 0 0,0 0 0 0 0,0 0 0 0 0,0 0 0 0 0,0 1 0 0 0,0-1 0 0 0,0 1 1 0 0,-1 0-1 0 0,1 0 0 0 0,1 1 0 0 0,-1-1 0 0 0,0 1 0 0 0,0 0 0 0 0,0 0 0 0 0,1 0 1 0 0,-1 0-1 0 0,0 1 63 0 0,-9 7-182 0 0,1 0 1 0 0,0 0-1 0 0,1 1 1 0 0,0 1-1 0 0,0 0 1 0 0,1 0-1 0 0,1 1 1 0 0,0 0-1 0 0,1 1 1 0 0,-3 8 181 0 0,9-20-12 0 0,1 0 0 0 0,0 0 1 0 0,0 0-1 0 0,0 1 1 0 0,0-1-1 0 0,0 0 1 0 0,1 1-1 0 0,-1-1 0 0 0,1 0 1 0 0,-1 1-1 0 0,1-1 1 0 0,0 1-1 0 0,0-1 1 0 0,0 0-1 0 0,0 1 1 0 0,1-1-1 0 0,-1 1 0 0 0,1-1 1 0 0,-1 0-1 0 0,1 1 1 0 0,0-1-1 0 0,0 0 1 0 0,0 0-1 0 0,0 1 0 0 0,0-1 1 0 0,0 0-1 0 0,1 0 1 0 0,-1 0-1 0 0,0 0 1 0 0,1-1-1 0 0,0 1 0 0 0,0 0 1 0 0,-1-1-1 0 0,1 1 1 0 0,0-1-1 0 0,0 1 1 0 0,0-1-1 0 0,1 0 1 0 0,-1 0-1 0 0,0 0 0 0 0,0 0 1 0 0,1 0-1 0 0,-1-1 12 0 0,107 15 460 0 0,-86-17-326 0 0,0 0 1 0 0,-1-2-1 0 0,1-1 0 0 0,-1-1 0 0 0,0 0 0 0 0,0-2 1 0 0,2-2-135 0 0,56-17 349 0 0,-6 9-79 0 0,-73 43-82 0 0,-80 141 278 0 0,68-147-455 0 0,7-14-29 0 0,1 1 0 0 0,-1 0 0 0 0,1 0 0 0 0,0 0-1 0 0,0 1 1 0 0,1-1 0 0 0,0 1 0 0 0,0-1 0 0 0,0 1 0 0 0,1 0 0 0 0,0 0 0 0 0,0 0 0 0 0,1 5 18 0 0,2-10-60 0 0,-1 0 0 0 0,1 0 0 0 0,0 0 0 0 0,0-1 0 0 0,0 1 0 0 0,0-1 0 0 0,0 1 0 0 0,0-1 1 0 0,0 0-1 0 0,0 0 0 0 0,1 0 0 0 0,-1 0 0 0 0,0 0 0 0 0,1-1 0 0 0,-1 1 0 0 0,1-1 0 0 0,-1 1 0 0 0,1-1 1 0 0,-1 0-1 0 0,1 0 0 0 0,-1 0 0 0 0,1 0 0 0 0,-1-1 0 0 0,0 1 0 0 0,1 0 0 0 0,-1-1 0 0 0,1 0 60 0 0,8 1-235 0 0,91-26-4891 0 0,-64 11-267 0 0,-19 8 696 0 0,-7-1-99 0 0</inkml:trace>
  <inkml:trace contextRef="#ctx0" brushRef="#br0" timeOffset="1035.353">5269 983 3225 0 0,'0'0'5026'0'0,"0"0"-2864"0"0,0 0-751 0 0,0 0 179 0 0,0 0 111 0 0,0 0-62 0 0,0 0-258 0 0,0 0-295 0 0,0 0-204 0 0,0 0-166 0 0,0 0-117 0 0,0 0-100 0 0,0 0-67 0 0,18-20-83 0 0,51-63-69 0 0,-46 37 108 0 0,-24 37-282 0 0,0 6-191 0 0,0-1 1 0 0,0 1-1 0 0,-1-1 0 0 0,1 1 1 0 0,-1 0-1 0 0,0 0 1 0 0,0 0-1 0 0,0 0 1 0 0,0 0-1 0 0,-1 0 0 0 0,1 1 1 0 0,-1-1-1 0 0,0 1 1 0 0,1 0-1 0 0,-1-1 1 0 0,0 1-1 0 0,0 0 0 0 0,-1 1 1 0 0,1-1-1 0 0,0 1 1 0 0,0-1-1 0 0,-1 1 1 0 0,1 0-1 0 0,-1 0 0 0 0,1 0 1 0 0,-1 1-1 0 0,0-1 1 0 0,1 1-1 0 0,-1 0 1 0 0,0 0-1 0 0,1 0 0 0 0,-1 1 1 0 0,1-1-1 0 0,-1 1 1 0 0,1 0-1 0 0,-1 0 1 0 0,1 0-1 0 0,-1 0 0 0 0,1 1 1 0 0,0-1-1 0 0,-2 2 85 0 0,-10 5-398 0 0,0 2 0 0 0,1 0 0 0 0,0 0 0 0 0,1 1 0 0 0,0 1 0 0 0,1 0 0 0 0,0 1 1 0 0,0 0-1 0 0,2 1 0 0 0,0 0 0 0 0,0 1 0 0 0,1 0 0 0 0,1 0 0 0 0,1 1 0 0 0,0 0 0 0 0,1 0 0 0 0,1 1 398 0 0,3-12-29 0 0,1-1-1 0 0,0 1 1 0 0,0-1 0 0 0,0 1 0 0 0,1-1-1 0 0,-1 1 1 0 0,1 0 0 0 0,0-1 0 0 0,0 1 0 0 0,1-1-1 0 0,0 1 1 0 0,0 0 0 0 0,0-1 0 0 0,0 1-1 0 0,0-1 1 0 0,1 0 0 0 0,0 1 0 0 0,0-1-1 0 0,0 0 1 0 0,1 0 0 0 0,-1 0 0 0 0,1-1 0 0 0,0 1-1 0 0,0-1 1 0 0,0 1 0 0 0,0-1 0 0 0,1 0-1 0 0,-1 0 1 0 0,1 0 0 0 0,0-1 0 0 0,0 1-1 0 0,0-1 1 0 0,0 0 0 0 0,0 0 0 0 0,1 0-1 0 0,-1-1 1 0 0,3 1 29 0 0,10 4-125 0 0,0-2 0 0 0,1 0 1 0 0,-1-1-1 0 0,1 0 0 0 0,0-2 0 0 0,-1 0 0 0 0,1-1 0 0 0,0-1 0 0 0,7-1 125 0 0,92-31-7109 0 0,-97 22 3185 0 0</inkml:trace>
  <inkml:trace contextRef="#ctx0" brushRef="#br0" timeOffset="1366.69">5680 788 10338 0 0,'0'0'519'0'0,"0"0"-212"0"0,0 0 46 0 0,0 0 193 0 0,0 0 192 0 0,0 0 88 0 0,0 0-35 0 0,0 0-102 0 0,0 0-133 0 0,0 0-124 0 0,4 35-114 0 0,12 105-94 0 0,6-75 15 0 0,-17-55-186 0 0,-3-3-2 0 0,1 0 1 0 0,0-1-1 0 0,0 1 0 0 0,1-1 1 0 0,0 1-1 0 0,0-1 0 0 0,0 0 1 0 0,1-1-1 0 0,0 1 0 0 0,0-1 1 0 0,0 0-1 0 0,1 0 0 0 0,0-1 1 0 0,0 1-1 0 0,0-1 0 0 0,2 1-51 0 0,-4-5 170 0 0,-1-1 0 0 0,0 1 0 0 0,1-1 0 0 0,-1 1-1 0 0,0-1 1 0 0,0 0 0 0 0,0 0 0 0 0,0-1-1 0 0,0 1 1 0 0,0-1 0 0 0,0 1 0 0 0,0-1-1 0 0,0 0 1 0 0,-1 0 0 0 0,1 0 0 0 0,-1 0-1 0 0,1-1 1 0 0,-1 1 0 0 0,0-1 0 0 0,0 0-1 0 0,0 1 1 0 0,0-1 0 0 0,0 0 0 0 0,-1 0 0 0 0,0 0-1 0 0,1 0 1 0 0,-1 0 0 0 0,0-1-170 0 0,12-18 402 0 0,97-209 484 0 0,-101 209-1663 0 0,0 1-2417 0 0,-2 9-5170 0 0,-5 8-2797 0 0</inkml:trace>
  <inkml:trace contextRef="#ctx0" brushRef="#br0" timeOffset="1536.069">6151 821 13443 0 0,'0'0'1168'0'0,"0"0"-480"0"0,0 0 96 0 0,0 0 33 0 0,0 0-89 0 0,0 0-232 0 0,0 0-256 0 0,0 0-144 0 0,0 0-88 0 0,0 0-96 0 0,0 0-160 0 0,19 199-376 0 0,-18-184-649 0 0,7 0-903 0 0,-3-1-1425 0 0,-3-10-1648 0 0,2 3 40 0 0</inkml:trace>
  <inkml:trace contextRef="#ctx0" brushRef="#br0" timeOffset="1698.524">6188 567 17812 0 0,'0'0'1352'0'0,"0"0"-608"0"0,0 0-216 0 0,0 0-184 0 0,0 0-168 0 0,0 0-152 0 0,0 0-224 0 0,0 0-352 0 0,0 0-488 0 0,0 0-296 0 0,0 0-433 0 0,0 0-743 0 0,0 0-1601 0 0,0 0-5345 0 0</inkml:trace>
  <inkml:trace contextRef="#ctx0" brushRef="#br0" timeOffset="1984.633">6560 751 10466 0 0,'0'0'1451'0'0,"0"0"-561"0"0,0 0-105 0 0,0 0 94 0 0,0 0 20 0 0,0 0-112 0 0,0 0-247 0 0,0 0-241 0 0,0 0-155 0 0,0 0-96 0 0,0 0-55 0 0,0 0-38 0 0,-23 34-25 0 0,-69 104-10 0 0,68-80-31 0 0,26-52 100 0 0,-2-3 67 0 0,1-1 0 0 0,0 0 1 0 0,0 1-1 0 0,0-1 1 0 0,0 0-1 0 0,1 0 0 0 0,-1 0 1 0 0,1 1-1 0 0,-1-2 1 0 0,1 1-1 0 0,0 0 1 0 0,-1 0-1 0 0,1 0 0 0 0,0-1 1 0 0,0 1-1 0 0,0-1 1 0 0,1 1-1 0 0,-1-1 0 0 0,0 0 1 0 0,0 0-1 0 0,1 0 1 0 0,-1 0-1 0 0,1 0 0 0 0,-1-1 1 0 0,1 1-1 0 0,-1-1 1 0 0,1 0-1 0 0,-1 1 1 0 0,1-1-1 0 0,-1 0 0 0 0,1-1 1 0 0,-1 1-1 0 0,1 0 1 0 0,-1-1-1 0 0,1 1 0 0 0,-1-1-56 0 0,6 0 289 0 0,-1 0-1 0 0,0-1 0 0 0,0 0 1 0 0,0 0-1 0 0,-1 0 0 0 0,1-1 1 0 0,0 0-1 0 0,-1 0 0 0 0,1-1 0 0 0,-1 0 1 0 0,0 0-1 0 0,3-3-288 0 0,-1-2 143 0 0,0 0-1 0 0,-1-1 1 0 0,0 0-1 0 0,-1 0 1 0 0,0-1-1 0 0,0 0 1 0 0,-1 0-1 0 0,0 0 0 0 0,-1 0 1 0 0,0-1-1 0 0,-1 0 1 0 0,-1 0-1 0 0,0 0 1 0 0,0 0-1 0 0,-1 0 1 0 0,-1 0-1 0 0,0 0 1 0 0,0 0-1 0 0,-1-1-142 0 0,0 10-77 0 0,0 0 0 0 0,0 0 0 0 0,0-1 0 0 0,0 1 0 0 0,0 0 0 0 0,0 0 0 0 0,-1 0 0 0 0,1 1 0 0 0,-1-1 0 0 0,0 0 0 0 0,0 0 0 0 0,0 1 0 0 0,0-1 0 0 0,-1 1 0 0 0,1 0 0 0 0,0 0 0 0 0,-1 0 0 0 0,0 0 0 0 0,1 0 0 0 0,-1 0 0 0 0,0 1 0 0 0,0-1 0 0 0,0 1 0 0 0,0 0 0 0 0,0 0 0 0 0,-1 0 0 0 0,1 0 0 0 0,-2 1 77 0 0,-27-2-4195 0 0,2 12-4261 0 0,21-3-1798 0 0</inkml:trace>
  <inkml:trace contextRef="#ctx0" brushRef="#br0" timeOffset="2252.022">6816 877 13171 0 0,'0'0'4509'0'0,"0"0"-3302"0"0,0 0-1009 0 0,0 0 22 0 0,0 0 54 0 0,0 0 55 0 0,0 0-31 0 0,0 0-74 0 0,0 0-55 0 0,0 0-65 0 0,0 0-35 0 0,0 0-5 0 0,0 0 4 0 0,19 21 28 0 0,59 66 61 0 0,-35-59 205 0 0,-36-29-262 0 0,-1 2 9 0 0,0 0 0 0 0,-1 0 0 0 0,1 0 0 0 0,0-1 0 0 0,0 0 0 0 0,0-1 0 0 0,0 1 0 0 0,-1-1 0 0 0,1 0-1 0 0,0-1 1 0 0,-1 1 0 0 0,1-1 0 0 0,-1 0 0 0 0,1 0 0 0 0,-1-1 0 0 0,0 0 0 0 0,0 0 0 0 0,0 0 0 0 0,0 0 0 0 0,0-1-1 0 0,-1 0 1 0 0,0 0 0 0 0,0 0 0 0 0,4-5-109 0 0,31-70 1090 0 0,-31 42-4027 0 0,0-1-7216 0 0,-6 31-1392 0 0</inkml:trace>
  <inkml:trace contextRef="#ctx0" brushRef="#br0" timeOffset="2571.128">7554 678 18228 0 0,'0'0'893'0'0,"0"0"-266"0"0,0 0-79 0 0,0 0-46 0 0,0 0-22 0 0,0 0-79 0 0,0 0-113 0 0,0 0-86 0 0,0 0-78 0 0,0 0-83 0 0,0 0-49 0 0,0 0-41 0 0,0 0-39 0 0,-24 19-10 0 0,-71 59-3 0 0,94-78 99 0 0,0 0 0 0 0,0 0-1 0 0,1 0 1 0 0,-1 0 0 0 0,0 1 0 0 0,0-1-1 0 0,1 0 1 0 0,-1 0 0 0 0,0 1 0 0 0,0-1-1 0 0,1 1 1 0 0,-1-1 0 0 0,0 1 0 0 0,1-1-1 0 0,-1 1 1 0 0,1-1 0 0 0,-1 1 0 0 0,0-1-1 0 0,1 1 1 0 0,-1 0 0 0 0,1-1 0 0 0,0 1 0 0 0,-1 0-1 0 0,1-1 1 0 0,0 1 0 0 0,-1 0 0 0 0,1 0-1 0 0,0 0 1 0 0,0-1 0 0 0,-1 1 0 0 0,1 0-1 0 0,0 0 1 0 0,0 0 0 0 0,0-1 0 0 0,0 1-1 0 0,0 0 1 0 0,0 0 0 0 0,0 0 0 0 0,1-1-1 0 0,-1 1 1 0 0,0 0 0 0 0,0 0 0 0 0,1-1-1 0 0,-1 1 1 0 0,0 0 0 0 0,1 0 0 0 0,-1-1 0 0 0,0 1-1 0 0,1 0 1 0 0,-1-1 0 0 0,1 1 0 0 0,0 0-1 0 0,-1-1 1 0 0,1 1 0 0 0,-1-1 0 0 0,1 1-1 0 0,0-1 1 0 0,-1 1 0 0 0,1-1 0 0 0,0 0-1 0 0,0 1 1 0 0,-1-1 0 0 0,1 0 0 0 0,0 0-1 0 0,0 1 1 0 0,-1-1 0 0 0,2 0 2 0 0,2 1-19 0 0,23 14-71 0 0,-7-5 128 0 0,-2 0 0 0 0,1 1 0 0 0,-1 1 0 0 0,-1 1 0 0 0,0 0 0 0 0,-1 1 0 0 0,12 14-38 0 0,-23-23 56 0 0,-1 1 0 0 0,1 0 1 0 0,-1-1-1 0 0,-1 2 0 0 0,1-1 1 0 0,-1 0-1 0 0,0 1 0 0 0,0-1 1 0 0,-1 1-1 0 0,0 0 0 0 0,0-1 1 0 0,0 1-1 0 0,-1 0 0 0 0,0 0 1 0 0,-1 1-1 0 0,0-1 0 0 0,0 3-56 0 0,-2-5-30 0 0,0 0-1 0 0,0 0 1 0 0,-1-1 0 0 0,0 0-1 0 0,0 1 1 0 0,0-1-1 0 0,0 0 1 0 0,-1-1-1 0 0,1 1 1 0 0,-1 0 0 0 0,0-1-1 0 0,0 0 1 0 0,0 0-1 0 0,-1 0 1 0 0,1-1 0 0 0,-1 1-1 0 0,1-1 1 0 0,-1 0-1 0 0,0 0 1 0 0,0-1-1 0 0,0 1 1 0 0,0-1 0 0 0,0 0-1 0 0,0-1 1 0 0,0 1-1 0 0,-5-1 31 0 0,-28 2-2375 0 0,13-1-3789 0 0,13-1-4955 0 0</inkml:trace>
  <inkml:trace contextRef="#ctx0" brushRef="#br0" timeOffset="-2251.004">415 302 8818 0 0,'0'0'195'0'0,"0"0"-175"0"0,0 0 58 0 0,0 0 401 0 0,0 0 468 0 0,0 0 331 0 0,0 0 161 0 0,0 0-21 0 0,0 0-148 0 0,33-5-212 0 0,104-22-214 0 0,-39-16 171 0 0,-83 32-849 0 0,30-18 453 0 0,-1-3-1 0 0,-2-1 0 0 0,-1-2 0 0 0,-2-2 1 0 0,8-12-619 0 0,-58 134 644 0 0,-10 97-526 0 0,9 0-1 0 0,8 0 1 0 0,11 81-118 0 0,-5-225 5 0 0,-2 4 4 0 0,2 1 1 0 0,2-1-1 0 0,1 0 1 0 0,2-1-1 0 0,3 1 1 0 0,1-1-1 0 0,4 7-9 0 0,-6-32-65 0 0,-6-18 1928 0 0,-57-71-1056 0 0,37 51-823 0 0,-2 1 1 0 0,0 1 0 0 0,-1 1-1 0 0,-1 1 1 0 0,-1 1-1 0 0,0 0 1 0 0,-1 2 0 0 0,-1 1-1 0 0,-1 0 1 0 0,0 2 0 0 0,0 1-1 0 0,-1 1 1 0 0,0 1 0 0 0,-1 2-1 0 0,0 0 1 0 0,0 2 0 0 0,-1 1-1 0 0,-13 0 16 0 0,24 3-153 0 0,0 2-1 0 0,0 0 0 0 0,0 1 1 0 0,0 0-1 0 0,0 2 0 0 0,0 0 1 0 0,1 1-1 0 0,-1 0 0 0 0,1 1 1 0 0,0 1-1 0 0,1 1 0 0 0,0 0 1 0 0,0 1-1 0 0,1 1 0 0 0,0 0 1 0 0,1 1-1 0 0,0 0 0 0 0,0 1 0 0 0,1 0 1 0 0,1 1-1 0 0,-3 4 154 0 0,13-15-236 0 0,-1 0 0 0 0,1 0-1 0 0,0 0 1 0 0,0 0 0 0 0,-1 0-1 0 0,1 0 1 0 0,0 0 0 0 0,1 1 0 0 0,-1-1-1 0 0,0 0 1 0 0,1 0 0 0 0,-1 1 0 0 0,1-1-1 0 0,0 1 1 0 0,0-1 0 0 0,0 0 0 0 0,0 1-1 0 0,0-1 1 0 0,0 0 0 0 0,0 1-1 0 0,1-1 1 0 0,0 0 0 0 0,0 3 236 0 0,28 20-10088 0 0,-21-20 3324 0 0</inkml:trace>
  <inkml:trace contextRef="#ctx0" brushRef="#br0" timeOffset="-1951.279">581 843 11570 0 0,'0'0'91'0'0,"0"0"-106"0"0,0 0 234 0 0,0 0 485 0 0,0 0 361 0 0,0 0 104 0 0,0 0-61 0 0,0 0-83 0 0,0 0-121 0 0,0 0-157 0 0,34-9-157 0 0,111-31-143 0 0,-41-10 279 0 0,153-122 1765 0 0,-135 87-2018 0 0,-96 83-2787 0 0,-13 24-5022 0 0,-7-10 1802 0 0,-3-4-2596 0 0</inkml:trace>
  <inkml:trace contextRef="#ctx0" brushRef="#br0" timeOffset="-1551.928">1383 1167 6945 0 0,'0'0'2144'0'0,"0"0"-409"0"0,0 0-140 0 0,0 0 120 0 0,0 0 52 0 0,0 0-119 0 0,0 0-226 0 0,0 0-285 0 0,0 0-278 0 0,0 0-232 0 0,0 0-192 0 0,0 0-102 0 0,0 0-31 0 0,4-24-26 0 0,15-79-16 0 0,12 25 141 0 0,-15 49-361 0 0,1 0 0 0 0,2 2 1 0 0,1 0-1 0 0,1 1 0 0 0,1 1 0 0 0,1 1 0 0 0,6-3-40 0 0,11 0-1228 0 0,-9 21-6964 0 0,-19 12-1685 0 0,-6-1 5292 0 0</inkml:trace>
  <inkml:trace contextRef="#ctx0" brushRef="#br0" timeOffset="-1264.745">1991 748 9978 0 0,'0'0'1798'0'0,"0"0"-667"0"0,0 0-327 0 0,0 0 56 0 0,0 0 123 0 0,0 0 28 0 0,0 0-112 0 0,0 0-162 0 0,0 0-165 0 0,0 0-169 0 0,0 0-126 0 0,0 0-92 0 0,-30 27-81 0 0,-89 88-44 0 0,117-114-58 0 0,-1 1 0 0 0,1-1 0 0 0,0 1 1 0 0,0 0-1 0 0,0 0 0 0 0,0 0 1 0 0,0 0-1 0 0,1 0 0 0 0,-1 0 0 0 0,0 0 1 0 0,1 0-1 0 0,0 1 0 0 0,-1-1 1 0 0,1 1-1 0 0,0-1 0 0 0,0 1 1 0 0,1-1-1 0 0,-1 1 0 0 0,0-1 0 0 0,1 1 1 0 0,0 0-1 0 0,-1-1 0 0 0,1 1 1 0 0,0 0-1 0 0,0-1 0 0 0,1 1-2 0 0,0 8 17 0 0,-1-7 19 0 0,0 1 0 0 0,1-1 0 0 0,-1 1 0 0 0,1-1 0 0 0,0 1 0 0 0,0-1 0 0 0,0 0 0 0 0,0 1 0 0 0,1-1 0 0 0,0 0 0 0 0,0 0 0 0 0,0 0 0 0 0,0 0 0 0 0,1-1 0 0 0,0 1 0 0 0,-1-1 0 0 0,1 1 0 0 0,1-1 0 0 0,-1 0 0 0 0,0 0 0 0 0,1 0 0 0 0,-1 0 0 0 0,1-1 0 0 0,0 0 0 0 0,0 0 0 0 0,0 0 0 0 0,0 0 0 0 0,0 0 0 0 0,0-1 0 0 0,1 1 0 0 0,-1-1 0 0 0,1-1 0 0 0,-1 1 0 0 0,2 0-36 0 0,-3 0 89 0 0,1 0 1 0 0,0-1 0 0 0,0 1-1 0 0,0-1 1 0 0,0 0-1 0 0,0 1 1 0 0,0-2 0 0 0,0 1-1 0 0,0 0 1 0 0,0-1-1 0 0,0 0 1 0 0,-1 0-1 0 0,1 0 1 0 0,0 0 0 0 0,0-1-1 0 0,-1 0 1 0 0,1 1-1 0 0,-1-1 1 0 0,1 0 0 0 0,-1-1-1 0 0,0 1 1 0 0,0-1-1 0 0,0 1 1 0 0,0-1-1 0 0,0 0 1 0 0,-1 0 0 0 0,1 0-1 0 0,-1 0 1 0 0,2-3-90 0 0,0-3 26 0 0,1 0 1 0 0,-1 0-1 0 0,0-1 1 0 0,-1 0 0 0 0,0 1-1 0 0,-1-1 1 0 0,0 0-1 0 0,0 0 1 0 0,-1 0 0 0 0,0 0-1 0 0,-1-1 1 0 0,0 1-1 0 0,-1 0 1 0 0,0 0-1 0 0,-1-4-26 0 0,-27-36-1816 0 0,14 38-2113 0 0,0 7-4645 0 0,10 5-1205 0 0</inkml:trace>
  <inkml:trace contextRef="#ctx0" brushRef="#br0" timeOffset="-833.308">2180 1219 8666 0 0,'0'0'3850'0'0,"0"0"-2303"0"0,0 0-549 0 0,0 0 186 0 0,0 0 139 0 0,0 0-36 0 0,0 0-232 0 0,0 0-261 0 0,0 0-171 0 0,0 0-95 0 0,0 0-73 0 0,0 0-49 0 0,17-33-54 0 0,50-102-55 0 0,-58 114-190 0 0,1-1-1 0 0,1 1 1 0 0,1 0-1 0 0,0 1 1 0 0,2 1-1 0 0,0 0 1 0 0,2 1-1 0 0,5-5-106 0 0,43-19-97 0 0,-62 72-425 0 0,12 87 798 0 0,-12-115-254 0 0,0 0-1 0 0,0 0 1 0 0,0 0-1 0 0,0 0 0 0 0,0-1 1 0 0,1 1-1 0 0,-1-1 0 0 0,1 1 1 0 0,-1-1-1 0 0,1 0 0 0 0,0 0 1 0 0,-1 0-1 0 0,1-1 1 0 0,0 1-1 0 0,0 0 0 0 0,0-1 1 0 0,-1 0-1 0 0,1 0 0 0 0,0 0 1 0 0,0 0-1 0 0,0 0 0 0 0,0-1 1 0 0,-1 1-1 0 0,1-1 1 0 0,0 1-1 0 0,0-1 0 0 0,-1 0 1 0 0,1 0-1 0 0,-1-1 0 0 0,1 1 1 0 0,-1 0-1 0 0,1-1 0 0 0,-1 1 1 0 0,0-1-1 0 0,1 0 1 0 0,-1 0-1 0 0,0 0 0 0 0,1-1-21 0 0,1 0 33 0 0,37-20 117 0 0,-29 15-137 0 0,0 0 1 0 0,0 1 0 0 0,1 0 0 0 0,0 1-1 0 0,0 1 1 0 0,1 0 0 0 0,0 1 0 0 0,0 0-1 0 0,0 1 1 0 0,0 1 0 0 0,3 0-14 0 0,-15 3-5 0 0,0 1 0 0 0,0-1 0 0 0,-1 1-1 0 0,1 0 1 0 0,0 0 0 0 0,-1 0 0 0 0,1-1 0 0 0,-1 2 0 0 0,1-1 0 0 0,-1 0-1 0 0,0 0 1 0 0,0 0 0 0 0,0 0 0 0 0,0 1 0 0 0,0-1 0 0 0,0 1-1 0 0,-1-1 1 0 0,1 0 0 0 0,-1 1 0 0 0,0-1 0 0 0,0 1 0 0 0,0-1 0 0 0,0 1-1 0 0,0-1 1 0 0,0 1 0 0 0,-1-1 0 0 0,1 1 0 0 0,-1 1 5 0 0,1 9-12 0 0,2 11-146 0 0,-3-17-32 0 0,0 0 0 0 0,1 0 1 0 0,0-1-1 0 0,1 1 0 0 0,0 0 0 0 0,0-1 0 0 0,0 1 0 0 0,1 0 1 0 0,-1-1-1 0 0,2 1 0 0 0,-1-1 0 0 0,1 0 0 0 0,0 0 0 0 0,0 0 1 0 0,1 0-1 0 0,-1-1 0 0 0,1 1 0 0 0,1-1 0 0 0,-1 0 0 0 0,1 0 1 0 0,0 0-1 0 0,1 0 190 0 0,0-1-966 0 0,6 3-1981 0 0,-4-4-1962 0 0,2-1-6215 0 0</inkml:trace>
  <inkml:trace contextRef="#ctx0" brushRef="#br0" timeOffset="3688.113">1 1790 5649 0 0,'0'0'512'0'0,"0"0"-105"0"0,42-2-64 0 0,143-6-18 0 0,967-26 3137 0 0,15-45 543 0 0,-247 14-2539 0 0,1277-45 1018 0 0,-730 55-4381 0 0,-855 36-1094 0 0,-210 9-3634 0 0,-260 9-515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8 7106 0 0,'0'0'1592'0'0,"0"0"-332"0"0,0 0-218 0 0,0 0 138 0 0,0 0 314 0 0,0 0 125 0 0,0 0-172 0 0,0 0-389 0 0,0 0-403 0 0,0 0-308 0 0,0 0-126 0 0,0 0 19 0 0,0 0 27 0 0,-1 19 53 0 0,-1 147 646 0 0,57 293 353 0 0,-44-341-1945 0 0,-11-109-3216 0 0,1-18-4791 0 0,0-2 3376 0 0,1 4 1482 0 0</inkml:trace>
  <inkml:trace contextRef="#ctx0" brushRef="#br0" timeOffset="245.391">23 60 9554 0 0,'0'0'903'0'0,"0"0"-92"0"0,0 0 61 0 0,0 0 239 0 0,0 0 165 0 0,0 0-56 0 0,0 0-203 0 0,0 0-200 0 0,37-6-183 0 0,117-16-172 0 0,27 2 310 0 0,-154 17-1119 0 0,32-3 972 0 0,-21 4-6718 0 0,-46 6-2364 0 0,2-1 3280 0 0</inkml:trace>
  <inkml:trace contextRef="#ctx0" brushRef="#br0" timeOffset="416.298">1 505 2857 0 0,'0'0'3562'0'0,"0"0"-1671"0"0,0 0-326 0 0,0 0 105 0 0,0 0 59 0 0,0 0-112 0 0,0 0-293 0 0,32 6-311 0 0,101 19-282 0 0,-38-26 126 0 0,-24-10-875 0 0,57-8-1891 0 0,-85 14-2606 0 0,-1 0-3414 0 0,-26 4 3484 0 0</inkml:trace>
  <inkml:trace contextRef="#ctx0" brushRef="#br0" timeOffset="665.938">756 590 12059 0 0,'0'0'1861'0'0,"0"0"-874"0"0,0 0-289 0 0,0 0 214 0 0,0 0 265 0 0,0 0 85 0 0,0 0-195 0 0,0 0-303 0 0,0 0-284 0 0,0 0-198 0 0,-1 32-105 0 0,2 102-48 0 0,11-75 27 0 0,23 28-2671 0 0,-34-85-41 0 0,-1-1 3554 0 0,0 0-5331 0 0,0 0-6734 0 0,0-1 8529 0 0</inkml:trace>
  <inkml:trace contextRef="#ctx0" brushRef="#br0" timeOffset="917.296">592 561 10906 0 0,'0'0'2027'0'0,"0"0"-868"0"0,0 0-488 0 0,0 0 35 0 0,0 0 87 0 0,0 0-27 0 0,0 0-126 0 0,0 0-141 0 0,34 0-125 0 0,107 0-92 0 0,104-1-1703 0 0,-208-2-2049 0 0,-13-1-1861 0 0,-4 0-3270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1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11 17836 0 0,'0'0'155'0'0,"0"0"-304"0"0,0 0-127 0 0,0 0 212 0 0,0 0 362 0 0,0 0 279 0 0,0 0 65 0 0,0 0-66 0 0,0 0-168 0 0,0 40-147 0 0,0 127-86 0 0,-11 108 236 0 0,-23 167-144 0 0,32-421-494 0 0,-12 38-2269 0 0,-17-43-5581 0 0,9-16 339 0 0,14 0 5159 0 0</inkml:trace>
  <inkml:trace contextRef="#ctx0" brushRef="#br0" timeOffset="2972.867">0 181 640 0 0,'0'0'771'0'0,"0"0"16"0"0,0 0 222 0 0,0 0 432 0 0,0 0 420 0 0,0 0 164 0 0,0 0-126 0 0,0 0-241 0 0,0 0-278 0 0,0 0-253 0 0,0 0-184 0 0,2-12-142 0 0,6-35-118 0 0,20 17 1164 0 0,-21 27-1582 0 0,23-12 192 0 0,2 1-1 0 0,0 2 0 0 0,0 1 0 0 0,1 2 1 0 0,0 1-1 0 0,1 1 0 0 0,21 0-456 0 0,142 2 386 0 0,-192 5-390 0 0,0 0 0 0 0,1 0 0 0 0,-1 1 0 0 0,0-1 0 0 0,1 1 0 0 0,-1 0 0 0 0,0 1 1 0 0,0-1-1 0 0,1 1 0 0 0,-1 0 0 0 0,-1 1 0 0 0,1-1 0 0 0,0 1 0 0 0,-1 0 0 0 0,1 0 0 0 0,-1 0 0 0 0,0 1 0 0 0,0-1 0 0 0,0 1 0 0 0,0 0 1 0 0,-1 0-1 0 0,1 1 0 0 0,-1-1 0 0 0,0 1 0 0 0,-1-1 0 0 0,1 1 0 0 0,-1 0 0 0 0,0 0 0 0 0,0 0 0 0 0,0 0 0 0 0,-1 1 0 0 0,0-1 1 0 0,1 4 2 0 0,-3 0-13 0 0,-1 0-1 0 0,1 0 0 0 0,-1 0 0 0 0,-1-1 0 0 0,1 1 0 0 0,-1-1 0 0 0,-1 1 0 0 0,0-1 0 0 0,0 0 0 0 0,-1 0 0 0 0,1-1 0 0 0,-2 0 0 0 0,1 1 0 0 0,-1-2 0 0 0,0 1 0 0 0,0-1 0 0 0,-1 0 0 0 0,-1 1 15 0 0,-134 92 73 0 0,-36-11 42 0 0,128-69 181 0 0,49-19-289 0 0,24 22-146 0 0,107 119 1305 0 0,-112-123-895 0 0,1-1 0 0 0,0-1 0 0 0,1-1 1 0 0,1 0-1 0 0,0-2 0 0 0,1 0 0 0 0,0-2 0 0 0,15 6-271 0 0,-14-5 109 0 0,33 27-97 0 0,-45-35-4377 0 0,-4-3-9413 0 0,-6-1 5795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8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15 571 2112 0 0,'0'0'953'0'0,"0"0"-401"0"0,0 0-248 0 0,0 0 168 0 0,0 0 443 0 0,0 0 329 0 0,0 0 47 0 0,0 0-187 0 0,0 0-205 0 0,0 0-79 0 0,0 0 42 0 0,10 2 97 0 0,288 3 5779 0 0,-189-13-5818 0 0,-45 3 175 0 0,-23 2-3345 0 0,-11 2-2730 0 0,-3 0-3757 0 0,-34 1 3464 0 0</inkml:trace>
  <inkml:trace contextRef="#ctx0" brushRef="#br0" timeOffset="196.57">0 954 6841 0 0,'0'0'1233'0'0,"0"0"-661"0"0,0 0-19 0 0,0 0 490 0 0,0 0 420 0 0,0 0 174 0 0,0 0-120 0 0,0 0-330 0 0,37 1-312 0 0,115 4-224 0 0,-2-21 337 0 0,-90 5-772 0 0,68-7 144 0 0,-61 8-2648 0 0,-1 1-6990 0 0,-52 8 1708 0 0</inkml:trace>
  <inkml:trace contextRef="#ctx0" brushRef="#br0" timeOffset="1229.498">1276 41 1160 0 0,'0'0'2133'0'0,"0"0"-677"0"0,0 0-209 0 0,0 0 199 0 0,0 0 401 0 0,0 0 278 0 0,0 0 31 0 0,0 0-340 0 0,0 0-492 0 0,0 0-428 0 0,0 0-345 0 0,0 0-204 0 0,0 0-118 0 0,1-9-54 0 0,0 2-117 0 0,3-17-34 0 0,-1 27 327 0 0,14 75 560 0 0,14 169 1095 0 0,-42-68-1091 0 0,0-78-757 0 0,3 0 0 0 0,5 0 1 0 0,5 1-159 0 0,12-28 25 0 0,-5-100-2549 0 0,-3-43-5808 0 0,-6 55 3701 0 0,0 2-3555 0 0</inkml:trace>
  <inkml:trace contextRef="#ctx0" brushRef="#br0" timeOffset="1545.402">963 115 2473 0 0,'0'0'2351'0'0,"0"0"-1056"0"0,0 0-204 0 0,0 0 237 0 0,0 0 368 0 0,0 0 197 0 0,0 0-192 0 0,0 0-460 0 0,0 0-453 0 0,0 0-295 0 0,0 0-101 0 0,0 0 0 0 0,0 0 18 0 0,17-4 18 0 0,57-11 4 0 0,90 1 1166 0 0,146 3-649 0 0,-293 11-1225 0 0,0 1 0 0 0,-1 0-1 0 0,1 2 1 0 0,0 0 0 0 0,-1 1 0 0 0,0 0-1 0 0,13 6 277 0 0,9 15-3952 0 0,-22 1-3594 0 0,-11-15 27 0 0</inkml:trace>
  <inkml:trace contextRef="#ctx0" brushRef="#br0" timeOffset="1776.151">889 1113 10266 0 0,'0'0'1008'0'0,"0"0"-197"0"0,0 0 143 0 0,0 0 437 0 0,0 0 241 0 0,0 0-114 0 0,0 0-365 0 0,0 0-316 0 0,0 0-183 0 0,0 0-119 0 0,37-2-91 0 0,118-4-94 0 0,11-16 282 0 0,-90 10-560 0 0,94-14-543 0 0,-57 13-3350 0 0,-46 3-4927 0 0,-44 9-469 0 0</inkml:trace>
  <inkml:trace contextRef="#ctx0" brushRef="#br0" timeOffset="2459.115">2040 936 0 0 0,'0'0'3973'0'0,"0"0"-1801"0"0,0 0-507 0 0,0 0 132 0 0,0 0 154 0 0,0 0 17 0 0,0 0-184 0 0,0 0-360 0 0,0 0-322 0 0,0 0-258 0 0,0 0-232 0 0,0 0-122 0 0,0 0-89 0 0,-20-3-74 0 0,-64-8-58 0 0,41 23-15 0 0,39-6-224 0 0,-2-2-39 0 0,1 2-1 0 0,0-1 1 0 0,1 1 0 0 0,-1-1-1 0 0,1 1 1 0 0,0 0-1 0 0,1 1 1 0 0,-1-1 0 0 0,1 1-1 0 0,1-1 1 0 0,-1 1-1 0 0,1 0 1 0 0,0 0 0 0 0,0 0-1 0 0,1 0 1 0 0,0 1-1 0 0,1-1 1 0 0,-1 0 0 0 0,1 0-1 0 0,1 1 1 0 0,-1-1-1 0 0,2 4 10 0 0,1-7-18 0 0,-1 1 0 0 0,2-1 0 0 0,-1 0 0 0 0,0 0 0 0 0,1 0 0 0 0,0 0 0 0 0,0 0 0 0 0,0-1 0 0 0,0 1 0 0 0,1-1 0 0 0,-1-1 0 0 0,1 1 0 0 0,0 0 0 0 0,-1-1 0 0 0,1 0 0 0 0,0 0 0 0 0,1-1 0 0 0,-1 1 0 0 0,0-1 0 0 0,3 0 18 0 0,115 5-2252 0 0,-44-22-7139 0 0,-61 12 986 0 0</inkml:trace>
  <inkml:trace contextRef="#ctx0" brushRef="#br0" timeOffset="2866.83">2196 1201 6953 0 0,'0'0'1431'0'0,"0"0"-89"0"0,0 0 210 0 0,0 0 346 0 0,0 0 137 0 0,0 0-241 0 0,0 0-423 0 0,0 0-360 0 0,0 0-258 0 0,0 0-189 0 0,0 0-131 0 0,0 0-112 0 0,21-14-65 0 0,65-42-36 0 0,65-66 275 0 0,-109 100-569 0 0,-33 21-47 0 0,6 13-336 0 0,-13-8 491 0 0,1-1 0 0 0,-1 1 0 0 0,1-1 0 0 0,0 0 1 0 0,0 0-1 0 0,0 0 0 0 0,0-1 0 0 0,1 1 0 0 0,-1-1 1 0 0,1 1-1 0 0,0-1 0 0 0,-1 0 0 0 0,1-1 0 0 0,0 1 0 0 0,0-1 1 0 0,0 0-1 0 0,0 0 0 0 0,0 0 0 0 0,1 0 0 0 0,-1 0 1 0 0,0-1-1 0 0,0 0 0 0 0,0 0 0 0 0,1 0 0 0 0,-1-1 1 0 0,0 1-1 0 0,0-1 0 0 0,0 0 0 0 0,0 0 0 0 0,0-1 0 0 0,0 1 1 0 0,0-1-1 0 0,3-1-34 0 0,123-34 532 0 0,-128 38-531 0 0,0-1 1 0 0,0 1-1 0 0,0 0 0 0 0,-1 0 0 0 0,1 0 1 0 0,0 0-1 0 0,0 0 0 0 0,-1 0 1 0 0,1 0-1 0 0,-1 0 0 0 0,1 1 1 0 0,-1-1-1 0 0,0 0 0 0 0,1 1 0 0 0,-1 0 1 0 0,0-1-1 0 0,0 1 0 0 0,0 0 1 0 0,0-1-1 0 0,0 1 0 0 0,0 0 1 0 0,-1 0-1 0 0,1 0 0 0 0,-1 0 0 0 0,1-1 1 0 0,-1 1-1 0 0,0 0 0 0 0,0 0 1 0 0,1 0-1 0 0,-1 0 0 0 0,-1 0 1 0 0,1 0-1 0 0,0 0 0 0 0,0 0 0 0 0,-1 0 1 0 0,1 0-1 0 0,-1 0 0 0 0,0 0 1 0 0,1-1-1 0 0,-1 1 0 0 0,0 0-1 0 0,4 42-372 0 0,38-26-3099 0 0,-8-17-3321 0 0,-25-1 2906 0 0,4 0-5083 0 0</inkml:trace>
  <inkml:trace contextRef="#ctx0" brushRef="#br0" timeOffset="4484.783">3838 361 6529 0 0,'0'0'1577'0'0,"0"0"-712"0"0,0 0-437 0 0,0 0 31 0 0,0 0 407 0 0,0 0 410 0 0,0 0 80 0 0,0 0-144 0 0,0 0-322 0 0,0 0-343 0 0,0 0-170 0 0,0 0-78 0 0,-10 37-24 0 0,-31 113 3 0 0,-4-43 451 0 0,31-87-541 0 0,-2 6-40 0 0,-1-1 0 0 0,-1-1 1 0 0,-1-1-1 0 0,-2 0 1 0 0,0-1-1 0 0,-1-2 1 0 0,-1 0-1 0 0,-1-1 1 0 0,0-2-1 0 0,-2 0 0 0 0,0-2 1 0 0,0 0-1 0 0,-29 9-148 0 0,34-15 117 0 0,-1-1-1 0 0,0-1 0 0 0,-1-1 1 0 0,1-2-1 0 0,-1 0 0 0 0,0-1 1 0 0,0-1-1 0 0,-1-1 0 0 0,0-1-116 0 0,21-1 29 0 0,-1 1-1 0 0,1-1 0 0 0,-1 0 1 0 0,1 0-1 0 0,-1 0 0 0 0,1 0 1 0 0,0-1-1 0 0,0 1 1 0 0,0-1-1 0 0,0 0 0 0 0,0 0 1 0 0,0 0-1 0 0,0 0 1 0 0,1 0-1 0 0,-1-1 0 0 0,1 1 1 0 0,-1-1-1 0 0,1 0 0 0 0,0 0 1 0 0,0 0-1 0 0,0 0 1 0 0,1 0-1 0 0,-1 0 0 0 0,1 0 1 0 0,-1-1-1 0 0,1 1 0 0 0,0 0 1 0 0,0-1-1 0 0,1 1 1 0 0,-1-1-1 0 0,1-2-28 0 0,9-111-161 0 0,-7 105 165 0 0,1 0-1 0 0,1 0 1 0 0,0 1-1 0 0,0-1 1 0 0,2 1-1 0 0,-1 0 1 0 0,1 0-1 0 0,1 1 1 0 0,0 0-1 0 0,0 0 1 0 0,1 0-1 0 0,0 1 1 0 0,1 0-1 0 0,0 1 1 0 0,0 0-1 0 0,1 0 1 0 0,0 1-1 0 0,0 0 1 0 0,1 1 0 0 0,0 0-1 0 0,0 1 1 0 0,0 0-1 0 0,1 1 1 0 0,-1 0-1 0 0,1 1 1 0 0,0 0-1 0 0,0 1 1 0 0,9-1-4 0 0,-7 4 26 0 0,1 0 0 0 0,-1 0 0 0 0,-1 2 1 0 0,1 0-1 0 0,0 0 0 0 0,-1 1 0 0 0,1 1 1 0 0,-1 0-1 0 0,11 6-26 0 0,34 18 272 0 0,-1 3 0 0 0,-2 2 0 0 0,-1 2 0 0 0,-1 3 0 0 0,13 15-272 0 0,-46-36 135 0 0,2 0 0 0 0,0-1 0 0 0,0-1 0 0 0,2-2 0 0 0,-1 0 0 0 0,2-1 1 0 0,17 6-136 0 0,61 1-546 0 0,-69-18-3567 0 0,1-2-5374 0 0,-26 0-854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46.7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481 56 512 0 0,'0'0'3569'0'0,"0"0"-1985"0"0,0 0-604 0 0,0 0 59 0 0,0 0 230 0 0,0 0 238 0 0,0 0 49 0 0,0 0-188 0 0,0 0-337 0 0,0 0-380 0 0,0 0-286 0 0,-6 7 379 0 0,22 43 102 0 0,-2 1 0 0 0,-3 0 0 0 0,-2 0-1 0 0,-2 1 1 0 0,-2 0 0 0 0,-3 1-1 0 0,-3 35-845 0 0,-16 116-1455 0 0,35-222-8815 0 0,-12 6 5432 0 0,-2 1-694 0 0</inkml:trace>
  <inkml:trace contextRef="#ctx0" brushRef="#br0" timeOffset="281.586">162 0 1880 0 0,'0'0'1090'0'0,"0"0"-186"0"0,0 0 136 0 0,0 0 306 0 0,-22 32 236 0 0,-69 100 38 0 0,86-127-1444 0 0,1 1 0 0 0,0 1 1 0 0,0-1-1 0 0,0 1 0 0 0,1 0 0 0 0,0-1 0 0 0,1 1 0 0 0,-1 1 0 0 0,1-1 1 0 0,0 0-1 0 0,1 0 0 0 0,0 6-176 0 0,-2 6 360 0 0,0 6-125 0 0,0 0-1 0 0,2 1 1 0 0,0-1 0 0 0,2 1 0 0 0,1-1-1 0 0,1 1 1 0 0,1-1 0 0 0,1 0-1 0 0,1-1 1 0 0,1 1 0 0 0,10 21-235 0 0,-10-32-159 0 0,0 1-1 0 0,0-2 1 0 0,1 1 0 0 0,1-1-1 0 0,0 0 1 0 0,1-1 0 0 0,1 0-1 0 0,-1 0 1 0 0,2-2-1 0 0,0 1 1 0 0,0-1 0 0 0,1-1-1 0 0,0 0 1 0 0,0-1 0 0 0,1 0-1 0 0,0-1 1 0 0,1-1 0 0 0,-1 0-1 0 0,11 2 160 0 0,27 0-4226 0 0,-17-7-1352 0 0,-34-1 5248 0 0,13 0-1026 0 0</inkml:trace>
  <inkml:trace contextRef="#ctx0" brushRef="#br0" timeOffset="535.594">921 44 6353 0 0,'0'0'2833'0'0,"0"0"-1946"0"0,0 0-538 0 0,0 0 210 0 0,0 0 319 0 0,0 0 235 0 0,0 0 94 0 0,0 0-67 0 0,15 37-122 0 0,45 117-167 0 0,-32-40 254 0 0,-15 130 82 0 0,-13-229-1238 0 0,-1 0-1 0 0,-1 0 1 0 0,0-1 0 0 0,-1 1-1 0 0,0-1 1 0 0,-1 1 0 0 0,-1-1-1 0 0,-1 0 1 0 0,-2 4 51 0 0,-27 35-8493 0 0,28-45-1880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544 30 3793 0 0,'0'0'1620'0'0,"0"0"-529"0"0,0 0-249 0 0,0 0 46 0 0,0 0 247 0 0,0 0 248 0 0,0 0 80 0 0,0 0-110 0 0,0 0-241 0 0,0 0-286 0 0,0 0-245 0 0,0 0-167 0 0,-26 26-101 0 0,-83 84-74 0 0,48-36 106 0 0,35-41-296 0 0,-2-1 1 0 0,-1-1-1 0 0,-1-1 0 0 0,-20 14-49 0 0,33-32-1064 0 0,1 0 0 0 0,-1-1 0 0 0,-1-1 0 0 0,0-1 1 0 0,-1 0-1 0 0,-14 4 1064 0 0,-5-6-8599 0 0,30-6 5986 0 0</inkml:trace>
  <inkml:trace contextRef="#ctx0" brushRef="#br0" timeOffset="262.034">16 0 5281 0 0,'0'0'502'0'0,"0"0"-217"0"0,0 0-53 0 0,0 0 269 0 0,0 0 429 0 0,0 0 342 0 0,0 0 193 0 0,0 0 16 0 0,0 0-106 0 0,0 0-133 0 0,0 0-133 0 0,0 0-139 0 0,19 33-131 0 0,62 101-111 0 0,-10-57 387 0 0,-23-36-510 0 0,-25-24-555 0 0,-1 0 0 0 0,-1 2 0 0 0,-1 0 0 0 0,0 2 0 0 0,-2 0 0 0 0,-1 1 0 0 0,0 0 0 0 0,-1 2 0 0 0,6 14-50 0 0,-10 8-2898 0 0,-7-26-6614 0 0,-5-16 1588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52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334 339 0 0 0,'0'0'281'0'0,"0"0"686"0"0,0 0 214 0 0,0 0 57 0 0,0 0 23 0 0,32-9-8 0 0,97-28-23 0 0,-66 13 2180 0 0,-40 13 2197 0 0,-29 8-1658 0 0,-9 2-4150 0 0,-39 2 104 0 0,0 2 0 0 0,1 3-1 0 0,-1 1 1 0 0,-23 9 97 0 0,-138 47-69 0 0,172-45 13 0 0,79 5-974 0 0,203 10 1559 0 0,-237-33-513 0 0,1-1 0 0 0,-1 1 0 0 0,1 0 0 0 0,-1 0 0 0 0,0 0 0 0 0,1 1-1 0 0,-1-1 1 0 0,0 1 0 0 0,1-1 0 0 0,-1 1 0 0 0,0 0 0 0 0,0 0-1 0 0,1 0 1 0 0,-1 0 0 0 0,0 0 0 0 0,0 0 0 0 0,0 1 0 0 0,0-1 0 0 0,0 1-1 0 0,-1-1 1 0 0,1 1 0 0 0,0 0 0 0 0,-1 0 0 0 0,1-1 0 0 0,-1 1 0 0 0,0 0-1 0 0,0 0 1 0 0,1 1 0 0 0,-1-1 0 0 0,-1 0 0 0 0,1 0 0 0 0,0 0-1 0 0,0 1 1 0 0,-1-1 0 0 0,1 0 0 0 0,-1 1 0 0 0,0-1 0 0 0,0 1 0 0 0,0-1-1 0 0,0 0 1 0 0,0 1 0 0 0,0-1 0 0 0,-1 3-16 0 0,-12 15 96 0 0,0-1-1 0 0,-2 0 1 0 0,0 0 0 0 0,-1-2-1 0 0,-1 0 1 0 0,0-1 0 0 0,-5 2-96 0 0,-41 42 50 0 0,38-35-34 0 0,2 1-1 0 0,0 1 0 0 0,2 1 1 0 0,0 1-1 0 0,-11 23-15 0 0,30-48-6 0 0,1-1-1 0 0,-1 0 0 0 0,1 0 1 0 0,0 0-1 0 0,0 1 0 0 0,0-1 1 0 0,1 1-1 0 0,-1-1 0 0 0,1 1 0 0 0,0-1 1 0 0,-1 1-1 0 0,2-1 0 0 0,-1 1 1 0 0,0-1-1 0 0,1 0 0 0 0,-1 1 1 0 0,1-1-1 0 0,0 1 0 0 0,0-1 0 0 0,1 0 1 0 0,-1 0-1 0 0,1 1 0 0 0,-1-1 1 0 0,1 0-1 0 0,0-1 0 0 0,0 1 1 0 0,0 0-1 0 0,1 0 0 0 0,-1-1 1 0 0,1 1-1 0 0,-1-1 0 0 0,1 0 0 0 0,2 1 7 0 0,4 3 5 0 0,0 0 0 0 0,0-1-1 0 0,0 0 1 0 0,1 0 0 0 0,0-1-1 0 0,0-1 1 0 0,0 0-1 0 0,0 0 1 0 0,1-1 0 0 0,5 1-5 0 0,155 1-671 0 0,-117-20-2365 0 0,-8-16-4050 0 0,-37 21 2458 0 0,-5 0-417 0 0</inkml:trace>
  <inkml:trace contextRef="#ctx0" brushRef="#br0" timeOffset="296.423">319 0 10530 0 0,'0'0'852'0'0,"0"0"-605"0"0,0 0-292 0 0,0 0 172 0 0,0 0 485 0 0,0 0 348 0 0,0 0 151 0 0,0 0-2 0 0,-8 34-104 0 0,-29 106-145 0 0,23 1 643 0 0,15-106-1209 0 0,-1 698 1340 0 0,-10-567-2291 0 0,-4-57-3211 0 0,-1-61-5052 0 0,13-40 1974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6769 0 0,'0'0'3449'0'0,"0"0"-2035"0"0,0 0-807 0 0,0 0 14 0 0,0 0 241 0 0,0 0 163 0 0,0 0-37 0 0,0 0-187 0 0,0 0-201 0 0,0 0-127 0 0,0 0-61 0 0,0 0-6 0 0,27 0-12 0 0,84-1-30 0 0,71-27 666 0 0,-141 18-1352 0 0,8 0-2549 0 0,-16 8-8522 0 0,-30 2 5764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9618 0 0,'0'0'2134'0'0,"0"0"-1153"0"0,0 0-167 0 0,0 0 378 0 0,0 0 272 0 0,0 0-5 0 0,0 0-268 0 0,0 0-305 0 0,0 0-210 0 0,0 0-139 0 0,35 3-111 0 0,111 11-77 0 0,-49-21 129 0 0,-41-2-645 0 0,65-10-215 0 0,-42 15-8937 0 0,-65 4-1738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29 10658 0 0,'0'0'738'0'0,"0"0"-245"0"0,0 0-105 0 0,0 0 242 0 0,0 0 310 0 0,0 0 46 0 0,0 0-180 0 0,0 0-247 0 0,0 0-212 0 0,0 0-104 0 0,0 0 13 0 0,2 17 13 0 0,15 173 954 0 0,-30 34-307 0 0,4-167-1616 0 0,-12 96 2119 0 0,17-104-4399 0 0,3-3-3918 0 0,1-79-2081 0 0,0 23 7665 0 0</inkml:trace>
  <inkml:trace contextRef="#ctx0" brushRef="#br0" timeOffset="272.042">19 22 5769 0 0,'0'0'1903'0'0,"0"0"-734"0"0,0 0-272 0 0,0 0 49 0 0,0 0 189 0 0,0 0 82 0 0,0 0-102 0 0,0 0-155 0 0,0 0-128 0 0,0 0-111 0 0,0 0-76 0 0,0 0-50 0 0,24 4-59 0 0,80 14-37 0 0,58-16 891 0 0,-137-4-1232 0 0,210-35 78 0 0,-226 36-709 0 0,16-4-236 0 0,-9 4-4244 0 0,-16 1 1753 0 0,0 0-1513 0 0,0 0-1962 0 0</inkml:trace>
  <inkml:trace contextRef="#ctx0" brushRef="#br0" timeOffset="456.979">1 442 4297 0 0,'0'0'736'0'0,"0"0"64"0"0,0 0 545 0 0,0 0 247 0 0,0 0-48 0 0,0 0-344 0 0,0 0-375 0 0,0 0-273 0 0,189 0-176 0 0,-154-4-136 0 0,4-3-144 0 0,0-1-216 0 0,-4 5-456 0 0,0-1-993 0 0,-13 0-1471 0 0,-6 4-5074 0 0</inkml:trace>
  <inkml:trace contextRef="#ctx0" brushRef="#br0" timeOffset="707.262">693 501 12107 0 0,'0'0'921'0'0,"0"0"-225"0"0,0 0-32 0 0,0 0 235 0 0,0 0 218 0 0,0 0-31 0 0,0 0-220 0 0,-7 35-278 0 0,-20 109-247 0 0,17-37 24 0 0,12 4-1743 0 0,3-105-1950 0 0,-4-5-848 0 0,0 0-4444 0 0,-1-1 8594 0 0,0 0-2096 0 0</inkml:trace>
  <inkml:trace contextRef="#ctx0" brushRef="#br0" timeOffset="952.952">501 534 9250 0 0,'0'0'2231'0'0,"0"0"-1197"0"0,0 0-553 0 0,0 0 55 0 0,0 0 278 0 0,0 0 170 0 0,0 0-37 0 0,0 0-166 0 0,0 0-185 0 0,0 0-131 0 0,0 0-81 0 0,0 0-43 0 0,31 2-44 0 0,97 5-39 0 0,21-17 160 0 0,-116 3-663 0 0,28-6-1833 0 0,-22 4-5131 0 0,-25 6-2188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7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328 659 0 0 0,'0'0'433'0'0,"0"0"144"0"0,0 0 121 0 0,0 0 268 0 0,0 0 277 0 0,0 0 153 0 0,0 0-41 0 0,0 0-189 0 0,0 0-186 0 0,0 0-97 0 0,0 0 46 0 0,8-21 57 0 0,27-66 41 0 0,44-51 2697 0 0,-36 77-3244 0 0,3 2-1 0 0,2 3 0 0 0,3 1 0 0 0,7-1-479 0 0,8 8 69 0 0,-62 81-749 0 0,-28 276 1155 0 0,24-309-473 0 0,8 73 24 0 0,-8-72-11 0 0,1 1 0 0 0,-1 0 0 0 0,1 0 1 0 0,0 0-1 0 0,0-1 0 0 0,0 1 0 0 0,0 0 0 0 0,0-1 0 0 0,0 1 0 0 0,0-1 0 0 0,0 1 0 0 0,1-1 0 0 0,-1 1 0 0 0,0-1 0 0 0,1 0 0 0 0,-1 0 0 0 0,1 0 0 0 0,0 0 1 0 0,-1 0-1 0 0,1 0 0 0 0,0 0 0 0 0,0 0 0 0 0,-1-1 0 0 0,1 1 0 0 0,0-1 0 0 0,0 1 0 0 0,0-1 0 0 0,0 0 0 0 0,0 0 0 0 0,0 0 0 0 0,0 0 0 0 0,0 0 0 0 0,-1 0 1 0 0,1 0-1 0 0,0-1 0 0 0,0 1-15 0 0,66-52 904 0 0,50-79-696 0 0,81-120-208 0 0,-125 159-15 0 0,-72 114-502 0 0,-12 84 638 0 0,6-91-94 0 0,1 0 0 0 0,1 0 0 0 0,1 0 0 0 0,0 0 0 0 0,1 0 0 0 0,0 0 1 0 0,1 0-1 0 0,1 0 0 0 0,1 0 0 0 0,0-1 0 0 0,0 1 0 0 0,2-1 0 0 0,2 7-27 0 0,22 22 46 0 0,-6-10-3981 0 0,-12-10-6236 0 0,-9-19 4463 0 0</inkml:trace>
  <inkml:trace contextRef="#ctx0" brushRef="#br0" timeOffset="447.514">1471 420 6873 0 0,'0'0'729'0'0,"0"0"-205"0"0,0 0 97 0 0,0 0 355 0 0,0 0 237 0 0,0 0-14 0 0,0 0-235 0 0,0 0-309 0 0,0 0-249 0 0,0 0-160 0 0,0 0-84 0 0,0 0-22 0 0,0 0 5 0 0,-1 29 15 0 0,-2 134 725 0 0,31-179 1249 0 0,-17 5-2112 0 0,1 1 0 0 0,0 1 0 0 0,1 0 0 0 0,0 0 0 0 0,0 2 0 0 0,1 0 0 0 0,0 0 0 0 0,0 1 0 0 0,1 1 0 0 0,0 0 0 0 0,-1 1 0 0 0,2 0 1 0 0,-1 2-1 0 0,0 0 0 0 0,7 0-22 0 0,-20 2 3 0 0,0 0 0 0 0,-1 1 0 0 0,1-1 0 0 0,0 0 1 0 0,0 1-1 0 0,0 0 0 0 0,-1-1 0 0 0,1 1 0 0 0,0 0 0 0 0,-1 0 1 0 0,1 0-1 0 0,-1 0 0 0 0,1 0 0 0 0,-1 0 0 0 0,1 0 1 0 0,-1 0-1 0 0,0 1 0 0 0,0-1 0 0 0,1 1 0 0 0,-1-1 0 0 0,0 1 1 0 0,0-1-1 0 0,-1 1 0 0 0,1 0 0 0 0,0-1 0 0 0,0 1 1 0 0,-1 0-1 0 0,1 0 0 0 0,-1-1 0 0 0,1 1 0 0 0,-1 0 1 0 0,0 0-1 0 0,0 0 0 0 0,0 0 0 0 0,0-1 0 0 0,0 1 0 0 0,0 0 1 0 0,-1 0-1 0 0,1 1-3 0 0,-25 73 722 0 0,20-71-723 0 0,-1 0 0 0 0,0 0 0 0 0,1 0 0 0 0,-1 0-1 0 0,-1-1 1 0 0,1 0 0 0 0,-1-1 0 0 0,1 1-1 0 0,-1-1 1 0 0,0 0 0 0 0,0-1 0 0 0,-1 0-1 0 0,1 0 1 0 0,-6 1 1 0 0,-67-4-2845 0 0,43-17-848 0 0,17 1-3020 0 0,12 12 772 0 0</inkml:trace>
  <inkml:trace contextRef="#ctx0" brushRef="#br0" timeOffset="1333.495">2163 147 3121 0 0,'0'0'2184'0'0,"0"0"-828"0"0,0 0-157 0 0,0 0 182 0 0,0 0 195 0 0,0 0 46 0 0,0 0-130 0 0,0 0-296 0 0,0 0-310 0 0,0 0-282 0 0,0 0-240 0 0,0 0-148 0 0,0 0-89 0 0,-32 7-53 0 0,-97 23-36 0 0,126-30-39 0 0,1 0 1 0 0,0 0-1 0 0,-1 1 1 0 0,1-1 0 0 0,0 1-1 0 0,-1-1 1 0 0,1 1-1 0 0,0 0 1 0 0,0 0-1 0 0,0 0 1 0 0,0 0 0 0 0,0 0-1 0 0,0 1 1 0 0,0-1-1 0 0,0 1 1 0 0,0-1-1 0 0,0 1 1 0 0,1-1-1 0 0,-1 1 1 0 0,1 0 0 0 0,-1 0-1 0 0,1 0 1 0 0,0 0-1 0 0,-1 0 1 0 0,1 2 0 0 0,-3 4-9 0 0,0-1 2 0 0,0-1 0 0 0,0 1 0 0 0,1 0 1 0 0,0 0-1 0 0,0 1 0 0 0,1-1 0 0 0,0 0 1 0 0,0 1-1 0 0,1 0 0 0 0,-1-1 0 0 0,2 1 0 0 0,-1 0 1 0 0,1 0-1 0 0,0-1 0 0 0,1 1 0 0 0,0 0 1 0 0,0-1-1 0 0,1 1 0 0 0,0 0 0 0 0,0-1 0 0 0,1 0 1 0 0,0 0-1 0 0,0 1 0 0 0,0-2 0 0 0,3 4 7 0 0,-3-8 69 0 0,0 0 0 0 0,0 0 0 0 0,1 0 0 0 0,-1-1 0 0 0,1 0 0 0 0,-1 1 0 0 0,1-1 0 0 0,-1 0-1 0 0,1-1 1 0 0,0 1 0 0 0,-1-1 0 0 0,1 1 0 0 0,0-1 0 0 0,0 0 0 0 0,-1-1 0 0 0,1 1 0 0 0,0 0 0 0 0,-1-1 0 0 0,1 0-1 0 0,0 0 1 0 0,0-1-69 0 0,14-7 200 0 0,0-2-1 0 0,-1 0 1 0 0,0-1-1 0 0,-1-1 1 0 0,0 0-1 0 0,-1-2 1 0 0,-1 1 0 0 0,10-14-200 0 0,23-21 89 0 0,-17 19-66 0 0,-23 21-24 0 0,0 1 0 0 0,1 0 0 0 0,0 0 0 0 0,1 0 0 0 0,-1 1 0 0 0,2 0 0 0 0,-1 1 0 0 0,1 0 0 0 0,0 1 0 0 0,0 0-1 0 0,0 0 1 0 0,1 1 0 0 0,4-1 1 0 0,-12 6-9 0 0,0 0 0 0 0,-1 0 0 0 0,1 0 1 0 0,0 1-1 0 0,-1-1 0 0 0,1 1 0 0 0,-1-1 0 0 0,1 1 0 0 0,-1 0 0 0 0,0 0 0 0 0,1 0 0 0 0,-1 0 0 0 0,0 1 0 0 0,0-1 0 0 0,-1 0 0 0 0,1 1 0 0 0,-1-1 0 0 0,1 1 0 0 0,-1 0 0 0 0,0 0 0 0 0,0-1 0 0 0,0 1 0 0 0,0 0 0 0 0,0 0 0 0 0,-1 0 0 0 0,1 0 0 0 0,-1 0 1 0 0,0 0-1 0 0,0 0 0 0 0,0 0 0 0 0,0 0 0 0 0,0 0 0 0 0,-1 0 0 0 0,1 0 0 0 0,-1 0 0 0 0,-1 2 9 0 0,3 1 22 0 0,-1 32-2 0 0,-2 0 0 0 0,-1 0 0 0 0,-2 0-1 0 0,-2-1 1 0 0,-1 1 0 0 0,-1-2-1 0 0,-3 1 1 0 0,-1-2 0 0 0,-1 1 0 0 0,-13 19-20 0 0,25-48 0 0 0,-1 0 1 0 0,0-1 0 0 0,0 1 0 0 0,-1 0-1 0 0,0-1 1 0 0,0 0 0 0 0,-1 0-1 0 0,1 0 1 0 0,-1-1 0 0 0,0 1 0 0 0,-1-1-1 0 0,0 0 1 0 0,1-1 0 0 0,-1 1-1 0 0,-1-1 1 0 0,1 0 0 0 0,-1-1 0 0 0,1 0-1 0 0,-1 0 1 0 0,0 0 0 0 0,0-1-1 0 0,-1 0 1 0 0,1 0 0 0 0,0 0 0 0 0,-1-1-1 0 0,0-1 0 0 0,6-1-20 0 0,0-1-1 0 0,0 0 0 0 0,1 0 0 0 0,-1 0 0 0 0,0 0 0 0 0,1-1 0 0 0,-1 1 1 0 0,1 0-1 0 0,-1-1 0 0 0,1 1 0 0 0,0-1 0 0 0,0 1 0 0 0,0-1 1 0 0,1 1-1 0 0,-1-1 0 0 0,1 0 0 0 0,-1 1 0 0 0,1-1 0 0 0,0 0 1 0 0,0 0-1 0 0,0 1 0 0 0,0-1 0 0 0,1 0 21 0 0,-1 0-17 0 0,1-11-16 0 0,2 1-1 0 0,0-1 0 0 0,0 1 1 0 0,1 0-1 0 0,1 0 1 0 0,0 0-1 0 0,1 0 0 0 0,0 1 1 0 0,1 0-1 0 0,1 0 1 0 0,-1 1-1 0 0,2 0 0 0 0,0 0 1 0 0,0 1-1 0 0,1 0 1 0 0,0 1-1 0 0,0 0 0 0 0,1 0 1 0 0,0 1-1 0 0,11-5 34 0 0,-3 3-166 0 0,0 0-1 0 0,0 1 1 0 0,1 1-1 0 0,1 1 1 0 0,-1 1-1 0 0,1 0 1 0 0,0 2 0 0 0,0 1-1 0 0,0 0 1 0 0,1 1-1 0 0,4 2 167 0 0,62-1-4152 0 0,-5 6-4628 0 0,-64-4 4407 0 0</inkml:trace>
  <inkml:trace contextRef="#ctx0" brushRef="#br0" timeOffset="1936.949">0 876 0 0 0,'0'0'879'0'0,"0"0"568"0"0,0 0 377 0 0,0 0 43 0 0,0 0-193 0 0,0 0-224 0 0,0 0-166 0 0,0 0-80 0 0,0 0-82 0 0,32 2-113 0 0,101 5-105 0 0,-10-4 1369 0 0,1-6-1 0 0,32-8-2272 0 0,-21 1 945 0 0,1182-66 2242 0 0,-163 24-3008 0 0,-748 20-1288 0 0,-135 0-2534 0 0,-222 26 2467 0 0,30-3-2172 0 0,2 0-6176 0 0,-69 9 4804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5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1 512 4345 0 0,'0'0'2839'0'0,"0"0"-1121"0"0,0 0-497 0 0,0 0 5 0 0,0 0 128 0 0,0 0 31 0 0,0 0-226 0 0,0 0-361 0 0,0 0-289 0 0,0 0-178 0 0,0 0-18 0 0,0 0 58 0 0,0 0 72 0 0,17 1 46 0 0,130 2 892 0 0,81-33-305 0 0,-187 23-1413 0 0,54-14-633 0 0,-43-10-6633 0 0,-46 24 2901 0 0,-3 0-2644 0 0</inkml:trace>
  <inkml:trace contextRef="#ctx0" brushRef="#br0" timeOffset="249.369">283 214 6041 0 0,'0'0'886'0'0,"0"0"-62"0"0,0 0 63 0 0,0 0 142 0 0,-11 32 94 0 0,-31 102-28 0 0,16 9 1102 0 0,24 103-3463 0 0,15-204-2209 0 0,9-25-3600 0 0,-15-16 4809 0 0</inkml:trace>
  <inkml:trace contextRef="#ctx0" brushRef="#br0" timeOffset="498.198">1069 0 15107 0 0,'0'0'635'0'0,"0"0"-311"0"0,0 0-40 0 0,0 0 212 0 0,0 0 235 0 0,-15 35 121 0 0,-45 110-26 0 0,-1 33 725 0 0,46-116-1640 0 0,3 0 0 0 0,2 0 0 0 0,3 1-1 0 0,3 0 1 0 0,4 41 89 0 0,10-31-2414 0 0,3-27-6749 0 0,-9-37 380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2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0 0 0,'0'0'767'0'0,"0"0"-122"0"0,0 0-82 0 0,0 0 113 0 0,0 0 227 0 0,0 0 191 0 0,0 0 90 0 0,0 0-15 0 0,0 0-122 0 0,0 0-140 0 0,0 0-100 0 0,3-3-85 0 0,7-4-260 0 0,0 0 0 0 0,1 1 1 0 0,0 1-1 0 0,0-1 1 0 0,0 2-1 0 0,0-1 1 0 0,1 2-1 0 0,0 0 1 0 0,0 0-1 0 0,0 1 0 0 0,5 0-462 0 0,11-4 276 0 0,138-6 928 0 0,-165 12-1197 0 0,0 0 0 0 0,0 0 0 0 0,0 1 0 0 0,0-1-1 0 0,0 0 1 0 0,0 0 0 0 0,0 1 0 0 0,0-1 0 0 0,-1 0-1 0 0,1 1 1 0 0,0-1 0 0 0,0 1 0 0 0,0-1 0 0 0,0 1-1 0 0,-1-1 1 0 0,1 1 0 0 0,0 0 0 0 0,-1-1 0 0 0,1 1 0 0 0,0 0-1 0 0,-1 0 1 0 0,1-1 0 0 0,-1 1 0 0 0,1 0 0 0 0,-1 0-1 0 0,1 0 1 0 0,-1 0 0 0 0,0 0 0 0 0,0 0 0 0 0,1-1-1 0 0,-1 1 1 0 0,0 0 0 0 0,0 0 0 0 0,0 0 0 0 0,0 0-1 0 0,0 0 1 0 0,0 0 0 0 0,0 0 0 0 0,0 0 0 0 0,0 0 0 0 0,0 0-1 0 0,-1 0 1 0 0,1 0 0 0 0,0 0 0 0 0,-1 0 0 0 0,1-1-1 0 0,-1 1 1 0 0,1 0 0 0 0,-1 0 0 0 0,1 0 0 0 0,-1-1-1 0 0,1 1 1 0 0,-1 0-7 0 0,-26 46 314 0 0,-76 65-113 0 0,80-92-167 0 0,2 1 0 0 0,0 1 1 0 0,2 1-1 0 0,0 1 0 0 0,2 1 1 0 0,0 0-1 0 0,2 1 0 0 0,1 1 1 0 0,-1 5-35 0 0,13-28 18 0 0,1 0 0 0 0,0 0 0 0 0,0 1 0 0 0,0-1 0 0 0,0 0 0 0 0,1 1 0 0 0,-1-1 0 0 0,1 0 0 0 0,0 1 0 0 0,1-1 0 0 0,-1 0 0 0 0,1 0 0 0 0,0 1 1 0 0,0-1-1 0 0,0 0 0 0 0,0 0 0 0 0,1 0 0 0 0,0 0 0 0 0,-1 0 0 0 0,2 0 0 0 0,-1 0 0 0 0,0-1 0 0 0,1 1 0 0 0,-1-1 0 0 0,1 0 0 0 0,0 1 0 0 0,0-1 1 0 0,1-1-1 0 0,-1 1 0 0 0,1 0 0 0 0,-1-1 0 0 0,1 0 0 0 0,0 0 0 0 0,0 0 0 0 0,0 0 0 0 0,0 0 0 0 0,0-1 0 0 0,0 0 0 0 0,0 0 0 0 0,1 0-18 0 0,97 6 76 0 0,-69-13-2776 0 0,-2-5-3931 0 0,-19 7-3071 0 0</inkml:trace>
  <inkml:trace contextRef="#ctx0" brushRef="#br0" timeOffset="1051.696">590 144 0 0 0,'0'0'584'0'0,"0"0"382"0"0,0 0 194 0 0,0 0-47 0 0,0 0-178 0 0,0 0-198 0 0,0 0-152 0 0,0 0-84 0 0,0 0-102 0 0,-10 31-81 0 0,-28 98-56 0 0,-12 20 892 0 0,37-113 382 0 0,13-35-840 0 0,0-1 154 0 0,0 0 138 0 0,7-19 2474 0 0,9-25-3136 0 0,1 1 1 0 0,2 1-1 0 0,2 0 0 0 0,2 1 0 0 0,10-12-326 0 0,53-41-64 0 0,-85 94 42 0 0,0 0-1 0 0,0 0 1 0 0,0 0 0 0 0,0 0-1 0 0,0 0 1 0 0,0 1 0 0 0,-1-1-1 0 0,1 0 1 0 0,0 1 0 0 0,0-1-1 0 0,0 0 1 0 0,0 1 0 0 0,-1-1-1 0 0,1 1 1 0 0,0-1-1 0 0,0 1 1 0 0,-1-1 0 0 0,1 1-1 0 0,0 0 1 0 0,-1-1 0 0 0,1 1-1 0 0,-1 0 1 0 0,1 0 0 0 0,-1-1-1 0 0,1 1 1 0 0,-1 0 0 0 0,1 0-1 0 0,-1 0 1 0 0,0 0-1 0 0,1-1 1 0 0,-1 1 0 0 0,0 0-1 0 0,0 0 1 0 0,0 0 0 0 0,0 0-1 0 0,0 0 1 0 0,0 0 0 0 0,0 0-1 0 0,0 0 1 0 0,0 0 0 0 0,0-1-1 0 0,0 1 1 0 0,-1 0 0 0 0,1 0-1 0 0,0 0 1 0 0,-1 0-1 0 0,1 0 1 0 0,0-1 0 0 0,-1 1-1 0 0,1 0 1 0 0,-1 0 22 0 0,0 4-19 0 0,-26 139 423 0 0,25-86-316 0 0,34-70 814 0 0,173-225-425 0 0,-189 222-514 0 0,38-22-374 0 0,-54 37 152 0 0,0 11-101 0 0,-12 97 757 0 0,1 34-216 0 0,41-83-756 0 0,-12-46-3121 0 0,1-7-5116 0 0,-13-6 3859 0 0</inkml:trace>
  <inkml:trace contextRef="#ctx0" brushRef="#br0" timeOffset="1505.605">1234 181 3393 0 0,'0'0'2890'0'0,"0"0"-1781"0"0,0 0-487 0 0,0 0 250 0 0,0 0 359 0 0,0 0 172 0 0,0 0-159 0 0,0 0-308 0 0,0 0-313 0 0,0 0-227 0 0,0 0-102 0 0,0 0-76 0 0,0 0-34 0 0,-5 27-26 0 0,-16 83-34 0 0,19-51 144 0 0,4-6 22 0 0,18-59-132 0 0,106-68 61 0 0,-125 73-226 0 0,1-1 0 0 0,0 1 0 0 0,-1 0 0 0 0,1 0 0 0 0,0-1 0 0 0,0 1 1 0 0,0 1-1 0 0,0-1 0 0 0,0 0 0 0 0,0 0 0 0 0,0 1 0 0 0,1-1 0 0 0,-1 1 1 0 0,0 0-1 0 0,0 0 0 0 0,0-1 0 0 0,0 2 0 0 0,1-1 0 0 0,-1 0 0 0 0,0 0 1 0 0,0 1-1 0 0,0-1 0 0 0,0 1 0 0 0,0-1 0 0 0,0 1 0 0 0,0 0 0 0 0,0 0 1 0 0,0 0-1 0 0,0 0 0 0 0,0 0 0 0 0,0 0 0 0 0,0 1 0 0 0,-1-1 0 0 0,1 1 1 0 0,-1-1-1 0 0,1 1 0 0 0,-1 0 0 0 0,1-1 0 0 0,-1 1 0 0 0,0 0 0 0 0,0 0 1 0 0,0 0-1 0 0,0 0 0 0 0,0 0 0 0 0,-1 0 0 0 0,1 0 0 0 0,0 0 1 0 0,-1 0-1 0 0,0 0 0 0 0,1 3 7 0 0,0 1 53 0 0,0 1 1 0 0,-1-1-1 0 0,1 0 0 0 0,-1 1 1 0 0,-1-1-1 0 0,1 1 1 0 0,-1-1-1 0 0,0 0 0 0 0,-1 1 1 0 0,1-1-1 0 0,-1 0 1 0 0,0 0-1 0 0,-1 0 0 0 0,0 0 1 0 0,0-1-1 0 0,0 1 1 0 0,0-1-1 0 0,-1 1 0 0 0,0-1 1 0 0,0 0-1 0 0,0-1 1 0 0,-1 1-1 0 0,0-1 0 0 0,0 1 1 0 0,-3 1-54 0 0,6-5-16 0 0,0 0 1 0 0,-1 0-1 0 0,1 0 0 0 0,0-1 1 0 0,-1 1-1 0 0,1 0 1 0 0,0-1-1 0 0,-1 1 1 0 0,1-1-1 0 0,-1 0 0 0 0,1 0 1 0 0,-1 0-1 0 0,1 0 1 0 0,-1-1-1 0 0,1 1 1 0 0,0 0-1 0 0,-1-1 0 0 0,1 0 1 0 0,0 0-1 0 0,-1 1 1 0 0,1-1-1 0 0,0-1 1 0 0,0 1-1 0 0,-1 0 0 0 0,1 0 1 0 0,0-1-1 0 0,1 1 1 0 0,-1-1-1 0 0,0 0 1 0 0,0 0-1 0 0,1 1 0 0 0,-1-1 1 0 0,0-1 15 0 0,-22-34-3895 0 0,8 1-5610 0 0,14 24 5795 0 0</inkml:trace>
  <inkml:trace contextRef="#ctx0" brushRef="#br0" timeOffset="1834.259">1817 22 8010 0 0,'0'0'1215'0'0,"0"0"-110"0"0,0 0 102 0 0,0 0 191 0 0,0 0 31 0 0,0 0-275 0 0,0 0-386 0 0,0 0-322 0 0,0 0-229 0 0,0 0-98 0 0,0 0-9 0 0,0 0 38 0 0,1 8 52 0 0,-10 95 699 0 0,-15-45-917 0 0,-3-1-1 0 0,-2-2 0 0 0,-2-1 1 0 0,-3-1-1 0 0,-36 42 19 0 0,-25 37-2007 0 0,65-86-2074 0 0,2-1-4278 0 0,23-36 4474 0 0</inkml:trace>
  <inkml:trace contextRef="#ctx0" brushRef="#br0" timeOffset="2432.05">1665 766 6897 0 0,'0'0'1207'0'0,"0"0"-92"0"0,0 0 180 0 0,0 0 266 0 0,0 0 126 0 0,0 0-232 0 0,0 0-367 0 0,0 0-317 0 0,0 0-265 0 0,0 0-143 0 0,0 0-71 0 0,0 0-36 0 0,14-32-2 0 0,48-103-4 0 0,-15 55 197 0 0,-29 50-324 0 0,0 1 0 0 0,2 1 1 0 0,2 1-1 0 0,0 1 0 0 0,2 1 0 0 0,21-18-123 0 0,-4 27-508 0 0,-39 50 104 0 0,-28 163 161 0 0,28-196 256 0 0,-1 0 0 0 0,0 1 0 0 0,1-1 0 0 0,-1 0 0 0 0,1 0 0 0 0,0 1 0 0 0,-1-1 0 0 0,1 0 0 0 0,0-1 0 0 0,0 1 1 0 0,0 0-1 0 0,-1 0 0 0 0,1-1 0 0 0,0 0 0 0 0,0 1 0 0 0,0-1 0 0 0,0 0 0 0 0,0 0 0 0 0,0 1 0 0 0,0-2 0 0 0,0 1 0 0 0,0 0 0 0 0,0 0 0 0 0,0-1 0 0 0,0 1 0 0 0,0-1 0 0 0,-1 1 0 0 0,1-1 0 0 0,0 0 0 0 0,0 0 0 0 0,0 0 0 0 0,-1 0 0 0 0,1 0 1 0 0,0 0-1 0 0,-1 0 0 0 0,1-1 0 0 0,-1 1 0 0 0,0 0 0 0 0,1-1 0 0 0,-1 1 0 0 0,0-1-13 0 0,262-229 655 0 0,-227 213-655 0 0,-35 18-68 0 0,-1 41 89 0 0,-20 80 274 0 0,11 36-270 0 0,37-101-785 0 0,-12-42-2968 0 0,2-9-5132 0 0,-11-5 1717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17.1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418 244 10138 0 0,'0'0'1267'0'0,"0"0"-552"0"0,0 0-432 0 0,0 0 39 0 0,0 0 303 0 0,0 0 259 0 0,0 0 29 0 0,0 0-95 0 0,0 0-161 0 0,0 0-122 0 0,0 0-56 0 0,25-8-43 0 0,81-27-27 0 0,-63 19-76 0 0,0 2-1 0 0,2 1 1 0 0,-1 3-1 0 0,1 1 1 0 0,1 3-1 0 0,-1 1 0 0 0,5 3-332 0 0,-50 2 48 0 0,-11 15 48 0 0,-84 91-12 0 0,93-104-100 0 0,1 1-1 0 0,-1-1 0 0 0,1 0 0 0 0,0 1 0 0 0,-1-1 0 0 0,1 1 0 0 0,0 0 0 0 0,1-1 0 0 0,-1 1 0 0 0,0 0 1 0 0,1-1-1 0 0,0 1 0 0 0,-1 0 0 0 0,1 0 0 0 0,0-1 0 0 0,0 1 0 0 0,1 0 0 0 0,-1-1 0 0 0,0 1 0 0 0,1 0 1 0 0,0 0-1 0 0,0-1 0 0 0,0 1 0 0 0,0-1 0 0 0,0 1 0 0 0,0-1 0 0 0,1 1 0 0 0,-1-1 0 0 0,1 0 0 0 0,-1 0 0 0 0,1 0 1 0 0,0 1-1 0 0,0-2 0 0 0,0 1 0 0 0,0 0 0 0 0,0 0 0 0 0,1-1 0 0 0,-1 1 0 0 0,0-1 0 0 0,1 0 0 0 0,-1 1 1 0 0,1-1-1 0 0,0 0 17 0 0,82 47-65 0 0,-70-42 90 0 0,0 1 0 0 0,-1 1 1 0 0,0 1-1 0 0,0 0 0 0 0,-1 0 0 0 0,0 1 1 0 0,-1 1-1 0 0,5 5-25 0 0,-15-13 50 0 0,0-1-1 0 0,-1 1 1 0 0,1 0 0 0 0,-1 0 0 0 0,1 0-1 0 0,-1 1 1 0 0,0-1 0 0 0,0 0-1 0 0,-1 0 1 0 0,1 1 0 0 0,-1-1 0 0 0,1 0-1 0 0,-1 1 1 0 0,0-1 0 0 0,0 0-1 0 0,-1 1 1 0 0,1-1 0 0 0,-1 0-1 0 0,1 0 1 0 0,-1 1 0 0 0,0-1 0 0 0,0 0-1 0 0,-1 0 1 0 0,1 0 0 0 0,-1 0-1 0 0,1 0 1 0 0,-2 1-50 0 0,-56 75 754 0 0,-145 91-149 0 0,168-138-1487 0 0,35-32-9893 0 0,0-5 6267 0 0,3 4-2475 0 0</inkml:trace>
  <inkml:trace contextRef="#ctx0" brushRef="#br0" timeOffset="284.239">343 82 8162 0 0,'0'0'1687'0'0,"0"0"-520"0"0,0 0-376 0 0,0 0-19 0 0,0 0 143 0 0,-35 33 55 0 0,-112 107-87 0 0,137-131-760 0 0,0 1-1 0 0,1 0 1 0 0,0 0-1 0 0,0 0 1 0 0,1 1-1 0 0,1 1 1 0 0,0 0-1 0 0,0-1 1 0 0,1 2-123 0 0,-3 7 154 0 0,-3 6-119 0 0,0 0 1 0 0,3 1-1 0 0,0-1 1 0 0,1 2 0 0 0,2-1-1 0 0,1 1 1 0 0,1 0 0 0 0,1 0-1 0 0,1 0 1 0 0,2 1 0 0 0,1 5-36 0 0,0-23-103 0 0,1 0 1 0 0,-1-1 0 0 0,2 1 0 0 0,-1 0 0 0 0,2-1 0 0 0,-1 1-1 0 0,1-1 1 0 0,1 0 0 0 0,0-1 0 0 0,0 1 0 0 0,1-1-1 0 0,0 0 1 0 0,1 0 0 0 0,0-1 0 0 0,0 0 0 0 0,1 0 0 0 0,0 0-1 0 0,0-1 1 0 0,1-1 0 0 0,0 1 0 0 0,0-1 0 0 0,1-1-1 0 0,6 4 103 0 0,113 38-3942 0 0,4-27-3583 0 0,-89-16 4863 0 0,-11 0 2146 0 0</inkml:trace>
  <inkml:trace contextRef="#ctx0" brushRef="#br0" timeOffset="550.416">1265 1 14155 0 0,'0'0'951'0'0,"0"0"-567"0"0,0 0-308 0 0,0 0 69 0 0,0 0 218 0 0,0 0 153 0 0,0 0 115 0 0,0 0 97 0 0,0 0 62 0 0,34 23 25 0 0,105 79-61 0 0,-44-9 369 0 0,-83-74-1038 0 0,-1 1-1 0 0,-1 1 0 0 0,0 0 0 0 0,-2 0 1 0 0,-1 1-1 0 0,0-1 0 0 0,-2 2 1 0 0,0-1-1 0 0,-1 0 0 0 0,-2 1 0 0 0,0 0 1 0 0,-2 0-1 0 0,0-1 0 0 0,-1 1 1 0 0,-5 21-85 0 0,2-17-384 0 0,-2 0 1 0 0,-1 0-1 0 0,-1-1 1 0 0,-1 0-1 0 0,-1-1 1 0 0,-2 0-1 0 0,0 0 1 0 0,-2-1-1 0 0,-15 20 384 0 0,-12 4-6436 0 0,28-33-1955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3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7 3873 0 0,'0'0'2651'0'0,"0"0"-1743"0"0,0 0-646 0 0,0 0 0 0 0,0 0 224 0 0,0 0 262 0 0,0 0 147 0 0,0 0-63 0 0,0 0-200 0 0,0 0-214 0 0,0 0-166 0 0,-20 29-106 0 0,-66 96-75 0 0,-52 128-100 0 0,106-186 13 0 0,1-3-31 0 0,2 1-1 0 0,3 2 1 0 0,1 7 47 0 0,22-50-128 0 0,3-22 11 0 0,0-2 53 0 0,6-5 485 0 0,59-91 1894 0 0,339-498-295 0 0,-350 513-1544 0 0,-54 81-486 0 0,0 0 1 0 0,0 1 0 0 0,0-1 0 0 0,1 0 0 0 0,-1 0-1 0 0,0 0 1 0 0,0 1 0 0 0,0-1 0 0 0,0 0 0 0 0,0 0 0 0 0,0 0-1 0 0,0 1 1 0 0,0-1 0 0 0,0 0 0 0 0,0 0 0 0 0,1 0-1 0 0,-1 0 1 0 0,0 1 0 0 0,0-1 0 0 0,0 0 0 0 0,0 0-1 0 0,0 0 1 0 0,1 0 0 0 0,-1 0 0 0 0,0 1 0 0 0,0-1-1 0 0,0 0 1 0 0,1 0 0 0 0,-1 0 0 0 0,0 0 0 0 0,0 0-1 0 0,0 0 1 0 0,1 0 0 0 0,-1 0 0 0 0,0 0 0 0 0,0 0-1 0 0,0 0 1 0 0,1 0 0 0 0,-1 0 0 0 0,0 0 0 0 0,0 0-1 0 0,1 0 1 0 0,-1 0 0 0 0,0 0 0 0 0,0 0 0 0 0,0 0-1 0 0,1 0 1 0 0,-1-1 0 0 0,0 1 0 0 0,0 0 0 0 0,0 0-1 0 0,0 0 1 0 0,1 0 0 0 0,-1 0 9 0 0,0 1-55 0 0,14 423 749 0 0,-11-361-632 0 0,3-1 0 0 0,3-1 0 0 0,15 58-62 0 0,-20-71 1484 0 0,-32-49 407 0 0,-117-87-1855 0 0,-87-78-1614 0 0,140 88-1709 0 0,85 70 786 0 0,5 4-5598 0 0,2 4 2653 0 0</inkml:trace>
  <inkml:trace contextRef="#ctx0" brushRef="#br0" timeOffset="762.218">912 688 7026 0 0,'0'0'405'0'0,"0"0"27"0"0,0 0 334 0 0,0 0 367 0 0,0 0 194 0 0,0 0-1 0 0,0 0-145 0 0,35-19-167 0 0,113-62-126 0 0,-44 0 474 0 0,-76 55-984 0 0,-2-2 0 0 0,0 0 0 0 0,-2-2 0 0 0,-2 0 0 0 0,0-2 0 0 0,-2-1 0 0 0,-2 0 0 0 0,-1-1 0 0 0,-1-1 0 0 0,3-16-378 0 0,-16 42 64 0 0,0 1 0 0 0,-1-1-1 0 0,0 0 1 0 0,0 0-1 0 0,-1 0 1 0 0,0 0-1 0 0,-1-1 1 0 0,0 1 0 0 0,0 0-1 0 0,-1 0 1 0 0,0 0-1 0 0,-1 0-63 0 0,0 6-34 0 0,-1 1-1 0 0,1 0 0 0 0,0 0 1 0 0,-1 0-1 0 0,0 0 1 0 0,1 1-1 0 0,-1-1 0 0 0,0 1 1 0 0,0 0-1 0 0,0-1 1 0 0,0 1-1 0 0,0 0 0 0 0,0 1 1 0 0,0-1-1 0 0,-1 1 1 0 0,1-1-1 0 0,0 1 0 0 0,0 0 1 0 0,0 0-1 0 0,-1 0 1 0 0,1 1-1 0 0,0-1 0 0 0,0 1 1 0 0,0-1-1 0 0,0 1 1 0 0,0 0-1 0 0,0 1 0 0 0,0-1 1 0 0,0 0-1 0 0,0 1 1 0 0,0-1-1 0 0,1 1 0 0 0,-1 0 1 0 0,1 0-1 0 0,-2 1 35 0 0,-12 12-154 0 0,0 0 0 0 0,0 1-1 0 0,2 0 1 0 0,0 1-1 0 0,0 1 1 0 0,2 0 0 0 0,0 1-1 0 0,-7 16 155 0 0,8-13-63 0 0,0 0 0 0 0,1 1-1 0 0,1-1 1 0 0,1 2-1 0 0,1-1 1 0 0,1 1 0 0 0,1 0-1 0 0,1 1 1 0 0,2-1-1 0 0,0 1 1 0 0,2 21 63 0 0,1-36 37 0 0,1 0 1 0 0,1-1-1 0 0,0 1 1 0 0,0-1-1 0 0,1 1 0 0 0,0-1 1 0 0,0 0-1 0 0,1-1 1 0 0,0 1-1 0 0,1-1 1 0 0,0 0-1 0 0,0 0 0 0 0,1-1 1 0 0,0 0-1 0 0,0 0 1 0 0,1 0-1 0 0,-1-1 1 0 0,1 0-1 0 0,1-1 0 0 0,-1 0 1 0 0,1 0-1 0 0,0-1 1 0 0,0 0-1 0 0,1 0 1 0 0,-1-1-1 0 0,1-1 0 0 0,-1 1 1 0 0,1-1-1 0 0,0-1 1 0 0,0 0-1 0 0,0 0 0 0 0,5-1-37 0 0,2 0 163 0 0,0-1 0 0 0,1 0-1 0 0,-1-1 1 0 0,0 0-1 0 0,0-2 1 0 0,0 0 0 0 0,-1-1-1 0 0,0 0 1 0 0,1-2-1 0 0,-2 0 1 0 0,1 0 0 0 0,-1-2-1 0 0,13-9-162 0 0,176-167 730 0 0,-94 103-762 0 0,-109 82 19 0 0,0 0 0 0 0,0-1 1 0 0,0 1-1 0 0,-1 0 0 0 0,1 0 0 0 0,0 0 1 0 0,0 0-1 0 0,0 1 0 0 0,0-1 1 0 0,-1 0-1 0 0,1 0 0 0 0,0 0 0 0 0,0 1 1 0 0,0-1-1 0 0,-1 0 0 0 0,1 1 0 0 0,0-1 1 0 0,-1 1-1 0 0,1-1 0 0 0,0 1 1 0 0,-1-1-1 0 0,1 1 0 0 0,0-1 0 0 0,-1 1 1 0 0,1 0-1 0 0,-1-1 0 0 0,1 1 0 0 0,-1 0 1 0 0,0-1-1 0 0,1 1 0 0 0,-1 0 1 0 0,0 0-1 0 0,1-1 0 0 0,-1 1 0 0 0,0 0 1 0 0,0 0-1 0 0,1 0 0 0 0,-1-1 1 0 0,0 1-1 0 0,0 0 0 0 0,0 0 0 0 0,0 0 1 0 0,0 0-1 0 0,-1-1 0 0 0,1 1 0 0 0,0 0 13 0 0,2 55 207 0 0,-2-46-148 0 0,-3 16 22 0 0,0-1 0 0 0,-2 0 0 0 0,-1 0 0 0 0,0 0 0 0 0,-2-1 0 0 0,-1 0 0 0 0,-1 0 0 0 0,-1-1 0 0 0,-1-1 1 0 0,-15 21-82 0 0,24-36-8 0 0,-1-1 1 0 0,0 1-1 0 0,-1-1 1 0 0,0-1-1 0 0,0 1 1 0 0,0-1-1 0 0,0 0 1 0 0,-1 0-1 0 0,0 0 1 0 0,0-1-1 0 0,0 0 1 0 0,-1 0-1 0 0,0 0 8 0 0,5-37-2319 0 0,10 26 2234 0 0,1 0 1 0 0,0 0-1 0 0,1 1 1 0 0,0 0-1 0 0,0 0 1 0 0,0 2-1 0 0,0-1 1 0 0,1 1-1 0 0,0 0 1 0 0,0 1-1 0 0,0 1 1 0 0,0-1-1 0 0,0 2 1 0 0,0-1-1 0 0,1 2 0 0 0,-1 0 1 0 0,1 0-1 0 0,-1 1 1 0 0,0 0-1 0 0,6 2 85 0 0,18-3-92 0 0,41 8-1685 0 0,-38-3-2609 0 0,0-3-4588 0 0,-30-2 5551 0 0</inkml:trace>
  <inkml:trace contextRef="#ctx0" brushRef="#br0" timeOffset="1078.071">2440 449 9146 0 0,'0'0'1482'0'0,"0"0"-47"0"0,0 0 34 0 0,0 0-28 0 0,0 0-257 0 0,0 0-397 0 0,0 0-377 0 0,0 0-214 0 0,0 0-89 0 0,-13 34-26 0 0,-41 104-13 0 0,44-74 6 0 0,14-57-60 0 0,0-1 75 0 0,0-1-1 0 0,0 1 1 0 0,1-1-1 0 0,0 0 0 0 0,0 0 1 0 0,0 0-1 0 0,0-1 0 0 0,1 0 1 0 0,0 0-1 0 0,0 0 1 0 0,0-1-1 0 0,0 0 0 0 0,1 0 1 0 0,-1-1-1 0 0,1 1 0 0 0,-1-1 1 0 0,1-1-1 0 0,0 1 1 0 0,0-1-1 0 0,0-1 0 0 0,0 1 1 0 0,0-1-1 0 0,0 0 0 0 0,0-1 1 0 0,0 1-1 0 0,0-1 1 0 0,0-1-1 0 0,-1 1 0 0 0,1-1 1 0 0,0-1-1 0 0,-1 1 0 0 0,1-1 1 0 0,-1 0-1 0 0,4-3-88 0 0,3-1 242 0 0,-1-1-1 0 0,1 0 0 0 0,-2-1 1 0 0,1 0-1 0 0,-1-1 0 0 0,-1 0 1 0 0,0-1-1 0 0,0 0 1 0 0,-1-1-1 0 0,-1 0 0 0 0,0 0 1 0 0,0 0-1 0 0,-1-1 1 0 0,-1-1-1 0 0,4-11-241 0 0,-8 21-41 0 0,0-1-1 0 0,0 0 1 0 0,-1 1-1 0 0,0-1 1 0 0,0 0-1 0 0,0 0 1 0 0,0 0 0 0 0,-1 0-1 0 0,0 0 1 0 0,0 0-1 0 0,0 0 1 0 0,-1 0 0 0 0,1 1-1 0 0,-1-1 1 0 0,-1 0-1 0 0,1 0 1 0 0,0 0 0 0 0,-1 1-1 0 0,0-1 1 0 0,0 1-1 0 0,-1-1 1 0 0,1 1 0 0 0,-1 0-1 0 0,0 0 1 0 0,0 0-1 0 0,0 0 1 0 0,-1 1 0 0 0,1-1-1 0 0,-1 1 1 0 0,0 0-1 0 0,0 0 1 0 0,0 0 0 0 0,0 1-1 0 0,-1-1 1 0 0,1 1-1 0 0,-1 0 1 0 0,1 0 0 0 0,-1 0-1 0 0,0 1 1 0 0,0 0-1 0 0,1 0 1 0 0,-3 0 41 0 0,-38 5-2867 0 0,18 5-2733 0 0,11-4-4033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5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671 193 4625 0 0,'0'0'2953'0'0,"0"0"-1672"0"0,0 0-585 0 0,0 0-78 0 0,0 0 233 0 0,0 0 276 0 0,0 0 86 0 0,0 0-90 0 0,0 0-240 0 0,0 0-274 0 0,0 0-199 0 0,-16 35-127 0 0,-50 111-45 0 0,54-118-108 0 0,-1 0 0 0 0,-2 0 0 0 0,0-2 0 0 0,-2 0-1 0 0,-1 0 1 0 0,-19 19-130 0 0,32-39 16 0 0,-9 15-60 0 0,-2-1-1 0 0,-1-1 1 0 0,0 0-1 0 0,-1-1 0 0 0,-1-1 1 0 0,-1-1-1 0 0,0 0 1 0 0,-1-2-1 0 0,-1 0 1 0 0,0-2-1 0 0,-1 0 1 0 0,0-2-1 0 0,-1 0 1 0 0,0-2-1 0 0,-1 0 1 0 0,1-2-1 0 0,-1 0 1 0 0,-3-2 44 0 0,25-4-22 0 0,1 0-1 0 0,0 0 1 0 0,-1-1 0 0 0,1 1 0 0 0,0-1 0 0 0,-1 1 0 0 0,1-1 0 0 0,0 0 0 0 0,0 0 0 0 0,0 0 0 0 0,0 0-1 0 0,0-1 1 0 0,0 1 0 0 0,0 0 0 0 0,0-1 0 0 0,0 1 0 0 0,0-1 0 0 0,1 0 0 0 0,-1 1 0 0 0,1-1 0 0 0,-1 0 0 0 0,1 0-1 0 0,0 0 1 0 0,0 0 0 0 0,0-1 0 0 0,0 1 0 0 0,0 0 0 0 0,0 0 0 0 0,1 0 0 0 0,-1-1 0 0 0,1 1 0 0 0,-1 0-1 0 0,1-1 1 0 0,0-1 22 0 0,8-86-986 0 0,3 65 973 0 0,0 1-1 0 0,2 0 1 0 0,1 0 0 0 0,1 2-1 0 0,1 0 1 0 0,0 0 0 0 0,2 2-1 0 0,1 0 1 0 0,13-11 13 0 0,-22 20 168 0 0,0 0-1 0 0,1 1 1 0 0,0 0 0 0 0,1 1-1 0 0,0 0 1 0 0,0 0 0 0 0,1 2 0 0 0,0-1-1 0 0,0 2 1 0 0,1 0 0 0 0,0 0 0 0 0,0 1-1 0 0,1 1 1 0 0,-1 1 0 0 0,1 0-1 0 0,0 0 1 0 0,6 1-168 0 0,-12 5 90 0 0,-1 1 0 0 0,0 0 0 0 0,0 0 0 0 0,-1 1 0 0 0,1 0 0 0 0,-1 0 0 0 0,0 0 0 0 0,0 1 0 0 0,-1 1 0 0 0,1-1 0 0 0,-1 1 0 0 0,-1 0 0 0 0,1 0 0 0 0,-1 0 0 0 0,-1 1 0 0 0,1 0 0 0 0,-1 0 0 0 0,-1 0 0 0 0,1 1-90 0 0,1 0 56 0 0,33 70 321 0 0,-30-59-274 0 0,1-1 0 0 0,0 0 0 0 0,2-1 0 0 0,0 0 1 0 0,1 0-1 0 0,0-1 0 0 0,15 14-103 0 0,42 4-280 0 0,-17-33-4247 0 0,-38-7 401 0 0,-5-1-1430 0 0,-1-1-717 0 0</inkml:trace>
  <inkml:trace contextRef="#ctx0" brushRef="#br0" timeOffset="1029.656">1128 79 0 0 0,'0'0'543'0'0,"0"0"940"0"0,0 0 296 0 0,0 0-11 0 0,0 0-62 0 0,0 0-55 0 0,0 0-16 0 0,0 0-31 0 0,0 0-69 0 0,0 0-148 0 0,4-1 6415 0 0,-3 1-7618 0 0,-1 1-105 0 0,0-1-6 0 0,0 0-1 0 0,0 0-1 0 0,0 0-7 0 0,0 0-6 0 0,0 0 5 0 0,0 0 0 0 0,0 0-5 0 0,0 0 6 0 0,0 0 4 0 0,0 0-8 0 0,0 0 2 0 0,0 0-6 0 0,0 0-8 0 0,0 0-8 0 0,0 0-7 0 0,0 0-2 0 0,0 0-5 0 0,0 0 3 0 0,0 0-12 0 0,0 0-8 0 0,0 0-6 0 0,0 0-19 0 0,0 0 9 0 0,0 0 19 0 0,0 0 4 0 0,0 0-1 0 0,0 0-10 0 0,0 0-10 0 0,0 0 17 0 0,0 0-17 0 0,0 0-11 0 0,0 0 16 0 0,0 0-3 0 0,0 0 8 0 0,0 0 7 0 0,0 0 12 0 0,0 0-14 0 0,0 0-13 0 0,0 0 2 0 0,0 29-326 0 0,11 56 324 0 0,-10 2 23 0 0,-14 216-185 0 0,-15-86-3689 0 0,28-213 2457 0 0,-1 13-722 0 0,0-13-2621 0 0,-1-3-4031 0 0,2-1 5848 0 0</inkml:trace>
  <inkml:trace contextRef="#ctx0" brushRef="#br0" timeOffset="1525.208">929 270 6097 0 0,'0'0'1803'0'0,"0"0"-456"0"0,0 0-162 0 0,0 0 110 0 0,0 0 198 0 0,0 0 3 0 0,0 0-238 0 0,0 0-306 0 0,0 0-266 0 0,0 0-186 0 0,0 0-91 0 0,27-33-53 0 0,85-105-5 0 0,-109 133-316 0 0,1 1 1 0 0,-1-1-1 0 0,1 1 0 0 0,0 0 0 0 0,0 0 1 0 0,0 0-1 0 0,1 0 0 0 0,-1 1 0 0 0,1 0 1 0 0,0 0-1 0 0,0 0 0 0 0,0 0 0 0 0,0 1 1 0 0,1 0-1 0 0,-1 0-35 0 0,12-4 153 0 0,4-2 14 0 0,0 1 0 0 0,0 1 0 0 0,1 1 1 0 0,0 1-1 0 0,0 1 0 0 0,0 0 1 0 0,0 2-1 0 0,1 1 0 0 0,10 1-167 0 0,-27 0 12 0 0,-1 0 0 0 0,1 0 1 0 0,-1 0-1 0 0,1 1 0 0 0,-1 0 0 0 0,1 0 0 0 0,-1 1 0 0 0,0-1 0 0 0,0 1 0 0 0,0 0 0 0 0,-1 0 0 0 0,1 1 0 0 0,-1-1 1 0 0,1 1-1 0 0,-1 0 0 0 0,0 0 0 0 0,-1 1 0 0 0,1-1 0 0 0,-1 1 0 0 0,0 0 0 0 0,0 0 0 0 0,0 0 0 0 0,-1 0 0 0 0,1 0 1 0 0,-1 1-1 0 0,-1-1 0 0 0,1 1 0 0 0,-1-1 0 0 0,0 1 0 0 0,0-1 0 0 0,-1 1 0 0 0,1 0 0 0 0,-1 0 0 0 0,0-1 0 0 0,-1 1 1 0 0,0 0-1 0 0,0-1 0 0 0,0 1 0 0 0,0-1 0 0 0,-1 1 0 0 0,0-1 0 0 0,0 1 0 0 0,0-1 0 0 0,-1 0 0 0 0,0 0-12 0 0,-13 20-54 0 0,-1-1 0 0 0,-1-1 0 0 0,-1-1 0 0 0,-1-1 0 0 0,-1 0 0 0 0,-1-2 0 0 0,-1 0 0 0 0,0-2 0 0 0,-1 0 0 0 0,-1-2 0 0 0,-12 6 54 0 0,27-15-46 0 0,-143 82-126 0 0,170-77-142 0 0,31-7 728 0 0,-41-4-360 0 0,10 0 53 0 0,0 1 1 0 0,-1 1 0 0 0,1 0 0 0 0,-1 1 0 0 0,1 1 0 0 0,-1 0 0 0 0,0 1 0 0 0,0 1 0 0 0,-1 1 0 0 0,0 0 0 0 0,0 1 0 0 0,-1 0 0 0 0,0 2 0 0 0,0-1 0 0 0,-1 2 0 0 0,0-1 0 0 0,2 4-108 0 0,75 115 890 0 0,-40-112-4133 0 0,25-53-7029 0 0,-61 26 8288 0 0,0 2-6543 0 0</inkml:trace>
  <inkml:trace contextRef="#ctx0" brushRef="#br0" timeOffset="1795.814">1853 447 10266 0 0,'0'0'1344'0'0,"0"0"-591"0"0,0 0-280 0 0,0 0 223 0 0,0 0 370 0 0,0 0 169 0 0,0 0-56 0 0,0 0-199 0 0,0 0-176 0 0,0 0-137 0 0,0 0-82 0 0,0 0-54 0 0,28 9-106 0 0,88 28-36 0 0,-23-28 192 0 0,154-9-339 0 0,-194 0-4782 0 0,0 0-4559 0 0,-46 0 522 0 0</inkml:trace>
  <inkml:trace contextRef="#ctx0" brushRef="#br0" timeOffset="2040.328">1949 727 13859 0 0,'0'0'464'0'0,"0"0"-155"0"0,0 0 9 0 0,0 0 134 0 0,0 0 132 0 0,0 0 86 0 0,34 2 10 0 0,108 5-99 0 0,34-6 438 0 0,-56-18-1786 0 0,-41 0-4844 0 0,-58 12 2223 0 0,0 1-5782 0 0</inkml:trace>
  <inkml:trace contextRef="#ctx0" brushRef="#br0" timeOffset="2610.947">3403 322 5937 0 0,'0'0'2082'0'0,"0"0"-460"0"0,0 0-19 0 0,0 0 206 0 0,0 0 133 0 0,0 0-99 0 0,0 0-329 0 0,0 0-390 0 0,0 0-338 0 0,0 0-269 0 0,0 0-162 0 0,0 0-87 0 0,-33-4-27 0 0,-103-12-15 0 0,132 15-211 0 0,0 1 1 0 0,0-1 0 0 0,0 1-1 0 0,1-1 1 0 0,-1 1 0 0 0,0 0-1 0 0,0 1 1 0 0,0-1 0 0 0,0 1-1 0 0,0 0 1 0 0,0 0 0 0 0,0 0-1 0 0,1 0 1 0 0,-1 0 0 0 0,0 1-1 0 0,1 0 1 0 0,-1 0 0 0 0,-2 2-17 0 0,-4 2 46 0 0,-9 7-38 0 0,0 0 0 0 0,0 1 0 0 0,1 0 0 0 0,1 2 0 0 0,0 0 0 0 0,1 1 0 0 0,1 0 0 0 0,1 2-1 0 0,0-1 1 0 0,1 2 0 0 0,1 0 0 0 0,-7 17-7 0 0,17-33-17 0 0,0-1 0 0 0,0 1 0 0 0,1-1 0 0 0,-1 1 0 0 0,1 0 0 0 0,0 0 1 0 0,0 0-1 0 0,0 0 0 0 0,0 0 0 0 0,1 0 0 0 0,-1 0 0 0 0,1 0 0 0 0,0 0 0 0 0,0 0 0 0 0,1 0 0 0 0,-1 0 0 0 0,1 0 0 0 0,0 0 0 0 0,0 0 0 0 0,0-1 1 0 0,1 1-1 0 0,-1 0 0 0 0,1-1 0 0 0,0 1 0 0 0,0-1 0 0 0,0 1 0 0 0,1-1 0 0 0,-1 0 0 0 0,1 0 0 0 0,0 0 0 0 0,0 0 0 0 0,0 0 0 0 0,0-1 0 0 0,0 1 0 0 0,0-1 1 0 0,1 0-1 0 0,-1 0 0 0 0,1 0 0 0 0,-1 0 0 0 0,1-1 0 0 0,0 0 0 0 0,0 1 0 0 0,3-1 17 0 0,9 1 77 0 0,-1-1 0 0 0,1 0 1 0 0,-1-2-1 0 0,1 0 0 0 0,-1 0 1 0 0,1-2-1 0 0,-1 0 0 0 0,0 0 0 0 0,0-1 1 0 0,0-1-1 0 0,0-1 0 0 0,-1 0 0 0 0,0-1 1 0 0,-1 0-1 0 0,11-8-77 0 0,260-158 1575 0 0,-283 171-1567 0 0,1 1 1 0 0,0 0-1 0 0,0-1 1 0 0,0 1 0 0 0,0 0-1 0 0,0 0 1 0 0,1 0-1 0 0,-1 0 1 0 0,0 0-1 0 0,0 1 1 0 0,1-1-1 0 0,-1 1 1 0 0,0-1-1 0 0,1 1 1 0 0,-1 0-1 0 0,0 0 1 0 0,1 0-1 0 0,-1 0 1 0 0,1 0 0 0 0,-1 1-1 0 0,0-1 1 0 0,1 1-1 0 0,-1-1 1 0 0,0 1-1 0 0,0 0 1 0 0,0 0-1 0 0,1 0 1 0 0,-1 0-1 0 0,0 0 1 0 0,0 1-1 0 0,0-1 1 0 0,-1 1 0 0 0,1-1-1 0 0,0 1 1 0 0,0-1-1 0 0,-1 1 1 0 0,1 0-1 0 0,-1 0 1 0 0,0 0-1 0 0,2 2-8 0 0,56 186 348 0 0,-53-179-380 0 0,-1 0-1 0 0,2 0 0 0 0,-1-1 0 0 0,1 0 0 0 0,1 0 0 0 0,0-1 1 0 0,0 1-1 0 0,1-2 0 0 0,0 1 0 0 0,1-2 0 0 0,-1 1 0 0 0,2-1 1 0 0,-1 0-1 0 0,1-1 0 0 0,0-1 0 0 0,0 1 0 0 0,0-2 0 0 0,1 0 1 0 0,3 1 32 0 0,67 15-3047 0 0,0-10-4094 0 0,-57-10-3196 0 0</inkml:trace>
  <inkml:trace contextRef="#ctx0" brushRef="#br0" timeOffset="5396.779">2514 226 0 0 0,'0'0'940'0'0,"0"0"98"0"0,0 0-37 0 0,0 0-43 0 0,0 0-35 0 0,0 0 18 0 0,0 0 83 0 0,-2-3 87 0 0,2 1-277 0 0,-5-8-1058 0 0,-2 7 7941 0 0,6 3-6956 0 0,1 0-95 0 0,0 0-124 0 0,0 0-89 0 0,0 0-86 0 0,0 0-87 0 0,0 0-62 0 0,0 0-74 0 0,0 0-54 0 0,0 0-48 0 0,28 3 651 0 0,160 15 1048 0 0,-147-17-5940 0 0,0-1-4464 0 0,-35 0-735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239 229 7690 0 0,'0'0'1252'0'0,"0"0"-399"0"0,0 0-31 0 0,0 0 304 0 0,0 0 291 0 0,0 0 103 0 0,0 0-175 0 0,0 0-313 0 0,-25 33-259 0 0,-77 107-168 0 0,50-38 216 0 0,46-82-661 0 0,-8 29 56 0 0,1 2-1 0 0,3 0 1 0 0,2 0 0 0 0,3 0-1 0 0,1 1 1 0 0,4 50-216 0 0,2-81-4 0 0,1 0 1 0 0,1-1 0 0 0,0 1-1 0 0,2-1 1 0 0,0 0 0 0 0,1 0-1 0 0,1-1 1 0 0,4 6 3 0 0,-9-20-141 0 0,-1-1 0 0 0,1 0 0 0 0,0 0 0 0 0,0 0 0 0 0,1 0 0 0 0,-1 0 0 0 0,1-1 0 0 0,0 1 0 0 0,0-1 1 0 0,0 0-1 0 0,1-1 0 0 0,-1 1 0 0 0,0-1 0 0 0,1 1 0 0 0,0-1 0 0 0,0-1 0 0 0,-1 1 0 0 0,1-1 141 0 0,-2 0-483 0 0,0 0-1 0 0,0-1 1 0 0,0 0 0 0 0,-1 1-1 0 0,1-1 1 0 0,0 0 0 0 0,0 0-1 0 0,0-1 1 0 0,0 1 0 0 0,-1-1-1 0 0,1 1 1 0 0,0-1 0 0 0,0 0-1 0 0,-1 0 1 0 0,1 0 0 0 0,-1 0-1 0 0,1-1 1 0 0,-1 1-1 0 0,1-1 1 0 0,1-1 483 0 0,8-8-4514 0 0,-3 3 549 0 0</inkml:trace>
  <inkml:trace contextRef="#ctx0" brushRef="#br0" timeOffset="257.002">248 700 6649 0 0,'0'0'2045'0'0,"0"0"-910"0"0,0 0-182 0 0,0 0 158 0 0,0 0 67 0 0,0 0-75 0 0,34 0-192 0 0,103 0-191 0 0,50-4 854 0 0,-139-1-5045 0 0,6-4-5893 0 0,-46 8 4820 0 0</inkml:trace>
  <inkml:trace contextRef="#ctx0" brushRef="#br0" timeOffset="752.049">714 777 1728 0 0,'0'0'1365'0'0,"0"0"83"0"0,0 0 194 0 0,0 0 189 0 0,0 0 25 0 0,0 0-164 0 0,0 0-301 0 0,0 0-286 0 0,35-7-220 0 0,108-25-197 0 0,-59-3 337 0 0,-68 26-760 0 0,-1 0 1 0 0,0 0-1 0 0,-1-2 1 0 0,0 0-1 0 0,-1-1 1 0 0,0 0-1 0 0,0-1 1 0 0,-1 0-1 0 0,-1-1 1 0 0,-1 0-1 0 0,3-5-265 0 0,-20 136-763 0 0,10-57 674 0 0,3 0 1 0 0,2 0-1 0 0,13 40 89 0 0,-14-63-44 0 0,5 27 49 0 0,-2 0 0 0 0,-3 1 1 0 0,-4-1-1 0 0,-3 57-5 0 0,1-117 40 0 0,-1 0 0 0 0,0 1 0 0 0,0-1 0 0 0,0 0-1 0 0,0 0 1 0 0,0 0 0 0 0,-1 0 0 0 0,0 0 0 0 0,0 0 0 0 0,0 0 0 0 0,0 0 0 0 0,-1 0 0 0 0,1 0 0 0 0,-1-1-1 0 0,0 1 1 0 0,0-1 0 0 0,-1 1 0 0 0,1-1 0 0 0,-1 0 0 0 0,1 1 0 0 0,-1-1 0 0 0,0-1 0 0 0,0 1-1 0 0,-1 0 1 0 0,1-1 0 0 0,0 0 0 0 0,-1 1 0 0 0,1-1 0 0 0,-1-1 0 0 0,0 1 0 0 0,0 0 0 0 0,0-1 0 0 0,0 0-1 0 0,0 0 1 0 0,0 0 0 0 0,-3 0-40 0 0,3-4 16 0 0,0 1-1 0 0,1-1 0 0 0,-1 0 1 0 0,1 0-1 0 0,-1-1 0 0 0,1 1 1 0 0,0-1-1 0 0,0 1 0 0 0,0-1 1 0 0,1 0-1 0 0,0 0 0 0 0,-1 0 0 0 0,1 0 1 0 0,1-1-1 0 0,-1 1 0 0 0,0 0 1 0 0,0-5-16 0 0,-2-2 3 0 0,-6-16-180 0 0,2-2 0 0 0,0 1 0 0 0,2-1 0 0 0,2 0 0 0 0,0 0 0 0 0,2-1 0 0 0,1-11 177 0 0,0-65-5163 0 0,1 61 827 0 0,1 24-44 0 0,0 8-726 0 0</inkml:trace>
  <inkml:trace contextRef="#ctx0" brushRef="#br0" timeOffset="1149.215">860 243 2417 0 0,'0'0'1116'0'0,"0"0"152"0"0,0 0 351 0 0,0 0 260 0 0,0 0 86 0 0,0 0-132 0 0,0 0-246 0 0,0 0-313 0 0,0 0-306 0 0,0 0-229 0 0,0 0-159 0 0,32-14-83 0 0,101-45-14 0 0,-72 18 345 0 0,28-80 647 0 0,-88 120-1493 0 0,1 0 0 0 0,0 0-1 0 0,-1 0 1 0 0,1 1-1 0 0,0-1 1 0 0,0 1 0 0 0,-1-1-1 0 0,1 1 1 0 0,0 0-1 0 0,0 0 1 0 0,0-1 0 0 0,-1 1-1 0 0,1 0 1 0 0,0 1-1 0 0,0-1 1 0 0,0 0 0 0 0,0 1-1 0 0,-1-1 1 0 0,1 1 0 0 0,0-1-1 0 0,0 1 1 0 0,-1 0-1 0 0,1 0 1 0 0,-1-1 0 0 0,1 1-1 0 0,0 0 1 0 0,-1 1-1 0 0,0-1 1 0 0,1 0 0 0 0,-1 0-1 0 0,0 1 1 0 0,1-1-1 0 0,-1 1 1 0 0,0-1 0 0 0,0 1-1 0 0,0-1 1 0 0,-1 1-1 0 0,1-1 1 0 0,0 1 0 0 0,0 0-1 0 0,-1 0 1 0 0,1-1-1 0 0,-1 1 1 0 0,0 0 0 0 0,1 0-1 0 0,-1 0 1 0 0,0 0 18 0 0,8 10-41 0 0,70 73-580 0 0,-49-56-3474 0 0,0 1-5963 0 0,-22-23 5209 0 0</inkml:trace>
  <inkml:trace contextRef="#ctx0" brushRef="#br0" timeOffset="1419.144">1618 0 8226 0 0,'0'0'1159'0'0,"0"0"-359"0"0,0 0 91 0 0,0 0 340 0 0,0 0 273 0 0,0 0 88 0 0,0 0-102 0 0,0 0-152 0 0,12 37-212 0 0,39 118-223 0 0,8 88 1144 0 0,-42-160-1925 0 0,-4 0-1 0 0,-4 0 1 0 0,-3 1-1 0 0,-4 42-121 0 0,-3-102-347 0 0,0-1 0 0 0,-2 1 1 0 0,-1-1-1 0 0,0 0 0 0 0,-2 0 0 0 0,-1 0 1 0 0,0-1-1 0 0,-2 0 0 0 0,-1 0 0 0 0,0-1 1 0 0,-9 12 346 0 0,-31 19-3133 0 0,11-26-4414 0 0,25-18-752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6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1 589 584 0 0,'0'0'648'0'0,"0"0"-253"0"0,0 0-14 0 0,0 0 232 0 0,0 0 360 0 0,0 0 273 0 0,0 0 71 0 0,0 0-20 0 0,0 0-46 0 0,0 0 31 0 0,0 0 84 0 0,7 6 40 0 0,-4-3-1075 0 0,-2-2-262 0 0,0 1 0 0 0,0-1 1 0 0,0 0-1 0 0,0 0 1 0 0,0 0-1 0 0,1 0 0 0 0,-1 0 1 0 0,0 0-1 0 0,0 0 1 0 0,1 0-1 0 0,-1 0 0 0 0,0-1 1 0 0,1 1-1 0 0,-1-1 0 0 0,1 1 1 0 0,-1-1-1 0 0,1 1 1 0 0,-1-1-1 0 0,1 0 0 0 0,-1 1 1 0 0,1-1-1 0 0,0 0 1 0 0,-1 0-1 0 0,1 0 0 0 0,-1-1 1 0 0,1 1-1 0 0,-1 0 0 0 0,1-1 1 0 0,-1 1-1 0 0,1 0 1 0 0,-1-1-1 0 0,2 0-69 0 0,181-205 3630 0 0,119-95-2830 0 0,-297 295-800 0 0,0 0-1 0 0,0 1 1 0 0,1-1-1 0 0,-1 1 0 0 0,1 1 1 0 0,1 0-1 0 0,-1 0 1 0 0,1 0-1 0 0,-1 1 0 0 0,1 0 1 0 0,0 0-1 0 0,0 1 1 0 0,0 0-1 0 0,6-1 1 0 0,-10 5-17 0 0,0-1 0 0 0,-1 1 0 0 0,0 0-1 0 0,1 0 1 0 0,-1 1 0 0 0,0-1 0 0 0,0 1-1 0 0,0-1 1 0 0,-1 1 0 0 0,1 0 0 0 0,-1 0 0 0 0,1 0-1 0 0,-1 0 1 0 0,0 1 0 0 0,0-1 0 0 0,0 0-1 0 0,-1 1 1 0 0,1-1 0 0 0,-1 1 0 0 0,0 0 0 0 0,0 0-1 0 0,0-1 1 0 0,0 2 17 0 0,3 16 91 0 0,-1 1 0 0 0,0-1 1 0 0,-2 1-1 0 0,0 0 0 0 0,-2-1 0 0 0,0 1 0 0 0,-1 0 0 0 0,-2-1 0 0 0,0 1 0 0 0,-1-1 1 0 0,-1 0-1 0 0,-1-1 0 0 0,-1 1 0 0 0,-1-1 0 0 0,-6 9-91 0 0,9-13-18 0 0,-2-1 0 0 0,0 0-1 0 0,-1-1 1 0 0,0 0 0 0 0,-1 0 0 0 0,-1-1-1 0 0,0 0 1 0 0,0-1 0 0 0,-2 0-1 0 0,1-1 1 0 0,-1 0 0 0 0,-1-1 0 0 0,0-1-1 0 0,0 0 1 0 0,-1-1 0 0 0,0 0 0 0 0,-1-1-1 0 0,0-1 1 0 0,1-1 0 0 0,-2 0 0 0 0,1-1-1 0 0,-1-1 1 0 0,-2 0 18 0 0,0-2-496 0 0,-85-3-2030 0 0,44-27-3119 0 0,51 19 1207 0 0,4 2-2740 0 0</inkml:trace>
  <inkml:trace contextRef="#ctx0" brushRef="#br0" timeOffset="315.856">1188 129 11154 0 0,'0'0'1281'0'0,"0"0"-365"0"0,0 0-227 0 0,0 0 92 0 0,0 0 89 0 0,0 0-53 0 0,0 0-208 0 0,-28 33-218 0 0,-86 103-155 0 0,109-131-224 0 0,0 0 0 0 0,0 0 0 0 0,1 0 0 0 0,0 1 0 0 0,0 0 0 0 0,0 0 0 0 0,1 0 0 0 0,0 0 1 0 0,0 1-1 0 0,0-1 0 0 0,1 1 0 0 0,0 0 0 0 0,-1 4-12 0 0,1 1 8 0 0,0-6-15 0 0,0 1 1 0 0,0-1-1 0 0,0 1 0 0 0,1 0 0 0 0,0 0 1 0 0,0 0-1 0 0,0 0 0 0 0,1 0 0 0 0,0-1 1 0 0,1 1-1 0 0,0 0 0 0 0,0 0 0 0 0,0 0 1 0 0,1 0-1 0 0,0-1 0 0 0,0 1 0 0 0,0-1 1 0 0,1 1-1 0 0,0-1 0 0 0,1 0 0 0 0,-1 0 1 0 0,1 0-1 0 0,0-1 0 0 0,1 0 0 0 0,-1 1 1 0 0,1-1-1 0 0,0-1 0 0 0,0 1 0 0 0,1-1 1 0 0,-1 0-1 0 0,1 0 7 0 0,7 0 171 0 0,1 0 0 0 0,-1-1 0 0 0,1-1 0 0 0,0 0 1 0 0,-1-1-1 0 0,1 0 0 0 0,0-1 0 0 0,0-1 0 0 0,0 0 0 0 0,-1-1 1 0 0,1-1-1 0 0,0 0 0 0 0,-1 0 0 0 0,0-2 0 0 0,0 1 1 0 0,0-2-1 0 0,-1 0 0 0 0,1 0 0 0 0,-1-1 0 0 0,9-8-171 0 0,-3 4 140 0 0,-1 0-1 0 0,-1-2 0 0 0,0 0 1 0 0,-1-1-1 0 0,0-1 1 0 0,-1 0-1 0 0,0-1 1 0 0,-2 0-1 0 0,0-1 0 0 0,-1 0 1 0 0,0-1-1 0 0,-2 0 1 0 0,0-1-1 0 0,-1 0 0 0 0,-1-1 1 0 0,0 1-1 0 0,-2-1 1 0 0,0 0-1 0 0,-2-1 1 0 0,0 1-1 0 0,-1-1 0 0 0,-1 1 1 0 0,-1-1-1 0 0,-1-8-139 0 0,0 25-133 0 0,0-1 0 0 0,0 0 0 0 0,-1 0 0 0 0,1 0 0 0 0,-1 1-1 0 0,0-1 1 0 0,-1 1 0 0 0,1-1 0 0 0,-1 1 0 0 0,1 0 0 0 0,-1 0 0 0 0,-1 0 0 0 0,1 0 0 0 0,-1 1-1 0 0,1-1 1 0 0,-1 1 0 0 0,0 0 0 0 0,0 0 0 0 0,0 0 0 0 0,0 1 0 0 0,-1-1 0 0 0,0 1 133 0 0,-68-14-8230 0 0,55 16-1488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9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0 8562 0 0,'0'0'1891'0'0,"0"0"-12"0"0,0 0 16 0 0,0 0-101 0 0,0 0-270 0 0,0 0-381 0 0,0 0-380 0 0,0 0-263 0 0,0 0-169 0 0,0 0-71 0 0,0 0 4 0 0,0 0 56 0 0,1 6 91 0 0,1 32 142 0 0,-1 0 0 0 0,-2 0 0 0 0,-2 0 1 0 0,-1 0-1 0 0,-2 0 0 0 0,-3 5-553 0 0,-35 138 684 0 0,8-39-2176 0 0,15-46-5407 0 0,19-82 624 0 0,1-6-4599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7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741 27 4185 0 0,'0'0'1015'0'0,"0"0"-258"0"0,0 0-9 0 0,0 0 226 0 0,0 0 332 0 0,0 0 249 0 0,0 0 14 0 0,0 0-190 0 0,0 0-259 0 0,0 0-279 0 0,0 0-197 0 0,0 0-69 0 0,-3-4-33 0 0,2 2-440 0 0,-1 0-1 0 0,1 1 0 0 0,-1-1 1 0 0,1 1-1 0 0,-1-1 0 0 0,0 1 1 0 0,0-1-1 0 0,0 1 1 0 0,0 0-1 0 0,0 0 0 0 0,0 0 1 0 0,0 0-1 0 0,0 0 0 0 0,0 0 1 0 0,0 1-1 0 0,0-1 0 0 0,0 1 1 0 0,-1-1-1 0 0,1 1 0 0 0,0 0 1 0 0,0 0-1 0 0,-1 0 0 0 0,1 0 1 0 0,-1 1-102 0 0,-15 1 81 0 0,1 0 1 0 0,0 2-1 0 0,0 0 1 0 0,0 1 0 0 0,0 0-1 0 0,1 2 1 0 0,0 0-1 0 0,0 1 1 0 0,-8 5-82 0 0,-31 14 138 0 0,-19 13 63 0 0,73-39-216 0 0,-1-1 0 0 0,1 0 0 0 0,0 1 0 0 0,0 0 0 0 0,0-1-1 0 0,0 1 1 0 0,0 0 0 0 0,0-1 0 0 0,1 1 0 0 0,-1 0 0 0 0,0 0-1 0 0,0 0 1 0 0,0 0 0 0 0,1 0 0 0 0,-1 0 0 0 0,1 0 0 0 0,-1 0 0 0 0,0 0-1 0 0,1 0 1 0 0,0 0 0 0 0,-1 0 0 0 0,1 0 0 0 0,0 1 0 0 0,-1-1-1 0 0,1 0 1 0 0,0 0 0 0 0,0 0 0 0 0,0 1 0 0 0,0-1 0 0 0,0 0-1 0 0,0 0 1 0 0,1 0 0 0 0,-1 0 0 0 0,0 1 0 0 0,1-1 0 0 0,-1 0-1 0 0,0 0 1 0 0,1 0 0 0 0,-1 0 0 0 0,1 0 0 0 0,0 0 0 0 0,-1 0-1 0 0,1 0 1 0 0,0 0 0 0 0,0 0 0 0 0,-1 0 0 0 0,1-1 0 0 0,0 1 0 0 0,0 0-1 0 0,0 0 1 0 0,0-1 0 0 0,0 1 0 0 0,0-1 0 0 0,0 1 0 0 0,0-1-1 0 0,1 1 1 0 0,-1-1 15 0 0,158 44 288 0 0,-158-42-262 0 0,0 0 0 0 0,-1 0-1 0 0,1 0 1 0 0,-1 0-1 0 0,0 0 1 0 0,1 0 0 0 0,-1 0-1 0 0,0 0 1 0 0,0 0 0 0 0,0 0-1 0 0,-1 0 1 0 0,1 0 0 0 0,0 0-1 0 0,-1 0 1 0 0,1 0 0 0 0,-1-1-1 0 0,0 1 1 0 0,1 0-1 0 0,-1 0 1 0 0,0 0 0 0 0,0-1-1 0 0,0 1 1 0 0,0 0 0 0 0,-1-1-1 0 0,1 1 1 0 0,0-1 0 0 0,-1 1-1 0 0,1-1 1 0 0,-1 0-1 0 0,1 0 1 0 0,-1 0 0 0 0,0 1-1 0 0,1-2 1 0 0,-1 1 0 0 0,0 0-1 0 0,0 0 1 0 0,0 0 0 0 0,-1 0-26 0 0,-2 3 28 0 0,-452 352 694 0 0,449-349-724 0 0,5-6 1 0 0,1 0 0 0 0,-1 0 0 0 0,1 1 0 0 0,0-1 0 0 0,-1 0 0 0 0,1 1 0 0 0,0 0 0 0 0,0-1 0 0 0,0 1 0 0 0,0 0 0 0 0,0 0 0 0 0,0 0-1 0 0,0 0 1 0 0,1 0 0 0 0,-1 1 0 0 0,1-1 0 0 0,0 1 0 0 0,-1-1 0 0 0,1 0 0 0 0,0 1 0 0 0,1 0 0 0 0,-1-1 0 0 0,0 1 0 0 0,1 0 0 0 0,-1-1-1 0 0,1 1 1 0 0,0 0 0 0 0,0 0 0 0 0,0-1 0 0 0,0 1 0 0 0,1 0 0 0 0,-1-1 0 0 0,1 1 0 0 0,-1 0 0 0 0,1-1 0 0 0,0 2 1 0 0,17 4 58 0 0,-1-2 1 0 0,1 1-1 0 0,1-2 1 0 0,-1 0-1 0 0,1-2 1 0 0,-1 0-1 0 0,1-1 1 0 0,0 0-1 0 0,0-2 1 0 0,0 0-1 0 0,0-1 1 0 0,18-4-59 0 0,-36 5 0 0 0,235-44-113 0 0,-143 12-3193 0 0,-65 17-1281 0 0,-2-3-4079 0 0,-18 10 2811 0 0</inkml:trace>
  <inkml:trace contextRef="#ctx0" brushRef="#br0" timeOffset="638.793">1222 329 7258 0 0,'0'0'1704'0'0,"0"0"-333"0"0,0 0-246 0 0,0 0 5 0 0,0 0 73 0 0,0 0-20 0 0,0 0-115 0 0,0 0-152 0 0,0 0-177 0 0,-35 17-195 0 0,-112 53-157 0 0,-33 42 537 0 0,171-106-872 0 0,-84 77 336 0 0,92-82-392 0 0,0 0-1 0 0,0 0 1 0 0,0 1-1 0 0,0-1 1 0 0,0 0 0 0 0,0 0-1 0 0,0 1 1 0 0,1-1-1 0 0,-1 0 1 0 0,1 1-1 0 0,-1-1 1 0 0,1 1-1 0 0,-1-1 1 0 0,1 1 0 0 0,0-1-1 0 0,0 1 1 0 0,0-1-1 0 0,0 1 1 0 0,0-1-1 0 0,0 1 1 0 0,0-1-1 0 0,0 1 1 0 0,1-1-1 0 0,-1 1 1 0 0,0-1 0 0 0,1 0-1 0 0,-1 1 1 0 0,1-1-1 0 0,0 1 1 0 0,-1-1-1 0 0,1 0 1 0 0,0 0-1 0 0,0 1 1 0 0,0-1-1 0 0,0 0 1 0 0,0 0 0 0 0,0 0-1 0 0,0 0 1 0 0,0 0-1 0 0,1 0 1 0 0,-1 0-1 0 0,0-1 1 0 0,1 1-1 0 0,-1 0 1 0 0,0-1 0 0 0,1 1-1 0 0,-1-1 1 0 0,1 1-1 0 0,0-1 5 0 0,75 10 461 0 0,-55-12-298 0 0,0-1 0 0 0,0-1 0 0 0,0-1 0 0 0,0-1 0 0 0,-1-1 0 0 0,0 0-1 0 0,0-2 1 0 0,-1-1 0 0 0,12-7-163 0 0,12-5 164 0 0,-19 10-59 0 0,1-1-1 0 0,-2-2 1 0 0,0-1 0 0 0,-1 0 0 0 0,0-2 0 0 0,11-13-105 0 0,-127 146-239 0 0,54-69 237 0 0,1 2-1 0 0,3 2 0 0 0,3 2 1 0 0,1 0-1 0 0,3 2 0 0 0,-16 45 3 0 0,38-80-23 0 0,0 1-1 0 0,2 0 0 0 0,1 1 1 0 0,0-1-1 0 0,1 0 0 0 0,2 1 1 0 0,0-1-1 0 0,1 5 24 0 0,0-20-8 0 0,-1-1 1 0 0,1 1-1 0 0,0-1 0 0 0,0 0 1 0 0,0 1-1 0 0,0-1 1 0 0,1 0-1 0 0,0 0 0 0 0,0 0 1 0 0,0 0-1 0 0,0 0 0 0 0,1 0 1 0 0,-1-1-1 0 0,1 1 0 0 0,0-1 1 0 0,0 0-1 0 0,0 0 1 0 0,1 0-1 0 0,-1 0 0 0 0,1 0 1 0 0,-1-1-1 0 0,2 1 8 0 0,-3-4 50 0 0,-1 0 0 0 0,0-1 0 0 0,0 1 0 0 0,0 0 0 0 0,0-1 0 0 0,0 1 0 0 0,-1-1 0 0 0,1 1 0 0 0,0-1 1 0 0,-1 0-1 0 0,1 1 0 0 0,-1-1 0 0 0,1 1 0 0 0,-1-1 0 0 0,0 0 0 0 0,0 0 0 0 0,0 1 0 0 0,0-1 0 0 0,0 0 0 0 0,0 1 0 0 0,0-1 0 0 0,0 0 0 0 0,-1 1 0 0 0,1-1 0 0 0,-1 0 0 0 0,1 1 0 0 0,-1-1 0 0 0,0 1 0 0 0,0-1 0 0 0,1 1 1 0 0,-1-1-1 0 0,0 1 0 0 0,0-1 0 0 0,-1 1-50 0 0,-12-18-113 0 0,0 1 1 0 0,-1 0-1 0 0,-1 1 1 0 0,0 1 0 0 0,-2 1-1 0 0,0 0 1 0 0,0 1-1 0 0,-1 1 1 0 0,-1 1-1 0 0,0 1 1 0 0,-1 0-1 0 0,0 2 1 0 0,-6-2 112 0 0,-31-11-153 0 0,70 6 22 0 0,119-35 164 0 0,-60 29-82 0 0,138-37-3502 0 0,-173 51 345 0 0,-11 2-2288 0 0,-7 2-4077 0 0</inkml:trace>
  <inkml:trace contextRef="#ctx0" brushRef="#br0" timeOffset="1117.843">1386 723 1768 0 0,'0'0'2506'0'0,"0"0"-621"0"0,0 0-50 0 0,0 0 254 0 0,0 0 115 0 0,0 0-104 0 0,0 0-384 0 0,0 0-446 0 0,0 0-267 0 0,0 0-163 0 0,0 0-77 0 0,0 0-34 0 0,0 0-82 0 0,27-27-100 0 0,87-84-94 0 0,-7-19 822 0 0,-67 78-1011 0 0,-46 101-1603 0 0,-11 104 1119 0 0,19-148 253 0 0,0-1 0 0 0,0 1 0 0 0,0-1-1 0 0,0 0 1 0 0,1 0 0 0 0,0 0-1 0 0,0 0 1 0 0,0-1 0 0 0,0 1 0 0 0,1-1-1 0 0,-1 1 1 0 0,1-1 0 0 0,0 0-1 0 0,0-1 1 0 0,0 1 0 0 0,0-1-1 0 0,0 0 1 0 0,1 0 0 0 0,-1 0 0 0 0,1 0-1 0 0,-1-1 1 0 0,1 0 0 0 0,0 0-1 0 0,-1 0 1 0 0,1 0 0 0 0,0-1 0 0 0,0 0-1 0 0,0 0 1 0 0,-1 0 0 0 0,1 0-1 0 0,0-1 1 0 0,0 0 0 0 0,-1 0 0 0 0,1 0-1 0 0,0-1 1 0 0,-1 1 0 0 0,1-1-1 0 0,-1-1-32 0 0,15-7 224 0 0,-1-1-1 0 0,0-2 0 0 0,-1 1 0 0 0,0-2 1 0 0,-1 0-1 0 0,-1-1 0 0 0,0-1 0 0 0,-1 0 1 0 0,10-16-224 0 0,-6 9 55 0 0,12-15-224 0 0,5-7-2117 0 0,-23 31-2586 0 0,2 2-3434 0 0,-10 11-1704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8698 0 0,'0'0'2118'0'0,"0"0"-157"0"0,0 0-231 0 0,0 0-92 0 0,0 0-107 0 0,0 0-292 0 0,0 0-331 0 0,0 0-275 0 0,0 0-211 0 0,0 0-134 0 0,0 0-59 0 0,0 0-41 0 0,0 0 4 0 0,0 29 1474 0 0,3-2-5256 0 0,-2-8-2585 0 0,-2-9-185 0 0,1-3-956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12219 0 0,'0'0'2077'0'0,"0"0"-407"0"0,0 0-399 0 0,0 0-113 0 0,0 0-77 0 0,0 0-197 0 0,0 0-312 0 0,0 0-250 0 0,0 0-191 0 0,0 0-158 0 0,0 0-102 0 0,0 0-93 0 0,-3 1-91 0 0,-9 13-1874 0 0,22-4-7403 0 0,-5-9 673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0,'0'0'168'0'0,"0"0"129"0"0,0 0 82 0 0,0 0 265 0 0,0 0 449 0 0,0 0 308 0 0,0 0 89 0 0,0 0-103 0 0,0 0-238 0 0,0 0-206 0 0,0 0-152 0 0,0 0-91 0 0,0 0-77 0 0,25-2-18 0 0,116-7 621 0 0,74 16 1561 0 0,-142 0-3247 0 0,-60-3-774 0 0,-7-1-1410 0 0,-2-2-4777 0 0,-2-1 3497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3041 0 0,'0'0'732'0'0,"0"0"-257"0"0,0 0 51 0 0,0 0 331 0 0,0 0 367 0 0,0 0 163 0 0,0 0-92 0 0,0 0-151 0 0,0 0-148 0 0,0 0-124 0 0,0 0-89 0 0,0 0-96 0 0,0 0-128 0 0,26 3-114 0 0,86 9-111 0 0,106-20-1873 0 0,-185 7-984 0 0,-4-1-3273 0 0,-19 2 297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1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79 0 0 0,'0'0'688'0'0,"0"0"-64"0"0,0 0 4 0 0,0 0 123 0 0,0 0 244 0 0,0 0 269 0 0,0 0 94 0 0,0 0-62 0 0,0 0-139 0 0,0 0-216 0 0,0 0-165 0 0,-1-5-82 0 0,-1-15-34 0 0,1 15 23 0 0,1 5 31 0 0,0 0-19 0 0,0 0-47 0 0,0 0-86 0 0,0 0-117 0 0,0 0-99 0 0,0 0-90 0 0,0 0-86 0 0,0 0-71 0 0,0 0-55 0 0,0 0-38 0 0,0 24-196 0 0,-1 75 656 0 0,-4 1 0 0 0,-5-1 0 0 0,-9 31-466 0 0,-87 206-606 0 0,97-288-469 0 0,8-15-5318 0 0,6-26-1530 0 0,-5-7 6212 0 0</inkml:trace>
  <inkml:trace contextRef="#ctx0" brushRef="#br0" timeOffset="526.734">547 127 856 0 0,'0'0'958'0'0,"0"0"-310"0"0,0 0 75 0 0,0 0 385 0 0,0 0 422 0 0,0 0 234 0 0,0 0-106 0 0,0 0-327 0 0,0 0-333 0 0,0 0-229 0 0,0 0-160 0 0,0 0-75 0 0,29-6-42 0 0,92-16-48 0 0,-5 17 607 0 0,-101 6-966 0 0,-1 0 0 0 0,0 1 0 0 0,0 1 1 0 0,0 0-1 0 0,0 0 0 0 0,0 2 0 0 0,-1 0 0 0 0,0 0 1 0 0,0 1-1 0 0,10 7-85 0 0,-21-12 9 0 0,-1 0 0 0 0,1 1 1 0 0,-1-1-1 0 0,0 0 0 0 0,0 1 0 0 0,1-1 1 0 0,-1 0-1 0 0,0 1 0 0 0,0-1 0 0 0,0 1 1 0 0,-1 0-1 0 0,1-1 0 0 0,0 1 0 0 0,0 0 1 0 0,-1-1-1 0 0,1 1 0 0 0,-1 0 1 0 0,0 0-1 0 0,0 0 0 0 0,1-1 0 0 0,-1 1 1 0 0,0 0-1 0 0,0 0 0 0 0,-1 0 0 0 0,1 0 1 0 0,0-1-1 0 0,-1 1 0 0 0,1 0 0 0 0,-1 0 1 0 0,1-1-1 0 0,-1 1 0 0 0,0 0 0 0 0,0-1 1 0 0,0 1-1 0 0,0 0 0 0 0,0-1 0 0 0,0 0 1 0 0,0 1-1 0 0,0-1 0 0 0,0 1 1 0 0,-1-1-10 0 0,-58 54 167 0 0,-32 2-160 0 0,70-45-3 0 0,1 0 0 0 0,0 1 0 0 0,1 1 0 0 0,1 1-1 0 0,0 1 1 0 0,-11 14-4 0 0,26-27-16 0 0,1 1 0 0 0,0 0 0 0 0,0 0-1 0 0,1 0 1 0 0,-1 1 0 0 0,1-1 0 0 0,0 1-1 0 0,0-1 1 0 0,0 1 0 0 0,1 0 0 0 0,-1 0 0 0 0,1-1-1 0 0,0 1 1 0 0,1 0 0 0 0,-1 0 0 0 0,1 0-1 0 0,0 0 1 0 0,1 3 16 0 0,1 10 35 0 0,0-1 0 0 0,2 1 0 0 0,0-1-1 0 0,2 0 1 0 0,-1 0 0 0 0,2 0 0 0 0,0-1 0 0 0,1 0-1 0 0,3 3-34 0 0,-5-8 59 0 0,3 8 280 0 0,1 0-1 0 0,2-1 1 0 0,-1-1 0 0 0,2 0-1 0 0,0 0 1 0 0,1-1-1 0 0,1-1 1 0 0,3 2-339 0 0,34 38 407 0 0,-40-44-3182 0 0,-1-11-7434 0 0,-8 0 7499 0 0,-1 0-1694 0 0</inkml:trace>
  <inkml:trace contextRef="#ctx0" brushRef="#br0" timeOffset="1012.114">1171 71 0 0 0,'0'0'705'0'0,"0"0"261"0"0,0 0 369 0 0,0 0 363 0 0,0 0 149 0 0,0 0-66 0 0,0 0-247 0 0,0 0-311 0 0,0 0-247 0 0,0 0-152 0 0,0 0-69 0 0,0 0-41 0 0,13-9-43 0 0,40-28-81 0 0,-1 18 801 0 0,-36 19-1151 0 0,-14-1-229 0 0,0 0 0 0 0,0 0 0 0 0,0 0-1 0 0,0 1 1 0 0,0-1 0 0 0,0 1 0 0 0,0 0-1 0 0,0 0 1 0 0,1-1 0 0 0,-1 1-1 0 0,0 1 1 0 0,0-1 0 0 0,0 0 0 0 0,0 0-1 0 0,1 1 1 0 0,-1-1 0 0 0,0 1 0 0 0,0 0-1 0 0,0 0 1 0 0,0 0 0 0 0,0 0 0 0 0,0 0-1 0 0,-1 0 1 0 0,1 0 0 0 0,0 0 0 0 0,0 1-1 0 0,-1-1 1 0 0,1 1 0 0 0,-1-1-1 0 0,1 1 1 0 0,-1 0 0 0 0,0-1 0 0 0,0 1-1 0 0,0 0 1 0 0,0 0 0 0 0,0 0 0 0 0,0 0-1 0 0,0 0 1 0 0,0 2-11 0 0,-2 4 45 0 0,-1 0 0 0 0,0-1 0 0 0,0 1 0 0 0,-1 0 0 0 0,0-1 0 0 0,0 0 0 0 0,-1 0 0 0 0,0 0 1 0 0,0 0-1 0 0,-1-1 0 0 0,1 1 0 0 0,-2-1 0 0 0,1 0 0 0 0,-2 1-45 0 0,-33 49 155 0 0,38-53-144 0 0,0 0 1 0 0,0 0 0 0 0,0 1 0 0 0,1-1-1 0 0,-1 0 1 0 0,1 1 0 0 0,0-1 0 0 0,0 1 0 0 0,0-1-1 0 0,0 1 1 0 0,1-1 0 0 0,-1 1 0 0 0,1 0-1 0 0,0-1 1 0 0,0 1 0 0 0,1 0 0 0 0,-1-1-1 0 0,1 1 1 0 0,-1 0 0 0 0,1-1 0 0 0,0 1-1 0 0,1-1 1 0 0,-1 0 0 0 0,0 1 0 0 0,1-1 0 0 0,0 0-1 0 0,0 0 1 0 0,0 0 0 0 0,0 0 0 0 0,0 0-1 0 0,1 0 1 0 0,-1-1 0 0 0,1 1 0 0 0,2 1-12 0 0,5 2 112 0 0,-1 0 1 0 0,1-1 0 0 0,0-1 0 0 0,0 0 0 0 0,0 0-1 0 0,0-1 1 0 0,1 0 0 0 0,-1-1 0 0 0,8 1-113 0 0,6-2-3320 0 0,0-5-3585 0 0,-18 1-2740 0 0</inkml:trace>
  <inkml:trace contextRef="#ctx0" brushRef="#br0" timeOffset="1447.659">1707 130 5521 0 0,'0'0'455'0'0,"0"0"-140"0"0,0 0 133 0 0,0 0 397 0 0,0 0 408 0 0,0 0 116 0 0,0 0-175 0 0,0 0-278 0 0,0 0-231 0 0,0 0-150 0 0,-5 36-69 0 0,-14 117-22 0 0,-7 81 1301 0 0,7 67-2178 0 0,20-297-359 0 0,4-6-9502 0 0,-5-2 5622 0 0</inkml:trace>
  <inkml:trace contextRef="#ctx0" brushRef="#br0" timeOffset="1711.973">1719 60 3393 0 0,'0'0'1465'0'0,"0"0"-374"0"0,0 0-41 0 0,0 0 198 0 0,0 0 227 0 0,0 0 31 0 0,0 0-229 0 0,0 0-290 0 0,0 0-260 0 0,0 0-155 0 0,0 0-80 0 0,0 0-46 0 0,19 0-18 0 0,117-3 705 0 0,52-1-1763 0 0,-188 4 363 0 0,1 1-1 0 0,0-1 1 0 0,0 1 0 0 0,-1-1 0 0 0,1 1 0 0 0,0-1 0 0 0,-1 1 0 0 0,1 0 0 0 0,-1-1 0 0 0,1 1 0 0 0,-1 0 0 0 0,1-1 0 0 0,-1 1 0 0 0,1 0 0 0 0,-1 0 0 0 0,1 0 0 0 0,-1-1 0 0 0,0 1 0 0 0,0 0 0 0 0,1 0 0 0 0,-1 0 0 0 0,0 0 0 0 0,0-1 0 0 0,0 1 0 0 0,0 0 0 0 0,0 0 0 0 0,0 0 0 0 0,0 0-1 0 0,0 0 1 0 0,0 0 0 0 0,-1-1 0 0 0,1 1 0 0 0,0 0 0 0 0,-1 0 0 0 0,1 0 0 0 0,0 0 0 0 0,-1-1 0 0 0,1 1 0 0 0,-1 0 0 0 0,1-1 0 0 0,-1 1 0 0 0,1 0 0 0 0,-1-1 0 0 0,0 1 0 0 0,1 0 0 0 0,-1-1 0 0 0,0 1 0 0 0,1-1 0 0 0,-1 1 0 0 0,0-1 0 0 0,0 1 267 0 0,-6 6-3041 0 0</inkml:trace>
  <inkml:trace contextRef="#ctx0" brushRef="#br0" timeOffset="1879.871">1602 498 264 0 0,'0'0'1547'0'0,"0"0"-103"0"0,0 0 317 0 0,0 0 282 0 0,0 0 103 0 0,0 0-105 0 0,0 0-350 0 0,0 0-393 0 0,0 0-380 0 0,0 0-332 0 0,33 1-207 0 0,105 1-140 0 0,39-19-1766 0 0,-136 17-4740 0 0,-31 0-1920 0 0</inkml:trace>
  <inkml:trace contextRef="#ctx0" brushRef="#br0" timeOffset="2210.749">2088 590 1152 0 0,'0'0'1239'0'0,"0"0"-208"0"0,0 0 77 0 0,0 0 246 0 0,0 0 137 0 0,0 0-109 0 0,0 0-310 0 0,0 0-257 0 0,0 0-101 0 0,0 0 25 0 0,0 0 103 0 0,0 0 42 0 0,1 8-47 0 0,-5 62 1168 0 0,-4-45-1906 0 0,0 1 1 0 0,1-1-1 0 0,1 1 1 0 0,2 0-1 0 0,1 1 1 0 0,0-1-1 0 0,2 14-99 0 0,12-48-12261 0 0,-9 1 8700 0 0,-2 0 2022 0 0</inkml:trace>
  <inkml:trace contextRef="#ctx0" brushRef="#br0" timeOffset="2449.681">1929 572 6945 0 0,'0'0'1294'0'0,"0"0"-396"0"0,0 0-177 0 0,0 0 207 0 0,0 0 249 0 0,0 0 48 0 0,0 0-165 0 0,0 0-273 0 0,0 0-233 0 0,0 0-142 0 0,0 0-75 0 0,0 0-53 0 0,0 0-38 0 0,33 4-48 0 0,102 10-54 0 0,-25-10-436 0 0,-67-8-1065 0 0,0 1-6137 0 0,-31 3-573 0 0</inkml:trace>
  <inkml:trace contextRef="#ctx0" brushRef="#br0" timeOffset="8450.092">309 447 232 0 0,'0'0'1011'0'0,"0"0"-92"0"0,0 0 126 0 0,0 0 274 0 0,0 0 168 0 0,0 0-17 0 0,0 0-166 0 0,0 0-222 0 0,0 0-214 0 0,0 0-153 0 0,0 0-91 0 0,-14-8 2977 0 0,-150 49-1041 0 0,33-23-323 0 0,131-18-2080 0 0,0 0-61 0 0,0 0-48 0 0,0 0-69 0 0,0 0-61 0 0,0 0-28 0 0,0 0-16 0 0,0 0-7 0 0,43-2-2027 0 0,-13 1-2804 0 0,-17 1-575 0 0,-5 0-2101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289 64 3137 0 0,'0'0'2176'0'0,"0"0"-1096"0"0,0 0-393 0 0,0 0 135 0 0,0 0 274 0 0,0 0 186 0 0,0 0-58 0 0,0 0-259 0 0,0 0-271 0 0,0 0-229 0 0,0 0-139 0 0,0 0-68 0 0,-6 28-36 0 0,-18 89-13 0 0,21-18 373 0 0,7-67-409 0 0,5 173-74 0 0,-26-143-1958 0 0,-7-27-5004 0 0,21-32 3931 0 0,-1-3-911 0 0</inkml:trace>
  <inkml:trace contextRef="#ctx0" brushRef="#br0" timeOffset="325.748">0 1 1072 0 0,'0'0'1151'0'0,"0"0"-431"0"0,0 0 64 0 0,0 0 430 0 0,0 0 353 0 0,0 0 135 0 0,0 0-145 0 0,0 0-230 0 0,0 0-184 0 0,0 0-167 0 0,33 12-125 0 0,103 39-80 0 0,9-21 1047 0 0,128-24-60 0 0,-218-15-1402 0 0,-16 2-2105 0 0,-13 5-4124 0 0,-26 2 3194 0 0,0 0-806 0 0,0 1-602 0 0,0 2 3193 0 0</inkml:trace>
  <inkml:trace contextRef="#ctx0" brushRef="#br0" timeOffset="548.678">19 686 6177 0 0,'0'0'1081'0'0,"0"0"-289"0"0,0 0-32 0 0,0 0 204 0 0,0 0 231 0 0,0 0 89 0 0,0 0-69 0 0,0 0-175 0 0,0 0-217 0 0,0 0-188 0 0,0 0-135 0 0,0 0-101 0 0,26 8-68 0 0,87 27-58 0 0,-104-32-241 0 0,1-1 0 0 0,0 0-1 0 0,0 0 1 0 0,-1-1 0 0 0,1 0 0 0 0,0-1-1 0 0,0 0 1 0 0,0-1 0 0 0,0 0 0 0 0,0 0 0 0 0,-1-1-1 0 0,10-3-31 0 0,14-2-76 0 0,73-16-1778 0 0,-57 13-1649 0 0,0 0-3913 0 0,-33 8 2415 0 0</inkml:trace>
  <inkml:trace contextRef="#ctx0" brushRef="#br0" timeOffset="843.865">757 601 2753 0 0,'0'0'1869'0'0,"0"0"-600"0"0,0 0-20 0 0,0 0 322 0 0,0 0 222 0 0,0 0-9 0 0,0 0-336 0 0,0 0-410 0 0,0 0-291 0 0,0 0-207 0 0,0 0-129 0 0,0 0-54 0 0,0 0-72 0 0,-31 12-59 0 0,-94 37-57 0 0,69-11 12 0 0,52-34-196 0 0,0 0-1 0 0,0 1 1 0 0,1 0-1 0 0,-1-1 1 0 0,1 1-1 0 0,0 0 1 0 0,1 1-1 0 0,-1-1 1 0 0,1 0-1 0 0,0 1 1 0 0,0 0-1 0 0,0-1 0 0 0,1 1 1 0 0,0 0-1 0 0,0 0 1 0 0,1 0-1 0 0,0-1 1 0 0,0 1-1 0 0,0 0 1 0 0,1 3 15 0 0,0-6-133 0 0,1 0 0 0 0,0 0 1 0 0,0 0-1 0 0,0 0 0 0 0,0 0 0 0 0,1 0 1 0 0,-1 0-1 0 0,1-1 0 0 0,0 1 0 0 0,0-1 1 0 0,-1 0-1 0 0,2 0 0 0 0,-1 0 1 0 0,0 0-1 0 0,0 0 0 0 0,1-1 0 0 0,-1 0 1 0 0,0 1-1 0 0,1-1 0 0 0,0 0 0 0 0,-1-1 1 0 0,1 1-1 0 0,-1-1 0 0 0,1 1 1 0 0,0-1-1 0 0,-1 0 0 0 0,1-1 0 0 0,0 1 1 0 0,-1-1-1 0 0,1 1 0 0 0,0-1 0 0 0,2-1 133 0 0,5 2-1301 0 0,48-4-7301 0 0,-47 0 5373 0 0</inkml:trace>
  <inkml:trace contextRef="#ctx0" brushRef="#br0" timeOffset="1296.806">772 848 4537 0 0,'0'0'1376'0'0,"0"0"-350"0"0,0 0 139 0 0,0 0 498 0 0,0 0 310 0 0,0 0-57 0 0,0 0-427 0 0,0 0-504 0 0,0 0-341 0 0,0 0-146 0 0,0 0-50 0 0,0 0-43 0 0,20-19 19 0 0,94-87 307 0 0,-43 51 316 0 0,-69 55-1069 0 0,-1 1 1 0 0,0-1-1 0 0,0 1 1 0 0,0 0-1 0 0,0-1 1 0 0,0 1-1 0 0,-1 0 1 0 0,1 0-1 0 0,0-1 0 0 0,0 1 1 0 0,0 0-1 0 0,-1 0 1 0 0,1 0-1 0 0,0 0 1 0 0,-1 0-1 0 0,1 0 1 0 0,-1 0-1 0 0,1 0 1 0 0,-1 0-1 0 0,1 1 0 0 0,-1-1 1 0 0,0 0-1 0 0,0 0 1 0 0,0 0-1 0 0,1 0 1 0 0,-1 1-1 0 0,0-1 1 0 0,0 0-1 0 0,-1 0 0 0 0,1 0 1 0 0,0 0-1 0 0,0 1 1 0 0,0-1-1 0 0,-1 0 1 0 0,1 0-1 0 0,-1 0 1 0 0,1 0-1 0 0,-1 1 22 0 0,1 3-10 0 0,0-1 25 0 0,-1-3-12 0 0,1 0 0 0 0,0 0 0 0 0,-1 0 0 0 0,1 0 1 0 0,0-1-1 0 0,0 1 0 0 0,0 0 0 0 0,0 0 0 0 0,0 0 0 0 0,0 0 0 0 0,0 0 1 0 0,0 0-1 0 0,0 0 0 0 0,0-1 0 0 0,0 1 0 0 0,0 0 0 0 0,1 0 1 0 0,-1 0-1 0 0,0 0 0 0 0,1 0 0 0 0,-1-1 0 0 0,1 1 0 0 0,-1 0 1 0 0,1 0-1 0 0,-1-1 0 0 0,1 1 0 0 0,-1 0 0 0 0,1-1 0 0 0,0 1 1 0 0,-1-1-1 0 0,1 1 0 0 0,0-1 0 0 0,0 1 0 0 0,-1-1 0 0 0,1 1 0 0 0,0-1 1 0 0,0 1-1 0 0,0-1 0 0 0,0 0 0 0 0,-1 0 0 0 0,1 0 0 0 0,0 1 1 0 0,0-1-1 0 0,0 0 0 0 0,0 0 0 0 0,0 0 0 0 0,0 0 0 0 0,0 0 1 0 0,-1 0-1 0 0,1-1 0 0 0,0 1 0 0 0,0 0 0 0 0,0 0-3 0 0,87-29 625 0 0,-22 3-559 0 0,-64 26-76 0 0,-1 0-1 0 0,0 0 1 0 0,0 0-1 0 0,0 0 1 0 0,0 0-1 0 0,0 0 1 0 0,0 0-1 0 0,1 0 1 0 0,-1 0 0 0 0,0 1-1 0 0,0-1 1 0 0,0 0-1 0 0,0 1 1 0 0,0-1-1 0 0,0 1 1 0 0,0-1-1 0 0,0 1 1 0 0,0 0 0 0 0,0-1-1 0 0,0 1 1 0 0,-1 0-1 0 0,1-1 1 0 0,0 1-1 0 0,0 0 1 0 0,-1 0-1 0 0,1 0 1 0 0,0 0 0 0 0,-1 0-1 0 0,1 0 1 0 0,-1 0-1 0 0,1 0 1 0 0,-1 0-1 0 0,0 0 1 0 0,1 0 0 0 0,-1 0-1 0 0,0 0 1 0 0,0 1-1 0 0,0-1 1 0 0,0 0-1 0 0,0 0 1 0 0,0 0-1 0 0,0 0 1 0 0,0 0 0 0 0,0 0-1 0 0,0 1 1 0 0,-1-1-1 0 0,1 0 1 0 0,0 0-1 0 0,-1 0 1 0 0,1 0-1 0 0,-1 0 1 0 0,1 0 10 0 0,-1 13-33 0 0,15 6-3867 0 0,4-20-2410 0 0,-8 0 1406 0 0,-4 0 223 0 0</inkml:trace>
  <inkml:trace contextRef="#ctx0" brushRef="#br0" timeOffset="2803.667">1692 325 0 0 0,'0'0'1175'0'0,"0"0"-122"0"0,0 0 94 0 0,0 0 380 0 0,0 0 307 0 0,0 0 75 0 0,0 0-197 0 0,0 0-330 0 0,0 0-281 0 0,0 0-163 0 0,0 0-72 0 0,0 0-33 0 0,0 0-16 0 0,4-5-66 0 0,9-15-82 0 0,-43 12 1927 0 0,15 8-2558 0 0,0 2 0 0 0,0 0 0 0 0,0 1 1 0 0,1 0-1 0 0,-1 1 0 0 0,1 0 0 0 0,0 2 1 0 0,0-1-1 0 0,0 2 0 0 0,1 0 0 0 0,-1 0 1 0 0,2 2-1 0 0,-1-1 0 0 0,1 1 0 0 0,1 1 1 0 0,0 0-1 0 0,0 1 0 0 0,1 0 0 0 0,0 1 1 0 0,1 0-1 0 0,0 0 0 0 0,1 1 0 0 0,1 0 1 0 0,0 1-1 0 0,1-1 0 0 0,0 1 0 0 0,1 0 1 0 0,-1 5-39 0 0,5-15 3 0 0,0-1 0 0 0,1 0 1 0 0,-1 0-1 0 0,1 0 0 0 0,0 1 1 0 0,0-1-1 0 0,0 0 0 0 0,0 0 1 0 0,0 1-1 0 0,1-1 1 0 0,0 0-1 0 0,-1 0 0 0 0,1 0 1 0 0,0 0-1 0 0,1 1 0 0 0,-1-2 1 0 0,0 1-1 0 0,1 0 0 0 0,0 0 1 0 0,0 0-1 0 0,-1-1 1 0 0,2 1-1 0 0,-1-1 0 0 0,0 1 1 0 0,0-1-1 0 0,1 0 0 0 0,-1 0 1 0 0,1 0-1 0 0,0 0 0 0 0,0-1 1 0 0,-1 1-1 0 0,1-1 1 0 0,0 1-1 0 0,0-1 0 0 0,1 0 1 0 0,-1 0-1 0 0,0-1 0 0 0,0 1 1 0 0,0-1-1 0 0,1 1 0 0 0,-1-1 1 0 0,0 0-1 0 0,0 0 1 0 0,1 0-1 0 0,-1-1 0 0 0,1 1-3 0 0,10-2 140 0 0,0 0-1 0 0,-1-1 0 0 0,1 0 1 0 0,-1-1-1 0 0,0 0 0 0 0,0-1 1 0 0,0 0-1 0 0,-1-1 0 0 0,1-1 1 0 0,-1 0-1 0 0,-1-1 0 0 0,0 0 0 0 0,0-1 1 0 0,0 0-1 0 0,-1 0 0 0 0,-1-1 1 0 0,3-4-140 0 0,95-84 357 0 0,-105 96-334 0 0,-2 2-33 0 0,0-1 0 0 0,0 0 1 0 0,1 1-1 0 0,-1-1 1 0 0,0 0-1 0 0,0 1 1 0 0,1-1-1 0 0,-1 1 1 0 0,0-1-1 0 0,1 1 0 0 0,-1-1 1 0 0,0 1-1 0 0,1-1 1 0 0,-1 1-1 0 0,1-1 1 0 0,-1 1-1 0 0,1-1 0 0 0,-1 1 1 0 0,1 0-1 0 0,-1-1 1 0 0,1 1-1 0 0,0 0 1 0 0,-1 0-1 0 0,1-1 0 0 0,-1 1 1 0 0,1 0-1 0 0,0 0 1 0 0,-1 0-1 0 0,1 0 1 0 0,0 0-1 0 0,-1 0 0 0 0,1 0 1 0 0,0 0-1 0 0,-1 0 1 0 0,1 0-1 0 0,-1 0 1 0 0,1 0-1 0 0,0 0 1 0 0,-1 0-1 0 0,1 0 0 0 0,0 1 1 0 0,-1-1-1 0 0,1 0 1 0 0,-1 1-1 0 0,1-1 1 0 0,-1 0-1 0 0,1 1 0 0 0,-1-1 1 0 0,1 1-1 0 0,-1-1 1 0 0,1 1-1 0 0,-1-1 1 0 0,1 1-1 0 0,-1-1 0 0 0,0 1 1 0 0,1-1-1 0 0,-1 1 1 0 0,0-1-1 0 0,1 1 1 0 0,-1 0-1 0 0,0-1 1 0 0,0 1-1 0 0,0-1 0 0 0,0 1 1 0 0,0 0-1 0 0,1-1 1 0 0,-1 1-1 0 0,0 0 10 0 0,4 48-74 0 0,17 76 150 0 0,-19-121-113 0 0,-1 0 0 0 0,1 0 0 0 0,0-1 0 0 0,0 1 0 0 0,0-1 0 0 0,0 0 0 0 0,1 1 0 0 0,-1-1 0 0 0,1 0 0 0 0,0 0 0 0 0,0-1 0 0 0,0 1 0 0 0,1 0 0 0 0,-1-1 0 0 0,0 0 0 0 0,1 0 0 0 0,0 0 0 0 0,-1 0 0 0 0,1-1 0 0 0,0 1-1 0 0,0-1 1 0 0,0 0 0 0 0,0 0 0 0 0,0-1 0 0 0,0 1 0 0 0,0-1 0 0 0,0 0 0 0 0,3 0 37 0 0,3 0-512 0 0,34 0-3472 0 0,-16-3-5379 0 0,-17 3 624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17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19 236 0 0 0,'0'0'763'0'0,"0"0"124"0"0,0 0 113 0 0,0 0 92 0 0,0 0 30 0 0,-2 4 6303 0 0,137 11-2810 0 0,128-29-2234 0 0,-144 6-2120 0 0,-67 8-5453 0 0,-53 2 293 0 0,-11 7-406 0 0,4-6 2119 0 0,3 1 2222 0 0</inkml:trace>
  <inkml:trace contextRef="#ctx0" brushRef="#br0" timeOffset="270.005">1 531 1856 0 0,'0'0'2314'0'0,"0"0"-1147"0"0,0 0-505 0 0,0 0 92 0 0,0 0 360 0 0,0 0 272 0 0,0 0 33 0 0,0 0-151 0 0,0 0-251 0 0,0 0-216 0 0,0 0-139 0 0,31-1-81 0 0,100-2-33 0 0,196-8 108 0 0,-250 8-7291 0 0,-61 0 702 0 0,-9 2 2296 0 0</inkml:trace>
  <inkml:trace contextRef="#ctx0" brushRef="#br0" timeOffset="718.179">264 1 3425 0 0,'0'0'995'0'0,"0"0"-126"0"0,0 0-37 0 0,0 0 130 0 0,0 0 199 0 0,0 0 45 0 0,0 0-203 0 0,0 0-303 0 0,0 0-281 0 0,0 0-171 0 0,0 0-12 0 0,0 0 63 0 0,0 0 57 0 0,2 7 62 0 0,34 45 1103 0 0,127 21 2012 0 0,92 27-2404 0 0,-250-97-1134 0 0,1 0 0 0 0,-1 1 0 0 0,0-1 0 0 0,0 1 1 0 0,-1 0-1 0 0,1 0 0 0 0,-1 1 0 0 0,0-1 0 0 0,0 1 0 0 0,0 0 0 0 0,-1 0 0 0 0,1 0 0 0 0,-1 0 0 0 0,-1 1 0 0 0,1-1 0 0 0,-1 1 0 0 0,0 0 1 0 0,0 0-1 0 0,0 0 0 0 0,-1 0 0 0 0,0 0 0 0 0,0 0 0 0 0,-1 0 0 0 0,0 0 0 0 0,0 0 0 0 0,0 0 0 0 0,-1 0 0 0 0,1 0 0 0 0,-1 0 0 0 0,-1 0 0 0 0,1 0 1 0 0,-1 0-1 0 0,-1 0 0 0 0,1 0 0 0 0,-1-1 0 0 0,1 1 0 0 0,-2-1 0 0 0,1 0 0 0 0,-1 0 5 0 0,-18 21 56 0 0,-2 0-1 0 0,0-2 1 0 0,-2-1 0 0 0,0-1-1 0 0,-24 14-55 0 0,-13 12 92 0 0,31-24-145 0 0,22-17-193 0 0,-1 0 0 0 0,1 1 0 0 0,1 0 0 0 0,0 0 0 0 0,0 1 0 0 0,0 1 0 0 0,1-1-1 0 0,1 1 1 0 0,-6 9 246 0 0,7 1-2330 0 0,5-3-4200 0 0,1-7-1832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2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477 99 2577 0 0,'0'0'2179'0'0,"0"0"-870"0"0,0 0-405 0 0,0 0-50 0 0,0 0 157 0 0,0 0 233 0 0,0 0 74 0 0,0 0-125 0 0,0 0-262 0 0,0 0-316 0 0,0 0-220 0 0,0 0-114 0 0,0 0-57 0 0,-34-17-44 0 0,-105-50-28 0 0,137 65-145 0 0,0 0 0 0 0,0 1-1 0 0,0 0 1 0 0,-1-1 0 0 0,1 1 0 0 0,0 0-1 0 0,0 0 1 0 0,-1 0 0 0 0,1 1-1 0 0,-1-1 1 0 0,1 0 0 0 0,-1 1-1 0 0,1 0 1 0 0,-1-1 0 0 0,1 1 0 0 0,-1 0-1 0 0,1 0 1 0 0,-1 1 0 0 0,1-1-1 0 0,-1 0 1 0 0,1 1 0 0 0,0-1-1 0 0,-1 1 1 0 0,1 0 0 0 0,-1 0 0 0 0,1 0-1 0 0,0 0 1 0 0,-2 1-7 0 0,-5 4 36 0 0,-7 4-44 0 0,0 0 1 0 0,1 1-1 0 0,0 0 0 0 0,0 1 0 0 0,1 1 0 0 0,1 1 0 0 0,0 0 0 0 0,1 0 0 0 0,0 1 1 0 0,2 1-1 0 0,0-1 0 0 0,0 2 0 0 0,1 0 0 0 0,1 0 0 0 0,1 0 0 0 0,1 1 0 0 0,0 0 1 0 0,1 0-1 0 0,1 1 0 0 0,1-1 0 0 0,-1 12 8 0 0,4-26 1 0 0,-1-1 1 0 0,1 1-1 0 0,0 0 0 0 0,0-1 1 0 0,0 1-1 0 0,0-1 1 0 0,1 1-1 0 0,-1-1 0 0 0,1 1 1 0 0,0-1-1 0 0,0 0 0 0 0,0 1 1 0 0,1-1-1 0 0,-1 0 0 0 0,1 0 1 0 0,0 0-1 0 0,-1 0 1 0 0,1 0-1 0 0,1 0 0 0 0,-1 0 1 0 0,0-1-1 0 0,1 1 0 0 0,-1-1 1 0 0,1 1-1 0 0,0-1 1 0 0,0 0-1 0 0,0 0 0 0 0,0-1 1 0 0,0 1-1 0 0,0 0 0 0 0,0-1 1 0 0,1 0-1 0 0,-1 0 1 0 0,1 0-1 0 0,-1 0 0 0 0,1 0 1 0 0,-1-1-1 0 0,4 0-1 0 0,8 1 103 0 0,-1-1 1 0 0,1 0-1 0 0,-1-2 1 0 0,1 1-1 0 0,-1-2 0 0 0,0 0 1 0 0,1-1-1 0 0,-1 0 1 0 0,-1-1-1 0 0,1 0 0 0 0,-1-2 1 0 0,0 1-1 0 0,0-1 1 0 0,-1-1-1 0 0,0-1 0 0 0,0 1 1 0 0,0-2-104 0 0,28-20 240 0 0,-1-1 0 0 0,-2-2 1 0 0,-1-2-1 0 0,-1-1 0 0 0,16-26-240 0 0,-64 132 1554 0 0,-88 419-1165 0 0,70-373-408 0 0,-8 47-3053 0 0,38-162 2498 0 0,1 9-763 0 0,1-7-2689 0 0,0-2-4963 0 0,3-1 6626 0 0</inkml:trace>
  <inkml:trace contextRef="#ctx0" brushRef="#br0" timeOffset="256.158">979 228 3121 0 0,'0'0'717'0'0,"0"0"-58"0"0,0 0 90 0 0,0 0 236 0 0,-25 38 202 0 0,-78 123 33 0 0,37-35 471 0 0,60-111-1568 0 0,0 1 0 0 0,1 0 0 0 0,1 0 0 0 0,1 0 0 0 0,0 0 1 0 0,1 1-1 0 0,1-1 0 0 0,0 11-123 0 0,1-22 116 0 0,0 0 0 0 0,1 0 0 0 0,-1 0-1 0 0,1 0 1 0 0,-1-1 0 0 0,2 1 0 0 0,-1 0 0 0 0,0 0 0 0 0,1-1 0 0 0,0 1 0 0 0,0-1 0 0 0,0 0 0 0 0,1 0 0 0 0,-1 1 0 0 0,1-1-1 0 0,0-1 1 0 0,0 1 0 0 0,1 0 0 0 0,-1-1 0 0 0,1 0 0 0 0,-1 0 0 0 0,1 0 0 0 0,0 0 0 0 0,0 0 0 0 0,0-1 0 0 0,1 0 0 0 0,-1 0-1 0 0,1 0 1 0 0,-1 0 0 0 0,1-1 0 0 0,1 1-116 0 0,5 0 256 0 0,0-1 0 0 0,-1 0 0 0 0,1-1 0 0 0,0 0 0 0 0,-1-1 1 0 0,1 0-1 0 0,-1-1 0 0 0,1 0 0 0 0,-1-1 0 0 0,0 1 0 0 0,1-2 0 0 0,-1 0 0 0 0,-1 0 0 0 0,1-1 0 0 0,-1 0 0 0 0,0 0 0 0 0,0-1 0 0 0,0-1 0 0 0,-1 1 0 0 0,0-1 0 0 0,7-8-256 0 0,4-5 178 0 0,0 0 0 0 0,-2-2 0 0 0,0 0-1 0 0,-2-1 1 0 0,0-1 0 0 0,-2 0 0 0 0,11-26-178 0 0,-15 30-111 0 0,-1 0 1 0 0,-1 0-1 0 0,-1-1 1 0 0,-1 0-1 0 0,-1 0 1 0 0,0 0-1 0 0,-2-1 1 0 0,0 1 0 0 0,-2-1-1 0 0,0 1 1 0 0,-2-8 110 0 0,1 25-148 0 0,0-1 1 0 0,0 1 0 0 0,-1 0-1 0 0,0 0 1 0 0,0 0 0 0 0,0 0-1 0 0,0 0 1 0 0,0 0 0 0 0,-1 0-1 0 0,0 0 1 0 0,1 1 0 0 0,-1 0-1 0 0,-1-1 1 0 0,1 1 0 0 0,0 0-1 0 0,-1 1 1 0 0,0-1 0 0 0,1 0-1 0 0,-1 1 1 0 0,0 0 0 0 0,0 0-1 0 0,-1 0 1 0 0,1 1 0 0 0,0-1-1 0 0,-1 1 1 0 0,1 0 0 0 0,0 0-1 0 0,-1 1 1 0 0,1-1 0 0 0,-1 1-1 0 0,1 0 1 0 0,-1 0 0 0 0,1 1-1 0 0,-1-1 1 0 0,1 1 0 0 0,-1 0-1 0 0,1 0 1 0 0,-1 0 0 0 0,1 1-1 0 0,0 0 1 0 0,0-1 0 0 0,0 1-1 0 0,0 1 1 0 0,0-1 147 0 0,-107 73-9510 0 0,88-59 5189 0 0</inkml:trace>
  <inkml:trace contextRef="#ctx0" brushRef="#br0" timeOffset="506.789">1572 287 0 0 0,'0'0'931'0'0,"0"0"326"0"0,0 0 180 0 0,0 0-58 0 0,0 0-271 0 0,0 0-260 0 0,0 0-84 0 0,0 0 0 0 0,0 0-19 0 0,0 0-105 0 0,0 0-179 0 0,0 0-166 0 0,-29 36-122 0 0,-88 115-43 0 0,113-147-111 0 0,0 0 0 0 0,1 1 1 0 0,-1-1-1 0 0,1 1 1 0 0,0 0-1 0 0,0 0 0 0 0,0 0 1 0 0,1 0-1 0 0,-1 0 1 0 0,1 1-1 0 0,1-1 0 0 0,-1 1 1 0 0,1-1-1 0 0,0 1 1 0 0,0-1-1 0 0,1 2-19 0 0,-1 6 103 0 0,0-6 55 0 0,1 1 0 0 0,0 0-1 0 0,0 0 1 0 0,1 0 0 0 0,0-1 0 0 0,0 1-1 0 0,1 0 1 0 0,0-1 0 0 0,0 1 0 0 0,1-1 0 0 0,0 0-1 0 0,0 1 1 0 0,1-1 0 0 0,-1-1 0 0 0,2 1-1 0 0,-1-1 1 0 0,1 1 0 0 0,0-1 0 0 0,0-1-1 0 0,1 1 1 0 0,-1-1 0 0 0,1 0 0 0 0,0 0-1 0 0,1 0 1 0 0,-1-1 0 0 0,1 0 0 0 0,0 0 0 0 0,0-1-1 0 0,0 0 1 0 0,7 2-158 0 0,-4-2 215 0 0,-1 1-1 0 0,1-2 1 0 0,0 1-1 0 0,0-1 0 0 0,0-1 1 0 0,0 0-1 0 0,0 0 1 0 0,1-1-1 0 0,-1-1 1 0 0,0 1-1 0 0,0-1 1 0 0,0-1-1 0 0,0 0 1 0 0,0-1-1 0 0,0 0 1 0 0,-1 0-1 0 0,1-1 1 0 0,-1 0-1 0 0,0 0 1 0 0,0-1-1 0 0,-1-1 1 0 0,1 1-1 0 0,-1-2 1 0 0,0 1-1 0 0,-1-1 1 0 0,1 0-1 0 0,-1 0 0 0 0,-1-1 1 0 0,1 0-1 0 0,-1 0 1 0 0,-1-1-1 0 0,0 1 1 0 0,0-1-1 0 0,1-3-214 0 0,-1-1-17 0 0,0 0-1 0 0,-2-1 0 0 0,1 1 0 0 0,-1-1 1 0 0,-1 1-1 0 0,-1-1 0 0 0,0 0 0 0 0,0 0 0 0 0,-2 0 1 0 0,1 1-1 0 0,-2-1 0 0 0,0 0 0 0 0,0 1 1 0 0,-2-1-1 0 0,-2-7 18 0 0,0 4-526 0 0,-2 0-1 0 0,1 1 1 0 0,-2 0 0 0 0,0 0-1 0 0,-1 1 1 0 0,-1 1 0 0 0,0 0-1 0 0,0 0 1 0 0,-2 1 0 0 0,0 0-1 0 0,-11-8 527 0 0,-24-7-3615 0 0,12 18-3267 0 0,21 6 65 0 0</inkml:trace>
  <inkml:trace contextRef="#ctx0" brushRef="#br0" timeOffset="877.891">2213 199 5873 0 0,'0'0'1153'0'0,"0"0"-123"0"0,0 0 161 0 0,0 0 234 0 0,0 0 63 0 0,0 0-200 0 0,0 0-388 0 0,-12 30-330 0 0,-38 99-235 0 0,15-4-114 0 0,-12 31-1868 0 0,4-55-5062 0 0,18-69-345 0 0,21-31 6990 0 0</inkml:trace>
  <inkml:trace contextRef="#ctx0" brushRef="#br0" timeOffset="1244.838">2073 523 0 0 0,'75'-171'135'0'0,"-23"70"3535"0"0,-12 49 3629 0 0,-39 57-4280 0 0,-4 20-2688 0 0,-4-9-299 0 0,0 0 1 0 0,1 0-1 0 0,1 0 1 0 0,1 1 0 0 0,0 0-1 0 0,1 0 1 0 0,1 0-1 0 0,0 1 1 0 0,2-1-1 0 0,0 0 1 0 0,0 1-1 0 0,2-1 1 0 0,0 0 0 0 0,1 0-1 0 0,1 0 1 0 0,1 0-1 0 0,5 12-32 0 0,68 91 725 0 0,-75-116-557 0 0,0-1 0 0 0,0 0 1 0 0,1 0-1 0 0,-1 0 1 0 0,1 0-1 0 0,0-1 1 0 0,-1 1-1 0 0,1-1 1 0 0,0 0-1 0 0,1 0 1 0 0,-1 0-1 0 0,0-1 1 0 0,0 0-1 0 0,1 1 1 0 0,-1-1-1 0 0,1-1 1 0 0,-1 1-1 0 0,1-1 1 0 0,-1 0-1 0 0,1 0 0 0 0,-1 0 1 0 0,1 0-1 0 0,-1-1 1 0 0,1 0-1 0 0,-1 0 1 0 0,1 0-1 0 0,-1 0 1 0 0,0-1-1 0 0,1 0 1 0 0,0-1-169 0 0,9-7 256 0 0,0-1 0 0 0,-1-1 1 0 0,0 0-1 0 0,0-1 0 0 0,-2 0 1 0 0,0-1-1 0 0,0 0 0 0 0,-1-1 0 0 0,-1 0 1 0 0,-1-1-1 0 0,0 1 0 0 0,-1-2 1 0 0,0 1-1 0 0,-2-1 0 0 0,0 0 0 0 0,0 0 1 0 0,0-13-257 0 0,38-184-967 0 0,-41 189-1067 0 0,-2 15-6953 0 0,0 8 7016 0 0,0 2-9213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3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52 0 0 0,'0'0'719'0'0,"0"0"1111"0"0,0 0 233 0 0,0 0-152 0 0,0 0-182 0 0,0 0-168 0 0,2 0-130 0 0,-2 0-1310 0 0,0 0 1 0 0,0-1-1 0 0,0 1 1 0 0,0 0 0 0 0,0-1-1 0 0,0 1 1 0 0,0 0-1 0 0,0-1 1 0 0,0 1 0 0 0,0 0-1 0 0,0-1 1 0 0,0 1-1 0 0,0 0 1 0 0,0-1-1 0 0,0 1 1 0 0,0 0 0 0 0,0 0-1 0 0,0-1 1 0 0,1 1-1 0 0,-1 0 1 0 0,0-1 0 0 0,0 1-1 0 0,0 0 1 0 0,0 0-1 0 0,1-1 1 0 0,-1 1-1 0 0,0 0 1 0 0,0 0 0 0 0,1-1-1 0 0,-1 1 1 0 0,0 0-1 0 0,0 0 1 0 0,1 0-1 0 0,-1 0 1 0 0,0-1 0 0 0,1 1-1 0 0,-1 0 1 0 0,0 0-1 0 0,0 0 1 0 0,1 0 0 0 0,-1 0-1 0 0,0 0 1 0 0,1 0-1 0 0,-1 0 1 0 0,0 0-1 0 0,1 0 1 0 0,-1 0 0 0 0,0 0-1 0 0,1 0 1 0 0,-1 0-1 0 0,0 0-121 0 0,-28-20 2696 0 0,-61-1-1633 0 0,69 22-1078 0 0,1 2 0 0 0,0 1 0 0 0,-1 0 0 0 0,1 1 0 0 0,1 1 0 0 0,-1 1 0 0 0,1 1 0 0 0,0 0 0 0 0,1 1 0 0 0,0 1 0 0 0,0 1 0 0 0,1 0 0 0 0,0 1 0 0 0,1 1 0 0 0,1 0 0 0 0,-3 4 15 0 0,7-9-20 0 0,1 1-1 0 0,-1 0 0 0 0,2 1 1 0 0,-1-1-1 0 0,1 2 0 0 0,1-1 1 0 0,0 1-1 0 0,0 0 0 0 0,1 1 1 0 0,0 0-1 0 0,1-1 0 0 0,1 2 1 0 0,0-1-1 0 0,1 0 1 0 0,0 1-1 0 0,0 0 0 0 0,1 0 1 0 0,1 0-1 0 0,1 0 0 0 0,0 0 1 0 0,0 4 20 0 0,1-12-7 0 0,0-1 1 0 0,0 1-1 0 0,0 0 0 0 0,1-1 1 0 0,0 1-1 0 0,0-1 1 0 0,0 1-1 0 0,0-1 0 0 0,1 0 1 0 0,-1 0-1 0 0,1 0 1 0 0,0 0-1 0 0,0 0 0 0 0,1-1 1 0 0,-1 1-1 0 0,1-1 1 0 0,0 0-1 0 0,-1 0 0 0 0,2 0 1 0 0,-1-1-1 0 0,0 1 1 0 0,0-1-1 0 0,1 0 0 0 0,-1 0 1 0 0,1-1-1 0 0,0 1 1 0 0,3 0 6 0 0,135 7 702 0 0,-118-15-567 0 0,1-1 1 0 0,-1-1-1 0 0,-1-1 1 0 0,1-1-1 0 0,-2-2 1 0 0,1 0-1 0 0,-2-1 1 0 0,0-2-1 0 0,0 0 1 0 0,-1-1-1 0 0,-1-1 1 0 0,2-4-136 0 0,11-9 122 0 0,-1 0 1 0 0,-2-3 0 0 0,-1 0 0 0 0,-1-2 0 0 0,18-31-123 0 0,-33 56-87 0 0,-14 32-330 0 0,0-4 527 0 0,0-1-62 0 0,-1-4-37 0 0,1 0 0 0 0,0 0 0 0 0,1 0-1 0 0,1 0 1 0 0,0 0 0 0 0,0-1 0 0 0,2 1 0 0 0,-1 0 0 0 0,1-1-1 0 0,1 1 1 0 0,1-1 0 0 0,-1 0 0 0 0,2 0 0 0 0,2 3-11 0 0,-2-5-7 0 0,1-1 0 0 0,-1 0 0 0 0,2 0 1 0 0,-1-1-1 0 0,1 0 0 0 0,1 0 1 0 0,-1-1-1 0 0,1 0 0 0 0,1-1 0 0 0,-1 0 1 0 0,1 0-1 0 0,0-1 0 0 0,0 0 1 0 0,7 2 6 0 0,61 4-3763 0 0,-69-11 2444 0 0,16-1-3201 0 0,-8-2-1613 0 0,-5 0-1138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10106 0 0,'0'0'1646'0'0,"0"0"-626"0"0,0 0-365 0 0,0 0 213 0 0,0 0 323 0 0,0 0 137 0 0,0 0-137 0 0,0 0-247 0 0,0 0-186 0 0,0 0-113 0 0,0 0-77 0 0,0 0-66 0 0,31-1-57 0 0,100-5-86 0 0,87-1 906 0 0,-180 6-6449 0 0,3 1-5681 0 0,-44 0 3423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0,'0'0'1156'0'0,"0"0"83"0"0,0 0 166 0 0,0 0 88 0 0,0 0-44 0 0,0 0-232 0 0,34 3-278 0 0,105 12-216 0 0,52-14 458 0 0,-100-6-3930 0 0,-66 5-1151 0 0,-8 0-1866 0 0,-2 0-2927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3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0,'0'0'213'0'0,"0"0"740"0"0,0 0 391 0 0,0 0 184 0 0,0 0-31 0 0,0 0-151 0 0,0 0-180 0 0,0 0-143 0 0,0 0-35 0 0,0 0 34 0 0,0 0 21 0 0,0 4 5054 0 0,280-4 928 0 0,-187 0-10572 0 0,0 0-8149 0 0,-91 0 1694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9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 3145 0 0,'0'0'1492'0'0,"0"0"4"0"0,0 0 129 0 0,32-3 259 0 0,107-10 152 0 0,295-19 5222 0 0,-358 30-6798 0 0,363-5 1553 0 0,68 24-2013 0 0,-131 8 112 0 0,72-18-2428 0 0,-354-20-1787 0 0,-35-6-5239 0 0,-47 15 3582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5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210 237 0 0 0,'0'0'121'0'0,"0"0"407"0"0,0 0 358 0 0,0 0 365 0 0,0 0 200 0 0,0 0-24 0 0,0 0-220 0 0,0 0-278 0 0,0 0-193 0 0,0 0-78 0 0,0 0-46 0 0,0 0-34 0 0,0 23 1577 0 0,0 88 71 0 0,-6 318-2316 0 0,0-393-2087 0 0,2-15-1143 0 0,2 0-5185 0 0,2-18 7832 0 0</inkml:trace>
  <inkml:trace contextRef="#ctx0" brushRef="#br0" timeOffset="534.294">0 300 1560 0 0,'0'0'1261'0'0,"0"0"-415"0"0,0 0 9 0 0,0 0 256 0 0,0 0 395 0 0,0 0 320 0 0,0 0-39 0 0,0 0-280 0 0,0 0-370 0 0,0 0-345 0 0,0 0-200 0 0,0 0-91 0 0,24-27-27 0 0,74-81-2 0 0,-34 60 255 0 0,-51 43-547 0 0,17-6 43 0 0,0 1 0 0 0,0 1 0 0 0,1 1 0 0 0,0 2 0 0 0,0 1 0 0 0,1 1-1 0 0,0 2 1 0 0,17 2-223 0 0,-47-1-6 0 0,0 1 0 0 0,0 0 0 0 0,0 0 0 0 0,0 0 0 0 0,0 0 0 0 0,0 0-1 0 0,0 1 1 0 0,0-1 0 0 0,0 1 0 0 0,0-1 0 0 0,0 1 0 0 0,0 0 0 0 0,-1 0-1 0 0,1 0 1 0 0,0 0 0 0 0,0 0 0 0 0,-1 0 0 0 0,1 0 0 0 0,0 0 0 0 0,-1 1-1 0 0,0-1 1 0 0,1 1 0 0 0,-1-1 0 0 0,0 1 0 0 0,0-1 0 0 0,1 1 0 0 0,-1 0-1 0 0,0-1 1 0 0,-1 1 0 0 0,1 0 0 0 0,0 0 0 0 0,-1 0 0 0 0,1 0 0 0 0,-1 0-1 0 0,1 0 1 0 0,-1 0 0 0 0,0 0 0 0 0,0 0 0 0 0,0 0 0 0 0,0 0 0 0 0,0 1 6 0 0,-1 3-33 0 0,0 1 1 0 0,0-1 0 0 0,0 0-1 0 0,-1 0 1 0 0,0 0 0 0 0,0 0-1 0 0,-1-1 1 0 0,1 1 0 0 0,-1-1-1 0 0,0 1 1 0 0,-1-1 0 0 0,1 0-1 0 0,-2 0 33 0 0,-200 180-276 0 0,203-183 272 0 0,0 1-1 0 0,-1-1 1 0 0,1 1 0 0 0,0-1-1 0 0,0 1 1 0 0,0 0 0 0 0,1 0-1 0 0,-1 0 1 0 0,1 0 0 0 0,-1 0-1 0 0,1 0 1 0 0,0 0-1 0 0,0 0 1 0 0,0 0 0 0 0,1 1-1 0 0,-1-1 1 0 0,1 0 0 0 0,0 1-1 0 0,0-1 1 0 0,0 0 0 0 0,0 1-1 0 0,0-1 1 0 0,1 0 0 0 0,0 0-1 0 0,-1 1 1 0 0,1-1-1 0 0,1 0 1 0 0,-1 0 0 0 0,0 0-1 0 0,1 0 1 0 0,-1 0 0 0 0,1 0-1 0 0,0 0 1 0 0,0-1 0 0 0,0 1-1 0 0,0-1 1 0 0,2 2 4 0 0,256 160 2227 0 0,-256-162-2174 0 0,0 1-1 0 0,0 0 1 0 0,-1 0 0 0 0,0 1-1 0 0,0-1 1 0 0,0 1-1 0 0,0 0 1 0 0,0 0 0 0 0,-1 0-1 0 0,1 0 1 0 0,-1 0 0 0 0,0 0-1 0 0,-1 0 1 0 0,1 1 0 0 0,-1-1-1 0 0,0 1 1 0 0,0 0 0 0 0,0-1-1 0 0,0 5-52 0 0,-1-8-104 0 0,0-1-72 0 0,0 0-128 0 0,0 0-121 0 0,0 0-186 0 0,1-36-10219 0 0,2 25 6605 0 0,2 3-135 0 0</inkml:trace>
  <inkml:trace contextRef="#ctx0" brushRef="#br0" timeOffset="998.766">849 34 440 0 0,'0'0'1622'0'0,"0"0"-653"0"0,0 0-141 0 0,0 0 179 0 0,0 0 384 0 0,0 0 326 0 0,0 0-1 0 0,0 0-261 0 0,0 0-365 0 0,0 0-322 0 0,0 0-192 0 0,0 0-65 0 0,10-5-18 0 0,33-17-17 0 0,36 16 1270 0 0,-73 6-1713 0 0,-1-1 0 0 0,1 1 0 0 0,-1 0 0 0 0,1 1 0 0 0,-1-1 0 0 0,1 1 0 0 0,-1 0 0 0 0,0 0 0 0 0,1 1 0 0 0,-1 0 0 0 0,0 0 0 0 0,0 0 0 0 0,0 0 0 0 0,0 1-1 0 0,-1 0 1 0 0,1 0 0 0 0,-1 0 0 0 0,2 2-33 0 0,-5-2 16 0 0,0-1-1 0 0,0 1 0 0 0,0 0 0 0 0,0 0 1 0 0,-1 0-1 0 0,0 0 0 0 0,1 0 0 0 0,-1 0 1 0 0,0 0-1 0 0,-1 0 0 0 0,1 1 0 0 0,0-1 1 0 0,-1 0-1 0 0,0-1 0 0 0,1 1 1 0 0,-1 0-1 0 0,0 0 0 0 0,-1 0 0 0 0,1 0 1 0 0,0-1-1 0 0,-1 1 0 0 0,0-1 0 0 0,1 1 1 0 0,-1-1-1 0 0,-1 1-15 0 0,-91 93 523 0 0,93-96-521 0 0,-1 1 0 0 0,1 0 0 0 0,0 0 1 0 0,0-1-1 0 0,0 1 0 0 0,0 0 0 0 0,0 0 1 0 0,0 0-1 0 0,0 0 0 0 0,0 0 0 0 0,1 0 0 0 0,-1 1 1 0 0,0-1-1 0 0,1 0 0 0 0,-1 0 0 0 0,0 0 1 0 0,1 1-1 0 0,0-1 0 0 0,-1 0 0 0 0,1 1 1 0 0,0-1-1 0 0,0 0 0 0 0,-1 1 0 0 0,1-1 1 0 0,0 0-1 0 0,0 1 0 0 0,1-1 0 0 0,-1 0 1 0 0,0 1-1 0 0,0-1 0 0 0,1 0 0 0 0,-1 1 1 0 0,0-1-1 0 0,1 0 0 0 0,0 1 0 0 0,-1-1 0 0 0,1 0 1 0 0,0 0-1 0 0,-1 0 0 0 0,1 0 0 0 0,0 0 1 0 0,0 0-1 0 0,0 0 0 0 0,0 0 0 0 0,0 0 1 0 0,0 0-1 0 0,0 0 0 0 0,0-1 0 0 0,1 1 1 0 0,-1 0-1 0 0,0-1 0 0 0,0 1 0 0 0,1-1-2 0 0,10 5 81 0 0,0 0 0 0 0,0-1 0 0 0,1-1-1 0 0,0 0 1 0 0,-1-1 0 0 0,1 0 0 0 0,0-1 0 0 0,0 0-1 0 0,0-1 1 0 0,1-1-81 0 0,61 6 2 0 0,-64-4-587 0 0,11 3-1426 0 0,-8 2-7169 0 0,-12-5 1725 0 0</inkml:trace>
  <inkml:trace contextRef="#ctx0" brushRef="#br0" timeOffset="3221.734">1602 156 784 0 0,'0'0'1402'0'0,"0"0"-958"0"0,0 0-453 0 0,0 0 182 0 0,0 0 556 0 0,0 0 542 0 0,0 0 236 0 0,0 0-156 0 0,0 0-432 0 0,0 0-348 0 0,0 0-99 0 0,1 4 71 0 0,11 131 4144 0 0,-30 71-3228 0 0,8-120-1180 0 0,-7 25-260 0 0,-5-57-3029 0 0,22-54 1792 0 0,0 0-115 0 0,1-18-5603 0 0,7-6 3115 0 0,-7 23 3718 0 0,2-7-77 0 0</inkml:trace>
  <inkml:trace contextRef="#ctx0" brushRef="#br0" timeOffset="3463.573">1502 108 0 0 0,'0'0'173'0'0,"0"0"7"0"0,0 0 455 0 0,0 0 772 0 0,0 0 583 0 0,0 0 217 0 0,0 0-198 0 0,0 0-389 0 0,0 0-324 0 0,0 0-228 0 0,33-1-157 0 0,103-2-124 0 0,42-16 1209 0 0,-90 4-1538 0 0,12-1-626 0 0,-35 11-3730 0 0,-66 7-1319 0 0,-6 4 944 0 0,1-3 1092 0 0</inkml:trace>
  <inkml:trace contextRef="#ctx0" brushRef="#br0" timeOffset="3701.738">1510 450 3857 0 0,'0'0'1866'0'0,"0"0"-888"0"0,0 0-133 0 0,0 0 350 0 0,0 0 334 0 0,0 0 130 0 0,0 0-197 0 0,0 0-326 0 0,0 0-277 0 0,0 0-239 0 0,0 0-177 0 0,0 0-124 0 0,33-1-110 0 0,105-4-74 0 0,-15 0-483 0 0,-67 5-4770 0 0,-21 0-1935 0 0,-23 0 2460 0 0</inkml:trace>
  <inkml:trace contextRef="#ctx0" brushRef="#br0" timeOffset="3905.005">2110 565 7202 0 0,'0'0'1525'0'0,"0"0"-829"0"0,0 0-216 0 0,0 0 303 0 0,0 0 404 0 0,0 0 218 0 0,0 0-71 0 0,0 0-288 0 0,0 0-326 0 0,0 0-250 0 0,0 0-166 0 0,0 31-86 0 0,0 143 56 0 0,0-168-332 0 0,1 1 0 0 0,-1-1 0 0 0,0 0-1 0 0,-1 0 1 0 0,0 1 0 0 0,0-1 0 0 0,0 0 0 0 0,-1 0 0 0 0,0 0 0 0 0,0 0 0 0 0,0 0 0 0 0,-1 0 0 0 0,0 0 58 0 0,-11 4-4431 0 0,-5-6-4043 0 0,17-4 4490 0 0</inkml:trace>
  <inkml:trace contextRef="#ctx0" brushRef="#br0" timeOffset="4151.355">1964 513 6065 0 0,'0'0'259'0'0,"0"0"-136"0"0,0 0 370 0 0,0 0 555 0 0,0 0 162 0 0,0 0-122 0 0,0 0-165 0 0,0 0-155 0 0,0 0-141 0 0,0 0-98 0 0,0 0-87 0 0,35 4-107 0 0,111 14-91 0 0,-35-14-68 0 0,101-17-1933 0 0,-73-6-7377 0 0,-119 18 5695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1 2593 0 0,'0'0'2491'0'0,"0"0"-1128"0"0,0 0-455 0 0,0 0 69 0 0,0 0 254 0 0,0 0 164 0 0,0 0-110 0 0,0 0-323 0 0,0 0-265 0 0,0 0-139 0 0,0 0-44 0 0,0 0-7 0 0,0 0-58 0 0,-1 19-94 0 0,-8 128 268 0 0,9 66-594 0 0,4-196-780 0 0,-1-7-2369 0 0,-2-1-7800 0 0,-1-8 8774 0 0</inkml:trace>
  <inkml:trace contextRef="#ctx0" brushRef="#br0" timeOffset="1387.658">1 56 0 0 0,'0'0'275'0'0,"0"0"289"0"0,0 0 472 0 0,0 0 424 0 0,0 0 211 0 0,0 0-93 0 0,0 0-290 0 0,0 0-254 0 0,0 0-181 0 0,0 0-72 0 0,0 0-17 0 0,31 0-44 0 0,102 3-35 0 0,85 13 1416 0 0,-144-10-2091 0 0,5 0-2938 0 0,-27-4-7065 0 0,-47-2 8094 0 0</inkml:trace>
  <inkml:trace contextRef="#ctx0" brushRef="#br0" timeOffset="1700.113">71 424 2985 0 0,'0'0'1223'0'0,"0"0"-339"0"0,0 0-120 0 0,0 0 76 0 0,0 0 139 0 0,0 0 16 0 0,0 0-99 0 0,35-4-121 0 0,111-11-130 0 0,62 5 209 0 0,-162 16-2525 0 0,-15 0-2688 0 0,-19-3 1027 0 0,-4 0 854 0 0</inkml:trace>
  <inkml:trace contextRef="#ctx0" brushRef="#br0" timeOffset="1998.307">772 369 5265 0 0,'0'0'1268'0'0,"0"0"-385"0"0,0 0-128 0 0,0 0 148 0 0,0 0 175 0 0,0 0 52 0 0,0 0-152 0 0,0 0-226 0 0,0 0-228 0 0,0 0-197 0 0,0 0-126 0 0,0 0-71 0 0,0 0-52 0 0,-20 5-18 0 0,-61 19-5 0 0,77-24-61 0 0,0 2 0 0 0,0-1 1 0 0,0 0-1 0 0,0 1 0 0 0,0 0 0 0 0,0 0 0 0 0,0 0 1 0 0,1 0-1 0 0,-1 1 0 0 0,1-1 0 0 0,0 1 0 0 0,0 0 0 0 0,0 0 1 0 0,0 0-1 0 0,0 0 0 0 0,0 1 0 0 0,1-1 0 0 0,-1 1 1 0 0,1-1-1 0 0,0 1 0 0 0,-1 4 6 0 0,0-2-53 0 0,2-3-37 0 0,-1-1 0 0 0,1 1 0 0 0,0 0 0 0 0,0 0 1 0 0,0 0-1 0 0,0 0 0 0 0,0 0 0 0 0,1 0 0 0 0,0 0 0 0 0,-1 1 0 0 0,1-1 0 0 0,0 0 0 0 0,0 0 0 0 0,1 0 0 0 0,-1 0 0 0 0,1 0 0 0 0,0 0 0 0 0,-1 0 0 0 0,2 2 90 0 0,-1-3-260 0 0,0 0 0 0 0,1 0-1 0 0,-1 0 1 0 0,1 0 0 0 0,-1 0 0 0 0,1 0 0 0 0,0 0-1 0 0,-1-1 1 0 0,1 1 0 0 0,0-1 0 0 0,0 1 0 0 0,1-1 0 0 0,-1 0-1 0 0,0 0 1 0 0,0 0 0 0 0,0 0 0 0 0,1 0 0 0 0,-1 0-1 0 0,1 0 1 0 0,-1-1 0 0 0,0 1 0 0 0,1-1 0 0 0,0 0 260 0 0,9 3-2869 0 0,-3-3-781 0 0</inkml:trace>
  <inkml:trace contextRef="#ctx0" brushRef="#br0" timeOffset="2453.988">844 516 3897 0 0,'0'0'1080'0'0,"0"0"8"0"0,0 0 230 0 0,0 0 389 0 0,0 0 187 0 0,0 0-254 0 0,0 0-498 0 0,0 0-482 0 0,0 0-308 0 0,0 0-149 0 0,0 0-22 0 0,0 0-10 0 0,0 0-23 0 0,15-15 6 0 0,79-76 149 0 0,-91 88-331 0 0,0 1 1 0 0,1-1-1 0 0,-1 1 0 0 0,1 0 1 0 0,-1 0-1 0 0,1 1 0 0 0,0-1 1 0 0,-1 1-1 0 0,1-1 0 0 0,0 1 0 0 0,0 1 1 0 0,0-1-1 0 0,0 0 0 0 0,0 1 1 0 0,0 0-1 0 0,0 0 0 0 0,2 0 28 0 0,4 22 362 0 0,19-14 222 0 0,147-38 452 0 0,-155 82-1008 0 0,4-36-1036 0 0,-5-14-7049 0 0,-17-2-355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7674 0 0,'0'0'1632'0'0,"0"0"-677"0"0,0 0-390 0 0,0 0 185 0 0,0 0 474 0 0,0 0 330 0 0,0 0-25 0 0,0 0-248 0 0,0 0-282 0 0,0 0-242 0 0,0 0-173 0 0,0 0-125 0 0,34-1-99 0 0,110-3-69 0 0,31-17 254 0 0,-90 14-1105 0 0,-38 3-2252 0 0,-1 0-5685 0 0,-31 1-793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96 0 0 0,'0'0'0'0'0,"0"0"0"0"0,0 0 0 0 0,0 0 0 0 0</inkml:trace>
  <inkml:trace contextRef="#ctx0" brushRef="#br0" timeOffset="474.987">100 96 0 0 0,'-83'-34'80'0'0,"66"28"376"0"0,21 1 9404 0 0,6 2-4735 0 0,34 3-3333 0 0,-33 0-513 0 0,298-33 2160 0 0,-300 32-3571 0 0,86-11 550 0 0,-54 10-2928 0 0,-60 13-3575 0 0,8-4-818 0 0,8-6 308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4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0,'0'0'725'0'0,"0"0"342"0"0,0 0 207 0 0,0 0 16 0 0,0 0-117 0 0,0 0-182 0 0,0 0-185 0 0,0 0-110 0 0,4 0 4261 0 0,113 11-1542 0 0,-31-1-2767 0 0,0-3 0 0 0,0-4-1 0 0,6-4-647 0 0,-29 0-1331 0 0,-82 8-9350 0 0,12-6 4356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9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487 491 1176 0 0,'0'0'1426'0'0,"0"0"-469"0"0,0 0-160 0 0,0 0 268 0 0,0 0 490 0 0,0 0 388 0 0,0 0 78 0 0,0 0-252 0 0,0 0-439 0 0,0 0-462 0 0,0 0-309 0 0,3-2-195 0 0,6 2 312 0 0,-21 24-174 0 0,12-23-508 0 0,-95 219 768 0 0,74-174-711 0 0,-88 235 194 0 0,104-261-209 0 0,1-1 1 0 0,1 1-1 0 0,1-1 0 0 0,1 1 1 0 0,0 0-1 0 0,2-1 1 0 0,0 6-37 0 0,0-21 16 0 0,0-1 0 0 0,0 1 0 0 0,0-1 0 0 0,0 1 0 0 0,0-1 0 0 0,1 0 1 0 0,0 0-1 0 0,-1 0 0 0 0,1 0 0 0 0,0 0 0 0 0,1 0 0 0 0,-1 0 1 0 0,0 0-1 0 0,1-1 0 0 0,0 0 0 0 0,-1 1 0 0 0,1-1 0 0 0,0 0 0 0 0,0 0 1 0 0,0 0-1 0 0,0-1 0 0 0,1 1 0 0 0,-1-1 0 0 0,0 0 0 0 0,1 0 0 0 0,-1 0 1 0 0,1 0-1 0 0,-1 0 0 0 0,2-1-16 0 0,107 4 976 0 0,5-40-512 0 0,-97 17-3657 0 0,-16-8-7509 0 0,-4 22 4374 0 0</inkml:trace>
  <inkml:trace contextRef="#ctx0" brushRef="#br0" timeOffset="432.296">1 487 992 0 0,'0'0'-176'0'0,"0"0"-127"0"0,0 0 202 0 0,0 0 605 0 0,0 0 759 0 0,0 0 520 0 0,0 0 112 0 0,0 0-224 0 0,0 0-280 0 0,0 0-201 0 0,0 0-87 0 0,0 0-12 0 0,0 0-19 0 0,19-9-33 0 0,60-27-79 0 0,-13-7 1144 0 0,29-16-337 0 0,-89 58-1754 0 0,-1 1 1 0 0,1-1-1 0 0,0 1 0 0 0,0 0 0 0 0,0 0 0 0 0,-1 0 0 0 0,1 1 0 0 0,0 0 0 0 0,0 0 0 0 0,-1 1 0 0 0,1-1 0 0 0,-1 1 0 0 0,1 1 0 0 0,-1-1 0 0 0,0 1 0 0 0,0 0 0 0 0,0 0 0 0 0,0 0 0 0 0,0 0 0 0 0,-1 1 0 0 0,0 0 0 0 0,0 0 0 0 0,0 0 0 0 0,0 1 0 0 0,0-1 0 0 0,-1 1 0 0 0,2 2-12 0 0,12 11 67 0 0,-2-3 48 0 0,0 0 1 0 0,1-2-1 0 0,0 1 1 0 0,1-2-1 0 0,1 0 1 0 0,0-1 0 0 0,1-1-1 0 0,0-1 1 0 0,0-1-1 0 0,0 0 1 0 0,1-1-1 0 0,19 3-115 0 0,119-3 1656 0 0,-89-23-895 0 0,-55 8-671 0 0,-8 5-5085 0 0,-4 11-6225 0 0,-2-4 3857 0 0</inkml:trace>
  <inkml:trace contextRef="#ctx0" brushRef="#br0" timeOffset="43420.25">205 259 0 0 0,'-40'-4'75'0'0,"2"-17"2116"0"0,15 6-995 0 0,-34-2-4161 0 0,18 15 7909 0 0,39 1-2529 0 0,1-4 4708 0 0,2 4-5326 0 0,10 1-766 0 0,107 0 4659 0 0,158 14-4360 0 0,119 1-337 0 0,-266-11-603 0 0,-131-4-358 0 0,11 3 804 0 0,-11-14 829 0 0,-65-76-1188 0 0,19 27-288 0 0,-26 12-381 0 0,47 27 188 0 0,25 20-23 0 0,0 1-10 0 0,0 0-23 0 0,0 0-69 0 0,0 0-93 0 0,0 0-129 0 0,14-1-14398 0 0,-12 2 5560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46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243 140 0 0 0,'0'0'367'0'0,"0"0"-118"0"0,0 0-75 0 0,0 0 71 0 0,0 0 195 0 0,0 0 236 0 0,0 0 168 0 0,3 10 42 0 0,16 102 2315 0 0,-25 282 35 0 0,-12-275-4967 0 0,-13-48-6553 0 0,28-66 7981 0 0</inkml:trace>
  <inkml:trace contextRef="#ctx0" brushRef="#br0" timeOffset="480.992">98 206 0 0 0,'0'0'363'0'0,"0"0"481"0"0,0 0 370 0 0,0 0 235 0 0,0 0 39 0 0,0 0-146 0 0,0 0-248 0 0,0 0-241 0 0,33-17-201 0 0,104-52-138 0 0,-71 51 70 0 0,-53 19-419 0 0,-8-1-130 0 0,1 0 1 0 0,-1 0-1 0 0,0 0 0 0 0,1 1 0 0 0,-1-1 0 0 0,0 1 0 0 0,0 1 1 0 0,0-1-1 0 0,0 1 0 0 0,0-1 0 0 0,0 2 0 0 0,0-1 0 0 0,0 0 1 0 0,-1 1-1 0 0,1 0 0 0 0,-1 0 0 0 0,0 0 0 0 0,0 1 0 0 0,0 0 0 0 0,0-1 1 0 0,0 1-1 0 0,-1 0 0 0 0,0 1 0 0 0,0-1 0 0 0,0 1 0 0 0,0-1 1 0 0,-1 1-1 0 0,0 0 0 0 0,0 0 0 0 0,0 0 0 0 0,-1 0 0 0 0,1 0 1 0 0,-1 0-1 0 0,0 1 0 0 0,-1-1 0 0 0,1 0 0 0 0,-1 0 0 0 0,0 1 1 0 0,0-1-1 0 0,-1 0 0 0 0,0 3-35 0 0,-4 3-23 0 0,0-1 1 0 0,0 0 0 0 0,-1 0-1 0 0,-1 0 1 0 0,1-1-1 0 0,-2 0 1 0 0,1 0-1 0 0,-1 0 1 0 0,-1-1-1 0 0,1-1 1 0 0,-1 1-1 0 0,-1-1 1 0 0,-4 2 22 0 0,-24 17-174 0 0,0-2 0 0 0,-1-1 0 0 0,-1-2 0 0 0,-36 12 174 0 0,75-33-3 0 0,0 0-1 0 0,1 0 1 0 0,-1 0 0 0 0,0 1 0 0 0,1-1 0 0 0,-1 0 0 0 0,0 0 0 0 0,1 0 0 0 0,-1 1 0 0 0,1-1-1 0 0,-1 0 1 0 0,0 1 0 0 0,1-1 0 0 0,-1 0 0 0 0,1 1 0 0 0,-1-1 0 0 0,1 1 0 0 0,-1-1-1 0 0,1 1 1 0 0,-1-1 0 0 0,1 1 0 0 0,-1-1 0 0 0,1 1 0 0 0,0-1 0 0 0,-1 1 0 0 0,1 0 0 0 0,0-1-1 0 0,0 1 1 0 0,-1-1 0 0 0,1 1 0 0 0,0 0 0 0 0,0-1 0 0 0,0 1 0 0 0,0 0 0 0 0,0 0 0 0 0,0-1-1 0 0,0 1 1 0 0,0 0 0 0 0,0-1 0 0 0,0 1 0 0 0,0 0 0 0 0,0-1 0 0 0,1 1 0 0 0,-1 0-1 0 0,0-1 1 0 0,0 1 0 0 0,1-1 0 0 0,-1 1 0 0 0,0 0 0 0 0,1-1 0 0 0,-1 1 0 0 0,1-1 0 0 0,-1 1-1 0 0,0-1 1 0 0,1 1 0 0 0,0-1 0 0 0,-1 1 0 0 0,1-1 0 0 0,-1 0 0 0 0,1 1 0 0 0,-1-1-1 0 0,1 0 1 0 0,0 1 0 0 0,-1-1 0 0 0,1 0 0 0 0,0 0 3 0 0,48 23 979 0 0,-43-21-795 0 0,290 83 3800 0 0,-252-73-3536 0 0,-32-9-319 0 0,-1-1-1 0 0,0 1 1 0 0,0 1 0 0 0,-1 0 0 0 0,1 1 0 0 0,-1 0 0 0 0,0 0 0 0 0,0 1 0 0 0,4 4-129 0 0,-13-10 13 0 0,-1 0-1 0 0,1 1 1 0 0,0-1-1 0 0,0 1 1 0 0,-1-1-1 0 0,1 1 1 0 0,-1 0-1 0 0,1-1 1 0 0,0 1 0 0 0,-1-1-1 0 0,1 1 1 0 0,-1 0-1 0 0,1 0 1 0 0,-1-1-1 0 0,0 1 1 0 0,1 0-1 0 0,-1 0 1 0 0,0-1-1 0 0,1 1 1 0 0,-1 0 0 0 0,0 0-1 0 0,0 0 1 0 0,0 0-1 0 0,0-1 1 0 0,0 1-1 0 0,0 0 1 0 0,0 0-1 0 0,0 0 1 0 0,0 0-1 0 0,0-1 1 0 0,0 1 0 0 0,0 0-1 0 0,-1 0 1 0 0,1 0-1 0 0,0-1 1 0 0,-1 1-1 0 0,1 0 1 0 0,0 0-1 0 0,-1-1 1 0 0,1 1-1 0 0,-1 0 1 0 0,1-1 0 0 0,-1 1-1 0 0,0 0 1 0 0,1-1-1 0 0,-1 1 1 0 0,0-1-1 0 0,1 1 1 0 0,-1-1-1 0 0,0 1 1 0 0,0-1 0 0 0,1 0-1 0 0,-1 1 1 0 0,0-1-1 0 0,0 0 1 0 0,0 1-1 0 0,0-1-12 0 0,-50 11-6479 0 0,35-11-454 0 0,13 0 2065 0 0</inkml:trace>
  <inkml:trace contextRef="#ctx0" brushRef="#br0" timeOffset="1212.511">637 26 0 0 0,'0'0'1158'0'0,"0"0"-317"0"0,0 0-113 0 0,0 0 154 0 0,0 0 265 0 0,0 0 222 0 0,0 0 24 0 0,0 0-180 0 0,0 0-221 0 0,0 0-175 0 0,0 0-95 0 0,0 0-29 0 0,0 0-4 0 0,20-3-6 0 0,128-19 1089 0 0,0 21-13 0 0,-146 2-1741 0 0,-1-1-1 0 0,1 1 0 0 0,-1 0 1 0 0,1 0-1 0 0,-1 0 1 0 0,1 0-1 0 0,-1 0 0 0 0,0 0 1 0 0,1 0-1 0 0,-1 0 1 0 0,0 0-1 0 0,0 0 0 0 0,0 1 1 0 0,0-1-1 0 0,0 1 0 0 0,0-1 1 0 0,-1 0-1 0 0,1 1 1 0 0,0 0-1 0 0,-1-1 0 0 0,1 1 1 0 0,-1-1-1 0 0,1 1 1 0 0,-1 0-1 0 0,0-1 0 0 0,0 1 1 0 0,0 0-1 0 0,0-1 1 0 0,0 1-1 0 0,0 0 0 0 0,0-1 1 0 0,0 1-1 0 0,-1 0 0 0 0,1-1 1 0 0,-1 1-1 0 0,1-1 1 0 0,-1 1-1 0 0,1-1 0 0 0,-1 1 1 0 0,0-1-1 0 0,0 1 1 0 0,0-1-1 0 0,0 0 0 0 0,0 1 1 0 0,0-1-1 0 0,0 0 1 0 0,-1 0-1 0 0,1 0 0 0 0,0 0 1 0 0,-1 0-1 0 0,1 0 0 0 0,-1 1-17 0 0,-142 117 814 0 0,143-118-815 0 0,1-1 1 0 0,-1 0-1 0 0,0 1 0 0 0,0-1 1 0 0,0 1-1 0 0,0-1 1 0 0,1 1-1 0 0,-1-1 0 0 0,0 1 1 0 0,1 0-1 0 0,-1-1 1 0 0,0 1-1 0 0,1 0 0 0 0,-1 0 1 0 0,1-1-1 0 0,-1 1 0 0 0,1 0 1 0 0,0 0-1 0 0,-1 0 1 0 0,1-1-1 0 0,0 1 0 0 0,-1 0 1 0 0,1 0-1 0 0,0 0 0 0 0,0 0 1 0 0,0 0-1 0 0,0 0 1 0 0,0 0-1 0 0,0 0 0 0 0,0 0 1 0 0,0 0-1 0 0,0-1 0 0 0,0 1 1 0 0,0 0-1 0 0,1 0 1 0 0,-1 0-1 0 0,0 0 0 0 0,1 0 1 0 0,-1 0-1 0 0,1-1 1 0 0,-1 1-1 0 0,1 0 0 0 0,-1 0 1 0 0,1-1-1 0 0,-1 1 0 0 0,1 0 1 0 0,0-1-1 0 0,-1 1 1 0 0,1-1-1 0 0,0 1 0 0 0,0 0 1 0 0,-1-1-1 0 0,1 0 0 0 0,0 1 1 0 0,0-1-1 0 0,0 1 1 0 0,0-1-1 0 0,-1 0 0 0 0,1 0 1 0 0,0 0-1 0 0,0 1 0 0 0,1-1 1 0 0,59 11 319 0 0,97-7-1710 0 0,-94 7-4004 0 0,-24 0-2897 0 0,-29-7 4514 0 0</inkml:trace>
  <inkml:trace contextRef="#ctx0" brushRef="#br0" timeOffset="1679.091">1495 206 5225 0 0,'0'0'867'0'0,"0"0"-340"0"0,0 0-155 0 0,0 0 236 0 0,0 0 455 0 0,0 0 374 0 0,0 0 108 0 0,0 0-158 0 0,0 0-283 0 0,0 0-249 0 0,0 0-143 0 0,1 38-84 0 0,1 119-64 0 0,-22 159 930 0 0,1-73-2600 0 0,17-237-519 0 0,-3-4-7800 0 0,4-2 3193 0 0</inkml:trace>
  <inkml:trace contextRef="#ctx0" brushRef="#br0" timeOffset="1925.487">1530 122 4921 0 0,'0'0'1351'0'0,"0"0"-874"0"0,0 0-326 0 0,0 0 151 0 0,0 0 408 0 0,0 0 348 0 0,0 0 114 0 0,0 0-62 0 0,0 0-159 0 0,0 0-147 0 0,0 0-121 0 0,0 0-98 0 0,31 4-62 0 0,100 13-75 0 0,27-13 585 0 0,-55-12-1264 0 0,-61-1-2942 0 0,-38 8 1919 0 0,-3 1-5535 0 0,-1 0 1957 0 0</inkml:trace>
  <inkml:trace contextRef="#ctx0" brushRef="#br0" timeOffset="2114.536">1387 552 104 0 0,'0'0'1318'0'0,"0"0"178"0"0,0 0 296 0 0,0 0 155 0 0,0 0 9 0 0,0 0-229 0 0,0 0-318 0 0,0 0-321 0 0,35 1-306 0 0,111 0-249 0 0,-38-17-19 0 0,-73 5-484 0 0,111-23-2579 0 0,-94 24-3530 0 0,-39 9 11 0 0</inkml:trace>
  <inkml:trace contextRef="#ctx0" brushRef="#br0" timeOffset="2311.453">2081 589 4273 0 0,'0'0'1214'0'0,"0"0"-346"0"0,0 0 29 0 0,0 0 281 0 0,0 0 294 0 0,0 0 39 0 0,0 0-196 0 0,-6 31-308 0 0,-17 96-363 0 0,11 44 387 0 0,20-133-1933 0 0,-1-27-2098 0 0,2-6-3834 0 0,-9-5 2160 0 0</inkml:trace>
  <inkml:trace contextRef="#ctx0" brushRef="#br0" timeOffset="2565.018">1900 549 7698 0 0,'0'0'2377'0'0,"0"0"-1511"0"0,0 0-670 0 0,0 0-36 0 0,0 0 211 0 0,0 0 132 0 0,0 0-47 0 0,0 0-70 0 0,0 0-113 0 0,0 0-109 0 0,37 3-46 0 0,117 10-80 0 0,83-7-1052 0 0,-156-9-1347 0 0,-28-1-3360 0 0,-39 3 1211 0 0</inkml:trace>
  <inkml:trace contextRef="#ctx0" brushRef="#br0" timeOffset="2950.13">0 1013 0 0 0,'0'0'753'0'0,"0"0"973"0"0,0 0 519 0 0,0 0 65 0 0,0 0-223 0 0,0 0-246 0 0,0 0-207 0 0,34 4-218 0 0,111 14-197 0 0,44-11 1471 0 0,420-44 559 0 0,104-11-2558 0 0,-178 32-2596 0 0,-421 14-2891 0 0,-1 2-4001 0 0,-91 0 2434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0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61 581 1592 0 0,'0'0'634'0'0,"0"0"-417"0"0,0 0 234 0 0,0 0 657 0 0,0 0 687 0 0,0 0 280 0 0,0 0-256 0 0,0 0-429 0 0,0 0-352 0 0,0 0-264 0 0,0 0-172 0 0,0 0-89 0 0,24 0-58 0 0,116 0 383 0 0,-24 3 575 0 0,-115-2-1393 0 0,0-1 0 0 0,-1 1 0 0 0,1-1-1 0 0,0 1 1 0 0,0-1 0 0 0,0 1 0 0 0,0-1 0 0 0,-1 1-1 0 0,1 0 1 0 0,0-1 0 0 0,0 1 0 0 0,-1 0 0 0 0,1 0-1 0 0,-1-1 1 0 0,1 1 0 0 0,-1 0 0 0 0,1 0 0 0 0,-1 0-1 0 0,1 0 1 0 0,-1 0 0 0 0,0 0 0 0 0,0 0-1 0 0,1 0 1 0 0,-1 0 0 0 0,0 0 0 0 0,0 0 0 0 0,0 0-1 0 0,0 0 1 0 0,0 0 0 0 0,0 0 0 0 0,0 0 0 0 0,0 0-1 0 0,-1 0 1 0 0,1 0 0 0 0,0 0 0 0 0,-1 0 0 0 0,1 0-1 0 0,0-1 1 0 0,-1 1 0 0 0,1 0 0 0 0,-1 0 0 0 0,1 0-1 0 0,-1 0 1 0 0,0 0-20 0 0,-28 40 603 0 0,-63 50 12 0 0,90-89-610 0 0,0 1 0 0 0,0 0 0 0 0,0 0 0 0 0,0 0 0 0 0,0 0 0 0 0,1 0 0 0 0,-1 1 0 0 0,1-1 0 0 0,0 0 0 0 0,0 1 0 0 0,0-1 0 0 0,0 1 0 0 0,1-1 0 0 0,-1 1 0 0 0,1-1 0 0 0,0 1 0 0 0,0-1 0 0 0,0 1-5 0 0,2-2 14 0 0,0 0-1 0 0,0 0 0 0 0,0 0 1 0 0,0-1-1 0 0,1 1 0 0 0,-1-1 0 0 0,0 1 1 0 0,1-1-1 0 0,-1 0 0 0 0,1 0 1 0 0,-1 0-1 0 0,1 0 0 0 0,0-1 1 0 0,-1 1-1 0 0,1-1 0 0 0,0 1 0 0 0,0-1 1 0 0,-1 0-1 0 0,1 0 0 0 0,0 0 1 0 0,-1 0-1 0 0,1-1 0 0 0,1 0-13 0 0,-2 1 9 0 0,114-34-2154 0 0,-73 17-3198 0 0,-27 9 178 0 0,-5 1-1390 0 0</inkml:trace>
  <inkml:trace contextRef="#ctx0" brushRef="#br0" timeOffset="-634.354">269 11 11130 0 0,'0'0'965'0'0,"0"0"-417"0"0,0 0-376 0 0,0 0 98 0 0,0 0 339 0 0,0 0 236 0 0,0 0 15 0 0,0 0-157 0 0,0 0-244 0 0,0 0-200 0 0,0 0-106 0 0,0 0-44 0 0,0 24-19 0 0,0 113 14 0 0,12-51-117 0 0,0-50-2983 0 0,-8-3-7325 0 0,-4-29 6375 0 0</inkml:trace>
  <inkml:trace contextRef="#ctx0" brushRef="#br0" timeOffset="-378.258">0 416 5521 0 0,'0'0'1899'0'0,"0"0"-624"0"0,0 0-212 0 0,0 0 188 0 0,0 0 199 0 0,0 0-13 0 0,0 0-254 0 0,0 0-292 0 0,0 0-217 0 0,32-5-181 0 0,99-13-116 0 0,113-7 113 0 0,-185 23-1836 0 0,-28 1-1890 0 0,-2 0-5178 0 0,-25 1 3406 0 0</inkml:trace>
  <inkml:trace contextRef="#ctx0" brushRef="#br0" timeOffset="1259.811">591 729 2529 0 0,'0'0'1340'0'0,"0"0"-196"0"0,0 0 43 0 0,0 0 239 0 0,0 0 229 0 0,0 0 121 0 0,0 0-49 0 0,0 0-200 0 0,0 0-287 0 0,0 0-271 0 0,0 0-248 0 0,0 0-157 0 0,0 0-74 0 0,-1-9-94 0 0,-5-28-38 0 0,27-26 471 0 0,-13 50-715 0 0,125-189 585 0 0,16-8-552 0 0,-127 195-559 0 0,-22 15 178 0 0,0 0-19 0 0,5 74-302 0 0,-17 154 631 0 0,11-226-72 0 0,1-1 0 0 0,0 1-1 0 0,0 0 1 0 0,0 0 0 0 0,0 0-1 0 0,0-1 1 0 0,0 1 0 0 0,0 0 0 0 0,1 0-1 0 0,-1-1 1 0 0,1 1 0 0 0,-1 0-1 0 0,1-1 1 0 0,0 1 0 0 0,0 0 0 0 0,0-1-1 0 0,0 1 1 0 0,0-1 0 0 0,0 1-1 0 0,0-1 1 0 0,0 0 0 0 0,0 1 0 0 0,1-1-1 0 0,-1 0 1 0 0,0 0 0 0 0,1 0-1 0 0,-1 0 1 0 0,1 0 0 0 0,-1 0 0 0 0,1-1-1 0 0,0 1 1 0 0,-1 0 0 0 0,1-1-1 0 0,0 1 1 0 0,-1-1 0 0 0,1 1 0 0 0,0-1-1 0 0,0 0 1 0 0,0 0 0 0 0,-1 0-1 0 0,1 0 1 0 0,0 0 0 0 0,0 0 0 0 0,-1-1-1 0 0,1 1 1 0 0,0-1 0 0 0,0 1-1 0 0,-1-1 1 0 0,1 1 0 0 0,0-1 0 0 0,0-1-4 0 0,203-229 234 0 0,-163 185-304 0 0,74-59-48 0 0,-114 107 118 0 0,0 0 0 0 0,-1 1 0 0 0,1-1 0 0 0,-1 0 0 0 0,0 1 1 0 0,1-1-1 0 0,-1 1 0 0 0,0-1 0 0 0,-1 1 0 0 0,1 0 0 0 0,0-1 0 0 0,-1 1 0 0 0,1 0 0 0 0,-1 0 0 0 0,0-1 0 0 0,0 1 0 0 0,0 0 0 0 0,0 0 0 0 0,-1-1 0 0 0,1 1 0 0 0,-1 0 0 0 0,0-1 0 0 0,1 1 0 0 0,-1 0 0 0 0,0-1 1 0 0,-1 2-1 0 0,-33 153 321 0 0,27 16-293 0 0,32-127-2760 0 0,-9-39-2186 0 0,4-4-3856 0 0,-14-3 5151 0 0</inkml:trace>
  <inkml:trace contextRef="#ctx0" brushRef="#br0" timeOffset="1831.344">1810 121 4033 0 0,'0'0'1428'0'0,"0"0"-808"0"0,0 0-238 0 0,0 0 251 0 0,0 0 357 0 0,0 0 285 0 0,0 0 61 0 0,-17 36-241 0 0,-54 112-335 0 0,34-51-60 0 0,-3 101-944 0 0,28-144-613 0 0,-1-72 1122 0 0,8 4-185 0 0,2 0 0 0 0,0 0-1 0 0,0-1 1 0 0,1 1 0 0 0,1-1 0 0 0,0 1 0 0 0,1-1 0 0 0,1 1-1 0 0,0-1 1 0 0,1 1 0 0 0,0-1 0 0 0,2 1 0 0 0,-1 0 0 0 0,4-6-80 0 0,4-9 190 0 0,1 0 1 0 0,1 1-1 0 0,2 1 1 0 0,1 0-1 0 0,1 1 1 0 0,1 1-1 0 0,1 0 1 0 0,1 1 0 0 0,22-18-191 0 0,-36 35 36 0 0,0 1 0 0 0,1 1 1 0 0,0-1-1 0 0,0 1 0 0 0,0 0 1 0 0,1 1-1 0 0,-1 0 0 0 0,1 0 1 0 0,0 0-1 0 0,1 1 1 0 0,-1 0-1 0 0,0 1 0 0 0,1 0 1 0 0,0 0-1 0 0,3 1-36 0 0,-10 0 2 0 0,0 2-1 0 0,-1-1 1 0 0,1 0 0 0 0,0 0-1 0 0,0 0 1 0 0,0 1 0 0 0,-1-1-1 0 0,1 1 1 0 0,0 0 0 0 0,-1-1-1 0 0,1 1 1 0 0,0 0 0 0 0,-1 0-1 0 0,1 0 1 0 0,-1 0 0 0 0,1 0-1 0 0,-1 0 1 0 0,0 1 0 0 0,0-1-1 0 0,1 0 1 0 0,-1 1 0 0 0,0-1-1 0 0,0 1 1 0 0,0-1 0 0 0,0 1-1 0 0,0-1 1 0 0,-1 1-1 0 0,1 0 1 0 0,0 0 0 0 0,-1-1-1 0 0,0 1 1 0 0,1 0 0 0 0,-1 0-1 0 0,0-1 1 0 0,0 1 0 0 0,0 0-1 0 0,0 0 1 0 0,0 0 0 0 0,0-1-1 0 0,0 1 1 0 0,-1 1-2 0 0,2 5 45 0 0,-1-1 1 0 0,-1 1-1 0 0,1-1 1 0 0,-1 0-1 0 0,-1 1 0 0 0,1-1 1 0 0,-1 0-1 0 0,0 0 1 0 0,-1 0-1 0 0,0 0 0 0 0,0 0 1 0 0,0 0-1 0 0,-1-1 1 0 0,0 1-1 0 0,0-1 1 0 0,-1 0-1 0 0,0-1 0 0 0,0 1 1 0 0,0-1-1 0 0,-1 0 1 0 0,1 0-1 0 0,-3 1-45 0 0,-128 94 987 0 0,134-98-983 0 0,0-1 0 0 0,0 1 0 0 0,0 0 0 0 0,0 0 0 0 0,0 0 0 0 0,1 0 0 0 0,-1 0 1 0 0,1 0-1 0 0,0 0 0 0 0,0 0 0 0 0,0 1 0 0 0,0-1 0 0 0,0 0 0 0 0,0 1 0 0 0,0-1 0 0 0,1 1 0 0 0,-1-1 1 0 0,1 1-1 0 0,0-1 0 0 0,0 1 0 0 0,0 0 0 0 0,0-1 0 0 0,0 1 0 0 0,0-1 0 0 0,1 1 0 0 0,-1-1 0 0 0,1 1 0 0 0,0-1 1 0 0,-1 1-1 0 0,1-1 0 0 0,1 0 0 0 0,-1 0 0 0 0,0 1 0 0 0,0-1 0 0 0,1 0 0 0 0,-1 0 0 0 0,1 0 0 0 0,0 0 1 0 0,0 0-1 0 0,-1-1 0 0 0,1 1 0 0 0,2 1-4 0 0,153 180 624 0 0,-148-176-2230 0 0,6-21-11675 0 0,-12 7 9524 0 0</inkml:trace>
  <inkml:trace contextRef="#ctx0" brushRef="#br0" timeOffset="2207.671">2206 36 6649 0 0,'0'0'1791'0'0,"0"0"-152"0"0,0 0-82 0 0,0 0 69 0 0,0 0-89 0 0,0 0-325 0 0,0 0-409 0 0,0 0-357 0 0,0 0-233 0 0,0 0-86 0 0,0 0-30 0 0,0 0-8 0 0,11-5 22 0 0,36-17-9 0 0,-42 20-92 0 0,-1 1 1 0 0,0-1 0 0 0,1 1 0 0 0,-1 0 0 0 0,0 1 0 0 0,1-1 0 0 0,-1 1 0 0 0,1 0 0 0 0,-1 0 0 0 0,1 0 0 0 0,-1 0 0 0 0,1 1 0 0 0,-1 0 0 0 0,1 0 0 0 0,-1 0 0 0 0,0 1 0 0 0,4 0-11 0 0,-7 0-2 0 0,1 0 1 0 0,-1-1-1 0 0,1 1 0 0 0,-1 0 1 0 0,0 0-1 0 0,1 0 0 0 0,-1 0 0 0 0,0 0 1 0 0,0 0-1 0 0,0 0 0 0 0,-1 0 0 0 0,1 0 1 0 0,-1 0-1 0 0,1 1 0 0 0,-1-1 0 0 0,1 0 1 0 0,-1 0-1 0 0,0 1 0 0 0,0-1 1 0 0,0 0-1 0 0,-1 0 0 0 0,1 1 0 0 0,0-1 1 0 0,-1 0-1 0 0,0 0 0 0 0,1 0 0 0 0,-1 1 1 0 0,0-1-1 0 0,0 0 0 0 0,0 0 0 0 0,0 0 1 0 0,-1 0-1 0 0,1-1 0 0 0,0 1 1 0 0,-1 0-1 0 0,1 0 0 0 0,-1-1 0 0 0,0 1 1 0 0,1-1-1 0 0,-3 2 2 0 0,-15 15 16 0 0,6-6 36 0 0,1 0-1 0 0,0 1 1 0 0,0 0-1 0 0,1 0 0 0 0,1 2 1 0 0,0-1-1 0 0,-2 8-51 0 0,11-20 7 0 0,0-1 0 0 0,1 0 0 0 0,-1 1 0 0 0,1-1 0 0 0,0 1 0 0 0,-1-1 0 0 0,1 0 0 0 0,0 1 0 0 0,0-1 0 0 0,0 1 1 0 0,0-1-1 0 0,0 1 0 0 0,0-1 0 0 0,0 1 0 0 0,1-1 0 0 0,-1 1 0 0 0,0-1 0 0 0,1 1 0 0 0,-1-1 0 0 0,1 0 0 0 0,0 1 0 0 0,-1-1 0 0 0,1 0 0 0 0,0 0 0 0 0,0 1 0 0 0,0-1 0 0 0,0 0 0 0 0,0 0 0 0 0,0 0 0 0 0,0 0 1 0 0,0 0-1 0 0,0 0 0 0 0,1 0 0 0 0,-1-1 0 0 0,0 1 0 0 0,1 0 0 0 0,-1-1 0 0 0,0 1 0 0 0,1-1 0 0 0,-1 1 0 0 0,1-1 0 0 0,-1 0 0 0 0,1 1 0 0 0,-1-1 0 0 0,1 0 0 0 0,-1 0 0 0 0,1 0 0 0 0,0 0-7 0 0,77-2 393 0 0,-15-10-937 0 0,-43 7-2154 0 0,0 1-3661 0 0,-15 3-3263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7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0 0 0,'0'0'339'0'0,"0"0"804"0"0,0 0 425 0 0,0 0 58 0 0,0 0-191 0 0,0 0-268 0 0,0 0-174 0 0,0 0-59 0 0,10 2 51 0 0,85 7 4491 0 0,29-28-1539 0 0,90-2-3917 0 0,-216 43-15897 0 0,-5-19 12131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7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 3193 0 0,'0'0'1129'0'0,"0"0"117"0"0,0 0 414 0 0,0 0 462 0 0,0 0 134 0 0,0 0-194 0 0,0 0-383 0 0,0 0-376 0 0,0 0-303 0 0,0 0-238 0 0,37 0-167 0 0,115-4-163 0 0,-48-9 69 0 0,-53 4-658 0 0,41-5-549 0 0,-32 10-7855 0 0,-47 4-1955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9:01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0 0 0,'0'0'181'0'0,"0"0"562"0"0,0 0 197 0 0,0 0 353 0 0,0 0 383 0 0,0 0 212 0 0,0 0-59 0 0,0 0-198 0 0,0 0-206 0 0,0 0-132 0 0,0 0-104 0 0,0 0-94 0 0,36 0-59 0 0,115 0-114 0 0,359-25 3227 0 0,-10-5-5719 0 0,-474 29-176 0 0,-16 1-1470 0 0,3 1-7541 0 0,-13-1 6756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9:02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59 4849 0 0,'0'0'493'0'0,"0"0"-356"0"0,0 0 0 0 0,0 0 375 0 0,0 0 452 0 0,0 0 212 0 0,0 0-55 0 0,0 0-212 0 0,0 0-261 0 0,0 0-192 0 0,-14 31-114 0 0,-46 96-106 0 0,-52 98 396 0 0,94-159-295 0 0,18-66-227 0 0,0 0 55 0 0,0 0 121 0 0,0 0 155 0 0,25-23 2800 0 0,240-289-1400 0 0,-249 295-1803 0 0,118-104 152 0 0,-134 120-197 0 0,0 0-1 0 0,1 0 0 0 0,-1 1 0 0 0,1-1 0 0 0,-1 0 0 0 0,0 0 0 0 0,1 1 0 0 0,0-1 0 0 0,-1 1 0 0 0,1-1 0 0 0,-1 0 0 0 0,1 1 0 0 0,0-1 1 0 0,-1 1-1 0 0,1-1 0 0 0,0 1 0 0 0,0 0 0 0 0,-1-1 0 0 0,1 1 0 0 0,0 0 0 0 0,0-1 0 0 0,0 1 0 0 0,-1 0 0 0 0,1 0 0 0 0,0 0 0 0 0,0 0 1 0 0,0 0-1 0 0,0 0 0 0 0,-1 0 0 0 0,1 0 0 0 0,0 0 0 0 0,0 0 0 0 0,0 0 0 0 0,0 1 0 0 0,-1-1 0 0 0,1 0 0 0 0,0 1 0 0 0,0-1 0 0 0,-1 0 1 0 0,1 1-1 0 0,0-1 0 0 0,-1 1 0 0 0,1-1 0 0 0,0 1 0 0 0,-1-1 0 0 0,1 1 0 0 0,0 0 0 0 0,-1-1 0 0 0,1 1 0 0 0,-1 0 0 0 0,0-1 1 0 0,1 1-1 0 0,-1 0 0 0 0,1 0 0 0 0,-1-1 0 0 0,0 1 0 0 0,0 0 0 0 0,1 0 0 0 0,-1 0 0 0 0,0-1 0 0 0,0 1 0 0 0,0 0 0 0 0,0 0 0 0 0,0 0 1 0 0,0 0-1 0 0,0-1 0 0 0,0 1 8 0 0,-13 128 285 0 0,8-37-260 0 0,6-90-18 0 0,0 0 0 0 0,0 0 0 0 0,1 0 0 0 0,-1-1 0 0 0,1 1 0 0 0,-1-1 0 0 0,1 1 0 0 0,-1-1 0 0 0,1 1 0 0 0,0-1 0 0 0,0 0 0 0 0,0 0 0 0 0,0 0 0 0 0,0 0 0 0 0,0 0 0 0 0,0 0 0 0 0,0-1 0 0 0,0 1 0 0 0,0-1-1 0 0,0 1 1 0 0,0-1 0 0 0,1 0 0 0 0,-1 0 0 0 0,0 0 0 0 0,0 0 0 0 0,0 0 0 0 0,1 0 0 0 0,-1-1 0 0 0,0 1 0 0 0,0-1 0 0 0,0 1 0 0 0,0-1 0 0 0,0 0 0 0 0,0 0 0 0 0,0 0 0 0 0,0 0 0 0 0,0 0 0 0 0,0 0 0 0 0,-1-1 0 0 0,1 1-1 0 0,0-1 1 0 0,-1 1-7 0 0,300-249 123 0 0,-246 224-156 0 0,-50 75 70 0 0,-34 162 586 0 0,29-198-1301 0 0,11 78 2178 0 0,6-69-4773 0 0,11-7-5528 0 0,-23-14-30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9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0 162 4345 0 0,'0'0'1302'0'0,"0"0"-69"0"0,0 0 50 0 0,0 0 208 0 0,0 0 185 0 0,0 0-30 0 0,0 0-340 0 0,0 0-421 0 0,0 0-351 0 0,0 0-229 0 0,0 0-93 0 0,13-11-18 0 0,39-37 3 0 0,-48 45-157 0 0,0 0 0 0 0,0 0 1 0 0,1 1-1 0 0,-1 0 0 0 0,0-1 0 0 0,1 2 1 0 0,-1-1-1 0 0,1 0 0 0 0,0 1 0 0 0,0 0 1 0 0,-1 0-1 0 0,1 0 0 0 0,0 1 0 0 0,0 0 1 0 0,0 0-1 0 0,0 0 0 0 0,1 0-40 0 0,14 0 136 0 0,61 7 139 0 0,-79-6-265 0 0,0-1 0 0 0,0 1 0 0 0,0 0 0 0 0,-1 0 0 0 0,1 0 0 0 0,0 0 0 0 0,0 1 1 0 0,-1-1-1 0 0,1 0 0 0 0,-1 1 0 0 0,1-1 0 0 0,-1 1 0 0 0,1 0 0 0 0,-1-1 0 0 0,0 1 0 0 0,0 0 0 0 0,0 0 0 0 0,0 0 0 0 0,0-1 0 0 0,0 1 0 0 0,-1 0 0 0 0,1 0 0 0 0,0 1 0 0 0,-1-1 0 0 0,0 0 0 0 0,1 0 0 0 0,-1 0 0 0 0,0 0 0 0 0,0 0 0 0 0,0 0 0 0 0,-1 0 0 0 0,1 0 0 0 0,0 0 0 0 0,-1 1 0 0 0,1-1 0 0 0,-1 0-10 0 0,-4 9 44 0 0,-1-1-1 0 0,0 1 1 0 0,0-1-1 0 0,-1-1 1 0 0,0 1-1 0 0,-1-1 1 0 0,1 0-1 0 0,-2-1 0 0 0,0 0 1 0 0,-4 3-44 0 0,0 1 48 0 0,-13 9-8 0 0,1 1 1 0 0,2 2-1 0 0,0 0 1 0 0,2 2-1 0 0,0 0 1 0 0,1 3-41 0 0,18-27 6 0 0,1 1 1 0 0,0-1 0 0 0,-1 1-1 0 0,1-1 1 0 0,0 1 0 0 0,0-1 0 0 0,1 1-1 0 0,-1 0 1 0 0,0 0 0 0 0,1-1-1 0 0,0 1 1 0 0,-1 0 0 0 0,1 0-1 0 0,0 0 1 0 0,1-1 0 0 0,-1 1 0 0 0,0 0-1 0 0,1 0 1 0 0,-1-1 0 0 0,1 1-1 0 0,0 0 1 0 0,0-1 0 0 0,0 1 0 0 0,1-1-1 0 0,-1 1 1 0 0,0-1 0 0 0,1 1-1 0 0,0-1 1 0 0,-1 0 0 0 0,1 0-1 0 0,0 0 1 0 0,0 0 0 0 0,0 0 0 0 0,0 0-1 0 0,1 0 1 0 0,-1-1 0 0 0,0 1-1 0 0,1-1 1 0 0,-1 0 0 0 0,2 1-7 0 0,15 5 97 0 0,1-1-1 0 0,0-1 1 0 0,0-1 0 0 0,0-1 0 0 0,0 0-1 0 0,0-2 1 0 0,0 0 0 0 0,1-1 0 0 0,-1-1-97 0 0,-8 1-110 0 0,38-14-3281 0 0,-21-4-3073 0 0,-17 10 2059 0 0,-3 3-1155 0 0</inkml:trace>
  <inkml:trace contextRef="#ctx0" brushRef="#br0" timeOffset="238.901">733 15 5401 0 0,'0'0'1418'0'0,"0"0"-239"0"0,0 0-116 0 0,0 0 88 0 0,0 0 153 0 0,0 0 12 0 0,0 0-149 0 0,0 0-243 0 0,0 0-237 0 0,0 0-196 0 0,0 0-130 0 0,0 0-47 0 0,-4 32-30 0 0,-11 100-40 0 0,-2 2 364 0 0,12 10-2647 0 0,10-130-2178 0 0,3-10-4934 0 0,-6-4 6646 0 0</inkml:trace>
  <inkml:trace contextRef="#ctx0" brushRef="#br0" timeOffset="489.3">580 0 3177 0 0,'0'0'629'0'0,"0"0"45"0"0,0 0 286 0 0,0 0 372 0 0,0 0 187 0 0,0 0-103 0 0,0 0-246 0 0,0 0-228 0 0,0 0-197 0 0,0 0-173 0 0,33 1-129 0 0,104 2-131 0 0,87 1-2018 0 0,-206-3-527 0 0,-7 2-3143 0 0,-9 0 800 0 0</inkml:trace>
  <inkml:trace contextRef="#ctx0" brushRef="#br0" timeOffset="717.242">615 291 2897 0 0,'0'0'1312'0'0,"0"0"-40"0"0,0 0 64 0 0,0 0 193 0 0,0 0-25 0 0,0 0-200 0 0,0 0-279 0 0,0 0-329 0 0,195-29-296 0 0,-163 21-208 0 0,-3 5-232 0 0,-5-1-352 0 0,2 0-408 0 0,-6 1-609 0 0,-2-1-1007 0 0,-3 4-1513 0 0,-6 0-552 0 0</inkml:trace>
  <inkml:trace contextRef="#ctx0" brushRef="#br0" timeOffset="1140.605">1088 361 5961 0 0,'0'0'1593'0'0,"0"0"-557"0"0,0 0-284 0 0,0 0 78 0 0,0 0 203 0 0,0 0 81 0 0,0 0-181 0 0,0 0-297 0 0,0 0-254 0 0,0 0-177 0 0,0 0-94 0 0,0 0-33 0 0,0 0-46 0 0,-5 30-24 0 0,-18 92-26 0 0,15-60-1188 0 0,9-48-2337 0 0,-1-14 1369 0 0,0 0-643 0 0,0 0-181 0 0,0 0 1050 0 0</inkml:trace>
  <inkml:trace contextRef="#ctx0" brushRef="#br0" timeOffset="1390.246">1009 310 3185 0 0,'0'0'731'0'0,"0"0"-213"0"0,0 0 156 0 0,0 0 441 0 0,0 0 404 0 0,0 0 81 0 0,0 0-210 0 0,0 0-267 0 0,0 0-199 0 0,0 0-76 0 0,0 0-52 0 0,0 0-64 0 0,19 6-60 0 0,62 18-93 0 0,-71-21-488 0 0,-1-1 1 0 0,1-1-1 0 0,-1 0 0 0 0,1 0 1 0 0,0-1-1 0 0,0 0 0 0 0,-1-1 0 0 0,1 0 1 0 0,0 0-1 0 0,-1-1 0 0 0,1-1 0 0 0,4-1-91 0 0,6-1 31 0 0,114-20-2096 0 0,-68 14-5391 0 0,-48 7-555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9:41.8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5441 2869 3305 0 0,'0'0'941'0'0,"0"0"-193"0"0,0 0-167 0 0,0 0-187 0 0,0 0-152 0 0,0 0-142 0 0,0 0-131 0 0,0 0-26 0 0,0 0 30 0 0,-1-33 63 0 0,0-104 84 0 0,15 67 347 0 0,2 19 286 0 0,-3 0 0 0 0,-2-1 0 0 0,-2-1 0 0 0,-2 0 1 0 0,-3 0-1 0 0,-2 0 0 0 0,-2 0 0 0 0,-4-14-753 0 0,-3 0 313 0 0,-3 1 0 0 0,-3 0 0 0 0,-3 1 0 0 0,-2 1 0 0 0,-3 0 0 0 0,-3 2 0 0 0,-3 0 0 0 0,-2 2 0 0 0,-11-11-313 0 0,-13-29-62 0 0,-4 2 0 0 0,-4 3 1 0 0,-5 3-1 0 0,-4 3 0 0 0,-3 3 0 0 0,-4 3 1 0 0,-4 4-1 0 0,-3 3 0 0 0,-3 4 1 0 0,-3 4-1 0 0,-79-44 62 0 0,73 56-149 0 0,-2 5 1 0 0,-3 4-1 0 0,-44-12 149 0 0,-7 6-115 0 0,-2 6-1 0 0,-2 8 1 0 0,-2 6-1 0 0,-1 8 1 0 0,-152-5 115 0 0,141 25-28 0 0,1 7-1 0 0,-1 8 1 0 0,-107 22 28 0 0,124-7 113 0 0,1 6 0 0 0,2 6 0 0 0,1 7 0 0 0,2 7 0 0 0,3 6 0 0 0,3 6 0 0 0,2 6 0 0 0,-42 33-113 0 0,128-67 22 0 0,2 3 0 0 0,1 2 1 0 0,2 2-1 0 0,2 2 0 0 0,2 3 1 0 0,2 1-1 0 0,3 1 0 0 0,1 3 0 0 0,3 1 1 0 0,2 2-1 0 0,2 1 0 0 0,3 1 1 0 0,2 1-1 0 0,-10 41-22 0 0,20-51-17 0 0,3 0 0 0 0,1 0 1 0 0,3 1-1 0 0,2 1 0 0 0,2-1 1 0 0,2 1-1 0 0,3 0 0 0 0,1 0 1 0 0,3-1-1 0 0,2 1 0 0 0,2-1 0 0 0,2 0 1 0 0,3-1-1 0 0,1 0 0 0 0,3-1 1 0 0,1-1-1 0 0,18 31 17 0 0,-1-11 72 0 0,3-1 1 0 0,3-2-1 0 0,2-2 1 0 0,3-1-1 0 0,3-3 0 0 0,2-2 1 0 0,3-2-1 0 0,1-3 1 0 0,3-2-1 0 0,2-3 1 0 0,2-2-1 0 0,1-3 0 0 0,2-3 1 0 0,2-3-1 0 0,1-2 1 0 0,5-3-73 0 0,32 4 365 0 0,1-5 1 0 0,1-5-1 0 0,1-4 1 0 0,1-5-1 0 0,1-5 1 0 0,9-4-366 0 0,105-6 884 0 0,-1-10 0 0 0,108-23-884 0 0,68-23 830 0 0,-2-18 1 0 0,105-47-831 0 0,-308 67 170 0 0,-3-9 0 0 0,-3-9 0 0 0,-3-7 0 0 0,3-12-170 0 0,-102 45 89 0 0,-2-4 0 0 0,-2-3-1 0 0,46-41-88 0 0,-95 67 10 0 0,-1 0 0 0 0,-2-3 0 0 0,-1 0 0 0 0,-1-2 0 0 0,-2-1 0 0 0,-1-1 0 0 0,-1-1 0 0 0,-3-1 1 0 0,8-19-11 0 0,-16 26-65 0 0,-2-1 1 0 0,-2-1-1 0 0,-1 1 1 0 0,-1-2 0 0 0,-1 1-1 0 0,-3 0 1 0 0,0-1 0 0 0,-2 0-1 0 0,-1 0 1 0 0,-2 1 0 0 0,-1-1-1 0 0,-2 1 1 0 0,-1-1 0 0 0,-1 1-1 0 0,-2 1 1 0 0,-1 0 0 0 0,-1 0-1 0 0,-7-10 65 0 0,-7-11-238 0 0,-3 1-1 0 0,-1 2 1 0 0,-3 1-1 0 0,-1 1 1 0 0,-3 2-1 0 0,-1 1 1 0 0,-3 3-1 0 0,-1 0 1 0 0,-2 3-1 0 0,-6-2 239 0 0,-26-15-664 0 0,-2 4 0 0 0,-3 3-1 0 0,-1 3 1 0 0,-2 4 0 0 0,-59-18 664 0 0,-242-65-7543 0 0,267 95-673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9:44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937 0 1016 0 0,'0'0'1232'0'0,"0"0"-218"0"0,0 0-186 0 0,0 0-157 0 0,0 0-54 0 0,0 0 48 0 0,0 0 84 0 0,0 0 39 0 0,0 0-26 0 0,0 0-78 0 0,0 0-128 0 0,-6 1-121 0 0,-21 2-107 0 0,-15 38 623 0 0,11 7-543 0 0,2 1 1 0 0,3 1-1 0 0,2 1 1 0 0,2 1 0 0 0,2 1-1 0 0,3 1 1 0 0,0 9-409 0 0,0-8 247 0 0,-194 624 1261 0 0,182-593-1430 0 0,-10 36 518 0 0,-6-1 0 0 0,-5-3 0 0 0,-9 7-596 0 0,-123 192 799 0 0,139-215-672 0 0,43-102 117 0 0,1 1 1 0 0,-1-1-1 0 0,0 0 1 0 0,0 0-1 0 0,0 0 1 0 0,1 0-1 0 0,-1 0 1 0 0,0 0-1 0 0,0 0 1 0 0,0 0-1 0 0,1 0 1 0 0,-1 1-245 0 0,0-2-26 0 0,0 1-14 0 0,0 0-10 0 0,0 0-14 0 0,0 0 10 0 0,0 0-10 0 0,0 0-36 0 0,0 0-8 0 0,0 0-44 0 0,0 0-61 0 0,-1 0 678 0 0,0-2-3290 0 0,-1 0-9862 0 0,2 2 6968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9:46.0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182 435 0 0 0,'0'0'239'0'0,"0"0"760"0"0,0 0 21 0 0,0 0-227 0 0,0 0-207 0 0,0 0-129 0 0,-2-1-69 0 0,0-2-99 0 0,0-1 0 0 0,0 0 0 0 0,1 0 0 0 0,-1 1 0 0 0,1-1-1 0 0,0 0 1 0 0,0 0 0 0 0,1 0 0 0 0,-1 0 0 0 0,1 0 0 0 0,0 0 0 0 0,0 0-1 0 0,0 0 1 0 0,0 0 0 0 0,1-1 0 0 0,0 1 0 0 0,-1 1 0 0 0,2-2-289 0 0,0-33 2347 0 0,-5 27-1873 0 0,0-1 0 0 0,-1 1 0 0 0,0-1 0 0 0,-1 1 0 0 0,0 1 0 0 0,-1-1 0 0 0,0 1 0 0 0,0 0-1 0 0,-1 0 1 0 0,-7-7-474 0 0,-17-28 952 0 0,10 14-469 0 0,-37-84 1316 0 0,83 111-3061 0 0,225 26 1243 0 0,204 45 180 0 0,-160-17-67 0 0,-191-34-11 0 0,-148-1 1613 0 0,-299 79-1868 0 0,-127 68 44 0 0,470-162 120 0 0,-1 1-115 0 0,0-1 0 0 0,0 0 1 0 0,-1 1-1 0 0,1-1 0 0 0,0 1 1 0 0,0 0-1 0 0,0 0 0 0 0,0 0 1 0 0,1 0-1 0 0,-1 0 0 0 0,0 0 0 0 0,0 0 1 0 0,1 1-1 0 0,-1-1 0 0 0,0 0 1 0 0,1 1-1 0 0,-1 0 0 0 0,1-1 1 0 0,0 1-1 0 0,0 0 0 0 0,-1 0 1 0 0,1 0-1 0 0,0-1 0 0 0,1 1 1 0 0,-1 0-1 0 0,0 0 0 0 0,1 0 1 0 0,-1 1-1 0 0,1-1 0 0 0,-1 0 1 0 0,1 0-1 0 0,0 0 0 0 0,0 0 0 0 0,0 0 1 0 0,0 1-1 0 0,0-1 0 0 0,1 0 1 0 0,-1 0 122 0 0,27 34-8601 0 0,-14-24 1417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17.1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2:54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3592 888 7009 0 0,'0'0'1341'0'0,"0"0"-616"0"0,0 0-355 0 0,0 0-10 0 0,0 0 168 0 0,0 0 151 0 0,0 0 64 0 0,0 0-1 0 0,0 0-47 0 0,0 0-65 0 0,0 0-80 0 0,0 0-91 0 0,0 0-108 0 0,4 33-83 0 0,9 109-60 0 0,-9 1 285 0 0,-4-125-396 0 0,1 9 10 0 0,-1 0-1 0 0,-1 1 1 0 0,-1-1-1 0 0,-1 0 0 0 0,-2 0 1 0 0,-1 0-1 0 0,-1-1 1 0 0,-4 10-107 0 0,10-34 40 0 0,1 0 0 0 0,-1 0 1 0 0,0 0-1 0 0,0 1 0 0 0,-1-1 0 0 0,1 0 1 0 0,0 0-1 0 0,-1-1 0 0 0,1 1 1 0 0,-1 0-1 0 0,0 0 0 0 0,0-1 1 0 0,1 1-1 0 0,-1-1 0 0 0,0 1 0 0 0,0-1 1 0 0,0 0-1 0 0,0 0 0 0 0,-1 0 1 0 0,1 0-1 0 0,0 0 0 0 0,0 0 1 0 0,-1-1-1 0 0,1 1 0 0 0,0-1 0 0 0,-1 0 1 0 0,1 1-1 0 0,-1-1 0 0 0,1 0 1 0 0,0 0-1 0 0,-1-1 0 0 0,1 1 1 0 0,-1 0-1 0 0,1-1 0 0 0,0 0 1 0 0,0 1-1 0 0,-1-1 0 0 0,1 0 0 0 0,0 0 1 0 0,0 0-1 0 0,-2-1-40 0 0,-1-12-42 0 0,0-1 1 0 0,1 1-1 0 0,1-1 1 0 0,0 0-1 0 0,1 0 1 0 0,0 0-1 0 0,1 0 1 0 0,1 0-1 0 0,1 0 1 0 0,0 0-1 0 0,1 0 1 0 0,0 1-1 0 0,1-1 0 0 0,1 0 1 0 0,0 1-1 0 0,1 0 1 0 0,1 0-1 0 0,0 0 1 0 0,1 1-1 0 0,5-9 42 0 0,10-21-10 0 0,1 0 0 0 0,3 2 0 0 0,1 1 0 0 0,2 1 1 0 0,1 1-1 0 0,3 2 0 0 0,0 1 0 0 0,3 2 0 0 0,30-23 10 0 0,-54 47 64 0 0,0-1 1 0 0,1 2 0 0 0,0 0 0 0 0,1 0-1 0 0,0 1 1 0 0,0 1 0 0 0,0 0-1 0 0,1 1 1 0 0,0 1 0 0 0,0 0-1 0 0,0 1 1 0 0,11-1-65 0 0,-24 5 13 0 0,-1-1 0 0 0,1 0 0 0 0,0 1 0 0 0,-1-1-1 0 0,1 1 1 0 0,-1 0 0 0 0,1-1 0 0 0,0 1 0 0 0,-1 0 0 0 0,0 0 0 0 0,1 0 0 0 0,-1 0 0 0 0,0 0-1 0 0,1 1 1 0 0,-1-1 0 0 0,0 0 0 0 0,0 1 0 0 0,0-1 0 0 0,0 0 0 0 0,0 1 0 0 0,0-1-1 0 0,-1 1 1 0 0,1 0 0 0 0,0-1 0 0 0,-1 1 0 0 0,1-1 0 0 0,-1 1 0 0 0,1 0 0 0 0,-1 0 0 0 0,0-1-1 0 0,0 1 1 0 0,0 0 0 0 0,0-1 0 0 0,0 2-13 0 0,-5 65 383 0 0,-2-45-315 0 0,-1 1-1 0 0,-1-1 0 0 0,-1-1 0 0 0,-2 0 0 0 0,0-1 0 0 0,-1 0 0 0 0,0 0 0 0 0,-2-2 1 0 0,-1 0-1 0 0,0 0 0 0 0,-1-2 0 0 0,-8 6-67 0 0,13-12 39 0 0,1-1 0 0 0,-2-1-1 0 0,1 0 1 0 0,-1-1 0 0 0,0 0 0 0 0,-1-1 0 0 0,0 0 0 0 0,0-2-1 0 0,-2 1-38 0 0,-85 3-4387 0 0,90-15 917 0 0,4-6-4151 0 0,7 4 2515 0 0</inkml:trace>
  <inkml:trace contextRef="#ctx0" brushRef="#br0" timeOffset="523.113">4091 1179 10234 0 0,'0'0'1577'0'0,"0"0"-57"0"0,0 0 8 0 0,0 0-53 0 0,32-8-163 0 0,101-24-203 0 0,-40-3 687 0 0,-59 16-1434 0 0,-2-2 0 0 0,-1-1 0 0 0,0-2 0 0 0,-2-1 0 0 0,-1-1 0 0 0,-1-2 0 0 0,-1 0 0 0 0,-1-2 0 0 0,11-19-362 0 0,-31 43 0 0 0,0 1 0 0 0,0-1-1 0 0,-1 0 1 0 0,0 0 0 0 0,0-1 0 0 0,0 1-1 0 0,-1-1 1 0 0,0 0 0 0 0,0 0 0 0 0,-1 0-1 0 0,0 0 1 0 0,0-1 0 0 0,-1 1 0 0 0,0 0-1 0 0,0-1 1 0 0,0 1 0 0 0,-1-1 0 0 0,0 1-1 0 0,-1-1 1 0 0,0 1 0 0 0,-1-3 0 0 0,0 7-63 0 0,-1 0 0 0 0,-1 0 0 0 0,1 1 0 0 0,0-1 0 0 0,-1 1 0 0 0,1 0 1 0 0,-1 0-1 0 0,0 0 0 0 0,1 0 0 0 0,-1 1 0 0 0,0-1 0 0 0,0 1 0 0 0,0 0 0 0 0,0 0 1 0 0,0 1-1 0 0,-1-1 0 0 0,1 1 0 0 0,0 0 0 0 0,0 0 0 0 0,0 0 0 0 0,0 1 0 0 0,0-1 0 0 0,0 1 1 0 0,-1 0-1 0 0,1 0 0 0 0,1 1 0 0 0,-1-1 0 0 0,0 1 0 0 0,0 0 0 0 0,0 0 0 0 0,1 0 1 0 0,-1 0-1 0 0,0 1 63 0 0,-9 7-182 0 0,1 0 1 0 0,0 0-1 0 0,1 1 1 0 0,0 1-1 0 0,0 0 1 0 0,1 0-1 0 0,1 1 1 0 0,0 0-1 0 0,1 1 1 0 0,-3 8 181 0 0,9-20-12 0 0,1 0 0 0 0,0 0 1 0 0,0 0-1 0 0,0 1 1 0 0,0-1-1 0 0,0 0 1 0 0,1 1-1 0 0,-1-1 0 0 0,1 0 1 0 0,-1 1-1 0 0,1-1 1 0 0,0 1-1 0 0,0-1 1 0 0,0 0-1 0 0,0 1 1 0 0,1-1-1 0 0,-1 1 0 0 0,1-1 1 0 0,-1 0-1 0 0,1 1 1 0 0,0-1-1 0 0,0 0 1 0 0,0 0-1 0 0,0 1 0 0 0,0-1 1 0 0,0 0-1 0 0,1 0 1 0 0,-1 0-1 0 0,0 0 1 0 0,1-1-1 0 0,0 1 0 0 0,0 0 1 0 0,-1-1-1 0 0,1 1 1 0 0,0-1-1 0 0,0 1 1 0 0,0-1-1 0 0,1 0 1 0 0,-1 0-1 0 0,0 0 0 0 0,0 0 1 0 0,1 0-1 0 0,-1-1 12 0 0,107 15 460 0 0,-86-17-326 0 0,0 0 1 0 0,-1-2-1 0 0,1-1 0 0 0,-1-1 0 0 0,0 0 0 0 0,0-2 1 0 0,2-2-135 0 0,56-17 349 0 0,-6 9-79 0 0,-73 43-82 0 0,-80 141 278 0 0,68-147-455 0 0,7-14-29 0 0,1 1 0 0 0,-1 0 0 0 0,1 0 0 0 0,0 0-1 0 0,0 1 1 0 0,1-1 0 0 0,0 1 0 0 0,0-1 0 0 0,0 1 0 0 0,1 0 0 0 0,0 0 0 0 0,0 0 0 0 0,1 5 18 0 0,2-10-60 0 0,-1 0 0 0 0,1 0 0 0 0,0 0 0 0 0,0-1 0 0 0,0 1 0 0 0,0-1 0 0 0,0 1 0 0 0,0-1 1 0 0,0 0-1 0 0,0 0 0 0 0,1 0 0 0 0,-1 0 0 0 0,0 0 0 0 0,1-1 0 0 0,-1 1 0 0 0,1-1 0 0 0,-1 1 0 0 0,1-1 1 0 0,-1 0-1 0 0,1 0 0 0 0,-1 0 0 0 0,1 0 0 0 0,-1-1 0 0 0,0 1 0 0 0,1 0 0 0 0,-1-1 0 0 0,1 0 60 0 0,8 1-235 0 0,91-26-4891 0 0,-64 11-267 0 0,-19 8 696 0 0,-7-1-99 0 0</inkml:trace>
  <inkml:trace contextRef="#ctx0" brushRef="#br0" timeOffset="1035.353">5269 983 3225 0 0,'0'0'5026'0'0,"0"0"-2864"0"0,0 0-751 0 0,0 0 179 0 0,0 0 111 0 0,0 0-62 0 0,0 0-258 0 0,0 0-295 0 0,0 0-204 0 0,0 0-166 0 0,0 0-117 0 0,0 0-100 0 0,0 0-67 0 0,18-20-83 0 0,51-63-69 0 0,-46 37 108 0 0,-24 37-282 0 0,0 6-191 0 0,0-1 1 0 0,0 1-1 0 0,-1-1 0 0 0,1 1 1 0 0,-1 0-1 0 0,0 0 1 0 0,0 0-1 0 0,0 0 1 0 0,0 0-1 0 0,-1 0 0 0 0,1 1 1 0 0,-1-1-1 0 0,0 1 1 0 0,1 0-1 0 0,-1-1 1 0 0,0 1-1 0 0,0 0 0 0 0,-1 1 1 0 0,1-1-1 0 0,0 1 1 0 0,0-1-1 0 0,-1 1 1 0 0,1 0-1 0 0,-1 0 0 0 0,1 0 1 0 0,-1 1-1 0 0,0-1 1 0 0,1 1-1 0 0,-1 0 1 0 0,0 0-1 0 0,1 0 0 0 0,-1 1 1 0 0,1-1-1 0 0,-1 1 1 0 0,1 0-1 0 0,-1 0 1 0 0,1 0-1 0 0,-1 0 0 0 0,1 1 1 0 0,0-1-1 0 0,-2 2 85 0 0,-10 5-398 0 0,0 2 0 0 0,1 0 0 0 0,0 0 0 0 0,1 1 0 0 0,0 1 0 0 0,1 0 0 0 0,0 1 1 0 0,0 0-1 0 0,2 1 0 0 0,0 0 0 0 0,0 1 0 0 0,1 0 0 0 0,1 0 0 0 0,1 1 0 0 0,0 0 0 0 0,1 0 0 0 0,1 1 398 0 0,3-12-29 0 0,1-1-1 0 0,0 1 1 0 0,0-1 0 0 0,0 1 0 0 0,1-1-1 0 0,-1 1 1 0 0,1 0 0 0 0,0-1 0 0 0,0 1 0 0 0,1-1-1 0 0,0 1 1 0 0,0 0 0 0 0,0-1 0 0 0,0 1-1 0 0,0-1 1 0 0,1 0 0 0 0,0 1 0 0 0,0-1-1 0 0,0 0 1 0 0,1 0 0 0 0,-1 0 0 0 0,1-1 0 0 0,0 1-1 0 0,0-1 1 0 0,0 1 0 0 0,0-1 0 0 0,1 0-1 0 0,-1 0 1 0 0,1 0 0 0 0,0-1 0 0 0,0 1-1 0 0,0-1 1 0 0,0 0 0 0 0,0 0 0 0 0,1 0-1 0 0,-1-1 1 0 0,3 1 29 0 0,10 4-125 0 0,0-2 0 0 0,1 0 1 0 0,-1-1-1 0 0,1 0 0 0 0,0-2 0 0 0,-1 0 0 0 0,1-1 0 0 0,0-1 0 0 0,7-1 125 0 0,92-31-7109 0 0,-97 22 3185 0 0</inkml:trace>
  <inkml:trace contextRef="#ctx0" brushRef="#br0" timeOffset="1366.69">5680 788 10338 0 0,'0'0'519'0'0,"0"0"-212"0"0,0 0 46 0 0,0 0 193 0 0,0 0 192 0 0,0 0 88 0 0,0 0-35 0 0,0 0-102 0 0,0 0-133 0 0,0 0-124 0 0,4 35-114 0 0,12 105-94 0 0,6-75 15 0 0,-17-55-186 0 0,-3-3-2 0 0,1 0 1 0 0,0-1-1 0 0,0 1 0 0 0,1-1 1 0 0,0 1-1 0 0,0-1 0 0 0,0 0 1 0 0,1-1-1 0 0,0 1 0 0 0,0-1 1 0 0,0 0-1 0 0,1 0 0 0 0,0-1 1 0 0,0 1-1 0 0,0-1 0 0 0,2 1-51 0 0,-4-5 170 0 0,-1-1 0 0 0,0 1 0 0 0,1-1 0 0 0,-1 1-1 0 0,0-1 1 0 0,0 0 0 0 0,0 0 0 0 0,0-1-1 0 0,0 1 1 0 0,0-1 0 0 0,0 1 0 0 0,0-1-1 0 0,0 0 1 0 0,-1 0 0 0 0,1 0 0 0 0,-1 0-1 0 0,1-1 1 0 0,-1 1 0 0 0,0-1 0 0 0,0 0-1 0 0,0 1 1 0 0,0-1 0 0 0,0 0 0 0 0,-1 0 0 0 0,0 0-1 0 0,1 0 1 0 0,-1 0 0 0 0,0-1-170 0 0,12-18 402 0 0,97-209 484 0 0,-101 209-1663 0 0,0 1-2417 0 0,-2 9-5170 0 0,-5 8-2797 0 0</inkml:trace>
  <inkml:trace contextRef="#ctx0" brushRef="#br0" timeOffset="1536.069">6151 821 13443 0 0,'0'0'1168'0'0,"0"0"-480"0"0,0 0 96 0 0,0 0 33 0 0,0 0-89 0 0,0 0-232 0 0,0 0-256 0 0,0 0-144 0 0,0 0-88 0 0,0 0-96 0 0,0 0-160 0 0,19 199-376 0 0,-18-184-649 0 0,7 0-903 0 0,-3-1-1425 0 0,-3-10-1648 0 0,2 3 40 0 0</inkml:trace>
  <inkml:trace contextRef="#ctx0" brushRef="#br0" timeOffset="1698.524">6188 567 17812 0 0,'0'0'1352'0'0,"0"0"-608"0"0,0 0-216 0 0,0 0-184 0 0,0 0-168 0 0,0 0-152 0 0,0 0-224 0 0,0 0-352 0 0,0 0-488 0 0,0 0-296 0 0,0 0-433 0 0,0 0-743 0 0,0 0-1601 0 0,0 0-5345 0 0</inkml:trace>
  <inkml:trace contextRef="#ctx0" brushRef="#br0" timeOffset="1984.633">6560 751 10466 0 0,'0'0'1451'0'0,"0"0"-561"0"0,0 0-105 0 0,0 0 94 0 0,0 0 20 0 0,0 0-112 0 0,0 0-247 0 0,0 0-241 0 0,0 0-155 0 0,0 0-96 0 0,0 0-55 0 0,0 0-38 0 0,-23 34-25 0 0,-69 104-10 0 0,68-80-31 0 0,26-52 100 0 0,-2-3 67 0 0,1-1 0 0 0,0 0 1 0 0,0 1-1 0 0,0-1 1 0 0,0 0-1 0 0,1 0 0 0 0,-1 0 1 0 0,1 1-1 0 0,-1-2 1 0 0,1 1-1 0 0,0 0 1 0 0,-1 0-1 0 0,1 0 0 0 0,0-1 1 0 0,0 1-1 0 0,0-1 1 0 0,1 1-1 0 0,-1-1 0 0 0,0 0 1 0 0,0 0-1 0 0,1 0 1 0 0,-1 0-1 0 0,1 0 0 0 0,-1-1 1 0 0,1 1-1 0 0,-1-1 1 0 0,1 0-1 0 0,-1 1 1 0 0,1-1-1 0 0,-1 0 0 0 0,1-1 1 0 0,-1 1-1 0 0,1 0 1 0 0,-1-1-1 0 0,1 1 0 0 0,-1-1-56 0 0,6 0 289 0 0,-1 0-1 0 0,0-1 0 0 0,0 0 1 0 0,0 0-1 0 0,-1 0 0 0 0,1-1 1 0 0,0 0-1 0 0,-1 0 0 0 0,1-1 0 0 0,-1 0 1 0 0,0 0-1 0 0,3-3-288 0 0,-1-2 143 0 0,0 0-1 0 0,-1-1 1 0 0,0 0-1 0 0,-1 0 1 0 0,0-1-1 0 0,0 0 1 0 0,-1 0-1 0 0,0 0 0 0 0,-1 0 1 0 0,0-1-1 0 0,-1 0 1 0 0,-1 0-1 0 0,0 0 1 0 0,0 0-1 0 0,-1 0 1 0 0,-1 0-1 0 0,0 0 1 0 0,0 0-1 0 0,-1-1-142 0 0,0 10-77 0 0,0 0 0 0 0,0 0 0 0 0,0-1 0 0 0,0 1 0 0 0,0 0 0 0 0,0 0 0 0 0,-1 0 0 0 0,1 1 0 0 0,-1-1 0 0 0,0 0 0 0 0,0 0 0 0 0,0 1 0 0 0,0-1 0 0 0,-1 1 0 0 0,1 0 0 0 0,0 0 0 0 0,-1 0 0 0 0,0 0 0 0 0,1 0 0 0 0,-1 0 0 0 0,0 1 0 0 0,0-1 0 0 0,0 1 0 0 0,0 0 0 0 0,0 0 0 0 0,-1 0 0 0 0,1 0 0 0 0,-2 1 77 0 0,-27-2-4195 0 0,2 12-4261 0 0,21-3-1798 0 0</inkml:trace>
  <inkml:trace contextRef="#ctx0" brushRef="#br0" timeOffset="2252.022">6816 877 13171 0 0,'0'0'4509'0'0,"0"0"-3302"0"0,0 0-1009 0 0,0 0 22 0 0,0 0 54 0 0,0 0 55 0 0,0 0-31 0 0,0 0-74 0 0,0 0-55 0 0,0 0-65 0 0,0 0-35 0 0,0 0-5 0 0,0 0 4 0 0,19 21 28 0 0,59 66 61 0 0,-35-59 205 0 0,-36-29-262 0 0,-1 2 9 0 0,0 0 0 0 0,-1 0 0 0 0,1 0 0 0 0,0-1 0 0 0,0 0 0 0 0,0-1 0 0 0,0 1 0 0 0,-1-1 0 0 0,1 0-1 0 0,0-1 1 0 0,-1 1 0 0 0,1-1 0 0 0,-1 0 0 0 0,1 0 0 0 0,-1-1 0 0 0,0 0 0 0 0,0 0 0 0 0,0 0 0 0 0,0 0 0 0 0,0-1-1 0 0,-1 0 1 0 0,0 0 0 0 0,0 0 0 0 0,4-5-109 0 0,31-70 1090 0 0,-31 42-4027 0 0,0-1-7216 0 0,-6 31-1392 0 0</inkml:trace>
  <inkml:trace contextRef="#ctx0" brushRef="#br0" timeOffset="2571.128">7554 678 18228 0 0,'0'0'893'0'0,"0"0"-266"0"0,0 0-79 0 0,0 0-46 0 0,0 0-22 0 0,0 0-79 0 0,0 0-113 0 0,0 0-86 0 0,0 0-78 0 0,0 0-83 0 0,0 0-49 0 0,0 0-41 0 0,0 0-39 0 0,-24 19-10 0 0,-71 59-3 0 0,94-78 99 0 0,0 0 0 0 0,0 0-1 0 0,1 0 1 0 0,-1 0 0 0 0,0 1 0 0 0,0-1-1 0 0,1 0 1 0 0,-1 0 0 0 0,0 1 0 0 0,0-1-1 0 0,1 1 1 0 0,-1-1 0 0 0,0 1 0 0 0,1-1-1 0 0,-1 1 1 0 0,1-1 0 0 0,-1 1 0 0 0,0-1-1 0 0,1 1 1 0 0,-1 0 0 0 0,1-1 0 0 0,0 1 0 0 0,-1 0-1 0 0,1-1 1 0 0,0 1 0 0 0,-1 0 0 0 0,1 0-1 0 0,0 0 1 0 0,0-1 0 0 0,-1 1 0 0 0,1 0-1 0 0,0 0 1 0 0,0 0 0 0 0,0-1 0 0 0,0 1-1 0 0,0 0 1 0 0,0 0 0 0 0,0 0 0 0 0,1-1-1 0 0,-1 1 1 0 0,0 0 0 0 0,0 0 0 0 0,1-1-1 0 0,-1 1 1 0 0,0 0 0 0 0,1 0 0 0 0,-1-1 0 0 0,0 1-1 0 0,1 0 1 0 0,-1-1 0 0 0,1 1 0 0 0,0 0-1 0 0,-1-1 1 0 0,1 1 0 0 0,-1-1 0 0 0,1 1-1 0 0,0-1 1 0 0,-1 1 0 0 0,1-1 0 0 0,0 0-1 0 0,0 1 1 0 0,-1-1 0 0 0,1 0 0 0 0,0 0-1 0 0,0 1 1 0 0,-1-1 0 0 0,2 0 2 0 0,2 1-19 0 0,23 14-71 0 0,-7-5 128 0 0,-2 0 0 0 0,1 1 0 0 0,-1 1 0 0 0,-1 1 0 0 0,0 0 0 0 0,-1 1 0 0 0,12 14-38 0 0,-23-23 56 0 0,-1 1 0 0 0,1 0 1 0 0,-1-1-1 0 0,-1 2 0 0 0,1-1 1 0 0,-1 0-1 0 0,0 1 0 0 0,0-1 1 0 0,-1 1-1 0 0,0 0 0 0 0,0-1 1 0 0,0 1-1 0 0,-1 0 0 0 0,0 0 1 0 0,-1 1-1 0 0,0-1 0 0 0,0 3-56 0 0,-2-5-30 0 0,0 0-1 0 0,0 0 1 0 0,-1-1 0 0 0,0 0-1 0 0,0 1 1 0 0,0-1-1 0 0,0 0 1 0 0,-1-1-1 0 0,1 1 1 0 0,-1 0 0 0 0,0-1-1 0 0,0 0 1 0 0,0 0-1 0 0,-1 0 1 0 0,1-1 0 0 0,-1 1-1 0 0,1-1 1 0 0,-1 0-1 0 0,0 0 1 0 0,0-1-1 0 0,0 1 1 0 0,0-1 0 0 0,0 0-1 0 0,0-1 1 0 0,0 1-1 0 0,-5-1 31 0 0,-28 2-2375 0 0,13-1-3789 0 0,13-1-4955 0 0</inkml:trace>
  <inkml:trace contextRef="#ctx0" brushRef="#br0" timeOffset="-2251.004">415 302 8818 0 0,'0'0'195'0'0,"0"0"-175"0"0,0 0 58 0 0,0 0 401 0 0,0 0 468 0 0,0 0 331 0 0,0 0 161 0 0,0 0-21 0 0,0 0-148 0 0,33-5-212 0 0,104-22-214 0 0,-39-16 171 0 0,-83 32-849 0 0,30-18 453 0 0,-1-3-1 0 0,-2-1 0 0 0,-1-2 0 0 0,-2-2 1 0 0,8-12-619 0 0,-58 134 644 0 0,-10 97-526 0 0,9 0-1 0 0,8 0 1 0 0,11 81-118 0 0,-5-225 5 0 0,-2 4 4 0 0,2 1 1 0 0,2-1-1 0 0,1 0 1 0 0,2-1-1 0 0,3 1 1 0 0,1-1-1 0 0,4 7-9 0 0,-6-32-65 0 0,-6-18 1928 0 0,-57-71-1056 0 0,37 51-823 0 0,-2 1 1 0 0,0 1 0 0 0,-1 1-1 0 0,-1 1 1 0 0,-1 1-1 0 0,0 0 1 0 0,-1 2 0 0 0,-1 1-1 0 0,-1 0 1 0 0,0 2 0 0 0,0 1-1 0 0,-1 1 1 0 0,0 1 0 0 0,-1 2-1 0 0,0 0 1 0 0,0 2 0 0 0,-1 1-1 0 0,-13 0 16 0 0,24 3-153 0 0,0 2-1 0 0,0 0 0 0 0,0 1 1 0 0,0 0-1 0 0,0 2 0 0 0,0 0 1 0 0,1 1-1 0 0,-1 0 0 0 0,1 1 1 0 0,0 1-1 0 0,1 1 0 0 0,0 0 1 0 0,0 1-1 0 0,1 1 0 0 0,0 0 1 0 0,1 1-1 0 0,0 0 0 0 0,0 1 0 0 0,1 0 1 0 0,1 1-1 0 0,-3 4 154 0 0,13-15-236 0 0,-1 0 0 0 0,1 0-1 0 0,0 0 1 0 0,0 0 0 0 0,-1 0-1 0 0,1 0 1 0 0,0 0 0 0 0,1 1 0 0 0,-1-1-1 0 0,0 0 1 0 0,1 0 0 0 0,-1 1 0 0 0,1-1-1 0 0,0 1 1 0 0,0-1 0 0 0,0 0 0 0 0,0 1-1 0 0,0-1 1 0 0,0 0 0 0 0,0 1-1 0 0,1-1 1 0 0,0 0 0 0 0,0 3 236 0 0,28 20-10088 0 0,-21-20 3324 0 0</inkml:trace>
  <inkml:trace contextRef="#ctx0" brushRef="#br0" timeOffset="-1951.279">581 843 11570 0 0,'0'0'91'0'0,"0"0"-106"0"0,0 0 234 0 0,0 0 485 0 0,0 0 361 0 0,0 0 104 0 0,0 0-61 0 0,0 0-83 0 0,0 0-121 0 0,0 0-157 0 0,34-9-157 0 0,111-31-143 0 0,-41-10 279 0 0,153-122 1765 0 0,-135 87-2018 0 0,-96 83-2787 0 0,-13 24-5022 0 0,-7-10 1802 0 0,-3-4-2596 0 0</inkml:trace>
  <inkml:trace contextRef="#ctx0" brushRef="#br0" timeOffset="-1551.928">1383 1167 6945 0 0,'0'0'2144'0'0,"0"0"-409"0"0,0 0-140 0 0,0 0 120 0 0,0 0 52 0 0,0 0-119 0 0,0 0-226 0 0,0 0-285 0 0,0 0-278 0 0,0 0-232 0 0,0 0-192 0 0,0 0-102 0 0,0 0-31 0 0,4-24-26 0 0,15-79-16 0 0,12 25 141 0 0,-15 49-361 0 0,1 0 0 0 0,2 2 1 0 0,1 0-1 0 0,1 1 0 0 0,1 1 0 0 0,1 1 0 0 0,6-3-40 0 0,11 0-1228 0 0,-9 21-6964 0 0,-19 12-1685 0 0,-6-1 5292 0 0</inkml:trace>
  <inkml:trace contextRef="#ctx0" brushRef="#br0" timeOffset="-1264.745">1991 748 9978 0 0,'0'0'1798'0'0,"0"0"-667"0"0,0 0-327 0 0,0 0 56 0 0,0 0 123 0 0,0 0 28 0 0,0 0-112 0 0,0 0-162 0 0,0 0-165 0 0,0 0-169 0 0,0 0-126 0 0,0 0-92 0 0,-30 27-81 0 0,-89 88-44 0 0,117-114-58 0 0,-1 1 0 0 0,1-1 0 0 0,0 1 1 0 0,0 0-1 0 0,0 0 0 0 0,0 0 1 0 0,0 0-1 0 0,1 0 0 0 0,-1 0 0 0 0,0 0 1 0 0,1 0-1 0 0,0 1 0 0 0,-1-1 1 0 0,1 1-1 0 0,0-1 0 0 0,0 1 1 0 0,1-1-1 0 0,-1 1 0 0 0,0-1 0 0 0,1 1 1 0 0,0 0-1 0 0,-1-1 0 0 0,1 1 1 0 0,0 0-1 0 0,0-1 0 0 0,1 1-2 0 0,0 8 17 0 0,-1-7 19 0 0,0 1 0 0 0,1-1 0 0 0,-1 1 0 0 0,1-1 0 0 0,0 1 0 0 0,0-1 0 0 0,0 0 0 0 0,0 1 0 0 0,1-1 0 0 0,0 0 0 0 0,0 0 0 0 0,0 0 0 0 0,0 0 0 0 0,1-1 0 0 0,0 1 0 0 0,-1-1 0 0 0,1 1 0 0 0,1-1 0 0 0,-1 0 0 0 0,0 0 0 0 0,1 0 0 0 0,-1 0 0 0 0,1-1 0 0 0,0 0 0 0 0,0 0 0 0 0,0 0 0 0 0,0 0 0 0 0,0 0 0 0 0,0-1 0 0 0,1 1 0 0 0,-1-1 0 0 0,1-1 0 0 0,-1 1 0 0 0,2 0-36 0 0,-3 0 89 0 0,1 0 1 0 0,0-1 0 0 0,0 1-1 0 0,0-1 1 0 0,0 0-1 0 0,0 1 1 0 0,0-2 0 0 0,0 1-1 0 0,0 0 1 0 0,0-1-1 0 0,0 0 1 0 0,-1 0-1 0 0,1 0 1 0 0,0 0 0 0 0,0-1-1 0 0,-1 0 1 0 0,1 1-1 0 0,-1-1 1 0 0,1 0 0 0 0,-1-1-1 0 0,0 1 1 0 0,0-1-1 0 0,0 1 1 0 0,0-1-1 0 0,0 0 1 0 0,-1 0 0 0 0,1 0-1 0 0,-1 0 1 0 0,2-3-90 0 0,0-3 26 0 0,1 0 1 0 0,-1 0-1 0 0,0-1 1 0 0,-1 0 0 0 0,0 1-1 0 0,-1-1 1 0 0,0 0-1 0 0,0 0 1 0 0,-1 0 0 0 0,0 0-1 0 0,-1-1 1 0 0,0 1-1 0 0,-1 0 1 0 0,0 0-1 0 0,-1-4-26 0 0,-27-36-1816 0 0,14 38-2113 0 0,0 7-4645 0 0,10 5-1205 0 0</inkml:trace>
  <inkml:trace contextRef="#ctx0" brushRef="#br0" timeOffset="-833.308">2180 1219 8666 0 0,'0'0'3850'0'0,"0"0"-2303"0"0,0 0-549 0 0,0 0 186 0 0,0 0 139 0 0,0 0-36 0 0,0 0-232 0 0,0 0-261 0 0,0 0-171 0 0,0 0-95 0 0,0 0-73 0 0,0 0-49 0 0,17-33-54 0 0,50-102-55 0 0,-58 114-190 0 0,1-1-1 0 0,1 1 1 0 0,1 0-1 0 0,0 1 1 0 0,2 1-1 0 0,0 0 1 0 0,2 1-1 0 0,5-5-106 0 0,43-19-97 0 0,-62 72-425 0 0,12 87 798 0 0,-12-115-254 0 0,0 0-1 0 0,0 0 1 0 0,0 0-1 0 0,0 0 0 0 0,0-1 1 0 0,1 1-1 0 0,-1-1 0 0 0,1 1 1 0 0,-1-1-1 0 0,1 0 0 0 0,0 0 1 0 0,-1 0-1 0 0,1-1 1 0 0,0 1-1 0 0,0 0 0 0 0,0-1 1 0 0,-1 0-1 0 0,1 0 0 0 0,0 0 1 0 0,0 0-1 0 0,0 0 0 0 0,0-1 1 0 0,-1 1-1 0 0,1-1 1 0 0,0 1-1 0 0,0-1 0 0 0,-1 0 1 0 0,1 0-1 0 0,-1-1 0 0 0,1 1 1 0 0,-1 0-1 0 0,1-1 0 0 0,-1 1 1 0 0,0-1-1 0 0,1 0 1 0 0,-1 0-1 0 0,0 0 0 0 0,1-1-21 0 0,1 0 33 0 0,37-20 117 0 0,-29 15-137 0 0,0 0 1 0 0,0 1 0 0 0,1 0 0 0 0,0 1-1 0 0,0 1 1 0 0,1 0 0 0 0,0 1 0 0 0,0 0-1 0 0,0 1 1 0 0,0 1 0 0 0,3 0-14 0 0,-15 3-5 0 0,0 1 0 0 0,0-1 0 0 0,-1 1-1 0 0,1 0 1 0 0,0 0 0 0 0,-1 0 0 0 0,1-1 0 0 0,-1 2 0 0 0,1-1 0 0 0,-1 0-1 0 0,0 0 1 0 0,0 0 0 0 0,0 0 0 0 0,0 1 0 0 0,0-1 0 0 0,0 1-1 0 0,-1-1 1 0 0,1 0 0 0 0,-1 1 0 0 0,0-1 0 0 0,0 1 0 0 0,0-1 0 0 0,0 1-1 0 0,0-1 1 0 0,0 1 0 0 0,-1-1 0 0 0,1 1 0 0 0,-1 1 5 0 0,1 9-12 0 0,2 11-146 0 0,-3-17-32 0 0,0 0 0 0 0,1 0 1 0 0,0-1-1 0 0,1 1 0 0 0,0 0 0 0 0,0-1 0 0 0,0 1 0 0 0,1 0 1 0 0,-1-1-1 0 0,2 1 0 0 0,-1-1 0 0 0,1 0 0 0 0,0 0 0 0 0,0 0 1 0 0,1 0-1 0 0,-1-1 0 0 0,1 1 0 0 0,1-1 0 0 0,-1 0 0 0 0,1 0 1 0 0,0 0-1 0 0,1 0 190 0 0,0-1-966 0 0,6 3-1981 0 0,-4-4-1962 0 0,2-1-6215 0 0</inkml:trace>
  <inkml:trace contextRef="#ctx0" brushRef="#br0" timeOffset="3688.113">1 1790 5649 0 0,'0'0'512'0'0,"0"0"-105"0"0,42-2-64 0 0,143-6-18 0 0,967-26 3137 0 0,15-45 543 0 0,-247 14-2539 0 0,1277-45 1018 0 0,-730 55-4381 0 0,-855 36-1094 0 0,-210 9-3634 0 0,-260 9-515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8 7106 0 0,'0'0'1592'0'0,"0"0"-332"0"0,0 0-218 0 0,0 0 138 0 0,0 0 314 0 0,0 0 125 0 0,0 0-172 0 0,0 0-389 0 0,0 0-403 0 0,0 0-308 0 0,0 0-126 0 0,0 0 19 0 0,0 0 27 0 0,-1 19 53 0 0,-1 147 646 0 0,57 293 353 0 0,-44-341-1945 0 0,-11-109-3216 0 0,1-18-4791 0 0,0-2 3376 0 0,1 4 1482 0 0</inkml:trace>
  <inkml:trace contextRef="#ctx0" brushRef="#br0" timeOffset="245.391">23 60 9554 0 0,'0'0'903'0'0,"0"0"-92"0"0,0 0 61 0 0,0 0 239 0 0,0 0 165 0 0,0 0-56 0 0,0 0-203 0 0,0 0-200 0 0,37-6-183 0 0,117-16-172 0 0,27 2 310 0 0,-154 17-1119 0 0,32-3 972 0 0,-21 4-6718 0 0,-46 6-2364 0 0,2-1 3280 0 0</inkml:trace>
  <inkml:trace contextRef="#ctx0" brushRef="#br0" timeOffset="416.298">1 505 2857 0 0,'0'0'3562'0'0,"0"0"-1671"0"0,0 0-326 0 0,0 0 105 0 0,0 0 59 0 0,0 0-112 0 0,0 0-293 0 0,32 6-311 0 0,101 19-282 0 0,-38-26 126 0 0,-24-10-875 0 0,57-8-1891 0 0,-85 14-2606 0 0,-1 0-3414 0 0,-26 4 3484 0 0</inkml:trace>
  <inkml:trace contextRef="#ctx0" brushRef="#br0" timeOffset="665.938">756 590 12059 0 0,'0'0'1861'0'0,"0"0"-874"0"0,0 0-289 0 0,0 0 214 0 0,0 0 265 0 0,0 0 85 0 0,0 0-195 0 0,0 0-303 0 0,0 0-284 0 0,0 0-198 0 0,-1 32-105 0 0,2 102-48 0 0,11-75 27 0 0,23 28-2671 0 0,-34-85-41 0 0,-1-1 3554 0 0,0 0-5331 0 0,0 0-6734 0 0,0-1 8529 0 0</inkml:trace>
  <inkml:trace contextRef="#ctx0" brushRef="#br0" timeOffset="917.296">592 561 10906 0 0,'0'0'2027'0'0,"0"0"-868"0"0,0 0-488 0 0,0 0 35 0 0,0 0 87 0 0,0 0-27 0 0,0 0-126 0 0,0 0-141 0 0,34 0-125 0 0,107 0-92 0 0,104-1-1703 0 0,-208-2-2049 0 0,-13-1-1861 0 0,-4 0-3270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1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11 17836 0 0,'0'0'155'0'0,"0"0"-304"0"0,0 0-127 0 0,0 0 212 0 0,0 0 362 0 0,0 0 279 0 0,0 0 65 0 0,0 0-66 0 0,0 0-168 0 0,0 40-147 0 0,0 127-86 0 0,-11 108 236 0 0,-23 167-144 0 0,32-421-494 0 0,-12 38-2269 0 0,-17-43-5581 0 0,9-16 339 0 0,14 0 5159 0 0</inkml:trace>
  <inkml:trace contextRef="#ctx0" brushRef="#br0" timeOffset="2972.867">0 181 640 0 0,'0'0'771'0'0,"0"0"16"0"0,0 0 222 0 0,0 0 432 0 0,0 0 420 0 0,0 0 164 0 0,0 0-126 0 0,0 0-241 0 0,0 0-278 0 0,0 0-253 0 0,0 0-184 0 0,2-12-142 0 0,6-35-118 0 0,20 17 1164 0 0,-21 27-1582 0 0,23-12 192 0 0,2 1-1 0 0,0 2 0 0 0,0 1 0 0 0,1 2 1 0 0,0 1-1 0 0,1 1 0 0 0,21 0-456 0 0,142 2 386 0 0,-192 5-390 0 0,0 0 0 0 0,1 0 0 0 0,-1 1 0 0 0,0-1 0 0 0,1 1 0 0 0,-1 0 0 0 0,0 1 1 0 0,0-1-1 0 0,1 1 0 0 0,-1 0 0 0 0,-1 1 0 0 0,1-1 0 0 0,0 1 0 0 0,-1 0 0 0 0,1 0 0 0 0,-1 0 0 0 0,0 1 0 0 0,0-1 0 0 0,0 1 0 0 0,0 0 1 0 0,-1 0-1 0 0,1 1 0 0 0,-1-1 0 0 0,0 1 0 0 0,-1-1 0 0 0,1 1 0 0 0,-1 0 0 0 0,0 0 0 0 0,0 0 0 0 0,0 0 0 0 0,-1 1 0 0 0,0-1 1 0 0,1 4 2 0 0,-3 0-13 0 0,-1 0-1 0 0,1 0 0 0 0,-1 0 0 0 0,-1-1 0 0 0,1 1 0 0 0,-1-1 0 0 0,-1 1 0 0 0,0-1 0 0 0,0 0 0 0 0,-1 0 0 0 0,1-1 0 0 0,-2 0 0 0 0,1 1 0 0 0,-1-2 0 0 0,0 1 0 0 0,0-1 0 0 0,-1 0 0 0 0,-1 1 15 0 0,-134 92 73 0 0,-36-11 42 0 0,128-69 181 0 0,49-19-289 0 0,24 22-146 0 0,107 119 1305 0 0,-112-123-895 0 0,1-1 0 0 0,0-1 0 0 0,1-1 1 0 0,1 0-1 0 0,0-2 0 0 0,1 0 0 0 0,0-2 0 0 0,15 6-271 0 0,-14-5 109 0 0,33 27-97 0 0,-45-35-4377 0 0,-4-3-9413 0 0,-6-1 5795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38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15 571 2112 0 0,'0'0'953'0'0,"0"0"-401"0"0,0 0-248 0 0,0 0 168 0 0,0 0 443 0 0,0 0 329 0 0,0 0 47 0 0,0 0-187 0 0,0 0-205 0 0,0 0-79 0 0,0 0 42 0 0,10 2 97 0 0,288 3 5779 0 0,-189-13-5818 0 0,-45 3 175 0 0,-23 2-3345 0 0,-11 2-2730 0 0,-3 0-3757 0 0,-34 1 3464 0 0</inkml:trace>
  <inkml:trace contextRef="#ctx0" brushRef="#br0" timeOffset="196.57">0 954 6841 0 0,'0'0'1233'0'0,"0"0"-661"0"0,0 0-19 0 0,0 0 490 0 0,0 0 420 0 0,0 0 174 0 0,0 0-120 0 0,0 0-330 0 0,37 1-312 0 0,115 4-224 0 0,-2-21 337 0 0,-90 5-772 0 0,68-7 144 0 0,-61 8-2648 0 0,-1 1-6990 0 0,-52 8 1708 0 0</inkml:trace>
  <inkml:trace contextRef="#ctx0" brushRef="#br0" timeOffset="1229.498">1276 41 1160 0 0,'0'0'2133'0'0,"0"0"-677"0"0,0 0-209 0 0,0 0 199 0 0,0 0 401 0 0,0 0 278 0 0,0 0 31 0 0,0 0-340 0 0,0 0-492 0 0,0 0-428 0 0,0 0-345 0 0,0 0-204 0 0,0 0-118 0 0,1-9-54 0 0,0 2-117 0 0,3-17-34 0 0,-1 27 327 0 0,14 75 560 0 0,14 169 1095 0 0,-42-68-1091 0 0,0-78-757 0 0,3 0 0 0 0,5 0 1 0 0,5 1-159 0 0,12-28 25 0 0,-5-100-2549 0 0,-3-43-5808 0 0,-6 55 3701 0 0,0 2-3555 0 0</inkml:trace>
  <inkml:trace contextRef="#ctx0" brushRef="#br0" timeOffset="1545.402">963 115 2473 0 0,'0'0'2351'0'0,"0"0"-1056"0"0,0 0-204 0 0,0 0 237 0 0,0 0 368 0 0,0 0 197 0 0,0 0-192 0 0,0 0-460 0 0,0 0-453 0 0,0 0-295 0 0,0 0-101 0 0,0 0 0 0 0,0 0 18 0 0,17-4 18 0 0,57-11 4 0 0,90 1 1166 0 0,146 3-649 0 0,-293 11-1225 0 0,0 1 0 0 0,-1 0-1 0 0,1 2 1 0 0,0 0 0 0 0,-1 1 0 0 0,0 0-1 0 0,13 6 277 0 0,9 15-3952 0 0,-22 1-3594 0 0,-11-15 27 0 0</inkml:trace>
  <inkml:trace contextRef="#ctx0" brushRef="#br0" timeOffset="1776.151">889 1113 10266 0 0,'0'0'1008'0'0,"0"0"-197"0"0,0 0 143 0 0,0 0 437 0 0,0 0 241 0 0,0 0-114 0 0,0 0-365 0 0,0 0-316 0 0,0 0-183 0 0,0 0-119 0 0,37-2-91 0 0,118-4-94 0 0,11-16 282 0 0,-90 10-560 0 0,94-14-543 0 0,-57 13-3350 0 0,-46 3-4927 0 0,-44 9-469 0 0</inkml:trace>
  <inkml:trace contextRef="#ctx0" brushRef="#br0" timeOffset="2459.115">2040 936 0 0 0,'0'0'3973'0'0,"0"0"-1801"0"0,0 0-507 0 0,0 0 132 0 0,0 0 154 0 0,0 0 17 0 0,0 0-184 0 0,0 0-360 0 0,0 0-322 0 0,0 0-258 0 0,0 0-232 0 0,0 0-122 0 0,0 0-89 0 0,-20-3-74 0 0,-64-8-58 0 0,41 23-15 0 0,39-6-224 0 0,-2-2-39 0 0,1 2-1 0 0,0-1 1 0 0,1 1 0 0 0,-1-1-1 0 0,1 1 1 0 0,0 0-1 0 0,1 1 1 0 0,-1-1 0 0 0,1 1-1 0 0,1-1 1 0 0,-1 1-1 0 0,1 0 1 0 0,0 0 0 0 0,0 0-1 0 0,1 0 1 0 0,0 1-1 0 0,1-1 1 0 0,-1 0 0 0 0,1 0-1 0 0,1 1 1 0 0,-1-1-1 0 0,2 4 10 0 0,1-7-18 0 0,-1 1 0 0 0,2-1 0 0 0,-1 0 0 0 0,0 0 0 0 0,1 0 0 0 0,0 0 0 0 0,0 0 0 0 0,0-1 0 0 0,0 1 0 0 0,1-1 0 0 0,-1-1 0 0 0,1 1 0 0 0,0 0 0 0 0,-1-1 0 0 0,1 0 0 0 0,0 0 0 0 0,1-1 0 0 0,-1 1 0 0 0,0-1 0 0 0,3 0 18 0 0,115 5-2252 0 0,-44-22-7139 0 0,-61 12 986 0 0</inkml:trace>
  <inkml:trace contextRef="#ctx0" brushRef="#br0" timeOffset="2866.83">2196 1201 6953 0 0,'0'0'1431'0'0,"0"0"-89"0"0,0 0 210 0 0,0 0 346 0 0,0 0 137 0 0,0 0-241 0 0,0 0-423 0 0,0 0-360 0 0,0 0-258 0 0,0 0-189 0 0,0 0-131 0 0,0 0-112 0 0,21-14-65 0 0,65-42-36 0 0,65-66 275 0 0,-109 100-569 0 0,-33 21-47 0 0,6 13-336 0 0,-13-8 491 0 0,1-1 0 0 0,-1 1 0 0 0,1-1 0 0 0,0 0 1 0 0,0 0-1 0 0,0 0 0 0 0,0-1 0 0 0,1 1 0 0 0,-1-1 1 0 0,1 1-1 0 0,0-1 0 0 0,-1 0 0 0 0,1-1 0 0 0,0 1 0 0 0,0-1 1 0 0,0 0-1 0 0,0 0 0 0 0,0 0 0 0 0,1 0 0 0 0,-1 0 1 0 0,0-1-1 0 0,0 0 0 0 0,0 0 0 0 0,1 0 0 0 0,-1-1 1 0 0,0 1-1 0 0,0-1 0 0 0,0 0 0 0 0,0 0 0 0 0,0-1 0 0 0,0 1 1 0 0,0-1-1 0 0,3-1-34 0 0,123-34 532 0 0,-128 38-531 0 0,0-1 1 0 0,0 1-1 0 0,0 0 0 0 0,-1 0 0 0 0,1 0 1 0 0,0 0-1 0 0,0 0 0 0 0,-1 0 1 0 0,1 0-1 0 0,-1 0 0 0 0,1 1 1 0 0,-1-1-1 0 0,0 0 0 0 0,1 1 0 0 0,-1 0 1 0 0,0-1-1 0 0,0 1 0 0 0,0 0 1 0 0,0-1-1 0 0,0 1 0 0 0,0 0 1 0 0,-1 0-1 0 0,1 0 0 0 0,-1 0 0 0 0,1-1 1 0 0,-1 1-1 0 0,0 0 0 0 0,0 0 1 0 0,1 0-1 0 0,-1 0 0 0 0,-1 0 1 0 0,1 0-1 0 0,0 0 0 0 0,0 0 0 0 0,-1 0 1 0 0,1 0-1 0 0,-1 0 0 0 0,0 0 1 0 0,1-1-1 0 0,-1 1 0 0 0,0 0-1 0 0,4 42-372 0 0,38-26-3099 0 0,-8-17-3321 0 0,-25-1 2906 0 0,4 0-5083 0 0</inkml:trace>
  <inkml:trace contextRef="#ctx0" brushRef="#br0" timeOffset="4484.783">3838 361 6529 0 0,'0'0'1577'0'0,"0"0"-712"0"0,0 0-437 0 0,0 0 31 0 0,0 0 407 0 0,0 0 410 0 0,0 0 80 0 0,0 0-144 0 0,0 0-322 0 0,0 0-343 0 0,0 0-170 0 0,0 0-78 0 0,-10 37-24 0 0,-31 113 3 0 0,-4-43 451 0 0,31-87-541 0 0,-2 6-40 0 0,-1-1 0 0 0,-1-1 1 0 0,-1-1-1 0 0,-2 0 1 0 0,0-1-1 0 0,-1-2 1 0 0,-1 0-1 0 0,-1-1 1 0 0,0-2-1 0 0,-2 0 0 0 0,0-2 1 0 0,0 0-1 0 0,-29 9-148 0 0,34-15 117 0 0,-1-1-1 0 0,0-1 0 0 0,-1-1 1 0 0,1-2-1 0 0,-1 0 0 0 0,0-1 1 0 0,0-1-1 0 0,-1-1 0 0 0,0-1-116 0 0,21-1 29 0 0,-1 1-1 0 0,1-1 0 0 0,-1 0 1 0 0,1 0-1 0 0,-1 0 0 0 0,1 0 1 0 0,0-1-1 0 0,0 1 1 0 0,0-1-1 0 0,0 0 0 0 0,0 0 1 0 0,0 0-1 0 0,0 0 1 0 0,1 0-1 0 0,-1-1 0 0 0,1 1 1 0 0,-1-1-1 0 0,1 0 0 0 0,0 0 1 0 0,0 0-1 0 0,0 0 1 0 0,1 0-1 0 0,-1 0 0 0 0,1 0 1 0 0,-1-1-1 0 0,1 1 0 0 0,0 0 1 0 0,0-1-1 0 0,1 1 1 0 0,-1-1-1 0 0,1-2-28 0 0,9-111-161 0 0,-7 105 165 0 0,1 0-1 0 0,1 0 1 0 0,0 1-1 0 0,0-1 1 0 0,2 1-1 0 0,-1 0 1 0 0,1 0-1 0 0,1 1 1 0 0,0 0-1 0 0,0 0 1 0 0,1 0-1 0 0,0 1 1 0 0,1 0-1 0 0,0 1 1 0 0,0 0-1 0 0,1 0 1 0 0,0 1-1 0 0,0 0 1 0 0,1 1 0 0 0,0 0-1 0 0,0 1 1 0 0,0 0-1 0 0,1 1 1 0 0,-1 0-1 0 0,1 1 1 0 0,0 0-1 0 0,0 1 1 0 0,9-1-4 0 0,-7 4 26 0 0,1 0 0 0 0,-1 0 0 0 0,-1 2 1 0 0,1 0-1 0 0,0 0 0 0 0,-1 1 0 0 0,1 1 1 0 0,-1 0-1 0 0,11 6-26 0 0,34 18 272 0 0,-1 3 0 0 0,-2 2 0 0 0,-1 2 0 0 0,-1 3 0 0 0,13 15-272 0 0,-46-36 135 0 0,2 0 0 0 0,0-1 0 0 0,0-1 0 0 0,2-2 0 0 0,-1 0 0 0 0,2-1 1 0 0,17 6-136 0 0,61 1-546 0 0,-69-18-3567 0 0,1-2-5374 0 0,-26 0-854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46.7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481 56 512 0 0,'0'0'3569'0'0,"0"0"-1985"0"0,0 0-604 0 0,0 0 59 0 0,0 0 230 0 0,0 0 238 0 0,0 0 49 0 0,0 0-188 0 0,0 0-337 0 0,0 0-380 0 0,0 0-286 0 0,-6 7 379 0 0,22 43 102 0 0,-2 1 0 0 0,-3 0 0 0 0,-2 0-1 0 0,-2 1 1 0 0,-2 0 0 0 0,-3 1-1 0 0,-3 35-845 0 0,-16 116-1455 0 0,35-222-8815 0 0,-12 6 5432 0 0,-2 1-694 0 0</inkml:trace>
  <inkml:trace contextRef="#ctx0" brushRef="#br0" timeOffset="281.586">162 0 1880 0 0,'0'0'1090'0'0,"0"0"-186"0"0,0 0 136 0 0,0 0 306 0 0,-22 32 236 0 0,-69 100 38 0 0,86-127-1444 0 0,1 1 0 0 0,0 1 1 0 0,0-1-1 0 0,0 1 0 0 0,1 0 0 0 0,0-1 0 0 0,1 1 0 0 0,-1 1 0 0 0,1-1 1 0 0,0 0-1 0 0,1 0 0 0 0,0 6-176 0 0,-2 6 360 0 0,0 6-125 0 0,0 0-1 0 0,2 1 1 0 0,0-1 0 0 0,2 1 0 0 0,1-1-1 0 0,1 1 1 0 0,1-1 0 0 0,1 0-1 0 0,1-1 1 0 0,1 1 0 0 0,10 21-235 0 0,-10-32-159 0 0,0 1-1 0 0,0-2 1 0 0,1 1 0 0 0,1-1-1 0 0,0 0 1 0 0,1-1 0 0 0,1 0-1 0 0,-1 0 1 0 0,2-2-1 0 0,0 1 1 0 0,0-1 0 0 0,1-1-1 0 0,0 0 1 0 0,0-1 0 0 0,1 0-1 0 0,0-1 1 0 0,1-1 0 0 0,-1 0-1 0 0,11 2 160 0 0,27 0-4226 0 0,-17-7-1352 0 0,-34-1 5248 0 0,13 0-1026 0 0</inkml:trace>
  <inkml:trace contextRef="#ctx0" brushRef="#br0" timeOffset="535.594">921 44 6353 0 0,'0'0'2833'0'0,"0"0"-1946"0"0,0 0-538 0 0,0 0 210 0 0,0 0 319 0 0,0 0 235 0 0,0 0 94 0 0,0 0-67 0 0,15 37-122 0 0,45 117-167 0 0,-32-40 254 0 0,-15 130 82 0 0,-13-229-1238 0 0,-1 0-1 0 0,-1 0 1 0 0,0-1 0 0 0,-1 1-1 0 0,0-1 1 0 0,-1 1 0 0 0,-1-1-1 0 0,-1 0 1 0 0,-2 4 51 0 0,-27 35-8493 0 0,28-45-1880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3:52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334 339 0 0 0,'0'0'281'0'0,"0"0"686"0"0,0 0 214 0 0,0 0 57 0 0,0 0 23 0 0,32-9-8 0 0,97-28-23 0 0,-66 13 2180 0 0,-40 13 2197 0 0,-29 8-1658 0 0,-9 2-4150 0 0,-39 2 104 0 0,0 2 0 0 0,1 3-1 0 0,-1 1 1 0 0,-23 9 97 0 0,-138 47-69 0 0,172-45 13 0 0,79 5-974 0 0,203 10 1559 0 0,-237-33-513 0 0,1-1 0 0 0,-1 1 0 0 0,1 0 0 0 0,-1 0 0 0 0,0 0 0 0 0,1 1-1 0 0,-1-1 1 0 0,0 1 0 0 0,1-1 0 0 0,-1 1 0 0 0,0 0 0 0 0,0 0-1 0 0,1 0 1 0 0,-1 0 0 0 0,0 0 0 0 0,0 0 0 0 0,0 1 0 0 0,0-1 0 0 0,0 1-1 0 0,-1-1 1 0 0,1 1 0 0 0,0 0 0 0 0,-1 0 0 0 0,1-1 0 0 0,-1 1 0 0 0,0 0-1 0 0,0 0 1 0 0,1 1 0 0 0,-1-1 0 0 0,-1 0 0 0 0,1 0 0 0 0,0 0-1 0 0,0 1 1 0 0,-1-1 0 0 0,1 0 0 0 0,-1 1 0 0 0,0-1 0 0 0,0 1 0 0 0,0-1-1 0 0,0 0 1 0 0,0 1 0 0 0,0-1 0 0 0,-1 3-16 0 0,-12 15 96 0 0,0-1-1 0 0,-2 0 1 0 0,0 0 0 0 0,-1-2-1 0 0,-1 0 1 0 0,0-1 0 0 0,-5 2-96 0 0,-41 42 50 0 0,38-35-34 0 0,2 1-1 0 0,0 1 0 0 0,2 1 1 0 0,0 1-1 0 0,-11 23-15 0 0,30-48-6 0 0,1-1-1 0 0,-1 0 0 0 0,1 0 1 0 0,0 0-1 0 0,0 1 0 0 0,0-1 1 0 0,1 1-1 0 0,-1-1 0 0 0,1 1 0 0 0,0-1 1 0 0,-1 1-1 0 0,2-1 0 0 0,-1 1 1 0 0,0-1-1 0 0,1 0 0 0 0,-1 1 1 0 0,1-1-1 0 0,0 1 0 0 0,0-1 0 0 0,1 0 1 0 0,-1 0-1 0 0,1 1 0 0 0,-1-1 1 0 0,1 0-1 0 0,0-1 0 0 0,0 1 1 0 0,0 0-1 0 0,1 0 0 0 0,-1-1 1 0 0,1 1-1 0 0,-1-1 0 0 0,1 0 0 0 0,2 1 7 0 0,4 3 5 0 0,0 0 0 0 0,0-1-1 0 0,0 0 1 0 0,1 0 0 0 0,0-1-1 0 0,0-1 1 0 0,0 0-1 0 0,0 0 1 0 0,1-1 0 0 0,5 1-5 0 0,155 1-671 0 0,-117-20-2365 0 0,-8-16-4050 0 0,-37 21 2458 0 0,-5 0-417 0 0</inkml:trace>
  <inkml:trace contextRef="#ctx0" brushRef="#br0" timeOffset="296.423">319 0 10530 0 0,'0'0'852'0'0,"0"0"-605"0"0,0 0-292 0 0,0 0 172 0 0,0 0 485 0 0,0 0 348 0 0,0 0 151 0 0,0 0-2 0 0,-8 34-104 0 0,-29 106-145 0 0,23 1 643 0 0,15-106-1209 0 0,-1 698 1340 0 0,-10-567-2291 0 0,-4-57-3211 0 0,-1-61-5052 0 0,13-40 1974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6769 0 0,'0'0'3449'0'0,"0"0"-2035"0"0,0 0-807 0 0,0 0 14 0 0,0 0 241 0 0,0 0 163 0 0,0 0-37 0 0,0 0-187 0 0,0 0-201 0 0,0 0-127 0 0,0 0-61 0 0,0 0-6 0 0,27 0-12 0 0,84-1-30 0 0,71-27 666 0 0,-141 18-1352 0 0,8 0-2549 0 0,-16 8-8522 0 0,-30 2 5764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4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9618 0 0,'0'0'2134'0'0,"0"0"-1153"0"0,0 0-167 0 0,0 0 378 0 0,0 0 272 0 0,0 0-5 0 0,0 0-268 0 0,0 0-305 0 0,0 0-210 0 0,0 0-139 0 0,35 3-111 0 0,111 11-77 0 0,-49-21 129 0 0,-41-2-645 0 0,65-10-215 0 0,-42 15-8937 0 0,-65 4-1738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29 10658 0 0,'0'0'738'0'0,"0"0"-245"0"0,0 0-105 0 0,0 0 242 0 0,0 0 310 0 0,0 0 46 0 0,0 0-180 0 0,0 0-247 0 0,0 0-212 0 0,0 0-104 0 0,0 0 13 0 0,2 17 13 0 0,15 173 954 0 0,-30 34-307 0 0,4-167-1616 0 0,-12 96 2119 0 0,17-104-4399 0 0,3-3-3918 0 0,1-79-2081 0 0,0 23 7665 0 0</inkml:trace>
  <inkml:trace contextRef="#ctx0" brushRef="#br0" timeOffset="272.042">19 22 5769 0 0,'0'0'1903'0'0,"0"0"-734"0"0,0 0-272 0 0,0 0 49 0 0,0 0 189 0 0,0 0 82 0 0,0 0-102 0 0,0 0-155 0 0,0 0-128 0 0,0 0-111 0 0,0 0-76 0 0,0 0-50 0 0,24 4-59 0 0,80 14-37 0 0,58-16 891 0 0,-137-4-1232 0 0,210-35 78 0 0,-226 36-709 0 0,16-4-236 0 0,-9 4-4244 0 0,-16 1 1753 0 0,0 0-1513 0 0,0 0-1962 0 0</inkml:trace>
  <inkml:trace contextRef="#ctx0" brushRef="#br0" timeOffset="456.979">1 442 4297 0 0,'0'0'736'0'0,"0"0"64"0"0,0 0 545 0 0,0 0 247 0 0,0 0-48 0 0,0 0-344 0 0,0 0-375 0 0,0 0-273 0 0,189 0-176 0 0,-154-4-136 0 0,4-3-144 0 0,0-1-216 0 0,-4 5-456 0 0,0-1-993 0 0,-13 0-1471 0 0,-6 4-5074 0 0</inkml:trace>
  <inkml:trace contextRef="#ctx0" brushRef="#br0" timeOffset="707.262">693 501 12107 0 0,'0'0'921'0'0,"0"0"-225"0"0,0 0-32 0 0,0 0 235 0 0,0 0 218 0 0,0 0-31 0 0,0 0-220 0 0,-7 35-278 0 0,-20 109-247 0 0,17-37 24 0 0,12 4-1743 0 0,3-105-1950 0 0,-4-5-848 0 0,0 0-4444 0 0,-1-1 8594 0 0,0 0-2096 0 0</inkml:trace>
  <inkml:trace contextRef="#ctx0" brushRef="#br0" timeOffset="952.952">501 534 9250 0 0,'0'0'2231'0'0,"0"0"-1197"0"0,0 0-553 0 0,0 0 55 0 0,0 0 278 0 0,0 0 170 0 0,0 0-37 0 0,0 0-166 0 0,0 0-185 0 0,0 0-131 0 0,0 0-81 0 0,0 0-43 0 0,31 2-44 0 0,97 5-39 0 0,21-17 160 0 0,-116 3-663 0 0,28-6-1833 0 0,-22 4-5131 0 0,-25 6-2188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4:07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328 659 0 0 0,'0'0'433'0'0,"0"0"144"0"0,0 0 121 0 0,0 0 268 0 0,0 0 277 0 0,0 0 153 0 0,0 0-41 0 0,0 0-189 0 0,0 0-186 0 0,0 0-97 0 0,0 0 46 0 0,8-21 57 0 0,27-66 41 0 0,44-51 2697 0 0,-36 77-3244 0 0,3 2-1 0 0,2 3 0 0 0,3 1 0 0 0,7-1-479 0 0,8 8 69 0 0,-62 81-749 0 0,-28 276 1155 0 0,24-309-473 0 0,8 73 24 0 0,-8-72-11 0 0,1 1 0 0 0,-1 0 0 0 0,1 0 1 0 0,0 0-1 0 0,0-1 0 0 0,0 1 0 0 0,0 0 0 0 0,0-1 0 0 0,0 1 0 0 0,0-1 0 0 0,0 1 0 0 0,1-1 0 0 0,-1 1 0 0 0,0-1 0 0 0,1 0 0 0 0,-1 0 0 0 0,1 0 0 0 0,0 0 1 0 0,-1 0-1 0 0,1 0 0 0 0,0 0 0 0 0,0 0 0 0 0,-1-1 0 0 0,1 1 0 0 0,0-1 0 0 0,0 1 0 0 0,0-1 0 0 0,0 0 0 0 0,0 0 0 0 0,0 0 0 0 0,0 0 0 0 0,0 0 0 0 0,-1 0 1 0 0,1 0-1 0 0,0-1 0 0 0,0 1-15 0 0,66-52 904 0 0,50-79-696 0 0,81-120-208 0 0,-125 159-15 0 0,-72 114-502 0 0,-12 84 638 0 0,6-91-94 0 0,1 0 0 0 0,1 0 0 0 0,1 0 0 0 0,0 0 0 0 0,1 0 0 0 0,0 0 1 0 0,1 0-1 0 0,1 0 0 0 0,1 0 0 0 0,0-1 0 0 0,0 1 0 0 0,2-1 0 0 0,2 7-27 0 0,22 22 46 0 0,-6-10-3981 0 0,-12-10-6236 0 0,-9-19 4463 0 0</inkml:trace>
  <inkml:trace contextRef="#ctx0" brushRef="#br0" timeOffset="447.514">1471 420 6873 0 0,'0'0'729'0'0,"0"0"-205"0"0,0 0 97 0 0,0 0 355 0 0,0 0 237 0 0,0 0-14 0 0,0 0-235 0 0,0 0-309 0 0,0 0-249 0 0,0 0-160 0 0,0 0-84 0 0,0 0-22 0 0,0 0 5 0 0,-1 29 15 0 0,-2 134 725 0 0,31-179 1249 0 0,-17 5-2112 0 0,1 1 0 0 0,0 1 0 0 0,1 0 0 0 0,0 0 0 0 0,0 2 0 0 0,1 0 0 0 0,0 0 0 0 0,0 1 0 0 0,1 1 0 0 0,0 0 0 0 0,-1 1 0 0 0,2 0 1 0 0,-1 2-1 0 0,0 0 0 0 0,7 0-22 0 0,-20 2 3 0 0,0 0 0 0 0,-1 1 0 0 0,1-1 0 0 0,0 0 1 0 0,0 1-1 0 0,0 0 0 0 0,-1-1 0 0 0,1 1 0 0 0,0 0 0 0 0,-1 0 1 0 0,1 0-1 0 0,-1 0 0 0 0,1 0 0 0 0,-1 0 0 0 0,1 0 1 0 0,-1 0-1 0 0,0 1 0 0 0,0-1 0 0 0,1 1 0 0 0,-1-1 0 0 0,0 1 1 0 0,0-1-1 0 0,-1 1 0 0 0,1 0 0 0 0,0-1 0 0 0,0 1 1 0 0,-1 0-1 0 0,1 0 0 0 0,-1-1 0 0 0,1 1 0 0 0,-1 0 1 0 0,0 0-1 0 0,0 0 0 0 0,0 0 0 0 0,0-1 0 0 0,0 1 0 0 0,0 0 1 0 0,-1 0-1 0 0,1 1-3 0 0,-25 73 722 0 0,20-71-723 0 0,-1 0 0 0 0,0 0 0 0 0,1 0 0 0 0,-1 0-1 0 0,-1-1 1 0 0,1 0 0 0 0,-1-1 0 0 0,1 1-1 0 0,-1-1 1 0 0,0 0 0 0 0,0-1 0 0 0,-1 0-1 0 0,1 0 1 0 0,-6 1 1 0 0,-67-4-2845 0 0,43-17-848 0 0,17 1-3020 0 0,12 12 772 0 0</inkml:trace>
  <inkml:trace contextRef="#ctx0" brushRef="#br0" timeOffset="1333.495">2163 147 3121 0 0,'0'0'2184'0'0,"0"0"-828"0"0,0 0-157 0 0,0 0 182 0 0,0 0 195 0 0,0 0 46 0 0,0 0-130 0 0,0 0-296 0 0,0 0-310 0 0,0 0-282 0 0,0 0-240 0 0,0 0-148 0 0,0 0-89 0 0,-32 7-53 0 0,-97 23-36 0 0,126-30-39 0 0,1 0 1 0 0,0 0-1 0 0,-1 1 1 0 0,1-1 0 0 0,0 1-1 0 0,-1-1 1 0 0,1 1-1 0 0,0 0 1 0 0,0 0-1 0 0,0 0 1 0 0,0 0 0 0 0,0 0-1 0 0,0 1 1 0 0,0-1-1 0 0,0 1 1 0 0,0-1-1 0 0,0 1 1 0 0,1-1-1 0 0,-1 1 1 0 0,1 0 0 0 0,-1 0-1 0 0,1 0 1 0 0,0 0-1 0 0,-1 0 1 0 0,1 2 0 0 0,-3 4-9 0 0,0-1 2 0 0,0-1 0 0 0,0 1 0 0 0,1 0 1 0 0,0 0-1 0 0,0 1 0 0 0,1-1 0 0 0,0 0 1 0 0,0 1-1 0 0,1 0 0 0 0,-1-1 0 0 0,2 1 0 0 0,-1 0 1 0 0,1 0-1 0 0,0-1 0 0 0,1 1 0 0 0,0 0 1 0 0,0-1-1 0 0,1 1 0 0 0,0 0 0 0 0,0-1 0 0 0,1 0 1 0 0,0 0-1 0 0,0 1 0 0 0,0-2 0 0 0,3 4 7 0 0,-3-8 69 0 0,0 0 0 0 0,0 0 0 0 0,1 0 0 0 0,-1-1 0 0 0,1 0 0 0 0,-1 1 0 0 0,1-1 0 0 0,-1 0-1 0 0,1-1 1 0 0,0 1 0 0 0,-1-1 0 0 0,1 1 0 0 0,0-1 0 0 0,0 0 0 0 0,-1-1 0 0 0,1 1 0 0 0,0 0 0 0 0,-1-1 0 0 0,1 0-1 0 0,0 0 1 0 0,0-1-69 0 0,14-7 200 0 0,0-2-1 0 0,-1 0 1 0 0,0-1-1 0 0,-1-1 1 0 0,0 0-1 0 0,-1-2 1 0 0,-1 1 0 0 0,10-14-200 0 0,23-21 89 0 0,-17 19-66 0 0,-23 21-24 0 0,0 1 0 0 0,1 0 0 0 0,0 0 0 0 0,1 0 0 0 0,-1 1 0 0 0,2 0 0 0 0,-1 1 0 0 0,1 0 0 0 0,0 1 0 0 0,0 0-1 0 0,0 0 1 0 0,1 1 0 0 0,4-1 1 0 0,-12 6-9 0 0,0 0 0 0 0,-1 0 0 0 0,1 0 1 0 0,0 1-1 0 0,-1-1 0 0 0,1 1 0 0 0,-1-1 0 0 0,1 1 0 0 0,-1 0 0 0 0,0 0 0 0 0,1 0 0 0 0,-1 0 0 0 0,0 1 0 0 0,0-1 0 0 0,-1 0 0 0 0,1 1 0 0 0,-1-1 0 0 0,1 1 0 0 0,-1 0 0 0 0,0 0 0 0 0,0-1 0 0 0,0 1 0 0 0,0 0 0 0 0,0 0 0 0 0,-1 0 0 0 0,1 0 0 0 0,-1 0 1 0 0,0 0-1 0 0,0 0 0 0 0,0 0 0 0 0,0 0 0 0 0,0 0 0 0 0,-1 0 0 0 0,1 0 0 0 0,-1 0 0 0 0,-1 2 9 0 0,3 1 22 0 0,-1 32-2 0 0,-2 0 0 0 0,-1 0 0 0 0,-2 0-1 0 0,-2-1 1 0 0,-1 1 0 0 0,-1-2-1 0 0,-3 1 1 0 0,-1-2 0 0 0,-1 1 0 0 0,-13 19-20 0 0,25-48 0 0 0,-1 0 1 0 0,0-1 0 0 0,0 1 0 0 0,-1 0-1 0 0,0-1 1 0 0,0 0 0 0 0,-1 0-1 0 0,1 0 1 0 0,-1-1 0 0 0,0 1 0 0 0,-1-1-1 0 0,0 0 1 0 0,1-1 0 0 0,-1 1-1 0 0,-1-1 1 0 0,1 0 0 0 0,-1-1 0 0 0,1 0-1 0 0,-1 0 1 0 0,0 0 0 0 0,0-1-1 0 0,-1 0 1 0 0,1 0 0 0 0,0 0 0 0 0,-1-1-1 0 0,0-1 0 0 0,6-1-20 0 0,0-1-1 0 0,0 0 0 0 0,1 0 0 0 0,-1 0 0 0 0,0 0 0 0 0,1-1 0 0 0,-1 1 1 0 0,1 0-1 0 0,-1-1 0 0 0,1 1 0 0 0,0-1 0 0 0,0 1 0 0 0,0-1 1 0 0,1 1-1 0 0,-1-1 0 0 0,1 0 0 0 0,-1 1 0 0 0,1-1 0 0 0,0 0 1 0 0,0 0-1 0 0,0 1 0 0 0,0-1 0 0 0,1 0 21 0 0,-1 0-17 0 0,1-11-16 0 0,2 1-1 0 0,0-1 0 0 0,0 1 1 0 0,1 0-1 0 0,1 0 1 0 0,0 0-1 0 0,1 0 0 0 0,0 1 1 0 0,1 0-1 0 0,1 0 1 0 0,-1 1-1 0 0,2 0 0 0 0,0 0 1 0 0,0 1-1 0 0,1 0 1 0 0,0 1-1 0 0,0 0 0 0 0,1 0 1 0 0,0 1-1 0 0,11-5 34 0 0,-3 3-166 0 0,0 0-1 0 0,0 1 1 0 0,1 1-1 0 0,1 1 1 0 0,-1 1-1 0 0,1 0 1 0 0,0 2 0 0 0,0 1-1 0 0,0 0 1 0 0,1 1-1 0 0,4 2 167 0 0,62-1-4152 0 0,-5 6-4628 0 0,-64-4 4407 0 0</inkml:trace>
  <inkml:trace contextRef="#ctx0" brushRef="#br0" timeOffset="1936.949">0 876 0 0 0,'0'0'879'0'0,"0"0"568"0"0,0 0 377 0 0,0 0 43 0 0,0 0-193 0 0,0 0-224 0 0,0 0-166 0 0,0 0-80 0 0,0 0-82 0 0,32 2-113 0 0,101 5-105 0 0,-10-4 1369 0 0,1-6-1 0 0,32-8-2272 0 0,-21 1 945 0 0,1182-66 2242 0 0,-163 24-3008 0 0,-748 20-1288 0 0,-135 0-2534 0 0,-222 26 2467 0 0,30-3-2172 0 0,2 0-6176 0 0,-69 9 4804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9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38 2401 0 0,'0'0'1693'0'0,"0"0"-1077"0"0,0 0-261 0 0,0 0 248 0 0,0 0 370 0 0,0 0 310 0 0,-27 37 118 0 0,-84 120-66 0 0,47-34 725 0 0,56-98-1725 0 0,0 1 1 0 0,2 0-1 0 0,0 0 1 0 0,2 0-1 0 0,1 0 0 0 0,1 1 1 0 0,1 0-1 0 0,3 24-335 0 0,-1-45 80 0 0,0 1 1 0 0,0-1-1 0 0,0 0 0 0 0,1 0 0 0 0,0 0 0 0 0,0-1 0 0 0,1 1 0 0 0,0 0 0 0 0,0-1 0 0 0,0 0 1 0 0,1 1-1 0 0,-1-1 0 0 0,1 0 0 0 0,0-1 0 0 0,1 1 0 0 0,-1-1 0 0 0,1 0 0 0 0,0 0 1 0 0,0 0-1 0 0,0-1 0 0 0,0 0 0 0 0,1 0 0 0 0,-1 0 0 0 0,1 0 0 0 0,0-1 0 0 0,0 0 0 0 0,2 0-80 0 0,4 1 242 0 0,1 0-1 0 0,-1-1 0 0 0,0 0 0 0 0,1-1 0 0 0,-1 0 1 0 0,1-1-1 0 0,-1 0 0 0 0,1-1 0 0 0,-1-1 0 0 0,0 0 0 0 0,1-1 1 0 0,-1 0-1 0 0,3-2-241 0 0,9-5 279 0 0,-1-1 1 0 0,0-1-1 0 0,-1-1 1 0 0,0-1-1 0 0,-1-1 1 0 0,-1-1-1 0 0,0-1 1 0 0,-1 0 0 0 0,-1-2-1 0 0,-1 0 1 0 0,0-1-1 0 0,-2 0 1 0 0,0-2-1 0 0,9-19-279 0 0,-11 19 64 0 0,-2 0 0 0 0,-1-1 0 0 0,-1 0 0 0 0,-1-1 0 0 0,-1 0 0 0 0,-1 0 0 0 0,-1 0 0 0 0,-1-1 0 0 0,0-20-64 0 0,-3 36-68 0 0,-1 1 0 0 0,0-1 0 0 0,0 0 0 0 0,-1 1 0 0 0,0 0 0 0 0,-1-1 0 0 0,0 1 1 0 0,0 0-1 0 0,-1 0 0 0 0,0 0 0 0 0,0 0 0 0 0,-1 0 0 0 0,0 1 0 0 0,0-1 0 0 0,-1 1 0 0 0,0 0 1 0 0,0 0-1 0 0,0 1 0 0 0,-1 0 0 0 0,0 0 0 0 0,0 0 0 0 0,-1 1 0 0 0,0-1 0 0 0,0 2 0 0 0,0-1 1 0 0,-1 1-1 0 0,1 0 0 0 0,-1 0 0 0 0,0 1 0 0 0,0 0 0 0 0,0 1 0 0 0,0 0 0 0 0,-9-1 68 0 0,3 2-415 0 0,-1 1 1 0 0,0 1-1 0 0,0 0 0 0 0,1 1 0 0 0,-1 0 1 0 0,1 2-1 0 0,-1-1 0 0 0,1 2 0 0 0,0 0 1 0 0,0 1-1 0 0,1 0 0 0 0,0 1 0 0 0,0 0 1 0 0,1 1-1 0 0,-1 1 0 0 0,2 0 0 0 0,-1 0 1 0 0,1 1-1 0 0,1 1 0 0 0,0 0 0 0 0,-4 6 415 0 0,-60 68-8898 0 0,54-56 3556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5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1 512 4345 0 0,'0'0'2839'0'0,"0"0"-1121"0"0,0 0-497 0 0,0 0 5 0 0,0 0 128 0 0,0 0 31 0 0,0 0-226 0 0,0 0-361 0 0,0 0-289 0 0,0 0-178 0 0,0 0-18 0 0,0 0 58 0 0,0 0 72 0 0,17 1 46 0 0,130 2 892 0 0,81-33-305 0 0,-187 23-1413 0 0,54-14-633 0 0,-43-10-6633 0 0,-46 24 2901 0 0,-3 0-2644 0 0</inkml:trace>
  <inkml:trace contextRef="#ctx0" brushRef="#br0" timeOffset="249.369">283 214 6041 0 0,'0'0'886'0'0,"0"0"-62"0"0,0 0 63 0 0,0 0 142 0 0,-11 32 94 0 0,-31 102-28 0 0,16 9 1102 0 0,24 103-3463 0 0,15-204-2209 0 0,9-25-3600 0 0,-15-16 4809 0 0</inkml:trace>
  <inkml:trace contextRef="#ctx0" brushRef="#br0" timeOffset="498.198">1069 0 15107 0 0,'0'0'635'0'0,"0"0"-311"0"0,0 0-40 0 0,0 0 212 0 0,0 0 235 0 0,-15 35 121 0 0,-45 110-26 0 0,-1 33 725 0 0,46-116-1640 0 0,3 0 0 0 0,2 0 0 0 0,3 1-1 0 0,3 0 1 0 0,4 41 89 0 0,10-31-2414 0 0,3-27-6749 0 0,-9-37 380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02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0 0 0,'0'0'767'0'0,"0"0"-122"0"0,0 0-82 0 0,0 0 113 0 0,0 0 227 0 0,0 0 191 0 0,0 0 90 0 0,0 0-15 0 0,0 0-122 0 0,0 0-140 0 0,0 0-100 0 0,3-3-85 0 0,7-4-260 0 0,0 0 0 0 0,1 1 1 0 0,0 1-1 0 0,0-1 1 0 0,0 2-1 0 0,0-1 1 0 0,1 2-1 0 0,0 0 1 0 0,0 0-1 0 0,0 1 0 0 0,5 0-462 0 0,11-4 276 0 0,138-6 928 0 0,-165 12-1197 0 0,0 0 0 0 0,0 0 0 0 0,0 1 0 0 0,0-1-1 0 0,0 0 1 0 0,0 0 0 0 0,0 1 0 0 0,0-1 0 0 0,-1 0-1 0 0,1 1 1 0 0,0-1 0 0 0,0 1 0 0 0,0-1 0 0 0,0 1-1 0 0,-1-1 1 0 0,1 1 0 0 0,0 0 0 0 0,-1-1 0 0 0,1 1 0 0 0,0 0-1 0 0,-1 0 1 0 0,1-1 0 0 0,-1 1 0 0 0,1 0 0 0 0,-1 0-1 0 0,1 0 1 0 0,-1 0 0 0 0,0 0 0 0 0,0 0 0 0 0,1-1-1 0 0,-1 1 1 0 0,0 0 0 0 0,0 0 0 0 0,0 0 0 0 0,0 0-1 0 0,0 0 1 0 0,0 0 0 0 0,0 0 0 0 0,0 0 0 0 0,0 0 0 0 0,0 0-1 0 0,-1 0 1 0 0,1 0 0 0 0,0 0 0 0 0,-1 0 0 0 0,1-1-1 0 0,-1 1 1 0 0,1 0 0 0 0,-1 0 0 0 0,1 0 0 0 0,-1-1-1 0 0,1 1 1 0 0,-1 0-7 0 0,-26 46 314 0 0,-76 65-113 0 0,80-92-167 0 0,2 1 0 0 0,0 1 1 0 0,2 1-1 0 0,0 1 0 0 0,2 1 1 0 0,0 0-1 0 0,2 1 0 0 0,1 1 1 0 0,-1 5-35 0 0,13-28 18 0 0,1 0 0 0 0,0 0 0 0 0,0 1 0 0 0,0-1 0 0 0,0 0 0 0 0,1 1 0 0 0,-1-1 0 0 0,1 0 0 0 0,0 1 0 0 0,1-1 0 0 0,-1 0 0 0 0,1 0 0 0 0,0 1 1 0 0,0-1-1 0 0,0 0 0 0 0,0 0 0 0 0,1 0 0 0 0,0 0 0 0 0,-1 0 0 0 0,2 0 0 0 0,-1 0 0 0 0,0-1 0 0 0,1 1 0 0 0,-1-1 0 0 0,1 0 0 0 0,0 1 0 0 0,0-1 1 0 0,1-1-1 0 0,-1 1 0 0 0,1 0 0 0 0,-1-1 0 0 0,1 0 0 0 0,0 0 0 0 0,0 0 0 0 0,0 0 0 0 0,0 0 0 0 0,0-1 0 0 0,0 0 0 0 0,0 0 0 0 0,1 0-18 0 0,97 6 76 0 0,-69-13-2776 0 0,-2-5-3931 0 0,-19 7-3071 0 0</inkml:trace>
  <inkml:trace contextRef="#ctx0" brushRef="#br0" timeOffset="1051.696">590 144 0 0 0,'0'0'584'0'0,"0"0"382"0"0,0 0 194 0 0,0 0-47 0 0,0 0-178 0 0,0 0-198 0 0,0 0-152 0 0,0 0-84 0 0,0 0-102 0 0,-10 31-81 0 0,-28 98-56 0 0,-12 20 892 0 0,37-113 382 0 0,13-35-840 0 0,0-1 154 0 0,0 0 138 0 0,7-19 2474 0 0,9-25-3136 0 0,1 1 1 0 0,2 1-1 0 0,2 0 0 0 0,2 1 0 0 0,10-12-326 0 0,53-41-64 0 0,-85 94 42 0 0,0 0-1 0 0,0 0 1 0 0,0 0 0 0 0,0 0-1 0 0,0 0 1 0 0,0 1 0 0 0,-1-1-1 0 0,1 0 1 0 0,0 1 0 0 0,0-1-1 0 0,0 0 1 0 0,0 1 0 0 0,-1-1-1 0 0,1 1 1 0 0,0-1-1 0 0,0 1 1 0 0,-1-1 0 0 0,1 1-1 0 0,0 0 1 0 0,-1-1 0 0 0,1 1-1 0 0,-1 0 1 0 0,1 0 0 0 0,-1-1-1 0 0,1 1 1 0 0,-1 0 0 0 0,1 0-1 0 0,-1 0 1 0 0,0 0-1 0 0,1-1 1 0 0,-1 1 0 0 0,0 0-1 0 0,0 0 1 0 0,0 0 0 0 0,0 0-1 0 0,0 0 1 0 0,0 0 0 0 0,0 0-1 0 0,0 0 1 0 0,0 0 0 0 0,0-1-1 0 0,0 1 1 0 0,-1 0 0 0 0,1 0-1 0 0,0 0 1 0 0,-1 0-1 0 0,1 0 1 0 0,0-1 0 0 0,-1 1-1 0 0,1 0 1 0 0,-1 0 22 0 0,0 4-19 0 0,-26 139 423 0 0,25-86-316 0 0,34-70 814 0 0,173-225-425 0 0,-189 222-514 0 0,38-22-374 0 0,-54 37 152 0 0,0 11-101 0 0,-12 97 757 0 0,1 34-216 0 0,41-83-756 0 0,-12-46-3121 0 0,1-7-5116 0 0,-13-6 3859 0 0</inkml:trace>
  <inkml:trace contextRef="#ctx0" brushRef="#br0" timeOffset="1505.605">1234 181 3393 0 0,'0'0'2890'0'0,"0"0"-1781"0"0,0 0-487 0 0,0 0 250 0 0,0 0 359 0 0,0 0 172 0 0,0 0-159 0 0,0 0-308 0 0,0 0-313 0 0,0 0-227 0 0,0 0-102 0 0,0 0-76 0 0,0 0-34 0 0,-5 27-26 0 0,-16 83-34 0 0,19-51 144 0 0,4-6 22 0 0,18-59-132 0 0,106-68 61 0 0,-125 73-226 0 0,1-1 0 0 0,0 1 0 0 0,-1 0 0 0 0,1 0 0 0 0,0-1 0 0 0,0 1 1 0 0,0 1-1 0 0,0-1 0 0 0,0 0 0 0 0,0 0 0 0 0,0 1 0 0 0,1-1 0 0 0,-1 1 1 0 0,0 0-1 0 0,0 0 0 0 0,0-1 0 0 0,0 2 0 0 0,1-1 0 0 0,-1 0 0 0 0,0 0 1 0 0,0 1-1 0 0,0-1 0 0 0,0 1 0 0 0,0-1 0 0 0,0 1 0 0 0,0 0 0 0 0,0 0 1 0 0,0 0-1 0 0,0 0 0 0 0,0 0 0 0 0,0 0 0 0 0,0 1 0 0 0,-1-1 0 0 0,1 1 1 0 0,-1-1-1 0 0,1 1 0 0 0,-1 0 0 0 0,1-1 0 0 0,-1 1 0 0 0,0 0 0 0 0,0 0 1 0 0,0 0-1 0 0,0 0 0 0 0,0 0 0 0 0,-1 0 0 0 0,1 0 0 0 0,0 0 1 0 0,-1 0-1 0 0,0 0 0 0 0,1 3 7 0 0,0 1 53 0 0,0 1 1 0 0,-1-1-1 0 0,1 0 0 0 0,-1 1 1 0 0,-1-1-1 0 0,1 1 1 0 0,-1-1-1 0 0,0 0 0 0 0,-1 1 1 0 0,1-1-1 0 0,-1 0 1 0 0,0 0-1 0 0,-1 0 0 0 0,0 0 1 0 0,0-1-1 0 0,0 1 1 0 0,0-1-1 0 0,-1 1 0 0 0,0-1 1 0 0,0 0-1 0 0,0-1 1 0 0,-1 1-1 0 0,0-1 0 0 0,0 1 1 0 0,-3 1-54 0 0,6-5-16 0 0,0 0 1 0 0,-1 0-1 0 0,1 0 0 0 0,0-1 1 0 0,-1 1-1 0 0,1 0 1 0 0,0-1-1 0 0,-1 1 1 0 0,1-1-1 0 0,-1 0 0 0 0,1 0 1 0 0,-1 0-1 0 0,1 0 1 0 0,-1-1-1 0 0,1 1 1 0 0,0 0-1 0 0,-1-1 0 0 0,1 0 1 0 0,0 0-1 0 0,-1 1 1 0 0,1-1-1 0 0,0-1 1 0 0,0 1-1 0 0,-1 0 0 0 0,1 0 1 0 0,0-1-1 0 0,1 1 1 0 0,-1-1-1 0 0,0 0 1 0 0,0 0-1 0 0,1 1 0 0 0,-1-1 1 0 0,0-1 15 0 0,-22-34-3895 0 0,8 1-5610 0 0,14 24 5795 0 0</inkml:trace>
  <inkml:trace contextRef="#ctx0" brushRef="#br0" timeOffset="1834.259">1817 22 8010 0 0,'0'0'1215'0'0,"0"0"-110"0"0,0 0 102 0 0,0 0 191 0 0,0 0 31 0 0,0 0-275 0 0,0 0-386 0 0,0 0-322 0 0,0 0-229 0 0,0 0-98 0 0,0 0-9 0 0,0 0 38 0 0,1 8 52 0 0,-10 95 699 0 0,-15-45-917 0 0,-3-1-1 0 0,-2-2 0 0 0,-2-1 1 0 0,-3-1-1 0 0,-36 42 19 0 0,-25 37-2007 0 0,65-86-2074 0 0,2-1-4278 0 0,23-36 4474 0 0</inkml:trace>
  <inkml:trace contextRef="#ctx0" brushRef="#br0" timeOffset="2432.05">1665 766 6897 0 0,'0'0'1207'0'0,"0"0"-92"0"0,0 0 180 0 0,0 0 266 0 0,0 0 126 0 0,0 0-232 0 0,0 0-367 0 0,0 0-317 0 0,0 0-265 0 0,0 0-143 0 0,0 0-71 0 0,0 0-36 0 0,14-32-2 0 0,48-103-4 0 0,-15 55 197 0 0,-29 50-324 0 0,0 1 0 0 0,2 1 1 0 0,2 1-1 0 0,0 1 0 0 0,2 1 0 0 0,21-18-123 0 0,-4 27-508 0 0,-39 50 104 0 0,-28 163 161 0 0,28-196 256 0 0,-1 0 0 0 0,0 1 0 0 0,1-1 0 0 0,-1 0 0 0 0,1 0 0 0 0,0 1 0 0 0,-1-1 0 0 0,1 0 0 0 0,0-1 0 0 0,0 1 1 0 0,0 0-1 0 0,-1 0 0 0 0,1-1 0 0 0,0 0 0 0 0,0 1 0 0 0,0-1 0 0 0,0 0 0 0 0,0 0 0 0 0,0 1 0 0 0,0-2 0 0 0,0 1 0 0 0,0 0 0 0 0,0 0 0 0 0,0-1 0 0 0,0 1 0 0 0,0-1 0 0 0,-1 1 0 0 0,1-1 0 0 0,0 0 0 0 0,0 0 0 0 0,0 0 0 0 0,-1 0 0 0 0,1 0 1 0 0,0 0-1 0 0,-1 0 0 0 0,1-1 0 0 0,-1 1 0 0 0,0 0 0 0 0,1-1 0 0 0,-1 1 0 0 0,0-1-13 0 0,262-229 655 0 0,-227 213-655 0 0,-35 18-68 0 0,-1 41 89 0 0,-20 80 274 0 0,11 36-270 0 0,37-101-785 0 0,-12-42-2968 0 0,2-9-5132 0 0,-11-5 1717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17.1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418 244 10138 0 0,'0'0'1267'0'0,"0"0"-552"0"0,0 0-432 0 0,0 0 39 0 0,0 0 303 0 0,0 0 259 0 0,0 0 29 0 0,0 0-95 0 0,0 0-161 0 0,0 0-122 0 0,0 0-56 0 0,25-8-43 0 0,81-27-27 0 0,-63 19-76 0 0,0 2-1 0 0,2 1 1 0 0,-1 3-1 0 0,1 1 1 0 0,1 3-1 0 0,-1 1 0 0 0,5 3-332 0 0,-50 2 48 0 0,-11 15 48 0 0,-84 91-12 0 0,93-104-100 0 0,1 1-1 0 0,-1-1 0 0 0,1 0 0 0 0,0 1 0 0 0,-1-1 0 0 0,1 1 0 0 0,0 0 0 0 0,1-1 0 0 0,-1 1 0 0 0,0 0 1 0 0,1-1-1 0 0,0 1 0 0 0,-1 0 0 0 0,1 0 0 0 0,0-1 0 0 0,0 1 0 0 0,1 0 0 0 0,-1-1 0 0 0,0 1 0 0 0,1 0 1 0 0,0 0-1 0 0,0-1 0 0 0,0 1 0 0 0,0-1 0 0 0,0 1 0 0 0,0-1 0 0 0,1 1 0 0 0,-1-1 0 0 0,1 0 0 0 0,-1 0 0 0 0,1 0 1 0 0,0 1-1 0 0,0-2 0 0 0,0 1 0 0 0,0 0 0 0 0,0 0 0 0 0,1-1 0 0 0,-1 1 0 0 0,0-1 0 0 0,1 0 0 0 0,-1 1 1 0 0,1-1-1 0 0,0 0 17 0 0,82 47-65 0 0,-70-42 90 0 0,0 1 0 0 0,-1 1 1 0 0,0 1-1 0 0,0 0 0 0 0,-1 0 0 0 0,0 1 1 0 0,-1 1-1 0 0,5 5-25 0 0,-15-13 50 0 0,0-1-1 0 0,-1 1 1 0 0,1 0 0 0 0,-1 0 0 0 0,1 0-1 0 0,-1 1 1 0 0,0-1 0 0 0,0 0-1 0 0,-1 0 1 0 0,1 1 0 0 0,-1-1 0 0 0,1 0-1 0 0,-1 1 1 0 0,0-1 0 0 0,0 0-1 0 0,-1 1 1 0 0,1-1 0 0 0,-1 0-1 0 0,1 0 1 0 0,-1 1 0 0 0,0-1 0 0 0,0 0-1 0 0,-1 0 1 0 0,1 0 0 0 0,-1 0-1 0 0,1 0 1 0 0,-2 1-50 0 0,-56 75 754 0 0,-145 91-149 0 0,168-138-1487 0 0,35-32-9893 0 0,0-5 6267 0 0,3 4-2475 0 0</inkml:trace>
  <inkml:trace contextRef="#ctx0" brushRef="#br0" timeOffset="284.239">343 82 8162 0 0,'0'0'1687'0'0,"0"0"-520"0"0,0 0-376 0 0,0 0-19 0 0,0 0 143 0 0,-35 33 55 0 0,-112 107-87 0 0,137-131-760 0 0,0 1-1 0 0,1 0 1 0 0,0 0-1 0 0,0 0 1 0 0,1 1-1 0 0,1 1 1 0 0,0 0-1 0 0,0-1 1 0 0,1 2-123 0 0,-3 7 154 0 0,-3 6-119 0 0,0 0 1 0 0,3 1-1 0 0,0-1 1 0 0,1 2 0 0 0,2-1-1 0 0,1 1 1 0 0,1 0 0 0 0,1 0-1 0 0,1 0 1 0 0,2 1 0 0 0,1 5-36 0 0,0-23-103 0 0,1 0 1 0 0,-1-1 0 0 0,2 1 0 0 0,-1 0 0 0 0,2-1 0 0 0,-1 1-1 0 0,1-1 1 0 0,1 0 0 0 0,0-1 0 0 0,0 1 0 0 0,1-1-1 0 0,0 0 1 0 0,1 0 0 0 0,0-1 0 0 0,0 0 0 0 0,1 0 0 0 0,0 0-1 0 0,0-1 1 0 0,1-1 0 0 0,0 1 0 0 0,0-1 0 0 0,1-1-1 0 0,6 4 103 0 0,113 38-3942 0 0,4-27-3583 0 0,-89-16 4863 0 0,-11 0 2146 0 0</inkml:trace>
  <inkml:trace contextRef="#ctx0" brushRef="#br0" timeOffset="550.416">1265 1 14155 0 0,'0'0'951'0'0,"0"0"-567"0"0,0 0-308 0 0,0 0 69 0 0,0 0 218 0 0,0 0 153 0 0,0 0 115 0 0,0 0 97 0 0,0 0 62 0 0,34 23 25 0 0,105 79-61 0 0,-44-9 369 0 0,-83-74-1038 0 0,-1 1-1 0 0,-1 1 0 0 0,0 0 0 0 0,-2 0 1 0 0,-1 1-1 0 0,0-1 0 0 0,-2 2 1 0 0,0-1-1 0 0,-1 0 0 0 0,-2 1 0 0 0,0 0 1 0 0,-2 0-1 0 0,0-1 0 0 0,-1 1 1 0 0,-5 21-85 0 0,2-17-384 0 0,-2 0 1 0 0,-1 0-1 0 0,-1-1 1 0 0,-1 0-1 0 0,-1-1 1 0 0,-2 0-1 0 0,0 0 1 0 0,-2-1-1 0 0,-15 20 384 0 0,-12 4-6436 0 0,28-33-1955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3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7 3873 0 0,'0'0'2651'0'0,"0"0"-1743"0"0,0 0-646 0 0,0 0 0 0 0,0 0 224 0 0,0 0 262 0 0,0 0 147 0 0,0 0-63 0 0,0 0-200 0 0,0 0-214 0 0,0 0-166 0 0,-20 29-106 0 0,-66 96-75 0 0,-52 128-100 0 0,106-186 13 0 0,1-3-31 0 0,2 1-1 0 0,3 2 1 0 0,1 7 47 0 0,22-50-128 0 0,3-22 11 0 0,0-2 53 0 0,6-5 485 0 0,59-91 1894 0 0,339-498-295 0 0,-350 513-1544 0 0,-54 81-486 0 0,0 0 1 0 0,0 1 0 0 0,0-1 0 0 0,1 0 0 0 0,-1 0-1 0 0,0 0 1 0 0,0 1 0 0 0,0-1 0 0 0,0 0 0 0 0,0 0 0 0 0,0 0-1 0 0,0 1 1 0 0,0-1 0 0 0,0 0 0 0 0,0 0 0 0 0,1 0-1 0 0,-1 0 1 0 0,0 1 0 0 0,0-1 0 0 0,0 0 0 0 0,0 0-1 0 0,0 0 1 0 0,1 0 0 0 0,-1 0 0 0 0,0 1 0 0 0,0-1-1 0 0,0 0 1 0 0,1 0 0 0 0,-1 0 0 0 0,0 0 0 0 0,0 0-1 0 0,0 0 1 0 0,1 0 0 0 0,-1 0 0 0 0,0 0 0 0 0,0 0-1 0 0,0 0 1 0 0,1 0 0 0 0,-1 0 0 0 0,0 0 0 0 0,0 0-1 0 0,1 0 1 0 0,-1 0 0 0 0,0 0 0 0 0,0 0 0 0 0,0 0-1 0 0,1 0 1 0 0,-1-1 0 0 0,0 1 0 0 0,0 0 0 0 0,0 0-1 0 0,0 0 1 0 0,1 0 0 0 0,-1 0 9 0 0,0 1-55 0 0,14 423 749 0 0,-11-361-632 0 0,3-1 0 0 0,3-1 0 0 0,15 58-62 0 0,-20-71 1484 0 0,-32-49 407 0 0,-117-87-1855 0 0,-87-78-1614 0 0,140 88-1709 0 0,85 70 786 0 0,5 4-5598 0 0,2 4 2653 0 0</inkml:trace>
  <inkml:trace contextRef="#ctx0" brushRef="#br0" timeOffset="762.218">912 688 7026 0 0,'0'0'405'0'0,"0"0"27"0"0,0 0 334 0 0,0 0 367 0 0,0 0 194 0 0,0 0-1 0 0,0 0-145 0 0,35-19-167 0 0,113-62-126 0 0,-44 0 474 0 0,-76 55-984 0 0,-2-2 0 0 0,0 0 0 0 0,-2-2 0 0 0,-2 0 0 0 0,0-2 0 0 0,-2-1 0 0 0,-2 0 0 0 0,-1-1 0 0 0,-1-1 0 0 0,3-16-378 0 0,-16 42 64 0 0,0 1 0 0 0,-1-1-1 0 0,0 0 1 0 0,0 0-1 0 0,-1 0 1 0 0,0 0-1 0 0,-1-1 1 0 0,0 1 0 0 0,0 0-1 0 0,-1 0 1 0 0,0 0-1 0 0,-1 0-63 0 0,0 6-34 0 0,-1 1-1 0 0,1 0 0 0 0,0 0 1 0 0,-1 0-1 0 0,0 0 1 0 0,1 1-1 0 0,-1-1 0 0 0,0 1 1 0 0,0 0-1 0 0,0-1 1 0 0,0 1-1 0 0,0 0 0 0 0,0 1 1 0 0,0-1-1 0 0,-1 1 1 0 0,1-1-1 0 0,0 1 0 0 0,0 0 1 0 0,0 0-1 0 0,-1 0 1 0 0,1 1-1 0 0,0-1 0 0 0,0 1 1 0 0,0-1-1 0 0,0 1 1 0 0,0 0-1 0 0,0 1 0 0 0,0-1 1 0 0,0 0-1 0 0,0 1 1 0 0,0-1-1 0 0,1 1 0 0 0,-1 0 1 0 0,1 0-1 0 0,-2 1 35 0 0,-12 12-154 0 0,0 0 0 0 0,0 1-1 0 0,2 0 1 0 0,0 1-1 0 0,0 1 1 0 0,2 0 0 0 0,0 1-1 0 0,-7 16 155 0 0,8-13-63 0 0,0 0 0 0 0,1 1-1 0 0,1-1 1 0 0,1 2-1 0 0,1-1 1 0 0,1 1 0 0 0,1 0-1 0 0,1 1 1 0 0,2-1-1 0 0,0 1 1 0 0,2 21 63 0 0,1-36 37 0 0,1 0 1 0 0,1-1-1 0 0,0 1 1 0 0,0-1-1 0 0,1 1 0 0 0,0-1 1 0 0,0 0-1 0 0,1-1 1 0 0,0 1-1 0 0,1-1 1 0 0,0 0-1 0 0,0 0 0 0 0,1-1 1 0 0,0 0-1 0 0,0 0 1 0 0,1 0-1 0 0,-1-1 1 0 0,1 0-1 0 0,1-1 0 0 0,-1 0 1 0 0,1 0-1 0 0,0-1 1 0 0,0 0-1 0 0,1 0 1 0 0,-1-1-1 0 0,1-1 0 0 0,-1 1 1 0 0,1-1-1 0 0,0-1 1 0 0,0 0-1 0 0,0 0 0 0 0,5-1-37 0 0,2 0 163 0 0,0-1 0 0 0,1 0-1 0 0,-1-1 1 0 0,0 0-1 0 0,0-2 1 0 0,0 0 0 0 0,-1-1-1 0 0,0 0 1 0 0,1-2-1 0 0,-2 0 1 0 0,1 0 0 0 0,-1-2-1 0 0,13-9-162 0 0,176-167 730 0 0,-94 103-762 0 0,-109 82 19 0 0,0 0 0 0 0,0-1 1 0 0,0 1-1 0 0,-1 0 0 0 0,1 0 0 0 0,0 0 1 0 0,0 0-1 0 0,0 1 0 0 0,0-1 1 0 0,-1 0-1 0 0,1 0 0 0 0,0 0 0 0 0,0 1 1 0 0,0-1-1 0 0,-1 0 0 0 0,1 1 0 0 0,0-1 1 0 0,-1 1-1 0 0,1-1 0 0 0,0 1 1 0 0,-1-1-1 0 0,1 1 0 0 0,0-1 0 0 0,-1 1 1 0 0,1 0-1 0 0,-1-1 0 0 0,1 1 0 0 0,-1 0 1 0 0,0-1-1 0 0,1 1 0 0 0,-1 0 1 0 0,0 0-1 0 0,1-1 0 0 0,-1 1 0 0 0,0 0 1 0 0,0 0-1 0 0,1 0 0 0 0,-1-1 1 0 0,0 1-1 0 0,0 0 0 0 0,0 0 0 0 0,0 0 1 0 0,0 0-1 0 0,-1-1 0 0 0,1 1 0 0 0,0 0 13 0 0,2 55 207 0 0,-2-46-148 0 0,-3 16 22 0 0,0-1 0 0 0,-2 0 0 0 0,-1 0 0 0 0,0 0 0 0 0,-2-1 0 0 0,-1 0 0 0 0,-1 0 0 0 0,-1-1 0 0 0,-1-1 1 0 0,-15 21-82 0 0,24-36-8 0 0,-1-1 1 0 0,0 1-1 0 0,-1-1 1 0 0,0-1-1 0 0,0 1 1 0 0,0-1-1 0 0,0 0 1 0 0,-1 0-1 0 0,0 0 1 0 0,0-1-1 0 0,0 0 1 0 0,-1 0-1 0 0,0 0 8 0 0,5-37-2319 0 0,10 26 2234 0 0,1 0 1 0 0,0 0-1 0 0,1 1 1 0 0,0 0-1 0 0,0 0 1 0 0,0 2-1 0 0,0-1 1 0 0,1 1-1 0 0,0 0 1 0 0,0 1-1 0 0,0 1 1 0 0,0-1-1 0 0,0 2 1 0 0,0-1-1 0 0,1 2 0 0 0,-1 0 1 0 0,1 0-1 0 0,-1 1 1 0 0,0 0-1 0 0,6 2 85 0 0,18-3-92 0 0,41 8-1685 0 0,-38-3-2609 0 0,0-3-4588 0 0,-30-2 5551 0 0</inkml:trace>
  <inkml:trace contextRef="#ctx0" brushRef="#br0" timeOffset="1078.071">2440 449 9146 0 0,'0'0'1482'0'0,"0"0"-47"0"0,0 0 34 0 0,0 0-28 0 0,0 0-257 0 0,0 0-397 0 0,0 0-377 0 0,0 0-214 0 0,0 0-89 0 0,-13 34-26 0 0,-41 104-13 0 0,44-74 6 0 0,14-57-60 0 0,0-1 75 0 0,0-1-1 0 0,0 1 1 0 0,1-1-1 0 0,0 0 0 0 0,0 0 1 0 0,0 0-1 0 0,0-1 0 0 0,1 0 1 0 0,0 0-1 0 0,0 0 1 0 0,0-1-1 0 0,0 0 0 0 0,1 0 1 0 0,-1-1-1 0 0,1 1 0 0 0,-1-1 1 0 0,1-1-1 0 0,0 1 1 0 0,0-1-1 0 0,0-1 0 0 0,0 1 1 0 0,0-1-1 0 0,0 0 0 0 0,0-1 1 0 0,0 1-1 0 0,0-1 1 0 0,0-1-1 0 0,-1 1 0 0 0,1-1 1 0 0,0-1-1 0 0,-1 1 0 0 0,1-1 1 0 0,-1 0-1 0 0,4-3-88 0 0,3-1 242 0 0,-1-1-1 0 0,1 0 0 0 0,-2-1 1 0 0,1 0-1 0 0,-1-1 0 0 0,-1 0 1 0 0,0-1-1 0 0,0 0 1 0 0,-1-1-1 0 0,-1 0 0 0 0,0 0 1 0 0,0 0-1 0 0,-1-1 1 0 0,-1-1-1 0 0,4-11-241 0 0,-8 21-41 0 0,0-1-1 0 0,0 0 1 0 0,-1 1-1 0 0,0-1 1 0 0,0 0-1 0 0,0 0 1 0 0,0 0 0 0 0,-1 0-1 0 0,0 0 1 0 0,0 0-1 0 0,0 0 1 0 0,-1 0 0 0 0,1 1-1 0 0,-1-1 1 0 0,-1 0-1 0 0,1 0 1 0 0,0 0 0 0 0,-1 1-1 0 0,0-1 1 0 0,0 1-1 0 0,-1-1 1 0 0,1 1 0 0 0,-1 0-1 0 0,0 0 1 0 0,0 0-1 0 0,0 0 1 0 0,-1 1 0 0 0,1-1-1 0 0,-1 1 1 0 0,0 0-1 0 0,0 0 1 0 0,0 0 0 0 0,0 1-1 0 0,-1-1 1 0 0,1 1-1 0 0,-1 0 1 0 0,1 0 0 0 0,-1 0-1 0 0,0 1 1 0 0,0 0-1 0 0,1 0 1 0 0,-3 0 41 0 0,-38 5-2867 0 0,18 5-2733 0 0,11-4-4033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25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671 193 4625 0 0,'0'0'2953'0'0,"0"0"-1672"0"0,0 0-585 0 0,0 0-78 0 0,0 0 233 0 0,0 0 276 0 0,0 0 86 0 0,0 0-90 0 0,0 0-240 0 0,0 0-274 0 0,0 0-199 0 0,-16 35-127 0 0,-50 111-45 0 0,54-118-108 0 0,-1 0 0 0 0,-2 0 0 0 0,0-2 0 0 0,-2 0-1 0 0,-1 0 1 0 0,-19 19-130 0 0,32-39 16 0 0,-9 15-60 0 0,-2-1-1 0 0,-1-1 1 0 0,0 0-1 0 0,-1-1 0 0 0,-1-1 1 0 0,-1-1-1 0 0,0 0 1 0 0,-1-2-1 0 0,-1 0 1 0 0,0-2-1 0 0,-1 0 1 0 0,0-2-1 0 0,-1 0 1 0 0,0-2-1 0 0,-1 0 1 0 0,1-2-1 0 0,-1 0 1 0 0,-3-2 44 0 0,25-4-22 0 0,1 0-1 0 0,0 0 1 0 0,-1-1 0 0 0,1 1 0 0 0,0-1 0 0 0,-1 1 0 0 0,1-1 0 0 0,0 0 0 0 0,0 0 0 0 0,0 0 0 0 0,0 0-1 0 0,0-1 1 0 0,0 1 0 0 0,0 0 0 0 0,0-1 0 0 0,0 1 0 0 0,0-1 0 0 0,1 0 0 0 0,-1 1 0 0 0,1-1 0 0 0,-1 0 0 0 0,1 0-1 0 0,0 0 1 0 0,0 0 0 0 0,0-1 0 0 0,0 1 0 0 0,0 0 0 0 0,0 0 0 0 0,1 0 0 0 0,-1-1 0 0 0,1 1 0 0 0,-1 0-1 0 0,1-1 1 0 0,0-1 22 0 0,8-86-986 0 0,3 65 973 0 0,0 1-1 0 0,2 0 1 0 0,1 0 0 0 0,1 2-1 0 0,1 0 1 0 0,0 0 0 0 0,2 2-1 0 0,1 0 1 0 0,13-11 13 0 0,-22 20 168 0 0,0 0-1 0 0,1 1 1 0 0,0 0 0 0 0,1 1-1 0 0,0 0 1 0 0,0 0 0 0 0,1 2 0 0 0,0-1-1 0 0,0 2 1 0 0,1 0 0 0 0,0 0 0 0 0,0 1-1 0 0,1 1 1 0 0,-1 1 0 0 0,1 0-1 0 0,0 0 1 0 0,6 1-168 0 0,-12 5 90 0 0,-1 1 0 0 0,0 0 0 0 0,0 0 0 0 0,-1 1 0 0 0,1 0 0 0 0,-1 0 0 0 0,0 0 0 0 0,0 1 0 0 0,-1 1 0 0 0,1-1 0 0 0,-1 1 0 0 0,-1 0 0 0 0,1 0 0 0 0,-1 0 0 0 0,-1 1 0 0 0,1 0 0 0 0,-1 0 0 0 0,-1 0 0 0 0,1 1-90 0 0,1 0 56 0 0,33 70 321 0 0,-30-59-274 0 0,1-1 0 0 0,0 0 0 0 0,2-1 0 0 0,0 0 1 0 0,1 0-1 0 0,0-1 0 0 0,15 14-103 0 0,42 4-280 0 0,-17-33-4247 0 0,-38-7 401 0 0,-5-1-1430 0 0,-1-1-717 0 0</inkml:trace>
  <inkml:trace contextRef="#ctx0" brushRef="#br0" timeOffset="1029.656">1128 79 0 0 0,'0'0'543'0'0,"0"0"940"0"0,0 0 296 0 0,0 0-11 0 0,0 0-62 0 0,0 0-55 0 0,0 0-16 0 0,0 0-31 0 0,0 0-69 0 0,0 0-148 0 0,4-1 6415 0 0,-3 1-7618 0 0,-1 1-105 0 0,0-1-6 0 0,0 0-1 0 0,0 0-1 0 0,0 0-7 0 0,0 0-6 0 0,0 0 5 0 0,0 0 0 0 0,0 0-5 0 0,0 0 6 0 0,0 0 4 0 0,0 0-8 0 0,0 0 2 0 0,0 0-6 0 0,0 0-8 0 0,0 0-8 0 0,0 0-7 0 0,0 0-2 0 0,0 0-5 0 0,0 0 3 0 0,0 0-12 0 0,0 0-8 0 0,0 0-6 0 0,0 0-19 0 0,0 0 9 0 0,0 0 19 0 0,0 0 4 0 0,0 0-1 0 0,0 0-10 0 0,0 0-10 0 0,0 0 17 0 0,0 0-17 0 0,0 0-11 0 0,0 0 16 0 0,0 0-3 0 0,0 0 8 0 0,0 0 7 0 0,0 0 12 0 0,0 0-14 0 0,0 0-13 0 0,0 0 2 0 0,0 29-326 0 0,11 56 324 0 0,-10 2 23 0 0,-14 216-185 0 0,-15-86-3689 0 0,28-213 2457 0 0,-1 13-722 0 0,0-13-2621 0 0,-1-3-4031 0 0,2-1 5848 0 0</inkml:trace>
  <inkml:trace contextRef="#ctx0" brushRef="#br0" timeOffset="1525.208">929 270 6097 0 0,'0'0'1803'0'0,"0"0"-456"0"0,0 0-162 0 0,0 0 110 0 0,0 0 198 0 0,0 0 3 0 0,0 0-238 0 0,0 0-306 0 0,0 0-266 0 0,0 0-186 0 0,0 0-91 0 0,27-33-53 0 0,85-105-5 0 0,-109 133-316 0 0,1 1 1 0 0,-1-1-1 0 0,1 1 0 0 0,0 0 0 0 0,0 0 1 0 0,0 0-1 0 0,1 0 0 0 0,-1 1 0 0 0,1 0 1 0 0,0 0-1 0 0,0 0 0 0 0,0 0 0 0 0,0 1 1 0 0,1 0-1 0 0,-1 0-35 0 0,12-4 153 0 0,4-2 14 0 0,0 1 0 0 0,0 1 0 0 0,1 1 1 0 0,0 1-1 0 0,0 1 0 0 0,0 0 1 0 0,0 2-1 0 0,1 1 0 0 0,10 1-167 0 0,-27 0 12 0 0,-1 0 0 0 0,1 0 1 0 0,-1 0-1 0 0,1 1 0 0 0,-1 0 0 0 0,1 0 0 0 0,-1 1 0 0 0,0-1 0 0 0,0 1 0 0 0,0 0 0 0 0,-1 0 0 0 0,1 1 0 0 0,-1-1 1 0 0,1 1-1 0 0,-1 0 0 0 0,0 0 0 0 0,-1 1 0 0 0,1-1 0 0 0,-1 1 0 0 0,0 0 0 0 0,0 0 0 0 0,0 0 0 0 0,-1 0 0 0 0,1 0 1 0 0,-1 1-1 0 0,-1-1 0 0 0,1 1 0 0 0,-1-1 0 0 0,0 1 0 0 0,0-1 0 0 0,-1 1 0 0 0,1 0 0 0 0,-1 0 0 0 0,0-1 0 0 0,-1 1 1 0 0,0 0-1 0 0,0-1 0 0 0,0 1 0 0 0,0-1 0 0 0,-1 1 0 0 0,0-1 0 0 0,0 1 0 0 0,0-1 0 0 0,-1 0 0 0 0,0 0-12 0 0,-13 20-54 0 0,-1-1 0 0 0,-1-1 0 0 0,-1-1 0 0 0,-1-1 0 0 0,-1 0 0 0 0,-1-2 0 0 0,-1 0 0 0 0,0-2 0 0 0,-1 0 0 0 0,-1-2 0 0 0,-12 6 54 0 0,27-15-46 0 0,-143 82-126 0 0,170-77-142 0 0,31-7 728 0 0,-41-4-360 0 0,10 0 53 0 0,0 1 1 0 0,-1 1 0 0 0,1 0 0 0 0,-1 1 0 0 0,1 1 0 0 0,-1 0 0 0 0,0 1 0 0 0,0 1 0 0 0,-1 1 0 0 0,0 0 0 0 0,0 1 0 0 0,-1 0 0 0 0,0 2 0 0 0,0-1 0 0 0,-1 2 0 0 0,0-1 0 0 0,2 4-108 0 0,75 115 890 0 0,-40-112-4133 0 0,25-53-7029 0 0,-61 26 8288 0 0,0 2-6543 0 0</inkml:trace>
  <inkml:trace contextRef="#ctx0" brushRef="#br0" timeOffset="1795.814">1853 447 10266 0 0,'0'0'1344'0'0,"0"0"-591"0"0,0 0-280 0 0,0 0 223 0 0,0 0 370 0 0,0 0 169 0 0,0 0-56 0 0,0 0-199 0 0,0 0-176 0 0,0 0-137 0 0,0 0-82 0 0,0 0-54 0 0,28 9-106 0 0,88 28-36 0 0,-23-28 192 0 0,154-9-339 0 0,-194 0-4782 0 0,0 0-4559 0 0,-46 0 522 0 0</inkml:trace>
  <inkml:trace contextRef="#ctx0" brushRef="#br0" timeOffset="2040.328">1949 727 13859 0 0,'0'0'464'0'0,"0"0"-155"0"0,0 0 9 0 0,0 0 134 0 0,0 0 132 0 0,0 0 86 0 0,34 2 10 0 0,108 5-99 0 0,34-6 438 0 0,-56-18-1786 0 0,-41 0-4844 0 0,-58 12 2223 0 0,0 1-5782 0 0</inkml:trace>
  <inkml:trace contextRef="#ctx0" brushRef="#br0" timeOffset="2610.947">3403 322 5937 0 0,'0'0'2082'0'0,"0"0"-460"0"0,0 0-19 0 0,0 0 206 0 0,0 0 133 0 0,0 0-99 0 0,0 0-329 0 0,0 0-390 0 0,0 0-338 0 0,0 0-269 0 0,0 0-162 0 0,0 0-87 0 0,-33-4-27 0 0,-103-12-15 0 0,132 15-211 0 0,0 1 1 0 0,0-1 0 0 0,0 1-1 0 0,1-1 1 0 0,-1 1 0 0 0,0 0-1 0 0,0 1 1 0 0,0-1 0 0 0,0 1-1 0 0,0 0 1 0 0,0 0 0 0 0,0 0-1 0 0,1 0 1 0 0,-1 0 0 0 0,0 1-1 0 0,1 0 1 0 0,-1 0 0 0 0,-2 2-17 0 0,-4 2 46 0 0,-9 7-38 0 0,0 0 0 0 0,0 1 0 0 0,1 0 0 0 0,1 2 0 0 0,0 0 0 0 0,1 1 0 0 0,1 0 0 0 0,1 2-1 0 0,0-1 1 0 0,1 2 0 0 0,1 0 0 0 0,-7 17-7 0 0,17-33-17 0 0,0-1 0 0 0,0 1 0 0 0,1-1 0 0 0,-1 1 0 0 0,1 0 0 0 0,0 0 1 0 0,0 0-1 0 0,0 0 0 0 0,0 0 0 0 0,1 0 0 0 0,-1 0 0 0 0,1 0 0 0 0,0 0 0 0 0,0 0 0 0 0,1 0 0 0 0,-1 0 0 0 0,1 0 0 0 0,0 0 0 0 0,0 0 0 0 0,0-1 1 0 0,1 1-1 0 0,-1 0 0 0 0,1-1 0 0 0,0 1 0 0 0,0-1 0 0 0,0 1 0 0 0,1-1 0 0 0,-1 0 0 0 0,1 0 0 0 0,0 0 0 0 0,0 0 0 0 0,0 0 0 0 0,0-1 0 0 0,0 1 0 0 0,0-1 1 0 0,1 0-1 0 0,-1 0 0 0 0,1 0 0 0 0,-1 0 0 0 0,1-1 0 0 0,0 0 0 0 0,0 1 0 0 0,3-1 17 0 0,9 1 77 0 0,-1-1 0 0 0,1 0 1 0 0,-1-2-1 0 0,1 0 0 0 0,-1 0 1 0 0,1-2-1 0 0,-1 0 0 0 0,0 0 0 0 0,0-1 1 0 0,0-1-1 0 0,0-1 0 0 0,-1 0 0 0 0,0-1 1 0 0,-1 0-1 0 0,11-8-77 0 0,260-158 1575 0 0,-283 171-1567 0 0,1 1 1 0 0,0 0-1 0 0,0-1 1 0 0,0 1 0 0 0,0 0-1 0 0,0 0 1 0 0,1 0-1 0 0,-1 0 1 0 0,0 0-1 0 0,0 1 1 0 0,1-1-1 0 0,-1 1 1 0 0,0-1-1 0 0,1 1 1 0 0,-1 0-1 0 0,0 0 1 0 0,1 0-1 0 0,-1 0 1 0 0,1 0 0 0 0,-1 1-1 0 0,0-1 1 0 0,1 1-1 0 0,-1-1 1 0 0,0 1-1 0 0,0 0 1 0 0,0 0-1 0 0,1 0 1 0 0,-1 0-1 0 0,0 0 1 0 0,0 1-1 0 0,0-1 1 0 0,-1 1 0 0 0,1-1-1 0 0,0 1 1 0 0,0-1-1 0 0,-1 1 1 0 0,1 0-1 0 0,-1 0 1 0 0,0 0-1 0 0,2 2-8 0 0,56 186 348 0 0,-53-179-380 0 0,-1 0-1 0 0,2 0 0 0 0,-1-1 0 0 0,1 0 0 0 0,1 0 0 0 0,0-1 1 0 0,0 1-1 0 0,1-2 0 0 0,0 1 0 0 0,1-2 0 0 0,-1 1 0 0 0,2-1 1 0 0,-1 0-1 0 0,1-1 0 0 0,0-1 0 0 0,0 1 0 0 0,0-2 0 0 0,1 0 1 0 0,3 1 32 0 0,67 15-3047 0 0,0-10-4094 0 0,-57-10-3196 0 0</inkml:trace>
  <inkml:trace contextRef="#ctx0" brushRef="#br0" timeOffset="5396.779">2514 226 0 0 0,'0'0'940'0'0,"0"0"98"0"0,0 0-37 0 0,0 0-43 0 0,0 0-35 0 0,0 0 18 0 0,0 0 83 0 0,-2-3 87 0 0,2 1-277 0 0,-5-8-1058 0 0,-2 7 7941 0 0,6 3-6956 0 0,1 0-95 0 0,0 0-124 0 0,0 0-89 0 0,0 0-86 0 0,0 0-87 0 0,0 0-62 0 0,0 0-74 0 0,0 0-54 0 0,0 0-48 0 0,28 3 651 0 0,160 15 1048 0 0,-147-17-5940 0 0,0-1-4464 0 0,-35 0-735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6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1 589 584 0 0,'0'0'648'0'0,"0"0"-253"0"0,0 0-14 0 0,0 0 232 0 0,0 0 360 0 0,0 0 273 0 0,0 0 71 0 0,0 0-20 0 0,0 0-46 0 0,0 0 31 0 0,0 0 84 0 0,7 6 40 0 0,-4-3-1075 0 0,-2-2-262 0 0,0 1 0 0 0,0-1 1 0 0,0 0-1 0 0,0 0 1 0 0,0 0-1 0 0,1 0 0 0 0,-1 0 1 0 0,0 0-1 0 0,0 0 1 0 0,1 0-1 0 0,-1 0 0 0 0,0-1 1 0 0,1 1-1 0 0,-1-1 0 0 0,1 1 1 0 0,-1-1-1 0 0,1 1 1 0 0,-1-1-1 0 0,1 0 0 0 0,-1 1 1 0 0,1-1-1 0 0,0 0 1 0 0,-1 0-1 0 0,1 0 0 0 0,-1-1 1 0 0,1 1-1 0 0,-1 0 0 0 0,1-1 1 0 0,-1 1-1 0 0,1 0 1 0 0,-1-1-1 0 0,2 0-69 0 0,181-205 3630 0 0,119-95-2830 0 0,-297 295-800 0 0,0 0-1 0 0,0 1 1 0 0,1-1-1 0 0,-1 1 0 0 0,1 1 1 0 0,1 0-1 0 0,-1 0 1 0 0,1 0-1 0 0,-1 1 0 0 0,1 0 1 0 0,0 0-1 0 0,0 1 1 0 0,0 0-1 0 0,6-1 1 0 0,-10 5-17 0 0,0-1 0 0 0,-1 1 0 0 0,0 0-1 0 0,1 0 1 0 0,-1 1 0 0 0,0-1 0 0 0,0 1-1 0 0,0-1 1 0 0,-1 1 0 0 0,1 0 0 0 0,-1 0 0 0 0,1 0-1 0 0,-1 0 1 0 0,0 1 0 0 0,0-1 0 0 0,0 0-1 0 0,-1 1 1 0 0,1-1 0 0 0,-1 1 0 0 0,0 0 0 0 0,0 0-1 0 0,0-1 1 0 0,0 2 17 0 0,3 16 91 0 0,-1 1 0 0 0,0-1 1 0 0,-2 1-1 0 0,0 0 0 0 0,-2-1 0 0 0,0 1 0 0 0,-1 0 0 0 0,-2-1 0 0 0,0 1 0 0 0,-1-1 1 0 0,-1 0-1 0 0,-1-1 0 0 0,-1 1 0 0 0,-1-1 0 0 0,-6 9-91 0 0,9-13-18 0 0,-2-1 0 0 0,0 0-1 0 0,-1-1 1 0 0,0 0 0 0 0,-1 0 0 0 0,-1-1-1 0 0,0 0 1 0 0,0-1 0 0 0,-2 0-1 0 0,1-1 1 0 0,-1 0 0 0 0,-1-1 0 0 0,0-1-1 0 0,0 0 1 0 0,-1-1 0 0 0,0 0 0 0 0,-1-1-1 0 0,0-1 1 0 0,1-1 0 0 0,-2 0 0 0 0,1-1-1 0 0,-1-1 1 0 0,-2 0 18 0 0,0-2-496 0 0,-85-3-2030 0 0,44-27-3119 0 0,51 19 1207 0 0,4 2-2740 0 0</inkml:trace>
  <inkml:trace contextRef="#ctx0" brushRef="#br0" timeOffset="315.856">1188 129 11154 0 0,'0'0'1281'0'0,"0"0"-365"0"0,0 0-227 0 0,0 0 92 0 0,0 0 89 0 0,0 0-53 0 0,0 0-208 0 0,-28 33-218 0 0,-86 103-155 0 0,109-131-224 0 0,0 0 0 0 0,0 0 0 0 0,1 0 0 0 0,0 1 0 0 0,0 0 0 0 0,0 0 0 0 0,1 0 0 0 0,0 0 1 0 0,0 1-1 0 0,0-1 0 0 0,1 1 0 0 0,0 0 0 0 0,-1 4-12 0 0,1 1 8 0 0,0-6-15 0 0,0 1 1 0 0,0-1-1 0 0,0 1 0 0 0,1 0 0 0 0,0 0 1 0 0,0 0-1 0 0,0 0 0 0 0,1 0 0 0 0,0-1 1 0 0,1 1-1 0 0,0 0 0 0 0,0 0 0 0 0,0 0 1 0 0,1 0-1 0 0,0-1 0 0 0,0 1 0 0 0,0-1 1 0 0,1 1-1 0 0,0-1 0 0 0,1 0 0 0 0,-1 0 1 0 0,1 0-1 0 0,0-1 0 0 0,1 0 0 0 0,-1 1 1 0 0,1-1-1 0 0,0-1 0 0 0,0 1 0 0 0,1-1 1 0 0,-1 0-1 0 0,1 0 7 0 0,7 0 171 0 0,1 0 0 0 0,-1-1 0 0 0,1-1 0 0 0,0 0 1 0 0,-1-1-1 0 0,1 0 0 0 0,0-1 0 0 0,0-1 0 0 0,0 0 0 0 0,-1-1 1 0 0,1-1-1 0 0,0 0 0 0 0,-1 0 0 0 0,0-2 0 0 0,0 1 1 0 0,0-2-1 0 0,-1 0 0 0 0,1 0 0 0 0,-1-1 0 0 0,9-8-171 0 0,-3 4 140 0 0,-1 0-1 0 0,-1-2 0 0 0,0 0 1 0 0,-1-1-1 0 0,0-1 1 0 0,-1 0-1 0 0,0-1 1 0 0,-2 0-1 0 0,0-1 0 0 0,-1 0 1 0 0,0-1-1 0 0,-2 0 1 0 0,0-1-1 0 0,-1 0 0 0 0,-1-1 1 0 0,0 1-1 0 0,-2-1 1 0 0,0 0-1 0 0,-2-1 1 0 0,0 1-1 0 0,-1-1 0 0 0,-1 1 1 0 0,-1-1-1 0 0,-1-8-139 0 0,0 25-133 0 0,0-1 0 0 0,0 0 0 0 0,-1 0 0 0 0,1 0 0 0 0,-1 1-1 0 0,0-1 1 0 0,-1 1 0 0 0,1-1 0 0 0,-1 1 0 0 0,1 0 0 0 0,-1 0 0 0 0,-1 0 0 0 0,1 0 0 0 0,-1 1-1 0 0,1-1 1 0 0,-1 1 0 0 0,0 0 0 0 0,0 0 0 0 0,0 0 0 0 0,0 1 0 0 0,-1-1 0 0 0,0 1 133 0 0,-68-14-8230 0 0,55 16-1488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9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0 8562 0 0,'0'0'1891'0'0,"0"0"-12"0"0,0 0 16 0 0,0 0-101 0 0,0 0-270 0 0,0 0-381 0 0,0 0-380 0 0,0 0-263 0 0,0 0-169 0 0,0 0-71 0 0,0 0 4 0 0,0 0 56 0 0,1 6 91 0 0,1 32 142 0 0,-1 0 0 0 0,-2 0 0 0 0,-2 0 1 0 0,-1 0-1 0 0,-2 0 0 0 0,-3 5-553 0 0,-35 138 684 0 0,8-39-2176 0 0,15-46-5407 0 0,19-82 624 0 0,1-6-4599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37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741 27 4185 0 0,'0'0'1015'0'0,"0"0"-258"0"0,0 0-9 0 0,0 0 226 0 0,0 0 332 0 0,0 0 249 0 0,0 0 14 0 0,0 0-190 0 0,0 0-259 0 0,0 0-279 0 0,0 0-197 0 0,0 0-69 0 0,-3-4-33 0 0,2 2-440 0 0,-1 0-1 0 0,1 1 0 0 0,-1-1 1 0 0,1 1-1 0 0,-1-1 0 0 0,0 1 1 0 0,0-1-1 0 0,0 1 1 0 0,0 0-1 0 0,0 0 0 0 0,0 0 1 0 0,0 0-1 0 0,0 0 0 0 0,0 0 1 0 0,0 1-1 0 0,0-1 0 0 0,0 1 1 0 0,-1-1-1 0 0,1 1 0 0 0,0 0 1 0 0,0 0-1 0 0,-1 0 0 0 0,1 0 1 0 0,-1 1-102 0 0,-15 1 81 0 0,1 0 1 0 0,0 2-1 0 0,0 0 1 0 0,0 1 0 0 0,0 0-1 0 0,1 2 1 0 0,0 0-1 0 0,0 1 1 0 0,-8 5-82 0 0,-31 14 138 0 0,-19 13 63 0 0,73-39-216 0 0,-1-1 0 0 0,1 0 0 0 0,0 1 0 0 0,0 0 0 0 0,0-1-1 0 0,0 1 1 0 0,0 0 0 0 0,0-1 0 0 0,1 1 0 0 0,-1 0 0 0 0,0 0-1 0 0,0 0 1 0 0,0 0 0 0 0,1 0 0 0 0,-1 0 0 0 0,1 0 0 0 0,-1 0 0 0 0,0 0-1 0 0,1 0 1 0 0,0 0 0 0 0,-1 0 0 0 0,1 0 0 0 0,0 1 0 0 0,-1-1-1 0 0,1 0 1 0 0,0 0 0 0 0,0 0 0 0 0,0 1 0 0 0,0-1 0 0 0,0 0-1 0 0,0 0 1 0 0,1 0 0 0 0,-1 0 0 0 0,0 1 0 0 0,1-1 0 0 0,-1 0-1 0 0,0 0 1 0 0,1 0 0 0 0,-1 0 0 0 0,1 0 0 0 0,0 0 0 0 0,-1 0-1 0 0,1 0 1 0 0,0 0 0 0 0,0 0 0 0 0,-1 0 0 0 0,1-1 0 0 0,0 1 0 0 0,0 0-1 0 0,0 0 1 0 0,0-1 0 0 0,0 1 0 0 0,0-1 0 0 0,0 1 0 0 0,0-1-1 0 0,1 1 1 0 0,-1-1 15 0 0,158 44 288 0 0,-158-42-262 0 0,0 0 0 0 0,-1 0-1 0 0,1 0 1 0 0,-1 0-1 0 0,0 0 1 0 0,1 0 0 0 0,-1 0-1 0 0,0 0 1 0 0,0 0 0 0 0,0 0-1 0 0,-1 0 1 0 0,1 0 0 0 0,0 0-1 0 0,-1 0 1 0 0,1 0 0 0 0,-1-1-1 0 0,0 1 1 0 0,1 0-1 0 0,-1 0 1 0 0,0 0 0 0 0,0-1-1 0 0,0 1 1 0 0,0 0 0 0 0,-1-1-1 0 0,1 1 1 0 0,0-1 0 0 0,-1 1-1 0 0,1-1 1 0 0,-1 0-1 0 0,1 0 1 0 0,-1 0 0 0 0,0 1-1 0 0,1-2 1 0 0,-1 1 0 0 0,0 0-1 0 0,0 0 1 0 0,0 0 0 0 0,-1 0-26 0 0,-2 3 28 0 0,-452 352 694 0 0,449-349-724 0 0,5-6 1 0 0,1 0 0 0 0,-1 0 0 0 0,1 1 0 0 0,0-1 0 0 0,-1 0 0 0 0,1 1 0 0 0,0 0 0 0 0,0-1 0 0 0,0 1 0 0 0,0 0 0 0 0,0 0 0 0 0,0 0-1 0 0,0 0 1 0 0,1 0 0 0 0,-1 1 0 0 0,1-1 0 0 0,0 1 0 0 0,-1-1 0 0 0,1 0 0 0 0,0 1 0 0 0,1 0 0 0 0,-1-1 0 0 0,0 1 0 0 0,1 0 0 0 0,-1-1-1 0 0,1 1 1 0 0,0 0 0 0 0,0 0 0 0 0,0-1 0 0 0,0 1 0 0 0,1 0 0 0 0,-1-1 0 0 0,1 1 0 0 0,-1 0 0 0 0,1-1 0 0 0,0 2 1 0 0,17 4 58 0 0,-1-2 1 0 0,1 1-1 0 0,1-2 1 0 0,-1 0-1 0 0,1-2 1 0 0,-1 0-1 0 0,1-1 1 0 0,0 0-1 0 0,0-2 1 0 0,0 0-1 0 0,0-1 1 0 0,18-4-59 0 0,-36 5 0 0 0,235-44-113 0 0,-143 12-3193 0 0,-65 17-1281 0 0,-2-3-4079 0 0,-18 10 2811 0 0</inkml:trace>
  <inkml:trace contextRef="#ctx0" brushRef="#br0" timeOffset="638.793">1222 329 7258 0 0,'0'0'1704'0'0,"0"0"-333"0"0,0 0-246 0 0,0 0 5 0 0,0 0 73 0 0,0 0-20 0 0,0 0-115 0 0,0 0-152 0 0,0 0-177 0 0,-35 17-195 0 0,-112 53-157 0 0,-33 42 537 0 0,171-106-872 0 0,-84 77 336 0 0,92-82-392 0 0,0 0-1 0 0,0 0 1 0 0,0 1-1 0 0,0-1 1 0 0,0 0 0 0 0,0 0-1 0 0,0 1 1 0 0,1-1-1 0 0,-1 0 1 0 0,1 1-1 0 0,-1-1 1 0 0,1 1-1 0 0,-1-1 1 0 0,1 1 0 0 0,0-1-1 0 0,0 1 1 0 0,0-1-1 0 0,0 1 1 0 0,0-1-1 0 0,0 1 1 0 0,0-1-1 0 0,0 1 1 0 0,1-1-1 0 0,-1 1 1 0 0,0-1 0 0 0,1 0-1 0 0,-1 1 1 0 0,1-1-1 0 0,0 1 1 0 0,-1-1-1 0 0,1 0 1 0 0,0 0-1 0 0,0 1 1 0 0,0-1-1 0 0,0 0 1 0 0,0 0 0 0 0,0 0-1 0 0,0 0 1 0 0,0 0-1 0 0,1 0 1 0 0,-1 0-1 0 0,0-1 1 0 0,1 1-1 0 0,-1 0 1 0 0,0-1 0 0 0,1 1-1 0 0,-1-1 1 0 0,1 1-1 0 0,0-1 5 0 0,75 10 461 0 0,-55-12-298 0 0,0-1 0 0 0,0-1 0 0 0,0-1 0 0 0,0-1 0 0 0,-1-1 0 0 0,0 0-1 0 0,0-2 1 0 0,-1-1 0 0 0,12-7-163 0 0,12-5 164 0 0,-19 10-59 0 0,1-1-1 0 0,-2-2 1 0 0,0-1 0 0 0,-1 0 0 0 0,0-2 0 0 0,11-13-105 0 0,-127 146-239 0 0,54-69 237 0 0,1 2-1 0 0,3 2 0 0 0,3 2 1 0 0,1 0-1 0 0,3 2 0 0 0,-16 45 3 0 0,38-80-23 0 0,0 1-1 0 0,2 0 0 0 0,1 1 1 0 0,0-1-1 0 0,1 0 0 0 0,2 1 1 0 0,0-1-1 0 0,1 5 24 0 0,0-20-8 0 0,-1-1 1 0 0,1 1-1 0 0,0-1 0 0 0,0 0 1 0 0,0 1-1 0 0,0-1 1 0 0,1 0-1 0 0,0 0 0 0 0,0 0 1 0 0,0 0-1 0 0,0 0 0 0 0,1 0 1 0 0,-1-1-1 0 0,1 1 0 0 0,0-1 1 0 0,0 0-1 0 0,0 0 1 0 0,1 0-1 0 0,-1 0 0 0 0,1 0 1 0 0,-1-1-1 0 0,2 1 8 0 0,-3-4 50 0 0,-1 0 0 0 0,0-1 0 0 0,0 1 0 0 0,0 0 0 0 0,0-1 0 0 0,0 1 0 0 0,-1-1 0 0 0,1 1 0 0 0,0-1 1 0 0,-1 0-1 0 0,1 1 0 0 0,-1-1 0 0 0,1 1 0 0 0,-1-1 0 0 0,0 0 0 0 0,0 0 0 0 0,0 1 0 0 0,0-1 0 0 0,0 0 0 0 0,0 1 0 0 0,0-1 0 0 0,0 0 0 0 0,-1 1 0 0 0,1-1 0 0 0,-1 0 0 0 0,1 1 0 0 0,-1-1 0 0 0,0 1 0 0 0,0-1 0 0 0,1 1 1 0 0,-1-1-1 0 0,0 1 0 0 0,0-1 0 0 0,-1 1-50 0 0,-12-18-113 0 0,0 1 1 0 0,-1 0-1 0 0,-1 1 1 0 0,0 1 0 0 0,-2 1-1 0 0,0 0 1 0 0,0 1-1 0 0,-1 1 1 0 0,-1 1-1 0 0,0 1 1 0 0,-1 0-1 0 0,0 2 1 0 0,-6-2 112 0 0,-31-11-153 0 0,70 6 22 0 0,119-35 164 0 0,-60 29-82 0 0,138-37-3502 0 0,-173 51 345 0 0,-11 2-2288 0 0,-7 2-4077 0 0</inkml:trace>
  <inkml:trace contextRef="#ctx0" brushRef="#br0" timeOffset="1117.843">1386 723 1768 0 0,'0'0'2506'0'0,"0"0"-621"0"0,0 0-50 0 0,0 0 254 0 0,0 0 115 0 0,0 0-104 0 0,0 0-384 0 0,0 0-446 0 0,0 0-267 0 0,0 0-163 0 0,0 0-77 0 0,0 0-34 0 0,0 0-82 0 0,27-27-100 0 0,87-84-94 0 0,-7-19 822 0 0,-67 78-1011 0 0,-46 101-1603 0 0,-11 104 1119 0 0,19-148 253 0 0,0-1 0 0 0,0 1 0 0 0,0-1-1 0 0,0 0 1 0 0,1 0 0 0 0,0 0-1 0 0,0 0 1 0 0,0-1 0 0 0,0 1 0 0 0,1-1-1 0 0,-1 1 1 0 0,1-1 0 0 0,0 0-1 0 0,0-1 1 0 0,0 1 0 0 0,0-1-1 0 0,0 0 1 0 0,1 0 0 0 0,-1 0 0 0 0,1 0-1 0 0,-1-1 1 0 0,1 0 0 0 0,0 0-1 0 0,-1 0 1 0 0,1 0 0 0 0,0-1 0 0 0,0 0-1 0 0,0 0 1 0 0,-1 0 0 0 0,1 0-1 0 0,0-1 1 0 0,0 0 0 0 0,-1 0 0 0 0,1 0-1 0 0,0-1 1 0 0,-1 1 0 0 0,1-1-1 0 0,-1-1-32 0 0,15-7 224 0 0,-1-1-1 0 0,0-2 0 0 0,-1 1 0 0 0,0-2 1 0 0,-1 0-1 0 0,-1-1 0 0 0,0-1 0 0 0,-1 0 1 0 0,10-16-224 0 0,-6 9 55 0 0,12-15-224 0 0,5-7-2117 0 0,-23 31-2586 0 0,2 2-3434 0 0,-10 11-1704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8698 0 0,'0'0'2118'0'0,"0"0"-157"0"0,0 0-231 0 0,0 0-92 0 0,0 0-107 0 0,0 0-292 0 0,0 0-331 0 0,0 0-275 0 0,0 0-211 0 0,0 0-134 0 0,0 0-59 0 0,0 0-41 0 0,0 0 4 0 0,0 29 1474 0 0,3-2-5256 0 0,-2-8-2585 0 0,-2-9-185 0 0,1-3-956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4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12219 0 0,'0'0'2077'0'0,"0"0"-407"0"0,0 0-399 0 0,0 0-113 0 0,0 0-77 0 0,0 0-197 0 0,0 0-312 0 0,0 0-250 0 0,0 0-191 0 0,0 0-158 0 0,0 0-102 0 0,0 0-93 0 0,-3 1-91 0 0,-9 13-1874 0 0,22-4-7403 0 0,-5-9 673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0,'0'0'168'0'0,"0"0"129"0"0,0 0 82 0 0,0 0 265 0 0,0 0 449 0 0,0 0 308 0 0,0 0 89 0 0,0 0-103 0 0,0 0-238 0 0,0 0-206 0 0,0 0-152 0 0,0 0-91 0 0,0 0-77 0 0,25-2-18 0 0,116-7 621 0 0,74 16 1561 0 0,-142 0-3247 0 0,-60-3-774 0 0,-7-1-1410 0 0,-2-2-4777 0 0,-2-1 3497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3041 0 0,'0'0'732'0'0,"0"0"-257"0"0,0 0 51 0 0,0 0 331 0 0,0 0 367 0 0,0 0 163 0 0,0 0-92 0 0,0 0-151 0 0,0 0-148 0 0,0 0-124 0 0,0 0-89 0 0,0 0-96 0 0,0 0-128 0 0,26 3-114 0 0,86 9-111 0 0,106-20-1873 0 0,-185 7-984 0 0,-4-1-3273 0 0,-19 2 297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1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79 0 0 0,'0'0'688'0'0,"0"0"-64"0"0,0 0 4 0 0,0 0 123 0 0,0 0 244 0 0,0 0 269 0 0,0 0 94 0 0,0 0-62 0 0,0 0-139 0 0,0 0-216 0 0,0 0-165 0 0,-1-5-82 0 0,-1-15-34 0 0,1 15 23 0 0,1 5 31 0 0,0 0-19 0 0,0 0-47 0 0,0 0-86 0 0,0 0-117 0 0,0 0-99 0 0,0 0-90 0 0,0 0-86 0 0,0 0-71 0 0,0 0-55 0 0,0 0-38 0 0,0 24-196 0 0,-1 75 656 0 0,-4 1 0 0 0,-5-1 0 0 0,-9 31-466 0 0,-87 206-606 0 0,97-288-469 0 0,8-15-5318 0 0,6-26-1530 0 0,-5-7 6212 0 0</inkml:trace>
  <inkml:trace contextRef="#ctx0" brushRef="#br0" timeOffset="526.734">547 127 856 0 0,'0'0'958'0'0,"0"0"-310"0"0,0 0 75 0 0,0 0 385 0 0,0 0 422 0 0,0 0 234 0 0,0 0-106 0 0,0 0-327 0 0,0 0-333 0 0,0 0-229 0 0,0 0-160 0 0,0 0-75 0 0,29-6-42 0 0,92-16-48 0 0,-5 17 607 0 0,-101 6-966 0 0,-1 0 0 0 0,0 1 0 0 0,0 1 1 0 0,0 0-1 0 0,0 0 0 0 0,0 2 0 0 0,-1 0 0 0 0,0 0 1 0 0,0 1-1 0 0,10 7-85 0 0,-21-12 9 0 0,-1 0 0 0 0,1 1 1 0 0,-1-1-1 0 0,0 0 0 0 0,0 1 0 0 0,1-1 1 0 0,-1 0-1 0 0,0 1 0 0 0,0-1 0 0 0,0 1 1 0 0,-1 0-1 0 0,1-1 0 0 0,0 1 0 0 0,0 0 1 0 0,-1-1-1 0 0,1 1 0 0 0,-1 0 1 0 0,0 0-1 0 0,0 0 0 0 0,1-1 0 0 0,-1 1 1 0 0,0 0-1 0 0,0 0 0 0 0,-1 0 0 0 0,1 0 1 0 0,0-1-1 0 0,-1 1 0 0 0,1 0 0 0 0,-1 0 1 0 0,1-1-1 0 0,-1 1 0 0 0,0 0 0 0 0,0-1 1 0 0,0 1-1 0 0,0 0 0 0 0,0-1 0 0 0,0 0 1 0 0,0 1-1 0 0,0-1 0 0 0,0 1 1 0 0,-1-1-10 0 0,-58 54 167 0 0,-32 2-160 0 0,70-45-3 0 0,1 0 0 0 0,0 1 0 0 0,1 1 0 0 0,1 1-1 0 0,0 1 1 0 0,-11 14-4 0 0,26-27-16 0 0,1 1 0 0 0,0 0 0 0 0,0 0-1 0 0,1 0 1 0 0,-1 1 0 0 0,1-1 0 0 0,0 1-1 0 0,0-1 1 0 0,0 1 0 0 0,1 0 0 0 0,-1 0 0 0 0,1-1-1 0 0,0 1 1 0 0,1 0 0 0 0,-1 0 0 0 0,1 0-1 0 0,0 0 1 0 0,1 3 16 0 0,1 10 35 0 0,0-1 0 0 0,2 1 0 0 0,0-1-1 0 0,2 0 1 0 0,-1 0 0 0 0,2 0 0 0 0,0-1 0 0 0,1 0-1 0 0,3 3-34 0 0,-5-8 59 0 0,3 8 280 0 0,1 0-1 0 0,2-1 1 0 0,-1-1 0 0 0,2 0-1 0 0,0 0 1 0 0,1-1-1 0 0,1-1 1 0 0,3 2-339 0 0,34 38 407 0 0,-40-44-3182 0 0,-1-11-7434 0 0,-8 0 7499 0 0,-1 0-1694 0 0</inkml:trace>
  <inkml:trace contextRef="#ctx0" brushRef="#br0" timeOffset="1012.114">1171 71 0 0 0,'0'0'705'0'0,"0"0"261"0"0,0 0 369 0 0,0 0 363 0 0,0 0 149 0 0,0 0-66 0 0,0 0-247 0 0,0 0-311 0 0,0 0-247 0 0,0 0-152 0 0,0 0-69 0 0,0 0-41 0 0,13-9-43 0 0,40-28-81 0 0,-1 18 801 0 0,-36 19-1151 0 0,-14-1-229 0 0,0 0 0 0 0,0 0 0 0 0,0 0-1 0 0,0 1 1 0 0,0-1 0 0 0,0 1 0 0 0,0 0-1 0 0,0 0 1 0 0,1-1 0 0 0,-1 1-1 0 0,0 1 1 0 0,0-1 0 0 0,0 0 0 0 0,0 0-1 0 0,1 1 1 0 0,-1-1 0 0 0,0 1 0 0 0,0 0-1 0 0,0 0 1 0 0,0 0 0 0 0,0 0 0 0 0,0 0-1 0 0,-1 0 1 0 0,1 0 0 0 0,0 0 0 0 0,0 1-1 0 0,-1-1 1 0 0,1 1 0 0 0,-1-1-1 0 0,1 1 1 0 0,-1 0 0 0 0,0-1 0 0 0,0 1-1 0 0,0 0 1 0 0,0 0 0 0 0,0 0 0 0 0,0 0-1 0 0,0 0 1 0 0,0 2-11 0 0,-2 4 45 0 0,-1 0 0 0 0,0-1 0 0 0,0 1 0 0 0,-1 0 0 0 0,0-1 0 0 0,0 0 0 0 0,-1 0 0 0 0,0 0 1 0 0,0 0-1 0 0,-1-1 0 0 0,1 1 0 0 0,-2-1 0 0 0,1 0 0 0 0,-2 1-45 0 0,-33 49 155 0 0,38-53-144 0 0,0 0 1 0 0,0 0 0 0 0,0 1 0 0 0,1-1-1 0 0,-1 0 1 0 0,1 1 0 0 0,0-1 0 0 0,0 1 0 0 0,0-1-1 0 0,0 1 1 0 0,1-1 0 0 0,-1 1 0 0 0,1 0-1 0 0,0-1 1 0 0,0 1 0 0 0,1 0 0 0 0,-1-1-1 0 0,1 1 1 0 0,-1 0 0 0 0,1-1 0 0 0,0 1-1 0 0,1-1 1 0 0,-1 0 0 0 0,0 1 0 0 0,1-1 0 0 0,0 0-1 0 0,0 0 1 0 0,0 0 0 0 0,0 0 0 0 0,0 0-1 0 0,1 0 1 0 0,-1-1 0 0 0,1 1 0 0 0,2 1-12 0 0,5 2 112 0 0,-1 0 1 0 0,1-1 0 0 0,0-1 0 0 0,0 0 0 0 0,0 0-1 0 0,0-1 1 0 0,1 0 0 0 0,-1-1 0 0 0,8 1-113 0 0,6-2-3320 0 0,0-5-3585 0 0,-18 1-2740 0 0</inkml:trace>
  <inkml:trace contextRef="#ctx0" brushRef="#br0" timeOffset="1447.659">1707 130 5521 0 0,'0'0'455'0'0,"0"0"-140"0"0,0 0 133 0 0,0 0 397 0 0,0 0 408 0 0,0 0 116 0 0,0 0-175 0 0,0 0-278 0 0,0 0-231 0 0,0 0-150 0 0,-5 36-69 0 0,-14 117-22 0 0,-7 81 1301 0 0,7 67-2178 0 0,20-297-359 0 0,4-6-9502 0 0,-5-2 5622 0 0</inkml:trace>
  <inkml:trace contextRef="#ctx0" brushRef="#br0" timeOffset="1711.973">1719 60 3393 0 0,'0'0'1465'0'0,"0"0"-374"0"0,0 0-41 0 0,0 0 198 0 0,0 0 227 0 0,0 0 31 0 0,0 0-229 0 0,0 0-290 0 0,0 0-260 0 0,0 0-155 0 0,0 0-80 0 0,0 0-46 0 0,19 0-18 0 0,117-3 705 0 0,52-1-1763 0 0,-188 4 363 0 0,1 1-1 0 0,0-1 1 0 0,0 1 0 0 0,-1-1 0 0 0,1 1 0 0 0,0-1 0 0 0,-1 1 0 0 0,1 0 0 0 0,-1-1 0 0 0,1 1 0 0 0,-1 0 0 0 0,1-1 0 0 0,-1 1 0 0 0,1 0 0 0 0,-1 0 0 0 0,1 0 0 0 0,-1-1 0 0 0,0 1 0 0 0,0 0 0 0 0,1 0 0 0 0,-1 0 0 0 0,0 0 0 0 0,0-1 0 0 0,0 1 0 0 0,0 0 0 0 0,0 0 0 0 0,0 0 0 0 0,0 0-1 0 0,0 0 1 0 0,0 0 0 0 0,-1-1 0 0 0,1 1 0 0 0,0 0 0 0 0,-1 0 0 0 0,1 0 0 0 0,0 0 0 0 0,-1-1 0 0 0,1 1 0 0 0,-1 0 0 0 0,1-1 0 0 0,-1 1 0 0 0,1 0 0 0 0,-1-1 0 0 0,0 1 0 0 0,1 0 0 0 0,-1-1 0 0 0,0 1 0 0 0,1-1 0 0 0,-1 1 0 0 0,0-1 0 0 0,0 1 267 0 0,-6 6-3041 0 0</inkml:trace>
  <inkml:trace contextRef="#ctx0" brushRef="#br0" timeOffset="1879.871">1602 498 264 0 0,'0'0'1547'0'0,"0"0"-103"0"0,0 0 317 0 0,0 0 282 0 0,0 0 103 0 0,0 0-105 0 0,0 0-350 0 0,0 0-393 0 0,0 0-380 0 0,0 0-332 0 0,33 1-207 0 0,105 1-140 0 0,39-19-1766 0 0,-136 17-4740 0 0,-31 0-1920 0 0</inkml:trace>
  <inkml:trace contextRef="#ctx0" brushRef="#br0" timeOffset="2210.749">2088 590 1152 0 0,'0'0'1239'0'0,"0"0"-208"0"0,0 0 77 0 0,0 0 246 0 0,0 0 137 0 0,0 0-109 0 0,0 0-310 0 0,0 0-257 0 0,0 0-101 0 0,0 0 25 0 0,0 0 103 0 0,0 0 42 0 0,1 8-47 0 0,-5 62 1168 0 0,-4-45-1906 0 0,0 1 1 0 0,1-1-1 0 0,1 1 1 0 0,2 0-1 0 0,1 1 1 0 0,0-1-1 0 0,2 14-99 0 0,12-48-12261 0 0,-9 1 8700 0 0,-2 0 2022 0 0</inkml:trace>
  <inkml:trace contextRef="#ctx0" brushRef="#br0" timeOffset="2449.681">1929 572 6945 0 0,'0'0'1294'0'0,"0"0"-396"0"0,0 0-177 0 0,0 0 207 0 0,0 0 249 0 0,0 0 48 0 0,0 0-165 0 0,0 0-273 0 0,0 0-233 0 0,0 0-142 0 0,0 0-75 0 0,0 0-53 0 0,0 0-38 0 0,33 4-48 0 0,102 10-54 0 0,-25-10-436 0 0,-67-8-1065 0 0,0 1-6137 0 0,-31 3-573 0 0</inkml:trace>
  <inkml:trace contextRef="#ctx0" brushRef="#br0" timeOffset="8450.092">309 447 232 0 0,'0'0'1011'0'0,"0"0"-92"0"0,0 0 126 0 0,0 0 274 0 0,0 0 168 0 0,0 0-17 0 0,0 0-166 0 0,0 0-222 0 0,0 0-214 0 0,0 0-153 0 0,0 0-91 0 0,-14-8 2977 0 0,-150 49-1041 0 0,33-23-323 0 0,131-18-2080 0 0,0 0-61 0 0,0 0-48 0 0,0 0-69 0 0,0 0-61 0 0,0 0-28 0 0,0 0-16 0 0,0 0-7 0 0,43-2-2027 0 0,-13 1-2804 0 0,-17 1-575 0 0,-5 0-2101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7:55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289 64 3137 0 0,'0'0'2176'0'0,"0"0"-1096"0"0,0 0-393 0 0,0 0 135 0 0,0 0 274 0 0,0 0 186 0 0,0 0-58 0 0,0 0-259 0 0,0 0-271 0 0,0 0-229 0 0,0 0-139 0 0,0 0-68 0 0,-6 28-36 0 0,-18 89-13 0 0,21-18 373 0 0,7-67-409 0 0,5 173-74 0 0,-26-143-1958 0 0,-7-27-5004 0 0,21-32 3931 0 0,-1-3-911 0 0</inkml:trace>
  <inkml:trace contextRef="#ctx0" brushRef="#br0" timeOffset="325.748">0 1 1072 0 0,'0'0'1151'0'0,"0"0"-431"0"0,0 0 64 0 0,0 0 430 0 0,0 0 353 0 0,0 0 135 0 0,0 0-145 0 0,0 0-230 0 0,0 0-184 0 0,0 0-167 0 0,33 12-125 0 0,103 39-80 0 0,9-21 1047 0 0,128-24-60 0 0,-218-15-1402 0 0,-16 2-2105 0 0,-13 5-4124 0 0,-26 2 3194 0 0,0 0-806 0 0,0 1-602 0 0,0 2 3193 0 0</inkml:trace>
  <inkml:trace contextRef="#ctx0" brushRef="#br0" timeOffset="548.678">19 686 6177 0 0,'0'0'1081'0'0,"0"0"-289"0"0,0 0-32 0 0,0 0 204 0 0,0 0 231 0 0,0 0 89 0 0,0 0-69 0 0,0 0-175 0 0,0 0-217 0 0,0 0-188 0 0,0 0-135 0 0,0 0-101 0 0,26 8-68 0 0,87 27-58 0 0,-104-32-241 0 0,1-1 0 0 0,0 0-1 0 0,0 0 1 0 0,-1-1 0 0 0,1 0 0 0 0,0-1-1 0 0,0 0 1 0 0,0-1 0 0 0,0 0 0 0 0,0 0 0 0 0,-1-1-1 0 0,10-3-31 0 0,14-2-76 0 0,73-16-1778 0 0,-57 13-1649 0 0,0 0-3913 0 0,-33 8 2415 0 0</inkml:trace>
  <inkml:trace contextRef="#ctx0" brushRef="#br0" timeOffset="843.865">757 601 2753 0 0,'0'0'1869'0'0,"0"0"-600"0"0,0 0-20 0 0,0 0 322 0 0,0 0 222 0 0,0 0-9 0 0,0 0-336 0 0,0 0-410 0 0,0 0-291 0 0,0 0-207 0 0,0 0-129 0 0,0 0-54 0 0,0 0-72 0 0,-31 12-59 0 0,-94 37-57 0 0,69-11 12 0 0,52-34-196 0 0,0 0-1 0 0,0 1 1 0 0,1 0-1 0 0,-1-1 1 0 0,1 1-1 0 0,0 0 1 0 0,1 1-1 0 0,-1-1 1 0 0,1 0-1 0 0,0 1 1 0 0,0 0-1 0 0,0-1 0 0 0,1 1 1 0 0,0 0-1 0 0,0 0 1 0 0,1 0-1 0 0,0-1 1 0 0,0 1-1 0 0,0 0 1 0 0,1 3 15 0 0,0-6-133 0 0,1 0 0 0 0,0 0 1 0 0,0 0-1 0 0,0 0 0 0 0,0 0 0 0 0,1 0 1 0 0,-1 0-1 0 0,1-1 0 0 0,0 1 0 0 0,0-1 1 0 0,-1 0-1 0 0,2 0 0 0 0,-1 0 1 0 0,0 0-1 0 0,0 0 0 0 0,1-1 0 0 0,-1 0 1 0 0,0 1-1 0 0,1-1 0 0 0,0 0 0 0 0,-1-1 1 0 0,1 1-1 0 0,-1-1 0 0 0,1 1 1 0 0,0-1-1 0 0,-1 0 0 0 0,1-1 0 0 0,0 1 1 0 0,-1-1-1 0 0,1 1 0 0 0,0-1 0 0 0,2-1 133 0 0,5 2-1301 0 0,48-4-7301 0 0,-47 0 5373 0 0</inkml:trace>
  <inkml:trace contextRef="#ctx0" brushRef="#br0" timeOffset="1296.806">772 848 4537 0 0,'0'0'1376'0'0,"0"0"-350"0"0,0 0 139 0 0,0 0 498 0 0,0 0 310 0 0,0 0-57 0 0,0 0-427 0 0,0 0-504 0 0,0 0-341 0 0,0 0-146 0 0,0 0-50 0 0,0 0-43 0 0,20-19 19 0 0,94-87 307 0 0,-43 51 316 0 0,-69 55-1069 0 0,-1 1 1 0 0,0-1-1 0 0,0 1 1 0 0,0 0-1 0 0,0-1 1 0 0,0 1-1 0 0,-1 0 1 0 0,1 0-1 0 0,0-1 0 0 0,0 1 1 0 0,0 0-1 0 0,-1 0 1 0 0,1 0-1 0 0,0 0 1 0 0,-1 0-1 0 0,1 0 1 0 0,-1 0-1 0 0,1 0 1 0 0,-1 0-1 0 0,1 1 0 0 0,-1-1 1 0 0,0 0-1 0 0,0 0 1 0 0,0 0-1 0 0,1 0 1 0 0,-1 1-1 0 0,0-1 1 0 0,0 0-1 0 0,-1 0 0 0 0,1 0 1 0 0,0 0-1 0 0,0 1 1 0 0,0-1-1 0 0,-1 0 1 0 0,1 0-1 0 0,-1 0 1 0 0,1 0-1 0 0,-1 1 22 0 0,1 3-10 0 0,0-1 25 0 0,-1-3-12 0 0,1 0 0 0 0,0 0 0 0 0,-1 0 0 0 0,1 0 1 0 0,0-1-1 0 0,0 1 0 0 0,0 0 0 0 0,0 0 0 0 0,0 0 0 0 0,0 0 0 0 0,0 0 1 0 0,0 0-1 0 0,0 0 0 0 0,0-1 0 0 0,0 1 0 0 0,0 0 0 0 0,1 0 1 0 0,-1 0-1 0 0,0 0 0 0 0,1 0 0 0 0,-1-1 0 0 0,1 1 0 0 0,-1 0 1 0 0,1 0-1 0 0,-1-1 0 0 0,1 1 0 0 0,-1 0 0 0 0,1-1 0 0 0,0 1 1 0 0,-1-1-1 0 0,1 1 0 0 0,0-1 0 0 0,0 1 0 0 0,-1-1 0 0 0,1 1 0 0 0,0-1 1 0 0,0 1-1 0 0,0-1 0 0 0,0 0 0 0 0,-1 0 0 0 0,1 0 0 0 0,0 1 1 0 0,0-1-1 0 0,0 0 0 0 0,0 0 0 0 0,0 0 0 0 0,0 0 0 0 0,0 0 1 0 0,-1 0-1 0 0,1-1 0 0 0,0 1 0 0 0,0 0 0 0 0,0 0-3 0 0,87-29 625 0 0,-22 3-559 0 0,-64 26-76 0 0,-1 0-1 0 0,0 0 1 0 0,0 0-1 0 0,0 0 1 0 0,0 0-1 0 0,0 0 1 0 0,0 0-1 0 0,1 0 1 0 0,-1 0 0 0 0,0 1-1 0 0,0-1 1 0 0,0 0-1 0 0,0 1 1 0 0,0-1-1 0 0,0 1 1 0 0,0-1-1 0 0,0 1 1 0 0,0 0 0 0 0,0-1-1 0 0,0 1 1 0 0,-1 0-1 0 0,1-1 1 0 0,0 1-1 0 0,0 0 1 0 0,-1 0-1 0 0,1 0 1 0 0,0 0 0 0 0,-1 0-1 0 0,1 0 1 0 0,-1 0-1 0 0,1 0 1 0 0,-1 0-1 0 0,0 0 1 0 0,1 0 0 0 0,-1 0-1 0 0,0 0 1 0 0,0 1-1 0 0,0-1 1 0 0,0 0-1 0 0,0 0 1 0 0,0 0-1 0 0,0 0 1 0 0,0 0 0 0 0,0 0-1 0 0,0 1 1 0 0,-1-1-1 0 0,1 0 1 0 0,0 0-1 0 0,-1 0 1 0 0,1 0-1 0 0,-1 0 1 0 0,1 0 10 0 0,-1 13-33 0 0,15 6-3867 0 0,4-20-2410 0 0,-8 0 1406 0 0,-4 0 223 0 0</inkml:trace>
  <inkml:trace contextRef="#ctx0" brushRef="#br0" timeOffset="2803.667">1692 325 0 0 0,'0'0'1175'0'0,"0"0"-122"0"0,0 0 94 0 0,0 0 380 0 0,0 0 307 0 0,0 0 75 0 0,0 0-197 0 0,0 0-330 0 0,0 0-281 0 0,0 0-163 0 0,0 0-72 0 0,0 0-33 0 0,0 0-16 0 0,4-5-66 0 0,9-15-82 0 0,-43 12 1927 0 0,15 8-2558 0 0,0 2 0 0 0,0 0 0 0 0,0 1 1 0 0,1 0-1 0 0,-1 1 0 0 0,1 0 0 0 0,0 2 1 0 0,0-1-1 0 0,0 2 0 0 0,1 0 0 0 0,-1 0 1 0 0,2 2-1 0 0,-1-1 0 0 0,1 1 0 0 0,1 1 1 0 0,0 0-1 0 0,0 1 0 0 0,1 0 0 0 0,0 1 1 0 0,1 0-1 0 0,0 0 0 0 0,1 1 0 0 0,1 0 1 0 0,0 1-1 0 0,1-1 0 0 0,0 1 0 0 0,1 0 1 0 0,-1 5-39 0 0,5-15 3 0 0,0-1 0 0 0,1 0 1 0 0,-1 0-1 0 0,1 0 0 0 0,0 1 1 0 0,0-1-1 0 0,0 0 0 0 0,0 0 1 0 0,0 1-1 0 0,1-1 1 0 0,0 0-1 0 0,-1 0 0 0 0,1 0 1 0 0,0 0-1 0 0,1 1 0 0 0,-1-2 1 0 0,0 1-1 0 0,1 0 0 0 0,0 0 1 0 0,0 0-1 0 0,-1-1 1 0 0,2 1-1 0 0,-1-1 0 0 0,0 1 1 0 0,0-1-1 0 0,1 0 0 0 0,-1 0 1 0 0,1 0-1 0 0,0 0 0 0 0,0-1 1 0 0,-1 1-1 0 0,1-1 1 0 0,0 1-1 0 0,0-1 0 0 0,1 0 1 0 0,-1 0-1 0 0,0-1 0 0 0,0 1 1 0 0,0-1-1 0 0,1 1 0 0 0,-1-1 1 0 0,0 0-1 0 0,0 0 1 0 0,1 0-1 0 0,-1-1 0 0 0,1 1-3 0 0,10-2 140 0 0,0 0-1 0 0,-1-1 0 0 0,1 0 1 0 0,-1-1-1 0 0,0 0 0 0 0,0-1 1 0 0,0 0-1 0 0,-1-1 0 0 0,1-1 1 0 0,-1 0-1 0 0,-1-1 0 0 0,0 0 0 0 0,0-1 1 0 0,0 0-1 0 0,-1 0 0 0 0,-1-1 1 0 0,3-4-140 0 0,95-84 357 0 0,-105 96-334 0 0,-2 2-33 0 0,0-1 0 0 0,0 0 1 0 0,1 1-1 0 0,-1-1 1 0 0,0 0-1 0 0,0 1 1 0 0,1-1-1 0 0,-1 1 1 0 0,0-1-1 0 0,1 1 0 0 0,-1-1 1 0 0,0 1-1 0 0,1-1 1 0 0,-1 1-1 0 0,1-1 1 0 0,-1 1-1 0 0,1-1 0 0 0,-1 1 1 0 0,1 0-1 0 0,-1-1 1 0 0,1 1-1 0 0,0 0 1 0 0,-1 0-1 0 0,1-1 0 0 0,-1 1 1 0 0,1 0-1 0 0,0 0 1 0 0,-1 0-1 0 0,1 0 1 0 0,0 0-1 0 0,-1 0 0 0 0,1 0 1 0 0,0 0-1 0 0,-1 0 1 0 0,1 0-1 0 0,-1 0 1 0 0,1 0-1 0 0,0 0 1 0 0,-1 0-1 0 0,1 0 0 0 0,0 1 1 0 0,-1-1-1 0 0,1 0 1 0 0,-1 1-1 0 0,1-1 1 0 0,-1 0-1 0 0,1 1 0 0 0,-1-1 1 0 0,1 1-1 0 0,-1-1 1 0 0,1 1-1 0 0,-1-1 1 0 0,1 1-1 0 0,-1-1 0 0 0,0 1 1 0 0,1-1-1 0 0,-1 1 1 0 0,0-1-1 0 0,1 1 1 0 0,-1 0-1 0 0,0-1 1 0 0,0 1-1 0 0,0-1 0 0 0,0 1 1 0 0,0 0-1 0 0,1-1 1 0 0,-1 1-1 0 0,0 0 10 0 0,4 48-74 0 0,17 76 150 0 0,-19-121-113 0 0,-1 0 0 0 0,1 0 0 0 0,0-1 0 0 0,0 1 0 0 0,0-1 0 0 0,0 0 0 0 0,1 1 0 0 0,-1-1 0 0 0,1 0 0 0 0,0 0 0 0 0,0-1 0 0 0,0 1 0 0 0,1 0 0 0 0,-1-1 0 0 0,0 0 0 0 0,1 0 0 0 0,0 0 0 0 0,-1 0 0 0 0,1-1 0 0 0,0 1-1 0 0,0-1 1 0 0,0 0 0 0 0,0 0 0 0 0,0-1 0 0 0,0 1 0 0 0,0-1 0 0 0,0 0 0 0 0,3 0 37 0 0,3 0-512 0 0,34 0-3472 0 0,-16-3-5379 0 0,-17 3 624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17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19 236 0 0 0,'0'0'763'0'0,"0"0"124"0"0,0 0 113 0 0,0 0 92 0 0,0 0 30 0 0,-2 4 6303 0 0,137 11-2810 0 0,128-29-2234 0 0,-144 6-2120 0 0,-67 8-5453 0 0,-53 2 293 0 0,-11 7-406 0 0,4-6 2119 0 0,3 1 2222 0 0</inkml:trace>
  <inkml:trace contextRef="#ctx0" brushRef="#br0" timeOffset="270.005">1 531 1856 0 0,'0'0'2314'0'0,"0"0"-1147"0"0,0 0-505 0 0,0 0 92 0 0,0 0 360 0 0,0 0 272 0 0,0 0 33 0 0,0 0-151 0 0,0 0-251 0 0,0 0-216 0 0,0 0-139 0 0,31-1-81 0 0,100-2-33 0 0,196-8 108 0 0,-250 8-7291 0 0,-61 0 702 0 0,-9 2 2296 0 0</inkml:trace>
  <inkml:trace contextRef="#ctx0" brushRef="#br0" timeOffset="718.179">264 1 3425 0 0,'0'0'995'0'0,"0"0"-126"0"0,0 0-37 0 0,0 0 130 0 0,0 0 199 0 0,0 0 45 0 0,0 0-203 0 0,0 0-303 0 0,0 0-281 0 0,0 0-171 0 0,0 0-12 0 0,0 0 63 0 0,0 0 57 0 0,2 7 62 0 0,34 45 1103 0 0,127 21 2012 0 0,92 27-2404 0 0,-250-97-1134 0 0,1 0 0 0 0,-1 1 0 0 0,0-1 0 0 0,0 1 1 0 0,-1 0-1 0 0,1 0 0 0 0,-1 1 0 0 0,0-1 0 0 0,0 1 0 0 0,0 0 0 0 0,-1 0 0 0 0,1 0 0 0 0,-1 0 0 0 0,-1 1 0 0 0,1-1 0 0 0,-1 1 0 0 0,0 0 1 0 0,0 0-1 0 0,0 0 0 0 0,-1 0 0 0 0,0 0 0 0 0,0 0 0 0 0,-1 0 0 0 0,0 0 0 0 0,0 0 0 0 0,0 0 0 0 0,-1 0 0 0 0,1 0 0 0 0,-1 0 0 0 0,-1 0 0 0 0,1 0 1 0 0,-1 0-1 0 0,-1 0 0 0 0,1 0 0 0 0,-1-1 0 0 0,1 1 0 0 0,-2-1 0 0 0,1 0 0 0 0,-1 0 5 0 0,-18 21 56 0 0,-2 0-1 0 0,0-2 1 0 0,-2-1 0 0 0,0-1-1 0 0,-24 14-55 0 0,-13 12 92 0 0,31-24-145 0 0,22-17-193 0 0,-1 0 0 0 0,1 1 0 0 0,1 0 0 0 0,0 0 0 0 0,0 1 0 0 0,0 1 0 0 0,1-1-1 0 0,1 1 1 0 0,-6 9 246 0 0,7 1-2330 0 0,5-3-4200 0 0,1-7-1832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3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52 0 0 0,'0'0'719'0'0,"0"0"1111"0"0,0 0 233 0 0,0 0-152 0 0,0 0-182 0 0,0 0-168 0 0,2 0-130 0 0,-2 0-1310 0 0,0 0 1 0 0,0-1-1 0 0,0 1 1 0 0,0 0 0 0 0,0-1-1 0 0,0 1 1 0 0,0 0-1 0 0,0-1 1 0 0,0 1 0 0 0,0 0-1 0 0,0-1 1 0 0,0 1-1 0 0,0 0 1 0 0,0-1-1 0 0,0 1 1 0 0,0 0 0 0 0,0 0-1 0 0,0-1 1 0 0,1 1-1 0 0,-1 0 1 0 0,0-1 0 0 0,0 1-1 0 0,0 0 1 0 0,0 0-1 0 0,1-1 1 0 0,-1 1-1 0 0,0 0 1 0 0,0 0 0 0 0,1-1-1 0 0,-1 1 1 0 0,0 0-1 0 0,0 0 1 0 0,1 0-1 0 0,-1 0 1 0 0,0-1 0 0 0,1 1-1 0 0,-1 0 1 0 0,0 0-1 0 0,0 0 1 0 0,1 0 0 0 0,-1 0-1 0 0,0 0 1 0 0,1 0-1 0 0,-1 0 1 0 0,0 0-1 0 0,1 0 1 0 0,-1 0 0 0 0,0 0-1 0 0,1 0 1 0 0,-1 0-1 0 0,0 0-121 0 0,-28-20 2696 0 0,-61-1-1633 0 0,69 22-1078 0 0,1 2 0 0 0,0 1 0 0 0,-1 0 0 0 0,1 1 0 0 0,1 1 0 0 0,-1 1 0 0 0,1 1 0 0 0,0 0 0 0 0,1 1 0 0 0,0 1 0 0 0,0 1 0 0 0,1 0 0 0 0,0 1 0 0 0,1 1 0 0 0,1 0 0 0 0,-3 4 15 0 0,7-9-20 0 0,1 1-1 0 0,-1 0 0 0 0,2 1 1 0 0,-1-1-1 0 0,1 2 0 0 0,1-1 1 0 0,0 1-1 0 0,0 0 0 0 0,1 1 1 0 0,0 0-1 0 0,1-1 0 0 0,1 2 1 0 0,0-1-1 0 0,1 0 1 0 0,0 1-1 0 0,0 0 0 0 0,1 0 1 0 0,1 0-1 0 0,1 0 0 0 0,0 0 1 0 0,0 4 20 0 0,1-12-7 0 0,0-1 1 0 0,0 1-1 0 0,0 0 0 0 0,1-1 1 0 0,0 1-1 0 0,0-1 1 0 0,0 1-1 0 0,0-1 0 0 0,1 0 1 0 0,-1 0-1 0 0,1 0 1 0 0,0 0-1 0 0,0 0 0 0 0,1-1 1 0 0,-1 1-1 0 0,1-1 1 0 0,0 0-1 0 0,-1 0 0 0 0,2 0 1 0 0,-1-1-1 0 0,0 1 1 0 0,0-1-1 0 0,1 0 0 0 0,-1 0 1 0 0,1-1-1 0 0,0 1 1 0 0,3 0 6 0 0,135 7 702 0 0,-118-15-567 0 0,1-1 1 0 0,-1-1-1 0 0,-1-1 1 0 0,1-1-1 0 0,-2-2 1 0 0,1 0-1 0 0,-2-1 1 0 0,0-2-1 0 0,0 0 1 0 0,-1-1-1 0 0,-1-1 1 0 0,2-4-136 0 0,11-9 122 0 0,-1 0 1 0 0,-2-3 0 0 0,-1 0 0 0 0,-1-2 0 0 0,18-31-123 0 0,-33 56-87 0 0,-14 32-330 0 0,0-4 527 0 0,0-1-62 0 0,-1-4-37 0 0,1 0 0 0 0,0 0 0 0 0,1 0-1 0 0,1 0 1 0 0,0 0 0 0 0,0-1 0 0 0,2 1 0 0 0,-1 0 0 0 0,1-1-1 0 0,1 1 1 0 0,1-1 0 0 0,-1 0 0 0 0,2 0 0 0 0,2 3-11 0 0,-2-5-7 0 0,1-1 0 0 0,-1 0 0 0 0,2 0 1 0 0,-1-1-1 0 0,1 0 0 0 0,1 0 1 0 0,-1-1-1 0 0,1 0 0 0 0,1-1 0 0 0,-1 0 1 0 0,1 0-1 0 0,0-1 0 0 0,0 0 1 0 0,7 2 6 0 0,61 4-3763 0 0,-69-11 2444 0 0,16-1-3201 0 0,-8-2-1613 0 0,-5 0-1138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10106 0 0,'0'0'1646'0'0,"0"0"-626"0"0,0 0-365 0 0,0 0 213 0 0,0 0 323 0 0,0 0 137 0 0,0 0-137 0 0,0 0-247 0 0,0 0-186 0 0,0 0-113 0 0,0 0-77 0 0,0 0-66 0 0,31-1-57 0 0,100-5-86 0 0,87-1 906 0 0,-180 6-6449 0 0,3 1-5681 0 0,-44 0 3423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1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0,'0'0'1156'0'0,"0"0"83"0"0,0 0 166 0 0,0 0 88 0 0,0 0-44 0 0,0 0-232 0 0,34 3-278 0 0,105 12-216 0 0,52-14 458 0 0,-100-6-3930 0 0,-66 5-1151 0 0,-8 0-1866 0 0,-2 0-2927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3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0,'0'0'213'0'0,"0"0"740"0"0,0 0 391 0 0,0 0 184 0 0,0 0-31 0 0,0 0-151 0 0,0 0-180 0 0,0 0-143 0 0,0 0-35 0 0,0 0 34 0 0,0 0 21 0 0,0 4 5054 0 0,280-4 928 0 0,-187 0-10572 0 0,0 0-8149 0 0,-91 0 1694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9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 3145 0 0,'0'0'1492'0'0,"0"0"4"0"0,0 0 129 0 0,32-3 259 0 0,107-10 152 0 0,295-19 5222 0 0,-358 30-6798 0 0,363-5 1553 0 0,68 24-2013 0 0,-131 8 112 0 0,72-18-2428 0 0,-354-20-1787 0 0,-35-6-5239 0 0,-47 15 3582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25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210 237 0 0 0,'0'0'121'0'0,"0"0"407"0"0,0 0 358 0 0,0 0 365 0 0,0 0 200 0 0,0 0-24 0 0,0 0-220 0 0,0 0-278 0 0,0 0-193 0 0,0 0-78 0 0,0 0-46 0 0,0 0-34 0 0,0 23 1577 0 0,0 88 71 0 0,-6 318-2316 0 0,0-393-2087 0 0,2-15-1143 0 0,2 0-5185 0 0,2-18 7832 0 0</inkml:trace>
  <inkml:trace contextRef="#ctx0" brushRef="#br0" timeOffset="534.294">0 300 1560 0 0,'0'0'1261'0'0,"0"0"-415"0"0,0 0 9 0 0,0 0 256 0 0,0 0 395 0 0,0 0 320 0 0,0 0-39 0 0,0 0-280 0 0,0 0-370 0 0,0 0-345 0 0,0 0-200 0 0,0 0-91 0 0,24-27-27 0 0,74-81-2 0 0,-34 60 255 0 0,-51 43-547 0 0,17-6 43 0 0,0 1 0 0 0,0 1 0 0 0,1 1 0 0 0,0 2 0 0 0,0 1 0 0 0,1 1-1 0 0,0 2 1 0 0,17 2-223 0 0,-47-1-6 0 0,0 1 0 0 0,0 0 0 0 0,0 0 0 0 0,0 0 0 0 0,0 0 0 0 0,0 0-1 0 0,0 1 1 0 0,0-1 0 0 0,0 1 0 0 0,0-1 0 0 0,0 1 0 0 0,0 0 0 0 0,-1 0-1 0 0,1 0 1 0 0,0 0 0 0 0,0 0 0 0 0,-1 0 0 0 0,1 0 0 0 0,0 0 0 0 0,-1 1-1 0 0,0-1 1 0 0,1 1 0 0 0,-1-1 0 0 0,0 1 0 0 0,0-1 0 0 0,1 1 0 0 0,-1 0-1 0 0,0-1 1 0 0,-1 1 0 0 0,1 0 0 0 0,0 0 0 0 0,-1 0 0 0 0,1 0 0 0 0,-1 0-1 0 0,1 0 1 0 0,-1 0 0 0 0,0 0 0 0 0,0 0 0 0 0,0 0 0 0 0,0 0 0 0 0,0 1 6 0 0,-1 3-33 0 0,0 1 1 0 0,0-1 0 0 0,0 0-1 0 0,-1 0 1 0 0,0 0 0 0 0,0 0-1 0 0,-1-1 1 0 0,1 1 0 0 0,-1-1-1 0 0,0 1 1 0 0,-1-1 0 0 0,1 0-1 0 0,-2 0 33 0 0,-200 180-276 0 0,203-183 272 0 0,0 1-1 0 0,-1-1 1 0 0,1 1 0 0 0,0-1-1 0 0,0 1 1 0 0,0 0 0 0 0,1 0-1 0 0,-1 0 1 0 0,1 0 0 0 0,-1 0-1 0 0,1 0 1 0 0,0 0-1 0 0,0 0 1 0 0,0 0 0 0 0,1 1-1 0 0,-1-1 1 0 0,1 0 0 0 0,0 1-1 0 0,0-1 1 0 0,0 0 0 0 0,0 1-1 0 0,0-1 1 0 0,1 0 0 0 0,0 0-1 0 0,-1 1 1 0 0,1-1-1 0 0,1 0 1 0 0,-1 0 0 0 0,0 0-1 0 0,1 0 1 0 0,-1 0 0 0 0,1 0-1 0 0,0 0 1 0 0,0-1 0 0 0,0 1-1 0 0,0-1 1 0 0,2 2 4 0 0,256 160 2227 0 0,-256-162-2174 0 0,0 1-1 0 0,0 0 1 0 0,-1 0 0 0 0,0 1-1 0 0,0-1 1 0 0,0 1-1 0 0,0 0 1 0 0,0 0 0 0 0,-1 0-1 0 0,1 0 1 0 0,-1 0 0 0 0,0 0-1 0 0,-1 0 1 0 0,1 1 0 0 0,-1-1-1 0 0,0 1 1 0 0,0 0 0 0 0,0-1-1 0 0,0 5-52 0 0,-1-8-104 0 0,0-1-72 0 0,0 0-128 0 0,0 0-121 0 0,0 0-186 0 0,1-36-10219 0 0,2 25 6605 0 0,2 3-135 0 0</inkml:trace>
  <inkml:trace contextRef="#ctx0" brushRef="#br0" timeOffset="998.766">849 34 440 0 0,'0'0'1622'0'0,"0"0"-653"0"0,0 0-141 0 0,0 0 179 0 0,0 0 384 0 0,0 0 326 0 0,0 0-1 0 0,0 0-261 0 0,0 0-365 0 0,0 0-322 0 0,0 0-192 0 0,0 0-65 0 0,10-5-18 0 0,33-17-17 0 0,36 16 1270 0 0,-73 6-1713 0 0,-1-1 0 0 0,1 1 0 0 0,-1 0 0 0 0,1 1 0 0 0,-1-1 0 0 0,1 1 0 0 0,-1 0 0 0 0,0 0 0 0 0,1 1 0 0 0,-1 0 0 0 0,0 0 0 0 0,0 0 0 0 0,0 0 0 0 0,0 1-1 0 0,-1 0 1 0 0,1 0 0 0 0,-1 0 0 0 0,2 2-33 0 0,-5-2 16 0 0,0-1-1 0 0,0 1 0 0 0,0 0 0 0 0,0 0 1 0 0,-1 0-1 0 0,0 0 0 0 0,1 0 0 0 0,-1 0 1 0 0,0 0-1 0 0,-1 0 0 0 0,1 1 0 0 0,0-1 1 0 0,-1 0-1 0 0,0-1 0 0 0,1 1 1 0 0,-1 0-1 0 0,0 0 0 0 0,-1 0 0 0 0,1 0 1 0 0,0-1-1 0 0,-1 1 0 0 0,0-1 0 0 0,1 1 1 0 0,-1-1-1 0 0,-1 1-15 0 0,-91 93 523 0 0,93-96-521 0 0,-1 1 0 0 0,1 0 0 0 0,0 0 1 0 0,0-1-1 0 0,0 1 0 0 0,0 0 0 0 0,0 0 1 0 0,0 0-1 0 0,0 0 0 0 0,0 0 0 0 0,1 0 0 0 0,-1 1 1 0 0,0-1-1 0 0,1 0 0 0 0,-1 0 0 0 0,0 0 1 0 0,1 1-1 0 0,0-1 0 0 0,-1 0 0 0 0,1 1 1 0 0,0-1-1 0 0,0 0 0 0 0,-1 1 0 0 0,1-1 1 0 0,0 0-1 0 0,0 1 0 0 0,1-1 0 0 0,-1 0 1 0 0,0 1-1 0 0,0-1 0 0 0,1 0 0 0 0,-1 1 1 0 0,0-1-1 0 0,1 0 0 0 0,0 1 0 0 0,-1-1 0 0 0,1 0 1 0 0,0 0-1 0 0,-1 0 0 0 0,1 0 0 0 0,0 0 1 0 0,0 0-1 0 0,0 0 0 0 0,0 0 0 0 0,0 0 1 0 0,0 0-1 0 0,0 0 0 0 0,0-1 0 0 0,1 1 1 0 0,-1 0-1 0 0,0-1 0 0 0,0 1 0 0 0,1-1-2 0 0,10 5 81 0 0,0 0 0 0 0,0-1 0 0 0,1-1-1 0 0,0 0 1 0 0,-1-1 0 0 0,1 0 0 0 0,0-1 0 0 0,0 0-1 0 0,0-1 1 0 0,1-1-81 0 0,61 6 2 0 0,-64-4-587 0 0,11 3-1426 0 0,-8 2-7169 0 0,-12-5 1725 0 0</inkml:trace>
  <inkml:trace contextRef="#ctx0" brushRef="#br0" timeOffset="3221.734">1602 156 784 0 0,'0'0'1402'0'0,"0"0"-958"0"0,0 0-453 0 0,0 0 182 0 0,0 0 556 0 0,0 0 542 0 0,0 0 236 0 0,0 0-156 0 0,0 0-432 0 0,0 0-348 0 0,0 0-99 0 0,1 4 71 0 0,11 131 4144 0 0,-30 71-3228 0 0,8-120-1180 0 0,-7 25-260 0 0,-5-57-3029 0 0,22-54 1792 0 0,0 0-115 0 0,1-18-5603 0 0,7-6 3115 0 0,-7 23 3718 0 0,2-7-77 0 0</inkml:trace>
  <inkml:trace contextRef="#ctx0" brushRef="#br0" timeOffset="3463.573">1502 108 0 0 0,'0'0'173'0'0,"0"0"7"0"0,0 0 455 0 0,0 0 772 0 0,0 0 583 0 0,0 0 217 0 0,0 0-198 0 0,0 0-389 0 0,0 0-324 0 0,0 0-228 0 0,33-1-157 0 0,103-2-124 0 0,42-16 1209 0 0,-90 4-1538 0 0,12-1-626 0 0,-35 11-3730 0 0,-66 7-1319 0 0,-6 4 944 0 0,1-3 1092 0 0</inkml:trace>
  <inkml:trace contextRef="#ctx0" brushRef="#br0" timeOffset="3701.738">1510 450 3857 0 0,'0'0'1866'0'0,"0"0"-888"0"0,0 0-133 0 0,0 0 350 0 0,0 0 334 0 0,0 0 130 0 0,0 0-197 0 0,0 0-326 0 0,0 0-277 0 0,0 0-239 0 0,0 0-177 0 0,0 0-124 0 0,33-1-110 0 0,105-4-74 0 0,-15 0-483 0 0,-67 5-4770 0 0,-21 0-1935 0 0,-23 0 2460 0 0</inkml:trace>
  <inkml:trace contextRef="#ctx0" brushRef="#br0" timeOffset="3905.005">2110 565 7202 0 0,'0'0'1525'0'0,"0"0"-829"0"0,0 0-216 0 0,0 0 303 0 0,0 0 404 0 0,0 0 218 0 0,0 0-71 0 0,0 0-288 0 0,0 0-326 0 0,0 0-250 0 0,0 0-166 0 0,0 31-86 0 0,0 143 56 0 0,0-168-332 0 0,1 1 0 0 0,-1-1 0 0 0,0 0-1 0 0,-1 0 1 0 0,0 1 0 0 0,0-1 0 0 0,0 0 0 0 0,-1 0 0 0 0,0 0 0 0 0,0 0 0 0 0,0 0 0 0 0,-1 0 0 0 0,0 0 58 0 0,-11 4-4431 0 0,-5-6-4043 0 0,17-4 4490 0 0</inkml:trace>
  <inkml:trace contextRef="#ctx0" brushRef="#br0" timeOffset="4151.355">1964 513 6065 0 0,'0'0'259'0'0,"0"0"-136"0"0,0 0 370 0 0,0 0 555 0 0,0 0 162 0 0,0 0-122 0 0,0 0-165 0 0,0 0-155 0 0,0 0-141 0 0,0 0-98 0 0,0 0-87 0 0,35 4-107 0 0,111 14-91 0 0,-35-14-68 0 0,101-17-1933 0 0,-73-6-7377 0 0,-119 18 5695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1 2593 0 0,'0'0'2491'0'0,"0"0"-1128"0"0,0 0-455 0 0,0 0 69 0 0,0 0 254 0 0,0 0 164 0 0,0 0-110 0 0,0 0-323 0 0,0 0-265 0 0,0 0-139 0 0,0 0-44 0 0,0 0-7 0 0,0 0-58 0 0,-1 19-94 0 0,-8 128 268 0 0,9 66-594 0 0,4-196-780 0 0,-1-7-2369 0 0,-2-1-7800 0 0,-1-8 8774 0 0</inkml:trace>
  <inkml:trace contextRef="#ctx0" brushRef="#br0" timeOffset="1387.658">1 56 0 0 0,'0'0'275'0'0,"0"0"289"0"0,0 0 472 0 0,0 0 424 0 0,0 0 211 0 0,0 0-93 0 0,0 0-290 0 0,0 0-254 0 0,0 0-181 0 0,0 0-72 0 0,0 0-17 0 0,31 0-44 0 0,102 3-35 0 0,85 13 1416 0 0,-144-10-2091 0 0,5 0-2938 0 0,-27-4-7065 0 0,-47-2 8094 0 0</inkml:trace>
  <inkml:trace contextRef="#ctx0" brushRef="#br0" timeOffset="1700.113">71 424 2985 0 0,'0'0'1223'0'0,"0"0"-339"0"0,0 0-120 0 0,0 0 76 0 0,0 0 139 0 0,0 0 16 0 0,0 0-99 0 0,35-4-121 0 0,111-11-130 0 0,62 5 209 0 0,-162 16-2525 0 0,-15 0-2688 0 0,-19-3 1027 0 0,-4 0 854 0 0</inkml:trace>
  <inkml:trace contextRef="#ctx0" brushRef="#br0" timeOffset="1998.307">772 369 5265 0 0,'0'0'1268'0'0,"0"0"-385"0"0,0 0-128 0 0,0 0 148 0 0,0 0 175 0 0,0 0 52 0 0,0 0-152 0 0,0 0-226 0 0,0 0-228 0 0,0 0-197 0 0,0 0-126 0 0,0 0-71 0 0,0 0-52 0 0,-20 5-18 0 0,-61 19-5 0 0,77-24-61 0 0,0 2 0 0 0,0-1 1 0 0,0 0-1 0 0,0 1 0 0 0,0 0 0 0 0,0 0 0 0 0,0 0 1 0 0,1 0-1 0 0,-1 1 0 0 0,1-1 0 0 0,0 1 0 0 0,0 0 0 0 0,0 0 1 0 0,0 0-1 0 0,0 0 0 0 0,0 1 0 0 0,1-1 0 0 0,-1 1 1 0 0,1-1-1 0 0,0 1 0 0 0,-1 4 6 0 0,0-2-53 0 0,2-3-37 0 0,-1-1 0 0 0,1 1 0 0 0,0 0 0 0 0,0 0 1 0 0,0 0-1 0 0,0 0 0 0 0,0 0 0 0 0,1 0 0 0 0,0 0 0 0 0,-1 1 0 0 0,1-1 0 0 0,0 0 0 0 0,0 0 0 0 0,1 0 0 0 0,-1 0 0 0 0,1 0 0 0 0,0 0 0 0 0,-1 0 0 0 0,2 2 90 0 0,-1-3-260 0 0,0 0 0 0 0,1 0-1 0 0,-1 0 1 0 0,1 0 0 0 0,-1 0 0 0 0,1 0 0 0 0,0 0-1 0 0,-1-1 1 0 0,1 1 0 0 0,0-1 0 0 0,0 1 0 0 0,1-1 0 0 0,-1 0-1 0 0,0 0 1 0 0,0 0 0 0 0,0 0 0 0 0,1 0 0 0 0,-1 0-1 0 0,1 0 1 0 0,-1-1 0 0 0,0 1 0 0 0,1-1 0 0 0,0 0 260 0 0,9 3-2869 0 0,-3-3-781 0 0</inkml:trace>
  <inkml:trace contextRef="#ctx0" brushRef="#br0" timeOffset="2453.988">844 516 3897 0 0,'0'0'1080'0'0,"0"0"8"0"0,0 0 230 0 0,0 0 389 0 0,0 0 187 0 0,0 0-254 0 0,0 0-498 0 0,0 0-482 0 0,0 0-308 0 0,0 0-149 0 0,0 0-22 0 0,0 0-10 0 0,0 0-23 0 0,15-15 6 0 0,79-76 149 0 0,-91 88-331 0 0,0 1 1 0 0,1-1-1 0 0,-1 1 0 0 0,1 0 1 0 0,-1 0-1 0 0,1 1 0 0 0,0-1 1 0 0,-1 1-1 0 0,1-1 0 0 0,0 1 0 0 0,0 1 1 0 0,0-1-1 0 0,0 0 0 0 0,0 1 1 0 0,0 0-1 0 0,0 0 0 0 0,2 0 28 0 0,4 22 362 0 0,19-14 222 0 0,147-38 452 0 0,-155 82-1008 0 0,4-36-1036 0 0,-5-14-7049 0 0,-17-2-355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7674 0 0,'0'0'1632'0'0,"0"0"-677"0"0,0 0-390 0 0,0 0 185 0 0,0 0 474 0 0,0 0 330 0 0,0 0-25 0 0,0 0-248 0 0,0 0-282 0 0,0 0-242 0 0,0 0-173 0 0,0 0-125 0 0,34-1-99 0 0,110-3-69 0 0,31-17 254 0 0,-90 14-1105 0 0,-38 3-2252 0 0,-1 0-5685 0 0,-31 1-793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3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96 0 0 0,'0'0'0'0'0,"0"0"0"0"0,0 0 0 0 0,0 0 0 0 0</inkml:trace>
  <inkml:trace contextRef="#ctx0" brushRef="#br0" timeOffset="474.987">100 96 0 0 0,'-83'-34'80'0'0,"66"28"376"0"0,21 1 9404 0 0,6 2-4735 0 0,34 3-3333 0 0,-33 0-513 0 0,298-33 2160 0 0,-300 32-3571 0 0,86-11 550 0 0,-54 10-2928 0 0,-60 13-3575 0 0,8-4-818 0 0,8-6 308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4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0,'0'0'725'0'0,"0"0"342"0"0,0 0 207 0 0,0 0 16 0 0,0 0-117 0 0,0 0-182 0 0,0 0-185 0 0,0 0-110 0 0,4 0 4261 0 0,113 11-1542 0 0,-31-1-2767 0 0,0-3 0 0 0,0-4-1 0 0,6-4-647 0 0,-29 0-1331 0 0,-82 8-9350 0 0,12-6 4356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46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243 140 0 0 0,'0'0'367'0'0,"0"0"-118"0"0,0 0-75 0 0,0 0 71 0 0,0 0 195 0 0,0 0 236 0 0,0 0 168 0 0,3 10 42 0 0,16 102 2315 0 0,-25 282 35 0 0,-12-275-4967 0 0,-13-48-6553 0 0,28-66 7981 0 0</inkml:trace>
  <inkml:trace contextRef="#ctx0" brushRef="#br0" timeOffset="480.992">98 206 0 0 0,'0'0'363'0'0,"0"0"481"0"0,0 0 370 0 0,0 0 235 0 0,0 0 39 0 0,0 0-146 0 0,0 0-248 0 0,0 0-241 0 0,33-17-201 0 0,104-52-138 0 0,-71 51 70 0 0,-53 19-419 0 0,-8-1-130 0 0,1 0 1 0 0,-1 0-1 0 0,0 0 0 0 0,1 1 0 0 0,-1-1 0 0 0,0 1 0 0 0,0 1 1 0 0,0-1-1 0 0,0 1 0 0 0,0-1 0 0 0,0 2 0 0 0,0-1 0 0 0,0 0 1 0 0,-1 1-1 0 0,1 0 0 0 0,-1 0 0 0 0,0 0 0 0 0,0 1 0 0 0,0 0 0 0 0,0-1 1 0 0,0 1-1 0 0,-1 0 0 0 0,0 1 0 0 0,0-1 0 0 0,0 1 0 0 0,0-1 1 0 0,-1 1-1 0 0,0 0 0 0 0,0 0 0 0 0,0 0 0 0 0,-1 0 0 0 0,1 0 1 0 0,-1 0-1 0 0,0 1 0 0 0,-1-1 0 0 0,1 0 0 0 0,-1 0 0 0 0,0 1 1 0 0,0-1-1 0 0,-1 0 0 0 0,0 3-35 0 0,-4 3-23 0 0,0-1 1 0 0,0 0 0 0 0,-1 0-1 0 0,-1 0 1 0 0,1-1-1 0 0,-2 0 1 0 0,1 0-1 0 0,-1 0 1 0 0,-1-1-1 0 0,1-1 1 0 0,-1 1-1 0 0,-1-1 1 0 0,-4 2 22 0 0,-24 17-174 0 0,0-2 0 0 0,-1-1 0 0 0,-1-2 0 0 0,-36 12 174 0 0,75-33-3 0 0,0 0-1 0 0,1 0 1 0 0,-1 0 0 0 0,0 1 0 0 0,1-1 0 0 0,-1 0 0 0 0,0 0 0 0 0,1 0 0 0 0,-1 1 0 0 0,1-1-1 0 0,-1 0 1 0 0,0 1 0 0 0,1-1 0 0 0,-1 0 0 0 0,1 1 0 0 0,-1-1 0 0 0,1 1 0 0 0,-1-1-1 0 0,1 1 1 0 0,-1-1 0 0 0,1 1 0 0 0,-1-1 0 0 0,1 1 0 0 0,0-1 0 0 0,-1 1 0 0 0,1 0 0 0 0,0-1-1 0 0,0 1 1 0 0,-1-1 0 0 0,1 1 0 0 0,0 0 0 0 0,0-1 0 0 0,0 1 0 0 0,0 0 0 0 0,0 0 0 0 0,0-1-1 0 0,0 1 1 0 0,0 0 0 0 0,0-1 0 0 0,0 1 0 0 0,0 0 0 0 0,0-1 0 0 0,1 1 0 0 0,-1 0-1 0 0,0-1 1 0 0,0 1 0 0 0,1-1 0 0 0,-1 1 0 0 0,0 0 0 0 0,1-1 0 0 0,-1 1 0 0 0,1-1 0 0 0,-1 1-1 0 0,0-1 1 0 0,1 1 0 0 0,0-1 0 0 0,-1 1 0 0 0,1-1 0 0 0,-1 0 0 0 0,1 1 0 0 0,-1-1-1 0 0,1 0 1 0 0,0 1 0 0 0,-1-1 0 0 0,1 0 0 0 0,0 0 3 0 0,48 23 979 0 0,-43-21-795 0 0,290 83 3800 0 0,-252-73-3536 0 0,-32-9-319 0 0,-1-1-1 0 0,0 1 1 0 0,0 1 0 0 0,-1 0 0 0 0,1 1 0 0 0,-1 0 0 0 0,0 0 0 0 0,0 1 0 0 0,4 4-129 0 0,-13-10 13 0 0,-1 0-1 0 0,1 1 1 0 0,0-1-1 0 0,0 1 1 0 0,-1-1-1 0 0,1 1 1 0 0,-1 0-1 0 0,1-1 1 0 0,0 1 0 0 0,-1-1-1 0 0,1 1 1 0 0,-1 0-1 0 0,1 0 1 0 0,-1-1-1 0 0,0 1 1 0 0,1 0-1 0 0,-1 0 1 0 0,0-1-1 0 0,1 1 1 0 0,-1 0 0 0 0,0 0-1 0 0,0 0 1 0 0,0 0-1 0 0,0-1 1 0 0,0 1-1 0 0,0 0 1 0 0,0 0-1 0 0,0 0 1 0 0,0 0-1 0 0,0-1 1 0 0,0 1 0 0 0,0 0-1 0 0,-1 0 1 0 0,1 0-1 0 0,0-1 1 0 0,-1 1-1 0 0,1 0 1 0 0,0 0-1 0 0,-1-1 1 0 0,1 1-1 0 0,-1 0 1 0 0,1-1 0 0 0,-1 1-1 0 0,0 0 1 0 0,1-1-1 0 0,-1 1 1 0 0,0-1-1 0 0,1 1 1 0 0,-1-1-1 0 0,0 1 1 0 0,0-1 0 0 0,1 0-1 0 0,-1 1 1 0 0,0-1-1 0 0,0 0 1 0 0,0 1-1 0 0,0-1-12 0 0,-50 11-6479 0 0,35-11-454 0 0,13 0 2065 0 0</inkml:trace>
  <inkml:trace contextRef="#ctx0" brushRef="#br0" timeOffset="1212.511">637 26 0 0 0,'0'0'1158'0'0,"0"0"-317"0"0,0 0-113 0 0,0 0 154 0 0,0 0 265 0 0,0 0 222 0 0,0 0 24 0 0,0 0-180 0 0,0 0-221 0 0,0 0-175 0 0,0 0-95 0 0,0 0-29 0 0,0 0-4 0 0,20-3-6 0 0,128-19 1089 0 0,0 21-13 0 0,-146 2-1741 0 0,-1-1-1 0 0,1 1 0 0 0,-1 0 1 0 0,1 0-1 0 0,-1 0 1 0 0,1 0-1 0 0,-1 0 0 0 0,0 0 1 0 0,1 0-1 0 0,-1 0 1 0 0,0 0-1 0 0,0 0 0 0 0,0 1 1 0 0,0-1-1 0 0,0 1 0 0 0,0-1 1 0 0,-1 0-1 0 0,1 1 1 0 0,0 0-1 0 0,-1-1 0 0 0,1 1 1 0 0,-1-1-1 0 0,1 1 1 0 0,-1 0-1 0 0,0-1 0 0 0,0 1 1 0 0,0 0-1 0 0,0-1 1 0 0,0 1-1 0 0,0 0 0 0 0,0-1 1 0 0,0 1-1 0 0,-1 0 0 0 0,1-1 1 0 0,-1 1-1 0 0,1-1 1 0 0,-1 1-1 0 0,1-1 0 0 0,-1 1 1 0 0,0-1-1 0 0,0 1 1 0 0,0-1-1 0 0,0 0 0 0 0,0 1 1 0 0,0-1-1 0 0,0 0 1 0 0,-1 0-1 0 0,1 0 0 0 0,0 0 1 0 0,-1 0-1 0 0,1 0 0 0 0,-1 1-17 0 0,-142 117 814 0 0,143-118-815 0 0,1-1 1 0 0,-1 0-1 0 0,0 1 0 0 0,0-1 1 0 0,0 1-1 0 0,0-1 1 0 0,1 1-1 0 0,-1-1 0 0 0,0 1 1 0 0,1 0-1 0 0,-1-1 1 0 0,0 1-1 0 0,1 0 0 0 0,-1 0 1 0 0,1-1-1 0 0,-1 1 0 0 0,1 0 1 0 0,0 0-1 0 0,-1 0 1 0 0,1-1-1 0 0,0 1 0 0 0,-1 0 1 0 0,1 0-1 0 0,0 0 0 0 0,0 0 1 0 0,0 0-1 0 0,0 0 1 0 0,0 0-1 0 0,0 0 0 0 0,0 0 1 0 0,0 0-1 0 0,0-1 0 0 0,0 1 1 0 0,0 0-1 0 0,1 0 1 0 0,-1 0-1 0 0,0 0 0 0 0,1 0 1 0 0,-1 0-1 0 0,1-1 1 0 0,-1 1-1 0 0,1 0 0 0 0,-1 0 1 0 0,1-1-1 0 0,-1 1 0 0 0,1 0 1 0 0,0-1-1 0 0,-1 1 1 0 0,1-1-1 0 0,0 1 0 0 0,0 0 1 0 0,-1-1-1 0 0,1 0 0 0 0,0 1 1 0 0,0-1-1 0 0,0 1 1 0 0,0-1-1 0 0,-1 0 0 0 0,1 0 1 0 0,0 0-1 0 0,0 1 0 0 0,1-1 1 0 0,59 11 319 0 0,97-7-1710 0 0,-94 7-4004 0 0,-24 0-2897 0 0,-29-7 4514 0 0</inkml:trace>
  <inkml:trace contextRef="#ctx0" brushRef="#br0" timeOffset="1679.091">1495 206 5225 0 0,'0'0'867'0'0,"0"0"-340"0"0,0 0-155 0 0,0 0 236 0 0,0 0 455 0 0,0 0 374 0 0,0 0 108 0 0,0 0-158 0 0,0 0-283 0 0,0 0-249 0 0,0 0-143 0 0,1 38-84 0 0,1 119-64 0 0,-22 159 930 0 0,1-73-2600 0 0,17-237-519 0 0,-3-4-7800 0 0,4-2 3193 0 0</inkml:trace>
  <inkml:trace contextRef="#ctx0" brushRef="#br0" timeOffset="1925.487">1530 122 4921 0 0,'0'0'1351'0'0,"0"0"-874"0"0,0 0-326 0 0,0 0 151 0 0,0 0 408 0 0,0 0 348 0 0,0 0 114 0 0,0 0-62 0 0,0 0-159 0 0,0 0-147 0 0,0 0-121 0 0,0 0-98 0 0,31 4-62 0 0,100 13-75 0 0,27-13 585 0 0,-55-12-1264 0 0,-61-1-2942 0 0,-38 8 1919 0 0,-3 1-5535 0 0,-1 0 1957 0 0</inkml:trace>
  <inkml:trace contextRef="#ctx0" brushRef="#br0" timeOffset="2114.536">1387 552 104 0 0,'0'0'1318'0'0,"0"0"178"0"0,0 0 296 0 0,0 0 155 0 0,0 0 9 0 0,0 0-229 0 0,0 0-318 0 0,0 0-321 0 0,35 1-306 0 0,111 0-249 0 0,-38-17-19 0 0,-73 5-484 0 0,111-23-2579 0 0,-94 24-3530 0 0,-39 9 11 0 0</inkml:trace>
  <inkml:trace contextRef="#ctx0" brushRef="#br0" timeOffset="2311.453">2081 589 4273 0 0,'0'0'1214'0'0,"0"0"-346"0"0,0 0 29 0 0,0 0 281 0 0,0 0 294 0 0,0 0 39 0 0,0 0-196 0 0,-6 31-308 0 0,-17 96-363 0 0,11 44 387 0 0,20-133-1933 0 0,-1-27-2098 0 0,2-6-3834 0 0,-9-5 2160 0 0</inkml:trace>
  <inkml:trace contextRef="#ctx0" brushRef="#br0" timeOffset="2565.018">1900 549 7698 0 0,'0'0'2377'0'0,"0"0"-1511"0"0,0 0-670 0 0,0 0-36 0 0,0 0 211 0 0,0 0 132 0 0,0 0-47 0 0,0 0-70 0 0,0 0-113 0 0,0 0-109 0 0,37 3-46 0 0,117 10-80 0 0,83-7-1052 0 0,-156-9-1347 0 0,-28-1-3360 0 0,-39 3 1211 0 0</inkml:trace>
  <inkml:trace contextRef="#ctx0" brushRef="#br0" timeOffset="2950.13">0 1013 0 0 0,'0'0'753'0'0,"0"0"973"0"0,0 0 519 0 0,0 0 65 0 0,0 0-223 0 0,0 0-246 0 0,0 0-207 0 0,34 4-218 0 0,111 14-197 0 0,44-11 1471 0 0,420-44 559 0 0,104-11-2558 0 0,-178 32-2596 0 0,-421 14-2891 0 0,-1 2-4001 0 0,-91 0 2434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0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61 581 1592 0 0,'0'0'634'0'0,"0"0"-417"0"0,0 0 234 0 0,0 0 657 0 0,0 0 687 0 0,0 0 280 0 0,0 0-256 0 0,0 0-429 0 0,0 0-352 0 0,0 0-264 0 0,0 0-172 0 0,0 0-89 0 0,24 0-58 0 0,116 0 383 0 0,-24 3 575 0 0,-115-2-1393 0 0,0-1 0 0 0,-1 1 0 0 0,1-1-1 0 0,0 1 1 0 0,0-1 0 0 0,0 1 0 0 0,0-1 0 0 0,-1 1-1 0 0,1 0 1 0 0,0-1 0 0 0,0 1 0 0 0,-1 0 0 0 0,1 0-1 0 0,-1-1 1 0 0,1 1 0 0 0,-1 0 0 0 0,1 0 0 0 0,-1 0-1 0 0,1 0 1 0 0,-1 0 0 0 0,0 0 0 0 0,0 0-1 0 0,1 0 1 0 0,-1 0 0 0 0,0 0 0 0 0,0 0 0 0 0,0 0-1 0 0,0 0 1 0 0,0 0 0 0 0,0 0 0 0 0,0 0 0 0 0,0 0-1 0 0,-1 0 1 0 0,1 0 0 0 0,0 0 0 0 0,-1 0 0 0 0,1 0-1 0 0,0-1 1 0 0,-1 1 0 0 0,1 0 0 0 0,-1 0 0 0 0,1 0-1 0 0,-1 0 1 0 0,0 0-20 0 0,-28 40 603 0 0,-63 50 12 0 0,90-89-610 0 0,0 1 0 0 0,0 0 0 0 0,0 0 0 0 0,0 0 0 0 0,0 0 0 0 0,1 0 0 0 0,-1 1 0 0 0,1-1 0 0 0,0 0 0 0 0,0 1 0 0 0,0-1 0 0 0,0 1 0 0 0,1-1 0 0 0,-1 1 0 0 0,1-1 0 0 0,0 1 0 0 0,0-1 0 0 0,0 1-5 0 0,2-2 14 0 0,0 0-1 0 0,0 0 0 0 0,0 0 1 0 0,0-1-1 0 0,1 1 0 0 0,-1-1 0 0 0,0 1 1 0 0,1-1-1 0 0,-1 0 0 0 0,1 0 1 0 0,-1 0-1 0 0,1 0 0 0 0,0-1 1 0 0,-1 1-1 0 0,1-1 0 0 0,0 1 0 0 0,0-1 1 0 0,-1 0-1 0 0,1 0 0 0 0,0 0 1 0 0,-1 0-1 0 0,1-1 0 0 0,1 0-13 0 0,-2 1 9 0 0,114-34-2154 0 0,-73 17-3198 0 0,-27 9 178 0 0,-5 1-1390 0 0</inkml:trace>
  <inkml:trace contextRef="#ctx0" brushRef="#br0" timeOffset="-634.354">269 11 11130 0 0,'0'0'965'0'0,"0"0"-417"0"0,0 0-376 0 0,0 0 98 0 0,0 0 339 0 0,0 0 236 0 0,0 0 15 0 0,0 0-157 0 0,0 0-244 0 0,0 0-200 0 0,0 0-106 0 0,0 0-44 0 0,0 24-19 0 0,0 113 14 0 0,12-51-117 0 0,0-50-2983 0 0,-8-3-7325 0 0,-4-29 6375 0 0</inkml:trace>
  <inkml:trace contextRef="#ctx0" brushRef="#br0" timeOffset="-378.258">0 416 5521 0 0,'0'0'1899'0'0,"0"0"-624"0"0,0 0-212 0 0,0 0 188 0 0,0 0 199 0 0,0 0-13 0 0,0 0-254 0 0,0 0-292 0 0,0 0-217 0 0,32-5-181 0 0,99-13-116 0 0,113-7 113 0 0,-185 23-1836 0 0,-28 1-1890 0 0,-2 0-5178 0 0,-25 1 3406 0 0</inkml:trace>
  <inkml:trace contextRef="#ctx0" brushRef="#br0" timeOffset="1259.811">591 729 2529 0 0,'0'0'1340'0'0,"0"0"-196"0"0,0 0 43 0 0,0 0 239 0 0,0 0 229 0 0,0 0 121 0 0,0 0-49 0 0,0 0-200 0 0,0 0-287 0 0,0 0-271 0 0,0 0-248 0 0,0 0-157 0 0,0 0-74 0 0,-1-9-94 0 0,-5-28-38 0 0,27-26 471 0 0,-13 50-715 0 0,125-189 585 0 0,16-8-552 0 0,-127 195-559 0 0,-22 15 178 0 0,0 0-19 0 0,5 74-302 0 0,-17 154 631 0 0,11-226-72 0 0,1-1 0 0 0,0 1-1 0 0,0 0 1 0 0,0 0 0 0 0,0 0-1 0 0,0-1 1 0 0,0 1 0 0 0,0 0 0 0 0,1 0-1 0 0,-1-1 1 0 0,1 1 0 0 0,-1 0-1 0 0,1-1 1 0 0,0 1 0 0 0,0 0 0 0 0,0-1-1 0 0,0 1 1 0 0,0-1 0 0 0,0 1-1 0 0,0-1 1 0 0,0 0 0 0 0,0 1 0 0 0,1-1-1 0 0,-1 0 1 0 0,0 0 0 0 0,1 0-1 0 0,-1 0 1 0 0,1 0 0 0 0,-1 0 0 0 0,1-1-1 0 0,0 1 1 0 0,-1 0 0 0 0,1-1-1 0 0,0 1 1 0 0,-1-1 0 0 0,1 1 0 0 0,0-1-1 0 0,0 0 1 0 0,0 0 0 0 0,-1 0-1 0 0,1 0 1 0 0,0 0 0 0 0,0 0 0 0 0,-1-1-1 0 0,1 1 1 0 0,0-1 0 0 0,0 1-1 0 0,-1-1 1 0 0,1 1 0 0 0,0-1 0 0 0,0-1-4 0 0,203-229 234 0 0,-163 185-304 0 0,74-59-48 0 0,-114 107 118 0 0,0 0 0 0 0,-1 1 0 0 0,1-1 0 0 0,-1 0 0 0 0,0 1 1 0 0,1-1-1 0 0,-1 1 0 0 0,0-1 0 0 0,-1 1 0 0 0,1 0 0 0 0,0-1 0 0 0,-1 1 0 0 0,1 0 0 0 0,-1 0 0 0 0,0-1 0 0 0,0 1 0 0 0,0 0 0 0 0,0 0 0 0 0,-1-1 0 0 0,1 1 0 0 0,-1 0 0 0 0,0-1 0 0 0,1 1 0 0 0,-1 0 0 0 0,0-1 1 0 0,-1 2-1 0 0,-33 153 321 0 0,27 16-293 0 0,32-127-2760 0 0,-9-39-2186 0 0,4-4-3856 0 0,-14-3 5151 0 0</inkml:trace>
  <inkml:trace contextRef="#ctx0" brushRef="#br0" timeOffset="1831.344">1810 121 4033 0 0,'0'0'1428'0'0,"0"0"-808"0"0,0 0-238 0 0,0 0 251 0 0,0 0 357 0 0,0 0 285 0 0,0 0 61 0 0,-17 36-241 0 0,-54 112-335 0 0,34-51-60 0 0,-3 101-944 0 0,28-144-613 0 0,-1-72 1122 0 0,8 4-185 0 0,2 0 0 0 0,0 0-1 0 0,0-1 1 0 0,1 1 0 0 0,1-1 0 0 0,0 1 0 0 0,1-1 0 0 0,1 1-1 0 0,0-1 1 0 0,1 1 0 0 0,0-1 0 0 0,2 1 0 0 0,-1 0 0 0 0,4-6-80 0 0,4-9 190 0 0,1 0 1 0 0,1 1-1 0 0,2 1 1 0 0,1 0-1 0 0,1 1 1 0 0,1 1-1 0 0,1 0 1 0 0,1 1 0 0 0,22-18-191 0 0,-36 35 36 0 0,0 1 0 0 0,1 1 1 0 0,0-1-1 0 0,0 1 0 0 0,0 0 1 0 0,1 1-1 0 0,-1 0 0 0 0,1 0 1 0 0,0 0-1 0 0,1 1 1 0 0,-1 0-1 0 0,0 1 0 0 0,1 0 1 0 0,0 0-1 0 0,3 1-36 0 0,-10 0 2 0 0,0 2-1 0 0,-1-1 1 0 0,1 0 0 0 0,0 0-1 0 0,0 0 1 0 0,0 1 0 0 0,-1-1-1 0 0,1 1 1 0 0,0 0 0 0 0,-1-1-1 0 0,1 1 1 0 0,0 0 0 0 0,-1 0-1 0 0,1 0 1 0 0,-1 0 0 0 0,1 0-1 0 0,-1 0 1 0 0,0 1 0 0 0,0-1-1 0 0,1 0 1 0 0,-1 1 0 0 0,0-1-1 0 0,0 1 1 0 0,0-1 0 0 0,0 1-1 0 0,0-1 1 0 0,-1 1-1 0 0,1 0 1 0 0,0 0 0 0 0,-1-1-1 0 0,0 1 1 0 0,1 0 0 0 0,-1 0-1 0 0,0-1 1 0 0,0 1 0 0 0,0 0-1 0 0,0 0 1 0 0,0 0 0 0 0,0-1-1 0 0,0 1 1 0 0,-1 1-2 0 0,2 5 45 0 0,-1-1 1 0 0,-1 1-1 0 0,1-1 1 0 0,-1 0-1 0 0,-1 1 0 0 0,1-1 1 0 0,-1 0-1 0 0,0 0 1 0 0,-1 0-1 0 0,0 0 0 0 0,0 0 1 0 0,0 0-1 0 0,-1-1 1 0 0,0 1-1 0 0,0-1 1 0 0,-1 0-1 0 0,0-1 0 0 0,0 1 1 0 0,0-1-1 0 0,-1 0 1 0 0,1 0-1 0 0,-3 1-45 0 0,-128 94 987 0 0,134-98-983 0 0,0-1 0 0 0,0 1 0 0 0,0 0 0 0 0,0 0 0 0 0,0 0 0 0 0,1 0 0 0 0,-1 0 1 0 0,1 0-1 0 0,0 0 0 0 0,0 0 0 0 0,0 1 0 0 0,0-1 0 0 0,0 0 0 0 0,0 1 0 0 0,0-1 0 0 0,1 1 0 0 0,-1-1 1 0 0,1 1-1 0 0,0-1 0 0 0,0 1 0 0 0,0 0 0 0 0,0-1 0 0 0,0 1 0 0 0,0-1 0 0 0,1 1 0 0 0,-1-1 0 0 0,1 1 0 0 0,0-1 1 0 0,-1 1-1 0 0,1-1 0 0 0,1 0 0 0 0,-1 0 0 0 0,0 1 0 0 0,0-1 0 0 0,1 0 0 0 0,-1 0 0 0 0,1 0 0 0 0,0 0 1 0 0,0 0-1 0 0,-1-1 0 0 0,1 1 0 0 0,2 1-4 0 0,153 180 624 0 0,-148-176-2230 0 0,6-21-11675 0 0,-12 7 9524 0 0</inkml:trace>
  <inkml:trace contextRef="#ctx0" brushRef="#br0" timeOffset="2207.671">2206 36 6649 0 0,'0'0'1791'0'0,"0"0"-152"0"0,0 0-82 0 0,0 0 69 0 0,0 0-89 0 0,0 0-325 0 0,0 0-409 0 0,0 0-357 0 0,0 0-233 0 0,0 0-86 0 0,0 0-30 0 0,0 0-8 0 0,11-5 22 0 0,36-17-9 0 0,-42 20-92 0 0,-1 1 1 0 0,0-1 0 0 0,1 1 0 0 0,-1 0 0 0 0,0 1 0 0 0,1-1 0 0 0,-1 1 0 0 0,1 0 0 0 0,-1 0 0 0 0,1 0 0 0 0,-1 0 0 0 0,1 1 0 0 0,-1 0 0 0 0,1 0 0 0 0,-1 0 0 0 0,0 1 0 0 0,4 0-11 0 0,-7 0-2 0 0,1 0 1 0 0,-1-1-1 0 0,1 1 0 0 0,-1 0 1 0 0,0 0-1 0 0,1 0 0 0 0,-1 0 0 0 0,0 0 1 0 0,0 0-1 0 0,0 0 0 0 0,-1 0 0 0 0,1 0 1 0 0,-1 0-1 0 0,1 1 0 0 0,-1-1 0 0 0,1 0 1 0 0,-1 0-1 0 0,0 1 0 0 0,0-1 1 0 0,0 0-1 0 0,-1 0 0 0 0,1 1 0 0 0,0-1 1 0 0,-1 0-1 0 0,0 0 0 0 0,1 0 0 0 0,-1 1 1 0 0,0-1-1 0 0,0 0 0 0 0,0 0 0 0 0,0 0 1 0 0,-1 0-1 0 0,1-1 0 0 0,0 1 1 0 0,-1 0-1 0 0,1 0 0 0 0,-1-1 0 0 0,0 1 1 0 0,1-1-1 0 0,-3 2 2 0 0,-15 15 16 0 0,6-6 36 0 0,1 0-1 0 0,0 1 1 0 0,0 0-1 0 0,1 0 0 0 0,1 2 1 0 0,0-1-1 0 0,-2 8-51 0 0,11-20 7 0 0,0-1 0 0 0,1 0 0 0 0,-1 1 0 0 0,1-1 0 0 0,0 1 0 0 0,-1-1 0 0 0,1 0 0 0 0,0 1 0 0 0,0-1 0 0 0,0 1 1 0 0,0-1-1 0 0,0 1 0 0 0,0-1 0 0 0,0 1 0 0 0,1-1 0 0 0,-1 1 0 0 0,0-1 0 0 0,1 1 0 0 0,-1-1 0 0 0,1 0 0 0 0,0 1 0 0 0,-1-1 0 0 0,1 0 0 0 0,0 0 0 0 0,0 1 0 0 0,0-1 0 0 0,0 0 0 0 0,0 0 0 0 0,0 0 0 0 0,0 0 1 0 0,0 0-1 0 0,0 0 0 0 0,1 0 0 0 0,-1-1 0 0 0,0 1 0 0 0,1 0 0 0 0,-1-1 0 0 0,0 1 0 0 0,1-1 0 0 0,-1 1 0 0 0,1-1 0 0 0,-1 0 0 0 0,1 1 0 0 0,-1-1 0 0 0,1 0 0 0 0,-1 0 0 0 0,1 0 0 0 0,0 0-7 0 0,77-2 393 0 0,-15-10-937 0 0,-43 7-2154 0 0,0 1-3661 0 0,-15 3-3263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7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0 0 0,'0'0'339'0'0,"0"0"804"0"0,0 0 425 0 0,0 0 58 0 0,0 0-191 0 0,0 0-268 0 0,0 0-174 0 0,0 0-59 0 0,10 2 51 0 0,85 7 4491 0 0,29-28-1539 0 0,90-2-3917 0 0,-216 43-15897 0 0,-5-19 12131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7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 3193 0 0,'0'0'1129'0'0,"0"0"117"0"0,0 0 414 0 0,0 0 462 0 0,0 0 134 0 0,0 0-194 0 0,0 0-383 0 0,0 0-376 0 0,0 0-303 0 0,0 0-238 0 0,37 0-167 0 0,115-4-163 0 0,-48-9 69 0 0,-53 4-658 0 0,41-5-549 0 0,-32 10-7855 0 0,-47 4-1955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9:01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0 0 0,'0'0'181'0'0,"0"0"562"0"0,0 0 197 0 0,0 0 353 0 0,0 0 383 0 0,0 0 212 0 0,0 0-59 0 0,0 0-198 0 0,0 0-206 0 0,0 0-132 0 0,0 0-104 0 0,0 0-94 0 0,36 0-59 0 0,115 0-114 0 0,359-25 3227 0 0,-10-5-5719 0 0,-474 29-176 0 0,-16 1-1470 0 0,3 1-7541 0 0,-13-1 6756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9:02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59 4849 0 0,'0'0'493'0'0,"0"0"-356"0"0,0 0 0 0 0,0 0 375 0 0,0 0 452 0 0,0 0 212 0 0,0 0-55 0 0,0 0-212 0 0,0 0-261 0 0,0 0-192 0 0,-14 31-114 0 0,-46 96-106 0 0,-52 98 396 0 0,94-159-295 0 0,18-66-227 0 0,0 0 55 0 0,0 0 121 0 0,0 0 155 0 0,25-23 2800 0 0,240-289-1400 0 0,-249 295-1803 0 0,118-104 152 0 0,-134 120-197 0 0,0 0-1 0 0,1 0 0 0 0,-1 1 0 0 0,1-1 0 0 0,-1 0 0 0 0,0 0 0 0 0,1 1 0 0 0,0-1 0 0 0,-1 1 0 0 0,1-1 0 0 0,-1 0 0 0 0,1 1 0 0 0,0-1 1 0 0,-1 1-1 0 0,1-1 0 0 0,0 1 0 0 0,0 0 0 0 0,-1-1 0 0 0,1 1 0 0 0,0 0 0 0 0,0-1 0 0 0,0 1 0 0 0,-1 0 0 0 0,1 0 0 0 0,0 0 0 0 0,0 0 1 0 0,0 0-1 0 0,0 0 0 0 0,-1 0 0 0 0,1 0 0 0 0,0 0 0 0 0,0 0 0 0 0,0 0 0 0 0,0 1 0 0 0,-1-1 0 0 0,1 0 0 0 0,0 1 0 0 0,0-1 0 0 0,-1 0 1 0 0,1 1-1 0 0,0-1 0 0 0,-1 1 0 0 0,1-1 0 0 0,0 1 0 0 0,-1-1 0 0 0,1 1 0 0 0,0 0 0 0 0,-1-1 0 0 0,1 1 0 0 0,-1 0 0 0 0,0-1 1 0 0,1 1-1 0 0,-1 0 0 0 0,1 0 0 0 0,-1-1 0 0 0,0 1 0 0 0,0 0 0 0 0,1 0 0 0 0,-1 0 0 0 0,0-1 0 0 0,0 1 0 0 0,0 0 0 0 0,0 0 0 0 0,0 0 1 0 0,0 0-1 0 0,0-1 0 0 0,0 1 8 0 0,-13 128 285 0 0,8-37-260 0 0,6-90-18 0 0,0 0 0 0 0,0 0 0 0 0,1 0 0 0 0,-1-1 0 0 0,1 1 0 0 0,-1-1 0 0 0,1 1 0 0 0,-1-1 0 0 0,1 1 0 0 0,0-1 0 0 0,0 0 0 0 0,0 0 0 0 0,0 0 0 0 0,0 0 0 0 0,0 0 0 0 0,0 0 0 0 0,0-1 0 0 0,0 1 0 0 0,0-1-1 0 0,0 1 1 0 0,0-1 0 0 0,1 0 0 0 0,-1 0 0 0 0,0 0 0 0 0,0 0 0 0 0,0 0 0 0 0,1 0 0 0 0,-1-1 0 0 0,0 1 0 0 0,0-1 0 0 0,0 1 0 0 0,0-1 0 0 0,0 0 0 0 0,0 0 0 0 0,0 0 0 0 0,0 0 0 0 0,0 0 0 0 0,0 0 0 0 0,-1-1 0 0 0,1 1-1 0 0,0-1 1 0 0,-1 1-7 0 0,300-249 123 0 0,-246 224-156 0 0,-50 75 70 0 0,-34 162 586 0 0,29-198-1301 0 0,11 78 2178 0 0,6-69-4773 0 0,11-7-5528 0 0,-23-14-30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8:59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0 162 4345 0 0,'0'0'1302'0'0,"0"0"-69"0"0,0 0 50 0 0,0 0 208 0 0,0 0 185 0 0,0 0-30 0 0,0 0-340 0 0,0 0-421 0 0,0 0-351 0 0,0 0-229 0 0,0 0-93 0 0,13-11-18 0 0,39-37 3 0 0,-48 45-157 0 0,0 0 0 0 0,0 0 1 0 0,1 1-1 0 0,-1 0 0 0 0,0-1 0 0 0,1 2 1 0 0,-1-1-1 0 0,1 0 0 0 0,0 1 0 0 0,0 0 1 0 0,-1 0-1 0 0,1 0 0 0 0,0 1 0 0 0,0 0 1 0 0,0 0-1 0 0,0 0 0 0 0,1 0-40 0 0,14 0 136 0 0,61 7 139 0 0,-79-6-265 0 0,0-1 0 0 0,0 1 0 0 0,0 0 0 0 0,-1 0 0 0 0,1 0 0 0 0,0 0 0 0 0,0 1 1 0 0,-1-1-1 0 0,1 0 0 0 0,-1 1 0 0 0,1-1 0 0 0,-1 1 0 0 0,1 0 0 0 0,-1-1 0 0 0,0 1 0 0 0,0 0 0 0 0,0 0 0 0 0,0 0 0 0 0,0-1 0 0 0,0 1 0 0 0,-1 0 0 0 0,1 0 0 0 0,0 1 0 0 0,-1-1 0 0 0,0 0 0 0 0,1 0 0 0 0,-1 0 0 0 0,0 0 0 0 0,0 0 0 0 0,0 0 0 0 0,-1 0 0 0 0,1 0 0 0 0,0 0 0 0 0,-1 1 0 0 0,1-1 0 0 0,-1 0-10 0 0,-4 9 44 0 0,-1-1-1 0 0,0 1 1 0 0,0-1-1 0 0,-1-1 1 0 0,0 1-1 0 0,-1-1 1 0 0,1 0-1 0 0,-2-1 0 0 0,0 0 1 0 0,-4 3-44 0 0,0 1 48 0 0,-13 9-8 0 0,1 1 1 0 0,2 2-1 0 0,0 0 1 0 0,2 2-1 0 0,0 0 1 0 0,1 3-41 0 0,18-27 6 0 0,1 1 1 0 0,0-1 0 0 0,-1 1-1 0 0,1-1 1 0 0,0 1 0 0 0,0-1 0 0 0,1 1-1 0 0,-1 0 1 0 0,0 0 0 0 0,1-1-1 0 0,0 1 1 0 0,-1 0 0 0 0,1 0-1 0 0,0 0 1 0 0,1-1 0 0 0,-1 1 0 0 0,0 0-1 0 0,1 0 1 0 0,-1-1 0 0 0,1 1-1 0 0,0 0 1 0 0,0-1 0 0 0,0 1 0 0 0,1-1-1 0 0,-1 1 1 0 0,0-1 0 0 0,1 1-1 0 0,0-1 1 0 0,-1 0 0 0 0,1 0-1 0 0,0 0 1 0 0,0 0 0 0 0,0 0 0 0 0,0 0-1 0 0,1 0 1 0 0,-1-1 0 0 0,0 1-1 0 0,1-1 1 0 0,-1 0 0 0 0,2 1-7 0 0,15 5 97 0 0,1-1-1 0 0,0-1 1 0 0,0-1 0 0 0,0-1 0 0 0,0 0-1 0 0,0-2 1 0 0,0 0 0 0 0,1-1 0 0 0,-1-1-97 0 0,-8 1-110 0 0,38-14-3281 0 0,-21-4-3073 0 0,-17 10 2059 0 0,-3 3-1155 0 0</inkml:trace>
  <inkml:trace contextRef="#ctx0" brushRef="#br0" timeOffset="238.901">733 15 5401 0 0,'0'0'1418'0'0,"0"0"-239"0"0,0 0-116 0 0,0 0 88 0 0,0 0 153 0 0,0 0 12 0 0,0 0-149 0 0,0 0-243 0 0,0 0-237 0 0,0 0-196 0 0,0 0-130 0 0,0 0-47 0 0,-4 32-30 0 0,-11 100-40 0 0,-2 2 364 0 0,12 10-2647 0 0,10-130-2178 0 0,3-10-4934 0 0,-6-4 6646 0 0</inkml:trace>
  <inkml:trace contextRef="#ctx0" brushRef="#br0" timeOffset="489.3">580 0 3177 0 0,'0'0'629'0'0,"0"0"45"0"0,0 0 286 0 0,0 0 372 0 0,0 0 187 0 0,0 0-103 0 0,0 0-246 0 0,0 0-228 0 0,0 0-197 0 0,0 0-173 0 0,33 1-129 0 0,104 2-131 0 0,87 1-2018 0 0,-206-3-527 0 0,-7 2-3143 0 0,-9 0 800 0 0</inkml:trace>
  <inkml:trace contextRef="#ctx0" brushRef="#br0" timeOffset="717.242">615 291 2897 0 0,'0'0'1312'0'0,"0"0"-40"0"0,0 0 64 0 0,0 0 193 0 0,0 0-25 0 0,0 0-200 0 0,0 0-279 0 0,0 0-329 0 0,195-29-296 0 0,-163 21-208 0 0,-3 5-232 0 0,-5-1-352 0 0,2 0-408 0 0,-6 1-609 0 0,-2-1-1007 0 0,-3 4-1513 0 0,-6 0-552 0 0</inkml:trace>
  <inkml:trace contextRef="#ctx0" brushRef="#br0" timeOffset="1140.605">1088 361 5961 0 0,'0'0'1593'0'0,"0"0"-557"0"0,0 0-284 0 0,0 0 78 0 0,0 0 203 0 0,0 0 81 0 0,0 0-181 0 0,0 0-297 0 0,0 0-254 0 0,0 0-177 0 0,0 0-94 0 0,0 0-33 0 0,0 0-46 0 0,-5 30-24 0 0,-18 92-26 0 0,15-60-1188 0 0,9-48-2337 0 0,-1-14 1369 0 0,0 0-643 0 0,0 0-181 0 0,0 0 1050 0 0</inkml:trace>
  <inkml:trace contextRef="#ctx0" brushRef="#br0" timeOffset="1390.246">1009 310 3185 0 0,'0'0'731'0'0,"0"0"-213"0"0,0 0 156 0 0,0 0 441 0 0,0 0 404 0 0,0 0 81 0 0,0 0-210 0 0,0 0-267 0 0,0 0-199 0 0,0 0-76 0 0,0 0-52 0 0,0 0-64 0 0,19 6-60 0 0,62 18-93 0 0,-71-21-488 0 0,-1-1 1 0 0,1-1-1 0 0,-1 0 0 0 0,1 0 1 0 0,0-1-1 0 0,0 0 0 0 0,-1-1 0 0 0,1 0 1 0 0,0 0-1 0 0,-1-1 0 0 0,1-1 0 0 0,4-1-91 0 0,6-1 31 0 0,114-20-2096 0 0,-68 14-5391 0 0,-48 7-555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59:12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0 601 0 0 0,'0'0'457'0'0,"0"0"440"0"0,0 0 315 0 0,0 0 119 0 0,0 0-71 0 0,0 0-156 0 0,0 0-166 0 0,0 0-138 0 0,0 0-33 0 0,3 2 2981 0 0,12 8-1228 0 0,124 6 3244 0 0,74-40-3947 0 0,-97-2-1660 0 0,-94 25-1043 0 0,-20 2-3426 0 0,-2-1-4136 0 0,-6 3 4292 0 0,3 1-814 0 0</inkml:trace>
  <inkml:trace contextRef="#ctx0" brushRef="#br0" timeOffset="246.47">98 829 2200 0 0,'0'0'1945'0'0,"0"0"-103"0"0,0 0 246 0 0,0 0 285 0 0,0 0 8 0 0,0 0-228 0 0,0 0-429 0 0,0 0-453 0 0,0 0-320 0 0,34 3-223 0 0,107 6-172 0 0,40-22 484 0 0,-116 3-1135 0 0,-2 3-1157 0 0,-37 4-1725 0 0,-7 1-1616 0 0,-3-1-6262 0 0</inkml:trace>
  <inkml:trace contextRef="#ctx0" brushRef="#br0" timeOffset="11799.311">1155 148 0 0 0,'0'0'487'0'0,"0"0"77"0"0,0 0-37 0 0,0 0-13 0 0,0 0 167 0 0,0 0 287 0 0,0 0 139 0 0,0 0-8 0 0,0 0-153 0 0,0 0-297 0 0,0 0-220 0 0,-1-9-90 0 0,1-28 12 0 0,22 13 1919 0 0,-14 20-1523 0 0,46-17 2182 0 0,75-4-1098 0 0,-108 23-1697 0 0,2 0-37 0 0,-11-1-79 0 0,0 2 0 0 0,1-1 0 0 0,0 2 1 0 0,-1 0-1 0 0,1 0 0 0 0,-1 1 1 0 0,1 0-1 0 0,-1 1 0 0 0,1 1 0 0 0,-1 0 1 0 0,0 1-1 0 0,0 0 0 0 0,1 1-18 0 0,-12-4 2 0 0,0-1 0 0 0,0 1 0 0 0,1 0 0 0 0,-1 0-1 0 0,0 0 1 0 0,0-1 0 0 0,0 1 0 0 0,-1 0 0 0 0,1 0-1 0 0,0 0 1 0 0,0 0 0 0 0,0 1 0 0 0,-1-1 0 0 0,1 0-1 0 0,-1 0 1 0 0,1 0 0 0 0,-1 0 0 0 0,1 1 0 0 0,-1-1 0 0 0,1 0-1 0 0,-1 1 1 0 0,0-1 0 0 0,0 0 0 0 0,0 0 0 0 0,0 1-1 0 0,0-1 1 0 0,0 0 0 0 0,0 1 0 0 0,0-1 0 0 0,-1 0-1 0 0,1 1 1 0 0,0-1 0 0 0,-1 0 0 0 0,1 0 0 0 0,-1 0 0 0 0,1 1-1 0 0,-1-1 1 0 0,0 0 0 0 0,1 0 0 0 0,-1 0-2 0 0,-40 48 147 0 0,29-36-152 0 0,-51 53 24 0 0,40-44-48 0 0,0 2 0 0 0,2 0 0 0 0,0 1-1 0 0,2 2 1 0 0,1 0 0 0 0,-11 22 29 0 0,25-42-1 0 0,0 2 1 0 0,0-1-1 0 0,1 0 0 0 0,0 1 0 0 0,1-1 1 0 0,0 1-1 0 0,0 0 0 0 0,1 0 0 0 0,0 0 1 0 0,0 0-1 0 0,1 0 0 0 0,0 0 1 0 0,2 4 0 0 0,0-10 93 0 0,0 0 1 0 0,0 0 0 0 0,1-1-1 0 0,-1 1 1 0 0,1-1 0 0 0,0 1-1 0 0,0-1 1 0 0,0 0 0 0 0,0 0-1 0 0,0 0 1 0 0,0-1 0 0 0,1 1-1 0 0,-1-1 1 0 0,0 0 0 0 0,1 0 0 0 0,-1 0-1 0 0,1 0 1 0 0,0-1 0 0 0,-1 1-1 0 0,1-1 1 0 0,-1 0 0 0 0,1 0-1 0 0,0 0 1 0 0,-1 0 0 0 0,1-1-1 0 0,-1 0 1 0 0,1 0-94 0 0,4 1 214 0 0,141-33 1684 0 0,-78 37-5673 0 0,-33 3-7518 0 0,-29-3 4764 0 0</inkml:trace>
  <inkml:trace contextRef="#ctx0" brushRef="#br0" timeOffset="15178.198">1836 553 0 0 0,'0'0'705'0'0,"0"0"137"0"0,0 0 38 0 0,0 0-20 0 0,0 0-21 0 0,2-4-57 0 0,51-91 4707 0 0,24-39-3158 0 0,54-42-1000 0 0,-132 177-1350 0 0,1-1 1 0 0,0 1-1 0 0,0-1 0 0 0,0 1 1 0 0,-1-1-1 0 0,1 0 0 0 0,0 1 0 0 0,0-1 1 0 0,0 1-1 0 0,0-1 0 0 0,0 1 1 0 0,0-1-1 0 0,0 1 0 0 0,0-1 1 0 0,0 1-1 0 0,0-1 0 0 0,0 1 0 0 0,0-1 1 0 0,0 1-1 0 0,1-1 0 0 0,-1 1 1 0 0,0-1-1 0 0,0 1 0 0 0,0-1 1 0 0,1 1-1 0 0,-1-1 0 0 0,0 0 1 0 0,0 1-1 0 0,1-1 0 0 0,-1 0 0 0 0,0 1 1 0 0,1-1-1 0 0,-1 0 0 0 0,1 1 1 0 0,-1-1-1 0 0,0 0 0 0 0,1 0 1 0 0,-1 1-1 0 0,1-1 0 0 0,-1 0 1 0 0,1 0-1 0 0,-1 0 0 0 0,1 1 0 0 0,-1-1 1 0 0,1 0-1 0 0,-1 0 0 0 0,1 0 1 0 0,-1 0-1 0 0,1 0 0 0 0,-1 0 1 0 0,1 0-1 0 0,-1 0 0 0 0,1 0 0 0 0,-1-1 1 0 0,1 1-1 0 0,-1 0 0 0 0,0 0 1 0 0,1 0-1 0 0,-1 0 0 0 0,1-1 1 0 0,-1 1-1 0 0,1 0 0 0 0,-1-1 1 0 0,0 1-1 0 0,1 0 0 0 0,-1-1 0 0 0,0 1 1 0 0,1 0-1 0 0,-1-1 0 0 0,1 1 19 0 0,2 43 203 0 0,-23 155 395 0 0,22-155-580 0 0,-2-42-4 0 0,0-1 0 0 0,1 1 1 0 0,-1-1-1 0 0,1 1 1 0 0,-1-1-1 0 0,1 1 0 0 0,-1-1 1 0 0,1 1-1 0 0,-1-1 0 0 0,1 0 1 0 0,-1 1-1 0 0,1-1 1 0 0,-1 0-1 0 0,1 1 0 0 0,0-1 1 0 0,-1 0-1 0 0,1 0 0 0 0,-1 0 1 0 0,1 1-1 0 0,0-1 1 0 0,-1 0-1 0 0,1 0 0 0 0,0 0 1 0 0,-1 0-1 0 0,1 0 0 0 0,0 0 1 0 0,-1 0-1 0 0,1-1 1 0 0,0 1-1 0 0,-1 0 0 0 0,1 0 1 0 0,0 0-1 0 0,-1-1 0 0 0,1 1 1 0 0,-1 0-1 0 0,1-1 1 0 0,0 1-1 0 0,-1 0 0 0 0,1-1 1 0 0,-1 1-1 0 0,1-1 0 0 0,-1 1 1 0 0,1-1-1 0 0,-1 1 1 0 0,0-1-1 0 0,1 1 0 0 0,-1-1 1 0 0,0 1-1 0 0,1-1 0 0 0,-1 1 1 0 0,0-1-1 0 0,0 0 1 0 0,1 1-1 0 0,-1-1 0 0 0,0 0 1 0 0,0 0-15 0 0,182-238 1081 0 0,-85 107-895 0 0,-53 69 407 0 0,-44 63-534 0 0,0 0-21 0 0,0 0-75 0 0,-5 34-116 0 0,-10 21 450 0 0,3 0 0 0 0,3 1-1 0 0,2 1 1 0 0,2 0 0 0 0,3 26-297 0 0,16-29-1303 0 0,7-45-8871 0 0,-17-9 4026 0 0</inkml:trace>
  <inkml:trace contextRef="#ctx0" brushRef="#br0" timeOffset="15716.326">2651 295 4641 0 0,'0'0'1063'0'0,"0"0"-451"0"0,0 0-300 0 0,0 0 180 0 0,0 0 360 0 0,0 0 206 0 0,0 0-26 0 0,0 0-222 0 0,0 0-238 0 0,0 0-144 0 0,0 0-67 0 0,0 0-14 0 0,1 11 6 0 0,0 92 1161 0 0,-14-30 37 0 0,13-72-1494 0 0,0-1 7 0 0,0 0-9 0 0,0 0 6 0 0,0 0 9 0 0,12-3 301 0 0,178-42 395 0 0,-188 45-758 0 0,-1 0 1 0 0,1-1-1 0 0,0 1 0 0 0,0 0 0 0 0,-1 0 0 0 0,1 0 0 0 0,0 0 0 0 0,0 1 0 0 0,-1-1 0 0 0,1 0 0 0 0,0 1 0 0 0,-1-1 1 0 0,1 1-1 0 0,0 0 0 0 0,-1-1 0 0 0,1 1 0 0 0,-1 0 0 0 0,1 0 0 0 0,-1 0 0 0 0,0 0 0 0 0,1 0 0 0 0,-1 1 0 0 0,0-1 0 0 0,0 0 1 0 0,0 0-1 0 0,1 1 0 0 0,-1-1 0 0 0,-1 1 0 0 0,1-1 0 0 0,0 1 0 0 0,0-1 0 0 0,-1 1 0 0 0,1 0 0 0 0,0-1 0 0 0,-1 1 0 0 0,0 0 1 0 0,1-1-1 0 0,-1 1 0 0 0,0 0 0 0 0,0 0 0 0 0,0-1 0 0 0,0 1 0 0 0,0 0 0 0 0,-1-1 0 0 0,1 1 0 0 0,0 0 0 0 0,-1 0 1 0 0,1-1-10 0 0,-2 5 58 0 0,-1-1 0 0 0,1 1-1 0 0,-1-1 1 0 0,0 0-1 0 0,0 0 1 0 0,-1 0-1 0 0,1 0 1 0 0,-1-1 0 0 0,0 1-1 0 0,-1-1 1 0 0,1 0-1 0 0,-1 0 1 0 0,1-1-1 0 0,-1 1 1 0 0,0-1 0 0 0,0 0-1 0 0,-1 0 1 0 0,1-1-1 0 0,-3 1-56 0 0,-108 29-674 0 0,43-49-4226 0 0,56-3 1011 0 0,9 7-972 0 0,3 6 280 0 0</inkml:trace>
  <inkml:trace contextRef="#ctx0" brushRef="#br0" timeOffset="16585.77">3189 155 0 0 0,'0'0'1152'0'0,"0"0"110"0"0,0 0 221 0 0,0 0 143 0 0,0 0-2 0 0,0 0-173 0 0,0 0-283 0 0,0 0-268 0 0,0 0-230 0 0,0 0-162 0 0,0 0-96 0 0,-23-1-69 0 0,-69-5-62 0 0,47 19 105 0 0,39-8-298 0 0,2-1-47 0 0,-1 0 0 0 0,1 0 0 0 0,-1 0 0 0 0,1 0 0 0 0,0 0-1 0 0,0 1 1 0 0,1 0 0 0 0,0 0 0 0 0,0 0 0 0 0,0 0 0 0 0,0 0 0 0 0,1 1 0 0 0,0-1 0 0 0,0 1 0 0 0,0-1 0 0 0,0 1 0 0 0,1 0 0 0 0,0 0 0 0 0,1 0 0 0 0,-1 0 0 0 0,1-1 0 0 0,0 1 0 0 0,1 0 0 0 0,-1 0 0 0 0,1 0 0 0 0,0 0 0 0 0,1 1-41 0 0,2-3 135 0 0,0 0 0 0 0,0-1 0 0 0,1 1 0 0 0,-1-1 0 0 0,1 0 0 0 0,0 0 0 0 0,0-1 0 0 0,0 1 0 0 0,0-1 0 0 0,0 0 0 0 0,1 0 0 0 0,-1-1 0 0 0,1 0 0 0 0,-1 0 0 0 0,1 0 0 0 0,-1 0 0 0 0,1-1 0 0 0,0 0 0 0 0,-1 0 0 0 0,1-1 0 0 0,-1 0 0 0 0,1 0 0 0 0,-1 0 0 0 0,1 0-1 0 0,2-2-134 0 0,13-4 254 0 0,-1-2-1 0 0,0 0 0 0 0,0-1 0 0 0,-1-2 1 0 0,-1 1-1 0 0,1-2 0 0 0,-2-1 0 0 0,0 0 1 0 0,6-8-254 0 0,106-87 458 0 0,-128 108-465 0 0,0 0 0 0 0,-1 0 0 0 0,1 1 0 0 0,0-1 0 0 0,-1 1 0 0 0,1-1 0 0 0,0 0 0 0 0,0 1 0 0 0,0 0 0 0 0,0-1 0 0 0,0 1 0 0 0,-1-1 0 0 0,1 1 0 0 0,0 0 0 0 0,0 0 0 0 0,0 0 0 0 0,0-1 0 0 0,0 1 0 0 0,0 0 0 0 0,0 0 0 0 0,0 0 0 0 0,0 0 0 0 0,0 1 0 0 0,0-1 0 0 0,0 0 0 0 0,0 0 0 0 0,0 0 0 0 0,0 1 0 0 0,0-1 0 0 0,-1 1 0 0 0,1-1 0 0 0,0 1 0 0 0,0-1 0 0 0,0 1 0 0 0,0-1 0 0 0,-1 1 0 0 0,1 0 0 0 0,0-1 0 0 0,-1 1 0 0 0,1 0 0 0 0,0-1 0 0 0,-1 1-1 0 0,1 0 1 0 0,-1 0 0 0 0,1 0 0 0 0,-1 0 0 0 0,0 0 0 0 0,1-1 0 0 0,-1 1 0 0 0,0 0 0 0 0,0 0 0 0 0,1 0 0 0 0,-1 0 0 0 0,0 0 0 0 0,0 0 7 0 0,3 66-44 0 0,-4-52 40 0 0,2 69-81 0 0,-3 1 0 0 0,-5 0 0 0 0,-14 69 85 0 0,19-143-25 0 0,0-1-1 0 0,0 0 1 0 0,-1 0-1 0 0,0 0 1 0 0,-1-1-1 0 0,0 1 1 0 0,-1-1 0 0 0,1 0-1 0 0,-2 0 1 0 0,1 0-1 0 0,-2-1 1 0 0,1 0-1 0 0,-1 0 1 0 0,0-1 0 0 0,0 1-1 0 0,-1-2 1 0 0,-6 5 25 0 0,12-9 15 0 0,0 0-1 0 0,1 0 1 0 0,-1-1 0 0 0,-1 1 0 0 0,1-1-1 0 0,0 1 1 0 0,0-1 0 0 0,0 0 0 0 0,-1 0-1 0 0,1 0 1 0 0,-1 0 0 0 0,1 0 0 0 0,-1 0-1 0 0,1-1 1 0 0,-1 1 0 0 0,1-1 0 0 0,-1 0-1 0 0,1 0 1 0 0,-1 0 0 0 0,0 0 0 0 0,1 0-1 0 0,-1-1 1 0 0,1 1 0 0 0,-1-1 0 0 0,1 1 0 0 0,-1-1-1 0 0,1 0 1 0 0,-1 0 0 0 0,1 0 0 0 0,0 0-1 0 0,-1-1 1 0 0,1 1 0 0 0,0-1 0 0 0,0 1-1 0 0,0-1 1 0 0,0 0 0 0 0,0 0 0 0 0,1 1-1 0 0,-1-1 1 0 0,1-1 0 0 0,-1 1 0 0 0,1 0-1 0 0,-1 0 1 0 0,1 0 0 0 0,0-1 0 0 0,0 0-15 0 0,0-6 0 0 0,0 0 0 0 0,1 0-1 0 0,1 1 1 0 0,-1-1 0 0 0,1 0 0 0 0,1 1 0 0 0,0-1 0 0 0,0 1 0 0 0,0-1 0 0 0,1 1 0 0 0,1 0 0 0 0,-1 0 0 0 0,1 0 0 0 0,1 0 0 0 0,-1 1 0 0 0,1 0 0 0 0,0 0 0 0 0,4-4 0 0 0,5-4-19 0 0,-1 0 1 0 0,2 0 0 0 0,0 1-1 0 0,1 1 1 0 0,0 1 0 0 0,1 0-1 0 0,8-3 19 0 0,12-3-520 0 0,1 1 1 0 0,0 3-1 0 0,1 1 0 0 0,0 1 0 0 0,1 3 0 0 0,14-2 520 0 0,4 5-3628 0 0,-20 5-3326 0 0,-19 1 655 0 0</inkml:trace>
  <inkml:trace contextRef="#ctx0" brushRef="#br0" timeOffset="17802.403">1011 848 0 0 0,'0'0'531'0'0,"0"0"229"0"0,0 0 52 0 0,0 0 94 0 0,0 0 202 0 0,0 0 164 0 0,0 0 72 0 0,0 0-18 0 0,0 0-64 0 0,0 0-21 0 0,0 0-2 0 0,0 0-17 0 0,0 0-77 0 0,28-4-151 0 0,90-11-191 0 0,25 5 910 0 0,301 9 403 0 0,256-17-740 0 0,-127 13-676 0 0,-325-5-353 0 0,133 9-11 0 0,-155 1 59 0 0,96-29 349 0 0,-33 7-507 0 0,32 8-533 0 0,-283 10-723 0 0,-21 1-1256 0 0,0 2-3890 0 0,-16 1 1090 0 0,-1 0-4024 0 0</inkml:trace>
  <inkml:trace contextRef="#ctx0" brushRef="#br0" timeOffset="20884.854">1294 1175 0 0 0,'0'0'357'0'0,"0"0"622"0"0,0 0 263 0 0,0 0 73 0 0,0 0-95 0 0,0 0-186 0 0,0 0-232 0 0,0 0-237 0 0,0 0-153 0 0,0 0-64 0 0,0 0 31 0 0,2-3 62 0 0,2-1-222 0 0,1 0 0 0 0,-1 0 0 0 0,1 1 0 0 0,0-1 0 0 0,0 1 0 0 0,0 0 0 0 0,1 1 0 0 0,-1-1 0 0 0,1 1 0 0 0,-1 0 1 0 0,1 0-1 0 0,0 1 0 0 0,-1 0 0 0 0,7-1-219 0 0,18-6 639 0 0,176-32 1432 0 0,-105 39-1839 0 0,-100 2-210 0 0,0 1 1 0 0,0-1-1 0 0,0 0 0 0 0,0 0 0 0 0,-1 1 0 0 0,1-1 0 0 0,0 0 0 0 0,-1 1 1 0 0,1-1-1 0 0,-1 1 0 0 0,0-1 0 0 0,1 1 0 0 0,-1-1 0 0 0,0 1 0 0 0,0-1 1 0 0,0 1-1 0 0,0-1 0 0 0,0 1 0 0 0,0-1 0 0 0,0 1 0 0 0,-1-1 0 0 0,1 1 1 0 0,0-1-1 0 0,-1 0 0 0 0,0 1 0 0 0,1-1 0 0 0,-1 1 0 0 0,0-1 0 0 0,1 0 1 0 0,-1 0-1 0 0,0 1 0 0 0,0-1 0 0 0,0 0 0 0 0,0 0 0 0 0,0 0 0 0 0,0 0 1 0 0,-1 0-1 0 0,1 0-22 0 0,-74 94 703 0 0,51-68-596 0 0,2 0 0 0 0,1 2 0 0 0,1 0 0 0 0,2 1-1 0 0,0 1 1 0 0,0 6-107 0 0,16-31 35 0 0,-1-2-1 0 0,1-1 0 0 0,0 1-1 0 0,0 0 1 0 0,0 0 0 0 0,0 0-1 0 0,1 0 1 0 0,0 0 0 0 0,-1 1 0 0 0,1-1-1 0 0,1 0 1 0 0,-1 0 0 0 0,1 1-1 0 0,0-1 1 0 0,0 0 0 0 0,0 1 0 0 0,0-1-1 0 0,1 0 1 0 0,0 1 0 0 0,0-1 0 0 0,0 0-1 0 0,0 0 1 0 0,1 0 0 0 0,-1 0-1 0 0,1 0 1 0 0,0 0 0 0 0,0 0 0 0 0,1 1-34 0 0,5-3 109 0 0,0 0 0 0 0,-1 0 0 0 0,1 0 0 0 0,0-1 0 0 0,0 0 0 0 0,0-1 0 0 0,0 0 0 0 0,0 0 0 0 0,0-1 0 0 0,-1 0 0 0 0,1 0 0 0 0,8-2-109 0 0,70-30-2785 0 0,-59 18-1871 0 0,-2 0-4245 0 0,-15 8 5700 0 0</inkml:trace>
  <inkml:trace contextRef="#ctx0" brushRef="#br0" timeOffset="21540.163">1758 1569 1048 0 0,'0'0'1769'0'0,"0"0"-689"0"0,0 0-169 0 0,0 0 316 0 0,0 0 428 0 0,0 0 209 0 0,0 0-146 0 0,0 0-335 0 0,0 0-375 0 0,0 0-268 0 0,0 0-158 0 0,0 0-105 0 0,26-26-46 0 0,78-80-38 0 0,31-37 931 0 0,-46 59-881 0 0,-24 25-125 0 0,-63 60-316 0 0,0 1 0 0 0,0 0 1 0 0,-1 0-1 0 0,1 0 0 0 0,-1 0 1 0 0,0 1-1 0 0,0-1 0 0 0,0 0 1 0 0,0 0-1 0 0,0 1 1 0 0,0-1-1 0 0,0 1 0 0 0,-1-1 1 0 0,1 0-1 0 0,-1 1 0 0 0,0-1 1 0 0,0 1-1 0 0,0-1 0 0 0,0 1 1 0 0,0-1-1 0 0,0 1 1 0 0,-1-1-1 0 0,1 1 0 0 0,-1-1 1 0 0,0 1-1 0 0,-1 1-2 0 0,-12 78 223 0 0,13-71-190 0 0,0-9-27 0 0,0 1 0 0 0,0 0 0 0 0,0 0 0 0 0,1-1 0 0 0,-1 1 0 0 0,1 0 0 0 0,-1 0 0 0 0,1 0 0 0 0,0 0 0 0 0,0-1 0 0 0,0 1 0 0 0,1 0 0 0 0,-1 0-1 0 0,1 0 1 0 0,-1 0 0 0 0,1-1 0 0 0,0 1 0 0 0,0 0 0 0 0,0-1 0 0 0,0 1 0 0 0,1-1 0 0 0,-1 1 0 0 0,1-1 0 0 0,-1 1 0 0 0,1-1 0 0 0,0 0 0 0 0,0 0 0 0 0,0 0 0 0 0,0 0 0 0 0,0 0-1 0 0,1 0 1 0 0,-1-1 0 0 0,1 1 0 0 0,-1-1 0 0 0,1 0 0 0 0,-1 0 0 0 0,1 0 0 0 0,0 0 0 0 0,2 1-6 0 0,-1-3 50 0 0,1 0 0 0 0,0 0 0 0 0,-1-1 0 0 0,0 1 0 0 0,1-1 0 0 0,-1 0 0 0 0,0 0 0 0 0,0-1 0 0 0,0 1 1 0 0,0-1-1 0 0,0 0 0 0 0,-1 0 0 0 0,1 0 0 0 0,-1 0 0 0 0,0-1 0 0 0,0 0 0 0 0,0 1 0 0 0,1-4-50 0 0,15-14 93 0 0,182-232-95 0 0,-166 202 25 0 0,-58 121 165 0 0,19-56-144 0 0,-5 12 109 0 0,0 1-1 0 0,2 1 1 0 0,1-1 0 0 0,1 1-1 0 0,2 0 1 0 0,0 10-153 0 0,3-30-118 0 0,0-1 1 0 0,0 1-1 0 0,1-1 0 0 0,0 0 1 0 0,0 1-1 0 0,1-1 0 0 0,0 0 1 0 0,0 0-1 0 0,1 0 0 0 0,0 0 1 0 0,0 0-1 0 0,0-1 0 0 0,1 1 0 0 0,0-1 1 0 0,0 0-1 0 0,1 0 118 0 0,4 0-4502 0 0,-3-4-3257 0 0,-6-2 820 0 0</inkml:trace>
  <inkml:trace contextRef="#ctx0" brushRef="#br0" timeOffset="21952.349">2651 1429 6561 0 0,'0'0'1374'0'0,"0"0"-294"0"0,0 0 106 0 0,0 0 203 0 0,0 0 62 0 0,0 0-162 0 0,0 0-373 0 0,0 0-315 0 0,0 0-181 0 0,0 0-97 0 0,0 0-39 0 0,0 0-13 0 0,0 0-23 0 0,-15 29-44 0 0,-43 84-13 0 0,43-79 254 0 0,15-33-283 0 0,0-1 30 0 0,0 0 28 0 0,10-15 377 0 0,12-4-559 0 0,0 2 1 0 0,1 0-1 0 0,0 2 0 0 0,2 0 0 0 0,0 2 1 0 0,21-9-39 0 0,-38 18-10 0 0,1 0 0 0 0,0 0 0 0 0,0 1 1 0 0,0 0-1 0 0,0 1 0 0 0,1 0 0 0 0,-1 0 1 0 0,0 1-1 0 0,1 0 0 0 0,0 0 0 0 0,-1 1 1 0 0,1 1-1 0 0,5 0 10 0 0,-13 1 11 0 0,1-1 0 0 0,-1 0 0 0 0,0 1-1 0 0,0 0 1 0 0,0-1 0 0 0,-1 1 0 0 0,1 0 0 0 0,0 0 0 0 0,-1 0 0 0 0,1 0 0 0 0,-1 0 0 0 0,0 1 0 0 0,1-1 0 0 0,-1 0 0 0 0,0 1-1 0 0,-1-1 1 0 0,1 0 0 0 0,0 1 0 0 0,-1-1 0 0 0,1 1 0 0 0,-1 0 0 0 0,0-1 0 0 0,0 1 0 0 0,0-1 0 0 0,0 1 0 0 0,0-1-1 0 0,0 1 1 0 0,-1-1 0 0 0,1 1 0 0 0,-1 0-11 0 0,1 5 133 0 0,-2-3-76 0 0,0 0-1 0 0,0-1 1 0 0,-1 1-1 0 0,1-1 1 0 0,-1 1-1 0 0,0-1 1 0 0,-1 0 0 0 0,1 0-1 0 0,0 0 1 0 0,-1-1-1 0 0,0 1 1 0 0,0-1-1 0 0,0 0 1 0 0,-1 0 0 0 0,1 0-1 0 0,-1 0 1 0 0,1-1-1 0 0,-1 0 1 0 0,-5 2-57 0 0,5-2-10 0 0,0 1-1 0 0,-1-1 1 0 0,1 0 0 0 0,-1-1 0 0 0,0 1 0 0 0,0-1-1 0 0,1 0 1 0 0,-1-1 0 0 0,0 1 0 0 0,0-1-1 0 0,0 0 1 0 0,0-1 0 0 0,0 1 0 0 0,-5-2 10 0 0,8 1-245 0 0,1 0-1 0 0,-1 0 1 0 0,1 0 0 0 0,-1 0 0 0 0,1-1 0 0 0,0 1-1 0 0,0 0 1 0 0,-1-1 0 0 0,1 0 0 0 0,0 1 0 0 0,0-1 0 0 0,1 0-1 0 0,-1 0 1 0 0,0 0 0 0 0,1 0 0 0 0,-1-1 0 0 0,1 1-1 0 0,-1 0 1 0 0,1-1 0 0 0,0 1 0 0 0,0-1 0 0 0,0-1 245 0 0,-9-24-8665 0 0,7 17 1825 0 0</inkml:trace>
  <inkml:trace contextRef="#ctx0" brushRef="#br0" timeOffset="22418.272">3237 1286 3009 0 0,'0'0'2032'0'0,"0"0"-494"0"0,0 0-153 0 0,0 0 110 0 0,0 0 94 0 0,0 0-36 0 0,0 0-210 0 0,0 0-236 0 0,0 0-160 0 0,0 0-128 0 0,0 0-115 0 0,0 0-100 0 0,0 0-46 0 0,20 0-16 0 0,140-8 904 0 0,44-24-460 0 0,-183 28-1291 0 0,7 0-5136 0 0,-27 3 461 0 0,-1-1 1077 0 0,0 1-3125 0 0</inkml:trace>
  <inkml:trace contextRef="#ctx0" brushRef="#br0" timeOffset="22665.673">3465 1116 7474 0 0,'0'0'1828'0'0,"0"0"-780"0"0,0 0-256 0 0,0 0 186 0 0,0 0 212 0 0,0 0 86 0 0,0 0-140 0 0,-3 32-308 0 0,-10 101-309 0 0,6-10-424 0 0,4-61-3727 0 0,3-44-2332 0 0,0-14-1604 0 0</inkml:trace>
  <inkml:trace contextRef="#ctx0" brushRef="#br0" timeOffset="23290.455">2657 1245 0 0 0,'0'0'581'0'0,"0"0"266"0"0,0 0 12 0 0,0 0-35 0 0,0 0 67 0 0,0 0 93 0 0,0 0 54 0 0,0 0-15 0 0,-5 22 4409 0 0,-15 48-2393 0 0,4 33-2983 0 0,5-75-2176 0 0,4-17-4162 0 0,5-9 4111 0 0,0 2-2830 0 0</inkml:trace>
  <inkml:trace contextRef="#ctx0" brushRef="#br0" timeOffset="24820.691">4074 929 2521 0 0,'0'0'2292'0'0,"0"0"-737"0"0,0 0-360 0 0,0 0 40 0 0,0 0 247 0 0,0 0 145 0 0,0 0-130 0 0,0 0-355 0 0,0 0-442 0 0,0 0-311 0 0,0 0-114 0 0,0 0 13 0 0,0 6 90 0 0,-11 91 1211 0 0,-17 6-1017 0 0,-5-2-1 0 0,-35 70-571 0 0,65-163-119 0 0,-15 31 625 0 0,32-65 342 0 0,170-326-441 0 0,-179 341-400 0 0,6-12 34 0 0,0 1 0 0 0,2 0-1 0 0,0 1 1 0 0,1 0 0 0 0,2 1 0 0 0,5-5-41 0 0,-20 24-6 0 0,-1 0 0 0 0,1 0 0 0 0,0 1 0 0 0,0-1 1 0 0,0 0-1 0 0,0 1 0 0 0,0-1 0 0 0,0 1 0 0 0,0-1 0 0 0,0 1 0 0 0,0 0 0 0 0,1-1 1 0 0,-1 1-1 0 0,0 0 0 0 0,0 0 0 0 0,0 0 0 0 0,0-1 0 0 0,0 1 0 0 0,1 1 0 0 0,-1-1 1 0 0,0 0-1 0 0,0 0 0 0 0,0 0 0 0 0,0 0 0 0 0,0 1 0 0 0,0-1 0 0 0,1 1 1 0 0,-1-1-1 0 0,0 1 0 0 0,0-1 0 0 0,0 1 0 0 0,0-1 0 0 0,-1 1 0 0 0,1 0 0 0 0,0 0 1 0 0,0 0-1 0 0,0-1 0 0 0,0 1 0 0 0,-1 0 0 0 0,1 0 6 0 0,6 29 96 0 0,-2-1 0 0 0,-1 1 0 0 0,-2 0 0 0 0,0 0 0 0 0,-3 19-96 0 0,1-48 0 0 0,17 113 96 0 0,-17-112-80 0 0,0 0 0 0 0,1 0-1 0 0,-1-1 1 0 0,1 1-1 0 0,0 0 1 0 0,-1 0 0 0 0,1 0-1 0 0,0-1 1 0 0,0 1-1 0 0,0 0 1 0 0,0-1 0 0 0,0 1-1 0 0,1-1 1 0 0,-1 1 0 0 0,0-1-1 0 0,1 1 1 0 0,-1-1-1 0 0,1 0 1 0 0,-1 0 0 0 0,1 0-1 0 0,0 0 1 0 0,-1 0 0 0 0,1 0-1 0 0,0 0 1 0 0,0-1-1 0 0,0 1 1 0 0,0-1 0 0 0,0 1-1 0 0,-1-1 1 0 0,1 0-1 0 0,0 1 1 0 0,0-1 0 0 0,0 0-1 0 0,0 0 1 0 0,0-1 0 0 0,0 1-1 0 0,0 0 1 0 0,0-1-1 0 0,0 1 1 0 0,0-1 0 0 0,-1 1-1 0 0,1-1 1 0 0,0 0-1 0 0,0 0 1 0 0,1-1-16 0 0,203-262 807 0 0,-204 262-817 0 0,1-1-1 0 0,-1 1 1 0 0,0 0 0 0 0,1 0 0 0 0,0 0-1 0 0,-1 0 1 0 0,1 0 0 0 0,0 0-1 0 0,0 1 1 0 0,0-1 0 0 0,0 1 0 0 0,0 0-1 0 0,0 0 1 0 0,1 0 0 0 0,-1 0-1 0 0,0 1 1 0 0,1-1 0 0 0,-1 1 0 0 0,0 0-1 0 0,0 0 1 0 0,1 0 0 0 0,-1 0 0 0 0,0 1-1 0 0,1-1 1 0 0,-1 1 0 0 0,0 0-1 0 0,0 0 1 0 0,0 0 0 0 0,1 0 0 0 0,-1 1-1 0 0,0-1 1 0 0,-1 1 0 0 0,1 0-1 0 0,0 0 1 0 0,0 0 0 0 0,-1 0 0 0 0,1 0-1 0 0,-1 0 1 0 0,0 1 0 0 0,0-1-1 0 0,1 2 12 0 0,2 2 21 0 0,0 0 0 0 0,0 1 1 0 0,-1-1-1 0 0,0 1 1 0 0,0 0-1 0 0,-1 0 1 0 0,0 1-1 0 0,0-1 1 0 0,0 1-1 0 0,-1-1 0 0 0,0 1 1 0 0,0 3-23 0 0,3 139 648 0 0,6 28-435 0 0,-10-173-262 0 0,0 0 0 0 0,1 0-1 0 0,-1 0 1 0 0,1 0 0 0 0,0-1-1 0 0,1 1 1 0 0,-1 0 0 0 0,1-1 0 0 0,-1 0-1 0 0,2 0 1 0 0,-1 0 0 0 0,0 0-1 0 0,1 0 1 0 0,3 3 49 0 0,15 4-3478 0 0,7-7-4850 0 0,-23-4-2538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7:00:42.49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1219 273 496 0 0,'0'0'955'0'0,"0"0"-444"0"0,0 0 5 0 0,0 0 107 0 0,-8-32-6 0 0,-26-100-87 0 0,35 130-518 0 0,-1-1 0 0 0,0 1 1 0 0,0 0-1 0 0,0 0 1 0 0,-1 0-1 0 0,1 0 1 0 0,0 0-1 0 0,-1 0 0 0 0,1 0 1 0 0,-1 0-1 0 0,0 0 1 0 0,1 0-1 0 0,-1 0 1 0 0,0 0-1 0 0,0 0 0 0 0,0 1 1 0 0,-1-1-1 0 0,1 0 1 0 0,0 1-1 0 0,-1-1 1 0 0,1 1-1 0 0,-1-1 0 0 0,1 1 1 0 0,-1 0-1 0 0,0-1 1 0 0,0 1-1 0 0,1 0 1 0 0,-1 0-1 0 0,-1 0-12 0 0,-1 0-92 0 0,0 2-8 0 0,0 0 1 0 0,0 0 0 0 0,0 1-1 0 0,0-1 1 0 0,0 1-1 0 0,1 0 1 0 0,-1 0 0 0 0,0 0-1 0 0,1 0 1 0 0,-1 1 0 0 0,1-1-1 0 0,0 1 1 0 0,0 0 0 0 0,0 0-1 0 0,0 0 1 0 0,1 0 0 0 0,-1 0-1 0 0,1 1 1 0 0,0-1-1 0 0,0 1 1 0 0,0 0 0 0 0,0 0-1 0 0,1-1 1 0 0,-1 1 0 0 0,0 4 99 0 0,-3 1 23 0 0,-9 23 226 0 0,1 1-1 0 0,2 1 1 0 0,1 0 0 0 0,1 0-1 0 0,-1 20-248 0 0,-4 13 619 0 0,-86 340 4106 0 0,-139 357-4725 0 0,-88 14 1220 0 0,230-562-850 0 0,63-138 438 0 0,-3-1 0 0 0,-4-2 0 0 0,-2-2 0 0 0,-19 20-808 0 0,70-95 2840 0 0,38-15-2854 0 0,11-7 46 0 0,0 2-1 0 0,1 3 1 0 0,1 3-1 0 0,0 2 1 0 0,1 3-1 0 0,33-1-31 0 0,215-13-4 0 0,-308 25 5 0 0,1471-34-274 0 0,-25 13 407 0 0,499 68-77 0 0,-299-54 110 0 0,-222 7-139 0 0,196 67 59 0 0,-1002-16-111 0 0,290 15-28 0 0,1376-18 110 0 0,-94 69 53 0 0,-1479-54-100 0 0,688 8 52 0 0,-1206-66-38 0 0,1125 18 169 0 0,-611-8-108 0 0,-488-7-71 0 0,0 9 1 0 0,-1 9-1 0 0,28 16-15 0 0,-189-24 71 0 0,-62-18 2884 0 0,-24-38-2634 0 0,18 26-289 0 0,1 0-1 0 0,0-1 0 0 0,1 0 1 0 0,0-1-1 0 0,2 0 0 0 0,-1 0 1 0 0,2-1-1 0 0,0 0 0 0 0,-2-6-31 0 0,1-23 21 0 0,1 0 0 0 0,3-1 0 0 0,1 1 0 0 0,2-1 0 0 0,3-13-21 0 0,-1 21 6 0 0,4-34-23 0 0,4 1 1 0 0,3 0 0 0 0,20-58 16 0 0,-29 110 3 0 0,277-942 96 0 0,-107 386-38 0 0,-113 342-154 0 0,-49 156 33 0 0,-9 27-75 0 0,-3 48 9 0 0,0 1-65 0 0,0 0-58 0 0,0 0-63 0 0,0 0-50 0 0,0 0 2 0 0,0 0-1 0 0,0 0 55 0 0,-17 11 166 0 0,-599-22 88 0 0,-1823-77-120 0 0,440 28-35 0 0,621-9 98 0 0,-1199-78-26 0 0,1315 102 194 0 0,81 1 48 0 0,-312-43-37 0 0,-74-3 43 0 0,-464 28-192 0 0,943 55 66 0 0,63 25-88 0 0,329-10 99 0 0,142 18-13 0 0,-218 62-30 0 0,448-51 46 0 0,-176 10 66 0 0,419-47-115 0 0,93 16-3350 0 0,72 19-5055 0 0,-57-27 2512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20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3673 0 0,'0'0'3212'0'0,"0"0"-1018"0"0,0 0-539 0 0,0 0-86 0 0,0 0-13 0 0,0 0-153 0 0,0 0-330 0 0,0 0-352 0 0,0 0-301 0 0,0 0-191 0 0,0 0-93 0 0,0 0-85 0 0,-6 10-21 0 0,-16 34-12 0 0,13 16-2720 0 0,31-56-8670 0 0,-14-4 7506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20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22 0 0 0,'0'0'1047'0'0,"0"0"515"0"0,0 0 15 0 0,0 0-120 0 0,0 0-64 0 0,0 0-67 0 0,0 0-57 0 0,0 0-60 0 0,0 0-74 0 0,9-5-113 0 0,26-11-127 0 0,-39 34 1778 0 0,-113 312-1497 0 0,114-326-1177 0 0,2-1 0 0 0,-1 0-1 0 0,0 1 1 0 0,1-1 0 0 0,-1 1-1 0 0,1-1 1 0 0,0 1 0 0 0,0 0-1 0 0,0 0 1 0 0,1-1 0 0 0,-1 1 0 0 0,1 0-1 0 0,0 0 1 0 0,0 0 0 0 0,0-1-1 0 0,1 1 1 0 0,0 0 0 0 0,-1 0-1 0 0,1 0 1 0 0,0-1 0 0 0,1 1 0 0 0,-1-1-1 0 0,1 1 1 0 0,-1-1 0 0 0,1 1-1 0 0,0-1 1 0 0,0 0 0 0 0,1 0-1 0 0,-1 0 1 0 0,1 0 0 0 0,-1 0 0 0 0,1-1-1 0 0,0 1 1 0 0,0-1 0 0 0,0 0-1 0 0,0 1 1 0 0,1-1 0 0 0,1 0 1 0 0,13 0 128 0 0,1-1 0 0 0,0-1 0 0 0,0-1 0 0 0,0-1 0 0 0,0 0 0 0 0,-1-2 0 0 0,1 0 0 0 0,-1-1 0 0 0,0-1-1 0 0,0 0 1 0 0,13-8-128 0 0,31-7 241 0 0,105-34-92 0 0,-158 54-159 0 0,-5 1-2371 0 0,0 0-6951 0 0,-4 0 1566 0 0</inkml:trace>
  <inkml:trace contextRef="#ctx0" brushRef="#br0" timeOffset="390.625">553 14 10714 0 0,'0'0'1474'0'0,"0"0"-302"0"0,0 0-109 0 0,0 0 168 0 0,0 0 196 0 0,0 0-55 0 0,0 0-295 0 0,0 0-377 0 0,0 0-314 0 0,0 0-178 0 0,0 0-77 0 0,0 0-15 0 0,0 0 11 0 0,0 6 8 0 0,-9 137 361 0 0,-6 0 0 0 0,-6-1 0 0 0,-7-1 0 0 0,-26 72-496 0 0,35-128-12 0 0,4 0 1 0 0,3 0-1 0 0,1 46 12 0 0,-6-16-1281 0 0,31-144-7081 0 0,-6 14 471 0 0,-4 7 2143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4033 0 0,'0'0'2058'0'0,"0"0"-174"0"0,0 0 28 0 0,0 0 110 0 0,0 0 20 0 0,0 0-244 0 0,0 0-430 0 0,0 0-421 0 0,0 0-338 0 0,0 0-185 0 0,0 0-109 0 0,0 0-45 0 0,0 0 15 0 0,3 11 1333 0 0,6-6-1268 0 0,1 0 0 0 0,0-1 0 0 0,0 0 1 0 0,1-1-1 0 0,-1 0 0 0 0,1-1 0 0 0,0 0 1 0 0,-1 0-1 0 0,1-1 0 0 0,0-1 0 0 0,0 0 1 0 0,5 0-351 0 0,25 2 516 0 0,177-12 473 0 0,-155 2-1795 0 0,-62 7 2953 0 0,1 0-4445 0 0,2 3-18502 0 0,-5 1 15264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11370 0 0,'0'0'1061'0'0,"0"0"-305"0"0,0 0 132 0 0,0 0 430 0 0,0 0 257 0 0,0 0-60 0 0,0 0-294 0 0,0 0-294 0 0,0 0-189 0 0,32 3-124 0 0,102 10-80 0 0,113-10 1481 0 0,-202-2-2400 0 0,43-1-549 0 0,-60-4-3892 0 0,-2-4-4240 0 0,-17 4-255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4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0,'0'0'291'0'0,"0"0"418"0"0,0 0 343 0 0,0 0 183 0 0,0 0 92 0 0,0 0 23 0 0,0 0-39 0 0,0 0 39 0 0,0 0 72 0 0,0 0 47 0 0,0 0 30 0 0,0-5-63 0 0,1-15-138 0 0,5 15 2680 0 0,11 5-2706 0 0,-14 0-1149 0 0,525 33 2963 0 0,-339-39-2745 0 0,-154 5 1485 0 0,-49-10-626 0 0,1 3-1164 0 0,0-1 0 0 0,1 0 0 0 0,0-1 0 0 0,0-1 0 0 0,1 1-1 0 0,1-2 1 0 0,-1 0 0 0 0,2 0 0 0 0,-5-8-36 0 0,-15-52-621 0 0,25 23-3216 0 0,20 22-7396 0 0,-12 23 2515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6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6993 0 0,'0'0'1609'0'0,"0"0"63"0"0,0 0 165 0 0,0 0 142 0 0,0 0-46 0 0,0 0-364 0 0,0 0-520 0 0,0 0-474 0 0,0 0-315 0 0,0 0-148 0 0,0 0-14 0 0,0 0 51 0 0,8-2 76 0 0,268-5 1381 0 0,-171 8-1519 0 0,0 15-38 0 0,-99-12 1584 0 0,-16-8-632 0 0,-127-111-537 0 0,118 108-1495 0 0,11 6-2536 0 0,7 3-1678 0 0,1 7 133 0 0,0-8 3905 0 0,0 6-7531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 5785 0 0,'0'0'1067'0'0,"0"0"-5"0"0,0 0 105 0 0,0 0 248 0 0,0 0 208 0 0,0 0-103 0 0,0 0-369 0 0,0 0-451 0 0,0 0-408 0 0,0 0-229 0 0,0 0-65 0 0,0 0 13 0 0,0 0 81 0 0,0 7 51 0 0,28 281 1348 0 0,-30 46-1004 0 0,1-313 330 0 0,0-31 2189 0 0,0-50-2183 0 0,-1 19-666 0 0,2 0 0 0 0,2 0 0 0 0,1 0 1 0 0,2 0-1 0 0,2 1 0 0 0,2 0 0 0 0,4-11-157 0 0,-3 18 15 0 0,1 0-1 0 0,2 1 1 0 0,1 1-1 0 0,1 0 1 0 0,2 1-1 0 0,0 0 1 0 0,3 1-1 0 0,0 2 1 0 0,22-24-15 0 0,-41 50-8 0 0,0-1 1 0 0,0 1-1 0 0,0-1 0 0 0,0 1 1 0 0,0 0-1 0 0,0-1 0 0 0,1 1 1 0 0,-1 0-1 0 0,0 0 0 0 0,1 0 1 0 0,-1 0-1 0 0,1 0 1 0 0,-1 0-1 0 0,1 0 0 0 0,0 0 1 0 0,-1 1-1 0 0,1-1 0 0 0,0 1 1 0 0,-1-1-1 0 0,1 1 1 0 0,0 0-1 0 0,0-1 0 0 0,-1 1 1 0 0,1 0-1 0 0,0 0 0 0 0,0 0 1 0 0,-1 1-1 0 0,1-1 1 0 0,0 0-1 0 0,0 1 0 0 0,-1-1 1 0 0,1 1-1 0 0,0-1 0 0 0,-1 1 1 0 0,1 0-1 0 0,-1 0 1 0 0,1-1-1 0 0,-1 1 0 0 0,1 0 1 0 0,-1 1-1 0 0,1-1 0 0 0,-1 0 1 0 0,1 1 7 0 0,40 188-30 0 0,-41-186-266 0 0,10 27 340 0 0,1-21-5198 0 0,-3-39-9865 0 0,-7 25 11858 0 0</inkml:trace>
  <inkml:trace contextRef="#ctx0" brushRef="#br0" timeOffset="1031.605">1152 146 0 0 0,'0'0'340'0'0,"0"0"540"0"0,0 0 330 0 0,0 0 179 0 0,0 0 104 0 0,0 0 6 0 0,0 0-35 0 0,0 0-44 0 0,0 0-50 0 0,0 0-16 0 0,0 0-6 0 0,0 0-33 0 0,2-3-99 0 0,-2 4-1124 0 0,0-1 0 0 0,1 0-1 0 0,-1 0 1 0 0,0 1 0 0 0,0-1 0 0 0,0 0-1 0 0,0 0 1 0 0,0 1 0 0 0,1-1 0 0 0,-1 0-1 0 0,0 0 1 0 0,0 1 0 0 0,0-1 0 0 0,1 0-1 0 0,-1 0 1 0 0,0 0 0 0 0,0 0-1 0 0,1 1 1 0 0,-1-1 0 0 0,0 0 0 0 0,0 0-1 0 0,1 0 1 0 0,-1 0 0 0 0,0 0 0 0 0,1 0-1 0 0,-1 0 1 0 0,0 0 0 0 0,0 0 0 0 0,1 0-1 0 0,-1 0 1 0 0,0 0 0 0 0,1 0 0 0 0,-1 0-1 0 0,0 0 1 0 0,1 0 0 0 0,-1 0 0 0 0,0 0-1 0 0,0 0 1 0 0,1 0 0 0 0,-1 0 0 0 0,0 0-1 0 0,1-1 1 0 0,-1 1 0 0 0,0 0 0 0 0,0 0-1 0 0,0 0 1 0 0,1 0 0 0 0,-1-1-92 0 0,-165 248 921 0 0,119-188-1505 0 0,-4-1-1 0 0,-1-3 1 0 0,-47 37 584 0 0,53-60-3029 0 0,26-20-3071 0 0,15-11 45 0 0,4-1 1369 0 0</inkml:trace>
  <inkml:trace contextRef="#ctx0" brushRef="#br0" timeOffset="1366.254">793 39 4385 0 0,'0'0'1088'0'0,"0"0"-212"0"0,0 0-110 0 0,0 0 101 0 0,0 0 241 0 0,0 0 114 0 0,0 0-14 0 0,0 0-104 0 0,0 0-133 0 0,0 0-75 0 0,0 0-84 0 0,0 0-65 0 0,0 0-24 0 0,10 20-28 0 0,73 126 1162 0 0,68 119 272 0 0,-18 35-2121 0 0,-111-267-2067 0 0,-12-26-2763 0 0,2-5-5938 0 0,-10-2 6939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2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376 153 200 0 0,'0'0'1426'0'0,"0"0"-447"0"0,0 0-81 0 0,0 0 263 0 0,0 0 422 0 0,0 0 326 0 0,0 0 17 0 0,0 0-295 0 0,0 0-409 0 0,0 0-343 0 0,0 0-191 0 0,2-3-77 0 0,9-6 18 0 0,-8 6 39 0 0,-3 3-24 0 0,0 0-12 0 0,-1 26 2944 0 0,-53 132-2321 0 0,-71 107-644 0 0,121-258-609 0 0,-1 2-1 0 0,1-1 1 0 0,0 0 0 0 0,1 1 0 0 0,0-1 0 0 0,0 1 0 0 0,1 0 0 0 0,0 0 0 0 0,0 0 0 0 0,1 0 0 0 0,0 0-1 0 0,1 1 1 0 0,0-1 0 0 0,2 9-2 0 0,2-13 32 0 0,0 0 0 0 0,1-1 0 0 0,0 1 0 0 0,0-1 0 0 0,0 0 0 0 0,0 0 0 0 0,1 0 0 0 0,0-1 0 0 0,0 0 0 0 0,0 0 0 0 0,0 0 0 0 0,0-1 0 0 0,0 0 0 0 0,1 0 0 0 0,-1 0-1 0 0,1-1 1 0 0,-1 0 0 0 0,1-1 0 0 0,0 1 0 0 0,-1-1 0 0 0,1 0 0 0 0,0-1 0 0 0,4-1-32 0 0,182 2 1051 0 0,-193 0-1119 0 0,0 0-80 0 0,0 0-109 0 0,0 0-153 0 0,0 0-161 0 0,-10-22-7148 0 0,2 8-1983 0 0,6 6 3637 0 0</inkml:trace>
  <inkml:trace contextRef="#ctx0" brushRef="#br0" timeOffset="627.248">0 182 0 0 0,'0'0'624'0'0,"0"0"67"0"0,0 0 64 0 0,0 0 224 0 0,0 0 389 0 0,0 0 350 0 0,0 0 133 0 0,0 0-79 0 0,0 0-198 0 0,0 0-209 0 0,0 0-108 0 0,0 0-25 0 0,3-5 6890 0 0,12-20-6943 0 0,0 10-1101 0 0,0 1 1 0 0,1 0 0 0 0,1 1 0 0 0,0 1 0 0 0,1 0 0 0 0,1 1 0 0 0,0 1 0 0 0,0 1 0 0 0,0 1 0 0 0,1 1 0 0 0,11-3-79 0 0,-21 6-4 0 0,1 1 0 0 0,-1 0 0 0 0,1 1 0 0 0,0 0 0 0 0,0 1 1 0 0,-1 0-1 0 0,1 0 0 0 0,0 1 0 0 0,0 1 0 0 0,6 1 4 0 0,-8 0-4 0 0,-1 2 0 0 0,0-1 0 0 0,0 1-1 0 0,0 0 1 0 0,-1 1 0 0 0,0 0 0 0 0,1 0 0 0 0,-2 0 0 0 0,1 1 0 0 0,-1 0-1 0 0,5 5 5 0 0,50 38 87 0 0,-48-41 38 0 0,0-1-1 0 0,0-1 1 0 0,1 0-1 0 0,0-1 1 0 0,0 0-1 0 0,0-1 1 0 0,0 0 0 0 0,1-2-1 0 0,0 0 1 0 0,-1 0-1 0 0,2-1-124 0 0,45-1 552 0 0,-35 0-4046 0 0,-21 18-7482 0 0,-5-15 6737 0 0,0 2-4331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7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7 1080 0 0,'0'0'1498'0'0,"0"0"-322"0"0,0 0-214 0 0,0 0 26 0 0,0 0 149 0 0,0 0 232 0 0,0 0 98 0 0,0 0-72 0 0,0 0-206 0 0,0 0-303 0 0,0 0-326 0 0,-5-3-275 0 0,-17-1-155 0 0,19 36 62 0 0,3-19-88 0 0,-2 883 2888 0 0,-14-579-5459 0 0,16-316 2191 0 0,1 0 0 0 0,-1 0 0 0 0,1 0 0 0 0,0-1 0 0 0,-1 1 0 0 0,1 0 0 0 0,0 0 0 0 0,0 0 0 0 0,-1 0 0 0 0,1-1 0 0 0,0 1 0 0 0,0 0 0 0 0,0-1 0 0 0,0 1 0 0 0,0-1 0 0 0,0 1 1 0 0,0-1-1 0 0,0 1 0 0 0,0-1 0 0 0,0 0 0 0 0,0 1 0 0 0,1-1 0 0 0,-1 0 0 0 0,0 0 0 0 0,0 0 0 0 0,0 0 0 0 0,0 0 0 0 0,0 0 0 0 0,1 0 0 0 0,-1 0 0 0 0,0 0 0 0 0,0-1 0 0 0,0 1 0 0 0,0 0 0 0 0,0-1 0 0 0,0 1 0 0 0,0-1 0 0 0,0 1 0 0 0,0-1 0 0 0,0 0 0 0 0,0 1 0 0 0,0-1 0 0 0,0 0 0 0 0,-1 0 0 0 0,1 1 0 0 0,0-1 0 0 0,0 0 0 0 0,-1 0 0 0 0,1 0 0 0 0,-1 0 0 0 0,1-1 276 0 0,11-8-868 0 0</inkml:trace>
  <inkml:trace contextRef="#ctx0" brushRef="#br0" timeOffset="387.082">592 335 6233 0 0,'0'0'303'0'0,"0"0"-123"0"0,-8 31-91 0 0,-22 103 111 0 0,22-97 690 0 0,2 1-1 0 0,1 0 0 0 0,2 0 1 0 0,2 0-1 0 0,3 19-889 0 0,-2-31 660 0 0,0-16-477 0 0,1 0 0 0 0,0 0 1 0 0,0 0-1 0 0,1-1 0 0 0,0 1 0 0 0,1 0 0 0 0,0 0 1 0 0,0-1-1 0 0,1 0 0 0 0,1 0 0 0 0,-1 0 0 0 0,1 0 1 0 0,1-1-1 0 0,0 1 0 0 0,0-1 0 0 0,0-1 0 0 0,1 1 1 0 0,0-1-1 0 0,1-1 0 0 0,-1 1 0 0 0,1-1 0 0 0,1 0 1 0 0,-1-1-1 0 0,1 0 0 0 0,0-1 0 0 0,0 1 0 0 0,9 2-183 0 0,-3-3 247 0 0,0-1-1 0 0,0-1 0 0 0,0 0 1 0 0,1 0-1 0 0,-1-2 0 0 0,0 0 1 0 0,0-1-1 0 0,1 0 0 0 0,-1-1 1 0 0,0-1-1 0 0,0 0 0 0 0,0-1 1 0 0,-1-1-1 0 0,1 0 0 0 0,-1-1 1 0 0,-1-1-1 0 0,1 0 0 0 0,6-4-246 0 0,4-5 253 0 0,-1 0-1 0 0,0-1 1 0 0,-1-2-1 0 0,0 0 1 0 0,-2-1-1 0 0,-1-1 1 0 0,0-1 0 0 0,-1 0-1 0 0,7-15-252 0 0,-16 22-48 0 0,-1 0 1 0 0,0 0-1 0 0,-1-1 0 0 0,-1 1 0 0 0,0-2 0 0 0,-1 1 1 0 0,-1 0-1 0 0,-1-1 0 0 0,0 0 0 0 0,-1 0 1 0 0,-1 0-1 0 0,0 0 0 0 0,-1 0 0 0 0,-1 0 0 0 0,-1 0 1 0 0,-1 0-1 0 0,0 0 0 0 0,-1 1 0 0 0,0-1 1 0 0,-2 1-1 0 0,0 0 0 0 0,-1 1 0 0 0,0-1 0 0 0,-1 1 1 0 0,-1 1-1 0 0,0-1 0 0 0,-1 1 0 0 0,-1 1 1 0 0,0 0-1 0 0,-1 1 0 0 0,0 0 0 0 0,-1 1 0 0 0,0 0 1 0 0,-7-3 47 0 0,9 6-143 0 0,-1 1 0 0 0,0 0 1 0 0,-1 1-1 0 0,1 0 0 0 0,-1 1 1 0 0,-1 1-1 0 0,1 0 0 0 0,0 0 0 0 0,-1 2 1 0 0,0 0-1 0 0,0 0 0 0 0,1 1 1 0 0,-1 1-1 0 0,0 0 0 0 0,0 1 1 0 0,0 1-1 0 0,0 0 0 0 0,1 0 0 0 0,-1 2 1 0 0,1 0-1 0 0,-1 0 0 0 0,2 1 1 0 0,-3 2 142 0 0,-9 5-554 0 0,1 2 0 0 0,1 0 1 0 0,1 1-1 0 0,0 2 0 0 0,1 0 1 0 0,-16 18 553 0 0,-43 79-5067 0 0,44-37-2174 0 0,25-51 4012 0 0</inkml:trace>
  <inkml:trace contextRef="#ctx0" brushRef="#br0" timeOffset="652.531">1689 861 15427 0 0,'0'0'1253'0'0,"0"0"-595"0"0,0 0-360 0 0,0 0 114 0 0,0 0 263 0 0,0 0 136 0 0,0 0-45 0 0,0 0-203 0 0,0 0-215 0 0,0 0-157 0 0,0 0-107 0 0,0 0-55 0 0,-8 26-51 0 0,-23 79-57 0 0,20-52-1560 0 0,11-42-2586 0 0,1-11-1101 0 0,2 0 1491 0 0,-1 0-2554 0 0</inkml:trace>
  <inkml:trace contextRef="#ctx0" brushRef="#br0" timeOffset="1148.535">1958 316 7458 0 0,'0'0'1660'0'0,"0"0"-310"0"0,0 0-205 0 0,0 0 61 0 0,0 0 107 0 0,0 0-23 0 0,0 0-120 0 0,0 0-164 0 0,0 0-173 0 0,0 0-177 0 0,0 0-160 0 0,29-32-97 0 0,95-97-73 0 0,-56 81 134 0 0,-53 44-320 0 0,97-15 611 0 0,-109 21-744 0 0,0 0 0 0 0,0 0 0 0 0,-1 0 0 0 0,1 0 0 0 0,-1 0 0 0 0,1 1 0 0 0,-1-1 0 0 0,0 1 0 0 0,0-1 0 0 0,0 1 0 0 0,0 0 0 0 0,-1 0 0 0 0,1 0 0 0 0,-1 0 0 0 0,1 0 0 0 0,-1 0-1 0 0,0 0 1 0 0,0 1 0 0 0,-1-1 0 0 0,1 0 0 0 0,-1 1 0 0 0,0-1 0 0 0,1 0 0 0 0,-1 1 0 0 0,-1-1 0 0 0,1 0 0 0 0,0 1 0 0 0,-1-1 0 0 0,0 0 0 0 0,0 1 0 0 0,0-1 0 0 0,0 0 0 0 0,-1 1-7 0 0,-5 18 53 0 0,-1 0 0 0 0,-2-1 1 0 0,0 1-1 0 0,-1-2 0 0 0,-1 0 1 0 0,-13 17-54 0 0,17-25 13 0 0,-12 16 15 0 0,14-22-37 0 0,1 1 0 0 0,0-1 0 0 0,0 1 0 0 0,1 0 1 0 0,0 0-1 0 0,0 1 0 0 0,1-1 0 0 0,-1 1 1 0 0,2 0-1 0 0,-1 0 0 0 0,1 0 0 0 0,0 0 0 0 0,1 3 9 0 0,4-6-15 0 0,0 0 0 0 0,0 0-1 0 0,1 0 1 0 0,0 0-1 0 0,0-1 1 0 0,0 0 0 0 0,0 1-1 0 0,1-1 1 0 0,0-1-1 0 0,-1 1 1 0 0,1-1-1 0 0,1 0 1 0 0,-1 0 0 0 0,0 0-1 0 0,1-1 1 0 0,0 1-1 0 0,-1-2 1 0 0,1 1 0 0 0,0 0-1 0 0,3-1 16 0 0,-8 0-1 0 0,63 18-27 0 0,-50-17 28 0 0,0 1 0 0 0,0 0 1 0 0,0 1-1 0 0,0 1 0 0 0,0 0 0 0 0,-1 1 0 0 0,0 0 1 0 0,-1 1-1 0 0,1 0 0 0 0,-1 1 0 0 0,0 1 1 0 0,-1 0-1 0 0,0 0 0 0 0,-1 1 0 0 0,0 0 1 0 0,0 1-1 0 0,-1 0 0 0 0,6 10 0 0 0,-12-12 34 0 0,-1 0-1 0 0,0 0 1 0 0,0 1-1 0 0,-1-1 1 0 0,0 0 0 0 0,-1 1-1 0 0,0-1 1 0 0,-1 0-1 0 0,1 1 1 0 0,-2-1-1 0 0,1 0 1 0 0,-1 0 0 0 0,-1 0-1 0 0,0 0 1 0 0,0 0-1 0 0,-4 6-33 0 0,1-2 46 0 0,-1-1-1 0 0,0 0 0 0 0,-1 0 0 0 0,-1-1 0 0 0,0 0 0 0 0,0 0 0 0 0,-1-1 0 0 0,0 0 1 0 0,-1-1-1 0 0,0 0 0 0 0,0-1 0 0 0,-1 0 0 0 0,0-1 0 0 0,-1 0 0 0 0,1-1 1 0 0,-11 4-46 0 0,-85 0-2240 0 0,89-17-1435 0 0,8-1-2214 0 0,8 6 3532 0 0,-3-2-6544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10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5313 0 0,'0'0'1023'0'0,"0"0"-17"0"0,0 0 234 0 0,0 0 268 0 0,0 0 183 0 0,0 0-121 0 0,0 0-386 0 0,0 0-358 0 0,0 0-245 0 0,0 0-97 0 0,0 0-10 0 0,0 0 30 0 0,14-5 4 0 0,45-15-13 0 0,22 9 1124 0 0,165 10-130 0 0,-151 1-423 0 0,-98-22 1138 0 0,-66-70-1065 0 0,33 55-1155 0 0,-12-14-448 0 0,30 14-3946 0 0,17 23-5956 0 0,1 9-302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9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2609 0 0,'0'0'924'0'0,"0"0"-276"0"0,0 0-40 0 0,0 0 239 0 0,0 0 345 0 0,0 0 184 0 0,0 0-105 0 0,0 0-310 0 0,0 0-381 0 0,0 0-264 0 0,0 0-126 0 0,3 5 23 0 0,5 15 222 0 0,0 1 0 0 0,-1 0 0 0 0,-2 0 0 0 0,0 1 0 0 0,-1-1 0 0 0,-1 1 0 0 0,-1 0 1 0 0,-1 0-1 0 0,-1 15-435 0 0,0-20 164 0 0,2 512 1542 0 0,9-432-2181 0 0,-20-119-8310 0 0,-5-22 1312 0 0,13 32 6685 0 0</inkml:trace>
  <inkml:trace contextRef="#ctx0" brushRef="#br0" timeOffset="384.806">4 52 0 0 0,'0'0'721'0'0,"0"0"196"0"0,0 0 70 0 0,0 0 169 0 0,0 0 224 0 0,0 0 90 0 0,0 0-102 0 0,0 0-222 0 0,0 0-200 0 0,0 0-115 0 0,0 0 23 0 0,0 0 55 0 0,0 0-10 0 0,11-1-35 0 0,83-5 1354 0 0,186-23 1862 0 0,-130 14-4503 0 0,-149 15-210 0 0,-1 0-294 0 0,0 0-254 0 0,-54 40-14055 0 0,45-32 12890 0 0</inkml:trace>
  <inkml:trace contextRef="#ctx0" brushRef="#br0" timeOffset="649.864">35 376 5569 0 0,'0'0'1382'0'0,"0"0"-219"0"0,0 0-80 0 0,0 0 160 0 0,0 0 174 0 0,0 0-38 0 0,0 0-219 0 0,0 0-309 0 0,0 0-288 0 0,0 0-163 0 0,0 0-46 0 0,0 0 78 0 0,0 0 120 0 0,6 2 56 0 0,117 4 2643 0 0,42-50-2556 0 0,-33 7-3182 0 0,-114 33 1319 0 0,38-8-3522 0 0,-21 2-2808 0 0,-25 6 1239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4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245 221 184 0 0,'0'0'1087'0'0,"0"0"-435"0"0,0 0-113 0 0,0 0 241 0 0,0 0 404 0 0,0 0 354 0 0,0 0 109 0 0,0 0-164 0 0,0 0-335 0 0,0 0-353 0 0,0 0-227 0 0,11 8 2498 0 0,6 59-1149 0 0,0 46-448 0 0,51 457 249 0 0,-26-276-2921 0 0,-39-259-385 0 0,-2-31-2732 0 0,-1-2-3967 0 0,0-5 3910 0 0</inkml:trace>
  <inkml:trace contextRef="#ctx0" brushRef="#br0" timeOffset="544.609">1 342 3033 0 0,'0'0'1065'0'0,"0"0"-53"0"0,0 0 54 0 0,0 0 249 0 0,0 0 299 0 0,0 0 118 0 0,0 0-162 0 0,0 0-378 0 0,0 0-419 0 0,0 0-283 0 0,0 0-131 0 0,0 0 1 0 0,0 0 76 0 0,19-16 47 0 0,62-49 38 0 0,7 26 469 0 0,163-16 487 0 0,-94 51-1159 0 0,-153 4-336 0 0,0 0 1 0 0,-1 1-1 0 0,1-1 1 0 0,0 1-1 0 0,-1 0 1 0 0,1 1 0 0 0,-1-1-1 0 0,1 0 1 0 0,-1 1-1 0 0,1 0 1 0 0,-1 0 0 0 0,0 0-1 0 0,0 0 1 0 0,0 0-1 0 0,0 1 1 0 0,-1-1-1 0 0,1 1 1 0 0,0 0 0 0 0,-1 0-1 0 0,0 0 1 0 0,0 0-1 0 0,0 0 1 0 0,0 0 0 0 0,0 1-1 0 0,-1-1 1 0 0,1 1-1 0 0,-1-1 1 0 0,0 1-1 0 0,0-1 1 0 0,0 1 0 0 0,-1 0-1 0 0,1-1 1 0 0,-1 1-1 0 0,0 0 1 0 0,0 0-1 0 0,0-1 1 0 0,-1 1 0 0 0,1 0-1 0 0,-1-1 1 0 0,0 1-1 0 0,0 0 1 0 0,0-1 0 0 0,0 1-1 0 0,-1-1 1 0 0,1 1-1 0 0,-1-1 1 0 0,0 0-1 0 0,0 0 1 0 0,-2 3 17 0 0,-104 137 79 0 0,52-77-37 0 0,53-64-52 0 0,0 1 0 0 0,1 0 0 0 0,-1 0 0 0 0,1 0 0 0 0,0 0 0 0 0,0 1 0 0 0,0-1 0 0 0,0 1 0 0 0,1-1 0 0 0,-1 1 0 0 0,1-1 0 0 0,0 1 0 0 0,0 0 0 0 0,0 0 0 0 0,1-1 0 0 0,-1 1 0 0 0,1 0 0 0 0,0 0 0 0 0,0 0 0 0 0,0 0 0 0 0,1 0 0 0 0,-1-1 0 0 0,1 1 0 0 0,0 0 0 0 0,0 0 0 0 0,0-1 0 0 0,1 1 0 0 0,-1-1 0 0 0,1 1 0 0 0,0-1 0 0 0,0 0 0 0 0,2 3 10 0 0,19 12 20 0 0,1-1 0 0 0,0 0 0 0 0,2-2 0 0 0,0-1 0 0 0,0-1 0 0 0,2-1 0 0 0,25 7-20 0 0,-18-6 23 0 0,-2 1-1 0 0,1 1 1 0 0,-2 2 0 0 0,22 16-23 0 0,-49-30 16 0 0,-1 0 0 0 0,0 0-1 0 0,0 0 1 0 0,-1 1 0 0 0,1-1 0 0 0,-1 1-1 0 0,1 0 1 0 0,-1 0 0 0 0,0 1-1 0 0,-1-1 1 0 0,1 0 0 0 0,-1 1 0 0 0,0 0-1 0 0,0-1 1 0 0,0 1 0 0 0,-1 0 0 0 0,0 0-1 0 0,0 0 1 0 0,0 0 0 0 0,0 0 0 0 0,-1 0-1 0 0,0 1 1 0 0,0-1 0 0 0,0 0 0 0 0,-1 0-1 0 0,1 0 1 0 0,-1 0 0 0 0,0 0 0 0 0,-1 0-1 0 0,1 0 1 0 0,-1 0 0 0 0,0-1 0 0 0,-1 1-1 0 0,1-1 1 0 0,-1 1 0 0 0,0-1-16 0 0,-16 17 29 0 0,-2-1 0 0 0,0 0-1 0 0,-2-2 1 0 0,0-1 0 0 0,-1-1 0 0 0,0 0 0 0 0,-1-2 0 0 0,-1-1 0 0 0,0-1-1 0 0,-1-2 1 0 0,-21 6-29 0 0,-109 23-590 0 0,50-40-2573 0 0,93-7 635 0 0,27-20-10235 0 0,-8 20 11939 0 0</inkml:trace>
  <inkml:trace contextRef="#ctx0" brushRef="#br0" timeOffset="1226.117">1249 821 3257 0 0,'0'0'1508'0'0,"0"0"-469"0"0,0 0-82 0 0,0 0 285 0 0,0 0 340 0 0,0 0 133 0 0,0 0-112 0 0,0 0-252 0 0,0 0-306 0 0,0 0-277 0 0,0 0-202 0 0,-19 32-153 0 0,-56 97-94 0 0,60-80 58 0 0,19-46-305 0 0,0 0 16 0 0,0 0 0 0 0,0 0-1 0 0,0 0 1 0 0,0-1-1 0 0,1 1 1 0 0,0-1-1 0 0,-1 0 1 0 0,1 0-1 0 0,0-1 1 0 0,0 0-1 0 0,0 0 1 0 0,0 0-1 0 0,0 0 1 0 0,0-1-1 0 0,0 1 1 0 0,0-1 0 0 0,0-1-1 0 0,0 1 1 0 0,3-1-88 0 0,7 0 234 0 0,-2-1-89 0 0,0 0-1 0 0,-1-1 1 0 0,1-1-1 0 0,-1 0 1 0 0,0-1-1 0 0,0 0 1 0 0,-1-1-1 0 0,1 0 1 0 0,-1-1-1 0 0,-1 0 1 0 0,4-3-145 0 0,5-3 129 0 0,192-155 379 0 0,-211 167-540 0 0,0 1-1 0 0,0-1 1 0 0,0 1-1 0 0,1-1 1 0 0,-1 1-1 0 0,0-1 1 0 0,1 1-1 0 0,-1-1 1 0 0,0 1-1 0 0,1-1 1 0 0,-1 1-1 0 0,1-1 1 0 0,-1 1-1 0 0,1 0 1 0 0,-1-1-1 0 0,1 1 1 0 0,-1 0-1 0 0,1-1 1 0 0,-1 1-1 0 0,1 0 1 0 0,-1 0-1 0 0,1-1 1 0 0,0 1-1 0 0,-1 0 1 0 0,1 0-1 0 0,-1 0 1 0 0,1 0-1 0 0,0 0 1 0 0,-1 0-1 0 0,1 0 1 0 0,-1 0-1 0 0,1 0 1 0 0,0 0-1 0 0,-1 0 1 0 0,1 0-1 0 0,-1 0 1 0 0,1 1-1 0 0,-1-1 1 0 0,1 0-1 0 0,0 0 1 0 0,-1 1-1 0 0,1-1 1 0 0,-1 0-1 0 0,1 1 1 0 0,-1-1-1 0 0,0 0 1 0 0,1 1-1 0 0,-1-1 1 0 0,1 1-1 0 0,-1-1 1 0 0,0 1-1 0 0,1-1 1 0 0,-1 1-1 0 0,0-1 1 0 0,1 1-1 0 0,-1-1 1 0 0,0 1-1 0 0,0 0 1 0 0,1-1-1 0 0,-1 1 1 0 0,0-1-1 0 0,0 1 1 0 0,0-1-1 0 0,0 1 1 0 0,0 0-1 0 0,0-1 1 0 0,0 1-1 0 0,0 0 33 0 0,6 15 127 0 0,7 12-158 0 0,43 54 126 0 0,-44-73-23 0 0,1-1 0 0 0,-1-1 0 0 0,1 0 1 0 0,1 0-1 0 0,-1-1 0 0 0,1-1 0 0 0,0 0 0 0 0,1-1 0 0 0,-1-1 0 0 0,1 0 0 0 0,-1-1 0 0 0,1-1 0 0 0,0 0 0 0 0,0-1 0 0 0,-1 0 0 0 0,1-1 0 0 0,0-1 0 0 0,0 0 1 0 0,-1-1-1 0 0,1-1 0 0 0,-1 0 0 0 0,0-1 0 0 0,0-1 0 0 0,-1 0 0 0 0,13-8-72 0 0,-3-1 119 0 0,0-1 0 0 0,-2-2-1 0 0,0 0 1 0 0,-1-1 0 0 0,-1-2 0 0 0,0 1 0 0 0,-2-2 0 0 0,0-1-1 0 0,-2 0 1 0 0,-1 0 0 0 0,0-2 0 0 0,-2 0 0 0 0,-1 0-1 0 0,-1-1 1 0 0,-1 0 0 0 0,-1-1 0 0 0,-2 0 0 0 0,0 0 0 0 0,-2-1-1 0 0,-1 0 1 0 0,-1-23-119 0 0,0 8-66 0 0,-3 1 0 0 0,-2 0-1 0 0,-1 0 1 0 0,-2 1 0 0 0,-2 0 0 0 0,-4-9 66 0 0,5 25-33 0 0,-39-87-45 0 0,42 175-1984 0 0,53 166 2180 0 0,42 196-48 0 0,-80-377-103 0 0,7 52-2510 0 0,-36-100-862 0 0,-44-26-8618 0 0,52 19 8192 0 0</inkml:trace>
  <inkml:trace contextRef="#ctx0" brushRef="#br0" timeOffset="1476.554">2022 324 4665 0 0,'0'0'2807'0'0,"0"0"-1242"0"0,0 0-217 0 0,0 0 275 0 0,0 0 248 0 0,0 0 33 0 0,0 0-302 0 0,0 0-410 0 0,36-7-314 0 0,119-23-226 0 0,166-2 862 0 0,-108 21-1250 0 0,-95 7-2909 0 0,-1-4-7517 0 0,-85 4 1084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7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6745 0 0,'0'0'1257'0'0,"0"0"-38"0"0,0 0 145 0 0,0 0 290 0 0,0 0 217 0 0,0 0-68 0 0,0 0-319 0 0,0 0-404 0 0,0 0-373 0 0,0 0-296 0 0,0 0-163 0 0,1-4-72 0 0,6-8 50 0 0,-2 38 220 0 0,-1-2-214 0 0,9 59 76 0 0,-3 0 1 0 0,-4 1-1 0 0,-3 0 0 0 0,-6 25-308 0 0,3-20 61 0 0,3 78-53 0 0,0-161 1109 0 0,0-35-409 0 0,-1-45-695 0 0,3-1 0 0 0,4 0 0 0 0,3 1 0 0 0,3 1 0 0 0,3 0 0 0 0,3 1 0 0 0,18-36-13 0 0,-31 89 6 0 0,-1 0 0 0 0,2 1 0 0 0,1 0 0 0 0,0 0 0 0 0,1 1 0 0 0,1 1 0 0 0,0 0 0 0 0,1 0 0 0 0,3 0-6 0 0,-15 14-6 0 0,1 1 1 0 0,-1 0-1 0 0,0 0 1 0 0,1 0 0 0 0,-1 0-1 0 0,1 0 1 0 0,-1 0 0 0 0,1 0-1 0 0,0 0 1 0 0,-1 1-1 0 0,1-1 1 0 0,0 0 0 0 0,-1 1-1 0 0,1 0 1 0 0,0-1 0 0 0,0 1-1 0 0,-1 0 1 0 0,1 0-1 0 0,0 0 1 0 0,0 0 0 0 0,0 0-1 0 0,-1 0 1 0 0,1 1 0 0 0,0-1-1 0 0,0 1 1 0 0,-1-1-1 0 0,1 1 1 0 0,0 0 0 0 0,-1-1-1 0 0,1 1 1 0 0,-1 0 0 0 0,1 0-1 0 0,-1 0 1 0 0,1 0-1 0 0,-1 0 1 0 0,0 1 0 0 0,1-1-1 0 0,-1 1 6 0 0,42 60-26 0 0,-41-59 32 0 0,14 31-1 0 0,-13-26-17 0 0,0 0 0 0 0,0 0 0 0 0,0 0 0 0 0,1-1 0 0 0,0 1 0 0 0,1-1 0 0 0,-1 0 0 0 0,2-1 0 0 0,-1 1 0 0 0,1-1 0 0 0,-1 0 0 0 0,2 0 0 0 0,-1-1 0 0 0,1 1 0 0 0,0-2-1 0 0,0 1 1 0 0,6 2 12 0 0,-12-6-124 0 0,0-1-1 0 0,1 0 0 0 0,-1 1 0 0 0,1-1 0 0 0,-1 0 0 0 0,0 0 0 0 0,1 0 1 0 0,-1 0-1 0 0,1 0 0 0 0,-1 0 0 0 0,0 0 0 0 0,1-1 0 0 0,-1 1 0 0 0,1-1 1 0 0,-1 1-1 0 0,0-1 0 0 0,0 1 0 0 0,1-1 0 0 0,-1 0 0 0 0,0 1 1 0 0,0-1-1 0 0,0 0 0 0 0,1 0 0 0 0,-1 0 0 0 0,0 0 0 0 0,0 0 0 0 0,-1 0 1 0 0,1 0-1 0 0,0 0 0 0 0,0 0 0 0 0,0-1 0 0 0,-1 1 0 0 0,1 0 0 0 0,-1 0 1 0 0,1-1-1 0 0,-1 1 0 0 0,1 0 0 0 0,-1-1 0 0 0,0 0 125 0 0,5-37-11634 0 0,-5 31 4367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10810 0 0,'0'0'1618'0'0,"0"0"-106"0"0,0 0-69 0 0,0 0 26 0 0,0 0-72 0 0,0 0-282 0 0,0 0-399 0 0,0 0-341 0 0,0 0-188 0 0,0 0-59 0 0,0 0 62 0 0,0 0 105 0 0,0 0 71 0 0,13 2 44 0 0,169 18 1288 0 0,96-17 323 0 0,-310-26-1089 0 0,-22-13-924 0 0,-85-73-52 0 0,137 108-49 0 0,1 0-1 0 0,-1 0 1 0 0,1-1 0 0 0,0 1 0 0 0,0 0 0 0 0,-1 0-1 0 0,1-1 1 0 0,0 1 0 0 0,0 0 0 0 0,0-1 0 0 0,0 1 0 0 0,0-1-1 0 0,1 0 1 0 0,-1 1 0 0 0,0-1 0 0 0,1 0 0 0 0,-1 1-1 0 0,1-1 1 0 0,0 0 0 0 0,0 0 0 0 0,-1 1 0 0 0,1-1-1 0 0,0 0 1 0 0,0 0 0 0 0,1 1 0 0 0,-1-1 0 0 0,0 0 0 0 0,0 0-1 0 0,1 1 1 0 0,-1-1 0 0 0,1 0 0 0 0,0 1 0 0 0,-1-1-1 0 0,1 1 1 0 0,0-1 0 0 0,0 1 0 0 0,0-1 0 0 0,0 1 0 0 0,0-1-1 0 0,0 1 1 0 0,1 0 0 0 0,-1 0 0 0 0,0 0 0 0 0,1-1-1 0 0,-1 1 1 0 0,1 0 0 0 0,0 0 93 0 0,59-17-5642 0 0,-20 13-2100 0 0,-21 2-1140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9362 0 0,'0'0'1480'0'0,"0"0"-121"0"0,0 0 28 0 0,0 0 158 0 0,0 0 68 0 0,0 0-179 0 0,0 0-346 0 0,0 0-332 0 0,0 0-258 0 0,0 0-176 0 0,0 0-128 0 0,0 0-57 0 0,0 0-34 0 0,17 4 288 0 0,213 14 896 0 0,-133-33-1837 0 0,-37-7-2915 0 0,-52 18 2362 0 0,9-4-3170 0 0,-3-1-4164 0 0,-8 8 3309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12379 0 0,'0'0'778'0'0,"0"0"-480"0"0,0 0-94 0 0,0 0 351 0 0,0 0 405 0 0,0 0 209 0 0,0 0-22 0 0,0 0-224 0 0,0 0-292 0 0,0 0-202 0 0,32 12-119 0 0,102 34-79 0 0,-46-33 12 0 0,-68-14-198 0 0,126-10-744 0 0,-97 4-2646 0 0,-3-1-4144 0 0,-27 5-1280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31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1 527 2320 0 0,'0'0'650'0'0,"0"0"-263"0"0,0 0-77 0 0,0 0 177 0 0,0 0 259 0 0,0 0 147 0 0,0 0-51 0 0,0 0-241 0 0,0 0-263 0 0,0 0-189 0 0,0 0-14 0 0,0 0 78 0 0,0 0 88 0 0,0 6 88 0 0,6 185 4179 0 0,-7 106-3325 0 0,-1-91-956 0 0,2-206-141 0 0,1-1 0 0 0,-1 1 1 0 0,0 0-1 0 0,0 0 0 0 0,1 0 0 0 0,-1 0 0 0 0,0 0 0 0 0,1 0 1 0 0,-1-1-1 0 0,0 1 0 0 0,1 0 0 0 0,-1 0 0 0 0,0 0 0 0 0,0 0 1 0 0,1 0-1 0 0,-1 0 0 0 0,0 0 0 0 0,1 0 0 0 0,-1 0 0 0 0,0 0 1 0 0,1 0-1 0 0,-1 1 0 0 0,0-1 0 0 0,1 0 0 0 0,-1 0 0 0 0,0 0 1 0 0,0 0-1 0 0,1 0 0 0 0,-1 0 0 0 0,0 1-146 0 0,0-33 375 0 0,17-320 1049 0 0,-13 320-1454 0 0,2-1 0 0 0,2 1-1 0 0,0 0 1 0 0,2 1-1 0 0,2 0 1 0 0,1 0 0 0 0,1 1-1 0 0,1 1 1 0 0,13-17 30 0 0,-23 37-9 0 0,0 0 0 0 0,1 1-1 0 0,0-1 1 0 0,0 1 0 0 0,1 0 0 0 0,0 1 0 0 0,0 0 0 0 0,1 0 0 0 0,0 0 0 0 0,1 1 0 0 0,-1 0 0 0 0,1 1-1 0 0,0 0 1 0 0,0 0 0 0 0,1 1 0 0 0,-1 0 0 0 0,1 1 0 0 0,0 0 0 0 0,0 1 0 0 0,0 0 0 0 0,0 0 0 0 0,0 1-1 0 0,1 0 10 0 0,-9 3-24 0 0,1 0 1 0 0,-1 0-1 0 0,0 1 0 0 0,0-1 0 0 0,0 0 0 0 0,0 1 0 0 0,0 0 0 0 0,-1-1 0 0 0,1 1 0 0 0,-1 0 0 0 0,1 0 1 0 0,-1 0-1 0 0,0 0 0 0 0,0 0 0 0 0,-1 0 0 0 0,1 0 0 0 0,-1 0 0 0 0,1 0 0 0 0,-1 0 0 0 0,0 0 0 0 0,0 1 0 0 0,0-1 1 0 0,-1 0-1 0 0,1 0 0 0 0,-1 0 0 0 0,0 0 24 0 0,1 6-87 0 0,-11 31-988 0 0,-5-18-3647 0 0,14-15-3422 0 0,2-3 2233 0 0</inkml:trace>
  <inkml:trace contextRef="#ctx0" brushRef="#br0" timeOffset="6279.195">1239 583 0 0 0,'0'0'846'0'0,"0"0"96"0"0,0 0 59 0 0,0 0-57 0 0,0 0-105 0 0,0 0-91 0 0,0 0-97 0 0,-1-8-83 0 0,-6-25-44 0 0,-10 7 8750 0 0,-13 25-6024 0 0,-31 26-3322 0 0,56-22 367 0 0,-10 6-273 0 0,0 0 1 0 0,1 1-1 0 0,1 1 1 0 0,0 0 0 0 0,0 1-1 0 0,1 1 1 0 0,0-1-1 0 0,1 2 1 0 0,1 0 0 0 0,0 0-1 0 0,1 1 1 0 0,1 0-1 0 0,0 0 1 0 0,1 1 0 0 0,1 0-1 0 0,0 1 1 0 0,1-1 0 0 0,1 1-1 0 0,0 0 1 0 0,1 0-1 0 0,0 15-22 0 0,4-25 9 0 0,-1 1 0 0 0,1-1 1 0 0,1-1-1 0 0,-1 1 0 0 0,1 0 0 0 0,0 0 0 0 0,1 0 0 0 0,0-1 0 0 0,0 0 0 0 0,0 1 0 0 0,1-1 0 0 0,-1 0 0 0 0,1-1 0 0 0,1 1 0 0 0,-1-1 0 0 0,1 1 1 0 0,0-1-1 0 0,1-1 0 0 0,-1 1 0 0 0,1-1 0 0 0,-1 0 0 0 0,1 0 0 0 0,1-1 0 0 0,-1 0 0 0 0,0 0 0 0 0,3 1-9 0 0,7 3-13 0 0,1-1-1 0 0,0-1 0 0 0,0-1 1 0 0,0 0-1 0 0,1-1 1 0 0,-1-1-1 0 0,1 0 1 0 0,-1-1-1 0 0,1-1 0 0 0,1-1 14 0 0,84-36-4463 0 0,-16-28-8195 0 0,-76 53 9395 0 0</inkml:trace>
  <inkml:trace contextRef="#ctx0" brushRef="#br0" timeOffset="6566.335">1725 542 5905 0 0,'0'0'1281'0'0,"0"0"-244"0"0,0 0-99 0 0,0 0 151 0 0,0 0 227 0 0,0 0 43 0 0,-31 18-120 0 0,-101 58-217 0 0,63-14 93 0 0,61-49-958 0 0,1-2-38 0 0,1 0 0 0 0,-1 0-1 0 0,2 0 1 0 0,-1 1 0 0 0,2-1-1 0 0,0 1 1 0 0,0 0 0 0 0,1 1-1 0 0,0-1 1 0 0,1 1 0 0 0,1-1-1 0 0,0 1 1 0 0,0 9-119 0 0,1-18 39 0 0,1 0-1 0 0,-1-1 1 0 0,1 1 0 0 0,0 0-1 0 0,0 0 1 0 0,0-1-1 0 0,0 1 1 0 0,1 0 0 0 0,0-1-1 0 0,-1 0 1 0 0,1 1-1 0 0,1-1 1 0 0,-1 0 0 0 0,0 0-1 0 0,1 0 1 0 0,-1 0-1 0 0,1 0 1 0 0,0-1 0 0 0,0 1-1 0 0,0-1 1 0 0,0 0-1 0 0,0 0 1 0 0,1 0 0 0 0,-1 0-1 0 0,1 0 1 0 0,-1-1-1 0 0,1 0 1 0 0,3 1-39 0 0,107 12 1381 0 0,-102-15-1238 0 0,-1-1 0 0 0,1 0 1 0 0,-1-1-1 0 0,0 0 0 0 0,0-1 0 0 0,0 0 1 0 0,0-1-1 0 0,-1 0 0 0 0,0-1 0 0 0,0 0 0 0 0,0 0 1 0 0,-1-1-1 0 0,0-1 0 0 0,0 1 0 0 0,0-1 0 0 0,-1-1 1 0 0,-1 1-1 0 0,1-2-143 0 0,-2 2 18 0 0,-1 0-1 0 0,0 0 1 0 0,0-1-1 0 0,-1 0 1 0 0,0 0 0 0 0,-1 0-1 0 0,0 0 1 0 0,0-1-1 0 0,-1 1 1 0 0,0-1 0 0 0,-1 1-1 0 0,0-1 1 0 0,0 0 0 0 0,-1 0-1 0 0,0 1 1 0 0,-1-1-1 0 0,0 0 1 0 0,-1 1 0 0 0,0-1-1 0 0,-2-6-17 0 0,2 9-227 0 0,1 0 0 0 0,-2 0 0 0 0,1 0 0 0 0,-1 0 0 0 0,0 1 0 0 0,0-1 0 0 0,-1 1 1 0 0,0 0-1 0 0,0 0 0 0 0,-1 0 0 0 0,1 1 0 0 0,-1-1 0 0 0,0 1 0 0 0,-1 0 0 0 0,1 1 0 0 0,-1-1 0 0 0,0 1 0 0 0,0 0 0 0 0,0 1 0 0 0,-1-1 0 0 0,1 1 0 0 0,-1 1 0 0 0,0-1 0 0 0,0 1 0 0 0,0 0 0 0 0,0 0 0 0 0,-7 0 227 0 0,-23 5-3920 0 0,4 7-3436 0 0,19-5 1367 0 0</inkml:trace>
  <inkml:trace contextRef="#ctx0" brushRef="#br0" timeOffset="6911.372">2379 516 7466 0 0,'0'0'2263'0'0,"0"0"-904"0"0,0 0-335 0 0,0 0 71 0 0,0 0 109 0 0,0 0 15 0 0,0 0-195 0 0,0 0-278 0 0,0 0-201 0 0,0 0-193 0 0,0 0-142 0 0,0 0-52 0 0,-31 13-80 0 0,-95 41-45 0 0,83-26-56 0 0,42-23-2 0 0,0-2-5 0 0,0 1-1 0 0,1-1 1 0 0,-1 0-1 0 0,0 0 1 0 0,1 1-1 0 0,0-1 1 0 0,0 0-1 0 0,0 1 1 0 0,0-1-1 0 0,1 0 1 0 0,-1 1 0 0 0,1-1-1 0 0,0 0 1 0 0,0 0-1 0 0,0 0 1 0 0,0 1-1 0 0,0-1 1 0 0,1 0-1 0 0,-1-1 1 0 0,1 1 0 0 0,0 0-1 0 0,0 0 1 0 0,0-1-1 0 0,0 1 1 0 0,1-1-1 0 0,-1 0 1 0 0,1 1-1 0 0,-1-1 1 0 0,1 0-1 0 0,2 1 31 0 0,156 121-188 0 0,-158-121 225 0 0,0 0-1 0 0,0 0 0 0 0,0 0 0 0 0,0 0 0 0 0,-1 1 0 0 0,0-1 0 0 0,1 1 0 0 0,-1 0 1 0 0,0-1-1 0 0,-1 1 0 0 0,1 0 0 0 0,-1 0 0 0 0,1 0 0 0 0,-1 0 0 0 0,-1 1 1 0 0,1-1-1 0 0,0 0 0 0 0,-1 0 0 0 0,0 0 0 0 0,0 1 0 0 0,0-1 0 0 0,-1 0 0 0 0,1 0 1 0 0,-1 0-1 0 0,0 1 0 0 0,0-1 0 0 0,-1 0 0 0 0,1 0 0 0 0,-1 0 0 0 0,0-1 1 0 0,0 1-1 0 0,-2 3-36 0 0,-10 4 24 0 0,-1 0-1 0 0,0-2 1 0 0,0 1 0 0 0,-1-2 0 0 0,-1 0 0 0 0,1-1 0 0 0,-1 0 0 0 0,0-2 0 0 0,-1 0-1 0 0,-9 2-23 0 0,-93 8-1130 0 0,39-15-3810 0 0,48 0 359 0 0,15 0-3789 0 0</inkml:trace>
  <inkml:trace contextRef="#ctx0" brushRef="#br0" timeOffset="7670.307">842 19 2977 0 0,'0'0'2192'0'0,"0"0"-856"0"0,0 0-143 0 0,0 0 227 0 0,0 0 319 0 0,0 0 181 0 0,0 0-161 0 0,0 0-377 0 0,0 0-438 0 0,0 0-354 0 0,0 0-197 0 0,0 0-70 0 0,0 0-48 0 0,-14-3 18 0 0,-44-12 16 0 0,53 15-281 0 0,1 0 0 0 0,-1 0 0 0 0,1 1-1 0 0,-1-1 1 0 0,1 1 0 0 0,-1 0-1 0 0,1 0 1 0 0,0 1 0 0 0,-1-1 0 0 0,1 1-1 0 0,0 0 1 0 0,0 0 0 0 0,0 1 0 0 0,0-1-1 0 0,1 1 1 0 0,-1 0 0 0 0,1 0 0 0 0,-1 0-1 0 0,1 0 1 0 0,0 1 0 0 0,0-1-1 0 0,1 1 1 0 0,-1 0 0 0 0,1 0 0 0 0,0 0-1 0 0,0 0 1 0 0,0 0 0 0 0,0 0 0 0 0,0 0-1 0 0,1 1 1 0 0,0-1 0 0 0,0 1-1 0 0,0-1 1 0 0,1 1 0 0 0,0-1 0 0 0,0 1-1 0 0,0-1 1 0 0,0 1-28 0 0,-1 1 49 0 0,-8 47-44 0 0,3 0 0 0 0,2 0 0 0 0,2 44-5 0 0,0-5 24 0 0,-8 52-11 0 0,-6-2-1 0 0,-17 50-12 0 0,-37 115 43 0 0,68-299-40 0 0,0 1 1 0 0,0 0-1 0 0,1-1 1 0 0,1 1-1 0 0,-1 0 0 0 0,1 0 1 0 0,1 0-1 0 0,0-1 1 0 0,0 1-1 0 0,1 0 0 0 0,0-1 1 0 0,0 1-1 0 0,1-1 0 0 0,0 1 1 0 0,1-1-1 0 0,-1 0 1 0 0,2-1-1 0 0,-1 1 0 0 0,1-1 1 0 0,0 1-1 0 0,1-2 1 0 0,-1 1-1 0 0,1 0 0 0 0,1-1-3 0 0,46 16 515 0 0,67-44 796 0 0,38-14-959 0 0,-64 25-712 0 0,-62 10-3398 0 0,-1 1-5377 0 0,-25 0-126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0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0 0 0 0,'0'0'505'0'0,"0"0"574"0"0,0 0 88 0 0,0 0-125 0 0,0 0-114 0 0,0 0-108 0 0,0 0-12 0 0,0 0-9 0 0,0 0-1 0 0,0 0-49 0 0,-17 5-87 0 0,-54 17-49 0 0,68-21-541 0 0,0 0 0 0 0,0 1-1 0 0,0-1 1 0 0,0 1 0 0 0,0 0-1 0 0,0-1 1 0 0,0 1 0 0 0,1 1 0 0 0,-1-1-1 0 0,1 0 1 0 0,-1 1 0 0 0,1-1 0 0 0,0 1-1 0 0,0-1 1 0 0,0 1 0 0 0,0 0-1 0 0,1 0 1 0 0,-2 2-72 0 0,-3 6 211 0 0,-10 14 30 0 0,2 0 0 0 0,1 1 1 0 0,1 0-1 0 0,1 1 0 0 0,1 0 0 0 0,1 1 1 0 0,2 0-1 0 0,1 0 0 0 0,1 1 1 0 0,1-1-1 0 0,2 1 0 0 0,1 13-241 0 0,1-34 126 0 0,1-1 0 0 0,0 1-1 0 0,0 0 1 0 0,1-1 0 0 0,0 1 0 0 0,0 0 0 0 0,1-1 0 0 0,0 0-1 0 0,0 0 1 0 0,1 0 0 0 0,-1 0 0 0 0,2 0 0 0 0,-1-1-1 0 0,1 0 1 0 0,0 0 0 0 0,0 0 0 0 0,1 0 0 0 0,0-1-1 0 0,0 0 1 0 0,0 0 0 0 0,0-1 0 0 0,1 0 0 0 0,0 0-1 0 0,0 0 1 0 0,0-1 0 0 0,0 0 0 0 0,0 0 0 0 0,1-1-1 0 0,-1 0 1 0 0,5 1-126 0 0,7-3 275 0 0,1-1 1 0 0,0-1-1 0 0,0 0 0 0 0,-1-2 0 0 0,0 0 0 0 0,0-1 1 0 0,0-1-1 0 0,0-1 0 0 0,-1 0 0 0 0,0-2 0 0 0,0 0 1 0 0,-1-1-1 0 0,-1 0 0 0 0,1-2 0 0 0,-2 0 0 0 0,1 0 1 0 0,6-9-276 0 0,-10 9 73 0 0,-1 1-1 0 0,0-2 1 0 0,-1 1 0 0 0,0-1 0 0 0,-1-1 0 0 0,-1 0 0 0 0,0 0 0 0 0,-1-1 0 0 0,0 1 0 0 0,-1-2 0 0 0,-1 1 0 0 0,1-4-73 0 0,-4 11-88 0 0,0 0 1 0 0,-1 0-1 0 0,0 0 0 0 0,0 0 1 0 0,-1 0-1 0 0,0 0 0 0 0,0 0 1 0 0,-1 0-1 0 0,0 0 0 0 0,0-1 1 0 0,-1 2-1 0 0,0-1 0 0 0,-1 0 1 0 0,0 0-1 0 0,0 1 0 0 0,0-1 1 0 0,-1 1-1 0 0,0 0 0 0 0,0 0 1 0 0,-1 0-1 0 0,0 1 0 0 0,0 0 1 0 0,-1 0-1 0 0,0 0 0 0 0,0 0 88 0 0,-3-1-444 0 0,-1 0 0 0 0,0 0 0 0 0,-1 1 0 0 0,1 1-1 0 0,-1 0 1 0 0,0 0 0 0 0,0 1 0 0 0,-1 0 0 0 0,1 1 0 0 0,-1 0 0 0 0,0 1-1 0 0,-7 0 445 0 0,-88 1-9972 0 0,75 7 3771 0 0</inkml:trace>
  <inkml:trace contextRef="#ctx0" brushRef="#br0" timeOffset="304.684">1 368 4153 0 0,'0'0'2003'0'0,"0"0"155"0"0,0 0 101 0 0,0 0-1 0 0,0 0-182 0 0,0 0-379 0 0,0 0-383 0 0,0 0-323 0 0,0 0-269 0 0,0 0-189 0 0,0 0-147 0 0,0 0-126 0 0,32-8-74 0 0,98-27-49 0 0,-66 27 47 0 0,244 18 537 0 0,-169 6-158 0 0,-139-26-4101 0 0,0 6-503 0 0,-1 3-3815 0 0,1 1 690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1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1 808 0 0,'0'0'1598'0'0,"0"0"-723"0"0,0 0-302 0 0,0 0 143 0 0,0 0 343 0 0,0 0 269 0 0,0 0 2 0 0,0 0-194 0 0,0 0-261 0 0,0 0-148 0 0,0 0-28 0 0,0 0 6 0 0,0 0 9 0 0,4 3-26 0 0,-1-1-526 0 0,-1 0 0 0 0,0 0 1 0 0,0 0-1 0 0,0 0 0 0 0,0 1 0 0 0,-1-1 1 0 0,1 0-1 0 0,-1 1 0 0 0,1-1 0 0 0,-1 1 1 0 0,0 0-1 0 0,0-1 0 0 0,0 1 0 0 0,0 0 0 0 0,0 0 1 0 0,-1 0-1 0 0,0 0 0 0 0,1-1 0 0 0,-1 1 1 0 0,0 3-163 0 0,-1 9 320 0 0,0 1 1 0 0,-2-1 0 0 0,0 0 0 0 0,0 0 0 0 0,-1 0 0 0 0,-1 0-1 0 0,-6 13-320 0 0,3-7 106 0 0,-7 19 12 0 0,6-21-78 0 0,2 0 0 0 0,0 0-1 0 0,2 1 1 0 0,0 0 0 0 0,1 0 0 0 0,1 0 0 0 0,-1 16-40 0 0,4-34 38 0 0,0 1 0 0 0,0 0 0 0 0,0-1 1 0 0,0 1-1 0 0,0 0 0 0 0,0-1 0 0 0,1 1 0 0 0,0 0 0 0 0,-1-1 0 0 0,1 1 0 0 0,0-1 0 0 0,0 1 0 0 0,0-1 0 0 0,0 0 0 0 0,1 1 1 0 0,-1-1-1 0 0,1 0 0 0 0,-1 0 0 0 0,1 0 0 0 0,0 0 0 0 0,0 0 0 0 0,0 0 0 0 0,0 0 0 0 0,0-1 0 0 0,0 1 0 0 0,1-1 0 0 0,-1 0 0 0 0,0 1 1 0 0,1-1-1 0 0,-1 0 0 0 0,1 0 0 0 0,-1-1 0 0 0,1 1 0 0 0,-1 0 0 0 0,1-1 0 0 0,0 0 0 0 0,-1 1 0 0 0,2-1-38 0 0,11 0 98 0 0,75-14 949 0 0,-88 13-1287 0 0,0-1 0 0 0,0 1 0 0 0,0-1 0 0 0,0 0-1 0 0,0 0 1 0 0,-1 0 0 0 0,1 0 0 0 0,-1 0-1 0 0,1 0 1 0 0,-1 0 0 0 0,0 0 0 0 0,0 0 0 0 0,0-1-1 0 0,0 1 1 0 0,0 0 0 0 0,-1-1 0 0 0,1 1 0 0 0,-1-1-1 0 0,1 1 1 0 0,-1-1 0 0 0,0 1 0 0 0,0-1 0 0 0,0-1 240 0 0,0-8-2785 0 0,0 2-2203 0 0,0 3-2091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19:07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525 546 4561 0 0,'0'0'1662'0'0,"0"0"-734"0"0,0 0-203 0 0,0 0 240 0 0,0 0 308 0 0,0 0 210 0 0,0 0-28 0 0,0 0-243 0 0,0 0-291 0 0,0 0-260 0 0,0 0-213 0 0,-3-3-129 0 0,-6-9 1529 0 0,25 52 250 0 0,-9 18-1524 0 0,-2 0 0 0 0,-3 1 0 0 0,-2-1 1 0 0,-4 8-575 0 0,-41 242 500 0 0,21-138-348 0 0,51-170-110 0 0,-7-2 103 0 0,0-1-1 0 0,1 0 1 0 0,-1-2-1 0 0,-1 0 0 0 0,1-2 1 0 0,-1 0-1 0 0,0-1 1 0 0,10-6-145 0 0,106-35 291 0 0,49 38-2220 0 0,-153-2-1901 0 0,-14-3-5577 0 0,-16 16 9231 0 0,4-4-9479 0 0</inkml:trace>
  <inkml:trace contextRef="#ctx0" brushRef="#br0" timeOffset="2419.909">1455 549 4745 0 0,'0'0'2642'0'0,"0"0"-1258"0"0,0 0-365 0 0,0 0 31 0 0,0 0 141 0 0,0 0 88 0 0,0 0-89 0 0,0 0-135 0 0,0 0-136 0 0,0 0-116 0 0,0 0-120 0 0,12-13-84 0 0,40-39-71 0 0,22 14 1355 0 0,-57 33-1723 0 0,1 1 0 0 0,-1 0 0 0 0,1 1 0 0 0,-1 1 0 0 0,1 0 0 0 0,0 2 0 0 0,0 0 0 0 0,12 2-160 0 0,-24-2 4 0 0,0 0 1 0 0,-1 1-1 0 0,1 0 0 0 0,-1 0 0 0 0,1 0 1 0 0,-1 0-1 0 0,0 1 0 0 0,1 0 0 0 0,-1 0 1 0 0,0 0-1 0 0,0 1 0 0 0,0-1 1 0 0,0 1-1 0 0,-1 1 0 0 0,1-1 0 0 0,-1 0 1 0 0,0 1-1 0 0,0 0 0 0 0,0 0 0 0 0,0 1 1 0 0,-1-1-1 0 0,0 1 0 0 0,0-1 1 0 0,0 1-1 0 0,0 0 0 0 0,-1 0 0 0 0,0 0 1 0 0,0 0-1 0 0,0 1 0 0 0,-1-1 0 0 0,1 1 1 0 0,-1-1-1 0 0,-1 1 0 0 0,1-1 0 0 0,-1 1-4 0 0,-2 13 1 0 0,-2 0-1 0 0,0 0 1 0 0,-1 0-1 0 0,-1 0 1 0 0,-1-1-1 0 0,-1 0 1 0 0,0 0-1 0 0,-1-1 1 0 0,-1 0-1 0 0,0-1 1 0 0,-2 0-1 0 0,0 0 1 0 0,0-2-1 0 0,-1 1 1 0 0,-1-2-1 0 0,-1 1 1 0 0,0-2-1 0 0,-7 5 0 0 0,-55 60 59 0 0,76-76-67 0 0,1 0 0 0 0,-1 0 0 0 0,1 0 0 0 0,-1 0-1 0 0,1 0 1 0 0,0 0 0 0 0,0 0 0 0 0,-1 0-1 0 0,1 0 1 0 0,0 0 0 0 0,0 1 0 0 0,0-1-1 0 0,0 0 1 0 0,0 0 0 0 0,1 0 0 0 0,-1 0-1 0 0,0 0 1 0 0,0 0 0 0 0,1 0 0 0 0,-1 0 0 0 0,1 0-1 0 0,-1 0 1 0 0,0 0 0 0 0,1 0 0 0 0,0 0-1 0 0,-1 0 1 0 0,1-1 0 0 0,0 1 0 0 0,-1 0-1 0 0,1 0 1 0 0,0-1 0 0 0,0 1 0 0 0,0 0-1 0 0,0-1 1 0 0,-1 1 0 0 0,1-1 0 0 0,0 1-1 0 0,0-1 1 0 0,0 1 0 0 0,0-1 0 0 0,0 0 0 0 0,0 1-1 0 0,1-1 1 0 0,-1 0 0 0 0,0 0 0 0 0,0 0-1 0 0,0 0 1 0 0,0 0 0 0 0,0 0 0 0 0,0 0-1 0 0,0 0 1 0 0,0 0 0 0 0,0-1 0 0 0,0 1-1 0 0,0 0 1 0 0,0-1 0 0 0,0 1 0 0 0,0 0 0 0 0,0-1-1 0 0,1 0 9 0 0,6 2 41 0 0,104 9 214 0 0,-82-9-201 0 0,0 1-1 0 0,1 2 1 0 0,-2 1-1 0 0,1 1 1 0 0,-1 1-1 0 0,23 10-53 0 0,-48-16 28 0 0,-1 0 0 0 0,1 0-1 0 0,0 1 1 0 0,-1-1 0 0 0,0 1 0 0 0,1 0-1 0 0,-1 0 1 0 0,0 1 0 0 0,0-1 0 0 0,0 1-1 0 0,0-1 1 0 0,0 1 0 0 0,-1 0 0 0 0,1 0-1 0 0,-1 0 1 0 0,0 0 0 0 0,0 1 0 0 0,0-1-1 0 0,0 1 1 0 0,0-1 0 0 0,-1 1 0 0 0,0-1-1 0 0,0 1 1 0 0,0 0 0 0 0,0 0 0 0 0,0-1-1 0 0,-1 1 1 0 0,1 0 0 0 0,-1 0 0 0 0,0 0-1 0 0,-1 0 1 0 0,1 0 0 0 0,-1 0 0 0 0,1-1-1 0 0,-1 1 1 0 0,0 0 0 0 0,0 0 0 0 0,-1-1-1 0 0,1 1 1 0 0,-1-1 0 0 0,0 1 0 0 0,-2 2-28 0 0,-8 9 37 0 0,-1 0-1 0 0,0-1 1 0 0,-1 0 0 0 0,-1-1 0 0 0,0-1 0 0 0,-1 0 0 0 0,0-1 0 0 0,-1-1 0 0 0,0 0-1 0 0,-1-2 1 0 0,0 0 0 0 0,0-1 0 0 0,-1 0 0 0 0,0-2 0 0 0,0 0 0 0 0,0-1 0 0 0,-19 1-37 0 0,27-3-229 0 0,0 0 1 0 0,-1-1 0 0 0,1-1 0 0 0,0 0 0 0 0,-1 0 0 0 0,1-1 0 0 0,0-1 0 0 0,-1 0 0 0 0,1 0 0 0 0,0-1 0 0 0,0-1 0 0 0,1 0 0 0 0,-2-1 228 0 0,2-16-4510 0 0,34-8-7476 0 0,-16 21 7064 0 0</inkml:trace>
  <inkml:trace contextRef="#ctx0" brushRef="#br0" timeOffset="2763.469">2734 435 2184 0 0,'0'0'1041'0'0,"0"0"-117"0"0,0 0 209 0 0,0 0 388 0 0,0 0 286 0 0,-31 10 67 0 0,-100 34-239 0 0,49 6 192 0 0,67-36-1474 0 0,0 0-281 0 0,0 1 0 0 0,1 0-1 0 0,0 1 1 0 0,1 0 0 0 0,1 1 0 0 0,1 0 0 0 0,1 1 0 0 0,0 0-1 0 0,1 1 1 0 0,1 0 0 0 0,1 0 0 0 0,0 1 0 0 0,2 0-1 0 0,0 0 1 0 0,1 0 0 0 0,1 1 0 0 0,1-1 0 0 0,1 1 0 0 0,1 0-1 0 0,2 17-71 0 0,0-27 62 0 0,1 0 1 0 0,1 0-1 0 0,0-1 0 0 0,0 1 0 0 0,1-1 0 0 0,0 0 0 0 0,1 0 0 0 0,0-1 0 0 0,0 1 0 0 0,1-1 0 0 0,0-1 1 0 0,1 0-1 0 0,0 0 0 0 0,0 0 0 0 0,1-1 0 0 0,0 0 0 0 0,0 0 0 0 0,1-1 0 0 0,-1-1 0 0 0,1 0 0 0 0,1 0 0 0 0,-1-1 1 0 0,1 0-1 0 0,-1 0 0 0 0,1-1 0 0 0,0-1 0 0 0,0 0 0 0 0,1-1 0 0 0,-1 0 0 0 0,0 0 0 0 0,0-1 0 0 0,11-2-62 0 0,-4 4 406 0 0,0-2 0 0 0,1 0-1 0 0,-1-2 1 0 0,0 0 0 0 0,1 0-1 0 0,-1-2 1 0 0,17-5-406 0 0,-21 5 170 0 0,-1 0-1 0 0,0-1 1 0 0,0 0 0 0 0,0-1 0 0 0,0 0-1 0 0,-1-1 1 0 0,0-1 0 0 0,-1 0 0 0 0,1 0 0 0 0,-2-1-1 0 0,1 0 1 0 0,-1-1 0 0 0,0-1 0 0 0,-1 1-1 0 0,-1-1 1 0 0,0-1 0 0 0,0 0 0 0 0,-1 0 0 0 0,0 0-1 0 0,-1-1 1 0 0,-1 0 0 0 0,0 0 0 0 0,0 0-1 0 0,-2-1 1 0 0,1 1 0 0 0,-2-2-170 0 0,-1 2 16 0 0,0 0-1 0 0,-1 0 1 0 0,0 0 0 0 0,-2 0 0 0 0,1 0-1 0 0,-1 0 1 0 0,-1 1 0 0 0,-1-1-1 0 0,1 0 1 0 0,-2 1 0 0 0,0 0-1 0 0,0 0 1 0 0,-1 1 0 0 0,-1-1 0 0 0,0 1-1 0 0,0 1 1 0 0,-1-1 0 0 0,-5-3-16 0 0,1 1-174 0 0,-1 0 1 0 0,-1 2 0 0 0,0 0-1 0 0,-1 0 1 0 0,0 1 0 0 0,0 1-1 0 0,-1 1 1 0 0,0 0-1 0 0,-1 1 1 0 0,1 0 0 0 0,-1 2-1 0 0,-1 0 1 0 0,1 1 0 0 0,-1 1-1 0 0,0 0 1 0 0,0 1-1 0 0,1 1 1 0 0,-1 1 0 0 0,0 1-1 0 0,-14 2 174 0 0,-63 23-4406 0 0,37 4-3045 0 0,29-11-2483 0 0</inkml:trace>
  <inkml:trace contextRef="#ctx0" brushRef="#br0" timeOffset="4982.26">105 52 1432 0 0,'0'0'748'0'0,"0"0"246"0"0,0 0 536 0 0,0 0 531 0 0,0 0 291 0 0,0 0-69 0 0,0 0-352 0 0,0 0-415 0 0,0 0-365 0 0,0 0-315 0 0,0 0-238 0 0,0 0-134 0 0,0 0-75 0 0,-2 8-38 0 0,-14 59 636 0 0,27 88 487 0 0,7-48-1240 0 0,-4 1 0 0 0,-6 1 0 0 0,-4 59-234 0 0,-4-8 142 0 0,-8-1 0 0 0,-23 121-142 0 0,20-205 74 0 0,-3-1-1 0 0,-4-1 0 0 0,-3-1 1 0 0,-9 17-74 0 0,29-89 13 0 0,1 0 1 0 0,-1 0 0 0 0,1 1-1 0 0,-1-1 1 0 0,1 0 0 0 0,-1 1 0 0 0,1-1-1 0 0,0 0 1 0 0,-1 1 0 0 0,1-1-1 0 0,0 0 1 0 0,-1 1 0 0 0,1-1-1 0 0,0 1 1 0 0,-1-1 0 0 0,1 1-1 0 0,0-1 1 0 0,0 1 0 0 0,0-1-1 0 0,-1 1 1 0 0,1-1 0 0 0,0 1-1 0 0,0-1 1 0 0,0 1 0 0 0,0-1-1 0 0,0 1 1 0 0,0 0 0 0 0,0-1-1 0 0,0 1 1 0 0,0-1 0 0 0,0 1-1 0 0,0-1 1 0 0,0 1 0 0 0,1-1-1 0 0,-1 1 1 0 0,0-1 0 0 0,0 1-1 0 0,0-1 1 0 0,1 1 0 0 0,-1-1-1 0 0,0 1 1 0 0,1-1 0 0 0,-1 0 0 0 0,0 1-1 0 0,1-1 1 0 0,-1 1 0 0 0,1-1-1 0 0,-1 0 1 0 0,1 1 0 0 0,-1-1-1 0 0,0 0 1 0 0,1 0 0 0 0,-1 1-1 0 0,1-1 1 0 0,-1 0 0 0 0,1 0-1 0 0,-1 0 1 0 0,1 0 0 0 0,0 1-14 0 0,37-13 115 0 0,0 2 1 0 0,1 1-1 0 0,0 2 1 0 0,0 2-1 0 0,3 2-115 0 0,48-8 55 0 0,329-29-19 0 0,29-3-12 0 0,561-14-74 0 0,-952 56 48 0 0,308-10-76 0 0,49-21 78 0 0,-72-27 31 0 0,-272 49 1 0 0,-70 10 5 0 0,1 0 0 0 0,-1 0 0 0 0,0 0 0 0 0,1 0 0 0 0,-1 0 0 0 0,1 0 0 0 0,-1 0 0 0 0,0 0 0 0 0,1 0 0 0 0,-1 0 0 0 0,1 0 0 0 0,-1 0 0 0 0,1 0 0 0 0,-1 0 0 0 0,0 0 0 0 0,1 0 0 0 0,-1 0 0 0 0,1 0 0 0 0,-1-1 0 0 0,0 1 0 0 0,1 0 0 0 0,-1 0 0 0 0,0-1 0 0 0,1 1 0 0 0,-1 0 0 0 0,0 0 0 0 0,1-1 0 0 0,-1 1 0 0 0,0 0 0 0 0,0-1 0 0 0,1 1 0 0 0,-1 0 0 0 0,0-1 0 0 0,0 1 0 0 0,1 0 0 0 0,-1-1 0 0 0,0 1 0 0 0,0-1 0 0 0,0 1 0 0 0,0-1 0 0 0,0 1 0 0 0,0 0 0 0 0,0-1 0 0 0,0 1 0 0 0,0-1 0 0 0,0 1 0 0 0,0 0 0 0 0,0-1 0 0 0,0 1 0 0 0,0-1 0 0 0,0 1 0 0 0,0-1 0 0 0,0 1 0 0 0,-1 0 0 0 0,1-1 0 0 0,0 1-37 0 0,-1-13-260 0 0,-18-252 570 0 0,10 172-243 0 0,-5 0-1 0 0,-19-68-66 0 0,-17-110 104 0 0,14-82-37 0 0,30 173 26 0 0,-7 154-82 0 0,13 26-6 0 0,0 0 1 0 0,0 0-5 0 0,0 0-22 0 0,0 0 7 0 0,-130 3-647 0 0,-96 9 554 0 0,-782 6-77 0 0,340-7 104 0 0,338 26-68 0 0,10 25 41 0 0,13 4 119 0 0,109-58 535 0 0,138-12-423 0 0,60 4-123 0 0,0 0 37 0 0,0 0-29 0 0,0 0-53 0 0,0 0 12 0 0,0 0-7 0 0,0 0-33 0 0,0 0-20 0 0,0 0-62 0 0,13-10-5865 0 0,-5 6-2145 0 0,-4 3-2724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0 290 5801 0 0,'0'0'882'0'0,"0"0"14"0"0,0 0 218 0 0,0 0 335 0 0,0 0 298 0 0,0 0 6 0 0,0 0-238 0 0,0 0-250 0 0,0 0-241 0 0,0 0-150 0 0,32-14-119 0 0,98-45-100 0 0,-61 18 407 0 0,-51 28-824 0 0,-1-1-1 0 0,0-1 1 0 0,-1 0-1 0 0,-1-2 0 0 0,0 1 1 0 0,-1-2-1 0 0,-1 0 1 0 0,-1 0-1 0 0,7-14-237 0 0,-19 33-8 0 0,0-1 0 0 0,0 1 0 0 0,0-1 1 0 0,0 1-1 0 0,0-1 0 0 0,0 1 0 0 0,0-1 0 0 0,0 0 0 0 0,0 1 1 0 0,1-1-1 0 0,-1 1 0 0 0,0-1 0 0 0,0 0 0 0 0,0 1 0 0 0,1-1 0 0 0,-1 0 1 0 0,0 1-1 0 0,1-1 0 0 0,-1 0 0 0 0,0 1 0 0 0,1-1 0 0 0,-1 0 1 0 0,0 0-1 0 0,1 1 0 0 0,-1-1 0 0 0,0 0 0 0 0,1 0 0 0 0,-1 0 1 0 0,1 1-1 0 0,-1-1 0 0 0,0 0 0 0 0,1 0 0 0 0,-1 0 0 0 0,1 0 1 0 0,-1 0-1 0 0,1 0 0 0 0,-1 0 0 0 0,0 0 0 0 0,1 0 0 0 0,-1 0 0 0 0,1 0 1 0 0,-1 0-1 0 0,1 0 0 0 0,-1-1 0 0 0,0 1 0 0 0,1 0 0 0 0,-1 0 1 0 0,1 0-1 0 0,-1-1 0 0 0,0 1 0 0 0,1 0 0 0 0,-1 0 0 0 0,0-1 1 0 0,1 1-1 0 0,-1 0 0 0 0,0-1 0 0 0,1 1 0 0 0,-1 0 0 0 0,0-1 8 0 0,2 6 53 0 0,75 150 25 0 0,-25-66-1622 0 0,-30-62-3117 0 0,2-5-5380 0 0,-19-17 3690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11034 0 0,'0'0'1114'0'0,"0"0"-417"0"0,0 0 64 0 0,0 0 345 0 0,0 0 284 0 0,0 0 20 0 0,0 0-225 0 0,0 0-290 0 0,0 0-247 0 0,0 0-138 0 0,0 0-94 0 0,0 0-75 0 0,33 4-34 0 0,104 10-66 0 0,15-10 334 0 0,-133-4-766 0 0,0 0-1 0 0,0-1 1 0 0,0-1-1 0 0,-1-1 0 0 0,1-1 1 0 0,-1 0-1 0 0,1-1 1 0 0,11-6 191 0 0,-6-12-4751 0 0,-16 3-4177 0 0,-7 12 1509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1 7738 0 0,'0'0'1203'0'0,"0"0"-126"0"0,0 0 121 0 0,0 0 297 0 0,0 0 148 0 0,0 0-114 0 0,-8 34-244 0 0,-25 107-332 0 0,24-39 166 0 0,16 144-368 0 0,4-143-2448 0 0,-10-59-8798 0 0,-1-37 2696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3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323 638 0 0 0,'0'0'1674'0'0,"0"0"-513"0"0,0 0-92 0 0,0 0 287 0 0,0 0 407 0 0,0 0 273 0 0,0 0-51 0 0,0 0-261 0 0,0 0-329 0 0,0 0-275 0 0,0 0-165 0 0,0 0-123 0 0,0 0-88 0 0,1-9-90 0 0,2-31-134 0 0,-4 39-497 0 0,1 0 1 0 0,0 0-1 0 0,-1 0 0 0 0,1 0 1 0 0,-1 0-1 0 0,1 1 0 0 0,-1-1 0 0 0,1 0 1 0 0,-1 0-1 0 0,0 1 0 0 0,1-1 1 0 0,-1 0-1 0 0,0 1 0 0 0,1-1 1 0 0,-1 0-1 0 0,0 1 0 0 0,0-1 1 0 0,0 1-1 0 0,0 0 0 0 0,1-1 0 0 0,-1 1 1 0 0,0 0-1 0 0,0-1 0 0 0,0 1 1 0 0,0 0-1 0 0,0 0 0 0 0,0 0 1 0 0,0 0-1 0 0,0 0 0 0 0,0 0 0 0 0,0 0 1 0 0,0 0-1 0 0,0 0 0 0 0,0 0 1 0 0,0 1-1 0 0,0-1 0 0 0,1 0 1 0 0,-1 1-1 0 0,-1-1-23 0 0,-3 1 37 0 0,-13 1-52 0 0,1 0 0 0 0,0 1 1 0 0,1 1-1 0 0,-1 1 0 0 0,1 0 1 0 0,0 1-1 0 0,0 1 1 0 0,0 0-1 0 0,1 2 0 0 0,0-1 1 0 0,0 2 14 0 0,-14 6-6 0 0,26-14-10 0 0,0-1 0 0 0,0 1 0 0 0,0-1 0 0 0,1 1 0 0 0,-1 0 0 0 0,1 0 0 0 0,-1 0 1 0 0,1 0-1 0 0,0 0 0 0 0,0 1 0 0 0,0-1 0 0 0,0 1 0 0 0,0-1 0 0 0,0 1 0 0 0,1 0 0 0 0,-1 0 0 0 0,1 0 0 0 0,0 0 1 0 0,0 0-1 0 0,0 0 0 0 0,0 0 0 0 0,0 0 0 0 0,1 0 0 0 0,-1 0 0 0 0,1 0 0 0 0,0 0 0 0 0,0 1 0 0 0,0-1 0 0 0,1 0 0 0 0,-1 1 16 0 0,3 0 12 0 0,1-1 0 0 0,-1 1-1 0 0,1-1 1 0 0,0-1-1 0 0,-1 1 1 0 0,1 0-1 0 0,1-1 1 0 0,-1 0-1 0 0,0 0 1 0 0,0 0 0 0 0,1 0-1 0 0,-1-1 1 0 0,1 0-1 0 0,-1 0 1 0 0,4 1-12 0 0,47 11 272 0 0,-35-10-201 0 0,0 1 0 0 0,-1 1-1 0 0,0 1 1 0 0,0 1 0 0 0,0 1 0 0 0,-1 0 0 0 0,12 8-71 0 0,-28-14 25 0 0,0 0 0 0 0,0 0 0 0 0,0-1 0 0 0,-1 1 0 0 0,1 1 1 0 0,0-1-1 0 0,-1 0 0 0 0,1 0 0 0 0,-1 1 0 0 0,0-1 0 0 0,0 0 0 0 0,0 1 0 0 0,0-1 0 0 0,0 1 0 0 0,0 0 1 0 0,-1-1-1 0 0,1 1 0 0 0,-1 0 0 0 0,0-1 0 0 0,1 1 0 0 0,-1 0 0 0 0,-1-1 0 0 0,1 1 0 0 0,0 0 0 0 0,-1-1 1 0 0,1 1-1 0 0,-1 0 0 0 0,0-1 0 0 0,0 1 0 0 0,0-1 0 0 0,0 1 0 0 0,0-1 0 0 0,-1 1-25 0 0,-53 76 607 0 0,31-58-613 0 0,-1-1 1 0 0,0 0-1 0 0,-2-2 0 0 0,0-1 0 0 0,-1-2 1 0 0,-1 0-1 0 0,-29 10 6 0 0,33-25-1257 0 0,34-33-6773 0 0,10 9 376 0 0,-10 15 2969 0 0</inkml:trace>
  <inkml:trace contextRef="#ctx0" brushRef="#br0" timeOffset="223.718">682 830 16027 0 0,'0'0'641'0'0,"0"0"-261"0"0,0 0 86 0 0,0 0 255 0 0,0 0 199 0 0,0 0-9 0 0,0 0-219 0 0,0 0-264 0 0,0 0-209 0 0,-10 31-134 0 0,-30 96-40 0 0,29-69-170 0 0,11-49-4861 0 0,0-21-4439 0 0,0 5 2426 0 0</inkml:trace>
  <inkml:trace contextRef="#ctx0" brushRef="#br0" timeOffset="386.32">575 156 10082 0 0,'0'0'56'0'0,"0"0"-704"0"0,0 0-288 0 0,0 0 0 0 0,0 0 327 0 0,0 0 9 0 0,0 0-760 0 0,0 0-3313 0 0,0 0 4297 0 0</inkml:trace>
  <inkml:trace contextRef="#ctx0" brushRef="#br0" timeOffset="749.061">813 1065 8346 0 0,'0'0'3570'0'0,"0"0"-2445"0"0,0 0-724 0 0,0 0 283 0 0,0 0 291 0 0,0 0 99 0 0,0 0-111 0 0,0 0-261 0 0,0 0-249 0 0,27-34-154 0 0,82-107-120 0 0,-41 48-34 0 0,-31 38-745 0 0,-30 88-3025 0 0,-10 18 2264 0 0,5 53 278 0 0,-1-101 1126 0 0,0 1 0 0 0,0-1 0 0 0,0 1 0 0 0,1-1 0 0 0,-1 0-1 0 0,1 1 1 0 0,0-1 0 0 0,0 0 0 0 0,1 0 0 0 0,-1 0 0 0 0,0-1 0 0 0,1 1-1 0 0,0-1 1 0 0,-1 1 0 0 0,1-1 0 0 0,0 0 0 0 0,0 0 0 0 0,1 0 0 0 0,-1 0-1 0 0,0-1 1 0 0,1 1 0 0 0,-1-1 0 0 0,1 0 0 0 0,-1 0 0 0 0,1 0 0 0 0,2 0-43 0 0,1 0 306 0 0,-1 0 1 0 0,1-1 0 0 0,0 0 0 0 0,-1-1 0 0 0,1 1 0 0 0,0-1-1 0 0,-1 0 1 0 0,1-1 0 0 0,-1 0 0 0 0,1 0 0 0 0,-1 0 0 0 0,0-1 0 0 0,0 0-1 0 0,0 0 1 0 0,0 0 0 0 0,-1-1 0 0 0,1 0 0 0 0,-1 0 0 0 0,0 0-1 0 0,0-1 1 0 0,1-1-307 0 0,86-114 2369 0 0,-26-37-2187 0 0,-56 122-4628 0 0,-1 0-4527 0 0,-8 34 36 0 0</inkml:trace>
  <inkml:trace contextRef="#ctx0" brushRef="#br0" timeOffset="1126.843">1976 336 7866 0 0,'0'0'1141'0'0,"0"0"-194"0"0,0 0-145 0 0,0 0-46 0 0,0 0 11 0 0,0 0-34 0 0,0 0-123 0 0,0 0-161 0 0,0 0-132 0 0,-32 29-122 0 0,-99 90-71 0 0,126-116-114 0 0,0 1 0 0 0,0 1 0 0 0,1-1 0 0 0,-1 0 0 0 0,1 1 0 0 0,0 0 0 0 0,1 0 0 0 0,-1 0 0 0 0,1 1 0 0 0,0-1 0 0 0,1 1 0 0 0,-1-1 0 0 0,1 1 0 0 0,0 0 0 0 0,0 2-10 0 0,-3 9 24 0 0,0 2-11 0 0,1-1 1 0 0,1 1 0 0 0,0 0 0 0 0,1 1 0 0 0,1-1 0 0 0,1 0 0 0 0,1 0 0 0 0,1 0 0 0 0,2 11-14 0 0,-2-19 113 0 0,1-1-1 0 0,0 1 1 0 0,1-1 0 0 0,0 0-1 0 0,1-1 1 0 0,0 1 0 0 0,1-1-1 0 0,0 0 1 0 0,0 0 0 0 0,0-1-1 0 0,1 0 1 0 0,1 0 0 0 0,0 0 0 0 0,0-1-1 0 0,0 0 1 0 0,0-1 0 0 0,1 0-1 0 0,1 0 1 0 0,-1-1 0 0 0,1 0-1 0 0,-1 0 1 0 0,4-1-113 0 0,-3 0 212 0 0,2 0 0 0 0,-1-1-1 0 0,0-1 1 0 0,1 0 0 0 0,-1 0 0 0 0,1-1 0 0 0,0-1 0 0 0,-1 0-1 0 0,1 0 1 0 0,0-1 0 0 0,-1-1 0 0 0,1 0 0 0 0,-1 0-1 0 0,0-1 1 0 0,0-1 0 0 0,0 0 0 0 0,0 0 0 0 0,0-1-1 0 0,-1-1 1 0 0,0 0 0 0 0,0 0 0 0 0,-1-1 0 0 0,1 0-1 0 0,-2 0 1 0 0,1-1 0 0 0,-1 0 0 0 0,0-1 0 0 0,1-2-212 0 0,-2 0-46 0 0,-1 0 0 0 0,0-1 1 0 0,-1 1-1 0 0,0-1 1 0 0,-1 0-1 0 0,0 0 0 0 0,-1 0 1 0 0,-1-1-1 0 0,0 1 1 0 0,0-1-1 0 0,-1 0 0 0 0,-1 0 1 0 0,0 1-1 0 0,-1-1 0 0 0,0 0 1 0 0,-3-10 45 0 0,2 16-435 0 0,0-1 1 0 0,-1 1 0 0 0,0 0-1 0 0,0 0 1 0 0,0 0-1 0 0,-1 0 1 0 0,0 0-1 0 0,-1 1 1 0 0,1-1-1 0 0,-1 1 1 0 0,0 0 0 0 0,-1 1-1 0 0,0-1 1 0 0,0 1-1 0 0,0 1 1 0 0,0-1-1 0 0,-1 1 1 0 0,-1-1 434 0 0,-18-9-4823 0 0,6 5-3324 0 0</inkml:trace>
  <inkml:trace contextRef="#ctx0" brushRef="#br0" timeOffset="1391.533">1639 797 7402 0 0,'0'0'2387'0'0,"0"0"-217"0"0,0 0-89 0 0,0 0-110 0 0,36-12-185 0 0,111-37-242 0 0,-39 8 758 0 0,26 3-156 0 0,-131 38-2145 0 0,0-1 0 0 0,0 1 0 0 0,0 0 1 0 0,0-1-1 0 0,0 1 0 0 0,-1 1 0 0 0,1-1 0 0 0,0 0 0 0 0,0 1 0 0 0,0-1 0 0 0,0 1 1 0 0,0 0-1 0 0,-1 0 0 0 0,1 0 0 0 0,0 0 0 0 0,-1 0 0 0 0,1 1 0 0 0,-1-1 0 0 0,1 1 0 0 0,-1 0 1 0 0,0 0-1 0 0,1 0 0 0 0,-1 0 0 0 0,0 0 0 0 0,0 0 0 0 0,-1 1 0 0 0,1-1 0 0 0,0 0 1 0 0,-1 1-1 0 0,0-1 0 0 0,2 3-1 0 0,-1 2 1 0 0,0-1 1 0 0,1 0-1 0 0,0 0 1 0 0,0 0-1 0 0,1 0 1 0 0,0-1 0 0 0,0 1-1 0 0,0-1 1 0 0,0 0-1 0 0,1 0 1 0 0,0 0-1 0 0,0-1 1 0 0,0 0-1 0 0,1 0 1 0 0,0 0 0 0 0,-1-1-1 0 0,1 1 1 0 0,0-2-1 0 0,0 1 1 0 0,1 0-1 0 0,-1-1 1 0 0,1 0-1 0 0,-1-1 1 0 0,1 0-1 0 0,6 1-1 0 0,67-18-2236 0 0,-55 4-2754 0 0,-2-3-5574 0 0,-15 10 4492 0 0</inkml:trace>
  <inkml:trace contextRef="#ctx0" brushRef="#br0" timeOffset="2009.98">2545 679 4113 0 0,'0'0'737'0'0,"0"0"-47"0"0,0 0 347 0 0,0 0 430 0 0,0 0 222 0 0,0 0 31 0 0,0 0-70 0 0,0 0-117 0 0,0 0-130 0 0,0 0-129 0 0,31 8-158 0 0,97 27-170 0 0,-54-27 523 0 0,-63-10-1323 0 0,-1 0-1 0 0,1-1 0 0 0,-1 0 0 0 0,0-1 0 0 0,0 0 0 0 0,0-1 0 0 0,0 0 0 0 0,-1-1 0 0 0,1 0 0 0 0,-1 0 0 0 0,-1-1 1 0 0,1 0-1 0 0,-1 0 0 0 0,-1-1 0 0 0,1 0 0 0 0,-1 0 0 0 0,-1-1 0 0 0,0 0 0 0 0,5-9-145 0 0,13-12 112 0 0,-8 89-1860 0 0,-10-12 1377 0 0,-3 1 0 0 0,-1 0 0 0 0,-2 0 1 0 0,-3 7 370 0 0,1-4-460 0 0,-15 321-1421 0 0,16-302 1765 0 0,2-31 129 0 0,-2 0-1 0 0,-1 0 1 0 0,-2 0 0 0 0,-2-1-1 0 0,-1 0 1 0 0,-12 35-13 0 0,18-69 56 0 0,-1 0 0 0 0,1 0-1 0 0,0 0 1 0 0,-1-1 0 0 0,0 1-1 0 0,0 0 1 0 0,0-1 0 0 0,-1 0-1 0 0,1 1 1 0 0,-1-1 0 0 0,0 0 0 0 0,1 0-1 0 0,-2 0 1 0 0,1-1 0 0 0,0 1-1 0 0,0-1 1 0 0,-1 0 0 0 0,1 0-1 0 0,-1 0 1 0 0,0 0 0 0 0,1 0-1 0 0,-1-1 1 0 0,0 0 0 0 0,0 0-1 0 0,-2 1-55 0 0,1-5 91 0 0,1 0-1 0 0,0 0 0 0 0,0 0 1 0 0,0 0-1 0 0,0 0 0 0 0,1-1 1 0 0,-1 0-1 0 0,1 0 0 0 0,0 0 0 0 0,0 0 1 0 0,0 0-1 0 0,1 0 0 0 0,0-1 1 0 0,-1 0-1 0 0,2 1 0 0 0,-1-1 0 0 0,0 0 1 0 0,1 0-1 0 0,0 0 0 0 0,0 0 1 0 0,0 0-1 0 0,1 0 0 0 0,0 0 0 0 0,0 0 1 0 0,0 0-1 0 0,1 0 0 0 0,0-2-90 0 0,0-22 30 0 0,1 0-1 0 0,2 0 1 0 0,1 1-1 0 0,1-1 0 0 0,2 1 1 0 0,0 0-1 0 0,2 1 1 0 0,1 0-1 0 0,2 1 0 0 0,1-2-29 0 0,32-82-2005 0 0,-28 58-2266 0 0,-6 19-3471 0 0,-5 17-465 0 0</inkml:trace>
  <inkml:trace contextRef="#ctx0" brushRef="#br0" timeOffset="2445.824">2700 300 0 0 0,'0'0'1347'0'0,"0"0"-95"0"0,0 0 126 0 0,0 0 320 0 0,0 0 247 0 0,0 0 92 0 0,0 0-137 0 0,0 0-278 0 0,0 0-233 0 0,0 0-132 0 0,0 0-101 0 0,0 0-54 0 0,10-7-73 0 0,73-57 1378 0 0,112-164 331 0 0,-175 284-3721 0 0,23 76 986 0 0,57 33-308 0 0,-75-143-2413 0 0,-15-19-1591 0 0,1-1-4208 0 0,-9-2 1089 0 0</inkml:trace>
  <inkml:trace contextRef="#ctx0" brushRef="#br0" timeOffset="6227.1">3212 156 4049 0 0,'0'0'1075'0'0,"0"0"-500"0"0,0 0-169 0 0,0 0 322 0 0,0 0 374 0 0,0 0 242 0 0,0 0-10 0 0,0 0-218 0 0,0 0-196 0 0,0 0-111 0 0,0 0-53 0 0,22-2 1 0 0,69-9-14 0 0,-12-10 1611 0 0,-66 16-1704 0 0,16 7 146 0 0,-23 7-770 0 0,0 1 0 0 0,0-1 0 0 0,-1 1 0 0 0,-1 0 0 0 0,1 0 0 0 0,-2 1 0 0 0,1-1 0 0 0,-2 1 0 0 0,1-1 1 0 0,-1 3-27 0 0,2 3 33 0 0,2 20 146 0 0,-1 0 0 0 0,-2 0-1 0 0,-2 0 1 0 0,-1 0 0 0 0,-2 12-179 0 0,1-18 96 0 0,-40 297 524 0 0,21 111 1147 0 0,0-323-256 0 0,14-108 1298 0 0,-14-9-3011 0 0,13 0 354 0 0,-73-2-1584 0 0,54-1-2147 0 0,4-4-4393 0 0,15 5-1043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499 391 0 0 0,'0'0'337'0'0,"0"0"508"0"0,0 0 232 0 0,0 0 171 0 0,0 0 238 0 0,0 0 213 0 0,0 0 84 0 0,0 0-1 0 0,0 0-96 0 0,0 0-162 0 0,0 0-188 0 0,22-7-184 0 0,62-20-145 0 0,-63 20-109 0 0,-21 7-87 0 0,0 0-50 0 0,0 0-71 0 0,-38-7 930 0 0,5 9-1612 0 0,-1 2-1 0 0,0 1 1 0 0,1 2-1 0 0,0 1 1 0 0,-25 10-8 0 0,-45 11 161 0 0,75-23-123 0 0,0 2 1 0 0,0 2 0 0 0,1 0-1 0 0,1 1 1 0 0,0 2 0 0 0,-5 4-39 0 0,31-17-8 0 0,-1 0 0 0 0,0 1 0 0 0,1-1 0 0 0,-1 1 0 0 0,0 0 0 0 0,1-1 1 0 0,-1 1-1 0 0,1-1 0 0 0,-1 1 0 0 0,1 0 0 0 0,-1-1 0 0 0,1 1 0 0 0,0 0 0 0 0,-1 0 0 0 0,1-1 1 0 0,0 1-1 0 0,-1 0 0 0 0,1 0 0 0 0,0-1 0 0 0,0 1 0 0 0,0 0 0 0 0,0 0 0 0 0,0 0 0 0 0,0-1 1 0 0,0 1-1 0 0,0 0 0 0 0,0 0 0 0 0,0 0 0 0 0,0-1 0 0 0,1 1 0 0 0,-1 0 0 0 0,0 0 0 0 0,0 0 1 0 0,1-1-1 0 0,-1 1 0 0 0,1 0 0 0 0,-1-1 0 0 0,0 1 0 0 0,1 0 0 0 0,-1-1 0 0 0,1 1 0 0 0,0-1 1 0 0,-1 1-1 0 0,1 0 0 0 0,-1-1 0 0 0,1 0 0 0 0,0 1 0 0 0,0-1 0 0 0,-1 1 0 0 0,1-1 0 0 0,0 0 8 0 0,42 28-477 0 0,-40-26 466 0 0,169 85 54 0 0,-169-85-45 0 0,0 0 0 0 0,-1-1 0 0 0,1 2 0 0 0,-1-1 0 0 0,0 0 0 0 0,1 0 0 0 0,-1 1 0 0 0,-1-1 0 0 0,1 1 0 0 0,0 0 0 0 0,0-1 0 0 0,-1 1 0 0 0,0 0 0 0 0,1 0 0 0 0,-1 0 0 0 0,0 0 0 0 0,0 0 0 0 0,-1 0 0 0 0,1 0 0 0 0,-1 1 0 0 0,0-1 0 0 0,1 0 0 0 0,-1 0 0 0 0,-1 0 0 0 0,1 1 0 0 0,0-1 0 0 0,-1 0 0 0 0,0 0 0 0 0,1 0 0 0 0,-1 0 0 0 0,0 0 0 0 0,-1 0 0 0 0,1 0 0 0 0,0 0 0 0 0,-1 0 2 0 0,-72 94-30 0 0,63-85 35 0 0,-68 64 5 0 0,55-54-3 0 0,1 0 1 0 0,1 1 0 0 0,1 2-1 0 0,0 0 1 0 0,-1 6-8 0 0,20-28-2 0 0,0-1 1 0 0,1 1-1 0 0,-1 0 1 0 0,1 1-1 0 0,-1-1 1 0 0,1 0-1 0 0,0 0 0 0 0,1 0 1 0 0,-1 1-1 0 0,0-1 1 0 0,1 0-1 0 0,0 1 1 0 0,0-1-1 0 0,0 1 0 0 0,0-1 1 0 0,0 0-1 0 0,1 1 1 0 0,-1-1-1 0 0,1 0 1 0 0,0 1-1 0 0,0-1 1 0 0,0 0-1 0 0,0 0 0 0 0,1 0 1 0 0,-1 0-1 0 0,1 0 1 0 0,0 0-1 0 0,0 0 1 0 0,0-1-1 0 0,0 1 0 0 0,1-1 1 0 0,-1 1-1 0 0,1-1 1 0 0,-1 0-1 0 0,1 0 1 0 0,1 1 1 0 0,4 2-22 0 0,0 0 0 0 0,0 0 0 0 0,0-1 1 0 0,0 0-1 0 0,1-1 0 0 0,0 0 0 0 0,0 0 1 0 0,0 0-1 0 0,0-1 0 0 0,0-1 0 0 0,0 0 0 0 0,8 0 22 0 0,53-14-2779 0 0,-20-35-7135 0 0,-40 33 5506 0 0,-6 7 549 0 0</inkml:trace>
  <inkml:trace contextRef="#ctx0" brushRef="#br0" timeOffset="266.483">148 0 13707 0 0,'0'0'-19'0'0,"0"0"-149"0"0,0 0 106 0 0,0 0 338 0 0,0 0 369 0 0,0 0 237 0 0,-1 33 74 0 0,-3 108-32 0 0,5-47-60 0 0,4 0 0 0 0,4-1-1 0 0,11 38-863 0 0,4 45 340 0 0,-10-2-875 0 0,-9 1-1 0 0,-13 121 536 0 0,7-246-741 0 0,-2 29-1785 0 0,-7-28-6764 0 0,7-40 2846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0 263 4377 0 0,'0'0'721'0'0,"0"0"-155"0"0,0 0 157 0 0,0 0 422 0 0,0 0 376 0 0,0 0 150 0 0,0 0-91 0 0,0 0-149 0 0,0 0-129 0 0,0 0-137 0 0,33 1-145 0 0,104 4-137 0 0,319-19 2750 0 0,-456 14-3552 0 0,0 0 66 0 0,0 0 165 0 0,-8-3 1198 0 0,-211-111-13 0 0,205 103-1456 0 0,2 0 0 0 0,-1-1 0 0 0,2-1 0 0 0,-1 0 0 0 0,2 0 0 0 0,0-1 0 0 0,-6-10-41 0 0,16 24-94 0 0,0-1 1 0 0,-1 0-1 0 0,1 1 0 0 0,0-1 0 0 0,-1 0 0 0 0,1 1 1 0 0,0-1-1 0 0,0 0 0 0 0,0 0 0 0 0,0 1 1 0 0,-1-1-1 0 0,1 0 0 0 0,0 0 0 0 0,0 1 0 0 0,1-1 1 0 0,-1 0-1 0 0,0 1 0 0 0,0-1 0 0 0,0 0 0 0 0,0 0 1 0 0,1 1-1 0 0,-1-1 0 0 0,0 0 0 0 0,0 1 1 0 0,1-1-1 0 0,-1 0 0 0 0,1 1 0 0 0,-1-1 0 0 0,0 1 1 0 0,1-1-1 0 0,0 0 0 0 0,-1 1 0 0 0,1-1 0 0 0,-1 1 1 0 0,1 0-1 0 0,-1-1 0 0 0,1 1 0 0 0,0-1 1 0 0,-1 1-1 0 0,1 0 0 0 0,0 0 0 0 0,-1-1 0 0 0,1 1 1 0 0,0 0-1 0 0,0 0 0 0 0,-1 0 0 0 0,1 0 0 0 0,0 0 1 0 0,0 0-1 0 0,-1 0 0 0 0,1 0 0 0 0,0 0 1 0 0,0 0-1 0 0,-1 0 0 0 0,1 0 0 0 0,0 0 0 0 0,-1 1 1 0 0,1-1-1 0 0,0 0 0 0 0,-1 1 0 0 0,1-1 1 0 0,0 0-1 0 0,0 1 94 0 0,51 8-10669 0 0,-37-2 1674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5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9730 0 0,'0'0'1519'0'0,"0"0"-165"0"0,0 0-130 0 0,0 0 119 0 0,0 0 92 0 0,0 0-156 0 0,0 0-310 0 0,0 0-311 0 0,0 0-222 0 0,0 0-113 0 0,0 0-51 0 0,0 0-36 0 0,0 0-23 0 0,15 0-23 0 0,121 12 478 0 0,116 17-871 0 0,-197-27-5368 0 0,0-1-5462 0 0,-49-1 5991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9874 0 0,'0'0'1428'0'0,"0"0"-655"0"0,0 0 39 0 0,0 0 419 0 0,0 0 290 0 0,0 0 24 0 0,0 0-229 0 0,0 0-311 0 0,32 5-256 0 0,101 15-192 0 0,-5-15 370 0 0,50-15-527 0 0,-103 0-3181 0 0,-62 7 898 0 0,9 0-6124 0 0,-14 3-1460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8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127 114 8170 0 0,'0'0'3379'0'0,"0"0"-2329"0"0,0 0-864 0 0,0 0-106 0 0,0 0 310 0 0,0 0 426 0 0,0 0 204 0 0,0 0 34 0 0,0 0-141 0 0,0 0-219 0 0,-2 32-177 0 0,-7 103-129 0 0,-39 199 1032 0 0,42-305-1377 0 0,-31 188-79 0 0,56-278-17074 0 0,-15 49 14136 0 0</inkml:trace>
  <inkml:trace contextRef="#ctx0" brushRef="#br0" timeOffset="266.527">0 0 5225 0 0,'0'0'654'0'0,"0"0"-93"0"0,0 0 242 0 0,0 0 450 0 0,0 0 292 0 0,0 0 72 0 0,0 0-152 0 0,0 0-224 0 0,33 4-192 0 0,104 15-183 0 0,110-5 1858 0 0,-188-14-2392 0 0,252-29-194 0 0,-305 28 701 0 0,11-1-6073 0 0,-22 1-6947 0 0,-3 1 9284 0 0</inkml:trace>
  <inkml:trace contextRef="#ctx0" brushRef="#br0" timeOffset="528.762">24 339 696 0 0,'0'0'2518'0'0,"0"0"-1138"0"0,0 0-402 0 0,0 0 119 0 0,0 0 264 0 0,0 0 146 0 0,0 0-75 0 0,0 0-173 0 0,0 0-131 0 0,0 0-42 0 0,0 0 22 0 0,0 0 4 0 0,0 0-68 0 0,15 7-101 0 0,50 20-113 0 0,39-21 1006 0 0,99-24-630 0 0,-41-4-2525 0 0,-91 14-8286 0 0,-57 5 1793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3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99 2769 0 0,'0'0'973'0'0,"0"0"-286"0"0,0 0-142 0 0,0 0 40 0 0,0 0 205 0 0,0 0 276 0 0,0 0 174 0 0,0 0 26 0 0,0 0-134 0 0,0 0-217 0 0,0 0-240 0 0,-16-16-183 0 0,-52-46-100 0 0,66 60-365 0 0,1 1-1 0 0,-1-1 1 0 0,0 0 0 0 0,0 1 0 0 0,0-1-1 0 0,0 1 1 0 0,0-1 0 0 0,0 1-1 0 0,0 0 1 0 0,-1 0 0 0 0,1 0 0 0 0,0 0-1 0 0,-1 0 1 0 0,1 1 0 0 0,0-1 0 0 0,-1 1-1 0 0,1-1 1 0 0,-1 1 0 0 0,1 0-1 0 0,-1 0 1 0 0,1 0 0 0 0,-1 0 0 0 0,1 1-1 0 0,-1-1-26 0 0,-10 2 168 0 0,-6 1-168 0 0,1 0-1 0 0,-1 2 1 0 0,1 0-1 0 0,0 1 1 0 0,0 1-1 0 0,0 0 0 0 0,1 2 1 0 0,1 0-1 0 0,-1 0 1 0 0,1 2-1 0 0,1 0 1 0 0,0 1-1 0 0,1 0 0 0 0,0 1 1 0 0,1 1-1 0 0,0 0 1 0 0,1 1-1 0 0,1 0 1 0 0,0 1-1 0 0,1 0 0 0 0,-6 15 1 0 0,11-22-49 0 0,0 1-1 0 0,1-1 0 0 0,1 1 1 0 0,-1 0-1 0 0,2 0 0 0 0,-1 1 1 0 0,1-1-1 0 0,1 1 1 0 0,0-1-1 0 0,0 1 0 0 0,1-1 1 0 0,1 1-1 0 0,0 7 50 0 0,2-14 48 0 0,0 1 0 0 0,1-1 0 0 0,-1 1 0 0 0,1-1 0 0 0,-1 0 0 0 0,1 0 0 0 0,1 0 0 0 0,-1-1 0 0 0,0 0 0 0 0,1 1 0 0 0,0-2 0 0 0,0 1 0 0 0,0 0 0 0 0,0-1-1 0 0,0 0 1 0 0,0 0 0 0 0,0-1 0 0 0,1 1 0 0 0,-1-1 0 0 0,1 0 0 0 0,-1-1 0 0 0,1 1 0 0 0,-1-1 0 0 0,1 0 0 0 0,-1-1 0 0 0,1 1 0 0 0,-1-1 0 0 0,1 0 0 0 0,-1 0 0 0 0,1-1 0 0 0,-1 0 0 0 0,0 0 0 0 0,0 0 0 0 0,5-3-48 0 0,34-19 457 0 0,-2-2 0 0 0,0-2 0 0 0,-2-2 0 0 0,-1-2 0 0 0,-1-1 0 0 0,-2-2-1 0 0,-1-2 1 0 0,26-37-457 0 0,-19 20 338 0 0,-41 53-292 0 0,-1 1-42 0 0,0 0-98 0 0,-3 21-474 0 0,-127 366 964 0 0,123-363-463 0 0,-12 43-330 0 0,2 1 0 0 0,3 1 0 0 0,3 0-1 0 0,3 1 1 0 0,3 6 397 0 0,5-76-125 0 0,0 1 1 0 0,0 0-1 0 0,0 0 0 0 0,0 0 0 0 0,0 0 0 0 0,0-1 0 0 0,0 1 0 0 0,0 0 1 0 0,1 0-1 0 0,-1 0 0 0 0,0-1 0 0 0,0 1 0 0 0,1 0 0 0 0,-1 0 0 0 0,1-1 1 0 0,-1 1-1 0 0,1 0 0 0 0,-1 0 0 0 0,1-1 0 0 0,-1 1 0 0 0,1-1 0 0 0,-1 1 1 0 0,1-1-1 0 0,0 1 0 0 0,-1-1 0 0 0,1 1 0 0 0,0-1 0 0 0,-1 1 0 0 0,1-1 1 0 0,0 0-1 0 0,0 1 0 0 0,0-1 0 0 0,-1 0 0 0 0,1 0 0 0 0,0 1 0 0 0,0-1 1 0 0,0 0-1 0 0,-1 0 0 0 0,1 0 0 0 0,0 0 0 0 0,0 0 0 0 0,0 0 0 0 0,0-1 1 0 0,-1 1-1 0 0,1 0 0 0 0,0 0 0 0 0,0 0 0 0 0,0-1 0 0 0,-1 1 0 0 0,1-1 1 0 0,0 1-1 0 0,-1 0 0 0 0,1-1 0 0 0,0 1 0 0 0,-1-1 0 0 0,1 1 0 0 0,0-1 1 0 0,-1 0-1 0 0,1 1 0 0 0,-1-1 0 0 0,1 0 0 0 0,-1 1 0 0 0,1-1 0 0 0,-1 0 1 0 0,0 1-1 0 0,1-1 0 0 0,-1 0 0 0 0,0 0 0 0 0,1 0 125 0 0,24-28-5734 0 0,-18 17 3049 0 0</inkml:trace>
  <inkml:trace contextRef="#ctx0" brushRef="#br0" timeOffset="341.36">955 143 5753 0 0,'0'0'890'0'0,"0"0"-169"0"0,0 0-62 0 0,0 0 137 0 0,0 0 167 0 0,-25 35 12 0 0,-80 113-194 0 0,36-23 4 0 0,60-105-780 0 0,1 0 1 0 0,0 0-1 0 0,2 0 1 0 0,0 1-1 0 0,1 0 1 0 0,2 0-1 0 0,0 0 0 0 0,1 1 1 0 0,1 2-6 0 0,1-20 38 0 0,0 0 0 0 0,1 1 0 0 0,0-1 1 0 0,0 0-1 0 0,0 0 0 0 0,0 0 0 0 0,1 1 0 0 0,0-1 0 0 0,-1-1 1 0 0,2 1-1 0 0,-1 0 0 0 0,0 0 0 0 0,1-1 0 0 0,-1 1 1 0 0,1-1-1 0 0,0 0 0 0 0,0 0 0 0 0,1 0 0 0 0,-1 0 0 0 0,0-1 1 0 0,1 1-1 0 0,0-1 0 0 0,-1 0 0 0 0,1 0 0 0 0,0 0 0 0 0,0 0 1 0 0,0-1-1 0 0,1 0 0 0 0,-1 0 0 0 0,2 1-38 0 0,6 0 291 0 0,-1 0 0 0 0,1 0 1 0 0,0-1-1 0 0,-1-1 0 0 0,1 0 0 0 0,0-1 0 0 0,0 0 0 0 0,-1 0 1 0 0,1-1-1 0 0,11-4-291 0 0,3-3 349 0 0,0-2 0 0 0,-1 0 1 0 0,0-2-1 0 0,-1 0 0 0 0,0-2 1 0 0,-1-1-1 0 0,-1-1 0 0 0,0 0 1 0 0,-1-2-1 0 0,-1-1 0 0 0,-1 0 1 0 0,-1-1-1 0 0,-1-1 0 0 0,-1-1 1 0 0,-1 0-1 0 0,3-6-349 0 0,-11 13 70 0 0,0 0 0 0 0,-1 0-1 0 0,-1-1 1 0 0,0 0 0 0 0,-2 0 0 0 0,1 0-1 0 0,-2 0 1 0 0,-1 0 0 0 0,0 0 0 0 0,-1-8-70 0 0,0 19-37 0 0,-1-1 0 0 0,0 1 1 0 0,0 0-1 0 0,-1-1 0 0 0,0 1 1 0 0,0 0-1 0 0,-1 0 1 0 0,1 0-1 0 0,-1 0 0 0 0,0 1 1 0 0,-1-1-1 0 0,1 1 1 0 0,-1 0-1 0 0,0 0 0 0 0,-1 0 1 0 0,1 0-1 0 0,-1 1 0 0 0,0 0 1 0 0,0 0-1 0 0,0 0 1 0 0,-1 1-1 0 0,1-1 0 0 0,-1 1 1 0 0,0 0-1 0 0,0 1 1 0 0,0 0-1 0 0,0 0 0 0 0,0 0 1 0 0,0 0-1 0 0,-1 1 0 0 0,1 0 1 0 0,-1 1-1 0 0,-1-1 37 0 0,-7 1-358 0 0,0 1-1 0 0,0 0 0 0 0,0 1 0 0 0,0 0 1 0 0,1 1-1 0 0,-1 1 0 0 0,1 1 0 0 0,0 0 1 0 0,0 0-1 0 0,1 1 0 0 0,-1 1 0 0 0,1 1 1 0 0,1 0-1 0 0,-1 0 0 0 0,2 1 0 0 0,-11 10 359 0 0,-45 42-7496 0 0,46-39-775 0 0</inkml:trace>
  <inkml:trace contextRef="#ctx0" brushRef="#br0" timeOffset="688.084">1700 128 3161 0 0,'0'0'1921'0'0,"0"0"-287"0"0,0 0-208 0 0,0 0-23 0 0,0 0-27 0 0,0 0-142 0 0,0 0-230 0 0,-32 33-259 0 0,-100 103-246 0 0,64-45-80 0 0,59-75-368 0 0,1 0-21 0 0,0 0 0 0 0,1 0 0 0 0,1 1 1 0 0,1-1-1 0 0,0 1 0 0 0,1 1 1 0 0,-1 8-31 0 0,4-20 5 0 0,1 0 1 0 0,-1 0-1 0 0,1 0 1 0 0,1 0-1 0 0,-1 0 1 0 0,1 0-1 0 0,0 0 1 0 0,0 0-1 0 0,1-1 1 0 0,0 1-1 0 0,0 0 1 0 0,0-1-1 0 0,1 1 1 0 0,-1-1-1 0 0,1 0 1 0 0,1 0-1 0 0,-1 0 1 0 0,1 0-1 0 0,0-1 1 0 0,0 1-1 0 0,0-1 1 0 0,0 0-1 0 0,5 3-5 0 0,0-1 228 0 0,0-1-1 0 0,0 0 1 0 0,0 0-1 0 0,1-1 1 0 0,-1 0 0 0 0,1-1-1 0 0,0 0 1 0 0,0 0-1 0 0,0-1 1 0 0,1 0-1 0 0,-1-1 1 0 0,0-1 0 0 0,1 1-1 0 0,-1-2 1 0 0,0 1-1 0 0,1-1 1 0 0,-1-1-1 0 0,0 0 1 0 0,0 0-1 0 0,0-1 1 0 0,0 0 0 0 0,0-1-1 0 0,0-1-227 0 0,4-1 206 0 0,-1 0 0 0 0,0-1 0 0 0,0-1 0 0 0,-1 0 0 0 0,0 0 0 0 0,0-1 0 0 0,-1-1 0 0 0,0 0 0 0 0,-1-1 0 0 0,0 0 0 0 0,-1 0 0 0 0,0-1 0 0 0,-1 0 0 0 0,0-1 0 0 0,-1 1 0 0 0,1-3-206 0 0,-3 2 68 0 0,0-1-1 0 0,-1 0 0 0 0,-1 0 1 0 0,0-1-1 0 0,-1 1 1 0 0,0-1-1 0 0,-1 1 1 0 0,-1-1-1 0 0,-1-10-67 0 0,1 18-62 0 0,0 1 0 0 0,-1-1 1 0 0,0 1-1 0 0,0-1 0 0 0,-1 1 0 0 0,0 0 0 0 0,0 0 0 0 0,0 0 0 0 0,-1 0 0 0 0,1 0 0 0 0,-2 0 0 0 0,1 1 0 0 0,-1-1 1 0 0,1 1-1 0 0,-1 0 0 0 0,-1 0 0 0 0,1 0 0 0 0,-1 1 0 0 0,0-1 0 0 0,0 1 0 0 0,0 1 0 0 0,-5-4 62 0 0,2 4-366 0 0,0 0 1 0 0,-1 1-1 0 0,1-1 0 0 0,-1 2 0 0 0,1-1 0 0 0,-1 1 0 0 0,1 1 1 0 0,-1-1-1 0 0,0 1 0 0 0,1 1 0 0 0,-1 0 0 0 0,0 0 0 0 0,-1 1 366 0 0,-65 22-9247 0 0,53-12 264 0 0</inkml:trace>
  <inkml:trace contextRef="#ctx0" brushRef="#br0" timeOffset="1280.704">2256 99 4121 0 0,'0'0'1352'0'0,"0"0"-208"0"0,0 0-79 0 0,0 0 126 0 0,0 0 93 0 0,0 0-3 0 0,0 0-148 0 0,0 0-220 0 0,0 0-197 0 0,0 0-197 0 0,0 0-167 0 0,-26 35-116 0 0,-82 113-65 0 0,54-55 0 0 0,42-73-202 0 0,2 0 1 0 0,1 2-1 0 0,0-1 1 0 0,2 1-1 0 0,1 0 0 0 0,0 0 1 0 0,2 1-1 0 0,0-1 1 0 0,1 1-1 0 0,2 6 31 0 0,1-29 20 0 0,0 1-1 0 0,1 0 0 0 0,-1-1 0 0 0,1 1 0 0 0,-1-1 1 0 0,1 1-1 0 0,-1-1 0 0 0,1 0 0 0 0,0 1 1 0 0,-1-1-1 0 0,1 1 0 0 0,0-1 0 0 0,-1 0 1 0 0,1 0-1 0 0,0 1 0 0 0,-1-1 0 0 0,1 0 0 0 0,0 0 1 0 0,-1 0-1 0 0,1 0 0 0 0,0 0 0 0 0,0 1 1 0 0,-1-1-1 0 0,1-1 0 0 0,0 1 0 0 0,-1 0 1 0 0,1 0-1 0 0,0 0 0 0 0,-1 0 0 0 0,1 0 0 0 0,0-1 1 0 0,-1 1-1 0 0,1 0 0 0 0,0-1 0 0 0,-1 1 1 0 0,1 0-1 0 0,0-1 0 0 0,-1 1 0 0 0,1-1 1 0 0,-1 1-1 0 0,1-1 0 0 0,-1 1 0 0 0,1-1 0 0 0,-1 1 1 0 0,0-1-1 0 0,1 0 0 0 0,-1 1 0 0 0,1-1 1 0 0,-1 0-1 0 0,0 1-19 0 0,18-22 387 0 0,-2 1 1 0 0,0-2-1 0 0,-1 0 1 0 0,-1-1 0 0 0,8-22-388 0 0,56-116 65 0 0,-2 2-176 0 0,-65 135 106 0 0,-15 31-887 0 0,-4 14 795 0 0,1 0-1 0 0,1 0 1 0 0,1 1 0 0 0,0-1 0 0 0,2 1 0 0 0,0 0-1 0 0,2 0 1 0 0,0 9 97 0 0,0-14-74 0 0,2 1-1 0 0,0 0 1 0 0,1 0 0 0 0,0 0-1 0 0,2-1 1 0 0,0 1-1 0 0,0-1 1 0 0,2 0 0 0 0,0 0-1 0 0,1 0 1 0 0,0-1-1 0 0,1 0 1 0 0,1-1 0 0 0,3 4 74 0 0,-5-11 180 0 0,0-1 1 0 0,0 1 0 0 0,0-1 0 0 0,1 0 0 0 0,0-1 0 0 0,0 0-1 0 0,1 0 1 0 0,-1-1 0 0 0,1 0 0 0 0,0 0 0 0 0,0-1 0 0 0,1 0-1 0 0,-1-1 1 0 0,0 0 0 0 0,1 0 0 0 0,0-1 0 0 0,-1-1 0 0 0,1 1-1 0 0,0-2 1 0 0,-1 1 0 0 0,1-1 0 0 0,-1 0 0 0 0,1-1 0 0 0,-1-1-1 0 0,1 1 1 0 0,-1-1 0 0 0,0-1 0 0 0,0 1 0 0 0,-1-2 0 0 0,1 1-1 0 0,-1-1 1 0 0,7-5-181 0 0,0-5 184 0 0,0 0 0 0 0,-1-1-1 0 0,-1 0 1 0 0,0-1 0 0 0,-1 0-1 0 0,-1-1 1 0 0,-1-1 0 0 0,0 0 0 0 0,-1 0-1 0 0,-1-1 1 0 0,-1 0 0 0 0,-1 0-1 0 0,-1-1 1 0 0,-1 0 0 0 0,0 1-1 0 0,-2-3-182 0 0,-3-51-2016 0 0,-6 51-2075 0 0,-6 2-4598 0 0,6 14-726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99 1768 0 0,'0'0'1147'0'0,"0"0"-211"0"0,0 0 1 0 0,0 0 226 0 0,0 0 280 0 0,0 0 126 0 0,0 0-110 0 0,0 0-257 0 0,0 0-325 0 0,0 0-269 0 0,0 0-189 0 0,-3-6 352 0 0,-1 142 953 0 0,-40 455-727 0 0,40-491-2134 0 0,12-104-2285 0 0,9-50-6875 0 0,-14 43 8133 0 0</inkml:trace>
  <inkml:trace contextRef="#ctx0" brushRef="#br0" timeOffset="320.871">17 188 0 0 0,'0'0'1172'0'0,"0"0"262"0"0,0 0 310 0 0,0 0 223 0 0,0 0-56 0 0,0 0-284 0 0,0 0-334 0 0,0 0-274 0 0,0 0-170 0 0,0 0-77 0 0,0 0-34 0 0,0 0 9 0 0,22-10 25 0 0,72-31 13 0 0,42 7 1408 0 0,377-47 142 0 0,-406 75-3584 0 0,-71 8-2809 0 0,-2 2-5205 0 0,-23-4 2475 0 0</inkml:trace>
  <inkml:trace contextRef="#ctx0" brushRef="#br0" timeOffset="741.022">1106 549 1152 0 0,'0'0'1390'0'0,"0"0"-47"0"0,0 0 161 0 0,0 0 338 0 0,0 0 186 0 0,0 0-150 0 0,0 0-363 0 0,0 0-405 0 0,0 0-340 0 0,0 0-228 0 0,0 0-131 0 0,0 0-121 0 0,0 0-78 0 0,-13 7-48 0 0,-41 26-24 0 0,10 30 155 0 0,36-45-244 0 0,1-4-55 0 0,0 2 0 0 0,2-1 0 0 0,0 1 0 0 0,0 0 1 0 0,1 0-1 0 0,1 0 0 0 0,1 0 0 0 0,0 1 0 0 0,1-1 0 0 0,2 13 4 0 0,-1-26 50 0 0,1 0 0 0 0,1 0 1 0 0,-1 0-1 0 0,0-1 0 0 0,1 1 0 0 0,-1 0 0 0 0,1-1 0 0 0,0 1 0 0 0,-1-1 1 0 0,1 0-1 0 0,1 0 0 0 0,-1 1 0 0 0,0-1 0 0 0,0-1 0 0 0,1 1 0 0 0,-1 0 0 0 0,1 0 1 0 0,0-1-1 0 0,-1 0 0 0 0,1 1 0 0 0,0-1 0 0 0,0 0 0 0 0,0-1 0 0 0,0 1 0 0 0,0 0 1 0 0,0-1-1 0 0,0 1 0 0 0,0-1 0 0 0,0 0 0 0 0,0 0 0 0 0,0 0 0 0 0,0-1 1 0 0,0 1-1 0 0,0-1 0 0 0,0 1 0 0 0,-1-1 0 0 0,1 0 0 0 0,0 0 0 0 0,0-1 0 0 0,0 1 1 0 0,-1 0-1 0 0,1-1 0 0 0,-1 0 0 0 0,1 0-50 0 0,11-7 108 0 0,-1 0 0 0 0,0-1 0 0 0,-1-1 0 0 0,0 0 0 0 0,-1-1 0 0 0,0 0 0 0 0,-1 0 0 0 0,0-1 0 0 0,-1-1 0 0 0,0 1 0 0 0,-1-1 0 0 0,-1-1 0 0 0,0 0 0 0 0,-1 0 0 0 0,-1 0 0 0 0,0-1 0 0 0,-1 1 0 0 0,-1-1 0 0 0,-1 0 0 0 0,0 0 1 0 0,0 0-1 0 0,-2-12-108 0 0,0 25-165 0 0,-1-1 0 0 0,1 1 0 0 0,-1-1-1 0 0,0 1 1 0 0,1 0 0 0 0,-2-1 0 0 0,1 1 0 0 0,0 0 0 0 0,-1 0 0 0 0,1 0 0 0 0,-1 0 0 0 0,0 0 0 0 0,0 0 0 0 0,0 0 0 0 0,-1 1 0 0 0,1-1 0 0 0,-1 1 0 0 0,1-1 0 0 0,-2 0 165 0 0,-39-10-9929 0 0,34 13 1813 0 0</inkml:trace>
  <inkml:trace contextRef="#ctx0" brushRef="#br0" timeOffset="1204.005">1515 582 0 0 0,'0'0'616'0'0,"0"0"-301"0"0,0 0-87 0 0,0 0 187 0 0,0 0 242 0 0,0 0 119 0 0,0 0-68 0 0,0 0-126 0 0,0 0-139 0 0,0 0-125 0 0,0 0-82 0 0,0 0-27 0 0,-29 33-23 0 0,-87 103-36 0 0,79-80 52 0 0,37-49-144 0 0,0-5-7 0 0,0 1-1 0 0,1 0 1 0 0,-1-1 0 0 0,0 1 0 0 0,1-1 0 0 0,0 1 0 0 0,-1-1 0 0 0,1 1 0 0 0,0-1 0 0 0,0 1 0 0 0,1-1 0 0 0,-1 0-1 0 0,0 0 1 0 0,1 1 0 0 0,-1-1 0 0 0,1 0 0 0 0,0 0 0 0 0,0 0 0 0 0,0-1 0 0 0,0 1 0 0 0,0 0 0 0 0,0-1-1 0 0,0 0 1 0 0,0 1 0 0 0,1-1 0 0 0,-1 0 0 0 0,1 0 0 0 0,-1 0 0 0 0,1 0 0 0 0,-1-1 0 0 0,1 1 0 0 0,-1 0 0 0 0,2-1-51 0 0,92 4 3051 0 0,-76-10-2432 0 0,0-1 0 0 0,0 0-1 0 0,-1-1 1 0 0,0-2 0 0 0,0 0 0 0 0,-1 0-1 0 0,0-2 1 0 0,-1 0 0 0 0,-1-1-1 0 0,0-1 1 0 0,-1 0 0 0 0,0-2 0 0 0,-1 1-1 0 0,-1-2 1 0 0,2-3-619 0 0,16-12 138 0 0,-3-1 0 0 0,-1-1 0 0 0,-1-2 1 0 0,-2 0-1 0 0,-1-2 0 0 0,-3 0 0 0 0,0-1 0 0 0,-3-1 0 0 0,-1-1 1 0 0,5-25-139 0 0,-18 53-106 0 0,-1 0-1 0 0,0 0 1 0 0,-1-1 0 0 0,0 1 0 0 0,-1 0 0 0 0,0-1 0 0 0,-1 1 0 0 0,-1 0 0 0 0,0 0 0 0 0,-1 0 0 0 0,0 0 0 0 0,-1 0 0 0 0,-1 1 0 0 0,0 0 0 0 0,-2-5 106 0 0,4 13-57 0 0,0 1 1 0 0,-1-1-1 0 0,1 1 0 0 0,-1 0 1 0 0,1 0-1 0 0,-1 0 1 0 0,0 0-1 0 0,0 1 1 0 0,0 0-1 0 0,0 0 1 0 0,-1 0-1 0 0,1 0 1 0 0,0 0-1 0 0,-1 1 1 0 0,0 0-1 0 0,1 0 1 0 0,-1 0-1 0 0,1 1 0 0 0,-1-1 1 0 0,0 1-1 0 0,0 0 1 0 0,1 1-1 0 0,-1-1 1 0 0,0 1-1 0 0,1 0 1 0 0,-1 0-1 0 0,-2 1 57 0 0,-114 55-610 0 0,102-43 615 0 0,2 1-1 0 0,0 1 1 0 0,0 1 0 0 0,2 0-1 0 0,0 1 1 0 0,1 0 0 0 0,0 1-1 0 0,2 1 1 0 0,0 0-1 0 0,2 0 1 0 0,0 2 0 0 0,1-1-1 0 0,1 1 1 0 0,1 0 0 0 0,1 0-1 0 0,1 1 1 0 0,1 0 0 0 0,1 0-1 0 0,1 0 1 0 0,1 0-1 0 0,2 11-4 0 0,0-22-5 0 0,2 1-1 0 0,0-1 1 0 0,0 0-1 0 0,1 0 1 0 0,0 0-1 0 0,1 0 0 0 0,1-1 1 0 0,0 1-1 0 0,0-1 1 0 0,1-1-1 0 0,1 0 0 0 0,-1 0 1 0 0,2 0-1 0 0,-1-1 1 0 0,1 0-1 0 0,1 0 0 0 0,0-1 1 0 0,0-1-1 0 0,9 6 6 0 0,100 49-2674 0 0,4-25-6693 0 0,-96-29 3652 0 0</inkml:trace>
  <inkml:trace contextRef="#ctx0" brushRef="#br0" timeOffset="2513.753">2257 604 0 0 0,'0'0'1496'0'0,"0"0"95"0"0,0 0 19 0 0,0 0-12 0 0,0 0-62 0 0,0 0-112 0 0,0 0-149 0 0,0 0-152 0 0,0 0-183 0 0,0 0-233 0 0,-31 10-225 0 0,-97 31-169 0 0,72-8 42 0 0,51-25-289 0 0,1-3-43 0 0,0 1 0 0 0,0-1 0 0 0,0 1 0 0 0,1 0-1 0 0,0 0 1 0 0,0 0 0 0 0,1 0 0 0 0,-1 1 0 0 0,1-1-1 0 0,1 1 1 0 0,-1-1 0 0 0,1 1 0 0 0,0 0-1 0 0,1 0 1 0 0,0-1 0 0 0,0 1 0 0 0,0 0 0 0 0,1 0-1 0 0,0-1 1 0 0,0 1 0 0 0,0 0 0 0 0,1-1 0 0 0,1 1-23 0 0,0-4 106 0 0,1 0 0 0 0,1-1 1 0 0,-1 1-1 0 0,0-1 1 0 0,1 0-1 0 0,-1-1 0 0 0,1 1 1 0 0,-1-1-1 0 0,1 0 1 0 0,0 0-1 0 0,0 0 0 0 0,-1-1 1 0 0,1 1-1 0 0,0-1 1 0 0,0 0-1 0 0,0-1 1 0 0,-1 1-1 0 0,1-1 0 0 0,0 0 1 0 0,0 0-1 0 0,-1-1 1 0 0,1 1-1 0 0,-1-1 0 0 0,1 0-106 0 0,19-12 478 0 0,-1 0-1 0 0,0-2 1 0 0,0 0-1 0 0,-2-2 1 0 0,0 0-1 0 0,-1-2 0 0 0,-1 0 1 0 0,14-20-478 0 0,-26 32 49 0 0,33-42 130 0 0,-35 83-1443 0 0,-2 124 1194 0 0,-3-154 88 0 0,1 0-1 0 0,0 1 0 0 0,1-1 0 0 0,-1 0 0 0 0,0 0 1 0 0,1 0-1 0 0,0 0 0 0 0,-1 0 0 0 0,1-1 1 0 0,0 1-1 0 0,1 0 0 0 0,-1-1 0 0 0,0 0 0 0 0,1 1 1 0 0,-1-1-1 0 0,1 0 0 0 0,0 0 0 0 0,0-1 1 0 0,0 1-1 0 0,0 0 0 0 0,0-1 0 0 0,0 0 0 0 0,0 0 1 0 0,0 0-1 0 0,1 0 0 0 0,-1 0 0 0 0,0 0 1 0 0,0-1-1 0 0,1 0 0 0 0,-1 0 0 0 0,1 0 1 0 0,-1 0-1 0 0,0 0 0 0 0,1-1 0 0 0,-1 1 0 0 0,0-1 1 0 0,0 0-1 0 0,1 0 0 0 0,-1 0 0 0 0,0 0 1 0 0,0-1-1 0 0,0 1 0 0 0,0-1 0 0 0,0 0 0 0 0,-1 0 1 0 0,1 0-1 0 0,1-2-17 0 0,16-11 234 0 0,0-2 0 0 0,-2 0 0 0 0,0-1 0 0 0,-1-1 0 0 0,0 0 0 0 0,-2-1 0 0 0,1-4-234 0 0,51-72 300 0 0,-57 85-322 0 0,-9 10-3 0 0,-1 1-64 0 0,0 0-91 0 0,0 0-119 0 0,-1 27-864 0 0,-1-13 1075 0 0,0-7 60 0 0,0-1 1 0 0,1 1-1 0 0,-1 0 0 0 0,2 0 0 0 0,-1 0 0 0 0,1 0 0 0 0,0 0 0 0 0,0 0 0 0 0,0 0 0 0 0,1 0 1 0 0,1 0-1 0 0,-1 0 0 0 0,1 0 0 0 0,0 0 0 0 0,0-1 0 0 0,1 1 0 0 0,0-1 0 0 0,0 0 0 0 0,4 5 28 0 0,-4-8 13 0 0,0 0-1 0 0,0-1 0 0 0,0 0 0 0 0,1 0 0 0 0,-1 1 1 0 0,1-2-1 0 0,-1 1 0 0 0,1 0 0 0 0,0-1 1 0 0,0 0-1 0 0,0 0 0 0 0,-1 0 0 0 0,1 0 0 0 0,0-1 1 0 0,0 1-1 0 0,0-1 0 0 0,0 0 0 0 0,0 0 0 0 0,0-1 1 0 0,0 1-1 0 0,0-1 0 0 0,0 0 0 0 0,0 0 0 0 0,0 0 1 0 0,0 0-1 0 0,0-1 0 0 0,-1 1 0 0 0,1-1 1 0 0,-1 0-1 0 0,1 0 0 0 0,-1-1 0 0 0,3-2-12 0 0,9-10 164 0 0,-1-1 0 0 0,-1-1 0 0 0,-1 0 0 0 0,0-1 0 0 0,-2 0 0 0 0,0 0-1 0 0,0-1 1 0 0,-2-1 0 0 0,-1 0 0 0 0,2-7-164 0 0,-6 16-450 0 0,-1 37-189 0 0,5-11 583 0 0,1-1 0 0 0,1 0 1 0 0,0-1-1 0 0,1 0 1 0 0,0 0-1 0 0,1-1 0 0 0,0 0 1 0 0,1-1-1 0 0,0 0 1 0 0,10 5 55 0 0,35 37-47 0 0,-41-34 60 0 0,-1 0 0 0 0,0 2 1 0 0,-2-1-1 0 0,0 2 0 0 0,-2-1 1 0 0,0 2-1 0 0,-1 0 1 0 0,-2 0-1 0 0,0 0 0 0 0,-1 1 1 0 0,-2 0-1 0 0,0 1 0 0 0,-2-1 1 0 0,-1 1-1 0 0,0-1 0 0 0,-3 18-13 0 0,-13 152 2 0 0,10-169 52 0 0,-2-1 1 0 0,0-1 0 0 0,-1 1 0 0 0,-1-1 0 0 0,-2 0 0 0 0,0-1 0 0 0,-1 0 0 0 0,-1-1 0 0 0,-1 0 0 0 0,-1-1 0 0 0,-5 4-55 0 0,18-22 43 0 0,-1 1 0 0 0,0-2 0 0 0,0 1 0 0 0,0 0 0 0 0,0 0 0 0 0,-1-1 0 0 0,1 1 1 0 0,0-1-1 0 0,-1 1 0 0 0,1-1 0 0 0,-1 0 0 0 0,1 0 0 0 0,-1 0 0 0 0,0-1 0 0 0,1 1 0 0 0,-1 0 1 0 0,0-1-1 0 0,1 0 0 0 0,-1 0 0 0 0,0 0 0 0 0,0 0 0 0 0,1 0 0 0 0,-1 0 0 0 0,0-1 0 0 0,0 1 1 0 0,1-1-1 0 0,-1 0 0 0 0,1 0 0 0 0,-1 0 0 0 0,0 0 0 0 0,1 0 0 0 0,0 0 0 0 0,-1-1 0 0 0,1 1 1 0 0,0-1-1 0 0,0 0 0 0 0,0 0 0 0 0,0 0 0 0 0,0 0 0 0 0,-1-1-43 0 0,-3-10 0 0 0,0-1 0 0 0,1 0 1 0 0,0 0-1 0 0,2 0 0 0 0,-1-1 0 0 0,2 1 0 0 0,0-1 1 0 0,0 0-1 0 0,2 0 0 0 0,0 0 0 0 0,0 0 0 0 0,1 1 1 0 0,2-5-1 0 0,-3 12-15 0 0,4-26-80 0 0,2 1 1 0 0,0-1-1 0 0,3 1 1 0 0,0 0-1 0 0,2 0 1 0 0,2 2-1 0 0,0-1 1 0 0,2 2-1 0 0,2 0 0 0 0,12-17 95 0 0,-15 26-252 0 0,1 0 0 0 0,1 1-1 0 0,1 1 1 0 0,0 0 0 0 0,2 2 0 0 0,0 0-1 0 0,0 1 1 0 0,2 1 0 0 0,-1 0-1 0 0,2 2 1 0 0,0 1 0 0 0,0 0-1 0 0,1 2 1 0 0,15-4 252 0 0,88-12-4829 0 0,3 29-5027 0 0,-106-1 5490 0 0</inkml:trace>
  <inkml:trace contextRef="#ctx0" brushRef="#br0" timeOffset="3153.106">0 1311 4585 0 0,'0'0'2050'0'0,"0"0"-1361"0"0,0 0-187 0 0,0 0 551 0 0,0 0 538 0 0,38 0 291 0 0,127 0-39 0 0,502-11 4354 0 0,1229-67-4655 0 0,-1282 51-2295 0 0,-411 15-2663 0 0,-3-1-4704 0 0,-130 7-1525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9.6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362 243 0 0 0,'0'0'620'0'0,"0"0"447"0"0,0 0 196 0 0,0 0 149 0 0,0 0 113 0 0,0 0 58 0 0,0 0-58 0 0,0 0-114 0 0,0 0-68 0 0,-9-10 7 0 0,-28-33 19 0 0,36 42-1182 0 0,0 0 0 0 0,-1-1 0 0 0,1 1 0 0 0,0 0 0 0 0,-1 0-1 0 0,0 0 1 0 0,1 0 0 0 0,-1 0 0 0 0,0 0 0 0 0,1 0-1 0 0,-1 0 1 0 0,0 1 0 0 0,0-1 0 0 0,1 1 0 0 0,-1-1 0 0 0,0 1-1 0 0,0 0 1 0 0,0 0 0 0 0,0 0 0 0 0,0 0 0 0 0,0 0-1 0 0,0 0 1 0 0,1 0 0 0 0,-1 1 0 0 0,0-1 0 0 0,0 0 0 0 0,0 1-1 0 0,0 0 1 0 0,1-1 0 0 0,-1 1 0 0 0,0 0 0 0 0,1 0-1 0 0,-1 1-186 0 0,-2-1 6 0 0,-5 6 82 0 0,-1 0 1 0 0,2 1-1 0 0,-1-1 0 0 0,1 2 0 0 0,0-1 1 0 0,1 1-1 0 0,0 0 0 0 0,0 1 0 0 0,1 0 1 0 0,0 0-1 0 0,1 0 0 0 0,-1 3-88 0 0,3-8 29 0 0,-24 46 160 0 0,3 0-1 0 0,1 1 1 0 0,3 2-1 0 0,3 0 1 0 0,1 1-1 0 0,-7 54-188 0 0,18 46 109 0 0,6-148-98 0 0,0 0 0 0 0,1 0 0 0 0,-1-1 1 0 0,1 1-1 0 0,1-1 0 0 0,-1 1 0 0 0,1-1 0 0 0,0 0 1 0 0,1 0-1 0 0,-1 0 0 0 0,1 0 0 0 0,0-1 1 0 0,1 1-1 0 0,0-1 0 0 0,-1 0 0 0 0,1 0 0 0 0,1-1 1 0 0,-1 0-1 0 0,1 0 0 0 0,0 0 0 0 0,0 0-11 0 0,9 3 49 0 0,1 0 0 0 0,0-1 0 0 0,0-1 0 0 0,1-1 0 0 0,0 0 0 0 0,0-1 0 0 0,0 0 0 0 0,0-2 0 0 0,0 0 0 0 0,0-1 0 0 0,0 0 0 0 0,4-2-49 0 0,44-19-1513 0 0,-45-2-7819 0 0,-19 20 1420 0 0</inkml:trace>
  <inkml:trace contextRef="#ctx0" brushRef="#br0" timeOffset="586.014">375 644 4657 0 0,'0'0'1911'0'0,"0"0"-160"0"0,0 0 20 0 0,0 0 188 0 0,0 0 99 0 0,0 0-179 0 0,0 0-399 0 0,0 0-422 0 0,0 0-319 0 0,0 0-152 0 0,0 0-59 0 0,0 0 18 0 0,0 0 35 0 0,5 1-17 0 0,233 9 2403 0 0,-139-13-4629 0 0,-80-3-2897 0 0,-1-3-3780 0 0,-13 5-649 0 0</inkml:trace>
  <inkml:trace contextRef="#ctx0" brushRef="#br0" timeOffset="1213.178">892 700 1784 0 0,'0'0'601'0'0,"0"0"-123"0"0,0 0 206 0 0,0 0 442 0 0,0 0 242 0 0,0 0-30 0 0,0 0-202 0 0,0 0-213 0 0,0 0-128 0 0,0 0-56 0 0,0 0-7 0 0,0 0 0 0 0,0 0 37 0 0,9 6 18 0 0,31 18 1 0 0,-37-22-613 0 0,0-1-1 0 0,0 0 0 0 0,0-1 0 0 0,0 1 0 0 0,0 0 1 0 0,1-1-1 0 0,-1 0 0 0 0,0 0 0 0 0,0 0 0 0 0,0 0 0 0 0,1 0 1 0 0,-1-1-1 0 0,0 1 0 0 0,0-1 0 0 0,0 0 0 0 0,0 0 0 0 0,0 0 1 0 0,0 0-1 0 0,0-1 0 0 0,0 1 0 0 0,0-1 0 0 0,-1 1 0 0 0,1-1 1 0 0,0 0-1 0 0,-1 0 0 0 0,0-1 0 0 0,1 1 0 0 0,-1 0 0 0 0,0-1 1 0 0,1 0-175 0 0,3-4 169 0 0,16-16 70 0 0,-1 0 0 0 0,-1-2 0 0 0,-1-1 0 0 0,-2 0 0 0 0,0-1-1 0 0,-2-1 1 0 0,8-21-239 0 0,-19 39 145 0 0,-4 11-164 0 0,0-1-1 0 0,1 0 0 0 0,-1 0 0 0 0,0 1 1 0 0,0-1-1 0 0,0 0 0 0 0,0 0 0 0 0,0 1 1 0 0,0-1-1 0 0,1 0 0 0 0,-1 0 0 0 0,0 1 1 0 0,0-1-1 0 0,0 0 0 0 0,0 0 0 0 0,1 0 0 0 0,-1 1 1 0 0,0-1-1 0 0,0 0 0 0 0,1 0 0 0 0,-1 0 1 0 0,0 0-1 0 0,0 1 0 0 0,1-1 0 0 0,-1 0 1 0 0,0 0-1 0 0,1 0 0 0 0,-1 0 0 0 0,0 0 1 0 0,0 0-1 0 0,1 0 0 0 0,-1 0 0 0 0,0 0 0 0 0,1 0 1 0 0,-1 0-1 0 0,0 0 0 0 0,0 0 0 0 0,1 0 1 0 0,-1 0-1 0 0,0 0 0 0 0,0-1 0 0 0,1 1 1 0 0,-1 0-1 0 0,0 0 0 0 0,0 0 0 0 0,1 0 1 0 0,-1 0-1 0 0,0-1 0 0 0,0 1 0 0 0,1 0 0 0 0,-1 0 20 0 0,16 39 6 0 0,-1 2 0 0 0,-3 0 0 0 0,-1 1 0 0 0,5 36-6 0 0,-15-72-4 0 0,16 93-40 0 0,-5 0 0 0 0,-3 1 0 0 0,-6 0 0 0 0,-3 8 44 0 0,0-95 12 0 0,-1-1 0 0 0,0 0 0 0 0,0 1-1 0 0,-2-1 1 0 0,1 0 0 0 0,-1 0 0 0 0,-1 0-1 0 0,0-1 1 0 0,-1 1 0 0 0,0-1 0 0 0,-1 0-1 0 0,0 0 1 0 0,-1-1 0 0 0,0 0-1 0 0,-6 8-11 0 0,11-16 25 0 0,-1 1 0 0 0,1-1-1 0 0,0 1 1 0 0,0-1-1 0 0,-1 0 1 0 0,0 0-1 0 0,1 0 1 0 0,-1 0-1 0 0,0-1 1 0 0,0 1-1 0 0,0-1 1 0 0,0 0-1 0 0,0 0 1 0 0,0 0-1 0 0,0 0 1 0 0,0 0-1 0 0,0 0 1 0 0,-1-1-1 0 0,1 0 1 0 0,0 1-1 0 0,0-1 1 0 0,-1-1-1 0 0,1 1 1 0 0,0 0 0 0 0,0-1-1 0 0,-1 1 1 0 0,1-1-1 0 0,0 0 1 0 0,0 0-1 0 0,0-1 1 0 0,0 1-1 0 0,0-1 1 0 0,0 1-1 0 0,0-1 1 0 0,1 0-1 0 0,-1 0 1 0 0,1 0-1 0 0,-1 0 1 0 0,1 0-1 0 0,0-1 1 0 0,0 1-1 0 0,0-1 1 0 0,0 1-1 0 0,-2-4-24 0 0,0-12-50 0 0,0-1-1 0 0,1 0 1 0 0,0-1-1 0 0,2 1 1 0 0,0 0 0 0 0,1 0-1 0 0,1-1 1 0 0,1 1-1 0 0,1 0 1 0 0,1 0-1 0 0,0 0 1 0 0,1 0-1 0 0,1 1 1 0 0,1 0-1 0 0,1 0 1 0 0,0 1-1 0 0,1 0 1 0 0,1 0-1 0 0,0 1 1 0 0,2-1 50 0 0,14-32-3289 0 0,-13 14-6516 0 0,-9 24 1825 0 0</inkml:trace>
  <inkml:trace contextRef="#ctx0" brushRef="#br0" timeOffset="1685.698">960 254 2905 0 0,'0'0'2211'0'0,"0"0"-712"0"0,0 0-55 0 0,0 0 356 0 0,0 0 277 0 0,0 0 13 0 0,0 0-310 0 0,0 0-456 0 0,0 0-341 0 0,0 0-183 0 0,0 0-109 0 0,0 0-57 0 0,0 0-49 0 0,16-12-78 0 0,52-40-103 0 0,41-56 664 0 0,-30 27-488 0 0,-62 117-858 0 0,39 81 447 0 0,-49-105-788 0 0,16 25 673 0 0,-15-26-3700 0 0,1-1-3956 0 0,-7-9 63 0 0</inkml:trace>
  <inkml:trace contextRef="#ctx0" brushRef="#br0" timeOffset="1984.976">1610 125 11811 0 0,'0'0'2231'0'0,"0"0"-327"0"0,0 0-348 0 0,0 0-199 0 0,0 0-284 0 0,0 0-362 0 0,0 0-328 0 0,0 0-200 0 0,0 0-59 0 0,0 0-30 0 0,0 0 24 0 0,0 0 26 0 0,19 12 29 0 0,61 41 46 0 0,-73-48-177 0 0,0 1 1 0 0,-1 0 0 0 0,0 1 0 0 0,0-1-1 0 0,0 1 1 0 0,-1 1 0 0 0,0-1 0 0 0,0 1-1 0 0,-1-1 1 0 0,0 1 0 0 0,-1 1 0 0 0,1-1-1 0 0,-2 0 1 0 0,2 3-43 0 0,5 16 118 0 0,12 34-121 0 0,-4 0 1 0 0,-2 0-1 0 0,-3 2 0 0 0,-3 0 1 0 0,-2 0-1 0 0,-3 10 3 0 0,-1-47-100 0 0,-2 0 0 0 0,-2 0 0 0 0,0 0 1 0 0,-1 0-1 0 0,-2-1 0 0 0,0 1 0 0 0,-2-1 0 0 0,-1 0 1 0 0,-1 0-1 0 0,-1 0 0 0 0,-1-1 0 0 0,-1-1 0 0 0,-2 2 100 0 0,-93 107-2662 0 0,49-87-7715 0 0,45-37 1933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6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1 931 0 0 0,'0'0'1328'0'0,"0"0"257"0"0,0 0 216 0 0,0 0 161 0 0,0 0-35 0 0,0 0-234 0 0,31-7-262 0 0,101-24-254 0 0,-55-6 318 0 0,-65 26-1163 0 0,34-34 280 0 0,-2-2-1 0 0,-2-2 1 0 0,-3-1-1 0 0,-1-2 1 0 0,-3-2-1 0 0,-2-1 1 0 0,-3-2-1 0 0,8-24-611 0 0,-19 46 80 0 0,8-20 16 0 0,-21 37-103 0 0,2 0 0 0 0,0 0 0 0 0,0 1 0 0 0,2 0 0 0 0,0 0 0 0 0,1 1 0 0 0,1 1 0 0 0,0 0 1 0 0,1 0-1 0 0,1 1 0 0 0,0 1 0 0 0,1 1 0 0 0,0 0 0 0 0,1 0 0 0 0,0 2 0 0 0,11-6 7 0 0,-24 15-28 0 0,1-1 0 0 0,0 1 0 0 0,0-1 0 0 0,0 1 0 0 0,0 0-1 0 0,0 1 1 0 0,0-1 0 0 0,0 1 0 0 0,0 0 0 0 0,0 0 0 0 0,0 0 0 0 0,0 0 0 0 0,0 1-1 0 0,0-1 1 0 0,0 1 0 0 0,0 0 0 0 0,0 1 0 0 0,0-1 0 0 0,0 1 0 0 0,-1-1 0 0 0,1 1-1 0 0,0 0 1 0 0,-1 0 0 0 0,0 1 0 0 0,1-1 0 0 0,-1 1 0 0 0,0 0 0 0 0,0 0 0 0 0,-1 0-1 0 0,1 0 1 0 0,0 0 0 0 0,-1 0 0 0 0,0 1 0 0 0,1 1 28 0 0,8 20 26 0 0,-2 1 0 0 0,-1-1 0 0 0,-1 1 0 0 0,-1 1 0 0 0,-1-1 0 0 0,-2 1 0 0 0,0 0 0 0 0,-2 0 0 0 0,-1 0-1 0 0,-1 0 1 0 0,-4 18-26 0 0,0-10 66 0 0,-1-1-1 0 0,-2 0 0 0 0,-1 0 0 0 0,-2-1 0 0 0,-2 0 0 0 0,0 0 0 0 0,-2-2 0 0 0,-2 0 1 0 0,-1 0-1 0 0,-1-2 0 0 0,-1 0 0 0 0,-22 21-65 0 0,31-35-21 0 0,0-1-1 0 0,-1-1 1 0 0,-1 0 0 0 0,-1 0 0 0 0,0-2-1 0 0,0 1 1 0 0,-1-2 0 0 0,0 0-1 0 0,-1-1 1 0 0,0 0 0 0 0,0-1 0 0 0,-1-1-1 0 0,0-1 1 0 0,-1-1 0 0 0,1 0 0 0 0,-1-1-1 0 0,0 0 1 0 0,0-2 0 0 0,0 0-1 0 0,-12-1 22 0 0,26-2-141 0 0,-1 0-1 0 0,1 1 1 0 0,0-2-1 0 0,0 1 1 0 0,0 0-1 0 0,0-1 0 0 0,1 0 1 0 0,-1 0-1 0 0,0 0 1 0 0,1 0-1 0 0,-1 0 0 0 0,1-1 1 0 0,0 0-1 0 0,0 0 1 0 0,0 0-1 0 0,0 0 0 0 0,0 0 1 0 0,1 0-1 0 0,-1-1 1 0 0,1 1-1 0 0,0-1 1 0 0,0 0-1 0 0,0 0 0 0 0,1 1 1 0 0,-1-1-1 0 0,1 0 1 0 0,0 0-1 0 0,0-1 0 0 0,0 1 142 0 0,0-82-9292 0 0,6 64 3317 0 0</inkml:trace>
  <inkml:trace contextRef="#ctx0" brushRef="#br0" timeOffset="315.013">1471 364 8722 0 0,'0'0'820'0'0,"0"0"-384"0"0,0 0-90 0 0,0 0 282 0 0,0 0 216 0 0,0 0 12 0 0,0 0-154 0 0,0 0-196 0 0,-15 31-166 0 0,-48 98-84 0 0,43-59 34 0 0,21-58-229 0 0,-2-6-25 0 0,1 0 0 0 0,0-1 0 0 0,0 1-1 0 0,1 0 1 0 0,0 0 0 0 0,0-1 0 0 0,0 1 0 0 0,0 0-1 0 0,1-1 1 0 0,0 1 0 0 0,0-1 0 0 0,1 0 0 0 0,-1 0 0 0 0,1 0-1 0 0,0 0 1 0 0,1 0 0 0 0,-1 0 0 0 0,1-1 0 0 0,0 0-1 0 0,0 0 1 0 0,0 0 0 0 0,1 0 0 0 0,-1-1 0 0 0,1 1-1 0 0,0-1 1 0 0,0 0 0 0 0,1 0-36 0 0,4 2 220 0 0,0-1 0 0 0,1 0 0 0 0,-1 0 0 0 0,1-1 0 0 0,0 0 0 0 0,0-1 0 0 0,0 0 0 0 0,1-1 0 0 0,-1-1 0 0 0,0 1 0 0 0,0-2 0 0 0,1 1 0 0 0,-1-2-1 0 0,0 1 1 0 0,0-2 0 0 0,0 1 0 0 0,0-2 0 0 0,-1 1 0 0 0,1-1 0 0 0,-1-1 0 0 0,0 0 0 0 0,0 0 0 0 0,0-1 0 0 0,-1 0 0 0 0,0-1 0 0 0,0 0 0 0 0,-1-1 0 0 0,0 1 0 0 0,0-2 0 0 0,-1 1 0 0 0,5-7-220 0 0,-9 8 49 0 0,1-1 0 0 0,-1 0 0 0 0,0 0 0 0 0,-1 0-1 0 0,0 0 1 0 0,-1 0 0 0 0,1-1 0 0 0,-1 1 0 0 0,-1 0 0 0 0,0-1 0 0 0,0 1 0 0 0,0 0 0 0 0,-1-1 0 0 0,-1 1 0 0 0,1 0 0 0 0,-1 0 0 0 0,-1-1 0 0 0,1 2 0 0 0,-2-1-1 0 0,1 0 1 0 0,-1 0 0 0 0,0 1 0 0 0,0 0 0 0 0,-1 0 0 0 0,0 0 0 0 0,0 1 0 0 0,-1-1 0 0 0,1 1 0 0 0,-6-3-49 0 0,4 1-352 0 0,0 0 1 0 0,0 1 0 0 0,-1 0-1 0 0,-1 1 1 0 0,1-1 0 0 0,-1 2 0 0 0,0-1-1 0 0,0 1 1 0 0,-1 0 0 0 0,1 1-1 0 0,-1 0 1 0 0,0 1 0 0 0,0 0-1 0 0,0 1 1 0 0,-1 0 0 0 0,-5-1 351 0 0,11 3-428 0 0,-46 1-8734 0 0,33 5 361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 11642 0 0,'0'0'1011'0'0,"0"0"-268"0"0,0 0-73 0 0,0 0 349 0 0,0 0 321 0 0,0 0 76 0 0,0 0-184 0 0,0 0-299 0 0,0 0-207 0 0,0 0-137 0 0,0 0-87 0 0,0 0-68 0 0,32-8-31 0 0,101-24-26 0 0,-28 24 516 0 0,-57 7-621 0 0,-21 0-460 0 0,0 1 0 0 0,0 0 1 0 0,0 2-1 0 0,-1 2 0 0 0,1 0 1 0 0,16 6 187 0 0,-35-7-2023 0 0,-18 5-12462 0 0,5-8 7917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7042 0 0,'0'0'1696'0'0,"0"0"-589"0"0,0 0-252 0 0,0 0 302 0 0,0 0 453 0 0,0 0 218 0 0,0 0-129 0 0,0 0-302 0 0,0 0-277 0 0,0 0-217 0 0,0 0-146 0 0,0 0-105 0 0,33 5-82 0 0,105 14-79 0 0,-33-24 258 0 0,-73-2-581 0 0,166-16-807 0 0,-156 20-3610 0 0,0 2-3898 0 0,-29 1-2619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4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495 490 2577 0 0,'0'0'1407'0'0,"0"0"-441"0"0,0 0-168 0 0,0 0 94 0 0,0 0 350 0 0,0 0 298 0 0,0 0 46 0 0,0 0-166 0 0,0 0-342 0 0,0 0-365 0 0,0 0-253 0 0,-31 7-170 0 0,-92 23-110 0 0,120-30-172 0 0,1 0 1 0 0,0 0-1 0 0,-1 0 1 0 0,1 1 0 0 0,0-1-1 0 0,-1 1 1 0 0,1-1-1 0 0,0 1 1 0 0,0 0 0 0 0,-1 0-1 0 0,1 0 1 0 0,0 0-1 0 0,0 1 1 0 0,0-1 0 0 0,0 0-1 0 0,0 1 1 0 0,1 0 0 0 0,-1-1-1 0 0,0 1 1 0 0,1 0-1 0 0,-1 0 1 0 0,1 0 0 0 0,0 0-1 0 0,-1 0 1 0 0,1 0-1 0 0,0 0-8 0 0,-2 7 51 0 0,-6 13 91 0 0,0 0 0 0 0,2 1-1 0 0,1 0 1 0 0,1 1-1 0 0,1-1 1 0 0,1 1 0 0 0,1 0-1 0 0,1 0 1 0 0,2 0-1 0 0,0 0 1 0 0,4 23-142 0 0,-5-45 8 0 0,1 20 53 0 0,2 0 0 0 0,0 0 1 0 0,1 0-1 0 0,1-1 0 0 0,1 1 0 0 0,1-1 1 0 0,0 0-1 0 0,6 8-61 0 0,-9-22 51 0 0,0 0 0 0 0,0 0-1 0 0,1 0 1 0 0,0 0 0 0 0,0 0 0 0 0,0-1 0 0 0,1 0 0 0 0,0 0-1 0 0,0-1 1 0 0,1 0 0 0 0,-1 0 0 0 0,1 0 0 0 0,0-1-1 0 0,1 0 1 0 0,-1 0 0 0 0,1-1 0 0 0,-1 0 0 0 0,1 0 0 0 0,0-1-1 0 0,0 0 1 0 0,0 0 0 0 0,1-1 0 0 0,-1 0 0 0 0,0 0-51 0 0,6-1 172 0 0,0-1 1 0 0,-1-1-1 0 0,1 1 0 0 0,-1-2 1 0 0,1 0-1 0 0,-1-1 1 0 0,0 0-1 0 0,-1-1 1 0 0,1 0-1 0 0,-1-1 1 0 0,0 0-1 0 0,0-1 0 0 0,0-1 1 0 0,-1 0-1 0 0,-1 0 1 0 0,5-4-173 0 0,8-10 236 0 0,0-1 0 0 0,-1-1 0 0 0,-1 0 0 0 0,-2-2 0 0 0,0 0 0 0 0,6-14-236 0 0,-14 21 63 0 0,-1-1 0 0 0,0 0 0 0 0,-1 0 0 0 0,-1-1 0 0 0,-1 0 0 0 0,-1 0 0 0 0,-1-1 0 0 0,-1 0 0 0 0,-1 0 0 0 0,0-10-63 0 0,-3 21-81 0 0,0 1-1 0 0,0-1 0 0 0,-1 1 1 0 0,0-1-1 0 0,-1 1 1 0 0,0 0-1 0 0,-1-1 0 0 0,0 1 1 0 0,-1 1-1 0 0,0-1 1 0 0,0 0-1 0 0,-1 1 0 0 0,0 0 1 0 0,-1 0-1 0 0,0 0 0 0 0,0 1 1 0 0,-1 0-1 0 0,0 0 1 0 0,-1 1-1 0 0,1 0 0 0 0,-1 0 1 0 0,-9-5 81 0 0,7 5-199 0 0,-1 1 0 0 0,0 0 0 0 0,0 0 0 0 0,-1 1 0 0 0,0 1 0 0 0,0 0 0 0 0,0 0 1 0 0,0 1-1 0 0,-1 1 0 0 0,1 0 0 0 0,-1 1 0 0 0,1 0 0 0 0,-1 1 0 0 0,0 0 0 0 0,1 1 1 0 0,-1 0-1 0 0,-2 2 199 0 0,6-1-404 0 0,0 0 0 0 0,0 1 1 0 0,1 0-1 0 0,-1 1 0 0 0,0 0 0 0 0,1 0 1 0 0,0 1-1 0 0,0 0 0 0 0,1 0 1 0 0,-1 1-1 0 0,1 0 0 0 0,0 0 0 0 0,1 1 1 0 0,-1 0-1 0 0,0 2 404 0 0,-32 52-7271 0 0,27-41 2270 0 0</inkml:trace>
  <inkml:trace contextRef="#ctx0" brushRef="#br0" timeOffset="282.368">1117 895 15819 0 0,'0'0'2125'0'0,"0"0"-886"0"0,0 0-483 0 0,0 0-64 0 0,0 0 39 0 0,0 0-32 0 0,0 0-166 0 0,0 0-191 0 0,0 0-142 0 0,0 0-116 0 0,0 0-66 0 0,0 0-42 0 0,0 0-37 0 0,-13 19-38 0 0,-40 59-75 0 0,52-78 90 0 0,0 0 0 0 0,0 1 0 0 0,1-1 0 0 0,-1 0 0 0 0,0 1 1 0 0,0-1-1 0 0,0 1 0 0 0,0-1 0 0 0,1 1 0 0 0,-1 0 0 0 0,0-1 0 0 0,1 1 1 0 0,-1 0-1 0 0,0-1 0 0 0,1 1 0 0 0,-1 0 0 0 0,1 0 0 0 0,-1 0 1 0 0,1-1-1 0 0,0 1 0 0 0,-1 0 0 0 0,1 0 0 0 0,0 0 0 0 0,-1 0 1 0 0,1 0-1 0 0,0 0 0 0 0,0 0 0 0 0,0 0 0 0 0,0 0 0 0 0,0 0 0 0 0,0-1 1 0 0,0 1-1 0 0,0 0 0 0 0,0 0 0 0 0,1 0 0 0 0,-1 0 0 0 0,0 0 1 0 0,1 0-1 0 0,-1 0 0 0 0,0 0 0 0 0,1-1 0 0 0,-1 1 0 0 0,1 0 1 0 0,-1 0-1 0 0,1 0 0 0 0,0-1 0 0 0,-1 1 0 0 0,1 0 0 0 0,0-1 0 0 0,-1 1 1 0 0,1-1-1 0 0,0 1 0 0 0,0-1 0 0 0,-1 1 0 0 0,1-1 0 0 0,0 1 1 0 0,1-1 83 0 0,30-9-13385 0 0,-25 2 8669 0 0</inkml:trace>
  <inkml:trace contextRef="#ctx0" brushRef="#br0" timeOffset="635.65">1598 358 5025 0 0,'0'0'1304'0'0,"0"0"-361"0"0,0 0-88 0 0,0 0 183 0 0,0 0 233 0 0,0 0 126 0 0,0 0-98 0 0,0 0-289 0 0,0 0-318 0 0,-29 34-285 0 0,-84 109-203 0 0,110-141-197 0 0,0 1 1 0 0,0 0 0 0 0,0 0 0 0 0,1 0 0 0 0,-1 0 0 0 0,1 1-1 0 0,0-1 1 0 0,0 1 0 0 0,0-1 0 0 0,0 1 0 0 0,1 0 0 0 0,0-1-1 0 0,0 1 1 0 0,0 0 0 0 0,0 0 0 0 0,0 0 0 0 0,1 0 0 0 0,-1 0-1 0 0,1 2-7 0 0,1 7 32 0 0,-2-7 7 0 0,0 1-1 0 0,1 0 1 0 0,0-1 0 0 0,0 1 0 0 0,0 0 0 0 0,1-1 0 0 0,0 1 0 0 0,0-1 0 0 0,1 1 0 0 0,-1-1-1 0 0,2 1 1 0 0,-1-1 0 0 0,1 0 0 0 0,0 0 0 0 0,0 0 0 0 0,0 0 0 0 0,1-1 0 0 0,0 0 0 0 0,0 1-1 0 0,0-1 1 0 0,1 0 0 0 0,0-1 0 0 0,0 1 0 0 0,0-1 0 0 0,0 0 0 0 0,1-1 0 0 0,-1 1 0 0 0,1-1-1 0 0,0 0 1 0 0,0 0 0 0 0,5 1-39 0 0,1-2 205 0 0,0-1-1 0 0,0 0 1 0 0,0-1 0 0 0,0 0-1 0 0,0-1 1 0 0,0 0-1 0 0,0-1 1 0 0,0 0 0 0 0,-1-1-1 0 0,1 0 1 0 0,-1-1-1 0 0,1 0 1 0 0,-1-1-1 0 0,0 0 1 0 0,-1-1 0 0 0,1 0-1 0 0,-1-1 1 0 0,-1 0-1 0 0,1-1 1 0 0,3-3-205 0 0,-1 0 133 0 0,0 0 1 0 0,0-1-1 0 0,-1 0 1 0 0,0-1-1 0 0,-1 0 1 0 0,-1-1-1 0 0,0 0 1 0 0,-1-1-1 0 0,-1 1 0 0 0,0-1 1 0 0,-1-1-1 0 0,0 1 1 0 0,-1-1-1 0 0,1-13-133 0 0,-4 23-47 0 0,0 0-1 0 0,-1 0 0 0 0,1 0 1 0 0,-2-1-1 0 0,1 1 1 0 0,-1 0-1 0 0,0-1 1 0 0,0 1-1 0 0,0-1 0 0 0,-1 1 1 0 0,0 0-1 0 0,-1 0 1 0 0,1-1-1 0 0,-1 1 0 0 0,0 0 1 0 0,-1 0-1 0 0,1 1 1 0 0,-1-1-1 0 0,-1 0 1 0 0,1 1-1 0 0,-1 0 0 0 0,0 0 1 0 0,0 0-1 0 0,0 0 1 0 0,0 1-1 0 0,-1-1 1 0 0,0 1-1 0 0,0 0 0 0 0,0 0 1 0 0,-1 1-1 0 0,0-1 48 0 0,-2 1-290 0 0,-1 0-1 0 0,1 0 1 0 0,-1 1-1 0 0,0 0 1 0 0,1 0-1 0 0,-1 1 1 0 0,0 0-1 0 0,0 1 1 0 0,0 0 0 0 0,0 0-1 0 0,0 1 1 0 0,0 0-1 0 0,0 0 1 0 0,1 1-1 0 0,-1 1 1 0 0,0-1-1 0 0,-4 3 291 0 0,-84 48-10485 0 0,77-38 4593 0 0</inkml:trace>
  <inkml:trace contextRef="#ctx0" brushRef="#br0" timeOffset="1000.945">1750 807 4393 0 0,'0'0'1159'0'0,"0"0"-116"0"0,0 0 73 0 0,0 0 192 0 0,0 0 119 0 0,0 0-100 0 0,0 0-224 0 0,0 0-172 0 0,0 0-192 0 0,0 0-152 0 0,-30 7-98 0 0,-97 23-74 0 0,123-29-384 0 0,0 0 0 0 0,0 0 0 0 0,1 0 0 0 0,-1 0 0 0 0,0 0 0 0 0,1 1 0 0 0,-1-1 0 0 0,1 1 0 0 0,-1 0 0 0 0,1 0 0 0 0,0 1 0 0 0,0-1 0 0 0,0 0 0 0 0,0 1 0 0 0,0 0 0 0 0,1 0 0 0 0,-1 0 0 0 0,1 0 0 0 0,-2 3-31 0 0,-2 3 91 0 0,-3 4-71 0 0,0 1-1 0 0,0 0 1 0 0,2 0 0 0 0,-1 1 0 0 0,2 0-1 0 0,0 0 1 0 0,1 1 0 0 0,1 0 0 0 0,0-1-1 0 0,1 2 1 0 0,1-1 0 0 0,0 0 0 0 0,1 0-1 0 0,1 1 1 0 0,0-1 0 0 0,3 14-20 0 0,0-23 102 0 0,0 1 0 0 0,1-1 0 0 0,0 0-1 0 0,0-1 1 0 0,0 1 0 0 0,1-1 0 0 0,0 1 0 0 0,1-1 0 0 0,-1-1 0 0 0,1 1 0 0 0,0-1-1 0 0,0 0 1 0 0,1 0 0 0 0,-1-1 0 0 0,1 0 0 0 0,0 0 0 0 0,1-1 0 0 0,-1 0 0 0 0,0 0-1 0 0,1 0 1 0 0,0-1 0 0 0,-1 0 0 0 0,1-1 0 0 0,0 0 0 0 0,0 0 0 0 0,0 0 0 0 0,0-1-1 0 0,0-1 1 0 0,0 1 0 0 0,0-1 0 0 0,0 0 0 0 0,0-1 0 0 0,-1 0 0 0 0,1 0 0 0 0,0-1 0 0 0,-1 0-1 0 0,0 0 1 0 0,0-1 0 0 0,0 0 0 0 0,0 0 0 0 0,1-1-102 0 0,4-4 90 0 0,0 0 0 0 0,0 0-1 0 0,0-1 1 0 0,-1-1 0 0 0,-1 0 0 0 0,0 0 0 0 0,0-1 0 0 0,-2-1 0 0 0,1 1-1 0 0,-1-1 1 0 0,-1-1 0 0 0,0 1 0 0 0,-1-1 0 0 0,-1 0 0 0 0,0-1 0 0 0,-1 0-1 0 0,0 1 1 0 0,-1-1 0 0 0,-1 0 0 0 0,-1 0 0 0 0,0-1 0 0 0,0 1-1 0 0,-2 0 1 0 0,-1-9-90 0 0,1 15-193 0 0,0-1 0 0 0,-1 1 0 0 0,0 0 0 0 0,-1-1 0 0 0,0 1 0 0 0,-1 0 0 0 0,0 1 0 0 0,0-1 0 0 0,0 1 0 0 0,-1 0 0 0 0,-1 0 0 0 0,1 0 0 0 0,-1 0 0 0 0,-1 1 0 0 0,-2-2 193 0 0,-32-19-4413 0 0,-10 14-4932 0 0,34 14 2632 0 0</inkml:trace>
  <inkml:trace contextRef="#ctx0" brushRef="#br0" timeOffset="1575.935">2017 1061 7418 0 0,'0'0'1110'0'0,"0"0"-335"0"0,0 0 88 0 0,0 0 457 0 0,0 0 379 0 0,0 0 78 0 0,0 0-245 0 0,0 0-337 0 0,0 0-263 0 0,0 0-185 0 0,0 0-125 0 0,0 0-86 0 0,0 0-56 0 0,19-12-71 0 0,60-40-39 0 0,-68 45-229 0 0,-1-1 1 0 0,0 0-1 0 0,0-1 1 0 0,-1 0 0 0 0,0-1-1 0 0,0 0 1 0 0,-1 0-1 0 0,5-9-141 0 0,12-15 231 0 0,76-97 134 0 0,-102 132-382 0 0,1-1 0 0 0,0 1 0 0 0,0-1 1 0 0,0 1-1 0 0,-1-1 0 0 0,1 1 0 0 0,0 0 0 0 0,0-1 0 0 0,0 1 0 0 0,0-1 0 0 0,0 1 1 0 0,0 0-1 0 0,0-1 0 0 0,1 1 0 0 0,-1-1 0 0 0,0 1 0 0 0,0-1 0 0 0,0 1 0 0 0,0 0 1 0 0,1-1-1 0 0,-1 1 0 0 0,0-1 0 0 0,1 1 0 0 0,-1-1 0 0 0,0 1 0 0 0,1-1 1 0 0,-1 0-1 0 0,1 1 0 0 0,-1-1 0 0 0,0 1 0 0 0,1-1 0 0 0,-1 0 0 0 0,1 1 0 0 0,-1-1 1 0 0,1 0-1 0 0,-1 0 0 0 0,1 1 0 0 0,0-1 0 0 0,-1 0 0 0 0,1 0 0 0 0,-1 0 0 0 0,1 0 1 0 0,0 0-1 0 0,-1 0 0 0 0,1 1 0 0 0,-1-2 0 0 0,1 1 0 0 0,-1 0 0 0 0,1 0 0 0 0,0 0 1 0 0,-1 0-1 0 0,1 0 0 0 0,-1 0 0 0 0,1 0 0 0 0,-1-1 0 0 0,1 1 0 0 0,0-1 17 0 0,-1 13 123 0 0,0 101-152 0 0,0-112 31 0 0,0 0 1 0 0,1 0-1 0 0,-1 1 1 0 0,0-1-1 0 0,1 0 1 0 0,-1 0 0 0 0,1 0-1 0 0,0 1 1 0 0,-1-1-1 0 0,1 0 1 0 0,0 0-1 0 0,0 0 1 0 0,0 0-1 0 0,-1 0 1 0 0,1-1-1 0 0,0 1 1 0 0,0 0-1 0 0,0 0 1 0 0,0-1-1 0 0,1 1 1 0 0,-1 0-1 0 0,0-1 1 0 0,0 1-1 0 0,0-1 1 0 0,0 1 0 0 0,1-1-1 0 0,-1 0 1 0 0,0 1-1 0 0,0-1 1 0 0,1 0-1 0 0,-1 0 1 0 0,0 0-1 0 0,1 0 1 0 0,-1 0-1 0 0,0 0 1 0 0,0-1-1 0 0,1 1 1 0 0,-1 0-1 0 0,0-1 1 0 0,1 1-3 0 0,50-20 287 0 0,56-60-116 0 0,-6 18-163 0 0,-100 63-12 0 0,-1 0 0 0 0,1 1 1 0 0,-1-1-1 0 0,1 0 0 0 0,-1 1 0 0 0,1-1 1 0 0,-1 1-1 0 0,0-1 0 0 0,0 1 1 0 0,0 0-1 0 0,0-1 0 0 0,0 1 1 0 0,0 0-1 0 0,-1 0 0 0 0,1 0 1 0 0,0-1-1 0 0,-1 1 0 0 0,1 0 0 0 0,-1 0 1 0 0,0 0-1 0 0,0 0 0 0 0,0 0 1 0 0,0 0-1 0 0,0 0 0 0 0,0 0 1 0 0,0 0-1 0 0,-1 0 0 0 0,1 0 1 0 0,-1 0-1 0 0,1 0 0 0 0,-1 0 0 0 0,0-1 1 0 0,0 1 3 0 0,0 5 15 0 0,-7 55 75 0 0,1 71-794 0 0,27-97-2036 0 0,-9-27-1990 0 0,2-3-5005 0 0,-6-6 4449 0 0</inkml:trace>
  <inkml:trace contextRef="#ctx0" brushRef="#br0" timeOffset="2671.111">2706 89 1072 0 0,'0'0'1039'0'0,"0"0"-56"0"0,0 0 99 0 0,0 0 321 0 0,0 0 293 0 0,0 0 31 0 0,0 0-183 0 0,0 0-305 0 0,0 0-283 0 0,0 0-185 0 0,0 0-108 0 0,0 0-32 0 0,0 0 12 0 0,15 1 22 0 0,49 7 1 0 0,-31 23 387 0 0,-29-22-830 0 0,21 45 353 0 0,-3 0-1 0 0,-3 2 1 0 0,-1 0 0 0 0,4 35-576 0 0,-2-4 149 0 0,-5 1 0 0 0,-3 0 0 0 0,-4 1 0 0 0,-4 41-149 0 0,-4-108-83 0 0,3-6-45 0 0,-2-1 1 0 0,0 1 0 0 0,-1 0 0 0 0,0 0 0 0 0,-2-1-1 0 0,0 1 1 0 0,0-1 0 0 0,-1 1 0 0 0,-1-1 0 0 0,-1 0-1 0 0,0 0 1 0 0,-1 0 0 0 0,-1-1 0 0 0,0 0-1 0 0,0 0 1 0 0,-2-1 0 0 0,0 0 0 0 0,0-1 0 0 0,-6 7 127 0 0,-69 30-8672 0 0,62-37 4139 0 0,4-4-717 0 0</inkml:trace>
  <inkml:trace contextRef="#ctx0" brushRef="#br0" timeOffset="3345.35">241 1 0 0 0,'0'0'441'0'0,"0"0"325"0"0,0 0 75 0 0,0 0 1 0 0,0 0 10 0 0,0 0 27 0 0,-14 10 21 0 0,-41 31 7 0 0,12 25 1793 0 0,34-43-2059 0 0,-15 39-44 0 0,2 1-1 0 0,3 1 1 0 0,3 0 0 0 0,3 1 0 0 0,2 1 0 0 0,3 0-1 0 0,4 0 1 0 0,2 58-597 0 0,2-105 7 0 0,0-1 0 0 0,1 1 0 0 0,0-1 0 0 0,2 1 0 0 0,0-1-1 0 0,1 0 1 0 0,1 0 0 0 0,0-1 0 0 0,2 1 0 0 0,0-1 0 0 0,1 0 0 0 0,0-1 0 0 0,2 0 0 0 0,0-1-1 0 0,0 1 1 0 0,2-2 0 0 0,-1 0 0 0 0,2 0 0 0 0,0-1 0 0 0,1 0 0 0 0,0-2 0 0 0,1 1 0 0 0,0-2-1 0 0,6 4-6 0 0,100 31-1305 0 0,-37-31-4827 0 0,-57-10-1139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0 2377 0 0,'0'0'1253'0'0,"0"0"-461"0"0,0 0-80 0 0,0 0 243 0 0,0 0 344 0 0,0 0 240 0 0,0 0 39 0 0,0 0-134 0 0,0 0-217 0 0,0 0-235 0 0,0 0-181 0 0,0 0-175 0 0,0 0-126 0 0,-33 14-95 0 0,-101 43-86 0 0,68-13 139 0 0,62-42-476 0 0,1 0 1 0 0,-1 0-1 0 0,1 0 0 0 0,0 1 0 0 0,0-1 1 0 0,0 1-1 0 0,0 0 0 0 0,0-1 1 0 0,1 1-1 0 0,-1 1 0 0 0,1-1 0 0 0,0 0 1 0 0,0 1-1 0 0,0-1 0 0 0,0 1 1 0 0,1-1-1 0 0,-1 1 0 0 0,1 0 0 0 0,0 0 1 0 0,0 0-1 0 0,0-1 0 0 0,1 1 1 0 0,-1 0-1 0 0,1 0 0 0 0,0 0 0 0 0,0 0 1 0 0,1 0-1 0 0,-1 0 0 0 0,1 0 1 0 0,0 0-1 0 0,0 0 0 0 0,0 0 0 0 0,0-1 1 0 0,0 1-1 0 0,1 0 0 0 0,0-1 1 0 0,0 1-1 0 0,0-1 0 0 0,0 0 0 0 0,1 0 1 0 0,-1 1-1 0 0,2 0 8 0 0,97 46 16 0 0,-81-43-9 0 0,-1 2 1 0 0,0 0-1 0 0,0 1 1 0 0,-1 1 0 0 0,-1 0-1 0 0,14 12-7 0 0,-30-21 56 0 0,1 0 0 0 0,-1-1-1 0 0,1 1 1 0 0,-1 0-1 0 0,1 0 1 0 0,-1 0 0 0 0,0 0-1 0 0,0 1 1 0 0,0-1 0 0 0,0 0-1 0 0,-1 0 1 0 0,1 0-1 0 0,-1 1 1 0 0,1-1 0 0 0,-1 0-1 0 0,0 1 1 0 0,1-1 0 0 0,-1 0-1 0 0,-1 1 1 0 0,1-1-1 0 0,0 1 1 0 0,0-1 0 0 0,-1 0-1 0 0,0 0 1 0 0,1 1 0 0 0,-1-1-1 0 0,0 0 1 0 0,0 0-1 0 0,0 0 1 0 0,0 0 0 0 0,0 0-1 0 0,-1 0 1 0 0,1 0 0 0 0,-1 0-1 0 0,1 0 1 0 0,-1 0-56 0 0,-66 59 1289 0 0,-31 1-1099 0 0,1-32-2242 0 0,77-28-2151 0 0,0-1-3485 0 0,17-1 1075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7866 0 0,'0'0'2480'0'0,"0"0"-1584"0"0,0 0-223 0 0,0 0-41 0 0,0 0 24 0 0,0 0-96 0 0,0 0-352 0 0,0 0-400 0 0,0 0-192 0 0,0 0-192 0 0,0 0-528 0 0,0 0-1049 0 0,0 0-1848 0 0,0 0-1560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96 13307 0 0,'0'0'944'0'0,"0"0"-472"0"0,0 0-13 0 0,0 0 348 0 0,0 0 264 0 0,0 0 94 0 0,0 0-205 0 0,0 0-319 0 0,0 0-261 0 0,0 0-176 0 0,0 0-80 0 0,0 0-42 0 0,-2 32-28 0 0,-6 99-40 0 0,-9-21-1743 0 0,2-90-2832 0 0,5-8-3210 0 0,7-7 1148 0 0</inkml:trace>
  <inkml:trace contextRef="#ctx0" brushRef="#br0" timeOffset="537.231">297 332 13195 0 0,'0'0'1023'0'0,"0"0"-218"0"0,0 0 163 0 0,0 0 275 0 0,0 0 108 0 0,0 0-177 0 0,0 0-319 0 0,0 0-243 0 0,0 0-165 0 0,0 0-121 0 0,0 0-83 0 0,0 0-63 0 0,20-28-44 0 0,60-89-37 0 0,-17-14-19 0 0,-43 88-1031 0 0,-20 78-2196 0 0,1-12 3089 0 0,0-17 129 0 0,0-1-1 0 0,0 1 1 0 0,1 0-1 0 0,0 0 1 0 0,0-1-1 0 0,0 1 1 0 0,1-1-1 0 0,0 0 1 0 0,0 1-1 0 0,0-1 1 0 0,1-1 0 0 0,-1 1-1 0 0,1 0 1 0 0,0-1-1 0 0,1 0 1 0 0,-1 0-1 0 0,1 0 1 0 0,0 0-1 0 0,0-1 1 0 0,0 0-1 0 0,0 0 1 0 0,0 0-1 0 0,1-1 1 0 0,-1 0-1 0 0,1 0 1 0 0,0 0-1 0 0,-1 0 1 0 0,1-1-1 0 0,0 0 1 0 0,0-1-1 0 0,0 1 1 0 0,0-1-1 0 0,0 0 1 0 0,0 0-1 0 0,0-1 1 0 0,0 0 0 0 0,0 0-1 0 0,0 0 1 0 0,-1-1-1 0 0,1 0 1 0 0,1-1-71 0 0,0 1 126 0 0,-1 0 0 0 0,0 0 0 0 0,0-1 1 0 0,0 0-1 0 0,0 0 0 0 0,-1-1 0 0 0,1 0 1 0 0,-1 0-1 0 0,0 0 0 0 0,0 0 0 0 0,0-1 1 0 0,-1 0-1 0 0,0 0 0 0 0,0 0 0 0 0,3-4-126 0 0,12-62-1489 0 0,-19 62 532 0 0,0-10-2233 0 0,-2 8-3310 0 0,0 6-4618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0 288 1656 0 0,'0'0'1053'0'0,"0"0"-59"0"0,0 0 264 0 0,0 0 393 0 0,0 0 268 0 0,0 0-22 0 0,0 0-245 0 0,0 0-288 0 0,0 0-232 0 0,0 0-166 0 0,0 0-118 0 0,0 0-52 0 0,0 0-53 0 0,15 0-56 0 0,107-4 1360 0 0,234-14 388 0 0,-299 14-3286 0 0,-48 0-2855 0 0,-8 1-1719 0 0,-2 0-3772 0 0,0 2 5278 0 0</inkml:trace>
  <inkml:trace contextRef="#ctx0" brushRef="#br0" timeOffset="295.86">186 1 13507 0 0,'0'0'1654'0'0,"0"0"-800"0"0,0 0-492 0 0,0 0 62 0 0,0 0 303 0 0,0 0 202 0 0,0 0-6 0 0,0 0-167 0 0,0 0-205 0 0,0 0-169 0 0,2 33-109 0 0,5 105-84 0 0,-12 60 226 0 0,-1-85-3030 0 0,6-101 1133 0 0,0 2-2435 0 0,1 0-5722 0 0,0-6 5346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77 0 0 0,'0'0'241'0'0,"0"0"573"0"0,0 0 119 0 0,0 0 41 0 0,0 0 21 0 0,0 0 26 0 0,1-8 44 0 0,-1-24 15 0 0,-23 10 4654 0 0,-27 7-2037 0 0,-32 28-2544 0 0,39-5-751 0 0,40-7-379 0 0,-1-1 0 0 0,1 1 0 0 0,0 0 0 0 0,-1 0 0 0 0,1 0 0 0 0,0 0 0 0 0,0 1 0 0 0,0-1 0 0 0,0 1 0 0 0,0 0-1 0 0,0 0 1 0 0,0 0 0 0 0,1 0 0 0 0,-1 1 0 0 0,0-1 0 0 0,1 1 0 0 0,0-1 0 0 0,0 1 0 0 0,0 0 0 0 0,0 0 0 0 0,0 0 0 0 0,0 0 0 0 0,1 0 0 0 0,0 0-1 0 0,-1 0 1 0 0,1 0 0 0 0,0 1 0 0 0,1-1 0 0 0,-1 1 0 0 0,1-1 0 0 0,-1 0 0 0 0,1 1 0 0 0,0-1 0 0 0,0 1 0 0 0,0-1 0 0 0,1 4-23 0 0,0 88 32 0 0,0 54 190 0 0,-6-1 1 0 0,-13 55-223 0 0,-40 150 210 0 0,53-260-89 0 0,43-101 1519 0 0,-30 7-1622 0 0,-1 0 0 0 0,1 0 0 0 0,0 1 0 0 0,0 0 0 0 0,-1 0-1 0 0,1 1 1 0 0,0 0 0 0 0,-1 0 0 0 0,1 1 0 0 0,-1 0 0 0 0,1 0-1 0 0,4 3-17 0 0,63 10 34 0 0,42-15 78 0 0,-82-14-1940 0 0,-34 7-8662 0 0,-1 6 5069 0 0,0 1 1417 0 0</inkml:trace>
  <inkml:trace contextRef="#ctx0" brushRef="#br0" timeOffset="1144.006">630 479 0 0 0,'0'0'177'0'0,"0"0"553"0"0,0 0 305 0 0,0 0 217 0 0,0 0 175 0 0,0 0 36 0 0,0 0-67 0 0,0 0-121 0 0,0 0-192 0 0,0 0-147 0 0,0 0-146 0 0,0 0-86 0 0,-17 3-12 0 0,-54 13-17 0 0,69-15-602 0 0,-1-1 1 0 0,0 1-1 0 0,0 0 1 0 0,1 0-1 0 0,-1 0 1 0 0,1 0-1 0 0,-1 0 1 0 0,1 0-1 0 0,-1 1 1 0 0,1-1-1 0 0,0 1 1 0 0,-1 0-1 0 0,1 0 1 0 0,0-1-1 0 0,0 1 1 0 0,0 1-1 0 0,1-1 1 0 0,-1 0-1 0 0,0 0 1 0 0,1 1-1 0 0,0-1 1 0 0,-1 1-1 0 0,1 0-73 0 0,-7 11 260 0 0,-6 10-17 0 0,2 1 1 0 0,0 0 0 0 0,2 0 0 0 0,1 1 0 0 0,1 0 0 0 0,-2 12-244 0 0,10-38 2 0 0,-8 31 60 0 0,1-1 0 0 0,2 1 0 0 0,1 0 0 0 0,1 0 0 0 0,1 1 0 0 0,3 28-62 0 0,1-56-89 0 0,1 0-1 0 0,-1 0 0 0 0,0 0 0 0 0,1 0 1 0 0,0 0-1 0 0,0-1 0 0 0,0 1 0 0 0,0-1 0 0 0,1 0 1 0 0,-1 1-1 0 0,1-2 0 0 0,0 1 0 0 0,0 0 1 0 0,0-1-1 0 0,0 0 0 0 0,0 0 0 0 0,1 0 0 0 0,-1 0 1 0 0,1-1-1 0 0,-1 0 0 0 0,1 0 0 0 0,-1 0 1 0 0,1 0-1 0 0,0-1 0 0 0,-1 1 0 0 0,1-1 0 0 0,0-1 1 0 0,-1 1-1 0 0,1-1 0 0 0,0 1 0 0 0,-1-1 1 0 0,1 0-1 0 0,-1-1 0 0 0,1 1 0 0 0,-1-1 1 0 0,0 0-1 0 0,1 0 0 0 0,2-3 90 0 0,48-23-2871 0 0,-2-3 0 0 0,-2-2 0 0 0,-1-2 0 0 0,37-34 2871 0 0,83-95-2527 0 0,-162 156 2680 0 0,0 0 0 0 0,-1 0 0 0 0,0 0 0 0 0,0-1-1 0 0,-1 0 1 0 0,0 0 0 0 0,0-1 0 0 0,-1 0 0 0 0,0 0 0 0 0,-1 0 0 0 0,0 0 0 0 0,-1-1 0 0 0,0 0-1 0 0,1-6-152 0 0,-5 15 218 0 0,-1 0-1 0 0,1 0 1 0 0,-1-1-1 0 0,1 1 1 0 0,-1 0 0 0 0,0 0-1 0 0,0 1 1 0 0,0-1-1 0 0,0 0 1 0 0,0 0-1 0 0,0 1 1 0 0,-1 0-1 0 0,1-1 1 0 0,0 1-1 0 0,-1 0 1 0 0,1 0-1 0 0,-1 0 1 0 0,1 0-1 0 0,-1 1 1 0 0,1-1-1 0 0,-1 1 1 0 0,0-1-1 0 0,1 1 1 0 0,-1 0-1 0 0,0 0 1 0 0,1 0-1 0 0,-1 0 1 0 0,0 1-1 0 0,1-1 1 0 0,-1 1-1 0 0,0 0 1 0 0,1-1-1 0 0,-1 1 1 0 0,1 0-1 0 0,0 1 1 0 0,-1-1-1 0 0,1 0 1 0 0,0 1-1 0 0,0-1 1 0 0,-1 1-1 0 0,1 0-217 0 0,-13 9 373 0 0,0 2-1 0 0,0 0 0 0 0,1 1 0 0 0,1 0 1 0 0,0 1-1 0 0,1 0 0 0 0,1 1 0 0 0,0 0 0 0 0,-2 6-372 0 0,6-10 134 0 0,1 0-1 0 0,1 1 0 0 0,0-1 1 0 0,0 1-1 0 0,1 0 0 0 0,1 0 1 0 0,0 0-1 0 0,0 0 0 0 0,2 1 1 0 0,0-1-1 0 0,0 8-133 0 0,1-15 60 0 0,0 0 1 0 0,1-1-1 0 0,0 1 1 0 0,0 0-1 0 0,0-1 1 0 0,0 0-1 0 0,1 1 1 0 0,0-1-1 0 0,0 0 1 0 0,0 1-1 0 0,1-1 1 0 0,0-1-1 0 0,0 1 1 0 0,0 0-1 0 0,1-1 1 0 0,-1 1 0 0 0,1-1-1 0 0,0 0 1 0 0,0 0-1 0 0,0-1 1 0 0,1 1-1 0 0,0-1 1 0 0,-1 0-1 0 0,1 0 1 0 0,0-1-1 0 0,0 1 1 0 0,1-1-1 0 0,0 0-60 0 0,2 1 133 0 0,0 0 0 0 0,-1 0 1 0 0,1-1-1 0 0,0 0 0 0 0,0-1 0 0 0,1 0 0 0 0,-1 0 0 0 0,0-1 1 0 0,0 0-1 0 0,0 0 0 0 0,1-1 0 0 0,-1 0 0 0 0,0 0 0 0 0,0-1 1 0 0,0 0-1 0 0,0 0 0 0 0,-1-1 0 0 0,1 0 0 0 0,-1-1 1 0 0,1 1-1 0 0,-1-1 0 0 0,0-1 0 0 0,0 1 0 0 0,-1-1 0 0 0,0-1 1 0 0,1 1-1 0 0,-2-1 0 0 0,3-2-133 0 0,1-2 20 0 0,-1 0 0 0 0,1 0 0 0 0,-1-1 0 0 0,-1-1 0 0 0,0 1 1 0 0,-1-1-1 0 0,0 0 0 0 0,-1-1 0 0 0,0 1 0 0 0,-1-1 0 0 0,0 0 0 0 0,-1 0 0 0 0,-1 0 0 0 0,0-1 0 0 0,-1 1 1 0 0,0 0-1 0 0,-1-1 0 0 0,0 1 0 0 0,-1-1 0 0 0,-1 1 0 0 0,0 0 0 0 0,-1 0 0 0 0,0 0 0 0 0,-1 0 1 0 0,-1 0-1 0 0,-2-4-20 0 0,2 7-290 0 0,-1 1 1 0 0,0 0-1 0 0,-1 0 1 0 0,1 0 0 0 0,-2 1-1 0 0,1 0 1 0 0,-1 1-1 0 0,0-1 1 0 0,-1 2 0 0 0,0-1-1 0 0,-5-2 290 0 0,-28-6-3759 0 0,-2 16-3704 0 0,32 5 176 0 0</inkml:trace>
  <inkml:trace contextRef="#ctx0" brushRef="#br0" timeOffset="1513.167">1749 497 4033 0 0,'0'0'1714'0'0,"0"0"-550"0"0,0 0 4 0 0,0 0 330 0 0,0 0 317 0 0,0 0 17 0 0,0 0-348 0 0,0 0-481 0 0,0 0-408 0 0,0 0-287 0 0,0 0-141 0 0,0 0-50 0 0,0 0 2 0 0,-25 1 50 0 0,-79 4 7 0 0,100-5-160 0 0,0 0 0 0 0,1 0-1 0 0,-1 0 1 0 0,0 1 0 0 0,1 0-1 0 0,-1 0 1 0 0,0 0-1 0 0,1 0 1 0 0,-1 0 0 0 0,1 1-1 0 0,0 0 1 0 0,0-1 0 0 0,-1 1-1 0 0,1 1 1 0 0,0-1 0 0 0,1 0-1 0 0,-1 1 1 0 0,0-1-1 0 0,1 1 1 0 0,-1 0 0 0 0,1 0-16 0 0,-2 2 6 0 0,1-3-36 0 0,1 1-1 0 0,1-1 1 0 0,-1 1 0 0 0,0 0-1 0 0,1 0 1 0 0,-1-1 0 0 0,1 1-1 0 0,0 0 1 0 0,0 0 0 0 0,0 0-1 0 0,0 1 1 0 0,1-1 0 0 0,-1 0-1 0 0,1 0 1 0 0,0 0 0 0 0,0 0-1 0 0,0 1 1 0 0,0-1 0 0 0,0 0-1 0 0,1 0 1 0 0,0 0 0 0 0,-1 0-1 0 0,1 0 1 0 0,0 0 0 0 0,1 0-1 0 0,-1 0 1 0 0,0 0 0 0 0,1 0 0 0 0,0-1-1 0 0,-1 1 1 0 0,1 0 0 0 0,0-1-1 0 0,0 1 1 0 0,1-1 0 0 0,-1 0-1 0 0,0 0 1 0 0,1 0 0 0 0,-1 0-1 0 0,1 0 1 0 0,0-1 0 0 0,0 1-1 0 0,0-1 1 0 0,1 1 30 0 0,57 31-209 0 0,49 41 270 0 0,-108-72-9 0 0,0 1 0 0 0,0-1 1 0 0,0 1-1 0 0,0 0 0 0 0,-1 0 1 0 0,1 0-1 0 0,-1 0 0 0 0,1 0 1 0 0,-1 0-1 0 0,0 0 0 0 0,0 0 1 0 0,-1 1-1 0 0,1-1 0 0 0,-1 0 1 0 0,1 1-1 0 0,-1-1 0 0 0,0 0 1 0 0,0 1-1 0 0,-1-1 0 0 0,1 0 1 0 0,-1 0-1 0 0,0 1 0 0 0,1-1 0 0 0,-1 0 1 0 0,-1 0-1 0 0,1 0 0 0 0,0 0 1 0 0,-1 0-1 0 0,1 0 0 0 0,-1 0 1 0 0,0 0-1 0 0,0-1 0 0 0,0 1 1 0 0,-1-1-1 0 0,1 1 0 0 0,0-1 1 0 0,-2 1-53 0 0,-102 72 736 0 0,79-62-781 0 0,-1-1 0 0 0,-1 0 0 0 0,0-3 0 0 0,0 0 0 0 0,-17 1 45 0 0,-39-2-3839 0 0,84-8 3446 0 0,-5-1-2137 0 0,4-1-1969 0 0,1-2-2932 0 0</inkml:trace>
  <inkml:trace contextRef="#ctx0" brushRef="#br0" timeOffset="1980.758">2143 353 5793 0 0,'0'0'1190'0'0,"0"0"-315"0"0,0 0-86 0 0,0 0 242 0 0,0 0 239 0 0,0 0 31 0 0,0 0-259 0 0,0 0-390 0 0,0 0-307 0 0,0 0-154 0 0,0 0 9 0 0,0 0 104 0 0,0 0 114 0 0,1 8 70 0 0,-11 133 1646 0 0,-64 163-1492 0 0,60-216-939 0 0,5-30-1378 0 0,3-31-4353 0 0,6-20-1316 0 0,0-6 4023 0 0</inkml:trace>
  <inkml:trace contextRef="#ctx0" brushRef="#br0" timeOffset="2461.864">2696 376 10362 0 0,'0'0'1658'0'0,"0"0"-310"0"0,0 0-152 0 0,0 0 67 0 0,0 0-44 0 0,0 0-217 0 0,0 0-318 0 0,0 0-229 0 0,0 0-95 0 0,0 0-85 0 0,0 0-49 0 0,0 0-26 0 0,-33 14-24 0 0,-105 48-24 0 0,40 1 147 0 0,92-59-311 0 0,1 1-1 0 0,-1-1 0 0 0,1 1 1 0 0,0 1-1 0 0,0-1 0 0 0,0 1 1 0 0,1 0-1 0 0,0 0 1 0 0,0 0-1 0 0,1 0 0 0 0,-1 1 1 0 0,1 0-1 0 0,1-1 1 0 0,-1 1-1 0 0,1 0 0 0 0,1 0 1 0 0,-1 0-1 0 0,1 1 1 0 0,0-1-1 0 0,1 0 0 0 0,-1 1 1 0 0,2 3 12 0 0,1-8-3 0 0,1 1 1 0 0,0-1 0 0 0,0 0 0 0 0,0 0-1 0 0,0 0 1 0 0,0 0 0 0 0,1-1 0 0 0,-1 1-1 0 0,1-1 1 0 0,-1 0 0 0 0,1 0-1 0 0,0 0 1 0 0,0 0 0 0 0,0-1 0 0 0,0 1-1 0 0,1-1 1 0 0,-1 0 0 0 0,0-1 0 0 0,0 1-1 0 0,1-1 1 0 0,-1 0 0 0 0,0 0-1 0 0,1 0 1 0 0,-1 0 0 0 0,0-1 0 0 0,0 1-1 0 0,4-2 3 0 0,5-2 99 0 0,1 1 0 0 0,-2-1-1 0 0,1-1 1 0 0,0-1-1 0 0,-1 0 1 0 0,0 0-1 0 0,-1-1 1 0 0,1 0-1 0 0,3-4-98 0 0,2 0 76 0 0,151-99 407 0 0,-167 111-489 0 0,0-1-1 0 0,0 1 1 0 0,0-1 0 0 0,0 1-1 0 0,-1-1 1 0 0,1 1 0 0 0,0 0-1 0 0,0-1 1 0 0,0 1 0 0 0,-1 0-1 0 0,1 0 1 0 0,0-1 0 0 0,-1 1-1 0 0,1 0 1 0 0,0 0 0 0 0,-1 0-1 0 0,1 0 1 0 0,-1 0-1 0 0,0 0 1 0 0,1 0 0 0 0,-1 0-1 0 0,0 0 1 0 0,1 0 0 0 0,-1 0-1 0 0,0 0 1 0 0,0 0 0 0 0,0 0-1 0 0,0 0 1 0 0,0 0 0 0 0,0 0-1 0 0,0 0 1 0 0,0 0 0 0 0,-1 1-1 0 0,1-1 1 0 0,0 0 0 0 0,-1 0-1 0 0,1 0 1 0 0,-1-1 0 0 0,1 2 6 0 0,0 2 3 0 0,-2 19 25 0 0,-1-1-1 0 0,-1 0 1 0 0,-1 0 0 0 0,-1-1 0 0 0,0 0-1 0 0,-6 11-27 0 0,-11 37-19 0 0,-27 136-485 0 0,46-161-2288 0 0,8-42-3012 0 0,11-6-1504 0 0,-13 0 1831 0 0</inkml:trace>
  <inkml:trace contextRef="#ctx0" brushRef="#br0" timeOffset="4144.782">3485 582 0 0 0,'0'0'535'0'0,"0"0"820"0"0,0 0 305 0 0,0 0 27 0 0,0 0-103 0 0,0 0-163 0 0,0 0-182 0 0,0 0-150 0 0,0 0-105 0 0,8 0 1762 0 0,-9 12-2386 0 0,-1 1-1 0 0,0-1 0 0 0,-1 0 1 0 0,0 0-1 0 0,-1 0 1 0 0,0 0-1 0 0,-1 0 0 0 0,-6 9-359 0 0,-14 42 355 0 0,13-26-269 0 0,5-19-86 0 0,0-1 1 0 0,2 1 0 0 0,0 1-1 0 0,1-1 1 0 0,1 1-1 0 0,1-1 1 0 0,0 1 0 0 0,2 0-1 0 0,1 14 0 0 0,1-30 27 0 0,0-1 0 0 0,0 1 0 0 0,0 0 0 0 0,0-1 0 0 0,1 1 0 0 0,-1-1 0 0 0,1 0 0 0 0,0 0 0 0 0,0 0 0 0 0,0 0 0 0 0,0-1 0 0 0,0 1 1 0 0,0-1-1 0 0,0 1 0 0 0,0-1 0 0 0,1 0 0 0 0,-1 0 0 0 0,0-1 0 0 0,1 1 0 0 0,-1-1 0 0 0,0 0 0 0 0,1 1 0 0 0,-1-2 0 0 0,1 1 0 0 0,-1 0 0 0 0,1-1 0 0 0,-1 1 0 0 0,3-2-27 0 0,5 2 143 0 0,94-19 671 0 0,-19-17-1397 0 0,-90 20-6196 0 0,1 13 3461 0 0,0 0-5337 0 0</inkml:trace>
  <inkml:trace contextRef="#ctx0" brushRef="#br0" timeOffset="4552.109">3160 390 0 0 0,'0'0'2055'0'0,"0"0"-560"0"0,0 0 107 0 0,0 0 266 0 0,0 0 149 0 0,0 0-38 0 0,0 0-230 0 0,0 0-299 0 0,0 0-266 0 0,0 0-217 0 0,33-16-184 0 0,102-50-175 0 0,-68 19 207 0 0,-50 30-420 0 0,-1-2 1 0 0,-1 0-1 0 0,0-1 1 0 0,-2-1-1 0 0,0 0 0 0 0,4-13-395 0 0,-14 28 145 0 0,-4 6-132 0 0,1-1 0 0 0,0 0 0 0 0,0 0 0 0 0,0 1 0 0 0,0-1-1 0 0,0 0 1 0 0,0 0 0 0 0,0 0 0 0 0,0 1 0 0 0,0-1 0 0 0,0 0 0 0 0,0 0 0 0 0,0 1 0 0 0,1-1 0 0 0,-1 0-1 0 0,0 0 1 0 0,1 1 0 0 0,-1-1 0 0 0,0 0 0 0 0,1 1 0 0 0,-1-1 0 0 0,1 1 0 0 0,-1-1 0 0 0,1 0 0 0 0,-1 1-1 0 0,1-1 1 0 0,0 1 0 0 0,-1-1 0 0 0,1 1 0 0 0,-1 0 0 0 0,1-1 0 0 0,0 1 0 0 0,0-1 0 0 0,-1 1 0 0 0,1 0-1 0 0,0 0 1 0 0,-1 0 0 0 0,1-1 0 0 0,0 1 0 0 0,0 0 0 0 0,-1 0 0 0 0,1 0 0 0 0,0 0 0 0 0,0 0 0 0 0,0 0-1 0 0,-1 0 1 0 0,2 1-13 0 0,75 94 75 0 0,44 41-335 0 0,-87-119-3407 0 0,-12-12-5247 0 0,-15-5 1153 0 0</inkml:trace>
  <inkml:trace contextRef="#ctx0" brushRef="#br0" timeOffset="9233.418">2817 74 0 0 0,'0'0'195'0'0,"0"0"477"0"0,0 0 193 0 0,0 0 22 0 0,0 0-76 0 0,0 0-135 0 0,0 0-86 0 0,0 0-9 0 0,-4 3 59 0 0,1-1-437 0 0,0 0 1 0 0,0 1-1 0 0,0 0 0 0 0,0 0 0 0 0,1 0 0 0 0,0 0 0 0 0,-1 0 1 0 0,1 0-1 0 0,0 0 0 0 0,1 1 0 0 0,-1-1 0 0 0,1 1 0 0 0,-1-1 0 0 0,1 1 1 0 0,0 0-1 0 0,0-1 0 0 0,1 1 0 0 0,-1 0 0 0 0,1 0 0 0 0,0 0 1 0 0,0 2-204 0 0,-1 0 160 0 0,0 0 1 0 0,1 0-1 0 0,0 0 1 0 0,0 0-1 0 0,0 0 1 0 0,1 0-1 0 0,0 0 1 0 0,0 0-1 0 0,1 0 1 0 0,-1 0-1 0 0,1-1 1 0 0,1 1-1 0 0,-1-1 1 0 0,1 1-1 0 0,0-1 1 0 0,0 0-1 0 0,0 0 1 0 0,1 0-1 0 0,0 0 1 0 0,0-1-1 0 0,0 1 1 0 0,1-1-1 0 0,-1 0 1 0 0,1 0-1 0 0,0-1 1 0 0,0 1-1 0 0,0-1 1 0 0,6 2-161 0 0,-8-3 128 0 0,0-1 1 0 0,1 1 0 0 0,-1-1-1 0 0,1 0 1 0 0,-1 0-1 0 0,1 0 1 0 0,-1 0 0 0 0,1-1-1 0 0,-1 0 1 0 0,1 0-1 0 0,0 0 1 0 0,-1 0-1 0 0,1 0 1 0 0,-1-1 0 0 0,1 1-1 0 0,0-1 1 0 0,-1 0-1 0 0,1 0 1 0 0,-1 0 0 0 0,0-1-1 0 0,1 1 1 0 0,-1-1-1 0 0,0 0 1 0 0,0 0 0 0 0,0 0-1 0 0,0 0 1 0 0,0 0-1 0 0,-1-1 1 0 0,1 1-1 0 0,-1-1 1 0 0,1 0 0 0 0,-1 0-1 0 0,0 0 1 0 0,0 0-1 0 0,0 0 1 0 0,-1 0 0 0 0,1 0-1 0 0,0-2-128 0 0,0-1-10 0 0,0 1-1 0 0,-1-1 1 0 0,1 0 0 0 0,-1 0-1 0 0,0 0 1 0 0,-1 0 0 0 0,0 0-1 0 0,1 0 1 0 0,-2 0 0 0 0,1 0-1 0 0,-1 0 1 0 0,0 0-1 0 0,0 0 1 0 0,-1 0 0 0 0,1 1-1 0 0,-1-1 1 0 0,-2-3 10 0 0,-45-49-3955 0 0,14 35-3699 0 0,22 15-125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3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5385 0 0,'0'0'396'0'0,"0"0"-598"0"0,0 0-251 0 0,0 0 244 0 0,0 0 542 0 0,0 0 522 0 0,0 0 230 0 0,0 0 44 0 0,0 0-10 0 0,0 0-29 0 0,1 31-70 0 0,1 101-136 0 0,2 642 1727 0 0,-4-765-2862 0 0,4 41-631 0 0,9-24-3857 0 0,3-25-3564 0 0,-12-4 7435 0 0</inkml:trace>
  <inkml:trace contextRef="#ctx0" brushRef="#br0" timeOffset="342.075">603 96 4497 0 0,'0'0'615'0'0,"0"0"-287"0"0,0 0 1 0 0,0 0 283 0 0,-18 39 443 0 0,-59 124 336 0 0,32-33 1408 0 0,40-108-2539 0 0,1 0-1 0 0,0 0 1 0 0,2 1-1 0 0,0-1 1 0 0,2 1-1 0 0,0-1 1 0 0,2 1-1 0 0,0-1 1 0 0,5 15-260 0 0,-6-30 110 0 0,1 0-1 0 0,1-1 1 0 0,0 1 0 0 0,-1-1 0 0 0,2 1 0 0 0,-1-1 0 0 0,1 0 0 0 0,0 0 0 0 0,0 0 0 0 0,1-1 0 0 0,0 0 0 0 0,0 0 0 0 0,0 0 0 0 0,0 0 0 0 0,1-1-1 0 0,0 0 1 0 0,0 0 0 0 0,0 0 0 0 0,0-1 0 0 0,1 0 0 0 0,-1 0 0 0 0,1 0 0 0 0,0-1 0 0 0,0 0 0 0 0,-1-1 0 0 0,1 1 0 0 0,1-1 0 0 0,-1-1-1 0 0,0 1 1 0 0,0-1 0 0 0,0-1-110 0 0,8 1 275 0 0,1-1-1 0 0,-1-1 1 0 0,0-1-1 0 0,0 0 1 0 0,-1-1-1 0 0,1 0 1 0 0,-1-2-1 0 0,0 1 1 0 0,0-2-1 0 0,-1 0 1 0 0,1 0-1 0 0,-1-1 1 0 0,-1-1 0 0 0,2-2-275 0 0,5-5 151 0 0,-1-1 1 0 0,-1 0 0 0 0,0-2 0 0 0,-2 0 0 0 0,0-1 0 0 0,-1 0 0 0 0,-1-1 0 0 0,-1 0 0 0 0,-1-1 0 0 0,-1-1 0 0 0,2-7-152 0 0,-8 17-37 0 0,0 0 0 0 0,0 0-1 0 0,-1 0 1 0 0,-1 0 0 0 0,0-1 0 0 0,-1 1-1 0 0,0-1 1 0 0,-1 1 0 0 0,-1-1 0 0 0,0 1-1 0 0,-1-1 1 0 0,-1 1 0 0 0,0 0 0 0 0,0 0-1 0 0,-1 0 1 0 0,-1 0 0 0 0,0 0 0 0 0,-1 1 0 0 0,0 0-1 0 0,-1 0 1 0 0,-1-1 37 0 0,2 4-176 0 0,0 1 0 0 0,0-1 0 0 0,-1 1 0 0 0,1 0 0 0 0,-2 1 0 0 0,1 0 0 0 0,-1 0 0 0 0,0 0 0 0 0,-1 1 0 0 0,1 0 0 0 0,-1 1 0 0 0,-1 0 0 0 0,1 0 0 0 0,-1 1 0 0 0,1 1-1 0 0,-1-1 1 0 0,0 1 0 0 0,0 1 0 0 0,-1 0 0 0 0,1 0 0 0 0,0 1 0 0 0,-1 1 0 0 0,1-1 0 0 0,-1 2 0 0 0,1-1 0 0 0,0 2 0 0 0,-1-1 0 0 0,1 1 0 0 0,-2 1 176 0 0,-2 4-403 0 0,0-1 0 0 0,0 2 0 0 0,1 0 0 0 0,0 0 0 0 0,0 1 0 0 0,1 1 0 0 0,1 0-1 0 0,-10 10 404 0 0,-41 56-7115 0 0,48-52 458 0 0</inkml:trace>
  <inkml:trace contextRef="#ctx0" brushRef="#br0" timeOffset="611.697">1498 630 17276 0 0,'0'0'1232'0'0,"0"0"-1184"0"0,0 0-376 0 0,0 0 32 0 0,0 0 232 0 0,0 0 160 0 0,0 0-40 0 0,0 0-56 0 0,0 0-64 0 0,0 0-80 0 0,0 0-184 0 0,0 0-336 0 0,0 0-593 0 0,16 118-1103 0 0,-12-114-2177 0 0,-2-1-4129 0 0</inkml:trace>
  <inkml:trace contextRef="#ctx0" brushRef="#br0" timeOffset="920.017">1930 1 12563 0 0,'0'0'1032'0'0,"0"0"-420"0"0,0 0-363 0 0,0 0-51 0 0,0 0 127 0 0,0 0 127 0 0,0 0 42 0 0,0 0 11 0 0,0 0 11 0 0,0 0-6 0 0,0 0-19 0 0,0 0-18 0 0,0 0-33 0 0,7 26-12 0 0,19 85-21 0 0,0 61 941 0 0,-7 304-564 0 0,-7-435-2789 0 0,-3-30-1830 0 0,2-2-3808 0 0,-8-9-701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1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105 442 7826 0 0,'0'0'2041'0'0,"0"0"-971"0"0,0 0-251 0 0,0 0 276 0 0,0 0 348 0 0,0 0 172 0 0,0 0-136 0 0,0 0-276 0 0,-8 31-303 0 0,-23 99-245 0 0,-1-6 485 0 0,22-88-1113 0 0,3 0 1 0 0,0 0 0 0 0,3 1-1 0 0,0 0 1 0 0,3 0-1 0 0,2 23-27 0 0,11-43-4342 0 0,11-24-10679 0 0,-16 0 12933 0 0</inkml:trace>
  <inkml:trace contextRef="#ctx0" brushRef="#br0" timeOffset="428.928">679 460 11458 0 0,'0'0'1318'0'0,"0"0"-296"0"0,0 0-156 0 0,0 0 119 0 0,0 0 155 0 0,0 0 47 0 0,0 0-100 0 0,0 0-172 0 0,0 0-206 0 0,0 0-209 0 0,-32 10-146 0 0,-101 31-65 0 0,30 3 378 0 0,95-41-662 0 0,0 0 1 0 0,0 1 0 0 0,1-1 0 0 0,-1 2-1 0 0,1-1 1 0 0,0 1 0 0 0,0 0-1 0 0,1 0 1 0 0,-1 1 0 0 0,1-1-1 0 0,0 2 1 0 0,1-1 0 0 0,-1 1 0 0 0,1-1-1 0 0,1 1 1 0 0,-1 1 0 0 0,1-1-1 0 0,1 1 1 0 0,-1-1 0 0 0,1 1-1 0 0,1 0 1 0 0,-1 0 0 0 0,1 1-1 0 0,1-1 1 0 0,-1 0 0 0 0,1 2-6 0 0,2-7-6 0 0,-1 0 0 0 0,1-1 0 0 0,-1 1 0 0 0,1-1 0 0 0,0 1 0 0 0,0-1 1 0 0,0 1-1 0 0,1-1 0 0 0,-1 0 0 0 0,1 1 0 0 0,-1-1 0 0 0,1 0 0 0 0,0 0 0 0 0,-1 0 0 0 0,1 0 1 0 0,0-1-1 0 0,0 1 0 0 0,0 0 0 0 0,1-1 0 0 0,-1 1 0 0 0,0-1 0 0 0,1 0 0 0 0,-1 0 0 0 0,1 0 1 0 0,-1 0-1 0 0,1 0 0 0 0,-1-1 0 0 0,1 1 0 0 0,-1-1 0 0 0,1 1 0 0 0,1-1 6 0 0,84-3 330 0 0,65-78 35 0 0,43-59-174 0 0,-195 143-191 0 0,0-1 1 0 0,0 1 0 0 0,0-1 0 0 0,-1 1-1 0 0,1-1 1 0 0,-1 1 0 0 0,0 0-1 0 0,0-1 1 0 0,0 1 0 0 0,0-1 0 0 0,0 1-1 0 0,0 0 1 0 0,-1-1 0 0 0,1 1-1 0 0,-1-1 1 0 0,0 1 0 0 0,1-1 0 0 0,-1 1-1 0 0,0-1 1 0 0,-1 1 0 0 0,1-1 0 0 0,0 0-1 0 0,-1 0 1 0 0,-1 2-1 0 0,-35 74 201 0 0,24-55-199 0 0,1 1 0 0 0,1 0 1 0 0,2 1-1 0 0,0 0 1 0 0,2 1-1 0 0,1 0 1 0 0,0 0-1 0 0,2 1 1 0 0,-1 25-3 0 0,6-47-69 0 0,0 1 1 0 0,0 0 0 0 0,0 0-1 0 0,1 0 1 0 0,0 0 0 0 0,0 0-1 0 0,0 0 1 0 0,1-1 0 0 0,0 1-1 0 0,0 0 1 0 0,0-1 0 0 0,1 0-1 0 0,0 0 1 0 0,3 5 68 0 0,30 5-8581 0 0,-30-16 3260 0 0,-2-2-3408 0 0</inkml:trace>
  <inkml:trace contextRef="#ctx0" brushRef="#br0" timeOffset="3296.785">1040 354 728 0 0,'0'0'1719'0'0,"0"0"-301"0"0,0 0-82 0 0,0 0 107 0 0,0 0 95 0 0,0 0-18 0 0,0 0-130 0 0,0 0-261 0 0,0 0-303 0 0,0 0-259 0 0,0 0-171 0 0,0 0-74 0 0,0 0-34 0 0,-12 9-6 0 0,-36 33-23 0 0,45-39-209 0 0,0 1 0 0 0,0-1 1 0 0,1 0-1 0 0,-1 1 0 0 0,1 0 1 0 0,0 0-1 0 0,0 0 0 0 0,0 0 1 0 0,0 0-1 0 0,1 0 0 0 0,0 0 1 0 0,0 0-1 0 0,0 1 0 0 0,0-1 1 0 0,1 0-1 0 0,-1 1 0 0 0,1-1 0 0 0,0 0 1 0 0,0 1-1 0 0,1 2-50 0 0,0 5 195 0 0,-1-9-126 0 0,0 0 0 0 0,0-1-1 0 0,0 1 1 0 0,1 0 0 0 0,-1 0 0 0 0,1-1-1 0 0,0 1 1 0 0,0 0 0 0 0,0-1 0 0 0,0 1-1 0 0,0 0 1 0 0,1-1 0 0 0,-1 0-1 0 0,1 1 1 0 0,0-1 0 0 0,-1 0 0 0 0,1 0-1 0 0,0 0 1 0 0,0 0 0 0 0,1 0 0 0 0,-1 0-1 0 0,0-1 1 0 0,1 1 0 0 0,-1-1 0 0 0,1 1-1 0 0,-1-1 1 0 0,1 0 0 0 0,-1 0 0 0 0,1 0-1 0 0,0 0 1 0 0,0-1-69 0 0,90 9 2587 0 0,-84-9-2294 0 0,-4-1-184 0 0,1-1 1 0 0,-1 0-1 0 0,1-1 0 0 0,-1 1 1 0 0,0-1-1 0 0,0 0 1 0 0,0 0-1 0 0,0 0 1 0 0,-1-1-1 0 0,1 0 1 0 0,-1 0-1 0 0,0 0 1 0 0,0 0-1 0 0,0-1 1 0 0,0 1-1 0 0,-1-1 1 0 0,0 0-1 0 0,0 0 0 0 0,-1 0 1 0 0,1-1-1 0 0,-1 1 1 0 0,0-1-1 0 0,0 1 1 0 0,-1-1-1 0 0,1 0 1 0 0,-2 1-1 0 0,1-1 1 0 0,0 0-1 0 0,-1 0 1 0 0,0 0-1 0 0,0 0 1 0 0,-1 1-1 0 0,0-1 0 0 0,0 0 1 0 0,0 0-1 0 0,-1 0-109 0 0,2 4-132 0 0,-1-1-1 0 0,1 1 1 0 0,-1 0-1 0 0,0 0 0 0 0,1 0 1 0 0,-1 0-1 0 0,0 0 1 0 0,0 0-1 0 0,-1 0 1 0 0,1 0-1 0 0,0 0 0 0 0,-1 1 1 0 0,1-1-1 0 0,-1 0 1 0 0,1 1-1 0 0,-1-1 1 0 0,0 1-1 0 0,1 0 0 0 0,-1 0 1 0 0,0-1-1 0 0,0 1 1 0 0,0 0-1 0 0,0 0 0 0 0,0 1 1 0 0,0-1-1 0 0,-1 0 1 0 0,1 1-1 0 0,0-1 1 0 0,0 1-1 0 0,0 0 0 0 0,0 0 1 0 0,-1 0-1 0 0,1 0 1 0 0,0 0-1 0 0,0 0 0 0 0,-1 0 1 0 0,0 1 132 0 0,-50 19-13225 0 0,41-12 6042 0 0</inkml:trace>
  <inkml:trace contextRef="#ctx0" brushRef="#br0" timeOffset="3885.089">1108 1079 0 0 0,'0'0'259'0'0,"0"0"1040"0"0,0 0 557 0 0,0 0 235 0 0,0 0 100 0 0,34 3-21 0 0,106 8-176 0 0,-74-19 619 0 0,-56 2-2056 0 0,2 0-125 0 0,0 0 0 0 0,-1-1 1 0 0,0 0-1 0 0,0 0 0 0 0,0-2 0 0 0,-1 1 1 0 0,-1-1-1 0 0,1-1 0 0 0,-1 1 0 0 0,-1-2 0 0 0,0 1 1 0 0,0-1-1 0 0,-1 0 0 0 0,0-1 0 0 0,-1 1 1 0 0,-1-2-1 0 0,0 1 0 0 0,0 0 0 0 0,-1-2-432 0 0,-1 7 519 0 0,-2 26-944 0 0,9 88-318 0 0,-4 1 0 0 0,-6 64 743 0 0,-1-75-352 0 0,1-63 285 0 0,2-3 36 0 0,-1 1 0 0 0,-1-1 0 0 0,-2 1-1 0 0,-1-1 1 0 0,-2 0 0 0 0,-1 0 0 0 0,-1-1 0 0 0,-2 1-1 0 0,-1-2 1 0 0,-10 21 31 0 0,19-46 50 0 0,-1 0-1 0 0,0-1 1 0 0,0 0-1 0 0,0 1 1 0 0,0-1-1 0 0,0 0 1 0 0,-1 0 0 0 0,1 0-1 0 0,-1 0 1 0 0,0-1-1 0 0,0 1 1 0 0,0-1-1 0 0,0 1 1 0 0,0-1-1 0 0,0 0 1 0 0,-1-1 0 0 0,1 1-1 0 0,-1 0 1 0 0,1-1-1 0 0,-1 0 1 0 0,0 0-1 0 0,0 0 1 0 0,1 0-1 0 0,-1-1 1 0 0,0 1 0 0 0,0-1-1 0 0,0 0 1 0 0,0 0-1 0 0,0 0 1 0 0,1-1-1 0 0,-1 1 1 0 0,-1-1-50 0 0,-45-58 73 0 0,16-50-3382 0 0,25 34-7472 0 0,8 70 9465 0 0,0-11-6056 0 0</inkml:trace>
  <inkml:trace contextRef="#ctx0" brushRef="#br0" timeOffset="4633.573">1207 747 0 0 0,'0'0'735'0'0,"0"0"353"0"0,0 0 258 0 0,0 0 143 0 0,0 0 48 0 0,0 0-66 0 0,0 0-102 0 0,0 0-115 0 0,0 0-69 0 0,0 0-46 0 0,0 0-22 0 0,0 0 4 0 0,9 0-67 0 0,1 0-771 0 0,47-4 4321 0 0,6-44-2604 0 0,127-121-1007 0 0,-171 157-994 0 0,72-23-179 0 0,-79 79-127 0 0,16 132 599 0 0,-15-150-3767 0 0,23-11-7221 0 0,-32-15 1278 0 0</inkml:trace>
  <inkml:trace contextRef="#ctx0" brushRef="#br0" timeOffset="5442.236">1754 30 5369 0 0,'0'0'1010'0'0,"0"0"-14"0"0,0 0 232 0 0,0 0 346 0 0,0 0 196 0 0,0 0-110 0 0,0 0-276 0 0,0 0-254 0 0,0 0-167 0 0,0 0-104 0 0,0 0-86 0 0,0 0-92 0 0,0 0-87 0 0,32-5-93 0 0,100-15-121 0 0,-41 15 317 0 0,-88 5-678 0 0,0 1 1 0 0,0 0-1 0 0,0-1 1 0 0,0 1-1 0 0,0 0 1 0 0,-1 0-1 0 0,1 0 1 0 0,0 1-1 0 0,-1-1 1 0 0,1 1-1 0 0,-1-1 1 0 0,1 1-1 0 0,-1 0 1 0 0,0 0-1 0 0,0 0 1 0 0,0 0-1 0 0,0 1 0 0 0,0-1 1 0 0,0 0-1 0 0,-1 1 1 0 0,1-1-1 0 0,-1 1 1 0 0,0 0-1 0 0,1-1 1 0 0,-1 1-1 0 0,0 0 1 0 0,0 1-20 0 0,19 85 465 0 0,-18-79-404 0 0,13 296 544 0 0,21 95-419 0 0,-15-41-9 0 0,-19-198 67 0 0,-2-161-137 0 0,0-1 77 0 0,0 0 91 0 0,0 0 83 0 0,0 0 6 0 0,-25-14 541 0 0,12 11-900 0 0,0 2 0 0 0,0-1 0 0 0,-1 2 0 0 0,1 0 0 0 0,0 1 0 0 0,-1 0 0 0 0,1 0 1 0 0,0 2-1 0 0,0 0 0 0 0,0 0 0 0 0,1 1 0 0 0,-1 1 0 0 0,-9 4-5 0 0,-105 25-2483 0 0,99-31-1712 0 0,-1-2-3363 0 0,23-1-1025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544 30 3793 0 0,'0'0'1620'0'0,"0"0"-529"0"0,0 0-249 0 0,0 0 46 0 0,0 0 247 0 0,0 0 248 0 0,0 0 80 0 0,0 0-110 0 0,0 0-241 0 0,0 0-286 0 0,0 0-245 0 0,0 0-167 0 0,-26 26-101 0 0,-83 84-74 0 0,48-36 106 0 0,35-41-296 0 0,-2-1 1 0 0,-1-1-1 0 0,-1-1 0 0 0,-20 14-49 0 0,33-32-1064 0 0,1 0 0 0 0,-1-1 0 0 0,-1-1 0 0 0,0-1 1 0 0,-1 0-1 0 0,-14 4 1064 0 0,-5-6-8599 0 0,30-6 5986 0 0</inkml:trace>
  <inkml:trace contextRef="#ctx0" brushRef="#br0" timeOffset="262.034">16 0 5281 0 0,'0'0'502'0'0,"0"0"-217"0"0,0 0-53 0 0,0 0 269 0 0,0 0 429 0 0,0 0 342 0 0,0 0 193 0 0,0 0 16 0 0,0 0-106 0 0,0 0-133 0 0,0 0-133 0 0,0 0-139 0 0,19 33-131 0 0,62 101-111 0 0,-10-57 387 0 0,-23-36-510 0 0,-25-24-555 0 0,-1 0 0 0 0,-1 2 0 0 0,-1 0 0 0 0,0 2 0 0 0,-2 0 0 0 0,-1 1 0 0 0,0 0 0 0 0,-1 2 0 0 0,6 14-50 0 0,-10 8-2898 0 0,-7-26-6614 0 0,-5-16 1588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239 229 7690 0 0,'0'0'1252'0'0,"0"0"-399"0"0,0 0-31 0 0,0 0 304 0 0,0 0 291 0 0,0 0 103 0 0,0 0-175 0 0,0 0-313 0 0,-25 33-259 0 0,-77 107-168 0 0,50-38 216 0 0,46-82-661 0 0,-8 29 56 0 0,1 2-1 0 0,3 0 1 0 0,2 0 0 0 0,3 0-1 0 0,1 1 1 0 0,4 50-216 0 0,2-81-4 0 0,1 0 1 0 0,1-1 0 0 0,0 1-1 0 0,2-1 1 0 0,0 0 0 0 0,1 0-1 0 0,1-1 1 0 0,4 6 3 0 0,-9-20-141 0 0,-1-1 0 0 0,1 0 0 0 0,0 0 0 0 0,0 0 0 0 0,1 0 0 0 0,-1 0 0 0 0,1-1 0 0 0,0 1 0 0 0,0-1 1 0 0,0 0-1 0 0,1-1 0 0 0,-1 1 0 0 0,0-1 0 0 0,1 1 0 0 0,0-1 0 0 0,0-1 0 0 0,-1 1 0 0 0,1-1 141 0 0,-2 0-483 0 0,0 0-1 0 0,0-1 1 0 0,0 0 0 0 0,-1 1-1 0 0,1-1 1 0 0,0 0 0 0 0,0 0-1 0 0,0-1 1 0 0,0 1 0 0 0,-1-1-1 0 0,1 1 1 0 0,0-1 0 0 0,0 0-1 0 0,-1 0 1 0 0,1 0 0 0 0,-1 0-1 0 0,1-1 1 0 0,-1 1-1 0 0,1-1 1 0 0,1-1 483 0 0,8-8-4514 0 0,-3 3 549 0 0</inkml:trace>
  <inkml:trace contextRef="#ctx0" brushRef="#br0" timeOffset="257.002">248 700 6649 0 0,'0'0'2045'0'0,"0"0"-910"0"0,0 0-182 0 0,0 0 158 0 0,0 0 67 0 0,0 0-75 0 0,34 0-192 0 0,103 0-191 0 0,50-4 854 0 0,-139-1-5045 0 0,6-4-5893 0 0,-46 8 4820 0 0</inkml:trace>
  <inkml:trace contextRef="#ctx0" brushRef="#br0" timeOffset="752.049">714 777 1728 0 0,'0'0'1365'0'0,"0"0"83"0"0,0 0 194 0 0,0 0 189 0 0,0 0 25 0 0,0 0-164 0 0,0 0-301 0 0,0 0-286 0 0,35-7-220 0 0,108-25-197 0 0,-59-3 337 0 0,-68 26-760 0 0,-1 0 1 0 0,0 0-1 0 0,-1-2 1 0 0,0 0-1 0 0,-1-1 1 0 0,0 0-1 0 0,0-1 1 0 0,-1 0-1 0 0,-1-1 1 0 0,-1 0-1 0 0,3-5-265 0 0,-20 136-763 0 0,10-57 674 0 0,3 0 1 0 0,2 0-1 0 0,13 40 89 0 0,-14-63-44 0 0,5 27 49 0 0,-2 0 0 0 0,-3 1 1 0 0,-4-1-1 0 0,-3 57-5 0 0,1-117 40 0 0,-1 0 0 0 0,0 1 0 0 0,0-1 0 0 0,0 0-1 0 0,0 0 1 0 0,0 0 0 0 0,-1 0 0 0 0,0 0 0 0 0,0 0 0 0 0,0 0 0 0 0,0 0 0 0 0,-1 0 0 0 0,1 0 0 0 0,-1-1-1 0 0,0 1 1 0 0,0-1 0 0 0,-1 1 0 0 0,1-1 0 0 0,-1 0 0 0 0,1 1 0 0 0,-1-1 0 0 0,0-1 0 0 0,0 1-1 0 0,-1 0 1 0 0,1-1 0 0 0,0 0 0 0 0,-1 1 0 0 0,1-1 0 0 0,-1-1 0 0 0,0 1 0 0 0,0 0 0 0 0,0-1 0 0 0,0 0-1 0 0,0 0 1 0 0,0 0 0 0 0,-3 0-40 0 0,3-4 16 0 0,0 1-1 0 0,1-1 0 0 0,-1 0 1 0 0,1 0-1 0 0,-1-1 0 0 0,1 1 1 0 0,0-1-1 0 0,0 1 0 0 0,0-1 1 0 0,1 0-1 0 0,0 0 0 0 0,-1 0 0 0 0,1 0 1 0 0,1-1-1 0 0,-1 1 0 0 0,0 0 1 0 0,0-5-16 0 0,-2-2 3 0 0,-6-16-180 0 0,2-2 0 0 0,0 1 0 0 0,2-1 0 0 0,2 0 0 0 0,0 0 0 0 0,2-1 0 0 0,1-11 177 0 0,0-65-5163 0 0,1 61 827 0 0,1 24-44 0 0,0 8-726 0 0</inkml:trace>
  <inkml:trace contextRef="#ctx0" brushRef="#br0" timeOffset="1149.215">860 243 2417 0 0,'0'0'1116'0'0,"0"0"152"0"0,0 0 351 0 0,0 0 260 0 0,0 0 86 0 0,0 0-132 0 0,0 0-246 0 0,0 0-313 0 0,0 0-306 0 0,0 0-229 0 0,0 0-159 0 0,32-14-83 0 0,101-45-14 0 0,-72 18 345 0 0,28-80 647 0 0,-88 120-1493 0 0,1 0 0 0 0,0 0-1 0 0,-1 0 1 0 0,1 1-1 0 0,0-1 1 0 0,0 1 0 0 0,-1-1-1 0 0,1 1 1 0 0,0 0-1 0 0,0 0 1 0 0,0-1 0 0 0,-1 1-1 0 0,1 0 1 0 0,0 1-1 0 0,0-1 1 0 0,0 0 0 0 0,0 1-1 0 0,-1-1 1 0 0,1 1 0 0 0,0-1-1 0 0,0 1 1 0 0,-1 0-1 0 0,1 0 1 0 0,-1-1 0 0 0,1 1-1 0 0,0 0 1 0 0,-1 1-1 0 0,0-1 1 0 0,1 0 0 0 0,-1 0-1 0 0,0 1 1 0 0,1-1-1 0 0,-1 1 1 0 0,0-1 0 0 0,0 1-1 0 0,0-1 1 0 0,-1 1-1 0 0,1-1 1 0 0,0 1 0 0 0,0 0-1 0 0,-1 0 1 0 0,1-1-1 0 0,-1 1 1 0 0,0 0 0 0 0,1 0-1 0 0,-1 0 1 0 0,0 0 18 0 0,8 10-41 0 0,70 73-580 0 0,-49-56-3474 0 0,0 1-5963 0 0,-22-23 5209 0 0</inkml:trace>
  <inkml:trace contextRef="#ctx0" brushRef="#br0" timeOffset="1419.144">1618 0 8226 0 0,'0'0'1159'0'0,"0"0"-359"0"0,0 0 91 0 0,0 0 340 0 0,0 0 273 0 0,0 0 88 0 0,0 0-102 0 0,0 0-152 0 0,12 37-212 0 0,39 118-223 0 0,8 88 1144 0 0,-42-160-1925 0 0,-4 0-1 0 0,-4 0 1 0 0,-3 1-1 0 0,-4 42-121 0 0,-3-102-347 0 0,0-1 0 0 0,-2 1 1 0 0,-1-1-1 0 0,0 0 0 0 0,-2 0 0 0 0,-1 0 1 0 0,0-1-1 0 0,-2 0 0 0 0,-1 0 0 0 0,0-1 1 0 0,-9 12 346 0 0,-31 19-3133 0 0,11-26-4414 0 0,25-18-752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2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477 99 2577 0 0,'0'0'2179'0'0,"0"0"-870"0"0,0 0-405 0 0,0 0-50 0 0,0 0 157 0 0,0 0 233 0 0,0 0 74 0 0,0 0-125 0 0,0 0-262 0 0,0 0-316 0 0,0 0-220 0 0,0 0-114 0 0,0 0-57 0 0,-34-17-44 0 0,-105-50-28 0 0,137 65-145 0 0,0 0 0 0 0,0 1-1 0 0,0 0 1 0 0,-1-1 0 0 0,1 1 0 0 0,0 0-1 0 0,0 0 1 0 0,-1 0 0 0 0,1 1-1 0 0,-1-1 1 0 0,1 0 0 0 0,-1 1-1 0 0,1 0 1 0 0,-1-1 0 0 0,1 1 0 0 0,-1 0-1 0 0,1 0 1 0 0,-1 1 0 0 0,1-1-1 0 0,-1 0 1 0 0,1 1 0 0 0,0-1-1 0 0,-1 1 1 0 0,1 0 0 0 0,-1 0 0 0 0,1 0-1 0 0,0 0 1 0 0,-2 1-7 0 0,-5 4 36 0 0,-7 4-44 0 0,0 0 1 0 0,1 1-1 0 0,0 0 0 0 0,0 1 0 0 0,1 1 0 0 0,1 1 0 0 0,0 0 0 0 0,1 0 0 0 0,0 1 1 0 0,2 1-1 0 0,0-1 0 0 0,0 2 0 0 0,1 0 0 0 0,1 0 0 0 0,1 0 0 0 0,1 1 0 0 0,0 0 1 0 0,1 0-1 0 0,1 1 0 0 0,1-1 0 0 0,-1 12 8 0 0,4-26 1 0 0,-1-1 1 0 0,1 1-1 0 0,0 0 0 0 0,0-1 1 0 0,0 1-1 0 0,0-1 1 0 0,1 1-1 0 0,-1-1 0 0 0,1 1 1 0 0,0-1-1 0 0,0 0 0 0 0,0 1 1 0 0,1-1-1 0 0,-1 0 0 0 0,1 0 1 0 0,0 0-1 0 0,-1 0 1 0 0,1 0-1 0 0,1 0 0 0 0,-1 0 1 0 0,0-1-1 0 0,1 1 0 0 0,-1-1 1 0 0,1 1-1 0 0,0-1 1 0 0,0 0-1 0 0,0 0 0 0 0,0-1 1 0 0,0 1-1 0 0,0 0 0 0 0,0-1 1 0 0,1 0-1 0 0,-1 0 1 0 0,1 0-1 0 0,-1 0 0 0 0,1 0 1 0 0,-1-1-1 0 0,4 0-1 0 0,8 1 103 0 0,-1-1 1 0 0,1 0-1 0 0,-1-2 1 0 0,1 1-1 0 0,-1-2 0 0 0,0 0 1 0 0,1-1-1 0 0,-1 0 1 0 0,-1-1-1 0 0,1 0 0 0 0,-1-2 1 0 0,0 1-1 0 0,0-1 1 0 0,-1-1-1 0 0,0-1 0 0 0,0 1 1 0 0,0-2-104 0 0,28-20 240 0 0,-1-1 0 0 0,-2-2 1 0 0,-1-2-1 0 0,-1-1 0 0 0,16-26-240 0 0,-64 132 1554 0 0,-88 419-1165 0 0,70-373-408 0 0,-8 47-3053 0 0,38-162 2498 0 0,1 9-763 0 0,1-7-2689 0 0,0-2-4963 0 0,3-1 6626 0 0</inkml:trace>
  <inkml:trace contextRef="#ctx0" brushRef="#br0" timeOffset="256.158">979 228 3121 0 0,'0'0'717'0'0,"0"0"-58"0"0,0 0 90 0 0,0 0 236 0 0,-25 38 202 0 0,-78 123 33 0 0,37-35 471 0 0,60-111-1568 0 0,0 1 0 0 0,1 0 0 0 0,1 0 0 0 0,1 0 0 0 0,0 0 1 0 0,1 1-1 0 0,1-1 0 0 0,0 11-123 0 0,1-22 116 0 0,0 0 0 0 0,1 0 0 0 0,-1 0-1 0 0,1 0 1 0 0,-1-1 0 0 0,2 1 0 0 0,-1 0 0 0 0,0 0 0 0 0,1-1 0 0 0,0 1 0 0 0,0-1 0 0 0,0 0 0 0 0,1 0 0 0 0,-1 1 0 0 0,1-1-1 0 0,0-1 1 0 0,0 1 0 0 0,1 0 0 0 0,-1-1 0 0 0,1 0 0 0 0,-1 0 0 0 0,1 0 0 0 0,0 0 0 0 0,0 0 0 0 0,0-1 0 0 0,1 0 0 0 0,-1 0-1 0 0,1 0 1 0 0,-1 0 0 0 0,1-1 0 0 0,1 1-116 0 0,5 0 256 0 0,0-1 0 0 0,-1 0 0 0 0,1-1 0 0 0,0 0 0 0 0,-1-1 1 0 0,1 0-1 0 0,-1-1 0 0 0,1 0 0 0 0,-1-1 0 0 0,0 1 0 0 0,1-2 0 0 0,-1 0 0 0 0,-1 0 0 0 0,1-1 0 0 0,-1 0 0 0 0,0 0 0 0 0,0-1 0 0 0,0-1 0 0 0,-1 1 0 0 0,0-1 0 0 0,7-8-256 0 0,4-5 178 0 0,0 0 0 0 0,-2-2 0 0 0,0 0-1 0 0,-2-1 1 0 0,0-1 0 0 0,-2 0 0 0 0,11-26-178 0 0,-15 30-111 0 0,-1 0 1 0 0,-1 0-1 0 0,-1-1 1 0 0,-1 0-1 0 0,-1 0 1 0 0,0 0-1 0 0,-2-1 1 0 0,0 1 0 0 0,-2-1-1 0 0,0 1 1 0 0,-2-8 110 0 0,1 25-148 0 0,0-1 1 0 0,0 1 0 0 0,-1 0-1 0 0,0 0 1 0 0,0 0 0 0 0,0 0-1 0 0,0 0 1 0 0,0 0 0 0 0,-1 0-1 0 0,0 0 1 0 0,1 1 0 0 0,-1 0-1 0 0,-1-1 1 0 0,1 1 0 0 0,0 0-1 0 0,-1 1 1 0 0,0-1 0 0 0,1 0-1 0 0,-1 1 1 0 0,0 0 0 0 0,0 0-1 0 0,-1 0 1 0 0,1 1 0 0 0,0-1-1 0 0,-1 1 1 0 0,1 0 0 0 0,0 0-1 0 0,-1 1 1 0 0,1-1 0 0 0,-1 1-1 0 0,1 0 1 0 0,-1 0 0 0 0,1 1-1 0 0,-1-1 1 0 0,1 1 0 0 0,-1 0-1 0 0,1 0 1 0 0,-1 0 0 0 0,1 1-1 0 0,0 0 1 0 0,0-1 0 0 0,0 1-1 0 0,0 1 1 0 0,0-1 147 0 0,-107 73-9510 0 0,88-59 5189 0 0</inkml:trace>
  <inkml:trace contextRef="#ctx0" brushRef="#br0" timeOffset="506.789">1572 287 0 0 0,'0'0'931'0'0,"0"0"326"0"0,0 0 180 0 0,0 0-58 0 0,0 0-271 0 0,0 0-260 0 0,0 0-84 0 0,0 0 0 0 0,0 0-19 0 0,0 0-105 0 0,0 0-179 0 0,0 0-166 0 0,-29 36-122 0 0,-88 115-43 0 0,113-147-111 0 0,0 0 0 0 0,1 1 1 0 0,-1-1-1 0 0,1 1 1 0 0,0 0-1 0 0,0 0 0 0 0,0 0 1 0 0,1 0-1 0 0,-1 0 1 0 0,1 1-1 0 0,1-1 0 0 0,-1 1 1 0 0,1-1-1 0 0,0 1 1 0 0,0-1-1 0 0,1 2-19 0 0,-1 6 103 0 0,0-6 55 0 0,1 1 0 0 0,0 0-1 0 0,0 0 1 0 0,1 0 0 0 0,0-1 0 0 0,0 1-1 0 0,1 0 1 0 0,0-1 0 0 0,0 1 0 0 0,1-1 0 0 0,0 0-1 0 0,0 1 1 0 0,1-1 0 0 0,-1-1 0 0 0,2 1-1 0 0,-1-1 1 0 0,1 1 0 0 0,0-1 0 0 0,0-1-1 0 0,1 1 1 0 0,-1-1 0 0 0,1 0 0 0 0,0 0-1 0 0,1 0 1 0 0,-1-1 0 0 0,1 0 0 0 0,0 0 0 0 0,0-1-1 0 0,0 0 1 0 0,7 2-158 0 0,-4-2 215 0 0,-1 1-1 0 0,1-2 1 0 0,0 1-1 0 0,0-1 0 0 0,0-1 1 0 0,0 0-1 0 0,0 0 1 0 0,1-1-1 0 0,-1-1 1 0 0,0 1-1 0 0,0-1 1 0 0,0-1-1 0 0,0 0 1 0 0,0-1-1 0 0,0 0 1 0 0,-1 0-1 0 0,1-1 1 0 0,-1 0-1 0 0,0 0 1 0 0,0-1-1 0 0,-1-1 1 0 0,1 1-1 0 0,-1-2 1 0 0,0 1-1 0 0,-1-1 1 0 0,1 0-1 0 0,-1 0 0 0 0,-1-1 1 0 0,1 0-1 0 0,-1 0 1 0 0,-1-1-1 0 0,0 1 1 0 0,0-1-1 0 0,1-3-214 0 0,-1-1-17 0 0,0 0-1 0 0,-2-1 0 0 0,1 1 0 0 0,-1-1 1 0 0,-1 1-1 0 0,-1-1 0 0 0,0 0 0 0 0,0 0 0 0 0,-2 0 1 0 0,1 1-1 0 0,-2-1 0 0 0,0 0 0 0 0,0 1 1 0 0,-2-1-1 0 0,-2-7 18 0 0,0 4-526 0 0,-2 0-1 0 0,1 1 1 0 0,-2 0 0 0 0,0 0-1 0 0,-1 1 1 0 0,-1 1 0 0 0,0 0-1 0 0,0 0 1 0 0,-2 1 0 0 0,0 0-1 0 0,-11-8 527 0 0,-24-7-3615 0 0,12 18-3267 0 0,21 6 65 0 0</inkml:trace>
  <inkml:trace contextRef="#ctx0" brushRef="#br0" timeOffset="877.891">2213 199 5873 0 0,'0'0'1153'0'0,"0"0"-123"0"0,0 0 161 0 0,0 0 234 0 0,0 0 63 0 0,0 0-200 0 0,0 0-388 0 0,-12 30-330 0 0,-38 99-235 0 0,15-4-114 0 0,-12 31-1868 0 0,4-55-5062 0 0,18-69-345 0 0,21-31 6990 0 0</inkml:trace>
  <inkml:trace contextRef="#ctx0" brushRef="#br0" timeOffset="1244.838">2073 523 0 0 0,'75'-171'135'0'0,"-23"70"3535"0"0,-12 49 3629 0 0,-39 57-4280 0 0,-4 20-2688 0 0,-4-9-299 0 0,0 0 1 0 0,1 0-1 0 0,1 0 1 0 0,1 1 0 0 0,0 0-1 0 0,1 0 1 0 0,1 0-1 0 0,0 1 1 0 0,2-1-1 0 0,0 0 1 0 0,0 1-1 0 0,2-1 1 0 0,0 0 0 0 0,1 0-1 0 0,1 0 1 0 0,1 0-1 0 0,5 12-32 0 0,68 91 725 0 0,-75-116-557 0 0,0-1 0 0 0,0 0 1 0 0,1 0-1 0 0,-1 0 1 0 0,1 0-1 0 0,0-1 1 0 0,-1 1-1 0 0,1-1 1 0 0,0 0-1 0 0,1 0 1 0 0,-1 0-1 0 0,0-1 1 0 0,0 0-1 0 0,1 1 1 0 0,-1-1-1 0 0,1-1 1 0 0,-1 1-1 0 0,1-1 1 0 0,-1 0-1 0 0,1 0 0 0 0,-1 0 1 0 0,1 0-1 0 0,-1-1 1 0 0,1 0-1 0 0,-1 0 1 0 0,1 0-1 0 0,-1 0 1 0 0,0-1-1 0 0,1 0 1 0 0,0-1-169 0 0,9-7 256 0 0,0-1 0 0 0,-1-1 1 0 0,0 0-1 0 0,0-1 0 0 0,-2 0 1 0 0,0-1-1 0 0,0 0 0 0 0,-1-1 0 0 0,-1 0 1 0 0,-1-1-1 0 0,0 1 0 0 0,-1-2 1 0 0,0 1-1 0 0,-2-1 0 0 0,0 0 0 0 0,0 0 1 0 0,0-13-257 0 0,38-184-967 0 0,-41 189-1067 0 0,-2 15-6953 0 0,0 8 7016 0 0,0 2-9213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9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487 491 1176 0 0,'0'0'1426'0'0,"0"0"-469"0"0,0 0-160 0 0,0 0 268 0 0,0 0 490 0 0,0 0 388 0 0,0 0 78 0 0,0 0-252 0 0,0 0-439 0 0,0 0-462 0 0,0 0-309 0 0,3-2-195 0 0,6 2 312 0 0,-21 24-174 0 0,12-23-508 0 0,-95 219 768 0 0,74-174-711 0 0,-88 235 194 0 0,104-261-209 0 0,1-1 1 0 0,1 1-1 0 0,1-1 0 0 0,1 1 1 0 0,0 0-1 0 0,2-1 1 0 0,0 6-37 0 0,0-21 16 0 0,0-1 0 0 0,0 1 0 0 0,0-1 0 0 0,0 1 0 0 0,0-1 0 0 0,1 0 1 0 0,0 0-1 0 0,-1 0 0 0 0,1 0 0 0 0,0 0 0 0 0,1 0 0 0 0,-1 0 1 0 0,0 0-1 0 0,1-1 0 0 0,0 0 0 0 0,-1 1 0 0 0,1-1 0 0 0,0 0 0 0 0,0 0 1 0 0,0 0-1 0 0,0-1 0 0 0,1 1 0 0 0,-1-1 0 0 0,0 0 0 0 0,1 0 0 0 0,-1 0 1 0 0,1 0-1 0 0,-1 0 0 0 0,2-1-16 0 0,107 4 976 0 0,5-40-512 0 0,-97 17-3657 0 0,-16-8-7509 0 0,-4 22 4374 0 0</inkml:trace>
  <inkml:trace contextRef="#ctx0" brushRef="#br0" timeOffset="432.296">1 487 992 0 0,'0'0'-176'0'0,"0"0"-127"0"0,0 0 202 0 0,0 0 605 0 0,0 0 759 0 0,0 0 520 0 0,0 0 112 0 0,0 0-224 0 0,0 0-280 0 0,0 0-201 0 0,0 0-87 0 0,0 0-12 0 0,0 0-19 0 0,19-9-33 0 0,60-27-79 0 0,-13-7 1144 0 0,29-16-337 0 0,-89 58-1754 0 0,-1 1 1 0 0,1-1-1 0 0,0 1 0 0 0,0 0 0 0 0,0 0 0 0 0,-1 0 0 0 0,1 1 0 0 0,0 0 0 0 0,0 0 0 0 0,-1 1 0 0 0,1-1 0 0 0,-1 1 0 0 0,1 1 0 0 0,-1-1 0 0 0,0 1 0 0 0,0 0 0 0 0,0 0 0 0 0,0 0 0 0 0,0 0 0 0 0,-1 1 0 0 0,0 0 0 0 0,0 0 0 0 0,0 0 0 0 0,0 1 0 0 0,0-1 0 0 0,-1 1 0 0 0,2 2-12 0 0,12 11 67 0 0,-2-3 48 0 0,0 0 1 0 0,1-2-1 0 0,0 1 1 0 0,1-2-1 0 0,1 0 1 0 0,0-1 0 0 0,1-1-1 0 0,0-1 1 0 0,0-1-1 0 0,0 0 1 0 0,1-1-1 0 0,19 3-115 0 0,119-3 1656 0 0,-89-23-895 0 0,-55 8-671 0 0,-8 5-5085 0 0,-4 11-6225 0 0,-2-4 3857 0 0</inkml:trace>
  <inkml:trace contextRef="#ctx0" brushRef="#br0" timeOffset="43420.25">205 259 0 0 0,'-40'-4'75'0'0,"2"-17"2116"0"0,15 6-995 0 0,-34-2-4161 0 0,18 15 7909 0 0,39 1-2529 0 0,1-4 4708 0 0,2 4-5326 0 0,10 1-766 0 0,107 0 4659 0 0,158 14-4360 0 0,119 1-337 0 0,-266-11-603 0 0,-131-4-358 0 0,11 3 804 0 0,-11-14 829 0 0,-65-76-1188 0 0,19 27-288 0 0,-26 12-381 0 0,47 27 188 0 0,25 20-23 0 0,0 1-10 0 0,0 0-23 0 0,0 0-69 0 0,0 0-93 0 0,0 0-129 0 0,14-1-14398 0 0,-12 2 5560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09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65 280 8010 0 0,'0'0'1453'0'0,"0"0"-335"0"0,0 0 76 0 0,0 0 309 0 0,0 0 217 0 0,0 0-68 0 0,0 0-291 0 0,0 0-291 0 0,0 0-208 0 0,38 3-133 0 0,121 7-80 0 0,117-5 1480 0 0,11-12-1191 0 0,-211 5-803 0 0,-1 0-2855 0 0,-92 1-6310 0 0,-8-1 1117 0 0,16 2 3053 0 0</inkml:trace>
  <inkml:trace contextRef="#ctx0" brushRef="#br0" timeOffset="3400.99">1 523 0 0 0,'0'0'451'0'0,"0"0"446"0"0,0 0 45 0 0,0 0-114 0 0,0 0-73 0 0,0 0-39 0 0,0 0 11 0 0,0 0 12 0 0,18 12 4563 0 0,43-2 395 0 0,72-17-2607 0 0,296-8-719 0 0,-227 41-2129 0 0,-118-22 13 0 0,-72-1 553 0 0,-33 3-4004 0 0,9-3-522 0 0,1-1-4437 0 0,7-2-596 0 0</inkml:trace>
  <inkml:trace contextRef="#ctx0" brushRef="#br0" timeOffset="4065.141">728 0 1856 0 0,'0'0'2372'0'0,"0"0"-1226"0"0,0 0-469 0 0,0 0 83 0 0,0 0 203 0 0,0 0 208 0 0,0 0 9 0 0,0 0-155 0 0,0 0-207 0 0,0 0-173 0 0,0 0-5 0 0,0 0 101 0 0,0 0 122 0 0,-9 1 3639 0 0,11 7-4275 0 0,1 0 0 0 0,-1 0 0 0 0,2 0 0 0 0,-1 0 0 0 0,1 0 0 0 0,0-1 0 0 0,1 0 0 0 0,0 1-1 0 0,0-2 1 0 0,1 1 0 0 0,-1-1 0 0 0,1 0 0 0 0,1 0 0 0 0,-1 0 0 0 0,1-1 0 0 0,0 0-227 0 0,223 201 982 0 0,-136-117-797 0 0,-94-88-170 0 0,1 0 0 0 0,0-1-1 0 0,-1 1 1 0 0,1 0 0 0 0,-1-1 0 0 0,0 1-1 0 0,1 0 1 0 0,-1 0 0 0 0,1 0 0 0 0,-1-1 0 0 0,0 1-1 0 0,0 0 1 0 0,0 0 0 0 0,1 0 0 0 0,-1 0-1 0 0,0 0 1 0 0,0 0 0 0 0,0-1 0 0 0,0 1-1 0 0,-1 0 1 0 0,1 0 0 0 0,0 0 0 0 0,0 0-1 0 0,0 0 1 0 0,-1-1 0 0 0,1 1 0 0 0,0 0-1 0 0,-1 0 1 0 0,1 0 0 0 0,-1-1 0 0 0,1 1-1 0 0,-1 0 1 0 0,1-1 0 0 0,-1 1 0 0 0,1 0-1 0 0,-1-1 1 0 0,0 1 0 0 0,1-1 0 0 0,-1 1 0 0 0,0-1-1 0 0,1 1 1 0 0,-1-1 0 0 0,0 1 0 0 0,0-1-1 0 0,0 0-14 0 0,-110 89 298 0 0,105-85-296 0 0,-44 37 26 0 0,-2-3 1 0 0,-2-1 0 0 0,-1-4 0 0 0,-21 8-29 0 0,-59 21 79 0 0,155-58-6408 0 0,4-4-3808 0 0,-11-3 1288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5.4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400 175 3793 0 0,'0'0'1431'0'0,"0"0"-370"0"0,0 0-80 0 0,0 0 293 0 0,0 0 424 0 0,0 0 195 0 0,0 0-172 0 0,0 0-426 0 0,0 0-445 0 0,0 0-283 0 0,0 0-113 0 0,14 8 2506 0 0,-14 3-2677 0 0,-1 0 0 0 0,-1 0 0 0 0,0 0 0 0 0,0-1 0 0 0,-1 1 0 0 0,-1-1 1 0 0,1 1-1 0 0,-2-1 0 0 0,1 0 0 0 0,-5 6-283 0 0,-12 25 196 0 0,-2 3-71 0 0,1 1 0 0 0,2 1 0 0 0,3 1 0 0 0,-6 26-125 0 0,19-49 15 0 0,0-1 1 0 0,2 0-1 0 0,1 1 0 0 0,1-1 1 0 0,0 1-1 0 0,4 13-15 0 0,-3-32 41 0 0,0 0-1 0 0,1 1 1 0 0,-1-1-1 0 0,1 0 1 0 0,1 0-1 0 0,-1 0 1 0 0,1 0 0 0 0,0-1-1 0 0,0 1 1 0 0,0-1-1 0 0,0 1 1 0 0,1-1 0 0 0,0 0-1 0 0,0 0 1 0 0,0-1-1 0 0,0 1 1 0 0,1-1-1 0 0,-1 0 1 0 0,1 0 0 0 0,0-1-1 0 0,0 1 1 0 0,0-1-1 0 0,0 0 1 0 0,0 0-1 0 0,0-1 1 0 0,1 0 0 0 0,-1 1-1 0 0,1-2 1 0 0,-1 1-1 0 0,1-1 1 0 0,-1 0-1 0 0,1 0 1 0 0,0 0-41 0 0,13 0 115 0 0,0-1-1 0 0,0-1 1 0 0,1-1 0 0 0,-1-1-1 0 0,-1 0 1 0 0,1-1 0 0 0,-1-1 0 0 0,9-5-115 0 0,-18 8 470 0 0,-9 3-583 0 0,1 0 1 0 0,-1 0-1 0 0,1 0 1 0 0,-1 0-1 0 0,1 0 1 0 0,-1 0-1 0 0,1 0 1 0 0,0 0 0 0 0,-1 0-1 0 0,1 0 1 0 0,-1 0-1 0 0,1 0 1 0 0,-1-1-1 0 0,1 1 1 0 0,-1 0-1 0 0,1 0 1 0 0,-1-1-1 0 0,1 1 1 0 0,-1 0 0 0 0,1-1-1 0 0,-1 1 1 0 0,0 0-1 0 0,1-1 1 0 0,-1 1-1 0 0,1-1 1 0 0,-1 1-1 0 0,0-1 1 0 0,0 1 0 0 0,1-1-1 0 0,-1 1 1 0 0,0-1-1 0 0,0 1 1 0 0,1-1-1 0 0,-1 1 1 0 0,0-1-1 0 0,0 1 1 0 0,0-1-1 0 0,0 1 1 0 0,0-1 0 0 0,0 0-1 0 0,0 1 1 0 0,0-1-1 0 0,0 1 1 0 0,0-1-1 0 0,0 1 1 0 0,0-1-1 0 0,-1 0 1 0 0,1 1 0 0 0,0-1-1 0 0,0 1 1 0 0,0-1-1 0 0,-1 1 1 0 0,1-1-1 0 0,0 1 1 0 0,-1 0-1 0 0,1-1 1 0 0,0 1-1 0 0,-1-1 1 0 0,1 1 0 0 0,-1 0-1 0 0,0-1 113 0 0,-14-18-12693 0 0,12 15 5922 0 0</inkml:trace>
  <inkml:trace contextRef="#ctx0" brushRef="#br0" timeOffset="566.686">0 215 1192 0 0,'0'0'1827'0'0,"0"0"-332"0"0,0 0-12 0 0,0 0 191 0 0,0 0 184 0 0,0 0-18 0 0,0 0-261 0 0,0 0-349 0 0,0 0-282 0 0,0 0-136 0 0,0 0-16 0 0,0 0 43 0 0,4-1 12 0 0,96-60 3531 0 0,-19 1-2789 0 0,-67 47-1490 0 0,1 1-1 0 0,1 0 0 0 0,0 1 1 0 0,0 1-1 0 0,1 0 1 0 0,0 1-1 0 0,16-5-102 0 0,-28 13 6 0 0,-1 1-1 0 0,0-1 1 0 0,1 1 0 0 0,-1 0 0 0 0,1 0-1 0 0,-1 1 1 0 0,0-1 0 0 0,1 1 0 0 0,-1 0-1 0 0,0 0 1 0 0,1 1 0 0 0,-1-1-1 0 0,0 1 1 0 0,0 0 0 0 0,0 0 0 0 0,0 0-1 0 0,-1 0 1 0 0,1 1 0 0 0,-1 0-1 0 0,1-1 1 0 0,-1 1 0 0 0,0 1 0 0 0,0-1-1 0 0,0 0 1 0 0,0 1 0 0 0,-1-1 0 0 0,0 1-1 0 0,1 0 1 0 0,-1 0 0 0 0,-1 0-1 0 0,1 0 1 0 0,0 0 0 0 0,-1 0 0 0 0,1 3-6 0 0,12 18 96 0 0,-9-15-46 0 0,1 0 1 0 0,0-1-1 0 0,1 1 0 0 0,0-1 1 0 0,1-1-1 0 0,0 1 1 0 0,0-1-1 0 0,1-1 0 0 0,0 1 1 0 0,0-2-1 0 0,1 1 0 0 0,0-1 1 0 0,0-1-1 0 0,9 4-50 0 0,-10-5 125 0 0,0 0 1 0 0,0-1-1 0 0,0 0 0 0 0,0-1 0 0 0,1 0 0 0 0,-1 0 0 0 0,1-1 1 0 0,-1 0-1 0 0,1-1 0 0 0,0 0 0 0 0,-1-1 0 0 0,1 0 0 0 0,-1 0 1 0 0,5-2-126 0 0,54-38-1113 0 0,-56 40-4914 0 0,-9 2-3112 0 0,1-1-2447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7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2769 0 0,'0'0'1200'0'0,"0"0"23"0"0,0 0 270 0 0,0 0 334 0 0,0 0 197 0 0,0 0-92 0 0,0 0-286 0 0,0 0-299 0 0,0 0-266 0 0,33-7-189 0 0,104-23-151 0 0,-34 23 790 0 0,-30 8-718 0 0,-1 4 1 0 0,0 2-1 0 0,35 10-813 0 0,165 35 580 0 0,-223-42-500 0 0,-46-13 2445 0 0,-3 2-2515 0 0,0 1-2 0 0,0 0 2 0 0,0 0 4 0 0,0 0 4 0 0,0 0 3 0 0,0 0-1 0 0,0 0 9 0 0,0 0 5 0 0,0 0 8 0 0,-65-40 899 0 0,13 13-737 0 0,1-2 1 0 0,2-3-1 0 0,-44-35-204 0 0,91 65-100 0 0,-1 0 1 0 0,0 0-1 0 0,1 0 0 0 0,0 0 0 0 0,-1-1 1 0 0,1 1-1 0 0,0-1 0 0 0,0 0 0 0 0,1 0 1 0 0,-1 1-1 0 0,1-1 0 0 0,-1 0 0 0 0,1 0 1 0 0,0-1-1 0 0,0 1 0 0 0,0 0 1 0 0,0 0-1 0 0,1 0 0 0 0,-1-1 100 0 0,17-7-11690 0 0,-10 7-128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21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126 174 5561 0 0,'0'0'1626'0'0,"0"0"17"0"0,0 0 71 0 0,0 0 77 0 0,0 0-120 0 0,0 0-338 0 0,0 0-405 0 0,0 0-325 0 0,0 0-195 0 0,0 0-128 0 0,0 0-78 0 0,0 0-35 0 0,-20 34-30 0 0,-63 104-26 0 0,60-76 4 0 0,24-52-89 0 0,-1-5-24 0 0,0 0 0 0 0,1 0 1 0 0,-1 0-1 0 0,1 0 0 0 0,0 0 1 0 0,0 0-1 0 0,1 0 0 0 0,0 0 0 0 0,-1-1 1 0 0,2 1-1 0 0,-1 0 0 0 0,0-1 1 0 0,1 0-1 0 0,0 1 0 0 0,0-1 1 0 0,0 0-1 0 0,1-1 0 0 0,-1 1 0 0 0,1 0 1 0 0,0-1-1 0 0,1 1-2 0 0,1 0 98 0 0,0 0 0 0 0,1 0 0 0 0,0-1 0 0 0,-1 0 0 0 0,1 0 0 0 0,1 0 0 0 0,-1-1 0 0 0,0 0 0 0 0,0-1 0 0 0,1 1 0 0 0,-1-1 0 0 0,1-1 0 0 0,-1 0 0 0 0,1 0 0 0 0,-1 0 0 0 0,1-1 0 0 0,-1 0 0 0 0,1 0 0 0 0,-1-1 0 0 0,0 0 0 0 0,1 0 0 0 0,-1-1 0 0 0,0 0 0 0 0,1-1-98 0 0,2 0 134 0 0,1-1 0 0 0,-1 0 0 0 0,0-1-1 0 0,-1-1 1 0 0,0 1 0 0 0,1-1-1 0 0,-2-1 1 0 0,1 0 0 0 0,-1 0 0 0 0,-1 0-1 0 0,1-1 1 0 0,-2 0 0 0 0,1-1-1 0 0,-1 1 1 0 0,4-9-134 0 0,-7 12-26 0 0,-1 0 1 0 0,1 0-1 0 0,-1 0 0 0 0,0-1 0 0 0,0 1 1 0 0,0 0-1 0 0,-1-1 0 0 0,0 1 0 0 0,-1-1 0 0 0,1 0 1 0 0,-1 1-1 0 0,-1-1 0 0 0,1 1 0 0 0,-1-1 1 0 0,0 1-1 0 0,-1-1 0 0 0,1 1 0 0 0,-1 0 1 0 0,0-1-1 0 0,-1 1 0 0 0,0 0 0 0 0,0 0 0 0 0,0 1 1 0 0,0-1-1 0 0,-1 1 0 0 0,0-1 0 0 0,0 1 1 0 0,-1 0-1 0 0,1 1 0 0 0,-1-1 0 0 0,0 1 0 0 0,0 0 1 0 0,-1 0-1 0 0,1 1 0 0 0,-1-1 0 0 0,0 1 1 0 0,0 0-1 0 0,0 1 0 0 0,0 0 0 0 0,0 0 1 0 0,-1 0-1 0 0,1 0 0 0 0,-3 1 26 0 0,0 0-445 0 0,0 0-1 0 0,0 1 1 0 0,0 0 0 0 0,0 1-1 0 0,0 0 1 0 0,0 0 0 0 0,0 1 0 0 0,0 0-1 0 0,1 1 1 0 0,-1 0 0 0 0,-7 3 445 0 0,-48 37-11471 0 0,50-31 6226 0 0</inkml:trace>
  <inkml:trace contextRef="#ctx0" brushRef="#br0" timeOffset="364.932">252 605 2665 0 0,'0'0'1611'0'0,"0"0"126"0"0,0 0 246 0 0,0 0 111 0 0,0 0-131 0 0,0 0-461 0 0,0 0-566 0 0,0 0-404 0 0,0 0-250 0 0,0 0-82 0 0,0 0 14 0 0,0 0 24 0 0,0 0 2 0 0,-19 4-40 0 0,-57 16-76 0 0,73-20-120 0 0,-1 1 1 0 0,1 0 0 0 0,0 1-1 0 0,0-1 1 0 0,0 1-1 0 0,0-1 1 0 0,0 1 0 0 0,1 0-1 0 0,-1 0 1 0 0,0 0-1 0 0,1 0 1 0 0,0 0 0 0 0,-1 1-1 0 0,1-1 1 0 0,0 1-1 0 0,0-1 1 0 0,0 1 0 0 0,1 0-1 0 0,-2 1-4 0 0,-5 9 2 0 0,4-8-5 0 0,-1 1 1 0 0,1 0-1 0 0,1 0 0 0 0,-1 0 0 0 0,1 0 0 0 0,0 1 0 0 0,0-1 1 0 0,1 1-1 0 0,0 0 0 0 0,0 0 0 0 0,1-1 0 0 0,0 1 0 0 0,0 0 1 0 0,0 0-1 0 0,1 1 0 0 0,0-1 0 0 0,0 0 0 0 0,1 0 1 0 0,0 0-1 0 0,0 0 0 0 0,1-1 0 0 0,0 1 0 0 0,0 0 0 0 0,0 0 1 0 0,1-1-1 0 0,0 0 0 0 0,1 1 0 0 0,-1-1 0 0 0,1 0 0 0 0,0-1 1 0 0,0 1-1 0 0,1-1 0 0 0,0 1 0 0 0,1 0 3 0 0,3 1 237 0 0,0-1-1 0 0,0 0 0 0 0,1 0 1 0 0,-1 0-1 0 0,1-1 0 0 0,1-1 1 0 0,-1 0-1 0 0,0 0 0 0 0,1-1 1 0 0,0 0-1 0 0,0-1 0 0 0,0 0 1 0 0,0-1-1 0 0,0 0 0 0 0,0-1 1 0 0,0 0-1 0 0,1-1 0 0 0,-1 0 1 0 0,0-1-1 0 0,0 0 0 0 0,-1-1 1 0 0,1 0-1 0 0,0 0 1 0 0,-1-1-1 0 0,0-1 0 0 0,0 0 1 0 0,6-4-237 0 0,-10 6 99 0 0,0 0 0 0 0,-1-1 0 0 0,0 0 1 0 0,0 0-1 0 0,0 0 0 0 0,0 0 1 0 0,0-1-1 0 0,-1 0 0 0 0,0 0 0 0 0,0 0 1 0 0,0-1-1 0 0,-1 1 0 0 0,0-1 1 0 0,0 0-1 0 0,0 0 0 0 0,-1 0 1 0 0,0 0-1 0 0,0 0 0 0 0,0 0 0 0 0,-1-1 1 0 0,0 1-1 0 0,0-3-99 0 0,1 1-37 0 0,-1 1 0 0 0,-1 0 0 0 0,1-1 1 0 0,-1 0-1 0 0,0 1 0 0 0,-1-1 0 0 0,1 1 0 0 0,-1 0 0 0 0,-1-1 0 0 0,0 1 0 0 0,0 0 1 0 0,0-1-1 0 0,-1 1 0 0 0,0 1 0 0 0,0-1 0 0 0,-1 0 0 0 0,0 1 0 0 0,0 0 0 0 0,0-1 1 0 0,-5-2 36 0 0,3 2-296 0 0,-1 1-1 0 0,-1-1 1 0 0,1 2 0 0 0,-1-1 0 0 0,0 1 0 0 0,-1 0 0 0 0,1 1 0 0 0,-1 0 0 0 0,0 0 0 0 0,0 1 0 0 0,-2 0 296 0 0,-26-6-4044 0 0,-3 4-3839 0 0,22 5-1276 0 0</inkml:trace>
  <inkml:trace contextRef="#ctx0" brushRef="#br0" timeOffset="1464.81">679 34 2320 0 0,'0'0'1515'0'0,"0"0"-553"0"0,0 0-323 0 0,0 0 53 0 0,0 0 328 0 0,0 0 358 0 0,0 0 170 0 0,0 0-38 0 0,0 0-194 0 0,0 0-250 0 0,0 0-174 0 0,0 0-69 0 0,0 0-30 0 0,21 33-51 0 0,67 103-77 0 0,-9 22 641 0 0,-64-122-1234 0 0,-1 1 0 0 0,-2 0 1 0 0,-1 0-1 0 0,-3 2 0 0 0,0-1 0 0 0,-3 1 1 0 0,-1 0-1 0 0,-2 0 0 0 0,-1 0 1 0 0,-3 12-73 0 0,0-32-38 0 0,0-1 1 0 0,-1 0 0 0 0,-1-1 0 0 0,-1 1-1 0 0,0-1 1 0 0,-1 1 0 0 0,-1-1 0 0 0,-1-1-1 0 0,0 0 1 0 0,-1 0 0 0 0,-1 0 0 0 0,0-2-1 0 0,-9 10 38 0 0,6-8-467 0 0,-2-1-1 0 0,0-1 0 0 0,0 0 1 0 0,-2-1-1 0 0,1 0 0 0 0,-2-2 0 0 0,-11 7 468 0 0,-65 30-5403 0 0,31-20-1603 0 0,39-20 3264 0 0</inkml:trace>
  <inkml:trace contextRef="#ctx0" brushRef="#br0" timeOffset="3166.287">1581 388 2152 0 0,'0'0'1438'0'0,"0"0"-166"0"0,0 0 10 0 0,0 0 174 0 0,0 0 235 0 0,0 0 82 0 0,0 0-162 0 0,0 0-243 0 0,0 0-273 0 0,0 0-240 0 0,0 0-166 0 0,0 0-110 0 0,0 0-82 0 0,-15-22-43 0 0,-48-64-47 0 0,25 55 154 0 0,32 31-461 0 0,-2-1-68 0 0,1 0 0 0 0,-1 1-1 0 0,0 0 1 0 0,0 0 0 0 0,1 1-1 0 0,-1 0 1 0 0,0 0 0 0 0,1 1 0 0 0,-1 0-1 0 0,1 0 1 0 0,0 1 0 0 0,0-1 0 0 0,0 2-1 0 0,0-1 1 0 0,0 1 0 0 0,1 0-1 0 0,-1 1 1 0 0,1-1 0 0 0,0 1 0 0 0,1 0-1 0 0,-3 3-31 0 0,-3 3-23 0 0,1 0-1 0 0,1 0 0 0 0,-1 1 1 0 0,2 0-1 0 0,0 1 0 0 0,0 0 1 0 0,1 0-1 0 0,1 1 0 0 0,0 0 1 0 0,-2 9 23 0 0,6-19 0 0 0,1 0 1 0 0,0 0-1 0 0,0 0 1 0 0,0 0 0 0 0,1 0-1 0 0,-1 0 1 0 0,1 1-1 0 0,0-1 1 0 0,0 0 0 0 0,0 0-1 0 0,1 0 1 0 0,-1 0-1 0 0,1 0 1 0 0,0 0 0 0 0,0 0-1 0 0,1 0 1 0 0,-1 0-1 0 0,1 0 1 0 0,0 0 0 0 0,0 0-1 0 0,0-1 1 0 0,0 1 0 0 0,1-1-1 0 0,-1 0 1 0 0,1 0-1 0 0,0 0 1 0 0,0 0 0 0 0,0 0-1 0 0,1-1 1 0 0,-1 1-1 0 0,0-1 1 0 0,1 0 0 0 0,0 0-1 0 0,-1 0 1 0 0,1 0-1 0 0,0-1 1 0 0,0 1 0 0 0,0-1-1 0 0,0 0 1 0 0,0 0-1 0 0,0-1 1 0 0,1 1 0 0 0,-1-1-1 0 0,1 0 0 0 0,16-1 76 0 0,0-2 0 0 0,0 0-1 0 0,-1-1 1 0 0,0-1 0 0 0,0-1-1 0 0,0-1 1 0 0,-1 0 0 0 0,1-2 0 0 0,-2 0-1 0 0,0-1 1 0 0,0-1 0 0 0,0-1-1 0 0,-2 0 1 0 0,1-1 0 0 0,-2-1-1 0 0,0-1 1 0 0,7-8-76 0 0,-2-3 474 0 0,-20 25-377 0 0,0 1-49 0 0,0 28 45 0 0,-3 15 73 0 0,-2-1 0 0 0,-1 1 1 0 0,-3-1-1 0 0,-11 35-166 0 0,8-36-92 0 0,2 2-1 0 0,2 0 1 0 0,1 0 0 0 0,0 38 92 0 0,6-63-255 0 0,10 45-4061 0 0,27-59-8323 0 0,-28-4 7818 0 0</inkml:trace>
  <inkml:trace contextRef="#ctx0" brushRef="#br0" timeOffset="3502.261">1964 428 2353 0 0,'0'0'1180'0'0,"0"0"-169"0"0,0 0-134 0 0,0 0 3 0 0,0 0 47 0 0,-21 36-41 0 0,-63 116-178 0 0,51-59-47 0 0,32-80-587 0 0,0-7 38 0 0,0 0 1 0 0,1 0 0 0 0,0 0-1 0 0,0 0 1 0 0,0 0-1 0 0,1-1 1 0 0,0 1 0 0 0,0 0-1 0 0,1 0 1 0 0,-1 0-1 0 0,1-1 1 0 0,0 1 0 0 0,1-1-1 0 0,-1 1 1 0 0,1-1-1 0 0,0 0 1 0 0,1 0 0 0 0,-1 0-1 0 0,1-1 1 0 0,0 1-1 0 0,0-1 1 0 0,0 0 0 0 0,1 0-1 0 0,0 0 1 0 0,-1-1 0 0 0,1 1-1 0 0,0-1 1 0 0,1-1-1 0 0,-1 1 1 0 0,0-1 0 0 0,1 1-1 0 0,3 0-112 0 0,8-1 363 0 0,-1 0 0 0 0,1-1 1 0 0,-1 0-1 0 0,1-2 0 0 0,-1 0 0 0 0,1 0 0 0 0,-1-2 0 0 0,0 0 1 0 0,0-1-1 0 0,0-1 0 0 0,0 0 0 0 0,-1-1 0 0 0,1 0 1 0 0,-1-2-1 0 0,-1 0 0 0 0,0 0 0 0 0,0-1 0 0 0,-1-1 0 0 0,0 0 1 0 0,0-1-1 0 0,-1-1 0 0 0,8-9-363 0 0,-8 11 78 0 0,0-1-1 0 0,-1 0 1 0 0,0-1 0 0 0,-1-1-1 0 0,0 0 1 0 0,-1 0 0 0 0,0 0-1 0 0,-1-1 1 0 0,-1-1 0 0 0,0 1-1 0 0,-1-1 1 0 0,0-1 0 0 0,-1 1-1 0 0,-1-1 1 0 0,-1 1 0 0 0,0-4-78 0 0,-2 11-50 0 0,0 1 1 0 0,-1-1 0 0 0,0 0-1 0 0,0 1 1 0 0,0-1 0 0 0,-1 0-1 0 0,-1 1 1 0 0,1-1 0 0 0,-1 1-1 0 0,-1 0 1 0 0,1-1 0 0 0,-1 1-1 0 0,0 0 1 0 0,-1 0 0 0 0,0 1-1 0 0,0-1 1 0 0,0 1 0 0 0,-1 0-1 0 0,0 0 1 0 0,0 0 0 0 0,-4-3 49 0 0,1 3-228 0 0,1 0 0 0 0,-1 0 0 0 0,-1 1 0 0 0,1 0 0 0 0,-1 1 0 0 0,1 0 0 0 0,-1 0 0 0 0,0 1 0 0 0,-1 0 1 0 0,1 0-1 0 0,-1 1 0 0 0,1 0 0 0 0,-1 1 0 0 0,1 0 0 0 0,-1 1 0 0 0,0 0 0 0 0,0 0 0 0 0,1 1 0 0 0,-1 0 1 0 0,0 1-1 0 0,1 0 0 0 0,0 0 0 0 0,-1 1 0 0 0,1 1 0 0 0,0-1 0 0 0,0 2 0 0 0,-5 2 228 0 0,-79 65-11634 0 0,77-56 8065 0 0</inkml:trace>
  <inkml:trace contextRef="#ctx0" brushRef="#br0" timeOffset="3847.92">2698 454 568 0 0,'0'0'1983'0'0,"0"0"-418"0"0,0 0 338 0 0,0 0 400 0 0,0 0 40 0 0,0 0-372 0 0,0 0-632 0 0,0 0-527 0 0,0 0-280 0 0,0 0-160 0 0,0 0-65 0 0,0 0-30 0 0,0 0-3 0 0,-32 18 1 0 0,-102 58-23 0 0,129-74-231 0 0,0 0 0 0 0,1 1 1 0 0,-1 0-1 0 0,1 0 0 0 0,-1 0 0 0 0,1 0 1 0 0,0 1-1 0 0,0-1 0 0 0,1 1 1 0 0,-1 0-1 0 0,1 0 0 0 0,0 1 1 0 0,0-1-1 0 0,0 1 0 0 0,0 1-21 0 0,-2 4 55 0 0,1-4-39 0 0,0 0 1 0 0,1 1-1 0 0,0-1 0 0 0,0 0 0 0 0,0 1 0 0 0,1 0 0 0 0,0-1 0 0 0,0 1 0 0 0,1 0 0 0 0,0 0 0 0 0,0 0 0 0 0,1 0 0 0 0,-1 0 0 0 0,2 1 1 0 0,-1-1-1 0 0,1 0 0 0 0,0 0 0 0 0,0 0 0 0 0,1-1 0 0 0,0 1 0 0 0,0 0 0 0 0,1 0 0 0 0,0-1 0 0 0,0 0 0 0 0,0 1 0 0 0,1-1 0 0 0,0 0 1 0 0,0-1-1 0 0,0 1 0 0 0,1-1 0 0 0,0 0 0 0 0,0 0 0 0 0,0 0 0 0 0,1-1 0 0 0,0 0 0 0 0,-1 0 0 0 0,3 1-16 0 0,3-1 167 0 0,1 0-1 0 0,0-1 1 0 0,0 0-1 0 0,0 0 1 0 0,1-2-1 0 0,-1 1 1 0 0,1-2 0 0 0,-1 1-1 0 0,0-2 1 0 0,1 0-1 0 0,-1 0 1 0 0,0-1-1 0 0,1-1 1 0 0,-1 0-1 0 0,0 0 1 0 0,-1-1 0 0 0,1-1-1 0 0,-1 0 1 0 0,0-1-1 0 0,0 0 1 0 0,0 0-1 0 0,-1-1 1 0 0,0-1-1 0 0,0 0 1 0 0,-1 0-1 0 0,0-1 1 0 0,-1 0 0 0 0,0 0-1 0 0,0-1 1 0 0,-1 0-1 0 0,0 0 1 0 0,0-1-1 0 0,-2 0 1 0 0,1 0-1 0 0,-1-1 1 0 0,-1 1-1 0 0,0-1 1 0 0,-1 0 0 0 0,0 0-1 0 0,0 0 1 0 0,-2-1-1 0 0,1 1 1 0 0,-2-4-167 0 0,1 6-117 0 0,-1-1 0 0 0,0 1 1 0 0,-1-1-1 0 0,0 1 0 0 0,-1-1 1 0 0,0 1-1 0 0,-1 0 0 0 0,0 0 1 0 0,-1 0-1 0 0,1 0 0 0 0,-2 1 1 0 0,0 0-1 0 0,0 0 0 0 0,0 0 1 0 0,-1 0-1 0 0,-1 1 0 0 0,1 0 1 0 0,-1 0-1 0 0,-1 0 1 0 0,1 1-1 0 0,-7-4 117 0 0,-73-19-4512 0 0,27 33-5597 0 0,41 1 1973 0 0</inkml:trace>
  <inkml:trace contextRef="#ctx0" brushRef="#br0" timeOffset="4698.246">3009 1 1296 0 0,'0'0'902'0'0,"0"0"-54"0"0,0 0 140 0 0,0 0 371 0 0,0 0 299 0 0,0 0 37 0 0,0 0-139 0 0,0 0-221 0 0,0 0-148 0 0,0 0-115 0 0,0 0-106 0 0,0 0-81 0 0,0 0-54 0 0,16 24-63 0 0,49 77-94 0 0,4 32 694 0 0,-63-121-1302 0 0,111 249 824 0 0,-110-241-875 0 0,-2 1 0 0 0,0-1 0 0 0,-1 1 1 0 0,-1 0-1 0 0,-1 0 0 0 0,-1 0 0 0 0,-1 0 0 0 0,0 0 0 0 0,-2 0 0 0 0,-1 0 1 0 0,0-1-1 0 0,-4 13-15 0 0,2-20-71 0 0,0 1 1 0 0,-1-1-1 0 0,0-1 1 0 0,-1 1-1 0 0,0-1 0 0 0,-1 0 1 0 0,0-1-1 0 0,-1 0 1 0 0,0 0-1 0 0,-1-1 1 0 0,0 0-1 0 0,-1-1 1 0 0,-6 5 70 0 0,-105 50-5301 0 0,12-24-6049 0 0,87-32 8392 0 0</inkml:trace>
  <inkml:trace contextRef="#ctx0" brushRef="#br0" timeOffset="5234.123">1266 71 0 0 0,'0'0'1012'0'0,"0"0"255"0"0,0 0-16 0 0,0 0-77 0 0,0 0-22 0 0,0 0-11 0 0,0 0-22 0 0,0 0-37 0 0,0 0-64 0 0,-28 26-60 0 0,-86 85-32 0 0,62-35 500 0 0,47-60-1081 0 0,-7 28 223 0 0,2 0-1 0 0,1 1 1 0 0,3 0-1 0 0,1 0 1 0 0,3 1-1 0 0,1-1 1 0 0,4 27-568 0 0,-1-46 45 0 0,0 0 0 0 0,2 0 1 0 0,1-1-1 0 0,1 1 1 0 0,1-1-1 0 0,1 0 0 0 0,1-1 1 0 0,2 0-1 0 0,0 0 0 0 0,1-1 1 0 0,2-1-1 0 0,0 0 0 0 0,1-1 1 0 0,2 0-1 0 0,0-1 0 0 0,18 16-45 0 0,71 54-1302 0 0,-56-59-7262 0 0,-40-27-139 0 0</inkml:trace>
  <inkml:trace contextRef="#ctx0" brushRef="#br0" timeOffset="11038.647">3687 130 0 0 0,'0'0'351'0'0,"0"0"736"0"0,0 0 340 0 0,0 0 89 0 0,0 0-73 0 0,0 0-216 0 0,0 0-232 0 0,0 0-210 0 0,0 0-159 0 0,-3-1-109 0 0,3 1-475 0 0,-1 0 0 0 0,1 0-1 0 0,-1 0 1 0 0,1 0 0 0 0,-1-1 0 0 0,1 1-1 0 0,0 0 1 0 0,-1 0 0 0 0,1 0 0 0 0,-1 0-1 0 0,1 0 1 0 0,0 1 0 0 0,-1-1-1 0 0,1 0 1 0 0,-1 0 0 0 0,1 0 0 0 0,0 0-1 0 0,-1 0 1 0 0,1 0 0 0 0,-1 1 0 0 0,1-1-1 0 0,0 0 1 0 0,-1 0 0 0 0,1 1 0 0 0,0-1-1 0 0,-1 0 1 0 0,1 0 0 0 0,0 1 0 0 0,0-1-1 0 0,-1 0 1 0 0,1 1 0 0 0,0-1 0 0 0,0 1-1 0 0,-1-1 1 0 0,1 0 0 0 0,0 1 0 0 0,0-1-1 0 0,0 0 1 0 0,0 1 0 0 0,0-1-1 0 0,0 1 1 0 0,0-1 0 0 0,0 1 0 0 0,0-1-1 0 0,0 0 1 0 0,0 1 0 0 0,0-1 0 0 0,0 1-1 0 0,0-1 1 0 0,0 0 0 0 0,0 1 0 0 0,0-1-1 0 0,0 1 1 0 0,0-1 0 0 0,1 0 0 0 0,-1 1-1 0 0,0-1 1 0 0,0 1 0 0 0,1-1 0 0 0,-1 0-1 0 0,0 1-41 0 0,1 14 661 0 0,-4 19-190 0 0,-2 1 0 0 0,-1-1-1 0 0,-2 0 1 0 0,-1-1 0 0 0,-2 0 0 0 0,-7 14-471 0 0,13-32 76 0 0,-66 173 54 0 0,26-75-690 0 0,5 3-1 0 0,-6 44 561 0 0,40-112-2366 0 0,30-62-4286 0 0,2-34 884 0 0,-19 37 5463 0 0</inkml:trace>
  <inkml:trace contextRef="#ctx0" brushRef="#br0" timeOffset="11476.121">3595 200 0 0 0,'0'0'333'0'0,"0"0"212"0"0,0 0 224 0 0,0 0 345 0 0,0 0 357 0 0,0 0 180 0 0,0 0-196 0 0,0 0-439 0 0,0 0-465 0 0,0 0-349 0 0,0 0-71 0 0,0 0 97 0 0,0 0 141 0 0,3 0 120 0 0,-1 4-388 0 0,1 0-1 0 0,-1 0 1 0 0,0 0 0 0 0,0 1 0 0 0,0-1 0 0 0,0 0 0 0 0,-1 1 0 0 0,0-1 0 0 0,0 1 0 0 0,0 0 0 0 0,0-1 0 0 0,-1 1 0 0 0,0 0 0 0 0,0-1 0 0 0,0 1 0 0 0,0 0 0 0 0,-1-1 0 0 0,0 1 0 0 0,0-1 0 0 0,0 1-101 0 0,0 19 289 0 0,0 22 175 0 0,3 1 1 0 0,1 0-1 0 0,2 0 0 0 0,3-1 0 0 0,1 0 1 0 0,3 0-1 0 0,1-2 0 0 0,16 35-464 0 0,-29-78 16 0 0,2 5 45 0 0,-1-1 1 0 0,1 1 0 0 0,0-1-1 0 0,1 0 1 0 0,-1 0 0 0 0,1 0 0 0 0,0 0-1 0 0,0 0 1 0 0,1 0 0 0 0,-1-1-1 0 0,1 0 1 0 0,0 0 0 0 0,0 0-1 0 0,0 0 1 0 0,1 0 0 0 0,0-1 0 0 0,-1 0-1 0 0,1 0 1 0 0,0 0 0 0 0,0-1-1 0 0,1 1 1 0 0,-1-1 0 0 0,0-1-1 0 0,6 2-61 0 0,-8-4 122 0 0,0-1 0 0 0,1 0 0 0 0,-1 1 0 0 0,0-1 0 0 0,0-1 0 0 0,0 1 0 0 0,0 0 0 0 0,0-1 0 0 0,0 1 0 0 0,-1-1 0 0 0,1 0 0 0 0,-1 0 0 0 0,0 0 0 0 0,0 0 0 0 0,0-1 0 0 0,0 1 0 0 0,0 0-1 0 0,-1-1 1 0 0,1 1 0 0 0,-1-1 0 0 0,0 0 0 0 0,0 0-122 0 0,6-13 287 0 0,13-31-104 0 0,-3 1 0 0 0,-1-2 0 0 0,-3 0-1 0 0,-2-1 1 0 0,-2 0 0 0 0,-3 0-1 0 0,-1-1 1 0 0,-3 0 0 0 0,-3-30-183 0 0,8-99-172 0 0,-6 172 1334 0 0,1 4-5265 0 0,-1 11-8316 0 0,-1-3 5494 0 0</inkml:trace>
  <inkml:trace contextRef="#ctx0" brushRef="#br0" timeOffset="11789.305">4162 505 9066 0 0,'0'0'1468'0'0,"0"0"-69"0"0,0 0 54 0 0,0 0 158 0 0,0 0 93 0 0,0 0-217 0 0,0 0-464 0 0,0 0-431 0 0,0 0-301 0 0,0 0-178 0 0,0 0-53 0 0,0 0-11 0 0,0 0 1 0 0,-4 8 0 0 0,-13 22-16 0 0,10 20-1123 0 0,7-49 203 0 0,7 2-3920 0 0,-5-3-2172 0 0,0 0 287 0 0</inkml:trace>
  <inkml:trace contextRef="#ctx0" brushRef="#br0" timeOffset="12386.294">4276 848 2753 0 0,'0'0'1317'0'0,"0"0"348"0"0,0 0 402 0 0,0 0 273 0 0,0 0-121 0 0,0 0-522 0 0,0 0-626 0 0,0 0-442 0 0,0 0-204 0 0,0 0-66 0 0,0 0 40 0 0,0 0 50 0 0,6-14 21 0 0,52-92 847 0 0,-46 87-1019 0 0,11-18-16 0 0,0 0 0 0 0,3 2 0 0 0,0 1 0 0 0,3 1-1 0 0,26-24-281 0 0,24 2-20 0 0,-76 82-272 0 0,-21 66 552 0 0,14-82-251 0 0,1 0 0 0 0,0 0-1 0 0,0 1 1 0 0,1-1 0 0 0,1 0-1 0 0,0 1 1 0 0,0-1 0 0 0,1 1-1 0 0,1-1 1 0 0,0 2-9 0 0,1-11 12 0 0,0 0-1 0 0,0 0 1 0 0,0-1-1 0 0,0 1 1 0 0,1 0-1 0 0,-1-1 1 0 0,1 0 0 0 0,-1 1-1 0 0,1-1 1 0 0,-1 0-1 0 0,1 0 1 0 0,-1 0-1 0 0,1-1 1 0 0,0 1 0 0 0,0-1-1 0 0,-1 1 1 0 0,1-1-1 0 0,0 0 1 0 0,0 0-1 0 0,0 0 1 0 0,-1-1-1 0 0,1 1 1 0 0,0-1 0 0 0,2 0-12 0 0,80-43 374 0 0,-71 33-334 0 0,50-41 45 0 0,-49 38-80 0 0,1 1 0 0 0,1 0 0 0 0,0 1 0 0 0,0 0-1 0 0,1 2 1 0 0,1 0 0 0 0,3-1-5 0 0,-21 11-2 0 0,1 0 0 0 0,-1 0 1 0 0,0-1-1 0 0,0 1 0 0 0,1 0 0 0 0,-1 0 1 0 0,0 1-1 0 0,0-1 0 0 0,1 0 0 0 0,-1 0 1 0 0,0 1-1 0 0,0-1 0 0 0,0 0 0 0 0,0 1 0 0 0,1-1 1 0 0,-1 1-1 0 0,0 0 0 0 0,0-1 0 0 0,0 1 1 0 0,0 0-1 0 0,0 0 0 0 0,0-1 0 0 0,0 1 1 0 0,-1 0-1 0 0,1 0 0 0 0,0 0 0 0 0,0 0 0 0 0,-1 0 1 0 0,1 0-1 0 0,-1 0 0 0 0,1 0 0 0 0,-1 1 1 0 0,1-1-1 0 0,-1 0 0 0 0,1 0 0 0 0,-1 0 1 0 0,0 1-1 0 0,0-1 0 0 0,0 0 0 0 0,0 0 1 0 0,0 1-1 0 0,0-1 0 0 0,0 0 0 0 0,0 0 0 0 0,0 0 1 0 0,0 1-1 0 0,-1-1 0 0 0,1 0 0 0 0,-1 0 1 0 0,1 0-1 0 0,-1 0 0 0 0,1 1 0 0 0,-1-1 2 0 0,1 5 30 0 0,-5 166 202 0 0,5-170-518 0 0,0 0 0 0 0,0 0-1 0 0,0-1 1 0 0,0 1 0 0 0,0 0 0 0 0,0 0 0 0 0,1 0-1 0 0,-1-1 1 0 0,1 1 0 0 0,-1 0 0 0 0,1 0-1 0 0,-1-1 1 0 0,1 1 0 0 0,0-1 0 0 0,0 1 0 0 0,0-1-1 0 0,0 1 1 0 0,0-1 0 0 0,0 1 0 0 0,1-1 0 0 0,-1 0-1 0 0,0 1 1 0 0,1-1 0 0 0,-1 0 0 0 0,1 0 0 0 0,-1 0-1 0 0,1 0 1 0 0,-1-1 0 0 0,1 1 0 0 0,0 0 0 0 0,0-1-1 0 0,-1 1 1 0 0,1-1 0 0 0,0 1 0 0 0,0-1-1 0 0,1 0 287 0 0,-1-3-5973 0 0,0 0 352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3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23 0 0 0,'0'0'879'0'0,"0"0"72"0"0,0 0-80 0 0,0 0-163 0 0,0 0-168 0 0,0 0-93 0 0,-5-3-71 0 0,-78-16 2752 0 0,-63 44-102 0 0,140-24-2912 0 0,1 0 0 0 0,-1 0 0 0 0,0 0-1 0 0,0 1 1 0 0,0-1 0 0 0,1 1 0 0 0,-1 1-1 0 0,1-1 1 0 0,0 1 0 0 0,0 0 0 0 0,-1 0 0 0 0,2 0-1 0 0,-1 1 1 0 0,0 0 0 0 0,1 0 0 0 0,0 0-1 0 0,0 0 1 0 0,0 1 0 0 0,0-1 0 0 0,1 1-1 0 0,0 0 1 0 0,0 0 0 0 0,0 1 0 0 0,0-1 0 0 0,1 1-1 0 0,-1 3-113 0 0,2 13 162 0 0,1 1 0 0 0,1-1-1 0 0,2 0 1 0 0,0 0-1 0 0,1 0 1 0 0,1-1 0 0 0,7 18-162 0 0,8 44 137 0 0,-9-21-78 0 0,-3 1 0 0 0,-3 1 0 0 0,-2-1 0 0 0,-4 1 1 0 0,-4 33-60 0 0,-48 127 237 0 0,52-224-230 0 0,1 1 0 0 0,-1 0 1 0 0,1 0-1 0 0,-1 0 0 0 0,1 0 0 0 0,0 0 0 0 0,0 0 0 0 0,-1-1 1 0 0,1 1-1 0 0,0 0 0 0 0,0 0 0 0 0,0 0 0 0 0,0 0 0 0 0,0 0 1 0 0,0 0-1 0 0,0 0 0 0 0,0 0 0 0 0,0 0 0 0 0,1 0 1 0 0,-1 0-1 0 0,0-1 0 0 0,1 1 0 0 0,-1 0 0 0 0,0 0 0 0 0,1 0 1 0 0,-1 0-1 0 0,1-1 0 0 0,-1 1 0 0 0,1 0 0 0 0,0 0 0 0 0,-1-1 1 0 0,1 1-1 0 0,0 0 0 0 0,-1-1 0 0 0,1 1 0 0 0,0-1 0 0 0,0 1 1 0 0,0-1-1 0 0,-1 1 0 0 0,1-1 0 0 0,0 0 0 0 0,0 1 1 0 0,0-1-1 0 0,0 0 0 0 0,0 0 0 0 0,0 0 0 0 0,0 0 0 0 0,0 0 1 0 0,0 1-1 0 0,0-2-7 0 0,34 12 497 0 0,335-14 1138 0 0,-369 3-2040 0 0,-1-9-4862 0 0,0 4-1450 0 0,0 4 929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0 0 0 0,'0'0'483'0'0,"0"0"688"0"0,0 0 156 0 0,0 0-188 0 0,0 0-290 0 0,0 0-309 0 0,-11 33-225 0 0,-34 105-144 0 0,1-26 10 0 0,8-57-798 0 0,7-22-3455 0 0,20-25 2585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41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286 133 0 0 0,'0'0'281'0'0,"0"0"437"0"0,0 0 198 0 0,0 0 180 0 0,0 0 155 0 0,0 0 71 0 0,0 0-51 0 0,0 0-148 0 0,0 0-191 0 0,0 0-195 0 0,0 0-127 0 0,0 0-90 0 0,-17-5-15 0 0,-54-14 32 0 0,69 19-487 0 0,1-1 0 0 0,-1 1 1 0 0,1-1-1 0 0,-1 1 0 0 0,0-1 1 0 0,1 1-1 0 0,-1 0 0 0 0,0 0 1 0 0,1 0-1 0 0,-1 0 0 0 0,0 0 1 0 0,1 0-1 0 0,-1 0 0 0 0,0 0 1 0 0,1 1-1 0 0,-1-1 0 0 0,1 1 1 0 0,-1-1-1 0 0,1 1 0 0 0,-1 0 1 0 0,1 0-1 0 0,-1-1 0 0 0,1 1 1 0 0,-1 0-1 0 0,1 0 0 0 0,0 0 1 0 0,-1 2-51 0 0,-4 2 293 0 0,-6 4-57 0 0,0 1 0 0 0,1 0 1 0 0,1 1-1 0 0,-1 0 0 0 0,2 1 0 0 0,0 0 0 0 0,0 0 1 0 0,1 1-1 0 0,1 0 0 0 0,0 1 0 0 0,0 0 0 0 0,2 0 1 0 0,0 0-1 0 0,0 0 0 0 0,1 2-236 0 0,-12 146 970 0 0,16-156-928 0 0,1 0 1 0 0,0 0-1 0 0,1 0 1 0 0,-1 0-1 0 0,1-1 1 0 0,0 1-1 0 0,1 0 0 0 0,-1-1 1 0 0,1 1-1 0 0,0-1 1 0 0,0 0-1 0 0,1 0 1 0 0,0 0-1 0 0,0-1 1 0 0,0 1-1 0 0,0-1 0 0 0,1 0 1 0 0,-1 0-1 0 0,1 0 1 0 0,0-1-1 0 0,0 0 1 0 0,1 0-1 0 0,-1 0 1 0 0,1-1-1 0 0,-1 1 0 0 0,1-1 1 0 0,0 0-1 0 0,0-1 1 0 0,0 0-1 0 0,0 0 1 0 0,0 0-1 0 0,0 0 1 0 0,0-1-1 0 0,0 0 1 0 0,5-1-44 0 0,-1 1-163 0 0,0-1 0 0 0,1 0 0 0 0,-1-1 0 0 0,0 0-1 0 0,0 0 1 0 0,0-1 0 0 0,0-1 0 0 0,0 0 0 0 0,-1 0-1 0 0,0 0 1 0 0,0-1 0 0 0,0-1 0 0 0,0 0 0 0 0,-1 0-1 0 0,7-6 165 0 0,34-33-6427 0 0,-17 12-2621 0 0,-22 22 7517 0 0</inkml:trace>
  <inkml:trace contextRef="#ctx0" brushRef="#br0" timeOffset="320.569">573 174 0 0 0,'0'0'419'0'0,"0"0"310"0"0,0 0 289 0 0,0 0 241 0 0,0 0 94 0 0,0 0-72 0 0,-18 35-168 0 0,-56 112-165 0 0,51-76 342 0 0,24-59-963 0 0,-1-6-171 0 0,0 0 1 0 0,1-1-1 0 0,0 1 1 0 0,0 0 0 0 0,0-1-1 0 0,1 1 1 0 0,0-1-1 0 0,0 1 1 0 0,0-1-1 0 0,1 0 1 0 0,0 1-1 0 0,0-2 1 0 0,0 1-1 0 0,0 0 1 0 0,1 0 0 0 0,0-1-1 0 0,0 0 1 0 0,0 0-1 0 0,0 0 1 0 0,1 0-1 0 0,0-1 1 0 0,0 0-1 0 0,-1 0 1 0 0,2 0 0 0 0,-1 0-1 0 0,0-1 1 0 0,1 0-1 0 0,-1 0 1 0 0,1-1-1 0 0,-1 1 1 0 0,1-1-1 0 0,0 0 1 0 0,-1-1 0 0 0,1 1-1 0 0,0-1 1 0 0,5-1-157 0 0,14-2 356 0 0,1-2 1 0 0,-1 0-1 0 0,-1-2 1 0 0,1-1 0 0 0,-1-1-1 0 0,-1-1 1 0 0,0-1-1 0 0,0-1 1 0 0,-1-1 0 0 0,0-1-1 0 0,-2-1 1 0 0,1-1 0 0 0,-2-1-1 0 0,0 0 1 0 0,12-16-357 0 0,-21 25 81 0 0,0 0 0 0 0,-1-1 1 0 0,0 0-1 0 0,0 0 0 0 0,-1-1 0 0 0,0 0 1 0 0,-1 0-1 0 0,0-1 0 0 0,-1 0 1 0 0,0 0-1 0 0,-1 0 0 0 0,0-1 0 0 0,-1 0 1 0 0,0 0-1 0 0,0 0 0 0 0,-2-1 1 0 0,0 1-1 0 0,0-1 0 0 0,-1 0-81 0 0,-1 8-7 0 0,-1 1 1 0 0,0 0-1 0 0,-1-1 0 0 0,1 1 0 0 0,-1 0 0 0 0,1 0 1 0 0,-1 0-1 0 0,0 0 0 0 0,-1 1 0 0 0,1-1 1 0 0,-1 0-1 0 0,0 1 0 0 0,1-1 0 0 0,-2 1 0 0 0,1 0 1 0 0,0 0-1 0 0,0 1 0 0 0,-1-1 0 0 0,0 0 1 0 0,0 1-1 0 0,1 0 0 0 0,-1 0 0 0 0,0 0 0 0 0,-1 1 1 0 0,1-1-1 0 0,0 1 0 0 0,0 0 0 0 0,-1 0 1 0 0,-3 0 6 0 0,-2-1-105 0 0,-1 1 0 0 0,1-1 0 0 0,-1 2 0 0 0,1 0 0 0 0,-1 0 0 0 0,1 1 0 0 0,-1 0 0 0 0,1 1 0 0 0,-1 0 0 0 0,1 0 0 0 0,0 2 0 0 0,-1-1 105 0 0,-10 7-532 0 0,1 1 0 0 0,0 1-1 0 0,0 0 1 0 0,1 2 0 0 0,1 0 0 0 0,0 1 0 0 0,-5 6 532 0 0,-19 27-4204 0 0,6 4-3761 0 0,26-33 3049 0 0</inkml:trace>
  <inkml:trace contextRef="#ctx0" brushRef="#br0" timeOffset="711.131">1464 1 456 0 0,'0'0'1492'0'0,"0"0"-309"0"0,0 0 78 0 0,0 0 294 0 0,0 0 256 0 0,0 0 36 0 0,0 0-160 0 0,0 0-259 0 0,0 0-246 0 0,0 0-177 0 0,0 0-99 0 0,0 0-58 0 0,0 0-87 0 0,-25 22-126 0 0,-73 67-157 0 0,66-51 211 0 0,34-33-621 0 0,0-2-35 0 0,0 0-1 0 0,0 0 1 0 0,0 0 0 0 0,0 0-1 0 0,1-1 1 0 0,-1 1 0 0 0,1 0-1 0 0,0-1 1 0 0,0 0 0 0 0,0 0-1 0 0,0 0 1 0 0,0 0 0 0 0,0 0-1 0 0,0-1 1 0 0,1 1-1 0 0,-1-1 1 0 0,1 0 0 0 0,-1 0-1 0 0,1 0 1 0 0,-1-1 0 0 0,2 1-33 0 0,2 1 58 0 0,8 3 61 0 0,0 1 0 0 0,0 0 0 0 0,-1 1 0 0 0,0 0 0 0 0,0 1-1 0 0,-1 1 1 0 0,0 0 0 0 0,5 5-119 0 0,-16-11 64 0 0,1 0-1 0 0,0 0 1 0 0,-1 0-1 0 0,1 0 0 0 0,-1 1 1 0 0,0-1-1 0 0,0 1 1 0 0,-1 0-1 0 0,1-1 1 0 0,-1 1-1 0 0,0 0 1 0 0,0 0-1 0 0,0 0 1 0 0,0 0-1 0 0,0 0 1 0 0,-1 0-1 0 0,0 0 0 0 0,0 0 1 0 0,0 0-1 0 0,0 0 1 0 0,-1 0-1 0 0,0 0 1 0 0,0 0-1 0 0,0 0 1 0 0,0 0-1 0 0,0 0 1 0 0,-1-1-1 0 0,0 1 1 0 0,0 1-64 0 0,-12 9 84 0 0,1-1 1 0 0,-2 0-1 0 0,0-1 1 0 0,0-1-1 0 0,-1 0 1 0 0,0-1-1 0 0,-1-1 1 0 0,0 0-1 0 0,0-2 1 0 0,-1 0-1 0 0,-16 4-84 0 0,15-5-81 0 0,0-2 0 0 0,1 0-1 0 0,-2-1 1 0 0,1-1 0 0 0,0-1 0 0 0,0 0-1 0 0,-8-2 82 0 0,25 1-30 0 0,-24-22-3785 0 0,25 10-1305 0 0,2-1-4143 0 0,0 8 4303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42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133 188 11450 0 0,'0'0'1525'0'0,"0"0"-436"0"0,0 0-326 0 0,0 0 113 0 0,0 0 258 0 0,0 0 98 0 0,0 0-121 0 0,0 0-264 0 0,0 0-274 0 0,0 0-177 0 0,0 0-101 0 0,-4 34-55 0 0,-16 110-21 0 0,6-53-7 0 0,-5-1 1 0 0,-3-1-1 0 0,-6 6-212 0 0,3 68-574 0 0,24-163 497 0 0,1 1-1 0 0,0 0 1 0 0,0-1 0 0 0,0 1 0 0 0,0 0 0 0 0,0 0 0 0 0,0-1 0 0 0,0 1 0 0 0,0 0 0 0 0,0-1 0 0 0,0 1 0 0 0,1 0-1 0 0,-1 0 1 0 0,0-1 0 0 0,0 1 0 0 0,1 0 0 0 0,-1-1 0 0 0,0 1 0 0 0,1 0 0 0 0,-1-1 0 0 0,1 1 0 0 0,-1-1 0 0 0,1 1-1 0 0,-1-1 1 0 0,1 1 0 0 0,-1-1 0 0 0,1 1 0 0 0,-1-1 0 0 0,1 1 0 0 0,0-1 0 0 0,-1 0 0 0 0,1 1 0 0 0,0-1-1 0 0,-1 0 1 0 0,1 0 0 0 0,0 1 0 0 0,-1-1 0 0 0,1 0 0 0 0,0 0 0 0 0,0 0 0 0 0,-1 0 0 0 0,1 0 0 0 0,0 0 0 0 0,0 0-1 0 0,-1 0 1 0 0,1 0 0 0 0,0 0 0 0 0,-1-1 0 0 0,1 1 0 0 0,0 0 0 0 0,0 0 0 0 0,-1-1 0 0 0,1 1 0 0 0,-1 0 0 0 0,1-1 76 0 0,34-20-7614 0 0,-24 10 3070 0 0,-5 0-867 0 0</inkml:trace>
  <inkml:trace contextRef="#ctx0" brushRef="#br0" timeOffset="517.543">590 302 2825 0 0,'0'0'2068'0'0,"0"0"-645"0"0,0 0-57 0 0,0 0 325 0 0,0 0 326 0 0,0 0 128 0 0,0 0-230 0 0,0 0-421 0 0,0 0-346 0 0,0 0-304 0 0,0 0-180 0 0,0 0-96 0 0,0 0-102 0 0,1-4-74 0 0,-1 3-374 0 0,1 1 0 0 0,-1-1 0 0 0,0 0 0 0 0,0 0 0 0 0,0 0 1 0 0,0 1-1 0 0,0-1 0 0 0,0 0 0 0 0,0 0 0 0 0,0 0 0 0 0,0 0 0 0 0,0 0 0 0 0,0 1 0 0 0,0-1 1 0 0,-1 0-1 0 0,1 0 0 0 0,0 0 0 0 0,-1 1 0 0 0,1-1 0 0 0,0 0 0 0 0,-1 0 0 0 0,1 1 0 0 0,-1-1 1 0 0,1 0-1 0 0,-1 1 0 0 0,1-1 0 0 0,-1 1 0 0 0,0-1 0 0 0,1 1 0 0 0,-1-1 0 0 0,0 1 0 0 0,0-1 1 0 0,1 1-1 0 0,-1-1 0 0 0,0 1 0 0 0,0 0 0 0 0,1-1 0 0 0,-1 1 0 0 0,0 0 0 0 0,0 0 1 0 0,0 0-1 0 0,0 0 0 0 0,1 0 0 0 0,-1 0 0 0 0,0 0 0 0 0,0 0 0 0 0,0 0 0 0 0,0 0 0 0 0,1 0 1 0 0,-1 0-1 0 0,0 1 0 0 0,0-1 0 0 0,0 0 0 0 0,1 1 0 0 0,-1-1 0 0 0,0 0 0 0 0,0 1 0 0 0,1-1 1 0 0,-1 1-19 0 0,-4-1-6 0 0,-3 0 2 0 0,1 0 1 0 0,-1 0 0 0 0,0 1-1 0 0,1 0 1 0 0,-1 0-1 0 0,0 1 1 0 0,1-1 0 0 0,-1 2-1 0 0,1-1 1 0 0,0 1 0 0 0,0 1-1 0 0,0-1 1 0 0,0 1-1 0 0,1 0 1 0 0,0 0 0 0 0,-1 1-1 0 0,1 0 1 0 0,1 0 0 0 0,-1 1-1 0 0,1-1 1 0 0,0 1 0 0 0,0 0-1 0 0,1 0 1 0 0,0 1-1 0 0,0 0 1 0 0,0-1 0 0 0,1 1-1 0 0,0 1 1 0 0,0-1 0 0 0,1 0-1 0 0,0 1 1 0 0,0-1-1 0 0,1 1 1 0 0,-1 1 3 0 0,1-6-3 0 0,0 1-1 0 0,1 0 1 0 0,-1 0-1 0 0,0-1 1 0 0,1 1 0 0 0,0 0-1 0 0,0 0 1 0 0,0-1-1 0 0,1 1 1 0 0,-1 0 0 0 0,1-1-1 0 0,0 1 1 0 0,0 0 0 0 0,0-1-1 0 0,0 1 1 0 0,1-1-1 0 0,-1 1 1 0 0,1-1 0 0 0,0 0-1 0 0,0 0 1 0 0,0 0-1 0 0,1 0 1 0 0,-1 0 0 0 0,1 0-1 0 0,-1 0 1 0 0,1-1-1 0 0,0 0 1 0 0,0 1 0 0 0,0-1-1 0 0,0 0 1 0 0,1 0-1 0 0,-1-1 1 0 0,4 2 3 0 0,7-3 63 0 0,1 0-1 0 0,0-1 1 0 0,-1-1-1 0 0,1-1 1 0 0,-1 0 0 0 0,0-1-1 0 0,0 0 1 0 0,0-1 0 0 0,0-1-1 0 0,-1 0 1 0 0,0 0-1 0 0,0-2 1 0 0,0 0 0 0 0,-1 0-1 0 0,0-1 1 0 0,-1 0 0 0 0,0-1-1 0 0,-1-1 1 0 0,0 1-1 0 0,0-2 1 0 0,2-4-63 0 0,10-5 81 0 0,46-41 23 0 0,-67 63-106 0 0,0 0-1 0 0,0-1 1 0 0,0 1-1 0 0,0 0 0 0 0,0 0 1 0 0,0 0-1 0 0,0 0 1 0 0,0 0-1 0 0,0 0 1 0 0,-1 0-1 0 0,1 0 1 0 0,0 0-1 0 0,-1 0 0 0 0,1 0 1 0 0,-1 0-1 0 0,1 1 1 0 0,-1-1-1 0 0,0 0 1 0 0,0 0-1 0 0,1 1 0 0 0,-1-1 1 0 0,0 0-1 0 0,0 0 1 0 0,0 1-1 0 0,0-1 1 0 0,0 0-1 0 0,0 0 0 0 0,-1 1 1 0 0,1-1-1 0 0,0 0 1 0 0,-1 0-1 0 0,1 0 1 0 0,-1 1-1 0 0,1-1 1 0 0,-1 0-1 0 0,1 0 0 0 0,-1 0 1 0 0,0 0-1 0 0,0 0 1 0 0,0 1 2 0 0,-72 177 110 0 0,68-168-116 0 0,-11 24-35 0 0,1 1 1 0 0,1 0 0 0 0,3 1 0 0 0,1 0 0 0 0,1 1-1 0 0,2 0 1 0 0,0 25 40 0 0,5-39-112 0 0,1-17-99 0 0,0 1 0 0 0,0-1 0 0 0,1 0 0 0 0,0 1 0 0 0,1-1 0 0 0,-1 1 0 0 0,1-1 0 0 0,1 0 0 0 0,-1 1 0 0 0,1-1 0 0 0,1 0 0 0 0,1 5 211 0 0,7-7-4879 0 0,0-9-4779 0 0,-7 4 3757 0 0</inkml:trace>
  <inkml:trace contextRef="#ctx0" brushRef="#br0" timeOffset="861.541">1142 151 3665 0 0,'0'0'1988'0'0,"0"0"-725"0"0,0 0-44 0 0,0 0 205 0 0,0 0 141 0 0,0 0-90 0 0,0 0-322 0 0,0 0-370 0 0,0 0-268 0 0,0 0-159 0 0,0 0-79 0 0,0 0-15 0 0,0 0-17 0 0,-13 23-27 0 0,-40 71-29 0 0,40-41 98 0 0,13-48-189 0 0,1 0 1 0 0,0 0-1 0 0,0-1 1 0 0,1 1-1 0 0,-1 0 1 0 0,1-1 0 0 0,0 1-1 0 0,0-1 1 0 0,0 0-1 0 0,1 1 1 0 0,0-1-1 0 0,-1 0 1 0 0,1 0-1 0 0,1-1 1 0 0,-1 1 0 0 0,1-1-1 0 0,-1 0 1 0 0,1 1-1 0 0,0-2 1 0 0,0 1-1 0 0,0 0 1 0 0,1-1 0 0 0,-1 0-1 0 0,0 0 1 0 0,1 0-1 0 0,0 0 1 0 0,-1-1-1 0 0,1 0 1 0 0,0 0 0 0 0,0 0-1 0 0,0 0 1 0 0,0-1-1 0 0,-1 0 1 0 0,1 0-1 0 0,0 0 1 0 0,0-1-1 0 0,0 0 1 0 0,0 0 0 0 0,0 0-1 0 0,-1 0 1 0 0,1-1-1 0 0,-1 1 1 0 0,4-3-99 0 0,-2 1 84 0 0,1 0-1 0 0,-1-1 1 0 0,1 0 0 0 0,-1 0 0 0 0,0-1-1 0 0,-1 1 1 0 0,1-1 0 0 0,-1-1-1 0 0,0 1 1 0 0,0-1 0 0 0,-1 0 0 0 0,1 0-1 0 0,-1 0 1 0 0,-1 0 0 0 0,1-1 0 0 0,-1 0-1 0 0,0 0 1 0 0,-1 0 0 0 0,1 0 0 0 0,-1 0-1 0 0,-1 0 1 0 0,1 0 0 0 0,-1-1 0 0 0,-1 1-1 0 0,1-1 1 0 0,-1 1 0 0 0,-1 0 0 0 0,1-1-1 0 0,-1 1 1 0 0,-1 0 0 0 0,1-1-1 0 0,-1 1 1 0 0,0 0 0 0 0,-1 0 0 0 0,0 0-1 0 0,0 0 1 0 0,0 1 0 0 0,-4-6-84 0 0,-60-38-2370 0 0,41 44-1586 0 0,-2 6-3997 0 0,16 3-2072 0 0</inkml:trace>
  <inkml:trace contextRef="#ctx0" brushRef="#br0" timeOffset="2479.175">1783 490 0 0 0,'0'0'573'0'0,"0"0"414"0"0,0 0 310 0 0,0 0 303 0 0,0 0 215 0 0,0 0 1 0 0,0 0-173 0 0,0 0-238 0 0,0 0-282 0 0,0 0-235 0 0,0 0-161 0 0,3 0 1185 0 0,-5 21-1586 0 0,0 0 1 0 0,-2-1-1 0 0,-1 1 0 0 0,0-1 0 0 0,-1 0 1 0 0,-2 0-1 0 0,0-1 0 0 0,-1 1-326 0 0,0-2 102 0 0,1-1 0 0 0,1 1-1 0 0,1 0 1 0 0,1 1-1 0 0,0-1 1 0 0,2 1 0 0 0,0 0-1 0 0,1 0 1 0 0,0 16-102 0 0,5-30 71 0 0,-1-1 0 0 0,1 1 0 0 0,0-1 0 0 0,0 0 1 0 0,1 1-1 0 0,-1-1 0 0 0,1-1 0 0 0,0 1 0 0 0,0-1 0 0 0,0 1 1 0 0,1-1-1 0 0,-1 0 0 0 0,1-1 0 0 0,0 1 0 0 0,-1-1 0 0 0,1 0 0 0 0,0 0 1 0 0,0 0-1 0 0,1-1 0 0 0,-1 0 0 0 0,0 0 0 0 0,0 0 0 0 0,1-1 1 0 0,-1 0-1 0 0,0 0 0 0 0,1 0 0 0 0,-1 0 0 0 0,2-1-71 0 0,33 2 361 0 0,95-13 352 0 0,-89 1-417 0 0,-53-11-3984 0 0,-5 12-328 0 0,-3-2-4326 0 0,7 4 1715 0 0</inkml:trace>
  <inkml:trace contextRef="#ctx0" brushRef="#br0" timeOffset="2904.772">1556 214 136 0 0,'0'0'1402'0'0,"0"0"-9"0"0,0 0 118 0 0,0 0 255 0 0,0 0 193 0 0,0 0-48 0 0,0 0-236 0 0,0 0-284 0 0,0 0-249 0 0,0 0-181 0 0,0 0-123 0 0,0 0-94 0 0,0 0-81 0 0,7-17-52 0 0,23-52-33 0 0,8 28 661 0 0,-26 35-921 0 0,11-7-44 0 0,0 1-1 0 0,0 1 1 0 0,1 1 0 0 0,0 1 0 0 0,0 1 0 0 0,1 1 0 0 0,1 2 0 0 0,2 0-274 0 0,9 4 216 0 0,-37 1-172 0 0,0 0 17 0 0,0 0 10 0 0,0 0-4 0 0,0 0-21 0 0,24 74 506 0 0,-19-66-594 0 0,0 1-1 0 0,1-1 1 0 0,0 0 0 0 0,0 0-1 0 0,1 0 1 0 0,0-1-1 0 0,0 0 1 0 0,1 0 0 0 0,0-1-1 0 0,0 0 1 0 0,0-1-1 0 0,1 1 1 0 0,1-1 42 0 0,45 25-6537 0 0,-27-15-1634 0 0,-21-11-56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6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1 730 368 0 0,'0'0'1015'0'0,"0"0"-134"0"0,0 0 285 0 0,0 0 433 0 0,0 0 320 0 0,0 0 12 0 0,0 0-298 0 0,0 0-366 0 0,0 0-246 0 0,0 0-126 0 0,0 0-59 0 0,0 0 14 0 0,0 0-20 0 0,3-2-7 0 0,54 4 4405 0 0,-40 3-4737 0 0,0-1-1 0 0,0-1 0 0 0,1 0 1 0 0,-1-1-1 0 0,1 0 1 0 0,-1-2-1 0 0,17-1-490 0 0,-16 1 216 0 0,179-15 517 0 0,-164 15-3455 0 0,-32 0 1837 0 0,-1 0-215 0 0,0 0-369 0 0,0 0-582 0 0,0 0-788 0 0,0 0-916 0 0,-1 0-1381 0 0,0 0-1551 0 0</inkml:trace>
  <inkml:trace contextRef="#ctx0" brushRef="#br0" timeOffset="321.787">8 1009 3801 0 0,'0'0'1894'0'0,"0"0"-606"0"0,0 0-185 0 0,0 0 161 0 0,0 0 184 0 0,0 0 19 0 0,0 0-166 0 0,0 0-201 0 0,0 0-105 0 0,0 0-15 0 0,0 0-12 0 0,0 0-25 0 0,0 0-64 0 0,16 5-84 0 0,49 15-106 0 0,25-15 821 0 0,112-27-409 0 0,-153 20-345 0 0,-26 1-3582 0 0,-11 0-2151 0 0,0 1-3426 0 0,-11 0 327 0 0</inkml:trace>
  <inkml:trace contextRef="#ctx0" brushRef="#br0" timeOffset="4576.764">1555 350 48 0 0,'0'0'555'0'0,"0"0"-62"0"0,0 0 119 0 0,0 0 246 0 0,0 0 245 0 0,0 0 113 0 0,0 0-54 0 0,0 0-149 0 0,0 0-173 0 0,0 0-150 0 0,0 0-54 0 0,-26 23-40 0 0,-76 71-21 0 0,64-41 294 0 0,35-42-614 0 0,-3 14 162 0 0,1-1 0 0 0,1 1 0 0 0,1-1 0 0 0,1 1 0 0 0,1 0 0 0 0,1 0 0 0 0,3 12-417 0 0,-2-28 136 0 0,0 0-1 0 0,1 1 0 0 0,0-1 0 0 0,1 0 0 0 0,0 0 0 0 0,0 0 0 0 0,1 0 0 0 0,0-1 0 0 0,1 1 1 0 0,0-1-1 0 0,0 0 0 0 0,1-1 0 0 0,-1 1 0 0 0,2-1 0 0 0,-1 0 0 0 0,1-1 0 0 0,0 1 1 0 0,1-1-1 0 0,-1-1 0 0 0,1 1 0 0 0,0-2 0 0 0,1 1 0 0 0,-1-1 0 0 0,1 0 0 0 0,0 0 0 0 0,0-1 1 0 0,0-1-1 0 0,0 1 0 0 0,0-1 0 0 0,1-1 0 0 0,-1 0 0 0 0,1 0 0 0 0,-1-1 0 0 0,1 0 1 0 0,-1-1-1 0 0,1 0 0 0 0,-1 0 0 0 0,0-1 0 0 0,1 0 0 0 0,-1-1 0 0 0,8-3-135 0 0,6-6 235 0 0,1-1 0 0 0,-1-2-1 0 0,-1 0 1 0 0,-1-1 0 0 0,0-1 0 0 0,-1-1-1 0 0,-1-1 1 0 0,0 0 0 0 0,-2-2-1 0 0,0 0 1 0 0,-2-1 0 0 0,0 0 0 0 0,4-12-235 0 0,-11 21 31 0 0,-1 0 0 0 0,0 0 1 0 0,-2-1-1 0 0,1 0 0 0 0,-2 0 1 0 0,1 0-1 0 0,-2-1 0 0 0,0 1 1 0 0,-1-1-1 0 0,-1 0 1 0 0,0 0-1 0 0,-1-12-31 0 0,0 20-62 0 0,0 0 1 0 0,-1 0 0 0 0,0 1-1 0 0,-1-1 1 0 0,1 0-1 0 0,-1 1 1 0 0,-1-1-1 0 0,1 1 1 0 0,-1 0-1 0 0,0 0 1 0 0,0 0-1 0 0,-1 0 1 0 0,0 0 0 0 0,0 1-1 0 0,0-1 1 0 0,-1 1-1 0 0,1 0 1 0 0,-1 1-1 0 0,0-1 1 0 0,-1 1-1 0 0,1 0 1 0 0,-1 0 0 0 0,0 1-1 0 0,0-1 1 0 0,0 1-1 0 0,0 1 1 0 0,-1-1-1 0 0,-2 0 62 0 0,1 1-283 0 0,0 0 0 0 0,0 0-1 0 0,0 0 1 0 0,0 1 0 0 0,0 1-1 0 0,0-1 1 0 0,0 1 0 0 0,0 1-1 0 0,0-1 1 0 0,0 2-1 0 0,0-1 1 0 0,0 1 0 0 0,0 0-1 0 0,0 0 1 0 0,1 1 0 0 0,-1 0-1 0 0,1 1 1 0 0,-4 1 283 0 0,-66 68-8243 0 0,63-49 3900 0 0,5-8 342 0 0</inkml:trace>
  <inkml:trace contextRef="#ctx0" brushRef="#br0" timeOffset="4901.699">2221 704 13155 0 0,'0'0'2232'0'0,"0"0"-463"0"0,0 0-292 0 0,0 0-35 0 0,0 0-80 0 0,0 0-252 0 0,0 0-287 0 0,0 0-259 0 0,0 0-217 0 0,0 0-137 0 0,0 0-105 0 0,0 0-56 0 0,-6 5-15 0 0,4-3-42 0 0,-1 0-9 0 0,0 1 0 0 0,0 0 0 0 0,1 0 0 0 0,-1 0 0 0 0,1 0 0 0 0,-1 0 0 0 0,1 1 0 0 0,0-1 0 0 0,0 0 0 0 0,1 1 0 0 0,-1 0 0 0 0,1-1 0 0 0,-1 1 0 0 0,1 0 0 0 0,0 0 0 0 0,1 0 0 0 0,-1 0 0 0 0,1 1 17 0 0,2 15-3896 0 0,12-33-11943 0 0,-10 6 11209 0 0</inkml:trace>
  <inkml:trace contextRef="#ctx0" brushRef="#br0" timeOffset="7299.237">1254 0 576 0 0,'0'0'1476'0'0,"0"0"-179"0"0,0 0 94 0 0,0 0 200 0 0,0 0 170 0 0,0 0-2 0 0,0 0-224 0 0,0 0-246 0 0,0 0-228 0 0,-26 37-167 0 0,-79 119-129 0 0,76-76-99 0 0,26-44-427 0 0,1-1 0 0 0,2 1 0 0 0,1 0 0 0 0,2-1 0 0 0,2 1 0 0 0,1-1 1 0 0,1 0-1 0 0,2 0 0 0 0,2-1 0 0 0,7 15-239 0 0,0-10-18 0 0,3 0 0 0 0,1-2 0 0 0,1 0 0 0 0,3-2 0 0 0,0 0 0 0 0,3-2 0 0 0,0-1-1 0 0,2-1 1 0 0,1-2 0 0 0,6 2 18 0 0,135 83-8349 0 0,-154-104 3693 0 0,-5-5-610 0 0</inkml:trace>
  <inkml:trace contextRef="#ctx0" brushRef="#br0" timeOffset="57575.106">717 413 2929 0 0,'0'0'1195'0'0,"0"0"-229"0"0,0 0 52 0 0,0 0 225 0 0,0 0 191 0 0,0 0-15 0 0,0 0-259 0 0,0 0-385 0 0,0 0-326 0 0,0 0-189 0 0,0 0-63 0 0,18 8 3370 0 0,-30 0 29 0 0,-27-2-3172 0 0,31-5-252 0 0,-153 21 67 0 0,159-22-272 0 0,-26 4 312 0 0,40-2 154 0 0,226-16 140 0 0,-110 14-417 0 0,-127 0-151 0 0,-1 0 0 0 0,0 0 0 0 0,1 0 0 0 0,-1 0 0 0 0,0 0 0 0 0,1 0 0 0 0,-1 0-1 0 0,0 1 1 0 0,0-1 0 0 0,1 0 0 0 0,-1 0 0 0 0,0 0 0 0 0,1 1 0 0 0,-1-1 0 0 0,0 0-1 0 0,0 0 1 0 0,0 0 0 0 0,1 1 0 0 0,-1-1 0 0 0,0 0 0 0 0,0 1 0 0 0,0-1 0 0 0,1 0 0 0 0,-1 0-1 0 0,0 1 1 0 0,0-1 0 0 0,0 0 0 0 0,0 1 0 0 0,0-1 0 0 0,0 0 0 0 0,0 1 0 0 0,0-1-1 0 0,0 0 1 0 0,0 1 0 0 0,0-1 0 0 0,0 0 0 0 0,0 1 0 0 0,0-1 0 0 0,0 0 0 0 0,0 1-1 0 0,0-1 1 0 0,0 0 0 0 0,-1 1 0 0 0,1-1 0 0 0,0 0 0 0 0,0 1 0 0 0,0-1 0 0 0,0 0-1 0 0,-1 0 1 0 0,1 1 0 0 0,0-1 0 0 0,0 0 0 0 0,-1 0 0 0 0,1 1 0 0 0,0-1 0 0 0,0 0-1 0 0,-1 0 1 0 0,1 0 0 0 0,0 0 0 0 0,-1 0 0 0 0,1 1 0 0 0,0-1 0 0 0,-1 0 0 0 0,1 0-1 0 0,0 0 1 0 0,-1 0 0 0 0,1 0 0 0 0,0 0 0 0 0,-1 0 0 0 0,1 0-5 0 0,-127 21 1072 0 0,114-25-739 0 0,22 0-2718 0 0,4 0-5224 0 0,-9 2 3414 0 0,0 2-5814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16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353 383 0 0 0,'0'0'644'0'0,"0"0"326"0"0,0 0 169 0 0,0 0 69 0 0,0 0 97 0 0,0 0 130 0 0,5-8 83 0 0,25-39 1591 0 0,-26 31 4435 0 0,-7 15-3427 0 0,-2 7-4186 0 0,-52 97 495 0 0,-44 64 73 0 0,-37 12-248 0 0,60-79-746 0 0,78-100 229 0 0,0-1 1 0 0,0 1-1 0 0,0 0 0 0 0,0-1 1 0 0,0 1-1 0 0,0 0 0 0 0,0 0 1 0 0,0-1-1 0 0,0 1 0 0 0,0 0 1 0 0,0-1-1 0 0,0 1 0 0 0,-1 0 1 0 0,1 0-1 0 0,0-1 0 0 0,0 1 0 0 0,0 0 1 0 0,-1 0-1 0 0,1-1 0 0 0,0 1 1 0 0,0 0-1 0 0,-1 0 0 0 0,1-1 1 0 0,0 1-1 0 0,0 0 0 0 0,-1 0 1 0 0,1 0-1 0 0,0 0 0 0 0,-1 0 1 0 0,1 0-1 0 0,0-1 0 0 0,0 1 1 0 0,-1 0-1 0 0,1 0 0 0 0,0 0 1 0 0,-1 0-1 0 0,1 0 0 0 0,0 0 1 0 0,-1 0-1 0 0,1 0 0 0 0,0 0 1 0 0,-1 0-1 0 0,1 1 0 0 0,0-1 266 0 0,6-37-9384 0 0,-3 29 6857 0 0</inkml:trace>
  <inkml:trace contextRef="#ctx0" brushRef="#br0" timeOffset="255.491">7 387 7250 0 0,'0'0'1445'0'0,"0"0"92"0"0,0 0 40 0 0,0 0 2 0 0,0 0-46 0 0,0 0-275 0 0,0 0-383 0 0,0 0-279 0 0,0 0-151 0 0,0 0-36 0 0,0 0 44 0 0,0 0 23 0 0,0 0 23 0 0,-1 18-4 0 0,1 59-43 0 0,23-28 184 0 0,-17-43-537 0 0,138 116 600 0 0,-106-87-1265 0 0,40 34-1615 0 0,-50-50-2253 0 0,1-2-3392 0 0,-23-13 520 0 0</inkml:trace>
  <inkml:trace contextRef="#ctx0" brushRef="#br0" timeOffset="821.999">704 667 712 0 0,'0'0'2035'0'0,"0"0"-1085"0"0,0 0-394 0 0,0 0 132 0 0,0 0 318 0 0,0 0 243 0 0,0 0-43 0 0,0 0-222 0 0,0 0-267 0 0,0 0-182 0 0,0 0-9 0 0,0 0 51 0 0,0 0 62 0 0,6-3 44 0 0,27-16 1117 0 0,-15 10 3951 0 0,185-196-1217 0 0,-198 199-4442 0 0,-5 6-88 0 0,0 1 0 0 0,0-1 1 0 0,0 0-1 0 0,0 0 0 0 0,0 0 0 0 0,0 1 0 0 0,0-1 0 0 0,1 0 0 0 0,-1 0 1 0 0,0 0-1 0 0,0 0 0 0 0,0 1 0 0 0,0-1 0 0 0,0 0 0 0 0,1 0 1 0 0,-1 0-1 0 0,0 0 0 0 0,0 0 0 0 0,0 1 0 0 0,0-1 0 0 0,1 0 1 0 0,-1 0-1 0 0,0 0 0 0 0,0 0 0 0 0,0 0 0 0 0,1 0 0 0 0,-1 0 1 0 0,0 0-1 0 0,0 0 0 0 0,0 0 0 0 0,1 0 0 0 0,-1 0 0 0 0,0 0 1 0 0,0 0-1 0 0,0 0 0 0 0,1 0 0 0 0,-1 0 0 0 0,0 0 0 0 0,0 0 1 0 0,0 0-1 0 0,1 0 0 0 0,-1 0 0 0 0,0 0 0 0 0,0 0 0 0 0,0 0 1 0 0,1-1-1 0 0,-1 1 0 0 0,0 0 0 0 0,0 0-4 0 0,28 162-43 0 0,4 106 39 0 0,-19-171-105 0 0,-5 1 0 0 0,-4 0-1 0 0,-7 50 110 0 0,3-142-18 0 0,0 0 0 0 0,-1 0-1 0 0,1 1 1 0 0,-2-1 0 0 0,1 0-1 0 0,-1 0 1 0 0,0 0 0 0 0,0 0 0 0 0,0 0-1 0 0,-1-1 1 0 0,0 1 0 0 0,0-1-1 0 0,0 0 1 0 0,-1 1 0 0 0,-3 2 18 0 0,4-7-10 0 0,0 0 0 0 0,0 0 0 0 0,-1-1 1 0 0,1 1-1 0 0,0-1 0 0 0,0 1 0 0 0,-1-1 1 0 0,1 0-1 0 0,0-1 0 0 0,0 1 0 0 0,-1-1 1 0 0,1 1-1 0 0,0-1 0 0 0,0 0 1 0 0,0 0-1 0 0,0 0 0 0 0,0 0 0 0 0,0-1 1 0 0,0 1-1 0 0,0-1 0 0 0,0 0 0 0 0,1 0 1 0 0,-3-2 9 0 0,-6-4-201 0 0,0-2 1 0 0,0 1-1 0 0,1-2 1 0 0,0 1-1 0 0,1-1 0 0 0,0-1 1 0 0,1 0-1 0 0,1 0 1 0 0,-1 0-1 0 0,-3-12 201 0 0,-8-29-4342 0 0,10 0-4994 0 0,9 41 681 0 0</inkml:trace>
  <inkml:trace contextRef="#ctx0" brushRef="#br0" timeOffset="1293.214">618 166 5921 0 0,'0'0'2087'0'0,"0"0"-549"0"0,0 0-226 0 0,0 0 130 0 0,0 0 162 0 0,0 0-41 0 0,0 0-322 0 0,0 0-361 0 0,0 0-239 0 0,0 0-87 0 0,0 0 40 0 0,0 0 79 0 0,0 0 61 0 0,7-1-23 0 0,49-24 764 0 0,32-52-293 0 0,-7 15-655 0 0,-77 62-519 0 0,0 1 1 0 0,0-1-1 0 0,-1 1 0 0 0,1 0 1 0 0,-1 0-1 0 0,1 0 1 0 0,-1 1-1 0 0,1-1 1 0 0,-1 1-1 0 0,0 0 1 0 0,0 0-1 0 0,0 0 0 0 0,0 0 1 0 0,0 1-1 0 0,0-1 1 0 0,-1 1-1 0 0,1 0 1 0 0,-1-1-1 0 0,1 1 1 0 0,-1 0-1 0 0,0 1 1 0 0,0-1-1 0 0,-1 0 0 0 0,1 0 1 0 0,0 3-9 0 0,11 11 125 0 0,24 67 915 0 0,-15-25-5463 0 0,1-26-8607 0 0,-18-29 4428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18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0 332 0 0 0,'0'0'252'0'0,"0"0"251"0"0,0 0 153 0 0,0 0 264 0 0,0 0 270 0 0,0 0 74 0 0,0 0-205 0 0,0 0-336 0 0,0 0-294 0 0,0 0-169 0 0,0 0-22 0 0,0 0 58 0 0,0 0 70 0 0,3 10 4953 0 0,0-5 4002 0 0,215-23-6246 0 0,31 14-2435 0 0,-249 4-652 0 0,0 0-17 0 0,0 0-13 0 0,0 0-46 0 0,0 0-58 0 0,0 0-73 0 0,0 0-91 0 0,0 0-111 0 0,0 0-108 0 0,0 0-134 0 0,-2-16-6008 0 0,0 10-485 0 0,1 2-2309 0 0</inkml:trace>
  <inkml:trace contextRef="#ctx0" brushRef="#br0" timeOffset="430.661">272 1 3841 0 0,'0'0'948'0'0,"0"0"-9"0"0,0 0 353 0 0,0 0 498 0 0,0 0 348 0 0,0 0-2 0 0,0 0-353 0 0,0 0-408 0 0,0 0-295 0 0,0 0-154 0 0,0 0-53 0 0,0 0-63 0 0,0 0-106 0 0,6 19 816 0 0,-6 436 1496 0 0,-11-349-5680 0 0,26-101-8546 0 0,-10-5 3690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0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48 192 0 0,'0'0'620'0'0,"0"0"-88"0"0,0 0 122 0 0,0 0 285 0 0,0 0 262 0 0,0 0 98 0 0,0 0-96 0 0,0 0-192 0 0,0 0-204 0 0,0 0-95 0 0,0 0 32 0 0,4-6 96 0 0,12-21 125 0 0,-18 18 6953 0 0,-32 4-6669 0 0,20 5-1214 0 0,-1 2 1 0 0,1 0-1 0 0,0 1 1 0 0,0 0-1 0 0,0 1 1 0 0,0 0 0 0 0,1 2-1 0 0,-1-1 1 0 0,1 2-1 0 0,1-1 1 0 0,-1 2-1 0 0,1 0 1 0 0,1 0-1 0 0,-1 1 1 0 0,1 1-1 0 0,1 0 1 0 0,-7 8-36 0 0,15-17 2 0 0,1 1-1 0 0,-1-1 1 0 0,1 1 0 0 0,0-1 0 0 0,-1 1 0 0 0,1 0-1 0 0,0-1 1 0 0,0 1 0 0 0,0 0 0 0 0,1 0-1 0 0,-1 0 1 0 0,0 0 0 0 0,1 0 0 0 0,-1 0-1 0 0,1-1 1 0 0,-1 1 0 0 0,1 0 0 0 0,0 1-1 0 0,0-1 1 0 0,0 0 0 0 0,0 0 0 0 0,0 0-1 0 0,1 0 1 0 0,-1 0 0 0 0,1 0 0 0 0,-1-1 0 0 0,1 1-1 0 0,0 0 1 0 0,-1 0 0 0 0,1 0 0 0 0,1 1-2 0 0,102 45 762 0 0,-97-47-747 0 0,0 0 0 0 0,0 1 0 0 0,0 0 0 0 0,-1 0 0 0 0,1 1 0 0 0,-1 0 0 0 0,1 0 0 0 0,-1 0 0 0 0,0 1 0 0 0,0-1 0 0 0,-1 1 0 0 0,1 1 0 0 0,-1-1 0 0 0,0 1 0 0 0,0 0 0 0 0,-1 1 0 0 0,1-1 0 0 0,-1 1 0 0 0,0-1 0 0 0,0 1-1 0 0,-1 0 1 0 0,0 1 0 0 0,0-1 0 0 0,0 1 0 0 0,-1-1 0 0 0,0 1 0 0 0,-1 0 0 0 0,2 5-15 0 0,-3-9 24 0 0,0 1-1 0 0,0 0 1 0 0,-1-1-1 0 0,1 1 1 0 0,-1 0-1 0 0,0-1 1 0 0,0 1-1 0 0,0-1 1 0 0,0 1-1 0 0,0-1 1 0 0,-1 0-1 0 0,0 1 1 0 0,1-1-1 0 0,-1 0 1 0 0,-1 0-1 0 0,1 0 1 0 0,0-1-1 0 0,-1 1 1 0 0,1 0-1 0 0,-1-1 1 0 0,0 1-1 0 0,0-1 1 0 0,0 0-1 0 0,0 0-23 0 0,-12 8-27 0 0,-1-1 0 0 0,-1 0-1 0 0,1-1 1 0 0,-1-1-1 0 0,0 0 1 0 0,-1-1 0 0 0,1-1-1 0 0,-1-1 1 0 0,0-1-1 0 0,-1 0 1 0 0,1-1 0 0 0,0-1-1 0 0,-10-1 28 0 0,28-1-202 0 0,-1 0-1 0 0,1 0 1 0 0,-1 0-1 0 0,1 0 0 0 0,0 0 1 0 0,-1 0-1 0 0,1 0 1 0 0,0 0-1 0 0,0-1 0 0 0,0 1 1 0 0,0 0-1 0 0,0 0 1 0 0,0 0-1 0 0,0 0 1 0 0,0 0-1 0 0,0 0 0 0 0,0 0 1 0 0,1 0-1 0 0,-1 0 1 0 0,0 0-1 0 0,1 0 1 0 0,-1 0-1 0 0,1 0 0 0 0,-1 0 1 0 0,1 0-1 0 0,-1 0 1 0 0,1 0-1 0 0,0 0 1 0 0,-1 1-1 0 0,1-1 0 0 0,0 0 1 0 0,0 0-1 0 0,0 1 1 0 0,-1-1-1 0 0,1 0 0 0 0,0 1 1 0 0,0-1-1 0 0,0 1 1 0 0,0-1-1 0 0,1 1 203 0 0,23-22-7819 0 0,-18 14 807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0 1864 0 0,'0'0'1745'0'0,"0"0"-641"0"0,0 0-112 0 0,0 0 136 0 0,0 0 161 0 0,0 0 15 0 0,0 0-264 0 0,-48 199-352 0 0,48-181-360 0 0,0 1-304 0 0,2-4-264 0 0,3-4-320 0 0,5 0-416 0 0,-3-4-624 0 0,-3-3-825 0 0,3-1-1072 0 0,-3 1 1289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13043 0 0,'0'0'2016'0'0,"0"0"-1128"0"0,0 0-271 0 0,0 0-233 0 0,0 0-240 0 0,0 0-200 0 0,0 0-96 0 0,0 0-40 0 0,0 0 32 0 0,0 0-57 0 0,0 0-343 0 0,0 0-616 0 0,0 0-1152 0 0,0 0-1345 0 0,46 125-4905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1 336 10322 0 0,'0'0'1503'0'0,"0"0"-491"0"0,0 0-230 0 0,0 0 109 0 0,0 0 102 0 0,0 0-23 0 0,0 0-139 0 0,0 0-164 0 0,0 0-142 0 0,0 0-84 0 0,0 0-62 0 0,0 0-45 0 0,18-33-26 0 0,55-101-38 0 0,3 10 312 0 0,-38 79-1438 0 0,-20 79-949 0 0,-12 32 1296 0 0,-7-60 554 0 0,0 1 0 0 0,1-1 1 0 0,-1 0-1 0 0,1 0 0 0 0,0 1 0 0 0,1-1 0 0 0,0 0 1 0 0,0 0-1 0 0,0 0 0 0 0,1 1 0 0 0,-1-1 0 0 0,1-1 1 0 0,1 1-1 0 0,-1 0 0 0 0,1 0 0 0 0,0-1 1 0 0,1 0-1 0 0,-1 1 0 0 0,1-1 0 0 0,0 0 0 0 0,0-1 1 0 0,0 1-1 0 0,1-1 0 0 0,0 0 0 0 0,0 0 0 0 0,0 0 1 0 0,0-1-1 0 0,0 0 0 0 0,1 0 0 0 0,0 0 0 0 0,5 2-45 0 0,-4-4 174 0 0,-1 0 0 0 0,1 0 0 0 0,-1 0-1 0 0,1-1 1 0 0,0 0 0 0 0,-1 0 0 0 0,1 0-1 0 0,-1-1 1 0 0,1 0 0 0 0,-1-1 0 0 0,1 1-1 0 0,-1-1 1 0 0,0 0 0 0 0,1-1 0 0 0,-1 0-1 0 0,0 0 1 0 0,-1 0 0 0 0,1-1-1 0 0,-1 1 1 0 0,1-1 0 0 0,-1 0 0 0 0,0-1-1 0 0,3-3-173 0 0,-4 3-187 0 0,1 0-1 0 0,-1-1 0 0 0,0 1 0 0 0,-1-1 0 0 0,1 0 1 0 0,-1 0-1 0 0,0-1 0 0 0,-1 1 0 0 0,0-1 1 0 0,0 1-1 0 0,0-1 0 0 0,-1 0 0 0 0,1 1 0 0 0,-1-7 188 0 0,-1 4-1620 0 0,1-3-2421 0 0,-1 3-2611 0 0,0 1-1443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0 7210 0 0,'0'0'1601'0'0,"0"0"-87"0"0,0 0 13 0 0,0 0 96 0 0,0 0-69 0 0,0 0-329 0 0,0 0-403 0 0,0 0-356 0 0,0 0-172 0 0,0 0 15 0 0,0 0 86 0 0,0 0 114 0 0,0 0 40 0 0,2 18-31 0 0,13 134 641 0 0,-19 168-515 0 0,-16-176-1682 0 0,4-86-5384 0 0,15-55 5183 0 0,1-2-4408 0 0,0-1 1757 0 0,0 0 207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1 2897 0 0,'0'0'649'0'0,"0"0"-269"0"0,0 0 54 0 0,0 0 354 0 0,0 0 332 0 0,0 0 163 0 0,-5 33-3 0 0,-17 109-108 0 0,4 18 1098 0 0,-13 156-1184 0 0,29-302-1362 0 0,-7 61 365 0 0,6-24-5193 0 0,4-51 215 0 0,3 0 2915 0 0,-3 0 1292 0 0,6 0 159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2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1 10290 0 0,'0'0'1695'0'0,"0"0"-268"0"0,0 0 59 0 0,0 0 153 0 0,0 0 1 0 0,0 0-279 0 0,0 0-459 0 0,0 0-426 0 0,0 0-247 0 0,0 0-91 0 0,0 0-11 0 0,0 0 18 0 0,0 0-2 0 0,-25 4-12 0 0,-79 18-11 0 0,7 18 113 0 0,88-36-239 0 0,0 0 1 0 0,1 0-1 0 0,0 1 1 0 0,0 0-1 0 0,0 1 0 0 0,0 0 1 0 0,1 0-1 0 0,0 1 1 0 0,0 0-1 0 0,1 0 0 0 0,0 0 1 0 0,0 1-1 0 0,1 0 1 0 0,0 0-1 0 0,0 0 0 0 0,1 1 1 0 0,0 0-1 0 0,0 0 1 0 0,1 0-1 0 0,0 0 0 0 0,1 0 1 0 0,0 1-1 0 0,0-1 1 0 0,1 1-1 0 0,1-1 0 0 0,-1 1 1 0 0,1-1-1 0 0,1 1 1 0 0,0 0-1 0 0,1 1 6 0 0,-1-6 31 0 0,0 0 1 0 0,1 0-1 0 0,0 0 1 0 0,0-1-1 0 0,0 1 0 0 0,0-1 1 0 0,1 0-1 0 0,-1 1 1 0 0,1-1-1 0 0,1 0 0 0 0,-1 0 1 0 0,0-1-1 0 0,1 1 0 0 0,0-1 1 0 0,0 0-1 0 0,0 0 1 0 0,0 0-1 0 0,0 0 0 0 0,1-1 1 0 0,-1 1-1 0 0,1-1 1 0 0,-1 0-1 0 0,1-1 0 0 0,0 1 1 0 0,0-1-1 0 0,0 0 1 0 0,0 0-1 0 0,0-1 0 0 0,0 1 1 0 0,0-1-1 0 0,0 0 1 0 0,0 0-1 0 0,0-1 0 0 0,0 0 1 0 0,0 0-1 0 0,0 0 0 0 0,0 0 1 0 0,0-1-1 0 0,-1 1 1 0 0,1-1-1 0 0,2-2-31 0 0,23-12 111 0 0,0-1 0 0 0,-2-2 1 0 0,0 0-1 0 0,-1-2 0 0 0,-1-2 0 0 0,0 0 1 0 0,-2-1-1 0 0,18-25-111 0 0,27-23-13 0 0,-69 112-1103 0 0,-70 133 1047 0 0,60-136-27 0 0,1-1 1 0 0,3 2-1 0 0,1-1 1 0 0,1 1-1 0 0,2-1 0 0 0,4 38 96 0 0,10-29-2337 0 0,-3-34-2482 0 0,2-7-5579 0 0,-11-5 5533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3481 0 0,'0'0'1265'0'0,"0"0"-275"0"0,0 0-13 0 0,0 0 161 0 0,0 0 140 0 0,0 0 18 0 0,0 0-161 0 0,0 0-198 0 0,0 0-148 0 0,0 0-85 0 0,0 0-42 0 0,0 0-36 0 0,0 0-33 0 0,2 32-22 0 0,10 101-7 0 0,5-81 373 0 0,-11-48-675 0 0,-3-1-108 0 0,0-1-1 0 0,0 1 1 0 0,0-1-1 0 0,0 1 1 0 0,1-1-1 0 0,-1 0 1 0 0,1 0-1 0 0,0 0 0 0 0,0-1 1 0 0,-1 1-1 0 0,1-1 1 0 0,0 0-1 0 0,0 0 1 0 0,0 0-1 0 0,0-1 1 0 0,0 0-1 0 0,1 1 1 0 0,-1-1-1 0 0,0-1 1 0 0,0 1-1 0 0,0 0 1 0 0,0-1-1 0 0,0 0 1 0 0,0 0-1 0 0,0 0 0 0 0,0-1 1 0 0,-1 1-1 0 0,1-1 1 0 0,0 0-1 0 0,-1 0 1 0 0,1 0-1 0 0,-1-1 1 0 0,0 1-1 0 0,0-1 1 0 0,0 1-1 0 0,0-1 1 0 0,0 0-1 0 0,1-2-153 0 0,-1 2-6 0 0,1-1 1 0 0,0 0-1 0 0,-1 0 1 0 0,0 0-1 0 0,0-1 0 0 0,0 1 1 0 0,0-1-1 0 0,-1 1 0 0 0,0-1 1 0 0,1 0-1 0 0,-2 0 0 0 0,1 0 1 0 0,-1 0-1 0 0,0-1 0 0 0,0 1 1 0 0,0 0-1 0 0,-1 0 1 0 0,1-1-1 0 0,-1 1 0 0 0,-1 0 1 0 0,1 0-1 0 0,-1-1 0 0 0,0 1 1 0 0,0 0-1 0 0,0 0 0 0 0,-1 0 1 0 0,0 0-1 0 0,0 0 0 0 0,0 0 1 0 0,-1-1 5 0 0,-53-46-4493 0 0,12 27-5352 0 0,30 18 315 0 0</inkml:trace>
  <inkml:trace contextRef="#ctx0" brushRef="#br0" timeOffset="2810.993">245 1001 0 0 0,'0'0'975'0'0,"0"0"58"0"0,0 0 21 0 0,0 0 29 0 0,0 0 36 0 0,0 0-2 0 0,0 0-16 0 0,0 0-6 0 0,11 4-7 0 0,36 10 4 0 0,-41-13-768 0 0,0 0 1 0 0,0 0-1 0 0,-1-1 1 0 0,1 0-1 0 0,0 0 1 0 0,0-1-1 0 0,-1 0 1 0 0,1 0-1 0 0,0 0 1 0 0,-1 0-1 0 0,1-1 1 0 0,-1 0-1 0 0,0 0 1 0 0,1-1-1 0 0,-1 1 1 0 0,0-1-1 0 0,0 0 1 0 0,-1-1-1 0 0,1 1 1 0 0,2-3-325 0 0,12-7 455 0 0,63-53 284 0 0,40-72-471 0 0,-101 101-152 0 0,-21 36-117 0 0,0 1-72 0 0,-8 27-804 0 0,-30 259 1014 0 0,37-247-139 0 0,2 0 1 0 0,2-1 0 0 0,1 1-1 0 0,2-1 1 0 0,1 0 0 0 0,11 29 1 0 0,-7-33-4 0 0,41 175-183 0 0,-50-198 147 0 0,-1 0 0 0 0,0-1 1 0 0,-1 1-1 0 0,0 0 0 0 0,0 0 1 0 0,-1-1-1 0 0,-1 1 0 0 0,1 0 0 0 0,-2-1 1 0 0,0 0-1 0 0,0 1 0 0 0,-1-1 1 0 0,0 0-1 0 0,0 0 0 0 0,-1-1 0 0 0,-1 0 1 0 0,1 1-1 0 0,-5 2 40 0 0,5-7 13 0 0,0-2 0 0 0,0 1 0 0 0,-1 0-1 0 0,1-1 1 0 0,-1 0 0 0 0,0-1 0 0 0,0 1 0 0 0,0-1 0 0 0,0 0 0 0 0,0-1 0 0 0,0 1-1 0 0,-1-1 1 0 0,1 0 0 0 0,-1-1 0 0 0,1 0 0 0 0,-1 0 0 0 0,1 0 0 0 0,0-1-1 0 0,-1 0 1 0 0,0 0-13 0 0,3-2 44 0 0,1 0 0 0 0,-1 0 0 0 0,1 0 0 0 0,0-1-1 0 0,0 0 1 0 0,0 1 0 0 0,0-1 0 0 0,1 0-1 0 0,0 0 1 0 0,-1 0 0 0 0,2-1 0 0 0,-1 1 0 0 0,0 0-1 0 0,1-1 1 0 0,0 1 0 0 0,0-1 0 0 0,0 0 0 0 0,0 1-1 0 0,1-1 1 0 0,0 0 0 0 0,0 1 0 0 0,0-1-1 0 0,0 0 1 0 0,2-2-44 0 0,-2-8 8 0 0,1 1 0 0 0,0 0 1 0 0,2 0-1 0 0,-1 0 0 0 0,2 0 0 0 0,0 0 0 0 0,1 0 0 0 0,0 1 0 0 0,1 0 0 0 0,0 0 0 0 0,1 0 1 0 0,0 1-1 0 0,6-6-8 0 0,91-155-3389 0 0,-87 129-1444 0 0,-10 23-936 0 0,-4 9 1249 0 0</inkml:trace>
  <inkml:trace contextRef="#ctx0" brushRef="#br0" timeOffset="3386.004">331 493 960 0 0,'0'0'2155'0'0,"0"0"-1046"0"0,0 0-207 0 0,0 0 316 0 0,0 0 389 0 0,0 0 240 0 0,0 0-32 0 0,0 0-166 0 0,0 0-215 0 0,0 0-208 0 0,35-11-200 0 0,110-35-186 0 0,-44 3 895 0 0,-95 40-1607 0 0,1-1 1 0 0,0 0-1 0 0,-1 0 1 0 0,1-1 0 0 0,-1 0-1 0 0,-1 0 1 0 0,1-1-1 0 0,-1 1 1 0 0,0-1-1 0 0,0 0 1 0 0,0 0-1 0 0,-1-1 1 0 0,0 0-1 0 0,0 1 1 0 0,-1-1 0 0 0,0-1-1 0 0,0 1 1 0 0,1-6-129 0 0,-2 2 196 0 0,-1 12-203 0 0,-1-1-1 0 0,0 0 0 0 0,1 0 0 0 0,-1 0 1 0 0,0 0-1 0 0,1 0 0 0 0,-1 0 0 0 0,0 0 1 0 0,1 0-1 0 0,-1 0 0 0 0,0 0 0 0 0,1 0 1 0 0,-1 0-1 0 0,0 0 0 0 0,1 0 0 0 0,-1 0 1 0 0,0 0-1 0 0,1-1 0 0 0,-1 1 0 0 0,0 0 1 0 0,0 0-1 0 0,1 0 0 0 0,-1 0 0 0 0,0-1 1 0 0,1 1-1 0 0,-1 0 0 0 0,0 0 0 0 0,0-1 1 0 0,1 1-1 0 0,-1 0 0 0 0,0 0 0 0 0,0-1 1 0 0,0 1-1 0 0,1-1 8 0 0,16 58 52 0 0,33 155-95 0 0,-48-204-305 0 0,1 0-1 0 0,0 0 0 0 0,0-1 1 0 0,1 1-1 0 0,0-1 1 0 0,1 0-1 0 0,-1 0 0 0 0,1 0 1 0 0,0-1-1 0 0,1 1 0 0 0,0-1 1 0 0,2 2 348 0 0,75 71-15362 0 0,-76-71 13128 0 0</inkml:trace>
  <inkml:trace contextRef="#ctx0" brushRef="#br0" timeOffset="3649.03">1467 669 5073 0 0,'0'0'1507'0'0,"0"0"-99"0"0,0 0 202 0 0,0 0 180 0 0,0 0-65 0 0,0 0-247 0 0,0 0-358 0 0,0 0-254 0 0,0 0-87 0 0,0 0-24 0 0,0 0-71 0 0,0 0-95 0 0,0 0-94 0 0,-32 35-142 0 0,-102 111-93 0 0,58-50-5 0 0,62-75-450 0 0,1 0 0 0 0,1 2 0 0 0,1-1 0 0 0,1 2 0 0 0,1-1 1 0 0,-4 19 194 0 0,-6 10-3812 0 0,7-39-999 0 0,-2-8-3829 0 0,11-5 6325 0 0</inkml:trace>
  <inkml:trace contextRef="#ctx0" brushRef="#br0" timeOffset="3831.885">1114 673 6161 0 0,'0'0'2219'0'0,"0"0"-362"0"0,0 0-315 0 0,0 0-176 0 0,0 0-157 0 0,0 0-205 0 0,0 0-239 0 0,0 0-152 0 0,0 0-84 0 0,0 0-60 0 0,0 0-46 0 0,0 0-76 0 0,0 0-70 0 0,18 21-51 0 0,57 67-64 0 0,21 64 133 0 0,-11-53-2919 0 0,-51-73-2075 0 0,4-11-4361 0 0,-31-15 5979 0 0</inkml:trace>
  <inkml:trace contextRef="#ctx0" brushRef="#br0" timeOffset="4320.808">1603 791 320 0 0,'0'0'2066'0'0,"0"0"-1399"0"0,0 0-246 0 0,0 0 430 0 0,0 0 416 0 0,0 0 321 0 0,0 0 187 0 0,0 0-10 0 0,0 0-110 0 0,0 0-175 0 0,0 0-237 0 0,0 0-212 0 0,33 4-196 0 0,100 12-149 0 0,-130-16-648 0 0,-1 1 0 0 0,1 0 0 0 0,-1-1-1 0 0,1 1 1 0 0,-1-1 0 0 0,1 0 0 0 0,-1 0 0 0 0,1 0-1 0 0,-1 0 1 0 0,1 0 0 0 0,0 0 0 0 0,-1-1-1 0 0,1 1 1 0 0,-1-1 0 0 0,0 0 0 0 0,1 0-1 0 0,-1 0 1 0 0,0 0 0 0 0,1 0 0 0 0,-1 0-1 0 0,0-1 1 0 0,0 1 0 0 0,0-1 0 0 0,1-1-38 0 0,2-2 152 0 0,125-143 1786 0 0,-130 148-1947 0 0,0 1 0 0 0,0-1-1 0 0,0 1 1 0 0,0-1 0 0 0,0 1 0 0 0,0-1-1 0 0,1 1 1 0 0,-1-1 0 0 0,0 1 0 0 0,0-1-1 0 0,0 1 1 0 0,0-1 0 0 0,1 0 0 0 0,-1 1-1 0 0,0-1 1 0 0,0 1 0 0 0,0-1 0 0 0,1 0-1 0 0,-1 1 1 0 0,0-1 0 0 0,1 0 0 0 0,-1 1-1 0 0,0-1 1 0 0,1 0 0 0 0,-1 1 0 0 0,1-1-1 0 0,-1 0 1 0 0,0 0 0 0 0,1 1 0 0 0,-1-1-1 0 0,1 0 1 0 0,-1 0 0 0 0,1 0 0 0 0,-1 0-1 0 0,1 0 1 0 0,-1 0 0 0 0,1 0 0 0 0,-1 0-1 0 0,1 0 1 0 0,-1 0 0 0 0,0 0 0 0 0,1 0-1 0 0,-1 0 1 0 0,1 0 0 0 0,-1 0 0 0 0,1 0-1 0 0,-1 0 1 0 0,1 0 0 0 0,-1-1 0 0 0,1 1-1 0 0,-1 0 1 0 0,0 0 0 0 0,1-1 0 0 0,-1 1-1 0 0,0 0 1 0 0,1-1 9 0 0,-1 10 58 0 0,0 29-59 0 0,-2 0 0 0 0,-2 0 1 0 0,-1 0-1 0 0,-3 0 0 0 0,-3 8 1 0 0,-19 166 5 0 0,49 65-3 0 0,16-5-64 0 0,-33-251 83 0 0,-1-16-3 0 0,1 0-1 0 0,-1 1 0 0 0,0-1 1 0 0,-1 0-1 0 0,1 0 1 0 0,-1 1-1 0 0,0-1 1 0 0,-1 0-1 0 0,1 0 0 0 0,-1 1 1 0 0,0-1-1 0 0,0 0 1 0 0,0 0-1 0 0,-1 0 0 0 0,0 0 1 0 0,0 0-1 0 0,0 0 1 0 0,-1-1-1 0 0,1 1 0 0 0,-1-1 1 0 0,0 0-1 0 0,-1 1 1 0 0,1-1-18 0 0,1-3 15 0 0,0 0 1 0 0,0 0-1 0 0,0-1 1 0 0,0 1 0 0 0,0 0-1 0 0,0-1 1 0 0,0 1-1 0 0,0-1 1 0 0,0 0-1 0 0,0 0 1 0 0,0 0-1 0 0,0 0 1 0 0,0 0 0 0 0,0 0-1 0 0,0 0 1 0 0,0-1-1 0 0,0 1 1 0 0,0-1-1 0 0,0 1 1 0 0,0-1-1 0 0,0 0 1 0 0,0 0 0 0 0,1 0-1 0 0,-1 0 1 0 0,0 0-1 0 0,1 0 1 0 0,-1 0-1 0 0,0-1 1 0 0,1 1-1 0 0,-1-1 1 0 0,1 1 0 0 0,0-1-1 0 0,0 1 1 0 0,-1-1-1 0 0,1 0 1 0 0,0 0-1 0 0,0 0 1 0 0,1 1-1 0 0,-1-1-15 0 0,-29-77-1041 0 0,18 33-647 0 0,-4-14-2960 0 0,8 19-2968 0 0,6 26 1453 0 0</inkml:trace>
  <inkml:trace contextRef="#ctx0" brushRef="#br0" timeOffset="4814.649">1609 478 3673 0 0,'0'0'1456'0'0,"0"0"-493"0"0,0 0 45 0 0,0 0 510 0 0,0 0 506 0 0,0 0 154 0 0,0 0-198 0 0,0 0-360 0 0,0 0-314 0 0,0 0-167 0 0,0 0-145 0 0,0 0-114 0 0,0 0-112 0 0,31-7-136 0 0,95-25-110 0 0,-120 32-465 0 0,-1-1 1 0 0,0 0-1 0 0,1 0 1 0 0,-1-1-1 0 0,0 0 0 0 0,0 0 1 0 0,0 0-1 0 0,0 0 1 0 0,0-1-1 0 0,-1 0 0 0 0,1 0 1 0 0,-1 0-1 0 0,1-1 1 0 0,-1 1-1 0 0,0-2-57 0 0,9-8 199 0 0,-1 3-128 0 0,-1-1 1 0 0,0 0-1 0 0,-1-1 1 0 0,0 0-1 0 0,-1 0 0 0 0,-1-1 1 0 0,0 0-1 0 0,0-1 1 0 0,-1 0-1 0 0,-1 0 0 0 0,-1 0 1 0 0,0-1-1 0 0,1-6-71 0 0,39 123-948 0 0,110 156-145 0 0,-130-219-2110 0 0,-14-27-1167 0 0,0-5-4265 0 0,-5-6 2235 0 0</inkml:trace>
  <inkml:trace contextRef="#ctx0" brushRef="#br0" timeOffset="5528.878">2003 3 1312 0 0,'0'0'2301'0'0,"0"0"-788"0"0,0 0-171 0 0,0 0 154 0 0,0 0 113 0 0,0 0 11 0 0,0 0-89 0 0,32 4-133 0 0,98 14-150 0 0,-16-14 1610 0 0,47-33 933 0 0,-164 58-2848 0 0,-13 41-907 0 0,3 2 0 0 0,3-1-1 0 0,3 1 1 0 0,4 0 0 0 0,4 66-36 0 0,0-85-12 0 0,-3 62 70 0 0,0-11-20 0 0,5 0-1 0 0,10 62-37 0 0,9 25 16 0 0,-5 2 240 0 0,-17-157 323 0 0,0-35-412 0 0,-36-12 2334 0 0,-5 0-2516 0 0,-137 18-140 0 0,93 8-300 0 0,17-3-3576 0 0,25 2-7453 0 0,38-11 843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16.2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1 2897 0 0,'0'0'649'0'0,"0"0"-269"0"0,0 0 54 0 0,0 0 354 0 0,0 0 332 0 0,0 0 163 0 0,-5 33-3 0 0,-17 109-108 0 0,4 18 1098 0 0,-13 156-1184 0 0,29-302-1362 0 0,-7 61 365 0 0,6-24-5193 0 0,4-51 215 0 0,3 0 2915 0 0,-3 0 1292 0 0,6 0 159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11 2857 0 0,'0'0'1545'0'0,"0"0"-242"0"0,0 0 112 0 0,0 0 146 0 0,-33 39 59 0 0,-104 127-110 0 0,62-48 465 0 0,66-96-1630 0 0,0-7-159 0 0,2 1 0 0 0,0 0 0 0 0,0 0 1 0 0,2 0-1 0 0,0 0 0 0 0,1 1 0 0 0,0 0 0 0 0,1 0 0 0 0,1 0 1 0 0,1 0-1 0 0,1 1 0 0 0,0-1 0 0 0,1 0 0 0 0,1 0 0 0 0,0 0 1 0 0,2 0-1 0 0,1 5-186 0 0,-2-16 89 0 0,1 0 1 0 0,-1-1-1 0 0,1 0 1 0 0,0 0-1 0 0,1 0 1 0 0,-1 0-1 0 0,1-1 1 0 0,0 0-1 0 0,0 0 1 0 0,0 0-1 0 0,1 0 1 0 0,-1-1 0 0 0,1 0-1 0 0,0 0 1 0 0,0 0-1 0 0,0-1 1 0 0,0 0-1 0 0,1 0 1 0 0,-1-1-1 0 0,0 0 1 0 0,1 0-1 0 0,-1 0 1 0 0,1-1-1 0 0,0 0-89 0 0,6 1 233 0 0,1-1 1 0 0,-1-1-1 0 0,0 0 0 0 0,1-1 0 0 0,-1-1 0 0 0,0 1 0 0 0,0-2 0 0 0,-1 0 0 0 0,1-1 1 0 0,-1 0-1 0 0,5-3-233 0 0,9-8 169 0 0,-1 0 0 0 0,0-1 1 0 0,-2-1-1 0 0,0-2 1 0 0,-1 0-1 0 0,-1-1 0 0 0,-1-1 1 0 0,-1-1-1 0 0,-1-1 0 0 0,-1-1 1 0 0,-1 0-1 0 0,-2-1 1 0 0,5-10-170 0 0,-13 20 12 0 0,-1 0 0 0 0,-1 0 1 0 0,0 0-1 0 0,-1-1 0 0 0,0 1 1 0 0,-2-1-1 0 0,0 0 0 0 0,0 1 1 0 0,-2-1-1 0 0,0 0 1 0 0,-1 1-1 0 0,-1-1 0 0 0,-3-8-12 0 0,5 16-77 0 0,-2 1-1 0 0,1 0 1 0 0,-1 0-1 0 0,-1 0 1 0 0,0 0-1 0 0,0 0 1 0 0,0 1-1 0 0,-1-1 1 0 0,0 1-1 0 0,0 0 1 0 0,-1 1 0 0 0,0 0-1 0 0,0-1 1 0 0,0 2-1 0 0,-1-1 1 0 0,0 1-1 0 0,0 0 1 0 0,-1 0-1 0 0,1 1 1 0 0,-1 0-1 0 0,0 1 1 0 0,0-1-1 0 0,0 1 1 0 0,0 1-1 0 0,-1 0 1 0 0,-6-1 77 0 0,3 2-295 0 0,0 0 0 0 0,1 1 0 0 0,-1 1 0 0 0,0 0 0 0 0,0 1 0 0 0,1 0 0 0 0,-1 0 0 0 0,1 1 0 0 0,0 1 0 0 0,0 0 0 0 0,0 1-1 0 0,0 0 1 0 0,1 0 0 0 0,0 1 0 0 0,0 0 0 0 0,0 1 0 0 0,1 0 0 0 0,0 1 0 0 0,0 0 0 0 0,1 0 0 0 0,-5 7 295 0 0,-50 80-9285 0 0,54-72 2409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15371 0 0,'0'0'650'0'0,"0"0"-416"0"0,0 0-222 0 0,0 0 44 0 0,0 0 77 0 0,0 0-8 0 0,0 0-41 0 0,0 0-56 0 0,0 0-39 0 0,0 0-22 0 0,0 0-54 0 0,0 0-74 0 0,0 0-163 0 0,2 27-308 0 0,8 82-561 0 0,-4-75-798 0 0,0-28-3581 0 0,-4-6 2586 0 0,4 1-717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4033 0 0,'0'0'2058'0'0,"0"0"-174"0"0,0 0 28 0 0,0 0 110 0 0,0 0 20 0 0,0 0-244 0 0,0 0-430 0 0,0 0-421 0 0,0 0-338 0 0,0 0-185 0 0,0 0-109 0 0,0 0-45 0 0,0 0 15 0 0,3 11 1333 0 0,6-6-1268 0 0,1 0 0 0 0,0-1 0 0 0,0 0 1 0 0,1-1-1 0 0,-1 0 0 0 0,1-1 0 0 0,0 0 1 0 0,-1 0-1 0 0,1-1 0 0 0,0-1 0 0 0,0 0 1 0 0,5 0-351 0 0,25 2 516 0 0,177-12 473 0 0,-155 2-1795 0 0,-62 7 2953 0 0,1 0-4445 0 0,2 3-18502 0 0,-5 1 15264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11370 0 0,'0'0'1061'0'0,"0"0"-305"0"0,0 0 132 0 0,0 0 430 0 0,0 0 257 0 0,0 0-60 0 0,0 0-294 0 0,0 0-294 0 0,0 0-189 0 0,32 3-124 0 0,102 10-80 0 0,113-10 1481 0 0,-202-2-2400 0 0,43-1-549 0 0,-60-4-3892 0 0,-2-4-4240 0 0,-17 4-255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4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0,'0'0'291'0'0,"0"0"418"0"0,0 0 343 0 0,0 0 183 0 0,0 0 92 0 0,0 0 23 0 0,0 0-39 0 0,0 0 39 0 0,0 0 72 0 0,0 0 47 0 0,0 0 30 0 0,0-5-63 0 0,1-15-138 0 0,5 15 2680 0 0,11 5-2706 0 0,-14 0-1149 0 0,525 33 2963 0 0,-339-39-2745 0 0,-154 5 1485 0 0,-49-10-626 0 0,1 3-1164 0 0,0-1 0 0 0,1 0 0 0 0,0-1 0 0 0,0-1 0 0 0,1 1-1 0 0,1-2 1 0 0,-1 0 0 0 0,2 0 0 0 0,-5-8-36 0 0,-15-52-621 0 0,25 23-3216 0 0,20 22-7396 0 0,-12 23 2515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1 149 12027 0 0,'0'0'1002'0'0,"0"0"-31"0"0,0 0 108 0 0,0 0 192 0 0,0 0 109 0 0,0 0-169 0 0,0 0-337 0 0,0 0-311 0 0,0 0-214 0 0,0 0-125 0 0,0 0-46 0 0,37-19-26 0 0,117-58-20 0 0,-43 41 109 0 0,-86 31-221 0 0,0 0 0 0 0,0 2 0 0 0,0 1 0 0 0,0 0 0 0 0,0 2 0 0 0,24 3-20 0 0,-45-2-23 0 0,-1 0 1 0 0,0 0-1 0 0,0 0 0 0 0,1 0 1 0 0,-1 0-1 0 0,0 1 1 0 0,0 0-1 0 0,0-1 0 0 0,-1 1 1 0 0,1 0-1 0 0,0 0 0 0 0,-1 1 1 0 0,1-1-1 0 0,-1 1 0 0 0,0-1 1 0 0,0 1-1 0 0,0 0 0 0 0,0-1 1 0 0,0 1-1 0 0,0 0 1 0 0,-1 0-1 0 0,0 0 0 0 0,1 1 1 0 0,-1-1-1 0 0,0 0 0 0 0,-1 0 1 0 0,1 1-1 0 0,-1-1 0 0 0,1 1 1 0 0,-1-1-1 0 0,0 0 1 0 0,0 1-1 0 0,0-1 0 0 0,-1 0 1 0 0,1 1-1 0 0,-1-1 0 0 0,0 0 1 0 0,0 1-1 0 0,0-1 0 0 0,0 0 1 0 0,0 0-1 0 0,-2 1 23 0 0,-8 22-16 0 0,-1 0 1 0 0,-1-1-1 0 0,-1-1 1 0 0,-1 0-1 0 0,-2-1 0 0 0,0 0 1 0 0,-7 5 15 0 0,0 2 16 0 0,-4 5 3 0 0,-12 14 43 0 0,2 2 0 0 0,3 1 0 0 0,-17 35-62 0 0,50-84 8 0 0,-1 1-1 0 0,1 0 1 0 0,0 0 0 0 0,0 0-1 0 0,1 0 1 0 0,-1 0-1 0 0,1 0 1 0 0,-1 0 0 0 0,1 1-1 0 0,1-1 1 0 0,-1 0-1 0 0,1 1 1 0 0,-1-1 0 0 0,1 0-1 0 0,0 1 1 0 0,1-1-1 0 0,-1 1 1 0 0,1-1 0 0 0,0 0-1 0 0,0 0 1 0 0,0 1 0 0 0,1-1-1 0 0,-1 0 1 0 0,1 0-1 0 0,0 0 1 0 0,0 0 0 0 0,1-1-1 0 0,-1 1 1 0 0,1 0-1 0 0,0-1 1 0 0,0 0 0 0 0,0 0-1 0 0,0 0 1 0 0,3 2-8 0 0,17 4 70 0 0,0-2 0 0 0,0 0 0 0 0,1-2 0 0 0,0 0 0 0 0,0-2 0 0 0,0 0 0 0 0,0-2 0 0 0,0-1 0 0 0,0-1 0 0 0,0 0 1 0 0,1-2-1 0 0,-2-1 0 0 0,1-1 0 0 0,0-1 0 0 0,0-2-70 0 0,160-41-678 0 0,-125 29-2703 0 0,-1-3-4503 0 0,-31 11-2418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6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6993 0 0,'0'0'1609'0'0,"0"0"63"0"0,0 0 165 0 0,0 0 142 0 0,0 0-46 0 0,0 0-364 0 0,0 0-520 0 0,0 0-474 0 0,0 0-315 0 0,0 0-148 0 0,0 0-14 0 0,0 0 51 0 0,8-2 76 0 0,268-5 1381 0 0,-171 8-1519 0 0,0 15-38 0 0,-99-12 1584 0 0,-16-8-632 0 0,-127-111-537 0 0,118 108-1495 0 0,11 6-2536 0 0,7 3-1678 0 0,1 7 133 0 0,0-8 3905 0 0,0 6-7531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 5785 0 0,'0'0'1067'0'0,"0"0"-5"0"0,0 0 105 0 0,0 0 248 0 0,0 0 208 0 0,0 0-103 0 0,0 0-369 0 0,0 0-451 0 0,0 0-408 0 0,0 0-229 0 0,0 0-65 0 0,0 0 13 0 0,0 0 81 0 0,0 7 51 0 0,28 281 1348 0 0,-30 46-1004 0 0,1-313 330 0 0,0-31 2189 0 0,0-50-2183 0 0,-1 19-666 0 0,2 0 0 0 0,2 0 0 0 0,1 0 1 0 0,2 0-1 0 0,2 1 0 0 0,2 0 0 0 0,4-11-157 0 0,-3 18 15 0 0,1 0-1 0 0,2 1 1 0 0,1 1-1 0 0,1 0 1 0 0,2 1-1 0 0,0 0 1 0 0,3 1-1 0 0,0 2 1 0 0,22-24-15 0 0,-41 50-8 0 0,0-1 1 0 0,0 1-1 0 0,0-1 0 0 0,0 1 1 0 0,0 0-1 0 0,0-1 0 0 0,1 1 1 0 0,-1 0-1 0 0,0 0 0 0 0,1 0 1 0 0,-1 0-1 0 0,1 0 1 0 0,-1 0-1 0 0,1 0 0 0 0,0 0 1 0 0,-1 1-1 0 0,1-1 0 0 0,0 1 1 0 0,-1-1-1 0 0,1 1 1 0 0,0 0-1 0 0,0-1 0 0 0,-1 1 1 0 0,1 0-1 0 0,0 0 0 0 0,0 0 1 0 0,-1 1-1 0 0,1-1 1 0 0,0 0-1 0 0,0 1 0 0 0,-1-1 1 0 0,1 1-1 0 0,0-1 0 0 0,-1 1 1 0 0,1 0-1 0 0,-1 0 1 0 0,1-1-1 0 0,-1 1 0 0 0,1 0 1 0 0,-1 1-1 0 0,1-1 0 0 0,-1 0 1 0 0,1 1 7 0 0,40 188-30 0 0,-41-186-266 0 0,10 27 340 0 0,1-21-5198 0 0,-3-39-9865 0 0,-7 25 11858 0 0</inkml:trace>
  <inkml:trace contextRef="#ctx0" brushRef="#br0" timeOffset="1031.605">1152 146 0 0 0,'0'0'340'0'0,"0"0"540"0"0,0 0 330 0 0,0 0 179 0 0,0 0 104 0 0,0 0 6 0 0,0 0-35 0 0,0 0-44 0 0,0 0-50 0 0,0 0-16 0 0,0 0-6 0 0,0 0-33 0 0,2-3-99 0 0,-2 4-1124 0 0,0-1 0 0 0,1 0-1 0 0,-1 0 1 0 0,0 1 0 0 0,0-1 0 0 0,0 0-1 0 0,0 0 1 0 0,0 1 0 0 0,1-1 0 0 0,-1 0-1 0 0,0 0 1 0 0,0 1 0 0 0,0-1 0 0 0,1 0-1 0 0,-1 0 1 0 0,0 0 0 0 0,0 0-1 0 0,1 1 1 0 0,-1-1 0 0 0,0 0 0 0 0,0 0-1 0 0,1 0 1 0 0,-1 0 0 0 0,0 0 0 0 0,1 0-1 0 0,-1 0 1 0 0,0 0 0 0 0,0 0 0 0 0,1 0-1 0 0,-1 0 1 0 0,0 0 0 0 0,1 0 0 0 0,-1 0-1 0 0,0 0 1 0 0,1 0 0 0 0,-1 0 0 0 0,0 0-1 0 0,0 0 1 0 0,1 0 0 0 0,-1 0 0 0 0,0 0-1 0 0,1-1 1 0 0,-1 1 0 0 0,0 0 0 0 0,0 0-1 0 0,0 0 1 0 0,1 0 0 0 0,-1-1-92 0 0,-165 248 921 0 0,119-188-1505 0 0,-4-1-1 0 0,-1-3 1 0 0,-47 37 584 0 0,53-60-3029 0 0,26-20-3071 0 0,15-11 45 0 0,4-1 1369 0 0</inkml:trace>
  <inkml:trace contextRef="#ctx0" brushRef="#br0" timeOffset="1366.254">793 39 4385 0 0,'0'0'1088'0'0,"0"0"-212"0"0,0 0-110 0 0,0 0 101 0 0,0 0 241 0 0,0 0 114 0 0,0 0-14 0 0,0 0-104 0 0,0 0-133 0 0,0 0-75 0 0,0 0-84 0 0,0 0-65 0 0,0 0-24 0 0,10 20-28 0 0,73 126 1162 0 0,68 119 272 0 0,-18 35-2121 0 0,-111-267-2067 0 0,-12-26-2763 0 0,2-5-5938 0 0,-10-2 6939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2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376 153 200 0 0,'0'0'1426'0'0,"0"0"-447"0"0,0 0-81 0 0,0 0 263 0 0,0 0 422 0 0,0 0 326 0 0,0 0 17 0 0,0 0-295 0 0,0 0-409 0 0,0 0-343 0 0,0 0-191 0 0,2-3-77 0 0,9-6 18 0 0,-8 6 39 0 0,-3 3-24 0 0,0 0-12 0 0,-1 26 2944 0 0,-53 132-2321 0 0,-71 107-644 0 0,121-258-609 0 0,-1 2-1 0 0,1-1 1 0 0,0 0 0 0 0,1 1 0 0 0,0-1 0 0 0,0 1 0 0 0,1 0 0 0 0,0 0 0 0 0,0 0 0 0 0,1 0 0 0 0,0 0-1 0 0,1 1 1 0 0,0-1 0 0 0,2 9-2 0 0,2-13 32 0 0,0 0 0 0 0,1-1 0 0 0,0 1 0 0 0,0-1 0 0 0,0 0 0 0 0,0 0 0 0 0,1 0 0 0 0,0-1 0 0 0,0 0 0 0 0,0 0 0 0 0,0 0 0 0 0,0-1 0 0 0,0 0 0 0 0,1 0 0 0 0,-1 0-1 0 0,1-1 1 0 0,-1 0 0 0 0,1-1 0 0 0,0 1 0 0 0,-1-1 0 0 0,1 0 0 0 0,0-1 0 0 0,4-1-32 0 0,182 2 1051 0 0,-193 0-1119 0 0,0 0-80 0 0,0 0-109 0 0,0 0-153 0 0,0 0-161 0 0,-10-22-7148 0 0,2 8-1983 0 0,6 6 3637 0 0</inkml:trace>
  <inkml:trace contextRef="#ctx0" brushRef="#br0" timeOffset="627.248">0 182 0 0 0,'0'0'624'0'0,"0"0"67"0"0,0 0 64 0 0,0 0 224 0 0,0 0 389 0 0,0 0 350 0 0,0 0 133 0 0,0 0-79 0 0,0 0-198 0 0,0 0-209 0 0,0 0-108 0 0,0 0-25 0 0,3-5 6890 0 0,12-20-6943 0 0,0 10-1101 0 0,0 1 1 0 0,1 0 0 0 0,1 1 0 0 0,0 1 0 0 0,1 0 0 0 0,1 1 0 0 0,0 1 0 0 0,0 1 0 0 0,0 1 0 0 0,1 1 0 0 0,11-3-79 0 0,-21 6-4 0 0,1 1 0 0 0,-1 0 0 0 0,1 1 0 0 0,0 0 0 0 0,0 1 1 0 0,-1 0-1 0 0,1 0 0 0 0,0 1 0 0 0,0 1 0 0 0,6 1 4 0 0,-8 0-4 0 0,-1 2 0 0 0,0-1 0 0 0,0 1-1 0 0,0 0 1 0 0,-1 1 0 0 0,0 0 0 0 0,1 0 0 0 0,-2 0 0 0 0,1 1 0 0 0,-1 0-1 0 0,5 5 5 0 0,50 38 87 0 0,-48-41 38 0 0,0-1-1 0 0,0-1 1 0 0,1 0-1 0 0,0-1 1 0 0,0 0-1 0 0,0-1 1 0 0,0 0 0 0 0,1-2-1 0 0,0 0 1 0 0,-1 0-1 0 0,2-1-124 0 0,45-1 552 0 0,-35 0-4046 0 0,-21 18-7482 0 0,-5-15 6737 0 0,0 2-4331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10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5313 0 0,'0'0'1023'0'0,"0"0"-17"0"0,0 0 234 0 0,0 0 268 0 0,0 0 183 0 0,0 0-121 0 0,0 0-386 0 0,0 0-358 0 0,0 0-245 0 0,0 0-97 0 0,0 0-10 0 0,0 0 30 0 0,14-5 4 0 0,45-15-13 0 0,22 9 1124 0 0,165 10-130 0 0,-151 1-423 0 0,-98-22 1138 0 0,-66-70-1065 0 0,33 55-1155 0 0,-12-14-448 0 0,30 14-3946 0 0,17 23-5956 0 0,1 9-302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9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2609 0 0,'0'0'924'0'0,"0"0"-276"0"0,0 0-40 0 0,0 0 239 0 0,0 0 345 0 0,0 0 184 0 0,0 0-105 0 0,0 0-310 0 0,0 0-381 0 0,0 0-264 0 0,0 0-126 0 0,3 5 23 0 0,5 15 222 0 0,0 1 0 0 0,-1 0 0 0 0,-2 0 0 0 0,0 1 0 0 0,-1-1 0 0 0,-1 1 0 0 0,-1 0 1 0 0,-1 0-1 0 0,-1 15-435 0 0,0-20 164 0 0,2 512 1542 0 0,9-432-2181 0 0,-20-119-8310 0 0,-5-22 1312 0 0,13 32 6685 0 0</inkml:trace>
  <inkml:trace contextRef="#ctx0" brushRef="#br0" timeOffset="384.806">4 52 0 0 0,'0'0'721'0'0,"0"0"196"0"0,0 0 70 0 0,0 0 169 0 0,0 0 224 0 0,0 0 90 0 0,0 0-102 0 0,0 0-222 0 0,0 0-200 0 0,0 0-115 0 0,0 0 23 0 0,0 0 55 0 0,0 0-10 0 0,11-1-35 0 0,83-5 1354 0 0,186-23 1862 0 0,-130 14-4503 0 0,-149 15-210 0 0,-1 0-294 0 0,0 0-254 0 0,-54 40-14055 0 0,45-32 12890 0 0</inkml:trace>
  <inkml:trace contextRef="#ctx0" brushRef="#br0" timeOffset="649.864">35 376 5569 0 0,'0'0'1382'0'0,"0"0"-219"0"0,0 0-80 0 0,0 0 160 0 0,0 0 174 0 0,0 0-38 0 0,0 0-219 0 0,0 0-309 0 0,0 0-288 0 0,0 0-163 0 0,0 0-46 0 0,0 0 78 0 0,0 0 120 0 0,6 2 56 0 0,117 4 2643 0 0,42-50-2556 0 0,-33 7-3182 0 0,-114 33 1319 0 0,38-8-3522 0 0,-21 2-2808 0 0,-25 6 1239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4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245 221 184 0 0,'0'0'1087'0'0,"0"0"-435"0"0,0 0-113 0 0,0 0 241 0 0,0 0 404 0 0,0 0 354 0 0,0 0 109 0 0,0 0-164 0 0,0 0-335 0 0,0 0-353 0 0,0 0-227 0 0,11 8 2498 0 0,6 59-1149 0 0,0 46-448 0 0,51 457 249 0 0,-26-276-2921 0 0,-39-259-385 0 0,-2-31-2732 0 0,-1-2-3967 0 0,0-5 3910 0 0</inkml:trace>
  <inkml:trace contextRef="#ctx0" brushRef="#br0" timeOffset="544.609">1 342 3033 0 0,'0'0'1065'0'0,"0"0"-53"0"0,0 0 54 0 0,0 0 249 0 0,0 0 299 0 0,0 0 118 0 0,0 0-162 0 0,0 0-378 0 0,0 0-419 0 0,0 0-283 0 0,0 0-131 0 0,0 0 1 0 0,0 0 76 0 0,19-16 47 0 0,62-49 38 0 0,7 26 469 0 0,163-16 487 0 0,-94 51-1159 0 0,-153 4-336 0 0,0 0 1 0 0,-1 1-1 0 0,1-1 1 0 0,0 1-1 0 0,-1 0 1 0 0,1 1 0 0 0,-1-1-1 0 0,1 0 1 0 0,-1 1-1 0 0,1 0 1 0 0,-1 0 0 0 0,0 0-1 0 0,0 0 1 0 0,0 0-1 0 0,0 1 1 0 0,-1-1-1 0 0,1 1 1 0 0,0 0 0 0 0,-1 0-1 0 0,0 0 1 0 0,0 0-1 0 0,0 0 1 0 0,0 0 0 0 0,0 1-1 0 0,-1-1 1 0 0,1 1-1 0 0,-1-1 1 0 0,0 1-1 0 0,0-1 1 0 0,0 1 0 0 0,-1 0-1 0 0,1-1 1 0 0,-1 1-1 0 0,0 0 1 0 0,0 0-1 0 0,0-1 1 0 0,-1 1 0 0 0,1 0-1 0 0,-1-1 1 0 0,0 1-1 0 0,0 0 1 0 0,0-1 0 0 0,0 1-1 0 0,-1-1 1 0 0,1 1-1 0 0,-1-1 1 0 0,0 0-1 0 0,0 0 1 0 0,-2 3 17 0 0,-104 137 79 0 0,52-77-37 0 0,53-64-52 0 0,0 1 0 0 0,1 0 0 0 0,-1 0 0 0 0,1 0 0 0 0,0 0 0 0 0,0 1 0 0 0,0-1 0 0 0,0 1 0 0 0,1-1 0 0 0,-1 1 0 0 0,1-1 0 0 0,0 1 0 0 0,0 0 0 0 0,0 0 0 0 0,1-1 0 0 0,-1 1 0 0 0,1 0 0 0 0,0 0 0 0 0,0 0 0 0 0,0 0 0 0 0,1 0 0 0 0,-1-1 0 0 0,1 1 0 0 0,0 0 0 0 0,0 0 0 0 0,0-1 0 0 0,1 1 0 0 0,-1-1 0 0 0,1 1 0 0 0,0-1 0 0 0,0 0 0 0 0,2 3 10 0 0,19 12 20 0 0,1-1 0 0 0,0 0 0 0 0,2-2 0 0 0,0-1 0 0 0,0-1 0 0 0,2-1 0 0 0,25 7-20 0 0,-18-6 23 0 0,-2 1-1 0 0,1 1 1 0 0,-2 2 0 0 0,22 16-23 0 0,-49-30 16 0 0,-1 0 0 0 0,0 0-1 0 0,0 0 1 0 0,-1 1 0 0 0,1-1 0 0 0,-1 1-1 0 0,1 0 1 0 0,-1 0 0 0 0,0 1-1 0 0,-1-1 1 0 0,1 0 0 0 0,-1 1 0 0 0,0 0-1 0 0,0-1 1 0 0,0 1 0 0 0,-1 0 0 0 0,0 0-1 0 0,0 0 1 0 0,0 0 0 0 0,0 0 0 0 0,-1 0-1 0 0,0 1 1 0 0,0-1 0 0 0,0 0 0 0 0,-1 0-1 0 0,1 0 1 0 0,-1 0 0 0 0,0 0 0 0 0,-1 0-1 0 0,1 0 1 0 0,-1 0 0 0 0,0-1 0 0 0,-1 1-1 0 0,1-1 1 0 0,-1 1 0 0 0,0-1-16 0 0,-16 17 29 0 0,-2-1 0 0 0,0 0-1 0 0,-2-2 1 0 0,0-1 0 0 0,-1-1 0 0 0,0 0 0 0 0,-1-2 0 0 0,-1-1 0 0 0,0-1-1 0 0,-1-2 1 0 0,-21 6-29 0 0,-109 23-590 0 0,50-40-2573 0 0,93-7 635 0 0,27-20-10235 0 0,-8 20 11939 0 0</inkml:trace>
  <inkml:trace contextRef="#ctx0" brushRef="#br0" timeOffset="1226.117">1249 821 3257 0 0,'0'0'1508'0'0,"0"0"-469"0"0,0 0-82 0 0,0 0 285 0 0,0 0 340 0 0,0 0 133 0 0,0 0-112 0 0,0 0-252 0 0,0 0-306 0 0,0 0-277 0 0,0 0-202 0 0,-19 32-153 0 0,-56 97-94 0 0,60-80 58 0 0,19-46-305 0 0,0 0 16 0 0,0 0 0 0 0,0 0-1 0 0,0 0 1 0 0,0-1-1 0 0,1 1 1 0 0,0-1-1 0 0,-1 0 1 0 0,1 0-1 0 0,0-1 1 0 0,0 0-1 0 0,0 0 1 0 0,0 0-1 0 0,0 0 1 0 0,0-1-1 0 0,0 1 1 0 0,0-1 0 0 0,0-1-1 0 0,0 1 1 0 0,3-1-88 0 0,7 0 234 0 0,-2-1-89 0 0,0 0-1 0 0,-1-1 1 0 0,1-1-1 0 0,-1 0 1 0 0,0-1-1 0 0,0 0 1 0 0,-1-1-1 0 0,1 0 1 0 0,-1-1-1 0 0,-1 0 1 0 0,4-3-145 0 0,5-3 129 0 0,192-155 379 0 0,-211 167-540 0 0,0 1-1 0 0,0-1 1 0 0,0 1-1 0 0,1-1 1 0 0,-1 1-1 0 0,0-1 1 0 0,1 1-1 0 0,-1-1 1 0 0,0 1-1 0 0,1-1 1 0 0,-1 1-1 0 0,1-1 1 0 0,-1 1-1 0 0,1 0 1 0 0,-1-1-1 0 0,1 1 1 0 0,-1 0-1 0 0,1-1 1 0 0,-1 1-1 0 0,1 0 1 0 0,-1 0-1 0 0,1-1 1 0 0,0 1-1 0 0,-1 0 1 0 0,1 0-1 0 0,-1 0 1 0 0,1 0-1 0 0,0 0 1 0 0,-1 0-1 0 0,1 0 1 0 0,-1 0-1 0 0,1 0 1 0 0,0 0-1 0 0,-1 0 1 0 0,1 0-1 0 0,-1 0 1 0 0,1 1-1 0 0,-1-1 1 0 0,1 0-1 0 0,0 0 1 0 0,-1 1-1 0 0,1-1 1 0 0,-1 0-1 0 0,1 1 1 0 0,-1-1-1 0 0,0 0 1 0 0,1 1-1 0 0,-1-1 1 0 0,1 1-1 0 0,-1-1 1 0 0,0 1-1 0 0,1-1 1 0 0,-1 1-1 0 0,0-1 1 0 0,1 1-1 0 0,-1-1 1 0 0,0 1-1 0 0,0 0 1 0 0,1-1-1 0 0,-1 1 1 0 0,0-1-1 0 0,0 1 1 0 0,0-1-1 0 0,0 1 1 0 0,0 0-1 0 0,0-1 1 0 0,0 1-1 0 0,0 0 33 0 0,6 15 127 0 0,7 12-158 0 0,43 54 126 0 0,-44-73-23 0 0,1-1 0 0 0,-1-1 0 0 0,1 0 1 0 0,1 0-1 0 0,-1-1 0 0 0,1-1 0 0 0,0 0 0 0 0,1-1 0 0 0,-1-1 0 0 0,1 0 0 0 0,-1-1 0 0 0,1-1 0 0 0,0 0 0 0 0,0-1 0 0 0,-1 0 0 0 0,1-1 0 0 0,0-1 0 0 0,0 0 1 0 0,-1-1-1 0 0,1-1 0 0 0,-1 0 0 0 0,0-1 0 0 0,0-1 0 0 0,-1 0 0 0 0,13-8-72 0 0,-3-1 119 0 0,0-1 0 0 0,-2-2-1 0 0,0 0 1 0 0,-1-1 0 0 0,-1-2 0 0 0,0 1 0 0 0,-2-2 0 0 0,0-1-1 0 0,-2 0 1 0 0,-1 0 0 0 0,0-2 0 0 0,-2 0 0 0 0,-1 0-1 0 0,-1-1 1 0 0,-1 0 0 0 0,-1-1 0 0 0,-2 0 0 0 0,0 0 0 0 0,-2-1-1 0 0,-1 0 1 0 0,-1-23-119 0 0,0 8-66 0 0,-3 1 0 0 0,-2 0-1 0 0,-1 0 1 0 0,-2 1 0 0 0,-2 0 0 0 0,-4-9 66 0 0,5 25-33 0 0,-39-87-45 0 0,42 175-1984 0 0,53 166 2180 0 0,42 196-48 0 0,-80-377-103 0 0,7 52-2510 0 0,-36-100-862 0 0,-44-26-8618 0 0,52 19 8192 0 0</inkml:trace>
  <inkml:trace contextRef="#ctx0" brushRef="#br0" timeOffset="1476.554">2022 324 4665 0 0,'0'0'2807'0'0,"0"0"-1242"0"0,0 0-217 0 0,0 0 275 0 0,0 0 248 0 0,0 0 33 0 0,0 0-302 0 0,0 0-410 0 0,36-7-314 0 0,119-23-226 0 0,166-2 862 0 0,-108 21-1250 0 0,-95 7-2909 0 0,-1-4-7517 0 0,-85 4 1084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7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6745 0 0,'0'0'1257'0'0,"0"0"-38"0"0,0 0 145 0 0,0 0 290 0 0,0 0 217 0 0,0 0-68 0 0,0 0-319 0 0,0 0-404 0 0,0 0-373 0 0,0 0-296 0 0,0 0-163 0 0,1-4-72 0 0,6-8 50 0 0,-2 38 220 0 0,-1-2-214 0 0,9 59 76 0 0,-3 0 1 0 0,-4 1-1 0 0,-3 0 0 0 0,-6 25-308 0 0,3-20 61 0 0,3 78-53 0 0,0-161 1109 0 0,0-35-409 0 0,-1-45-695 0 0,3-1 0 0 0,4 0 0 0 0,3 1 0 0 0,3 1 0 0 0,3 0 0 0 0,3 1 0 0 0,18-36-13 0 0,-31 89 6 0 0,-1 0 0 0 0,2 1 0 0 0,1 0 0 0 0,0 0 0 0 0,1 1 0 0 0,1 1 0 0 0,0 0 0 0 0,1 0 0 0 0,3 0-6 0 0,-15 14-6 0 0,1 1 1 0 0,-1 0-1 0 0,0 0 1 0 0,1 0 0 0 0,-1 0-1 0 0,1 0 1 0 0,-1 0 0 0 0,1 0-1 0 0,0 0 1 0 0,-1 1-1 0 0,1-1 1 0 0,0 0 0 0 0,-1 1-1 0 0,1 0 1 0 0,0-1 0 0 0,0 1-1 0 0,-1 0 1 0 0,1 0-1 0 0,0 0 1 0 0,0 0 0 0 0,0 0-1 0 0,-1 0 1 0 0,1 1 0 0 0,0-1-1 0 0,0 1 1 0 0,-1-1-1 0 0,1 1 1 0 0,0 0 0 0 0,-1-1-1 0 0,1 1 1 0 0,-1 0 0 0 0,1 0-1 0 0,-1 0 1 0 0,1 0-1 0 0,-1 0 1 0 0,0 1 0 0 0,1-1-1 0 0,-1 1 6 0 0,42 60-26 0 0,-41-59 32 0 0,14 31-1 0 0,-13-26-17 0 0,0 0 0 0 0,0 0 0 0 0,0 0 0 0 0,1-1 0 0 0,0 1 0 0 0,1-1 0 0 0,-1 0 0 0 0,2-1 0 0 0,-1 1 0 0 0,1-1 0 0 0,-1 0 0 0 0,2 0 0 0 0,-1-1 0 0 0,1 1 0 0 0,0-2-1 0 0,0 1 1 0 0,6 2 12 0 0,-12-6-124 0 0,0-1-1 0 0,1 0 0 0 0,-1 1 0 0 0,1-1 0 0 0,-1 0 0 0 0,0 0 0 0 0,1 0 1 0 0,-1 0-1 0 0,1 0 0 0 0,-1 0 0 0 0,0 0 0 0 0,1-1 0 0 0,-1 1 0 0 0,1-1 1 0 0,-1 1-1 0 0,0-1 0 0 0,0 1 0 0 0,1-1 0 0 0,-1 0 0 0 0,0 1 1 0 0,0-1-1 0 0,0 0 0 0 0,1 0 0 0 0,-1 0 0 0 0,0 0 0 0 0,0 0 0 0 0,-1 0 1 0 0,1 0-1 0 0,0 0 0 0 0,0 0 0 0 0,0-1 0 0 0,-1 1 0 0 0,1 0 0 0 0,-1 0 1 0 0,1-1-1 0 0,-1 1 0 0 0,1 0 0 0 0,-1-1 0 0 0,0 0 125 0 0,5-37-11634 0 0,-5 31 4367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10810 0 0,'0'0'1618'0'0,"0"0"-106"0"0,0 0-69 0 0,0 0 26 0 0,0 0-72 0 0,0 0-282 0 0,0 0-399 0 0,0 0-341 0 0,0 0-188 0 0,0 0-59 0 0,0 0 62 0 0,0 0 105 0 0,0 0 71 0 0,13 2 44 0 0,169 18 1288 0 0,96-17 323 0 0,-310-26-1089 0 0,-22-13-924 0 0,-85-73-52 0 0,137 108-49 0 0,1 0-1 0 0,-1 0 1 0 0,1-1 0 0 0,0 1 0 0 0,0 0 0 0 0,-1 0-1 0 0,1-1 1 0 0,0 1 0 0 0,0 0 0 0 0,0-1 0 0 0,0 1 0 0 0,0-1-1 0 0,1 0 1 0 0,-1 1 0 0 0,0-1 0 0 0,1 0 0 0 0,-1 1-1 0 0,1-1 1 0 0,0 0 0 0 0,0 0 0 0 0,-1 1 0 0 0,1-1-1 0 0,0 0 1 0 0,0 0 0 0 0,1 1 0 0 0,-1-1 0 0 0,0 0 0 0 0,0 0-1 0 0,1 1 1 0 0,-1-1 0 0 0,1 0 0 0 0,0 1 0 0 0,-1-1-1 0 0,1 1 1 0 0,0-1 0 0 0,0 1 0 0 0,0-1 0 0 0,0 1 0 0 0,0-1-1 0 0,0 1 1 0 0,1 0 0 0 0,-1 0 0 0 0,0 0 0 0 0,1-1-1 0 0,-1 1 1 0 0,1 0 0 0 0,0 0 93 0 0,59-17-5642 0 0,-20 13-2100 0 0,-21 2-1140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9362 0 0,'0'0'1480'0'0,"0"0"-121"0"0,0 0 28 0 0,0 0 158 0 0,0 0 68 0 0,0 0-179 0 0,0 0-346 0 0,0 0-332 0 0,0 0-258 0 0,0 0-176 0 0,0 0-128 0 0,0 0-57 0 0,0 0-34 0 0,17 4 288 0 0,213 14 896 0 0,-133-33-1837 0 0,-37-7-2915 0 0,-52 18 2362 0 0,9-4-3170 0 0,-3-1-4164 0 0,-8 8 3309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12379 0 0,'0'0'778'0'0,"0"0"-480"0"0,0 0-94 0 0,0 0 351 0 0,0 0 405 0 0,0 0 209 0 0,0 0-22 0 0,0 0-224 0 0,0 0-292 0 0,0 0-202 0 0,32 12-119 0 0,102 34-79 0 0,-46-33 12 0 0,-68-14-198 0 0,126-10-744 0 0,-97 4-2646 0 0,-3-1-4144 0 0,-27 5-1280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08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605 147 624 0 0,'0'0'1778'0'0,"0"0"-1005"0"0,0 0-553 0 0,0 0-40 0 0,0 0 178 0 0,0 0 267 0 0,0 0 177 0 0,0 0 42 0 0,0 0-73 0 0,0 0-140 0 0,0 0-122 0 0,-12 34-86 0 0,-36 112-54 0 0,6-13 233 0 0,-71 171 182 0 0,-28-43-323 0 0,186-354 1920 0 0,204-317-929 0 0,-203 331-1253 0 0,140-270 858 0 0,-166 304-615 0 0,-19 43-281 0 0,-1 2-83 0 0,0 21-540 0 0,-3 557 1533 0 0,4-561-1058 0 0,0-1 0 0 0,2 1-1 0 0,0-1 1 0 0,1 0 0 0 0,0 0 0 0 0,2 0-1 0 0,6 14-12 0 0,-11-28 3 0 0,-1-1 1 0 0,1 0-1 0 0,-1 0 0 0 0,1 1 0 0 0,0-1 0 0 0,0 0 0 0 0,0 0 0 0 0,0 0 1 0 0,0 0-1 0 0,0 0 0 0 0,0 0 0 0 0,0 0 0 0 0,0 0 0 0 0,0-1 0 0 0,0 1 0 0 0,1 0 1 0 0,-1-1-1 0 0,0 1 0 0 0,0-1 0 0 0,1 1 0 0 0,-1-1 0 0 0,0 0 0 0 0,1 1 1 0 0,-1-1-1 0 0,1 0 0 0 0,-1 0 0 0 0,0 0 0 0 0,1 0 0 0 0,-1 0 0 0 0,1 0 0 0 0,-1 0 1 0 0,0-1-1 0 0,1 1 0 0 0,-1 0 0 0 0,0-1 0 0 0,1 1 0 0 0,-1-1 0 0 0,0 0 1 0 0,0 1-1 0 0,1-1 0 0 0,-1 0 0 0 0,0 0 0 0 0,1 0-3 0 0,44-45 428 0 0,38-86-218 0 0,-5-2 0 0 0,-6-4 0 0 0,-1-16-210 0 0,21-44-35 0 0,-90 239-785 0 0,-91 400 2337 0 0,82-240-1262 0 0,7-194-278 0 0,0 1 0 0 0,1-1-1 0 0,0 1 1 0 0,0-1 0 0 0,1 0-1 0 0,0 0 1 0 0,0 0 0 0 0,0 0-1 0 0,1 0 1 0 0,0-1 0 0 0,1 1 0 0 0,-1-1-1 0 0,1 0 1 0 0,4 4 23 0 0,-5-7-423 0 0,-1 0-1 0 0,1-1 1 0 0,-1 1-1 0 0,1 0 1 0 0,0-1-1 0 0,0 0 1 0 0,0 0-1 0 0,0 0 1 0 0,0-1-1 0 0,0 1 1 0 0,1-1-1 0 0,-1 0 1 0 0,0 0 0 0 0,1 0-1 0 0,-1-1 1 0 0,3 0 423 0 0,19 0-7909 0 0,-16-3 3587 0 0</inkml:trace>
  <inkml:trace contextRef="#ctx0" brushRef="#br0" timeOffset="260.545">1670 522 536 0 0,'0'0'1911'0'0,"0"0"-740"0"0,0 0-131 0 0,0 0 258 0 0,0 0 310 0 0,-14 35 141 0 0,-44 111-136 0 0,33-36 898 0 0,25-92-2181 0 0,-1-13-236 0 0,1-1-1 0 0,0 0 1 0 0,0 1 0 0 0,0-1-1 0 0,0 0 1 0 0,1 1 0 0 0,0-1-1 0 0,0 0 1 0 0,0 0 0 0 0,0 1-1 0 0,1-1 1 0 0,-1 0 0 0 0,1 0-1 0 0,0-1 1 0 0,1 1 0 0 0,-1 0-1 0 0,0-1 1 0 0,1 1 0 0 0,0-1-1 0 0,0 0 1 0 0,0 0-1 0 0,0 0 1 0 0,0 0 0 0 0,1 0-1 0 0,-1-1 1 0 0,1 0 0 0 0,0 1-1 0 0,0-1 1 0 0,0-1 0 0 0,0 1-1 0 0,0-1 1 0 0,0 1 0 0 0,0-1-1 0 0,0 0 1 0 0,1 0 0 0 0,-1-1-1 0 0,0 0 1 0 0,1 1 0 0 0,0-1-94 0 0,2 0 222 0 0,1 0-1 0 0,0 0 1 0 0,-1-1 0 0 0,1 0 0 0 0,0 0-1 0 0,-1-1 1 0 0,0 0 0 0 0,1 0 0 0 0,-1-1 0 0 0,0 0-1 0 0,0 0 1 0 0,0 0 0 0 0,0-1 0 0 0,-1 0-1 0 0,0-1 1 0 0,0 1 0 0 0,0-1 0 0 0,0 0 0 0 0,-1-1-1 0 0,1 1-221 0 0,1-5 156 0 0,1 1-1 0 0,-2-1 0 0 0,1 0 0 0 0,-1 0 0 0 0,-1-1 1 0 0,0 0-1 0 0,0 0 0 0 0,-1 0 0 0 0,0-1 0 0 0,-1 1 1 0 0,-1-1-1 0 0,0 0 0 0 0,0 0 0 0 0,-1 1 0 0 0,-1-1 1 0 0,0-12-156 0 0,-1 17-43 0 0,1 0 1 0 0,-1 0 0 0 0,-1 0 0 0 0,1 0-1 0 0,-1 0 1 0 0,-1 1 0 0 0,1-1 0 0 0,-1 1-1 0 0,0 0 1 0 0,0-1 0 0 0,-1 1 0 0 0,0 1 0 0 0,0-1-1 0 0,0 0 1 0 0,-1 1 0 0 0,0 0 0 0 0,0 0-1 0 0,0 1 1 0 0,-1-1 0 0 0,1 1 0 0 0,-1 0 0 0 0,-4-2 42 0 0,3 3-324 0 0,1-1 1 0 0,-1 1 0 0 0,1 0-1 0 0,-1 1 1 0 0,0 0-1 0 0,0 0 1 0 0,0 0 0 0 0,0 1-1 0 0,0 0 1 0 0,-1 1 0 0 0,1-1-1 0 0,0 1 1 0 0,0 1 0 0 0,-3 0 323 0 0,-48 31-6674 0 0,29 1-600 0 0,28-31 6680 0 0,-13 14-3747 0 0</inkml:trace>
  <inkml:trace contextRef="#ctx0" brushRef="#br0" timeOffset="677.131">2028 990 3065 0 0,'0'0'2555'0'0,"0"0"-321"0"0,0 0-133 0 0,0 0-61 0 0,0 0-167 0 0,0 0-347 0 0,0 0-394 0 0,0 0-246 0 0,0 0-146 0 0,0 0-83 0 0,0 0-62 0 0,0 0-56 0 0,0 0-70 0 0,12-31-51 0 0,38-96-49 0 0,9-3 589 0 0,-10 31-725 0 0,-44 155-1973 0 0,-6-49 1746 0 0,0-1 0 0 0,0 1 0 0 0,1-1 0 0 0,0 1 1 0 0,0 0-1 0 0,1-1 0 0 0,0 1 0 0 0,0-1 0 0 0,0 1 0 0 0,1-1 1 0 0,0 1-1 0 0,0-1 0 0 0,1 0 0 0 0,-1 0 0 0 0,2 0 1 0 0,-1 0-1 0 0,0-1 0 0 0,1 1 0 0 0,0-1 0 0 0,1 0 0 0 0,-1 0 1 0 0,1 0-1 0 0,0-1 0 0 0,0 1 0 0 0,0-1 0 0 0,0-1 0 0 0,1 1 1 0 0,0-1-1 0 0,0 0 0 0 0,0 0 0 0 0,0 0 0 0 0,0-1 0 0 0,0 0 1 0 0,1 0-1 0 0,3 0-6 0 0,-7-2 103 0 0,1 0 0 0 0,0 0 0 0 0,0 0 0 0 0,0 0 0 0 0,0-1 0 0 0,0 0 0 0 0,0 0 0 0 0,-1 0 0 0 0,1 0 0 0 0,0 0 0 0 0,-1-1 0 0 0,1 1 0 0 0,-1-1 0 0 0,1 0 0 0 0,-1 0 0 0 0,0-1 0 0 0,0 1 0 0 0,0-1 0 0 0,0 1 0 0 0,0-1 0 0 0,-1 0 0 0 0,1 0 0 0 0,-1 0 0 0 0,0 0 0 0 0,0-1 0 0 0,0 1 0 0 0,0 0 0 0 0,0-2-103 0 0,14-47 0 0 0,-1 4-3909 0 0,0 23-7281 0 0,-10 21 2539 0 0</inkml:trace>
  <inkml:trace contextRef="#ctx0" brushRef="#br0" timeOffset="1105.992">2747 662 9290 0 0,'0'0'2239'0'0,"0"0"-841"0"0,0 0-338 0 0,0 0-5 0 0,0 0-16 0 0,0 0-122 0 0,0 0-237 0 0,0 0-221 0 0,0 0-168 0 0,-25 32-134 0 0,-78 100-78 0 0,68-66-79 0 0,35-56-13 0 0,-1-6 5 0 0,0 0 0 0 0,0 0 0 0 0,1-1 0 0 0,0 1-1 0 0,-1 0 1 0 0,1 0 0 0 0,1 0 0 0 0,-1 0 0 0 0,1 0 0 0 0,-1 0 0 0 0,1 0 0 0 0,0 0 0 0 0,0-1 0 0 0,1 1 0 0 0,-1 0 0 0 0,1-1 0 0 0,0 1 0 0 0,0-1 0 0 0,0 0 0 0 0,0 1 0 0 0,1-1 0 0 0,-1 0 0 0 0,1 0 0 0 0,0-1 0 0 0,0 1 0 0 0,0 0 0 0 0,0-1 0 0 0,0 0 0 0 0,1 0-1 0 0,-1 0 1 0 0,0 0 0 0 0,1 0 0 0 0,0-1 0 0 0,-1 0 0 0 0,1 1 0 0 0,0-1 0 0 0,0 0 8 0 0,6-1 164 0 0,-1 1 0 0 0,1-1 0 0 0,0-1 0 0 0,-1 1 0 0 0,1-2-1 0 0,0 1 1 0 0,-1-1 0 0 0,0-1 0 0 0,1 0 0 0 0,-1 0 0 0 0,0-1 0 0 0,0 0-1 0 0,-1 0 1 0 0,1-1 0 0 0,-1 0 0 0 0,0-1 0 0 0,-1 0 0 0 0,1 0 0 0 0,-1 0-1 0 0,0-1 1 0 0,0 0 0 0 0,-1-1 0 0 0,3-4-164 0 0,20-28 317 0 0,-1-2 1 0 0,-2 0-1 0 0,-2-2 1 0 0,-3-1-1 0 0,-1-1 0 0 0,-2 0 1 0 0,-2-1-1 0 0,-2-1 1 0 0,2-21-318 0 0,-11 53-84 0 0,-1 0 1 0 0,0-1-1 0 0,-1 1 1 0 0,-1-1-1 0 0,-1 0 1 0 0,0 0 0 0 0,-1 0-1 0 0,-1 0 1 0 0,0 0-1 0 0,-2 0 1 0 0,0 1-1 0 0,0-1 1 0 0,-2 1-1 0 0,0 0 1 0 0,-1 0 0 0 0,0 0-1 0 0,-1 1 1 0 0,-1 0-1 0 0,-1 0 1 0 0,0 1-1 0 0,-2-2 84 0 0,6 11-47 0 0,-1 0 0 0 0,1 0-1 0 0,-1 1 1 0 0,0 0 0 0 0,0 0 0 0 0,0 1-1 0 0,0-1 1 0 0,-1 1 0 0 0,1 1-1 0 0,-1-1 1 0 0,0 1 0 0 0,0 0 0 0 0,0 1-1 0 0,0-1 1 0 0,0 1 0 0 0,0 1-1 0 0,0 0 1 0 0,0 0 0 0 0,0 0 0 0 0,0 0-1 0 0,-1 1 1 0 0,1 1 0 0 0,1-1-1 0 0,-1 1 1 0 0,0 0 0 0 0,0 1-1 0 0,1-1 1 0 0,-1 1 0 0 0,1 1 0 0 0,0-1-1 0 0,0 1 1 0 0,0 0 0 0 0,0 1-1 0 0,1-1 1 0 0,-1 1 0 0 0,1 0 0 0 0,-1 2 47 0 0,-5 6-1 0 0,0 1 0 0 0,1 0 0 0 0,1 1 0 0 0,0 0 0 0 0,1 0 0 0 0,0 1 0 0 0,1 0 0 0 0,1 0 0 0 0,1 1 0 0 0,0 0 0 0 0,2 0 0 0 0,-1 0 1 0 0,2 0-1 0 0,0 1 0 0 0,2-1 0 0 0,0 1 0 0 0,0-1 0 0 0,2 0 0 0 0,0 1 0 0 0,1-1 0 0 0,0 0 0 0 0,2 0 0 0 0,0 0 0 0 0,1-1 0 0 0,1 0 1 0 0,0 0-1 0 0,1 0 0 0 0,0-1 0 0 0,2-1 0 0 0,0 1 0 0 0,0-1 0 0 0,1-1 0 0 0,1 0 0 0 0,0-1 0 0 0,1 0 0 0 0,9 7 1 0 0,8-2-95 0 0,-1-1 0 0 0,2-1 0 0 0,0-1-1 0 0,1-2 1 0 0,1-1 0 0 0,-1-1 0 0 0,2-2 95 0 0,79 11-7137 0 0,-88-15-1822 0 0</inkml:trace>
  <inkml:trace contextRef="#ctx0" brushRef="#br0" timeOffset="2288.991">3539 563 5457 0 0,'0'0'1709'0'0,"0"0"-205"0"0,0 0-155 0 0,0 0-38 0 0,0 0-106 0 0,0 0-233 0 0,0 0-235 0 0,-32 20-187 0 0,-97 65-151 0 0,70-27 8 0 0,53-45-337 0 0,-1-1-47 0 0,0 0 0 0 0,1 1 1 0 0,1 0-1 0 0,0 0 0 0 0,1 0 0 0 0,1 0 0 0 0,0 0 1 0 0,0 1-1 0 0,1 0 0 0 0,1 10-23 0 0,1-21 2 0 0,0-1 0 0 0,0 1 1 0 0,0 0-1 0 0,1-1 0 0 0,0 1 0 0 0,-1-1 0 0 0,1 1 0 0 0,0 0 0 0 0,0-1 1 0 0,1 0-1 0 0,-1 1 0 0 0,0-1 0 0 0,1 0 0 0 0,-1 1 0 0 0,1-1 1 0 0,0 0-1 0 0,0 0 0 0 0,0 0 0 0 0,0-1 0 0 0,0 1 0 0 0,0 0 0 0 0,0-1 1 0 0,1 1-1 0 0,-1-1 0 0 0,0 0 0 0 0,1 0 0 0 0,-1 0 0 0 0,1 0 1 0 0,-1 0-1 0 0,1 0 0 0 0,0-1 0 0 0,1 1-2 0 0,88-9 1622 0 0,-70-2-1256 0 0,0-2-1 0 0,0 0 0 0 0,-2-2 1 0 0,0 0-1 0 0,0-1 1 0 0,-1-2-1 0 0,8-9-365 0 0,-7 6 203 0 0,-2 0 0 0 0,-1-2 0 0 0,0 0 0 0 0,-1-1-1 0 0,-2-1 1 0 0,0 0 0 0 0,4-14-203 0 0,-37 209-1281 0 0,20-168 1268 0 0,0 0 1 0 0,-1 1-1 0 0,1-1 1 0 0,0 0 0 0 0,1 0-1 0 0,-1 0 1 0 0,0 0-1 0 0,1-1 1 0 0,0 1-1 0 0,-1 0 1 0 0,1-1 0 0 0,0 1-1 0 0,1-1 1 0 0,-1 1-1 0 0,0-1 1 0 0,1 0-1 0 0,-1 0 1 0 0,1 0 0 0 0,0 0-1 0 0,-1-1 1 0 0,1 1-1 0 0,0-1 1 0 0,0 0 0 0 0,0 1-1 0 0,0-1 1 0 0,0-1-1 0 0,1 1 1 0 0,-1 0-1 0 0,2-1 13 0 0,3 2 53 0 0,0 0-1 0 0,0-1 1 0 0,0-1-1 0 0,1 0 1 0 0,-1 0-1 0 0,0 0 1 0 0,0-1-1 0 0,1 0 1 0 0,-1 0 0 0 0,0-1-1 0 0,3-1-52 0 0,4-7 140 0 0,-1 0 1 0 0,1-1-1 0 0,-2 0 1 0 0,1-1-1 0 0,-2 0 0 0 0,0-1 1 0 0,0-1-1 0 0,-1 0 1 0 0,-1 0-1 0 0,0-1 0 0 0,-1 0 1 0 0,-1-1-1 0 0,0 0 1 0 0,-1 0-1 0 0,-1-1 0 0 0,-1 0 1 0 0,0 0-1 0 0,-1-1-140 0 0,4-38 596 0 0,-8 56-518 0 0,0 0-97 0 0,-8 22-1087 0 0,3-11 1018 0 0,0 1 0 0 0,1-1-1 0 0,0 1 1 0 0,1 0 0 0 0,0 0-1 0 0,1 0 1 0 0,0 0 0 0 0,1 1-1 0 0,0-1 1 0 0,1 0 0 0 0,0 1-1 0 0,1-1 1 0 0,1 0 0 0 0,0 0-1 0 0,0 0 1 0 0,2 0 0 0 0,-1 0-1 0 0,1 0 1 0 0,1-1 0 0 0,0 0-1 0 0,6 10 89 0 0,-8-17 7 0 0,1 0-1 0 0,0-1 1 0 0,0 1-1 0 0,0-1 1 0 0,0 0-1 0 0,1 0 1 0 0,-1 0-1 0 0,1-1 0 0 0,-1 1 1 0 0,1-1-1 0 0,0 0 1 0 0,0-1-1 0 0,0 1 1 0 0,0-1-1 0 0,0 0 1 0 0,0 0-1 0 0,1-1 0 0 0,-1 1 1 0 0,0-1-1 0 0,0 0 1 0 0,1-1-1 0 0,-1 1 1 0 0,0-1-1 0 0,0 0 1 0 0,0 0-1 0 0,0-1 0 0 0,0 0 1 0 0,0 0-1 0 0,0 0 1 0 0,0 0-1 0 0,-1 0 1 0 0,1-1-1 0 0,-1 0 1 0 0,0 0-1 0 0,0-1 0 0 0,3-2-6 0 0,4-10 162 0 0,0-1 0 0 0,-2-1 0 0 0,0 1-1 0 0,0-2 1 0 0,-2 1 0 0 0,0-1-1 0 0,-2 0 1 0 0,0-1 0 0 0,-1 1 0 0 0,-1-1-1 0 0,0 0 1 0 0,-2 0 0 0 0,0 0-1 0 0,-2 0 1 0 0,0 0 0 0 0,-2-11-162 0 0,2-10 405 0 0,1 40-378 0 0,0 1-34 0 0,0 0-133 0 0,0 12-1036 0 0,2 5 1055 0 0,1-1 1 0 0,1 1 0 0 0,0-1-1 0 0,1 0 1 0 0,0 0 0 0 0,2-1-1 0 0,5 11 121 0 0,-4-6-189 0 0,34 76-1183 0 0,-10-32-734 0 0,-3 3 0 0 0,-3 0 1 0 0,-2 2-1 0 0,-4 0 0 0 0,-2 1 1 0 0,-4 1-1 0 0,-3 1 0 0 0,-1 31 2106 0 0,-10-83-162 0 0,0-1-1 0 0,-2 0 1 0 0,-1 0-1 0 0,0 0 0 0 0,-1 0 1 0 0,-1 0-1 0 0,-6 12 163 0 0,8-22 480 0 0,-1 0 0 0 0,-1 0 0 0 0,0 0 1 0 0,0 0-1 0 0,-1-1 0 0 0,0 0 0 0 0,0 0 0 0 0,-1-1 0 0 0,0 1 0 0 0,-1-1 0 0 0,1-1 0 0 0,-1 0 0 0 0,0 0 0 0 0,-1 0 0 0 0,-5 2-480 0 0,10-6 276 0 0,-1 1-1 0 0,1-1 1 0 0,0 0-1 0 0,-1 0 1 0 0,1-1 0 0 0,-1 1-1 0 0,0-1 1 0 0,0 0-1 0 0,1-1 1 0 0,-1 1 0 0 0,0-1-1 0 0,0 0 1 0 0,0 0-1 0 0,0 0 1 0 0,1-1-1 0 0,-1 1 1 0 0,0-1 0 0 0,0 0-1 0 0,1-1 1 0 0,-1 1-1 0 0,1-1 1 0 0,-1 0 0 0 0,1 0-1 0 0,0-1 1 0 0,-1 1-1 0 0,1-1 1 0 0,0 0 0 0 0,1 0-1 0 0,-1 0 1 0 0,0 0-1 0 0,1-1 1 0 0,0 1 0 0 0,0-1-1 0 0,0 0 1 0 0,0 0-1 0 0,1 0 1 0 0,-2-3-276 0 0,-3-11 190 0 0,1-1 0 0 0,0-1 0 0 0,1 1 0 0 0,1-1 0 0 0,1 1 0 0 0,1-1 1 0 0,1 0-1 0 0,0 0 0 0 0,2 0 0 0 0,0 0 0 0 0,2-3-190 0 0,0-2-46 0 0,2-1-1 0 0,0 1 1 0 0,2 0 0 0 0,1 1 0 0 0,1 0-1 0 0,1 0 1 0 0,0 1 0 0 0,2 0 0 0 0,1 1-1 0 0,1 0 1 0 0,1 1 0 0 0,1 0-1 0 0,0 2 1 0 0,2 0 0 0 0,0 1 0 0 0,1 0-1 0 0,1 2 1 0 0,0 0 0 0 0,2 2-1 0 0,9-6 47 0 0,-13 11-368 0 0,0 0 0 0 0,1 1 0 0 0,0 0 0 0 0,1 2 0 0 0,0 0 0 0 0,0 2 0 0 0,6-1 368 0 0,30-1-3912 0 0,1 4-4189 0 0,-39 2 1858 0 0</inkml:trace>
  <inkml:trace contextRef="#ctx0" brushRef="#br0" timeOffset="3044.133">1 1402 2240 0 0,'0'0'3148'0'0,"0"0"-1857"0"0,0 0-863 0 0,0 0-55 0 0,0 0 263 0 0,0 0 382 0 0,0 0 233 0 0,0 0 97 0 0,0 0 12 0 0,0 0-58 0 0,0 0-55 0 0,0 0-61 0 0,0 0-96 0 0,26 2-117 0 0,89 5-106 0 0,217-5 2417 0 0,-159-14-1300 0 0,165-33-1984 0 0,-271 35 147 0 0,624-79 760 0 0,3 30 0 0 0,309 27-907 0 0,109 47 199 0 0,-294-4-3132 0 0,-704-17-296 0 0,-41-3-4791 0 0,-40 2-3584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31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1 527 2320 0 0,'0'0'650'0'0,"0"0"-263"0"0,0 0-77 0 0,0 0 177 0 0,0 0 259 0 0,0 0 147 0 0,0 0-51 0 0,0 0-241 0 0,0 0-263 0 0,0 0-189 0 0,0 0-14 0 0,0 0 78 0 0,0 0 88 0 0,0 6 88 0 0,6 185 4179 0 0,-7 106-3325 0 0,-1-91-956 0 0,2-206-141 0 0,1-1 0 0 0,-1 1 1 0 0,0 0-1 0 0,0 0 0 0 0,1 0 0 0 0,-1 0 0 0 0,0 0 0 0 0,1 0 1 0 0,-1-1-1 0 0,0 1 0 0 0,1 0 0 0 0,-1 0 0 0 0,0 0 0 0 0,0 0 1 0 0,1 0-1 0 0,-1 0 0 0 0,0 0 0 0 0,1 0 0 0 0,-1 0 0 0 0,0 0 1 0 0,1 0-1 0 0,-1 1 0 0 0,0-1 0 0 0,1 0 0 0 0,-1 0 0 0 0,0 0 1 0 0,0 0-1 0 0,1 0 0 0 0,-1 0 0 0 0,0 1-146 0 0,0-33 375 0 0,17-320 1049 0 0,-13 320-1454 0 0,2-1 0 0 0,2 1-1 0 0,0 0 1 0 0,2 1-1 0 0,2 0 1 0 0,1 0 0 0 0,1 1-1 0 0,1 1 1 0 0,13-17 30 0 0,-23 37-9 0 0,0 0 0 0 0,1 1-1 0 0,0-1 1 0 0,0 1 0 0 0,1 0 0 0 0,0 1 0 0 0,0 0 0 0 0,1 0 0 0 0,0 0 0 0 0,1 1 0 0 0,-1 0 0 0 0,1 1-1 0 0,0 0 1 0 0,0 0 0 0 0,1 1 0 0 0,-1 0 0 0 0,1 1 0 0 0,0 0 0 0 0,0 1 0 0 0,0 0 0 0 0,0 0 0 0 0,0 1-1 0 0,1 0 10 0 0,-9 3-24 0 0,1 0 1 0 0,-1 0-1 0 0,0 1 0 0 0,0-1 0 0 0,0 0 0 0 0,0 1 0 0 0,0 0 0 0 0,-1-1 0 0 0,1 1 0 0 0,-1 0 0 0 0,1 0 1 0 0,-1 0-1 0 0,0 0 0 0 0,0 0 0 0 0,-1 0 0 0 0,1 0 0 0 0,-1 0 0 0 0,1 0 0 0 0,-1 0 0 0 0,0 0 0 0 0,0 1 0 0 0,0-1 1 0 0,-1 0-1 0 0,1 0 0 0 0,-1 0 0 0 0,0 0 24 0 0,1 6-87 0 0,-11 31-988 0 0,-5-18-3647 0 0,14-15-3422 0 0,2-3 2233 0 0</inkml:trace>
  <inkml:trace contextRef="#ctx0" brushRef="#br0" timeOffset="6279.195">1239 583 0 0 0,'0'0'846'0'0,"0"0"96"0"0,0 0 59 0 0,0 0-57 0 0,0 0-105 0 0,0 0-91 0 0,0 0-97 0 0,-1-8-83 0 0,-6-25-44 0 0,-10 7 8750 0 0,-13 25-6024 0 0,-31 26-3322 0 0,56-22 367 0 0,-10 6-273 0 0,0 0 1 0 0,1 1-1 0 0,1 1 1 0 0,0 0 0 0 0,0 1-1 0 0,1 1 1 0 0,0-1-1 0 0,1 2 1 0 0,1 0 0 0 0,0 0-1 0 0,1 1 1 0 0,1 0-1 0 0,0 0 1 0 0,1 1 0 0 0,1 0-1 0 0,0 1 1 0 0,1-1 0 0 0,1 1-1 0 0,0 0 1 0 0,1 0-1 0 0,0 15-22 0 0,4-25 9 0 0,-1 1 0 0 0,1-1 1 0 0,1-1-1 0 0,-1 1 0 0 0,1 0 0 0 0,0 0 0 0 0,1 0 0 0 0,0-1 0 0 0,0 0 0 0 0,0 1 0 0 0,1-1 0 0 0,-1 0 0 0 0,1-1 0 0 0,1 1 0 0 0,-1-1 0 0 0,1 1 1 0 0,0-1-1 0 0,1-1 0 0 0,-1 1 0 0 0,1-1 0 0 0,-1 0 0 0 0,1 0 0 0 0,1-1 0 0 0,-1 0 0 0 0,0 0 0 0 0,3 1-9 0 0,7 3-13 0 0,1-1-1 0 0,0-1 0 0 0,0-1 1 0 0,0 0-1 0 0,1-1 1 0 0,-1-1-1 0 0,1 0 1 0 0,-1-1-1 0 0,1-1 0 0 0,1-1 14 0 0,84-36-4463 0 0,-16-28-8195 0 0,-76 53 9395 0 0</inkml:trace>
  <inkml:trace contextRef="#ctx0" brushRef="#br0" timeOffset="6566.335">1725 542 5905 0 0,'0'0'1281'0'0,"0"0"-244"0"0,0 0-99 0 0,0 0 151 0 0,0 0 227 0 0,0 0 43 0 0,-31 18-120 0 0,-101 58-217 0 0,63-14 93 0 0,61-49-958 0 0,1-2-38 0 0,1 0 0 0 0,-1 0-1 0 0,2 0 1 0 0,-1 1 0 0 0,2-1-1 0 0,0 1 1 0 0,0 0 0 0 0,1 1-1 0 0,0-1 1 0 0,1 1 0 0 0,1-1-1 0 0,0 1 1 0 0,0 9-119 0 0,1-18 39 0 0,1 0-1 0 0,-1-1 1 0 0,1 1 0 0 0,0 0-1 0 0,0 0 1 0 0,0-1-1 0 0,0 1 1 0 0,1 0 0 0 0,0-1-1 0 0,-1 0 1 0 0,1 1-1 0 0,1-1 1 0 0,-1 0 0 0 0,0 0-1 0 0,1 0 1 0 0,-1 0-1 0 0,1 0 1 0 0,0-1 0 0 0,0 1-1 0 0,0-1 1 0 0,0 0-1 0 0,0 0 1 0 0,1 0 0 0 0,-1 0-1 0 0,1 0 1 0 0,-1-1-1 0 0,1 0 1 0 0,3 1-39 0 0,107 12 1381 0 0,-102-15-1238 0 0,-1-1 0 0 0,1 0 1 0 0,-1-1-1 0 0,0 0 0 0 0,0-1 0 0 0,0 0 1 0 0,0-1-1 0 0,-1 0 0 0 0,0-1 0 0 0,0 0 0 0 0,0 0 1 0 0,-1-1-1 0 0,0-1 0 0 0,0 1 0 0 0,0-1 0 0 0,-1-1 1 0 0,-1 1-1 0 0,1-2-143 0 0,-2 2 18 0 0,-1 0-1 0 0,0 0 1 0 0,0-1-1 0 0,-1 0 1 0 0,0 0 0 0 0,-1 0-1 0 0,0 0 1 0 0,0-1-1 0 0,-1 1 1 0 0,0-1 0 0 0,-1 1-1 0 0,0-1 1 0 0,0 0 0 0 0,-1 0-1 0 0,0 1 1 0 0,-1-1-1 0 0,0 0 1 0 0,-1 1 0 0 0,0-1-1 0 0,-2-6-17 0 0,2 9-227 0 0,1 0 0 0 0,-2 0 0 0 0,1 0 0 0 0,-1 0 0 0 0,0 1 0 0 0,0-1 0 0 0,-1 1 1 0 0,0 0-1 0 0,0 0 0 0 0,-1 0 0 0 0,1 1 0 0 0,-1-1 0 0 0,0 1 0 0 0,-1 0 0 0 0,1 1 0 0 0,-1-1 0 0 0,0 1 0 0 0,0 0 0 0 0,0 1 0 0 0,-1-1 0 0 0,1 1 0 0 0,-1 1 0 0 0,0-1 0 0 0,0 1 0 0 0,0 0 0 0 0,0 0 0 0 0,-7 0 227 0 0,-23 5-3920 0 0,4 7-3436 0 0,19-5 1367 0 0</inkml:trace>
  <inkml:trace contextRef="#ctx0" brushRef="#br0" timeOffset="6911.372">2379 516 7466 0 0,'0'0'2263'0'0,"0"0"-904"0"0,0 0-335 0 0,0 0 71 0 0,0 0 109 0 0,0 0 15 0 0,0 0-195 0 0,0 0-278 0 0,0 0-201 0 0,0 0-193 0 0,0 0-142 0 0,0 0-52 0 0,-31 13-80 0 0,-95 41-45 0 0,83-26-56 0 0,42-23-2 0 0,0-2-5 0 0,0 1-1 0 0,1-1 1 0 0,-1 0-1 0 0,0 0 1 0 0,1 1-1 0 0,0-1 1 0 0,0 0-1 0 0,0 1 1 0 0,0-1-1 0 0,1 0 1 0 0,-1 1 0 0 0,1-1-1 0 0,0 0 1 0 0,0 0-1 0 0,0 0 1 0 0,0 1-1 0 0,0-1 1 0 0,1 0-1 0 0,-1-1 1 0 0,1 1 0 0 0,0 0-1 0 0,0 0 1 0 0,0-1-1 0 0,0 1 1 0 0,1-1-1 0 0,-1 0 1 0 0,1 1-1 0 0,-1-1 1 0 0,1 0-1 0 0,2 1 31 0 0,156 121-188 0 0,-158-121 225 0 0,0 0-1 0 0,0 0 0 0 0,0 0 0 0 0,0 0 0 0 0,-1 1 0 0 0,0-1 0 0 0,1 1 0 0 0,-1 0 1 0 0,0-1-1 0 0,-1 1 0 0 0,1 0 0 0 0,-1 0 0 0 0,1 0 0 0 0,-1 0 0 0 0,-1 1 1 0 0,1-1-1 0 0,0 0 0 0 0,-1 0 0 0 0,0 0 0 0 0,0 1 0 0 0,0-1 0 0 0,-1 0 0 0 0,1 0 1 0 0,-1 0-1 0 0,0 1 0 0 0,0-1 0 0 0,-1 0 0 0 0,1 0 0 0 0,-1 0 0 0 0,0-1 1 0 0,0 1-1 0 0,-2 3-36 0 0,-10 4 24 0 0,-1 0-1 0 0,0-2 1 0 0,0 1 0 0 0,-1-2 0 0 0,-1 0 0 0 0,1-1 0 0 0,-1 0 0 0 0,0-2 0 0 0,-1 0-1 0 0,-9 2-23 0 0,-93 8-1130 0 0,39-15-3810 0 0,48 0 359 0 0,15 0-3789 0 0</inkml:trace>
  <inkml:trace contextRef="#ctx0" brushRef="#br0" timeOffset="7670.307">842 19 2977 0 0,'0'0'2192'0'0,"0"0"-856"0"0,0 0-143 0 0,0 0 227 0 0,0 0 319 0 0,0 0 181 0 0,0 0-161 0 0,0 0-377 0 0,0 0-438 0 0,0 0-354 0 0,0 0-197 0 0,0 0-70 0 0,0 0-48 0 0,-14-3 18 0 0,-44-12 16 0 0,53 15-281 0 0,1 0 0 0 0,-1 0 0 0 0,1 1-1 0 0,-1-1 1 0 0,1 1 0 0 0,-1 0-1 0 0,1 0 1 0 0,0 1 0 0 0,-1-1 0 0 0,1 1-1 0 0,0 0 1 0 0,0 0 0 0 0,0 1 0 0 0,0-1-1 0 0,1 1 1 0 0,-1 0 0 0 0,1 0 0 0 0,-1 0-1 0 0,1 0 1 0 0,0 1 0 0 0,0-1-1 0 0,1 1 1 0 0,-1 0 0 0 0,1 0 0 0 0,0 0-1 0 0,0 0 1 0 0,0 0 0 0 0,0 0 0 0 0,0 0-1 0 0,1 1 1 0 0,0-1 0 0 0,0 1-1 0 0,0-1 1 0 0,1 1 0 0 0,0-1 0 0 0,0 1-1 0 0,0-1 1 0 0,0 1-28 0 0,-1 1 49 0 0,-8 47-44 0 0,3 0 0 0 0,2 0 0 0 0,2 44-5 0 0,0-5 24 0 0,-8 52-11 0 0,-6-2-1 0 0,-17 50-12 0 0,-37 115 43 0 0,68-299-40 0 0,0 1 1 0 0,0 0-1 0 0,1-1 1 0 0,1 1-1 0 0,-1 0 0 0 0,1 0 1 0 0,1 0-1 0 0,0-1 1 0 0,0 1-1 0 0,1 0 0 0 0,0-1 1 0 0,0 1-1 0 0,1-1 0 0 0,0 1 1 0 0,1-1-1 0 0,-1 0 1 0 0,2-1-1 0 0,-1 1 0 0 0,1-1 1 0 0,0 1-1 0 0,1-2 1 0 0,-1 1-1 0 0,1 0 0 0 0,1-1-3 0 0,46 16 515 0 0,67-44 796 0 0,38-14-959 0 0,-64 25-712 0 0,-62 10-3398 0 0,-1 1-5377 0 0,-25 0-126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0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0 0 0 0,'0'0'505'0'0,"0"0"574"0"0,0 0 88 0 0,0 0-125 0 0,0 0-114 0 0,0 0-108 0 0,0 0-12 0 0,0 0-9 0 0,0 0-1 0 0,0 0-49 0 0,-17 5-87 0 0,-54 17-49 0 0,68-21-541 0 0,0 0 0 0 0,0 1-1 0 0,0-1 1 0 0,0 1 0 0 0,0 0-1 0 0,0-1 1 0 0,0 1 0 0 0,1 1 0 0 0,-1-1-1 0 0,1 0 1 0 0,-1 1 0 0 0,1-1 0 0 0,0 1-1 0 0,0-1 1 0 0,0 1 0 0 0,0 0-1 0 0,1 0 1 0 0,-2 2-72 0 0,-3 6 211 0 0,-10 14 30 0 0,2 0 0 0 0,1 1 1 0 0,1 0-1 0 0,1 1 0 0 0,1 0 0 0 0,1 1 1 0 0,2 0-1 0 0,1 0 0 0 0,1 1 1 0 0,1-1-1 0 0,2 1 0 0 0,1 13-241 0 0,1-34 126 0 0,1-1 0 0 0,0 1-1 0 0,0 0 1 0 0,1-1 0 0 0,0 1 0 0 0,0 0 0 0 0,1-1 0 0 0,0 0-1 0 0,0 0 1 0 0,1 0 0 0 0,-1 0 0 0 0,2 0 0 0 0,-1-1-1 0 0,1 0 1 0 0,0 0 0 0 0,0 0 0 0 0,1 0 0 0 0,0-1-1 0 0,0 0 1 0 0,0 0 0 0 0,0-1 0 0 0,1 0 0 0 0,0 0-1 0 0,0 0 1 0 0,0-1 0 0 0,0 0 0 0 0,0 0 0 0 0,1-1-1 0 0,-1 0 1 0 0,5 1-126 0 0,7-3 275 0 0,1-1 1 0 0,0-1-1 0 0,0 0 0 0 0,-1-2 0 0 0,0 0 0 0 0,0-1 1 0 0,0-1-1 0 0,0-1 0 0 0,-1 0 0 0 0,0-2 0 0 0,0 0 1 0 0,-1-1-1 0 0,-1 0 0 0 0,1-2 0 0 0,-2 0 0 0 0,1 0 1 0 0,6-9-276 0 0,-10 9 73 0 0,-1 1-1 0 0,0-2 1 0 0,-1 1 0 0 0,0-1 0 0 0,-1-1 0 0 0,-1 0 0 0 0,0 0 0 0 0,-1-1 0 0 0,0 1 0 0 0,-1-2 0 0 0,-1 1 0 0 0,1-4-73 0 0,-4 11-88 0 0,0 0 1 0 0,-1 0-1 0 0,0 0 0 0 0,0 0 1 0 0,-1 0-1 0 0,0 0 0 0 0,0 0 1 0 0,-1 0-1 0 0,0 0 0 0 0,0-1 1 0 0,-1 2-1 0 0,0-1 0 0 0,-1 0 1 0 0,0 0-1 0 0,0 1 0 0 0,0-1 1 0 0,-1 1-1 0 0,0 0 0 0 0,0 0 1 0 0,-1 0-1 0 0,0 1 0 0 0,0 0 1 0 0,-1 0-1 0 0,0 0 0 0 0,0 0 88 0 0,-3-1-444 0 0,-1 0 0 0 0,0 0 0 0 0,-1 1 0 0 0,1 1-1 0 0,-1 0 1 0 0,0 0 0 0 0,0 1 0 0 0,-1 0 0 0 0,1 1 0 0 0,-1 0 0 0 0,0 1-1 0 0,-7 0 445 0 0,-88 1-9972 0 0,75 7 3771 0 0</inkml:trace>
  <inkml:trace contextRef="#ctx0" brushRef="#br0" timeOffset="304.684">1 368 4153 0 0,'0'0'2003'0'0,"0"0"155"0"0,0 0 101 0 0,0 0-1 0 0,0 0-182 0 0,0 0-379 0 0,0 0-383 0 0,0 0-323 0 0,0 0-269 0 0,0 0-189 0 0,0 0-147 0 0,0 0-126 0 0,32-8-74 0 0,98-27-49 0 0,-66 27 47 0 0,244 18 537 0 0,-169 6-158 0 0,-139-26-4101 0 0,0 6-503 0 0,-1 3-3815 0 0,1 1 690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1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1 808 0 0,'0'0'1598'0'0,"0"0"-723"0"0,0 0-302 0 0,0 0 143 0 0,0 0 343 0 0,0 0 269 0 0,0 0 2 0 0,0 0-194 0 0,0 0-261 0 0,0 0-148 0 0,0 0-28 0 0,0 0 6 0 0,0 0 9 0 0,4 3-26 0 0,-1-1-526 0 0,-1 0 0 0 0,0 0 1 0 0,0 0-1 0 0,0 0 0 0 0,0 1 0 0 0,-1-1 1 0 0,1 0-1 0 0,-1 1 0 0 0,1-1 0 0 0,-1 1 1 0 0,0 0-1 0 0,0-1 0 0 0,0 1 0 0 0,0 0 0 0 0,0 0 1 0 0,-1 0-1 0 0,0 0 0 0 0,1-1 0 0 0,-1 1 1 0 0,0 3-163 0 0,-1 9 320 0 0,0 1 1 0 0,-2-1 0 0 0,0 0 0 0 0,0 0 0 0 0,-1 0 0 0 0,-1 0-1 0 0,-6 13-320 0 0,3-7 106 0 0,-7 19 12 0 0,6-21-78 0 0,2 0 0 0 0,0 0-1 0 0,2 1 1 0 0,0 0 0 0 0,1 0 0 0 0,1 0 0 0 0,-1 16-40 0 0,4-34 38 0 0,0 1 0 0 0,0 0 0 0 0,0-1 1 0 0,0 1-1 0 0,0 0 0 0 0,0-1 0 0 0,1 1 0 0 0,0 0 0 0 0,-1-1 0 0 0,1 1 0 0 0,0-1 0 0 0,0 1 0 0 0,0-1 0 0 0,0 0 0 0 0,1 1 1 0 0,-1-1-1 0 0,1 0 0 0 0,-1 0 0 0 0,1 0 0 0 0,0 0 0 0 0,0 0 0 0 0,0 0 0 0 0,0 0 0 0 0,0-1 0 0 0,0 1 0 0 0,1-1 0 0 0,-1 0 0 0 0,0 1 1 0 0,1-1-1 0 0,-1 0 0 0 0,1 0 0 0 0,-1-1 0 0 0,1 1 0 0 0,-1 0 0 0 0,1-1 0 0 0,0 0 0 0 0,-1 1 0 0 0,2-1-38 0 0,11 0 98 0 0,75-14 949 0 0,-88 13-1287 0 0,0-1 0 0 0,0 1 0 0 0,0-1 0 0 0,0 0-1 0 0,0 0 1 0 0,-1 0 0 0 0,1 0 0 0 0,-1 0-1 0 0,1 0 1 0 0,-1 0 0 0 0,0 0 0 0 0,0 0 0 0 0,0-1-1 0 0,0 1 1 0 0,0 0 0 0 0,-1-1 0 0 0,1 1 0 0 0,-1-1-1 0 0,1 1 1 0 0,-1-1 0 0 0,0 1 0 0 0,0-1 0 0 0,0-1 240 0 0,0-8-2785 0 0,0 2-2203 0 0,0 3-2091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0 290 5801 0 0,'0'0'882'0'0,"0"0"14"0"0,0 0 218 0 0,0 0 335 0 0,0 0 298 0 0,0 0 6 0 0,0 0-238 0 0,0 0-250 0 0,0 0-241 0 0,0 0-150 0 0,32-14-119 0 0,98-45-100 0 0,-61 18 407 0 0,-51 28-824 0 0,-1-1-1 0 0,0-1 1 0 0,-1 0-1 0 0,-1-2 0 0 0,0 1 1 0 0,-1-2-1 0 0,-1 0 1 0 0,-1 0-1 0 0,7-14-237 0 0,-19 33-8 0 0,0-1 0 0 0,0 1 0 0 0,0-1 1 0 0,0 1-1 0 0,0-1 0 0 0,0 1 0 0 0,0-1 0 0 0,0 0 0 0 0,0 1 1 0 0,1-1-1 0 0,-1 1 0 0 0,0-1 0 0 0,0 0 0 0 0,0 1 0 0 0,1-1 0 0 0,-1 0 1 0 0,0 1-1 0 0,1-1 0 0 0,-1 0 0 0 0,0 1 0 0 0,1-1 0 0 0,-1 0 1 0 0,0 0-1 0 0,1 1 0 0 0,-1-1 0 0 0,0 0 0 0 0,1 0 0 0 0,-1 0 1 0 0,1 1-1 0 0,-1-1 0 0 0,0 0 0 0 0,1 0 0 0 0,-1 0 0 0 0,1 0 1 0 0,-1 0-1 0 0,1 0 0 0 0,-1 0 0 0 0,0 0 0 0 0,1 0 0 0 0,-1 0 0 0 0,1 0 1 0 0,-1 0-1 0 0,1 0 0 0 0,-1-1 0 0 0,0 1 0 0 0,1 0 0 0 0,-1 0 1 0 0,1 0-1 0 0,-1-1 0 0 0,0 1 0 0 0,1 0 0 0 0,-1 0 0 0 0,0-1 1 0 0,1 1-1 0 0,-1 0 0 0 0,0-1 0 0 0,1 1 0 0 0,-1 0 0 0 0,0-1 8 0 0,2 6 53 0 0,75 150 25 0 0,-25-66-1622 0 0,-30-62-3117 0 0,2-5-5380 0 0,-19-17 3690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11034 0 0,'0'0'1114'0'0,"0"0"-417"0"0,0 0 64 0 0,0 0 345 0 0,0 0 284 0 0,0 0 20 0 0,0 0-225 0 0,0 0-290 0 0,0 0-247 0 0,0 0-138 0 0,0 0-94 0 0,0 0-75 0 0,33 4-34 0 0,104 10-66 0 0,15-10 334 0 0,-133-4-766 0 0,0 0-1 0 0,0-1 1 0 0,0-1-1 0 0,-1-1 0 0 0,1-1 1 0 0,-1 0-1 0 0,1-1 1 0 0,11-6 191 0 0,-6-12-4751 0 0,-16 3-4177 0 0,-7 12 1509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1 7738 0 0,'0'0'1203'0'0,"0"0"-126"0"0,0 0 121 0 0,0 0 297 0 0,0 0 148 0 0,0 0-114 0 0,-8 34-244 0 0,-25 107-332 0 0,24-39 166 0 0,16 144-368 0 0,4-143-2448 0 0,-10-59-8798 0 0,-1-37 2696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3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323 638 0 0 0,'0'0'1674'0'0,"0"0"-513"0"0,0 0-92 0 0,0 0 287 0 0,0 0 407 0 0,0 0 273 0 0,0 0-51 0 0,0 0-261 0 0,0 0-329 0 0,0 0-275 0 0,0 0-165 0 0,0 0-123 0 0,0 0-88 0 0,1-9-90 0 0,2-31-134 0 0,-4 39-497 0 0,1 0 1 0 0,0 0-1 0 0,-1 0 0 0 0,1 0 1 0 0,-1 0-1 0 0,1 1 0 0 0,-1-1 0 0 0,1 0 1 0 0,-1 0-1 0 0,0 1 0 0 0,1-1 1 0 0,-1 0-1 0 0,0 1 0 0 0,1-1 1 0 0,-1 0-1 0 0,0 1 0 0 0,0-1 1 0 0,0 1-1 0 0,0 0 0 0 0,1-1 0 0 0,-1 1 1 0 0,0 0-1 0 0,0-1 0 0 0,0 1 1 0 0,0 0-1 0 0,0 0 0 0 0,0 0 1 0 0,0 0-1 0 0,0 0 0 0 0,0 0 0 0 0,0 0 1 0 0,0 0-1 0 0,0 0 0 0 0,0 0 1 0 0,0 1-1 0 0,0-1 0 0 0,1 0 1 0 0,-1 1-1 0 0,-1-1-23 0 0,-3 1 37 0 0,-13 1-52 0 0,1 0 0 0 0,0 1 1 0 0,1 1-1 0 0,-1 1 0 0 0,1 0 1 0 0,0 1-1 0 0,0 1 1 0 0,0 0-1 0 0,1 2 0 0 0,0-1 1 0 0,0 2 14 0 0,-14 6-6 0 0,26-14-10 0 0,0-1 0 0 0,0 1 0 0 0,0-1 0 0 0,1 1 0 0 0,-1 0 0 0 0,1 0 0 0 0,-1 0 1 0 0,1 0-1 0 0,0 0 0 0 0,0 1 0 0 0,0-1 0 0 0,0 1 0 0 0,0-1 0 0 0,0 1 0 0 0,1 0 0 0 0,-1 0 0 0 0,1 0 0 0 0,0 0 1 0 0,0 0-1 0 0,0 0 0 0 0,0 0 0 0 0,0 0 0 0 0,1 0 0 0 0,-1 0 0 0 0,1 0 0 0 0,0 0 0 0 0,0 1 0 0 0,0-1 0 0 0,1 0 0 0 0,-1 1 16 0 0,3 0 12 0 0,1-1 0 0 0,-1 1-1 0 0,1-1 1 0 0,0-1-1 0 0,-1 1 1 0 0,1 0-1 0 0,1-1 1 0 0,-1 0-1 0 0,0 0 1 0 0,0 0 0 0 0,1 0-1 0 0,-1-1 1 0 0,1 0-1 0 0,-1 0 1 0 0,4 1-12 0 0,47 11 272 0 0,-35-10-201 0 0,0 1 0 0 0,-1 1-1 0 0,0 1 1 0 0,0 1 0 0 0,0 1 0 0 0,-1 0 0 0 0,12 8-71 0 0,-28-14 25 0 0,0 0 0 0 0,0 0 0 0 0,0-1 0 0 0,-1 1 0 0 0,1 1 1 0 0,0-1-1 0 0,-1 0 0 0 0,1 0 0 0 0,-1 1 0 0 0,0-1 0 0 0,0 0 0 0 0,0 1 0 0 0,0-1 0 0 0,0 1 0 0 0,0 0 1 0 0,-1-1-1 0 0,1 1 0 0 0,-1 0 0 0 0,0-1 0 0 0,1 1 0 0 0,-1 0 0 0 0,-1-1 0 0 0,1 1 0 0 0,0 0 0 0 0,-1-1 1 0 0,1 1-1 0 0,-1 0 0 0 0,0-1 0 0 0,0 1 0 0 0,0-1 0 0 0,0 1 0 0 0,0-1 0 0 0,-1 1-25 0 0,-53 76 607 0 0,31-58-613 0 0,-1-1 1 0 0,0 0-1 0 0,-2-2 0 0 0,0-1 0 0 0,-1-2 1 0 0,-1 0-1 0 0,-29 10 6 0 0,33-25-1257 0 0,34-33-6773 0 0,10 9 376 0 0,-10 15 2969 0 0</inkml:trace>
  <inkml:trace contextRef="#ctx0" brushRef="#br0" timeOffset="223.718">682 830 16027 0 0,'0'0'641'0'0,"0"0"-261"0"0,0 0 86 0 0,0 0 255 0 0,0 0 199 0 0,0 0-9 0 0,0 0-219 0 0,0 0-264 0 0,0 0-209 0 0,-10 31-134 0 0,-30 96-40 0 0,29-69-170 0 0,11-49-4861 0 0,0-21-4439 0 0,0 5 2426 0 0</inkml:trace>
  <inkml:trace contextRef="#ctx0" brushRef="#br0" timeOffset="386.32">575 156 10082 0 0,'0'0'56'0'0,"0"0"-704"0"0,0 0-288 0 0,0 0 0 0 0,0 0 327 0 0,0 0 9 0 0,0 0-760 0 0,0 0-3313 0 0,0 0 4297 0 0</inkml:trace>
  <inkml:trace contextRef="#ctx0" brushRef="#br0" timeOffset="749.061">813 1065 8346 0 0,'0'0'3570'0'0,"0"0"-2445"0"0,0 0-724 0 0,0 0 283 0 0,0 0 291 0 0,0 0 99 0 0,0 0-111 0 0,0 0-261 0 0,0 0-249 0 0,27-34-154 0 0,82-107-120 0 0,-41 48-34 0 0,-31 38-745 0 0,-30 88-3025 0 0,-10 18 2264 0 0,5 53 278 0 0,-1-101 1126 0 0,0 1 0 0 0,0-1 0 0 0,0 1 0 0 0,1-1 0 0 0,-1 0-1 0 0,1 1 1 0 0,0-1 0 0 0,0 0 0 0 0,1 0 0 0 0,-1 0 0 0 0,0-1 0 0 0,1 1-1 0 0,0-1 1 0 0,-1 1 0 0 0,1-1 0 0 0,0 0 0 0 0,0 0 0 0 0,1 0 0 0 0,-1 0-1 0 0,0-1 1 0 0,1 1 0 0 0,-1-1 0 0 0,1 0 0 0 0,-1 0 0 0 0,1 0 0 0 0,2 0-43 0 0,1 0 306 0 0,-1 0 1 0 0,1-1 0 0 0,0 0 0 0 0,-1-1 0 0 0,1 1 0 0 0,0-1-1 0 0,-1 0 1 0 0,1-1 0 0 0,-1 0 0 0 0,1 0 0 0 0,-1 0 0 0 0,0-1 0 0 0,0 0-1 0 0,0 0 1 0 0,0 0 0 0 0,-1-1 0 0 0,1 0 0 0 0,-1 0 0 0 0,0 0-1 0 0,0-1 1 0 0,1-1-307 0 0,86-114 2369 0 0,-26-37-2187 0 0,-56 122-4628 0 0,-1 0-4527 0 0,-8 34 36 0 0</inkml:trace>
  <inkml:trace contextRef="#ctx0" brushRef="#br0" timeOffset="1126.843">1976 336 7866 0 0,'0'0'1141'0'0,"0"0"-194"0"0,0 0-145 0 0,0 0-46 0 0,0 0 11 0 0,0 0-34 0 0,0 0-123 0 0,0 0-161 0 0,0 0-132 0 0,-32 29-122 0 0,-99 90-71 0 0,126-116-114 0 0,0 1 0 0 0,0 1 0 0 0,1-1 0 0 0,-1 0 0 0 0,1 1 0 0 0,0 0 0 0 0,1 0 0 0 0,-1 0 0 0 0,1 1 0 0 0,0-1 0 0 0,1 1 0 0 0,-1-1 0 0 0,1 1 0 0 0,0 0 0 0 0,0 2-10 0 0,-3 9 24 0 0,0 2-11 0 0,1-1 1 0 0,1 1 0 0 0,0 0 0 0 0,1 1 0 0 0,1-1 0 0 0,1 0 0 0 0,1 0 0 0 0,1 0 0 0 0,2 11-14 0 0,-2-19 113 0 0,1-1-1 0 0,0 1 1 0 0,1-1 0 0 0,0 0-1 0 0,1-1 1 0 0,0 1 0 0 0,1-1-1 0 0,0 0 1 0 0,0 0 0 0 0,0-1-1 0 0,1 0 1 0 0,1 0 0 0 0,0 0 0 0 0,0-1-1 0 0,0 0 1 0 0,0-1 0 0 0,1 0-1 0 0,1 0 1 0 0,-1-1 0 0 0,1 0-1 0 0,-1 0 1 0 0,4-1-113 0 0,-3 0 212 0 0,2 0 0 0 0,-1-1-1 0 0,0-1 1 0 0,1 0 0 0 0,-1 0 0 0 0,1-1 0 0 0,0-1 0 0 0,-1 0-1 0 0,1 0 1 0 0,0-1 0 0 0,-1-1 0 0 0,1 0 0 0 0,-1 0-1 0 0,0-1 1 0 0,0-1 0 0 0,0 0 0 0 0,0 0 0 0 0,0-1-1 0 0,-1-1 1 0 0,0 0 0 0 0,0 0 0 0 0,-1-1 0 0 0,1 0-1 0 0,-2 0 1 0 0,1-1 0 0 0,-1 0 0 0 0,0-1 0 0 0,1-2-212 0 0,-2 0-46 0 0,-1 0 0 0 0,0-1 1 0 0,-1 1-1 0 0,0-1 1 0 0,-1 0-1 0 0,0 0 0 0 0,-1 0 1 0 0,-1-1-1 0 0,0 1 1 0 0,0-1-1 0 0,-1 0 0 0 0,-1 0 1 0 0,0 1-1 0 0,-1-1 0 0 0,0 0 1 0 0,-3-10 45 0 0,2 16-435 0 0,0-1 1 0 0,-1 1 0 0 0,0 0-1 0 0,0 0 1 0 0,0 0-1 0 0,-1 0 1 0 0,0 0-1 0 0,-1 1 1 0 0,1-1-1 0 0,-1 1 1 0 0,0 0 0 0 0,-1 1-1 0 0,0-1 1 0 0,0 1-1 0 0,0 1 1 0 0,0-1-1 0 0,-1 1 1 0 0,-1-1 434 0 0,-18-9-4823 0 0,6 5-3324 0 0</inkml:trace>
  <inkml:trace contextRef="#ctx0" brushRef="#br0" timeOffset="1391.533">1639 797 7402 0 0,'0'0'2387'0'0,"0"0"-217"0"0,0 0-89 0 0,0 0-110 0 0,36-12-185 0 0,111-37-242 0 0,-39 8 758 0 0,26 3-156 0 0,-131 38-2145 0 0,0-1 0 0 0,0 1 0 0 0,0 0 1 0 0,0-1-1 0 0,0 1 0 0 0,-1 1 0 0 0,1-1 0 0 0,0 0 0 0 0,0 1 0 0 0,0-1 0 0 0,0 1 1 0 0,0 0-1 0 0,-1 0 0 0 0,1 0 0 0 0,0 0 0 0 0,-1 0 0 0 0,1 1 0 0 0,-1-1 0 0 0,1 1 0 0 0,-1 0 1 0 0,0 0-1 0 0,1 0 0 0 0,-1 0 0 0 0,0 0 0 0 0,0 0 0 0 0,-1 1 0 0 0,1-1 0 0 0,0 0 1 0 0,-1 1-1 0 0,0-1 0 0 0,2 3-1 0 0,-1 2 1 0 0,0-1 1 0 0,1 0-1 0 0,0 0 1 0 0,0 0-1 0 0,1 0 1 0 0,0-1 0 0 0,0 1-1 0 0,0-1 1 0 0,0 0-1 0 0,1 0 1 0 0,0 0-1 0 0,0-1 1 0 0,0 0-1 0 0,1 0 1 0 0,0 0 0 0 0,-1-1-1 0 0,1 1 1 0 0,0-2-1 0 0,0 1 1 0 0,1 0-1 0 0,-1-1 1 0 0,1 0-1 0 0,-1-1 1 0 0,1 0-1 0 0,6 1-1 0 0,67-18-2236 0 0,-55 4-2754 0 0,-2-3-5574 0 0,-15 10 4492 0 0</inkml:trace>
  <inkml:trace contextRef="#ctx0" brushRef="#br0" timeOffset="2009.98">2545 679 4113 0 0,'0'0'737'0'0,"0"0"-47"0"0,0 0 347 0 0,0 0 430 0 0,0 0 222 0 0,0 0 31 0 0,0 0-70 0 0,0 0-117 0 0,0 0-130 0 0,0 0-129 0 0,31 8-158 0 0,97 27-170 0 0,-54-27 523 0 0,-63-10-1323 0 0,-1 0-1 0 0,1-1 0 0 0,-1 0 0 0 0,0-1 0 0 0,0 0 0 0 0,0-1 0 0 0,0 0 0 0 0,-1-1 0 0 0,1 0 0 0 0,-1 0 0 0 0,-1-1 1 0 0,1 0-1 0 0,-1 0 0 0 0,-1-1 0 0 0,1 0 0 0 0,-1 0 0 0 0,-1-1 0 0 0,0 0 0 0 0,5-9-145 0 0,13-12 112 0 0,-8 89-1860 0 0,-10-12 1377 0 0,-3 1 0 0 0,-1 0 0 0 0,-2 0 1 0 0,-3 7 370 0 0,1-4-460 0 0,-15 321-1421 0 0,16-302 1765 0 0,2-31 129 0 0,-2 0-1 0 0,-1 0 1 0 0,-2 0 0 0 0,-2-1-1 0 0,-1 0 1 0 0,-12 35-13 0 0,18-69 56 0 0,-1 0 0 0 0,1 0-1 0 0,0 0 1 0 0,-1-1 0 0 0,0 1-1 0 0,0 0 1 0 0,0-1 0 0 0,-1 0-1 0 0,1 1 1 0 0,-1-1 0 0 0,0 0 0 0 0,1 0-1 0 0,-2 0 1 0 0,1-1 0 0 0,0 1-1 0 0,0-1 1 0 0,-1 0 0 0 0,1 0-1 0 0,-1 0 1 0 0,0 0 0 0 0,1 0-1 0 0,-1-1 1 0 0,0 0 0 0 0,0 0-1 0 0,-2 1-55 0 0,1-5 91 0 0,1 0-1 0 0,0 0 0 0 0,0 0 1 0 0,0 0-1 0 0,0 0 0 0 0,1-1 1 0 0,-1 0-1 0 0,1 0 0 0 0,0 0 0 0 0,0 0 1 0 0,0 0-1 0 0,1 0 0 0 0,0-1 1 0 0,-1 0-1 0 0,2 1 0 0 0,-1-1 0 0 0,0 0 1 0 0,1 0-1 0 0,0 0 0 0 0,0 0 1 0 0,0 0-1 0 0,1 0 0 0 0,0 0 0 0 0,0 0 1 0 0,0 0-1 0 0,1 0 0 0 0,0-2-90 0 0,0-22 30 0 0,1 0-1 0 0,2 0 1 0 0,1 1-1 0 0,1-1 0 0 0,2 1 1 0 0,0 0-1 0 0,2 1 1 0 0,1 0-1 0 0,2 1 0 0 0,1-2-29 0 0,32-82-2005 0 0,-28 58-2266 0 0,-6 19-3471 0 0,-5 17-465 0 0</inkml:trace>
  <inkml:trace contextRef="#ctx0" brushRef="#br0" timeOffset="2445.824">2700 300 0 0 0,'0'0'1347'0'0,"0"0"-95"0"0,0 0 126 0 0,0 0 320 0 0,0 0 247 0 0,0 0 92 0 0,0 0-137 0 0,0 0-278 0 0,0 0-233 0 0,0 0-132 0 0,0 0-101 0 0,0 0-54 0 0,10-7-73 0 0,73-57 1378 0 0,112-164 331 0 0,-175 284-3721 0 0,23 76 986 0 0,57 33-308 0 0,-75-143-2413 0 0,-15-19-1591 0 0,1-1-4208 0 0,-9-2 1089 0 0</inkml:trace>
  <inkml:trace contextRef="#ctx0" brushRef="#br0" timeOffset="6227.1">3212 156 4049 0 0,'0'0'1075'0'0,"0"0"-500"0"0,0 0-169 0 0,0 0 322 0 0,0 0 374 0 0,0 0 242 0 0,0 0-10 0 0,0 0-218 0 0,0 0-196 0 0,0 0-111 0 0,0 0-53 0 0,22-2 1 0 0,69-9-14 0 0,-12-10 1611 0 0,-66 16-1704 0 0,16 7 146 0 0,-23 7-770 0 0,0 1 0 0 0,0-1 0 0 0,-1 1 0 0 0,-1 0 0 0 0,1 0 0 0 0,-2 1 0 0 0,1-1 0 0 0,-2 1 0 0 0,1-1 1 0 0,-1 3-27 0 0,2 3 33 0 0,2 20 146 0 0,-1 0 0 0 0,-2 0-1 0 0,-2 0 1 0 0,-1 0 0 0 0,-2 12-179 0 0,1-18 96 0 0,-40 297 524 0 0,21 111 1147 0 0,0-323-256 0 0,14-108 1298 0 0,-14-9-3011 0 0,13 0 354 0 0,-73-2-1584 0 0,54-1-2147 0 0,4-4-4393 0 0,15 5-1043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499 391 0 0 0,'0'0'337'0'0,"0"0"508"0"0,0 0 232 0 0,0 0 171 0 0,0 0 238 0 0,0 0 213 0 0,0 0 84 0 0,0 0-1 0 0,0 0-96 0 0,0 0-162 0 0,0 0-188 0 0,22-7-184 0 0,62-20-145 0 0,-63 20-109 0 0,-21 7-87 0 0,0 0-50 0 0,0 0-71 0 0,-38-7 930 0 0,5 9-1612 0 0,-1 2-1 0 0,0 1 1 0 0,1 2-1 0 0,0 1 1 0 0,-25 10-8 0 0,-45 11 161 0 0,75-23-123 0 0,0 2 1 0 0,0 2 0 0 0,1 0-1 0 0,1 1 1 0 0,0 2 0 0 0,-5 4-39 0 0,31-17-8 0 0,-1 0 0 0 0,0 1 0 0 0,1-1 0 0 0,-1 1 0 0 0,0 0 0 0 0,1-1 1 0 0,-1 1-1 0 0,1-1 0 0 0,-1 1 0 0 0,1 0 0 0 0,-1-1 0 0 0,1 1 0 0 0,0 0 0 0 0,-1 0 0 0 0,1-1 1 0 0,0 1-1 0 0,-1 0 0 0 0,1 0 0 0 0,0-1 0 0 0,0 1 0 0 0,0 0 0 0 0,0 0 0 0 0,0 0 0 0 0,0-1 1 0 0,0 1-1 0 0,0 0 0 0 0,0 0 0 0 0,0 0 0 0 0,0-1 0 0 0,1 1 0 0 0,-1 0 0 0 0,0 0 0 0 0,0 0 1 0 0,1-1-1 0 0,-1 1 0 0 0,1 0 0 0 0,-1-1 0 0 0,0 1 0 0 0,1 0 0 0 0,-1-1 0 0 0,1 1 0 0 0,0-1 1 0 0,-1 1-1 0 0,1 0 0 0 0,-1-1 0 0 0,1 0 0 0 0,0 1 0 0 0,0-1 0 0 0,-1 1 0 0 0,1-1 0 0 0,0 0 8 0 0,42 28-477 0 0,-40-26 466 0 0,169 85 54 0 0,-169-85-45 0 0,0 0 0 0 0,-1-1 0 0 0,1 2 0 0 0,-1-1 0 0 0,0 0 0 0 0,1 0 0 0 0,-1 1 0 0 0,-1-1 0 0 0,1 1 0 0 0,0 0 0 0 0,0-1 0 0 0,-1 1 0 0 0,0 0 0 0 0,1 0 0 0 0,-1 0 0 0 0,0 0 0 0 0,0 0 0 0 0,-1 0 0 0 0,1 0 0 0 0,-1 1 0 0 0,0-1 0 0 0,1 0 0 0 0,-1 0 0 0 0,-1 0 0 0 0,1 1 0 0 0,0-1 0 0 0,-1 0 0 0 0,0 0 0 0 0,1 0 0 0 0,-1 0 0 0 0,0 0 0 0 0,-1 0 0 0 0,1 0 0 0 0,0 0 0 0 0,-1 0 2 0 0,-72 94-30 0 0,63-85 35 0 0,-68 64 5 0 0,55-54-3 0 0,1 0 1 0 0,1 1 0 0 0,1 2-1 0 0,0 0 1 0 0,-1 6-8 0 0,20-28-2 0 0,0-1 1 0 0,1 1-1 0 0,-1 0 1 0 0,1 1-1 0 0,-1-1 1 0 0,1 0-1 0 0,0 0 0 0 0,1 0 1 0 0,-1 1-1 0 0,0-1 1 0 0,1 0-1 0 0,0 1 1 0 0,0-1-1 0 0,0 1 0 0 0,0-1 1 0 0,0 0-1 0 0,1 1 1 0 0,-1-1-1 0 0,1 0 1 0 0,0 1-1 0 0,0-1 1 0 0,0 0-1 0 0,0 0 0 0 0,1 0 1 0 0,-1 0-1 0 0,1 0 1 0 0,0 0-1 0 0,0 0 1 0 0,0-1-1 0 0,0 1 0 0 0,1-1 1 0 0,-1 1-1 0 0,1-1 1 0 0,-1 0-1 0 0,1 0 1 0 0,1 1 1 0 0,4 2-22 0 0,0 0 0 0 0,0 0 0 0 0,0-1 1 0 0,0 0-1 0 0,1-1 0 0 0,0 0 0 0 0,0 0 1 0 0,0 0-1 0 0,0-1 0 0 0,0-1 0 0 0,0 0 0 0 0,8 0 22 0 0,53-14-2779 0 0,-20-35-7135 0 0,-40 33 5506 0 0,-6 7 549 0 0</inkml:trace>
  <inkml:trace contextRef="#ctx0" brushRef="#br0" timeOffset="266.483">148 0 13707 0 0,'0'0'-19'0'0,"0"0"-149"0"0,0 0 106 0 0,0 0 338 0 0,0 0 369 0 0,0 0 237 0 0,-1 33 74 0 0,-3 108-32 0 0,5-47-60 0 0,4 0 0 0 0,4-1-1 0 0,11 38-863 0 0,4 45 340 0 0,-10-2-875 0 0,-9 1-1 0 0,-13 121 536 0 0,7-246-741 0 0,-2 29-1785 0 0,-7-28-6764 0 0,7-40 2846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0 263 4377 0 0,'0'0'721'0'0,"0"0"-155"0"0,0 0 157 0 0,0 0 422 0 0,0 0 376 0 0,0 0 150 0 0,0 0-91 0 0,0 0-149 0 0,0 0-129 0 0,0 0-137 0 0,33 1-145 0 0,104 4-137 0 0,319-19 2750 0 0,-456 14-3552 0 0,0 0 66 0 0,0 0 165 0 0,-8-3 1198 0 0,-211-111-13 0 0,205 103-1456 0 0,2 0 0 0 0,-1-1 0 0 0,2-1 0 0 0,-1 0 0 0 0,2 0 0 0 0,0-1 0 0 0,-6-10-41 0 0,16 24-94 0 0,0-1 1 0 0,-1 0-1 0 0,1 1 0 0 0,0-1 0 0 0,-1 0 0 0 0,1 1 1 0 0,0-1-1 0 0,0 0 0 0 0,0 0 0 0 0,0 1 1 0 0,-1-1-1 0 0,1 0 0 0 0,0 0 0 0 0,0 1 0 0 0,1-1 1 0 0,-1 0-1 0 0,0 1 0 0 0,0-1 0 0 0,0 0 0 0 0,0 0 1 0 0,1 1-1 0 0,-1-1 0 0 0,0 0 0 0 0,0 1 1 0 0,1-1-1 0 0,-1 0 0 0 0,1 1 0 0 0,-1-1 0 0 0,0 1 1 0 0,1-1-1 0 0,0 0 0 0 0,-1 1 0 0 0,1-1 0 0 0,-1 1 1 0 0,1 0-1 0 0,-1-1 0 0 0,1 1 0 0 0,0-1 1 0 0,-1 1-1 0 0,1 0 0 0 0,0 0 0 0 0,-1-1 0 0 0,1 1 1 0 0,0 0-1 0 0,0 0 0 0 0,-1 0 0 0 0,1 0 0 0 0,0 0 1 0 0,0 0-1 0 0,-1 0 0 0 0,1 0 0 0 0,0 0 1 0 0,0 0-1 0 0,-1 0 0 0 0,1 0 0 0 0,0 0 0 0 0,-1 1 1 0 0,1-1-1 0 0,0 0 0 0 0,-1 1 0 0 0,1-1 1 0 0,0 0-1 0 0,0 1 94 0 0,51 8-10669 0 0,-37-2 1674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5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9730 0 0,'0'0'1519'0'0,"0"0"-165"0"0,0 0-130 0 0,0 0 119 0 0,0 0 92 0 0,0 0-156 0 0,0 0-310 0 0,0 0-311 0 0,0 0-222 0 0,0 0-113 0 0,0 0-51 0 0,0 0-36 0 0,0 0-23 0 0,15 0-23 0 0,121 12 478 0 0,116 17-871 0 0,-197-27-5368 0 0,0-1-5462 0 0,-49-1 5991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8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0 12643 0 0,'0'0'1589'0'0,"0"0"-1001"0"0,0 0-313 0 0,0 0 223 0 0,0 0 259 0 0,0 0 141 0 0,0 0-62 0 0,-17 38-200 0 0,-55 117-188 0 0,2-43-25 0 0,47-86-376 0 0,-42 48 101 0 0,18-22-2805 0 0,18-16-4661 0 0,22-24-2493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9874 0 0,'0'0'1428'0'0,"0"0"-655"0"0,0 0 39 0 0,0 0 419 0 0,0 0 290 0 0,0 0 24 0 0,0 0-229 0 0,0 0-311 0 0,32 5-256 0 0,101 15-192 0 0,-5-15 370 0 0,50-15-527 0 0,-103 0-3181 0 0,-62 7 898 0 0,9 0-6124 0 0,-14 3-1460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8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127 114 8170 0 0,'0'0'3379'0'0,"0"0"-2329"0"0,0 0-864 0 0,0 0-106 0 0,0 0 310 0 0,0 0 426 0 0,0 0 204 0 0,0 0 34 0 0,0 0-141 0 0,0 0-219 0 0,-2 32-177 0 0,-7 103-129 0 0,-39 199 1032 0 0,42-305-1377 0 0,-31 188-79 0 0,56-278-17074 0 0,-15 49 14136 0 0</inkml:trace>
  <inkml:trace contextRef="#ctx0" brushRef="#br0" timeOffset="266.527">0 0 5225 0 0,'0'0'654'0'0,"0"0"-93"0"0,0 0 242 0 0,0 0 450 0 0,0 0 292 0 0,0 0 72 0 0,0 0-152 0 0,0 0-224 0 0,33 4-192 0 0,104 15-183 0 0,110-5 1858 0 0,-188-14-2392 0 0,252-29-194 0 0,-305 28 701 0 0,11-1-6073 0 0,-22 1-6947 0 0,-3 1 9284 0 0</inkml:trace>
  <inkml:trace contextRef="#ctx0" brushRef="#br0" timeOffset="528.762">24 339 696 0 0,'0'0'2518'0'0,"0"0"-1138"0"0,0 0-402 0 0,0 0 119 0 0,0 0 264 0 0,0 0 146 0 0,0 0-75 0 0,0 0-173 0 0,0 0-131 0 0,0 0-42 0 0,0 0 22 0 0,0 0 4 0 0,0 0-68 0 0,15 7-101 0 0,50 20-113 0 0,39-21 1006 0 0,99-24-630 0 0,-41-4-2525 0 0,-91 14-8286 0 0,-57 5 1793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3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99 2769 0 0,'0'0'973'0'0,"0"0"-286"0"0,0 0-142 0 0,0 0 40 0 0,0 0 205 0 0,0 0 276 0 0,0 0 174 0 0,0 0 26 0 0,0 0-134 0 0,0 0-217 0 0,0 0-240 0 0,-16-16-183 0 0,-52-46-100 0 0,66 60-365 0 0,1 1-1 0 0,-1-1 1 0 0,0 0 0 0 0,0 1 0 0 0,0-1-1 0 0,0 1 1 0 0,0-1 0 0 0,0 1-1 0 0,0 0 1 0 0,-1 0 0 0 0,1 0 0 0 0,0 0-1 0 0,-1 0 1 0 0,1 1 0 0 0,0-1 0 0 0,-1 1-1 0 0,1-1 1 0 0,-1 1 0 0 0,1 0-1 0 0,-1 0 1 0 0,1 0 0 0 0,-1 0 0 0 0,1 1-1 0 0,-1-1-26 0 0,-10 2 168 0 0,-6 1-168 0 0,1 0-1 0 0,-1 2 1 0 0,1 0-1 0 0,0 1 1 0 0,0 1-1 0 0,0 0 0 0 0,1 2 1 0 0,1 0-1 0 0,-1 0 1 0 0,1 2-1 0 0,1 0 1 0 0,0 1-1 0 0,1 0 0 0 0,0 1 1 0 0,1 1-1 0 0,0 0 1 0 0,1 1-1 0 0,1 0 1 0 0,0 1-1 0 0,1 0 0 0 0,-6 15 1 0 0,11-22-49 0 0,0 1-1 0 0,1-1 0 0 0,1 1 1 0 0,-1 0-1 0 0,2 0 0 0 0,-1 1 1 0 0,1-1-1 0 0,1 1 1 0 0,0-1-1 0 0,0 1 0 0 0,1-1 1 0 0,1 1-1 0 0,0 7 50 0 0,2-14 48 0 0,0 1 0 0 0,1-1 0 0 0,-1 1 0 0 0,1-1 0 0 0,-1 0 0 0 0,1 0 0 0 0,1 0 0 0 0,-1-1 0 0 0,0 0 0 0 0,1 1 0 0 0,0-2 0 0 0,0 1 0 0 0,0 0 0 0 0,0-1-1 0 0,0 0 1 0 0,0 0 0 0 0,0-1 0 0 0,1 1 0 0 0,-1-1 0 0 0,1 0 0 0 0,-1-1 0 0 0,1 1 0 0 0,-1-1 0 0 0,1 0 0 0 0,-1-1 0 0 0,1 1 0 0 0,-1-1 0 0 0,1 0 0 0 0,-1 0 0 0 0,1-1 0 0 0,-1 0 0 0 0,0 0 0 0 0,0 0 0 0 0,5-3-48 0 0,34-19 457 0 0,-2-2 0 0 0,0-2 0 0 0,-2-2 0 0 0,-1-2 0 0 0,-1-1 0 0 0,-2-2-1 0 0,-1-2 1 0 0,26-37-457 0 0,-19 20 338 0 0,-41 53-292 0 0,-1 1-42 0 0,0 0-98 0 0,-3 21-474 0 0,-127 366 964 0 0,123-363-463 0 0,-12 43-330 0 0,2 1 0 0 0,3 1 0 0 0,3 0-1 0 0,3 1 1 0 0,3 6 397 0 0,5-76-125 0 0,0 1 1 0 0,0 0-1 0 0,0 0 0 0 0,0 0 0 0 0,0 0 0 0 0,0-1 0 0 0,0 1 0 0 0,0 0 1 0 0,1 0-1 0 0,-1 0 0 0 0,0-1 0 0 0,0 1 0 0 0,1 0 0 0 0,-1 0 0 0 0,1-1 1 0 0,-1 1-1 0 0,1 0 0 0 0,-1 0 0 0 0,1-1 0 0 0,-1 1 0 0 0,1-1 0 0 0,-1 1 1 0 0,1-1-1 0 0,0 1 0 0 0,-1-1 0 0 0,1 1 0 0 0,0-1 0 0 0,-1 1 0 0 0,1-1 1 0 0,0 0-1 0 0,0 1 0 0 0,0-1 0 0 0,-1 0 0 0 0,1 0 0 0 0,0 1 0 0 0,0-1 1 0 0,0 0-1 0 0,-1 0 0 0 0,1 0 0 0 0,0 0 0 0 0,0 0 0 0 0,0 0 0 0 0,0-1 1 0 0,-1 1-1 0 0,1 0 0 0 0,0 0 0 0 0,0 0 0 0 0,0-1 0 0 0,-1 1 0 0 0,1-1 1 0 0,0 1-1 0 0,-1 0 0 0 0,1-1 0 0 0,0 1 0 0 0,-1-1 0 0 0,1 1 0 0 0,0-1 1 0 0,-1 0-1 0 0,1 1 0 0 0,-1-1 0 0 0,1 0 0 0 0,-1 1 0 0 0,1-1 0 0 0,-1 0 1 0 0,0 1-1 0 0,1-1 0 0 0,-1 0 0 0 0,0 0 0 0 0,1 0 125 0 0,24-28-5734 0 0,-18 17 3049 0 0</inkml:trace>
  <inkml:trace contextRef="#ctx0" brushRef="#br0" timeOffset="341.36">955 143 5753 0 0,'0'0'890'0'0,"0"0"-169"0"0,0 0-62 0 0,0 0 137 0 0,0 0 167 0 0,-25 35 12 0 0,-80 113-194 0 0,36-23 4 0 0,60-105-780 0 0,1 0 1 0 0,0 0-1 0 0,2 0 1 0 0,0 1-1 0 0,1 0 1 0 0,2 0-1 0 0,0 0 0 0 0,1 1 1 0 0,1 2-6 0 0,1-20 38 0 0,0 0 0 0 0,1 1 0 0 0,0-1 1 0 0,0 0-1 0 0,0 0 0 0 0,0 0 0 0 0,1 1 0 0 0,0-1 0 0 0,-1-1 1 0 0,2 1-1 0 0,-1 0 0 0 0,0 0 0 0 0,1-1 0 0 0,-1 1 1 0 0,1-1-1 0 0,0 0 0 0 0,0 0 0 0 0,1 0 0 0 0,-1 0 0 0 0,0-1 1 0 0,1 1-1 0 0,0-1 0 0 0,-1 0 0 0 0,1 0 0 0 0,0 0 0 0 0,0 0 1 0 0,0-1-1 0 0,1 0 0 0 0,-1 0 0 0 0,2 1-38 0 0,6 0 291 0 0,-1 0 0 0 0,1 0 1 0 0,0-1-1 0 0,-1-1 0 0 0,1 0 0 0 0,0-1 0 0 0,0 0 0 0 0,-1 0 1 0 0,1-1-1 0 0,11-4-291 0 0,3-3 349 0 0,0-2 0 0 0,-1 0 1 0 0,0-2-1 0 0,-1 0 0 0 0,0-2 1 0 0,-1-1-1 0 0,-1-1 0 0 0,0 0 1 0 0,-1-2-1 0 0,-1-1 0 0 0,-1 0 1 0 0,-1-1-1 0 0,-1-1 0 0 0,-1-1 1 0 0,-1 0-1 0 0,3-6-349 0 0,-11 13 70 0 0,0 0 0 0 0,-1 0-1 0 0,-1-1 1 0 0,0 0 0 0 0,-2 0 0 0 0,1 0-1 0 0,-2 0 1 0 0,-1 0 0 0 0,0 0 0 0 0,-1-8-70 0 0,0 19-37 0 0,-1-1 0 0 0,0 1 1 0 0,0 0-1 0 0,-1-1 0 0 0,0 1 1 0 0,0 0-1 0 0,-1 0 1 0 0,1 0-1 0 0,-1 0 0 0 0,0 1 1 0 0,-1-1-1 0 0,1 1 1 0 0,-1 0-1 0 0,0 0 0 0 0,-1 0 1 0 0,1 0-1 0 0,-1 1 0 0 0,0 0 1 0 0,0 0-1 0 0,0 0 1 0 0,-1 1-1 0 0,1-1 0 0 0,-1 1 1 0 0,0 0-1 0 0,0 1 1 0 0,0 0-1 0 0,0 0 0 0 0,0 0 1 0 0,0 0-1 0 0,-1 1 0 0 0,1 0 1 0 0,-1 1-1 0 0,-1-1 37 0 0,-7 1-358 0 0,0 1-1 0 0,0 0 0 0 0,0 1 0 0 0,0 0 1 0 0,1 1-1 0 0,-1 1 0 0 0,1 1 0 0 0,0 0 1 0 0,0 0-1 0 0,1 1 0 0 0,-1 1 0 0 0,1 1 1 0 0,1 0-1 0 0,-1 0 0 0 0,2 1 0 0 0,-11 10 359 0 0,-45 42-7496 0 0,46-39-775 0 0</inkml:trace>
  <inkml:trace contextRef="#ctx0" brushRef="#br0" timeOffset="688.084">1700 128 3161 0 0,'0'0'1921'0'0,"0"0"-287"0"0,0 0-208 0 0,0 0-23 0 0,0 0-27 0 0,0 0-142 0 0,0 0-230 0 0,-32 33-259 0 0,-100 103-246 0 0,64-45-80 0 0,59-75-368 0 0,1 0-21 0 0,0 0 0 0 0,1 0 0 0 0,1 1 1 0 0,1-1-1 0 0,0 1 0 0 0,1 1 1 0 0,-1 8-31 0 0,4-20 5 0 0,1 0 1 0 0,-1 0-1 0 0,1 0 1 0 0,1 0-1 0 0,-1 0 1 0 0,1 0-1 0 0,0 0 1 0 0,0 0-1 0 0,1-1 1 0 0,0 1-1 0 0,0 0 1 0 0,0-1-1 0 0,1 1 1 0 0,-1-1-1 0 0,1 0 1 0 0,1 0-1 0 0,-1 0 1 0 0,1 0-1 0 0,0-1 1 0 0,0 1-1 0 0,0-1 1 0 0,0 0-1 0 0,5 3-5 0 0,0-1 228 0 0,0-1-1 0 0,0 0 1 0 0,0 0-1 0 0,1-1 1 0 0,-1 0 0 0 0,1-1-1 0 0,0 0 1 0 0,0 0-1 0 0,0-1 1 0 0,1 0-1 0 0,-1-1 1 0 0,0-1 0 0 0,1 1-1 0 0,-1-2 1 0 0,0 1-1 0 0,1-1 1 0 0,-1-1-1 0 0,0 0 1 0 0,0 0-1 0 0,0-1 1 0 0,0 0 0 0 0,0-1-1 0 0,0-1-227 0 0,4-1 206 0 0,-1 0 0 0 0,0-1 0 0 0,0-1 0 0 0,-1 0 0 0 0,0 0 0 0 0,0-1 0 0 0,-1-1 0 0 0,0 0 0 0 0,-1-1 0 0 0,0 0 0 0 0,-1 0 0 0 0,0-1 0 0 0,-1 0 0 0 0,0-1 0 0 0,-1 1 0 0 0,1-3-206 0 0,-3 2 68 0 0,0-1-1 0 0,-1 0 0 0 0,-1 0 1 0 0,0-1-1 0 0,-1 1 1 0 0,0-1-1 0 0,-1 1 1 0 0,-1-1-1 0 0,-1-10-67 0 0,1 18-62 0 0,0 1 0 0 0,-1-1 1 0 0,0 1-1 0 0,0-1 0 0 0,-1 1 0 0 0,0 0 0 0 0,0 0 0 0 0,0 0 0 0 0,-1 0 0 0 0,1 0 0 0 0,-2 0 0 0 0,1 1 0 0 0,-1-1 1 0 0,1 1-1 0 0,-1 0 0 0 0,-1 0 0 0 0,1 0 0 0 0,-1 1 0 0 0,0-1 0 0 0,0 1 0 0 0,0 1 0 0 0,-5-4 62 0 0,2 4-366 0 0,0 0 1 0 0,-1 1-1 0 0,1-1 0 0 0,-1 2 0 0 0,1-1 0 0 0,-1 1 0 0 0,1 1 1 0 0,-1-1-1 0 0,0 1 0 0 0,1 1 0 0 0,-1 0 0 0 0,0 0 0 0 0,-1 1 366 0 0,-65 22-9247 0 0,53-12 264 0 0</inkml:trace>
  <inkml:trace contextRef="#ctx0" brushRef="#br0" timeOffset="1280.704">2256 99 4121 0 0,'0'0'1352'0'0,"0"0"-208"0"0,0 0-79 0 0,0 0 126 0 0,0 0 93 0 0,0 0-3 0 0,0 0-148 0 0,0 0-220 0 0,0 0-197 0 0,0 0-197 0 0,0 0-167 0 0,-26 35-116 0 0,-82 113-65 0 0,54-55 0 0 0,42-73-202 0 0,2 0 1 0 0,1 2-1 0 0,0-1 1 0 0,2 1-1 0 0,1 0 0 0 0,0 0 1 0 0,2 1-1 0 0,0-1 1 0 0,1 1-1 0 0,2 6 31 0 0,1-29 20 0 0,0 1-1 0 0,1 0 0 0 0,-1-1 0 0 0,1 1 0 0 0,-1-1 1 0 0,1 1-1 0 0,-1-1 0 0 0,1 0 0 0 0,0 1 1 0 0,-1-1-1 0 0,1 1 0 0 0,0-1 0 0 0,-1 0 1 0 0,1 0-1 0 0,0 1 0 0 0,-1-1 0 0 0,1 0 0 0 0,0 0 1 0 0,-1 0-1 0 0,1 0 0 0 0,0 0 0 0 0,0 1 1 0 0,-1-1-1 0 0,1-1 0 0 0,0 1 0 0 0,-1 0 1 0 0,1 0-1 0 0,0 0 0 0 0,-1 0 0 0 0,1 0 0 0 0,0-1 1 0 0,-1 1-1 0 0,1 0 0 0 0,0-1 0 0 0,-1 1 1 0 0,1 0-1 0 0,0-1 0 0 0,-1 1 0 0 0,1-1 1 0 0,-1 1-1 0 0,1-1 0 0 0,-1 1 0 0 0,1-1 0 0 0,-1 1 1 0 0,0-1-1 0 0,1 0 0 0 0,-1 1 0 0 0,1-1 1 0 0,-1 0-1 0 0,0 1-19 0 0,18-22 387 0 0,-2 1 1 0 0,0-2-1 0 0,-1 0 1 0 0,-1-1 0 0 0,8-22-388 0 0,56-116 65 0 0,-2 2-176 0 0,-65 135 106 0 0,-15 31-887 0 0,-4 14 795 0 0,1 0-1 0 0,1 0 1 0 0,1 1 0 0 0,0-1 0 0 0,2 1 0 0 0,0 0-1 0 0,2 0 1 0 0,0 9 97 0 0,0-14-74 0 0,2 1-1 0 0,0 0 1 0 0,1 0 0 0 0,0 0-1 0 0,2-1 1 0 0,0 1-1 0 0,0-1 1 0 0,2 0 0 0 0,0 0-1 0 0,1 0 1 0 0,0-1-1 0 0,1 0 1 0 0,1-1 0 0 0,3 4 74 0 0,-5-11 180 0 0,0-1 1 0 0,0 1 0 0 0,0-1 0 0 0,1 0 0 0 0,0-1 0 0 0,0 0-1 0 0,1 0 1 0 0,-1-1 0 0 0,1 0 0 0 0,0 0 0 0 0,0-1 0 0 0,1 0-1 0 0,-1-1 1 0 0,0 0 0 0 0,1 0 0 0 0,0-1 0 0 0,-1-1 0 0 0,1 1-1 0 0,0-2 1 0 0,-1 1 0 0 0,1-1 0 0 0,-1 0 0 0 0,1-1 0 0 0,-1-1-1 0 0,1 1 1 0 0,-1-1 0 0 0,0-1 0 0 0,0 1 0 0 0,-1-2 0 0 0,1 1-1 0 0,-1-1 1 0 0,7-5-181 0 0,0-5 184 0 0,0 0 0 0 0,-1-1-1 0 0,-1 0 1 0 0,0-1 0 0 0,-1 0-1 0 0,-1-1 1 0 0,-1-1 0 0 0,0 0 0 0 0,-1 0-1 0 0,-1-1 1 0 0,-1 0 0 0 0,-1 0-1 0 0,-1-1 1 0 0,-1 0 0 0 0,0 1-1 0 0,-2-3-182 0 0,-3-51-2016 0 0,-6 51-2075 0 0,-6 2-4598 0 0,6 14-726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9.6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362 243 0 0 0,'0'0'620'0'0,"0"0"447"0"0,0 0 196 0 0,0 0 149 0 0,0 0 113 0 0,0 0 58 0 0,0 0-58 0 0,0 0-114 0 0,0 0-68 0 0,-9-10 7 0 0,-28-33 19 0 0,36 42-1182 0 0,0 0 0 0 0,-1-1 0 0 0,1 1 0 0 0,0 0 0 0 0,-1 0-1 0 0,0 0 1 0 0,1 0 0 0 0,-1 0 0 0 0,0 0 0 0 0,1 0-1 0 0,-1 0 1 0 0,0 1 0 0 0,0-1 0 0 0,1 1 0 0 0,-1-1 0 0 0,0 1-1 0 0,0 0 1 0 0,0 0 0 0 0,0 0 0 0 0,0 0 0 0 0,0 0-1 0 0,0 0 1 0 0,1 0 0 0 0,-1 1 0 0 0,0-1 0 0 0,0 0 0 0 0,0 1-1 0 0,0 0 1 0 0,1-1 0 0 0,-1 1 0 0 0,0 0 0 0 0,1 0-1 0 0,-1 1-186 0 0,-2-1 6 0 0,-5 6 82 0 0,-1 0 1 0 0,2 1-1 0 0,-1-1 0 0 0,1 2 0 0 0,0-1 1 0 0,1 1-1 0 0,0 0 0 0 0,0 1 0 0 0,1 0 1 0 0,0 0-1 0 0,1 0 0 0 0,-1 3-88 0 0,3-8 29 0 0,-24 46 160 0 0,3 0-1 0 0,1 1 1 0 0,3 2-1 0 0,3 0 1 0 0,1 1-1 0 0,-7 54-188 0 0,18 46 109 0 0,6-148-98 0 0,0 0 0 0 0,1 0 0 0 0,-1-1 1 0 0,1 1-1 0 0,1-1 0 0 0,-1 1 0 0 0,1-1 0 0 0,0 0 1 0 0,1 0-1 0 0,-1 0 0 0 0,1 0 0 0 0,0-1 1 0 0,1 1-1 0 0,0-1 0 0 0,-1 0 0 0 0,1 0 0 0 0,1-1 1 0 0,-1 0-1 0 0,1 0 0 0 0,0 0 0 0 0,0 0-11 0 0,9 3 49 0 0,1 0 0 0 0,0-1 0 0 0,0-1 0 0 0,1-1 0 0 0,0 0 0 0 0,0-1 0 0 0,0 0 0 0 0,0-2 0 0 0,0 0 0 0 0,0-1 0 0 0,0 0 0 0 0,4-2-49 0 0,44-19-1513 0 0,-45-2-7819 0 0,-19 20 1420 0 0</inkml:trace>
  <inkml:trace contextRef="#ctx0" brushRef="#br0" timeOffset="586.014">375 644 4657 0 0,'0'0'1911'0'0,"0"0"-160"0"0,0 0 20 0 0,0 0 188 0 0,0 0 99 0 0,0 0-179 0 0,0 0-399 0 0,0 0-422 0 0,0 0-319 0 0,0 0-152 0 0,0 0-59 0 0,0 0 18 0 0,0 0 35 0 0,5 1-17 0 0,233 9 2403 0 0,-139-13-4629 0 0,-80-3-2897 0 0,-1-3-3780 0 0,-13 5-649 0 0</inkml:trace>
  <inkml:trace contextRef="#ctx0" brushRef="#br0" timeOffset="1213.178">892 700 1784 0 0,'0'0'601'0'0,"0"0"-123"0"0,0 0 206 0 0,0 0 442 0 0,0 0 242 0 0,0 0-30 0 0,0 0-202 0 0,0 0-213 0 0,0 0-128 0 0,0 0-56 0 0,0 0-7 0 0,0 0 0 0 0,0 0 37 0 0,9 6 18 0 0,31 18 1 0 0,-37-22-613 0 0,0-1-1 0 0,0 0 0 0 0,0-1 0 0 0,0 1 0 0 0,0 0 1 0 0,1-1-1 0 0,-1 0 0 0 0,0 0 0 0 0,0 0 0 0 0,0 0 0 0 0,1 0 1 0 0,-1-1-1 0 0,0 1 0 0 0,0-1 0 0 0,0 0 0 0 0,0 0 0 0 0,0 0 1 0 0,0 0-1 0 0,0-1 0 0 0,0 1 0 0 0,0-1 0 0 0,-1 1 0 0 0,1-1 1 0 0,0 0-1 0 0,-1 0 0 0 0,0-1 0 0 0,1 1 0 0 0,-1 0 0 0 0,0-1 1 0 0,1 0-175 0 0,3-4 169 0 0,16-16 70 0 0,-1 0 0 0 0,-1-2 0 0 0,-1-1 0 0 0,-2 0 0 0 0,0-1-1 0 0,-2-1 1 0 0,8-21-239 0 0,-19 39 145 0 0,-4 11-164 0 0,0-1-1 0 0,1 0 0 0 0,-1 0 0 0 0,0 1 1 0 0,0-1-1 0 0,0 0 0 0 0,0 0 0 0 0,0 1 1 0 0,0-1-1 0 0,1 0 0 0 0,-1 0 0 0 0,0 1 1 0 0,0-1-1 0 0,0 0 0 0 0,0 0 0 0 0,1 0 0 0 0,-1 1 1 0 0,0-1-1 0 0,0 0 0 0 0,1 0 0 0 0,-1 0 1 0 0,0 0-1 0 0,0 1 0 0 0,1-1 0 0 0,-1 0 1 0 0,0 0-1 0 0,1 0 0 0 0,-1 0 0 0 0,0 0 1 0 0,0 0-1 0 0,1 0 0 0 0,-1 0 0 0 0,0 0 0 0 0,1 0 1 0 0,-1 0-1 0 0,0 0 0 0 0,0 0 0 0 0,1 0 1 0 0,-1 0-1 0 0,0 0 0 0 0,0-1 0 0 0,1 1 1 0 0,-1 0-1 0 0,0 0 0 0 0,0 0 0 0 0,1 0 1 0 0,-1 0-1 0 0,0-1 0 0 0,0 1 0 0 0,1 0 0 0 0,-1 0 20 0 0,16 39 6 0 0,-1 2 0 0 0,-3 0 0 0 0,-1 1 0 0 0,5 36-6 0 0,-15-72-4 0 0,16 93-40 0 0,-5 0 0 0 0,-3 1 0 0 0,-6 0 0 0 0,-3 8 44 0 0,0-95 12 0 0,-1-1 0 0 0,0 0 0 0 0,0 1-1 0 0,-2-1 1 0 0,1 0 0 0 0,-1 0 0 0 0,-1 0-1 0 0,0-1 1 0 0,-1 1 0 0 0,0-1 0 0 0,-1 0-1 0 0,0 0 1 0 0,-1-1 0 0 0,0 0-1 0 0,-6 8-11 0 0,11-16 25 0 0,-1 1 0 0 0,1-1-1 0 0,0 1 1 0 0,0-1-1 0 0,-1 0 1 0 0,0 0-1 0 0,1 0 1 0 0,-1 0-1 0 0,0-1 1 0 0,0 1-1 0 0,0-1 1 0 0,0 0-1 0 0,0 0 1 0 0,0 0-1 0 0,0 0 1 0 0,0 0-1 0 0,0 0 1 0 0,-1-1-1 0 0,1 0 1 0 0,0 1-1 0 0,0-1 1 0 0,-1-1-1 0 0,1 1 1 0 0,0 0 0 0 0,0-1-1 0 0,-1 1 1 0 0,1-1-1 0 0,0 0 1 0 0,0 0-1 0 0,0-1 1 0 0,0 1-1 0 0,0-1 1 0 0,0 1-1 0 0,0-1 1 0 0,1 0-1 0 0,-1 0 1 0 0,1 0-1 0 0,-1 0 1 0 0,1 0-1 0 0,0-1 1 0 0,0 1-1 0 0,0-1 1 0 0,0 1-1 0 0,-2-4-24 0 0,0-12-50 0 0,0-1-1 0 0,1 0 1 0 0,0-1-1 0 0,2 1 1 0 0,0 0 0 0 0,1 0-1 0 0,1-1 1 0 0,1 1-1 0 0,1 0 1 0 0,1 0-1 0 0,0 0 1 0 0,1 0-1 0 0,1 1 1 0 0,1 0-1 0 0,1 0 1 0 0,0 1-1 0 0,1 0 1 0 0,1 0-1 0 0,0 1 1 0 0,2-1 50 0 0,14-32-3289 0 0,-13 14-6516 0 0,-9 24 1825 0 0</inkml:trace>
  <inkml:trace contextRef="#ctx0" brushRef="#br0" timeOffset="1685.698">960 254 2905 0 0,'0'0'2211'0'0,"0"0"-712"0"0,0 0-55 0 0,0 0 356 0 0,0 0 277 0 0,0 0 13 0 0,0 0-310 0 0,0 0-456 0 0,0 0-341 0 0,0 0-183 0 0,0 0-109 0 0,0 0-57 0 0,0 0-49 0 0,16-12-78 0 0,52-40-103 0 0,41-56 664 0 0,-30 27-488 0 0,-62 117-858 0 0,39 81 447 0 0,-49-105-788 0 0,16 25 673 0 0,-15-26-3700 0 0,1-1-3956 0 0,-7-9 63 0 0</inkml:trace>
  <inkml:trace contextRef="#ctx0" brushRef="#br0" timeOffset="1984.976">1610 125 11811 0 0,'0'0'2231'0'0,"0"0"-327"0"0,0 0-348 0 0,0 0-199 0 0,0 0-284 0 0,0 0-362 0 0,0 0-328 0 0,0 0-200 0 0,0 0-59 0 0,0 0-30 0 0,0 0 24 0 0,0 0 26 0 0,19 12 29 0 0,61 41 46 0 0,-73-48-177 0 0,0 1 1 0 0,-1 0 0 0 0,0 1 0 0 0,0-1-1 0 0,0 1 1 0 0,-1 1 0 0 0,0-1 0 0 0,0 1-1 0 0,-1-1 1 0 0,0 1 0 0 0,-1 1 0 0 0,1-1-1 0 0,-2 0 1 0 0,2 3-43 0 0,5 16 118 0 0,12 34-121 0 0,-4 0 1 0 0,-2 0-1 0 0,-3 2 0 0 0,-3 0 1 0 0,-2 0-1 0 0,-3 10 3 0 0,-1-47-100 0 0,-2 0 0 0 0,-2 0 0 0 0,0 0 1 0 0,-1 0-1 0 0,-2-1 0 0 0,0 1 0 0 0,-2-1 0 0 0,-1 0 1 0 0,-1 0-1 0 0,-1 0 0 0 0,-1-1 0 0 0,-1-1 0 0 0,-2 2 100 0 0,-93 107-2662 0 0,49-87-7715 0 0,45-37 1933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6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1 931 0 0 0,'0'0'1328'0'0,"0"0"257"0"0,0 0 216 0 0,0 0 161 0 0,0 0-35 0 0,0 0-234 0 0,31-7-262 0 0,101-24-254 0 0,-55-6 318 0 0,-65 26-1163 0 0,34-34 280 0 0,-2-2-1 0 0,-2-2 1 0 0,-3-1-1 0 0,-1-2 1 0 0,-3-2-1 0 0,-2-1 1 0 0,-3-2-1 0 0,8-24-611 0 0,-19 46 80 0 0,8-20 16 0 0,-21 37-103 0 0,2 0 0 0 0,0 0 0 0 0,0 1 0 0 0,2 0 0 0 0,0 0 0 0 0,1 1 0 0 0,1 1 0 0 0,0 0 1 0 0,1 0-1 0 0,1 1 0 0 0,0 1 0 0 0,1 1 0 0 0,0 0 0 0 0,1 0 0 0 0,0 2 0 0 0,11-6 7 0 0,-24 15-28 0 0,1-1 0 0 0,0 1 0 0 0,0-1 0 0 0,0 1 0 0 0,0 0-1 0 0,0 1 1 0 0,0-1 0 0 0,0 1 0 0 0,0 0 0 0 0,0 0 0 0 0,0 0 0 0 0,0 0 0 0 0,0 1-1 0 0,0-1 1 0 0,0 1 0 0 0,0 0 0 0 0,0 1 0 0 0,0-1 0 0 0,0 1 0 0 0,-1-1 0 0 0,1 1-1 0 0,0 0 1 0 0,-1 0 0 0 0,0 1 0 0 0,1-1 0 0 0,-1 1 0 0 0,0 0 0 0 0,0 0 0 0 0,-1 0-1 0 0,1 0 1 0 0,0 0 0 0 0,-1 0 0 0 0,0 1 0 0 0,1 1 28 0 0,8 20 26 0 0,-2 1 0 0 0,-1-1 0 0 0,-1 1 0 0 0,-1 1 0 0 0,-1-1 0 0 0,-2 1 0 0 0,0 0 0 0 0,-2 0 0 0 0,-1 0-1 0 0,-1 0 1 0 0,-4 18-26 0 0,0-10 66 0 0,-1-1-1 0 0,-2 0 0 0 0,-1 0 0 0 0,-2-1 0 0 0,-2 0 0 0 0,0 0 0 0 0,-2-2 0 0 0,-2 0 1 0 0,-1 0-1 0 0,-1-2 0 0 0,-1 0 0 0 0,-22 21-65 0 0,31-35-21 0 0,0-1-1 0 0,-1-1 1 0 0,-1 0 0 0 0,-1 0 0 0 0,0-2-1 0 0,0 1 1 0 0,-1-2 0 0 0,0 0-1 0 0,-1-1 1 0 0,0 0 0 0 0,0-1 0 0 0,-1-1-1 0 0,0-1 1 0 0,-1-1 0 0 0,1 0 0 0 0,-1-1-1 0 0,0 0 1 0 0,0-2 0 0 0,0 0-1 0 0,-12-1 22 0 0,26-2-141 0 0,-1 0-1 0 0,1 1 1 0 0,0-2-1 0 0,0 1 1 0 0,0 0-1 0 0,0-1 0 0 0,1 0 1 0 0,-1 0-1 0 0,0 0 1 0 0,1 0-1 0 0,-1 0 0 0 0,1-1 1 0 0,0 0-1 0 0,0 0 1 0 0,0 0-1 0 0,0 0 0 0 0,0 0 1 0 0,1 0-1 0 0,-1-1 1 0 0,1 1-1 0 0,0-1 1 0 0,0 0-1 0 0,0 0 0 0 0,1 1 1 0 0,-1-1-1 0 0,1 0 1 0 0,0 0-1 0 0,0-1 0 0 0,0 1 142 0 0,0-82-9292 0 0,6 64 3317 0 0</inkml:trace>
  <inkml:trace contextRef="#ctx0" brushRef="#br0" timeOffset="315.013">1471 364 8722 0 0,'0'0'820'0'0,"0"0"-384"0"0,0 0-90 0 0,0 0 282 0 0,0 0 216 0 0,0 0 12 0 0,0 0-154 0 0,0 0-196 0 0,-15 31-166 0 0,-48 98-84 0 0,43-59 34 0 0,21-58-229 0 0,-2-6-25 0 0,1 0 0 0 0,0-1 0 0 0,0 1-1 0 0,1 0 1 0 0,0 0 0 0 0,0-1 0 0 0,0 1 0 0 0,0 0-1 0 0,1-1 1 0 0,0 1 0 0 0,0-1 0 0 0,1 0 0 0 0,-1 0 0 0 0,1 0-1 0 0,0 0 1 0 0,1 0 0 0 0,-1 0 0 0 0,1-1 0 0 0,0 0-1 0 0,0 0 1 0 0,0 0 0 0 0,1 0 0 0 0,-1-1 0 0 0,1 1-1 0 0,0-1 1 0 0,0 0 0 0 0,1 0-36 0 0,4 2 220 0 0,0-1 0 0 0,1 0 0 0 0,-1 0 0 0 0,1-1 0 0 0,0 0 0 0 0,0-1 0 0 0,0 0 0 0 0,1-1 0 0 0,-1-1 0 0 0,0 1 0 0 0,0-2 0 0 0,1 1 0 0 0,-1-2-1 0 0,0 1 1 0 0,0-2 0 0 0,0 1 0 0 0,0-2 0 0 0,-1 1 0 0 0,1-1 0 0 0,-1-1 0 0 0,0 0 0 0 0,0 0 0 0 0,0-1 0 0 0,-1 0 0 0 0,0-1 0 0 0,0 0 0 0 0,-1-1 0 0 0,0 1 0 0 0,0-2 0 0 0,-1 1 0 0 0,5-7-220 0 0,-9 8 49 0 0,1-1 0 0 0,-1 0 0 0 0,0 0 0 0 0,-1 0-1 0 0,0 0 1 0 0,-1 0 0 0 0,1-1 0 0 0,-1 1 0 0 0,-1 0 0 0 0,0-1 0 0 0,0 1 0 0 0,0 0 0 0 0,-1-1 0 0 0,-1 1 0 0 0,1 0 0 0 0,-1 0 0 0 0,-1-1 0 0 0,1 2 0 0 0,-2-1-1 0 0,1 0 1 0 0,-1 0 0 0 0,0 1 0 0 0,0 0 0 0 0,-1 0 0 0 0,0 0 0 0 0,0 1 0 0 0,-1-1 0 0 0,1 1 0 0 0,-6-3-49 0 0,4 1-352 0 0,0 0 1 0 0,0 1 0 0 0,-1 0-1 0 0,-1 1 1 0 0,1-1 0 0 0,-1 2 0 0 0,0-1-1 0 0,0 1 1 0 0,-1 0 0 0 0,1 1-1 0 0,-1 0 1 0 0,0 1 0 0 0,0 0-1 0 0,0 1 1 0 0,-1 0 0 0 0,-5-1 351 0 0,11 3-428 0 0,-46 1-8734 0 0,33 5 361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 11642 0 0,'0'0'1011'0'0,"0"0"-268"0"0,0 0-73 0 0,0 0 349 0 0,0 0 321 0 0,0 0 76 0 0,0 0-184 0 0,0 0-299 0 0,0 0-207 0 0,0 0-137 0 0,0 0-87 0 0,0 0-68 0 0,32-8-31 0 0,101-24-26 0 0,-28 24 516 0 0,-57 7-621 0 0,-21 0-460 0 0,0 1 0 0 0,0 0 1 0 0,0 2-1 0 0,-1 2 0 0 0,1 0 1 0 0,16 6 187 0 0,-35-7-2023 0 0,-18 5-12462 0 0,5-8 7917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7042 0 0,'0'0'1696'0'0,"0"0"-589"0"0,0 0-252 0 0,0 0 302 0 0,0 0 453 0 0,0 0 218 0 0,0 0-129 0 0,0 0-302 0 0,0 0-277 0 0,0 0-217 0 0,0 0-146 0 0,0 0-105 0 0,33 5-82 0 0,105 14-79 0 0,-33-24 258 0 0,-73-2-581 0 0,166-16-807 0 0,-156 20-3610 0 0,0 2-3898 0 0,-29 1-2619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4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495 490 2577 0 0,'0'0'1407'0'0,"0"0"-441"0"0,0 0-168 0 0,0 0 94 0 0,0 0 350 0 0,0 0 298 0 0,0 0 46 0 0,0 0-166 0 0,0 0-342 0 0,0 0-365 0 0,0 0-253 0 0,-31 7-170 0 0,-92 23-110 0 0,120-30-172 0 0,1 0 1 0 0,0 0-1 0 0,-1 0 1 0 0,1 1 0 0 0,0-1-1 0 0,-1 1 1 0 0,1-1-1 0 0,0 1 1 0 0,0 0 0 0 0,-1 0-1 0 0,1 0 1 0 0,0 0-1 0 0,0 1 1 0 0,0-1 0 0 0,0 0-1 0 0,0 1 1 0 0,1 0 0 0 0,-1-1-1 0 0,0 1 1 0 0,1 0-1 0 0,-1 0 1 0 0,1 0 0 0 0,0 0-1 0 0,-1 0 1 0 0,1 0-1 0 0,0 0-8 0 0,-2 7 51 0 0,-6 13 91 0 0,0 0 0 0 0,2 1-1 0 0,1 0 1 0 0,1 1-1 0 0,1-1 1 0 0,1 1 0 0 0,1 0-1 0 0,1 0 1 0 0,2 0-1 0 0,0 0 1 0 0,4 23-142 0 0,-5-45 8 0 0,1 20 53 0 0,2 0 0 0 0,0 0 1 0 0,1 0-1 0 0,1-1 0 0 0,1 1 0 0 0,1-1 1 0 0,0 0-1 0 0,6 8-61 0 0,-9-22 51 0 0,0 0 0 0 0,0 0-1 0 0,1 0 1 0 0,0 0 0 0 0,0 0 0 0 0,0-1 0 0 0,1 0 0 0 0,0 0-1 0 0,0-1 1 0 0,1 0 0 0 0,-1 0 0 0 0,1 0 0 0 0,0-1-1 0 0,1 0 1 0 0,-1 0 0 0 0,1-1 0 0 0,-1 0 0 0 0,1 0 0 0 0,0-1-1 0 0,0 0 1 0 0,0 0 0 0 0,1-1 0 0 0,-1 0 0 0 0,0 0-51 0 0,6-1 172 0 0,0-1 1 0 0,-1-1-1 0 0,1 1 0 0 0,-1-2 1 0 0,1 0-1 0 0,-1-1 1 0 0,0 0-1 0 0,-1-1 1 0 0,1 0-1 0 0,-1-1 1 0 0,0 0-1 0 0,0-1 0 0 0,0-1 1 0 0,-1 0-1 0 0,-1 0 1 0 0,5-4-173 0 0,8-10 236 0 0,0-1 0 0 0,-1-1 0 0 0,-1 0 0 0 0,-2-2 0 0 0,0 0 0 0 0,6-14-236 0 0,-14 21 63 0 0,-1-1 0 0 0,0 0 0 0 0,-1 0 0 0 0,-1-1 0 0 0,-1 0 0 0 0,-1 0 0 0 0,-1-1 0 0 0,-1 0 0 0 0,-1 0 0 0 0,0-10-63 0 0,-3 21-81 0 0,0 1-1 0 0,0-1 0 0 0,-1 1 1 0 0,0-1-1 0 0,-1 1 1 0 0,0 0-1 0 0,-1-1 0 0 0,0 1 1 0 0,-1 1-1 0 0,0-1 1 0 0,0 0-1 0 0,-1 1 0 0 0,0 0 1 0 0,-1 0-1 0 0,0 0 0 0 0,0 1 1 0 0,-1 0-1 0 0,0 0 1 0 0,-1 1-1 0 0,1 0 0 0 0,-1 0 1 0 0,-9-5 81 0 0,7 5-199 0 0,-1 1 0 0 0,0 0 0 0 0,0 0 0 0 0,-1 1 0 0 0,0 1 0 0 0,0 0 0 0 0,0 0 1 0 0,0 1-1 0 0,-1 1 0 0 0,1 0 0 0 0,-1 1 0 0 0,1 0 0 0 0,-1 1 0 0 0,0 0 0 0 0,1 1 1 0 0,-1 0-1 0 0,-2 2 199 0 0,6-1-404 0 0,0 0 0 0 0,0 1 1 0 0,1 0-1 0 0,-1 1 0 0 0,0 0 0 0 0,1 0 1 0 0,0 1-1 0 0,0 0 0 0 0,1 0 1 0 0,-1 1-1 0 0,1 0 0 0 0,0 0 0 0 0,1 1 1 0 0,-1 0-1 0 0,0 2 404 0 0,-32 52-7271 0 0,27-41 2270 0 0</inkml:trace>
  <inkml:trace contextRef="#ctx0" brushRef="#br0" timeOffset="282.368">1117 895 15819 0 0,'0'0'2125'0'0,"0"0"-886"0"0,0 0-483 0 0,0 0-64 0 0,0 0 39 0 0,0 0-32 0 0,0 0-166 0 0,0 0-191 0 0,0 0-142 0 0,0 0-116 0 0,0 0-66 0 0,0 0-42 0 0,0 0-37 0 0,-13 19-38 0 0,-40 59-75 0 0,52-78 90 0 0,0 0 0 0 0,0 1 0 0 0,1-1 0 0 0,-1 0 0 0 0,0 1 1 0 0,0-1-1 0 0,0 1 0 0 0,0-1 0 0 0,1 1 0 0 0,-1 0 0 0 0,0-1 0 0 0,1 1 1 0 0,-1 0-1 0 0,0-1 0 0 0,1 1 0 0 0,-1 0 0 0 0,1 0 0 0 0,-1 0 1 0 0,1-1-1 0 0,0 1 0 0 0,-1 0 0 0 0,1 0 0 0 0,0 0 0 0 0,-1 0 1 0 0,1 0-1 0 0,0 0 0 0 0,0 0 0 0 0,0 0 0 0 0,0 0 0 0 0,0 0 0 0 0,0-1 1 0 0,0 1-1 0 0,0 0 0 0 0,0 0 0 0 0,1 0 0 0 0,-1 0 0 0 0,0 0 1 0 0,1 0-1 0 0,-1 0 0 0 0,0 0 0 0 0,1-1 0 0 0,-1 1 0 0 0,1 0 1 0 0,-1 0-1 0 0,1 0 0 0 0,0-1 0 0 0,-1 1 0 0 0,1 0 0 0 0,0-1 0 0 0,-1 1 1 0 0,1-1-1 0 0,0 1 0 0 0,0-1 0 0 0,-1 1 0 0 0,1-1 0 0 0,0 1 1 0 0,1-1 83 0 0,30-9-13385 0 0,-25 2 8669 0 0</inkml:trace>
  <inkml:trace contextRef="#ctx0" brushRef="#br0" timeOffset="635.65">1598 358 5025 0 0,'0'0'1304'0'0,"0"0"-361"0"0,0 0-88 0 0,0 0 183 0 0,0 0 233 0 0,0 0 126 0 0,0 0-98 0 0,0 0-289 0 0,0 0-318 0 0,-29 34-285 0 0,-84 109-203 0 0,110-141-197 0 0,0 1 1 0 0,0 0 0 0 0,0 0 0 0 0,1 0 0 0 0,-1 0 0 0 0,1 1-1 0 0,0-1 1 0 0,0 1 0 0 0,0-1 0 0 0,0 1 0 0 0,1 0 0 0 0,0-1-1 0 0,0 1 1 0 0,0 0 0 0 0,0 0 0 0 0,0 0 0 0 0,1 0 0 0 0,-1 0-1 0 0,1 2-7 0 0,1 7 32 0 0,-2-7 7 0 0,0 1-1 0 0,1 0 1 0 0,0-1 0 0 0,0 1 0 0 0,0 0 0 0 0,1-1 0 0 0,0 1 0 0 0,0-1 0 0 0,1 1 0 0 0,-1-1-1 0 0,2 1 1 0 0,-1-1 0 0 0,1 0 0 0 0,0 0 0 0 0,0 0 0 0 0,0 0 0 0 0,1-1 0 0 0,0 0 0 0 0,0 1-1 0 0,0-1 1 0 0,1 0 0 0 0,0-1 0 0 0,0 1 0 0 0,0-1 0 0 0,0 0 0 0 0,1-1 0 0 0,-1 1 0 0 0,1-1-1 0 0,0 0 1 0 0,0 0 0 0 0,5 1-39 0 0,1-2 205 0 0,0-1-1 0 0,0 0 1 0 0,0-1 0 0 0,0 0-1 0 0,0-1 1 0 0,0 0-1 0 0,0-1 1 0 0,0 0 0 0 0,-1-1-1 0 0,1 0 1 0 0,-1-1-1 0 0,1 0 1 0 0,-1-1-1 0 0,0 0 1 0 0,-1-1 0 0 0,1 0-1 0 0,-1-1 1 0 0,-1 0-1 0 0,1-1 1 0 0,3-3-205 0 0,-1 0 133 0 0,0 0 1 0 0,0-1-1 0 0,-1 0 1 0 0,0-1-1 0 0,-1 0 1 0 0,-1-1-1 0 0,0 0 1 0 0,-1-1-1 0 0,-1 1 0 0 0,0-1 1 0 0,-1-1-1 0 0,0 1 1 0 0,-1-1-1 0 0,1-13-133 0 0,-4 23-47 0 0,0 0-1 0 0,-1 0 0 0 0,1 0 1 0 0,-2-1-1 0 0,1 1 1 0 0,-1 0-1 0 0,0-1 1 0 0,0 1-1 0 0,0-1 0 0 0,-1 1 1 0 0,0 0-1 0 0,-1 0 1 0 0,1-1-1 0 0,-1 1 0 0 0,0 0 1 0 0,-1 0-1 0 0,1 1 1 0 0,-1-1-1 0 0,-1 0 1 0 0,1 1-1 0 0,-1 0 0 0 0,0 0 1 0 0,0 0-1 0 0,0 0 1 0 0,0 1-1 0 0,-1-1 1 0 0,0 1-1 0 0,0 0 0 0 0,0 0 1 0 0,-1 1-1 0 0,0-1 48 0 0,-2 1-290 0 0,-1 0-1 0 0,1 0 1 0 0,-1 1-1 0 0,0 0 1 0 0,1 0-1 0 0,-1 1 1 0 0,0 0-1 0 0,0 1 1 0 0,0 0 0 0 0,0 0-1 0 0,0 1 1 0 0,0 0-1 0 0,0 0 1 0 0,1 1-1 0 0,-1 1 1 0 0,0-1-1 0 0,-4 3 291 0 0,-84 48-10485 0 0,77-38 4593 0 0</inkml:trace>
  <inkml:trace contextRef="#ctx0" brushRef="#br0" timeOffset="1000.945">1750 807 4393 0 0,'0'0'1159'0'0,"0"0"-116"0"0,0 0 73 0 0,0 0 192 0 0,0 0 119 0 0,0 0-100 0 0,0 0-224 0 0,0 0-172 0 0,0 0-192 0 0,0 0-152 0 0,-30 7-98 0 0,-97 23-74 0 0,123-29-384 0 0,0 0 0 0 0,0 0 0 0 0,1 0 0 0 0,-1 0 0 0 0,0 0 0 0 0,1 1 0 0 0,-1-1 0 0 0,1 1 0 0 0,-1 0 0 0 0,1 0 0 0 0,0 1 0 0 0,0-1 0 0 0,0 0 0 0 0,0 1 0 0 0,0 0 0 0 0,1 0 0 0 0,-1 0 0 0 0,1 0 0 0 0,-2 3-31 0 0,-2 3 91 0 0,-3 4-71 0 0,0 1-1 0 0,0 0 1 0 0,2 0 0 0 0,-1 1 0 0 0,2 0-1 0 0,0 0 1 0 0,1 1 0 0 0,1 0 0 0 0,0-1-1 0 0,1 2 1 0 0,1-1 0 0 0,0 0 0 0 0,1 0-1 0 0,1 1 1 0 0,0-1 0 0 0,3 14-20 0 0,0-23 102 0 0,0 1 0 0 0,1-1 0 0 0,0 0-1 0 0,0-1 1 0 0,0 1 0 0 0,1-1 0 0 0,0 1 0 0 0,1-1 0 0 0,-1-1 0 0 0,1 1 0 0 0,0-1-1 0 0,0 0 1 0 0,1 0 0 0 0,-1-1 0 0 0,1 0 0 0 0,0 0 0 0 0,1-1 0 0 0,-1 0 0 0 0,0 0-1 0 0,1 0 1 0 0,0-1 0 0 0,-1 0 0 0 0,1-1 0 0 0,0 0 0 0 0,0 0 0 0 0,0 0 0 0 0,0-1-1 0 0,0-1 1 0 0,0 1 0 0 0,0-1 0 0 0,0 0 0 0 0,0-1 0 0 0,-1 0 0 0 0,1 0 0 0 0,0-1 0 0 0,-1 0-1 0 0,0 0 1 0 0,0-1 0 0 0,0 0 0 0 0,0 0 0 0 0,1-1-102 0 0,4-4 90 0 0,0 0 0 0 0,0 0-1 0 0,0-1 1 0 0,-1-1 0 0 0,-1 0 0 0 0,0 0 0 0 0,0-1 0 0 0,-2-1 0 0 0,1 1-1 0 0,-1-1 1 0 0,-1-1 0 0 0,0 1 0 0 0,-1-1 0 0 0,-1 0 0 0 0,0-1 0 0 0,-1 0-1 0 0,0 1 1 0 0,-1-1 0 0 0,-1 0 0 0 0,-1 0 0 0 0,0-1 0 0 0,0 1-1 0 0,-2 0 1 0 0,-1-9-90 0 0,1 15-193 0 0,0-1 0 0 0,-1 1 0 0 0,0 0 0 0 0,-1-1 0 0 0,0 1 0 0 0,-1 0 0 0 0,0 1 0 0 0,0-1 0 0 0,0 1 0 0 0,-1 0 0 0 0,-1 0 0 0 0,1 0 0 0 0,-1 0 0 0 0,-1 1 0 0 0,-2-2 193 0 0,-32-19-4413 0 0,-10 14-4932 0 0,34 14 2632 0 0</inkml:trace>
  <inkml:trace contextRef="#ctx0" brushRef="#br0" timeOffset="1575.935">2017 1061 7418 0 0,'0'0'1110'0'0,"0"0"-335"0"0,0 0 88 0 0,0 0 457 0 0,0 0 379 0 0,0 0 78 0 0,0 0-245 0 0,0 0-337 0 0,0 0-263 0 0,0 0-185 0 0,0 0-125 0 0,0 0-86 0 0,0 0-56 0 0,19-12-71 0 0,60-40-39 0 0,-68 45-229 0 0,-1-1 1 0 0,0 0-1 0 0,0-1 1 0 0,-1 0 0 0 0,0-1-1 0 0,0 0 1 0 0,-1 0-1 0 0,5-9-141 0 0,12-15 231 0 0,76-97 134 0 0,-102 132-382 0 0,1-1 0 0 0,0 1 0 0 0,0-1 1 0 0,0 1-1 0 0,-1-1 0 0 0,1 1 0 0 0,0 0 0 0 0,0-1 0 0 0,0 1 0 0 0,0-1 0 0 0,0 1 1 0 0,0 0-1 0 0,0-1 0 0 0,1 1 0 0 0,-1-1 0 0 0,0 1 0 0 0,0-1 0 0 0,0 1 0 0 0,0 0 1 0 0,1-1-1 0 0,-1 1 0 0 0,0-1 0 0 0,1 1 0 0 0,-1-1 0 0 0,0 1 0 0 0,1-1 1 0 0,-1 0-1 0 0,1 1 0 0 0,-1-1 0 0 0,0 1 0 0 0,1-1 0 0 0,-1 0 0 0 0,1 1 0 0 0,-1-1 1 0 0,1 0-1 0 0,-1 0 0 0 0,1 1 0 0 0,0-1 0 0 0,-1 0 0 0 0,1 0 0 0 0,-1 0 0 0 0,1 0 1 0 0,0 0-1 0 0,-1 0 0 0 0,1 1 0 0 0,-1-2 0 0 0,1 1 0 0 0,-1 0 0 0 0,1 0 0 0 0,0 0 1 0 0,-1 0-1 0 0,1 0 0 0 0,-1 0 0 0 0,1 0 0 0 0,-1-1 0 0 0,1 1 0 0 0,0-1 17 0 0,-1 13 123 0 0,0 101-152 0 0,0-112 31 0 0,0 0 1 0 0,1 0-1 0 0,-1 1 1 0 0,0-1-1 0 0,1 0 1 0 0,-1 0 0 0 0,1 0-1 0 0,0 1 1 0 0,-1-1-1 0 0,1 0 1 0 0,0 0-1 0 0,0 0 1 0 0,0 0-1 0 0,-1 0 1 0 0,1-1-1 0 0,0 1 1 0 0,0 0-1 0 0,0 0 1 0 0,0-1-1 0 0,1 1 1 0 0,-1 0-1 0 0,0-1 1 0 0,0 1-1 0 0,0-1 1 0 0,0 1 0 0 0,1-1-1 0 0,-1 0 1 0 0,0 1-1 0 0,0-1 1 0 0,1 0-1 0 0,-1 0 1 0 0,0 0-1 0 0,1 0 1 0 0,-1 0-1 0 0,0 0 1 0 0,0-1-1 0 0,1 1 1 0 0,-1 0-1 0 0,0-1 1 0 0,1 1-3 0 0,50-20 287 0 0,56-60-116 0 0,-6 18-163 0 0,-100 63-12 0 0,-1 0 0 0 0,1 1 1 0 0,-1-1-1 0 0,1 0 0 0 0,-1 1 0 0 0,1-1 1 0 0,-1 1-1 0 0,0-1 0 0 0,0 1 1 0 0,0 0-1 0 0,0-1 0 0 0,0 1 1 0 0,0 0-1 0 0,-1 0 0 0 0,1 0 1 0 0,0-1-1 0 0,-1 1 0 0 0,1 0 0 0 0,-1 0 1 0 0,0 0-1 0 0,0 0 0 0 0,0 0 1 0 0,0 0-1 0 0,0 0 0 0 0,0 0 1 0 0,0 0-1 0 0,-1 0 0 0 0,1 0 1 0 0,-1 0-1 0 0,1 0 0 0 0,-1 0 0 0 0,0-1 1 0 0,0 1 3 0 0,0 5 15 0 0,-7 55 75 0 0,1 71-794 0 0,27-97-2036 0 0,-9-27-1990 0 0,2-3-5005 0 0,-6-6 4449 0 0</inkml:trace>
  <inkml:trace contextRef="#ctx0" brushRef="#br0" timeOffset="2671.111">2706 89 1072 0 0,'0'0'1039'0'0,"0"0"-56"0"0,0 0 99 0 0,0 0 321 0 0,0 0 293 0 0,0 0 31 0 0,0 0-183 0 0,0 0-305 0 0,0 0-283 0 0,0 0-185 0 0,0 0-108 0 0,0 0-32 0 0,0 0 12 0 0,15 1 22 0 0,49 7 1 0 0,-31 23 387 0 0,-29-22-830 0 0,21 45 353 0 0,-3 0-1 0 0,-3 2 1 0 0,-1 0 0 0 0,4 35-576 0 0,-2-4 149 0 0,-5 1 0 0 0,-3 0 0 0 0,-4 1 0 0 0,-4 41-149 0 0,-4-108-83 0 0,3-6-45 0 0,-2-1 1 0 0,0 1 0 0 0,-1 0 0 0 0,0 0 0 0 0,-2-1-1 0 0,0 1 1 0 0,0-1 0 0 0,-1 1 0 0 0,-1-1 0 0 0,-1 0-1 0 0,0 0 1 0 0,-1 0 0 0 0,-1-1 0 0 0,0 0-1 0 0,0 0 1 0 0,-2-1 0 0 0,0 0 0 0 0,0-1 0 0 0,-6 7 127 0 0,-69 30-8672 0 0,62-37 4139 0 0,4-4-717 0 0</inkml:trace>
  <inkml:trace contextRef="#ctx0" brushRef="#br0" timeOffset="3345.35">241 1 0 0 0,'0'0'441'0'0,"0"0"325"0"0,0 0 75 0 0,0 0 1 0 0,0 0 10 0 0,0 0 27 0 0,-14 10 21 0 0,-41 31 7 0 0,12 25 1793 0 0,34-43-2059 0 0,-15 39-44 0 0,2 1-1 0 0,3 1 1 0 0,3 0 0 0 0,3 1 0 0 0,2 1 0 0 0,3 0-1 0 0,4 0 1 0 0,2 58-597 0 0,2-105 7 0 0,0-1 0 0 0,1 1 0 0 0,0-1 0 0 0,2 1 0 0 0,0-1-1 0 0,1 0 1 0 0,1 0 0 0 0,0-1 0 0 0,2 1 0 0 0,0-1 0 0 0,1 0 0 0 0,0-1 0 0 0,2 0 0 0 0,0-1-1 0 0,0 1 1 0 0,2-2 0 0 0,-1 0 0 0 0,2 0 0 0 0,0-1 0 0 0,1 0 0 0 0,0-2 0 0 0,1 1 0 0 0,0-2-1 0 0,6 4-6 0 0,100 31-1305 0 0,-37-31-4827 0 0,-57-10-1139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0 2377 0 0,'0'0'1253'0'0,"0"0"-461"0"0,0 0-80 0 0,0 0 243 0 0,0 0 344 0 0,0 0 240 0 0,0 0 39 0 0,0 0-134 0 0,0 0-217 0 0,0 0-235 0 0,0 0-181 0 0,0 0-175 0 0,0 0-126 0 0,-33 14-95 0 0,-101 43-86 0 0,68-13 139 0 0,62-42-476 0 0,1 0 1 0 0,-1 0-1 0 0,1 0 0 0 0,0 1 0 0 0,0-1 1 0 0,0 1-1 0 0,0 0 0 0 0,0-1 1 0 0,1 1-1 0 0,-1 1 0 0 0,1-1 0 0 0,0 0 1 0 0,0 1-1 0 0,0-1 0 0 0,0 1 1 0 0,1-1-1 0 0,-1 1 0 0 0,1 0 0 0 0,0 0 1 0 0,0 0-1 0 0,0-1 0 0 0,1 1 1 0 0,-1 0-1 0 0,1 0 0 0 0,0 0 0 0 0,0 0 1 0 0,1 0-1 0 0,-1 0 0 0 0,1 0 1 0 0,0 0-1 0 0,0 0 0 0 0,0 0 0 0 0,0-1 1 0 0,0 1-1 0 0,1 0 0 0 0,0-1 1 0 0,0 1-1 0 0,0-1 0 0 0,0 0 0 0 0,1 0 1 0 0,-1 1-1 0 0,2 0 8 0 0,97 46 16 0 0,-81-43-9 0 0,-1 2 1 0 0,0 0-1 0 0,0 1 1 0 0,-1 1 0 0 0,-1 0-1 0 0,14 12-7 0 0,-30-21 56 0 0,1 0 0 0 0,-1-1-1 0 0,1 1 1 0 0,-1 0-1 0 0,1 0 1 0 0,-1 0 0 0 0,0 0-1 0 0,0 1 1 0 0,0-1 0 0 0,0 0-1 0 0,-1 0 1 0 0,1 0-1 0 0,-1 1 1 0 0,1-1 0 0 0,-1 0-1 0 0,0 1 1 0 0,1-1 0 0 0,-1 0-1 0 0,-1 1 1 0 0,1-1-1 0 0,0 1 1 0 0,0-1 0 0 0,-1 0-1 0 0,0 0 1 0 0,1 1 0 0 0,-1-1-1 0 0,0 0 1 0 0,0 0-1 0 0,0 0 1 0 0,0 0 0 0 0,0 0-1 0 0,-1 0 1 0 0,1 0 0 0 0,-1 0-1 0 0,1 0 1 0 0,-1 0-56 0 0,-66 59 1289 0 0,-31 1-1099 0 0,1-32-2242 0 0,77-28-2151 0 0,0-1-3485 0 0,17-1 1075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7866 0 0,'0'0'2480'0'0,"0"0"-1584"0"0,0 0-223 0 0,0 0-41 0 0,0 0 24 0 0,0 0-96 0 0,0 0-352 0 0,0 0-400 0 0,0 0-192 0 0,0 0-192 0 0,0 0-528 0 0,0 0-1049 0 0,0 0-1848 0 0,0 0-1560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9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163 1 4745 0 0,'0'0'1387'0'0,"0"0"-215"0"0,0 0-21 0 0,0 0 192 0 0,0 0 212 0 0,0 0 0 0 0,0 0-211 0 0,0 0-299 0 0,0 0-253 0 0,0 0-165 0 0,-18 39-103 0 0,-57 127-79 0 0,42-49 88 0 0,29-86-391 0 0,-11 76-66 0 0,5 1 1 0 0,4 0-1 0 0,5 22-76 0 0,1-104-790 0 0,1 43-1081 0 0,3-48-2273 0 0,3-2-3446 0 0,-6-18 3396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96 13307 0 0,'0'0'944'0'0,"0"0"-472"0"0,0 0-13 0 0,0 0 348 0 0,0 0 264 0 0,0 0 94 0 0,0 0-205 0 0,0 0-319 0 0,0 0-261 0 0,0 0-176 0 0,0 0-80 0 0,0 0-42 0 0,-2 32-28 0 0,-6 99-40 0 0,-9-21-1743 0 0,2-90-2832 0 0,5-8-3210 0 0,7-7 1148 0 0</inkml:trace>
  <inkml:trace contextRef="#ctx0" brushRef="#br0" timeOffset="537.231">297 332 13195 0 0,'0'0'1023'0'0,"0"0"-218"0"0,0 0 163 0 0,0 0 275 0 0,0 0 108 0 0,0 0-177 0 0,0 0-319 0 0,0 0-243 0 0,0 0-165 0 0,0 0-121 0 0,0 0-83 0 0,0 0-63 0 0,20-28-44 0 0,60-89-37 0 0,-17-14-19 0 0,-43 88-1031 0 0,-20 78-2196 0 0,1-12 3089 0 0,0-17 129 0 0,0-1-1 0 0,0 1 1 0 0,1 0-1 0 0,0 0 1 0 0,0-1-1 0 0,0 1 1 0 0,1-1-1 0 0,0 0 1 0 0,0 1-1 0 0,0-1 1 0 0,1-1 0 0 0,-1 1-1 0 0,1 0 1 0 0,0-1-1 0 0,1 0 1 0 0,-1 0-1 0 0,1 0 1 0 0,0 0-1 0 0,0-1 1 0 0,0 0-1 0 0,0 0 1 0 0,0 0-1 0 0,1-1 1 0 0,-1 0-1 0 0,1 0 1 0 0,0 0-1 0 0,-1 0 1 0 0,1-1-1 0 0,0 0 1 0 0,0-1-1 0 0,0 1 1 0 0,0-1-1 0 0,0 0 1 0 0,0 0-1 0 0,0-1 1 0 0,0 0 0 0 0,0 0-1 0 0,0 0 1 0 0,-1-1-1 0 0,1 0 1 0 0,1-1-71 0 0,0 1 126 0 0,-1 0 0 0 0,0 0 0 0 0,0-1 1 0 0,0 0-1 0 0,0 0 0 0 0,-1-1 0 0 0,1 0 1 0 0,-1 0-1 0 0,0 0 0 0 0,0 0 0 0 0,0-1 1 0 0,-1 0-1 0 0,0 0 0 0 0,0 0 0 0 0,3-4-126 0 0,12-62-1489 0 0,-19 62 532 0 0,0-10-2233 0 0,-2 8-3310 0 0,0 6-4618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0 288 1656 0 0,'0'0'1053'0'0,"0"0"-59"0"0,0 0 264 0 0,0 0 393 0 0,0 0 268 0 0,0 0-22 0 0,0 0-245 0 0,0 0-288 0 0,0 0-232 0 0,0 0-166 0 0,0 0-118 0 0,0 0-52 0 0,0 0-53 0 0,15 0-56 0 0,107-4 1360 0 0,234-14 388 0 0,-299 14-3286 0 0,-48 0-2855 0 0,-8 1-1719 0 0,-2 0-3772 0 0,0 2 5278 0 0</inkml:trace>
  <inkml:trace contextRef="#ctx0" brushRef="#br0" timeOffset="295.86">186 1 13507 0 0,'0'0'1654'0'0,"0"0"-800"0"0,0 0-492 0 0,0 0 62 0 0,0 0 303 0 0,0 0 202 0 0,0 0-6 0 0,0 0-167 0 0,0 0-205 0 0,0 0-169 0 0,2 33-109 0 0,5 105-84 0 0,-12 60 226 0 0,-1-85-3030 0 0,6-101 1133 0 0,0 2-2435 0 0,1 0-5722 0 0,0-6 5346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77 0 0 0,'0'0'241'0'0,"0"0"573"0"0,0 0 119 0 0,0 0 41 0 0,0 0 21 0 0,0 0 26 0 0,1-8 44 0 0,-1-24 15 0 0,-23 10 4654 0 0,-27 7-2037 0 0,-32 28-2544 0 0,39-5-751 0 0,40-7-379 0 0,-1-1 0 0 0,1 1 0 0 0,0 0 0 0 0,-1 0 0 0 0,1 0 0 0 0,0 0 0 0 0,0 1 0 0 0,0-1 0 0 0,0 1 0 0 0,0 0-1 0 0,0 0 1 0 0,0 0 0 0 0,1 0 0 0 0,-1 1 0 0 0,0-1 0 0 0,1 1 0 0 0,0-1 0 0 0,0 1 0 0 0,0 0 0 0 0,0 0 0 0 0,0 0 0 0 0,0 0 0 0 0,1 0 0 0 0,0 0-1 0 0,-1 0 1 0 0,1 0 0 0 0,0 1 0 0 0,1-1 0 0 0,-1 1 0 0 0,1-1 0 0 0,-1 0 0 0 0,1 1 0 0 0,0-1 0 0 0,0 1 0 0 0,0-1 0 0 0,1 4-23 0 0,0 88 32 0 0,0 54 190 0 0,-6-1 1 0 0,-13 55-223 0 0,-40 150 210 0 0,53-260-89 0 0,43-101 1519 0 0,-30 7-1622 0 0,-1 0 0 0 0,1 0 0 0 0,0 1 0 0 0,0 0 0 0 0,-1 0-1 0 0,1 1 1 0 0,0 0 0 0 0,-1 0 0 0 0,1 1 0 0 0,-1 0 0 0 0,1 0-1 0 0,4 3-17 0 0,63 10 34 0 0,42-15 78 0 0,-82-14-1940 0 0,-34 7-8662 0 0,-1 6 5069 0 0,0 1 1417 0 0</inkml:trace>
  <inkml:trace contextRef="#ctx0" brushRef="#br0" timeOffset="1144.006">630 479 0 0 0,'0'0'177'0'0,"0"0"553"0"0,0 0 305 0 0,0 0 217 0 0,0 0 175 0 0,0 0 36 0 0,0 0-67 0 0,0 0-121 0 0,0 0-192 0 0,0 0-147 0 0,0 0-146 0 0,0 0-86 0 0,-17 3-12 0 0,-54 13-17 0 0,69-15-602 0 0,-1-1 1 0 0,0 1-1 0 0,0 0 1 0 0,1 0-1 0 0,-1 0 1 0 0,1 0-1 0 0,-1 0 1 0 0,1 0-1 0 0,-1 1 1 0 0,1-1-1 0 0,0 1 1 0 0,-1 0-1 0 0,1 0 1 0 0,0-1-1 0 0,0 1 1 0 0,0 1-1 0 0,1-1 1 0 0,-1 0-1 0 0,0 0 1 0 0,1 1-1 0 0,0-1 1 0 0,-1 1-1 0 0,1 0-73 0 0,-7 11 260 0 0,-6 10-17 0 0,2 1 1 0 0,0 0 0 0 0,2 0 0 0 0,1 1 0 0 0,1 0 0 0 0,-2 12-244 0 0,10-38 2 0 0,-8 31 60 0 0,1-1 0 0 0,2 1 0 0 0,1 0 0 0 0,1 0 0 0 0,1 1 0 0 0,3 28-62 0 0,1-56-89 0 0,1 0-1 0 0,-1 0 0 0 0,0 0 0 0 0,1 0 1 0 0,0 0-1 0 0,0-1 0 0 0,0 1 0 0 0,0-1 0 0 0,1 0 1 0 0,-1 1-1 0 0,1-2 0 0 0,0 1 0 0 0,0 0 1 0 0,0-1-1 0 0,0 0 0 0 0,0 0 0 0 0,1 0 0 0 0,-1 0 1 0 0,1-1-1 0 0,-1 0 0 0 0,1 0 0 0 0,-1 0 1 0 0,1 0-1 0 0,0-1 0 0 0,-1 1 0 0 0,1-1 0 0 0,0-1 1 0 0,-1 1-1 0 0,1-1 0 0 0,0 1 0 0 0,-1-1 1 0 0,1 0-1 0 0,-1-1 0 0 0,1 1 0 0 0,-1-1 1 0 0,0 0-1 0 0,1 0 0 0 0,2-3 90 0 0,48-23-2871 0 0,-2-3 0 0 0,-2-2 0 0 0,-1-2 0 0 0,37-34 2871 0 0,83-95-2527 0 0,-162 156 2680 0 0,0 0 0 0 0,-1 0 0 0 0,0 0 0 0 0,0-1-1 0 0,-1 0 1 0 0,0 0 0 0 0,0-1 0 0 0,-1 0 0 0 0,0 0 0 0 0,-1 0 0 0 0,0 0 0 0 0,-1-1 0 0 0,0 0-1 0 0,1-6-152 0 0,-5 15 218 0 0,-1 0-1 0 0,1 0 1 0 0,-1-1-1 0 0,1 1 1 0 0,-1 0 0 0 0,0 0-1 0 0,0 1 1 0 0,0-1-1 0 0,0 0 1 0 0,0 0-1 0 0,0 1 1 0 0,-1 0-1 0 0,1-1 1 0 0,0 1-1 0 0,-1 0 1 0 0,1 0-1 0 0,-1 0 1 0 0,1 0-1 0 0,-1 1 1 0 0,1-1-1 0 0,-1 1 1 0 0,0-1-1 0 0,1 1 1 0 0,-1 0-1 0 0,0 0 1 0 0,1 0-1 0 0,-1 0 1 0 0,0 1-1 0 0,1-1 1 0 0,-1 1-1 0 0,0 0 1 0 0,1-1-1 0 0,-1 1 1 0 0,1 0-1 0 0,0 1 1 0 0,-1-1-1 0 0,1 0 1 0 0,0 1-1 0 0,0-1 1 0 0,-1 1-1 0 0,1 0-217 0 0,-13 9 373 0 0,0 2-1 0 0,0 0 0 0 0,1 1 0 0 0,1 0 1 0 0,0 1-1 0 0,1 0 0 0 0,1 1 0 0 0,0 0 0 0 0,-2 6-372 0 0,6-10 134 0 0,1 0-1 0 0,1 1 0 0 0,0-1 1 0 0,0 1-1 0 0,1 0 0 0 0,1 0 1 0 0,0 0-1 0 0,0 0 0 0 0,2 1 1 0 0,0-1-1 0 0,0 8-133 0 0,1-15 60 0 0,0 0 1 0 0,1-1-1 0 0,0 1 1 0 0,0 0-1 0 0,0-1 1 0 0,0 0-1 0 0,1 1 1 0 0,0-1-1 0 0,0 0 1 0 0,0 1-1 0 0,1-1 1 0 0,0-1-1 0 0,0 1 1 0 0,0 0-1 0 0,1-1 1 0 0,-1 1 0 0 0,1-1-1 0 0,0 0 1 0 0,0 0-1 0 0,0-1 1 0 0,1 1-1 0 0,0-1 1 0 0,-1 0-1 0 0,1 0 1 0 0,0-1-1 0 0,0 1 1 0 0,1-1-1 0 0,0 0-60 0 0,2 1 133 0 0,0 0 0 0 0,-1 0 1 0 0,1-1-1 0 0,0 0 0 0 0,0-1 0 0 0,1 0 0 0 0,-1 0 0 0 0,0-1 1 0 0,0 0-1 0 0,0 0 0 0 0,1-1 0 0 0,-1 0 0 0 0,0 0 0 0 0,0-1 1 0 0,0 0-1 0 0,0 0 0 0 0,-1-1 0 0 0,1 0 0 0 0,-1-1 1 0 0,1 1-1 0 0,-1-1 0 0 0,0-1 0 0 0,0 1 0 0 0,-1-1 0 0 0,0-1 1 0 0,1 1-1 0 0,-2-1 0 0 0,3-2-133 0 0,1-2 20 0 0,-1 0 0 0 0,1 0 0 0 0,-1-1 0 0 0,-1-1 0 0 0,0 1 1 0 0,-1-1-1 0 0,0 0 0 0 0,-1-1 0 0 0,0 1 0 0 0,-1-1 0 0 0,0 0 0 0 0,-1 0 0 0 0,-1 0 0 0 0,0-1 0 0 0,-1 1 1 0 0,0 0-1 0 0,-1-1 0 0 0,0 1 0 0 0,-1-1 0 0 0,-1 1 0 0 0,0 0 0 0 0,-1 0 0 0 0,0 0 0 0 0,-1 0 1 0 0,-1 0-1 0 0,-2-4-20 0 0,2 7-290 0 0,-1 1 1 0 0,0 0-1 0 0,-1 0 1 0 0,1 0 0 0 0,-2 1-1 0 0,1 0 1 0 0,-1 1-1 0 0,0-1 1 0 0,-1 2 0 0 0,0-1-1 0 0,-5-2 290 0 0,-28-6-3759 0 0,-2 16-3704 0 0,32 5 176 0 0</inkml:trace>
  <inkml:trace contextRef="#ctx0" brushRef="#br0" timeOffset="1513.167">1749 497 4033 0 0,'0'0'1714'0'0,"0"0"-550"0"0,0 0 4 0 0,0 0 330 0 0,0 0 317 0 0,0 0 17 0 0,0 0-348 0 0,0 0-481 0 0,0 0-408 0 0,0 0-287 0 0,0 0-141 0 0,0 0-50 0 0,0 0 2 0 0,-25 1 50 0 0,-79 4 7 0 0,100-5-160 0 0,0 0 0 0 0,1 0-1 0 0,-1 0 1 0 0,0 1 0 0 0,1 0-1 0 0,-1 0 1 0 0,0 0-1 0 0,1 0 1 0 0,-1 0 0 0 0,1 1-1 0 0,0 0 1 0 0,0-1 0 0 0,-1 1-1 0 0,1 1 1 0 0,0-1 0 0 0,1 0-1 0 0,-1 1 1 0 0,0-1-1 0 0,1 1 1 0 0,-1 0 0 0 0,1 0-16 0 0,-2 2 6 0 0,1-3-36 0 0,1 1-1 0 0,1-1 1 0 0,-1 1 0 0 0,0 0-1 0 0,1 0 1 0 0,-1-1 0 0 0,1 1-1 0 0,0 0 1 0 0,0 0 0 0 0,0 0-1 0 0,0 1 1 0 0,1-1 0 0 0,-1 0-1 0 0,1 0 1 0 0,0 0 0 0 0,0 0-1 0 0,0 1 1 0 0,0-1 0 0 0,0 0-1 0 0,1 0 1 0 0,0 0 0 0 0,-1 0-1 0 0,1 0 1 0 0,0 0 0 0 0,1 0-1 0 0,-1 0 1 0 0,0 0 0 0 0,1 0 0 0 0,0-1-1 0 0,-1 1 1 0 0,1 0 0 0 0,0-1-1 0 0,0 1 1 0 0,1-1 0 0 0,-1 0-1 0 0,0 0 1 0 0,1 0 0 0 0,-1 0-1 0 0,1 0 1 0 0,0-1 0 0 0,0 1-1 0 0,0-1 1 0 0,1 1 30 0 0,57 31-209 0 0,49 41 270 0 0,-108-72-9 0 0,0 1 0 0 0,0-1 1 0 0,0 1-1 0 0,0 0 0 0 0,-1 0 1 0 0,1 0-1 0 0,-1 0 0 0 0,1 0 1 0 0,-1 0-1 0 0,0 0 0 0 0,0 0 1 0 0,-1 1-1 0 0,1-1 0 0 0,-1 0 1 0 0,1 1-1 0 0,-1-1 0 0 0,0 0 1 0 0,0 1-1 0 0,-1-1 0 0 0,1 0 1 0 0,-1 0-1 0 0,0 1 0 0 0,1-1 0 0 0,-1 0 1 0 0,-1 0-1 0 0,1 0 0 0 0,0 0 1 0 0,-1 0-1 0 0,1 0 0 0 0,-1 0 1 0 0,0 0-1 0 0,0-1 0 0 0,0 1 1 0 0,-1-1-1 0 0,1 1 0 0 0,0-1 1 0 0,-2 1-53 0 0,-102 72 736 0 0,79-62-781 0 0,-1-1 0 0 0,-1 0 0 0 0,0-3 0 0 0,0 0 0 0 0,-17 1 45 0 0,-39-2-3839 0 0,84-8 3446 0 0,-5-1-2137 0 0,4-1-1969 0 0,1-2-2932 0 0</inkml:trace>
  <inkml:trace contextRef="#ctx0" brushRef="#br0" timeOffset="1980.758">2143 353 5793 0 0,'0'0'1190'0'0,"0"0"-315"0"0,0 0-86 0 0,0 0 242 0 0,0 0 239 0 0,0 0 31 0 0,0 0-259 0 0,0 0-390 0 0,0 0-307 0 0,0 0-154 0 0,0 0 9 0 0,0 0 104 0 0,0 0 114 0 0,1 8 70 0 0,-11 133 1646 0 0,-64 163-1492 0 0,60-216-939 0 0,5-30-1378 0 0,3-31-4353 0 0,6-20-1316 0 0,0-6 4023 0 0</inkml:trace>
  <inkml:trace contextRef="#ctx0" brushRef="#br0" timeOffset="2461.864">2696 376 10362 0 0,'0'0'1658'0'0,"0"0"-310"0"0,0 0-152 0 0,0 0 67 0 0,0 0-44 0 0,0 0-217 0 0,0 0-318 0 0,0 0-229 0 0,0 0-95 0 0,0 0-85 0 0,0 0-49 0 0,0 0-26 0 0,-33 14-24 0 0,-105 48-24 0 0,40 1 147 0 0,92-59-311 0 0,1 1-1 0 0,-1-1 0 0 0,1 1 1 0 0,0 1-1 0 0,0-1 0 0 0,0 1 1 0 0,1 0-1 0 0,0 0 1 0 0,0 0-1 0 0,1 0 0 0 0,-1 1 1 0 0,1 0-1 0 0,1-1 1 0 0,-1 1-1 0 0,1 0 0 0 0,1 0 1 0 0,-1 0-1 0 0,1 1 1 0 0,0-1-1 0 0,1 0 0 0 0,-1 1 1 0 0,2 3 12 0 0,1-8-3 0 0,1 1 1 0 0,0-1 0 0 0,0 0 0 0 0,0 0-1 0 0,0 0 1 0 0,0 0 0 0 0,1-1 0 0 0,-1 1-1 0 0,1-1 1 0 0,-1 0 0 0 0,1 0-1 0 0,0 0 1 0 0,0 0 0 0 0,0-1 0 0 0,0 1-1 0 0,1-1 1 0 0,-1 0 0 0 0,0-1 0 0 0,0 1-1 0 0,1-1 1 0 0,-1 0 0 0 0,0 0-1 0 0,1 0 1 0 0,-1 0 0 0 0,0-1 0 0 0,0 1-1 0 0,4-2 3 0 0,5-2 99 0 0,1 1 0 0 0,-2-1-1 0 0,1-1 1 0 0,0-1-1 0 0,-1 0 1 0 0,0 0-1 0 0,-1-1 1 0 0,1 0-1 0 0,3-4-98 0 0,2 0 76 0 0,151-99 407 0 0,-167 111-489 0 0,0-1-1 0 0,0 1 1 0 0,0-1 0 0 0,0 1-1 0 0,-1-1 1 0 0,1 1 0 0 0,0 0-1 0 0,0-1 1 0 0,0 1 0 0 0,-1 0-1 0 0,1 0 1 0 0,0-1 0 0 0,-1 1-1 0 0,1 0 1 0 0,0 0 0 0 0,-1 0-1 0 0,1 0 1 0 0,-1 0-1 0 0,0 0 1 0 0,1 0 0 0 0,-1 0-1 0 0,0 0 1 0 0,1 0 0 0 0,-1 0-1 0 0,0 0 1 0 0,0 0 0 0 0,0 0-1 0 0,0 0 1 0 0,0 0 0 0 0,0 0-1 0 0,0 0 1 0 0,0 0 0 0 0,-1 1-1 0 0,1-1 1 0 0,0 0 0 0 0,-1 0-1 0 0,1 0 1 0 0,-1-1 0 0 0,1 2 6 0 0,0 2 3 0 0,-2 19 25 0 0,-1-1-1 0 0,-1 0 1 0 0,-1 0 0 0 0,-1-1 0 0 0,0 0-1 0 0,-6 11-27 0 0,-11 37-19 0 0,-27 136-485 0 0,46-161-2288 0 0,8-42-3012 0 0,11-6-1504 0 0,-13 0 1831 0 0</inkml:trace>
  <inkml:trace contextRef="#ctx0" brushRef="#br0" timeOffset="4144.782">3485 582 0 0 0,'0'0'535'0'0,"0"0"820"0"0,0 0 305 0 0,0 0 27 0 0,0 0-103 0 0,0 0-163 0 0,0 0-182 0 0,0 0-150 0 0,0 0-105 0 0,8 0 1762 0 0,-9 12-2386 0 0,-1 1-1 0 0,0-1 0 0 0,-1 0 1 0 0,0 0-1 0 0,-1 0 1 0 0,0 0-1 0 0,-1 0 0 0 0,-6 9-359 0 0,-14 42 355 0 0,13-26-269 0 0,5-19-86 0 0,0-1 1 0 0,2 1 0 0 0,0 1-1 0 0,1-1 1 0 0,1 1-1 0 0,1-1 1 0 0,0 1 0 0 0,2 0-1 0 0,1 14 0 0 0,1-30 27 0 0,0-1 0 0 0,0 1 0 0 0,0 0 0 0 0,0-1 0 0 0,1 1 0 0 0,-1-1 0 0 0,1 0 0 0 0,0 0 0 0 0,0 0 0 0 0,0 0 0 0 0,0-1 0 0 0,0 1 1 0 0,0-1-1 0 0,0 1 0 0 0,0-1 0 0 0,1 0 0 0 0,-1 0 0 0 0,0-1 0 0 0,1 1 0 0 0,-1-1 0 0 0,0 0 0 0 0,1 1 0 0 0,-1-2 0 0 0,1 1 0 0 0,-1 0 0 0 0,1-1 0 0 0,-1 1 0 0 0,3-2-27 0 0,5 2 143 0 0,94-19 671 0 0,-19-17-1397 0 0,-90 20-6196 0 0,1 13 3461 0 0,0 0-5337 0 0</inkml:trace>
  <inkml:trace contextRef="#ctx0" brushRef="#br0" timeOffset="4552.109">3160 390 0 0 0,'0'0'2055'0'0,"0"0"-560"0"0,0 0 107 0 0,0 0 266 0 0,0 0 149 0 0,0 0-38 0 0,0 0-230 0 0,0 0-299 0 0,0 0-266 0 0,0 0-217 0 0,33-16-184 0 0,102-50-175 0 0,-68 19 207 0 0,-50 30-420 0 0,-1-2 1 0 0,-1 0-1 0 0,0-1 1 0 0,-2-1-1 0 0,0 0 0 0 0,4-13-395 0 0,-14 28 145 0 0,-4 6-132 0 0,1-1 0 0 0,0 0 0 0 0,0 0 0 0 0,0 1 0 0 0,0-1-1 0 0,0 0 1 0 0,0 0 0 0 0,0 0 0 0 0,0 1 0 0 0,0-1 0 0 0,0 0 0 0 0,0 0 0 0 0,0 1 0 0 0,1-1 0 0 0,-1 0-1 0 0,0 0 1 0 0,1 1 0 0 0,-1-1 0 0 0,0 0 0 0 0,1 1 0 0 0,-1-1 0 0 0,1 1 0 0 0,-1-1 0 0 0,1 0 0 0 0,-1 1-1 0 0,1-1 1 0 0,0 1 0 0 0,-1-1 0 0 0,1 1 0 0 0,-1 0 0 0 0,1-1 0 0 0,0 1 0 0 0,0-1 0 0 0,-1 1 0 0 0,1 0-1 0 0,0 0 1 0 0,-1 0 0 0 0,1-1 0 0 0,0 1 0 0 0,0 0 0 0 0,-1 0 0 0 0,1 0 0 0 0,0 0 0 0 0,0 0 0 0 0,0 0-1 0 0,-1 0 1 0 0,2 1-13 0 0,75 94 75 0 0,44 41-335 0 0,-87-119-3407 0 0,-12-12-5247 0 0,-15-5 1153 0 0</inkml:trace>
  <inkml:trace contextRef="#ctx0" brushRef="#br0" timeOffset="9233.418">2817 74 0 0 0,'0'0'195'0'0,"0"0"477"0"0,0 0 193 0 0,0 0 22 0 0,0 0-76 0 0,0 0-135 0 0,0 0-86 0 0,0 0-9 0 0,-4 3 59 0 0,1-1-437 0 0,0 0 1 0 0,0 1-1 0 0,0 0 0 0 0,0 0 0 0 0,1 0 0 0 0,0 0 0 0 0,-1 0 1 0 0,1 0-1 0 0,0 0 0 0 0,1 1 0 0 0,-1-1 0 0 0,1 1 0 0 0,-1-1 0 0 0,1 1 1 0 0,0 0-1 0 0,0-1 0 0 0,1 1 0 0 0,-1 0 0 0 0,1 0 0 0 0,0 0 1 0 0,0 2-204 0 0,-1 0 160 0 0,0 0 1 0 0,1 0-1 0 0,0 0 1 0 0,0 0-1 0 0,0 0 1 0 0,1 0-1 0 0,0 0 1 0 0,0 0-1 0 0,1 0 1 0 0,-1 0-1 0 0,1-1 1 0 0,1 1-1 0 0,-1-1 1 0 0,1 1-1 0 0,0-1 1 0 0,0 0-1 0 0,0 0 1 0 0,1 0-1 0 0,0 0 1 0 0,0-1-1 0 0,0 1 1 0 0,1-1-1 0 0,-1 0 1 0 0,1 0-1 0 0,0-1 1 0 0,0 1-1 0 0,0-1 1 0 0,6 2-161 0 0,-8-3 128 0 0,0-1 1 0 0,1 1 0 0 0,-1-1-1 0 0,1 0 1 0 0,-1 0-1 0 0,1 0 1 0 0,-1 0 0 0 0,1-1-1 0 0,-1 0 1 0 0,1 0-1 0 0,0 0 1 0 0,-1 0-1 0 0,1 0 1 0 0,-1-1 0 0 0,1 1-1 0 0,0-1 1 0 0,-1 0-1 0 0,1 0 1 0 0,-1 0 0 0 0,0-1-1 0 0,1 1 1 0 0,-1-1-1 0 0,0 0 1 0 0,0 0 0 0 0,0 0-1 0 0,0 0 1 0 0,0 0-1 0 0,-1-1 1 0 0,1 1-1 0 0,-1-1 1 0 0,1 0 0 0 0,-1 0-1 0 0,0 0 1 0 0,0 0-1 0 0,0 0 1 0 0,-1 0 0 0 0,1 0-1 0 0,0-2-128 0 0,0-1-10 0 0,0 1-1 0 0,-1-1 1 0 0,1 0 0 0 0,-1 0-1 0 0,0 0 1 0 0,-1 0 0 0 0,0 0-1 0 0,1 0 1 0 0,-2 0 0 0 0,1 0-1 0 0,-1 0 1 0 0,0 0-1 0 0,0 0 1 0 0,-1 0 0 0 0,1 1-1 0 0,-1-1 1 0 0,-2-3 10 0 0,-45-49-3955 0 0,14 35-3699 0 0,22 15-125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1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105 442 7826 0 0,'0'0'2041'0'0,"0"0"-971"0"0,0 0-251 0 0,0 0 276 0 0,0 0 348 0 0,0 0 172 0 0,0 0-136 0 0,0 0-276 0 0,-8 31-303 0 0,-23 99-245 0 0,-1-6 485 0 0,22-88-1113 0 0,3 0 1 0 0,0 0 0 0 0,3 1-1 0 0,0 0 1 0 0,3 0-1 0 0,2 23-27 0 0,11-43-4342 0 0,11-24-10679 0 0,-16 0 12933 0 0</inkml:trace>
  <inkml:trace contextRef="#ctx0" brushRef="#br0" timeOffset="428.928">679 460 11458 0 0,'0'0'1318'0'0,"0"0"-296"0"0,0 0-156 0 0,0 0 119 0 0,0 0 155 0 0,0 0 47 0 0,0 0-100 0 0,0 0-172 0 0,0 0-206 0 0,0 0-209 0 0,-32 10-146 0 0,-101 31-65 0 0,30 3 378 0 0,95-41-662 0 0,0 0 1 0 0,0 1 0 0 0,1-1 0 0 0,-1 2-1 0 0,1-1 1 0 0,0 1 0 0 0,0 0-1 0 0,1 0 1 0 0,-1 1 0 0 0,1-1-1 0 0,0 2 1 0 0,1-1 0 0 0,-1 1 0 0 0,1-1-1 0 0,1 1 1 0 0,-1 1 0 0 0,1-1-1 0 0,1 1 1 0 0,-1-1 0 0 0,1 1-1 0 0,1 0 1 0 0,-1 0 0 0 0,1 1-1 0 0,1-1 1 0 0,-1 0 0 0 0,1 2-6 0 0,2-7-6 0 0,-1 0 0 0 0,1-1 0 0 0,-1 1 0 0 0,1-1 0 0 0,0 1 0 0 0,0-1 1 0 0,0 1-1 0 0,1-1 0 0 0,-1 0 0 0 0,1 1 0 0 0,-1-1 0 0 0,1 0 0 0 0,0 0 0 0 0,-1 0 0 0 0,1 0 1 0 0,0-1-1 0 0,0 1 0 0 0,0 0 0 0 0,1-1 0 0 0,-1 1 0 0 0,0-1 0 0 0,1 0 0 0 0,-1 0 0 0 0,1 0 1 0 0,-1 0-1 0 0,1 0 0 0 0,-1-1 0 0 0,1 1 0 0 0,-1-1 0 0 0,1 1 0 0 0,1-1 6 0 0,84-3 330 0 0,65-78 35 0 0,43-59-174 0 0,-195 143-191 0 0,0-1 1 0 0,0 1 0 0 0,0-1 0 0 0,-1 1-1 0 0,1-1 1 0 0,-1 1 0 0 0,0 0-1 0 0,0-1 1 0 0,0 1 0 0 0,0-1 0 0 0,0 1-1 0 0,0 0 1 0 0,-1-1 0 0 0,1 1-1 0 0,-1-1 1 0 0,0 1 0 0 0,1-1 0 0 0,-1 1-1 0 0,0-1 1 0 0,-1 1 0 0 0,1-1 0 0 0,0 0-1 0 0,-1 0 1 0 0,-1 2-1 0 0,-35 74 201 0 0,24-55-199 0 0,1 1 0 0 0,1 0 1 0 0,2 1-1 0 0,0 0 1 0 0,2 1-1 0 0,1 0 1 0 0,0 0-1 0 0,2 1 1 0 0,-1 25-3 0 0,6-47-69 0 0,0 1 1 0 0,0 0 0 0 0,0 0-1 0 0,1 0 1 0 0,0 0 0 0 0,0 0-1 0 0,0 0 1 0 0,1-1 0 0 0,0 1-1 0 0,0 0 1 0 0,0-1 0 0 0,1 0-1 0 0,0 0 1 0 0,3 5 68 0 0,30 5-8581 0 0,-30-16 3260 0 0,-2-2-3408 0 0</inkml:trace>
  <inkml:trace contextRef="#ctx0" brushRef="#br0" timeOffset="3296.785">1040 354 728 0 0,'0'0'1719'0'0,"0"0"-301"0"0,0 0-82 0 0,0 0 107 0 0,0 0 95 0 0,0 0-18 0 0,0 0-130 0 0,0 0-261 0 0,0 0-303 0 0,0 0-259 0 0,0 0-171 0 0,0 0-74 0 0,0 0-34 0 0,-12 9-6 0 0,-36 33-23 0 0,45-39-209 0 0,0 1 0 0 0,0-1 1 0 0,1 0-1 0 0,-1 1 0 0 0,1 0 1 0 0,0 0-1 0 0,0 0 0 0 0,0 0 1 0 0,0 0-1 0 0,1 0 0 0 0,0 0 1 0 0,0 0-1 0 0,0 1 0 0 0,0-1 1 0 0,1 0-1 0 0,-1 1 0 0 0,1-1 0 0 0,0 0 1 0 0,0 1-1 0 0,1 2-50 0 0,0 5 195 0 0,-1-9-126 0 0,0 0 0 0 0,0-1-1 0 0,0 1 1 0 0,1 0 0 0 0,-1 0 0 0 0,1-1-1 0 0,0 1 1 0 0,0 0 0 0 0,0-1 0 0 0,0 1-1 0 0,0 0 1 0 0,1-1 0 0 0,-1 0-1 0 0,1 1 1 0 0,0-1 0 0 0,-1 0 0 0 0,1 0-1 0 0,0 0 1 0 0,0 0 0 0 0,1 0 0 0 0,-1 0-1 0 0,0-1 1 0 0,1 1 0 0 0,-1-1 0 0 0,1 1-1 0 0,-1-1 1 0 0,1 0 0 0 0,-1 0 0 0 0,1 0-1 0 0,0 0 1 0 0,0-1-69 0 0,90 9 2587 0 0,-84-9-2294 0 0,-4-1-184 0 0,1-1 1 0 0,-1 0-1 0 0,1-1 0 0 0,-1 1 1 0 0,0-1-1 0 0,0 0 1 0 0,0 0-1 0 0,0 0 1 0 0,-1-1-1 0 0,1 0 1 0 0,-1 0-1 0 0,0 0 1 0 0,0 0-1 0 0,0-1 1 0 0,0 1-1 0 0,-1-1 1 0 0,0 0-1 0 0,0 0 0 0 0,-1 0 1 0 0,1-1-1 0 0,-1 1 1 0 0,0-1-1 0 0,0 1 1 0 0,-1-1-1 0 0,1 0 1 0 0,-2 1-1 0 0,1-1 1 0 0,0 0-1 0 0,-1 0 1 0 0,0 0-1 0 0,0 0 1 0 0,-1 1-1 0 0,0-1 0 0 0,0 0 1 0 0,0 0-1 0 0,-1 0-109 0 0,2 4-132 0 0,-1-1-1 0 0,1 1 1 0 0,-1 0-1 0 0,0 0 0 0 0,1 0 1 0 0,-1 0-1 0 0,0 0 1 0 0,0 0-1 0 0,-1 0 1 0 0,1 0-1 0 0,0 0 0 0 0,-1 1 1 0 0,1-1-1 0 0,-1 0 1 0 0,1 1-1 0 0,-1-1 1 0 0,0 1-1 0 0,1 0 0 0 0,-1 0 1 0 0,0-1-1 0 0,0 1 1 0 0,0 0-1 0 0,0 0 0 0 0,0 1 1 0 0,0-1-1 0 0,-1 0 1 0 0,1 1-1 0 0,0-1 1 0 0,0 1-1 0 0,0 0 0 0 0,0 0 1 0 0,-1 0-1 0 0,1 0 1 0 0,0 0-1 0 0,0 0 0 0 0,-1 0 1 0 0,0 1 132 0 0,-50 19-13225 0 0,41-12 6042 0 0</inkml:trace>
  <inkml:trace contextRef="#ctx0" brushRef="#br0" timeOffset="3885.089">1108 1079 0 0 0,'0'0'259'0'0,"0"0"1040"0"0,0 0 557 0 0,0 0 235 0 0,0 0 100 0 0,34 3-21 0 0,106 8-176 0 0,-74-19 619 0 0,-56 2-2056 0 0,2 0-125 0 0,0 0 0 0 0,-1-1 1 0 0,0 0-1 0 0,0 0 0 0 0,0-2 0 0 0,-1 1 1 0 0,-1-1-1 0 0,1-1 0 0 0,-1 1 0 0 0,-1-2 0 0 0,0 1 1 0 0,0-1-1 0 0,-1 0 0 0 0,0-1 0 0 0,-1 1 1 0 0,-1-2-1 0 0,0 1 0 0 0,0 0 0 0 0,-1-2-432 0 0,-1 7 519 0 0,-2 26-944 0 0,9 88-318 0 0,-4 1 0 0 0,-6 64 743 0 0,-1-75-352 0 0,1-63 285 0 0,2-3 36 0 0,-1 1 0 0 0,-1-1 0 0 0,-2 1-1 0 0,-1-1 1 0 0,-2 0 0 0 0,-1 0 0 0 0,-1-1 0 0 0,-2 1-1 0 0,-1-2 1 0 0,-10 21 31 0 0,19-46 50 0 0,-1 0-1 0 0,0-1 1 0 0,0 0-1 0 0,0 1 1 0 0,0-1-1 0 0,0 0 1 0 0,-1 0 0 0 0,1 0-1 0 0,-1 0 1 0 0,0-1-1 0 0,0 1 1 0 0,0-1-1 0 0,0 1 1 0 0,0-1-1 0 0,0 0 1 0 0,-1-1 0 0 0,1 1-1 0 0,-1 0 1 0 0,1-1-1 0 0,-1 0 1 0 0,0 0-1 0 0,0 0 1 0 0,1 0-1 0 0,-1-1 1 0 0,0 1 0 0 0,0-1-1 0 0,0 0 1 0 0,0 0-1 0 0,0 0 1 0 0,1-1-1 0 0,-1 1 1 0 0,-1-1-50 0 0,-45-58 73 0 0,16-50-3382 0 0,25 34-7472 0 0,8 70 9465 0 0,0-11-6056 0 0</inkml:trace>
  <inkml:trace contextRef="#ctx0" brushRef="#br0" timeOffset="4633.573">1207 747 0 0 0,'0'0'735'0'0,"0"0"353"0"0,0 0 258 0 0,0 0 143 0 0,0 0 48 0 0,0 0-66 0 0,0 0-102 0 0,0 0-115 0 0,0 0-69 0 0,0 0-46 0 0,0 0-22 0 0,0 0 4 0 0,9 0-67 0 0,1 0-771 0 0,47-4 4321 0 0,6-44-2604 0 0,127-121-1007 0 0,-171 157-994 0 0,72-23-179 0 0,-79 79-127 0 0,16 132 599 0 0,-15-150-3767 0 0,23-11-7221 0 0,-32-15 1278 0 0</inkml:trace>
  <inkml:trace contextRef="#ctx0" brushRef="#br0" timeOffset="5442.236">1754 30 5369 0 0,'0'0'1010'0'0,"0"0"-14"0"0,0 0 232 0 0,0 0 346 0 0,0 0 196 0 0,0 0-110 0 0,0 0-276 0 0,0 0-254 0 0,0 0-167 0 0,0 0-104 0 0,0 0-86 0 0,0 0-92 0 0,0 0-87 0 0,32-5-93 0 0,100-15-121 0 0,-41 15 317 0 0,-88 5-678 0 0,0 1 1 0 0,0 0-1 0 0,0-1 1 0 0,0 1-1 0 0,0 0 1 0 0,-1 0-1 0 0,1 0 1 0 0,0 1-1 0 0,-1-1 1 0 0,1 1-1 0 0,-1-1 1 0 0,1 1-1 0 0,-1 0 1 0 0,0 0-1 0 0,0 0 1 0 0,0 0-1 0 0,0 1 0 0 0,0-1 1 0 0,0 0-1 0 0,-1 1 1 0 0,1-1-1 0 0,-1 1 1 0 0,0 0-1 0 0,1-1 1 0 0,-1 1-1 0 0,0 0 1 0 0,0 1-20 0 0,19 85 465 0 0,-18-79-404 0 0,13 296 544 0 0,21 95-419 0 0,-15-41-9 0 0,-19-198 67 0 0,-2-161-137 0 0,0-1 77 0 0,0 0 91 0 0,0 0 83 0 0,0 0 6 0 0,-25-14 541 0 0,12 11-900 0 0,0 2 0 0 0,0-1 0 0 0,-1 2 0 0 0,1 0 0 0 0,0 1 0 0 0,-1 0 0 0 0,1 0 1 0 0,0 2-1 0 0,0 0 0 0 0,0 0 0 0 0,1 1 0 0 0,-1 1 0 0 0,-9 4-5 0 0,-105 25-2483 0 0,99-31-1712 0 0,-1-2-3363 0 0,23-1-1025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544 30 3793 0 0,'0'0'1620'0'0,"0"0"-529"0"0,0 0-249 0 0,0 0 46 0 0,0 0 247 0 0,0 0 248 0 0,0 0 80 0 0,0 0-110 0 0,0 0-241 0 0,0 0-286 0 0,0 0-245 0 0,0 0-167 0 0,-26 26-101 0 0,-83 84-74 0 0,48-36 106 0 0,35-41-296 0 0,-2-1 1 0 0,-1-1-1 0 0,-1-1 0 0 0,-20 14-49 0 0,33-32-1064 0 0,1 0 0 0 0,-1-1 0 0 0,-1-1 0 0 0,0-1 1 0 0,-1 0-1 0 0,-14 4 1064 0 0,-5-6-8599 0 0,30-6 5986 0 0</inkml:trace>
  <inkml:trace contextRef="#ctx0" brushRef="#br0" timeOffset="262.034">16 0 5281 0 0,'0'0'502'0'0,"0"0"-217"0"0,0 0-53 0 0,0 0 269 0 0,0 0 429 0 0,0 0 342 0 0,0 0 193 0 0,0 0 16 0 0,0 0-106 0 0,0 0-133 0 0,0 0-133 0 0,0 0-139 0 0,19 33-131 0 0,62 101-111 0 0,-10-57 387 0 0,-23-36-510 0 0,-25-24-555 0 0,-1 0 0 0 0,-1 2 0 0 0,-1 0 0 0 0,0 2 0 0 0,-2 0 0 0 0,-1 1 0 0 0,0 0 0 0 0,-1 2 0 0 0,6 14-50 0 0,-10 8-2898 0 0,-7-26-6614 0 0,-5-16 1588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239 229 7690 0 0,'0'0'1252'0'0,"0"0"-399"0"0,0 0-31 0 0,0 0 304 0 0,0 0 291 0 0,0 0 103 0 0,0 0-175 0 0,0 0-313 0 0,-25 33-259 0 0,-77 107-168 0 0,50-38 216 0 0,46-82-661 0 0,-8 29 56 0 0,1 2-1 0 0,3 0 1 0 0,2 0 0 0 0,3 0-1 0 0,1 1 1 0 0,4 50-216 0 0,2-81-4 0 0,1 0 1 0 0,1-1 0 0 0,0 1-1 0 0,2-1 1 0 0,0 0 0 0 0,1 0-1 0 0,1-1 1 0 0,4 6 3 0 0,-9-20-141 0 0,-1-1 0 0 0,1 0 0 0 0,0 0 0 0 0,0 0 0 0 0,1 0 0 0 0,-1 0 0 0 0,1-1 0 0 0,0 1 0 0 0,0-1 1 0 0,0 0-1 0 0,1-1 0 0 0,-1 1 0 0 0,0-1 0 0 0,1 1 0 0 0,0-1 0 0 0,0-1 0 0 0,-1 1 0 0 0,1-1 141 0 0,-2 0-483 0 0,0 0-1 0 0,0-1 1 0 0,0 0 0 0 0,-1 1-1 0 0,1-1 1 0 0,0 0 0 0 0,0 0-1 0 0,0-1 1 0 0,0 1 0 0 0,-1-1-1 0 0,1 1 1 0 0,0-1 0 0 0,0 0-1 0 0,-1 0 1 0 0,1 0 0 0 0,-1 0-1 0 0,1-1 1 0 0,-1 1-1 0 0,1-1 1 0 0,1-1 483 0 0,8-8-4514 0 0,-3 3 549 0 0</inkml:trace>
  <inkml:trace contextRef="#ctx0" brushRef="#br0" timeOffset="257.002">248 700 6649 0 0,'0'0'2045'0'0,"0"0"-910"0"0,0 0-182 0 0,0 0 158 0 0,0 0 67 0 0,0 0-75 0 0,34 0-192 0 0,103 0-191 0 0,50-4 854 0 0,-139-1-5045 0 0,6-4-5893 0 0,-46 8 4820 0 0</inkml:trace>
  <inkml:trace contextRef="#ctx0" brushRef="#br0" timeOffset="752.049">714 777 1728 0 0,'0'0'1365'0'0,"0"0"83"0"0,0 0 194 0 0,0 0 189 0 0,0 0 25 0 0,0 0-164 0 0,0 0-301 0 0,0 0-286 0 0,35-7-220 0 0,108-25-197 0 0,-59-3 337 0 0,-68 26-760 0 0,-1 0 1 0 0,0 0-1 0 0,-1-2 1 0 0,0 0-1 0 0,-1-1 1 0 0,0 0-1 0 0,0-1 1 0 0,-1 0-1 0 0,-1-1 1 0 0,-1 0-1 0 0,3-5-265 0 0,-20 136-763 0 0,10-57 674 0 0,3 0 1 0 0,2 0-1 0 0,13 40 89 0 0,-14-63-44 0 0,5 27 49 0 0,-2 0 0 0 0,-3 1 1 0 0,-4-1-1 0 0,-3 57-5 0 0,1-117 40 0 0,-1 0 0 0 0,0 1 0 0 0,0-1 0 0 0,0 0-1 0 0,0 0 1 0 0,0 0 0 0 0,-1 0 0 0 0,0 0 0 0 0,0 0 0 0 0,0 0 0 0 0,0 0 0 0 0,-1 0 0 0 0,1 0 0 0 0,-1-1-1 0 0,0 1 1 0 0,0-1 0 0 0,-1 1 0 0 0,1-1 0 0 0,-1 0 0 0 0,1 1 0 0 0,-1-1 0 0 0,0-1 0 0 0,0 1-1 0 0,-1 0 1 0 0,1-1 0 0 0,0 0 0 0 0,-1 1 0 0 0,1-1 0 0 0,-1-1 0 0 0,0 1 0 0 0,0 0 0 0 0,0-1 0 0 0,0 0-1 0 0,0 0 1 0 0,0 0 0 0 0,-3 0-40 0 0,3-4 16 0 0,0 1-1 0 0,1-1 0 0 0,-1 0 1 0 0,1 0-1 0 0,-1-1 0 0 0,1 1 1 0 0,0-1-1 0 0,0 1 0 0 0,0-1 1 0 0,1 0-1 0 0,0 0 0 0 0,-1 0 0 0 0,1 0 1 0 0,1-1-1 0 0,-1 1 0 0 0,0 0 1 0 0,0-5-16 0 0,-2-2 3 0 0,-6-16-180 0 0,2-2 0 0 0,0 1 0 0 0,2-1 0 0 0,2 0 0 0 0,0 0 0 0 0,2-1 0 0 0,1-11 177 0 0,0-65-5163 0 0,1 61 827 0 0,1 24-44 0 0,0 8-726 0 0</inkml:trace>
  <inkml:trace contextRef="#ctx0" brushRef="#br0" timeOffset="1149.215">860 243 2417 0 0,'0'0'1116'0'0,"0"0"152"0"0,0 0 351 0 0,0 0 260 0 0,0 0 86 0 0,0 0-132 0 0,0 0-246 0 0,0 0-313 0 0,0 0-306 0 0,0 0-229 0 0,0 0-159 0 0,32-14-83 0 0,101-45-14 0 0,-72 18 345 0 0,28-80 647 0 0,-88 120-1493 0 0,1 0 0 0 0,0 0-1 0 0,-1 0 1 0 0,1 1-1 0 0,0-1 1 0 0,0 1 0 0 0,-1-1-1 0 0,1 1 1 0 0,0 0-1 0 0,0 0 1 0 0,0-1 0 0 0,-1 1-1 0 0,1 0 1 0 0,0 1-1 0 0,0-1 1 0 0,0 0 0 0 0,0 1-1 0 0,-1-1 1 0 0,1 1 0 0 0,0-1-1 0 0,0 1 1 0 0,-1 0-1 0 0,1 0 1 0 0,-1-1 0 0 0,1 1-1 0 0,0 0 1 0 0,-1 1-1 0 0,0-1 1 0 0,1 0 0 0 0,-1 0-1 0 0,0 1 1 0 0,1-1-1 0 0,-1 1 1 0 0,0-1 0 0 0,0 1-1 0 0,0-1 1 0 0,-1 1-1 0 0,1-1 1 0 0,0 1 0 0 0,0 0-1 0 0,-1 0 1 0 0,1-1-1 0 0,-1 1 1 0 0,0 0 0 0 0,1 0-1 0 0,-1 0 1 0 0,0 0 18 0 0,8 10-41 0 0,70 73-580 0 0,-49-56-3474 0 0,0 1-5963 0 0,-22-23 5209 0 0</inkml:trace>
  <inkml:trace contextRef="#ctx0" brushRef="#br0" timeOffset="1419.144">1618 0 8226 0 0,'0'0'1159'0'0,"0"0"-359"0"0,0 0 91 0 0,0 0 340 0 0,0 0 273 0 0,0 0 88 0 0,0 0-102 0 0,0 0-152 0 0,12 37-212 0 0,39 118-223 0 0,8 88 1144 0 0,-42-160-1925 0 0,-4 0-1 0 0,-4 0 1 0 0,-3 1-1 0 0,-4 42-121 0 0,-3-102-347 0 0,0-1 0 0 0,-2 1 1 0 0,-1-1-1 0 0,0 0 0 0 0,-2 0 0 0 0,-1 0 1 0 0,0-1-1 0 0,-2 0 0 0 0,-1 0 0 0 0,0-1 1 0 0,-9 12 346 0 0,-31 19-3133 0 0,11-26-4414 0 0,25-18-752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2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477 99 2577 0 0,'0'0'2179'0'0,"0"0"-870"0"0,0 0-405 0 0,0 0-50 0 0,0 0 157 0 0,0 0 233 0 0,0 0 74 0 0,0 0-125 0 0,0 0-262 0 0,0 0-316 0 0,0 0-220 0 0,0 0-114 0 0,0 0-57 0 0,-34-17-44 0 0,-105-50-28 0 0,137 65-145 0 0,0 0 0 0 0,0 1-1 0 0,0 0 1 0 0,-1-1 0 0 0,1 1 0 0 0,0 0-1 0 0,0 0 1 0 0,-1 0 0 0 0,1 1-1 0 0,-1-1 1 0 0,1 0 0 0 0,-1 1-1 0 0,1 0 1 0 0,-1-1 0 0 0,1 1 0 0 0,-1 0-1 0 0,1 0 1 0 0,-1 1 0 0 0,1-1-1 0 0,-1 0 1 0 0,1 1 0 0 0,0-1-1 0 0,-1 1 1 0 0,1 0 0 0 0,-1 0 0 0 0,1 0-1 0 0,0 0 1 0 0,-2 1-7 0 0,-5 4 36 0 0,-7 4-44 0 0,0 0 1 0 0,1 1-1 0 0,0 0 0 0 0,0 1 0 0 0,1 1 0 0 0,1 1 0 0 0,0 0 0 0 0,1 0 0 0 0,0 1 1 0 0,2 1-1 0 0,0-1 0 0 0,0 2 0 0 0,1 0 0 0 0,1 0 0 0 0,1 0 0 0 0,1 1 0 0 0,0 0 1 0 0,1 0-1 0 0,1 1 0 0 0,1-1 0 0 0,-1 12 8 0 0,4-26 1 0 0,-1-1 1 0 0,1 1-1 0 0,0 0 0 0 0,0-1 1 0 0,0 1-1 0 0,0-1 1 0 0,1 1-1 0 0,-1-1 0 0 0,1 1 1 0 0,0-1-1 0 0,0 0 0 0 0,0 1 1 0 0,1-1-1 0 0,-1 0 0 0 0,1 0 1 0 0,0 0-1 0 0,-1 0 1 0 0,1 0-1 0 0,1 0 0 0 0,-1 0 1 0 0,0-1-1 0 0,1 1 0 0 0,-1-1 1 0 0,1 1-1 0 0,0-1 1 0 0,0 0-1 0 0,0 0 0 0 0,0-1 1 0 0,0 1-1 0 0,0 0 0 0 0,0-1 1 0 0,1 0-1 0 0,-1 0 1 0 0,1 0-1 0 0,-1 0 0 0 0,1 0 1 0 0,-1-1-1 0 0,4 0-1 0 0,8 1 103 0 0,-1-1 1 0 0,1 0-1 0 0,-1-2 1 0 0,1 1-1 0 0,-1-2 0 0 0,0 0 1 0 0,1-1-1 0 0,-1 0 1 0 0,-1-1-1 0 0,1 0 0 0 0,-1-2 1 0 0,0 1-1 0 0,0-1 1 0 0,-1-1-1 0 0,0-1 0 0 0,0 1 1 0 0,0-2-104 0 0,28-20 240 0 0,-1-1 0 0 0,-2-2 1 0 0,-1-2-1 0 0,-1-1 0 0 0,16-26-240 0 0,-64 132 1554 0 0,-88 419-1165 0 0,70-373-408 0 0,-8 47-3053 0 0,38-162 2498 0 0,1 9-763 0 0,1-7-2689 0 0,0-2-4963 0 0,3-1 6626 0 0</inkml:trace>
  <inkml:trace contextRef="#ctx0" brushRef="#br0" timeOffset="256.158">979 228 3121 0 0,'0'0'717'0'0,"0"0"-58"0"0,0 0 90 0 0,0 0 236 0 0,-25 38 202 0 0,-78 123 33 0 0,37-35 471 0 0,60-111-1568 0 0,0 1 0 0 0,1 0 0 0 0,1 0 0 0 0,1 0 0 0 0,0 0 1 0 0,1 1-1 0 0,1-1 0 0 0,0 11-123 0 0,1-22 116 0 0,0 0 0 0 0,1 0 0 0 0,-1 0-1 0 0,1 0 1 0 0,-1-1 0 0 0,2 1 0 0 0,-1 0 0 0 0,0 0 0 0 0,1-1 0 0 0,0 1 0 0 0,0-1 0 0 0,0 0 0 0 0,1 0 0 0 0,-1 1 0 0 0,1-1-1 0 0,0-1 1 0 0,0 1 0 0 0,1 0 0 0 0,-1-1 0 0 0,1 0 0 0 0,-1 0 0 0 0,1 0 0 0 0,0 0 0 0 0,0 0 0 0 0,0-1 0 0 0,1 0 0 0 0,-1 0-1 0 0,1 0 1 0 0,-1 0 0 0 0,1-1 0 0 0,1 1-116 0 0,5 0 256 0 0,0-1 0 0 0,-1 0 0 0 0,1-1 0 0 0,0 0 0 0 0,-1-1 1 0 0,1 0-1 0 0,-1-1 0 0 0,1 0 0 0 0,-1-1 0 0 0,0 1 0 0 0,1-2 0 0 0,-1 0 0 0 0,-1 0 0 0 0,1-1 0 0 0,-1 0 0 0 0,0 0 0 0 0,0-1 0 0 0,0-1 0 0 0,-1 1 0 0 0,0-1 0 0 0,7-8-256 0 0,4-5 178 0 0,0 0 0 0 0,-2-2 0 0 0,0 0-1 0 0,-2-1 1 0 0,0-1 0 0 0,-2 0 0 0 0,11-26-178 0 0,-15 30-111 0 0,-1 0 1 0 0,-1 0-1 0 0,-1-1 1 0 0,-1 0-1 0 0,-1 0 1 0 0,0 0-1 0 0,-2-1 1 0 0,0 1 0 0 0,-2-1-1 0 0,0 1 1 0 0,-2-8 110 0 0,1 25-148 0 0,0-1 1 0 0,0 1 0 0 0,-1 0-1 0 0,0 0 1 0 0,0 0 0 0 0,0 0-1 0 0,0 0 1 0 0,0 0 0 0 0,-1 0-1 0 0,0 0 1 0 0,1 1 0 0 0,-1 0-1 0 0,-1-1 1 0 0,1 1 0 0 0,0 0-1 0 0,-1 1 1 0 0,0-1 0 0 0,1 0-1 0 0,-1 1 1 0 0,0 0 0 0 0,0 0-1 0 0,-1 0 1 0 0,1 1 0 0 0,0-1-1 0 0,-1 1 1 0 0,1 0 0 0 0,0 0-1 0 0,-1 1 1 0 0,1-1 0 0 0,-1 1-1 0 0,1 0 1 0 0,-1 0 0 0 0,1 1-1 0 0,-1-1 1 0 0,1 1 0 0 0,-1 0-1 0 0,1 0 1 0 0,-1 0 0 0 0,1 1-1 0 0,0 0 1 0 0,0-1 0 0 0,0 1-1 0 0,0 1 1 0 0,0-1 147 0 0,-107 73-9510 0 0,88-59 5189 0 0</inkml:trace>
  <inkml:trace contextRef="#ctx0" brushRef="#br0" timeOffset="506.789">1572 287 0 0 0,'0'0'931'0'0,"0"0"326"0"0,0 0 180 0 0,0 0-58 0 0,0 0-271 0 0,0 0-260 0 0,0 0-84 0 0,0 0 0 0 0,0 0-19 0 0,0 0-105 0 0,0 0-179 0 0,0 0-166 0 0,-29 36-122 0 0,-88 115-43 0 0,113-147-111 0 0,0 0 0 0 0,1 1 1 0 0,-1-1-1 0 0,1 1 1 0 0,0 0-1 0 0,0 0 0 0 0,0 0 1 0 0,1 0-1 0 0,-1 0 1 0 0,1 1-1 0 0,1-1 0 0 0,-1 1 1 0 0,1-1-1 0 0,0 1 1 0 0,0-1-1 0 0,1 2-19 0 0,-1 6 103 0 0,0-6 55 0 0,1 1 0 0 0,0 0-1 0 0,0 0 1 0 0,1 0 0 0 0,0-1 0 0 0,0 1-1 0 0,1 0 1 0 0,0-1 0 0 0,0 1 0 0 0,1-1 0 0 0,0 0-1 0 0,0 1 1 0 0,1-1 0 0 0,-1-1 0 0 0,2 1-1 0 0,-1-1 1 0 0,1 1 0 0 0,0-1 0 0 0,0-1-1 0 0,1 1 1 0 0,-1-1 0 0 0,1 0 0 0 0,0 0-1 0 0,1 0 1 0 0,-1-1 0 0 0,1 0 0 0 0,0 0 0 0 0,0-1-1 0 0,0 0 1 0 0,7 2-158 0 0,-4-2 215 0 0,-1 1-1 0 0,1-2 1 0 0,0 1-1 0 0,0-1 0 0 0,0-1 1 0 0,0 0-1 0 0,0 0 1 0 0,1-1-1 0 0,-1-1 1 0 0,0 1-1 0 0,0-1 1 0 0,0-1-1 0 0,0 0 1 0 0,0-1-1 0 0,0 0 1 0 0,-1 0-1 0 0,1-1 1 0 0,-1 0-1 0 0,0 0 1 0 0,0-1-1 0 0,-1-1 1 0 0,1 1-1 0 0,-1-2 1 0 0,0 1-1 0 0,-1-1 1 0 0,1 0-1 0 0,-1 0 0 0 0,-1-1 1 0 0,1 0-1 0 0,-1 0 1 0 0,-1-1-1 0 0,0 1 1 0 0,0-1-1 0 0,1-3-214 0 0,-1-1-17 0 0,0 0-1 0 0,-2-1 0 0 0,1 1 0 0 0,-1-1 1 0 0,-1 1-1 0 0,-1-1 0 0 0,0 0 0 0 0,0 0 0 0 0,-2 0 1 0 0,1 1-1 0 0,-2-1 0 0 0,0 0 0 0 0,0 1 1 0 0,-2-1-1 0 0,-2-7 18 0 0,0 4-526 0 0,-2 0-1 0 0,1 1 1 0 0,-2 0 0 0 0,0 0-1 0 0,-1 1 1 0 0,-1 1 0 0 0,0 0-1 0 0,0 0 1 0 0,-2 1 0 0 0,0 0-1 0 0,-11-8 527 0 0,-24-7-3615 0 0,12 18-3267 0 0,21 6 65 0 0</inkml:trace>
  <inkml:trace contextRef="#ctx0" brushRef="#br0" timeOffset="877.891">2213 199 5873 0 0,'0'0'1153'0'0,"0"0"-123"0"0,0 0 161 0 0,0 0 234 0 0,0 0 63 0 0,0 0-200 0 0,0 0-388 0 0,-12 30-330 0 0,-38 99-235 0 0,15-4-114 0 0,-12 31-1868 0 0,4-55-5062 0 0,18-69-345 0 0,21-31 6990 0 0</inkml:trace>
  <inkml:trace contextRef="#ctx0" brushRef="#br0" timeOffset="1244.838">2073 523 0 0 0,'75'-171'135'0'0,"-23"70"3535"0"0,-12 49 3629 0 0,-39 57-4280 0 0,-4 20-2688 0 0,-4-9-299 0 0,0 0 1 0 0,1 0-1 0 0,1 0 1 0 0,1 1 0 0 0,0 0-1 0 0,1 0 1 0 0,1 0-1 0 0,0 1 1 0 0,2-1-1 0 0,0 0 1 0 0,0 1-1 0 0,2-1 1 0 0,0 0 0 0 0,1 0-1 0 0,1 0 1 0 0,1 0-1 0 0,5 12-32 0 0,68 91 725 0 0,-75-116-557 0 0,0-1 0 0 0,0 0 1 0 0,1 0-1 0 0,-1 0 1 0 0,1 0-1 0 0,0-1 1 0 0,-1 1-1 0 0,1-1 1 0 0,0 0-1 0 0,1 0 1 0 0,-1 0-1 0 0,0-1 1 0 0,0 0-1 0 0,1 1 1 0 0,-1-1-1 0 0,1-1 1 0 0,-1 1-1 0 0,1-1 1 0 0,-1 0-1 0 0,1 0 0 0 0,-1 0 1 0 0,1 0-1 0 0,-1-1 1 0 0,1 0-1 0 0,-1 0 1 0 0,1 0-1 0 0,-1 0 1 0 0,0-1-1 0 0,1 0 1 0 0,0-1-169 0 0,9-7 256 0 0,0-1 0 0 0,-1-1 1 0 0,0 0-1 0 0,0-1 0 0 0,-2 0 1 0 0,0-1-1 0 0,0 0 0 0 0,-1-1 0 0 0,-1 0 1 0 0,-1-1-1 0 0,0 1 0 0 0,-1-2 1 0 0,0 1-1 0 0,-2-1 0 0 0,0 0 0 0 0,0 0 1 0 0,0-13-257 0 0,38-184-967 0 0,-41 189-1067 0 0,-2 15-6953 0 0,0 8 7016 0 0,0 2-9213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9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487 491 1176 0 0,'0'0'1426'0'0,"0"0"-469"0"0,0 0-160 0 0,0 0 268 0 0,0 0 490 0 0,0 0 388 0 0,0 0 78 0 0,0 0-252 0 0,0 0-439 0 0,0 0-462 0 0,0 0-309 0 0,3-2-195 0 0,6 2 312 0 0,-21 24-174 0 0,12-23-508 0 0,-95 219 768 0 0,74-174-711 0 0,-88 235 194 0 0,104-261-209 0 0,1-1 1 0 0,1 1-1 0 0,1-1 0 0 0,1 1 1 0 0,0 0-1 0 0,2-1 1 0 0,0 6-37 0 0,0-21 16 0 0,0-1 0 0 0,0 1 0 0 0,0-1 0 0 0,0 1 0 0 0,0-1 0 0 0,1 0 1 0 0,0 0-1 0 0,-1 0 0 0 0,1 0 0 0 0,0 0 0 0 0,1 0 0 0 0,-1 0 1 0 0,0 0-1 0 0,1-1 0 0 0,0 0 0 0 0,-1 1 0 0 0,1-1 0 0 0,0 0 0 0 0,0 0 1 0 0,0 0-1 0 0,0-1 0 0 0,1 1 0 0 0,-1-1 0 0 0,0 0 0 0 0,1 0 0 0 0,-1 0 1 0 0,1 0-1 0 0,-1 0 0 0 0,2-1-16 0 0,107 4 976 0 0,5-40-512 0 0,-97 17-3657 0 0,-16-8-7509 0 0,-4 22 4374 0 0</inkml:trace>
  <inkml:trace contextRef="#ctx0" brushRef="#br0" timeOffset="432.296">1 487 992 0 0,'0'0'-176'0'0,"0"0"-127"0"0,0 0 202 0 0,0 0 605 0 0,0 0 759 0 0,0 0 520 0 0,0 0 112 0 0,0 0-224 0 0,0 0-280 0 0,0 0-201 0 0,0 0-87 0 0,0 0-12 0 0,0 0-19 0 0,19-9-33 0 0,60-27-79 0 0,-13-7 1144 0 0,29-16-337 0 0,-89 58-1754 0 0,-1 1 1 0 0,1-1-1 0 0,0 1 0 0 0,0 0 0 0 0,0 0 0 0 0,-1 0 0 0 0,1 1 0 0 0,0 0 0 0 0,0 0 0 0 0,-1 1 0 0 0,1-1 0 0 0,-1 1 0 0 0,1 1 0 0 0,-1-1 0 0 0,0 1 0 0 0,0 0 0 0 0,0 0 0 0 0,0 0 0 0 0,0 0 0 0 0,-1 1 0 0 0,0 0 0 0 0,0 0 0 0 0,0 0 0 0 0,0 1 0 0 0,0-1 0 0 0,-1 1 0 0 0,2 2-12 0 0,12 11 67 0 0,-2-3 48 0 0,0 0 1 0 0,1-2-1 0 0,0 1 1 0 0,1-2-1 0 0,1 0 1 0 0,0-1 0 0 0,1-1-1 0 0,0-1 1 0 0,0-1-1 0 0,0 0 1 0 0,1-1-1 0 0,19 3-115 0 0,119-3 1656 0 0,-89-23-895 0 0,-55 8-671 0 0,-8 5-5085 0 0,-4 11-6225 0 0,-2-4 3857 0 0</inkml:trace>
  <inkml:trace contextRef="#ctx0" brushRef="#br0" timeOffset="43420.25">205 259 0 0 0,'-40'-4'75'0'0,"2"-17"2116"0"0,15 6-995 0 0,-34-2-4161 0 0,18 15 7909 0 0,39 1-2529 0 0,1-4 4708 0 0,2 4-5326 0 0,10 1-766 0 0,107 0 4659 0 0,158 14-4360 0 0,119 1-337 0 0,-266-11-603 0 0,-131-4-358 0 0,11 3 804 0 0,-11-14 829 0 0,-65-76-1188 0 0,19 27-288 0 0,-26 12-381 0 0,47 27 188 0 0,25 20-23 0 0,0 1-10 0 0,0 0-23 0 0,0 0-69 0 0,0 0-93 0 0,0 0-129 0 0,14-1-14398 0 0,-12 2 5560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09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65 280 8010 0 0,'0'0'1453'0'0,"0"0"-335"0"0,0 0 76 0 0,0 0 309 0 0,0 0 217 0 0,0 0-68 0 0,0 0-291 0 0,0 0-291 0 0,0 0-208 0 0,38 3-133 0 0,121 7-80 0 0,117-5 1480 0 0,11-12-1191 0 0,-211 5-803 0 0,-1 0-2855 0 0,-92 1-6310 0 0,-8-1 1117 0 0,16 2 3053 0 0</inkml:trace>
  <inkml:trace contextRef="#ctx0" brushRef="#br0" timeOffset="3400.99">1 523 0 0 0,'0'0'451'0'0,"0"0"446"0"0,0 0 45 0 0,0 0-114 0 0,0 0-73 0 0,0 0-39 0 0,0 0 11 0 0,0 0 12 0 0,18 12 4563 0 0,43-2 395 0 0,72-17-2607 0 0,296-8-719 0 0,-227 41-2129 0 0,-118-22 13 0 0,-72-1 553 0 0,-33 3-4004 0 0,9-3-522 0 0,1-1-4437 0 0,7-2-596 0 0</inkml:trace>
  <inkml:trace contextRef="#ctx0" brushRef="#br0" timeOffset="4065.141">728 0 1856 0 0,'0'0'2372'0'0,"0"0"-1226"0"0,0 0-469 0 0,0 0 83 0 0,0 0 203 0 0,0 0 208 0 0,0 0 9 0 0,0 0-155 0 0,0 0-207 0 0,0 0-173 0 0,0 0-5 0 0,0 0 101 0 0,0 0 122 0 0,-9 1 3639 0 0,11 7-4275 0 0,1 0 0 0 0,-1 0 0 0 0,2 0 0 0 0,-1 0 0 0 0,1 0 0 0 0,0-1 0 0 0,1 0 0 0 0,0 1-1 0 0,0-2 1 0 0,1 1 0 0 0,-1-1 0 0 0,1 0 0 0 0,1 0 0 0 0,-1 0 0 0 0,1-1 0 0 0,0 0-227 0 0,223 201 982 0 0,-136-117-797 0 0,-94-88-170 0 0,1 0 0 0 0,0-1-1 0 0,-1 1 1 0 0,1 0 0 0 0,-1-1 0 0 0,0 1-1 0 0,1 0 1 0 0,-1 0 0 0 0,1 0 0 0 0,-1-1 0 0 0,0 1-1 0 0,0 0 1 0 0,0 0 0 0 0,1 0 0 0 0,-1 0-1 0 0,0 0 1 0 0,0 0 0 0 0,0-1 0 0 0,0 1-1 0 0,-1 0 1 0 0,1 0 0 0 0,0 0 0 0 0,0 0-1 0 0,0 0 1 0 0,-1-1 0 0 0,1 1 0 0 0,0 0-1 0 0,-1 0 1 0 0,1 0 0 0 0,-1-1 0 0 0,1 1-1 0 0,-1 0 1 0 0,1-1 0 0 0,-1 1 0 0 0,1 0-1 0 0,-1-1 1 0 0,0 1 0 0 0,1-1 0 0 0,-1 1 0 0 0,0-1-1 0 0,1 1 1 0 0,-1-1 0 0 0,0 1 0 0 0,0-1-1 0 0,0 0-14 0 0,-110 89 298 0 0,105-85-296 0 0,-44 37 26 0 0,-2-3 1 0 0,-2-1 0 0 0,-1-4 0 0 0,-21 8-29 0 0,-59 21 79 0 0,155-58-6408 0 0,4-4-3808 0 0,-11-3 1288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5.4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400 175 3793 0 0,'0'0'1431'0'0,"0"0"-370"0"0,0 0-80 0 0,0 0 293 0 0,0 0 424 0 0,0 0 195 0 0,0 0-172 0 0,0 0-426 0 0,0 0-445 0 0,0 0-283 0 0,0 0-113 0 0,14 8 2506 0 0,-14 3-2677 0 0,-1 0 0 0 0,-1 0 0 0 0,0 0 0 0 0,0-1 0 0 0,-1 1 0 0 0,-1-1 1 0 0,1 1-1 0 0,-2-1 0 0 0,1 0 0 0 0,-5 6-283 0 0,-12 25 196 0 0,-2 3-71 0 0,1 1 0 0 0,2 1 0 0 0,3 1 0 0 0,-6 26-125 0 0,19-49 15 0 0,0-1 1 0 0,2 0-1 0 0,1 1 0 0 0,1-1 1 0 0,0 1-1 0 0,4 13-15 0 0,-3-32 41 0 0,0 0-1 0 0,1 1 1 0 0,-1-1-1 0 0,1 0 1 0 0,1 0-1 0 0,-1 0 1 0 0,1 0 0 0 0,0-1-1 0 0,0 1 1 0 0,0-1-1 0 0,0 1 1 0 0,1-1 0 0 0,0 0-1 0 0,0 0 1 0 0,0-1-1 0 0,0 1 1 0 0,1-1-1 0 0,-1 0 1 0 0,1 0 0 0 0,0-1-1 0 0,0 1 1 0 0,0-1-1 0 0,0 0 1 0 0,0 0-1 0 0,0-1 1 0 0,1 0 0 0 0,-1 1-1 0 0,1-2 1 0 0,-1 1-1 0 0,1-1 1 0 0,-1 0-1 0 0,1 0 1 0 0,0 0-41 0 0,13 0 115 0 0,0-1-1 0 0,0-1 1 0 0,1-1 0 0 0,-1-1-1 0 0,-1 0 1 0 0,1-1 0 0 0,-1-1 0 0 0,9-5-115 0 0,-18 8 470 0 0,-9 3-583 0 0,1 0 1 0 0,-1 0-1 0 0,1 0 1 0 0,-1 0-1 0 0,1 0 1 0 0,-1 0-1 0 0,1 0 1 0 0,0 0 0 0 0,-1 0-1 0 0,1 0 1 0 0,-1 0-1 0 0,1 0 1 0 0,-1-1-1 0 0,1 1 1 0 0,-1 0-1 0 0,1 0 1 0 0,-1-1-1 0 0,1 1 1 0 0,-1 0 0 0 0,1-1-1 0 0,-1 1 1 0 0,0 0-1 0 0,1-1 1 0 0,-1 1-1 0 0,1-1 1 0 0,-1 1-1 0 0,0-1 1 0 0,0 1 0 0 0,1-1-1 0 0,-1 1 1 0 0,0-1-1 0 0,0 1 1 0 0,1-1-1 0 0,-1 1 1 0 0,0-1-1 0 0,0 1 1 0 0,0-1-1 0 0,0 1 1 0 0,0-1 0 0 0,0 0-1 0 0,0 1 1 0 0,0-1-1 0 0,0 1 1 0 0,0-1-1 0 0,0 1 1 0 0,0-1-1 0 0,-1 0 1 0 0,1 1 0 0 0,0-1-1 0 0,0 1 1 0 0,0-1-1 0 0,-1 1 1 0 0,1-1-1 0 0,0 1 1 0 0,-1 0-1 0 0,1-1 1 0 0,0 1-1 0 0,-1-1 1 0 0,1 1 0 0 0,-1 0-1 0 0,0-1 113 0 0,-14-18-12693 0 0,12 15 5922 0 0</inkml:trace>
  <inkml:trace contextRef="#ctx0" brushRef="#br0" timeOffset="566.686">0 215 1192 0 0,'0'0'1827'0'0,"0"0"-332"0"0,0 0-12 0 0,0 0 191 0 0,0 0 184 0 0,0 0-18 0 0,0 0-261 0 0,0 0-349 0 0,0 0-282 0 0,0 0-136 0 0,0 0-16 0 0,0 0 43 0 0,4-1 12 0 0,96-60 3531 0 0,-19 1-2789 0 0,-67 47-1490 0 0,1 1-1 0 0,1 0 0 0 0,0 1 1 0 0,0 1-1 0 0,1 0 1 0 0,0 1-1 0 0,16-5-102 0 0,-28 13 6 0 0,-1 1-1 0 0,0-1 1 0 0,1 1 0 0 0,-1 0 0 0 0,1 0-1 0 0,-1 1 1 0 0,0-1 0 0 0,1 1 0 0 0,-1 0-1 0 0,0 0 1 0 0,1 1 0 0 0,-1-1-1 0 0,0 1 1 0 0,0 0 0 0 0,0 0 0 0 0,0 0-1 0 0,-1 0 1 0 0,1 1 0 0 0,-1 0-1 0 0,1-1 1 0 0,-1 1 0 0 0,0 1 0 0 0,0-1-1 0 0,0 0 1 0 0,0 1 0 0 0,-1-1 0 0 0,0 1-1 0 0,1 0 1 0 0,-1 0 0 0 0,-1 0-1 0 0,1 0 1 0 0,0 0 0 0 0,-1 0 0 0 0,1 3-6 0 0,12 18 96 0 0,-9-15-46 0 0,1 0 1 0 0,0-1-1 0 0,1 1 0 0 0,0-1 1 0 0,1-1-1 0 0,0 1 1 0 0,0-1-1 0 0,1-1 0 0 0,0 1 1 0 0,0-2-1 0 0,1 1 0 0 0,0-1 1 0 0,0-1-1 0 0,9 4-50 0 0,-10-5 125 0 0,0 0 1 0 0,0-1-1 0 0,0 0 0 0 0,0-1 0 0 0,1 0 0 0 0,-1 0 0 0 0,1-1 1 0 0,-1 0-1 0 0,1-1 0 0 0,0 0 0 0 0,-1-1 0 0 0,1 0 0 0 0,-1 0 1 0 0,5-2-126 0 0,54-38-1113 0 0,-56 40-4914 0 0,-9 2-3112 0 0,1-1-2447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9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38 2401 0 0,'0'0'1693'0'0,"0"0"-1077"0"0,0 0-261 0 0,0 0 248 0 0,0 0 370 0 0,0 0 310 0 0,-27 37 118 0 0,-84 120-66 0 0,47-34 725 0 0,56-98-1725 0 0,0 1 1 0 0,2 0-1 0 0,0 0 1 0 0,2 0-1 0 0,1 0 0 0 0,1 1 1 0 0,1 0-1 0 0,3 24-335 0 0,-1-45 80 0 0,0 1 1 0 0,0-1-1 0 0,0 0 0 0 0,1 0 0 0 0,0 0 0 0 0,0-1 0 0 0,1 1 0 0 0,0 0 0 0 0,0-1 0 0 0,0 0 1 0 0,1 1-1 0 0,-1-1 0 0 0,1 0 0 0 0,0-1 0 0 0,1 1 0 0 0,-1-1 0 0 0,1 0 0 0 0,0 0 1 0 0,0 0-1 0 0,0-1 0 0 0,0 0 0 0 0,1 0 0 0 0,-1 0 0 0 0,1 0 0 0 0,0-1 0 0 0,0 0 0 0 0,2 0-80 0 0,4 1 242 0 0,1 0-1 0 0,-1-1 0 0 0,0 0 0 0 0,1-1 0 0 0,-1 0 1 0 0,1-1-1 0 0,-1 0 0 0 0,1-1 0 0 0,-1-1 0 0 0,0 0 0 0 0,1-1 1 0 0,-1 0-1 0 0,3-2-241 0 0,9-5 279 0 0,-1-1 1 0 0,0-1-1 0 0,-1-1 1 0 0,0-1-1 0 0,-1-1 1 0 0,-1-1-1 0 0,0-1 1 0 0,-1 0 0 0 0,-1-2-1 0 0,-1 0 1 0 0,0-1-1 0 0,-2 0 1 0 0,0-2-1 0 0,9-19-279 0 0,-11 19 64 0 0,-2 0 0 0 0,-1-1 0 0 0,-1 0 0 0 0,-1-1 0 0 0,-1 0 0 0 0,-1 0 0 0 0,-1 0 0 0 0,-1-1 0 0 0,0-20-64 0 0,-3 36-68 0 0,-1 1 0 0 0,0-1 0 0 0,0 0 0 0 0,-1 1 0 0 0,0 0 0 0 0,-1-1 0 0 0,0 1 1 0 0,0 0-1 0 0,-1 0 0 0 0,0 0 0 0 0,0 0 0 0 0,-1 0 0 0 0,0 1 0 0 0,0-1 0 0 0,-1 1 0 0 0,0 0 1 0 0,0 0-1 0 0,0 1 0 0 0,-1 0 0 0 0,0 0 0 0 0,0 0 0 0 0,-1 1 0 0 0,0-1 0 0 0,0 2 0 0 0,0-1 1 0 0,-1 1-1 0 0,1 0 0 0 0,-1 0 0 0 0,0 1 0 0 0,0 0 0 0 0,0 1 0 0 0,0 0 0 0 0,-9-1 68 0 0,3 2-415 0 0,-1 1 1 0 0,0 1-1 0 0,0 0 0 0 0,1 1 0 0 0,-1 0 1 0 0,1 2-1 0 0,-1-1 0 0 0,1 2 0 0 0,0 0 1 0 0,0 1-1 0 0,1 0 0 0 0,0 1 0 0 0,0 0 1 0 0,1 1-1 0 0,-1 1 0 0 0,2 0 0 0 0,-1 0 1 0 0,1 1-1 0 0,1 1 0 0 0,0 0 0 0 0,-4 6 415 0 0,-60 68-8898 0 0,54-56 3556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7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2769 0 0,'0'0'1200'0'0,"0"0"23"0"0,0 0 270 0 0,0 0 334 0 0,0 0 197 0 0,0 0-92 0 0,0 0-286 0 0,0 0-299 0 0,0 0-266 0 0,33-7-189 0 0,104-23-151 0 0,-34 23 790 0 0,-30 8-718 0 0,-1 4 1 0 0,0 2-1 0 0,35 10-813 0 0,165 35 580 0 0,-223-42-500 0 0,-46-13 2445 0 0,-3 2-2515 0 0,0 1-2 0 0,0 0 2 0 0,0 0 4 0 0,0 0 4 0 0,0 0 3 0 0,0 0-1 0 0,0 0 9 0 0,0 0 5 0 0,0 0 8 0 0,-65-40 899 0 0,13 13-737 0 0,1-2 1 0 0,2-3-1 0 0,-44-35-204 0 0,91 65-100 0 0,-1 0 1 0 0,0 0-1 0 0,1 0 0 0 0,0 0 0 0 0,-1-1 1 0 0,1 1-1 0 0,0-1 0 0 0,0 0 0 0 0,1 0 1 0 0,-1 1-1 0 0,1-1 0 0 0,-1 0 0 0 0,1 0 1 0 0,0-1-1 0 0,0 1 0 0 0,0 0 1 0 0,0 0-1 0 0,1 0 0 0 0,-1-1 100 0 0,17-7-11690 0 0,-10 7-128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21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126 174 5561 0 0,'0'0'1626'0'0,"0"0"17"0"0,0 0 71 0 0,0 0 77 0 0,0 0-120 0 0,0 0-338 0 0,0 0-405 0 0,0 0-325 0 0,0 0-195 0 0,0 0-128 0 0,0 0-78 0 0,0 0-35 0 0,-20 34-30 0 0,-63 104-26 0 0,60-76 4 0 0,24-52-89 0 0,-1-5-24 0 0,0 0 0 0 0,1 0 1 0 0,-1 0-1 0 0,1 0 0 0 0,0 0 1 0 0,0 0-1 0 0,1 0 0 0 0,0 0 0 0 0,-1-1 1 0 0,2 1-1 0 0,-1 0 0 0 0,0-1 1 0 0,1 0-1 0 0,0 1 0 0 0,0-1 1 0 0,0 0-1 0 0,1-1 0 0 0,-1 1 0 0 0,1 0 1 0 0,0-1-1 0 0,1 1-2 0 0,1 0 98 0 0,0 0 0 0 0,1 0 0 0 0,0-1 0 0 0,-1 0 0 0 0,1 0 0 0 0,1 0 0 0 0,-1-1 0 0 0,0 0 0 0 0,0-1 0 0 0,1 1 0 0 0,-1-1 0 0 0,1-1 0 0 0,-1 0 0 0 0,1 0 0 0 0,-1 0 0 0 0,1-1 0 0 0,-1 0 0 0 0,1 0 0 0 0,-1-1 0 0 0,0 0 0 0 0,1 0 0 0 0,-1-1 0 0 0,0 0 0 0 0,1-1-98 0 0,2 0 134 0 0,1-1 0 0 0,-1 0 0 0 0,0-1-1 0 0,-1-1 1 0 0,0 1 0 0 0,1-1-1 0 0,-2-1 1 0 0,1 0 0 0 0,-1 0 0 0 0,-1 0-1 0 0,1-1 1 0 0,-2 0 0 0 0,1-1-1 0 0,-1 1 1 0 0,4-9-134 0 0,-7 12-26 0 0,-1 0 1 0 0,1 0-1 0 0,-1 0 0 0 0,0-1 0 0 0,0 1 1 0 0,0 0-1 0 0,-1-1 0 0 0,0 1 0 0 0,-1-1 0 0 0,1 0 1 0 0,-1 1-1 0 0,-1-1 0 0 0,1 1 0 0 0,-1-1 1 0 0,0 1-1 0 0,-1-1 0 0 0,1 1 0 0 0,-1 0 1 0 0,0-1-1 0 0,-1 1 0 0 0,0 0 0 0 0,0 0 0 0 0,0 1 1 0 0,0-1-1 0 0,-1 1 0 0 0,0-1 0 0 0,0 1 1 0 0,-1 0-1 0 0,1 1 0 0 0,-1-1 0 0 0,0 1 0 0 0,0 0 1 0 0,-1 0-1 0 0,1 1 0 0 0,-1-1 0 0 0,0 1 1 0 0,0 0-1 0 0,0 1 0 0 0,0 0 0 0 0,0 0 1 0 0,-1 0-1 0 0,1 0 0 0 0,-3 1 26 0 0,0 0-445 0 0,0 0-1 0 0,0 1 1 0 0,0 0 0 0 0,0 1-1 0 0,0 0 1 0 0,0 0 0 0 0,0 1 0 0 0,0 0-1 0 0,1 1 1 0 0,-1 0 0 0 0,-7 3 445 0 0,-48 37-11471 0 0,50-31 6226 0 0</inkml:trace>
  <inkml:trace contextRef="#ctx0" brushRef="#br0" timeOffset="364.932">252 605 2665 0 0,'0'0'1611'0'0,"0"0"126"0"0,0 0 246 0 0,0 0 111 0 0,0 0-131 0 0,0 0-461 0 0,0 0-566 0 0,0 0-404 0 0,0 0-250 0 0,0 0-82 0 0,0 0 14 0 0,0 0 24 0 0,0 0 2 0 0,-19 4-40 0 0,-57 16-76 0 0,73-20-120 0 0,-1 1 1 0 0,1 0 0 0 0,0 1-1 0 0,0-1 1 0 0,0 1-1 0 0,0-1 1 0 0,0 1 0 0 0,1 0-1 0 0,-1 0 1 0 0,0 0-1 0 0,1 0 1 0 0,0 0 0 0 0,-1 1-1 0 0,1-1 1 0 0,0 1-1 0 0,0-1 1 0 0,0 1 0 0 0,1 0-1 0 0,-2 1-4 0 0,-5 9 2 0 0,4-8-5 0 0,-1 1 1 0 0,1 0-1 0 0,1 0 0 0 0,-1 0 0 0 0,1 0 0 0 0,0 1 0 0 0,0-1 1 0 0,1 1-1 0 0,0 0 0 0 0,0 0 0 0 0,1-1 0 0 0,0 1 0 0 0,0 0 1 0 0,0 0-1 0 0,1 1 0 0 0,0-1 0 0 0,0 0 0 0 0,1 0 1 0 0,0 0-1 0 0,0 0 0 0 0,1-1 0 0 0,0 1 0 0 0,0 0 0 0 0,0 0 1 0 0,1-1-1 0 0,0 0 0 0 0,1 1 0 0 0,-1-1 0 0 0,1 0 0 0 0,0-1 1 0 0,0 1-1 0 0,1-1 0 0 0,0 1 0 0 0,1 0 3 0 0,3 1 237 0 0,0-1-1 0 0,0 0 0 0 0,1 0 1 0 0,-1 0-1 0 0,1-1 0 0 0,1-1 1 0 0,-1 0-1 0 0,0 0 0 0 0,1-1 1 0 0,0 0-1 0 0,0-1 0 0 0,0 0 1 0 0,0-1-1 0 0,0 0 0 0 0,0-1 1 0 0,0 0-1 0 0,1-1 0 0 0,-1 0 1 0 0,0-1-1 0 0,0 0 0 0 0,-1-1 1 0 0,1 0-1 0 0,0 0 1 0 0,-1-1-1 0 0,0-1 0 0 0,0 0 1 0 0,6-4-237 0 0,-10 6 99 0 0,0 0 0 0 0,-1-1 0 0 0,0 0 1 0 0,0 0-1 0 0,0 0 0 0 0,0 0 1 0 0,0-1-1 0 0,-1 0 0 0 0,0 0 0 0 0,0 0 1 0 0,0-1-1 0 0,-1 1 0 0 0,0-1 1 0 0,0 0-1 0 0,0 0 0 0 0,-1 0 1 0 0,0 0-1 0 0,0 0 0 0 0,0 0 0 0 0,-1-1 1 0 0,0 1-1 0 0,0-3-99 0 0,1 1-37 0 0,-1 1 0 0 0,-1 0 0 0 0,1-1 1 0 0,-1 0-1 0 0,0 1 0 0 0,-1-1 0 0 0,1 1 0 0 0,-1 0 0 0 0,-1-1 0 0 0,0 1 0 0 0,0 0 1 0 0,0-1-1 0 0,-1 1 0 0 0,0 1 0 0 0,0-1 0 0 0,-1 0 0 0 0,0 1 0 0 0,0 0 0 0 0,0-1 1 0 0,-5-2 36 0 0,3 2-296 0 0,-1 1-1 0 0,-1-1 1 0 0,1 2 0 0 0,-1-1 0 0 0,0 1 0 0 0,-1 0 0 0 0,1 1 0 0 0,-1 0 0 0 0,0 0 0 0 0,0 1 0 0 0,-2 0 296 0 0,-26-6-4044 0 0,-3 4-3839 0 0,22 5-1276 0 0</inkml:trace>
  <inkml:trace contextRef="#ctx0" brushRef="#br0" timeOffset="1464.81">679 34 2320 0 0,'0'0'1515'0'0,"0"0"-553"0"0,0 0-323 0 0,0 0 53 0 0,0 0 328 0 0,0 0 358 0 0,0 0 170 0 0,0 0-38 0 0,0 0-194 0 0,0 0-250 0 0,0 0-174 0 0,0 0-69 0 0,0 0-30 0 0,21 33-51 0 0,67 103-77 0 0,-9 22 641 0 0,-64-122-1234 0 0,-1 1 0 0 0,-2 0 1 0 0,-1 0-1 0 0,-3 2 0 0 0,0-1 0 0 0,-3 1 1 0 0,-1 0-1 0 0,-2 0 0 0 0,-1 0 1 0 0,-3 12-73 0 0,0-32-38 0 0,0-1 1 0 0,-1 0 0 0 0,-1-1 0 0 0,-1 1-1 0 0,0-1 1 0 0,-1 1 0 0 0,-1-1 0 0 0,-1-1-1 0 0,0 0 1 0 0,-1 0 0 0 0,-1 0 0 0 0,0-2-1 0 0,-9 10 38 0 0,6-8-467 0 0,-2-1-1 0 0,0-1 0 0 0,0 0 1 0 0,-2-1-1 0 0,1 0 0 0 0,-2-2 0 0 0,-11 7 468 0 0,-65 30-5403 0 0,31-20-1603 0 0,39-20 3264 0 0</inkml:trace>
  <inkml:trace contextRef="#ctx0" brushRef="#br0" timeOffset="3166.287">1581 388 2152 0 0,'0'0'1438'0'0,"0"0"-166"0"0,0 0 10 0 0,0 0 174 0 0,0 0 235 0 0,0 0 82 0 0,0 0-162 0 0,0 0-243 0 0,0 0-273 0 0,0 0-240 0 0,0 0-166 0 0,0 0-110 0 0,0 0-82 0 0,-15-22-43 0 0,-48-64-47 0 0,25 55 154 0 0,32 31-461 0 0,-2-1-68 0 0,1 0 0 0 0,-1 1-1 0 0,0 0 1 0 0,0 0 0 0 0,1 1-1 0 0,-1 0 1 0 0,0 0 0 0 0,1 1 0 0 0,-1 0-1 0 0,1 0 1 0 0,0 1 0 0 0,0-1 0 0 0,0 2-1 0 0,0-1 1 0 0,0 1 0 0 0,1 0-1 0 0,-1 1 1 0 0,1-1 0 0 0,0 1 0 0 0,1 0-1 0 0,-3 3-31 0 0,-3 3-23 0 0,1 0-1 0 0,1 0 0 0 0,-1 1 1 0 0,2 0-1 0 0,0 1 0 0 0,0 0 1 0 0,1 0-1 0 0,1 1 0 0 0,0 0 1 0 0,-2 9 23 0 0,6-19 0 0 0,1 0 1 0 0,0 0-1 0 0,0 0 1 0 0,0 0 0 0 0,1 0-1 0 0,-1 0 1 0 0,1 1-1 0 0,0-1 1 0 0,0 0 0 0 0,0 0-1 0 0,1 0 1 0 0,-1 0-1 0 0,1 0 1 0 0,0 0 0 0 0,0 0-1 0 0,1 0 1 0 0,-1 0-1 0 0,1 0 1 0 0,0 0 0 0 0,0 0-1 0 0,0-1 1 0 0,0 1 0 0 0,1-1-1 0 0,-1 0 1 0 0,1 0-1 0 0,0 0 1 0 0,0 0 0 0 0,0 0-1 0 0,1-1 1 0 0,-1 1-1 0 0,0-1 1 0 0,1 0 0 0 0,0 0-1 0 0,-1 0 1 0 0,1 0-1 0 0,0-1 1 0 0,0 1 0 0 0,0-1-1 0 0,0 0 1 0 0,0 0-1 0 0,0-1 1 0 0,1 1 0 0 0,-1-1-1 0 0,1 0 0 0 0,16-1 76 0 0,0-2 0 0 0,0 0-1 0 0,-1-1 1 0 0,0-1 0 0 0,0-1-1 0 0,0-1 1 0 0,-1 0 0 0 0,1-2 0 0 0,-2 0-1 0 0,0-1 1 0 0,0-1 0 0 0,0-1-1 0 0,-2 0 1 0 0,1-1 0 0 0,-2-1-1 0 0,0-1 1 0 0,7-8-76 0 0,-2-3 474 0 0,-20 25-377 0 0,0 1-49 0 0,0 28 45 0 0,-3 15 73 0 0,-2-1 0 0 0,-1 1 1 0 0,-3-1-1 0 0,-11 35-166 0 0,8-36-92 0 0,2 2-1 0 0,2 0 1 0 0,1 0 0 0 0,0 38 92 0 0,6-63-255 0 0,10 45-4061 0 0,27-59-8323 0 0,-28-4 7818 0 0</inkml:trace>
  <inkml:trace contextRef="#ctx0" brushRef="#br0" timeOffset="3502.261">1964 428 2353 0 0,'0'0'1180'0'0,"0"0"-169"0"0,0 0-134 0 0,0 0 3 0 0,0 0 47 0 0,-21 36-41 0 0,-63 116-178 0 0,51-59-47 0 0,32-80-587 0 0,0-7 38 0 0,0 0 1 0 0,1 0 0 0 0,0 0-1 0 0,0 0 1 0 0,0 0-1 0 0,1-1 1 0 0,0 1 0 0 0,0 0-1 0 0,1 0 1 0 0,-1 0-1 0 0,1-1 1 0 0,0 1 0 0 0,1-1-1 0 0,-1 1 1 0 0,1-1-1 0 0,0 0 1 0 0,1 0 0 0 0,-1 0-1 0 0,1-1 1 0 0,0 1-1 0 0,0-1 1 0 0,0 0 0 0 0,1 0-1 0 0,0 0 1 0 0,-1-1 0 0 0,1 1-1 0 0,0-1 1 0 0,1-1-1 0 0,-1 1 1 0 0,0-1 0 0 0,1 1-1 0 0,3 0-112 0 0,8-1 363 0 0,-1 0 0 0 0,1-1 1 0 0,-1 0-1 0 0,1-2 0 0 0,-1 0 0 0 0,1 0 0 0 0,-1-2 0 0 0,0 0 1 0 0,0-1-1 0 0,0-1 0 0 0,0 0 0 0 0,-1-1 0 0 0,1 0 1 0 0,-1-2-1 0 0,-1 0 0 0 0,0 0 0 0 0,0-1 0 0 0,-1-1 0 0 0,0 0 1 0 0,0-1-1 0 0,-1-1 0 0 0,8-9-363 0 0,-8 11 78 0 0,0-1-1 0 0,-1 0 1 0 0,0-1 0 0 0,-1-1-1 0 0,0 0 1 0 0,-1 0 0 0 0,0 0-1 0 0,-1-1 1 0 0,-1-1 0 0 0,0 1-1 0 0,-1-1 1 0 0,0-1 0 0 0,-1 1-1 0 0,-1-1 1 0 0,-1 1 0 0 0,0-4-78 0 0,-2 11-50 0 0,0 1 1 0 0,-1-1 0 0 0,0 0-1 0 0,0 1 1 0 0,0-1 0 0 0,-1 0-1 0 0,-1 1 1 0 0,1-1 0 0 0,-1 1-1 0 0,-1 0 1 0 0,1-1 0 0 0,-1 1-1 0 0,0 0 1 0 0,-1 0 0 0 0,0 1-1 0 0,0-1 1 0 0,0 1 0 0 0,-1 0-1 0 0,0 0 1 0 0,0 0 0 0 0,-4-3 49 0 0,1 3-228 0 0,1 0 0 0 0,-1 0 0 0 0,-1 1 0 0 0,1 0 0 0 0,-1 1 0 0 0,1 0 0 0 0,-1 0 0 0 0,0 1 0 0 0,-1 0 1 0 0,1 0-1 0 0,-1 1 0 0 0,1 0 0 0 0,-1 1 0 0 0,1 0 0 0 0,-1 1 0 0 0,0 0 0 0 0,0 0 0 0 0,1 1 0 0 0,-1 0 1 0 0,0 1-1 0 0,1 0 0 0 0,0 0 0 0 0,-1 1 0 0 0,1 1 0 0 0,0-1 0 0 0,0 2 0 0 0,-5 2 228 0 0,-79 65-11634 0 0,77-56 8065 0 0</inkml:trace>
  <inkml:trace contextRef="#ctx0" brushRef="#br0" timeOffset="3847.92">2698 454 568 0 0,'0'0'1983'0'0,"0"0"-418"0"0,0 0 338 0 0,0 0 400 0 0,0 0 40 0 0,0 0-372 0 0,0 0-632 0 0,0 0-527 0 0,0 0-280 0 0,0 0-160 0 0,0 0-65 0 0,0 0-30 0 0,0 0-3 0 0,-32 18 1 0 0,-102 58-23 0 0,129-74-231 0 0,0 0 0 0 0,1 1 1 0 0,-1 0-1 0 0,1 0 0 0 0,-1 0 0 0 0,1 0 1 0 0,0 1-1 0 0,0-1 0 0 0,1 1 1 0 0,-1 0-1 0 0,1 0 0 0 0,0 1 1 0 0,0-1-1 0 0,0 1 0 0 0,0 1-21 0 0,-2 4 55 0 0,1-4-39 0 0,0 0 1 0 0,1 1-1 0 0,0-1 0 0 0,0 0 0 0 0,0 1 0 0 0,1 0 0 0 0,0-1 0 0 0,0 1 0 0 0,1 0 0 0 0,0 0 0 0 0,0 0 0 0 0,1 0 0 0 0,-1 0 0 0 0,2 1 1 0 0,-1-1-1 0 0,1 0 0 0 0,0 0 0 0 0,0 0 0 0 0,1-1 0 0 0,0 1 0 0 0,0 0 0 0 0,1 0 0 0 0,0-1 0 0 0,0 0 0 0 0,0 1 0 0 0,1-1 0 0 0,0 0 1 0 0,0-1-1 0 0,0 1 0 0 0,1-1 0 0 0,0 0 0 0 0,0 0 0 0 0,0 0 0 0 0,1-1 0 0 0,0 0 0 0 0,-1 0 0 0 0,3 1-16 0 0,3-1 167 0 0,1 0-1 0 0,0-1 1 0 0,0 0-1 0 0,0 0 1 0 0,1-2-1 0 0,-1 1 1 0 0,1-2 0 0 0,-1 1-1 0 0,0-2 1 0 0,1 0-1 0 0,-1 0 1 0 0,0-1-1 0 0,1-1 1 0 0,-1 0-1 0 0,0 0 1 0 0,-1-1 0 0 0,1-1-1 0 0,-1 0 1 0 0,0-1-1 0 0,0 0 1 0 0,0 0-1 0 0,-1-1 1 0 0,0-1-1 0 0,0 0 1 0 0,-1 0-1 0 0,0-1 1 0 0,-1 0 0 0 0,0 0-1 0 0,0-1 1 0 0,-1 0-1 0 0,0 0 1 0 0,0-1-1 0 0,-2 0 1 0 0,1 0-1 0 0,-1-1 1 0 0,-1 1-1 0 0,0-1 1 0 0,-1 0 0 0 0,0 0-1 0 0,0 0 1 0 0,-2-1-1 0 0,1 1 1 0 0,-2-4-167 0 0,1 6-117 0 0,-1-1 0 0 0,0 1 1 0 0,-1-1-1 0 0,0 1 0 0 0,-1-1 1 0 0,0 1-1 0 0,-1 0 0 0 0,0 0 1 0 0,-1 0-1 0 0,1 0 0 0 0,-2 1 1 0 0,0 0-1 0 0,0 0 0 0 0,0 0 1 0 0,-1 0-1 0 0,-1 1 0 0 0,1 0 1 0 0,-1 0-1 0 0,-1 0 1 0 0,1 1-1 0 0,-7-4 117 0 0,-73-19-4512 0 0,27 33-5597 0 0,41 1 1973 0 0</inkml:trace>
  <inkml:trace contextRef="#ctx0" brushRef="#br0" timeOffset="4698.246">3009 1 1296 0 0,'0'0'902'0'0,"0"0"-54"0"0,0 0 140 0 0,0 0 371 0 0,0 0 299 0 0,0 0 37 0 0,0 0-139 0 0,0 0-221 0 0,0 0-148 0 0,0 0-115 0 0,0 0-106 0 0,0 0-81 0 0,0 0-54 0 0,16 24-63 0 0,49 77-94 0 0,4 32 694 0 0,-63-121-1302 0 0,111 249 824 0 0,-110-241-875 0 0,-2 1 0 0 0,0-1 0 0 0,-1 1 1 0 0,-1 0-1 0 0,-1 0 0 0 0,-1 0 0 0 0,-1 0 0 0 0,0 0 0 0 0,-2 0 0 0 0,-1 0 1 0 0,0-1-1 0 0,-4 13-15 0 0,2-20-71 0 0,0 1 1 0 0,-1-1-1 0 0,0-1 1 0 0,-1 1-1 0 0,0-1 0 0 0,-1 0 1 0 0,0-1-1 0 0,-1 0 1 0 0,0 0-1 0 0,-1-1 1 0 0,0 0-1 0 0,-1-1 1 0 0,-6 5 70 0 0,-105 50-5301 0 0,12-24-6049 0 0,87-32 8392 0 0</inkml:trace>
  <inkml:trace contextRef="#ctx0" brushRef="#br0" timeOffset="5234.123">1266 71 0 0 0,'0'0'1012'0'0,"0"0"255"0"0,0 0-16 0 0,0 0-77 0 0,0 0-22 0 0,0 0-11 0 0,0 0-22 0 0,0 0-37 0 0,0 0-64 0 0,-28 26-60 0 0,-86 85-32 0 0,62-35 500 0 0,47-60-1081 0 0,-7 28 223 0 0,2 0-1 0 0,1 1 1 0 0,3 0-1 0 0,1 0 1 0 0,3 1-1 0 0,1-1 1 0 0,4 27-568 0 0,-1-46 45 0 0,0 0 0 0 0,2 0 1 0 0,1-1-1 0 0,1 1 1 0 0,1-1-1 0 0,1 0 0 0 0,1-1 1 0 0,2 0-1 0 0,0 0 0 0 0,1-1 1 0 0,2-1-1 0 0,0 0 0 0 0,1-1 1 0 0,2 0-1 0 0,0-1 0 0 0,18 16-45 0 0,71 54-1302 0 0,-56-59-7262 0 0,-40-27-139 0 0</inkml:trace>
  <inkml:trace contextRef="#ctx0" brushRef="#br0" timeOffset="11038.647">3687 130 0 0 0,'0'0'351'0'0,"0"0"736"0"0,0 0 340 0 0,0 0 89 0 0,0 0-73 0 0,0 0-216 0 0,0 0-232 0 0,0 0-210 0 0,0 0-159 0 0,-3-1-109 0 0,3 1-475 0 0,-1 0 0 0 0,1 0-1 0 0,-1 0 1 0 0,1 0 0 0 0,-1-1 0 0 0,1 1-1 0 0,0 0 1 0 0,-1 0 0 0 0,1 0 0 0 0,-1 0-1 0 0,1 0 1 0 0,0 1 0 0 0,-1-1-1 0 0,1 0 1 0 0,-1 0 0 0 0,1 0 0 0 0,0 0-1 0 0,-1 0 1 0 0,1 0 0 0 0,-1 1 0 0 0,1-1-1 0 0,0 0 1 0 0,-1 0 0 0 0,1 1 0 0 0,0-1-1 0 0,-1 0 1 0 0,1 0 0 0 0,0 1 0 0 0,0-1-1 0 0,-1 0 1 0 0,1 1 0 0 0,0-1 0 0 0,0 1-1 0 0,-1-1 1 0 0,1 0 0 0 0,0 1 0 0 0,0-1-1 0 0,0 0 1 0 0,0 1 0 0 0,0-1-1 0 0,0 1 1 0 0,0-1 0 0 0,0 1 0 0 0,0-1-1 0 0,0 0 1 0 0,0 1 0 0 0,0-1 0 0 0,0 1-1 0 0,0-1 1 0 0,0 0 0 0 0,0 1 0 0 0,0-1-1 0 0,0 1 1 0 0,0-1 0 0 0,1 0 0 0 0,-1 1-1 0 0,0-1 1 0 0,0 1 0 0 0,1-1 0 0 0,-1 0-1 0 0,0 1-41 0 0,1 14 661 0 0,-4 19-190 0 0,-2 1 0 0 0,-1-1-1 0 0,-2 0 1 0 0,-1-1 0 0 0,-2 0 0 0 0,-7 14-471 0 0,13-32 76 0 0,-66 173 54 0 0,26-75-690 0 0,5 3-1 0 0,-6 44 561 0 0,40-112-2366 0 0,30-62-4286 0 0,2-34 884 0 0,-19 37 5463 0 0</inkml:trace>
  <inkml:trace contextRef="#ctx0" brushRef="#br0" timeOffset="11476.121">3595 200 0 0 0,'0'0'333'0'0,"0"0"212"0"0,0 0 224 0 0,0 0 345 0 0,0 0 357 0 0,0 0 180 0 0,0 0-196 0 0,0 0-439 0 0,0 0-465 0 0,0 0-349 0 0,0 0-71 0 0,0 0 97 0 0,0 0 141 0 0,3 0 120 0 0,-1 4-388 0 0,1 0-1 0 0,-1 0 1 0 0,0 0 0 0 0,0 1 0 0 0,0-1 0 0 0,0 0 0 0 0,-1 1 0 0 0,0-1 0 0 0,0 1 0 0 0,0 0 0 0 0,0-1 0 0 0,-1 1 0 0 0,0 0 0 0 0,0-1 0 0 0,0 1 0 0 0,0 0 0 0 0,-1-1 0 0 0,0 1 0 0 0,0-1 0 0 0,0 1-101 0 0,0 19 289 0 0,0 22 175 0 0,3 1 1 0 0,1 0-1 0 0,2 0 0 0 0,3-1 0 0 0,1 0 1 0 0,3 0-1 0 0,1-2 0 0 0,16 35-464 0 0,-29-78 16 0 0,2 5 45 0 0,-1-1 1 0 0,1 1 0 0 0,0-1-1 0 0,1 0 1 0 0,-1 0 0 0 0,1 0 0 0 0,0 0-1 0 0,0 0 1 0 0,1 0 0 0 0,-1-1-1 0 0,1 0 1 0 0,0 0 0 0 0,0 0-1 0 0,0 0 1 0 0,1 0 0 0 0,0-1 0 0 0,-1 0-1 0 0,1 0 1 0 0,0 0 0 0 0,0-1-1 0 0,1 1 1 0 0,-1-1 0 0 0,0-1-1 0 0,6 2-61 0 0,-8-4 122 0 0,0-1 0 0 0,1 0 0 0 0,-1 1 0 0 0,0-1 0 0 0,0-1 0 0 0,0 1 0 0 0,0 0 0 0 0,0-1 0 0 0,0 1 0 0 0,-1-1 0 0 0,1 0 0 0 0,-1 0 0 0 0,0 0 0 0 0,0 0 0 0 0,0-1 0 0 0,0 1 0 0 0,0 0-1 0 0,-1-1 1 0 0,1 1 0 0 0,-1-1 0 0 0,0 0 0 0 0,0 0-122 0 0,6-13 287 0 0,13-31-104 0 0,-3 1 0 0 0,-1-2 0 0 0,-3 0-1 0 0,-2-1 1 0 0,-2 0 0 0 0,-3 0-1 0 0,-1-1 1 0 0,-3 0 0 0 0,-3-30-183 0 0,8-99-172 0 0,-6 172 1334 0 0,1 4-5265 0 0,-1 11-8316 0 0,-1-3 5494 0 0</inkml:trace>
  <inkml:trace contextRef="#ctx0" brushRef="#br0" timeOffset="11789.305">4162 505 9066 0 0,'0'0'1468'0'0,"0"0"-69"0"0,0 0 54 0 0,0 0 158 0 0,0 0 93 0 0,0 0-217 0 0,0 0-464 0 0,0 0-431 0 0,0 0-301 0 0,0 0-178 0 0,0 0-53 0 0,0 0-11 0 0,0 0 1 0 0,-4 8 0 0 0,-13 22-16 0 0,10 20-1123 0 0,7-49 203 0 0,7 2-3920 0 0,-5-3-2172 0 0,0 0 287 0 0</inkml:trace>
  <inkml:trace contextRef="#ctx0" brushRef="#br0" timeOffset="12386.294">4276 848 2753 0 0,'0'0'1317'0'0,"0"0"348"0"0,0 0 402 0 0,0 0 273 0 0,0 0-121 0 0,0 0-522 0 0,0 0-626 0 0,0 0-442 0 0,0 0-204 0 0,0 0-66 0 0,0 0 40 0 0,0 0 50 0 0,6-14 21 0 0,52-92 847 0 0,-46 87-1019 0 0,11-18-16 0 0,0 0 0 0 0,3 2 0 0 0,0 1 0 0 0,3 1-1 0 0,26-24-281 0 0,24 2-20 0 0,-76 82-272 0 0,-21 66 552 0 0,14-82-251 0 0,1 0 0 0 0,0 0-1 0 0,0 1 1 0 0,1-1 0 0 0,1 0-1 0 0,0 1 1 0 0,0-1 0 0 0,1 1-1 0 0,1-1 1 0 0,0 2-9 0 0,1-11 12 0 0,0 0-1 0 0,0 0 1 0 0,0-1-1 0 0,0 1 1 0 0,1 0-1 0 0,-1-1 1 0 0,1 0 0 0 0,-1 1-1 0 0,1-1 1 0 0,-1 0-1 0 0,1 0 1 0 0,-1 0-1 0 0,1-1 1 0 0,0 1 0 0 0,0-1-1 0 0,-1 1 1 0 0,1-1-1 0 0,0 0 1 0 0,0 0-1 0 0,0 0 1 0 0,-1-1-1 0 0,1 1 1 0 0,0-1 0 0 0,2 0-12 0 0,80-43 374 0 0,-71 33-334 0 0,50-41 45 0 0,-49 38-80 0 0,1 1 0 0 0,1 0 0 0 0,0 1 0 0 0,0 0-1 0 0,1 2 1 0 0,1 0 0 0 0,3-1-5 0 0,-21 11-2 0 0,1 0 0 0 0,-1 0 1 0 0,0-1-1 0 0,0 1 0 0 0,1 0 0 0 0,-1 0 1 0 0,0 1-1 0 0,0-1 0 0 0,1 0 0 0 0,-1 0 1 0 0,0 1-1 0 0,0-1 0 0 0,0 0 0 0 0,0 1 0 0 0,1-1 1 0 0,-1 1-1 0 0,0 0 0 0 0,0-1 0 0 0,0 1 1 0 0,0 0-1 0 0,0 0 0 0 0,0-1 0 0 0,0 1 1 0 0,-1 0-1 0 0,1 0 0 0 0,0 0 0 0 0,0 0 0 0 0,-1 0 1 0 0,1 0-1 0 0,-1 0 0 0 0,1 0 0 0 0,-1 1 1 0 0,1-1-1 0 0,-1 0 0 0 0,1 0 0 0 0,-1 0 1 0 0,0 1-1 0 0,0-1 0 0 0,0 0 0 0 0,0 0 1 0 0,0 1-1 0 0,0-1 0 0 0,0 0 0 0 0,0 0 0 0 0,0 0 1 0 0,0 1-1 0 0,-1-1 0 0 0,1 0 0 0 0,-1 0 1 0 0,1 0-1 0 0,-1 0 0 0 0,1 1 0 0 0,-1-1 2 0 0,1 5 30 0 0,-5 166 202 0 0,5-170-518 0 0,0 0 0 0 0,0 0-1 0 0,0-1 1 0 0,0 1 0 0 0,0 0 0 0 0,0 0 0 0 0,1 0-1 0 0,-1-1 1 0 0,1 1 0 0 0,-1 0 0 0 0,1 0-1 0 0,-1-1 1 0 0,1 1 0 0 0,0-1 0 0 0,0 1 0 0 0,0-1-1 0 0,0 1 1 0 0,0-1 0 0 0,0 1 0 0 0,1-1 0 0 0,-1 0-1 0 0,0 1 1 0 0,1-1 0 0 0,-1 0 0 0 0,1 0 0 0 0,-1 0-1 0 0,1 0 1 0 0,-1-1 0 0 0,1 1 0 0 0,0 0 0 0 0,0-1-1 0 0,-1 1 1 0 0,1-1 0 0 0,0 1 0 0 0,0-1-1 0 0,1 0 287 0 0,-1-3-5973 0 0,0 0 352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3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23 0 0 0,'0'0'879'0'0,"0"0"72"0"0,0 0-80 0 0,0 0-163 0 0,0 0-168 0 0,0 0-93 0 0,-5-3-71 0 0,-78-16 2752 0 0,-63 44-102 0 0,140-24-2912 0 0,1 0 0 0 0,-1 0 0 0 0,0 0-1 0 0,0 1 1 0 0,0-1 0 0 0,1 1 0 0 0,-1 1-1 0 0,1-1 1 0 0,0 1 0 0 0,0 0 0 0 0,-1 0 0 0 0,2 0-1 0 0,-1 1 1 0 0,0 0 0 0 0,1 0 0 0 0,0 0-1 0 0,0 0 1 0 0,0 1 0 0 0,0-1 0 0 0,1 1-1 0 0,0 0 1 0 0,0 0 0 0 0,0 1 0 0 0,0-1 0 0 0,1 1-1 0 0,-1 3-113 0 0,2 13 162 0 0,1 1 0 0 0,1-1-1 0 0,2 0 1 0 0,0 0-1 0 0,1 0 1 0 0,1-1 0 0 0,7 18-162 0 0,8 44 137 0 0,-9-21-78 0 0,-3 1 0 0 0,-3 1 0 0 0,-2-1 0 0 0,-4 1 1 0 0,-4 33-60 0 0,-48 127 237 0 0,52-224-230 0 0,1 1 0 0 0,-1 0 1 0 0,1 0-1 0 0,-1 0 0 0 0,1 0 0 0 0,0 0 0 0 0,0 0 0 0 0,-1-1 1 0 0,1 1-1 0 0,0 0 0 0 0,0 0 0 0 0,0 0 0 0 0,0 0 0 0 0,0 0 1 0 0,0 0-1 0 0,0 0 0 0 0,0 0 0 0 0,0 0 0 0 0,1 0 1 0 0,-1 0-1 0 0,0-1 0 0 0,1 1 0 0 0,-1 0 0 0 0,0 0 0 0 0,1 0 1 0 0,-1 0-1 0 0,1-1 0 0 0,-1 1 0 0 0,1 0 0 0 0,0 0 0 0 0,-1-1 1 0 0,1 1-1 0 0,0 0 0 0 0,-1-1 0 0 0,1 1 0 0 0,0-1 0 0 0,0 1 1 0 0,0-1-1 0 0,-1 1 0 0 0,1-1 0 0 0,0 0 0 0 0,0 1 1 0 0,0-1-1 0 0,0 0 0 0 0,0 0 0 0 0,0 0 0 0 0,0 0 0 0 0,0 0 1 0 0,0 1-1 0 0,0-2-7 0 0,34 12 497 0 0,335-14 1138 0 0,-369 3-2040 0 0,-1-9-4862 0 0,0 4-1450 0 0,0 4 929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41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286 133 0 0 0,'0'0'281'0'0,"0"0"437"0"0,0 0 198 0 0,0 0 180 0 0,0 0 155 0 0,0 0 71 0 0,0 0-51 0 0,0 0-148 0 0,0 0-191 0 0,0 0-195 0 0,0 0-127 0 0,0 0-90 0 0,-17-5-15 0 0,-54-14 32 0 0,69 19-487 0 0,1-1 0 0 0,-1 1 1 0 0,1-1-1 0 0,-1 1 0 0 0,0-1 1 0 0,1 1-1 0 0,-1 0 0 0 0,0 0 1 0 0,1 0-1 0 0,-1 0 0 0 0,0 0 1 0 0,1 0-1 0 0,-1 0 0 0 0,0 0 1 0 0,1 1-1 0 0,-1-1 0 0 0,1 1 1 0 0,-1-1-1 0 0,1 1 0 0 0,-1 0 1 0 0,1 0-1 0 0,-1-1 0 0 0,1 1 1 0 0,-1 0-1 0 0,1 0 0 0 0,0 0 1 0 0,-1 2-51 0 0,-4 2 293 0 0,-6 4-57 0 0,0 1 0 0 0,1 0 1 0 0,1 1-1 0 0,-1 0 0 0 0,2 1 0 0 0,0 0 0 0 0,0 0 1 0 0,1 1-1 0 0,1 0 0 0 0,0 1 0 0 0,0 0 0 0 0,2 0 1 0 0,0 0-1 0 0,0 0 0 0 0,1 2-236 0 0,-12 146 970 0 0,16-156-928 0 0,1 0 1 0 0,0 0-1 0 0,1 0 1 0 0,-1 0-1 0 0,1-1 1 0 0,0 1-1 0 0,1 0 0 0 0,-1-1 1 0 0,1 1-1 0 0,0-1 1 0 0,0 0-1 0 0,1 0 1 0 0,0 0-1 0 0,0-1 1 0 0,0 1-1 0 0,0-1 0 0 0,1 0 1 0 0,-1 0-1 0 0,1 0 1 0 0,0-1-1 0 0,0 0 1 0 0,1 0-1 0 0,-1 0 1 0 0,1-1-1 0 0,-1 1 0 0 0,1-1 1 0 0,0 0-1 0 0,0-1 1 0 0,0 0-1 0 0,0 0 1 0 0,0 0-1 0 0,0 0 1 0 0,0-1-1 0 0,0 0 1 0 0,5-1-44 0 0,-1 1-163 0 0,0-1 0 0 0,1 0 0 0 0,-1-1 0 0 0,0 0-1 0 0,0 0 1 0 0,0-1 0 0 0,0-1 0 0 0,0 0 0 0 0,-1 0-1 0 0,0 0 1 0 0,0-1 0 0 0,0-1 0 0 0,0 0 0 0 0,-1 0-1 0 0,7-6 165 0 0,34-33-6427 0 0,-17 12-2621 0 0,-22 22 7517 0 0</inkml:trace>
  <inkml:trace contextRef="#ctx0" brushRef="#br0" timeOffset="320.569">573 174 0 0 0,'0'0'419'0'0,"0"0"310"0"0,0 0 289 0 0,0 0 241 0 0,0 0 94 0 0,0 0-72 0 0,-18 35-168 0 0,-56 112-165 0 0,51-76 342 0 0,24-59-963 0 0,-1-6-171 0 0,0 0 1 0 0,1-1-1 0 0,0 1 1 0 0,0 0 0 0 0,0-1-1 0 0,1 1 1 0 0,0-1-1 0 0,0 1 1 0 0,0-1-1 0 0,1 0 1 0 0,0 1-1 0 0,0-2 1 0 0,0 1-1 0 0,0 0 1 0 0,1 0 0 0 0,0-1-1 0 0,0 0 1 0 0,0 0-1 0 0,0 0 1 0 0,1 0-1 0 0,0-1 1 0 0,0 0-1 0 0,-1 0 1 0 0,2 0 0 0 0,-1 0-1 0 0,0-1 1 0 0,1 0-1 0 0,-1 0 1 0 0,1-1-1 0 0,-1 1 1 0 0,1-1-1 0 0,0 0 1 0 0,-1-1 0 0 0,1 1-1 0 0,0-1 1 0 0,5-1-157 0 0,14-2 356 0 0,1-2 1 0 0,-1 0-1 0 0,-1-2 1 0 0,1-1 0 0 0,-1-1-1 0 0,-1-1 1 0 0,0-1-1 0 0,0-1 1 0 0,-1-1 0 0 0,0-1-1 0 0,-2-1 1 0 0,1-1 0 0 0,-2-1-1 0 0,0 0 1 0 0,12-16-357 0 0,-21 25 81 0 0,0 0 0 0 0,-1-1 1 0 0,0 0-1 0 0,0 0 0 0 0,-1-1 0 0 0,0 0 1 0 0,-1 0-1 0 0,0-1 0 0 0,-1 0 1 0 0,0 0-1 0 0,-1 0 0 0 0,0-1 0 0 0,-1 0 1 0 0,0 0-1 0 0,0 0 0 0 0,-2-1 1 0 0,0 1-1 0 0,0-1 0 0 0,-1 0-81 0 0,-1 8-7 0 0,-1 1 1 0 0,0 0-1 0 0,-1-1 0 0 0,1 1 0 0 0,-1 0 0 0 0,1 0 1 0 0,-1 0-1 0 0,0 0 0 0 0,-1 1 0 0 0,1-1 1 0 0,-1 0-1 0 0,0 1 0 0 0,1-1 0 0 0,-2 1 0 0 0,1 0 1 0 0,0 0-1 0 0,0 1 0 0 0,-1-1 0 0 0,0 0 1 0 0,0 1-1 0 0,1 0 0 0 0,-1 0 0 0 0,0 0 0 0 0,-1 1 1 0 0,1-1-1 0 0,0 1 0 0 0,0 0 0 0 0,-1 0 1 0 0,-3 0 6 0 0,-2-1-105 0 0,-1 1 0 0 0,1-1 0 0 0,-1 2 0 0 0,1 0 0 0 0,-1 0 0 0 0,1 1 0 0 0,-1 0 0 0 0,1 1 0 0 0,-1 0 0 0 0,1 0 0 0 0,0 2 0 0 0,-1-1 105 0 0,-10 7-532 0 0,1 1 0 0 0,0 1-1 0 0,0 0 1 0 0,1 2 0 0 0,1 0 0 0 0,0 1 0 0 0,-5 6 532 0 0,-19 27-4204 0 0,6 4-3761 0 0,26-33 3049 0 0</inkml:trace>
  <inkml:trace contextRef="#ctx0" brushRef="#br0" timeOffset="711.131">1464 1 456 0 0,'0'0'1492'0'0,"0"0"-309"0"0,0 0 78 0 0,0 0 294 0 0,0 0 256 0 0,0 0 36 0 0,0 0-160 0 0,0 0-259 0 0,0 0-246 0 0,0 0-177 0 0,0 0-99 0 0,0 0-58 0 0,0 0-87 0 0,-25 22-126 0 0,-73 67-157 0 0,66-51 211 0 0,34-33-621 0 0,0-2-35 0 0,0 0-1 0 0,0 0 1 0 0,0 0 0 0 0,0 0-1 0 0,1-1 1 0 0,-1 1 0 0 0,1 0-1 0 0,0-1 1 0 0,0 0 0 0 0,0 0-1 0 0,0 0 1 0 0,0 0 0 0 0,0 0-1 0 0,0-1 1 0 0,1 1-1 0 0,-1-1 1 0 0,1 0 0 0 0,-1 0-1 0 0,1 0 1 0 0,-1-1 0 0 0,2 1-33 0 0,2 1 58 0 0,8 3 61 0 0,0 1 0 0 0,0 0 0 0 0,-1 1 0 0 0,0 0 0 0 0,0 1-1 0 0,-1 1 1 0 0,0 0 0 0 0,5 5-119 0 0,-16-11 64 0 0,1 0-1 0 0,0 0 1 0 0,-1 0-1 0 0,1 0 0 0 0,-1 1 1 0 0,0-1-1 0 0,0 1 1 0 0,-1 0-1 0 0,1-1 1 0 0,-1 1-1 0 0,0 0 1 0 0,0 0-1 0 0,0 0 1 0 0,0 0-1 0 0,0 0 1 0 0,-1 0-1 0 0,0 0 0 0 0,0 0 1 0 0,0 0-1 0 0,0 0 1 0 0,-1 0-1 0 0,0 0 1 0 0,0 0-1 0 0,0 0 1 0 0,0 0-1 0 0,0 0 1 0 0,-1-1-1 0 0,0 1 1 0 0,0 1-64 0 0,-12 9 84 0 0,1-1 1 0 0,-2 0-1 0 0,0-1 1 0 0,0-1-1 0 0,-1 0 1 0 0,0-1-1 0 0,-1-1 1 0 0,0 0-1 0 0,0-2 1 0 0,-1 0-1 0 0,-16 4-84 0 0,15-5-81 0 0,0-2 0 0 0,1 0-1 0 0,-2-1 1 0 0,1-1 0 0 0,0-1 0 0 0,0 0-1 0 0,-8-2 82 0 0,25 1-30 0 0,-24-22-3785 0 0,25 10-1305 0 0,2-1-4143 0 0,0 8 4303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42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133 188 11450 0 0,'0'0'1525'0'0,"0"0"-436"0"0,0 0-326 0 0,0 0 113 0 0,0 0 258 0 0,0 0 98 0 0,0 0-121 0 0,0 0-264 0 0,0 0-274 0 0,0 0-177 0 0,0 0-101 0 0,-4 34-55 0 0,-16 110-21 0 0,6-53-7 0 0,-5-1 1 0 0,-3-1-1 0 0,-6 6-212 0 0,3 68-574 0 0,24-163 497 0 0,1 1-1 0 0,0 0 1 0 0,0-1 0 0 0,0 1 0 0 0,0 0 0 0 0,0 0 0 0 0,0-1 0 0 0,0 1 0 0 0,0 0 0 0 0,0-1 0 0 0,0 1 0 0 0,1 0-1 0 0,-1 0 1 0 0,0-1 0 0 0,0 1 0 0 0,1 0 0 0 0,-1-1 0 0 0,0 1 0 0 0,1 0 0 0 0,-1-1 0 0 0,1 1 0 0 0,-1-1 0 0 0,1 1-1 0 0,-1-1 1 0 0,1 1 0 0 0,-1-1 0 0 0,1 1 0 0 0,-1-1 0 0 0,1 1 0 0 0,0-1 0 0 0,-1 0 0 0 0,1 1 0 0 0,0-1-1 0 0,-1 0 1 0 0,1 0 0 0 0,0 1 0 0 0,-1-1 0 0 0,1 0 0 0 0,0 0 0 0 0,0 0 0 0 0,-1 0 0 0 0,1 0 0 0 0,0 0 0 0 0,0 0-1 0 0,-1 0 1 0 0,1 0 0 0 0,0 0 0 0 0,-1-1 0 0 0,1 1 0 0 0,0 0 0 0 0,0 0 0 0 0,-1-1 0 0 0,1 1 0 0 0,-1 0 0 0 0,1-1 76 0 0,34-20-7614 0 0,-24 10 3070 0 0,-5 0-867 0 0</inkml:trace>
  <inkml:trace contextRef="#ctx0" brushRef="#br0" timeOffset="517.543">590 302 2825 0 0,'0'0'2068'0'0,"0"0"-645"0"0,0 0-57 0 0,0 0 325 0 0,0 0 326 0 0,0 0 128 0 0,0 0-230 0 0,0 0-421 0 0,0 0-346 0 0,0 0-304 0 0,0 0-180 0 0,0 0-96 0 0,0 0-102 0 0,1-4-74 0 0,-1 3-374 0 0,1 1 0 0 0,-1-1 0 0 0,0 0 0 0 0,0 0 0 0 0,0 0 1 0 0,0 1-1 0 0,0-1 0 0 0,0 0 0 0 0,0 0 0 0 0,0 0 0 0 0,0 0 0 0 0,0 0 0 0 0,0 1 0 0 0,0-1 1 0 0,-1 0-1 0 0,1 0 0 0 0,0 0 0 0 0,-1 1 0 0 0,1-1 0 0 0,0 0 0 0 0,-1 0 0 0 0,1 1 0 0 0,-1-1 1 0 0,1 0-1 0 0,-1 1 0 0 0,1-1 0 0 0,-1 1 0 0 0,0-1 0 0 0,1 1 0 0 0,-1-1 0 0 0,0 1 0 0 0,0-1 1 0 0,1 1-1 0 0,-1-1 0 0 0,0 1 0 0 0,0 0 0 0 0,1-1 0 0 0,-1 1 0 0 0,0 0 0 0 0,0 0 1 0 0,0 0-1 0 0,0 0 0 0 0,1 0 0 0 0,-1 0 0 0 0,0 0 0 0 0,0 0 0 0 0,0 0 0 0 0,0 0 0 0 0,1 0 1 0 0,-1 0-1 0 0,0 1 0 0 0,0-1 0 0 0,0 0 0 0 0,1 1 0 0 0,-1-1 0 0 0,0 0 0 0 0,0 1 0 0 0,1-1 1 0 0,-1 1-19 0 0,-4-1-6 0 0,-3 0 2 0 0,1 0 1 0 0,-1 0 0 0 0,0 1-1 0 0,1 0 1 0 0,-1 0-1 0 0,0 1 1 0 0,1-1 0 0 0,-1 2-1 0 0,1-1 1 0 0,0 1 0 0 0,0 1-1 0 0,0-1 1 0 0,0 1-1 0 0,1 0 1 0 0,0 0 0 0 0,-1 1-1 0 0,1 0 1 0 0,1 0 0 0 0,-1 1-1 0 0,1-1 1 0 0,0 1 0 0 0,0 0-1 0 0,1 0 1 0 0,0 1-1 0 0,0 0 1 0 0,0-1 0 0 0,1 1-1 0 0,0 1 1 0 0,0-1 0 0 0,1 0-1 0 0,0 1 1 0 0,0-1-1 0 0,1 1 1 0 0,-1 1 3 0 0,1-6-3 0 0,0 1-1 0 0,1 0 1 0 0,-1 0-1 0 0,0-1 1 0 0,1 1 0 0 0,0 0-1 0 0,0 0 1 0 0,0-1-1 0 0,1 1 1 0 0,-1 0 0 0 0,1-1-1 0 0,0 1 1 0 0,0 0 0 0 0,0-1-1 0 0,0 1 1 0 0,1-1-1 0 0,-1 1 1 0 0,1-1 0 0 0,0 0-1 0 0,0 0 1 0 0,0 0-1 0 0,1 0 1 0 0,-1 0 0 0 0,1 0-1 0 0,-1 0 1 0 0,1-1-1 0 0,0 0 1 0 0,0 1 0 0 0,0-1-1 0 0,0 0 1 0 0,1 0-1 0 0,-1-1 1 0 0,4 2 3 0 0,7-3 63 0 0,1 0-1 0 0,0-1 1 0 0,-1-1-1 0 0,1-1 1 0 0,-1 0 0 0 0,0-1-1 0 0,0 0 1 0 0,0-1 0 0 0,0-1-1 0 0,-1 0 1 0 0,0 0-1 0 0,0-2 1 0 0,0 0 0 0 0,-1 0-1 0 0,0-1 1 0 0,-1 0 0 0 0,0-1-1 0 0,-1-1 1 0 0,0 1-1 0 0,0-2 1 0 0,2-4-63 0 0,10-5 81 0 0,46-41 23 0 0,-67 63-106 0 0,0 0-1 0 0,0-1 1 0 0,0 1-1 0 0,0 0 0 0 0,0 0 1 0 0,0 0-1 0 0,0 0 1 0 0,0 0-1 0 0,0 0 1 0 0,-1 0-1 0 0,1 0 1 0 0,0 0-1 0 0,-1 0 0 0 0,1 0 1 0 0,-1 0-1 0 0,1 1 1 0 0,-1-1-1 0 0,0 0 1 0 0,0 0-1 0 0,1 1 0 0 0,-1-1 1 0 0,0 0-1 0 0,0 0 1 0 0,0 1-1 0 0,0-1 1 0 0,0 0-1 0 0,0 0 0 0 0,-1 1 1 0 0,1-1-1 0 0,0 0 1 0 0,-1 0-1 0 0,1 0 1 0 0,-1 1-1 0 0,1-1 1 0 0,-1 0-1 0 0,1 0 0 0 0,-1 0 1 0 0,0 0-1 0 0,0 0 1 0 0,0 1 2 0 0,-72 177 110 0 0,68-168-116 0 0,-11 24-35 0 0,1 1 1 0 0,1 0 0 0 0,3 1 0 0 0,1 0 0 0 0,1 1-1 0 0,2 0 1 0 0,0 25 40 0 0,5-39-112 0 0,1-17-99 0 0,0 1 0 0 0,0-1 0 0 0,1 0 0 0 0,0 1 0 0 0,1-1 0 0 0,-1 1 0 0 0,1-1 0 0 0,1 0 0 0 0,-1 1 0 0 0,1-1 0 0 0,1 0 0 0 0,1 5 211 0 0,7-7-4879 0 0,0-9-4779 0 0,-7 4 3757 0 0</inkml:trace>
  <inkml:trace contextRef="#ctx0" brushRef="#br0" timeOffset="861.541">1142 151 3665 0 0,'0'0'1988'0'0,"0"0"-725"0"0,0 0-44 0 0,0 0 205 0 0,0 0 141 0 0,0 0-90 0 0,0 0-322 0 0,0 0-370 0 0,0 0-268 0 0,0 0-159 0 0,0 0-79 0 0,0 0-15 0 0,0 0-17 0 0,-13 23-27 0 0,-40 71-29 0 0,40-41 98 0 0,13-48-189 0 0,1 0 1 0 0,0 0-1 0 0,0-1 1 0 0,1 1-1 0 0,-1 0 1 0 0,1-1 0 0 0,0 1-1 0 0,0-1 1 0 0,0 0-1 0 0,1 1 1 0 0,0-1-1 0 0,-1 0 1 0 0,1 0-1 0 0,1-1 1 0 0,-1 1 0 0 0,1-1-1 0 0,-1 0 1 0 0,1 1-1 0 0,0-2 1 0 0,0 1-1 0 0,0 0 1 0 0,1-1 0 0 0,-1 0-1 0 0,0 0 1 0 0,1 0-1 0 0,0 0 1 0 0,-1-1-1 0 0,1 0 1 0 0,0 0 0 0 0,0 0-1 0 0,0 0 1 0 0,0-1-1 0 0,-1 0 1 0 0,1 0-1 0 0,0 0 1 0 0,0-1-1 0 0,0 0 1 0 0,0 0 0 0 0,0 0-1 0 0,-1 0 1 0 0,1-1-1 0 0,-1 1 1 0 0,4-3-99 0 0,-2 1 84 0 0,1 0-1 0 0,-1-1 1 0 0,1 0 0 0 0,-1 0 0 0 0,0-1-1 0 0,-1 1 1 0 0,1-1 0 0 0,-1-1-1 0 0,0 1 1 0 0,0-1 0 0 0,-1 0 0 0 0,1 0-1 0 0,-1 0 1 0 0,-1 0 0 0 0,1-1 0 0 0,-1 0-1 0 0,0 0 1 0 0,-1 0 0 0 0,1 0 0 0 0,-1 0-1 0 0,-1 0 1 0 0,1 0 0 0 0,-1-1 0 0 0,-1 1-1 0 0,1-1 1 0 0,-1 1 0 0 0,-1 0 0 0 0,1-1-1 0 0,-1 1 1 0 0,-1 0 0 0 0,1-1-1 0 0,-1 1 1 0 0,0 0 0 0 0,-1 0 0 0 0,0 0-1 0 0,0 0 1 0 0,0 1 0 0 0,-4-6-84 0 0,-60-38-2370 0 0,41 44-1586 0 0,-2 6-3997 0 0,16 3-2072 0 0</inkml:trace>
  <inkml:trace contextRef="#ctx0" brushRef="#br0" timeOffset="2479.175">1783 490 0 0 0,'0'0'573'0'0,"0"0"414"0"0,0 0 310 0 0,0 0 303 0 0,0 0 215 0 0,0 0 1 0 0,0 0-173 0 0,0 0-238 0 0,0 0-282 0 0,0 0-235 0 0,0 0-161 0 0,3 0 1185 0 0,-5 21-1586 0 0,0 0 1 0 0,-2-1-1 0 0,-1 1 0 0 0,0-1 0 0 0,-1 0 1 0 0,-2 0-1 0 0,0-1 0 0 0,-1 1-326 0 0,0-2 102 0 0,1-1 0 0 0,1 1-1 0 0,1 0 1 0 0,1 1-1 0 0,0-1 1 0 0,2 1 0 0 0,0 0-1 0 0,1 0 1 0 0,0 16-102 0 0,5-30 71 0 0,-1-1 0 0 0,1 1 0 0 0,0-1 0 0 0,0 0 1 0 0,1 1-1 0 0,-1-1 0 0 0,1-1 0 0 0,0 1 0 0 0,0-1 0 0 0,0 1 1 0 0,1-1-1 0 0,-1 0 0 0 0,1-1 0 0 0,0 1 0 0 0,-1-1 0 0 0,1 0 0 0 0,0 0 1 0 0,0 0-1 0 0,1-1 0 0 0,-1 0 0 0 0,0 0 0 0 0,0 0 0 0 0,1-1 1 0 0,-1 0-1 0 0,0 0 0 0 0,1 0 0 0 0,-1 0 0 0 0,2-1-71 0 0,33 2 361 0 0,95-13 352 0 0,-89 1-417 0 0,-53-11-3984 0 0,-5 12-328 0 0,-3-2-4326 0 0,7 4 1715 0 0</inkml:trace>
  <inkml:trace contextRef="#ctx0" brushRef="#br0" timeOffset="2904.772">1556 214 136 0 0,'0'0'1402'0'0,"0"0"-9"0"0,0 0 118 0 0,0 0 255 0 0,0 0 193 0 0,0 0-48 0 0,0 0-236 0 0,0 0-284 0 0,0 0-249 0 0,0 0-181 0 0,0 0-123 0 0,0 0-94 0 0,0 0-81 0 0,7-17-52 0 0,23-52-33 0 0,8 28 661 0 0,-26 35-921 0 0,11-7-44 0 0,0 1-1 0 0,0 1 1 0 0,1 1 0 0 0,0 1 0 0 0,0 1 0 0 0,1 1 0 0 0,1 2 0 0 0,2 0-274 0 0,9 4 216 0 0,-37 1-172 0 0,0 0 17 0 0,0 0 10 0 0,0 0-4 0 0,0 0-21 0 0,24 74 506 0 0,-19-66-594 0 0,0 1-1 0 0,1-1 1 0 0,0 0 0 0 0,0 0-1 0 0,1 0 1 0 0,0-1-1 0 0,0 0 1 0 0,1 0 0 0 0,0-1-1 0 0,0 0 1 0 0,0-1-1 0 0,1 1 1 0 0,1-1 42 0 0,45 25-6537 0 0,-27-15-1634 0 0,-21-11-56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6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1 730 368 0 0,'0'0'1015'0'0,"0"0"-134"0"0,0 0 285 0 0,0 0 433 0 0,0 0 320 0 0,0 0 12 0 0,0 0-298 0 0,0 0-366 0 0,0 0-246 0 0,0 0-126 0 0,0 0-59 0 0,0 0 14 0 0,0 0-20 0 0,3-2-7 0 0,54 4 4405 0 0,-40 3-4737 0 0,0-1-1 0 0,0-1 0 0 0,1 0 1 0 0,-1-1-1 0 0,1 0 1 0 0,-1-2-1 0 0,17-1-490 0 0,-16 1 216 0 0,179-15 517 0 0,-164 15-3455 0 0,-32 0 1837 0 0,-1 0-215 0 0,0 0-369 0 0,0 0-582 0 0,0 0-788 0 0,0 0-916 0 0,-1 0-1381 0 0,0 0-1551 0 0</inkml:trace>
  <inkml:trace contextRef="#ctx0" brushRef="#br0" timeOffset="321.787">8 1009 3801 0 0,'0'0'1894'0'0,"0"0"-606"0"0,0 0-185 0 0,0 0 161 0 0,0 0 184 0 0,0 0 19 0 0,0 0-166 0 0,0 0-201 0 0,0 0-105 0 0,0 0-15 0 0,0 0-12 0 0,0 0-25 0 0,0 0-64 0 0,16 5-84 0 0,49 15-106 0 0,25-15 821 0 0,112-27-409 0 0,-153 20-345 0 0,-26 1-3582 0 0,-11 0-2151 0 0,0 1-3426 0 0,-11 0 327 0 0</inkml:trace>
  <inkml:trace contextRef="#ctx0" brushRef="#br0" timeOffset="4576.764">1555 350 48 0 0,'0'0'555'0'0,"0"0"-62"0"0,0 0 119 0 0,0 0 246 0 0,0 0 245 0 0,0 0 113 0 0,0 0-54 0 0,0 0-149 0 0,0 0-173 0 0,0 0-150 0 0,0 0-54 0 0,-26 23-40 0 0,-76 71-21 0 0,64-41 294 0 0,35-42-614 0 0,-3 14 162 0 0,1-1 0 0 0,1 1 0 0 0,1-1 0 0 0,1 1 0 0 0,1 0 0 0 0,1 0 0 0 0,3 12-417 0 0,-2-28 136 0 0,0 0-1 0 0,1 1 0 0 0,0-1 0 0 0,1 0 0 0 0,0 0 0 0 0,0 0 0 0 0,1 0 0 0 0,0-1 0 0 0,1 1 1 0 0,0-1-1 0 0,0 0 0 0 0,1-1 0 0 0,-1 1 0 0 0,2-1 0 0 0,-1 0 0 0 0,1-1 0 0 0,0 1 1 0 0,1-1-1 0 0,-1-1 0 0 0,1 1 0 0 0,0-2 0 0 0,1 1 0 0 0,-1-1 0 0 0,1 0 0 0 0,0 0 0 0 0,0-1 1 0 0,0-1-1 0 0,0 1 0 0 0,0-1 0 0 0,1-1 0 0 0,-1 0 0 0 0,1 0 0 0 0,-1-1 0 0 0,1 0 1 0 0,-1-1-1 0 0,1 0 0 0 0,-1 0 0 0 0,0-1 0 0 0,1 0 0 0 0,-1-1 0 0 0,8-3-135 0 0,6-6 235 0 0,1-1 0 0 0,-1-2-1 0 0,-1 0 1 0 0,-1-1 0 0 0,0-1 0 0 0,-1-1-1 0 0,-1-1 1 0 0,0 0 0 0 0,-2-2-1 0 0,0 0 1 0 0,-2-1 0 0 0,0 0 0 0 0,4-12-235 0 0,-11 21 31 0 0,-1 0 0 0 0,0 0 1 0 0,-2-1-1 0 0,1 0 0 0 0,-2 0 1 0 0,1 0-1 0 0,-2-1 0 0 0,0 1 1 0 0,-1-1-1 0 0,-1 0 1 0 0,0 0-1 0 0,-1-12-31 0 0,0 20-62 0 0,0 0 1 0 0,-1 0 0 0 0,0 1-1 0 0,-1-1 1 0 0,1 0-1 0 0,-1 1 1 0 0,-1-1-1 0 0,1 1 1 0 0,-1 0-1 0 0,0 0 1 0 0,0 0-1 0 0,-1 0 1 0 0,0 0 0 0 0,0 1-1 0 0,0-1 1 0 0,-1 1-1 0 0,1 0 1 0 0,-1 1-1 0 0,0-1 1 0 0,-1 1-1 0 0,1 0 1 0 0,-1 0 0 0 0,0 1-1 0 0,0-1 1 0 0,0 1-1 0 0,0 1 1 0 0,-1-1-1 0 0,-2 0 62 0 0,1 1-283 0 0,0 0 0 0 0,0 0-1 0 0,0 0 1 0 0,0 1 0 0 0,0 1-1 0 0,0-1 1 0 0,0 1 0 0 0,0 1-1 0 0,0-1 1 0 0,0 2-1 0 0,0-1 1 0 0,0 1 0 0 0,0 0-1 0 0,0 0 1 0 0,1 1 0 0 0,-1 0-1 0 0,1 1 1 0 0,-4 1 283 0 0,-66 68-8243 0 0,63-49 3900 0 0,5-8 342 0 0</inkml:trace>
  <inkml:trace contextRef="#ctx0" brushRef="#br0" timeOffset="4901.699">2221 704 13155 0 0,'0'0'2232'0'0,"0"0"-463"0"0,0 0-292 0 0,0 0-35 0 0,0 0-80 0 0,0 0-252 0 0,0 0-287 0 0,0 0-259 0 0,0 0-217 0 0,0 0-137 0 0,0 0-105 0 0,0 0-56 0 0,-6 5-15 0 0,4-3-42 0 0,-1 0-9 0 0,0 1 0 0 0,0 0 0 0 0,1 0 0 0 0,-1 0 0 0 0,1 0 0 0 0,-1 0 0 0 0,1 1 0 0 0,0-1 0 0 0,0 0 0 0 0,1 1 0 0 0,-1 0 0 0 0,1-1 0 0 0,-1 1 0 0 0,1 0 0 0 0,0 0 0 0 0,1 0 0 0 0,-1 0 0 0 0,1 1 17 0 0,2 15-3896 0 0,12-33-11943 0 0,-10 6 11209 0 0</inkml:trace>
  <inkml:trace contextRef="#ctx0" brushRef="#br0" timeOffset="7299.237">1254 0 576 0 0,'0'0'1476'0'0,"0"0"-179"0"0,0 0 94 0 0,0 0 200 0 0,0 0 170 0 0,0 0-2 0 0,0 0-224 0 0,0 0-246 0 0,0 0-228 0 0,-26 37-167 0 0,-79 119-129 0 0,76-76-99 0 0,26-44-427 0 0,1-1 0 0 0,2 1 0 0 0,1 0 0 0 0,2-1 0 0 0,2 1 0 0 0,1-1 1 0 0,1 0-1 0 0,2 0 0 0 0,2-1 0 0 0,7 15-239 0 0,0-10-18 0 0,3 0 0 0 0,1-2 0 0 0,1 0 0 0 0,3-2 0 0 0,0 0 0 0 0,3-2 0 0 0,0-1-1 0 0,2-1 1 0 0,1-2 0 0 0,6 2 18 0 0,135 83-8349 0 0,-154-104 3693 0 0,-5-5-610 0 0</inkml:trace>
  <inkml:trace contextRef="#ctx0" brushRef="#br0" timeOffset="57575.106">717 413 2929 0 0,'0'0'1195'0'0,"0"0"-229"0"0,0 0 52 0 0,0 0 225 0 0,0 0 191 0 0,0 0-15 0 0,0 0-259 0 0,0 0-385 0 0,0 0-326 0 0,0 0-189 0 0,0 0-63 0 0,18 8 3370 0 0,-30 0 29 0 0,-27-2-3172 0 0,31-5-252 0 0,-153 21 67 0 0,159-22-272 0 0,-26 4 312 0 0,40-2 154 0 0,226-16 140 0 0,-110 14-417 0 0,-127 0-151 0 0,-1 0 0 0 0,0 0 0 0 0,1 0 0 0 0,-1 0 0 0 0,0 0 0 0 0,1 0 0 0 0,-1 0-1 0 0,0 1 1 0 0,0-1 0 0 0,1 0 0 0 0,-1 0 0 0 0,0 0 0 0 0,1 1 0 0 0,-1-1 0 0 0,0 0-1 0 0,0 0 1 0 0,0 0 0 0 0,1 1 0 0 0,-1-1 0 0 0,0 0 0 0 0,0 1 0 0 0,0-1 0 0 0,1 0 0 0 0,-1 0-1 0 0,0 1 1 0 0,0-1 0 0 0,0 0 0 0 0,0 1 0 0 0,0-1 0 0 0,0 0 0 0 0,0 1 0 0 0,0-1-1 0 0,0 0 1 0 0,0 1 0 0 0,0-1 0 0 0,0 0 0 0 0,0 1 0 0 0,0-1 0 0 0,0 0 0 0 0,0 1-1 0 0,0-1 1 0 0,0 0 0 0 0,-1 1 0 0 0,1-1 0 0 0,0 0 0 0 0,0 1 0 0 0,0-1 0 0 0,0 0-1 0 0,-1 0 1 0 0,1 1 0 0 0,0-1 0 0 0,0 0 0 0 0,-1 0 0 0 0,1 1 0 0 0,0-1 0 0 0,0 0-1 0 0,-1 0 1 0 0,1 0 0 0 0,0 0 0 0 0,-1 0 0 0 0,1 1 0 0 0,0-1 0 0 0,-1 0 0 0 0,1 0-1 0 0,0 0 1 0 0,-1 0 0 0 0,1 0 0 0 0,0 0 0 0 0,-1 0 0 0 0,1 0-5 0 0,-127 21 1072 0 0,114-25-739 0 0,22 0-2718 0 0,4 0-5224 0 0,-9 2 3414 0 0,0 2-5814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16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353 383 0 0 0,'0'0'644'0'0,"0"0"326"0"0,0 0 169 0 0,0 0 69 0 0,0 0 97 0 0,0 0 130 0 0,5-8 83 0 0,25-39 1591 0 0,-26 31 4435 0 0,-7 15-3427 0 0,-2 7-4186 0 0,-52 97 495 0 0,-44 64 73 0 0,-37 12-248 0 0,60-79-746 0 0,78-100 229 0 0,0-1 1 0 0,0 1-1 0 0,0 0 0 0 0,0-1 1 0 0,0 1-1 0 0,0 0 0 0 0,0 0 1 0 0,0-1-1 0 0,0 1 0 0 0,0 0 1 0 0,0-1-1 0 0,0 1 0 0 0,-1 0 1 0 0,1 0-1 0 0,0-1 0 0 0,0 1 0 0 0,0 0 1 0 0,-1 0-1 0 0,1-1 0 0 0,0 1 1 0 0,0 0-1 0 0,-1 0 0 0 0,1-1 1 0 0,0 1-1 0 0,0 0 0 0 0,-1 0 1 0 0,1 0-1 0 0,0 0 0 0 0,-1 0 1 0 0,1 0-1 0 0,0-1 0 0 0,0 1 1 0 0,-1 0-1 0 0,1 0 0 0 0,0 0 1 0 0,-1 0-1 0 0,1 0 0 0 0,0 0 1 0 0,-1 0-1 0 0,1 0 0 0 0,0 0 1 0 0,-1 0-1 0 0,1 1 0 0 0,0-1 266 0 0,6-37-9384 0 0,-3 29 6857 0 0</inkml:trace>
  <inkml:trace contextRef="#ctx0" brushRef="#br0" timeOffset="255.491">7 387 7250 0 0,'0'0'1445'0'0,"0"0"92"0"0,0 0 40 0 0,0 0 2 0 0,0 0-46 0 0,0 0-275 0 0,0 0-383 0 0,0 0-279 0 0,0 0-151 0 0,0 0-36 0 0,0 0 44 0 0,0 0 23 0 0,0 0 23 0 0,-1 18-4 0 0,1 59-43 0 0,23-28 184 0 0,-17-43-537 0 0,138 116 600 0 0,-106-87-1265 0 0,40 34-1615 0 0,-50-50-2253 0 0,1-2-3392 0 0,-23-13 520 0 0</inkml:trace>
  <inkml:trace contextRef="#ctx0" brushRef="#br0" timeOffset="821.999">704 667 712 0 0,'0'0'2035'0'0,"0"0"-1085"0"0,0 0-394 0 0,0 0 132 0 0,0 0 318 0 0,0 0 243 0 0,0 0-43 0 0,0 0-222 0 0,0 0-267 0 0,0 0-182 0 0,0 0-9 0 0,0 0 51 0 0,0 0 62 0 0,6-3 44 0 0,27-16 1117 0 0,-15 10 3951 0 0,185-196-1217 0 0,-198 199-4442 0 0,-5 6-88 0 0,0 1 0 0 0,0-1 1 0 0,0 0-1 0 0,0 0 0 0 0,0 0 0 0 0,0 1 0 0 0,0-1 0 0 0,1 0 0 0 0,-1 0 1 0 0,0 0-1 0 0,0 0 0 0 0,0 1 0 0 0,0-1 0 0 0,0 0 0 0 0,1 0 1 0 0,-1 0-1 0 0,0 0 0 0 0,0 0 0 0 0,0 1 0 0 0,0-1 0 0 0,1 0 1 0 0,-1 0-1 0 0,0 0 0 0 0,0 0 0 0 0,0 0 0 0 0,1 0 0 0 0,-1 0 1 0 0,0 0-1 0 0,0 0 0 0 0,0 0 0 0 0,1 0 0 0 0,-1 0 0 0 0,0 0 1 0 0,0 0-1 0 0,0 0 0 0 0,1 0 0 0 0,-1 0 0 0 0,0 0 0 0 0,0 0 1 0 0,0 0-1 0 0,1 0 0 0 0,-1 0 0 0 0,0 0 0 0 0,0 0 0 0 0,0 0 1 0 0,1-1-1 0 0,-1 1 0 0 0,0 0 0 0 0,0 0-4 0 0,28 162-43 0 0,4 106 39 0 0,-19-171-105 0 0,-5 1 0 0 0,-4 0-1 0 0,-7 50 110 0 0,3-142-18 0 0,0 0 0 0 0,-1 0-1 0 0,1 1 1 0 0,-2-1 0 0 0,1 0-1 0 0,-1 0 1 0 0,0 0 0 0 0,0 0 0 0 0,0 0-1 0 0,-1-1 1 0 0,0 1 0 0 0,0-1-1 0 0,0 0 1 0 0,-1 1 0 0 0,-3 2 18 0 0,4-7-10 0 0,0 0 0 0 0,0 0 0 0 0,-1-1 1 0 0,1 1-1 0 0,0-1 0 0 0,0 1 0 0 0,-1-1 1 0 0,1 0-1 0 0,0-1 0 0 0,0 1 0 0 0,-1-1 1 0 0,1 1-1 0 0,0-1 0 0 0,0 0 1 0 0,0 0-1 0 0,0 0 0 0 0,0 0 0 0 0,0-1 1 0 0,0 1-1 0 0,0-1 0 0 0,0 0 0 0 0,1 0 1 0 0,-3-2 9 0 0,-6-4-201 0 0,0-2 1 0 0,0 1-1 0 0,1-2 1 0 0,0 1-1 0 0,1-1 0 0 0,0-1 1 0 0,1 0-1 0 0,1 0 1 0 0,-1 0-1 0 0,-3-12 201 0 0,-8-29-4342 0 0,10 0-4994 0 0,9 41 681 0 0</inkml:trace>
  <inkml:trace contextRef="#ctx0" brushRef="#br0" timeOffset="1293.214">618 166 5921 0 0,'0'0'2087'0'0,"0"0"-549"0"0,0 0-226 0 0,0 0 130 0 0,0 0 162 0 0,0 0-41 0 0,0 0-322 0 0,0 0-361 0 0,0 0-239 0 0,0 0-87 0 0,0 0 40 0 0,0 0 79 0 0,0 0 61 0 0,7-1-23 0 0,49-24 764 0 0,32-52-293 0 0,-7 15-655 0 0,-77 62-519 0 0,0 1 1 0 0,0-1-1 0 0,-1 1 0 0 0,1 0 1 0 0,-1 0-1 0 0,1 0 1 0 0,-1 1-1 0 0,1-1 1 0 0,-1 1-1 0 0,0 0 1 0 0,0 0-1 0 0,0 0 0 0 0,0 0 1 0 0,0 1-1 0 0,0-1 1 0 0,-1 1-1 0 0,1 0 1 0 0,-1-1-1 0 0,1 1 1 0 0,-1 0-1 0 0,0 1 1 0 0,0-1-1 0 0,-1 0 0 0 0,1 0 1 0 0,0 3-9 0 0,11 11 125 0 0,24 67 915 0 0,-15-25-5463 0 0,1-26-8607 0 0,-18-29 4428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18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0 332 0 0 0,'0'0'252'0'0,"0"0"251"0"0,0 0 153 0 0,0 0 264 0 0,0 0 270 0 0,0 0 74 0 0,0 0-205 0 0,0 0-336 0 0,0 0-294 0 0,0 0-169 0 0,0 0-22 0 0,0 0 58 0 0,0 0 70 0 0,3 10 4953 0 0,0-5 4002 0 0,215-23-6246 0 0,31 14-2435 0 0,-249 4-652 0 0,0 0-17 0 0,0 0-13 0 0,0 0-46 0 0,0 0-58 0 0,0 0-73 0 0,0 0-91 0 0,0 0-111 0 0,0 0-108 0 0,0 0-134 0 0,-2-16-6008 0 0,0 10-485 0 0,1 2-2309 0 0</inkml:trace>
  <inkml:trace contextRef="#ctx0" brushRef="#br0" timeOffset="430.661">272 1 3841 0 0,'0'0'948'0'0,"0"0"-9"0"0,0 0 353 0 0,0 0 498 0 0,0 0 348 0 0,0 0-2 0 0,0 0-353 0 0,0 0-408 0 0,0 0-295 0 0,0 0-154 0 0,0 0-53 0 0,0 0-63 0 0,0 0-106 0 0,6 19 816 0 0,-6 436 1496 0 0,-11-349-5680 0 0,26-101-8546 0 0,-10-5 3690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0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48 192 0 0,'0'0'620'0'0,"0"0"-88"0"0,0 0 122 0 0,0 0 285 0 0,0 0 262 0 0,0 0 98 0 0,0 0-96 0 0,0 0-192 0 0,0 0-204 0 0,0 0-95 0 0,0 0 32 0 0,4-6 96 0 0,12-21 125 0 0,-18 18 6953 0 0,-32 4-6669 0 0,20 5-1214 0 0,-1 2 1 0 0,1 0-1 0 0,0 1 1 0 0,0 0-1 0 0,0 1 1 0 0,0 0 0 0 0,1 2-1 0 0,-1-1 1 0 0,1 2-1 0 0,1-1 1 0 0,-1 2-1 0 0,1 0 1 0 0,1 0-1 0 0,-1 1 1 0 0,1 1-1 0 0,1 0 1 0 0,-7 8-36 0 0,15-17 2 0 0,1 1-1 0 0,-1-1 1 0 0,1 1 0 0 0,0-1 0 0 0,-1 1 0 0 0,1 0-1 0 0,0-1 1 0 0,0 1 0 0 0,0 0 0 0 0,1 0-1 0 0,-1 0 1 0 0,0 0 0 0 0,1 0 0 0 0,-1 0-1 0 0,1-1 1 0 0,-1 1 0 0 0,1 0 0 0 0,0 1-1 0 0,0-1 1 0 0,0 0 0 0 0,0 0 0 0 0,0 0-1 0 0,1 0 1 0 0,-1 0 0 0 0,1 0 0 0 0,-1-1 0 0 0,1 1-1 0 0,0 0 1 0 0,-1 0 0 0 0,1 0 0 0 0,1 1-2 0 0,102 45 762 0 0,-97-47-747 0 0,0 0 0 0 0,0 1 0 0 0,0 0 0 0 0,-1 0 0 0 0,1 1 0 0 0,-1 0 0 0 0,1 0 0 0 0,-1 0 0 0 0,0 1 0 0 0,0-1 0 0 0,-1 1 0 0 0,1 1 0 0 0,-1-1 0 0 0,0 1 0 0 0,0 0 0 0 0,-1 1 0 0 0,1-1 0 0 0,-1 1 0 0 0,0-1 0 0 0,0 1-1 0 0,-1 0 1 0 0,0 1 0 0 0,0-1 0 0 0,0 1 0 0 0,-1-1 0 0 0,0 1 0 0 0,-1 0 0 0 0,2 5-15 0 0,-3-9 24 0 0,0 1-1 0 0,0 0 1 0 0,-1-1-1 0 0,1 1 1 0 0,-1 0-1 0 0,0-1 1 0 0,0 1-1 0 0,0-1 1 0 0,0 1-1 0 0,0-1 1 0 0,-1 0-1 0 0,0 1 1 0 0,1-1-1 0 0,-1 0 1 0 0,-1 0-1 0 0,1 0 1 0 0,0-1-1 0 0,-1 1 1 0 0,1 0-1 0 0,-1-1 1 0 0,0 1-1 0 0,0-1 1 0 0,0 0-1 0 0,0 0-23 0 0,-12 8-27 0 0,-1-1 0 0 0,-1 0-1 0 0,1-1 1 0 0,-1-1-1 0 0,0 0 1 0 0,-1-1 0 0 0,1-1-1 0 0,-1-1 1 0 0,0-1-1 0 0,-1 0 1 0 0,1-1 0 0 0,0-1-1 0 0,-10-1 28 0 0,28-1-202 0 0,-1 0-1 0 0,1 0 1 0 0,-1 0-1 0 0,1 0 0 0 0,0 0 1 0 0,-1 0-1 0 0,1 0 1 0 0,0 0-1 0 0,0-1 0 0 0,0 1 1 0 0,0 0-1 0 0,0 0 1 0 0,0 0-1 0 0,0 0 1 0 0,0 0-1 0 0,0 0 0 0 0,0 0 1 0 0,1 0-1 0 0,-1 0 1 0 0,0 0-1 0 0,1 0 1 0 0,-1 0-1 0 0,1 0 0 0 0,-1 0 1 0 0,1 0-1 0 0,-1 0 1 0 0,1 0-1 0 0,0 0 1 0 0,-1 1-1 0 0,1-1 0 0 0,0 0 1 0 0,0 0-1 0 0,0 1 1 0 0,-1-1-1 0 0,1 0 0 0 0,0 1 1 0 0,0-1-1 0 0,0 1 1 0 0,0-1-1 0 0,1 1 203 0 0,23-22-7819 0 0,-18 14 807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0 1864 0 0,'0'0'1745'0'0,"0"0"-641"0"0,0 0-112 0 0,0 0 136 0 0,0 0 161 0 0,0 0 15 0 0,0 0-264 0 0,-48 199-352 0 0,48-181-360 0 0,0 1-304 0 0,2-4-264 0 0,3-4-320 0 0,5 0-416 0 0,-3-4-624 0 0,-3-3-825 0 0,3-1-1072 0 0,-3 1 1289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20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3673 0 0,'0'0'3212'0'0,"0"0"-1018"0"0,0 0-539 0 0,0 0-86 0 0,0 0-13 0 0,0 0-153 0 0,0 0-330 0 0,0 0-352 0 0,0 0-301 0 0,0 0-191 0 0,0 0-93 0 0,0 0-85 0 0,-6 10-21 0 0,-16 34-12 0 0,13 16-2720 0 0,31-56-8670 0 0,-14-4 7506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13043 0 0,'0'0'2016'0'0,"0"0"-1128"0"0,0 0-271 0 0,0 0-233 0 0,0 0-240 0 0,0 0-200 0 0,0 0-96 0 0,0 0-40 0 0,0 0 32 0 0,0 0-57 0 0,0 0-343 0 0,0 0-616 0 0,0 0-1152 0 0,0 0-1345 0 0,46 125-4905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1 336 10322 0 0,'0'0'1503'0'0,"0"0"-491"0"0,0 0-230 0 0,0 0 109 0 0,0 0 102 0 0,0 0-23 0 0,0 0-139 0 0,0 0-164 0 0,0 0-142 0 0,0 0-84 0 0,0 0-62 0 0,0 0-45 0 0,18-33-26 0 0,55-101-38 0 0,3 10 312 0 0,-38 79-1438 0 0,-20 79-949 0 0,-12 32 1296 0 0,-7-60 554 0 0,0 1 0 0 0,1-1 1 0 0,-1 0-1 0 0,1 0 0 0 0,0 1 0 0 0,1-1 0 0 0,0 0 1 0 0,0 0-1 0 0,0 0 0 0 0,1 1 0 0 0,-1-1 0 0 0,1-1 1 0 0,1 1-1 0 0,-1 0 0 0 0,1 0 0 0 0,0-1 1 0 0,1 0-1 0 0,-1 1 0 0 0,1-1 0 0 0,0 0 0 0 0,0-1 1 0 0,0 1-1 0 0,1-1 0 0 0,0 0 0 0 0,0 0 0 0 0,0 0 1 0 0,0-1-1 0 0,0 0 0 0 0,1 0 0 0 0,0 0 0 0 0,5 2-45 0 0,-4-4 174 0 0,-1 0 0 0 0,1 0 0 0 0,-1 0-1 0 0,1-1 1 0 0,0 0 0 0 0,-1 0 0 0 0,1 0-1 0 0,-1-1 1 0 0,1 0 0 0 0,-1-1 0 0 0,1 1-1 0 0,-1-1 1 0 0,0 0 0 0 0,1-1 0 0 0,-1 0-1 0 0,0 0 1 0 0,-1 0 0 0 0,1-1-1 0 0,-1 1 1 0 0,1-1 0 0 0,-1 0 0 0 0,0-1-1 0 0,3-3-173 0 0,-4 3-187 0 0,1 0-1 0 0,-1-1 0 0 0,0 1 0 0 0,-1-1 0 0 0,1 0 1 0 0,-1 0-1 0 0,0-1 0 0 0,-1 1 0 0 0,0-1 1 0 0,0 1-1 0 0,0-1 0 0 0,-1 0 0 0 0,1 1 0 0 0,-1-7 188 0 0,-1 4-1620 0 0,1-3-2421 0 0,-1 3-2611 0 0,0 1-1443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0 7210 0 0,'0'0'1601'0'0,"0"0"-87"0"0,0 0 13 0 0,0 0 96 0 0,0 0-69 0 0,0 0-329 0 0,0 0-403 0 0,0 0-356 0 0,0 0-172 0 0,0 0 15 0 0,0 0 86 0 0,0 0 114 0 0,0 0 40 0 0,2 18-31 0 0,13 134 641 0 0,-19 168-515 0 0,-16-176-1682 0 0,4-86-5384 0 0,15-55 5183 0 0,1-2-4408 0 0,0-1 1757 0 0,0 0 207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2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1 10290 0 0,'0'0'1695'0'0,"0"0"-268"0"0,0 0 59 0 0,0 0 153 0 0,0 0 1 0 0,0 0-279 0 0,0 0-459 0 0,0 0-426 0 0,0 0-247 0 0,0 0-91 0 0,0 0-11 0 0,0 0 18 0 0,0 0-2 0 0,-25 4-12 0 0,-79 18-11 0 0,7 18 113 0 0,88-36-239 0 0,0 0 1 0 0,1 0-1 0 0,0 1 1 0 0,0 0-1 0 0,0 1 0 0 0,0 0 1 0 0,1 0-1 0 0,0 1 1 0 0,0 0-1 0 0,1 0 0 0 0,0 0 1 0 0,0 1-1 0 0,1 0 1 0 0,0 0-1 0 0,0 0 0 0 0,1 1 1 0 0,0 0-1 0 0,0 0 1 0 0,1 0-1 0 0,0 0 0 0 0,1 0 1 0 0,0 1-1 0 0,0-1 1 0 0,1 1-1 0 0,1-1 0 0 0,-1 1 1 0 0,1-1-1 0 0,1 1 1 0 0,0 0-1 0 0,1 1 6 0 0,-1-6 31 0 0,0 0 1 0 0,1 0-1 0 0,0 0 1 0 0,0-1-1 0 0,0 1 0 0 0,0-1 1 0 0,1 0-1 0 0,-1 1 1 0 0,1-1-1 0 0,1 0 0 0 0,-1 0 1 0 0,0-1-1 0 0,1 1 0 0 0,0-1 1 0 0,0 0-1 0 0,0 0 1 0 0,0 0-1 0 0,0 0 0 0 0,1-1 1 0 0,-1 1-1 0 0,1-1 1 0 0,-1 0-1 0 0,1-1 0 0 0,0 1 1 0 0,0-1-1 0 0,0 0 1 0 0,0 0-1 0 0,0-1 0 0 0,0 1 1 0 0,0-1-1 0 0,0 0 1 0 0,0 0-1 0 0,0-1 0 0 0,0 0 1 0 0,0 0-1 0 0,0 0 0 0 0,0 0 1 0 0,0-1-1 0 0,-1 1 1 0 0,1-1-1 0 0,2-2-31 0 0,23-12 111 0 0,0-1 0 0 0,-2-2 1 0 0,0 0-1 0 0,-1-2 0 0 0,-1-2 0 0 0,0 0 1 0 0,-2-1-1 0 0,18-25-111 0 0,27-23-13 0 0,-69 112-1103 0 0,-70 133 1047 0 0,60-136-27 0 0,1-1 1 0 0,3 2-1 0 0,1-1 1 0 0,1 1-1 0 0,2-1 0 0 0,4 38 96 0 0,10-29-2337 0 0,-3-34-2482 0 0,2-7-5579 0 0,-11-5 5533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3481 0 0,'0'0'1265'0'0,"0"0"-275"0"0,0 0-13 0 0,0 0 161 0 0,0 0 140 0 0,0 0 18 0 0,0 0-161 0 0,0 0-198 0 0,0 0-148 0 0,0 0-85 0 0,0 0-42 0 0,0 0-36 0 0,0 0-33 0 0,2 32-22 0 0,10 101-7 0 0,5-81 373 0 0,-11-48-675 0 0,-3-1-108 0 0,0-1-1 0 0,0 1 1 0 0,0-1-1 0 0,0 1 1 0 0,1-1-1 0 0,-1 0 1 0 0,1 0-1 0 0,0 0 0 0 0,0-1 1 0 0,-1 1-1 0 0,1-1 1 0 0,0 0-1 0 0,0 0 1 0 0,0 0-1 0 0,0-1 1 0 0,0 0-1 0 0,1 1 1 0 0,-1-1-1 0 0,0-1 1 0 0,0 1-1 0 0,0 0 1 0 0,0-1-1 0 0,0 0 1 0 0,0 0-1 0 0,0 0 0 0 0,0-1 1 0 0,-1 1-1 0 0,1-1 1 0 0,0 0-1 0 0,-1 0 1 0 0,1 0-1 0 0,-1-1 1 0 0,0 1-1 0 0,0-1 1 0 0,0 1-1 0 0,0-1 1 0 0,0 0-1 0 0,1-2-153 0 0,-1 2-6 0 0,1-1 1 0 0,0 0-1 0 0,-1 0 1 0 0,0 0-1 0 0,0-1 0 0 0,0 1 1 0 0,0-1-1 0 0,-1 1 0 0 0,0-1 1 0 0,1 0-1 0 0,-2 0 0 0 0,1 0 1 0 0,-1 0-1 0 0,0-1 0 0 0,0 1 1 0 0,0 0-1 0 0,-1 0 1 0 0,1-1-1 0 0,-1 1 0 0 0,-1 0 1 0 0,1 0-1 0 0,-1-1 0 0 0,0 1 1 0 0,0 0-1 0 0,0 0 0 0 0,-1 0 1 0 0,0 0-1 0 0,0 0 0 0 0,0 0 1 0 0,-1-1 5 0 0,-53-46-4493 0 0,12 27-5352 0 0,30 18 315 0 0</inkml:trace>
  <inkml:trace contextRef="#ctx0" brushRef="#br0" timeOffset="2810.993">245 1001 0 0 0,'0'0'975'0'0,"0"0"58"0"0,0 0 21 0 0,0 0 29 0 0,0 0 36 0 0,0 0-2 0 0,0 0-16 0 0,0 0-6 0 0,11 4-7 0 0,36 10 4 0 0,-41-13-768 0 0,0 0 1 0 0,0 0-1 0 0,-1-1 1 0 0,1 0-1 0 0,0 0 1 0 0,0-1-1 0 0,-1 0 1 0 0,1 0-1 0 0,0 0 1 0 0,-1 0-1 0 0,1-1 1 0 0,-1 0-1 0 0,0 0 1 0 0,1-1-1 0 0,-1 1 1 0 0,0-1-1 0 0,0 0 1 0 0,-1-1-1 0 0,1 1 1 0 0,2-3-325 0 0,12-7 455 0 0,63-53 284 0 0,40-72-471 0 0,-101 101-152 0 0,-21 36-117 0 0,0 1-72 0 0,-8 27-804 0 0,-30 259 1014 0 0,37-247-139 0 0,2 0 1 0 0,2-1 0 0 0,1 1-1 0 0,2-1 1 0 0,1 0 0 0 0,11 29 1 0 0,-7-33-4 0 0,41 175-183 0 0,-50-198 147 0 0,-1 0 0 0 0,0-1 1 0 0,-1 1-1 0 0,0 0 0 0 0,0 0 1 0 0,-1-1-1 0 0,-1 1 0 0 0,1 0 0 0 0,-2-1 1 0 0,0 0-1 0 0,0 1 0 0 0,-1-1 1 0 0,0 0-1 0 0,0 0 0 0 0,-1-1 0 0 0,-1 0 1 0 0,1 1-1 0 0,-5 2 40 0 0,5-7 13 0 0,0-2 0 0 0,0 1 0 0 0,-1 0-1 0 0,1-1 1 0 0,-1 0 0 0 0,0-1 0 0 0,0 1 0 0 0,0-1 0 0 0,0 0 0 0 0,0-1 0 0 0,0 1-1 0 0,-1-1 1 0 0,1 0 0 0 0,-1-1 0 0 0,1 0 0 0 0,-1 0 0 0 0,1 0 0 0 0,0-1-1 0 0,-1 0 1 0 0,0 0-13 0 0,3-2 44 0 0,1 0 0 0 0,-1 0 0 0 0,1 0 0 0 0,0-1-1 0 0,0 0 1 0 0,0 1 0 0 0,0-1 0 0 0,1 0-1 0 0,0 0 1 0 0,-1 0 0 0 0,2-1 0 0 0,-1 1 0 0 0,0 0-1 0 0,1-1 1 0 0,0 1 0 0 0,0-1 0 0 0,0 0 0 0 0,0 1-1 0 0,1-1 1 0 0,0 0 0 0 0,0 1 0 0 0,0-1-1 0 0,0 0 1 0 0,2-2-44 0 0,-2-8 8 0 0,1 1 0 0 0,0 0 1 0 0,2 0-1 0 0,-1 0 0 0 0,2 0 0 0 0,0 0 0 0 0,1 0 0 0 0,0 1 0 0 0,1 0 0 0 0,0 0 0 0 0,1 0 1 0 0,0 1-1 0 0,6-6-8 0 0,91-155-3389 0 0,-87 129-1444 0 0,-10 23-936 0 0,-4 9 1249 0 0</inkml:trace>
  <inkml:trace contextRef="#ctx0" brushRef="#br0" timeOffset="3386.004">331 493 960 0 0,'0'0'2155'0'0,"0"0"-1046"0"0,0 0-207 0 0,0 0 316 0 0,0 0 389 0 0,0 0 240 0 0,0 0-32 0 0,0 0-166 0 0,0 0-215 0 0,0 0-208 0 0,35-11-200 0 0,110-35-186 0 0,-44 3 895 0 0,-95 40-1607 0 0,1-1 1 0 0,0 0-1 0 0,-1 0 1 0 0,1-1 0 0 0,-1 0-1 0 0,-1 0 1 0 0,1-1-1 0 0,-1 1 1 0 0,0-1-1 0 0,0 0 1 0 0,0 0-1 0 0,-1-1 1 0 0,0 0-1 0 0,0 1 1 0 0,-1-1 0 0 0,0-1-1 0 0,0 1 1 0 0,1-6-129 0 0,-2 2 196 0 0,-1 12-203 0 0,-1-1-1 0 0,0 0 0 0 0,1 0 0 0 0,-1 0 1 0 0,0 0-1 0 0,1 0 0 0 0,-1 0 0 0 0,0 0 1 0 0,1 0-1 0 0,-1 0 0 0 0,0 0 0 0 0,1 0 1 0 0,-1 0-1 0 0,0 0 0 0 0,1 0 0 0 0,-1 0 1 0 0,0 0-1 0 0,1-1 0 0 0,-1 1 0 0 0,0 0 1 0 0,0 0-1 0 0,1 0 0 0 0,-1 0 0 0 0,0-1 1 0 0,1 1-1 0 0,-1 0 0 0 0,0 0 0 0 0,0-1 1 0 0,1 1-1 0 0,-1 0 0 0 0,0 0 0 0 0,0-1 1 0 0,0 1-1 0 0,1-1 8 0 0,16 58 52 0 0,33 155-95 0 0,-48-204-305 0 0,1 0-1 0 0,0 0 0 0 0,0-1 1 0 0,1 1-1 0 0,0-1 1 0 0,1 0-1 0 0,-1 0 0 0 0,1 0 1 0 0,0-1-1 0 0,1 1 0 0 0,0-1 1 0 0,2 2 348 0 0,75 71-15362 0 0,-76-71 13128 0 0</inkml:trace>
  <inkml:trace contextRef="#ctx0" brushRef="#br0" timeOffset="3649.03">1467 669 5073 0 0,'0'0'1507'0'0,"0"0"-99"0"0,0 0 202 0 0,0 0 180 0 0,0 0-65 0 0,0 0-247 0 0,0 0-358 0 0,0 0-254 0 0,0 0-87 0 0,0 0-24 0 0,0 0-71 0 0,0 0-95 0 0,0 0-94 0 0,-32 35-142 0 0,-102 111-93 0 0,58-50-5 0 0,62-75-450 0 0,1 0 0 0 0,1 2 0 0 0,1-1 0 0 0,1 2 0 0 0,1-1 1 0 0,-4 19 194 0 0,-6 10-3812 0 0,7-39-999 0 0,-2-8-3829 0 0,11-5 6325 0 0</inkml:trace>
  <inkml:trace contextRef="#ctx0" brushRef="#br0" timeOffset="3831.885">1114 673 6161 0 0,'0'0'2219'0'0,"0"0"-362"0"0,0 0-315 0 0,0 0-176 0 0,0 0-157 0 0,0 0-205 0 0,0 0-239 0 0,0 0-152 0 0,0 0-84 0 0,0 0-60 0 0,0 0-46 0 0,0 0-76 0 0,0 0-70 0 0,18 21-51 0 0,57 67-64 0 0,21 64 133 0 0,-11-53-2919 0 0,-51-73-2075 0 0,4-11-4361 0 0,-31-15 5979 0 0</inkml:trace>
  <inkml:trace contextRef="#ctx0" brushRef="#br0" timeOffset="4320.808">1603 791 320 0 0,'0'0'2066'0'0,"0"0"-1399"0"0,0 0-246 0 0,0 0 430 0 0,0 0 416 0 0,0 0 321 0 0,0 0 187 0 0,0 0-10 0 0,0 0-110 0 0,0 0-175 0 0,0 0-237 0 0,0 0-212 0 0,33 4-196 0 0,100 12-149 0 0,-130-16-648 0 0,-1 1 0 0 0,1 0 0 0 0,-1-1-1 0 0,1 1 1 0 0,-1-1 0 0 0,1 0 0 0 0,-1 0 0 0 0,1 0-1 0 0,-1 0 1 0 0,1 0 0 0 0,0 0 0 0 0,-1-1-1 0 0,1 1 1 0 0,-1-1 0 0 0,0 0 0 0 0,1 0-1 0 0,-1 0 1 0 0,0 0 0 0 0,1 0 0 0 0,-1 0-1 0 0,0-1 1 0 0,0 1 0 0 0,0-1 0 0 0,1-1-38 0 0,2-2 152 0 0,125-143 1786 0 0,-130 148-1947 0 0,0 1 0 0 0,0-1-1 0 0,0 1 1 0 0,0-1 0 0 0,0 1 0 0 0,0-1-1 0 0,1 1 1 0 0,-1-1 0 0 0,0 1 0 0 0,0-1-1 0 0,0 1 1 0 0,0-1 0 0 0,1 0 0 0 0,-1 1-1 0 0,0-1 1 0 0,0 1 0 0 0,0-1 0 0 0,1 0-1 0 0,-1 1 1 0 0,0-1 0 0 0,1 0 0 0 0,-1 1-1 0 0,0-1 1 0 0,1 0 0 0 0,-1 1 0 0 0,1-1-1 0 0,-1 0 1 0 0,0 0 0 0 0,1 1 0 0 0,-1-1-1 0 0,1 0 1 0 0,-1 0 0 0 0,1 0 0 0 0,-1 0-1 0 0,1 0 1 0 0,-1 0 0 0 0,1 0 0 0 0,-1 0-1 0 0,1 0 1 0 0,-1 0 0 0 0,0 0 0 0 0,1 0-1 0 0,-1 0 1 0 0,1 0 0 0 0,-1 0 0 0 0,1 0-1 0 0,-1 0 1 0 0,1 0 0 0 0,-1-1 0 0 0,1 1-1 0 0,-1 0 1 0 0,0 0 0 0 0,1-1 0 0 0,-1 1-1 0 0,0 0 1 0 0,1-1 9 0 0,-1 10 58 0 0,0 29-59 0 0,-2 0 0 0 0,-2 0 1 0 0,-1 0-1 0 0,-3 0 0 0 0,-3 8 1 0 0,-19 166 5 0 0,49 65-3 0 0,16-5-64 0 0,-33-251 83 0 0,-1-16-3 0 0,1 0-1 0 0,-1 1 0 0 0,0-1 1 0 0,-1 0-1 0 0,1 0 1 0 0,-1 1-1 0 0,0-1 1 0 0,-1 0-1 0 0,1 0 0 0 0,-1 1 1 0 0,0-1-1 0 0,0 0 1 0 0,0 0-1 0 0,-1 0 0 0 0,0 0 1 0 0,0 0-1 0 0,0 0 1 0 0,-1-1-1 0 0,1 1 0 0 0,-1-1 1 0 0,0 0-1 0 0,-1 1 1 0 0,1-1-18 0 0,1-3 15 0 0,0 0 1 0 0,0 0-1 0 0,0-1 1 0 0,0 1 0 0 0,0 0-1 0 0,0-1 1 0 0,0 1-1 0 0,0-1 1 0 0,0 0-1 0 0,0 0 1 0 0,0 0-1 0 0,0 0 1 0 0,0 0 0 0 0,0 0-1 0 0,0 0 1 0 0,0-1-1 0 0,0 1 1 0 0,0-1-1 0 0,0 1 1 0 0,0-1-1 0 0,0 0 1 0 0,0 0 0 0 0,1 0-1 0 0,-1 0 1 0 0,0 0-1 0 0,1 0 1 0 0,-1 0-1 0 0,0-1 1 0 0,1 1-1 0 0,-1-1 1 0 0,1 1 0 0 0,0-1-1 0 0,0 1 1 0 0,-1-1-1 0 0,1 0 1 0 0,0 0-1 0 0,0 0 1 0 0,1 1-1 0 0,-1-1-15 0 0,-29-77-1041 0 0,18 33-647 0 0,-4-14-2960 0 0,8 19-2968 0 0,6 26 1453 0 0</inkml:trace>
  <inkml:trace contextRef="#ctx0" brushRef="#br0" timeOffset="4814.649">1609 478 3673 0 0,'0'0'1456'0'0,"0"0"-493"0"0,0 0 45 0 0,0 0 510 0 0,0 0 506 0 0,0 0 154 0 0,0 0-198 0 0,0 0-360 0 0,0 0-314 0 0,0 0-167 0 0,0 0-145 0 0,0 0-114 0 0,0 0-112 0 0,31-7-136 0 0,95-25-110 0 0,-120 32-465 0 0,-1-1 1 0 0,0 0-1 0 0,1 0 1 0 0,-1-1-1 0 0,0 0 0 0 0,0 0 1 0 0,0 0-1 0 0,0 0 1 0 0,0-1-1 0 0,-1 0 0 0 0,1 0 1 0 0,-1 0-1 0 0,1-1 1 0 0,-1 1-1 0 0,0-2-57 0 0,9-8 199 0 0,-1 3-128 0 0,-1-1 1 0 0,0 0-1 0 0,-1-1 1 0 0,0 0-1 0 0,-1 0 0 0 0,-1-1 1 0 0,0 0-1 0 0,0-1 1 0 0,-1 0-1 0 0,-1 0 0 0 0,-1 0 1 0 0,0-1-1 0 0,1-6-71 0 0,39 123-948 0 0,110 156-145 0 0,-130-219-2110 0 0,-14-27-1167 0 0,0-5-4265 0 0,-5-6 2235 0 0</inkml:trace>
  <inkml:trace contextRef="#ctx0" brushRef="#br0" timeOffset="5528.878">2003 3 1312 0 0,'0'0'2301'0'0,"0"0"-788"0"0,0 0-171 0 0,0 0 154 0 0,0 0 113 0 0,0 0 11 0 0,0 0-89 0 0,32 4-133 0 0,98 14-150 0 0,-16-14 1610 0 0,47-33 933 0 0,-164 58-2848 0 0,-13 41-907 0 0,3 2 0 0 0,3-1-1 0 0,3 1 1 0 0,4 0 0 0 0,4 66-36 0 0,0-85-12 0 0,-3 62 70 0 0,0-11-20 0 0,5 0-1 0 0,10 62-37 0 0,9 25 16 0 0,-5 2 240 0 0,-17-157 323 0 0,0-35-412 0 0,-36-12 2334 0 0,-5 0-2516 0 0,-137 18-140 0 0,93 8-300 0 0,17-3-3576 0 0,25 2-7453 0 0,38-11 843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36.9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2486 0 0 0,'0'0'1038'0'0,"0"0"317"0"0,0 0 105 0 0,0 0-23 0 0,0 0-68 0 0,0 0-49 0 0,18-10-42 0 0,56-32-50 0 0,119-102 3825 0 0,31-23-2451 0 0,432-302 785 0 0,-262 223-2606 0 0,198-134-369 0 0,-233 104-190 0 0,-356 273-162 0 0,1 0 0 0 0,0 0 0 0 0,-1 0-1 0 0,1 0 1 0 0,-1-1 0 0 0,0 0 0 0 0,0 1-1 0 0,0-1 1 0 0,-1 0 0 0 0,1-1 0 0 0,-1 1-1 0 0,0 0 1 0 0,0-1 0 0 0,-1 1 0 0 0,1-1-1 0 0,-1 0-59 0 0,-1 4 104 0 0,-18 1-112 0 0,-292 106-222 0 0,248-87 396 0 0,-1-3 1 0 0,-1-3-1 0 0,0-3 0 0 0,0-2 1 0 0,-15-3-167 0 0,92-6-4 0 0,0 1 0 0 0,-1 0 0 0 0,1 0 0 0 0,-1 1-1 0 0,1 1 1 0 0,-1 0 0 0 0,0 1 0 0 0,0 0 0 0 0,0 1 0 0 0,0 1 0 0 0,0 0 0 0 0,-1 0 0 0 0,3 3 4 0 0,87 69 2 0 0,57 37-127 0 0,-68-81 77 0 0,-76-79 689 0 0,-14 41-607 0 0,-3-21 37 0 0,-1 0 1 0 0,-1 0-1 0 0,-2 0 0 0 0,0 1 1 0 0,-2 0-1 0 0,0 0 1 0 0,-2 1-1 0 0,-1 1 1 0 0,-1-1-1 0 0,0 2 1 0 0,-2 0-1 0 0,-1 1 0 0 0,0 0 1 0 0,-6-3-72 0 0,-27-34-893 0 0,14 23-4418 0 0,33 32 3164 0 0,2 3-2323 0 0,0-1-4223 0 0,0 1 4160 0 0</inkml:trace>
  <inkml:trace contextRef="#ctx0" brushRef="#br0" timeOffset="356.996">2999 144 6161 0 0,'0'0'997'0'0,"0"0"-535"0"0,0 0-91 0 0,0 0 319 0 0,0 0 423 0 0,0 0 269 0 0,0 0-9 0 0,0 0-240 0 0,0 0-315 0 0,-34 23-231 0 0,-105 76-123 0 0,65-29 196 0 0,62-52-477 0 0,2-8-88 0 0,1 1-1 0 0,1-1 1 0 0,0 2 0 0 0,0-1-1 0 0,1 1 1 0 0,1 0-1 0 0,0 1 1 0 0,1 0 0 0 0,0 0-1 0 0,1 0 1 0 0,0 0-1 0 0,1 1 1 0 0,0-1 0 0 0,2 1-1 0 0,-1 0 1 0 0,2-1 0 0 0,0 14-95 0 0,3-21 59 0 0,1 1 0 0 0,-1-1 0 0 0,1-1 0 0 0,0 1 1 0 0,1 0-1 0 0,-1-1 0 0 0,1 0 0 0 0,0 0 1 0 0,1 0-1 0 0,-1-1 0 0 0,1 0 0 0 0,0 0 1 0 0,0 0-1 0 0,0-1 0 0 0,0 0 0 0 0,1 0 1 0 0,-1 0-1 0 0,1-1 0 0 0,0 0 0 0 0,0 0 0 0 0,0-1 1 0 0,0 0-1 0 0,0 0 0 0 0,1-1-59 0 0,20 3 306 0 0,-1-1-1 0 0,1-2 1 0 0,0-1-1 0 0,0-1 1 0 0,-1-1-1 0 0,1-2 1 0 0,-1-1-1 0 0,0 0 1 0 0,-1-2-1 0 0,1-2 1 0 0,-2 0-1 0 0,1-1 0 0 0,-1-2 1 0 0,-1-1-1 0 0,13-9-305 0 0,-6 4 291 0 0,0-1 0 0 0,-1-1-1 0 0,-1-2 1 0 0,-1 0-1 0 0,6-9-290 0 0,-25 23 53 0 0,0-1 1 0 0,0-1-1 0 0,-1 1 0 0 0,-1-1 0 0 0,0 0 1 0 0,0-1-1 0 0,-1 0 0 0 0,-1 0 0 0 0,0 0 1 0 0,0-1-1 0 0,-1 1 0 0 0,-1-1 0 0 0,0 0 0 0 0,-1 0 1 0 0,0-1-1 0 0,-1-1-53 0 0,-1 7-92 0 0,0 0-1 0 0,0 1 1 0 0,-1-1 0 0 0,0 0 0 0 0,0 0-1 0 0,0 1 1 0 0,-1-1 0 0 0,-1 1 0 0 0,1 0-1 0 0,-1 0 1 0 0,0 0 0 0 0,-1 0 0 0 0,0 0-1 0 0,0 0 1 0 0,0 1 0 0 0,-1 0 0 0 0,0 0-1 0 0,0 0 1 0 0,0 1 0 0 0,-1-1 0 0 0,0 1-1 0 0,0 0 1 0 0,-4-1 92 0 0,-4-4-605 0 0,-1 1 0 0 0,0 1 1 0 0,-1 0-1 0 0,0 1 0 0 0,0 1 0 0 0,-1 1 0 0 0,0 0 0 0 0,0 1 1 0 0,0 1-1 0 0,0 0 0 0 0,-8 1 605 0 0,-118-3-10464 0 0,123 5 8166 0 0,-25 0-2476 0 0</inkml:trace>
  <inkml:trace contextRef="#ctx0" brushRef="#br0" timeOffset="604.601">1946 394 5489 0 0,'0'0'2414'0'0,"0"0"-443"0"0,0 0-2 0 0,0 0 200 0 0,33-7-32 0 0,108-24-298 0 0,-25 8 1553 0 0,0 6 0 0 0,94-1-3392 0 0,206 14 2328 0 0,-237 5-2009 0 0,97 6-76 0 0,-120 0-220 0 0,1-7 1 0 0,56-11-24 0 0,-31-18-1661 0 0,-146 9-871 0 0,-29 10-2517 0 0,-5-3-6171 0 0,-2 8 3973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15.45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20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22 0 0 0,'0'0'1047'0'0,"0"0"515"0"0,0 0 15 0 0,0 0-120 0 0,0 0-64 0 0,0 0-67 0 0,0 0-57 0 0,0 0-60 0 0,0 0-74 0 0,9-5-113 0 0,26-11-127 0 0,-39 34 1778 0 0,-113 312-1497 0 0,114-326-1177 0 0,2-1 0 0 0,-1 0-1 0 0,0 1 1 0 0,1-1 0 0 0,-1 1-1 0 0,1-1 1 0 0,0 1 0 0 0,0 0-1 0 0,0 0 1 0 0,1-1 0 0 0,-1 1 0 0 0,1 0-1 0 0,0 0 1 0 0,0 0 0 0 0,0-1-1 0 0,1 1 1 0 0,0 0 0 0 0,-1 0-1 0 0,1 0 1 0 0,0-1 0 0 0,1 1 0 0 0,-1-1-1 0 0,1 1 1 0 0,-1-1 0 0 0,1 1-1 0 0,0-1 1 0 0,0 0 0 0 0,1 0-1 0 0,-1 0 1 0 0,1 0 0 0 0,-1 0 0 0 0,1-1-1 0 0,0 1 1 0 0,0-1 0 0 0,0 0-1 0 0,0 1 1 0 0,1-1 0 0 0,1 0 1 0 0,13 0 128 0 0,1-1 0 0 0,0-1 0 0 0,0-1 0 0 0,0-1 0 0 0,0 0 0 0 0,-1-2 0 0 0,1 0 0 0 0,-1-1 0 0 0,0-1-1 0 0,0 0 1 0 0,13-8-128 0 0,31-7 241 0 0,105-34-92 0 0,-158 54-159 0 0,-5 1-2371 0 0,0 0-6951 0 0,-4 0 1566 0 0</inkml:trace>
  <inkml:trace contextRef="#ctx0" brushRef="#br0" timeOffset="390.625">553 14 10714 0 0,'0'0'1474'0'0,"0"0"-302"0"0,0 0-109 0 0,0 0 168 0 0,0 0 196 0 0,0 0-55 0 0,0 0-295 0 0,0 0-377 0 0,0 0-314 0 0,0 0-178 0 0,0 0-77 0 0,0 0-15 0 0,0 0 11 0 0,0 6 8 0 0,-9 137 361 0 0,-6 0 0 0 0,-6-1 0 0 0,-7-1 0 0 0,-26 72-496 0 0,35-128-12 0 0,4 0 1 0 0,3 0-1 0 0,1 46 12 0 0,-6-16-1281 0 0,31-144-7081 0 0,-6 14 471 0 0,-4 7 2143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7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7 1080 0 0,'0'0'1498'0'0,"0"0"-322"0"0,0 0-214 0 0,0 0 26 0 0,0 0 149 0 0,0 0 232 0 0,0 0 98 0 0,0 0-72 0 0,0 0-206 0 0,0 0-303 0 0,0 0-326 0 0,-5-3-275 0 0,-17-1-155 0 0,19 36 62 0 0,3-19-88 0 0,-2 883 2888 0 0,-14-579-5459 0 0,16-316 2191 0 0,1 0 0 0 0,-1 0 0 0 0,1 0 0 0 0,0-1 0 0 0,-1 1 0 0 0,1 0 0 0 0,0 0 0 0 0,0 0 0 0 0,-1 0 0 0 0,1-1 0 0 0,0 1 0 0 0,0 0 0 0 0,0-1 0 0 0,0 1 0 0 0,0-1 0 0 0,0 1 1 0 0,0-1-1 0 0,0 1 0 0 0,0-1 0 0 0,0 0 0 0 0,0 1 0 0 0,1-1 0 0 0,-1 0 0 0 0,0 0 0 0 0,0 0 0 0 0,0 0 0 0 0,0 0 0 0 0,0 0 0 0 0,1 0 0 0 0,-1 0 0 0 0,0 0 0 0 0,0-1 0 0 0,0 1 0 0 0,0 0 0 0 0,0-1 0 0 0,0 1 0 0 0,0-1 0 0 0,0 1 0 0 0,0-1 0 0 0,0 0 0 0 0,0 1 0 0 0,0-1 0 0 0,0 0 0 0 0,-1 0 0 0 0,1 1 0 0 0,0-1 0 0 0,0 0 0 0 0,-1 0 0 0 0,1 0 0 0 0,-1 0 0 0 0,1-1 276 0 0,11-8-868 0 0</inkml:trace>
  <inkml:trace contextRef="#ctx0" brushRef="#br0" timeOffset="387.082">592 335 6233 0 0,'0'0'303'0'0,"0"0"-123"0"0,-8 31-91 0 0,-22 103 111 0 0,22-97 690 0 0,2 1-1 0 0,1 0 0 0 0,2 0 1 0 0,2 0-1 0 0,3 19-889 0 0,-2-31 660 0 0,0-16-477 0 0,1 0 0 0 0,0 0 1 0 0,0 0-1 0 0,1-1 0 0 0,0 1 0 0 0,1 0 0 0 0,0 0 1 0 0,0-1-1 0 0,1 0 0 0 0,1 0 0 0 0,-1 0 0 0 0,1 0 1 0 0,1-1-1 0 0,0 1 0 0 0,0-1 0 0 0,0-1 0 0 0,1 1 1 0 0,0-1-1 0 0,1-1 0 0 0,-1 1 0 0 0,1-1 0 0 0,1 0 1 0 0,-1-1-1 0 0,1 0 0 0 0,0-1 0 0 0,0 1 0 0 0,9 2-183 0 0,-3-3 247 0 0,0-1-1 0 0,0-1 0 0 0,0 0 1 0 0,1 0-1 0 0,-1-2 0 0 0,0 0 1 0 0,0-1-1 0 0,1 0 0 0 0,-1-1 1 0 0,0-1-1 0 0,0 0 0 0 0,0-1 1 0 0,-1-1-1 0 0,1 0 0 0 0,-1-1 1 0 0,-1-1-1 0 0,1 0 0 0 0,6-4-246 0 0,4-5 253 0 0,-1 0-1 0 0,0-1 1 0 0,-1-2-1 0 0,0 0 1 0 0,-2-1-1 0 0,-1-1 1 0 0,0-1 0 0 0,-1 0-1 0 0,7-15-252 0 0,-16 22-48 0 0,-1 0 1 0 0,0 0-1 0 0,-1-1 0 0 0,-1 1 0 0 0,0-2 0 0 0,-1 1 1 0 0,-1 0-1 0 0,-1-1 0 0 0,0 0 0 0 0,-1 0 1 0 0,-1 0-1 0 0,0 0 0 0 0,-1 0 0 0 0,-1 0 0 0 0,-1 0 1 0 0,-1 0-1 0 0,0 0 0 0 0,-1 1 0 0 0,0-1 1 0 0,-2 1-1 0 0,0 0 0 0 0,-1 1 0 0 0,0-1 0 0 0,-1 1 1 0 0,-1 1-1 0 0,0-1 0 0 0,-1 1 0 0 0,-1 1 1 0 0,0 0-1 0 0,-1 1 0 0 0,0 0 0 0 0,-1 1 0 0 0,0 0 1 0 0,-7-3 47 0 0,9 6-143 0 0,-1 1 0 0 0,0 0 1 0 0,-1 1-1 0 0,1 0 0 0 0,-1 1 1 0 0,-1 1-1 0 0,1 0 0 0 0,0 0 0 0 0,-1 2 1 0 0,0 0-1 0 0,0 0 0 0 0,1 1 1 0 0,-1 1-1 0 0,0 0 0 0 0,0 1 1 0 0,0 1-1 0 0,0 0 0 0 0,1 0 0 0 0,-1 2 1 0 0,1 0-1 0 0,-1 0 0 0 0,2 1 1 0 0,-3 2 142 0 0,-9 5-554 0 0,1 2 0 0 0,1 0 1 0 0,1 1-1 0 0,0 2 0 0 0,1 0 1 0 0,-16 18 553 0 0,-43 79-5067 0 0,44-37-2174 0 0,25-51 4012 0 0</inkml:trace>
  <inkml:trace contextRef="#ctx0" brushRef="#br0" timeOffset="652.531">1689 861 15427 0 0,'0'0'1253'0'0,"0"0"-595"0"0,0 0-360 0 0,0 0 114 0 0,0 0 263 0 0,0 0 136 0 0,0 0-45 0 0,0 0-203 0 0,0 0-215 0 0,0 0-157 0 0,0 0-107 0 0,0 0-55 0 0,-8 26-51 0 0,-23 79-57 0 0,20-52-1560 0 0,11-42-2586 0 0,1-11-1101 0 0,2 0 1491 0 0,-1 0-2554 0 0</inkml:trace>
  <inkml:trace contextRef="#ctx0" brushRef="#br0" timeOffset="1148.535">1958 316 7458 0 0,'0'0'1660'0'0,"0"0"-310"0"0,0 0-205 0 0,0 0 61 0 0,0 0 107 0 0,0 0-23 0 0,0 0-120 0 0,0 0-164 0 0,0 0-173 0 0,0 0-177 0 0,0 0-160 0 0,29-32-97 0 0,95-97-73 0 0,-56 81 134 0 0,-53 44-320 0 0,97-15 611 0 0,-109 21-744 0 0,0 0 0 0 0,0 0 0 0 0,-1 0 0 0 0,1 0 0 0 0,-1 0 0 0 0,1 1 0 0 0,-1-1 0 0 0,0 1 0 0 0,0-1 0 0 0,0 1 0 0 0,0 0 0 0 0,-1 0 0 0 0,1 0 0 0 0,-1 0 0 0 0,1 0 0 0 0,-1 0-1 0 0,0 0 1 0 0,0 1 0 0 0,-1-1 0 0 0,1 0 0 0 0,-1 1 0 0 0,0-1 0 0 0,1 0 0 0 0,-1 1 0 0 0,-1-1 0 0 0,1 0 0 0 0,0 1 0 0 0,-1-1 0 0 0,0 0 0 0 0,0 1 0 0 0,0-1 0 0 0,0 0 0 0 0,-1 1-7 0 0,-5 18 53 0 0,-1 0 0 0 0,-2-1 1 0 0,0 1-1 0 0,-1-2 0 0 0,-1 0 1 0 0,-13 17-54 0 0,17-25 13 0 0,-12 16 15 0 0,14-22-37 0 0,1 1 0 0 0,0-1 0 0 0,0 1 0 0 0,1 0 1 0 0,0 0-1 0 0,0 1 0 0 0,1-1 0 0 0,-1 1 1 0 0,2 0-1 0 0,-1 0 0 0 0,1 0 0 0 0,0 0 0 0 0,1 3 9 0 0,4-6-15 0 0,0 0 0 0 0,0 0-1 0 0,1 0 1 0 0,0 0-1 0 0,0-1 1 0 0,0 0 0 0 0,0 1-1 0 0,1-1 1 0 0,0-1-1 0 0,-1 1 1 0 0,1-1-1 0 0,1 0 1 0 0,-1 0 0 0 0,0 0-1 0 0,1-1 1 0 0,0 1-1 0 0,-1-2 1 0 0,1 1 0 0 0,0 0-1 0 0,3-1 16 0 0,-8 0-1 0 0,63 18-27 0 0,-50-17 28 0 0,0 1 0 0 0,0 0 1 0 0,0 1-1 0 0,0 1 0 0 0,0 0 0 0 0,-1 1 0 0 0,0 0 1 0 0,-1 1-1 0 0,1 0 0 0 0,-1 1 0 0 0,0 1 1 0 0,-1 0-1 0 0,0 0 0 0 0,-1 1 0 0 0,0 0 1 0 0,0 1-1 0 0,-1 0 0 0 0,6 10 0 0 0,-12-12 34 0 0,-1 0-1 0 0,0 0 1 0 0,0 1-1 0 0,-1-1 1 0 0,0 0 0 0 0,-1 1-1 0 0,0-1 1 0 0,-1 0-1 0 0,1 1 1 0 0,-2-1-1 0 0,1 0 1 0 0,-1 0 0 0 0,-1 0-1 0 0,0 0 1 0 0,0 0-1 0 0,-4 6-33 0 0,1-2 46 0 0,-1-1-1 0 0,0 0 0 0 0,-1 0 0 0 0,-1-1 0 0 0,0 0 0 0 0,0 0 0 0 0,-1-1 0 0 0,0 0 1 0 0,-1-1-1 0 0,0 0 0 0 0,0-1 0 0 0,-1 0 0 0 0,0-1 0 0 0,-1 0 0 0 0,1-1 1 0 0,-11 4-46 0 0,-85 0-2240 0 0,89-17-1435 0 0,8-1-2214 0 0,8 6 3532 0 0,-3-2-6544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11 2857 0 0,'0'0'1545'0'0,"0"0"-242"0"0,0 0 112 0 0,0 0 146 0 0,-33 39 59 0 0,-104 127-110 0 0,62-48 465 0 0,66-96-1630 0 0,0-7-159 0 0,2 1 0 0 0,0 0 0 0 0,0 0 1 0 0,2 0-1 0 0,0 0 0 0 0,1 1 0 0 0,0 0 0 0 0,1 0 0 0 0,1 0 1 0 0,1 0-1 0 0,1 1 0 0 0,0-1 0 0 0,1 0 0 0 0,1 0 0 0 0,0 0 1 0 0,2 0-1 0 0,1 5-186 0 0,-2-16 89 0 0,1 0 1 0 0,-1-1-1 0 0,1 0 1 0 0,0 0-1 0 0,1 0 1 0 0,-1 0-1 0 0,1-1 1 0 0,0 0-1 0 0,0 0 1 0 0,0 0-1 0 0,1 0 1 0 0,-1-1 0 0 0,1 0-1 0 0,0 0 1 0 0,0 0-1 0 0,0-1 1 0 0,0 0-1 0 0,1 0 1 0 0,-1-1-1 0 0,0 0 1 0 0,1 0-1 0 0,-1 0 1 0 0,1-1-1 0 0,0 0-89 0 0,6 1 233 0 0,1-1 1 0 0,-1-1-1 0 0,0 0 0 0 0,1-1 0 0 0,-1-1 0 0 0,0 1 0 0 0,0-2 0 0 0,-1 0 0 0 0,1-1 1 0 0,-1 0-1 0 0,5-3-233 0 0,9-8 169 0 0,-1 0 0 0 0,0-1 1 0 0,-2-1-1 0 0,0-2 1 0 0,-1 0-1 0 0,-1-1 0 0 0,-1-1 1 0 0,-1-1-1 0 0,-1-1 0 0 0,-1-1 1 0 0,-1 0-1 0 0,-2-1 1 0 0,5-10-170 0 0,-13 20 12 0 0,-1 0 0 0 0,-1 0 1 0 0,0 0-1 0 0,-1-1 0 0 0,0 1 1 0 0,-2-1-1 0 0,0 0 0 0 0,0 1 1 0 0,-2-1-1 0 0,0 0 1 0 0,-1 1-1 0 0,-1-1 0 0 0,-3-8-12 0 0,5 16-77 0 0,-2 1-1 0 0,1 0 1 0 0,-1 0-1 0 0,-1 0 1 0 0,0 0-1 0 0,0 0 1 0 0,0 1-1 0 0,-1-1 1 0 0,0 1-1 0 0,0 0 1 0 0,-1 1 0 0 0,0 0-1 0 0,0-1 1 0 0,0 2-1 0 0,-1-1 1 0 0,0 1-1 0 0,0 0 1 0 0,-1 0-1 0 0,1 1 1 0 0,-1 0-1 0 0,0 1 1 0 0,0-1-1 0 0,0 1 1 0 0,0 1-1 0 0,-1 0 1 0 0,-6-1 77 0 0,3 2-295 0 0,0 0 0 0 0,1 1 0 0 0,-1 1 0 0 0,0 0 0 0 0,0 1 0 0 0,1 0 0 0 0,-1 0 0 0 0,1 1 0 0 0,0 1 0 0 0,0 0 0 0 0,0 1-1 0 0,0 0 1 0 0,1 0 0 0 0,0 1 0 0 0,0 0 0 0 0,0 1 0 0 0,1 0 0 0 0,0 1 0 0 0,0 0 0 0 0,1 0 0 0 0,-5 7 295 0 0,-50 80-9285 0 0,54-72 2409 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30.2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99 6817 0 0,'0'0'1211'0'0,"0"0"-45"0"0,0 0-102 0 0,0 0-14 0 0,0 0 41 0 0,0 0 6 0 0,0 0-122 0 0,0 0-275 0 0,0 0-278 0 0,0 0-210 0 0,0 0-124 0 0,-6 5-10 0 0,4-3-68 0 0,0-1 0 0 0,1 0-1 0 0,-1 0 0 0 0,1 0 0 0 0,-1 1 0 0 0,1-1 0 0 0,-1 0 0 0 0,1 1 0 0 0,0-1 0 0 0,0 1 0 0 0,0-1 1 0 0,0 1-1 0 0,0-1 0 0 0,0 1 0 0 0,0 0 0 0 0,0 0 0 0 0,1-1 0 0 0,-1 1 0 0 0,0 0 0 0 0,1 0 1 0 0,0 0-1 0 0,-1 0 0 0 0,1 0 0 0 0,0-1 0 0 0,0 1 0 0 0,0 0 0 0 0,0 0 0 0 0,1 0 0 0 0,-1 0 0 0 0,0 0 1 0 0,1 0-1 0 0,0-1 0 0 0,-1 1-9 0 0,65 235 1747 0 0,13 128-1747 0 0,-63-263 572 0 0,-5 0 1 0 0,-4 1 0 0 0,-6 42-573 0 0,0-144 120 0 0,0-1-11 0 0,0 0-1 0 0,0 0-43 0 0,202-30 323 0 0,218-31 868 0 0,101-42-1256 0 0,-352 68 137 0 0,4-1-15 0 0,132-27 238 0 0,74 4-360 0 0,-27 19 76 0 0,-221 22 163 0 0,-119 14 1451 0 0,-12 4-1522 0 0,0 0-32 0 0,0 0-29 0 0,0 0-23 0 0,0 0-34 0 0,0 0-19 0 0,0 0 1 0 0,0 0-17 0 0,0 0 1 0 0,0 0 4 0 0,0 0-7 0 0,0 0 6 0 0,0 0-6 0 0,0 0 10 0 0,0 0 14 0 0,0 0 39 0 0,0 0 59 0 0,0 0 55 0 0,0-15 1108 0 0,-10-204-167 0 0,30-76-1948 0 0,12 100-6529 0 0,-25 170 368 0 0,-3 8-4939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4033 0 0,'0'0'2058'0'0,"0"0"-174"0"0,0 0 28 0 0,0 0 110 0 0,0 0 20 0 0,0 0-244 0 0,0 0-430 0 0,0 0-421 0 0,0 0-338 0 0,0 0-185 0 0,0 0-109 0 0,0 0-45 0 0,0 0 15 0 0,3 11 1333 0 0,6-6-1268 0 0,1 0 0 0 0,0-1 0 0 0,0 0 1 0 0,1-1-1 0 0,-1 0 0 0 0,1-1 0 0 0,0 0 1 0 0,-1 0-1 0 0,1-1 0 0 0,0-1 0 0 0,0 0 1 0 0,5 0-351 0 0,25 2 516 0 0,177-12 473 0 0,-155 2-1795 0 0,-62 7 2953 0 0,1 0-4445 0 0,2 3-18502 0 0,-5 1 15264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11370 0 0,'0'0'1061'0'0,"0"0"-305"0"0,0 0 132 0 0,0 0 430 0 0,0 0 257 0 0,0 0-60 0 0,0 0-294 0 0,0 0-294 0 0,0 0-189 0 0,32 3-124 0 0,102 10-80 0 0,113-10 1481 0 0,-202-2-2400 0 0,43-1-549 0 0,-60-4-3892 0 0,-2-4-4240 0 0,-17 4-255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4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0,'0'0'291'0'0,"0"0"418"0"0,0 0 343 0 0,0 0 183 0 0,0 0 92 0 0,0 0 23 0 0,0 0-39 0 0,0 0 39 0 0,0 0 72 0 0,0 0 47 0 0,0 0 30 0 0,0-5-63 0 0,1-15-138 0 0,5 15 2680 0 0,11 5-2706 0 0,-14 0-1149 0 0,525 33 2963 0 0,-339-39-2745 0 0,-154 5 1485 0 0,-49-10-626 0 0,1 3-1164 0 0,0-1 0 0 0,1 0 0 0 0,0-1 0 0 0,0-1 0 0 0,1 1-1 0 0,1-2 1 0 0,-1 0 0 0 0,2 0 0 0 0,-5-8-36 0 0,-15-52-621 0 0,25 23-3216 0 0,20 22-7396 0 0,-12 23 2515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6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6993 0 0,'0'0'1609'0'0,"0"0"63"0"0,0 0 165 0 0,0 0 142 0 0,0 0-46 0 0,0 0-364 0 0,0 0-520 0 0,0 0-474 0 0,0 0-315 0 0,0 0-148 0 0,0 0-14 0 0,0 0 51 0 0,8-2 76 0 0,268-5 1381 0 0,-171 8-1519 0 0,0 15-38 0 0,-99-12 1584 0 0,-16-8-632 0 0,-127-111-537 0 0,118 108-1495 0 0,11 6-2536 0 0,7 3-1678 0 0,1 7 133 0 0,0-8 3905 0 0,0 6-7531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 5785 0 0,'0'0'1067'0'0,"0"0"-5"0"0,0 0 105 0 0,0 0 248 0 0,0 0 208 0 0,0 0-103 0 0,0 0-369 0 0,0 0-451 0 0,0 0-408 0 0,0 0-229 0 0,0 0-65 0 0,0 0 13 0 0,0 0 81 0 0,0 7 51 0 0,28 281 1348 0 0,-30 46-1004 0 0,1-313 330 0 0,0-31 2189 0 0,0-50-2183 0 0,-1 19-666 0 0,2 0 0 0 0,2 0 0 0 0,1 0 1 0 0,2 0-1 0 0,2 1 0 0 0,2 0 0 0 0,4-11-157 0 0,-3 18 15 0 0,1 0-1 0 0,2 1 1 0 0,1 1-1 0 0,1 0 1 0 0,2 1-1 0 0,0 0 1 0 0,3 1-1 0 0,0 2 1 0 0,22-24-15 0 0,-41 50-8 0 0,0-1 1 0 0,0 1-1 0 0,0-1 0 0 0,0 1 1 0 0,0 0-1 0 0,0-1 0 0 0,1 1 1 0 0,-1 0-1 0 0,0 0 0 0 0,1 0 1 0 0,-1 0-1 0 0,1 0 1 0 0,-1 0-1 0 0,1 0 0 0 0,0 0 1 0 0,-1 1-1 0 0,1-1 0 0 0,0 1 1 0 0,-1-1-1 0 0,1 1 1 0 0,0 0-1 0 0,0-1 0 0 0,-1 1 1 0 0,1 0-1 0 0,0 0 0 0 0,0 0 1 0 0,-1 1-1 0 0,1-1 1 0 0,0 0-1 0 0,0 1 0 0 0,-1-1 1 0 0,1 1-1 0 0,0-1 0 0 0,-1 1 1 0 0,1 0-1 0 0,-1 0 1 0 0,1-1-1 0 0,-1 1 0 0 0,1 0 1 0 0,-1 1-1 0 0,1-1 0 0 0,-1 0 1 0 0,1 1 7 0 0,40 188-30 0 0,-41-186-266 0 0,10 27 340 0 0,1-21-5198 0 0,-3-39-9865 0 0,-7 25 11858 0 0</inkml:trace>
  <inkml:trace contextRef="#ctx0" brushRef="#br0" timeOffset="1031.605">1152 146 0 0 0,'0'0'340'0'0,"0"0"540"0"0,0 0 330 0 0,0 0 179 0 0,0 0 104 0 0,0 0 6 0 0,0 0-35 0 0,0 0-44 0 0,0 0-50 0 0,0 0-16 0 0,0 0-6 0 0,0 0-33 0 0,2-3-99 0 0,-2 4-1124 0 0,0-1 0 0 0,1 0-1 0 0,-1 0 1 0 0,0 1 0 0 0,0-1 0 0 0,0 0-1 0 0,0 0 1 0 0,0 1 0 0 0,1-1 0 0 0,-1 0-1 0 0,0 0 1 0 0,0 1 0 0 0,0-1 0 0 0,1 0-1 0 0,-1 0 1 0 0,0 0 0 0 0,0 0-1 0 0,1 1 1 0 0,-1-1 0 0 0,0 0 0 0 0,0 0-1 0 0,1 0 1 0 0,-1 0 0 0 0,0 0 0 0 0,1 0-1 0 0,-1 0 1 0 0,0 0 0 0 0,0 0 0 0 0,1 0-1 0 0,-1 0 1 0 0,0 0 0 0 0,1 0 0 0 0,-1 0-1 0 0,0 0 1 0 0,1 0 0 0 0,-1 0 0 0 0,0 0-1 0 0,0 0 1 0 0,1 0 0 0 0,-1 0 0 0 0,0 0-1 0 0,1-1 1 0 0,-1 1 0 0 0,0 0 0 0 0,0 0-1 0 0,0 0 1 0 0,1 0 0 0 0,-1-1-92 0 0,-165 248 921 0 0,119-188-1505 0 0,-4-1-1 0 0,-1-3 1 0 0,-47 37 584 0 0,53-60-3029 0 0,26-20-3071 0 0,15-11 45 0 0,4-1 1369 0 0</inkml:trace>
  <inkml:trace contextRef="#ctx0" brushRef="#br0" timeOffset="1366.254">793 39 4385 0 0,'0'0'1088'0'0,"0"0"-212"0"0,0 0-110 0 0,0 0 101 0 0,0 0 241 0 0,0 0 114 0 0,0 0-14 0 0,0 0-104 0 0,0 0-133 0 0,0 0-75 0 0,0 0-84 0 0,0 0-65 0 0,0 0-24 0 0,10 20-28 0 0,73 126 1162 0 0,68 119 272 0 0,-18 35-2121 0 0,-111-267-2067 0 0,-12-26-2763 0 0,2-5-5938 0 0,-10-2 6939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2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376 153 200 0 0,'0'0'1426'0'0,"0"0"-447"0"0,0 0-81 0 0,0 0 263 0 0,0 0 422 0 0,0 0 326 0 0,0 0 17 0 0,0 0-295 0 0,0 0-409 0 0,0 0-343 0 0,0 0-191 0 0,2-3-77 0 0,9-6 18 0 0,-8 6 39 0 0,-3 3-24 0 0,0 0-12 0 0,-1 26 2944 0 0,-53 132-2321 0 0,-71 107-644 0 0,121-258-609 0 0,-1 2-1 0 0,1-1 1 0 0,0 0 0 0 0,1 1 0 0 0,0-1 0 0 0,0 1 0 0 0,1 0 0 0 0,0 0 0 0 0,0 0 0 0 0,1 0 0 0 0,0 0-1 0 0,1 1 1 0 0,0-1 0 0 0,2 9-2 0 0,2-13 32 0 0,0 0 0 0 0,1-1 0 0 0,0 1 0 0 0,0-1 0 0 0,0 0 0 0 0,0 0 0 0 0,1 0 0 0 0,0-1 0 0 0,0 0 0 0 0,0 0 0 0 0,0 0 0 0 0,0-1 0 0 0,0 0 0 0 0,1 0 0 0 0,-1 0-1 0 0,1-1 1 0 0,-1 0 0 0 0,1-1 0 0 0,0 1 0 0 0,-1-1 0 0 0,1 0 0 0 0,0-1 0 0 0,4-1-32 0 0,182 2 1051 0 0,-193 0-1119 0 0,0 0-80 0 0,0 0-109 0 0,0 0-153 0 0,0 0-161 0 0,-10-22-7148 0 0,2 8-1983 0 0,6 6 3637 0 0</inkml:trace>
  <inkml:trace contextRef="#ctx0" brushRef="#br0" timeOffset="627.248">0 182 0 0 0,'0'0'624'0'0,"0"0"67"0"0,0 0 64 0 0,0 0 224 0 0,0 0 389 0 0,0 0 350 0 0,0 0 133 0 0,0 0-79 0 0,0 0-198 0 0,0 0-209 0 0,0 0-108 0 0,0 0-25 0 0,3-5 6890 0 0,12-20-6943 0 0,0 10-1101 0 0,0 1 1 0 0,1 0 0 0 0,1 1 0 0 0,0 1 0 0 0,1 0 0 0 0,1 1 0 0 0,0 1 0 0 0,0 1 0 0 0,0 1 0 0 0,1 1 0 0 0,11-3-79 0 0,-21 6-4 0 0,1 1 0 0 0,-1 0 0 0 0,1 1 0 0 0,0 0 0 0 0,0 1 1 0 0,-1 0-1 0 0,1 0 0 0 0,0 1 0 0 0,0 1 0 0 0,6 1 4 0 0,-8 0-4 0 0,-1 2 0 0 0,0-1 0 0 0,0 1-1 0 0,0 0 1 0 0,-1 1 0 0 0,0 0 0 0 0,1 0 0 0 0,-2 0 0 0 0,1 1 0 0 0,-1 0-1 0 0,5 5 5 0 0,50 38 87 0 0,-48-41 38 0 0,0-1-1 0 0,0-1 1 0 0,1 0-1 0 0,0-1 1 0 0,0 0-1 0 0,0-1 1 0 0,0 0 0 0 0,1-2-1 0 0,0 0 1 0 0,-1 0-1 0 0,2-1-124 0 0,45-1 552 0 0,-35 0-4046 0 0,-21 18-7482 0 0,-5-15 6737 0 0,0 2-4331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10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5313 0 0,'0'0'1023'0'0,"0"0"-17"0"0,0 0 234 0 0,0 0 268 0 0,0 0 183 0 0,0 0-121 0 0,0 0-386 0 0,0 0-358 0 0,0 0-245 0 0,0 0-97 0 0,0 0-10 0 0,0 0 30 0 0,14-5 4 0 0,45-15-13 0 0,22 9 1124 0 0,165 10-130 0 0,-151 1-423 0 0,-98-22 1138 0 0,-66-70-1065 0 0,33 55-1155 0 0,-12-14-448 0 0,30 14-3946 0 0,17 23-5956 0 0,1 9-302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9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2609 0 0,'0'0'924'0'0,"0"0"-276"0"0,0 0-40 0 0,0 0 239 0 0,0 0 345 0 0,0 0 184 0 0,0 0-105 0 0,0 0-310 0 0,0 0-381 0 0,0 0-264 0 0,0 0-126 0 0,3 5 23 0 0,5 15 222 0 0,0 1 0 0 0,-1 0 0 0 0,-2 0 0 0 0,0 1 0 0 0,-1-1 0 0 0,-1 1 0 0 0,-1 0 1 0 0,-1 0-1 0 0,-1 15-435 0 0,0-20 164 0 0,2 512 1542 0 0,9-432-2181 0 0,-20-119-8310 0 0,-5-22 1312 0 0,13 32 6685 0 0</inkml:trace>
  <inkml:trace contextRef="#ctx0" brushRef="#br0" timeOffset="384.806">4 52 0 0 0,'0'0'721'0'0,"0"0"196"0"0,0 0 70 0 0,0 0 169 0 0,0 0 224 0 0,0 0 90 0 0,0 0-102 0 0,0 0-222 0 0,0 0-200 0 0,0 0-115 0 0,0 0 23 0 0,0 0 55 0 0,0 0-10 0 0,11-1-35 0 0,83-5 1354 0 0,186-23 1862 0 0,-130 14-4503 0 0,-149 15-210 0 0,-1 0-294 0 0,0 0-254 0 0,-54 40-14055 0 0,45-32 12890 0 0</inkml:trace>
  <inkml:trace contextRef="#ctx0" brushRef="#br0" timeOffset="649.864">35 376 5569 0 0,'0'0'1382'0'0,"0"0"-219"0"0,0 0-80 0 0,0 0 160 0 0,0 0 174 0 0,0 0-38 0 0,0 0-219 0 0,0 0-309 0 0,0 0-288 0 0,0 0-163 0 0,0 0-46 0 0,0 0 78 0 0,0 0 120 0 0,6 2 56 0 0,117 4 2643 0 0,42-50-2556 0 0,-33 7-3182 0 0,-114 33 1319 0 0,38-8-3522 0 0,-21 2-2808 0 0,-25 6 1239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4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245 221 184 0 0,'0'0'1087'0'0,"0"0"-435"0"0,0 0-113 0 0,0 0 241 0 0,0 0 404 0 0,0 0 354 0 0,0 0 109 0 0,0 0-164 0 0,0 0-335 0 0,0 0-353 0 0,0 0-227 0 0,11 8 2498 0 0,6 59-1149 0 0,0 46-448 0 0,51 457 249 0 0,-26-276-2921 0 0,-39-259-385 0 0,-2-31-2732 0 0,-1-2-3967 0 0,0-5 3910 0 0</inkml:trace>
  <inkml:trace contextRef="#ctx0" brushRef="#br0" timeOffset="544.609">1 342 3033 0 0,'0'0'1065'0'0,"0"0"-53"0"0,0 0 54 0 0,0 0 249 0 0,0 0 299 0 0,0 0 118 0 0,0 0-162 0 0,0 0-378 0 0,0 0-419 0 0,0 0-283 0 0,0 0-131 0 0,0 0 1 0 0,0 0 76 0 0,19-16 47 0 0,62-49 38 0 0,7 26 469 0 0,163-16 487 0 0,-94 51-1159 0 0,-153 4-336 0 0,0 0 1 0 0,-1 1-1 0 0,1-1 1 0 0,0 1-1 0 0,-1 0 1 0 0,1 1 0 0 0,-1-1-1 0 0,1 0 1 0 0,-1 1-1 0 0,1 0 1 0 0,-1 0 0 0 0,0 0-1 0 0,0 0 1 0 0,0 0-1 0 0,0 1 1 0 0,-1-1-1 0 0,1 1 1 0 0,0 0 0 0 0,-1 0-1 0 0,0 0 1 0 0,0 0-1 0 0,0 0 1 0 0,0 0 0 0 0,0 1-1 0 0,-1-1 1 0 0,1 1-1 0 0,-1-1 1 0 0,0 1-1 0 0,0-1 1 0 0,0 1 0 0 0,-1 0-1 0 0,1-1 1 0 0,-1 1-1 0 0,0 0 1 0 0,0 0-1 0 0,0-1 1 0 0,-1 1 0 0 0,1 0-1 0 0,-1-1 1 0 0,0 1-1 0 0,0 0 1 0 0,0-1 0 0 0,0 1-1 0 0,-1-1 1 0 0,1 1-1 0 0,-1-1 1 0 0,0 0-1 0 0,0 0 1 0 0,-2 3 17 0 0,-104 137 79 0 0,52-77-37 0 0,53-64-52 0 0,0 1 0 0 0,1 0 0 0 0,-1 0 0 0 0,1 0 0 0 0,0 0 0 0 0,0 1 0 0 0,0-1 0 0 0,0 1 0 0 0,1-1 0 0 0,-1 1 0 0 0,1-1 0 0 0,0 1 0 0 0,0 0 0 0 0,0 0 0 0 0,1-1 0 0 0,-1 1 0 0 0,1 0 0 0 0,0 0 0 0 0,0 0 0 0 0,0 0 0 0 0,1 0 0 0 0,-1-1 0 0 0,1 1 0 0 0,0 0 0 0 0,0 0 0 0 0,0-1 0 0 0,1 1 0 0 0,-1-1 0 0 0,1 1 0 0 0,0-1 0 0 0,0 0 0 0 0,2 3 10 0 0,19 12 20 0 0,1-1 0 0 0,0 0 0 0 0,2-2 0 0 0,0-1 0 0 0,0-1 0 0 0,2-1 0 0 0,25 7-20 0 0,-18-6 23 0 0,-2 1-1 0 0,1 1 1 0 0,-2 2 0 0 0,22 16-23 0 0,-49-30 16 0 0,-1 0 0 0 0,0 0-1 0 0,0 0 1 0 0,-1 1 0 0 0,1-1 0 0 0,-1 1-1 0 0,1 0 1 0 0,-1 0 0 0 0,0 1-1 0 0,-1-1 1 0 0,1 0 0 0 0,-1 1 0 0 0,0 0-1 0 0,0-1 1 0 0,0 1 0 0 0,-1 0 0 0 0,0 0-1 0 0,0 0 1 0 0,0 0 0 0 0,0 0 0 0 0,-1 0-1 0 0,0 1 1 0 0,0-1 0 0 0,0 0 0 0 0,-1 0-1 0 0,1 0 1 0 0,-1 0 0 0 0,0 0 0 0 0,-1 0-1 0 0,1 0 1 0 0,-1 0 0 0 0,0-1 0 0 0,-1 1-1 0 0,1-1 1 0 0,-1 1 0 0 0,0-1-16 0 0,-16 17 29 0 0,-2-1 0 0 0,0 0-1 0 0,-2-2 1 0 0,0-1 0 0 0,-1-1 0 0 0,0 0 0 0 0,-1-2 0 0 0,-1-1 0 0 0,0-1-1 0 0,-1-2 1 0 0,-21 6-29 0 0,-109 23-590 0 0,50-40-2573 0 0,93-7 635 0 0,27-20-10235 0 0,-8 20 11939 0 0</inkml:trace>
  <inkml:trace contextRef="#ctx0" brushRef="#br0" timeOffset="1226.117">1249 821 3257 0 0,'0'0'1508'0'0,"0"0"-469"0"0,0 0-82 0 0,0 0 285 0 0,0 0 340 0 0,0 0 133 0 0,0 0-112 0 0,0 0-252 0 0,0 0-306 0 0,0 0-277 0 0,0 0-202 0 0,-19 32-153 0 0,-56 97-94 0 0,60-80 58 0 0,19-46-305 0 0,0 0 16 0 0,0 0 0 0 0,0 0-1 0 0,0 0 1 0 0,0-1-1 0 0,1 1 1 0 0,0-1-1 0 0,-1 0 1 0 0,1 0-1 0 0,0-1 1 0 0,0 0-1 0 0,0 0 1 0 0,0 0-1 0 0,0 0 1 0 0,0-1-1 0 0,0 1 1 0 0,0-1 0 0 0,0-1-1 0 0,0 1 1 0 0,3-1-88 0 0,7 0 234 0 0,-2-1-89 0 0,0 0-1 0 0,-1-1 1 0 0,1-1-1 0 0,-1 0 1 0 0,0-1-1 0 0,0 0 1 0 0,-1-1-1 0 0,1 0 1 0 0,-1-1-1 0 0,-1 0 1 0 0,4-3-145 0 0,5-3 129 0 0,192-155 379 0 0,-211 167-540 0 0,0 1-1 0 0,0-1 1 0 0,0 1-1 0 0,1-1 1 0 0,-1 1-1 0 0,0-1 1 0 0,1 1-1 0 0,-1-1 1 0 0,0 1-1 0 0,1-1 1 0 0,-1 1-1 0 0,1-1 1 0 0,-1 1-1 0 0,1 0 1 0 0,-1-1-1 0 0,1 1 1 0 0,-1 0-1 0 0,1-1 1 0 0,-1 1-1 0 0,1 0 1 0 0,-1 0-1 0 0,1-1 1 0 0,0 1-1 0 0,-1 0 1 0 0,1 0-1 0 0,-1 0 1 0 0,1 0-1 0 0,0 0 1 0 0,-1 0-1 0 0,1 0 1 0 0,-1 0-1 0 0,1 0 1 0 0,0 0-1 0 0,-1 0 1 0 0,1 0-1 0 0,-1 0 1 0 0,1 1-1 0 0,-1-1 1 0 0,1 0-1 0 0,0 0 1 0 0,-1 1-1 0 0,1-1 1 0 0,-1 0-1 0 0,1 1 1 0 0,-1-1-1 0 0,0 0 1 0 0,1 1-1 0 0,-1-1 1 0 0,1 1-1 0 0,-1-1 1 0 0,0 1-1 0 0,1-1 1 0 0,-1 1-1 0 0,0-1 1 0 0,1 1-1 0 0,-1-1 1 0 0,0 1-1 0 0,0 0 1 0 0,1-1-1 0 0,-1 1 1 0 0,0-1-1 0 0,0 1 1 0 0,0-1-1 0 0,0 1 1 0 0,0 0-1 0 0,0-1 1 0 0,0 1-1 0 0,0 0 33 0 0,6 15 127 0 0,7 12-158 0 0,43 54 126 0 0,-44-73-23 0 0,1-1 0 0 0,-1-1 0 0 0,1 0 1 0 0,1 0-1 0 0,-1-1 0 0 0,1-1 0 0 0,0 0 0 0 0,1-1 0 0 0,-1-1 0 0 0,1 0 0 0 0,-1-1 0 0 0,1-1 0 0 0,0 0 0 0 0,0-1 0 0 0,-1 0 0 0 0,1-1 0 0 0,0-1 0 0 0,0 0 1 0 0,-1-1-1 0 0,1-1 0 0 0,-1 0 0 0 0,0-1 0 0 0,0-1 0 0 0,-1 0 0 0 0,13-8-72 0 0,-3-1 119 0 0,0-1 0 0 0,-2-2-1 0 0,0 0 1 0 0,-1-1 0 0 0,-1-2 0 0 0,0 1 0 0 0,-2-2 0 0 0,0-1-1 0 0,-2 0 1 0 0,-1 0 0 0 0,0-2 0 0 0,-2 0 0 0 0,-1 0-1 0 0,-1-1 1 0 0,-1 0 0 0 0,-1-1 0 0 0,-2 0 0 0 0,0 0 0 0 0,-2-1-1 0 0,-1 0 1 0 0,-1-23-119 0 0,0 8-66 0 0,-3 1 0 0 0,-2 0-1 0 0,-1 0 1 0 0,-2 1 0 0 0,-2 0 0 0 0,-4-9 66 0 0,5 25-33 0 0,-39-87-45 0 0,42 175-1984 0 0,53 166 2180 0 0,42 196-48 0 0,-80-377-103 0 0,7 52-2510 0 0,-36-100-862 0 0,-44-26-8618 0 0,52 19 8192 0 0</inkml:trace>
  <inkml:trace contextRef="#ctx0" brushRef="#br0" timeOffset="1476.554">2022 324 4665 0 0,'0'0'2807'0'0,"0"0"-1242"0"0,0 0-217 0 0,0 0 275 0 0,0 0 248 0 0,0 0 33 0 0,0 0-302 0 0,0 0-410 0 0,36-7-314 0 0,119-23-226 0 0,166-2 862 0 0,-108 21-1250 0 0,-95 7-2909 0 0,-1-4-7517 0 0,-85 4 1084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34.0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911 1320 14875 0 0,'0'0'-108'0'0,"0"0"-520"0"0,0 0-328 0 0,0 0 61 0 0,0 0 384 0 0,0 0 518 0 0,0 0 401 0 0,0 0 196 0 0,0 0 60 0 0,0 0-25 0 0,4 35-52 0 0,14 115-82 0 0,41 162 461 0 0,-31-161-1272 0 0,43 284 152 0 0,-52-144-9352 0 0,-19-257 5869 0 0,-4-10 1083 0 0</inkml:trace>
  <inkml:trace contextRef="#ctx0" brushRef="#br0" timeOffset="586.048">444 2314 4025 0 0,'0'0'1008'0'0,"0"0"-49"0"0,-6-37-44 0 0,-19-120 180 0 0,17-39 3512 0 0,10 162-3863 0 0,1 0 0 0 0,1 0 0 0 0,2 1 0 0 0,2 0 0 0 0,0 0-1 0 0,3 0 1 0 0,0 1 0 0 0,2 1 0 0 0,11-18-744 0 0,-5 14 229 0 0,2 1 0 0 0,2 0 0 0 0,1 2 1 0 0,1 1-1 0 0,2 1 0 0 0,1 1 0 0 0,1 1 0 0 0,1 1 0 0 0,2 2 1 0 0,0 2-1 0 0,2 1 0 0 0,14-7-229 0 0,-35 21 3 0 0,0 1-1 0 0,1 0 0 0 0,0 1 1 0 0,0 0-1 0 0,1 1 1 0 0,0 1-1 0 0,0 0 1 0 0,0 1-1 0 0,0 1 1 0 0,0 0-1 0 0,1 1 1 0 0,-1 0-1 0 0,0 2 1 0 0,3 0-3 0 0,-12 1-15 0 0,0 0 1 0 0,0 0-1 0 0,0 0 0 0 0,-1 1 1 0 0,0 0-1 0 0,1 0 1 0 0,-1 0-1 0 0,0 1 1 0 0,0 0-1 0 0,-1 0 1 0 0,1 0-1 0 0,-1 1 0 0 0,0-1 1 0 0,0 1-1 0 0,0 0 1 0 0,-1 0-1 0 0,1 0 1 0 0,-1 1-1 0 0,-1-1 1 0 0,1 1-1 0 0,1 4 15 0 0,29 128 80 0 0,-33-89-92 0 0,-2-1 0 0 0,-2 1-1 0 0,-3-1 1 0 0,-1 0-1 0 0,-3-1 1 0 0,-2 0-1 0 0,-1-1 1 0 0,-3 0 0 0 0,-2-1-1 0 0,-1-1 1 0 0,-3-1-1 0 0,-1-1 1 0 0,-13 15 12 0 0,-66 90-59 0 0,105-146 54 0 0,-1 0-1 0 0,0 0 1 0 0,1 0-1 0 0,-1-1 1 0 0,1 1-1 0 0,-1-1 1 0 0,1 1-1 0 0,0-1 1 0 0,-1 1-1 0 0,1-1 0 0 0,-1 0 1 0 0,1 0-1 0 0,0 0 1 0 0,-1 0-1 0 0,1 0 1 0 0,-1 0-1 0 0,1 0 1 0 0,0-1-1 0 0,-1 1 1 0 0,1-1-1 0 0,-1 1 1 0 0,1-1-1 0 0,-1 1 1 0 0,1-1-1 0 0,-1 0 0 0 0,0 0 1 0 0,2 0 5 0 0,23-8 179 0 0,101-19 490 0 0,-114 28-571 0 0,0 1 1 0 0,0-1-1 0 0,0 2 0 0 0,-1 0 1 0 0,1 0-1 0 0,-1 1 0 0 0,1 1 0 0 0,-1 0 1 0 0,0 1-1 0 0,4 2-98 0 0,22 14 313 0 0,-1 3-1 0 0,-1 0 1 0 0,-1 3 0 0 0,28 26-313 0 0,-30-25 193 0 0,123 115 351 0 0,-71-81-364 0 0,-71-71-5595 0 0,-12 0 4752 0 0,10-30-10740 0 0,-8 31 3391 0 0</inkml:trace>
  <inkml:trace contextRef="#ctx0" brushRef="#br0" timeOffset="834.996">1972 2104 6833 0 0,'0'0'3084'0'0,"0"0"-1828"0"0,0 0-756 0 0,0 0-61 0 0,0 0 250 0 0,0 0 258 0 0,0 0 111 0 0,0 0-45 0 0,0 0-211 0 0,-3 32-263 0 0,-9 99-215 0 0,16-76-104 0 0,1-48-194 0 0,37 46-721 0 0,-16-37-7105 0 0,-24-15 3142 0 0,0-1 81 0 0</inkml:trace>
  <inkml:trace contextRef="#ctx0" brushRef="#br0" timeOffset="1079.457">1812 1854 11634 0 0,'0'0'1097'0'0,"0"0"-441"0"0,0 0-344 0 0,0 0-16 0 0,0 0-32 0 0,0 0-168 0 0,0 0-160 0 0,0 0-232 0 0,0 0-248 0 0,0 0-208 0 0,0 0-401 0 0,0 0-679 0 0,0 0-1673 0 0,0 0-2704 0 0</inkml:trace>
  <inkml:trace contextRef="#ctx0" brushRef="#br0" timeOffset="1602.039">2325 1843 3585 0 0,'0'0'2742'0'0,"0"0"-883"0"0,0 0-339 0 0,0 0 107 0 0,0 0 89 0 0,0 0-121 0 0,0 0-361 0 0,0 0-344 0 0,0 0-198 0 0,0 0-141 0 0,0 0-103 0 0,0 0-67 0 0,-18 20-64 0 0,-55 65-50 0 0,22-2 156 0 0,45-70-421 0 0,0 1 0 0 0,1-1 0 0 0,1 1 0 0 0,0 0 0 0 0,0 0 0 0 0,2 1 0 0 0,0-1 0 0 0,0 1 0 0 0,2-1 0 0 0,-1 1 0 0 0,2 0 0 0 0,2 13-2 0 0,-3-26 33 0 0,2 1 1 0 0,-1-1 0 0 0,0 1-1 0 0,0-1 1 0 0,1 0-1 0 0,-1 0 1 0 0,1 1-1 0 0,0-1 1 0 0,-1 0-1 0 0,1 0 1 0 0,0 0-1 0 0,0-1 1 0 0,1 1-1 0 0,-1 0 1 0 0,0-1 0 0 0,0 0-1 0 0,1 1 1 0 0,-1-1-1 0 0,1 0 1 0 0,-1 0-1 0 0,1 0 1 0 0,-1-1-1 0 0,1 1 1 0 0,0 0-1 0 0,0-1 1 0 0,-1 0-1 0 0,1 0 1 0 0,0 0 0 0 0,-1 0-1 0 0,1 0 1 0 0,0 0-1 0 0,-1-1 1 0 0,1 1-1 0 0,0-1 1 0 0,-1 0-1 0 0,1 0 1 0 0,-1 0-1 0 0,1 0 1 0 0,-1 0 0 0 0,1 0-1 0 0,-1-1 1 0 0,0 1-1 0 0,0-1 1 0 0,1 0-1 0 0,-1 0 1 0 0,-1 0-1 0 0,2 0-33 0 0,20-27 358 0 0,-1-1 1 0 0,-1-2-1 0 0,-1 0 0 0 0,-2-1 0 0 0,-2 0 1 0 0,1-5-359 0 0,48-90 175 0 0,-32 73-97 0 0,-32 54-84 0 0,-1 1-14 0 0,0 0-28 0 0,0 0-34 0 0,0 18-198 0 0,31 79 274 0 0,-12-42 14 0 0,2-1 0 0 0,2 0 0 0 0,19 28-8 0 0,2 7 41 0 0,-22-40-43 0 0,-1 0 1 0 0,-3 1-1 0 0,-2 1 0 0 0,-2 1 1 0 0,-3 0-1 0 0,-2 1 1 0 0,-2 0-1 0 0,-2 0 0 0 0,-3 15 2 0 0,-2-59 10 0 0,-1 0 0 0 0,0 1 0 0 0,-1-1 0 0 0,0 0 0 0 0,-1 0 0 0 0,0 0 0 0 0,0 0 0 0 0,-1 0 0 0 0,0-1 0 0 0,0 0 0 0 0,-1 1 0 0 0,0-2 0 0 0,-1 1 1 0 0,1 0-1 0 0,-7 4-10 0 0,8-7 12 0 0,0-2 1 0 0,0 1-1 0 0,0 0 1 0 0,-1-1 0 0 0,1 0-1 0 0,-1 0 1 0 0,0 0 0 0 0,0-1-1 0 0,0 0 1 0 0,0 1 0 0 0,-1-2-1 0 0,1 1 1 0 0,-1-1 0 0 0,1 0-1 0 0,-1 0 1 0 0,1 0 0 0 0,-3-1-13 0 0,2 0-11 0 0,0-1 0 0 0,1 0 0 0 0,-1 0 0 0 0,0-1 0 0 0,1 0 0 0 0,-1 0 0 0 0,1 0 0 0 0,-1-1 0 0 0,1 1 0 0 0,0-1 0 0 0,0 0 0 0 0,0-1 0 0 0,1 1 0 0 0,-1-1 0 0 0,1 0 0 0 0,0 0 0 0 0,0-1 0 0 0,0 1 0 0 0,1-1 0 0 0,-1 0 0 0 0,1 0 0 0 0,0 0 0 0 0,1 0 0 0 0,-1 0 0 0 0,-1-5 11 0 0,-3-9-105 0 0,0 1 1 0 0,1-1 0 0 0,1 0-1 0 0,0-1 1 0 0,2 1 0 0 0,0-1-1 0 0,1-2 105 0 0,1-10-711 0 0,0 1-1 0 0,3 0 0 0 0,0 0 1 0 0,2 0-1 0 0,1 0 1 0 0,2 0-1 0 0,5-13 712 0 0,-3 15-2278 0 0,1-7-4640 0 0,-4 17-1723 0 0</inkml:trace>
  <inkml:trace contextRef="#ctx0" brushRef="#br0" timeOffset="1852.308">2795 1776 14491 0 0,'0'0'1024'0'0,"0"0"-449"0"0,0 0-184 0 0,0 0 220 0 0,0 0 220 0 0,0 0 46 0 0,0 0-102 0 0,0 0-163 0 0,0 0-152 0 0,0 0-127 0 0,0 0-102 0 0,0 0-93 0 0,12 34-56 0 0,37 104-34 0 0,-21-67-94 0 0,-16-51-332 0 0,-6-11-2453 0 0,-1-1-5723 0 0,-3-8-1116 0 0</inkml:trace>
  <inkml:trace contextRef="#ctx0" brushRef="#br0" timeOffset="2103.289">2701 1489 12979 0 0,'0'0'1592'0'0,"0"0"-568"0"0,0 0-504 0 0,0 0-95 0 0,0 0-137 0 0,0 0-200 0 0,0 0-320 0 0,0 0-201 0 0,0 0-127 0 0,0 0-104 0 0,0 0-232 0 0,0 0-656 0 0,0 0-1281 0 0,0 0-1768 0 0,86 33-544 0 0</inkml:trace>
  <inkml:trace contextRef="#ctx0" brushRef="#br0" timeOffset="2353.38">3108 1618 6545 0 0,'0'0'1383'0'0,"0"0"-348"0"0,0 0-17 0 0,0 0 161 0 0,0 0 68 0 0,0 0-116 0 0,0 0-258 0 0,0 0-241 0 0,0 0-188 0 0,-11 31-132 0 0,-31 99-113 0 0,32-55 2 0 0,11-69-154 0 0,0-1-1 0 0,0 0 1 0 0,0 0-1 0 0,1 0 1 0 0,0 0-1 0 0,0 0 1 0 0,0 0-1 0 0,1 0 0 0 0,0-1 1 0 0,0 1-1 0 0,0-1 1 0 0,0 0-1 0 0,1 0 1 0 0,-1 0-1 0 0,1 0 1 0 0,0 0-1 0 0,0-1 1 0 0,1 0-1 0 0,-1 0 0 0 0,1 0 1 0 0,-1 0-1 0 0,1-1 1 0 0,0 0-1 0 0,0 0 1 0 0,0 0-1 0 0,0-1 1 0 0,0 1-1 0 0,0-1 0 0 0,1 0 1 0 0,-1-1-1 0 0,0 1 1 0 0,1-1-1 0 0,-1 0 1 0 0,0 0-1 0 0,5-2-46 0 0,-2 3 213 0 0,0-1 0 0 0,0 0 0 0 0,0-1 0 0 0,0 0 0 0 0,0 0 0 0 0,0-1-1 0 0,0 0 1 0 0,-1 0 0 0 0,1-1 0 0 0,-1 0 0 0 0,1 0 0 0 0,-1-1 0 0 0,0 1 0 0 0,0-2 0 0 0,-1 1 0 0 0,1-1 0 0 0,0-1-213 0 0,14-17 290 0 0,-1-1 0 0 0,-2-1 0 0 0,0-1 0 0 0,-1-1 0 0 0,-2 0 0 0 0,-1-1 1 0 0,-1-1-1 0 0,-1 0 0 0 0,-2-1 0 0 0,-1 0 0 0 0,-1 0 0 0 0,-2-1 0 0 0,0 0 1 0 0,-1-23-291 0 0,-2 38 20 0 0,3-16-35 0 0,-2 0 1 0 0,-1 0-1 0 0,-1-1 1 0 0,-2 1-1 0 0,-1-1 1 0 0,-5-28 14 0 0,4 47-81 0 0,-1 0 1 0 0,0 1 0 0 0,-1 0-1 0 0,0 0 1 0 0,-1 0 0 0 0,-1 0 0 0 0,0 1-1 0 0,0-1 1 0 0,-1 1 0 0 0,-1 1-1 0 0,0 0 1 0 0,0 0 0 0 0,-1 0-1 0 0,-1 1 1 0 0,0 1 0 0 0,0-1-1 0 0,-6-3 81 0 0,7 7-24 0 0,0 1 0 0 0,-1 0 0 0 0,0 0 0 0 0,1 1 0 0 0,-1 0-1 0 0,-1 0 1 0 0,1 1 0 0 0,0 1 0 0 0,-1 0 0 0 0,1 0 0 0 0,-1 1-1 0 0,0 1 1 0 0,0-1 0 0 0,1 2 0 0 0,-1-1 0 0 0,0 2-1 0 0,1-1 1 0 0,-1 1 0 0 0,1 1 0 0 0,-1 0 0 0 0,1 1 0 0 0,0-1-1 0 0,1 2 1 0 0,-1 0 0 0 0,1 0 0 0 0,-1 0 0 0 0,1 1 0 0 0,1 1-1 0 0,-1 0 1 0 0,1 0 0 0 0,0 1 24 0 0,1 2-3 0 0,1 0 0 0 0,0 0-1 0 0,1 1 1 0 0,0 0 0 0 0,0 0 0 0 0,1 0 0 0 0,1 0 0 0 0,0 1-1 0 0,1-1 1 0 0,0 1 0 0 0,0 0 0 0 0,1 0 0 0 0,1 0-1 0 0,0 0 1 0 0,1-1 0 0 0,0 1 0 0 0,1 0 0 0 0,0 0-1 0 0,0-1 1 0 0,2 1 0 0 0,-1-1 0 0 0,2 0 0 0 0,-1 0 0 0 0,1 0-1 0 0,1-1 1 0 0,0 1 0 0 0,1-1 0 0 0,-1-1 0 0 0,2 1-1 0 0,0-1 1 0 0,7 6 3 0 0,20 14-88 0 0,1-1 0 0 0,1-2 0 0 0,2-2 0 0 0,0-1 0 0 0,2-2 0 0 0,0-2 0 0 0,1-2 0 0 0,1-1 0 0 0,0-3 0 0 0,1-1 0 0 0,1-3 0 0 0,-1-1 0 0 0,33 1 88 0 0,-74-9-198 0 0,48 6-3594 0 0,-17-4-6724 0 0,-20-2 2940 0 0</inkml:trace>
  <inkml:trace contextRef="#ctx0" brushRef="#br0" timeOffset="3139.911">4328 532 5073 0 0,'0'0'1844'0'0,"0"0"-305"0"0,0 0-62 0 0,0 0 98 0 0,0 0 110 0 0,0 0-74 0 0,0 0-325 0 0,0 0-378 0 0,0 0-314 0 0,0 0-207 0 0,0 0-65 0 0,0 0 30 0 0,0 0 22 0 0,-1 14 23 0 0,-1-1-294 0 0,8 82 508 0 0,229 481 1084 0 0,-162-402-1293 0 0,-63-169 519 0 0,-4-26 284 0 0,-4 14-1279 0 0,14-50 149 0 0,3 0 1 0 0,3 2 0 0 0,2 0-1 0 0,2 1 1 0 0,3 2 0 0 0,2 1-1 0 0,2 1 1 0 0,23-23-76 0 0,-53 67-12 0 0,2 0 0 0 0,-1 0-1 0 0,1 0 1 0 0,-1 1 0 0 0,2 0 0 0 0,-1 0 0 0 0,0 0-1 0 0,1 1 1 0 0,0 0 0 0 0,0 0 0 0 0,1 0 0 0 0,-1 1-1 0 0,0 0 1 0 0,1 0 0 0 0,0 1 0 0 0,0-1 0 0 0,0 2-1 0 0,0-1 1 0 0,0 1 0 0 0,2 0 12 0 0,-6 3-15 0 0,0 0 0 0 0,0 0 0 0 0,0 1 0 0 0,0 0-1 0 0,-1-1 1 0 0,1 1 0 0 0,-1 0 0 0 0,0 0 0 0 0,0 1 0 0 0,0-1 0 0 0,0 0 0 0 0,0 1 0 0 0,-1-1 0 0 0,0 1 0 0 0,1-1-1 0 0,-1 1 1 0 0,-1 0 0 0 0,1-1 0 0 0,0 1 0 0 0,-1 0 0 0 0,0 0 0 0 0,0 0 15 0 0,2 21-1 0 0,-1 0-1 0 0,-1 1 1 0 0,-2-1 0 0 0,0 0 0 0 0,-2 0 0 0 0,-1 0 0 0 0,0 0-1 0 0,-2-1 1 0 0,-1 0 0 0 0,-1 0 0 0 0,-1-1 0 0 0,-1 0-1 0 0,-1-1 1 0 0,-1 0 0 0 0,-1-1 0 0 0,-1 0 0 0 0,0-1 0 0 0,-5 2 1 0 0,17-18-182 0 0,0 0 0 0 0,-1 0 1 0 0,0-1-1 0 0,0 1 1 0 0,0-1-1 0 0,-1 0 1 0 0,1 0-1 0 0,-1-1 1 0 0,1 1-1 0 0,-1-1 0 0 0,0 0 1 0 0,0 0-1 0 0,0-1 1 0 0,0 1-1 0 0,0-1 1 0 0,0 0-1 0 0,0 0 1 0 0,-1-1-1 0 0,1 0 0 0 0,0 0 1 0 0,0 0-1 0 0,-3-1 182 0 0,-13-21-5356 0 0,17 3-1473 0 0,4 18 6020 0 0,-2-8-6497 0 0</inkml:trace>
  <inkml:trace contextRef="#ctx0" brushRef="#br0" timeOffset="3455.846">5210 830 3105 0 0,'0'0'1735'0'0,"0"0"-182"0"0,0 0-63 0 0,0 0 188 0 0,0 0 182 0 0,0 0-57 0 0,0 0-239 0 0,0 0-317 0 0,0 0-316 0 0,0 0-239 0 0,8 31-190 0 0,24 95-125 0 0,5-29 518 0 0,-35-93-806 0 0,1 0 0 0 0,-1 0 0 0 0,0 0 0 0 0,1 0 0 0 0,0-1 0 0 0,0 1-1 0 0,0-1 1 0 0,0 0 0 0 0,0 1 0 0 0,1-2 0 0 0,-1 1 0 0 0,1 0 0 0 0,0-1 0 0 0,0 1 0 0 0,0-1-1 0 0,0 0 1 0 0,0-1 0 0 0,1 1 0 0 0,-1-1 0 0 0,0 0 0 0 0,1 0 0 0 0,-1 0 0 0 0,1 0 0 0 0,-1-1 0 0 0,1 0-1 0 0,-1 0 1 0 0,1 0 0 0 0,-1 0 0 0 0,1-1 0 0 0,-1 0 0 0 0,1 0 0 0 0,-1 0 0 0 0,1 0 0 0 0,-1-1 0 0 0,0 0-1 0 0,0 0 1 0 0,0 0 0 0 0,2-1-89 0 0,1-3 170 0 0,-1-1-1 0 0,0 0 0 0 0,0-1 0 0 0,0 1 1 0 0,-1-1-1 0 0,0 0 0 0 0,0-1 1 0 0,-1 1-1 0 0,0-1 0 0 0,-1 0 0 0 0,0 0 1 0 0,0 0-1 0 0,-1 0 0 0 0,0 0 1 0 0,0 0-1 0 0,-1-1 0 0 0,0-2-169 0 0,0 4-19 0 0,-1-1 0 0 0,1 1-1 0 0,-1-1 1 0 0,-1 1 0 0 0,0-1 0 0 0,0 1-1 0 0,0 0 1 0 0,-1-1 0 0 0,0 1 0 0 0,-1 0-1 0 0,0 0 1 0 0,0 0 0 0 0,-1 0 0 0 0,0 1 0 0 0,0 0-1 0 0,-1-1 1 0 0,0 1 0 0 0,0 1 0 0 0,-1-1-1 0 0,1 1 1 0 0,-1 0 0 0 0,-1 0 0 0 0,1 1-1 0 0,-1 0 1 0 0,0 0 0 0 0,0 0 0 0 0,-1 1-1 0 0,-1-1 20 0 0,5 4-218 0 0,0 0-1 0 0,0 0 0 0 0,1 0 0 0 0,-1 0 0 0 0,0 1 0 0 0,0 0 0 0 0,0-1 0 0 0,0 1 1 0 0,0 1-1 0 0,0-1 0 0 0,0 1 0 0 0,0-1 0 0 0,1 1 0 0 0,-1 0 0 0 0,0 0 1 0 0,0 1-1 0 0,1-1 0 0 0,-1 1 0 0 0,1 0 0 0 0,-1 0 0 0 0,-1 1 219 0 0,-36 40-11748 0 0,34-32 2943 0 0</inkml:trace>
  <inkml:trace contextRef="#ctx0" brushRef="#br0" timeOffset="4006.031">5672 587 2264 0 0,'0'0'2761'0'0,"0"0"-797"0"0,0 0-172 0 0,0 0 47 0 0,0 0-14 0 0,0 0-187 0 0,0 0-380 0 0,0 0-372 0 0,0 0-284 0 0,0 0-194 0 0,0 0-135 0 0,0 0-82 0 0,0 0-44 0 0,-17 21-28 0 0,-52 67-31 0 0,67-85-84 0 0,0-1 1 0 0,0 1 0 0 0,0 0 0 0 0,0 0-1 0 0,1 0 1 0 0,-1-1 0 0 0,1 2 0 0 0,0-1-1 0 0,0 0 1 0 0,0 0 0 0 0,0 0 0 0 0,1 0-1 0 0,-1 1 1 0 0,1-1 0 0 0,0 0 0 0 0,0 0 0 0 0,0 1-1 0 0,0-1 1 0 0,1 1-5 0 0,0 9 19 0 0,-1-3 4 0 0,1 0 0 0 0,0 0-1 0 0,1 0 1 0 0,0-1 0 0 0,0 1 0 0 0,1-1 0 0 0,0 1 0 0 0,1-1-1 0 0,0 0 1 0 0,0 0 0 0 0,1-1 0 0 0,0 1 0 0 0,1-1 0 0 0,0 0-1 0 0,0 0 1 0 0,1-1 0 0 0,0 0 0 0 0,0 0 0 0 0,1-1 0 0 0,-1 1 0 0 0,1-2-1 0 0,1 1 1 0 0,-1-1 0 0 0,4 1-23 0 0,-8-5 124 0 0,-1 0-1 0 0,1 0 1 0 0,0 0-1 0 0,0 0 1 0 0,0-1-1 0 0,0 0 1 0 0,0 0-1 0 0,0 0 1 0 0,0 0-1 0 0,0 0 1 0 0,0-1 0 0 0,0 0-1 0 0,0 0 1 0 0,-1 0-1 0 0,1 0 1 0 0,0-1-1 0 0,-1 1 1 0 0,1-1-1 0 0,-1 0 1 0 0,1 0-1 0 0,-1 0 1 0 0,0 0 0 0 0,0-1-1 0 0,0 0 1 0 0,0 1-1 0 0,0-1 1 0 0,0 0-1 0 0,-1 0 1 0 0,0 0-1 0 0,1-1 1 0 0,-1 1-1 0 0,0-1 1 0 0,-1 1 0 0 0,2-3-124 0 0,37-132 1550 0 0,-34-113-1188 0 0,-6 220-590 0 0,-2-1 0 0 0,-1 1 0 0 0,-1 0 0 0 0,-1 0 0 0 0,-2 0 0 0 0,-1 1 0 0 0,-2 0 0 0 0,-1 0 0 0 0,-1 1 0 0 0,-1 1 0 0 0,-2 0 0 0 0,-1 1 0 0 0,-1 0 0 0 0,-10-11 228 0 0,23 32-49 0 0,0 0-1 0 0,0 1 1 0 0,-1 0 0 0 0,0-1 0 0 0,0 1 0 0 0,0 1 0 0 0,0-1 0 0 0,-1 1 0 0 0,0 0 0 0 0,0 0 0 0 0,0 1 0 0 0,0 0 0 0 0,-1 0 0 0 0,1 0 0 0 0,-1 1 0 0 0,0 0-1 0 0,1 0 1 0 0,-1 0 0 0 0,0 1 0 0 0,0 0 0 0 0,0 1 0 0 0,0 0 0 0 0,0 0 0 0 0,0 0 0 0 0,0 1 0 0 0,0 0 0 0 0,0 0 0 0 0,0 1 0 0 0,0-1 0 0 0,0 2-1 0 0,1-1 1 0 0,-1 1 0 0 0,1 0 0 0 0,-1 0 49 0 0,-2 8-57 0 0,0 0-1 0 0,0 0 0 0 0,1 0 0 0 0,0 1 1 0 0,1 1-1 0 0,1-1 0 0 0,0 1 0 0 0,0 0 1 0 0,2 0-1 0 0,-1 1 0 0 0,2 0 1 0 0,0-1-1 0 0,0 1 0 0 0,1 0 0 0 0,1 1 1 0 0,0-1-1 0 0,1 0 0 0 0,1 0 0 0 0,0 0 1 0 0,1 0-1 0 0,1 0 0 0 0,0 0 1 0 0,0 0-1 0 0,1-1 0 0 0,1 0 0 0 0,1 0 1 0 0,0 0-1 0 0,3 5 58 0 0,2 0-154 0 0,1 0 1 0 0,1-1-1 0 0,1 0 1 0 0,0 0-1 0 0,1-2 0 0 0,1 0 1 0 0,0-1-1 0 0,1 0 1 0 0,1-2-1 0 0,0 0 1 0 0,0 0-1 0 0,1-2 0 0 0,1-1 1 0 0,6 3 153 0 0,80 19-4355 0 0,3-20-5023 0 0,-89-11 6913 0 0</inkml:trace>
  <inkml:trace contextRef="#ctx0" brushRef="#br0" timeOffset="7079.981">6134 462 0 0 0,'0'0'611'0'0,"0"0"406"0"0,0 0 177 0 0,0 0 136 0 0,0 0 50 0 0,0 0-40 0 0,0 0-137 0 0,0 0-164 0 0,0 0-111 0 0,0 0-84 0 0,-7-6-32 0 0,-20-19-6 0 0,16 25 3976 0 0,13 34-4718 0 0,3-19-5 0 0,2 1-1 0 0,0-2 0 0 0,1 1 0 0 0,0-1 1 0 0,1 0-1 0 0,0-1 0 0 0,2 0 1 0 0,-1 0-1 0 0,1-1 0 0 0,10 8-58 0 0,-19-19 40 0 0,0 1-1 0 0,-1-1 1 0 0,1 0-1 0 0,0 0 1 0 0,0 0-1 0 0,0 0 1 0 0,0 0 0 0 0,0 0-1 0 0,0-1 1 0 0,0 1-1 0 0,0-1 1 0 0,0 1-1 0 0,0-1 1 0 0,0 0-1 0 0,0 1 1 0 0,0-1-1 0 0,0 0 1 0 0,0-1 0 0 0,0 1-1 0 0,1 0 1 0 0,-1-1-1 0 0,0 1 1 0 0,0-1-1 0 0,0 1 1 0 0,0-1-1 0 0,0 0 1 0 0,0 0-1 0 0,-1 0 1 0 0,1 0 0 0 0,0 0-1 0 0,0 0 1 0 0,-1-1-1 0 0,1 1 1 0 0,-1-1-1 0 0,1 1 1 0 0,-1-1-1 0 0,1 1 1 0 0,-1-1-1 0 0,0 0 1 0 0,0 0 0 0 0,0 1-1 0 0,0-1-39 0 0,44-83 1357 0 0,-33 53-1178 0 0,-1-1 0 0 0,-2 1 0 0 0,-1-2 0 0 0,-1 1 1 0 0,-2-1-1 0 0,-1 0 0 0 0,-2-5-179 0 0,-2 38 66 0 0,0 1-38 0 0,0 0-66 0 0,0 0-124 0 0,3 19-941 0 0,57 125 937 0 0,2-35-548 0 0,5-2 0 0 0,76 93 714 0 0,-92-131-378 0 0,-34-49 308 0 0,-1 0 0 0 0,-1 1-1 0 0,-1 1 1 0 0,-1 0 0 0 0,0 1 0 0 0,-2 1 0 0 0,-1-1-1 0 0,-1 2 1 0 0,-1-1 0 0 0,-1 1 0 0 0,-1 1 0 0 0,-1-1-1 0 0,-1 1 1 0 0,-2 0 0 0 0,0-1 0 0 0,-2 1-1 0 0,-2 12 71 0 0,-2-27 117 0 0,-1 0-1 0 0,-1-1 0 0 0,0 0 0 0 0,0 0 0 0 0,-1-1 0 0 0,0 1 0 0 0,-1-2 0 0 0,0 1 0 0 0,-1-1 0 0 0,1 0 0 0 0,-1-1 0 0 0,-1 0 0 0 0,1 0 0 0 0,-1-1 0 0 0,-1 0 0 0 0,1-1 0 0 0,-1 0 0 0 0,0-1 0 0 0,0 0 0 0 0,0 0 0 0 0,0-1 0 0 0,-9 0-116 0 0,14-1 86 0 0,0 0 0 0 0,0 0 0 0 0,0-1 0 0 0,0 0-1 0 0,-1-1 1 0 0,1 1 0 0 0,0-1 0 0 0,-1 0 0 0 0,1 0 0 0 0,0-1 0 0 0,0 0 0 0 0,0 0 0 0 0,0-1 0 0 0,-1 0-1 0 0,2 0 1 0 0,-1 0 0 0 0,0 0 0 0 0,0-1 0 0 0,1 0 0 0 0,-1 0 0 0 0,1-1 0 0 0,0 0 0 0 0,0 1-1 0 0,1-2 1 0 0,-1 1 0 0 0,1 0 0 0 0,-1-1 0 0 0,2 0 0 0 0,-1 0 0 0 0,0 0 0 0 0,1-1 0 0 0,-2-4-86 0 0,0-5 23 0 0,1-1 1 0 0,1 0-1 0 0,1 0 1 0 0,0 0-1 0 0,1 0 1 0 0,0 0-1 0 0,2-1 1 0 0,0 1-1 0 0,0 0 1 0 0,2 0-1 0 0,0 0 1 0 0,1 0-1 0 0,0 1 1 0 0,1-1-1 0 0,1 1 1 0 0,2-3-24 0 0,15-35-139 0 0,2 1 0 0 0,2 1 0 0 0,3 1 0 0 0,2 2 0 0 0,1 1 1 0 0,3 2-1 0 0,12-11 139 0 0,22-18-3832 0 0,2 4-3532 0 0,-50 49-3976 0 0</inkml:trace>
  <inkml:trace contextRef="#ctx0" brushRef="#br0" timeOffset="10632.372">0 5499 432 0 0,'0'0'1183'0'0,"0"0"-149"0"0,0 0 102 0 0,0 0 397 0 0,0 0 324 0 0,0 0 10 0 0,0 0-227 0 0,0 0-335 0 0,0 0-243 0 0,0 0-111 0 0,0 0-22 0 0,9-29 17 0 0,30-92 0 0 0,-4-14 1414 0 0,66-313-63 0 0,-87 354-2202 0 0,-4 0-1 0 0,-4 0 1 0 0,-5-32-95 0 0,0 113-7 0 0,-1 0 0 0 0,-1 0 0 0 0,0 0 0 0 0,-1 0 0 0 0,0 0 0 0 0,-1 1 0 0 0,-1-1 0 0 0,0 1 0 0 0,0-1 0 0 0,-1 1 0 0 0,-1 0 0 0 0,-2-2 7 0 0,7 12-33 0 0,-1 0 1 0 0,1 0-1 0 0,-1 0 0 0 0,0 1 1 0 0,0-1-1 0 0,0 0 1 0 0,0 1-1 0 0,0-1 0 0 0,0 1 1 0 0,0 0-1 0 0,0 0 0 0 0,0 0 1 0 0,-1 0-1 0 0,1 0 0 0 0,0 0 1 0 0,-1 0-1 0 0,1 1 1 0 0,-1-1-1 0 0,1 1 0 0 0,-1 0 1 0 0,1 0-1 0 0,-1 0 0 0 0,1 0 1 0 0,-1 0-1 0 0,1 0 0 0 0,-1 1 1 0 0,1-1-1 0 0,-1 1 1 0 0,1 0-1 0 0,0-1 0 0 0,-1 1 1 0 0,1 1-1 0 0,0-1 0 0 0,0 0 1 0 0,0 0-1 0 0,0 1 1 0 0,0-1-1 0 0,0 1 0 0 0,0-1 1 0 0,0 1-1 0 0,0 0 0 0 0,1 0 1 0 0,-1 0-1 0 0,1 0 0 0 0,-1 0 1 0 0,1 0-1 0 0,0 1 1 0 0,0-1-1 0 0,0 0 0 0 0,0 0 1 0 0,0 3 32 0 0,-5 9-38 0 0,1 1 1 0 0,1-1-1 0 0,1 1 1 0 0,0 0-1 0 0,0 0 1 0 0,2 0-1 0 0,0 1 1 0 0,0-1-1 0 0,2 0 1 0 0,1 8 37 0 0,-2-18 3 0 0,1 0 0 0 0,0-1 0 0 0,0 1 0 0 0,1-1 0 0 0,-1 0 0 0 0,1 1 0 0 0,0-1 0 0 0,0 0 0 0 0,1 0 0 0 0,-1 0 0 0 0,1 0 0 0 0,0-1 0 0 0,0 1 0 0 0,0-1 0 0 0,0 0 0 0 0,1 1 0 0 0,-1-2 0 0 0,1 1 0 0 0,0 0 0 0 0,0-1 0 0 0,0 1 0 0 0,0-1 0 0 0,0 0 0 0 0,0-1 0 0 0,1 1 0 0 0,-1-1 0 0 0,1 1 0 0 0,-1-1 0 0 0,1-1 0 0 0,2 1-3 0 0,143 2 441 0 0,-23-14-71 0 0,-124 12-342 0 0,1 0-1 0 0,-1 1 0 0 0,1 0 0 0 0,-1 0 1 0 0,0 0-1 0 0,0 0 0 0 0,0 0 1 0 0,0 1-1 0 0,-1-1 0 0 0,1 1 0 0 0,0 0 1 0 0,-1-1-1 0 0,0 1 0 0 0,0 0 0 0 0,0 1 1 0 0,0-1-1 0 0,0 0 0 0 0,0 1 1 0 0,-1-1-1 0 0,0 1 0 0 0,0-1 0 0 0,0 1 1 0 0,0-1-1 0 0,0 1 0 0 0,-1 0 0 0 0,0 0 1 0 0,1-1-1 0 0,-1 1 0 0 0,-1 0 1 0 0,1-1-1 0 0,-1 5-27 0 0,3 9 104 0 0,11 202 484 0 0,-13-215-617 0 0,1 0 0 0 0,0-1 0 0 0,0 1 1 0 0,0 0-1 0 0,0-1 0 0 0,0 1 0 0 0,1-1 0 0 0,-1 0 0 0 0,1 1 0 0 0,0-1 0 0 0,0 0 1 0 0,1 0-1 0 0,-1 0 0 0 0,1 0 0 0 0,-1 0 0 0 0,1-1 0 0 0,0 1 0 0 0,0-1 0 0 0,0 0 1 0 0,0 0-1 0 0,0 0 0 0 0,1 0 0 0 0,-1 0 0 0 0,0-1 0 0 0,3 1 29 0 0,61-2-7825 0 0,-56-4 2526 0 0,-3-3-2933 0 0</inkml:trace>
  <inkml:trace contextRef="#ctx0" brushRef="#br0" timeOffset="10901.487">943 4331 6009 0 0,'0'0'1105'0'0,"0"0"-159"0"0,0 0 9 0 0,0 0 178 0 0,-11 33 121 0 0,-32 103-88 0 0,30-36 298 0 0,13-94-1379 0 0,0-1-1 0 0,-1 1 0 0 0,2 0 1 0 0,-1-1-1 0 0,1 1 1 0 0,0-1-1 0 0,0 1 0 0 0,0-1 1 0 0,1 0-1 0 0,0 1 0 0 0,0-1 1 0 0,0 0-1 0 0,1 0 0 0 0,-1 0 1 0 0,1-1-1 0 0,0 1 1 0 0,1-1-1 0 0,-1 1 0 0 0,1-1 1 0 0,0 0-1 0 0,0 0 0 0 0,0-1 1 0 0,1 1-1 0 0,-1-1 1 0 0,1 0-1 0 0,0 0 0 0 0,0 0 1 0 0,0-1-1 0 0,0 0 0 0 0,0 0 1 0 0,0 0-1 0 0,1-1 0 0 0,-1 1 1 0 0,1-1-1 0 0,-1-1 1 0 0,1 1-1 0 0,-1-1 0 0 0,2 0-84 0 0,0-3 248 0 0,0-1-1 0 0,0 0 0 0 0,0 0 0 0 0,0 0 1 0 0,-1-1-1 0 0,0 0 0 0 0,0-1 0 0 0,-1 1 1 0 0,1-1-1 0 0,-1 0 0 0 0,0 0 1 0 0,-1-1-1 0 0,1 1 0 0 0,-1-1 0 0 0,-1 0 1 0 0,1 0-1 0 0,-1-1 0 0 0,0 1 0 0 0,-1-1 1 0 0,0 1-1 0 0,0-1 0 0 0,0-5-247 0 0,4-9 149 0 0,-2 1 0 0 0,0-1-1 0 0,-1 1 1 0 0,-1-1 0 0 0,-1 0 0 0 0,-2 0 0 0 0,-1-12-149 0 0,2 24-112 0 0,-1 0 1 0 0,-1 0-1 0 0,0 1 1 0 0,0-1-1 0 0,-1 0 1 0 0,0 1-1 0 0,-1 0 1 0 0,0 0-1 0 0,0 0 1 0 0,-1 0-1 0 0,0 0 1 0 0,-1 1 0 0 0,0 0-1 0 0,0 0 1 0 0,0 1-1 0 0,-1 0 1 0 0,-5-4 111 0 0,-38-8-4021 0 0,16 29-6564 0 0,28-6 3366 0 0</inkml:trace>
  <inkml:trace contextRef="#ctx0" brushRef="#br0" timeOffset="11275.43">1250 3521 10498 0 0,'0'0'1539'0'0,"0"0"-632"0"0,0 0-392 0 0,0 0 38 0 0,0 0 209 0 0,0 0 141 0 0,0 0-30 0 0,0 0-149 0 0,3 32-142 0 0,8 102-90 0 0,17-35 316 0 0,85 137 350 0 0,-28-15-972 0 0,-40-34-528 0 0,-40-157 12 0 0,-1-4-1064 0 0,-3-8-3276 0 0,-1-17 2192 0 0,0-1-926 0 0,0 0-709 0 0,0 0 344 0 0</inkml:trace>
  <inkml:trace contextRef="#ctx0" brushRef="#br0" timeOffset="11524.993">1160 4254 11154 0 0,'0'0'839'0'0,"0"0"-428"0"0,0 0-96 0 0,0 0 161 0 0,0 0 137 0 0,0 0 31 0 0,0 0-65 0 0,31-18-75 0 0,101-60-72 0 0,149-80-414 0 0,-182 104-2871 0 0,-33 17-2644 0 0,-23 12-1323 0 0,-25 16 6005 0 0</inkml:trace>
  <inkml:trace contextRef="#ctx0" brushRef="#br0" timeOffset="12084.152">1920 3816 0 0 0,'0'0'1112'0'0,"0"0"723"0"0,0 0 120 0 0,0 0-68 0 0,0 0-85 0 0,0 0-147 0 0,0 0-178 0 0,0 0-225 0 0,0 0-223 0 0,-32 33-231 0 0,-98 105-237 0 0,72-56 51 0 0,54-73-593 0 0,0-1-1 0 0,1 0 1 0 0,0 1-1 0 0,0-1 0 0 0,1 1 1 0 0,0 0-1 0 0,1 0 0 0 0,0 0 1 0 0,0 0-1 0 0,1 0 1 0 0,0 0-1 0 0,0 0 0 0 0,1 0 1 0 0,2 5-19 0 0,-3-12 8 0 0,0-1 1 0 0,1 1-1 0 0,-1-1 1 0 0,1 0-1 0 0,-1 1 1 0 0,1-1-1 0 0,0 0 1 0 0,-1 0-1 0 0,1 1 1 0 0,0-1-1 0 0,0 0 0 0 0,0 0 1 0 0,0 0-1 0 0,0 0 1 0 0,0 0-1 0 0,0 0 1 0 0,0 0-1 0 0,1 0 1 0 0,-1-1-1 0 0,0 1 1 0 0,0 0-1 0 0,1-1 1 0 0,-1 1-1 0 0,1-1 1 0 0,-1 1-1 0 0,0-1 1 0 0,1 0-1 0 0,-1 0 1 0 0,1 1-1 0 0,-1-1 1 0 0,1 0-1 0 0,-1 0 0 0 0,1 0 1 0 0,-1-1-1 0 0,0 1 1 0 0,1 0-1 0 0,-1-1 1 0 0,1 1-1 0 0,-1 0 1 0 0,0-1-1 0 0,1 0 1 0 0,-1 1-1 0 0,1-1-8 0 0,51-36 799 0 0,148-177 392 0 0,-199 213-1196 0 0,-1 1 0 0 0,1-1 0 0 0,-1 1 1 0 0,1 0-1 0 0,0-1 0 0 0,-1 1 0 0 0,1 0 1 0 0,0 0-1 0 0,-1 0 0 0 0,1 0 0 0 0,-1 0 1 0 0,1 0-1 0 0,0 0 0 0 0,-1 1 0 0 0,1-1 1 0 0,0 1-1 0 0,-1-1 0 0 0,1 1 0 0 0,-1 0 1 0 0,1-1-1 0 0,-1 1 0 0 0,1 0 0 0 0,-1 0 1 0 0,0 0-1 0 0,1 0 0 0 0,-1 0 0 0 0,0 0 0 0 0,0 1 1 0 0,0-1-1 0 0,0 0 0 0 0,0 1 0 0 0,0-1 1 0 0,0 1-1 0 0,0-1 0 0 0,-1 0 0 0 0,1 1 1 0 0,0 0-1 0 0,-1-1 0 0 0,0 1 0 0 0,1-1 1 0 0,-1 1-1 0 0,0 0 0 0 0,1 0 5 0 0,14 20-25 0 0,-13-19 32 0 0,0 0 0 0 0,0-1 0 0 0,0 1 0 0 0,1-1 0 0 0,-1 0 0 0 0,1 1-1 0 0,-1-1 1 0 0,1 0 0 0 0,0-1 0 0 0,0 1 0 0 0,0 0 0 0 0,0-1 0 0 0,0 0 0 0 0,0 0-1 0 0,1 0 1 0 0,-1 0 0 0 0,0 0 0 0 0,1 0 0 0 0,-1-1 0 0 0,0 0 0 0 0,1 0 0 0 0,-1 0-1 0 0,0 0 1 0 0,1 0 0 0 0,-1-1 0 0 0,0 1 0 0 0,1-1 0 0 0,-1 0 0 0 0,0 0 0 0 0,0 0-1 0 0,1 0 1 0 0,-1-1 0 0 0,0 1 0 0 0,0-1 0 0 0,-1 0 0 0 0,1 0 0 0 0,0 0 0 0 0,0-1-7 0 0,14-18 191 0 0,0-2 0 0 0,-2 0-1 0 0,0 0 1 0 0,-2-2 0 0 0,0 0 0 0 0,-2 0 0 0 0,-1-1 0 0 0,-1 0 0 0 0,-1-1 0 0 0,-2 0 0 0 0,0 0 0 0 0,0-16-191 0 0,2-5 64 0 0,-2 0 0 0 0,-2-1 1 0 0,-2 1-1 0 0,-2-1 0 0 0,-3 1 0 0 0,-7-41-64 0 0,8 68-9 0 0,-1 1 0 0 0,-1 0 0 0 0,-1-1 0 0 0,-1 2 0 0 0,-1-1 0 0 0,0 1 0 0 0,-2 0 0 0 0,0 0 0 0 0,-1 1 0 0 0,-1 0 1 0 0,-6-7 8 0 0,17 25-6 0 0,0-1 0 0 0,-1 0 0 0 0,1 0 0 0 0,-1 1 0 0 0,1-1 0 0 0,0 0 0 0 0,-1 1 1 0 0,1-1-1 0 0,-1 1 0 0 0,0-1 0 0 0,1 1 0 0 0,-1-1 0 0 0,1 1 0 0 0,-1-1 1 0 0,0 1-1 0 0,1-1 0 0 0,-1 1 0 0 0,0 0 0 0 0,0-1 0 0 0,1 1 0 0 0,-1 0 0 0 0,0 0 1 0 0,0 0-1 0 0,0-1 0 0 0,1 1 0 0 0,-1 0 0 0 0,0 0 0 0 0,0 0 0 0 0,1 0 1 0 0,-1 0-1 0 0,0 1 0 0 0,0-1 0 0 0,0 0 0 0 0,1 0 0 0 0,-1 0 0 0 0,0 1 1 0 0,0-1-1 0 0,1 0 0 0 0,-1 1 0 0 0,0-1 0 0 0,1 1 0 0 0,-1-1 0 0 0,0 0 0 0 0,1 1 1 0 0,-1 0-1 0 0,1-1 0 0 0,-1 1 0 0 0,1-1 0 0 0,-1 1 0 0 0,1 0 0 0 0,-1-1 1 0 0,1 1-1 0 0,0 0 0 0 0,-1-1 0 0 0,1 1 0 0 0,0 0 0 0 0,0 0 0 0 0,-1-1 0 0 0,1 1 1 0 0,0 0 5 0 0,-10 54-330 0 0,9-48 377 0 0,-1 26-32 0 0,1 1 1 0 0,2 0 0 0 0,1-1-1 0 0,2 0 1 0 0,1 1 0 0 0,2-2-1 0 0,1 1 1 0 0,2-1 0 0 0,1 0-1 0 0,1-1 1 0 0,2 0 0 0 0,13 21-16 0 0,-10-24-34 0 0,2 0 1 0 0,1-1-1 0 0,2-2 0 0 0,0 0 1 0 0,1-1-1 0 0,2-1 1 0 0,0-2-1 0 0,2 0 1 0 0,0-2-1 0 0,1-1 0 0 0,1-1 34 0 0,21-5-3771 0 0,-52-22 896 0 0,-13-8-4870 0 0,8 13 1756 0 0</inkml:trace>
  <inkml:trace contextRef="#ctx0" brushRef="#br0" timeOffset="12342.358">1974 3602 10274 0 0,'0'0'1364'0'0,"0"0"-330"0"0,0 0-139 0 0,0 0 198 0 0,0 0 236 0 0,0 0-16 0 0,0 0-195 0 0,0 0-223 0 0,0 0-159 0 0,0 0-111 0 0,0 0-87 0 0,36 0-61 0 0,114-4-89 0 0,-64-15 62 0 0,-67 10-339 0 0,62-23-207 0 0,115-47-62 0 0,-70 21-8140 0 0,-105 47 2029 0 0,-6 3-1550 0 0</inkml:trace>
  <inkml:trace contextRef="#ctx0" brushRef="#br0" timeOffset="12588.004">3010 3382 10986 0 0,'0'0'2576'0'0,"0"0"-1155"0"0,0 0-377 0 0,0 0 38 0 0,0 0-15 0 0,0 0-186 0 0,0 0-250 0 0,0 0-247 0 0,0 0-168 0 0,0 0-86 0 0,10 31-80 0 0,33 95-115 0 0,-21-85-227 0 0,-17-40 111 0 0,13 7-2450 0 0,-12-8-1658 0 0,0-2-3845 0 0,-6-1 3258 0 0</inkml:trace>
  <inkml:trace contextRef="#ctx0" brushRef="#br0" timeOffset="12840.219">2951 3091 9090 0 0,'0'0'2384'0'0,"0"0"-623"0"0,0 0-585 0 0,0 0-352 0 0,0 0-280 0 0,0 0-384 0 0,0 0-472 0 0,0 0-240 0 0,0 0-208 0 0,0 0-144 0 0,0 0-144 0 0,0 0-545 0 0,0 0-1599 0 0,0 0-2138 0 0,11-22 3082 0 0</inkml:trace>
  <inkml:trace contextRef="#ctx0" brushRef="#br0" timeOffset="13009.71">3277 3150 1688 0 0,'0'0'1761'0'0,"0"0"-393"0"0,0 0-113 0 0,0 0 28 0 0,0 0-116 0 0,0 0-238 0 0,0 0-293 0 0,0 0-215 0 0,0 0-141 0 0,0 0-96 0 0,0 0-84 0 0,0 0-60 0 0,4 33-31 0 0,12 105-40 0 0,6-82-9 0 0,-16-52 42 0 0,-2-1 63 0 0,-1 0 1 0 0,1-1 0 0 0,0 1 0 0 0,0-1-1 0 0,0 0 1 0 0,0 0 0 0 0,0 0-1 0 0,1-1 1 0 0,-1 0 0 0 0,1 1-1 0 0,-1-1 1 0 0,1-1 0 0 0,-1 1 0 0 0,1-1-1 0 0,-1 0 1 0 0,1 0 0 0 0,1 0-66 0 0,0-1 348 0 0,1 0 0 0 0,-1-1 0 0 0,1 0 0 0 0,-1 0 0 0 0,0 0 0 0 0,0-1 0 0 0,0 0 1 0 0,0 0-1 0 0,-1-1 0 0 0,1 1 0 0 0,-1-1 0 0 0,0 0 0 0 0,0-1 0 0 0,0 1 0 0 0,0-1 0 0 0,-1 0 1 0 0,2-3-349 0 0,0 1 353 0 0,-1-1 0 0 0,0 0 1 0 0,0-1-1 0 0,-1 1 0 0 0,0-1 1 0 0,0 0-1 0 0,-1 0 0 0 0,-1 0 1 0 0,1 0-1 0 0,-1 0 0 0 0,-1-1 1 0 0,0 1-1 0 0,0-5-353 0 0,-1 6 85 0 0,0-1 1 0 0,0 1-1 0 0,-2 0 0 0 0,1-1 1 0 0,-1 1-1 0 0,0 0 0 0 0,0 0 1 0 0,-1 0-1 0 0,0 0 0 0 0,-1 1 1 0 0,1-1-1 0 0,-2 1 0 0 0,1 0 0 0 0,-1 0 1 0 0,-2-3-86 0 0,1 4-63 0 0,1 0 0 0 0,-1 0 0 0 0,0 0 0 0 0,0 1 0 0 0,-1 0-1 0 0,0 0 1 0 0,0 0 0 0 0,0 1 0 0 0,0 0 0 0 0,0 1 0 0 0,-1 0 0 0 0,-4-2 63 0 0,-23 3-3434 0 0,0 16-4676 0 0,26-6-2725 0 0</inkml:trace>
  <inkml:trace contextRef="#ctx0" brushRef="#br0" timeOffset="13274.37">3730 3168 9906 0 0,'0'0'1652'0'0,"0"0"-117"0"0,0 0 64 0 0,0 0-42 0 0,0 0-234 0 0,0 0-323 0 0,0 0-313 0 0,0 0-198 0 0,0 0-93 0 0,0 0-136 0 0,0 0-94 0 0,5-34-36 0 0,19-105-38 0 0,3 47 25 0 0,-19 77-110 0 0,-3 6-25 0 0,-1 0 0 0 0,1 0-1 0 0,0 0 1 0 0,1 0 0 0 0,0 1-1 0 0,1 0 1 0 0,-1 1-1 0 0,2-1 1 0 0,-1 1 0 0 0,1 0-1 0 0,0 1 1 0 0,0 0-1 0 0,0 0 1 0 0,9-3 18 0 0,-15 9-32 0 0,0 0 0 0 0,0 0 0 0 0,0 1 0 0 0,0-1 0 0 0,-1 0 0 0 0,1 1 0 0 0,0 0 0 0 0,0-1 0 0 0,0 1 0 0 0,0 0 0 0 0,0 0 0 0 0,-1 0 0 0 0,1 0 0 0 0,0 0 1 0 0,-1 1-1 0 0,1-1 0 0 0,-1 0 0 0 0,0 1 0 0 0,1-1 0 0 0,-1 1 0 0 0,0-1 0 0 0,0 1 0 0 0,0 0 0 0 0,0-1 0 0 0,0 1 0 0 0,1 1 32 0 0,12 15-113 0 0,-9-13 179 0 0,1 0 0 0 0,0-1 1 0 0,0 0-1 0 0,0 0 0 0 0,1-1 0 0 0,-1 1 1 0 0,1-1-1 0 0,0-1 0 0 0,0 1 0 0 0,0-1 0 0 0,0-1 1 0 0,0 1-1 0 0,0-1 0 0 0,1 0 0 0 0,-1-1 1 0 0,0 1-1 0 0,0-2 0 0 0,1 1 0 0 0,-1-1 1 0 0,0 0-1 0 0,0 0 0 0 0,1-1 0 0 0,-1 0 1 0 0,-1 0-1 0 0,1-1 0 0 0,0 0 0 0 0,0 0 0 0 0,-1-1 1 0 0,0 0-1 0 0,0 0 0 0 0,0 0 0 0 0,0 0 1 0 0,-1-1-1 0 0,1 0 0 0 0,-1-1 0 0 0,2-2-66 0 0,1-2 55 0 0,-1 1 0 0 0,-1-2-1 0 0,0 1 1 0 0,0-1 0 0 0,-1 1-1 0 0,0-2 1 0 0,-1 1 0 0 0,0 0-1 0 0,-1-1 1 0 0,0 0 0 0 0,-1 0 0 0 0,0-8-55 0 0,4-13-1640 0 0,-1 8-5490 0 0,-3 13-4263 0 0</inkml:trace>
  <inkml:trace contextRef="#ctx0" brushRef="#br0" timeOffset="22263.791">5381 2318 128 0 0,'0'0'1460'0'0,"0"0"-219"0"0,0 0-96 0 0,0 0 45 0 0,0 0 163 0 0,0 0 114 0 0,0 0 0 0 0,0 0-82 0 0,0 0-140 0 0,0 0-191 0 0,-32-4-210 0 0,-99-5-188 0 0,128 9-630 0 0,1-1-1 0 0,0 1 1 0 0,0 0-1 0 0,0-1 1 0 0,0 1-1 0 0,0 0 1 0 0,0 0-1 0 0,0 1 1 0 0,0-1-1 0 0,0 0 1 0 0,0 1-1 0 0,0-1 1 0 0,0 1-1 0 0,0-1 1 0 0,0 1-1 0 0,0 0 0 0 0,0 0 1 0 0,0 0-1 0 0,0 0 1 0 0,1 0-1 0 0,-1 1 1 0 0,0-1-1 0 0,1 0 1 0 0,-1 1-1 0 0,1-1 1 0 0,0 1-1 0 0,-1 0 1 0 0,1-1-1 0 0,0 1 1 0 0,-1 1-26 0 0,-2 5 141 0 0,-6 7-16 0 0,1 0 0 0 0,1 2 1 0 0,0-1-1 0 0,1 1 0 0 0,1 0 1 0 0,0 0-1 0 0,2 0 1 0 0,0 1-1 0 0,0 0 0 0 0,2 0 1 0 0,1 0-1 0 0,0 0 0 0 0,1 0 1 0 0,2 17-126 0 0,-2-31 21 0 0,0-1 1 0 0,0 0-1 0 0,0 1 1 0 0,0-1 0 0 0,0 0-1 0 0,1 1 1 0 0,0-1-1 0 0,0 0 1 0 0,0 0 0 0 0,0 0-1 0 0,0 0 1 0 0,1 0-1 0 0,-1 0 1 0 0,1 0-1 0 0,0 0 1 0 0,-1 0 0 0 0,1-1-1 0 0,1 1 1 0 0,-1-1-1 0 0,0 1 1 0 0,1-1 0 0 0,-1 0-1 0 0,1 0 1 0 0,0 0-1 0 0,-1 0 1 0 0,1-1-1 0 0,0 1 1 0 0,0-1 0 0 0,0 0-1 0 0,0 0 1 0 0,1 0-1 0 0,-1 0 1 0 0,0 0 0 0 0,0 0-1 0 0,1-1 1 0 0,-1 0-1 0 0,0 0 1 0 0,1 0-1 0 0,-1 0 1 0 0,0 0 0 0 0,0-1-1 0 0,1 1 1 0 0,-1-1-1 0 0,0 0 1 0 0,0 0 0 0 0,0 0-1 0 0,0 0 1 0 0,0-1-1 0 0,3-1-21 0 0,13-14 227 0 0,0 0-1 0 0,-1-2 1 0 0,-1 0-1 0 0,-1-2 1 0 0,-1 1 0 0 0,-1-2-1 0 0,0 0 1 0 0,-2-1-1 0 0,0 0 1 0 0,-2 0-1 0 0,-1-2 1 0 0,0 1-1 0 0,-2-1 1 0 0,-1 0-1 0 0,-1 0 1 0 0,1-17-227 0 0,16-48-497 0 0,32 286 153 0 0,-50-188 313 0 0,0-1 0 0 0,0 1 0 0 0,0-1 1 0 0,1 0-1 0 0,0 0 0 0 0,0-1 1 0 0,1 1-1 0 0,-1-1 0 0 0,2 0 1 0 0,-1-1-1 0 0,1 1 0 0 0,-1-1 0 0 0,1-1 1 0 0,1 1-1 0 0,-1-1 0 0 0,1 0 1 0 0,-1-1-1 0 0,1 0 0 0 0,0 0 1 0 0,0-1-1 0 0,5 1 31 0 0,28 4-3541 0 0,0-4-3404 0 0,-33-3-877 0 0</inkml:trace>
  <inkml:trace contextRef="#ctx0" brushRef="#br0" timeOffset="22775.469">5532 1717 4017 0 0,'0'0'1571'0'0,"0"0"-164"0"0,0 0-230 0 0,0 0-96 0 0,0 0 0 0 0,0 0 10 0 0,0 0-49 0 0,0 0-89 0 0,0 0-95 0 0,0 0-118 0 0,0 0-97 0 0,0 0-46 0 0,0 0-22 0 0,11 27-50 0 0,36 86-43 0 0,66 156 1023 0 0,-53-52-1268 0 0,-39-166-251 0 0,-7-67 581 0 0,10-37-85 0 0,-7 11-381 0 0,1 1-1 0 0,3 1 0 0 0,1 1 0 0 0,2 1 0 0 0,3-1-100 0 0,-21 29-9 0 0,-1 1 1 0 0,2 1-1 0 0,-1-1 1 0 0,1 1-1 0 0,0 1 0 0 0,1-1 1 0 0,0 1-1 0 0,0 0 1 0 0,1 1-1 0 0,0 0 1 0 0,0 0-1 0 0,0 1 1 0 0,0 0-1 0 0,1 1 0 0 0,0 0 1 0 0,0 0-1 0 0,0 1 1 0 0,1 1-1 0 0,8-2 9 0 0,-16 6-3 0 0,0 1-1 0 0,0 0 1 0 0,0-1-1 0 0,0 1 1 0 0,0 0 0 0 0,0 0-1 0 0,-1 1 1 0 0,1-1-1 0 0,-1 0 1 0 0,0 1-1 0 0,0 0 1 0 0,-1-1-1 0 0,1 1 1 0 0,-1 0 0 0 0,1 0-1 0 0,-1 0 1 0 0,0 0-1 0 0,-1 0 1 0 0,1 0-1 0 0,-1 0 1 0 0,0 0 0 0 0,0 0-1 0 0,0 0 1 0 0,0 1-1 0 0,-1-1 1 0 0,0 2 3 0 0,-2 16 42 0 0,0 0 0 0 0,-2-1 0 0 0,-1 0 0 0 0,0 0 0 0 0,-2-1 1 0 0,0 0-1 0 0,-1 0 0 0 0,-1-1 0 0 0,-1 0 0 0 0,-1 0 0 0 0,0-2 0 0 0,-8 9-42 0 0,19-24 4 0 0,-9 11-21 0 0,1 1-1 0 0,-2-2 0 0 0,0 1 1 0 0,0-1-1 0 0,-1-1 0 0 0,0 0 1 0 0,-1-1-1 0 0,-1 0 0 0 0,1-1 1 0 0,-1 0-1 0 0,-1-1 0 0 0,-10 3 18 0 0,-25-1-1178 0 0,22-24-2586 0 0,17-17-4683 0 0,10 23 673 0 0</inkml:trace>
  <inkml:trace contextRef="#ctx0" brushRef="#br0" timeOffset="23147.617">6279 1924 0 0 0,'0'0'1919'0'0,"0"0"-96"0"0,0 0-94 0 0,0 0 92 0 0,0 0 9 0 0,0 0-172 0 0,0 0-257 0 0,0 0-234 0 0,0 0-233 0 0,0 0-227 0 0,0 0-153 0 0,0 0-120 0 0,0 0-104 0 0,-12 23-65 0 0,-38 74-89 0 0,37-37-16 0 0,13-56-114 0 0,1 0 0 0 0,-1 0 0 0 0,1 0 0 0 0,0 0 0 0 0,0 0 0 0 0,0-1 0 0 0,1 1 0 0 0,0 0 0 0 0,-1-1 0 0 0,1 1 0 0 0,0-1 1 0 0,1 1-1 0 0,-1-1 0 0 0,1 0 0 0 0,-1 0 0 0 0,1 0 0 0 0,0 0 0 0 0,0-1 0 0 0,0 1 0 0 0,0-1 0 0 0,1 1 0 0 0,-1-1 0 0 0,1 0 0 0 0,-1-1 1 0 0,1 1-1 0 0,0-1 0 0 0,0 1 0 0 0,-1-1 0 0 0,1 0 0 0 0,0-1 0 0 0,0 1 0 0 0,0-1 0 0 0,0 1 0 0 0,0-1 0 0 0,0 0 0 0 0,0-1 0 0 0,0 1 1 0 0,0-1-1 0 0,0 1 0 0 0,4-3-46 0 0,-2 0 239 0 0,1-2 0 0 0,-1 1 1 0 0,0-1-1 0 0,0 0 0 0 0,0 0 1 0 0,-1 0-1 0 0,0-1 0 0 0,0 0 1 0 0,0 0-1 0 0,-1 0 0 0 0,0-1 1 0 0,0 1-1 0 0,-1-1 1 0 0,0 0-1 0 0,0 0 0 0 0,0 0 1 0 0,-1-1-240 0 0,3-2 57 0 0,-1 1 1 0 0,-1-1 0 0 0,0 0-1 0 0,0 0 1 0 0,-1 0 0 0 0,0 0-1 0 0,-1-1 1 0 0,0 1 0 0 0,-1 0 0 0 0,0-1-1 0 0,0 1 1 0 0,-1 0 0 0 0,0-1-1 0 0,-1 1 1 0 0,-1 0 0 0 0,1 0 0 0 0,-1 0-1 0 0,-1 0 1 0 0,0 1 0 0 0,0-1-1 0 0,-1 1 1 0 0,0 0 0 0 0,-1 1-1 0 0,0-1 1 0 0,0 1 0 0 0,-7-7-58 0 0,10 13-176 0 0,0 0 0 0 0,1 1 0 0 0,-1-1 1 0 0,0 1-1 0 0,0 0 0 0 0,0-1 0 0 0,0 1 0 0 0,0 0 1 0 0,0 1-1 0 0,0-1 0 0 0,0 0 0 0 0,0 1 0 0 0,0 0 1 0 0,-1 0-1 0 0,1 0 0 0 0,0 0 0 0 0,0 0 0 0 0,0 1 1 0 0,0-1-1 0 0,0 1 0 0 0,0 0 0 0 0,0 0 0 0 0,0 0 1 0 0,-3 2 175 0 0,-35 34-11355 0 0,33-23 2609 0 0</inkml:trace>
  <inkml:trace contextRef="#ctx0" brushRef="#br0" timeOffset="23457.747">6664 1832 1064 0 0,'0'0'1914'0'0,"0"0"-375"0"0,0 0-179 0 0,0 0 59 0 0,0 0 23 0 0,0 0-118 0 0,0 0-166 0 0,0 0-165 0 0,0 0-93 0 0,0 0-66 0 0,0 0-86 0 0,0 0-68 0 0,0 0-25 0 0,17 14 15 0 0,55 42 48 0 0,-25-42 671 0 0,-41-15-1117 0 0,2-3-64 0 0,0 0 0 0 0,0 0 1 0 0,0-1-1 0 0,-1 0 0 0 0,0 0 1 0 0,0-1-1 0 0,0 1 0 0 0,-1-2 1 0 0,0 1-1 0 0,0-1 0 0 0,-1 0 0 0 0,1 0 1 0 0,-2 0-1 0 0,1-1 0 0 0,-1 0 1 0 0,0 0-1 0 0,0 0 0 0 0,-1 0 1 0 0,0-1-1 0 0,-1 1 0 0 0,0-1 1 0 0,0 0-1 0 0,-1 1 0 0 0,0-1 1 0 0,-1-2-209 0 0,-1-121-355 0 0,-8 111-575 0 0,4 12-2788 0 0,3 1-9097 0 0,2 8 6346 0 0</inkml:trace>
  <inkml:trace contextRef="#ctx0" brushRef="#br0" timeOffset="23824.068">7069 893 5393 0 0,'0'0'3457'0'0,"0"0"-1345"0"0,0 0-485 0 0,0 0-176 0 0,0 0-170 0 0,0 0-229 0 0,0 0-323 0 0,0 0-218 0 0,0 0-60 0 0,0 0 8 0 0,0 0-6 0 0,0 0-38 0 0,3 24-102 0 0,10 77-78 0 0,26 21 150 0 0,-20-81-287 0 0,24 61-484 0 0,5-3 0 0 0,41 63 386 0 0,-76-144-997 0 0,13 26-1359 0 0,-21-29-2059 0 0,-3 0-3442 0 0,-2-15 3832 0 0</inkml:trace>
  <inkml:trace contextRef="#ctx0" brushRef="#br0" timeOffset="24078.444">6996 1382 7930 0 0,'0'0'3997'0'0,"0"0"-2013"0"0,0 0-806 0 0,0 0-133 0 0,0 0 39 0 0,0 0-93 0 0,0 0-228 0 0,0 0-235 0 0,0 0-172 0 0,0 0-57 0 0,33-23-56 0 0,109-75-69 0 0,86-52-1131 0 0,-221 145 681 0 0,29-19-2349 0 0,-13 9-2400 0 0,-3 3-5992 0 0</inkml:trace>
  <inkml:trace contextRef="#ctx0" brushRef="#br0" timeOffset="27668.233">8234 720 0 0 0,'0'0'335'0'0,"0"0"777"0"0,0 0 403 0 0,0 0 189 0 0,0 0 51 0 0,0 0-105 0 0,0 0-187 0 0,0 0-173 0 0,0 0-155 0 0,0 0-125 0 0,-7 0-105 0 0,3-1-785 0 0,0 1 0 0 0,1 0 1 0 0,-1 1-1 0 0,0-1 1 0 0,0 1-1 0 0,1 0 0 0 0,-1-1 1 0 0,0 2-1 0 0,1-1 1 0 0,-1 0-1 0 0,1 1 1 0 0,-1-1-1 0 0,1 1 0 0 0,0 0 1 0 0,0 0-1 0 0,0 1 1 0 0,0-1-1 0 0,0 1 0 0 0,0-1 1 0 0,1 1-1 0 0,-1 0-120 0 0,-17 24 146 0 0,2 2-1 0 0,1 0 1 0 0,1 1-1 0 0,1 1 1 0 0,2 0-1 0 0,1 0 1 0 0,1 2-1 0 0,-5 29-145 0 0,5 49 44 0 0,12-110-7 0 0,-1 1 0 0 0,1 0-1 0 0,0 0 1 0 0,-1-1-1 0 0,1 1 1 0 0,0 0-1 0 0,0-1 1 0 0,0 1 0 0 0,0-1-1 0 0,0 1 1 0 0,1-1-1 0 0,-1 0 1 0 0,0 1 0 0 0,1-1-1 0 0,-1 0 1 0 0,1 0-1 0 0,-1 0 1 0 0,1 0-1 0 0,-1 0 1 0 0,1 0 0 0 0,0 0-1 0 0,0-1 1 0 0,-1 1-1 0 0,1-1 1 0 0,0 1-1 0 0,0-1 1 0 0,0 0 0 0 0,0 1-1 0 0,-1-1 1 0 0,1 0-1 0 0,0 0 1 0 0,0 0 0 0 0,0-1-1 0 0,0 1 1 0 0,0 0-1 0 0,-1-1 1 0 0,1 1-1 0 0,0-1 1 0 0,0 0 0 0 0,-1 1-1 0 0,1-1 1 0 0,0 0-1 0 0,-1 0 1 0 0,1 0-1 0 0,-1 0 1 0 0,1 0 0 0 0,-1-1-1 0 0,0 1 1 0 0,1 0-1 0 0,-1-1 1 0 0,0 1 0 0 0,0-1-1 0 0,0 1 1 0 0,0-1-1 0 0,0 1 1 0 0,0-2-37 0 0,19-21 504 0 0,-2 0 0 0 0,0-1 0 0 0,-2-1 0 0 0,0 0 0 0 0,-2-1 0 0 0,5-17-504 0 0,4-2 289 0 0,-10 19-128 0 0,-3 4-83 0 0,0 1 0 0 0,1 1 0 0 0,2 0 0 0 0,0 1 0 0 0,1 0 1 0 0,1 1-1 0 0,1 1 0 0 0,0 0 0 0 0,4-1-78 0 0,-18 17-11 0 0,0 0 1 0 0,-1 1 0 0 0,1-1-1 0 0,1 1 1 0 0,-1-1 0 0 0,0 1-1 0 0,0 0 1 0 0,0 0 0 0 0,1 0-1 0 0,-1 0 1 0 0,1 0-1 0 0,-1 0 1 0 0,0 1 0 0 0,1-1-1 0 0,-1 1 1 0 0,1 0 0 0 0,0 0-1 0 0,-1 0 1 0 0,1 0 0 0 0,-1 0-1 0 0,1 0 1 0 0,-1 1 0 0 0,1-1-1 0 0,-1 1 1 0 0,1 0-1 0 0,-1-1 1 0 0,0 1 0 0 0,1 0-1 0 0,-1 1 1 0 0,0-1 0 0 0,0 0-1 0 0,0 1 1 0 0,0-1 0 0 0,0 1-1 0 0,0 0 1 0 0,0-1-1 0 0,0 1 1 0 0,-1 0 0 0 0,1 0-1 0 0,0 0 11 0 0,46 96-40 0 0,-43-87 87 0 0,4 14-125 0 0,-8-17-1 0 0,1 1-1 0 0,0-1 1 0 0,0 0-1 0 0,1-1 1 0 0,0 1-1 0 0,0 0 1 0 0,1-1-1 0 0,0 0 1 0 0,0 0-1 0 0,1 0 1 0 0,-1 0-1 0 0,2-1 1 0 0,-1 1-1 0 0,1-1 1 0 0,0-1-1 0 0,0 1 1 0 0,0-1-1 0 0,1 0 1 0 0,0-1-1 0 0,0 1 1 0 0,0-1-1 0 0,0-1 1 0 0,1 1-1 0 0,0-1 1 0 0,0-1-1 0 0,3 2 80 0 0,27-5-3675 0 0,-13-1-4059 0 0,-11 1-2140 0 0</inkml:trace>
  <inkml:trace contextRef="#ctx0" brushRef="#br0" timeOffset="29555.913">298 6445 0 0 0,'0'0'1171'0'0,"0"0"59"0"0,0 0-56 0 0,0 0-68 0 0,-2-15-80 0 0,-10-115 2925 0 0,68-44 1611 0 0,-45 150-5207 0 0,1-1-1 0 0,2 2 1 0 0,0 0-1 0 0,1 1 1 0 0,15-16-355 0 0,-28 36-9 0 0,0-1 0 0 0,0 1 0 0 0,0 0 0 0 0,0 0 0 0 0,0 0 0 0 0,1 0-1 0 0,-1 0 1 0 0,1 1 0 0 0,-1-1 0 0 0,1 1 0 0 0,0-1 0 0 0,-1 1 0 0 0,1 0 0 0 0,0 0 0 0 0,0 0 0 0 0,0 1 0 0 0,0-1 0 0 0,0 1 0 0 0,0 0 0 0 0,0-1-1 0 0,0 1 1 0 0,0 0 0 0 0,0 1 0 0 0,0-1 0 0 0,0 1 0 0 0,0-1 0 0 0,0 1 0 0 0,0 0 0 0 0,-1 0 0 0 0,1 0 0 0 0,0 0 0 0 0,0 1 0 0 0,-1-1 0 0 0,1 1 0 0 0,-1-1-1 0 0,3 3 10 0 0,3 3 33 0 0,0 0 0 0 0,0 0-1 0 0,0 1 1 0 0,-1 0-1 0 0,0 1 1 0 0,-1 0-1 0 0,0 0 1 0 0,0 0 0 0 0,2 7-33 0 0,14 37 129 0 0,-2 2 1 0 0,-3 0-1 0 0,-2 1 1 0 0,-2 0-1 0 0,3 50-129 0 0,-14-98 5 0 0,13 212 215 0 0,-15-219-80 0 0,0-1 57 0 0,-1-5 294 0 0,-7-182-374 0 0,13 107-29 0 0,4-1 0 0 0,3 1 0 0 0,4 1 0 0 0,3 1-1 0 0,4 0 1 0 0,11-22-88 0 0,10 22-41 0 0,-15 108-283 0 0,35 168 962 0 0,-49-136-556 0 0,8 19 70 0 0,-10-101 96 0 0,33-125 287 0 0,-44 135-527 0 0,81-254 172 0 0,-7 98-64 0 0,-76 165-121 0 0,0 0 1 0 0,0 0-1 0 0,0 1 0 0 0,0-1 1 0 0,0 0-1 0 0,1 0 0 0 0,-1 1 1 0 0,0-1-1 0 0,0 0 0 0 0,1 0 1 0 0,-1 1-1 0 0,1-1 1 0 0,-1 0-1 0 0,0 1 0 0 0,1-1 1 0 0,-1 1-1 0 0,1-1 0 0 0,0 0 1 0 0,-1 1-1 0 0,1-1 1 0 0,-1 1-1 0 0,1-1 0 0 0,0 1 1 0 0,-1 0-1 0 0,1-1 0 0 0,0 1 1 0 0,-1 0-1 0 0,1-1 1 0 0,0 1-1 0 0,0 0 0 0 0,-1 0 1 0 0,1 0-1 0 0,0 0 0 0 0,0 0 1 0 0,0-1-1 0 0,-1 1 0 0 0,1 1 1 0 0,0-1-1 0 0,0 0 1 0 0,0 0-1 0 0,-1 0 0 0 0,1 0 1 0 0,0 0-1 0 0,0 1 0 0 0,-1-1 1 0 0,1 0-1 0 0,0 1 1 0 0,-1-1-1 0 0,1 1 0 0 0,0-1 1 0 0,-1 0-1 0 0,1 1 0 0 0,-1 0 1 0 0,1-1-1 0 0,0 1 0 0 0,-1-1 1 0 0,1 1 4 0 0,19 45 14 0 0,-17-37 72 0 0,38 186 460 0 0,-35-155-489 0 0,1 1 1 0 0,1-1 0 0 0,3 0 0 0 0,7 16-58 0 0,-18-54-29 0 0,1 0 0 0 0,-1 0 0 0 0,0-1-1 0 0,0 1 1 0 0,1 0 0 0 0,-1-1 0 0 0,1 1 0 0 0,-1 0-1 0 0,1-1 1 0 0,0 1 0 0 0,0-1 0 0 0,0 1 0 0 0,-1-1-1 0 0,1 1 1 0 0,1-1 0 0 0,-1 0 0 0 0,0 1 0 0 0,0-1-1 0 0,0 0 1 0 0,1 0 0 0 0,-1 0 0 0 0,1 0 0 0 0,-1 0 0 0 0,1 0-1 0 0,-1 0 1 0 0,1 0 0 0 0,-1-1 0 0 0,1 1 0 0 0,0-1-1 0 0,-1 1 1 0 0,1-1 0 0 0,0 0 0 0 0,0 1 0 0 0,-1-1-1 0 0,1 0 1 0 0,0 0 0 0 0,0 0 0 0 0,-1-1 0 0 0,1 1-1 0 0,0 0 1 0 0,-1-1 0 0 0,1 1 0 0 0,0-1 0 0 0,-1 1-1 0 0,1-1 1 0 0,0 0 0 0 0,-1 1 0 0 0,1-1 0 0 0,-1 0-1 0 0,0 0 1 0 0,1 0 0 0 0,-1-1 0 0 0,0 1 0 0 0,1 0-1 0 0,-1 0 1 0 0,0-1 0 0 0,0 1 29 0 0,15-40-3660 0 0,-7 14-4529 0 0,-5 18 191 0 0</inkml:trace>
  <inkml:trace contextRef="#ctx0" brushRef="#br0" timeOffset="29897.318">1753 5488 3137 0 0,'0'0'1168'0'0,"0"0"-372"0"0,0 0-8 0 0,0 0 214 0 0,0 0 215 0 0,0 0 65 0 0,0 0-91 0 0,0 0-138 0 0,-18 35-176 0 0,-55 111-172 0 0,52-63 83 0 0,22-68-625 0 0,0-8-93 0 0,-1-1 0 0 0,1 0 0 0 0,0 1 0 0 0,0-1 0 0 0,1 0 0 0 0,0 0 0 0 0,0 0 0 0 0,0 0 0 0 0,1 0 0 0 0,0 0 1 0 0,0-1-1 0 0,0 1 0 0 0,1-1 0 0 0,0 0 0 0 0,0 0 0 0 0,0 0 0 0 0,1-1 0 0 0,-1 1 0 0 0,1-1 0 0 0,0 0 0 0 0,0-1 0 0 0,1 1 0 0 0,-1-1 0 0 0,1 0 0 0 0,-1 0 0 0 0,1-1 0 0 0,0 1 0 0 0,0-1 0 0 0,1-1 0 0 0,-1 1 0 0 0,0-1 1 0 0,0 0-1 0 0,1-1 0 0 0,-1 1 0 0 0,0-1 0 0 0,1 0 0 0 0,-1-1 0 0 0,0 0 0 0 0,1 0 0 0 0,-1 0 0 0 0,0-1 0 0 0,3 0-70 0 0,-4-3 145 0 0,1 1 1 0 0,-1-1-1 0 0,-1 0 0 0 0,1 0 1 0 0,-1 0-1 0 0,1-1 1 0 0,-2 1-1 0 0,1-1 0 0 0,-1 0 1 0 0,0 0-1 0 0,0-1 0 0 0,0 1 1 0 0,-1 0-1 0 0,0-1 0 0 0,0 0 1 0 0,-1 1-1 0 0,0-1 1 0 0,0 0-1 0 0,0 0 0 0 0,-1 0 1 0 0,0 0-1 0 0,-1 1 0 0 0,1-1 1 0 0,-1 0-1 0 0,-1 0 0 0 0,1 0 1 0 0,-1 1-1 0 0,0-1 1 0 0,-1 1-1 0 0,1 0 0 0 0,-1-1 1 0 0,0 1-1 0 0,-1 0 0 0 0,0 1 1 0 0,0-1-1 0 0,0 1 0 0 0,-5-5-145 0 0,-82-85-1336 0 0,23 40-3538 0 0,34 39-3108 0 0,23 13 7 0 0</inkml:trace>
  <inkml:trace contextRef="#ctx0" brushRef="#br0" timeOffset="30226.268">1939 5348 6409 0 0,'0'0'1581'0'0,"0"0"-536"0"0,0 0-90 0 0,0 0 301 0 0,0 0 209 0 0,0 0-40 0 0,0 0-307 0 0,0 0-367 0 0,0 0-214 0 0,0 0-111 0 0,0 0 0 0 0,0 0 24 0 0,0 0-33 0 0,16 8-53 0 0,52 31-90 0 0,-1 32 165 0 0,-55-53-360 0 0,8 12-18 0 0,1-1-1 0 0,2 0 0 0 0,0-2 0 0 0,2-1 1 0 0,1-1-1 0 0,7 3-60 0 0,-32-26 36 0 0,0-1-1 0 0,0 0 1 0 0,0 0-1 0 0,0 0 1 0 0,0 0 0 0 0,0-1-1 0 0,0 1 1 0 0,0 0 0 0 0,1 0-1 0 0,-1-1 1 0 0,0 1-1 0 0,1 0 1 0 0,-1-1 0 0 0,0 0-1 0 0,1 1 1 0 0,-1-1 0 0 0,1 0-1 0 0,-1 0 1 0 0,0 1 0 0 0,1-1-1 0 0,-1 0 1 0 0,1 0-1 0 0,-1-1 1 0 0,1 1 0 0 0,-1 0-1 0 0,0 0 1 0 0,1-1 0 0 0,-1 1-1 0 0,1-1 1 0 0,-1 1 0 0 0,0-1-1 0 0,0 0 1 0 0,1 1-1 0 0,-1-1 1 0 0,0 0 0 0 0,0 0-1 0 0,0 0 1 0 0,0 0 0 0 0,0 0-1 0 0,0 0 1 0 0,0 0 0 0 0,0 0-1 0 0,0 0 1 0 0,0-1-1 0 0,-1 1 1 0 0,1 0 0 0 0,0-1-1 0 0,-1 1 1 0 0,1 0 0 0 0,-1-1-1 0 0,0 1 1 0 0,1-1-1 0 0,-1 1 1 0 0,0 0 0 0 0,0-1-1 0 0,0 1 1 0 0,0-2-36 0 0,7-82 837 0 0,-4 0 0 0 0,-3 0 1 0 0,-5-17-838 0 0,-1-81-544 0 0,20 145-3124 0 0,-2 33-847 0 0,3 4-3468 0 0,-8 1 371 0 0</inkml:trace>
  <inkml:trace contextRef="#ctx0" brushRef="#br0" timeOffset="30484.313">2704 5024 4489 0 0,'0'0'783'0'0,"0"0"-70"0"0,0 0 151 0 0,0 0 266 0 0,0 0 202 0 0,0 0-31 0 0,0 0-170 0 0,0 0-211 0 0,0 0-208 0 0,0 0-171 0 0,0 0-131 0 0,8 32-90 0 0,26 101-76 0 0,-2-70 77 0 0,-27-57-413 0 0,0 1-1 0 0,0-1 0 0 0,1 0 1 0 0,0-1-1 0 0,0 0 0 0 0,0 0 1 0 0,1 0-1 0 0,0 0 1 0 0,0-1-1 0 0,0-1 0 0 0,4 3 93 0 0,-5-4-548 0 0,9 3-6616 0 0,-13-5 684 0 0</inkml:trace>
  <inkml:trace contextRef="#ctx0" brushRef="#br0" timeOffset="30728.026">2412 4725 15163 0 0,'0'0'352'0'0,"0"0"-440"0"0,0 0-224 0 0,0 0-176 0 0,0 0-120 0 0,0 0-32 0 0,0 0-72 0 0,0 0-289 0 0,0 0-687 0 0,0 0-2177 0 0,0 0-2248 0 0</inkml:trace>
  <inkml:trace contextRef="#ctx0" brushRef="#br0" timeOffset="31061.752">3126 5156 0 0 0,'0'0'1120'0'0,"0"0"969"0"0,0 0 399 0 0,0 0 15 0 0,0 0-291 0 0,0 0-407 0 0,0 0-392 0 0,0 0-347 0 0,0 0-212 0 0,0 0-89 0 0,-8-8-27 0 0,2 2-578 0 0,2 3-86 0 0,1 0 1 0 0,-1 0 0 0 0,1 0-1 0 0,0-1 1 0 0,0 1-1 0 0,1-1 1 0 0,-1 0 0 0 0,1 0-1 0 0,0 0 1 0 0,0 0-1 0 0,0 0 1 0 0,0 0 0 0 0,1-1-1 0 0,0 1 1 0 0,-1-4-75 0 0,-9-226 2306 0 0,11 224-2298 0 0,1 0 0 0 0,0-1 0 0 0,0 1 1 0 0,1 0-1 0 0,1-1 0 0 0,0 1 0 0 0,0 0 1 0 0,1 1-1 0 0,0-1 0 0 0,0 1 0 0 0,1-1 0 0 0,4-3-8 0 0,-7 11-32 0 0,1 1 0 0 0,0 0 0 0 0,0 0 0 0 0,0 1 0 0 0,0-1 0 0 0,0 0-1 0 0,0 1 1 0 0,0 0 0 0 0,0-1 0 0 0,0 1 0 0 0,0 1 0 0 0,0-1 0 0 0,0 0 0 0 0,0 1-1 0 0,-1-1 1 0 0,1 1 0 0 0,0 0 0 0 0,0 0 0 0 0,0 0 0 0 0,0 0 0 0 0,-1 1-1 0 0,1-1 1 0 0,-1 1 0 0 0,1 0 0 0 0,-1-1 0 0 0,1 1 0 0 0,-1 0 0 0 0,0 0-1 0 0,0 1 1 0 0,0-1 0 0 0,1 2 32 0 0,26 26 38 0 0,-24-23-15 0 0,1-1 0 0 0,-1 0 0 0 0,1 1 0 0 0,0-2 0 0 0,0 1 0 0 0,1-1 0 0 0,0 0 0 0 0,0 0 0 0 0,0-1 0 0 0,0 0 0 0 0,1 0 0 0 0,0-1 1 0 0,0 0-1 0 0,0 0 0 0 0,0-1 0 0 0,0 0 0 0 0,8 1-23 0 0,-12-4 110 0 0,0-1 1 0 0,0 0 0 0 0,0 0 0 0 0,0-1-1 0 0,0 1 1 0 0,-1-1 0 0 0,1 0-1 0 0,-1 0 1 0 0,1 0 0 0 0,-1 0-1 0 0,0-1 1 0 0,0 1 0 0 0,-1-1 0 0 0,1 0-1 0 0,-1 0 1 0 0,0 0 0 0 0,0 0-1 0 0,0 0 1 0 0,0 0 0 0 0,0-4-111 0 0,2 1 121 0 0,32-117 749 0 0,-34 107-1136 0 0,2 0-1 0 0,0 0 1 0 0,0 1-1 0 0,2-1 1 0 0,0 1-1 0 0,1 0 1 0 0,7-12 266 0 0,48-27-6763 0 0,-15 28-3654 0 0,-47 27 10251 0 0,12-7-3998 0 0</inkml:trace>
  <inkml:trace contextRef="#ctx0" brushRef="#br0" timeOffset="31538.971">3824 4254 0 0 0,'0'0'2292'0'0,"0"0"134"0"0,0 0-145 0 0,0 0-159 0 0,0 0-241 0 0,0 0-330 0 0,0 0-353 0 0,0 0-226 0 0,0 0-122 0 0,0 0-136 0 0,0 0-156 0 0,0 0-143 0 0,0 0-134 0 0,-25 28-89 0 0,-73 90-41 0 0,61-54 43 0 0,36-54-165 0 0,0-6-23 0 0,-1 0 0 0 0,0 0 0 0 0,1 1 0 0 0,0-1 0 0 0,0 0 0 0 0,0 0 0 0 0,1 0 0 0 0,-1 1 0 0 0,1-1 0 0 0,0 0 1 0 0,0 1-1 0 0,1-1 0 0 0,-1 0 0 0 0,1 0 0 0 0,0 1 0 0 0,0-1 0 0 0,0 0 0 0 0,1 0 0 0 0,-1 0 0 0 0,1 0 0 0 0,0 0 0 0 0,0 0 1 0 0,0-1-1 0 0,1 1 0 0 0,-1-1 0 0 0,1 1 0 0 0,0-1 0 0 0,0 0 0 0 0,0 0 0 0 0,1 0 0 0 0,-1-1 0 0 0,0 1 0 0 0,1-1 1 0 0,0 0-1 0 0,0 0 0 0 0,0 0 0 0 0,-1 0 0 0 0,2-1 0 0 0,1 1-6 0 0,2-3 122 0 0,-1 0 0 0 0,0-1 0 0 0,0 0 1 0 0,0-1-1 0 0,-1 0 0 0 0,1 0 0 0 0,0 0 0 0 0,-1-1 0 0 0,0 0 0 0 0,0 0 1 0 0,0 0-1 0 0,0-1 0 0 0,-1 0 0 0 0,0 0 0 0 0,0 0 0 0 0,0-1 0 0 0,-1 0 1 0 0,1 0-1 0 0,-1 0 0 0 0,-1 0 0 0 0,1-1 0 0 0,-1 1 0 0 0,0-1 1 0 0,-1 0-1 0 0,0 0-122 0 0,4-3 53 0 0,113-239 702 0 0,-118 246-762 0 0,0 0 1 0 0,0 0-1 0 0,1 0 0 0 0,-1 1 1 0 0,1-1-1 0 0,0 0 0 0 0,-1 1 0 0 0,1-1 1 0 0,0 1-1 0 0,1 0 0 0 0,-1-1 1 0 0,0 1-1 0 0,1 0 0 0 0,-1 1 1 0 0,1-1-1 0 0,-1 0 0 0 0,1 1 1 0 0,0-1-1 0 0,0 1 0 0 0,0 0 0 0 0,0 0 1 0 0,0 0-1 0 0,0 0 0 0 0,0 0 1 0 0,0 1-1 0 0,0-1 0 0 0,0 1 1 0 0,0 0-1 0 0,0 0 0 0 0,0 0 0 0 0,1 1 1 0 0,-1-1-1 0 0,0 1 0 0 0,0-1 1 0 0,0 1-1 0 0,0 0 0 0 0,0 0 1 0 0,0 1-1 0 0,-1-1 0 0 0,1 0 0 0 0,0 1 1 0 0,-1 0-1 0 0,1 0 0 0 0,0 0 7 0 0,20 26-3 0 0,-2 2-1 0 0,0 0 1 0 0,-2 1-1 0 0,-2 1 1 0 0,-1 1-1 0 0,-1 1 0 0 0,-2 0 1 0 0,5 21 3 0 0,0-8-16 0 0,26 59-200 0 0,-4 3-1 0 0,-5 1 0 0 0,-5 1 0 0 0,-5 2 0 0 0,-5 1 0 0 0,-5 0 1 0 0,-4 2 216 0 0,-11-98-8 0 0,3 24-258 0 0,-3 0-1 0 0,0 0 1 0 0,-3-1-1 0 0,-2 1 1 0 0,-1-1-1 0 0,-2 0 1 0 0,-2 0 0 0 0,-9 20 266 0 0,18-59 15 0 0,1 0 1 0 0,0 1 0 0 0,-1-1-1 0 0,0 0 1 0 0,1 0 0 0 0,-1 0-1 0 0,0-1 1 0 0,0 1 0 0 0,0 0-1 0 0,0 0 1 0 0,-1 0 0 0 0,1-1-1 0 0,0 1 1 0 0,-1 0 0 0 0,1-1-1 0 0,-1 0 1 0 0,0 1 0 0 0,1-1-1 0 0,-1 0 1 0 0,0 0-1 0 0,0 0 1 0 0,0 0 0 0 0,0 0-1 0 0,0 0 1 0 0,0 0 0 0 0,0-1-1 0 0,0 1 1 0 0,0-1 0 0 0,0 1-1 0 0,0-1 1 0 0,0 0 0 0 0,0 0-1 0 0,0 0 1 0 0,0 0 0 0 0,-1 0-1 0 0,1-1 1 0 0,0 1 0 0 0,0 0-1 0 0,0-1 1 0 0,0 0 0 0 0,0 1-1 0 0,0-1 1 0 0,0 0 0 0 0,0 0-1 0 0,1 0 1 0 0,-1 0 0 0 0,0-1-1 0 0,0 1 1 0 0,1 0 0 0 0,-1-1-1 0 0,1 1 1 0 0,-1-1 0 0 0,1 0-1 0 0,0 1 1 0 0,-1-3-16 0 0,-49-151 368 0 0,33 68-242 0 0,3 0-1 0 0,4-2 0 0 0,4 1 1 0 0,4-1-1 0 0,6-43-125 0 0,-2 106-58 0 0,2 1 1 0 0,0 0-1 0 0,2 0 1 0 0,1 1-1 0 0,0-1 1 0 0,2 1-1 0 0,1 0 0 0 0,1 1 1 0 0,1 0-1 0 0,1 1 1 0 0,3-4 57 0 0,74-72-9469 0 0,-77 86-496 0 0</inkml:trace>
  <inkml:trace contextRef="#ctx0" brushRef="#br0" timeOffset="36112.214">6184 3308 0 0 0,'0'0'279'0'0,"0"0"1128"0"0,0 0 437 0 0,0 0-60 0 0,0 0-235 0 0,0 0-202 0 0,0 0-107 0 0,0 0-46 0 0,-4-9-7 0 0,-14-29-39 0 0,16 37-1039 0 0,1-1 1 0 0,-1 1-1 0 0,0 0 1 0 0,0-1-1 0 0,0 1 0 0 0,0 0 1 0 0,0 0-1 0 0,0 0 1 0 0,-1 0-1 0 0,1 1 1 0 0,0-1-1 0 0,0 1 1 0 0,-1-1-1 0 0,1 1 1 0 0,0 0-1 0 0,-1 0 0 0 0,1 0 1 0 0,0 0-1 0 0,-1 0 1 0 0,1 0-1 0 0,0 1 1 0 0,-1-1-1 0 0,1 1 1 0 0,0 0-1 0 0,0-1 1 0 0,0 1-1 0 0,0 0 0 0 0,-2 1-109 0 0,-10 7-16 0 0,0 1 0 0 0,1 1 0 0 0,0 0 0 0 0,1 1 0 0 0,0 0 0 0 0,1 1 0 0 0,0 1 0 0 0,1-1-1 0 0,1 1 1 0 0,0 1 0 0 0,0 0 0 0 0,2 0 0 0 0,-6 15 16 0 0,-2 4 55 0 0,1 0 1 0 0,2 0-1 0 0,1 1 0 0 0,1 1 0 0 0,3-1 1 0 0,0 2-1 0 0,3-1 0 0 0,1 0 0 0 0,1 36-55 0 0,2-69 9 0 0,0 1-1 0 0,1 0 1 0 0,-1-1-1 0 0,0 1 0 0 0,1-1 1 0 0,0 1-1 0 0,0-1 0 0 0,0 1 1 0 0,0-1-1 0 0,1 0 0 0 0,0 1 1 0 0,-1-1-1 0 0,1 0 1 0 0,0 0-1 0 0,0 0 0 0 0,0-1 1 0 0,1 1-1 0 0,-1 0 0 0 0,1-1 1 0 0,0 1-1 0 0,-1-1 0 0 0,1 0 1 0 0,0 0-1 0 0,0 0 1 0 0,1 0-1 0 0,-1-1 0 0 0,0 1 1 0 0,0-1-1 0 0,1 0 0 0 0,-1 0 1 0 0,1 0-1 0 0,-1 0 0 0 0,1-1 1 0 0,-1 0-1 0 0,1 1 1 0 0,0-1-1 0 0,-1 0 0 0 0,1-1 1 0 0,-1 1-1 0 0,1 0 0 0 0,-1-1 1 0 0,1 0-1 0 0,-1 0 0 0 0,1 0 1 0 0,-1 0-1 0 0,0-1 1 0 0,1 0-1 0 0,1 0-8 0 0,13-11 257 0 0,-1 0 0 0 0,0-1 0 0 0,-1 0 0 0 0,-1-1 0 0 0,0-1 0 0 0,-1-1 1 0 0,-1 0-1 0 0,0-1 0 0 0,7-14-257 0 0,9-18 400 0 0,-1-1 1 0 0,-3-1-1 0 0,-3-1 1 0 0,-1-1-1 0 0,-1-9-400 0 0,26-66 530 0 0,-32 97-470 0 0,-13 30-116 0 0,65 91-146 0 0,-60-82 219 0 0,0 0 0 0 0,1 0 0 0 0,-1-1 0 0 0,1 0 0 0 0,0 0 0 0 0,1-1 0 0 0,0 0 0 0 0,0 0 0 0 0,0 0 0 0 0,0-1 0 0 0,0 0 0 0 0,10 2-17 0 0,-5-3-135 0 0,0-1 0 0 0,0 0 1 0 0,1-1-1 0 0,-1 0 0 0 0,1-1 0 0 0,-1-1 1 0 0,1 0-1 0 0,-1-1 0 0 0,1 0 1 0 0,-1-1-1 0 0,0 0 0 0 0,0-1 1 0 0,0-1-1 0 0,-1 0 0 0 0,0-1 0 0 0,8-4 135 0 0,14-6-3449 0 0,-11 6-4989 0 0,-14 7 896 0 0</inkml:trace>
  <inkml:trace contextRef="#ctx0" brushRef="#br0" timeOffset="36514.862">7272 2601 5305 0 0,'0'0'1845'0'0,"0"0"-459"0"0,0 0-196 0 0,0 0 29 0 0,0 0 15 0 0,0 0-135 0 0,0 0-245 0 0,0 0-222 0 0,0 0-138 0 0,0 0-75 0 0,0 0-70 0 0,0 0-25 0 0,-14 28-33 0 0,-39 89-50 0 0,6 33 475 0 0,18-61-603 0 0,-71 178-1338 0 0,91-249 752 0 0,-36 65-3248 0 0,5-34-6508 0 0,34-44 8166 0 0</inkml:trace>
  <inkml:trace contextRef="#ctx0" brushRef="#br0" timeOffset="36834.425">6712 2873 0 0 0,'0'0'1484'0'0,"0"0"319"0"0,0 0 154 0 0,0 0 90 0 0,0 0-29 0 0,0 0-287 0 0,0 0-424 0 0,0 0-419 0 0,0 0-295 0 0,0 0-38 0 0,0 0 71 0 0,0 0 115 0 0,6 3 67 0 0,133 61 2181 0 0,228 25-1179 0 0,-206-56-2484 0 0,-132-25-821 0 0,7 2-3600 0 0,-6-14-6529 0 0,-27 0 9155 0 0</inkml:trace>
  <inkml:trace contextRef="#ctx0" brushRef="#br0" timeOffset="37084.528">7649 2524 7794 0 0,'0'0'1708'0'0,"0"0"-961"0"0,0 0-238 0 0,0 0 319 0 0,0 0 325 0 0,0 0 36 0 0,0 0-170 0 0,0 0-324 0 0,0 0-255 0 0,0 0-167 0 0,0 0-130 0 0,12 31-69 0 0,37 97-46 0 0,6-19-1146 0 0,-35-76-1728 0 0,-5-13-5660 0 0,-11-14 4376 0 0</inkml:trace>
  <inkml:trace contextRef="#ctx0" brushRef="#br0" timeOffset="37334.505">7491 2310 12891 0 0,'0'0'1280'0'0,"0"0"-432"0"0,0 0-408 0 0,0 0-128 0 0,0 0-112 0 0,0 0-256 0 0,0 0-376 0 0,0 0-200 0 0,0 0-88 0 0,0 0-48 0 0,0 0-72 0 0,0 0-321 0 0,0 0-695 0 0,0 0-1057 0 0,59 8-847 0 0,-47-5 927 0 0</inkml:trace>
  <inkml:trace contextRef="#ctx0" brushRef="#br0" timeOffset="37629.909">8312 2005 6849 0 0,'0'0'2885'0'0,"0"0"-1135"0"0,0 0-526 0 0,0 0-101 0 0,0 0-83 0 0,0 0-153 0 0,0 0-180 0 0,0 0-187 0 0,0 0-127 0 0,0 0-105 0 0,0 0-97 0 0,0 0-60 0 0,0 0-22 0 0,-26 12-46 0 0,-79 39-27 0 0,63-19-8 0 0,41-29-46 0 0,-1 0 0 0 0,1 1 0 0 0,0-1 0 0 0,0 0 0 0 0,0 0 1 0 0,0 1-1 0 0,0-1 0 0 0,1 1 0 0 0,-1-1 0 0 0,1 0 0 0 0,0 1 0 0 0,0-1 0 0 0,1 1 1 0 0,-1-1-1 0 0,1 1 0 0 0,-1-1 0 0 0,1 0 0 0 0,0 1 0 0 0,0-1 0 0 0,1 0 0 0 0,-1 0 0 0 0,1 0 1 0 0,-1 0-1 0 0,1 0 0 0 0,0 0 0 0 0,0 0 0 0 0,0 0 0 0 0,1-1 0 0 0,-1 1 0 0 0,1-1 0 0 0,-1 0 1 0 0,1 0-1 0 0,0 0 0 0 0,0 0 0 0 0,0 0 0 0 0,0 0 0 0 0,0-1 0 0 0,0 0 0 0 0,1 1 18 0 0,68 31-11 0 0,-63-31 56 0 0,0 0 1 0 0,1 1-1 0 0,-1 0 0 0 0,0 1 1 0 0,-1 0-1 0 0,1 0 1 0 0,-1 1-1 0 0,1 0 0 0 0,-1 1 1 0 0,-1-1-1 0 0,1 2 0 0 0,-1-1 1 0 0,0 1-1 0 0,-1 0 1 0 0,1 0-1 0 0,-1 1 0 0 0,-1 0 1 0 0,0 0-1 0 0,0 0 0 0 0,0 1 1 0 0,-1-1-1 0 0,0 1 1 0 0,-1 0-1 0 0,3 10-45 0 0,-6-11 100 0 0,1-1 0 0 0,-2 1-1 0 0,1 0 1 0 0,-1 0 0 0 0,0 0 0 0 0,0 0-1 0 0,-1 0 1 0 0,0-1 0 0 0,-1 1 0 0 0,0-1-1 0 0,0 1 1 0 0,0-1 0 0 0,-1 0 0 0 0,0 0 0 0 0,-1-1-1 0 0,1 1 1 0 0,-1-1 0 0 0,0 0 0 0 0,-1 0-1 0 0,1-1 1 0 0,-4 3-100 0 0,3-2-162 0 0,1 0 0 0 0,-1 0 0 0 0,0 0-1 0 0,-1-1 1 0 0,1 0 0 0 0,-1 0 0 0 0,0-1 0 0 0,0 0 0 0 0,-1 0 0 0 0,1 0-1 0 0,-1-1 1 0 0,0 0 0 0 0,0-1 0 0 0,0 0 0 0 0,0 0 0 0 0,0-1 0 0 0,-3 1 162 0 0,8-2-170 0 0,-11-1-3171 0 0,2-2-3907 0 0,8-1 64 0 0</inkml:trace>
  <inkml:trace contextRef="#ctx0" brushRef="#br0" timeOffset="38715.22">7480 2314 0 0 0,'0'0'243'0'0,"0"0"732"0"0,0 0-51 0 0,0 0-324 0 0,0 0-237 0 0,0 0-59 0 0,0 0 76 0 0,0 0 104 0 0,0 0 68 0 0,20-4 3290 0 0,-14 5 5042 0 0,-10 6-8922 0 0,-4 4 917 0 0,14-19 349 0 0,43-31 1266 0 0,-25 27-6157 0 0,3 0-8987 0 0,-22 9 6849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7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6745 0 0,'0'0'1257'0'0,"0"0"-38"0"0,0 0 145 0 0,0 0 290 0 0,0 0 217 0 0,0 0-68 0 0,0 0-319 0 0,0 0-404 0 0,0 0-373 0 0,0 0-296 0 0,0 0-163 0 0,1-4-72 0 0,6-8 50 0 0,-2 38 220 0 0,-1-2-214 0 0,9 59 76 0 0,-3 0 1 0 0,-4 1-1 0 0,-3 0 0 0 0,-6 25-308 0 0,3-20 61 0 0,3 78-53 0 0,0-161 1109 0 0,0-35-409 0 0,-1-45-695 0 0,3-1 0 0 0,4 0 0 0 0,3 1 0 0 0,3 1 0 0 0,3 0 0 0 0,3 1 0 0 0,18-36-13 0 0,-31 89 6 0 0,-1 0 0 0 0,2 1 0 0 0,1 0 0 0 0,0 0 0 0 0,1 1 0 0 0,1 1 0 0 0,0 0 0 0 0,1 0 0 0 0,3 0-6 0 0,-15 14-6 0 0,1 1 1 0 0,-1 0-1 0 0,0 0 1 0 0,1 0 0 0 0,-1 0-1 0 0,1 0 1 0 0,-1 0 0 0 0,1 0-1 0 0,0 0 1 0 0,-1 1-1 0 0,1-1 1 0 0,0 0 0 0 0,-1 1-1 0 0,1 0 1 0 0,0-1 0 0 0,0 1-1 0 0,-1 0 1 0 0,1 0-1 0 0,0 0 1 0 0,0 0 0 0 0,0 0-1 0 0,-1 0 1 0 0,1 1 0 0 0,0-1-1 0 0,0 1 1 0 0,-1-1-1 0 0,1 1 1 0 0,0 0 0 0 0,-1-1-1 0 0,1 1 1 0 0,-1 0 0 0 0,1 0-1 0 0,-1 0 1 0 0,1 0-1 0 0,-1 0 1 0 0,0 1 0 0 0,1-1-1 0 0,-1 1 6 0 0,42 60-26 0 0,-41-59 32 0 0,14 31-1 0 0,-13-26-17 0 0,0 0 0 0 0,0 0 0 0 0,0 0 0 0 0,1-1 0 0 0,0 1 0 0 0,1-1 0 0 0,-1 0 0 0 0,2-1 0 0 0,-1 1 0 0 0,1-1 0 0 0,-1 0 0 0 0,2 0 0 0 0,-1-1 0 0 0,1 1 0 0 0,0-2-1 0 0,0 1 1 0 0,6 2 12 0 0,-12-6-124 0 0,0-1-1 0 0,1 0 0 0 0,-1 1 0 0 0,1-1 0 0 0,-1 0 0 0 0,0 0 0 0 0,1 0 1 0 0,-1 0-1 0 0,1 0 0 0 0,-1 0 0 0 0,0 0 0 0 0,1-1 0 0 0,-1 1 0 0 0,1-1 1 0 0,-1 1-1 0 0,0-1 0 0 0,0 1 0 0 0,1-1 0 0 0,-1 0 0 0 0,0 1 1 0 0,0-1-1 0 0,0 0 0 0 0,1 0 0 0 0,-1 0 0 0 0,0 0 0 0 0,0 0 0 0 0,-1 0 1 0 0,1 0-1 0 0,0 0 0 0 0,0 0 0 0 0,0-1 0 0 0,-1 1 0 0 0,1 0 0 0 0,-1 0 1 0 0,1-1-1 0 0,-1 1 0 0 0,1 0 0 0 0,-1-1 0 0 0,0 0 125 0 0,5-37-11634 0 0,-5 31 4367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10810 0 0,'0'0'1618'0'0,"0"0"-106"0"0,0 0-69 0 0,0 0 26 0 0,0 0-72 0 0,0 0-282 0 0,0 0-399 0 0,0 0-341 0 0,0 0-188 0 0,0 0-59 0 0,0 0 62 0 0,0 0 105 0 0,0 0 71 0 0,13 2 44 0 0,169 18 1288 0 0,96-17 323 0 0,-310-26-1089 0 0,-22-13-924 0 0,-85-73-52 0 0,137 108-49 0 0,1 0-1 0 0,-1 0 1 0 0,1-1 0 0 0,0 1 0 0 0,0 0 0 0 0,-1 0-1 0 0,1-1 1 0 0,0 1 0 0 0,0 0 0 0 0,0-1 0 0 0,0 1 0 0 0,0-1-1 0 0,1 0 1 0 0,-1 1 0 0 0,0-1 0 0 0,1 0 0 0 0,-1 1-1 0 0,1-1 1 0 0,0 0 0 0 0,0 0 0 0 0,-1 1 0 0 0,1-1-1 0 0,0 0 1 0 0,0 0 0 0 0,1 1 0 0 0,-1-1 0 0 0,0 0 0 0 0,0 0-1 0 0,1 1 1 0 0,-1-1 0 0 0,1 0 0 0 0,0 1 0 0 0,-1-1-1 0 0,1 1 1 0 0,0-1 0 0 0,0 1 0 0 0,0-1 0 0 0,0 1 0 0 0,0-1-1 0 0,0 1 1 0 0,1 0 0 0 0,-1 0 0 0 0,0 0 0 0 0,1-1-1 0 0,-1 1 1 0 0,1 0 0 0 0,0 0 93 0 0,59-17-5642 0 0,-20 13-2100 0 0,-21 2-1140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9362 0 0,'0'0'1480'0'0,"0"0"-121"0"0,0 0 28 0 0,0 0 158 0 0,0 0 68 0 0,0 0-179 0 0,0 0-346 0 0,0 0-332 0 0,0 0-258 0 0,0 0-176 0 0,0 0-128 0 0,0 0-57 0 0,0 0-34 0 0,17 4 288 0 0,213 14 896 0 0,-133-33-1837 0 0,-37-7-2915 0 0,-52 18 2362 0 0,9-4-3170 0 0,-3-1-4164 0 0,-8 8 3309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12379 0 0,'0'0'778'0'0,"0"0"-480"0"0,0 0-94 0 0,0 0 351 0 0,0 0 405 0 0,0 0 209 0 0,0 0-22 0 0,0 0-224 0 0,0 0-292 0 0,0 0-202 0 0,32 12-119 0 0,102 34-79 0 0,-46-33 12 0 0,-68-14-198 0 0,126-10-744 0 0,-97 4-2646 0 0,-3-1-4144 0 0,-27 5-1280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31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1 527 2320 0 0,'0'0'650'0'0,"0"0"-263"0"0,0 0-77 0 0,0 0 177 0 0,0 0 259 0 0,0 0 147 0 0,0 0-51 0 0,0 0-241 0 0,0 0-263 0 0,0 0-189 0 0,0 0-14 0 0,0 0 78 0 0,0 0 88 0 0,0 6 88 0 0,6 185 4179 0 0,-7 106-3325 0 0,-1-91-956 0 0,2-206-141 0 0,1-1 0 0 0,-1 1 1 0 0,0 0-1 0 0,0 0 0 0 0,1 0 0 0 0,-1 0 0 0 0,0 0 0 0 0,1 0 1 0 0,-1-1-1 0 0,0 1 0 0 0,1 0 0 0 0,-1 0 0 0 0,0 0 0 0 0,0 0 1 0 0,1 0-1 0 0,-1 0 0 0 0,0 0 0 0 0,1 0 0 0 0,-1 0 0 0 0,0 0 1 0 0,1 0-1 0 0,-1 1 0 0 0,0-1 0 0 0,1 0 0 0 0,-1 0 0 0 0,0 0 1 0 0,0 0-1 0 0,1 0 0 0 0,-1 0 0 0 0,0 1-146 0 0,0-33 375 0 0,17-320 1049 0 0,-13 320-1454 0 0,2-1 0 0 0,2 1-1 0 0,0 0 1 0 0,2 1-1 0 0,2 0 1 0 0,1 0 0 0 0,1 1-1 0 0,1 1 1 0 0,13-17 30 0 0,-23 37-9 0 0,0 0 0 0 0,1 1-1 0 0,0-1 1 0 0,0 1 0 0 0,1 0 0 0 0,0 1 0 0 0,0 0 0 0 0,1 0 0 0 0,0 0 0 0 0,1 1 0 0 0,-1 0 0 0 0,1 1-1 0 0,0 0 1 0 0,0 0 0 0 0,1 1 0 0 0,-1 0 0 0 0,1 1 0 0 0,0 0 0 0 0,0 1 0 0 0,0 0 0 0 0,0 0 0 0 0,0 1-1 0 0,1 0 10 0 0,-9 3-24 0 0,1 0 1 0 0,-1 0-1 0 0,0 1 0 0 0,0-1 0 0 0,0 0 0 0 0,0 1 0 0 0,0 0 0 0 0,-1-1 0 0 0,1 1 0 0 0,-1 0 0 0 0,1 0 1 0 0,-1 0-1 0 0,0 0 0 0 0,0 0 0 0 0,-1 0 0 0 0,1 0 0 0 0,-1 0 0 0 0,1 0 0 0 0,-1 0 0 0 0,0 0 0 0 0,0 1 0 0 0,0-1 1 0 0,-1 0-1 0 0,1 0 0 0 0,-1 0 0 0 0,0 0 24 0 0,1 6-87 0 0,-11 31-988 0 0,-5-18-3647 0 0,14-15-3422 0 0,2-3 2233 0 0</inkml:trace>
  <inkml:trace contextRef="#ctx0" brushRef="#br0" timeOffset="6279.195">1239 583 0 0 0,'0'0'846'0'0,"0"0"96"0"0,0 0 59 0 0,0 0-57 0 0,0 0-105 0 0,0 0-91 0 0,0 0-97 0 0,-1-8-83 0 0,-6-25-44 0 0,-10 7 8750 0 0,-13 25-6024 0 0,-31 26-3322 0 0,56-22 367 0 0,-10 6-273 0 0,0 0 1 0 0,1 1-1 0 0,1 1 1 0 0,0 0 0 0 0,0 1-1 0 0,1 1 1 0 0,0-1-1 0 0,1 2 1 0 0,1 0 0 0 0,0 0-1 0 0,1 1 1 0 0,1 0-1 0 0,0 0 1 0 0,1 1 0 0 0,1 0-1 0 0,0 1 1 0 0,1-1 0 0 0,1 1-1 0 0,0 0 1 0 0,1 0-1 0 0,0 15-22 0 0,4-25 9 0 0,-1 1 0 0 0,1-1 1 0 0,1-1-1 0 0,-1 1 0 0 0,1 0 0 0 0,0 0 0 0 0,1 0 0 0 0,0-1 0 0 0,0 0 0 0 0,0 1 0 0 0,1-1 0 0 0,-1 0 0 0 0,1-1 0 0 0,1 1 0 0 0,-1-1 0 0 0,1 1 1 0 0,0-1-1 0 0,1-1 0 0 0,-1 1 0 0 0,1-1 0 0 0,-1 0 0 0 0,1 0 0 0 0,1-1 0 0 0,-1 0 0 0 0,0 0 0 0 0,3 1-9 0 0,7 3-13 0 0,1-1-1 0 0,0-1 0 0 0,0-1 1 0 0,0 0-1 0 0,1-1 1 0 0,-1-1-1 0 0,1 0 1 0 0,-1-1-1 0 0,1-1 0 0 0,1-1 14 0 0,84-36-4463 0 0,-16-28-8195 0 0,-76 53 9395 0 0</inkml:trace>
  <inkml:trace contextRef="#ctx0" brushRef="#br0" timeOffset="6566.335">1725 542 5905 0 0,'0'0'1281'0'0,"0"0"-244"0"0,0 0-99 0 0,0 0 151 0 0,0 0 227 0 0,0 0 43 0 0,-31 18-120 0 0,-101 58-217 0 0,63-14 93 0 0,61-49-958 0 0,1-2-38 0 0,1 0 0 0 0,-1 0-1 0 0,2 0 1 0 0,-1 1 0 0 0,2-1-1 0 0,0 1 1 0 0,0 0 0 0 0,1 1-1 0 0,0-1 1 0 0,1 1 0 0 0,1-1-1 0 0,0 1 1 0 0,0 9-119 0 0,1-18 39 0 0,1 0-1 0 0,-1-1 1 0 0,1 1 0 0 0,0 0-1 0 0,0 0 1 0 0,0-1-1 0 0,0 1 1 0 0,1 0 0 0 0,0-1-1 0 0,-1 0 1 0 0,1 1-1 0 0,1-1 1 0 0,-1 0 0 0 0,0 0-1 0 0,1 0 1 0 0,-1 0-1 0 0,1 0 1 0 0,0-1 0 0 0,0 1-1 0 0,0-1 1 0 0,0 0-1 0 0,0 0 1 0 0,1 0 0 0 0,-1 0-1 0 0,1 0 1 0 0,-1-1-1 0 0,1 0 1 0 0,3 1-39 0 0,107 12 1381 0 0,-102-15-1238 0 0,-1-1 0 0 0,1 0 1 0 0,-1-1-1 0 0,0 0 0 0 0,0-1 0 0 0,0 0 1 0 0,0-1-1 0 0,-1 0 0 0 0,0-1 0 0 0,0 0 0 0 0,0 0 1 0 0,-1-1-1 0 0,0-1 0 0 0,0 1 0 0 0,0-1 0 0 0,-1-1 1 0 0,-1 1-1 0 0,1-2-143 0 0,-2 2 18 0 0,-1 0-1 0 0,0 0 1 0 0,0-1-1 0 0,-1 0 1 0 0,0 0 0 0 0,-1 0-1 0 0,0 0 1 0 0,0-1-1 0 0,-1 1 1 0 0,0-1 0 0 0,-1 1-1 0 0,0-1 1 0 0,0 0 0 0 0,-1 0-1 0 0,0 1 1 0 0,-1-1-1 0 0,0 0 1 0 0,-1 1 0 0 0,0-1-1 0 0,-2-6-17 0 0,2 9-227 0 0,1 0 0 0 0,-2 0 0 0 0,1 0 0 0 0,-1 0 0 0 0,0 1 0 0 0,0-1 0 0 0,-1 1 1 0 0,0 0-1 0 0,0 0 0 0 0,-1 0 0 0 0,1 1 0 0 0,-1-1 0 0 0,0 1 0 0 0,-1 0 0 0 0,1 1 0 0 0,-1-1 0 0 0,0 1 0 0 0,0 0 0 0 0,0 1 0 0 0,-1-1 0 0 0,1 1 0 0 0,-1 1 0 0 0,0-1 0 0 0,0 1 0 0 0,0 0 0 0 0,0 0 0 0 0,-7 0 227 0 0,-23 5-3920 0 0,4 7-3436 0 0,19-5 1367 0 0</inkml:trace>
  <inkml:trace contextRef="#ctx0" brushRef="#br0" timeOffset="6911.372">2379 516 7466 0 0,'0'0'2263'0'0,"0"0"-904"0"0,0 0-335 0 0,0 0 71 0 0,0 0 109 0 0,0 0 15 0 0,0 0-195 0 0,0 0-278 0 0,0 0-201 0 0,0 0-193 0 0,0 0-142 0 0,0 0-52 0 0,-31 13-80 0 0,-95 41-45 0 0,83-26-56 0 0,42-23-2 0 0,0-2-5 0 0,0 1-1 0 0,1-1 1 0 0,-1 0-1 0 0,0 0 1 0 0,1 1-1 0 0,0-1 1 0 0,0 0-1 0 0,0 1 1 0 0,0-1-1 0 0,1 0 1 0 0,-1 1 0 0 0,1-1-1 0 0,0 0 1 0 0,0 0-1 0 0,0 0 1 0 0,0 1-1 0 0,0-1 1 0 0,1 0-1 0 0,-1-1 1 0 0,1 1 0 0 0,0 0-1 0 0,0 0 1 0 0,0-1-1 0 0,0 1 1 0 0,1-1-1 0 0,-1 0 1 0 0,1 1-1 0 0,-1-1 1 0 0,1 0-1 0 0,2 1 31 0 0,156 121-188 0 0,-158-121 225 0 0,0 0-1 0 0,0 0 0 0 0,0 0 0 0 0,0 0 0 0 0,-1 1 0 0 0,0-1 0 0 0,1 1 0 0 0,-1 0 1 0 0,0-1-1 0 0,-1 1 0 0 0,1 0 0 0 0,-1 0 0 0 0,1 0 0 0 0,-1 0 0 0 0,-1 1 1 0 0,1-1-1 0 0,0 0 0 0 0,-1 0 0 0 0,0 0 0 0 0,0 1 0 0 0,0-1 0 0 0,-1 0 0 0 0,1 0 1 0 0,-1 0-1 0 0,0 1 0 0 0,0-1 0 0 0,-1 0 0 0 0,1 0 0 0 0,-1 0 0 0 0,0-1 1 0 0,0 1-1 0 0,-2 3-36 0 0,-10 4 24 0 0,-1 0-1 0 0,0-2 1 0 0,0 1 0 0 0,-1-2 0 0 0,-1 0 0 0 0,1-1 0 0 0,-1 0 0 0 0,0-2 0 0 0,-1 0-1 0 0,-9 2-23 0 0,-93 8-1130 0 0,39-15-3810 0 0,48 0 359 0 0,15 0-3789 0 0</inkml:trace>
  <inkml:trace contextRef="#ctx0" brushRef="#br0" timeOffset="7670.307">842 19 2977 0 0,'0'0'2192'0'0,"0"0"-856"0"0,0 0-143 0 0,0 0 227 0 0,0 0 319 0 0,0 0 181 0 0,0 0-161 0 0,0 0-377 0 0,0 0-438 0 0,0 0-354 0 0,0 0-197 0 0,0 0-70 0 0,0 0-48 0 0,-14-3 18 0 0,-44-12 16 0 0,53 15-281 0 0,1 0 0 0 0,-1 0 0 0 0,1 1-1 0 0,-1-1 1 0 0,1 1 0 0 0,-1 0-1 0 0,1 0 1 0 0,0 1 0 0 0,-1-1 0 0 0,1 1-1 0 0,0 0 1 0 0,0 0 0 0 0,0 1 0 0 0,0-1-1 0 0,1 1 1 0 0,-1 0 0 0 0,1 0 0 0 0,-1 0-1 0 0,1 0 1 0 0,0 1 0 0 0,0-1-1 0 0,1 1 1 0 0,-1 0 0 0 0,1 0 0 0 0,0 0-1 0 0,0 0 1 0 0,0 0 0 0 0,0 0 0 0 0,0 0-1 0 0,1 1 1 0 0,0-1 0 0 0,0 1-1 0 0,0-1 1 0 0,1 1 0 0 0,0-1 0 0 0,0 1-1 0 0,0-1 1 0 0,0 1-28 0 0,-1 1 49 0 0,-8 47-44 0 0,3 0 0 0 0,2 0 0 0 0,2 44-5 0 0,0-5 24 0 0,-8 52-11 0 0,-6-2-1 0 0,-17 50-12 0 0,-37 115 43 0 0,68-299-40 0 0,0 1 1 0 0,0 0-1 0 0,1-1 1 0 0,1 1-1 0 0,-1 0 0 0 0,1 0 1 0 0,1 0-1 0 0,0-1 1 0 0,0 1-1 0 0,1 0 0 0 0,0-1 1 0 0,0 1-1 0 0,1-1 0 0 0,0 1 1 0 0,1-1-1 0 0,-1 0 1 0 0,2-1-1 0 0,-1 1 0 0 0,1-1 1 0 0,0 1-1 0 0,1-2 1 0 0,-1 1-1 0 0,1 0 0 0 0,1-1-3 0 0,46 16 515 0 0,67-44 796 0 0,38-14-959 0 0,-64 25-712 0 0,-62 10-3398 0 0,-1 1-5377 0 0,-25 0-126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0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0 0 0 0,'0'0'505'0'0,"0"0"574"0"0,0 0 88 0 0,0 0-125 0 0,0 0-114 0 0,0 0-108 0 0,0 0-12 0 0,0 0-9 0 0,0 0-1 0 0,0 0-49 0 0,-17 5-87 0 0,-54 17-49 0 0,68-21-541 0 0,0 0 0 0 0,0 1-1 0 0,0-1 1 0 0,0 1 0 0 0,0 0-1 0 0,0-1 1 0 0,0 1 0 0 0,1 1 0 0 0,-1-1-1 0 0,1 0 1 0 0,-1 1 0 0 0,1-1 0 0 0,0 1-1 0 0,0-1 1 0 0,0 1 0 0 0,0 0-1 0 0,1 0 1 0 0,-2 2-72 0 0,-3 6 211 0 0,-10 14 30 0 0,2 0 0 0 0,1 1 1 0 0,1 0-1 0 0,1 1 0 0 0,1 0 0 0 0,1 1 1 0 0,2 0-1 0 0,1 0 0 0 0,1 1 1 0 0,1-1-1 0 0,2 1 0 0 0,1 13-241 0 0,1-34 126 0 0,1-1 0 0 0,0 1-1 0 0,0 0 1 0 0,1-1 0 0 0,0 1 0 0 0,0 0 0 0 0,1-1 0 0 0,0 0-1 0 0,0 0 1 0 0,1 0 0 0 0,-1 0 0 0 0,2 0 0 0 0,-1-1-1 0 0,1 0 1 0 0,0 0 0 0 0,0 0 0 0 0,1 0 0 0 0,0-1-1 0 0,0 0 1 0 0,0 0 0 0 0,0-1 0 0 0,1 0 0 0 0,0 0-1 0 0,0 0 1 0 0,0-1 0 0 0,0 0 0 0 0,0 0 0 0 0,1-1-1 0 0,-1 0 1 0 0,5 1-126 0 0,7-3 275 0 0,1-1 1 0 0,0-1-1 0 0,0 0 0 0 0,-1-2 0 0 0,0 0 0 0 0,0-1 1 0 0,0-1-1 0 0,0-1 0 0 0,-1 0 0 0 0,0-2 0 0 0,0 0 1 0 0,-1-1-1 0 0,-1 0 0 0 0,1-2 0 0 0,-2 0 0 0 0,1 0 1 0 0,6-9-276 0 0,-10 9 73 0 0,-1 1-1 0 0,0-2 1 0 0,-1 1 0 0 0,0-1 0 0 0,-1-1 0 0 0,-1 0 0 0 0,0 0 0 0 0,-1-1 0 0 0,0 1 0 0 0,-1-2 0 0 0,-1 1 0 0 0,1-4-73 0 0,-4 11-88 0 0,0 0 1 0 0,-1 0-1 0 0,0 0 0 0 0,0 0 1 0 0,-1 0-1 0 0,0 0 0 0 0,0 0 1 0 0,-1 0-1 0 0,0 0 0 0 0,0-1 1 0 0,-1 2-1 0 0,0-1 0 0 0,-1 0 1 0 0,0 0-1 0 0,0 1 0 0 0,0-1 1 0 0,-1 1-1 0 0,0 0 0 0 0,0 0 1 0 0,-1 0-1 0 0,0 1 0 0 0,0 0 1 0 0,-1 0-1 0 0,0 0 0 0 0,0 0 88 0 0,-3-1-444 0 0,-1 0 0 0 0,0 0 0 0 0,-1 1 0 0 0,1 1-1 0 0,-1 0 1 0 0,0 0 0 0 0,0 1 0 0 0,-1 0 0 0 0,1 1 0 0 0,-1 0 0 0 0,0 1-1 0 0,-7 0 445 0 0,-88 1-9972 0 0,75 7 3771 0 0</inkml:trace>
  <inkml:trace contextRef="#ctx0" brushRef="#br0" timeOffset="304.684">1 368 4153 0 0,'0'0'2003'0'0,"0"0"155"0"0,0 0 101 0 0,0 0-1 0 0,0 0-182 0 0,0 0-379 0 0,0 0-383 0 0,0 0-323 0 0,0 0-269 0 0,0 0-189 0 0,0 0-147 0 0,0 0-126 0 0,32-8-74 0 0,98-27-49 0 0,-66 27 47 0 0,244 18 537 0 0,-169 6-158 0 0,-139-26-4101 0 0,0 6-503 0 0,-1 3-3815 0 0,1 1 690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1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1 808 0 0,'0'0'1598'0'0,"0"0"-723"0"0,0 0-302 0 0,0 0 143 0 0,0 0 343 0 0,0 0 269 0 0,0 0 2 0 0,0 0-194 0 0,0 0-261 0 0,0 0-148 0 0,0 0-28 0 0,0 0 6 0 0,0 0 9 0 0,4 3-26 0 0,-1-1-526 0 0,-1 0 0 0 0,0 0 1 0 0,0 0-1 0 0,0 0 0 0 0,0 1 0 0 0,-1-1 1 0 0,1 0-1 0 0,-1 1 0 0 0,1-1 0 0 0,-1 1 1 0 0,0 0-1 0 0,0-1 0 0 0,0 1 0 0 0,0 0 0 0 0,0 0 1 0 0,-1 0-1 0 0,0 0 0 0 0,1-1 0 0 0,-1 1 1 0 0,0 3-163 0 0,-1 9 320 0 0,0 1 1 0 0,-2-1 0 0 0,0 0 0 0 0,0 0 0 0 0,-1 0 0 0 0,-1 0-1 0 0,-6 13-320 0 0,3-7 106 0 0,-7 19 12 0 0,6-21-78 0 0,2 0 0 0 0,0 0-1 0 0,2 1 1 0 0,0 0 0 0 0,1 0 0 0 0,1 0 0 0 0,-1 16-40 0 0,4-34 38 0 0,0 1 0 0 0,0 0 0 0 0,0-1 1 0 0,0 1-1 0 0,0 0 0 0 0,0-1 0 0 0,1 1 0 0 0,0 0 0 0 0,-1-1 0 0 0,1 1 0 0 0,0-1 0 0 0,0 1 0 0 0,0-1 0 0 0,0 0 0 0 0,1 1 1 0 0,-1-1-1 0 0,1 0 0 0 0,-1 0 0 0 0,1 0 0 0 0,0 0 0 0 0,0 0 0 0 0,0 0 0 0 0,0 0 0 0 0,0-1 0 0 0,0 1 0 0 0,1-1 0 0 0,-1 0 0 0 0,0 1 1 0 0,1-1-1 0 0,-1 0 0 0 0,1 0 0 0 0,-1-1 0 0 0,1 1 0 0 0,-1 0 0 0 0,1-1 0 0 0,0 0 0 0 0,-1 1 0 0 0,2-1-38 0 0,11 0 98 0 0,75-14 949 0 0,-88 13-1287 0 0,0-1 0 0 0,0 1 0 0 0,0-1 0 0 0,0 0-1 0 0,0 0 1 0 0,-1 0 0 0 0,1 0 0 0 0,-1 0-1 0 0,1 0 1 0 0,-1 0 0 0 0,0 0 0 0 0,0 0 0 0 0,0-1-1 0 0,0 1 1 0 0,0 0 0 0 0,-1-1 0 0 0,1 1 0 0 0,-1-1-1 0 0,1 1 1 0 0,-1-1 0 0 0,0 1 0 0 0,0-1 0 0 0,0-1 240 0 0,0-8-2785 0 0,0 2-2203 0 0,0 3-2091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0 290 5801 0 0,'0'0'882'0'0,"0"0"14"0"0,0 0 218 0 0,0 0 335 0 0,0 0 298 0 0,0 0 6 0 0,0 0-238 0 0,0 0-250 0 0,0 0-241 0 0,0 0-150 0 0,32-14-119 0 0,98-45-100 0 0,-61 18 407 0 0,-51 28-824 0 0,-1-1-1 0 0,0-1 1 0 0,-1 0-1 0 0,-1-2 0 0 0,0 1 1 0 0,-1-2-1 0 0,-1 0 1 0 0,-1 0-1 0 0,7-14-237 0 0,-19 33-8 0 0,0-1 0 0 0,0 1 0 0 0,0-1 1 0 0,0 1-1 0 0,0-1 0 0 0,0 1 0 0 0,0-1 0 0 0,0 0 0 0 0,0 1 1 0 0,1-1-1 0 0,-1 1 0 0 0,0-1 0 0 0,0 0 0 0 0,0 1 0 0 0,1-1 0 0 0,-1 0 1 0 0,0 1-1 0 0,1-1 0 0 0,-1 0 0 0 0,0 1 0 0 0,1-1 0 0 0,-1 0 1 0 0,0 0-1 0 0,1 1 0 0 0,-1-1 0 0 0,0 0 0 0 0,1 0 0 0 0,-1 0 1 0 0,1 1-1 0 0,-1-1 0 0 0,0 0 0 0 0,1 0 0 0 0,-1 0 0 0 0,1 0 1 0 0,-1 0-1 0 0,1 0 0 0 0,-1 0 0 0 0,0 0 0 0 0,1 0 0 0 0,-1 0 0 0 0,1 0 1 0 0,-1 0-1 0 0,1 0 0 0 0,-1-1 0 0 0,0 1 0 0 0,1 0 0 0 0,-1 0 1 0 0,1 0-1 0 0,-1-1 0 0 0,0 1 0 0 0,1 0 0 0 0,-1 0 0 0 0,0-1 1 0 0,1 1-1 0 0,-1 0 0 0 0,0-1 0 0 0,1 1 0 0 0,-1 0 0 0 0,0-1 8 0 0,2 6 53 0 0,75 150 25 0 0,-25-66-1622 0 0,-30-62-3117 0 0,2-5-5380 0 0,-19-17 3690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11034 0 0,'0'0'1114'0'0,"0"0"-417"0"0,0 0 64 0 0,0 0 345 0 0,0 0 284 0 0,0 0 20 0 0,0 0-225 0 0,0 0-290 0 0,0 0-247 0 0,0 0-138 0 0,0 0-94 0 0,0 0-75 0 0,33 4-34 0 0,104 10-66 0 0,15-10 334 0 0,-133-4-766 0 0,0 0-1 0 0,0-1 1 0 0,0-1-1 0 0,-1-1 0 0 0,1-1 1 0 0,-1 0-1 0 0,1-1 1 0 0,11-6 191 0 0,-6-12-4751 0 0,-16 3-4177 0 0,-7 12 1509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1 7738 0 0,'0'0'1203'0'0,"0"0"-126"0"0,0 0 121 0 0,0 0 297 0 0,0 0 148 0 0,0 0-114 0 0,-8 34-244 0 0,-25 107-332 0 0,24-39 166 0 0,16 144-368 0 0,4-143-2448 0 0,-10-59-8798 0 0,-1-37 2696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19:07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525 546 4561 0 0,'0'0'1662'0'0,"0"0"-734"0"0,0 0-203 0 0,0 0 240 0 0,0 0 308 0 0,0 0 210 0 0,0 0-28 0 0,0 0-243 0 0,0 0-291 0 0,0 0-260 0 0,0 0-213 0 0,-3-3-129 0 0,-6-9 1529 0 0,25 52 250 0 0,-9 18-1524 0 0,-2 0 0 0 0,-3 1 0 0 0,-2-1 1 0 0,-4 8-575 0 0,-41 242 500 0 0,21-138-348 0 0,51-170-110 0 0,-7-2 103 0 0,0-1-1 0 0,1 0 1 0 0,-1-2-1 0 0,-1 0 0 0 0,1-2 1 0 0,-1 0-1 0 0,0-1 1 0 0,10-6-145 0 0,106-35 291 0 0,49 38-2220 0 0,-153-2-1901 0 0,-14-3-5577 0 0,-16 16 9231 0 0,4-4-9479 0 0</inkml:trace>
  <inkml:trace contextRef="#ctx0" brushRef="#br0" timeOffset="2419.909">1455 549 4745 0 0,'0'0'2642'0'0,"0"0"-1258"0"0,0 0-365 0 0,0 0 31 0 0,0 0 141 0 0,0 0 88 0 0,0 0-89 0 0,0 0-135 0 0,0 0-136 0 0,0 0-116 0 0,0 0-120 0 0,12-13-84 0 0,40-39-71 0 0,22 14 1355 0 0,-57 33-1723 0 0,1 1 0 0 0,-1 0 0 0 0,1 1 0 0 0,-1 1 0 0 0,1 0 0 0 0,0 2 0 0 0,0 0 0 0 0,12 2-160 0 0,-24-2 4 0 0,0 0 1 0 0,-1 1-1 0 0,1 0 0 0 0,-1 0 0 0 0,1 0 1 0 0,-1 0-1 0 0,0 1 0 0 0,1 0 0 0 0,-1 0 1 0 0,0 0-1 0 0,0 1 0 0 0,0-1 1 0 0,0 1-1 0 0,-1 1 0 0 0,1-1 0 0 0,-1 0 1 0 0,0 1-1 0 0,0 0 0 0 0,0 0 0 0 0,0 1 1 0 0,-1-1-1 0 0,0 1 0 0 0,0-1 1 0 0,0 1-1 0 0,0 0 0 0 0,-1 0 0 0 0,0 0 1 0 0,0 0-1 0 0,0 1 0 0 0,-1-1 0 0 0,1 1 1 0 0,-1-1-1 0 0,-1 1 0 0 0,1-1 0 0 0,-1 1-4 0 0,-2 13 1 0 0,-2 0-1 0 0,0 0 1 0 0,-1 0-1 0 0,-1 0 1 0 0,-1-1-1 0 0,-1 0 1 0 0,0 0-1 0 0,-1-1 1 0 0,-1 0-1 0 0,0-1 1 0 0,-2 0-1 0 0,0 0 1 0 0,0-2-1 0 0,-1 1 1 0 0,-1-2-1 0 0,-1 1 1 0 0,0-2-1 0 0,-7 5 0 0 0,-55 60 59 0 0,76-76-67 0 0,1 0 0 0 0,-1 0 0 0 0,1 0 0 0 0,-1 0-1 0 0,1 0 1 0 0,0 0 0 0 0,0 0 0 0 0,-1 0-1 0 0,1 0 1 0 0,0 0 0 0 0,0 1 0 0 0,0-1-1 0 0,0 0 1 0 0,0 0 0 0 0,1 0 0 0 0,-1 0-1 0 0,0 0 1 0 0,0 0 0 0 0,1 0 0 0 0,-1 0 0 0 0,1 0-1 0 0,-1 0 1 0 0,0 0 0 0 0,1 0 0 0 0,0 0-1 0 0,-1 0 1 0 0,1-1 0 0 0,0 1 0 0 0,-1 0-1 0 0,1 0 1 0 0,0-1 0 0 0,0 1 0 0 0,0 0-1 0 0,0-1 1 0 0,-1 1 0 0 0,1-1 0 0 0,0 1-1 0 0,0-1 1 0 0,0 1 0 0 0,0-1 0 0 0,0 0 0 0 0,0 1-1 0 0,1-1 1 0 0,-1 0 0 0 0,0 0 0 0 0,0 0-1 0 0,0 0 1 0 0,0 0 0 0 0,0 0 0 0 0,0 0-1 0 0,0 0 1 0 0,0 0 0 0 0,0-1 0 0 0,0 1-1 0 0,0 0 1 0 0,0-1 0 0 0,0 1 0 0 0,0 0 0 0 0,0-1-1 0 0,1 0 9 0 0,6 2 41 0 0,104 9 214 0 0,-82-9-201 0 0,0 1-1 0 0,1 2 1 0 0,-2 1-1 0 0,1 1 1 0 0,-1 1-1 0 0,23 10-53 0 0,-48-16 28 0 0,-1 0 0 0 0,1 0-1 0 0,0 1 1 0 0,-1-1 0 0 0,0 1 0 0 0,1 0-1 0 0,-1 0 1 0 0,0 1 0 0 0,0-1 0 0 0,0 1-1 0 0,0-1 1 0 0,0 1 0 0 0,-1 0 0 0 0,1 0-1 0 0,-1 0 1 0 0,0 0 0 0 0,0 1 0 0 0,0-1-1 0 0,0 1 1 0 0,0-1 0 0 0,-1 1 0 0 0,0-1-1 0 0,0 1 1 0 0,0 0 0 0 0,0 0 0 0 0,0-1-1 0 0,-1 1 1 0 0,1 0 0 0 0,-1 0 0 0 0,0 0-1 0 0,-1 0 1 0 0,1 0 0 0 0,-1 0 0 0 0,1-1-1 0 0,-1 1 1 0 0,0 0 0 0 0,0 0 0 0 0,-1-1-1 0 0,1 1 1 0 0,-1-1 0 0 0,0 1 0 0 0,-2 2-28 0 0,-8 9 37 0 0,-1 0-1 0 0,0-1 1 0 0,-1 0 0 0 0,-1-1 0 0 0,0-1 0 0 0,-1 0 0 0 0,0-1 0 0 0,-1-1 0 0 0,0 0-1 0 0,-1-2 1 0 0,0 0 0 0 0,0-1 0 0 0,-1 0 0 0 0,0-2 0 0 0,0 0 0 0 0,0-1 0 0 0,-19 1-37 0 0,27-3-229 0 0,0 0 1 0 0,-1-1 0 0 0,1-1 0 0 0,0 0 0 0 0,-1 0 0 0 0,1-1 0 0 0,0-1 0 0 0,-1 0 0 0 0,1 0 0 0 0,0-1 0 0 0,0-1 0 0 0,1 0 0 0 0,-2-1 228 0 0,2-16-4510 0 0,34-8-7476 0 0,-16 21 7064 0 0</inkml:trace>
  <inkml:trace contextRef="#ctx0" brushRef="#br0" timeOffset="2763.469">2734 435 2184 0 0,'0'0'1041'0'0,"0"0"-117"0"0,0 0 209 0 0,0 0 388 0 0,0 0 286 0 0,-31 10 67 0 0,-100 34-239 0 0,49 6 192 0 0,67-36-1474 0 0,0 0-281 0 0,0 1 0 0 0,1 0-1 0 0,0 1 1 0 0,1 0 0 0 0,1 1 0 0 0,1 0 0 0 0,1 1 0 0 0,0 0-1 0 0,1 1 1 0 0,1 0 0 0 0,1 0 0 0 0,0 1 0 0 0,2 0-1 0 0,0 0 1 0 0,1 0 0 0 0,1 1 0 0 0,1-1 0 0 0,1 1 0 0 0,1 0-1 0 0,2 17-71 0 0,0-27 62 0 0,1 0 1 0 0,1 0-1 0 0,0-1 0 0 0,0 1 0 0 0,1-1 0 0 0,0 0 0 0 0,1 0 0 0 0,0-1 0 0 0,0 1 0 0 0,1-1 0 0 0,0-1 1 0 0,1 0-1 0 0,0 0 0 0 0,0 0 0 0 0,1-1 0 0 0,0 0 0 0 0,0 0 0 0 0,1-1 0 0 0,-1-1 0 0 0,1 0 0 0 0,1 0 0 0 0,-1-1 1 0 0,1 0-1 0 0,-1 0 0 0 0,1-1 0 0 0,0-1 0 0 0,0 0 0 0 0,1-1 0 0 0,-1 0 0 0 0,0 0 0 0 0,0-1 0 0 0,11-2-62 0 0,-4 4 406 0 0,0-2 0 0 0,1 0-1 0 0,-1-2 1 0 0,0 0 0 0 0,1 0-1 0 0,-1-2 1 0 0,17-5-406 0 0,-21 5 170 0 0,-1 0-1 0 0,0-1 1 0 0,0 0 0 0 0,0-1 0 0 0,0 0-1 0 0,-1-1 1 0 0,0-1 0 0 0,-1 0 0 0 0,1 0 0 0 0,-2-1-1 0 0,1 0 1 0 0,-1-1 0 0 0,0-1 0 0 0,-1 1-1 0 0,-1-1 1 0 0,0-1 0 0 0,0 0 0 0 0,-1 0 0 0 0,0 0-1 0 0,-1-1 1 0 0,-1 0 0 0 0,0 0 0 0 0,0 0-1 0 0,-2-1 1 0 0,1 1 0 0 0,-2-2-170 0 0,-1 2 16 0 0,0 0-1 0 0,-1 0 1 0 0,0 0 0 0 0,-2 0 0 0 0,1 0-1 0 0,-1 0 1 0 0,-1 1 0 0 0,-1-1-1 0 0,1 0 1 0 0,-2 1 0 0 0,0 0-1 0 0,0 0 1 0 0,-1 1 0 0 0,-1-1 0 0 0,0 1-1 0 0,0 1 1 0 0,-1-1 0 0 0,-5-3-16 0 0,1 1-174 0 0,-1 0 1 0 0,-1 2 0 0 0,0 0-1 0 0,-1 0 1 0 0,0 1 0 0 0,0 1-1 0 0,-1 1 1 0 0,0 0-1 0 0,-1 1 1 0 0,1 0 0 0 0,-1 2-1 0 0,-1 0 1 0 0,1 1 0 0 0,-1 1-1 0 0,0 0 1 0 0,0 1-1 0 0,1 1 1 0 0,-1 1 0 0 0,0 1-1 0 0,-14 2 174 0 0,-63 23-4406 0 0,37 4-3045 0 0,29-11-2483 0 0</inkml:trace>
  <inkml:trace contextRef="#ctx0" brushRef="#br0" timeOffset="4982.26">105 52 1432 0 0,'0'0'748'0'0,"0"0"246"0"0,0 0 536 0 0,0 0 531 0 0,0 0 291 0 0,0 0-69 0 0,0 0-352 0 0,0 0-415 0 0,0 0-365 0 0,0 0-315 0 0,0 0-238 0 0,0 0-134 0 0,0 0-75 0 0,-2 8-38 0 0,-14 59 636 0 0,27 88 487 0 0,7-48-1240 0 0,-4 1 0 0 0,-6 1 0 0 0,-4 59-234 0 0,-4-8 142 0 0,-8-1 0 0 0,-23 121-142 0 0,20-205 74 0 0,-3-1-1 0 0,-4-1 0 0 0,-3-1 1 0 0,-9 17-74 0 0,29-89 13 0 0,1 0 1 0 0,-1 0 0 0 0,1 1-1 0 0,-1-1 1 0 0,1 0 0 0 0,-1 1 0 0 0,1-1-1 0 0,0 0 1 0 0,-1 1 0 0 0,1-1-1 0 0,0 0 1 0 0,-1 1 0 0 0,1-1-1 0 0,0 1 1 0 0,-1-1 0 0 0,1 1-1 0 0,0-1 1 0 0,0 1 0 0 0,0-1-1 0 0,-1 1 1 0 0,1-1 0 0 0,0 1-1 0 0,0-1 1 0 0,0 1 0 0 0,0-1-1 0 0,0 1 1 0 0,0 0 0 0 0,0-1-1 0 0,0 1 1 0 0,0-1 0 0 0,0 1-1 0 0,0-1 1 0 0,0 1 0 0 0,1-1-1 0 0,-1 1 1 0 0,0-1 0 0 0,0 1-1 0 0,0-1 1 0 0,1 1 0 0 0,-1-1-1 0 0,0 1 1 0 0,1-1 0 0 0,-1 0 0 0 0,0 1-1 0 0,1-1 1 0 0,-1 1 0 0 0,1-1-1 0 0,-1 0 1 0 0,1 1 0 0 0,-1-1-1 0 0,0 0 1 0 0,1 0 0 0 0,-1 1-1 0 0,1-1 1 0 0,-1 0 0 0 0,1 0-1 0 0,-1 0 1 0 0,1 0 0 0 0,0 1-14 0 0,37-13 115 0 0,0 2 1 0 0,1 1-1 0 0,0 2 1 0 0,0 2-1 0 0,3 2-115 0 0,48-8 55 0 0,329-29-19 0 0,29-3-12 0 0,561-14-74 0 0,-952 56 48 0 0,308-10-76 0 0,49-21 78 0 0,-72-27 31 0 0,-272 49 1 0 0,-70 10 5 0 0,1 0 0 0 0,-1 0 0 0 0,0 0 0 0 0,1 0 0 0 0,-1 0 0 0 0,1 0 0 0 0,-1 0 0 0 0,0 0 0 0 0,1 0 0 0 0,-1 0 0 0 0,1 0 0 0 0,-1 0 0 0 0,1 0 0 0 0,-1 0 0 0 0,0 0 0 0 0,1 0 0 0 0,-1 0 0 0 0,1 0 0 0 0,-1-1 0 0 0,0 1 0 0 0,1 0 0 0 0,-1 0 0 0 0,0-1 0 0 0,1 1 0 0 0,-1 0 0 0 0,0 0 0 0 0,1-1 0 0 0,-1 1 0 0 0,0 0 0 0 0,0-1 0 0 0,1 1 0 0 0,-1 0 0 0 0,0-1 0 0 0,0 1 0 0 0,1 0 0 0 0,-1-1 0 0 0,0 1 0 0 0,0-1 0 0 0,0 1 0 0 0,0-1 0 0 0,0 1 0 0 0,0 0 0 0 0,0-1 0 0 0,0 1 0 0 0,0-1 0 0 0,0 1 0 0 0,0 0 0 0 0,0-1 0 0 0,0 1 0 0 0,0-1 0 0 0,0 1 0 0 0,0-1 0 0 0,0 1 0 0 0,-1 0 0 0 0,1-1 0 0 0,0 1-37 0 0,-1-13-260 0 0,-18-252 570 0 0,10 172-243 0 0,-5 0-1 0 0,-19-68-66 0 0,-17-110 104 0 0,14-82-37 0 0,30 173 26 0 0,-7 154-82 0 0,13 26-6 0 0,0 0 1 0 0,0 0-5 0 0,0 0-22 0 0,0 0 7 0 0,-130 3-647 0 0,-96 9 554 0 0,-782 6-77 0 0,340-7 104 0 0,338 26-68 0 0,10 25 41 0 0,13 4 119 0 0,109-58 535 0 0,138-12-423 0 0,60 4-123 0 0,0 0 37 0 0,0 0-29 0 0,0 0-53 0 0,0 0 12 0 0,0 0-7 0 0,0 0-33 0 0,0 0-20 0 0,0 0-62 0 0,13-10-5865 0 0,-5 6-2145 0 0,-4 3-2724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3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323 638 0 0 0,'0'0'1674'0'0,"0"0"-513"0"0,0 0-92 0 0,0 0 287 0 0,0 0 407 0 0,0 0 273 0 0,0 0-51 0 0,0 0-261 0 0,0 0-329 0 0,0 0-275 0 0,0 0-165 0 0,0 0-123 0 0,0 0-88 0 0,1-9-90 0 0,2-31-134 0 0,-4 39-497 0 0,1 0 1 0 0,0 0-1 0 0,-1 0 0 0 0,1 0 1 0 0,-1 0-1 0 0,1 1 0 0 0,-1-1 0 0 0,1 0 1 0 0,-1 0-1 0 0,0 1 0 0 0,1-1 1 0 0,-1 0-1 0 0,0 1 0 0 0,1-1 1 0 0,-1 0-1 0 0,0 1 0 0 0,0-1 1 0 0,0 1-1 0 0,0 0 0 0 0,1-1 0 0 0,-1 1 1 0 0,0 0-1 0 0,0-1 0 0 0,0 1 1 0 0,0 0-1 0 0,0 0 0 0 0,0 0 1 0 0,0 0-1 0 0,0 0 0 0 0,0 0 0 0 0,0 0 1 0 0,0 0-1 0 0,0 0 0 0 0,0 0 1 0 0,0 1-1 0 0,0-1 0 0 0,1 0 1 0 0,-1 1-1 0 0,-1-1-23 0 0,-3 1 37 0 0,-13 1-52 0 0,1 0 0 0 0,0 1 1 0 0,1 1-1 0 0,-1 1 0 0 0,1 0 1 0 0,0 1-1 0 0,0 1 1 0 0,0 0-1 0 0,1 2 0 0 0,0-1 1 0 0,0 2 14 0 0,-14 6-6 0 0,26-14-10 0 0,0-1 0 0 0,0 1 0 0 0,0-1 0 0 0,1 1 0 0 0,-1 0 0 0 0,1 0 0 0 0,-1 0 1 0 0,1 0-1 0 0,0 0 0 0 0,0 1 0 0 0,0-1 0 0 0,0 1 0 0 0,0-1 0 0 0,0 1 0 0 0,1 0 0 0 0,-1 0 0 0 0,1 0 0 0 0,0 0 1 0 0,0 0-1 0 0,0 0 0 0 0,0 0 0 0 0,0 0 0 0 0,1 0 0 0 0,-1 0 0 0 0,1 0 0 0 0,0 0 0 0 0,0 1 0 0 0,0-1 0 0 0,1 0 0 0 0,-1 1 16 0 0,3 0 12 0 0,1-1 0 0 0,-1 1-1 0 0,1-1 1 0 0,0-1-1 0 0,-1 1 1 0 0,1 0-1 0 0,1-1 1 0 0,-1 0-1 0 0,0 0 1 0 0,0 0 0 0 0,1 0-1 0 0,-1-1 1 0 0,1 0-1 0 0,-1 0 1 0 0,4 1-12 0 0,47 11 272 0 0,-35-10-201 0 0,0 1 0 0 0,-1 1-1 0 0,0 1 1 0 0,0 1 0 0 0,0 1 0 0 0,-1 0 0 0 0,12 8-71 0 0,-28-14 25 0 0,0 0 0 0 0,0 0 0 0 0,0-1 0 0 0,-1 1 0 0 0,1 1 1 0 0,0-1-1 0 0,-1 0 0 0 0,1 0 0 0 0,-1 1 0 0 0,0-1 0 0 0,0 0 0 0 0,0 1 0 0 0,0-1 0 0 0,0 1 0 0 0,0 0 1 0 0,-1-1-1 0 0,1 1 0 0 0,-1 0 0 0 0,0-1 0 0 0,1 1 0 0 0,-1 0 0 0 0,-1-1 0 0 0,1 1 0 0 0,0 0 0 0 0,-1-1 1 0 0,1 1-1 0 0,-1 0 0 0 0,0-1 0 0 0,0 1 0 0 0,0-1 0 0 0,0 1 0 0 0,0-1 0 0 0,-1 1-25 0 0,-53 76 607 0 0,31-58-613 0 0,-1-1 1 0 0,0 0-1 0 0,-2-2 0 0 0,0-1 0 0 0,-1-2 1 0 0,-1 0-1 0 0,-29 10 6 0 0,33-25-1257 0 0,34-33-6773 0 0,10 9 376 0 0,-10 15 2969 0 0</inkml:trace>
  <inkml:trace contextRef="#ctx0" brushRef="#br0" timeOffset="223.718">682 830 16027 0 0,'0'0'641'0'0,"0"0"-261"0"0,0 0 86 0 0,0 0 255 0 0,0 0 199 0 0,0 0-9 0 0,0 0-219 0 0,0 0-264 0 0,0 0-209 0 0,-10 31-134 0 0,-30 96-40 0 0,29-69-170 0 0,11-49-4861 0 0,0-21-4439 0 0,0 5 2426 0 0</inkml:trace>
  <inkml:trace contextRef="#ctx0" brushRef="#br0" timeOffset="386.32">575 156 10082 0 0,'0'0'56'0'0,"0"0"-704"0"0,0 0-288 0 0,0 0 0 0 0,0 0 327 0 0,0 0 9 0 0,0 0-760 0 0,0 0-3313 0 0,0 0 4297 0 0</inkml:trace>
  <inkml:trace contextRef="#ctx0" brushRef="#br0" timeOffset="749.061">813 1065 8346 0 0,'0'0'3570'0'0,"0"0"-2445"0"0,0 0-724 0 0,0 0 283 0 0,0 0 291 0 0,0 0 99 0 0,0 0-111 0 0,0 0-261 0 0,0 0-249 0 0,27-34-154 0 0,82-107-120 0 0,-41 48-34 0 0,-31 38-745 0 0,-30 88-3025 0 0,-10 18 2264 0 0,5 53 278 0 0,-1-101 1126 0 0,0 1 0 0 0,0-1 0 0 0,0 1 0 0 0,1-1 0 0 0,-1 0-1 0 0,1 1 1 0 0,0-1 0 0 0,0 0 0 0 0,1 0 0 0 0,-1 0 0 0 0,0-1 0 0 0,1 1-1 0 0,0-1 1 0 0,-1 1 0 0 0,1-1 0 0 0,0 0 0 0 0,0 0 0 0 0,1 0 0 0 0,-1 0-1 0 0,0-1 1 0 0,1 1 0 0 0,-1-1 0 0 0,1 0 0 0 0,-1 0 0 0 0,1 0 0 0 0,2 0-43 0 0,1 0 306 0 0,-1 0 1 0 0,1-1 0 0 0,0 0 0 0 0,-1-1 0 0 0,1 1 0 0 0,0-1-1 0 0,-1 0 1 0 0,1-1 0 0 0,-1 0 0 0 0,1 0 0 0 0,-1 0 0 0 0,0-1 0 0 0,0 0-1 0 0,0 0 1 0 0,0 0 0 0 0,-1-1 0 0 0,1 0 0 0 0,-1 0 0 0 0,0 0-1 0 0,0-1 1 0 0,1-1-307 0 0,86-114 2369 0 0,-26-37-2187 0 0,-56 122-4628 0 0,-1 0-4527 0 0,-8 34 36 0 0</inkml:trace>
  <inkml:trace contextRef="#ctx0" brushRef="#br0" timeOffset="1126.843">1976 336 7866 0 0,'0'0'1141'0'0,"0"0"-194"0"0,0 0-145 0 0,0 0-46 0 0,0 0 11 0 0,0 0-34 0 0,0 0-123 0 0,0 0-161 0 0,0 0-132 0 0,-32 29-122 0 0,-99 90-71 0 0,126-116-114 0 0,0 1 0 0 0,0 1 0 0 0,1-1 0 0 0,-1 0 0 0 0,1 1 0 0 0,0 0 0 0 0,1 0 0 0 0,-1 0 0 0 0,1 1 0 0 0,0-1 0 0 0,1 1 0 0 0,-1-1 0 0 0,1 1 0 0 0,0 0 0 0 0,0 2-10 0 0,-3 9 24 0 0,0 2-11 0 0,1-1 1 0 0,1 1 0 0 0,0 0 0 0 0,1 1 0 0 0,1-1 0 0 0,1 0 0 0 0,1 0 0 0 0,1 0 0 0 0,2 11-14 0 0,-2-19 113 0 0,1-1-1 0 0,0 1 1 0 0,1-1 0 0 0,0 0-1 0 0,1-1 1 0 0,0 1 0 0 0,1-1-1 0 0,0 0 1 0 0,0 0 0 0 0,0-1-1 0 0,1 0 1 0 0,1 0 0 0 0,0 0 0 0 0,0-1-1 0 0,0 0 1 0 0,0-1 0 0 0,1 0-1 0 0,1 0 1 0 0,-1-1 0 0 0,1 0-1 0 0,-1 0 1 0 0,4-1-113 0 0,-3 0 212 0 0,2 0 0 0 0,-1-1-1 0 0,0-1 1 0 0,1 0 0 0 0,-1 0 0 0 0,1-1 0 0 0,0-1 0 0 0,-1 0-1 0 0,1 0 1 0 0,0-1 0 0 0,-1-1 0 0 0,1 0 0 0 0,-1 0-1 0 0,0-1 1 0 0,0-1 0 0 0,0 0 0 0 0,0 0 0 0 0,0-1-1 0 0,-1-1 1 0 0,0 0 0 0 0,0 0 0 0 0,-1-1 0 0 0,1 0-1 0 0,-2 0 1 0 0,1-1 0 0 0,-1 0 0 0 0,0-1 0 0 0,1-2-212 0 0,-2 0-46 0 0,-1 0 0 0 0,0-1 1 0 0,-1 1-1 0 0,0-1 1 0 0,-1 0-1 0 0,0 0 0 0 0,-1 0 1 0 0,-1-1-1 0 0,0 1 1 0 0,0-1-1 0 0,-1 0 0 0 0,-1 0 1 0 0,0 1-1 0 0,-1-1 0 0 0,0 0 1 0 0,-3-10 45 0 0,2 16-435 0 0,0-1 1 0 0,-1 1 0 0 0,0 0-1 0 0,0 0 1 0 0,0 0-1 0 0,-1 0 1 0 0,0 0-1 0 0,-1 1 1 0 0,1-1-1 0 0,-1 1 1 0 0,0 0 0 0 0,-1 1-1 0 0,0-1 1 0 0,0 1-1 0 0,0 1 1 0 0,0-1-1 0 0,-1 1 1 0 0,-1-1 434 0 0,-18-9-4823 0 0,6 5-3324 0 0</inkml:trace>
  <inkml:trace contextRef="#ctx0" brushRef="#br0" timeOffset="1391.533">1639 797 7402 0 0,'0'0'2387'0'0,"0"0"-217"0"0,0 0-89 0 0,0 0-110 0 0,36-12-185 0 0,111-37-242 0 0,-39 8 758 0 0,26 3-156 0 0,-131 38-2145 0 0,0-1 0 0 0,0 1 0 0 0,0 0 1 0 0,0-1-1 0 0,0 1 0 0 0,-1 1 0 0 0,1-1 0 0 0,0 0 0 0 0,0 1 0 0 0,0-1 0 0 0,0 1 1 0 0,0 0-1 0 0,-1 0 0 0 0,1 0 0 0 0,0 0 0 0 0,-1 0 0 0 0,1 1 0 0 0,-1-1 0 0 0,1 1 0 0 0,-1 0 1 0 0,0 0-1 0 0,1 0 0 0 0,-1 0 0 0 0,0 0 0 0 0,0 0 0 0 0,-1 1 0 0 0,1-1 0 0 0,0 0 1 0 0,-1 1-1 0 0,0-1 0 0 0,2 3-1 0 0,-1 2 1 0 0,0-1 1 0 0,1 0-1 0 0,0 0 1 0 0,0 0-1 0 0,1 0 1 0 0,0-1 0 0 0,0 1-1 0 0,0-1 1 0 0,0 0-1 0 0,1 0 1 0 0,0 0-1 0 0,0-1 1 0 0,0 0-1 0 0,1 0 1 0 0,0 0 0 0 0,-1-1-1 0 0,1 1 1 0 0,0-2-1 0 0,0 1 1 0 0,1 0-1 0 0,-1-1 1 0 0,1 0-1 0 0,-1-1 1 0 0,1 0-1 0 0,6 1-1 0 0,67-18-2236 0 0,-55 4-2754 0 0,-2-3-5574 0 0,-15 10 4492 0 0</inkml:trace>
  <inkml:trace contextRef="#ctx0" brushRef="#br0" timeOffset="2009.98">2545 679 4113 0 0,'0'0'737'0'0,"0"0"-47"0"0,0 0 347 0 0,0 0 430 0 0,0 0 222 0 0,0 0 31 0 0,0 0-70 0 0,0 0-117 0 0,0 0-130 0 0,0 0-129 0 0,31 8-158 0 0,97 27-170 0 0,-54-27 523 0 0,-63-10-1323 0 0,-1 0-1 0 0,1-1 0 0 0,-1 0 0 0 0,0-1 0 0 0,0 0 0 0 0,0-1 0 0 0,0 0 0 0 0,-1-1 0 0 0,1 0 0 0 0,-1 0 0 0 0,-1-1 1 0 0,1 0-1 0 0,-1 0 0 0 0,-1-1 0 0 0,1 0 0 0 0,-1 0 0 0 0,-1-1 0 0 0,0 0 0 0 0,5-9-145 0 0,13-12 112 0 0,-8 89-1860 0 0,-10-12 1377 0 0,-3 1 0 0 0,-1 0 0 0 0,-2 0 1 0 0,-3 7 370 0 0,1-4-460 0 0,-15 321-1421 0 0,16-302 1765 0 0,2-31 129 0 0,-2 0-1 0 0,-1 0 1 0 0,-2 0 0 0 0,-2-1-1 0 0,-1 0 1 0 0,-12 35-13 0 0,18-69 56 0 0,-1 0 0 0 0,1 0-1 0 0,0 0 1 0 0,-1-1 0 0 0,0 1-1 0 0,0 0 1 0 0,0-1 0 0 0,-1 0-1 0 0,1 1 1 0 0,-1-1 0 0 0,0 0 0 0 0,1 0-1 0 0,-2 0 1 0 0,1-1 0 0 0,0 1-1 0 0,0-1 1 0 0,-1 0 0 0 0,1 0-1 0 0,-1 0 1 0 0,0 0 0 0 0,1 0-1 0 0,-1-1 1 0 0,0 0 0 0 0,0 0-1 0 0,-2 1-55 0 0,1-5 91 0 0,1 0-1 0 0,0 0 0 0 0,0 0 1 0 0,0 0-1 0 0,0 0 0 0 0,1-1 1 0 0,-1 0-1 0 0,1 0 0 0 0,0 0 0 0 0,0 0 1 0 0,0 0-1 0 0,1 0 0 0 0,0-1 1 0 0,-1 0-1 0 0,2 1 0 0 0,-1-1 0 0 0,0 0 1 0 0,1 0-1 0 0,0 0 0 0 0,0 0 1 0 0,0 0-1 0 0,1 0 0 0 0,0 0 0 0 0,0 0 1 0 0,0 0-1 0 0,1 0 0 0 0,0-2-90 0 0,0-22 30 0 0,1 0-1 0 0,2 0 1 0 0,1 1-1 0 0,1-1 0 0 0,2 1 1 0 0,0 0-1 0 0,2 1 1 0 0,1 0-1 0 0,2 1 0 0 0,1-2-29 0 0,32-82-2005 0 0,-28 58-2266 0 0,-6 19-3471 0 0,-5 17-465 0 0</inkml:trace>
  <inkml:trace contextRef="#ctx0" brushRef="#br0" timeOffset="2445.824">2700 300 0 0 0,'0'0'1347'0'0,"0"0"-95"0"0,0 0 126 0 0,0 0 320 0 0,0 0 247 0 0,0 0 92 0 0,0 0-137 0 0,0 0-278 0 0,0 0-233 0 0,0 0-132 0 0,0 0-101 0 0,0 0-54 0 0,10-7-73 0 0,73-57 1378 0 0,112-164 331 0 0,-175 284-3721 0 0,23 76 986 0 0,57 33-308 0 0,-75-143-2413 0 0,-15-19-1591 0 0,1-1-4208 0 0,-9-2 1089 0 0</inkml:trace>
  <inkml:trace contextRef="#ctx0" brushRef="#br0" timeOffset="6227.1">3212 156 4049 0 0,'0'0'1075'0'0,"0"0"-500"0"0,0 0-169 0 0,0 0 322 0 0,0 0 374 0 0,0 0 242 0 0,0 0-10 0 0,0 0-218 0 0,0 0-196 0 0,0 0-111 0 0,0 0-53 0 0,22-2 1 0 0,69-9-14 0 0,-12-10 1611 0 0,-66 16-1704 0 0,16 7 146 0 0,-23 7-770 0 0,0 1 0 0 0,0-1 0 0 0,-1 1 0 0 0,-1 0 0 0 0,1 0 0 0 0,-2 1 0 0 0,1-1 0 0 0,-2 1 0 0 0,1-1 1 0 0,-1 3-27 0 0,2 3 33 0 0,2 20 146 0 0,-1 0 0 0 0,-2 0-1 0 0,-2 0 1 0 0,-1 0 0 0 0,-2 12-179 0 0,1-18 96 0 0,-40 297 524 0 0,21 111 1147 0 0,0-323-256 0 0,14-108 1298 0 0,-14-9-3011 0 0,13 0 354 0 0,-73-2-1584 0 0,54-1-2147 0 0,4-4-4393 0 0,15 5-1043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499 391 0 0 0,'0'0'337'0'0,"0"0"508"0"0,0 0 232 0 0,0 0 171 0 0,0 0 238 0 0,0 0 213 0 0,0 0 84 0 0,0 0-1 0 0,0 0-96 0 0,0 0-162 0 0,0 0-188 0 0,22-7-184 0 0,62-20-145 0 0,-63 20-109 0 0,-21 7-87 0 0,0 0-50 0 0,0 0-71 0 0,-38-7 930 0 0,5 9-1612 0 0,-1 2-1 0 0,0 1 1 0 0,1 2-1 0 0,0 1 1 0 0,-25 10-8 0 0,-45 11 161 0 0,75-23-123 0 0,0 2 1 0 0,0 2 0 0 0,1 0-1 0 0,1 1 1 0 0,0 2 0 0 0,-5 4-39 0 0,31-17-8 0 0,-1 0 0 0 0,0 1 0 0 0,1-1 0 0 0,-1 1 0 0 0,0 0 0 0 0,1-1 1 0 0,-1 1-1 0 0,1-1 0 0 0,-1 1 0 0 0,1 0 0 0 0,-1-1 0 0 0,1 1 0 0 0,0 0 0 0 0,-1 0 0 0 0,1-1 1 0 0,0 1-1 0 0,-1 0 0 0 0,1 0 0 0 0,0-1 0 0 0,0 1 0 0 0,0 0 0 0 0,0 0 0 0 0,0 0 0 0 0,0-1 1 0 0,0 1-1 0 0,0 0 0 0 0,0 0 0 0 0,0 0 0 0 0,0-1 0 0 0,1 1 0 0 0,-1 0 0 0 0,0 0 0 0 0,0 0 1 0 0,1-1-1 0 0,-1 1 0 0 0,1 0 0 0 0,-1-1 0 0 0,0 1 0 0 0,1 0 0 0 0,-1-1 0 0 0,1 1 0 0 0,0-1 1 0 0,-1 1-1 0 0,1 0 0 0 0,-1-1 0 0 0,1 0 0 0 0,0 1 0 0 0,0-1 0 0 0,-1 1 0 0 0,1-1 0 0 0,0 0 8 0 0,42 28-477 0 0,-40-26 466 0 0,169 85 54 0 0,-169-85-45 0 0,0 0 0 0 0,-1-1 0 0 0,1 2 0 0 0,-1-1 0 0 0,0 0 0 0 0,1 0 0 0 0,-1 1 0 0 0,-1-1 0 0 0,1 1 0 0 0,0 0 0 0 0,0-1 0 0 0,-1 1 0 0 0,0 0 0 0 0,1 0 0 0 0,-1 0 0 0 0,0 0 0 0 0,0 0 0 0 0,-1 0 0 0 0,1 0 0 0 0,-1 1 0 0 0,0-1 0 0 0,1 0 0 0 0,-1 0 0 0 0,-1 0 0 0 0,1 1 0 0 0,0-1 0 0 0,-1 0 0 0 0,0 0 0 0 0,1 0 0 0 0,-1 0 0 0 0,0 0 0 0 0,-1 0 0 0 0,1 0 0 0 0,0 0 0 0 0,-1 0 2 0 0,-72 94-30 0 0,63-85 35 0 0,-68 64 5 0 0,55-54-3 0 0,1 0 1 0 0,1 1 0 0 0,1 2-1 0 0,0 0 1 0 0,-1 6-8 0 0,20-28-2 0 0,0-1 1 0 0,1 1-1 0 0,-1 0 1 0 0,1 1-1 0 0,-1-1 1 0 0,1 0-1 0 0,0 0 0 0 0,1 0 1 0 0,-1 1-1 0 0,0-1 1 0 0,1 0-1 0 0,0 1 1 0 0,0-1-1 0 0,0 1 0 0 0,0-1 1 0 0,0 0-1 0 0,1 1 1 0 0,-1-1-1 0 0,1 0 1 0 0,0 1-1 0 0,0-1 1 0 0,0 0-1 0 0,0 0 0 0 0,1 0 1 0 0,-1 0-1 0 0,1 0 1 0 0,0 0-1 0 0,0 0 1 0 0,0-1-1 0 0,0 1 0 0 0,1-1 1 0 0,-1 1-1 0 0,1-1 1 0 0,-1 0-1 0 0,1 0 1 0 0,1 1 1 0 0,4 2-22 0 0,0 0 0 0 0,0 0 0 0 0,0-1 1 0 0,0 0-1 0 0,1-1 0 0 0,0 0 0 0 0,0 0 1 0 0,0 0-1 0 0,0-1 0 0 0,0-1 0 0 0,0 0 0 0 0,8 0 22 0 0,53-14-2779 0 0,-20-35-7135 0 0,-40 33 5506 0 0,-6 7 549 0 0</inkml:trace>
  <inkml:trace contextRef="#ctx0" brushRef="#br0" timeOffset="266.483">148 0 13707 0 0,'0'0'-19'0'0,"0"0"-149"0"0,0 0 106 0 0,0 0 338 0 0,0 0 369 0 0,0 0 237 0 0,-1 33 74 0 0,-3 108-32 0 0,5-47-60 0 0,4 0 0 0 0,4-1-1 0 0,11 38-863 0 0,4 45 340 0 0,-10-2-875 0 0,-9 1-1 0 0,-13 121 536 0 0,7-246-741 0 0,-2 29-1785 0 0,-7-28-6764 0 0,7-40 2846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0 263 4377 0 0,'0'0'721'0'0,"0"0"-155"0"0,0 0 157 0 0,0 0 422 0 0,0 0 376 0 0,0 0 150 0 0,0 0-91 0 0,0 0-149 0 0,0 0-129 0 0,0 0-137 0 0,33 1-145 0 0,104 4-137 0 0,319-19 2750 0 0,-456 14-3552 0 0,0 0 66 0 0,0 0 165 0 0,-8-3 1198 0 0,-211-111-13 0 0,205 103-1456 0 0,2 0 0 0 0,-1-1 0 0 0,2-1 0 0 0,-1 0 0 0 0,2 0 0 0 0,0-1 0 0 0,-6-10-41 0 0,16 24-94 0 0,0-1 1 0 0,-1 0-1 0 0,1 1 0 0 0,0-1 0 0 0,-1 0 0 0 0,1 1 1 0 0,0-1-1 0 0,0 0 0 0 0,0 0 0 0 0,0 1 1 0 0,-1-1-1 0 0,1 0 0 0 0,0 0 0 0 0,0 1 0 0 0,1-1 1 0 0,-1 0-1 0 0,0 1 0 0 0,0-1 0 0 0,0 0 0 0 0,0 0 1 0 0,1 1-1 0 0,-1-1 0 0 0,0 0 0 0 0,0 1 1 0 0,1-1-1 0 0,-1 0 0 0 0,1 1 0 0 0,-1-1 0 0 0,0 1 1 0 0,1-1-1 0 0,0 0 0 0 0,-1 1 0 0 0,1-1 0 0 0,-1 1 1 0 0,1 0-1 0 0,-1-1 0 0 0,1 1 0 0 0,0-1 1 0 0,-1 1-1 0 0,1 0 0 0 0,0 0 0 0 0,-1-1 0 0 0,1 1 1 0 0,0 0-1 0 0,0 0 0 0 0,-1 0 0 0 0,1 0 0 0 0,0 0 1 0 0,0 0-1 0 0,-1 0 0 0 0,1 0 0 0 0,0 0 1 0 0,0 0-1 0 0,-1 0 0 0 0,1 0 0 0 0,0 0 0 0 0,-1 1 1 0 0,1-1-1 0 0,0 0 0 0 0,-1 1 0 0 0,1-1 1 0 0,0 0-1 0 0,0 1 94 0 0,51 8-10669 0 0,-37-2 1674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5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9730 0 0,'0'0'1519'0'0,"0"0"-165"0"0,0 0-130 0 0,0 0 119 0 0,0 0 92 0 0,0 0-156 0 0,0 0-310 0 0,0 0-311 0 0,0 0-222 0 0,0 0-113 0 0,0 0-51 0 0,0 0-36 0 0,0 0-23 0 0,15 0-23 0 0,121 12 478 0 0,116 17-871 0 0,-197-27-5368 0 0,0-1-5462 0 0,-49-1 5991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9874 0 0,'0'0'1428'0'0,"0"0"-655"0"0,0 0 39 0 0,0 0 419 0 0,0 0 290 0 0,0 0 24 0 0,0 0-229 0 0,0 0-311 0 0,32 5-256 0 0,101 15-192 0 0,-5-15 370 0 0,50-15-527 0 0,-103 0-3181 0 0,-62 7 898 0 0,9 0-6124 0 0,-14 3-1460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8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127 114 8170 0 0,'0'0'3379'0'0,"0"0"-2329"0"0,0 0-864 0 0,0 0-106 0 0,0 0 310 0 0,0 0 426 0 0,0 0 204 0 0,0 0 34 0 0,0 0-141 0 0,0 0-219 0 0,-2 32-177 0 0,-7 103-129 0 0,-39 199 1032 0 0,42-305-1377 0 0,-31 188-79 0 0,56-278-17074 0 0,-15 49 14136 0 0</inkml:trace>
  <inkml:trace contextRef="#ctx0" brushRef="#br0" timeOffset="266.527">0 0 5225 0 0,'0'0'654'0'0,"0"0"-93"0"0,0 0 242 0 0,0 0 450 0 0,0 0 292 0 0,0 0 72 0 0,0 0-152 0 0,0 0-224 0 0,33 4-192 0 0,104 15-183 0 0,110-5 1858 0 0,-188-14-2392 0 0,252-29-194 0 0,-305 28 701 0 0,11-1-6073 0 0,-22 1-6947 0 0,-3 1 9284 0 0</inkml:trace>
  <inkml:trace contextRef="#ctx0" brushRef="#br0" timeOffset="528.762">24 339 696 0 0,'0'0'2518'0'0,"0"0"-1138"0"0,0 0-402 0 0,0 0 119 0 0,0 0 264 0 0,0 0 146 0 0,0 0-75 0 0,0 0-173 0 0,0 0-131 0 0,0 0-42 0 0,0 0 22 0 0,0 0 4 0 0,0 0-68 0 0,15 7-101 0 0,50 20-113 0 0,39-21 1006 0 0,99-24-630 0 0,-41-4-2525 0 0,-91 14-8286 0 0,-57 5 1793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3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99 2769 0 0,'0'0'973'0'0,"0"0"-286"0"0,0 0-142 0 0,0 0 40 0 0,0 0 205 0 0,0 0 276 0 0,0 0 174 0 0,0 0 26 0 0,0 0-134 0 0,0 0-217 0 0,0 0-240 0 0,-16-16-183 0 0,-52-46-100 0 0,66 60-365 0 0,1 1-1 0 0,-1-1 1 0 0,0 0 0 0 0,0 1 0 0 0,0-1-1 0 0,0 1 1 0 0,0-1 0 0 0,0 1-1 0 0,0 0 1 0 0,-1 0 0 0 0,1 0 0 0 0,0 0-1 0 0,-1 0 1 0 0,1 1 0 0 0,0-1 0 0 0,-1 1-1 0 0,1-1 1 0 0,-1 1 0 0 0,1 0-1 0 0,-1 0 1 0 0,1 0 0 0 0,-1 0 0 0 0,1 1-1 0 0,-1-1-26 0 0,-10 2 168 0 0,-6 1-168 0 0,1 0-1 0 0,-1 2 1 0 0,1 0-1 0 0,0 1 1 0 0,0 1-1 0 0,0 0 0 0 0,1 2 1 0 0,1 0-1 0 0,-1 0 1 0 0,1 2-1 0 0,1 0 1 0 0,0 1-1 0 0,1 0 0 0 0,0 1 1 0 0,1 1-1 0 0,0 0 1 0 0,1 1-1 0 0,1 0 1 0 0,0 1-1 0 0,1 0 0 0 0,-6 15 1 0 0,11-22-49 0 0,0 1-1 0 0,1-1 0 0 0,1 1 1 0 0,-1 0-1 0 0,2 0 0 0 0,-1 1 1 0 0,1-1-1 0 0,1 1 1 0 0,0-1-1 0 0,0 1 0 0 0,1-1 1 0 0,1 1-1 0 0,0 7 50 0 0,2-14 48 0 0,0 1 0 0 0,1-1 0 0 0,-1 1 0 0 0,1-1 0 0 0,-1 0 0 0 0,1 0 0 0 0,1 0 0 0 0,-1-1 0 0 0,0 0 0 0 0,1 1 0 0 0,0-2 0 0 0,0 1 0 0 0,0 0 0 0 0,0-1-1 0 0,0 0 1 0 0,0 0 0 0 0,0-1 0 0 0,1 1 0 0 0,-1-1 0 0 0,1 0 0 0 0,-1-1 0 0 0,1 1 0 0 0,-1-1 0 0 0,1 0 0 0 0,-1-1 0 0 0,1 1 0 0 0,-1-1 0 0 0,1 0 0 0 0,-1 0 0 0 0,1-1 0 0 0,-1 0 0 0 0,0 0 0 0 0,0 0 0 0 0,5-3-48 0 0,34-19 457 0 0,-2-2 0 0 0,0-2 0 0 0,-2-2 0 0 0,-1-2 0 0 0,-1-1 0 0 0,-2-2-1 0 0,-1-2 1 0 0,26-37-457 0 0,-19 20 338 0 0,-41 53-292 0 0,-1 1-42 0 0,0 0-98 0 0,-3 21-474 0 0,-127 366 964 0 0,123-363-463 0 0,-12 43-330 0 0,2 1 0 0 0,3 1 0 0 0,3 0-1 0 0,3 1 1 0 0,3 6 397 0 0,5-76-125 0 0,0 1 1 0 0,0 0-1 0 0,0 0 0 0 0,0 0 0 0 0,0 0 0 0 0,0-1 0 0 0,0 1 0 0 0,0 0 1 0 0,1 0-1 0 0,-1 0 0 0 0,0-1 0 0 0,0 1 0 0 0,1 0 0 0 0,-1 0 0 0 0,1-1 1 0 0,-1 1-1 0 0,1 0 0 0 0,-1 0 0 0 0,1-1 0 0 0,-1 1 0 0 0,1-1 0 0 0,-1 1 1 0 0,1-1-1 0 0,0 1 0 0 0,-1-1 0 0 0,1 1 0 0 0,0-1 0 0 0,-1 1 0 0 0,1-1 1 0 0,0 0-1 0 0,0 1 0 0 0,0-1 0 0 0,-1 0 0 0 0,1 0 0 0 0,0 1 0 0 0,0-1 1 0 0,0 0-1 0 0,-1 0 0 0 0,1 0 0 0 0,0 0 0 0 0,0 0 0 0 0,0 0 0 0 0,0-1 1 0 0,-1 1-1 0 0,1 0 0 0 0,0 0 0 0 0,0 0 0 0 0,0-1 0 0 0,-1 1 0 0 0,1-1 1 0 0,0 1-1 0 0,-1 0 0 0 0,1-1 0 0 0,0 1 0 0 0,-1-1 0 0 0,1 1 0 0 0,0-1 1 0 0,-1 0-1 0 0,1 1 0 0 0,-1-1 0 0 0,1 0 0 0 0,-1 1 0 0 0,1-1 0 0 0,-1 0 1 0 0,0 1-1 0 0,1-1 0 0 0,-1 0 0 0 0,0 0 0 0 0,1 0 125 0 0,24-28-5734 0 0,-18 17 3049 0 0</inkml:trace>
  <inkml:trace contextRef="#ctx0" brushRef="#br0" timeOffset="341.36">955 143 5753 0 0,'0'0'890'0'0,"0"0"-169"0"0,0 0-62 0 0,0 0 137 0 0,0 0 167 0 0,-25 35 12 0 0,-80 113-194 0 0,36-23 4 0 0,60-105-780 0 0,1 0 1 0 0,0 0-1 0 0,2 0 1 0 0,0 1-1 0 0,1 0 1 0 0,2 0-1 0 0,0 0 0 0 0,1 1 1 0 0,1 2-6 0 0,1-20 38 0 0,0 0 0 0 0,1 1 0 0 0,0-1 1 0 0,0 0-1 0 0,0 0 0 0 0,0 0 0 0 0,1 1 0 0 0,0-1 0 0 0,-1-1 1 0 0,2 1-1 0 0,-1 0 0 0 0,0 0 0 0 0,1-1 0 0 0,-1 1 1 0 0,1-1-1 0 0,0 0 0 0 0,0 0 0 0 0,1 0 0 0 0,-1 0 0 0 0,0-1 1 0 0,1 1-1 0 0,0-1 0 0 0,-1 0 0 0 0,1 0 0 0 0,0 0 0 0 0,0 0 1 0 0,0-1-1 0 0,1 0 0 0 0,-1 0 0 0 0,2 1-38 0 0,6 0 291 0 0,-1 0 0 0 0,1 0 1 0 0,0-1-1 0 0,-1-1 0 0 0,1 0 0 0 0,0-1 0 0 0,0 0 0 0 0,-1 0 1 0 0,1-1-1 0 0,11-4-291 0 0,3-3 349 0 0,0-2 0 0 0,-1 0 1 0 0,0-2-1 0 0,-1 0 0 0 0,0-2 1 0 0,-1-1-1 0 0,-1-1 0 0 0,0 0 1 0 0,-1-2-1 0 0,-1-1 0 0 0,-1 0 1 0 0,-1-1-1 0 0,-1-1 0 0 0,-1-1 1 0 0,-1 0-1 0 0,3-6-349 0 0,-11 13 70 0 0,0 0 0 0 0,-1 0-1 0 0,-1-1 1 0 0,0 0 0 0 0,-2 0 0 0 0,1 0-1 0 0,-2 0 1 0 0,-1 0 0 0 0,0 0 0 0 0,-1-8-70 0 0,0 19-37 0 0,-1-1 0 0 0,0 1 1 0 0,0 0-1 0 0,-1-1 0 0 0,0 1 1 0 0,0 0-1 0 0,-1 0 1 0 0,1 0-1 0 0,-1 0 0 0 0,0 1 1 0 0,-1-1-1 0 0,1 1 1 0 0,-1 0-1 0 0,0 0 0 0 0,-1 0 1 0 0,1 0-1 0 0,-1 1 0 0 0,0 0 1 0 0,0 0-1 0 0,0 0 1 0 0,-1 1-1 0 0,1-1 0 0 0,-1 1 1 0 0,0 0-1 0 0,0 1 1 0 0,0 0-1 0 0,0 0 0 0 0,0 0 1 0 0,0 0-1 0 0,-1 1 0 0 0,1 0 1 0 0,-1 1-1 0 0,-1-1 37 0 0,-7 1-358 0 0,0 1-1 0 0,0 0 0 0 0,0 1 0 0 0,0 0 1 0 0,1 1-1 0 0,-1 1 0 0 0,1 1 0 0 0,0 0 1 0 0,0 0-1 0 0,1 1 0 0 0,-1 1 0 0 0,1 1 1 0 0,1 0-1 0 0,-1 0 0 0 0,2 1 0 0 0,-11 10 359 0 0,-45 42-7496 0 0,46-39-775 0 0</inkml:trace>
  <inkml:trace contextRef="#ctx0" brushRef="#br0" timeOffset="688.084">1700 128 3161 0 0,'0'0'1921'0'0,"0"0"-287"0"0,0 0-208 0 0,0 0-23 0 0,0 0-27 0 0,0 0-142 0 0,0 0-230 0 0,-32 33-259 0 0,-100 103-246 0 0,64-45-80 0 0,59-75-368 0 0,1 0-21 0 0,0 0 0 0 0,1 0 0 0 0,1 1 1 0 0,1-1-1 0 0,0 1 0 0 0,1 1 1 0 0,-1 8-31 0 0,4-20 5 0 0,1 0 1 0 0,-1 0-1 0 0,1 0 1 0 0,1 0-1 0 0,-1 0 1 0 0,1 0-1 0 0,0 0 1 0 0,0 0-1 0 0,1-1 1 0 0,0 1-1 0 0,0 0 1 0 0,0-1-1 0 0,1 1 1 0 0,-1-1-1 0 0,1 0 1 0 0,1 0-1 0 0,-1 0 1 0 0,1 0-1 0 0,0-1 1 0 0,0 1-1 0 0,0-1 1 0 0,0 0-1 0 0,5 3-5 0 0,0-1 228 0 0,0-1-1 0 0,0 0 1 0 0,0 0-1 0 0,1-1 1 0 0,-1 0 0 0 0,1-1-1 0 0,0 0 1 0 0,0 0-1 0 0,0-1 1 0 0,1 0-1 0 0,-1-1 1 0 0,0-1 0 0 0,1 1-1 0 0,-1-2 1 0 0,0 1-1 0 0,1-1 1 0 0,-1-1-1 0 0,0 0 1 0 0,0 0-1 0 0,0-1 1 0 0,0 0 0 0 0,0-1-1 0 0,0-1-227 0 0,4-1 206 0 0,-1 0 0 0 0,0-1 0 0 0,0-1 0 0 0,-1 0 0 0 0,0 0 0 0 0,0-1 0 0 0,-1-1 0 0 0,0 0 0 0 0,-1-1 0 0 0,0 0 0 0 0,-1 0 0 0 0,0-1 0 0 0,-1 0 0 0 0,0-1 0 0 0,-1 1 0 0 0,1-3-206 0 0,-3 2 68 0 0,0-1-1 0 0,-1 0 0 0 0,-1 0 1 0 0,0-1-1 0 0,-1 1 1 0 0,0-1-1 0 0,-1 1 1 0 0,-1-1-1 0 0,-1-10-67 0 0,1 18-62 0 0,0 1 0 0 0,-1-1 1 0 0,0 1-1 0 0,0-1 0 0 0,-1 1 0 0 0,0 0 0 0 0,0 0 0 0 0,0 0 0 0 0,-1 0 0 0 0,1 0 0 0 0,-2 0 0 0 0,1 1 0 0 0,-1-1 1 0 0,1 1-1 0 0,-1 0 0 0 0,-1 0 0 0 0,1 0 0 0 0,-1 1 0 0 0,0-1 0 0 0,0 1 0 0 0,0 1 0 0 0,-5-4 62 0 0,2 4-366 0 0,0 0 1 0 0,-1 1-1 0 0,1-1 0 0 0,-1 2 0 0 0,1-1 0 0 0,-1 1 0 0 0,1 1 1 0 0,-1-1-1 0 0,0 1 0 0 0,1 1 0 0 0,-1 0 0 0 0,0 0 0 0 0,-1 1 366 0 0,-65 22-9247 0 0,53-12 264 0 0</inkml:trace>
  <inkml:trace contextRef="#ctx0" brushRef="#br0" timeOffset="1280.704">2256 99 4121 0 0,'0'0'1352'0'0,"0"0"-208"0"0,0 0-79 0 0,0 0 126 0 0,0 0 93 0 0,0 0-3 0 0,0 0-148 0 0,0 0-220 0 0,0 0-197 0 0,0 0-197 0 0,0 0-167 0 0,-26 35-116 0 0,-82 113-65 0 0,54-55 0 0 0,42-73-202 0 0,2 0 1 0 0,1 2-1 0 0,0-1 1 0 0,2 1-1 0 0,1 0 0 0 0,0 0 1 0 0,2 1-1 0 0,0-1 1 0 0,1 1-1 0 0,2 6 31 0 0,1-29 20 0 0,0 1-1 0 0,1 0 0 0 0,-1-1 0 0 0,1 1 0 0 0,-1-1 1 0 0,1 1-1 0 0,-1-1 0 0 0,1 0 0 0 0,0 1 1 0 0,-1-1-1 0 0,1 1 0 0 0,0-1 0 0 0,-1 0 1 0 0,1 0-1 0 0,0 1 0 0 0,-1-1 0 0 0,1 0 0 0 0,0 0 1 0 0,-1 0-1 0 0,1 0 0 0 0,0 0 0 0 0,0 1 1 0 0,-1-1-1 0 0,1-1 0 0 0,0 1 0 0 0,-1 0 1 0 0,1 0-1 0 0,0 0 0 0 0,-1 0 0 0 0,1 0 0 0 0,0-1 1 0 0,-1 1-1 0 0,1 0 0 0 0,0-1 0 0 0,-1 1 1 0 0,1 0-1 0 0,0-1 0 0 0,-1 1 0 0 0,1-1 1 0 0,-1 1-1 0 0,1-1 0 0 0,-1 1 0 0 0,1-1 0 0 0,-1 1 1 0 0,0-1-1 0 0,1 0 0 0 0,-1 1 0 0 0,1-1 1 0 0,-1 0-1 0 0,0 1-19 0 0,18-22 387 0 0,-2 1 1 0 0,0-2-1 0 0,-1 0 1 0 0,-1-1 0 0 0,8-22-388 0 0,56-116 65 0 0,-2 2-176 0 0,-65 135 106 0 0,-15 31-887 0 0,-4 14 795 0 0,1 0-1 0 0,1 0 1 0 0,1 1 0 0 0,0-1 0 0 0,2 1 0 0 0,0 0-1 0 0,2 0 1 0 0,0 9 97 0 0,0-14-74 0 0,2 1-1 0 0,0 0 1 0 0,1 0 0 0 0,0 0-1 0 0,2-1 1 0 0,0 1-1 0 0,0-1 1 0 0,2 0 0 0 0,0 0-1 0 0,1 0 1 0 0,0-1-1 0 0,1 0 1 0 0,1-1 0 0 0,3 4 74 0 0,-5-11 180 0 0,0-1 1 0 0,0 1 0 0 0,0-1 0 0 0,1 0 0 0 0,0-1 0 0 0,0 0-1 0 0,1 0 1 0 0,-1-1 0 0 0,1 0 0 0 0,0 0 0 0 0,0-1 0 0 0,1 0-1 0 0,-1-1 1 0 0,0 0 0 0 0,1 0 0 0 0,0-1 0 0 0,-1-1 0 0 0,1 1-1 0 0,0-2 1 0 0,-1 1 0 0 0,1-1 0 0 0,-1 0 0 0 0,1-1 0 0 0,-1-1-1 0 0,1 1 1 0 0,-1-1 0 0 0,0-1 0 0 0,0 1 0 0 0,-1-2 0 0 0,1 1-1 0 0,-1-1 1 0 0,7-5-181 0 0,0-5 184 0 0,0 0 0 0 0,-1-1-1 0 0,-1 0 1 0 0,0-1 0 0 0,-1 0-1 0 0,-1-1 1 0 0,-1-1 0 0 0,0 0 0 0 0,-1 0-1 0 0,-1-1 1 0 0,-1 0 0 0 0,-1 0-1 0 0,-1-1 1 0 0,-1 0 0 0 0,0 1-1 0 0,-2-3-182 0 0,-3-51-2016 0 0,-6 51-2075 0 0,-6 2-4598 0 0,6 14-726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9.6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362 243 0 0 0,'0'0'620'0'0,"0"0"447"0"0,0 0 196 0 0,0 0 149 0 0,0 0 113 0 0,0 0 58 0 0,0 0-58 0 0,0 0-114 0 0,0 0-68 0 0,-9-10 7 0 0,-28-33 19 0 0,36 42-1182 0 0,0 0 0 0 0,-1-1 0 0 0,1 1 0 0 0,0 0 0 0 0,-1 0-1 0 0,0 0 1 0 0,1 0 0 0 0,-1 0 0 0 0,0 0 0 0 0,1 0-1 0 0,-1 0 1 0 0,0 1 0 0 0,0-1 0 0 0,1 1 0 0 0,-1-1 0 0 0,0 1-1 0 0,0 0 1 0 0,0 0 0 0 0,0 0 0 0 0,0 0 0 0 0,0 0-1 0 0,0 0 1 0 0,1 0 0 0 0,-1 1 0 0 0,0-1 0 0 0,0 0 0 0 0,0 1-1 0 0,0 0 1 0 0,1-1 0 0 0,-1 1 0 0 0,0 0 0 0 0,1 0-1 0 0,-1 1-186 0 0,-2-1 6 0 0,-5 6 82 0 0,-1 0 1 0 0,2 1-1 0 0,-1-1 0 0 0,1 2 0 0 0,0-1 1 0 0,1 1-1 0 0,0 0 0 0 0,0 1 0 0 0,1 0 1 0 0,0 0-1 0 0,1 0 0 0 0,-1 3-88 0 0,3-8 29 0 0,-24 46 160 0 0,3 0-1 0 0,1 1 1 0 0,3 2-1 0 0,3 0 1 0 0,1 1-1 0 0,-7 54-188 0 0,18 46 109 0 0,6-148-98 0 0,0 0 0 0 0,1 0 0 0 0,-1-1 1 0 0,1 1-1 0 0,1-1 0 0 0,-1 1 0 0 0,1-1 0 0 0,0 0 1 0 0,1 0-1 0 0,-1 0 0 0 0,1 0 0 0 0,0-1 1 0 0,1 1-1 0 0,0-1 0 0 0,-1 0 0 0 0,1 0 0 0 0,1-1 1 0 0,-1 0-1 0 0,1 0 0 0 0,0 0 0 0 0,0 0-11 0 0,9 3 49 0 0,1 0 0 0 0,0-1 0 0 0,0-1 0 0 0,1-1 0 0 0,0 0 0 0 0,0-1 0 0 0,0 0 0 0 0,0-2 0 0 0,0 0 0 0 0,0-1 0 0 0,0 0 0 0 0,4-2-49 0 0,44-19-1513 0 0,-45-2-7819 0 0,-19 20 1420 0 0</inkml:trace>
  <inkml:trace contextRef="#ctx0" brushRef="#br0" timeOffset="586.014">375 644 4657 0 0,'0'0'1911'0'0,"0"0"-160"0"0,0 0 20 0 0,0 0 188 0 0,0 0 99 0 0,0 0-179 0 0,0 0-399 0 0,0 0-422 0 0,0 0-319 0 0,0 0-152 0 0,0 0-59 0 0,0 0 18 0 0,0 0 35 0 0,5 1-17 0 0,233 9 2403 0 0,-139-13-4629 0 0,-80-3-2897 0 0,-1-3-3780 0 0,-13 5-649 0 0</inkml:trace>
  <inkml:trace contextRef="#ctx0" brushRef="#br0" timeOffset="1213.178">892 700 1784 0 0,'0'0'601'0'0,"0"0"-123"0"0,0 0 206 0 0,0 0 442 0 0,0 0 242 0 0,0 0-30 0 0,0 0-202 0 0,0 0-213 0 0,0 0-128 0 0,0 0-56 0 0,0 0-7 0 0,0 0 0 0 0,0 0 37 0 0,9 6 18 0 0,31 18 1 0 0,-37-22-613 0 0,0-1-1 0 0,0 0 0 0 0,0-1 0 0 0,0 1 0 0 0,0 0 1 0 0,1-1-1 0 0,-1 0 0 0 0,0 0 0 0 0,0 0 0 0 0,0 0 0 0 0,1 0 1 0 0,-1-1-1 0 0,0 1 0 0 0,0-1 0 0 0,0 0 0 0 0,0 0 0 0 0,0 0 1 0 0,0 0-1 0 0,0-1 0 0 0,0 1 0 0 0,0-1 0 0 0,-1 1 0 0 0,1-1 1 0 0,0 0-1 0 0,-1 0 0 0 0,0-1 0 0 0,1 1 0 0 0,-1 0 0 0 0,0-1 1 0 0,1 0-175 0 0,3-4 169 0 0,16-16 70 0 0,-1 0 0 0 0,-1-2 0 0 0,-1-1 0 0 0,-2 0 0 0 0,0-1-1 0 0,-2-1 1 0 0,8-21-239 0 0,-19 39 145 0 0,-4 11-164 0 0,0-1-1 0 0,1 0 0 0 0,-1 0 0 0 0,0 1 1 0 0,0-1-1 0 0,0 0 0 0 0,0 0 0 0 0,0 1 1 0 0,0-1-1 0 0,1 0 0 0 0,-1 0 0 0 0,0 1 1 0 0,0-1-1 0 0,0 0 0 0 0,0 0 0 0 0,1 0 0 0 0,-1 1 1 0 0,0-1-1 0 0,0 0 0 0 0,1 0 0 0 0,-1 0 1 0 0,0 0-1 0 0,0 1 0 0 0,1-1 0 0 0,-1 0 1 0 0,0 0-1 0 0,1 0 0 0 0,-1 0 0 0 0,0 0 1 0 0,0 0-1 0 0,1 0 0 0 0,-1 0 0 0 0,0 0 0 0 0,1 0 1 0 0,-1 0-1 0 0,0 0 0 0 0,0 0 0 0 0,1 0 1 0 0,-1 0-1 0 0,0 0 0 0 0,0-1 0 0 0,1 1 1 0 0,-1 0-1 0 0,0 0 0 0 0,0 0 0 0 0,1 0 1 0 0,-1 0-1 0 0,0-1 0 0 0,0 1 0 0 0,1 0 0 0 0,-1 0 20 0 0,16 39 6 0 0,-1 2 0 0 0,-3 0 0 0 0,-1 1 0 0 0,5 36-6 0 0,-15-72-4 0 0,16 93-40 0 0,-5 0 0 0 0,-3 1 0 0 0,-6 0 0 0 0,-3 8 44 0 0,0-95 12 0 0,-1-1 0 0 0,0 0 0 0 0,0 1-1 0 0,-2-1 1 0 0,1 0 0 0 0,-1 0 0 0 0,-1 0-1 0 0,0-1 1 0 0,-1 1 0 0 0,0-1 0 0 0,-1 0-1 0 0,0 0 1 0 0,-1-1 0 0 0,0 0-1 0 0,-6 8-11 0 0,11-16 25 0 0,-1 1 0 0 0,1-1-1 0 0,0 1 1 0 0,0-1-1 0 0,-1 0 1 0 0,0 0-1 0 0,1 0 1 0 0,-1 0-1 0 0,0-1 1 0 0,0 1-1 0 0,0-1 1 0 0,0 0-1 0 0,0 0 1 0 0,0 0-1 0 0,0 0 1 0 0,0 0-1 0 0,0 0 1 0 0,-1-1-1 0 0,1 0 1 0 0,0 1-1 0 0,0-1 1 0 0,-1-1-1 0 0,1 1 1 0 0,0 0 0 0 0,0-1-1 0 0,-1 1 1 0 0,1-1-1 0 0,0 0 1 0 0,0 0-1 0 0,0-1 1 0 0,0 1-1 0 0,0-1 1 0 0,0 1-1 0 0,0-1 1 0 0,1 0-1 0 0,-1 0 1 0 0,1 0-1 0 0,-1 0 1 0 0,1 0-1 0 0,0-1 1 0 0,0 1-1 0 0,0-1 1 0 0,0 1-1 0 0,-2-4-24 0 0,0-12-50 0 0,0-1-1 0 0,1 0 1 0 0,0-1-1 0 0,2 1 1 0 0,0 0 0 0 0,1 0-1 0 0,1-1 1 0 0,1 1-1 0 0,1 0 1 0 0,1 0-1 0 0,0 0 1 0 0,1 0-1 0 0,1 1 1 0 0,1 0-1 0 0,1 0 1 0 0,0 1-1 0 0,1 0 1 0 0,1 0-1 0 0,0 1 1 0 0,2-1 50 0 0,14-32-3289 0 0,-13 14-6516 0 0,-9 24 1825 0 0</inkml:trace>
  <inkml:trace contextRef="#ctx0" brushRef="#br0" timeOffset="1685.698">960 254 2905 0 0,'0'0'2211'0'0,"0"0"-712"0"0,0 0-55 0 0,0 0 356 0 0,0 0 277 0 0,0 0 13 0 0,0 0-310 0 0,0 0-456 0 0,0 0-341 0 0,0 0-183 0 0,0 0-109 0 0,0 0-57 0 0,0 0-49 0 0,16-12-78 0 0,52-40-103 0 0,41-56 664 0 0,-30 27-488 0 0,-62 117-858 0 0,39 81 447 0 0,-49-105-788 0 0,16 25 673 0 0,-15-26-3700 0 0,1-1-3956 0 0,-7-9 63 0 0</inkml:trace>
  <inkml:trace contextRef="#ctx0" brushRef="#br0" timeOffset="1984.976">1610 125 11811 0 0,'0'0'2231'0'0,"0"0"-327"0"0,0 0-348 0 0,0 0-199 0 0,0 0-284 0 0,0 0-362 0 0,0 0-328 0 0,0 0-200 0 0,0 0-59 0 0,0 0-30 0 0,0 0 24 0 0,0 0 26 0 0,19 12 29 0 0,61 41 46 0 0,-73-48-177 0 0,0 1 1 0 0,-1 0 0 0 0,0 1 0 0 0,0-1-1 0 0,0 1 1 0 0,-1 1 0 0 0,0-1 0 0 0,0 1-1 0 0,-1-1 1 0 0,0 1 0 0 0,-1 1 0 0 0,1-1-1 0 0,-2 0 1 0 0,2 3-43 0 0,5 16 118 0 0,12 34-121 0 0,-4 0 1 0 0,-2 0-1 0 0,-3 2 0 0 0,-3 0 1 0 0,-2 0-1 0 0,-3 10 3 0 0,-1-47-100 0 0,-2 0 0 0 0,-2 0 0 0 0,0 0 1 0 0,-1 0-1 0 0,-2-1 0 0 0,0 1 0 0 0,-2-1 0 0 0,-1 0 1 0 0,-1 0-1 0 0,-1 0 0 0 0,-1-1 0 0 0,-1-1 0 0 0,-2 2 100 0 0,-93 107-2662 0 0,49-87-7715 0 0,45-37 1933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6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1 931 0 0 0,'0'0'1328'0'0,"0"0"257"0"0,0 0 216 0 0,0 0 161 0 0,0 0-35 0 0,0 0-234 0 0,31-7-262 0 0,101-24-254 0 0,-55-6 318 0 0,-65 26-1163 0 0,34-34 280 0 0,-2-2-1 0 0,-2-2 1 0 0,-3-1-1 0 0,-1-2 1 0 0,-3-2-1 0 0,-2-1 1 0 0,-3-2-1 0 0,8-24-611 0 0,-19 46 80 0 0,8-20 16 0 0,-21 37-103 0 0,2 0 0 0 0,0 0 0 0 0,0 1 0 0 0,2 0 0 0 0,0 0 0 0 0,1 1 0 0 0,1 1 0 0 0,0 0 1 0 0,1 0-1 0 0,1 1 0 0 0,0 1 0 0 0,1 1 0 0 0,0 0 0 0 0,1 0 0 0 0,0 2 0 0 0,11-6 7 0 0,-24 15-28 0 0,1-1 0 0 0,0 1 0 0 0,0-1 0 0 0,0 1 0 0 0,0 0-1 0 0,0 1 1 0 0,0-1 0 0 0,0 1 0 0 0,0 0 0 0 0,0 0 0 0 0,0 0 0 0 0,0 0 0 0 0,0 1-1 0 0,0-1 1 0 0,0 1 0 0 0,0 0 0 0 0,0 1 0 0 0,0-1 0 0 0,0 1 0 0 0,-1-1 0 0 0,1 1-1 0 0,0 0 1 0 0,-1 0 0 0 0,0 1 0 0 0,1-1 0 0 0,-1 1 0 0 0,0 0 0 0 0,0 0 0 0 0,-1 0-1 0 0,1 0 1 0 0,0 0 0 0 0,-1 0 0 0 0,0 1 0 0 0,1 1 28 0 0,8 20 26 0 0,-2 1 0 0 0,-1-1 0 0 0,-1 1 0 0 0,-1 1 0 0 0,-1-1 0 0 0,-2 1 0 0 0,0 0 0 0 0,-2 0 0 0 0,-1 0-1 0 0,-1 0 1 0 0,-4 18-26 0 0,0-10 66 0 0,-1-1-1 0 0,-2 0 0 0 0,-1 0 0 0 0,-2-1 0 0 0,-2 0 0 0 0,0 0 0 0 0,-2-2 0 0 0,-2 0 1 0 0,-1 0-1 0 0,-1-2 0 0 0,-1 0 0 0 0,-22 21-65 0 0,31-35-21 0 0,0-1-1 0 0,-1-1 1 0 0,-1 0 0 0 0,-1 0 0 0 0,0-2-1 0 0,0 1 1 0 0,-1-2 0 0 0,0 0-1 0 0,-1-1 1 0 0,0 0 0 0 0,0-1 0 0 0,-1-1-1 0 0,0-1 1 0 0,-1-1 0 0 0,1 0 0 0 0,-1-1-1 0 0,0 0 1 0 0,0-2 0 0 0,0 0-1 0 0,-12-1 22 0 0,26-2-141 0 0,-1 0-1 0 0,1 1 1 0 0,0-2-1 0 0,0 1 1 0 0,0 0-1 0 0,0-1 0 0 0,1 0 1 0 0,-1 0-1 0 0,0 0 1 0 0,1 0-1 0 0,-1 0 0 0 0,1-1 1 0 0,0 0-1 0 0,0 0 1 0 0,0 0-1 0 0,0 0 0 0 0,0 0 1 0 0,1 0-1 0 0,-1-1 1 0 0,1 1-1 0 0,0-1 1 0 0,0 0-1 0 0,0 0 0 0 0,1 1 1 0 0,-1-1-1 0 0,1 0 1 0 0,0 0-1 0 0,0-1 0 0 0,0 1 142 0 0,0-82-9292 0 0,6 64 3317 0 0</inkml:trace>
  <inkml:trace contextRef="#ctx0" brushRef="#br0" timeOffset="315.013">1471 364 8722 0 0,'0'0'820'0'0,"0"0"-384"0"0,0 0-90 0 0,0 0 282 0 0,0 0 216 0 0,0 0 12 0 0,0 0-154 0 0,0 0-196 0 0,-15 31-166 0 0,-48 98-84 0 0,43-59 34 0 0,21-58-229 0 0,-2-6-25 0 0,1 0 0 0 0,0-1 0 0 0,0 1-1 0 0,1 0 1 0 0,0 0 0 0 0,0-1 0 0 0,0 1 0 0 0,0 0-1 0 0,1-1 1 0 0,0 1 0 0 0,0-1 0 0 0,1 0 0 0 0,-1 0 0 0 0,1 0-1 0 0,0 0 1 0 0,1 0 0 0 0,-1 0 0 0 0,1-1 0 0 0,0 0-1 0 0,0 0 1 0 0,0 0 0 0 0,1 0 0 0 0,-1-1 0 0 0,1 1-1 0 0,0-1 1 0 0,0 0 0 0 0,1 0-36 0 0,4 2 220 0 0,0-1 0 0 0,1 0 0 0 0,-1 0 0 0 0,1-1 0 0 0,0 0 0 0 0,0-1 0 0 0,0 0 0 0 0,1-1 0 0 0,-1-1 0 0 0,0 1 0 0 0,0-2 0 0 0,1 1 0 0 0,-1-2-1 0 0,0 1 1 0 0,0-2 0 0 0,0 1 0 0 0,0-2 0 0 0,-1 1 0 0 0,1-1 0 0 0,-1-1 0 0 0,0 0 0 0 0,0 0 0 0 0,0-1 0 0 0,-1 0 0 0 0,0-1 0 0 0,0 0 0 0 0,-1-1 0 0 0,0 1 0 0 0,0-2 0 0 0,-1 1 0 0 0,5-7-220 0 0,-9 8 49 0 0,1-1 0 0 0,-1 0 0 0 0,0 0 0 0 0,-1 0-1 0 0,0 0 1 0 0,-1 0 0 0 0,1-1 0 0 0,-1 1 0 0 0,-1 0 0 0 0,0-1 0 0 0,0 1 0 0 0,0 0 0 0 0,-1-1 0 0 0,-1 1 0 0 0,1 0 0 0 0,-1 0 0 0 0,-1-1 0 0 0,1 2 0 0 0,-2-1-1 0 0,1 0 1 0 0,-1 0 0 0 0,0 1 0 0 0,0 0 0 0 0,-1 0 0 0 0,0 0 0 0 0,0 1 0 0 0,-1-1 0 0 0,1 1 0 0 0,-6-3-49 0 0,4 1-352 0 0,0 0 1 0 0,0 1 0 0 0,-1 0-1 0 0,-1 1 1 0 0,1-1 0 0 0,-1 2 0 0 0,0-1-1 0 0,0 1 1 0 0,-1 0 0 0 0,1 1-1 0 0,-1 0 1 0 0,0 1 0 0 0,0 0-1 0 0,0 1 1 0 0,-1 0 0 0 0,-5-1 351 0 0,11 3-428 0 0,-46 1-8734 0 0,33 5 361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 11642 0 0,'0'0'1011'0'0,"0"0"-268"0"0,0 0-73 0 0,0 0 349 0 0,0 0 321 0 0,0 0 76 0 0,0 0-184 0 0,0 0-299 0 0,0 0-207 0 0,0 0-137 0 0,0 0-87 0 0,0 0-68 0 0,32-8-31 0 0,101-24-26 0 0,-28 24 516 0 0,-57 7-621 0 0,-21 0-460 0 0,0 1 0 0 0,0 0 1 0 0,0 2-1 0 0,-1 2 0 0 0,1 0 1 0 0,16 6 187 0 0,-35-7-2023 0 0,-18 5-12462 0 0,5-8 7917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99 1768 0 0,'0'0'1147'0'0,"0"0"-211"0"0,0 0 1 0 0,0 0 226 0 0,0 0 280 0 0,0 0 126 0 0,0 0-110 0 0,0 0-257 0 0,0 0-325 0 0,0 0-269 0 0,0 0-189 0 0,-3-6 352 0 0,-1 142 953 0 0,-40 455-727 0 0,40-491-2134 0 0,12-104-2285 0 0,9-50-6875 0 0,-14 43 8133 0 0</inkml:trace>
  <inkml:trace contextRef="#ctx0" brushRef="#br0" timeOffset="320.871">17 188 0 0 0,'0'0'1172'0'0,"0"0"262"0"0,0 0 310 0 0,0 0 223 0 0,0 0-56 0 0,0 0-284 0 0,0 0-334 0 0,0 0-274 0 0,0 0-170 0 0,0 0-77 0 0,0 0-34 0 0,0 0 9 0 0,22-10 25 0 0,72-31 13 0 0,42 7 1408 0 0,377-47 142 0 0,-406 75-3584 0 0,-71 8-2809 0 0,-2 2-5205 0 0,-23-4 2475 0 0</inkml:trace>
  <inkml:trace contextRef="#ctx0" brushRef="#br0" timeOffset="741.022">1106 549 1152 0 0,'0'0'1390'0'0,"0"0"-47"0"0,0 0 161 0 0,0 0 338 0 0,0 0 186 0 0,0 0-150 0 0,0 0-363 0 0,0 0-405 0 0,0 0-340 0 0,0 0-228 0 0,0 0-131 0 0,0 0-121 0 0,0 0-78 0 0,-13 7-48 0 0,-41 26-24 0 0,10 30 155 0 0,36-45-244 0 0,1-4-55 0 0,0 2 0 0 0,2-1 0 0 0,0 1 0 0 0,0 0 1 0 0,1 0-1 0 0,1 0 0 0 0,1 0 0 0 0,0 1 0 0 0,1-1 0 0 0,2 13 4 0 0,-1-26 50 0 0,1 0 0 0 0,1 0 1 0 0,-1 0-1 0 0,0-1 0 0 0,1 1 0 0 0,-1 0 0 0 0,1-1 0 0 0,0 1 0 0 0,-1-1 1 0 0,1 0-1 0 0,1 0 0 0 0,-1 1 0 0 0,0-1 0 0 0,0-1 0 0 0,1 1 0 0 0,-1 0 0 0 0,1 0 1 0 0,0-1-1 0 0,-1 0 0 0 0,1 1 0 0 0,0-1 0 0 0,0 0 0 0 0,0-1 0 0 0,0 1 0 0 0,0 0 1 0 0,0-1-1 0 0,0 1 0 0 0,0-1 0 0 0,0 0 0 0 0,0 0 0 0 0,0 0 0 0 0,0-1 1 0 0,0 1-1 0 0,0-1 0 0 0,0 1 0 0 0,-1-1 0 0 0,1 0 0 0 0,0 0 0 0 0,0-1 0 0 0,0 1 1 0 0,-1 0-1 0 0,1-1 0 0 0,-1 0 0 0 0,1 0-50 0 0,11-7 108 0 0,-1 0 0 0 0,0-1 0 0 0,-1-1 0 0 0,0 0 0 0 0,-1-1 0 0 0,0 0 0 0 0,-1 0 0 0 0,0-1 0 0 0,-1-1 0 0 0,0 1 0 0 0,-1-1 0 0 0,-1-1 0 0 0,0 0 0 0 0,-1 0 0 0 0,-1 0 0 0 0,0-1 0 0 0,-1 1 0 0 0,-1-1 0 0 0,-1 0 0 0 0,0 0 1 0 0,0 0-1 0 0,-2-12-108 0 0,0 25-165 0 0,-1-1 0 0 0,1 1 0 0 0,-1-1-1 0 0,0 1 1 0 0,1 0 0 0 0,-2-1 0 0 0,1 1 0 0 0,0 0 0 0 0,-1 0 0 0 0,1 0 0 0 0,-1 0 0 0 0,0 0 0 0 0,0 0 0 0 0,0 0 0 0 0,-1 1 0 0 0,1-1 0 0 0,-1 1 0 0 0,1-1 0 0 0,-2 0 165 0 0,-39-10-9929 0 0,34 13 1813 0 0</inkml:trace>
  <inkml:trace contextRef="#ctx0" brushRef="#br0" timeOffset="1204.005">1515 582 0 0 0,'0'0'616'0'0,"0"0"-301"0"0,0 0-87 0 0,0 0 187 0 0,0 0 242 0 0,0 0 119 0 0,0 0-68 0 0,0 0-126 0 0,0 0-139 0 0,0 0-125 0 0,0 0-82 0 0,0 0-27 0 0,-29 33-23 0 0,-87 103-36 0 0,79-80 52 0 0,37-49-144 0 0,0-5-7 0 0,0 1-1 0 0,1 0 1 0 0,-1-1 0 0 0,0 1 0 0 0,1-1 0 0 0,0 1 0 0 0,-1-1 0 0 0,1 1 0 0 0,0-1 0 0 0,0 1 0 0 0,1-1 0 0 0,-1 0-1 0 0,0 0 1 0 0,1 1 0 0 0,-1-1 0 0 0,1 0 0 0 0,0 0 0 0 0,0 0 0 0 0,0-1 0 0 0,0 1 0 0 0,0 0 0 0 0,0-1-1 0 0,0 0 1 0 0,0 1 0 0 0,1-1 0 0 0,-1 0 0 0 0,1 0 0 0 0,-1 0 0 0 0,1 0 0 0 0,-1-1 0 0 0,1 1 0 0 0,-1 0 0 0 0,2-1-51 0 0,92 4 3051 0 0,-76-10-2432 0 0,0-1 0 0 0,0 0-1 0 0,-1-1 1 0 0,0-2 0 0 0,0 0 0 0 0,-1 0-1 0 0,0-2 1 0 0,-1 0 0 0 0,-1-1-1 0 0,0-1 1 0 0,-1 0 0 0 0,0-2 0 0 0,-1 1-1 0 0,-1-2 1 0 0,2-3-619 0 0,16-12 138 0 0,-3-1 0 0 0,-1-1 0 0 0,-1-2 1 0 0,-2 0-1 0 0,-1-2 0 0 0,-3 0 0 0 0,0-1 0 0 0,-3-1 0 0 0,-1-1 1 0 0,5-25-139 0 0,-18 53-106 0 0,-1 0-1 0 0,0 0 1 0 0,-1-1 0 0 0,0 1 0 0 0,-1 0 0 0 0,0-1 0 0 0,-1 1 0 0 0,-1 0 0 0 0,0 0 0 0 0,-1 0 0 0 0,0 0 0 0 0,-1 0 0 0 0,-1 1 0 0 0,0 0 0 0 0,-2-5 106 0 0,4 13-57 0 0,0 1 1 0 0,-1-1-1 0 0,1 1 0 0 0,-1 0 1 0 0,1 0-1 0 0,-1 0 1 0 0,0 0-1 0 0,0 1 1 0 0,0 0-1 0 0,0 0 1 0 0,-1 0-1 0 0,1 0 1 0 0,0 0-1 0 0,-1 1 1 0 0,0 0-1 0 0,1 0 1 0 0,-1 0-1 0 0,1 1 0 0 0,-1-1 1 0 0,0 1-1 0 0,0 0 1 0 0,1 1-1 0 0,-1-1 1 0 0,0 1-1 0 0,1 0 1 0 0,-1 0-1 0 0,-2 1 57 0 0,-114 55-610 0 0,102-43 615 0 0,2 1-1 0 0,0 1 1 0 0,0 1 0 0 0,2 0-1 0 0,0 1 1 0 0,1 0 0 0 0,0 1-1 0 0,2 1 1 0 0,0 0-1 0 0,2 0 1 0 0,0 2 0 0 0,1-1-1 0 0,1 1 1 0 0,1 0 0 0 0,1 0-1 0 0,1 1 1 0 0,1 0 0 0 0,1 0-1 0 0,1 0 1 0 0,1 0-1 0 0,2 11-4 0 0,0-22-5 0 0,2 1-1 0 0,0-1 1 0 0,0 0-1 0 0,1 0 1 0 0,0 0-1 0 0,1 0 0 0 0,1-1 1 0 0,0 1-1 0 0,0-1 1 0 0,1-1-1 0 0,1 0 0 0 0,-1 0 1 0 0,2 0-1 0 0,-1-1 1 0 0,1 0-1 0 0,1 0 0 0 0,0-1 1 0 0,0-1-1 0 0,9 6 6 0 0,100 49-2674 0 0,4-25-6693 0 0,-96-29 3652 0 0</inkml:trace>
  <inkml:trace contextRef="#ctx0" brushRef="#br0" timeOffset="2513.753">2257 604 0 0 0,'0'0'1496'0'0,"0"0"95"0"0,0 0 19 0 0,0 0-12 0 0,0 0-62 0 0,0 0-112 0 0,0 0-149 0 0,0 0-152 0 0,0 0-183 0 0,0 0-233 0 0,-31 10-225 0 0,-97 31-169 0 0,72-8 42 0 0,51-25-289 0 0,1-3-43 0 0,0 1 0 0 0,0-1 0 0 0,0 1 0 0 0,1 0-1 0 0,0 0 1 0 0,0 0 0 0 0,1 0 0 0 0,-1 1 0 0 0,1-1-1 0 0,1 1 1 0 0,-1-1 0 0 0,1 1 0 0 0,0 0-1 0 0,1 0 1 0 0,0-1 0 0 0,0 1 0 0 0,0 0 0 0 0,1 0-1 0 0,0-1 1 0 0,0 1 0 0 0,0 0 0 0 0,1-1 0 0 0,1 1-23 0 0,0-4 106 0 0,1 0 0 0 0,1-1 1 0 0,-1 1-1 0 0,0-1 1 0 0,1 0-1 0 0,-1-1 0 0 0,1 1 1 0 0,-1-1-1 0 0,1 0 1 0 0,0 0-1 0 0,0 0 0 0 0,-1-1 1 0 0,1 1-1 0 0,0-1 1 0 0,0 0-1 0 0,0-1 1 0 0,-1 1-1 0 0,1-1 0 0 0,0 0 1 0 0,0 0-1 0 0,-1-1 1 0 0,1 1-1 0 0,-1-1 0 0 0,1 0-106 0 0,19-12 478 0 0,-1 0-1 0 0,0-2 1 0 0,0 0-1 0 0,-2-2 1 0 0,0 0-1 0 0,-1-2 0 0 0,-1 0 1 0 0,14-20-478 0 0,-26 32 49 0 0,33-42 130 0 0,-35 83-1443 0 0,-2 124 1194 0 0,-3-154 88 0 0,1 0-1 0 0,0 1 0 0 0,1-1 0 0 0,-1 0 0 0 0,0 0 1 0 0,1 0-1 0 0,0 0 0 0 0,-1 0 0 0 0,1-1 1 0 0,0 1-1 0 0,1 0 0 0 0,-1-1 0 0 0,0 0 0 0 0,1 1 1 0 0,-1-1-1 0 0,1 0 0 0 0,0 0 0 0 0,0-1 1 0 0,0 1-1 0 0,0 0 0 0 0,0-1 0 0 0,0 0 0 0 0,0 0 1 0 0,0 0-1 0 0,1 0 0 0 0,-1 0 0 0 0,0 0 1 0 0,0-1-1 0 0,1 0 0 0 0,-1 0 0 0 0,1 0 1 0 0,-1 0-1 0 0,0 0 0 0 0,1-1 0 0 0,-1 1 0 0 0,0-1 1 0 0,0 0-1 0 0,1 0 0 0 0,-1 0 0 0 0,0 0 1 0 0,0-1-1 0 0,0 1 0 0 0,0-1 0 0 0,0 0 0 0 0,-1 0 1 0 0,1 0-1 0 0,1-2-17 0 0,16-11 234 0 0,0-2 0 0 0,-2 0 0 0 0,0-1 0 0 0,-1-1 0 0 0,0 0 0 0 0,-2-1 0 0 0,1-4-234 0 0,51-72 300 0 0,-57 85-322 0 0,-9 10-3 0 0,-1 1-64 0 0,0 0-91 0 0,0 0-119 0 0,-1 27-864 0 0,-1-13 1075 0 0,0-7 60 0 0,0-1 1 0 0,1 1-1 0 0,-1 0 0 0 0,2 0 0 0 0,-1 0 0 0 0,1 0 0 0 0,0 0 0 0 0,0 0 0 0 0,0 0 0 0 0,1 0 1 0 0,1 0-1 0 0,-1 0 0 0 0,1 0 0 0 0,0 0 0 0 0,0-1 0 0 0,1 1 0 0 0,0-1 0 0 0,0 0 0 0 0,4 5 28 0 0,-4-8 13 0 0,0 0-1 0 0,0-1 0 0 0,0 0 0 0 0,1 0 0 0 0,-1 1 1 0 0,1-2-1 0 0,-1 1 0 0 0,1 0 0 0 0,0-1 1 0 0,0 0-1 0 0,0 0 0 0 0,-1 0 0 0 0,1 0 0 0 0,0-1 1 0 0,0 1-1 0 0,0-1 0 0 0,0 0 0 0 0,0 0 0 0 0,0-1 1 0 0,0 1-1 0 0,0-1 0 0 0,0 0 0 0 0,0 0 0 0 0,0 0 1 0 0,0 0-1 0 0,0-1 0 0 0,-1 1 0 0 0,1-1 1 0 0,-1 0-1 0 0,1 0 0 0 0,-1-1 0 0 0,3-2-12 0 0,9-10 164 0 0,-1-1 0 0 0,-1-1 0 0 0,-1 0 0 0 0,0-1 0 0 0,-2 0 0 0 0,0 0-1 0 0,0-1 1 0 0,-2-1 0 0 0,-1 0 0 0 0,2-7-164 0 0,-6 16-450 0 0,-1 37-189 0 0,5-11 583 0 0,1-1 0 0 0,1 0 1 0 0,0-1-1 0 0,1 0 1 0 0,0 0-1 0 0,1-1 0 0 0,0 0 1 0 0,1-1-1 0 0,0 0 1 0 0,10 5 55 0 0,35 37-47 0 0,-41-34 60 0 0,-1 0 0 0 0,0 2 1 0 0,-2-1-1 0 0,0 2 0 0 0,-2-1 1 0 0,0 2-1 0 0,-1 0 1 0 0,-2 0-1 0 0,0 0 0 0 0,-1 1 1 0 0,-2 0-1 0 0,0 1 0 0 0,-2-1 1 0 0,-1 1-1 0 0,0-1 0 0 0,-3 18-13 0 0,-13 152 2 0 0,10-169 52 0 0,-2-1 1 0 0,0-1 0 0 0,-1 1 0 0 0,-1-1 0 0 0,-2 0 0 0 0,0-1 0 0 0,-1 0 0 0 0,-1-1 0 0 0,-1 0 0 0 0,-1-1 0 0 0,-5 4-55 0 0,18-22 43 0 0,-1 1 0 0 0,0-2 0 0 0,0 1 0 0 0,0 0 0 0 0,0 0 0 0 0,-1-1 0 0 0,1 1 1 0 0,0-1-1 0 0,-1 1 0 0 0,1-1 0 0 0,-1 0 0 0 0,1 0 0 0 0,-1 0 0 0 0,0-1 0 0 0,1 1 0 0 0,-1 0 1 0 0,0-1-1 0 0,1 0 0 0 0,-1 0 0 0 0,0 0 0 0 0,0 0 0 0 0,1 0 0 0 0,-1 0 0 0 0,0-1 0 0 0,0 1 1 0 0,1-1-1 0 0,-1 0 0 0 0,1 0 0 0 0,-1 0 0 0 0,0 0 0 0 0,1 0 0 0 0,0 0 0 0 0,-1-1 0 0 0,1 1 1 0 0,0-1-1 0 0,0 0 0 0 0,0 0 0 0 0,0 0 0 0 0,0 0 0 0 0,-1-1-43 0 0,-3-10 0 0 0,0-1 0 0 0,1 0 1 0 0,0 0-1 0 0,2 0 0 0 0,-1-1 0 0 0,2 1 0 0 0,0-1 1 0 0,0 0-1 0 0,2 0 0 0 0,0 0 0 0 0,0 0 0 0 0,1 1 1 0 0,2-5-1 0 0,-3 12-15 0 0,4-26-80 0 0,2 1 1 0 0,0-1-1 0 0,3 1 1 0 0,0 0-1 0 0,2 0 1 0 0,2 2-1 0 0,0-1 1 0 0,2 2-1 0 0,2 0 0 0 0,12-17 95 0 0,-15 26-252 0 0,1 0 0 0 0,1 1-1 0 0,1 1 1 0 0,0 0 0 0 0,2 2 0 0 0,0 0-1 0 0,0 1 1 0 0,2 1 0 0 0,-1 0-1 0 0,2 2 1 0 0,0 1 0 0 0,0 0-1 0 0,1 2 1 0 0,15-4 252 0 0,88-12-4829 0 0,3 29-5027 0 0,-106-1 5490 0 0</inkml:trace>
  <inkml:trace contextRef="#ctx0" brushRef="#br0" timeOffset="3153.106">0 1311 4585 0 0,'0'0'2050'0'0,"0"0"-1361"0"0,0 0-187 0 0,0 0 551 0 0,0 0 538 0 0,38 0 291 0 0,127 0-39 0 0,502-11 4354 0 0,1229-67-4655 0 0,-1282 51-2295 0 0,-411 15-2663 0 0,-3-1-4704 0 0,-130 7-1525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7042 0 0,'0'0'1696'0'0,"0"0"-589"0"0,0 0-252 0 0,0 0 302 0 0,0 0 453 0 0,0 0 218 0 0,0 0-129 0 0,0 0-302 0 0,0 0-277 0 0,0 0-217 0 0,0 0-146 0 0,0 0-105 0 0,33 5-82 0 0,105 14-79 0 0,-33-24 258 0 0,-73-2-581 0 0,166-16-807 0 0,-156 20-3610 0 0,0 2-3898 0 0,-29 1-2619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4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495 490 2577 0 0,'0'0'1407'0'0,"0"0"-441"0"0,0 0-168 0 0,0 0 94 0 0,0 0 350 0 0,0 0 298 0 0,0 0 46 0 0,0 0-166 0 0,0 0-342 0 0,0 0-365 0 0,0 0-253 0 0,-31 7-170 0 0,-92 23-110 0 0,120-30-172 0 0,1 0 1 0 0,0 0-1 0 0,-1 0 1 0 0,1 1 0 0 0,0-1-1 0 0,-1 1 1 0 0,1-1-1 0 0,0 1 1 0 0,0 0 0 0 0,-1 0-1 0 0,1 0 1 0 0,0 0-1 0 0,0 1 1 0 0,0-1 0 0 0,0 0-1 0 0,0 1 1 0 0,1 0 0 0 0,-1-1-1 0 0,0 1 1 0 0,1 0-1 0 0,-1 0 1 0 0,1 0 0 0 0,0 0-1 0 0,-1 0 1 0 0,1 0-1 0 0,0 0-8 0 0,-2 7 51 0 0,-6 13 91 0 0,0 0 0 0 0,2 1-1 0 0,1 0 1 0 0,1 1-1 0 0,1-1 1 0 0,1 1 0 0 0,1 0-1 0 0,1 0 1 0 0,2 0-1 0 0,0 0 1 0 0,4 23-142 0 0,-5-45 8 0 0,1 20 53 0 0,2 0 0 0 0,0 0 1 0 0,1 0-1 0 0,1-1 0 0 0,1 1 0 0 0,1-1 1 0 0,0 0-1 0 0,6 8-61 0 0,-9-22 51 0 0,0 0 0 0 0,0 0-1 0 0,1 0 1 0 0,0 0 0 0 0,0 0 0 0 0,0-1 0 0 0,1 0 0 0 0,0 0-1 0 0,0-1 1 0 0,1 0 0 0 0,-1 0 0 0 0,1 0 0 0 0,0-1-1 0 0,1 0 1 0 0,-1 0 0 0 0,1-1 0 0 0,-1 0 0 0 0,1 0 0 0 0,0-1-1 0 0,0 0 1 0 0,0 0 0 0 0,1-1 0 0 0,-1 0 0 0 0,0 0-51 0 0,6-1 172 0 0,0-1 1 0 0,-1-1-1 0 0,1 1 0 0 0,-1-2 1 0 0,1 0-1 0 0,-1-1 1 0 0,0 0-1 0 0,-1-1 1 0 0,1 0-1 0 0,-1-1 1 0 0,0 0-1 0 0,0-1 0 0 0,0-1 1 0 0,-1 0-1 0 0,-1 0 1 0 0,5-4-173 0 0,8-10 236 0 0,0-1 0 0 0,-1-1 0 0 0,-1 0 0 0 0,-2-2 0 0 0,0 0 0 0 0,6-14-236 0 0,-14 21 63 0 0,-1-1 0 0 0,0 0 0 0 0,-1 0 0 0 0,-1-1 0 0 0,-1 0 0 0 0,-1 0 0 0 0,-1-1 0 0 0,-1 0 0 0 0,-1 0 0 0 0,0-10-63 0 0,-3 21-81 0 0,0 1-1 0 0,0-1 0 0 0,-1 1 1 0 0,0-1-1 0 0,-1 1 1 0 0,0 0-1 0 0,-1-1 0 0 0,0 1 1 0 0,-1 1-1 0 0,0-1 1 0 0,0 0-1 0 0,-1 1 0 0 0,0 0 1 0 0,-1 0-1 0 0,0 0 0 0 0,0 1 1 0 0,-1 0-1 0 0,0 0 1 0 0,-1 1-1 0 0,1 0 0 0 0,-1 0 1 0 0,-9-5 81 0 0,7 5-199 0 0,-1 1 0 0 0,0 0 0 0 0,0 0 0 0 0,-1 1 0 0 0,0 1 0 0 0,0 0 0 0 0,0 0 1 0 0,0 1-1 0 0,-1 1 0 0 0,1 0 0 0 0,-1 1 0 0 0,1 0 0 0 0,-1 1 0 0 0,0 0 0 0 0,1 1 1 0 0,-1 0-1 0 0,-2 2 199 0 0,6-1-404 0 0,0 0 0 0 0,0 1 1 0 0,1 0-1 0 0,-1 1 0 0 0,0 0 0 0 0,1 0 1 0 0,0 1-1 0 0,0 0 0 0 0,1 0 1 0 0,-1 1-1 0 0,1 0 0 0 0,0 0 0 0 0,1 1 1 0 0,-1 0-1 0 0,0 2 404 0 0,-32 52-7271 0 0,27-41 2270 0 0</inkml:trace>
  <inkml:trace contextRef="#ctx0" brushRef="#br0" timeOffset="282.368">1117 895 15819 0 0,'0'0'2125'0'0,"0"0"-886"0"0,0 0-483 0 0,0 0-64 0 0,0 0 39 0 0,0 0-32 0 0,0 0-166 0 0,0 0-191 0 0,0 0-142 0 0,0 0-116 0 0,0 0-66 0 0,0 0-42 0 0,0 0-37 0 0,-13 19-38 0 0,-40 59-75 0 0,52-78 90 0 0,0 0 0 0 0,0 1 0 0 0,1-1 0 0 0,-1 0 0 0 0,0 1 1 0 0,0-1-1 0 0,0 1 0 0 0,0-1 0 0 0,1 1 0 0 0,-1 0 0 0 0,0-1 0 0 0,1 1 1 0 0,-1 0-1 0 0,0-1 0 0 0,1 1 0 0 0,-1 0 0 0 0,1 0 0 0 0,-1 0 1 0 0,1-1-1 0 0,0 1 0 0 0,-1 0 0 0 0,1 0 0 0 0,0 0 0 0 0,-1 0 1 0 0,1 0-1 0 0,0 0 0 0 0,0 0 0 0 0,0 0 0 0 0,0 0 0 0 0,0 0 0 0 0,0-1 1 0 0,0 1-1 0 0,0 0 0 0 0,0 0 0 0 0,1 0 0 0 0,-1 0 0 0 0,0 0 1 0 0,1 0-1 0 0,-1 0 0 0 0,0 0 0 0 0,1-1 0 0 0,-1 1 0 0 0,1 0 1 0 0,-1 0-1 0 0,1 0 0 0 0,0-1 0 0 0,-1 1 0 0 0,1 0 0 0 0,0-1 0 0 0,-1 1 1 0 0,1-1-1 0 0,0 1 0 0 0,0-1 0 0 0,-1 1 0 0 0,1-1 0 0 0,0 1 1 0 0,1-1 83 0 0,30-9-13385 0 0,-25 2 8669 0 0</inkml:trace>
  <inkml:trace contextRef="#ctx0" brushRef="#br0" timeOffset="635.65">1598 358 5025 0 0,'0'0'1304'0'0,"0"0"-361"0"0,0 0-88 0 0,0 0 183 0 0,0 0 233 0 0,0 0 126 0 0,0 0-98 0 0,0 0-289 0 0,0 0-318 0 0,-29 34-285 0 0,-84 109-203 0 0,110-141-197 0 0,0 1 1 0 0,0 0 0 0 0,0 0 0 0 0,1 0 0 0 0,-1 0 0 0 0,1 1-1 0 0,0-1 1 0 0,0 1 0 0 0,0-1 0 0 0,0 1 0 0 0,1 0 0 0 0,0-1-1 0 0,0 1 1 0 0,0 0 0 0 0,0 0 0 0 0,0 0 0 0 0,1 0 0 0 0,-1 0-1 0 0,1 2-7 0 0,1 7 32 0 0,-2-7 7 0 0,0 1-1 0 0,1 0 1 0 0,0-1 0 0 0,0 1 0 0 0,0 0 0 0 0,1-1 0 0 0,0 1 0 0 0,0-1 0 0 0,1 1 0 0 0,-1-1-1 0 0,2 1 1 0 0,-1-1 0 0 0,1 0 0 0 0,0 0 0 0 0,0 0 0 0 0,0 0 0 0 0,1-1 0 0 0,0 0 0 0 0,0 1-1 0 0,0-1 1 0 0,1 0 0 0 0,0-1 0 0 0,0 1 0 0 0,0-1 0 0 0,0 0 0 0 0,1-1 0 0 0,-1 1 0 0 0,1-1-1 0 0,0 0 1 0 0,0 0 0 0 0,5 1-39 0 0,1-2 205 0 0,0-1-1 0 0,0 0 1 0 0,0-1 0 0 0,0 0-1 0 0,0-1 1 0 0,0 0-1 0 0,0-1 1 0 0,0 0 0 0 0,-1-1-1 0 0,1 0 1 0 0,-1-1-1 0 0,1 0 1 0 0,-1-1-1 0 0,0 0 1 0 0,-1-1 0 0 0,1 0-1 0 0,-1-1 1 0 0,-1 0-1 0 0,1-1 1 0 0,3-3-205 0 0,-1 0 133 0 0,0 0 1 0 0,0-1-1 0 0,-1 0 1 0 0,0-1-1 0 0,-1 0 1 0 0,-1-1-1 0 0,0 0 1 0 0,-1-1-1 0 0,-1 1 0 0 0,0-1 1 0 0,-1-1-1 0 0,0 1 1 0 0,-1-1-1 0 0,1-13-133 0 0,-4 23-47 0 0,0 0-1 0 0,-1 0 0 0 0,1 0 1 0 0,-2-1-1 0 0,1 1 1 0 0,-1 0-1 0 0,0-1 1 0 0,0 1-1 0 0,0-1 0 0 0,-1 1 1 0 0,0 0-1 0 0,-1 0 1 0 0,1-1-1 0 0,-1 1 0 0 0,0 0 1 0 0,-1 0-1 0 0,1 1 1 0 0,-1-1-1 0 0,-1 0 1 0 0,1 1-1 0 0,-1 0 0 0 0,0 0 1 0 0,0 0-1 0 0,0 0 1 0 0,0 1-1 0 0,-1-1 1 0 0,0 1-1 0 0,0 0 0 0 0,0 0 1 0 0,-1 1-1 0 0,0-1 48 0 0,-2 1-290 0 0,-1 0-1 0 0,1 0 1 0 0,-1 1-1 0 0,0 0 1 0 0,1 0-1 0 0,-1 1 1 0 0,0 0-1 0 0,0 1 1 0 0,0 0 0 0 0,0 0-1 0 0,0 1 1 0 0,0 0-1 0 0,0 0 1 0 0,1 1-1 0 0,-1 1 1 0 0,0-1-1 0 0,-4 3 291 0 0,-84 48-10485 0 0,77-38 4593 0 0</inkml:trace>
  <inkml:trace contextRef="#ctx0" brushRef="#br0" timeOffset="1000.945">1750 807 4393 0 0,'0'0'1159'0'0,"0"0"-116"0"0,0 0 73 0 0,0 0 192 0 0,0 0 119 0 0,0 0-100 0 0,0 0-224 0 0,0 0-172 0 0,0 0-192 0 0,0 0-152 0 0,-30 7-98 0 0,-97 23-74 0 0,123-29-384 0 0,0 0 0 0 0,0 0 0 0 0,1 0 0 0 0,-1 0 0 0 0,0 0 0 0 0,1 1 0 0 0,-1-1 0 0 0,1 1 0 0 0,-1 0 0 0 0,1 0 0 0 0,0 1 0 0 0,0-1 0 0 0,0 0 0 0 0,0 1 0 0 0,0 0 0 0 0,1 0 0 0 0,-1 0 0 0 0,1 0 0 0 0,-2 3-31 0 0,-2 3 91 0 0,-3 4-71 0 0,0 1-1 0 0,0 0 1 0 0,2 0 0 0 0,-1 1 0 0 0,2 0-1 0 0,0 0 1 0 0,1 1 0 0 0,1 0 0 0 0,0-1-1 0 0,1 2 1 0 0,1-1 0 0 0,0 0 0 0 0,1 0-1 0 0,1 1 1 0 0,0-1 0 0 0,3 14-20 0 0,0-23 102 0 0,0 1 0 0 0,1-1 0 0 0,0 0-1 0 0,0-1 1 0 0,0 1 0 0 0,1-1 0 0 0,0 1 0 0 0,1-1 0 0 0,-1-1 0 0 0,1 1 0 0 0,0-1-1 0 0,0 0 1 0 0,1 0 0 0 0,-1-1 0 0 0,1 0 0 0 0,0 0 0 0 0,1-1 0 0 0,-1 0 0 0 0,0 0-1 0 0,1 0 1 0 0,0-1 0 0 0,-1 0 0 0 0,1-1 0 0 0,0 0 0 0 0,0 0 0 0 0,0 0 0 0 0,0-1-1 0 0,0-1 1 0 0,0 1 0 0 0,0-1 0 0 0,0 0 0 0 0,0-1 0 0 0,-1 0 0 0 0,1 0 0 0 0,0-1 0 0 0,-1 0-1 0 0,0 0 1 0 0,0-1 0 0 0,0 0 0 0 0,0 0 0 0 0,1-1-102 0 0,4-4 90 0 0,0 0 0 0 0,0 0-1 0 0,0-1 1 0 0,-1-1 0 0 0,-1 0 0 0 0,0 0 0 0 0,0-1 0 0 0,-2-1 0 0 0,1 1-1 0 0,-1-1 1 0 0,-1-1 0 0 0,0 1 0 0 0,-1-1 0 0 0,-1 0 0 0 0,0-1 0 0 0,-1 0-1 0 0,0 1 1 0 0,-1-1 0 0 0,-1 0 0 0 0,-1 0 0 0 0,0-1 0 0 0,0 1-1 0 0,-2 0 1 0 0,-1-9-90 0 0,1 15-193 0 0,0-1 0 0 0,-1 1 0 0 0,0 0 0 0 0,-1-1 0 0 0,0 1 0 0 0,-1 0 0 0 0,0 1 0 0 0,0-1 0 0 0,0 1 0 0 0,-1 0 0 0 0,-1 0 0 0 0,1 0 0 0 0,-1 0 0 0 0,-1 1 0 0 0,-2-2 193 0 0,-32-19-4413 0 0,-10 14-4932 0 0,34 14 2632 0 0</inkml:trace>
  <inkml:trace contextRef="#ctx0" brushRef="#br0" timeOffset="1575.935">2017 1061 7418 0 0,'0'0'1110'0'0,"0"0"-335"0"0,0 0 88 0 0,0 0 457 0 0,0 0 379 0 0,0 0 78 0 0,0 0-245 0 0,0 0-337 0 0,0 0-263 0 0,0 0-185 0 0,0 0-125 0 0,0 0-86 0 0,0 0-56 0 0,19-12-71 0 0,60-40-39 0 0,-68 45-229 0 0,-1-1 1 0 0,0 0-1 0 0,0-1 1 0 0,-1 0 0 0 0,0-1-1 0 0,0 0 1 0 0,-1 0-1 0 0,5-9-141 0 0,12-15 231 0 0,76-97 134 0 0,-102 132-382 0 0,1-1 0 0 0,0 1 0 0 0,0-1 1 0 0,0 1-1 0 0,-1-1 0 0 0,1 1 0 0 0,0 0 0 0 0,0-1 0 0 0,0 1 0 0 0,0-1 0 0 0,0 1 1 0 0,0 0-1 0 0,0-1 0 0 0,1 1 0 0 0,-1-1 0 0 0,0 1 0 0 0,0-1 0 0 0,0 1 0 0 0,0 0 1 0 0,1-1-1 0 0,-1 1 0 0 0,0-1 0 0 0,1 1 0 0 0,-1-1 0 0 0,0 1 0 0 0,1-1 1 0 0,-1 0-1 0 0,1 1 0 0 0,-1-1 0 0 0,0 1 0 0 0,1-1 0 0 0,-1 0 0 0 0,1 1 0 0 0,-1-1 1 0 0,1 0-1 0 0,-1 0 0 0 0,1 1 0 0 0,0-1 0 0 0,-1 0 0 0 0,1 0 0 0 0,-1 0 0 0 0,1 0 1 0 0,0 0-1 0 0,-1 0 0 0 0,1 1 0 0 0,-1-2 0 0 0,1 1 0 0 0,-1 0 0 0 0,1 0 0 0 0,0 0 1 0 0,-1 0-1 0 0,1 0 0 0 0,-1 0 0 0 0,1 0 0 0 0,-1-1 0 0 0,1 1 0 0 0,0-1 17 0 0,-1 13 123 0 0,0 101-152 0 0,0-112 31 0 0,0 0 1 0 0,1 0-1 0 0,-1 1 1 0 0,0-1-1 0 0,1 0 1 0 0,-1 0 0 0 0,1 0-1 0 0,0 1 1 0 0,-1-1-1 0 0,1 0 1 0 0,0 0-1 0 0,0 0 1 0 0,0 0-1 0 0,-1 0 1 0 0,1-1-1 0 0,0 1 1 0 0,0 0-1 0 0,0 0 1 0 0,0-1-1 0 0,1 1 1 0 0,-1 0-1 0 0,0-1 1 0 0,0 1-1 0 0,0-1 1 0 0,0 1 0 0 0,1-1-1 0 0,-1 0 1 0 0,0 1-1 0 0,0-1 1 0 0,1 0-1 0 0,-1 0 1 0 0,0 0-1 0 0,1 0 1 0 0,-1 0-1 0 0,0 0 1 0 0,0-1-1 0 0,1 1 1 0 0,-1 0-1 0 0,0-1 1 0 0,1 1-3 0 0,50-20 287 0 0,56-60-116 0 0,-6 18-163 0 0,-100 63-12 0 0,-1 0 0 0 0,1 1 1 0 0,-1-1-1 0 0,1 0 0 0 0,-1 1 0 0 0,1-1 1 0 0,-1 1-1 0 0,0-1 0 0 0,0 1 1 0 0,0 0-1 0 0,0-1 0 0 0,0 1 1 0 0,0 0-1 0 0,-1 0 0 0 0,1 0 1 0 0,0-1-1 0 0,-1 1 0 0 0,1 0 0 0 0,-1 0 1 0 0,0 0-1 0 0,0 0 0 0 0,0 0 1 0 0,0 0-1 0 0,0 0 0 0 0,0 0 1 0 0,0 0-1 0 0,-1 0 0 0 0,1 0 1 0 0,-1 0-1 0 0,1 0 0 0 0,-1 0 0 0 0,0-1 1 0 0,0 1 3 0 0,0 5 15 0 0,-7 55 75 0 0,1 71-794 0 0,27-97-2036 0 0,-9-27-1990 0 0,2-3-5005 0 0,-6-6 4449 0 0</inkml:trace>
  <inkml:trace contextRef="#ctx0" brushRef="#br0" timeOffset="2671.111">2706 89 1072 0 0,'0'0'1039'0'0,"0"0"-56"0"0,0 0 99 0 0,0 0 321 0 0,0 0 293 0 0,0 0 31 0 0,0 0-183 0 0,0 0-305 0 0,0 0-283 0 0,0 0-185 0 0,0 0-108 0 0,0 0-32 0 0,0 0 12 0 0,15 1 22 0 0,49 7 1 0 0,-31 23 387 0 0,-29-22-830 0 0,21 45 353 0 0,-3 0-1 0 0,-3 2 1 0 0,-1 0 0 0 0,4 35-576 0 0,-2-4 149 0 0,-5 1 0 0 0,-3 0 0 0 0,-4 1 0 0 0,-4 41-149 0 0,-4-108-83 0 0,3-6-45 0 0,-2-1 1 0 0,0 1 0 0 0,-1 0 0 0 0,0 0 0 0 0,-2-1-1 0 0,0 1 1 0 0,0-1 0 0 0,-1 1 0 0 0,-1-1 0 0 0,-1 0-1 0 0,0 0 1 0 0,-1 0 0 0 0,-1-1 0 0 0,0 0-1 0 0,0 0 1 0 0,-2-1 0 0 0,0 0 0 0 0,0-1 0 0 0,-6 7 127 0 0,-69 30-8672 0 0,62-37 4139 0 0,4-4-717 0 0</inkml:trace>
  <inkml:trace contextRef="#ctx0" brushRef="#br0" timeOffset="3345.35">241 1 0 0 0,'0'0'441'0'0,"0"0"325"0"0,0 0 75 0 0,0 0 1 0 0,0 0 10 0 0,0 0 27 0 0,-14 10 21 0 0,-41 31 7 0 0,12 25 1793 0 0,34-43-2059 0 0,-15 39-44 0 0,2 1-1 0 0,3 1 1 0 0,3 0 0 0 0,3 1 0 0 0,2 1 0 0 0,3 0-1 0 0,4 0 1 0 0,2 58-597 0 0,2-105 7 0 0,0-1 0 0 0,1 1 0 0 0,0-1 0 0 0,2 1 0 0 0,0-1-1 0 0,1 0 1 0 0,1 0 0 0 0,0-1 0 0 0,2 1 0 0 0,0-1 0 0 0,1 0 0 0 0,0-1 0 0 0,2 0 0 0 0,0-1-1 0 0,0 1 1 0 0,2-2 0 0 0,-1 0 0 0 0,2 0 0 0 0,0-1 0 0 0,1 0 0 0 0,0-2 0 0 0,1 1 0 0 0,0-2-1 0 0,6 4-6 0 0,100 31-1305 0 0,-37-31-4827 0 0,-57-10-1139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0 2377 0 0,'0'0'1253'0'0,"0"0"-461"0"0,0 0-80 0 0,0 0 243 0 0,0 0 344 0 0,0 0 240 0 0,0 0 39 0 0,0 0-134 0 0,0 0-217 0 0,0 0-235 0 0,0 0-181 0 0,0 0-175 0 0,0 0-126 0 0,-33 14-95 0 0,-101 43-86 0 0,68-13 139 0 0,62-42-476 0 0,1 0 1 0 0,-1 0-1 0 0,1 0 0 0 0,0 1 0 0 0,0-1 1 0 0,0 1-1 0 0,0 0 0 0 0,0-1 1 0 0,1 1-1 0 0,-1 1 0 0 0,1-1 0 0 0,0 0 1 0 0,0 1-1 0 0,0-1 0 0 0,0 1 1 0 0,1-1-1 0 0,-1 1 0 0 0,1 0 0 0 0,0 0 1 0 0,0 0-1 0 0,0-1 0 0 0,1 1 1 0 0,-1 0-1 0 0,1 0 0 0 0,0 0 0 0 0,0 0 1 0 0,1 0-1 0 0,-1 0 0 0 0,1 0 1 0 0,0 0-1 0 0,0 0 0 0 0,0 0 0 0 0,0-1 1 0 0,0 1-1 0 0,1 0 0 0 0,0-1 1 0 0,0 1-1 0 0,0-1 0 0 0,0 0 0 0 0,1 0 1 0 0,-1 1-1 0 0,2 0 8 0 0,97 46 16 0 0,-81-43-9 0 0,-1 2 1 0 0,0 0-1 0 0,0 1 1 0 0,-1 1 0 0 0,-1 0-1 0 0,14 12-7 0 0,-30-21 56 0 0,1 0 0 0 0,-1-1-1 0 0,1 1 1 0 0,-1 0-1 0 0,1 0 1 0 0,-1 0 0 0 0,0 0-1 0 0,0 1 1 0 0,0-1 0 0 0,0 0-1 0 0,-1 0 1 0 0,1 0-1 0 0,-1 1 1 0 0,1-1 0 0 0,-1 0-1 0 0,0 1 1 0 0,1-1 0 0 0,-1 0-1 0 0,-1 1 1 0 0,1-1-1 0 0,0 1 1 0 0,0-1 0 0 0,-1 0-1 0 0,0 0 1 0 0,1 1 0 0 0,-1-1-1 0 0,0 0 1 0 0,0 0-1 0 0,0 0 1 0 0,0 0 0 0 0,0 0-1 0 0,-1 0 1 0 0,1 0 0 0 0,-1 0-1 0 0,1 0 1 0 0,-1 0-56 0 0,-66 59 1289 0 0,-31 1-1099 0 0,1-32-2242 0 0,77-28-2151 0 0,0-1-3485 0 0,17-1 1075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7866 0 0,'0'0'2480'0'0,"0"0"-1584"0"0,0 0-223 0 0,0 0-41 0 0,0 0 24 0 0,0 0-96 0 0,0 0-352 0 0,0 0-400 0 0,0 0-192 0 0,0 0-192 0 0,0 0-528 0 0,0 0-1049 0 0,0 0-1848 0 0,0 0-1560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96 13307 0 0,'0'0'944'0'0,"0"0"-472"0"0,0 0-13 0 0,0 0 348 0 0,0 0 264 0 0,0 0 94 0 0,0 0-205 0 0,0 0-319 0 0,0 0-261 0 0,0 0-176 0 0,0 0-80 0 0,0 0-42 0 0,-2 32-28 0 0,-6 99-40 0 0,-9-21-1743 0 0,2-90-2832 0 0,5-8-3210 0 0,7-7 1148 0 0</inkml:trace>
  <inkml:trace contextRef="#ctx0" brushRef="#br0" timeOffset="537.231">297 332 13195 0 0,'0'0'1023'0'0,"0"0"-218"0"0,0 0 163 0 0,0 0 275 0 0,0 0 108 0 0,0 0-177 0 0,0 0-319 0 0,0 0-243 0 0,0 0-165 0 0,0 0-121 0 0,0 0-83 0 0,0 0-63 0 0,20-28-44 0 0,60-89-37 0 0,-17-14-19 0 0,-43 88-1031 0 0,-20 78-2196 0 0,1-12 3089 0 0,0-17 129 0 0,0-1-1 0 0,0 1 1 0 0,1 0-1 0 0,0 0 1 0 0,0-1-1 0 0,0 1 1 0 0,1-1-1 0 0,0 0 1 0 0,0 1-1 0 0,0-1 1 0 0,1-1 0 0 0,-1 1-1 0 0,1 0 1 0 0,0-1-1 0 0,1 0 1 0 0,-1 0-1 0 0,1 0 1 0 0,0 0-1 0 0,0-1 1 0 0,0 0-1 0 0,0 0 1 0 0,0 0-1 0 0,1-1 1 0 0,-1 0-1 0 0,1 0 1 0 0,0 0-1 0 0,-1 0 1 0 0,1-1-1 0 0,0 0 1 0 0,0-1-1 0 0,0 1 1 0 0,0-1-1 0 0,0 0 1 0 0,0 0-1 0 0,0-1 1 0 0,0 0 0 0 0,0 0-1 0 0,0 0 1 0 0,-1-1-1 0 0,1 0 1 0 0,1-1-71 0 0,0 1 126 0 0,-1 0 0 0 0,0 0 0 0 0,0-1 1 0 0,0 0-1 0 0,0 0 0 0 0,-1-1 0 0 0,1 0 1 0 0,-1 0-1 0 0,0 0 0 0 0,0 0 0 0 0,0-1 1 0 0,-1 0-1 0 0,0 0 0 0 0,0 0 0 0 0,3-4-126 0 0,12-62-1489 0 0,-19 62 532 0 0,0-10-2233 0 0,-2 8-3310 0 0,0 6-4618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0 288 1656 0 0,'0'0'1053'0'0,"0"0"-59"0"0,0 0 264 0 0,0 0 393 0 0,0 0 268 0 0,0 0-22 0 0,0 0-245 0 0,0 0-288 0 0,0 0-232 0 0,0 0-166 0 0,0 0-118 0 0,0 0-52 0 0,0 0-53 0 0,15 0-56 0 0,107-4 1360 0 0,234-14 388 0 0,-299 14-3286 0 0,-48 0-2855 0 0,-8 1-1719 0 0,-2 0-3772 0 0,0 2 5278 0 0</inkml:trace>
  <inkml:trace contextRef="#ctx0" brushRef="#br0" timeOffset="295.86">186 1 13507 0 0,'0'0'1654'0'0,"0"0"-800"0"0,0 0-492 0 0,0 0 62 0 0,0 0 303 0 0,0 0 202 0 0,0 0-6 0 0,0 0-167 0 0,0 0-205 0 0,0 0-169 0 0,2 33-109 0 0,5 105-84 0 0,-12 60 226 0 0,-1-85-3030 0 0,6-101 1133 0 0,0 2-2435 0 0,1 0-5722 0 0,0-6 5346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77 0 0 0,'0'0'241'0'0,"0"0"573"0"0,0 0 119 0 0,0 0 41 0 0,0 0 21 0 0,0 0 26 0 0,1-8 44 0 0,-1-24 15 0 0,-23 10 4654 0 0,-27 7-2037 0 0,-32 28-2544 0 0,39-5-751 0 0,40-7-379 0 0,-1-1 0 0 0,1 1 0 0 0,0 0 0 0 0,-1 0 0 0 0,1 0 0 0 0,0 0 0 0 0,0 1 0 0 0,0-1 0 0 0,0 1 0 0 0,0 0-1 0 0,0 0 1 0 0,0 0 0 0 0,1 0 0 0 0,-1 1 0 0 0,0-1 0 0 0,1 1 0 0 0,0-1 0 0 0,0 1 0 0 0,0 0 0 0 0,0 0 0 0 0,0 0 0 0 0,0 0 0 0 0,1 0 0 0 0,0 0-1 0 0,-1 0 1 0 0,1 0 0 0 0,0 1 0 0 0,1-1 0 0 0,-1 1 0 0 0,1-1 0 0 0,-1 0 0 0 0,1 1 0 0 0,0-1 0 0 0,0 1 0 0 0,0-1 0 0 0,1 4-23 0 0,0 88 32 0 0,0 54 190 0 0,-6-1 1 0 0,-13 55-223 0 0,-40 150 210 0 0,53-260-89 0 0,43-101 1519 0 0,-30 7-1622 0 0,-1 0 0 0 0,1 0 0 0 0,0 1 0 0 0,0 0 0 0 0,-1 0-1 0 0,1 1 1 0 0,0 0 0 0 0,-1 0 0 0 0,1 1 0 0 0,-1 0 0 0 0,1 0-1 0 0,4 3-17 0 0,63 10 34 0 0,42-15 78 0 0,-82-14-1940 0 0,-34 7-8662 0 0,-1 6 5069 0 0,0 1 1417 0 0</inkml:trace>
  <inkml:trace contextRef="#ctx0" brushRef="#br0" timeOffset="1144.006">630 479 0 0 0,'0'0'177'0'0,"0"0"553"0"0,0 0 305 0 0,0 0 217 0 0,0 0 175 0 0,0 0 36 0 0,0 0-67 0 0,0 0-121 0 0,0 0-192 0 0,0 0-147 0 0,0 0-146 0 0,0 0-86 0 0,-17 3-12 0 0,-54 13-17 0 0,69-15-602 0 0,-1-1 1 0 0,0 1-1 0 0,0 0 1 0 0,1 0-1 0 0,-1 0 1 0 0,1 0-1 0 0,-1 0 1 0 0,1 0-1 0 0,-1 1 1 0 0,1-1-1 0 0,0 1 1 0 0,-1 0-1 0 0,1 0 1 0 0,0-1-1 0 0,0 1 1 0 0,0 1-1 0 0,1-1 1 0 0,-1 0-1 0 0,0 0 1 0 0,1 1-1 0 0,0-1 1 0 0,-1 1-1 0 0,1 0-73 0 0,-7 11 260 0 0,-6 10-17 0 0,2 1 1 0 0,0 0 0 0 0,2 0 0 0 0,1 1 0 0 0,1 0 0 0 0,-2 12-244 0 0,10-38 2 0 0,-8 31 60 0 0,1-1 0 0 0,2 1 0 0 0,1 0 0 0 0,1 0 0 0 0,1 1 0 0 0,3 28-62 0 0,1-56-89 0 0,1 0-1 0 0,-1 0 0 0 0,0 0 0 0 0,1 0 1 0 0,0 0-1 0 0,0-1 0 0 0,0 1 0 0 0,0-1 0 0 0,1 0 1 0 0,-1 1-1 0 0,1-2 0 0 0,0 1 0 0 0,0 0 1 0 0,0-1-1 0 0,0 0 0 0 0,0 0 0 0 0,1 0 0 0 0,-1 0 1 0 0,1-1-1 0 0,-1 0 0 0 0,1 0 0 0 0,-1 0 1 0 0,1 0-1 0 0,0-1 0 0 0,-1 1 0 0 0,1-1 0 0 0,0-1 1 0 0,-1 1-1 0 0,1-1 0 0 0,0 1 0 0 0,-1-1 1 0 0,1 0-1 0 0,-1-1 0 0 0,1 1 0 0 0,-1-1 1 0 0,0 0-1 0 0,1 0 0 0 0,2-3 90 0 0,48-23-2871 0 0,-2-3 0 0 0,-2-2 0 0 0,-1-2 0 0 0,37-34 2871 0 0,83-95-2527 0 0,-162 156 2680 0 0,0 0 0 0 0,-1 0 0 0 0,0 0 0 0 0,0-1-1 0 0,-1 0 1 0 0,0 0 0 0 0,0-1 0 0 0,-1 0 0 0 0,0 0 0 0 0,-1 0 0 0 0,0 0 0 0 0,-1-1 0 0 0,0 0-1 0 0,1-6-152 0 0,-5 15 218 0 0,-1 0-1 0 0,1 0 1 0 0,-1-1-1 0 0,1 1 1 0 0,-1 0 0 0 0,0 0-1 0 0,0 1 1 0 0,0-1-1 0 0,0 0 1 0 0,0 0-1 0 0,0 1 1 0 0,-1 0-1 0 0,1-1 1 0 0,0 1-1 0 0,-1 0 1 0 0,1 0-1 0 0,-1 0 1 0 0,1 0-1 0 0,-1 1 1 0 0,1-1-1 0 0,-1 1 1 0 0,0-1-1 0 0,1 1 1 0 0,-1 0-1 0 0,0 0 1 0 0,1 0-1 0 0,-1 0 1 0 0,0 1-1 0 0,1-1 1 0 0,-1 1-1 0 0,0 0 1 0 0,1-1-1 0 0,-1 1 1 0 0,1 0-1 0 0,0 1 1 0 0,-1-1-1 0 0,1 0 1 0 0,0 1-1 0 0,0-1 1 0 0,-1 1-1 0 0,1 0-217 0 0,-13 9 373 0 0,0 2-1 0 0,0 0 0 0 0,1 1 0 0 0,1 0 1 0 0,0 1-1 0 0,1 0 0 0 0,1 1 0 0 0,0 0 0 0 0,-2 6-372 0 0,6-10 134 0 0,1 0-1 0 0,1 1 0 0 0,0-1 1 0 0,0 1-1 0 0,1 0 0 0 0,1 0 1 0 0,0 0-1 0 0,0 0 0 0 0,2 1 1 0 0,0-1-1 0 0,0 8-133 0 0,1-15 60 0 0,0 0 1 0 0,1-1-1 0 0,0 1 1 0 0,0 0-1 0 0,0-1 1 0 0,0 0-1 0 0,1 1 1 0 0,0-1-1 0 0,0 0 1 0 0,0 1-1 0 0,1-1 1 0 0,0-1-1 0 0,0 1 1 0 0,0 0-1 0 0,1-1 1 0 0,-1 1 0 0 0,1-1-1 0 0,0 0 1 0 0,0 0-1 0 0,0-1 1 0 0,1 1-1 0 0,0-1 1 0 0,-1 0-1 0 0,1 0 1 0 0,0-1-1 0 0,0 1 1 0 0,1-1-1 0 0,0 0-60 0 0,2 1 133 0 0,0 0 0 0 0,-1 0 1 0 0,1-1-1 0 0,0 0 0 0 0,0-1 0 0 0,1 0 0 0 0,-1 0 0 0 0,0-1 1 0 0,0 0-1 0 0,0 0 0 0 0,1-1 0 0 0,-1 0 0 0 0,0 0 0 0 0,0-1 1 0 0,0 0-1 0 0,0 0 0 0 0,-1-1 0 0 0,1 0 0 0 0,-1-1 1 0 0,1 1-1 0 0,-1-1 0 0 0,0-1 0 0 0,0 1 0 0 0,-1-1 0 0 0,0-1 1 0 0,1 1-1 0 0,-2-1 0 0 0,3-2-133 0 0,1-2 20 0 0,-1 0 0 0 0,1 0 0 0 0,-1-1 0 0 0,-1-1 0 0 0,0 1 1 0 0,-1-1-1 0 0,0 0 0 0 0,-1-1 0 0 0,0 1 0 0 0,-1-1 0 0 0,0 0 0 0 0,-1 0 0 0 0,-1 0 0 0 0,0-1 0 0 0,-1 1 1 0 0,0 0-1 0 0,-1-1 0 0 0,0 1 0 0 0,-1-1 0 0 0,-1 1 0 0 0,0 0 0 0 0,-1 0 0 0 0,0 0 0 0 0,-1 0 1 0 0,-1 0-1 0 0,-2-4-20 0 0,2 7-290 0 0,-1 1 1 0 0,0 0-1 0 0,-1 0 1 0 0,1 0 0 0 0,-2 1-1 0 0,1 0 1 0 0,-1 1-1 0 0,0-1 1 0 0,-1 2 0 0 0,0-1-1 0 0,-5-2 290 0 0,-28-6-3759 0 0,-2 16-3704 0 0,32 5 176 0 0</inkml:trace>
  <inkml:trace contextRef="#ctx0" brushRef="#br0" timeOffset="1513.167">1749 497 4033 0 0,'0'0'1714'0'0,"0"0"-550"0"0,0 0 4 0 0,0 0 330 0 0,0 0 317 0 0,0 0 17 0 0,0 0-348 0 0,0 0-481 0 0,0 0-408 0 0,0 0-287 0 0,0 0-141 0 0,0 0-50 0 0,0 0 2 0 0,-25 1 50 0 0,-79 4 7 0 0,100-5-160 0 0,0 0 0 0 0,1 0-1 0 0,-1 0 1 0 0,0 1 0 0 0,1 0-1 0 0,-1 0 1 0 0,0 0-1 0 0,1 0 1 0 0,-1 0 0 0 0,1 1-1 0 0,0 0 1 0 0,0-1 0 0 0,-1 1-1 0 0,1 1 1 0 0,0-1 0 0 0,1 0-1 0 0,-1 1 1 0 0,0-1-1 0 0,1 1 1 0 0,-1 0 0 0 0,1 0-16 0 0,-2 2 6 0 0,1-3-36 0 0,1 1-1 0 0,1-1 1 0 0,-1 1 0 0 0,0 0-1 0 0,1 0 1 0 0,-1-1 0 0 0,1 1-1 0 0,0 0 1 0 0,0 0 0 0 0,0 0-1 0 0,0 1 1 0 0,1-1 0 0 0,-1 0-1 0 0,1 0 1 0 0,0 0 0 0 0,0 0-1 0 0,0 1 1 0 0,0-1 0 0 0,0 0-1 0 0,1 0 1 0 0,0 0 0 0 0,-1 0-1 0 0,1 0 1 0 0,0 0 0 0 0,1 0-1 0 0,-1 0 1 0 0,0 0 0 0 0,1 0 0 0 0,0-1-1 0 0,-1 1 1 0 0,1 0 0 0 0,0-1-1 0 0,0 1 1 0 0,1-1 0 0 0,-1 0-1 0 0,0 0 1 0 0,1 0 0 0 0,-1 0-1 0 0,1 0 1 0 0,0-1 0 0 0,0 1-1 0 0,0-1 1 0 0,1 1 30 0 0,57 31-209 0 0,49 41 270 0 0,-108-72-9 0 0,0 1 0 0 0,0-1 1 0 0,0 1-1 0 0,0 0 0 0 0,-1 0 1 0 0,1 0-1 0 0,-1 0 0 0 0,1 0 1 0 0,-1 0-1 0 0,0 0 0 0 0,0 0 1 0 0,-1 1-1 0 0,1-1 0 0 0,-1 0 1 0 0,1 1-1 0 0,-1-1 0 0 0,0 0 1 0 0,0 1-1 0 0,-1-1 0 0 0,1 0 1 0 0,-1 0-1 0 0,0 1 0 0 0,1-1 0 0 0,-1 0 1 0 0,-1 0-1 0 0,1 0 0 0 0,0 0 1 0 0,-1 0-1 0 0,1 0 0 0 0,-1 0 1 0 0,0 0-1 0 0,0-1 0 0 0,0 1 1 0 0,-1-1-1 0 0,1 1 0 0 0,0-1 1 0 0,-2 1-53 0 0,-102 72 736 0 0,79-62-781 0 0,-1-1 0 0 0,-1 0 0 0 0,0-3 0 0 0,0 0 0 0 0,-17 1 45 0 0,-39-2-3839 0 0,84-8 3446 0 0,-5-1-2137 0 0,4-1-1969 0 0,1-2-2932 0 0</inkml:trace>
  <inkml:trace contextRef="#ctx0" brushRef="#br0" timeOffset="1980.758">2143 353 5793 0 0,'0'0'1190'0'0,"0"0"-315"0"0,0 0-86 0 0,0 0 242 0 0,0 0 239 0 0,0 0 31 0 0,0 0-259 0 0,0 0-390 0 0,0 0-307 0 0,0 0-154 0 0,0 0 9 0 0,0 0 104 0 0,0 0 114 0 0,1 8 70 0 0,-11 133 1646 0 0,-64 163-1492 0 0,60-216-939 0 0,5-30-1378 0 0,3-31-4353 0 0,6-20-1316 0 0,0-6 4023 0 0</inkml:trace>
  <inkml:trace contextRef="#ctx0" brushRef="#br0" timeOffset="2461.864">2696 376 10362 0 0,'0'0'1658'0'0,"0"0"-310"0"0,0 0-152 0 0,0 0 67 0 0,0 0-44 0 0,0 0-217 0 0,0 0-318 0 0,0 0-229 0 0,0 0-95 0 0,0 0-85 0 0,0 0-49 0 0,0 0-26 0 0,-33 14-24 0 0,-105 48-24 0 0,40 1 147 0 0,92-59-311 0 0,1 1-1 0 0,-1-1 0 0 0,1 1 1 0 0,0 1-1 0 0,0-1 0 0 0,0 1 1 0 0,1 0-1 0 0,0 0 1 0 0,0 0-1 0 0,1 0 0 0 0,-1 1 1 0 0,1 0-1 0 0,1-1 1 0 0,-1 1-1 0 0,1 0 0 0 0,1 0 1 0 0,-1 0-1 0 0,1 1 1 0 0,0-1-1 0 0,1 0 0 0 0,-1 1 1 0 0,2 3 12 0 0,1-8-3 0 0,1 1 1 0 0,0-1 0 0 0,0 0 0 0 0,0 0-1 0 0,0 0 1 0 0,0 0 0 0 0,1-1 0 0 0,-1 1-1 0 0,1-1 1 0 0,-1 0 0 0 0,1 0-1 0 0,0 0 1 0 0,0 0 0 0 0,0-1 0 0 0,0 1-1 0 0,1-1 1 0 0,-1 0 0 0 0,0-1 0 0 0,0 1-1 0 0,1-1 1 0 0,-1 0 0 0 0,0 0-1 0 0,1 0 1 0 0,-1 0 0 0 0,0-1 0 0 0,0 1-1 0 0,4-2 3 0 0,5-2 99 0 0,1 1 0 0 0,-2-1-1 0 0,1-1 1 0 0,0-1-1 0 0,-1 0 1 0 0,0 0-1 0 0,-1-1 1 0 0,1 0-1 0 0,3-4-98 0 0,2 0 76 0 0,151-99 407 0 0,-167 111-489 0 0,0-1-1 0 0,0 1 1 0 0,0-1 0 0 0,0 1-1 0 0,-1-1 1 0 0,1 1 0 0 0,0 0-1 0 0,0-1 1 0 0,0 1 0 0 0,-1 0-1 0 0,1 0 1 0 0,0-1 0 0 0,-1 1-1 0 0,1 0 1 0 0,0 0 0 0 0,-1 0-1 0 0,1 0 1 0 0,-1 0-1 0 0,0 0 1 0 0,1 0 0 0 0,-1 0-1 0 0,0 0 1 0 0,1 0 0 0 0,-1 0-1 0 0,0 0 1 0 0,0 0 0 0 0,0 0-1 0 0,0 0 1 0 0,0 0 0 0 0,0 0-1 0 0,0 0 1 0 0,0 0 0 0 0,-1 1-1 0 0,1-1 1 0 0,0 0 0 0 0,-1 0-1 0 0,1 0 1 0 0,-1-1 0 0 0,1 2 6 0 0,0 2 3 0 0,-2 19 25 0 0,-1-1-1 0 0,-1 0 1 0 0,-1 0 0 0 0,-1-1 0 0 0,0 0-1 0 0,-6 11-27 0 0,-11 37-19 0 0,-27 136-485 0 0,46-161-2288 0 0,8-42-3012 0 0,11-6-1504 0 0,-13 0 1831 0 0</inkml:trace>
  <inkml:trace contextRef="#ctx0" brushRef="#br0" timeOffset="4144.782">3485 582 0 0 0,'0'0'535'0'0,"0"0"820"0"0,0 0 305 0 0,0 0 27 0 0,0 0-103 0 0,0 0-163 0 0,0 0-182 0 0,0 0-150 0 0,0 0-105 0 0,8 0 1762 0 0,-9 12-2386 0 0,-1 1-1 0 0,0-1 0 0 0,-1 0 1 0 0,0 0-1 0 0,-1 0 1 0 0,0 0-1 0 0,-1 0 0 0 0,-6 9-359 0 0,-14 42 355 0 0,13-26-269 0 0,5-19-86 0 0,0-1 1 0 0,2 1 0 0 0,0 1-1 0 0,1-1 1 0 0,1 1-1 0 0,1-1 1 0 0,0 1 0 0 0,2 0-1 0 0,1 14 0 0 0,1-30 27 0 0,0-1 0 0 0,0 1 0 0 0,0 0 0 0 0,0-1 0 0 0,1 1 0 0 0,-1-1 0 0 0,1 0 0 0 0,0 0 0 0 0,0 0 0 0 0,0 0 0 0 0,0-1 0 0 0,0 1 1 0 0,0-1-1 0 0,0 1 0 0 0,0-1 0 0 0,1 0 0 0 0,-1 0 0 0 0,0-1 0 0 0,1 1 0 0 0,-1-1 0 0 0,0 0 0 0 0,1 1 0 0 0,-1-2 0 0 0,1 1 0 0 0,-1 0 0 0 0,1-1 0 0 0,-1 1 0 0 0,3-2-27 0 0,5 2 143 0 0,94-19 671 0 0,-19-17-1397 0 0,-90 20-6196 0 0,1 13 3461 0 0,0 0-5337 0 0</inkml:trace>
  <inkml:trace contextRef="#ctx0" brushRef="#br0" timeOffset="4552.109">3160 390 0 0 0,'0'0'2055'0'0,"0"0"-560"0"0,0 0 107 0 0,0 0 266 0 0,0 0 149 0 0,0 0-38 0 0,0 0-230 0 0,0 0-299 0 0,0 0-266 0 0,0 0-217 0 0,33-16-184 0 0,102-50-175 0 0,-68 19 207 0 0,-50 30-420 0 0,-1-2 1 0 0,-1 0-1 0 0,0-1 1 0 0,-2-1-1 0 0,0 0 0 0 0,4-13-395 0 0,-14 28 145 0 0,-4 6-132 0 0,1-1 0 0 0,0 0 0 0 0,0 0 0 0 0,0 1 0 0 0,0-1-1 0 0,0 0 1 0 0,0 0 0 0 0,0 0 0 0 0,0 1 0 0 0,0-1 0 0 0,0 0 0 0 0,0 0 0 0 0,0 1 0 0 0,1-1 0 0 0,-1 0-1 0 0,0 0 1 0 0,1 1 0 0 0,-1-1 0 0 0,0 0 0 0 0,1 1 0 0 0,-1-1 0 0 0,1 1 0 0 0,-1-1 0 0 0,1 0 0 0 0,-1 1-1 0 0,1-1 1 0 0,0 1 0 0 0,-1-1 0 0 0,1 1 0 0 0,-1 0 0 0 0,1-1 0 0 0,0 1 0 0 0,0-1 0 0 0,-1 1 0 0 0,1 0-1 0 0,0 0 1 0 0,-1 0 0 0 0,1-1 0 0 0,0 1 0 0 0,0 0 0 0 0,-1 0 0 0 0,1 0 0 0 0,0 0 0 0 0,0 0 0 0 0,0 0-1 0 0,-1 0 1 0 0,2 1-13 0 0,75 94 75 0 0,44 41-335 0 0,-87-119-3407 0 0,-12-12-5247 0 0,-15-5 1153 0 0</inkml:trace>
  <inkml:trace contextRef="#ctx0" brushRef="#br0" timeOffset="9233.418">2817 74 0 0 0,'0'0'195'0'0,"0"0"477"0"0,0 0 193 0 0,0 0 22 0 0,0 0-76 0 0,0 0-135 0 0,0 0-86 0 0,0 0-9 0 0,-4 3 59 0 0,1-1-437 0 0,0 0 1 0 0,0 1-1 0 0,0 0 0 0 0,0 0 0 0 0,1 0 0 0 0,0 0 0 0 0,-1 0 1 0 0,1 0-1 0 0,0 0 0 0 0,1 1 0 0 0,-1-1 0 0 0,1 1 0 0 0,-1-1 0 0 0,1 1 1 0 0,0 0-1 0 0,0-1 0 0 0,1 1 0 0 0,-1 0 0 0 0,1 0 0 0 0,0 0 1 0 0,0 2-204 0 0,-1 0 160 0 0,0 0 1 0 0,1 0-1 0 0,0 0 1 0 0,0 0-1 0 0,0 0 1 0 0,1 0-1 0 0,0 0 1 0 0,0 0-1 0 0,1 0 1 0 0,-1 0-1 0 0,1-1 1 0 0,1 1-1 0 0,-1-1 1 0 0,1 1-1 0 0,0-1 1 0 0,0 0-1 0 0,0 0 1 0 0,1 0-1 0 0,0 0 1 0 0,0-1-1 0 0,0 1 1 0 0,1-1-1 0 0,-1 0 1 0 0,1 0-1 0 0,0-1 1 0 0,0 1-1 0 0,0-1 1 0 0,6 2-161 0 0,-8-3 128 0 0,0-1 1 0 0,1 1 0 0 0,-1-1-1 0 0,1 0 1 0 0,-1 0-1 0 0,1 0 1 0 0,-1 0 0 0 0,1-1-1 0 0,-1 0 1 0 0,1 0-1 0 0,0 0 1 0 0,-1 0-1 0 0,1 0 1 0 0,-1-1 0 0 0,1 1-1 0 0,0-1 1 0 0,-1 0-1 0 0,1 0 1 0 0,-1 0 0 0 0,0-1-1 0 0,1 1 1 0 0,-1-1-1 0 0,0 0 1 0 0,0 0 0 0 0,0 0-1 0 0,0 0 1 0 0,0 0-1 0 0,-1-1 1 0 0,1 1-1 0 0,-1-1 1 0 0,1 0 0 0 0,-1 0-1 0 0,0 0 1 0 0,0 0-1 0 0,0 0 1 0 0,-1 0 0 0 0,1 0-1 0 0,0-2-128 0 0,0-1-10 0 0,0 1-1 0 0,-1-1 1 0 0,1 0 0 0 0,-1 0-1 0 0,0 0 1 0 0,-1 0 0 0 0,0 0-1 0 0,1 0 1 0 0,-2 0 0 0 0,1 0-1 0 0,-1 0 1 0 0,0 0-1 0 0,0 0 1 0 0,-1 0 0 0 0,1 1-1 0 0,-1-1 1 0 0,-2-3 10 0 0,-45-49-3955 0 0,14 35-3699 0 0,22 15-125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1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105 442 7826 0 0,'0'0'2041'0'0,"0"0"-971"0"0,0 0-251 0 0,0 0 276 0 0,0 0 348 0 0,0 0 172 0 0,0 0-136 0 0,0 0-276 0 0,-8 31-303 0 0,-23 99-245 0 0,-1-6 485 0 0,22-88-1113 0 0,3 0 1 0 0,0 0 0 0 0,3 1-1 0 0,0 0 1 0 0,3 0-1 0 0,2 23-27 0 0,11-43-4342 0 0,11-24-10679 0 0,-16 0 12933 0 0</inkml:trace>
  <inkml:trace contextRef="#ctx0" brushRef="#br0" timeOffset="428.928">679 460 11458 0 0,'0'0'1318'0'0,"0"0"-296"0"0,0 0-156 0 0,0 0 119 0 0,0 0 155 0 0,0 0 47 0 0,0 0-100 0 0,0 0-172 0 0,0 0-206 0 0,0 0-209 0 0,-32 10-146 0 0,-101 31-65 0 0,30 3 378 0 0,95-41-662 0 0,0 0 1 0 0,0 1 0 0 0,1-1 0 0 0,-1 2-1 0 0,1-1 1 0 0,0 1 0 0 0,0 0-1 0 0,1 0 1 0 0,-1 1 0 0 0,1-1-1 0 0,0 2 1 0 0,1-1 0 0 0,-1 1 0 0 0,1-1-1 0 0,1 1 1 0 0,-1 1 0 0 0,1-1-1 0 0,1 1 1 0 0,-1-1 0 0 0,1 1-1 0 0,1 0 1 0 0,-1 0 0 0 0,1 1-1 0 0,1-1 1 0 0,-1 0 0 0 0,1 2-6 0 0,2-7-6 0 0,-1 0 0 0 0,1-1 0 0 0,-1 1 0 0 0,1-1 0 0 0,0 1 0 0 0,0-1 1 0 0,0 1-1 0 0,1-1 0 0 0,-1 0 0 0 0,1 1 0 0 0,-1-1 0 0 0,1 0 0 0 0,0 0 0 0 0,-1 0 0 0 0,1 0 1 0 0,0-1-1 0 0,0 1 0 0 0,0 0 0 0 0,1-1 0 0 0,-1 1 0 0 0,0-1 0 0 0,1 0 0 0 0,-1 0 0 0 0,1 0 1 0 0,-1 0-1 0 0,1 0 0 0 0,-1-1 0 0 0,1 1 0 0 0,-1-1 0 0 0,1 1 0 0 0,1-1 6 0 0,84-3 330 0 0,65-78 35 0 0,43-59-174 0 0,-195 143-191 0 0,0-1 1 0 0,0 1 0 0 0,0-1 0 0 0,-1 1-1 0 0,1-1 1 0 0,-1 1 0 0 0,0 0-1 0 0,0-1 1 0 0,0 1 0 0 0,0-1 0 0 0,0 1-1 0 0,0 0 1 0 0,-1-1 0 0 0,1 1-1 0 0,-1-1 1 0 0,0 1 0 0 0,1-1 0 0 0,-1 1-1 0 0,0-1 1 0 0,-1 1 0 0 0,1-1 0 0 0,0 0-1 0 0,-1 0 1 0 0,-1 2-1 0 0,-35 74 201 0 0,24-55-199 0 0,1 1 0 0 0,1 0 1 0 0,2 1-1 0 0,0 0 1 0 0,2 1-1 0 0,1 0 1 0 0,0 0-1 0 0,2 1 1 0 0,-1 25-3 0 0,6-47-69 0 0,0 1 1 0 0,0 0 0 0 0,0 0-1 0 0,1 0 1 0 0,0 0 0 0 0,0 0-1 0 0,0 0 1 0 0,1-1 0 0 0,0 1-1 0 0,0 0 1 0 0,0-1 0 0 0,1 0-1 0 0,0 0 1 0 0,3 5 68 0 0,30 5-8581 0 0,-30-16 3260 0 0,-2-2-3408 0 0</inkml:trace>
  <inkml:trace contextRef="#ctx0" brushRef="#br0" timeOffset="3296.785">1040 354 728 0 0,'0'0'1719'0'0,"0"0"-301"0"0,0 0-82 0 0,0 0 107 0 0,0 0 95 0 0,0 0-18 0 0,0 0-130 0 0,0 0-261 0 0,0 0-303 0 0,0 0-259 0 0,0 0-171 0 0,0 0-74 0 0,0 0-34 0 0,-12 9-6 0 0,-36 33-23 0 0,45-39-209 0 0,0 1 0 0 0,0-1 1 0 0,1 0-1 0 0,-1 1 0 0 0,1 0 1 0 0,0 0-1 0 0,0 0 0 0 0,0 0 1 0 0,0 0-1 0 0,1 0 0 0 0,0 0 1 0 0,0 0-1 0 0,0 1 0 0 0,0-1 1 0 0,1 0-1 0 0,-1 1 0 0 0,1-1 0 0 0,0 0 1 0 0,0 1-1 0 0,1 2-50 0 0,0 5 195 0 0,-1-9-126 0 0,0 0 0 0 0,0-1-1 0 0,0 1 1 0 0,1 0 0 0 0,-1 0 0 0 0,1-1-1 0 0,0 1 1 0 0,0 0 0 0 0,0-1 0 0 0,0 1-1 0 0,0 0 1 0 0,1-1 0 0 0,-1 0-1 0 0,1 1 1 0 0,0-1 0 0 0,-1 0 0 0 0,1 0-1 0 0,0 0 1 0 0,0 0 0 0 0,1 0 0 0 0,-1 0-1 0 0,0-1 1 0 0,1 1 0 0 0,-1-1 0 0 0,1 1-1 0 0,-1-1 1 0 0,1 0 0 0 0,-1 0 0 0 0,1 0-1 0 0,0 0 1 0 0,0-1-69 0 0,90 9 2587 0 0,-84-9-2294 0 0,-4-1-184 0 0,1-1 1 0 0,-1 0-1 0 0,1-1 0 0 0,-1 1 1 0 0,0-1-1 0 0,0 0 1 0 0,0 0-1 0 0,0 0 1 0 0,-1-1-1 0 0,1 0 1 0 0,-1 0-1 0 0,0 0 1 0 0,0 0-1 0 0,0-1 1 0 0,0 1-1 0 0,-1-1 1 0 0,0 0-1 0 0,0 0 0 0 0,-1 0 1 0 0,1-1-1 0 0,-1 1 1 0 0,0-1-1 0 0,0 1 1 0 0,-1-1-1 0 0,1 0 1 0 0,-2 1-1 0 0,1-1 1 0 0,0 0-1 0 0,-1 0 1 0 0,0 0-1 0 0,0 0 1 0 0,-1 1-1 0 0,0-1 0 0 0,0 0 1 0 0,0 0-1 0 0,-1 0-109 0 0,2 4-132 0 0,-1-1-1 0 0,1 1 1 0 0,-1 0-1 0 0,0 0 0 0 0,1 0 1 0 0,-1 0-1 0 0,0 0 1 0 0,0 0-1 0 0,-1 0 1 0 0,1 0-1 0 0,0 0 0 0 0,-1 1 1 0 0,1-1-1 0 0,-1 0 1 0 0,1 1-1 0 0,-1-1 1 0 0,0 1-1 0 0,1 0 0 0 0,-1 0 1 0 0,0-1-1 0 0,0 1 1 0 0,0 0-1 0 0,0 0 0 0 0,0 1 1 0 0,0-1-1 0 0,-1 0 1 0 0,1 1-1 0 0,0-1 1 0 0,0 1-1 0 0,0 0 0 0 0,0 0 1 0 0,-1 0-1 0 0,1 0 1 0 0,0 0-1 0 0,0 0 0 0 0,-1 0 1 0 0,0 1 132 0 0,-50 19-13225 0 0,41-12 6042 0 0</inkml:trace>
  <inkml:trace contextRef="#ctx0" brushRef="#br0" timeOffset="3885.089">1108 1079 0 0 0,'0'0'259'0'0,"0"0"1040"0"0,0 0 557 0 0,0 0 235 0 0,0 0 100 0 0,34 3-21 0 0,106 8-176 0 0,-74-19 619 0 0,-56 2-2056 0 0,2 0-125 0 0,0 0 0 0 0,-1-1 1 0 0,0 0-1 0 0,0 0 0 0 0,0-2 0 0 0,-1 1 1 0 0,-1-1-1 0 0,1-1 0 0 0,-1 1 0 0 0,-1-2 0 0 0,0 1 1 0 0,0-1-1 0 0,-1 0 0 0 0,0-1 0 0 0,-1 1 1 0 0,-1-2-1 0 0,0 1 0 0 0,0 0 0 0 0,-1-2-432 0 0,-1 7 519 0 0,-2 26-944 0 0,9 88-318 0 0,-4 1 0 0 0,-6 64 743 0 0,-1-75-352 0 0,1-63 285 0 0,2-3 36 0 0,-1 1 0 0 0,-1-1 0 0 0,-2 1-1 0 0,-1-1 1 0 0,-2 0 0 0 0,-1 0 0 0 0,-1-1 0 0 0,-2 1-1 0 0,-1-2 1 0 0,-10 21 31 0 0,19-46 50 0 0,-1 0-1 0 0,0-1 1 0 0,0 0-1 0 0,0 1 1 0 0,0-1-1 0 0,0 0 1 0 0,-1 0 0 0 0,1 0-1 0 0,-1 0 1 0 0,0-1-1 0 0,0 1 1 0 0,0-1-1 0 0,0 1 1 0 0,0-1-1 0 0,0 0 1 0 0,-1-1 0 0 0,1 1-1 0 0,-1 0 1 0 0,1-1-1 0 0,-1 0 1 0 0,0 0-1 0 0,0 0 1 0 0,1 0-1 0 0,-1-1 1 0 0,0 1 0 0 0,0-1-1 0 0,0 0 1 0 0,0 0-1 0 0,0 0 1 0 0,1-1-1 0 0,-1 1 1 0 0,-1-1-50 0 0,-45-58 73 0 0,16-50-3382 0 0,25 34-7472 0 0,8 70 9465 0 0,0-11-6056 0 0</inkml:trace>
  <inkml:trace contextRef="#ctx0" brushRef="#br0" timeOffset="4633.573">1207 747 0 0 0,'0'0'735'0'0,"0"0"353"0"0,0 0 258 0 0,0 0 143 0 0,0 0 48 0 0,0 0-66 0 0,0 0-102 0 0,0 0-115 0 0,0 0-69 0 0,0 0-46 0 0,0 0-22 0 0,0 0 4 0 0,9 0-67 0 0,1 0-771 0 0,47-4 4321 0 0,6-44-2604 0 0,127-121-1007 0 0,-171 157-994 0 0,72-23-179 0 0,-79 79-127 0 0,16 132 599 0 0,-15-150-3767 0 0,23-11-7221 0 0,-32-15 1278 0 0</inkml:trace>
  <inkml:trace contextRef="#ctx0" brushRef="#br0" timeOffset="5442.236">1754 30 5369 0 0,'0'0'1010'0'0,"0"0"-14"0"0,0 0 232 0 0,0 0 346 0 0,0 0 196 0 0,0 0-110 0 0,0 0-276 0 0,0 0-254 0 0,0 0-167 0 0,0 0-104 0 0,0 0-86 0 0,0 0-92 0 0,0 0-87 0 0,32-5-93 0 0,100-15-121 0 0,-41 15 317 0 0,-88 5-678 0 0,0 1 1 0 0,0 0-1 0 0,0-1 1 0 0,0 1-1 0 0,0 0 1 0 0,-1 0-1 0 0,1 0 1 0 0,0 1-1 0 0,-1-1 1 0 0,1 1-1 0 0,-1-1 1 0 0,1 1-1 0 0,-1 0 1 0 0,0 0-1 0 0,0 0 1 0 0,0 0-1 0 0,0 1 0 0 0,0-1 1 0 0,0 0-1 0 0,-1 1 1 0 0,1-1-1 0 0,-1 1 1 0 0,0 0-1 0 0,1-1 1 0 0,-1 1-1 0 0,0 0 1 0 0,0 1-20 0 0,19 85 465 0 0,-18-79-404 0 0,13 296 544 0 0,21 95-419 0 0,-15-41-9 0 0,-19-198 67 0 0,-2-161-137 0 0,0-1 77 0 0,0 0 91 0 0,0 0 83 0 0,0 0 6 0 0,-25-14 541 0 0,12 11-900 0 0,0 2 0 0 0,0-1 0 0 0,-1 2 0 0 0,1 0 0 0 0,0 1 0 0 0,-1 0 0 0 0,1 0 1 0 0,0 2-1 0 0,0 0 0 0 0,0 0 0 0 0,1 1 0 0 0,-1 1 0 0 0,-9 4-5 0 0,-105 25-2483 0 0,99-31-1712 0 0,-1-2-3363 0 0,23-1-1025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544 30 3793 0 0,'0'0'1620'0'0,"0"0"-529"0"0,0 0-249 0 0,0 0 46 0 0,0 0 247 0 0,0 0 248 0 0,0 0 80 0 0,0 0-110 0 0,0 0-241 0 0,0 0-286 0 0,0 0-245 0 0,0 0-167 0 0,-26 26-101 0 0,-83 84-74 0 0,48-36 106 0 0,35-41-296 0 0,-2-1 1 0 0,-1-1-1 0 0,-1-1 0 0 0,-20 14-49 0 0,33-32-1064 0 0,1 0 0 0 0,-1-1 0 0 0,-1-1 0 0 0,0-1 1 0 0,-1 0-1 0 0,-14 4 1064 0 0,-5-6-8599 0 0,30-6 5986 0 0</inkml:trace>
  <inkml:trace contextRef="#ctx0" brushRef="#br0" timeOffset="262.034">16 0 5281 0 0,'0'0'502'0'0,"0"0"-217"0"0,0 0-53 0 0,0 0 269 0 0,0 0 429 0 0,0 0 342 0 0,0 0 193 0 0,0 0 16 0 0,0 0-106 0 0,0 0-133 0 0,0 0-133 0 0,0 0-139 0 0,19 33-131 0 0,62 101-111 0 0,-10-57 387 0 0,-23-36-510 0 0,-25-24-555 0 0,-1 0 0 0 0,-1 2 0 0 0,-1 0 0 0 0,0 2 0 0 0,-2 0 0 0 0,-1 1 0 0 0,0 0 0 0 0,-1 2 0 0 0,6 14-50 0 0,-10 8-2898 0 0,-7-26-6614 0 0,-5-16 1588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239 229 7690 0 0,'0'0'1252'0'0,"0"0"-399"0"0,0 0-31 0 0,0 0 304 0 0,0 0 291 0 0,0 0 103 0 0,0 0-175 0 0,0 0-313 0 0,-25 33-259 0 0,-77 107-168 0 0,50-38 216 0 0,46-82-661 0 0,-8 29 56 0 0,1 2-1 0 0,3 0 1 0 0,2 0 0 0 0,3 0-1 0 0,1 1 1 0 0,4 50-216 0 0,2-81-4 0 0,1 0 1 0 0,1-1 0 0 0,0 1-1 0 0,2-1 1 0 0,0 0 0 0 0,1 0-1 0 0,1-1 1 0 0,4 6 3 0 0,-9-20-141 0 0,-1-1 0 0 0,1 0 0 0 0,0 0 0 0 0,0 0 0 0 0,1 0 0 0 0,-1 0 0 0 0,1-1 0 0 0,0 1 0 0 0,0-1 1 0 0,0 0-1 0 0,1-1 0 0 0,-1 1 0 0 0,0-1 0 0 0,1 1 0 0 0,0-1 0 0 0,0-1 0 0 0,-1 1 0 0 0,1-1 141 0 0,-2 0-483 0 0,0 0-1 0 0,0-1 1 0 0,0 0 0 0 0,-1 1-1 0 0,1-1 1 0 0,0 0 0 0 0,0 0-1 0 0,0-1 1 0 0,0 1 0 0 0,-1-1-1 0 0,1 1 1 0 0,0-1 0 0 0,0 0-1 0 0,-1 0 1 0 0,1 0 0 0 0,-1 0-1 0 0,1-1 1 0 0,-1 1-1 0 0,1-1 1 0 0,1-1 483 0 0,8-8-4514 0 0,-3 3 549 0 0</inkml:trace>
  <inkml:trace contextRef="#ctx0" brushRef="#br0" timeOffset="257.002">248 700 6649 0 0,'0'0'2045'0'0,"0"0"-910"0"0,0 0-182 0 0,0 0 158 0 0,0 0 67 0 0,0 0-75 0 0,34 0-192 0 0,103 0-191 0 0,50-4 854 0 0,-139-1-5045 0 0,6-4-5893 0 0,-46 8 4820 0 0</inkml:trace>
  <inkml:trace contextRef="#ctx0" brushRef="#br0" timeOffset="752.049">714 777 1728 0 0,'0'0'1365'0'0,"0"0"83"0"0,0 0 194 0 0,0 0 189 0 0,0 0 25 0 0,0 0-164 0 0,0 0-301 0 0,0 0-286 0 0,35-7-220 0 0,108-25-197 0 0,-59-3 337 0 0,-68 26-760 0 0,-1 0 1 0 0,0 0-1 0 0,-1-2 1 0 0,0 0-1 0 0,-1-1 1 0 0,0 0-1 0 0,0-1 1 0 0,-1 0-1 0 0,-1-1 1 0 0,-1 0-1 0 0,3-5-265 0 0,-20 136-763 0 0,10-57 674 0 0,3 0 1 0 0,2 0-1 0 0,13 40 89 0 0,-14-63-44 0 0,5 27 49 0 0,-2 0 0 0 0,-3 1 1 0 0,-4-1-1 0 0,-3 57-5 0 0,1-117 40 0 0,-1 0 0 0 0,0 1 0 0 0,0-1 0 0 0,0 0-1 0 0,0 0 1 0 0,0 0 0 0 0,-1 0 0 0 0,0 0 0 0 0,0 0 0 0 0,0 0 0 0 0,0 0 0 0 0,-1 0 0 0 0,1 0 0 0 0,-1-1-1 0 0,0 1 1 0 0,0-1 0 0 0,-1 1 0 0 0,1-1 0 0 0,-1 0 0 0 0,1 1 0 0 0,-1-1 0 0 0,0-1 0 0 0,0 1-1 0 0,-1 0 1 0 0,1-1 0 0 0,0 0 0 0 0,-1 1 0 0 0,1-1 0 0 0,-1-1 0 0 0,0 1 0 0 0,0 0 0 0 0,0-1 0 0 0,0 0-1 0 0,0 0 1 0 0,0 0 0 0 0,-3 0-40 0 0,3-4 16 0 0,0 1-1 0 0,1-1 0 0 0,-1 0 1 0 0,1 0-1 0 0,-1-1 0 0 0,1 1 1 0 0,0-1-1 0 0,0 1 0 0 0,0-1 1 0 0,1 0-1 0 0,0 0 0 0 0,-1 0 0 0 0,1 0 1 0 0,1-1-1 0 0,-1 1 0 0 0,0 0 1 0 0,0-5-16 0 0,-2-2 3 0 0,-6-16-180 0 0,2-2 0 0 0,0 1 0 0 0,2-1 0 0 0,2 0 0 0 0,0 0 0 0 0,2-1 0 0 0,1-11 177 0 0,0-65-5163 0 0,1 61 827 0 0,1 24-44 0 0,0 8-726 0 0</inkml:trace>
  <inkml:trace contextRef="#ctx0" brushRef="#br0" timeOffset="1149.215">860 243 2417 0 0,'0'0'1116'0'0,"0"0"152"0"0,0 0 351 0 0,0 0 260 0 0,0 0 86 0 0,0 0-132 0 0,0 0-246 0 0,0 0-313 0 0,0 0-306 0 0,0 0-229 0 0,0 0-159 0 0,32-14-83 0 0,101-45-14 0 0,-72 18 345 0 0,28-80 647 0 0,-88 120-1493 0 0,1 0 0 0 0,0 0-1 0 0,-1 0 1 0 0,1 1-1 0 0,0-1 1 0 0,0 1 0 0 0,-1-1-1 0 0,1 1 1 0 0,0 0-1 0 0,0 0 1 0 0,0-1 0 0 0,-1 1-1 0 0,1 0 1 0 0,0 1-1 0 0,0-1 1 0 0,0 0 0 0 0,0 1-1 0 0,-1-1 1 0 0,1 1 0 0 0,0-1-1 0 0,0 1 1 0 0,-1 0-1 0 0,1 0 1 0 0,-1-1 0 0 0,1 1-1 0 0,0 0 1 0 0,-1 1-1 0 0,0-1 1 0 0,1 0 0 0 0,-1 0-1 0 0,0 1 1 0 0,1-1-1 0 0,-1 1 1 0 0,0-1 0 0 0,0 1-1 0 0,0-1 1 0 0,-1 1-1 0 0,1-1 1 0 0,0 1 0 0 0,0 0-1 0 0,-1 0 1 0 0,1-1-1 0 0,-1 1 1 0 0,0 0 0 0 0,1 0-1 0 0,-1 0 1 0 0,0 0 18 0 0,8 10-41 0 0,70 73-580 0 0,-49-56-3474 0 0,0 1-5963 0 0,-22-23 5209 0 0</inkml:trace>
  <inkml:trace contextRef="#ctx0" brushRef="#br0" timeOffset="1419.144">1618 0 8226 0 0,'0'0'1159'0'0,"0"0"-359"0"0,0 0 91 0 0,0 0 340 0 0,0 0 273 0 0,0 0 88 0 0,0 0-102 0 0,0 0-152 0 0,12 37-212 0 0,39 118-223 0 0,8 88 1144 0 0,-42-160-1925 0 0,-4 0-1 0 0,-4 0 1 0 0,-3 1-1 0 0,-4 42-121 0 0,-3-102-347 0 0,0-1 0 0 0,-2 1 1 0 0,-1-1-1 0 0,0 0 0 0 0,-2 0 0 0 0,-1 0 1 0 0,0-1-1 0 0,-2 0 0 0 0,-1 0 0 0 0,0-1 1 0 0,-9 12 346 0 0,-31 19-3133 0 0,11-26-4414 0 0,25-18-752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3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5385 0 0,'0'0'396'0'0,"0"0"-598"0"0,0 0-251 0 0,0 0 244 0 0,0 0 542 0 0,0 0 522 0 0,0 0 230 0 0,0 0 44 0 0,0 0-10 0 0,0 0-29 0 0,1 31-70 0 0,1 101-136 0 0,2 642 1727 0 0,-4-765-2862 0 0,4 41-631 0 0,9-24-3857 0 0,3-25-3564 0 0,-12-4 7435 0 0</inkml:trace>
  <inkml:trace contextRef="#ctx0" brushRef="#br0" timeOffset="342.075">603 96 4497 0 0,'0'0'615'0'0,"0"0"-287"0"0,0 0 1 0 0,0 0 283 0 0,-18 39 443 0 0,-59 124 336 0 0,32-33 1408 0 0,40-108-2539 0 0,1 0-1 0 0,0 0 1 0 0,2 1-1 0 0,0-1 1 0 0,2 1-1 0 0,0-1 1 0 0,2 1-1 0 0,0-1 1 0 0,5 15-260 0 0,-6-30 110 0 0,1 0-1 0 0,1-1 1 0 0,0 1 0 0 0,-1-1 0 0 0,2 1 0 0 0,-1-1 0 0 0,1 0 0 0 0,0 0 0 0 0,0 0 0 0 0,1-1 0 0 0,0 0 0 0 0,0 0 0 0 0,0 0 0 0 0,0 0 0 0 0,1-1-1 0 0,0 0 1 0 0,0 0 0 0 0,0 0 0 0 0,0-1 0 0 0,1 0 0 0 0,-1 0 0 0 0,1 0 0 0 0,0-1 0 0 0,0 0 0 0 0,-1-1 0 0 0,1 1 0 0 0,1-1 0 0 0,-1-1-1 0 0,0 1 1 0 0,0-1 0 0 0,0-1-110 0 0,8 1 275 0 0,1-1-1 0 0,-1-1 1 0 0,0-1-1 0 0,0 0 1 0 0,-1-1-1 0 0,1 0 1 0 0,-1-2-1 0 0,0 1 1 0 0,0-2-1 0 0,-1 0 1 0 0,1 0-1 0 0,-1-1 1 0 0,-1-1 0 0 0,2-2-275 0 0,5-5 151 0 0,-1-1 1 0 0,-1 0 0 0 0,0-2 0 0 0,-2 0 0 0 0,0-1 0 0 0,-1 0 0 0 0,-1-1 0 0 0,-1 0 0 0 0,-1-1 0 0 0,-1-1 0 0 0,2-7-152 0 0,-8 17-37 0 0,0 0 0 0 0,0 0-1 0 0,-1 0 1 0 0,-1 0 0 0 0,0-1 0 0 0,-1 1-1 0 0,0-1 1 0 0,-1 1 0 0 0,-1-1 0 0 0,0 1-1 0 0,-1-1 1 0 0,-1 1 0 0 0,0 0 0 0 0,0 0-1 0 0,-1 0 1 0 0,-1 0 0 0 0,0 0 0 0 0,-1 1 0 0 0,0 0-1 0 0,-1 0 1 0 0,-1-1 37 0 0,2 4-176 0 0,0 1 0 0 0,0-1 0 0 0,-1 1 0 0 0,1 0 0 0 0,-2 1 0 0 0,1 0 0 0 0,-1 0 0 0 0,0 0 0 0 0,-1 1 0 0 0,1 0 0 0 0,-1 1 0 0 0,-1 0 0 0 0,1 0 0 0 0,-1 1 0 0 0,1 1-1 0 0,-1-1 1 0 0,0 1 0 0 0,0 1 0 0 0,-1 0 0 0 0,1 0 0 0 0,0 1 0 0 0,-1 1 0 0 0,1-1 0 0 0,-1 2 0 0 0,1-1 0 0 0,0 2 0 0 0,-1-1 0 0 0,1 1 0 0 0,-2 1 176 0 0,-2 4-403 0 0,0-1 0 0 0,0 2 0 0 0,1 0 0 0 0,0 0 0 0 0,0 1 0 0 0,1 1 0 0 0,1 0-1 0 0,-10 10 404 0 0,-41 56-7115 0 0,48-52 458 0 0</inkml:trace>
  <inkml:trace contextRef="#ctx0" brushRef="#br0" timeOffset="611.697">1498 630 17276 0 0,'0'0'1232'0'0,"0"0"-1184"0"0,0 0-376 0 0,0 0 32 0 0,0 0 232 0 0,0 0 160 0 0,0 0-40 0 0,0 0-56 0 0,0 0-64 0 0,0 0-80 0 0,0 0-184 0 0,0 0-336 0 0,0 0-593 0 0,16 118-1103 0 0,-12-114-2177 0 0,-2-1-4129 0 0</inkml:trace>
  <inkml:trace contextRef="#ctx0" brushRef="#br0" timeOffset="920.017">1930 1 12563 0 0,'0'0'1032'0'0,"0"0"-420"0"0,0 0-363 0 0,0 0-51 0 0,0 0 127 0 0,0 0 127 0 0,0 0 42 0 0,0 0 11 0 0,0 0 11 0 0,0 0-6 0 0,0 0-19 0 0,0 0-18 0 0,0 0-33 0 0,7 26-12 0 0,19 85-21 0 0,0 61 941 0 0,-7 304-564 0 0,-7-435-2789 0 0,-3-30-1830 0 0,2-2-3808 0 0,-8-9-701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2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477 99 2577 0 0,'0'0'2179'0'0,"0"0"-870"0"0,0 0-405 0 0,0 0-50 0 0,0 0 157 0 0,0 0 233 0 0,0 0 74 0 0,0 0-125 0 0,0 0-262 0 0,0 0-316 0 0,0 0-220 0 0,0 0-114 0 0,0 0-57 0 0,-34-17-44 0 0,-105-50-28 0 0,137 65-145 0 0,0 0 0 0 0,0 1-1 0 0,0 0 1 0 0,-1-1 0 0 0,1 1 0 0 0,0 0-1 0 0,0 0 1 0 0,-1 0 0 0 0,1 1-1 0 0,-1-1 1 0 0,1 0 0 0 0,-1 1-1 0 0,1 0 1 0 0,-1-1 0 0 0,1 1 0 0 0,-1 0-1 0 0,1 0 1 0 0,-1 1 0 0 0,1-1-1 0 0,-1 0 1 0 0,1 1 0 0 0,0-1-1 0 0,-1 1 1 0 0,1 0 0 0 0,-1 0 0 0 0,1 0-1 0 0,0 0 1 0 0,-2 1-7 0 0,-5 4 36 0 0,-7 4-44 0 0,0 0 1 0 0,1 1-1 0 0,0 0 0 0 0,0 1 0 0 0,1 1 0 0 0,1 1 0 0 0,0 0 0 0 0,1 0 0 0 0,0 1 1 0 0,2 1-1 0 0,0-1 0 0 0,0 2 0 0 0,1 0 0 0 0,1 0 0 0 0,1 0 0 0 0,1 1 0 0 0,0 0 1 0 0,1 0-1 0 0,1 1 0 0 0,1-1 0 0 0,-1 12 8 0 0,4-26 1 0 0,-1-1 1 0 0,1 1-1 0 0,0 0 0 0 0,0-1 1 0 0,0 1-1 0 0,0-1 1 0 0,1 1-1 0 0,-1-1 0 0 0,1 1 1 0 0,0-1-1 0 0,0 0 0 0 0,0 1 1 0 0,1-1-1 0 0,-1 0 0 0 0,1 0 1 0 0,0 0-1 0 0,-1 0 1 0 0,1 0-1 0 0,1 0 0 0 0,-1 0 1 0 0,0-1-1 0 0,1 1 0 0 0,-1-1 1 0 0,1 1-1 0 0,0-1 1 0 0,0 0-1 0 0,0 0 0 0 0,0-1 1 0 0,0 1-1 0 0,0 0 0 0 0,0-1 1 0 0,1 0-1 0 0,-1 0 1 0 0,1 0-1 0 0,-1 0 0 0 0,1 0 1 0 0,-1-1-1 0 0,4 0-1 0 0,8 1 103 0 0,-1-1 1 0 0,1 0-1 0 0,-1-2 1 0 0,1 1-1 0 0,-1-2 0 0 0,0 0 1 0 0,1-1-1 0 0,-1 0 1 0 0,-1-1-1 0 0,1 0 0 0 0,-1-2 1 0 0,0 1-1 0 0,0-1 1 0 0,-1-1-1 0 0,0-1 0 0 0,0 1 1 0 0,0-2-104 0 0,28-20 240 0 0,-1-1 0 0 0,-2-2 1 0 0,-1-2-1 0 0,-1-1 0 0 0,16-26-240 0 0,-64 132 1554 0 0,-88 419-1165 0 0,70-373-408 0 0,-8 47-3053 0 0,38-162 2498 0 0,1 9-763 0 0,1-7-2689 0 0,0-2-4963 0 0,3-1 6626 0 0</inkml:trace>
  <inkml:trace contextRef="#ctx0" brushRef="#br0" timeOffset="256.158">979 228 3121 0 0,'0'0'717'0'0,"0"0"-58"0"0,0 0 90 0 0,0 0 236 0 0,-25 38 202 0 0,-78 123 33 0 0,37-35 471 0 0,60-111-1568 0 0,0 1 0 0 0,1 0 0 0 0,1 0 0 0 0,1 0 0 0 0,0 0 1 0 0,1 1-1 0 0,1-1 0 0 0,0 11-123 0 0,1-22 116 0 0,0 0 0 0 0,1 0 0 0 0,-1 0-1 0 0,1 0 1 0 0,-1-1 0 0 0,2 1 0 0 0,-1 0 0 0 0,0 0 0 0 0,1-1 0 0 0,0 1 0 0 0,0-1 0 0 0,0 0 0 0 0,1 0 0 0 0,-1 1 0 0 0,1-1-1 0 0,0-1 1 0 0,0 1 0 0 0,1 0 0 0 0,-1-1 0 0 0,1 0 0 0 0,-1 0 0 0 0,1 0 0 0 0,0 0 0 0 0,0 0 0 0 0,0-1 0 0 0,1 0 0 0 0,-1 0-1 0 0,1 0 1 0 0,-1 0 0 0 0,1-1 0 0 0,1 1-116 0 0,5 0 256 0 0,0-1 0 0 0,-1 0 0 0 0,1-1 0 0 0,0 0 0 0 0,-1-1 1 0 0,1 0-1 0 0,-1-1 0 0 0,1 0 0 0 0,-1-1 0 0 0,0 1 0 0 0,1-2 0 0 0,-1 0 0 0 0,-1 0 0 0 0,1-1 0 0 0,-1 0 0 0 0,0 0 0 0 0,0-1 0 0 0,0-1 0 0 0,-1 1 0 0 0,0-1 0 0 0,7-8-256 0 0,4-5 178 0 0,0 0 0 0 0,-2-2 0 0 0,0 0-1 0 0,-2-1 1 0 0,0-1 0 0 0,-2 0 0 0 0,11-26-178 0 0,-15 30-111 0 0,-1 0 1 0 0,-1 0-1 0 0,-1-1 1 0 0,-1 0-1 0 0,-1 0 1 0 0,0 0-1 0 0,-2-1 1 0 0,0 1 0 0 0,-2-1-1 0 0,0 1 1 0 0,-2-8 110 0 0,1 25-148 0 0,0-1 1 0 0,0 1 0 0 0,-1 0-1 0 0,0 0 1 0 0,0 0 0 0 0,0 0-1 0 0,0 0 1 0 0,0 0 0 0 0,-1 0-1 0 0,0 0 1 0 0,1 1 0 0 0,-1 0-1 0 0,-1-1 1 0 0,1 1 0 0 0,0 0-1 0 0,-1 1 1 0 0,0-1 0 0 0,1 0-1 0 0,-1 1 1 0 0,0 0 0 0 0,0 0-1 0 0,-1 0 1 0 0,1 1 0 0 0,0-1-1 0 0,-1 1 1 0 0,1 0 0 0 0,0 0-1 0 0,-1 1 1 0 0,1-1 0 0 0,-1 1-1 0 0,1 0 1 0 0,-1 0 0 0 0,1 1-1 0 0,-1-1 1 0 0,1 1 0 0 0,-1 0-1 0 0,1 0 1 0 0,-1 0 0 0 0,1 1-1 0 0,0 0 1 0 0,0-1 0 0 0,0 1-1 0 0,0 1 1 0 0,0-1 147 0 0,-107 73-9510 0 0,88-59 5189 0 0</inkml:trace>
  <inkml:trace contextRef="#ctx0" brushRef="#br0" timeOffset="506.789">1572 287 0 0 0,'0'0'931'0'0,"0"0"326"0"0,0 0 180 0 0,0 0-58 0 0,0 0-271 0 0,0 0-260 0 0,0 0-84 0 0,0 0 0 0 0,0 0-19 0 0,0 0-105 0 0,0 0-179 0 0,0 0-166 0 0,-29 36-122 0 0,-88 115-43 0 0,113-147-111 0 0,0 0 0 0 0,1 1 1 0 0,-1-1-1 0 0,1 1 1 0 0,0 0-1 0 0,0 0 0 0 0,0 0 1 0 0,1 0-1 0 0,-1 0 1 0 0,1 1-1 0 0,1-1 0 0 0,-1 1 1 0 0,1-1-1 0 0,0 1 1 0 0,0-1-1 0 0,1 2-19 0 0,-1 6 103 0 0,0-6 55 0 0,1 1 0 0 0,0 0-1 0 0,0 0 1 0 0,1 0 0 0 0,0-1 0 0 0,0 1-1 0 0,1 0 1 0 0,0-1 0 0 0,0 1 0 0 0,1-1 0 0 0,0 0-1 0 0,0 1 1 0 0,1-1 0 0 0,-1-1 0 0 0,2 1-1 0 0,-1-1 1 0 0,1 1 0 0 0,0-1 0 0 0,0-1-1 0 0,1 1 1 0 0,-1-1 0 0 0,1 0 0 0 0,0 0-1 0 0,1 0 1 0 0,-1-1 0 0 0,1 0 0 0 0,0 0 0 0 0,0-1-1 0 0,0 0 1 0 0,7 2-158 0 0,-4-2 215 0 0,-1 1-1 0 0,1-2 1 0 0,0 1-1 0 0,0-1 0 0 0,0-1 1 0 0,0 0-1 0 0,0 0 1 0 0,1-1-1 0 0,-1-1 1 0 0,0 1-1 0 0,0-1 1 0 0,0-1-1 0 0,0 0 1 0 0,0-1-1 0 0,0 0 1 0 0,-1 0-1 0 0,1-1 1 0 0,-1 0-1 0 0,0 0 1 0 0,0-1-1 0 0,-1-1 1 0 0,1 1-1 0 0,-1-2 1 0 0,0 1-1 0 0,-1-1 1 0 0,1 0-1 0 0,-1 0 0 0 0,-1-1 1 0 0,1 0-1 0 0,-1 0 1 0 0,-1-1-1 0 0,0 1 1 0 0,0-1-1 0 0,1-3-214 0 0,-1-1-17 0 0,0 0-1 0 0,-2-1 0 0 0,1 1 0 0 0,-1-1 1 0 0,-1 1-1 0 0,-1-1 0 0 0,0 0 0 0 0,0 0 0 0 0,-2 0 1 0 0,1 1-1 0 0,-2-1 0 0 0,0 0 0 0 0,0 1 1 0 0,-2-1-1 0 0,-2-7 18 0 0,0 4-526 0 0,-2 0-1 0 0,1 1 1 0 0,-2 0 0 0 0,0 0-1 0 0,-1 1 1 0 0,-1 1 0 0 0,0 0-1 0 0,0 0 1 0 0,-2 1 0 0 0,0 0-1 0 0,-11-8 527 0 0,-24-7-3615 0 0,12 18-3267 0 0,21 6 65 0 0</inkml:trace>
  <inkml:trace contextRef="#ctx0" brushRef="#br0" timeOffset="877.891">2213 199 5873 0 0,'0'0'1153'0'0,"0"0"-123"0"0,0 0 161 0 0,0 0 234 0 0,0 0 63 0 0,0 0-200 0 0,0 0-388 0 0,-12 30-330 0 0,-38 99-235 0 0,15-4-114 0 0,-12 31-1868 0 0,4-55-5062 0 0,18-69-345 0 0,21-31 6990 0 0</inkml:trace>
  <inkml:trace contextRef="#ctx0" brushRef="#br0" timeOffset="1244.838">2073 523 0 0 0,'75'-171'135'0'0,"-23"70"3535"0"0,-12 49 3629 0 0,-39 57-4280 0 0,-4 20-2688 0 0,-4-9-299 0 0,0 0 1 0 0,1 0-1 0 0,1 0 1 0 0,1 1 0 0 0,0 0-1 0 0,1 0 1 0 0,1 0-1 0 0,0 1 1 0 0,2-1-1 0 0,0 0 1 0 0,0 1-1 0 0,2-1 1 0 0,0 0 0 0 0,1 0-1 0 0,1 0 1 0 0,1 0-1 0 0,5 12-32 0 0,68 91 725 0 0,-75-116-557 0 0,0-1 0 0 0,0 0 1 0 0,1 0-1 0 0,-1 0 1 0 0,1 0-1 0 0,0-1 1 0 0,-1 1-1 0 0,1-1 1 0 0,0 0-1 0 0,1 0 1 0 0,-1 0-1 0 0,0-1 1 0 0,0 0-1 0 0,1 1 1 0 0,-1-1-1 0 0,1-1 1 0 0,-1 1-1 0 0,1-1 1 0 0,-1 0-1 0 0,1 0 0 0 0,-1 0 1 0 0,1 0-1 0 0,-1-1 1 0 0,1 0-1 0 0,-1 0 1 0 0,1 0-1 0 0,-1 0 1 0 0,0-1-1 0 0,1 0 1 0 0,0-1-169 0 0,9-7 256 0 0,0-1 0 0 0,-1-1 1 0 0,0 0-1 0 0,0-1 0 0 0,-2 0 1 0 0,0-1-1 0 0,0 0 0 0 0,-1-1 0 0 0,-1 0 1 0 0,-1-1-1 0 0,0 1 0 0 0,-1-2 1 0 0,0 1-1 0 0,-2-1 0 0 0,0 0 0 0 0,0 0 1 0 0,0-13-257 0 0,38-184-967 0 0,-41 189-1067 0 0,-2 15-6953 0 0,0 8 7016 0 0,0 2-9213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9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487 491 1176 0 0,'0'0'1426'0'0,"0"0"-469"0"0,0 0-160 0 0,0 0 268 0 0,0 0 490 0 0,0 0 388 0 0,0 0 78 0 0,0 0-252 0 0,0 0-439 0 0,0 0-462 0 0,0 0-309 0 0,3-2-195 0 0,6 2 312 0 0,-21 24-174 0 0,12-23-508 0 0,-95 219 768 0 0,74-174-711 0 0,-88 235 194 0 0,104-261-209 0 0,1-1 1 0 0,1 1-1 0 0,1-1 0 0 0,1 1 1 0 0,0 0-1 0 0,2-1 1 0 0,0 6-37 0 0,0-21 16 0 0,0-1 0 0 0,0 1 0 0 0,0-1 0 0 0,0 1 0 0 0,0-1 0 0 0,1 0 1 0 0,0 0-1 0 0,-1 0 0 0 0,1 0 0 0 0,0 0 0 0 0,1 0 0 0 0,-1 0 1 0 0,0 0-1 0 0,1-1 0 0 0,0 0 0 0 0,-1 1 0 0 0,1-1 0 0 0,0 0 0 0 0,0 0 1 0 0,0 0-1 0 0,0-1 0 0 0,1 1 0 0 0,-1-1 0 0 0,0 0 0 0 0,1 0 0 0 0,-1 0 1 0 0,1 0-1 0 0,-1 0 0 0 0,2-1-16 0 0,107 4 976 0 0,5-40-512 0 0,-97 17-3657 0 0,-16-8-7509 0 0,-4 22 4374 0 0</inkml:trace>
  <inkml:trace contextRef="#ctx0" brushRef="#br0" timeOffset="432.296">1 487 992 0 0,'0'0'-176'0'0,"0"0"-127"0"0,0 0 202 0 0,0 0 605 0 0,0 0 759 0 0,0 0 520 0 0,0 0 112 0 0,0 0-224 0 0,0 0-280 0 0,0 0-201 0 0,0 0-87 0 0,0 0-12 0 0,0 0-19 0 0,19-9-33 0 0,60-27-79 0 0,-13-7 1144 0 0,29-16-337 0 0,-89 58-1754 0 0,-1 1 1 0 0,1-1-1 0 0,0 1 0 0 0,0 0 0 0 0,0 0 0 0 0,-1 0 0 0 0,1 1 0 0 0,0 0 0 0 0,0 0 0 0 0,-1 1 0 0 0,1-1 0 0 0,-1 1 0 0 0,1 1 0 0 0,-1-1 0 0 0,0 1 0 0 0,0 0 0 0 0,0 0 0 0 0,0 0 0 0 0,0 0 0 0 0,-1 1 0 0 0,0 0 0 0 0,0 0 0 0 0,0 0 0 0 0,0 1 0 0 0,0-1 0 0 0,-1 1 0 0 0,2 2-12 0 0,12 11 67 0 0,-2-3 48 0 0,0 0 1 0 0,1-2-1 0 0,0 1 1 0 0,1-2-1 0 0,1 0 1 0 0,0-1 0 0 0,1-1-1 0 0,0-1 1 0 0,0-1-1 0 0,0 0 1 0 0,1-1-1 0 0,19 3-115 0 0,119-3 1656 0 0,-89-23-895 0 0,-55 8-671 0 0,-8 5-5085 0 0,-4 11-6225 0 0,-2-4 3857 0 0</inkml:trace>
  <inkml:trace contextRef="#ctx0" brushRef="#br0" timeOffset="43420.25">205 259 0 0 0,'-40'-4'75'0'0,"2"-17"2116"0"0,15 6-995 0 0,-34-2-4161 0 0,18 15 7909 0 0,39 1-2529 0 0,1-4 4708 0 0,2 4-5326 0 0,10 1-766 0 0,107 0 4659 0 0,158 14-4360 0 0,119 1-337 0 0,-266-11-603 0 0,-131-4-358 0 0,11 3 804 0 0,-11-14 829 0 0,-65-76-1188 0 0,19 27-288 0 0,-26 12-381 0 0,47 27 188 0 0,25 20-23 0 0,0 1-10 0 0,0 0-23 0 0,0 0-69 0 0,0 0-93 0 0,0 0-129 0 0,14-1-14398 0 0,-12 2 5560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09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65 280 8010 0 0,'0'0'1453'0'0,"0"0"-335"0"0,0 0 76 0 0,0 0 309 0 0,0 0 217 0 0,0 0-68 0 0,0 0-291 0 0,0 0-291 0 0,0 0-208 0 0,38 3-133 0 0,121 7-80 0 0,117-5 1480 0 0,11-12-1191 0 0,-211 5-803 0 0,-1 0-2855 0 0,-92 1-6310 0 0,-8-1 1117 0 0,16 2 3053 0 0</inkml:trace>
  <inkml:trace contextRef="#ctx0" brushRef="#br0" timeOffset="3400.99">1 523 0 0 0,'0'0'451'0'0,"0"0"446"0"0,0 0 45 0 0,0 0-114 0 0,0 0-73 0 0,0 0-39 0 0,0 0 11 0 0,0 0 12 0 0,18 12 4563 0 0,43-2 395 0 0,72-17-2607 0 0,296-8-719 0 0,-227 41-2129 0 0,-118-22 13 0 0,-72-1 553 0 0,-33 3-4004 0 0,9-3-522 0 0,1-1-4437 0 0,7-2-596 0 0</inkml:trace>
  <inkml:trace contextRef="#ctx0" brushRef="#br0" timeOffset="4065.141">728 0 1856 0 0,'0'0'2372'0'0,"0"0"-1226"0"0,0 0-469 0 0,0 0 83 0 0,0 0 203 0 0,0 0 208 0 0,0 0 9 0 0,0 0-155 0 0,0 0-207 0 0,0 0-173 0 0,0 0-5 0 0,0 0 101 0 0,0 0 122 0 0,-9 1 3639 0 0,11 7-4275 0 0,1 0 0 0 0,-1 0 0 0 0,2 0 0 0 0,-1 0 0 0 0,1 0 0 0 0,0-1 0 0 0,1 0 0 0 0,0 1-1 0 0,0-2 1 0 0,1 1 0 0 0,-1-1 0 0 0,1 0 0 0 0,1 0 0 0 0,-1 0 0 0 0,1-1 0 0 0,0 0-227 0 0,223 201 982 0 0,-136-117-797 0 0,-94-88-170 0 0,1 0 0 0 0,0-1-1 0 0,-1 1 1 0 0,1 0 0 0 0,-1-1 0 0 0,0 1-1 0 0,1 0 1 0 0,-1 0 0 0 0,1 0 0 0 0,-1-1 0 0 0,0 1-1 0 0,0 0 1 0 0,0 0 0 0 0,1 0 0 0 0,-1 0-1 0 0,0 0 1 0 0,0 0 0 0 0,0-1 0 0 0,0 1-1 0 0,-1 0 1 0 0,1 0 0 0 0,0 0 0 0 0,0 0-1 0 0,0 0 1 0 0,-1-1 0 0 0,1 1 0 0 0,0 0-1 0 0,-1 0 1 0 0,1 0 0 0 0,-1-1 0 0 0,1 1-1 0 0,-1 0 1 0 0,1-1 0 0 0,-1 1 0 0 0,1 0-1 0 0,-1-1 1 0 0,0 1 0 0 0,1-1 0 0 0,-1 1 0 0 0,0-1-1 0 0,1 1 1 0 0,-1-1 0 0 0,0 1 0 0 0,0-1-1 0 0,0 0-14 0 0,-110 89 298 0 0,105-85-296 0 0,-44 37 26 0 0,-2-3 1 0 0,-2-1 0 0 0,-1-4 0 0 0,-21 8-29 0 0,-59 21 79 0 0,155-58-6408 0 0,4-4-3808 0 0,-11-3 1288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5.4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400 175 3793 0 0,'0'0'1431'0'0,"0"0"-370"0"0,0 0-80 0 0,0 0 293 0 0,0 0 424 0 0,0 0 195 0 0,0 0-172 0 0,0 0-426 0 0,0 0-445 0 0,0 0-283 0 0,0 0-113 0 0,14 8 2506 0 0,-14 3-2677 0 0,-1 0 0 0 0,-1 0 0 0 0,0 0 0 0 0,0-1 0 0 0,-1 1 0 0 0,-1-1 1 0 0,1 1-1 0 0,-2-1 0 0 0,1 0 0 0 0,-5 6-283 0 0,-12 25 196 0 0,-2 3-71 0 0,1 1 0 0 0,2 1 0 0 0,3 1 0 0 0,-6 26-125 0 0,19-49 15 0 0,0-1 1 0 0,2 0-1 0 0,1 1 0 0 0,1-1 1 0 0,0 1-1 0 0,4 13-15 0 0,-3-32 41 0 0,0 0-1 0 0,1 1 1 0 0,-1-1-1 0 0,1 0 1 0 0,1 0-1 0 0,-1 0 1 0 0,1 0 0 0 0,0-1-1 0 0,0 1 1 0 0,0-1-1 0 0,0 1 1 0 0,1-1 0 0 0,0 0-1 0 0,0 0 1 0 0,0-1-1 0 0,0 1 1 0 0,1-1-1 0 0,-1 0 1 0 0,1 0 0 0 0,0-1-1 0 0,0 1 1 0 0,0-1-1 0 0,0 0 1 0 0,0 0-1 0 0,0-1 1 0 0,1 0 0 0 0,-1 1-1 0 0,1-2 1 0 0,-1 1-1 0 0,1-1 1 0 0,-1 0-1 0 0,1 0 1 0 0,0 0-41 0 0,13 0 115 0 0,0-1-1 0 0,0-1 1 0 0,1-1 0 0 0,-1-1-1 0 0,-1 0 1 0 0,1-1 0 0 0,-1-1 0 0 0,9-5-115 0 0,-18 8 470 0 0,-9 3-583 0 0,1 0 1 0 0,-1 0-1 0 0,1 0 1 0 0,-1 0-1 0 0,1 0 1 0 0,-1 0-1 0 0,1 0 1 0 0,0 0 0 0 0,-1 0-1 0 0,1 0 1 0 0,-1 0-1 0 0,1 0 1 0 0,-1-1-1 0 0,1 1 1 0 0,-1 0-1 0 0,1 0 1 0 0,-1-1-1 0 0,1 1 1 0 0,-1 0 0 0 0,1-1-1 0 0,-1 1 1 0 0,0 0-1 0 0,1-1 1 0 0,-1 1-1 0 0,1-1 1 0 0,-1 1-1 0 0,0-1 1 0 0,0 1 0 0 0,1-1-1 0 0,-1 1 1 0 0,0-1-1 0 0,0 1 1 0 0,1-1-1 0 0,-1 1 1 0 0,0-1-1 0 0,0 1 1 0 0,0-1-1 0 0,0 1 1 0 0,0-1 0 0 0,0 0-1 0 0,0 1 1 0 0,0-1-1 0 0,0 1 1 0 0,0-1-1 0 0,0 1 1 0 0,0-1-1 0 0,-1 0 1 0 0,1 1 0 0 0,0-1-1 0 0,0 1 1 0 0,0-1-1 0 0,-1 1 1 0 0,1-1-1 0 0,0 1 1 0 0,-1 0-1 0 0,1-1 1 0 0,0 1-1 0 0,-1-1 1 0 0,1 1 0 0 0,-1 0-1 0 0,0-1 113 0 0,-14-18-12693 0 0,12 15 5922 0 0</inkml:trace>
  <inkml:trace contextRef="#ctx0" brushRef="#br0" timeOffset="566.686">0 215 1192 0 0,'0'0'1827'0'0,"0"0"-332"0"0,0 0-12 0 0,0 0 191 0 0,0 0 184 0 0,0 0-18 0 0,0 0-261 0 0,0 0-349 0 0,0 0-282 0 0,0 0-136 0 0,0 0-16 0 0,0 0 43 0 0,4-1 12 0 0,96-60 3531 0 0,-19 1-2789 0 0,-67 47-1490 0 0,1 1-1 0 0,1 0 0 0 0,0 1 1 0 0,0 1-1 0 0,1 0 1 0 0,0 1-1 0 0,16-5-102 0 0,-28 13 6 0 0,-1 1-1 0 0,0-1 1 0 0,1 1 0 0 0,-1 0 0 0 0,1 0-1 0 0,-1 1 1 0 0,0-1 0 0 0,1 1 0 0 0,-1 0-1 0 0,0 0 1 0 0,1 1 0 0 0,-1-1-1 0 0,0 1 1 0 0,0 0 0 0 0,0 0 0 0 0,0 0-1 0 0,-1 0 1 0 0,1 1 0 0 0,-1 0-1 0 0,1-1 1 0 0,-1 1 0 0 0,0 1 0 0 0,0-1-1 0 0,0 0 1 0 0,0 1 0 0 0,-1-1 0 0 0,0 1-1 0 0,1 0 1 0 0,-1 0 0 0 0,-1 0-1 0 0,1 0 1 0 0,0 0 0 0 0,-1 0 0 0 0,1 3-6 0 0,12 18 96 0 0,-9-15-46 0 0,1 0 1 0 0,0-1-1 0 0,1 1 0 0 0,0-1 1 0 0,1-1-1 0 0,0 1 1 0 0,0-1-1 0 0,1-1 0 0 0,0 1 1 0 0,0-2-1 0 0,1 1 0 0 0,0-1 1 0 0,0-1-1 0 0,9 4-50 0 0,-10-5 125 0 0,0 0 1 0 0,0-1-1 0 0,0 0 0 0 0,0-1 0 0 0,1 0 0 0 0,-1 0 0 0 0,1-1 1 0 0,-1 0-1 0 0,1-1 0 0 0,0 0 0 0 0,-1-1 0 0 0,1 0 0 0 0,-1 0 1 0 0,5-2-126 0 0,54-38-1113 0 0,-56 40-4914 0 0,-9 2-3112 0 0,1-1-2447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7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2769 0 0,'0'0'1200'0'0,"0"0"23"0"0,0 0 270 0 0,0 0 334 0 0,0 0 197 0 0,0 0-92 0 0,0 0-286 0 0,0 0-299 0 0,0 0-266 0 0,33-7-189 0 0,104-23-151 0 0,-34 23 790 0 0,-30 8-718 0 0,-1 4 1 0 0,0 2-1 0 0,35 10-813 0 0,165 35 580 0 0,-223-42-500 0 0,-46-13 2445 0 0,-3 2-2515 0 0,0 1-2 0 0,0 0 2 0 0,0 0 4 0 0,0 0 4 0 0,0 0 3 0 0,0 0-1 0 0,0 0 9 0 0,0 0 5 0 0,0 0 8 0 0,-65-40 899 0 0,13 13-737 0 0,1-2 1 0 0,2-3-1 0 0,-44-35-204 0 0,91 65-100 0 0,-1 0 1 0 0,0 0-1 0 0,1 0 0 0 0,0 0 0 0 0,-1-1 1 0 0,1 1-1 0 0,0-1 0 0 0,0 0 0 0 0,1 0 1 0 0,-1 1-1 0 0,1-1 0 0 0,-1 0 0 0 0,1 0 1 0 0,0-1-1 0 0,0 1 0 0 0,0 0 1 0 0,0 0-1 0 0,1 0 0 0 0,-1-1 100 0 0,17-7-11690 0 0,-10 7-128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21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126 174 5561 0 0,'0'0'1626'0'0,"0"0"17"0"0,0 0 71 0 0,0 0 77 0 0,0 0-120 0 0,0 0-338 0 0,0 0-405 0 0,0 0-325 0 0,0 0-195 0 0,0 0-128 0 0,0 0-78 0 0,0 0-35 0 0,-20 34-30 0 0,-63 104-26 0 0,60-76 4 0 0,24-52-89 0 0,-1-5-24 0 0,0 0 0 0 0,1 0 1 0 0,-1 0-1 0 0,1 0 0 0 0,0 0 1 0 0,0 0-1 0 0,1 0 0 0 0,0 0 0 0 0,-1-1 1 0 0,2 1-1 0 0,-1 0 0 0 0,0-1 1 0 0,1 0-1 0 0,0 1 0 0 0,0-1 1 0 0,0 0-1 0 0,1-1 0 0 0,-1 1 0 0 0,1 0 1 0 0,0-1-1 0 0,1 1-2 0 0,1 0 98 0 0,0 0 0 0 0,1 0 0 0 0,0-1 0 0 0,-1 0 0 0 0,1 0 0 0 0,1 0 0 0 0,-1-1 0 0 0,0 0 0 0 0,0-1 0 0 0,1 1 0 0 0,-1-1 0 0 0,1-1 0 0 0,-1 0 0 0 0,1 0 0 0 0,-1 0 0 0 0,1-1 0 0 0,-1 0 0 0 0,1 0 0 0 0,-1-1 0 0 0,0 0 0 0 0,1 0 0 0 0,-1-1 0 0 0,0 0 0 0 0,1-1-98 0 0,2 0 134 0 0,1-1 0 0 0,-1 0 0 0 0,0-1-1 0 0,-1-1 1 0 0,0 1 0 0 0,1-1-1 0 0,-2-1 1 0 0,1 0 0 0 0,-1 0 0 0 0,-1 0-1 0 0,1-1 1 0 0,-2 0 0 0 0,1-1-1 0 0,-1 1 1 0 0,4-9-134 0 0,-7 12-26 0 0,-1 0 1 0 0,1 0-1 0 0,-1 0 0 0 0,0-1 0 0 0,0 1 1 0 0,0 0-1 0 0,-1-1 0 0 0,0 1 0 0 0,-1-1 0 0 0,1 0 1 0 0,-1 1-1 0 0,-1-1 0 0 0,1 1 0 0 0,-1-1 1 0 0,0 1-1 0 0,-1-1 0 0 0,1 1 0 0 0,-1 0 1 0 0,0-1-1 0 0,-1 1 0 0 0,0 0 0 0 0,0 0 0 0 0,0 1 1 0 0,0-1-1 0 0,-1 1 0 0 0,0-1 0 0 0,0 1 1 0 0,-1 0-1 0 0,1 1 0 0 0,-1-1 0 0 0,0 1 0 0 0,0 0 1 0 0,-1 0-1 0 0,1 1 0 0 0,-1-1 0 0 0,0 1 1 0 0,0 0-1 0 0,0 1 0 0 0,0 0 0 0 0,0 0 1 0 0,-1 0-1 0 0,1 0 0 0 0,-3 1 26 0 0,0 0-445 0 0,0 0-1 0 0,0 1 1 0 0,0 0 0 0 0,0 1-1 0 0,0 0 1 0 0,0 0 0 0 0,0 1 0 0 0,0 0-1 0 0,1 1 1 0 0,-1 0 0 0 0,-7 3 445 0 0,-48 37-11471 0 0,50-31 6226 0 0</inkml:trace>
  <inkml:trace contextRef="#ctx0" brushRef="#br0" timeOffset="364.932">252 605 2665 0 0,'0'0'1611'0'0,"0"0"126"0"0,0 0 246 0 0,0 0 111 0 0,0 0-131 0 0,0 0-461 0 0,0 0-566 0 0,0 0-404 0 0,0 0-250 0 0,0 0-82 0 0,0 0 14 0 0,0 0 24 0 0,0 0 2 0 0,-19 4-40 0 0,-57 16-76 0 0,73-20-120 0 0,-1 1 1 0 0,1 0 0 0 0,0 1-1 0 0,0-1 1 0 0,0 1-1 0 0,0-1 1 0 0,0 1 0 0 0,1 0-1 0 0,-1 0 1 0 0,0 0-1 0 0,1 0 1 0 0,0 0 0 0 0,-1 1-1 0 0,1-1 1 0 0,0 1-1 0 0,0-1 1 0 0,0 1 0 0 0,1 0-1 0 0,-2 1-4 0 0,-5 9 2 0 0,4-8-5 0 0,-1 1 1 0 0,1 0-1 0 0,1 0 0 0 0,-1 0 0 0 0,1 0 0 0 0,0 1 0 0 0,0-1 1 0 0,1 1-1 0 0,0 0 0 0 0,0 0 0 0 0,1-1 0 0 0,0 1 0 0 0,0 0 1 0 0,0 0-1 0 0,1 1 0 0 0,0-1 0 0 0,0 0 0 0 0,1 0 1 0 0,0 0-1 0 0,0 0 0 0 0,1-1 0 0 0,0 1 0 0 0,0 0 0 0 0,0 0 1 0 0,1-1-1 0 0,0 0 0 0 0,1 1 0 0 0,-1-1 0 0 0,1 0 0 0 0,0-1 1 0 0,0 1-1 0 0,1-1 0 0 0,0 1 0 0 0,1 0 3 0 0,3 1 237 0 0,0-1-1 0 0,0 0 0 0 0,1 0 1 0 0,-1 0-1 0 0,1-1 0 0 0,1-1 1 0 0,-1 0-1 0 0,0 0 0 0 0,1-1 1 0 0,0 0-1 0 0,0-1 0 0 0,0 0 1 0 0,0-1-1 0 0,0 0 0 0 0,0-1 1 0 0,0 0-1 0 0,1-1 0 0 0,-1 0 1 0 0,0-1-1 0 0,0 0 0 0 0,-1-1 1 0 0,1 0-1 0 0,0 0 1 0 0,-1-1-1 0 0,0-1 0 0 0,0 0 1 0 0,6-4-237 0 0,-10 6 99 0 0,0 0 0 0 0,-1-1 0 0 0,0 0 1 0 0,0 0-1 0 0,0 0 0 0 0,0 0 1 0 0,0-1-1 0 0,-1 0 0 0 0,0 0 0 0 0,0 0 1 0 0,0-1-1 0 0,-1 1 0 0 0,0-1 1 0 0,0 0-1 0 0,0 0 0 0 0,-1 0 1 0 0,0 0-1 0 0,0 0 0 0 0,0 0 0 0 0,-1-1 1 0 0,0 1-1 0 0,0-3-99 0 0,1 1-37 0 0,-1 1 0 0 0,-1 0 0 0 0,1-1 1 0 0,-1 0-1 0 0,0 1 0 0 0,-1-1 0 0 0,1 1 0 0 0,-1 0 0 0 0,-1-1 0 0 0,0 1 0 0 0,0 0 1 0 0,0-1-1 0 0,-1 1 0 0 0,0 1 0 0 0,0-1 0 0 0,-1 0 0 0 0,0 1 0 0 0,0 0 0 0 0,0-1 1 0 0,-5-2 36 0 0,3 2-296 0 0,-1 1-1 0 0,-1-1 1 0 0,1 2 0 0 0,-1-1 0 0 0,0 1 0 0 0,-1 0 0 0 0,1 1 0 0 0,-1 0 0 0 0,0 0 0 0 0,0 1 0 0 0,-2 0 296 0 0,-26-6-4044 0 0,-3 4-3839 0 0,22 5-1276 0 0</inkml:trace>
  <inkml:trace contextRef="#ctx0" brushRef="#br0" timeOffset="1464.81">679 34 2320 0 0,'0'0'1515'0'0,"0"0"-553"0"0,0 0-323 0 0,0 0 53 0 0,0 0 328 0 0,0 0 358 0 0,0 0 170 0 0,0 0-38 0 0,0 0-194 0 0,0 0-250 0 0,0 0-174 0 0,0 0-69 0 0,0 0-30 0 0,21 33-51 0 0,67 103-77 0 0,-9 22 641 0 0,-64-122-1234 0 0,-1 1 0 0 0,-2 0 1 0 0,-1 0-1 0 0,-3 2 0 0 0,0-1 0 0 0,-3 1 1 0 0,-1 0-1 0 0,-2 0 0 0 0,-1 0 1 0 0,-3 12-73 0 0,0-32-38 0 0,0-1 1 0 0,-1 0 0 0 0,-1-1 0 0 0,-1 1-1 0 0,0-1 1 0 0,-1 1 0 0 0,-1-1 0 0 0,-1-1-1 0 0,0 0 1 0 0,-1 0 0 0 0,-1 0 0 0 0,0-2-1 0 0,-9 10 38 0 0,6-8-467 0 0,-2-1-1 0 0,0-1 0 0 0,0 0 1 0 0,-2-1-1 0 0,1 0 0 0 0,-2-2 0 0 0,-11 7 468 0 0,-65 30-5403 0 0,31-20-1603 0 0,39-20 3264 0 0</inkml:trace>
  <inkml:trace contextRef="#ctx0" brushRef="#br0" timeOffset="3166.287">1581 388 2152 0 0,'0'0'1438'0'0,"0"0"-166"0"0,0 0 10 0 0,0 0 174 0 0,0 0 235 0 0,0 0 82 0 0,0 0-162 0 0,0 0-243 0 0,0 0-273 0 0,0 0-240 0 0,0 0-166 0 0,0 0-110 0 0,0 0-82 0 0,-15-22-43 0 0,-48-64-47 0 0,25 55 154 0 0,32 31-461 0 0,-2-1-68 0 0,1 0 0 0 0,-1 1-1 0 0,0 0 1 0 0,0 0 0 0 0,1 1-1 0 0,-1 0 1 0 0,0 0 0 0 0,1 1 0 0 0,-1 0-1 0 0,1 0 1 0 0,0 1 0 0 0,0-1 0 0 0,0 2-1 0 0,0-1 1 0 0,0 1 0 0 0,1 0-1 0 0,-1 1 1 0 0,1-1 0 0 0,0 1 0 0 0,1 0-1 0 0,-3 3-31 0 0,-3 3-23 0 0,1 0-1 0 0,1 0 0 0 0,-1 1 1 0 0,2 0-1 0 0,0 1 0 0 0,0 0 1 0 0,1 0-1 0 0,1 1 0 0 0,0 0 1 0 0,-2 9 23 0 0,6-19 0 0 0,1 0 1 0 0,0 0-1 0 0,0 0 1 0 0,0 0 0 0 0,1 0-1 0 0,-1 0 1 0 0,1 1-1 0 0,0-1 1 0 0,0 0 0 0 0,0 0-1 0 0,1 0 1 0 0,-1 0-1 0 0,1 0 1 0 0,0 0 0 0 0,0 0-1 0 0,1 0 1 0 0,-1 0-1 0 0,1 0 1 0 0,0 0 0 0 0,0 0-1 0 0,0-1 1 0 0,0 1 0 0 0,1-1-1 0 0,-1 0 1 0 0,1 0-1 0 0,0 0 1 0 0,0 0 0 0 0,0 0-1 0 0,1-1 1 0 0,-1 1-1 0 0,0-1 1 0 0,1 0 0 0 0,0 0-1 0 0,-1 0 1 0 0,1 0-1 0 0,0-1 1 0 0,0 1 0 0 0,0-1-1 0 0,0 0 1 0 0,0 0-1 0 0,0-1 1 0 0,1 1 0 0 0,-1-1-1 0 0,1 0 0 0 0,16-1 76 0 0,0-2 0 0 0,0 0-1 0 0,-1-1 1 0 0,0-1 0 0 0,0-1-1 0 0,0-1 1 0 0,-1 0 0 0 0,1-2 0 0 0,-2 0-1 0 0,0-1 1 0 0,0-1 0 0 0,0-1-1 0 0,-2 0 1 0 0,1-1 0 0 0,-2-1-1 0 0,0-1 1 0 0,7-8-76 0 0,-2-3 474 0 0,-20 25-377 0 0,0 1-49 0 0,0 28 45 0 0,-3 15 73 0 0,-2-1 0 0 0,-1 1 1 0 0,-3-1-1 0 0,-11 35-166 0 0,8-36-92 0 0,2 2-1 0 0,2 0 1 0 0,1 0 0 0 0,0 38 92 0 0,6-63-255 0 0,10 45-4061 0 0,27-59-8323 0 0,-28-4 7818 0 0</inkml:trace>
  <inkml:trace contextRef="#ctx0" brushRef="#br0" timeOffset="3502.261">1964 428 2353 0 0,'0'0'1180'0'0,"0"0"-169"0"0,0 0-134 0 0,0 0 3 0 0,0 0 47 0 0,-21 36-41 0 0,-63 116-178 0 0,51-59-47 0 0,32-80-587 0 0,0-7 38 0 0,0 0 1 0 0,1 0 0 0 0,0 0-1 0 0,0 0 1 0 0,0 0-1 0 0,1-1 1 0 0,0 1 0 0 0,0 0-1 0 0,1 0 1 0 0,-1 0-1 0 0,1-1 1 0 0,0 1 0 0 0,1-1-1 0 0,-1 1 1 0 0,1-1-1 0 0,0 0 1 0 0,1 0 0 0 0,-1 0-1 0 0,1-1 1 0 0,0 1-1 0 0,0-1 1 0 0,0 0 0 0 0,1 0-1 0 0,0 0 1 0 0,-1-1 0 0 0,1 1-1 0 0,0-1 1 0 0,1-1-1 0 0,-1 1 1 0 0,0-1 0 0 0,1 1-1 0 0,3 0-112 0 0,8-1 363 0 0,-1 0 0 0 0,1-1 1 0 0,-1 0-1 0 0,1-2 0 0 0,-1 0 0 0 0,1 0 0 0 0,-1-2 0 0 0,0 0 1 0 0,0-1-1 0 0,0-1 0 0 0,0 0 0 0 0,-1-1 0 0 0,1 0 1 0 0,-1-2-1 0 0,-1 0 0 0 0,0 0 0 0 0,0-1 0 0 0,-1-1 0 0 0,0 0 1 0 0,0-1-1 0 0,-1-1 0 0 0,8-9-363 0 0,-8 11 78 0 0,0-1-1 0 0,-1 0 1 0 0,0-1 0 0 0,-1-1-1 0 0,0 0 1 0 0,-1 0 0 0 0,0 0-1 0 0,-1-1 1 0 0,-1-1 0 0 0,0 1-1 0 0,-1-1 1 0 0,0-1 0 0 0,-1 1-1 0 0,-1-1 1 0 0,-1 1 0 0 0,0-4-78 0 0,-2 11-50 0 0,0 1 1 0 0,-1-1 0 0 0,0 0-1 0 0,0 1 1 0 0,0-1 0 0 0,-1 0-1 0 0,-1 1 1 0 0,1-1 0 0 0,-1 1-1 0 0,-1 0 1 0 0,1-1 0 0 0,-1 1-1 0 0,0 0 1 0 0,-1 0 0 0 0,0 1-1 0 0,0-1 1 0 0,0 1 0 0 0,-1 0-1 0 0,0 0 1 0 0,0 0 0 0 0,-4-3 49 0 0,1 3-228 0 0,1 0 0 0 0,-1 0 0 0 0,-1 1 0 0 0,1 0 0 0 0,-1 1 0 0 0,1 0 0 0 0,-1 0 0 0 0,0 1 0 0 0,-1 0 1 0 0,1 0-1 0 0,-1 1 0 0 0,1 0 0 0 0,-1 1 0 0 0,1 0 0 0 0,-1 1 0 0 0,0 0 0 0 0,0 0 0 0 0,1 1 0 0 0,-1 0 1 0 0,0 1-1 0 0,1 0 0 0 0,0 0 0 0 0,-1 1 0 0 0,1 1 0 0 0,0-1 0 0 0,0 2 0 0 0,-5 2 228 0 0,-79 65-11634 0 0,77-56 8065 0 0</inkml:trace>
  <inkml:trace contextRef="#ctx0" brushRef="#br0" timeOffset="3847.92">2698 454 568 0 0,'0'0'1983'0'0,"0"0"-418"0"0,0 0 338 0 0,0 0 400 0 0,0 0 40 0 0,0 0-372 0 0,0 0-632 0 0,0 0-527 0 0,0 0-280 0 0,0 0-160 0 0,0 0-65 0 0,0 0-30 0 0,0 0-3 0 0,-32 18 1 0 0,-102 58-23 0 0,129-74-231 0 0,0 0 0 0 0,1 1 1 0 0,-1 0-1 0 0,1 0 0 0 0,-1 0 0 0 0,1 0 1 0 0,0 1-1 0 0,0-1 0 0 0,1 1 1 0 0,-1 0-1 0 0,1 0 0 0 0,0 1 1 0 0,0-1-1 0 0,0 1 0 0 0,0 1-21 0 0,-2 4 55 0 0,1-4-39 0 0,0 0 1 0 0,1 1-1 0 0,0-1 0 0 0,0 0 0 0 0,0 1 0 0 0,1 0 0 0 0,0-1 0 0 0,0 1 0 0 0,1 0 0 0 0,0 0 0 0 0,0 0 0 0 0,1 0 0 0 0,-1 0 0 0 0,2 1 1 0 0,-1-1-1 0 0,1 0 0 0 0,0 0 0 0 0,0 0 0 0 0,1-1 0 0 0,0 1 0 0 0,0 0 0 0 0,1 0 0 0 0,0-1 0 0 0,0 0 0 0 0,0 1 0 0 0,1-1 0 0 0,0 0 1 0 0,0-1-1 0 0,0 1 0 0 0,1-1 0 0 0,0 0 0 0 0,0 0 0 0 0,0 0 0 0 0,1-1 0 0 0,0 0 0 0 0,-1 0 0 0 0,3 1-16 0 0,3-1 167 0 0,1 0-1 0 0,0-1 1 0 0,0 0-1 0 0,0 0 1 0 0,1-2-1 0 0,-1 1 1 0 0,1-2 0 0 0,-1 1-1 0 0,0-2 1 0 0,1 0-1 0 0,-1 0 1 0 0,0-1-1 0 0,1-1 1 0 0,-1 0-1 0 0,0 0 1 0 0,-1-1 0 0 0,1-1-1 0 0,-1 0 1 0 0,0-1-1 0 0,0 0 1 0 0,0 0-1 0 0,-1-1 1 0 0,0-1-1 0 0,0 0 1 0 0,-1 0-1 0 0,0-1 1 0 0,-1 0 0 0 0,0 0-1 0 0,0-1 1 0 0,-1 0-1 0 0,0 0 1 0 0,0-1-1 0 0,-2 0 1 0 0,1 0-1 0 0,-1-1 1 0 0,-1 1-1 0 0,0-1 1 0 0,-1 0 0 0 0,0 0-1 0 0,0 0 1 0 0,-2-1-1 0 0,1 1 1 0 0,-2-4-167 0 0,1 6-117 0 0,-1-1 0 0 0,0 1 1 0 0,-1-1-1 0 0,0 1 0 0 0,-1-1 1 0 0,0 1-1 0 0,-1 0 0 0 0,0 0 1 0 0,-1 0-1 0 0,1 0 0 0 0,-2 1 1 0 0,0 0-1 0 0,0 0 0 0 0,0 0 1 0 0,-1 0-1 0 0,-1 1 0 0 0,1 0 1 0 0,-1 0-1 0 0,-1 0 1 0 0,1 1-1 0 0,-7-4 117 0 0,-73-19-4512 0 0,27 33-5597 0 0,41 1 1973 0 0</inkml:trace>
  <inkml:trace contextRef="#ctx0" brushRef="#br0" timeOffset="4698.246">3009 1 1296 0 0,'0'0'902'0'0,"0"0"-54"0"0,0 0 140 0 0,0 0 371 0 0,0 0 299 0 0,0 0 37 0 0,0 0-139 0 0,0 0-221 0 0,0 0-148 0 0,0 0-115 0 0,0 0-106 0 0,0 0-81 0 0,0 0-54 0 0,16 24-63 0 0,49 77-94 0 0,4 32 694 0 0,-63-121-1302 0 0,111 249 824 0 0,-110-241-875 0 0,-2 1 0 0 0,0-1 0 0 0,-1 1 1 0 0,-1 0-1 0 0,-1 0 0 0 0,-1 0 0 0 0,-1 0 0 0 0,0 0 0 0 0,-2 0 0 0 0,-1 0 1 0 0,0-1-1 0 0,-4 13-15 0 0,2-20-71 0 0,0 1 1 0 0,-1-1-1 0 0,0-1 1 0 0,-1 1-1 0 0,0-1 0 0 0,-1 0 1 0 0,0-1-1 0 0,-1 0 1 0 0,0 0-1 0 0,-1-1 1 0 0,0 0-1 0 0,-1-1 1 0 0,-6 5 70 0 0,-105 50-5301 0 0,12-24-6049 0 0,87-32 8392 0 0</inkml:trace>
  <inkml:trace contextRef="#ctx0" brushRef="#br0" timeOffset="5234.123">1266 71 0 0 0,'0'0'1012'0'0,"0"0"255"0"0,0 0-16 0 0,0 0-77 0 0,0 0-22 0 0,0 0-11 0 0,0 0-22 0 0,0 0-37 0 0,0 0-64 0 0,-28 26-60 0 0,-86 85-32 0 0,62-35 500 0 0,47-60-1081 0 0,-7 28 223 0 0,2 0-1 0 0,1 1 1 0 0,3 0-1 0 0,1 0 1 0 0,3 1-1 0 0,1-1 1 0 0,4 27-568 0 0,-1-46 45 0 0,0 0 0 0 0,2 0 1 0 0,1-1-1 0 0,1 1 1 0 0,1-1-1 0 0,1 0 0 0 0,1-1 1 0 0,2 0-1 0 0,0 0 0 0 0,1-1 1 0 0,2-1-1 0 0,0 0 0 0 0,1-1 1 0 0,2 0-1 0 0,0-1 0 0 0,18 16-45 0 0,71 54-1302 0 0,-56-59-7262 0 0,-40-27-139 0 0</inkml:trace>
  <inkml:trace contextRef="#ctx0" brushRef="#br0" timeOffset="11038.647">3687 130 0 0 0,'0'0'351'0'0,"0"0"736"0"0,0 0 340 0 0,0 0 89 0 0,0 0-73 0 0,0 0-216 0 0,0 0-232 0 0,0 0-210 0 0,0 0-159 0 0,-3-1-109 0 0,3 1-475 0 0,-1 0 0 0 0,1 0-1 0 0,-1 0 1 0 0,1 0 0 0 0,-1-1 0 0 0,1 1-1 0 0,0 0 1 0 0,-1 0 0 0 0,1 0 0 0 0,-1 0-1 0 0,1 0 1 0 0,0 1 0 0 0,-1-1-1 0 0,1 0 1 0 0,-1 0 0 0 0,1 0 0 0 0,0 0-1 0 0,-1 0 1 0 0,1 0 0 0 0,-1 1 0 0 0,1-1-1 0 0,0 0 1 0 0,-1 0 0 0 0,1 1 0 0 0,0-1-1 0 0,-1 0 1 0 0,1 0 0 0 0,0 1 0 0 0,0-1-1 0 0,-1 0 1 0 0,1 1 0 0 0,0-1 0 0 0,0 1-1 0 0,-1-1 1 0 0,1 0 0 0 0,0 1 0 0 0,0-1-1 0 0,0 0 1 0 0,0 1 0 0 0,0-1-1 0 0,0 1 1 0 0,0-1 0 0 0,0 1 0 0 0,0-1-1 0 0,0 0 1 0 0,0 1 0 0 0,0-1 0 0 0,0 1-1 0 0,0-1 1 0 0,0 0 0 0 0,0 1 0 0 0,0-1-1 0 0,0 1 1 0 0,0-1 0 0 0,1 0 0 0 0,-1 1-1 0 0,0-1 1 0 0,0 1 0 0 0,1-1 0 0 0,-1 0-1 0 0,0 1-41 0 0,1 14 661 0 0,-4 19-190 0 0,-2 1 0 0 0,-1-1-1 0 0,-2 0 1 0 0,-1-1 0 0 0,-2 0 0 0 0,-7 14-471 0 0,13-32 76 0 0,-66 173 54 0 0,26-75-690 0 0,5 3-1 0 0,-6 44 561 0 0,40-112-2366 0 0,30-62-4286 0 0,2-34 884 0 0,-19 37 5463 0 0</inkml:trace>
  <inkml:trace contextRef="#ctx0" brushRef="#br0" timeOffset="11476.121">3595 200 0 0 0,'0'0'333'0'0,"0"0"212"0"0,0 0 224 0 0,0 0 345 0 0,0 0 357 0 0,0 0 180 0 0,0 0-196 0 0,0 0-439 0 0,0 0-465 0 0,0 0-349 0 0,0 0-71 0 0,0 0 97 0 0,0 0 141 0 0,3 0 120 0 0,-1 4-388 0 0,1 0-1 0 0,-1 0 1 0 0,0 0 0 0 0,0 1 0 0 0,0-1 0 0 0,0 0 0 0 0,-1 1 0 0 0,0-1 0 0 0,0 1 0 0 0,0 0 0 0 0,0-1 0 0 0,-1 1 0 0 0,0 0 0 0 0,0-1 0 0 0,0 1 0 0 0,0 0 0 0 0,-1-1 0 0 0,0 1 0 0 0,0-1 0 0 0,0 1-101 0 0,0 19 289 0 0,0 22 175 0 0,3 1 1 0 0,1 0-1 0 0,2 0 0 0 0,3-1 0 0 0,1 0 1 0 0,3 0-1 0 0,1-2 0 0 0,16 35-464 0 0,-29-78 16 0 0,2 5 45 0 0,-1-1 1 0 0,1 1 0 0 0,0-1-1 0 0,1 0 1 0 0,-1 0 0 0 0,1 0 0 0 0,0 0-1 0 0,0 0 1 0 0,1 0 0 0 0,-1-1-1 0 0,1 0 1 0 0,0 0 0 0 0,0 0-1 0 0,0 0 1 0 0,1 0 0 0 0,0-1 0 0 0,-1 0-1 0 0,1 0 1 0 0,0 0 0 0 0,0-1-1 0 0,1 1 1 0 0,-1-1 0 0 0,0-1-1 0 0,6 2-61 0 0,-8-4 122 0 0,0-1 0 0 0,1 0 0 0 0,-1 1 0 0 0,0-1 0 0 0,0-1 0 0 0,0 1 0 0 0,0 0 0 0 0,0-1 0 0 0,0 1 0 0 0,-1-1 0 0 0,1 0 0 0 0,-1 0 0 0 0,0 0 0 0 0,0 0 0 0 0,0-1 0 0 0,0 1 0 0 0,0 0-1 0 0,-1-1 1 0 0,1 1 0 0 0,-1-1 0 0 0,0 0 0 0 0,0 0-122 0 0,6-13 287 0 0,13-31-104 0 0,-3 1 0 0 0,-1-2 0 0 0,-3 0-1 0 0,-2-1 1 0 0,-2 0 0 0 0,-3 0-1 0 0,-1-1 1 0 0,-3 0 0 0 0,-3-30-183 0 0,8-99-172 0 0,-6 172 1334 0 0,1 4-5265 0 0,-1 11-8316 0 0,-1-3 5494 0 0</inkml:trace>
  <inkml:trace contextRef="#ctx0" brushRef="#br0" timeOffset="11789.305">4162 505 9066 0 0,'0'0'1468'0'0,"0"0"-69"0"0,0 0 54 0 0,0 0 158 0 0,0 0 93 0 0,0 0-217 0 0,0 0-464 0 0,0 0-431 0 0,0 0-301 0 0,0 0-178 0 0,0 0-53 0 0,0 0-11 0 0,0 0 1 0 0,-4 8 0 0 0,-13 22-16 0 0,10 20-1123 0 0,7-49 203 0 0,7 2-3920 0 0,-5-3-2172 0 0,0 0 287 0 0</inkml:trace>
  <inkml:trace contextRef="#ctx0" brushRef="#br0" timeOffset="12386.294">4276 848 2753 0 0,'0'0'1317'0'0,"0"0"348"0"0,0 0 402 0 0,0 0 273 0 0,0 0-121 0 0,0 0-522 0 0,0 0-626 0 0,0 0-442 0 0,0 0-204 0 0,0 0-66 0 0,0 0 40 0 0,0 0 50 0 0,6-14 21 0 0,52-92 847 0 0,-46 87-1019 0 0,11-18-16 0 0,0 0 0 0 0,3 2 0 0 0,0 1 0 0 0,3 1-1 0 0,26-24-281 0 0,24 2-20 0 0,-76 82-272 0 0,-21 66 552 0 0,14-82-251 0 0,1 0 0 0 0,0 0-1 0 0,0 1 1 0 0,1-1 0 0 0,1 0-1 0 0,0 1 1 0 0,0-1 0 0 0,1 1-1 0 0,1-1 1 0 0,0 2-9 0 0,1-11 12 0 0,0 0-1 0 0,0 0 1 0 0,0-1-1 0 0,0 1 1 0 0,1 0-1 0 0,-1-1 1 0 0,1 0 0 0 0,-1 1-1 0 0,1-1 1 0 0,-1 0-1 0 0,1 0 1 0 0,-1 0-1 0 0,1-1 1 0 0,0 1 0 0 0,0-1-1 0 0,-1 1 1 0 0,1-1-1 0 0,0 0 1 0 0,0 0-1 0 0,0 0 1 0 0,-1-1-1 0 0,1 1 1 0 0,0-1 0 0 0,2 0-12 0 0,80-43 374 0 0,-71 33-334 0 0,50-41 45 0 0,-49 38-80 0 0,1 1 0 0 0,1 0 0 0 0,0 1 0 0 0,0 0-1 0 0,1 2 1 0 0,1 0 0 0 0,3-1-5 0 0,-21 11-2 0 0,1 0 0 0 0,-1 0 1 0 0,0-1-1 0 0,0 1 0 0 0,1 0 0 0 0,-1 0 1 0 0,0 1-1 0 0,0-1 0 0 0,1 0 0 0 0,-1 0 1 0 0,0 1-1 0 0,0-1 0 0 0,0 0 0 0 0,0 1 0 0 0,1-1 1 0 0,-1 1-1 0 0,0 0 0 0 0,0-1 0 0 0,0 1 1 0 0,0 0-1 0 0,0 0 0 0 0,0-1 0 0 0,0 1 1 0 0,-1 0-1 0 0,1 0 0 0 0,0 0 0 0 0,0 0 0 0 0,-1 0 1 0 0,1 0-1 0 0,-1 0 0 0 0,1 0 0 0 0,-1 1 1 0 0,1-1-1 0 0,-1 0 0 0 0,1 0 0 0 0,-1 0 1 0 0,0 1-1 0 0,0-1 0 0 0,0 0 0 0 0,0 0 1 0 0,0 1-1 0 0,0-1 0 0 0,0 0 0 0 0,0 0 0 0 0,0 0 1 0 0,0 1-1 0 0,-1-1 0 0 0,1 0 0 0 0,-1 0 1 0 0,1 0-1 0 0,-1 0 0 0 0,1 1 0 0 0,-1-1 2 0 0,1 5 30 0 0,-5 166 202 0 0,5-170-518 0 0,0 0 0 0 0,0 0-1 0 0,0-1 1 0 0,0 1 0 0 0,0 0 0 0 0,0 0 0 0 0,1 0-1 0 0,-1-1 1 0 0,1 1 0 0 0,-1 0 0 0 0,1 0-1 0 0,-1-1 1 0 0,1 1 0 0 0,0-1 0 0 0,0 1 0 0 0,0-1-1 0 0,0 1 1 0 0,0-1 0 0 0,0 1 0 0 0,1-1 0 0 0,-1 0-1 0 0,0 1 1 0 0,1-1 0 0 0,-1 0 0 0 0,1 0 0 0 0,-1 0-1 0 0,1 0 1 0 0,-1-1 0 0 0,1 1 0 0 0,0 0 0 0 0,0-1-1 0 0,-1 1 1 0 0,1-1 0 0 0,0 1 0 0 0,0-1-1 0 0,1 0 287 0 0,-1-3-5973 0 0,0 0 352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3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23 0 0 0,'0'0'879'0'0,"0"0"72"0"0,0 0-80 0 0,0 0-163 0 0,0 0-168 0 0,0 0-93 0 0,-5-3-71 0 0,-78-16 2752 0 0,-63 44-102 0 0,140-24-2912 0 0,1 0 0 0 0,-1 0 0 0 0,0 0-1 0 0,0 1 1 0 0,0-1 0 0 0,1 1 0 0 0,-1 1-1 0 0,1-1 1 0 0,0 1 0 0 0,0 0 0 0 0,-1 0 0 0 0,2 0-1 0 0,-1 1 1 0 0,0 0 0 0 0,1 0 0 0 0,0 0-1 0 0,0 0 1 0 0,0 1 0 0 0,0-1 0 0 0,1 1-1 0 0,0 0 1 0 0,0 0 0 0 0,0 1 0 0 0,0-1 0 0 0,1 1-1 0 0,-1 3-113 0 0,2 13 162 0 0,1 1 0 0 0,1-1-1 0 0,2 0 1 0 0,0 0-1 0 0,1 0 1 0 0,1-1 0 0 0,7 18-162 0 0,8 44 137 0 0,-9-21-78 0 0,-3 1 0 0 0,-3 1 0 0 0,-2-1 0 0 0,-4 1 1 0 0,-4 33-60 0 0,-48 127 237 0 0,52-224-230 0 0,1 1 0 0 0,-1 0 1 0 0,1 0-1 0 0,-1 0 0 0 0,1 0 0 0 0,0 0 0 0 0,0 0 0 0 0,-1-1 1 0 0,1 1-1 0 0,0 0 0 0 0,0 0 0 0 0,0 0 0 0 0,0 0 0 0 0,0 0 1 0 0,0 0-1 0 0,0 0 0 0 0,0 0 0 0 0,0 0 0 0 0,1 0 1 0 0,-1 0-1 0 0,0-1 0 0 0,1 1 0 0 0,-1 0 0 0 0,0 0 0 0 0,1 0 1 0 0,-1 0-1 0 0,1-1 0 0 0,-1 1 0 0 0,1 0 0 0 0,0 0 0 0 0,-1-1 1 0 0,1 1-1 0 0,0 0 0 0 0,-1-1 0 0 0,1 1 0 0 0,0-1 0 0 0,0 1 1 0 0,0-1-1 0 0,-1 1 0 0 0,1-1 0 0 0,0 0 0 0 0,0 1 1 0 0,0-1-1 0 0,0 0 0 0 0,0 0 0 0 0,0 0 0 0 0,0 0 0 0 0,0 0 1 0 0,0 1-1 0 0,0-2-7 0 0,34 12 497 0 0,335-14 1138 0 0,-369 3-2040 0 0,-1-9-4862 0 0,0 4-1450 0 0,0 4 929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41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286 133 0 0 0,'0'0'281'0'0,"0"0"437"0"0,0 0 198 0 0,0 0 180 0 0,0 0 155 0 0,0 0 71 0 0,0 0-51 0 0,0 0-148 0 0,0 0-191 0 0,0 0-195 0 0,0 0-127 0 0,0 0-90 0 0,-17-5-15 0 0,-54-14 32 0 0,69 19-487 0 0,1-1 0 0 0,-1 1 1 0 0,1-1-1 0 0,-1 1 0 0 0,0-1 1 0 0,1 1-1 0 0,-1 0 0 0 0,0 0 1 0 0,1 0-1 0 0,-1 0 0 0 0,0 0 1 0 0,1 0-1 0 0,-1 0 0 0 0,0 0 1 0 0,1 1-1 0 0,-1-1 0 0 0,1 1 1 0 0,-1-1-1 0 0,1 1 0 0 0,-1 0 1 0 0,1 0-1 0 0,-1-1 0 0 0,1 1 1 0 0,-1 0-1 0 0,1 0 0 0 0,0 0 1 0 0,-1 2-51 0 0,-4 2 293 0 0,-6 4-57 0 0,0 1 0 0 0,1 0 1 0 0,1 1-1 0 0,-1 0 0 0 0,2 1 0 0 0,0 0 0 0 0,0 0 1 0 0,1 1-1 0 0,1 0 0 0 0,0 1 0 0 0,0 0 0 0 0,2 0 1 0 0,0 0-1 0 0,0 0 0 0 0,1 2-236 0 0,-12 146 970 0 0,16-156-928 0 0,1 0 1 0 0,0 0-1 0 0,1 0 1 0 0,-1 0-1 0 0,1-1 1 0 0,0 1-1 0 0,1 0 0 0 0,-1-1 1 0 0,1 1-1 0 0,0-1 1 0 0,0 0-1 0 0,1 0 1 0 0,0 0-1 0 0,0-1 1 0 0,0 1-1 0 0,0-1 0 0 0,1 0 1 0 0,-1 0-1 0 0,1 0 1 0 0,0-1-1 0 0,0 0 1 0 0,1 0-1 0 0,-1 0 1 0 0,1-1-1 0 0,-1 1 0 0 0,1-1 1 0 0,0 0-1 0 0,0-1 1 0 0,0 0-1 0 0,0 0 1 0 0,0 0-1 0 0,0 0 1 0 0,0-1-1 0 0,0 0 1 0 0,5-1-44 0 0,-1 1-163 0 0,0-1 0 0 0,1 0 0 0 0,-1-1 0 0 0,0 0-1 0 0,0 0 1 0 0,0-1 0 0 0,0-1 0 0 0,0 0 0 0 0,-1 0-1 0 0,0 0 1 0 0,0-1 0 0 0,0-1 0 0 0,0 0 0 0 0,-1 0-1 0 0,7-6 165 0 0,34-33-6427 0 0,-17 12-2621 0 0,-22 22 7517 0 0</inkml:trace>
  <inkml:trace contextRef="#ctx0" brushRef="#br0" timeOffset="320.569">573 174 0 0 0,'0'0'419'0'0,"0"0"310"0"0,0 0 289 0 0,0 0 241 0 0,0 0 94 0 0,0 0-72 0 0,-18 35-168 0 0,-56 112-165 0 0,51-76 342 0 0,24-59-963 0 0,-1-6-171 0 0,0 0 1 0 0,1-1-1 0 0,0 1 1 0 0,0 0 0 0 0,0-1-1 0 0,1 1 1 0 0,0-1-1 0 0,0 1 1 0 0,0-1-1 0 0,1 0 1 0 0,0 1-1 0 0,0-2 1 0 0,0 1-1 0 0,0 0 1 0 0,1 0 0 0 0,0-1-1 0 0,0 0 1 0 0,0 0-1 0 0,0 0 1 0 0,1 0-1 0 0,0-1 1 0 0,0 0-1 0 0,-1 0 1 0 0,2 0 0 0 0,-1 0-1 0 0,0-1 1 0 0,1 0-1 0 0,-1 0 1 0 0,1-1-1 0 0,-1 1 1 0 0,1-1-1 0 0,0 0 1 0 0,-1-1 0 0 0,1 1-1 0 0,0-1 1 0 0,5-1-157 0 0,14-2 356 0 0,1-2 1 0 0,-1 0-1 0 0,-1-2 1 0 0,1-1 0 0 0,-1-1-1 0 0,-1-1 1 0 0,0-1-1 0 0,0-1 1 0 0,-1-1 0 0 0,0-1-1 0 0,-2-1 1 0 0,1-1 0 0 0,-2-1-1 0 0,0 0 1 0 0,12-16-357 0 0,-21 25 81 0 0,0 0 0 0 0,-1-1 1 0 0,0 0-1 0 0,0 0 0 0 0,-1-1 0 0 0,0 0 1 0 0,-1 0-1 0 0,0-1 0 0 0,-1 0 1 0 0,0 0-1 0 0,-1 0 0 0 0,0-1 0 0 0,-1 0 1 0 0,0 0-1 0 0,0 0 0 0 0,-2-1 1 0 0,0 1-1 0 0,0-1 0 0 0,-1 0-81 0 0,-1 8-7 0 0,-1 1 1 0 0,0 0-1 0 0,-1-1 0 0 0,1 1 0 0 0,-1 0 0 0 0,1 0 1 0 0,-1 0-1 0 0,0 0 0 0 0,-1 1 0 0 0,1-1 1 0 0,-1 0-1 0 0,0 1 0 0 0,1-1 0 0 0,-2 1 0 0 0,1 0 1 0 0,0 0-1 0 0,0 1 0 0 0,-1-1 0 0 0,0 0 1 0 0,0 1-1 0 0,1 0 0 0 0,-1 0 0 0 0,0 0 0 0 0,-1 1 1 0 0,1-1-1 0 0,0 1 0 0 0,0 0 0 0 0,-1 0 1 0 0,-3 0 6 0 0,-2-1-105 0 0,-1 1 0 0 0,1-1 0 0 0,-1 2 0 0 0,1 0 0 0 0,-1 0 0 0 0,1 1 0 0 0,-1 0 0 0 0,1 1 0 0 0,-1 0 0 0 0,1 0 0 0 0,0 2 0 0 0,-1-1 105 0 0,-10 7-532 0 0,1 1 0 0 0,0 1-1 0 0,0 0 1 0 0,1 2 0 0 0,1 0 0 0 0,0 1 0 0 0,-5 6 532 0 0,-19 27-4204 0 0,6 4-3761 0 0,26-33 3049 0 0</inkml:trace>
  <inkml:trace contextRef="#ctx0" brushRef="#br0" timeOffset="711.131">1464 1 456 0 0,'0'0'1492'0'0,"0"0"-309"0"0,0 0 78 0 0,0 0 294 0 0,0 0 256 0 0,0 0 36 0 0,0 0-160 0 0,0 0-259 0 0,0 0-246 0 0,0 0-177 0 0,0 0-99 0 0,0 0-58 0 0,0 0-87 0 0,-25 22-126 0 0,-73 67-157 0 0,66-51 211 0 0,34-33-621 0 0,0-2-35 0 0,0 0-1 0 0,0 0 1 0 0,0 0 0 0 0,0 0-1 0 0,1-1 1 0 0,-1 1 0 0 0,1 0-1 0 0,0-1 1 0 0,0 0 0 0 0,0 0-1 0 0,0 0 1 0 0,0 0 0 0 0,0 0-1 0 0,0-1 1 0 0,1 1-1 0 0,-1-1 1 0 0,1 0 0 0 0,-1 0-1 0 0,1 0 1 0 0,-1-1 0 0 0,2 1-33 0 0,2 1 58 0 0,8 3 61 0 0,0 1 0 0 0,0 0 0 0 0,-1 1 0 0 0,0 0 0 0 0,0 1-1 0 0,-1 1 1 0 0,0 0 0 0 0,5 5-119 0 0,-16-11 64 0 0,1 0-1 0 0,0 0 1 0 0,-1 0-1 0 0,1 0 0 0 0,-1 1 1 0 0,0-1-1 0 0,0 1 1 0 0,-1 0-1 0 0,1-1 1 0 0,-1 1-1 0 0,0 0 1 0 0,0 0-1 0 0,0 0 1 0 0,0 0-1 0 0,0 0 1 0 0,-1 0-1 0 0,0 0 0 0 0,0 0 1 0 0,0 0-1 0 0,0 0 1 0 0,-1 0-1 0 0,0 0 1 0 0,0 0-1 0 0,0 0 1 0 0,0 0-1 0 0,0 0 1 0 0,-1-1-1 0 0,0 1 1 0 0,0 1-64 0 0,-12 9 84 0 0,1-1 1 0 0,-2 0-1 0 0,0-1 1 0 0,0-1-1 0 0,-1 0 1 0 0,0-1-1 0 0,-1-1 1 0 0,0 0-1 0 0,0-2 1 0 0,-1 0-1 0 0,-16 4-84 0 0,15-5-81 0 0,0-2 0 0 0,1 0-1 0 0,-2-1 1 0 0,1-1 0 0 0,0-1 0 0 0,0 0-1 0 0,-8-2 82 0 0,25 1-30 0 0,-24-22-3785 0 0,25 10-1305 0 0,2-1-4143 0 0,0 8 4303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42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133 188 11450 0 0,'0'0'1525'0'0,"0"0"-436"0"0,0 0-326 0 0,0 0 113 0 0,0 0 258 0 0,0 0 98 0 0,0 0-121 0 0,0 0-264 0 0,0 0-274 0 0,0 0-177 0 0,0 0-101 0 0,-4 34-55 0 0,-16 110-21 0 0,6-53-7 0 0,-5-1 1 0 0,-3-1-1 0 0,-6 6-212 0 0,3 68-574 0 0,24-163 497 0 0,1 1-1 0 0,0 0 1 0 0,0-1 0 0 0,0 1 0 0 0,0 0 0 0 0,0 0 0 0 0,0-1 0 0 0,0 1 0 0 0,0 0 0 0 0,0-1 0 0 0,0 1 0 0 0,1 0-1 0 0,-1 0 1 0 0,0-1 0 0 0,0 1 0 0 0,1 0 0 0 0,-1-1 0 0 0,0 1 0 0 0,1 0 0 0 0,-1-1 0 0 0,1 1 0 0 0,-1-1 0 0 0,1 1-1 0 0,-1-1 1 0 0,1 1 0 0 0,-1-1 0 0 0,1 1 0 0 0,-1-1 0 0 0,1 1 0 0 0,0-1 0 0 0,-1 0 0 0 0,1 1 0 0 0,0-1-1 0 0,-1 0 1 0 0,1 0 0 0 0,0 1 0 0 0,-1-1 0 0 0,1 0 0 0 0,0 0 0 0 0,0 0 0 0 0,-1 0 0 0 0,1 0 0 0 0,0 0 0 0 0,0 0-1 0 0,-1 0 1 0 0,1 0 0 0 0,0 0 0 0 0,-1-1 0 0 0,1 1 0 0 0,0 0 0 0 0,0 0 0 0 0,-1-1 0 0 0,1 1 0 0 0,-1 0 0 0 0,1-1 76 0 0,34-20-7614 0 0,-24 10 3070 0 0,-5 0-867 0 0</inkml:trace>
  <inkml:trace contextRef="#ctx0" brushRef="#br0" timeOffset="517.543">590 302 2825 0 0,'0'0'2068'0'0,"0"0"-645"0"0,0 0-57 0 0,0 0 325 0 0,0 0 326 0 0,0 0 128 0 0,0 0-230 0 0,0 0-421 0 0,0 0-346 0 0,0 0-304 0 0,0 0-180 0 0,0 0-96 0 0,0 0-102 0 0,1-4-74 0 0,-1 3-374 0 0,1 1 0 0 0,-1-1 0 0 0,0 0 0 0 0,0 0 0 0 0,0 0 1 0 0,0 1-1 0 0,0-1 0 0 0,0 0 0 0 0,0 0 0 0 0,0 0 0 0 0,0 0 0 0 0,0 0 0 0 0,0 1 0 0 0,0-1 1 0 0,-1 0-1 0 0,1 0 0 0 0,0 0 0 0 0,-1 1 0 0 0,1-1 0 0 0,0 0 0 0 0,-1 0 0 0 0,1 1 0 0 0,-1-1 1 0 0,1 0-1 0 0,-1 1 0 0 0,1-1 0 0 0,-1 1 0 0 0,0-1 0 0 0,1 1 0 0 0,-1-1 0 0 0,0 1 0 0 0,0-1 1 0 0,1 1-1 0 0,-1-1 0 0 0,0 1 0 0 0,0 0 0 0 0,1-1 0 0 0,-1 1 0 0 0,0 0 0 0 0,0 0 1 0 0,0 0-1 0 0,0 0 0 0 0,1 0 0 0 0,-1 0 0 0 0,0 0 0 0 0,0 0 0 0 0,0 0 0 0 0,0 0 0 0 0,1 0 1 0 0,-1 0-1 0 0,0 1 0 0 0,0-1 0 0 0,0 0 0 0 0,1 1 0 0 0,-1-1 0 0 0,0 0 0 0 0,0 1 0 0 0,1-1 1 0 0,-1 1-19 0 0,-4-1-6 0 0,-3 0 2 0 0,1 0 1 0 0,-1 0 0 0 0,0 1-1 0 0,1 0 1 0 0,-1 0-1 0 0,0 1 1 0 0,1-1 0 0 0,-1 2-1 0 0,1-1 1 0 0,0 1 0 0 0,0 1-1 0 0,0-1 1 0 0,0 1-1 0 0,1 0 1 0 0,0 0 0 0 0,-1 1-1 0 0,1 0 1 0 0,1 0 0 0 0,-1 1-1 0 0,1-1 1 0 0,0 1 0 0 0,0 0-1 0 0,1 0 1 0 0,0 1-1 0 0,0 0 1 0 0,0-1 0 0 0,1 1-1 0 0,0 1 1 0 0,0-1 0 0 0,1 0-1 0 0,0 1 1 0 0,0-1-1 0 0,1 1 1 0 0,-1 1 3 0 0,1-6-3 0 0,0 1-1 0 0,1 0 1 0 0,-1 0-1 0 0,0-1 1 0 0,1 1 0 0 0,0 0-1 0 0,0 0 1 0 0,0-1-1 0 0,1 1 1 0 0,-1 0 0 0 0,1-1-1 0 0,0 1 1 0 0,0 0 0 0 0,0-1-1 0 0,0 1 1 0 0,1-1-1 0 0,-1 1 1 0 0,1-1 0 0 0,0 0-1 0 0,0 0 1 0 0,0 0-1 0 0,1 0 1 0 0,-1 0 0 0 0,1 0-1 0 0,-1 0 1 0 0,1-1-1 0 0,0 0 1 0 0,0 1 0 0 0,0-1-1 0 0,0 0 1 0 0,1 0-1 0 0,-1-1 1 0 0,4 2 3 0 0,7-3 63 0 0,1 0-1 0 0,0-1 1 0 0,-1-1-1 0 0,1-1 1 0 0,-1 0 0 0 0,0-1-1 0 0,0 0 1 0 0,0-1 0 0 0,0-1-1 0 0,-1 0 1 0 0,0 0-1 0 0,0-2 1 0 0,0 0 0 0 0,-1 0-1 0 0,0-1 1 0 0,-1 0 0 0 0,0-1-1 0 0,-1-1 1 0 0,0 1-1 0 0,0-2 1 0 0,2-4-63 0 0,10-5 81 0 0,46-41 23 0 0,-67 63-106 0 0,0 0-1 0 0,0-1 1 0 0,0 1-1 0 0,0 0 0 0 0,0 0 1 0 0,0 0-1 0 0,0 0 1 0 0,0 0-1 0 0,0 0 1 0 0,-1 0-1 0 0,1 0 1 0 0,0 0-1 0 0,-1 0 0 0 0,1 0 1 0 0,-1 0-1 0 0,1 1 1 0 0,-1-1-1 0 0,0 0 1 0 0,0 0-1 0 0,1 1 0 0 0,-1-1 1 0 0,0 0-1 0 0,0 0 1 0 0,0 1-1 0 0,0-1 1 0 0,0 0-1 0 0,0 0 0 0 0,-1 1 1 0 0,1-1-1 0 0,0 0 1 0 0,-1 0-1 0 0,1 0 1 0 0,-1 1-1 0 0,1-1 1 0 0,-1 0-1 0 0,1 0 0 0 0,-1 0 1 0 0,0 0-1 0 0,0 0 1 0 0,0 1 2 0 0,-72 177 110 0 0,68-168-116 0 0,-11 24-35 0 0,1 1 1 0 0,1 0 0 0 0,3 1 0 0 0,1 0 0 0 0,1 1-1 0 0,2 0 1 0 0,0 25 40 0 0,5-39-112 0 0,1-17-99 0 0,0 1 0 0 0,0-1 0 0 0,1 0 0 0 0,0 1 0 0 0,1-1 0 0 0,-1 1 0 0 0,1-1 0 0 0,1 0 0 0 0,-1 1 0 0 0,1-1 0 0 0,1 0 0 0 0,1 5 211 0 0,7-7-4879 0 0,0-9-4779 0 0,-7 4 3757 0 0</inkml:trace>
  <inkml:trace contextRef="#ctx0" brushRef="#br0" timeOffset="861.541">1142 151 3665 0 0,'0'0'1988'0'0,"0"0"-725"0"0,0 0-44 0 0,0 0 205 0 0,0 0 141 0 0,0 0-90 0 0,0 0-322 0 0,0 0-370 0 0,0 0-268 0 0,0 0-159 0 0,0 0-79 0 0,0 0-15 0 0,0 0-17 0 0,-13 23-27 0 0,-40 71-29 0 0,40-41 98 0 0,13-48-189 0 0,1 0 1 0 0,0 0-1 0 0,0-1 1 0 0,1 1-1 0 0,-1 0 1 0 0,1-1 0 0 0,0 1-1 0 0,0-1 1 0 0,0 0-1 0 0,1 1 1 0 0,0-1-1 0 0,-1 0 1 0 0,1 0-1 0 0,1-1 1 0 0,-1 1 0 0 0,1-1-1 0 0,-1 0 1 0 0,1 1-1 0 0,0-2 1 0 0,0 1-1 0 0,0 0 1 0 0,1-1 0 0 0,-1 0-1 0 0,0 0 1 0 0,1 0-1 0 0,0 0 1 0 0,-1-1-1 0 0,1 0 1 0 0,0 0 0 0 0,0 0-1 0 0,0 0 1 0 0,0-1-1 0 0,-1 0 1 0 0,1 0-1 0 0,0 0 1 0 0,0-1-1 0 0,0 0 1 0 0,0 0 0 0 0,0 0-1 0 0,-1 0 1 0 0,1-1-1 0 0,-1 1 1 0 0,4-3-99 0 0,-2 1 84 0 0,1 0-1 0 0,-1-1 1 0 0,1 0 0 0 0,-1 0 0 0 0,0-1-1 0 0,-1 1 1 0 0,1-1 0 0 0,-1-1-1 0 0,0 1 1 0 0,0-1 0 0 0,-1 0 0 0 0,1 0-1 0 0,-1 0 1 0 0,-1 0 0 0 0,1-1 0 0 0,-1 0-1 0 0,0 0 1 0 0,-1 0 0 0 0,1 0 0 0 0,-1 0-1 0 0,-1 0 1 0 0,1 0 0 0 0,-1-1 0 0 0,-1 1-1 0 0,1-1 1 0 0,-1 1 0 0 0,-1 0 0 0 0,1-1-1 0 0,-1 1 1 0 0,-1 0 0 0 0,1-1-1 0 0,-1 1 1 0 0,0 0 0 0 0,-1 0 0 0 0,0 0-1 0 0,0 0 1 0 0,0 1 0 0 0,-4-6-84 0 0,-60-38-2370 0 0,41 44-1586 0 0,-2 6-3997 0 0,16 3-2072 0 0</inkml:trace>
  <inkml:trace contextRef="#ctx0" brushRef="#br0" timeOffset="2479.175">1783 490 0 0 0,'0'0'573'0'0,"0"0"414"0"0,0 0 310 0 0,0 0 303 0 0,0 0 215 0 0,0 0 1 0 0,0 0-173 0 0,0 0-238 0 0,0 0-282 0 0,0 0-235 0 0,0 0-161 0 0,3 0 1185 0 0,-5 21-1586 0 0,0 0 1 0 0,-2-1-1 0 0,-1 1 0 0 0,0-1 0 0 0,-1 0 1 0 0,-2 0-1 0 0,0-1 0 0 0,-1 1-326 0 0,0-2 102 0 0,1-1 0 0 0,1 1-1 0 0,1 0 1 0 0,1 1-1 0 0,0-1 1 0 0,2 1 0 0 0,0 0-1 0 0,1 0 1 0 0,0 16-102 0 0,5-30 71 0 0,-1-1 0 0 0,1 1 0 0 0,0-1 0 0 0,0 0 1 0 0,1 1-1 0 0,-1-1 0 0 0,1-1 0 0 0,0 1 0 0 0,0-1 0 0 0,0 1 1 0 0,1-1-1 0 0,-1 0 0 0 0,1-1 0 0 0,0 1 0 0 0,-1-1 0 0 0,1 0 0 0 0,0 0 1 0 0,0 0-1 0 0,1-1 0 0 0,-1 0 0 0 0,0 0 0 0 0,0 0 0 0 0,1-1 1 0 0,-1 0-1 0 0,0 0 0 0 0,1 0 0 0 0,-1 0 0 0 0,2-1-71 0 0,33 2 361 0 0,95-13 352 0 0,-89 1-417 0 0,-53-11-3984 0 0,-5 12-328 0 0,-3-2-4326 0 0,7 4 1715 0 0</inkml:trace>
  <inkml:trace contextRef="#ctx0" brushRef="#br0" timeOffset="2904.772">1556 214 136 0 0,'0'0'1402'0'0,"0"0"-9"0"0,0 0 118 0 0,0 0 255 0 0,0 0 193 0 0,0 0-48 0 0,0 0-236 0 0,0 0-284 0 0,0 0-249 0 0,0 0-181 0 0,0 0-123 0 0,0 0-94 0 0,0 0-81 0 0,7-17-52 0 0,23-52-33 0 0,8 28 661 0 0,-26 35-921 0 0,11-7-44 0 0,0 1-1 0 0,0 1 1 0 0,1 1 0 0 0,0 1 0 0 0,0 1 0 0 0,1 1 0 0 0,1 2 0 0 0,2 0-274 0 0,9 4 216 0 0,-37 1-172 0 0,0 0 17 0 0,0 0 10 0 0,0 0-4 0 0,0 0-21 0 0,24 74 506 0 0,-19-66-594 0 0,0 1-1 0 0,1-1 1 0 0,0 0 0 0 0,0 0-1 0 0,1 0 1 0 0,0-1-1 0 0,0 0 1 0 0,1 0 0 0 0,0-1-1 0 0,0 0 1 0 0,0-1-1 0 0,1 1 1 0 0,1-1 42 0 0,45 25-6537 0 0,-27-15-1634 0 0,-21-11-56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6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1 730 368 0 0,'0'0'1015'0'0,"0"0"-134"0"0,0 0 285 0 0,0 0 433 0 0,0 0 320 0 0,0 0 12 0 0,0 0-298 0 0,0 0-366 0 0,0 0-246 0 0,0 0-126 0 0,0 0-59 0 0,0 0 14 0 0,0 0-20 0 0,3-2-7 0 0,54 4 4405 0 0,-40 3-4737 0 0,0-1-1 0 0,0-1 0 0 0,1 0 1 0 0,-1-1-1 0 0,1 0 1 0 0,-1-2-1 0 0,17-1-490 0 0,-16 1 216 0 0,179-15 517 0 0,-164 15-3455 0 0,-32 0 1837 0 0,-1 0-215 0 0,0 0-369 0 0,0 0-582 0 0,0 0-788 0 0,0 0-916 0 0,-1 0-1381 0 0,0 0-1551 0 0</inkml:trace>
  <inkml:trace contextRef="#ctx0" brushRef="#br0" timeOffset="321.787">8 1009 3801 0 0,'0'0'1894'0'0,"0"0"-606"0"0,0 0-185 0 0,0 0 161 0 0,0 0 184 0 0,0 0 19 0 0,0 0-166 0 0,0 0-201 0 0,0 0-105 0 0,0 0-15 0 0,0 0-12 0 0,0 0-25 0 0,0 0-64 0 0,16 5-84 0 0,49 15-106 0 0,25-15 821 0 0,112-27-409 0 0,-153 20-345 0 0,-26 1-3582 0 0,-11 0-2151 0 0,0 1-3426 0 0,-11 0 327 0 0</inkml:trace>
  <inkml:trace contextRef="#ctx0" brushRef="#br0" timeOffset="4576.764">1555 350 48 0 0,'0'0'555'0'0,"0"0"-62"0"0,0 0 119 0 0,0 0 246 0 0,0 0 245 0 0,0 0 113 0 0,0 0-54 0 0,0 0-149 0 0,0 0-173 0 0,0 0-150 0 0,0 0-54 0 0,-26 23-40 0 0,-76 71-21 0 0,64-41 294 0 0,35-42-614 0 0,-3 14 162 0 0,1-1 0 0 0,1 1 0 0 0,1-1 0 0 0,1 1 0 0 0,1 0 0 0 0,1 0 0 0 0,3 12-417 0 0,-2-28 136 0 0,0 0-1 0 0,1 1 0 0 0,0-1 0 0 0,1 0 0 0 0,0 0 0 0 0,0 0 0 0 0,1 0 0 0 0,0-1 0 0 0,1 1 1 0 0,0-1-1 0 0,0 0 0 0 0,1-1 0 0 0,-1 1 0 0 0,2-1 0 0 0,-1 0 0 0 0,1-1 0 0 0,0 1 1 0 0,1-1-1 0 0,-1-1 0 0 0,1 1 0 0 0,0-2 0 0 0,1 1 0 0 0,-1-1 0 0 0,1 0 0 0 0,0 0 0 0 0,0-1 1 0 0,0-1-1 0 0,0 1 0 0 0,0-1 0 0 0,1-1 0 0 0,-1 0 0 0 0,1 0 0 0 0,-1-1 0 0 0,1 0 1 0 0,-1-1-1 0 0,1 0 0 0 0,-1 0 0 0 0,0-1 0 0 0,1 0 0 0 0,-1-1 0 0 0,8-3-135 0 0,6-6 235 0 0,1-1 0 0 0,-1-2-1 0 0,-1 0 1 0 0,-1-1 0 0 0,0-1 0 0 0,-1-1-1 0 0,-1-1 1 0 0,0 0 0 0 0,-2-2-1 0 0,0 0 1 0 0,-2-1 0 0 0,0 0 0 0 0,4-12-235 0 0,-11 21 31 0 0,-1 0 0 0 0,0 0 1 0 0,-2-1-1 0 0,1 0 0 0 0,-2 0 1 0 0,1 0-1 0 0,-2-1 0 0 0,0 1 1 0 0,-1-1-1 0 0,-1 0 1 0 0,0 0-1 0 0,-1-12-31 0 0,0 20-62 0 0,0 0 1 0 0,-1 0 0 0 0,0 1-1 0 0,-1-1 1 0 0,1 0-1 0 0,-1 1 1 0 0,-1-1-1 0 0,1 1 1 0 0,-1 0-1 0 0,0 0 1 0 0,0 0-1 0 0,-1 0 1 0 0,0 0 0 0 0,0 1-1 0 0,0-1 1 0 0,-1 1-1 0 0,1 0 1 0 0,-1 1-1 0 0,0-1 1 0 0,-1 1-1 0 0,1 0 1 0 0,-1 0 0 0 0,0 1-1 0 0,0-1 1 0 0,0 1-1 0 0,0 1 1 0 0,-1-1-1 0 0,-2 0 62 0 0,1 1-283 0 0,0 0 0 0 0,0 0-1 0 0,0 0 1 0 0,0 1 0 0 0,0 1-1 0 0,0-1 1 0 0,0 1 0 0 0,0 1-1 0 0,0-1 1 0 0,0 2-1 0 0,0-1 1 0 0,0 1 0 0 0,0 0-1 0 0,0 0 1 0 0,1 1 0 0 0,-1 0-1 0 0,1 1 1 0 0,-4 1 283 0 0,-66 68-8243 0 0,63-49 3900 0 0,5-8 342 0 0</inkml:trace>
  <inkml:trace contextRef="#ctx0" brushRef="#br0" timeOffset="4901.699">2221 704 13155 0 0,'0'0'2232'0'0,"0"0"-463"0"0,0 0-292 0 0,0 0-35 0 0,0 0-80 0 0,0 0-252 0 0,0 0-287 0 0,0 0-259 0 0,0 0-217 0 0,0 0-137 0 0,0 0-105 0 0,0 0-56 0 0,-6 5-15 0 0,4-3-42 0 0,-1 0-9 0 0,0 1 0 0 0,0 0 0 0 0,1 0 0 0 0,-1 0 0 0 0,1 0 0 0 0,-1 0 0 0 0,1 1 0 0 0,0-1 0 0 0,0 0 0 0 0,1 1 0 0 0,-1 0 0 0 0,1-1 0 0 0,-1 1 0 0 0,1 0 0 0 0,0 0 0 0 0,1 0 0 0 0,-1 0 0 0 0,1 1 17 0 0,2 15-3896 0 0,12-33-11943 0 0,-10 6 11209 0 0</inkml:trace>
  <inkml:trace contextRef="#ctx0" brushRef="#br0" timeOffset="7299.237">1254 0 576 0 0,'0'0'1476'0'0,"0"0"-179"0"0,0 0 94 0 0,0 0 200 0 0,0 0 170 0 0,0 0-2 0 0,0 0-224 0 0,0 0-246 0 0,0 0-228 0 0,-26 37-167 0 0,-79 119-129 0 0,76-76-99 0 0,26-44-427 0 0,1-1 0 0 0,2 1 0 0 0,1 0 0 0 0,2-1 0 0 0,2 1 0 0 0,1-1 1 0 0,1 0-1 0 0,2 0 0 0 0,2-1 0 0 0,7 15-239 0 0,0-10-18 0 0,3 0 0 0 0,1-2 0 0 0,1 0 0 0 0,3-2 0 0 0,0 0 0 0 0,3-2 0 0 0,0-1-1 0 0,2-1 1 0 0,1-2 0 0 0,6 2 18 0 0,135 83-8349 0 0,-154-104 3693 0 0,-5-5-610 0 0</inkml:trace>
  <inkml:trace contextRef="#ctx0" brushRef="#br0" timeOffset="57575.106">717 413 2929 0 0,'0'0'1195'0'0,"0"0"-229"0"0,0 0 52 0 0,0 0 225 0 0,0 0 191 0 0,0 0-15 0 0,0 0-259 0 0,0 0-385 0 0,0 0-326 0 0,0 0-189 0 0,0 0-63 0 0,18 8 3370 0 0,-30 0 29 0 0,-27-2-3172 0 0,31-5-252 0 0,-153 21 67 0 0,159-22-272 0 0,-26 4 312 0 0,40-2 154 0 0,226-16 140 0 0,-110 14-417 0 0,-127 0-151 0 0,-1 0 0 0 0,0 0 0 0 0,1 0 0 0 0,-1 0 0 0 0,0 0 0 0 0,1 0 0 0 0,-1 0-1 0 0,0 1 1 0 0,0-1 0 0 0,1 0 0 0 0,-1 0 0 0 0,0 0 0 0 0,1 1 0 0 0,-1-1 0 0 0,0 0-1 0 0,0 0 1 0 0,0 0 0 0 0,1 1 0 0 0,-1-1 0 0 0,0 0 0 0 0,0 1 0 0 0,0-1 0 0 0,1 0 0 0 0,-1 0-1 0 0,0 1 1 0 0,0-1 0 0 0,0 0 0 0 0,0 1 0 0 0,0-1 0 0 0,0 0 0 0 0,0 1 0 0 0,0-1-1 0 0,0 0 1 0 0,0 1 0 0 0,0-1 0 0 0,0 0 0 0 0,0 1 0 0 0,0-1 0 0 0,0 0 0 0 0,0 1-1 0 0,0-1 1 0 0,0 0 0 0 0,-1 1 0 0 0,1-1 0 0 0,0 0 0 0 0,0 1 0 0 0,0-1 0 0 0,0 0-1 0 0,-1 0 1 0 0,1 1 0 0 0,0-1 0 0 0,0 0 0 0 0,-1 0 0 0 0,1 1 0 0 0,0-1 0 0 0,0 0-1 0 0,-1 0 1 0 0,1 0 0 0 0,0 0 0 0 0,-1 0 0 0 0,1 1 0 0 0,0-1 0 0 0,-1 0 0 0 0,1 0-1 0 0,0 0 1 0 0,-1 0 0 0 0,1 0 0 0 0,0 0 0 0 0,-1 0 0 0 0,1 0-5 0 0,-127 21 1072 0 0,114-25-739 0 0,22 0-2718 0 0,4 0-5224 0 0,-9 2 3414 0 0,0 2-5814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0 0 0 0,'0'0'483'0'0,"0"0"688"0"0,0 0 156 0 0,0 0-188 0 0,0 0-290 0 0,0 0-309 0 0,-11 33-225 0 0,-34 105-144 0 0,1-26 10 0 0,8-57-798 0 0,7-22-3455 0 0,20-25 2585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16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353 383 0 0 0,'0'0'644'0'0,"0"0"326"0"0,0 0 169 0 0,0 0 69 0 0,0 0 97 0 0,0 0 130 0 0,5-8 83 0 0,25-39 1591 0 0,-26 31 4435 0 0,-7 15-3427 0 0,-2 7-4186 0 0,-52 97 495 0 0,-44 64 73 0 0,-37 12-248 0 0,60-79-746 0 0,78-100 229 0 0,0-1 1 0 0,0 1-1 0 0,0 0 0 0 0,0-1 1 0 0,0 1-1 0 0,0 0 0 0 0,0 0 1 0 0,0-1-1 0 0,0 1 0 0 0,0 0 1 0 0,0-1-1 0 0,0 1 0 0 0,-1 0 1 0 0,1 0-1 0 0,0-1 0 0 0,0 1 0 0 0,0 0 1 0 0,-1 0-1 0 0,1-1 0 0 0,0 1 1 0 0,0 0-1 0 0,-1 0 0 0 0,1-1 1 0 0,0 1-1 0 0,0 0 0 0 0,-1 0 1 0 0,1 0-1 0 0,0 0 0 0 0,-1 0 1 0 0,1 0-1 0 0,0-1 0 0 0,0 1 1 0 0,-1 0-1 0 0,1 0 0 0 0,0 0 1 0 0,-1 0-1 0 0,1 0 0 0 0,0 0 1 0 0,-1 0-1 0 0,1 0 0 0 0,0 0 1 0 0,-1 0-1 0 0,1 1 0 0 0,0-1 266 0 0,6-37-9384 0 0,-3 29 6857 0 0</inkml:trace>
  <inkml:trace contextRef="#ctx0" brushRef="#br0" timeOffset="255.491">7 387 7250 0 0,'0'0'1445'0'0,"0"0"92"0"0,0 0 40 0 0,0 0 2 0 0,0 0-46 0 0,0 0-275 0 0,0 0-383 0 0,0 0-279 0 0,0 0-151 0 0,0 0-36 0 0,0 0 44 0 0,0 0 23 0 0,0 0 23 0 0,-1 18-4 0 0,1 59-43 0 0,23-28 184 0 0,-17-43-537 0 0,138 116 600 0 0,-106-87-1265 0 0,40 34-1615 0 0,-50-50-2253 0 0,1-2-3392 0 0,-23-13 520 0 0</inkml:trace>
  <inkml:trace contextRef="#ctx0" brushRef="#br0" timeOffset="821.999">704 667 712 0 0,'0'0'2035'0'0,"0"0"-1085"0"0,0 0-394 0 0,0 0 132 0 0,0 0 318 0 0,0 0 243 0 0,0 0-43 0 0,0 0-222 0 0,0 0-267 0 0,0 0-182 0 0,0 0-9 0 0,0 0 51 0 0,0 0 62 0 0,6-3 44 0 0,27-16 1117 0 0,-15 10 3951 0 0,185-196-1217 0 0,-198 199-4442 0 0,-5 6-88 0 0,0 1 0 0 0,0-1 1 0 0,0 0-1 0 0,0 0 0 0 0,0 0 0 0 0,0 1 0 0 0,0-1 0 0 0,1 0 0 0 0,-1 0 1 0 0,0 0-1 0 0,0 0 0 0 0,0 1 0 0 0,0-1 0 0 0,0 0 0 0 0,1 0 1 0 0,-1 0-1 0 0,0 0 0 0 0,0 0 0 0 0,0 1 0 0 0,0-1 0 0 0,1 0 1 0 0,-1 0-1 0 0,0 0 0 0 0,0 0 0 0 0,0 0 0 0 0,1 0 0 0 0,-1 0 1 0 0,0 0-1 0 0,0 0 0 0 0,0 0 0 0 0,1 0 0 0 0,-1 0 0 0 0,0 0 1 0 0,0 0-1 0 0,0 0 0 0 0,1 0 0 0 0,-1 0 0 0 0,0 0 0 0 0,0 0 1 0 0,0 0-1 0 0,1 0 0 0 0,-1 0 0 0 0,0 0 0 0 0,0 0 0 0 0,0 0 1 0 0,1-1-1 0 0,-1 1 0 0 0,0 0 0 0 0,0 0-4 0 0,28 162-43 0 0,4 106 39 0 0,-19-171-105 0 0,-5 1 0 0 0,-4 0-1 0 0,-7 50 110 0 0,3-142-18 0 0,0 0 0 0 0,-1 0-1 0 0,1 1 1 0 0,-2-1 0 0 0,1 0-1 0 0,-1 0 1 0 0,0 0 0 0 0,0 0 0 0 0,0 0-1 0 0,-1-1 1 0 0,0 1 0 0 0,0-1-1 0 0,0 0 1 0 0,-1 1 0 0 0,-3 2 18 0 0,4-7-10 0 0,0 0 0 0 0,0 0 0 0 0,-1-1 1 0 0,1 1-1 0 0,0-1 0 0 0,0 1 0 0 0,-1-1 1 0 0,1 0-1 0 0,0-1 0 0 0,0 1 0 0 0,-1-1 1 0 0,1 1-1 0 0,0-1 0 0 0,0 0 1 0 0,0 0-1 0 0,0 0 0 0 0,0 0 0 0 0,0-1 1 0 0,0 1-1 0 0,0-1 0 0 0,0 0 0 0 0,1 0 1 0 0,-3-2 9 0 0,-6-4-201 0 0,0-2 1 0 0,0 1-1 0 0,1-2 1 0 0,0 1-1 0 0,1-1 0 0 0,0-1 1 0 0,1 0-1 0 0,1 0 1 0 0,-1 0-1 0 0,-3-12 201 0 0,-8-29-4342 0 0,10 0-4994 0 0,9 41 681 0 0</inkml:trace>
  <inkml:trace contextRef="#ctx0" brushRef="#br0" timeOffset="1293.214">618 166 5921 0 0,'0'0'2087'0'0,"0"0"-549"0"0,0 0-226 0 0,0 0 130 0 0,0 0 162 0 0,0 0-41 0 0,0 0-322 0 0,0 0-361 0 0,0 0-239 0 0,0 0-87 0 0,0 0 40 0 0,0 0 79 0 0,0 0 61 0 0,7-1-23 0 0,49-24 764 0 0,32-52-293 0 0,-7 15-655 0 0,-77 62-519 0 0,0 1 1 0 0,0-1-1 0 0,-1 1 0 0 0,1 0 1 0 0,-1 0-1 0 0,1 0 1 0 0,-1 1-1 0 0,1-1 1 0 0,-1 1-1 0 0,0 0 1 0 0,0 0-1 0 0,0 0 0 0 0,0 0 1 0 0,0 1-1 0 0,0-1 1 0 0,-1 1-1 0 0,1 0 1 0 0,-1-1-1 0 0,1 1 1 0 0,-1 0-1 0 0,0 1 1 0 0,0-1-1 0 0,-1 0 0 0 0,1 0 1 0 0,0 3-9 0 0,11 11 125 0 0,24 67 915 0 0,-15-25-5463 0 0,1-26-8607 0 0,-18-29 4428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18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0 332 0 0 0,'0'0'252'0'0,"0"0"251"0"0,0 0 153 0 0,0 0 264 0 0,0 0 270 0 0,0 0 74 0 0,0 0-205 0 0,0 0-336 0 0,0 0-294 0 0,0 0-169 0 0,0 0-22 0 0,0 0 58 0 0,0 0 70 0 0,3 10 4953 0 0,0-5 4002 0 0,215-23-6246 0 0,31 14-2435 0 0,-249 4-652 0 0,0 0-17 0 0,0 0-13 0 0,0 0-46 0 0,0 0-58 0 0,0 0-73 0 0,0 0-91 0 0,0 0-111 0 0,0 0-108 0 0,0 0-134 0 0,-2-16-6008 0 0,0 10-485 0 0,1 2-2309 0 0</inkml:trace>
  <inkml:trace contextRef="#ctx0" brushRef="#br0" timeOffset="430.661">272 1 3841 0 0,'0'0'948'0'0,"0"0"-9"0"0,0 0 353 0 0,0 0 498 0 0,0 0 348 0 0,0 0-2 0 0,0 0-353 0 0,0 0-408 0 0,0 0-295 0 0,0 0-154 0 0,0 0-53 0 0,0 0-63 0 0,0 0-106 0 0,6 19 816 0 0,-6 436 1496 0 0,-11-349-5680 0 0,26-101-8546 0 0,-10-5 3690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0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48 192 0 0,'0'0'620'0'0,"0"0"-88"0"0,0 0 122 0 0,0 0 285 0 0,0 0 262 0 0,0 0 98 0 0,0 0-96 0 0,0 0-192 0 0,0 0-204 0 0,0 0-95 0 0,0 0 32 0 0,4-6 96 0 0,12-21 125 0 0,-18 18 6953 0 0,-32 4-6669 0 0,20 5-1214 0 0,-1 2 1 0 0,1 0-1 0 0,0 1 1 0 0,0 0-1 0 0,0 1 1 0 0,0 0 0 0 0,1 2-1 0 0,-1-1 1 0 0,1 2-1 0 0,1-1 1 0 0,-1 2-1 0 0,1 0 1 0 0,1 0-1 0 0,-1 1 1 0 0,1 1-1 0 0,1 0 1 0 0,-7 8-36 0 0,15-17 2 0 0,1 1-1 0 0,-1-1 1 0 0,1 1 0 0 0,0-1 0 0 0,-1 1 0 0 0,1 0-1 0 0,0-1 1 0 0,0 1 0 0 0,0 0 0 0 0,1 0-1 0 0,-1 0 1 0 0,0 0 0 0 0,1 0 0 0 0,-1 0-1 0 0,1-1 1 0 0,-1 1 0 0 0,1 0 0 0 0,0 1-1 0 0,0-1 1 0 0,0 0 0 0 0,0 0 0 0 0,0 0-1 0 0,1 0 1 0 0,-1 0 0 0 0,1 0 0 0 0,-1-1 0 0 0,1 1-1 0 0,0 0 1 0 0,-1 0 0 0 0,1 0 0 0 0,1 1-2 0 0,102 45 762 0 0,-97-47-747 0 0,0 0 0 0 0,0 1 0 0 0,0 0 0 0 0,-1 0 0 0 0,1 1 0 0 0,-1 0 0 0 0,1 0 0 0 0,-1 0 0 0 0,0 1 0 0 0,0-1 0 0 0,-1 1 0 0 0,1 1 0 0 0,-1-1 0 0 0,0 1 0 0 0,0 0 0 0 0,-1 1 0 0 0,1-1 0 0 0,-1 1 0 0 0,0-1 0 0 0,0 1-1 0 0,-1 0 1 0 0,0 1 0 0 0,0-1 0 0 0,0 1 0 0 0,-1-1 0 0 0,0 1 0 0 0,-1 0 0 0 0,2 5-15 0 0,-3-9 24 0 0,0 1-1 0 0,0 0 1 0 0,-1-1-1 0 0,1 1 1 0 0,-1 0-1 0 0,0-1 1 0 0,0 1-1 0 0,0-1 1 0 0,0 1-1 0 0,0-1 1 0 0,-1 0-1 0 0,0 1 1 0 0,1-1-1 0 0,-1 0 1 0 0,-1 0-1 0 0,1 0 1 0 0,0-1-1 0 0,-1 1 1 0 0,1 0-1 0 0,-1-1 1 0 0,0 1-1 0 0,0-1 1 0 0,0 0-1 0 0,0 0-23 0 0,-12 8-27 0 0,-1-1 0 0 0,-1 0-1 0 0,1-1 1 0 0,-1-1-1 0 0,0 0 1 0 0,-1-1 0 0 0,1-1-1 0 0,-1-1 1 0 0,0-1-1 0 0,-1 0 1 0 0,1-1 0 0 0,0-1-1 0 0,-10-1 28 0 0,28-1-202 0 0,-1 0-1 0 0,1 0 1 0 0,-1 0-1 0 0,1 0 0 0 0,0 0 1 0 0,-1 0-1 0 0,1 0 1 0 0,0 0-1 0 0,0-1 0 0 0,0 1 1 0 0,0 0-1 0 0,0 0 1 0 0,0 0-1 0 0,0 0 1 0 0,0 0-1 0 0,0 0 0 0 0,0 0 1 0 0,1 0-1 0 0,-1 0 1 0 0,0 0-1 0 0,1 0 1 0 0,-1 0-1 0 0,1 0 0 0 0,-1 0 1 0 0,1 0-1 0 0,-1 0 1 0 0,1 0-1 0 0,0 0 1 0 0,-1 1-1 0 0,1-1 0 0 0,0 0 1 0 0,0 0-1 0 0,0 1 1 0 0,-1-1-1 0 0,1 0 0 0 0,0 1 1 0 0,0-1-1 0 0,0 1 1 0 0,0-1-1 0 0,1 1 203 0 0,23-22-7819 0 0,-18 14 807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0 1864 0 0,'0'0'1745'0'0,"0"0"-641"0"0,0 0-112 0 0,0 0 136 0 0,0 0 161 0 0,0 0 15 0 0,0 0-264 0 0,-48 199-352 0 0,48-181-360 0 0,0 1-304 0 0,2-4-264 0 0,3-4-320 0 0,5 0-416 0 0,-3-4-624 0 0,-3-3-825 0 0,3-1-1072 0 0,-3 1 1289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13043 0 0,'0'0'2016'0'0,"0"0"-1128"0"0,0 0-271 0 0,0 0-233 0 0,0 0-240 0 0,0 0-200 0 0,0 0-96 0 0,0 0-40 0 0,0 0 32 0 0,0 0-57 0 0,0 0-343 0 0,0 0-616 0 0,0 0-1152 0 0,0 0-1345 0 0,46 125-4905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1 336 10322 0 0,'0'0'1503'0'0,"0"0"-491"0"0,0 0-230 0 0,0 0 109 0 0,0 0 102 0 0,0 0-23 0 0,0 0-139 0 0,0 0-164 0 0,0 0-142 0 0,0 0-84 0 0,0 0-62 0 0,0 0-45 0 0,18-33-26 0 0,55-101-38 0 0,3 10 312 0 0,-38 79-1438 0 0,-20 79-949 0 0,-12 32 1296 0 0,-7-60 554 0 0,0 1 0 0 0,1-1 1 0 0,-1 0-1 0 0,1 0 0 0 0,0 1 0 0 0,1-1 0 0 0,0 0 1 0 0,0 0-1 0 0,0 0 0 0 0,1 1 0 0 0,-1-1 0 0 0,1-1 1 0 0,1 1-1 0 0,-1 0 0 0 0,1 0 0 0 0,0-1 1 0 0,1 0-1 0 0,-1 1 0 0 0,1-1 0 0 0,0 0 0 0 0,0-1 1 0 0,0 1-1 0 0,1-1 0 0 0,0 0 0 0 0,0 0 0 0 0,0 0 1 0 0,0-1-1 0 0,0 0 0 0 0,1 0 0 0 0,0 0 0 0 0,5 2-45 0 0,-4-4 174 0 0,-1 0 0 0 0,1 0 0 0 0,-1 0-1 0 0,1-1 1 0 0,0 0 0 0 0,-1 0 0 0 0,1 0-1 0 0,-1-1 1 0 0,1 0 0 0 0,-1-1 0 0 0,1 1-1 0 0,-1-1 1 0 0,0 0 0 0 0,1-1 0 0 0,-1 0-1 0 0,0 0 1 0 0,-1 0 0 0 0,1-1-1 0 0,-1 1 1 0 0,1-1 0 0 0,-1 0 0 0 0,0-1-1 0 0,3-3-173 0 0,-4 3-187 0 0,1 0-1 0 0,-1-1 0 0 0,0 1 0 0 0,-1-1 0 0 0,1 0 1 0 0,-1 0-1 0 0,0-1 0 0 0,-1 1 0 0 0,0-1 1 0 0,0 1-1 0 0,0-1 0 0 0,-1 0 0 0 0,1 1 0 0 0,-1-7 188 0 0,-1 4-1620 0 0,1-3-2421 0 0,-1 3-2611 0 0,0 1-1443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0 7210 0 0,'0'0'1601'0'0,"0"0"-87"0"0,0 0 13 0 0,0 0 96 0 0,0 0-69 0 0,0 0-329 0 0,0 0-403 0 0,0 0-356 0 0,0 0-172 0 0,0 0 15 0 0,0 0 86 0 0,0 0 114 0 0,0 0 40 0 0,2 18-31 0 0,13 134 641 0 0,-19 168-515 0 0,-16-176-1682 0 0,4-86-5384 0 0,15-55 5183 0 0,1-2-4408 0 0,0-1 1757 0 0,0 0 207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2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1 10290 0 0,'0'0'1695'0'0,"0"0"-268"0"0,0 0 59 0 0,0 0 153 0 0,0 0 1 0 0,0 0-279 0 0,0 0-459 0 0,0 0-426 0 0,0 0-247 0 0,0 0-91 0 0,0 0-11 0 0,0 0 18 0 0,0 0-2 0 0,-25 4-12 0 0,-79 18-11 0 0,7 18 113 0 0,88-36-239 0 0,0 0 1 0 0,1 0-1 0 0,0 1 1 0 0,0 0-1 0 0,0 1 0 0 0,0 0 1 0 0,1 0-1 0 0,0 1 1 0 0,0 0-1 0 0,1 0 0 0 0,0 0 1 0 0,0 1-1 0 0,1 0 1 0 0,0 0-1 0 0,0 0 0 0 0,1 1 1 0 0,0 0-1 0 0,0 0 1 0 0,1 0-1 0 0,0 0 0 0 0,1 0 1 0 0,0 1-1 0 0,0-1 1 0 0,1 1-1 0 0,1-1 0 0 0,-1 1 1 0 0,1-1-1 0 0,1 1 1 0 0,0 0-1 0 0,1 1 6 0 0,-1-6 31 0 0,0 0 1 0 0,1 0-1 0 0,0 0 1 0 0,0-1-1 0 0,0 1 0 0 0,0-1 1 0 0,1 0-1 0 0,-1 1 1 0 0,1-1-1 0 0,1 0 0 0 0,-1 0 1 0 0,0-1-1 0 0,1 1 0 0 0,0-1 1 0 0,0 0-1 0 0,0 0 1 0 0,0 0-1 0 0,0 0 0 0 0,1-1 1 0 0,-1 1-1 0 0,1-1 1 0 0,-1 0-1 0 0,1-1 0 0 0,0 1 1 0 0,0-1-1 0 0,0 0 1 0 0,0 0-1 0 0,0-1 0 0 0,0 1 1 0 0,0-1-1 0 0,0 0 1 0 0,0 0-1 0 0,0-1 0 0 0,0 0 1 0 0,0 0-1 0 0,0 0 0 0 0,0 0 1 0 0,0-1-1 0 0,-1 1 1 0 0,1-1-1 0 0,2-2-31 0 0,23-12 111 0 0,0-1 0 0 0,-2-2 1 0 0,0 0-1 0 0,-1-2 0 0 0,-1-2 0 0 0,0 0 1 0 0,-2-1-1 0 0,18-25-111 0 0,27-23-13 0 0,-69 112-1103 0 0,-70 133 1047 0 0,60-136-27 0 0,1-1 1 0 0,3 2-1 0 0,1-1 1 0 0,1 1-1 0 0,2-1 0 0 0,4 38 96 0 0,10-29-2337 0 0,-3-34-2482 0 0,2-7-5579 0 0,-11-5 5533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3481 0 0,'0'0'1265'0'0,"0"0"-275"0"0,0 0-13 0 0,0 0 161 0 0,0 0 140 0 0,0 0 18 0 0,0 0-161 0 0,0 0-198 0 0,0 0-148 0 0,0 0-85 0 0,0 0-42 0 0,0 0-36 0 0,0 0-33 0 0,2 32-22 0 0,10 101-7 0 0,5-81 373 0 0,-11-48-675 0 0,-3-1-108 0 0,0-1-1 0 0,0 1 1 0 0,0-1-1 0 0,0 1 1 0 0,1-1-1 0 0,-1 0 1 0 0,1 0-1 0 0,0 0 0 0 0,0-1 1 0 0,-1 1-1 0 0,1-1 1 0 0,0 0-1 0 0,0 0 1 0 0,0 0-1 0 0,0-1 1 0 0,0 0-1 0 0,1 1 1 0 0,-1-1-1 0 0,0-1 1 0 0,0 1-1 0 0,0 0 1 0 0,0-1-1 0 0,0 0 1 0 0,0 0-1 0 0,0 0 0 0 0,0-1 1 0 0,-1 1-1 0 0,1-1 1 0 0,0 0-1 0 0,-1 0 1 0 0,1 0-1 0 0,-1-1 1 0 0,0 1-1 0 0,0-1 1 0 0,0 1-1 0 0,0-1 1 0 0,0 0-1 0 0,1-2-153 0 0,-1 2-6 0 0,1-1 1 0 0,0 0-1 0 0,-1 0 1 0 0,0 0-1 0 0,0-1 0 0 0,0 1 1 0 0,0-1-1 0 0,-1 1 0 0 0,0-1 1 0 0,1 0-1 0 0,-2 0 0 0 0,1 0 1 0 0,-1 0-1 0 0,0-1 0 0 0,0 1 1 0 0,0 0-1 0 0,-1 0 1 0 0,1-1-1 0 0,-1 1 0 0 0,-1 0 1 0 0,1 0-1 0 0,-1-1 0 0 0,0 1 1 0 0,0 0-1 0 0,0 0 0 0 0,-1 0 1 0 0,0 0-1 0 0,0 0 0 0 0,0 0 1 0 0,-1-1 5 0 0,-53-46-4493 0 0,12 27-5352 0 0,30 18 315 0 0</inkml:trace>
  <inkml:trace contextRef="#ctx0" brushRef="#br0" timeOffset="2810.993">245 1001 0 0 0,'0'0'975'0'0,"0"0"58"0"0,0 0 21 0 0,0 0 29 0 0,0 0 36 0 0,0 0-2 0 0,0 0-16 0 0,0 0-6 0 0,11 4-7 0 0,36 10 4 0 0,-41-13-768 0 0,0 0 1 0 0,0 0-1 0 0,-1-1 1 0 0,1 0-1 0 0,0 0 1 0 0,0-1-1 0 0,-1 0 1 0 0,1 0-1 0 0,0 0 1 0 0,-1 0-1 0 0,1-1 1 0 0,-1 0-1 0 0,0 0 1 0 0,1-1-1 0 0,-1 1 1 0 0,0-1-1 0 0,0 0 1 0 0,-1-1-1 0 0,1 1 1 0 0,2-3-325 0 0,12-7 455 0 0,63-53 284 0 0,40-72-471 0 0,-101 101-152 0 0,-21 36-117 0 0,0 1-72 0 0,-8 27-804 0 0,-30 259 1014 0 0,37-247-139 0 0,2 0 1 0 0,2-1 0 0 0,1 1-1 0 0,2-1 1 0 0,1 0 0 0 0,11 29 1 0 0,-7-33-4 0 0,41 175-183 0 0,-50-198 147 0 0,-1 0 0 0 0,0-1 1 0 0,-1 1-1 0 0,0 0 0 0 0,0 0 1 0 0,-1-1-1 0 0,-1 1 0 0 0,1 0 0 0 0,-2-1 1 0 0,0 0-1 0 0,0 1 0 0 0,-1-1 1 0 0,0 0-1 0 0,0 0 0 0 0,-1-1 0 0 0,-1 0 1 0 0,1 1-1 0 0,-5 2 40 0 0,5-7 13 0 0,0-2 0 0 0,0 1 0 0 0,-1 0-1 0 0,1-1 1 0 0,-1 0 0 0 0,0-1 0 0 0,0 1 0 0 0,0-1 0 0 0,0 0 0 0 0,0-1 0 0 0,0 1-1 0 0,-1-1 1 0 0,1 0 0 0 0,-1-1 0 0 0,1 0 0 0 0,-1 0 0 0 0,1 0 0 0 0,0-1-1 0 0,-1 0 1 0 0,0 0-13 0 0,3-2 44 0 0,1 0 0 0 0,-1 0 0 0 0,1 0 0 0 0,0-1-1 0 0,0 0 1 0 0,0 1 0 0 0,0-1 0 0 0,1 0-1 0 0,0 0 1 0 0,-1 0 0 0 0,2-1 0 0 0,-1 1 0 0 0,0 0-1 0 0,1-1 1 0 0,0 1 0 0 0,0-1 0 0 0,0 0 0 0 0,0 1-1 0 0,1-1 1 0 0,0 0 0 0 0,0 1 0 0 0,0-1-1 0 0,0 0 1 0 0,2-2-44 0 0,-2-8 8 0 0,1 1 0 0 0,0 0 1 0 0,2 0-1 0 0,-1 0 0 0 0,2 0 0 0 0,0 0 0 0 0,1 0 0 0 0,0 1 0 0 0,1 0 0 0 0,0 0 0 0 0,1 0 1 0 0,0 1-1 0 0,6-6-8 0 0,91-155-3389 0 0,-87 129-1444 0 0,-10 23-936 0 0,-4 9 1249 0 0</inkml:trace>
  <inkml:trace contextRef="#ctx0" brushRef="#br0" timeOffset="3386.004">331 493 960 0 0,'0'0'2155'0'0,"0"0"-1046"0"0,0 0-207 0 0,0 0 316 0 0,0 0 389 0 0,0 0 240 0 0,0 0-32 0 0,0 0-166 0 0,0 0-215 0 0,0 0-208 0 0,35-11-200 0 0,110-35-186 0 0,-44 3 895 0 0,-95 40-1607 0 0,1-1 1 0 0,0 0-1 0 0,-1 0 1 0 0,1-1 0 0 0,-1 0-1 0 0,-1 0 1 0 0,1-1-1 0 0,-1 1 1 0 0,0-1-1 0 0,0 0 1 0 0,0 0-1 0 0,-1-1 1 0 0,0 0-1 0 0,0 1 1 0 0,-1-1 0 0 0,0-1-1 0 0,0 1 1 0 0,1-6-129 0 0,-2 2 196 0 0,-1 12-203 0 0,-1-1-1 0 0,0 0 0 0 0,1 0 0 0 0,-1 0 1 0 0,0 0-1 0 0,1 0 0 0 0,-1 0 0 0 0,0 0 1 0 0,1 0-1 0 0,-1 0 0 0 0,0 0 0 0 0,1 0 1 0 0,-1 0-1 0 0,0 0 0 0 0,1 0 0 0 0,-1 0 1 0 0,0 0-1 0 0,1-1 0 0 0,-1 1 0 0 0,0 0 1 0 0,0 0-1 0 0,1 0 0 0 0,-1 0 0 0 0,0-1 1 0 0,1 1-1 0 0,-1 0 0 0 0,0 0 0 0 0,0-1 1 0 0,1 1-1 0 0,-1 0 0 0 0,0 0 0 0 0,0-1 1 0 0,0 1-1 0 0,1-1 8 0 0,16 58 52 0 0,33 155-95 0 0,-48-204-305 0 0,1 0-1 0 0,0 0 0 0 0,0-1 1 0 0,1 1-1 0 0,0-1 1 0 0,1 0-1 0 0,-1 0 0 0 0,1 0 1 0 0,0-1-1 0 0,1 1 0 0 0,0-1 1 0 0,2 2 348 0 0,75 71-15362 0 0,-76-71 13128 0 0</inkml:trace>
  <inkml:trace contextRef="#ctx0" brushRef="#br0" timeOffset="3649.03">1467 669 5073 0 0,'0'0'1507'0'0,"0"0"-99"0"0,0 0 202 0 0,0 0 180 0 0,0 0-65 0 0,0 0-247 0 0,0 0-358 0 0,0 0-254 0 0,0 0-87 0 0,0 0-24 0 0,0 0-71 0 0,0 0-95 0 0,0 0-94 0 0,-32 35-142 0 0,-102 111-93 0 0,58-50-5 0 0,62-75-450 0 0,1 0 0 0 0,1 2 0 0 0,1-1 0 0 0,1 2 0 0 0,1-1 1 0 0,-4 19 194 0 0,-6 10-3812 0 0,7-39-999 0 0,-2-8-3829 0 0,11-5 6325 0 0</inkml:trace>
  <inkml:trace contextRef="#ctx0" brushRef="#br0" timeOffset="3831.885">1114 673 6161 0 0,'0'0'2219'0'0,"0"0"-362"0"0,0 0-315 0 0,0 0-176 0 0,0 0-157 0 0,0 0-205 0 0,0 0-239 0 0,0 0-152 0 0,0 0-84 0 0,0 0-60 0 0,0 0-46 0 0,0 0-76 0 0,0 0-70 0 0,18 21-51 0 0,57 67-64 0 0,21 64 133 0 0,-11-53-2919 0 0,-51-73-2075 0 0,4-11-4361 0 0,-31-15 5979 0 0</inkml:trace>
  <inkml:trace contextRef="#ctx0" brushRef="#br0" timeOffset="4320.808">1603 791 320 0 0,'0'0'2066'0'0,"0"0"-1399"0"0,0 0-246 0 0,0 0 430 0 0,0 0 416 0 0,0 0 321 0 0,0 0 187 0 0,0 0-10 0 0,0 0-110 0 0,0 0-175 0 0,0 0-237 0 0,0 0-212 0 0,33 4-196 0 0,100 12-149 0 0,-130-16-648 0 0,-1 1 0 0 0,1 0 0 0 0,-1-1-1 0 0,1 1 1 0 0,-1-1 0 0 0,1 0 0 0 0,-1 0 0 0 0,1 0-1 0 0,-1 0 1 0 0,1 0 0 0 0,0 0 0 0 0,-1-1-1 0 0,1 1 1 0 0,-1-1 0 0 0,0 0 0 0 0,1 0-1 0 0,-1 0 1 0 0,0 0 0 0 0,1 0 0 0 0,-1 0-1 0 0,0-1 1 0 0,0 1 0 0 0,0-1 0 0 0,1-1-38 0 0,2-2 152 0 0,125-143 1786 0 0,-130 148-1947 0 0,0 1 0 0 0,0-1-1 0 0,0 1 1 0 0,0-1 0 0 0,0 1 0 0 0,0-1-1 0 0,1 1 1 0 0,-1-1 0 0 0,0 1 0 0 0,0-1-1 0 0,0 1 1 0 0,0-1 0 0 0,1 0 0 0 0,-1 1-1 0 0,0-1 1 0 0,0 1 0 0 0,0-1 0 0 0,1 0-1 0 0,-1 1 1 0 0,0-1 0 0 0,1 0 0 0 0,-1 1-1 0 0,0-1 1 0 0,1 0 0 0 0,-1 1 0 0 0,1-1-1 0 0,-1 0 1 0 0,0 0 0 0 0,1 1 0 0 0,-1-1-1 0 0,1 0 1 0 0,-1 0 0 0 0,1 0 0 0 0,-1 0-1 0 0,1 0 1 0 0,-1 0 0 0 0,1 0 0 0 0,-1 0-1 0 0,1 0 1 0 0,-1 0 0 0 0,0 0 0 0 0,1 0-1 0 0,-1 0 1 0 0,1 0 0 0 0,-1 0 0 0 0,1 0-1 0 0,-1 0 1 0 0,1 0 0 0 0,-1-1 0 0 0,1 1-1 0 0,-1 0 1 0 0,0 0 0 0 0,1-1 0 0 0,-1 1-1 0 0,0 0 1 0 0,1-1 9 0 0,-1 10 58 0 0,0 29-59 0 0,-2 0 0 0 0,-2 0 1 0 0,-1 0-1 0 0,-3 0 0 0 0,-3 8 1 0 0,-19 166 5 0 0,49 65-3 0 0,16-5-64 0 0,-33-251 83 0 0,-1-16-3 0 0,1 0-1 0 0,-1 1 0 0 0,0-1 1 0 0,-1 0-1 0 0,1 0 1 0 0,-1 1-1 0 0,0-1 1 0 0,-1 0-1 0 0,1 0 0 0 0,-1 1 1 0 0,0-1-1 0 0,0 0 1 0 0,0 0-1 0 0,-1 0 0 0 0,0 0 1 0 0,0 0-1 0 0,0 0 1 0 0,-1-1-1 0 0,1 1 0 0 0,-1-1 1 0 0,0 0-1 0 0,-1 1 1 0 0,1-1-18 0 0,1-3 15 0 0,0 0 1 0 0,0 0-1 0 0,0-1 1 0 0,0 1 0 0 0,0 0-1 0 0,0-1 1 0 0,0 1-1 0 0,0-1 1 0 0,0 0-1 0 0,0 0 1 0 0,0 0-1 0 0,0 0 1 0 0,0 0 0 0 0,0 0-1 0 0,0 0 1 0 0,0-1-1 0 0,0 1 1 0 0,0-1-1 0 0,0 1 1 0 0,0-1-1 0 0,0 0 1 0 0,0 0 0 0 0,1 0-1 0 0,-1 0 1 0 0,0 0-1 0 0,1 0 1 0 0,-1 0-1 0 0,0-1 1 0 0,1 1-1 0 0,-1-1 1 0 0,1 1 0 0 0,0-1-1 0 0,0 1 1 0 0,-1-1-1 0 0,1 0 1 0 0,0 0-1 0 0,0 0 1 0 0,1 1-1 0 0,-1-1-15 0 0,-29-77-1041 0 0,18 33-647 0 0,-4-14-2960 0 0,8 19-2968 0 0,6 26 1453 0 0</inkml:trace>
  <inkml:trace contextRef="#ctx0" brushRef="#br0" timeOffset="4814.649">1609 478 3673 0 0,'0'0'1456'0'0,"0"0"-493"0"0,0 0 45 0 0,0 0 510 0 0,0 0 506 0 0,0 0 154 0 0,0 0-198 0 0,0 0-360 0 0,0 0-314 0 0,0 0-167 0 0,0 0-145 0 0,0 0-114 0 0,0 0-112 0 0,31-7-136 0 0,95-25-110 0 0,-120 32-465 0 0,-1-1 1 0 0,0 0-1 0 0,1 0 1 0 0,-1-1-1 0 0,0 0 0 0 0,0 0 1 0 0,0 0-1 0 0,0 0 1 0 0,0-1-1 0 0,-1 0 0 0 0,1 0 1 0 0,-1 0-1 0 0,1-1 1 0 0,-1 1-1 0 0,0-2-57 0 0,9-8 199 0 0,-1 3-128 0 0,-1-1 1 0 0,0 0-1 0 0,-1-1 1 0 0,0 0-1 0 0,-1 0 0 0 0,-1-1 1 0 0,0 0-1 0 0,0-1 1 0 0,-1 0-1 0 0,-1 0 0 0 0,-1 0 1 0 0,0-1-1 0 0,1-6-71 0 0,39 123-948 0 0,110 156-145 0 0,-130-219-2110 0 0,-14-27-1167 0 0,0-5-4265 0 0,-5-6 2235 0 0</inkml:trace>
  <inkml:trace contextRef="#ctx0" brushRef="#br0" timeOffset="5528.878">2003 3 1312 0 0,'0'0'2301'0'0,"0"0"-788"0"0,0 0-171 0 0,0 0 154 0 0,0 0 113 0 0,0 0 11 0 0,0 0-89 0 0,32 4-133 0 0,98 14-150 0 0,-16-14 1610 0 0,47-33 933 0 0,-164 58-2848 0 0,-13 41-907 0 0,3 2 0 0 0,3-1-1 0 0,3 1 1 0 0,4 0 0 0 0,4 66-36 0 0,0-85-12 0 0,-3 62 70 0 0,0-11-20 0 0,5 0-1 0 0,10 62-37 0 0,9 25 16 0 0,-5 2 240 0 0,-17-157 323 0 0,0-35-412 0 0,-36-12 2334 0 0,-5 0-2516 0 0,-137 18-140 0 0,93 8-300 0 0,17-3-3576 0 0,25 2-7453 0 0,38-11 843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36.9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2486 0 0 0,'0'0'1038'0'0,"0"0"317"0"0,0 0 105 0 0,0 0-23 0 0,0 0-68 0 0,0 0-49 0 0,18-10-42 0 0,56-32-50 0 0,119-102 3825 0 0,31-23-2451 0 0,432-302 785 0 0,-262 223-2606 0 0,198-134-369 0 0,-233 104-190 0 0,-356 273-162 0 0,1 0 0 0 0,0 0 0 0 0,-1 0-1 0 0,1 0 1 0 0,-1-1 0 0 0,0 0 0 0 0,0 1-1 0 0,0-1 1 0 0,-1 0 0 0 0,1-1 0 0 0,-1 1-1 0 0,0 0 1 0 0,0-1 0 0 0,-1 1 0 0 0,1-1-1 0 0,-1 0-59 0 0,-1 4 104 0 0,-18 1-112 0 0,-292 106-222 0 0,248-87 396 0 0,-1-3 1 0 0,-1-3-1 0 0,0-3 0 0 0,0-2 1 0 0,-15-3-167 0 0,92-6-4 0 0,0 1 0 0 0,-1 0 0 0 0,1 0 0 0 0,-1 1-1 0 0,1 1 1 0 0,-1 0 0 0 0,0 1 0 0 0,0 0 0 0 0,0 1 0 0 0,0 1 0 0 0,0 0 0 0 0,-1 0 0 0 0,3 3 4 0 0,87 69 2 0 0,57 37-127 0 0,-68-81 77 0 0,-76-79 689 0 0,-14 41-607 0 0,-3-21 37 0 0,-1 0 1 0 0,-1 0-1 0 0,-2 0 0 0 0,0 1 1 0 0,-2 0-1 0 0,0 0 1 0 0,-2 1-1 0 0,-1 1 1 0 0,-1-1-1 0 0,0 2 1 0 0,-2 0-1 0 0,-1 1 0 0 0,0 0 1 0 0,-6-3-72 0 0,-27-34-893 0 0,14 23-4418 0 0,33 32 3164 0 0,2 3-2323 0 0,0-1-4223 0 0,0 1 4160 0 0</inkml:trace>
  <inkml:trace contextRef="#ctx0" brushRef="#br0" timeOffset="356.996">2999 144 6161 0 0,'0'0'997'0'0,"0"0"-535"0"0,0 0-91 0 0,0 0 319 0 0,0 0 423 0 0,0 0 269 0 0,0 0-9 0 0,0 0-240 0 0,0 0-315 0 0,-34 23-231 0 0,-105 76-123 0 0,65-29 196 0 0,62-52-477 0 0,2-8-88 0 0,1 1-1 0 0,1-1 1 0 0,0 2 0 0 0,0-1-1 0 0,1 1 1 0 0,1 0-1 0 0,0 1 1 0 0,1 0 0 0 0,0 0-1 0 0,1 0 1 0 0,0 0-1 0 0,1 1 1 0 0,0-1 0 0 0,2 1-1 0 0,-1 0 1 0 0,2-1 0 0 0,0 14-95 0 0,3-21 59 0 0,1 1 0 0 0,-1-1 0 0 0,1-1 0 0 0,0 1 1 0 0,1 0-1 0 0,-1-1 0 0 0,1 0 0 0 0,0 0 1 0 0,1 0-1 0 0,-1-1 0 0 0,1 0 0 0 0,0 0 1 0 0,0 0-1 0 0,0-1 0 0 0,0 0 0 0 0,1 0 1 0 0,-1 0-1 0 0,1-1 0 0 0,0 0 0 0 0,0 0 0 0 0,0-1 1 0 0,0 0-1 0 0,0 0 0 0 0,1-1-59 0 0,20 3 306 0 0,-1-1-1 0 0,1-2 1 0 0,0-1-1 0 0,0-1 1 0 0,-1-1-1 0 0,1-2 1 0 0,-1-1-1 0 0,0 0 1 0 0,-1-2-1 0 0,1-2 1 0 0,-2 0-1 0 0,1-1 0 0 0,-1-2 1 0 0,-1-1-1 0 0,13-9-305 0 0,-6 4 291 0 0,0-1 0 0 0,-1-1-1 0 0,-1-2 1 0 0,-1 0-1 0 0,6-9-290 0 0,-25 23 53 0 0,0-1 1 0 0,0-1-1 0 0,-1 1 0 0 0,-1-1 0 0 0,0 0 1 0 0,0-1-1 0 0,-1 0 0 0 0,-1 0 0 0 0,0 0 1 0 0,0-1-1 0 0,-1 1 0 0 0,-1-1 0 0 0,0 0 0 0 0,-1 0 1 0 0,0-1-1 0 0,-1-1-53 0 0,-1 7-92 0 0,0 0-1 0 0,0 1 1 0 0,-1-1 0 0 0,0 0 0 0 0,0 0-1 0 0,0 1 1 0 0,-1-1 0 0 0,-1 1 0 0 0,1 0-1 0 0,-1 0 1 0 0,0 0 0 0 0,-1 0 0 0 0,0 0-1 0 0,0 0 1 0 0,0 1 0 0 0,-1 0 0 0 0,0 0-1 0 0,0 0 1 0 0,0 1 0 0 0,-1-1 0 0 0,0 1-1 0 0,0 0 1 0 0,-4-1 92 0 0,-4-4-605 0 0,-1 1 0 0 0,0 1 1 0 0,-1 0-1 0 0,0 1 0 0 0,0 1 0 0 0,-1 1 0 0 0,0 0 0 0 0,0 1 1 0 0,0 1-1 0 0,0 0 0 0 0,-8 1 605 0 0,-118-3-10464 0 0,123 5 8166 0 0,-25 0-2476 0 0</inkml:trace>
  <inkml:trace contextRef="#ctx0" brushRef="#br0" timeOffset="604.601">1946 394 5489 0 0,'0'0'2414'0'0,"0"0"-443"0"0,0 0-2 0 0,0 0 200 0 0,33-7-32 0 0,108-24-298 0 0,-25 8 1553 0 0,0 6 0 0 0,94-1-3392 0 0,206 14 2328 0 0,-237 5-2009 0 0,97 6-76 0 0,-120 0-220 0 0,1-7 1 0 0,56-11-24 0 0,-31-18-1661 0 0,-146 9-871 0 0,-29 10-2517 0 0,-5-3-6171 0 0,-2 8 3973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1 2897 0 0,'0'0'649'0'0,"0"0"-269"0"0,0 0 54 0 0,0 0 354 0 0,0 0 332 0 0,0 0 163 0 0,-5 33-3 0 0,-17 109-108 0 0,4 18 1098 0 0,-13 156-1184 0 0,29-302-1362 0 0,-7 61 365 0 0,6-24-5193 0 0,4-51 215 0 0,3 0 2915 0 0,-3 0 1292 0 0,6 0 159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6:56.6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2492 0 0 0,'0'0'495'0'0,"0"0"-95"0"0,0 0 47 0 0,0 0 253 0 0,0 0 353 0 0,0 0 256 0 0,0 0 32 0 0,0 0-125 0 0,0 0-178 0 0,0 0-144 0 0,0 0-40 0 0,14-26 32 0 0,46-81 7 0 0,104-172 4281 0 0,185-212-1992 0 0,-316 444-2982 0 0,103-147 1331 0 0,142-153-1531 0 0,-67 109 745 0 0,-177 197-239 0 0,-36 43-469 0 0,0 1 1 0 0,0-1 0 0 0,-1 0 0 0 0,1 1 0 0 0,-1-1 0 0 0,0-1 0 0 0,1 1 0 0 0,-1 0 0 0 0,0 0 0 0 0,0-1 0 0 0,0 0 0 0 0,0 0-1 0 0,-1 0 1 0 0,1 0 0 0 0,0 0 0 0 0,0 0 0 0 0,-1-1 0 0 0,1 1 0 0 0,0-1 0 0 0,-1 0 0 0 0,-1-1-38 0 0,-51 17-58 0 0,-6 9-8 0 0,-96 16 192 0 0,96-34 117 0 0,61-7-204 0 0,1 0-19 0 0,0 0-8 0 0,0 0 4 0 0,0 0-14 0 0,0 0 14 0 0,0 0-5 0 0,0 0 0 0 0,0 0 7 0 0,0 0-4 0 0,0 0 6 0 0,0 0-2 0 0,0 0 4 0 0,0 0-13 0 0,0 0-33 0 0,0 0-11 0 0,14 10-49 0 0,220 196 83 0 0,-193-183 104 0 0,-41-23-47 0 0,0 0 37 0 0,0 0 54 0 0,0 0 16 0 0,0-52 654 0 0,1 37-822 0 0,0 0 0 0 0,-2 0 1 0 0,0 1-1 0 0,0-1 0 0 0,-1 0 0 0 0,-1 0 0 0 0,0 1 0 0 0,-2 0 0 0 0,1 0 0 0 0,-2 0 1 0 0,1 0-1 0 0,-2 1 0 0 0,0-1 0 0 0,-8-9 5 0 0,-5 1-690 0 0,-10-11-1387 0 0,21 11-2731 0 0,15 0-6856 0 0,2 18 5603 0 0</inkml:trace>
  <inkml:trace contextRef="#ctx0" brushRef="#br0" timeOffset="453.906">1731 379 2417 0 0,'0'0'1069'0'0,"0"0"-67"0"0,0 0 197 0 0,0 0 388 0 0,0 0 372 0 0,0 0 72 0 0,0 0-298 0 0,0 0-436 0 0,0 0-394 0 0,0 0-231 0 0,0 0-57 0 0,0 0 34 0 0,0 0 42 0 0,11 16 1731 0 0,5 233 1081 0 0,3-69-3111 0 0,-15 10-715 0 0,-4-188-38 0 0,0-2-92 0 0,0 0-101 0 0,0 0-109 0 0,0-11-1297 0 0,18-80-12877 0 0,-10 78 9847 0 0</inkml:trace>
  <inkml:trace contextRef="#ctx0" brushRef="#br0" timeOffset="824.895">2136 471 3633 0 0,'0'0'1208'0'0,"0"0"-17"0"0,0 0 217 0 0,0 0 277 0 0,0 0 212 0 0,0 0-26 0 0,0 0-277 0 0,0 0-339 0 0,-33 19-273 0 0,-105 63-193 0 0,31-15 1039 0 0,35-14-351 0 0,71-51-1470 0 0,1-1 1 0 0,0 0 0 0 0,0 1-1 0 0,0-1 1 0 0,0 0 0 0 0,0 1-1 0 0,1-1 1 0 0,-1 0-1 0 0,0 1 1 0 0,1-1 0 0 0,-1 0-1 0 0,1 1 1 0 0,-1-1 0 0 0,1 0-1 0 0,-1 0 1 0 0,1 0-1 0 0,0 1 1 0 0,0-1 0 0 0,0 0-1 0 0,-1 0 1 0 0,1 0-1 0 0,0 0 1 0 0,0 0 0 0 0,0-1-1 0 0,1 1 1 0 0,-1 0 0 0 0,0 0-1 0 0,0-1 1 0 0,0 1-1 0 0,1 0 1 0 0,-1-1 0 0 0,0 0-1 0 0,0 1 1 0 0,1-1 0 0 0,-1 0-1 0 0,0 1 1 0 0,1-1-1 0 0,-1 0 1 0 0,1 0 0 0 0,-1 0-1 0 0,0 0 1 0 0,1 0 0 0 0,0-1-8 0 0,-2 1 11 0 0,86 14 1021 0 0,-71-13-865 0 0,0 1 0 0 0,0 0 1 0 0,0 1-1 0 0,0 0 0 0 0,-1 2 0 0 0,0-1 1 0 0,0 2-1 0 0,0 0 0 0 0,0 1-167 0 0,-7-2 85 0 0,-2 0 0 0 0,1 0 0 0 0,0 1 0 0 0,-1 0 0 0 0,0 0 0 0 0,-1 1 0 0 0,1-1 0 0 0,-1 1 0 0 0,0 0 0 0 0,-1 0 0 0 0,0 0 0 0 0,0 1 0 0 0,0-1 0 0 0,-1 1 0 0 0,0-1 0 0 0,-1 1 0 0 0,0 2-85 0 0,1-9-150 0 0,-1 0-1 0 0,0 0 1 0 0,0-1 0 0 0,0 1 0 0 0,1 0 0 0 0,-1 0 0 0 0,0-1 0 0 0,1 1 0 0 0,-1-1 0 0 0,1 1-1 0 0,-1-1 1 0 0,1 0 0 0 0,-1 1 0 0 0,0-1 0 0 0,1 0 0 0 0,-1 0 0 0 0,1 0 0 0 0,-1 0 0 0 0,1 0-1 0 0,-1 0 1 0 0,1-1 0 0 0,-1 1 0 0 0,1 0 0 0 0,-1-1 0 0 0,1 1 0 0 0,-1-1 0 0 0,0 0 0 0 0,1 1-1 0 0,-1-1 1 0 0,0 0 0 0 0,0 0 0 0 0,1 0 0 0 0,-1 0 0 0 0,1-1 150 0 0,19-22-6357 0 0,-10 4-2611 0 0,-7 9 4258 0 0</inkml:trace>
  <inkml:trace contextRef="#ctx0" brushRef="#br0" timeOffset="1395.539">1431 353 2985 0 0,'0'0'1129'0'0,"0"0"-46"0"0,0 0 207 0 0,0 0 306 0 0,0 0 235 0 0,0 0-84 0 0,0 0-376 0 0,0 0-467 0 0,0 0-373 0 0,0 0-140 0 0,0 0 101 0 0,0 0 199 0 0,18 0 2180 0 0,71-46 807 0 0,-62 29-3321 0 0,0-1 0 0 0,-2-2 0 0 0,0 0 0 0 0,-2-2 0 0 0,0 0 0 0 0,-1-2 0 0 0,-2 0 0 0 0,0-2 0 0 0,15-26-357 0 0,10-10 236 0 0,-27 77-365 0 0,79 99 409 0 0,-20-19-695 0 0,-66-73-2750 0 0,-5-5-4380 0 0,-5-12 2455 0 0,1-1-4885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14.5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6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11 2857 0 0,'0'0'1545'0'0,"0"0"-242"0"0,0 0 112 0 0,0 0 146 0 0,-33 39 59 0 0,-104 127-110 0 0,62-48 465 0 0,66-96-1630 0 0,0-7-159 0 0,2 1 0 0 0,0 0 0 0 0,0 0 1 0 0,2 0-1 0 0,0 0 0 0 0,1 1 0 0 0,0 0 0 0 0,1 0 0 0 0,1 0 1 0 0,1 0-1 0 0,1 1 0 0 0,0-1 0 0 0,1 0 0 0 0,1 0 0 0 0,0 0 1 0 0,2 0-1 0 0,1 5-186 0 0,-2-16 89 0 0,1 0 1 0 0,-1-1-1 0 0,1 0 1 0 0,0 0-1 0 0,1 0 1 0 0,-1 0-1 0 0,1-1 1 0 0,0 0-1 0 0,0 0 1 0 0,0 0-1 0 0,1 0 1 0 0,-1-1 0 0 0,1 0-1 0 0,0 0 1 0 0,0 0-1 0 0,0-1 1 0 0,0 0-1 0 0,1 0 1 0 0,-1-1-1 0 0,0 0 1 0 0,1 0-1 0 0,-1 0 1 0 0,1-1-1 0 0,0 0-89 0 0,6 1 233 0 0,1-1 1 0 0,-1-1-1 0 0,0 0 0 0 0,1-1 0 0 0,-1-1 0 0 0,0 1 0 0 0,0-2 0 0 0,-1 0 0 0 0,1-1 1 0 0,-1 0-1 0 0,5-3-233 0 0,9-8 169 0 0,-1 0 0 0 0,0-1 1 0 0,-2-1-1 0 0,0-2 1 0 0,-1 0-1 0 0,-1-1 0 0 0,-1-1 1 0 0,-1-1-1 0 0,-1-1 0 0 0,-1-1 1 0 0,-1 0-1 0 0,-2-1 1 0 0,5-10-170 0 0,-13 20 12 0 0,-1 0 0 0 0,-1 0 1 0 0,0 0-1 0 0,-1-1 0 0 0,0 1 1 0 0,-2-1-1 0 0,0 0 0 0 0,0 1 1 0 0,-2-1-1 0 0,0 0 1 0 0,-1 1-1 0 0,-1-1 0 0 0,-3-8-12 0 0,5 16-77 0 0,-2 1-1 0 0,1 0 1 0 0,-1 0-1 0 0,-1 0 1 0 0,0 0-1 0 0,0 0 1 0 0,0 1-1 0 0,-1-1 1 0 0,0 1-1 0 0,0 0 1 0 0,-1 1 0 0 0,0 0-1 0 0,0-1 1 0 0,0 2-1 0 0,-1-1 1 0 0,0 1-1 0 0,0 0 1 0 0,-1 0-1 0 0,1 1 1 0 0,-1 0-1 0 0,0 1 1 0 0,0-1-1 0 0,0 1 1 0 0,0 1-1 0 0,-1 0 1 0 0,-6-1 77 0 0,3 2-295 0 0,0 0 0 0 0,1 1 0 0 0,-1 1 0 0 0,0 0 0 0 0,0 1 0 0 0,1 0 0 0 0,-1 0 0 0 0,1 1 0 0 0,0 1 0 0 0,0 0 0 0 0,0 1-1 0 0,0 0 1 0 0,1 0 0 0 0,0 1 0 0 0,0 0 0 0 0,0 1 0 0 0,1 0 0 0 0,0 1 0 0 0,0 0 0 0 0,1 0 0 0 0,-5 7 295 0 0,-50 80-9285 0 0,54-72 2409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15371 0 0,'0'0'650'0'0,"0"0"-416"0"0,0 0-222 0 0,0 0 44 0 0,0 0 77 0 0,0 0-8 0 0,0 0-41 0 0,0 0-56 0 0,0 0-39 0 0,0 0-22 0 0,0 0-54 0 0,0 0-74 0 0,0 0-163 0 0,2 27-308 0 0,8 82-561 0 0,-4-75-798 0 0,0-28-3581 0 0,-4-6 2586 0 0,4 1-717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4033 0 0,'0'0'2058'0'0,"0"0"-174"0"0,0 0 28 0 0,0 0 110 0 0,0 0 20 0 0,0 0-244 0 0,0 0-430 0 0,0 0-421 0 0,0 0-338 0 0,0 0-185 0 0,0 0-109 0 0,0 0-45 0 0,0 0 15 0 0,3 11 1333 0 0,6-6-1268 0 0,1 0 0 0 0,0-1 0 0 0,0 0 1 0 0,1-1-1 0 0,-1 0 0 0 0,1-1 0 0 0,0 0 1 0 0,-1 0-1 0 0,1-1 0 0 0,0-1 0 0 0,0 0 1 0 0,5 0-351 0 0,25 2 516 0 0,177-12 473 0 0,-155 2-1795 0 0,-62 7 2953 0 0,1 0-4445 0 0,2 3-18502 0 0,-5 1 15264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11370 0 0,'0'0'1061'0'0,"0"0"-305"0"0,0 0 132 0 0,0 0 430 0 0,0 0 257 0 0,0 0-60 0 0,0 0-294 0 0,0 0-294 0 0,0 0-189 0 0,32 3-124 0 0,102 10-80 0 0,113-10 1481 0 0,-202-2-2400 0 0,43-1-549 0 0,-60-4-3892 0 0,-2-4-4240 0 0,-17 4-255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4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0,'0'0'291'0'0,"0"0"418"0"0,0 0 343 0 0,0 0 183 0 0,0 0 92 0 0,0 0 23 0 0,0 0-39 0 0,0 0 39 0 0,0 0 72 0 0,0 0 47 0 0,0 0 30 0 0,0-5-63 0 0,1-15-138 0 0,5 15 2680 0 0,11 5-2706 0 0,-14 0-1149 0 0,525 33 2963 0 0,-339-39-2745 0 0,-154 5 1485 0 0,-49-10-626 0 0,1 3-1164 0 0,0-1 0 0 0,1 0 0 0 0,0-1 0 0 0,0-1 0 0 0,1 1-1 0 0,1-2 1 0 0,-1 0 0 0 0,2 0 0 0 0,-5-8-36 0 0,-15-52-621 0 0,25 23-3216 0 0,20 22-7396 0 0,-12 23 2515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6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6993 0 0,'0'0'1609'0'0,"0"0"63"0"0,0 0 165 0 0,0 0 142 0 0,0 0-46 0 0,0 0-364 0 0,0 0-520 0 0,0 0-474 0 0,0 0-315 0 0,0 0-148 0 0,0 0-14 0 0,0 0 51 0 0,8-2 76 0 0,268-5 1381 0 0,-171 8-1519 0 0,0 15-38 0 0,-99-12 1584 0 0,-16-8-632 0 0,-127-111-537 0 0,118 108-1495 0 0,11 6-2536 0 0,7 3-1678 0 0,1 7 133 0 0,0-8 3905 0 0,0 6-7531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1 149 12027 0 0,'0'0'1002'0'0,"0"0"-31"0"0,0 0 108 0 0,0 0 192 0 0,0 0 109 0 0,0 0-169 0 0,0 0-337 0 0,0 0-311 0 0,0 0-214 0 0,0 0-125 0 0,0 0-46 0 0,37-19-26 0 0,117-58-20 0 0,-43 41 109 0 0,-86 31-221 0 0,0 0 0 0 0,0 2 0 0 0,0 1 0 0 0,0 0 0 0 0,0 2 0 0 0,24 3-20 0 0,-45-2-23 0 0,-1 0 1 0 0,0 0-1 0 0,0 0 0 0 0,1 0 1 0 0,-1 0-1 0 0,0 1 1 0 0,0 0-1 0 0,0-1 0 0 0,-1 1 1 0 0,1 0-1 0 0,0 0 0 0 0,-1 1 1 0 0,1-1-1 0 0,-1 1 0 0 0,0-1 1 0 0,0 1-1 0 0,0 0 0 0 0,0-1 1 0 0,0 1-1 0 0,0 0 1 0 0,-1 0-1 0 0,0 0 0 0 0,1 1 1 0 0,-1-1-1 0 0,0 0 0 0 0,-1 0 1 0 0,1 1-1 0 0,-1-1 0 0 0,1 1 1 0 0,-1-1-1 0 0,0 0 1 0 0,0 1-1 0 0,0-1 0 0 0,-1 0 1 0 0,1 1-1 0 0,-1-1 0 0 0,0 0 1 0 0,0 1-1 0 0,0-1 0 0 0,0 0 1 0 0,0 0-1 0 0,-2 1 23 0 0,-8 22-16 0 0,-1 0 1 0 0,-1-1-1 0 0,-1-1 1 0 0,-1 0-1 0 0,-2-1 0 0 0,0 0 1 0 0,-7 5 15 0 0,0 2 16 0 0,-4 5 3 0 0,-12 14 43 0 0,2 2 0 0 0,3 1 0 0 0,-17 35-62 0 0,50-84 8 0 0,-1 1-1 0 0,1 0 1 0 0,0 0 0 0 0,0 0-1 0 0,1 0 1 0 0,-1 0-1 0 0,1 0 1 0 0,-1 0 0 0 0,1 1-1 0 0,1-1 1 0 0,-1 0-1 0 0,1 1 1 0 0,-1-1 0 0 0,1 0-1 0 0,0 1 1 0 0,1-1-1 0 0,-1 1 1 0 0,1-1 0 0 0,0 0-1 0 0,0 0 1 0 0,0 1 0 0 0,1-1-1 0 0,-1 0 1 0 0,1 0-1 0 0,0 0 1 0 0,0 0 0 0 0,1-1-1 0 0,-1 1 1 0 0,1 0-1 0 0,0-1 1 0 0,0 0 0 0 0,0 0-1 0 0,0 0 1 0 0,3 2-8 0 0,17 4 70 0 0,0-2 0 0 0,0 0 0 0 0,1-2 0 0 0,0 0 0 0 0,0-2 0 0 0,0 0 0 0 0,0-2 0 0 0,0-1 0 0 0,0-1 0 0 0,0 0 1 0 0,1-2-1 0 0,-2-1 0 0 0,1-1 0 0 0,0-1 0 0 0,0-2-70 0 0,160-41-678 0 0,-125 29-2703 0 0,-1-3-4503 0 0,-31 11-2418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 5785 0 0,'0'0'1067'0'0,"0"0"-5"0"0,0 0 105 0 0,0 0 248 0 0,0 0 208 0 0,0 0-103 0 0,0 0-369 0 0,0 0-451 0 0,0 0-408 0 0,0 0-229 0 0,0 0-65 0 0,0 0 13 0 0,0 0 81 0 0,0 7 51 0 0,28 281 1348 0 0,-30 46-1004 0 0,1-313 330 0 0,0-31 2189 0 0,0-50-2183 0 0,-1 19-666 0 0,2 0 0 0 0,2 0 0 0 0,1 0 1 0 0,2 0-1 0 0,2 1 0 0 0,2 0 0 0 0,4-11-157 0 0,-3 18 15 0 0,1 0-1 0 0,2 1 1 0 0,1 1-1 0 0,1 0 1 0 0,2 1-1 0 0,0 0 1 0 0,3 1-1 0 0,0 2 1 0 0,22-24-15 0 0,-41 50-8 0 0,0-1 1 0 0,0 1-1 0 0,0-1 0 0 0,0 1 1 0 0,0 0-1 0 0,0-1 0 0 0,1 1 1 0 0,-1 0-1 0 0,0 0 0 0 0,1 0 1 0 0,-1 0-1 0 0,1 0 1 0 0,-1 0-1 0 0,1 0 0 0 0,0 0 1 0 0,-1 1-1 0 0,1-1 0 0 0,0 1 1 0 0,-1-1-1 0 0,1 1 1 0 0,0 0-1 0 0,0-1 0 0 0,-1 1 1 0 0,1 0-1 0 0,0 0 0 0 0,0 0 1 0 0,-1 1-1 0 0,1-1 1 0 0,0 0-1 0 0,0 1 0 0 0,-1-1 1 0 0,1 1-1 0 0,0-1 0 0 0,-1 1 1 0 0,1 0-1 0 0,-1 0 1 0 0,1-1-1 0 0,-1 1 0 0 0,1 0 1 0 0,-1 1-1 0 0,1-1 0 0 0,-1 0 1 0 0,1 1 7 0 0,40 188-30 0 0,-41-186-266 0 0,10 27 340 0 0,1-21-5198 0 0,-3-39-9865 0 0,-7 25 11858 0 0</inkml:trace>
  <inkml:trace contextRef="#ctx0" brushRef="#br0" timeOffset="1031.605">1152 146 0 0 0,'0'0'340'0'0,"0"0"540"0"0,0 0 330 0 0,0 0 179 0 0,0 0 104 0 0,0 0 6 0 0,0 0-35 0 0,0 0-44 0 0,0 0-50 0 0,0 0-16 0 0,0 0-6 0 0,0 0-33 0 0,2-3-99 0 0,-2 4-1124 0 0,0-1 0 0 0,1 0-1 0 0,-1 0 1 0 0,0 1 0 0 0,0-1 0 0 0,0 0-1 0 0,0 0 1 0 0,0 1 0 0 0,1-1 0 0 0,-1 0-1 0 0,0 0 1 0 0,0 1 0 0 0,0-1 0 0 0,1 0-1 0 0,-1 0 1 0 0,0 0 0 0 0,0 0-1 0 0,1 1 1 0 0,-1-1 0 0 0,0 0 0 0 0,0 0-1 0 0,1 0 1 0 0,-1 0 0 0 0,0 0 0 0 0,1 0-1 0 0,-1 0 1 0 0,0 0 0 0 0,0 0 0 0 0,1 0-1 0 0,-1 0 1 0 0,0 0 0 0 0,1 0 0 0 0,-1 0-1 0 0,0 0 1 0 0,1 0 0 0 0,-1 0 0 0 0,0 0-1 0 0,0 0 1 0 0,1 0 0 0 0,-1 0 0 0 0,0 0-1 0 0,1-1 1 0 0,-1 1 0 0 0,0 0 0 0 0,0 0-1 0 0,0 0 1 0 0,1 0 0 0 0,-1-1-92 0 0,-165 248 921 0 0,119-188-1505 0 0,-4-1-1 0 0,-1-3 1 0 0,-47 37 584 0 0,53-60-3029 0 0,26-20-3071 0 0,15-11 45 0 0,4-1 1369 0 0</inkml:trace>
  <inkml:trace contextRef="#ctx0" brushRef="#br0" timeOffset="1366.254">793 39 4385 0 0,'0'0'1088'0'0,"0"0"-212"0"0,0 0-110 0 0,0 0 101 0 0,0 0 241 0 0,0 0 114 0 0,0 0-14 0 0,0 0-104 0 0,0 0-133 0 0,0 0-75 0 0,0 0-84 0 0,0 0-65 0 0,0 0-24 0 0,10 20-28 0 0,73 126 1162 0 0,68 119 272 0 0,-18 35-2121 0 0,-111-267-2067 0 0,-12-26-2763 0 0,2-5-5938 0 0,-10-2 6939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2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376 153 200 0 0,'0'0'1426'0'0,"0"0"-447"0"0,0 0-81 0 0,0 0 263 0 0,0 0 422 0 0,0 0 326 0 0,0 0 17 0 0,0 0-295 0 0,0 0-409 0 0,0 0-343 0 0,0 0-191 0 0,2-3-77 0 0,9-6 18 0 0,-8 6 39 0 0,-3 3-24 0 0,0 0-12 0 0,-1 26 2944 0 0,-53 132-2321 0 0,-71 107-644 0 0,121-258-609 0 0,-1 2-1 0 0,1-1 1 0 0,0 0 0 0 0,1 1 0 0 0,0-1 0 0 0,0 1 0 0 0,1 0 0 0 0,0 0 0 0 0,0 0 0 0 0,1 0 0 0 0,0 0-1 0 0,1 1 1 0 0,0-1 0 0 0,2 9-2 0 0,2-13 32 0 0,0 0 0 0 0,1-1 0 0 0,0 1 0 0 0,0-1 0 0 0,0 0 0 0 0,0 0 0 0 0,1 0 0 0 0,0-1 0 0 0,0 0 0 0 0,0 0 0 0 0,0 0 0 0 0,0-1 0 0 0,0 0 0 0 0,1 0 0 0 0,-1 0-1 0 0,1-1 1 0 0,-1 0 0 0 0,1-1 0 0 0,0 1 0 0 0,-1-1 0 0 0,1 0 0 0 0,0-1 0 0 0,4-1-32 0 0,182 2 1051 0 0,-193 0-1119 0 0,0 0-80 0 0,0 0-109 0 0,0 0-153 0 0,0 0-161 0 0,-10-22-7148 0 0,2 8-1983 0 0,6 6 3637 0 0</inkml:trace>
  <inkml:trace contextRef="#ctx0" brushRef="#br0" timeOffset="627.248">0 182 0 0 0,'0'0'624'0'0,"0"0"67"0"0,0 0 64 0 0,0 0 224 0 0,0 0 389 0 0,0 0 350 0 0,0 0 133 0 0,0 0-79 0 0,0 0-198 0 0,0 0-209 0 0,0 0-108 0 0,0 0-25 0 0,3-5 6890 0 0,12-20-6943 0 0,0 10-1101 0 0,0 1 1 0 0,1 0 0 0 0,1 1 0 0 0,0 1 0 0 0,1 0 0 0 0,1 1 0 0 0,0 1 0 0 0,0 1 0 0 0,0 1 0 0 0,1 1 0 0 0,11-3-79 0 0,-21 6-4 0 0,1 1 0 0 0,-1 0 0 0 0,1 1 0 0 0,0 0 0 0 0,0 1 1 0 0,-1 0-1 0 0,1 0 0 0 0,0 1 0 0 0,0 1 0 0 0,6 1 4 0 0,-8 0-4 0 0,-1 2 0 0 0,0-1 0 0 0,0 1-1 0 0,0 0 1 0 0,-1 1 0 0 0,0 0 0 0 0,1 0 0 0 0,-2 0 0 0 0,1 1 0 0 0,-1 0-1 0 0,5 5 5 0 0,50 38 87 0 0,-48-41 38 0 0,0-1-1 0 0,0-1 1 0 0,1 0-1 0 0,0-1 1 0 0,0 0-1 0 0,0-1 1 0 0,0 0 0 0 0,1-2-1 0 0,0 0 1 0 0,-1 0-1 0 0,2-1-124 0 0,45-1 552 0 0,-35 0-4046 0 0,-21 18-7482 0 0,-5-15 6737 0 0,0 2-4331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10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5313 0 0,'0'0'1023'0'0,"0"0"-17"0"0,0 0 234 0 0,0 0 268 0 0,0 0 183 0 0,0 0-121 0 0,0 0-386 0 0,0 0-358 0 0,0 0-245 0 0,0 0-97 0 0,0 0-10 0 0,0 0 30 0 0,14-5 4 0 0,45-15-13 0 0,22 9 1124 0 0,165 10-130 0 0,-151 1-423 0 0,-98-22 1138 0 0,-66-70-1065 0 0,33 55-1155 0 0,-12-14-448 0 0,30 14-3946 0 0,17 23-5956 0 0,1 9-302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9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2609 0 0,'0'0'924'0'0,"0"0"-276"0"0,0 0-40 0 0,0 0 239 0 0,0 0 345 0 0,0 0 184 0 0,0 0-105 0 0,0 0-310 0 0,0 0-381 0 0,0 0-264 0 0,0 0-126 0 0,3 5 23 0 0,5 15 222 0 0,0 1 0 0 0,-1 0 0 0 0,-2 0 0 0 0,0 1 0 0 0,-1-1 0 0 0,-1 1 0 0 0,-1 0 1 0 0,-1 0-1 0 0,-1 15-435 0 0,0-20 164 0 0,2 512 1542 0 0,9-432-2181 0 0,-20-119-8310 0 0,-5-22 1312 0 0,13 32 6685 0 0</inkml:trace>
  <inkml:trace contextRef="#ctx0" brushRef="#br0" timeOffset="384.806">4 52 0 0 0,'0'0'721'0'0,"0"0"196"0"0,0 0 70 0 0,0 0 169 0 0,0 0 224 0 0,0 0 90 0 0,0 0-102 0 0,0 0-222 0 0,0 0-200 0 0,0 0-115 0 0,0 0 23 0 0,0 0 55 0 0,0 0-10 0 0,11-1-35 0 0,83-5 1354 0 0,186-23 1862 0 0,-130 14-4503 0 0,-149 15-210 0 0,-1 0-294 0 0,0 0-254 0 0,-54 40-14055 0 0,45-32 12890 0 0</inkml:trace>
  <inkml:trace contextRef="#ctx0" brushRef="#br0" timeOffset="649.864">35 376 5569 0 0,'0'0'1382'0'0,"0"0"-219"0"0,0 0-80 0 0,0 0 160 0 0,0 0 174 0 0,0 0-38 0 0,0 0-219 0 0,0 0-309 0 0,0 0-288 0 0,0 0-163 0 0,0 0-46 0 0,0 0 78 0 0,0 0 120 0 0,6 2 56 0 0,117 4 2643 0 0,42-50-2556 0 0,-33 7-3182 0 0,-114 33 1319 0 0,38-8-3522 0 0,-21 2-2808 0 0,-25 6 1239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4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245 221 184 0 0,'0'0'1087'0'0,"0"0"-435"0"0,0 0-113 0 0,0 0 241 0 0,0 0 404 0 0,0 0 354 0 0,0 0 109 0 0,0 0-164 0 0,0 0-335 0 0,0 0-353 0 0,0 0-227 0 0,11 8 2498 0 0,6 59-1149 0 0,0 46-448 0 0,51 457 249 0 0,-26-276-2921 0 0,-39-259-385 0 0,-2-31-2732 0 0,-1-2-3967 0 0,0-5 3910 0 0</inkml:trace>
  <inkml:trace contextRef="#ctx0" brushRef="#br0" timeOffset="544.609">1 342 3033 0 0,'0'0'1065'0'0,"0"0"-53"0"0,0 0 54 0 0,0 0 249 0 0,0 0 299 0 0,0 0 118 0 0,0 0-162 0 0,0 0-378 0 0,0 0-419 0 0,0 0-283 0 0,0 0-131 0 0,0 0 1 0 0,0 0 76 0 0,19-16 47 0 0,62-49 38 0 0,7 26 469 0 0,163-16 487 0 0,-94 51-1159 0 0,-153 4-336 0 0,0 0 1 0 0,-1 1-1 0 0,1-1 1 0 0,0 1-1 0 0,-1 0 1 0 0,1 1 0 0 0,-1-1-1 0 0,1 0 1 0 0,-1 1-1 0 0,1 0 1 0 0,-1 0 0 0 0,0 0-1 0 0,0 0 1 0 0,0 0-1 0 0,0 1 1 0 0,-1-1-1 0 0,1 1 1 0 0,0 0 0 0 0,-1 0-1 0 0,0 0 1 0 0,0 0-1 0 0,0 0 1 0 0,0 0 0 0 0,0 1-1 0 0,-1-1 1 0 0,1 1-1 0 0,-1-1 1 0 0,0 1-1 0 0,0-1 1 0 0,0 1 0 0 0,-1 0-1 0 0,1-1 1 0 0,-1 1-1 0 0,0 0 1 0 0,0 0-1 0 0,0-1 1 0 0,-1 1 0 0 0,1 0-1 0 0,-1-1 1 0 0,0 1-1 0 0,0 0 1 0 0,0-1 0 0 0,0 1-1 0 0,-1-1 1 0 0,1 1-1 0 0,-1-1 1 0 0,0 0-1 0 0,0 0 1 0 0,-2 3 17 0 0,-104 137 79 0 0,52-77-37 0 0,53-64-52 0 0,0 1 0 0 0,1 0 0 0 0,-1 0 0 0 0,1 0 0 0 0,0 0 0 0 0,0 1 0 0 0,0-1 0 0 0,0 1 0 0 0,1-1 0 0 0,-1 1 0 0 0,1-1 0 0 0,0 1 0 0 0,0 0 0 0 0,0 0 0 0 0,1-1 0 0 0,-1 1 0 0 0,1 0 0 0 0,0 0 0 0 0,0 0 0 0 0,0 0 0 0 0,1 0 0 0 0,-1-1 0 0 0,1 1 0 0 0,0 0 0 0 0,0 0 0 0 0,0-1 0 0 0,1 1 0 0 0,-1-1 0 0 0,1 1 0 0 0,0-1 0 0 0,0 0 0 0 0,2 3 10 0 0,19 12 20 0 0,1-1 0 0 0,0 0 0 0 0,2-2 0 0 0,0-1 0 0 0,0-1 0 0 0,2-1 0 0 0,25 7-20 0 0,-18-6 23 0 0,-2 1-1 0 0,1 1 1 0 0,-2 2 0 0 0,22 16-23 0 0,-49-30 16 0 0,-1 0 0 0 0,0 0-1 0 0,0 0 1 0 0,-1 1 0 0 0,1-1 0 0 0,-1 1-1 0 0,1 0 1 0 0,-1 0 0 0 0,0 1-1 0 0,-1-1 1 0 0,1 0 0 0 0,-1 1 0 0 0,0 0-1 0 0,0-1 1 0 0,0 1 0 0 0,-1 0 0 0 0,0 0-1 0 0,0 0 1 0 0,0 0 0 0 0,0 0 0 0 0,-1 0-1 0 0,0 1 1 0 0,0-1 0 0 0,0 0 0 0 0,-1 0-1 0 0,1 0 1 0 0,-1 0 0 0 0,0 0 0 0 0,-1 0-1 0 0,1 0 1 0 0,-1 0 0 0 0,0-1 0 0 0,-1 1-1 0 0,1-1 1 0 0,-1 1 0 0 0,0-1-16 0 0,-16 17 29 0 0,-2-1 0 0 0,0 0-1 0 0,-2-2 1 0 0,0-1 0 0 0,-1-1 0 0 0,0 0 0 0 0,-1-2 0 0 0,-1-1 0 0 0,0-1-1 0 0,-1-2 1 0 0,-21 6-29 0 0,-109 23-590 0 0,50-40-2573 0 0,93-7 635 0 0,27-20-10235 0 0,-8 20 11939 0 0</inkml:trace>
  <inkml:trace contextRef="#ctx0" brushRef="#br0" timeOffset="1226.117">1249 821 3257 0 0,'0'0'1508'0'0,"0"0"-469"0"0,0 0-82 0 0,0 0 285 0 0,0 0 340 0 0,0 0 133 0 0,0 0-112 0 0,0 0-252 0 0,0 0-306 0 0,0 0-277 0 0,0 0-202 0 0,-19 32-153 0 0,-56 97-94 0 0,60-80 58 0 0,19-46-305 0 0,0 0 16 0 0,0 0 0 0 0,0 0-1 0 0,0 0 1 0 0,0-1-1 0 0,1 1 1 0 0,0-1-1 0 0,-1 0 1 0 0,1 0-1 0 0,0-1 1 0 0,0 0-1 0 0,0 0 1 0 0,0 0-1 0 0,0 0 1 0 0,0-1-1 0 0,0 1 1 0 0,0-1 0 0 0,0-1-1 0 0,0 1 1 0 0,3-1-88 0 0,7 0 234 0 0,-2-1-89 0 0,0 0-1 0 0,-1-1 1 0 0,1-1-1 0 0,-1 0 1 0 0,0-1-1 0 0,0 0 1 0 0,-1-1-1 0 0,1 0 1 0 0,-1-1-1 0 0,-1 0 1 0 0,4-3-145 0 0,5-3 129 0 0,192-155 379 0 0,-211 167-540 0 0,0 1-1 0 0,0-1 1 0 0,0 1-1 0 0,1-1 1 0 0,-1 1-1 0 0,0-1 1 0 0,1 1-1 0 0,-1-1 1 0 0,0 1-1 0 0,1-1 1 0 0,-1 1-1 0 0,1-1 1 0 0,-1 1-1 0 0,1 0 1 0 0,-1-1-1 0 0,1 1 1 0 0,-1 0-1 0 0,1-1 1 0 0,-1 1-1 0 0,1 0 1 0 0,-1 0-1 0 0,1-1 1 0 0,0 1-1 0 0,-1 0 1 0 0,1 0-1 0 0,-1 0 1 0 0,1 0-1 0 0,0 0 1 0 0,-1 0-1 0 0,1 0 1 0 0,-1 0-1 0 0,1 0 1 0 0,0 0-1 0 0,-1 0 1 0 0,1 0-1 0 0,-1 0 1 0 0,1 1-1 0 0,-1-1 1 0 0,1 0-1 0 0,0 0 1 0 0,-1 1-1 0 0,1-1 1 0 0,-1 0-1 0 0,1 1 1 0 0,-1-1-1 0 0,0 0 1 0 0,1 1-1 0 0,-1-1 1 0 0,1 1-1 0 0,-1-1 1 0 0,0 1-1 0 0,1-1 1 0 0,-1 1-1 0 0,0-1 1 0 0,1 1-1 0 0,-1-1 1 0 0,0 1-1 0 0,0 0 1 0 0,1-1-1 0 0,-1 1 1 0 0,0-1-1 0 0,0 1 1 0 0,0-1-1 0 0,0 1 1 0 0,0 0-1 0 0,0-1 1 0 0,0 1-1 0 0,0 0 33 0 0,6 15 127 0 0,7 12-158 0 0,43 54 126 0 0,-44-73-23 0 0,1-1 0 0 0,-1-1 0 0 0,1 0 1 0 0,1 0-1 0 0,-1-1 0 0 0,1-1 0 0 0,0 0 0 0 0,1-1 0 0 0,-1-1 0 0 0,1 0 0 0 0,-1-1 0 0 0,1-1 0 0 0,0 0 0 0 0,0-1 0 0 0,-1 0 0 0 0,1-1 0 0 0,0-1 0 0 0,0 0 1 0 0,-1-1-1 0 0,1-1 0 0 0,-1 0 0 0 0,0-1 0 0 0,0-1 0 0 0,-1 0 0 0 0,13-8-72 0 0,-3-1 119 0 0,0-1 0 0 0,-2-2-1 0 0,0 0 1 0 0,-1-1 0 0 0,-1-2 0 0 0,0 1 0 0 0,-2-2 0 0 0,0-1-1 0 0,-2 0 1 0 0,-1 0 0 0 0,0-2 0 0 0,-2 0 0 0 0,-1 0-1 0 0,-1-1 1 0 0,-1 0 0 0 0,-1-1 0 0 0,-2 0 0 0 0,0 0 0 0 0,-2-1-1 0 0,-1 0 1 0 0,-1-23-119 0 0,0 8-66 0 0,-3 1 0 0 0,-2 0-1 0 0,-1 0 1 0 0,-2 1 0 0 0,-2 0 0 0 0,-4-9 66 0 0,5 25-33 0 0,-39-87-45 0 0,42 175-1984 0 0,53 166 2180 0 0,42 196-48 0 0,-80-377-103 0 0,7 52-2510 0 0,-36-100-862 0 0,-44-26-8618 0 0,52 19 8192 0 0</inkml:trace>
  <inkml:trace contextRef="#ctx0" brushRef="#br0" timeOffset="1476.554">2022 324 4665 0 0,'0'0'2807'0'0,"0"0"-1242"0"0,0 0-217 0 0,0 0 275 0 0,0 0 248 0 0,0 0 33 0 0,0 0-302 0 0,0 0-410 0 0,36-7-314 0 0,119-23-226 0 0,166-2 862 0 0,-108 21-1250 0 0,-95 7-2909 0 0,-1-4-7517 0 0,-85 4 1084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7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6745 0 0,'0'0'1257'0'0,"0"0"-38"0"0,0 0 145 0 0,0 0 290 0 0,0 0 217 0 0,0 0-68 0 0,0 0-319 0 0,0 0-404 0 0,0 0-373 0 0,0 0-296 0 0,0 0-163 0 0,1-4-72 0 0,6-8 50 0 0,-2 38 220 0 0,-1-2-214 0 0,9 59 76 0 0,-3 0 1 0 0,-4 1-1 0 0,-3 0 0 0 0,-6 25-308 0 0,3-20 61 0 0,3 78-53 0 0,0-161 1109 0 0,0-35-409 0 0,-1-45-695 0 0,3-1 0 0 0,4 0 0 0 0,3 1 0 0 0,3 1 0 0 0,3 0 0 0 0,3 1 0 0 0,18-36-13 0 0,-31 89 6 0 0,-1 0 0 0 0,2 1 0 0 0,1 0 0 0 0,0 0 0 0 0,1 1 0 0 0,1 1 0 0 0,0 0 0 0 0,1 0 0 0 0,3 0-6 0 0,-15 14-6 0 0,1 1 1 0 0,-1 0-1 0 0,0 0 1 0 0,1 0 0 0 0,-1 0-1 0 0,1 0 1 0 0,-1 0 0 0 0,1 0-1 0 0,0 0 1 0 0,-1 1-1 0 0,1-1 1 0 0,0 0 0 0 0,-1 1-1 0 0,1 0 1 0 0,0-1 0 0 0,0 1-1 0 0,-1 0 1 0 0,1 0-1 0 0,0 0 1 0 0,0 0 0 0 0,0 0-1 0 0,-1 0 1 0 0,1 1 0 0 0,0-1-1 0 0,0 1 1 0 0,-1-1-1 0 0,1 1 1 0 0,0 0 0 0 0,-1-1-1 0 0,1 1 1 0 0,-1 0 0 0 0,1 0-1 0 0,-1 0 1 0 0,1 0-1 0 0,-1 0 1 0 0,0 1 0 0 0,1-1-1 0 0,-1 1 6 0 0,42 60-26 0 0,-41-59 32 0 0,14 31-1 0 0,-13-26-17 0 0,0 0 0 0 0,0 0 0 0 0,0 0 0 0 0,1-1 0 0 0,0 1 0 0 0,1-1 0 0 0,-1 0 0 0 0,2-1 0 0 0,-1 1 0 0 0,1-1 0 0 0,-1 0 0 0 0,2 0 0 0 0,-1-1 0 0 0,1 1 0 0 0,0-2-1 0 0,0 1 1 0 0,6 2 12 0 0,-12-6-124 0 0,0-1-1 0 0,1 0 0 0 0,-1 1 0 0 0,1-1 0 0 0,-1 0 0 0 0,0 0 0 0 0,1 0 1 0 0,-1 0-1 0 0,1 0 0 0 0,-1 0 0 0 0,0 0 0 0 0,1-1 0 0 0,-1 1 0 0 0,1-1 1 0 0,-1 1-1 0 0,0-1 0 0 0,0 1 0 0 0,1-1 0 0 0,-1 0 0 0 0,0 1 1 0 0,0-1-1 0 0,0 0 0 0 0,1 0 0 0 0,-1 0 0 0 0,0 0 0 0 0,0 0 0 0 0,-1 0 1 0 0,1 0-1 0 0,0 0 0 0 0,0 0 0 0 0,0-1 0 0 0,-1 1 0 0 0,1 0 0 0 0,-1 0 1 0 0,1-1-1 0 0,-1 1 0 0 0,1 0 0 0 0,-1-1 0 0 0,0 0 125 0 0,5-37-11634 0 0,-5 31 4367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10810 0 0,'0'0'1618'0'0,"0"0"-106"0"0,0 0-69 0 0,0 0 26 0 0,0 0-72 0 0,0 0-282 0 0,0 0-399 0 0,0 0-341 0 0,0 0-188 0 0,0 0-59 0 0,0 0 62 0 0,0 0 105 0 0,0 0 71 0 0,13 2 44 0 0,169 18 1288 0 0,96-17 323 0 0,-310-26-1089 0 0,-22-13-924 0 0,-85-73-52 0 0,137 108-49 0 0,1 0-1 0 0,-1 0 1 0 0,1-1 0 0 0,0 1 0 0 0,0 0 0 0 0,-1 0-1 0 0,1-1 1 0 0,0 1 0 0 0,0 0 0 0 0,0-1 0 0 0,0 1 0 0 0,0-1-1 0 0,1 0 1 0 0,-1 1 0 0 0,0-1 0 0 0,1 0 0 0 0,-1 1-1 0 0,1-1 1 0 0,0 0 0 0 0,0 0 0 0 0,-1 1 0 0 0,1-1-1 0 0,0 0 1 0 0,0 0 0 0 0,1 1 0 0 0,-1-1 0 0 0,0 0 0 0 0,0 0-1 0 0,1 1 1 0 0,-1-1 0 0 0,1 0 0 0 0,0 1 0 0 0,-1-1-1 0 0,1 1 1 0 0,0-1 0 0 0,0 1 0 0 0,0-1 0 0 0,0 1 0 0 0,0-1-1 0 0,0 1 1 0 0,1 0 0 0 0,-1 0 0 0 0,0 0 0 0 0,1-1-1 0 0,-1 1 1 0 0,1 0 0 0 0,0 0 93 0 0,59-17-5642 0 0,-20 13-2100 0 0,-21 2-1140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9362 0 0,'0'0'1480'0'0,"0"0"-121"0"0,0 0 28 0 0,0 0 158 0 0,0 0 68 0 0,0 0-179 0 0,0 0-346 0 0,0 0-332 0 0,0 0-258 0 0,0 0-176 0 0,0 0-128 0 0,0 0-57 0 0,0 0-34 0 0,17 4 288 0 0,213 14 896 0 0,-133-33-1837 0 0,-37-7-2915 0 0,-52 18 2362 0 0,9-4-3170 0 0,-3-1-4164 0 0,-8 8 3309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12379 0 0,'0'0'778'0'0,"0"0"-480"0"0,0 0-94 0 0,0 0 351 0 0,0 0 405 0 0,0 0 209 0 0,0 0-22 0 0,0 0-224 0 0,0 0-292 0 0,0 0-202 0 0,32 12-119 0 0,102 34-79 0 0,-46-33 12 0 0,-68-14-198 0 0,126-10-744 0 0,-97 4-2646 0 0,-3-1-4144 0 0,-27 5-1280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31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1 527 2320 0 0,'0'0'650'0'0,"0"0"-263"0"0,0 0-77 0 0,0 0 177 0 0,0 0 259 0 0,0 0 147 0 0,0 0-51 0 0,0 0-241 0 0,0 0-263 0 0,0 0-189 0 0,0 0-14 0 0,0 0 78 0 0,0 0 88 0 0,0 6 88 0 0,6 185 4179 0 0,-7 106-3325 0 0,-1-91-956 0 0,2-206-141 0 0,1-1 0 0 0,-1 1 1 0 0,0 0-1 0 0,0 0 0 0 0,1 0 0 0 0,-1 0 0 0 0,0 0 0 0 0,1 0 1 0 0,-1-1-1 0 0,0 1 0 0 0,1 0 0 0 0,-1 0 0 0 0,0 0 0 0 0,0 0 1 0 0,1 0-1 0 0,-1 0 0 0 0,0 0 0 0 0,1 0 0 0 0,-1 0 0 0 0,0 0 1 0 0,1 0-1 0 0,-1 1 0 0 0,0-1 0 0 0,1 0 0 0 0,-1 0 0 0 0,0 0 1 0 0,0 0-1 0 0,1 0 0 0 0,-1 0 0 0 0,0 1-146 0 0,0-33 375 0 0,17-320 1049 0 0,-13 320-1454 0 0,2-1 0 0 0,2 1-1 0 0,0 0 1 0 0,2 1-1 0 0,2 0 1 0 0,1 0 0 0 0,1 1-1 0 0,1 1 1 0 0,13-17 30 0 0,-23 37-9 0 0,0 0 0 0 0,1 1-1 0 0,0-1 1 0 0,0 1 0 0 0,1 0 0 0 0,0 1 0 0 0,0 0 0 0 0,1 0 0 0 0,0 0 0 0 0,1 1 0 0 0,-1 0 0 0 0,1 1-1 0 0,0 0 1 0 0,0 0 0 0 0,1 1 0 0 0,-1 0 0 0 0,1 1 0 0 0,0 0 0 0 0,0 1 0 0 0,0 0 0 0 0,0 0 0 0 0,0 1-1 0 0,1 0 10 0 0,-9 3-24 0 0,1 0 1 0 0,-1 0-1 0 0,0 1 0 0 0,0-1 0 0 0,0 0 0 0 0,0 1 0 0 0,0 0 0 0 0,-1-1 0 0 0,1 1 0 0 0,-1 0 0 0 0,1 0 1 0 0,-1 0-1 0 0,0 0 0 0 0,0 0 0 0 0,-1 0 0 0 0,1 0 0 0 0,-1 0 0 0 0,1 0 0 0 0,-1 0 0 0 0,0 0 0 0 0,0 1 0 0 0,0-1 1 0 0,-1 0-1 0 0,1 0 0 0 0,-1 0 0 0 0,0 0 24 0 0,1 6-87 0 0,-11 31-988 0 0,-5-18-3647 0 0,14-15-3422 0 0,2-3 2233 0 0</inkml:trace>
  <inkml:trace contextRef="#ctx0" brushRef="#br0" timeOffset="6279.195">1239 583 0 0 0,'0'0'846'0'0,"0"0"96"0"0,0 0 59 0 0,0 0-57 0 0,0 0-105 0 0,0 0-91 0 0,0 0-97 0 0,-1-8-83 0 0,-6-25-44 0 0,-10 7 8750 0 0,-13 25-6024 0 0,-31 26-3322 0 0,56-22 367 0 0,-10 6-273 0 0,0 0 1 0 0,1 1-1 0 0,1 1 1 0 0,0 0 0 0 0,0 1-1 0 0,1 1 1 0 0,0-1-1 0 0,1 2 1 0 0,1 0 0 0 0,0 0-1 0 0,1 1 1 0 0,1 0-1 0 0,0 0 1 0 0,1 1 0 0 0,1 0-1 0 0,0 1 1 0 0,1-1 0 0 0,1 1-1 0 0,0 0 1 0 0,1 0-1 0 0,0 15-22 0 0,4-25 9 0 0,-1 1 0 0 0,1-1 1 0 0,1-1-1 0 0,-1 1 0 0 0,1 0 0 0 0,0 0 0 0 0,1 0 0 0 0,0-1 0 0 0,0 0 0 0 0,0 1 0 0 0,1-1 0 0 0,-1 0 0 0 0,1-1 0 0 0,1 1 0 0 0,-1-1 0 0 0,1 1 1 0 0,0-1-1 0 0,1-1 0 0 0,-1 1 0 0 0,1-1 0 0 0,-1 0 0 0 0,1 0 0 0 0,1-1 0 0 0,-1 0 0 0 0,0 0 0 0 0,3 1-9 0 0,7 3-13 0 0,1-1-1 0 0,0-1 0 0 0,0-1 1 0 0,0 0-1 0 0,1-1 1 0 0,-1-1-1 0 0,1 0 1 0 0,-1-1-1 0 0,1-1 0 0 0,1-1 14 0 0,84-36-4463 0 0,-16-28-8195 0 0,-76 53 9395 0 0</inkml:trace>
  <inkml:trace contextRef="#ctx0" brushRef="#br0" timeOffset="6566.335">1725 542 5905 0 0,'0'0'1281'0'0,"0"0"-244"0"0,0 0-99 0 0,0 0 151 0 0,0 0 227 0 0,0 0 43 0 0,-31 18-120 0 0,-101 58-217 0 0,63-14 93 0 0,61-49-958 0 0,1-2-38 0 0,1 0 0 0 0,-1 0-1 0 0,2 0 1 0 0,-1 1 0 0 0,2-1-1 0 0,0 1 1 0 0,0 0 0 0 0,1 1-1 0 0,0-1 1 0 0,1 1 0 0 0,1-1-1 0 0,0 1 1 0 0,0 9-119 0 0,1-18 39 0 0,1 0-1 0 0,-1-1 1 0 0,1 1 0 0 0,0 0-1 0 0,0 0 1 0 0,0-1-1 0 0,0 1 1 0 0,1 0 0 0 0,0-1-1 0 0,-1 0 1 0 0,1 1-1 0 0,1-1 1 0 0,-1 0 0 0 0,0 0-1 0 0,1 0 1 0 0,-1 0-1 0 0,1 0 1 0 0,0-1 0 0 0,0 1-1 0 0,0-1 1 0 0,0 0-1 0 0,0 0 1 0 0,1 0 0 0 0,-1 0-1 0 0,1 0 1 0 0,-1-1-1 0 0,1 0 1 0 0,3 1-39 0 0,107 12 1381 0 0,-102-15-1238 0 0,-1-1 0 0 0,1 0 1 0 0,-1-1-1 0 0,0 0 0 0 0,0-1 0 0 0,0 0 1 0 0,0-1-1 0 0,-1 0 0 0 0,0-1 0 0 0,0 0 0 0 0,0 0 1 0 0,-1-1-1 0 0,0-1 0 0 0,0 1 0 0 0,0-1 0 0 0,-1-1 1 0 0,-1 1-1 0 0,1-2-143 0 0,-2 2 18 0 0,-1 0-1 0 0,0 0 1 0 0,0-1-1 0 0,-1 0 1 0 0,0 0 0 0 0,-1 0-1 0 0,0 0 1 0 0,0-1-1 0 0,-1 1 1 0 0,0-1 0 0 0,-1 1-1 0 0,0-1 1 0 0,0 0 0 0 0,-1 0-1 0 0,0 1 1 0 0,-1-1-1 0 0,0 0 1 0 0,-1 1 0 0 0,0-1-1 0 0,-2-6-17 0 0,2 9-227 0 0,1 0 0 0 0,-2 0 0 0 0,1 0 0 0 0,-1 0 0 0 0,0 1 0 0 0,0-1 0 0 0,-1 1 1 0 0,0 0-1 0 0,0 0 0 0 0,-1 0 0 0 0,1 1 0 0 0,-1-1 0 0 0,0 1 0 0 0,-1 0 0 0 0,1 1 0 0 0,-1-1 0 0 0,0 1 0 0 0,0 0 0 0 0,0 1 0 0 0,-1-1 0 0 0,1 1 0 0 0,-1 1 0 0 0,0-1 0 0 0,0 1 0 0 0,0 0 0 0 0,0 0 0 0 0,-7 0 227 0 0,-23 5-3920 0 0,4 7-3436 0 0,19-5 1367 0 0</inkml:trace>
  <inkml:trace contextRef="#ctx0" brushRef="#br0" timeOffset="6911.372">2379 516 7466 0 0,'0'0'2263'0'0,"0"0"-904"0"0,0 0-335 0 0,0 0 71 0 0,0 0 109 0 0,0 0 15 0 0,0 0-195 0 0,0 0-278 0 0,0 0-201 0 0,0 0-193 0 0,0 0-142 0 0,0 0-52 0 0,-31 13-80 0 0,-95 41-45 0 0,83-26-56 0 0,42-23-2 0 0,0-2-5 0 0,0 1-1 0 0,1-1 1 0 0,-1 0-1 0 0,0 0 1 0 0,1 1-1 0 0,0-1 1 0 0,0 0-1 0 0,0 1 1 0 0,0-1-1 0 0,1 0 1 0 0,-1 1 0 0 0,1-1-1 0 0,0 0 1 0 0,0 0-1 0 0,0 0 1 0 0,0 1-1 0 0,0-1 1 0 0,1 0-1 0 0,-1-1 1 0 0,1 1 0 0 0,0 0-1 0 0,0 0 1 0 0,0-1-1 0 0,0 1 1 0 0,1-1-1 0 0,-1 0 1 0 0,1 1-1 0 0,-1-1 1 0 0,1 0-1 0 0,2 1 31 0 0,156 121-188 0 0,-158-121 225 0 0,0 0-1 0 0,0 0 0 0 0,0 0 0 0 0,0 0 0 0 0,-1 1 0 0 0,0-1 0 0 0,1 1 0 0 0,-1 0 1 0 0,0-1-1 0 0,-1 1 0 0 0,1 0 0 0 0,-1 0 0 0 0,1 0 0 0 0,-1 0 0 0 0,-1 1 1 0 0,1-1-1 0 0,0 0 0 0 0,-1 0 0 0 0,0 0 0 0 0,0 1 0 0 0,0-1 0 0 0,-1 0 0 0 0,1 0 1 0 0,-1 0-1 0 0,0 1 0 0 0,0-1 0 0 0,-1 0 0 0 0,1 0 0 0 0,-1 0 0 0 0,0-1 1 0 0,0 1-1 0 0,-2 3-36 0 0,-10 4 24 0 0,-1 0-1 0 0,0-2 1 0 0,0 1 0 0 0,-1-2 0 0 0,-1 0 0 0 0,1-1 0 0 0,-1 0 0 0 0,0-2 0 0 0,-1 0-1 0 0,-9 2-23 0 0,-93 8-1130 0 0,39-15-3810 0 0,48 0 359 0 0,15 0-3789 0 0</inkml:trace>
  <inkml:trace contextRef="#ctx0" brushRef="#br0" timeOffset="7670.307">842 19 2977 0 0,'0'0'2192'0'0,"0"0"-856"0"0,0 0-143 0 0,0 0 227 0 0,0 0 319 0 0,0 0 181 0 0,0 0-161 0 0,0 0-377 0 0,0 0-438 0 0,0 0-354 0 0,0 0-197 0 0,0 0-70 0 0,0 0-48 0 0,-14-3 18 0 0,-44-12 16 0 0,53 15-281 0 0,1 0 0 0 0,-1 0 0 0 0,1 1-1 0 0,-1-1 1 0 0,1 1 0 0 0,-1 0-1 0 0,1 0 1 0 0,0 1 0 0 0,-1-1 0 0 0,1 1-1 0 0,0 0 1 0 0,0 0 0 0 0,0 1 0 0 0,0-1-1 0 0,1 1 1 0 0,-1 0 0 0 0,1 0 0 0 0,-1 0-1 0 0,1 0 1 0 0,0 1 0 0 0,0-1-1 0 0,1 1 1 0 0,-1 0 0 0 0,1 0 0 0 0,0 0-1 0 0,0 0 1 0 0,0 0 0 0 0,0 0 0 0 0,0 0-1 0 0,1 1 1 0 0,0-1 0 0 0,0 1-1 0 0,0-1 1 0 0,1 1 0 0 0,0-1 0 0 0,0 1-1 0 0,0-1 1 0 0,0 1-28 0 0,-1 1 49 0 0,-8 47-44 0 0,3 0 0 0 0,2 0 0 0 0,2 44-5 0 0,0-5 24 0 0,-8 52-11 0 0,-6-2-1 0 0,-17 50-12 0 0,-37 115 43 0 0,68-299-40 0 0,0 1 1 0 0,0 0-1 0 0,1-1 1 0 0,1 1-1 0 0,-1 0 0 0 0,1 0 1 0 0,1 0-1 0 0,0-1 1 0 0,0 1-1 0 0,1 0 0 0 0,0-1 1 0 0,0 1-1 0 0,1-1 0 0 0,0 1 1 0 0,1-1-1 0 0,-1 0 1 0 0,2-1-1 0 0,-1 1 0 0 0,1-1 1 0 0,0 1-1 0 0,1-2 1 0 0,-1 1-1 0 0,1 0 0 0 0,1-1-3 0 0,46 16 515 0 0,67-44 796 0 0,38-14-959 0 0,-64 25-712 0 0,-62 10-3398 0 0,-1 1-5377 0 0,-25 0-126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15371 0 0,'0'0'650'0'0,"0"0"-416"0"0,0 0-222 0 0,0 0 44 0 0,0 0 77 0 0,0 0-8 0 0,0 0-41 0 0,0 0-56 0 0,0 0-39 0 0,0 0-22 0 0,0 0-54 0 0,0 0-74 0 0,0 0-163 0 0,2 27-308 0 0,8 82-561 0 0,-4-75-798 0 0,0-28-3581 0 0,-4-6 2586 0 0,4 1-717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08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605 147 624 0 0,'0'0'1778'0'0,"0"0"-1005"0"0,0 0-553 0 0,0 0-40 0 0,0 0 178 0 0,0 0 267 0 0,0 0 177 0 0,0 0 42 0 0,0 0-73 0 0,0 0-140 0 0,0 0-122 0 0,-12 34-86 0 0,-36 112-54 0 0,6-13 233 0 0,-71 171 182 0 0,-28-43-323 0 0,186-354 1920 0 0,204-317-929 0 0,-203 331-1253 0 0,140-270 858 0 0,-166 304-615 0 0,-19 43-281 0 0,-1 2-83 0 0,0 21-540 0 0,-3 557 1533 0 0,4-561-1058 0 0,0-1 0 0 0,2 1-1 0 0,0-1 1 0 0,1 0 0 0 0,0 0 0 0 0,2 0-1 0 0,6 14-12 0 0,-11-28 3 0 0,-1-1 1 0 0,1 0-1 0 0,-1 0 0 0 0,1 1 0 0 0,0-1 0 0 0,0 0 0 0 0,0 0 0 0 0,0 0 1 0 0,0 0-1 0 0,0 0 0 0 0,0 0 0 0 0,0 0 0 0 0,0 0 0 0 0,0-1 0 0 0,0 1 0 0 0,1 0 1 0 0,-1-1-1 0 0,0 1 0 0 0,0-1 0 0 0,1 1 0 0 0,-1-1 0 0 0,0 0 0 0 0,1 1 1 0 0,-1-1-1 0 0,1 0 0 0 0,-1 0 0 0 0,0 0 0 0 0,1 0 0 0 0,-1 0 0 0 0,1 0 0 0 0,-1 0 1 0 0,0-1-1 0 0,1 1 0 0 0,-1 0 0 0 0,0-1 0 0 0,1 1 0 0 0,-1-1 0 0 0,0 0 1 0 0,0 1-1 0 0,1-1 0 0 0,-1 0 0 0 0,0 0 0 0 0,1 0-3 0 0,44-45 428 0 0,38-86-218 0 0,-5-2 0 0 0,-6-4 0 0 0,-1-16-210 0 0,21-44-35 0 0,-90 239-785 0 0,-91 400 2337 0 0,82-240-1262 0 0,7-194-278 0 0,0 1 0 0 0,1-1-1 0 0,0 1 1 0 0,0-1 0 0 0,1 0-1 0 0,0 0 1 0 0,0 0 0 0 0,0 0-1 0 0,1 0 1 0 0,0-1 0 0 0,1 1 0 0 0,-1-1-1 0 0,1 0 1 0 0,4 4 23 0 0,-5-7-423 0 0,-1 0-1 0 0,1-1 1 0 0,-1 1-1 0 0,1 0 1 0 0,0-1-1 0 0,0 0 1 0 0,0 0-1 0 0,0 0 1 0 0,0-1-1 0 0,0 1 1 0 0,1-1-1 0 0,-1 0 1 0 0,0 0 0 0 0,1 0-1 0 0,-1-1 1 0 0,3 0 423 0 0,19 0-7909 0 0,-16-3 3587 0 0</inkml:trace>
  <inkml:trace contextRef="#ctx0" brushRef="#br0" timeOffset="260.545">1670 522 536 0 0,'0'0'1911'0'0,"0"0"-740"0"0,0 0-131 0 0,0 0 258 0 0,0 0 310 0 0,-14 35 141 0 0,-44 111-136 0 0,33-36 898 0 0,25-92-2181 0 0,-1-13-236 0 0,1-1-1 0 0,0 0 1 0 0,0 1 0 0 0,0-1-1 0 0,0 0 1 0 0,1 1 0 0 0,0-1-1 0 0,0 0 1 0 0,0 0 0 0 0,0 1-1 0 0,1-1 1 0 0,-1 0 0 0 0,1 0-1 0 0,0-1 1 0 0,1 1 0 0 0,-1 0-1 0 0,0-1 1 0 0,1 1 0 0 0,0-1-1 0 0,0 0 1 0 0,0 0-1 0 0,0 0 1 0 0,0 0 0 0 0,1 0-1 0 0,-1-1 1 0 0,1 0 0 0 0,0 1-1 0 0,0-1 1 0 0,0-1 0 0 0,0 1-1 0 0,0-1 1 0 0,0 1 0 0 0,0-1-1 0 0,0 0 1 0 0,1 0 0 0 0,-1-1-1 0 0,0 0 1 0 0,1 1 0 0 0,0-1-94 0 0,2 0 222 0 0,1 0-1 0 0,0 0 1 0 0,-1-1 0 0 0,1 0 0 0 0,0 0-1 0 0,-1-1 1 0 0,0 0 0 0 0,1 0 0 0 0,-1-1 0 0 0,0 0-1 0 0,0 0 1 0 0,0 0 0 0 0,0-1 0 0 0,-1 0-1 0 0,0-1 1 0 0,0 1 0 0 0,0-1 0 0 0,0 0 0 0 0,-1-1-1 0 0,1 1-221 0 0,1-5 156 0 0,1 1-1 0 0,-2-1 0 0 0,1 0 0 0 0,-1 0 0 0 0,-1-1 1 0 0,0 0-1 0 0,0 0 0 0 0,-1 0 0 0 0,0-1 0 0 0,-1 1 1 0 0,-1-1-1 0 0,0 0 0 0 0,0 0 0 0 0,-1 1 0 0 0,-1-1 1 0 0,0-12-156 0 0,-1 17-43 0 0,1 0 1 0 0,-1 0 0 0 0,-1 0 0 0 0,1 0-1 0 0,-1 0 1 0 0,-1 1 0 0 0,1-1 0 0 0,-1 1-1 0 0,0 0 1 0 0,0-1 0 0 0,-1 1 0 0 0,0 1 0 0 0,0-1-1 0 0,0 0 1 0 0,-1 1 0 0 0,0 0 0 0 0,0 0-1 0 0,0 1 1 0 0,-1-1 0 0 0,1 1 0 0 0,-1 0 0 0 0,-4-2 42 0 0,3 3-324 0 0,1-1 1 0 0,-1 1 0 0 0,1 0-1 0 0,-1 1 1 0 0,0 0-1 0 0,0 0 1 0 0,0 0 0 0 0,0 1-1 0 0,0 0 1 0 0,-1 1 0 0 0,1-1-1 0 0,0 1 1 0 0,0 1 0 0 0,-3 0 323 0 0,-48 31-6674 0 0,29 1-600 0 0,28-31 6680 0 0,-13 14-3747 0 0</inkml:trace>
  <inkml:trace contextRef="#ctx0" brushRef="#br0" timeOffset="677.131">2028 990 3065 0 0,'0'0'2555'0'0,"0"0"-321"0"0,0 0-133 0 0,0 0-61 0 0,0 0-167 0 0,0 0-347 0 0,0 0-394 0 0,0 0-246 0 0,0 0-146 0 0,0 0-83 0 0,0 0-62 0 0,0 0-56 0 0,0 0-70 0 0,12-31-51 0 0,38-96-49 0 0,9-3 589 0 0,-10 31-725 0 0,-44 155-1973 0 0,-6-49 1746 0 0,0-1 0 0 0,0 1 0 0 0,1-1 0 0 0,0 1 1 0 0,0 0-1 0 0,1-1 0 0 0,0 1 0 0 0,0-1 0 0 0,0 1 0 0 0,1-1 1 0 0,0 1-1 0 0,0-1 0 0 0,1 0 0 0 0,-1 0 0 0 0,2 0 1 0 0,-1 0-1 0 0,0-1 0 0 0,1 1 0 0 0,0-1 0 0 0,1 0 0 0 0,-1 0 1 0 0,1 0-1 0 0,0-1 0 0 0,0 1 0 0 0,0-1 0 0 0,0-1 0 0 0,1 1 1 0 0,0-1-1 0 0,0 0 0 0 0,0 0 0 0 0,0 0 0 0 0,0-1 0 0 0,0 0 1 0 0,1 0-1 0 0,3 0-6 0 0,-7-2 103 0 0,1 0 0 0 0,0 0 0 0 0,0 0 0 0 0,0 0 0 0 0,0-1 0 0 0,0 0 0 0 0,0 0 0 0 0,-1 0 0 0 0,1 0 0 0 0,0 0 0 0 0,-1-1 0 0 0,1 1 0 0 0,-1-1 0 0 0,1 0 0 0 0,-1 0 0 0 0,0-1 0 0 0,0 1 0 0 0,0-1 0 0 0,0 1 0 0 0,0-1 0 0 0,-1 0 0 0 0,1 0 0 0 0,-1 0 0 0 0,0 0 0 0 0,0-1 0 0 0,0 1 0 0 0,0 0 0 0 0,0-2-103 0 0,14-47 0 0 0,-1 4-3909 0 0,0 23-7281 0 0,-10 21 2539 0 0</inkml:trace>
  <inkml:trace contextRef="#ctx0" brushRef="#br0" timeOffset="1105.992">2747 662 9290 0 0,'0'0'2239'0'0,"0"0"-841"0"0,0 0-338 0 0,0 0-5 0 0,0 0-16 0 0,0 0-122 0 0,0 0-237 0 0,0 0-221 0 0,0 0-168 0 0,-25 32-134 0 0,-78 100-78 0 0,68-66-79 0 0,35-56-13 0 0,-1-6 5 0 0,0 0 0 0 0,0 0 0 0 0,1-1 0 0 0,0 1-1 0 0,-1 0 1 0 0,1 0 0 0 0,1 0 0 0 0,-1 0 0 0 0,1 0 0 0 0,-1 0 0 0 0,1 0 0 0 0,0 0 0 0 0,0-1 0 0 0,1 1 0 0 0,-1 0 0 0 0,1-1 0 0 0,0 1 0 0 0,0-1 0 0 0,0 0 0 0 0,0 1 0 0 0,1-1 0 0 0,-1 0 0 0 0,1 0 0 0 0,0-1 0 0 0,0 1 0 0 0,0 0 0 0 0,0-1 0 0 0,0 0 0 0 0,1 0-1 0 0,-1 0 1 0 0,0 0 0 0 0,1 0 0 0 0,0-1 0 0 0,-1 0 0 0 0,1 1 0 0 0,0-1 0 0 0,0 0 8 0 0,6-1 164 0 0,-1 1 0 0 0,1-1 0 0 0,0-1 0 0 0,-1 1 0 0 0,1-2-1 0 0,0 1 1 0 0,-1-1 0 0 0,0-1 0 0 0,1 0 0 0 0,-1 0 0 0 0,0-1 0 0 0,0 0-1 0 0,-1 0 1 0 0,1-1 0 0 0,-1 0 0 0 0,0-1 0 0 0,-1 0 0 0 0,1 0 0 0 0,-1 0-1 0 0,0-1 1 0 0,0 0 0 0 0,-1-1 0 0 0,3-4-164 0 0,20-28 317 0 0,-1-2 1 0 0,-2 0-1 0 0,-2-2 1 0 0,-3-1-1 0 0,-1-1 0 0 0,-2 0 1 0 0,-2-1-1 0 0,-2-1 1 0 0,2-21-318 0 0,-11 53-84 0 0,-1 0 1 0 0,0-1-1 0 0,-1 1 1 0 0,-1-1-1 0 0,-1 0 1 0 0,0 0 0 0 0,-1 0-1 0 0,-1 0 1 0 0,0 0-1 0 0,-2 0 1 0 0,0 1-1 0 0,0-1 1 0 0,-2 1-1 0 0,0 0 1 0 0,-1 0 0 0 0,0 0-1 0 0,-1 1 1 0 0,-1 0-1 0 0,-1 0 1 0 0,0 1-1 0 0,-2-2 84 0 0,6 11-47 0 0,-1 0 0 0 0,1 0-1 0 0,-1 1 1 0 0,0 0 0 0 0,0 0 0 0 0,0 1-1 0 0,0-1 1 0 0,-1 1 0 0 0,1 1-1 0 0,-1-1 1 0 0,0 1 0 0 0,0 0 0 0 0,0 1-1 0 0,0-1 1 0 0,0 1 0 0 0,0 1-1 0 0,0 0 1 0 0,0 0 0 0 0,0 0 0 0 0,0 0-1 0 0,-1 1 1 0 0,1 1 0 0 0,1-1-1 0 0,-1 1 1 0 0,0 0 0 0 0,0 1-1 0 0,1-1 1 0 0,-1 1 0 0 0,1 1 0 0 0,0-1-1 0 0,0 1 1 0 0,0 0 0 0 0,0 1-1 0 0,1-1 1 0 0,-1 1 0 0 0,1 0 0 0 0,-1 2 47 0 0,-5 6-1 0 0,0 1 0 0 0,1 0 0 0 0,1 1 0 0 0,0 0 0 0 0,1 0 0 0 0,0 1 0 0 0,1 0 0 0 0,1 0 0 0 0,1 1 0 0 0,0 0 0 0 0,2 0 0 0 0,-1 0 1 0 0,2 0-1 0 0,0 1 0 0 0,2-1 0 0 0,0 1 0 0 0,0-1 0 0 0,2 0 0 0 0,0 1 0 0 0,1-1 0 0 0,0 0 0 0 0,2 0 0 0 0,0 0 0 0 0,1-1 0 0 0,1 0 1 0 0,0 0-1 0 0,1 0 0 0 0,0-1 0 0 0,2-1 0 0 0,0 1 0 0 0,0-1 0 0 0,1-1 0 0 0,1 0 0 0 0,0-1 0 0 0,1 0 0 0 0,9 7 1 0 0,8-2-95 0 0,-1-1 0 0 0,2-1 0 0 0,0-1-1 0 0,1-2 1 0 0,1-1 0 0 0,-1-1 0 0 0,2-2 95 0 0,79 11-7137 0 0,-88-15-1822 0 0</inkml:trace>
  <inkml:trace contextRef="#ctx0" brushRef="#br0" timeOffset="2288.991">3539 563 5457 0 0,'0'0'1709'0'0,"0"0"-205"0"0,0 0-155 0 0,0 0-38 0 0,0 0-106 0 0,0 0-233 0 0,0 0-235 0 0,-32 20-187 0 0,-97 65-151 0 0,70-27 8 0 0,53-45-337 0 0,-1-1-47 0 0,0 0 0 0 0,1 1 1 0 0,1 0-1 0 0,0 0 0 0 0,1 0 0 0 0,1 0 0 0 0,0 0 1 0 0,0 1-1 0 0,1 0 0 0 0,1 10-23 0 0,1-21 2 0 0,0-1 0 0 0,0 1 1 0 0,0 0-1 0 0,1-1 0 0 0,0 1 0 0 0,-1-1 0 0 0,1 1 0 0 0,0 0 0 0 0,0-1 1 0 0,1 0-1 0 0,-1 1 0 0 0,0-1 0 0 0,1 0 0 0 0,-1 1 0 0 0,1-1 1 0 0,0 0-1 0 0,0 0 0 0 0,0 0 0 0 0,0-1 0 0 0,0 1 0 0 0,0 0 0 0 0,0-1 1 0 0,1 1-1 0 0,-1-1 0 0 0,0 0 0 0 0,1 0 0 0 0,-1 0 0 0 0,1 0 1 0 0,-1 0-1 0 0,1 0 0 0 0,0-1 0 0 0,1 1-2 0 0,88-9 1622 0 0,-70-2-1256 0 0,0-2-1 0 0,0 0 0 0 0,-2-2 1 0 0,0 0-1 0 0,0-1 1 0 0,-1-2-1 0 0,8-9-365 0 0,-7 6 203 0 0,-2 0 0 0 0,-1-2 0 0 0,0 0 0 0 0,-1-1-1 0 0,-2-1 1 0 0,0 0 0 0 0,4-14-203 0 0,-37 209-1281 0 0,20-168 1268 0 0,0 0 1 0 0,-1 1-1 0 0,1-1 1 0 0,0 0 0 0 0,1 0-1 0 0,-1 0 1 0 0,0 0-1 0 0,1-1 1 0 0,0 1-1 0 0,-1 0 1 0 0,1-1 0 0 0,0 1-1 0 0,1-1 1 0 0,-1 1-1 0 0,0-1 1 0 0,1 0-1 0 0,-1 0 1 0 0,1 0 0 0 0,0 0-1 0 0,-1-1 1 0 0,1 1-1 0 0,0-1 1 0 0,0 0 0 0 0,0 1-1 0 0,0-1 1 0 0,0-1-1 0 0,1 1 1 0 0,-1 0-1 0 0,2-1 13 0 0,3 2 53 0 0,0 0-1 0 0,0-1 1 0 0,0-1-1 0 0,1 0 1 0 0,-1 0-1 0 0,0 0 1 0 0,0-1-1 0 0,1 0 1 0 0,-1 0 0 0 0,0-1-1 0 0,3-1-52 0 0,4-7 140 0 0,-1 0 1 0 0,1-1-1 0 0,-2 0 1 0 0,1-1-1 0 0,-2 0 0 0 0,0-1 1 0 0,0-1-1 0 0,-1 0 1 0 0,-1 0-1 0 0,0-1 0 0 0,-1 0 1 0 0,-1-1-1 0 0,0 0 1 0 0,-1 0-1 0 0,-1-1 0 0 0,-1 0 1 0 0,0 0-1 0 0,-1-1-140 0 0,4-38 596 0 0,-8 56-518 0 0,0 0-97 0 0,-8 22-1087 0 0,3-11 1018 0 0,0 1 0 0 0,1-1-1 0 0,0 1 1 0 0,1 0 0 0 0,0 0-1 0 0,1 0 1 0 0,0 0 0 0 0,1 1-1 0 0,0-1 1 0 0,1 0 0 0 0,0 1-1 0 0,1-1 1 0 0,1 0 0 0 0,0 0-1 0 0,0 0 1 0 0,2 0 0 0 0,-1 0-1 0 0,1 0 1 0 0,1-1 0 0 0,0 0-1 0 0,6 10 89 0 0,-8-17 7 0 0,1 0-1 0 0,0-1 1 0 0,0 1-1 0 0,0-1 1 0 0,0 0-1 0 0,1 0 1 0 0,-1 0-1 0 0,1-1 0 0 0,-1 1 1 0 0,1-1-1 0 0,0 0 1 0 0,0-1-1 0 0,0 1 1 0 0,0-1-1 0 0,0 0 1 0 0,0 0-1 0 0,1-1 0 0 0,-1 1 1 0 0,0-1-1 0 0,0 0 1 0 0,1-1-1 0 0,-1 1 1 0 0,0-1-1 0 0,0 0 1 0 0,0 0-1 0 0,0-1 0 0 0,0 0 1 0 0,0 0-1 0 0,0 0 1 0 0,0 0-1 0 0,-1 0 1 0 0,1-1-1 0 0,-1 0 1 0 0,0 0-1 0 0,0-1 0 0 0,3-2-6 0 0,4-10 162 0 0,0-1 0 0 0,-2-1 0 0 0,0 1-1 0 0,0-2 1 0 0,-2 1 0 0 0,0-1-1 0 0,-2 0 1 0 0,0-1 0 0 0,-1 1 0 0 0,-1-1-1 0 0,0 0 1 0 0,-2 0 0 0 0,0 0-1 0 0,-2 0 1 0 0,0 0 0 0 0,-2-11-162 0 0,2-10 405 0 0,1 40-378 0 0,0 1-34 0 0,0 0-133 0 0,0 12-1036 0 0,2 5 1055 0 0,1-1 1 0 0,1 1 0 0 0,0-1-1 0 0,1 0 1 0 0,0 0 0 0 0,2-1-1 0 0,5 11 121 0 0,-4-6-189 0 0,34 76-1183 0 0,-10-32-734 0 0,-3 3 0 0 0,-3 0 1 0 0,-2 2-1 0 0,-4 0 0 0 0,-2 1 1 0 0,-4 1-1 0 0,-3 1 0 0 0,-1 31 2106 0 0,-10-83-162 0 0,0-1-1 0 0,-2 0 1 0 0,-1 0-1 0 0,0 0 0 0 0,-1 0 1 0 0,-1 0-1 0 0,-6 12 163 0 0,8-22 480 0 0,-1 0 0 0 0,-1 0 0 0 0,0 0 1 0 0,0 0-1 0 0,-1-1 0 0 0,0 0 0 0 0,0 0 0 0 0,-1-1 0 0 0,0 1 0 0 0,-1-1 0 0 0,1-1 0 0 0,-1 0 0 0 0,0 0 0 0 0,-1 0 0 0 0,-5 2-480 0 0,10-6 276 0 0,-1 1-1 0 0,1-1 1 0 0,0 0-1 0 0,-1 0 1 0 0,1-1 0 0 0,-1 1-1 0 0,0-1 1 0 0,0 0-1 0 0,1-1 1 0 0,-1 1 0 0 0,0-1-1 0 0,0 0 1 0 0,0 0-1 0 0,0 0 1 0 0,1-1-1 0 0,-1 1 1 0 0,0-1 0 0 0,0 0-1 0 0,1-1 1 0 0,-1 1-1 0 0,1-1 1 0 0,-1 0 0 0 0,1 0-1 0 0,0-1 1 0 0,-1 1-1 0 0,1-1 1 0 0,0 0 0 0 0,1 0-1 0 0,-1 0 1 0 0,0 0-1 0 0,1-1 1 0 0,0 1 0 0 0,0-1-1 0 0,0 0 1 0 0,0 0-1 0 0,1 0 1 0 0,-2-3-276 0 0,-3-11 190 0 0,1-1 0 0 0,0-1 0 0 0,1 1 0 0 0,1-1 0 0 0,1 1 0 0 0,1-1 1 0 0,1 0-1 0 0,0 0 0 0 0,2 0 0 0 0,0 0 0 0 0,2-3-190 0 0,0-2-46 0 0,2-1-1 0 0,0 1 1 0 0,2 0 0 0 0,1 1 0 0 0,1 0-1 0 0,1 0 1 0 0,0 1 0 0 0,2 0 0 0 0,1 1-1 0 0,1 0 1 0 0,1 1 0 0 0,1 0-1 0 0,0 2 1 0 0,2 0 0 0 0,0 1 0 0 0,1 0-1 0 0,1 2 1 0 0,0 0 0 0 0,2 2-1 0 0,9-6 47 0 0,-13 11-368 0 0,0 0 0 0 0,1 1 0 0 0,0 0 0 0 0,1 2 0 0 0,0 0 0 0 0,0 2 0 0 0,6-1 368 0 0,30-1-3912 0 0,1 4-4189 0 0,-39 2 1858 0 0</inkml:trace>
  <inkml:trace contextRef="#ctx0" brushRef="#br0" timeOffset="3044.133">1 1402 2240 0 0,'0'0'3148'0'0,"0"0"-1857"0"0,0 0-863 0 0,0 0-55 0 0,0 0 263 0 0,0 0 382 0 0,0 0 233 0 0,0 0 97 0 0,0 0 12 0 0,0 0-58 0 0,0 0-55 0 0,0 0-61 0 0,0 0-96 0 0,26 2-117 0 0,89 5-106 0 0,217-5 2417 0 0,-159-14-1300 0 0,165-33-1984 0 0,-271 35 147 0 0,624-79 760 0 0,3 30 0 0 0,309 27-907 0 0,109 47 199 0 0,-294-4-3132 0 0,-704-17-296 0 0,-41-3-4791 0 0,-40 2-3584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0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0 0 0 0,'0'0'505'0'0,"0"0"574"0"0,0 0 88 0 0,0 0-125 0 0,0 0-114 0 0,0 0-108 0 0,0 0-12 0 0,0 0-9 0 0,0 0-1 0 0,0 0-49 0 0,-17 5-87 0 0,-54 17-49 0 0,68-21-541 0 0,0 0 0 0 0,0 1-1 0 0,0-1 1 0 0,0 1 0 0 0,0 0-1 0 0,0-1 1 0 0,0 1 0 0 0,1 1 0 0 0,-1-1-1 0 0,1 0 1 0 0,-1 1 0 0 0,1-1 0 0 0,0 1-1 0 0,0-1 1 0 0,0 1 0 0 0,0 0-1 0 0,1 0 1 0 0,-2 2-72 0 0,-3 6 211 0 0,-10 14 30 0 0,2 0 0 0 0,1 1 1 0 0,1 0-1 0 0,1 1 0 0 0,1 0 0 0 0,1 1 1 0 0,2 0-1 0 0,1 0 0 0 0,1 1 1 0 0,1-1-1 0 0,2 1 0 0 0,1 13-241 0 0,1-34 126 0 0,1-1 0 0 0,0 1-1 0 0,0 0 1 0 0,1-1 0 0 0,0 1 0 0 0,0 0 0 0 0,1-1 0 0 0,0 0-1 0 0,0 0 1 0 0,1 0 0 0 0,-1 0 0 0 0,2 0 0 0 0,-1-1-1 0 0,1 0 1 0 0,0 0 0 0 0,0 0 0 0 0,1 0 0 0 0,0-1-1 0 0,0 0 1 0 0,0 0 0 0 0,0-1 0 0 0,1 0 0 0 0,0 0-1 0 0,0 0 1 0 0,0-1 0 0 0,0 0 0 0 0,0 0 0 0 0,1-1-1 0 0,-1 0 1 0 0,5 1-126 0 0,7-3 275 0 0,1-1 1 0 0,0-1-1 0 0,0 0 0 0 0,-1-2 0 0 0,0 0 0 0 0,0-1 1 0 0,0-1-1 0 0,0-1 0 0 0,-1 0 0 0 0,0-2 0 0 0,0 0 1 0 0,-1-1-1 0 0,-1 0 0 0 0,1-2 0 0 0,-2 0 0 0 0,1 0 1 0 0,6-9-276 0 0,-10 9 73 0 0,-1 1-1 0 0,0-2 1 0 0,-1 1 0 0 0,0-1 0 0 0,-1-1 0 0 0,-1 0 0 0 0,0 0 0 0 0,-1-1 0 0 0,0 1 0 0 0,-1-2 0 0 0,-1 1 0 0 0,1-4-73 0 0,-4 11-88 0 0,0 0 1 0 0,-1 0-1 0 0,0 0 0 0 0,0 0 1 0 0,-1 0-1 0 0,0 0 0 0 0,0 0 1 0 0,-1 0-1 0 0,0 0 0 0 0,0-1 1 0 0,-1 2-1 0 0,0-1 0 0 0,-1 0 1 0 0,0 0-1 0 0,0 1 0 0 0,0-1 1 0 0,-1 1-1 0 0,0 0 0 0 0,0 0 1 0 0,-1 0-1 0 0,0 1 0 0 0,0 0 1 0 0,-1 0-1 0 0,0 0 0 0 0,0 0 88 0 0,-3-1-444 0 0,-1 0 0 0 0,0 0 0 0 0,-1 1 0 0 0,1 1-1 0 0,-1 0 1 0 0,0 0 0 0 0,0 1 0 0 0,-1 0 0 0 0,1 1 0 0 0,-1 0 0 0 0,0 1-1 0 0,-7 0 445 0 0,-88 1-9972 0 0,75 7 3771 0 0</inkml:trace>
  <inkml:trace contextRef="#ctx0" brushRef="#br0" timeOffset="304.684">1 368 4153 0 0,'0'0'2003'0'0,"0"0"155"0"0,0 0 101 0 0,0 0-1 0 0,0 0-182 0 0,0 0-379 0 0,0 0-383 0 0,0 0-323 0 0,0 0-269 0 0,0 0-189 0 0,0 0-147 0 0,0 0-126 0 0,32-8-74 0 0,98-27-49 0 0,-66 27 47 0 0,244 18 537 0 0,-169 6-158 0 0,-139-26-4101 0 0,0 6-503 0 0,-1 3-3815 0 0,1 1 690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1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1 808 0 0,'0'0'1598'0'0,"0"0"-723"0"0,0 0-302 0 0,0 0 143 0 0,0 0 343 0 0,0 0 269 0 0,0 0 2 0 0,0 0-194 0 0,0 0-261 0 0,0 0-148 0 0,0 0-28 0 0,0 0 6 0 0,0 0 9 0 0,4 3-26 0 0,-1-1-526 0 0,-1 0 0 0 0,0 0 1 0 0,0 0-1 0 0,0 0 0 0 0,0 1 0 0 0,-1-1 1 0 0,1 0-1 0 0,-1 1 0 0 0,1-1 0 0 0,-1 1 1 0 0,0 0-1 0 0,0-1 0 0 0,0 1 0 0 0,0 0 0 0 0,0 0 1 0 0,-1 0-1 0 0,0 0 0 0 0,1-1 0 0 0,-1 1 1 0 0,0 3-163 0 0,-1 9 320 0 0,0 1 1 0 0,-2-1 0 0 0,0 0 0 0 0,0 0 0 0 0,-1 0 0 0 0,-1 0-1 0 0,-6 13-320 0 0,3-7 106 0 0,-7 19 12 0 0,6-21-78 0 0,2 0 0 0 0,0 0-1 0 0,2 1 1 0 0,0 0 0 0 0,1 0 0 0 0,1 0 0 0 0,-1 16-40 0 0,4-34 38 0 0,0 1 0 0 0,0 0 0 0 0,0-1 1 0 0,0 1-1 0 0,0 0 0 0 0,0-1 0 0 0,1 1 0 0 0,0 0 0 0 0,-1-1 0 0 0,1 1 0 0 0,0-1 0 0 0,0 1 0 0 0,0-1 0 0 0,0 0 0 0 0,1 1 1 0 0,-1-1-1 0 0,1 0 0 0 0,-1 0 0 0 0,1 0 0 0 0,0 0 0 0 0,0 0 0 0 0,0 0 0 0 0,0 0 0 0 0,0-1 0 0 0,0 1 0 0 0,1-1 0 0 0,-1 0 0 0 0,0 1 1 0 0,1-1-1 0 0,-1 0 0 0 0,1 0 0 0 0,-1-1 0 0 0,1 1 0 0 0,-1 0 0 0 0,1-1 0 0 0,0 0 0 0 0,-1 1 0 0 0,2-1-38 0 0,11 0 98 0 0,75-14 949 0 0,-88 13-1287 0 0,0-1 0 0 0,0 1 0 0 0,0-1 0 0 0,0 0-1 0 0,0 0 1 0 0,-1 0 0 0 0,1 0 0 0 0,-1 0-1 0 0,1 0 1 0 0,-1 0 0 0 0,0 0 0 0 0,0 0 0 0 0,0-1-1 0 0,0 1 1 0 0,0 0 0 0 0,-1-1 0 0 0,1 1 0 0 0,-1-1-1 0 0,1 1 1 0 0,-1-1 0 0 0,0 1 0 0 0,0-1 0 0 0,0-1 240 0 0,0-8-2785 0 0,0 2-2203 0 0,0 3-2091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0 290 5801 0 0,'0'0'882'0'0,"0"0"14"0"0,0 0 218 0 0,0 0 335 0 0,0 0 298 0 0,0 0 6 0 0,0 0-238 0 0,0 0-250 0 0,0 0-241 0 0,0 0-150 0 0,32-14-119 0 0,98-45-100 0 0,-61 18 407 0 0,-51 28-824 0 0,-1-1-1 0 0,0-1 1 0 0,-1 0-1 0 0,-1-2 0 0 0,0 1 1 0 0,-1-2-1 0 0,-1 0 1 0 0,-1 0-1 0 0,7-14-237 0 0,-19 33-8 0 0,0-1 0 0 0,0 1 0 0 0,0-1 1 0 0,0 1-1 0 0,0-1 0 0 0,0 1 0 0 0,0-1 0 0 0,0 0 0 0 0,0 1 1 0 0,1-1-1 0 0,-1 1 0 0 0,0-1 0 0 0,0 0 0 0 0,0 1 0 0 0,1-1 0 0 0,-1 0 1 0 0,0 1-1 0 0,1-1 0 0 0,-1 0 0 0 0,0 1 0 0 0,1-1 0 0 0,-1 0 1 0 0,0 0-1 0 0,1 1 0 0 0,-1-1 0 0 0,0 0 0 0 0,1 0 0 0 0,-1 0 1 0 0,1 1-1 0 0,-1-1 0 0 0,0 0 0 0 0,1 0 0 0 0,-1 0 0 0 0,1 0 1 0 0,-1 0-1 0 0,1 0 0 0 0,-1 0 0 0 0,0 0 0 0 0,1 0 0 0 0,-1 0 0 0 0,1 0 1 0 0,-1 0-1 0 0,1 0 0 0 0,-1-1 0 0 0,0 1 0 0 0,1 0 0 0 0,-1 0 1 0 0,1 0-1 0 0,-1-1 0 0 0,0 1 0 0 0,1 0 0 0 0,-1 0 0 0 0,0-1 1 0 0,1 1-1 0 0,-1 0 0 0 0,0-1 0 0 0,1 1 0 0 0,-1 0 0 0 0,0-1 8 0 0,2 6 53 0 0,75 150 25 0 0,-25-66-1622 0 0,-30-62-3117 0 0,2-5-5380 0 0,-19-17 3690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11034 0 0,'0'0'1114'0'0,"0"0"-417"0"0,0 0 64 0 0,0 0 345 0 0,0 0 284 0 0,0 0 20 0 0,0 0-225 0 0,0 0-290 0 0,0 0-247 0 0,0 0-138 0 0,0 0-94 0 0,0 0-75 0 0,33 4-34 0 0,104 10-66 0 0,15-10 334 0 0,-133-4-766 0 0,0 0-1 0 0,0-1 1 0 0,0-1-1 0 0,-1-1 0 0 0,1-1 1 0 0,-1 0-1 0 0,1-1 1 0 0,11-6 191 0 0,-6-12-4751 0 0,-16 3-4177 0 0,-7 12 1509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1 7738 0 0,'0'0'1203'0'0,"0"0"-126"0"0,0 0 121 0 0,0 0 297 0 0,0 0 148 0 0,0 0-114 0 0,-8 34-244 0 0,-25 107-332 0 0,24-39 166 0 0,16 144-368 0 0,4-143-2448 0 0,-10-59-8798 0 0,-1-37 2696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3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323 638 0 0 0,'0'0'1674'0'0,"0"0"-513"0"0,0 0-92 0 0,0 0 287 0 0,0 0 407 0 0,0 0 273 0 0,0 0-51 0 0,0 0-261 0 0,0 0-329 0 0,0 0-275 0 0,0 0-165 0 0,0 0-123 0 0,0 0-88 0 0,1-9-90 0 0,2-31-134 0 0,-4 39-497 0 0,1 0 1 0 0,0 0-1 0 0,-1 0 0 0 0,1 0 1 0 0,-1 0-1 0 0,1 1 0 0 0,-1-1 0 0 0,1 0 1 0 0,-1 0-1 0 0,0 1 0 0 0,1-1 1 0 0,-1 0-1 0 0,0 1 0 0 0,1-1 1 0 0,-1 0-1 0 0,0 1 0 0 0,0-1 1 0 0,0 1-1 0 0,0 0 0 0 0,1-1 0 0 0,-1 1 1 0 0,0 0-1 0 0,0-1 0 0 0,0 1 1 0 0,0 0-1 0 0,0 0 0 0 0,0 0 1 0 0,0 0-1 0 0,0 0 0 0 0,0 0 0 0 0,0 0 1 0 0,0 0-1 0 0,0 0 0 0 0,0 0 1 0 0,0 1-1 0 0,0-1 0 0 0,1 0 1 0 0,-1 1-1 0 0,-1-1-23 0 0,-3 1 37 0 0,-13 1-52 0 0,1 0 0 0 0,0 1 1 0 0,1 1-1 0 0,-1 1 0 0 0,1 0 1 0 0,0 1-1 0 0,0 1 1 0 0,0 0-1 0 0,1 2 0 0 0,0-1 1 0 0,0 2 14 0 0,-14 6-6 0 0,26-14-10 0 0,0-1 0 0 0,0 1 0 0 0,0-1 0 0 0,1 1 0 0 0,-1 0 0 0 0,1 0 0 0 0,-1 0 1 0 0,1 0-1 0 0,0 0 0 0 0,0 1 0 0 0,0-1 0 0 0,0 1 0 0 0,0-1 0 0 0,0 1 0 0 0,1 0 0 0 0,-1 0 0 0 0,1 0 0 0 0,0 0 1 0 0,0 0-1 0 0,0 0 0 0 0,0 0 0 0 0,0 0 0 0 0,1 0 0 0 0,-1 0 0 0 0,1 0 0 0 0,0 0 0 0 0,0 1 0 0 0,0-1 0 0 0,1 0 0 0 0,-1 1 16 0 0,3 0 12 0 0,1-1 0 0 0,-1 1-1 0 0,1-1 1 0 0,0-1-1 0 0,-1 1 1 0 0,1 0-1 0 0,1-1 1 0 0,-1 0-1 0 0,0 0 1 0 0,0 0 0 0 0,1 0-1 0 0,-1-1 1 0 0,1 0-1 0 0,-1 0 1 0 0,4 1-12 0 0,47 11 272 0 0,-35-10-201 0 0,0 1 0 0 0,-1 1-1 0 0,0 1 1 0 0,0 1 0 0 0,0 1 0 0 0,-1 0 0 0 0,12 8-71 0 0,-28-14 25 0 0,0 0 0 0 0,0 0 0 0 0,0-1 0 0 0,-1 1 0 0 0,1 1 1 0 0,0-1-1 0 0,-1 0 0 0 0,1 0 0 0 0,-1 1 0 0 0,0-1 0 0 0,0 0 0 0 0,0 1 0 0 0,0-1 0 0 0,0 1 0 0 0,0 0 1 0 0,-1-1-1 0 0,1 1 0 0 0,-1 0 0 0 0,0-1 0 0 0,1 1 0 0 0,-1 0 0 0 0,-1-1 0 0 0,1 1 0 0 0,0 0 0 0 0,-1-1 1 0 0,1 1-1 0 0,-1 0 0 0 0,0-1 0 0 0,0 1 0 0 0,0-1 0 0 0,0 1 0 0 0,0-1 0 0 0,-1 1-25 0 0,-53 76 607 0 0,31-58-613 0 0,-1-1 1 0 0,0 0-1 0 0,-2-2 0 0 0,0-1 0 0 0,-1-2 1 0 0,-1 0-1 0 0,-29 10 6 0 0,33-25-1257 0 0,34-33-6773 0 0,10 9 376 0 0,-10 15 2969 0 0</inkml:trace>
  <inkml:trace contextRef="#ctx0" brushRef="#br0" timeOffset="223.718">682 830 16027 0 0,'0'0'641'0'0,"0"0"-261"0"0,0 0 86 0 0,0 0 255 0 0,0 0 199 0 0,0 0-9 0 0,0 0-219 0 0,0 0-264 0 0,0 0-209 0 0,-10 31-134 0 0,-30 96-40 0 0,29-69-170 0 0,11-49-4861 0 0,0-21-4439 0 0,0 5 2426 0 0</inkml:trace>
  <inkml:trace contextRef="#ctx0" brushRef="#br0" timeOffset="386.32">575 156 10082 0 0,'0'0'56'0'0,"0"0"-704"0"0,0 0-288 0 0,0 0 0 0 0,0 0 327 0 0,0 0 9 0 0,0 0-760 0 0,0 0-3313 0 0,0 0 4297 0 0</inkml:trace>
  <inkml:trace contextRef="#ctx0" brushRef="#br0" timeOffset="749.061">813 1065 8346 0 0,'0'0'3570'0'0,"0"0"-2445"0"0,0 0-724 0 0,0 0 283 0 0,0 0 291 0 0,0 0 99 0 0,0 0-111 0 0,0 0-261 0 0,0 0-249 0 0,27-34-154 0 0,82-107-120 0 0,-41 48-34 0 0,-31 38-745 0 0,-30 88-3025 0 0,-10 18 2264 0 0,5 53 278 0 0,-1-101 1126 0 0,0 1 0 0 0,0-1 0 0 0,0 1 0 0 0,1-1 0 0 0,-1 0-1 0 0,1 1 1 0 0,0-1 0 0 0,0 0 0 0 0,1 0 0 0 0,-1 0 0 0 0,0-1 0 0 0,1 1-1 0 0,0-1 1 0 0,-1 1 0 0 0,1-1 0 0 0,0 0 0 0 0,0 0 0 0 0,1 0 0 0 0,-1 0-1 0 0,0-1 1 0 0,1 1 0 0 0,-1-1 0 0 0,1 0 0 0 0,-1 0 0 0 0,1 0 0 0 0,2 0-43 0 0,1 0 306 0 0,-1 0 1 0 0,1-1 0 0 0,0 0 0 0 0,-1-1 0 0 0,1 1 0 0 0,0-1-1 0 0,-1 0 1 0 0,1-1 0 0 0,-1 0 0 0 0,1 0 0 0 0,-1 0 0 0 0,0-1 0 0 0,0 0-1 0 0,0 0 1 0 0,0 0 0 0 0,-1-1 0 0 0,1 0 0 0 0,-1 0 0 0 0,0 0-1 0 0,0-1 1 0 0,1-1-307 0 0,86-114 2369 0 0,-26-37-2187 0 0,-56 122-4628 0 0,-1 0-4527 0 0,-8 34 36 0 0</inkml:trace>
  <inkml:trace contextRef="#ctx0" brushRef="#br0" timeOffset="1126.843">1976 336 7866 0 0,'0'0'1141'0'0,"0"0"-194"0"0,0 0-145 0 0,0 0-46 0 0,0 0 11 0 0,0 0-34 0 0,0 0-123 0 0,0 0-161 0 0,0 0-132 0 0,-32 29-122 0 0,-99 90-71 0 0,126-116-114 0 0,0 1 0 0 0,0 1 0 0 0,1-1 0 0 0,-1 0 0 0 0,1 1 0 0 0,0 0 0 0 0,1 0 0 0 0,-1 0 0 0 0,1 1 0 0 0,0-1 0 0 0,1 1 0 0 0,-1-1 0 0 0,1 1 0 0 0,0 0 0 0 0,0 2-10 0 0,-3 9 24 0 0,0 2-11 0 0,1-1 1 0 0,1 1 0 0 0,0 0 0 0 0,1 1 0 0 0,1-1 0 0 0,1 0 0 0 0,1 0 0 0 0,1 0 0 0 0,2 11-14 0 0,-2-19 113 0 0,1-1-1 0 0,0 1 1 0 0,1-1 0 0 0,0 0-1 0 0,1-1 1 0 0,0 1 0 0 0,1-1-1 0 0,0 0 1 0 0,0 0 0 0 0,0-1-1 0 0,1 0 1 0 0,1 0 0 0 0,0 0 0 0 0,0-1-1 0 0,0 0 1 0 0,0-1 0 0 0,1 0-1 0 0,1 0 1 0 0,-1-1 0 0 0,1 0-1 0 0,-1 0 1 0 0,4-1-113 0 0,-3 0 212 0 0,2 0 0 0 0,-1-1-1 0 0,0-1 1 0 0,1 0 0 0 0,-1 0 0 0 0,1-1 0 0 0,0-1 0 0 0,-1 0-1 0 0,1 0 1 0 0,0-1 0 0 0,-1-1 0 0 0,1 0 0 0 0,-1 0-1 0 0,0-1 1 0 0,0-1 0 0 0,0 0 0 0 0,0 0 0 0 0,0-1-1 0 0,-1-1 1 0 0,0 0 0 0 0,0 0 0 0 0,-1-1 0 0 0,1 0-1 0 0,-2 0 1 0 0,1-1 0 0 0,-1 0 0 0 0,0-1 0 0 0,1-2-212 0 0,-2 0-46 0 0,-1 0 0 0 0,0-1 1 0 0,-1 1-1 0 0,0-1 1 0 0,-1 0-1 0 0,0 0 0 0 0,-1 0 1 0 0,-1-1-1 0 0,0 1 1 0 0,0-1-1 0 0,-1 0 0 0 0,-1 0 1 0 0,0 1-1 0 0,-1-1 0 0 0,0 0 1 0 0,-3-10 45 0 0,2 16-435 0 0,0-1 1 0 0,-1 1 0 0 0,0 0-1 0 0,0 0 1 0 0,0 0-1 0 0,-1 0 1 0 0,0 0-1 0 0,-1 1 1 0 0,1-1-1 0 0,-1 1 1 0 0,0 0 0 0 0,-1 1-1 0 0,0-1 1 0 0,0 1-1 0 0,0 1 1 0 0,0-1-1 0 0,-1 1 1 0 0,-1-1 434 0 0,-18-9-4823 0 0,6 5-3324 0 0</inkml:trace>
  <inkml:trace contextRef="#ctx0" brushRef="#br0" timeOffset="1391.533">1639 797 7402 0 0,'0'0'2387'0'0,"0"0"-217"0"0,0 0-89 0 0,0 0-110 0 0,36-12-185 0 0,111-37-242 0 0,-39 8 758 0 0,26 3-156 0 0,-131 38-2145 0 0,0-1 0 0 0,0 1 0 0 0,0 0 1 0 0,0-1-1 0 0,0 1 0 0 0,-1 1 0 0 0,1-1 0 0 0,0 0 0 0 0,0 1 0 0 0,0-1 0 0 0,0 1 1 0 0,0 0-1 0 0,-1 0 0 0 0,1 0 0 0 0,0 0 0 0 0,-1 0 0 0 0,1 1 0 0 0,-1-1 0 0 0,1 1 0 0 0,-1 0 1 0 0,0 0-1 0 0,1 0 0 0 0,-1 0 0 0 0,0 0 0 0 0,0 0 0 0 0,-1 1 0 0 0,1-1 0 0 0,0 0 1 0 0,-1 1-1 0 0,0-1 0 0 0,2 3-1 0 0,-1 2 1 0 0,0-1 1 0 0,1 0-1 0 0,0 0 1 0 0,0 0-1 0 0,1 0 1 0 0,0-1 0 0 0,0 1-1 0 0,0-1 1 0 0,0 0-1 0 0,1 0 1 0 0,0 0-1 0 0,0-1 1 0 0,0 0-1 0 0,1 0 1 0 0,0 0 0 0 0,-1-1-1 0 0,1 1 1 0 0,0-2-1 0 0,0 1 1 0 0,1 0-1 0 0,-1-1 1 0 0,1 0-1 0 0,-1-1 1 0 0,1 0-1 0 0,6 1-1 0 0,67-18-2236 0 0,-55 4-2754 0 0,-2-3-5574 0 0,-15 10 4492 0 0</inkml:trace>
  <inkml:trace contextRef="#ctx0" brushRef="#br0" timeOffset="2009.98">2545 679 4113 0 0,'0'0'737'0'0,"0"0"-47"0"0,0 0 347 0 0,0 0 430 0 0,0 0 222 0 0,0 0 31 0 0,0 0-70 0 0,0 0-117 0 0,0 0-130 0 0,0 0-129 0 0,31 8-158 0 0,97 27-170 0 0,-54-27 523 0 0,-63-10-1323 0 0,-1 0-1 0 0,1-1 0 0 0,-1 0 0 0 0,0-1 0 0 0,0 0 0 0 0,0-1 0 0 0,0 0 0 0 0,-1-1 0 0 0,1 0 0 0 0,-1 0 0 0 0,-1-1 1 0 0,1 0-1 0 0,-1 0 0 0 0,-1-1 0 0 0,1 0 0 0 0,-1 0 0 0 0,-1-1 0 0 0,0 0 0 0 0,5-9-145 0 0,13-12 112 0 0,-8 89-1860 0 0,-10-12 1377 0 0,-3 1 0 0 0,-1 0 0 0 0,-2 0 1 0 0,-3 7 370 0 0,1-4-460 0 0,-15 321-1421 0 0,16-302 1765 0 0,2-31 129 0 0,-2 0-1 0 0,-1 0 1 0 0,-2 0 0 0 0,-2-1-1 0 0,-1 0 1 0 0,-12 35-13 0 0,18-69 56 0 0,-1 0 0 0 0,1 0-1 0 0,0 0 1 0 0,-1-1 0 0 0,0 1-1 0 0,0 0 1 0 0,0-1 0 0 0,-1 0-1 0 0,1 1 1 0 0,-1-1 0 0 0,0 0 0 0 0,1 0-1 0 0,-2 0 1 0 0,1-1 0 0 0,0 1-1 0 0,0-1 1 0 0,-1 0 0 0 0,1 0-1 0 0,-1 0 1 0 0,0 0 0 0 0,1 0-1 0 0,-1-1 1 0 0,0 0 0 0 0,0 0-1 0 0,-2 1-55 0 0,1-5 91 0 0,1 0-1 0 0,0 0 0 0 0,0 0 1 0 0,0 0-1 0 0,0 0 0 0 0,1-1 1 0 0,-1 0-1 0 0,1 0 0 0 0,0 0 0 0 0,0 0 1 0 0,0 0-1 0 0,1 0 0 0 0,0-1 1 0 0,-1 0-1 0 0,2 1 0 0 0,-1-1 0 0 0,0 0 1 0 0,1 0-1 0 0,0 0 0 0 0,0 0 1 0 0,0 0-1 0 0,1 0 0 0 0,0 0 0 0 0,0 0 1 0 0,0 0-1 0 0,1 0 0 0 0,0-2-90 0 0,0-22 30 0 0,1 0-1 0 0,2 0 1 0 0,1 1-1 0 0,1-1 0 0 0,2 1 1 0 0,0 0-1 0 0,2 1 1 0 0,1 0-1 0 0,2 1 0 0 0,1-2-29 0 0,32-82-2005 0 0,-28 58-2266 0 0,-6 19-3471 0 0,-5 17-465 0 0</inkml:trace>
  <inkml:trace contextRef="#ctx0" brushRef="#br0" timeOffset="2445.824">2700 300 0 0 0,'0'0'1347'0'0,"0"0"-95"0"0,0 0 126 0 0,0 0 320 0 0,0 0 247 0 0,0 0 92 0 0,0 0-137 0 0,0 0-278 0 0,0 0-233 0 0,0 0-132 0 0,0 0-101 0 0,0 0-54 0 0,10-7-73 0 0,73-57 1378 0 0,112-164 331 0 0,-175 284-3721 0 0,23 76 986 0 0,57 33-308 0 0,-75-143-2413 0 0,-15-19-1591 0 0,1-1-4208 0 0,-9-2 1089 0 0</inkml:trace>
  <inkml:trace contextRef="#ctx0" brushRef="#br0" timeOffset="6227.1">3212 156 4049 0 0,'0'0'1075'0'0,"0"0"-500"0"0,0 0-169 0 0,0 0 322 0 0,0 0 374 0 0,0 0 242 0 0,0 0-10 0 0,0 0-218 0 0,0 0-196 0 0,0 0-111 0 0,0 0-53 0 0,22-2 1 0 0,69-9-14 0 0,-12-10 1611 0 0,-66 16-1704 0 0,16 7 146 0 0,-23 7-770 0 0,0 1 0 0 0,0-1 0 0 0,-1 1 0 0 0,-1 0 0 0 0,1 0 0 0 0,-2 1 0 0 0,1-1 0 0 0,-2 1 0 0 0,1-1 1 0 0,-1 3-27 0 0,2 3 33 0 0,2 20 146 0 0,-1 0 0 0 0,-2 0-1 0 0,-2 0 1 0 0,-1 0 0 0 0,-2 12-179 0 0,1-18 96 0 0,-40 297 524 0 0,21 111 1147 0 0,0-323-256 0 0,14-108 1298 0 0,-14-9-3011 0 0,13 0 354 0 0,-73-2-1584 0 0,54-1-2147 0 0,4-4-4393 0 0,15 5-1043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499 391 0 0 0,'0'0'337'0'0,"0"0"508"0"0,0 0 232 0 0,0 0 171 0 0,0 0 238 0 0,0 0 213 0 0,0 0 84 0 0,0 0-1 0 0,0 0-96 0 0,0 0-162 0 0,0 0-188 0 0,22-7-184 0 0,62-20-145 0 0,-63 20-109 0 0,-21 7-87 0 0,0 0-50 0 0,0 0-71 0 0,-38-7 930 0 0,5 9-1612 0 0,-1 2-1 0 0,0 1 1 0 0,1 2-1 0 0,0 1 1 0 0,-25 10-8 0 0,-45 11 161 0 0,75-23-123 0 0,0 2 1 0 0,0 2 0 0 0,1 0-1 0 0,1 1 1 0 0,0 2 0 0 0,-5 4-39 0 0,31-17-8 0 0,-1 0 0 0 0,0 1 0 0 0,1-1 0 0 0,-1 1 0 0 0,0 0 0 0 0,1-1 1 0 0,-1 1-1 0 0,1-1 0 0 0,-1 1 0 0 0,1 0 0 0 0,-1-1 0 0 0,1 1 0 0 0,0 0 0 0 0,-1 0 0 0 0,1-1 1 0 0,0 1-1 0 0,-1 0 0 0 0,1 0 0 0 0,0-1 0 0 0,0 1 0 0 0,0 0 0 0 0,0 0 0 0 0,0 0 0 0 0,0-1 1 0 0,0 1-1 0 0,0 0 0 0 0,0 0 0 0 0,0 0 0 0 0,0-1 0 0 0,1 1 0 0 0,-1 0 0 0 0,0 0 0 0 0,0 0 1 0 0,1-1-1 0 0,-1 1 0 0 0,1 0 0 0 0,-1-1 0 0 0,0 1 0 0 0,1 0 0 0 0,-1-1 0 0 0,1 1 0 0 0,0-1 1 0 0,-1 1-1 0 0,1 0 0 0 0,-1-1 0 0 0,1 0 0 0 0,0 1 0 0 0,0-1 0 0 0,-1 1 0 0 0,1-1 0 0 0,0 0 8 0 0,42 28-477 0 0,-40-26 466 0 0,169 85 54 0 0,-169-85-45 0 0,0 0 0 0 0,-1-1 0 0 0,1 2 0 0 0,-1-1 0 0 0,0 0 0 0 0,1 0 0 0 0,-1 1 0 0 0,-1-1 0 0 0,1 1 0 0 0,0 0 0 0 0,0-1 0 0 0,-1 1 0 0 0,0 0 0 0 0,1 0 0 0 0,-1 0 0 0 0,0 0 0 0 0,0 0 0 0 0,-1 0 0 0 0,1 0 0 0 0,-1 1 0 0 0,0-1 0 0 0,1 0 0 0 0,-1 0 0 0 0,-1 0 0 0 0,1 1 0 0 0,0-1 0 0 0,-1 0 0 0 0,0 0 0 0 0,1 0 0 0 0,-1 0 0 0 0,0 0 0 0 0,-1 0 0 0 0,1 0 0 0 0,0 0 0 0 0,-1 0 2 0 0,-72 94-30 0 0,63-85 35 0 0,-68 64 5 0 0,55-54-3 0 0,1 0 1 0 0,1 1 0 0 0,1 2-1 0 0,0 0 1 0 0,-1 6-8 0 0,20-28-2 0 0,0-1 1 0 0,1 1-1 0 0,-1 0 1 0 0,1 1-1 0 0,-1-1 1 0 0,1 0-1 0 0,0 0 0 0 0,1 0 1 0 0,-1 1-1 0 0,0-1 1 0 0,1 0-1 0 0,0 1 1 0 0,0-1-1 0 0,0 1 0 0 0,0-1 1 0 0,0 0-1 0 0,1 1 1 0 0,-1-1-1 0 0,1 0 1 0 0,0 1-1 0 0,0-1 1 0 0,0 0-1 0 0,0 0 0 0 0,1 0 1 0 0,-1 0-1 0 0,1 0 1 0 0,0 0-1 0 0,0 0 1 0 0,0-1-1 0 0,0 1 0 0 0,1-1 1 0 0,-1 1-1 0 0,1-1 1 0 0,-1 0-1 0 0,1 0 1 0 0,1 1 1 0 0,4 2-22 0 0,0 0 0 0 0,0 0 0 0 0,0-1 1 0 0,0 0-1 0 0,1-1 0 0 0,0 0 0 0 0,0 0 1 0 0,0 0-1 0 0,0-1 0 0 0,0-1 0 0 0,0 0 0 0 0,8 0 22 0 0,53-14-2779 0 0,-20-35-7135 0 0,-40 33 5506 0 0,-6 7 549 0 0</inkml:trace>
  <inkml:trace contextRef="#ctx0" brushRef="#br0" timeOffset="266.483">148 0 13707 0 0,'0'0'-19'0'0,"0"0"-149"0"0,0 0 106 0 0,0 0 338 0 0,0 0 369 0 0,0 0 237 0 0,-1 33 74 0 0,-3 108-32 0 0,5-47-60 0 0,4 0 0 0 0,4-1-1 0 0,11 38-863 0 0,4 45 340 0 0,-10-2-875 0 0,-9 1-1 0 0,-13 121 536 0 0,7-246-741 0 0,-2 29-1785 0 0,-7-28-6764 0 0,7-40 2846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0 263 4377 0 0,'0'0'721'0'0,"0"0"-155"0"0,0 0 157 0 0,0 0 422 0 0,0 0 376 0 0,0 0 150 0 0,0 0-91 0 0,0 0-149 0 0,0 0-129 0 0,0 0-137 0 0,33 1-145 0 0,104 4-137 0 0,319-19 2750 0 0,-456 14-3552 0 0,0 0 66 0 0,0 0 165 0 0,-8-3 1198 0 0,-211-111-13 0 0,205 103-1456 0 0,2 0 0 0 0,-1-1 0 0 0,2-1 0 0 0,-1 0 0 0 0,2 0 0 0 0,0-1 0 0 0,-6-10-41 0 0,16 24-94 0 0,0-1 1 0 0,-1 0-1 0 0,1 1 0 0 0,0-1 0 0 0,-1 0 0 0 0,1 1 1 0 0,0-1-1 0 0,0 0 0 0 0,0 0 0 0 0,0 1 1 0 0,-1-1-1 0 0,1 0 0 0 0,0 0 0 0 0,0 1 0 0 0,1-1 1 0 0,-1 0-1 0 0,0 1 0 0 0,0-1 0 0 0,0 0 0 0 0,0 0 1 0 0,1 1-1 0 0,-1-1 0 0 0,0 0 0 0 0,0 1 1 0 0,1-1-1 0 0,-1 0 0 0 0,1 1 0 0 0,-1-1 0 0 0,0 1 1 0 0,1-1-1 0 0,0 0 0 0 0,-1 1 0 0 0,1-1 0 0 0,-1 1 1 0 0,1 0-1 0 0,-1-1 0 0 0,1 1 0 0 0,0-1 1 0 0,-1 1-1 0 0,1 0 0 0 0,0 0 0 0 0,-1-1 0 0 0,1 1 1 0 0,0 0-1 0 0,0 0 0 0 0,-1 0 0 0 0,1 0 0 0 0,0 0 1 0 0,0 0-1 0 0,-1 0 0 0 0,1 0 0 0 0,0 0 1 0 0,0 0-1 0 0,-1 0 0 0 0,1 0 0 0 0,0 0 0 0 0,-1 1 1 0 0,1-1-1 0 0,0 0 0 0 0,-1 1 0 0 0,1-1 1 0 0,0 0-1 0 0,0 1 94 0 0,51 8-10669 0 0,-37-2 1674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5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9730 0 0,'0'0'1519'0'0,"0"0"-165"0"0,0 0-130 0 0,0 0 119 0 0,0 0 92 0 0,0 0-156 0 0,0 0-310 0 0,0 0-311 0 0,0 0-222 0 0,0 0-113 0 0,0 0-51 0 0,0 0-36 0 0,0 0-23 0 0,15 0-23 0 0,121 12 478 0 0,116 17-871 0 0,-197-27-5368 0 0,0-1-5462 0 0,-49-1 5991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9874 0 0,'0'0'1428'0'0,"0"0"-655"0"0,0 0 39 0 0,0 0 419 0 0,0 0 290 0 0,0 0 24 0 0,0 0-229 0 0,0 0-311 0 0,32 5-256 0 0,101 15-192 0 0,-5-15 370 0 0,50-15-527 0 0,-103 0-3181 0 0,-62 7 898 0 0,9 0-6124 0 0,-14 3-1460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8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0 12643 0 0,'0'0'1589'0'0,"0"0"-1001"0"0,0 0-313 0 0,0 0 223 0 0,0 0 259 0 0,0 0 141 0 0,0 0-62 0 0,-17 38-200 0 0,-55 117-188 0 0,2-43-25 0 0,47-86-376 0 0,-42 48 101 0 0,18-22-2805 0 0,18-16-4661 0 0,22-24-2493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8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127 114 8170 0 0,'0'0'3379'0'0,"0"0"-2329"0"0,0 0-864 0 0,0 0-106 0 0,0 0 310 0 0,0 0 426 0 0,0 0 204 0 0,0 0 34 0 0,0 0-141 0 0,0 0-219 0 0,-2 32-177 0 0,-7 103-129 0 0,-39 199 1032 0 0,42-305-1377 0 0,-31 188-79 0 0,56-278-17074 0 0,-15 49 14136 0 0</inkml:trace>
  <inkml:trace contextRef="#ctx0" brushRef="#br0" timeOffset="266.527">0 0 5225 0 0,'0'0'654'0'0,"0"0"-93"0"0,0 0 242 0 0,0 0 450 0 0,0 0 292 0 0,0 0 72 0 0,0 0-152 0 0,0 0-224 0 0,33 4-192 0 0,104 15-183 0 0,110-5 1858 0 0,-188-14-2392 0 0,252-29-194 0 0,-305 28 701 0 0,11-1-6073 0 0,-22 1-6947 0 0,-3 1 9284 0 0</inkml:trace>
  <inkml:trace contextRef="#ctx0" brushRef="#br0" timeOffset="528.762">24 339 696 0 0,'0'0'2518'0'0,"0"0"-1138"0"0,0 0-402 0 0,0 0 119 0 0,0 0 264 0 0,0 0 146 0 0,0 0-75 0 0,0 0-173 0 0,0 0-131 0 0,0 0-42 0 0,0 0 22 0 0,0 0 4 0 0,0 0-68 0 0,15 7-101 0 0,50 20-113 0 0,39-21 1006 0 0,99-24-630 0 0,-41-4-2525 0 0,-91 14-8286 0 0,-57 5 1793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3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99 2769 0 0,'0'0'973'0'0,"0"0"-286"0"0,0 0-142 0 0,0 0 40 0 0,0 0 205 0 0,0 0 276 0 0,0 0 174 0 0,0 0 26 0 0,0 0-134 0 0,0 0-217 0 0,0 0-240 0 0,-16-16-183 0 0,-52-46-100 0 0,66 60-365 0 0,1 1-1 0 0,-1-1 1 0 0,0 0 0 0 0,0 1 0 0 0,0-1-1 0 0,0 1 1 0 0,0-1 0 0 0,0 1-1 0 0,0 0 1 0 0,-1 0 0 0 0,1 0 0 0 0,0 0-1 0 0,-1 0 1 0 0,1 1 0 0 0,0-1 0 0 0,-1 1-1 0 0,1-1 1 0 0,-1 1 0 0 0,1 0-1 0 0,-1 0 1 0 0,1 0 0 0 0,-1 0 0 0 0,1 1-1 0 0,-1-1-26 0 0,-10 2 168 0 0,-6 1-168 0 0,1 0-1 0 0,-1 2 1 0 0,1 0-1 0 0,0 1 1 0 0,0 1-1 0 0,0 0 0 0 0,1 2 1 0 0,1 0-1 0 0,-1 0 1 0 0,1 2-1 0 0,1 0 1 0 0,0 1-1 0 0,1 0 0 0 0,0 1 1 0 0,1 1-1 0 0,0 0 1 0 0,1 1-1 0 0,1 0 1 0 0,0 1-1 0 0,1 0 0 0 0,-6 15 1 0 0,11-22-49 0 0,0 1-1 0 0,1-1 0 0 0,1 1 1 0 0,-1 0-1 0 0,2 0 0 0 0,-1 1 1 0 0,1-1-1 0 0,1 1 1 0 0,0-1-1 0 0,0 1 0 0 0,1-1 1 0 0,1 1-1 0 0,0 7 50 0 0,2-14 48 0 0,0 1 0 0 0,1-1 0 0 0,-1 1 0 0 0,1-1 0 0 0,-1 0 0 0 0,1 0 0 0 0,1 0 0 0 0,-1-1 0 0 0,0 0 0 0 0,1 1 0 0 0,0-2 0 0 0,0 1 0 0 0,0 0 0 0 0,0-1-1 0 0,0 0 1 0 0,0 0 0 0 0,0-1 0 0 0,1 1 0 0 0,-1-1 0 0 0,1 0 0 0 0,-1-1 0 0 0,1 1 0 0 0,-1-1 0 0 0,1 0 0 0 0,-1-1 0 0 0,1 1 0 0 0,-1-1 0 0 0,1 0 0 0 0,-1 0 0 0 0,1-1 0 0 0,-1 0 0 0 0,0 0 0 0 0,0 0 0 0 0,5-3-48 0 0,34-19 457 0 0,-2-2 0 0 0,0-2 0 0 0,-2-2 0 0 0,-1-2 0 0 0,-1-1 0 0 0,-2-2-1 0 0,-1-2 1 0 0,26-37-457 0 0,-19 20 338 0 0,-41 53-292 0 0,-1 1-42 0 0,0 0-98 0 0,-3 21-474 0 0,-127 366 964 0 0,123-363-463 0 0,-12 43-330 0 0,2 1 0 0 0,3 1 0 0 0,3 0-1 0 0,3 1 1 0 0,3 6 397 0 0,5-76-125 0 0,0 1 1 0 0,0 0-1 0 0,0 0 0 0 0,0 0 0 0 0,0 0 0 0 0,0-1 0 0 0,0 1 0 0 0,0 0 1 0 0,1 0-1 0 0,-1 0 0 0 0,0-1 0 0 0,0 1 0 0 0,1 0 0 0 0,-1 0 0 0 0,1-1 1 0 0,-1 1-1 0 0,1 0 0 0 0,-1 0 0 0 0,1-1 0 0 0,-1 1 0 0 0,1-1 0 0 0,-1 1 1 0 0,1-1-1 0 0,0 1 0 0 0,-1-1 0 0 0,1 1 0 0 0,0-1 0 0 0,-1 1 0 0 0,1-1 1 0 0,0 0-1 0 0,0 1 0 0 0,0-1 0 0 0,-1 0 0 0 0,1 0 0 0 0,0 1 0 0 0,0-1 1 0 0,0 0-1 0 0,-1 0 0 0 0,1 0 0 0 0,0 0 0 0 0,0 0 0 0 0,0 0 0 0 0,0-1 1 0 0,-1 1-1 0 0,1 0 0 0 0,0 0 0 0 0,0 0 0 0 0,0-1 0 0 0,-1 1 0 0 0,1-1 1 0 0,0 1-1 0 0,-1 0 0 0 0,1-1 0 0 0,0 1 0 0 0,-1-1 0 0 0,1 1 0 0 0,0-1 1 0 0,-1 0-1 0 0,1 1 0 0 0,-1-1 0 0 0,1 0 0 0 0,-1 1 0 0 0,1-1 0 0 0,-1 0 1 0 0,0 1-1 0 0,1-1 0 0 0,-1 0 0 0 0,0 0 0 0 0,1 0 125 0 0,24-28-5734 0 0,-18 17 3049 0 0</inkml:trace>
  <inkml:trace contextRef="#ctx0" brushRef="#br0" timeOffset="341.36">955 143 5753 0 0,'0'0'890'0'0,"0"0"-169"0"0,0 0-62 0 0,0 0 137 0 0,0 0 167 0 0,-25 35 12 0 0,-80 113-194 0 0,36-23 4 0 0,60-105-780 0 0,1 0 1 0 0,0 0-1 0 0,2 0 1 0 0,0 1-1 0 0,1 0 1 0 0,2 0-1 0 0,0 0 0 0 0,1 1 1 0 0,1 2-6 0 0,1-20 38 0 0,0 0 0 0 0,1 1 0 0 0,0-1 1 0 0,0 0-1 0 0,0 0 0 0 0,0 0 0 0 0,1 1 0 0 0,0-1 0 0 0,-1-1 1 0 0,2 1-1 0 0,-1 0 0 0 0,0 0 0 0 0,1-1 0 0 0,-1 1 1 0 0,1-1-1 0 0,0 0 0 0 0,0 0 0 0 0,1 0 0 0 0,-1 0 0 0 0,0-1 1 0 0,1 1-1 0 0,0-1 0 0 0,-1 0 0 0 0,1 0 0 0 0,0 0 0 0 0,0 0 1 0 0,0-1-1 0 0,1 0 0 0 0,-1 0 0 0 0,2 1-38 0 0,6 0 291 0 0,-1 0 0 0 0,1 0 1 0 0,0-1-1 0 0,-1-1 0 0 0,1 0 0 0 0,0-1 0 0 0,0 0 0 0 0,-1 0 1 0 0,1-1-1 0 0,11-4-291 0 0,3-3 349 0 0,0-2 0 0 0,-1 0 1 0 0,0-2-1 0 0,-1 0 0 0 0,0-2 1 0 0,-1-1-1 0 0,-1-1 0 0 0,0 0 1 0 0,-1-2-1 0 0,-1-1 0 0 0,-1 0 1 0 0,-1-1-1 0 0,-1-1 0 0 0,-1-1 1 0 0,-1 0-1 0 0,3-6-349 0 0,-11 13 70 0 0,0 0 0 0 0,-1 0-1 0 0,-1-1 1 0 0,0 0 0 0 0,-2 0 0 0 0,1 0-1 0 0,-2 0 1 0 0,-1 0 0 0 0,0 0 0 0 0,-1-8-70 0 0,0 19-37 0 0,-1-1 0 0 0,0 1 1 0 0,0 0-1 0 0,-1-1 0 0 0,0 1 1 0 0,0 0-1 0 0,-1 0 1 0 0,1 0-1 0 0,-1 0 0 0 0,0 1 1 0 0,-1-1-1 0 0,1 1 1 0 0,-1 0-1 0 0,0 0 0 0 0,-1 0 1 0 0,1 0-1 0 0,-1 1 0 0 0,0 0 1 0 0,0 0-1 0 0,0 0 1 0 0,-1 1-1 0 0,1-1 0 0 0,-1 1 1 0 0,0 0-1 0 0,0 1 1 0 0,0 0-1 0 0,0 0 0 0 0,0 0 1 0 0,0 0-1 0 0,-1 1 0 0 0,1 0 1 0 0,-1 1-1 0 0,-1-1 37 0 0,-7 1-358 0 0,0 1-1 0 0,0 0 0 0 0,0 1 0 0 0,0 0 1 0 0,1 1-1 0 0,-1 1 0 0 0,1 1 0 0 0,0 0 1 0 0,0 0-1 0 0,1 1 0 0 0,-1 1 0 0 0,1 1 1 0 0,1 0-1 0 0,-1 0 0 0 0,2 1 0 0 0,-11 10 359 0 0,-45 42-7496 0 0,46-39-775 0 0</inkml:trace>
  <inkml:trace contextRef="#ctx0" brushRef="#br0" timeOffset="688.084">1700 128 3161 0 0,'0'0'1921'0'0,"0"0"-287"0"0,0 0-208 0 0,0 0-23 0 0,0 0-27 0 0,0 0-142 0 0,0 0-230 0 0,-32 33-259 0 0,-100 103-246 0 0,64-45-80 0 0,59-75-368 0 0,1 0-21 0 0,0 0 0 0 0,1 0 0 0 0,1 1 1 0 0,1-1-1 0 0,0 1 0 0 0,1 1 1 0 0,-1 8-31 0 0,4-20 5 0 0,1 0 1 0 0,-1 0-1 0 0,1 0 1 0 0,1 0-1 0 0,-1 0 1 0 0,1 0-1 0 0,0 0 1 0 0,0 0-1 0 0,1-1 1 0 0,0 1-1 0 0,0 0 1 0 0,0-1-1 0 0,1 1 1 0 0,-1-1-1 0 0,1 0 1 0 0,1 0-1 0 0,-1 0 1 0 0,1 0-1 0 0,0-1 1 0 0,0 1-1 0 0,0-1 1 0 0,0 0-1 0 0,5 3-5 0 0,0-1 228 0 0,0-1-1 0 0,0 0 1 0 0,0 0-1 0 0,1-1 1 0 0,-1 0 0 0 0,1-1-1 0 0,0 0 1 0 0,0 0-1 0 0,0-1 1 0 0,1 0-1 0 0,-1-1 1 0 0,0-1 0 0 0,1 1-1 0 0,-1-2 1 0 0,0 1-1 0 0,1-1 1 0 0,-1-1-1 0 0,0 0 1 0 0,0 0-1 0 0,0-1 1 0 0,0 0 0 0 0,0-1-1 0 0,0-1-227 0 0,4-1 206 0 0,-1 0 0 0 0,0-1 0 0 0,0-1 0 0 0,-1 0 0 0 0,0 0 0 0 0,0-1 0 0 0,-1-1 0 0 0,0 0 0 0 0,-1-1 0 0 0,0 0 0 0 0,-1 0 0 0 0,0-1 0 0 0,-1 0 0 0 0,0-1 0 0 0,-1 1 0 0 0,1-3-206 0 0,-3 2 68 0 0,0-1-1 0 0,-1 0 0 0 0,-1 0 1 0 0,0-1-1 0 0,-1 1 1 0 0,0-1-1 0 0,-1 1 1 0 0,-1-1-1 0 0,-1-10-67 0 0,1 18-62 0 0,0 1 0 0 0,-1-1 1 0 0,0 1-1 0 0,0-1 0 0 0,-1 1 0 0 0,0 0 0 0 0,0 0 0 0 0,0 0 0 0 0,-1 0 0 0 0,1 0 0 0 0,-2 0 0 0 0,1 1 0 0 0,-1-1 1 0 0,1 1-1 0 0,-1 0 0 0 0,-1 0 0 0 0,1 0 0 0 0,-1 1 0 0 0,0-1 0 0 0,0 1 0 0 0,0 1 0 0 0,-5-4 62 0 0,2 4-366 0 0,0 0 1 0 0,-1 1-1 0 0,1-1 0 0 0,-1 2 0 0 0,1-1 0 0 0,-1 1 0 0 0,1 1 1 0 0,-1-1-1 0 0,0 1 0 0 0,1 1 0 0 0,-1 0 0 0 0,0 0 0 0 0,-1 1 366 0 0,-65 22-9247 0 0,53-12 264 0 0</inkml:trace>
  <inkml:trace contextRef="#ctx0" brushRef="#br0" timeOffset="1280.704">2256 99 4121 0 0,'0'0'1352'0'0,"0"0"-208"0"0,0 0-79 0 0,0 0 126 0 0,0 0 93 0 0,0 0-3 0 0,0 0-148 0 0,0 0-220 0 0,0 0-197 0 0,0 0-197 0 0,0 0-167 0 0,-26 35-116 0 0,-82 113-65 0 0,54-55 0 0 0,42-73-202 0 0,2 0 1 0 0,1 2-1 0 0,0-1 1 0 0,2 1-1 0 0,1 0 0 0 0,0 0 1 0 0,2 1-1 0 0,0-1 1 0 0,1 1-1 0 0,2 6 31 0 0,1-29 20 0 0,0 1-1 0 0,1 0 0 0 0,-1-1 0 0 0,1 1 0 0 0,-1-1 1 0 0,1 1-1 0 0,-1-1 0 0 0,1 0 0 0 0,0 1 1 0 0,-1-1-1 0 0,1 1 0 0 0,0-1 0 0 0,-1 0 1 0 0,1 0-1 0 0,0 1 0 0 0,-1-1 0 0 0,1 0 0 0 0,0 0 1 0 0,-1 0-1 0 0,1 0 0 0 0,0 0 0 0 0,0 1 1 0 0,-1-1-1 0 0,1-1 0 0 0,0 1 0 0 0,-1 0 1 0 0,1 0-1 0 0,0 0 0 0 0,-1 0 0 0 0,1 0 0 0 0,0-1 1 0 0,-1 1-1 0 0,1 0 0 0 0,0-1 0 0 0,-1 1 1 0 0,1 0-1 0 0,0-1 0 0 0,-1 1 0 0 0,1-1 1 0 0,-1 1-1 0 0,1-1 0 0 0,-1 1 0 0 0,1-1 0 0 0,-1 1 1 0 0,0-1-1 0 0,1 0 0 0 0,-1 1 0 0 0,1-1 1 0 0,-1 0-1 0 0,0 1-19 0 0,18-22 387 0 0,-2 1 1 0 0,0-2-1 0 0,-1 0 1 0 0,-1-1 0 0 0,8-22-388 0 0,56-116 65 0 0,-2 2-176 0 0,-65 135 106 0 0,-15 31-887 0 0,-4 14 795 0 0,1 0-1 0 0,1 0 1 0 0,1 1 0 0 0,0-1 0 0 0,2 1 0 0 0,0 0-1 0 0,2 0 1 0 0,0 9 97 0 0,0-14-74 0 0,2 1-1 0 0,0 0 1 0 0,1 0 0 0 0,0 0-1 0 0,2-1 1 0 0,0 1-1 0 0,0-1 1 0 0,2 0 0 0 0,0 0-1 0 0,1 0 1 0 0,0-1-1 0 0,1 0 1 0 0,1-1 0 0 0,3 4 74 0 0,-5-11 180 0 0,0-1 1 0 0,0 1 0 0 0,0-1 0 0 0,1 0 0 0 0,0-1 0 0 0,0 0-1 0 0,1 0 1 0 0,-1-1 0 0 0,1 0 0 0 0,0 0 0 0 0,0-1 0 0 0,1 0-1 0 0,-1-1 1 0 0,0 0 0 0 0,1 0 0 0 0,0-1 0 0 0,-1-1 0 0 0,1 1-1 0 0,0-2 1 0 0,-1 1 0 0 0,1-1 0 0 0,-1 0 0 0 0,1-1 0 0 0,-1-1-1 0 0,1 1 1 0 0,-1-1 0 0 0,0-1 0 0 0,0 1 0 0 0,-1-2 0 0 0,1 1-1 0 0,-1-1 1 0 0,7-5-181 0 0,0-5 184 0 0,0 0 0 0 0,-1-1-1 0 0,-1 0 1 0 0,0-1 0 0 0,-1 0-1 0 0,-1-1 1 0 0,-1-1 0 0 0,0 0 0 0 0,-1 0-1 0 0,-1-1 1 0 0,-1 0 0 0 0,-1 0-1 0 0,-1-1 1 0 0,-1 0 0 0 0,0 1-1 0 0,-2-3-182 0 0,-3-51-2016 0 0,-6 51-2075 0 0,-6 2-4598 0 0,6 14-726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9.6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362 243 0 0 0,'0'0'620'0'0,"0"0"447"0"0,0 0 196 0 0,0 0 149 0 0,0 0 113 0 0,0 0 58 0 0,0 0-58 0 0,0 0-114 0 0,0 0-68 0 0,-9-10 7 0 0,-28-33 19 0 0,36 42-1182 0 0,0 0 0 0 0,-1-1 0 0 0,1 1 0 0 0,0 0 0 0 0,-1 0-1 0 0,0 0 1 0 0,1 0 0 0 0,-1 0 0 0 0,0 0 0 0 0,1 0-1 0 0,-1 0 1 0 0,0 1 0 0 0,0-1 0 0 0,1 1 0 0 0,-1-1 0 0 0,0 1-1 0 0,0 0 1 0 0,0 0 0 0 0,0 0 0 0 0,0 0 0 0 0,0 0-1 0 0,0 0 1 0 0,1 0 0 0 0,-1 1 0 0 0,0-1 0 0 0,0 0 0 0 0,0 1-1 0 0,0 0 1 0 0,1-1 0 0 0,-1 1 0 0 0,0 0 0 0 0,1 0-1 0 0,-1 1-186 0 0,-2-1 6 0 0,-5 6 82 0 0,-1 0 1 0 0,2 1-1 0 0,-1-1 0 0 0,1 2 0 0 0,0-1 1 0 0,1 1-1 0 0,0 0 0 0 0,0 1 0 0 0,1 0 1 0 0,0 0-1 0 0,1 0 0 0 0,-1 3-88 0 0,3-8 29 0 0,-24 46 160 0 0,3 0-1 0 0,1 1 1 0 0,3 2-1 0 0,3 0 1 0 0,1 1-1 0 0,-7 54-188 0 0,18 46 109 0 0,6-148-98 0 0,0 0 0 0 0,1 0 0 0 0,-1-1 1 0 0,1 1-1 0 0,1-1 0 0 0,-1 1 0 0 0,1-1 0 0 0,0 0 1 0 0,1 0-1 0 0,-1 0 0 0 0,1 0 0 0 0,0-1 1 0 0,1 1-1 0 0,0-1 0 0 0,-1 0 0 0 0,1 0 0 0 0,1-1 1 0 0,-1 0-1 0 0,1 0 0 0 0,0 0 0 0 0,0 0-11 0 0,9 3 49 0 0,1 0 0 0 0,0-1 0 0 0,0-1 0 0 0,1-1 0 0 0,0 0 0 0 0,0-1 0 0 0,0 0 0 0 0,0-2 0 0 0,0 0 0 0 0,0-1 0 0 0,0 0 0 0 0,4-2-49 0 0,44-19-1513 0 0,-45-2-7819 0 0,-19 20 1420 0 0</inkml:trace>
  <inkml:trace contextRef="#ctx0" brushRef="#br0" timeOffset="586.014">375 644 4657 0 0,'0'0'1911'0'0,"0"0"-160"0"0,0 0 20 0 0,0 0 188 0 0,0 0 99 0 0,0 0-179 0 0,0 0-399 0 0,0 0-422 0 0,0 0-319 0 0,0 0-152 0 0,0 0-59 0 0,0 0 18 0 0,0 0 35 0 0,5 1-17 0 0,233 9 2403 0 0,-139-13-4629 0 0,-80-3-2897 0 0,-1-3-3780 0 0,-13 5-649 0 0</inkml:trace>
  <inkml:trace contextRef="#ctx0" brushRef="#br0" timeOffset="1213.178">892 700 1784 0 0,'0'0'601'0'0,"0"0"-123"0"0,0 0 206 0 0,0 0 442 0 0,0 0 242 0 0,0 0-30 0 0,0 0-202 0 0,0 0-213 0 0,0 0-128 0 0,0 0-56 0 0,0 0-7 0 0,0 0 0 0 0,0 0 37 0 0,9 6 18 0 0,31 18 1 0 0,-37-22-613 0 0,0-1-1 0 0,0 0 0 0 0,0-1 0 0 0,0 1 0 0 0,0 0 1 0 0,1-1-1 0 0,-1 0 0 0 0,0 0 0 0 0,0 0 0 0 0,0 0 0 0 0,1 0 1 0 0,-1-1-1 0 0,0 1 0 0 0,0-1 0 0 0,0 0 0 0 0,0 0 0 0 0,0 0 1 0 0,0 0-1 0 0,0-1 0 0 0,0 1 0 0 0,0-1 0 0 0,-1 1 0 0 0,1-1 1 0 0,0 0-1 0 0,-1 0 0 0 0,0-1 0 0 0,1 1 0 0 0,-1 0 0 0 0,0-1 1 0 0,1 0-175 0 0,3-4 169 0 0,16-16 70 0 0,-1 0 0 0 0,-1-2 0 0 0,-1-1 0 0 0,-2 0 0 0 0,0-1-1 0 0,-2-1 1 0 0,8-21-239 0 0,-19 39 145 0 0,-4 11-164 0 0,0-1-1 0 0,1 0 0 0 0,-1 0 0 0 0,0 1 1 0 0,0-1-1 0 0,0 0 0 0 0,0 0 0 0 0,0 1 1 0 0,0-1-1 0 0,1 0 0 0 0,-1 0 0 0 0,0 1 1 0 0,0-1-1 0 0,0 0 0 0 0,0 0 0 0 0,1 0 0 0 0,-1 1 1 0 0,0-1-1 0 0,0 0 0 0 0,1 0 0 0 0,-1 0 1 0 0,0 0-1 0 0,0 1 0 0 0,1-1 0 0 0,-1 0 1 0 0,0 0-1 0 0,1 0 0 0 0,-1 0 0 0 0,0 0 1 0 0,0 0-1 0 0,1 0 0 0 0,-1 0 0 0 0,0 0 0 0 0,1 0 1 0 0,-1 0-1 0 0,0 0 0 0 0,0 0 0 0 0,1 0 1 0 0,-1 0-1 0 0,0 0 0 0 0,0-1 0 0 0,1 1 1 0 0,-1 0-1 0 0,0 0 0 0 0,0 0 0 0 0,1 0 1 0 0,-1 0-1 0 0,0-1 0 0 0,0 1 0 0 0,1 0 0 0 0,-1 0 20 0 0,16 39 6 0 0,-1 2 0 0 0,-3 0 0 0 0,-1 1 0 0 0,5 36-6 0 0,-15-72-4 0 0,16 93-40 0 0,-5 0 0 0 0,-3 1 0 0 0,-6 0 0 0 0,-3 8 44 0 0,0-95 12 0 0,-1-1 0 0 0,0 0 0 0 0,0 1-1 0 0,-2-1 1 0 0,1 0 0 0 0,-1 0 0 0 0,-1 0-1 0 0,0-1 1 0 0,-1 1 0 0 0,0-1 0 0 0,-1 0-1 0 0,0 0 1 0 0,-1-1 0 0 0,0 0-1 0 0,-6 8-11 0 0,11-16 25 0 0,-1 1 0 0 0,1-1-1 0 0,0 1 1 0 0,0-1-1 0 0,-1 0 1 0 0,0 0-1 0 0,1 0 1 0 0,-1 0-1 0 0,0-1 1 0 0,0 1-1 0 0,0-1 1 0 0,0 0-1 0 0,0 0 1 0 0,0 0-1 0 0,0 0 1 0 0,0 0-1 0 0,0 0 1 0 0,-1-1-1 0 0,1 0 1 0 0,0 1-1 0 0,0-1 1 0 0,-1-1-1 0 0,1 1 1 0 0,0 0 0 0 0,0-1-1 0 0,-1 1 1 0 0,1-1-1 0 0,0 0 1 0 0,0 0-1 0 0,0-1 1 0 0,0 1-1 0 0,0-1 1 0 0,0 1-1 0 0,0-1 1 0 0,1 0-1 0 0,-1 0 1 0 0,1 0-1 0 0,-1 0 1 0 0,1 0-1 0 0,0-1 1 0 0,0 1-1 0 0,0-1 1 0 0,0 1-1 0 0,-2-4-24 0 0,0-12-50 0 0,0-1-1 0 0,1 0 1 0 0,0-1-1 0 0,2 1 1 0 0,0 0 0 0 0,1 0-1 0 0,1-1 1 0 0,1 1-1 0 0,1 0 1 0 0,1 0-1 0 0,0 0 1 0 0,1 0-1 0 0,1 1 1 0 0,1 0-1 0 0,1 0 1 0 0,0 1-1 0 0,1 0 1 0 0,1 0-1 0 0,0 1 1 0 0,2-1 50 0 0,14-32-3289 0 0,-13 14-6516 0 0,-9 24 1825 0 0</inkml:trace>
  <inkml:trace contextRef="#ctx0" brushRef="#br0" timeOffset="1685.698">960 254 2905 0 0,'0'0'2211'0'0,"0"0"-712"0"0,0 0-55 0 0,0 0 356 0 0,0 0 277 0 0,0 0 13 0 0,0 0-310 0 0,0 0-456 0 0,0 0-341 0 0,0 0-183 0 0,0 0-109 0 0,0 0-57 0 0,0 0-49 0 0,16-12-78 0 0,52-40-103 0 0,41-56 664 0 0,-30 27-488 0 0,-62 117-858 0 0,39 81 447 0 0,-49-105-788 0 0,16 25 673 0 0,-15-26-3700 0 0,1-1-3956 0 0,-7-9 63 0 0</inkml:trace>
  <inkml:trace contextRef="#ctx0" brushRef="#br0" timeOffset="1984.976">1610 125 11811 0 0,'0'0'2231'0'0,"0"0"-327"0"0,0 0-348 0 0,0 0-199 0 0,0 0-284 0 0,0 0-362 0 0,0 0-328 0 0,0 0-200 0 0,0 0-59 0 0,0 0-30 0 0,0 0 24 0 0,0 0 26 0 0,19 12 29 0 0,61 41 46 0 0,-73-48-177 0 0,0 1 1 0 0,-1 0 0 0 0,0 1 0 0 0,0-1-1 0 0,0 1 1 0 0,-1 1 0 0 0,0-1 0 0 0,0 1-1 0 0,-1-1 1 0 0,0 1 0 0 0,-1 1 0 0 0,1-1-1 0 0,-2 0 1 0 0,2 3-43 0 0,5 16 118 0 0,12 34-121 0 0,-4 0 1 0 0,-2 0-1 0 0,-3 2 0 0 0,-3 0 1 0 0,-2 0-1 0 0,-3 10 3 0 0,-1-47-100 0 0,-2 0 0 0 0,-2 0 0 0 0,0 0 1 0 0,-1 0-1 0 0,-2-1 0 0 0,0 1 0 0 0,-2-1 0 0 0,-1 0 1 0 0,-1 0-1 0 0,-1 0 0 0 0,-1-1 0 0 0,-1-1 0 0 0,-2 2 100 0 0,-93 107-2662 0 0,49-87-7715 0 0,45-37 1933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6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1 931 0 0 0,'0'0'1328'0'0,"0"0"257"0"0,0 0 216 0 0,0 0 161 0 0,0 0-35 0 0,0 0-234 0 0,31-7-262 0 0,101-24-254 0 0,-55-6 318 0 0,-65 26-1163 0 0,34-34 280 0 0,-2-2-1 0 0,-2-2 1 0 0,-3-1-1 0 0,-1-2 1 0 0,-3-2-1 0 0,-2-1 1 0 0,-3-2-1 0 0,8-24-611 0 0,-19 46 80 0 0,8-20 16 0 0,-21 37-103 0 0,2 0 0 0 0,0 0 0 0 0,0 1 0 0 0,2 0 0 0 0,0 0 0 0 0,1 1 0 0 0,1 1 0 0 0,0 0 1 0 0,1 0-1 0 0,1 1 0 0 0,0 1 0 0 0,1 1 0 0 0,0 0 0 0 0,1 0 0 0 0,0 2 0 0 0,11-6 7 0 0,-24 15-28 0 0,1-1 0 0 0,0 1 0 0 0,0-1 0 0 0,0 1 0 0 0,0 0-1 0 0,0 1 1 0 0,0-1 0 0 0,0 1 0 0 0,0 0 0 0 0,0 0 0 0 0,0 0 0 0 0,0 0 0 0 0,0 1-1 0 0,0-1 1 0 0,0 1 0 0 0,0 0 0 0 0,0 1 0 0 0,0-1 0 0 0,0 1 0 0 0,-1-1 0 0 0,1 1-1 0 0,0 0 1 0 0,-1 0 0 0 0,0 1 0 0 0,1-1 0 0 0,-1 1 0 0 0,0 0 0 0 0,0 0 0 0 0,-1 0-1 0 0,1 0 1 0 0,0 0 0 0 0,-1 0 0 0 0,0 1 0 0 0,1 1 28 0 0,8 20 26 0 0,-2 1 0 0 0,-1-1 0 0 0,-1 1 0 0 0,-1 1 0 0 0,-1-1 0 0 0,-2 1 0 0 0,0 0 0 0 0,-2 0 0 0 0,-1 0-1 0 0,-1 0 1 0 0,-4 18-26 0 0,0-10 66 0 0,-1-1-1 0 0,-2 0 0 0 0,-1 0 0 0 0,-2-1 0 0 0,-2 0 0 0 0,0 0 0 0 0,-2-2 0 0 0,-2 0 1 0 0,-1 0-1 0 0,-1-2 0 0 0,-1 0 0 0 0,-22 21-65 0 0,31-35-21 0 0,0-1-1 0 0,-1-1 1 0 0,-1 0 0 0 0,-1 0 0 0 0,0-2-1 0 0,0 1 1 0 0,-1-2 0 0 0,0 0-1 0 0,-1-1 1 0 0,0 0 0 0 0,0-1 0 0 0,-1-1-1 0 0,0-1 1 0 0,-1-1 0 0 0,1 0 0 0 0,-1-1-1 0 0,0 0 1 0 0,0-2 0 0 0,0 0-1 0 0,-12-1 22 0 0,26-2-141 0 0,-1 0-1 0 0,1 1 1 0 0,0-2-1 0 0,0 1 1 0 0,0 0-1 0 0,0-1 0 0 0,1 0 1 0 0,-1 0-1 0 0,0 0 1 0 0,1 0-1 0 0,-1 0 0 0 0,1-1 1 0 0,0 0-1 0 0,0 0 1 0 0,0 0-1 0 0,0 0 0 0 0,0 0 1 0 0,1 0-1 0 0,-1-1 1 0 0,1 1-1 0 0,0-1 1 0 0,0 0-1 0 0,0 0 0 0 0,1 1 1 0 0,-1-1-1 0 0,1 0 1 0 0,0 0-1 0 0,0-1 0 0 0,0 1 142 0 0,0-82-9292 0 0,6 64 3317 0 0</inkml:trace>
  <inkml:trace contextRef="#ctx0" brushRef="#br0" timeOffset="315.013">1471 364 8722 0 0,'0'0'820'0'0,"0"0"-384"0"0,0 0-90 0 0,0 0 282 0 0,0 0 216 0 0,0 0 12 0 0,0 0-154 0 0,0 0-196 0 0,-15 31-166 0 0,-48 98-84 0 0,43-59 34 0 0,21-58-229 0 0,-2-6-25 0 0,1 0 0 0 0,0-1 0 0 0,0 1-1 0 0,1 0 1 0 0,0 0 0 0 0,0-1 0 0 0,0 1 0 0 0,0 0-1 0 0,1-1 1 0 0,0 1 0 0 0,0-1 0 0 0,1 0 0 0 0,-1 0 0 0 0,1 0-1 0 0,0 0 1 0 0,1 0 0 0 0,-1 0 0 0 0,1-1 0 0 0,0 0-1 0 0,0 0 1 0 0,0 0 0 0 0,1 0 0 0 0,-1-1 0 0 0,1 1-1 0 0,0-1 1 0 0,0 0 0 0 0,1 0-36 0 0,4 2 220 0 0,0-1 0 0 0,1 0 0 0 0,-1 0 0 0 0,1-1 0 0 0,0 0 0 0 0,0-1 0 0 0,0 0 0 0 0,1-1 0 0 0,-1-1 0 0 0,0 1 0 0 0,0-2 0 0 0,1 1 0 0 0,-1-2-1 0 0,0 1 1 0 0,0-2 0 0 0,0 1 0 0 0,0-2 0 0 0,-1 1 0 0 0,1-1 0 0 0,-1-1 0 0 0,0 0 0 0 0,0 0 0 0 0,0-1 0 0 0,-1 0 0 0 0,0-1 0 0 0,0 0 0 0 0,-1-1 0 0 0,0 1 0 0 0,0-2 0 0 0,-1 1 0 0 0,5-7-220 0 0,-9 8 49 0 0,1-1 0 0 0,-1 0 0 0 0,0 0 0 0 0,-1 0-1 0 0,0 0 1 0 0,-1 0 0 0 0,1-1 0 0 0,-1 1 0 0 0,-1 0 0 0 0,0-1 0 0 0,0 1 0 0 0,0 0 0 0 0,-1-1 0 0 0,-1 1 0 0 0,1 0 0 0 0,-1 0 0 0 0,-1-1 0 0 0,1 2 0 0 0,-2-1-1 0 0,1 0 1 0 0,-1 0 0 0 0,0 1 0 0 0,0 0 0 0 0,-1 0 0 0 0,0 0 0 0 0,0 1 0 0 0,-1-1 0 0 0,1 1 0 0 0,-6-3-49 0 0,4 1-352 0 0,0 0 1 0 0,0 1 0 0 0,-1 0-1 0 0,-1 1 1 0 0,1-1 0 0 0,-1 2 0 0 0,0-1-1 0 0,0 1 1 0 0,-1 0 0 0 0,1 1-1 0 0,-1 0 1 0 0,0 1 0 0 0,0 0-1 0 0,0 1 1 0 0,-1 0 0 0 0,-5-1 351 0 0,11 3-428 0 0,-46 1-8734 0 0,33 5 361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 11642 0 0,'0'0'1011'0'0,"0"0"-268"0"0,0 0-73 0 0,0 0 349 0 0,0 0 321 0 0,0 0 76 0 0,0 0-184 0 0,0 0-299 0 0,0 0-207 0 0,0 0-137 0 0,0 0-87 0 0,0 0-68 0 0,32-8-31 0 0,101-24-26 0 0,-28 24 516 0 0,-57 7-621 0 0,-21 0-460 0 0,0 1 0 0 0,0 0 1 0 0,0 2-1 0 0,-1 2 0 0 0,1 0 1 0 0,16 6 187 0 0,-35-7-2023 0 0,-18 5-12462 0 0,5-8 7917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7042 0 0,'0'0'1696'0'0,"0"0"-589"0"0,0 0-252 0 0,0 0 302 0 0,0 0 453 0 0,0 0 218 0 0,0 0-129 0 0,0 0-302 0 0,0 0-277 0 0,0 0-217 0 0,0 0-146 0 0,0 0-105 0 0,33 5-82 0 0,105 14-79 0 0,-33-24 258 0 0,-73-2-581 0 0,166-16-807 0 0,-156 20-3610 0 0,0 2-3898 0 0,-29 1-2619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4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495 490 2577 0 0,'0'0'1407'0'0,"0"0"-441"0"0,0 0-168 0 0,0 0 94 0 0,0 0 350 0 0,0 0 298 0 0,0 0 46 0 0,0 0-166 0 0,0 0-342 0 0,0 0-365 0 0,0 0-253 0 0,-31 7-170 0 0,-92 23-110 0 0,120-30-172 0 0,1 0 1 0 0,0 0-1 0 0,-1 0 1 0 0,1 1 0 0 0,0-1-1 0 0,-1 1 1 0 0,1-1-1 0 0,0 1 1 0 0,0 0 0 0 0,-1 0-1 0 0,1 0 1 0 0,0 0-1 0 0,0 1 1 0 0,0-1 0 0 0,0 0-1 0 0,0 1 1 0 0,1 0 0 0 0,-1-1-1 0 0,0 1 1 0 0,1 0-1 0 0,-1 0 1 0 0,1 0 0 0 0,0 0-1 0 0,-1 0 1 0 0,1 0-1 0 0,0 0-8 0 0,-2 7 51 0 0,-6 13 91 0 0,0 0 0 0 0,2 1-1 0 0,1 0 1 0 0,1 1-1 0 0,1-1 1 0 0,1 1 0 0 0,1 0-1 0 0,1 0 1 0 0,2 0-1 0 0,0 0 1 0 0,4 23-142 0 0,-5-45 8 0 0,1 20 53 0 0,2 0 0 0 0,0 0 1 0 0,1 0-1 0 0,1-1 0 0 0,1 1 0 0 0,1-1 1 0 0,0 0-1 0 0,6 8-61 0 0,-9-22 51 0 0,0 0 0 0 0,0 0-1 0 0,1 0 1 0 0,0 0 0 0 0,0 0 0 0 0,0-1 0 0 0,1 0 0 0 0,0 0-1 0 0,0-1 1 0 0,1 0 0 0 0,-1 0 0 0 0,1 0 0 0 0,0-1-1 0 0,1 0 1 0 0,-1 0 0 0 0,1-1 0 0 0,-1 0 0 0 0,1 0 0 0 0,0-1-1 0 0,0 0 1 0 0,0 0 0 0 0,1-1 0 0 0,-1 0 0 0 0,0 0-51 0 0,6-1 172 0 0,0-1 1 0 0,-1-1-1 0 0,1 1 0 0 0,-1-2 1 0 0,1 0-1 0 0,-1-1 1 0 0,0 0-1 0 0,-1-1 1 0 0,1 0-1 0 0,-1-1 1 0 0,0 0-1 0 0,0-1 0 0 0,0-1 1 0 0,-1 0-1 0 0,-1 0 1 0 0,5-4-173 0 0,8-10 236 0 0,0-1 0 0 0,-1-1 0 0 0,-1 0 0 0 0,-2-2 0 0 0,0 0 0 0 0,6-14-236 0 0,-14 21 63 0 0,-1-1 0 0 0,0 0 0 0 0,-1 0 0 0 0,-1-1 0 0 0,-1 0 0 0 0,-1 0 0 0 0,-1-1 0 0 0,-1 0 0 0 0,-1 0 0 0 0,0-10-63 0 0,-3 21-81 0 0,0 1-1 0 0,0-1 0 0 0,-1 1 1 0 0,0-1-1 0 0,-1 1 1 0 0,0 0-1 0 0,-1-1 0 0 0,0 1 1 0 0,-1 1-1 0 0,0-1 1 0 0,0 0-1 0 0,-1 1 0 0 0,0 0 1 0 0,-1 0-1 0 0,0 0 0 0 0,0 1 1 0 0,-1 0-1 0 0,0 0 1 0 0,-1 1-1 0 0,1 0 0 0 0,-1 0 1 0 0,-9-5 81 0 0,7 5-199 0 0,-1 1 0 0 0,0 0 0 0 0,0 0 0 0 0,-1 1 0 0 0,0 1 0 0 0,0 0 0 0 0,0 0 1 0 0,0 1-1 0 0,-1 1 0 0 0,1 0 0 0 0,-1 1 0 0 0,1 0 0 0 0,-1 1 0 0 0,0 0 0 0 0,1 1 1 0 0,-1 0-1 0 0,-2 2 199 0 0,6-1-404 0 0,0 0 0 0 0,0 1 1 0 0,1 0-1 0 0,-1 1 0 0 0,0 0 0 0 0,1 0 1 0 0,0 1-1 0 0,0 0 0 0 0,1 0 1 0 0,-1 1-1 0 0,1 0 0 0 0,0 0 0 0 0,1 1 1 0 0,-1 0-1 0 0,0 2 404 0 0,-32 52-7271 0 0,27-41 2270 0 0</inkml:trace>
  <inkml:trace contextRef="#ctx0" brushRef="#br0" timeOffset="282.368">1117 895 15819 0 0,'0'0'2125'0'0,"0"0"-886"0"0,0 0-483 0 0,0 0-64 0 0,0 0 39 0 0,0 0-32 0 0,0 0-166 0 0,0 0-191 0 0,0 0-142 0 0,0 0-116 0 0,0 0-66 0 0,0 0-42 0 0,0 0-37 0 0,-13 19-38 0 0,-40 59-75 0 0,52-78 90 0 0,0 0 0 0 0,0 1 0 0 0,1-1 0 0 0,-1 0 0 0 0,0 1 1 0 0,0-1-1 0 0,0 1 0 0 0,0-1 0 0 0,1 1 0 0 0,-1 0 0 0 0,0-1 0 0 0,1 1 1 0 0,-1 0-1 0 0,0-1 0 0 0,1 1 0 0 0,-1 0 0 0 0,1 0 0 0 0,-1 0 1 0 0,1-1-1 0 0,0 1 0 0 0,-1 0 0 0 0,1 0 0 0 0,0 0 0 0 0,-1 0 1 0 0,1 0-1 0 0,0 0 0 0 0,0 0 0 0 0,0 0 0 0 0,0 0 0 0 0,0 0 0 0 0,0-1 1 0 0,0 1-1 0 0,0 0 0 0 0,0 0 0 0 0,1 0 0 0 0,-1 0 0 0 0,0 0 1 0 0,1 0-1 0 0,-1 0 0 0 0,0 0 0 0 0,1-1 0 0 0,-1 1 0 0 0,1 0 1 0 0,-1 0-1 0 0,1 0 0 0 0,0-1 0 0 0,-1 1 0 0 0,1 0 0 0 0,0-1 0 0 0,-1 1 1 0 0,1-1-1 0 0,0 1 0 0 0,0-1 0 0 0,-1 1 0 0 0,1-1 0 0 0,0 1 1 0 0,1-1 83 0 0,30-9-13385 0 0,-25 2 8669 0 0</inkml:trace>
  <inkml:trace contextRef="#ctx0" brushRef="#br0" timeOffset="635.65">1598 358 5025 0 0,'0'0'1304'0'0,"0"0"-361"0"0,0 0-88 0 0,0 0 183 0 0,0 0 233 0 0,0 0 126 0 0,0 0-98 0 0,0 0-289 0 0,0 0-318 0 0,-29 34-285 0 0,-84 109-203 0 0,110-141-197 0 0,0 1 1 0 0,0 0 0 0 0,0 0 0 0 0,1 0 0 0 0,-1 0 0 0 0,1 1-1 0 0,0-1 1 0 0,0 1 0 0 0,0-1 0 0 0,0 1 0 0 0,1 0 0 0 0,0-1-1 0 0,0 1 1 0 0,0 0 0 0 0,0 0 0 0 0,0 0 0 0 0,1 0 0 0 0,-1 0-1 0 0,1 2-7 0 0,1 7 32 0 0,-2-7 7 0 0,0 1-1 0 0,1 0 1 0 0,0-1 0 0 0,0 1 0 0 0,0 0 0 0 0,1-1 0 0 0,0 1 0 0 0,0-1 0 0 0,1 1 0 0 0,-1-1-1 0 0,2 1 1 0 0,-1-1 0 0 0,1 0 0 0 0,0 0 0 0 0,0 0 0 0 0,0 0 0 0 0,1-1 0 0 0,0 0 0 0 0,0 1-1 0 0,0-1 1 0 0,1 0 0 0 0,0-1 0 0 0,0 1 0 0 0,0-1 0 0 0,0 0 0 0 0,1-1 0 0 0,-1 1 0 0 0,1-1-1 0 0,0 0 1 0 0,0 0 0 0 0,5 1-39 0 0,1-2 205 0 0,0-1-1 0 0,0 0 1 0 0,0-1 0 0 0,0 0-1 0 0,0-1 1 0 0,0 0-1 0 0,0-1 1 0 0,0 0 0 0 0,-1-1-1 0 0,1 0 1 0 0,-1-1-1 0 0,1 0 1 0 0,-1-1-1 0 0,0 0 1 0 0,-1-1 0 0 0,1 0-1 0 0,-1-1 1 0 0,-1 0-1 0 0,1-1 1 0 0,3-3-205 0 0,-1 0 133 0 0,0 0 1 0 0,0-1-1 0 0,-1 0 1 0 0,0-1-1 0 0,-1 0 1 0 0,-1-1-1 0 0,0 0 1 0 0,-1-1-1 0 0,-1 1 0 0 0,0-1 1 0 0,-1-1-1 0 0,0 1 1 0 0,-1-1-1 0 0,1-13-133 0 0,-4 23-47 0 0,0 0-1 0 0,-1 0 0 0 0,1 0 1 0 0,-2-1-1 0 0,1 1 1 0 0,-1 0-1 0 0,0-1 1 0 0,0 1-1 0 0,0-1 0 0 0,-1 1 1 0 0,0 0-1 0 0,-1 0 1 0 0,1-1-1 0 0,-1 1 0 0 0,0 0 1 0 0,-1 0-1 0 0,1 1 1 0 0,-1-1-1 0 0,-1 0 1 0 0,1 1-1 0 0,-1 0 0 0 0,0 0 1 0 0,0 0-1 0 0,0 0 1 0 0,0 1-1 0 0,-1-1 1 0 0,0 1-1 0 0,0 0 0 0 0,0 0 1 0 0,-1 1-1 0 0,0-1 48 0 0,-2 1-290 0 0,-1 0-1 0 0,1 0 1 0 0,-1 1-1 0 0,0 0 1 0 0,1 0-1 0 0,-1 1 1 0 0,0 0-1 0 0,0 1 1 0 0,0 0 0 0 0,0 0-1 0 0,0 1 1 0 0,0 0-1 0 0,0 0 1 0 0,1 1-1 0 0,-1 1 1 0 0,0-1-1 0 0,-4 3 291 0 0,-84 48-10485 0 0,77-38 4593 0 0</inkml:trace>
  <inkml:trace contextRef="#ctx0" brushRef="#br0" timeOffset="1000.945">1750 807 4393 0 0,'0'0'1159'0'0,"0"0"-116"0"0,0 0 73 0 0,0 0 192 0 0,0 0 119 0 0,0 0-100 0 0,0 0-224 0 0,0 0-172 0 0,0 0-192 0 0,0 0-152 0 0,-30 7-98 0 0,-97 23-74 0 0,123-29-384 0 0,0 0 0 0 0,0 0 0 0 0,1 0 0 0 0,-1 0 0 0 0,0 0 0 0 0,1 1 0 0 0,-1-1 0 0 0,1 1 0 0 0,-1 0 0 0 0,1 0 0 0 0,0 1 0 0 0,0-1 0 0 0,0 0 0 0 0,0 1 0 0 0,0 0 0 0 0,1 0 0 0 0,-1 0 0 0 0,1 0 0 0 0,-2 3-31 0 0,-2 3 91 0 0,-3 4-71 0 0,0 1-1 0 0,0 0 1 0 0,2 0 0 0 0,-1 1 0 0 0,2 0-1 0 0,0 0 1 0 0,1 1 0 0 0,1 0 0 0 0,0-1-1 0 0,1 2 1 0 0,1-1 0 0 0,0 0 0 0 0,1 0-1 0 0,1 1 1 0 0,0-1 0 0 0,3 14-20 0 0,0-23 102 0 0,0 1 0 0 0,1-1 0 0 0,0 0-1 0 0,0-1 1 0 0,0 1 0 0 0,1-1 0 0 0,0 1 0 0 0,1-1 0 0 0,-1-1 0 0 0,1 1 0 0 0,0-1-1 0 0,0 0 1 0 0,1 0 0 0 0,-1-1 0 0 0,1 0 0 0 0,0 0 0 0 0,1-1 0 0 0,-1 0 0 0 0,0 0-1 0 0,1 0 1 0 0,0-1 0 0 0,-1 0 0 0 0,1-1 0 0 0,0 0 0 0 0,0 0 0 0 0,0 0 0 0 0,0-1-1 0 0,0-1 1 0 0,0 1 0 0 0,0-1 0 0 0,0 0 0 0 0,0-1 0 0 0,-1 0 0 0 0,1 0 0 0 0,0-1 0 0 0,-1 0-1 0 0,0 0 1 0 0,0-1 0 0 0,0 0 0 0 0,0 0 0 0 0,1-1-102 0 0,4-4 90 0 0,0 0 0 0 0,0 0-1 0 0,0-1 1 0 0,-1-1 0 0 0,-1 0 0 0 0,0 0 0 0 0,0-1 0 0 0,-2-1 0 0 0,1 1-1 0 0,-1-1 1 0 0,-1-1 0 0 0,0 1 0 0 0,-1-1 0 0 0,-1 0 0 0 0,0-1 0 0 0,-1 0-1 0 0,0 1 1 0 0,-1-1 0 0 0,-1 0 0 0 0,-1 0 0 0 0,0-1 0 0 0,0 1-1 0 0,-2 0 1 0 0,-1-9-90 0 0,1 15-193 0 0,0-1 0 0 0,-1 1 0 0 0,0 0 0 0 0,-1-1 0 0 0,0 1 0 0 0,-1 0 0 0 0,0 1 0 0 0,0-1 0 0 0,0 1 0 0 0,-1 0 0 0 0,-1 0 0 0 0,1 0 0 0 0,-1 0 0 0 0,-1 1 0 0 0,-2-2 193 0 0,-32-19-4413 0 0,-10 14-4932 0 0,34 14 2632 0 0</inkml:trace>
  <inkml:trace contextRef="#ctx0" brushRef="#br0" timeOffset="1575.935">2017 1061 7418 0 0,'0'0'1110'0'0,"0"0"-335"0"0,0 0 88 0 0,0 0 457 0 0,0 0 379 0 0,0 0 78 0 0,0 0-245 0 0,0 0-337 0 0,0 0-263 0 0,0 0-185 0 0,0 0-125 0 0,0 0-86 0 0,0 0-56 0 0,19-12-71 0 0,60-40-39 0 0,-68 45-229 0 0,-1-1 1 0 0,0 0-1 0 0,0-1 1 0 0,-1 0 0 0 0,0-1-1 0 0,0 0 1 0 0,-1 0-1 0 0,5-9-141 0 0,12-15 231 0 0,76-97 134 0 0,-102 132-382 0 0,1-1 0 0 0,0 1 0 0 0,0-1 1 0 0,0 1-1 0 0,-1-1 0 0 0,1 1 0 0 0,0 0 0 0 0,0-1 0 0 0,0 1 0 0 0,0-1 0 0 0,0 1 1 0 0,0 0-1 0 0,0-1 0 0 0,1 1 0 0 0,-1-1 0 0 0,0 1 0 0 0,0-1 0 0 0,0 1 0 0 0,0 0 1 0 0,1-1-1 0 0,-1 1 0 0 0,0-1 0 0 0,1 1 0 0 0,-1-1 0 0 0,0 1 0 0 0,1-1 1 0 0,-1 0-1 0 0,1 1 0 0 0,-1-1 0 0 0,0 1 0 0 0,1-1 0 0 0,-1 0 0 0 0,1 1 0 0 0,-1-1 1 0 0,1 0-1 0 0,-1 0 0 0 0,1 1 0 0 0,0-1 0 0 0,-1 0 0 0 0,1 0 0 0 0,-1 0 0 0 0,1 0 1 0 0,0 0-1 0 0,-1 0 0 0 0,1 1 0 0 0,-1-2 0 0 0,1 1 0 0 0,-1 0 0 0 0,1 0 0 0 0,0 0 1 0 0,-1 0-1 0 0,1 0 0 0 0,-1 0 0 0 0,1 0 0 0 0,-1-1 0 0 0,1 1 0 0 0,0-1 17 0 0,-1 13 123 0 0,0 101-152 0 0,0-112 31 0 0,0 0 1 0 0,1 0-1 0 0,-1 1 1 0 0,0-1-1 0 0,1 0 1 0 0,-1 0 0 0 0,1 0-1 0 0,0 1 1 0 0,-1-1-1 0 0,1 0 1 0 0,0 0-1 0 0,0 0 1 0 0,0 0-1 0 0,-1 0 1 0 0,1-1-1 0 0,0 1 1 0 0,0 0-1 0 0,0 0 1 0 0,0-1-1 0 0,1 1 1 0 0,-1 0-1 0 0,0-1 1 0 0,0 1-1 0 0,0-1 1 0 0,0 1 0 0 0,1-1-1 0 0,-1 0 1 0 0,0 1-1 0 0,0-1 1 0 0,1 0-1 0 0,-1 0 1 0 0,0 0-1 0 0,1 0 1 0 0,-1 0-1 0 0,0 0 1 0 0,0-1-1 0 0,1 1 1 0 0,-1 0-1 0 0,0-1 1 0 0,1 1-3 0 0,50-20 287 0 0,56-60-116 0 0,-6 18-163 0 0,-100 63-12 0 0,-1 0 0 0 0,1 1 1 0 0,-1-1-1 0 0,1 0 0 0 0,-1 1 0 0 0,1-1 1 0 0,-1 1-1 0 0,0-1 0 0 0,0 1 1 0 0,0 0-1 0 0,0-1 0 0 0,0 1 1 0 0,0 0-1 0 0,-1 0 0 0 0,1 0 1 0 0,0-1-1 0 0,-1 1 0 0 0,1 0 0 0 0,-1 0 1 0 0,0 0-1 0 0,0 0 0 0 0,0 0 1 0 0,0 0-1 0 0,0 0 0 0 0,0 0 1 0 0,0 0-1 0 0,-1 0 0 0 0,1 0 1 0 0,-1 0-1 0 0,1 0 0 0 0,-1 0 0 0 0,0-1 1 0 0,0 1 3 0 0,0 5 15 0 0,-7 55 75 0 0,1 71-794 0 0,27-97-2036 0 0,-9-27-1990 0 0,2-3-5005 0 0,-6-6 4449 0 0</inkml:trace>
  <inkml:trace contextRef="#ctx0" brushRef="#br0" timeOffset="2671.111">2706 89 1072 0 0,'0'0'1039'0'0,"0"0"-56"0"0,0 0 99 0 0,0 0 321 0 0,0 0 293 0 0,0 0 31 0 0,0 0-183 0 0,0 0-305 0 0,0 0-283 0 0,0 0-185 0 0,0 0-108 0 0,0 0-32 0 0,0 0 12 0 0,15 1 22 0 0,49 7 1 0 0,-31 23 387 0 0,-29-22-830 0 0,21 45 353 0 0,-3 0-1 0 0,-3 2 1 0 0,-1 0 0 0 0,4 35-576 0 0,-2-4 149 0 0,-5 1 0 0 0,-3 0 0 0 0,-4 1 0 0 0,-4 41-149 0 0,-4-108-83 0 0,3-6-45 0 0,-2-1 1 0 0,0 1 0 0 0,-1 0 0 0 0,0 0 0 0 0,-2-1-1 0 0,0 1 1 0 0,0-1 0 0 0,-1 1 0 0 0,-1-1 0 0 0,-1 0-1 0 0,0 0 1 0 0,-1 0 0 0 0,-1-1 0 0 0,0 0-1 0 0,0 0 1 0 0,-2-1 0 0 0,0 0 0 0 0,0-1 0 0 0,-6 7 127 0 0,-69 30-8672 0 0,62-37 4139 0 0,4-4-717 0 0</inkml:trace>
  <inkml:trace contextRef="#ctx0" brushRef="#br0" timeOffset="3345.35">241 1 0 0 0,'0'0'441'0'0,"0"0"325"0"0,0 0 75 0 0,0 0 1 0 0,0 0 10 0 0,0 0 27 0 0,-14 10 21 0 0,-41 31 7 0 0,12 25 1793 0 0,34-43-2059 0 0,-15 39-44 0 0,2 1-1 0 0,3 1 1 0 0,3 0 0 0 0,3 1 0 0 0,2 1 0 0 0,3 0-1 0 0,4 0 1 0 0,2 58-597 0 0,2-105 7 0 0,0-1 0 0 0,1 1 0 0 0,0-1 0 0 0,2 1 0 0 0,0-1-1 0 0,1 0 1 0 0,1 0 0 0 0,0-1 0 0 0,2 1 0 0 0,0-1 0 0 0,1 0 0 0 0,0-1 0 0 0,2 0 0 0 0,0-1-1 0 0,0 1 1 0 0,2-2 0 0 0,-1 0 0 0 0,2 0 0 0 0,0-1 0 0 0,1 0 0 0 0,0-2 0 0 0,1 1 0 0 0,0-2-1 0 0,6 4-6 0 0,100 31-1305 0 0,-37-31-4827 0 0,-57-10-1139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0 2377 0 0,'0'0'1253'0'0,"0"0"-461"0"0,0 0-80 0 0,0 0 243 0 0,0 0 344 0 0,0 0 240 0 0,0 0 39 0 0,0 0-134 0 0,0 0-217 0 0,0 0-235 0 0,0 0-181 0 0,0 0-175 0 0,0 0-126 0 0,-33 14-95 0 0,-101 43-86 0 0,68-13 139 0 0,62-42-476 0 0,1 0 1 0 0,-1 0-1 0 0,1 0 0 0 0,0 1 0 0 0,0-1 1 0 0,0 1-1 0 0,0 0 0 0 0,0-1 1 0 0,1 1-1 0 0,-1 1 0 0 0,1-1 0 0 0,0 0 1 0 0,0 1-1 0 0,0-1 0 0 0,0 1 1 0 0,1-1-1 0 0,-1 1 0 0 0,1 0 0 0 0,0 0 1 0 0,0 0-1 0 0,0-1 0 0 0,1 1 1 0 0,-1 0-1 0 0,1 0 0 0 0,0 0 0 0 0,0 0 1 0 0,1 0-1 0 0,-1 0 0 0 0,1 0 1 0 0,0 0-1 0 0,0 0 0 0 0,0 0 0 0 0,0-1 1 0 0,0 1-1 0 0,1 0 0 0 0,0-1 1 0 0,0 1-1 0 0,0-1 0 0 0,0 0 0 0 0,1 0 1 0 0,-1 1-1 0 0,2 0 8 0 0,97 46 16 0 0,-81-43-9 0 0,-1 2 1 0 0,0 0-1 0 0,0 1 1 0 0,-1 1 0 0 0,-1 0-1 0 0,14 12-7 0 0,-30-21 56 0 0,1 0 0 0 0,-1-1-1 0 0,1 1 1 0 0,-1 0-1 0 0,1 0 1 0 0,-1 0 0 0 0,0 0-1 0 0,0 1 1 0 0,0-1 0 0 0,0 0-1 0 0,-1 0 1 0 0,1 0-1 0 0,-1 1 1 0 0,1-1 0 0 0,-1 0-1 0 0,0 1 1 0 0,1-1 0 0 0,-1 0-1 0 0,-1 1 1 0 0,1-1-1 0 0,0 1 1 0 0,0-1 0 0 0,-1 0-1 0 0,0 0 1 0 0,1 1 0 0 0,-1-1-1 0 0,0 0 1 0 0,0 0-1 0 0,0 0 1 0 0,0 0 0 0 0,0 0-1 0 0,-1 0 1 0 0,1 0 0 0 0,-1 0-1 0 0,1 0 1 0 0,-1 0-56 0 0,-66 59 1289 0 0,-31 1-1099 0 0,1-32-2242 0 0,77-28-2151 0 0,0-1-3485 0 0,17-1 1075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7866 0 0,'0'0'2480'0'0,"0"0"-1584"0"0,0 0-223 0 0,0 0-41 0 0,0 0 24 0 0,0 0-96 0 0,0 0-352 0 0,0 0-400 0 0,0 0-192 0 0,0 0-192 0 0,0 0-528 0 0,0 0-1049 0 0,0 0-1848 0 0,0 0-1560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96 13307 0 0,'0'0'944'0'0,"0"0"-472"0"0,0 0-13 0 0,0 0 348 0 0,0 0 264 0 0,0 0 94 0 0,0 0-205 0 0,0 0-319 0 0,0 0-261 0 0,0 0-176 0 0,0 0-80 0 0,0 0-42 0 0,-2 32-28 0 0,-6 99-40 0 0,-9-21-1743 0 0,2-90-2832 0 0,5-8-3210 0 0,7-7 1148 0 0</inkml:trace>
  <inkml:trace contextRef="#ctx0" brushRef="#br0" timeOffset="537.231">297 332 13195 0 0,'0'0'1023'0'0,"0"0"-218"0"0,0 0 163 0 0,0 0 275 0 0,0 0 108 0 0,0 0-177 0 0,0 0-319 0 0,0 0-243 0 0,0 0-165 0 0,0 0-121 0 0,0 0-83 0 0,0 0-63 0 0,20-28-44 0 0,60-89-37 0 0,-17-14-19 0 0,-43 88-1031 0 0,-20 78-2196 0 0,1-12 3089 0 0,0-17 129 0 0,0-1-1 0 0,0 1 1 0 0,1 0-1 0 0,0 0 1 0 0,0-1-1 0 0,0 1 1 0 0,1-1-1 0 0,0 0 1 0 0,0 1-1 0 0,0-1 1 0 0,1-1 0 0 0,-1 1-1 0 0,1 0 1 0 0,0-1-1 0 0,1 0 1 0 0,-1 0-1 0 0,1 0 1 0 0,0 0-1 0 0,0-1 1 0 0,0 0-1 0 0,0 0 1 0 0,0 0-1 0 0,1-1 1 0 0,-1 0-1 0 0,1 0 1 0 0,0 0-1 0 0,-1 0 1 0 0,1-1-1 0 0,0 0 1 0 0,0-1-1 0 0,0 1 1 0 0,0-1-1 0 0,0 0 1 0 0,0 0-1 0 0,0-1 1 0 0,0 0 0 0 0,0 0-1 0 0,0 0 1 0 0,-1-1-1 0 0,1 0 1 0 0,1-1-71 0 0,0 1 126 0 0,-1 0 0 0 0,0 0 0 0 0,0-1 1 0 0,0 0-1 0 0,0 0 0 0 0,-1-1 0 0 0,1 0 1 0 0,-1 0-1 0 0,0 0 0 0 0,0 0 0 0 0,0-1 1 0 0,-1 0-1 0 0,0 0 0 0 0,0 0 0 0 0,3-4-126 0 0,12-62-1489 0 0,-19 62 532 0 0,0-10-2233 0 0,-2 8-3310 0 0,0 6-4618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9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163 1 4745 0 0,'0'0'1387'0'0,"0"0"-215"0"0,0 0-21 0 0,0 0 192 0 0,0 0 212 0 0,0 0 0 0 0,0 0-211 0 0,0 0-299 0 0,0 0-253 0 0,0 0-165 0 0,-18 39-103 0 0,-57 127-79 0 0,42-49 88 0 0,29-86-391 0 0,-11 76-66 0 0,5 1 1 0 0,4 0-1 0 0,5 22-76 0 0,1-104-790 0 0,1 43-1081 0 0,3-48-2273 0 0,3-2-3446 0 0,-6-18 3396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0 288 1656 0 0,'0'0'1053'0'0,"0"0"-59"0"0,0 0 264 0 0,0 0 393 0 0,0 0 268 0 0,0 0-22 0 0,0 0-245 0 0,0 0-288 0 0,0 0-232 0 0,0 0-166 0 0,0 0-118 0 0,0 0-52 0 0,0 0-53 0 0,15 0-56 0 0,107-4 1360 0 0,234-14 388 0 0,-299 14-3286 0 0,-48 0-2855 0 0,-8 1-1719 0 0,-2 0-3772 0 0,0 2 5278 0 0</inkml:trace>
  <inkml:trace contextRef="#ctx0" brushRef="#br0" timeOffset="295.86">186 1 13507 0 0,'0'0'1654'0'0,"0"0"-800"0"0,0 0-492 0 0,0 0 62 0 0,0 0 303 0 0,0 0 202 0 0,0 0-6 0 0,0 0-167 0 0,0 0-205 0 0,0 0-169 0 0,2 33-109 0 0,5 105-84 0 0,-12 60 226 0 0,-1-85-3030 0 0,6-101 1133 0 0,0 2-2435 0 0,1 0-5722 0 0,0-6 5346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77 0 0 0,'0'0'241'0'0,"0"0"573"0"0,0 0 119 0 0,0 0 41 0 0,0 0 21 0 0,0 0 26 0 0,1-8 44 0 0,-1-24 15 0 0,-23 10 4654 0 0,-27 7-2037 0 0,-32 28-2544 0 0,39-5-751 0 0,40-7-379 0 0,-1-1 0 0 0,1 1 0 0 0,0 0 0 0 0,-1 0 0 0 0,1 0 0 0 0,0 0 0 0 0,0 1 0 0 0,0-1 0 0 0,0 1 0 0 0,0 0-1 0 0,0 0 1 0 0,0 0 0 0 0,1 0 0 0 0,-1 1 0 0 0,0-1 0 0 0,1 1 0 0 0,0-1 0 0 0,0 1 0 0 0,0 0 0 0 0,0 0 0 0 0,0 0 0 0 0,0 0 0 0 0,1 0 0 0 0,0 0-1 0 0,-1 0 1 0 0,1 0 0 0 0,0 1 0 0 0,1-1 0 0 0,-1 1 0 0 0,1-1 0 0 0,-1 0 0 0 0,1 1 0 0 0,0-1 0 0 0,0 1 0 0 0,0-1 0 0 0,1 4-23 0 0,0 88 32 0 0,0 54 190 0 0,-6-1 1 0 0,-13 55-223 0 0,-40 150 210 0 0,53-260-89 0 0,43-101 1519 0 0,-30 7-1622 0 0,-1 0 0 0 0,1 0 0 0 0,0 1 0 0 0,0 0 0 0 0,-1 0-1 0 0,1 1 1 0 0,0 0 0 0 0,-1 0 0 0 0,1 1 0 0 0,-1 0 0 0 0,1 0-1 0 0,4 3-17 0 0,63 10 34 0 0,42-15 78 0 0,-82-14-1940 0 0,-34 7-8662 0 0,-1 6 5069 0 0,0 1 1417 0 0</inkml:trace>
  <inkml:trace contextRef="#ctx0" brushRef="#br0" timeOffset="1144.006">630 479 0 0 0,'0'0'177'0'0,"0"0"553"0"0,0 0 305 0 0,0 0 217 0 0,0 0 175 0 0,0 0 36 0 0,0 0-67 0 0,0 0-121 0 0,0 0-192 0 0,0 0-147 0 0,0 0-146 0 0,0 0-86 0 0,-17 3-12 0 0,-54 13-17 0 0,69-15-602 0 0,-1-1 1 0 0,0 1-1 0 0,0 0 1 0 0,1 0-1 0 0,-1 0 1 0 0,1 0-1 0 0,-1 0 1 0 0,1 0-1 0 0,-1 1 1 0 0,1-1-1 0 0,0 1 1 0 0,-1 0-1 0 0,1 0 1 0 0,0-1-1 0 0,0 1 1 0 0,0 1-1 0 0,1-1 1 0 0,-1 0-1 0 0,0 0 1 0 0,1 1-1 0 0,0-1 1 0 0,-1 1-1 0 0,1 0-73 0 0,-7 11 260 0 0,-6 10-17 0 0,2 1 1 0 0,0 0 0 0 0,2 0 0 0 0,1 1 0 0 0,1 0 0 0 0,-2 12-244 0 0,10-38 2 0 0,-8 31 60 0 0,1-1 0 0 0,2 1 0 0 0,1 0 0 0 0,1 0 0 0 0,1 1 0 0 0,3 28-62 0 0,1-56-89 0 0,1 0-1 0 0,-1 0 0 0 0,0 0 0 0 0,1 0 1 0 0,0 0-1 0 0,0-1 0 0 0,0 1 0 0 0,0-1 0 0 0,1 0 1 0 0,-1 1-1 0 0,1-2 0 0 0,0 1 0 0 0,0 0 1 0 0,0-1-1 0 0,0 0 0 0 0,0 0 0 0 0,1 0 0 0 0,-1 0 1 0 0,1-1-1 0 0,-1 0 0 0 0,1 0 0 0 0,-1 0 1 0 0,1 0-1 0 0,0-1 0 0 0,-1 1 0 0 0,1-1 0 0 0,0-1 1 0 0,-1 1-1 0 0,1-1 0 0 0,0 1 0 0 0,-1-1 1 0 0,1 0-1 0 0,-1-1 0 0 0,1 1 0 0 0,-1-1 1 0 0,0 0-1 0 0,1 0 0 0 0,2-3 90 0 0,48-23-2871 0 0,-2-3 0 0 0,-2-2 0 0 0,-1-2 0 0 0,37-34 2871 0 0,83-95-2527 0 0,-162 156 2680 0 0,0 0 0 0 0,-1 0 0 0 0,0 0 0 0 0,0-1-1 0 0,-1 0 1 0 0,0 0 0 0 0,0-1 0 0 0,-1 0 0 0 0,0 0 0 0 0,-1 0 0 0 0,0 0 0 0 0,-1-1 0 0 0,0 0-1 0 0,1-6-152 0 0,-5 15 218 0 0,-1 0-1 0 0,1 0 1 0 0,-1-1-1 0 0,1 1 1 0 0,-1 0 0 0 0,0 0-1 0 0,0 1 1 0 0,0-1-1 0 0,0 0 1 0 0,0 0-1 0 0,0 1 1 0 0,-1 0-1 0 0,1-1 1 0 0,0 1-1 0 0,-1 0 1 0 0,1 0-1 0 0,-1 0 1 0 0,1 0-1 0 0,-1 1 1 0 0,1-1-1 0 0,-1 1 1 0 0,0-1-1 0 0,1 1 1 0 0,-1 0-1 0 0,0 0 1 0 0,1 0-1 0 0,-1 0 1 0 0,0 1-1 0 0,1-1 1 0 0,-1 1-1 0 0,0 0 1 0 0,1-1-1 0 0,-1 1 1 0 0,1 0-1 0 0,0 1 1 0 0,-1-1-1 0 0,1 0 1 0 0,0 1-1 0 0,0-1 1 0 0,-1 1-1 0 0,1 0-217 0 0,-13 9 373 0 0,0 2-1 0 0,0 0 0 0 0,1 1 0 0 0,1 0 1 0 0,0 1-1 0 0,1 0 0 0 0,1 1 0 0 0,0 0 0 0 0,-2 6-372 0 0,6-10 134 0 0,1 0-1 0 0,1 1 0 0 0,0-1 1 0 0,0 1-1 0 0,1 0 0 0 0,1 0 1 0 0,0 0-1 0 0,0 0 0 0 0,2 1 1 0 0,0-1-1 0 0,0 8-133 0 0,1-15 60 0 0,0 0 1 0 0,1-1-1 0 0,0 1 1 0 0,0 0-1 0 0,0-1 1 0 0,0 0-1 0 0,1 1 1 0 0,0-1-1 0 0,0 0 1 0 0,0 1-1 0 0,1-1 1 0 0,0-1-1 0 0,0 1 1 0 0,0 0-1 0 0,1-1 1 0 0,-1 1 0 0 0,1-1-1 0 0,0 0 1 0 0,0 0-1 0 0,0-1 1 0 0,1 1-1 0 0,0-1 1 0 0,-1 0-1 0 0,1 0 1 0 0,0-1-1 0 0,0 1 1 0 0,1-1-1 0 0,0 0-60 0 0,2 1 133 0 0,0 0 0 0 0,-1 0 1 0 0,1-1-1 0 0,0 0 0 0 0,0-1 0 0 0,1 0 0 0 0,-1 0 0 0 0,0-1 1 0 0,0 0-1 0 0,0 0 0 0 0,1-1 0 0 0,-1 0 0 0 0,0 0 0 0 0,0-1 1 0 0,0 0-1 0 0,0 0 0 0 0,-1-1 0 0 0,1 0 0 0 0,-1-1 1 0 0,1 1-1 0 0,-1-1 0 0 0,0-1 0 0 0,0 1 0 0 0,-1-1 0 0 0,0-1 1 0 0,1 1-1 0 0,-2-1 0 0 0,3-2-133 0 0,1-2 20 0 0,-1 0 0 0 0,1 0 0 0 0,-1-1 0 0 0,-1-1 0 0 0,0 1 1 0 0,-1-1-1 0 0,0 0 0 0 0,-1-1 0 0 0,0 1 0 0 0,-1-1 0 0 0,0 0 0 0 0,-1 0 0 0 0,-1 0 0 0 0,0-1 0 0 0,-1 1 1 0 0,0 0-1 0 0,-1-1 0 0 0,0 1 0 0 0,-1-1 0 0 0,-1 1 0 0 0,0 0 0 0 0,-1 0 0 0 0,0 0 0 0 0,-1 0 1 0 0,-1 0-1 0 0,-2-4-20 0 0,2 7-290 0 0,-1 1 1 0 0,0 0-1 0 0,-1 0 1 0 0,1 0 0 0 0,-2 1-1 0 0,1 0 1 0 0,-1 1-1 0 0,0-1 1 0 0,-1 2 0 0 0,0-1-1 0 0,-5-2 290 0 0,-28-6-3759 0 0,-2 16-3704 0 0,32 5 176 0 0</inkml:trace>
  <inkml:trace contextRef="#ctx0" brushRef="#br0" timeOffset="1513.167">1749 497 4033 0 0,'0'0'1714'0'0,"0"0"-550"0"0,0 0 4 0 0,0 0 330 0 0,0 0 317 0 0,0 0 17 0 0,0 0-348 0 0,0 0-481 0 0,0 0-408 0 0,0 0-287 0 0,0 0-141 0 0,0 0-50 0 0,0 0 2 0 0,-25 1 50 0 0,-79 4 7 0 0,100-5-160 0 0,0 0 0 0 0,1 0-1 0 0,-1 0 1 0 0,0 1 0 0 0,1 0-1 0 0,-1 0 1 0 0,0 0-1 0 0,1 0 1 0 0,-1 0 0 0 0,1 1-1 0 0,0 0 1 0 0,0-1 0 0 0,-1 1-1 0 0,1 1 1 0 0,0-1 0 0 0,1 0-1 0 0,-1 1 1 0 0,0-1-1 0 0,1 1 1 0 0,-1 0 0 0 0,1 0-16 0 0,-2 2 6 0 0,1-3-36 0 0,1 1-1 0 0,1-1 1 0 0,-1 1 0 0 0,0 0-1 0 0,1 0 1 0 0,-1-1 0 0 0,1 1-1 0 0,0 0 1 0 0,0 0 0 0 0,0 0-1 0 0,0 1 1 0 0,1-1 0 0 0,-1 0-1 0 0,1 0 1 0 0,0 0 0 0 0,0 0-1 0 0,0 1 1 0 0,0-1 0 0 0,0 0-1 0 0,1 0 1 0 0,0 0 0 0 0,-1 0-1 0 0,1 0 1 0 0,0 0 0 0 0,1 0-1 0 0,-1 0 1 0 0,0 0 0 0 0,1 0 0 0 0,0-1-1 0 0,-1 1 1 0 0,1 0 0 0 0,0-1-1 0 0,0 1 1 0 0,1-1 0 0 0,-1 0-1 0 0,0 0 1 0 0,1 0 0 0 0,-1 0-1 0 0,1 0 1 0 0,0-1 0 0 0,0 1-1 0 0,0-1 1 0 0,1 1 30 0 0,57 31-209 0 0,49 41 270 0 0,-108-72-9 0 0,0 1 0 0 0,0-1 1 0 0,0 1-1 0 0,0 0 0 0 0,-1 0 1 0 0,1 0-1 0 0,-1 0 0 0 0,1 0 1 0 0,-1 0-1 0 0,0 0 0 0 0,0 0 1 0 0,-1 1-1 0 0,1-1 0 0 0,-1 0 1 0 0,1 1-1 0 0,-1-1 0 0 0,0 0 1 0 0,0 1-1 0 0,-1-1 0 0 0,1 0 1 0 0,-1 0-1 0 0,0 1 0 0 0,1-1 0 0 0,-1 0 1 0 0,-1 0-1 0 0,1 0 0 0 0,0 0 1 0 0,-1 0-1 0 0,1 0 0 0 0,-1 0 1 0 0,0 0-1 0 0,0-1 0 0 0,0 1 1 0 0,-1-1-1 0 0,1 1 0 0 0,0-1 1 0 0,-2 1-53 0 0,-102 72 736 0 0,79-62-781 0 0,-1-1 0 0 0,-1 0 0 0 0,0-3 0 0 0,0 0 0 0 0,-17 1 45 0 0,-39-2-3839 0 0,84-8 3446 0 0,-5-1-2137 0 0,4-1-1969 0 0,1-2-2932 0 0</inkml:trace>
  <inkml:trace contextRef="#ctx0" brushRef="#br0" timeOffset="1980.758">2143 353 5793 0 0,'0'0'1190'0'0,"0"0"-315"0"0,0 0-86 0 0,0 0 242 0 0,0 0 239 0 0,0 0 31 0 0,0 0-259 0 0,0 0-390 0 0,0 0-307 0 0,0 0-154 0 0,0 0 9 0 0,0 0 104 0 0,0 0 114 0 0,1 8 70 0 0,-11 133 1646 0 0,-64 163-1492 0 0,60-216-939 0 0,5-30-1378 0 0,3-31-4353 0 0,6-20-1316 0 0,0-6 4023 0 0</inkml:trace>
  <inkml:trace contextRef="#ctx0" brushRef="#br0" timeOffset="2461.864">2696 376 10362 0 0,'0'0'1658'0'0,"0"0"-310"0"0,0 0-152 0 0,0 0 67 0 0,0 0-44 0 0,0 0-217 0 0,0 0-318 0 0,0 0-229 0 0,0 0-95 0 0,0 0-85 0 0,0 0-49 0 0,0 0-26 0 0,-33 14-24 0 0,-105 48-24 0 0,40 1 147 0 0,92-59-311 0 0,1 1-1 0 0,-1-1 0 0 0,1 1 1 0 0,0 1-1 0 0,0-1 0 0 0,0 1 1 0 0,1 0-1 0 0,0 0 1 0 0,0 0-1 0 0,1 0 0 0 0,-1 1 1 0 0,1 0-1 0 0,1-1 1 0 0,-1 1-1 0 0,1 0 0 0 0,1 0 1 0 0,-1 0-1 0 0,1 1 1 0 0,0-1-1 0 0,1 0 0 0 0,-1 1 1 0 0,2 3 12 0 0,1-8-3 0 0,1 1 1 0 0,0-1 0 0 0,0 0 0 0 0,0 0-1 0 0,0 0 1 0 0,0 0 0 0 0,1-1 0 0 0,-1 1-1 0 0,1-1 1 0 0,-1 0 0 0 0,1 0-1 0 0,0 0 1 0 0,0 0 0 0 0,0-1 0 0 0,0 1-1 0 0,1-1 1 0 0,-1 0 0 0 0,0-1 0 0 0,0 1-1 0 0,1-1 1 0 0,-1 0 0 0 0,0 0-1 0 0,1 0 1 0 0,-1 0 0 0 0,0-1 0 0 0,0 1-1 0 0,4-2 3 0 0,5-2 99 0 0,1 1 0 0 0,-2-1-1 0 0,1-1 1 0 0,0-1-1 0 0,-1 0 1 0 0,0 0-1 0 0,-1-1 1 0 0,1 0-1 0 0,3-4-98 0 0,2 0 76 0 0,151-99 407 0 0,-167 111-489 0 0,0-1-1 0 0,0 1 1 0 0,0-1 0 0 0,0 1-1 0 0,-1-1 1 0 0,1 1 0 0 0,0 0-1 0 0,0-1 1 0 0,0 1 0 0 0,-1 0-1 0 0,1 0 1 0 0,0-1 0 0 0,-1 1-1 0 0,1 0 1 0 0,0 0 0 0 0,-1 0-1 0 0,1 0 1 0 0,-1 0-1 0 0,0 0 1 0 0,1 0 0 0 0,-1 0-1 0 0,0 0 1 0 0,1 0 0 0 0,-1 0-1 0 0,0 0 1 0 0,0 0 0 0 0,0 0-1 0 0,0 0 1 0 0,0 0 0 0 0,0 0-1 0 0,0 0 1 0 0,0 0 0 0 0,-1 1-1 0 0,1-1 1 0 0,0 0 0 0 0,-1 0-1 0 0,1 0 1 0 0,-1-1 0 0 0,1 2 6 0 0,0 2 3 0 0,-2 19 25 0 0,-1-1-1 0 0,-1 0 1 0 0,-1 0 0 0 0,-1-1 0 0 0,0 0-1 0 0,-6 11-27 0 0,-11 37-19 0 0,-27 136-485 0 0,46-161-2288 0 0,8-42-3012 0 0,11-6-1504 0 0,-13 0 1831 0 0</inkml:trace>
  <inkml:trace contextRef="#ctx0" brushRef="#br0" timeOffset="4144.782">3485 582 0 0 0,'0'0'535'0'0,"0"0"820"0"0,0 0 305 0 0,0 0 27 0 0,0 0-103 0 0,0 0-163 0 0,0 0-182 0 0,0 0-150 0 0,0 0-105 0 0,8 0 1762 0 0,-9 12-2386 0 0,-1 1-1 0 0,0-1 0 0 0,-1 0 1 0 0,0 0-1 0 0,-1 0 1 0 0,0 0-1 0 0,-1 0 0 0 0,-6 9-359 0 0,-14 42 355 0 0,13-26-269 0 0,5-19-86 0 0,0-1 1 0 0,2 1 0 0 0,0 1-1 0 0,1-1 1 0 0,1 1-1 0 0,1-1 1 0 0,0 1 0 0 0,2 0-1 0 0,1 14 0 0 0,1-30 27 0 0,0-1 0 0 0,0 1 0 0 0,0 0 0 0 0,0-1 0 0 0,1 1 0 0 0,-1-1 0 0 0,1 0 0 0 0,0 0 0 0 0,0 0 0 0 0,0 0 0 0 0,0-1 0 0 0,0 1 1 0 0,0-1-1 0 0,0 1 0 0 0,0-1 0 0 0,1 0 0 0 0,-1 0 0 0 0,0-1 0 0 0,1 1 0 0 0,-1-1 0 0 0,0 0 0 0 0,1 1 0 0 0,-1-2 0 0 0,1 1 0 0 0,-1 0 0 0 0,1-1 0 0 0,-1 1 0 0 0,3-2-27 0 0,5 2 143 0 0,94-19 671 0 0,-19-17-1397 0 0,-90 20-6196 0 0,1 13 3461 0 0,0 0-5337 0 0</inkml:trace>
  <inkml:trace contextRef="#ctx0" brushRef="#br0" timeOffset="4552.109">3160 390 0 0 0,'0'0'2055'0'0,"0"0"-560"0"0,0 0 107 0 0,0 0 266 0 0,0 0 149 0 0,0 0-38 0 0,0 0-230 0 0,0 0-299 0 0,0 0-266 0 0,0 0-217 0 0,33-16-184 0 0,102-50-175 0 0,-68 19 207 0 0,-50 30-420 0 0,-1-2 1 0 0,-1 0-1 0 0,0-1 1 0 0,-2-1-1 0 0,0 0 0 0 0,4-13-395 0 0,-14 28 145 0 0,-4 6-132 0 0,1-1 0 0 0,0 0 0 0 0,0 0 0 0 0,0 1 0 0 0,0-1-1 0 0,0 0 1 0 0,0 0 0 0 0,0 0 0 0 0,0 1 0 0 0,0-1 0 0 0,0 0 0 0 0,0 0 0 0 0,0 1 0 0 0,1-1 0 0 0,-1 0-1 0 0,0 0 1 0 0,1 1 0 0 0,-1-1 0 0 0,0 0 0 0 0,1 1 0 0 0,-1-1 0 0 0,1 1 0 0 0,-1-1 0 0 0,1 0 0 0 0,-1 1-1 0 0,1-1 1 0 0,0 1 0 0 0,-1-1 0 0 0,1 1 0 0 0,-1 0 0 0 0,1-1 0 0 0,0 1 0 0 0,0-1 0 0 0,-1 1 0 0 0,1 0-1 0 0,0 0 1 0 0,-1 0 0 0 0,1-1 0 0 0,0 1 0 0 0,0 0 0 0 0,-1 0 0 0 0,1 0 0 0 0,0 0 0 0 0,0 0 0 0 0,0 0-1 0 0,-1 0 1 0 0,2 1-13 0 0,75 94 75 0 0,44 41-335 0 0,-87-119-3407 0 0,-12-12-5247 0 0,-15-5 1153 0 0</inkml:trace>
  <inkml:trace contextRef="#ctx0" brushRef="#br0" timeOffset="9233.418">2817 74 0 0 0,'0'0'195'0'0,"0"0"477"0"0,0 0 193 0 0,0 0 22 0 0,0 0-76 0 0,0 0-135 0 0,0 0-86 0 0,0 0-9 0 0,-4 3 59 0 0,1-1-437 0 0,0 0 1 0 0,0 1-1 0 0,0 0 0 0 0,0 0 0 0 0,1 0 0 0 0,0 0 0 0 0,-1 0 1 0 0,1 0-1 0 0,0 0 0 0 0,1 1 0 0 0,-1-1 0 0 0,1 1 0 0 0,-1-1 0 0 0,1 1 1 0 0,0 0-1 0 0,0-1 0 0 0,1 1 0 0 0,-1 0 0 0 0,1 0 0 0 0,0 0 1 0 0,0 2-204 0 0,-1 0 160 0 0,0 0 1 0 0,1 0-1 0 0,0 0 1 0 0,0 0-1 0 0,0 0 1 0 0,1 0-1 0 0,0 0 1 0 0,0 0-1 0 0,1 0 1 0 0,-1 0-1 0 0,1-1 1 0 0,1 1-1 0 0,-1-1 1 0 0,1 1-1 0 0,0-1 1 0 0,0 0-1 0 0,0 0 1 0 0,1 0-1 0 0,0 0 1 0 0,0-1-1 0 0,0 1 1 0 0,1-1-1 0 0,-1 0 1 0 0,1 0-1 0 0,0-1 1 0 0,0 1-1 0 0,0-1 1 0 0,6 2-161 0 0,-8-3 128 0 0,0-1 1 0 0,1 1 0 0 0,-1-1-1 0 0,1 0 1 0 0,-1 0-1 0 0,1 0 1 0 0,-1 0 0 0 0,1-1-1 0 0,-1 0 1 0 0,1 0-1 0 0,0 0 1 0 0,-1 0-1 0 0,1 0 1 0 0,-1-1 0 0 0,1 1-1 0 0,0-1 1 0 0,-1 0-1 0 0,1 0 1 0 0,-1 0 0 0 0,0-1-1 0 0,1 1 1 0 0,-1-1-1 0 0,0 0 1 0 0,0 0 0 0 0,0 0-1 0 0,0 0 1 0 0,0 0-1 0 0,-1-1 1 0 0,1 1-1 0 0,-1-1 1 0 0,1 0 0 0 0,-1 0-1 0 0,0 0 1 0 0,0 0-1 0 0,0 0 1 0 0,-1 0 0 0 0,1 0-1 0 0,0-2-128 0 0,0-1-10 0 0,0 1-1 0 0,-1-1 1 0 0,1 0 0 0 0,-1 0-1 0 0,0 0 1 0 0,-1 0 0 0 0,0 0-1 0 0,1 0 1 0 0,-2 0 0 0 0,1 0-1 0 0,-1 0 1 0 0,0 0-1 0 0,0 0 1 0 0,-1 0 0 0 0,1 1-1 0 0,-1-1 1 0 0,-2-3 10 0 0,-45-49-3955 0 0,14 35-3699 0 0,22 15-125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1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105 442 7826 0 0,'0'0'2041'0'0,"0"0"-971"0"0,0 0-251 0 0,0 0 276 0 0,0 0 348 0 0,0 0 172 0 0,0 0-136 0 0,0 0-276 0 0,-8 31-303 0 0,-23 99-245 0 0,-1-6 485 0 0,22-88-1113 0 0,3 0 1 0 0,0 0 0 0 0,3 1-1 0 0,0 0 1 0 0,3 0-1 0 0,2 23-27 0 0,11-43-4342 0 0,11-24-10679 0 0,-16 0 12933 0 0</inkml:trace>
  <inkml:trace contextRef="#ctx0" brushRef="#br0" timeOffset="428.928">679 460 11458 0 0,'0'0'1318'0'0,"0"0"-296"0"0,0 0-156 0 0,0 0 119 0 0,0 0 155 0 0,0 0 47 0 0,0 0-100 0 0,0 0-172 0 0,0 0-206 0 0,0 0-209 0 0,-32 10-146 0 0,-101 31-65 0 0,30 3 378 0 0,95-41-662 0 0,0 0 1 0 0,0 1 0 0 0,1-1 0 0 0,-1 2-1 0 0,1-1 1 0 0,0 1 0 0 0,0 0-1 0 0,1 0 1 0 0,-1 1 0 0 0,1-1-1 0 0,0 2 1 0 0,1-1 0 0 0,-1 1 0 0 0,1-1-1 0 0,1 1 1 0 0,-1 1 0 0 0,1-1-1 0 0,1 1 1 0 0,-1-1 0 0 0,1 1-1 0 0,1 0 1 0 0,-1 0 0 0 0,1 1-1 0 0,1-1 1 0 0,-1 0 0 0 0,1 2-6 0 0,2-7-6 0 0,-1 0 0 0 0,1-1 0 0 0,-1 1 0 0 0,1-1 0 0 0,0 1 0 0 0,0-1 1 0 0,0 1-1 0 0,1-1 0 0 0,-1 0 0 0 0,1 1 0 0 0,-1-1 0 0 0,1 0 0 0 0,0 0 0 0 0,-1 0 0 0 0,1 0 1 0 0,0-1-1 0 0,0 1 0 0 0,0 0 0 0 0,1-1 0 0 0,-1 1 0 0 0,0-1 0 0 0,1 0 0 0 0,-1 0 0 0 0,1 0 1 0 0,-1 0-1 0 0,1 0 0 0 0,-1-1 0 0 0,1 1 0 0 0,-1-1 0 0 0,1 1 0 0 0,1-1 6 0 0,84-3 330 0 0,65-78 35 0 0,43-59-174 0 0,-195 143-191 0 0,0-1 1 0 0,0 1 0 0 0,0-1 0 0 0,-1 1-1 0 0,1-1 1 0 0,-1 1 0 0 0,0 0-1 0 0,0-1 1 0 0,0 1 0 0 0,0-1 0 0 0,0 1-1 0 0,0 0 1 0 0,-1-1 0 0 0,1 1-1 0 0,-1-1 1 0 0,0 1 0 0 0,1-1 0 0 0,-1 1-1 0 0,0-1 1 0 0,-1 1 0 0 0,1-1 0 0 0,0 0-1 0 0,-1 0 1 0 0,-1 2-1 0 0,-35 74 201 0 0,24-55-199 0 0,1 1 0 0 0,1 0 1 0 0,2 1-1 0 0,0 0 1 0 0,2 1-1 0 0,1 0 1 0 0,0 0-1 0 0,2 1 1 0 0,-1 25-3 0 0,6-47-69 0 0,0 1 1 0 0,0 0 0 0 0,0 0-1 0 0,1 0 1 0 0,0 0 0 0 0,0 0-1 0 0,0 0 1 0 0,1-1 0 0 0,0 1-1 0 0,0 0 1 0 0,0-1 0 0 0,1 0-1 0 0,0 0 1 0 0,3 5 68 0 0,30 5-8581 0 0,-30-16 3260 0 0,-2-2-3408 0 0</inkml:trace>
  <inkml:trace contextRef="#ctx0" brushRef="#br0" timeOffset="3296.785">1040 354 728 0 0,'0'0'1719'0'0,"0"0"-301"0"0,0 0-82 0 0,0 0 107 0 0,0 0 95 0 0,0 0-18 0 0,0 0-130 0 0,0 0-261 0 0,0 0-303 0 0,0 0-259 0 0,0 0-171 0 0,0 0-74 0 0,0 0-34 0 0,-12 9-6 0 0,-36 33-23 0 0,45-39-209 0 0,0 1 0 0 0,0-1 1 0 0,1 0-1 0 0,-1 1 0 0 0,1 0 1 0 0,0 0-1 0 0,0 0 0 0 0,0 0 1 0 0,0 0-1 0 0,1 0 0 0 0,0 0 1 0 0,0 0-1 0 0,0 1 0 0 0,0-1 1 0 0,1 0-1 0 0,-1 1 0 0 0,1-1 0 0 0,0 0 1 0 0,0 1-1 0 0,1 2-50 0 0,0 5 195 0 0,-1-9-126 0 0,0 0 0 0 0,0-1-1 0 0,0 1 1 0 0,1 0 0 0 0,-1 0 0 0 0,1-1-1 0 0,0 1 1 0 0,0 0 0 0 0,0-1 0 0 0,0 1-1 0 0,0 0 1 0 0,1-1 0 0 0,-1 0-1 0 0,1 1 1 0 0,0-1 0 0 0,-1 0 0 0 0,1 0-1 0 0,0 0 1 0 0,0 0 0 0 0,1 0 0 0 0,-1 0-1 0 0,0-1 1 0 0,1 1 0 0 0,-1-1 0 0 0,1 1-1 0 0,-1-1 1 0 0,1 0 0 0 0,-1 0 0 0 0,1 0-1 0 0,0 0 1 0 0,0-1-69 0 0,90 9 2587 0 0,-84-9-2294 0 0,-4-1-184 0 0,1-1 1 0 0,-1 0-1 0 0,1-1 0 0 0,-1 1 1 0 0,0-1-1 0 0,0 0 1 0 0,0 0-1 0 0,0 0 1 0 0,-1-1-1 0 0,1 0 1 0 0,-1 0-1 0 0,0 0 1 0 0,0 0-1 0 0,0-1 1 0 0,0 1-1 0 0,-1-1 1 0 0,0 0-1 0 0,0 0 0 0 0,-1 0 1 0 0,1-1-1 0 0,-1 1 1 0 0,0-1-1 0 0,0 1 1 0 0,-1-1-1 0 0,1 0 1 0 0,-2 1-1 0 0,1-1 1 0 0,0 0-1 0 0,-1 0 1 0 0,0 0-1 0 0,0 0 1 0 0,-1 1-1 0 0,0-1 0 0 0,0 0 1 0 0,0 0-1 0 0,-1 0-109 0 0,2 4-132 0 0,-1-1-1 0 0,1 1 1 0 0,-1 0-1 0 0,0 0 0 0 0,1 0 1 0 0,-1 0-1 0 0,0 0 1 0 0,0 0-1 0 0,-1 0 1 0 0,1 0-1 0 0,0 0 0 0 0,-1 1 1 0 0,1-1-1 0 0,-1 0 1 0 0,1 1-1 0 0,-1-1 1 0 0,0 1-1 0 0,1 0 0 0 0,-1 0 1 0 0,0-1-1 0 0,0 1 1 0 0,0 0-1 0 0,0 0 0 0 0,0 1 1 0 0,0-1-1 0 0,-1 0 1 0 0,1 1-1 0 0,0-1 1 0 0,0 1-1 0 0,0 0 0 0 0,0 0 1 0 0,-1 0-1 0 0,1 0 1 0 0,0 0-1 0 0,0 0 0 0 0,-1 0 1 0 0,0 1 132 0 0,-50 19-13225 0 0,41-12 6042 0 0</inkml:trace>
  <inkml:trace contextRef="#ctx0" brushRef="#br0" timeOffset="3885.089">1108 1079 0 0 0,'0'0'259'0'0,"0"0"1040"0"0,0 0 557 0 0,0 0 235 0 0,0 0 100 0 0,34 3-21 0 0,106 8-176 0 0,-74-19 619 0 0,-56 2-2056 0 0,2 0-125 0 0,0 0 0 0 0,-1-1 1 0 0,0 0-1 0 0,0 0 0 0 0,0-2 0 0 0,-1 1 1 0 0,-1-1-1 0 0,1-1 0 0 0,-1 1 0 0 0,-1-2 0 0 0,0 1 1 0 0,0-1-1 0 0,-1 0 0 0 0,0-1 0 0 0,-1 1 1 0 0,-1-2-1 0 0,0 1 0 0 0,0 0 0 0 0,-1-2-432 0 0,-1 7 519 0 0,-2 26-944 0 0,9 88-318 0 0,-4 1 0 0 0,-6 64 743 0 0,-1-75-352 0 0,1-63 285 0 0,2-3 36 0 0,-1 1 0 0 0,-1-1 0 0 0,-2 1-1 0 0,-1-1 1 0 0,-2 0 0 0 0,-1 0 0 0 0,-1-1 0 0 0,-2 1-1 0 0,-1-2 1 0 0,-10 21 31 0 0,19-46 50 0 0,-1 0-1 0 0,0-1 1 0 0,0 0-1 0 0,0 1 1 0 0,0-1-1 0 0,0 0 1 0 0,-1 0 0 0 0,1 0-1 0 0,-1 0 1 0 0,0-1-1 0 0,0 1 1 0 0,0-1-1 0 0,0 1 1 0 0,0-1-1 0 0,0 0 1 0 0,-1-1 0 0 0,1 1-1 0 0,-1 0 1 0 0,1-1-1 0 0,-1 0 1 0 0,0 0-1 0 0,0 0 1 0 0,1 0-1 0 0,-1-1 1 0 0,0 1 0 0 0,0-1-1 0 0,0 0 1 0 0,0 0-1 0 0,0 0 1 0 0,1-1-1 0 0,-1 1 1 0 0,-1-1-50 0 0,-45-58 73 0 0,16-50-3382 0 0,25 34-7472 0 0,8 70 9465 0 0,0-11-6056 0 0</inkml:trace>
  <inkml:trace contextRef="#ctx0" brushRef="#br0" timeOffset="4633.573">1207 747 0 0 0,'0'0'735'0'0,"0"0"353"0"0,0 0 258 0 0,0 0 143 0 0,0 0 48 0 0,0 0-66 0 0,0 0-102 0 0,0 0-115 0 0,0 0-69 0 0,0 0-46 0 0,0 0-22 0 0,0 0 4 0 0,9 0-67 0 0,1 0-771 0 0,47-4 4321 0 0,6-44-2604 0 0,127-121-1007 0 0,-171 157-994 0 0,72-23-179 0 0,-79 79-127 0 0,16 132 599 0 0,-15-150-3767 0 0,23-11-7221 0 0,-32-15 1278 0 0</inkml:trace>
  <inkml:trace contextRef="#ctx0" brushRef="#br0" timeOffset="5442.236">1754 30 5369 0 0,'0'0'1010'0'0,"0"0"-14"0"0,0 0 232 0 0,0 0 346 0 0,0 0 196 0 0,0 0-110 0 0,0 0-276 0 0,0 0-254 0 0,0 0-167 0 0,0 0-104 0 0,0 0-86 0 0,0 0-92 0 0,0 0-87 0 0,32-5-93 0 0,100-15-121 0 0,-41 15 317 0 0,-88 5-678 0 0,0 1 1 0 0,0 0-1 0 0,0-1 1 0 0,0 1-1 0 0,0 0 1 0 0,-1 0-1 0 0,1 0 1 0 0,0 1-1 0 0,-1-1 1 0 0,1 1-1 0 0,-1-1 1 0 0,1 1-1 0 0,-1 0 1 0 0,0 0-1 0 0,0 0 1 0 0,0 0-1 0 0,0 1 0 0 0,0-1 1 0 0,0 0-1 0 0,-1 1 1 0 0,1-1-1 0 0,-1 1 1 0 0,0 0-1 0 0,1-1 1 0 0,-1 1-1 0 0,0 0 1 0 0,0 1-20 0 0,19 85 465 0 0,-18-79-404 0 0,13 296 544 0 0,21 95-419 0 0,-15-41-9 0 0,-19-198 67 0 0,-2-161-137 0 0,0-1 77 0 0,0 0 91 0 0,0 0 83 0 0,0 0 6 0 0,-25-14 541 0 0,12 11-900 0 0,0 2 0 0 0,0-1 0 0 0,-1 2 0 0 0,1 0 0 0 0,0 1 0 0 0,-1 0 0 0 0,1 0 1 0 0,0 2-1 0 0,0 0 0 0 0,0 0 0 0 0,1 1 0 0 0,-1 1 0 0 0,-9 4-5 0 0,-105 25-2483 0 0,99-31-1712 0 0,-1-2-3363 0 0,23-1-1025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544 30 3793 0 0,'0'0'1620'0'0,"0"0"-529"0"0,0 0-249 0 0,0 0 46 0 0,0 0 247 0 0,0 0 248 0 0,0 0 80 0 0,0 0-110 0 0,0 0-241 0 0,0 0-286 0 0,0 0-245 0 0,0 0-167 0 0,-26 26-101 0 0,-83 84-74 0 0,48-36 106 0 0,35-41-296 0 0,-2-1 1 0 0,-1-1-1 0 0,-1-1 0 0 0,-20 14-49 0 0,33-32-1064 0 0,1 0 0 0 0,-1-1 0 0 0,-1-1 0 0 0,0-1 1 0 0,-1 0-1 0 0,-14 4 1064 0 0,-5-6-8599 0 0,30-6 5986 0 0</inkml:trace>
  <inkml:trace contextRef="#ctx0" brushRef="#br0" timeOffset="262.034">16 0 5281 0 0,'0'0'502'0'0,"0"0"-217"0"0,0 0-53 0 0,0 0 269 0 0,0 0 429 0 0,0 0 342 0 0,0 0 193 0 0,0 0 16 0 0,0 0-106 0 0,0 0-133 0 0,0 0-133 0 0,0 0-139 0 0,19 33-131 0 0,62 101-111 0 0,-10-57 387 0 0,-23-36-510 0 0,-25-24-555 0 0,-1 0 0 0 0,-1 2 0 0 0,-1 0 0 0 0,0 2 0 0 0,-2 0 0 0 0,-1 1 0 0 0,0 0 0 0 0,-1 2 0 0 0,6 14-50 0 0,-10 8-2898 0 0,-7-26-6614 0 0,-5-16 1588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239 229 7690 0 0,'0'0'1252'0'0,"0"0"-399"0"0,0 0-31 0 0,0 0 304 0 0,0 0 291 0 0,0 0 103 0 0,0 0-175 0 0,0 0-313 0 0,-25 33-259 0 0,-77 107-168 0 0,50-38 216 0 0,46-82-661 0 0,-8 29 56 0 0,1 2-1 0 0,3 0 1 0 0,2 0 0 0 0,3 0-1 0 0,1 1 1 0 0,4 50-216 0 0,2-81-4 0 0,1 0 1 0 0,1-1 0 0 0,0 1-1 0 0,2-1 1 0 0,0 0 0 0 0,1 0-1 0 0,1-1 1 0 0,4 6 3 0 0,-9-20-141 0 0,-1-1 0 0 0,1 0 0 0 0,0 0 0 0 0,0 0 0 0 0,1 0 0 0 0,-1 0 0 0 0,1-1 0 0 0,0 1 0 0 0,0-1 1 0 0,0 0-1 0 0,1-1 0 0 0,-1 1 0 0 0,0-1 0 0 0,1 1 0 0 0,0-1 0 0 0,0-1 0 0 0,-1 1 0 0 0,1-1 141 0 0,-2 0-483 0 0,0 0-1 0 0,0-1 1 0 0,0 0 0 0 0,-1 1-1 0 0,1-1 1 0 0,0 0 0 0 0,0 0-1 0 0,0-1 1 0 0,0 1 0 0 0,-1-1-1 0 0,1 1 1 0 0,0-1 0 0 0,0 0-1 0 0,-1 0 1 0 0,1 0 0 0 0,-1 0-1 0 0,1-1 1 0 0,-1 1-1 0 0,1-1 1 0 0,1-1 483 0 0,8-8-4514 0 0,-3 3 549 0 0</inkml:trace>
  <inkml:trace contextRef="#ctx0" brushRef="#br0" timeOffset="257.002">248 700 6649 0 0,'0'0'2045'0'0,"0"0"-910"0"0,0 0-182 0 0,0 0 158 0 0,0 0 67 0 0,0 0-75 0 0,34 0-192 0 0,103 0-191 0 0,50-4 854 0 0,-139-1-5045 0 0,6-4-5893 0 0,-46 8 4820 0 0</inkml:trace>
  <inkml:trace contextRef="#ctx0" brushRef="#br0" timeOffset="752.049">714 777 1728 0 0,'0'0'1365'0'0,"0"0"83"0"0,0 0 194 0 0,0 0 189 0 0,0 0 25 0 0,0 0-164 0 0,0 0-301 0 0,0 0-286 0 0,35-7-220 0 0,108-25-197 0 0,-59-3 337 0 0,-68 26-760 0 0,-1 0 1 0 0,0 0-1 0 0,-1-2 1 0 0,0 0-1 0 0,-1-1 1 0 0,0 0-1 0 0,0-1 1 0 0,-1 0-1 0 0,-1-1 1 0 0,-1 0-1 0 0,3-5-265 0 0,-20 136-763 0 0,10-57 674 0 0,3 0 1 0 0,2 0-1 0 0,13 40 89 0 0,-14-63-44 0 0,5 27 49 0 0,-2 0 0 0 0,-3 1 1 0 0,-4-1-1 0 0,-3 57-5 0 0,1-117 40 0 0,-1 0 0 0 0,0 1 0 0 0,0-1 0 0 0,0 0-1 0 0,0 0 1 0 0,0 0 0 0 0,-1 0 0 0 0,0 0 0 0 0,0 0 0 0 0,0 0 0 0 0,0 0 0 0 0,-1 0 0 0 0,1 0 0 0 0,-1-1-1 0 0,0 1 1 0 0,0-1 0 0 0,-1 1 0 0 0,1-1 0 0 0,-1 0 0 0 0,1 1 0 0 0,-1-1 0 0 0,0-1 0 0 0,0 1-1 0 0,-1 0 1 0 0,1-1 0 0 0,0 0 0 0 0,-1 1 0 0 0,1-1 0 0 0,-1-1 0 0 0,0 1 0 0 0,0 0 0 0 0,0-1 0 0 0,0 0-1 0 0,0 0 1 0 0,0 0 0 0 0,-3 0-40 0 0,3-4 16 0 0,0 1-1 0 0,1-1 0 0 0,-1 0 1 0 0,1 0-1 0 0,-1-1 0 0 0,1 1 1 0 0,0-1-1 0 0,0 1 0 0 0,0-1 1 0 0,1 0-1 0 0,0 0 0 0 0,-1 0 0 0 0,1 0 1 0 0,1-1-1 0 0,-1 1 0 0 0,0 0 1 0 0,0-5-16 0 0,-2-2 3 0 0,-6-16-180 0 0,2-2 0 0 0,0 1 0 0 0,2-1 0 0 0,2 0 0 0 0,0 0 0 0 0,2-1 0 0 0,1-11 177 0 0,0-65-5163 0 0,1 61 827 0 0,1 24-44 0 0,0 8-726 0 0</inkml:trace>
  <inkml:trace contextRef="#ctx0" brushRef="#br0" timeOffset="1149.215">860 243 2417 0 0,'0'0'1116'0'0,"0"0"152"0"0,0 0 351 0 0,0 0 260 0 0,0 0 86 0 0,0 0-132 0 0,0 0-246 0 0,0 0-313 0 0,0 0-306 0 0,0 0-229 0 0,0 0-159 0 0,32-14-83 0 0,101-45-14 0 0,-72 18 345 0 0,28-80 647 0 0,-88 120-1493 0 0,1 0 0 0 0,0 0-1 0 0,-1 0 1 0 0,1 1-1 0 0,0-1 1 0 0,0 1 0 0 0,-1-1-1 0 0,1 1 1 0 0,0 0-1 0 0,0 0 1 0 0,0-1 0 0 0,-1 1-1 0 0,1 0 1 0 0,0 1-1 0 0,0-1 1 0 0,0 0 0 0 0,0 1-1 0 0,-1-1 1 0 0,1 1 0 0 0,0-1-1 0 0,0 1 1 0 0,-1 0-1 0 0,1 0 1 0 0,-1-1 0 0 0,1 1-1 0 0,0 0 1 0 0,-1 1-1 0 0,0-1 1 0 0,1 0 0 0 0,-1 0-1 0 0,0 1 1 0 0,1-1-1 0 0,-1 1 1 0 0,0-1 0 0 0,0 1-1 0 0,0-1 1 0 0,-1 1-1 0 0,1-1 1 0 0,0 1 0 0 0,0 0-1 0 0,-1 0 1 0 0,1-1-1 0 0,-1 1 1 0 0,0 0 0 0 0,1 0-1 0 0,-1 0 1 0 0,0 0 18 0 0,8 10-41 0 0,70 73-580 0 0,-49-56-3474 0 0,0 1-5963 0 0,-22-23 5209 0 0</inkml:trace>
  <inkml:trace contextRef="#ctx0" brushRef="#br0" timeOffset="1419.144">1618 0 8226 0 0,'0'0'1159'0'0,"0"0"-359"0"0,0 0 91 0 0,0 0 340 0 0,0 0 273 0 0,0 0 88 0 0,0 0-102 0 0,0 0-152 0 0,12 37-212 0 0,39 118-223 0 0,8 88 1144 0 0,-42-160-1925 0 0,-4 0-1 0 0,-4 0 1 0 0,-3 1-1 0 0,-4 42-121 0 0,-3-102-347 0 0,0-1 0 0 0,-2 1 1 0 0,-1-1-1 0 0,0 0 0 0 0,-2 0 0 0 0,-1 0 1 0 0,0-1-1 0 0,-2 0 0 0 0,-1 0 0 0 0,0-1 1 0 0,-9 12 346 0 0,-31 19-3133 0 0,11-26-4414 0 0,25-18-752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2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477 99 2577 0 0,'0'0'2179'0'0,"0"0"-870"0"0,0 0-405 0 0,0 0-50 0 0,0 0 157 0 0,0 0 233 0 0,0 0 74 0 0,0 0-125 0 0,0 0-262 0 0,0 0-316 0 0,0 0-220 0 0,0 0-114 0 0,0 0-57 0 0,-34-17-44 0 0,-105-50-28 0 0,137 65-145 0 0,0 0 0 0 0,0 1-1 0 0,0 0 1 0 0,-1-1 0 0 0,1 1 0 0 0,0 0-1 0 0,0 0 1 0 0,-1 0 0 0 0,1 1-1 0 0,-1-1 1 0 0,1 0 0 0 0,-1 1-1 0 0,1 0 1 0 0,-1-1 0 0 0,1 1 0 0 0,-1 0-1 0 0,1 0 1 0 0,-1 1 0 0 0,1-1-1 0 0,-1 0 1 0 0,1 1 0 0 0,0-1-1 0 0,-1 1 1 0 0,1 0 0 0 0,-1 0 0 0 0,1 0-1 0 0,0 0 1 0 0,-2 1-7 0 0,-5 4 36 0 0,-7 4-44 0 0,0 0 1 0 0,1 1-1 0 0,0 0 0 0 0,0 1 0 0 0,1 1 0 0 0,1 1 0 0 0,0 0 0 0 0,1 0 0 0 0,0 1 1 0 0,2 1-1 0 0,0-1 0 0 0,0 2 0 0 0,1 0 0 0 0,1 0 0 0 0,1 0 0 0 0,1 1 0 0 0,0 0 1 0 0,1 0-1 0 0,1 1 0 0 0,1-1 0 0 0,-1 12 8 0 0,4-26 1 0 0,-1-1 1 0 0,1 1-1 0 0,0 0 0 0 0,0-1 1 0 0,0 1-1 0 0,0-1 1 0 0,1 1-1 0 0,-1-1 0 0 0,1 1 1 0 0,0-1-1 0 0,0 0 0 0 0,0 1 1 0 0,1-1-1 0 0,-1 0 0 0 0,1 0 1 0 0,0 0-1 0 0,-1 0 1 0 0,1 0-1 0 0,1 0 0 0 0,-1 0 1 0 0,0-1-1 0 0,1 1 0 0 0,-1-1 1 0 0,1 1-1 0 0,0-1 1 0 0,0 0-1 0 0,0 0 0 0 0,0-1 1 0 0,0 1-1 0 0,0 0 0 0 0,0-1 1 0 0,1 0-1 0 0,-1 0 1 0 0,1 0-1 0 0,-1 0 0 0 0,1 0 1 0 0,-1-1-1 0 0,4 0-1 0 0,8 1 103 0 0,-1-1 1 0 0,1 0-1 0 0,-1-2 1 0 0,1 1-1 0 0,-1-2 0 0 0,0 0 1 0 0,1-1-1 0 0,-1 0 1 0 0,-1-1-1 0 0,1 0 0 0 0,-1-2 1 0 0,0 1-1 0 0,0-1 1 0 0,-1-1-1 0 0,0-1 0 0 0,0 1 1 0 0,0-2-104 0 0,28-20 240 0 0,-1-1 0 0 0,-2-2 1 0 0,-1-2-1 0 0,-1-1 0 0 0,16-26-240 0 0,-64 132 1554 0 0,-88 419-1165 0 0,70-373-408 0 0,-8 47-3053 0 0,38-162 2498 0 0,1 9-763 0 0,1-7-2689 0 0,0-2-4963 0 0,3-1 6626 0 0</inkml:trace>
  <inkml:trace contextRef="#ctx0" brushRef="#br0" timeOffset="256.158">979 228 3121 0 0,'0'0'717'0'0,"0"0"-58"0"0,0 0 90 0 0,0 0 236 0 0,-25 38 202 0 0,-78 123 33 0 0,37-35 471 0 0,60-111-1568 0 0,0 1 0 0 0,1 0 0 0 0,1 0 0 0 0,1 0 0 0 0,0 0 1 0 0,1 1-1 0 0,1-1 0 0 0,0 11-123 0 0,1-22 116 0 0,0 0 0 0 0,1 0 0 0 0,-1 0-1 0 0,1 0 1 0 0,-1-1 0 0 0,2 1 0 0 0,-1 0 0 0 0,0 0 0 0 0,1-1 0 0 0,0 1 0 0 0,0-1 0 0 0,0 0 0 0 0,1 0 0 0 0,-1 1 0 0 0,1-1-1 0 0,0-1 1 0 0,0 1 0 0 0,1 0 0 0 0,-1-1 0 0 0,1 0 0 0 0,-1 0 0 0 0,1 0 0 0 0,0 0 0 0 0,0 0 0 0 0,0-1 0 0 0,1 0 0 0 0,-1 0-1 0 0,1 0 1 0 0,-1 0 0 0 0,1-1 0 0 0,1 1-116 0 0,5 0 256 0 0,0-1 0 0 0,-1 0 0 0 0,1-1 0 0 0,0 0 0 0 0,-1-1 1 0 0,1 0-1 0 0,-1-1 0 0 0,1 0 0 0 0,-1-1 0 0 0,0 1 0 0 0,1-2 0 0 0,-1 0 0 0 0,-1 0 0 0 0,1-1 0 0 0,-1 0 0 0 0,0 0 0 0 0,0-1 0 0 0,0-1 0 0 0,-1 1 0 0 0,0-1 0 0 0,7-8-256 0 0,4-5 178 0 0,0 0 0 0 0,-2-2 0 0 0,0 0-1 0 0,-2-1 1 0 0,0-1 0 0 0,-2 0 0 0 0,11-26-178 0 0,-15 30-111 0 0,-1 0 1 0 0,-1 0-1 0 0,-1-1 1 0 0,-1 0-1 0 0,-1 0 1 0 0,0 0-1 0 0,-2-1 1 0 0,0 1 0 0 0,-2-1-1 0 0,0 1 1 0 0,-2-8 110 0 0,1 25-148 0 0,0-1 1 0 0,0 1 0 0 0,-1 0-1 0 0,0 0 1 0 0,0 0 0 0 0,0 0-1 0 0,0 0 1 0 0,0 0 0 0 0,-1 0-1 0 0,0 0 1 0 0,1 1 0 0 0,-1 0-1 0 0,-1-1 1 0 0,1 1 0 0 0,0 0-1 0 0,-1 1 1 0 0,0-1 0 0 0,1 0-1 0 0,-1 1 1 0 0,0 0 0 0 0,0 0-1 0 0,-1 0 1 0 0,1 1 0 0 0,0-1-1 0 0,-1 1 1 0 0,1 0 0 0 0,0 0-1 0 0,-1 1 1 0 0,1-1 0 0 0,-1 1-1 0 0,1 0 1 0 0,-1 0 0 0 0,1 1-1 0 0,-1-1 1 0 0,1 1 0 0 0,-1 0-1 0 0,1 0 1 0 0,-1 0 0 0 0,1 1-1 0 0,0 0 1 0 0,0-1 0 0 0,0 1-1 0 0,0 1 1 0 0,0-1 147 0 0,-107 73-9510 0 0,88-59 5189 0 0</inkml:trace>
  <inkml:trace contextRef="#ctx0" brushRef="#br0" timeOffset="506.789">1572 287 0 0 0,'0'0'931'0'0,"0"0"326"0"0,0 0 180 0 0,0 0-58 0 0,0 0-271 0 0,0 0-260 0 0,0 0-84 0 0,0 0 0 0 0,0 0-19 0 0,0 0-105 0 0,0 0-179 0 0,0 0-166 0 0,-29 36-122 0 0,-88 115-43 0 0,113-147-111 0 0,0 0 0 0 0,1 1 1 0 0,-1-1-1 0 0,1 1 1 0 0,0 0-1 0 0,0 0 0 0 0,0 0 1 0 0,1 0-1 0 0,-1 0 1 0 0,1 1-1 0 0,1-1 0 0 0,-1 1 1 0 0,1-1-1 0 0,0 1 1 0 0,0-1-1 0 0,1 2-19 0 0,-1 6 103 0 0,0-6 55 0 0,1 1 0 0 0,0 0-1 0 0,0 0 1 0 0,1 0 0 0 0,0-1 0 0 0,0 1-1 0 0,1 0 1 0 0,0-1 0 0 0,0 1 0 0 0,1-1 0 0 0,0 0-1 0 0,0 1 1 0 0,1-1 0 0 0,-1-1 0 0 0,2 1-1 0 0,-1-1 1 0 0,1 1 0 0 0,0-1 0 0 0,0-1-1 0 0,1 1 1 0 0,-1-1 0 0 0,1 0 0 0 0,0 0-1 0 0,1 0 1 0 0,-1-1 0 0 0,1 0 0 0 0,0 0 0 0 0,0-1-1 0 0,0 0 1 0 0,7 2-158 0 0,-4-2 215 0 0,-1 1-1 0 0,1-2 1 0 0,0 1-1 0 0,0-1 0 0 0,0-1 1 0 0,0 0-1 0 0,0 0 1 0 0,1-1-1 0 0,-1-1 1 0 0,0 1-1 0 0,0-1 1 0 0,0-1-1 0 0,0 0 1 0 0,0-1-1 0 0,0 0 1 0 0,-1 0-1 0 0,1-1 1 0 0,-1 0-1 0 0,0 0 1 0 0,0-1-1 0 0,-1-1 1 0 0,1 1-1 0 0,-1-2 1 0 0,0 1-1 0 0,-1-1 1 0 0,1 0-1 0 0,-1 0 0 0 0,-1-1 1 0 0,1 0-1 0 0,-1 0 1 0 0,-1-1-1 0 0,0 1 1 0 0,0-1-1 0 0,1-3-214 0 0,-1-1-17 0 0,0 0-1 0 0,-2-1 0 0 0,1 1 0 0 0,-1-1 1 0 0,-1 1-1 0 0,-1-1 0 0 0,0 0 0 0 0,0 0 0 0 0,-2 0 1 0 0,1 1-1 0 0,-2-1 0 0 0,0 0 0 0 0,0 1 1 0 0,-2-1-1 0 0,-2-7 18 0 0,0 4-526 0 0,-2 0-1 0 0,1 1 1 0 0,-2 0 0 0 0,0 0-1 0 0,-1 1 1 0 0,-1 1 0 0 0,0 0-1 0 0,0 0 1 0 0,-2 1 0 0 0,0 0-1 0 0,-11-8 527 0 0,-24-7-3615 0 0,12 18-3267 0 0,21 6 65 0 0</inkml:trace>
  <inkml:trace contextRef="#ctx0" brushRef="#br0" timeOffset="877.891">2213 199 5873 0 0,'0'0'1153'0'0,"0"0"-123"0"0,0 0 161 0 0,0 0 234 0 0,0 0 63 0 0,0 0-200 0 0,0 0-388 0 0,-12 30-330 0 0,-38 99-235 0 0,15-4-114 0 0,-12 31-1868 0 0,4-55-5062 0 0,18-69-345 0 0,21-31 6990 0 0</inkml:trace>
  <inkml:trace contextRef="#ctx0" brushRef="#br0" timeOffset="1244.838">2073 523 0 0 0,'75'-171'135'0'0,"-23"70"3535"0"0,-12 49 3629 0 0,-39 57-4280 0 0,-4 20-2688 0 0,-4-9-299 0 0,0 0 1 0 0,1 0-1 0 0,1 0 1 0 0,1 1 0 0 0,0 0-1 0 0,1 0 1 0 0,1 0-1 0 0,0 1 1 0 0,2-1-1 0 0,0 0 1 0 0,0 1-1 0 0,2-1 1 0 0,0 0 0 0 0,1 0-1 0 0,1 0 1 0 0,1 0-1 0 0,5 12-32 0 0,68 91 725 0 0,-75-116-557 0 0,0-1 0 0 0,0 0 1 0 0,1 0-1 0 0,-1 0 1 0 0,1 0-1 0 0,0-1 1 0 0,-1 1-1 0 0,1-1 1 0 0,0 0-1 0 0,1 0 1 0 0,-1 0-1 0 0,0-1 1 0 0,0 0-1 0 0,1 1 1 0 0,-1-1-1 0 0,1-1 1 0 0,-1 1-1 0 0,1-1 1 0 0,-1 0-1 0 0,1 0 0 0 0,-1 0 1 0 0,1 0-1 0 0,-1-1 1 0 0,1 0-1 0 0,-1 0 1 0 0,1 0-1 0 0,-1 0 1 0 0,0-1-1 0 0,1 0 1 0 0,0-1-169 0 0,9-7 256 0 0,0-1 0 0 0,-1-1 1 0 0,0 0-1 0 0,0-1 0 0 0,-2 0 1 0 0,0-1-1 0 0,0 0 0 0 0,-1-1 0 0 0,-1 0 1 0 0,-1-1-1 0 0,0 1 0 0 0,-1-2 1 0 0,0 1-1 0 0,-2-1 0 0 0,0 0 0 0 0,0 0 1 0 0,0-13-257 0 0,38-184-967 0 0,-41 189-1067 0 0,-2 15-6953 0 0,0 8 7016 0 0,0 2-9213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9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487 491 1176 0 0,'0'0'1426'0'0,"0"0"-469"0"0,0 0-160 0 0,0 0 268 0 0,0 0 490 0 0,0 0 388 0 0,0 0 78 0 0,0 0-252 0 0,0 0-439 0 0,0 0-462 0 0,0 0-309 0 0,3-2-195 0 0,6 2 312 0 0,-21 24-174 0 0,12-23-508 0 0,-95 219 768 0 0,74-174-711 0 0,-88 235 194 0 0,104-261-209 0 0,1-1 1 0 0,1 1-1 0 0,1-1 0 0 0,1 1 1 0 0,0 0-1 0 0,2-1 1 0 0,0 6-37 0 0,0-21 16 0 0,0-1 0 0 0,0 1 0 0 0,0-1 0 0 0,0 1 0 0 0,0-1 0 0 0,1 0 1 0 0,0 0-1 0 0,-1 0 0 0 0,1 0 0 0 0,0 0 0 0 0,1 0 0 0 0,-1 0 1 0 0,0 0-1 0 0,1-1 0 0 0,0 0 0 0 0,-1 1 0 0 0,1-1 0 0 0,0 0 0 0 0,0 0 1 0 0,0 0-1 0 0,0-1 0 0 0,1 1 0 0 0,-1-1 0 0 0,0 0 0 0 0,1 0 0 0 0,-1 0 1 0 0,1 0-1 0 0,-1 0 0 0 0,2-1-16 0 0,107 4 976 0 0,5-40-512 0 0,-97 17-3657 0 0,-16-8-7509 0 0,-4 22 4374 0 0</inkml:trace>
  <inkml:trace contextRef="#ctx0" brushRef="#br0" timeOffset="432.296">1 487 992 0 0,'0'0'-176'0'0,"0"0"-127"0"0,0 0 202 0 0,0 0 605 0 0,0 0 759 0 0,0 0 520 0 0,0 0 112 0 0,0 0-224 0 0,0 0-280 0 0,0 0-201 0 0,0 0-87 0 0,0 0-12 0 0,0 0-19 0 0,19-9-33 0 0,60-27-79 0 0,-13-7 1144 0 0,29-16-337 0 0,-89 58-1754 0 0,-1 1 1 0 0,1-1-1 0 0,0 1 0 0 0,0 0 0 0 0,0 0 0 0 0,-1 0 0 0 0,1 1 0 0 0,0 0 0 0 0,0 0 0 0 0,-1 1 0 0 0,1-1 0 0 0,-1 1 0 0 0,1 1 0 0 0,-1-1 0 0 0,0 1 0 0 0,0 0 0 0 0,0 0 0 0 0,0 0 0 0 0,0 0 0 0 0,-1 1 0 0 0,0 0 0 0 0,0 0 0 0 0,0 0 0 0 0,0 1 0 0 0,0-1 0 0 0,-1 1 0 0 0,2 2-12 0 0,12 11 67 0 0,-2-3 48 0 0,0 0 1 0 0,1-2-1 0 0,0 1 1 0 0,1-2-1 0 0,1 0 1 0 0,0-1 0 0 0,1-1-1 0 0,0-1 1 0 0,0-1-1 0 0,0 0 1 0 0,1-1-1 0 0,19 3-115 0 0,119-3 1656 0 0,-89-23-895 0 0,-55 8-671 0 0,-8 5-5085 0 0,-4 11-6225 0 0,-2-4 3857 0 0</inkml:trace>
  <inkml:trace contextRef="#ctx0" brushRef="#br0" timeOffset="43420.25">205 259 0 0 0,'-40'-4'75'0'0,"2"-17"2116"0"0,15 6-995 0 0,-34-2-4161 0 0,18 15 7909 0 0,39 1-2529 0 0,1-4 4708 0 0,2 4-5326 0 0,10 1-766 0 0,107 0 4659 0 0,158 14-4360 0 0,119 1-337 0 0,-266-11-603 0 0,-131-4-358 0 0,11 3 804 0 0,-11-14 829 0 0,-65-76-1188 0 0,19 27-288 0 0,-26 12-381 0 0,47 27 188 0 0,25 20-23 0 0,0 1-10 0 0,0 0-23 0 0,0 0-69 0 0,0 0-93 0 0,0 0-129 0 0,14-1-14398 0 0,-12 2 5560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09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65 280 8010 0 0,'0'0'1453'0'0,"0"0"-335"0"0,0 0 76 0 0,0 0 309 0 0,0 0 217 0 0,0 0-68 0 0,0 0-291 0 0,0 0-291 0 0,0 0-208 0 0,38 3-133 0 0,121 7-80 0 0,117-5 1480 0 0,11-12-1191 0 0,-211 5-803 0 0,-1 0-2855 0 0,-92 1-6310 0 0,-8-1 1117 0 0,16 2 3053 0 0</inkml:trace>
  <inkml:trace contextRef="#ctx0" brushRef="#br0" timeOffset="3400.99">1 523 0 0 0,'0'0'451'0'0,"0"0"446"0"0,0 0 45 0 0,0 0-114 0 0,0 0-73 0 0,0 0-39 0 0,0 0 11 0 0,0 0 12 0 0,18 12 4563 0 0,43-2 395 0 0,72-17-2607 0 0,296-8-719 0 0,-227 41-2129 0 0,-118-22 13 0 0,-72-1 553 0 0,-33 3-4004 0 0,9-3-522 0 0,1-1-4437 0 0,7-2-596 0 0</inkml:trace>
  <inkml:trace contextRef="#ctx0" brushRef="#br0" timeOffset="4065.141">728 0 1856 0 0,'0'0'2372'0'0,"0"0"-1226"0"0,0 0-469 0 0,0 0 83 0 0,0 0 203 0 0,0 0 208 0 0,0 0 9 0 0,0 0-155 0 0,0 0-207 0 0,0 0-173 0 0,0 0-5 0 0,0 0 101 0 0,0 0 122 0 0,-9 1 3639 0 0,11 7-4275 0 0,1 0 0 0 0,-1 0 0 0 0,2 0 0 0 0,-1 0 0 0 0,1 0 0 0 0,0-1 0 0 0,1 0 0 0 0,0 1-1 0 0,0-2 1 0 0,1 1 0 0 0,-1-1 0 0 0,1 0 0 0 0,1 0 0 0 0,-1 0 0 0 0,1-1 0 0 0,0 0-227 0 0,223 201 982 0 0,-136-117-797 0 0,-94-88-170 0 0,1 0 0 0 0,0-1-1 0 0,-1 1 1 0 0,1 0 0 0 0,-1-1 0 0 0,0 1-1 0 0,1 0 1 0 0,-1 0 0 0 0,1 0 0 0 0,-1-1 0 0 0,0 1-1 0 0,0 0 1 0 0,0 0 0 0 0,1 0 0 0 0,-1 0-1 0 0,0 0 1 0 0,0 0 0 0 0,0-1 0 0 0,0 1-1 0 0,-1 0 1 0 0,1 0 0 0 0,0 0 0 0 0,0 0-1 0 0,0 0 1 0 0,-1-1 0 0 0,1 1 0 0 0,0 0-1 0 0,-1 0 1 0 0,1 0 0 0 0,-1-1 0 0 0,1 1-1 0 0,-1 0 1 0 0,1-1 0 0 0,-1 1 0 0 0,1 0-1 0 0,-1-1 1 0 0,0 1 0 0 0,1-1 0 0 0,-1 1 0 0 0,0-1-1 0 0,1 1 1 0 0,-1-1 0 0 0,0 1 0 0 0,0-1-1 0 0,0 0-14 0 0,-110 89 298 0 0,105-85-296 0 0,-44 37 26 0 0,-2-3 1 0 0,-2-1 0 0 0,-1-4 0 0 0,-21 8-29 0 0,-59 21 79 0 0,155-58-6408 0 0,4-4-3808 0 0,-11-3 1288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5.4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400 175 3793 0 0,'0'0'1431'0'0,"0"0"-370"0"0,0 0-80 0 0,0 0 293 0 0,0 0 424 0 0,0 0 195 0 0,0 0-172 0 0,0 0-426 0 0,0 0-445 0 0,0 0-283 0 0,0 0-113 0 0,14 8 2506 0 0,-14 3-2677 0 0,-1 0 0 0 0,-1 0 0 0 0,0 0 0 0 0,0-1 0 0 0,-1 1 0 0 0,-1-1 1 0 0,1 1-1 0 0,-2-1 0 0 0,1 0 0 0 0,-5 6-283 0 0,-12 25 196 0 0,-2 3-71 0 0,1 1 0 0 0,2 1 0 0 0,3 1 0 0 0,-6 26-125 0 0,19-49 15 0 0,0-1 1 0 0,2 0-1 0 0,1 1 0 0 0,1-1 1 0 0,0 1-1 0 0,4 13-15 0 0,-3-32 41 0 0,0 0-1 0 0,1 1 1 0 0,-1-1-1 0 0,1 0 1 0 0,1 0-1 0 0,-1 0 1 0 0,1 0 0 0 0,0-1-1 0 0,0 1 1 0 0,0-1-1 0 0,0 1 1 0 0,1-1 0 0 0,0 0-1 0 0,0 0 1 0 0,0-1-1 0 0,0 1 1 0 0,1-1-1 0 0,-1 0 1 0 0,1 0 0 0 0,0-1-1 0 0,0 1 1 0 0,0-1-1 0 0,0 0 1 0 0,0 0-1 0 0,0-1 1 0 0,1 0 0 0 0,-1 1-1 0 0,1-2 1 0 0,-1 1-1 0 0,1-1 1 0 0,-1 0-1 0 0,1 0 1 0 0,0 0-41 0 0,13 0 115 0 0,0-1-1 0 0,0-1 1 0 0,1-1 0 0 0,-1-1-1 0 0,-1 0 1 0 0,1-1 0 0 0,-1-1 0 0 0,9-5-115 0 0,-18 8 470 0 0,-9 3-583 0 0,1 0 1 0 0,-1 0-1 0 0,1 0 1 0 0,-1 0-1 0 0,1 0 1 0 0,-1 0-1 0 0,1 0 1 0 0,0 0 0 0 0,-1 0-1 0 0,1 0 1 0 0,-1 0-1 0 0,1 0 1 0 0,-1-1-1 0 0,1 1 1 0 0,-1 0-1 0 0,1 0 1 0 0,-1-1-1 0 0,1 1 1 0 0,-1 0 0 0 0,1-1-1 0 0,-1 1 1 0 0,0 0-1 0 0,1-1 1 0 0,-1 1-1 0 0,1-1 1 0 0,-1 1-1 0 0,0-1 1 0 0,0 1 0 0 0,1-1-1 0 0,-1 1 1 0 0,0-1-1 0 0,0 1 1 0 0,1-1-1 0 0,-1 1 1 0 0,0-1-1 0 0,0 1 1 0 0,0-1-1 0 0,0 1 1 0 0,0-1 0 0 0,0 0-1 0 0,0 1 1 0 0,0-1-1 0 0,0 1 1 0 0,0-1-1 0 0,0 1 1 0 0,0-1-1 0 0,-1 0 1 0 0,1 1 0 0 0,0-1-1 0 0,0 1 1 0 0,0-1-1 0 0,-1 1 1 0 0,1-1-1 0 0,0 1 1 0 0,-1 0-1 0 0,1-1 1 0 0,0 1-1 0 0,-1-1 1 0 0,1 1 0 0 0,-1 0-1 0 0,0-1 113 0 0,-14-18-12693 0 0,12 15 5922 0 0</inkml:trace>
  <inkml:trace contextRef="#ctx0" brushRef="#br0" timeOffset="566.686">0 215 1192 0 0,'0'0'1827'0'0,"0"0"-332"0"0,0 0-12 0 0,0 0 191 0 0,0 0 184 0 0,0 0-18 0 0,0 0-261 0 0,0 0-349 0 0,0 0-282 0 0,0 0-136 0 0,0 0-16 0 0,0 0 43 0 0,4-1 12 0 0,96-60 3531 0 0,-19 1-2789 0 0,-67 47-1490 0 0,1 1-1 0 0,1 0 0 0 0,0 1 1 0 0,0 1-1 0 0,1 0 1 0 0,0 1-1 0 0,16-5-102 0 0,-28 13 6 0 0,-1 1-1 0 0,0-1 1 0 0,1 1 0 0 0,-1 0 0 0 0,1 0-1 0 0,-1 1 1 0 0,0-1 0 0 0,1 1 0 0 0,-1 0-1 0 0,0 0 1 0 0,1 1 0 0 0,-1-1-1 0 0,0 1 1 0 0,0 0 0 0 0,0 0 0 0 0,0 0-1 0 0,-1 0 1 0 0,1 1 0 0 0,-1 0-1 0 0,1-1 1 0 0,-1 1 0 0 0,0 1 0 0 0,0-1-1 0 0,0 0 1 0 0,0 1 0 0 0,-1-1 0 0 0,0 1-1 0 0,1 0 1 0 0,-1 0 0 0 0,-1 0-1 0 0,1 0 1 0 0,0 0 0 0 0,-1 0 0 0 0,1 3-6 0 0,12 18 96 0 0,-9-15-46 0 0,1 0 1 0 0,0-1-1 0 0,1 1 0 0 0,0-1 1 0 0,1-1-1 0 0,0 1 1 0 0,0-1-1 0 0,1-1 0 0 0,0 1 1 0 0,0-2-1 0 0,1 1 0 0 0,0-1 1 0 0,0-1-1 0 0,9 4-50 0 0,-10-5 125 0 0,0 0 1 0 0,0-1-1 0 0,0 0 0 0 0,0-1 0 0 0,1 0 0 0 0,-1 0 0 0 0,1-1 1 0 0,-1 0-1 0 0,1-1 0 0 0,0 0 0 0 0,-1-1 0 0 0,1 0 0 0 0,-1 0 1 0 0,5-2-126 0 0,54-38-1113 0 0,-56 40-4914 0 0,-9 2-3112 0 0,1-1-2447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7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2769 0 0,'0'0'1200'0'0,"0"0"23"0"0,0 0 270 0 0,0 0 334 0 0,0 0 197 0 0,0 0-92 0 0,0 0-286 0 0,0 0-299 0 0,0 0-266 0 0,33-7-189 0 0,104-23-151 0 0,-34 23 790 0 0,-30 8-718 0 0,-1 4 1 0 0,0 2-1 0 0,35 10-813 0 0,165 35 580 0 0,-223-42-500 0 0,-46-13 2445 0 0,-3 2-2515 0 0,0 1-2 0 0,0 0 2 0 0,0 0 4 0 0,0 0 4 0 0,0 0 3 0 0,0 0-1 0 0,0 0 9 0 0,0 0 5 0 0,0 0 8 0 0,-65-40 899 0 0,13 13-737 0 0,1-2 1 0 0,2-3-1 0 0,-44-35-204 0 0,91 65-100 0 0,-1 0 1 0 0,0 0-1 0 0,1 0 0 0 0,0 0 0 0 0,-1-1 1 0 0,1 1-1 0 0,0-1 0 0 0,0 0 0 0 0,1 0 1 0 0,-1 1-1 0 0,1-1 0 0 0,-1 0 0 0 0,1 0 1 0 0,0-1-1 0 0,0 1 0 0 0,0 0 1 0 0,0 0-1 0 0,1 0 0 0 0,-1-1 100 0 0,17-7-11690 0 0,-10 7-128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9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38 2401 0 0,'0'0'1693'0'0,"0"0"-1077"0"0,0 0-261 0 0,0 0 248 0 0,0 0 370 0 0,0 0 310 0 0,-27 37 118 0 0,-84 120-66 0 0,47-34 725 0 0,56-98-1725 0 0,0 1 1 0 0,2 0-1 0 0,0 0 1 0 0,2 0-1 0 0,1 0 0 0 0,1 1 1 0 0,1 0-1 0 0,3 24-335 0 0,-1-45 80 0 0,0 1 1 0 0,0-1-1 0 0,0 0 0 0 0,1 0 0 0 0,0 0 0 0 0,0-1 0 0 0,1 1 0 0 0,0 0 0 0 0,0-1 0 0 0,0 0 1 0 0,1 1-1 0 0,-1-1 0 0 0,1 0 0 0 0,0-1 0 0 0,1 1 0 0 0,-1-1 0 0 0,1 0 0 0 0,0 0 1 0 0,0 0-1 0 0,0-1 0 0 0,0 0 0 0 0,1 0 0 0 0,-1 0 0 0 0,1 0 0 0 0,0-1 0 0 0,0 0 0 0 0,2 0-80 0 0,4 1 242 0 0,1 0-1 0 0,-1-1 0 0 0,0 0 0 0 0,1-1 0 0 0,-1 0 1 0 0,1-1-1 0 0,-1 0 0 0 0,1-1 0 0 0,-1-1 0 0 0,0 0 0 0 0,1-1 1 0 0,-1 0-1 0 0,3-2-241 0 0,9-5 279 0 0,-1-1 1 0 0,0-1-1 0 0,-1-1 1 0 0,0-1-1 0 0,-1-1 1 0 0,-1-1-1 0 0,0-1 1 0 0,-1 0 0 0 0,-1-2-1 0 0,-1 0 1 0 0,0-1-1 0 0,-2 0 1 0 0,0-2-1 0 0,9-19-279 0 0,-11 19 64 0 0,-2 0 0 0 0,-1-1 0 0 0,-1 0 0 0 0,-1-1 0 0 0,-1 0 0 0 0,-1 0 0 0 0,-1 0 0 0 0,-1-1 0 0 0,0-20-64 0 0,-3 36-68 0 0,-1 1 0 0 0,0-1 0 0 0,0 0 0 0 0,-1 1 0 0 0,0 0 0 0 0,-1-1 0 0 0,0 1 1 0 0,0 0-1 0 0,-1 0 0 0 0,0 0 0 0 0,0 0 0 0 0,-1 0 0 0 0,0 1 0 0 0,0-1 0 0 0,-1 1 0 0 0,0 0 1 0 0,0 0-1 0 0,0 1 0 0 0,-1 0 0 0 0,0 0 0 0 0,0 0 0 0 0,-1 1 0 0 0,0-1 0 0 0,0 2 0 0 0,0-1 1 0 0,-1 1-1 0 0,1 0 0 0 0,-1 0 0 0 0,0 1 0 0 0,0 0 0 0 0,0 1 0 0 0,0 0 0 0 0,-9-1 68 0 0,3 2-415 0 0,-1 1 1 0 0,0 1-1 0 0,0 0 0 0 0,1 1 0 0 0,-1 0 1 0 0,1 2-1 0 0,-1-1 0 0 0,1 2 0 0 0,0 0 1 0 0,0 1-1 0 0,1 0 0 0 0,0 1 0 0 0,0 0 1 0 0,1 1-1 0 0,-1 1 0 0 0,2 0 0 0 0,-1 0 1 0 0,1 1-1 0 0,1 1 0 0 0,0 0 0 0 0,-4 6 415 0 0,-60 68-8898 0 0,54-56 3556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21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126 174 5561 0 0,'0'0'1626'0'0,"0"0"17"0"0,0 0 71 0 0,0 0 77 0 0,0 0-120 0 0,0 0-338 0 0,0 0-405 0 0,0 0-325 0 0,0 0-195 0 0,0 0-128 0 0,0 0-78 0 0,0 0-35 0 0,-20 34-30 0 0,-63 104-26 0 0,60-76 4 0 0,24-52-89 0 0,-1-5-24 0 0,0 0 0 0 0,1 0 1 0 0,-1 0-1 0 0,1 0 0 0 0,0 0 1 0 0,0 0-1 0 0,1 0 0 0 0,0 0 0 0 0,-1-1 1 0 0,2 1-1 0 0,-1 0 0 0 0,0-1 1 0 0,1 0-1 0 0,0 1 0 0 0,0-1 1 0 0,0 0-1 0 0,1-1 0 0 0,-1 1 0 0 0,1 0 1 0 0,0-1-1 0 0,1 1-2 0 0,1 0 98 0 0,0 0 0 0 0,1 0 0 0 0,0-1 0 0 0,-1 0 0 0 0,1 0 0 0 0,1 0 0 0 0,-1-1 0 0 0,0 0 0 0 0,0-1 0 0 0,1 1 0 0 0,-1-1 0 0 0,1-1 0 0 0,-1 0 0 0 0,1 0 0 0 0,-1 0 0 0 0,1-1 0 0 0,-1 0 0 0 0,1 0 0 0 0,-1-1 0 0 0,0 0 0 0 0,1 0 0 0 0,-1-1 0 0 0,0 0 0 0 0,1-1-98 0 0,2 0 134 0 0,1-1 0 0 0,-1 0 0 0 0,0-1-1 0 0,-1-1 1 0 0,0 1 0 0 0,1-1-1 0 0,-2-1 1 0 0,1 0 0 0 0,-1 0 0 0 0,-1 0-1 0 0,1-1 1 0 0,-2 0 0 0 0,1-1-1 0 0,-1 1 1 0 0,4-9-134 0 0,-7 12-26 0 0,-1 0 1 0 0,1 0-1 0 0,-1 0 0 0 0,0-1 0 0 0,0 1 1 0 0,0 0-1 0 0,-1-1 0 0 0,0 1 0 0 0,-1-1 0 0 0,1 0 1 0 0,-1 1-1 0 0,-1-1 0 0 0,1 1 0 0 0,-1-1 1 0 0,0 1-1 0 0,-1-1 0 0 0,1 1 0 0 0,-1 0 1 0 0,0-1-1 0 0,-1 1 0 0 0,0 0 0 0 0,0 0 0 0 0,0 1 1 0 0,0-1-1 0 0,-1 1 0 0 0,0-1 0 0 0,0 1 1 0 0,-1 0-1 0 0,1 1 0 0 0,-1-1 0 0 0,0 1 0 0 0,0 0 1 0 0,-1 0-1 0 0,1 1 0 0 0,-1-1 0 0 0,0 1 1 0 0,0 0-1 0 0,0 1 0 0 0,0 0 0 0 0,0 0 1 0 0,-1 0-1 0 0,1 0 0 0 0,-3 1 26 0 0,0 0-445 0 0,0 0-1 0 0,0 1 1 0 0,0 0 0 0 0,0 1-1 0 0,0 0 1 0 0,0 0 0 0 0,0 1 0 0 0,0 0-1 0 0,1 1 1 0 0,-1 0 0 0 0,-7 3 445 0 0,-48 37-11471 0 0,50-31 6226 0 0</inkml:trace>
  <inkml:trace contextRef="#ctx0" brushRef="#br0" timeOffset="364.932">252 605 2665 0 0,'0'0'1611'0'0,"0"0"126"0"0,0 0 246 0 0,0 0 111 0 0,0 0-131 0 0,0 0-461 0 0,0 0-566 0 0,0 0-404 0 0,0 0-250 0 0,0 0-82 0 0,0 0 14 0 0,0 0 24 0 0,0 0 2 0 0,-19 4-40 0 0,-57 16-76 0 0,73-20-120 0 0,-1 1 1 0 0,1 0 0 0 0,0 1-1 0 0,0-1 1 0 0,0 1-1 0 0,0-1 1 0 0,0 1 0 0 0,1 0-1 0 0,-1 0 1 0 0,0 0-1 0 0,1 0 1 0 0,0 0 0 0 0,-1 1-1 0 0,1-1 1 0 0,0 1-1 0 0,0-1 1 0 0,0 1 0 0 0,1 0-1 0 0,-2 1-4 0 0,-5 9 2 0 0,4-8-5 0 0,-1 1 1 0 0,1 0-1 0 0,1 0 0 0 0,-1 0 0 0 0,1 0 0 0 0,0 1 0 0 0,0-1 1 0 0,1 1-1 0 0,0 0 0 0 0,0 0 0 0 0,1-1 0 0 0,0 1 0 0 0,0 0 1 0 0,0 0-1 0 0,1 1 0 0 0,0-1 0 0 0,0 0 0 0 0,1 0 1 0 0,0 0-1 0 0,0 0 0 0 0,1-1 0 0 0,0 1 0 0 0,0 0 0 0 0,0 0 1 0 0,1-1-1 0 0,0 0 0 0 0,1 1 0 0 0,-1-1 0 0 0,1 0 0 0 0,0-1 1 0 0,0 1-1 0 0,1-1 0 0 0,0 1 0 0 0,1 0 3 0 0,3 1 237 0 0,0-1-1 0 0,0 0 0 0 0,1 0 1 0 0,-1 0-1 0 0,1-1 0 0 0,1-1 1 0 0,-1 0-1 0 0,0 0 0 0 0,1-1 1 0 0,0 0-1 0 0,0-1 0 0 0,0 0 1 0 0,0-1-1 0 0,0 0 0 0 0,0-1 1 0 0,0 0-1 0 0,1-1 0 0 0,-1 0 1 0 0,0-1-1 0 0,0 0 0 0 0,-1-1 1 0 0,1 0-1 0 0,0 0 1 0 0,-1-1-1 0 0,0-1 0 0 0,0 0 1 0 0,6-4-237 0 0,-10 6 99 0 0,0 0 0 0 0,-1-1 0 0 0,0 0 1 0 0,0 0-1 0 0,0 0 0 0 0,0 0 1 0 0,0-1-1 0 0,-1 0 0 0 0,0 0 0 0 0,0 0 1 0 0,0-1-1 0 0,-1 1 0 0 0,0-1 1 0 0,0 0-1 0 0,0 0 0 0 0,-1 0 1 0 0,0 0-1 0 0,0 0 0 0 0,0 0 0 0 0,-1-1 1 0 0,0 1-1 0 0,0-3-99 0 0,1 1-37 0 0,-1 1 0 0 0,-1 0 0 0 0,1-1 1 0 0,-1 0-1 0 0,0 1 0 0 0,-1-1 0 0 0,1 1 0 0 0,-1 0 0 0 0,-1-1 0 0 0,0 1 0 0 0,0 0 1 0 0,0-1-1 0 0,-1 1 0 0 0,0 1 0 0 0,0-1 0 0 0,-1 0 0 0 0,0 1 0 0 0,0 0 0 0 0,0-1 1 0 0,-5-2 36 0 0,3 2-296 0 0,-1 1-1 0 0,-1-1 1 0 0,1 2 0 0 0,-1-1 0 0 0,0 1 0 0 0,-1 0 0 0 0,1 1 0 0 0,-1 0 0 0 0,0 0 0 0 0,0 1 0 0 0,-2 0 296 0 0,-26-6-4044 0 0,-3 4-3839 0 0,22 5-1276 0 0</inkml:trace>
  <inkml:trace contextRef="#ctx0" brushRef="#br0" timeOffset="1464.81">679 34 2320 0 0,'0'0'1515'0'0,"0"0"-553"0"0,0 0-323 0 0,0 0 53 0 0,0 0 328 0 0,0 0 358 0 0,0 0 170 0 0,0 0-38 0 0,0 0-194 0 0,0 0-250 0 0,0 0-174 0 0,0 0-69 0 0,0 0-30 0 0,21 33-51 0 0,67 103-77 0 0,-9 22 641 0 0,-64-122-1234 0 0,-1 1 0 0 0,-2 0 1 0 0,-1 0-1 0 0,-3 2 0 0 0,0-1 0 0 0,-3 1 1 0 0,-1 0-1 0 0,-2 0 0 0 0,-1 0 1 0 0,-3 12-73 0 0,0-32-38 0 0,0-1 1 0 0,-1 0 0 0 0,-1-1 0 0 0,-1 1-1 0 0,0-1 1 0 0,-1 1 0 0 0,-1-1 0 0 0,-1-1-1 0 0,0 0 1 0 0,-1 0 0 0 0,-1 0 0 0 0,0-2-1 0 0,-9 10 38 0 0,6-8-467 0 0,-2-1-1 0 0,0-1 0 0 0,0 0 1 0 0,-2-1-1 0 0,1 0 0 0 0,-2-2 0 0 0,-11 7 468 0 0,-65 30-5403 0 0,31-20-1603 0 0,39-20 3264 0 0</inkml:trace>
  <inkml:trace contextRef="#ctx0" brushRef="#br0" timeOffset="3166.287">1581 388 2152 0 0,'0'0'1438'0'0,"0"0"-166"0"0,0 0 10 0 0,0 0 174 0 0,0 0 235 0 0,0 0 82 0 0,0 0-162 0 0,0 0-243 0 0,0 0-273 0 0,0 0-240 0 0,0 0-166 0 0,0 0-110 0 0,0 0-82 0 0,-15-22-43 0 0,-48-64-47 0 0,25 55 154 0 0,32 31-461 0 0,-2-1-68 0 0,1 0 0 0 0,-1 1-1 0 0,0 0 1 0 0,0 0 0 0 0,1 1-1 0 0,-1 0 1 0 0,0 0 0 0 0,1 1 0 0 0,-1 0-1 0 0,1 0 1 0 0,0 1 0 0 0,0-1 0 0 0,0 2-1 0 0,0-1 1 0 0,0 1 0 0 0,1 0-1 0 0,-1 1 1 0 0,1-1 0 0 0,0 1 0 0 0,1 0-1 0 0,-3 3-31 0 0,-3 3-23 0 0,1 0-1 0 0,1 0 0 0 0,-1 1 1 0 0,2 0-1 0 0,0 1 0 0 0,0 0 1 0 0,1 0-1 0 0,1 1 0 0 0,0 0 1 0 0,-2 9 23 0 0,6-19 0 0 0,1 0 1 0 0,0 0-1 0 0,0 0 1 0 0,0 0 0 0 0,1 0-1 0 0,-1 0 1 0 0,1 1-1 0 0,0-1 1 0 0,0 0 0 0 0,0 0-1 0 0,1 0 1 0 0,-1 0-1 0 0,1 0 1 0 0,0 0 0 0 0,0 0-1 0 0,1 0 1 0 0,-1 0-1 0 0,1 0 1 0 0,0 0 0 0 0,0 0-1 0 0,0-1 1 0 0,0 1 0 0 0,1-1-1 0 0,-1 0 1 0 0,1 0-1 0 0,0 0 1 0 0,0 0 0 0 0,0 0-1 0 0,1-1 1 0 0,-1 1-1 0 0,0-1 1 0 0,1 0 0 0 0,0 0-1 0 0,-1 0 1 0 0,1 0-1 0 0,0-1 1 0 0,0 1 0 0 0,0-1-1 0 0,0 0 1 0 0,0 0-1 0 0,0-1 1 0 0,1 1 0 0 0,-1-1-1 0 0,1 0 0 0 0,16-1 76 0 0,0-2 0 0 0,0 0-1 0 0,-1-1 1 0 0,0-1 0 0 0,0-1-1 0 0,0-1 1 0 0,-1 0 0 0 0,1-2 0 0 0,-2 0-1 0 0,0-1 1 0 0,0-1 0 0 0,0-1-1 0 0,-2 0 1 0 0,1-1 0 0 0,-2-1-1 0 0,0-1 1 0 0,7-8-76 0 0,-2-3 474 0 0,-20 25-377 0 0,0 1-49 0 0,0 28 45 0 0,-3 15 73 0 0,-2-1 0 0 0,-1 1 1 0 0,-3-1-1 0 0,-11 35-166 0 0,8-36-92 0 0,2 2-1 0 0,2 0 1 0 0,1 0 0 0 0,0 38 92 0 0,6-63-255 0 0,10 45-4061 0 0,27-59-8323 0 0,-28-4 7818 0 0</inkml:trace>
  <inkml:trace contextRef="#ctx0" brushRef="#br0" timeOffset="3502.261">1964 428 2353 0 0,'0'0'1180'0'0,"0"0"-169"0"0,0 0-134 0 0,0 0 3 0 0,0 0 47 0 0,-21 36-41 0 0,-63 116-178 0 0,51-59-47 0 0,32-80-587 0 0,0-7 38 0 0,0 0 1 0 0,1 0 0 0 0,0 0-1 0 0,0 0 1 0 0,0 0-1 0 0,1-1 1 0 0,0 1 0 0 0,0 0-1 0 0,1 0 1 0 0,-1 0-1 0 0,1-1 1 0 0,0 1 0 0 0,1-1-1 0 0,-1 1 1 0 0,1-1-1 0 0,0 0 1 0 0,1 0 0 0 0,-1 0-1 0 0,1-1 1 0 0,0 1-1 0 0,0-1 1 0 0,0 0 0 0 0,1 0-1 0 0,0 0 1 0 0,-1-1 0 0 0,1 1-1 0 0,0-1 1 0 0,1-1-1 0 0,-1 1 1 0 0,0-1 0 0 0,1 1-1 0 0,3 0-112 0 0,8-1 363 0 0,-1 0 0 0 0,1-1 1 0 0,-1 0-1 0 0,1-2 0 0 0,-1 0 0 0 0,1 0 0 0 0,-1-2 0 0 0,0 0 1 0 0,0-1-1 0 0,0-1 0 0 0,0 0 0 0 0,-1-1 0 0 0,1 0 1 0 0,-1-2-1 0 0,-1 0 0 0 0,0 0 0 0 0,0-1 0 0 0,-1-1 0 0 0,0 0 1 0 0,0-1-1 0 0,-1-1 0 0 0,8-9-363 0 0,-8 11 78 0 0,0-1-1 0 0,-1 0 1 0 0,0-1 0 0 0,-1-1-1 0 0,0 0 1 0 0,-1 0 0 0 0,0 0-1 0 0,-1-1 1 0 0,-1-1 0 0 0,0 1-1 0 0,-1-1 1 0 0,0-1 0 0 0,-1 1-1 0 0,-1-1 1 0 0,-1 1 0 0 0,0-4-78 0 0,-2 11-50 0 0,0 1 1 0 0,-1-1 0 0 0,0 0-1 0 0,0 1 1 0 0,0-1 0 0 0,-1 0-1 0 0,-1 1 1 0 0,1-1 0 0 0,-1 1-1 0 0,-1 0 1 0 0,1-1 0 0 0,-1 1-1 0 0,0 0 1 0 0,-1 0 0 0 0,0 1-1 0 0,0-1 1 0 0,0 1 0 0 0,-1 0-1 0 0,0 0 1 0 0,0 0 0 0 0,-4-3 49 0 0,1 3-228 0 0,1 0 0 0 0,-1 0 0 0 0,-1 1 0 0 0,1 0 0 0 0,-1 1 0 0 0,1 0 0 0 0,-1 0 0 0 0,0 1 0 0 0,-1 0 1 0 0,1 0-1 0 0,-1 1 0 0 0,1 0 0 0 0,-1 1 0 0 0,1 0 0 0 0,-1 1 0 0 0,0 0 0 0 0,0 0 0 0 0,1 1 0 0 0,-1 0 1 0 0,0 1-1 0 0,1 0 0 0 0,0 0 0 0 0,-1 1 0 0 0,1 1 0 0 0,0-1 0 0 0,0 2 0 0 0,-5 2 228 0 0,-79 65-11634 0 0,77-56 8065 0 0</inkml:trace>
  <inkml:trace contextRef="#ctx0" brushRef="#br0" timeOffset="3847.92">2698 454 568 0 0,'0'0'1983'0'0,"0"0"-418"0"0,0 0 338 0 0,0 0 400 0 0,0 0 40 0 0,0 0-372 0 0,0 0-632 0 0,0 0-527 0 0,0 0-280 0 0,0 0-160 0 0,0 0-65 0 0,0 0-30 0 0,0 0-3 0 0,-32 18 1 0 0,-102 58-23 0 0,129-74-231 0 0,0 0 0 0 0,1 1 1 0 0,-1 0-1 0 0,1 0 0 0 0,-1 0 0 0 0,1 0 1 0 0,0 1-1 0 0,0-1 0 0 0,1 1 1 0 0,-1 0-1 0 0,1 0 0 0 0,0 1 1 0 0,0-1-1 0 0,0 1 0 0 0,0 1-21 0 0,-2 4 55 0 0,1-4-39 0 0,0 0 1 0 0,1 1-1 0 0,0-1 0 0 0,0 0 0 0 0,0 1 0 0 0,1 0 0 0 0,0-1 0 0 0,0 1 0 0 0,1 0 0 0 0,0 0 0 0 0,0 0 0 0 0,1 0 0 0 0,-1 0 0 0 0,2 1 1 0 0,-1-1-1 0 0,1 0 0 0 0,0 0 0 0 0,0 0 0 0 0,1-1 0 0 0,0 1 0 0 0,0 0 0 0 0,1 0 0 0 0,0-1 0 0 0,0 0 0 0 0,0 1 0 0 0,1-1 0 0 0,0 0 1 0 0,0-1-1 0 0,0 1 0 0 0,1-1 0 0 0,0 0 0 0 0,0 0 0 0 0,0 0 0 0 0,1-1 0 0 0,0 0 0 0 0,-1 0 0 0 0,3 1-16 0 0,3-1 167 0 0,1 0-1 0 0,0-1 1 0 0,0 0-1 0 0,0 0 1 0 0,1-2-1 0 0,-1 1 1 0 0,1-2 0 0 0,-1 1-1 0 0,0-2 1 0 0,1 0-1 0 0,-1 0 1 0 0,0-1-1 0 0,1-1 1 0 0,-1 0-1 0 0,0 0 1 0 0,-1-1 0 0 0,1-1-1 0 0,-1 0 1 0 0,0-1-1 0 0,0 0 1 0 0,0 0-1 0 0,-1-1 1 0 0,0-1-1 0 0,0 0 1 0 0,-1 0-1 0 0,0-1 1 0 0,-1 0 0 0 0,0 0-1 0 0,0-1 1 0 0,-1 0-1 0 0,0 0 1 0 0,0-1-1 0 0,-2 0 1 0 0,1 0-1 0 0,-1-1 1 0 0,-1 1-1 0 0,0-1 1 0 0,-1 0 0 0 0,0 0-1 0 0,0 0 1 0 0,-2-1-1 0 0,1 1 1 0 0,-2-4-167 0 0,1 6-117 0 0,-1-1 0 0 0,0 1 1 0 0,-1-1-1 0 0,0 1 0 0 0,-1-1 1 0 0,0 1-1 0 0,-1 0 0 0 0,0 0 1 0 0,-1 0-1 0 0,1 0 0 0 0,-2 1 1 0 0,0 0-1 0 0,0 0 0 0 0,0 0 1 0 0,-1 0-1 0 0,-1 1 0 0 0,1 0 1 0 0,-1 0-1 0 0,-1 0 1 0 0,1 1-1 0 0,-7-4 117 0 0,-73-19-4512 0 0,27 33-5597 0 0,41 1 1973 0 0</inkml:trace>
  <inkml:trace contextRef="#ctx0" brushRef="#br0" timeOffset="4698.246">3009 1 1296 0 0,'0'0'902'0'0,"0"0"-54"0"0,0 0 140 0 0,0 0 371 0 0,0 0 299 0 0,0 0 37 0 0,0 0-139 0 0,0 0-221 0 0,0 0-148 0 0,0 0-115 0 0,0 0-106 0 0,0 0-81 0 0,0 0-54 0 0,16 24-63 0 0,49 77-94 0 0,4 32 694 0 0,-63-121-1302 0 0,111 249 824 0 0,-110-241-875 0 0,-2 1 0 0 0,0-1 0 0 0,-1 1 1 0 0,-1 0-1 0 0,-1 0 0 0 0,-1 0 0 0 0,-1 0 0 0 0,0 0 0 0 0,-2 0 0 0 0,-1 0 1 0 0,0-1-1 0 0,-4 13-15 0 0,2-20-71 0 0,0 1 1 0 0,-1-1-1 0 0,0-1 1 0 0,-1 1-1 0 0,0-1 0 0 0,-1 0 1 0 0,0-1-1 0 0,-1 0 1 0 0,0 0-1 0 0,-1-1 1 0 0,0 0-1 0 0,-1-1 1 0 0,-6 5 70 0 0,-105 50-5301 0 0,12-24-6049 0 0,87-32 8392 0 0</inkml:trace>
  <inkml:trace contextRef="#ctx0" brushRef="#br0" timeOffset="5234.123">1266 71 0 0 0,'0'0'1012'0'0,"0"0"255"0"0,0 0-16 0 0,0 0-77 0 0,0 0-22 0 0,0 0-11 0 0,0 0-22 0 0,0 0-37 0 0,0 0-64 0 0,-28 26-60 0 0,-86 85-32 0 0,62-35 500 0 0,47-60-1081 0 0,-7 28 223 0 0,2 0-1 0 0,1 1 1 0 0,3 0-1 0 0,1 0 1 0 0,3 1-1 0 0,1-1 1 0 0,4 27-568 0 0,-1-46 45 0 0,0 0 0 0 0,2 0 1 0 0,1-1-1 0 0,1 1 1 0 0,1-1-1 0 0,1 0 0 0 0,1-1 1 0 0,2 0-1 0 0,0 0 0 0 0,1-1 1 0 0,2-1-1 0 0,0 0 0 0 0,1-1 1 0 0,2 0-1 0 0,0-1 0 0 0,18 16-45 0 0,71 54-1302 0 0,-56-59-7262 0 0,-40-27-139 0 0</inkml:trace>
  <inkml:trace contextRef="#ctx0" brushRef="#br0" timeOffset="11038.647">3687 130 0 0 0,'0'0'351'0'0,"0"0"736"0"0,0 0 340 0 0,0 0 89 0 0,0 0-73 0 0,0 0-216 0 0,0 0-232 0 0,0 0-210 0 0,0 0-159 0 0,-3-1-109 0 0,3 1-475 0 0,-1 0 0 0 0,1 0-1 0 0,-1 0 1 0 0,1 0 0 0 0,-1-1 0 0 0,1 1-1 0 0,0 0 1 0 0,-1 0 0 0 0,1 0 0 0 0,-1 0-1 0 0,1 0 1 0 0,0 1 0 0 0,-1-1-1 0 0,1 0 1 0 0,-1 0 0 0 0,1 0 0 0 0,0 0-1 0 0,-1 0 1 0 0,1 0 0 0 0,-1 1 0 0 0,1-1-1 0 0,0 0 1 0 0,-1 0 0 0 0,1 1 0 0 0,0-1-1 0 0,-1 0 1 0 0,1 0 0 0 0,0 1 0 0 0,0-1-1 0 0,-1 0 1 0 0,1 1 0 0 0,0-1 0 0 0,0 1-1 0 0,-1-1 1 0 0,1 0 0 0 0,0 1 0 0 0,0-1-1 0 0,0 0 1 0 0,0 1 0 0 0,0-1-1 0 0,0 1 1 0 0,0-1 0 0 0,0 1 0 0 0,0-1-1 0 0,0 0 1 0 0,0 1 0 0 0,0-1 0 0 0,0 1-1 0 0,0-1 1 0 0,0 0 0 0 0,0 1 0 0 0,0-1-1 0 0,0 1 1 0 0,0-1 0 0 0,1 0 0 0 0,-1 1-1 0 0,0-1 1 0 0,0 1 0 0 0,1-1 0 0 0,-1 0-1 0 0,0 1-41 0 0,1 14 661 0 0,-4 19-190 0 0,-2 1 0 0 0,-1-1-1 0 0,-2 0 1 0 0,-1-1 0 0 0,-2 0 0 0 0,-7 14-471 0 0,13-32 76 0 0,-66 173 54 0 0,26-75-690 0 0,5 3-1 0 0,-6 44 561 0 0,40-112-2366 0 0,30-62-4286 0 0,2-34 884 0 0,-19 37 5463 0 0</inkml:trace>
  <inkml:trace contextRef="#ctx0" brushRef="#br0" timeOffset="11476.121">3595 200 0 0 0,'0'0'333'0'0,"0"0"212"0"0,0 0 224 0 0,0 0 345 0 0,0 0 357 0 0,0 0 180 0 0,0 0-196 0 0,0 0-439 0 0,0 0-465 0 0,0 0-349 0 0,0 0-71 0 0,0 0 97 0 0,0 0 141 0 0,3 0 120 0 0,-1 4-388 0 0,1 0-1 0 0,-1 0 1 0 0,0 0 0 0 0,0 1 0 0 0,0-1 0 0 0,0 0 0 0 0,-1 1 0 0 0,0-1 0 0 0,0 1 0 0 0,0 0 0 0 0,0-1 0 0 0,-1 1 0 0 0,0 0 0 0 0,0-1 0 0 0,0 1 0 0 0,0 0 0 0 0,-1-1 0 0 0,0 1 0 0 0,0-1 0 0 0,0 1-101 0 0,0 19 289 0 0,0 22 175 0 0,3 1 1 0 0,1 0-1 0 0,2 0 0 0 0,3-1 0 0 0,1 0 1 0 0,3 0-1 0 0,1-2 0 0 0,16 35-464 0 0,-29-78 16 0 0,2 5 45 0 0,-1-1 1 0 0,1 1 0 0 0,0-1-1 0 0,1 0 1 0 0,-1 0 0 0 0,1 0 0 0 0,0 0-1 0 0,0 0 1 0 0,1 0 0 0 0,-1-1-1 0 0,1 0 1 0 0,0 0 0 0 0,0 0-1 0 0,0 0 1 0 0,1 0 0 0 0,0-1 0 0 0,-1 0-1 0 0,1 0 1 0 0,0 0 0 0 0,0-1-1 0 0,1 1 1 0 0,-1-1 0 0 0,0-1-1 0 0,6 2-61 0 0,-8-4 122 0 0,0-1 0 0 0,1 0 0 0 0,-1 1 0 0 0,0-1 0 0 0,0-1 0 0 0,0 1 0 0 0,0 0 0 0 0,0-1 0 0 0,0 1 0 0 0,-1-1 0 0 0,1 0 0 0 0,-1 0 0 0 0,0 0 0 0 0,0 0 0 0 0,0-1 0 0 0,0 1 0 0 0,0 0-1 0 0,-1-1 1 0 0,1 1 0 0 0,-1-1 0 0 0,0 0 0 0 0,0 0-122 0 0,6-13 287 0 0,13-31-104 0 0,-3 1 0 0 0,-1-2 0 0 0,-3 0-1 0 0,-2-1 1 0 0,-2 0 0 0 0,-3 0-1 0 0,-1-1 1 0 0,-3 0 0 0 0,-3-30-183 0 0,8-99-172 0 0,-6 172 1334 0 0,1 4-5265 0 0,-1 11-8316 0 0,-1-3 5494 0 0</inkml:trace>
  <inkml:trace contextRef="#ctx0" brushRef="#br0" timeOffset="11789.305">4162 505 9066 0 0,'0'0'1468'0'0,"0"0"-69"0"0,0 0 54 0 0,0 0 158 0 0,0 0 93 0 0,0 0-217 0 0,0 0-464 0 0,0 0-431 0 0,0 0-301 0 0,0 0-178 0 0,0 0-53 0 0,0 0-11 0 0,0 0 1 0 0,-4 8 0 0 0,-13 22-16 0 0,10 20-1123 0 0,7-49 203 0 0,7 2-3920 0 0,-5-3-2172 0 0,0 0 287 0 0</inkml:trace>
  <inkml:trace contextRef="#ctx0" brushRef="#br0" timeOffset="12386.294">4276 848 2753 0 0,'0'0'1317'0'0,"0"0"348"0"0,0 0 402 0 0,0 0 273 0 0,0 0-121 0 0,0 0-522 0 0,0 0-626 0 0,0 0-442 0 0,0 0-204 0 0,0 0-66 0 0,0 0 40 0 0,0 0 50 0 0,6-14 21 0 0,52-92 847 0 0,-46 87-1019 0 0,11-18-16 0 0,0 0 0 0 0,3 2 0 0 0,0 1 0 0 0,3 1-1 0 0,26-24-281 0 0,24 2-20 0 0,-76 82-272 0 0,-21 66 552 0 0,14-82-251 0 0,1 0 0 0 0,0 0-1 0 0,0 1 1 0 0,1-1 0 0 0,1 0-1 0 0,0 1 1 0 0,0-1 0 0 0,1 1-1 0 0,1-1 1 0 0,0 2-9 0 0,1-11 12 0 0,0 0-1 0 0,0 0 1 0 0,0-1-1 0 0,0 1 1 0 0,1 0-1 0 0,-1-1 1 0 0,1 0 0 0 0,-1 1-1 0 0,1-1 1 0 0,-1 0-1 0 0,1 0 1 0 0,-1 0-1 0 0,1-1 1 0 0,0 1 0 0 0,0-1-1 0 0,-1 1 1 0 0,1-1-1 0 0,0 0 1 0 0,0 0-1 0 0,0 0 1 0 0,-1-1-1 0 0,1 1 1 0 0,0-1 0 0 0,2 0-12 0 0,80-43 374 0 0,-71 33-334 0 0,50-41 45 0 0,-49 38-80 0 0,1 1 0 0 0,1 0 0 0 0,0 1 0 0 0,0 0-1 0 0,1 2 1 0 0,1 0 0 0 0,3-1-5 0 0,-21 11-2 0 0,1 0 0 0 0,-1 0 1 0 0,0-1-1 0 0,0 1 0 0 0,1 0 0 0 0,-1 0 1 0 0,0 1-1 0 0,0-1 0 0 0,1 0 0 0 0,-1 0 1 0 0,0 1-1 0 0,0-1 0 0 0,0 0 0 0 0,0 1 0 0 0,1-1 1 0 0,-1 1-1 0 0,0 0 0 0 0,0-1 0 0 0,0 1 1 0 0,0 0-1 0 0,0 0 0 0 0,0-1 0 0 0,0 1 1 0 0,-1 0-1 0 0,1 0 0 0 0,0 0 0 0 0,0 0 0 0 0,-1 0 1 0 0,1 0-1 0 0,-1 0 0 0 0,1 0 0 0 0,-1 1 1 0 0,1-1-1 0 0,-1 0 0 0 0,1 0 0 0 0,-1 0 1 0 0,0 1-1 0 0,0-1 0 0 0,0 0 0 0 0,0 0 1 0 0,0 1-1 0 0,0-1 0 0 0,0 0 0 0 0,0 0 0 0 0,0 0 1 0 0,0 1-1 0 0,-1-1 0 0 0,1 0 0 0 0,-1 0 1 0 0,1 0-1 0 0,-1 0 0 0 0,1 1 0 0 0,-1-1 2 0 0,1 5 30 0 0,-5 166 202 0 0,5-170-518 0 0,0 0 0 0 0,0 0-1 0 0,0-1 1 0 0,0 1 0 0 0,0 0 0 0 0,0 0 0 0 0,1 0-1 0 0,-1-1 1 0 0,1 1 0 0 0,-1 0 0 0 0,1 0-1 0 0,-1-1 1 0 0,1 1 0 0 0,0-1 0 0 0,0 1 0 0 0,0-1-1 0 0,0 1 1 0 0,0-1 0 0 0,0 1 0 0 0,1-1 0 0 0,-1 0-1 0 0,0 1 1 0 0,1-1 0 0 0,-1 0 0 0 0,1 0 0 0 0,-1 0-1 0 0,1 0 1 0 0,-1-1 0 0 0,1 1 0 0 0,0 0 0 0 0,0-1-1 0 0,-1 1 1 0 0,1-1 0 0 0,0 1 0 0 0,0-1-1 0 0,1 0 287 0 0,-1-3-5973 0 0,0 0 352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3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23 0 0 0,'0'0'879'0'0,"0"0"72"0"0,0 0-80 0 0,0 0-163 0 0,0 0-168 0 0,0 0-93 0 0,-5-3-71 0 0,-78-16 2752 0 0,-63 44-102 0 0,140-24-2912 0 0,1 0 0 0 0,-1 0 0 0 0,0 0-1 0 0,0 1 1 0 0,0-1 0 0 0,1 1 0 0 0,-1 1-1 0 0,1-1 1 0 0,0 1 0 0 0,0 0 0 0 0,-1 0 0 0 0,2 0-1 0 0,-1 1 1 0 0,0 0 0 0 0,1 0 0 0 0,0 0-1 0 0,0 0 1 0 0,0 1 0 0 0,0-1 0 0 0,1 1-1 0 0,0 0 1 0 0,0 0 0 0 0,0 1 0 0 0,0-1 0 0 0,1 1-1 0 0,-1 3-113 0 0,2 13 162 0 0,1 1 0 0 0,1-1-1 0 0,2 0 1 0 0,0 0-1 0 0,1 0 1 0 0,1-1 0 0 0,7 18-162 0 0,8 44 137 0 0,-9-21-78 0 0,-3 1 0 0 0,-3 1 0 0 0,-2-1 0 0 0,-4 1 1 0 0,-4 33-60 0 0,-48 127 237 0 0,52-224-230 0 0,1 1 0 0 0,-1 0 1 0 0,1 0-1 0 0,-1 0 0 0 0,1 0 0 0 0,0 0 0 0 0,0 0 0 0 0,-1-1 1 0 0,1 1-1 0 0,0 0 0 0 0,0 0 0 0 0,0 0 0 0 0,0 0 0 0 0,0 0 1 0 0,0 0-1 0 0,0 0 0 0 0,0 0 0 0 0,0 0 0 0 0,1 0 1 0 0,-1 0-1 0 0,0-1 0 0 0,1 1 0 0 0,-1 0 0 0 0,0 0 0 0 0,1 0 1 0 0,-1 0-1 0 0,1-1 0 0 0,-1 1 0 0 0,1 0 0 0 0,0 0 0 0 0,-1-1 1 0 0,1 1-1 0 0,0 0 0 0 0,-1-1 0 0 0,1 1 0 0 0,0-1 0 0 0,0 1 1 0 0,0-1-1 0 0,-1 1 0 0 0,1-1 0 0 0,0 0 0 0 0,0 1 1 0 0,0-1-1 0 0,0 0 0 0 0,0 0 0 0 0,0 0 0 0 0,0 0 0 0 0,0 0 1 0 0,0 1-1 0 0,0-2-7 0 0,34 12 497 0 0,335-14 1138 0 0,-369 3-2040 0 0,-1-9-4862 0 0,0 4-1450 0 0,0 4 929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41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286 133 0 0 0,'0'0'281'0'0,"0"0"437"0"0,0 0 198 0 0,0 0 180 0 0,0 0 155 0 0,0 0 71 0 0,0 0-51 0 0,0 0-148 0 0,0 0-191 0 0,0 0-195 0 0,0 0-127 0 0,0 0-90 0 0,-17-5-15 0 0,-54-14 32 0 0,69 19-487 0 0,1-1 0 0 0,-1 1 1 0 0,1-1-1 0 0,-1 1 0 0 0,0-1 1 0 0,1 1-1 0 0,-1 0 0 0 0,0 0 1 0 0,1 0-1 0 0,-1 0 0 0 0,0 0 1 0 0,1 0-1 0 0,-1 0 0 0 0,0 0 1 0 0,1 1-1 0 0,-1-1 0 0 0,1 1 1 0 0,-1-1-1 0 0,1 1 0 0 0,-1 0 1 0 0,1 0-1 0 0,-1-1 0 0 0,1 1 1 0 0,-1 0-1 0 0,1 0 0 0 0,0 0 1 0 0,-1 2-51 0 0,-4 2 293 0 0,-6 4-57 0 0,0 1 0 0 0,1 0 1 0 0,1 1-1 0 0,-1 0 0 0 0,2 1 0 0 0,0 0 0 0 0,0 0 1 0 0,1 1-1 0 0,1 0 0 0 0,0 1 0 0 0,0 0 0 0 0,2 0 1 0 0,0 0-1 0 0,0 0 0 0 0,1 2-236 0 0,-12 146 970 0 0,16-156-928 0 0,1 0 1 0 0,0 0-1 0 0,1 0 1 0 0,-1 0-1 0 0,1-1 1 0 0,0 1-1 0 0,1 0 0 0 0,-1-1 1 0 0,1 1-1 0 0,0-1 1 0 0,0 0-1 0 0,1 0 1 0 0,0 0-1 0 0,0-1 1 0 0,0 1-1 0 0,0-1 0 0 0,1 0 1 0 0,-1 0-1 0 0,1 0 1 0 0,0-1-1 0 0,0 0 1 0 0,1 0-1 0 0,-1 0 1 0 0,1-1-1 0 0,-1 1 0 0 0,1-1 1 0 0,0 0-1 0 0,0-1 1 0 0,0 0-1 0 0,0 0 1 0 0,0 0-1 0 0,0 0 1 0 0,0-1-1 0 0,0 0 1 0 0,5-1-44 0 0,-1 1-163 0 0,0-1 0 0 0,1 0 0 0 0,-1-1 0 0 0,0 0-1 0 0,0 0 1 0 0,0-1 0 0 0,0-1 0 0 0,0 0 0 0 0,-1 0-1 0 0,0 0 1 0 0,0-1 0 0 0,0-1 0 0 0,0 0 0 0 0,-1 0-1 0 0,7-6 165 0 0,34-33-6427 0 0,-17 12-2621 0 0,-22 22 7517 0 0</inkml:trace>
  <inkml:trace contextRef="#ctx0" brushRef="#br0" timeOffset="320.569">573 174 0 0 0,'0'0'419'0'0,"0"0"310"0"0,0 0 289 0 0,0 0 241 0 0,0 0 94 0 0,0 0-72 0 0,-18 35-168 0 0,-56 112-165 0 0,51-76 342 0 0,24-59-963 0 0,-1-6-171 0 0,0 0 1 0 0,1-1-1 0 0,0 1 1 0 0,0 0 0 0 0,0-1-1 0 0,1 1 1 0 0,0-1-1 0 0,0 1 1 0 0,0-1-1 0 0,1 0 1 0 0,0 1-1 0 0,0-2 1 0 0,0 1-1 0 0,0 0 1 0 0,1 0 0 0 0,0-1-1 0 0,0 0 1 0 0,0 0-1 0 0,0 0 1 0 0,1 0-1 0 0,0-1 1 0 0,0 0-1 0 0,-1 0 1 0 0,2 0 0 0 0,-1 0-1 0 0,0-1 1 0 0,1 0-1 0 0,-1 0 1 0 0,1-1-1 0 0,-1 1 1 0 0,1-1-1 0 0,0 0 1 0 0,-1-1 0 0 0,1 1-1 0 0,0-1 1 0 0,5-1-157 0 0,14-2 356 0 0,1-2 1 0 0,-1 0-1 0 0,-1-2 1 0 0,1-1 0 0 0,-1-1-1 0 0,-1-1 1 0 0,0-1-1 0 0,0-1 1 0 0,-1-1 0 0 0,0-1-1 0 0,-2-1 1 0 0,1-1 0 0 0,-2-1-1 0 0,0 0 1 0 0,12-16-357 0 0,-21 25 81 0 0,0 0 0 0 0,-1-1 1 0 0,0 0-1 0 0,0 0 0 0 0,-1-1 0 0 0,0 0 1 0 0,-1 0-1 0 0,0-1 0 0 0,-1 0 1 0 0,0 0-1 0 0,-1 0 0 0 0,0-1 0 0 0,-1 0 1 0 0,0 0-1 0 0,0 0 0 0 0,-2-1 1 0 0,0 1-1 0 0,0-1 0 0 0,-1 0-81 0 0,-1 8-7 0 0,-1 1 1 0 0,0 0-1 0 0,-1-1 0 0 0,1 1 0 0 0,-1 0 0 0 0,1 0 1 0 0,-1 0-1 0 0,0 0 0 0 0,-1 1 0 0 0,1-1 1 0 0,-1 0-1 0 0,0 1 0 0 0,1-1 0 0 0,-2 1 0 0 0,1 0 1 0 0,0 0-1 0 0,0 1 0 0 0,-1-1 0 0 0,0 0 1 0 0,0 1-1 0 0,1 0 0 0 0,-1 0 0 0 0,0 0 0 0 0,-1 1 1 0 0,1-1-1 0 0,0 1 0 0 0,0 0 0 0 0,-1 0 1 0 0,-3 0 6 0 0,-2-1-105 0 0,-1 1 0 0 0,1-1 0 0 0,-1 2 0 0 0,1 0 0 0 0,-1 0 0 0 0,1 1 0 0 0,-1 0 0 0 0,1 1 0 0 0,-1 0 0 0 0,1 0 0 0 0,0 2 0 0 0,-1-1 105 0 0,-10 7-532 0 0,1 1 0 0 0,0 1-1 0 0,0 0 1 0 0,1 2 0 0 0,1 0 0 0 0,0 1 0 0 0,-5 6 532 0 0,-19 27-4204 0 0,6 4-3761 0 0,26-33 3049 0 0</inkml:trace>
  <inkml:trace contextRef="#ctx0" brushRef="#br0" timeOffset="711.131">1464 1 456 0 0,'0'0'1492'0'0,"0"0"-309"0"0,0 0 78 0 0,0 0 294 0 0,0 0 256 0 0,0 0 36 0 0,0 0-160 0 0,0 0-259 0 0,0 0-246 0 0,0 0-177 0 0,0 0-99 0 0,0 0-58 0 0,0 0-87 0 0,-25 22-126 0 0,-73 67-157 0 0,66-51 211 0 0,34-33-621 0 0,0-2-35 0 0,0 0-1 0 0,0 0 1 0 0,0 0 0 0 0,0 0-1 0 0,1-1 1 0 0,-1 1 0 0 0,1 0-1 0 0,0-1 1 0 0,0 0 0 0 0,0 0-1 0 0,0 0 1 0 0,0 0 0 0 0,0 0-1 0 0,0-1 1 0 0,1 1-1 0 0,-1-1 1 0 0,1 0 0 0 0,-1 0-1 0 0,1 0 1 0 0,-1-1 0 0 0,2 1-33 0 0,2 1 58 0 0,8 3 61 0 0,0 1 0 0 0,0 0 0 0 0,-1 1 0 0 0,0 0 0 0 0,0 1-1 0 0,-1 1 1 0 0,0 0 0 0 0,5 5-119 0 0,-16-11 64 0 0,1 0-1 0 0,0 0 1 0 0,-1 0-1 0 0,1 0 0 0 0,-1 1 1 0 0,0-1-1 0 0,0 1 1 0 0,-1 0-1 0 0,1-1 1 0 0,-1 1-1 0 0,0 0 1 0 0,0 0-1 0 0,0 0 1 0 0,0 0-1 0 0,0 0 1 0 0,-1 0-1 0 0,0 0 0 0 0,0 0 1 0 0,0 0-1 0 0,0 0 1 0 0,-1 0-1 0 0,0 0 1 0 0,0 0-1 0 0,0 0 1 0 0,0 0-1 0 0,0 0 1 0 0,-1-1-1 0 0,0 1 1 0 0,0 1-64 0 0,-12 9 84 0 0,1-1 1 0 0,-2 0-1 0 0,0-1 1 0 0,0-1-1 0 0,-1 0 1 0 0,0-1-1 0 0,-1-1 1 0 0,0 0-1 0 0,0-2 1 0 0,-1 0-1 0 0,-16 4-84 0 0,15-5-81 0 0,0-2 0 0 0,1 0-1 0 0,-2-1 1 0 0,1-1 0 0 0,0-1 0 0 0,0 0-1 0 0,-8-2 82 0 0,25 1-30 0 0,-24-22-3785 0 0,25 10-1305 0 0,2-1-4143 0 0,0 8 4303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42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133 188 11450 0 0,'0'0'1525'0'0,"0"0"-436"0"0,0 0-326 0 0,0 0 113 0 0,0 0 258 0 0,0 0 98 0 0,0 0-121 0 0,0 0-264 0 0,0 0-274 0 0,0 0-177 0 0,0 0-101 0 0,-4 34-55 0 0,-16 110-21 0 0,6-53-7 0 0,-5-1 1 0 0,-3-1-1 0 0,-6 6-212 0 0,3 68-574 0 0,24-163 497 0 0,1 1-1 0 0,0 0 1 0 0,0-1 0 0 0,0 1 0 0 0,0 0 0 0 0,0 0 0 0 0,0-1 0 0 0,0 1 0 0 0,0 0 0 0 0,0-1 0 0 0,0 1 0 0 0,1 0-1 0 0,-1 0 1 0 0,0-1 0 0 0,0 1 0 0 0,1 0 0 0 0,-1-1 0 0 0,0 1 0 0 0,1 0 0 0 0,-1-1 0 0 0,1 1 0 0 0,-1-1 0 0 0,1 1-1 0 0,-1-1 1 0 0,1 1 0 0 0,-1-1 0 0 0,1 1 0 0 0,-1-1 0 0 0,1 1 0 0 0,0-1 0 0 0,-1 0 0 0 0,1 1 0 0 0,0-1-1 0 0,-1 0 1 0 0,1 0 0 0 0,0 1 0 0 0,-1-1 0 0 0,1 0 0 0 0,0 0 0 0 0,0 0 0 0 0,-1 0 0 0 0,1 0 0 0 0,0 0 0 0 0,0 0-1 0 0,-1 0 1 0 0,1 0 0 0 0,0 0 0 0 0,-1-1 0 0 0,1 1 0 0 0,0 0 0 0 0,0 0 0 0 0,-1-1 0 0 0,1 1 0 0 0,-1 0 0 0 0,1-1 76 0 0,34-20-7614 0 0,-24 10 3070 0 0,-5 0-867 0 0</inkml:trace>
  <inkml:trace contextRef="#ctx0" brushRef="#br0" timeOffset="517.543">590 302 2825 0 0,'0'0'2068'0'0,"0"0"-645"0"0,0 0-57 0 0,0 0 325 0 0,0 0 326 0 0,0 0 128 0 0,0 0-230 0 0,0 0-421 0 0,0 0-346 0 0,0 0-304 0 0,0 0-180 0 0,0 0-96 0 0,0 0-102 0 0,1-4-74 0 0,-1 3-374 0 0,1 1 0 0 0,-1-1 0 0 0,0 0 0 0 0,0 0 0 0 0,0 0 1 0 0,0 1-1 0 0,0-1 0 0 0,0 0 0 0 0,0 0 0 0 0,0 0 0 0 0,0 0 0 0 0,0 0 0 0 0,0 1 0 0 0,0-1 1 0 0,-1 0-1 0 0,1 0 0 0 0,0 0 0 0 0,-1 1 0 0 0,1-1 0 0 0,0 0 0 0 0,-1 0 0 0 0,1 1 0 0 0,-1-1 1 0 0,1 0-1 0 0,-1 1 0 0 0,1-1 0 0 0,-1 1 0 0 0,0-1 0 0 0,1 1 0 0 0,-1-1 0 0 0,0 1 0 0 0,0-1 1 0 0,1 1-1 0 0,-1-1 0 0 0,0 1 0 0 0,0 0 0 0 0,1-1 0 0 0,-1 1 0 0 0,0 0 0 0 0,0 0 1 0 0,0 0-1 0 0,0 0 0 0 0,1 0 0 0 0,-1 0 0 0 0,0 0 0 0 0,0 0 0 0 0,0 0 0 0 0,0 0 0 0 0,1 0 1 0 0,-1 0-1 0 0,0 1 0 0 0,0-1 0 0 0,0 0 0 0 0,1 1 0 0 0,-1-1 0 0 0,0 0 0 0 0,0 1 0 0 0,1-1 1 0 0,-1 1-19 0 0,-4-1-6 0 0,-3 0 2 0 0,1 0 1 0 0,-1 0 0 0 0,0 1-1 0 0,1 0 1 0 0,-1 0-1 0 0,0 1 1 0 0,1-1 0 0 0,-1 2-1 0 0,1-1 1 0 0,0 1 0 0 0,0 1-1 0 0,0-1 1 0 0,0 1-1 0 0,1 0 1 0 0,0 0 0 0 0,-1 1-1 0 0,1 0 1 0 0,1 0 0 0 0,-1 1-1 0 0,1-1 1 0 0,0 1 0 0 0,0 0-1 0 0,1 0 1 0 0,0 1-1 0 0,0 0 1 0 0,0-1 0 0 0,1 1-1 0 0,0 1 1 0 0,0-1 0 0 0,1 0-1 0 0,0 1 1 0 0,0-1-1 0 0,1 1 1 0 0,-1 1 3 0 0,1-6-3 0 0,0 1-1 0 0,1 0 1 0 0,-1 0-1 0 0,0-1 1 0 0,1 1 0 0 0,0 0-1 0 0,0 0 1 0 0,0-1-1 0 0,1 1 1 0 0,-1 0 0 0 0,1-1-1 0 0,0 1 1 0 0,0 0 0 0 0,0-1-1 0 0,0 1 1 0 0,1-1-1 0 0,-1 1 1 0 0,1-1 0 0 0,0 0-1 0 0,0 0 1 0 0,0 0-1 0 0,1 0 1 0 0,-1 0 0 0 0,1 0-1 0 0,-1 0 1 0 0,1-1-1 0 0,0 0 1 0 0,0 1 0 0 0,0-1-1 0 0,0 0 1 0 0,1 0-1 0 0,-1-1 1 0 0,4 2 3 0 0,7-3 63 0 0,1 0-1 0 0,0-1 1 0 0,-1-1-1 0 0,1-1 1 0 0,-1 0 0 0 0,0-1-1 0 0,0 0 1 0 0,0-1 0 0 0,0-1-1 0 0,-1 0 1 0 0,0 0-1 0 0,0-2 1 0 0,0 0 0 0 0,-1 0-1 0 0,0-1 1 0 0,-1 0 0 0 0,0-1-1 0 0,-1-1 1 0 0,0 1-1 0 0,0-2 1 0 0,2-4-63 0 0,10-5 81 0 0,46-41 23 0 0,-67 63-106 0 0,0 0-1 0 0,0-1 1 0 0,0 1-1 0 0,0 0 0 0 0,0 0 1 0 0,0 0-1 0 0,0 0 1 0 0,0 0-1 0 0,0 0 1 0 0,-1 0-1 0 0,1 0 1 0 0,0 0-1 0 0,-1 0 0 0 0,1 0 1 0 0,-1 0-1 0 0,1 1 1 0 0,-1-1-1 0 0,0 0 1 0 0,0 0-1 0 0,1 1 0 0 0,-1-1 1 0 0,0 0-1 0 0,0 0 1 0 0,0 1-1 0 0,0-1 1 0 0,0 0-1 0 0,0 0 0 0 0,-1 1 1 0 0,1-1-1 0 0,0 0 1 0 0,-1 0-1 0 0,1 0 1 0 0,-1 1-1 0 0,1-1 1 0 0,-1 0-1 0 0,1 0 0 0 0,-1 0 1 0 0,0 0-1 0 0,0 0 1 0 0,0 1 2 0 0,-72 177 110 0 0,68-168-116 0 0,-11 24-35 0 0,1 1 1 0 0,1 0 0 0 0,3 1 0 0 0,1 0 0 0 0,1 1-1 0 0,2 0 1 0 0,0 25 40 0 0,5-39-112 0 0,1-17-99 0 0,0 1 0 0 0,0-1 0 0 0,1 0 0 0 0,0 1 0 0 0,1-1 0 0 0,-1 1 0 0 0,1-1 0 0 0,1 0 0 0 0,-1 1 0 0 0,1-1 0 0 0,1 0 0 0 0,1 5 211 0 0,7-7-4879 0 0,0-9-4779 0 0,-7 4 3757 0 0</inkml:trace>
  <inkml:trace contextRef="#ctx0" brushRef="#br0" timeOffset="861.541">1142 151 3665 0 0,'0'0'1988'0'0,"0"0"-725"0"0,0 0-44 0 0,0 0 205 0 0,0 0 141 0 0,0 0-90 0 0,0 0-322 0 0,0 0-370 0 0,0 0-268 0 0,0 0-159 0 0,0 0-79 0 0,0 0-15 0 0,0 0-17 0 0,-13 23-27 0 0,-40 71-29 0 0,40-41 98 0 0,13-48-189 0 0,1 0 1 0 0,0 0-1 0 0,0-1 1 0 0,1 1-1 0 0,-1 0 1 0 0,1-1 0 0 0,0 1-1 0 0,0-1 1 0 0,0 0-1 0 0,1 1 1 0 0,0-1-1 0 0,-1 0 1 0 0,1 0-1 0 0,1-1 1 0 0,-1 1 0 0 0,1-1-1 0 0,-1 0 1 0 0,1 1-1 0 0,0-2 1 0 0,0 1-1 0 0,0 0 1 0 0,1-1 0 0 0,-1 0-1 0 0,0 0 1 0 0,1 0-1 0 0,0 0 1 0 0,-1-1-1 0 0,1 0 1 0 0,0 0 0 0 0,0 0-1 0 0,0 0 1 0 0,0-1-1 0 0,-1 0 1 0 0,1 0-1 0 0,0 0 1 0 0,0-1-1 0 0,0 0 1 0 0,0 0 0 0 0,0 0-1 0 0,-1 0 1 0 0,1-1-1 0 0,-1 1 1 0 0,4-3-99 0 0,-2 1 84 0 0,1 0-1 0 0,-1-1 1 0 0,1 0 0 0 0,-1 0 0 0 0,0-1-1 0 0,-1 1 1 0 0,1-1 0 0 0,-1-1-1 0 0,0 1 1 0 0,0-1 0 0 0,-1 0 0 0 0,1 0-1 0 0,-1 0 1 0 0,-1 0 0 0 0,1-1 0 0 0,-1 0-1 0 0,0 0 1 0 0,-1 0 0 0 0,1 0 0 0 0,-1 0-1 0 0,-1 0 1 0 0,1 0 0 0 0,-1-1 0 0 0,-1 1-1 0 0,1-1 1 0 0,-1 1 0 0 0,-1 0 0 0 0,1-1-1 0 0,-1 1 1 0 0,-1 0 0 0 0,1-1-1 0 0,-1 1 1 0 0,0 0 0 0 0,-1 0 0 0 0,0 0-1 0 0,0 0 1 0 0,0 1 0 0 0,-4-6-84 0 0,-60-38-2370 0 0,41 44-1586 0 0,-2 6-3997 0 0,16 3-2072 0 0</inkml:trace>
  <inkml:trace contextRef="#ctx0" brushRef="#br0" timeOffset="2479.175">1783 490 0 0 0,'0'0'573'0'0,"0"0"414"0"0,0 0 310 0 0,0 0 303 0 0,0 0 215 0 0,0 0 1 0 0,0 0-173 0 0,0 0-238 0 0,0 0-282 0 0,0 0-235 0 0,0 0-161 0 0,3 0 1185 0 0,-5 21-1586 0 0,0 0 1 0 0,-2-1-1 0 0,-1 1 0 0 0,0-1 0 0 0,-1 0 1 0 0,-2 0-1 0 0,0-1 0 0 0,-1 1-326 0 0,0-2 102 0 0,1-1 0 0 0,1 1-1 0 0,1 0 1 0 0,1 1-1 0 0,0-1 1 0 0,2 1 0 0 0,0 0-1 0 0,1 0 1 0 0,0 16-102 0 0,5-30 71 0 0,-1-1 0 0 0,1 1 0 0 0,0-1 0 0 0,0 0 1 0 0,1 1-1 0 0,-1-1 0 0 0,1-1 0 0 0,0 1 0 0 0,0-1 0 0 0,0 1 1 0 0,1-1-1 0 0,-1 0 0 0 0,1-1 0 0 0,0 1 0 0 0,-1-1 0 0 0,1 0 0 0 0,0 0 1 0 0,0 0-1 0 0,1-1 0 0 0,-1 0 0 0 0,0 0 0 0 0,0 0 0 0 0,1-1 1 0 0,-1 0-1 0 0,0 0 0 0 0,1 0 0 0 0,-1 0 0 0 0,2-1-71 0 0,33 2 361 0 0,95-13 352 0 0,-89 1-417 0 0,-53-11-3984 0 0,-5 12-328 0 0,-3-2-4326 0 0,7 4 1715 0 0</inkml:trace>
  <inkml:trace contextRef="#ctx0" brushRef="#br0" timeOffset="2904.772">1556 214 136 0 0,'0'0'1402'0'0,"0"0"-9"0"0,0 0 118 0 0,0 0 255 0 0,0 0 193 0 0,0 0-48 0 0,0 0-236 0 0,0 0-284 0 0,0 0-249 0 0,0 0-181 0 0,0 0-123 0 0,0 0-94 0 0,0 0-81 0 0,7-17-52 0 0,23-52-33 0 0,8 28 661 0 0,-26 35-921 0 0,11-7-44 0 0,0 1-1 0 0,0 1 1 0 0,1 1 0 0 0,0 1 0 0 0,0 1 0 0 0,1 1 0 0 0,1 2 0 0 0,2 0-274 0 0,9 4 216 0 0,-37 1-172 0 0,0 0 17 0 0,0 0 10 0 0,0 0-4 0 0,0 0-21 0 0,24 74 506 0 0,-19-66-594 0 0,0 1-1 0 0,1-1 1 0 0,0 0 0 0 0,0 0-1 0 0,1 0 1 0 0,0-1-1 0 0,0 0 1 0 0,1 0 0 0 0,0-1-1 0 0,0 0 1 0 0,0-1-1 0 0,1 1 1 0 0,1-1 42 0 0,45 25-6537 0 0,-27-15-1634 0 0,-21-11-56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6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1 730 368 0 0,'0'0'1015'0'0,"0"0"-134"0"0,0 0 285 0 0,0 0 433 0 0,0 0 320 0 0,0 0 12 0 0,0 0-298 0 0,0 0-366 0 0,0 0-246 0 0,0 0-126 0 0,0 0-59 0 0,0 0 14 0 0,0 0-20 0 0,3-2-7 0 0,54 4 4405 0 0,-40 3-4737 0 0,0-1-1 0 0,0-1 0 0 0,1 0 1 0 0,-1-1-1 0 0,1 0 1 0 0,-1-2-1 0 0,17-1-490 0 0,-16 1 216 0 0,179-15 517 0 0,-164 15-3455 0 0,-32 0 1837 0 0,-1 0-215 0 0,0 0-369 0 0,0 0-582 0 0,0 0-788 0 0,0 0-916 0 0,-1 0-1381 0 0,0 0-1551 0 0</inkml:trace>
  <inkml:trace contextRef="#ctx0" brushRef="#br0" timeOffset="321.787">8 1009 3801 0 0,'0'0'1894'0'0,"0"0"-606"0"0,0 0-185 0 0,0 0 161 0 0,0 0 184 0 0,0 0 19 0 0,0 0-166 0 0,0 0-201 0 0,0 0-105 0 0,0 0-15 0 0,0 0-12 0 0,0 0-25 0 0,0 0-64 0 0,16 5-84 0 0,49 15-106 0 0,25-15 821 0 0,112-27-409 0 0,-153 20-345 0 0,-26 1-3582 0 0,-11 0-2151 0 0,0 1-3426 0 0,-11 0 327 0 0</inkml:trace>
  <inkml:trace contextRef="#ctx0" brushRef="#br0" timeOffset="4576.764">1555 350 48 0 0,'0'0'555'0'0,"0"0"-62"0"0,0 0 119 0 0,0 0 246 0 0,0 0 245 0 0,0 0 113 0 0,0 0-54 0 0,0 0-149 0 0,0 0-173 0 0,0 0-150 0 0,0 0-54 0 0,-26 23-40 0 0,-76 71-21 0 0,64-41 294 0 0,35-42-614 0 0,-3 14 162 0 0,1-1 0 0 0,1 1 0 0 0,1-1 0 0 0,1 1 0 0 0,1 0 0 0 0,1 0 0 0 0,3 12-417 0 0,-2-28 136 0 0,0 0-1 0 0,1 1 0 0 0,0-1 0 0 0,1 0 0 0 0,0 0 0 0 0,0 0 0 0 0,1 0 0 0 0,0-1 0 0 0,1 1 1 0 0,0-1-1 0 0,0 0 0 0 0,1-1 0 0 0,-1 1 0 0 0,2-1 0 0 0,-1 0 0 0 0,1-1 0 0 0,0 1 1 0 0,1-1-1 0 0,-1-1 0 0 0,1 1 0 0 0,0-2 0 0 0,1 1 0 0 0,-1-1 0 0 0,1 0 0 0 0,0 0 0 0 0,0-1 1 0 0,0-1-1 0 0,0 1 0 0 0,0-1 0 0 0,1-1 0 0 0,-1 0 0 0 0,1 0 0 0 0,-1-1 0 0 0,1 0 1 0 0,-1-1-1 0 0,1 0 0 0 0,-1 0 0 0 0,0-1 0 0 0,1 0 0 0 0,-1-1 0 0 0,8-3-135 0 0,6-6 235 0 0,1-1 0 0 0,-1-2-1 0 0,-1 0 1 0 0,-1-1 0 0 0,0-1 0 0 0,-1-1-1 0 0,-1-1 1 0 0,0 0 0 0 0,-2-2-1 0 0,0 0 1 0 0,-2-1 0 0 0,0 0 0 0 0,4-12-235 0 0,-11 21 31 0 0,-1 0 0 0 0,0 0 1 0 0,-2-1-1 0 0,1 0 0 0 0,-2 0 1 0 0,1 0-1 0 0,-2-1 0 0 0,0 1 1 0 0,-1-1-1 0 0,-1 0 1 0 0,0 0-1 0 0,-1-12-31 0 0,0 20-62 0 0,0 0 1 0 0,-1 0 0 0 0,0 1-1 0 0,-1-1 1 0 0,1 0-1 0 0,-1 1 1 0 0,-1-1-1 0 0,1 1 1 0 0,-1 0-1 0 0,0 0 1 0 0,0 0-1 0 0,-1 0 1 0 0,0 0 0 0 0,0 1-1 0 0,0-1 1 0 0,-1 1-1 0 0,1 0 1 0 0,-1 1-1 0 0,0-1 1 0 0,-1 1-1 0 0,1 0 1 0 0,-1 0 0 0 0,0 1-1 0 0,0-1 1 0 0,0 1-1 0 0,0 1 1 0 0,-1-1-1 0 0,-2 0 62 0 0,1 1-283 0 0,0 0 0 0 0,0 0-1 0 0,0 0 1 0 0,0 1 0 0 0,0 1-1 0 0,0-1 1 0 0,0 1 0 0 0,0 1-1 0 0,0-1 1 0 0,0 2-1 0 0,0-1 1 0 0,0 1 0 0 0,0 0-1 0 0,0 0 1 0 0,1 1 0 0 0,-1 0-1 0 0,1 1 1 0 0,-4 1 283 0 0,-66 68-8243 0 0,63-49 3900 0 0,5-8 342 0 0</inkml:trace>
  <inkml:trace contextRef="#ctx0" brushRef="#br0" timeOffset="4901.699">2221 704 13155 0 0,'0'0'2232'0'0,"0"0"-463"0"0,0 0-292 0 0,0 0-35 0 0,0 0-80 0 0,0 0-252 0 0,0 0-287 0 0,0 0-259 0 0,0 0-217 0 0,0 0-137 0 0,0 0-105 0 0,0 0-56 0 0,-6 5-15 0 0,4-3-42 0 0,-1 0-9 0 0,0 1 0 0 0,0 0 0 0 0,1 0 0 0 0,-1 0 0 0 0,1 0 0 0 0,-1 0 0 0 0,1 1 0 0 0,0-1 0 0 0,0 0 0 0 0,1 1 0 0 0,-1 0 0 0 0,1-1 0 0 0,-1 1 0 0 0,1 0 0 0 0,0 0 0 0 0,1 0 0 0 0,-1 0 0 0 0,1 1 17 0 0,2 15-3896 0 0,12-33-11943 0 0,-10 6 11209 0 0</inkml:trace>
  <inkml:trace contextRef="#ctx0" brushRef="#br0" timeOffset="7299.237">1254 0 576 0 0,'0'0'1476'0'0,"0"0"-179"0"0,0 0 94 0 0,0 0 200 0 0,0 0 170 0 0,0 0-2 0 0,0 0-224 0 0,0 0-246 0 0,0 0-228 0 0,-26 37-167 0 0,-79 119-129 0 0,76-76-99 0 0,26-44-427 0 0,1-1 0 0 0,2 1 0 0 0,1 0 0 0 0,2-1 0 0 0,2 1 0 0 0,1-1 1 0 0,1 0-1 0 0,2 0 0 0 0,2-1 0 0 0,7 15-239 0 0,0-10-18 0 0,3 0 0 0 0,1-2 0 0 0,1 0 0 0 0,3-2 0 0 0,0 0 0 0 0,3-2 0 0 0,0-1-1 0 0,2-1 1 0 0,1-2 0 0 0,6 2 18 0 0,135 83-8349 0 0,-154-104 3693 0 0,-5-5-610 0 0</inkml:trace>
  <inkml:trace contextRef="#ctx0" brushRef="#br0" timeOffset="57575.106">717 413 2929 0 0,'0'0'1195'0'0,"0"0"-229"0"0,0 0 52 0 0,0 0 225 0 0,0 0 191 0 0,0 0-15 0 0,0 0-259 0 0,0 0-385 0 0,0 0-326 0 0,0 0-189 0 0,0 0-63 0 0,18 8 3370 0 0,-30 0 29 0 0,-27-2-3172 0 0,31-5-252 0 0,-153 21 67 0 0,159-22-272 0 0,-26 4 312 0 0,40-2 154 0 0,226-16 140 0 0,-110 14-417 0 0,-127 0-151 0 0,-1 0 0 0 0,0 0 0 0 0,1 0 0 0 0,-1 0 0 0 0,0 0 0 0 0,1 0 0 0 0,-1 0-1 0 0,0 1 1 0 0,0-1 0 0 0,1 0 0 0 0,-1 0 0 0 0,0 0 0 0 0,1 1 0 0 0,-1-1 0 0 0,0 0-1 0 0,0 0 1 0 0,0 0 0 0 0,1 1 0 0 0,-1-1 0 0 0,0 0 0 0 0,0 1 0 0 0,0-1 0 0 0,1 0 0 0 0,-1 0-1 0 0,0 1 1 0 0,0-1 0 0 0,0 0 0 0 0,0 1 0 0 0,0-1 0 0 0,0 0 0 0 0,0 1 0 0 0,0-1-1 0 0,0 0 1 0 0,0 1 0 0 0,0-1 0 0 0,0 0 0 0 0,0 1 0 0 0,0-1 0 0 0,0 0 0 0 0,0 1-1 0 0,0-1 1 0 0,0 0 0 0 0,-1 1 0 0 0,1-1 0 0 0,0 0 0 0 0,0 1 0 0 0,0-1 0 0 0,0 0-1 0 0,-1 0 1 0 0,1 1 0 0 0,0-1 0 0 0,0 0 0 0 0,-1 0 0 0 0,1 1 0 0 0,0-1 0 0 0,0 0-1 0 0,-1 0 1 0 0,1 0 0 0 0,0 0 0 0 0,-1 0 0 0 0,1 1 0 0 0,0-1 0 0 0,-1 0 0 0 0,1 0-1 0 0,0 0 1 0 0,-1 0 0 0 0,1 0 0 0 0,0 0 0 0 0,-1 0 0 0 0,1 0-5 0 0,-127 21 1072 0 0,114-25-739 0 0,22 0-2718 0 0,4 0-5224 0 0,-9 2 3414 0 0,0 2-5814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16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353 383 0 0 0,'0'0'644'0'0,"0"0"326"0"0,0 0 169 0 0,0 0 69 0 0,0 0 97 0 0,0 0 130 0 0,5-8 83 0 0,25-39 1591 0 0,-26 31 4435 0 0,-7 15-3427 0 0,-2 7-4186 0 0,-52 97 495 0 0,-44 64 73 0 0,-37 12-248 0 0,60-79-746 0 0,78-100 229 0 0,0-1 1 0 0,0 1-1 0 0,0 0 0 0 0,0-1 1 0 0,0 1-1 0 0,0 0 0 0 0,0 0 1 0 0,0-1-1 0 0,0 1 0 0 0,0 0 1 0 0,0-1-1 0 0,0 1 0 0 0,-1 0 1 0 0,1 0-1 0 0,0-1 0 0 0,0 1 0 0 0,0 0 1 0 0,-1 0-1 0 0,1-1 0 0 0,0 1 1 0 0,0 0-1 0 0,-1 0 0 0 0,1-1 1 0 0,0 1-1 0 0,0 0 0 0 0,-1 0 1 0 0,1 0-1 0 0,0 0 0 0 0,-1 0 1 0 0,1 0-1 0 0,0-1 0 0 0,0 1 1 0 0,-1 0-1 0 0,1 0 0 0 0,0 0 1 0 0,-1 0-1 0 0,1 0 0 0 0,0 0 1 0 0,-1 0-1 0 0,1 0 0 0 0,0 0 1 0 0,-1 0-1 0 0,1 1 0 0 0,0-1 266 0 0,6-37-9384 0 0,-3 29 6857 0 0</inkml:trace>
  <inkml:trace contextRef="#ctx0" brushRef="#br0" timeOffset="255.491">7 387 7250 0 0,'0'0'1445'0'0,"0"0"92"0"0,0 0 40 0 0,0 0 2 0 0,0 0-46 0 0,0 0-275 0 0,0 0-383 0 0,0 0-279 0 0,0 0-151 0 0,0 0-36 0 0,0 0 44 0 0,0 0 23 0 0,0 0 23 0 0,-1 18-4 0 0,1 59-43 0 0,23-28 184 0 0,-17-43-537 0 0,138 116 600 0 0,-106-87-1265 0 0,40 34-1615 0 0,-50-50-2253 0 0,1-2-3392 0 0,-23-13 520 0 0</inkml:trace>
  <inkml:trace contextRef="#ctx0" brushRef="#br0" timeOffset="821.999">704 667 712 0 0,'0'0'2035'0'0,"0"0"-1085"0"0,0 0-394 0 0,0 0 132 0 0,0 0 318 0 0,0 0 243 0 0,0 0-43 0 0,0 0-222 0 0,0 0-267 0 0,0 0-182 0 0,0 0-9 0 0,0 0 51 0 0,0 0 62 0 0,6-3 44 0 0,27-16 1117 0 0,-15 10 3951 0 0,185-196-1217 0 0,-198 199-4442 0 0,-5 6-88 0 0,0 1 0 0 0,0-1 1 0 0,0 0-1 0 0,0 0 0 0 0,0 0 0 0 0,0 1 0 0 0,0-1 0 0 0,1 0 0 0 0,-1 0 1 0 0,0 0-1 0 0,0 0 0 0 0,0 1 0 0 0,0-1 0 0 0,0 0 0 0 0,1 0 1 0 0,-1 0-1 0 0,0 0 0 0 0,0 0 0 0 0,0 1 0 0 0,0-1 0 0 0,1 0 1 0 0,-1 0-1 0 0,0 0 0 0 0,0 0 0 0 0,0 0 0 0 0,1 0 0 0 0,-1 0 1 0 0,0 0-1 0 0,0 0 0 0 0,0 0 0 0 0,1 0 0 0 0,-1 0 0 0 0,0 0 1 0 0,0 0-1 0 0,0 0 0 0 0,1 0 0 0 0,-1 0 0 0 0,0 0 0 0 0,0 0 1 0 0,0 0-1 0 0,1 0 0 0 0,-1 0 0 0 0,0 0 0 0 0,0 0 0 0 0,0 0 1 0 0,1-1-1 0 0,-1 1 0 0 0,0 0 0 0 0,0 0-4 0 0,28 162-43 0 0,4 106 39 0 0,-19-171-105 0 0,-5 1 0 0 0,-4 0-1 0 0,-7 50 110 0 0,3-142-18 0 0,0 0 0 0 0,-1 0-1 0 0,1 1 1 0 0,-2-1 0 0 0,1 0-1 0 0,-1 0 1 0 0,0 0 0 0 0,0 0 0 0 0,0 0-1 0 0,-1-1 1 0 0,0 1 0 0 0,0-1-1 0 0,0 0 1 0 0,-1 1 0 0 0,-3 2 18 0 0,4-7-10 0 0,0 0 0 0 0,0 0 0 0 0,-1-1 1 0 0,1 1-1 0 0,0-1 0 0 0,0 1 0 0 0,-1-1 1 0 0,1 0-1 0 0,0-1 0 0 0,0 1 0 0 0,-1-1 1 0 0,1 1-1 0 0,0-1 0 0 0,0 0 1 0 0,0 0-1 0 0,0 0 0 0 0,0 0 0 0 0,0-1 1 0 0,0 1-1 0 0,0-1 0 0 0,0 0 0 0 0,1 0 1 0 0,-3-2 9 0 0,-6-4-201 0 0,0-2 1 0 0,0 1-1 0 0,1-2 1 0 0,0 1-1 0 0,1-1 0 0 0,0-1 1 0 0,1 0-1 0 0,1 0 1 0 0,-1 0-1 0 0,-3-12 201 0 0,-8-29-4342 0 0,10 0-4994 0 0,9 41 681 0 0</inkml:trace>
  <inkml:trace contextRef="#ctx0" brushRef="#br0" timeOffset="1293.214">618 166 5921 0 0,'0'0'2087'0'0,"0"0"-549"0"0,0 0-226 0 0,0 0 130 0 0,0 0 162 0 0,0 0-41 0 0,0 0-322 0 0,0 0-361 0 0,0 0-239 0 0,0 0-87 0 0,0 0 40 0 0,0 0 79 0 0,0 0 61 0 0,7-1-23 0 0,49-24 764 0 0,32-52-293 0 0,-7 15-655 0 0,-77 62-519 0 0,0 1 1 0 0,0-1-1 0 0,-1 1 0 0 0,1 0 1 0 0,-1 0-1 0 0,1 0 1 0 0,-1 1-1 0 0,1-1 1 0 0,-1 1-1 0 0,0 0 1 0 0,0 0-1 0 0,0 0 0 0 0,0 0 1 0 0,0 1-1 0 0,0-1 1 0 0,-1 1-1 0 0,1 0 1 0 0,-1-1-1 0 0,1 1 1 0 0,-1 0-1 0 0,0 1 1 0 0,0-1-1 0 0,-1 0 0 0 0,1 0 1 0 0,0 3-9 0 0,11 11 125 0 0,24 67 915 0 0,-15-25-5463 0 0,1-26-8607 0 0,-18-29 4428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18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0 332 0 0 0,'0'0'252'0'0,"0"0"251"0"0,0 0 153 0 0,0 0 264 0 0,0 0 270 0 0,0 0 74 0 0,0 0-205 0 0,0 0-336 0 0,0 0-294 0 0,0 0-169 0 0,0 0-22 0 0,0 0 58 0 0,0 0 70 0 0,3 10 4953 0 0,0-5 4002 0 0,215-23-6246 0 0,31 14-2435 0 0,-249 4-652 0 0,0 0-17 0 0,0 0-13 0 0,0 0-46 0 0,0 0-58 0 0,0 0-73 0 0,0 0-91 0 0,0 0-111 0 0,0 0-108 0 0,0 0-134 0 0,-2-16-6008 0 0,0 10-485 0 0,1 2-2309 0 0</inkml:trace>
  <inkml:trace contextRef="#ctx0" brushRef="#br0" timeOffset="430.661">272 1 3841 0 0,'0'0'948'0'0,"0"0"-9"0"0,0 0 353 0 0,0 0 498 0 0,0 0 348 0 0,0 0-2 0 0,0 0-353 0 0,0 0-408 0 0,0 0-295 0 0,0 0-154 0 0,0 0-53 0 0,0 0-63 0 0,0 0-106 0 0,6 19 816 0 0,-6 436 1496 0 0,-11-349-5680 0 0,26-101-8546 0 0,-10-5 3690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0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48 192 0 0,'0'0'620'0'0,"0"0"-88"0"0,0 0 122 0 0,0 0 285 0 0,0 0 262 0 0,0 0 98 0 0,0 0-96 0 0,0 0-192 0 0,0 0-204 0 0,0 0-95 0 0,0 0 32 0 0,4-6 96 0 0,12-21 125 0 0,-18 18 6953 0 0,-32 4-6669 0 0,20 5-1214 0 0,-1 2 1 0 0,1 0-1 0 0,0 1 1 0 0,0 0-1 0 0,0 1 1 0 0,0 0 0 0 0,1 2-1 0 0,-1-1 1 0 0,1 2-1 0 0,1-1 1 0 0,-1 2-1 0 0,1 0 1 0 0,1 0-1 0 0,-1 1 1 0 0,1 1-1 0 0,1 0 1 0 0,-7 8-36 0 0,15-17 2 0 0,1 1-1 0 0,-1-1 1 0 0,1 1 0 0 0,0-1 0 0 0,-1 1 0 0 0,1 0-1 0 0,0-1 1 0 0,0 1 0 0 0,0 0 0 0 0,1 0-1 0 0,-1 0 1 0 0,0 0 0 0 0,1 0 0 0 0,-1 0-1 0 0,1-1 1 0 0,-1 1 0 0 0,1 0 0 0 0,0 1-1 0 0,0-1 1 0 0,0 0 0 0 0,0 0 0 0 0,0 0-1 0 0,1 0 1 0 0,-1 0 0 0 0,1 0 0 0 0,-1-1 0 0 0,1 1-1 0 0,0 0 1 0 0,-1 0 0 0 0,1 0 0 0 0,1 1-2 0 0,102 45 762 0 0,-97-47-747 0 0,0 0 0 0 0,0 1 0 0 0,0 0 0 0 0,-1 0 0 0 0,1 1 0 0 0,-1 0 0 0 0,1 0 0 0 0,-1 0 0 0 0,0 1 0 0 0,0-1 0 0 0,-1 1 0 0 0,1 1 0 0 0,-1-1 0 0 0,0 1 0 0 0,0 0 0 0 0,-1 1 0 0 0,1-1 0 0 0,-1 1 0 0 0,0-1 0 0 0,0 1-1 0 0,-1 0 1 0 0,0 1 0 0 0,0-1 0 0 0,0 1 0 0 0,-1-1 0 0 0,0 1 0 0 0,-1 0 0 0 0,2 5-15 0 0,-3-9 24 0 0,0 1-1 0 0,0 0 1 0 0,-1-1-1 0 0,1 1 1 0 0,-1 0-1 0 0,0-1 1 0 0,0 1-1 0 0,0-1 1 0 0,0 1-1 0 0,0-1 1 0 0,-1 0-1 0 0,0 1 1 0 0,1-1-1 0 0,-1 0 1 0 0,-1 0-1 0 0,1 0 1 0 0,0-1-1 0 0,-1 1 1 0 0,1 0-1 0 0,-1-1 1 0 0,0 1-1 0 0,0-1 1 0 0,0 0-1 0 0,0 0-23 0 0,-12 8-27 0 0,-1-1 0 0 0,-1 0-1 0 0,1-1 1 0 0,-1-1-1 0 0,0 0 1 0 0,-1-1 0 0 0,1-1-1 0 0,-1-1 1 0 0,0-1-1 0 0,-1 0 1 0 0,1-1 0 0 0,0-1-1 0 0,-10-1 28 0 0,28-1-202 0 0,-1 0-1 0 0,1 0 1 0 0,-1 0-1 0 0,1 0 0 0 0,0 0 1 0 0,-1 0-1 0 0,1 0 1 0 0,0 0-1 0 0,0-1 0 0 0,0 1 1 0 0,0 0-1 0 0,0 0 1 0 0,0 0-1 0 0,0 0 1 0 0,0 0-1 0 0,0 0 0 0 0,0 0 1 0 0,1 0-1 0 0,-1 0 1 0 0,0 0-1 0 0,1 0 1 0 0,-1 0-1 0 0,1 0 0 0 0,-1 0 1 0 0,1 0-1 0 0,-1 0 1 0 0,1 0-1 0 0,0 0 1 0 0,-1 1-1 0 0,1-1 0 0 0,0 0 1 0 0,0 0-1 0 0,0 1 1 0 0,-1-1-1 0 0,1 0 0 0 0,0 1 1 0 0,0-1-1 0 0,0 1 1 0 0,0-1-1 0 0,1 1 203 0 0,23-22-7819 0 0,-18 14 807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0 1864 0 0,'0'0'1745'0'0,"0"0"-641"0"0,0 0-112 0 0,0 0 136 0 0,0 0 161 0 0,0 0 15 0 0,0 0-264 0 0,-48 199-352 0 0,48-181-360 0 0,0 1-304 0 0,2-4-264 0 0,3-4-320 0 0,5 0-416 0 0,-3-4-624 0 0,-3-3-825 0 0,3-1-1072 0 0,-3 1 1289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13043 0 0,'0'0'2016'0'0,"0"0"-1128"0"0,0 0-271 0 0,0 0-233 0 0,0 0-240 0 0,0 0-200 0 0,0 0-96 0 0,0 0-40 0 0,0 0 32 0 0,0 0-57 0 0,0 0-343 0 0,0 0-616 0 0,0 0-1152 0 0,0 0-1345 0 0,46 125-4905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20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3673 0 0,'0'0'3212'0'0,"0"0"-1018"0"0,0 0-539 0 0,0 0-86 0 0,0 0-13 0 0,0 0-153 0 0,0 0-330 0 0,0 0-352 0 0,0 0-301 0 0,0 0-191 0 0,0 0-93 0 0,0 0-85 0 0,-6 10-21 0 0,-16 34-12 0 0,13 16-2720 0 0,31-56-8670 0 0,-14-4 7506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1 336 10322 0 0,'0'0'1503'0'0,"0"0"-491"0"0,0 0-230 0 0,0 0 109 0 0,0 0 102 0 0,0 0-23 0 0,0 0-139 0 0,0 0-164 0 0,0 0-142 0 0,0 0-84 0 0,0 0-62 0 0,0 0-45 0 0,18-33-26 0 0,55-101-38 0 0,3 10 312 0 0,-38 79-1438 0 0,-20 79-949 0 0,-12 32 1296 0 0,-7-60 554 0 0,0 1 0 0 0,1-1 1 0 0,-1 0-1 0 0,1 0 0 0 0,0 1 0 0 0,1-1 0 0 0,0 0 1 0 0,0 0-1 0 0,0 0 0 0 0,1 1 0 0 0,-1-1 0 0 0,1-1 1 0 0,1 1-1 0 0,-1 0 0 0 0,1 0 0 0 0,0-1 1 0 0,1 0-1 0 0,-1 1 0 0 0,1-1 0 0 0,0 0 0 0 0,0-1 1 0 0,0 1-1 0 0,1-1 0 0 0,0 0 0 0 0,0 0 0 0 0,0 0 1 0 0,0-1-1 0 0,0 0 0 0 0,1 0 0 0 0,0 0 0 0 0,5 2-45 0 0,-4-4 174 0 0,-1 0 0 0 0,1 0 0 0 0,-1 0-1 0 0,1-1 1 0 0,0 0 0 0 0,-1 0 0 0 0,1 0-1 0 0,-1-1 1 0 0,1 0 0 0 0,-1-1 0 0 0,1 1-1 0 0,-1-1 1 0 0,0 0 0 0 0,1-1 0 0 0,-1 0-1 0 0,0 0 1 0 0,-1 0 0 0 0,1-1-1 0 0,-1 1 1 0 0,1-1 0 0 0,-1 0 0 0 0,0-1-1 0 0,3-3-173 0 0,-4 3-187 0 0,1 0-1 0 0,-1-1 0 0 0,0 1 0 0 0,-1-1 0 0 0,1 0 1 0 0,-1 0-1 0 0,0-1 0 0 0,-1 1 0 0 0,0-1 1 0 0,0 1-1 0 0,0-1 0 0 0,-1 0 0 0 0,1 1 0 0 0,-1-7 188 0 0,-1 4-1620 0 0,1-3-2421 0 0,-1 3-2611 0 0,0 1-1443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0 7210 0 0,'0'0'1601'0'0,"0"0"-87"0"0,0 0 13 0 0,0 0 96 0 0,0 0-69 0 0,0 0-329 0 0,0 0-403 0 0,0 0-356 0 0,0 0-172 0 0,0 0 15 0 0,0 0 86 0 0,0 0 114 0 0,0 0 40 0 0,2 18-31 0 0,13 134 641 0 0,-19 168-515 0 0,-16-176-1682 0 0,4-86-5384 0 0,15-55 5183 0 0,1-2-4408 0 0,0-1 1757 0 0,0 0 207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2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1 10290 0 0,'0'0'1695'0'0,"0"0"-268"0"0,0 0 59 0 0,0 0 153 0 0,0 0 1 0 0,0 0-279 0 0,0 0-459 0 0,0 0-426 0 0,0 0-247 0 0,0 0-91 0 0,0 0-11 0 0,0 0 18 0 0,0 0-2 0 0,-25 4-12 0 0,-79 18-11 0 0,7 18 113 0 0,88-36-239 0 0,0 0 1 0 0,1 0-1 0 0,0 1 1 0 0,0 0-1 0 0,0 1 0 0 0,0 0 1 0 0,1 0-1 0 0,0 1 1 0 0,0 0-1 0 0,1 0 0 0 0,0 0 1 0 0,0 1-1 0 0,1 0 1 0 0,0 0-1 0 0,0 0 0 0 0,1 1 1 0 0,0 0-1 0 0,0 0 1 0 0,1 0-1 0 0,0 0 0 0 0,1 0 1 0 0,0 1-1 0 0,0-1 1 0 0,1 1-1 0 0,1-1 0 0 0,-1 1 1 0 0,1-1-1 0 0,1 1 1 0 0,0 0-1 0 0,1 1 6 0 0,-1-6 31 0 0,0 0 1 0 0,1 0-1 0 0,0 0 1 0 0,0-1-1 0 0,0 1 0 0 0,0-1 1 0 0,1 0-1 0 0,-1 1 1 0 0,1-1-1 0 0,1 0 0 0 0,-1 0 1 0 0,0-1-1 0 0,1 1 0 0 0,0-1 1 0 0,0 0-1 0 0,0 0 1 0 0,0 0-1 0 0,0 0 0 0 0,1-1 1 0 0,-1 1-1 0 0,1-1 1 0 0,-1 0-1 0 0,1-1 0 0 0,0 1 1 0 0,0-1-1 0 0,0 0 1 0 0,0 0-1 0 0,0-1 0 0 0,0 1 1 0 0,0-1-1 0 0,0 0 1 0 0,0 0-1 0 0,0-1 0 0 0,0 0 1 0 0,0 0-1 0 0,0 0 0 0 0,0 0 1 0 0,0-1-1 0 0,-1 1 1 0 0,1-1-1 0 0,2-2-31 0 0,23-12 111 0 0,0-1 0 0 0,-2-2 1 0 0,0 0-1 0 0,-1-2 0 0 0,-1-2 0 0 0,0 0 1 0 0,-2-1-1 0 0,18-25-111 0 0,27-23-13 0 0,-69 112-1103 0 0,-70 133 1047 0 0,60-136-27 0 0,1-1 1 0 0,3 2-1 0 0,1-1 1 0 0,1 1-1 0 0,2-1 0 0 0,4 38 96 0 0,10-29-2337 0 0,-3-34-2482 0 0,2-7-5579 0 0,-11-5 5533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3481 0 0,'0'0'1265'0'0,"0"0"-275"0"0,0 0-13 0 0,0 0 161 0 0,0 0 140 0 0,0 0 18 0 0,0 0-161 0 0,0 0-198 0 0,0 0-148 0 0,0 0-85 0 0,0 0-42 0 0,0 0-36 0 0,0 0-33 0 0,2 32-22 0 0,10 101-7 0 0,5-81 373 0 0,-11-48-675 0 0,-3-1-108 0 0,0-1-1 0 0,0 1 1 0 0,0-1-1 0 0,0 1 1 0 0,1-1-1 0 0,-1 0 1 0 0,1 0-1 0 0,0 0 0 0 0,0-1 1 0 0,-1 1-1 0 0,1-1 1 0 0,0 0-1 0 0,0 0 1 0 0,0 0-1 0 0,0-1 1 0 0,0 0-1 0 0,1 1 1 0 0,-1-1-1 0 0,0-1 1 0 0,0 1-1 0 0,0 0 1 0 0,0-1-1 0 0,0 0 1 0 0,0 0-1 0 0,0 0 0 0 0,0-1 1 0 0,-1 1-1 0 0,1-1 1 0 0,0 0-1 0 0,-1 0 1 0 0,1 0-1 0 0,-1-1 1 0 0,0 1-1 0 0,0-1 1 0 0,0 1-1 0 0,0-1 1 0 0,0 0-1 0 0,1-2-153 0 0,-1 2-6 0 0,1-1 1 0 0,0 0-1 0 0,-1 0 1 0 0,0 0-1 0 0,0-1 0 0 0,0 1 1 0 0,0-1-1 0 0,-1 1 0 0 0,0-1 1 0 0,1 0-1 0 0,-2 0 0 0 0,1 0 1 0 0,-1 0-1 0 0,0-1 0 0 0,0 1 1 0 0,0 0-1 0 0,-1 0 1 0 0,1-1-1 0 0,-1 1 0 0 0,-1 0 1 0 0,1 0-1 0 0,-1-1 0 0 0,0 1 1 0 0,0 0-1 0 0,0 0 0 0 0,-1 0 1 0 0,0 0-1 0 0,0 0 0 0 0,0 0 1 0 0,-1-1 5 0 0,-53-46-4493 0 0,12 27-5352 0 0,30 18 315 0 0</inkml:trace>
  <inkml:trace contextRef="#ctx0" brushRef="#br0" timeOffset="2810.993">245 1001 0 0 0,'0'0'975'0'0,"0"0"58"0"0,0 0 21 0 0,0 0 29 0 0,0 0 36 0 0,0 0-2 0 0,0 0-16 0 0,0 0-6 0 0,11 4-7 0 0,36 10 4 0 0,-41-13-768 0 0,0 0 1 0 0,0 0-1 0 0,-1-1 1 0 0,1 0-1 0 0,0 0 1 0 0,0-1-1 0 0,-1 0 1 0 0,1 0-1 0 0,0 0 1 0 0,-1 0-1 0 0,1-1 1 0 0,-1 0-1 0 0,0 0 1 0 0,1-1-1 0 0,-1 1 1 0 0,0-1-1 0 0,0 0 1 0 0,-1-1-1 0 0,1 1 1 0 0,2-3-325 0 0,12-7 455 0 0,63-53 284 0 0,40-72-471 0 0,-101 101-152 0 0,-21 36-117 0 0,0 1-72 0 0,-8 27-804 0 0,-30 259 1014 0 0,37-247-139 0 0,2 0 1 0 0,2-1 0 0 0,1 1-1 0 0,2-1 1 0 0,1 0 0 0 0,11 29 1 0 0,-7-33-4 0 0,41 175-183 0 0,-50-198 147 0 0,-1 0 0 0 0,0-1 1 0 0,-1 1-1 0 0,0 0 0 0 0,0 0 1 0 0,-1-1-1 0 0,-1 1 0 0 0,1 0 0 0 0,-2-1 1 0 0,0 0-1 0 0,0 1 0 0 0,-1-1 1 0 0,0 0-1 0 0,0 0 0 0 0,-1-1 0 0 0,-1 0 1 0 0,1 1-1 0 0,-5 2 40 0 0,5-7 13 0 0,0-2 0 0 0,0 1 0 0 0,-1 0-1 0 0,1-1 1 0 0,-1 0 0 0 0,0-1 0 0 0,0 1 0 0 0,0-1 0 0 0,0 0 0 0 0,0-1 0 0 0,0 1-1 0 0,-1-1 1 0 0,1 0 0 0 0,-1-1 0 0 0,1 0 0 0 0,-1 0 0 0 0,1 0 0 0 0,0-1-1 0 0,-1 0 1 0 0,0 0-13 0 0,3-2 44 0 0,1 0 0 0 0,-1 0 0 0 0,1 0 0 0 0,0-1-1 0 0,0 0 1 0 0,0 1 0 0 0,0-1 0 0 0,1 0-1 0 0,0 0 1 0 0,-1 0 0 0 0,2-1 0 0 0,-1 1 0 0 0,0 0-1 0 0,1-1 1 0 0,0 1 0 0 0,0-1 0 0 0,0 0 0 0 0,0 1-1 0 0,1-1 1 0 0,0 0 0 0 0,0 1 0 0 0,0-1-1 0 0,0 0 1 0 0,2-2-44 0 0,-2-8 8 0 0,1 1 0 0 0,0 0 1 0 0,2 0-1 0 0,-1 0 0 0 0,2 0 0 0 0,0 0 0 0 0,1 0 0 0 0,0 1 0 0 0,1 0 0 0 0,0 0 0 0 0,1 0 1 0 0,0 1-1 0 0,6-6-8 0 0,91-155-3389 0 0,-87 129-1444 0 0,-10 23-936 0 0,-4 9 1249 0 0</inkml:trace>
  <inkml:trace contextRef="#ctx0" brushRef="#br0" timeOffset="3386.004">331 493 960 0 0,'0'0'2155'0'0,"0"0"-1046"0"0,0 0-207 0 0,0 0 316 0 0,0 0 389 0 0,0 0 240 0 0,0 0-32 0 0,0 0-166 0 0,0 0-215 0 0,0 0-208 0 0,35-11-200 0 0,110-35-186 0 0,-44 3 895 0 0,-95 40-1607 0 0,1-1 1 0 0,0 0-1 0 0,-1 0 1 0 0,1-1 0 0 0,-1 0-1 0 0,-1 0 1 0 0,1-1-1 0 0,-1 1 1 0 0,0-1-1 0 0,0 0 1 0 0,0 0-1 0 0,-1-1 1 0 0,0 0-1 0 0,0 1 1 0 0,-1-1 0 0 0,0-1-1 0 0,0 1 1 0 0,1-6-129 0 0,-2 2 196 0 0,-1 12-203 0 0,-1-1-1 0 0,0 0 0 0 0,1 0 0 0 0,-1 0 1 0 0,0 0-1 0 0,1 0 0 0 0,-1 0 0 0 0,0 0 1 0 0,1 0-1 0 0,-1 0 0 0 0,0 0 0 0 0,1 0 1 0 0,-1 0-1 0 0,0 0 0 0 0,1 0 0 0 0,-1 0 1 0 0,0 0-1 0 0,1-1 0 0 0,-1 1 0 0 0,0 0 1 0 0,0 0-1 0 0,1 0 0 0 0,-1 0 0 0 0,0-1 1 0 0,1 1-1 0 0,-1 0 0 0 0,0 0 0 0 0,0-1 1 0 0,1 1-1 0 0,-1 0 0 0 0,0 0 0 0 0,0-1 1 0 0,0 1-1 0 0,1-1 8 0 0,16 58 52 0 0,33 155-95 0 0,-48-204-305 0 0,1 0-1 0 0,0 0 0 0 0,0-1 1 0 0,1 1-1 0 0,0-1 1 0 0,1 0-1 0 0,-1 0 0 0 0,1 0 1 0 0,0-1-1 0 0,1 1 0 0 0,0-1 1 0 0,2 2 348 0 0,75 71-15362 0 0,-76-71 13128 0 0</inkml:trace>
  <inkml:trace contextRef="#ctx0" brushRef="#br0" timeOffset="3649.03">1467 669 5073 0 0,'0'0'1507'0'0,"0"0"-99"0"0,0 0 202 0 0,0 0 180 0 0,0 0-65 0 0,0 0-247 0 0,0 0-358 0 0,0 0-254 0 0,0 0-87 0 0,0 0-24 0 0,0 0-71 0 0,0 0-95 0 0,0 0-94 0 0,-32 35-142 0 0,-102 111-93 0 0,58-50-5 0 0,62-75-450 0 0,1 0 0 0 0,1 2 0 0 0,1-1 0 0 0,1 2 0 0 0,1-1 1 0 0,-4 19 194 0 0,-6 10-3812 0 0,7-39-999 0 0,-2-8-3829 0 0,11-5 6325 0 0</inkml:trace>
  <inkml:trace contextRef="#ctx0" brushRef="#br0" timeOffset="3831.885">1114 673 6161 0 0,'0'0'2219'0'0,"0"0"-362"0"0,0 0-315 0 0,0 0-176 0 0,0 0-157 0 0,0 0-205 0 0,0 0-239 0 0,0 0-152 0 0,0 0-84 0 0,0 0-60 0 0,0 0-46 0 0,0 0-76 0 0,0 0-70 0 0,18 21-51 0 0,57 67-64 0 0,21 64 133 0 0,-11-53-2919 0 0,-51-73-2075 0 0,4-11-4361 0 0,-31-15 5979 0 0</inkml:trace>
  <inkml:trace contextRef="#ctx0" brushRef="#br0" timeOffset="4320.808">1603 791 320 0 0,'0'0'2066'0'0,"0"0"-1399"0"0,0 0-246 0 0,0 0 430 0 0,0 0 416 0 0,0 0 321 0 0,0 0 187 0 0,0 0-10 0 0,0 0-110 0 0,0 0-175 0 0,0 0-237 0 0,0 0-212 0 0,33 4-196 0 0,100 12-149 0 0,-130-16-648 0 0,-1 1 0 0 0,1 0 0 0 0,-1-1-1 0 0,1 1 1 0 0,-1-1 0 0 0,1 0 0 0 0,-1 0 0 0 0,1 0-1 0 0,-1 0 1 0 0,1 0 0 0 0,0 0 0 0 0,-1-1-1 0 0,1 1 1 0 0,-1-1 0 0 0,0 0 0 0 0,1 0-1 0 0,-1 0 1 0 0,0 0 0 0 0,1 0 0 0 0,-1 0-1 0 0,0-1 1 0 0,0 1 0 0 0,0-1 0 0 0,1-1-38 0 0,2-2 152 0 0,125-143 1786 0 0,-130 148-1947 0 0,0 1 0 0 0,0-1-1 0 0,0 1 1 0 0,0-1 0 0 0,0 1 0 0 0,0-1-1 0 0,1 1 1 0 0,-1-1 0 0 0,0 1 0 0 0,0-1-1 0 0,0 1 1 0 0,0-1 0 0 0,1 0 0 0 0,-1 1-1 0 0,0-1 1 0 0,0 1 0 0 0,0-1 0 0 0,1 0-1 0 0,-1 1 1 0 0,0-1 0 0 0,1 0 0 0 0,-1 1-1 0 0,0-1 1 0 0,1 0 0 0 0,-1 1 0 0 0,1-1-1 0 0,-1 0 1 0 0,0 0 0 0 0,1 1 0 0 0,-1-1-1 0 0,1 0 1 0 0,-1 0 0 0 0,1 0 0 0 0,-1 0-1 0 0,1 0 1 0 0,-1 0 0 0 0,1 0 0 0 0,-1 0-1 0 0,1 0 1 0 0,-1 0 0 0 0,0 0 0 0 0,1 0-1 0 0,-1 0 1 0 0,1 0 0 0 0,-1 0 0 0 0,1 0-1 0 0,-1 0 1 0 0,1 0 0 0 0,-1-1 0 0 0,1 1-1 0 0,-1 0 1 0 0,0 0 0 0 0,1-1 0 0 0,-1 1-1 0 0,0 0 1 0 0,1-1 9 0 0,-1 10 58 0 0,0 29-59 0 0,-2 0 0 0 0,-2 0 1 0 0,-1 0-1 0 0,-3 0 0 0 0,-3 8 1 0 0,-19 166 5 0 0,49 65-3 0 0,16-5-64 0 0,-33-251 83 0 0,-1-16-3 0 0,1 0-1 0 0,-1 1 0 0 0,0-1 1 0 0,-1 0-1 0 0,1 0 1 0 0,-1 1-1 0 0,0-1 1 0 0,-1 0-1 0 0,1 0 0 0 0,-1 1 1 0 0,0-1-1 0 0,0 0 1 0 0,0 0-1 0 0,-1 0 0 0 0,0 0 1 0 0,0 0-1 0 0,0 0 1 0 0,-1-1-1 0 0,1 1 0 0 0,-1-1 1 0 0,0 0-1 0 0,-1 1 1 0 0,1-1-18 0 0,1-3 15 0 0,0 0 1 0 0,0 0-1 0 0,0-1 1 0 0,0 1 0 0 0,0 0-1 0 0,0-1 1 0 0,0 1-1 0 0,0-1 1 0 0,0 0-1 0 0,0 0 1 0 0,0 0-1 0 0,0 0 1 0 0,0 0 0 0 0,0 0-1 0 0,0 0 1 0 0,0-1-1 0 0,0 1 1 0 0,0-1-1 0 0,0 1 1 0 0,0-1-1 0 0,0 0 1 0 0,0 0 0 0 0,1 0-1 0 0,-1 0 1 0 0,0 0-1 0 0,1 0 1 0 0,-1 0-1 0 0,0-1 1 0 0,1 1-1 0 0,-1-1 1 0 0,1 1 0 0 0,0-1-1 0 0,0 1 1 0 0,-1-1-1 0 0,1 0 1 0 0,0 0-1 0 0,0 0 1 0 0,1 1-1 0 0,-1-1-15 0 0,-29-77-1041 0 0,18 33-647 0 0,-4-14-2960 0 0,8 19-2968 0 0,6 26 1453 0 0</inkml:trace>
  <inkml:trace contextRef="#ctx0" brushRef="#br0" timeOffset="4814.649">1609 478 3673 0 0,'0'0'1456'0'0,"0"0"-493"0"0,0 0 45 0 0,0 0 510 0 0,0 0 506 0 0,0 0 154 0 0,0 0-198 0 0,0 0-360 0 0,0 0-314 0 0,0 0-167 0 0,0 0-145 0 0,0 0-114 0 0,0 0-112 0 0,31-7-136 0 0,95-25-110 0 0,-120 32-465 0 0,-1-1 1 0 0,0 0-1 0 0,1 0 1 0 0,-1-1-1 0 0,0 0 0 0 0,0 0 1 0 0,0 0-1 0 0,0 0 1 0 0,0-1-1 0 0,-1 0 0 0 0,1 0 1 0 0,-1 0-1 0 0,1-1 1 0 0,-1 1-1 0 0,0-2-57 0 0,9-8 199 0 0,-1 3-128 0 0,-1-1 1 0 0,0 0-1 0 0,-1-1 1 0 0,0 0-1 0 0,-1 0 0 0 0,-1-1 1 0 0,0 0-1 0 0,0-1 1 0 0,-1 0-1 0 0,-1 0 0 0 0,-1 0 1 0 0,0-1-1 0 0,1-6-71 0 0,39 123-948 0 0,110 156-145 0 0,-130-219-2110 0 0,-14-27-1167 0 0,0-5-4265 0 0,-5-6 2235 0 0</inkml:trace>
  <inkml:trace contextRef="#ctx0" brushRef="#br0" timeOffset="5528.878">2003 3 1312 0 0,'0'0'2301'0'0,"0"0"-788"0"0,0 0-171 0 0,0 0 154 0 0,0 0 113 0 0,0 0 11 0 0,0 0-89 0 0,32 4-133 0 0,98 14-150 0 0,-16-14 1610 0 0,47-33 933 0 0,-164 58-2848 0 0,-13 41-907 0 0,3 2 0 0 0,3-1-1 0 0,3 1 1 0 0,4 0 0 0 0,4 66-36 0 0,0-85-12 0 0,-3 62 70 0 0,0-11-20 0 0,5 0-1 0 0,10 62-37 0 0,9 25 16 0 0,-5 2 240 0 0,-17-157 323 0 0,0-35-412 0 0,-36-12 2334 0 0,-5 0-2516 0 0,-137 18-140 0 0,93 8-300 0 0,17-3-3576 0 0,25 2-7453 0 0,38-11 843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36.9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2486 0 0 0,'0'0'1038'0'0,"0"0"317"0"0,0 0 105 0 0,0 0-23 0 0,0 0-68 0 0,0 0-49 0 0,18-10-42 0 0,56-32-50 0 0,119-102 3825 0 0,31-23-2451 0 0,432-302 785 0 0,-262 223-2606 0 0,198-134-369 0 0,-233 104-190 0 0,-356 273-162 0 0,1 0 0 0 0,0 0 0 0 0,-1 0-1 0 0,1 0 1 0 0,-1-1 0 0 0,0 0 0 0 0,0 1-1 0 0,0-1 1 0 0,-1 0 0 0 0,1-1 0 0 0,-1 1-1 0 0,0 0 1 0 0,0-1 0 0 0,-1 1 0 0 0,1-1-1 0 0,-1 0-59 0 0,-1 4 104 0 0,-18 1-112 0 0,-292 106-222 0 0,248-87 396 0 0,-1-3 1 0 0,-1-3-1 0 0,0-3 0 0 0,0-2 1 0 0,-15-3-167 0 0,92-6-4 0 0,0 1 0 0 0,-1 0 0 0 0,1 0 0 0 0,-1 1-1 0 0,1 1 1 0 0,-1 0 0 0 0,0 1 0 0 0,0 0 0 0 0,0 1 0 0 0,0 1 0 0 0,0 0 0 0 0,-1 0 0 0 0,3 3 4 0 0,87 69 2 0 0,57 37-127 0 0,-68-81 77 0 0,-76-79 689 0 0,-14 41-607 0 0,-3-21 37 0 0,-1 0 1 0 0,-1 0-1 0 0,-2 0 0 0 0,0 1 1 0 0,-2 0-1 0 0,0 0 1 0 0,-2 1-1 0 0,-1 1 1 0 0,-1-1-1 0 0,0 2 1 0 0,-2 0-1 0 0,-1 1 0 0 0,0 0 1 0 0,-6-3-72 0 0,-27-34-893 0 0,14 23-4418 0 0,33 32 3164 0 0,2 3-2323 0 0,0-1-4223 0 0,0 1 4160 0 0</inkml:trace>
  <inkml:trace contextRef="#ctx0" brushRef="#br0" timeOffset="356.996">2999 144 6161 0 0,'0'0'997'0'0,"0"0"-535"0"0,0 0-91 0 0,0 0 319 0 0,0 0 423 0 0,0 0 269 0 0,0 0-9 0 0,0 0-240 0 0,0 0-315 0 0,-34 23-231 0 0,-105 76-123 0 0,65-29 196 0 0,62-52-477 0 0,2-8-88 0 0,1 1-1 0 0,1-1 1 0 0,0 2 0 0 0,0-1-1 0 0,1 1 1 0 0,1 0-1 0 0,0 1 1 0 0,1 0 0 0 0,0 0-1 0 0,1 0 1 0 0,0 0-1 0 0,1 1 1 0 0,0-1 0 0 0,2 1-1 0 0,-1 0 1 0 0,2-1 0 0 0,0 14-95 0 0,3-21 59 0 0,1 1 0 0 0,-1-1 0 0 0,1-1 0 0 0,0 1 1 0 0,1 0-1 0 0,-1-1 0 0 0,1 0 0 0 0,0 0 1 0 0,1 0-1 0 0,-1-1 0 0 0,1 0 0 0 0,0 0 1 0 0,0 0-1 0 0,0-1 0 0 0,0 0 0 0 0,1 0 1 0 0,-1 0-1 0 0,1-1 0 0 0,0 0 0 0 0,0 0 0 0 0,0-1 1 0 0,0 0-1 0 0,0 0 0 0 0,1-1-59 0 0,20 3 306 0 0,-1-1-1 0 0,1-2 1 0 0,0-1-1 0 0,0-1 1 0 0,-1-1-1 0 0,1-2 1 0 0,-1-1-1 0 0,0 0 1 0 0,-1-2-1 0 0,1-2 1 0 0,-2 0-1 0 0,1-1 0 0 0,-1-2 1 0 0,-1-1-1 0 0,13-9-305 0 0,-6 4 291 0 0,0-1 0 0 0,-1-1-1 0 0,-1-2 1 0 0,-1 0-1 0 0,6-9-290 0 0,-25 23 53 0 0,0-1 1 0 0,0-1-1 0 0,-1 1 0 0 0,-1-1 0 0 0,0 0 1 0 0,0-1-1 0 0,-1 0 0 0 0,-1 0 0 0 0,0 0 1 0 0,0-1-1 0 0,-1 1 0 0 0,-1-1 0 0 0,0 0 0 0 0,-1 0 1 0 0,0-1-1 0 0,-1-1-53 0 0,-1 7-92 0 0,0 0-1 0 0,0 1 1 0 0,-1-1 0 0 0,0 0 0 0 0,0 0-1 0 0,0 1 1 0 0,-1-1 0 0 0,-1 1 0 0 0,1 0-1 0 0,-1 0 1 0 0,0 0 0 0 0,-1 0 0 0 0,0 0-1 0 0,0 0 1 0 0,0 1 0 0 0,-1 0 0 0 0,0 0-1 0 0,0 0 1 0 0,0 1 0 0 0,-1-1 0 0 0,0 1-1 0 0,0 0 1 0 0,-4-1 92 0 0,-4-4-605 0 0,-1 1 0 0 0,0 1 1 0 0,-1 0-1 0 0,0 1 0 0 0,0 1 0 0 0,-1 1 0 0 0,0 0 0 0 0,0 1 1 0 0,0 1-1 0 0,0 0 0 0 0,-8 1 605 0 0,-118-3-10464 0 0,123 5 8166 0 0,-25 0-2476 0 0</inkml:trace>
  <inkml:trace contextRef="#ctx0" brushRef="#br0" timeOffset="604.601">1946 394 5489 0 0,'0'0'2414'0'0,"0"0"-443"0"0,0 0-2 0 0,0 0 200 0 0,33-7-32 0 0,108-24-298 0 0,-25 8 1553 0 0,0 6 0 0 0,94-1-3392 0 0,206 14 2328 0 0,-237 5-2009 0 0,97 6-76 0 0,-120 0-220 0 0,1-7 1 0 0,56-11-24 0 0,-31-18-1661 0 0,-146 9-871 0 0,-29 10-2517 0 0,-5-3-6171 0 0,-2 8 3973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6:56.6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2492 0 0 0,'0'0'495'0'0,"0"0"-95"0"0,0 0 47 0 0,0 0 253 0 0,0 0 353 0 0,0 0 256 0 0,0 0 32 0 0,0 0-125 0 0,0 0-178 0 0,0 0-144 0 0,0 0-40 0 0,14-26 32 0 0,46-81 7 0 0,104-172 4281 0 0,185-212-1992 0 0,-316 444-2982 0 0,103-147 1331 0 0,142-153-1531 0 0,-67 109 745 0 0,-177 197-239 0 0,-36 43-469 0 0,0 1 1 0 0,0-1 0 0 0,-1 0 0 0 0,1 1 0 0 0,-1-1 0 0 0,0-1 0 0 0,1 1 0 0 0,-1 0 0 0 0,0 0 0 0 0,0-1 0 0 0,0 0 0 0 0,0 0-1 0 0,-1 0 1 0 0,1 0 0 0 0,0 0 0 0 0,0 0 0 0 0,-1-1 0 0 0,1 1 0 0 0,0-1 0 0 0,-1 0 0 0 0,-1-1-38 0 0,-51 17-58 0 0,-6 9-8 0 0,-96 16 192 0 0,96-34 117 0 0,61-7-204 0 0,1 0-19 0 0,0 0-8 0 0,0 0 4 0 0,0 0-14 0 0,0 0 14 0 0,0 0-5 0 0,0 0 0 0 0,0 0 7 0 0,0 0-4 0 0,0 0 6 0 0,0 0-2 0 0,0 0 4 0 0,0 0-13 0 0,0 0-33 0 0,0 0-11 0 0,14 10-49 0 0,220 196 83 0 0,-193-183 104 0 0,-41-23-47 0 0,0 0 37 0 0,0 0 54 0 0,0 0 16 0 0,0-52 654 0 0,1 37-822 0 0,0 0 0 0 0,-2 0 1 0 0,0 1-1 0 0,0-1 0 0 0,-1 0 0 0 0,-1 0 0 0 0,0 1 0 0 0,-2 0 0 0 0,1 0 0 0 0,-2 0 1 0 0,1 0-1 0 0,-2 1 0 0 0,0-1 0 0 0,-8-9 5 0 0,-5 1-690 0 0,-10-11-1387 0 0,21 11-2731 0 0,15 0-6856 0 0,2 18 5603 0 0</inkml:trace>
  <inkml:trace contextRef="#ctx0" brushRef="#br0" timeOffset="453.906">1731 379 2417 0 0,'0'0'1069'0'0,"0"0"-67"0"0,0 0 197 0 0,0 0 388 0 0,0 0 372 0 0,0 0 72 0 0,0 0-298 0 0,0 0-436 0 0,0 0-394 0 0,0 0-231 0 0,0 0-57 0 0,0 0 34 0 0,0 0 42 0 0,11 16 1731 0 0,5 233 1081 0 0,3-69-3111 0 0,-15 10-715 0 0,-4-188-38 0 0,0-2-92 0 0,0 0-101 0 0,0 0-109 0 0,0-11-1297 0 0,18-80-12877 0 0,-10 78 9847 0 0</inkml:trace>
  <inkml:trace contextRef="#ctx0" brushRef="#br0" timeOffset="824.895">2136 471 3633 0 0,'0'0'1208'0'0,"0"0"-17"0"0,0 0 217 0 0,0 0 277 0 0,0 0 212 0 0,0 0-26 0 0,0 0-277 0 0,0 0-339 0 0,-33 19-273 0 0,-105 63-193 0 0,31-15 1039 0 0,35-14-351 0 0,71-51-1470 0 0,1-1 1 0 0,0 0 0 0 0,0 1-1 0 0,0-1 1 0 0,0 0 0 0 0,0 1-1 0 0,1-1 1 0 0,-1 0-1 0 0,0 1 1 0 0,1-1 0 0 0,-1 0-1 0 0,1 1 1 0 0,-1-1 0 0 0,1 0-1 0 0,-1 0 1 0 0,1 0-1 0 0,0 1 1 0 0,0-1 0 0 0,0 0-1 0 0,-1 0 1 0 0,1 0-1 0 0,0 0 1 0 0,0 0 0 0 0,0-1-1 0 0,1 1 1 0 0,-1 0 0 0 0,0 0-1 0 0,0-1 1 0 0,0 1-1 0 0,1 0 1 0 0,-1-1 0 0 0,0 0-1 0 0,0 1 1 0 0,1-1 0 0 0,-1 0-1 0 0,0 1 1 0 0,1-1-1 0 0,-1 0 1 0 0,1 0 0 0 0,-1 0-1 0 0,0 0 1 0 0,1 0 0 0 0,0-1-8 0 0,-2 1 11 0 0,86 14 1021 0 0,-71-13-865 0 0,0 1 0 0 0,0 0 1 0 0,0 1-1 0 0,0 0 0 0 0,-1 2 0 0 0,0-1 1 0 0,0 2-1 0 0,0 0 0 0 0,0 1-167 0 0,-7-2 85 0 0,-2 0 0 0 0,1 0 0 0 0,0 1 0 0 0,-1 0 0 0 0,0 0 0 0 0,-1 1 0 0 0,1-1 0 0 0,-1 1 0 0 0,0 0 0 0 0,-1 0 0 0 0,0 0 0 0 0,0 1 0 0 0,0-1 0 0 0,-1 1 0 0 0,0-1 0 0 0,-1 1 0 0 0,0 2-85 0 0,1-9-150 0 0,-1 0-1 0 0,0 0 1 0 0,0-1 0 0 0,0 1 0 0 0,1 0 0 0 0,-1 0 0 0 0,0-1 0 0 0,1 1 0 0 0,-1-1 0 0 0,1 1-1 0 0,-1-1 1 0 0,1 0 0 0 0,-1 1 0 0 0,0-1 0 0 0,1 0 0 0 0,-1 0 0 0 0,1 0 0 0 0,-1 0 0 0 0,1 0-1 0 0,-1 0 1 0 0,1-1 0 0 0,-1 1 0 0 0,1 0 0 0 0,-1-1 0 0 0,1 1 0 0 0,-1-1 0 0 0,0 0 0 0 0,1 1-1 0 0,-1-1 1 0 0,0 0 0 0 0,0 0 0 0 0,1 0 0 0 0,-1 0 0 0 0,1-1 150 0 0,19-22-6357 0 0,-10 4-2611 0 0,-7 9 4258 0 0</inkml:trace>
  <inkml:trace contextRef="#ctx0" brushRef="#br0" timeOffset="1395.539">1431 353 2985 0 0,'0'0'1129'0'0,"0"0"-46"0"0,0 0 207 0 0,0 0 306 0 0,0 0 235 0 0,0 0-84 0 0,0 0-376 0 0,0 0-467 0 0,0 0-373 0 0,0 0-140 0 0,0 0 101 0 0,0 0 199 0 0,18 0 2180 0 0,71-46 807 0 0,-62 29-3321 0 0,0-1 0 0 0,-2-2 0 0 0,0 0 0 0 0,-2-2 0 0 0,0 0 0 0 0,-1-2 0 0 0,-2 0 0 0 0,0-2 0 0 0,15-26-357 0 0,10-10 236 0 0,-27 77-365 0 0,79 99 409 0 0,-20-19-695 0 0,-66-73-2750 0 0,-5-5-4380 0 0,-5-12 2455 0 0,1-1-4885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47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2705 0 0,'0'0'1064'0'0,"0"0"-144"0"0,0 0 236 0 0,0 0 498 0 0,0 0 421 0 0,0 0 47 0 0,0 0-246 0 0,0 0-279 0 0,0 0-241 0 0,0 0-153 0 0,0 0-126 0 0,0 0-124 0 0,0 0-96 0 0,22 6-81 0 0,69 17-80 0 0,28-15 1401 0 0,-75-9-1665 0 0,0-2-1 0 0,0-1 1 0 0,0-3 0 0 0,38-11-432 0 0,-13 4-634 0 0,-66 13-98 0 0,-3 1-15203 0 0,-4 0 14056 0 0,0 0-4852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4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10698 0 0,'0'0'1919'0'0,"0"0"-528"0"0,0 0-1 0 0,0 0 233 0 0,0 0 37 0 0,0 0-259 0 0,0 0-353 0 0,32-4-228 0 0,101-11-142 0 0,178-6 132 0 0,-280 21-4027 0 0,-11 0-5228 0 0,-13 0-2675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47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463 187 7210 0 0,'0'0'2399'0'0,"0"0"-726"0"0,0 0-512 0 0,0 0-204 0 0,0 0 11 0 0,0 0 82 0 0,0 0-47 0 0,0 0-168 0 0,0 0-209 0 0,0 0-189 0 0,0 0-129 0 0,0 0-67 0 0,0 0-45 0 0,-10 24-25 0 0,-65 151 280 0 0,75-175-451 0 0,-13 25 124 0 0,1 0 1 0 0,1 1-1 0 0,1 0 0 0 0,1 1 0 0 0,2 0 0 0 0,0 1 0 0 0,2 0 0 0 0,1 0 0 0 0,1 1-124 0 0,6-22 82 0 0,0-1-1 0 0,0 0 0 0 0,0 0 1 0 0,1 0-1 0 0,0 0 1 0 0,0 0-1 0 0,1-1 1 0 0,-1 0-1 0 0,1 0 1 0 0,0 0-1 0 0,1 0 1 0 0,-1-1-1 0 0,1 0 1 0 0,0 0-1 0 0,0-1 1 0 0,0 1-1 0 0,0-1 0 0 0,1 0 1 0 0,-1-1-1 0 0,1 0 1 0 0,0 0-1 0 0,0 0 1 0 0,0-1-1 0 0,1 0-81 0 0,107 6 519 0 0,-114-7-630 0 0,1 0 1 0 0,-1 0-1 0 0,1 0 1 0 0,-1 0-1 0 0,1 0 1 0 0,-1-1-1 0 0,1 1 1 0 0,-1-1-1 0 0,0 1 1 0 0,1-1-1 0 0,-1 1 0 0 0,0-1 1 0 0,1 0-1 0 0,-1 0 1 0 0,0 0-1 0 0,0 0 1 0 0,0 0-1 0 0,0 0 1 0 0,0 0-1 0 0,0 0 1 0 0,0 0-1 0 0,0 0 1 0 0,0 0-1 0 0,0-1 0 0 0,0 1 1 0 0,-1 0-1 0 0,1-1 1 0 0,-1 1-1 0 0,1 0 1 0 0,-1-2 110 0 0,5-21-6300 0 0,-5 0-3637 0 0,0 22 9183 0 0,0-3-2216 0 0</inkml:trace>
  <inkml:trace contextRef="#ctx0" brushRef="#br0" timeOffset="467.636">1 99 6745 0 0,'0'0'1305'0'0,"0"0"-332"0"0,0 0 77 0 0,0 0 401 0 0,0 0 348 0 0,0 0 37 0 0,0 0-306 0 0,0 0-402 0 0,0 0-281 0 0,0 0-203 0 0,33-11-108 0 0,104-34-65 0 0,33 13 1160 0 0,-89 21-555 0 0,-50 52-734 0 0,-25-29-266 0 0,0 0 1 0 0,1 0 0 0 0,0 0 0 0 0,1-1-1 0 0,1 0 1 0 0,0 0 0 0 0,0-1 0 0 0,1-1-1 0 0,0 1 1 0 0,1-2 0 0 0,0 1 0 0 0,0-1-1 0 0,0-1 1 0 0,1 0 0 0 0,1-1 0 0 0,-1 0-1 0 0,1-1 1 0 0,0 0 0 0 0,0-1 0 0 0,8 1-77 0 0,55-2 841 0 0,-73-3-798 0 0,-1-1 0 0 0,1 1 0 0 0,0-1 0 0 0,-1 0 0 0 0,1 0 0 0 0,0 0 0 0 0,-1 0 0 0 0,0 0 0 0 0,1-1 0 0 0,-1 1 0 0 0,0-1 1 0 0,1 0-1 0 0,-1 1 0 0 0,0-1 0 0 0,0 0 0 0 0,-1 0 0 0 0,1 0 0 0 0,0-1 0 0 0,-1 1 0 0 0,2-2-43 0 0,10-11-3865 0 0,1 4-6696 0 0,-11 10-894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45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54 336 0 0 0,'0'0'966'0'0,"0"0"318"0"0,0 0 113 0 0,0 0-3 0 0,0 0-60 0 0,0 0-139 0 0,-6 1-147 0 0,-2 0-1123 0 0,-6 2 1967 0 0,32-1 926 0 0,202 0 2015 0 0,108 18-4015 0 0,-123-17-938 0 0,-150-14-1528 0 0,-71 4-6899 0 0,-6 7 1394 0 0,15 0 5717 0 0</inkml:trace>
  <inkml:trace contextRef="#ctx0" brushRef="#br0" timeOffset="307.928">1 678 4793 0 0,'0'0'561'0'0,"0"0"-171"0"0,0 0 105 0 0,0 0 482 0 0,0 0 512 0 0,0 0 246 0 0,0 0-26 0 0,0 0-262 0 0,0 0-271 0 0,0 0-198 0 0,0 0-159 0 0,0 0-80 0 0,34-2-46 0 0,110-8-25 0 0,112-18 1989 0 0,-74 9-2914 0 0,-135 16-2428 0 0,-32 0-1573 0 0,-2-1-4352 0 0,-10 3 3094 0 0</inkml:trace>
  <inkml:trace contextRef="#ctx0" brushRef="#br0" timeOffset="819.875">439 34 0 0 0,'0'0'507'0'0,"0"0"448"0"0,0 0 362 0 0,0 0 297 0 0,0 0 217 0 0,0 0 39 0 0,0 0-146 0 0,0 0-241 0 0,0 0-300 0 0,0 0-265 0 0,0 0-161 0 0,0 0-81 0 0,-5-7-58 0 0,-12-19-72 0 0,23 51 2116 0 0,0-17-2423 0 0,0-1-1 0 0,0 0 1 0 0,0 0 0 0 0,1-1-1 0 0,0 0 1 0 0,0 0-1 0 0,1-1 1 0 0,0 0 0 0 0,0 0-1 0 0,0 0 1 0 0,0-1-1 0 0,1 0-238 0 0,23 13 430 0 0,115 56 564 0 0,-135-68-979 0 0,-1 0 0 0 0,0 1 0 0 0,-1 0 0 0 0,1 1 0 0 0,-1 0 0 0 0,0 1 0 0 0,-1 0 0 0 0,0 0 0 0 0,0 1 0 0 0,-1 0 0 0 0,0 1 0 0 0,0 0 1 0 0,-1 0-1 0 0,-1 0 0 0 0,1 1 0 0 0,-2 0 0 0 0,0 0 0 0 0,0 1 0 0 0,-1-1 0 0 0,0 1 0 0 0,-1 0 0 0 0,0 0 0 0 0,-1 3-15 0 0,-2-4 24 0 0,-1 0 0 0 0,0 0 0 0 0,-1 0 0 0 0,0-1 0 0 0,-1 1 0 0 0,0-1 0 0 0,-1 1 0 0 0,0-1 0 0 0,0 0 0 0 0,-1 0 0 0 0,-1-1 0 0 0,1 0 0 0 0,-2 0 0 0 0,1 0 0 0 0,-2 1-24 0 0,-18 20 25 0 0,0-1 0 0 0,-2-2 0 0 0,-1 0-1 0 0,-1-2 1 0 0,-2-2 0 0 0,0 0 0 0 0,-1-3-1 0 0,-1 0 1 0 0,-12 3-25 0 0,-11-4-841 0 0,57-19 82 0 0,9 7-11464 0 0,-4-3 2169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20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22 0 0 0,'0'0'1047'0'0,"0"0"515"0"0,0 0 15 0 0,0 0-120 0 0,0 0-64 0 0,0 0-67 0 0,0 0-57 0 0,0 0-60 0 0,0 0-74 0 0,9-5-113 0 0,26-11-127 0 0,-39 34 1778 0 0,-113 312-1497 0 0,114-326-1177 0 0,2-1 0 0 0,-1 0-1 0 0,0 1 1 0 0,1-1 0 0 0,-1 1-1 0 0,1-1 1 0 0,0 1 0 0 0,0 0-1 0 0,0 0 1 0 0,1-1 0 0 0,-1 1 0 0 0,1 0-1 0 0,0 0 1 0 0,0 0 0 0 0,0-1-1 0 0,1 1 1 0 0,0 0 0 0 0,-1 0-1 0 0,1 0 1 0 0,0-1 0 0 0,1 1 0 0 0,-1-1-1 0 0,1 1 1 0 0,-1-1 0 0 0,1 1-1 0 0,0-1 1 0 0,0 0 0 0 0,1 0-1 0 0,-1 0 1 0 0,1 0 0 0 0,-1 0 0 0 0,1-1-1 0 0,0 1 1 0 0,0-1 0 0 0,0 0-1 0 0,0 1 1 0 0,1-1 0 0 0,1 0 1 0 0,13 0 128 0 0,1-1 0 0 0,0-1 0 0 0,0-1 0 0 0,0-1 0 0 0,0 0 0 0 0,-1-2 0 0 0,1 0 0 0 0,-1-1 0 0 0,0-1-1 0 0,0 0 1 0 0,13-8-128 0 0,31-7 241 0 0,105-34-92 0 0,-158 54-159 0 0,-5 1-2371 0 0,0 0-6951 0 0,-4 0 1566 0 0</inkml:trace>
  <inkml:trace contextRef="#ctx0" brushRef="#br0" timeOffset="390.625">553 14 10714 0 0,'0'0'1474'0'0,"0"0"-302"0"0,0 0-109 0 0,0 0 168 0 0,0 0 196 0 0,0 0-55 0 0,0 0-295 0 0,0 0-377 0 0,0 0-314 0 0,0 0-178 0 0,0 0-77 0 0,0 0-15 0 0,0 0 11 0 0,0 6 8 0 0,-9 137 361 0 0,-6 0 0 0 0,-6-1 0 0 0,-7-1 0 0 0,-26 72-496 0 0,35-128-12 0 0,4 0 1 0 0,3 0-1 0 0,1 46 12 0 0,-6-16-1281 0 0,31-144-7081 0 0,-6 14 471 0 0,-4 7 2143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4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 1952 0 0,'0'0'1025'0'0,"0"0"-365"0"0,0 0 49 0 0,0 0 371 0 0,0 0 485 0 0,0 0 329 0 0,0 0-9 0 0,0 0-240 0 0,0 0-257 0 0,0 0-198 0 0,0 0-152 0 0,19-9-99 0 0,61-26-137 0 0,20 16 1005 0 0,-71 18-1332 0 0,333-13 1500 0 0,-361 14-1958 0 0,-2 15 247 0 0,-47 86 442 0 0,-73 163-274 0 0,19 74-395 0 0,83-239-149 0 0,19-99 50 0 0,0 0 1 0 0,1 0-1 0 0,-1 0 0 0 0,0 0 0 0 0,0 0 1 0 0,1 0-1 0 0,-1 0 0 0 0,0 0 0 0 0,0 0 1 0 0,1 1-1 0 0,-1-1 0 0 0,0 0 0 0 0,0 0 1 0 0,0 0-1 0 0,1 0 0 0 0,-1 0 0 0 0,0 0 1 0 0,0 1-1 0 0,0-1 0 0 0,1 0 0 0 0,-1 0 1 0 0,0 0-1 0 0,0 1 0 0 0,0-1 0 0 0,0 0 1 0 0,0 0-1 0 0,1 0 0 0 0,-1 1 0 0 0,0-1 1 0 0,0 0-1 0 0,0 0 0 0 0,0 1 0 0 0,0-1 1 0 0,0 0-1 0 0,0 0 0 0 0,0 1 0 0 0,0-1 1 0 0,0 0-1 0 0,0 0 0 0 0,0 1 62 0 0,12-23-4333 0 0,-3 0-1928 0 0,-6 12 576 0 0,-2 2 1061 0 0</inkml:trace>
  <inkml:trace contextRef="#ctx0" brushRef="#br0" timeOffset="259.132">37 479 9042 0 0,'0'0'1127'0'0,"0"0"-50"0"0,0 0 89 0 0,0 0 129 0 0,0 0 27 0 0,0 0-158 0 0,34-2-236 0 0,106-8-211 0 0,175 4-322 0 0,-253-5-6712 0 0,-45 6-517 0 0,-12 2 1752 0 0</inkml:trace>
  <inkml:trace contextRef="#ctx0" brushRef="#br0" timeOffset="553.446">836 19 8482 0 0,'0'0'1628'0'0,"0"0"-258"0"0,0 0-113 0 0,0 0 108 0 0,0 0 139 0 0,0 0-108 0 0,0 0-297 0 0,0 0-273 0 0,0 0-185 0 0,0 0-125 0 0,0 0-93 0 0,34-4-68 0 0,102-10-79 0 0,-58 18 110 0 0,-65 3-324 0 0,-9-6-45 0 0,0 1 0 0 0,0 1 0 0 0,-1-1 0 0 0,1 0 0 0 0,-1 1 0 0 0,0 0 0 0 0,0 0 0 0 0,0 0 0 0 0,0 0 0 0 0,-1 0 1 0 0,1 1-1 0 0,-1-1 0 0 0,1 1 0 0 0,-1-1 0 0 0,-1 1 0 0 0,1 0 0 0 0,0 0 0 0 0,-1 0 0 0 0,0 0 0 0 0,0 0 0 0 0,0 0 0 0 0,0 0 0 0 0,-1 1 0 0 0,1-1 0 0 0,-1 0 0 0 0,0 0 0 0 0,-1 0 0 0 0,1 1 0 0 0,-1-1 1 0 0,1 0-1 0 0,-1 0 0 0 0,-1 0 0 0 0,1 0 0 0 0,0 0 0 0 0,-1 0 0 0 0,0 0 0 0 0,0-1 0 0 0,0 1 0 0 0,0-1 0 0 0,-1 1 0 0 0,0-1 0 0 0,-2 3-17 0 0,-172 192 136 0 0,158-179-135 0 0,2 0-1 0 0,1 1 1 0 0,0 0-1 0 0,1 2 1 0 0,1 0 0 0 0,1 0-1 0 0,-5 15 0 0 0,16-34-11 0 0,1 0-1 0 0,0 1 0 0 0,0-1 1 0 0,0 0-1 0 0,0 1 0 0 0,0-1 1 0 0,1 0-1 0 0,-1 1 0 0 0,1-1 1 0 0,0 1-1 0 0,0-1 1 0 0,0 1-1 0 0,0-1 0 0 0,1 0 1 0 0,0 1-1 0 0,-1-1 0 0 0,1 1 1 0 0,0-1-1 0 0,1 0 1 0 0,-1 0-1 0 0,1 0 0 0 0,-1 0 1 0 0,1 0-1 0 0,0 0 0 0 0,0 0 1 0 0,0 0-1 0 0,0-1 1 0 0,1 1-1 0 0,-1-1 0 0 0,1 1 1 0 0,0-1-1 0 0,-1 0 0 0 0,1 0 1 0 0,0 0-1 0 0,0-1 1 0 0,0 1-1 0 0,0-1 0 0 0,1 1 1 0 0,0-1 11 0 0,9 3-360 0 0,-1 0 0 0 0,1-1 1 0 0,0 0-1 0 0,0-1 0 0 0,0 0 1 0 0,1-1-1 0 0,-1-1 0 0 0,0 0 0 0 0,0-1 1 0 0,1 0-1 0 0,-1-1 0 0 0,0 0 1 0 0,8-4 359 0 0,41-13-5326 0 0,-5-5-3520 0 0,-40 16 5705 0 0</inkml:trace>
  <inkml:trace contextRef="#ctx0" brushRef="#br0" timeOffset="866.304">1694 170 5769 0 0,'0'0'1088'0'0,"0"0"-130"0"0,0 0-10 0 0,0 0 144 0 0,0 0 73 0 0,0 0-90 0 0,0 0-242 0 0,-36 30-281 0 0,-112 96-220 0 0,72-42-119 0 0,67-70-196 0 0,3-4-38 0 0,0 0-1 0 0,1 0 1 0 0,0 0 0 0 0,1 1 0 0 0,0 0 0 0 0,0 0 0 0 0,1 0 0 0 0,1 0 0 0 0,-1 5 21 0 0,3-12 5 0 0,0-1 0 0 0,-1 1 0 0 0,1 0 0 0 0,1-1 0 0 0,-1 1 1 0 0,1 0-1 0 0,-1-1 0 0 0,1 1 0 0 0,0-1 0 0 0,0 1 0 0 0,0-1 0 0 0,1 1 0 0 0,-1-1 1 0 0,1 0-1 0 0,0 0 0 0 0,0 0 0 0 0,0 0 0 0 0,0 0 0 0 0,1 0 0 0 0,-1 0 1 0 0,1-1-1 0 0,-1 1 0 0 0,1-1 0 0 0,0 0 0 0 0,0 0 0 0 0,0 0 0 0 0,0 0 0 0 0,1-1 1 0 0,-1 1-1 0 0,4 1-5 0 0,7 2 372 0 0,1-1 1 0 0,0 0-1 0 0,0-1 1 0 0,0 0-1 0 0,1-2 1 0 0,-1 1-1 0 0,0-2 1 0 0,1 0-1 0 0,-1-1 0 0 0,1-1 1 0 0,-1 0-1 0 0,0-1 1 0 0,0 0-1 0 0,0-1 1 0 0,0-1-1 0 0,-1-1 1 0 0,0 0-1 0 0,0 0 1 0 0,0-2-1 0 0,2-2-372 0 0,5-1 206 0 0,0-1 0 0 0,-1-2-1 0 0,-1 0 1 0 0,0-1-1 0 0,-1 0 1 0 0,-1-2 0 0 0,0 0-1 0 0,-1-1 1 0 0,-1 0 0 0 0,-1-2-1 0 0,-1 1 1 0 0,0-2-1 0 0,-2 0 1 0 0,0 0 0 0 0,-1-1-1 0 0,-1 0 1 0 0,-2-1 0 0 0,0 0-1 0 0,-1 0 1 0 0,-1 0-1 0 0,-1-3-204 0 0,-4 19-73 0 0,0 0 1 0 0,0 0 0 0 0,-1 0-1 0 0,1 0 1 0 0,-2 0 0 0 0,1 1 0 0 0,-1-1-1 0 0,0 0 1 0 0,0 1 0 0 0,-1-1 0 0 0,0 1-1 0 0,0 0 1 0 0,0 0 0 0 0,-1 0 0 0 0,0 0-1 0 0,0 1 1 0 0,0-1 0 0 0,-1 1 0 0 0,0 0-1 0 0,0 0 1 0 0,0 1 0 0 0,-1 0-1 0 0,1 0 1 0 0,-1 0 0 0 0,0 0 0 0 0,0 1-1 0 0,-1 0 1 0 0,1 0 0 0 0,-1 1 0 0 0,1 0-1 0 0,-1 0 1 0 0,0 0 0 0 0,1 1 0 0 0,-1 0-1 0 0,0 0 1 0 0,0 1 0 0 0,0 0-1 0 0,0 0 1 0 0,-2 1 71 0 0,-55 7-2731 0 0,24 6-3178 0 0,20-3-2852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8:0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1 220 3025 0 0,'0'0'1527'0'0,"0"0"-172"0"0,0 0 245 0 0,0 0 387 0 0,0 0 201 0 0,0 0-107 0 0,0 0-414 0 0,0 0-425 0 0,0 0-242 0 0,0 0-125 0 0,0 0-67 0 0,0 0-64 0 0,0 0-100 0 0,17-17-124 0 0,54-52-121 0 0,52-55 1059 0 0,-121 123-1455 0 0,0 0 0 0 0,-1 0 0 0 0,1 0 0 0 0,0 0 1 0 0,0 0-1 0 0,0 0 0 0 0,0 1 0 0 0,0-1 1 0 0,0 1-1 0 0,0-1 0 0 0,0 1 0 0 0,0 0 0 0 0,0 0 1 0 0,0-1-1 0 0,0 1 0 0 0,0 1 0 0 0,0-1 1 0 0,0 0-1 0 0,0 1 0 0 0,0-1 0 0 0,0 1 0 0 0,0-1 1 0 0,0 1-1 0 0,0 0 0 0 0,0 0 0 0 0,0 0 0 0 0,-1 0 1 0 0,1 0-1 0 0,0 0 0 0 0,-1 0 0 0 0,1 1 1 0 0,-1-1-1 0 0,2 2-3 0 0,41 63 110 0 0,-31-43-97 0 0,-3-6-191 0 0,48 71 415 0 0,-10-39-3847 0 0,-31-38-5938 0 0,-12-11-702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59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4641 0 0,'0'0'1480'0'0,"0"0"-22"0"0,0 0 189 0 0,0 0 224 0 0,0 0 93 0 0,0 0-210 0 0,0 0-454 0 0,0 0-461 0 0,0 0-331 0 0,0 0-137 0 0,0 0 15 0 0,0 0 74 0 0,0 0 48 0 0,1 10-39 0 0,-9 91 499 0 0,-4-34-759 0 0,3 1 0 0 0,3 0-1 0 0,3 1 1 0 0,3-1-1 0 0,4 14-208 0 0,14 18-94 0 0,-18-122-6359 0 0,-1 0-2242 0 0,-1 11 2270 0 0</inkml:trace>
  <inkml:trace contextRef="#ctx0" brushRef="#br0" timeOffset="480.505">453 93 0 0 0,'0'0'580'0'0,"0"0"367"0"0,0 0 376 0 0,0 0 285 0 0,0 0 139 0 0,0 0-61 0 0,-31 14-208 0 0,-97 44-254 0 0,81-31 408 0 0,-8 25 1317 0 0,-44 4-1139 0 0,53-35 118 0 0,61-6-870 0 0,3-7-756 0 0,1 1 0 0 0,-1 1 1 0 0,-1 1-1 0 0,0 0 0 0 0,-1 1 1 0 0,0 1-1 0 0,0 1 0 0 0,-2 0 0 0 0,0 0 1 0 0,0 2-1 0 0,-1 0 0 0 0,-1 0 1 0 0,7 15-303 0 0,-16-26-42 0 0,-1-1 1 0 0,1 1 0 0 0,0-1-1 0 0,1 0 1 0 0,-1 0-1 0 0,1 0 1 0 0,-1 0 0 0 0,1-1-1 0 0,0 1 1 0 0,0-1 0 0 0,1 0-1 0 0,-1-1 1 0 0,1 1-1 0 0,-1-1 1 0 0,1 1 0 0 0,0-1-1 0 0,0-1 1 0 0,0 1-1 0 0,0-1 1 0 0,0 0 0 0 0,0 0-1 0 0,1 0 1 0 0,-1-1-1 0 0,0 1 1 0 0,0-1 0 0 0,1-1-1 0 0,-1 1 1 0 0,0-1 0 0 0,0 0-1 0 0,2 0 42 0 0,14-24-4850 0 0,-17 2-5295 0 0,-4 15 2482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57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4 155 7362 0 0,'0'0'1140'0'0,"0"0"-172"0"0,0 0 167 0 0,0 0 375 0 0,0 0 197 0 0,0 0-172 0 0,0 0-348 0 0,0 0-347 0 0,0 0-268 0 0,1 33-193 0 0,3 102-129 0 0,-9 190-290 0 0,3-300-429 0 0,1-13-2782 0 0,0-1-7883 0 0,1-11 7443 0 0</inkml:trace>
  <inkml:trace contextRef="#ctx0" brushRef="#br0" timeOffset="481.164">628 177 7706 0 0,'0'0'1512'0'0,"0"0"-162"0"0,0 0 125 0 0,0 0 274 0 0,0 0 112 0 0,0 0-184 0 0,0 0-442 0 0,0 0-483 0 0,0 0-334 0 0,0 0-173 0 0,0 0-30 0 0,0 0 0 0 0,0 0 18 0 0,-18 5-8 0 0,-131 42 226 0 0,11 21-282 0 0,132-63-193 0 0,0-1-1 0 0,1 1 1 0 0,0 0 0 0 0,0 1 0 0 0,0-1-1 0 0,0 1 1 0 0,1 0 0 0 0,0 0 0 0 0,0 0-1 0 0,1 1 1 0 0,0-1 0 0 0,0 1 0 0 0,0 0-1 0 0,1 0 1 0 0,0 0 0 0 0,0 0 0 0 0,1 0-1 0 0,0 1 1 0 0,0 5 24 0 0,0-9-17 0 0,1 0-1 0 0,0 0 1 0 0,0 0 0 0 0,0 0-1 0 0,0 0 1 0 0,1 0 0 0 0,0-1-1 0 0,-1 1 1 0 0,1 0 0 0 0,1 0-1 0 0,-1-1 1 0 0,0 1 0 0 0,1-1-1 0 0,0 1 1 0 0,0-1 0 0 0,0 1-1 0 0,0-1 1 0 0,1 0 0 0 0,-1 0-1 0 0,1 0 1 0 0,-1-1 0 0 0,1 1-1 0 0,0 0 1 0 0,0-1 0 0 0,1 0-1 0 0,-1 0 1 0 0,0 0 0 0 0,1 0-1 0 0,-1 0 1 0 0,1-1 0 0 0,-1 0-1 0 0,1 1 1 0 0,0-1 0 0 0,0-1-1 0 0,0 1 1 0 0,2 0 17 0 0,6-1 76 0 0,0 0 0 0 0,-1-1 1 0 0,1 0-1 0 0,-1-1 0 0 0,0-1 0 0 0,1 1 0 0 0,-1-2 0 0 0,0 1 0 0 0,0-2 1 0 0,-1 1-1 0 0,1-2 0 0 0,-1 1 0 0 0,0-1 0 0 0,8-7-76 0 0,121-112 1125 0 0,-55 37-398 0 0,-23 41-387 0 0,-60 48-331 0 0,1 1-1 0 0,-1 1 1 0 0,0-1 0 0 0,0 0-1 0 0,0 0 1 0 0,0 0 0 0 0,0 1-1 0 0,-1-1 1 0 0,1 0-1 0 0,-1 0 1 0 0,1 1 0 0 0,-1-1-1 0 0,0 1 1 0 0,0-1 0 0 0,0 0-1 0 0,0 1 1 0 0,-1-1 0 0 0,1 1-1 0 0,0-1 1 0 0,-1 0-1 0 0,0 3-8 0 0,-42 131 147 0 0,12-56-280 0 0,21-46-152 0 0,1 1 0 0 0,2 0 0 0 0,1 0 0 0 0,2 1 0 0 0,0 34 285 0 0,16-32-1803 0 0,-3-30-2664 0 0,2-9-5482 0 0,-8-2 3737 0 0</inkml:trace>
  <inkml:trace contextRef="#ctx0" brushRef="#br0" timeOffset="814.411">1120 0 7162 0 0,'0'0'1443'0'0,"0"0"-43"0"0,0 0 168 0 0,0 0 102 0 0,0 0-109 0 0,0 0-352 0 0,0 0-445 0 0,0 0-244 0 0,0 0-123 0 0,0 0-75 0 0,0 0-47 0 0,-19 32-79 0 0,-56 97-50 0 0,55-68-27 0 0,21-51-98 0 0,0-6 9 0 0,-1-1-1 0 0,0 1 1 0 0,1-1-1 0 0,0 1 1 0 0,-1-1-1 0 0,1 0 0 0 0,1 1 1 0 0,-1-1-1 0 0,0 0 1 0 0,1 0-1 0 0,0 0 1 0 0,0 0-1 0 0,0 0 1 0 0,0 0-1 0 0,0 0 0 0 0,0-1 1 0 0,1 1-1 0 0,-1-1 1 0 0,1 1-1 0 0,0-1 1 0 0,-1 0-1 0 0,1 0 1 0 0,0 0-1 0 0,1-1 1 0 0,-1 1-1 0 0,0-1 0 0 0,0 0 1 0 0,1 0-1 0 0,-1 0 1 0 0,4 1-30 0 0,-1-1 159 0 0,1 1 0 0 0,0-1 0 0 0,0-1-1 0 0,0 1 1 0 0,-1-1 0 0 0,1 0 0 0 0,0-1 0 0 0,0 0 0 0 0,0 0 0 0 0,-1 0 0 0 0,1-1 0 0 0,0 0 0 0 0,-1 0 0 0 0,0 0 0 0 0,6-4-159 0 0,-2 1 120 0 0,-1-1-1 0 0,0 0 1 0 0,0-1 0 0 0,-1 0 0 0 0,0 0-1 0 0,0-1 1 0 0,-1 0 0 0 0,0 0 0 0 0,0-1 0 0 0,-1 0-1 0 0,0 0 1 0 0,0 0 0 0 0,-1-1 0 0 0,0 0-1 0 0,-1 0 1 0 0,0 0 0 0 0,-1 0 0 0 0,0-1 0 0 0,0 1-1 0 0,-2-1 1 0 0,1 0 0 0 0,0-10-120 0 0,-3 19-74 0 0,1-1 0 0 0,0 1-1 0 0,-1-1 1 0 0,1 1 0 0 0,-1-1 0 0 0,0 1 0 0 0,0 0-1 0 0,0-1 1 0 0,0 1 0 0 0,0 0 0 0 0,0 0 0 0 0,-1 0-1 0 0,1 0 1 0 0,-1 0 0 0 0,1 0 0 0 0,-1 0 0 0 0,0 0-1 0 0,0 0 1 0 0,0 1 0 0 0,0-1 0 0 0,0 1 0 0 0,0 0 0 0 0,0-1-1 0 0,0 1 1 0 0,-1 0 0 0 0,1 0 0 0 0,0 0 0 0 0,-1 1-1 0 0,1-1 1 0 0,-1 1 0 0 0,1-1 0 0 0,-1 1 0 0 0,0 0 74 0 0,-26-4-4091 0 0,2 3-3937 0 0,13 1-2081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56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 0 576 0 0,'0'0'1032'0'0,"0"0"99"0"0,0 0 184 0 0,0 0 164 0 0,0 0 63 0 0,0 0-82 0 0,0 0-166 0 0,0 0-109 0 0,0 0-99 0 0,0 0-53 0 0,0 0-43 0 0,0 0-84 0 0,0 0-100 0 0,-26 20-128 0 0,-77 63-109 0 0,57-19 209 0 0,43-53-653 0 0,-1-1-106 0 0,0 1 1 0 0,1 0-1 0 0,0 0 0 0 0,1 0 1 0 0,0 0-1 0 0,0 1 0 0 0,2-1 1 0 0,-1 0-1 0 0,1 1 0 0 0,1-1 1 0 0,0 0-1 0 0,1 1 0 0 0,0-1 1 0 0,1 0-1 0 0,0 0 0 0 0,0 0 1 0 0,1-1-1 0 0,1 1 0 0 0,0-1 0 0 0,0 0 1 0 0,1 0-1 0 0,0-1 0 0 0,1 1 1 0 0,0-1-1 0 0,0-1 0 0 0,1 0 1 0 0,5 5-20 0 0,-6-7-221 0 0,1-1 0 0 0,0 0 0 0 0,0 0 0 0 0,0 0 0 0 0,0-1 0 0 0,1 0 0 0 0,0-1 0 0 0,0 0 0 0 0,0 0 1 0 0,4 0 220 0 0,-4-1-532 0 0,-1-1 1 0 0,1-1 0 0 0,-1 1-1 0 0,1-2 1 0 0,0 1 0 0 0,-1-1-1 0 0,1 0 1 0 0,-1-1 0 0 0,1 0-1 0 0,-1 0 1 0 0,5-3 531 0 0,92-41-9479 0 0,-81 34 8505 0 0</inkml:trace>
  <inkml:trace contextRef="#ctx0" brushRef="#br0" timeOffset="263.915">821 107 4833 0 0,'0'0'1088'0'0,"0"0"-76"0"0,0 0 215 0 0,0 0 239 0 0,0 0 146 0 0,0 0-103 0 0,0 0-293 0 0,-33 30-289 0 0,-99 97-248 0 0,128-124-638 0 0,0 0 1 0 0,0 0-1 0 0,1 1 1 0 0,-1 0 0 0 0,1 0-1 0 0,0 0 1 0 0,0 0 0 0 0,0 0-1 0 0,0 1 1 0 0,1-1-1 0 0,0 1 1 0 0,0 0 0 0 0,0-1-1 0 0,0 1 1 0 0,1 0-1 0 0,0 0 1 0 0,-1 3-42 0 0,1 2 113 0 0,0-6-44 0 0,0 1 1 0 0,1-1-1 0 0,0 1 1 0 0,0-1-1 0 0,0 0 0 0 0,0 1 1 0 0,1-1-1 0 0,-1 1 1 0 0,1-1-1 0 0,0 0 0 0 0,1 0 1 0 0,-1 1-1 0 0,1-1 1 0 0,-1 0-1 0 0,1 0 1 0 0,1-1-1 0 0,-1 1 0 0 0,0 0 1 0 0,1-1-1 0 0,0 1 1 0 0,0-1-1 0 0,0 0 1 0 0,0 0-1 0 0,0 0 0 0 0,1 0 1 0 0,-1 0-1 0 0,1-1 1 0 0,0 0-1 0 0,0 0 0 0 0,0 0 1 0 0,0 0-1 0 0,0 0 1 0 0,0-1-1 0 0,0 0 1 0 0,0 0-1 0 0,4 1-69 0 0,4 0 169 0 0,0 0 0 0 0,1-1 1 0 0,-1 0-1 0 0,0 0 0 0 0,0-2 0 0 0,1 1 1 0 0,-1-2-1 0 0,0 0 0 0 0,0 0 0 0 0,0-1 0 0 0,0 0 1 0 0,-1-1-1 0 0,1 0 0 0 0,-1-1 0 0 0,0-1 1 0 0,0 0-1 0 0,-1 0 0 0 0,1-1 0 0 0,-2 0 0 0 0,1-1 1 0 0,-1 0-1 0 0,0 0 0 0 0,0-1 0 0 0,-1 0 1 0 0,0-1-1 0 0,-1 1 0 0 0,1-3-169 0 0,-2 2 78 0 0,-1 0 1 0 0,0 1-1 0 0,0-2 0 0 0,-1 1 1 0 0,0-1-1 0 0,-1 1 0 0 0,0-1 1 0 0,-1 0-1 0 0,0 0 0 0 0,-1 0 0 0 0,0 0 1 0 0,-1-2-79 0 0,1 8-42 0 0,-2 0 0 0 0,1 0-1 0 0,-1 0 1 0 0,1 0 0 0 0,-1 0 0 0 0,-1 0 0 0 0,1 1 0 0 0,-1-1 0 0 0,1 0-1 0 0,-1 1 1 0 0,-1-1 0 0 0,1 1 0 0 0,-1 0 0 0 0,1 0 0 0 0,-1 0 0 0 0,-1 0-1 0 0,1 0 1 0 0,0 0 0 0 0,-1 1 0 0 0,0 0 0 0 0,0 0 0 0 0,0 0 0 0 0,0 0 0 0 0,0 0-1 0 0,0 1 1 0 0,-1 0 0 0 0,1 0 0 0 0,-3 0 42 0 0,2 0-330 0 0,-1 0 1 0 0,0 0-1 0 0,0 1 0 0 0,0 0 1 0 0,-1 0-1 0 0,1 1 0 0 0,0 0 1 0 0,0 0-1 0 0,0 0 1 0 0,0 1-1 0 0,-1 0 0 0 0,1 0 1 0 0,0 0-1 0 0,0 1 0 0 0,0 0 1 0 0,0 1 329 0 0,-56 30-11820 0 0,48-24 5697 0 0</inkml:trace>
  <inkml:trace contextRef="#ctx0" brushRef="#br0" timeOffset="829.984">1342 41 3673 0 0,'0'0'1681'0'0,"0"0"-148"0"0,0 0-24 0 0,0 0-14 0 0,0 0-33 0 0,0 0-175 0 0,0 0-231 0 0,0 0-178 0 0,0 0-167 0 0,0 0-143 0 0,0 0-122 0 0,0 0-63 0 0,0 0-55 0 0,-18 9-50 0 0,-52 28-37 0 0,52-13 551 0 0,19-20-177 0 0,6 11 2091 0 0,-7-11-2705 0 0,-1 1 0 0 0,1 0 1 0 0,0-1-1 0 0,0 1 0 0 0,1-1 0 0 0,0 1 0 0 0,-1 0 0 0 0,2-1 1 0 0,-1 1-1 0 0,0-1 0 0 0,1 0 0 0 0,0 1 0 0 0,0-1 1 0 0,0 0-1 0 0,0 0 0 0 0,1 0 0 0 0,-1 0 0 0 0,1-1 0 0 0,0 1 1 0 0,1-1-1 0 0,-1 0 0 0 0,0 0 0 0 0,1 0 0 0 0,0 0 1 0 0,-1 0-1 0 0,1-1 0 0 0,3 2-1 0 0,80 40 188 0 0,-82-41-157 0 0,0 0-1 0 0,-1 1 1 0 0,1-1-1 0 0,-1 1 1 0 0,0 0 0 0 0,0 0-1 0 0,0 0 1 0 0,-1 0 0 0 0,1 1-1 0 0,-1-1 1 0 0,0 1-1 0 0,-1 0 1 0 0,1 0 0 0 0,-1 0-1 0 0,0 0 1 0 0,0 1 0 0 0,0-1-1 0 0,-1 0 1 0 0,0 1-1 0 0,0-1 1 0 0,0 1 0 0 0,-1 0-1 0 0,0-1 1 0 0,0 5-31 0 0,-1-1 55 0 0,0 0-1 0 0,-1 0 1 0 0,0 0 0 0 0,0 0 0 0 0,-1-1 0 0 0,0 1-1 0 0,0-1 1 0 0,-1 0 0 0 0,0 0 0 0 0,-1 0 0 0 0,0 0-1 0 0,0-1 1 0 0,-1 0 0 0 0,1 0 0 0 0,-2 0 0 0 0,1-1 0 0 0,-1 0-1 0 0,0 0 1 0 0,0 0 0 0 0,0-1 0 0 0,-4 1-55 0 0,7-3-54 0 0,-1-1 0 0 0,0 0 0 0 0,0 0 0 0 0,0 0 0 0 0,-1-1 0 0 0,1 0 0 0 0,0 0 1 0 0,0 0-1 0 0,-1-1 0 0 0,1 0 0 0 0,0 0 0 0 0,-1 0 0 0 0,1 0 0 0 0,0-1 0 0 0,-1 0 0 0 0,1 0 1 0 0,0-1-1 0 0,0 1 0 0 0,0-1 0 0 0,0 0 0 0 0,0 0 0 0 0,0-1 0 0 0,-2-1 54 0 0,-25-25-4455 0 0,11-9-5424 0 0,19 29 1705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54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62 0 0 0,'0'0'1408'0'0,"0"0"-355"0"0,0 0 37 0 0,0 0 173 0 0,0 0 266 0 0,0 0 142 0 0,0 0-152 0 0,0 0-390 0 0,0 0-461 0 0,0 0-326 0 0,0 0-122 0 0,0 0 37 0 0,0 0 87 0 0,-3 15 23 0 0,-19 122 520 0 0,12-73-943 0 0,-2-1 1 0 0,-4 0 0 0 0,-2-1-1 0 0,-3-1 1 0 0,-19 37 55 0 0,4-33-2341 0 0,0-35-6426 0 0,31-29 6418 0 0,3-1 2336 0 0</inkml:trace>
  <inkml:trace contextRef="#ctx0" brushRef="#br0" timeOffset="401.449">174 91 0 0 0,'0'0'175'0'0,"0"0"657"0"0,0 0 255 0 0,0 0 26 0 0,0 0-91 0 0,0 0-145 0 0,0 0-95 0 0,0 0-51 0 0,0 0 6 0 0,0 0 25 0 0,0 0-83 0 0,1 10-87 0 0,-8 87 1012 0 0,5-82-1378 0 0,0-1-1 0 0,1 1 1 0 0,0-1 0 0 0,1 1 0 0 0,1-1-1 0 0,0 1 1 0 0,1-1 0 0 0,1 0 0 0 0,0 1-1 0 0,1-1 1 0 0,1-1 0 0 0,0 1-1 0 0,0 0 1 0 0,2-1 0 0 0,0-1 0 0 0,0 1-1 0 0,1-1 1 0 0,0 0 0 0 0,1 0 0 0 0,1-1-1 0 0,0-1 1 0 0,0 0 0 0 0,7 6-226 0 0,-13-11 91 0 0,1 0 0 0 0,-1 0 1 0 0,1 0-1 0 0,0 0 0 0 0,0-1 1 0 0,0 1-1 0 0,0-1 0 0 0,1-1 1 0 0,0 1-1 0 0,0-1 0 0 0,0 0 1 0 0,0 0-1 0 0,0-1 0 0 0,1 0 0 0 0,-1 0 1 0 0,1 0-1 0 0,0-1 0 0 0,-1 0 1 0 0,1 0-1 0 0,0-1 0 0 0,0 0 1 0 0,-1 0-1 0 0,1 0 0 0 0,0-1 1 0 0,-1 0-1 0 0,1 0 0 0 0,0-1 1 0 0,-1 0-1 0 0,1 0 0 0 0,-1 0 1 0 0,0-1-1 0 0,0 0 0 0 0,0 0 0 0 0,3-3-91 0 0,11-19 305 0 0,-1-2 0 0 0,-1 0 0 0 0,-1 0 0 0 0,-1-2 0 0 0,-2 0 0 0 0,-1-1 0 0 0,-1 0 0 0 0,-2-1 0 0 0,-1 0 0 0 0,-1 0 0 0 0,-2-1 0 0 0,2-30-305 0 0,-7-63 73 0 0,-18 104-952 0 0,-15 38-4993 0 0,27-9 4268 0 0,-9 16-7634 0 0,7-12 3809 0 0</inkml:trace>
  <inkml:trace contextRef="#ctx0" brushRef="#br0" timeOffset="659.985">951 360 10594 0 0,'0'0'2469'0'0,"0"0"-610"0"0,0 0-363 0 0,0 0-162 0 0,0 0-109 0 0,0 0-207 0 0,0 0-314 0 0,0 0-288 0 0,0 0-201 0 0,0 0-118 0 0,0 0-57 0 0,0 0-21 0 0,-2 11-32 0 0,2-10-104 0 0,-5 55 110 0 0,4-25-4725 0 0,1-30 4140 0 0,1 1-2068 0 0,0-1-2443 0 0,1-1-3159 0 0</inkml:trace>
  <inkml:trace contextRef="#ctx0" brushRef="#br0" timeOffset="1180.989">1181 606 8282 0 0,'0'0'1763'0'0,"0"0"-143"0"0,0 0 9 0 0,0 0 62 0 0,0 0-110 0 0,0 0-309 0 0,0 0-421 0 0,0 0-337 0 0,0 0-171 0 0,0 0-66 0 0,0 0 7 0 0,0 0 31 0 0,0 0 5 0 0,12-20-31 0 0,40-64-31 0 0,41-31 552 0 0,-73 96-716 0 0,-10 9-86 0 0,0 0 0 0 0,0 1 0 0 0,0 1 0 0 0,2 0 0 0 0,-1 0 0 0 0,1 1 0 0 0,0 1 0 0 0,0 0 0 0 0,0 0 0 0 0,1 1 0 0 0,0 1 0 0 0,5-1-8 0 0,-17 5-5 0 0,0 0 0 0 0,1 0 0 0 0,-1 0 1 0 0,0 0-1 0 0,0 1 0 0 0,0-1 0 0 0,0 0 1 0 0,0 1-1 0 0,0-1 0 0 0,0 1 0 0 0,0 0 0 0 0,0-1 1 0 0,0 1-1 0 0,0 0 0 0 0,0-1 0 0 0,0 1 1 0 0,0 0-1 0 0,0 0 0 0 0,0 0 0 0 0,-1 0 0 0 0,1 0 1 0 0,0 0-1 0 0,-1 0 0 0 0,1 0 0 0 0,-1 0 1 0 0,1 0-1 0 0,-1 0 0 0 0,0 0 0 0 0,1 0 1 0 0,-1 0-1 0 0,0 0 0 0 0,0 1 0 0 0,1-1 0 0 0,-1 0 1 0 0,0 0-1 0 0,0 0 0 0 0,-1 0 0 0 0,1 1 1 0 0,0-1-1 0 0,0 0 0 0 0,0 0 0 0 0,-1 0 0 0 0,1 0 1 0 0,-1 0-1 0 0,1 0 0 0 0,-1 0 0 0 0,1 0 1 0 0,-1 0-1 0 0,0 0 0 0 0,0 1 5 0 0,-9 30 79 0 0,0 39-10 0 0,13-69-56 0 0,0-1 0 0 0,0 1-1 0 0,0-1 1 0 0,0 1 0 0 0,0-1 0 0 0,1 0 0 0 0,-1 0-1 0 0,0-1 1 0 0,1 1 0 0 0,-1-1 0 0 0,1 1 0 0 0,-1-1-1 0 0,1 0 1 0 0,-1-1 0 0 0,0 1 0 0 0,1 0-1 0 0,-1-1 1 0 0,2 0-13 0 0,-5 1 2 0 0,123-44 436 0 0,-103 35-348 0 0,-16 7-74 0 0,0-1 0 0 0,1 1 0 0 0,-1 0-1 0 0,1 1 1 0 0,-1-1 0 0 0,1 1 0 0 0,0 0 0 0 0,-1 0 0 0 0,1 0 0 0 0,0 0 0 0 0,0 1 0 0 0,0 0 0 0 0,0 0 0 0 0,0 0 0 0 0,1 1-16 0 0,16 63 190 0 0,-21-56-169 0 0,3 23-120 0 0,11 40 58 0 0,22-46-2860 0 0,-22-23-776 0 0,0-1-4268 0 0,-8-1-800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7:21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0 0 0 0,'0'0'223'0'0,"0"0"672"0"0,0 0 49 0 0,0 0-107 0 0,0 0-19 0 0,0 0 103 0 0,0 0 162 0 0,0 0 133 0 0,-6 3 42 0 0,-19 10-71 0 0,19-10-115 0 0,37-3 9232 0 0,38 11-7650 0 0,-44-7-2323 0 0,1-1 1 0 0,0-1-1 0 0,0-2 1 0 0,0 0 0 0 0,0-2-1 0 0,0 0 1 0 0,0-2-1 0 0,1-2-331 0 0,16-4 359 0 0,-43 10-292 0 0,0 0 19 0 0,0 0 18 0 0,0 0 8 0 0,0 0-20 0 0,0 0-22 0 0,-26 0-4102 0 0,18 0 1166 0 0,2 0-3236 0 0,2 0-5467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13.7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35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13107 0 0,'0'0'1008'0'0,"0"0"-2592"0"0,0 0-849 0 0,0 0-423 0 0,0 0-593 0 0,0 0 400 0 0,0 0 2305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17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7 1080 0 0,'0'0'1498'0'0,"0"0"-322"0"0,0 0-214 0 0,0 0 26 0 0,0 0 149 0 0,0 0 232 0 0,0 0 98 0 0,0 0-72 0 0,0 0-206 0 0,0 0-303 0 0,0 0-326 0 0,-5-3-275 0 0,-17-1-155 0 0,19 36 62 0 0,3-19-88 0 0,-2 883 2888 0 0,-14-579-5459 0 0,16-316 2191 0 0,1 0 0 0 0,-1 0 0 0 0,1 0 0 0 0,0-1 0 0 0,-1 1 0 0 0,1 0 0 0 0,0 0 0 0 0,0 0 0 0 0,-1 0 0 0 0,1-1 0 0 0,0 1 0 0 0,0 0 0 0 0,0-1 0 0 0,0 1 0 0 0,0-1 0 0 0,0 1 1 0 0,0-1-1 0 0,0 1 0 0 0,0-1 0 0 0,0 0 0 0 0,0 1 0 0 0,1-1 0 0 0,-1 0 0 0 0,0 0 0 0 0,0 0 0 0 0,0 0 0 0 0,0 0 0 0 0,0 0 0 0 0,1 0 0 0 0,-1 0 0 0 0,0 0 0 0 0,0-1 0 0 0,0 1 0 0 0,0 0 0 0 0,0-1 0 0 0,0 1 0 0 0,0-1 0 0 0,0 1 0 0 0,0-1 0 0 0,0 0 0 0 0,0 1 0 0 0,0-1 0 0 0,0 0 0 0 0,-1 0 0 0 0,1 1 0 0 0,0-1 0 0 0,0 0 0 0 0,-1 0 0 0 0,1 0 0 0 0,-1 0 0 0 0,1-1 276 0 0,11-8-868 0 0</inkml:trace>
  <inkml:trace contextRef="#ctx0" brushRef="#br0" timeOffset="387.082">592 335 6233 0 0,'0'0'303'0'0,"0"0"-123"0"0,-8 31-91 0 0,-22 103 111 0 0,22-97 690 0 0,2 1-1 0 0,1 0 0 0 0,2 0 1 0 0,2 0-1 0 0,3 19-889 0 0,-2-31 660 0 0,0-16-477 0 0,1 0 0 0 0,0 0 1 0 0,0 0-1 0 0,1-1 0 0 0,0 1 0 0 0,1 0 0 0 0,0 0 1 0 0,0-1-1 0 0,1 0 0 0 0,1 0 0 0 0,-1 0 0 0 0,1 0 1 0 0,1-1-1 0 0,0 1 0 0 0,0-1 0 0 0,0-1 0 0 0,1 1 1 0 0,0-1-1 0 0,1-1 0 0 0,-1 1 0 0 0,1-1 0 0 0,1 0 1 0 0,-1-1-1 0 0,1 0 0 0 0,0-1 0 0 0,0 1 0 0 0,9 2-183 0 0,-3-3 247 0 0,0-1-1 0 0,0-1 0 0 0,0 0 1 0 0,1 0-1 0 0,-1-2 0 0 0,0 0 1 0 0,0-1-1 0 0,1 0 0 0 0,-1-1 1 0 0,0-1-1 0 0,0 0 0 0 0,0-1 1 0 0,-1-1-1 0 0,1 0 0 0 0,-1-1 1 0 0,-1-1-1 0 0,1 0 0 0 0,6-4-246 0 0,4-5 253 0 0,-1 0-1 0 0,0-1 1 0 0,-1-2-1 0 0,0 0 1 0 0,-2-1-1 0 0,-1-1 1 0 0,0-1 0 0 0,-1 0-1 0 0,7-15-252 0 0,-16 22-48 0 0,-1 0 1 0 0,0 0-1 0 0,-1-1 0 0 0,-1 1 0 0 0,0-2 0 0 0,-1 1 1 0 0,-1 0-1 0 0,-1-1 0 0 0,0 0 0 0 0,-1 0 1 0 0,-1 0-1 0 0,0 0 0 0 0,-1 0 0 0 0,-1 0 0 0 0,-1 0 1 0 0,-1 0-1 0 0,0 0 0 0 0,-1 1 0 0 0,0-1 1 0 0,-2 1-1 0 0,0 0 0 0 0,-1 1 0 0 0,0-1 0 0 0,-1 1 1 0 0,-1 1-1 0 0,0-1 0 0 0,-1 1 0 0 0,-1 1 1 0 0,0 0-1 0 0,-1 1 0 0 0,0 0 0 0 0,-1 1 0 0 0,0 0 1 0 0,-7-3 47 0 0,9 6-143 0 0,-1 1 0 0 0,0 0 1 0 0,-1 1-1 0 0,1 0 0 0 0,-1 1 1 0 0,-1 1-1 0 0,1 0 0 0 0,0 0 0 0 0,-1 2 1 0 0,0 0-1 0 0,0 0 0 0 0,1 1 1 0 0,-1 1-1 0 0,0 0 0 0 0,0 1 1 0 0,0 1-1 0 0,0 0 0 0 0,1 0 0 0 0,-1 2 1 0 0,1 0-1 0 0,-1 0 0 0 0,2 1 1 0 0,-3 2 142 0 0,-9 5-554 0 0,1 2 0 0 0,1 0 1 0 0,1 1-1 0 0,0 2 0 0 0,1 0 1 0 0,-16 18 553 0 0,-43 79-5067 0 0,44-37-2174 0 0,25-51 4012 0 0</inkml:trace>
  <inkml:trace contextRef="#ctx0" brushRef="#br0" timeOffset="652.531">1689 861 15427 0 0,'0'0'1253'0'0,"0"0"-595"0"0,0 0-360 0 0,0 0 114 0 0,0 0 263 0 0,0 0 136 0 0,0 0-45 0 0,0 0-203 0 0,0 0-215 0 0,0 0-157 0 0,0 0-107 0 0,0 0-55 0 0,-8 26-51 0 0,-23 79-57 0 0,20-52-1560 0 0,11-42-2586 0 0,1-11-1101 0 0,2 0 1491 0 0,-1 0-2554 0 0</inkml:trace>
  <inkml:trace contextRef="#ctx0" brushRef="#br0" timeOffset="1148.535">1958 316 7458 0 0,'0'0'1660'0'0,"0"0"-310"0"0,0 0-205 0 0,0 0 61 0 0,0 0 107 0 0,0 0-23 0 0,0 0-120 0 0,0 0-164 0 0,0 0-173 0 0,0 0-177 0 0,0 0-160 0 0,29-32-97 0 0,95-97-73 0 0,-56 81 134 0 0,-53 44-320 0 0,97-15 611 0 0,-109 21-744 0 0,0 0 0 0 0,0 0 0 0 0,-1 0 0 0 0,1 0 0 0 0,-1 0 0 0 0,1 1 0 0 0,-1-1 0 0 0,0 1 0 0 0,0-1 0 0 0,0 1 0 0 0,0 0 0 0 0,-1 0 0 0 0,1 0 0 0 0,-1 0 0 0 0,1 0 0 0 0,-1 0-1 0 0,0 0 1 0 0,0 1 0 0 0,-1-1 0 0 0,1 0 0 0 0,-1 1 0 0 0,0-1 0 0 0,1 0 0 0 0,-1 1 0 0 0,-1-1 0 0 0,1 0 0 0 0,0 1 0 0 0,-1-1 0 0 0,0 0 0 0 0,0 1 0 0 0,0-1 0 0 0,0 0 0 0 0,-1 1-7 0 0,-5 18 53 0 0,-1 0 0 0 0,-2-1 1 0 0,0 1-1 0 0,-1-2 0 0 0,-1 0 1 0 0,-13 17-54 0 0,17-25 13 0 0,-12 16 15 0 0,14-22-37 0 0,1 1 0 0 0,0-1 0 0 0,0 1 0 0 0,1 0 1 0 0,0 0-1 0 0,0 1 0 0 0,1-1 0 0 0,-1 1 1 0 0,2 0-1 0 0,-1 0 0 0 0,1 0 0 0 0,0 0 0 0 0,1 3 9 0 0,4-6-15 0 0,0 0 0 0 0,0 0-1 0 0,1 0 1 0 0,0 0-1 0 0,0-1 1 0 0,0 0 0 0 0,0 1-1 0 0,1-1 1 0 0,0-1-1 0 0,-1 1 1 0 0,1-1-1 0 0,1 0 1 0 0,-1 0 0 0 0,0 0-1 0 0,1-1 1 0 0,0 1-1 0 0,-1-2 1 0 0,1 1 0 0 0,0 0-1 0 0,3-1 16 0 0,-8 0-1 0 0,63 18-27 0 0,-50-17 28 0 0,0 1 0 0 0,0 0 1 0 0,0 1-1 0 0,0 1 0 0 0,0 0 0 0 0,-1 1 0 0 0,0 0 1 0 0,-1 1-1 0 0,1 0 0 0 0,-1 1 0 0 0,0 1 1 0 0,-1 0-1 0 0,0 0 0 0 0,-1 1 0 0 0,0 0 1 0 0,0 1-1 0 0,-1 0 0 0 0,6 10 0 0 0,-12-12 34 0 0,-1 0-1 0 0,0 0 1 0 0,0 1-1 0 0,-1-1 1 0 0,0 0 0 0 0,-1 1-1 0 0,0-1 1 0 0,-1 0-1 0 0,1 1 1 0 0,-2-1-1 0 0,1 0 1 0 0,-1 0 0 0 0,-1 0-1 0 0,0 0 1 0 0,0 0-1 0 0,-4 6-33 0 0,1-2 46 0 0,-1-1-1 0 0,0 0 0 0 0,-1 0 0 0 0,-1-1 0 0 0,0 0 0 0 0,0 0 0 0 0,-1-1 0 0 0,0 0 1 0 0,-1-1-1 0 0,0 0 0 0 0,0-1 0 0 0,-1 0 0 0 0,0-1 0 0 0,-1 0 0 0 0,1-1 1 0 0,-11 4-46 0 0,-85 0-2240 0 0,89-17-1435 0 0,8-1-2214 0 0,8 6 3532 0 0,-3-2-6544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30.2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99 6817 0 0,'0'0'1211'0'0,"0"0"-45"0"0,0 0-102 0 0,0 0-14 0 0,0 0 41 0 0,0 0 6 0 0,0 0-122 0 0,0 0-275 0 0,0 0-278 0 0,0 0-210 0 0,0 0-124 0 0,-6 5-10 0 0,4-3-68 0 0,0-1 0 0 0,1 0-1 0 0,-1 0 0 0 0,1 0 0 0 0,-1 1 0 0 0,1-1 0 0 0,-1 0 0 0 0,1 1 0 0 0,0-1 0 0 0,0 1 0 0 0,0-1 1 0 0,0 1-1 0 0,0-1 0 0 0,0 1 0 0 0,0 0 0 0 0,0 0 0 0 0,1-1 0 0 0,-1 1 0 0 0,0 0 0 0 0,1 0 1 0 0,0 0-1 0 0,-1 0 0 0 0,1 0 0 0 0,0-1 0 0 0,0 1 0 0 0,0 0 0 0 0,0 0 0 0 0,1 0 0 0 0,-1 0 0 0 0,0 0 1 0 0,1 0-1 0 0,0-1 0 0 0,-1 1-9 0 0,65 235 1747 0 0,13 128-1747 0 0,-63-263 572 0 0,-5 0 1 0 0,-4 1 0 0 0,-6 42-573 0 0,0-144 120 0 0,0-1-11 0 0,0 0-1 0 0,0 0-43 0 0,202-30 323 0 0,218-31 868 0 0,101-42-1256 0 0,-352 68 137 0 0,4-1-15 0 0,132-27 238 0 0,74 4-360 0 0,-27 19 76 0 0,-221 22 163 0 0,-119 14 1451 0 0,-12 4-1522 0 0,0 0-32 0 0,0 0-29 0 0,0 0-23 0 0,0 0-34 0 0,0 0-19 0 0,0 0 1 0 0,0 0-17 0 0,0 0 1 0 0,0 0 4 0 0,0 0-7 0 0,0 0 6 0 0,0 0-6 0 0,0 0 10 0 0,0 0 14 0 0,0 0 39 0 0,0 0 59 0 0,0 0 55 0 0,0-15 1108 0 0,-10-204-167 0 0,30-76-1948 0 0,12 100-6529 0 0,-25 170 368 0 0,-3 8-4939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4:34.0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911 1320 14875 0 0,'0'0'-108'0'0,"0"0"-520"0"0,0 0-328 0 0,0 0 61 0 0,0 0 384 0 0,0 0 518 0 0,0 0 401 0 0,0 0 196 0 0,0 0 60 0 0,0 0-25 0 0,4 35-52 0 0,14 115-82 0 0,41 162 461 0 0,-31-161-1272 0 0,43 284 152 0 0,-52-144-9352 0 0,-19-257 5869 0 0,-4-10 1083 0 0</inkml:trace>
  <inkml:trace contextRef="#ctx0" brushRef="#br0" timeOffset="586.048">444 2314 4025 0 0,'0'0'1008'0'0,"0"0"-49"0"0,-6-37-44 0 0,-19-120 180 0 0,17-39 3512 0 0,10 162-3863 0 0,1 0 0 0 0,1 0 0 0 0,2 1 0 0 0,2 0 0 0 0,0 0-1 0 0,3 0 1 0 0,0 1 0 0 0,2 1 0 0 0,11-18-744 0 0,-5 14 229 0 0,2 1 0 0 0,2 0 0 0 0,1 2 1 0 0,1 1-1 0 0,2 1 0 0 0,1 1 0 0 0,1 1 0 0 0,1 1 0 0 0,2 2 1 0 0,0 2-1 0 0,2 1 0 0 0,14-7-229 0 0,-35 21 3 0 0,0 1-1 0 0,1 0 0 0 0,0 1 1 0 0,0 0-1 0 0,1 1 1 0 0,0 1-1 0 0,0 0 1 0 0,0 1-1 0 0,0 1 1 0 0,0 0-1 0 0,1 1 1 0 0,-1 0-1 0 0,0 2 1 0 0,3 0-3 0 0,-12 1-15 0 0,0 0 1 0 0,0 0-1 0 0,0 0 0 0 0,-1 1 1 0 0,0 0-1 0 0,1 0 1 0 0,-1 0-1 0 0,0 1 1 0 0,0 0-1 0 0,-1 0 1 0 0,1 0-1 0 0,-1 1 0 0 0,0-1 1 0 0,0 1-1 0 0,0 0 1 0 0,-1 0-1 0 0,1 0 1 0 0,-1 1-1 0 0,-1-1 1 0 0,1 1-1 0 0,1 4 15 0 0,29 128 80 0 0,-33-89-92 0 0,-2-1 0 0 0,-2 1-1 0 0,-3-1 1 0 0,-1 0-1 0 0,-3-1 1 0 0,-2 0-1 0 0,-1-1 1 0 0,-3 0 0 0 0,-2-1-1 0 0,-1-1 1 0 0,-3-1-1 0 0,-1-1 1 0 0,-13 15 12 0 0,-66 90-59 0 0,105-146 54 0 0,-1 0-1 0 0,0 0 1 0 0,1 0-1 0 0,-1-1 1 0 0,1 1-1 0 0,-1-1 1 0 0,1 1-1 0 0,0-1 1 0 0,-1 1-1 0 0,1-1 0 0 0,-1 0 1 0 0,1 0-1 0 0,0 0 1 0 0,-1 0-1 0 0,1 0 1 0 0,-1 0-1 0 0,1 0 1 0 0,0-1-1 0 0,-1 1 1 0 0,1-1-1 0 0,-1 1 1 0 0,1-1-1 0 0,-1 1 1 0 0,1-1-1 0 0,-1 0 0 0 0,0 0 1 0 0,2 0 5 0 0,23-8 179 0 0,101-19 490 0 0,-114 28-571 0 0,0 1 1 0 0,0-1-1 0 0,0 2 0 0 0,-1 0 1 0 0,1 0-1 0 0,-1 1 0 0 0,1 1 0 0 0,-1 0 1 0 0,0 1-1 0 0,4 2-98 0 0,22 14 313 0 0,-1 3-1 0 0,-1 0 1 0 0,-1 3 0 0 0,28 26-313 0 0,-30-25 193 0 0,123 115 351 0 0,-71-81-364 0 0,-71-71-5595 0 0,-12 0 4752 0 0,10-30-10740 0 0,-8 31 3391 0 0</inkml:trace>
  <inkml:trace contextRef="#ctx0" brushRef="#br0" timeOffset="834.996">1972 2104 6833 0 0,'0'0'3084'0'0,"0"0"-1828"0"0,0 0-756 0 0,0 0-61 0 0,0 0 250 0 0,0 0 258 0 0,0 0 111 0 0,0 0-45 0 0,0 0-211 0 0,-3 32-263 0 0,-9 99-215 0 0,16-76-104 0 0,1-48-194 0 0,37 46-721 0 0,-16-37-7105 0 0,-24-15 3142 0 0,0-1 81 0 0</inkml:trace>
  <inkml:trace contextRef="#ctx0" brushRef="#br0" timeOffset="1079.457">1812 1854 11634 0 0,'0'0'1097'0'0,"0"0"-441"0"0,0 0-344 0 0,0 0-16 0 0,0 0-32 0 0,0 0-168 0 0,0 0-160 0 0,0 0-232 0 0,0 0-248 0 0,0 0-208 0 0,0 0-401 0 0,0 0-679 0 0,0 0-1673 0 0,0 0-2704 0 0</inkml:trace>
  <inkml:trace contextRef="#ctx0" brushRef="#br0" timeOffset="1602.039">2325 1843 3585 0 0,'0'0'2742'0'0,"0"0"-883"0"0,0 0-339 0 0,0 0 107 0 0,0 0 89 0 0,0 0-121 0 0,0 0-361 0 0,0 0-344 0 0,0 0-198 0 0,0 0-141 0 0,0 0-103 0 0,0 0-67 0 0,-18 20-64 0 0,-55 65-50 0 0,22-2 156 0 0,45-70-421 0 0,0 1 0 0 0,1-1 0 0 0,1 1 0 0 0,0 0 0 0 0,0 0 0 0 0,2 1 0 0 0,0-1 0 0 0,0 1 0 0 0,2-1 0 0 0,-1 1 0 0 0,2 0 0 0 0,2 13-2 0 0,-3-26 33 0 0,2 1 1 0 0,-1-1 0 0 0,0 1-1 0 0,0-1 1 0 0,1 0-1 0 0,-1 0 1 0 0,1 1-1 0 0,0-1 1 0 0,-1 0-1 0 0,1 0 1 0 0,0 0-1 0 0,0-1 1 0 0,1 1-1 0 0,-1 0 1 0 0,0-1 0 0 0,0 0-1 0 0,1 1 1 0 0,-1-1-1 0 0,1 0 1 0 0,-1 0-1 0 0,1 0 1 0 0,-1-1-1 0 0,1 1 1 0 0,0 0-1 0 0,0-1 1 0 0,-1 0-1 0 0,1 0 1 0 0,0 0 0 0 0,-1 0-1 0 0,1 0 1 0 0,0 0-1 0 0,-1-1 1 0 0,1 1-1 0 0,0-1 1 0 0,-1 0-1 0 0,1 0 1 0 0,-1 0-1 0 0,1 0 1 0 0,-1 0 0 0 0,1 0-1 0 0,-1-1 1 0 0,0 1-1 0 0,0-1 1 0 0,1 0-1 0 0,-1 0 1 0 0,-1 0-1 0 0,2 0-33 0 0,20-27 358 0 0,-1-1 1 0 0,-1-2-1 0 0,-1 0 0 0 0,-2-1 0 0 0,-2 0 1 0 0,1-5-359 0 0,48-90 175 0 0,-32 73-97 0 0,-32 54-84 0 0,-1 1-14 0 0,0 0-28 0 0,0 0-34 0 0,0 18-198 0 0,31 79 274 0 0,-12-42 14 0 0,2-1 0 0 0,2 0 0 0 0,19 28-8 0 0,2 7 41 0 0,-22-40-43 0 0,-1 0 1 0 0,-3 1-1 0 0,-2 1 0 0 0,-2 1 1 0 0,-3 0-1 0 0,-2 1 1 0 0,-2 0-1 0 0,-2 0 0 0 0,-3 15 2 0 0,-2-59 10 0 0,-1 0 0 0 0,0 1 0 0 0,-1-1 0 0 0,0 0 0 0 0,-1 0 0 0 0,0 0 0 0 0,0 0 0 0 0,-1 0 0 0 0,0-1 0 0 0,0 0 0 0 0,-1 1 0 0 0,0-2 0 0 0,-1 1 1 0 0,1 0-1 0 0,-7 4-10 0 0,8-7 12 0 0,0-2 1 0 0,0 1-1 0 0,0 0 1 0 0,-1-1 0 0 0,1 0-1 0 0,-1 0 1 0 0,0 0 0 0 0,0-1-1 0 0,0 0 1 0 0,0 1 0 0 0,-1-2-1 0 0,1 1 1 0 0,-1-1 0 0 0,1 0-1 0 0,-1 0 1 0 0,1 0 0 0 0,-3-1-13 0 0,2 0-11 0 0,0-1 0 0 0,1 0 0 0 0,-1 0 0 0 0,0-1 0 0 0,1 0 0 0 0,-1 0 0 0 0,1 0 0 0 0,-1-1 0 0 0,1 1 0 0 0,0-1 0 0 0,0 0 0 0 0,0-1 0 0 0,1 1 0 0 0,-1-1 0 0 0,1 0 0 0 0,0 0 0 0 0,0-1 0 0 0,0 1 0 0 0,1-1 0 0 0,-1 0 0 0 0,1 0 0 0 0,0 0 0 0 0,1 0 0 0 0,-1 0 0 0 0,-1-5 11 0 0,-3-9-105 0 0,0 1 1 0 0,1-1 0 0 0,1 0-1 0 0,0-1 1 0 0,2 1 0 0 0,0-1-1 0 0,1-2 105 0 0,1-10-711 0 0,0 1-1 0 0,3 0 0 0 0,0 0 1 0 0,2 0-1 0 0,1 0 1 0 0,2 0-1 0 0,5-13 712 0 0,-3 15-2278 0 0,1-7-4640 0 0,-4 17-1723 0 0</inkml:trace>
  <inkml:trace contextRef="#ctx0" brushRef="#br0" timeOffset="1852.308">2795 1776 14491 0 0,'0'0'1024'0'0,"0"0"-449"0"0,0 0-184 0 0,0 0 220 0 0,0 0 220 0 0,0 0 46 0 0,0 0-102 0 0,0 0-163 0 0,0 0-152 0 0,0 0-127 0 0,0 0-102 0 0,0 0-93 0 0,12 34-56 0 0,37 104-34 0 0,-21-67-94 0 0,-16-51-332 0 0,-6-11-2453 0 0,-1-1-5723 0 0,-3-8-1116 0 0</inkml:trace>
  <inkml:trace contextRef="#ctx0" brushRef="#br0" timeOffset="2103.289">2701 1489 12979 0 0,'0'0'1592'0'0,"0"0"-568"0"0,0 0-504 0 0,0 0-95 0 0,0 0-137 0 0,0 0-200 0 0,0 0-320 0 0,0 0-201 0 0,0 0-127 0 0,0 0-104 0 0,0 0-232 0 0,0 0-656 0 0,0 0-1281 0 0,0 0-1768 0 0,86 33-544 0 0</inkml:trace>
  <inkml:trace contextRef="#ctx0" brushRef="#br0" timeOffset="2353.38">3108 1618 6545 0 0,'0'0'1383'0'0,"0"0"-348"0"0,0 0-17 0 0,0 0 161 0 0,0 0 68 0 0,0 0-116 0 0,0 0-258 0 0,0 0-241 0 0,0 0-188 0 0,-11 31-132 0 0,-31 99-113 0 0,32-55 2 0 0,11-69-154 0 0,0-1-1 0 0,0 0 1 0 0,0 0-1 0 0,1 0 1 0 0,0 0-1 0 0,0 0 1 0 0,0 0-1 0 0,1 0 0 0 0,0-1 1 0 0,0 1-1 0 0,0-1 1 0 0,0 0-1 0 0,1 0 1 0 0,-1 0-1 0 0,1 0 1 0 0,0 0-1 0 0,0-1 1 0 0,1 0-1 0 0,-1 0 0 0 0,1 0 1 0 0,-1 0-1 0 0,1-1 1 0 0,0 0-1 0 0,0 0 1 0 0,0 0-1 0 0,0-1 1 0 0,0 1-1 0 0,0-1 0 0 0,1 0 1 0 0,-1-1-1 0 0,0 1 1 0 0,1-1-1 0 0,-1 0 1 0 0,0 0-1 0 0,5-2-46 0 0,-2 3 213 0 0,0-1 0 0 0,0 0 0 0 0,0-1 0 0 0,0 0 0 0 0,0 0 0 0 0,0-1-1 0 0,0 0 1 0 0,-1 0 0 0 0,1-1 0 0 0,-1 0 0 0 0,1 0 0 0 0,-1-1 0 0 0,0 1 0 0 0,0-2 0 0 0,-1 1 0 0 0,1-1 0 0 0,0-1-213 0 0,14-17 290 0 0,-1-1 0 0 0,-2-1 0 0 0,0-1 0 0 0,-1-1 0 0 0,-2 0 0 0 0,-1-1 1 0 0,-1-1-1 0 0,-1 0 0 0 0,-2-1 0 0 0,-1 0 0 0 0,-1 0 0 0 0,-2-1 0 0 0,0 0 1 0 0,-1-23-291 0 0,-2 38 20 0 0,3-16-35 0 0,-2 0 1 0 0,-1 0-1 0 0,-1-1 1 0 0,-2 1-1 0 0,-1-1 1 0 0,-5-28 14 0 0,4 47-81 0 0,-1 0 1 0 0,0 1 0 0 0,-1 0-1 0 0,0 0 1 0 0,-1 0 0 0 0,-1 0 0 0 0,0 1-1 0 0,0-1 1 0 0,-1 1 0 0 0,-1 1-1 0 0,0 0 1 0 0,0 0 0 0 0,-1 0-1 0 0,-1 1 1 0 0,0 1 0 0 0,0-1-1 0 0,-6-3 81 0 0,7 7-24 0 0,0 1 0 0 0,-1 0 0 0 0,0 0 0 0 0,1 1 0 0 0,-1 0-1 0 0,-1 0 1 0 0,1 1 0 0 0,0 1 0 0 0,-1 0 0 0 0,1 0 0 0 0,-1 1-1 0 0,0 1 1 0 0,0-1 0 0 0,1 2 0 0 0,-1-1 0 0 0,0 2-1 0 0,1-1 1 0 0,-1 1 0 0 0,1 1 0 0 0,-1 0 0 0 0,1 1 0 0 0,0-1-1 0 0,1 2 1 0 0,-1 0 0 0 0,1 0 0 0 0,-1 0 0 0 0,1 1 0 0 0,1 1-1 0 0,-1 0 1 0 0,1 0 0 0 0,0 1 24 0 0,1 2-3 0 0,1 0 0 0 0,0 0-1 0 0,1 1 1 0 0,0 0 0 0 0,0 0 0 0 0,1 0 0 0 0,1 0 0 0 0,0 1-1 0 0,1-1 1 0 0,0 1 0 0 0,0 0 0 0 0,1 0 0 0 0,1 0-1 0 0,0 0 1 0 0,1-1 0 0 0,0 1 0 0 0,1 0 0 0 0,0 0-1 0 0,0-1 1 0 0,2 1 0 0 0,-1-1 0 0 0,2 0 0 0 0,-1 0 0 0 0,1 0-1 0 0,1-1 1 0 0,0 1 0 0 0,1-1 0 0 0,-1-1 0 0 0,2 1-1 0 0,0-1 1 0 0,7 6 3 0 0,20 14-88 0 0,1-1 0 0 0,1-2 0 0 0,2-2 0 0 0,0-1 0 0 0,2-2 0 0 0,0-2 0 0 0,1-2 0 0 0,1-1 0 0 0,0-3 0 0 0,1-1 0 0 0,1-3 0 0 0,-1-1 0 0 0,33 1 88 0 0,-74-9-198 0 0,48 6-3594 0 0,-17-4-6724 0 0,-20-2 2940 0 0</inkml:trace>
  <inkml:trace contextRef="#ctx0" brushRef="#br0" timeOffset="3139.911">4328 532 5073 0 0,'0'0'1844'0'0,"0"0"-305"0"0,0 0-62 0 0,0 0 98 0 0,0 0 110 0 0,0 0-74 0 0,0 0-325 0 0,0 0-378 0 0,0 0-314 0 0,0 0-207 0 0,0 0-65 0 0,0 0 30 0 0,0 0 22 0 0,-1 14 23 0 0,-1-1-294 0 0,8 82 508 0 0,229 481 1084 0 0,-162-402-1293 0 0,-63-169 519 0 0,-4-26 284 0 0,-4 14-1279 0 0,14-50 149 0 0,3 0 1 0 0,3 2 0 0 0,2 0-1 0 0,2 1 1 0 0,3 2 0 0 0,2 1-1 0 0,2 1 1 0 0,23-23-76 0 0,-53 67-12 0 0,2 0 0 0 0,-1 0-1 0 0,1 0 1 0 0,-1 1 0 0 0,2 0 0 0 0,-1 0 0 0 0,0 0-1 0 0,1 1 1 0 0,0 0 0 0 0,0 0 0 0 0,1 0 0 0 0,-1 1-1 0 0,0 0 1 0 0,1 0 0 0 0,0 1 0 0 0,0-1 0 0 0,0 2-1 0 0,0-1 1 0 0,0 1 0 0 0,2 0 12 0 0,-6 3-15 0 0,0 0 0 0 0,0 0 0 0 0,0 1 0 0 0,0 0-1 0 0,-1-1 1 0 0,1 1 0 0 0,-1 0 0 0 0,0 0 0 0 0,0 1 0 0 0,0-1 0 0 0,0 0 0 0 0,0 1 0 0 0,-1-1 0 0 0,0 1 0 0 0,1-1-1 0 0,-1 1 1 0 0,-1 0 0 0 0,1-1 0 0 0,0 1 0 0 0,-1 0 0 0 0,0 0 0 0 0,0 0 15 0 0,2 21-1 0 0,-1 0-1 0 0,-1 1 1 0 0,-2-1 0 0 0,0 0 0 0 0,-2 0 0 0 0,-1 0 0 0 0,0 0-1 0 0,-2-1 1 0 0,-1 0 0 0 0,-1 0 0 0 0,-1-1 0 0 0,-1 0-1 0 0,-1-1 1 0 0,-1 0 0 0 0,-1-1 0 0 0,-1 0 0 0 0,0-1 0 0 0,-5 2 1 0 0,17-18-182 0 0,0 0 0 0 0,-1 0 1 0 0,0-1-1 0 0,0 1 1 0 0,0-1-1 0 0,-1 0 1 0 0,1 0-1 0 0,-1-1 1 0 0,1 1-1 0 0,-1-1 0 0 0,0 0 1 0 0,0 0-1 0 0,0-1 1 0 0,0 1-1 0 0,0-1 1 0 0,0 0-1 0 0,0 0 1 0 0,-1-1-1 0 0,1 0 0 0 0,0 0 1 0 0,0 0-1 0 0,-3-1 182 0 0,-13-21-5356 0 0,17 3-1473 0 0,4 18 6020 0 0,-2-8-6497 0 0</inkml:trace>
  <inkml:trace contextRef="#ctx0" brushRef="#br0" timeOffset="3455.846">5210 830 3105 0 0,'0'0'1735'0'0,"0"0"-182"0"0,0 0-63 0 0,0 0 188 0 0,0 0 182 0 0,0 0-57 0 0,0 0-239 0 0,0 0-317 0 0,0 0-316 0 0,0 0-239 0 0,8 31-190 0 0,24 95-125 0 0,5-29 518 0 0,-35-93-806 0 0,1 0 0 0 0,-1 0 0 0 0,0 0 0 0 0,1 0 0 0 0,0-1 0 0 0,0 1-1 0 0,0-1 1 0 0,0 0 0 0 0,0 1 0 0 0,1-2 0 0 0,-1 1 0 0 0,1 0 0 0 0,0-1 0 0 0,0 1 0 0 0,0-1-1 0 0,0 0 1 0 0,0-1 0 0 0,1 1 0 0 0,-1-1 0 0 0,0 0 0 0 0,1 0 0 0 0,-1 0 0 0 0,1 0 0 0 0,-1-1 0 0 0,1 0-1 0 0,-1 0 1 0 0,1 0 0 0 0,-1 0 0 0 0,1-1 0 0 0,-1 0 0 0 0,1 0 0 0 0,-1 0 0 0 0,1 0 0 0 0,-1-1 0 0 0,0 0-1 0 0,0 0 1 0 0,0 0 0 0 0,2-1-89 0 0,1-3 170 0 0,-1-1-1 0 0,0 0 0 0 0,0-1 0 0 0,0 1 1 0 0,-1-1-1 0 0,0 0 0 0 0,0-1 1 0 0,-1 1-1 0 0,0-1 0 0 0,-1 0 0 0 0,0 0 1 0 0,0 0-1 0 0,-1 0 0 0 0,0 0 1 0 0,0 0-1 0 0,-1-1 0 0 0,0-2-169 0 0,0 4-19 0 0,-1-1 0 0 0,1 1-1 0 0,-1-1 1 0 0,-1 1 0 0 0,0-1 0 0 0,0 1-1 0 0,0 0 1 0 0,-1-1 0 0 0,0 1 0 0 0,-1 0-1 0 0,0 0 1 0 0,0 0 0 0 0,-1 0 0 0 0,0 1 0 0 0,0 0-1 0 0,-1-1 1 0 0,0 1 0 0 0,0 1 0 0 0,-1-1-1 0 0,1 1 1 0 0,-1 0 0 0 0,-1 0 0 0 0,1 1-1 0 0,-1 0 1 0 0,0 0 0 0 0,0 0 0 0 0,-1 1-1 0 0,-1-1 20 0 0,5 4-218 0 0,0 0-1 0 0,0 0 0 0 0,1 0 0 0 0,-1 0 0 0 0,0 1 0 0 0,0 0 0 0 0,0-1 0 0 0,0 1 1 0 0,0 1-1 0 0,0-1 0 0 0,0 1 0 0 0,0-1 0 0 0,1 1 0 0 0,-1 0 0 0 0,0 0 1 0 0,0 1-1 0 0,1-1 0 0 0,-1 1 0 0 0,1 0 0 0 0,-1 0 0 0 0,-1 1 219 0 0,-36 40-11748 0 0,34-32 2943 0 0</inkml:trace>
  <inkml:trace contextRef="#ctx0" brushRef="#br0" timeOffset="4006.031">5672 587 2264 0 0,'0'0'2761'0'0,"0"0"-797"0"0,0 0-172 0 0,0 0 47 0 0,0 0-14 0 0,0 0-187 0 0,0 0-380 0 0,0 0-372 0 0,0 0-284 0 0,0 0-194 0 0,0 0-135 0 0,0 0-82 0 0,0 0-44 0 0,-17 21-28 0 0,-52 67-31 0 0,67-85-84 0 0,0-1 1 0 0,0 1 0 0 0,0 0 0 0 0,0 0-1 0 0,1 0 1 0 0,-1-1 0 0 0,1 2 0 0 0,0-1-1 0 0,0 0 1 0 0,0 0 0 0 0,0 0 0 0 0,1 0-1 0 0,-1 1 1 0 0,1-1 0 0 0,0 0 0 0 0,0 0 0 0 0,0 1-1 0 0,0-1 1 0 0,1 1-5 0 0,0 9 19 0 0,-1-3 4 0 0,1 0 0 0 0,0 0-1 0 0,1 0 1 0 0,0-1 0 0 0,0 1 0 0 0,1-1 0 0 0,0 1 0 0 0,1-1-1 0 0,0 0 1 0 0,0 0 0 0 0,1-1 0 0 0,0 1 0 0 0,1-1 0 0 0,0 0-1 0 0,0 0 1 0 0,1-1 0 0 0,0 0 0 0 0,0 0 0 0 0,1-1 0 0 0,-1 1 0 0 0,1-2-1 0 0,1 1 1 0 0,-1-1 0 0 0,4 1-23 0 0,-8-5 124 0 0,-1 0-1 0 0,1 0 1 0 0,0 0-1 0 0,0 0 1 0 0,0-1-1 0 0,0 0 1 0 0,0 0-1 0 0,0 0 1 0 0,0 0-1 0 0,0 0 1 0 0,0-1 0 0 0,0 0-1 0 0,0 0 1 0 0,-1 0-1 0 0,1 0 1 0 0,0-1-1 0 0,-1 1 1 0 0,1-1-1 0 0,-1 0 1 0 0,1 0-1 0 0,-1 0 1 0 0,0 0 0 0 0,0-1-1 0 0,0 0 1 0 0,0 1-1 0 0,0-1 1 0 0,0 0-1 0 0,-1 0 1 0 0,0 0-1 0 0,1-1 1 0 0,-1 1-1 0 0,0-1 1 0 0,-1 1 0 0 0,2-3-124 0 0,37-132 1550 0 0,-34-113-1188 0 0,-6 220-590 0 0,-2-1 0 0 0,-1 1 0 0 0,-1 0 0 0 0,-1 0 0 0 0,-2 0 0 0 0,-1 1 0 0 0,-2 0 0 0 0,-1 0 0 0 0,-1 1 0 0 0,-1 1 0 0 0,-2 0 0 0 0,-1 1 0 0 0,-1 0 0 0 0,-10-11 228 0 0,23 32-49 0 0,0 0-1 0 0,0 1 1 0 0,-1 0 0 0 0,0-1 0 0 0,0 1 0 0 0,0 1 0 0 0,0-1 0 0 0,-1 1 0 0 0,0 0 0 0 0,0 0 0 0 0,0 1 0 0 0,0 0 0 0 0,-1 0 0 0 0,1 0 0 0 0,-1 1 0 0 0,0 0-1 0 0,1 0 1 0 0,-1 0 0 0 0,0 1 0 0 0,0 0 0 0 0,0 1 0 0 0,0 0 0 0 0,0 0 0 0 0,0 0 0 0 0,0 1 0 0 0,0 0 0 0 0,0 0 0 0 0,0 1 0 0 0,0-1 0 0 0,0 2-1 0 0,1-1 1 0 0,-1 1 0 0 0,1 0 0 0 0,-1 0 49 0 0,-2 8-57 0 0,0 0-1 0 0,0 0 0 0 0,1 0 0 0 0,0 1 1 0 0,1 1-1 0 0,1-1 0 0 0,0 1 0 0 0,0 0 1 0 0,2 0-1 0 0,-1 1 0 0 0,2 0 1 0 0,0-1-1 0 0,0 1 0 0 0,1 0 0 0 0,1 1 1 0 0,0-1-1 0 0,1 0 0 0 0,1 0 0 0 0,0 0 1 0 0,1 0-1 0 0,1 0 0 0 0,0 0 1 0 0,0 0-1 0 0,1-1 0 0 0,1 0 0 0 0,1 0 1 0 0,0 0-1 0 0,3 5 58 0 0,2 0-154 0 0,1 0 1 0 0,1-1-1 0 0,1 0 1 0 0,0 0-1 0 0,1-2 0 0 0,1 0 1 0 0,0-1-1 0 0,1 0 1 0 0,1-2-1 0 0,0 0 1 0 0,0 0-1 0 0,1-2 0 0 0,1-1 1 0 0,6 3 153 0 0,80 19-4355 0 0,3-20-5023 0 0,-89-11 6913 0 0</inkml:trace>
  <inkml:trace contextRef="#ctx0" brushRef="#br0" timeOffset="7079.981">6134 462 0 0 0,'0'0'611'0'0,"0"0"406"0"0,0 0 177 0 0,0 0 136 0 0,0 0 50 0 0,0 0-40 0 0,0 0-137 0 0,0 0-164 0 0,0 0-111 0 0,0 0-84 0 0,-7-6-32 0 0,-20-19-6 0 0,16 25 3976 0 0,13 34-4718 0 0,3-19-5 0 0,2 1-1 0 0,0-2 0 0 0,1 1 0 0 0,0-1 1 0 0,1 0-1 0 0,0-1 0 0 0,2 0 1 0 0,-1 0-1 0 0,1-1 0 0 0,10 8-58 0 0,-19-19 40 0 0,0 1-1 0 0,-1-1 1 0 0,1 0-1 0 0,0 0 1 0 0,0 0-1 0 0,0 0 1 0 0,0 0 0 0 0,0 0-1 0 0,0-1 1 0 0,0 1-1 0 0,0-1 1 0 0,0 1-1 0 0,0-1 1 0 0,0 0-1 0 0,0 1 1 0 0,0-1-1 0 0,0 0 1 0 0,0-1 0 0 0,0 1-1 0 0,1 0 1 0 0,-1-1-1 0 0,0 1 1 0 0,0-1-1 0 0,0 1 1 0 0,0-1-1 0 0,0 0 1 0 0,0 0-1 0 0,-1 0 1 0 0,1 0 0 0 0,0 0-1 0 0,0 0 1 0 0,-1-1-1 0 0,1 1 1 0 0,-1-1-1 0 0,1 1 1 0 0,-1-1-1 0 0,1 1 1 0 0,-1-1-1 0 0,0 0 1 0 0,0 0 0 0 0,0 1-1 0 0,0-1-39 0 0,44-83 1357 0 0,-33 53-1178 0 0,-1-1 0 0 0,-2 1 0 0 0,-1-2 0 0 0,-1 1 1 0 0,-2-1-1 0 0,-1 0 0 0 0,-2-5-179 0 0,-2 38 66 0 0,0 1-38 0 0,0 0-66 0 0,0 0-124 0 0,3 19-941 0 0,57 125 937 0 0,2-35-548 0 0,5-2 0 0 0,76 93 714 0 0,-92-131-378 0 0,-34-49 308 0 0,-1 0 0 0 0,-1 1-1 0 0,-1 1 1 0 0,-1 0 0 0 0,0 1 0 0 0,-2 1 0 0 0,-1-1-1 0 0,-1 2 1 0 0,-1-1 0 0 0,-1 1 0 0 0,-1 1 0 0 0,-1-1-1 0 0,-1 1 1 0 0,-2 0 0 0 0,0-1 0 0 0,-2 1-1 0 0,-2 12 71 0 0,-2-27 117 0 0,-1 0-1 0 0,-1-1 0 0 0,0 0 0 0 0,0 0 0 0 0,-1-1 0 0 0,0 1 0 0 0,-1-2 0 0 0,0 1 0 0 0,-1-1 0 0 0,1 0 0 0 0,-1-1 0 0 0,-1 0 0 0 0,1 0 0 0 0,-1-1 0 0 0,-1 0 0 0 0,1-1 0 0 0,-1 0 0 0 0,0-1 0 0 0,0 0 0 0 0,0 0 0 0 0,0-1 0 0 0,-9 0-116 0 0,14-1 86 0 0,0 0 0 0 0,0 0 0 0 0,0-1 0 0 0,0 0-1 0 0,-1-1 1 0 0,1 1 0 0 0,0-1 0 0 0,-1 0 0 0 0,1 0 0 0 0,0-1 0 0 0,0 0 0 0 0,0 0 0 0 0,0-1 0 0 0,-1 0-1 0 0,2 0 1 0 0,-1 0 0 0 0,0 0 0 0 0,0-1 0 0 0,1 0 0 0 0,-1 0 0 0 0,1-1 0 0 0,0 0 0 0 0,0 1-1 0 0,1-2 1 0 0,-1 1 0 0 0,1 0 0 0 0,-1-1 0 0 0,2 0 0 0 0,-1 0 0 0 0,0 0 0 0 0,1-1 0 0 0,-2-4-86 0 0,0-5 23 0 0,1-1 1 0 0,1 0-1 0 0,1 0 1 0 0,0 0-1 0 0,1 0 1 0 0,0 0-1 0 0,2-1 1 0 0,0 1-1 0 0,0 0 1 0 0,2 0-1 0 0,0 0 1 0 0,1 0-1 0 0,0 1 1 0 0,1-1-1 0 0,1 1 1 0 0,2-3-24 0 0,15-35-139 0 0,2 1 0 0 0,2 1 0 0 0,3 1 0 0 0,2 2 0 0 0,1 1 1 0 0,3 2-1 0 0,12-11 139 0 0,22-18-3832 0 0,2 4-3532 0 0,-50 49-3976 0 0</inkml:trace>
  <inkml:trace contextRef="#ctx0" brushRef="#br0" timeOffset="10632.372">0 5499 432 0 0,'0'0'1183'0'0,"0"0"-149"0"0,0 0 102 0 0,0 0 397 0 0,0 0 324 0 0,0 0 10 0 0,0 0-227 0 0,0 0-335 0 0,0 0-243 0 0,0 0-111 0 0,0 0-22 0 0,9-29 17 0 0,30-92 0 0 0,-4-14 1414 0 0,66-313-63 0 0,-87 354-2202 0 0,-4 0-1 0 0,-4 0 1 0 0,-5-32-95 0 0,0 113-7 0 0,-1 0 0 0 0,-1 0 0 0 0,0 0 0 0 0,-1 0 0 0 0,0 0 0 0 0,-1 1 0 0 0,-1-1 0 0 0,0 1 0 0 0,0-1 0 0 0,-1 1 0 0 0,-1 0 0 0 0,-2-2 7 0 0,7 12-33 0 0,-1 0 1 0 0,1 0-1 0 0,-1 0 0 0 0,0 1 1 0 0,0-1-1 0 0,0 0 1 0 0,0 1-1 0 0,0-1 0 0 0,0 1 1 0 0,0 0-1 0 0,0 0 0 0 0,0 0 1 0 0,-1 0-1 0 0,1 0 0 0 0,0 0 1 0 0,-1 0-1 0 0,1 1 1 0 0,-1-1-1 0 0,1 1 0 0 0,-1 0 1 0 0,1 0-1 0 0,-1 0 0 0 0,1 0 1 0 0,-1 0-1 0 0,1 0 0 0 0,-1 1 1 0 0,1-1-1 0 0,-1 1 1 0 0,1 0-1 0 0,0-1 0 0 0,-1 1 1 0 0,1 1-1 0 0,0-1 0 0 0,0 0 1 0 0,0 0-1 0 0,0 1 1 0 0,0-1-1 0 0,0 1 0 0 0,0-1 1 0 0,0 1-1 0 0,0 0 0 0 0,1 0 1 0 0,-1 0-1 0 0,1 0 0 0 0,-1 0 1 0 0,1 0-1 0 0,0 1 1 0 0,0-1-1 0 0,0 0 0 0 0,0 0 1 0 0,0 3 32 0 0,-5 9-38 0 0,1 1 1 0 0,1-1-1 0 0,1 1 1 0 0,0 0-1 0 0,0 0 1 0 0,2 0-1 0 0,0 1 1 0 0,0-1-1 0 0,2 0 1 0 0,1 8 37 0 0,-2-18 3 0 0,1 0 0 0 0,0-1 0 0 0,0 1 0 0 0,1-1 0 0 0,-1 0 0 0 0,1 1 0 0 0,0-1 0 0 0,0 0 0 0 0,1 0 0 0 0,-1 0 0 0 0,1 0 0 0 0,0-1 0 0 0,0 1 0 0 0,0-1 0 0 0,0 0 0 0 0,1 1 0 0 0,-1-2 0 0 0,1 1 0 0 0,0 0 0 0 0,0-1 0 0 0,0 1 0 0 0,0-1 0 0 0,0 0 0 0 0,0-1 0 0 0,1 1 0 0 0,-1-1 0 0 0,1 1 0 0 0,-1-1 0 0 0,1-1 0 0 0,2 1-3 0 0,143 2 441 0 0,-23-14-71 0 0,-124 12-342 0 0,1 0-1 0 0,-1 1 0 0 0,1 0 0 0 0,-1 0 1 0 0,0 0-1 0 0,0 0 0 0 0,0 0 1 0 0,0 1-1 0 0,-1-1 0 0 0,1 1 0 0 0,0 0 1 0 0,-1-1-1 0 0,0 1 0 0 0,0 0 0 0 0,0 1 1 0 0,0-1-1 0 0,0 0 0 0 0,0 1 1 0 0,-1-1-1 0 0,0 1 0 0 0,0-1 0 0 0,0 1 1 0 0,0-1-1 0 0,0 1 0 0 0,-1 0 0 0 0,0 0 1 0 0,1-1-1 0 0,-1 1 0 0 0,-1 0 1 0 0,1-1-1 0 0,-1 5-27 0 0,3 9 104 0 0,11 202 484 0 0,-13-215-617 0 0,1 0 0 0 0,0-1 0 0 0,0 1 1 0 0,0 0-1 0 0,0-1 0 0 0,0 1 0 0 0,1-1 0 0 0,-1 0 0 0 0,1 1 0 0 0,0-1 0 0 0,0 0 1 0 0,1 0-1 0 0,-1 0 0 0 0,1 0 0 0 0,-1 0 0 0 0,1-1 0 0 0,0 1 0 0 0,0-1 0 0 0,0 0 1 0 0,0 0-1 0 0,0 0 0 0 0,1 0 0 0 0,-1 0 0 0 0,0-1 0 0 0,3 1 29 0 0,61-2-7825 0 0,-56-4 2526 0 0,-3-3-2933 0 0</inkml:trace>
  <inkml:trace contextRef="#ctx0" brushRef="#br0" timeOffset="10901.487">943 4331 6009 0 0,'0'0'1105'0'0,"0"0"-159"0"0,0 0 9 0 0,0 0 178 0 0,-11 33 121 0 0,-32 103-88 0 0,30-36 298 0 0,13-94-1379 0 0,0-1-1 0 0,-1 1 0 0 0,2 0 1 0 0,-1-1-1 0 0,1 1 1 0 0,0-1-1 0 0,0 1 0 0 0,0-1 1 0 0,1 0-1 0 0,0 1 0 0 0,0-1 1 0 0,0 0-1 0 0,1 0 0 0 0,-1 0 1 0 0,1-1-1 0 0,0 1 1 0 0,1-1-1 0 0,-1 1 0 0 0,1-1 1 0 0,0 0-1 0 0,0 0 0 0 0,0-1 1 0 0,1 1-1 0 0,-1-1 1 0 0,1 0-1 0 0,0 0 0 0 0,0 0 1 0 0,0-1-1 0 0,0 0 0 0 0,0 0 1 0 0,0 0-1 0 0,1-1 0 0 0,-1 1 1 0 0,1-1-1 0 0,-1-1 1 0 0,1 1-1 0 0,-1-1 0 0 0,2 0-84 0 0,0-3 248 0 0,0-1-1 0 0,0 0 0 0 0,0 0 0 0 0,0 0 1 0 0,-1-1-1 0 0,0 0 0 0 0,0-1 0 0 0,-1 1 1 0 0,1-1-1 0 0,-1 0 0 0 0,0 0 1 0 0,-1-1-1 0 0,1 1 0 0 0,-1-1 0 0 0,-1 0 1 0 0,1 0-1 0 0,-1-1 0 0 0,0 1 0 0 0,-1-1 1 0 0,0 1-1 0 0,0-1 0 0 0,0-5-247 0 0,4-9 149 0 0,-2 1 0 0 0,0-1-1 0 0,-1 1 1 0 0,-1-1 0 0 0,-1 0 0 0 0,-2 0 0 0 0,-1-12-149 0 0,2 24-112 0 0,-1 0 1 0 0,-1 0-1 0 0,0 1 1 0 0,0-1-1 0 0,-1 0 1 0 0,0 1-1 0 0,-1 0 1 0 0,0 0-1 0 0,0 0 1 0 0,-1 0-1 0 0,0 0 1 0 0,-1 1 0 0 0,0 0-1 0 0,0 0 1 0 0,0 1-1 0 0,-1 0 1 0 0,-5-4 111 0 0,-38-8-4021 0 0,16 29-6564 0 0,28-6 3366 0 0</inkml:trace>
  <inkml:trace contextRef="#ctx0" brushRef="#br0" timeOffset="11275.43">1250 3521 10498 0 0,'0'0'1539'0'0,"0"0"-632"0"0,0 0-392 0 0,0 0 38 0 0,0 0 209 0 0,0 0 141 0 0,0 0-30 0 0,0 0-149 0 0,3 32-142 0 0,8 102-90 0 0,17-35 316 0 0,85 137 350 0 0,-28-15-972 0 0,-40-34-528 0 0,-40-157 12 0 0,-1-4-1064 0 0,-3-8-3276 0 0,-1-17 2192 0 0,0-1-926 0 0,0 0-709 0 0,0 0 344 0 0</inkml:trace>
  <inkml:trace contextRef="#ctx0" brushRef="#br0" timeOffset="11524.993">1160 4254 11154 0 0,'0'0'839'0'0,"0"0"-428"0"0,0 0-96 0 0,0 0 161 0 0,0 0 137 0 0,0 0 31 0 0,0 0-65 0 0,31-18-75 0 0,101-60-72 0 0,149-80-414 0 0,-182 104-2871 0 0,-33 17-2644 0 0,-23 12-1323 0 0,-25 16 6005 0 0</inkml:trace>
  <inkml:trace contextRef="#ctx0" brushRef="#br0" timeOffset="12084.152">1920 3816 0 0 0,'0'0'1112'0'0,"0"0"723"0"0,0 0 120 0 0,0 0-68 0 0,0 0-85 0 0,0 0-147 0 0,0 0-178 0 0,0 0-225 0 0,0 0-223 0 0,-32 33-231 0 0,-98 105-237 0 0,72-56 51 0 0,54-73-593 0 0,0-1-1 0 0,1 0 1 0 0,0 1-1 0 0,0-1 0 0 0,1 1 1 0 0,0 0-1 0 0,1 0 0 0 0,0 0 1 0 0,0 0-1 0 0,1 0 1 0 0,0 0-1 0 0,0 0 0 0 0,1 0 1 0 0,2 5-19 0 0,-3-12 8 0 0,0-1 1 0 0,1 1-1 0 0,-1-1 1 0 0,1 0-1 0 0,-1 1 1 0 0,1-1-1 0 0,0 0 1 0 0,-1 0-1 0 0,1 1 1 0 0,0-1-1 0 0,0 0 0 0 0,0 0 1 0 0,0 0-1 0 0,0 0 1 0 0,0 0-1 0 0,0 0 1 0 0,0 0-1 0 0,1 0 1 0 0,-1-1-1 0 0,0 1 1 0 0,0 0-1 0 0,1-1 1 0 0,-1 1-1 0 0,1-1 1 0 0,-1 1-1 0 0,0-1 1 0 0,1 0-1 0 0,-1 0 1 0 0,1 1-1 0 0,-1-1 1 0 0,1 0-1 0 0,-1 0 0 0 0,1 0 1 0 0,-1-1-1 0 0,0 1 1 0 0,1 0-1 0 0,-1-1 1 0 0,1 1-1 0 0,-1 0 1 0 0,0-1-1 0 0,1 0 1 0 0,-1 1-1 0 0,1-1-8 0 0,51-36 799 0 0,148-177 392 0 0,-199 213-1196 0 0,-1 1 0 0 0,1-1 0 0 0,-1 1 1 0 0,1 0-1 0 0,0-1 0 0 0,-1 1 0 0 0,1 0 1 0 0,0 0-1 0 0,-1 0 0 0 0,1 0 0 0 0,-1 0 1 0 0,1 0-1 0 0,0 0 0 0 0,-1 1 0 0 0,1-1 1 0 0,0 1-1 0 0,-1-1 0 0 0,1 1 0 0 0,-1 0 1 0 0,1-1-1 0 0,-1 1 0 0 0,1 0 0 0 0,-1 0 1 0 0,0 0-1 0 0,1 0 0 0 0,-1 0 0 0 0,0 0 0 0 0,0 1 1 0 0,0-1-1 0 0,0 0 0 0 0,0 1 0 0 0,0-1 1 0 0,0 1-1 0 0,0-1 0 0 0,-1 0 0 0 0,1 1 1 0 0,0 0-1 0 0,-1-1 0 0 0,0 1 0 0 0,1-1 1 0 0,-1 1-1 0 0,0 0 0 0 0,1 0 5 0 0,14 20-25 0 0,-13-19 32 0 0,0 0 0 0 0,0-1 0 0 0,0 1 0 0 0,1-1 0 0 0,-1 0 0 0 0,1 1-1 0 0,-1-1 1 0 0,1 0 0 0 0,0-1 0 0 0,0 1 0 0 0,0 0 0 0 0,0-1 0 0 0,0 0 0 0 0,0 0-1 0 0,1 0 1 0 0,-1 0 0 0 0,0 0 0 0 0,1 0 0 0 0,-1-1 0 0 0,0 0 0 0 0,1 0 0 0 0,-1 0-1 0 0,0 0 1 0 0,1 0 0 0 0,-1-1 0 0 0,0 1 0 0 0,1-1 0 0 0,-1 0 0 0 0,0 0 0 0 0,0 0-1 0 0,1 0 1 0 0,-1-1 0 0 0,0 1 0 0 0,0-1 0 0 0,-1 0 0 0 0,1 0 0 0 0,0 0 0 0 0,0-1-7 0 0,14-18 191 0 0,0-2 0 0 0,-2 0-1 0 0,0 0 1 0 0,-2-2 0 0 0,0 0 0 0 0,-2 0 0 0 0,-1-1 0 0 0,-1 0 0 0 0,-1-1 0 0 0,-2 0 0 0 0,0 0 0 0 0,0-16-191 0 0,2-5 64 0 0,-2 0 0 0 0,-2-1 1 0 0,-2 1-1 0 0,-2-1 0 0 0,-3 1 0 0 0,-7-41-64 0 0,8 68-9 0 0,-1 1 0 0 0,-1 0 0 0 0,-1-1 0 0 0,-1 2 0 0 0,-1-1 0 0 0,0 1 0 0 0,-2 0 0 0 0,0 0 0 0 0,-1 1 0 0 0,-1 0 1 0 0,-6-7 8 0 0,17 25-6 0 0,0-1 0 0 0,-1 0 0 0 0,1 0 0 0 0,-1 1 0 0 0,1-1 0 0 0,0 0 0 0 0,-1 1 1 0 0,1-1-1 0 0,-1 1 0 0 0,0-1 0 0 0,1 1 0 0 0,-1-1 0 0 0,1 1 0 0 0,-1-1 1 0 0,0 1-1 0 0,1-1 0 0 0,-1 1 0 0 0,0 0 0 0 0,0-1 0 0 0,1 1 0 0 0,-1 0 0 0 0,0 0 1 0 0,0 0-1 0 0,0-1 0 0 0,1 1 0 0 0,-1 0 0 0 0,0 0 0 0 0,0 0 0 0 0,1 0 1 0 0,-1 0-1 0 0,0 1 0 0 0,0-1 0 0 0,0 0 0 0 0,1 0 0 0 0,-1 0 0 0 0,0 1 1 0 0,0-1-1 0 0,1 0 0 0 0,-1 1 0 0 0,0-1 0 0 0,1 1 0 0 0,-1-1 0 0 0,0 0 0 0 0,1 1 1 0 0,-1 0-1 0 0,1-1 0 0 0,-1 1 0 0 0,1-1 0 0 0,-1 1 0 0 0,1 0 0 0 0,-1-1 1 0 0,1 1-1 0 0,0 0 0 0 0,-1-1 0 0 0,1 1 0 0 0,0 0 0 0 0,0 0 0 0 0,-1-1 0 0 0,1 1 1 0 0,0 0 5 0 0,-10 54-330 0 0,9-48 377 0 0,-1 26-32 0 0,1 1 1 0 0,2 0 0 0 0,1-1-1 0 0,2 0 1 0 0,1 1 0 0 0,2-2-1 0 0,1 1 1 0 0,2-1 0 0 0,1 0-1 0 0,1-1 1 0 0,2 0 0 0 0,13 21-16 0 0,-10-24-34 0 0,2 0 1 0 0,1-1-1 0 0,2-2 0 0 0,0 0 1 0 0,1-1-1 0 0,2-1 1 0 0,0-2-1 0 0,2 0 1 0 0,0-2-1 0 0,1-1 0 0 0,1-1 34 0 0,21-5-3771 0 0,-52-22 896 0 0,-13-8-4870 0 0,8 13 1756 0 0</inkml:trace>
  <inkml:trace contextRef="#ctx0" brushRef="#br0" timeOffset="12342.358">1974 3602 10274 0 0,'0'0'1364'0'0,"0"0"-330"0"0,0 0-139 0 0,0 0 198 0 0,0 0 236 0 0,0 0-16 0 0,0 0-195 0 0,0 0-223 0 0,0 0-159 0 0,0 0-111 0 0,0 0-87 0 0,36 0-61 0 0,114-4-89 0 0,-64-15 62 0 0,-67 10-339 0 0,62-23-207 0 0,115-47-62 0 0,-70 21-8140 0 0,-105 47 2029 0 0,-6 3-1550 0 0</inkml:trace>
  <inkml:trace contextRef="#ctx0" brushRef="#br0" timeOffset="12588.004">3010 3382 10986 0 0,'0'0'2576'0'0,"0"0"-1155"0"0,0 0-377 0 0,0 0 38 0 0,0 0-15 0 0,0 0-186 0 0,0 0-250 0 0,0 0-247 0 0,0 0-168 0 0,0 0-86 0 0,10 31-80 0 0,33 95-115 0 0,-21-85-227 0 0,-17-40 111 0 0,13 7-2450 0 0,-12-8-1658 0 0,0-2-3845 0 0,-6-1 3258 0 0</inkml:trace>
  <inkml:trace contextRef="#ctx0" brushRef="#br0" timeOffset="12840.219">2951 3091 9090 0 0,'0'0'2384'0'0,"0"0"-623"0"0,0 0-585 0 0,0 0-352 0 0,0 0-280 0 0,0 0-384 0 0,0 0-472 0 0,0 0-240 0 0,0 0-208 0 0,0 0-144 0 0,0 0-144 0 0,0 0-545 0 0,0 0-1599 0 0,0 0-2138 0 0,11-22 3082 0 0</inkml:trace>
  <inkml:trace contextRef="#ctx0" brushRef="#br0" timeOffset="13009.71">3277 3150 1688 0 0,'0'0'1761'0'0,"0"0"-393"0"0,0 0-113 0 0,0 0 28 0 0,0 0-116 0 0,0 0-238 0 0,0 0-293 0 0,0 0-215 0 0,0 0-141 0 0,0 0-96 0 0,0 0-84 0 0,0 0-60 0 0,4 33-31 0 0,12 105-40 0 0,6-82-9 0 0,-16-52 42 0 0,-2-1 63 0 0,-1 0 1 0 0,1-1 0 0 0,0 1 0 0 0,0-1-1 0 0,0 0 1 0 0,0 0 0 0 0,0 0-1 0 0,1-1 1 0 0,-1 0 0 0 0,1 1-1 0 0,-1-1 1 0 0,1-1 0 0 0,-1 1 0 0 0,1-1-1 0 0,-1 0 1 0 0,1 0 0 0 0,1 0-66 0 0,0-1 348 0 0,1 0 0 0 0,-1-1 0 0 0,1 0 0 0 0,-1 0 0 0 0,0 0 0 0 0,0-1 0 0 0,0 0 1 0 0,0 0-1 0 0,-1-1 0 0 0,1 1 0 0 0,-1-1 0 0 0,0 0 0 0 0,0-1 0 0 0,0 1 0 0 0,0-1 0 0 0,-1 0 1 0 0,2-3-349 0 0,0 1 353 0 0,-1-1 0 0 0,0 0 1 0 0,0-1-1 0 0,-1 1 0 0 0,0-1 1 0 0,0 0-1 0 0,-1 0 0 0 0,-1 0 1 0 0,1 0-1 0 0,-1 0 0 0 0,-1-1 1 0 0,0 1-1 0 0,0-5-353 0 0,-1 6 85 0 0,0-1 1 0 0,0 1-1 0 0,-2 0 0 0 0,1-1 1 0 0,-1 1-1 0 0,0 0 0 0 0,0 0 1 0 0,-1 0-1 0 0,0 0 0 0 0,-1 1 1 0 0,1-1-1 0 0,-2 1 0 0 0,1 0 0 0 0,-1 0 1 0 0,-2-3-86 0 0,1 4-63 0 0,1 0 0 0 0,-1 0 0 0 0,0 0 0 0 0,0 1 0 0 0,-1 0-1 0 0,0 0 1 0 0,0 0 0 0 0,0 1 0 0 0,0 0 0 0 0,0 1 0 0 0,-1 0 0 0 0,-4-2 63 0 0,-23 3-3434 0 0,0 16-4676 0 0,26-6-2725 0 0</inkml:trace>
  <inkml:trace contextRef="#ctx0" brushRef="#br0" timeOffset="13274.37">3730 3168 9906 0 0,'0'0'1652'0'0,"0"0"-117"0"0,0 0 64 0 0,0 0-42 0 0,0 0-234 0 0,0 0-323 0 0,0 0-313 0 0,0 0-198 0 0,0 0-93 0 0,0 0-136 0 0,0 0-94 0 0,5-34-36 0 0,19-105-38 0 0,3 47 25 0 0,-19 77-110 0 0,-3 6-25 0 0,-1 0 0 0 0,1 0-1 0 0,0 0 1 0 0,1 0 0 0 0,0 1-1 0 0,1 0 1 0 0,-1 1-1 0 0,2-1 1 0 0,-1 1 0 0 0,1 0-1 0 0,0 1 1 0 0,0 0-1 0 0,0 0 1 0 0,9-3 18 0 0,-15 9-32 0 0,0 0 0 0 0,0 0 0 0 0,0 1 0 0 0,0-1 0 0 0,-1 0 0 0 0,1 1 0 0 0,0 0 0 0 0,0-1 0 0 0,0 1 0 0 0,0 0 0 0 0,0 0 0 0 0,-1 0 0 0 0,1 0 0 0 0,0 0 1 0 0,-1 1-1 0 0,1-1 0 0 0,-1 0 0 0 0,0 1 0 0 0,1-1 0 0 0,-1 1 0 0 0,0-1 0 0 0,0 1 0 0 0,0 0 0 0 0,0-1 0 0 0,0 1 0 0 0,1 1 32 0 0,12 15-113 0 0,-9-13 179 0 0,1 0 0 0 0,0-1 1 0 0,0 0-1 0 0,0 0 0 0 0,1-1 0 0 0,-1 1 1 0 0,1-1-1 0 0,0-1 0 0 0,0 1 0 0 0,0-1 0 0 0,0-1 1 0 0,0 1-1 0 0,0-1 0 0 0,1 0 0 0 0,-1-1 1 0 0,0 1-1 0 0,0-2 0 0 0,1 1 0 0 0,-1-1 1 0 0,0 0-1 0 0,0 0 0 0 0,1-1 0 0 0,-1 0 1 0 0,-1 0-1 0 0,1-1 0 0 0,0 0 0 0 0,0 0 0 0 0,-1-1 1 0 0,0 0-1 0 0,0 0 0 0 0,0 0 0 0 0,0 0 1 0 0,-1-1-1 0 0,1 0 0 0 0,-1-1 0 0 0,2-2-66 0 0,1-2 55 0 0,-1 1 0 0 0,-1-2-1 0 0,0 1 1 0 0,0-1 0 0 0,-1 1-1 0 0,0-2 1 0 0,-1 1 0 0 0,0 0-1 0 0,-1-1 1 0 0,0 0 0 0 0,-1 0 0 0 0,0-8-55 0 0,4-13-1640 0 0,-1 8-5490 0 0,-3 13-4263 0 0</inkml:trace>
  <inkml:trace contextRef="#ctx0" brushRef="#br0" timeOffset="22263.791">5381 2318 128 0 0,'0'0'1460'0'0,"0"0"-219"0"0,0 0-96 0 0,0 0 45 0 0,0 0 163 0 0,0 0 114 0 0,0 0 0 0 0,0 0-82 0 0,0 0-140 0 0,0 0-191 0 0,-32-4-210 0 0,-99-5-188 0 0,128 9-630 0 0,1-1-1 0 0,0 1 1 0 0,0 0-1 0 0,0-1 1 0 0,0 1-1 0 0,0 0 1 0 0,0 0-1 0 0,0 1 1 0 0,0-1-1 0 0,0 0 1 0 0,0 1-1 0 0,0-1 1 0 0,0 1-1 0 0,0-1 1 0 0,0 1-1 0 0,0 0 0 0 0,0 0 1 0 0,0 0-1 0 0,0 0 1 0 0,1 0-1 0 0,-1 1 1 0 0,0-1-1 0 0,1 0 1 0 0,-1 1-1 0 0,1-1 1 0 0,0 1-1 0 0,-1 0 1 0 0,1-1-1 0 0,0 1 1 0 0,-1 1-26 0 0,-2 5 141 0 0,-6 7-16 0 0,1 0 0 0 0,1 2 1 0 0,0-1-1 0 0,1 1 0 0 0,1 0 1 0 0,0 0-1 0 0,2 0 1 0 0,0 1-1 0 0,0 0 0 0 0,2 0 1 0 0,1 0-1 0 0,0 0 0 0 0,1 0 1 0 0,2 17-126 0 0,-2-31 21 0 0,0-1 1 0 0,0 0-1 0 0,0 1 1 0 0,0-1 0 0 0,0 0-1 0 0,1 1 1 0 0,0-1-1 0 0,0 0 1 0 0,0 0 0 0 0,0 0-1 0 0,0 0 1 0 0,1 0-1 0 0,-1 0 1 0 0,1 0-1 0 0,0 0 1 0 0,-1 0 0 0 0,1-1-1 0 0,1 1 1 0 0,-1-1-1 0 0,0 1 1 0 0,1-1 0 0 0,-1 0-1 0 0,1 0 1 0 0,0 0-1 0 0,-1 0 1 0 0,1-1-1 0 0,0 1 1 0 0,0-1 0 0 0,0 0-1 0 0,0 0 1 0 0,1 0-1 0 0,-1 0 1 0 0,0 0 0 0 0,0 0-1 0 0,1-1 1 0 0,-1 0-1 0 0,0 0 1 0 0,1 0-1 0 0,-1 0 1 0 0,0 0 0 0 0,0-1-1 0 0,1 1 1 0 0,-1-1-1 0 0,0 0 1 0 0,0 0 0 0 0,0 0-1 0 0,0 0 1 0 0,0-1-1 0 0,3-1-21 0 0,13-14 227 0 0,0 0-1 0 0,-1-2 1 0 0,-1 0-1 0 0,-1-2 1 0 0,-1 1 0 0 0,-1-2-1 0 0,0 0 1 0 0,-2-1-1 0 0,0 0 1 0 0,-2 0-1 0 0,-1-2 1 0 0,0 1-1 0 0,-2-1 1 0 0,-1 0-1 0 0,-1 0 1 0 0,1-17-227 0 0,16-48-497 0 0,32 286 153 0 0,-50-188 313 0 0,0-1 0 0 0,0 1 0 0 0,0-1 1 0 0,1 0-1 0 0,0 0 0 0 0,0-1 1 0 0,1 1-1 0 0,-1-1 0 0 0,2 0 1 0 0,-1-1-1 0 0,1 1 0 0 0,-1-1 0 0 0,1-1 1 0 0,1 1-1 0 0,-1-1 0 0 0,1 0 1 0 0,-1-1-1 0 0,1 0 0 0 0,0 0 1 0 0,0-1-1 0 0,5 1 31 0 0,28 4-3541 0 0,0-4-3404 0 0,-33-3-877 0 0</inkml:trace>
  <inkml:trace contextRef="#ctx0" brushRef="#br0" timeOffset="22775.469">5532 1717 4017 0 0,'0'0'1571'0'0,"0"0"-164"0"0,0 0-230 0 0,0 0-96 0 0,0 0 0 0 0,0 0 10 0 0,0 0-49 0 0,0 0-89 0 0,0 0-95 0 0,0 0-118 0 0,0 0-97 0 0,0 0-46 0 0,0 0-22 0 0,11 27-50 0 0,36 86-43 0 0,66 156 1023 0 0,-53-52-1268 0 0,-39-166-251 0 0,-7-67 581 0 0,10-37-85 0 0,-7 11-381 0 0,1 1-1 0 0,3 1 0 0 0,1 1 0 0 0,2 1 0 0 0,3-1-100 0 0,-21 29-9 0 0,-1 1 1 0 0,2 1-1 0 0,-1-1 1 0 0,1 1-1 0 0,0 1 0 0 0,1-1 1 0 0,0 1-1 0 0,0 0 1 0 0,1 1-1 0 0,0 0 1 0 0,0 0-1 0 0,0 1 1 0 0,0 0-1 0 0,1 1 0 0 0,0 0 1 0 0,0 0-1 0 0,0 1 1 0 0,1 1-1 0 0,8-2 9 0 0,-16 6-3 0 0,0 1-1 0 0,0 0 1 0 0,0-1-1 0 0,0 1 1 0 0,0 0 0 0 0,0 0-1 0 0,-1 1 1 0 0,1-1-1 0 0,-1 0 1 0 0,0 1-1 0 0,0 0 1 0 0,-1-1-1 0 0,1 1 1 0 0,-1 0 0 0 0,1 0-1 0 0,-1 0 1 0 0,0 0-1 0 0,-1 0 1 0 0,1 0-1 0 0,-1 0 1 0 0,0 0 0 0 0,0 0-1 0 0,0 0 1 0 0,0 1-1 0 0,-1-1 1 0 0,0 2 3 0 0,-2 16 42 0 0,0 0 0 0 0,-2-1 0 0 0,-1 0 0 0 0,0 0 0 0 0,-2-1 1 0 0,0 0-1 0 0,-1 0 0 0 0,-1-1 0 0 0,-1 0 0 0 0,-1 0 0 0 0,0-2 0 0 0,-8 9-42 0 0,19-24 4 0 0,-9 11-21 0 0,1 1-1 0 0,-2-2 0 0 0,0 1 1 0 0,0-1-1 0 0,-1-1 0 0 0,0 0 1 0 0,-1-1-1 0 0,-1 0 0 0 0,1-1 1 0 0,-1 0-1 0 0,-1-1 0 0 0,-10 3 18 0 0,-25-1-1178 0 0,22-24-2586 0 0,17-17-4683 0 0,10 23 673 0 0</inkml:trace>
  <inkml:trace contextRef="#ctx0" brushRef="#br0" timeOffset="23147.617">6279 1924 0 0 0,'0'0'1919'0'0,"0"0"-96"0"0,0 0-94 0 0,0 0 92 0 0,0 0 9 0 0,0 0-172 0 0,0 0-257 0 0,0 0-234 0 0,0 0-233 0 0,0 0-227 0 0,0 0-153 0 0,0 0-120 0 0,0 0-104 0 0,-12 23-65 0 0,-38 74-89 0 0,37-37-16 0 0,13-56-114 0 0,1 0 0 0 0,-1 0 0 0 0,1 0 0 0 0,0 0 0 0 0,0 0 0 0 0,0-1 0 0 0,1 1 0 0 0,0 0 0 0 0,-1-1 0 0 0,1 1 0 0 0,0-1 1 0 0,1 1-1 0 0,-1-1 0 0 0,1 0 0 0 0,-1 0 0 0 0,1 0 0 0 0,0 0 0 0 0,0-1 0 0 0,0 1 0 0 0,0-1 0 0 0,1 1 0 0 0,-1-1 0 0 0,1 0 0 0 0,-1-1 1 0 0,1 1-1 0 0,0-1 0 0 0,0 1 0 0 0,-1-1 0 0 0,1 0 0 0 0,0-1 0 0 0,0 1 0 0 0,0-1 0 0 0,0 1 0 0 0,0-1 0 0 0,0 0 0 0 0,0-1 0 0 0,0 1 1 0 0,0-1-1 0 0,0 1 0 0 0,4-3-46 0 0,-2 0 239 0 0,1-2 0 0 0,-1 1 1 0 0,0-1-1 0 0,0 0 0 0 0,0 0 1 0 0,-1 0-1 0 0,0-1 0 0 0,0 0 1 0 0,0 0-1 0 0,-1 0 0 0 0,0-1 1 0 0,0 1-1 0 0,-1-1 1 0 0,0 0-1 0 0,0 0 0 0 0,0 0 1 0 0,-1-1-240 0 0,3-2 57 0 0,-1 1 1 0 0,-1-1 0 0 0,0 0-1 0 0,0 0 1 0 0,-1 0 0 0 0,0 0-1 0 0,-1-1 1 0 0,0 1 0 0 0,-1 0 0 0 0,0-1-1 0 0,0 1 1 0 0,-1 0 0 0 0,0-1-1 0 0,-1 1 1 0 0,-1 0 0 0 0,1 0 0 0 0,-1 0-1 0 0,-1 0 1 0 0,0 1 0 0 0,0-1-1 0 0,-1 1 1 0 0,0 0 0 0 0,-1 1-1 0 0,0-1 1 0 0,0 1 0 0 0,-7-7-58 0 0,10 13-176 0 0,0 0 0 0 0,1 1 0 0 0,-1-1 1 0 0,0 1-1 0 0,0 0 0 0 0,0-1 0 0 0,0 1 0 0 0,0 0 1 0 0,0 1-1 0 0,0-1 0 0 0,0 0 0 0 0,0 1 0 0 0,0 0 1 0 0,-1 0-1 0 0,1 0 0 0 0,0 0 0 0 0,0 0 0 0 0,0 1 1 0 0,0-1-1 0 0,0 1 0 0 0,0 0 0 0 0,0 0 0 0 0,0 0 1 0 0,-3 2 175 0 0,-35 34-11355 0 0,33-23 2609 0 0</inkml:trace>
  <inkml:trace contextRef="#ctx0" brushRef="#br0" timeOffset="23457.747">6664 1832 1064 0 0,'0'0'1914'0'0,"0"0"-375"0"0,0 0-179 0 0,0 0 59 0 0,0 0 23 0 0,0 0-118 0 0,0 0-166 0 0,0 0-165 0 0,0 0-93 0 0,0 0-66 0 0,0 0-86 0 0,0 0-68 0 0,0 0-25 0 0,17 14 15 0 0,55 42 48 0 0,-25-42 671 0 0,-41-15-1117 0 0,2-3-64 0 0,0 0 0 0 0,0 0 1 0 0,0-1-1 0 0,-1 0 0 0 0,0 0 1 0 0,0-1-1 0 0,0 1 0 0 0,-1-2 1 0 0,0 1-1 0 0,0-1 0 0 0,-1 0 0 0 0,1 0 1 0 0,-2 0-1 0 0,1-1 0 0 0,-1 0 1 0 0,0 0-1 0 0,0 0 0 0 0,-1 0 1 0 0,0-1-1 0 0,-1 1 0 0 0,0-1 1 0 0,0 0-1 0 0,-1 1 0 0 0,0-1 1 0 0,-1-2-209 0 0,-1-121-355 0 0,-8 111-575 0 0,4 12-2788 0 0,3 1-9097 0 0,2 8 6346 0 0</inkml:trace>
  <inkml:trace contextRef="#ctx0" brushRef="#br0" timeOffset="23824.068">7069 893 5393 0 0,'0'0'3457'0'0,"0"0"-1345"0"0,0 0-485 0 0,0 0-176 0 0,0 0-170 0 0,0 0-229 0 0,0 0-323 0 0,0 0-218 0 0,0 0-60 0 0,0 0 8 0 0,0 0-6 0 0,0 0-38 0 0,3 24-102 0 0,10 77-78 0 0,26 21 150 0 0,-20-81-287 0 0,24 61-484 0 0,5-3 0 0 0,41 63 386 0 0,-76-144-997 0 0,13 26-1359 0 0,-21-29-2059 0 0,-3 0-3442 0 0,-2-15 3832 0 0</inkml:trace>
  <inkml:trace contextRef="#ctx0" brushRef="#br0" timeOffset="24078.444">6996 1382 7930 0 0,'0'0'3997'0'0,"0"0"-2013"0"0,0 0-806 0 0,0 0-133 0 0,0 0 39 0 0,0 0-93 0 0,0 0-228 0 0,0 0-235 0 0,0 0-172 0 0,0 0-57 0 0,33-23-56 0 0,109-75-69 0 0,86-52-1131 0 0,-221 145 681 0 0,29-19-2349 0 0,-13 9-2400 0 0,-3 3-5992 0 0</inkml:trace>
  <inkml:trace contextRef="#ctx0" brushRef="#br0" timeOffset="27668.233">8234 720 0 0 0,'0'0'335'0'0,"0"0"777"0"0,0 0 403 0 0,0 0 189 0 0,0 0 51 0 0,0 0-105 0 0,0 0-187 0 0,0 0-173 0 0,0 0-155 0 0,0 0-125 0 0,-7 0-105 0 0,3-1-785 0 0,0 1 0 0 0,1 0 1 0 0,-1 1-1 0 0,0-1 1 0 0,0 1-1 0 0,1 0 0 0 0,-1-1 1 0 0,0 2-1 0 0,1-1 1 0 0,-1 0-1 0 0,1 1 1 0 0,-1-1-1 0 0,1 1 0 0 0,0 0 1 0 0,0 0-1 0 0,0 1 1 0 0,0-1-1 0 0,0 1 0 0 0,0-1 1 0 0,1 1-1 0 0,-1 0-120 0 0,-17 24 146 0 0,2 2-1 0 0,1 0 1 0 0,1 1-1 0 0,1 1 1 0 0,2 0-1 0 0,1 0 1 0 0,1 2-1 0 0,-5 29-145 0 0,5 49 44 0 0,12-110-7 0 0,-1 1 0 0 0,1 0-1 0 0,0 0 1 0 0,-1-1-1 0 0,1 1 1 0 0,0 0-1 0 0,0-1 1 0 0,0 1 0 0 0,0-1-1 0 0,0 1 1 0 0,1-1-1 0 0,-1 0 1 0 0,0 1 0 0 0,1-1-1 0 0,-1 0 1 0 0,1 0-1 0 0,-1 0 1 0 0,1 0-1 0 0,-1 0 1 0 0,1 0 0 0 0,0 0-1 0 0,0-1 1 0 0,-1 1-1 0 0,1-1 1 0 0,0 1-1 0 0,0-1 1 0 0,0 0 0 0 0,0 1-1 0 0,-1-1 1 0 0,1 0-1 0 0,0 0 1 0 0,0 0 0 0 0,0-1-1 0 0,0 1 1 0 0,0 0-1 0 0,-1-1 1 0 0,1 1-1 0 0,0-1 1 0 0,0 0 0 0 0,-1 1-1 0 0,1-1 1 0 0,0 0-1 0 0,-1 0 1 0 0,1 0-1 0 0,-1 0 1 0 0,1 0 0 0 0,-1-1-1 0 0,0 1 1 0 0,1 0-1 0 0,-1-1 1 0 0,0 1 0 0 0,0-1-1 0 0,0 1 1 0 0,0-1-1 0 0,0 1 1 0 0,0-2-37 0 0,19-21 504 0 0,-2 0 0 0 0,0-1 0 0 0,-2-1 0 0 0,0 0 0 0 0,-2-1 0 0 0,5-17-504 0 0,4-2 289 0 0,-10 19-128 0 0,-3 4-83 0 0,0 1 0 0 0,1 1 0 0 0,2 0 0 0 0,0 1 0 0 0,1 0 1 0 0,1 1-1 0 0,1 1 0 0 0,0 0 0 0 0,4-1-78 0 0,-18 17-11 0 0,0 0 1 0 0,-1 1 0 0 0,1-1-1 0 0,1 1 1 0 0,-1-1 0 0 0,0 1-1 0 0,0 0 1 0 0,0 0 0 0 0,1 0-1 0 0,-1 0 1 0 0,1 0-1 0 0,-1 0 1 0 0,0 1 0 0 0,1-1-1 0 0,-1 1 1 0 0,1 0 0 0 0,0 0-1 0 0,-1 0 1 0 0,1 0 0 0 0,-1 0-1 0 0,1 0 1 0 0,-1 1 0 0 0,1-1-1 0 0,-1 1 1 0 0,1 0-1 0 0,-1-1 1 0 0,0 1 0 0 0,1 0-1 0 0,-1 1 1 0 0,0-1 0 0 0,0 0-1 0 0,0 1 1 0 0,0-1 0 0 0,0 1-1 0 0,0 0 1 0 0,0-1-1 0 0,0 1 1 0 0,-1 0 0 0 0,1 0-1 0 0,0 0 11 0 0,46 96-40 0 0,-43-87 87 0 0,4 14-125 0 0,-8-17-1 0 0,1 1-1 0 0,0-1 1 0 0,0 0-1 0 0,1-1 1 0 0,0 1-1 0 0,0 0 1 0 0,1-1-1 0 0,0 0 1 0 0,0 0-1 0 0,1 0 1 0 0,-1 0-1 0 0,2-1 1 0 0,-1 1-1 0 0,1-1 1 0 0,0-1-1 0 0,0 1 1 0 0,0-1-1 0 0,1 0 1 0 0,0-1-1 0 0,0 1 1 0 0,0-1-1 0 0,0-1 1 0 0,1 1-1 0 0,0-1 1 0 0,0-1-1 0 0,3 2 80 0 0,27-5-3675 0 0,-13-1-4059 0 0,-11 1-2140 0 0</inkml:trace>
  <inkml:trace contextRef="#ctx0" brushRef="#br0" timeOffset="29555.913">298 6445 0 0 0,'0'0'1171'0'0,"0"0"59"0"0,0 0-56 0 0,0 0-68 0 0,-2-15-80 0 0,-10-115 2925 0 0,68-44 1611 0 0,-45 150-5207 0 0,1-1-1 0 0,2 2 1 0 0,0 0-1 0 0,1 1 1 0 0,15-16-355 0 0,-28 36-9 0 0,0-1 0 0 0,0 1 0 0 0,0 0 0 0 0,0 0 0 0 0,0 0 0 0 0,1 0-1 0 0,-1 0 1 0 0,1 1 0 0 0,-1-1 0 0 0,1 1 0 0 0,0-1 0 0 0,-1 1 0 0 0,1 0 0 0 0,0 0 0 0 0,0 0 0 0 0,0 1 0 0 0,0-1 0 0 0,0 1 0 0 0,0 0 0 0 0,0-1-1 0 0,0 1 1 0 0,0 0 0 0 0,0 1 0 0 0,0-1 0 0 0,0 1 0 0 0,0-1 0 0 0,0 1 0 0 0,0 0 0 0 0,-1 0 0 0 0,1 0 0 0 0,0 0 0 0 0,0 1 0 0 0,-1-1 0 0 0,1 1 0 0 0,-1-1-1 0 0,3 3 10 0 0,3 3 33 0 0,0 0 0 0 0,0 0-1 0 0,0 1 1 0 0,-1 0-1 0 0,0 1 1 0 0,-1 0-1 0 0,0 0 1 0 0,0 0 0 0 0,2 7-33 0 0,14 37 129 0 0,-2 2 1 0 0,-3 0-1 0 0,-2 1 1 0 0,-2 0-1 0 0,3 50-129 0 0,-14-98 5 0 0,13 212 215 0 0,-15-219-80 0 0,0-1 57 0 0,-1-5 294 0 0,-7-182-374 0 0,13 107-29 0 0,4-1 0 0 0,3 1 0 0 0,4 1 0 0 0,3 1-1 0 0,4 0 1 0 0,11-22-88 0 0,10 22-41 0 0,-15 108-283 0 0,35 168 962 0 0,-49-136-556 0 0,8 19 70 0 0,-10-101 96 0 0,33-125 287 0 0,-44 135-527 0 0,81-254 172 0 0,-7 98-64 0 0,-76 165-121 0 0,0 0 1 0 0,0 0-1 0 0,0 1 0 0 0,0-1 1 0 0,0 0-1 0 0,1 0 0 0 0,-1 1 1 0 0,0-1-1 0 0,0 0 0 0 0,1 0 1 0 0,-1 1-1 0 0,1-1 1 0 0,-1 0-1 0 0,0 1 0 0 0,1-1 1 0 0,-1 1-1 0 0,1-1 0 0 0,0 0 1 0 0,-1 1-1 0 0,1-1 1 0 0,-1 1-1 0 0,1-1 0 0 0,0 1 1 0 0,-1 0-1 0 0,1-1 0 0 0,0 1 1 0 0,-1 0-1 0 0,1-1 1 0 0,0 1-1 0 0,0 0 0 0 0,-1 0 1 0 0,1 0-1 0 0,0 0 0 0 0,0 0 1 0 0,0-1-1 0 0,-1 1 0 0 0,1 1 1 0 0,0-1-1 0 0,0 0 1 0 0,0 0-1 0 0,-1 0 0 0 0,1 0 1 0 0,0 0-1 0 0,0 1 0 0 0,-1-1 1 0 0,1 0-1 0 0,0 1 1 0 0,-1-1-1 0 0,1 1 0 0 0,0-1 1 0 0,-1 0-1 0 0,1 1 0 0 0,-1 0 1 0 0,1-1-1 0 0,0 1 0 0 0,-1-1 1 0 0,1 1 4 0 0,19 45 14 0 0,-17-37 72 0 0,38 186 460 0 0,-35-155-489 0 0,1 1 1 0 0,1-1 0 0 0,3 0 0 0 0,7 16-58 0 0,-18-54-29 0 0,1 0 0 0 0,-1 0 0 0 0,0-1-1 0 0,0 1 1 0 0,1 0 0 0 0,-1-1 0 0 0,1 1 0 0 0,-1 0-1 0 0,1-1 1 0 0,0 1 0 0 0,0-1 0 0 0,0 1 0 0 0,-1-1-1 0 0,1 1 1 0 0,1-1 0 0 0,-1 0 0 0 0,0 1 0 0 0,0-1-1 0 0,0 0 1 0 0,1 0 0 0 0,-1 0 0 0 0,1 0 0 0 0,-1 0 0 0 0,1 0-1 0 0,-1 0 1 0 0,1 0 0 0 0,-1-1 0 0 0,1 1 0 0 0,0-1-1 0 0,-1 1 1 0 0,1-1 0 0 0,0 0 0 0 0,0 1 0 0 0,-1-1-1 0 0,1 0 1 0 0,0 0 0 0 0,0 0 0 0 0,-1-1 0 0 0,1 1-1 0 0,0 0 1 0 0,-1-1 0 0 0,1 1 0 0 0,0-1 0 0 0,-1 1-1 0 0,1-1 1 0 0,0 0 0 0 0,-1 1 0 0 0,1-1 0 0 0,-1 0-1 0 0,0 0 1 0 0,1 0 0 0 0,-1-1 0 0 0,0 1 0 0 0,1 0-1 0 0,-1 0 1 0 0,0-1 0 0 0,0 1 29 0 0,15-40-3660 0 0,-7 14-4529 0 0,-5 18 191 0 0</inkml:trace>
  <inkml:trace contextRef="#ctx0" brushRef="#br0" timeOffset="29897.318">1753 5488 3137 0 0,'0'0'1168'0'0,"0"0"-372"0"0,0 0-8 0 0,0 0 214 0 0,0 0 215 0 0,0 0 65 0 0,0 0-91 0 0,0 0-138 0 0,-18 35-176 0 0,-55 111-172 0 0,52-63 83 0 0,22-68-625 0 0,0-8-93 0 0,-1-1 0 0 0,1 0 0 0 0,0 1 0 0 0,0-1 0 0 0,1 0 0 0 0,0 0 0 0 0,0 0 0 0 0,0 0 0 0 0,1 0 0 0 0,0 0 1 0 0,0-1-1 0 0,0 1 0 0 0,1-1 0 0 0,0 0 0 0 0,0 0 0 0 0,0 0 0 0 0,1-1 0 0 0,-1 1 0 0 0,1-1 0 0 0,0 0 0 0 0,0-1 0 0 0,1 1 0 0 0,-1-1 0 0 0,1 0 0 0 0,-1 0 0 0 0,1-1 0 0 0,0 1 0 0 0,0-1 0 0 0,1-1 0 0 0,-1 1 0 0 0,0-1 1 0 0,0 0-1 0 0,1-1 0 0 0,-1 1 0 0 0,0-1 0 0 0,1 0 0 0 0,-1-1 0 0 0,0 0 0 0 0,1 0 0 0 0,-1 0 0 0 0,0-1 0 0 0,3 0-70 0 0,-4-3 145 0 0,1 1 1 0 0,-1-1-1 0 0,-1 0 0 0 0,1 0 1 0 0,-1 0-1 0 0,1-1 1 0 0,-2 1-1 0 0,1-1 0 0 0,-1 0 1 0 0,0 0-1 0 0,0-1 0 0 0,0 1 1 0 0,-1 0-1 0 0,0-1 0 0 0,0 0 1 0 0,-1 1-1 0 0,0-1 1 0 0,0 0-1 0 0,0 0 0 0 0,-1 0 1 0 0,0 0-1 0 0,-1 1 0 0 0,1-1 1 0 0,-1 0-1 0 0,-1 0 0 0 0,1 0 1 0 0,-1 1-1 0 0,0-1 1 0 0,-1 1-1 0 0,1 0 0 0 0,-1-1 1 0 0,0 1-1 0 0,-1 0 0 0 0,0 1 1 0 0,0-1-1 0 0,0 1 0 0 0,-5-5-145 0 0,-82-85-1336 0 0,23 40-3538 0 0,34 39-3108 0 0,23 13 7 0 0</inkml:trace>
  <inkml:trace contextRef="#ctx0" brushRef="#br0" timeOffset="30226.268">1939 5348 6409 0 0,'0'0'1581'0'0,"0"0"-536"0"0,0 0-90 0 0,0 0 301 0 0,0 0 209 0 0,0 0-40 0 0,0 0-307 0 0,0 0-367 0 0,0 0-214 0 0,0 0-111 0 0,0 0 0 0 0,0 0 24 0 0,0 0-33 0 0,16 8-53 0 0,52 31-90 0 0,-1 32 165 0 0,-55-53-360 0 0,8 12-18 0 0,1-1-1 0 0,2 0 0 0 0,0-2 0 0 0,2-1 1 0 0,1-1-1 0 0,7 3-60 0 0,-32-26 36 0 0,0-1-1 0 0,0 0 1 0 0,0 0-1 0 0,0 0 1 0 0,0 0 0 0 0,0-1-1 0 0,0 1 1 0 0,0 0 0 0 0,1 0-1 0 0,-1-1 1 0 0,0 1-1 0 0,1 0 1 0 0,-1-1 0 0 0,0 0-1 0 0,1 1 1 0 0,-1-1 0 0 0,1 0-1 0 0,-1 0 1 0 0,0 1 0 0 0,1-1-1 0 0,-1 0 1 0 0,1 0-1 0 0,-1-1 1 0 0,1 1 0 0 0,-1 0-1 0 0,0 0 1 0 0,1-1 0 0 0,-1 1-1 0 0,1-1 1 0 0,-1 1 0 0 0,0-1-1 0 0,0 0 1 0 0,1 1-1 0 0,-1-1 1 0 0,0 0 0 0 0,0 0-1 0 0,0 0 1 0 0,0 0 0 0 0,0 0-1 0 0,0 0 1 0 0,0 0 0 0 0,0 0-1 0 0,0 0 1 0 0,0-1-1 0 0,-1 1 1 0 0,1 0 0 0 0,0-1-1 0 0,-1 1 1 0 0,1 0 0 0 0,-1-1-1 0 0,0 1 1 0 0,1-1-1 0 0,-1 1 1 0 0,0 0 0 0 0,0-1-1 0 0,0 1 1 0 0,0-2-36 0 0,7-82 837 0 0,-4 0 0 0 0,-3 0 1 0 0,-5-17-838 0 0,-1-81-544 0 0,20 145-3124 0 0,-2 33-847 0 0,3 4-3468 0 0,-8 1 371 0 0</inkml:trace>
  <inkml:trace contextRef="#ctx0" brushRef="#br0" timeOffset="30484.313">2704 5024 4489 0 0,'0'0'783'0'0,"0"0"-70"0"0,0 0 151 0 0,0 0 266 0 0,0 0 202 0 0,0 0-31 0 0,0 0-170 0 0,0 0-211 0 0,0 0-208 0 0,0 0-171 0 0,0 0-131 0 0,8 32-90 0 0,26 101-76 0 0,-2-70 77 0 0,-27-57-413 0 0,0 1-1 0 0,0-1 0 0 0,1 0 1 0 0,0-1-1 0 0,0 0 0 0 0,0 0 1 0 0,1 0-1 0 0,0 0 1 0 0,0-1-1 0 0,0-1 0 0 0,4 3 93 0 0,-5-4-548 0 0,9 3-6616 0 0,-13-5 684 0 0</inkml:trace>
  <inkml:trace contextRef="#ctx0" brushRef="#br0" timeOffset="30728.026">2412 4725 15163 0 0,'0'0'352'0'0,"0"0"-440"0"0,0 0-224 0 0,0 0-176 0 0,0 0-120 0 0,0 0-32 0 0,0 0-72 0 0,0 0-289 0 0,0 0-687 0 0,0 0-2177 0 0,0 0-2248 0 0</inkml:trace>
  <inkml:trace contextRef="#ctx0" brushRef="#br0" timeOffset="31061.752">3126 5156 0 0 0,'0'0'1120'0'0,"0"0"969"0"0,0 0 399 0 0,0 0 15 0 0,0 0-291 0 0,0 0-407 0 0,0 0-392 0 0,0 0-347 0 0,0 0-212 0 0,0 0-89 0 0,-8-8-27 0 0,2 2-578 0 0,2 3-86 0 0,1 0 1 0 0,-1 0 0 0 0,1 0-1 0 0,0-1 1 0 0,0 1-1 0 0,1-1 1 0 0,-1 0 0 0 0,1 0-1 0 0,0 0 1 0 0,0 0-1 0 0,0 0 1 0 0,0 0 0 0 0,1-1-1 0 0,0 1 1 0 0,-1-4-75 0 0,-9-226 2306 0 0,11 224-2298 0 0,1 0 0 0 0,0-1 0 0 0,0 1 1 0 0,1 0-1 0 0,1-1 0 0 0,0 1 0 0 0,0 0 1 0 0,1 1-1 0 0,0-1 0 0 0,0 1 0 0 0,1-1 0 0 0,4-3-8 0 0,-7 11-32 0 0,1 1 0 0 0,0 0 0 0 0,0 0 0 0 0,0 1 0 0 0,0-1 0 0 0,0 0-1 0 0,0 1 1 0 0,0 0 0 0 0,0-1 0 0 0,0 1 0 0 0,0 1 0 0 0,0-1 0 0 0,0 0 0 0 0,0 1-1 0 0,-1-1 1 0 0,1 1 0 0 0,0 0 0 0 0,0 0 0 0 0,0 0 0 0 0,0 0 0 0 0,-1 1-1 0 0,1-1 1 0 0,-1 1 0 0 0,1 0 0 0 0,-1-1 0 0 0,1 1 0 0 0,-1 0 0 0 0,0 0-1 0 0,0 1 1 0 0,0-1 0 0 0,1 2 32 0 0,26 26 38 0 0,-24-23-15 0 0,1-1 0 0 0,-1 0 0 0 0,1 1 0 0 0,0-2 0 0 0,0 1 0 0 0,1-1 0 0 0,0 0 0 0 0,0 0 0 0 0,0-1 0 0 0,0 0 0 0 0,1 0 0 0 0,0-1 1 0 0,0 0-1 0 0,0 0 0 0 0,0-1 0 0 0,0 0 0 0 0,8 1-23 0 0,-12-4 110 0 0,0-1 1 0 0,0 0 0 0 0,0 0 0 0 0,0-1-1 0 0,0 1 1 0 0,-1-1 0 0 0,1 0-1 0 0,-1 0 1 0 0,1 0 0 0 0,-1 0-1 0 0,0-1 1 0 0,0 1 0 0 0,-1-1 0 0 0,1 0-1 0 0,-1 0 1 0 0,0 0 0 0 0,0 0-1 0 0,0 0 1 0 0,0 0 0 0 0,0-4-111 0 0,2 1 121 0 0,32-117 749 0 0,-34 107-1136 0 0,2 0-1 0 0,0 0 1 0 0,0 1-1 0 0,2-1 1 0 0,0 1-1 0 0,1 0 1 0 0,7-12 266 0 0,48-27-6763 0 0,-15 28-3654 0 0,-47 27 10251 0 0,12-7-3998 0 0</inkml:trace>
  <inkml:trace contextRef="#ctx0" brushRef="#br0" timeOffset="31538.971">3824 4254 0 0 0,'0'0'2292'0'0,"0"0"134"0"0,0 0-145 0 0,0 0-159 0 0,0 0-241 0 0,0 0-330 0 0,0 0-353 0 0,0 0-226 0 0,0 0-122 0 0,0 0-136 0 0,0 0-156 0 0,0 0-143 0 0,0 0-134 0 0,-25 28-89 0 0,-73 90-41 0 0,61-54 43 0 0,36-54-165 0 0,0-6-23 0 0,-1 0 0 0 0,0 0 0 0 0,1 1 0 0 0,0-1 0 0 0,0 0 0 0 0,0 0 0 0 0,1 0 0 0 0,-1 1 0 0 0,1-1 0 0 0,0 0 1 0 0,0 1-1 0 0,1-1 0 0 0,-1 0 0 0 0,1 0 0 0 0,0 1 0 0 0,0-1 0 0 0,0 0 0 0 0,1 0 0 0 0,-1 0 0 0 0,1 0 0 0 0,0 0 0 0 0,0 0 1 0 0,0-1-1 0 0,1 1 0 0 0,-1-1 0 0 0,1 1 0 0 0,0-1 0 0 0,0 0 0 0 0,0 0 0 0 0,1 0 0 0 0,-1-1 0 0 0,0 1 0 0 0,1-1 1 0 0,0 0-1 0 0,0 0 0 0 0,0 0 0 0 0,-1 0 0 0 0,2-1 0 0 0,1 1-6 0 0,2-3 122 0 0,-1 0 0 0 0,0-1 0 0 0,0 0 1 0 0,0-1-1 0 0,-1 0 0 0 0,1 0 0 0 0,0 0 0 0 0,-1-1 0 0 0,0 0 0 0 0,0 0 1 0 0,0 0-1 0 0,0-1 0 0 0,-1 0 0 0 0,0 0 0 0 0,0 0 0 0 0,0-1 0 0 0,-1 0 1 0 0,1 0-1 0 0,-1 0 0 0 0,-1 0 0 0 0,1-1 0 0 0,-1 1 0 0 0,0-1 1 0 0,-1 0-1 0 0,0 0-122 0 0,4-3 53 0 0,113-239 702 0 0,-118 246-762 0 0,0 0 1 0 0,0 0-1 0 0,1 0 0 0 0,-1 1 1 0 0,1-1-1 0 0,0 0 0 0 0,-1 1 0 0 0,1-1 1 0 0,0 1-1 0 0,1 0 0 0 0,-1-1 1 0 0,0 1-1 0 0,1 0 0 0 0,-1 1 1 0 0,1-1-1 0 0,-1 0 0 0 0,1 1 1 0 0,0-1-1 0 0,0 1 0 0 0,0 0 0 0 0,0 0 1 0 0,0 0-1 0 0,0 0 0 0 0,0 0 1 0 0,0 1-1 0 0,0-1 0 0 0,0 1 1 0 0,0 0-1 0 0,0 0 0 0 0,0 0 0 0 0,1 1 1 0 0,-1-1-1 0 0,0 1 0 0 0,0-1 1 0 0,0 1-1 0 0,0 0 0 0 0,0 0 1 0 0,0 1-1 0 0,-1-1 0 0 0,1 0 0 0 0,0 1 1 0 0,-1 0-1 0 0,1 0 0 0 0,0 0 7 0 0,20 26-3 0 0,-2 2-1 0 0,0 0 1 0 0,-2 1-1 0 0,-2 1 1 0 0,-1 1-1 0 0,-1 1 0 0 0,-2 0 1 0 0,5 21 3 0 0,0-8-16 0 0,26 59-200 0 0,-4 3-1 0 0,-5 1 0 0 0,-5 1 0 0 0,-5 2 0 0 0,-5 1 0 0 0,-5 0 1 0 0,-4 2 216 0 0,-11-98-8 0 0,3 24-258 0 0,-3 0-1 0 0,0 0 1 0 0,-3-1-1 0 0,-2 1 1 0 0,-1-1-1 0 0,-2 0 1 0 0,-2 0 0 0 0,-9 20 266 0 0,18-59 15 0 0,1 0 1 0 0,0 1 0 0 0,-1-1-1 0 0,0 0 1 0 0,1 0 0 0 0,-1 0-1 0 0,0-1 1 0 0,0 1 0 0 0,0 0-1 0 0,0 0 1 0 0,-1 0 0 0 0,1-1-1 0 0,0 1 1 0 0,-1 0 0 0 0,1-1-1 0 0,-1 0 1 0 0,0 1 0 0 0,1-1-1 0 0,-1 0 1 0 0,0 0-1 0 0,0 0 1 0 0,0 0 0 0 0,0 0-1 0 0,0 0 1 0 0,0 0 0 0 0,0-1-1 0 0,0 1 1 0 0,0-1 0 0 0,0 1-1 0 0,0-1 1 0 0,0 0 0 0 0,0 0-1 0 0,0 0 1 0 0,0 0 0 0 0,-1 0-1 0 0,1-1 1 0 0,0 1 0 0 0,0 0-1 0 0,0-1 1 0 0,0 0 0 0 0,0 1-1 0 0,0-1 1 0 0,0 0 0 0 0,0 0-1 0 0,1 0 1 0 0,-1 0 0 0 0,0-1-1 0 0,0 1 1 0 0,1 0 0 0 0,-1-1-1 0 0,1 1 1 0 0,-1-1 0 0 0,1 0-1 0 0,0 1 1 0 0,-1-3-16 0 0,-49-151 368 0 0,33 68-242 0 0,3 0-1 0 0,4-2 0 0 0,4 1 1 0 0,4-1-1 0 0,6-43-125 0 0,-2 106-58 0 0,2 1 1 0 0,0 0-1 0 0,2 0 1 0 0,1 1-1 0 0,0-1 1 0 0,2 1-1 0 0,1 0 0 0 0,1 1 1 0 0,1 0-1 0 0,1 1 1 0 0,3-4 57 0 0,74-72-9469 0 0,-77 86-496 0 0</inkml:trace>
  <inkml:trace contextRef="#ctx0" brushRef="#br0" timeOffset="36112.214">6184 3308 0 0 0,'0'0'279'0'0,"0"0"1128"0"0,0 0 437 0 0,0 0-60 0 0,0 0-235 0 0,0 0-202 0 0,0 0-107 0 0,0 0-46 0 0,-4-9-7 0 0,-14-29-39 0 0,16 37-1039 0 0,1-1 1 0 0,-1 1-1 0 0,0 0 1 0 0,0-1-1 0 0,0 1 0 0 0,0 0 1 0 0,0 0-1 0 0,0 0 1 0 0,-1 0-1 0 0,1 1 1 0 0,0-1-1 0 0,0 1 1 0 0,-1-1-1 0 0,1 1 1 0 0,0 0-1 0 0,-1 0 0 0 0,1 0 1 0 0,0 0-1 0 0,-1 0 1 0 0,1 0-1 0 0,0 1 1 0 0,-1-1-1 0 0,1 1 1 0 0,0 0-1 0 0,0-1 1 0 0,0 1-1 0 0,0 0 0 0 0,-2 1-109 0 0,-10 7-16 0 0,0 1 0 0 0,1 1 0 0 0,0 0 0 0 0,1 1 0 0 0,0 0 0 0 0,1 1 0 0 0,0 1 0 0 0,1-1-1 0 0,1 1 1 0 0,0 1 0 0 0,0 0 0 0 0,2 0 0 0 0,-6 15 16 0 0,-2 4 55 0 0,1 0 1 0 0,2 0-1 0 0,1 1 0 0 0,1 1 0 0 0,3-1 1 0 0,0 2-1 0 0,3-1 0 0 0,1 0 0 0 0,1 36-55 0 0,2-69 9 0 0,0 1-1 0 0,1 0 1 0 0,-1-1-1 0 0,0 1 0 0 0,1-1 1 0 0,0 1-1 0 0,0-1 0 0 0,0 1 1 0 0,0-1-1 0 0,1 0 0 0 0,0 1 1 0 0,-1-1-1 0 0,1 0 1 0 0,0 0-1 0 0,0 0 0 0 0,0-1 1 0 0,1 1-1 0 0,-1 0 0 0 0,1-1 1 0 0,0 1-1 0 0,-1-1 0 0 0,1 0 1 0 0,0 0-1 0 0,0 0 1 0 0,1 0-1 0 0,-1-1 0 0 0,0 1 1 0 0,0-1-1 0 0,1 0 0 0 0,-1 0 1 0 0,1 0-1 0 0,-1 0 0 0 0,1-1 1 0 0,-1 0-1 0 0,1 1 1 0 0,0-1-1 0 0,-1 0 0 0 0,1-1 1 0 0,-1 1-1 0 0,1 0 0 0 0,-1-1 1 0 0,1 0-1 0 0,-1 0 0 0 0,1 0 1 0 0,-1 0-1 0 0,0-1 1 0 0,1 0-1 0 0,1 0-8 0 0,13-11 257 0 0,-1 0 0 0 0,0-1 0 0 0,-1 0 0 0 0,-1-1 0 0 0,0-1 0 0 0,-1-1 1 0 0,-1 0-1 0 0,0-1 0 0 0,7-14-257 0 0,9-18 400 0 0,-1-1 1 0 0,-3-1-1 0 0,-3-1 1 0 0,-1-1-1 0 0,-1-9-400 0 0,26-66 530 0 0,-32 97-470 0 0,-13 30-116 0 0,65 91-146 0 0,-60-82 219 0 0,0 0 0 0 0,1 0 0 0 0,-1-1 0 0 0,1 0 0 0 0,0 0 0 0 0,1-1 0 0 0,0 0 0 0 0,0 0 0 0 0,0 0 0 0 0,0-1 0 0 0,0 0 0 0 0,10 2-17 0 0,-5-3-135 0 0,0-1 0 0 0,0 0 1 0 0,1-1-1 0 0,-1 0 0 0 0,1-1 0 0 0,-1-1 1 0 0,1 0-1 0 0,-1-1 0 0 0,1 0 1 0 0,-1-1-1 0 0,0 0 0 0 0,0-1 1 0 0,0-1-1 0 0,-1 0 0 0 0,0-1 0 0 0,8-4 135 0 0,14-6-3449 0 0,-11 6-4989 0 0,-14 7 896 0 0</inkml:trace>
  <inkml:trace contextRef="#ctx0" brushRef="#br0" timeOffset="36514.862">7272 2601 5305 0 0,'0'0'1845'0'0,"0"0"-459"0"0,0 0-196 0 0,0 0 29 0 0,0 0 15 0 0,0 0-135 0 0,0 0-245 0 0,0 0-222 0 0,0 0-138 0 0,0 0-75 0 0,0 0-70 0 0,0 0-25 0 0,-14 28-33 0 0,-39 89-50 0 0,6 33 475 0 0,18-61-603 0 0,-71 178-1338 0 0,91-249 752 0 0,-36 65-3248 0 0,5-34-6508 0 0,34-44 8166 0 0</inkml:trace>
  <inkml:trace contextRef="#ctx0" brushRef="#br0" timeOffset="36834.425">6712 2873 0 0 0,'0'0'1484'0'0,"0"0"319"0"0,0 0 154 0 0,0 0 90 0 0,0 0-29 0 0,0 0-287 0 0,0 0-424 0 0,0 0-419 0 0,0 0-295 0 0,0 0-38 0 0,0 0 71 0 0,0 0 115 0 0,6 3 67 0 0,133 61 2181 0 0,228 25-1179 0 0,-206-56-2484 0 0,-132-25-821 0 0,7 2-3600 0 0,-6-14-6529 0 0,-27 0 9155 0 0</inkml:trace>
  <inkml:trace contextRef="#ctx0" brushRef="#br0" timeOffset="37084.528">7649 2524 7794 0 0,'0'0'1708'0'0,"0"0"-961"0"0,0 0-238 0 0,0 0 319 0 0,0 0 325 0 0,0 0 36 0 0,0 0-170 0 0,0 0-324 0 0,0 0-255 0 0,0 0-167 0 0,0 0-130 0 0,12 31-69 0 0,37 97-46 0 0,6-19-1146 0 0,-35-76-1728 0 0,-5-13-5660 0 0,-11-14 4376 0 0</inkml:trace>
  <inkml:trace contextRef="#ctx0" brushRef="#br0" timeOffset="37334.505">7491 2310 12891 0 0,'0'0'1280'0'0,"0"0"-432"0"0,0 0-408 0 0,0 0-128 0 0,0 0-112 0 0,0 0-256 0 0,0 0-376 0 0,0 0-200 0 0,0 0-88 0 0,0 0-48 0 0,0 0-72 0 0,0 0-321 0 0,0 0-695 0 0,0 0-1057 0 0,59 8-847 0 0,-47-5 927 0 0</inkml:trace>
  <inkml:trace contextRef="#ctx0" brushRef="#br0" timeOffset="37629.909">8312 2005 6849 0 0,'0'0'2885'0'0,"0"0"-1135"0"0,0 0-526 0 0,0 0-101 0 0,0 0-83 0 0,0 0-153 0 0,0 0-180 0 0,0 0-187 0 0,0 0-127 0 0,0 0-105 0 0,0 0-97 0 0,0 0-60 0 0,0 0-22 0 0,-26 12-46 0 0,-79 39-27 0 0,63-19-8 0 0,41-29-46 0 0,-1 0 0 0 0,1 1 0 0 0,0-1 0 0 0,0 0 0 0 0,0 0 1 0 0,0 1-1 0 0,0-1 0 0 0,1 1 0 0 0,-1-1 0 0 0,1 0 0 0 0,0 1 0 0 0,0-1 0 0 0,1 1 1 0 0,-1-1-1 0 0,1 1 0 0 0,-1-1 0 0 0,1 0 0 0 0,0 1 0 0 0,0-1 0 0 0,1 0 0 0 0,-1 0 0 0 0,1 0 1 0 0,-1 0-1 0 0,1 0 0 0 0,0 0 0 0 0,0 0 0 0 0,0 0 0 0 0,1-1 0 0 0,-1 1 0 0 0,1-1 0 0 0,-1 0 1 0 0,1 0-1 0 0,0 0 0 0 0,0 0 0 0 0,0 0 0 0 0,0 0 0 0 0,0-1 0 0 0,0 0 0 0 0,1 1 18 0 0,68 31-11 0 0,-63-31 56 0 0,0 0 1 0 0,1 1-1 0 0,-1 0 0 0 0,0 1 1 0 0,-1 0-1 0 0,1 0 1 0 0,-1 1-1 0 0,1 0 0 0 0,-1 1 1 0 0,-1-1-1 0 0,1 2 0 0 0,-1-1 1 0 0,0 1-1 0 0,-1 0 1 0 0,1 0-1 0 0,-1 1 0 0 0,-1 0 1 0 0,0 0-1 0 0,0 0 0 0 0,0 1 1 0 0,-1-1-1 0 0,0 1 1 0 0,-1 0-1 0 0,3 10-45 0 0,-6-11 100 0 0,1-1 0 0 0,-2 1-1 0 0,1 0 1 0 0,-1 0 0 0 0,0 0 0 0 0,0 0-1 0 0,-1 0 1 0 0,0-1 0 0 0,-1 1 0 0 0,0-1-1 0 0,0 1 1 0 0,0-1 0 0 0,-1 0 0 0 0,0 0 0 0 0,-1-1-1 0 0,1 1 1 0 0,-1-1 0 0 0,0 0 0 0 0,-1 0-1 0 0,1-1 1 0 0,-4 3-100 0 0,3-2-162 0 0,1 0 0 0 0,-1 0 0 0 0,0 0-1 0 0,-1-1 1 0 0,1 0 0 0 0,-1 0 0 0 0,0-1 0 0 0,0 0 0 0 0,-1 0 0 0 0,1 0-1 0 0,-1-1 1 0 0,0 0 0 0 0,0-1 0 0 0,0 0 0 0 0,0 0 0 0 0,0-1 0 0 0,-3 1 162 0 0,8-2-170 0 0,-11-1-3171 0 0,2-2-3907 0 0,8-1 64 0 0</inkml:trace>
  <inkml:trace contextRef="#ctx0" brushRef="#br0" timeOffset="38715.22">7480 2314 0 0 0,'0'0'243'0'0,"0"0"732"0"0,0 0-51 0 0,0 0-324 0 0,0 0-237 0 0,0 0-59 0 0,0 0 76 0 0,0 0 104 0 0,0 0 68 0 0,20-4 3290 0 0,-14 5 5042 0 0,-10 6-8922 0 0,-4 4 917 0 0,14-19 349 0 0,43-31 1266 0 0,-25 27-6157 0 0,3 0-8987 0 0,-22 9 6849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4033 0 0,'0'0'2058'0'0,"0"0"-174"0"0,0 0 28 0 0,0 0 110 0 0,0 0 20 0 0,0 0-244 0 0,0 0-430 0 0,0 0-421 0 0,0 0-338 0 0,0 0-185 0 0,0 0-109 0 0,0 0-45 0 0,0 0 15 0 0,3 11 1333 0 0,6-6-1268 0 0,1 0 0 0 0,0-1 0 0 0,0 0 1 0 0,1-1-1 0 0,-1 0 0 0 0,1-1 0 0 0,0 0 1 0 0,-1 0-1 0 0,1-1 0 0 0,0-1 0 0 0,0 0 1 0 0,5 0-351 0 0,25 2 516 0 0,177-12 473 0 0,-155 2-1795 0 0,-62 7 2953 0 0,1 0-4445 0 0,2 3-18502 0 0,-5 1 15264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3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11370 0 0,'0'0'1061'0'0,"0"0"-305"0"0,0 0 132 0 0,0 0 430 0 0,0 0 257 0 0,0 0-60 0 0,0 0-294 0 0,0 0-294 0 0,0 0-189 0 0,32 3-124 0 0,102 10-80 0 0,113-10 1481 0 0,-202-2-2400 0 0,43-1-549 0 0,-60-4-3892 0 0,-2-4-4240 0 0,-17 4-255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4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0,'0'0'291'0'0,"0"0"418"0"0,0 0 343 0 0,0 0 183 0 0,0 0 92 0 0,0 0 23 0 0,0 0-39 0 0,0 0 39 0 0,0 0 72 0 0,0 0 47 0 0,0 0 30 0 0,0-5-63 0 0,1-15-138 0 0,5 15 2680 0 0,11 5-2706 0 0,-14 0-1149 0 0,525 33 2963 0 0,-339-39-2745 0 0,-154 5 1485 0 0,-49-10-626 0 0,1 3-1164 0 0,0-1 0 0 0,1 0 0 0 0,0-1 0 0 0,0-1 0 0 0,1 1-1 0 0,1-2 1 0 0,-1 0 0 0 0,2 0 0 0 0,-5-8-36 0 0,-15-52-621 0 0,25 23-3216 0 0,20 22-7396 0 0,-12 23 2515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6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6993 0 0,'0'0'1609'0'0,"0"0"63"0"0,0 0 165 0 0,0 0 142 0 0,0 0-46 0 0,0 0-364 0 0,0 0-520 0 0,0 0-474 0 0,0 0-315 0 0,0 0-148 0 0,0 0-14 0 0,0 0 51 0 0,8-2 76 0 0,268-5 1381 0 0,-171 8-1519 0 0,0 15-38 0 0,-99-12 1584 0 0,-16-8-632 0 0,-127-111-537 0 0,118 108-1495 0 0,11 6-2536 0 0,7 3-1678 0 0,1 7 133 0 0,0-8 3905 0 0,0 6-7531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 5785 0 0,'0'0'1067'0'0,"0"0"-5"0"0,0 0 105 0 0,0 0 248 0 0,0 0 208 0 0,0 0-103 0 0,0 0-369 0 0,0 0-451 0 0,0 0-408 0 0,0 0-229 0 0,0 0-65 0 0,0 0 13 0 0,0 0 81 0 0,0 7 51 0 0,28 281 1348 0 0,-30 46-1004 0 0,1-313 330 0 0,0-31 2189 0 0,0-50-2183 0 0,-1 19-666 0 0,2 0 0 0 0,2 0 0 0 0,1 0 1 0 0,2 0-1 0 0,2 1 0 0 0,2 0 0 0 0,4-11-157 0 0,-3 18 15 0 0,1 0-1 0 0,2 1 1 0 0,1 1-1 0 0,1 0 1 0 0,2 1-1 0 0,0 0 1 0 0,3 1-1 0 0,0 2 1 0 0,22-24-15 0 0,-41 50-8 0 0,0-1 1 0 0,0 1-1 0 0,0-1 0 0 0,0 1 1 0 0,0 0-1 0 0,0-1 0 0 0,1 1 1 0 0,-1 0-1 0 0,0 0 0 0 0,1 0 1 0 0,-1 0-1 0 0,1 0 1 0 0,-1 0-1 0 0,1 0 0 0 0,0 0 1 0 0,-1 1-1 0 0,1-1 0 0 0,0 1 1 0 0,-1-1-1 0 0,1 1 1 0 0,0 0-1 0 0,0-1 0 0 0,-1 1 1 0 0,1 0-1 0 0,0 0 0 0 0,0 0 1 0 0,-1 1-1 0 0,1-1 1 0 0,0 0-1 0 0,0 1 0 0 0,-1-1 1 0 0,1 1-1 0 0,0-1 0 0 0,-1 1 1 0 0,1 0-1 0 0,-1 0 1 0 0,1-1-1 0 0,-1 1 0 0 0,1 0 1 0 0,-1 1-1 0 0,1-1 0 0 0,-1 0 1 0 0,1 1 7 0 0,40 188-30 0 0,-41-186-266 0 0,10 27 340 0 0,1-21-5198 0 0,-3-39-9865 0 0,-7 25 11858 0 0</inkml:trace>
  <inkml:trace contextRef="#ctx0" brushRef="#br0" timeOffset="1031.605">1152 146 0 0 0,'0'0'340'0'0,"0"0"540"0"0,0 0 330 0 0,0 0 179 0 0,0 0 104 0 0,0 0 6 0 0,0 0-35 0 0,0 0-44 0 0,0 0-50 0 0,0 0-16 0 0,0 0-6 0 0,0 0-33 0 0,2-3-99 0 0,-2 4-1124 0 0,0-1 0 0 0,1 0-1 0 0,-1 0 1 0 0,0 1 0 0 0,0-1 0 0 0,0 0-1 0 0,0 0 1 0 0,0 1 0 0 0,1-1 0 0 0,-1 0-1 0 0,0 0 1 0 0,0 1 0 0 0,0-1 0 0 0,1 0-1 0 0,-1 0 1 0 0,0 0 0 0 0,0 0-1 0 0,1 1 1 0 0,-1-1 0 0 0,0 0 0 0 0,0 0-1 0 0,1 0 1 0 0,-1 0 0 0 0,0 0 0 0 0,1 0-1 0 0,-1 0 1 0 0,0 0 0 0 0,0 0 0 0 0,1 0-1 0 0,-1 0 1 0 0,0 0 0 0 0,1 0 0 0 0,-1 0-1 0 0,0 0 1 0 0,1 0 0 0 0,-1 0 0 0 0,0 0-1 0 0,0 0 1 0 0,1 0 0 0 0,-1 0 0 0 0,0 0-1 0 0,1-1 1 0 0,-1 1 0 0 0,0 0 0 0 0,0 0-1 0 0,0 0 1 0 0,1 0 0 0 0,-1-1-92 0 0,-165 248 921 0 0,119-188-1505 0 0,-4-1-1 0 0,-1-3 1 0 0,-47 37 584 0 0,53-60-3029 0 0,26-20-3071 0 0,15-11 45 0 0,4-1 1369 0 0</inkml:trace>
  <inkml:trace contextRef="#ctx0" brushRef="#br0" timeOffset="1366.254">793 39 4385 0 0,'0'0'1088'0'0,"0"0"-212"0"0,0 0-110 0 0,0 0 101 0 0,0 0 241 0 0,0 0 114 0 0,0 0-14 0 0,0 0-104 0 0,0 0-133 0 0,0 0-75 0 0,0 0-84 0 0,0 0-65 0 0,0 0-24 0 0,10 20-28 0 0,73 126 1162 0 0,68 119 272 0 0,-18 35-2121 0 0,-111-267-2067 0 0,-12-26-2763 0 0,2-5-5938 0 0,-10-2 6939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2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376 153 200 0 0,'0'0'1426'0'0,"0"0"-447"0"0,0 0-81 0 0,0 0 263 0 0,0 0 422 0 0,0 0 326 0 0,0 0 17 0 0,0 0-295 0 0,0 0-409 0 0,0 0-343 0 0,0 0-191 0 0,2-3-77 0 0,9-6 18 0 0,-8 6 39 0 0,-3 3-24 0 0,0 0-12 0 0,-1 26 2944 0 0,-53 132-2321 0 0,-71 107-644 0 0,121-258-609 0 0,-1 2-1 0 0,1-1 1 0 0,0 0 0 0 0,1 1 0 0 0,0-1 0 0 0,0 1 0 0 0,1 0 0 0 0,0 0 0 0 0,0 0 0 0 0,1 0 0 0 0,0 0-1 0 0,1 1 1 0 0,0-1 0 0 0,2 9-2 0 0,2-13 32 0 0,0 0 0 0 0,1-1 0 0 0,0 1 0 0 0,0-1 0 0 0,0 0 0 0 0,0 0 0 0 0,1 0 0 0 0,0-1 0 0 0,0 0 0 0 0,0 0 0 0 0,0 0 0 0 0,0-1 0 0 0,0 0 0 0 0,1 0 0 0 0,-1 0-1 0 0,1-1 1 0 0,-1 0 0 0 0,1-1 0 0 0,0 1 0 0 0,-1-1 0 0 0,1 0 0 0 0,0-1 0 0 0,4-1-32 0 0,182 2 1051 0 0,-193 0-1119 0 0,0 0-80 0 0,0 0-109 0 0,0 0-153 0 0,0 0-161 0 0,-10-22-7148 0 0,2 8-1983 0 0,6 6 3637 0 0</inkml:trace>
  <inkml:trace contextRef="#ctx0" brushRef="#br0" timeOffset="627.248">0 182 0 0 0,'0'0'624'0'0,"0"0"67"0"0,0 0 64 0 0,0 0 224 0 0,0 0 389 0 0,0 0 350 0 0,0 0 133 0 0,0 0-79 0 0,0 0-198 0 0,0 0-209 0 0,0 0-108 0 0,0 0-25 0 0,3-5 6890 0 0,12-20-6943 0 0,0 10-1101 0 0,0 1 1 0 0,1 0 0 0 0,1 1 0 0 0,0 1 0 0 0,1 0 0 0 0,1 1 0 0 0,0 1 0 0 0,0 1 0 0 0,0 1 0 0 0,1 1 0 0 0,11-3-79 0 0,-21 6-4 0 0,1 1 0 0 0,-1 0 0 0 0,1 1 0 0 0,0 0 0 0 0,0 1 1 0 0,-1 0-1 0 0,1 0 0 0 0,0 1 0 0 0,0 1 0 0 0,6 1 4 0 0,-8 0-4 0 0,-1 2 0 0 0,0-1 0 0 0,0 1-1 0 0,0 0 1 0 0,-1 1 0 0 0,0 0 0 0 0,1 0 0 0 0,-2 0 0 0 0,1 1 0 0 0,-1 0-1 0 0,5 5 5 0 0,50 38 87 0 0,-48-41 38 0 0,0-1-1 0 0,0-1 1 0 0,1 0-1 0 0,0-1 1 0 0,0 0-1 0 0,0-1 1 0 0,0 0 0 0 0,1-2-1 0 0,0 0 1 0 0,-1 0-1 0 0,2-1-124 0 0,45-1 552 0 0,-35 0-4046 0 0,-21 18-7482 0 0,-5-15 6737 0 0,0 2-4331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10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5313 0 0,'0'0'1023'0'0,"0"0"-17"0"0,0 0 234 0 0,0 0 268 0 0,0 0 183 0 0,0 0-121 0 0,0 0-386 0 0,0 0-358 0 0,0 0-245 0 0,0 0-97 0 0,0 0-10 0 0,0 0 30 0 0,14-5 4 0 0,45-15-13 0 0,22 9 1124 0 0,165 10-130 0 0,-151 1-423 0 0,-98-22 1138 0 0,-66-70-1065 0 0,33 55-1155 0 0,-12-14-448 0 0,30 14-3946 0 0,17 23-5956 0 0,1 9-302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09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2609 0 0,'0'0'924'0'0,"0"0"-276"0"0,0 0-40 0 0,0 0 239 0 0,0 0 345 0 0,0 0 184 0 0,0 0-105 0 0,0 0-310 0 0,0 0-381 0 0,0 0-264 0 0,0 0-126 0 0,3 5 23 0 0,5 15 222 0 0,0 1 0 0 0,-1 0 0 0 0,-2 0 0 0 0,0 1 0 0 0,-1-1 0 0 0,-1 1 0 0 0,-1 0 1 0 0,-1 0-1 0 0,-1 15-435 0 0,0-20 164 0 0,2 512 1542 0 0,9-432-2181 0 0,-20-119-8310 0 0,-5-22 1312 0 0,13 32 6685 0 0</inkml:trace>
  <inkml:trace contextRef="#ctx0" brushRef="#br0" timeOffset="384.806">4 52 0 0 0,'0'0'721'0'0,"0"0"196"0"0,0 0 70 0 0,0 0 169 0 0,0 0 224 0 0,0 0 90 0 0,0 0-102 0 0,0 0-222 0 0,0 0-200 0 0,0 0-115 0 0,0 0 23 0 0,0 0 55 0 0,0 0-10 0 0,11-1-35 0 0,83-5 1354 0 0,186-23 1862 0 0,-130 14-4503 0 0,-149 15-210 0 0,-1 0-294 0 0,0 0-254 0 0,-54 40-14055 0 0,45-32 12890 0 0</inkml:trace>
  <inkml:trace contextRef="#ctx0" brushRef="#br0" timeOffset="649.864">35 376 5569 0 0,'0'0'1382'0'0,"0"0"-219"0"0,0 0-80 0 0,0 0 160 0 0,0 0 174 0 0,0 0-38 0 0,0 0-219 0 0,0 0-309 0 0,0 0-288 0 0,0 0-163 0 0,0 0-46 0 0,0 0 78 0 0,0 0 120 0 0,6 2 56 0 0,117 4 2643 0 0,42-50-2556 0 0,-33 7-3182 0 0,-114 33 1319 0 0,38-8-3522 0 0,-21 2-2808 0 0,-25 6 1239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5:40.14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9671 770 7258 0 0,'0'0'1367'0'0,"0"0"-321"0"0,0 0-33 0 0,0 0 119 0 0,0 0 48 0 0,0 0-177 0 0,0 0-359 0 0,0 0-322 0 0,0 0-181 0 0,0 0-24 0 0,0 0 70 0 0,4 7 113 0 0,93 163 1679 0 0,-76-149-2872 0 0,-7-10-5006 0 0,-13-9 302 0 0,-2 0 3879 0 0,1-2 1171 0 0,0 0-2488 0 0</inkml:trace>
  <inkml:trace contextRef="#ctx0" brushRef="#br0" timeOffset="252.078">9494 251 11314 0 0,'0'0'3641'0'0,"0"0"-3169"0"0,0 0-64 0 0,0 0 48 0 0,0 0-23 0 0,0 0-49 0 0,0 0-176 0 0,0 0-384 0 0,0 0-560 0 0,0 0-337 0 0,0 0-103 0 0,0 0 32 0 0,0 0 248 0 0,0 0-25 0 0,-33-33-463 0 0,57 36-1409 0 0,-2 5-967 0 0,-9-8 503 0 0</inkml:trace>
  <inkml:trace contextRef="#ctx0" brushRef="#br0" timeOffset="710.406">10080 902 4145 0 0,'0'0'1152'0'0,"0"0"-105"0"0,0 0 237 0 0,0 0 319 0 0,0 0 148 0 0,0 0-141 0 0,0 0-299 0 0,0 0-227 0 0,0 0-137 0 0,0 0-48 0 0,0 0-19 0 0,0 0-14 0 0,0-12-22 0 0,-9-201 3019 0 0,-6 11-3272 0 0,13 118-839 0 0,2 84 89 0 0,0 0-41 0 0,16 0-820 0 0,-7 2 963 0 0,0 0 0 0 0,0 1 0 0 0,-1 0 0 0 0,1 1 0 0 0,-1-1 0 0 0,0 2 0 0 0,0-1 0 0 0,0 1 0 0 0,0 1 0 0 0,-1-1 0 0 0,0 1 0 0 0,0 0 0 0 0,-1 1 1 0 0,1 0 56 0 0,28 23-51 0 0,-25-22 177 0 0,-1 0 1 0 0,1-1-1 0 0,0 0 0 0 0,0-1 1 0 0,0-1-1 0 0,1 1 1 0 0,0-1-1 0 0,1-1 0 0 0,-1 0 1 0 0,0-1-1 0 0,1 0 1 0 0,0-1-1 0 0,8 1-126 0 0,2-52 3417 0 0,-10-60-2623 0 0,-10-112-1880 0 0,-9 122-2049 0 0,6 66-343 0 0,0 1-3310 0 0,1 15-4653 0 0</inkml:trace>
  <inkml:trace contextRef="#ctx0" brushRef="#br0" timeOffset="-21343.544">25 1259 1960 0 0,'0'0'1266'0'0,"0"0"-162"0"0,0 0-192 0 0,0 0-30 0 0,0 0 185 0 0,0 0 285 0 0,0 0 212 0 0,0 0 46 0 0,0 0-163 0 0,0 0-311 0 0,0 0-353 0 0,-4-13-293 0 0,-12-41-226 0 0,12 40-130 0 0,20 38 637 0 0,-6 2-416 0 0,0 1 0 0 0,-2 0-1 0 0,-2 0 1 0 0,0 1 0 0 0,-2 0-1 0 0,0 8-354 0 0,4 18 191 0 0,2 9-30 0 0,55 245 436 0 0,-55-274-544 0 0,2-1 0 0 0,1-1 0 0 0,1-1 0 0 0,2 0 0 0 0,4 4-53 0 0,-18-33 32 0 0,-1 1 0 0 0,1-1 0 0 0,0 0-1 0 0,0 1 1 0 0,0-1 0 0 0,0 0 0 0 0,1 0 0 0 0,-1 0-1 0 0,1-1 1 0 0,-1 1 0 0 0,1-1 0 0 0,-1 1-1 0 0,1-1 1 0 0,0 0 0 0 0,0 0 0 0 0,0 0 0 0 0,-1 0-1 0 0,1 0 1 0 0,0-1 0 0 0,0 1 0 0 0,0-1 0 0 0,0 0-1 0 0,0 0 1 0 0,0 0 0 0 0,0 0 0 0 0,0-1-1 0 0,0 1 1 0 0,0-1 0 0 0,0 0 0 0 0,0 1 0 0 0,0-1-1 0 0,0-1 1 0 0,-1 1 0 0 0,1 0 0 0 0,0-1 0 0 0,0 0-32 0 0,167-49 424 0 0,698-71-203 0 0,447-79 323 0 0,-763 115-328 0 0,-447 69 4 0 0,-96 13-320 0 0,-9 4 137 0 0,-1 0 0 0 0,1-1-1 0 0,-1 1 1 0 0,1 0-1 0 0,-1 0 1 0 0,1-1 0 0 0,-1 1-1 0 0,1 0 1 0 0,0-1 0 0 0,-1 1-1 0 0,1 0 1 0 0,0-1 0 0 0,-1 1-1 0 0,1-1 1 0 0,0 1-1 0 0,-1 0 1 0 0,1-1 0 0 0,0 1-1 0 0,0-1 1 0 0,0 1 0 0 0,-1-1-1 0 0,1 1 1 0 0,0-1-1 0 0,0 1 1 0 0,0-1 0 0 0,0 1-1 0 0,0-1 1 0 0,0 1 0 0 0,0-1-1 0 0,0 1 1 0 0,0-1 0 0 0,0 1-1 0 0,0-1 1 0 0,0 1-1 0 0,0-1 1 0 0,1 1 0 0 0,-1-1-1 0 0,0 1 1 0 0,0-1 0 0 0,1 1-1 0 0,-1-1 1 0 0,0 1 0 0 0,0 0-1 0 0,1-1 1 0 0,-1 1-1 0 0,0-1 1 0 0,1 1 0 0 0,-1 0-1 0 0,1-1 1 0 0,-1 1 0 0 0,0 0-1 0 0,1 0 1 0 0,-1-1 0 0 0,1 1-1 0 0,-1 0 1 0 0,1 0-1 0 0,-1 0 1 0 0,1-1 0 0 0,-1 1-1 0 0,1 0 1 0 0,-1 0 0 0 0,1 0-1 0 0,-1 0 1 0 0,1 0-1 0 0,-1 0 1 0 0,1 0 0 0 0,-1 0-1 0 0,1 0-36 0 0,-10-9 15 0 0,1-1-1 0 0,0 0 0 0 0,1-1 0 0 0,0 0 0 0 0,0 0 0 0 0,2-1 1 0 0,-1 1-1 0 0,1-1 0 0 0,1 0 0 0 0,0-1 0 0 0,1 1 0 0 0,0-1 1 0 0,1 0-1 0 0,1 1 0 0 0,-1-1 0 0 0,2 0 0 0 0,0 0 0 0 0,1 0 0 0 0,0 0 1 0 0,1 1-1 0 0,1-7-14 0 0,37-124-3474 0 0,-17 99-1101 0 0,2 4-3953 0 0,-12 24-438 0 0</inkml:trace>
  <inkml:trace contextRef="#ctx0" brushRef="#br0" timeOffset="-15513.997">452 4860 7026 0 0,'0'0'1061'0'0,"0"0"106"0"0,0 0 161 0 0,0 0-211 0 0,0 0-145 0 0,0 0 37 0 0,0 0 54 0 0,0 0-88 0 0,0 0-273 0 0,0 0-282 0 0,0 0-211 0 0,-9 9-105 0 0,4-4-86 0 0,2-3-9 0 0,1 0 1 0 0,-1 0-1 0 0,1 0 1 0 0,0 0-1 0 0,0 1 1 0 0,0-1 0 0 0,0 1-1 0 0,0-1 1 0 0,1 1-1 0 0,-1-1 1 0 0,1 1-1 0 0,-1 0 1 0 0,1 0 0 0 0,0 0-1 0 0,0 0 1 0 0,1 0-1 0 0,-1 0 1 0 0,1 0-1 0 0,-1 0 1 0 0,1 0 0 0 0,0 0-1 0 0,0 1 1 0 0,0-1-1 0 0,1 0 1 0 0,-1 0 0 0 0,1 0-1 0 0,-1 0-9 0 0,73 292 1010 0 0,-55-243-903 0 0,6 19 43 0 0,3-1 1 0 0,4-1-1 0 0,13 18-150 0 0,-42-79 17 0 0,1-1-1 0 0,0-1 0 0 0,0 1 0 0 0,1 0 0 0 0,0-1 0 0 0,0 0 1 0 0,1 0-1 0 0,0 0 0 0 0,0 0 0 0 0,0-1 0 0 0,0 0 0 0 0,1 0 1 0 0,0 0-1 0 0,0-1 0 0 0,0 0 0 0 0,1 0 0 0 0,-1 0 0 0 0,1-1 1 0 0,0 0-1 0 0,0 0 0 0 0,0-1 0 0 0,1 0 0 0 0,-1 0 0 0 0,0-1 1 0 0,1 0-1 0 0,-1 0 0 0 0,1-1 0 0 0,-1 1 0 0 0,1-2 0 0 0,-1 1 1 0 0,1-1-1 0 0,0-1-16 0 0,7-8 107 0 0,0-1-1 0 0,-1-1 1 0 0,0 0 0 0 0,-1-1 0 0 0,-1-1 0 0 0,0 0-1 0 0,0-1 1 0 0,-2 0 0 0 0,0 0 0 0 0,-1-1 0 0 0,0 0-1 0 0,-1-1 1 0 0,4-14-107 0 0,21-40 154 0 0,-3-1-1 0 0,-3-2 1 0 0,-4-1 0 0 0,-3-1-1 0 0,3-32-153 0 0,-13 67-41 0 0,1 60-475 0 0,84 236 548 0 0,-91-244-21 0 0,0 0 0 0 0,1-1 0 0 0,0 0-1 0 0,0 0 1 0 0,1 0 0 0 0,1-1 0 0 0,0 0 0 0 0,0 0 0 0 0,0-1 0 0 0,1 0 0 0 0,0 0 0 0 0,1-1-1 0 0,0 0 1 0 0,0 0 0 0 0,1-1 0 0 0,-1 0 0 0 0,1 0 0 0 0,0-2 0 0 0,1 1 0 0 0,-1-1 0 0 0,1-1-1 0 0,0 1 1 0 0,0-2 0 0 0,5 1-11 0 0,-7-2 100 0 0,0-1-1 0 0,1 0 0 0 0,-1 0 1 0 0,0-1-1 0 0,0 0 1 0 0,0-1-1 0 0,0 0 0 0 0,0 0 1 0 0,-1-1-1 0 0,1 0 0 0 0,-1 0 1 0 0,1-1-1 0 0,-1-1 1 0 0,0 1-1 0 0,-1-1 0 0 0,1 0 1 0 0,-1-1-1 0 0,0 0 1 0 0,0 0-1 0 0,-1 0 0 0 0,1-1 1 0 0,-2 0-1 0 0,3-4-99 0 0,4-10 174 0 0,-1-2 1 0 0,0 0-1 0 0,-2 0 1 0 0,-1 0-1 0 0,-1-1 1 0 0,-1 0-1 0 0,-1-1 0 0 0,-2 1 1 0 0,0-1-1 0 0,-1 0 1 0 0,-2 0-1 0 0,0 0 1 0 0,-2 1-1 0 0,-3-17-174 0 0,-42-185-1272 0 0,37 191-121 0 0,6 8-1551 0 0,4 16-5170 0 0,0 8 5061 0 0,0 3-6306 0 0</inkml:trace>
  <inkml:trace contextRef="#ctx0" brushRef="#br0" timeOffset="-15208.047">2197 4323 10410 0 0,'0'0'196'0'0,"0"0"-157"0"0,0 0-71 0 0,0 0 89 0 0,-8 37 150 0 0,-26 118 121 0 0,25-27 636 0 0,9-102-635 0 0,2 0-1 0 0,1 0 1 0 0,1-1-1 0 0,1 1 1 0 0,1-1-1 0 0,1 0 1 0 0,2-1-1 0 0,0 0 1 0 0,6 9-329 0 0,-12-27 133 0 0,0 1 0 0 0,0-1 1 0 0,1-1-1 0 0,0 1 0 0 0,0-1 0 0 0,1 1 1 0 0,0-1-1 0 0,0 0 0 0 0,0-1 0 0 0,0 1 1 0 0,1-1-1 0 0,-1 0 0 0 0,1-1 0 0 0,0 1 1 0 0,0-1-1 0 0,0 0 0 0 0,1-1 0 0 0,-1 1 1 0 0,1-1-1 0 0,0-1 0 0 0,-1 1 0 0 0,1-1 1 0 0,0 0-1 0 0,6 0-133 0 0,-8-4 175 0 0,0 0 0 0 0,0 1 1 0 0,0-1-1 0 0,0-1 0 0 0,0 1 1 0 0,-1-1-1 0 0,0 0 0 0 0,1 0 0 0 0,-1 0 1 0 0,-1-1-1 0 0,1 1 0 0 0,-1-1 0 0 0,1 0 1 0 0,-1 0-1 0 0,-1 0 0 0 0,1 0 0 0 0,-1-1 1 0 0,0 1-1 0 0,0-1 0 0 0,-1 1 1 0 0,1-1-1 0 0,-1 0 0 0 0,0 0 0 0 0,-1 1 1 0 0,1-1-1 0 0,-1-1-175 0 0,4-19 86 0 0,-1-1 0 0 0,-1 1 0 0 0,-1 0 0 0 0,-1-1 0 0 0,-2 1 0 0 0,0 0 0 0 0,-2 0 0 0 0,-1 0 0 0 0,-1 0 0 0 0,-1 0 0 0 0,-1 1 0 0 0,-4-5-86 0 0,2 7-332 0 0,0 1 1 0 0,-2 0-1 0 0,-1 0 1 0 0,-1 2-1 0 0,0 0 1 0 0,-1 0-1 0 0,-2 1 1 0 0,-7-6 331 0 0,-29-14-3030 0 0,12 26-6414 0 0,31 12 657 0 0</inkml:trace>
  <inkml:trace contextRef="#ctx0" brushRef="#br0" timeOffset="-14633.42">2632 4614 0 0 0,'0'0'1072'0'0,"0"0"245"0"0,-2-8 133 0 0,-4-21 16 0 0,6 39 6719 0 0,2 39-6336 0 0,43 154 1632 0 0,-33-138-2067 0 0,-12-65-1037 0 0,0 0 131 0 0,0-15 1573 0 0,-19-100-768 0 0,8 7-1003 0 0,5 1 0 0 0,5-55-310 0 0,1 114 46 0 0,0 35-48 0 0,-1 0-1 0 0,2 0 1 0 0,0 0 0 0 0,0 0 0 0 0,1 0 0 0 0,1 0-1 0 0,0 0 1 0 0,1 1 0 0 0,0-1 0 0 0,1 1 0 0 0,1 0-1 0 0,-1 0 1 0 0,2 1 0 0 0,2-4 2 0 0,-8 14-30 0 0,1-1 0 0 0,-1 1 0 0 0,0 0 0 0 0,1 0 0 0 0,-1-1 0 0 0,1 1 0 0 0,-1 0 0 0 0,1 0-1 0 0,0 0 1 0 0,0 1 0 0 0,-1-1 0 0 0,1 0 0 0 0,0 1 0 0 0,0-1 0 0 0,0 1 0 0 0,0-1 0 0 0,-1 1 0 0 0,1 0 0 0 0,0 0 0 0 0,0 0 0 0 0,0 0 0 0 0,0 0 0 0 0,0 0 0 0 0,0 1 0 0 0,0-1-1 0 0,0 1 1 0 0,-1-1 0 0 0,1 1 0 0 0,0 0 0 0 0,0-1 0 0 0,-1 1 0 0 0,1 0 0 0 0,0 0 0 0 0,-1 0 0 0 0,1 0 0 0 0,-1 1 0 0 0,1-1 0 0 0,-1 0 0 0 0,0 1 0 0 0,1-1 0 0 0,-1 1-1 0 0,0-1 1 0 0,0 1 0 0 0,0 0 0 0 0,0-1 0 0 0,-1 1 0 0 0,1 0 0 0 0,0 0 30 0 0,39 97-1893 0 0,-9-20-3483 0 0,-3-30-4765 0 0,-23-41 3846 0 0</inkml:trace>
  <inkml:trace contextRef="#ctx0" brushRef="#br0" timeOffset="-11852.585">3175 3553 0 0 0,'0'0'1191'0'0,"0"0"-119"0"0,0 0-202 0 0,0 0 42 0 0,0 0 249 0 0,0 0 312 0 0,0 0 130 0 0,0 0-67 0 0,0 0-149 0 0,0 0-212 0 0,0 0-215 0 0,-9-16-150 0 0,-24-48-127 0 0,25 49-101 0 0,8 15-48 0 0,0 0-81 0 0,0 0-103 0 0,1 8 187 0 0,50 125 1071 0 0,-19-27-1346 0 0,-4 1 0 0 0,-5 1-1 0 0,-5 2 1 0 0,-4-1 0 0 0,-3 49-262 0 0,-14 114-179 0 0,-5-228 205 0 0,1-3-4430 0 0,18-63-5982 0 0,-2 5 5684 0 0,-5 8 4141 0 0</inkml:trace>
  <inkml:trace contextRef="#ctx0" brushRef="#br0" timeOffset="-11519.53">3526 3660 8122 0 0,'0'0'996'0'0,"0"0"-269"0"0,0 0-151 0 0,0 0 103 0 0,-32 33 133 0 0,-100 103 27 0 0,45-25 506 0 0,68-81-984 0 0,10-18-263 0 0,1 1 1 0 0,0-1-1 0 0,1 1 1 0 0,0 1-1 0 0,1-1 0 0 0,0 1 1 0 0,2 0-1 0 0,-1 1 1 0 0,2-1-1 0 0,0 1 0 0 0,-1 12-98 0 0,5-25 39 0 0,1 0-1 0 0,-1 0 1 0 0,1 0-1 0 0,0-1 1 0 0,0 1-1 0 0,0-1 1 0 0,0 1-1 0 0,0-1 1 0 0,0 0-1 0 0,0 1 1 0 0,0-1-1 0 0,0 0 1 0 0,1-1-1 0 0,-1 1 1 0 0,0 0-1 0 0,1-1 1 0 0,-1 1 0 0 0,1-1-1 0 0,-1 1 1 0 0,1-1-1 0 0,-1 0 1 0 0,1 0-1 0 0,-1-1 1 0 0,0 1-1 0 0,1 0 1 0 0,-1-1-1 0 0,1 1 1 0 0,-1-1-1 0 0,0 0 1 0 0,2 0-39 0 0,6 0 166 0 0,11-2 48 0 0,-1-1 0 0 0,0-1 1 0 0,0 0-1 0 0,-1-2 0 0 0,0 0 1 0 0,15-8-215 0 0,64-22 297 0 0,-83 33-236 0 0,-1 1 0 0 0,1 0 0 0 0,0 1 1 0 0,-1 1-1 0 0,1 0 0 0 0,0 1 0 0 0,0 0 0 0 0,11 3-61 0 0,-22 0 54 0 0,-1 0 0 0 0,1 0 0 0 0,0 0 0 0 0,-1 0 0 0 0,0 1 0 0 0,0 0 0 0 0,0-1 0 0 0,0 1 0 0 0,-1 0 1 0 0,1 1-1 0 0,-1-1 0 0 0,0 0 0 0 0,0 1 0 0 0,-1-1 0 0 0,1 1 0 0 0,-1-1 0 0 0,0 1 0 0 0,0 0 0 0 0,-1 0 0 0 0,1 2-54 0 0,1 77 694 0 0,-3-70-656 0 0,1-1 1 0 0,0 1-1 0 0,1 0 1 0 0,0-1 0 0 0,1 1-1 0 0,1-1 1 0 0,0 1 0 0 0,3 7-40 0 0,-6-20-26 0 0,1 1 0 0 0,0 0-1 0 0,0-1 1 0 0,-1 1-1 0 0,1 0 1 0 0,0-1-1 0 0,1 1 1 0 0,-1-1-1 0 0,0 0 1 0 0,0 1-1 0 0,0-1 1 0 0,1 0-1 0 0,-1 0 1 0 0,1 0-1 0 0,-1 0 1 0 0,1 0-1 0 0,-1 0 1 0 0,1 0 0 0 0,0 0-1 0 0,-1-1 1 0 0,1 1-1 0 0,0 0 1 0 0,0-1-1 0 0,0 0 1 0 0,-1 1-1 0 0,1-1 1 0 0,0 0-1 0 0,0 0 1 0 0,0 0-1 0 0,-1 0 1 0 0,1 0-1 0 0,0-1 1 0 0,0 1-1 0 0,0 0 1 0 0,-1-1 0 0 0,1 1-1 0 0,0-1 1 0 0,0 0-1 0 0,-1 0 1 0 0,1 0-1 0 0,1 0 28 0 0,61-47-4745 0 0,-49 34-359 0 0,-5 6-4937 0 0</inkml:trace>
  <inkml:trace contextRef="#ctx0" brushRef="#br0" timeOffset="-6616.334">4692 3314 0 0 0,'0'0'423'0'0,"0"0"941"0"0,0 0 154 0 0,0 0-162 0 0,0 0-140 0 0,6-15-148 0 0,30-62 805 0 0,-36 66 5069 0 0,-11 13-5746 0 0,-15 12-1787 0 0,-164 153 919 0 0,44-30 364 0 0,144-136-692 0 0,1 0 1 0 0,-1 0-1 0 0,1 0 0 0 0,0 0 1 0 0,0 0-1 0 0,-1 0 0 0 0,1 0 1 0 0,0 0-1 0 0,0 0 1 0 0,0 1-1 0 0,0-1 0 0 0,0 0 1 0 0,1 1-1 0 0,-1-1 0 0 0,0 1 1 0 0,1-1-1 0 0,-1 1 0 0 0,1-1 1 0 0,-1 1-1 0 0,1-1 0 0 0,0 1 1 0 0,-1 0-1 0 0,1-1 0 0 0,0 1 1 0 0,0 0-1 0 0,0-1 0 0 0,1 1 1 0 0,-1-1-1 0 0,0 1 0 0 0,0 0 1 0 0,1-1-1 0 0,-1 1 1 0 0,1-1-1 0 0,0 1 0 0 0,-1-1 1 0 0,1 1-1 0 0,0-1 0 0 0,0 0 1 0 0,0 1-1 0 0,0-1 0 0 0,0 0 1 0 0,0 0-1 0 0,0 0 0 0 0,0 0 1 0 0,1 1-1 0 0,-1-2 0 0 0,0 1 1 0 0,1 0-1 0 0,-1 0 0 0 0,1 0 0 0 0,128-5 985 0 0,-61-16-642 0 0,78-12 160 0 0,-152 70-133 0 0,-85 117-128 0 0,64-116-159 0 0,2 1-1 0 0,2 2 1 0 0,1 0-1 0 0,2 1 1 0 0,-7 29-83 0 0,11 64-92 0 0,17-131 101 0 0,1 0 0 0 0,-1-1 0 0 0,1 1 0 0 0,0-1 0 0 0,0 1 0 0 0,0-1 0 0 0,0 0-1 0 0,1 0 1 0 0,0-1 0 0 0,0 1 0 0 0,0-1 0 0 0,0 0 0 0 0,0 0 0 0 0,1 0 0 0 0,-1 0 0 0 0,1-1 0 0 0,0 0 0 0 0,0 0 0 0 0,0 0 0 0 0,0 0 0 0 0,0-1 0 0 0,0 0 0 0 0,0 0 0 0 0,1-1 0 0 0,-1 1 0 0 0,0-1 0 0 0,0 0 0 0 0,1 0 0 0 0,-1-1 0 0 0,1 0-9 0 0,13 1-15 0 0,1-2 0 0 0,-1 0-1 0 0,0-1 1 0 0,0-1 0 0 0,0-1 0 0 0,-1-1 0 0 0,1-1 0 0 0,-1 0-1 0 0,-1-1 1 0 0,1-1 0 0 0,-1 0 0 0 0,-1-2 0 0 0,0 0-1 0 0,0 0 1 0 0,-1-2 0 0 0,-1 0 0 0 0,2-2 15 0 0,28-46-4371 0 0,-18-10-4000 0 0,-23 56 936 0 0</inkml:trace>
  <inkml:trace contextRef="#ctx0" brushRef="#br0" timeOffset="-6259.802">4298 2902 0 0 0,'0'0'671'0'0,"0"0"389"0"0,0 0 304 0 0,0 0 239 0 0,0 0 71 0 0,0 0-76 0 0,0 0-182 0 0,0 0-221 0 0,0 0-174 0 0,0 0-100 0 0,2 35-60 0 0,12 112-57 0 0,20-30 653 0 0,23 23-99 0 0,49 122 162 0 0,2 46-1520 0 0,79 323 178 0 0,-150-546 305 0 0,-12-32-2938 0 0,-11-17-4975 0 0,-13-32-1869 0 0</inkml:trace>
  <inkml:trace contextRef="#ctx0" brushRef="#br0" timeOffset="-5111.65">5369 3207 0 0 0,'0'0'1870'0'0,"0"0"304"0"0,0 0 35 0 0,0 0-107 0 0,0 0-151 0 0,0 0-230 0 0,0 0-272 0 0,21-19-238 0 0,61-62-212 0 0,-80 79-941 0 0,1 0 0 0 0,-1 0 1 0 0,0 0-1 0 0,0-1 0 0 0,-1 1 0 0 0,1-1 0 0 0,0 1 1 0 0,-1-1-1 0 0,0 1 0 0 0,1-1 0 0 0,-1 0 0 0 0,0 0 0 0 0,-1 0 1 0 0,1 0-1 0 0,0 0 0 0 0,-1 0 0 0 0,1 0 0 0 0,-1 0 1 0 0,0 0-1 0 0,0 0 0 0 0,-1-1-58 0 0,1-9 288 0 0,1-233 2427 0 0,43 331-3314 0 0,42 97 610 0 0,-7 2-1 0 0,18 82-10 0 0,-73-188 28 0 0,-2 1-1 0 0,-4 0 0 0 0,0 27-27 0 0,-16-101 43 0 0,0 1 1 0 0,-1 0-1 0 0,1-1 1 0 0,-2 1-1 0 0,1 0 1 0 0,0 0-1 0 0,-1 0 1 0 0,0 0-1 0 0,0 0 1 0 0,-1 0-1 0 0,0-1 1 0 0,0 1-1 0 0,0 0 1 0 0,-1 0-1 0 0,0-1 1 0 0,0 1-1 0 0,0-1 1 0 0,-1 1-1 0 0,1-1 1 0 0,-1 0-1 0 0,-1 0 1 0 0,1 0-1 0 0,-1-1 1 0 0,1 1-1 0 0,-2-1 1 0 0,1 1-44 0 0,1-4 47 0 0,1-1 0 0 0,-1 1 0 0 0,0-1 0 0 0,1 1-1 0 0,-1-1 1 0 0,0 0 0 0 0,0 0 0 0 0,1 0 0 0 0,-1-1 0 0 0,0 1 0 0 0,1 0 0 0 0,-1-1 0 0 0,0 0 0 0 0,1 0 0 0 0,-1 0 0 0 0,1 0 0 0 0,-1 0 0 0 0,1 0 0 0 0,0 0 0 0 0,-1-1 0 0 0,1 1 0 0 0,0-1 0 0 0,0 0-1 0 0,0 0 1 0 0,0 0 0 0 0,0 0 0 0 0,1 0 0 0 0,-1 0 0 0 0,1 0 0 0 0,-1 0 0 0 0,0-2-47 0 0,-38-80 165 0 0,29 42-160 0 0,2-1 0 0 0,2-1 0 0 0,2 1-1 0 0,2-1 1 0 0,2-43-5 0 0,0 62-3 0 0,1-39-42 0 0,2-1-1 0 0,3 1 0 0 0,3 0 0 0 0,2 0 1 0 0,4 1-1 0 0,2 1 0 0 0,2 0 0 0 0,4 1 1 0 0,2 1-1 0 0,16-25 46 0 0,-24 55 35 0 0,3 0 0 0 0,0 2 1 0 0,1 0-1 0 0,2 1 0 0 0,12-10-35 0 0,32-7 22 0 0,-64 43-26 0 0,0 1 0 0 0,1-1 0 0 0,-1 0 1 0 0,0 0-1 0 0,0 1 0 0 0,0 0 0 0 0,0-1 0 0 0,0 1 0 0 0,1 0 0 0 0,-1 0 0 0 0,0 0 0 0 0,0 0 0 0 0,0 0 0 0 0,1 1 1 0 0,-1-1-1 0 0,0 1 0 0 0,0-1 0 0 0,0 1 0 0 0,0 0 0 0 0,0 0 0 0 0,0 0 0 0 0,0 0 0 0 0,0 0 0 0 0,0 0 0 0 0,0 1 1 0 0,-1-1-1 0 0,1 1 0 0 0,-1-1 0 0 0,1 1 0 0 0,-1-1 0 0 0,1 1 0 0 0,-1 0 0 0 0,0 0 0 0 0,1 1 4 0 0,3 12 34 0 0,0 1-1 0 0,-1-1 0 0 0,-1 1 1 0 0,-1 1-1 0 0,0-1 0 0 0,-1 0 1 0 0,0 0-1 0 0,-2 1 0 0 0,0-1 1 0 0,0 0-1 0 0,-2 0 0 0 0,0 0 1 0 0,-1 0-1 0 0,0 0 0 0 0,-1-1 1 0 0,-1 0-1 0 0,-1 0 0 0 0,-2 3-33 0 0,-3 10 18 0 0,-1-1-1 0 0,-2 0 1 0 0,-1-1-1 0 0,0-1 1 0 0,-2-1-1 0 0,-1 0 1 0 0,-1-1-1 0 0,-8 6-17 0 0,15-17-440 0 0,0-1-1 0 0,0-1 1 0 0,-1 0-1 0 0,0 0 1 0 0,-1-2-1 0 0,0 1 1 0 0,0-2-1 0 0,-1 0 1 0 0,-14 3 440 0 0,5-5-3397 0 0,10-6-3306 0 0,12-2-1768 0 0</inkml:trace>
  <inkml:trace contextRef="#ctx0" brushRef="#br0" timeOffset="-4303.748">6556 2379 5905 0 0,'0'0'622'0'0,"0"0"-218"0"0,0 0 63 0 0,0 0 271 0 0,0 0 260 0 0,-17 34 106 0 0,-54 108-104 0 0,-2 46 995 0 0,59-74-1531 0 0,14-110-445 0 0,1 0 0 0 0,-1 0 0 0 0,1 0 0 0 0,0-1 0 0 0,-1 1 0 0 0,2 0 0 0 0,-1-1 0 0 0,0 1 0 0 0,1 0 1 0 0,-1-1-1 0 0,1 0 0 0 0,0 1 0 0 0,0-1 0 0 0,1 0 0 0 0,-1 0 0 0 0,1 0 0 0 0,-1-1 0 0 0,1 1 0 0 0,0 0 0 0 0,0-1 0 0 0,0 0 1 0 0,0 0-1 0 0,1 0 0 0 0,-1 0 0 0 0,0 0 0 0 0,1-1 0 0 0,0 1 0 0 0,1-1-19 0 0,3 1 249 0 0,0-1 1 0 0,-1 0-1 0 0,1-1 1 0 0,0 1-1 0 0,0-2 1 0 0,0 1-1 0 0,0-1 0 0 0,-1 0 1 0 0,1-1-1 0 0,0 0 1 0 0,-1 0-1 0 0,1-1 1 0 0,-1 1-1 0 0,0-2 1 0 0,0 1-1 0 0,0-1 0 0 0,0 0 1 0 0,-1 0-1 0 0,1-1 1 0 0,-1 0-1 0 0,0 0 1 0 0,-1-1-1 0 0,1 1 0 0 0,-1-1 1 0 0,0-1-1 0 0,-1 1 1 0 0,1 0-1 0 0,-1-1 1 0 0,2-5-250 0 0,1-2 178 0 0,0 0 1 0 0,-1 0 0 0 0,-1-1 0 0 0,-1 0-1 0 0,0 1 1 0 0,0-2 0 0 0,-1 1-1 0 0,-1 0 1 0 0,-1 0 0 0 0,0-1 0 0 0,-1 1-1 0 0,-1-1 1 0 0,0 1 0 0 0,-3-10-179 0 0,0 4-148 0 0,0 1 0 0 0,-2 0 0 0 0,0 0 0 0 0,-1 1 0 0 0,-1 0 0 0 0,-1 0 0 0 0,-1 1 0 0 0,0 0 0 0 0,-1 0 0 0 0,-8-8 148 0 0,18 24-97 0 0,0-1 0 0 0,0 1 0 0 0,-1 0 0 0 0,1-1 0 0 0,0 1-1 0 0,-1 0 1 0 0,1 0 0 0 0,-1 0 0 0 0,0 0 0 0 0,0 0 0 0 0,0 1-1 0 0,0-1 1 0 0,0 0 0 0 0,0 1 0 0 0,0 0 0 0 0,-1-1 0 0 0,1 1-1 0 0,0 0 1 0 0,-1 0 0 0 0,1 0 0 0 0,-1 1 0 0 0,1-1 0 0 0,-1 1-1 0 0,1-1 1 0 0,-1 1 0 0 0,1 0 0 0 0,-1 0 0 0 0,0 0-1 0 0,1 0 1 0 0,-1 0 0 0 0,1 0 0 0 0,-1 1 0 0 0,0 0 0 0 0,1-1-1 0 0,0 1 1 0 0,-1 0 0 0 0,1 0 0 0 0,-1 0 0 0 0,1 0 0 0 0,0 1-1 0 0,0-1 1 0 0,0 1 0 0 0,0-1 0 0 0,-1 2 97 0 0,0 3-185 0 0,0 0 1 0 0,1 0-1 0 0,-1 1 1 0 0,1-1-1 0 0,1 1 0 0 0,-1-1 1 0 0,1 1-1 0 0,0 0 1 0 0,1 0-1 0 0,0-1 0 0 0,0 1 1 0 0,1 6 184 0 0,1-10 39 0 0,0-1 0 0 0,0 0 0 0 0,1 0 1 0 0,-1 0-1 0 0,1 0 0 0 0,-1 0 0 0 0,1-1 0 0 0,0 1 1 0 0,-1-1-1 0 0,1 1 0 0 0,0-1 0 0 0,0 0 0 0 0,0 0 1 0 0,0 0-1 0 0,0-1 0 0 0,1 1 0 0 0,-1-1 1 0 0,0 0-1 0 0,0 0 0 0 0,0 0 0 0 0,0 0 0 0 0,1 0 1 0 0,-1-1-1 0 0,0 1 0 0 0,0-1 0 0 0,0 0 0 0 0,0 0 1 0 0,0 0-1 0 0,0 0 0 0 0,0-1-39 0 0,12-5 364 0 0,-2 0 0 0 0,1-2 1 0 0,-1 1-1 0 0,0-2 0 0 0,0 1 0 0 0,-1-2 1 0 0,-1 0-1 0 0,9-10-364 0 0,8-6 511 0 0,124-146 1711 0 0,-124 140-1814 0 0,-28 32-352 0 0,0 1-51 0 0,0 6-213 0 0,0 11 63 0 0,-2-6 115 0 0,1 0 0 0 0,0 0 1 0 0,1 0-1 0 0,0 0 0 0 0,0 0 1 0 0,2 0-1 0 0,-1 0 0 0 0,1-1 1 0 0,1 1-1 0 0,0 0 0 0 0,0-1 1 0 0,1 0-1 0 0,0 0 0 0 0,1 0 1 0 0,0 0-1 0 0,1-1 0 0 0,0 0 1 0 0,0 0-1 0 0,1 0 0 0 0,0-1 1 0 0,7 6 29 0 0,-9-10 14 0 0,1 0-1 0 0,0 0 1 0 0,0-1 0 0 0,1 0 0 0 0,-1 0 0 0 0,1-1 0 0 0,0 1-1 0 0,-1-1 1 0 0,1-1 0 0 0,0 1 0 0 0,0-1 0 0 0,0 0 0 0 0,0-1-1 0 0,0 0 1 0 0,0 0 0 0 0,1 0 0 0 0,-1-1 0 0 0,0 0 0 0 0,-1-1-1 0 0,1 1 1 0 0,0-1 0 0 0,0-1 0 0 0,-1 1 0 0 0,1-1 0 0 0,-1 0-1 0 0,0-1 1 0 0,2 0-14 0 0,7-13 127 0 0,-1-1 0 0 0,0 0 0 0 0,-2 0-1 0 0,0-2 1 0 0,-1 1 0 0 0,-1-1 0 0 0,-1-1-1 0 0,0 0 1 0 0,-2 0 0 0 0,0-1 0 0 0,-2 0 0 0 0,0 0-1 0 0,-2 0 1 0 0,1-9-127 0 0,15-61 47 0 0,-18 104-222 0 0,0-1 1 0 0,0 0-1 0 0,2 0 0 0 0,-1-1 1 0 0,1 1-1 0 0,1 0 1 0 0,0-1-1 0 0,0 0 0 0 0,1 0 1 0 0,0 0-1 0 0,1 0 1 0 0,0-1-1 0 0,1 0 0 0 0,6 7 175 0 0,-8-12 64 0 0,-1-1 0 0 0,1 0 0 0 0,0 0 0 0 0,1 0-1 0 0,-1 0 1 0 0,0-1 0 0 0,1 0 0 0 0,-1 0-1 0 0,1 0 1 0 0,0-1 0 0 0,0 0 0 0 0,0 0 0 0 0,-1-1-1 0 0,1 1 1 0 0,0-1 0 0 0,0-1 0 0 0,0 1-1 0 0,0-1 1 0 0,0 0 0 0 0,-1 0 0 0 0,1 0 0 0 0,0-1-1 0 0,-1 0 1 0 0,1 0 0 0 0,-1-1 0 0 0,0 1 0 0 0,1-1-1 0 0,-1 0 1 0 0,1-2-64 0 0,5-6 219 0 0,0 1-1 0 0,-1-2 1 0 0,0 0-1 0 0,0 0 1 0 0,-2 0-1 0 0,0-1 1 0 0,0-1 0 0 0,-1 1-1 0 0,-1-1 1 0 0,0 0-1 0 0,-1-1 1 0 0,0 1-1 0 0,-1-1 1 0 0,1-13-219 0 0,10-217-1558 0 0,-15 206 524 0 0,-3-3-2454 0 0,-1 15-5304 0 0,2 15-3021 0 0</inkml:trace>
  <inkml:trace contextRef="#ctx0" brushRef="#br0" timeOffset="-3433.481">7817 1804 5001 0 0,'0'0'603'0'0,"0"0"170"0"0,0 0 610 0 0,0 0 515 0 0,0 0 217 0 0,0 0-134 0 0,0 0-302 0 0,0 0-259 0 0,0 0-201 0 0,0 0-212 0 0,33-19-215 0 0,102-64-179 0 0,-75 28 108 0 0,-54 43-549 0 0,1 1-58 0 0,-1 1 0 0 0,0-2 0 0 0,0 1 0 0 0,-2-1 0 0 0,1 0 0 0 0,-1 0 0 0 0,-1 0 1 0 0,0 0-1 0 0,-1-1 0 0 0,0 1 0 0 0,-1-1 0 0 0,0 1 0 0 0,-1-1 0 0 0,-1-4-114 0 0,1 15-37 0 0,-1 0 0 0 0,1 0 0 0 0,-1 0 1 0 0,0 0-1 0 0,0 0 0 0 0,0 0 0 0 0,0 1 0 0 0,0-1 0 0 0,0 0 0 0 0,-1 0 0 0 0,1 1 0 0 0,-1-1 0 0 0,1 1 0 0 0,-1-1 1 0 0,1 1-1 0 0,-1 0 0 0 0,0 0 0 0 0,1 0 0 0 0,-1 0 0 0 0,0 0 0 0 0,0 0 0 0 0,0 0 0 0 0,0 0 0 0 0,0 1 0 0 0,0-1 0 0 0,0 1 1 0 0,0 0-1 0 0,0-1 0 0 0,0 1 0 0 0,0 0 0 0 0,-1 0 0 0 0,1 0 0 0 0,0 0 0 0 0,0 1 0 0 0,0-1 0 0 0,0 1 0 0 0,0-1 0 0 0,0 1 1 0 0,0 0-1 0 0,0 0 0 0 0,0-1 0 0 0,1 1 0 0 0,-1 1 0 0 0,0-1 0 0 0,0 0 0 0 0,1 0 0 0 0,-2 2 37 0 0,-10 14-271 0 0,1 0 0 0 0,1 0-1 0 0,1 1 1 0 0,1 0 0 0 0,0 1-1 0 0,1 0 1 0 0,1 1 0 0 0,1 0-1 0 0,1 0 1 0 0,0 0 0 0 0,2 0 0 0 0,0 1-1 0 0,2 0 1 0 0,0-1 0 0 0,1 1-1 0 0,2 15 272 0 0,-1-30-22 0 0,-1 0-1 0 0,1 1 1 0 0,0-1 0 0 0,0 0-1 0 0,1 1 1 0 0,0-1-1 0 0,0 0 1 0 0,1 0-1 0 0,-1-1 1 0 0,1 1 0 0 0,0 0-1 0 0,1-1 1 0 0,-1 0-1 0 0,1 1 1 0 0,0-2 0 0 0,1 1-1 0 0,-1 0 1 0 0,1-1-1 0 0,0 0 1 0 0,0 0-1 0 0,0 0 1 0 0,1-1 0 0 0,-1 0-1 0 0,1 0 1 0 0,0 0-1 0 0,0 0 1 0 0,0-1-1 0 0,0 0 1 0 0,0-1 0 0 0,0 1-1 0 0,0-1 1 0 0,4 0 22 0 0,1-1 250 0 0,-1 0 1 0 0,0-1-1 0 0,0-1 1 0 0,1 1-1 0 0,-1-2 1 0 0,0 1 0 0 0,-1-1-1 0 0,1-1 1 0 0,0 0-1 0 0,-1 0 1 0 0,0-1-1 0 0,0 0 1 0 0,0-1-1 0 0,-1 0 1 0 0,0 0-1 0 0,0-1 1 0 0,0 0-1 0 0,1-2-250 0 0,13-14 485 0 0,-1 0 1 0 0,-1-2-1 0 0,-1-1 0 0 0,-2 0 0 0 0,6-11-485 0 0,0-5 81 0 0,-2-1 0 0 0,-1-1 0 0 0,-3 0 1 0 0,-1-2-1 0 0,-2 1 0 0 0,-3-2 0 0 0,-1 0 0 0 0,-3 0 1 0 0,-1-1-1 0 0,-3 1 0 0 0,-2-41-81 0 0,-21 22-288 0 0,19 64 246 0 0,0 0 0 0 0,0 1 0 0 0,0-1 0 0 0,0 1 0 0 0,0 0 0 0 0,0-1 0 0 0,0 1 0 0 0,0 0 0 0 0,-1 0 0 0 0,1-1 0 0 0,-1 1 0 0 0,1 0 0 0 0,0 1-1 0 0,-1-1 1 0 0,0 0 0 0 0,1 0 0 0 0,-1 0 0 0 0,1 1 0 0 0,-1-1 0 0 0,0 1 0 0 0,1 0 0 0 0,-1-1 0 0 0,0 1 0 0 0,0 0 0 0 0,1 0 0 0 0,-1 0 0 0 0,0 0 0 0 0,0 0 0 0 0,1 0 0 0 0,-1 1 0 0 0,0-1 0 0 0,0 0 0 0 0,1 1 0 0 0,-1 0 0 0 0,1-1-1 0 0,-1 1 1 0 0,0 0 0 0 0,0 0 42 0 0,-6 7-145 0 0,-1-1 0 0 0,2 1 0 0 0,-1 1 0 0 0,1 0 0 0 0,1 0 0 0 0,-1 0-1 0 0,2 1 1 0 0,-1-1 0 0 0,1 1 0 0 0,1 1 0 0 0,0-1 0 0 0,0 2 145 0 0,1-7-38 0 0,0 0 0 0 0,1 0 0 0 0,0 1 0 0 0,0-1 0 0 0,0 1 0 0 0,1 0 0 0 0,0-1 0 0 0,0 1 0 0 0,1 0 0 0 0,-1 0 0 0 0,1 0 0 0 0,0 0 0 0 0,1-1 0 0 0,-1 1 0 0 0,1 0 0 0 0,0 0 1 0 0,1-1-1 0 0,0 1 0 0 0,-1 0 0 0 0,2-1 0 0 0,-1 0 0 0 0,1 1 0 0 0,-1-1 0 0 0,4 4 38 0 0,5-4 46 0 0,1 0-1 0 0,-1 0 1 0 0,1-1 0 0 0,0 0 0 0 0,0-1 0 0 0,1-1-1 0 0,-1 0 1 0 0,0 0 0 0 0,1-1 0 0 0,-1-1 0 0 0,1 0-1 0 0,-1-1 1 0 0,10-1-46 0 0,18 1 249 0 0,-8 1-8 0 0,-24-2-136 0 0,1 1 1 0 0,0 0-1 0 0,0 0 0 0 0,0 1 0 0 0,-1 0 0 0 0,1 1 1 0 0,0 0-1 0 0,0 0 0 0 0,-1 1 0 0 0,1 0 0 0 0,-1 1 1 0 0,1 0-1 0 0,-1 0 0 0 0,0 0 0 0 0,0 1 0 0 0,-1 1 0 0 0,1-1 1 0 0,-1 1-1 0 0,0 0 0 0 0,0 1 0 0 0,0 0 0 0 0,-1 0 1 0 0,4 5-106 0 0,22 70 826 0 0,-31-74-826 0 0,0-1 1 0 0,0 0-1 0 0,0 1 0 0 0,1-1 0 0 0,0 0 1 0 0,0 0-1 0 0,0 0 0 0 0,1 0 1 0 0,0-1-1 0 0,0 1 0 0 0,1-1 0 0 0,-1 0 1 0 0,1 1-1 0 0,0-2 0 0 0,1 1 1 0 0,-1 0-1 0 0,1-1 0 0 0,0 0 0 0 0,0 0 1 0 0,0 0-1 0 0,1-1 0 0 0,-1 0 1 0 0,1 0-1 0 0,0 0 0 0 0,4 1 0 0 0,63 3-2040 0 0,-25-18-3634 0 0,-34 5-11 0 0,-4 5-4045 0 0</inkml:trace>
  <inkml:trace contextRef="#ctx0" brushRef="#br0" timeOffset="1942.284">419 7986 0 0 0,'1'-28'0'0'0,"6"32"0"0"0,-7-4 0 0 0,4 9 0 0 0,-1 1 0 0 0,-1 0 0 0 0,0 0 0 0 0,-1 1 0 0 0,1-1 0 0 0,-2 0 0 0 0,0 0 0 0 0,0 1 0 0 0,-1-1 0 0 0,0 0 0 0 0,0 0 0 0 0,-1 0 0 0 0,-3 8 0 0 0,-5 63 0 0 0,9-79 190 0 0,1 0 1 0 0,0 1-1 0 0,0-1 1 0 0,0 1-1 0 0,0-1 1 0 0,1 0-1 0 0,-1 1 1 0 0,1-1-1 0 0,-1 0 1 0 0,1 0-1 0 0,0 1 1 0 0,0-1-1 0 0,0 0 1 0 0,0 0-1 0 0,0 0 1 0 0,0 0-1 0 0,0 0 1 0 0,1 0-1 0 0,-1 0 1 0 0,1 0-1 0 0,0-1 1 0 0,-1 1-1 0 0,1-1 1 0 0,0 1-1 0 0,0-1 1 0 0,0 0-1 0 0,0 1 1 0 0,0-1-1 0 0,0 0 1 0 0,1 0-1 0 0,-1-1 1 0 0,0 1-1 0 0,0 0 1 0 0,1-1-1 0 0,-1 1 1 0 0,0-1-1 0 0,2 0-190 0 0,3 1 512 0 0,0-1 0 0 0,0 0-1 0 0,0-1 1 0 0,0 1 0 0 0,0-1 0 0 0,0-1-1 0 0,-1 1 1 0 0,1-1 0 0 0,0 0 0 0 0,-1-1-1 0 0,0 0 1 0 0,1 0 0 0 0,-1 0 0 0 0,4-3-512 0 0,3-3 507 0 0,0-1-1 0 0,-1-1 1 0 0,0 0 0 0 0,0 0 0 0 0,-1-1 0 0 0,-1 0 0 0 0,0-1 0 0 0,-1-1 0 0 0,3-5-507 0 0,33-63 703 0 0,-4-3 1 0 0,-3-1 0 0 0,-4-2-1 0 0,-4-1 1 0 0,16-87-704 0 0,-35 131 94 0 0,-2-1 0 0 0,-3 0 0 0 0,-1-1 0 0 0,-3 1 1 0 0,-2-36-95 0 0,-1 70 32 0 0,-1 0 1 0 0,0 0 0 0 0,0 0 0 0 0,-2 1-1 0 0,1-1 1 0 0,-1 1 0 0 0,-1 0 0 0 0,0-1 0 0 0,-1 2-1 0 0,0-1 1 0 0,0 1 0 0 0,-1 0 0 0 0,-4-3-33 0 0,8 8 3 0 0,-1 1 0 0 0,0 0 0 0 0,-1 0 0 0 0,1 0 0 0 0,-1 1 0 0 0,0-1 0 0 0,0 1 0 0 0,0 0 0 0 0,0 1-1 0 0,0-1 1 0 0,-1 1 0 0 0,1 0 0 0 0,-1 0 0 0 0,1 1 0 0 0,-1 0 0 0 0,0 0 0 0 0,0 0 0 0 0,0 0 0 0 0,1 1 0 0 0,-1 0 0 0 0,0 0 0 0 0,0 1 0 0 0,0 0 0 0 0,1 0 0 0 0,-1 0 0 0 0,0 1 0 0 0,1-1 0 0 0,-4 3-3 0 0,-1 2-32 0 0,1 1 1 0 0,-1 0-1 0 0,1 1 1 0 0,0-1-1 0 0,1 2 1 0 0,0 0-1 0 0,0 0 1 0 0,1 0-1 0 0,0 1 1 0 0,0 0-1 0 0,1 0 1 0 0,1 0-1 0 0,0 1 1 0 0,0 0-1 0 0,1 0 1 0 0,1 1-1 0 0,-1-1 1 0 0,2 1-1 0 0,0-1 1 0 0,0 1-1 0 0,1 0 1 0 0,0 0-1 0 0,1 0 1 0 0,2 10 31 0 0,-2-17-10 0 0,0 1 1 0 0,1-1-1 0 0,-1 1 1 0 0,1-1-1 0 0,1 1 0 0 0,-1-1 1 0 0,1 0-1 0 0,0 0 1 0 0,0 1-1 0 0,0-1 1 0 0,1-1-1 0 0,0 1 1 0 0,0 0-1 0 0,0-1 0 0 0,0 1 1 0 0,1-1-1 0 0,0 0 1 0 0,0 0-1 0 0,0-1 1 0 0,0 1-1 0 0,0-1 1 0 0,1 0-1 0 0,0 0 0 0 0,0 0 1 0 0,-1 0-1 0 0,1-1 1 0 0,1 0-1 0 0,-1 0 1 0 0,0-1-1 0 0,0 1 1 0 0,1-1-1 0 0,-1 0 0 0 0,1 0 1 0 0,-1-1-1 0 0,1 0 1 0 0,1 0 9 0 0,14 0 31 0 0,0-1 0 0 0,0-1 0 0 0,0 0 0 0 0,0-2 0 0 0,0 0 0 0 0,-1-2 0 0 0,0 0 0 0 0,0-1 0 0 0,0-2 0 0 0,1 0-31 0 0,177-72 303 0 0,-196 81-295 0 0,-1 0 0 0 0,1-1 0 0 0,0 1 0 0 0,0 0 0 0 0,0 0 0 0 0,0 0 0 0 0,-1 0 0 0 0,1 0 0 0 0,0 1 0 0 0,0-1 0 0 0,0 0 0 0 0,-1 1 0 0 0,1 0 0 0 0,0-1 0 0 0,0 1 0 0 0,-1 0 0 0 0,1 0-1 0 0,-1 0 1 0 0,1 0 0 0 0,-1 0 0 0 0,1 0 0 0 0,-1 0 0 0 0,0 0 0 0 0,1 1 0 0 0,-1-1 0 0 0,0 1 0 0 0,0-1 0 0 0,0 1 0 0 0,0-1 0 0 0,0 1 0 0 0,0-1 0 0 0,0 1 0 0 0,-1 0 0 0 0,1 0 0 0 0,-1-1 0 0 0,1 1 0 0 0,-1 0 0 0 0,0 0 0 0 0,1 0 0 0 0,-1-1 0 0 0,0 1-1 0 0,0 0 1 0 0,0 0 0 0 0,-1 0 0 0 0,1-1 0 0 0,0 1 0 0 0,-1 1-8 0 0,1 0 8 0 0,2 190 368 0 0,-5-134-342 0 0,0-45-49 0 0,2 0 0 0 0,-1-1 0 0 0,2 1-1 0 0,0 0 1 0 0,0 0 0 0 0,2 0 0 0 0,0 0 0 0 0,0 0 0 0 0,1-1-1 0 0,1 1 1 0 0,0-1 0 0 0,1 0 0 0 0,2 3 15 0 0,-5-13-102 0 0,0 1 1 0 0,0-1-1 0 0,1-1 1 0 0,-1 1-1 0 0,1 0 1 0 0,0-1-1 0 0,0 1 0 0 0,0-1 1 0 0,0 0-1 0 0,0 0 1 0 0,0 0-1 0 0,1 0 1 0 0,-1-1-1 0 0,0 1 0 0 0,1-1 1 0 0,0 0-1 0 0,-1 0 1 0 0,1 0-1 0 0,0-1 0 0 0,-1 1 1 0 0,1-1-1 0 0,0 0 1 0 0,0 0-1 0 0,0 0 1 0 0,-1 0-1 0 0,1-1 0 0 0,0 0 1 0 0,-1 1-1 0 0,1-1 1 0 0,0-1-1 0 0,-1 1 1 0 0,3-1 101 0 0,63-44-7890 0 0,-52 29 2336 0 0,-3 4-1133 0 0</inkml:trace>
  <inkml:trace contextRef="#ctx0" brushRef="#br0" timeOffset="2188.376">1615 6988 5225 0 0,'0'0'2418'0'0,"0"0"-1630"0"0,0 0-392 0 0,0 0 143 0 0,0 0 232 0 0,-16 34 160 0 0,-48 105-15 0 0,44-50 294 0 0,21-71-940 0 0,-2-10-159 0 0,1 0-1 0 0,0 0 1 0 0,0 0-1 0 0,1 0 1 0 0,0 0-1 0 0,1 0 1 0 0,-1-1-1 0 0,1 1 1 0 0,1-1-1 0 0,0 1 1 0 0,0-1-1 0 0,0 0 1 0 0,1 0-1 0 0,0 0 1 0 0,0 0-1 0 0,1 0 1 0 0,-1-1-1 0 0,1 0 1 0 0,1 0-1 0 0,-1-1 1 0 0,1 1-1 0 0,0-1 1 0 0,1 0-1 0 0,-1-1 1 0 0,1 0-1 0 0,0 0 1 0 0,0 0-1 0 0,1 0-110 0 0,1-2 180 0 0,1 0 1 0 0,-1 0-1 0 0,0-1 0 0 0,1 0 1 0 0,-1-1-1 0 0,1 0 0 0 0,-1-1 0 0 0,1 0 1 0 0,-1 0-1 0 0,1-1 0 0 0,-1 0 0 0 0,0 0 1 0 0,0-1-1 0 0,0-1 0 0 0,0 1 1 0 0,-1-2-1 0 0,0 1 0 0 0,1-1 0 0 0,-1 0 1 0 0,-1-1-1 0 0,1 1 0 0 0,-1-2 0 0 0,0 1 1 0 0,0-1-1 0 0,-1 0 0 0 0,0 0 1 0 0,0-1-1 0 0,-1 0 0 0 0,0 0 0 0 0,0 0 1 0 0,-1 0-1 0 0,0-1 0 0 0,-1 0 0 0 0,1 0 1 0 0,-2 0-1 0 0,1 0 0 0 0,-1 0 1 0 0,-1-1-1 0 0,0 1 0 0 0,0-9-180 0 0,1 7-3 0 0,-1 0 1 0 0,-1 0-1 0 0,0 0 0 0 0,0 0 0 0 0,-1-1 1 0 0,-1 1-1 0 0,0 0 0 0 0,0 1 0 0 0,-1-1 0 0 0,-1 0 1 0 0,1 1-1 0 0,-2-1 0 0 0,1 1 0 0 0,-2 0 1 0 0,1 1-1 0 0,-1-1 0 0 0,-1 1 0 0 0,1 0 1 0 0,-2 1-1 0 0,1 0 0 0 0,-1 0 0 0 0,0 0 1 0 0,-1 1-1 0 0,0 0 0 0 0,0 1 0 0 0,0 0 1 0 0,-1 1-1 0 0,-1-1 3 0 0,4 3-318 0 0,-1 0 1 0 0,1 0-1 0 0,-1 1 1 0 0,0 0-1 0 0,0 1 1 0 0,0 0 0 0 0,0 0-1 0 0,0 0 1 0 0,-1 1-1 0 0,1 0 1 0 0,-7 2 317 0 0,-48 20-10618 0 0,50-11 1036 0 0</inkml:trace>
  <inkml:trace contextRef="#ctx0" brushRef="#br0" timeOffset="2578.563">1939 6035 10290 0 0,'0'0'1658'0'0,"0"0"-239"0"0,0 0-127 0 0,0 0-10 0 0,0 0-134 0 0,0 0-277 0 0,0 0-290 0 0,0 0-186 0 0,0 0-68 0 0,0 0 30 0 0,0 0 5 0 0,0 0-24 0 0,0 0-7 0 0,-1 35-63 0 0,-5 111-6 0 0,23-59 125 0 0,-10-72-298 0 0,59 135 497 0 0,-11-29-338 0 0,-6 1 1 0 0,16 71-249 0 0,13 86-1650 0 0,-76-271 448 0 0,2 8-68 0 0,-3-16-3771 0 0,-1-4-4451 0 0,0-1 5407 0 0</inkml:trace>
  <inkml:trace contextRef="#ctx0" brushRef="#br0" timeOffset="2829.01">1777 6896 12315 0 0,'0'0'744'0'0,"0"0"-324"0"0,0 0-41 0 0,0 0 237 0 0,0 0 149 0 0,0 0 21 0 0,0 0-91 0 0,0 0-105 0 0,34-29-44 0 0,109-95-33 0 0,75-44 756 0 0,30 1-1424 0 0,-163 115-2271 0 0,2 4-3409 0 0,-60 34 742 0 0,-9 5-1036 0 0</inkml:trace>
  <inkml:trace contextRef="#ctx0" brushRef="#br0" timeOffset="9170.088">2998 6429 0 0 0,'0'0'1056'0'0,"0"0"653"0"0,0 0 316 0 0,0 0-23 0 0,0 0-163 0 0,0 0-280 0 0,0 0-296 0 0,0 0-229 0 0,0 0-177 0 0,-23 5-153 0 0,-73 17-122 0 0,45 6 88 0 0,45-20-560 0 0,-8 11 10 0 0,0 1-1 0 0,2 0 1 0 0,1 1 0 0 0,0 1-1 0 0,2-1 1 0 0,0 2 0 0 0,2-1-1 0 0,0 1 1 0 0,1 0 0 0 0,2 0 0 0 0,0 1-1 0 0,2 0 1 0 0,0-1 0 0 0,2 1-1 0 0,0 0 1 0 0,3 5-120 0 0,-4-25 12 0 0,0 0-1 0 0,1 0 1 0 0,0 1-1 0 0,0-1 1 0 0,0 0-1 0 0,0 1 1 0 0,1-1-1 0 0,-1 0 1 0 0,1 0-1 0 0,0 1 1 0 0,0-1-1 0 0,1 0 1 0 0,-1 0-1 0 0,1 0 1 0 0,0-1-1 0 0,0 1 1 0 0,1 0 0 0 0,-1-1-1 0 0,1 1 1 0 0,-1-1-1 0 0,1 0 1 0 0,0 0-1 0 0,0 0 1 0 0,1 0-1 0 0,-1 0 1 0 0,0-1-1 0 0,1 1 1 0 0,0-1-1 0 0,0 0 1 0 0,-1 0-1 0 0,1-1-11 0 0,1 0 76 0 0,-1 0 0 0 0,1 0-1 0 0,-1-1 1 0 0,1 0-1 0 0,-1 0 1 0 0,1 0-1 0 0,-1-1 1 0 0,1 1 0 0 0,-1-1-1 0 0,0 0 1 0 0,1 0-1 0 0,-1-1 1 0 0,0 1-1 0 0,0-1 1 0 0,0 0 0 0 0,0 0-1 0 0,0 0 1 0 0,0-1-1 0 0,0 0 1 0 0,-1 1-1 0 0,1-1 1 0 0,-1 0 0 0 0,0-1-1 0 0,0 1 1 0 0,0 0-1 0 0,-1-1 1 0 0,2-1-76 0 0,19-28 376 0 0,-2-1 0 0 0,-1 0 0 0 0,-2-2 0 0 0,-1 0-1 0 0,-2-1 1 0 0,-1-1 0 0 0,-2 0 0 0 0,3-21-376 0 0,11-91 671 0 0,-26 149-738 0 0,0 1-91 0 0,5 27-824 0 0,6 3 860 0 0,-9-21 112 0 0,0 0-1 0 0,1 0 0 0 0,0 0 1 0 0,1 0-1 0 0,0 0 0 0 0,0 0 1 0 0,1-1-1 0 0,0 0 1 0 0,0 0-1 0 0,1 0 0 0 0,0-1 1 0 0,1 0-1 0 0,-1 0 0 0 0,1 0 1 0 0,8 5 10 0 0,-4-6 10 0 0,-1-1-1 0 0,1 0 1 0 0,0 0 0 0 0,0-1 0 0 0,1-1 0 0 0,-1 0 0 0 0,1 0 0 0 0,0-1-1 0 0,-1-1 1 0 0,1 0 0 0 0,0 0 0 0 0,0-1 0 0 0,0-1 0 0 0,0 0 0 0 0,3-1-10 0 0,-5-2 37 0 0,-1-1 1 0 0,1-1-1 0 0,-1 0 1 0 0,0 0-1 0 0,0-1 1 0 0,-1 0-1 0 0,0 0 1 0 0,0-1-1 0 0,-1 0 1 0 0,0 0-1 0 0,0-1 1 0 0,-1 1-1 0 0,0-2 1 0 0,-1 1-1 0 0,0-1 1 0 0,0 0-1 0 0,-1 0 1 0 0,0 0-1 0 0,-1 0 1 0 0,0-1-1 0 0,-1 1 1 0 0,1-4-38 0 0,-3 12 4 0 0,15-47 67 0 0,-3-1-1 0 0,-2 0 1 0 0,-3-1-1 0 0,-1 0 1 0 0,-3 0-1 0 0,-2 0 1 0 0,-2 0-1 0 0,-7-37-70 0 0,-3 17-29 0 0,-3 1-1 0 0,-3 0 1 0 0,-3 1-1 0 0,-3 1 0 0 0,-7-6 30 0 0,23 54 11 0 0,0 0-1 0 0,-2 1 1 0 0,-1 0-1 0 0,0 0 1 0 0,-1 1-1 0 0,-1 1 1 0 0,-1 0-1 0 0,0 1 0 0 0,-1 0 1 0 0,-1 1-1 0 0,0 0 1 0 0,-1 1-1 0 0,-4-1-10 0 0,-25 7-197 0 0,37 38-252 0 0,9-2 436 0 0,2 1 0 0 0,1-1 0 0 0,2 0 1 0 0,0 0-1 0 0,2-1 0 0 0,1 0 0 0 0,1 0 1 0 0,1-1-1 0 0,2 0 0 0 0,0-1 1 0 0,16 21 12 0 0,252 340 193 0 0,-157-178-181 0 0,-101-151-60 0 0,-12-107-3766 0 0,-7-4-2634 0 0,-5 20-2518 0 0,-1 26 5381 0 0</inkml:trace>
  <inkml:trace contextRef="#ctx0" brushRef="#br0" timeOffset="9419.63">3140 6101 2489 0 0,'0'0'2031'0'0,"0"0"-268"0"0,0 0-43 0 0,0 0 218 0 0,0 0 148 0 0,0 0-59 0 0,0 0-295 0 0,0 0-392 0 0,0 0-286 0 0,0 0-195 0 0,0 0-131 0 0,0 0-76 0 0,0 0-23 0 0,29-21-28 0 0,94-65-45 0 0,59-20 1189 0 0,118-41-847 0 0,-229 123-1785 0 0,-40 21-6783 0 0,-29 7-1583 0 0,-2 0 2215 0 0</inkml:trace>
  <inkml:trace contextRef="#ctx0" brushRef="#br0" timeOffset="9698.807">4259 5729 8114 0 0,'0'0'899'0'0,"0"0"-171"0"0,0 0 31 0 0,0 0 166 0 0,0 0 106 0 0,0 0-103 0 0,0 0-261 0 0,0 0-244 0 0,0 0-189 0 0,11 33-103 0 0,34 99-72 0 0,-17-77-136 0 0,-18-45-198 0 0,17 25-4062 0 0,-24-32 379 0 0,0-2-2293 0 0</inkml:trace>
  <inkml:trace contextRef="#ctx0" brushRef="#br0" timeOffset="9870.662">4079 5483 7754 0 0,'0'0'2920'0'0,"0"0"-1976"0"0,0 0-447 0 0,0 0-241 0 0,0 0-136 0 0,0 0-240 0 0,0 0-520 0 0,0 0-433 0 0,0 0-551 0 0,0 0-1313 0 0,0 0-3160 0 0</inkml:trace>
  <inkml:trace contextRef="#ctx0" brushRef="#br0" timeOffset="10119.984">4509 5530 6649 0 0,'0'0'450'0'0,"0"0"-69"0"0,0 0 98 0 0,0 0 153 0 0,0 0 74 0 0,0 0-53 0 0,0 0-141 0 0,0 0-121 0 0,1 34-86 0 0,4 101-67 0 0,13-80 47 0 0,-10-49-193 0 0,-3-2 76 0 0,0 1 0 0 0,0-1-1 0 0,0-1 1 0 0,0 1 0 0 0,0-1 0 0 0,1 0-1 0 0,0 0 1 0 0,-1 0 0 0 0,1-1-1 0 0,0 0 1 0 0,0 0 0 0 0,1 0 0 0 0,-1-1-1 0 0,0 0 1 0 0,1 0 0 0 0,-1-1-1 0 0,0 0 1 0 0,1 0 0 0 0,-1 0 0 0 0,0-1-1 0 0,1 0 1 0 0,-1 0 0 0 0,0 0-1 0 0,0-1 1 0 0,0 0 0 0 0,0 0 0 0 0,0-1-1 0 0,0 0 1 0 0,-1 0 0 0 0,1 0 0 0 0,-1 0-1 0 0,0-1 1 0 0,0 0 0 0 0,0 0-1 0 0,0-1 1 0 0,-1 1 0 0 0,1-1 0 0 0,1-3-168 0 0,0-3 261 0 0,0 0 1 0 0,0 0-1 0 0,-1 0 0 0 0,-1-1 1 0 0,0 0-1 0 0,-1 1 1 0 0,0-1-1 0 0,0-1 1 0 0,-2 1-1 0 0,1 0 1 0 0,-2-1-1 0 0,0 1 1 0 0,0 0-1 0 0,-1-1 1 0 0,-1-5-262 0 0,1 10-57 0 0,-1 0 0 0 0,0 0 0 0 0,-1 0 0 0 0,0 0 0 0 0,0 1 0 0 0,0-1 0 0 0,-1 1 0 0 0,0 0 0 0 0,0 0 0 0 0,-1 0 0 0 0,0 1 0 0 0,0-1 0 0 0,-1 1 0 0 0,0 0 0 0 0,0 1 0 0 0,0-1 0 0 0,-1 1 0 0 0,1 1 0 0 0,-1-1 0 0 0,-1 1 0 0 0,1 0 0 0 0,0 1 0 0 0,-1-1 0 0 0,0 2 0 0 0,0-1 0 0 0,1 1 1 0 0,-2 0-1 0 0,1 1 0 0 0,0 0 0 0 0,0 0 0 0 0,0 0 0 0 0,-2 1 57 0 0,-28 22-4639 0 0,22 3-3526 0 0,11-13 723 0 0</inkml:trace>
  <inkml:trace contextRef="#ctx0" brushRef="#br0" timeOffset="10464.512">5093 5512 6121 0 0,'0'0'1887'0'0,"0"0"-254"0"0,0 0-37 0 0,0 0 6 0 0,0 0-79 0 0,0 0-198 0 0,0 0-267 0 0,0 0-181 0 0,0 0-136 0 0,0 0-144 0 0,-3-35-128 0 0,-7-110-127 0 0,17 61-3 0 0,-1 69-282 0 0,52-155 346 0 0,-55 170-419 0 0,-1 1 0 0 0,0 0 1 0 0,0 0-1 0 0,1 0 1 0 0,-1 0-1 0 0,0 0 0 0 0,0 0 1 0 0,0 1-1 0 0,-1-1 0 0 0,1 0 1 0 0,0 1-1 0 0,0 0 0 0 0,-1-1 1 0 0,1 1-1 0 0,-1 0 1 0 0,1 0-1 0 0,-1 0 0 0 0,0 0 1 0 0,0 0-1 0 0,0 0 0 0 0,0 0 1 0 0,0 0-1 0 0,0 1 1 0 0,-1-1-1 0 0,1 0 0 0 0,-1 0 1 0 0,0 1-1 0 0,1-1 0 0 0,-1 3 16 0 0,2 0 2 0 0,2 6 23 0 0,1 0 0 0 0,0-1 0 0 0,1 0 0 0 0,0 0 0 0 0,1 0 1 0 0,0-1-1 0 0,0 0 0 0 0,1 0 0 0 0,0-1 0 0 0,0 0 0 0 0,1 0 0 0 0,0-1 1 0 0,1 0-1 0 0,4 2-25 0 0,-11-8 64 0 0,1 0 1 0 0,-1 0-1 0 0,0 0 1 0 0,1 0-1 0 0,-1 0 1 0 0,1-1-1 0 0,-1 1 0 0 0,1-1 1 0 0,-1 0-1 0 0,1 0 1 0 0,-1 0-1 0 0,1-1 1 0 0,-1 1-1 0 0,1-1 1 0 0,-1 0-1 0 0,1 0 1 0 0,-1 0-1 0 0,0 0 1 0 0,0-1-1 0 0,1 1 1 0 0,-1-1-1 0 0,0 0 1 0 0,0 0-1 0 0,-1 0 1 0 0,1 0-1 0 0,0-1 0 0 0,-1 1 1 0 0,1-1-1 0 0,1-2-64 0 0,62-128 958 0 0,-41 66-4255 0 0,11 6-7949 0 0,-29 50 2492 0 0</inkml:trace>
  <inkml:trace contextRef="#ctx0" brushRef="#br0" timeOffset="11151.488">5822 4680 3273 0 0,'0'0'2788'0'0,"0"0"-1121"0"0,0 0-332 0 0,0 0 36 0 0,0 0-1 0 0,0 0-95 0 0,0 0-198 0 0,0 0-222 0 0,0 0-196 0 0,0 0-179 0 0,-24 34-165 0 0,-73 109-114 0 0,52-52 35 0 0,44-88-225 0 0,-2 4-5 0 0,1 0-1 0 0,-1 0 1 0 0,1 0 0 0 0,0 0 0 0 0,1 1-1 0 0,0-1 1 0 0,0 0 0 0 0,0 1 0 0 0,1-1-1 0 0,0 1 1 0 0,1-1 0 0 0,0 0 0 0 0,0 2-6 0 0,1-7 33 0 0,1-1 1 0 0,-1 0-1 0 0,0 0 1 0 0,1 0-1 0 0,-1 0 1 0 0,1 0 0 0 0,-1-1-1 0 0,1 1 1 0 0,-1-1-1 0 0,1 0 1 0 0,-1 1-1 0 0,1-1 1 0 0,-1 0-1 0 0,1-1 1 0 0,0 1-1 0 0,-1 0 1 0 0,1-1 0 0 0,-1 1-1 0 0,1-1 1 0 0,-1 0-1 0 0,1 0 1 0 0,-1 0-1 0 0,0 0 1 0 0,1 0-1 0 0,-1-1-33 0 0,118-110 1679 0 0,-6-29-625 0 0,-8-22-869 0 0,-75 128-1261 0 0,-27 75 339 0 0,9 77 651 0 0,-12-113 98 0 0,0-1-1 0 0,1 1 1 0 0,-1-1-1 0 0,1 0 1 0 0,-1 1 0 0 0,1-1-1 0 0,0 0 1 0 0,0 0 0 0 0,1 0-1 0 0,-1-1 1 0 0,0 1-1 0 0,1 0 1 0 0,0-1 0 0 0,0 0-1 0 0,-1 1 1 0 0,1-1-1 0 0,1 0 1 0 0,-1 0 0 0 0,0-1-1 0 0,0 1 1 0 0,1-1 0 0 0,-1 0-1 0 0,1 0 1 0 0,-1 0-1 0 0,1 0 1 0 0,-1 0 0 0 0,1-1-1 0 0,0 0 1 0 0,-1 1-1 0 0,2-2-11 0 0,2 1 95 0 0,-1-1 0 0 0,1-1 0 0 0,-1 1 0 0 0,0-1-1 0 0,0 0 1 0 0,0 0 0 0 0,0-1 0 0 0,0 0 0 0 0,0 0-1 0 0,-1-1 1 0 0,1 1 0 0 0,-1-1 0 0 0,0 0 0 0 0,0 0-1 0 0,0-1 1 0 0,-1 0 0 0 0,1 0 0 0 0,-1 0 0 0 0,2-4-95 0 0,65-112 1202 0 0,-49 77-1078 0 0,-1 0 1 0 0,-3-2-1 0 0,-1 0 1 0 0,-3-1-1 0 0,-1 0 1 0 0,-3-1-1 0 0,-2-1 1 0 0,2-43-125 0 0,-9 63-66 0 0,-1 0 0 0 0,-1 0 0 0 0,-1 0 1 0 0,-2 0-1 0 0,-1 0 0 0 0,-1 1 0 0 0,-1 0 0 0 0,-6-11 66 0 0,5 15-192 0 0,-1 1-1 0 0,-2 0 0 0 0,0 1 1 0 0,-1 0-1 0 0,-1 1 0 0 0,-1 0 1 0 0,-1 1-1 0 0,-1 1 0 0 0,-1 0 1 0 0,0 1-1 0 0,-9-5 193 0 0,22 19-15 0 0,1 1-1 0 0,-1 0 1 0 0,0 0 0 0 0,-1 0-1 0 0,1 1 1 0 0,-1-1 0 0 0,1 1-1 0 0,-1 0 1 0 0,1 1 0 0 0,-1-1-1 0 0,0 1 1 0 0,0 0 0 0 0,0 0-1 0 0,0 0 1 0 0,0 1 0 0 0,0-1-1 0 0,0 1 1 0 0,0 1 0 0 0,0-1-1 0 0,0 1 1 0 0,0-1 0 0 0,0 1-1 0 0,0 1 1 0 0,0-1 0 0 0,1 1-1 0 0,-1 0 1 0 0,0 0 0 0 0,1 0-1 0 0,-1 1 1 0 0,1-1 0 0 0,0 1-1 0 0,0 0 1 0 0,0 1 0 0 0,0-1-1 0 0,1 1 1 0 0,-1-1 0 0 0,1 1-1 0 0,0 0 1 0 0,0 0 0 0 0,0 2 15 0 0,-1 8 20 0 0,0 1 0 0 0,1 0 0 0 0,1 0 0 0 0,1 0 0 0 0,0 0 0 0 0,1 1 0 0 0,0-1 0 0 0,2 0 0 0 0,0 0 0 0 0,0 0 0 0 0,1 0 1 0 0,1 0-1 0 0,0-1 0 0 0,2 1 0 0 0,-1-1 0 0 0,2 0 0 0 0,-1-1 0 0 0,2 1-20 0 0,15 23 177 0 0,1-1 1 0 0,2-1-1 0 0,1-1 0 0 0,1-2 1 0 0,2 0-1 0 0,2-2 1 0 0,0-2-1 0 0,2-1 0 0 0,1-1 1 0 0,1-2-1 0 0,1-2 0 0 0,1-1 1 0 0,1-1-1 0 0,1-3 1 0 0,0-1-1 0 0,1-2 0 0 0,1-2 1 0 0,0-2-1 0 0,24 2-177 0 0,114-1-1527 0 0,-132-21-2169 0 0,-19-5-6324 0 0,-17 4 1598 0 0</inkml:trace>
  <inkml:trace contextRef="#ctx0" brushRef="#br0" timeOffset="13997.338">7816 4223 0 0 0,'0'0'776'0'0,"0"0"628"0"0,0 0 146 0 0,0 0 154 0 0,0 0 194 0 0,0 0 117 0 0,0 0-113 0 0,0 0-266 0 0,0 0-277 0 0,0 0-256 0 0,0 0-163 0 0,0 0-118 0 0,0 0-90 0 0,-15-17-72 0 0,-46-56-78 0 0,58 70-537 0 0,1 0 0 0 0,0 0 0 0 0,0 0 0 0 0,1 0 0 0 0,-1 0 0 0 0,0 0 0 0 0,1-1 0 0 0,0 1 0 0 0,0 0 0 0 0,0-1 0 0 0,0 1 0 0 0,0-1 0 0 0,1 1 1 0 0,-1-1-1 0 0,1 1 0 0 0,0-1 0 0 0,0 0 0 0 0,1 1-45 0 0,-1-11 164 0 0,0-24 108 0 0,1-1 0 0 0,2 0 0 0 0,2 1 0 0 0,2-1 0 0 0,8-28-272 0 0,5-3 209 0 0,3 0 0 0 0,3 1 0 0 0,4 2 0 0 0,13-21-209 0 0,4 18 32 0 0,-26 101-350 0 0,-19-28 315 0 0,5 26 73 0 0,-1 0 1 0 0,-2 0-1 0 0,-1 1 1 0 0,0-1 0 0 0,-3 22-71 0 0,0-32 29 0 0,15 117 117 0 0,-15-135-138 0 0,0-1 0 0 0,0 1-1 0 0,1 0 1 0 0,-1-1 0 0 0,0 1 0 0 0,0 0 0 0 0,0 0 0 0 0,1-1-1 0 0,-1 1 1 0 0,0 0 0 0 0,1-1 0 0 0,-1 1 0 0 0,1 0 0 0 0,-1-1 0 0 0,0 1-1 0 0,1-1 1 0 0,-1 1 0 0 0,1-1 0 0 0,0 1 0 0 0,-1-1 0 0 0,1 1-1 0 0,-1-1 1 0 0,1 0 0 0 0,0 1 0 0 0,-1-1 0 0 0,1 0 0 0 0,0 1 0 0 0,0-1-1 0 0,-1 0 1 0 0,1 0 0 0 0,0 0 0 0 0,-1 0 0 0 0,1 0 0 0 0,0 0-1 0 0,0 0 1 0 0,-1 0 0 0 0,1 0 0 0 0,0 0 0 0 0,0 0 0 0 0,-1 0 0 0 0,1 0-1 0 0,0 0 1 0 0,0-1 0 0 0,-1 1 0 0 0,1 0 0 0 0,0-1 0 0 0,-1 1-1 0 0,1 0 1 0 0,-1-1 0 0 0,1 1 0 0 0,0-1 0 0 0,-1 1 0 0 0,1-1 0 0 0,-1 1-1 0 0,1-1 1 0 0,-1 0 0 0 0,1 1 0 0 0,-1-1 0 0 0,0 1 0 0 0,1-1 0 0 0,-1 0-1 0 0,0 0 1 0 0,1 1-8 0 0,27-43 673 0 0,228-448 487 0 0,-97 245-1045 0 0,-158 244-119 0 0,0-1-1 0 0,0 1 1 0 0,0 0 0 0 0,0 0 0 0 0,0 0 0 0 0,1 0 0 0 0,-1 1 0 0 0,1-1 0 0 0,0 0-1 0 0,-1 0 1 0 0,1 1 0 0 0,0-1 0 0 0,0 1 0 0 0,0 0 0 0 0,0 0 0 0 0,0-1 0 0 0,0 1-1 0 0,0 1 1 0 0,1-1 0 0 0,-1 0 0 0 0,0 0 0 0 0,0 1 0 0 0,1-1 0 0 0,-1 1 0 0 0,0 0-1 0 0,1 0 1 0 0,-1 0 0 0 0,1 0 0 0 0,-1 0 0 0 0,0 0 0 0 0,1 1 0 0 0,-1-1 0 0 0,0 1-1 0 0,1-1 1 0 0,-1 1 0 0 0,0 0 0 0 0,0 0 0 0 0,0 0 0 0 0,0 0 0 0 0,0 1 0 0 0,0-1-1 0 0,0 0 1 0 0,0 1 4 0 0,11 30 53 0 0,-1 0 0 0 0,-2 1-1 0 0,-1 0 1 0 0,-2 1-1 0 0,-2-1 1 0 0,1 14-53 0 0,4 23 59 0 0,-8-61-73 0 0,-2-4-9 0 0,0 0-1 0 0,0 1 1 0 0,1-1 0 0 0,0 0-1 0 0,0 0 1 0 0,1 0-1 0 0,-1 0 1 0 0,1 0 0 0 0,0 0-1 0 0,0-1 1 0 0,1 1 0 0 0,-1 0-1 0 0,1-1 1 0 0,0 0-1 0 0,0 0 1 0 0,1 0 0 0 0,-1 0-1 0 0,3 2 24 0 0,-4-6-213 0 0,0 0 1 0 0,0 0-1 0 0,-1 0 0 0 0,1-1 0 0 0,0 1 0 0 0,0-1 0 0 0,0 1 1 0 0,-1-1-1 0 0,1 1 0 0 0,0-1 0 0 0,-1 0 0 0 0,1 0 0 0 0,0 0 1 0 0,-1 0-1 0 0,1 0 0 0 0,-1 0 0 0 0,0 0 0 0 0,1 0 0 0 0,-1-1 1 0 0,0 1-1 0 0,0-1 0 0 0,0 1 0 0 0,0-1 0 0 0,0 1 0 0 0,0-1 1 0 0,0 1-1 0 0,0-1 0 0 0,-1 0 0 0 0,1 0 0 0 0,0 0 213 0 0,10-21-5339 0 0,-7 13 680 0 0,1 2-3655 0 0</inkml:trace>
  <inkml:trace contextRef="#ctx0" brushRef="#br0" timeOffset="14254.903">8900 2776 7226 0 0,'0'0'888'0'0,"0"0"-312"0"0,0 0-4 0 0,0 0 229 0 0,0 0 237 0 0,0 0 61 0 0,0 0-126 0 0,0 0-179 0 0,-8 35-198 0 0,-26 108-156 0 0,24-38 90 0 0,9-98-476 0 0,1 0 0 0 0,-1 0 1 0 0,1 0-1 0 0,0 0 1 0 0,1 0-1 0 0,-1 0 0 0 0,2-1 1 0 0,-1 1-1 0 0,1 0 0 0 0,0-1 1 0 0,0 1-1 0 0,0-1 1 0 0,1 1-1 0 0,0-1 0 0 0,1 0 1 0 0,-1 0-1 0 0,1 0 0 0 0,0-1 1 0 0,1 1-1 0 0,-1-1 1 0 0,1 0-1 0 0,0-1 0 0 0,0 1 1 0 0,1-1-1 0 0,-1 0 0 0 0,1 0 1 0 0,0 0-1 0 0,0-1 1 0 0,0 0-1 0 0,1 0 0 0 0,3 1-54 0 0,-3-4 212 0 0,1 1 0 0 0,-1-1 0 0 0,1 0 0 0 0,-1-1 0 0 0,1 0-1 0 0,-1 0 1 0 0,0 0 0 0 0,1-1 0 0 0,-1 0 0 0 0,0-1 0 0 0,0 0 0 0 0,0 0-1 0 0,-1 0 1 0 0,1-1 0 0 0,-1 0 0 0 0,1 0 0 0 0,-1 0 0 0 0,-1-1 0 0 0,1 0-1 0 0,-1 0 1 0 0,0-1 0 0 0,0 1 0 0 0,0-1 0 0 0,-1 0 0 0 0,1-1 0 0 0,-2 1-1 0 0,1-1 1 0 0,0 0-212 0 0,4-8 177 0 0,-1-1 0 0 0,-1 1 0 0 0,0-1-1 0 0,-1 0 1 0 0,-1 0 0 0 0,0-1 0 0 0,-1 1-1 0 0,-1-1 1 0 0,0 0 0 0 0,-2 0 0 0 0,0 0-1 0 0,0 1 1 0 0,-4-15-177 0 0,3 22-59 0 0,-1 1-1 0 0,0 0 0 0 0,-1-1 1 0 0,0 1-1 0 0,0 0 1 0 0,-1 1-1 0 0,0-1 1 0 0,0 1-1 0 0,-1-1 1 0 0,0 1-1 0 0,0 1 0 0 0,0-1 1 0 0,-1 1-1 0 0,0 0 1 0 0,-1 0-1 0 0,1 0 1 0 0,-1 1-1 0 0,0 0 1 0 0,0 1-1 0 0,-4-2 60 0 0,3 1-365 0 0,0 2-1 0 0,0-1 1 0 0,0 1 0 0 0,0 1 0 0 0,-1-1-1 0 0,1 1 1 0 0,-1 1 0 0 0,1-1-1 0 0,-1 2 1 0 0,0-1 0 0 0,1 1 0 0 0,-9 1 365 0 0,-38 19-4914 0 0,25 2-1970 0 0,17-10-1192 0 0</inkml:trace>
  <inkml:trace contextRef="#ctx0" brushRef="#br0" timeOffset="14652.255">9218 1826 11330 0 0,'0'0'1454'0'0,"0"0"-226"0"0,0 0-5 0 0,0 0 63 0 0,0 0-73 0 0,0 0-254 0 0,0 0-347 0 0,0 0-289 0 0,0 0-157 0 0,0 0-64 0 0,0 0 21 0 0,0 0 78 0 0,0 0 87 0 0,5 8 52 0 0,75 140 1533 0 0,95 271-894 0 0,-78-121-869 0 0,-74-191-1798 0 0,-22-102 2307 0 0,2-2-3375 0 0,2-12-13976 0 0,-5 2 13479 0 0</inkml:trace>
  <inkml:trace contextRef="#ctx0" brushRef="#br0" timeOffset="14916.563">9060 2530 11763 0 0,'0'0'1186'0'0,"0"0"-297"0"0,0 0 5 0 0,0 0 209 0 0,0 0 151 0 0,0 0-82 0 0,0 0-202 0 0,0 0-179 0 0,0 0-127 0 0,0 0-55 0 0,0 0-37 0 0,0 0-52 0 0,33-22-53 0 0,102-70-48 0 0,66-40 756 0 0,-181 120-1280 0 0,93-56 176 0 0,-38 26-4247 0 0,-48 33-2785 0 0,-17 7 1091 0 0,-5 1-1537 0 0</inkml:trace>
  <inkml:trace contextRef="#ctx0" brushRef="#br0" timeOffset="15165.648">9938 2110 10098 0 0,'0'0'1092'0'0,"0"0"-709"0"0,0 0-189 0 0,0 0 302 0 0,0 0 290 0 0,0 0 91 0 0,0 0-116 0 0,0 0-230 0 0,5 34-206 0 0,17 108-154 0 0,3-42-48 0 0,8-43-2357 0 0,-20-40-4837 0 0,-10-10 539 0 0</inkml:trace>
  <inkml:trace contextRef="#ctx0" brushRef="#br0" timeOffset="15319.808">9852 1889 18404 0 0,'0'0'992'0'0,"0"0"-224"0"0,0 0-152 0 0,0 0-55 0 0,0 0-49 0 0,0 0-208 0 0,0 0-248 0 0,0 0-240 0 0,0 0-256 0 0,0 0-169 0 0,0 0-151 0 0,0 0-104 0 0,0 0-256 0 0,0 0-568 0 0,-21-114-1073 0 0,49 114-1688 0 0,-4 7-2176 0 0,-8-3 3912 0 0</inkml:trace>
  <inkml:trace contextRef="#ctx0" brushRef="#br0" timeOffset="15573.051">10292 1757 3473 0 0,'0'0'3006'0'0,"0"0"-1097"0"0,0 0-359 0 0,0 0 58 0 0,0 0-53 0 0,0 0-269 0 0,0 0-415 0 0,0 0-296 0 0,0 0-135 0 0,0 0-71 0 0,0 0-65 0 0,0 0-93 0 0,-12 23-86 0 0,-35 74-59 0 0,32-33-44 0 0,16-58 15 0 0,0 1-1 0 0,0-1 0 0 0,1 1 0 0 0,-1-1 0 0 0,2 0 1 0 0,-1 0-1 0 0,1 0 0 0 0,0 0 0 0 0,0 0 0 0 0,0 0 1 0 0,1-1-1 0 0,0 1 0 0 0,0-1 0 0 0,0 0 0 0 0,1-1 1 0 0,0 1-1 0 0,0-1 0 0 0,0 0 0 0 0,0 0 0 0 0,1 0 1 0 0,0-1-1 0 0,-1 1 0 0 0,1-2 0 0 0,0 1 0 0 0,1-1 1 0 0,4 2-37 0 0,-6-2 169 0 0,-1-1 1 0 0,1 0-1 0 0,0 0 1 0 0,0 0-1 0 0,0-1 1 0 0,-1 1-1 0 0,1-1 1 0 0,0-1-1 0 0,0 1 1 0 0,0 0-1 0 0,0-1 1 0 0,0 0-1 0 0,-1 0 1 0 0,1-1-1 0 0,0 1 1 0 0,-1-1-1 0 0,1 0 1 0 0,-1 0-1 0 0,0-1 1 0 0,1 1-1 0 0,-1-1 1 0 0,0 0-1 0 0,2-3-169 0 0,7-8 221 0 0,-1-2-1 0 0,-1 0 1 0 0,0 0-1 0 0,-1-1 1 0 0,-1 0-1 0 0,-1-1 1 0 0,0 0-1 0 0,-1 0 1 0 0,-1 0-1 0 0,-1-1 1 0 0,0 0-1 0 0,-2 0 1 0 0,0-1-1 0 0,-1 1 1 0 0,-1-1-1 0 0,-1 1 1 0 0,-1-14-221 0 0,0 25-87 0 0,0 1 1 0 0,0-1-1 0 0,0 1 0 0 0,-1 0 1 0 0,0-1-1 0 0,-1 1 0 0 0,1 0 1 0 0,-1 0-1 0 0,0 1 1 0 0,-1-1-1 0 0,0 1 0 0 0,0-1 1 0 0,0 1-1 0 0,-1 0 0 0 0,0 1 1 0 0,0-1-1 0 0,-1 1 1 0 0,1 0-1 0 0,-1 0 0 0 0,0 1 87 0 0,-41-15-4915 0 0,-4 24-5641 0 0,38 1 1801 0 0</inkml:trace>
  <inkml:trace contextRef="#ctx0" brushRef="#br0" timeOffset="16042.929">10768 1782 12091 0 0,'0'0'801'0'0,"0"0"-47"0"0,0 0 326 0 0,0 0 333 0 0,0 0 126 0 0,0 0-152 0 0,0 0-300 0 0,0 0-216 0 0,0 0-109 0 0,0 0-117 0 0,0 0-130 0 0,0 0-123 0 0,0 0-117 0 0,12-31-101 0 0,38-100-66 0 0,1-9 0 0 0,13-65-161 0 0,-53 223-1747 0 0,-7-6 1781 0 0,2 0-1 0 0,-1-1 1 0 0,2 1 0 0 0,-1-1 0 0 0,1-1 0 0 0,1 0 0 0 0,0 0 0 0 0,0 0-1 0 0,1-1 1 0 0,1 0 0 0 0,-1 0 0 0 0,1-1 0 0 0,1-1 0 0 0,2 2 19 0 0,-6-6 100 0 0,0 1 0 0 0,0-2 0 0 0,1 1 0 0 0,-1-1 0 0 0,1 0 0 0 0,-1 0 0 0 0,1-1 0 0 0,0 0 0 0 0,0 0 0 0 0,-1-1 0 0 0,1 0 0 0 0,0-1 0 0 0,0 1 0 0 0,0-1 0 0 0,-1-1 0 0 0,1 0 0 0 0,0 0 0 0 0,-1 0 0 0 0,0-1 0 0 0,1 0 0 0 0,-1-1 0 0 0,5-2-100 0 0,7-11 153 0 0,-1-1 0 0 0,-1-1 0 0 0,-1 0 0 0 0,0-1 0 0 0,-1-1 0 0 0,-1-1 0 0 0,-2 0 0 0 0,0 0 0 0 0,-1-1 0 0 0,-1-1 1 0 0,-1 1-1 0 0,-1-2 0 0 0,-2 1 0 0 0,0-1 0 0 0,-1 0 0 0 0,-1-10-153 0 0,17-144-2806 0 0,-17 102-6731 0 0,-3 62 6276 0 0,-1-5-7665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4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245 221 184 0 0,'0'0'1087'0'0,"0"0"-435"0"0,0 0-113 0 0,0 0 241 0 0,0 0 404 0 0,0 0 354 0 0,0 0 109 0 0,0 0-164 0 0,0 0-335 0 0,0 0-353 0 0,0 0-227 0 0,11 8 2498 0 0,6 59-1149 0 0,0 46-448 0 0,51 457 249 0 0,-26-276-2921 0 0,-39-259-385 0 0,-2-31-2732 0 0,-1-2-3967 0 0,0-5 3910 0 0</inkml:trace>
  <inkml:trace contextRef="#ctx0" brushRef="#br0" timeOffset="544.609">1 342 3033 0 0,'0'0'1065'0'0,"0"0"-53"0"0,0 0 54 0 0,0 0 249 0 0,0 0 299 0 0,0 0 118 0 0,0 0-162 0 0,0 0-378 0 0,0 0-419 0 0,0 0-283 0 0,0 0-131 0 0,0 0 1 0 0,0 0 76 0 0,19-16 47 0 0,62-49 38 0 0,7 26 469 0 0,163-16 487 0 0,-94 51-1159 0 0,-153 4-336 0 0,0 0 1 0 0,-1 1-1 0 0,1-1 1 0 0,0 1-1 0 0,-1 0 1 0 0,1 1 0 0 0,-1-1-1 0 0,1 0 1 0 0,-1 1-1 0 0,1 0 1 0 0,-1 0 0 0 0,0 0-1 0 0,0 0 1 0 0,0 0-1 0 0,0 1 1 0 0,-1-1-1 0 0,1 1 1 0 0,0 0 0 0 0,-1 0-1 0 0,0 0 1 0 0,0 0-1 0 0,0 0 1 0 0,0 0 0 0 0,0 1-1 0 0,-1-1 1 0 0,1 1-1 0 0,-1-1 1 0 0,0 1-1 0 0,0-1 1 0 0,0 1 0 0 0,-1 0-1 0 0,1-1 1 0 0,-1 1-1 0 0,0 0 1 0 0,0 0-1 0 0,0-1 1 0 0,-1 1 0 0 0,1 0-1 0 0,-1-1 1 0 0,0 1-1 0 0,0 0 1 0 0,0-1 0 0 0,0 1-1 0 0,-1-1 1 0 0,1 1-1 0 0,-1-1 1 0 0,0 0-1 0 0,0 0 1 0 0,-2 3 17 0 0,-104 137 79 0 0,52-77-37 0 0,53-64-52 0 0,0 1 0 0 0,1 0 0 0 0,-1 0 0 0 0,1 0 0 0 0,0 0 0 0 0,0 1 0 0 0,0-1 0 0 0,0 1 0 0 0,1-1 0 0 0,-1 1 0 0 0,1-1 0 0 0,0 1 0 0 0,0 0 0 0 0,0 0 0 0 0,1-1 0 0 0,-1 1 0 0 0,1 0 0 0 0,0 0 0 0 0,0 0 0 0 0,0 0 0 0 0,1 0 0 0 0,-1-1 0 0 0,1 1 0 0 0,0 0 0 0 0,0 0 0 0 0,0-1 0 0 0,1 1 0 0 0,-1-1 0 0 0,1 1 0 0 0,0-1 0 0 0,0 0 0 0 0,2 3 10 0 0,19 12 20 0 0,1-1 0 0 0,0 0 0 0 0,2-2 0 0 0,0-1 0 0 0,0-1 0 0 0,2-1 0 0 0,25 7-20 0 0,-18-6 23 0 0,-2 1-1 0 0,1 1 1 0 0,-2 2 0 0 0,22 16-23 0 0,-49-30 16 0 0,-1 0 0 0 0,0 0-1 0 0,0 0 1 0 0,-1 1 0 0 0,1-1 0 0 0,-1 1-1 0 0,1 0 1 0 0,-1 0 0 0 0,0 1-1 0 0,-1-1 1 0 0,1 0 0 0 0,-1 1 0 0 0,0 0-1 0 0,0-1 1 0 0,0 1 0 0 0,-1 0 0 0 0,0 0-1 0 0,0 0 1 0 0,0 0 0 0 0,0 0 0 0 0,-1 0-1 0 0,0 1 1 0 0,0-1 0 0 0,0 0 0 0 0,-1 0-1 0 0,1 0 1 0 0,-1 0 0 0 0,0 0 0 0 0,-1 0-1 0 0,1 0 1 0 0,-1 0 0 0 0,0-1 0 0 0,-1 1-1 0 0,1-1 1 0 0,-1 1 0 0 0,0-1-16 0 0,-16 17 29 0 0,-2-1 0 0 0,0 0-1 0 0,-2-2 1 0 0,0-1 0 0 0,-1-1 0 0 0,0 0 0 0 0,-1-2 0 0 0,-1-1 0 0 0,0-1-1 0 0,-1-2 1 0 0,-21 6-29 0 0,-109 23-590 0 0,50-40-2573 0 0,93-7 635 0 0,27-20-10235 0 0,-8 20 11939 0 0</inkml:trace>
  <inkml:trace contextRef="#ctx0" brushRef="#br0" timeOffset="1226.117">1249 821 3257 0 0,'0'0'1508'0'0,"0"0"-469"0"0,0 0-82 0 0,0 0 285 0 0,0 0 340 0 0,0 0 133 0 0,0 0-112 0 0,0 0-252 0 0,0 0-306 0 0,0 0-277 0 0,0 0-202 0 0,-19 32-153 0 0,-56 97-94 0 0,60-80 58 0 0,19-46-305 0 0,0 0 16 0 0,0 0 0 0 0,0 0-1 0 0,0 0 1 0 0,0-1-1 0 0,1 1 1 0 0,0-1-1 0 0,-1 0 1 0 0,1 0-1 0 0,0-1 1 0 0,0 0-1 0 0,0 0 1 0 0,0 0-1 0 0,0 0 1 0 0,0-1-1 0 0,0 1 1 0 0,0-1 0 0 0,0-1-1 0 0,0 1 1 0 0,3-1-88 0 0,7 0 234 0 0,-2-1-89 0 0,0 0-1 0 0,-1-1 1 0 0,1-1-1 0 0,-1 0 1 0 0,0-1-1 0 0,0 0 1 0 0,-1-1-1 0 0,1 0 1 0 0,-1-1-1 0 0,-1 0 1 0 0,4-3-145 0 0,5-3 129 0 0,192-155 379 0 0,-211 167-540 0 0,0 1-1 0 0,0-1 1 0 0,0 1-1 0 0,1-1 1 0 0,-1 1-1 0 0,0-1 1 0 0,1 1-1 0 0,-1-1 1 0 0,0 1-1 0 0,1-1 1 0 0,-1 1-1 0 0,1-1 1 0 0,-1 1-1 0 0,1 0 1 0 0,-1-1-1 0 0,1 1 1 0 0,-1 0-1 0 0,1-1 1 0 0,-1 1-1 0 0,1 0 1 0 0,-1 0-1 0 0,1-1 1 0 0,0 1-1 0 0,-1 0 1 0 0,1 0-1 0 0,-1 0 1 0 0,1 0-1 0 0,0 0 1 0 0,-1 0-1 0 0,1 0 1 0 0,-1 0-1 0 0,1 0 1 0 0,0 0-1 0 0,-1 0 1 0 0,1 0-1 0 0,-1 0 1 0 0,1 1-1 0 0,-1-1 1 0 0,1 0-1 0 0,0 0 1 0 0,-1 1-1 0 0,1-1 1 0 0,-1 0-1 0 0,1 1 1 0 0,-1-1-1 0 0,0 0 1 0 0,1 1-1 0 0,-1-1 1 0 0,1 1-1 0 0,-1-1 1 0 0,0 1-1 0 0,1-1 1 0 0,-1 1-1 0 0,0-1 1 0 0,1 1-1 0 0,-1-1 1 0 0,0 1-1 0 0,0 0 1 0 0,1-1-1 0 0,-1 1 1 0 0,0-1-1 0 0,0 1 1 0 0,0-1-1 0 0,0 1 1 0 0,0 0-1 0 0,0-1 1 0 0,0 1-1 0 0,0 0 33 0 0,6 15 127 0 0,7 12-158 0 0,43 54 126 0 0,-44-73-23 0 0,1-1 0 0 0,-1-1 0 0 0,1 0 1 0 0,1 0-1 0 0,-1-1 0 0 0,1-1 0 0 0,0 0 0 0 0,1-1 0 0 0,-1-1 0 0 0,1 0 0 0 0,-1-1 0 0 0,1-1 0 0 0,0 0 0 0 0,0-1 0 0 0,-1 0 0 0 0,1-1 0 0 0,0-1 0 0 0,0 0 1 0 0,-1-1-1 0 0,1-1 0 0 0,-1 0 0 0 0,0-1 0 0 0,0-1 0 0 0,-1 0 0 0 0,13-8-72 0 0,-3-1 119 0 0,0-1 0 0 0,-2-2-1 0 0,0 0 1 0 0,-1-1 0 0 0,-1-2 0 0 0,0 1 0 0 0,-2-2 0 0 0,0-1-1 0 0,-2 0 1 0 0,-1 0 0 0 0,0-2 0 0 0,-2 0 0 0 0,-1 0-1 0 0,-1-1 1 0 0,-1 0 0 0 0,-1-1 0 0 0,-2 0 0 0 0,0 0 0 0 0,-2-1-1 0 0,-1 0 1 0 0,-1-23-119 0 0,0 8-66 0 0,-3 1 0 0 0,-2 0-1 0 0,-1 0 1 0 0,-2 1 0 0 0,-2 0 0 0 0,-4-9 66 0 0,5 25-33 0 0,-39-87-45 0 0,42 175-1984 0 0,53 166 2180 0 0,42 196-48 0 0,-80-377-103 0 0,7 52-2510 0 0,-36-100-862 0 0,-44-26-8618 0 0,52 19 8192 0 0</inkml:trace>
  <inkml:trace contextRef="#ctx0" brushRef="#br0" timeOffset="1476.554">2022 324 4665 0 0,'0'0'2807'0'0,"0"0"-1242"0"0,0 0-217 0 0,0 0 275 0 0,0 0 248 0 0,0 0 33 0 0,0 0-302 0 0,0 0-410 0 0,36-7-314 0 0,119-23-226 0 0,166-2 862 0 0,-108 21-1250 0 0,-95 7-2909 0 0,-1-4-7517 0 0,-85 4 1084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7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6745 0 0,'0'0'1257'0'0,"0"0"-38"0"0,0 0 145 0 0,0 0 290 0 0,0 0 217 0 0,0 0-68 0 0,0 0-319 0 0,0 0-404 0 0,0 0-373 0 0,0 0-296 0 0,0 0-163 0 0,1-4-72 0 0,6-8 50 0 0,-2 38 220 0 0,-1-2-214 0 0,9 59 76 0 0,-3 0 1 0 0,-4 1-1 0 0,-3 0 0 0 0,-6 25-308 0 0,3-20 61 0 0,3 78-53 0 0,0-161 1109 0 0,0-35-409 0 0,-1-45-695 0 0,3-1 0 0 0,4 0 0 0 0,3 1 0 0 0,3 1 0 0 0,3 0 0 0 0,3 1 0 0 0,18-36-13 0 0,-31 89 6 0 0,-1 0 0 0 0,2 1 0 0 0,1 0 0 0 0,0 0 0 0 0,1 1 0 0 0,1 1 0 0 0,0 0 0 0 0,1 0 0 0 0,3 0-6 0 0,-15 14-6 0 0,1 1 1 0 0,-1 0-1 0 0,0 0 1 0 0,1 0 0 0 0,-1 0-1 0 0,1 0 1 0 0,-1 0 0 0 0,1 0-1 0 0,0 0 1 0 0,-1 1-1 0 0,1-1 1 0 0,0 0 0 0 0,-1 1-1 0 0,1 0 1 0 0,0-1 0 0 0,0 1-1 0 0,-1 0 1 0 0,1 0-1 0 0,0 0 1 0 0,0 0 0 0 0,0 0-1 0 0,-1 0 1 0 0,1 1 0 0 0,0-1-1 0 0,0 1 1 0 0,-1-1-1 0 0,1 1 1 0 0,0 0 0 0 0,-1-1-1 0 0,1 1 1 0 0,-1 0 0 0 0,1 0-1 0 0,-1 0 1 0 0,1 0-1 0 0,-1 0 1 0 0,0 1 0 0 0,1-1-1 0 0,-1 1 6 0 0,42 60-26 0 0,-41-59 32 0 0,14 31-1 0 0,-13-26-17 0 0,0 0 0 0 0,0 0 0 0 0,0 0 0 0 0,1-1 0 0 0,0 1 0 0 0,1-1 0 0 0,-1 0 0 0 0,2-1 0 0 0,-1 1 0 0 0,1-1 0 0 0,-1 0 0 0 0,2 0 0 0 0,-1-1 0 0 0,1 1 0 0 0,0-2-1 0 0,0 1 1 0 0,6 2 12 0 0,-12-6-124 0 0,0-1-1 0 0,1 0 0 0 0,-1 1 0 0 0,1-1 0 0 0,-1 0 0 0 0,0 0 0 0 0,1 0 1 0 0,-1 0-1 0 0,1 0 0 0 0,-1 0 0 0 0,0 0 0 0 0,1-1 0 0 0,-1 1 0 0 0,1-1 1 0 0,-1 1-1 0 0,0-1 0 0 0,0 1 0 0 0,1-1 0 0 0,-1 0 0 0 0,0 1 1 0 0,0-1-1 0 0,0 0 0 0 0,1 0 0 0 0,-1 0 0 0 0,0 0 0 0 0,0 0 0 0 0,-1 0 1 0 0,1 0-1 0 0,0 0 0 0 0,0 0 0 0 0,0-1 0 0 0,-1 1 0 0 0,1 0 0 0 0,-1 0 1 0 0,1-1-1 0 0,-1 1 0 0 0,1 0 0 0 0,-1-1 0 0 0,0 0 125 0 0,5-37-11634 0 0,-5 31 4367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10810 0 0,'0'0'1618'0'0,"0"0"-106"0"0,0 0-69 0 0,0 0 26 0 0,0 0-72 0 0,0 0-282 0 0,0 0-399 0 0,0 0-341 0 0,0 0-188 0 0,0 0-59 0 0,0 0 62 0 0,0 0 105 0 0,0 0 71 0 0,13 2 44 0 0,169 18 1288 0 0,96-17 323 0 0,-310-26-1089 0 0,-22-13-924 0 0,-85-73-52 0 0,137 108-49 0 0,1 0-1 0 0,-1 0 1 0 0,1-1 0 0 0,0 1 0 0 0,0 0 0 0 0,-1 0-1 0 0,1-1 1 0 0,0 1 0 0 0,0 0 0 0 0,0-1 0 0 0,0 1 0 0 0,0-1-1 0 0,1 0 1 0 0,-1 1 0 0 0,0-1 0 0 0,1 0 0 0 0,-1 1-1 0 0,1-1 1 0 0,0 0 0 0 0,0 0 0 0 0,-1 1 0 0 0,1-1-1 0 0,0 0 1 0 0,0 0 0 0 0,1 1 0 0 0,-1-1 0 0 0,0 0 0 0 0,0 0-1 0 0,1 1 1 0 0,-1-1 0 0 0,1 0 0 0 0,0 1 0 0 0,-1-1-1 0 0,1 1 1 0 0,0-1 0 0 0,0 1 0 0 0,0-1 0 0 0,0 1 0 0 0,0-1-1 0 0,0 1 1 0 0,1 0 0 0 0,-1 0 0 0 0,0 0 0 0 0,1-1-1 0 0,-1 1 1 0 0,1 0 0 0 0,0 0 93 0 0,59-17-5642 0 0,-20 13-2100 0 0,-21 2-1140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9362 0 0,'0'0'1480'0'0,"0"0"-121"0"0,0 0 28 0 0,0 0 158 0 0,0 0 68 0 0,0 0-179 0 0,0 0-346 0 0,0 0-332 0 0,0 0-258 0 0,0 0-176 0 0,0 0-128 0 0,0 0-57 0 0,0 0-34 0 0,17 4 288 0 0,213 14 896 0 0,-133-33-1837 0 0,-37-7-2915 0 0,-52 18 2362 0 0,9-4-3170 0 0,-3-1-4164 0 0,-8 8 3309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28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12379 0 0,'0'0'778'0'0,"0"0"-480"0"0,0 0-94 0 0,0 0 351 0 0,0 0 405 0 0,0 0 209 0 0,0 0-22 0 0,0 0-224 0 0,0 0-292 0 0,0 0-202 0 0,32 12-119 0 0,102 34-79 0 0,-46-33 12 0 0,-68-14-198 0 0,126-10-744 0 0,-97 4-2646 0 0,-3-1-4144 0 0,-27 5-1280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31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1 527 2320 0 0,'0'0'650'0'0,"0"0"-263"0"0,0 0-77 0 0,0 0 177 0 0,0 0 259 0 0,0 0 147 0 0,0 0-51 0 0,0 0-241 0 0,0 0-263 0 0,0 0-189 0 0,0 0-14 0 0,0 0 78 0 0,0 0 88 0 0,0 6 88 0 0,6 185 4179 0 0,-7 106-3325 0 0,-1-91-956 0 0,2-206-141 0 0,1-1 0 0 0,-1 1 1 0 0,0 0-1 0 0,0 0 0 0 0,1 0 0 0 0,-1 0 0 0 0,0 0 0 0 0,1 0 1 0 0,-1-1-1 0 0,0 1 0 0 0,1 0 0 0 0,-1 0 0 0 0,0 0 0 0 0,0 0 1 0 0,1 0-1 0 0,-1 0 0 0 0,0 0 0 0 0,1 0 0 0 0,-1 0 0 0 0,0 0 1 0 0,1 0-1 0 0,-1 1 0 0 0,0-1 0 0 0,1 0 0 0 0,-1 0 0 0 0,0 0 1 0 0,0 0-1 0 0,1 0 0 0 0,-1 0 0 0 0,0 1-146 0 0,0-33 375 0 0,17-320 1049 0 0,-13 320-1454 0 0,2-1 0 0 0,2 1-1 0 0,0 0 1 0 0,2 1-1 0 0,2 0 1 0 0,1 0 0 0 0,1 1-1 0 0,1 1 1 0 0,13-17 30 0 0,-23 37-9 0 0,0 0 0 0 0,1 1-1 0 0,0-1 1 0 0,0 1 0 0 0,1 0 0 0 0,0 1 0 0 0,0 0 0 0 0,1 0 0 0 0,0 0 0 0 0,1 1 0 0 0,-1 0 0 0 0,1 1-1 0 0,0 0 1 0 0,0 0 0 0 0,1 1 0 0 0,-1 0 0 0 0,1 1 0 0 0,0 0 0 0 0,0 1 0 0 0,0 0 0 0 0,0 0 0 0 0,0 1-1 0 0,1 0 10 0 0,-9 3-24 0 0,1 0 1 0 0,-1 0-1 0 0,0 1 0 0 0,0-1 0 0 0,0 0 0 0 0,0 1 0 0 0,0 0 0 0 0,-1-1 0 0 0,1 1 0 0 0,-1 0 0 0 0,1 0 1 0 0,-1 0-1 0 0,0 0 0 0 0,0 0 0 0 0,-1 0 0 0 0,1 0 0 0 0,-1 0 0 0 0,1 0 0 0 0,-1 0 0 0 0,0 0 0 0 0,0 1 0 0 0,0-1 1 0 0,-1 0-1 0 0,1 0 0 0 0,-1 0 0 0 0,0 0 24 0 0,1 6-87 0 0,-11 31-988 0 0,-5-18-3647 0 0,14-15-3422 0 0,2-3 2233 0 0</inkml:trace>
  <inkml:trace contextRef="#ctx0" brushRef="#br0" timeOffset="6279.195">1239 583 0 0 0,'0'0'846'0'0,"0"0"96"0"0,0 0 59 0 0,0 0-57 0 0,0 0-105 0 0,0 0-91 0 0,0 0-97 0 0,-1-8-83 0 0,-6-25-44 0 0,-10 7 8750 0 0,-13 25-6024 0 0,-31 26-3322 0 0,56-22 367 0 0,-10 6-273 0 0,0 0 1 0 0,1 1-1 0 0,1 1 1 0 0,0 0 0 0 0,0 1-1 0 0,1 1 1 0 0,0-1-1 0 0,1 2 1 0 0,1 0 0 0 0,0 0-1 0 0,1 1 1 0 0,1 0-1 0 0,0 0 1 0 0,1 1 0 0 0,1 0-1 0 0,0 1 1 0 0,1-1 0 0 0,1 1-1 0 0,0 0 1 0 0,1 0-1 0 0,0 15-22 0 0,4-25 9 0 0,-1 1 0 0 0,1-1 1 0 0,1-1-1 0 0,-1 1 0 0 0,1 0 0 0 0,0 0 0 0 0,1 0 0 0 0,0-1 0 0 0,0 0 0 0 0,0 1 0 0 0,1-1 0 0 0,-1 0 0 0 0,1-1 0 0 0,1 1 0 0 0,-1-1 0 0 0,1 1 1 0 0,0-1-1 0 0,1-1 0 0 0,-1 1 0 0 0,1-1 0 0 0,-1 0 0 0 0,1 0 0 0 0,1-1 0 0 0,-1 0 0 0 0,0 0 0 0 0,3 1-9 0 0,7 3-13 0 0,1-1-1 0 0,0-1 0 0 0,0-1 1 0 0,0 0-1 0 0,1-1 1 0 0,-1-1-1 0 0,1 0 1 0 0,-1-1-1 0 0,1-1 0 0 0,1-1 14 0 0,84-36-4463 0 0,-16-28-8195 0 0,-76 53 9395 0 0</inkml:trace>
  <inkml:trace contextRef="#ctx0" brushRef="#br0" timeOffset="6566.335">1725 542 5905 0 0,'0'0'1281'0'0,"0"0"-244"0"0,0 0-99 0 0,0 0 151 0 0,0 0 227 0 0,0 0 43 0 0,-31 18-120 0 0,-101 58-217 0 0,63-14 93 0 0,61-49-958 0 0,1-2-38 0 0,1 0 0 0 0,-1 0-1 0 0,2 0 1 0 0,-1 1 0 0 0,2-1-1 0 0,0 1 1 0 0,0 0 0 0 0,1 1-1 0 0,0-1 1 0 0,1 1 0 0 0,1-1-1 0 0,0 1 1 0 0,0 9-119 0 0,1-18 39 0 0,1 0-1 0 0,-1-1 1 0 0,1 1 0 0 0,0 0-1 0 0,0 0 1 0 0,0-1-1 0 0,0 1 1 0 0,1 0 0 0 0,0-1-1 0 0,-1 0 1 0 0,1 1-1 0 0,1-1 1 0 0,-1 0 0 0 0,0 0-1 0 0,1 0 1 0 0,-1 0-1 0 0,1 0 1 0 0,0-1 0 0 0,0 1-1 0 0,0-1 1 0 0,0 0-1 0 0,0 0 1 0 0,1 0 0 0 0,-1 0-1 0 0,1 0 1 0 0,-1-1-1 0 0,1 0 1 0 0,3 1-39 0 0,107 12 1381 0 0,-102-15-1238 0 0,-1-1 0 0 0,1 0 1 0 0,-1-1-1 0 0,0 0 0 0 0,0-1 0 0 0,0 0 1 0 0,0-1-1 0 0,-1 0 0 0 0,0-1 0 0 0,0 0 0 0 0,0 0 1 0 0,-1-1-1 0 0,0-1 0 0 0,0 1 0 0 0,0-1 0 0 0,-1-1 1 0 0,-1 1-1 0 0,1-2-143 0 0,-2 2 18 0 0,-1 0-1 0 0,0 0 1 0 0,0-1-1 0 0,-1 0 1 0 0,0 0 0 0 0,-1 0-1 0 0,0 0 1 0 0,0-1-1 0 0,-1 1 1 0 0,0-1 0 0 0,-1 1-1 0 0,0-1 1 0 0,0 0 0 0 0,-1 0-1 0 0,0 1 1 0 0,-1-1-1 0 0,0 0 1 0 0,-1 1 0 0 0,0-1-1 0 0,-2-6-17 0 0,2 9-227 0 0,1 0 0 0 0,-2 0 0 0 0,1 0 0 0 0,-1 0 0 0 0,0 1 0 0 0,0-1 0 0 0,-1 1 1 0 0,0 0-1 0 0,0 0 0 0 0,-1 0 0 0 0,1 1 0 0 0,-1-1 0 0 0,0 1 0 0 0,-1 0 0 0 0,1 1 0 0 0,-1-1 0 0 0,0 1 0 0 0,0 0 0 0 0,0 1 0 0 0,-1-1 0 0 0,1 1 0 0 0,-1 1 0 0 0,0-1 0 0 0,0 1 0 0 0,0 0 0 0 0,0 0 0 0 0,-7 0 227 0 0,-23 5-3920 0 0,4 7-3436 0 0,19-5 1367 0 0</inkml:trace>
  <inkml:trace contextRef="#ctx0" brushRef="#br0" timeOffset="6911.372">2379 516 7466 0 0,'0'0'2263'0'0,"0"0"-904"0"0,0 0-335 0 0,0 0 71 0 0,0 0 109 0 0,0 0 15 0 0,0 0-195 0 0,0 0-278 0 0,0 0-201 0 0,0 0-193 0 0,0 0-142 0 0,0 0-52 0 0,-31 13-80 0 0,-95 41-45 0 0,83-26-56 0 0,42-23-2 0 0,0-2-5 0 0,0 1-1 0 0,1-1 1 0 0,-1 0-1 0 0,0 0 1 0 0,1 1-1 0 0,0-1 1 0 0,0 0-1 0 0,0 1 1 0 0,0-1-1 0 0,1 0 1 0 0,-1 1 0 0 0,1-1-1 0 0,0 0 1 0 0,0 0-1 0 0,0 0 1 0 0,0 1-1 0 0,0-1 1 0 0,1 0-1 0 0,-1-1 1 0 0,1 1 0 0 0,0 0-1 0 0,0 0 1 0 0,0-1-1 0 0,0 1 1 0 0,1-1-1 0 0,-1 0 1 0 0,1 1-1 0 0,-1-1 1 0 0,1 0-1 0 0,2 1 31 0 0,156 121-188 0 0,-158-121 225 0 0,0 0-1 0 0,0 0 0 0 0,0 0 0 0 0,0 0 0 0 0,-1 1 0 0 0,0-1 0 0 0,1 1 0 0 0,-1 0 1 0 0,0-1-1 0 0,-1 1 0 0 0,1 0 0 0 0,-1 0 0 0 0,1 0 0 0 0,-1 0 0 0 0,-1 1 1 0 0,1-1-1 0 0,0 0 0 0 0,-1 0 0 0 0,0 0 0 0 0,0 1 0 0 0,0-1 0 0 0,-1 0 0 0 0,1 0 1 0 0,-1 0-1 0 0,0 1 0 0 0,0-1 0 0 0,-1 0 0 0 0,1 0 0 0 0,-1 0 0 0 0,0-1 1 0 0,0 1-1 0 0,-2 3-36 0 0,-10 4 24 0 0,-1 0-1 0 0,0-2 1 0 0,0 1 0 0 0,-1-2 0 0 0,-1 0 0 0 0,1-1 0 0 0,-1 0 0 0 0,0-2 0 0 0,-1 0-1 0 0,-9 2-23 0 0,-93 8-1130 0 0,39-15-3810 0 0,48 0 359 0 0,15 0-3789 0 0</inkml:trace>
  <inkml:trace contextRef="#ctx0" brushRef="#br0" timeOffset="7670.307">842 19 2977 0 0,'0'0'2192'0'0,"0"0"-856"0"0,0 0-143 0 0,0 0 227 0 0,0 0 319 0 0,0 0 181 0 0,0 0-161 0 0,0 0-377 0 0,0 0-438 0 0,0 0-354 0 0,0 0-197 0 0,0 0-70 0 0,0 0-48 0 0,-14-3 18 0 0,-44-12 16 0 0,53 15-281 0 0,1 0 0 0 0,-1 0 0 0 0,1 1-1 0 0,-1-1 1 0 0,1 1 0 0 0,-1 0-1 0 0,1 0 1 0 0,0 1 0 0 0,-1-1 0 0 0,1 1-1 0 0,0 0 1 0 0,0 0 0 0 0,0 1 0 0 0,0-1-1 0 0,1 1 1 0 0,-1 0 0 0 0,1 0 0 0 0,-1 0-1 0 0,1 0 1 0 0,0 1 0 0 0,0-1-1 0 0,1 1 1 0 0,-1 0 0 0 0,1 0 0 0 0,0 0-1 0 0,0 0 1 0 0,0 0 0 0 0,0 0 0 0 0,0 0-1 0 0,1 1 1 0 0,0-1 0 0 0,0 1-1 0 0,0-1 1 0 0,1 1 0 0 0,0-1 0 0 0,0 1-1 0 0,0-1 1 0 0,0 1-28 0 0,-1 1 49 0 0,-8 47-44 0 0,3 0 0 0 0,2 0 0 0 0,2 44-5 0 0,0-5 24 0 0,-8 52-11 0 0,-6-2-1 0 0,-17 50-12 0 0,-37 115 43 0 0,68-299-40 0 0,0 1 1 0 0,0 0-1 0 0,1-1 1 0 0,1 1-1 0 0,-1 0 0 0 0,1 0 1 0 0,1 0-1 0 0,0-1 1 0 0,0 1-1 0 0,1 0 0 0 0,0-1 1 0 0,0 1-1 0 0,1-1 0 0 0,0 1 1 0 0,1-1-1 0 0,-1 0 1 0 0,2-1-1 0 0,-1 1 0 0 0,1-1 1 0 0,0 1-1 0 0,1-2 1 0 0,-1 1-1 0 0,1 0 0 0 0,1-1-3 0 0,46 16 515 0 0,67-44 796 0 0,38-14-959 0 0,-64 25-712 0 0,-62 10-3398 0 0,-1 1-5377 0 0,-25 0-126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0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0 0 0 0,'0'0'505'0'0,"0"0"574"0"0,0 0 88 0 0,0 0-125 0 0,0 0-114 0 0,0 0-108 0 0,0 0-12 0 0,0 0-9 0 0,0 0-1 0 0,0 0-49 0 0,-17 5-87 0 0,-54 17-49 0 0,68-21-541 0 0,0 0 0 0 0,0 1-1 0 0,0-1 1 0 0,0 1 0 0 0,0 0-1 0 0,0-1 1 0 0,0 1 0 0 0,1 1 0 0 0,-1-1-1 0 0,1 0 1 0 0,-1 1 0 0 0,1-1 0 0 0,0 1-1 0 0,0-1 1 0 0,0 1 0 0 0,0 0-1 0 0,1 0 1 0 0,-2 2-72 0 0,-3 6 211 0 0,-10 14 30 0 0,2 0 0 0 0,1 1 1 0 0,1 0-1 0 0,1 1 0 0 0,1 0 0 0 0,1 1 1 0 0,2 0-1 0 0,1 0 0 0 0,1 1 1 0 0,1-1-1 0 0,2 1 0 0 0,1 13-241 0 0,1-34 126 0 0,1-1 0 0 0,0 1-1 0 0,0 0 1 0 0,1-1 0 0 0,0 1 0 0 0,0 0 0 0 0,1-1 0 0 0,0 0-1 0 0,0 0 1 0 0,1 0 0 0 0,-1 0 0 0 0,2 0 0 0 0,-1-1-1 0 0,1 0 1 0 0,0 0 0 0 0,0 0 0 0 0,1 0 0 0 0,0-1-1 0 0,0 0 1 0 0,0 0 0 0 0,0-1 0 0 0,1 0 0 0 0,0 0-1 0 0,0 0 1 0 0,0-1 0 0 0,0 0 0 0 0,0 0 0 0 0,1-1-1 0 0,-1 0 1 0 0,5 1-126 0 0,7-3 275 0 0,1-1 1 0 0,0-1-1 0 0,0 0 0 0 0,-1-2 0 0 0,0 0 0 0 0,0-1 1 0 0,0-1-1 0 0,0-1 0 0 0,-1 0 0 0 0,0-2 0 0 0,0 0 1 0 0,-1-1-1 0 0,-1 0 0 0 0,1-2 0 0 0,-2 0 0 0 0,1 0 1 0 0,6-9-276 0 0,-10 9 73 0 0,-1 1-1 0 0,0-2 1 0 0,-1 1 0 0 0,0-1 0 0 0,-1-1 0 0 0,-1 0 0 0 0,0 0 0 0 0,-1-1 0 0 0,0 1 0 0 0,-1-2 0 0 0,-1 1 0 0 0,1-4-73 0 0,-4 11-88 0 0,0 0 1 0 0,-1 0-1 0 0,0 0 0 0 0,0 0 1 0 0,-1 0-1 0 0,0 0 0 0 0,0 0 1 0 0,-1 0-1 0 0,0 0 0 0 0,0-1 1 0 0,-1 2-1 0 0,0-1 0 0 0,-1 0 1 0 0,0 0-1 0 0,0 1 0 0 0,0-1 1 0 0,-1 1-1 0 0,0 0 0 0 0,0 0 1 0 0,-1 0-1 0 0,0 1 0 0 0,0 0 1 0 0,-1 0-1 0 0,0 0 0 0 0,0 0 88 0 0,-3-1-444 0 0,-1 0 0 0 0,0 0 0 0 0,-1 1 0 0 0,1 1-1 0 0,-1 0 1 0 0,0 0 0 0 0,0 1 0 0 0,-1 0 0 0 0,1 1 0 0 0,-1 0 0 0 0,0 1-1 0 0,-7 0 445 0 0,-88 1-9972 0 0,75 7 3771 0 0</inkml:trace>
  <inkml:trace contextRef="#ctx0" brushRef="#br0" timeOffset="304.684">1 368 4153 0 0,'0'0'2003'0'0,"0"0"155"0"0,0 0 101 0 0,0 0-1 0 0,0 0-182 0 0,0 0-379 0 0,0 0-383 0 0,0 0-323 0 0,0 0-269 0 0,0 0-189 0 0,0 0-147 0 0,0 0-126 0 0,32-8-74 0 0,98-27-49 0 0,-66 27 47 0 0,244 18 537 0 0,-169 6-158 0 0,-139-26-4101 0 0,0 6-503 0 0,-1 3-3815 0 0,1 1 690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1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1 808 0 0,'0'0'1598'0'0,"0"0"-723"0"0,0 0-302 0 0,0 0 143 0 0,0 0 343 0 0,0 0 269 0 0,0 0 2 0 0,0 0-194 0 0,0 0-261 0 0,0 0-148 0 0,0 0-28 0 0,0 0 6 0 0,0 0 9 0 0,4 3-26 0 0,-1-1-526 0 0,-1 0 0 0 0,0 0 1 0 0,0 0-1 0 0,0 0 0 0 0,0 1 0 0 0,-1-1 1 0 0,1 0-1 0 0,-1 1 0 0 0,1-1 0 0 0,-1 1 1 0 0,0 0-1 0 0,0-1 0 0 0,0 1 0 0 0,0 0 0 0 0,0 0 1 0 0,-1 0-1 0 0,0 0 0 0 0,1-1 0 0 0,-1 1 1 0 0,0 3-163 0 0,-1 9 320 0 0,0 1 1 0 0,-2-1 0 0 0,0 0 0 0 0,0 0 0 0 0,-1 0 0 0 0,-1 0-1 0 0,-6 13-320 0 0,3-7 106 0 0,-7 19 12 0 0,6-21-78 0 0,2 0 0 0 0,0 0-1 0 0,2 1 1 0 0,0 0 0 0 0,1 0 0 0 0,1 0 0 0 0,-1 16-40 0 0,4-34 38 0 0,0 1 0 0 0,0 0 0 0 0,0-1 1 0 0,0 1-1 0 0,0 0 0 0 0,0-1 0 0 0,1 1 0 0 0,0 0 0 0 0,-1-1 0 0 0,1 1 0 0 0,0-1 0 0 0,0 1 0 0 0,0-1 0 0 0,0 0 0 0 0,1 1 1 0 0,-1-1-1 0 0,1 0 0 0 0,-1 0 0 0 0,1 0 0 0 0,0 0 0 0 0,0 0 0 0 0,0 0 0 0 0,0 0 0 0 0,0-1 0 0 0,0 1 0 0 0,1-1 0 0 0,-1 0 0 0 0,0 1 1 0 0,1-1-1 0 0,-1 0 0 0 0,1 0 0 0 0,-1-1 0 0 0,1 1 0 0 0,-1 0 0 0 0,1-1 0 0 0,0 0 0 0 0,-1 1 0 0 0,2-1-38 0 0,11 0 98 0 0,75-14 949 0 0,-88 13-1287 0 0,0-1 0 0 0,0 1 0 0 0,0-1 0 0 0,0 0-1 0 0,0 0 1 0 0,-1 0 0 0 0,1 0 0 0 0,-1 0-1 0 0,1 0 1 0 0,-1 0 0 0 0,0 0 0 0 0,0 0 0 0 0,0-1-1 0 0,0 1 1 0 0,0 0 0 0 0,-1-1 0 0 0,1 1 0 0 0,-1-1-1 0 0,1 1 1 0 0,-1-1 0 0 0,0 1 0 0 0,0-1 0 0 0,0-1 240 0 0,0-8-2785 0 0,0 2-2203 0 0,0 3-2091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0 290 5801 0 0,'0'0'882'0'0,"0"0"14"0"0,0 0 218 0 0,0 0 335 0 0,0 0 298 0 0,0 0 6 0 0,0 0-238 0 0,0 0-250 0 0,0 0-241 0 0,0 0-150 0 0,32-14-119 0 0,98-45-100 0 0,-61 18 407 0 0,-51 28-824 0 0,-1-1-1 0 0,0-1 1 0 0,-1 0-1 0 0,-1-2 0 0 0,0 1 1 0 0,-1-2-1 0 0,-1 0 1 0 0,-1 0-1 0 0,7-14-237 0 0,-19 33-8 0 0,0-1 0 0 0,0 1 0 0 0,0-1 1 0 0,0 1-1 0 0,0-1 0 0 0,0 1 0 0 0,0-1 0 0 0,0 0 0 0 0,0 1 1 0 0,1-1-1 0 0,-1 1 0 0 0,0-1 0 0 0,0 0 0 0 0,0 1 0 0 0,1-1 0 0 0,-1 0 1 0 0,0 1-1 0 0,1-1 0 0 0,-1 0 0 0 0,0 1 0 0 0,1-1 0 0 0,-1 0 1 0 0,0 0-1 0 0,1 1 0 0 0,-1-1 0 0 0,0 0 0 0 0,1 0 0 0 0,-1 0 1 0 0,1 1-1 0 0,-1-1 0 0 0,0 0 0 0 0,1 0 0 0 0,-1 0 0 0 0,1 0 1 0 0,-1 0-1 0 0,1 0 0 0 0,-1 0 0 0 0,0 0 0 0 0,1 0 0 0 0,-1 0 0 0 0,1 0 1 0 0,-1 0-1 0 0,1 0 0 0 0,-1-1 0 0 0,0 1 0 0 0,1 0 0 0 0,-1 0 1 0 0,1 0-1 0 0,-1-1 0 0 0,0 1 0 0 0,1 0 0 0 0,-1 0 0 0 0,0-1 1 0 0,1 1-1 0 0,-1 0 0 0 0,0-1 0 0 0,1 1 0 0 0,-1 0 0 0 0,0-1 8 0 0,2 6 53 0 0,75 150 25 0 0,-25-66-1622 0 0,-30-62-3117 0 0,2-5-5380 0 0,-19-17 3690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11034 0 0,'0'0'1114'0'0,"0"0"-417"0"0,0 0 64 0 0,0 0 345 0 0,0 0 284 0 0,0 0 20 0 0,0 0-225 0 0,0 0-290 0 0,0 0-247 0 0,0 0-138 0 0,0 0-94 0 0,0 0-75 0 0,33 4-34 0 0,104 10-66 0 0,15-10 334 0 0,-133-4-766 0 0,0 0-1 0 0,0-1 1 0 0,0-1-1 0 0,-1-1 0 0 0,1-1 1 0 0,-1 0-1 0 0,1-1 1 0 0,11-6 191 0 0,-6-12-4751 0 0,-16 3-4177 0 0,-7 12 1509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2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1 149 12027 0 0,'0'0'1002'0'0,"0"0"-31"0"0,0 0 108 0 0,0 0 192 0 0,0 0 109 0 0,0 0-169 0 0,0 0-337 0 0,0 0-311 0 0,0 0-214 0 0,0 0-125 0 0,0 0-46 0 0,37-19-26 0 0,117-58-20 0 0,-43 41 109 0 0,-86 31-221 0 0,0 0 0 0 0,0 2 0 0 0,0 1 0 0 0,0 0 0 0 0,0 2 0 0 0,24 3-20 0 0,-45-2-23 0 0,-1 0 1 0 0,0 0-1 0 0,0 0 0 0 0,1 0 1 0 0,-1 0-1 0 0,0 1 1 0 0,0 0-1 0 0,0-1 0 0 0,-1 1 1 0 0,1 0-1 0 0,0 0 0 0 0,-1 1 1 0 0,1-1-1 0 0,-1 1 0 0 0,0-1 1 0 0,0 1-1 0 0,0 0 0 0 0,0-1 1 0 0,0 1-1 0 0,0 0 1 0 0,-1 0-1 0 0,0 0 0 0 0,1 1 1 0 0,-1-1-1 0 0,0 0 0 0 0,-1 0 1 0 0,1 1-1 0 0,-1-1 0 0 0,1 1 1 0 0,-1-1-1 0 0,0 0 1 0 0,0 1-1 0 0,0-1 0 0 0,-1 0 1 0 0,1 1-1 0 0,-1-1 0 0 0,0 0 1 0 0,0 1-1 0 0,0-1 0 0 0,0 0 1 0 0,0 0-1 0 0,-2 1 23 0 0,-8 22-16 0 0,-1 0 1 0 0,-1-1-1 0 0,-1-1 1 0 0,-1 0-1 0 0,-2-1 0 0 0,0 0 1 0 0,-7 5 15 0 0,0 2 16 0 0,-4 5 3 0 0,-12 14 43 0 0,2 2 0 0 0,3 1 0 0 0,-17 35-62 0 0,50-84 8 0 0,-1 1-1 0 0,1 0 1 0 0,0 0 0 0 0,0 0-1 0 0,1 0 1 0 0,-1 0-1 0 0,1 0 1 0 0,-1 0 0 0 0,1 1-1 0 0,1-1 1 0 0,-1 0-1 0 0,1 1 1 0 0,-1-1 0 0 0,1 0-1 0 0,0 1 1 0 0,1-1-1 0 0,-1 1 1 0 0,1-1 0 0 0,0 0-1 0 0,0 0 1 0 0,0 1 0 0 0,1-1-1 0 0,-1 0 1 0 0,1 0-1 0 0,0 0 1 0 0,0 0 0 0 0,1-1-1 0 0,-1 1 1 0 0,1 0-1 0 0,0-1 1 0 0,0 0 0 0 0,0 0-1 0 0,0 0 1 0 0,3 2-8 0 0,17 4 70 0 0,0-2 0 0 0,0 0 0 0 0,1-2 0 0 0,0 0 0 0 0,0-2 0 0 0,0 0 0 0 0,0-2 0 0 0,0-1 0 0 0,0-1 0 0 0,0 0 1 0 0,1-2-1 0 0,-2-1 0 0 0,1-1 0 0 0,0-1 0 0 0,0-2-70 0 0,160-41-678 0 0,-125 29-2703 0 0,-1-3-4503 0 0,-31 11-2418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1:47.036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726 1123 0 0 0,'0'0'336'0'0,"0"0"52"0"0,0 0-48 0 0,0 0-88 0 0,0 0-58 0 0,0 0 10 0 0,0 0 2 0 0,0 0-46 0 0,-19 31-80 0 0,-59 106-42 0 0,72-125-26 0 0,0 0 1 0 0,1 1 0 0 0,1-1-1 0 0,0 1 1 0 0,0 0-1 0 0,2 0 1 0 0,-1 0 0 0 0,2 0-1 0 0,-1 10-12 0 0,-1 12 50 0 0,-49 624 1405 0 0,28 290-1455 0 0,11-274-385 0 0,-8-299 412 0 0,33-399-1454 0 0,6-61 1883 0 0,-5-1 1 0 0,-3-1-1 0 0,-2-51-456 0 0,-3 43 203 0 0,41-1501 994 0 0,-46 1562-1156 0 0,2-65 265 0 0,-5 1 1 0 0,-4 0-1 0 0,-14-60-306 0 0,3 103 1180 0 0,18 53-1139 0 0,-1 0 0 0 0,1 0-1 0 0,-1 0 1 0 0,1 1 0 0 0,-1-1-1 0 0,0 0 1 0 0,0 0 0 0 0,1 0 0 0 0,-1 1-1 0 0,0-1 1 0 0,0 1 0 0 0,0-1-1 0 0,0 0 1 0 0,0 1 0 0 0,0-1-1 0 0,0 1 1 0 0,0 0 0 0 0,0-1 0 0 0,0 1-1 0 0,0 0 1 0 0,0 0 0 0 0,0 0-1 0 0,0-1 1 0 0,0 1 0 0 0,0 0-1 0 0,0 0 1 0 0,0 1 0 0 0,0-1 0 0 0,0 0-1 0 0,-1 0 1 0 0,1 0 0 0 0,0 1-1 0 0,0-1 1 0 0,0 0 0 0 0,0 1-1 0 0,0-1 1 0 0,1 1 0 0 0,-1 0 0 0 0,0-1-1 0 0,0 1 1 0 0,0-1 0 0 0,0 1-1 0 0,1 0 1 0 0,-1 0 0 0 0,0 0-1 0 0,0-1 1 0 0,1 1 0 0 0,-1 0-41 0 0,-43 84 161 0 0,16 9-282 0 0,5 0 0 0 0,3 2 0 0 0,-1 46 121 0 0,16-105-5 0 0,-64 582 43 0 0,18 254-38 0 0,44-545-123 0 0,17-274-566 0 0,-10-53 664 0 0,1 0 1 0 0,-1 0 0 0 0,1 0-1 0 0,0-1 1 0 0,-1 1 0 0 0,1 0 0 0 0,0 0-1 0 0,-1 0 1 0 0,1 0 0 0 0,0-1-1 0 0,0 1 1 0 0,0 0 0 0 0,0-1-1 0 0,0 1 1 0 0,0-1 0 0 0,0 1 0 0 0,0-1-1 0 0,0 1 1 0 0,0-1 0 0 0,0 0-1 0 0,0 1 1 0 0,0-1 0 0 0,0 0-1 0 0,1 0 1 0 0,-1 0 0 0 0,0 0 0 0 0,0 0-1 0 0,0 0 1 0 0,0 0 0 0 0,0 0-1 0 0,0-1 1 0 0,0 1 0 0 0,0 0-1 0 0,1-1 1 0 0,-1 1 0 0 0,0-1 0 0 0,0 1-1 0 0,0-1 1 0 0,-1 1 0 0 0,1-1-1 0 0,0 0 1 0 0,0 1 0 0 0,0-1-1 0 0,0 0 1 0 0,0 0 0 0 0,-1 0 24 0 0,7-6 25 0 0,0 0 1 0 0,-1 0-1 0 0,-1-1 1 0 0,1 0 0 0 0,-1 0-1 0 0,0 0 1 0 0,-1-1-1 0 0,0 1 1 0 0,0-1-1 0 0,-1 0 1 0 0,0 0 0 0 0,-1 0-1 0 0,1-8-25 0 0,-1 9 25 0 0,26-115 274 0 0,-6-3-1 0 0,-6 1 0 0 0,-3-43-298 0 0,-12 156 7 0 0,32-688-82 0 0,-34-182 75 0 0,0 832 27 0 0,0-78 324 0 0,-5 1 1 0 0,-23-118-352 0 0,15 213 613 0 0,-3 41-157 0 0,-10 51-455 0 0,-4 67-436 0 0,5 1-1 0 0,-4 88 436 0 0,28-201-13 0 0,-91 992-325 0 0,46-414 341 0 0,30-420-20 0 0,-6 64-114 0 0,8 80 131 0 0,15-315-23 0 0,0-1-1 0 0,-1 0 0 0 0,1 0 0 0 0,0 1 0 0 0,0-1 0 0 0,0 0 0 0 0,0 0 0 0 0,0 1 0 0 0,0-1 0 0 0,0 0 0 0 0,1 0 0 0 0,-1 1 0 0 0,0-1 0 0 0,1 0 0 0 0,-1 0 0 0 0,1 1 0 0 0,-1-1 0 0 0,1 0 0 0 0,0 0 0 0 0,-1 0 0 0 0,1 0 0 0 0,0 0 0 0 0,0 0 0 0 0,0 0 0 0 0,0 0 1 0 0,0-1-1 0 0,0 1 0 0 0,0 0 0 0 0,0 0 0 0 0,0-1 0 0 0,0 1 0 0 0,0 0 0 0 0,0-1 0 0 0,1 0 0 0 0,-1 1 0 0 0,0-1 0 0 0,0 0 0 0 0,1 1 0 0 0,-1-1 0 0 0,0 0 0 0 0,0 0 0 0 0,1 0 0 0 0,-1 0 0 0 0,0 0 0 0 0,0 0 0 0 0,1 0 0 0 0,-1-1 0 0 0,0 1 0 0 0,0 0 1 0 0,1-1-1 0 0,-1 1 0 0 0,0-1 0 0 0,0 1 0 0 0,0-1 0 0 0,0 0 0 0 0,0 1 0 0 0,0-1 0 0 0,1-1 24 0 0,8-5 27 0 0,-1-1 0 0 0,0-1 0 0 0,-1 1 0 0 0,0-1-1 0 0,0-1 1 0 0,-1 0 0 0 0,0 0 0 0 0,0 0 0 0 0,-1-1 0 0 0,-1 0 0 0 0,0 0 0 0 0,-1 0 0 0 0,0-1 0 0 0,0 1 0 0 0,-1-1 0 0 0,0-3-27 0 0,-1 9 12 0 0,41-162 206 0 0,-7-2 1 0 0,-7-2 0 0 0,6-166-219 0 0,-10-29-70 0 0,-15-2 1 0 0,-19-41 69 0 0,4 275-6 0 0,-6 0 0 0 0,-6 1-1 0 0,-13-39 7 0 0,29 169 13 0 0,0-2 14 0 0,1 1-1 0 0,-1 0 1 0 0,-1 0-1 0 0,1 0 1 0 0,0 0-1 0 0,-1 0 1 0 0,0 0-1 0 0,-1 0 1 0 0,1 1-1 0 0,-1-1 0 0 0,1 1 1 0 0,-1 0-1 0 0,-1-1 1 0 0,1 1-1 0 0,-1 1 1 0 0,1-1-1 0 0,-5-3-26 0 0,5 7-4 0 0,1 0-1 0 0,0 0 1 0 0,-1 1-1 0 0,1-1 1 0 0,0 1 0 0 0,0-1-1 0 0,-1 1 1 0 0,1 0-1 0 0,0 0 1 0 0,0 0 0 0 0,0 0-1 0 0,0 0 1 0 0,0 0-1 0 0,0 1 1 0 0,0-1-1 0 0,0 0 1 0 0,0 1 0 0 0,1 0-1 0 0,-1-1 1 0 0,1 1-1 0 0,-1 0 1 0 0,1 0-1 0 0,0 0 1 0 0,-1 0 0 0 0,1 0-1 0 0,0 0 1 0 0,0 1-1 0 0,1-1 1 0 0,-1 0 0 0 0,0 0-1 0 0,1 1 1 0 0,-1 0 4 0 0,1-1-7 0 0,-32 75-217 0 0,5 2 1 0 0,2 2-1 0 0,5 0 0 0 0,2 1 0 0 0,2 18 224 0 0,-34 256 246 0 0,16 2-1 0 0,11 337-245 0 0,23-671 12 0 0,-2 36-11 0 0,3 0 0 0 0,2 0 1 0 0,3 0-1 0 0,2 0 1 0 0,4-1-1 0 0,4 10-1 0 0,-15-62-11 0 0,1 0 1 0 0,0 0-1 0 0,1 0 1 0 0,0 0-1 0 0,0-1 1 0 0,0 1-1 0 0,1-1 1 0 0,0 0-1 0 0,0 0 1 0 0,0 0-1 0 0,1-1 1 0 0,0 1-1 0 0,0-1 1 0 0,0 0-1 0 0,1-1 1 0 0,-1 1-1 0 0,1-1 1 0 0,0 0-1 0 0,0 0 1 0 0,1-1-1 0 0,-1 0 1 0 0,1 0-1 0 0,0-1 1 0 0,0 0-1 0 0,0 0 1 0 0,1 0 10 0 0,2-1 14 0 0,1-1 0 0 0,0-1 1 0 0,-1 1-1 0 0,1-2 1 0 0,-1 1-1 0 0,0-1 1 0 0,1-1-1 0 0,-1 0 1 0 0,0-1-1 0 0,-1 0 1 0 0,1 0-1 0 0,-1-1 0 0 0,1 0 1 0 0,-1 0-1 0 0,-1-1 1 0 0,1-1-1 0 0,-1 1 1 0 0,0-1-1 0 0,5-7-14 0 0,11-12 95 0 0,-1 0 0 0 0,-1-2 0 0 0,-2 0 0 0 0,0-2 0 0 0,5-13-95 0 0,19-41 62 0 0,-4-1-1 0 0,-4-2 1 0 0,-4-1-1 0 0,-3-2 0 0 0,-5-1 1 0 0,6-50-62 0 0,3-64-125 0 0,-10-1 0 0 0,-5-86 125 0 0,-15 130 347 0 0,-5 125 122 0 0,2 37-458 0 0,0-1 1 0 0,0 1-1 0 0,0-1 1 0 0,-1 1-1 0 0,1 0 1 0 0,0-1-1 0 0,0 1 1 0 0,0-1-1 0 0,0 1 0 0 0,-1-1 1 0 0,1 1-1 0 0,0 0 1 0 0,0-1-1 0 0,-1 1 1 0 0,1 0-1 0 0,0-1 1 0 0,-1 1-1 0 0,1 0 0 0 0,0-1 1 0 0,-1 1-1 0 0,1 0 1 0 0,-1 0-1 0 0,1-1 1 0 0,0 1-1 0 0,-1 0 1 0 0,1 0-1 0 0,-1 0 0 0 0,1-1 1 0 0,-1 1-1 0 0,1 0 1 0 0,-1 0-1 0 0,1 0 1 0 0,-1 0-1 0 0,1 0 1 0 0,-1 0-1 0 0,1 0 0 0 0,0 0 1 0 0,-1 0-1 0 0,1 0 1 0 0,-1 1-1 0 0,1-1 1 0 0,-1 0-1 0 0,1 0 1 0 0,-1 0-1 0 0,1 0 0 0 0,0 1 1 0 0,-1-1-1 0 0,1 0 1 0 0,-1 0-1 0 0,1 1 1 0 0,0-1-1 0 0,-1 0 1 0 0,1 1-1 0 0,0-1 0 0 0,-1 0 1 0 0,1 1-1 0 0,0-1 1 0 0,0 1-1 0 0,-1-1 1 0 0,1 0-1 0 0,0 1 1 0 0,0-1-1 0 0,0 1 0 0 0,0-1 1 0 0,0 1-1 0 0,-1-1 1 0 0,1 1-12 0 0,-12 20-69 0 0,1 1 0 0 0,1 1 0 0 0,1 0 0 0 0,1 0 0 0 0,1 1 0 0 0,1 0 0 0 0,-2 22 69 0 0,-1-7-36 0 0,-176 858-16 0 0,155-595-332 0 0,30-301 349 0 0,-1 1-1 0 0,1-1 1 0 0,0 1 0 0 0,0 0 0 0 0,0-1-1 0 0,0 1 1 0 0,0-1 0 0 0,0 1 0 0 0,0 0-1 0 0,0-1 1 0 0,0 1 0 0 0,1-1 0 0 0,-1 1-1 0 0,1 0 1 0 0,-1-1 0 0 0,1 1 0 0 0,0-1-1 0 0,0 1 1 0 0,-1-1 0 0 0,1 0 0 0 0,0 1-1 0 0,0-1 1 0 0,0 0 0 0 0,0 0 0 0 0,1 0-1 0 0,-1 0 1 0 0,0 0 0 0 0,0 0 0 0 0,1 0-1 0 0,-1 0 1 0 0,1 0 0 0 0,-1 0 0 0 0,1-1-1 0 0,-1 1 1 0 0,1-1 0 0 0,-1 1 0 0 0,1-1-1 0 0,-1 1 1 0 0,1-1 0 0 0,0 0 0 0 0,-1 0-1 0 0,1 0 1 0 0,-1 0 0 0 0,1 0 0 0 0,0 0-1 0 0,-1 0 1 0 0,1-1 0 0 0,0 1 0 0 0,-1 0-1 0 0,1-1 1 0 0,-1 0 0 0 0,1 1-1 0 0,0-1 37 0 0,3-3-8 0 0,1 1 0 0 0,0-1 1 0 0,-1 0-1 0 0,0-1 1 0 0,0 1-1 0 0,0-1 0 0 0,-1 0 1 0 0,0 0-1 0 0,0 0 1 0 0,0-1-1 0 0,0 0 1 0 0,-1 1-1 0 0,0-1 0 0 0,0 0 1 0 0,-1-1-1 0 0,1 0 7 0 0,0 2 5 0 0,16-47 73 0 0,-1-1 0 0 0,-3-1 0 0 0,-2 0 0 0 0,-2 0 0 0 0,2-54-78 0 0,-13 107 0 0 0,30-320-111 0 0,-14-2-1 0 0,-22-232 112 0 0,1 368-135 0 0,-8 1 1 0 0,-18-62 134 0 0,28 231 46 0 0,3 11-15 0 0,0 1 1 0 0,-1-1-1 0 0,0 0 0 0 0,0 1 1 0 0,-1-1-1 0 0,1 1 0 0 0,-1-1 1 0 0,0 1-1 0 0,-1 0 0 0 0,1 0 1 0 0,-1 0-1 0 0,0 0 0 0 0,-1 0 1 0 0,1 0-1 0 0,-1 0-31 0 0,2 5 4 0 0,0 0 0 0 0,0 0 1 0 0,0 0-1 0 0,1 0 0 0 0,-1 0 0 0 0,0 0 1 0 0,0 1-1 0 0,1-1 0 0 0,-1 0 0 0 0,0 1 1 0 0,0 0-1 0 0,1-1 0 0 0,-1 1 0 0 0,0 0 1 0 0,1 0-1 0 0,-1 0 0 0 0,1 0 0 0 0,-1 0 1 0 0,1 0-1 0 0,0 0 0 0 0,-1 1 0 0 0,1-1 1 0 0,0 0-1 0 0,0 1 0 0 0,0-1 0 0 0,0 1 1 0 0,0-1-1 0 0,0 1 0 0 0,0-1 0 0 0,1 1 1 0 0,-1 0-1 0 0,1 0 0 0 0,-1-1 0 0 0,1 1 1 0 0,-1 0-1 0 0,1 0-4 0 0,0-1-1 0 0,-25 58-182 0 0,2 2 0 0 0,3 1 0 0 0,3 0 0 0 0,-9 64 183 0 0,21-102-15 0 0,-37 240 20 0 0,11 0 1 0 0,11 2-1 0 0,17 264-5 0 0,3-528 2 0 0,-1 77 136 0 0,4 0 0 0 0,3 0 1 0 0,4 0-1 0 0,12 45-138 0 0,-21-115-15 0 0,1 1 0 0 0,0-1 0 0 0,0 1 0 0 0,1-1 0 0 0,0 0 0 0 0,1 0 1 0 0,0 0-1 0 0,0-1 0 0 0,1 1 0 0 0,0-1 0 0 0,1 0 0 0 0,-1 0 0 0 0,1-1 0 0 0,1 0 0 0 0,0 0 0 0 0,0 0 1 0 0,0-1-1 0 0,1 0 0 0 0,-1 0 0 0 0,1-1 0 0 0,1 0 0 0 0,-1-1 0 0 0,6 3 15 0 0,-7-6-2 0 0,-1 0 0 0 0,1 0 0 0 0,-1-1 0 0 0,1 0 0 0 0,-1 0 0 0 0,1-1 0 0 0,-1 0 0 0 0,1 0 0 0 0,-1 0 0 0 0,1-1 0 0 0,-1 0 0 0 0,0 0 0 0 0,0 0 0 0 0,0-1 0 0 0,0 0 1 0 0,-1 0-1 0 0,1-1 0 0 0,-1 0 0 0 0,1 0 0 0 0,-1 0 0 0 0,-1 0 0 0 0,1-1 0 0 0,0 0 0 0 0,-1 0 0 0 0,0 0 0 0 0,0 0 0 0 0,-1-1 0 0 0,0 1 0 0 0,3-6 2 0 0,12-27 83 0 0,-1 1 0 0 0,-2-2 0 0 0,-2 0 1 0 0,-2-1-1 0 0,-1 0 0 0 0,-2-1 0 0 0,-2 0 0 0 0,1-30-83 0 0,8-99 85 0 0,-7 1 0 0 0,-8-1 0 0 0,-7 0 0 0 0,-23-123-85 0 0,-74-408-276 0 0,68 574 670 0 0,36 126-393 0 0,-1 1 1 0 0,1-1-1 0 0,0 0 1 0 0,-1 1-1 0 0,1-1 1 0 0,-1 1-1 0 0,1-1 1 0 0,-1 1-1 0 0,1-1 1 0 0,-1 1-1 0 0,0-1 1 0 0,1 1-1 0 0,-1 0 1 0 0,0-1 0 0 0,1 1-1 0 0,-1 0 1 0 0,0-1-1 0 0,1 1 1 0 0,-1 0-1 0 0,0 0 1 0 0,1 0-1 0 0,-1 0 1 0 0,0-1-1 0 0,0 1 1 0 0,1 0-1 0 0,-1 0 1 0 0,0 1-1 0 0,0-1 1 0 0,1 0-1 0 0,-1 0 1 0 0,0 0-1 0 0,1 0 1 0 0,-1 1-1 0 0,0-1 1 0 0,0 0-1 0 0,1 1 1 0 0,-1-1 0 0 0,1 0-1 0 0,-1 1 1 0 0,0-1-1 0 0,1 1 1 0 0,-1-1-1 0 0,1 1 1 0 0,-1-1-1 0 0,1 1 1 0 0,-1-1-1 0 0,1 1 1 0 0,-1 0-1 0 0,1-1 1 0 0,0 1-1 0 0,-1 0 1 0 0,1-1-1 0 0,0 1 1 0 0,0 0-1 0 0,0-1 1 0 0,-1 1-1 0 0,1 0 1 0 0,0 0-1 0 0,0-1 1 0 0,0 1-1 0 0,0 0 1 0 0,0 0 0 0 0,0-1-1 0 0,0 1-1 0 0,-10 29-181 0 0,0 1 0 0 0,3 0 0 0 0,0 0 0 0 0,2 1 0 0 0,-1 31 181 0 0,2-32-54 0 0,-18 258-135 0 0,12 1 1 0 0,14 49 188 0 0,20 70-55 0 0,59 296 55 0 0,-81-694-5 0 0,1 20-45 0 0,1-1 1 0 0,2 0 0 0 0,1 0 0 0 0,2-1 0 0 0,0 0 0 0 0,2-1 0 0 0,2 1 49 0 0,-12-27-8 0 0,-1 0 1 0 0,1 0 0 0 0,-1 0-1 0 0,1 0 1 0 0,0 0 0 0 0,0 0-1 0 0,0 0 1 0 0,0-1 0 0 0,0 1-1 0 0,0 0 1 0 0,1-1 0 0 0,-1 1-1 0 0,1-1 1 0 0,-1 1 0 0 0,1-1-1 0 0,-1 0 1 0 0,1 0 0 0 0,0 0-1 0 0,-1 0 1 0 0,1 0 0 0 0,0 0-1 0 0,0 0 1 0 0,0 0 0 0 0,0-1-1 0 0,0 1 1 0 0,0-1 0 0 0,0 1-1 0 0,0-1 1 0 0,0 0 0 0 0,0 0-1 0 0,0 0 1 0 0,0 0 0 0 0,0 0-1 0 0,0 0 1 0 0,0-1 0 0 0,0 1-1 0 0,0 0 1 0 0,0-1 0 0 0,0 0-1 0 0,0 0 1 0 0,0 1 0 0 0,-1-1-1 0 0,1 0 1 0 0,0 0 0 0 0,-1-1-1 0 0,1 1 1 0 0,0 0 0 0 0,-1-1-1 0 0,1 1 1 0 0,-1 0 0 0 0,0-1-1 0 0,1 0 1 0 0,-1 1 0 0 0,1-2 7 0 0,6-16 142 0 0,-1 0 1 0 0,-1-1 0 0 0,-1 1-1 0 0,0-1 1 0 0,-2 0 0 0 0,0 0 0 0 0,0-15-143 0 0,-2 18 61 0 0,28-419 510 0 0,-23-288-571 0 0,-45-175-127 0 0,23 770 580 0 0,15 129-451 0 0,0-1 0 0 0,1 1 0 0 0,-1 0 0 0 0,1 0 0 0 0,-1-1 0 0 0,1 1 0 0 0,-1 0 0 0 0,0 0 0 0 0,1 0 0 0 0,-1 0 0 0 0,0 0 0 0 0,1 0 0 0 0,-1 0 0 0 0,1 0 0 0 0,-1 0 0 0 0,0 0 0 0 0,1 0 0 0 0,-1 0 0 0 0,0 0 0 0 0,1 0 0 0 0,-1 1 0 0 0,1-1 0 0 0,-1 0 0 0 0,1 0 0 0 0,-1 1 0 0 0,1-1 0 0 0,-1 1 0 0 0,1-1 0 0 0,-1 0 0 0 0,1 1 0 0 0,-1-1 0 0 0,1 1 0 0 0,-1-1 0 0 0,1 1 0 0 0,0-1 0 0 0,-1 1 0 0 0,1-1 0 0 0,0 1 0 0 0,-1-1 0 0 0,1 1 0 0 0,0 0 0 0 0,0-1 0 0 0,0 1 0 0 0,-1-1 0 0 0,1 1 0 0 0,0 0 0 0 0,0-1 0 0 0,0 1 0 0 0,0 0 0 0 0,0-1 0 0 0,0 1 0 0 0,0-1 0 0 0,1 1 0 0 0,-1 0 0 0 0,0-1 0 0 0,0 1 0 0 0,0-1 0 0 0,1 1 0 0 0,-1 0-2 0 0,-37 276-786 0 0,-19 533 624 0 0,36 134 162 0 0,6-209 914 0 0,13-720-876 0 0,0-11-59 0 0,0 0-1 0 0,1 0 1 0 0,-1 1 0 0 0,1-1 0 0 0,0 0 0 0 0,0 1 0 0 0,0-1-1 0 0,1 0 1 0 0,-1 1 0 0 0,1-1 0 0 0,0 0 0 0 0,0 1 0 0 0,0-1-1 0 0,1 0 1 0 0,0 0 0 0 0,0 0 0 0 0,0 0 0 0 0,0-1-1 0 0,0 1 1 0 0,1 0 0 0 0,0-1 0 0 0,-1 0 0 0 0,1 0 0 0 0,2 2 21 0 0,-1-6-9 0 0,-1 0 0 0 0,0 0 0 0 0,1-1 0 0 0,-1 1 0 0 0,0-1 0 0 0,0 0 0 0 0,0 0 1 0 0,0 0-1 0 0,-1 0 0 0 0,1 0 0 0 0,0-1 0 0 0,-1 1 0 0 0,0-1 0 0 0,0 0 0 0 0,1 1 0 0 0,-2-1 1 0 0,1 0-1 0 0,0 0 0 0 0,0-1 0 0 0,-1 1 0 0 0,0 0 0 0 0,0 0 0 0 0,1-4 9 0 0,-1 6 5 0 0,11-30 124 0 0,-1-1 1 0 0,-1 0 0 0 0,-2 0 0 0 0,-1-1-1 0 0,1-24-129 0 0,-2 20 76 0 0,51-459 52 0 0,-22-3 1 0 0,-25-373-129 0 0,-10 851 0 0 0,0-38 20 0 0,2 3 90 0 0,-3 1 0 0 0,-2 0-1 0 0,-3 0 1 0 0,-8-33-110 0 0,15 88 6 0 0,-1-1 0 0 0,0 1 1 0 0,0-1-1 0 0,0 1 0 0 0,1-1 0 0 0,-1 1 0 0 0,0-1 1 0 0,0 1-1 0 0,0-1 0 0 0,0 1 0 0 0,0-1 0 0 0,0 1 1 0 0,0-1-1 0 0,0 1 0 0 0,0-1 0 0 0,0 1 1 0 0,-1-1-1 0 0,1 1 0 0 0,0 0 0 0 0,0-1 0 0 0,0 1 1 0 0,0-1-1 0 0,-1 1 0 0 0,1-1 0 0 0,0 1 0 0 0,-1-1 1 0 0,1 1-1 0 0,0 0 0 0 0,-1-1 0 0 0,1 1 1 0 0,0 0-1 0 0,-1-1 0 0 0,1 1 0 0 0,0 0 0 0 0,-1 0 1 0 0,1-1-1 0 0,-1 1 0 0 0,1 0 0 0 0,-1 0 1 0 0,1 0-1 0 0,-1-1 0 0 0,1 1 0 0 0,-1 0 0 0 0,1 0 1 0 0,-1 0-1 0 0,1 0 0 0 0,-1 0 0 0 0,1 0 0 0 0,-1 0 1 0 0,1 0-1 0 0,-1 0 0 0 0,1 0 0 0 0,-1 0 1 0 0,1 1-1 0 0,0-1 0 0 0,-1 0 0 0 0,1 0 0 0 0,-1 0 1 0 0,1 1-1 0 0,-1-1 0 0 0,1 0-6 0 0,-15 28-24 0 0,-13 69-225 0 0,4 2 1 0 0,4 0-1 0 0,-5 85 249 0 0,13-90-4 0 0,-30 284 196 0 0,17 3 0 0 0,19 165-192 0 0,6-529-4 0 0,-1-9-19 0 0,0 1 1 0 0,1-1 0 0 0,1 0-1 0 0,-1 1 1 0 0,1-1-1 0 0,1 1 1 0 0,-1-1-1 0 0,1 0 1 0 0,1 0-1 0 0,0 0 1 0 0,0 0-1 0 0,0-1 1 0 0,1 1-1 0 0,2 3 23 0 0,-3-9-17 0 0,-1 0-1 0 0,0-1 0 0 0,1 1 1 0 0,-1-1-1 0 0,0 0 0 0 0,1 0 1 0 0,0 0-1 0 0,-1 0 0 0 0,1 0 1 0 0,0 0-1 0 0,-1-1 0 0 0,1 1 1 0 0,0-1-1 0 0,0 0 0 0 0,0 0 1 0 0,-1 0-1 0 0,1 0 0 0 0,0 0 1 0 0,0 0-1 0 0,-1-1 0 0 0,1 0 1 0 0,0 1-1 0 0,-1-1 0 0 0,1 0 1 0 0,0 0-1 0 0,-1 0 0 0 0,1-1 1 0 0,-1 1-1 0 0,0-1 0 0 0,1 1 1 0 0,-1-1-1 0 0,0 0 0 0 0,0 0 1 0 0,0 0-1 0 0,0 0 0 0 0,0 0 1 0 0,-1 0-1 0 0,1-1 0 0 0,-1 1 1 0 0,2-2 17 0 0,16-28 94 0 0,-1 0 1 0 0,-1-2-1 0 0,-1 1 1 0 0,-3-2-1 0 0,0 0 1 0 0,-2-1-1 0 0,-2 0 1 0 0,1-12-95 0 0,-4 23 38 0 0,54-280-26 0 0,-13-2-1 0 0,-14-2 0 0 0,-13-1 0 0 0,-19-285-11 0 0,-2 495 93 0 0,-5 0 1 0 0,-4 1 0 0 0,-6-11-94 0 0,14 97 69 0 0,2 9-26 0 0,0-1 0 0 0,-1 1 0 0 0,0-1 0 0 0,0 1 1 0 0,0 0-1 0 0,0-1 0 0 0,-1 1 0 0 0,1 0 0 0 0,-1 0 1 0 0,0 0-1 0 0,0 0 0 0 0,-1 0 0 0 0,1 1 0 0 0,-1-1 0 0 0,0 1 1 0 0,0-1-1 0 0,0 1-43 0 0,1 3 7 0 0,0 0 0 0 0,0 0 0 0 0,1 0 0 0 0,-1 1 0 0 0,0-1 0 0 0,0 0-1 0 0,0 1 1 0 0,1-1 0 0 0,-1 1 0 0 0,0 0 0 0 0,0-1 0 0 0,1 1 0 0 0,-1 0 0 0 0,1 0 0 0 0,-1 0 0 0 0,1 0 0 0 0,-1 0 0 0 0,1 1 0 0 0,0-1 0 0 0,-1 0 0 0 0,1 1 0 0 0,0-1 0 0 0,0 1 0 0 0,0-1 0 0 0,0 1 0 0 0,0 0 0 0 0,0-1 0 0 0,1 1 0 0 0,-1 0 0 0 0,0-1 0 0 0,1 1 0 0 0,-1 0 0 0 0,1 1-7 0 0,0-2-2 0 0,-18 40-198 0 0,3 0-1 0 0,1 1 1 0 0,3 1 0 0 0,-7 43 200 0 0,9-45-58 0 0,-56 338 15 0 0,16 2-1 0 0,4 300 44 0 0,34-152 360 0 0,11-511-344 0 0,-1-3-21 0 0,0 1-1 0 0,1-1 1 0 0,1 1-1 0 0,0 0 1 0 0,2-1 0 0 0,-1 0-1 0 0,2 0 1 0 0,0 0-1 0 0,0 0 1 0 0,2 0-1 0 0,0-1 1 0 0,3 5 5 0 0,-8-16-23 0 0,1-1 0 0 0,0 1-1 0 0,0-1 1 0 0,0 0 0 0 0,1 1 0 0 0,-1-1-1 0 0,0 0 1 0 0,1 0 0 0 0,0-1 0 0 0,-1 1-1 0 0,1 0 1 0 0,0-1 0 0 0,0 0 0 0 0,0 0 0 0 0,0 0-1 0 0,0 0 1 0 0,0 0 0 0 0,0 0 0 0 0,0-1-1 0 0,0 1 1 0 0,0-1 0 0 0,0 0 0 0 0,0 0-1 0 0,0 0 1 0 0,1-1 0 0 0,-1 1 0 0 0,0-1 0 0 0,0 1-1 0 0,0-1 1 0 0,0 0 0 0 0,0 0 0 0 0,0-1-1 0 0,0 1 1 0 0,-1 0 0 0 0,1-1 0 0 0,0 0-1 0 0,-1 0 1 0 0,1 0 0 0 0,-1 0 0 0 0,0 0 0 0 0,1 0-1 0 0,-1 0 1 0 0,0-1 23 0 0,15-21 83 0 0,-1-1-1 0 0,-1-1 0 0 0,-1 0 1 0 0,-2-1-1 0 0,0 0 1 0 0,-2-1-1 0 0,-1 0 1 0 0,-1-1-1 0 0,-1 0 0 0 0,0-15-82 0 0,-5 37 6 0 0,40-230-8 0 0,-10-2 1 0 0,-10-1 0 0 0,-11-1-1 0 0,-15-139 2 0 0,-23 2 91 0 0,0 273 596 0 0,26 105-678 0 0,1-1 0 0 0,-1 0 0 0 0,1 1 1 0 0,-1-1-1 0 0,1 1 0 0 0,-1-1 0 0 0,1 1 0 0 0,-1-1 0 0 0,0 1 1 0 0,1-1-1 0 0,-1 1 0 0 0,0 0 0 0 0,1-1 0 0 0,-1 1 1 0 0,0 0-1 0 0,0-1 0 0 0,1 1 0 0 0,-1 0 0 0 0,0 0 0 0 0,0 0 1 0 0,0 0-1 0 0,1 0 0 0 0,-1 0 0 0 0,0 0 0 0 0,0 0 0 0 0,1 0 1 0 0,-1 0-1 0 0,0 0 0 0 0,0 0 0 0 0,0 1 0 0 0,1-1 1 0 0,-1 0-1 0 0,0 1 0 0 0,1-1 0 0 0,-1 0 0 0 0,0 1 0 0 0,1-1 1 0 0,-1 1-1 0 0,0-1 0 0 0,1 1 0 0 0,-1-1 0 0 0,1 1 1 0 0,-1 0-1 0 0,1-1 0 0 0,-1 1 0 0 0,1-1 0 0 0,0 1 0 0 0,-1 0 1 0 0,1 0-1 0 0,0-1 0 0 0,-1 1 0 0 0,1 0-9 0 0,-38 125-445 0 0,5 67-36 0 0,-9 193 481 0 0,37-325 1 0 0,-34 597 385 0 0,30 100-386 0 0,9-711 32 0 0,-2-21-5 0 0,2-1 0 0 0,0 0-1 0 0,2 0 1 0 0,1 1 0 0 0,0-2 0 0 0,2 1 0 0 0,1 0 0 0 0,1-1 0 0 0,3 3-27 0 0,-9-24-18 0 0,1 0 0 0 0,0 0 1 0 0,-1 0-1 0 0,1-1 0 0 0,1 1 1 0 0,-1-1-1 0 0,0 0 0 0 0,1 1 1 0 0,-1-1-1 0 0,1 0 0 0 0,0 0 1 0 0,-1-1-1 0 0,1 1 0 0 0,0 0 1 0 0,0-1-1 0 0,0 0 0 0 0,0 0 1 0 0,0 0-1 0 0,1 0 0 0 0,-1 0 1 0 0,0 0-1 0 0,0-1 0 0 0,1 0 1 0 0,-1 0-1 0 0,0 0 0 0 0,1 0 1 0 0,-1 0-1 0 0,0-1 0 0 0,0 1 1 0 0,1-1-1 0 0,-1 0 0 0 0,0 0 0 0 0,0 0 1 0 0,0 0-1 0 0,0 0 0 0 0,0-1 1 0 0,0 0-1 0 0,0 1 0 0 0,-1-1 1 0 0,1 0-1 0 0,-1-1 0 0 0,1 1 1 0 0,-1 0-1 0 0,0-1 0 0 0,1 1 1 0 0,-1-1-1 0 0,1-1 18 0 0,11-16 66 0 0,-1-1-1 0 0,-1 0 1 0 0,0-1-1 0 0,-2 0 1 0 0,0-1 0 0 0,-2 0-1 0 0,0 0 1 0 0,-2-1 0 0 0,0-4-66 0 0,-5 24 8 0 0,53-231 257 0 0,-11-2-1 0 0,2-126-264 0 0,-9-73-109 0 0,-18-2 0 0 0,-21-35 109 0 0,-11 304 469 0 0,15 169-455 0 0,-1-1 0 0 0,0 0 0 0 0,0 1 0 0 0,1-1 0 0 0,-1 0 0 0 0,0 0-1 0 0,0 1 1 0 0,0-1 0 0 0,0 0 0 0 0,0 0 0 0 0,0 1 0 0 0,0-1 0 0 0,0 0 0 0 0,-1 0 0 0 0,1 1 0 0 0,0-1 0 0 0,0 0 0 0 0,0 1 0 0 0,-1-1 0 0 0,1 0-1 0 0,0 1 1 0 0,-1-1 0 0 0,1 0 0 0 0,-1 1 0 0 0,1-1 0 0 0,-1 1 0 0 0,1-1 0 0 0,-1 0 0 0 0,1 1 0 0 0,-1 0 0 0 0,0-1 0 0 0,1 1 0 0 0,-1-1 0 0 0,1 1-1 0 0,-1 0 1 0 0,0-1 0 0 0,0 1 0 0 0,1 0 0 0 0,-1 0 0 0 0,0-1 0 0 0,1 1 0 0 0,-1 0 0 0 0,0 0 0 0 0,0 0 0 0 0,1 0 0 0 0,-1 0 0 0 0,0 0 0 0 0,0 0-1 0 0,1 0 1 0 0,-1 1-14 0 0,-19 32 152 0 0,3 26-405 0 0,2 0 0 0 0,2 1-1 0 0,-2 51 254 0 0,9-68-47 0 0,-74 767-3 0 0,25 488 50 0 0,42-841 344 0 0,11-286 81 0 0,1-168-445 0 0,0-1 0 0 0,0 1-1 0 0,1 0 1 0 0,0 0 0 0 0,-1 0 0 0 0,1 0 0 0 0,0-1-1 0 0,0 1 1 0 0,1 0 0 0 0,-1 0 0 0 0,0 0 0 0 0,1 0-1 0 0,0-1 1 0 0,0 1 0 0 0,-1 0 0 0 0,2 0-1 0 0,-1-1 1 0 0,0 1 0 0 0,1-1 0 0 0,-1 1 0 0 0,1-1-1 0 0,-1 0 1 0 0,1 1 0 0 0,0-1 0 0 0,0 0-1 0 0,0 0 1 0 0,1 0 0 0 0,-1-1 0 0 0,0 1 0 0 0,1 0-1 0 0,-1-1 1 0 0,1 0 0 0 0,-1 1 0 0 0,1-1 0 0 0,0 0-1 0 0,-1 0 1 0 0,1-1 0 0 0,0 1 0 0 0,0-1-1 0 0,-1 1 1 0 0,1-1 0 0 0,0 0 0 0 0,0 0 0 0 0,3 0 20 0 0,5-6-16 0 0,0 0 0 0 0,-1 0 1 0 0,0-2-1 0 0,0 1 0 0 0,0-1 1 0 0,-1 0-1 0 0,0-1 0 0 0,-1 0 1 0 0,0-1-1 0 0,0 1 0 0 0,-1-1 1 0 0,-1-1-1 0 0,1 0 0 0 0,-2 1 1 0 0,1-2-1 0 0,-2 1 0 0 0,1-1 1 0 0,-1 0-1 0 0,0-4 16 0 0,34-94 365 0 0,-6-2-1 0 0,14-88-364 0 0,-44 190 13 0 0,78-426 113 0 0,-20-2 1 0 0,-18-3 0 0 0,-17-392-127 0 0,-33 707 643 0 0,8 125-632 0 0,-1 1 0 0 0,1-1 0 0 0,0 1 0 0 0,0-1 0 0 0,-1 0 1 0 0,1 1-1 0 0,-1-1 0 0 0,1 1 0 0 0,0-1 0 0 0,-1 1 0 0 0,1-1 0 0 0,-1 1 1 0 0,1 0-1 0 0,-1-1 0 0 0,1 1 0 0 0,-1-1 0 0 0,0 1 0 0 0,1 0 1 0 0,-1 0-1 0 0,1-1 0 0 0,-1 1 0 0 0,0 0 0 0 0,1 0 0 0 0,-1 0 1 0 0,0 0-1 0 0,1 0 0 0 0,-1 0 0 0 0,0-1 0 0 0,1 2 0 0 0,-1-1 0 0 0,0 0 1 0 0,1 0-1 0 0,-1 0 0 0 0,0 0 0 0 0,1 0 0 0 0,-1 0 0 0 0,1 1 1 0 0,-1-1-1 0 0,0 0 0 0 0,1 1 0 0 0,-1-1 0 0 0,1 0 0 0 0,-1 1 1 0 0,1-1-1 0 0,-1 1 0 0 0,1-1 0 0 0,-1 1 0 0 0,1-1 0 0 0,-1 1 0 0 0,1-1 1 0 0,0 1-1 0 0,-1-1 0 0 0,1 1 0 0 0,0-1 0 0 0,-1 1 0 0 0,1 0 1 0 0,0-1-1 0 0,0 1 0 0 0,0 0 0 0 0,-1-1-11 0 0,-46 110-217 0 0,-13 93-314 0 0,-31 204 531 0 0,76-333 1 0 0,-66 353 371 0 0,-11 274-372 0 0,85-507-68 0 0,7-191 37 0 0,0-1 1 0 0,1 0-1 0 0,-1 1 0 0 0,1-1 0 0 0,0 0 0 0 0,-1 0 0 0 0,1 1 1 0 0,0-1-1 0 0,0 0 0 0 0,1 0 0 0 0,-1 0 0 0 0,0 0 0 0 0,1 0 1 0 0,-1 0-1 0 0,1 0 0 0 0,0-1 0 0 0,-1 1 0 0 0,1-1 0 0 0,0 1 0 0 0,0-1 1 0 0,0 0-1 0 0,0 1 0 0 0,0-1 0 0 0,0 0 0 0 0,1 0 0 0 0,-1-1 1 0 0,0 1-1 0 0,0 0 0 0 0,1-1 0 0 0,-1 1 0 0 0,0-1 0 0 0,1 0 1 0 0,-1 0-1 0 0,1 0 0 0 0,-1 0 0 0 0,0 0 0 0 0,1 0 0 0 0,-1-1 1 0 0,0 1-1 0 0,1-1 0 0 0,-1 1 0 0 0,0-1 0 0 0,0 0 0 0 0,1 0 0 0 0,-1 0 1 0 0,0-1-1 0 0,0 1 0 0 0,0 0 0 0 0,0-1 0 0 0,-1 1 0 0 0,1-1 1 0 0,0 1-1 0 0,-1-1 0 0 0,1 0 0 0 0,-1 0 0 0 0,1 0 31 0 0,18-23 15 0 0,-1-1 0 0 0,-1-1 0 0 0,-2 0 0 0 0,0-1 0 0 0,-2-1 0 0 0,-1 0 0 0 0,-1-1 0 0 0,7-30-15 0 0,49-156-70 0 0,-9-3 1 0 0,-10-2-1 0 0,15-176 70 0 0,-43 163-384 0 0,-10 1 0 0 0,-11-7 384 0 0,0 195-29 0 0,2 5 89 0 0,-3-1-1 0 0,-1 1 1 0 0,-2 0 0 0 0,-2 0-1 0 0,-10-38-59 0 0,16 77 11 0 0,0 0-1 0 0,0 0 1 0 0,0 0 0 0 0,0-1-1 0 0,1 1 1 0 0,-2 0-1 0 0,1 0 1 0 0,0 0 0 0 0,0 0-1 0 0,0 0 1 0 0,0 0 0 0 0,-1 0-1 0 0,1 0 1 0 0,0 0-1 0 0,-1 0 1 0 0,1 0 0 0 0,-1 0-1 0 0,1 0 1 0 0,-1 1 0 0 0,1-1-1 0 0,-1 0 1 0 0,0 0-1 0 0,0 0 1 0 0,1 1 0 0 0,-1-1-1 0 0,0 0 1 0 0,0 1 0 0 0,0-1-1 0 0,0 0 1 0 0,1 1-1 0 0,-1-1 1 0 0,0 1 0 0 0,0 0-1 0 0,0-1 1 0 0,0 1 0 0 0,0 0-1 0 0,0-1 1 0 0,0 1-1 0 0,-1 0 1 0 0,1 0 0 0 0,0 0-1 0 0,0 0 1 0 0,0 0-1 0 0,0 0 1 0 0,0 0 0 0 0,0 1-1 0 0,0-1 1 0 0,0 0 0 0 0,0 1-1 0 0,0-1 1 0 0,0 0-1 0 0,0 1 1 0 0,0-1 0 0 0,0 1-1 0 0,0-1 1 0 0,0 2-11 0 0,-52 120-171 0 0,8 57-59 0 0,7 1-1 0 0,1 49 231 0 0,36-221 0 0 0,-50 402 310 0 0,17 1-1 0 0,19 1 1 0 0,17 14-310 0 0,20-299 73 0 0,-21-124-93 0 0,1 0 0 0 0,-1 0 0 0 0,0 0 0 0 0,1 0-1 0 0,0-1 1 0 0,-1 1 0 0 0,1 0 0 0 0,0-1-1 0 0,0 1 1 0 0,1-1 0 0 0,-1 1 0 0 0,1-1 0 0 0,-1 0-1 0 0,1 0 1 0 0,-1 0 0 0 0,1-1 0 0 0,0 1 0 0 0,0-1-1 0 0,0 1 1 0 0,0-1 0 0 0,0 0 0 0 0,0 0-1 0 0,0 0 1 0 0,1-1 0 0 0,-1 1 0 0 0,0-1 0 0 0,0 0-1 0 0,1 1 1 0 0,-1-1 0 0 0,0-1 0 0 0,0 1 0 0 0,1 0-1 0 0,-1-1 1 0 0,0 0 0 0 0,0 0 0 0 0,0 0 0 0 0,0 0 19 0 0,10-7 29 0 0,-1 0 0 0 0,-1 0 0 0 0,1-2-1 0 0,-2 1 1 0 0,1-1 0 0 0,-1-1-1 0 0,-1 0 1 0 0,0 0 0 0 0,0-1-1 0 0,-1 0 1 0 0,-1-1 0 0 0,0 1-1 0 0,-1-1 1 0 0,0-1 0 0 0,-1 1-1 0 0,2-7-27 0 0,28-76 197 0 0,-3-1-1 0 0,-5-2 0 0 0,-4-1 1 0 0,-5-3-197 0 0,31-255 37 0 0,-16-2 0 0 0,-16-1 0 0 0,-19-110-37 0 0,2 403 7 0 0,0 31 10 0 0,-14-216 344 0 0,1 222 136 0 0,-11 48-119 0 0,11 14-559 0 0,1 0 0 0 0,2 1 0 0 0,1 0 0 0 0,1 1 1 0 0,-1 22 180 0 0,1-16-91 0 0,-73 464-135 0 0,22 4 0 0 0,11 268 226 0 0,34-344 324 0 0,13-427-349 0 0,0-1 0 0 0,0 1 0 0 0,0-1-1 0 0,1 1 1 0 0,0-1 0 0 0,-1 1 0 0 0,1 0 0 0 0,1-1 0 0 0,-1 1 0 0 0,0 0 0 0 0,1-1 0 0 0,0 1 0 0 0,0-1 0 0 0,0 1 0 0 0,0-1 0 0 0,1 1-1 0 0,-1-1 1 0 0,1 0 0 0 0,0 0 0 0 0,0 0 0 0 0,0 0 0 0 0,0 0 0 0 0,0 0 0 0 0,1 0 0 0 0,-1-1 0 0 0,1 1 0 0 0,0-1 0 0 0,0 1 0 0 0,0-1-1 0 0,0 0 1 0 0,0-1 0 0 0,0 1 0 0 0,0 0 0 0 0,1-1 0 0 0,-1 0 0 0 0,3 1 25 0 0,2-4-3 0 0,0-1 0 0 0,0 1 0 0 0,-1-1 0 0 0,1-1 0 0 0,-1 0 0 0 0,1 0 1 0 0,-1 0-1 0 0,-1-1 0 0 0,1 0 0 0 0,-1 0 0 0 0,1-1 0 0 0,-1 0 0 0 0,-1 0 0 0 0,1 0 0 0 0,-1-1 0 0 0,-1 1 0 0 0,1-1 1 0 0,-1-1-1 0 0,0 1 0 0 0,0-1 0 0 0,-1 1 0 0 0,1-5 3 0 0,22-48 171 0 0,-2-2-1 0 0,-3 0 1 0 0,-3-2 0 0 0,-3 0-1 0 0,3-37-170 0 0,-11 67 24 0 0,53-341 11 0 0,-17-2-1 0 0,-17-2 0 0 0,-21-359-34 0 0,-15 633 623 0 0,10 104-614 0 0,-1 1 1 0 0,1-1 0 0 0,-1 1-1 0 0,1-1 1 0 0,-1 1-1 0 0,1-1 1 0 0,-1 1-1 0 0,1 0 1 0 0,-1-1-1 0 0,1 1 1 0 0,-1 0-1 0 0,0 0 1 0 0,1 0-1 0 0,-1-1 1 0 0,1 1-1 0 0,-1 0 1 0 0,0 0 0 0 0,1 0-1 0 0,-1 0 1 0 0,0 0-1 0 0,1 0 1 0 0,-1 0-1 0 0,0 0 1 0 0,1 0-1 0 0,-1 0 1 0 0,0 0-1 0 0,1 1 1 0 0,-1-1-1 0 0,1 0 1 0 0,-1 0-1 0 0,0 1 1 0 0,1-1 0 0 0,-1 0-1 0 0,1 1 1 0 0,-1-1-1 0 0,1 0 1 0 0,-1 1-1 0 0,1-1 1 0 0,-1 1-1 0 0,1-1 1 0 0,0 1-1 0 0,-1-1 1 0 0,1 1-1 0 0,-1-1 1 0 0,1 1-1 0 0,0 0 1 0 0,0-1 0 0 0,-1 1-1 0 0,1-1 1 0 0,0 1-1 0 0,0 0 1 0 0,0-1-1 0 0,0 1 1 0 0,0 0-10 0 0,-37 125-448 0 0,-14 161-221 0 0,-8 202 669 0 0,53-436-8 0 0,-82 1231 382 0 0,86-1150-186 0 0,2-132-209 0 0,0 0 1 0 0,-1 0-1 0 0,1 0 1 0 0,0 1-1 0 0,0-1 1 0 0,1 0-1 0 0,-1 0 1 0 0,0 0-1 0 0,1 0 1 0 0,-1 1-1 0 0,1-1 1 0 0,0 0 0 0 0,0 0-1 0 0,0 0 1 0 0,0 0-1 0 0,0 0 1 0 0,0-1-1 0 0,0 1 1 0 0,1 0-1 0 0,-1 0 1 0 0,1-1-1 0 0,-1 1 1 0 0,1-1-1 0 0,0 1 1 0 0,-1-1-1 0 0,1 0 1 0 0,0 0-1 0 0,0 1 1 0 0,0-1-1 0 0,0-1 1 0 0,0 1-1 0 0,0 0 1 0 0,0 0-1 0 0,0-1 1 0 0,1 1-1 0 0,-1-1 1 0 0,0 0-1 0 0,0 0 1 0 0,0 1-1 0 0,1-2 1 0 0,-1 1-1 0 0,0 0 1 0 0,0 0-1 0 0,0-1 1 0 0,0 1-1 0 0,1-1 1 0 0,-1 1-1 0 0,0-1 1 0 0,0 0 20 0 0,61-62-150 0 0,-38 21 265 0 0,-3-2 0 0 0,-1-1 0 0 0,-2 0 0 0 0,-3-1 0 0 0,-1-1 0 0 0,1-17-115 0 0,-5 26 32 0 0,95-395-17 0 0,-20-4 1 0 0,27-427-16 0 0,-87 577 118 0 0,-50 425-59 0 0,-66 568-656 0 0,56-396 584 0 0,-126 891 602 0 0,138-1044-689 0 0,22-158 71 0 0,0 0 0 0 0,1 0 1 0 0,-1 0-1 0 0,0 1 1 0 0,1-1-1 0 0,-1 0 1 0 0,0 0-1 0 0,1 0 0 0 0,-1 1 1 0 0,1-1-1 0 0,0 0 1 0 0,-1 1-1 0 0,1-1 1 0 0,-1 0-1 0 0,1 1 0 0 0,0-1 1 0 0,-1 1-1 0 0,1-1 1 0 0,0 1-1 0 0,0-1 1 0 0,0 1-1 0 0,-1 0 1 0 0,1-1-1 0 0,0 1 0 0 0,0 0 1 0 0,0 0-1 0 0,0 0 1 0 0,0-1-1 0 0,-1 1 1 0 0,1 0-1 0 0,0 0 0 0 0,0 0 1 0 0,0 0-1 0 0,0 1 1 0 0,0-1-1 0 0,0 0 1 0 0,-1 0-1 0 0,1 0 0 0 0,0 1 1 0 0,0-1-1 0 0,0 0 1 0 0,0 1-1 0 0,-1-1 1 0 0,1 1-1 0 0,0-1 0 0 0,0 1 1 0 0,-1-1-1 0 0,1 1 1 0 0,0-1-1 0 0,-1 1 1 0 0,1 0-1 0 0,-1-1 1 0 0,1 1-1 0 0,-1 0 0 0 0,1 0 1 0 0,-1 0-1 0 0,0-1 1 0 0,1 1-1 0 0,-1 0 1 0 0,0 0-1 0 0,1 0 0 0 0,-1 0 1 0 0,0-1-1 0 0,0 1 1 0 0,0 0-1 0 0,0 0 1 0 0,0 0-1 0 0,0 0 0 0 0,0 0 29 0 0,10-16 10 0 0,0-1-1 0 0,-2 0 0 0 0,0-1 0 0 0,0 0 0 0 0,-2 0 0 0 0,0 0 0 0 0,-1-1 1 0 0,0-3-10 0 0,-1 8 20 0 0,75-348 360 0 0,-3-67-533 0 0,12-334 153 0 0,-37-143 36 0 0,-55 870 784 0 0,-7 89-269 0 0,7-33-690 0 0,-127 1030-477 0 0,122-956 605 0 0,-16 165 64 0 0,-43 441 965 0 0,-85 306-1018 0 0,133-861-83 0 0,40-155-845 0 0,-8-6 926 0 0,-1 0 0 0 0,0-1 0 0 0,-1-1 0 0 0,-1 0-1 0 0,-1 0 1 0 0,0-1 0 0 0,-1 0 0 0 0,-1 0 0 0 0,1-11 2 0 0,-4 20 8 0 0,92-330 230 0 0,-16-3-1 0 0,-14-13-237 0 0,-62 339-1 0 0,72-410-8 0 0,-19-3 1 0 0,-19-2-1 0 0,-18-77 9 0 0,-26 398 714 0 0,6 110-702 0 0,0-1 1 0 0,0 1-1 0 0,0-1 1 0 0,0 1-1 0 0,0-1 0 0 0,0 1 1 0 0,0 0-1 0 0,0-1 1 0 0,0 1-1 0 0,0 0 1 0 0,0 0-1 0 0,0 0 0 0 0,-1 0 1 0 0,1 0-1 0 0,0 0 1 0 0,0 0-1 0 0,0 0 1 0 0,0 0-1 0 0,0 0 0 0 0,0 1 1 0 0,0-1-1 0 0,0 0 1 0 0,0 1-1 0 0,0-1 1 0 0,0 1-1 0 0,0-1 0 0 0,0 1 1 0 0,0 0-1 0 0,0-1 1 0 0,0 1-1 0 0,0 0 1 0 0,1 0-1 0 0,-1 0 0 0 0,0-1 1 0 0,0 1-1 0 0,1 0 1 0 0,-1 0-1 0 0,1 0 1 0 0,-1 0-1 0 0,1 0 0 0 0,-1 0 1 0 0,1 0-1 0 0,0 0 1 0 0,-1 1-13 0 0,-63 142-432 0 0,-1 72-257 0 0,-14 107 689 0 0,45-175-60 0 0,-253 1118 16 0 0,249-1100 336 0 0,-6-2 0 0 0,-8-3-1 0 0,-37 72-291 0 0,19-100 331 0 0,65-128-954 0 0,7-15 32 0 0,68-179-167 0 0,34-203 1309 0 0,2-111-551 0 0,-68 310 2 0 0,81-427-287 0 0,17-413 285 0 0,-126 885 341 0 0,-15 145 57 0 0,-6 25-282 0 0,-74 294-279 0 0,-163 1128 530 0 0,246-1430-361 0 0,-133 914 1021 0 0,125-817-903 0 0,9-109-143 0 0,1-1 0 0 0,0 0 0 0 0,0 0-1 0 0,0 0 1 0 0,0 1 0 0 0,0-1 0 0 0,0 0 0 0 0,1 0-1 0 0,-1 0 1 0 0,0 1 0 0 0,0-1 0 0 0,1 0 0 0 0,-1 0-1 0 0,1 0 1 0 0,-1 0 0 0 0,1 0 0 0 0,0 0 0 0 0,-1 0 0 0 0,1 0-1 0 0,0 0 1 0 0,0 0 0 0 0,0 0 0 0 0,-1 0 0 0 0,1 0-1 0 0,0-1 1 0 0,0 1 0 0 0,0 0 0 0 0,0-1 0 0 0,0 1-1 0 0,1-1 1 0 0,-1 1 0 0 0,0-1 0 0 0,0 1 0 0 0,0-1 0 0 0,0 0-1 0 0,1 1 1 0 0,-1-1 0 0 0,0 0 0 0 0,0 0 0 0 0,0 0-1 0 0,1 0 1 0 0,-1 0 0 0 0,0 0 0 0 0,0-1 0 0 0,0 1-1 0 0,2 0 20 0 0,51-28-445 0 0,-36 10 456 0 0,-1-1-1 0 0,0-1 1 0 0,-1 0 0 0 0,-1-1 0 0 0,-1 0 0 0 0,-1-1 0 0 0,6-15-11 0 0,-6 12 24 0 0,77-156 26 0 0,-8-4 0 0 0,-1-24-50 0 0,-46 120-33 0 0,87-239-389 0 0,-13-5 1 0 0,-16-5 0 0 0,-14-3 0 0 0,7-150 421 0 0,-51 205 354 0 0,-36 274 33 0 0,-4 26-233 0 0,3-5-101 0 0,-46 169-356 0 0,9 2-1 0 0,-5 90 304 0 0,25-153 6 0 0,-65 431 55 0 0,-181 946 853 0 0,178-1170 938 0 0,75-280-1628 0 0,12-44-236 0 0,0 0 0 0 0,1 0-1 0 0,-1 0 1 0 0,0 0 0 0 0,1 0-1 0 0,-1 0 1 0 0,1 0-1 0 0,-1 0 1 0 0,0 0 0 0 0,1 0-1 0 0,-1 0 1 0 0,0 0 0 0 0,1 0-1 0 0,-1 0 1 0 0,0 0 0 0 0,1 0-1 0 0,-1 0 1 0 0,0 1 0 0 0,1-1-1 0 0,-1 0 1 0 0,0 0 0 0 0,1 0-1 0 0,-1 1 1 0 0,0-1 0 0 0,0 0-1 0 0,1 1 1 0 0,-1-1 0 0 0,0 0-1 0 0,0 0 1 0 0,0 1 0 0 0,1-1-1 0 0,-1 0 1 0 0,0 1 0 0 0,0-1-1 0 0,0 0 1 0 0,0 1 0 0 0,0-1-1 0 0,0 0 1 0 0,0 1-1 0 0,0-1 1 0 0,0 1 0 0 0,0-1-1 0 0,0 0 1 0 0,0 1 0 0 0,0-1-1 0 0,0 0 1 0 0,0 1 0 0 0,0-1-1 0 0,0 0 1 0 0,0 1 0 0 0,0-1-1 0 0,0 0 1 0 0,-1 1 0 0 0,1-1-1 0 0,0 0 1 0 0,0 1 0 0 0,0-1-1 0 0,-1 0 13 0 0,24-24-485 0 0,7-21 514 0 0,-2-2-1 0 0,-1-1 1 0 0,-3-1 0 0 0,-2-1 0 0 0,-2-1 0 0 0,4-22-29 0 0,-24 73 0 0 0,210-646-344 0 0,30-244 344 0 0,-175 615-149 0 0,-11-2 1 0 0,14-259 148 0 0,-65 404 493 0 0,-8 120-47 0 0,-7 29-277 0 0,-44 125-365 0 0,-43 182-292 0 0,-4 79 488 0 0,80-307 2 0 0,-357 1529 1163 0 0,361-1520-1236 0 0,19-105 58 0 0,0 1 0 0 0,-1-1 0 0 0,1 1-1 0 0,0-1 1 0 0,0 1 0 0 0,0-1 0 0 0,-1 1 0 0 0,1-1 0 0 0,0 1 0 0 0,0 0 0 0 0,0-1 0 0 0,0 1 0 0 0,0-1-1 0 0,0 1 1 0 0,0-1 0 0 0,0 1 0 0 0,1-1 0 0 0,-1 1 0 0 0,0 0 0 0 0,0-1 0 0 0,0 1 0 0 0,1-1-1 0 0,-1 1 1 0 0,0-1 0 0 0,0 1 0 0 0,1-1 0 0 0,-1 0 0 0 0,0 1 0 0 0,1-1 0 0 0,-1 1 0 0 0,1-1 0 0 0,-1 0-1 0 0,1 1 1 0 0,-1-1 0 0 0,0 0 0 0 0,1 1 0 0 0,-1-1 0 0 0,1 0 0 0 0,-1 0 0 0 0,1 1 0 0 0,0-1 0 0 0,-1 0-1 0 0,1 0 1 0 0,-1 0 0 0 0,1 0 0 0 0,-1 0 0 0 0,1 0 0 0 0,-1 0 0 0 0,1 0 0 0 0,0 0 0 0 0,-1 0-1 0 0,1 0 1 0 0,-1 0 0 0 0,1 0 0 0 0,-1 0 0 0 0,1-1 0 0 0,-1 1 0 0 0,1 0 0 0 0,-1 0 0 0 0,1-1 0 0 0,-1 1-1 0 0,1 0 1 0 0,-1-1 0 0 0,1 1 0 0 0,-1 0 0 0 0,0-1 0 0 0,1 1 0 0 0,-1-1 0 0 0,1 1 13 0 0,12-11-59 0 0,0 0 0 0 0,0-1 1 0 0,-1 0-1 0 0,0-1 0 0 0,-1-1 1 0 0,-1 0-1 0 0,0 0 0 0 0,-1-1 0 0 0,0 0 1 0 0,-1-2 58 0 0,-4 10-7 0 0,86-165 37 0 0,-8-3 0 0 0,43-140-30 0 0,-94 236-52 0 0,107-316-380 0 0,-17-6-1 0 0,-18-5 1 0 0,-18-3 0 0 0,6-182 432 0 0,-68 355 274 0 0,-24 191 218 0 0,-8 43-16 0 0,-43 112-250 0 0,-16 121-374 0 0,10 2 1 0 0,8 13 147 0 0,48-233 5 0 0,-102 513 284 0 0,-189 863 647 0 0,150-881 809 0 0,126-441-1891 0 0,21-64-410 0 0,2-6 489 0 0,0 0 0 0 0,0-1 1 0 0,-1 0-1 0 0,1 0 1 0 0,-1 0-1 0 0,0 0 1 0 0,0-1-1 0 0,-1 0 1 0 0,1 0-1 0 0,-1-1 0 0 0,0 1 1 0 0,0-1-1 0 0,-1 0 1 0 0,0 1-1 0 0,0-2 1 0 0,1-1 66 0 0,3-4-9 0 0,44-88 218 0 0,-4-1 0 0 0,-4-3 0 0 0,2-22-209 0 0,-22 62 24 0 0,342-1118-600 0 0,-114 127-290 0 0,-232 948 886 0 0,-116 493-126 0 0,-236 1184 154 0 0,216-1039 1146 0 0,-80 185-1194 0 0,128-480 694 0 0,70-236-711 0 0,-1 0 0 0 0,1 0 0 0 0,-1 0 0 0 0,0 0 1 0 0,1 0-1 0 0,-1 0 0 0 0,0 0 0 0 0,1 0 0 0 0,-1 0 0 0 0,1 0 0 0 0,-1 0 1 0 0,0 0-1 0 0,1 0 0 0 0,-1 0 0 0 0,0 0 0 0 0,1 1 0 0 0,-1-1 0 0 0,0 0 0 0 0,1 0 1 0 0,-1 0-1 0 0,0 1 0 0 0,1-1 0 0 0,-1 0 0 0 0,0 0 0 0 0,0 1 0 0 0,1-1 1 0 0,-1 0-1 0 0,0 0 0 0 0,0 1 0 0 0,0-1 0 0 0,1 0 0 0 0,-1 1 0 0 0,0-1 1 0 0,0 0-1 0 0,0 1 0 0 0,0-1 0 0 0,0 1 0 0 0,0-1 0 0 0,0 0 0 0 0,0 1 0 0 0,0-1 1 0 0,0 0-1 0 0,0 1 0 0 0,0-1 0 0 0,0 1 0 0 0,0-1 0 0 0,0 0 0 0 0,0 1 1 0 0,0-1-1 0 0,0 1 17 0 0,23-31-384 0 0,-23 30 384 0 0,47-78 43 0 0,-3-2-1 0 0,-4-2 1 0 0,-4-1 0 0 0,3-21-43 0 0,193-590-158 0 0,-203 600 93 0 0,155-539-671 0 0,-28-7 1 0 0,-8-123 735 0 0,-115 524 56 0 0,-29 188 215 0 0,-11 43 54 0 0,-6 28-285 0 0,-56 148-429 0 0,-187 674 133 0 0,214-696 320 0 0,-117 448 213 0 0,26-87 1365 0 0,-93 198-1642 0 0,93-370 1515 0 0,116-291-1442 0 0,18-44-95 0 0,-1 0-1 0 0,0 0 1 0 0,1 0 0 0 0,-1 0-1 0 0,0 0 1 0 0,1 1 0 0 0,-1-1-1 0 0,0 0 1 0 0,0 0 0 0 0,1 0 0 0 0,-1 1-1 0 0,0-1 1 0 0,0 0 0 0 0,1 0-1 0 0,-1 1 1 0 0,0-1 0 0 0,0 0-1 0 0,0 0 1 0 0,1 1 0 0 0,-1-1-1 0 0,0 0 1 0 0,0 1 0 0 0,0-1-1 0 0,0 0 1 0 0,0 0 0 0 0,0 1-1 0 0,0-1 1 0 0,1 0 0 0 0,-1 1-1 0 0,0-1 1 0 0,0 0 0 0 0,0 1-1 0 0,0-1 1 0 0,0 0 0 0 0,-1 1-1 0 0,1-1 1 0 0,0 0 0 0 0,0 1-1 0 0,0-1 1 0 0,0 0 0 0 0,0 1 22 0 0,23-29-580 0 0,-22 26 580 0 0,48-70 34 0 0,-4-2 0 0 0,-3-2 0 0 0,-4-2 0 0 0,13-41-34 0 0,319-844-384 0 0,-349 903 312 0 0,156-432-887 0 0,-22-8 0 0 0,76-454 959 0 0,-218 866 207 0 0,-12 57-60 0 0,-14 38 9 0 0,-20 62-384 0 0,3 2 1 0 0,-21 74 227 0 0,32-89-36 0 0,-495 1572 1438 0 0,464-1442-1204 0 0,-199 680 1053 0 0,140-571 275 0 0,98-260-1617 0 0,11-36 76 0 0,0 1-1 0 0,0 0 0 0 0,1-1 0 0 0,-1 1 1 0 0,0 0-1 0 0,1-1 0 0 0,-1 1 0 0 0,0 0 1 0 0,1 0-1 0 0,-1-1 0 0 0,1 1 0 0 0,-1 0 1 0 0,0 0-1 0 0,1 0 0 0 0,-1 0 1 0 0,1-1-1 0 0,-1 1 0 0 0,1 0 0 0 0,-1 0 1 0 0,0 0-1 0 0,1 0 0 0 0,-1 0 0 0 0,1 0 1 0 0,-1 0-1 0 0,1 0 0 0 0,-1 0 1 0 0,1 0-1 0 0,-1 0 0 0 0,0 1 0 0 0,1-1 1 0 0,-1 0-1 0 0,1 0 0 0 0,-1 0 0 0 0,1 1 1 0 0,-1-1-1 0 0,0 0 0 0 0,1 0 1 0 0,-1 1-1 0 0,0-1 0 0 0,1 0 0 0 0,-1 1 1 0 0,0-1-1 0 0,1 0 0 0 0,-1 1 0 0 0,0-1 1 0 0,0 0-1 0 0,0 1 0 0 0,1-1 1 0 0,-1 1-1 0 0,0-1 0 0 0,0 1 0 0 0,0-1 1 0 0,0 0-1 0 0,0 1 0 0 0,0-1 0 0 0,1 1 1 0 0,-1-1-1 0 0,0 1 0 0 0,0-1 0 0 0,-1 1 1 0 0,1-1-1 0 0,0 0 0 0 0,0 1 1 0 0,0-1-1 0 0,0 1 0 0 0,0-1 0 0 0,0 1 1 0 0,-1-1 15 0 0,15-9-79 0 0,0-1 1 0 0,-1-1 0 0 0,0 0 0 0 0,-1-1-1 0 0,0 0 1 0 0,-1 0 0 0 0,-1-2-1 0 0,0 1 1 0 0,-1-1 0 0 0,7-13 78 0 0,54-99 198 0 0,-6-4 0 0 0,39-115-198 0 0,-71 165-28 0 0,429-1062-1322 0 0,-167 380 790 0 0,-207 541 320 0 0,-306 856 965 0 0,162-456-546 0 0,-450 1380 1344 0 0,372-1210-85 0 0,136-339-2412 0 0,14-29 313 0 0,-14 17 680 0 0,42-67-1 0 0,-3-2 1 0 0,-3-2-1 0 0,-4-1 0 0 0,7-28-18 0 0,7-12-3 0 0,349-800-617 0 0,-159 375-439 0 0,51-224 1059 0 0,-186 472-869 0 0,-88 262 654 0 0,-11 31 212 0 0,-25 120 299 0 0,-691 2316 1011 0 0,492-1858 1037 0 0,212-554-2615 0 0,28-38-927 0 0,11-30 1162 0 0,-1 0 0 0 0,-1-2 0 0 0,-3-1 0 0 0,-2-2 0 0 0,12-35 36 0 0,-12 32 7 0 0,493-1143-634 0 0,-198 316 46 0 0,-223 601 374 0 0,129-345-952 0 0,-199 568 715 0 0,-13 41 327 0 0,-11 33 209 0 0,-33 155 521 0 0,-423 1625-49 0 0,448-1774-543 0 0,-55 244 863 0 0,-12-4 1 0 0,-12-3-1 0 0,-11-5 0 0 0,-15 6-884 0 0,96-234-116 0 0,47-64-1755 0 0,11-29 1965 0 0,-3-1 1 0 0,-3-2-1 0 0,-3-2 0 0 0,-3-1 0 0 0,-1-6-94 0 0,-28 72 0 0 0,462-1177-674 0 0,-308 784 422 0 0,184-429-228 0 0,-228 622-344 0 0,-110 201 810 0 0,0-2-19 0 0,0 1 0 0 0,0-1 1 0 0,0 1-1 0 0,0 0 0 0 0,0 0 0 0 0,0 0 0 0 0,1 0 1 0 0,-1 0-1 0 0,1 0 0 0 0,-1 0 0 0 0,1 0 1 0 0,0 0-1 0 0,0 1 0 0 0,0-1 0 0 0,0 1 0 0 0,0 0 1 0 0,0-1-1 0 0,0 1 0 0 0,0 0 0 0 0,1 0 1 0 0,-1 0-1 0 0,0 0 0 0 0,1 1 0 0 0,-1-1 0 0 0,1 1 1 0 0,-1-1-1 0 0,1 1 0 0 0,-1 0 0 0 0,1 0 1 0 0,1 0 32 0 0,6 32-102 0 0,-10 34 267 0 0,-2 1-1 0 0,-4-1 1 0 0,-2 0-1 0 0,-4-1 1 0 0,-10 34-165 0 0,7-28-17 0 0,-81 351 530 0 0,-19-3 1 0 0,-159 377-514 0 0,273-793 10 0 0,-36 94 769 0 0,-4-2 0 0 0,-4-2 0 0 0,-12 11-779 0 0,24-61 109 0 0,42-70-1447 0 0,214-559 1125 0 0,-124 305 20 0 0,402-1077-737 0 0,-473 1278 852 0 0,10-32-259 0 0,5 2-1 0 0,30-50 338 0 0,-50 120-506 0 0,-23 40 500 0 0,0 1 0 0 0,0-1-1 0 0,0 0 1 0 0,0 1 0 0 0,0-1 0 0 0,1 0-1 0 0,-1 1 1 0 0,0-1 0 0 0,0 0-1 0 0,1 1 1 0 0,-1-1 0 0 0,0 0-1 0 0,0 1 1 0 0,1-1 0 0 0,-1 0 0 0 0,0 0-1 0 0,1 0 1 0 0,-1 1 0 0 0,0-1-1 0 0,1 0 1 0 0,-1 0 0 0 0,0 0 0 0 0,1 0-1 0 0,-1 1 1 0 0,0-1 0 0 0,1 0-1 0 0,-1 0 1 0 0,0 0 0 0 0,1 0 0 0 0,-1 0-1 0 0,1 0 1 0 0,-1 0 0 0 0,0 0-1 0 0,1 0 1 0 0,-1 0 0 0 0,1 0 0 0 0,-1 0-1 0 0,0-1 1 0 0,1 1 0 0 0,-1 0-1 0 0,0 0 1 0 0,1 0 0 0 0,-1 0 0 0 0,0-1-1 0 0,1 1 1 0 0,-1 0 0 0 0,0 0-1 0 0,1-1 1 0 0,-1 1 0 0 0,0 0-1 0 0,0 0 1 0 0,1-1 0 0 0,-1 1 0 0 0,0 0-1 0 0,0-1 1 0 0,0 1 0 0 0,0 0-1 0 0,1-1 1 0 0,-1 1 0 0 0,0-1 0 0 0,0 1-1 0 0,0 0 1 0 0,0-1 0 0 0,0 1-1 0 0,0 0 1 0 0,0-1 0 0 0,0 0 6 0 0,0 32 204 0 0,-1 0 1 0 0,-2 0-1 0 0,-1 0 1 0 0,-1-1-1 0 0,-7 18-204 0 0,5-15 58 0 0,-114 525 492 0 0,-62 122-550 0 0,-96 138 876 0 0,118-442 253 0 0,208-448-2800 0 0,18-48 1843 0 0,-5-3 0 0 0,-2-12-172 0 0,-20 46-40 0 0,168-408-650 0 0,-21-8-1 0 0,5-104 691 0 0,-41 69-172 0 0,-127 450 797 0 0,-92 282-892 0 0,-44 192 267 0 0,87-284 62 0 0,-78 285 101 0 0,-296 973 1069 0 0,211-851 584 0 0,167-436-2100 0 0,27-70-299 0 0,51-61-430 0 0,9-36 1141 0 0,-5-2 1 0 0,-5-2-1 0 0,18-52-128 0 0,158-370-285 0 0,81-283-456 0 0,-293 759 728 0 0,120-342-129 0 0,103-256-479 0 0,-185 529-84 0 0,-45 111 652 0 0,-11 25 185 0 0,-74 275 588 0 0,-378 1265-245 0 0,345-1233 2344 0 0,-79 152-2819 0 0,182-466-836 0 0,17-31 141 0 0,46-83 736 0 0,-4-2 0 0 0,-4-3 0 0 0,32-99-41 0 0,-32 80-93 0 0,564-1334-416 0 0,-330 773 13 0 0,-245 620-214 0 0,-34 71 694 0 0,-19 108 665 0 0,-100 362-246 0 0,-77 171-403 0 0,144-497 115 0 0,-102 322 1283 0 0,-158 331-1398 0 0,204-596 1288 0 0,91-192-1657 0 0,17-30-733 0 0,142-298 846 0 0,197-511 159 0 0,108-241-267 0 0,-428 1001 332 0 0,13-33-170 0 0,4 1 1 0 0,4 2 0 0 0,20-26 201 0 0,-5 54-1131 0 0,-60 66 1123 0 0,0 0-1 0 0,0 0 1 0 0,-1 0 0 0 0,1 0 0 0 0,0 0-1 0 0,0 0 1 0 0,0 0 0 0 0,0 0 0 0 0,-1 1-1 0 0,1-1 1 0 0,0 0 0 0 0,0 0 0 0 0,0 1-1 0 0,-1-1 1 0 0,1 1 0 0 0,0-1 0 0 0,-1 0-1 0 0,1 1 1 0 0,0 0 0 0 0,-1-1 0 0 0,1 1 0 0 0,0-1-1 0 0,-1 1 1 0 0,1 0 0 0 0,-1-1 0 0 0,1 1-1 0 0,-1 0 1 0 0,0-1 0 0 0,1 1 0 0 0,-1 0-1 0 0,0 0 1 0 0,1 0 0 0 0,-1-1 0 0 0,0 1-1 0 0,0 0 1 0 0,0 0 0 0 0,0 0 0 0 0,1 0 0 0 0,-1-1-1 0 0,-1 1 1 0 0,1 0 0 0 0,0 0 0 0 0,0 0-1 0 0,0 0 1 0 0,0-1 0 0 0,0 1 0 0 0,-1 0-1 0 0,1 0 1 0 0,0 0 0 0 0,-1-1 0 0 0,1 2 8 0 0,0 3 1 0 0,-1 40 216 0 0,-2 1 1 0 0,-2-1-1 0 0,-2-1 0 0 0,-7 23-217 0 0,5-23 41 0 0,-211 875 143 0 0,217-907-178 0 0,-84 294 622 0 0,-13-4 0 0 0,-14-5 1 0 0,-89 159-629 0 0,87-244 949 0 0,137-233-2479 0 0,27-47 1508 0 0,-4-2-1 0 0,-2-2 1 0 0,23-58 22 0 0,-53 106-19 0 0,450-983-204 0 0,-321 688 136 0 0,392-981-350 0 0,-458 1145 2 0 0,-56 128 258 0 0,-14 28 312 0 0,-27 101 643 0 0,-561 1881-207 0 0,450-1572 1530 0 0,-125 251-2101 0 0,197-536 345 0 0,73-136-1817 0 0,13-24 1418 0 0,-2-1 0 0 0,-2 0 1 0 0,-2-2-1 0 0,-1-1 1 0 0,9-27 53 0 0,-14 34 13 0 0,352-896 207 0 0,-256 635-284 0 0,369-1008-192 0 0,-402 1127-253 0 0,-57 142 35 0 0,-10 32 175 0 0,-21 118 319 0 0,-179 643 43 0 0,142-581-75 0 0,17-63 21 0 0,-321 1081 26 0 0,305-1061 566 0 0,-6-3 0 0 0,-6-3 0 0 0,-28 41-601 0 0,51-117 380 0 0,34-64-1515 0 0,123-272 471 0 0,255-726 615 0 0,-146 363-247 0 0,-15-51 296 0 0,-131 407-107 0 0,-77 269 300 0 0,-7 29 159 0 0,-112 395-227 0 0,-298 1114-344 0 0,312-1154 922 0 0,-136 326-703 0 0,173-563 756 0 0,63-141-1598 0 0,110-267 746 0 0,90-262 336 0 0,263-747-240 0 0,-268 662-108 0 0,-171 561 219 0 0,-83 251 280 0 0,-222 734-849 0 0,170-594 767 0 0,-15-6 0 0 0,-137 248-309 0 0,212-484-135 0 0,487-1032-1375 0 0,-271 565 1005 0 0,50-198 505 0 0,-64 98 173 0 0,-152 472 705 0 0,-12 37-424 0 0,9-21-491 0 0,-178 464-424 0 0,-661 1627 1065 0 0,739-1855 835 0 0,-116 190-1439 0 0,152-332 371 0 0,63-117-1648 0 0,41-173 225 0 0,33-266 868 0 0,-20-2 0 0 0,-9-395 184 0 0,-40 736-124 0 0,3 20 49 0 0,-5-1 1 0 0,-4 0-1 0 0,-5 0 0 0 0,-12-52 75 0 0,20 141 42 0 0,0 0-1 0 0,-1 0 0 0 0,0 0 0 0 0,0 0 1 0 0,-1 0-1 0 0,0 1 0 0 0,-1-1 0 0 0,0 1 1 0 0,-1 0-1 0 0,1 1 0 0 0,-2-1 0 0 0,1 1 0 0 0,-4-3-41 0 0,5 9 7 0 0,0 1-1 0 0,1-1 0 0 0,-1 1 0 0 0,0 0 0 0 0,0 1 0 0 0,0-1 0 0 0,0 1 0 0 0,0 0 1 0 0,0 0-1 0 0,0 0 0 0 0,0 1 0 0 0,1-1 0 0 0,-1 1 0 0 0,0 1 0 0 0,0-1 0 0 0,0 1 0 0 0,1-1 1 0 0,-1 1-1 0 0,1 1 0 0 0,0-1 0 0 0,-1 1 0 0 0,1-1 0 0 0,0 1 0 0 0,0 0 0 0 0,1 1 1 0 0,-1-1-1 0 0,1 1 0 0 0,0-1 0 0 0,-1 1 0 0 0,2 0 0 0 0,-1 0 0 0 0,0 1 0 0 0,1-1 1 0 0,-2 4-7 0 0,-45 64-111 0 0,3 2 1 0 0,3 2 0 0 0,3 2 0 0 0,4 1 0 0 0,-22 74 110 0 0,-77 245-62 0 0,-16 134 62 0 0,58-194 36 0 0,78-282-1 0 0,-14 48 322 0 0,-4-1 0 0 0,-37 76-357 0 0,57-148-409 0 0,31-43-643 0 0,6-16 1013 0 0,-2-1 1 0 0,-1 0-1 0 0,-1-1 0 0 0,-2-2 0 0 0,-1 0 1 0 0,6-18 38 0 0,-22 48-2 0 0,276-600-131 0 0,92-267-759 0 0,-340 793 642 0 0,-41 128 378 0 0,-256 772 36 0 0,-45 10-164 0 0,304-815 31 0 0,-14 44 248 0 0,-4-2 1 0 0,-2 0-1 0 0,-3-2 0 0 0,-2-2 0 0 0,-3-1 1 0 0,-10 9-280 0 0,47-65-36 0 0,-1-1 0 0 0,1 1 1 0 0,0 0-1 0 0,0 0 1 0 0,0-1-1 0 0,0 1 0 0 0,0 0 1 0 0,-1 0-1 0 0,1-1 1 0 0,0 1-1 0 0,0 0 0 0 0,-1 0 1 0 0,1 0-1 0 0,0-1 1 0 0,0 1-1 0 0,-1 0 1 0 0,1 0-1 0 0,0 0 0 0 0,0 0 1 0 0,-1 0-1 0 0,1 0 1 0 0,0-1-1 0 0,-1 1 0 0 0,1 0 1 0 0,0 0-1 0 0,-1 0 1 0 0,1 0-1 0 0,0 0 0 0 0,0 0 1 0 0,-1 0-1 0 0,1 0 1 0 0,0 0-1 0 0,-1 1 0 0 0,1-1 1 0 0,0 0-1 0 0,-1 0 1 0 0,1 0-1 0 0,0 0 0 0 0,0 0 1 0 0,-1 0-1 0 0,1 1 1 0 0,0-1-1 0 0,0 0 0 0 0,-1 0 1 0 0,1 0-1 0 0,0 1 1 0 0,0-1-1 0 0,0 0 0 0 0,-1 0 1 0 0,1 1 35 0 0,7-28-817 0 0,13-59 764 0 0,-3 0-1 0 0,-4-1 1 0 0,-3-1 0 0 0,-5 1-1 0 0,-3-1 1 0 0,-5-20 53 0 0,-3-9-178 0 0,-5 0 0 0 0,-6 0 0 0 0,-4 1 0 0 0,-21-54 178 0 0,36 141 74 0 0,-1 1 0 0 0,-2 0 0 0 0,-1 0 1 0 0,-1 1-1 0 0,-2 0 0 0 0,0 1 0 0 0,-2 0 0 0 0,-15-20-74 0 0,28 43 44 0 0,0 0 0 0 0,0 0 0 0 0,0 0 0 0 0,0 0 0 0 0,-1 1 0 0 0,1-1 0 0 0,-1 1 0 0 0,0-1-1 0 0,0 1 1 0 0,0 0 0 0 0,0 0 0 0 0,0 0 0 0 0,0 0 0 0 0,0 1 0 0 0,-1-1 0 0 0,1 1 0 0 0,-1 0-1 0 0,1 0 1 0 0,-1 0 0 0 0,1 1 0 0 0,-1-1 0 0 0,1 1 0 0 0,-1 0 0 0 0,0 0 0 0 0,1 0 0 0 0,-1 0 0 0 0,0 1-1 0 0,1-1 1 0 0,-1 1 0 0 0,1 0 0 0 0,-1 0 0 0 0,1 0 0 0 0,0 1 0 0 0,-1-1 0 0 0,0 2-44 0 0,-4 5-5 0 0,0 1-1 0 0,0 0 1 0 0,1 0 0 0 0,1 1 0 0 0,-1 0 0 0 0,2 1-1 0 0,-1-1 1 0 0,2 1 0 0 0,-1 0 0 0 0,1 0 0 0 0,1 0 0 0 0,-1 7 5 0 0,-2-1-29 0 0,-37 139-175 0 0,7 2 0 0 0,1 35 204 0 0,29-158-9 0 0,-72 465-39 0 0,44-235 18 0 0,-12-3 0 0 0,-11-2 0 0 0,-11-2 0 0 0,-46 97 30 0 0,103-325 68 0 0,-1 0 1 0 0,-1 0 0 0 0,-2-1 0 0 0,-1-1-1 0 0,-1 0 1 0 0,-1-1 0 0 0,-2-1 0 0 0,0-1-1 0 0,-16 14-68 0 0,34-36 4 0 0,-1 0 0 0 0,0 0 0 0 0,0 0 0 0 0,0 0 0 0 0,-1-1 0 0 0,1 1 0 0 0,-1-1 0 0 0,1 0 0 0 0,-1 0 0 0 0,0 0 0 0 0,1 0-1 0 0,-1-1 1 0 0,0 0 0 0 0,0 1 0 0 0,0-1 0 0 0,-1-1 0 0 0,1 1 0 0 0,0-1 0 0 0,0 1 0 0 0,0-1 0 0 0,0 0 0 0 0,-1-1 0 0 0,1 1 0 0 0,0-1-1 0 0,0 0 1 0 0,0 0 0 0 0,0 0 0 0 0,0 0 0 0 0,0-1 0 0 0,0 0 0 0 0,0 1 0 0 0,1-1 0 0 0,-1-1 0 0 0,1 1 0 0 0,-2-1-4 0 0,-4-10-103 0 0,0 0-1 0 0,1-1 1 0 0,0 1 0 0 0,1-2 0 0 0,1 1 0 0 0,0-1 0 0 0,1 1 0 0 0,0-2 0 0 0,1 1-1 0 0,-1-16 104 0 0,-4-3-103 0 0,-42-219-148 0 0,10-2 1 0 0,11-16 250 0 0,26 243-9 0 0,-130-1535-360 0 0,130 1511 361 0 0,-2-20 66 0 0,-2 0 0 0 0,-4 0 0 0 0,-2 1 0 0 0,-9-14-58 0 0,23 80 46 0 0,-1 1 0 0 0,0 0-1 0 0,0-1 1 0 0,-1 1 0 0 0,1 0 0 0 0,-1 0 0 0 0,0 0-1 0 0,0 0 1 0 0,0 0 0 0 0,-1 0 0 0 0,0 1-1 0 0,1-1 1 0 0,-1 1 0 0 0,0 0 0 0 0,-1-1 0 0 0,1 1-1 0 0,0 1 1 0 0,-1-1 0 0 0,0 0 0 0 0,0 1 0 0 0,-3-2-46 0 0,3 5 13 0 0,1-1 0 0 0,0 1 1 0 0,-1 0-1 0 0,1 0 1 0 0,0 0-1 0 0,-1 0 1 0 0,1 1-1 0 0,0 0 1 0 0,0-1-1 0 0,0 1 1 0 0,0 0-1 0 0,1 0 1 0 0,-1 1-1 0 0,0-1 1 0 0,1 1-1 0 0,0-1 1 0 0,-1 1-1 0 0,1 0 1 0 0,0-1-1 0 0,0 1 1 0 0,1 0-1 0 0,-1 1 1 0 0,1-1-1 0 0,-1 0 1 0 0,1 1-14 0 0,0-3-1 0 0,-75 195-689 0 0,-4 122 395 0 0,15 4 0 0 0,-12 206 295 0 0,64-434-30 0 0,-37 302 18 0 0,-85 505 120 0 0,125-843 260 0 0,-3 0 0 0 0,-3-2 0 0 0,-2 0 0 0 0,-22 46-368 0 0,33-98-481 0 0,8-24 71 0 0,48-311 408 0 0,-3-120 128 0 0,-16-181-126 0 0,-29 397 72 0 0,-11 0-1 0 0,-26-140-71 0 0,2 239 474 0 0,34 135-461 0 0,0 0-1 0 0,0 0 1 0 0,-1-1 0 0 0,1 1 0 0 0,-1 0 0 0 0,1 0 0 0 0,-1 0 0 0 0,0-1 0 0 0,1 1 0 0 0,-1 0-1 0 0,0 0 1 0 0,0 0 0 0 0,0 0 0 0 0,0 0 0 0 0,0 1 0 0 0,0-1 0 0 0,0 0 0 0 0,0 0 0 0 0,0 0-1 0 0,0 1 1 0 0,0-1 0 0 0,0 1 0 0 0,0-1 0 0 0,-1 1 0 0 0,1-1 0 0 0,0 1 0 0 0,0 0 0 0 0,-1 0-1 0 0,1-1 1 0 0,0 1 0 0 0,-1 0 0 0 0,1 0 0 0 0,0 0 0 0 0,0 0 0 0 0,-1 1 0 0 0,1-1 0 0 0,0 0-1 0 0,-1 1 1 0 0,1-1 0 0 0,0 0 0 0 0,0 1 0 0 0,0-1 0 0 0,-1 1 0 0 0,1 0 0 0 0,0-1 0 0 0,0 1 0 0 0,0 0-1 0 0,0 0 1 0 0,0 0 0 0 0,0 0 0 0 0,0 0 0 0 0,1 0 0 0 0,-1 0 0 0 0,0 0 0 0 0,0 0 0 0 0,1 0-1 0 0,-1 0 1 0 0,1 0 0 0 0,-1 0 0 0 0,1 1 0 0 0,-1-1 0 0 0,1 0 0 0 0,0 0 0 0 0,0 1 0 0 0,-1-1-1 0 0,1 1-12 0 0,-15 31-105 0 0,2 1 0 0 0,1 1 0 0 0,1 0 0 0 0,3 1 0 0 0,-5 31 105 0 0,7-35-53 0 0,-73 475-251 0 0,-11 488 304 0 0,41-367 85 0 0,-11-200 572 0 0,100-592-1273 0 0,33-309 990 0 0,-1-268-374 0 0,-42-330-354 0 0,-51 628 410 0 0,19 426-13 0 0,-23-82 628 0 0,23 98-652 0 0,1 0 1 0 0,-1 0-1 0 0,1 1 1 0 0,-1-1-1 0 0,1 0 1 0 0,-1 1-1 0 0,0-1 1 0 0,1 1 0 0 0,-1 0-1 0 0,1 0 1 0 0,-1-1-1 0 0,0 1 1 0 0,1 0-1 0 0,-1 0 1 0 0,0 0-1 0 0,1 1 1 0 0,-1-1-1 0 0,0 0 1 0 0,1 1-1 0 0,-1-1 1 0 0,0 1-1 0 0,1-1 1 0 0,-1 1-1 0 0,1 0 1 0 0,-1-1-1 0 0,1 1 1 0 0,0 0-1 0 0,-1 0 1 0 0,1 0 0 0 0,0 0-1 0 0,-1 1 1 0 0,1-1-1 0 0,0 0 1 0 0,0 0-1 0 0,0 1 1 0 0,0-1-1 0 0,0 1 1 0 0,1-1-1 0 0,-1 1 1 0 0,0-1-1 0 0,1 1 1 0 0,-1-1-1 0 0,1 1 1 0 0,-1-1-1 0 0,1 1 1 0 0,0 0-1 0 0,-1-1 1 0 0,1 1-1 0 0,0 0 1 0 0,0 0-20 0 0,-19 52-158 0 0,2 0 1 0 0,2 1-1 0 0,3 1 0 0 0,1 3 158 0 0,4-24-37 0 0,-52 336-11 0 0,-4 270 48 0 0,38-98-56 0 0,25 1 0 0 0,29 83 56 0 0,-1-398-136 0 0,-28-227 114 0 0,-1-1 1 0 0,1 1 0 0 0,0 0-1 0 0,0-1 1 0 0,0 1-1 0 0,0 0 1 0 0,0 0 0 0 0,0-1-1 0 0,1 1 1 0 0,-1 0-1 0 0,1-1 1 0 0,-1 1-1 0 0,1-1 1 0 0,-1 1 0 0 0,1-1-1 0 0,0 1 1 0 0,0-1-1 0 0,0 1 1 0 0,0-1 0 0 0,0 1-1 0 0,0-1 1 0 0,0 0-1 0 0,0 0 1 0 0,0 0 0 0 0,1 0-1 0 0,-1 1 1 0 0,0-2-1 0 0,1 1 1 0 0,-1 0-1 0 0,1 0 1 0 0,-1 0 0 0 0,1-1-1 0 0,-1 1 1 0 0,1-1-1 0 0,0 1 1 0 0,-1-1 0 0 0,1 0-1 0 0,0 1 1 0 0,-1-1-1 0 0,1 0 1 0 0,0 0 0 0 0,0 0-1 0 0,-1 0 1 0 0,1-1-1 0 0,0 1 1 0 0,-1 0 0 0 0,1-1-1 0 0,-1 1 1 0 0,1-1-1 0 0,0 0 1 0 0,-1 1-1 0 0,1-1 1 0 0,-1 0 0 0 0,1 0-1 0 0,-1 0 22 0 0,6-9 15 0 0,0 0-1 0 0,-1-1 0 0 0,0 0 1 0 0,-1 0-1 0 0,-1 0 0 0 0,1 0 1 0 0,-2-1-1 0 0,0 0 0 0 0,0 0 1 0 0,-1 1-1 0 0,1-11-14 0 0,1-3 37 0 0,29-172-33 0 0,-10-1 1 0 0,-8-1-1 0 0,-8 0 0 0 0,-10-22-4 0 0,-10 17 54 0 0,-34-174-54 0 0,12 209 286 0 0,19 133 48 0 0,1 35-29 0 0,-14 90-141 0 0,27-77-178 0 0,-26 225-253 0 0,10 1 1 0 0,11 15 266 0 0,4-152 0 0 0,5 1231-92 0 0,5-524 223 0 0,-23-590-259 0 0,16-216-245 0 0,1-6 19 0 0,7-31 327 0 0,-1 0-1 0 0,-2 0 1 0 0,-1 0-1 0 0,-2 0 1 0 0,-2-19 27 0 0,0 12-13 0 0,5-377 42 0 0,-18 0 0 0 0,-50-280-29 0 0,19 446 271 0 0,30 223 73 0 0,14 29-336 0 0,-1 1 0 0 0,1-1 0 0 0,0 1 0 0 0,-1 0 0 0 0,1-1 0 0 0,0 1 0 0 0,-1 0 0 0 0,1-1 0 0 0,0 1 0 0 0,-1 0-1 0 0,1 0 1 0 0,-1-1 0 0 0,1 1 0 0 0,0 0 0 0 0,-1 0 0 0 0,1 0 0 0 0,-1-1 0 0 0,1 1 0 0 0,-1 0 0 0 0,1 0 0 0 0,-1 0 0 0 0,1 0 0 0 0,-1 0 0 0 0,1 0 0 0 0,0 0 0 0 0,-1 0-1 0 0,1 0 1 0 0,-1 0 0 0 0,1 0 0 0 0,-1 1 0 0 0,1-1 0 0 0,-1 0 0 0 0,1 0 0 0 0,-1 0 0 0 0,1 1 0 0 0,0-1 0 0 0,-1 0 0 0 0,1 0 0 0 0,-1 1 0 0 0,1-1 0 0 0,0 0 0 0 0,-1 1 0 0 0,1-1-1 0 0,0 0 1 0 0,0 1 0 0 0,-1-1 0 0 0,1 1 0 0 0,0-1 0 0 0,0 0 0 0 0,-1 1 0 0 0,1-1 0 0 0,0 1 0 0 0,0-1 0 0 0,0 1 0 0 0,0-1 0 0 0,0 1 0 0 0,0-1 0 0 0,0 0 0 0 0,0 1 0 0 0,0-1-1 0 0,0 1 1 0 0,0-1 0 0 0,0 1 0 0 0,0-1 0 0 0,0 1 0 0 0,0-1 0 0 0,0 1-8 0 0,-21 183-317 0 0,19-144 267 0 0,-1 647-146 0 0,51 176 75 0 0,0-35 436 0 0,-44-753-485 0 0,-3-75 156 0 0,-1 1-1 0 0,1-1 1 0 0,-1 0-1 0 0,1 1 1 0 0,-1-1-1 0 0,1 0 1 0 0,-1 0-1 0 0,1 0 1 0 0,-1 0-1 0 0,1 0 1 0 0,-1 0-1 0 0,1 1 1 0 0,-1-1-1 0 0,1 0 1 0 0,-1 0-1 0 0,1 0 1 0 0,-1-1-1 0 0,1 1 1 0 0,-1 0-1 0 0,1 0 0 0 0,-1 0 1 0 0,1 0-1 0 0,-1 0 1 0 0,1-1-1 0 0,-1 1 1 0 0,1 0-1 0 0,-1 0 1 0 0,1-1-1 0 0,-1 1 1 0 0,1 0-1 0 0,-1-1 1 0 0,0 1-1 0 0,1 0 1 0 0,-1-1-1 0 0,0 1 1 0 0,1-1-1 0 0,-1 1 1 0 0,0-1-1 0 0,0 1 1 0 0,1-1-1 0 0,-1 1 1 0 0,0-1-1 0 0,0 1 1 0 0,0-1-1 0 0,0 1 1 0 0,1-1-1 0 0,-1 1 1 0 0,0-1-1 0 0,0 1 1 0 0,0-1-1 0 0,0 1 0 0 0,0-1 16 0 0,10-23 27 0 0,-1-1 0 0 0,-1 0 0 0 0,-2 0 0 0 0,0-1 0 0 0,-1 0 0 0 0,-2 0 0 0 0,-1 0 0 0 0,-1-18-28 0 0,3-1 22 0 0,21-1113 101 0 0,-26 1021-123 0 0,-7-317-12 0 0,3 380 305 0 0,1 75-114 0 0,-18 250-191 0 0,20-181-5 0 0,1 1138-61 0 0,8-534 230 0 0,-5-52 276 0 0,9-654-814 0 0,7-33 501 0 0,-4-1 0 0 0,-2 0-1 0 0,1-44-114 0 0,-7 57 37 0 0,109-978 23 0 0,-85 576 53 0 0,-19-74-113 0 0,-14 518 379 0 0,-2 31-157 0 0,3-11-233 0 0,-24 128-130 0 0,6 2-1 0 0,5 12 142 0 0,1-17-2 0 0,-97 1070 10 0 0,84-891-118 0 0,41-327-603 0 0,3-28 760 0 0,-2 0 0 0 0,-1-1 0 0 0,-3 0 0 0 0,-1-1 0 0 0,1-21-47 0 0,-3 21 14 0 0,161-847 7 0 0,-116 720-327 0 0,-53 170 300 0 0,0 0 1 0 0,0 0 0 0 0,0 1 0 0 0,0-1-1 0 0,0 0 1 0 0,0 1 0 0 0,0-1 0 0 0,0 0-1 0 0,0 0 1 0 0,0 1 0 0 0,1-1-1 0 0,-1 0 1 0 0,0 1 0 0 0,1-1 0 0 0,-1 1-1 0 0,0-1 1 0 0,1 0 0 0 0,-1 1 0 0 0,1-1-1 0 0,-1 1 1 0 0,1-1 0 0 0,-1 1-1 0 0,1-1 1 0 0,-1 1 0 0 0,1 0 0 0 0,0-1-1 0 0,-1 1 1 0 0,1 0 0 0 0,0-1 0 0 0,-1 1-1 0 0,1 0 1 0 0,0 0 0 0 0,-1-1 0 0 0,1 1-1 0 0,0 0 1 0 0,-1 0 0 0 0,1 0-1 0 0,0 0 1 0 0,-1 0 0 0 0,1 0 0 0 0,0 0-1 0 0,0 0 1 0 0,-1 0 0 0 0,1 0 0 0 0,0 1-1 0 0,-1-1 1 0 0,1 0 0 0 0,0 0-1 0 0,-1 1 1 0 0,1-1 0 0 0,0 0 0 0 0,-1 1-1 0 0,1-1 1 0 0,-1 1 0 0 0,1-1 0 0 0,-1 1-1 0 0,1-1 1 0 0,-1 1 0 0 0,1-1-1 0 0,-1 1 1 0 0,1-1 0 0 0,-1 1 0 0 0,0 0 5 0 0,14 45 80 0 0,-3 61 125 0 0,-5 1 0 0 0,-6 52-205 0 0,0-93 32 0 0,-2 100 96 0 0,-8 0 0 0 0,-6-1 0 0 0,-24 88-128 0 0,-6-89 379 0 0,34-155-608 0 0,12-44-125 0 0,110-770 346 0 0,-53 456-62 0 0,7-43-366 0 0,-57 368 297 0 0,-1 24 191 0 0,-5 166 346 0 0,-15 117-398 0 0,11-227 13 0 0,-19 225 335 0 0,-12 0 1 0 0,-48 175-349 0 0,79-448-449 0 0,10-40 195 0 0,90-405 454 0 0,74-233-478 0 0,-162 631 243 0 0,29-74-266 0 0,-34 126 493 0 0,-12 152 80 0 0,-7 0 1 0 0,-19 74-273 0 0,-87 297 679 0 0,119-529-1138 0 0,10-38 224 0 0,98-362 287 0 0,-9 131-305 0 0,-71 197 241 0 0,-3-2-1 0 0,-3-1 1 0 0,-3 0 0 0 0,1-20 12 0 0,-18 85 2 0 0,0-3-12 0 0,0 0 0 0 0,1 0 0 0 0,0 0 0 0 0,0 0 0 0 0,0 0 0 0 0,0 1 1 0 0,1-1-1 0 0,-1 0 0 0 0,1 1 0 0 0,1-1 0 0 0,-1 1 0 0 0,0 0 0 0 0,1 0 0 0 0,0 0 1 0 0,0 0-1 0 0,2-1 10 0 0,-3 5 4 0 0,-1 1 1 0 0,1 0 0 0 0,0 0-1 0 0,0 0 1 0 0,0 0-1 0 0,0 0 1 0 0,-1 0 0 0 0,1 1-1 0 0,-1-1 1 0 0,1 0-1 0 0,-1 1 1 0 0,1-1 0 0 0,-1 1-1 0 0,0 0 1 0 0,0-1-1 0 0,1 1 1 0 0,-1 0-1 0 0,-1 0 1 0 0,1 0 0 0 0,0-1-1 0 0,0 1 1 0 0,-1 0-1 0 0,1 0 1 0 0,-1 0 0 0 0,1 0-1 0 0,-1 0 1 0 0,0 1-1 0 0,0-1 1 0 0,0 1-5 0 0,6 38 74 0 0,-2 0 1 0 0,-1 1-1 0 0,-2-1 0 0 0,-3 1 0 0 0,0-1 1 0 0,-3 0-1 0 0,-2 0 0 0 0,-1 0 0 0 0,-2-1 0 0 0,-2 0 1 0 0,-2-1-1 0 0,-3 4-74 0 0,-57 109 524 0 0,59-136-439 0 0,12-26-579 0 0,11-33-120 0 0,121-367 517 0 0,-81 286 21 0 0,5 3 1 0 0,5 2-1 0 0,5 3 1 0 0,6 2 0 0 0,4 4-1 0 0,5 3 1 0 0,29-26 75 0 0,-79 102-68 0 0,1 1 0 0 0,2 2 0 0 0,0 1 0 0 0,2 1 0 0 0,1 2 1 0 0,1 1-1 0 0,0 2 0 0 0,2 1 0 0 0,1 2 68 0 0,6 0-79 0 0,-20 10 75 0 0,0-2 0 0 0,-1 0 0 0 0,0-2 0 0 0,-1 0-1 0 0,0-1 1 0 0,-1-2 0 0 0,-1 0 0 0 0,0-1 0 0 0,9-10 4 0 0,-22 14 16 0 0,0 0 0 0 0,-1-1 0 0 0,0 1 1 0 0,-1-1-1 0 0,-1-1 0 0 0,0 1 0 0 0,0 0 0 0 0,-1-1 1 0 0,-1 0-1 0 0,0 0 0 0 0,-1 0 0 0 0,-1 0 0 0 0,0 1 0 0 0,-1-1 1 0 0,-2-11-17 0 0,2 19 48 0 0,0-1 1 0 0,0 1 0 0 0,0 0 0 0 0,-1 0 0 0 0,0-1 0 0 0,0 2 0 0 0,-1-1 0 0 0,0 0 0 0 0,0 0-1 0 0,0 1 1 0 0,-1-1 0 0 0,1 1 0 0 0,-4-3-49 0 0,-46-21 852 0 0,52 28-926 0 0,1 1 0 0 0,-1 0 0 0 0,1-1 0 0 0,-1 1 0 0 0,0 0 0 0 0,1-1 0 0 0,-1 1 0 0 0,1 0 0 0 0,-1 0 0 0 0,0 0 0 0 0,1 0 0 0 0,-1 0 0 0 0,0-1 0 0 0,1 1 0 0 0,-1 0 0 0 0,0 0 1 0 0,1 1-1 0 0,-1-1 0 0 0,0 0 0 0 0,1 0 0 0 0,-1 0 0 0 0,0 0 0 0 0,1 1 0 0 0,-1-1 0 0 0,0 0 0 0 0,1 0 0 0 0,-1 1 0 0 0,1-1 0 0 0,-1 1 0 0 0,1-1 0 0 0,-1 0 0 0 0,1 1 0 0 0,-1-1 1 0 0,1 1-1 0 0,-1-1 0 0 0,1 1 0 0 0,-1-1 0 0 0,1 1 0 0 0,0 0 0 0 0,-1-1 0 0 0,1 1 0 0 0,0-1 0 0 0,0 1 0 0 0,-1 0 0 0 0,1-1 0 0 0,0 1 0 0 0,0 0 0 0 0,0-1 0 0 0,0 1 0 0 0,0 0 0 0 0,0-1 1 0 0,0 1-1 0 0,0 0 0 0 0,0-1 0 0 0,0 1 74 0 0,-2 14-176 0 0,-15 56-1260 0 0,-4 0-1 0 0,-2-1 1 0 0,-4-1 0 0 0,-19 32 1436 0 0,-155 251-1658 0 0,42-127 1775 0 0,-100 102-117 0 0,219-279 58 0 0,-314 372 1320 0 0,345-409-1327 0 0,-16 20 172 0 0,2 0-1 0 0,0 2 1 0 0,3 0-1 0 0,0 1 1 0 0,-8 24-223 0 0,26-55 14 0 0,1 1-1 0 0,-1-1 1 0 0,1 1 0 0 0,0-1 0 0 0,0 1-1 0 0,0-1 1 0 0,1 1 0 0 0,-1 0 0 0 0,1-1-1 0 0,0 1 1 0 0,0 0 0 0 0,0 0 0 0 0,1-1-1 0 0,-1 1 1 0 0,1 0 0 0 0,0-1 0 0 0,0 1-1 0 0,0-1 1 0 0,0 1 0 0 0,1-1-1 0 0,0 0 1 0 0,-1 1 0 0 0,1-1 0 0 0,0 0-1 0 0,0 0 1 0 0,1 0 0 0 0,-1 0 0 0 0,1-1-1 0 0,-1 1 1 0 0,1-1 0 0 0,0 1 0 0 0,0-1-1 0 0,0 0 1 0 0,0 0 0 0 0,1 0 0 0 0,-1-1-1 0 0,0 1 1 0 0,1-1 0 0 0,-1 0-1 0 0,3 1-13 0 0,16 3 152 0 0,1 0 0 0 0,-1-2 0 0 0,1-1-1 0 0,0 0 1 0 0,0-2 0 0 0,0 0 0 0 0,0-2-1 0 0,0-1 1 0 0,-1 0 0 0 0,1-2-1 0 0,-1 0 1 0 0,0-2 0 0 0,6-3-152 0 0,195-68 384 0 0,54-34-384 0 0,-188 75-239 0 0,133-58-1257 0 0,81-53 1496 0 0,-302 147-21 0 0,59-40 473 0 0,-59 40-409 0 0,0-1 0 0 0,0 1 1 0 0,0 0-1 0 0,0 0 0 0 0,-1-1 0 0 0,1 1 1 0 0,0 0-1 0 0,-1-1 0 0 0,1 1 1 0 0,0 0-1 0 0,-1-1 0 0 0,0 1 1 0 0,1-1-1 0 0,-1 1 0 0 0,0-1 0 0 0,0 1 1 0 0,0-1-1 0 0,0 1 0 0 0,0-1 1 0 0,0 0-1 0 0,0 1 0 0 0,0-1 0 0 0,-1 1 1 0 0,1 0-1 0 0,-1-1 0 0 0,1 1 1 0 0,-1-1-1 0 0,1 1 0 0 0,-1 0 1 0 0,0-1-1 0 0,0 1 0 0 0,0 0 0 0 0,0-1 1 0 0,0 1-1 0 0,0 0 0 0 0,0 0 1 0 0,0 0-1 0 0,0 0 0 0 0,0 0 1 0 0,0 0-1 0 0,-1 1 0 0 0,1-1 0 0 0,-1 0-43 0 0,-6-7 69 0 0,0 1 0 0 0,-1 1 0 0 0,0-1 0 0 0,0 1-1 0 0,-1 1 1 0 0,1 0 0 0 0,-1 0 0 0 0,0 1 0 0 0,-1 0-1 0 0,1 1 1 0 0,-1 0 0 0 0,1 1 0 0 0,-1 0 0 0 0,0 0-1 0 0,0 1 1 0 0,0 1 0 0 0,0 0 0 0 0,0 0 0 0 0,1 1-1 0 0,-1 1 1 0 0,0 0 0 0 0,-5 1-69 0 0,-24 15 5 0 0,1 1 0 0 0,1 1 1 0 0,1 2-1 0 0,0 2 0 0 0,2 2 0 0 0,1 1 0 0 0,2 1 0 0 0,-9 10-5 0 0,-15 12 15 0 0,-228 199 895 0 0,284-249-946 0 0,1-1 1 0 0,-1 1 0 0 0,0 0 0 0 0,1 0 0 0 0,-1 0 0 0 0,0 0 0 0 0,1 0 0 0 0,-1 0 0 0 0,1-1-1 0 0,-1 1 1 0 0,0 0 0 0 0,1 0 0 0 0,-1 0 0 0 0,1 0 0 0 0,-1 0 0 0 0,0 0 0 0 0,1 1-1 0 0,-1-1 1 0 0,0 0 0 0 0,1 0 0 0 0,-1 0 0 0 0,0 0 0 0 0,1 0 0 0 0,-1 0 0 0 0,0 1-1 0 0,1-1 1 0 0,-1 0 0 0 0,0 0 0 0 0,1 1 0 0 0,-1-1 0 0 0,0 0 0 0 0,1 0 0 0 0,-1 1-1 0 0,0-1 1 0 0,0 0 0 0 0,0 1 0 0 0,1-1 0 0 0,-1 0 0 0 0,0 1 0 0 0,0-1 0 0 0,0 0-1 0 0,0 1 1 0 0,0-1 0 0 0,0 1 0 0 0,1-1 0 0 0,-1 0 0 0 0,0 1 0 0 0,0-1 0 0 0,0 0-1 0 0,0 1 1 0 0,0-1 0 0 0,0 1 0 0 0,-1-1 0 0 0,1 0 0 0 0,0 1 0 0 0,0-1 35 0 0,42-8 2 0 0,101-84 153 0 0,-102 61-142 0 0,45-34-214 0 0,3 3-1 0 0,3 5 0 0 0,2 4 0 0 0,90-37 202 0 0,-173 86-133 0 0,-1-1-1 0 0,1 2 0 0 0,0-1 1 0 0,0 1-1 0 0,0 1 0 0 0,0 0 1 0 0,0 0-1 0 0,1 1 0 0 0,10 1 134 0 0,-21 1-12 0 0,0-1 0 0 0,1 1 0 0 0,-1 0 0 0 0,0 0-1 0 0,1-1 1 0 0,-1 1 0 0 0,0 0 0 0 0,0 0 0 0 0,0 0-1 0 0,0 0 1 0 0,0 1 0 0 0,0-1 0 0 0,0 0 0 0 0,0 0-1 0 0,0 1 1 0 0,-1-1 0 0 0,1 0 0 0 0,0 1 0 0 0,-1-1-1 0 0,1 1 1 0 0,-1-1 0 0 0,0 1 0 0 0,1-1 0 0 0,-1 1-1 0 0,0-1 1 0 0,0 1 0 0 0,0-1 0 0 0,0 1 0 0 0,0-1-1 0 0,0 1 1 0 0,-1-1 0 0 0,1 1 0 0 0,0-1 0 0 0,-1 1-1 0 0,1-1 1 0 0,-1 1 0 0 0,1-1 0 0 0,-1 0 0 0 0,0 1-1 0 0,0-1 1 0 0,0 0 0 0 0,1 0 0 0 0,-1 1 0 0 0,0-1-1 0 0,-1 0 1 0 0,1 0 0 0 0,0 0 12 0 0,-109 145-19 0 0,83-116 18 0 0,-447 458 831 0 0,347-367 211 0 0,-4-5 1 0 0,-6-6-1 0 0,-85 50-1041 0 0,-22-6 1537 0 0,192-130-1295 0 0,264-178-709 0 0,297-192-431 0 0,-393 257 405 0 0,-115 89 510 0 0,1-1 0 0 0,-1 0 0 0 0,0 1-1 0 0,0-1 1 0 0,0 0 0 0 0,0 0-1 0 0,0 0 1 0 0,0 0 0 0 0,0 0-1 0 0,0-1 1 0 0,0 1 0 0 0,0 0-1 0 0,0 0 1 0 0,-1-1 0 0 0,1 1-1 0 0,0 0 1 0 0,-1-1 0 0 0,1 1-1 0 0,-1 0 1 0 0,0-1 0 0 0,0 1-1 0 0,1-1 1 0 0,-1 1 0 0 0,0-1-1 0 0,0 1 1 0 0,0-1 0 0 0,0 1-1 0 0,0 0 1 0 0,-1-1 0 0 0,1 1-1 0 0,0-1 1 0 0,-1 1 0 0 0,1 0-1 0 0,-1-1 1 0 0,1 1 0 0 0,-1 0-1 0 0,0-1 1 0 0,0 1 0 0 0,1 0-1 0 0,-1 0 1 0 0,0 0 0 0 0,0 0-1 0 0,0-1 1 0 0,0 1 0 0 0,0 1-1 0 0,-1-1 1 0 0,1 0 0 0 0,0 0-1 0 0,0 0 1 0 0,-1 0-17 0 0,-71-30 320 0 0,40 26-308 0 0,0 1 1 0 0,0 2-1 0 0,-1 1 1 0 0,1 2-1 0 0,-1 1 0 0 0,1 1 1 0 0,0 3-1 0 0,0 0 1 0 0,1 2-1 0 0,-18 7-12 0 0,-44 11 198 0 0,2 4-1 0 0,1 4 1 0 0,2 4 0 0 0,1 3-1 0 0,-19 17-197 0 0,16-2-364 0 0,96-53-788 0 0,5-3 1159 0 0,0 0 1 0 0,0-2-1 0 0,0 1 0 0 0,0-1 1 0 0,0-1-1 0 0,-1 1 1 0 0,1-2-1 0 0,-1 1 0 0 0,0-1 1 0 0,0-1-1 0 0,0 0 0 0 0,0 0 1 0 0,-1-1-1 0 0,0 0 1 0 0,0 0-1 0 0,7-7-7 0 0,8-4 9 0 0,438-291-163 0 0,-203 156-1183 0 0,-383 245 1263 0 0,-528 344 1100 0 0,266-242 2204 0 0,378-183-3551 0 0,41-15-124 0 0,1-7 511 0 0,0-2-1 0 0,-1-1 1 0 0,-1-2-1 0 0,28-17-65 0 0,-21 12 13 0 0,97-51-6 0 0,110-58-870 0 0,140-48 863 0 0,46 12-3497 0 0,-412 162 3039 0 0,-36 16 629 0 0,-409 241 1344 0 0,-205 94 1857 0 0,518-288-3223 0 0,149-60-1201 0 0,-14-3 1039 0 0,0-1 0 0 0,-1-1 0 0 0,0-1 1 0 0,0-1-1 0 0,0 0 0 0 0,-1-2 0 0 0,0-1 0 0 0,0 0 0 0 0,6-6 13 0 0,11-4-56 0 0,608-339-3023 0 0,-508 271 1528 0 0,-138 88 1557 0 0,1 1 1 0 0,0-1 0 0 0,-1 0-1 0 0,1 1 1 0 0,0-1 0 0 0,-1 0-1 0 0,1 0 1 0 0,-1 0 0 0 0,1 1 0 0 0,-1-1-1 0 0,1 0 1 0 0,0 0 0 0 0,-1 0-1 0 0,1 0 1 0 0,-1 0 0 0 0,1 0-1 0 0,-1 0 1 0 0,1 0 0 0 0,-1 0-1 0 0,1 0 1 0 0,-1 0 0 0 0,1 0 0 0 0,0 0-1 0 0,-1 0 1 0 0,1 0 0 0 0,-1 0-1 0 0,1-1 1 0 0,-1 1 0 0 0,1 0-1 0 0,0 0 1 0 0,-1 0 0 0 0,1-1-1 0 0,-1 1 1 0 0,1 0 0 0 0,0-1 0 0 0,-1 1-1 0 0,1 0 1 0 0,0-1 0 0 0,-1 1-1 0 0,1 0 1 0 0,0-1 0 0 0,0 1-1 0 0,-1-1 1 0 0,1 1 0 0 0,0 0-1 0 0,0-1 1 0 0,0 1 0 0 0,0-1 0 0 0,0 1-1 0 0,-1-1 1 0 0,1 1 0 0 0,0-1-1 0 0,0 1 1 0 0,0 0 0 0 0,0-1-1 0 0,0 1 1 0 0,0-1 0 0 0,1 1-1 0 0,-1-1-6 0 0,-21 8 67 0 0,0 0 1 0 0,1 1-1 0 0,0 1 0 0 0,1 1 0 0 0,0 1 0 0 0,-13 11-67 0 0,-10 3 156 0 0,-689 415 4038 0 0,569-330-3100 0 0,163-110-1111 0 0,-1 0-1 0 0,1 0 1 0 0,0 0 0 0 0,-1 0-1 0 0,1 0 1 0 0,0 0-1 0 0,-1 1 1 0 0,1-1 0 0 0,-1 0-1 0 0,1 0 1 0 0,-1 1 0 0 0,1-1-1 0 0,-1 0 1 0 0,1 1 0 0 0,-1-1-1 0 0,1 1 1 0 0,-1-1 0 0 0,1 0-1 0 0,-1 1 1 0 0,1-1-1 0 0,-1 1 1 0 0,0-1 0 0 0,1 1-1 0 0,-1 0 1 0 0,0-1 0 0 0,0 1-1 0 0,1-1 1 0 0,-1 1 0 0 0,0-1-1 0 0,0 1 1 0 0,0 0 0 0 0,0-1-1 0 0,0 1 1 0 0,1 0-1 0 0,-1-1 1 0 0,-1 1 0 0 0,1-1-1 0 0,0 1 1 0 0,0 0 0 0 0,0-1-1 0 0,0 1 1 0 0,0-1 0 0 0,0 1-1 0 0,-1 0 1 0 0,1-1-1 0 0,0 1 1 0 0,0-1 0 0 0,-1 1-1 0 0,1-1 1 0 0,0 1 0 0 0,-1-1-1 0 0,1 1 1 0 0,-1-1 0 0 0,1 1-1 0 0,-1-1 1 0 0,1 1 0 0 0,-1-1-1 0 0,1 0 1 0 0,-1 1-1 0 0,1-1 1 0 0,-1 0 0 0 0,1 0-1 0 0,-1 1 1 0 0,0-1 17 0 0,57-3-300 0 0,-34-3 270 0 0,1 0-1 0 0,-2-2 1 0 0,1 0 0 0 0,-1-1-1 0 0,0-2 1 0 0,-1 0 0 0 0,10-7 30 0 0,14-7-69 0 0,547-312-1634 0 0,-392 209 412 0 0,-197 127 1275 0 0,19-10-103 0 0,-24 16 923 0 0,-143 125-354 0 0,-84 61 102 0 0,-32-18 605 0 0,260-171-1070 0 0,-17 11-420 0 0,28-5-673 0 0,9-10 980 0 0,0-1 0 0 0,-1-1 0 0 0,1 0 0 0 0,-1-1-1 0 0,0-1 1 0 0,-1-1 0 0 0,1-1 0 0 0,-1 0 0 0 0,-1 0 0 0 0,4-4 26 0 0,8-3-30 0 0,553-296-982 0 0,-517 279 85 0 0,2 3 0 0 0,1 3 0 0 0,48-12 927 0 0,-114 38 4 0 0,-1 0 0 0 0,1 0 0 0 0,0 0 0 0 0,0 0 0 0 0,-1 1 0 0 0,1-1 0 0 0,0 0 0 0 0,-1 0 0 0 0,1 0-1 0 0,0 0 1 0 0,-1 1 0 0 0,1-1 0 0 0,0 0 0 0 0,0 0 0 0 0,-1 1 0 0 0,1-1 0 0 0,0 0 0 0 0,0 0 0 0 0,0 1-1 0 0,-1-1 1 0 0,1 0 0 0 0,0 1 0 0 0,0-1 0 0 0,0 0 0 0 0,0 1 0 0 0,0-1 0 0 0,0 0 0 0 0,0 1 0 0 0,0-1-1 0 0,0 0 1 0 0,0 1 0 0 0,0-1 0 0 0,0 0 0 0 0,0 1 0 0 0,0-1 0 0 0,0 0 0 0 0,0 1 0 0 0,0-1-1 0 0,0 0 1 0 0,0 1 0 0 0,0-1 0 0 0,0 0 0 0 0,1 1 0 0 0,-1-1 0 0 0,0 0 0 0 0,0 0 0 0 0,0 1 0 0 0,1-1-1 0 0,-1 0 1 0 0,0 0 0 0 0,0 1 0 0 0,1-1-4 0 0,-160 116 2294 0 0,-4-7 0 0 0,-172 85-2294 0 0,323-187 132 0 0,-265 133 2212 0 0,277-140-2361 0 0,0 0 0 0 0,0 0 1 0 0,0 0-1 0 0,1 1 0 0 0,-1-1 0 0 0,0 0 0 0 0,0 0 0 0 0,0 0 0 0 0,0 0 0 0 0,0 1 0 0 0,0-1 0 0 0,0 0 0 0 0,0 0 0 0 0,0 0 0 0 0,0 0 0 0 0,1 1 0 0 0,-1-1 0 0 0,0 0 0 0 0,0 0 1 0 0,0 0-1 0 0,0 1 0 0 0,0-1 0 0 0,0 0 0 0 0,0 0 0 0 0,-1 0 0 0 0,1 1 0 0 0,0-1 0 0 0,0 0 0 0 0,0 0 0 0 0,0 0 0 0 0,0 1 17 0 0,23-4-623 0 0,5-6 621 0 0,-1-2-1 0 0,0 0 1 0 0,-1-2-1 0 0,-1-1 0 0 0,17-12 3 0 0,-9 7-11 0 0,199-123-331 0 0,-92 53-641 0 0,3 6 0 0 0,4 7 0 0 0,136-51 983 0 0,-206 108-1030 0 0,-131 49 1733 0 0,-590 346 2544 0 0,515-300-2672 0 0,121-60-1564 0 0,35-14 268 0 0,-23-2 815 0 0,12-2-96 0 0,1 0 0 0 0,-1-2 0 0 0,0 0 0 0 0,0-1 0 0 0,-1 0 0 0 0,1-2-1 0 0,-1 1 1 0 0,0-2 0 0 0,5-4 2 0 0,3 0-11 0 0,818-452-1580 0 0,-722 404 935 0 0,-326 177 2202 0 0,-538 335 1164 0 0,744-452-2696 0 0,2 0-25 0 0,-1 1-1 0 0,0-1 0 0 0,1 0 0 0 0,-1 1 0 0 0,1-1 0 0 0,-1 0 1 0 0,0 1-1 0 0,1-1 0 0 0,-1 1 0 0 0,0-1 0 0 0,1 1 1 0 0,-1-1-1 0 0,0 1 0 0 0,0-1 0 0 0,0 1 0 0 0,1-1 0 0 0,-1 1 1 0 0,0-1-1 0 0,0 1 0 0 0,0-1 0 0 0,0 1 0 0 0,0-1 1 0 0,0 1-1 0 0,0-1 0 0 0,0 1 0 0 0,0 0 0 0 0,0-1 0 0 0,0 1 1 0 0,0-1-1 0 0,-1 1 0 0 0,1-1 0 0 0,0 1 0 0 0,0-1 1 0 0,0 1-1 0 0,-1-1 0 0 0,1 1 0 0 0,0-1 0 0 0,-1 0 0 0 0,1 1 1 0 0,0-1-1 0 0,-1 1 0 0 0,1-1 0 0 0,0 0 0 0 0,-1 1 1 0 0,1-1-1 0 0,-1 0 0 0 0,1 1 0 0 0,-1-1 0 0 0,1 0 0 0 0,-1 0 1 0 0,1 0-1 0 0,-1 1 0 0 0,1-1 0 0 0,-1 0 0 0 0,1 0 1 0 0,-1 0-1 0 0,1 0 0 0 0,-1 0 0 0 0,1 0 0 0 0,-1 0 0 0 0,0 0 1 0 0,1 0-1 0 0,-1 0 0 0 0,1 0 0 0 0,-1 0 0 0 0,0-1 12 0 0,16 1-37 0 0,0-1-1 0 0,1-1 0 0 0,-2-1 1 0 0,1 0-1 0 0,0-1 1 0 0,-1 0-1 0 0,1-1 0 0 0,-1-1 1 0 0,9-4 37 0 0,791-422-1362 0 0,-562 317 525 0 0,-343 158 1933 0 0,2 3 1 0 0,-81 57-1097 0 0,-19 10 606 0 0,-90 41 105 0 0,245-128-1274 0 0,66-18-519 0 0,-13-10 1042 0 0,0 0 0 0 0,0 0-1 0 0,-1-2 1 0 0,1 0 0 0 0,-1-2-1 0 0,0 0 1 0 0,0-1 0 0 0,0 0-1 0 0,-1-1 1 0 0,15-11 40 0 0,-3 5-58 0 0,509-299-1673 0 0,-503 288 2019 0 0,-55 21 864 0 0,4 8-1113 0 0,1 0 1 0 0,0 1-1 0 0,1 0 0 0 0,-1 1 0 0 0,1 1 1 0 0,0 0-1 0 0,0 1 0 0 0,1 1 0 0 0,-9 7-39 0 0,-13 6 90 0 0,-329 212 1038 0 0,103-76-433 0 0,262-158-714 0 0,0 1 0 0 0,0-1 0 0 0,-1 0 0 0 0,1 0 0 0 0,0 1 0 0 0,-1-1 0 0 0,1 1 0 0 0,0-1 0 0 0,-1 0 0 0 0,1 1 0 0 0,-1-1 0 0 0,1 1 0 0 0,-1-1 0 0 0,1 1 0 0 0,-1 0-1 0 0,1-1 1 0 0,-1 1 0 0 0,0-1 0 0 0,1 1 0 0 0,-1 0 0 0 0,0-1 0 0 0,1 1 0 0 0,-1 0 0 0 0,0 0 0 0 0,0-1 0 0 0,0 1 0 0 0,0 0 0 0 0,1 0 0 0 0,-1-1 0 0 0,0 1 0 0 0,0 0 0 0 0,0-1 0 0 0,-1 1 0 0 0,1 0 0 0 0,0 0 0 0 0,0-1 0 0 0,0 1 0 0 0,0 0 0 0 0,-1-1 0 0 0,1 1 0 0 0,0 0 0 0 0,-1-1 0 0 0,1 1 0 0 0,-1 0 0 0 0,1-1 0 0 0,-1 1 0 0 0,1-1 0 0 0,-1 1 0 0 0,1-1 0 0 0,-1 1 0 0 0,1-1 0 0 0,-1 1 0 0 0,1-1 0 0 0,-1 1-1 0 0,0-1 1 0 0,1 0 0 0 0,-1 1 0 0 0,0-1 0 0 0,0 0 0 0 0,0 0 19 0 0,24-1-34 0 0,-1-1 0 0 0,1-1 0 0 0,-1-1 0 0 0,0-1 0 0 0,-1-1-1 0 0,1-1 1 0 0,-1 0 0 0 0,0-2 0 0 0,-1-1 0 0 0,0 0 0 0 0,14-11 34 0 0,7 0-61 0 0,207-122-208 0 0,108-74-538 0 0,-356 216 835 0 0,0 1 0 0 0,-1-1 0 0 0,1 1 0 0 0,0-1 0 0 0,0 1-1 0 0,0-1 1 0 0,-1 1 0 0 0,1-1 0 0 0,0 1 0 0 0,0-1 0 0 0,-1 1 0 0 0,1-1 0 0 0,0 1 0 0 0,-1-1 0 0 0,1 1-1 0 0,-1 0 1 0 0,1-1 0 0 0,0 1 0 0 0,-1-1 0 0 0,1 1 0 0 0,-1 0 0 0 0,1 0 0 0 0,-1-1 0 0 0,1 1 0 0 0,-1 0 0 0 0,0 0-1 0 0,1 0 1 0 0,-1-1 0 0 0,1 1 0 0 0,-1 0 0 0 0,1 0 0 0 0,-1 0 0 0 0,1 0 0 0 0,-1 0 0 0 0,0 0 0 0 0,1 0-1 0 0,-1 0 1 0 0,1 1 0 0 0,-1-1 0 0 0,1 0 0 0 0,-1 0 0 0 0,1 0 0 0 0,-1 1 0 0 0,1-1 0 0 0,-1 0 0 0 0,1 0 0 0 0,-1 1-1 0 0,1-1 1 0 0,-1 0 0 0 0,1 1 0 0 0,-1-1 0 0 0,1 1 0 0 0,-1-1-28 0 0,-112 50 316 0 0,80-31-252 0 0,-371 238 1012 0 0,291-193-964 0 0,112-64-131 0 0,1 0-1 0 0,-1 0 1 0 0,1 1-1 0 0,-1-1 1 0 0,1 0-1 0 0,-1 1 1 0 0,1-1-1 0 0,-1 0 1 0 0,1 1-1 0 0,-1-1 1 0 0,1 1-1 0 0,-1-1 1 0 0,1 1-1 0 0,0-1 1 0 0,-1 0-1 0 0,1 1 1 0 0,0 0-1 0 0,-1-1 1 0 0,1 1-1 0 0,0-1 1 0 0,0 1-1 0 0,0-1 1 0 0,-1 1 0 0 0,1 0-1 0 0,0-1 1 0 0,0 1-1 0 0,0-1 1 0 0,0 1-1 0 0,0 0 1 0 0,0-1-1 0 0,0 1 1 0 0,0-1-1 0 0,0 1 1 0 0,0 0-1 0 0,0-1 1 0 0,1 1-1 0 0,-1-1 1 0 0,0 1-1 0 0,0-1 1 0 0,1 1-1 0 0,-1-1 1 0 0,0 1-1 0 0,1 0 1 0 0,-1-1-1 0 0,0 0 1 0 0,1 1-1 0 0,-1-1 1 0 0,1 1-1 0 0,-1-1 1 0 0,1 1-1 0 0,-1-1 1 0 0,1 0-1 0 0,-1 1 1 0 0,1-1-1 0 0,-1 0 1 0 0,1 0-1 0 0,-1 1 1 0 0,1-1-1 0 0,-1 0 1 0 0,1 0-1 0 0,0 0 1 0 0,-1 0-1 0 0,1 0 1 0 0,-1 0-1 0 0,1 0 1 0 0,0 0-1 0 0,-1 0 20 0 0,44 5-474 0 0,-22-8 423 0 0,-1-1-1 0 0,0-1 1 0 0,-1 0 0 0 0,0-2-1 0 0,0-1 1 0 0,0 0 0 0 0,-1-2 0 0 0,0 0-1 0 0,0-1 1 0 0,-1 0 0 0 0,1-3 51 0 0,-2 3-36 0 0,70-48-68 0 0,-2-3 0 0 0,-3-4 0 0 0,7-14 104 0 0,-51 46 560 0 0,-49 34 92 0 0,-1 4-659 0 0,0-1 0 0 0,1 2 1 0 0,-1 0-1 0 0,1 0 0 0 0,0 1 0 0 0,0 0 1 0 0,0 1-1 0 0,1 0 0 0 0,0 1 0 0 0,1 0 1 0 0,0 0 6 0 0,-17 12 3 0 0,-329 237 229 0 0,101-91-161 0 0,253-166-90 0 0,1 0-1 0 0,-1 0 1 0 0,1 0 0 0 0,-1 0-1 0 0,1 0 1 0 0,0 0 0 0 0,-1 0-1 0 0,1 0 1 0 0,-1 1-1 0 0,1-1 1 0 0,0 0 0 0 0,-1 0-1 0 0,1 0 1 0 0,0 1 0 0 0,-1-1-1 0 0,1 0 1 0 0,0 1 0 0 0,-1-1-1 0 0,1 0 1 0 0,0 1 0 0 0,0-1-1 0 0,-1 0 1 0 0,1 1 0 0 0,0-1-1 0 0,0 0 1 0 0,0 1-1 0 0,-1-1 1 0 0,1 1 0 0 0,0-1-1 0 0,0 1 1 0 0,0-1 0 0 0,0 0-1 0 0,0 1 1 0 0,0-1 0 0 0,0 1-1 0 0,0-1 1 0 0,0 1 0 0 0,0-1-1 0 0,0 0 1 0 0,0 1-1 0 0,0-1 1 0 0,0 1 0 0 0,1-1-1 0 0,-1 0 1 0 0,0 1 0 0 0,0-1-1 0 0,0 1 1 0 0,1-1 0 0 0,-1 0-1 0 0,0 1 1 0 0,0-1 0 0 0,1 0-1 0 0,-1 1 1 0 0,0-1 0 0 0,1 0-1 0 0,-1 0 1 0 0,0 1-1 0 0,1-1 1 0 0,-1 0 0 0 0,0 0-1 0 0,1 0 1 0 0,-1 1 0 0 0,1-1-1 0 0,-1 0 1 0 0,0 0 0 0 0,1 0-1 0 0,-1 0 1 0 0,1 0 0 0 0,0 0 19 0 0,32 3-317 0 0,-9-8 344 0 0,0 0 0 0 0,-1-1 0 0 0,0-2-1 0 0,0 0 1 0 0,0-1 0 0 0,-1-2 0 0 0,18-11-27 0 0,-4 4 10 0 0,488-251-32 0 0,-465 237-30 0 0,2 2 0 0 0,1 3 1 0 0,1 3-1 0 0,2 2 52 0 0,-220 106 1961 0 0,128-66-1730 0 0,-298 177 791 0 0,325-194-1045 0 0,1-1 0 0 0,-1 0 0 0 0,1 0 1 0 0,-1 1-1 0 0,1-1 0 0 0,-1 0 0 0 0,1 1 0 0 0,-1-1 0 0 0,1 0 1 0 0,-1 1-1 0 0,1-1 0 0 0,-1 1 0 0 0,0-1 0 0 0,1 1 0 0 0,-1-1 0 0 0,1 1 1 0 0,-1-1-1 0 0,0 1 0 0 0,0-1 0 0 0,1 1 0 0 0,-1-1 0 0 0,0 1 1 0 0,0 0-1 0 0,0-1 0 0 0,0 1 0 0 0,0-1 0 0 0,0 1 0 0 0,0 0 0 0 0,0-1 1 0 0,0 1-1 0 0,0-1 0 0 0,0 1 0 0 0,0 0 0 0 0,0-1 0 0 0,0 1 0 0 0,0-1 1 0 0,-1 1-1 0 0,1 0 0 0 0,0-1 0 0 0,0 1 0 0 0,-1-1 0 0 0,1 1 1 0 0,0-1-1 0 0,-1 1 0 0 0,1-1 0 0 0,0 1 0 0 0,-1-1 0 0 0,1 0 0 0 0,-1 1 1 0 0,1-1-1 0 0,-1 0 0 0 0,1 1 0 0 0,-1-1 0 0 0,1 0 0 0 0,-1 1 0 0 0,0-1 1 0 0,1 0-1 0 0,-1 0 0 0 0,1 0 0 0 0,-1 0 0 0 0,1 1 0 0 0,-1-1 1 0 0,0 0-1 0 0,1 0 0 0 0,-1 0 0 0 0,1 0 0 0 0,-2 0 23 0 0,50 6-945 0 0,-36-8 916 0 0,0-1 1 0 0,0 0 0 0 0,0 0 0 0 0,-1-2 0 0 0,1 1 0 0 0,-1-1 0 0 0,0-1 0 0 0,0 0 0 0 0,0 0 0 0 0,-1-1 0 0 0,4-4 28 0 0,11-5-16 0 0,256-193 128 0 0,-204 160-58 0 0,-189 142 1287 0 0,71-54-1294 0 0,-20 11 11 0 0,-2-3 0 0 0,-2-3-1 0 0,-15 5-57 0 0,-38 26 213 0 0,114-72-158 0 0,4-3-89 0 0,0 1 1 0 0,0-1 0 0 0,1 0 0 0 0,-1 1 0 0 0,0-1 0 0 0,0 0 0 0 0,0 1 0 0 0,1-1 0 0 0,-1 0 0 0 0,0 1 0 0 0,0-1 0 0 0,0 0 0 0 0,0 1 0 0 0,0-1 0 0 0,0 1 0 0 0,0-1 0 0 0,0 0 0 0 0,0 1 0 0 0,0-1 0 0 0,0 1 0 0 0,0-1 0 0 0,0 0 0 0 0,0 1 0 0 0,0-1 0 0 0,0 0 0 0 0,0 1-1 0 0,0-1 1 0 0,0 0 0 0 0,-1 1 0 0 0,1-1 0 0 0,0 0 0 0 0,0 1 0 0 0,0-1 0 0 0,-1 0 0 0 0,1 1 0 0 0,0-1 0 0 0,0 0 0 0 0,-1 1 0 0 0,1-1 0 0 0,0 0 0 0 0,-1 0 0 0 0,1 0 0 0 0,0 1 0 0 0,-1-1 0 0 0,1 0 0 0 0,0 0 0 0 0,-1 0 0 0 0,1 0 0 0 0,0 0 0 0 0,-1 0 0 0 0,1 1-1 0 0,-1-1 34 0 0,16-2-2 0 0,1-1 0 0 0,-2 0 0 0 0,1-1-1 0 0,0-1 1 0 0,-1 0 0 0 0,0-1-1 0 0,0 0 1 0 0,0-1 0 0 0,-1-1-1 0 0,2-1 3 0 0,27-14-22 0 0,428-223-523 0 0,-315 195-282 0 0,-155 51 840 0 0,0 0 0 0 0,-1 0-1 0 0,1 1 1 0 0,0-1 0 0 0,0 0 0 0 0,0 1 0 0 0,0-1 0 0 0,0 0 0 0 0,0 0 0 0 0,0 1-1 0 0,0-1 1 0 0,1 0 0 0 0,-1 1 0 0 0,0-1 0 0 0,0 0 0 0 0,0 0 0 0 0,0 1 0 0 0,0-1-1 0 0,0 0 1 0 0,1 0 0 0 0,-1 1 0 0 0,0-1 0 0 0,0 0 0 0 0,0 0 0 0 0,0 1 0 0 0,1-1-1 0 0,-1 0 1 0 0,0 0 0 0 0,0 0 0 0 0,1 0 0 0 0,-1 1 0 0 0,0-1 0 0 0,0 0-1 0 0,1 0 1 0 0,-1 0 0 0 0,0 0 0 0 0,1 0 0 0 0,-1 0 0 0 0,0 0 0 0 0,0 0 0 0 0,1 0-1 0 0,-1 0 1 0 0,0 0 0 0 0,1 0 0 0 0,-1 0-13 0 0,-25 21 441 0 0,-117 75 319 0 0,-4-7 0 0 0,-20 2-760 0 0,69-37 533 0 0,97-54-553 0 0,0 0 0 0 0,1 0 1 0 0,-1 1-1 0 0,1-1 1 0 0,-1 0-1 0 0,0 1 1 0 0,1-1-1 0 0,-1 0 1 0 0,1 1-1 0 0,-1-1 1 0 0,0 1-1 0 0,0-1 1 0 0,1 0-1 0 0,-1 1 1 0 0,0-1-1 0 0,0 1 1 0 0,1-1-1 0 0,-1 1 1 0 0,0-1-1 0 0,0 1 1 0 0,0-1-1 0 0,0 1 1 0 0,0-1-1 0 0,0 1 1 0 0,0-1-1 0 0,0 1 1 0 0,0-1-1 0 0,0 1 1 0 0,0 0-1 0 0,0-1 1 0 0,0 1-1 0 0,-1-1 1 0 0,1 0-1 0 0,0 1 1 0 0,0-1-1 0 0,0 1 1 0 0,-1-1-1 0 0,1 1 1 0 0,0-1-1 0 0,0 1 1 0 0,-1-1-1 0 0,1 0 1 0 0,-1 1-1 0 0,1-1 1 0 0,0 0-1 0 0,-1 1 0 0 0,1-1 1 0 0,-1 0-1 0 0,1 1 1 0 0,0-1-1 0 0,-1 0 1 0 0,1 0-1 0 0,-1 0 20 0 0,50 0-471 0 0,-25-5 413 0 0,-1-1-1 0 0,-1-1 1 0 0,1 0 0 0 0,-1-2 0 0 0,0-1-1 0 0,7-5 59 0 0,14-6-105 0 0,11-2 47 0 0,-1-3-1 0 0,-1-2 1 0 0,-1-3-1 0 0,-2-1 1 0 0,-2-3-1 0 0,0-2 1 0 0,4-8 58 0 0,-52 44 45 0 0,1 0 0 0 0,-1 1 0 0 0,0-1 0 0 0,0 0 0 0 0,0 0 0 0 0,0 1 0 0 0,0-1 0 0 0,0 1 0 0 0,0-1 0 0 0,0 1 0 0 0,0-1 0 0 0,0 1 0 0 0,-1 0 0 0 0,1-1 0 0 0,0 1 0 0 0,0 0 0 0 0,0 0 0 0 0,0 0 0 0 0,-1 0 0 0 0,1 0 0 0 0,0 0 0 0 0,0 0 0 0 0,0 0 0 0 0,0 0 0 0 0,-1 1 0 0 0,1-1 0 0 0,0 0 0 0 0,0 1 0 0 0,0-1 0 0 0,0 1 0 0 0,0-1 0 0 0,0 1 0 0 0,0 0 0 0 0,0-1 0 0 0,0 2-45 0 0,-100 76 88 0 0,-110 91 169 0 0,210-169-291 0 0,-1 1 1 0 0,1-1-1 0 0,0 1 0 0 0,0-1 1 0 0,-1 1-1 0 0,1-1 0 0 0,0 1 0 0 0,0 0 1 0 0,0 0-1 0 0,0 0 0 0 0,0-1 1 0 0,0 1-1 0 0,0 0 0 0 0,0 0 1 0 0,0 0-1 0 0,1 1 0 0 0,-1-1 0 0 0,0 0 1 0 0,1 0-1 0 0,-1 0 0 0 0,0 0 1 0 0,1 1-1 0 0,0-1 0 0 0,-1 0 1 0 0,1 0-1 0 0,0 1 0 0 0,-1-1 0 0 0,1 0 1 0 0,0 1-1 0 0,0-1 0 0 0,0 0 1 0 0,0 1-1 0 0,1-1 0 0 0,-1 0 1 0 0,0 1-1 0 0,0-1 0 0 0,1 0 0 0 0,-1 1 1 0 0,1-1-1 0 0,-1 0 0 0 0,1 0 1 0 0,0 0-1 0 0,-1 0 0 0 0,1 1 1 0 0,0-1-1 0 0,0 0 0 0 0,0 0 0 0 0,0 0 34 0 0,22-1-43 0 0,0-1-1 0 0,0-2 0 0 0,0 0 0 0 0,0-1 0 0 0,0-1 0 0 0,-1-2 0 0 0,0 0 0 0 0,0-1 0 0 0,-1-1 0 0 0,0-1 0 0 0,14-10 44 0 0,-27 16-21 0 0,123-64-220 0 0,120-50-857 0 0,-251 118 1149 0 0,0 0-1 0 0,0 0 0 0 0,0 1 1 0 0,-1-1-1 0 0,1 0 1 0 0,0 0-1 0 0,0 1 0 0 0,1-1 1 0 0,-1 0-1 0 0,0 0 0 0 0,0 0 1 0 0,0 1-1 0 0,0-1 1 0 0,0 0-1 0 0,0 0 0 0 0,0 1 1 0 0,0-1-1 0 0,0 0 0 0 0,0 0 1 0 0,1 0-1 0 0,-1 1 0 0 0,0-1 1 0 0,0 0-1 0 0,0 0 1 0 0,0 0-1 0 0,1 1-50 0 0,-41 25 229 0 0,22-14-178 0 0,-499 300 2072 0 0,452-265-2079 0 0,65-47-63 0 0,0 1 0 0 0,0-1 1 0 0,0 0-1 0 0,-1 1 0 0 0,1-1 0 0 0,0 1 0 0 0,0-1 0 0 0,0 1 0 0 0,0-1 0 0 0,0 1 0 0 0,0-1 1 0 0,0 1-1 0 0,0-1 0 0 0,0 1 0 0 0,0-1 0 0 0,0 1 0 0 0,0-1 0 0 0,0 1 0 0 0,0-1 1 0 0,0 1-1 0 0,0-1 0 0 0,1 1 0 0 0,-1-1 0 0 0,0 0 0 0 0,0 1 0 0 0,1-1 0 0 0,-1 1 0 0 0,0-1 1 0 0,0 0-1 0 0,1 1 0 0 0,-1-1 0 0 0,1 0 0 0 0,-1 1 0 0 0,0-1 0 0 0,1 0 0 0 0,-1 1 1 0 0,1-1-1 0 0,-1 0 0 0 0,0 0 0 0 0,1 0 0 0 0,-1 1 0 0 0,1-1 0 0 0,-1 0 0 0 0,1 0 0 0 0,-1 0 1 0 0,1 0-1 0 0,-1 0 0 0 0,1 0 0 0 0,-1 0 0 0 0,1 0 0 0 0,-1 0 0 0 0,1 0 0 0 0,-1 0 1 0 0,1 0-1 0 0,-1 0 0 0 0,1-1 0 0 0,-1 1 0 0 0,0 0 0 0 0,1 0 0 0 0,-1 0 0 0 0,1-1 0 0 0,-1 1 1 0 0,1 0-1 0 0,-1 0 0 0 0,0-1 0 0 0,1 1 0 0 0,-1 0 0 0 0,0-1 0 0 0,1 1 0 0 0,-1-1 19 0 0,3 1-3 0 0,18-3-23 0 0,0-1 1 0 0,-1-1 0 0 0,1-1 0 0 0,-1 0-1 0 0,-1-2 1 0 0,1 0 0 0 0,-1-1 0 0 0,-1-1 0 0 0,1-1-1 0 0,-2-1 1 0 0,8-6 25 0 0,19-10-52 0 0,462-301-980 0 0,-314 206 364 0 0,-173 114 1046 0 0,-43 26 434 0 0,13-11-961 0 0,-231 206 769 0 0,11 1 213 0 0,196-171-1177 0 0,74-36-446 0 0,-25-10 812 0 0,0-1-1 0 0,0 0 1 0 0,-1-1 0 0 0,0 0-1 0 0,0-1 1 0 0,0 0-1 0 0,-1-1 1 0 0,10-9-22 0 0,6-2 8 0 0,495-374-328 0 0,-446 341 395 0 0,-152 131 1053 0 0,-56 102-1178 0 0,-66 126 50 0 0,174-269 5 0 0,-105 199 254 0 0,127-236-264 0 0,1 0 1 0 0,-1 0-1 0 0,1 0 1 0 0,-1 0-1 0 0,1 0 1 0 0,-1 0-1 0 0,1 0 1 0 0,-1 0-1 0 0,1 0 1 0 0,0 0-1 0 0,0 1 1 0 0,-1-1-1 0 0,1 0 1 0 0,0 0-1 0 0,0 0 1 0 0,0 0-1 0 0,0 1 1 0 0,1-1-1 0 0,-1 0 1 0 0,0 0-1 0 0,0 0 1 0 0,1 0-1 0 0,-1 1 1 0 0,1-1-1 0 0,-1 0 1 0 0,1 0-1 0 0,-1 0 1 0 0,1 0-1 0 0,0 0 1 0 0,-1 0-1 0 0,1 0 1 0 0,0-1-1 0 0,0 1 1 0 0,0 0-1 0 0,0 0 1 0 0,-1 0-1 0 0,1-1 1 0 0,0 1 0 0 0,0-1-1 0 0,1 1 1 0 0,-1-1-1 0 0,0 1 1 0 0,0-1-1 0 0,0 1 1 0 0,0-1-1 0 0,0 0 1 0 0,0 0-1 0 0,1 1 1 0 0,-1-1-1 0 0,0 0 1 0 0,0 0-1 0 0,0 0 1 0 0,0 0-1 0 0,1-1 1 0 0,-1 1-1 0 0,0 0 1 0 0,0 0-1 0 0,0-1 1 0 0,0 1-1 0 0,0-1 1 0 0,0 1-1 0 0,1-1 1 0 0,-1 1-1 0 0,0-1 1 0 0,0 0-1 0 0,-1 1 1 0 0,1-1-1 0 0,1-1 5 0 0,10-3 23 0 0,1-1-1 0 0,-1 0 0 0 0,-1-1 1 0 0,1 0-1 0 0,-1-1 1 0 0,-1 0-1 0 0,1-1 0 0 0,-1 0 1 0 0,1-2-23 0 0,-1 2 14 0 0,358-345 38 0 0,95-129-641 0 0,-381 399 576 0 0,-204 235 55 0 0,25-29 147 0 0,-5-4 1 0 0,-16 6-190 0 0,-201 173 1500 0 0,305-275-1632 0 0,17-20-37 0 0,6-3 158 0 0,0-1 0 0 0,0 0 0 0 0,0 0 0 0 0,-1-1 1 0 0,1 0-1 0 0,-1 0 0 0 0,1-1 0 0 0,-1 0 0 0 0,0 0 0 0 0,-1-1 0 0 0,4-2 11 0 0,11-6 9 0 0,124-80-264 0 0,-3-7 0 0 0,-6-6 0 0 0,-3-5 0 0 0,13-25 255 0 0,-118 107 19 0 0,-27 27 149 0 0,-20 8 156 0 0,-134 125-464 0 0,-110 89 590 0 0,97-107 381 0 0,161-105-1266 0 0,24-12 164 0 0,121-81 261 0 0,-104 58-26 0 0,232-176-1065 0 0,-228 159 889 0 0,-80 45 582 0 0,5 15-311 0 0,0 2-1 0 0,2 1 0 0 0,0 1 1 0 0,1 2-1 0 0,-11 11-58 0 0,28-22 18 0 0,-28 20 21 0 0,-1 0 30 0 0,2 1 1 0 0,1 2 0 0 0,1 2-1 0 0,-18 23-69 0 0,29 7-628 0 0,31-63 591 0 0,-1-1 0 0 0,0 0-1 0 0,1-1 1 0 0,0 1 0 0 0,-1 0 0 0 0,1-1-1 0 0,0 1 1 0 0,0-1 0 0 0,0 0 0 0 0,0 0-1 0 0,0 0 1 0 0,0 0 0 0 0,0-1 0 0 0,0 1 0 0 0,0-1-1 0 0,0 0 1 0 0,0 0 0 0 0,0 0 0 0 0,0 0-1 0 0,1-1 1 0 0,-1 1 0 0 0,0-1 0 0 0,1 0 37 0 0,6-3 11 0 0,-1-1 0 0 0,0 0 0 0 0,0-1 1 0 0,0 0-1 0 0,0-1 0 0 0,-1 0 0 0 0,0 0 0 0 0,0 0 1 0 0,-1-1-1 0 0,0 0 0 0 0,-1-1 0 0 0,0 0 0 0 0,0 0 1 0 0,1-2-12 0 0,5-5 25 0 0,14-22 28 0 0,-1-1 0 0 0,-1-1 0 0 0,-3-1-1 0 0,-1-1 1 0 0,-2-1 0 0 0,-2 0-1 0 0,-2-1 1 0 0,3-23-53 0 0,-11-9 477 0 0,-7 75-465 0 0,0 0 0 0 0,0 1 0 0 0,0-1 0 0 0,0 1 0 0 0,0 0 0 0 0,0-1 0 0 0,0 1 0 0 0,0 0 0 0 0,0 0 0 0 0,-1-1 0 0 0,1 1 0 0 0,0 0 0 0 0,0 0 0 0 0,0 0 0 0 0,0 1 0 0 0,-1-1 0 0 0,1 0 0 0 0,0 0 0 0 0,0 1 0 0 0,0-1 0 0 0,0 0 0 0 0,0 1-1 0 0,0-1 1 0 0,0 1 0 0 0,0-1 0 0 0,0 1 0 0 0,0 0 0 0 0,0 0 0 0 0,0-1 0 0 0,0 1 0 0 0,0 0 0 0 0,1 0 0 0 0,-1 0 0 0 0,0 1-12 0 0,-94 154-351 0 0,35-54 403 0 0,-5-3-1 0 0,-44 49-51 0 0,83-104-108 0 0,68-37-197 0 0,-28-12 335 0 0,-1-1 1 0 0,0 0-1 0 0,0-1 1 0 0,-1 0-1 0 0,0-1 1 0 0,0-1 0 0 0,-1 0-1 0 0,0 0 1 0 0,0-1-1 0 0,-1 0 1 0 0,0-1-1 0 0,0-2-30 0 0,18-17 21 0 0,-3 0-1 0 0,0-2 1 0 0,-2-1-1 0 0,-1-1 0 0 0,-2 0 1 0 0,-2-2-1 0 0,-1 0 1 0 0,-1-1-1 0 0,-3-1 1 0 0,0 0-1 0 0,-3 0 0 0 0,-1-2 1 0 0,-1-9-21 0 0,-2 7 32 0 0,-2-1 1 0 0,-2 0-1 0 0,-1 0 0 0 0,-3 0 1 0 0,-2 0-1 0 0,-1 0 0 0 0,-9-30-32 0 0,14 67 25 0 0,-2 0 0 0 0,1 0 0 0 0,0 1 0 0 0,-1-1 0 0 0,0 0 0 0 0,-1 1 0 0 0,1-1 0 0 0,-1 1 0 0 0,0 0 0 0 0,-1 0 0 0 0,1 0 0 0 0,-1 0 0 0 0,0 0 0 0 0,0 1-1 0 0,0 0 1 0 0,-1 0 0 0 0,1 0 0 0 0,-1 0 0 0 0,0 1 0 0 0,0 0 0 0 0,0 0 0 0 0,-1 0 0 0 0,1 0 0 0 0,-1 1 0 0 0,0 0 0 0 0,1 0 0 0 0,-1 1 0 0 0,0 0-1 0 0,0 0 1 0 0,0 0 0 0 0,0 0 0 0 0,0 1 0 0 0,0 0 0 0 0,0 1 0 0 0,0-1 0 0 0,-2 1-25 0 0,-10 7 12 0 0,1-1 0 0 0,1 2-1 0 0,-1 0 1 0 0,1 1 0 0 0,1 1 0 0 0,0 1 0 0 0,1 0 0 0 0,0 0-1 0 0,0 1 1 0 0,-9 14-12 0 0,18-22 1 0 0,-60 71 2 0 0,3 3-1 0 0,4 3 1 0 0,4 2 0 0 0,3 2 0 0 0,4 3 0 0 0,0 11-3 0 0,43-92-1 0 0,0-2-11 0 0,1 0 1 0 0,-1 1-1 0 0,1 0 0 0 0,1 0 1 0 0,-1 0-1 0 0,1 0 0 0 0,0 0 0 0 0,1 0 1 0 0,-1 0-1 0 0,2 1 0 0 0,-1-1 1 0 0,1 7 11 0 0,1-13-8 0 0,1 1 0 0 0,0-1 0 0 0,-1 0 1 0 0,1 0-1 0 0,0 1 0 0 0,0-1 0 0 0,0 0 1 0 0,0-1-1 0 0,0 1 0 0 0,0 0 0 0 0,0-1 1 0 0,0 1-1 0 0,0-1 0 0 0,0 1 0 0 0,1-1 1 0 0,-1 0-1 0 0,0 0 0 0 0,0 0 0 0 0,0 0 1 0 0,0 0-1 0 0,0-1 0 0 0,1 1 0 0 0,-1-1 1 0 0,0 1-1 0 0,0-1 0 0 0,0 0 0 0 0,0 0 8 0 0,9-5 30 0 0,-1 0 0 0 0,0-2 0 0 0,-1 1 0 0 0,1-1 0 0 0,-1 0 0 0 0,-1-1 0 0 0,1 0-1 0 0,-2-1 1 0 0,1 0 0 0 0,-1 0 0 0 0,-1 0 0 0 0,0-1 0 0 0,3-5-30 0 0,1-2 25 0 0,23-31 2 0 0,-3-1 0 0 0,-2-2 0 0 0,-2-1 0 0 0,-2 0 0 0 0,-3-2 0 0 0,-2-1 1 0 0,-3-1-1 0 0,-2 0 0 0 0,3-33-27 0 0,-14 58 12 0 0,0 16-5 0 0,0 0-1 0 0,-1 0 1 0 0,-1 0 0 0 0,-1-1 0 0 0,0 1-1 0 0,-1 0 1 0 0,-1 0 0 0 0,0 0 0 0 0,-1 0-1 0 0,-1 0 1 0 0,0 0 0 0 0,-1 1 0 0 0,-6-13-7 0 0,9 26-6 0 0,0-1 1 0 0,0 1 0 0 0,0 0-1 0 0,0-1 1 0 0,0 1-1 0 0,-1 0 1 0 0,1 0 0 0 0,-1 0-1 0 0,1 1 1 0 0,-1-1-1 0 0,0 1 1 0 0,1-1-1 0 0,-1 1 1 0 0,0 0 0 0 0,0 0-1 0 0,0 0 1 0 0,0 0-1 0 0,0 1 1 0 0,0-1 0 0 0,0 1-1 0 0,0 0 1 0 0,0 0-1 0 0,0 0 1 0 0,-1 0 0 0 0,1 0-1 0 0,0 1 1 0 0,0-1-1 0 0,0 1 1 0 0,0 0 0 0 0,0 0-1 0 0,0 0 1 0 0,1 0-1 0 0,-1 1 1 0 0,0-1 0 0 0,-2 2 5 0 0,-86 69-395 0 0,-4 31 154 0 0,6 4 0 0 0,4 4 0 0 0,-34 63 241 0 0,21-32 30 0 0,32-49-118 0 0,65-92 83 0 0,1-1-1 0 0,0 0 0 0 0,0 1 0 0 0,-1-1 0 0 0,1 1 0 0 0,0-1 0 0 0,0 1 1 0 0,0-1-1 0 0,0 0 0 0 0,0 1 0 0 0,0-1 0 0 0,0 1 0 0 0,0-1 0 0 0,0 1 0 0 0,0-1 1 0 0,0 1-1 0 0,0-1 0 0 0,0 1 0 0 0,0-1 0 0 0,0 1 0 0 0,0-1 0 0 0,0 0 1 0 0,1 1-1 0 0,-1-1 0 0 0,0 1 0 0 0,0-1 0 0 0,1 0 0 0 0,-1 1 0 0 0,0-1 1 0 0,1 1-1 0 0,-1-1 0 0 0,0 0 0 0 0,1 1 0 0 0,-1-1 0 0 0,0 0 0 0 0,1 0 0 0 0,-1 1 1 0 0,1-1-1 0 0,-1 0 0 0 0,0 0 0 0 0,1 0 0 0 0,-1 1 0 0 0,1-1 0 0 0,-1 0 1 0 0,1 0-1 0 0,-1 0 0 0 0,1 0 0 0 0,-1 0 0 0 0,1 0 0 0 0,-1 0 0 0 0,0 0 0 0 0,1 0 1 0 0,-1 0-1 0 0,1 0 0 0 0,-1 0 0 0 0,1-1 0 0 0,-1 1 0 0 0,1 0 0 0 0,-1 0 1 0 0,0 0-1 0 0,1 0 0 0 0,-1-1 0 0 0,1 1 0 0 0,-1 0 0 0 0,0-1 0 0 0,1 1 0 0 0,-1-1 6 0 0,34-16 85 0 0,-6-7-31 0 0,-1-1 0 0 0,-2-2 0 0 0,0 0 0 0 0,-1-2-1 0 0,-2 0 1 0 0,1-6-54 0 0,-16 25 4 0 0,41-54 3 0 0,-6 9-12 0 0,-2-3 0 0 0,-2-1 0 0 0,25-55 5 0 0,-57 100 21 0 0,0 0-1 0 0,-1-1 1 0 0,-1 0 0 0 0,0 0 0 0 0,-1 0-1 0 0,0 0 1 0 0,-2 0 0 0 0,1-5-21 0 0,-2 19 5 0 0,0 0-1 0 0,0 0 1 0 0,0 0 0 0 0,1 0 0 0 0,-1-1 0 0 0,0 1 0 0 0,-1 0 0 0 0,1 0 0 0 0,0 0 0 0 0,0-1 0 0 0,0 1 0 0 0,-1 0 0 0 0,1 0 0 0 0,-1 0 0 0 0,1 0 0 0 0,-1 0 0 0 0,1 0 0 0 0,-1 0 0 0 0,1 0 0 0 0,-1 0 0 0 0,0 0 0 0 0,0 0 0 0 0,1 0 0 0 0,-1 0 0 0 0,0 0 0 0 0,0 1 0 0 0,0-1 0 0 0,0 0 0 0 0,0 1 0 0 0,0-1 0 0 0,0 0 0 0 0,0 1 0 0 0,0 0 0 0 0,-1-1 0 0 0,1 1 0 0 0,0 0 0 0 0,0-1 0 0 0,0 1 0 0 0,0 0 0 0 0,-1 0 0 0 0,1 0 0 0 0,0 0 0 0 0,0 0 0 0 0,0 0 0 0 0,-1 0 0 0 0,1 1 0 0 0,0-1 0 0 0,-1 1-5 0 0,-54 28-153 0 0,-8 35 64 0 0,2 2 0 0 0,4 2 0 0 0,2 3 0 0 0,4 3 0 0 0,-2 10 89 0 0,32-53-2 0 0,-205 332 144 0 0,207-310-220 0 0,61-52-86 0 0,48-69 375 0 0,-72 50-178 0 0,71-71-126 0 0,-3-4-1 0 0,-5-3 0 0 0,6-17 94 0 0,-81 106 9 0 0,0 0 0 0 0,0 0-1 0 0,-1-1 1 0 0,0 0 0 0 0,0 0 0 0 0,0 0 0 0 0,-1 0-1 0 0,-1 0 1 0 0,1 0 0 0 0,-1-1 0 0 0,-1 0-1 0 0,1-4-8 0 0,-3 11 0 0 0,0-1-1 0 0,-1 1 0 0 0,1 0 1 0 0,-1 0-1 0 0,1-1 0 0 0,-1 1 1 0 0,0 0-1 0 0,0 1 0 0 0,0-1 1 0 0,0 0-1 0 0,0 0 0 0 0,0 1 1 0 0,0 0-1 0 0,-1-1 0 0 0,1 1 1 0 0,-1 0-1 0 0,1 0 0 0 0,0 0 1 0 0,-1 0-1 0 0,0 1 0 0 0,1-1 1 0 0,-1 1-1 0 0,1-1 0 0 0,-1 1 1 0 0,0 0-1 0 0,1 0 0 0 0,-1 0 1 0 0,0 0-1 0 0,1 1 0 0 0,-1-1 1 0 0,0 1-1 0 0,1-1 0 0 0,-1 1 1 0 0,1 0-1 0 0,-1 0 0 0 0,1 0 1 0 0,0 1-1 0 0,-1-1 0 0 0,1 0 1 0 0,0 1-1 0 0,0 0 0 0 0,-1 0 1 0 0,-26 16-89 0 0,1 1 0 0 0,1 2 0 0 0,1 0-1 0 0,1 2 1 0 0,-6 7 89 0 0,-10 9-30 0 0,-129 129 46 0 0,107-102 144 0 0,-2-3 1 0 0,-3-2 0 0 0,-3-3 0 0 0,-12 3-161 0 0,2-20 139 0 0,80-41-403 0 0,14-8-408 0 0,146-152 664 0 0,-158 158 27 0 0,-1 0 0 0 0,0 1 1 0 0,0-1-1 0 0,0 0 1 0 0,0 0-1 0 0,-1 1 0 0 0,1-1 1 0 0,0 0-1 0 0,-1 0 1 0 0,1 1-1 0 0,-1-1 0 0 0,1 1 1 0 0,-1-1-1 0 0,0 0 1 0 0,0 1-1 0 0,0-1 0 0 0,0 1 1 0 0,0 0-1 0 0,0-1 1 0 0,0 1-1 0 0,0 0 0 0 0,-1 0 1 0 0,1-1-1 0 0,0 1 1 0 0,-1 0-1 0 0,1 0 0 0 0,-1 1 1 0 0,1-1-1 0 0,-1 0 1 0 0,1 0-1 0 0,-1 1 0 0 0,0-1 1 0 0,1 1-1 0 0,-1-1 1 0 0,0 1-1 0 0,1 0 0 0 0,-1 0 1 0 0,0 0-1 0 0,0 0 1 0 0,1 0-1 0 0,-1 0 0 0 0,0 0 1 0 0,0 0-1 0 0,0 1-19 0 0,-197-38 395 0 0,80 81-610 0 0,88-28 163 0 0,10-4 75 0 0,-1-1 0 0 0,0 0 0 0 0,-1-2 0 0 0,0-1 0 0 0,0-1 0 0 0,-1 0 0 0 0,0-2 0 0 0,-12 1-23 0 0,-5-4 297 0 0,1 2-1 0 0,-1 2 0 0 0,1 1 1 0 0,-17 7-297 0 0,38-3-133 0 0,28-4-527 0 0,34-2 358 0 0,19-10 282 0 0,-1-2 0 0 0,0-3 0 0 0,-1-3 0 0 0,0-2 0 0 0,33-14 20 0 0,-13 5-49 0 0,58 9-193 0 0,-140 26 808 0 0,-63 52-369 0 0,20-27-166 0 0,0-1 0 0 0,-2-3 0 0 0,-2-2 0 0 0,-1-2 1 0 0,-1-2-1 0 0,-1-3 0 0 0,-1-1 0 0 0,-1-3 0 0 0,-11 0-31 0 0,33-14 99 0 0,-1-1-1 0 0,0-1 1 0 0,0-2 0 0 0,0-2-1 0 0,-21-2-98 0 0,-29-33 449 0 0,130 35-1723 0 0,-1 10 1258 0 0,0-2 0 0 0,0-3 1 0 0,0-1-1 0 0,35-4 16 0 0,-75 1-4 0 0,36-3-39 0 0,0-2 1 0 0,-1-1-1 0 0,1-3 0 0 0,-1-1 0 0 0,1-3 43 0 0,-7 4-44 0 0,143-56-413 0 0,-178 64 496 0 0,-1 1 0 0 0,1 0-1 0 0,0 0 1 0 0,0 0-1 0 0,0-1 1 0 0,-1 1-1 0 0,1 0 1 0 0,0 0-1 0 0,0-1 1 0 0,0 1-1 0 0,0 0 1 0 0,0 0-1 0 0,-1-1 1 0 0,1 1-1 0 0,0 0 1 0 0,0-1-1 0 0,0 1 1 0 0,0 0 0 0 0,0-1-1 0 0,0 1 1 0 0,0 0-1 0 0,0 0 1 0 0,0-1-1 0 0,0 1 1 0 0,0 0-1 0 0,0-1 1 0 0,0 1-1 0 0,0 0-38 0 0,-2 0-69 0 0,-14 1 49 0 0,1 1 0 0 0,-1 1-1 0 0,1 1 1 0 0,0 0 0 0 0,0 1 0 0 0,1 0-1 0 0,-11 6 21 0 0,-25 9-49 0 0,-14 2 49 0 0,-46 19 286 0 0,-2-6-1 0 0,-2-4 0 0 0,-101 13-285 0 0,214-44-9 0 0,-48 5 322 0 0,32-5-300 0 0,26-6-571 0 0,274-115 547 0 0,-155 79 29 0 0,1 5 0 0 0,2 5 0 0 0,1 7 0 0 0,2 5 0 0 0,-1 6 0 0 0,2 6 0 0 0,20 6-18 0 0,-5 2-213 0 0,0 7 1 0 0,-1 6 0 0 0,0 7-1 0 0,87 25 213 0 0,-227-42-21 0 0,41 8-162 0 0,-1 2-1 0 0,0 2 0 0 0,-1 3 0 0 0,-1 1 0 0 0,10 8 184 0 0,-23-8 1859 0 0,-129-38-1233 0 0,92 21-655 0 0,0 0 0 0 0,0 0 0 0 0,1 0 0 0 0,-1 0 0 0 0,1 0 0 0 0,-1 0 0 0 0,1 1 0 0 0,0-1 0 0 0,0 1 0 0 0,0 0 1 0 0,0 0-1 0 0,0-1 0 0 0,1 1 0 0 0,-1 0 0 0 0,1 0 0 0 0,0 1 0 0 0,0-1 0 0 0,0 0 0 0 0,0 1 29 0 0,-4 7-47 0 0,-32 62-95 0 0,23-48 95 0 0,1 1 1 0 0,0 1-1 0 0,2 0 1 0 0,2 1 0 0 0,0 0-1 0 0,1 6 47 0 0,6-32-26 0 0,2 1 0 0 0,-1-1 0 0 0,0 0 0 0 0,0 1 0 0 0,1-1 0 0 0,-1 1 1 0 0,1 0-1 0 0,0-1 0 0 0,0 1 0 0 0,0-1 0 0 0,0 1 0 0 0,0 0 0 0 0,1-1 0 0 0,-1 1 0 0 0,1-1 0 0 0,-1 1 0 0 0,1-1 0 0 0,0 1 0 0 0,0-1 0 0 0,0 0 0 0 0,1 0 1 0 0,-1 1-1 0 0,0-1 0 0 0,1 0 0 0 0,-1 0 0 0 0,1 0 0 0 0,0 0 0 0 0,0 0 0 0 0,0-1 0 0 0,0 1 0 0 0,0 0 0 0 0,0-1 0 0 0,0 0 0 0 0,0 1 0 0 0,1-1 1 0 0,-1 0-1 0 0,0 0 0 0 0,1 0 0 0 0,-1-1 0 0 0,1 1 0 0 0,-1 0 0 0 0,1-1 0 0 0,0 0 0 0 0,-1 0 0 0 0,3 0 26 0 0,-1 0-6 0 0,0 0-1 0 0,0 0 1 0 0,1-1-1 0 0,-1 0 1 0 0,0 0-1 0 0,0 0 1 0 0,0-1-1 0 0,0 1 1 0 0,0-1-1 0 0,0 0 1 0 0,-1 0-1 0 0,1 0 1 0 0,0-1-1 0 0,-1 1 0 0 0,0-1 1 0 0,0 0-1 0 0,0 0 1 0 0,0 0-1 0 0,2-2 7 0 0,3-2 4 0 0,80-100 283 0 0,-64 1-74 0 0,28-189-27 0 0,-26 211-421 0 0,-26 118-139 0 0,-54 168 547 0 0,-68 212-548 0 0,115-388 361 0 0,1-7-224 0 0,11-40 164 0 0,86-218 522 0 0,257-577 119 0 0,-205 463-508 0 0,357-810 100 0 0,-423 996 227 0 0,-73 140 228 0 0,-20 37-247 0 0,-93 138-557 0 0,-126 225-101 0 0,-174 379 291 0 0,362-659 24 0 0,5 2 0 0 0,3 2 0 0 0,-13 59-24 0 0,41-60-136 0 0,12-94 131 0 0,0-1-1 0 0,0 0 0 0 0,0 0 1 0 0,0 0-1 0 0,0 0 1 0 0,0 0-1 0 0,0 0 0 0 0,1-1 1 0 0,-1 1-1 0 0,0 0 0 0 0,1-1 1 0 0,-1 1-1 0 0,0-1 0 0 0,1 1 1 0 0,-1-1-1 0 0,1 0 0 0 0,-1 1 1 0 0,1-1-1 0 0,-1 0 0 0 0,0 0 1 0 0,1 0-1 0 0,-1 0 0 0 0,1 0 1 0 0,-1 0-1 0 0,1-1 0 0 0,-1 1 1 0 0,1 0-1 0 0,-1-1 0 0 0,0 1 1 0 0,1-1-1 0 0,-1 0 0 0 0,0 1 1 0 0,1-1-1 0 0,-1 0 0 0 0,0 0 1 0 0,0 0-1 0 0,0 0 6 0 0,11-7 25 0 0,-1-1-1 0 0,0-1 1 0 0,-1 0-1 0 0,0 0 1 0 0,-1-1 0 0 0,0 0-1 0 0,-1-1 1 0 0,0 0-1 0 0,3-6-24 0 0,4-6 34 0 0,120-186 67 0 0,-9-5 0 0 0,-10-6 0 0 0,-10-5 0 0 0,3-37-101 0 0,11-49-152 0 0,42-198 152 0 0,-157 493 7 0 0,5-20 81 0 0,-1 0 0 0 0,-1 0-1 0 0,-2-1 1 0 0,-2 0-1 0 0,0-34-87 0 0,-4 71 8 0 0,0 0-1 0 0,0 0 1 0 0,0 0 0 0 0,0 0-1 0 0,0 1 1 0 0,0-1-1 0 0,0 0 1 0 0,0 0-1 0 0,0 0 1 0 0,0 0 0 0 0,0 0-1 0 0,0 0 1 0 0,0 1-1 0 0,-1-1 1 0 0,1 0-1 0 0,0 0 1 0 0,-1 0 0 0 0,1 1-1 0 0,-1-1 1 0 0,1 0-1 0 0,-1 0 1 0 0,1 1-1 0 0,-1-1 1 0 0,1 0 0 0 0,-1 1-1 0 0,0-1 1 0 0,1 1-1 0 0,-1-1 1 0 0,0 1 0 0 0,0-1-1 0 0,1 1 1 0 0,-1-1-1 0 0,0 1 1 0 0,0 0-1 0 0,0-1 1 0 0,1 1 0 0 0,-1 0-1 0 0,0 0 1 0 0,0 0-1 0 0,0 0 1 0 0,0 0-1 0 0,0 0 1 0 0,0 0 0 0 0,1 0-1 0 0,-1 0 1 0 0,0 0-1 0 0,0 0 1 0 0,-1 0-8 0 0,-36 31-64 0 0,-154 272-374 0 0,47-41 212 0 0,12 6-1 0 0,-28 104 227 0 0,-6 33-10 0 0,152-342-146 0 0,16-62 153 0 0,0-1 0 0 0,0 0 1 0 0,1 1-1 0 0,-1-1 0 0 0,0 0 0 0 0,1 0 1 0 0,-1 0-1 0 0,0 0 0 0 0,1 0 0 0 0,-1 0 1 0 0,0 0-1 0 0,1 0 0 0 0,-1 0 0 0 0,0-1 1 0 0,1 1-1 0 0,-1 0 0 0 0,0-1 0 0 0,1 1 1 0 0,-1-1-1 0 0,0 0 0 0 0,0 1 0 0 0,0-1 1 0 0,0 0-1 0 0,0 0 0 0 0,0 0 0 0 0,0 1 1 0 0,0-1-1 0 0,0 0 0 0 0,0-1 0 0 0,0 1 1 0 0,0 0-1 0 0,-1 0 0 0 0,1-1 3 0 0,145-186 463 0 0,-114 141-408 0 0,81-115 80 0 0,56-76-22 0 0,-11-6-1 0 0,-10-8 1 0 0,11-52-113 0 0,-129 220 208 0 0,-31 84-203 0 0,1 0 0 0 0,0 1 0 0 0,-1-1 0 0 0,1 0-1 0 0,0 0 1 0 0,-1 1 0 0 0,1-1 0 0 0,0 0 0 0 0,-1 0 0 0 0,1 0 0 0 0,-1 0 0 0 0,1 0 0 0 0,0 0-1 0 0,-1 0 1 0 0,1 0 0 0 0,-1 0 0 0 0,1 0 0 0 0,0 0 0 0 0,-1 0 0 0 0,1 0 0 0 0,-1 0 0 0 0,1 0-1 0 0,0 0 1 0 0,-1 0 0 0 0,1 0 0 0 0,-1-1 0 0 0,1 1 0 0 0,0 0 0 0 0,-1 0 0 0 0,1 0 0 0 0,0-1-1 0 0,-1 1 1 0 0,1 0 0 0 0,0 0 0 0 0,0-1 0 0 0,-1 1 0 0 0,1 0 0 0 0,0-1 0 0 0,0 1-1 0 0,-1 0 1 0 0,1-1 0 0 0,0 1 0 0 0,0-1 0 0 0,0 1 0 0 0,0 0 0 0 0,-1-1 0 0 0,1 1 0 0 0,0-1-1 0 0,0 1 1 0 0,0 0 0 0 0,0-1 0 0 0,0 1 0 0 0,0-1 0 0 0,0 1 0 0 0,0 0 0 0 0,0-1 0 0 0,0 1-1 0 0,1-1 1 0 0,-1 1 0 0 0,0 0 0 0 0,0-1 0 0 0,0 1 0 0 0,0 0 0 0 0,0-1 0 0 0,1 1 0 0 0,-1-1-5 0 0,-26 25 38 0 0,-211 277-295 0 0,72-75 159 0 0,10 8 0 0 0,-27 72 98 0 0,-24 78-95 0 0,199-369 98 0 0,3-10-11 0 0,2-1 0 0 0,-1 1 0 0 0,0 0 0 0 0,1 0 1 0 0,0 0-1 0 0,0 0 0 0 0,1 1 0 0 0,-1-1 1 0 0,1 0-1 0 0,1 1 0 0 0,-1-1 0 0 0,0 1 0 0 0,1-1 1 0 0,0 2 7 0 0,2-6-10 0 0,0 1 1 0 0,0-1 0 0 0,0 0 0 0 0,0 0-1 0 0,0 0 1 0 0,0-1 0 0 0,0 1-1 0 0,1 0 1 0 0,-1-1 0 0 0,0 0 0 0 0,0 1-1 0 0,0-1 1 0 0,1 0 0 0 0,-1 0-1 0 0,0 0 1 0 0,0 0 0 0 0,0-1 0 0 0,1 1-1 0 0,-1 0 1 0 0,0-1 0 0 0,0 0-1 0 0,0 1 1 0 0,0-1 0 0 0,0 0 0 0 0,0 0-1 0 0,0 0 10 0 0,16-8 26 0 0,-1-1 0 0 0,-1 0 1 0 0,0-1-1 0 0,0-1 0 0 0,-1 0 0 0 0,0-2 0 0 0,12-13-26 0 0,-21 21 8 0 0,263-298 243 0 0,-162 176-214 0 0,-26 29-17 0 0,-5-3-1 0 0,-3-3 1 0 0,-6-4 0 0 0,-4-2 0 0 0,15-45-20 0 0,-42 49 234 0 0,-36 106-228 0 0,-1 0-1 0 0,1 1 0 0 0,-1-1 0 0 0,0 0 0 0 0,0 1 0 0 0,0-1 0 0 0,1 1 0 0 0,-1-1 0 0 0,0 1 1 0 0,0-1-1 0 0,0 1 0 0 0,0-1 0 0 0,0 1 0 0 0,0 0 0 0 0,0 0 0 0 0,0-1 0 0 0,0 1 0 0 0,0 0 1 0 0,0 0-1 0 0,0 0 0 0 0,0 0 0 0 0,0 0 0 0 0,1 0 0 0 0,-1 0 0 0 0,0 0 0 0 0,0 1 0 0 0,0-1 1 0 0,0 0-1 0 0,0 1 0 0 0,0-1 0 0 0,0 0 0 0 0,0 1 0 0 0,0-1 0 0 0,0 1 0 0 0,1 0 0 0 0,-1-1 1 0 0,0 1-1 0 0,0-1 0 0 0,1 1 0 0 0,-1 0 0 0 0,0 0 0 0 0,1 0-5 0 0,-19 12-25 0 0,1 1-1 0 0,1 1 0 0 0,0 1 1 0 0,1 1-1 0 0,1 0 1 0 0,1 1-1 0 0,-10 16 26 0 0,3-7-10 0 0,-144 202-202 0 0,11 7 1 0 0,-21 62 211 0 0,-12 5 29 0 0,176-278-112 0 0,19-20-137 0 0,34-33 106 0 0,177-222 410 0 0,-155 171-253 0 0,112-136 48 0 0,-10-8 0 0 0,32-71-91 0 0,-184 271 8 0 0,24-38 29 0 0,-2-2-1 0 0,-3-2 0 0 0,-2 0 1 0 0,7-32-37 0 0,-30 41 199 0 0,-8 55-194 0 0,0 0 0 0 0,0 0 0 0 0,-1 0 0 0 0,1 0-1 0 0,0 0 1 0 0,-1 0 0 0 0,1 1 0 0 0,0-1 0 0 0,-1 0-1 0 0,1 0 1 0 0,-1 0 0 0 0,0 0 0 0 0,1 1 0 0 0,-1-1-1 0 0,0 0 1 0 0,1 1 0 0 0,-1-1 0 0 0,0 0 0 0 0,0 1-1 0 0,1-1 1 0 0,-1 1 0 0 0,0-1 0 0 0,0 1 0 0 0,0 0-1 0 0,0-1 1 0 0,0 1 0 0 0,0 0 0 0 0,1-1 0 0 0,-1 1-1 0 0,0 0 1 0 0,0 0 0 0 0,0 0 0 0 0,0 0 0 0 0,0 0 0 0 0,0 0-1 0 0,0 0 1 0 0,0 0 0 0 0,0 1 0 0 0,0-1 0 0 0,0 0-1 0 0,0 0 1 0 0,0 1 0 0 0,0-1 0 0 0,0 1 0 0 0,1-1-1 0 0,-1 1 1 0 0,0-1 0 0 0,0 1 0 0 0,0-1 0 0 0,1 1-1 0 0,-1 0 1 0 0,0 0-5 0 0,-83 67-60 0 0,-198 253-43 0 0,66-38-70 0 0,-174 301 173 0 0,204-299 72 0 0,168-241-217 0 0,19-43 134 0 0,-1 0 1 0 0,1 0 0 0 0,0-1-1 0 0,0 1 1 0 0,0 0 0 0 0,0 0-1 0 0,0 0 1 0 0,0-1 0 0 0,1 1-1 0 0,-1-1 1 0 0,0 1 0 0 0,0-1-1 0 0,0 1 1 0 0,1-1 0 0 0,-1 0-1 0 0,0 1 1 0 0,0-1 0 0 0,1 0-1 0 0,-1 0 1 0 0,0 0-1 0 0,0 0 1 0 0,1 0 0 0 0,-1 0-1 0 0,0-1 1 0 0,0 1 0 0 0,1 0-1 0 0,-1-1 1 0 0,0 1 0 0 0,0 0-1 0 0,0-1 1 0 0,1 0 0 0 0,-1 1-1 0 0,0-1 11 0 0,13-6 13 0 0,0 0-1 0 0,-1 0 0 0 0,0-2 0 0 0,-1 1 1 0 0,1-2-1 0 0,-2 0 0 0 0,1 0 0 0 0,4-7-12 0 0,-5 7 14 0 0,267-294 195 0 0,-178 187-180 0 0,448-515 73 0 0,-416 493-138 0 0,-143 162 138 0 0,-321 425-184 0 0,-127 156 60 0 0,275-419 195 0 0,169-170-227 0 0,21-17-85 0 0,32-27-71 0 0,87-85 368 0 0,83-97-158 0 0,-102 100 28 0 0,6-3-41 0 0,65-66-348 0 0,144-192 361 0 0,-294 337-36 0 0,-2-2 0 0 0,-1 0 0 0 0,-2-2 0 0 0,-1 0 0 0 0,2-12 36 0 0,-22 49 4 0 0,1 1-1 0 0,-1 0 0 0 0,0-1 0 0 0,-1 1 1 0 0,1-1-1 0 0,0 0 0 0 0,0 1 1 0 0,-1-1-1 0 0,1 0 0 0 0,-1 1 0 0 0,1-1 1 0 0,-1 0-1 0 0,0 0 0 0 0,1 1 1 0 0,-1-1-1 0 0,0 0 0 0 0,0 0 0 0 0,0 1 1 0 0,-1-1-1 0 0,1 0 0 0 0,0 0 1 0 0,-1 1-1 0 0,1-1 0 0 0,-1 0 0 0 0,1 1 1 0 0,-1-1-1 0 0,0 0 0 0 0,0 1 1 0 0,0-1-1 0 0,0 1 0 0 0,0-1 0 0 0,0 1 1 0 0,0 0-1 0 0,0-1 0 0 0,-1 1 0 0 0,1 0 1 0 0,0 0-1 0 0,-1 0 0 0 0,0-1-3 0 0,-10 2-10 0 0,0 0 0 0 0,-1 1-1 0 0,1 1 1 0 0,0 0 0 0 0,1 0-1 0 0,-1 1 1 0 0,0 0 0 0 0,1 1-1 0 0,0 1 1 0 0,0 0 0 0 0,0 0 0 0 0,0 1-1 0 0,1 1 1 0 0,-5 3 10 0 0,14-10-1 0 0,-66 46-39 0 0,1 2 0 0 0,3 2-1 0 0,2 4 1 0 0,3 2 0 0 0,2 3 0 0 0,1 3 40 0 0,10-14-8 0 0,-398 458 41 0 0,294-319 66 0 0,122-132-218 0 0,27-54 111 0 0,0 0 0 0 0,1 0 1 0 0,-1 0-1 0 0,0 0 0 0 0,0 0 1 0 0,1 0-1 0 0,-1 0 0 0 0,1 0 1 0 0,-1 0-1 0 0,1 0 0 0 0,-1 0 0 0 0,1 0 1 0 0,-1 0-1 0 0,1-1 0 0 0,0 1 1 0 0,-1 0-1 0 0,1 0 0 0 0,0-1 0 0 0,0 1 1 0 0,0-1-1 0 0,-1 1 0 0 0,1 0 1 0 0,0-1-1 0 0,0 0 0 0 0,0 1 1 0 0,0-1-1 0 0,0 0 0 0 0,0 1 0 0 0,0-1 1 0 0,0 0-1 0 0,0 0 0 0 0,0 0 1 0 0,0 0-1 0 0,0 0 0 0 0,0 0 0 0 0,0 0 1 0 0,0 0-1 0 0,0 0 0 0 0,0 0 1 0 0,0 0-1 0 0,1-1 8 0 0,47-6-59 0 0,-21-3 68 0 0,-1-2-1 0 0,-1-1 1 0 0,-1-2-1 0 0,0 0 1 0 0,0-1 0 0 0,-2-2-1 0 0,0 0 1 0 0,1-4-9 0 0,-15 15 1 0 0,85-71-14 0 0,-3-4 0 0 0,-3-4 0 0 0,-5-4 0 0 0,-3-3 0 0 0,25-44 13 0 0,-83 107-13 0 0,0-1 0 0 0,-2-1-1 0 0,-1-1 1 0 0,-1-1-1 0 0,-3 0 1 0 0,0-1-1 0 0,-2-1 1 0 0,-2 0 0 0 0,-1-1-1 0 0,-2 0 1 0 0,-2 0-1 0 0,-1-1 1 0 0,-2-2 13 0 0,-2 37 9 0 0,-1 0 1 0 0,0 0 0 0 0,0 0-1 0 0,0 0 1 0 0,0 0 0 0 0,0 0-1 0 0,-1 0 1 0 0,1 0 0 0 0,-1 0-1 0 0,0 0 1 0 0,0 0 0 0 0,0 0-1 0 0,0 0 1 0 0,-1 0 0 0 0,1 1-1 0 0,-1-1 1 0 0,0 1 0 0 0,1-1-1 0 0,-1 1 1 0 0,0-1 0 0 0,0 1 0 0 0,-1 0-1 0 0,1 0 1 0 0,0 0 0 0 0,-1 0-1 0 0,1 1 1 0 0,-1-1 0 0 0,0 1-1 0 0,0-1 1 0 0,1 1 0 0 0,-1 0-1 0 0,0 0 1 0 0,0 0 0 0 0,0 0-1 0 0,0 1 1 0 0,-3-1-10 0 0,-5 1-3 0 0,0 1-1 0 0,0 1 1 0 0,1 0 0 0 0,-1 0 0 0 0,0 1 0 0 0,1 0-1 0 0,-1 1 1 0 0,1 0 0 0 0,0 1 0 0 0,0 0 0 0 0,1 1-1 0 0,-1-1 1 0 0,1 2 0 0 0,1-1 0 0 0,-7 7 3 0 0,1-3-5 0 0,-92 71 43 0 0,4 6 0 0 0,3 3 1 0 0,5 5-1 0 0,3 3 1 0 0,-24 42-39 0 0,16-11 49 0 0,5 4 0 0 0,7 4 1 0 0,-67 141-50 0 0,141-254-4 0 0,0 0 0 0 0,2 2 0 0 0,1-1 0 0 0,1 1 0 0 0,2 1 0 0 0,0-1 0 0 0,2 1 0 0 0,-1 8 4 0 0,6-31-8 0 0,-1-1 0 0 0,1 1 0 0 0,0 0 1 0 0,0-1-1 0 0,0 1 0 0 0,0 0 0 0 0,1-1 1 0 0,-1 1-1 0 0,1-1 0 0 0,0 1 0 0 0,0-1 1 0 0,0 1-1 0 0,1-1 0 0 0,-1 0 0 0 0,1 0 1 0 0,0 1-1 0 0,0-1 0 0 0,0 0 0 0 0,0 0 1 0 0,0-1-1 0 0,1 1 0 0 0,-1 0 0 0 0,1-1 1 0 0,0 0-1 0 0,0 1 0 0 0,0-1 0 0 0,0 0 1 0 0,0-1-1 0 0,0 1 0 0 0,0 0 0 0 0,1-1 1 0 0,1 1 7 0 0,9 0 1 0 0,1 0 0 0 0,-1-1 0 0 0,0-1 0 0 0,0 0 0 0 0,0-1 0 0 0,0-1 0 0 0,0 0 0 0 0,0-1 1 0 0,0 0-1 0 0,0-1 0 0 0,-1-1 0 0 0,0 0 0 0 0,0-1 0 0 0,0 0 0 0 0,0-1 0 0 0,-1 0 0 0 0,-1-1 1 0 0,3-2-2 0 0,82-54 73 0 0,-2-4 0 0 0,-4-4 1 0 0,-2-4-1 0 0,50-59-73 0 0,-72 67-3 0 0,-3-3 0 0 0,-3-3-1 0 0,-3-2 1 0 0,-4-3 0 0 0,-4-2 0 0 0,-3-2 0 0 0,-3-1 0 0 0,30-91 3 0 0,-62 144 52 0 0,-1-1 0 0 0,-1 0 0 0 0,-2-1 1 0 0,-1 1-1 0 0,0-24-52 0 0,-5 52 19 0 0,-1 0 0 0 0,1 0 0 0 0,-1 0 0 0 0,0 0 0 0 0,0 0-1 0 0,0 0 1 0 0,0 0 0 0 0,-1 0 0 0 0,0 0 0 0 0,0 0 0 0 0,0 1 0 0 0,0-1 0 0 0,0 0 0 0 0,-1 0 0 0 0,0 1 0 0 0,0-1 0 0 0,0 1 0 0 0,0 0-1 0 0,0-1 1 0 0,-1 1 0 0 0,1 0 0 0 0,-1 0 0 0 0,0 0 0 0 0,0 1 0 0 0,0-1 0 0 0,0 1 0 0 0,-3-2-19 0 0,-4 2 8 0 0,0 1-1 0 0,0 1 1 0 0,0-1 0 0 0,0 1 0 0 0,0 1-1 0 0,0 0 1 0 0,1 0 0 0 0,-1 1 0 0 0,0 1 0 0 0,0-1-1 0 0,1 1 1 0 0,0 1 0 0 0,0 0 0 0 0,0 0-1 0 0,0 1 1 0 0,0 0 0 0 0,1 1 0 0 0,0-1 0 0 0,0 2-1 0 0,-5 5-7 0 0,12-12-1 0 0,-99 77-79 0 0,4 3 0 0 0,3 5 0 0 0,-45 56 80 0 0,-140 164-290 0 0,-102 101 12 0 0,355-381 324 0 0,0-2 1 0 0,-1 0-1 0 0,-1-2 0 0 0,-1 0 0 0 0,-1-2 0 0 0,-1-2 1 0 0,-1 0-1 0 0,-17 5-46 0 0,5-13 178 0 0,42-11-179 0 0,0 1 0 0 0,0-1 0 0 0,0 1-1 0 0,0-1 1 0 0,1 0 0 0 0,-1 1-1 0 0,0-1 1 0 0,1 0 0 0 0,-1 1 0 0 0,1-1-1 0 0,0 0 1 0 0,0 0 0 0 0,-1 0-1 0 0,1 1 1 0 0,0-1 0 0 0,0 0 0 0 0,1 0-1 0 0,-1 0 1 0 0,0 1 0 0 0,1-1-1 0 0,-1 0 1 0 0,1 0 0 0 0,-1 1 0 0 0,1-1-1 0 0,0 0 1 0 0,0 1 0 0 0,0-1-1 0 0,0-1 2 0 0,17-37-21 0 0,1 0-1 0 0,2 2 1 0 0,2 0-1 0 0,11-13 22 0 0,3-7-4 0 0,144-200-41 0 0,12 7 1 0 0,115-109 44 0 0,-281 330 6 0 0,79-95-75 0 0,77-119 69 0 0,-161 196 141 0 0,-47 49-88 0 0,3 12-122 0 0,0 1-1 0 0,1 1 0 0 0,0 2 0 0 0,1-1 0 0 0,1 2 0 0 0,-2 4 70 0 0,-3 2-47 0 0,-288 299-303 0 0,-263 359 350 0 0,457-539 286 0 0,-6-4 0 0 0,-6-6 0 0 0,-100 77-286 0 0,227-204-181 0 0,20-16 94 0 0,137-127 233 0 0,111-139-78 0 0,68-108-68 0 0,-183 207-88 0 0,-50 66-13 0 0,-6-5 0 0 0,-5-3-1 0 0,-5-5 1 0 0,-5-3 0 0 0,-5-5 101 0 0,-35 12 101 0 0,-39 119-98 0 0,0-1 1 0 0,0 1-1 0 0,0-1 1 0 0,-1 1-1 0 0,1-1 1 0 0,0 1-1 0 0,-1-1 1 0 0,1 1-1 0 0,-1 0 1 0 0,1-1-1 0 0,-1 1 1 0 0,0-1-1 0 0,1 1 0 0 0,-1 0 1 0 0,0 0-1 0 0,0 0 1 0 0,0-1-1 0 0,0 1 1 0 0,0 0-1 0 0,0 0 1 0 0,0 0-1 0 0,-1 1 1 0 0,1-1-1 0 0,0 0 1 0 0,0 0-1 0 0,-1 1 0 0 0,1-1 1 0 0,0 0-1 0 0,-1 1 1 0 0,1-1-1 0 0,-1 1 1 0 0,1 0-1 0 0,-1 0 1 0 0,1-1-1 0 0,-1 1 1 0 0,1 0-1 0 0,-1 0 1 0 0,1 0-1 0 0,-1 0 0 0 0,1 1 1 0 0,-1-1-1 0 0,1 0 1 0 0,0 1-1 0 0,-1-1 1 0 0,1 1-1 0 0,-1-1 1 0 0,1 1-1 0 0,0 0 1 0 0,-1-1-1 0 0,1 1 1 0 0,0 0-1 0 0,0 0 0 0 0,0 0 1 0 0,0 0-1 0 0,0 0 1 0 0,0 0-1 0 0,-1 2-3 0 0,-129 98-346 0 0,-14 41-5 0 0,-86 113 351 0 0,191-209-9 0 0,-482 598-107 0 0,109-126 202 0 0,170-263 646 0 0,285-288-885 0 0,254-275 342 0 0,-188 190-154 0 0,235-242-14 0 0,291-331-274 0 0,-591 642 204 0 0,-3-3 1 0 0,-2-1-1 0 0,-3-2 1 0 0,-2-1-1 0 0,3-13 49 0 0,-25 34 87 0 0,-12 35-85 0 0,0-1 0 0 0,1 0 0 0 0,-1 0 0 0 0,1 0 0 0 0,-1 0 0 0 0,0 1 0 0 0,0-1 0 0 0,1 0 0 0 0,-1 0 0 0 0,0 1 0 0 0,0-1 0 0 0,0 1 1 0 0,0-1-1 0 0,0 1 0 0 0,0-1 0 0 0,0 1 0 0 0,0 0 0 0 0,0-1 0 0 0,0 1 0 0 0,0 0 0 0 0,0 0 0 0 0,0 0 0 0 0,0 0 0 0 0,0 0 0 0 0,0 0 0 0 0,0 0 0 0 0,0 0 0 0 0,0 0 0 0 0,0 0 0 0 0,0 0 0 0 0,0 1 0 0 0,0-1 0 0 0,0 1 0 0 0,0-1 0 0 0,0 0 1 0 0,0 1-1 0 0,0 0 0 0 0,0-1 0 0 0,0 1 0 0 0,1-1 0 0 0,-1 1 0 0 0,0 0 0 0 0,0 0 0 0 0,1-1 0 0 0,-2 2-2 0 0,-127 99-205 0 0,-424 446 77 0 0,-94 178 149 0 0,505-562 520 0 0,-8-7 1 0 0,-28 15-542 0 0,320-308 47 0 0,57-77-47 0 0,-60 62-15 0 0,109-105 4 0 0,267-302-126 0 0,-463 499 59 0 0,-3-3 0 0 0,-3-2 0 0 0,-3-2 0 0 0,-3-2 0 0 0,29-68 78 0 0,-46 38 107 0 0,-23 98-104 0 0,-1 0 1 0 0,1-1-1 0 0,0 1 0 0 0,-1 0 0 0 0,1 0 1 0 0,-1 0-1 0 0,1 0 0 0 0,-1 0 1 0 0,0 0-1 0 0,1 0 0 0 0,-1 0 0 0 0,0 0 1 0 0,0 0-1 0 0,0 0 0 0 0,0 0 1 0 0,0 0-1 0 0,0 0 0 0 0,0 1 1 0 0,0-1-1 0 0,0 1 0 0 0,0-1 0 0 0,0 0 1 0 0,0 1-1 0 0,-1 0 0 0 0,1-1 1 0 0,0 1-1 0 0,0 0 0 0 0,-1-1 0 0 0,1 1 1 0 0,0 0-1 0 0,0 0 0 0 0,-1 0 1 0 0,1 0-1 0 0,0 0 0 0 0,0 1 0 0 0,-1-1 1 0 0,1 0-1 0 0,0 1 0 0 0,0-1 1 0 0,0 0-1 0 0,0 1 0 0 0,-1 0 0 0 0,1-1 1 0 0,0 1-1 0 0,0 0-3 0 0,-18 6-18 0 0,1 0 0 0 0,0 2 0 0 0,1 0 0 0 0,-1 2 1 0 0,2-1-1 0 0,0 2 0 0 0,0 0 0 0 0,1 1 0 0 0,-11 12 18 0 0,0-2-19 0 0,-412 382-57 0 0,143-103 16 0 0,-58 97 60 0 0,267-300 27 0 0,65-73-9 0 0,-58 65 232 0 0,-3-4 0 0 0,-41 32-250 0 0,113-109-147 0 0,25-17-10 0 0,99-90 152 0 0,-82 64 26 0 0,592-593 38 0 0,-525 535-86 0 0,-3 9-59 0 0,-4-3 1 0 0,-4-5 0 0 0,-3-4 0 0 0,-5-3 0 0 0,-4-3-1 0 0,53-95 86 0 0,-86 82 23 0 0,-43 112-20 0 0,1 0 0 0 0,-1-1 0 0 0,0 1 0 0 0,0-1 0 0 0,0 1-1 0 0,0-1 1 0 0,-1 1 0 0 0,1-1 0 0 0,0 1 0 0 0,-1 0 0 0 0,1-1 0 0 0,-1 1 0 0 0,1 0 0 0 0,-1-1 0 0 0,1 1 0 0 0,-1 0 0 0 0,0-1-1 0 0,0 1 1 0 0,0 0 0 0 0,0 0 0 0 0,0 0 0 0 0,0 0 0 0 0,0 0 0 0 0,0 0 0 0 0,0 0 0 0 0,0 0 0 0 0,-1 1 0 0 0,1-1 0 0 0,0 0 0 0 0,0 1-1 0 0,-1-1 1 0 0,1 1 0 0 0,-1-1 0 0 0,1 1 0 0 0,0-1 0 0 0,-1 1 0 0 0,1 0 0 0 0,-1 0 0 0 0,1 0 0 0 0,-1 0 0 0 0,1 0 0 0 0,-1 0-1 0 0,1 0 1 0 0,0 1 0 0 0,-1-1 0 0 0,1 0 0 0 0,-1 1 0 0 0,1-1 0 0 0,0 1 0 0 0,-1-1 0 0 0,1 1 0 0 0,0 0 0 0 0,0 0 0 0 0,-1-1 0 0 0,1 1-1 0 0,0 0 1 0 0,0 0 0 0 0,-1 1-3 0 0,-22 11-60 0 0,0 1-1 0 0,2 1 0 0 0,-1 1 0 0 0,2 1 0 0 0,0 0 1 0 0,-15 18 60 0 0,7-9-37 0 0,-200 190-120 0 0,10 9-1 0 0,-158 215 158 0 0,235-257-2 0 0,-269 322 411 0 0,187-290 144 0 0,216-198-820 0 0,36-31 136 0 0,16-20 179 0 0,-2-1 1 0 0,-1-2 0 0 0,-2-2 0 0 0,24-31-49 0 0,-48 54 3 0 0,499-582-167 0 0,-399 464 30 0 0,-6-4-1 0 0,-6-5 0 0 0,-6-5 1 0 0,-4-8 134 0 0,-85 144 3 0 0,-2 0 0 0 0,0 0 1 0 0,0-1-1 0 0,-1 1 0 0 0,0-1 1 0 0,-1 0-1 0 0,-1-1 1 0 0,0 1-1 0 0,-1-1 0 0 0,0 1 1 0 0,-1-5-4 0 0,-1 16 2 0 0,0 0 0 0 0,0 1 0 0 0,0-1 0 0 0,0 0 1 0 0,-1 0-1 0 0,1 0 0 0 0,-1 1 0 0 0,1-1 0 0 0,-1 0 0 0 0,1 1 0 0 0,-1-1 1 0 0,0 1-1 0 0,0-1 0 0 0,0 1 0 0 0,0-1 0 0 0,0 1 0 0 0,0-1 0 0 0,0 1 1 0 0,-1 0-1 0 0,1 0 0 0 0,0-1 0 0 0,-1 1 0 0 0,1 0 0 0 0,-1 0 0 0 0,1 1 1 0 0,-1-1-1 0 0,1 0 0 0 0,-1 0 0 0 0,0 1 0 0 0,1-1 0 0 0,-1 1 0 0 0,0-1 1 0 0,0 1-1 0 0,1 0 0 0 0,-1 0 0 0 0,0 0 0 0 0,0 0 0 0 0,0 0 0 0 0,1 0 1 0 0,-1 0-1 0 0,-1 1-2 0 0,-77 25-311 0 0,15 17 110 0 0,3 2 1 0 0,1 4-1 0 0,3 1 0 0 0,-50 58 201 0 0,104-104-2 0 0,-575 624-172 0 0,316-323 1429 0 0,-259 231-1255 0 0,511-524-13 0 0,24-19-123 0 0,140-136 248 0 0,595-652 65 0 0,-364 380-309 0 0,-238 259-242 0 0,-8-5 0 0 0,12-32 374 0 0,-82 76-45 0 0,-63 91 191 0 0,-14 21-34 0 0,1 7-128 0 0,0 0-1 0 0,-1 1 0 0 0,2 0 0 0 0,-1 0 1 0 0,0 1-1 0 0,0 0 0 0 0,1 0 1 0 0,0 1-1 0 0,0 0 0 0 0,0 0 0 0 0,0 1 17 0 0,-96 81-343 0 0,4 4-1 0 0,-29 40 344 0 0,54-55-38 0 0,-523 562-95 0 0,-76 77 247 0 0,558-605 554 0 0,-5-5 0 0 0,-24 9-668 0 0,64-62 586 0 0,80-53-585 0 0,0 1 1 0 0,0 0-1 0 0,0 0 1 0 0,0-1-1 0 0,0 1 1 0 0,0 0-1 0 0,0-1 1 0 0,0 1-1 0 0,0 0 1 0 0,0 0-1 0 0,0-1 1 0 0,0 1-1 0 0,0 0 1 0 0,0-1-1 0 0,0 1 1 0 0,0 0-1 0 0,0-1 1 0 0,0 1-1 0 0,0 0 1 0 0,0 0-1 0 0,0-1 1 0 0,0 1-1 0 0,-1 0 1 0 0,1 0-1 0 0,0-1 1 0 0,0 1-1 0 0,0 0 1 0 0,-1 0-1 0 0,1-1 1 0 0,0 1-1 0 0,0 0 1 0 0,-1 0-1 0 0,1 0 1 0 0,0 0-1 0 0,0-1 1 0 0,-1 1-1 0 0,1 0 1 0 0,0 0-1 0 0,0 0 1 0 0,-1 0-1 0 0,1 0 1 0 0,0 0-1 0 0,-1 0 1 0 0,1 0-1 0 0,0 0 1 0 0,0 0-1 0 0,-1 0 1 0 0,1 0-1 0 0,0 0 1 0 0,-1 0-1 0 0,1 0 1 0 0,0 0-1 0 0,-1 0 1 0 0,1 0-1 0 0,0 0 1 0 0,0 0-1 0 0,-1 0 1 0 0,1 1-1 0 0,0-1-1 0 0,18-30-43 0 0,-15 26 42 0 0,122-160 71 0 0,114-114-70 0 0,-202 236-7 0 0,278-283-245 0 0,305-238 252 0 0,-283 265-356 0 0,-306 270 300 0 0,176-178-751 0 0,-207 205 805 0 0,-1 1 0 0 0,1 0 0 0 0,-1 0 1 0 0,1 0-1 0 0,0-1 0 0 0,-1 1 0 0 0,1 0 0 0 0,0 0 1 0 0,0-1-1 0 0,-1 1 0 0 0,1 0 0 0 0,0-1 0 0 0,0 1 1 0 0,-1 0-1 0 0,1-1 0 0 0,0 1 0 0 0,0 0 1 0 0,0-1-1 0 0,0 1 0 0 0,0-1 0 0 0,-1 1 0 0 0,1 0 1 0 0,0-1-1 0 0,0 1 0 0 0,0 0 0 0 0,0-1 0 0 0,0 1 1 0 0,0-1-1 0 0,0 1 0 0 0,0 0 0 0 0,0-1 0 0 0,1 1 1 0 0,-1-1-1 0 0,0 1 0 0 0,0 0 0 0 0,0-1 1 0 0,0 1-1 0 0,0 0 0 0 0,1-1 0 0 0,-1 1 0 0 0,0 0 1 0 0,0-1-1 0 0,1 1 0 0 0,-1 0 0 0 0,0-1 0 0 0,0 1 1 0 0,1 0-1 0 0,-1 0 0 0 0,0-1 0 0 0,1 1 2 0 0,-275 196-703 0 0,-992 868 1432 0 0,1154-964-195 0 0,-4-5 0 0 0,-5-6 0 0 0,-3-4 0 0 0,-26 6-534 0 0,87-63 241 0 0,61-32-314 0 0,54-62-160 0 0,116-112 335 0 0,95-103-143 0 0,257-208 41 0 0,134-27-509 0 0,-506 377-45 0 0,-133 121 577 0 0,-18 14 64 0 0,-67 39-33 0 0,-187 146-212 0 0,10 11 0 0 0,7 10-1 0 0,-68 88 159 0 0,111-95 538 0 0,-9-8 0 0 0,-7-10 0 0 0,-150 91-538 0 0,323-245 39 0 0,54-44-335 0 0,236-223 340 0 0,-176 177-38 0 0,644-542 55 0 0,-220 226-208 0 0,-418 325 68 0 0,16-10-261 0 0,-4-4 1 0 0,-2-4-1 0 0,-4-3 0 0 0,7-16 340 0 0,-47 25-191 0 0,-46 70 194 0 0,0-1 0 0 0,0 0 0 0 0,0 1 0 0 0,0-1 0 0 0,0 0 0 0 0,0 1 0 0 0,0-1 0 0 0,0 0 0 0 0,0 1 0 0 0,0-1-1 0 0,0 0 1 0 0,0 1 0 0 0,0-1 0 0 0,-1 1 0 0 0,1-1 0 0 0,0 0 0 0 0,0 1 0 0 0,-1-1 0 0 0,1 0 0 0 0,0 1 0 0 0,-1-1-1 0 0,1 1 1 0 0,-1-1 0 0 0,1 1 0 0 0,-1-1 0 0 0,1 1 0 0 0,-1 0 0 0 0,1-1 0 0 0,-1 1 0 0 0,1-1 0 0 0,-1 1 0 0 0,1 0 0 0 0,-1-1-1 0 0,0 1 1 0 0,1 0 0 0 0,-1 0 0 0 0,0 0 0 0 0,1 0 0 0 0,-1-1 0 0 0,0 1 0 0 0,1 0 0 0 0,-1 0 0 0 0,0 0 0 0 0,1 0-1 0 0,-1 0 1 0 0,0 0 0 0 0,1 1 0 0 0,-1-1 0 0 0,0 0 0 0 0,1 0 0 0 0,-1 0 0 0 0,1 1 0 0 0,-1-1 0 0 0,0 0 0 0 0,1 1-1 0 0,-1-1 1 0 0,1 0 0 0 0,-1 1 0 0 0,1-1 0 0 0,-1 1-3 0 0,-18 4-37 0 0,0 1 0 0 0,1 0 1 0 0,0 2-1 0 0,1 0 0 0 0,-1 1 0 0 0,2 0 0 0 0,-1 1 0 0 0,1 1 1 0 0,-3 4 36 0 0,-1-1-28 0 0,-234 165-114 0 0,8 12 0 0 0,-58 70 142 0 0,-463 446 394 0 0,608-570 428 0 0,-7-7 0 0 0,-145 85-822 0 0,288-203 24 0 0,23-12-29 0 0,0 0-1 0 0,1-1 1 0 0,-1 1-1 0 0,0 0 0 0 0,0 0 1 0 0,0 0-1 0 0,0-1 1 0 0,0 1-1 0 0,1 0 1 0 0,-1 0-1 0 0,0 0 1 0 0,0-1-1 0 0,0 1 1 0 0,0 0-1 0 0,0 0 1 0 0,0-1-1 0 0,0 1 1 0 0,0 0-1 0 0,0 0 1 0 0,0-1-1 0 0,0 1 1 0 0,0 0-1 0 0,0 0 1 0 0,0-1-1 0 0,0 1 1 0 0,0 0-1 0 0,0 0 1 0 0,0 0-1 0 0,-1-1 0 0 0,1 1 1 0 0,0 0-1 0 0,0 0 1 0 0,0-1-1 0 0,0 1 1 0 0,0 0-1 0 0,-1 0 1 0 0,1 0-1 0 0,0 0 1 0 0,0-1-1 0 0,0 1 1 0 0,-1 0-1 0 0,1 0 1 0 0,0 0 5 0 0,129-147-51 0 0,97-82 51 0 0,-196 199-13 0 0,734-647-8 0 0,-462 421-24 0 0,-140 123-15 0 0,-76 66-216 0 0,-3-4 0 0 0,68-77 276 0 0,-117 93 54 0 0,-34 53-49 0 0,-1 1 1 0 0,0 0 0 0 0,1 0 0 0 0,-1 1 0 0 0,0-1 0 0 0,0 0 0 0 0,0 0 0 0 0,0 0 0 0 0,0 0 0 0 0,0 1-1 0 0,0-1 1 0 0,0 0 0 0 0,0 1 0 0 0,0-1 0 0 0,0 1 0 0 0,0-1 0 0 0,0 1 0 0 0,0 0 0 0 0,-1-1 0 0 0,1 1-1 0 0,0 0 1 0 0,0 0 0 0 0,0 0 0 0 0,-1 0 0 0 0,1 0 0 0 0,0 0 0 0 0,0 0 0 0 0,-1 0 0 0 0,1 1 0 0 0,0-1-1 0 0,0 0 1 0 0,0 1 0 0 0,0-1 0 0 0,0 1 0 0 0,-1-1 0 0 0,1 1-6 0 0,1-1 1 0 0,-23 6-44 0 0,0 2 1 0 0,1 0-1 0 0,0 1 0 0 0,1 1 1 0 0,0 1-1 0 0,0 1 0 0 0,-6 6 43 0 0,3-4-34 0 0,-152 104-67 0 0,6 7 0 0 0,-91 91 101 0 0,-511 482 399 0 0,565-505-130 0 0,42-45 781 0 0,-108 69-1050 0 0,250-200-426 0 0,59-44 453 0 0,-1-2 1 0 0,-1-1-1 0 0,-2-1 0 0 0,-1-2 0 0 0,12-18-27 0 0,18-18 38 0 0,445-439 101 0 0,50-2-139 0 0,-86 80-266 0 0,-296 251-86 0 0,-172 176 347 0 0,-1 3 10 0 0,0-1 0 0 0,1 1 0 0 0,-1-1 0 0 0,0 0 0 0 0,0 1 0 0 0,0-1 1 0 0,0 0-1 0 0,0 0 0 0 0,0 0 0 0 0,0 0 0 0 0,-1 1 0 0 0,1-1 0 0 0,0-1 0 0 0,0 1 0 0 0,-1 0 1 0 0,1 0-1 0 0,0 0 0 0 0,-1 0 0 0 0,0 0 0 0 0,1-1 0 0 0,-1 1 0 0 0,1 0 0 0 0,-1 0 0 0 0,0-1 1 0 0,0 1-1 0 0,0 0 0 0 0,0 0 0 0 0,0-1 0 0 0,0 1 0 0 0,0 0 0 0 0,0 0 0 0 0,-1-1 0 0 0,1 1 1 0 0,0 0-1 0 0,-1 0 0 0 0,1-1 0 0 0,-1 1 0 0 0,1 0 0 0 0,-1 0 0 0 0,0 0 0 0 0,1 0 0 0 0,-1 0 1 0 0,0 0-1 0 0,0 0 0 0 0,0 0 0 0 0,1 0 0 0 0,-1 0 0 0 0,-1 0-5 0 0,-8 2-3 0 0,0-1-1 0 0,0 1 1 0 0,0 1-1 0 0,0 0 1 0 0,0 0 0 0 0,1 1-1 0 0,-1 1 1 0 0,1-1-1 0 0,-1 1 1 0 0,1 1-1 0 0,1 0 1 0 0,-1 0-1 0 0,1 1 1 0 0,-2 1 3 0 0,-102 68-157 0 0,4 5 0 0 0,-2 8 157 0 0,49-38-1 0 0,-328 269-12 0 0,-34 63 13 0 0,262-223 80 0 0,31-27 149 0 0,-4-6-1 0 0,-6-5 0 0 0,-6-7 1 0 0,-7-5-229 0 0,131-100-165 0 0,56-41-120 0 0,-18 18 236 0 0,417-426 170 0 0,-110 105-49 0 0,384-311-80 0 0,-691 630 3 0 0,42-35-78 0 0,-2-3 0 0 0,-3-3 0 0 0,-2-1 0 0 0,27-43 83 0 0,-66 78 49 0 0,-16 17 4 0 0,0 7-53 0 0,0-1 0 0 0,-1 1 0 0 0,1 0 0 0 0,0 0 0 0 0,0 0-1 0 0,0 1 1 0 0,0-1 0 0 0,0 1 0 0 0,0 0 0 0 0,0 0 0 0 0,0 0-1 0 0,1 1 1 0 0,-1-1 0 0 0,1 1 0 0 0,-3 2 0 0 0,2-2-7 0 0,-341 288-352 0 0,-541 540 558 0 0,765-709 72 0 0,-4-6 0 0 0,-6-6-1 0 0,-81 50-270 0 0,181-143-206 0 0,205-194 118 0 0,843-831 17 0 0,-613 630-417 0 0,-348 305 330 0 0,-56 72 161 0 0,0 0 1 0 0,0 0-1 0 0,0 1 0 0 0,0-1 0 0 0,0 0 0 0 0,0 0 0 0 0,0 1 0 0 0,0-1 0 0 0,0 0 0 0 0,0 0 0 0 0,0 1 0 0 0,-1-1 0 0 0,1 0 1 0 0,0 1-1 0 0,0-1 0 0 0,-1 0 0 0 0,1 1 0 0 0,0-1 0 0 0,-1 0 0 0 0,1 1 0 0 0,-1-1 0 0 0,1 1 0 0 0,-1-1 0 0 0,1 1 0 0 0,-1-1 1 0 0,0 1-1 0 0,1-1 0 0 0,-1 1 0 0 0,1-1 0 0 0,-1 1 0 0 0,0 0 0 0 0,1-1 0 0 0,-1 1 0 0 0,0 0 0 0 0,0 0 0 0 0,1-1 0 0 0,-1 1 1 0 0,0 0-1 0 0,0 0 0 0 0,1 0 0 0 0,-1 0 0 0 0,0 0 0 0 0,0 0 0 0 0,1 0 0 0 0,-1 0 0 0 0,0 1 0 0 0,1-1 0 0 0,-1 0 0 0 0,0 0 1 0 0,0 0-1 0 0,1 1 0 0 0,-1-1 0 0 0,0 0 0 0 0,1 1 0 0 0,-1-1 0 0 0,0 1 0 0 0,1-1 0 0 0,-1 1 0 0 0,1-1 0 0 0,-1 1 0 0 0,1-1 1 0 0,-1 1-1 0 0,1 0 0 0 0,-1-1-3 0 0,-28 13-41 0 0,0 0 1 0 0,0 2-1 0 0,2 2 1 0 0,0 0-1 0 0,0 2 1 0 0,-12 12 40 0 0,-12 7-41 0 0,-304 235 255 0 0,-220 226-214 0 0,555-480 4 0 0,-183 165 540 0 0,-67 39-544 0 0,381-346-509 0 0,814-857 504 0 0,-589 589-483 0 0,-301 328 538 0 0,-36 61-40 0 0,0 1-1 0 0,0 0 0 0 0,0-1 1 0 0,0 1-1 0 0,0 0 0 0 0,0 0 1 0 0,-1 0-1 0 0,1 0 0 0 0,0 0 1 0 0,-1 0-1 0 0,1 0 0 0 0,-1 0 1 0 0,1 1-1 0 0,-1-1 0 0 0,1 0 1 0 0,-1 1-1 0 0,1 0 0 0 0,-1-1 1 0 0,1 1-1 0 0,-1 0 0 0 0,0-1 1 0 0,1 1-1 0 0,-1 0 0 0 0,0 0 1 0 0,1 1-1 0 0,-1-1 0 0 0,0 0 1 0 0,1 0-1 0 0,-1 1 0 0 0,1-1 1 0 0,-1 1-1 0 0,1-1 0 0 0,-1 1 1 0 0,1 0-1 0 0,-1 0 0 0 0,1-1 1 0 0,-1 1-1 0 0,0 1-9 0 0,-31 13-83 0 0,1 2 0 0 0,0 1 0 0 0,1 2 0 0 0,1 0-1 0 0,1 3 1 0 0,0 0 0 0 0,-9 13 83 0 0,4-7-21 0 0,-525 462 303 0 0,-269 268 751 0 0,798-734-1392 0 0,385-390 455 0 0,-39 70-66 0 0,-143 139-289 0 0,86-106 259 0 0,-229 228-32 0 0,19-18-132 0 0,-3-3 1 0 0,-2-1-1 0 0,-3-3 0 0 0,-1-3 164 0 0,-39 61 9 0 0,1 0 0 0 0,-1 0-1 0 0,0 0 1 0 0,0 0 0 0 0,0-1-1 0 0,0 1 1 0 0,0 0 0 0 0,0 0-1 0 0,-1-1 1 0 0,1 1 0 0 0,0 0 0 0 0,0-1-1 0 0,-1 1 1 0 0,1-1 0 0 0,-1 1-1 0 0,0-1 1 0 0,1 1 0 0 0,-1-1-1 0 0,0 1 1 0 0,0-1 0 0 0,0 1-1 0 0,0-1 1 0 0,0 1 0 0 0,0-1 0 0 0,0 1-1 0 0,-1-1 1 0 0,1 1 0 0 0,-1-1-1 0 0,1 1 1 0 0,-1-1 0 0 0,1 1-1 0 0,-1-1 1 0 0,0 1 0 0 0,1 0-1 0 0,-1-1 1 0 0,0 1 0 0 0,0 0 0 0 0,0 0-1 0 0,0 0 1 0 0,0 0 0 0 0,-1 0-1 0 0,1 0 1 0 0,0 0 0 0 0,0 0-1 0 0,-1 0 1 0 0,1 0 0 0 0,0 1-1 0 0,-1-1 1 0 0,1 1 0 0 0,-1-1 0 0 0,1 1-1 0 0,-1-1 1 0 0,1 1 0 0 0,-1 0-1 0 0,1 0 1 0 0,-1 0 0 0 0,1-1-1 0 0,-1 2 1 0 0,1-1 0 0 0,-2 0-9 0 0,-13 3-28 0 0,1 0 0 0 0,-1 1 0 0 0,1 1 1 0 0,-1 1-1 0 0,2 0 0 0 0,-1 0 0 0 0,1 2 0 0 0,0 0 1 0 0,0 0-1 0 0,1 2 0 0 0,0-1 0 0 0,1 2 0 0 0,-10 10 28 0 0,18-18-4 0 0,-578 500 16 0 0,139-73 501 0 0,138-126 269 0 0,297-295-1179 0 0,24-22 159 0 0,171-199 476 0 0,414-424-441 0 0,-523 557-16 0 0,-3-4 1 0 0,-4-2-1 0 0,-3-4 0 0 0,37-67 219 0 0,-97 143-15 0 0,0 0 0 0 0,-1 0 0 0 0,0-1 0 0 0,-1 0 0 0 0,0 0 0 0 0,-1 0 0 0 0,-1-1 0 0 0,0 0 0 0 0,-1 0 0 0 0,-1 0 0 0 0,0 0 0 0 0,-1-13 15 0 0,-2 25 9 0 0,-1 1-1 0 0,1 0 0 0 0,-1-1 1 0 0,0 1-1 0 0,1 0 1 0 0,-1 0-1 0 0,0-1 0 0 0,-1 2 1 0 0,1-1-1 0 0,0 0 1 0 0,0 0-1 0 0,-1 1 0 0 0,1-1 1 0 0,-1 1-1 0 0,0 0 1 0 0,1 0-1 0 0,-1 0 0 0 0,0 0 1 0 0,0 0-1 0 0,1 0 0 0 0,-1 1 1 0 0,0 0-1 0 0,0-1 1 0 0,0 1-1 0 0,0 0 0 0 0,0 0 1 0 0,0 1-1 0 0,1-1 1 0 0,-1 1-1 0 0,0-1 0 0 0,0 1 1 0 0,0 0-1 0 0,1 0 1 0 0,-1 0-1 0 0,0 0 0 0 0,1 0 1 0 0,-1 1-1 0 0,1-1 1 0 0,0 1-1 0 0,-1 0 0 0 0,-1 2-8 0 0,-38 18-67 0 0,1 3 0 0 0,2 1 0 0 0,0 1 0 0 0,2 3 0 0 0,-31 31 67 0 0,36-33 5 0 0,-416 403 483 0 0,336-318-275 0 0,-192 220 519 0 0,304-333-739 0 0,-1 0 0 0 0,0 1 0 0 0,1-1 1 0 0,-1 0-1 0 0,1 0 0 0 0,-1 0 0 0 0,1 1 0 0 0,-1-1 0 0 0,1 0 0 0 0,-1 1 0 0 0,1-1 0 0 0,-1 0 0 0 0,1 1 0 0 0,-1-1 0 0 0,1 1 0 0 0,-1-1 0 0 0,1 1 1 0 0,0-1-1 0 0,-1 1 0 0 0,1-1 0 0 0,0 1 0 0 0,0-1 0 0 0,-1 1 0 0 0,1-1 0 0 0,0 1 0 0 0,0 0 0 0 0,0-1 0 0 0,0 1 0 0 0,0-1 0 0 0,-1 1 1 0 0,1 0-1 0 0,0-1 0 0 0,0 1 0 0 0,1-1 0 0 0,-1 1 0 0 0,0-1 0 0 0,0 1 0 0 0,0 0 0 0 0,0-1 0 0 0,0 1 0 0 0,1-1 0 0 0,-1 1 0 0 0,0-1 0 0 0,0 1 1 0 0,1-1-1 0 0,-1 1 0 0 0,0-1 0 0 0,1 1 0 0 0,-1-1 0 0 0,1 1 0 0 0,-1-1 0 0 0,1 1 0 0 0,-1-1 0 0 0,1 0 0 0 0,-1 1 0 0 0,1-1 0 0 0,-1 0 1 0 0,1 0-1 0 0,-1 1 0 0 0,1-1 0 0 0,-1 0 0 0 0,1 0 7 0 0,41-10-210 0 0,-11-8 254 0 0,0-2-1 0 0,-1-1 1 0 0,-1-1-1 0 0,-2-2 1 0 0,13-13-44 0 0,-4 4 21 0 0,223-207-162 0 0,226-272 141 0 0,-462 490-74 0 0,-2-2 0 0 0,0 0 0 0 0,-1-2 1 0 0,-2 0-1 0 0,-1-1 0 0 0,-1 0 0 0 0,-1-2 0 0 0,-1 0 1 0 0,-2 0-1 0 0,-1-1 0 0 0,-1-1 0 0 0,2-17 74 0 0,-11 46 8 0 0,-1-1-1 0 0,0 0 1 0 0,1 0 0 0 0,-2 0-1 0 0,1 0 1 0 0,0 1-1 0 0,0-1 1 0 0,-1 0 0 0 0,1 0-1 0 0,-1 1 1 0 0,0-1-1 0 0,0 0 1 0 0,0 1 0 0 0,0-1-1 0 0,-1 1 1 0 0,1-1-1 0 0,-1 1 1 0 0,1 0 0 0 0,-1-1-1 0 0,0 1 1 0 0,0 0-1 0 0,0 0 1 0 0,0 0 0 0 0,0 1-1 0 0,0-1 1 0 0,-1 0-1 0 0,1 1 1 0 0,-1-1 0 0 0,1 1-1 0 0,-1 0 1 0 0,1 0-1 0 0,-1 0 1 0 0,0 0-1 0 0,1 0 1 0 0,-1 1 0 0 0,0-1-1 0 0,0 1 1 0 0,1 0-1 0 0,-1 0 1 0 0,0 0 0 0 0,0 0-1 0 0,0 0 1 0 0,1 1-1 0 0,-1-1 1 0 0,0 1 0 0 0,0 0-8 0 0,-24 5-57 0 0,1 2 1 0 0,1 0-1 0 0,-1 2 0 0 0,2 1 1 0 0,-1 1-1 0 0,2 1 1 0 0,0 1-1 0 0,0 1 1 0 0,1 1-1 0 0,-15 15 57 0 0,-116 98 148 0 0,5 7-1 0 0,7 7 1 0 0,6 5 0 0 0,-20 39-148 0 0,14-21 217 0 0,-105 110 351 0 0,206-220-609 0 0,40-55 32 0 0,0 0 0 0 0,1 0 0 0 0,-1 0 0 0 0,1-1-1 0 0,-1 1 1 0 0,1 0 0 0 0,0 0 0 0 0,-1 0 0 0 0,1 0 0 0 0,0-1-1 0 0,0 1 1 0 0,-1 0 0 0 0,1-1 0 0 0,0 1 0 0 0,0 0 0 0 0,0-1-1 0 0,0 1 1 0 0,0-1 0 0 0,0 0 0 0 0,0 1 0 0 0,0-1 0 0 0,0 0 0 0 0,0 1-1 0 0,0-1 1 0 0,0 0 0 0 0,0 0 0 0 0,0 0 0 0 0,0 0 0 0 0,0 0-1 0 0,0 0 1 0 0,0 0 0 0 0,0 0 0 0 0,0-1 0 0 0,0 1 0 0 0,0 0-1 0 0,0 0 1 0 0,0-1 0 0 0,0 1 0 0 0,0-1 0 0 0,0 1 0 0 0,0-1 0 0 0,0 1-1 0 0,0-1 1 0 0,-1 0 0 0 0,1 0 9 0 0,16-5 16 0 0,0-1-1 0 0,-1-1 1 0 0,0-1 0 0 0,0 0-1 0 0,-1-2 1 0 0,0 1 0 0 0,-1-2-1 0 0,0 0 1 0 0,3-4-16 0 0,-6 6 10 0 0,159-150 40 0 0,133-165-50 0 0,-137 142-26 0 0,249-296-449 0 0,-401 461 426 0 0,5-2-41 0 0,-1-1 1 0 0,-2 0-1 0 0,0-2 0 0 0,-1 1 0 0 0,-1-2 1 0 0,-2 0-1 0 0,0 0 0 0 0,-1-2 0 0 0,-2 1 1 0 0,0-1-1 0 0,3-21 90 0 0,-12 45 5 0 0,0 0-1 0 0,0 1 1 0 0,1-1 0 0 0,-1 0 0 0 0,0 0 0 0 0,-1 0 0 0 0,1 0 0 0 0,0 0 0 0 0,-1 0-1 0 0,1 0 1 0 0,-1 1 0 0 0,1-1 0 0 0,-1 0 0 0 0,0 0 0 0 0,0 1 0 0 0,1-1 0 0 0,-1 0-1 0 0,-1 1 1 0 0,1-1 0 0 0,0 1 0 0 0,0-1 0 0 0,0 1 0 0 0,-1 0 0 0 0,1 0-1 0 0,-1-1 1 0 0,1 1 0 0 0,-1 0 0 0 0,0 0 0 0 0,1 0 0 0 0,-1 1 0 0 0,0-1 0 0 0,1 0-1 0 0,-1 1 1 0 0,0-1 0 0 0,0 1 0 0 0,-1-1-5 0 0,-74 7 65 0 0,32 11-86 0 0,2 2 1 0 0,0 2-1 0 0,1 2 0 0 0,1 2 1 0 0,2 2-1 0 0,0 1 1 0 0,-7 9 20 0 0,41-33 5 0 0,-121 98 235 0 0,5 4 0 0 0,5 6 0 0 0,5 4 0 0 0,-4 16-240 0 0,-277 316 827 0 0,391-448-836 0 0,0 1-1 0 0,-1-1 1 0 0,1 1 0 0 0,0 0-1 0 0,0-1 1 0 0,0 1 0 0 0,0 0-1 0 0,0 0 1 0 0,0-1 0 0 0,0 1-1 0 0,0 0 1 0 0,0 0 0 0 0,0 0-1 0 0,0 0 1 0 0,0 0 0 0 0,1 0-1 0 0,-1 1 1 0 0,0-1 0 0 0,1 0-1 0 0,-1 0 1 0 0,1 1 0 0 0,-1-1-1 0 0,1 0 1 0 0,0 0 0 0 0,-1 1-1 0 0,1-1 1 0 0,0 0 0 0 0,0 1-1 0 0,0-1 1 0 0,0 0 0 0 0,0 1-1 0 0,0-1 1 0 0,1 0 0 0 0,-1 1-1 0 0,0-1 1 0 0,1 0 0 0 0,-1 1-1 0 0,1-1 1 0 0,-1 0 0 0 0,1 0-1 0 0,-1 0 1 0 0,1 1 0 0 0,0-1-1 0 0,0 0 1 0 0,0 0 0 0 0,-1 0-1 0 0,1 0 1 0 0,0 0 0 0 0,0-1-1 0 0,0 1 1 0 0,1 0 0 0 0,-1 0-1 0 0,0-1 1 0 0,0 1 0 0 0,0 0-1 0 0,0-1 1 0 0,1 1 0 0 0,-1-1-1 0 0,0 0 1 0 0,1 1 0 0 0,-1-1-1 0 0,1 0 10 0 0,14 0 2 0 0,-1-1-1 0 0,1-1 0 0 0,-1 0 0 0 0,1-1 0 0 0,-1 0 1 0 0,0-2-1 0 0,0 0 0 0 0,0 0 0 0 0,-1-1 1 0 0,0-1-1 0 0,0-1 0 0 0,0 0 0 0 0,0-1-1 0 0,165-131 176 0 0,-173 134-180 0 0,491-463-45 0 0,-297 288-84 0 0,58-53-455 0 0,17-40 588 0 0,-252 247 538 0 0,-37 40-14 0 0,-16 28-518 0 0,1 1-1 0 0,2 2 1 0 0,2 1-1 0 0,1 1 1 0 0,3 1-1 0 0,2 1 1 0 0,2 1-1 0 0,3 0 1 0 0,1 1-1 0 0,-2 29-5 0 0,1-3 4 0 0,3 1 0 0 0,4 0 0 0 0,2 37-4 0 0,4-106-19 0 0,0 0 0 0 0,0 0 0 0 0,1 0 0 0 0,0 0 0 0 0,0 0 1 0 0,1 0-1 0 0,0 0 0 0 0,0 0 0 0 0,1 0 0 0 0,0-1 0 0 0,1 1 0 0 0,-1 0 0 0 0,1-1 0 0 0,1 0 0 0 0,-1 0 0 0 0,1 0 0 0 0,1 0 0 0 0,-1-1 0 0 0,1 1 0 0 0,0-1 0 0 0,1 0 1 0 0,-1-1-1 0 0,1 1 0 0 0,0-1 0 0 0,0 0 0 0 0,1-1 0 0 0,0 1 0 0 0,0-1 0 0 0,0-1 0 0 0,4 2 19 0 0,9-3-17 0 0,1-2 0 0 0,-1 0 0 0 0,1-2 0 0 0,-1 0 0 0 0,1-1 0 0 0,-1-1 0 0 0,0-1 0 0 0,-1-1 0 0 0,1 0 0 0 0,-1-2 0 0 0,0 0 0 0 0,-1-1 0 0 0,0-1 0 0 0,0-1 0 0 0,-1 0 0 0 0,0-1 0 0 0,9-10 17 0 0,-26 22 0 0 0,871-605-122 0 0,-869 604 121 0 0,514-310-560 0 0,-503 304 524 0 0,4-3-66 0 0,0 0 1 0 0,1 1-1 0 0,0 1 1 0 0,0 1-1 0 0,1 1 1 0 0,0 0-1 0 0,0 1 1 0 0,0 1-1 0 0,1 1 1 0 0,8 0 102 0 0,-26 4-7 0 0,-1-1 0 0 0,1 1 0 0 0,0 0-1 0 0,0 0 1 0 0,0 0 0 0 0,0 1 0 0 0,-1-1 0 0 0,1 0 0 0 0,-1 1 0 0 0,1-1-1 0 0,-1 1 1 0 0,1-1 0 0 0,-1 1 0 0 0,0 0 0 0 0,0-1 0 0 0,0 1 0 0 0,0 0 0 0 0,0 0-1 0 0,0 0 1 0 0,0 0 0 0 0,-1 0 0 0 0,1 0 0 0 0,-1 0 0 0 0,1 0 0 0 0,-1 0-1 0 0,0 0 1 0 0,0 0 0 0 0,0 0 0 0 0,0 1 0 0 0,0-1 0 0 0,0 0 0 0 0,-1 0-1 0 0,1 0 1 0 0,-1 0 0 0 0,1 0 0 0 0,-1 0 0 0 0,0 0 0 0 0,0 0 0 0 0,0 0 0 0 0,-1 1 7 0 0,-70 155 336 0 0,42-103-268 0 0,-429 836 420 0 0,306-594-186 0 0,152-296-306 0 0,-1 0-1 0 0,1 1 0 0 0,0-1 0 0 0,0 0 0 0 0,0 0 1 0 0,0 1-1 0 0,1-1 0 0 0,-1 0 0 0 0,0 1 0 0 0,0-1 1 0 0,1 1-1 0 0,-1-1 0 0 0,1 1 0 0 0,-1 0 0 0 0,1-1 1 0 0,0 1-1 0 0,0-1 0 0 0,0 1 0 0 0,0 0 0 0 0,0-1 1 0 0,0 1-1 0 0,0-1 0 0 0,0 1 0 0 0,0 0 0 0 0,1-1 1 0 0,-1 1-1 0 0,1-1 0 0 0,-1 1 0 0 0,1-1 0 0 0,0 1 1 0 0,-1-1-1 0 0,1 0 0 0 0,0 1 0 0 0,0-1 0 0 0,0 0 1 0 0,0 1-1 0 0,0-1 0 0 0,0 0 0 0 0,1 0 0 0 0,-1 0 1 0 0,0 0-1 0 0,0 0 0 0 0,1 0 0 0 0,-1-1 0 0 0,1 1 1 0 0,-1 0-1 0 0,1-1 0 0 0,-1 1 0 0 0,1-1 0 0 0,-1 1 1 0 0,1-1-1 0 0,0 0 0 0 0,-1 1 0 0 0,1-1 0 0 0,-1 0 1 0 0,1 0-1 0 0,0 0 0 0 0,-1-1 0 0 0,1 1 0 0 0,0 0 5 0 0,22-5-6 0 0,-1-1 0 0 0,0-1 0 0 0,0-1-1 0 0,-1-1 1 0 0,0 0 0 0 0,0-2 0 0 0,-1-1-1 0 0,0 0 1 0 0,-1-2 0 0 0,1-2 6 0 0,-20 15 0 0 0,312-220-347 0 0,-4-18 347 0 0,-19 13-2313 0 0,71-28 2313 0 0,-341 241-125 0 0,-5 3-46 0 0,0 0-1 0 0,0 1 1 0 0,1 1-1 0 0,0 0 1 0 0,0 1-1 0 0,1 1 1 0 0,5-1 171 0 0,-21 7-11 0 0,0 0 0 0 0,1 0 1 0 0,-1 1-1 0 0,0-1 0 0 0,0 1 0 0 0,0-1 0 0 0,0 1 1 0 0,0-1-1 0 0,0 1 0 0 0,0-1 0 0 0,0 1 0 0 0,0 0 1 0 0,0-1-1 0 0,-1 1 0 0 0,1 0 0 0 0,0 0 1 0 0,0 0-1 0 0,-1 0 0 0 0,1 0 0 0 0,0 0 0 0 0,-1 0 1 0 0,1 0-1 0 0,-1 0 0 0 0,1 0 0 0 0,-1 0 0 0 0,0 0 1 0 0,1 0-1 0 0,-1 0 0 0 0,0 0 0 0 0,0 1 1 0 0,0-1-1 0 0,0 0 0 0 0,0 0 0 0 0,0 0 0 0 0,0 0 1 0 0,0 0-1 0 0,0 1 0 0 0,0-1 0 0 0,-1 0 1 0 0,1 0-1 0 0,-1 0 0 0 0,1 0 0 0 0,-1 0 0 0 0,1 0 1 0 0,-1 0-1 0 0,1 0 0 0 0,-1 0 0 0 0,0 0 0 0 0,1 0 1 0 0,-1 0-1 0 0,0-1 0 0 0,0 1 0 0 0,0 0 1 0 0,0-1-1 0 0,0 1 0 0 0,0 0 0 0 0,0-1 0 0 0,0 1 11 0 0,-159 226 542 0 0,-683 1005 1477 0 0,597-843-532 0 0,219-317-1120 0 0,27-71-371 0 0,1 1 0 0 0,0-1-1 0 0,-1 1 1 0 0,1-1 0 0 0,0 1 0 0 0,0-1 0 0 0,0 1 0 0 0,0-1 0 0 0,0 0 0 0 0,0 0 0 0 0,1 1 0 0 0,-1-1 0 0 0,0 0 0 0 0,1 0-1 0 0,-1 0 1 0 0,0 0 0 0 0,1-1 0 0 0,-1 1 0 0 0,1 0 0 0 0,0-1 0 0 0,-1 1 0 0 0,1-1 0 0 0,0 1 0 0 0,-1-1 0 0 0,1 0 0 0 0,0 1-1 0 0,-1-1 1 0 0,1 0 0 0 0,0 0 0 0 0,-1 0 0 0 0,1-1 0 0 0,0 1 0 0 0,-1 0 0 0 0,1-1 0 0 0,0 1 0 0 0,-1-1 0 0 0,1 1 0 0 0,0-1 4 0 0,2 0 3 0 0,25-5-10 0 0,0-2 1 0 0,-1-1 0 0 0,0-2 0 0 0,0 0-1 0 0,-1-2 1 0 0,0-1 0 0 0,-2-1 0 0 0,1-1-1 0 0,-2-2 1 0 0,8-7 6 0 0,9-4-71 0 0,596-434-3493 0 0,-584 431 2647 0 0,-53 32 910 0 0,0 0 0 0 0,-1 0 0 0 0,1 0 0 0 0,0 1 0 0 0,0-1 0 0 0,-1 0-1 0 0,1 0 1 0 0,0 1 0 0 0,0-1 0 0 0,0 0 0 0 0,-1 0 0 0 0,1 1 0 0 0,0-1 0 0 0,0 0 0 0 0,0 1-1 0 0,0-1 1 0 0,0 0 0 0 0,0 1 0 0 0,0-1 0 0 0,0 0 0 0 0,0 1 0 0 0,0-1 0 0 0,0 0-1 0 0,0 1 1 0 0,0-1 0 0 0,0 0 0 0 0,0 0 0 0 0,0 1 0 0 0,0-1 0 0 0,0 0 0 0 0,0 1 0 0 0,0-1-1 0 0,0 0 1 0 0,1 1 0 0 0,-1-1 0 0 0,0 0 0 0 0,0 0 0 0 0,0 1 0 0 0,0-1 0 0 0,1 0-1 0 0,-1 0 1 0 0,0 1 0 0 0,0-1 0 0 0,1 0 0 0 0,-1 0 0 0 0,0 0 0 0 0,0 1 0 0 0,1-1-1 0 0,-1 0 1 0 0,0 0 0 0 0,1 0 0 0 0,-1 0 0 0 0,0 0 0 0 0,1 0 0 0 0,-1 0 0 0 0,0 0 0 0 0,1 0-1 0 0,-1 0 1 0 0,0 0 0 0 0,1 0 0 0 0,-1 0 0 0 0,0 0 0 0 0,1 0 0 0 0,-1 0 0 0 0,0 0 7 0 0,-59 92-27 0 0,-70 98 42 0 0,-31 47 830 0 0,-108 115-845 0 0,-64 20 2669 0 0,294-318-1848 0 0,39-53-817 0 0,0 0 0 0 0,1 0 0 0 0,0 0 1 0 0,-1 0-1 0 0,1 0 0 0 0,-1 0 0 0 0,1-1 0 0 0,0 1 0 0 0,0-1 0 0 0,-1 1 0 0 0,1-1 0 0 0,0 0 0 0 0,0 0 1 0 0,0 0-1 0 0,-1 0 0 0 0,1 0 0 0 0,0 0 0 0 0,0 0 0 0 0,-1 0 0 0 0,1-1 0 0 0,0 1 0 0 0,0-1 0 0 0,-1 1 1 0 0,1-1-1 0 0,0 0 0 0 0,-1 0 0 0 0,2 0-4 0 0,165-87 359 0 0,-140 70-314 0 0,476-321 187 0 0,-61 74-392 0 0,-434 260 137 0 0,4-3-64 0 0,-1 0 1 0 0,1 2-1 0 0,0-1 0 0 0,0 2 1 0 0,1-1-1 0 0,0 2 0 0 0,0 0 1 0 0,11-1 86 0 0,-24 4-7 0 0,0 1 0 0 0,-1 0 0 0 0,1 0 0 0 0,0 0 0 0 0,-1 1 0 0 0,1-1 0 0 0,0 0 0 0 0,0 0 0 0 0,-1 0 0 0 0,1 0 0 0 0,0 1 0 0 0,-1-1 0 0 0,1 0 0 0 0,0 1 0 0 0,-1-1 0 0 0,1 1 0 0 0,-1-1 0 0 0,1 0 0 0 0,-1 1 0 0 0,1-1 0 0 0,-1 1 1 0 0,1 0-1 0 0,-1-1 0 0 0,1 1 0 0 0,-1-1 0 0 0,0 1 0 0 0,1 0 0 0 0,-1-1 0 0 0,0 1 0 0 0,1 0 0 0 0,-1-1 0 0 0,0 1 0 0 0,0 0 0 0 0,0-1 0 0 0,0 1 0 0 0,1 0 0 0 0,-1-1 0 0 0,0 1 0 0 0,0 0 0 0 0,-1 0 0 0 0,1-1 0 0 0,0 1 0 0 0,0 0 0 0 0,0-1 0 0 0,0 1 0 0 0,-1 0 0 0 0,1 0 0 0 0,0-1 0 0 0,0 1 0 0 0,-1-1 0 0 0,1 1 1 0 0,-1 0 6 0 0,-16 39 0 0 0,-18 13 60 0 0,-1-3 0 0 0,-3-1 0 0 0,-1-2 1 0 0,-17 13-61 0 0,29-30 25 0 0,-181 185 1580 0 0,-142 109-1605 0 0,325-300 317 0 0,-1-2 0 0 0,-1-1 0 0 0,-1-1 0 0 0,-1-1 0 0 0,-1-2 0 0 0,-20 9-317 0 0,88-38-437 0 0,121-83 394 0 0,-90 52-197 0 0,1 3 1 0 0,3 3-1 0 0,53-19 240 0 0,-95 45-153 0 0,0 0 0 0 0,-1-2 0 0 0,-1-2 0 0 0,0 0 0 0 0,4-5 153 0 0,-148 191 1167 0 0,15-1-1122 0 0,6 3 0 0 0,8 5 1 0 0,6 9-46 0 0,76-175-4 0 0,0-1-9 0 0,0 0 0 0 0,0 1 0 0 0,1 0 0 0 0,0 0-1 0 0,1 0 1 0 0,1 0 0 0 0,0 0 0 0 0,1 1 0 0 0,0-1 0 0 0,0 1 0 0 0,2 5 13 0 0,1-15-8 0 0,1-1 1 0 0,0 1-1 0 0,0-1 1 0 0,0 0 0 0 0,0 0-1 0 0,0 0 1 0 0,0-1-1 0 0,0 1 1 0 0,1-1 0 0 0,-1 1-1 0 0,0-1 1 0 0,1 0-1 0 0,-1-1 1 0 0,1 1 0 0 0,0 0-1 0 0,-1-1 1 0 0,1 0 0 0 0,-1 0-1 0 0,1 0 1 0 0,0 0-1 0 0,-1-1 1 0 0,1 0 0 0 0,-1 1-1 0 0,1-1 1 0 0,-1 0-1 0 0,0-1 1 0 0,1 1 0 0 0,-1 0-1 0 0,0-1 1 0 0,0 0-1 0 0,1 0 8 0 0,123-92-161 0 0,-79 78-271 0 0,4-30 608 0 0,-22 13-211 0 0,-2-1 0 0 0,-1-1 0 0 0,-1-1 1 0 0,-2-2-1 0 0,-2 0 0 0 0,-2-2 0 0 0,-1 0 0 0 0,-2-1 1 0 0,-2-1-1 0 0,9-41 35 0 0,-23 80-14 0 0,4-33 200 0 0,-5 36-181 0 0,0-1-1 0 0,0 1 1 0 0,0 0-1 0 0,0-1 1 0 0,0 1-1 0 0,0-1 0 0 0,0 1 1 0 0,0-1-1 0 0,-1 1 1 0 0,1-1-1 0 0,0 1 1 0 0,0 0-1 0 0,0-1 1 0 0,0 1-1 0 0,-1-1 0 0 0,1 1 1 0 0,0-1-1 0 0,0 1 1 0 0,-1 0-1 0 0,1-1 1 0 0,0 1-1 0 0,-1 0 1 0 0,1-1-1 0 0,0 1 0 0 0,-1 0 1 0 0,1 0-1 0 0,0-1 1 0 0,-1 1-1 0 0,1 0 1 0 0,-1 0-1 0 0,1 0 1 0 0,0-1-1 0 0,-1 1 0 0 0,1 0 1 0 0,-1 0-1 0 0,1 0 1 0 0,-1 0-1 0 0,1 0 1 0 0,-1 0-1 0 0,1 0 1 0 0,-1 0-1 0 0,1 0 0 0 0,0 0 1 0 0,-1 0-1 0 0,1 0 1 0 0,-1 0-1 0 0,1 1 1 0 0,-1-1-1 0 0,1 0 1 0 0,0 0-1 0 0,-1 0 0 0 0,1 1 1 0 0,-1-1-1 0 0,1 0 1 0 0,0 0-1 0 0,-1 1 1 0 0,1-1-1 0 0,0 0 1 0 0,-1 1-1 0 0,1-1 0 0 0,0 0 1 0 0,-1 1-1 0 0,1-1 1 0 0,0 1-1 0 0,0-1 1 0 0,0 0-1 0 0,-1 1 1 0 0,1-1-5 0 0,-12 12-15 0 0,1 1 0 0 0,0-1 0 0 0,1 2 0 0 0,0-1 0 0 0,1 2 0 0 0,0-1-1 0 0,-2 9 16 0 0,-9 10-2 0 0,-230 392 299 0 0,243-413-296 0 0,1-1 1 0 0,-1 2-1 0 0,2-1 1 0 0,0 0-1 0 0,0 1 1 0 0,1 0-1 0 0,1 0 1 0 0,0 0-1 0 0,-1 12-1 0 0,6-23-8 0 0,1 0-1 0 0,-1 0 1 0 0,0 0-1 0 0,1 0 1 0 0,-1 0 0 0 0,1-1-1 0 0,-1 1 1 0 0,1-1-1 0 0,0 0 1 0 0,0 1-1 0 0,-1-1 1 0 0,1-1-1 0 0,0 1 1 0 0,0 0-1 0 0,0-1 1 0 0,0 1-1 0 0,0-1 1 0 0,0 0 0 0 0,0 0-1 0 0,0 0 1 0 0,0-1-1 0 0,0 1 1 0 0,0-1-1 0 0,0 1 1 0 0,0-1-1 0 0,0 0 1 0 0,0 0-1 0 0,0 0 1 0 0,2-2 8 0 0,5-4 5 0 0,0 0 1 0 0,0 0-1 0 0,0-1 0 0 0,-1-1 1 0 0,0 0-1 0 0,0 0 0 0 0,-1-1 1 0 0,-1 0-1 0 0,1 0 0 0 0,-2 0 1 0 0,1-1-1 0 0,-2 0 0 0 0,1-1 1 0 0,0-4-6 0 0,8-21 8 0 0,-1 0 1 0 0,-3-1 0 0 0,0 0 0 0 0,-3-1 0 0 0,-1 0 0 0 0,-2-7-9 0 0,8-89-43 0 0,-6-1 1 0 0,-10-98 42 0 0,5 217-16 0 0,-1 1 1 0 0,0 0 0 0 0,-2-1 0 0 0,0 1 0 0 0,-1 0 0 0 0,0 0-1 0 0,-2 0 1 0 0,1 0 0 0 0,-2 1 0 0 0,0-1 0 0 0,-1 2 0 0 0,-1-1-1 0 0,0 1 1 0 0,-1 0 0 0 0,0 0 0 0 0,-7-6 15 0 0,7 15-17 0 0,0 1-1 0 0,-1 0 1 0 0,1 0 0 0 0,-1 1-1 0 0,0 0 1 0 0,0 1-1 0 0,0 0 1 0 0,0 1 0 0 0,0 0-1 0 0,0 0 1 0 0,0 1 0 0 0,0 1-1 0 0,0 0 1 0 0,0 0 0 0 0,-1 1-1 0 0,2 0 1 0 0,-1 0 0 0 0,0 1-1 0 0,0 1 1 0 0,1-1 0 0 0,0 2-1 0 0,0-1 1 0 0,0 1 0 0 0,0 1-1 0 0,1 0 1 0 0,0 0 0 0 0,-1 1 17 0 0,-308 231-447 0 0,244-177 361 0 0,-121 80 239 0 0,169-126-496 0 0,39-18-1055 0 0,56-26 1289 0 0,-69 29 398 0 0,-1 0 53 0 0,0 0-20 0 0,0 0-93 0 0,-8 23-289 0 0,-5 41 118 0 0,3 0 1 0 0,3 1 0 0 0,3 0-1 0 0,2 0 1 0 0,4 2-59 0 0,-2-36 4 0 0,2 0 0 0 0,1 0 0 0 0,2-1 0 0 0,1 1 0 0 0,1-1 0 0 0,1 0 0 0 0,2 0 0 0 0,1-1 0 0 0,2-1 0 0 0,0 0 0 0 0,2-1 0 0 0,4 4-4 0 0,-18-27-4 0 0,1-2 0 0 0,0 1 1 0 0,0 0-1 0 0,0 0 0 0 0,0-1 0 0 0,1 1 1 0 0,-1-1-1 0 0,1 1 0 0 0,0-1 0 0 0,-1 0 1 0 0,1 0-1 0 0,0 0 0 0 0,0-1 0 0 0,0 1 1 0 0,1-1-1 0 0,-1 1 0 0 0,0-1 0 0 0,0 0 1 0 0,1 0-1 0 0,-1-1 0 0 0,1 1 4 0 0,2-27 674 0 0,20-151-178 0 0,-3 108-510 0 0,-4 23-105 0 0,-3-1 1 0 0,-1 0 0 0 0,-3-1 0 0 0,-2-1-1 0 0,-2 0 1 0 0,-2 0 0 0 0,-2-1 0 0 0,-3-28 118 0 0,-2 66-68 0 0,-1 1 1 0 0,0 0 0 0 0,-1-1 0 0 0,0 1 0 0 0,-1 0 0 0 0,0 1 0 0 0,0-1-1 0 0,-2 1 1 0 0,-5-10 67 0 0,9 17-23 0 0,0 0 0 0 0,0-1 0 0 0,-1 1 0 0 0,1 0 0 0 0,-1 0 0 0 0,1 1 0 0 0,-1-1 0 0 0,0 1 1 0 0,0-1-1 0 0,-1 1 0 0 0,1 0 0 0 0,0 0 0 0 0,-1 0 0 0 0,1 1 0 0 0,-1-1 0 0 0,1 1 0 0 0,-1 0 0 0 0,0 0 0 0 0,0 0 0 0 0,1 0 0 0 0,-1 1 0 0 0,0-1 0 0 0,0 1 0 0 0,0 0 0 0 0,0 0 0 0 0,0 1 0 0 0,0-1 0 0 0,1 1 0 0 0,-1 0 0 0 0,-3 1 23 0 0,-5 4-39 0 0,1 0 0 0 0,0 2 0 0 0,0-1 0 0 0,1 1 0 0 0,-1 1 1 0 0,2 0-1 0 0,-1 0 0 0 0,2 1 0 0 0,-1 0 0 0 0,1 1 0 0 0,-2 4 39 0 0,-7 11-17 0 0,1 0 0 0 0,2 0-1 0 0,1 2 1 0 0,0 0 0 0 0,3 0 0 0 0,0 1 0 0 0,1 0 0 0 0,2 1 0 0 0,2 0-1 0 0,0 0 1 0 0,2 0 0 0 0,1 1 0 0 0,2-1 0 0 0,0 2 17 0 0,2-16 10 0 0,0 1 0 0 0,1-1 0 0 0,1 0 1 0 0,1 0-1 0 0,0 0 0 0 0,0 0 0 0 0,2-1 0 0 0,0 0 0 0 0,1 0 1 0 0,0-1-1 0 0,1 0 0 0 0,1 0 0 0 0,0-1 0 0 0,1-1 0 0 0,0 1 1 0 0,7 3-11 0 0,-16-13 19 0 0,0-1 1 0 0,0 0 0 0 0,0-1-1 0 0,1 1 1 0 0,-1 0 0 0 0,1-1-1 0 0,-1 1 1 0 0,1-1 0 0 0,0 0-1 0 0,-1 0 1 0 0,1 0 0 0 0,0 0-1 0 0,0 0 1 0 0,0 0 0 0 0,0-1-1 0 0,-1 0 1 0 0,1 1 0 0 0,0-1-1 0 0,0 0 1 0 0,0-1 0 0 0,0 1-1 0 0,0 0 1 0 0,0-1 0 0 0,0 1-1 0 0,0-1 1 0 0,-1 0 0 0 0,1 0-1 0 0,0 0 1 0 0,0-1 0 0 0,-1 1-1 0 0,1-1 1 0 0,-1 1 0 0 0,0-1-1 0 0,1 0 1 0 0,-1 0 0 0 0,1 0-20 0 0,59-229 1119 0 0,-45 196-1141 0 0,1 0 0 0 0,2 1 1 0 0,1 1-1 0 0,2 1 0 0 0,12-11 22 0 0,86-141-249 0 0,-115 172 117 0 0,4-13 436 0 0,-24 43-81 0 0,-146 261 20 0 0,143-247-176 0 0,0 0 1 0 0,3 2-1 0 0,0 0 1 0 0,2 0-1 0 0,2 1 1 0 0,1 1-1 0 0,2-1 1 0 0,1 1-1 0 0,2 1 0 0 0,0 29-67 0 0,4-58 0 0 0,0 0 0 0 0,0-1 0 0 0,0 1 0 0 0,1 0 0 0 0,0 0-1 0 0,1-1 1 0 0,0 1 0 0 0,0-1 0 0 0,0 1 0 0 0,1-1-1 0 0,0 0 1 0 0,1 0 0 0 0,0 0 0 0 0,0-1 0 0 0,0 1 0 0 0,1-1-1 0 0,-1 0 1 0 0,2 0 0 0 0,-1 0 0 0 0,1-1 0 0 0,-1 0-1 0 0,1 0 1 0 0,1 0 0 0 0,-1-1 0 0 0,1 0 0 0 0,0 0 0 0 0,0-1-1 0 0,0 0 1 0 0,2 1 0 0 0,0-3 15 0 0,-1-1-1 0 0,1 0 0 0 0,-1 0 1 0 0,1-1-1 0 0,-1 0 1 0 0,1-1-1 0 0,-1 1 1 0 0,0-2-1 0 0,0 1 0 0 0,0-1 1 0 0,0-1-1 0 0,0 1 1 0 0,0-1-1 0 0,-1 0 0 0 0,0-1 1 0 0,0 0-1 0 0,0 0 1 0 0,-1-1-1 0 0,6-5-14 0 0,101-134 292 0 0,-100 126-274 0 0,9-14 33 0 0,-2 0 0 0 0,-2-2-1 0 0,-1 0 1 0 0,-2-1 0 0 0,-1 0-1 0 0,-2-1 1 0 0,-1-1 0 0 0,-2 0-1 0 0,4-35-50 0 0,-13 26 602 0 0,0 46-535 0 0,-5 24-350 0 0,-14 119 360 0 0,19-141-13 0 0,0-1-13 0 0,0 0 6 0 0,0 0 13 0 0,0 0-17 0 0,0 0 16 0 0,0 0-13 0 0,0 0-22 0 0,0 0-17 0 0,0 0-6 0 0,0 0-2 0 0,0 0-12 0 0,0 0 17 0 0,0 0-34 0 0,0 0-4 0 0,0 0-2 0 0,0 0-23 0 0,0 0 20 0 0,0 0 11 0 0,6-19 124 0 0,3 6-221 0 0,1 0 0 0 0,0 0 0 0 0,1 1 0 0 0,0 1 0 0 0,1 0 0 0 0,0 0 0 0 0,0 1 0 0 0,1 1 0 0 0,1 0 0 0 0,3-1 115 0 0,29-23-1126 0 0,79-58-7006 0 0,-103 76 3359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2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1 7738 0 0,'0'0'1203'0'0,"0"0"-126"0"0,0 0 121 0 0,0 0 297 0 0,0 0 148 0 0,0 0-114 0 0,-8 34-244 0 0,-25 107-332 0 0,24-39 166 0 0,16 144-368 0 0,4-143-2448 0 0,-10-59-8798 0 0,-1-37 2696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3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323 638 0 0 0,'0'0'1674'0'0,"0"0"-513"0"0,0 0-92 0 0,0 0 287 0 0,0 0 407 0 0,0 0 273 0 0,0 0-51 0 0,0 0-261 0 0,0 0-329 0 0,0 0-275 0 0,0 0-165 0 0,0 0-123 0 0,0 0-88 0 0,1-9-90 0 0,2-31-134 0 0,-4 39-497 0 0,1 0 1 0 0,0 0-1 0 0,-1 0 0 0 0,1 0 1 0 0,-1 0-1 0 0,1 1 0 0 0,-1-1 0 0 0,1 0 1 0 0,-1 0-1 0 0,0 1 0 0 0,1-1 1 0 0,-1 0-1 0 0,0 1 0 0 0,1-1 1 0 0,-1 0-1 0 0,0 1 0 0 0,0-1 1 0 0,0 1-1 0 0,0 0 0 0 0,1-1 0 0 0,-1 1 1 0 0,0 0-1 0 0,0-1 0 0 0,0 1 1 0 0,0 0-1 0 0,0 0 0 0 0,0 0 1 0 0,0 0-1 0 0,0 0 0 0 0,0 0 0 0 0,0 0 1 0 0,0 0-1 0 0,0 0 0 0 0,0 0 1 0 0,0 1-1 0 0,0-1 0 0 0,1 0 1 0 0,-1 1-1 0 0,-1-1-23 0 0,-3 1 37 0 0,-13 1-52 0 0,1 0 0 0 0,0 1 1 0 0,1 1-1 0 0,-1 1 0 0 0,1 0 1 0 0,0 1-1 0 0,0 1 1 0 0,0 0-1 0 0,1 2 0 0 0,0-1 1 0 0,0 2 14 0 0,-14 6-6 0 0,26-14-10 0 0,0-1 0 0 0,0 1 0 0 0,0-1 0 0 0,1 1 0 0 0,-1 0 0 0 0,1 0 0 0 0,-1 0 1 0 0,1 0-1 0 0,0 0 0 0 0,0 1 0 0 0,0-1 0 0 0,0 1 0 0 0,0-1 0 0 0,0 1 0 0 0,1 0 0 0 0,-1 0 0 0 0,1 0 0 0 0,0 0 1 0 0,0 0-1 0 0,0 0 0 0 0,0 0 0 0 0,0 0 0 0 0,1 0 0 0 0,-1 0 0 0 0,1 0 0 0 0,0 0 0 0 0,0 1 0 0 0,0-1 0 0 0,1 0 0 0 0,-1 1 16 0 0,3 0 12 0 0,1-1 0 0 0,-1 1-1 0 0,1-1 1 0 0,0-1-1 0 0,-1 1 1 0 0,1 0-1 0 0,1-1 1 0 0,-1 0-1 0 0,0 0 1 0 0,0 0 0 0 0,1 0-1 0 0,-1-1 1 0 0,1 0-1 0 0,-1 0 1 0 0,4 1-12 0 0,47 11 272 0 0,-35-10-201 0 0,0 1 0 0 0,-1 1-1 0 0,0 1 1 0 0,0 1 0 0 0,0 1 0 0 0,-1 0 0 0 0,12 8-71 0 0,-28-14 25 0 0,0 0 0 0 0,0 0 0 0 0,0-1 0 0 0,-1 1 0 0 0,1 1 1 0 0,0-1-1 0 0,-1 0 0 0 0,1 0 0 0 0,-1 1 0 0 0,0-1 0 0 0,0 0 0 0 0,0 1 0 0 0,0-1 0 0 0,0 1 0 0 0,0 0 1 0 0,-1-1-1 0 0,1 1 0 0 0,-1 0 0 0 0,0-1 0 0 0,1 1 0 0 0,-1 0 0 0 0,-1-1 0 0 0,1 1 0 0 0,0 0 0 0 0,-1-1 1 0 0,1 1-1 0 0,-1 0 0 0 0,0-1 0 0 0,0 1 0 0 0,0-1 0 0 0,0 1 0 0 0,0-1 0 0 0,-1 1-25 0 0,-53 76 607 0 0,31-58-613 0 0,-1-1 1 0 0,0 0-1 0 0,-2-2 0 0 0,0-1 0 0 0,-1-2 1 0 0,-1 0-1 0 0,-29 10 6 0 0,33-25-1257 0 0,34-33-6773 0 0,10 9 376 0 0,-10 15 2969 0 0</inkml:trace>
  <inkml:trace contextRef="#ctx0" brushRef="#br0" timeOffset="223.718">682 830 16027 0 0,'0'0'641'0'0,"0"0"-261"0"0,0 0 86 0 0,0 0 255 0 0,0 0 199 0 0,0 0-9 0 0,0 0-219 0 0,0 0-264 0 0,0 0-209 0 0,-10 31-134 0 0,-30 96-40 0 0,29-69-170 0 0,11-49-4861 0 0,0-21-4439 0 0,0 5 2426 0 0</inkml:trace>
  <inkml:trace contextRef="#ctx0" brushRef="#br0" timeOffset="386.32">575 156 10082 0 0,'0'0'56'0'0,"0"0"-704"0"0,0 0-288 0 0,0 0 0 0 0,0 0 327 0 0,0 0 9 0 0,0 0-760 0 0,0 0-3313 0 0,0 0 4297 0 0</inkml:trace>
  <inkml:trace contextRef="#ctx0" brushRef="#br0" timeOffset="749.061">813 1065 8346 0 0,'0'0'3570'0'0,"0"0"-2445"0"0,0 0-724 0 0,0 0 283 0 0,0 0 291 0 0,0 0 99 0 0,0 0-111 0 0,0 0-261 0 0,0 0-249 0 0,27-34-154 0 0,82-107-120 0 0,-41 48-34 0 0,-31 38-745 0 0,-30 88-3025 0 0,-10 18 2264 0 0,5 53 278 0 0,-1-101 1126 0 0,0 1 0 0 0,0-1 0 0 0,0 1 0 0 0,1-1 0 0 0,-1 0-1 0 0,1 1 1 0 0,0-1 0 0 0,0 0 0 0 0,1 0 0 0 0,-1 0 0 0 0,0-1 0 0 0,1 1-1 0 0,0-1 1 0 0,-1 1 0 0 0,1-1 0 0 0,0 0 0 0 0,0 0 0 0 0,1 0 0 0 0,-1 0-1 0 0,0-1 1 0 0,1 1 0 0 0,-1-1 0 0 0,1 0 0 0 0,-1 0 0 0 0,1 0 0 0 0,2 0-43 0 0,1 0 306 0 0,-1 0 1 0 0,1-1 0 0 0,0 0 0 0 0,-1-1 0 0 0,1 1 0 0 0,0-1-1 0 0,-1 0 1 0 0,1-1 0 0 0,-1 0 0 0 0,1 0 0 0 0,-1 0 0 0 0,0-1 0 0 0,0 0-1 0 0,0 0 1 0 0,0 0 0 0 0,-1-1 0 0 0,1 0 0 0 0,-1 0 0 0 0,0 0-1 0 0,0-1 1 0 0,1-1-307 0 0,86-114 2369 0 0,-26-37-2187 0 0,-56 122-4628 0 0,-1 0-4527 0 0,-8 34 36 0 0</inkml:trace>
  <inkml:trace contextRef="#ctx0" brushRef="#br0" timeOffset="1126.843">1976 336 7866 0 0,'0'0'1141'0'0,"0"0"-194"0"0,0 0-145 0 0,0 0-46 0 0,0 0 11 0 0,0 0-34 0 0,0 0-123 0 0,0 0-161 0 0,0 0-132 0 0,-32 29-122 0 0,-99 90-71 0 0,126-116-114 0 0,0 1 0 0 0,0 1 0 0 0,1-1 0 0 0,-1 0 0 0 0,1 1 0 0 0,0 0 0 0 0,1 0 0 0 0,-1 0 0 0 0,1 1 0 0 0,0-1 0 0 0,1 1 0 0 0,-1-1 0 0 0,1 1 0 0 0,0 0 0 0 0,0 2-10 0 0,-3 9 24 0 0,0 2-11 0 0,1-1 1 0 0,1 1 0 0 0,0 0 0 0 0,1 1 0 0 0,1-1 0 0 0,1 0 0 0 0,1 0 0 0 0,1 0 0 0 0,2 11-14 0 0,-2-19 113 0 0,1-1-1 0 0,0 1 1 0 0,1-1 0 0 0,0 0-1 0 0,1-1 1 0 0,0 1 0 0 0,1-1-1 0 0,0 0 1 0 0,0 0 0 0 0,0-1-1 0 0,1 0 1 0 0,1 0 0 0 0,0 0 0 0 0,0-1-1 0 0,0 0 1 0 0,0-1 0 0 0,1 0-1 0 0,1 0 1 0 0,-1-1 0 0 0,1 0-1 0 0,-1 0 1 0 0,4-1-113 0 0,-3 0 212 0 0,2 0 0 0 0,-1-1-1 0 0,0-1 1 0 0,1 0 0 0 0,-1 0 0 0 0,1-1 0 0 0,0-1 0 0 0,-1 0-1 0 0,1 0 1 0 0,0-1 0 0 0,-1-1 0 0 0,1 0 0 0 0,-1 0-1 0 0,0-1 1 0 0,0-1 0 0 0,0 0 0 0 0,0 0 0 0 0,0-1-1 0 0,-1-1 1 0 0,0 0 0 0 0,0 0 0 0 0,-1-1 0 0 0,1 0-1 0 0,-2 0 1 0 0,1-1 0 0 0,-1 0 0 0 0,0-1 0 0 0,1-2-212 0 0,-2 0-46 0 0,-1 0 0 0 0,0-1 1 0 0,-1 1-1 0 0,0-1 1 0 0,-1 0-1 0 0,0 0 0 0 0,-1 0 1 0 0,-1-1-1 0 0,0 1 1 0 0,0-1-1 0 0,-1 0 0 0 0,-1 0 1 0 0,0 1-1 0 0,-1-1 0 0 0,0 0 1 0 0,-3-10 45 0 0,2 16-435 0 0,0-1 1 0 0,-1 1 0 0 0,0 0-1 0 0,0 0 1 0 0,0 0-1 0 0,-1 0 1 0 0,0 0-1 0 0,-1 1 1 0 0,1-1-1 0 0,-1 1 1 0 0,0 0 0 0 0,-1 1-1 0 0,0-1 1 0 0,0 1-1 0 0,0 1 1 0 0,0-1-1 0 0,-1 1 1 0 0,-1-1 434 0 0,-18-9-4823 0 0,6 5-3324 0 0</inkml:trace>
  <inkml:trace contextRef="#ctx0" brushRef="#br0" timeOffset="1391.533">1639 797 7402 0 0,'0'0'2387'0'0,"0"0"-217"0"0,0 0-89 0 0,0 0-110 0 0,36-12-185 0 0,111-37-242 0 0,-39 8 758 0 0,26 3-156 0 0,-131 38-2145 0 0,0-1 0 0 0,0 1 0 0 0,0 0 1 0 0,0-1-1 0 0,0 1 0 0 0,-1 1 0 0 0,1-1 0 0 0,0 0 0 0 0,0 1 0 0 0,0-1 0 0 0,0 1 1 0 0,0 0-1 0 0,-1 0 0 0 0,1 0 0 0 0,0 0 0 0 0,-1 0 0 0 0,1 1 0 0 0,-1-1 0 0 0,1 1 0 0 0,-1 0 1 0 0,0 0-1 0 0,1 0 0 0 0,-1 0 0 0 0,0 0 0 0 0,0 0 0 0 0,-1 1 0 0 0,1-1 0 0 0,0 0 1 0 0,-1 1-1 0 0,0-1 0 0 0,2 3-1 0 0,-1 2 1 0 0,0-1 1 0 0,1 0-1 0 0,0 0 1 0 0,0 0-1 0 0,1 0 1 0 0,0-1 0 0 0,0 1-1 0 0,0-1 1 0 0,0 0-1 0 0,1 0 1 0 0,0 0-1 0 0,0-1 1 0 0,0 0-1 0 0,1 0 1 0 0,0 0 0 0 0,-1-1-1 0 0,1 1 1 0 0,0-2-1 0 0,0 1 1 0 0,1 0-1 0 0,-1-1 1 0 0,1 0-1 0 0,-1-1 1 0 0,1 0-1 0 0,6 1-1 0 0,67-18-2236 0 0,-55 4-2754 0 0,-2-3-5574 0 0,-15 10 4492 0 0</inkml:trace>
  <inkml:trace contextRef="#ctx0" brushRef="#br0" timeOffset="2009.98">2545 679 4113 0 0,'0'0'737'0'0,"0"0"-47"0"0,0 0 347 0 0,0 0 430 0 0,0 0 222 0 0,0 0 31 0 0,0 0-70 0 0,0 0-117 0 0,0 0-130 0 0,0 0-129 0 0,31 8-158 0 0,97 27-170 0 0,-54-27 523 0 0,-63-10-1323 0 0,-1 0-1 0 0,1-1 0 0 0,-1 0 0 0 0,0-1 0 0 0,0 0 0 0 0,0-1 0 0 0,0 0 0 0 0,-1-1 0 0 0,1 0 0 0 0,-1 0 0 0 0,-1-1 1 0 0,1 0-1 0 0,-1 0 0 0 0,-1-1 0 0 0,1 0 0 0 0,-1 0 0 0 0,-1-1 0 0 0,0 0 0 0 0,5-9-145 0 0,13-12 112 0 0,-8 89-1860 0 0,-10-12 1377 0 0,-3 1 0 0 0,-1 0 0 0 0,-2 0 1 0 0,-3 7 370 0 0,1-4-460 0 0,-15 321-1421 0 0,16-302 1765 0 0,2-31 129 0 0,-2 0-1 0 0,-1 0 1 0 0,-2 0 0 0 0,-2-1-1 0 0,-1 0 1 0 0,-12 35-13 0 0,18-69 56 0 0,-1 0 0 0 0,1 0-1 0 0,0 0 1 0 0,-1-1 0 0 0,0 1-1 0 0,0 0 1 0 0,0-1 0 0 0,-1 0-1 0 0,1 1 1 0 0,-1-1 0 0 0,0 0 0 0 0,1 0-1 0 0,-2 0 1 0 0,1-1 0 0 0,0 1-1 0 0,0-1 1 0 0,-1 0 0 0 0,1 0-1 0 0,-1 0 1 0 0,0 0 0 0 0,1 0-1 0 0,-1-1 1 0 0,0 0 0 0 0,0 0-1 0 0,-2 1-55 0 0,1-5 91 0 0,1 0-1 0 0,0 0 0 0 0,0 0 1 0 0,0 0-1 0 0,0 0 0 0 0,1-1 1 0 0,-1 0-1 0 0,1 0 0 0 0,0 0 0 0 0,0 0 1 0 0,0 0-1 0 0,1 0 0 0 0,0-1 1 0 0,-1 0-1 0 0,2 1 0 0 0,-1-1 0 0 0,0 0 1 0 0,1 0-1 0 0,0 0 0 0 0,0 0 1 0 0,0 0-1 0 0,1 0 0 0 0,0 0 0 0 0,0 0 1 0 0,0 0-1 0 0,1 0 0 0 0,0-2-90 0 0,0-22 30 0 0,1 0-1 0 0,2 0 1 0 0,1 1-1 0 0,1-1 0 0 0,2 1 1 0 0,0 0-1 0 0,2 1 1 0 0,1 0-1 0 0,2 1 0 0 0,1-2-29 0 0,32-82-2005 0 0,-28 58-2266 0 0,-6 19-3471 0 0,-5 17-465 0 0</inkml:trace>
  <inkml:trace contextRef="#ctx0" brushRef="#br0" timeOffset="2445.824">2700 300 0 0 0,'0'0'1347'0'0,"0"0"-95"0"0,0 0 126 0 0,0 0 320 0 0,0 0 247 0 0,0 0 92 0 0,0 0-137 0 0,0 0-278 0 0,0 0-233 0 0,0 0-132 0 0,0 0-101 0 0,0 0-54 0 0,10-7-73 0 0,73-57 1378 0 0,112-164 331 0 0,-175 284-3721 0 0,23 76 986 0 0,57 33-308 0 0,-75-143-2413 0 0,-15-19-1591 0 0,1-1-4208 0 0,-9-2 1089 0 0</inkml:trace>
  <inkml:trace contextRef="#ctx0" brushRef="#br0" timeOffset="6227.1">3212 156 4049 0 0,'0'0'1075'0'0,"0"0"-500"0"0,0 0-169 0 0,0 0 322 0 0,0 0 374 0 0,0 0 242 0 0,0 0-10 0 0,0 0-218 0 0,0 0-196 0 0,0 0-111 0 0,0 0-53 0 0,22-2 1 0 0,69-9-14 0 0,-12-10 1611 0 0,-66 16-1704 0 0,16 7 146 0 0,-23 7-770 0 0,0 1 0 0 0,0-1 0 0 0,-1 1 0 0 0,-1 0 0 0 0,1 0 0 0 0,-2 1 0 0 0,1-1 0 0 0,-2 1 0 0 0,1-1 1 0 0,-1 3-27 0 0,2 3 33 0 0,2 20 146 0 0,-1 0 0 0 0,-2 0-1 0 0,-2 0 1 0 0,-1 0 0 0 0,-2 12-179 0 0,1-18 96 0 0,-40 297 524 0 0,21 111 1147 0 0,0-323-256 0 0,14-108 1298 0 0,-14-9-3011 0 0,13 0 354 0 0,-73-2-1584 0 0,54-1-2147 0 0,4-4-4393 0 0,15 5-1043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499 391 0 0 0,'0'0'337'0'0,"0"0"508"0"0,0 0 232 0 0,0 0 171 0 0,0 0 238 0 0,0 0 213 0 0,0 0 84 0 0,0 0-1 0 0,0 0-96 0 0,0 0-162 0 0,0 0-188 0 0,22-7-184 0 0,62-20-145 0 0,-63 20-109 0 0,-21 7-87 0 0,0 0-50 0 0,0 0-71 0 0,-38-7 930 0 0,5 9-1612 0 0,-1 2-1 0 0,0 1 1 0 0,1 2-1 0 0,0 1 1 0 0,-25 10-8 0 0,-45 11 161 0 0,75-23-123 0 0,0 2 1 0 0,0 2 0 0 0,1 0-1 0 0,1 1 1 0 0,0 2 0 0 0,-5 4-39 0 0,31-17-8 0 0,-1 0 0 0 0,0 1 0 0 0,1-1 0 0 0,-1 1 0 0 0,0 0 0 0 0,1-1 1 0 0,-1 1-1 0 0,1-1 0 0 0,-1 1 0 0 0,1 0 0 0 0,-1-1 0 0 0,1 1 0 0 0,0 0 0 0 0,-1 0 0 0 0,1-1 1 0 0,0 1-1 0 0,-1 0 0 0 0,1 0 0 0 0,0-1 0 0 0,0 1 0 0 0,0 0 0 0 0,0 0 0 0 0,0 0 0 0 0,0-1 1 0 0,0 1-1 0 0,0 0 0 0 0,0 0 0 0 0,0 0 0 0 0,0-1 0 0 0,1 1 0 0 0,-1 0 0 0 0,0 0 0 0 0,0 0 1 0 0,1-1-1 0 0,-1 1 0 0 0,1 0 0 0 0,-1-1 0 0 0,0 1 0 0 0,1 0 0 0 0,-1-1 0 0 0,1 1 0 0 0,0-1 1 0 0,-1 1-1 0 0,1 0 0 0 0,-1-1 0 0 0,1 0 0 0 0,0 1 0 0 0,0-1 0 0 0,-1 1 0 0 0,1-1 0 0 0,0 0 8 0 0,42 28-477 0 0,-40-26 466 0 0,169 85 54 0 0,-169-85-45 0 0,0 0 0 0 0,-1-1 0 0 0,1 2 0 0 0,-1-1 0 0 0,0 0 0 0 0,1 0 0 0 0,-1 1 0 0 0,-1-1 0 0 0,1 1 0 0 0,0 0 0 0 0,0-1 0 0 0,-1 1 0 0 0,0 0 0 0 0,1 0 0 0 0,-1 0 0 0 0,0 0 0 0 0,0 0 0 0 0,-1 0 0 0 0,1 0 0 0 0,-1 1 0 0 0,0-1 0 0 0,1 0 0 0 0,-1 0 0 0 0,-1 0 0 0 0,1 1 0 0 0,0-1 0 0 0,-1 0 0 0 0,0 0 0 0 0,1 0 0 0 0,-1 0 0 0 0,0 0 0 0 0,-1 0 0 0 0,1 0 0 0 0,0 0 0 0 0,-1 0 2 0 0,-72 94-30 0 0,63-85 35 0 0,-68 64 5 0 0,55-54-3 0 0,1 0 1 0 0,1 1 0 0 0,1 2-1 0 0,0 0 1 0 0,-1 6-8 0 0,20-28-2 0 0,0-1 1 0 0,1 1-1 0 0,-1 0 1 0 0,1 1-1 0 0,-1-1 1 0 0,1 0-1 0 0,0 0 0 0 0,1 0 1 0 0,-1 1-1 0 0,0-1 1 0 0,1 0-1 0 0,0 1 1 0 0,0-1-1 0 0,0 1 0 0 0,0-1 1 0 0,0 0-1 0 0,1 1 1 0 0,-1-1-1 0 0,1 0 1 0 0,0 1-1 0 0,0-1 1 0 0,0 0-1 0 0,0 0 0 0 0,1 0 1 0 0,-1 0-1 0 0,1 0 1 0 0,0 0-1 0 0,0 0 1 0 0,0-1-1 0 0,0 1 0 0 0,1-1 1 0 0,-1 1-1 0 0,1-1 1 0 0,-1 0-1 0 0,1 0 1 0 0,1 1 1 0 0,4 2-22 0 0,0 0 0 0 0,0 0 0 0 0,0-1 1 0 0,0 0-1 0 0,1-1 0 0 0,0 0 0 0 0,0 0 1 0 0,0 0-1 0 0,0-1 0 0 0,0-1 0 0 0,0 0 0 0 0,8 0 22 0 0,53-14-2779 0 0,-20-35-7135 0 0,-40 33 5506 0 0,-6 7 549 0 0</inkml:trace>
  <inkml:trace contextRef="#ctx0" brushRef="#br0" timeOffset="266.483">148 0 13707 0 0,'0'0'-19'0'0,"0"0"-149"0"0,0 0 106 0 0,0 0 338 0 0,0 0 369 0 0,0 0 237 0 0,-1 33 74 0 0,-3 108-32 0 0,5-47-60 0 0,4 0 0 0 0,4-1-1 0 0,11 38-863 0 0,4 45 340 0 0,-10-2-875 0 0,-9 1-1 0 0,-13 121 536 0 0,7-246-741 0 0,-2 29-1785 0 0,-7-28-6764 0 0,7-40 2846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0 263 4377 0 0,'0'0'721'0'0,"0"0"-155"0"0,0 0 157 0 0,0 0 422 0 0,0 0 376 0 0,0 0 150 0 0,0 0-91 0 0,0 0-149 0 0,0 0-129 0 0,0 0-137 0 0,33 1-145 0 0,104 4-137 0 0,319-19 2750 0 0,-456 14-3552 0 0,0 0 66 0 0,0 0 165 0 0,-8-3 1198 0 0,-211-111-13 0 0,205 103-1456 0 0,2 0 0 0 0,-1-1 0 0 0,2-1 0 0 0,-1 0 0 0 0,2 0 0 0 0,0-1 0 0 0,-6-10-41 0 0,16 24-94 0 0,0-1 1 0 0,-1 0-1 0 0,1 1 0 0 0,0-1 0 0 0,-1 0 0 0 0,1 1 1 0 0,0-1-1 0 0,0 0 0 0 0,0 0 0 0 0,0 1 1 0 0,-1-1-1 0 0,1 0 0 0 0,0 0 0 0 0,0 1 0 0 0,1-1 1 0 0,-1 0-1 0 0,0 1 0 0 0,0-1 0 0 0,0 0 0 0 0,0 0 1 0 0,1 1-1 0 0,-1-1 0 0 0,0 0 0 0 0,0 1 1 0 0,1-1-1 0 0,-1 0 0 0 0,1 1 0 0 0,-1-1 0 0 0,0 1 1 0 0,1-1-1 0 0,0 0 0 0 0,-1 1 0 0 0,1-1 0 0 0,-1 1 1 0 0,1 0-1 0 0,-1-1 0 0 0,1 1 0 0 0,0-1 1 0 0,-1 1-1 0 0,1 0 0 0 0,0 0 0 0 0,-1-1 0 0 0,1 1 1 0 0,0 0-1 0 0,0 0 0 0 0,-1 0 0 0 0,1 0 0 0 0,0 0 1 0 0,0 0-1 0 0,-1 0 0 0 0,1 0 0 0 0,0 0 1 0 0,0 0-1 0 0,-1 0 0 0 0,1 0 0 0 0,0 0 0 0 0,-1 1 1 0 0,1-1-1 0 0,0 0 0 0 0,-1 1 0 0 0,1-1 1 0 0,0 0-1 0 0,0 1 94 0 0,51 8-10669 0 0,-37-2 1674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5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9730 0 0,'0'0'1519'0'0,"0"0"-165"0"0,0 0-130 0 0,0 0 119 0 0,0 0 92 0 0,0 0-156 0 0,0 0-310 0 0,0 0-311 0 0,0 0-222 0 0,0 0-113 0 0,0 0-51 0 0,0 0-36 0 0,0 0-23 0 0,15 0-23 0 0,121 12 478 0 0,116 17-871 0 0,-197-27-5368 0 0,0-1-5462 0 0,-49-1 5991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9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9874 0 0,'0'0'1428'0'0,"0"0"-655"0"0,0 0 39 0 0,0 0 419 0 0,0 0 290 0 0,0 0 24 0 0,0 0-229 0 0,0 0-311 0 0,32 5-256 0 0,101 15-192 0 0,-5-15 370 0 0,50-15-527 0 0,-103 0-3181 0 0,-62 7 898 0 0,9 0-6124 0 0,-14 3-1460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58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127 114 8170 0 0,'0'0'3379'0'0,"0"0"-2329"0"0,0 0-864 0 0,0 0-106 0 0,0 0 310 0 0,0 0 426 0 0,0 0 204 0 0,0 0 34 0 0,0 0-141 0 0,0 0-219 0 0,-2 32-177 0 0,-7 103-129 0 0,-39 199 1032 0 0,42-305-1377 0 0,-31 188-79 0 0,56-278-17074 0 0,-15 49 14136 0 0</inkml:trace>
  <inkml:trace contextRef="#ctx0" brushRef="#br0" timeOffset="266.527">0 0 5225 0 0,'0'0'654'0'0,"0"0"-93"0"0,0 0 242 0 0,0 0 450 0 0,0 0 292 0 0,0 0 72 0 0,0 0-152 0 0,0 0-224 0 0,33 4-192 0 0,104 15-183 0 0,110-5 1858 0 0,-188-14-2392 0 0,252-29-194 0 0,-305 28 701 0 0,11-1-6073 0 0,-22 1-6947 0 0,-3 1 9284 0 0</inkml:trace>
  <inkml:trace contextRef="#ctx0" brushRef="#br0" timeOffset="528.762">24 339 696 0 0,'0'0'2518'0'0,"0"0"-1138"0"0,0 0-402 0 0,0 0 119 0 0,0 0 264 0 0,0 0 146 0 0,0 0-75 0 0,0 0-173 0 0,0 0-131 0 0,0 0-42 0 0,0 0 22 0 0,0 0 4 0 0,0 0-68 0 0,15 7-101 0 0,50 20-113 0 0,39-21 1006 0 0,99-24-630 0 0,-41-4-2525 0 0,-91 14-8286 0 0,-57 5 1793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3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99 2769 0 0,'0'0'973'0'0,"0"0"-286"0"0,0 0-142 0 0,0 0 40 0 0,0 0 205 0 0,0 0 276 0 0,0 0 174 0 0,0 0 26 0 0,0 0-134 0 0,0 0-217 0 0,0 0-240 0 0,-16-16-183 0 0,-52-46-100 0 0,66 60-365 0 0,1 1-1 0 0,-1-1 1 0 0,0 0 0 0 0,0 1 0 0 0,0-1-1 0 0,0 1 1 0 0,0-1 0 0 0,0 1-1 0 0,0 0 1 0 0,-1 0 0 0 0,1 0 0 0 0,0 0-1 0 0,-1 0 1 0 0,1 1 0 0 0,0-1 0 0 0,-1 1-1 0 0,1-1 1 0 0,-1 1 0 0 0,1 0-1 0 0,-1 0 1 0 0,1 0 0 0 0,-1 0 0 0 0,1 1-1 0 0,-1-1-26 0 0,-10 2 168 0 0,-6 1-168 0 0,1 0-1 0 0,-1 2 1 0 0,1 0-1 0 0,0 1 1 0 0,0 1-1 0 0,0 0 0 0 0,1 2 1 0 0,1 0-1 0 0,-1 0 1 0 0,1 2-1 0 0,1 0 1 0 0,0 1-1 0 0,1 0 0 0 0,0 1 1 0 0,1 1-1 0 0,0 0 1 0 0,1 1-1 0 0,1 0 1 0 0,0 1-1 0 0,1 0 0 0 0,-6 15 1 0 0,11-22-49 0 0,0 1-1 0 0,1-1 0 0 0,1 1 1 0 0,-1 0-1 0 0,2 0 0 0 0,-1 1 1 0 0,1-1-1 0 0,1 1 1 0 0,0-1-1 0 0,0 1 0 0 0,1-1 1 0 0,1 1-1 0 0,0 7 50 0 0,2-14 48 0 0,0 1 0 0 0,1-1 0 0 0,-1 1 0 0 0,1-1 0 0 0,-1 0 0 0 0,1 0 0 0 0,1 0 0 0 0,-1-1 0 0 0,0 0 0 0 0,1 1 0 0 0,0-2 0 0 0,0 1 0 0 0,0 0 0 0 0,0-1-1 0 0,0 0 1 0 0,0 0 0 0 0,0-1 0 0 0,1 1 0 0 0,-1-1 0 0 0,1 0 0 0 0,-1-1 0 0 0,1 1 0 0 0,-1-1 0 0 0,1 0 0 0 0,-1-1 0 0 0,1 1 0 0 0,-1-1 0 0 0,1 0 0 0 0,-1 0 0 0 0,1-1 0 0 0,-1 0 0 0 0,0 0 0 0 0,0 0 0 0 0,5-3-48 0 0,34-19 457 0 0,-2-2 0 0 0,0-2 0 0 0,-2-2 0 0 0,-1-2 0 0 0,-1-1 0 0 0,-2-2-1 0 0,-1-2 1 0 0,26-37-457 0 0,-19 20 338 0 0,-41 53-292 0 0,-1 1-42 0 0,0 0-98 0 0,-3 21-474 0 0,-127 366 964 0 0,123-363-463 0 0,-12 43-330 0 0,2 1 0 0 0,3 1 0 0 0,3 0-1 0 0,3 1 1 0 0,3 6 397 0 0,5-76-125 0 0,0 1 1 0 0,0 0-1 0 0,0 0 0 0 0,0 0 0 0 0,0 0 0 0 0,0-1 0 0 0,0 1 0 0 0,0 0 1 0 0,1 0-1 0 0,-1 0 0 0 0,0-1 0 0 0,0 1 0 0 0,1 0 0 0 0,-1 0 0 0 0,1-1 1 0 0,-1 1-1 0 0,1 0 0 0 0,-1 0 0 0 0,1-1 0 0 0,-1 1 0 0 0,1-1 0 0 0,-1 1 1 0 0,1-1-1 0 0,0 1 0 0 0,-1-1 0 0 0,1 1 0 0 0,0-1 0 0 0,-1 1 0 0 0,1-1 1 0 0,0 0-1 0 0,0 1 0 0 0,0-1 0 0 0,-1 0 0 0 0,1 0 0 0 0,0 1 0 0 0,0-1 1 0 0,0 0-1 0 0,-1 0 0 0 0,1 0 0 0 0,0 0 0 0 0,0 0 0 0 0,0 0 0 0 0,0-1 1 0 0,-1 1-1 0 0,1 0 0 0 0,0 0 0 0 0,0 0 0 0 0,0-1 0 0 0,-1 1 0 0 0,1-1 1 0 0,0 1-1 0 0,-1 0 0 0 0,1-1 0 0 0,0 1 0 0 0,-1-1 0 0 0,1 1 0 0 0,0-1 1 0 0,-1 0-1 0 0,1 1 0 0 0,-1-1 0 0 0,1 0 0 0 0,-1 1 0 0 0,1-1 0 0 0,-1 0 1 0 0,0 1-1 0 0,1-1 0 0 0,-1 0 0 0 0,0 0 0 0 0,1 0 125 0 0,24-28-5734 0 0,-18 17 3049 0 0</inkml:trace>
  <inkml:trace contextRef="#ctx0" brushRef="#br0" timeOffset="341.36">955 143 5753 0 0,'0'0'890'0'0,"0"0"-169"0"0,0 0-62 0 0,0 0 137 0 0,0 0 167 0 0,-25 35 12 0 0,-80 113-194 0 0,36-23 4 0 0,60-105-780 0 0,1 0 1 0 0,0 0-1 0 0,2 0 1 0 0,0 1-1 0 0,1 0 1 0 0,2 0-1 0 0,0 0 0 0 0,1 1 1 0 0,1 2-6 0 0,1-20 38 0 0,0 0 0 0 0,1 1 0 0 0,0-1 1 0 0,0 0-1 0 0,0 0 0 0 0,0 0 0 0 0,1 1 0 0 0,0-1 0 0 0,-1-1 1 0 0,2 1-1 0 0,-1 0 0 0 0,0 0 0 0 0,1-1 0 0 0,-1 1 1 0 0,1-1-1 0 0,0 0 0 0 0,0 0 0 0 0,1 0 0 0 0,-1 0 0 0 0,0-1 1 0 0,1 1-1 0 0,0-1 0 0 0,-1 0 0 0 0,1 0 0 0 0,0 0 0 0 0,0 0 1 0 0,0-1-1 0 0,1 0 0 0 0,-1 0 0 0 0,2 1-38 0 0,6 0 291 0 0,-1 0 0 0 0,1 0 1 0 0,0-1-1 0 0,-1-1 0 0 0,1 0 0 0 0,0-1 0 0 0,0 0 0 0 0,-1 0 1 0 0,1-1-1 0 0,11-4-291 0 0,3-3 349 0 0,0-2 0 0 0,-1 0 1 0 0,0-2-1 0 0,-1 0 0 0 0,0-2 1 0 0,-1-1-1 0 0,-1-1 0 0 0,0 0 1 0 0,-1-2-1 0 0,-1-1 0 0 0,-1 0 1 0 0,-1-1-1 0 0,-1-1 0 0 0,-1-1 1 0 0,-1 0-1 0 0,3-6-349 0 0,-11 13 70 0 0,0 0 0 0 0,-1 0-1 0 0,-1-1 1 0 0,0 0 0 0 0,-2 0 0 0 0,1 0-1 0 0,-2 0 1 0 0,-1 0 0 0 0,0 0 0 0 0,-1-8-70 0 0,0 19-37 0 0,-1-1 0 0 0,0 1 1 0 0,0 0-1 0 0,-1-1 0 0 0,0 1 1 0 0,0 0-1 0 0,-1 0 1 0 0,1 0-1 0 0,-1 0 0 0 0,0 1 1 0 0,-1-1-1 0 0,1 1 1 0 0,-1 0-1 0 0,0 0 0 0 0,-1 0 1 0 0,1 0-1 0 0,-1 1 0 0 0,0 0 1 0 0,0 0-1 0 0,0 0 1 0 0,-1 1-1 0 0,1-1 0 0 0,-1 1 1 0 0,0 0-1 0 0,0 1 1 0 0,0 0-1 0 0,0 0 0 0 0,0 0 1 0 0,0 0-1 0 0,-1 1 0 0 0,1 0 1 0 0,-1 1-1 0 0,-1-1 37 0 0,-7 1-358 0 0,0 1-1 0 0,0 0 0 0 0,0 1 0 0 0,0 0 1 0 0,1 1-1 0 0,-1 1 0 0 0,1 1 0 0 0,0 0 1 0 0,0 0-1 0 0,1 1 0 0 0,-1 1 0 0 0,1 1 1 0 0,1 0-1 0 0,-1 0 0 0 0,2 1 0 0 0,-11 10 359 0 0,-45 42-7496 0 0,46-39-775 0 0</inkml:trace>
  <inkml:trace contextRef="#ctx0" brushRef="#br0" timeOffset="688.084">1700 128 3161 0 0,'0'0'1921'0'0,"0"0"-287"0"0,0 0-208 0 0,0 0-23 0 0,0 0-27 0 0,0 0-142 0 0,0 0-230 0 0,-32 33-259 0 0,-100 103-246 0 0,64-45-80 0 0,59-75-368 0 0,1 0-21 0 0,0 0 0 0 0,1 0 0 0 0,1 1 1 0 0,1-1-1 0 0,0 1 0 0 0,1 1 1 0 0,-1 8-31 0 0,4-20 5 0 0,1 0 1 0 0,-1 0-1 0 0,1 0 1 0 0,1 0-1 0 0,-1 0 1 0 0,1 0-1 0 0,0 0 1 0 0,0 0-1 0 0,1-1 1 0 0,0 1-1 0 0,0 0 1 0 0,0-1-1 0 0,1 1 1 0 0,-1-1-1 0 0,1 0 1 0 0,1 0-1 0 0,-1 0 1 0 0,1 0-1 0 0,0-1 1 0 0,0 1-1 0 0,0-1 1 0 0,0 0-1 0 0,5 3-5 0 0,0-1 228 0 0,0-1-1 0 0,0 0 1 0 0,0 0-1 0 0,1-1 1 0 0,-1 0 0 0 0,1-1-1 0 0,0 0 1 0 0,0 0-1 0 0,0-1 1 0 0,1 0-1 0 0,-1-1 1 0 0,0-1 0 0 0,1 1-1 0 0,-1-2 1 0 0,0 1-1 0 0,1-1 1 0 0,-1-1-1 0 0,0 0 1 0 0,0 0-1 0 0,0-1 1 0 0,0 0 0 0 0,0-1-1 0 0,0-1-227 0 0,4-1 206 0 0,-1 0 0 0 0,0-1 0 0 0,0-1 0 0 0,-1 0 0 0 0,0 0 0 0 0,0-1 0 0 0,-1-1 0 0 0,0 0 0 0 0,-1-1 0 0 0,0 0 0 0 0,-1 0 0 0 0,0-1 0 0 0,-1 0 0 0 0,0-1 0 0 0,-1 1 0 0 0,1-3-206 0 0,-3 2 68 0 0,0-1-1 0 0,-1 0 0 0 0,-1 0 1 0 0,0-1-1 0 0,-1 1 1 0 0,0-1-1 0 0,-1 1 1 0 0,-1-1-1 0 0,-1-10-67 0 0,1 18-62 0 0,0 1 0 0 0,-1-1 1 0 0,0 1-1 0 0,0-1 0 0 0,-1 1 0 0 0,0 0 0 0 0,0 0 0 0 0,0 0 0 0 0,-1 0 0 0 0,1 0 0 0 0,-2 0 0 0 0,1 1 0 0 0,-1-1 1 0 0,1 1-1 0 0,-1 0 0 0 0,-1 0 0 0 0,1 0 0 0 0,-1 1 0 0 0,0-1 0 0 0,0 1 0 0 0,0 1 0 0 0,-5-4 62 0 0,2 4-366 0 0,0 0 1 0 0,-1 1-1 0 0,1-1 0 0 0,-1 2 0 0 0,1-1 0 0 0,-1 1 0 0 0,1 1 1 0 0,-1-1-1 0 0,0 1 0 0 0,1 1 0 0 0,-1 0 0 0 0,0 0 0 0 0,-1 1 366 0 0,-65 22-9247 0 0,53-12 264 0 0</inkml:trace>
  <inkml:trace contextRef="#ctx0" brushRef="#br0" timeOffset="1280.704">2256 99 4121 0 0,'0'0'1352'0'0,"0"0"-208"0"0,0 0-79 0 0,0 0 126 0 0,0 0 93 0 0,0 0-3 0 0,0 0-148 0 0,0 0-220 0 0,0 0-197 0 0,0 0-197 0 0,0 0-167 0 0,-26 35-116 0 0,-82 113-65 0 0,54-55 0 0 0,42-73-202 0 0,2 0 1 0 0,1 2-1 0 0,0-1 1 0 0,2 1-1 0 0,1 0 0 0 0,0 0 1 0 0,2 1-1 0 0,0-1 1 0 0,1 1-1 0 0,2 6 31 0 0,1-29 20 0 0,0 1-1 0 0,1 0 0 0 0,-1-1 0 0 0,1 1 0 0 0,-1-1 1 0 0,1 1-1 0 0,-1-1 0 0 0,1 0 0 0 0,0 1 1 0 0,-1-1-1 0 0,1 1 0 0 0,0-1 0 0 0,-1 0 1 0 0,1 0-1 0 0,0 1 0 0 0,-1-1 0 0 0,1 0 0 0 0,0 0 1 0 0,-1 0-1 0 0,1 0 0 0 0,0 0 0 0 0,0 1 1 0 0,-1-1-1 0 0,1-1 0 0 0,0 1 0 0 0,-1 0 1 0 0,1 0-1 0 0,0 0 0 0 0,-1 0 0 0 0,1 0 0 0 0,0-1 1 0 0,-1 1-1 0 0,1 0 0 0 0,0-1 0 0 0,-1 1 1 0 0,1 0-1 0 0,0-1 0 0 0,-1 1 0 0 0,1-1 1 0 0,-1 1-1 0 0,1-1 0 0 0,-1 1 0 0 0,1-1 0 0 0,-1 1 1 0 0,0-1-1 0 0,1 0 0 0 0,-1 1 0 0 0,1-1 1 0 0,-1 0-1 0 0,0 1-19 0 0,18-22 387 0 0,-2 1 1 0 0,0-2-1 0 0,-1 0 1 0 0,-1-1 0 0 0,8-22-388 0 0,56-116 65 0 0,-2 2-176 0 0,-65 135 106 0 0,-15 31-887 0 0,-4 14 795 0 0,1 0-1 0 0,1 0 1 0 0,1 1 0 0 0,0-1 0 0 0,2 1 0 0 0,0 0-1 0 0,2 0 1 0 0,0 9 97 0 0,0-14-74 0 0,2 1-1 0 0,0 0 1 0 0,1 0 0 0 0,0 0-1 0 0,2-1 1 0 0,0 1-1 0 0,0-1 1 0 0,2 0 0 0 0,0 0-1 0 0,1 0 1 0 0,0-1-1 0 0,1 0 1 0 0,1-1 0 0 0,3 4 74 0 0,-5-11 180 0 0,0-1 1 0 0,0 1 0 0 0,0-1 0 0 0,1 0 0 0 0,0-1 0 0 0,0 0-1 0 0,1 0 1 0 0,-1-1 0 0 0,1 0 0 0 0,0 0 0 0 0,0-1 0 0 0,1 0-1 0 0,-1-1 1 0 0,0 0 0 0 0,1 0 0 0 0,0-1 0 0 0,-1-1 0 0 0,1 1-1 0 0,0-2 1 0 0,-1 1 0 0 0,1-1 0 0 0,-1 0 0 0 0,1-1 0 0 0,-1-1-1 0 0,1 1 1 0 0,-1-1 0 0 0,0-1 0 0 0,0 1 0 0 0,-1-2 0 0 0,1 1-1 0 0,-1-1 1 0 0,7-5-181 0 0,0-5 184 0 0,0 0 0 0 0,-1-1-1 0 0,-1 0 1 0 0,0-1 0 0 0,-1 0-1 0 0,-1-1 1 0 0,-1-1 0 0 0,0 0 0 0 0,-1 0-1 0 0,-1-1 1 0 0,-1 0 0 0 0,-1 0-1 0 0,-1-1 1 0 0,-1 0 0 0 0,0 1-1 0 0,-2-3-182 0 0,-3-51-2016 0 0,-6 51-2075 0 0,-6 2-4598 0 0,6 14-726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09.6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362 243 0 0 0,'0'0'620'0'0,"0"0"447"0"0,0 0 196 0 0,0 0 149 0 0,0 0 113 0 0,0 0 58 0 0,0 0-58 0 0,0 0-114 0 0,0 0-68 0 0,-9-10 7 0 0,-28-33 19 0 0,36 42-1182 0 0,0 0 0 0 0,-1-1 0 0 0,1 1 0 0 0,0 0 0 0 0,-1 0-1 0 0,0 0 1 0 0,1 0 0 0 0,-1 0 0 0 0,0 0 0 0 0,1 0-1 0 0,-1 0 1 0 0,0 1 0 0 0,0-1 0 0 0,1 1 0 0 0,-1-1 0 0 0,0 1-1 0 0,0 0 1 0 0,0 0 0 0 0,0 0 0 0 0,0 0 0 0 0,0 0-1 0 0,0 0 1 0 0,1 0 0 0 0,-1 1 0 0 0,0-1 0 0 0,0 0 0 0 0,0 1-1 0 0,0 0 1 0 0,1-1 0 0 0,-1 1 0 0 0,0 0 0 0 0,1 0-1 0 0,-1 1-186 0 0,-2-1 6 0 0,-5 6 82 0 0,-1 0 1 0 0,2 1-1 0 0,-1-1 0 0 0,1 2 0 0 0,0-1 1 0 0,1 1-1 0 0,0 0 0 0 0,0 1 0 0 0,1 0 1 0 0,0 0-1 0 0,1 0 0 0 0,-1 3-88 0 0,3-8 29 0 0,-24 46 160 0 0,3 0-1 0 0,1 1 1 0 0,3 2-1 0 0,3 0 1 0 0,1 1-1 0 0,-7 54-188 0 0,18 46 109 0 0,6-148-98 0 0,0 0 0 0 0,1 0 0 0 0,-1-1 1 0 0,1 1-1 0 0,1-1 0 0 0,-1 1 0 0 0,1-1 0 0 0,0 0 1 0 0,1 0-1 0 0,-1 0 0 0 0,1 0 0 0 0,0-1 1 0 0,1 1-1 0 0,0-1 0 0 0,-1 0 0 0 0,1 0 0 0 0,1-1 1 0 0,-1 0-1 0 0,1 0 0 0 0,0 0 0 0 0,0 0-11 0 0,9 3 49 0 0,1 0 0 0 0,0-1 0 0 0,0-1 0 0 0,1-1 0 0 0,0 0 0 0 0,0-1 0 0 0,0 0 0 0 0,0-2 0 0 0,0 0 0 0 0,0-1 0 0 0,0 0 0 0 0,4-2-49 0 0,44-19-1513 0 0,-45-2-7819 0 0,-19 20 1420 0 0</inkml:trace>
  <inkml:trace contextRef="#ctx0" brushRef="#br0" timeOffset="586.014">375 644 4657 0 0,'0'0'1911'0'0,"0"0"-160"0"0,0 0 20 0 0,0 0 188 0 0,0 0 99 0 0,0 0-179 0 0,0 0-399 0 0,0 0-422 0 0,0 0-319 0 0,0 0-152 0 0,0 0-59 0 0,0 0 18 0 0,0 0 35 0 0,5 1-17 0 0,233 9 2403 0 0,-139-13-4629 0 0,-80-3-2897 0 0,-1-3-3780 0 0,-13 5-649 0 0</inkml:trace>
  <inkml:trace contextRef="#ctx0" brushRef="#br0" timeOffset="1213.178">892 700 1784 0 0,'0'0'601'0'0,"0"0"-123"0"0,0 0 206 0 0,0 0 442 0 0,0 0 242 0 0,0 0-30 0 0,0 0-202 0 0,0 0-213 0 0,0 0-128 0 0,0 0-56 0 0,0 0-7 0 0,0 0 0 0 0,0 0 37 0 0,9 6 18 0 0,31 18 1 0 0,-37-22-613 0 0,0-1-1 0 0,0 0 0 0 0,0-1 0 0 0,0 1 0 0 0,0 0 1 0 0,1-1-1 0 0,-1 0 0 0 0,0 0 0 0 0,0 0 0 0 0,0 0 0 0 0,1 0 1 0 0,-1-1-1 0 0,0 1 0 0 0,0-1 0 0 0,0 0 0 0 0,0 0 0 0 0,0 0 1 0 0,0 0-1 0 0,0-1 0 0 0,0 1 0 0 0,0-1 0 0 0,-1 1 0 0 0,1-1 1 0 0,0 0-1 0 0,-1 0 0 0 0,0-1 0 0 0,1 1 0 0 0,-1 0 0 0 0,0-1 1 0 0,1 0-175 0 0,3-4 169 0 0,16-16 70 0 0,-1 0 0 0 0,-1-2 0 0 0,-1-1 0 0 0,-2 0 0 0 0,0-1-1 0 0,-2-1 1 0 0,8-21-239 0 0,-19 39 145 0 0,-4 11-164 0 0,0-1-1 0 0,1 0 0 0 0,-1 0 0 0 0,0 1 1 0 0,0-1-1 0 0,0 0 0 0 0,0 0 0 0 0,0 1 1 0 0,0-1-1 0 0,1 0 0 0 0,-1 0 0 0 0,0 1 1 0 0,0-1-1 0 0,0 0 0 0 0,0 0 0 0 0,1 0 0 0 0,-1 1 1 0 0,0-1-1 0 0,0 0 0 0 0,1 0 0 0 0,-1 0 1 0 0,0 0-1 0 0,0 1 0 0 0,1-1 0 0 0,-1 0 1 0 0,0 0-1 0 0,1 0 0 0 0,-1 0 0 0 0,0 0 1 0 0,0 0-1 0 0,1 0 0 0 0,-1 0 0 0 0,0 0 0 0 0,1 0 1 0 0,-1 0-1 0 0,0 0 0 0 0,0 0 0 0 0,1 0 1 0 0,-1 0-1 0 0,0 0 0 0 0,0-1 0 0 0,1 1 1 0 0,-1 0-1 0 0,0 0 0 0 0,0 0 0 0 0,1 0 1 0 0,-1 0-1 0 0,0-1 0 0 0,0 1 0 0 0,1 0 0 0 0,-1 0 20 0 0,16 39 6 0 0,-1 2 0 0 0,-3 0 0 0 0,-1 1 0 0 0,5 36-6 0 0,-15-72-4 0 0,16 93-40 0 0,-5 0 0 0 0,-3 1 0 0 0,-6 0 0 0 0,-3 8 44 0 0,0-95 12 0 0,-1-1 0 0 0,0 0 0 0 0,0 1-1 0 0,-2-1 1 0 0,1 0 0 0 0,-1 0 0 0 0,-1 0-1 0 0,0-1 1 0 0,-1 1 0 0 0,0-1 0 0 0,-1 0-1 0 0,0 0 1 0 0,-1-1 0 0 0,0 0-1 0 0,-6 8-11 0 0,11-16 25 0 0,-1 1 0 0 0,1-1-1 0 0,0 1 1 0 0,0-1-1 0 0,-1 0 1 0 0,0 0-1 0 0,1 0 1 0 0,-1 0-1 0 0,0-1 1 0 0,0 1-1 0 0,0-1 1 0 0,0 0-1 0 0,0 0 1 0 0,0 0-1 0 0,0 0 1 0 0,0 0-1 0 0,0 0 1 0 0,-1-1-1 0 0,1 0 1 0 0,0 1-1 0 0,0-1 1 0 0,-1-1-1 0 0,1 1 1 0 0,0 0 0 0 0,0-1-1 0 0,-1 1 1 0 0,1-1-1 0 0,0 0 1 0 0,0 0-1 0 0,0-1 1 0 0,0 1-1 0 0,0-1 1 0 0,0 1-1 0 0,0-1 1 0 0,1 0-1 0 0,-1 0 1 0 0,1 0-1 0 0,-1 0 1 0 0,1 0-1 0 0,0-1 1 0 0,0 1-1 0 0,0-1 1 0 0,0 1-1 0 0,-2-4-24 0 0,0-12-50 0 0,0-1-1 0 0,1 0 1 0 0,0-1-1 0 0,2 1 1 0 0,0 0 0 0 0,1 0-1 0 0,1-1 1 0 0,1 1-1 0 0,1 0 1 0 0,1 0-1 0 0,0 0 1 0 0,1 0-1 0 0,1 1 1 0 0,1 0-1 0 0,1 0 1 0 0,0 1-1 0 0,1 0 1 0 0,1 0-1 0 0,0 1 1 0 0,2-1 50 0 0,14-32-3289 0 0,-13 14-6516 0 0,-9 24 1825 0 0</inkml:trace>
  <inkml:trace contextRef="#ctx0" brushRef="#br0" timeOffset="1685.698">960 254 2905 0 0,'0'0'2211'0'0,"0"0"-712"0"0,0 0-55 0 0,0 0 356 0 0,0 0 277 0 0,0 0 13 0 0,0 0-310 0 0,0 0-456 0 0,0 0-341 0 0,0 0-183 0 0,0 0-109 0 0,0 0-57 0 0,0 0-49 0 0,16-12-78 0 0,52-40-103 0 0,41-56 664 0 0,-30 27-488 0 0,-62 117-858 0 0,39 81 447 0 0,-49-105-788 0 0,16 25 673 0 0,-15-26-3700 0 0,1-1-3956 0 0,-7-9 63 0 0</inkml:trace>
  <inkml:trace contextRef="#ctx0" brushRef="#br0" timeOffset="1984.976">1610 125 11811 0 0,'0'0'2231'0'0,"0"0"-327"0"0,0 0-348 0 0,0 0-199 0 0,0 0-284 0 0,0 0-362 0 0,0 0-328 0 0,0 0-200 0 0,0 0-59 0 0,0 0-30 0 0,0 0 24 0 0,0 0 26 0 0,19 12 29 0 0,61 41 46 0 0,-73-48-177 0 0,0 1 1 0 0,-1 0 0 0 0,0 1 0 0 0,0-1-1 0 0,0 1 1 0 0,-1 1 0 0 0,0-1 0 0 0,0 1-1 0 0,-1-1 1 0 0,0 1 0 0 0,-1 1 0 0 0,1-1-1 0 0,-2 0 1 0 0,2 3-43 0 0,5 16 118 0 0,12 34-121 0 0,-4 0 1 0 0,-2 0-1 0 0,-3 2 0 0 0,-3 0 1 0 0,-2 0-1 0 0,-3 10 3 0 0,-1-47-100 0 0,-2 0 0 0 0,-2 0 0 0 0,0 0 1 0 0,-1 0-1 0 0,-2-1 0 0 0,0 1 0 0 0,-2-1 0 0 0,-1 0 1 0 0,-1 0-1 0 0,-1 0 0 0 0,-1-1 0 0 0,-1-1 0 0 0,-2 2 100 0 0,-93 107-2662 0 0,49-87-7715 0 0,45-37 1933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6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1 931 0 0 0,'0'0'1328'0'0,"0"0"257"0"0,0 0 216 0 0,0 0 161 0 0,0 0-35 0 0,0 0-234 0 0,31-7-262 0 0,101-24-254 0 0,-55-6 318 0 0,-65 26-1163 0 0,34-34 280 0 0,-2-2-1 0 0,-2-2 1 0 0,-3-1-1 0 0,-1-2 1 0 0,-3-2-1 0 0,-2-1 1 0 0,-3-2-1 0 0,8-24-611 0 0,-19 46 80 0 0,8-20 16 0 0,-21 37-103 0 0,2 0 0 0 0,0 0 0 0 0,0 1 0 0 0,2 0 0 0 0,0 0 0 0 0,1 1 0 0 0,1 1 0 0 0,0 0 1 0 0,1 0-1 0 0,1 1 0 0 0,0 1 0 0 0,1 1 0 0 0,0 0 0 0 0,1 0 0 0 0,0 2 0 0 0,11-6 7 0 0,-24 15-28 0 0,1-1 0 0 0,0 1 0 0 0,0-1 0 0 0,0 1 0 0 0,0 0-1 0 0,0 1 1 0 0,0-1 0 0 0,0 1 0 0 0,0 0 0 0 0,0 0 0 0 0,0 0 0 0 0,0 0 0 0 0,0 1-1 0 0,0-1 1 0 0,0 1 0 0 0,0 0 0 0 0,0 1 0 0 0,0-1 0 0 0,0 1 0 0 0,-1-1 0 0 0,1 1-1 0 0,0 0 1 0 0,-1 0 0 0 0,0 1 0 0 0,1-1 0 0 0,-1 1 0 0 0,0 0 0 0 0,0 0 0 0 0,-1 0-1 0 0,1 0 1 0 0,0 0 0 0 0,-1 0 0 0 0,0 1 0 0 0,1 1 28 0 0,8 20 26 0 0,-2 1 0 0 0,-1-1 0 0 0,-1 1 0 0 0,-1 1 0 0 0,-1-1 0 0 0,-2 1 0 0 0,0 0 0 0 0,-2 0 0 0 0,-1 0-1 0 0,-1 0 1 0 0,-4 18-26 0 0,0-10 66 0 0,-1-1-1 0 0,-2 0 0 0 0,-1 0 0 0 0,-2-1 0 0 0,-2 0 0 0 0,0 0 0 0 0,-2-2 0 0 0,-2 0 1 0 0,-1 0-1 0 0,-1-2 0 0 0,-1 0 0 0 0,-22 21-65 0 0,31-35-21 0 0,0-1-1 0 0,-1-1 1 0 0,-1 0 0 0 0,-1 0 0 0 0,0-2-1 0 0,0 1 1 0 0,-1-2 0 0 0,0 0-1 0 0,-1-1 1 0 0,0 0 0 0 0,0-1 0 0 0,-1-1-1 0 0,0-1 1 0 0,-1-1 0 0 0,1 0 0 0 0,-1-1-1 0 0,0 0 1 0 0,0-2 0 0 0,0 0-1 0 0,-12-1 22 0 0,26-2-141 0 0,-1 0-1 0 0,1 1 1 0 0,0-2-1 0 0,0 1 1 0 0,0 0-1 0 0,0-1 0 0 0,1 0 1 0 0,-1 0-1 0 0,0 0 1 0 0,1 0-1 0 0,-1 0 0 0 0,1-1 1 0 0,0 0-1 0 0,0 0 1 0 0,0 0-1 0 0,0 0 0 0 0,0 0 1 0 0,1 0-1 0 0,-1-1 1 0 0,1 1-1 0 0,0-1 1 0 0,0 0-1 0 0,0 0 0 0 0,1 1 1 0 0,-1-1-1 0 0,1 0 1 0 0,0 0-1 0 0,0-1 0 0 0,0 1 142 0 0,0-82-9292 0 0,6 64 3317 0 0</inkml:trace>
  <inkml:trace contextRef="#ctx0" brushRef="#br0" timeOffset="315.013">1471 364 8722 0 0,'0'0'820'0'0,"0"0"-384"0"0,0 0-90 0 0,0 0 282 0 0,0 0 216 0 0,0 0 12 0 0,0 0-154 0 0,0 0-196 0 0,-15 31-166 0 0,-48 98-84 0 0,43-59 34 0 0,21-58-229 0 0,-2-6-25 0 0,1 0 0 0 0,0-1 0 0 0,0 1-1 0 0,1 0 1 0 0,0 0 0 0 0,0-1 0 0 0,0 1 0 0 0,0 0-1 0 0,1-1 1 0 0,0 1 0 0 0,0-1 0 0 0,1 0 0 0 0,-1 0 0 0 0,1 0-1 0 0,0 0 1 0 0,1 0 0 0 0,-1 0 0 0 0,1-1 0 0 0,0 0-1 0 0,0 0 1 0 0,0 0 0 0 0,1 0 0 0 0,-1-1 0 0 0,1 1-1 0 0,0-1 1 0 0,0 0 0 0 0,1 0-36 0 0,4 2 220 0 0,0-1 0 0 0,1 0 0 0 0,-1 0 0 0 0,1-1 0 0 0,0 0 0 0 0,0-1 0 0 0,0 0 0 0 0,1-1 0 0 0,-1-1 0 0 0,0 1 0 0 0,0-2 0 0 0,1 1 0 0 0,-1-2-1 0 0,0 1 1 0 0,0-2 0 0 0,0 1 0 0 0,0-2 0 0 0,-1 1 0 0 0,1-1 0 0 0,-1-1 0 0 0,0 0 0 0 0,0 0 0 0 0,0-1 0 0 0,-1 0 0 0 0,0-1 0 0 0,0 0 0 0 0,-1-1 0 0 0,0 1 0 0 0,0-2 0 0 0,-1 1 0 0 0,5-7-220 0 0,-9 8 49 0 0,1-1 0 0 0,-1 0 0 0 0,0 0 0 0 0,-1 0-1 0 0,0 0 1 0 0,-1 0 0 0 0,1-1 0 0 0,-1 1 0 0 0,-1 0 0 0 0,0-1 0 0 0,0 1 0 0 0,0 0 0 0 0,-1-1 0 0 0,-1 1 0 0 0,1 0 0 0 0,-1 0 0 0 0,-1-1 0 0 0,1 2 0 0 0,-2-1-1 0 0,1 0 1 0 0,-1 0 0 0 0,0 1 0 0 0,0 0 0 0 0,-1 0 0 0 0,0 0 0 0 0,0 1 0 0 0,-1-1 0 0 0,1 1 0 0 0,-6-3-49 0 0,4 1-352 0 0,0 0 1 0 0,0 1 0 0 0,-1 0-1 0 0,-1 1 1 0 0,1-1 0 0 0,-1 2 0 0 0,0-1-1 0 0,0 1 1 0 0,-1 0 0 0 0,1 1-1 0 0,-1 0 1 0 0,0 1 0 0 0,0 0-1 0 0,0 1 1 0 0,-1 0 0 0 0,-5-1 351 0 0,11 3-428 0 0,-46 1-8734 0 0,33 5 361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1:59.138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1238 34 0 0 0,'0'0'39'0'0,"0"0"119"0"0,0 0 18 0 0,0 0-20 0 0,0 0-33 0 0,0 0-24 0 0,-30 4-4 0 0,-94 13 23 0 0,120-17-104 0 0,1 1-1 0 0,-1-1 1 0 0,1 1-1 0 0,-1 0 1 0 0,1 0-1 0 0,0 0 1 0 0,-1 0-1 0 0,1 0 1 0 0,0 1 0 0 0,0-1-1 0 0,0 1 1 0 0,0 0-1 0 0,0 0 1 0 0,0 0-1 0 0,0 0 1 0 0,1 1-1 0 0,-1-1 1 0 0,1 1-1 0 0,-2 1-13 0 0,-4 6 79 0 0,-70 78 461 0 0,4 4-1 0 0,4 2 1 0 0,4 4-1 0 0,-12 30-539 0 0,29-49 200 0 0,-281 477 544 0 0,72-133-89 0 0,248-405-660 0 0,24-16 528 0 0,110-134 1112 0 0,459-560-931 0 0,-334 439-1990 0 0,149-111 1286 0 0,-144 141-2942 0 0,-239 212 2600 0 0,-19 22 79 0 0,-239 280 1347 0 0,-8 18 2149 0 0,-129 219-3233 0 0,140-163 2689 0 0,226-331-2272 0 0,30-34-21 0 0,-7-2-312 0 0,-1-2 0 0 0,0 1 1 0 0,0-1-1 0 0,0 0 0 0 0,0-1 1 0 0,-1 0-1 0 0,0 0 0 0 0,0-1 1 0 0,0 1-1 0 0,0-1 0 0 0,3-5-84 0 0,6-4 110 0 0,294-302 558 0 0,-85 79-640 0 0,397-351-3712 0 0,-588 552 2973 0 0,-385 432 701 0 0,225-245 321 0 0,-166 198 594 0 0,-318 356 2056 0 0,563-651-2526 0 0,47-53-434 0 0,0 1 1 0 0,0-1-1 0 0,0 0 1 0 0,0 1-1 0 0,0-1 0 0 0,0 0 1 0 0,0 1-1 0 0,0-1 0 0 0,0 0 1 0 0,0 1-1 0 0,1-1 1 0 0,-1 0-1 0 0,0 1 0 0 0,0-1 1 0 0,0 0-1 0 0,0 1 0 0 0,0-1 1 0 0,1 0-1 0 0,-1 1 1 0 0,0-1-1 0 0,0 0 0 0 0,1 0 1 0 0,-1 1-1 0 0,0-1 1 0 0,0 0-1 0 0,1 0 0 0 0,-1 1 1 0 0,0-1-1 0 0,1 0 0 0 0,-1 0 1 0 0,0 0-1 0 0,1 0 1 0 0,-1 0-1 0 0,0 0 0 0 0,1 1 1 0 0,-1-1-1 0 0,0 0 0 0 0,1 0 1 0 0,-1 0-1 0 0,0 0 1 0 0,1 0-1 0 0,-1 0 0 0 0,1 0 1 0 0,-1 0-1 0 0,0 0 0 0 0,1-1 1 0 0,-1 1-1 0 0,0 0 1 0 0,1 0-1 0 0,-1 0 0 0 0,0 0 1 0 0,1 0-1 0 0,-1-1 0 0 0,0 1 1 0 0,0 0-1 0 0,1 0 1 0 0,-1-1-1 0 0,0 1 0 0 0,1 0 1 0 0,-1 0-1 0 0,0-1 0 0 0,0 1-1 0 0,120-81 413 0 0,-102 66-365 0 0,574-526 217 0 0,-546 499-298 0 0,549-534-2992 0 0,-588 569 2933 0 0,18-18-356 0 0,-2-1 0 0 0,0-1-1 0 0,-1-1 1 0 0,-2-1-1 0 0,-1-1 1 0 0,8-18 448 0 0,-27 48-2 0 0,0 0 0 0 0,0 1-1 0 0,0-1 1 0 0,0 0 0 0 0,-1 1 0 0 0,1-1-1 0 0,0 0 1 0 0,0 1 0 0 0,0-1 0 0 0,0 0-1 0 0,-1 0 1 0 0,1 1 0 0 0,0-1 0 0 0,0 0-1 0 0,-1 0 1 0 0,1 1 0 0 0,0-1 0 0 0,-1 0-1 0 0,1 0 1 0 0,0 0 0 0 0,-1 0 0 0 0,1 0-1 0 0,0 1 1 0 0,0-1 0 0 0,-1 0 0 0 0,1 0-1 0 0,-1 0 1 0 0,1 0 0 0 0,0 0 0 0 0,-1 0-1 0 0,1 0 1 0 0,0 0 0 0 0,-1 0 0 0 0,1 0-1 0 0,0 0 1 0 0,-1 0 0 0 0,1 0 0 0 0,0-1 0 0 0,-1 1-1 0 0,1 0 1 0 0,0 0 0 0 0,-1 0 0 0 0,1 0-1 0 0,0 0 1 0 0,0-1 0 0 0,-1 1 0 0 0,1 0-1 0 0,0 0 1 0 0,0-1 0 0 0,-1 1 0 0 0,1 0-1 0 0,0 0 1 0 0,0-1 0 0 0,0 1 0 0 0,-1 0-1 0 0,1-1 1 0 0,0 1 0 0 0,0 0 0 0 0,0-1-1 0 0,0 1 1 0 0,0 0 0 0 0,0-1 0 0 0,0 1-1 0 0,0 0 1 0 0,0-1 0 0 0,0 1 2 0 0,-105 102-242 0 0,73-65 261 0 0,-520 631 1520 0 0,299-352-645 0 0,142-178-437 0 0,-56 68 1804 0 0,-98 87-2261 0 0,177-217 1381 0 0,120-107-1002 0 0,487-493-204 0 0,455-398-1821 0 0,-625 602-1671 0 0,-218 210 1201 0 0,-132 111 2096 0 0,1-1 0 0 0,0 0 0 0 0,0 0 0 0 0,0 1 0 0 0,0-1 0 0 0,0 0 0 0 0,0 1 0 0 0,0-1 0 0 0,0 0 0 0 0,0 1 0 0 0,0-1 0 0 0,0 0 0 0 0,1 0 0 0 0,-1 1 0 0 0,0-1 0 0 0,0 0 0 0 0,0 0 0 0 0,0 1 0 0 0,0-1 0 0 0,0 0 0 0 0,1 0 0 0 0,-1 1 0 0 0,0-1 0 0 0,0 0 0 0 0,0 0 0 0 0,1 0 0 0 0,-1 1 0 0 0,0-1 0 0 0,0 0 0 0 0,1 0 0 0 0,-1 0 0 0 0,0 0 0 0 0,0 1 0 0 0,1-1 0 0 0,-1 0 0 0 0,0 0 0 0 0,1 0 20 0 0,-131 166 73 0 0,-480 626 2581 0 0,246-310-1163 0 0,258-344-1055 0 0,-45 62 969 0 0,-8-8-1 0 0,-103 91-1404 0 0,250-270 230 0 0,25-20-95 0 0,61-48 18 0 0,-3-4-1 0 0,-3-3 1 0 0,35-42-153 0 0,-35 36 30 0 0,931-929-218 0 0,-331 336-2768 0 0,-505 491 1245 0 0,-242 269 1533 0 0,-1021 1306 3464 0 0,826-1050-2224 0 0,256-325-1029 0 0,40-36-88 0 0,6-11 106 0 0,-1-2-1 0 0,-1 0 1 0 0,-1-2-1 0 0,0-1 1 0 0,-2-1-1 0 0,4-7-50 0 0,17-14 48 0 0,405-411 45 0 0,-312 322-107 0 0,166-160-1725 0 0,104-148 1739 0 0,27-95-4168 0 0,-411 502 3966 0 0,-24 34 196 0 0,1 0 0 0 0,0 0 0 0 0,0 0 0 0 0,-1 0 0 0 0,1 1 0 0 0,0-1 0 0 0,0 0 0 0 0,0 0 1 0 0,-1 0-1 0 0,1 0 0 0 0,0 0 0 0 0,0 0 0 0 0,-1 0 0 0 0,1 0 0 0 0,0 0 0 0 0,0-1 1 0 0,-1 1-1 0 0,1 0 0 0 0,0 0 0 0 0,0 0 0 0 0,-1 0 0 0 0,1 0 0 0 0,0 0 0 0 0,0 0 0 0 0,0 0 1 0 0,-1-1-1 0 0,1 1 0 0 0,0 0 0 0 0,0 0 0 0 0,0 0 0 0 0,0 0 0 0 0,-1-1 0 0 0,1 1 6 0 0,-26 23-19 0 0,-204 229 1288 0 0,11 9 0 0 0,8 15-1269 0 0,152-200 175 0 0,-765 1032 1574 0 0,756-1016-1262 0 0,-4-4-1 0 0,-3-3 0 0 0,-5-2-486 0 0,65-67 137 0 0,39-35-220 0 0,-14 11 125 0 0,56-53 150 0 0,-2-2-1 0 0,37-50-191 0 0,-60 66 19 0 0,565-602 77 0 0,-5 21-1204 0 0,-145 103-1860 0 0,-1389 1685 4425 0 0,745-914-1197 0 0,71-91-81 0 0,-48 62 966 0 0,-39 27-1145 0 0,96-145 1136 0 0,174-150-1065 0 0,-2-3 0 0 0,-2-2 0 0 0,-3-4-1 0 0,33-43-70 0 0,30-30 64 0 0,522-495-161 0 0,-315 311-2735 0 0,31-63 2832 0 0,-233 230-1289 0 0,-173 185 750 0 0,-200 216 1124 0 0,-19 45-585 0 0,207-229 142 0 0,-954 1132 2085 0 0,957-1136-1682 0 0,-3-3 0 0 0,-3-2 0 0 0,-38 27-545 0 0,77-70 399 0 0,22-16-394 0 0,0 1 0 0 0,0 0 0 0 0,0 0 0 0 0,0 0 0 0 0,0-1 0 0 0,0 1 0 0 0,0 0 0 0 0,0 0 0 0 0,0 0 0 0 0,0-1 0 0 0,0 1 0 0 0,0 0 0 0 0,0 0 1 0 0,-1 0-1 0 0,1 0 0 0 0,0-1 0 0 0,0 1 0 0 0,0 0 0 0 0,0 0 0 0 0,0 0 0 0 0,0 0 0 0 0,-1 0 0 0 0,1 0 0 0 0,0-1 0 0 0,0 1 0 0 0,0 0 0 0 0,0 0 0 0 0,-1 0 0 0 0,1 0 0 0 0,0 0 1 0 0,0 0-1 0 0,0 0 0 0 0,-1 0 0 0 0,1 0-5 0 0,1063-1148 153 0 0,-161 165-3664 0 0,-889 960 3266 0 0,-40 41 108 0 0,-197 206-48 0 0,-397 470 978 0 0,-177 237 216 0 0,797-930-1007 0 0,-45 52 258 0 0,-2-1-1 0 0,-2-3 1 0 0,-2-2-1 0 0,-2-2 1 0 0,-4-2-260 0 0,6-21 924 0 0,51-23-920 0 0,1 0 0 0 0,-1 0 0 0 0,1 1 0 0 0,-1-1 0 0 0,1 0 0 0 0,0 0 0 0 0,-1 0 1 0 0,1 0-1 0 0,0 0 0 0 0,0 0 0 0 0,-1 0 0 0 0,1 0 0 0 0,0 0 0 0 0,0 0 0 0 0,0 0 0 0 0,0 0 0 0 0,0 0 0 0 0,0 0 0 0 0,1 0 0 0 0,-1 0 0 0 0,0 0 0 0 0,0 0 0 0 0,1 1 0 0 0,-1-1 0 0 0,0 0 1 0 0,1 0-1 0 0,-1 0 0 0 0,1 0 0 0 0,-1 0 0 0 0,1 1 0 0 0,0-1 0 0 0,-1 0 0 0 0,1 0 0 0 0,0 1 0 0 0,0-1 0 0 0,-1 1 0 0 0,1-1 0 0 0,1 0-4 0 0,-1-1 5 0 0,228-321-229 0 0,241-283-429 0 0,-218 291 233 0 0,-212 265-75 0 0,-1-1 0 0 0,-4-3-1 0 0,-1-1 1 0 0,8-24 495 0 0,-24 6-730 0 0,-18 72 716 0 0,-1 0-1 0 0,1 0 0 0 0,-1 0 1 0 0,1 0-1 0 0,-1 0 0 0 0,0 0 1 0 0,1 0-1 0 0,-1 0 0 0 0,0 1 1 0 0,0-1-1 0 0,0 0 0 0 0,0 1 1 0 0,0-1-1 0 0,0 0 0 0 0,0 1 1 0 0,0-1-1 0 0,0 1 0 0 0,0 0 1 0 0,0-1-1 0 0,0 1 0 0 0,0 0 1 0 0,0 0-1 0 0,0-1 0 0 0,0 1 1 0 0,0 0-1 0 0,-1 0 0 0 0,1 0 0 0 0,0 0 1 0 0,0 1-1 0 0,0-1 0 0 0,0 0 1 0 0,0 0-1 0 0,0 1 0 0 0,0-1 1 0 0,0 0-1 0 0,0 1 0 0 0,0-1 1 0 0,0 1-1 0 0,0-1 0 0 0,0 1 1 0 0,0 0-1 0 0,0 0 15 0 0,-120 67-663 0 0,-296 239 443 0 0,-372 350 1883 0 0,711-591-1254 0 0,-3-3 0 0 0,-2-4 0 0 0,-3-3 0 0 0,-3-4 0 0 0,-57 22-409 0 0,134-69 69 0 0,2 1 23 0 0,0-1 0 0 0,-1-1 1 0 0,1 0-1 0 0,-1-1 1 0 0,0 0-1 0 0,0 0 0 0 0,0-1 1 0 0,0 0-1 0 0,-1-1 1 0 0,1-1-1 0 0,0 0 0 0 0,-3 0-92 0 0,12-2 15 0 0,0 1-1 0 0,-1-1 0 0 0,1 1 1 0 0,0-1-1 0 0,0 0 0 0 0,0 0 1 0 0,1 0-1 0 0,-1 0 0 0 0,0 0 1 0 0,1 0-1 0 0,-1-1 0 0 0,1 1 1 0 0,0 0-1 0 0,0-1 0 0 0,0 1 1 0 0,0-1-1 0 0,0 1 0 0 0,1-1 1 0 0,-1 0-1 0 0,1 1 0 0 0,-1-1 1 0 0,1 0-1 0 0,0 1 0 0 0,0-1 1 0 0,0 0-1 0 0,1 1 0 0 0,-1-1 1 0 0,0 0-1 0 0,1 1 0 0 0,0-1 1 0 0,0 1-1 0 0,0-1 0 0 0,0 1 1 0 0,0-1-1 0 0,0 1 0 0 0,1-1-14 0 0,74-148-62 0 0,51-41 90 0 0,10 5 0 0 0,111-115-28 0 0,716-772-1834 0 0,-939 1048 1678 0 0,239-281-2445 0 0,-225 244 1885 0 0,-44 63 496 0 0,-75 60-87 0 0,-197 212 1461 0 0,11 12 0 0 0,-82 130-1154 0 0,-443 559 1787 0 0,528-658-812 0 0,289-323-961 0 0,11-20 68 0 0,-1-1 0 0 0,-1-2 0 0 0,-2-1-1 0 0,-1-2 1 0 0,2-5-82 0 0,14-14 49 0 0,772-859 19 0 0,-647 707-1655 0 0,-9-7 1 0 0,87-156 1586 0 0,-157 200-1068 0 0,-95 169 1064 0 0,1-1 1 0 0,0 1 0 0 0,-1-1-1 0 0,1 0 1 0 0,0 1 0 0 0,-1-1-1 0 0,1 1 1 0 0,-1-1-1 0 0,1 0 1 0 0,-1 1 0 0 0,1-1-1 0 0,0 0 1 0 0,-1 0 0 0 0,1 1-1 0 0,-1-1 1 0 0,1 0 0 0 0,-1 0-1 0 0,1 0 1 0 0,-1 0-1 0 0,0 0 1 0 0,1 0 0 0 0,-1 0-1 0 0,1 0 1 0 0,-1 0 0 0 0,1 0-1 0 0,-1 0 1 0 0,1 0 0 0 0,-1 0-1 0 0,1 0 1 0 0,-1 0-1 0 0,1 0 1 0 0,-1 0 0 0 0,1-1-1 0 0,-1 1 1 0 0,1 0 0 0 0,-1 0-1 0 0,1-1 1 0 0,-1 1 0 0 0,1 0-1 0 0,0-1 1 0 0,-1 1-1 0 0,1-1 1 0 0,-1 1 0 0 0,1 0-1 0 0,0-1 1 0 0,0 1 0 0 0,-1-1-1 0 0,1 1 1 0 0,0-1-1 0 0,0 1 1 0 0,-1-1 0 0 0,1 1-1 0 0,0-1 1 0 0,0 1 0 0 0,0-1-1 0 0,0 1 1 0 0,0-1 0 0 0,0 1-1 0 0,0-1 1 0 0,0 1-1 0 0,0-1 1 0 0,0 1 0 0 0,0-1 3 0 0,-26 20-32 0 0,2 1 0 0 0,0 1 1 0 0,1 1-1 0 0,2 1 1 0 0,-13 17 31 0 0,8-10 16 0 0,-249 309 653 0 0,15 11 0 0 0,15 12-1 0 0,-23 78-668 0 0,-312 632 855 0 0,531-959-635 0 0,48-112-216 0 0,1-1-1 0 0,1 1 1 0 0,-1 0 0 0 0,0 0 0 0 0,0 0-1 0 0,0 0 1 0 0,0 0 0 0 0,1 0-1 0 0,-1-1 1 0 0,0 1 0 0 0,1 0 0 0 0,-1 0-1 0 0,0 0 1 0 0,1-1 0 0 0,-1 1 0 0 0,1 0-1 0 0,0 0 1 0 0,-1-1 0 0 0,1 1-1 0 0,-1-1 1 0 0,1 1 0 0 0,0 0 0 0 0,0-1-1 0 0,-1 1 1 0 0,1-1 0 0 0,0 0-1 0 0,0 1 1 0 0,0-1 0 0 0,-1 0 0 0 0,1 1-1 0 0,0-1 1 0 0,0 0 0 0 0,0 0-1 0 0,0 0 1 0 0,0 1 0 0 0,0-1 0 0 0,-1 0-1 0 0,1 0 1 0 0,0-1 0 0 0,0 1-1 0 0,0 0 1 0 0,0 0 0 0 0,0 0 0 0 0,0-1-1 0 0,-1 1 1 0 0,1 0 0 0 0,0-1-1 0 0,0 1 1 0 0,0 0 0 0 0,-1-1 0 0 0,1 1-1 0 0,0-1 1 0 0,0 0 0 0 0,-1 1-1 0 0,1-1 1 0 0,-1 1 0 0 0,1-1 0 0 0,0 0-1 0 0,-1 0 1 0 0,1 1 0 0 0,-1-1-4 0 0,24-13 76 0 0,-2-1 1 0 0,1-1-1 0 0,-2 0 1 0 0,0-2 0 0 0,-1-1-1 0 0,-1 0 1 0 0,0-3-77 0 0,1 2 40 0 0,510-550 470 0 0,-142 147-401 0 0,43-6-109 0 0,287-229-1191 0 0,-624 572 469 0 0,-94 86 713 0 0,0 0-1 0 0,-1 1 1 0 0,1-1-1 0 0,0 1 1 0 0,0-1 0 0 0,0 1-1 0 0,0-1 1 0 0,-1 0-1 0 0,1 1 1 0 0,0-1-1 0 0,0 1 1 0 0,0-1-1 0 0,0 1 1 0 0,0-1-1 0 0,0 1 1 0 0,0-1 0 0 0,0 1-1 0 0,0-1 1 0 0,1 0-1 0 0,-1 1 1 0 0,0-1-1 0 0,0 1 1 0 0,0-1-1 0 0,0 1 1 0 0,1-1 0 0 0,-1 0-1 0 0,0 1 1 0 0,0-1-1 0 0,1 1 1 0 0,-1-1-1 0 0,0 0 1 0 0,1 1-1 0 0,-1-1 1 0 0,0 0-1 0 0,1 0 1 0 0,-1 1 0 0 0,1-1-1 0 0,-1 0 1 0 0,0 0-1 0 0,1 1 1 0 0,-1-1-1 0 0,1 0 1 0 0,-1 0-1 0 0,1 0 1 0 0,-1 0-1 0 0,0 0 1 0 0,1 0 0 0 0,-1 0-1 0 0,1 0 1 0 0,-1 0-1 0 0,1 0 1 0 0,-1 0-1 0 0,1 0 1 0 0,-1 0-1 0 0,1 0 1 0 0,-1 0 0 0 0,1 0 8 0 0,-18 36-18 0 0,-2-1 0 0 0,-1 0 0 0 0,-2-1 0 0 0,-15 17 19 0 0,8-10 11 0 0,-496 664 343 0 0,65-54 19 0 0,194-292 210 0 0,143-235 714 0 0,123-125-1286 0 0,0 1 0 0 0,0 0-1 0 0,0-1 1 0 0,0 1 0 0 0,-1 0 0 0 0,1-1-1 0 0,0 1 1 0 0,0 0 0 0 0,0-1-1 0 0,0 1 1 0 0,0 0 0 0 0,0-1 0 0 0,0 1-1 0 0,-1 0 1 0 0,1 0 0 0 0,0-1-1 0 0,0 1 1 0 0,0 0 0 0 0,-1 0 0 0 0,1-1-1 0 0,0 1 1 0 0,0 0 0 0 0,-1 0-1 0 0,1 0 1 0 0,0-1 0 0 0,0 1 0 0 0,-1 0-1 0 0,1 0 1 0 0,0 0 0 0 0,-1 0-11 0 0,139-159-114 0 0,277-326 329 0 0,305-265-215 0 0,-82 122-1618 0 0,-500 496 130 0 0,-135 134 1053 0 0,-67 96-26 0 0,-862 1124 1288 0 0,916-1210-811 0 0,-633 810 1253 0 0,608-781-1085 0 0,10-9 186 0 0,-2-1 0 0 0,-1-1-1 0 0,-1-2 1 0 0,-2-1 0 0 0,-16 11-370 0 0,55-57 58 0 0,273-302 60 0 0,927-933 3 0 0,-915 977-443 0 0,245-252-2122 0 0,-526 518 1801 0 0,-35 39 374 0 0,-930 995 238 0 0,499-541 1793 0 0,-175 123-1762 0 0,616-594 29 0 0,-47 46 285 0 0,-3-4 0 0 0,-2-2 1 0 0,-2-3-1 0 0,-46 23-314 0 0,25-40 508 0 0,87-31-506 0 0,-1-1 0 0 0,0 1 0 0 0,1-1 0 0 0,-1 1 0 0 0,1-1 0 0 0,0 0 0 0 0,-1 1 0 0 0,1-1 0 0 0,-1 0 0 0 0,1 0 0 0 0,0 0 0 0 0,0 0 0 0 0,0 0 0 0 0,0-1 0 0 0,0 1 0 0 0,0 0 0 0 0,0 0 0 0 0,0-1 0 0 0,0 1 0 0 0,0-1 0 0 0,1 1 0 0 0,-1-1 0 0 0,0 1 0 0 0,1-1 1 0 0,-1 1-1 0 0,1-1 0 0 0,0 1 0 0 0,0-1 0 0 0,0 1 0 0 0,-1-1 0 0 0,1 0 0 0 0,1 1 0 0 0,-1-1 0 0 0,0 1 0 0 0,0-1 0 0 0,0 0 0 0 0,1 1 0 0 0,-1-1 0 0 0,1 1 0 0 0,0-1 0 0 0,-1 1 0 0 0,1-1 0 0 0,0 1 0 0 0,0 0 0 0 0,0-1 0 0 0,0 1 0 0 0,0 0 0 0 0,0-1-2 0 0,14-37-70 0 0,1 0 0 0 0,2 1-1 0 0,1 1 1 0 0,23-31 70 0 0,-17 25-23 0 0,203-302-1007 0 0,15 10 1 0 0,197-201 1029 0 0,-350 429-787 0 0,104-142-2356 0 0,-211 266 2165 0 0,-403 449-55 0 0,-528 603 2910 0 0,841-952-943 0 0,-5-3 0 0 0,-4-6-1 0 0,-28 13-933 0 0,15-46 1651 0 0,128-75-1626 0 0,-1 1 0 0 0,1 0 0 0 0,0 0 0 0 0,0-1 0 0 0,0 1 0 0 0,-1-1 0 0 0,1 1 0 0 0,0-1 0 0 0,-1 0 0 0 0,1 1 0 0 0,-1-1 0 0 0,1 0 0 0 0,0 0 0 0 0,-1 0 0 0 0,1 0 0 0 0,0 0 0 0 0,-1 0 0 0 0,1 0 0 0 0,-1-1 0 0 0,1 1 0 0 0,0 0 0 0 0,-1-1 0 0 0,1 1 0 0 0,0-1 0 0 0,0 0 0 0 0,-1 1 0 0 0,1-1 0 0 0,0 0 0 0 0,0 0 0 0 0,0 1 0 0 0,0-1 0 0 0,0 0 0 0 0,0 0 0 0 0,0 0 0 0 0,0 0 1 0 0,0-1-1 0 0,1 1 0 0 0,-1 0 0 0 0,0 0 0 0 0,1 0 0 0 0,-1-1 0 0 0,1 1 0 0 0,-1 0 0 0 0,1-1 0 0 0,-1 1 0 0 0,1-1-25 0 0,15-70 152 0 0,9 21-158 0 0,2 0-1 0 0,2 2 1 0 0,3 1 0 0 0,33-39 6 0 0,-47 62 1 0 0,163-197 37 0 0,9 8 0 0 0,9 8-1 0 0,73-49-37 0 0,-56 61-344 0 0,8 9 0 0 0,8 11 0 0 0,53-20 344 0 0,-116 95-1077 0 0,-162 96 1002 0 0,-2 1-3 0 0,0-1 1 0 0,0 1-1 0 0,0 0 1 0 0,0 0-1 0 0,0 0 0 0 0,0 1 1 0 0,1-1-1 0 0,-1 1 1 0 0,1 0-1 0 0,-1 0 0 0 0,1 1 1 0 0,-1-1-1 0 0,1 1 1 0 0,-1 0-1 0 0,1 0 0 0 0,3 1 78 0 0,-1 19-494 0 0,-8-10 451 0 0,-2 0 0 0 0,1 0 1 0 0,-1 0-1 0 0,-1 0 1 0 0,1 0-1 0 0,-2-1 1 0 0,1 1-1 0 0,-1-1 1 0 0,-1 0-1 0 0,-3 3 43 0 0,7-8-4 0 0,-103 154 56 0 0,-97 108-52 0 0,175-231 8 0 0,-654 813 626 0 0,626-777-545 0 0,-113 148 727 0 0,-10-8 0 0 0,-104 90-816 0 0,247-267 361 0 0,-1-2 0 0 0,-2-1-1 0 0,-1-2 1 0 0,-2-1-1 0 0,-16 7-360 0 0,1-14 798 0 0,54-28-786 0 0,56-67-352 0 0,310-351 548 0 0,305-268-208 0 0,-179 262-259 0 0,118-53 259 0 0,-523 419-519 0 0,3 5 1 0 0,74-38 518 0 0,-152 92-117 0 0,0 0-1 0 0,1 1 1 0 0,0 0 0 0 0,0 0 0 0 0,0 2 0 0 0,0-1 0 0 0,1 1 0 0 0,-1 1 0 0 0,9-1 117 0 0,-19 3-13 0 0,1 0-1 0 0,-1 1 1 0 0,1-1-1 0 0,-1 1 1 0 0,0-1 0 0 0,1 1-1 0 0,-1-1 1 0 0,0 1 0 0 0,0-1-1 0 0,0 1 1 0 0,1 0-1 0 0,-1 0 1 0 0,0 0 0 0 0,0 0-1 0 0,0 0 1 0 0,0 0-1 0 0,0 0 1 0 0,0 0 0 0 0,-1 0-1 0 0,1 0 1 0 0,0 0-1 0 0,0 1 1 0 0,-1-1 0 0 0,1 0-1 0 0,-1 1 1 0 0,1-1-1 0 0,-1 0 1 0 0,0 1 0 0 0,1-1-1 0 0,-1 0 1 0 0,0 1 0 0 0,0-1-1 0 0,0 1 1 0 0,0-1-1 0 0,0 0 1 0 0,0 1 0 0 0,-1-1-1 0 0,1 1 1 0 0,0-1-1 0 0,-1 0 1 0 0,1 1 0 0 0,-1-1-1 0 0,1 0 1 0 0,-1 0-1 0 0,0 1 1 0 0,1-1 0 0 0,-1 0-1 0 0,0 0 1 0 0,0 0 13 0 0,-81 152-127 0 0,74-140 126 0 0,-531 741 37 0 0,378-536 370 0 0,-8-7 0 0 0,-10-8-1 0 0,-77 60-405 0 0,235-244 109 0 0,2 1 102 0 0,-2-1 0 0 0,0-1 1 0 0,0-1-1 0 0,-2 0 1 0 0,0-2-1 0 0,-1-1 1 0 0,0-1-1 0 0,-1-1 1 0 0,-7 2-212 0 0,31-14 7 0 0,0 0 1 0 0,1 1 0 0 0,-1-1 0 0 0,0 0-1 0 0,1 0 1 0 0,-1 0 0 0 0,0 0 0 0 0,1 0-1 0 0,-1 0 1 0 0,0 0 0 0 0,0 0 0 0 0,1 0-1 0 0,-1 0 1 0 0,0 0 0 0 0,1-1 0 0 0,-1 1-1 0 0,0 0 1 0 0,1 0 0 0 0,-1-1 0 0 0,0 1-1 0 0,1 0 1 0 0,-1-1 0 0 0,1 1 0 0 0,-1-1-1 0 0,1 1 1 0 0,-1-1 0 0 0,1 1-1 0 0,-1-1 1 0 0,1 1 0 0 0,-1-1 0 0 0,1 1-1 0 0,0-1 1 0 0,-1 0 0 0 0,1 1 0 0 0,0-1-1 0 0,-1 1 1 0 0,1-1 0 0 0,0 0 0 0 0,0 1-1 0 0,0-1 1 0 0,0 0 0 0 0,-1 0 0 0 0,1 1-1 0 0,0-1 1 0 0,0 0 0 0 0,0 1 0 0 0,1-1-1 0 0,-1 0 1 0 0,0 1 0 0 0,0-1 0 0 0,0 0-1 0 0,0 1 1 0 0,1-1 0 0 0,-1 0 0 0 0,0 1-1 0 0,1-1 1 0 0,-1 0 0 0 0,0 1 0 0 0,1-1-1 0 0,-1 1 1 0 0,1-1 0 0 0,-1 1 0 0 0,1-1-8 0 0,63-125-36 0 0,78-71 91 0 0,8 7 0 0 0,142-137-55 0 0,-18 33-100 0 0,12 12 0 0 0,12 12 0 0 0,174-111 100 0 0,-435 354-75 0 0,-15 9-59 0 0,1 1 1 0 0,1 2 0 0 0,1 0 0 0 0,0 1 0 0 0,1 2-1 0 0,11-4 134 0 0,-36 15-12 0 0,0 1-1 0 0,0-1 1 0 0,1 1 0 0 0,-1-1-1 0 0,0 1 1 0 0,0 0-1 0 0,1 0 1 0 0,-1 0-1 0 0,0 0 1 0 0,0-1-1 0 0,1 2 1 0 0,-1-1-1 0 0,0 0 1 0 0,0 0-1 0 0,1 0 1 0 0,-1 0-1 0 0,0 1 1 0 0,0-1 0 0 0,0 1-1 0 0,1-1 1 0 0,-1 1-1 0 0,0-1 1 0 0,0 1-1 0 0,0 0 1 0 0,0-1-1 0 0,0 1 1 0 0,0 0-1 0 0,0 0 1 0 0,0 0-1 0 0,0 0 1 0 0,-1 0-1 0 0,1 0 1 0 0,0 0 0 0 0,0 0-1 0 0,-1 0 1 0 0,1 0-1 0 0,-1 0 1 0 0,1 1-1 0 0,-1-1 1 0 0,1 0-1 0 0,-1 0 1 0 0,0 0-1 0 0,0 1 1 0 0,0-1-1 0 0,0 0 1 0 0,1 1 0 0 0,-2-1-1 0 0,1 0 1 0 0,0 0-1 0 0,0 1 1 0 0,0-1-1 0 0,0 0 1 0 0,-1 0-1 0 0,1 0 1 0 0,-1 1-1 0 0,1-1 1 0 0,-1 0-1 0 0,1 0 1 0 0,-1 0-1 0 0,0 0 1 0 0,1 0 0 0 0,-1 0-1 0 0,0 0 1 0 0,0 0-1 0 0,0 0 1 0 0,0 0-1 0 0,0 0 1 0 0,0-1-1 0 0,0 1 13 0 0,-14 30-6 0 0,-2-1 0 0 0,-1-1 0 0 0,-2-1 0 0 0,0 0 0 0 0,-12 9 6 0 0,-4 8 8 0 0,-603 716 158 0 0,481-568-118 0 0,9-8 223 0 0,-8-7 0 0 0,-11-3-271 0 0,152-159 139 0 0,-2 1 0 0 0,0-2 0 0 0,-1 0 0 0 0,0-2 0 0 0,-1 0 1 0 0,-8 3-140 0 0,19-17 137 0 0,25-16-193 0 0,-10 11 49 0 0,796-792 115 0 0,98 26-820 0 0,-605 541-628 0 0,-272 218 925 0 0,-37 35 3 0 0,-281 289 305 0 0,-807 923 1060 0 0,527-560 810 0 0,554-650-1646 0 0,21-24-117 0 0,0-1-1 0 0,1 1 1 0 0,-1 0 0 0 0,0 0 0 0 0,0 0 0 0 0,1 0-1 0 0,-1 1 1 0 0,0-1 0 0 0,0 0 0 0 0,1 0-1 0 0,-1 0 1 0 0,0 0 0 0 0,0 0 0 0 0,1 0 0 0 0,-1 0-1 0 0,0 0 1 0 0,0 0 0 0 0,0 1 0 0 0,1-1-1 0 0,-1 0 1 0 0,0 0 0 0 0,0 0 0 0 0,0 0 0 0 0,0 1-1 0 0,1-1 1 0 0,-1 0 0 0 0,0 0 0 0 0,0 0-1 0 0,0 1 1 0 0,0-1 0 0 0,0 0 0 0 0,0 0 0 0 0,0 1-1 0 0,1-1 1 0 0,-1 0 0 0 0,0 0 0 0 0,186-173 121 0 0,-116 101-42 0 0,356-330 294 0 0,74-28-373 0 0,-231 208-9 0 0,676-535-941 0 0,-847 689 372 0 0,-98 68 568 0 0,0 1 0 0 0,0-1 1 0 0,0 1-1 0 0,1-1 0 0 0,-1 0 0 0 0,0 1 1 0 0,0-1-1 0 0,0 0 0 0 0,0 1 1 0 0,1-1-1 0 0,-1 0 0 0 0,0 1 1 0 0,0-1-1 0 0,1 0 0 0 0,-1 0 0 0 0,0 1 1 0 0,1-1-1 0 0,-1 0 0 0 0,0 0 1 0 0,1 0-1 0 0,-1 1 0 0 0,0-1 1 0 0,1 0-1 0 0,-1 0 0 0 0,0 0 0 0 0,1 0 1 0 0,-1 0-1 0 0,1 0 0 0 0,-1 1 1 0 0,0-1-1 0 0,1 0 0 0 0,-1 0 0 0 0,0 0 1 0 0,1 0-1 0 0,-1-1 0 0 0,1 1 1 0 0,-1 0-1 0 0,0 0 0 0 0,1 0 1 0 0,-1 0-1 0 0,0 0 0 0 0,1 0 0 0 0,-1-1 1 0 0,0 1-1 0 0,1 0 0 0 0,-1 0 1 0 0,1 0 9 0 0,-83 92-144 0 0,-710 739 241 0 0,671-695-31 0 0,-81 88 516 0 0,-189 163-582 0 0,228-260 798 0 0,151-122-711 0 0,28-22-166 0 0,273-247 153 0 0,18-9-88 0 0,12 13-1 0 0,174-98 15 0 0,-161 141-648 0 0,-273 190 28 0 0,-63 59 238 0 0,-117 128 361 0 0,79-113 24 0 0,-656 715 155 0 0,165-169 358 0 0,375-453 327 0 0,147-140-656 0 0,366-356-152 0 0,18 23 68 0 0,14 17 0 0 0,233-136-103 0 0,-499 364-81 0 0,3 6 0 0 0,4 5-1 0 0,59-22 82 0 0,-73 66-320 0 0,-113 33 315 0 0,0-1 0 0 0,0 1 0 0 0,1 0-1 0 0,-1 0 1 0 0,0 0 0 0 0,0 0 0 0 0,0 1-1 0 0,0-1 1 0 0,0 0 0 0 0,0 0 0 0 0,0 1 0 0 0,0-1-1 0 0,0 1 1 0 0,0-1 0 0 0,0 1 0 0 0,0-1-1 0 0,0 1 1 0 0,0-1 0 0 0,0 1 0 0 0,0 0 0 0 0,-1 0-1 0 0,1-1 1 0 0,0 1 0 0 0,0 0 0 0 0,-1 0-1 0 0,1 0 1 0 0,-1 0 0 0 0,1 0 0 0 0,0 0 0 0 0,-1 0-1 0 0,0 0 1 0 0,1 0 0 0 0,-1 0 0 0 0,0 0-1 0 0,1 0 1 0 0,-1 0 0 0 0,0 0 0 0 0,0 0 0 0 0,0 0-1 0 0,0 0 1 0 0,0 1 0 0 0,0-1 0 0 0,0 0-1 0 0,-1 0 1 0 0,1 0 0 0 0,0 0 0 0 0,-1 0 0 0 0,1 0-1 0 0,0 0 6 0 0,-27 58-49 0 0,-36 33 91 0 0,-4-3 0 0 0,-4-4 1 0 0,-31 26-43 0 0,82-89 5 0 0,-214 239 315 0 0,-12-11 0 0 0,-177 133-320 0 0,376-345 236 0 0,-1-2 1 0 0,-2-3-1 0 0,-52 27-236 0 0,85-57 119 0 0,38-25-207 0 0,-16 17 83 0 0,640-553 229 0 0,-449 410-346 0 0,7 8 1 0 0,141-69 121 0 0,-339 206-8 0 0,22-13-81 0 0,1 0 0 0 0,1 2 0 0 0,0 1 0 0 0,1 1 1 0 0,0 2-1 0 0,13-2 89 0 0,-43 12-4 0 0,-1 0 1 0 0,1 1 0 0 0,0-1 0 0 0,-1 0-1 0 0,1 1 1 0 0,0-1 0 0 0,-1 0-1 0 0,1 1 1 0 0,0-1 0 0 0,0 0-1 0 0,0 1 1 0 0,-1-1 0 0 0,1 1 0 0 0,0-1-1 0 0,0 0 1 0 0,0 1 0 0 0,0-1-1 0 0,0 1 1 0 0,0-1 0 0 0,0 0 0 0 0,0 1-1 0 0,0-1 1 0 0,0 1 0 0 0,0-1-1 0 0,0 1 1 0 0,0-1 0 0 0,0 0 0 0 0,0 1-1 0 0,0-1 1 0 0,0 1 0 0 0,0-1-1 0 0,1 0 1 0 0,-1 1 0 0 0,0-1 0 0 0,0 1-1 0 0,0-1 1 0 0,1 0 0 0 0,-1 1-1 0 0,0-1 1 0 0,1 0 0 0 0,-1 1 0 0 0,0-1-1 0 0,0 0 1 0 0,1 0 0 0 0,-1 1-1 0 0,1-1 1 0 0,-1 0 0 0 0,0 0 0 0 0,1 0-1 0 0,-1 0 1 0 0,1 1 0 0 0,-1-1-1 0 0,0 0 1 0 0,1 0 0 0 0,-1 0-1 0 0,1 0 1 0 0,-1 0 0 0 0,1 0 0 0 0,-1 0-1 0 0,0 0 1 0 0,1 0 0 0 0,-1 0-1 0 0,1 0 1 0 0,-1 0 0 0 0,0-1 0 0 0,1 1-1 0 0,-1 0 1 0 0,1 0 0 0 0,-1 0-1 0 0,1-1 5 0 0,-25 33-6 0 0,22-30 2 0 0,-837 893 242 0 0,795-848-218 0 0,-44 50 216 0 0,-4-3 0 0 0,-5-5 0 0 0,-88 63-237 0 0,179-146-53 0 0,24-16-41 0 0,259-202 112 0 0,-53 36 49 0 0,8 10 0 0 0,192-100-67 0 0,119-28-269 0 0,-476 265 25 0 0,-67 29 242 0 0,0 0 0 0 0,-1 0 0 0 0,1 0 0 0 0,0 1 0 0 0,0-1 0 0 0,-1 0 0 0 0,1 0 0 0 0,0 1 0 0 0,0-1-1 0 0,-1 0 1 0 0,1 1 0 0 0,0-1 0 0 0,0 0 0 0 0,0 1 0 0 0,-1-1 0 0 0,1 0 0 0 0,0 1 0 0 0,0-1 0 0 0,0 0 0 0 0,0 1 0 0 0,0-1 0 0 0,0 0 0 0 0,0 1 0 0 0,0-1 0 0 0,0 0 0 0 0,0 1-1 0 0,0-1 1 0 0,0 1 0 0 0,0-1 0 0 0,0 0 0 0 0,0 1 0 0 0,0-1 0 0 0,0 0 0 0 0,0 1 0 0 0,1-1 0 0 0,-1 0 0 0 0,0 1 0 0 0,0-1 0 0 0,0 0 0 0 0,1 0 0 0 0,-1 1 0 0 0,0-1 0 0 0,0 0-1 0 0,1 1 1 0 0,-1-1 0 0 0,0 0 0 0 0,1 0 0 0 0,-1 0 0 0 0,0 1 0 0 0,0-1 0 0 0,1 0 0 0 0,-1 0 0 0 0,1 0 0 0 0,-1 0 0 0 0,0 0 0 0 0,1 0 0 0 0,-1 0 0 0 0,0 1 0 0 0,1-1 0 0 0,-1 0-1 0 0,0 0 1 0 0,1 0 0 0 0,-1-1 0 0 0,0 1 0 0 0,1 0 0 0 0,-1 0 0 0 0,1 0 0 0 0,-1 0 2 0 0,-67 81 31 0 0,-132 115 89 0 0,-8-9 0 0 0,-7-10 0 0 0,-59 28-120 0 0,65-69 397 0 0,144-102-183 0 0,296-197-443 0 0,-74 50 348 0 0,101-51-119 0 0,-237 151 2 0 0,127-72-170 0 0,3 7-1 0 0,144-51 169 0 0,-177 99-481 0 0,-118 30 477 0 0,0 0 0 0 0,0-1 0 0 0,-1 1 0 0 0,1 0 0 0 0,0 0 0 0 0,0-1 0 0 0,-1 1 0 0 0,1 0 0 0 0,0 0 0 0 0,0 0 0 0 0,0 0 0 0 0,-1 0 0 0 0,1 0-1 0 0,0 0 1 0 0,0 1 0 0 0,-1-1 0 0 0,1 0 0 0 0,0 0 0 0 0,0 1 0 0 0,-1-1 0 0 0,1 0 0 0 0,0 1 0 0 0,0-1 0 0 0,-1 1 0 0 0,1-1 0 0 0,-1 1 0 0 0,1-1 0 0 0,0 1 0 0 0,-1-1 0 0 0,1 1 0 0 0,-1-1 0 0 0,1 1 0 0 0,-1 0 0 0 0,0-1 0 0 0,1 1 0 0 0,-1 0 0 0 0,0 0 0 0 0,1-1 0 0 0,-1 1-1 0 0,0 0 1 0 0,0 0 0 0 0,1-1 0 0 0,-1 1 0 0 0,0 0 0 0 0,0 0 0 0 0,0 0 0 0 0,0-1 0 0 0,0 1 0 0 0,0 0 0 0 0,0 0 0 0 0,-1 0 0 0 0,1-1 0 0 0,0 1 0 0 0,0 0 0 0 0,-1 0 0 0 0,1-1 0 0 0,0 1 0 0 0,-1 0 0 0 0,1-1 0 0 0,-1 1 0 0 0,1 0 0 0 0,-1-1 0 0 0,1 1 4 0 0,-33 45 67 0 0,-47 33 140 0 0,-3-4 1 0 0,-29 16-208 0 0,-55 49 80 0 0,-167 160 103 0 0,334-299-187 0 0,-1-1 1 0 0,1 0 0 0 0,-1 0 0 0 0,1 0-1 0 0,-1 0 1 0 0,1 0 0 0 0,-1 1-1 0 0,0-1 1 0 0,1 0 0 0 0,-1 0 0 0 0,1 1-1 0 0,0-1 1 0 0,-1 0 0 0 0,1 1-1 0 0,-1-1 1 0 0,1 1 0 0 0,-1-1-1 0 0,1 0 1 0 0,0 1 0 0 0,-1-1 0 0 0,1 1-1 0 0,0-1 1 0 0,0 1 0 0 0,-1-1-1 0 0,1 1 1 0 0,0-1 0 0 0,0 1-1 0 0,0 0 1 0 0,0-1 0 0 0,-1 1 0 0 0,1-1-1 0 0,0 1 1 0 0,0-1 0 0 0,0 1-1 0 0,0-1 1 0 0,0 1 0 0 0,1 0-1 0 0,-1-1 1 0 0,0 1 0 0 0,0-1 0 0 0,0 1-1 0 0,0-1 1 0 0,1 1 0 0 0,-1-1-1 0 0,0 1 1 0 0,0-1 0 0 0,1 1-1 0 0,-1-1 1 0 0,0 1 0 0 0,1-1 0 0 0,-1 1-1 0 0,0-1 1 0 0,1 0 0 0 0,-1 1-1 0 0,1-1 1 0 0,-1 0 0 0 0,1 1-1 0 0,-1-1 1 0 0,1 0 0 0 0,-1 0 0 0 0,1 1-1 0 0,-1-1 1 0 0,1 0 0 0 0,-1 0-1 0 0,1 0 1 0 0,0 0 0 0 0,-1 0-1 0 0,1 0 1 0 0,-1 0 0 0 0,1 0 3 0 0,44-5-104 0 0,-6-12 116 0 0,-1-1 0 0 0,-1-2 0 0 0,0-2 0 0 0,-2-1 0 0 0,15-13-12 0 0,-14 11 13 0 0,76-54 17 0 0,84-57-57 0 0,82-37 27 0 0,90-43-127 0 0,-360 211 131 0 0,11-6 4 0 0,-24 9 212 0 0,-133 76-189 0 0,96-46-18 0 0,-79 46 14 0 0,3 5-1 0 0,3 6 0 0 0,5 4 1 0 0,-52 57-27 0 0,117-87-90 0 0,45-58 87 0 0,0 0-1 0 0,0-1 0 0 0,0 1 0 0 0,1 0 0 0 0,-1-1 0 0 0,0 1 1 0 0,1 0-1 0 0,-1-1 0 0 0,1 1 0 0 0,-1 0 0 0 0,0-1 1 0 0,1 1-1 0 0,-1-1 0 0 0,1 1 0 0 0,0-1 0 0 0,-1 1 0 0 0,1-1 1 0 0,-1 0-1 0 0,1 1 0 0 0,0-1 0 0 0,-1 0 0 0 0,1 1 0 0 0,0-1 1 0 0,-1 0-1 0 0,1 0 0 0 0,0 1 0 0 0,-1-1 0 0 0,1 0 0 0 0,0 0 1 0 0,0 0-1 0 0,-1 0 0 0 0,1 0 0 0 0,0 0 0 0 0,0 0 1 0 0,-1 0-1 0 0,1 0 0 0 0,0-1 0 0 0,-1 1 0 0 0,1 0 0 0 0,0 0 1 0 0,0-1-1 0 0,-1 1 4 0 0,5 0-5 0 0,13-3 3 0 0,1 0 0 0 0,-1-2 0 0 0,0 0 1 0 0,0-1-1 0 0,0-1 0 0 0,-1 0 0 0 0,0-2 0 0 0,0 0 0 0 0,-1 0 0 0 0,-1-2 0 0 0,8-5 2 0 0,4-2-2 0 0,566-323-4 0 0,-491 282-42 0 0,-147 83 402 0 0,-70 66-399 0 0,-99 105 45 0 0,136-122 5 0 0,-3 7-13 0 0,4 3 0 0 0,-62 88 8 0 0,108-109-118 0 0,32-60 111 0 0,1-1 0 0 0,0 0 0 0 0,-1 0 0 0 0,1 0 1 0 0,0 0-1 0 0,-1-1 0 0 0,1 1 0 0 0,0 0 0 0 0,0-1 0 0 0,0 1 1 0 0,0-1-1 0 0,0 0 0 0 0,0 0 0 0 0,0 0 0 0 0,0 0 0 0 0,0 0 1 0 0,0 0-1 0 0,-1 0 0 0 0,1 0 0 0 0,0-1 0 0 0,0 1 0 0 0,0-1 1 0 0,0 0-1 0 0,0 1 7 0 0,111-68 8 0 0,-82 44 5 0 0,449-348 43 0 0,-164 137-17 0 0,-305 226 68 0 0,-34 29 4 0 0,-109 103-139 0 0,-6-6-1 0 0,-21 7 29 0 0,22-21-14 0 0,-186 124 51 0 0,316-221-375 0 0,28-17 76 0 0,272-207-356 0 0,-31 49-127 0 0,-231 156 518 0 0,-34 18 412 0 0,-384 306 498 0 0,359-290-665 0 0,1 0-1 0 0,1 1 0 0 0,1 2 1 0 0,1 1-1 0 0,1 0 0 0 0,-13 21-17 0 0,18 10-412 0 0,-3-57 159 0 0,-62-61-1854 0 0,33 19 618 0 0,-15-15-435 0 0,-2 2 1 0 0,-3 4-1 0 0,-2 3 0 0 0,-49-24 1924 0 0,56 40-12 0 0,-1 3-1 0 0,-2 3 0 0 0,-1 2 1 0 0,0 4-1 0 0,-2 3 0 0 0,0 3 1 0 0,-1 3-1 0 0,-58-1 13 0 0,50 5 662 0 0,0 3-1 0 0,-1 4 1 0 0,1 4-1 0 0,-1 3 1 0 0,1 3 0 0 0,1 4-1 0 0,0 3 1 0 0,1 4 0 0 0,-43 18-662 0 0,60-13 198 0 0,59-24-448 0 0,5-1-23 0 0,75-37 268 0 0,300-216 711 0 0,-1 4-1325 0 0,-726 508 239 0 0,-83-4 422 0 0,333-201 24 0 0,-120 65 926 0 0,-77 23-992 0 0,267-128 169 0 0,-2-1 0 0 0,1-1 0 0 0,-1-2 0 0 0,-1-1 1 0 0,0-2-1 0 0,0-1 0 0 0,-1-1 0 0 0,0-2 0 0 0,1-2 0 0 0,-2 0-169 0 0,31-1 12 0 0,1-1 1 0 0,-1 1-1 0 0,0-1 1 0 0,1 1-1 0 0,-1-1 1 0 0,1 0-1 0 0,-1 1 1 0 0,1-2-1 0 0,0 1 0 0 0,-1 0 1 0 0,1 0-1 0 0,0-1 1 0 0,0 1-1 0 0,0-1 1 0 0,0 1-1 0 0,0-1 0 0 0,0 0 1 0 0,0 0-1 0 0,0 0 1 0 0,1 0-1 0 0,-1 0 1 0 0,1 0-1 0 0,0-1 1 0 0,-1 1-1 0 0,1 0 0 0 0,0-1 1 0 0,0 1-1 0 0,1-1 1 0 0,-1 1-1 0 0,0-1 1 0 0,1 0-1 0 0,0 1 0 0 0,-1-1 1 0 0,1 1-1 0 0,0-1 1 0 0,1 0-1 0 0,-1 1 1 0 0,0-1-1 0 0,1 1 1 0 0,-1-1-1 0 0,1 0 0 0 0,0 1 1 0 0,0 0-1 0 0,0-1 1 0 0,0 1-1 0 0,0-1 1 0 0,0 1-1 0 0,1 0 0 0 0,0-1-12 0 0,10-20-21 0 0,2 0-1 0 0,0 1 0 0 0,2 1 1 0 0,0 0-1 0 0,2 1 0 0 0,0 0 1 0 0,3 0 21 0 0,-20 19-1 0 0,62-62-77 0 0,2 2-1 0 0,3 4 1 0 0,3 2-1 0 0,2 4 1 0 0,2 3-1 0 0,2 3 1 0 0,2 4-1 0 0,2 3 1 0 0,1 3-1 0 0,26-3 79 0 0,-63 24-363 0 0,0 2 0 0 0,1 3 0 0 0,0 1 0 0 0,1 3 0 0 0,38 0 363 0 0,-85 5-3 0 0,1 0 0 0 0,-1 1 0 0 0,1-1 0 0 0,-1 1 0 0 0,0-1 1 0 0,1 1-1 0 0,-1-1 0 0 0,0 1 0 0 0,1-1 0 0 0,-1 1 0 0 0,0-1 0 0 0,0 1 0 0 0,0-1 0 0 0,1 1 1 0 0,-1-1-1 0 0,0 1 0 0 0,0 0 0 0 0,0-1 0 0 0,0 1 0 0 0,0-1 0 0 0,0 1 0 0 0,0-1 0 0 0,0 1 1 0 0,0 0-1 0 0,0-1 0 0 0,0 1 0 0 0,-1-1 0 0 0,1 1 0 0 0,0-1 0 0 0,0 1 0 0 0,-1-1 0 0 0,1 1 1 0 0,0-1-1 0 0,0 1 0 0 0,-1-1 0 0 0,1 1 0 0 0,-1-1 0 0 0,1 1 0 0 0,0-1 0 0 0,-1 0 0 0 0,1 1 1 0 0,-1-1-1 0 0,1 0 0 0 0,-1 1 0 0 0,1-1 0 0 0,-1 0 0 0 0,1 0 0 0 0,-1 1 0 0 0,1-1 0 0 0,-1 0 1 0 0,1 0-1 0 0,-1 0 0 0 0,0 0 0 0 0,1 0 0 0 0,-1 0 0 0 0,1 0 0 0 0,-1 0 0 0 0,1 0 0 0 0,-1 0 1 0 0,0 0 2 0 0,-272 146 354 0 0,235-128-295 0 0,-597 277 1499 0 0,59-2 130 0 0,569-290-1668 0 0,-50 28 341 0 0,-1-3-1 0 0,-1-2 1 0 0,-34 8-361 0 0,286-135-729 0 0,174-104 399 0 0,73-14 330 0 0,504-210-1283 0 0,-886 406 1285 0 0,-106 35 632 0 0,-86 47-347 0 0,3 6-1 0 0,-44 33-286 0 0,36-20 158 0 0,121-69-140 0 0,-939 489 1149 0 0,871-457-944 0 0,-1-4 0 0 0,-1-3-1 0 0,-2-5 1 0 0,-2-4 0 0 0,-30 3-223 0 0,-71-20 427 0 0,189-8-431 0 0,-1 0 0 0 0,1 0 0 0 0,0-1 0 0 0,-1 0 0 0 0,1 0 0 0 0,0 0 0 0 0,-1 0 0 0 0,1 0 0 0 0,0-1 0 0 0,0 0 0 0 0,0 0 0 0 0,1 0 0 0 0,-1 0 0 0 0,0-1 0 0 0,1 1 0 0 0,-1-1 0 0 0,1 0 0 0 0,0 0 0 0 0,0 0 0 0 0,0-1 0 0 0,0 1 0 0 0,1-1 0 0 0,-1 1 0 0 0,1-1 0 0 0,0 0 0 0 0,0 0 0 0 0,0 0 0 0 0,1 0 0 0 0,-1 0 0 0 0,1-1 1 0 0,0 1-1 0 0,0 0 0 0 0,1-1 0 0 0,-1 1 0 0 0,1 0 0 0 0,0-1 0 0 0,0 1 0 0 0,1-1 0 0 0,-1 1 0 0 0,1 0 0 0 0,0-1 0 0 0,0 1 0 0 0,0 0 4 0 0,8-23-46 0 0,1 1 0 0 0,2 0 0 0 0,0 1 1 0 0,1 0-1 0 0,2 1 0 0 0,0 1 0 0 0,2 0 0 0 0,2-1 46 0 0,39-45-53 0 0,3 3 0 0 0,2 2 1 0 0,3 3-1 0 0,3 3 0 0 0,2 4 0 0 0,3 2 0 0 0,2 4 0 0 0,25-10 53 0 0,1 7-321 0 0,2 4 0 0 0,2 5-1 0 0,59-13 322 0 0,-138 48-198 0 0,-27 7 200 0 0,0 0-1 0 0,0 0 1 0 0,0 0-1 0 0,0 1 1 0 0,0-1-1 0 0,0 0 1 0 0,0 0-1 0 0,0 0 1 0 0,0 1-1 0 0,0-1 1 0 0,0 0-1 0 0,0 0 1 0 0,0 0 0 0 0,0 0-1 0 0,1 1 1 0 0,-1-1-1 0 0,0 0 1 0 0,0 0-1 0 0,0 0 1 0 0,0 0-1 0 0,0 1 1 0 0,0-1-1 0 0,1 0 1 0 0,-1 0-2 0 0,-492 238 211 0 0,26-46 110 0 0,377-159-260 0 0,-82 33 264 0 0,-3-8 0 0 0,-2-7 0 0 0,-7-7-325 0 0,-14-28 494 0 0,196-16-496 0 0,1 0 0 0 0,-1 0 0 0 0,1 1 0 0 0,-1-1 0 0 0,1 0 0 0 0,-1 0 0 0 0,0 0 0 0 0,1 0 0 0 0,-1 0 0 0 0,1 1 0 0 0,-1-1 0 0 0,1 0 0 0 0,-1 0 1 0 0,1 0-1 0 0,-1-1 0 0 0,1 1 0 0 0,-1 0 0 0 0,0 0 0 0 0,1 0 0 0 0,-1 0 0 0 0,1 0 0 0 0,-1-1 0 0 0,1 1 0 0 0,-1 0 0 0 0,1 0 0 0 0,0-1 0 0 0,-1 1 1 0 0,1 0-1 0 0,-1-1 0 0 0,1 1 0 0 0,-1-1 0 0 0,1 1 0 0 0,0-1 0 0 0,-1 1 0 0 0,1 0 0 0 0,0-1 0 0 0,0 1 0 0 0,-1-1 0 0 0,1 1 0 0 0,0-1 0 0 0,0 1 1 0 0,0-1-1 0 0,0 1 0 0 0,-1-1 0 0 0,1 0 0 0 0,0 1 0 0 0,0-1 0 0 0,0 1 0 0 0,0-1 0 0 0,0 1 0 0 0,0-1 0 0 0,1 1 0 0 0,-1-1 0 0 0,0 0 0 0 0,0 1 1 0 0,0-1-1 0 0,0 1 0 0 0,1-1 0 0 0,-1 1 0 0 0,0-1 2 0 0,25-27-234 0 0,102-80 111 0 0,6 7-1 0 0,3 5 1 0 0,5 7 0 0 0,3 5-1 0 0,4 7 1 0 0,33-6 123 0 0,-78 37-464 0 0,2 4 0 0 0,70-17 464 0 0,-76 43-558 0 0,-125 51 600 0 0,-242 174 286 0 0,-9-13 0 0 0,-39 7-328 0 0,-228 103 1173 0 0,588-325-1678 0 0,388-258 673 0 0,645-395 72 0 0,-704 453-179 0 0,557-308-251 0 0,-461 273-750 0 0,-469 254 947 0 0,0 0 1 0 0,0 0 0 0 0,-1-1-1 0 0,1 1 1 0 0,0 0 0 0 0,0-1 0 0 0,0 1-1 0 0,0 0 1 0 0,-1 0 0 0 0,1-1 0 0 0,0 1-1 0 0,0 0 1 0 0,0-1 0 0 0,0 1 0 0 0,0 0-1 0 0,0-1 1 0 0,0 1 0 0 0,0 0-1 0 0,0-1 1 0 0,0 1 0 0 0,0 0 0 0 0,0 0-1 0 0,0-1 1 0 0,0 1 0 0 0,0 0 0 0 0,0-1-1 0 0,1 1 1 0 0,-1 0 0 0 0,0-1 0 0 0,0 1-1 0 0,0 0 1 0 0,0 0 0 0 0,1-1 0 0 0,-1 1-1 0 0,0 0 1 0 0,0 0 0 0 0,0-1-1 0 0,1 1 1 0 0,-1 0 0 0 0,0 0 0 0 0,0 0-1 0 0,1-1 1 0 0,-1 1 0 0 0,0 0 0 0 0,1 0-1 0 0,-1 0 1 0 0,0 0 0 0 0,0 0 0 0 0,1 0-1 0 0,-1 0 1 0 0,0 0-8 0 0,-32 2 239 0 0,-153 75 42 0 0,136-52-230 0 0,-235 126 292 0 0,-62 56-343 0 0,152-100 203 0 0,186-104-188 0 0,11-7-389 0 0,218-164 291 0 0,8 10 0 0 0,66-24 83 0 0,291-157-633 0 0,-576 333 607 0 0,-6 4 31 0 0,0 0 0 0 0,1 0 0 0 0,-1-1 0 0 0,0 0 0 0 0,0 0 0 0 0,0 0 1 0 0,-1 0-1 0 0,1-1 0 0 0,-1 1 0 0 0,0-1 0 0 0,0 0 0 0 0,0 0 0 0 0,0 0 1 0 0,-1 0-1 0 0,1 0 0 0 0,-1-1-5 0 0,-4 2 17 0 0,0 0 1 0 0,0 1 0 0 0,0-1-1 0 0,0 1 1 0 0,-1-1-1 0 0,1 1 1 0 0,-1 0-1 0 0,0 0 1 0 0,1 0-1 0 0,-1 1 1 0 0,0-1-1 0 0,0 0 1 0 0,0 1-1 0 0,0 0 1 0 0,-1 0-1 0 0,1 0 1 0 0,0 0-1 0 0,0 1 1 0 0,-1-1-1 0 0,1 1 1 0 0,0-1 0 0 0,-1 1-1 0 0,1 1 1 0 0,0-1-1 0 0,0 0 1 0 0,-2 1-18 0 0,3-1 9 0 0,-35-2 47 0 0,1 1 0 0 0,-1 2 0 0 0,1 1 0 0 0,-1 3 0 0 0,1 0 0 0 0,0 3-1 0 0,1 0 1 0 0,0 3 0 0 0,-10 5-56 0 0,41-15-30 0 0,0 0 0 0 0,1 1 0 0 0,0-1-1 0 0,-1 1 1 0 0,1 0 0 0 0,0 0 0 0 0,0 0-1 0 0,0 1 1 0 0,0-1 0 0 0,0 1 0 0 0,0 0 0 0 0,1 0-1 0 0,-1 0 1 0 0,1 0 0 0 0,0 0 0 0 0,0 0 0 0 0,0 0-1 0 0,1 1 1 0 0,-1-1 0 0 0,1 1 0 0 0,-1-1 0 0 0,1 1-1 0 0,0 1 31 0 0,31-2-306 0 0,-19-7 309 0 0,0-1 1 0 0,0 0 0 0 0,-1-1 0 0 0,1 0-1 0 0,-2 0 1 0 0,1-1 0 0 0,-1 0 0 0 0,0-1-1 0 0,0 0 1 0 0,2-3-4 0 0,18-15 12 0 0,101-79-5 0 0,5 6 0 0 0,3 6 0 0 0,134-65-7 0 0,-206 125 163 0 0,-197 96-226 0 0,-501 332 355 0 0,602-376-405 0 0,40-20-166 0 0,7-5 275 0 0,-1 0 0 0 0,-1-1-1 0 0,1-1 1 0 0,-1-1 0 0 0,-1 0 0 0 0,0-1-1 0 0,8-6 5 0 0,22-15 1 0 0,491-310-472 0 0,-528 337 453 0 0,-4 3 21 0 0,0-1 1 0 0,0 1-1 0 0,0 0 0 0 0,-1-1 1 0 0,1 1-1 0 0,-1-1 1 0 0,1 0-1 0 0,-1 0 1 0 0,0 0-1 0 0,1 0 0 0 0,-1 0 1 0 0,0 0-1 0 0,0 0 1 0 0,-1-1-1 0 0,1 1 1 0 0,0-1-1 0 0,-1 0 0 0 0,0 1 1 0 0,1-2-4 0 0,-42 0 313 0 0,25 6-310 0 0,0 1 0 0 0,0 0 0 0 0,0 2 0 0 0,1-1 0 0 0,-1 2 0 0 0,1 0 0 0 0,1 0 1 0 0,-1 1-1 0 0,-8 7-3 0 0,13-9 4 0 0,-46 29 2 0 0,1 3 0 0 0,3 3 0 0 0,0 1-1 0 0,3 3 1 0 0,2 2 0 0 0,2 1 0 0 0,2 3-1 0 0,2 1 1 0 0,2 2 0 0 0,3 2 0 0 0,2 1 0 0 0,-10 27-6 0 0,39-75 0 0 0,-25 80-96 0 0,30-87 94 0 0,0 0 0 0 0,0 1 1 0 0,0-1-1 0 0,0 0 0 0 0,1 1 1 0 0,-1-1-1 0 0,0 0 0 0 0,0 0 1 0 0,1 0-1 0 0,-1 0 1 0 0,0 0-1 0 0,1-1 0 0 0,-1 1 1 0 0,1 0-1 0 0,0 0 0 0 0,-1-1 1 0 0,1 1-1 0 0,-1-1 0 0 0,1 0 1 0 0,0 1-1 0 0,-1-1 1 0 0,1 0-1 0 0,0 0 0 0 0,-1 0 1 0 0,1 0-1 0 0,0 0 0 0 0,-1-1 1 0 0,1 1-1 0 0,0 0 0 0 0,-1-1 1 0 0,1 1-1 0 0,-1-1 1 0 0,2 0 1 0 0,-2 1 2 0 0,21-5 19 0 0,0-1 1 0 0,-1-1-1 0 0,0-1 0 0 0,-1-1 1 0 0,0-1-1 0 0,0 0 1 0 0,-1-2-1 0 0,0 0 1 0 0,5-5-22 0 0,-8 6 7 0 0,603-406 142 0 0,-406 280-144 0 0,-207 132 252 0 0,-15 9-160 0 0,-18 10-56 0 0,-179 136-117 0 0,-50 55 76 0 0,-5 4 60 0 0,-222 182 80 0 0,462-375-125 0 0,-87 48 147 0 0,126-71-200 0 0,-1-1-1 0 0,0-1 0 0 0,-1 0 1 0 0,0-1-1 0 0,0-1 0 0 0,-1 0 1 0 0,0-1-1 0 0,4-5 39 0 0,10-7-11 0 0,188-145-2 0 0,100-51 13 0 0,187-93-83 0 0,-438 270 114 0 0,-83 43 130 0 0,-12 7-163 0 0,0 2 0 0 0,1 1 0 0 0,0 1 0 0 0,1 2 0 0 0,-22 12 2 0 0,37-19 1 0 0,-275 145 7 0 0,-390 186 111 0 0,645-323-111 0 0,-61 28 38 0 0,-2-4 1 0 0,-2-4-1 0 0,0-5 0 0 0,-4-3-46 0 0,-22-14 100 0 0,122-12-102 0 0,-1 1-1 0 0,0-1 1 0 0,1-1-1 0 0,-1 1 1 0 0,0 0 0 0 0,1 0-1 0 0,-1 0 1 0 0,1-1-1 0 0,-1 1 1 0 0,0-1-1 0 0,1 0 1 0 0,-1 1-1 0 0,1-1 1 0 0,0 0 0 0 0,-1 0-1 0 0,1 0 1 0 0,-1 0-1 0 0,1 0 1 0 0,0 0-1 0 0,0 0 1 0 0,0 0-1 0 0,0 0 1 0 0,0-1 0 0 0,0 1-1 0 0,0 0 1 0 0,0-1-1 0 0,0 1 1 0 0,0-1-1 0 0,1 1 1 0 0,-1-1 0 0 0,1 1-1 0 0,-1-1 1 0 0,1 0-1 0 0,0 1 1 0 0,-1-1-1 0 0,1 0 1 0 0,0 1-1 0 0,0-1 1 0 0,0 1 0 0 0,0-1-1 0 0,1 0 1 0 0,-1 1-1 0 0,0-1 1 0 0,1 0-1 0 0,-1 1 1 0 0,1-1-1 0 0,-1 1 3 0 0,4-14-24 0 0,0 1 0 0 0,1 0 0 0 0,1 1 0 0 0,0 0 0 0 0,0 0 0 0 0,2 0 0 0 0,-1 0 0 0 0,2 1 0 0 0,0 1 0 0 0,1-2 24 0 0,3-4-4 0 0,58-73-19 0 0,4 3-1 0 0,65-55 24 0 0,-121 123 1 0 0,111-99 17 0 0,-130 118-13 0 0,0 0 0 0 0,-1 1-1 0 0,1-1 1 0 0,0 0 0 0 0,0 0-1 0 0,0 1 1 0 0,0-1 0 0 0,-1 0-1 0 0,1 0 1 0 0,0 1 0 0 0,0-1-1 0 0,-1 0 1 0 0,1 0 0 0 0,0 0-1 0 0,-1 0 1 0 0,1 0 0 0 0,0 1-1 0 0,0-1 1 0 0,-1 0 0 0 0,1 0-1 0 0,0 0 1 0 0,-1 0 0 0 0,1 0-1 0 0,0 0 1 0 0,-1 0 0 0 0,1 0-1 0 0,0 0 1 0 0,0 0-1 0 0,-1 0 1 0 0,1 0 0 0 0,0 0-1 0 0,-1 0 1 0 0,1 0 0 0 0,0 0-1 0 0,-1-1 1 0 0,1 1 0 0 0,0 0-1 0 0,0 0 1 0 0,-1 0 0 0 0,1 0-1 0 0,0-1 1 0 0,0 1 0 0 0,-1 0-1 0 0,1 0 1 0 0,0 0 0 0 0,0-1-1 0 0,-1 1 1 0 0,1 0 0 0 0,0 0-1 0 0,0-1 1 0 0,0 1 0 0 0,0 0-1 0 0,0-1 1 0 0,-1 1 0 0 0,1 0-1 0 0,0 0 1 0 0,0-1 0 0 0,0 1-1 0 0,0 0 1 0 0,0-1 0 0 0,0 1-6 0 0,-149 96-189 0 0,-166 108 220 0 0,234-159-4 0 0,9-4 83 0 0,-2-3 0 0 0,-1-3 0 0 0,-51 14-109 0 0,43-36 390 0 0,82-13-388 0 0,1 0-1 0 0,-1 0 1 0 0,1 0-1 0 0,-1-1 1 0 0,0 1-1 0 0,1 0 1 0 0,-1 0-1 0 0,1-1 1 0 0,-1 1-1 0 0,1 0 1 0 0,-1-1-1 0 0,1 1 1 0 0,-1-1-1 0 0,1 1 1 0 0,-1-1-1 0 0,1 1 1 0 0,-1-1-1 0 0,1 1 1 0 0,0-1-1 0 0,-1 1 1 0 0,1-1-1 0 0,0 0 1 0 0,0 1-1 0 0,-1-1 1 0 0,1 1-1 0 0,0-1 1 0 0,0 0-1 0 0,0 1 1 0 0,0-1-1 0 0,0 0 1 0 0,0 1-1 0 0,0-1 1 0 0,0 0-1 0 0,0 1 0 0 0,0-1 1 0 0,0 1-1 0 0,0-1 1 0 0,0 0-1 0 0,0 1 1 0 0,1-1-1 0 0,-1 0 1 0 0,0 1-1 0 0,1-1 1 0 0,-1 1-1 0 0,0-1 1 0 0,1 1-1 0 0,-1-1 1 0 0,0 1-1 0 0,1-1 1 0 0,-1 1-1 0 0,1-1 1 0 0,-1 1-1 0 0,1 0 1 0 0,-1-1-1 0 0,1 1 1 0 0,0-1-1 0 0,-1 1 1 0 0,1 0-1 0 0,0-1-1 0 0,21-30-24 0 0,1 0 0 0 0,1 1 0 0 0,2 2 0 0 0,1 0 0 0 0,2 1 24 0 0,13-14 6 0 0,73-72-1 0 0,5 6 0 0 0,5 5 0 0 0,4 6 0 0 0,16-2-5 0 0,70-36-428 0 0,99-37 428 0 0,-221 133-486 0 0,-96 48 381 0 0,-221 162-25 0 0,-1-18 76 0 0,-113 53 54 0 0,167-105 36 0 0,2 2 171 0 0,-5-6 0 0 0,-4-9 0 0 0,-3-7 0 0 0,-124 35-207 0 0,276-109 114 0 0,0 0 0 0 0,0-3 0 0 0,-1 0-1 0 0,1-2 1 0 0,-25 0-114 0 0,54-3 1 0 0,-1 0 0 0 0,0 0 0 0 0,1 0 0 0 0,-1 0-1 0 0,1 0 1 0 0,-1 0 0 0 0,0 0 0 0 0,1 0 0 0 0,-1 0-1 0 0,0 0 1 0 0,1-1 0 0 0,-1 1 0 0 0,1 0 0 0 0,-1 0 0 0 0,0-1-1 0 0,1 1 1 0 0,-1 0 0 0 0,1-1 0 0 0,-1 1 0 0 0,1-1-1 0 0,-1 1 1 0 0,1 0 0 0 0,0-1 0 0 0,-1 1 0 0 0,1-1 0 0 0,-1 1-1 0 0,1-1 1 0 0,0 0 0 0 0,-1 1 0 0 0,1-1 0 0 0,0 1-1 0 0,0-1 1 0 0,0 1 0 0 0,-1-1 0 0 0,1 0 0 0 0,0 1 0 0 0,0-1-1 0 0,0 0 1 0 0,0 1 0 0 0,0-1 0 0 0,0 1 0 0 0,0-1-1 0 0,0 0 1 0 0,0 1 0 0 0,0-1 0 0 0,1 0 0 0 0,-1 1 0 0 0,0-1-1 0 0,0 1 1 0 0,1-1 0 0 0,-1 0 0 0 0,0 1 0 0 0,1-1-1 0 0,-1 1 1 0 0,0-1 0 0 0,1 1 0 0 0,-1-1-1 0 0,25-35-89 0 0,37-28 57 0 0,2 3 0 0 0,3 3 0 0 0,56-36 32 0 0,30-16-179 0 0,4 8 0 0 0,137-65 179 0 0,-261 149-131 0 0,1 2-1 0 0,0 1 0 0 0,2 2 1 0 0,-1 1-1 0 0,2 2 1 0 0,11-2 131 0 0,-23 11-302 0 0,-36 16 316 0 0,-217 129 187 0 0,171-111-149 0 0,-52 33 120 0 0,-1-5 0 0 0,-4-5 0 0 0,-1-5 0 0 0,-3-5 0 0 0,-116 29-172 0 0,76-62 407 0 0,157-13-407 0 0,1 0 1 0 0,-1 0-1 0 0,0 0 0 0 0,1 0 1 0 0,-1 0-1 0 0,0 0 0 0 0,1 0 1 0 0,-1 0-1 0 0,0 0 0 0 0,1 0 1 0 0,-1 0-1 0 0,1-1 0 0 0,-1 1 1 0 0,0 0-1 0 0,1 0 0 0 0,-1-1 0 0 0,1 1 1 0 0,-1 0-1 0 0,1-1 0 0 0,-1 1 1 0 0,1-1-1 0 0,-1 1 0 0 0,1-1 1 0 0,-1 1-1 0 0,1-1 0 0 0,0 1 1 0 0,-1-1-1 0 0,1 1 0 0 0,0-1 1 0 0,-1 1-1 0 0,1-1 0 0 0,0 1 1 0 0,0-1-1 0 0,0 0 0 0 0,-1 1 1 0 0,1-1-1 0 0,0 0 0 0 0,0 1 1 0 0,0-1-1 0 0,0 1 0 0 0,0-1 1 0 0,0 0-1 0 0,0 1 0 0 0,0-1 1 0 0,0 0-1 0 0,1 1 0 0 0,-1-1 1 0 0,0 1-1 0 0,0-1 0 0 0,0 0 1 0 0,1 1-1 0 0,-1-1 0 0 0,0 1 0 0 0,1-1 1 0 0,-1 1-1 0 0,0-1 0 0 0,1 1 1 0 0,-1-1-1 0 0,1 1 0 0 0,-1-1 1 0 0,1 1-1 0 0,-1 0 0 0 0,1-1 1 0 0,-1 1-1 0 0,1 0 0 0 0,0-1 0 0 0,123-110-141 0 0,-5 18 70 0 0,3 5 0 0 0,5 6 0 0 0,3 5 0 0 0,61-23 71 0 0,-15 12-534 0 0,3 7 1 0 0,61-12 533 0 0,-161 77-720 0 0,-81 21 624 0 0,-193 115 106 0 0,-251 136 1311 0 0,-313 123-1321 0 0,519-287 783 0 0,216-88-745 0 0,142-60-179 0 0,-50 25 156 0 0,112-51-20 0 0,4 7 0 0 0,3 8 5 0 0,517-107-238 0 0,-224 64-41 0 0,-280 59-88 0 0,-190 49 704 0 0,-26 5-90 0 0,-184 88-113 0 0,124-51-96 0 0,11-7 3 0 0,-66 30 89 0 0,3 7 1 0 0,3 4-1 0 0,-10 16-130 0 0,-5 17-92 0 0,169-105-213 0 0,102-68 306 0 0,269-205 58 0 0,-219 159-220 0 0,182-80 161 0 0,-331 177 45 0 0,-30 14 55 0 0,-5 2 11 0 0,-12 4-97 0 0,0 1 1 0 0,0 0 0 0 0,1 1 0 0 0,0 1 0 0 0,1 0-1 0 0,-1 1 1 0 0,-7 7-15 0 0,-3 1 3 0 0,-489 345 20 0 0,48-13 141 0 0,464-348-160 0 0,-23 17-72 0 0,24-18 64 0 0,1 0-1 0 0,-1 0 1 0 0,0 0 0 0 0,1 0 0 0 0,-1 0 0 0 0,0-1 0 0 0,1 1 0 0 0,-1 0 0 0 0,0 0 0 0 0,1 0-1 0 0,-1 0 1 0 0,0 0 0 0 0,0 1 0 0 0,1-1 0 0 0,-1 0 0 0 0,0 0 0 0 0,1 0 0 0 0,-1 0-1 0 0,0 0 1 0 0,1 0 0 0 0,-1 0 0 0 0,0 0 0 0 0,0 1 0 0 0,1-1 0 0 0,-1 0 0 0 0,0 0-1 0 0,0 0 1 0 0,1 1 0 0 0,-1-1 0 0 0,0 0 0 0 0,0 0 0 0 0,0 1 0 0 0,0-1 0 0 0,1 0-1 0 0,-1 0 1 0 0,0 1 0 0 0,0-1 0 0 0,0 0 0 0 0,0 1 0 0 0,0-1 0 0 0,0 0 0 0 0,0 1-1 0 0,0-1 1 0 0,0 0 0 0 0,0 0 0 0 0,0 1 0 0 0,0-1 0 0 0,0 0 0 0 0,0 1 0 0 0,0-1-1 0 0,0 0 1 0 0,0 1 0 0 0,0-1 0 0 0,0 0 0 0 0,0 0 0 0 0,0 1 0 0 0,0-1 0 0 0,-1 0-1 0 0,1 1 1 0 0,0-1 0 0 0,0 0 0 0 0,0 0 0 0 0,-1 1 0 0 0,1-1 4 0 0,25-3-7 0 0,0-1 0 0 0,-1-1 0 0 0,1-1 0 0 0,-1-1 0 0 0,0-1 0 0 0,-1-1 0 0 0,0-1 0 0 0,19-11 7 0 0,-15 7-4 0 0,166-78-24 0 0,-36 14-3 0 0,3 7 0 0 0,2 7 0 0 0,48-6 31 0 0,-189 63-34 0 0,1 1 0 0 0,0 1 0 0 0,0 1 1 0 0,0 1-1 0 0,0 1 0 0 0,1 1 1 0 0,14 2 33 0 0,-37-1 3 0 0,1 1 0 0 0,0-1 0 0 0,-1 1 1 0 0,1 0-1 0 0,-1-1 0 0 0,1 1 1 0 0,-1 0-1 0 0,1-1 0 0 0,-1 1 1 0 0,1 0-1 0 0,-1-1 0 0 0,0 1 1 0 0,1 0-1 0 0,-1 0 0 0 0,0 0 1 0 0,0-1-1 0 0,0 1 0 0 0,1 0 1 0 0,-1 0-1 0 0,0 0 0 0 0,0 0 1 0 0,0-1-1 0 0,0 1 0 0 0,0 0 1 0 0,-1 0-1 0 0,1 0 0 0 0,0-1 1 0 0,0 1-1 0 0,-1 0 0 0 0,1 0 0 0 0,0 0 1 0 0,-1-1-1 0 0,1 1 0 0 0,0 0 1 0 0,-1-1-1 0 0,1 1 0 0 0,-1 0 1 0 0,1-1-1 0 0,-1 1 0 0 0,0 0 1 0 0,1-1-1 0 0,-1 1 0 0 0,0-1 1 0 0,1 1-1 0 0,-1-1 0 0 0,0 0 1 0 0,1 1-1 0 0,-1-1 0 0 0,0 0 1 0 0,0 1-1 0 0,0-1 0 0 0,1 0 1 0 0,-2 0-4 0 0,-64 59 88 0 0,-2-2 1 0 0,-3-4 0 0 0,-2-3 0 0 0,-2-3 0 0 0,-2-4 0 0 0,-23 7-89 0 0,-586 284 600 0 0,628-305-607 0 0,65-27-285 0 0,11-4 279 0 0,0-1-1 0 0,0 0 1 0 0,-1-2-1 0 0,0 0 1 0 0,0 0-1 0 0,0-2 1 0 0,0 0-1 0 0,-1-1 1 0 0,5-4 13 0 0,10-2-12 0 0,586-279-63 0 0,-562 270 64 0 0,-10 2-19 0 0,1 3 0 0 0,2 1 0 0 0,-1 3 0 0 0,2 1 0 0 0,28-2 30 0 0,-26 14-112 0 0,-50 2 114 0 0,0 0 1 0 0,0-1-1 0 0,0 1 1 0 0,-1 0-1 0 0,1 0 1 0 0,0 0-1 0 0,-1 0 0 0 0,1 0 1 0 0,-1 0-1 0 0,1 0 1 0 0,-1 0-1 0 0,1 0 1 0 0,-1 0-1 0 0,0 0 0 0 0,1 0 1 0 0,-1 0-1 0 0,0 0 1 0 0,0 0-1 0 0,0 0 1 0 0,0 0-1 0 0,0 0 0 0 0,0 0 1 0 0,0 0-1 0 0,0 0 1 0 0,0 1-1 0 0,0-1 1 0 0,-1 0-1 0 0,1 0 0 0 0,0 0 1 0 0,-1 0-1 0 0,1 0 1 0 0,-1 0-1 0 0,1 0 1 0 0,-1 0-1 0 0,0-1 0 0 0,1 1 1 0 0,-1 0-1 0 0,0 0 1 0 0,0 0-1 0 0,1-1 1 0 0,-1 1-1 0 0,0 0 0 0 0,0-1 1 0 0,0 1-1 0 0,0 0-2 0 0,-40 49 84 0 0,-2-2 0 0 0,-3-2 0 0 0,-22 17-84 0 0,42-40 12 0 0,-183 152 201 0 0,-7-9 0 0 0,-149 82-213 0 0,112-78 276 0 0,212-140-204 0 0,10-8 76 0 0,-1 0 0 0 0,-1-2 0 0 0,0-1 0 0 0,-34 13-148 0 0,115-67-293 0 0,418-297 354 0 0,-366 271-125 0 0,2 3 0 0 0,2 5 0 0 0,3 5 0 0 0,2 5 0 0 0,45-10 64 0 0,-28 27-304 0 0,-125 26 302 0 0,0 0 1 0 0,0 1 0 0 0,0-1 0 0 0,0 0-1 0 0,0 1 1 0 0,-1-1 0 0 0,1 0-1 0 0,0 1 1 0 0,0-1 0 0 0,0 1-1 0 0,0 0 1 0 0,-1-1 0 0 0,1 1-1 0 0,0 0 1 0 0,-1-1 0 0 0,1 1 0 0 0,0 0-1 0 0,-1 0 1 0 0,1 0 0 0 0,-1-1-1 0 0,1 1 1 0 0,-1 0 0 0 0,0 0-1 0 0,1 0 1 0 0,-1 0 0 0 0,0 0-1 0 0,1 0 1 0 0,-1 0 0 0 0,0 0-1 0 0,0 0 1 0 0,0 0 0 0 0,0 0 0 0 0,0 0-1 0 0,0 0 1 0 0,0 0 0 0 0,0 0-1 0 0,-1 0 1 0 0,1 0 0 0 0,0 0-1 0 0,-1-1 1 0 0,1 1 0 0 0,0 0-1 0 0,-1 0 1 0 0,1 0 0 0 0,-1 0 0 0 0,1 0-1 0 0,-1-1 1 0 0,0 1 0 0 0,1 0-1 0 0,-1 0 1 0 0,0-1 0 0 0,0 1-1 0 0,1-1 1 0 0,-1 1 0 0 0,0 0-1 0 0,0-1 2 0 0,-112 120 162 0 0,97-105-152 0 0,-95 71 134 0 0,-3-4 0 0 0,-3-5 0 0 0,-94 43-144 0 0,60-34 134 0 0,111-62-96 0 0,-57 33 138 0 0,-2-4-1 0 0,-45 15-175 0 0,103-53-181 0 0,40-14-60 0 0,31-2-696 0 0,116-42-2775 0 0,-91 21 571 0 0,16-3-4415 0 0,-49 20 4475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 11642 0 0,'0'0'1011'0'0,"0"0"-268"0"0,0 0-73 0 0,0 0 349 0 0,0 0 321 0 0,0 0 76 0 0,0 0-184 0 0,0 0-299 0 0,0 0-207 0 0,0 0-137 0 0,0 0-87 0 0,0 0-68 0 0,32-8-31 0 0,101-24-26 0 0,-28 24 516 0 0,-57 7-621 0 0,-21 0-460 0 0,0 1 0 0 0,0 0 1 0 0,0 2-1 0 0,-1 2 0 0 0,1 0 1 0 0,16 6 187 0 0,-35-7-2023 0 0,-18 5-12462 0 0,5-8 7917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7042 0 0,'0'0'1696'0'0,"0"0"-589"0"0,0 0-252 0 0,0 0 302 0 0,0 0 453 0 0,0 0 218 0 0,0 0-129 0 0,0 0-302 0 0,0 0-277 0 0,0 0-217 0 0,0 0-146 0 0,0 0-105 0 0,33 5-82 0 0,105 14-79 0 0,-33-24 258 0 0,-73-2-581 0 0,166-16-807 0 0,-156 20-3610 0 0,0 2-3898 0 0,-29 1-2619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24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495 490 2577 0 0,'0'0'1407'0'0,"0"0"-441"0"0,0 0-168 0 0,0 0 94 0 0,0 0 350 0 0,0 0 298 0 0,0 0 46 0 0,0 0-166 0 0,0 0-342 0 0,0 0-365 0 0,0 0-253 0 0,-31 7-170 0 0,-92 23-110 0 0,120-30-172 0 0,1 0 1 0 0,0 0-1 0 0,-1 0 1 0 0,1 1 0 0 0,0-1-1 0 0,-1 1 1 0 0,1-1-1 0 0,0 1 1 0 0,0 0 0 0 0,-1 0-1 0 0,1 0 1 0 0,0 0-1 0 0,0 1 1 0 0,0-1 0 0 0,0 0-1 0 0,0 1 1 0 0,1 0 0 0 0,-1-1-1 0 0,0 1 1 0 0,1 0-1 0 0,-1 0 1 0 0,1 0 0 0 0,0 0-1 0 0,-1 0 1 0 0,1 0-1 0 0,0 0-8 0 0,-2 7 51 0 0,-6 13 91 0 0,0 0 0 0 0,2 1-1 0 0,1 0 1 0 0,1 1-1 0 0,1-1 1 0 0,1 1 0 0 0,1 0-1 0 0,1 0 1 0 0,2 0-1 0 0,0 0 1 0 0,4 23-142 0 0,-5-45 8 0 0,1 20 53 0 0,2 0 0 0 0,0 0 1 0 0,1 0-1 0 0,1-1 0 0 0,1 1 0 0 0,1-1 1 0 0,0 0-1 0 0,6 8-61 0 0,-9-22 51 0 0,0 0 0 0 0,0 0-1 0 0,1 0 1 0 0,0 0 0 0 0,0 0 0 0 0,0-1 0 0 0,1 0 0 0 0,0 0-1 0 0,0-1 1 0 0,1 0 0 0 0,-1 0 0 0 0,1 0 0 0 0,0-1-1 0 0,1 0 1 0 0,-1 0 0 0 0,1-1 0 0 0,-1 0 0 0 0,1 0 0 0 0,0-1-1 0 0,0 0 1 0 0,0 0 0 0 0,1-1 0 0 0,-1 0 0 0 0,0 0-51 0 0,6-1 172 0 0,0-1 1 0 0,-1-1-1 0 0,1 1 0 0 0,-1-2 1 0 0,1 0-1 0 0,-1-1 1 0 0,0 0-1 0 0,-1-1 1 0 0,1 0-1 0 0,-1-1 1 0 0,0 0-1 0 0,0-1 0 0 0,0-1 1 0 0,-1 0-1 0 0,-1 0 1 0 0,5-4-173 0 0,8-10 236 0 0,0-1 0 0 0,-1-1 0 0 0,-1 0 0 0 0,-2-2 0 0 0,0 0 0 0 0,6-14-236 0 0,-14 21 63 0 0,-1-1 0 0 0,0 0 0 0 0,-1 0 0 0 0,-1-1 0 0 0,-1 0 0 0 0,-1 0 0 0 0,-1-1 0 0 0,-1 0 0 0 0,-1 0 0 0 0,0-10-63 0 0,-3 21-81 0 0,0 1-1 0 0,0-1 0 0 0,-1 1 1 0 0,0-1-1 0 0,-1 1 1 0 0,0 0-1 0 0,-1-1 0 0 0,0 1 1 0 0,-1 1-1 0 0,0-1 1 0 0,0 0-1 0 0,-1 1 0 0 0,0 0 1 0 0,-1 0-1 0 0,0 0 0 0 0,0 1 1 0 0,-1 0-1 0 0,0 0 1 0 0,-1 1-1 0 0,1 0 0 0 0,-1 0 1 0 0,-9-5 81 0 0,7 5-199 0 0,-1 1 0 0 0,0 0 0 0 0,0 0 0 0 0,-1 1 0 0 0,0 1 0 0 0,0 0 0 0 0,0 0 1 0 0,0 1-1 0 0,-1 1 0 0 0,1 0 0 0 0,-1 1 0 0 0,1 0 0 0 0,-1 1 0 0 0,0 0 0 0 0,1 1 1 0 0,-1 0-1 0 0,-2 2 199 0 0,6-1-404 0 0,0 0 0 0 0,0 1 1 0 0,1 0-1 0 0,-1 1 0 0 0,0 0 0 0 0,1 0 1 0 0,0 1-1 0 0,0 0 0 0 0,1 0 1 0 0,-1 1-1 0 0,1 0 0 0 0,0 0 0 0 0,1 1 1 0 0,-1 0-1 0 0,0 2 404 0 0,-32 52-7271 0 0,27-41 2270 0 0</inkml:trace>
  <inkml:trace contextRef="#ctx0" brushRef="#br0" timeOffset="282.368">1117 895 15819 0 0,'0'0'2125'0'0,"0"0"-886"0"0,0 0-483 0 0,0 0-64 0 0,0 0 39 0 0,0 0-32 0 0,0 0-166 0 0,0 0-191 0 0,0 0-142 0 0,0 0-116 0 0,0 0-66 0 0,0 0-42 0 0,0 0-37 0 0,-13 19-38 0 0,-40 59-75 0 0,52-78 90 0 0,0 0 0 0 0,0 1 0 0 0,1-1 0 0 0,-1 0 0 0 0,0 1 1 0 0,0-1-1 0 0,0 1 0 0 0,0-1 0 0 0,1 1 0 0 0,-1 0 0 0 0,0-1 0 0 0,1 1 1 0 0,-1 0-1 0 0,0-1 0 0 0,1 1 0 0 0,-1 0 0 0 0,1 0 0 0 0,-1 0 1 0 0,1-1-1 0 0,0 1 0 0 0,-1 0 0 0 0,1 0 0 0 0,0 0 0 0 0,-1 0 1 0 0,1 0-1 0 0,0 0 0 0 0,0 0 0 0 0,0 0 0 0 0,0 0 0 0 0,0 0 0 0 0,0-1 1 0 0,0 1-1 0 0,0 0 0 0 0,0 0 0 0 0,1 0 0 0 0,-1 0 0 0 0,0 0 1 0 0,1 0-1 0 0,-1 0 0 0 0,0 0 0 0 0,1-1 0 0 0,-1 1 0 0 0,1 0 1 0 0,-1 0-1 0 0,1 0 0 0 0,0-1 0 0 0,-1 1 0 0 0,1 0 0 0 0,0-1 0 0 0,-1 1 1 0 0,1-1-1 0 0,0 1 0 0 0,0-1 0 0 0,-1 1 0 0 0,1-1 0 0 0,0 1 1 0 0,1-1 83 0 0,30-9-13385 0 0,-25 2 8669 0 0</inkml:trace>
  <inkml:trace contextRef="#ctx0" brushRef="#br0" timeOffset="635.65">1598 358 5025 0 0,'0'0'1304'0'0,"0"0"-361"0"0,0 0-88 0 0,0 0 183 0 0,0 0 233 0 0,0 0 126 0 0,0 0-98 0 0,0 0-289 0 0,0 0-318 0 0,-29 34-285 0 0,-84 109-203 0 0,110-141-197 0 0,0 1 1 0 0,0 0 0 0 0,0 0 0 0 0,1 0 0 0 0,-1 0 0 0 0,1 1-1 0 0,0-1 1 0 0,0 1 0 0 0,0-1 0 0 0,0 1 0 0 0,1 0 0 0 0,0-1-1 0 0,0 1 1 0 0,0 0 0 0 0,0 0 0 0 0,0 0 0 0 0,1 0 0 0 0,-1 0-1 0 0,1 2-7 0 0,1 7 32 0 0,-2-7 7 0 0,0 1-1 0 0,1 0 1 0 0,0-1 0 0 0,0 1 0 0 0,0 0 0 0 0,1-1 0 0 0,0 1 0 0 0,0-1 0 0 0,1 1 0 0 0,-1-1-1 0 0,2 1 1 0 0,-1-1 0 0 0,1 0 0 0 0,0 0 0 0 0,0 0 0 0 0,0 0 0 0 0,1-1 0 0 0,0 0 0 0 0,0 1-1 0 0,0-1 1 0 0,1 0 0 0 0,0-1 0 0 0,0 1 0 0 0,0-1 0 0 0,0 0 0 0 0,1-1 0 0 0,-1 1 0 0 0,1-1-1 0 0,0 0 1 0 0,0 0 0 0 0,5 1-39 0 0,1-2 205 0 0,0-1-1 0 0,0 0 1 0 0,0-1 0 0 0,0 0-1 0 0,0-1 1 0 0,0 0-1 0 0,0-1 1 0 0,0 0 0 0 0,-1-1-1 0 0,1 0 1 0 0,-1-1-1 0 0,1 0 1 0 0,-1-1-1 0 0,0 0 1 0 0,-1-1 0 0 0,1 0-1 0 0,-1-1 1 0 0,-1 0-1 0 0,1-1 1 0 0,3-3-205 0 0,-1 0 133 0 0,0 0 1 0 0,0-1-1 0 0,-1 0 1 0 0,0-1-1 0 0,-1 0 1 0 0,-1-1-1 0 0,0 0 1 0 0,-1-1-1 0 0,-1 1 0 0 0,0-1 1 0 0,-1-1-1 0 0,0 1 1 0 0,-1-1-1 0 0,1-13-133 0 0,-4 23-47 0 0,0 0-1 0 0,-1 0 0 0 0,1 0 1 0 0,-2-1-1 0 0,1 1 1 0 0,-1 0-1 0 0,0-1 1 0 0,0 1-1 0 0,0-1 0 0 0,-1 1 1 0 0,0 0-1 0 0,-1 0 1 0 0,1-1-1 0 0,-1 1 0 0 0,0 0 1 0 0,-1 0-1 0 0,1 1 1 0 0,-1-1-1 0 0,-1 0 1 0 0,1 1-1 0 0,-1 0 0 0 0,0 0 1 0 0,0 0-1 0 0,0 0 1 0 0,0 1-1 0 0,-1-1 1 0 0,0 1-1 0 0,0 0 0 0 0,0 0 1 0 0,-1 1-1 0 0,0-1 48 0 0,-2 1-290 0 0,-1 0-1 0 0,1 0 1 0 0,-1 1-1 0 0,0 0 1 0 0,1 0-1 0 0,-1 1 1 0 0,0 0-1 0 0,0 1 1 0 0,0 0 0 0 0,0 0-1 0 0,0 1 1 0 0,0 0-1 0 0,0 0 1 0 0,1 1-1 0 0,-1 1 1 0 0,0-1-1 0 0,-4 3 291 0 0,-84 48-10485 0 0,77-38 4593 0 0</inkml:trace>
  <inkml:trace contextRef="#ctx0" brushRef="#br0" timeOffset="1000.945">1750 807 4393 0 0,'0'0'1159'0'0,"0"0"-116"0"0,0 0 73 0 0,0 0 192 0 0,0 0 119 0 0,0 0-100 0 0,0 0-224 0 0,0 0-172 0 0,0 0-192 0 0,0 0-152 0 0,-30 7-98 0 0,-97 23-74 0 0,123-29-384 0 0,0 0 0 0 0,0 0 0 0 0,1 0 0 0 0,-1 0 0 0 0,0 0 0 0 0,1 1 0 0 0,-1-1 0 0 0,1 1 0 0 0,-1 0 0 0 0,1 0 0 0 0,0 1 0 0 0,0-1 0 0 0,0 0 0 0 0,0 1 0 0 0,0 0 0 0 0,1 0 0 0 0,-1 0 0 0 0,1 0 0 0 0,-2 3-31 0 0,-2 3 91 0 0,-3 4-71 0 0,0 1-1 0 0,0 0 1 0 0,2 0 0 0 0,-1 1 0 0 0,2 0-1 0 0,0 0 1 0 0,1 1 0 0 0,1 0 0 0 0,0-1-1 0 0,1 2 1 0 0,1-1 0 0 0,0 0 0 0 0,1 0-1 0 0,1 1 1 0 0,0-1 0 0 0,3 14-20 0 0,0-23 102 0 0,0 1 0 0 0,1-1 0 0 0,0 0-1 0 0,0-1 1 0 0,0 1 0 0 0,1-1 0 0 0,0 1 0 0 0,1-1 0 0 0,-1-1 0 0 0,1 1 0 0 0,0-1-1 0 0,0 0 1 0 0,1 0 0 0 0,-1-1 0 0 0,1 0 0 0 0,0 0 0 0 0,1-1 0 0 0,-1 0 0 0 0,0 0-1 0 0,1 0 1 0 0,0-1 0 0 0,-1 0 0 0 0,1-1 0 0 0,0 0 0 0 0,0 0 0 0 0,0 0 0 0 0,0-1-1 0 0,0-1 1 0 0,0 1 0 0 0,0-1 0 0 0,0 0 0 0 0,0-1 0 0 0,-1 0 0 0 0,1 0 0 0 0,0-1 0 0 0,-1 0-1 0 0,0 0 1 0 0,0-1 0 0 0,0 0 0 0 0,0 0 0 0 0,1-1-102 0 0,4-4 90 0 0,0 0 0 0 0,0 0-1 0 0,0-1 1 0 0,-1-1 0 0 0,-1 0 0 0 0,0 0 0 0 0,0-1 0 0 0,-2-1 0 0 0,1 1-1 0 0,-1-1 1 0 0,-1-1 0 0 0,0 1 0 0 0,-1-1 0 0 0,-1 0 0 0 0,0-1 0 0 0,-1 0-1 0 0,0 1 1 0 0,-1-1 0 0 0,-1 0 0 0 0,-1 0 0 0 0,0-1 0 0 0,0 1-1 0 0,-2 0 1 0 0,-1-9-90 0 0,1 15-193 0 0,0-1 0 0 0,-1 1 0 0 0,0 0 0 0 0,-1-1 0 0 0,0 1 0 0 0,-1 0 0 0 0,0 1 0 0 0,0-1 0 0 0,0 1 0 0 0,-1 0 0 0 0,-1 0 0 0 0,1 0 0 0 0,-1 0 0 0 0,-1 1 0 0 0,-2-2 193 0 0,-32-19-4413 0 0,-10 14-4932 0 0,34 14 2632 0 0</inkml:trace>
  <inkml:trace contextRef="#ctx0" brushRef="#br0" timeOffset="1575.935">2017 1061 7418 0 0,'0'0'1110'0'0,"0"0"-335"0"0,0 0 88 0 0,0 0 457 0 0,0 0 379 0 0,0 0 78 0 0,0 0-245 0 0,0 0-337 0 0,0 0-263 0 0,0 0-185 0 0,0 0-125 0 0,0 0-86 0 0,0 0-56 0 0,19-12-71 0 0,60-40-39 0 0,-68 45-229 0 0,-1-1 1 0 0,0 0-1 0 0,0-1 1 0 0,-1 0 0 0 0,0-1-1 0 0,0 0 1 0 0,-1 0-1 0 0,5-9-141 0 0,12-15 231 0 0,76-97 134 0 0,-102 132-382 0 0,1-1 0 0 0,0 1 0 0 0,0-1 1 0 0,0 1-1 0 0,-1-1 0 0 0,1 1 0 0 0,0 0 0 0 0,0-1 0 0 0,0 1 0 0 0,0-1 0 0 0,0 1 1 0 0,0 0-1 0 0,0-1 0 0 0,1 1 0 0 0,-1-1 0 0 0,0 1 0 0 0,0-1 0 0 0,0 1 0 0 0,0 0 1 0 0,1-1-1 0 0,-1 1 0 0 0,0-1 0 0 0,1 1 0 0 0,-1-1 0 0 0,0 1 0 0 0,1-1 1 0 0,-1 0-1 0 0,1 1 0 0 0,-1-1 0 0 0,0 1 0 0 0,1-1 0 0 0,-1 0 0 0 0,1 1 0 0 0,-1-1 1 0 0,1 0-1 0 0,-1 0 0 0 0,1 1 0 0 0,0-1 0 0 0,-1 0 0 0 0,1 0 0 0 0,-1 0 0 0 0,1 0 1 0 0,0 0-1 0 0,-1 0 0 0 0,1 1 0 0 0,-1-2 0 0 0,1 1 0 0 0,-1 0 0 0 0,1 0 0 0 0,0 0 1 0 0,-1 0-1 0 0,1 0 0 0 0,-1 0 0 0 0,1 0 0 0 0,-1-1 0 0 0,1 1 0 0 0,0-1 17 0 0,-1 13 123 0 0,0 101-152 0 0,0-112 31 0 0,0 0 1 0 0,1 0-1 0 0,-1 1 1 0 0,0-1-1 0 0,1 0 1 0 0,-1 0 0 0 0,1 0-1 0 0,0 1 1 0 0,-1-1-1 0 0,1 0 1 0 0,0 0-1 0 0,0 0 1 0 0,0 0-1 0 0,-1 0 1 0 0,1-1-1 0 0,0 1 1 0 0,0 0-1 0 0,0 0 1 0 0,0-1-1 0 0,1 1 1 0 0,-1 0-1 0 0,0-1 1 0 0,0 1-1 0 0,0-1 1 0 0,0 1 0 0 0,1-1-1 0 0,-1 0 1 0 0,0 1-1 0 0,0-1 1 0 0,1 0-1 0 0,-1 0 1 0 0,0 0-1 0 0,1 0 1 0 0,-1 0-1 0 0,0 0 1 0 0,0-1-1 0 0,1 1 1 0 0,-1 0-1 0 0,0-1 1 0 0,1 1-3 0 0,50-20 287 0 0,56-60-116 0 0,-6 18-163 0 0,-100 63-12 0 0,-1 0 0 0 0,1 1 1 0 0,-1-1-1 0 0,1 0 0 0 0,-1 1 0 0 0,1-1 1 0 0,-1 1-1 0 0,0-1 0 0 0,0 1 1 0 0,0 0-1 0 0,0-1 0 0 0,0 1 1 0 0,0 0-1 0 0,-1 0 0 0 0,1 0 1 0 0,0-1-1 0 0,-1 1 0 0 0,1 0 0 0 0,-1 0 1 0 0,0 0-1 0 0,0 0 0 0 0,0 0 1 0 0,0 0-1 0 0,0 0 0 0 0,0 0 1 0 0,0 0-1 0 0,-1 0 0 0 0,1 0 1 0 0,-1 0-1 0 0,1 0 0 0 0,-1 0 0 0 0,0-1 1 0 0,0 1 3 0 0,0 5 15 0 0,-7 55 75 0 0,1 71-794 0 0,27-97-2036 0 0,-9-27-1990 0 0,2-3-5005 0 0,-6-6 4449 0 0</inkml:trace>
  <inkml:trace contextRef="#ctx0" brushRef="#br0" timeOffset="2671.111">2706 89 1072 0 0,'0'0'1039'0'0,"0"0"-56"0"0,0 0 99 0 0,0 0 321 0 0,0 0 293 0 0,0 0 31 0 0,0 0-183 0 0,0 0-305 0 0,0 0-283 0 0,0 0-185 0 0,0 0-108 0 0,0 0-32 0 0,0 0 12 0 0,15 1 22 0 0,49 7 1 0 0,-31 23 387 0 0,-29-22-830 0 0,21 45 353 0 0,-3 0-1 0 0,-3 2 1 0 0,-1 0 0 0 0,4 35-576 0 0,-2-4 149 0 0,-5 1 0 0 0,-3 0 0 0 0,-4 1 0 0 0,-4 41-149 0 0,-4-108-83 0 0,3-6-45 0 0,-2-1 1 0 0,0 1 0 0 0,-1 0 0 0 0,0 0 0 0 0,-2-1-1 0 0,0 1 1 0 0,0-1 0 0 0,-1 1 0 0 0,-1-1 0 0 0,-1 0-1 0 0,0 0 1 0 0,-1 0 0 0 0,-1-1 0 0 0,0 0-1 0 0,0 0 1 0 0,-2-1 0 0 0,0 0 0 0 0,0-1 0 0 0,-6 7 127 0 0,-69 30-8672 0 0,62-37 4139 0 0,4-4-717 0 0</inkml:trace>
  <inkml:trace contextRef="#ctx0" brushRef="#br0" timeOffset="3345.35">241 1 0 0 0,'0'0'441'0'0,"0"0"325"0"0,0 0 75 0 0,0 0 1 0 0,0 0 10 0 0,0 0 27 0 0,-14 10 21 0 0,-41 31 7 0 0,12 25 1793 0 0,34-43-2059 0 0,-15 39-44 0 0,2 1-1 0 0,3 1 1 0 0,3 0 0 0 0,3 1 0 0 0,2 1 0 0 0,3 0-1 0 0,4 0 1 0 0,2 58-597 0 0,2-105 7 0 0,0-1 0 0 0,1 1 0 0 0,0-1 0 0 0,2 1 0 0 0,0-1-1 0 0,1 0 1 0 0,1 0 0 0 0,0-1 0 0 0,2 1 0 0 0,0-1 0 0 0,1 0 0 0 0,0-1 0 0 0,2 0 0 0 0,0-1-1 0 0,0 1 1 0 0,2-2 0 0 0,-1 0 0 0 0,2 0 0 0 0,0-1 0 0 0,1 0 0 0 0,0-2 0 0 0,1 1 0 0 0,0-2-1 0 0,6 4-6 0 0,100 31-1305 0 0,-37-31-4827 0 0,-57-10-1139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0 2377 0 0,'0'0'1253'0'0,"0"0"-461"0"0,0 0-80 0 0,0 0 243 0 0,0 0 344 0 0,0 0 240 0 0,0 0 39 0 0,0 0-134 0 0,0 0-217 0 0,0 0-235 0 0,0 0-181 0 0,0 0-175 0 0,0 0-126 0 0,-33 14-95 0 0,-101 43-86 0 0,68-13 139 0 0,62-42-476 0 0,1 0 1 0 0,-1 0-1 0 0,1 0 0 0 0,0 1 0 0 0,0-1 1 0 0,0 1-1 0 0,0 0 0 0 0,0-1 1 0 0,1 1-1 0 0,-1 1 0 0 0,1-1 0 0 0,0 0 1 0 0,0 1-1 0 0,0-1 0 0 0,0 1 1 0 0,1-1-1 0 0,-1 1 0 0 0,1 0 0 0 0,0 0 1 0 0,0 0-1 0 0,0-1 0 0 0,1 1 1 0 0,-1 0-1 0 0,1 0 0 0 0,0 0 0 0 0,0 0 1 0 0,1 0-1 0 0,-1 0 0 0 0,1 0 1 0 0,0 0-1 0 0,0 0 0 0 0,0 0 0 0 0,0-1 1 0 0,0 1-1 0 0,1 0 0 0 0,0-1 1 0 0,0 1-1 0 0,0-1 0 0 0,0 0 0 0 0,1 0 1 0 0,-1 1-1 0 0,2 0 8 0 0,97 46 16 0 0,-81-43-9 0 0,-1 2 1 0 0,0 0-1 0 0,0 1 1 0 0,-1 1 0 0 0,-1 0-1 0 0,14 12-7 0 0,-30-21 56 0 0,1 0 0 0 0,-1-1-1 0 0,1 1 1 0 0,-1 0-1 0 0,1 0 1 0 0,-1 0 0 0 0,0 0-1 0 0,0 1 1 0 0,0-1 0 0 0,0 0-1 0 0,-1 0 1 0 0,1 0-1 0 0,-1 1 1 0 0,1-1 0 0 0,-1 0-1 0 0,0 1 1 0 0,1-1 0 0 0,-1 0-1 0 0,-1 1 1 0 0,1-1-1 0 0,0 1 1 0 0,0-1 0 0 0,-1 0-1 0 0,0 0 1 0 0,1 1 0 0 0,-1-1-1 0 0,0 0 1 0 0,0 0-1 0 0,0 0 1 0 0,0 0 0 0 0,0 0-1 0 0,-1 0 1 0 0,1 0 0 0 0,-1 0-1 0 0,1 0 1 0 0,-1 0-56 0 0,-66 59 1289 0 0,-31 1-1099 0 0,1-32-2242 0 0,77-28-2151 0 0,0-1-3485 0 0,17-1 1075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7866 0 0,'0'0'2480'0'0,"0"0"-1584"0"0,0 0-223 0 0,0 0-41 0 0,0 0 24 0 0,0 0-96 0 0,0 0-352 0 0,0 0-400 0 0,0 0-192 0 0,0 0-192 0 0,0 0-528 0 0,0 0-1049 0 0,0 0-1848 0 0,0 0-1560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0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96 13307 0 0,'0'0'944'0'0,"0"0"-472"0"0,0 0-13 0 0,0 0 348 0 0,0 0 264 0 0,0 0 94 0 0,0 0-205 0 0,0 0-319 0 0,0 0-261 0 0,0 0-176 0 0,0 0-80 0 0,0 0-42 0 0,-2 32-28 0 0,-6 99-40 0 0,-9-21-1743 0 0,2-90-2832 0 0,5-8-3210 0 0,7-7 1148 0 0</inkml:trace>
  <inkml:trace contextRef="#ctx0" brushRef="#br0" timeOffset="537.231">297 332 13195 0 0,'0'0'1023'0'0,"0"0"-218"0"0,0 0 163 0 0,0 0 275 0 0,0 0 108 0 0,0 0-177 0 0,0 0-319 0 0,0 0-243 0 0,0 0-165 0 0,0 0-121 0 0,0 0-83 0 0,0 0-63 0 0,20-28-44 0 0,60-89-37 0 0,-17-14-19 0 0,-43 88-1031 0 0,-20 78-2196 0 0,1-12 3089 0 0,0-17 129 0 0,0-1-1 0 0,0 1 1 0 0,1 0-1 0 0,0 0 1 0 0,0-1-1 0 0,0 1 1 0 0,1-1-1 0 0,0 0 1 0 0,0 1-1 0 0,0-1 1 0 0,1-1 0 0 0,-1 1-1 0 0,1 0 1 0 0,0-1-1 0 0,1 0 1 0 0,-1 0-1 0 0,1 0 1 0 0,0 0-1 0 0,0-1 1 0 0,0 0-1 0 0,0 0 1 0 0,0 0-1 0 0,1-1 1 0 0,-1 0-1 0 0,1 0 1 0 0,0 0-1 0 0,-1 0 1 0 0,1-1-1 0 0,0 0 1 0 0,0-1-1 0 0,0 1 1 0 0,0-1-1 0 0,0 0 1 0 0,0 0-1 0 0,0-1 1 0 0,0 0 0 0 0,0 0-1 0 0,0 0 1 0 0,-1-1-1 0 0,1 0 1 0 0,1-1-71 0 0,0 1 126 0 0,-1 0 0 0 0,0 0 0 0 0,0-1 1 0 0,0 0-1 0 0,0 0 0 0 0,-1-1 0 0 0,1 0 1 0 0,-1 0-1 0 0,0 0 0 0 0,0 0 0 0 0,0-1 1 0 0,-1 0-1 0 0,0 0 0 0 0,0 0 0 0 0,3-4-126 0 0,12-62-1489 0 0,-19 62 532 0 0,0-10-2233 0 0,-2 8-3310 0 0,0 6-4618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9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0 288 1656 0 0,'0'0'1053'0'0,"0"0"-59"0"0,0 0 264 0 0,0 0 393 0 0,0 0 268 0 0,0 0-22 0 0,0 0-245 0 0,0 0-288 0 0,0 0-232 0 0,0 0-166 0 0,0 0-118 0 0,0 0-52 0 0,0 0-53 0 0,15 0-56 0 0,107-4 1360 0 0,234-14 388 0 0,-299 14-3286 0 0,-48 0-2855 0 0,-8 1-1719 0 0,-2 0-3772 0 0,0 2 5278 0 0</inkml:trace>
  <inkml:trace contextRef="#ctx0" brushRef="#br0" timeOffset="295.86">186 1 13507 0 0,'0'0'1654'0'0,"0"0"-800"0"0,0 0-492 0 0,0 0 62 0 0,0 0 303 0 0,0 0 202 0 0,0 0-6 0 0,0 0-167 0 0,0 0-205 0 0,0 0-169 0 0,2 33-109 0 0,5 105-84 0 0,-12 60 226 0 0,-1-85-3030 0 0,6-101 1133 0 0,0 2-2435 0 0,1 0-5722 0 0,0-6 5346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3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77 0 0 0,'0'0'241'0'0,"0"0"573"0"0,0 0 119 0 0,0 0 41 0 0,0 0 21 0 0,0 0 26 0 0,1-8 44 0 0,-1-24 15 0 0,-23 10 4654 0 0,-27 7-2037 0 0,-32 28-2544 0 0,39-5-751 0 0,40-7-379 0 0,-1-1 0 0 0,1 1 0 0 0,0 0 0 0 0,-1 0 0 0 0,1 0 0 0 0,0 0 0 0 0,0 1 0 0 0,0-1 0 0 0,0 1 0 0 0,0 0-1 0 0,0 0 1 0 0,0 0 0 0 0,1 0 0 0 0,-1 1 0 0 0,0-1 0 0 0,1 1 0 0 0,0-1 0 0 0,0 1 0 0 0,0 0 0 0 0,0 0 0 0 0,0 0 0 0 0,0 0 0 0 0,1 0 0 0 0,0 0-1 0 0,-1 0 1 0 0,1 0 0 0 0,0 1 0 0 0,1-1 0 0 0,-1 1 0 0 0,1-1 0 0 0,-1 0 0 0 0,1 1 0 0 0,0-1 0 0 0,0 1 0 0 0,0-1 0 0 0,1 4-23 0 0,0 88 32 0 0,0 54 190 0 0,-6-1 1 0 0,-13 55-223 0 0,-40 150 210 0 0,53-260-89 0 0,43-101 1519 0 0,-30 7-1622 0 0,-1 0 0 0 0,1 0 0 0 0,0 1 0 0 0,0 0 0 0 0,-1 0-1 0 0,1 1 1 0 0,0 0 0 0 0,-1 0 0 0 0,1 1 0 0 0,-1 0 0 0 0,1 0-1 0 0,4 3-17 0 0,63 10 34 0 0,42-15 78 0 0,-82-14-1940 0 0,-34 7-8662 0 0,-1 6 5069 0 0,0 1 1417 0 0</inkml:trace>
  <inkml:trace contextRef="#ctx0" brushRef="#br0" timeOffset="1144.006">630 479 0 0 0,'0'0'177'0'0,"0"0"553"0"0,0 0 305 0 0,0 0 217 0 0,0 0 175 0 0,0 0 36 0 0,0 0-67 0 0,0 0-121 0 0,0 0-192 0 0,0 0-147 0 0,0 0-146 0 0,0 0-86 0 0,-17 3-12 0 0,-54 13-17 0 0,69-15-602 0 0,-1-1 1 0 0,0 1-1 0 0,0 0 1 0 0,1 0-1 0 0,-1 0 1 0 0,1 0-1 0 0,-1 0 1 0 0,1 0-1 0 0,-1 1 1 0 0,1-1-1 0 0,0 1 1 0 0,-1 0-1 0 0,1 0 1 0 0,0-1-1 0 0,0 1 1 0 0,0 1-1 0 0,1-1 1 0 0,-1 0-1 0 0,0 0 1 0 0,1 1-1 0 0,0-1 1 0 0,-1 1-1 0 0,1 0-73 0 0,-7 11 260 0 0,-6 10-17 0 0,2 1 1 0 0,0 0 0 0 0,2 0 0 0 0,1 1 0 0 0,1 0 0 0 0,-2 12-244 0 0,10-38 2 0 0,-8 31 60 0 0,1-1 0 0 0,2 1 0 0 0,1 0 0 0 0,1 0 0 0 0,1 1 0 0 0,3 28-62 0 0,1-56-89 0 0,1 0-1 0 0,-1 0 0 0 0,0 0 0 0 0,1 0 1 0 0,0 0-1 0 0,0-1 0 0 0,0 1 0 0 0,0-1 0 0 0,1 0 1 0 0,-1 1-1 0 0,1-2 0 0 0,0 1 0 0 0,0 0 1 0 0,0-1-1 0 0,0 0 0 0 0,0 0 0 0 0,1 0 0 0 0,-1 0 1 0 0,1-1-1 0 0,-1 0 0 0 0,1 0 0 0 0,-1 0 1 0 0,1 0-1 0 0,0-1 0 0 0,-1 1 0 0 0,1-1 0 0 0,0-1 1 0 0,-1 1-1 0 0,1-1 0 0 0,0 1 0 0 0,-1-1 1 0 0,1 0-1 0 0,-1-1 0 0 0,1 1 0 0 0,-1-1 1 0 0,0 0-1 0 0,1 0 0 0 0,2-3 90 0 0,48-23-2871 0 0,-2-3 0 0 0,-2-2 0 0 0,-1-2 0 0 0,37-34 2871 0 0,83-95-2527 0 0,-162 156 2680 0 0,0 0 0 0 0,-1 0 0 0 0,0 0 0 0 0,0-1-1 0 0,-1 0 1 0 0,0 0 0 0 0,0-1 0 0 0,-1 0 0 0 0,0 0 0 0 0,-1 0 0 0 0,0 0 0 0 0,-1-1 0 0 0,0 0-1 0 0,1-6-152 0 0,-5 15 218 0 0,-1 0-1 0 0,1 0 1 0 0,-1-1-1 0 0,1 1 1 0 0,-1 0 0 0 0,0 0-1 0 0,0 1 1 0 0,0-1-1 0 0,0 0 1 0 0,0 0-1 0 0,0 1 1 0 0,-1 0-1 0 0,1-1 1 0 0,0 1-1 0 0,-1 0 1 0 0,1 0-1 0 0,-1 0 1 0 0,1 0-1 0 0,-1 1 1 0 0,1-1-1 0 0,-1 1 1 0 0,0-1-1 0 0,1 1 1 0 0,-1 0-1 0 0,0 0 1 0 0,1 0-1 0 0,-1 0 1 0 0,0 1-1 0 0,1-1 1 0 0,-1 1-1 0 0,0 0 1 0 0,1-1-1 0 0,-1 1 1 0 0,1 0-1 0 0,0 1 1 0 0,-1-1-1 0 0,1 0 1 0 0,0 1-1 0 0,0-1 1 0 0,-1 1-1 0 0,1 0-217 0 0,-13 9 373 0 0,0 2-1 0 0,0 0 0 0 0,1 1 0 0 0,1 0 1 0 0,0 1-1 0 0,1 0 0 0 0,1 1 0 0 0,0 0 0 0 0,-2 6-372 0 0,6-10 134 0 0,1 0-1 0 0,1 1 0 0 0,0-1 1 0 0,0 1-1 0 0,1 0 0 0 0,1 0 1 0 0,0 0-1 0 0,0 0 0 0 0,2 1 1 0 0,0-1-1 0 0,0 8-133 0 0,1-15 60 0 0,0 0 1 0 0,1-1-1 0 0,0 1 1 0 0,0 0-1 0 0,0-1 1 0 0,0 0-1 0 0,1 1 1 0 0,0-1-1 0 0,0 0 1 0 0,0 1-1 0 0,1-1 1 0 0,0-1-1 0 0,0 1 1 0 0,0 0-1 0 0,1-1 1 0 0,-1 1 0 0 0,1-1-1 0 0,0 0 1 0 0,0 0-1 0 0,0-1 1 0 0,1 1-1 0 0,0-1 1 0 0,-1 0-1 0 0,1 0 1 0 0,0-1-1 0 0,0 1 1 0 0,1-1-1 0 0,0 0-60 0 0,2 1 133 0 0,0 0 0 0 0,-1 0 1 0 0,1-1-1 0 0,0 0 0 0 0,0-1 0 0 0,1 0 0 0 0,-1 0 0 0 0,0-1 1 0 0,0 0-1 0 0,0 0 0 0 0,1-1 0 0 0,-1 0 0 0 0,0 0 0 0 0,0-1 1 0 0,0 0-1 0 0,0 0 0 0 0,-1-1 0 0 0,1 0 0 0 0,-1-1 1 0 0,1 1-1 0 0,-1-1 0 0 0,0-1 0 0 0,0 1 0 0 0,-1-1 0 0 0,0-1 1 0 0,1 1-1 0 0,-2-1 0 0 0,3-2-133 0 0,1-2 20 0 0,-1 0 0 0 0,1 0 0 0 0,-1-1 0 0 0,-1-1 0 0 0,0 1 1 0 0,-1-1-1 0 0,0 0 0 0 0,-1-1 0 0 0,0 1 0 0 0,-1-1 0 0 0,0 0 0 0 0,-1 0 0 0 0,-1 0 0 0 0,0-1 0 0 0,-1 1 1 0 0,0 0-1 0 0,-1-1 0 0 0,0 1 0 0 0,-1-1 0 0 0,-1 1 0 0 0,0 0 0 0 0,-1 0 0 0 0,0 0 0 0 0,-1 0 1 0 0,-1 0-1 0 0,-2-4-20 0 0,2 7-290 0 0,-1 1 1 0 0,0 0-1 0 0,-1 0 1 0 0,1 0 0 0 0,-2 1-1 0 0,1 0 1 0 0,-1 1-1 0 0,0-1 1 0 0,-1 2 0 0 0,0-1-1 0 0,-5-2 290 0 0,-28-6-3759 0 0,-2 16-3704 0 0,32 5 176 0 0</inkml:trace>
  <inkml:trace contextRef="#ctx0" brushRef="#br0" timeOffset="1513.167">1749 497 4033 0 0,'0'0'1714'0'0,"0"0"-550"0"0,0 0 4 0 0,0 0 330 0 0,0 0 317 0 0,0 0 17 0 0,0 0-348 0 0,0 0-481 0 0,0 0-408 0 0,0 0-287 0 0,0 0-141 0 0,0 0-50 0 0,0 0 2 0 0,-25 1 50 0 0,-79 4 7 0 0,100-5-160 0 0,0 0 0 0 0,1 0-1 0 0,-1 0 1 0 0,0 1 0 0 0,1 0-1 0 0,-1 0 1 0 0,0 0-1 0 0,1 0 1 0 0,-1 0 0 0 0,1 1-1 0 0,0 0 1 0 0,0-1 0 0 0,-1 1-1 0 0,1 1 1 0 0,0-1 0 0 0,1 0-1 0 0,-1 1 1 0 0,0-1-1 0 0,1 1 1 0 0,-1 0 0 0 0,1 0-16 0 0,-2 2 6 0 0,1-3-36 0 0,1 1-1 0 0,1-1 1 0 0,-1 1 0 0 0,0 0-1 0 0,1 0 1 0 0,-1-1 0 0 0,1 1-1 0 0,0 0 1 0 0,0 0 0 0 0,0 0-1 0 0,0 1 1 0 0,1-1 0 0 0,-1 0-1 0 0,1 0 1 0 0,0 0 0 0 0,0 0-1 0 0,0 1 1 0 0,0-1 0 0 0,0 0-1 0 0,1 0 1 0 0,0 0 0 0 0,-1 0-1 0 0,1 0 1 0 0,0 0 0 0 0,1 0-1 0 0,-1 0 1 0 0,0 0 0 0 0,1 0 0 0 0,0-1-1 0 0,-1 1 1 0 0,1 0 0 0 0,0-1-1 0 0,0 1 1 0 0,1-1 0 0 0,-1 0-1 0 0,0 0 1 0 0,1 0 0 0 0,-1 0-1 0 0,1 0 1 0 0,0-1 0 0 0,0 1-1 0 0,0-1 1 0 0,1 1 30 0 0,57 31-209 0 0,49 41 270 0 0,-108-72-9 0 0,0 1 0 0 0,0-1 1 0 0,0 1-1 0 0,0 0 0 0 0,-1 0 1 0 0,1 0-1 0 0,-1 0 0 0 0,1 0 1 0 0,-1 0-1 0 0,0 0 0 0 0,0 0 1 0 0,-1 1-1 0 0,1-1 0 0 0,-1 0 1 0 0,1 1-1 0 0,-1-1 0 0 0,0 0 1 0 0,0 1-1 0 0,-1-1 0 0 0,1 0 1 0 0,-1 0-1 0 0,0 1 0 0 0,1-1 0 0 0,-1 0 1 0 0,-1 0-1 0 0,1 0 0 0 0,0 0 1 0 0,-1 0-1 0 0,1 0 0 0 0,-1 0 1 0 0,0 0-1 0 0,0-1 0 0 0,0 1 1 0 0,-1-1-1 0 0,1 1 0 0 0,0-1 1 0 0,-2 1-53 0 0,-102 72 736 0 0,79-62-781 0 0,-1-1 0 0 0,-1 0 0 0 0,0-3 0 0 0,0 0 0 0 0,-17 1 45 0 0,-39-2-3839 0 0,84-8 3446 0 0,-5-1-2137 0 0,4-1-1969 0 0,1-2-2932 0 0</inkml:trace>
  <inkml:trace contextRef="#ctx0" brushRef="#br0" timeOffset="1980.758">2143 353 5793 0 0,'0'0'1190'0'0,"0"0"-315"0"0,0 0-86 0 0,0 0 242 0 0,0 0 239 0 0,0 0 31 0 0,0 0-259 0 0,0 0-390 0 0,0 0-307 0 0,0 0-154 0 0,0 0 9 0 0,0 0 104 0 0,0 0 114 0 0,1 8 70 0 0,-11 133 1646 0 0,-64 163-1492 0 0,60-216-939 0 0,5-30-1378 0 0,3-31-4353 0 0,6-20-1316 0 0,0-6 4023 0 0</inkml:trace>
  <inkml:trace contextRef="#ctx0" brushRef="#br0" timeOffset="2461.864">2696 376 10362 0 0,'0'0'1658'0'0,"0"0"-310"0"0,0 0-152 0 0,0 0 67 0 0,0 0-44 0 0,0 0-217 0 0,0 0-318 0 0,0 0-229 0 0,0 0-95 0 0,0 0-85 0 0,0 0-49 0 0,0 0-26 0 0,-33 14-24 0 0,-105 48-24 0 0,40 1 147 0 0,92-59-311 0 0,1 1-1 0 0,-1-1 0 0 0,1 1 1 0 0,0 1-1 0 0,0-1 0 0 0,0 1 1 0 0,1 0-1 0 0,0 0 1 0 0,0 0-1 0 0,1 0 0 0 0,-1 1 1 0 0,1 0-1 0 0,1-1 1 0 0,-1 1-1 0 0,1 0 0 0 0,1 0 1 0 0,-1 0-1 0 0,1 1 1 0 0,0-1-1 0 0,1 0 0 0 0,-1 1 1 0 0,2 3 12 0 0,1-8-3 0 0,1 1 1 0 0,0-1 0 0 0,0 0 0 0 0,0 0-1 0 0,0 0 1 0 0,0 0 0 0 0,1-1 0 0 0,-1 1-1 0 0,1-1 1 0 0,-1 0 0 0 0,1 0-1 0 0,0 0 1 0 0,0 0 0 0 0,0-1 0 0 0,0 1-1 0 0,1-1 1 0 0,-1 0 0 0 0,0-1 0 0 0,0 1-1 0 0,1-1 1 0 0,-1 0 0 0 0,0 0-1 0 0,1 0 1 0 0,-1 0 0 0 0,0-1 0 0 0,0 1-1 0 0,4-2 3 0 0,5-2 99 0 0,1 1 0 0 0,-2-1-1 0 0,1-1 1 0 0,0-1-1 0 0,-1 0 1 0 0,0 0-1 0 0,-1-1 1 0 0,1 0-1 0 0,3-4-98 0 0,2 0 76 0 0,151-99 407 0 0,-167 111-489 0 0,0-1-1 0 0,0 1 1 0 0,0-1 0 0 0,0 1-1 0 0,-1-1 1 0 0,1 1 0 0 0,0 0-1 0 0,0-1 1 0 0,0 1 0 0 0,-1 0-1 0 0,1 0 1 0 0,0-1 0 0 0,-1 1-1 0 0,1 0 1 0 0,0 0 0 0 0,-1 0-1 0 0,1 0 1 0 0,-1 0-1 0 0,0 0 1 0 0,1 0 0 0 0,-1 0-1 0 0,0 0 1 0 0,1 0 0 0 0,-1 0-1 0 0,0 0 1 0 0,0 0 0 0 0,0 0-1 0 0,0 0 1 0 0,0 0 0 0 0,0 0-1 0 0,0 0 1 0 0,0 0 0 0 0,-1 1-1 0 0,1-1 1 0 0,0 0 0 0 0,-1 0-1 0 0,1 0 1 0 0,-1-1 0 0 0,1 2 6 0 0,0 2 3 0 0,-2 19 25 0 0,-1-1-1 0 0,-1 0 1 0 0,-1 0 0 0 0,-1-1 0 0 0,0 0-1 0 0,-6 11-27 0 0,-11 37-19 0 0,-27 136-485 0 0,46-161-2288 0 0,8-42-3012 0 0,11-6-1504 0 0,-13 0 1831 0 0</inkml:trace>
  <inkml:trace contextRef="#ctx0" brushRef="#br0" timeOffset="4144.782">3485 582 0 0 0,'0'0'535'0'0,"0"0"820"0"0,0 0 305 0 0,0 0 27 0 0,0 0-103 0 0,0 0-163 0 0,0 0-182 0 0,0 0-150 0 0,0 0-105 0 0,8 0 1762 0 0,-9 12-2386 0 0,-1 1-1 0 0,0-1 0 0 0,-1 0 1 0 0,0 0-1 0 0,-1 0 1 0 0,0 0-1 0 0,-1 0 0 0 0,-6 9-359 0 0,-14 42 355 0 0,13-26-269 0 0,5-19-86 0 0,0-1 1 0 0,2 1 0 0 0,0 1-1 0 0,1-1 1 0 0,1 1-1 0 0,1-1 1 0 0,0 1 0 0 0,2 0-1 0 0,1 14 0 0 0,1-30 27 0 0,0-1 0 0 0,0 1 0 0 0,0 0 0 0 0,0-1 0 0 0,1 1 0 0 0,-1-1 0 0 0,1 0 0 0 0,0 0 0 0 0,0 0 0 0 0,0 0 0 0 0,0-1 0 0 0,0 1 1 0 0,0-1-1 0 0,0 1 0 0 0,0-1 0 0 0,1 0 0 0 0,-1 0 0 0 0,0-1 0 0 0,1 1 0 0 0,-1-1 0 0 0,0 0 0 0 0,1 1 0 0 0,-1-2 0 0 0,1 1 0 0 0,-1 0 0 0 0,1-1 0 0 0,-1 1 0 0 0,3-2-27 0 0,5 2 143 0 0,94-19 671 0 0,-19-17-1397 0 0,-90 20-6196 0 0,1 13 3461 0 0,0 0-5337 0 0</inkml:trace>
  <inkml:trace contextRef="#ctx0" brushRef="#br0" timeOffset="4552.109">3160 390 0 0 0,'0'0'2055'0'0,"0"0"-560"0"0,0 0 107 0 0,0 0 266 0 0,0 0 149 0 0,0 0-38 0 0,0 0-230 0 0,0 0-299 0 0,0 0-266 0 0,0 0-217 0 0,33-16-184 0 0,102-50-175 0 0,-68 19 207 0 0,-50 30-420 0 0,-1-2 1 0 0,-1 0-1 0 0,0-1 1 0 0,-2-1-1 0 0,0 0 0 0 0,4-13-395 0 0,-14 28 145 0 0,-4 6-132 0 0,1-1 0 0 0,0 0 0 0 0,0 0 0 0 0,0 1 0 0 0,0-1-1 0 0,0 0 1 0 0,0 0 0 0 0,0 0 0 0 0,0 1 0 0 0,0-1 0 0 0,0 0 0 0 0,0 0 0 0 0,0 1 0 0 0,1-1 0 0 0,-1 0-1 0 0,0 0 1 0 0,1 1 0 0 0,-1-1 0 0 0,0 0 0 0 0,1 1 0 0 0,-1-1 0 0 0,1 1 0 0 0,-1-1 0 0 0,1 0 0 0 0,-1 1-1 0 0,1-1 1 0 0,0 1 0 0 0,-1-1 0 0 0,1 1 0 0 0,-1 0 0 0 0,1-1 0 0 0,0 1 0 0 0,0-1 0 0 0,-1 1 0 0 0,1 0-1 0 0,0 0 1 0 0,-1 0 0 0 0,1-1 0 0 0,0 1 0 0 0,0 0 0 0 0,-1 0 0 0 0,1 0 0 0 0,0 0 0 0 0,0 0 0 0 0,0 0-1 0 0,-1 0 1 0 0,2 1-13 0 0,75 94 75 0 0,44 41-335 0 0,-87-119-3407 0 0,-12-12-5247 0 0,-15-5 1153 0 0</inkml:trace>
  <inkml:trace contextRef="#ctx0" brushRef="#br0" timeOffset="9233.418">2817 74 0 0 0,'0'0'195'0'0,"0"0"477"0"0,0 0 193 0 0,0 0 22 0 0,0 0-76 0 0,0 0-135 0 0,0 0-86 0 0,0 0-9 0 0,-4 3 59 0 0,1-1-437 0 0,0 0 1 0 0,0 1-1 0 0,0 0 0 0 0,0 0 0 0 0,1 0 0 0 0,0 0 0 0 0,-1 0 1 0 0,1 0-1 0 0,0 0 0 0 0,1 1 0 0 0,-1-1 0 0 0,1 1 0 0 0,-1-1 0 0 0,1 1 1 0 0,0 0-1 0 0,0-1 0 0 0,1 1 0 0 0,-1 0 0 0 0,1 0 0 0 0,0 0 1 0 0,0 2-204 0 0,-1 0 160 0 0,0 0 1 0 0,1 0-1 0 0,0 0 1 0 0,0 0-1 0 0,0 0 1 0 0,1 0-1 0 0,0 0 1 0 0,0 0-1 0 0,1 0 1 0 0,-1 0-1 0 0,1-1 1 0 0,1 1-1 0 0,-1-1 1 0 0,1 1-1 0 0,0-1 1 0 0,0 0-1 0 0,0 0 1 0 0,1 0-1 0 0,0 0 1 0 0,0-1-1 0 0,0 1 1 0 0,1-1-1 0 0,-1 0 1 0 0,1 0-1 0 0,0-1 1 0 0,0 1-1 0 0,0-1 1 0 0,6 2-161 0 0,-8-3 128 0 0,0-1 1 0 0,1 1 0 0 0,-1-1-1 0 0,1 0 1 0 0,-1 0-1 0 0,1 0 1 0 0,-1 0 0 0 0,1-1-1 0 0,-1 0 1 0 0,1 0-1 0 0,0 0 1 0 0,-1 0-1 0 0,1 0 1 0 0,-1-1 0 0 0,1 1-1 0 0,0-1 1 0 0,-1 0-1 0 0,1 0 1 0 0,-1 0 0 0 0,0-1-1 0 0,1 1 1 0 0,-1-1-1 0 0,0 0 1 0 0,0 0 0 0 0,0 0-1 0 0,0 0 1 0 0,0 0-1 0 0,-1-1 1 0 0,1 1-1 0 0,-1-1 1 0 0,1 0 0 0 0,-1 0-1 0 0,0 0 1 0 0,0 0-1 0 0,0 0 1 0 0,-1 0 0 0 0,1 0-1 0 0,0-2-128 0 0,0-1-10 0 0,0 1-1 0 0,-1-1 1 0 0,1 0 0 0 0,-1 0-1 0 0,0 0 1 0 0,-1 0 0 0 0,0 0-1 0 0,1 0 1 0 0,-2 0 0 0 0,1 0-1 0 0,-1 0 1 0 0,0 0-1 0 0,0 0 1 0 0,-1 0 0 0 0,1 1-1 0 0,-1-1 1 0 0,-2-3 10 0 0,-45-49-3955 0 0,14 35-3699 0 0,22 15-125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1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105 442 7826 0 0,'0'0'2041'0'0,"0"0"-971"0"0,0 0-251 0 0,0 0 276 0 0,0 0 348 0 0,0 0 172 0 0,0 0-136 0 0,0 0-276 0 0,-8 31-303 0 0,-23 99-245 0 0,-1-6 485 0 0,22-88-1113 0 0,3 0 1 0 0,0 0 0 0 0,3 1-1 0 0,0 0 1 0 0,3 0-1 0 0,2 23-27 0 0,11-43-4342 0 0,11-24-10679 0 0,-16 0 12933 0 0</inkml:trace>
  <inkml:trace contextRef="#ctx0" brushRef="#br0" timeOffset="428.928">679 460 11458 0 0,'0'0'1318'0'0,"0"0"-296"0"0,0 0-156 0 0,0 0 119 0 0,0 0 155 0 0,0 0 47 0 0,0 0-100 0 0,0 0-172 0 0,0 0-206 0 0,0 0-209 0 0,-32 10-146 0 0,-101 31-65 0 0,30 3 378 0 0,95-41-662 0 0,0 0 1 0 0,0 1 0 0 0,1-1 0 0 0,-1 2-1 0 0,1-1 1 0 0,0 1 0 0 0,0 0-1 0 0,1 0 1 0 0,-1 1 0 0 0,1-1-1 0 0,0 2 1 0 0,1-1 0 0 0,-1 1 0 0 0,1-1-1 0 0,1 1 1 0 0,-1 1 0 0 0,1-1-1 0 0,1 1 1 0 0,-1-1 0 0 0,1 1-1 0 0,1 0 1 0 0,-1 0 0 0 0,1 1-1 0 0,1-1 1 0 0,-1 0 0 0 0,1 2-6 0 0,2-7-6 0 0,-1 0 0 0 0,1-1 0 0 0,-1 1 0 0 0,1-1 0 0 0,0 1 0 0 0,0-1 1 0 0,0 1-1 0 0,1-1 0 0 0,-1 0 0 0 0,1 1 0 0 0,-1-1 0 0 0,1 0 0 0 0,0 0 0 0 0,-1 0 0 0 0,1 0 1 0 0,0-1-1 0 0,0 1 0 0 0,0 0 0 0 0,1-1 0 0 0,-1 1 0 0 0,0-1 0 0 0,1 0 0 0 0,-1 0 0 0 0,1 0 1 0 0,-1 0-1 0 0,1 0 0 0 0,-1-1 0 0 0,1 1 0 0 0,-1-1 0 0 0,1 1 0 0 0,1-1 6 0 0,84-3 330 0 0,65-78 35 0 0,43-59-174 0 0,-195 143-191 0 0,0-1 1 0 0,0 1 0 0 0,0-1 0 0 0,-1 1-1 0 0,1-1 1 0 0,-1 1 0 0 0,0 0-1 0 0,0-1 1 0 0,0 1 0 0 0,0-1 0 0 0,0 1-1 0 0,0 0 1 0 0,-1-1 0 0 0,1 1-1 0 0,-1-1 1 0 0,0 1 0 0 0,1-1 0 0 0,-1 1-1 0 0,0-1 1 0 0,-1 1 0 0 0,1-1 0 0 0,0 0-1 0 0,-1 0 1 0 0,-1 2-1 0 0,-35 74 201 0 0,24-55-199 0 0,1 1 0 0 0,1 0 1 0 0,2 1-1 0 0,0 0 1 0 0,2 1-1 0 0,1 0 1 0 0,0 0-1 0 0,2 1 1 0 0,-1 25-3 0 0,6-47-69 0 0,0 1 1 0 0,0 0 0 0 0,0 0-1 0 0,1 0 1 0 0,0 0 0 0 0,0 0-1 0 0,0 0 1 0 0,1-1 0 0 0,0 1-1 0 0,0 0 1 0 0,0-1 0 0 0,1 0-1 0 0,0 0 1 0 0,3 5 68 0 0,30 5-8581 0 0,-30-16 3260 0 0,-2-2-3408 0 0</inkml:trace>
  <inkml:trace contextRef="#ctx0" brushRef="#br0" timeOffset="3296.785">1040 354 728 0 0,'0'0'1719'0'0,"0"0"-301"0"0,0 0-82 0 0,0 0 107 0 0,0 0 95 0 0,0 0-18 0 0,0 0-130 0 0,0 0-261 0 0,0 0-303 0 0,0 0-259 0 0,0 0-171 0 0,0 0-74 0 0,0 0-34 0 0,-12 9-6 0 0,-36 33-23 0 0,45-39-209 0 0,0 1 0 0 0,0-1 1 0 0,1 0-1 0 0,-1 1 0 0 0,1 0 1 0 0,0 0-1 0 0,0 0 0 0 0,0 0 1 0 0,0 0-1 0 0,1 0 0 0 0,0 0 1 0 0,0 0-1 0 0,0 1 0 0 0,0-1 1 0 0,1 0-1 0 0,-1 1 0 0 0,1-1 0 0 0,0 0 1 0 0,0 1-1 0 0,1 2-50 0 0,0 5 195 0 0,-1-9-126 0 0,0 0 0 0 0,0-1-1 0 0,0 1 1 0 0,1 0 0 0 0,-1 0 0 0 0,1-1-1 0 0,0 1 1 0 0,0 0 0 0 0,0-1 0 0 0,0 1-1 0 0,0 0 1 0 0,1-1 0 0 0,-1 0-1 0 0,1 1 1 0 0,0-1 0 0 0,-1 0 0 0 0,1 0-1 0 0,0 0 1 0 0,0 0 0 0 0,1 0 0 0 0,-1 0-1 0 0,0-1 1 0 0,1 1 0 0 0,-1-1 0 0 0,1 1-1 0 0,-1-1 1 0 0,1 0 0 0 0,-1 0 0 0 0,1 0-1 0 0,0 0 1 0 0,0-1-69 0 0,90 9 2587 0 0,-84-9-2294 0 0,-4-1-184 0 0,1-1 1 0 0,-1 0-1 0 0,1-1 0 0 0,-1 1 1 0 0,0-1-1 0 0,0 0 1 0 0,0 0-1 0 0,0 0 1 0 0,-1-1-1 0 0,1 0 1 0 0,-1 0-1 0 0,0 0 1 0 0,0 0-1 0 0,0-1 1 0 0,0 1-1 0 0,-1-1 1 0 0,0 0-1 0 0,0 0 0 0 0,-1 0 1 0 0,1-1-1 0 0,-1 1 1 0 0,0-1-1 0 0,0 1 1 0 0,-1-1-1 0 0,1 0 1 0 0,-2 1-1 0 0,1-1 1 0 0,0 0-1 0 0,-1 0 1 0 0,0 0-1 0 0,0 0 1 0 0,-1 1-1 0 0,0-1 0 0 0,0 0 1 0 0,0 0-1 0 0,-1 0-109 0 0,2 4-132 0 0,-1-1-1 0 0,1 1 1 0 0,-1 0-1 0 0,0 0 0 0 0,1 0 1 0 0,-1 0-1 0 0,0 0 1 0 0,0 0-1 0 0,-1 0 1 0 0,1 0-1 0 0,0 0 0 0 0,-1 1 1 0 0,1-1-1 0 0,-1 0 1 0 0,1 1-1 0 0,-1-1 1 0 0,0 1-1 0 0,1 0 0 0 0,-1 0 1 0 0,0-1-1 0 0,0 1 1 0 0,0 0-1 0 0,0 0 0 0 0,0 1 1 0 0,0-1-1 0 0,-1 0 1 0 0,1 1-1 0 0,0-1 1 0 0,0 1-1 0 0,0 0 0 0 0,0 0 1 0 0,-1 0-1 0 0,1 0 1 0 0,0 0-1 0 0,0 0 0 0 0,-1 0 1 0 0,0 1 132 0 0,-50 19-13225 0 0,41-12 6042 0 0</inkml:trace>
  <inkml:trace contextRef="#ctx0" brushRef="#br0" timeOffset="3885.089">1108 1079 0 0 0,'0'0'259'0'0,"0"0"1040"0"0,0 0 557 0 0,0 0 235 0 0,0 0 100 0 0,34 3-21 0 0,106 8-176 0 0,-74-19 619 0 0,-56 2-2056 0 0,2 0-125 0 0,0 0 0 0 0,-1-1 1 0 0,0 0-1 0 0,0 0 0 0 0,0-2 0 0 0,-1 1 1 0 0,-1-1-1 0 0,1-1 0 0 0,-1 1 0 0 0,-1-2 0 0 0,0 1 1 0 0,0-1-1 0 0,-1 0 0 0 0,0-1 0 0 0,-1 1 1 0 0,-1-2-1 0 0,0 1 0 0 0,0 0 0 0 0,-1-2-432 0 0,-1 7 519 0 0,-2 26-944 0 0,9 88-318 0 0,-4 1 0 0 0,-6 64 743 0 0,-1-75-352 0 0,1-63 285 0 0,2-3 36 0 0,-1 1 0 0 0,-1-1 0 0 0,-2 1-1 0 0,-1-1 1 0 0,-2 0 0 0 0,-1 0 0 0 0,-1-1 0 0 0,-2 1-1 0 0,-1-2 1 0 0,-10 21 31 0 0,19-46 50 0 0,-1 0-1 0 0,0-1 1 0 0,0 0-1 0 0,0 1 1 0 0,0-1-1 0 0,0 0 1 0 0,-1 0 0 0 0,1 0-1 0 0,-1 0 1 0 0,0-1-1 0 0,0 1 1 0 0,0-1-1 0 0,0 1 1 0 0,0-1-1 0 0,0 0 1 0 0,-1-1 0 0 0,1 1-1 0 0,-1 0 1 0 0,1-1-1 0 0,-1 0 1 0 0,0 0-1 0 0,0 0 1 0 0,1 0-1 0 0,-1-1 1 0 0,0 1 0 0 0,0-1-1 0 0,0 0 1 0 0,0 0-1 0 0,0 0 1 0 0,1-1-1 0 0,-1 1 1 0 0,-1-1-50 0 0,-45-58 73 0 0,16-50-3382 0 0,25 34-7472 0 0,8 70 9465 0 0,0-11-6056 0 0</inkml:trace>
  <inkml:trace contextRef="#ctx0" brushRef="#br0" timeOffset="4633.573">1207 747 0 0 0,'0'0'735'0'0,"0"0"353"0"0,0 0 258 0 0,0 0 143 0 0,0 0 48 0 0,0 0-66 0 0,0 0-102 0 0,0 0-115 0 0,0 0-69 0 0,0 0-46 0 0,0 0-22 0 0,0 0 4 0 0,9 0-67 0 0,1 0-771 0 0,47-4 4321 0 0,6-44-2604 0 0,127-121-1007 0 0,-171 157-994 0 0,72-23-179 0 0,-79 79-127 0 0,16 132 599 0 0,-15-150-3767 0 0,23-11-7221 0 0,-32-15 1278 0 0</inkml:trace>
  <inkml:trace contextRef="#ctx0" brushRef="#br0" timeOffset="5442.236">1754 30 5369 0 0,'0'0'1010'0'0,"0"0"-14"0"0,0 0 232 0 0,0 0 346 0 0,0 0 196 0 0,0 0-110 0 0,0 0-276 0 0,0 0-254 0 0,0 0-167 0 0,0 0-104 0 0,0 0-86 0 0,0 0-92 0 0,0 0-87 0 0,32-5-93 0 0,100-15-121 0 0,-41 15 317 0 0,-88 5-678 0 0,0 1 1 0 0,0 0-1 0 0,0-1 1 0 0,0 1-1 0 0,0 0 1 0 0,-1 0-1 0 0,1 0 1 0 0,0 1-1 0 0,-1-1 1 0 0,1 1-1 0 0,-1-1 1 0 0,1 1-1 0 0,-1 0 1 0 0,0 0-1 0 0,0 0 1 0 0,0 0-1 0 0,0 1 0 0 0,0-1 1 0 0,0 0-1 0 0,-1 1 1 0 0,1-1-1 0 0,-1 1 1 0 0,0 0-1 0 0,1-1 1 0 0,-1 1-1 0 0,0 0 1 0 0,0 1-20 0 0,19 85 465 0 0,-18-79-404 0 0,13 296 544 0 0,21 95-419 0 0,-15-41-9 0 0,-19-198 67 0 0,-2-161-137 0 0,0-1 77 0 0,0 0 91 0 0,0 0 83 0 0,0 0 6 0 0,-25-14 541 0 0,12 11-900 0 0,0 2 0 0 0,0-1 0 0 0,-1 2 0 0 0,1 0 0 0 0,0 1 0 0 0,-1 0 0 0 0,1 0 1 0 0,0 2-1 0 0,0 0 0 0 0,0 0 0 0 0,1 1 0 0 0,-1 1 0 0 0,-9 4-5 0 0,-105 25-2483 0 0,99-31-1712 0 0,-1-2-3363 0 0,23-1-1025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544 30 3793 0 0,'0'0'1620'0'0,"0"0"-529"0"0,0 0-249 0 0,0 0 46 0 0,0 0 247 0 0,0 0 248 0 0,0 0 80 0 0,0 0-110 0 0,0 0-241 0 0,0 0-286 0 0,0 0-245 0 0,0 0-167 0 0,-26 26-101 0 0,-83 84-74 0 0,48-36 106 0 0,35-41-296 0 0,-2-1 1 0 0,-1-1-1 0 0,-1-1 0 0 0,-20 14-49 0 0,33-32-1064 0 0,1 0 0 0 0,-1-1 0 0 0,-1-1 0 0 0,0-1 1 0 0,-1 0-1 0 0,-14 4 1064 0 0,-5-6-8599 0 0,30-6 5986 0 0</inkml:trace>
  <inkml:trace contextRef="#ctx0" brushRef="#br0" timeOffset="262.034">16 0 5281 0 0,'0'0'502'0'0,"0"0"-217"0"0,0 0-53 0 0,0 0 269 0 0,0 0 429 0 0,0 0 342 0 0,0 0 193 0 0,0 0 16 0 0,0 0-106 0 0,0 0-133 0 0,0 0-133 0 0,0 0-139 0 0,19 33-131 0 0,62 101-111 0 0,-10-57 387 0 0,-23-36-510 0 0,-25-24-555 0 0,-1 0 0 0 0,-1 2 0 0 0,-1 0 0 0 0,0 2 0 0 0,-2 0 0 0 0,-1 1 0 0 0,0 0 0 0 0,-1 2 0 0 0,6 14-50 0 0,-10 8-2898 0 0,-7-26-6614 0 0,-5-16 1588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2:11.847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960 1429 0 0 0,'0'0'117'0'0,"0"0"227"0"0,-9-8 109 0 0,-27-27 7 0 0,35 35-433 0 0,0-1 1 0 0,0 0-1 0 0,0 1 1 0 0,0-1-1 0 0,0 1 1 0 0,0 0 0 0 0,-1-1-1 0 0,1 1 1 0 0,0 0-1 0 0,0 0 1 0 0,0 0-1 0 0,0 0 1 0 0,-1 0-1 0 0,1 0 1 0 0,0 0 0 0 0,0 0-1 0 0,0 0 1 0 0,-1 1-1 0 0,1-1 1 0 0,0 0-1 0 0,0 1 1 0 0,0-1 0 0 0,0 1-1 0 0,0-1 1 0 0,0 1-1 0 0,0-1 1 0 0,0 1-1 0 0,0 0 1 0 0,0 0-1 0 0,0 0 1 0 0,0-1 0 0 0,0 1-1 0 0,1 0 1 0 0,-1 0-1 0 0,0 0 1 0 0,1 0-1 0 0,-1 0 1 0 0,0 0 0 0 0,1 0-1 0 0,0 0 1 0 0,-1 1-1 0 0,1-1 1 0 0,-1 0-1 0 0,1 0 1 0 0,0 0-1 0 0,0 0 1 0 0,0 1 0 0 0,0-1-1 0 0,0 0 1 0 0,0 0-1 0 0,0 0 1 0 0,0 1-1 0 0,0-1 1 0 0,1 0 0 0 0,-1 1-28 0 0,-1 4 104 0 0,-34 155 1094 0 0,7 3 0 0 0,-3 119-1198 0 0,27-243 60 0 0,-84 1226 489 0 0,66-908-173 0 0,22-357-260 0 0,0-1 49 0 0,0-160 562 0 0,52-652-679 0 0,-25 492-143 0 0,28-299-102 0 0,-55 525 466 0 0,0 95-275 0 0,0-1 0 0 0,0 1 0 0 0,0-1 0 0 0,0 1 0 0 0,0-1 0 0 0,0 1 0 0 0,0-1-1 0 0,0 1 1 0 0,0-1 0 0 0,0 1 0 0 0,0-1 0 0 0,-1 0 0 0 0,1 1 0 0 0,0-1 0 0 0,0 1 0 0 0,-1-1 0 0 0,1 0-1 0 0,0 1 1 0 0,0-1 0 0 0,-1 0 0 0 0,1 1 0 0 0,0-1 0 0 0,-1 0 0 0 0,1 1 0 0 0,-1-1 0 0 0,1 0-1 0 0,0 0 1 0 0,-1 1 0 0 0,1-1 0 0 0,-1 0 0 0 0,1 0 0 0 0,-1 0 0 0 0,1 0 0 0 0,0 0 0 0 0,-1 1 0 0 0,1-1-1 0 0,-1 0 1 0 0,1 0 0 0 0,-1 0 0 0 0,1 0 0 0 0,-1 0 0 0 0,1-1 0 0 0,-1 1 0 0 0,1 0 0 0 0,-1 0 0 0 0,1 0-1 0 0,0 0 1 0 0,-1 0 0 0 0,1-1 0 0 0,-1 1 0 0 0,1 0 0 0 0,-1 0 0 0 0,1-1 0 0 0,0 1 0 0 0,-1 0 0 0 0,1 0-1 0 0,0-1 1 0 0,-1 1 0 0 0,1-1 0 0 0,0 1 0 0 0,0 0 0 0 0,-1-1 0 0 0,1 1 0 0 0,0-1 0 0 0,0 1-1 0 0,-1-1 7 0 0,-18 60-186 0 0,2 0 0 0 0,2 0-1 0 0,-5 51 187 0 0,9-46 29 0 0,-217 1578 1119 0 0,199-1326-776 0 0,49-352-280 0 0,35-224 801 0 0,-43 185-814 0 0,60-479-1545 0 0,-24-3 0 0 0,-23-419 1466 0 0,-25 914-68 0 0,2 28 97 0 0,-2 0-1 0 0,-1 0 0 0 0,-2 0 1 0 0,-1 0-1 0 0,-1 0 0 0 0,-8-19-28 0 0,14 51 9 0 0,-1 0-1 0 0,0 0 0 0 0,0 0 1 0 0,-1 0-1 0 0,1 0 1 0 0,0 1-1 0 0,-1-1 0 0 0,1 0 1 0 0,-1 0-1 0 0,1 0 0 0 0,-1 1 1 0 0,0-1-1 0 0,0 0 1 0 0,0 1-1 0 0,0-1 0 0 0,0 1 1 0 0,0-1-1 0 0,0 1 0 0 0,0-1 1 0 0,-1 1-1 0 0,1 0 1 0 0,0 0-1 0 0,-1-1 0 0 0,1 1 1 0 0,-1 0-1 0 0,1 0 0 0 0,-1 1 1 0 0,0-1-1 0 0,0 0 1 0 0,1 0-1 0 0,-1 1 0 0 0,0-1 1 0 0,0 1-1 0 0,0 0 0 0 0,1-1 1 0 0,-1 1-1 0 0,0 0 1 0 0,0 0-1 0 0,0 0 0 0 0,0 0 1 0 0,1 1-1 0 0,-1-1 1 0 0,0 0-1 0 0,0 1 0 0 0,0-1 1 0 0,1 1-1 0 0,-1 0 0 0 0,0 0 1 0 0,0-1-1 0 0,1 1 1 0 0,-1 0-1 0 0,1 0 0 0 0,-1 1 1 0 0,1-1-1 0 0,0 0 0 0 0,-1 0 1 0 0,0 2-9 0 0,-10 13-19 0 0,0 1 1 0 0,1 0-1 0 0,1 0 1 0 0,0 2-1 0 0,1-1 1 0 0,-4 16 18 0 0,11-30 1 0 0,-64 176 558 0 0,7 4-1 0 0,9 1 0 0 0,-11 99-558 0 0,8-13 414 0 0,12 3-1 0 0,12 1 0 0 0,12 2 0 0 0,12 27-413 0 0,27-156-9 0 0,-21-144 10 0 0,1 0 0 0 0,-1-1 1 0 0,1 1-1 0 0,-1 0 1 0 0,1-1-1 0 0,0 1 0 0 0,0-1 1 0 0,1 0-1 0 0,-1 0 0 0 0,1 0 1 0 0,0 0-1 0 0,-1 0 0 0 0,1 0 1 0 0,0-1-1 0 0,1 1 1 0 0,-1-1-1 0 0,0 0 0 0 0,1 0 1 0 0,-1 0-1 0 0,1 0 0 0 0,0-1 1 0 0,-1 0-1 0 0,1 1 0 0 0,0-1 1 0 0,0-1-1 0 0,0 1 1 0 0,0 0-1 0 0,0-1 0 0 0,0 0 1 0 0,0 0-1 0 0,0 0 0 0 0,0 0 1 0 0,0-1-1 0 0,0 0 0 0 0,2 0-1 0 0,6-5 61 0 0,-1 0-1 0 0,1 0 0 0 0,-1-1 0 0 0,-1-1 0 0 0,1 1 0 0 0,-1-2 1 0 0,-1 0-1 0 0,1 0 0 0 0,-2 0 0 0 0,1-1 0 0 0,-1-1 1 0 0,-1 1-1 0 0,0-1 0 0 0,0 0 0 0 0,-1-1 0 0 0,-1 0 0 0 0,1-2-60 0 0,44-87 122 0 0,-6-3 0 0 0,-3-1 0 0 0,-6-2 0 0 0,11-59-122 0 0,-4-41-502 0 0,-8-2-1 0 0,-10 0 0 0 0,-9-2 0 0 0,-8 0 1 0 0,-14-85 502 0 0,6 284-4 0 0,2-14 38 0 0,-2 1 0 0 0,-1 0 1 0 0,0-1-1 0 0,-2 1 0 0 0,-1 0 1 0 0,-1 0-1 0 0,-1 1 0 0 0,-6-12-34 0 0,12 33 3 0 0,1 1-1 0 0,-1 0 0 0 0,0 0 0 0 0,0-1 0 0 0,0 1 1 0 0,0 0-1 0 0,0 0 0 0 0,0 0 0 0 0,0 0 1 0 0,-1 0-1 0 0,1 1 0 0 0,-1-1 0 0 0,1 0 1 0 0,-1 1-1 0 0,0-1 0 0 0,0 1 0 0 0,1-1 1 0 0,-1 1-1 0 0,0 0 0 0 0,0 0 0 0 0,-1 0 0 0 0,1 0 1 0 0,0 0-1 0 0,0 0 0 0 0,0 1 0 0 0,-1-1 1 0 0,1 1-1 0 0,0-1 0 0 0,0 1 0 0 0,-1 0 1 0 0,1 0-1 0 0,0 0 0 0 0,-1 0 0 0 0,1 0 0 0 0,0 1 1 0 0,-1-1-1 0 0,1 1 0 0 0,0-1 0 0 0,0 1 1 0 0,0 0-1 0 0,-1 0 0 0 0,1 0 0 0 0,0 0-2 0 0,-10 10-65 0 0,1 1-1 0 0,0 0 0 0 0,1 0 0 0 0,0 1 0 0 0,1 1 0 0 0,0-1 1 0 0,1 1-1 0 0,1 1 0 0 0,0-1 0 0 0,1 1 0 0 0,-2 8 66 0 0,0-4-23 0 0,-58 159 269 0 0,7 2 0 0 0,8 3 0 0 0,-27 185-246 0 0,28-63 763 0 0,5 79-763 0 0,39-169 637 0 0,5-212-630 0 0,1 1-1 0 0,0 0 0 0 0,0-1 1 0 0,0 1-1 0 0,1 0 0 0 0,0 0 1 0 0,-1-1-1 0 0,1 1 0 0 0,0-1 1 0 0,1 1-1 0 0,-1-1 0 0 0,1 1 1 0 0,-1-1-1 0 0,1 0 0 0 0,0 1 1 0 0,0-1-1 0 0,0 0 0 0 0,1 0 1 0 0,-1-1-1 0 0,1 1 0 0 0,0 0 1 0 0,0-1-1 0 0,-1 0 0 0 0,2 0 1 0 0,-1 0-1 0 0,0 0 0 0 0,0 0 1 0 0,1 0-1 0 0,-1-1 0 0 0,0 1 1 0 0,1-1-1 0 0,0 0 0 0 0,-1 0 1 0 0,1-1-1 0 0,0 1 0 0 0,-1-1 1 0 0,1 0-1 0 0,0 0 0 0 0,0 0 1 0 0,-1 0-1 0 0,1-1 0 0 0,0 1 1 0 0,-1-1-1 0 0,3 0-6 0 0,7-5 65 0 0,-1-1-1 0 0,0 0 1 0 0,0-1 0 0 0,0 0 0 0 0,-1-1-1 0 0,0 0 1 0 0,-1 0 0 0 0,0-1 0 0 0,0-1-1 0 0,-1 0 1 0 0,-1 0 0 0 0,0 0 0 0 0,7-13-65 0 0,39-67 129 0 0,-5-3 0 0 0,-3-1 1 0 0,-4-3-1 0 0,10-46-129 0 0,-44 123 1 0 0,53-146-310 0 0,-8-2-1 0 0,-7-2 0 0 0,-8-2 0 0 0,-1-44 310 0 0,-18 59-917 0 0,-7-2-1 0 0,-8-125 918 0 0,-4 283 0 0 0,1-3 8 0 0,-1 1-1 0 0,0-1 1 0 0,0 0-1 0 0,0 1 1 0 0,-1-1-1 0 0,1 1 1 0 0,-1-1-1 0 0,0 1 1 0 0,-1 0-1 0 0,1-1 1 0 0,-1 1-1 0 0,1 0 1 0 0,-1 0-1 0 0,-1 0 1 0 0,1 0-1 0 0,0 0 1 0 0,-1 0-1 0 0,-1 0-7 0 0,2 3-11 0 0,0 1 0 0 0,0-1 0 0 0,0 1 0 0 0,0 0 0 0 0,0 0 0 0 0,-1 0 0 0 0,1 0 0 0 0,0 1 0 0 0,0-1 0 0 0,0 0 0 0 0,0 1-1 0 0,0 0 1 0 0,0-1 0 0 0,0 1 0 0 0,0 0 0 0 0,0 0 0 0 0,1 0 0 0 0,-1 0 0 0 0,0 0 0 0 0,0 1 0 0 0,1-1 0 0 0,-1 0 0 0 0,1 1 0 0 0,-1-1 0 0 0,1 1 0 0 0,0 0 0 0 0,0-1 0 0 0,-1 1 0 0 0,1 0 0 0 0,0 0 0 0 0,0 0 0 0 0,0 1 11 0 0,-32 50-150 0 0,3 3 1 0 0,1 0 0 0 0,4 2-1 0 0,1 0 1 0 0,-7 38 149 0 0,19-63 26 0 0,-89 291 692 0 0,15 5-1 0 0,13 2 1 0 0,-18 251-718 0 0,61-326 1148 0 0,4 168-1148 0 0,25-408 56 0 0,8 67 105 0 0,-7-80-163 0 0,1-1-1 0 0,0 0 1 0 0,0 0 0 0 0,0 0 0 0 0,0 1-1 0 0,1-1 1 0 0,-1 0 0 0 0,0 0 0 0 0,1-1 0 0 0,-1 1-1 0 0,1 0 1 0 0,0 0 0 0 0,0-1 0 0 0,0 1 0 0 0,0-1-1 0 0,0 1 1 0 0,0-1 0 0 0,0 0 0 0 0,0 0 0 0 0,0 0-1 0 0,0 0 1 0 0,1 0 0 0 0,-1-1 0 0 0,0 1-1 0 0,1-1 1 0 0,-1 1 0 0 0,1-1 0 0 0,-1 0 0 0 0,0 0-1 0 0,1 0 1 0 0,-1 0 2 0 0,8-3 36 0 0,0 0-1 0 0,0 0 0 0 0,-1-1 1 0 0,0 0-1 0 0,0-1 1 0 0,0 0-1 0 0,0-1 0 0 0,-1 1 1 0 0,0-2-1 0 0,0 1 1 0 0,0-1-1 0 0,-1 0 0 0 0,0-1 1 0 0,-1 0-1 0 0,1 0 1 0 0,-1 0-1 0 0,-1-1 1 0 0,0 0-1 0 0,0 0 0 0 0,3-8-35 0 0,59-110 107 0 0,-4-4 0 0 0,-7-1 0 0 0,-6-3 0 0 0,-1-14-107 0 0,-33 101-18 0 0,54-177-827 0 0,-10-2-1 0 0,-10-4 1 0 0,-10-1 0 0 0,9-235 845 0 0,-33 162-2487 0 0,-16-148 2487 0 0,-1 419-1 0 0,-1 0 1 0 0,-2 0-1 0 0,-1 0 1 0 0,-2 0-1 0 0,-5-15 1 0 0,12 46 9 0 0,-1 1 0 0 0,1-1 1 0 0,-1 1-1 0 0,1-1 0 0 0,-1 1 0 0 0,0-1 0 0 0,0 1 0 0 0,0-1 1 0 0,0 1-1 0 0,0 0 0 0 0,-1 0 0 0 0,1 0 0 0 0,-1 0 0 0 0,1 0 0 0 0,-1 0 1 0 0,0 0-1 0 0,0 0 0 0 0,0 0 0 0 0,0 1 0 0 0,0-1 0 0 0,0 1 1 0 0,0 0-1 0 0,0-1 0 0 0,-1 1 0 0 0,1 0 0 0 0,-1 0 0 0 0,1 0 0 0 0,0 1 1 0 0,-1-1-1 0 0,1 1 0 0 0,-1-1 0 0 0,0 1 0 0 0,1 0 0 0 0,-1 0 1 0 0,1 0-1 0 0,-1 0 0 0 0,1 0 0 0 0,-1 1 0 0 0,1-1 0 0 0,-1 1 1 0 0,1 0-1 0 0,-1 0 0 0 0,1 0 0 0 0,-1 0 0 0 0,1 0 0 0 0,0 0 0 0 0,0 0 1 0 0,0 1-1 0 0,-1-1 0 0 0,1 1 0 0 0,1 0 0 0 0,-1 0 0 0 0,0-1 1 0 0,0 1-1 0 0,1 0 0 0 0,-1 0 0 0 0,1 1 0 0 0,-1-1 0 0 0,1 0-9 0 0,-24 32-46 0 0,1 0 1 0 0,2 2-1 0 0,1 0 0 0 0,-11 31 46 0 0,31-66-1 0 0,-125 281 579 0 0,12 4-1 0 0,-57 233-577 0 0,19 40 3039 0 0,-54 418-3039 0 0,174-709 1094 0 0,31-265-1094 0 0,1-1 1 0 0,-1 1-1 0 0,1-1 1 0 0,-1 1-1 0 0,1-1 0 0 0,0 1 1 0 0,0-1-1 0 0,1 1 1 0 0,-1-1-1 0 0,0 1 0 0 0,1-1 1 0 0,-1 1-1 0 0,1-1 1 0 0,0 0-1 0 0,0 1 0 0 0,0-1 1 0 0,0 0-1 0 0,0 0 1 0 0,1 1-1 0 0,-1-1 0 0 0,1 0 1 0 0,-1 0-1 0 0,1-1 0 0 0,0 1 1 0 0,0 0-1 0 0,-1 0 1 0 0,1-1-1 0 0,0 1 0 0 0,1-1 1 0 0,-1 0-1 0 0,0 0 1 0 0,0 1-1 0 0,1-1 0 0 0,-1 0 0 0 0,10-2 30 0 0,0 1-1 0 0,0-2 1 0 0,0 1 0 0 0,0-2-1 0 0,0 0 1 0 0,-1 0-1 0 0,1-1 1 0 0,-1 0-1 0 0,0-1 1 0 0,0 0 0 0 0,0-1-1 0 0,-1 0 1 0 0,0-1-1 0 0,0 0 1 0 0,-1 0-1 0 0,0-1 1 0 0,0 0-1 0 0,-1-1 1 0 0,0 0 0 0 0,0-1-1 0 0,-1 1 1 0 0,0-1-1 0 0,1-4-29 0 0,-7 13 3 0 0,74-98 125 0 0,-5-3-1 0 0,-4-2 0 0 0,-5-4 1 0 0,43-105-128 0 0,-51 101-140 0 0,-4-3 0 0 0,-5-1 1 0 0,-5-2-1 0 0,-6-2 1 0 0,-5-1-1 0 0,1-35 140 0 0,-12-5-419 0 0,-7-1-1 0 0,-7-34 420 0 0,-3 178-1 0 0,1 1 47 0 0,-1 1 0 0 0,0-1-1 0 0,-1 1 1 0 0,-1 0 0 0 0,0-1 0 0 0,-1 1 0 0 0,-1 0 0 0 0,-1 0 0 0 0,0 1 0 0 0,-8-15-46 0 0,12 28 2 0 0,-1-1 1 0 0,0 1 0 0 0,0 0 0 0 0,0 0-1 0 0,0 0 1 0 0,0 0 0 0 0,-1 0 0 0 0,1 0 0 0 0,-1 1-1 0 0,1-1 1 0 0,-1 1 0 0 0,1-1 0 0 0,-1 1-1 0 0,0 0 1 0 0,0 0 0 0 0,0 0 0 0 0,1 1-1 0 0,-1-1 1 0 0,0 1 0 0 0,0 0 0 0 0,0-1-1 0 0,0 1 1 0 0,0 1 0 0 0,0-1 0 0 0,0 0-1 0 0,0 1 1 0 0,0-1 0 0 0,0 1 0 0 0,1 0-1 0 0,-1 0 1 0 0,0 0 0 0 0,0 0 0 0 0,1 0-1 0 0,-1 1 1 0 0,1-1 0 0 0,-1 1 0 0 0,1 0-1 0 0,0 0 1 0 0,0 0 0 0 0,-1 0 0 0 0,1 0-1 0 0,0 0 1 0 0,1 1 0 0 0,-1-1 0 0 0,-1 3-3 0 0,-19 27-14 0 0,0 1-1 0 0,3 1 1 0 0,1 1 0 0 0,1 1 0 0 0,2 0 0 0 0,2 1 0 0 0,1 0-1 0 0,-6 36 15 0 0,-46 214 386 0 0,11 2 0 0 0,14 2 0 0 0,-1 249-386 0 0,34-194 168 0 0,6-345-167 0 0,12 97-110 0 0,-11-95 100 0 0,0-1 0 0 0,0 1 1 0 0,0-1-1 0 0,0 1 0 0 0,1-1 0 0 0,-1 1 1 0 0,1-1-1 0 0,-1 0 0 0 0,1 1 0 0 0,0-1 0 0 0,0 0 1 0 0,0 0-1 0 0,0 0 0 0 0,0-1 0 0 0,0 1 1 0 0,1 0-1 0 0,-1-1 0 0 0,1 0 0 0 0,-1 1 0 0 0,1-1 1 0 0,-1 0-1 0 0,1 0 0 0 0,0 0 0 0 0,-1-1 1 0 0,1 1-1 0 0,0-1 0 0 0,0 1 0 0 0,0-1 0 0 0,-1 0 1 0 0,1 0-1 0 0,2-1 9 0 0,6-3 41 0 0,0 0-1 0 0,-1-1 1 0 0,0 0 0 0 0,0-1-1 0 0,-1 0 1 0 0,0 0 0 0 0,0-1-1 0 0,0-1 1 0 0,-1 1 0 0 0,0-1-1 0 0,0-1 1 0 0,-1 1 0 0 0,0-1-1 0 0,0-1 1 0 0,-1 1 0 0 0,-1-1-1 0 0,1 0 1 0 0,-2 0 0 0 0,1-1-1 0 0,-1-1-40 0 0,75-154 191 0 0,-8-4-1 0 0,-7-3 0 0 0,21-104-190 0 0,-7-16-271 0 0,-13-4-1 0 0,-13-2 1 0 0,-13-1 0 0 0,-10-58 271 0 0,-22-6-115 0 0,-8 357 128 0 0,2 4-9 0 0,-1 1 1 0 0,0-1 0 0 0,1 0 0 0 0,-1 0 0 0 0,-1 0 0 0 0,1 0-1 0 0,0 0 1 0 0,-1 0 0 0 0,1 0 0 0 0,-1 0 0 0 0,0 1 0 0 0,0-1 0 0 0,0 0-1 0 0,0 1 1 0 0,-1-1 0 0 0,1 0 0 0 0,-1 1 0 0 0,0 0 0 0 0,1-1-1 0 0,-1 1 1 0 0,0 0 0 0 0,0 0 0 0 0,-2-2-5 0 0,-20 15-224 0 0,-41 120-615 0 0,-26 132 788 0 0,12 3 1 0 0,0 51 50 0 0,-14 118 452 0 0,19 4 1 0 0,7 124-453 0 0,47-239 371 0 0,20-324-370 0 0,-1 3-4 0 0,0 1 1 0 0,1-1-1 0 0,-1 1 1 0 0,1-1-1 0 0,0 1 1 0 0,0-1 0 0 0,0 1-1 0 0,0-1 1 0 0,1 0-1 0 0,-1 1 1 0 0,1-1-1 0 0,0 1 1 0 0,0-1 0 0 0,0 0-1 0 0,1 0 1 0 0,-1 0-1 0 0,1 0 1 0 0,-1 0-1 0 0,1 0 1 0 0,0 0 0 0 0,0 0-1 0 0,0 0 1 0 0,1-1-1 0 0,-1 1 1 0 0,1-1-1 0 0,-1 0 1 0 0,1 0 0 0 0,0 0-1 0 0,0 0 1 0 0,0 0-1 0 0,1 0 3 0 0,5-2 26 0 0,-1 0 0 0 0,0-1-1 0 0,1 0 1 0 0,-1 0-1 0 0,0-1 1 0 0,0 0 0 0 0,0-1-1 0 0,0 0 1 0 0,0 0 0 0 0,0 0-1 0 0,-1-1 1 0 0,0 0-1 0 0,0-1 1 0 0,0 0 0 0 0,0 0-1 0 0,-1 0 1 0 0,1-1 0 0 0,-1 0-1 0 0,-1 0 1 0 0,1 0 0 0 0,-1-1-1 0 0,0 0 1 0 0,3-5-26 0 0,37-54 167 0 0,-2-2 0 0 0,-3-1 0 0 0,-3-2 0 0 0,-3-2 0 0 0,14-49-167 0 0,-40 102 4 0 0,205-519-95 0 0,-19-23 91 0 0,-128 346-398 0 0,-10-3 0 0 0,-9-2 0 0 0,6-119 398 0 0,-47 165-105 0 0,-5 174 97 0 0,-1 0 1 0 0,1 0-1 0 0,-1 0 1 0 0,0 0-1 0 0,1 0 1 0 0,-1 0-1 0 0,0 0 0 0 0,0 0 1 0 0,0 0-1 0 0,0 0 1 0 0,0 0-1 0 0,0 0 1 0 0,0 0-1 0 0,0 0 1 0 0,0 0-1 0 0,0 0 0 0 0,-1 0 1 0 0,1 0-1 0 0,0 0 1 0 0,0 1-1 0 0,-1-1 1 0 0,1 0-1 0 0,-1 0 0 0 0,1 0 1 0 0,-1 0-1 0 0,1 0 1 0 0,-1 1-1 0 0,0-1 1 0 0,1 0-1 0 0,-1 0 1 0 0,0 1-1 0 0,0-1 0 0 0,0 1 1 0 0,1-1-1 0 0,-1 1 1 0 0,0-1-1 0 0,0 1 1 0 0,0-1-1 0 0,0 1 0 0 0,0 0 1 0 0,0-1-1 0 0,0 1 1 0 0,0 0-1 0 0,0 0 1 0 0,0 0-1 0 0,0 0 0 0 0,0 0 1 0 0,0 0-1 0 0,0 0 1 0 0,0 0-1 0 0,0 0 1 0 0,0 0-1 0 0,0 0 1 0 0,0 1-1 0 0,0-1 0 0 0,1 0 1 0 0,-1 1-1 0 0,0-1 1 0 0,0 1-1 0 0,0-1 1 0 0,0 1 7 0 0,-7 7-99 0 0,-1 0 0 0 0,2 1 0 0 0,-1 0 1 0 0,1 1-1 0 0,1-1 0 0 0,0 1 0 0 0,0 1 0 0 0,1-1 1 0 0,-3 9 98 0 0,-3 2-120 0 0,-70 161-169 0 0,7 4 0 0 0,-20 96 289 0 0,89-265-2 0 0,-157 554 910 0 0,-22 235-908 0 0,80-328 638 0 0,-19-19 768 0 0,115-392-1345 0 0,9-66-69 0 0,0 1 0 0 0,1-1 0 0 0,-1 0 0 0 0,1 0-1 0 0,-1 0 1 0 0,1 0 0 0 0,-1-1 0 0 0,1 1 0 0 0,-1 0 0 0 0,1-1 0 0 0,0 1 0 0 0,-1-1 0 0 0,1 1 0 0 0,0-1 0 0 0,0 0 0 0 0,-1 0 0 0 0,1 1 0 0 0,0-2-1 0 0,0 1 1 0 0,0 0 0 0 0,-1 0 0 0 0,1 0 0 0 0,0-1 0 0 0,-1 1 0 0 0,1-1 0 0 0,0 1 0 0 0,-1-1 0 0 0,1 0 0 0 0,0 0 0 0 0,-1 0 0 0 0,1 0-1 0 0,-1 0 1 0 0,0 0 0 0 0,1 0 0 0 0,-1 0 0 0 0,0 0 0 0 0,1-1 8 0 0,12-9 42 0 0,1-2 0 0 0,-2 1 1 0 0,0-2-1 0 0,0 0 0 0 0,-1-1 0 0 0,-1 0 0 0 0,0 0 0 0 0,-1-1 1 0 0,-1-1-1 0 0,6-15-42 0 0,-9 22 17 0 0,105-218 303 0 0,75-228-320 0 0,-161 389-27 0 0,61-164-333 0 0,-10-4-1 0 0,26-160 361 0 0,-62 207-580 0 0,-8-2 0 0 0,6-171 580 0 0,-47 214-166 0 0,9 146 158 0 0,0-1 1 0 0,-1 1-1 0 0,1 0 0 0 0,0-1 0 0 0,-1 1 0 0 0,1 0 0 0 0,-1 0 1 0 0,0-1-1 0 0,1 1 0 0 0,-1 0 0 0 0,0 0 0 0 0,0 0 0 0 0,0 0 1 0 0,1 0-1 0 0,-1 0 0 0 0,0 0 0 0 0,-1 0 0 0 0,1 0 0 0 0,0 0 0 0 0,0 1 1 0 0,0-1-1 0 0,0 0 0 0 0,-1 1 0 0 0,1-1 0 0 0,0 1 0 0 0,-1-1 1 0 0,1 1-1 0 0,0 0 0 0 0,-1-1 0 0 0,1 1 0 0 0,0 0 0 0 0,-1 0 1 0 0,1 0-1 0 0,0 0 0 0 0,-1 0 0 0 0,1 0 0 0 0,-1 1 0 0 0,1-1 1 0 0,0 0-1 0 0,-1 1 0 0 0,1-1 0 0 0,0 1 0 0 0,0-1 0 0 0,-1 1 1 0 0,1 0-1 0 0,0-1 0 0 0,0 1 0 0 0,-1 0 8 0 0,-7 8-81 0 0,0 0-1 0 0,1 1 1 0 0,0 0 0 0 0,0 0-1 0 0,1 0 1 0 0,0 1-1 0 0,1 0 1 0 0,0 1 0 0 0,-2 7 81 0 0,-5 5-105 0 0,-93 207-11 0 0,11 4 0 0 0,-46 178 116 0 0,-88 410 861 0 0,39-123 269 0 0,103-448-157 0 0,74-196-955 0 0,26-54-373 0 0,51-73 371 0 0,-14-13 125 0 0,-3-2 1 0 0,-4-3 0 0 0,-4-1 0 0 0,16-58-142 0 0,134-387-739 0 0,2-102 739 0 0,-150 485-502 0 0,-7-2 1 0 0,-7-2-1 0 0,6-138 502 0 0,-39 144-93 0 0,6 148 84 0 0,-1 0 1 0 0,0 0-1 0 0,0 1 1 0 0,0-1-1 0 0,0 0 0 0 0,0 0 1 0 0,0 1-1 0 0,0-1 1 0 0,0 1-1 0 0,0-1 0 0 0,-1 1 1 0 0,1 0-1 0 0,-1-1 1 0 0,1 1-1 0 0,-1 0 1 0 0,0 0-1 0 0,1 0 0 0 0,-1 0 1 0 0,0 0-1 0 0,0 0 1 0 0,0 1-1 0 0,0-1 0 0 0,1 0 1 0 0,-1 1-1 0 0,0 0 1 0 0,0-1-1 0 0,0 1 0 0 0,0 0 1 0 0,0 0-1 0 0,0 0 1 0 0,0 0-1 0 0,0 1 0 0 0,0-1 1 0 0,0 0-1 0 0,0 1 1 0 0,0-1-1 0 0,0 1 0 0 0,1 0 1 0 0,-1 0-1 0 0,0 0 1 0 0,0 0-1 0 0,1 0 0 0 0,-1 0 1 0 0,0 0-1 0 0,1 0 1 0 0,-1 1-1 0 0,1-1 0 0 0,0 0 1 0 0,-1 1-1 0 0,1-1 1 0 0,0 1-1 0 0,0 0 0 0 0,0-1 1 0 0,0 1-1 0 0,0 0 1 0 0,0 1 8 0 0,-101 146-751 0 0,10 35 1038 0 0,9 5 0 0 0,7 2 0 0 0,-47 198-287 0 0,38-100 853 0 0,14 3-1 0 0,-7 117-852 0 0,63-236 221 0 0,14-170-223 0 0,1 0 0 0 0,-1 0-1 0 0,1 0 1 0 0,-1-1 0 0 0,1 1 0 0 0,0 0 0 0 0,0 0-1 0 0,0 0 1 0 0,1 0 0 0 0,-1-1 0 0 0,1 1-1 0 0,-1 0 1 0 0,1 0 0 0 0,0-1 0 0 0,0 1 0 0 0,0 0-1 0 0,1-1 1 0 0,-1 1 0 0 0,0-1 0 0 0,1 0-1 0 0,0 1 1 0 0,0-1 0 0 0,-1 0 0 0 0,1 0 0 0 0,0 0-1 0 0,1 0 1 0 0,-1 0 0 0 0,0-1 0 0 0,1 1-1 0 0,-1-1 1 0 0,0 1 0 0 0,1-1 0 0 0,0 0-1 0 0,-1 0 1 0 0,1 0 0 0 0,0 0 0 0 0,-1-1 0 0 0,1 1-1 0 0,3 0 3 0 0,5-1 21 0 0,0 0 0 0 0,0-1 0 0 0,0 0-1 0 0,0-1 1 0 0,0 0 0 0 0,-1-1 0 0 0,1 0-1 0 0,-1 0 1 0 0,1-1 0 0 0,-1-1-1 0 0,0 0 1 0 0,0 0 0 0 0,-1-1 0 0 0,0 0-1 0 0,0 0 1 0 0,2-4-21 0 0,129-127 390 0 0,-138 135-387 0 0,108-136 137 0 0,-6-4 1 0 0,50-94-141 0 0,-143 217-1 0 0,125-191-156 0 0,-10-6 0 0 0,-9-5 0 0 0,-9-8 157 0 0,-82 166-229 0 0,-2-2-1 0 0,-2-1 1 0 0,-4 0 0 0 0,-3-2 0 0 0,-3 0-1 0 0,-2 0 1 0 0,-4-1 0 0 0,-2 1 0 0 0,-6-63 229 0 0,2 127 5 0 0,1 0 1 0 0,-1-1-1 0 0,0 1 0 0 0,0 0 1 0 0,0 0-1 0 0,0-1 1 0 0,-1 1-1 0 0,0 0 0 0 0,0 0 1 0 0,0 0-1 0 0,0 0 1 0 0,-1 0-1 0 0,0 0 0 0 0,0 0 1 0 0,0 0-1 0 0,0 1 1 0 0,0-1-1 0 0,-1 1 0 0 0,1-1 1 0 0,-1 1-1 0 0,0 0 1 0 0,0 0-1 0 0,0 0 1 0 0,-1 1-1 0 0,1-1 0 0 0,-1 1 1 0 0,1-1-1 0 0,-1 1 1 0 0,0 0-1 0 0,0 1 0 0 0,0-1 1 0 0,0 1-1 0 0,0 0 1 0 0,0 0-1 0 0,0 0 0 0 0,-1 0-5 0 0,-3 3-29 0 0,0 1-1 0 0,1 0 0 0 0,-1 0 0 0 0,1 0 1 0 0,0 1-1 0 0,0 0 0 0 0,0 1 0 0 0,1-1 1 0 0,0 1-1 0 0,-1 1 0 0 0,2-1 0 0 0,-1 1 1 0 0,1 0-1 0 0,0 0 0 0 0,0 1 0 0 0,-3 4 30 0 0,-41 60-65 0 0,3 2-1 0 0,3 2 0 0 0,4 2 1 0 0,-11 34 65 0 0,-102 263 609 0 0,17 8 1 0 0,16 4-1 0 0,11 33-609 0 0,-52 226 776 0 0,130-484-401 0 0,31-160-380 0 0,0 0 0 0 0,0 0 0 0 0,0 0-1 0 0,0 0 1 0 0,0 0 0 0 0,0 0 0 0 0,0-1 0 0 0,1 1 0 0 0,-1 0 0 0 0,0-1 0 0 0,0 1-1 0 0,1-1 1 0 0,-1 1 0 0 0,0-1 0 0 0,1 1 0 0 0,-1-1 0 0 0,0 0 0 0 0,1 0-1 0 0,-1 0 1 0 0,1 0 0 0 0,-1 0 0 0 0,0 0 0 0 0,1 0 0 0 0,-1 0 0 0 0,0-1 0 0 0,1 1-1 0 0,-1 0 1 0 0,0-1 0 0 0,1 1 0 0 0,-1-1 0 0 0,0 1 0 0 0,0-1 0 0 0,1 0 0 0 0,-1 0-1 0 0,0 0 1 0 0,0 1 0 0 0,0-1 0 0 0,0 0 0 0 0,0 0 0 0 0,0 0 0 0 0,0 0 0 0 0,-1-1-1 0 0,1 1 1 0 0,0 0 0 0 0,0-1 5 0 0,93-116 291 0 0,-32 15-53 0 0,-5-3 0 0 0,16-46-238 0 0,-46 95 28 0 0,257-557-780 0 0,104-365 752 0 0,-332 814-577 0 0,-8-3 1 0 0,-6-2-1 0 0,7-96 577 0 0,-43 125-127 0 0,-6 140 123 0 0,0 0 0 0 0,0 0 0 0 0,1 0 0 0 0,-1 0 1 0 0,0 0-1 0 0,-1 0 0 0 0,1-1 0 0 0,0 1 0 0 0,0 0 0 0 0,0 0 0 0 0,-1 0 0 0 0,1 0 0 0 0,0 0 0 0 0,-1 0 0 0 0,1 0 0 0 0,-1 0 0 0 0,1 0 0 0 0,-1 0 0 0 0,0 1 0 0 0,1-1 0 0 0,-1 0 0 0 0,0 0 0 0 0,0 0 0 0 0,1 1 0 0 0,-1-1 0 0 0,0 0 0 0 0,0 1 0 0 0,0-1 0 0 0,0 1 0 0 0,0-1 0 0 0,0 1 0 0 0,0-1 0 0 0,0 1 0 0 0,0 0 0 0 0,0-1 0 0 0,0 1 0 0 0,0 0 0 0 0,0 0 0 0 0,0 0 0 0 0,-1 0 4 0 0,-39 27-386 0 0,15 2 210 0 0,2 2-1 0 0,1 0 1 0 0,2 1 0 0 0,1 1-1 0 0,-5 13 177 0 0,-2 2-49 0 0,-95 197 433 0 0,11 5 0 0 0,11 4 0 0 0,11 5 0 0 0,11 3 1 0 0,1 57-385 0 0,-149 640 1044 0 0,187-720-585 0 0,38-238-465 0 0,1 1 1 0 0,-1-1-1 0 0,1 1 1 0 0,-1-1 0 0 0,1 1-1 0 0,0-1 1 0 0,-1 1-1 0 0,1-1 1 0 0,0 1 0 0 0,0-1-1 0 0,0 1 1 0 0,0-1 0 0 0,0 1-1 0 0,1-1 1 0 0,-1 1-1 0 0,0-1 1 0 0,1 0 0 0 0,-1 1-1 0 0,1-1 1 0 0,-1 1-1 0 0,1-1 1 0 0,0 0 0 0 0,0 1-1 0 0,0-1 1 0 0,-1 0 0 0 0,1 0-1 0 0,0 0 1 0 0,0 1-1 0 0,1-1 1 0 0,-1 0 0 0 0,0-1-1 0 0,0 1 1 0 0,0 0-1 0 0,1 0 1 0 0,-1 0 0 0 0,0-1-1 0 0,1 1 1 0 0,-1-1 0 0 0,1 1-1 0 0,-1-1 1 0 0,1 1-1 0 0,-1-1 1 0 0,1 0 0 0 0,-1 0-1 0 0,1 0 1 0 0,-1 0-1 0 0,1 0 1 0 0,-1 0 0 0 0,1 0-1 0 0,-1 0 1 0 0,1 0 0 0 0,-1-1-1 0 0,1 0 6 0 0,6-1 8 0 0,0-1-1 0 0,-1 0 0 0 0,0-1 1 0 0,1 0-1 0 0,-1 0 0 0 0,-1-1 1 0 0,1 1-1 0 0,-1-1 1 0 0,0-1-1 0 0,0 1 0 0 0,0-1 1 0 0,-1 0-1 0 0,4-5-7 0 0,59-76 107 0 0,-4-3 0 0 0,-4-2 0 0 0,-4-3 0 0 0,24-59-107 0 0,-66 127 7 0 0,164-311-431 0 0,-14-9-1 0 0,-16-6 1 0 0,-15-6-1 0 0,13-105 425 0 0,-86 222-1510 0 0,-9-1 0 0 0,2-109 1510 0 0,-53 349-7 0 0,5-30 3 0 0,-2-1 0 0 0,-2 1-1 0 0,-1-1 1 0 0,-1 0 0 0 0,-3-11 4 0 0,4 44 6 0 0,0-1 0 0 0,0 0 0 0 0,-1 1 0 0 0,1-1 0 0 0,0 0 0 0 0,-1 1 0 0 0,1-1 0 0 0,-1 1 0 0 0,1-1 0 0 0,-1 1 0 0 0,0-1 1 0 0,1 1-1 0 0,-1-1 0 0 0,0 1 0 0 0,0 0 0 0 0,0-1 0 0 0,0 1 0 0 0,0 0 0 0 0,-1 0 0 0 0,1 0 0 0 0,0 0 0 0 0,0 0 0 0 0,-1 0 0 0 0,1 0 1 0 0,-1 0-1 0 0,1 1 0 0 0,-1-1 0 0 0,1 0 0 0 0,-1 1 0 0 0,1-1 0 0 0,-1 1 0 0 0,0 0 0 0 0,1-1 0 0 0,-1 1 0 0 0,1 0 0 0 0,-1 0 0 0 0,0 0 1 0 0,1 0-1 0 0,-1 0 0 0 0,0 1 0 0 0,1-1 0 0 0,-1 0 0 0 0,1 1 0 0 0,-1-1 0 0 0,1 1 0 0 0,-1 0 0 0 0,1-1 0 0 0,-1 1 0 0 0,1 0 0 0 0,-1 0 1 0 0,1 0-1 0 0,-1 1-6 0 0,-13 10-10 0 0,1 1 0 0 0,0 1 0 0 0,1 0 1 0 0,0 1-1 0 0,1 1 0 0 0,1-1 0 0 0,1 2 0 0 0,-4 8 10 0 0,8-16-5 0 0,-90 156 339 0 0,-34 92-334 0 0,82-160 140 0 0,-212 455 2482 0 0,-173 547-2622 0 0,148-275 1587 0 0,254-729-1205 0 0,31-94-389 0 0,0 0-1 0 0,0-1 1 0 0,0 1 0 0 0,-1 0 0 0 0,2-1 0 0 0,-1 1 0 0 0,0 0 0 0 0,0 0 0 0 0,0-1 0 0 0,0 1-1 0 0,0 0 1 0 0,1-1 0 0 0,-1 1 0 0 0,0 0 0 0 0,0-1 0 0 0,1 1 0 0 0,-1-1 0 0 0,0 1-1 0 0,1 0 1 0 0,-1-1 0 0 0,1 1 0 0 0,-1-1 0 0 0,1 1 0 0 0,-1-1 0 0 0,1 1 0 0 0,0-1-1 0 0,-1 0 1 0 0,1 1 0 0 0,-1-1 0 0 0,1 0 0 0 0,0 1 0 0 0,-1-1 0 0 0,1 0 0 0 0,0 0 0 0 0,-1 1-1 0 0,1-1 1 0 0,0 0 0 0 0,-1 0 0 0 0,1 0 0 0 0,0 0 0 0 0,0 0 0 0 0,-1 0 0 0 0,1 0-1 0 0,0 0 1 0 0,-1 0 0 0 0,1-1 0 0 0,0 1 0 0 0,-1 0 0 0 0,1 0 0 0 0,0-1 0 0 0,-1 1-1 0 0,1 0 1 0 0,0-1 0 0 0,-1 1 0 0 0,1 0 0 0 0,-1-1 0 0 0,1 1 0 0 0,-1-1 0 0 0,1 1 0 0 0,-1-1-1 0 0,1 1 1 0 0,-1-1 0 0 0,1 0 0 0 0,-1 1 0 0 0,1-1 7 0 0,87-79 80 0 0,-34 8 66 0 0,-2-2 0 0 0,-4-3 0 0 0,4-16-146 0 0,-31 57 18 0 0,487-922 33 0 0,-411 777-375 0 0,-7-3 0 0 0,-8-5 0 0 0,-9-3 1 0 0,-8-3-1 0 0,33-176 324 0 0,-91 283 52 0 0,-9 88-62 0 0,0-1 0 0 0,1 1 0 0 0,-1 0 0 0 0,1 0 1 0 0,-1 0-1 0 0,1 0 0 0 0,-1 0 0 0 0,1 0 0 0 0,-1 0 1 0 0,1 1-1 0 0,-1-1 0 0 0,1 1 0 0 0,-1-1 0 0 0,1 1 0 0 0,-1-1 1 0 0,1 1-1 0 0,-1 0 0 0 0,1 0 0 0 0,0-1 0 0 0,0 1 0 0 0,-1 0 1 0 0,1 0-1 0 0,0 0 0 0 0,0 1 0 0 0,0-1 0 0 0,0 0 1 0 0,0 0-1 0 0,0 1 0 0 0,1-1 0 0 0,-2 1 10 0 0,-74 121-687 0 0,-48 122 849 0 0,-62 182-162 0 0,-175 619 876 0 0,186-504 271 0 0,159-481-1066 0 0,28-57-462 0 0,49-57 358 0 0,1-29 223 0 0,-3-3 0 0 0,-4-2 0 0 0,31-68-200 0 0,254-498-756 0 0,84-273 756 0 0,-334 702-1827 0 0,50-194 1827 0 0,-127 369-87 0 0,-13 49 75 0 0,-1 0-1 0 0,1 0 0 0 0,-1 0 1 0 0,1 1-1 0 0,0-1 1 0 0,-1 0-1 0 0,1 0 1 0 0,-1 0-1 0 0,1 0 0 0 0,-1 0 1 0 0,1 0-1 0 0,-1 0 1 0 0,1 0-1 0 0,0-1 0 0 0,-1 1 1 0 0,1 0-1 0 0,-1 0 1 0 0,1 0-1 0 0,-1 0 1 0 0,1-1-1 0 0,0 1 0 0 0,-1 0 1 0 0,1 0-1 0 0,0-1 1 0 0,-1 1-1 0 0,1 0 1 0 0,0 0-1 0 0,-1-1 0 0 0,1 1 1 0 0,0-1-1 0 0,-1 1 1 0 0,1 0-1 0 0,0-1 0 0 0,0 1 1 0 0,0-1-1 0 0,-1 1 1 0 0,1 0-1 0 0,0-1 1 0 0,0 1-1 0 0,0-1 0 0 0,0 1 1 0 0,0-1-1 0 0,0 1 1 0 0,0-1 12 0 0,-72 122-927 0 0,-42 113 751 0 0,-53 170 176 0 0,-202 653 1118 0 0,-66 165 906 0 0,266-824-688 0 0,158-348-1463 0 0,19-51-102 0 0,56-64 32 0 0,-12-8 370 0 0,-3-2 0 0 0,33-68-173 0 0,-50 85 39 0 0,794-1578-119 0 0,-734 1444-32 0 0,435-940-2190 0 0,-470 986 1899 0 0,-59 133 177 0 0,-14 33 39 0 0,-63 106-266 0 0,6 3 0 0 0,-7 27 453 0 0,48-92 8 0 0,-768 1642 2446 0 0,702-1487-1580 0 0,-8-4 0 0 0,-10-6 0 0 0,-69 85-874 0 0,151-245-12 0 0,48-57-588 0 0,8-13 572 0 0,-2 0-1 0 0,0-1 0 0 0,-2-1 1 0 0,0-1-1 0 0,12-24 29 0 0,-19 32 6 0 0,469-789 243 0 0,-354 585-285 0 0,604-1016-1551 0 0,-654 1104 644 0 0,-5-4 0 0 0,-5-6 943 0 0,-53 104-149 0 0,-30 54-274 0 0,-202 345 680 0 0,16 10 0 0 0,-113 300-257 0 0,125-221 843 0 0,57-123 441 0 0,-14-6 1 0 0,-95 140-1285 0 0,187-374 342 0 0,50-76-543 0 0,13-14-37 0 0,17-18-11 0 0,9-18 273 0 0,-1-2 1 0 0,-3-1-1 0 0,-1-1 1 0 0,9-22-25 0 0,-14 26 30 0 0,414-790 176 0 0,279-474-744 0 0,-555 1021 242 0 0,75-129-3504 0 0,67-64 3800 0 0,-275 436-781 0 0,-17 34 156 0 0,-18 25 347 0 0,-147 267-17 0 0,-657 1195 2409 0 0,138-243 1365 0 0,636-1172-3023 0 0,-2-2 0 0 0,-4-1 1 0 0,-2-2-1 0 0,-44 45-456 0 0,124-155-889 0 0,190-314 984 0 0,-165 257-66 0 0,324-500-393 0 0,222-245 364 0 0,-409 581-386 0 0,333-418-4651 0 0,-505 658 4196 0 0,-18 29 249 0 0,-60 98 28 0 0,-1082 1911 4672 0 0,857-1550-261 0 0,-23-9-3847 0 0,115-215 1570 0 0,199-268-2112 0 0,87-138 178 0 0,192-324 578 0 0,53-34-214 0 0,401-449-428 0 0,-437 603-3044 0 0,248-227 3472 0 0,-347 416-3080 0 0,-197 177 2773 0 0,-9 5 168 0 0,-1 0-1 0 0,1 1 0 0 0,0-1 1 0 0,1 1-1 0 0,-1 0 1 0 0,1 1-1 0 0,-1-1 0 0 0,1 1 1 0 0,0 0-1 0 0,0 0 1 0 0,0 0-1 0 0,0 0 0 0 0,0 1 1 0 0,0 0-1 0 0,0 0 0 0 0,1 1 1 0 0,-1-1-1 0 0,2 1 140 0 0,4 22-999 0 0,-13-5 859 0 0,-1-1 1 0 0,-1 1-1 0 0,-1-1 0 0 0,0 0 0 0 0,-1-1 0 0 0,-1 1 0 0 0,0-1 0 0 0,-10 13 140 0 0,-113 194 769 0 0,-10-6 0 0 0,-9-6 0 0 0,-55 48-769 0 0,107-134 771 0 0,-694 879 5519 0 0,610-785-4296 0 0,-9-9 1 0 0,-138 113-1995 0 0,259-269 546 0 0,75-74-1303 0 0,86-109 30 0 0,340-472 886 0 0,-78 176-973 0 0,188-159 814 0 0,-234 286-3619 0 0,43-11 3619 0 0,-151 157-3110 0 0,-197 152 3041 0 0,2-4-135 0 0,0 1 1 0 0,1 1-1 0 0,0-1 0 0 0,-1 1 1 0 0,1 0-1 0 0,1 0 0 0 0,-1 1 0 0 0,0 0 1 0 0,1 0-1 0 0,-1 0 0 0 0,1 1 0 0 0,-1 0 1 0 0,1 0-1 0 0,0 0 0 0 0,3 1 204 0 0,6 21-1168 0 0,-17-9 1057 0 0,1-1 0 0 0,-2 0 1 0 0,0 0-1 0 0,0 0 0 0 0,-1 0 0 0 0,0 0 0 0 0,-1 0 0 0 0,0 0 1 0 0,-1-1-1 0 0,0 0 0 0 0,-6 9 111 0 0,-80 143 662 0 0,-6-5 0 0 0,-86 102-662 0 0,-464 570 5787 0 0,552-710-5083 0 0,-210 257 2118 0 0,-15-14 0 0 0,-30 0-2822 0 0,221-246 1075 0 0,99-94-827 0 0,30-22-257 0 0,1 0 0 0 0,-1-1 0 0 0,1 1 0 0 0,-1 0 0 0 0,1 0-1 0 0,-1 0 1 0 0,1 0 0 0 0,-1-1 0 0 0,1 1 0 0 0,-1 0 0 0 0,0 0 0 0 0,1-1 0 0 0,-1 1 0 0 0,1 0 0 0 0,-1-1 0 0 0,0 1 0 0 0,1-1 0 0 0,-1 1 0 0 0,0 0 0 0 0,1-1 0 0 0,-1 1 0 0 0,0-1-1 0 0,0 1 1 0 0,1-1 0 0 0,-1 1 0 0 0,0-1 0 0 0,0 1 0 0 0,0-1 0 0 0,0 1 0 0 0,0-1 0 0 0,0 1 0 0 0,0-1 0 0 0,0 1 0 0 0,0-1 0 0 0,0 1 0 0 0,0-1 0 0 0,0 1 0 0 0,0-1-1 0 0,0 1 1 0 0,0-1 0 0 0,0 1 0 0 0,0-1 0 0 0,-1 1 0 0 0,1-1 0 0 0,0 1 0 0 0,0-1 0 0 0,-1 1 0 0 0,1-1 0 0 0,0 1 0 0 0,-1 0 0 0 0,1-1 0 0 0,0 1 0 0 0,-1 0 0 0 0,1-1 0 0 0,-1 1-1 0 0,1 0 1 0 0,-1-1 0 0 0,1 1 0 0 0,-1 0 0 0 0,1 0 0 0 0,-1-1 0 0 0,1 1 0 0 0,-1 0 0 0 0,1 0 0 0 0,-1 0 0 0 0,1 0 0 0 0,-1 0 0 0 0,1 0 9 0 0,90-146-816 0 0,257-373 492 0 0,22 16 1 0 0,319-326 323 0 0,279-187-3829 0 0,-884 935 2510 0 0,4 4 0 0 0,3 4 0 0 0,46-27 1319 0 0,-124 91-183 0 0,0 1-1 0 0,1 0 1 0 0,0 1-1 0 0,0 0 1 0 0,1 1-1 0 0,0 1 1 0 0,0 0-1 0 0,0 1 1 0 0,6-1 183 0 0,-19 5-31 0 0,0 0 0 0 0,1 1 0 0 0,-1-1 1 0 0,1 0-1 0 0,-1 0 0 0 0,0 1 0 0 0,1-1 0 0 0,-1 1 0 0 0,0-1 0 0 0,0 1 0 0 0,0 0 1 0 0,1-1-1 0 0,-1 1 0 0 0,0 0 0 0 0,0 0 0 0 0,0 0 0 0 0,0 0 0 0 0,0 0 0 0 0,0 0 0 0 0,0 0 1 0 0,-1 0-1 0 0,1 0 0 0 0,0 0 0 0 0,0 1 0 0 0,-1-1 0 0 0,1 0 0 0 0,-1 0 0 0 0,1 1 1 0 0,-1-1-1 0 0,0 0 0 0 0,0 1 0 0 0,1-1 0 0 0,-1 1 0 0 0,0-1 0 0 0,0 0 0 0 0,0 1 1 0 0,0-1-1 0 0,0 0 0 0 0,-1 1 0 0 0,1-1 0 0 0,0 0 0 0 0,-1 1 0 0 0,1-1 0 0 0,-1 0 1 0 0,1 1-1 0 0,-1-1 0 0 0,0 0 0 0 0,1 0 0 0 0,-1 0 0 0 0,0 0 0 0 0,0 0 0 0 0,0 1 31 0 0,-12 30-224 0 0,-1-1-1 0 0,-1 0 1 0 0,-2-1 0 0 0,-1-1-1 0 0,-2 1 225 0 0,13-19-30 0 0,-187 266 2648 0 0,-214 231-2618 0 0,369-461 380 0 0,-726 814 5656 0 0,219-256-3630 0 0,440-483-2067 0 0,-39 46 1040 0 0,-107 91-1379 0 0,217-225-10 0 0,42-39-690 0 0,63-57-75 0 0,-1-6 814 0 0,-3-3-1 0 0,40-57-38 0 0,-48 57 19 0 0,604-702-373 0 0,8 78-4674 0 0,196-119 5028 0 0,-506 517-4888 0 0,-351 291 4633 0 0,-3 0-74 0 0,1 0-1 0 0,0 1 0 0 0,1 0 0 0 0,-1 0 1 0 0,1 1-1 0 0,0 0 0 0 0,0 1 0 0 0,0 0 0 0 0,1 0 1 0 0,-1 0-1 0 0,8 0 330 0 0,-4 17-1291 0 0,-15-2 1175 0 0,0 0-1 0 0,0-1 1 0 0,-1 1 0 0 0,0-1-1 0 0,-1 0 1 0 0,0 0-1 0 0,-1 0 1 0 0,0-1 0 0 0,-1 0-1 0 0,-7 8 117 0 0,8-9-34 0 0,-179 244 1654 0 0,-11-9-1 0 0,-86 73-1619 0 0,107-121 1997 0 0,-454 518 3921 0 0,-304 363-1299 0 0,847-975-4309 0 0,-14 19 388 0 0,-5-5 1 0 0,-5-4-1 0 0,-22 10-698 0 0,104-99 72 0 0,46-57-676 0 0,503-638-39 0 0,-75 140-496 0 0,22 21 0 0 0,82-37 1139 0 0,463-372-5481 0 0,-967 880 4909 0 0,1-1-797 0 0,2 2-1 0 0,1 2 0 0 0,1 2 0 0 0,54-26 1370 0 0,-47 40-1436 0 0,-58 21 1424 0 0,1-1 1 0 0,0 1-1 0 0,0 0 1 0 0,0 0-1 0 0,0 0 1 0 0,0 0-1 0 0,0 0 1 0 0,0 0-1 0 0,0 0 1 0 0,0 0-1 0 0,0 0 1 0 0,0 0-1 0 0,0 0 1 0 0,0 1-1 0 0,0-1 1 0 0,0 0-1 0 0,0 1 0 0 0,0-1 1 0 0,0 1-1 0 0,0-1 1 0 0,0 1-1 0 0,-1-1 1 0 0,1 1-1 0 0,0 0 1 0 0,0-1-1 0 0,-1 1 1 0 0,1 0-1 0 0,0 0 1 0 0,-1 0-1 0 0,1-1 1 0 0,-1 1-1 0 0,1 0 1 0 0,-1 0-1 0 0,1 0 1 0 0,-1 0-1 0 0,0 0 1 0 0,1 0-1 0 0,-1 0 1 0 0,0 0-1 0 0,0 0 1 0 0,0 0-1 0 0,0 0 1 0 0,0 0-1 0 0,0 0 1 0 0,0 0-1 0 0,0 0 0 0 0,0 0 1 0 0,0 0-1 0 0,-1 0 1 0 0,1 0-1 0 0,0 0 1 0 0,-1 0-1 0 0,1 0 1 0 0,0-1-1 0 0,-1 1 1 0 0,1 0-1 0 0,-1 0 1 0 0,0 0-1 0 0,1 0 1 0 0,-1-1-1 0 0,0 1 1 0 0,1 0-1 0 0,-1-1 1 0 0,0 1-1 0 0,0 0 1 0 0,0 0 11 0 0,-115 161 352 0 0,-162 156 5464 0 0,-171 142-5816 0 0,-1030 1057 8655 0 0,791-777-6937 0 0,412-468-725 0 0,238-241-881 0 0,26-27-279 0 0,25-22-81 0 0,704-857-464 0 0,688-623-1779 0 0,-1349 1441 2330 0 0,970-980-8180 0 0,-463 517 2816 0 0,-554 512 5458 0 0,18-16-244 0 0,1 1 0 0 0,1 1 0 0 0,0 2 0 0 0,32-16 311 0 0,-61 35-3 0 0,1 1 1 0 0,-1-1-1 0 0,1 0 1 0 0,-1 1-1 0 0,1-1 1 0 0,-1 1-1 0 0,1 0 1 0 0,-1-1-1 0 0,1 1 1 0 0,0-1-1 0 0,-1 1 0 0 0,1 0 1 0 0,0-1-1 0 0,-1 1 1 0 0,1 0-1 0 0,0 0 1 0 0,-1 0-1 0 0,1-1 1 0 0,0 1-1 0 0,-1 0 0 0 0,1 0 1 0 0,0 0-1 0 0,-1 0 1 0 0,1 0-1 0 0,0 0 1 0 0,0 0-1 0 0,-1 1 1 0 0,1-1-1 0 0,0 0 0 0 0,-1 0 1 0 0,1 0-1 0 0,0 1 1 0 0,-1-1-1 0 0,1 0 1 0 0,0 1-1 0 0,-1-1 1 0 0,1 1-1 0 0,-1-1 1 0 0,1 1 0 0 0,-1-1-1 0 0,1 1 1 0 0,-1-1-1 0 0,1 1 1 0 0,-1-1-1 0 0,1 1 1 0 0,-1-1-1 0 0,0 1 1 0 0,1 0-1 0 0,-1 0 3 0 0,-13 37 24 0 0,-17 7-24 0 0,-2 0 0 0 0,-1-3 0 0 0,-30 30 0 0 0,-472 486 3671 0 0,372-395-2356 0 0,87-86-354 0 0,-1282 1330 8174 0 0,1307-1353-8965 0 0,-920 967 2781 0 0,664-744-1648 0 0,263-244-998 0 0,45-33-313 0 0,-1-1 0 0 0,0 1 1 0 0,0-1-1 0 0,-1 1 0 0 0,1-1 0 0 0,0 1 1 0 0,0-1-1 0 0,0 1 0 0 0,0-1 0 0 0,0 1 1 0 0,0-1-1 0 0,-1 1 0 0 0,1-1 0 0 0,0 1 1 0 0,0 0-1 0 0,-1-1 0 0 0,1 1 0 0 0,0 0 0 0 0,-1-1 1 0 0,1 1-1 0 0,0 0 0 0 0,-1-1 0 0 0,1 1 1 0 0,0 0-1 0 0,-1-1 0 0 0,1 1 0 0 0,-1 0 1 0 0,1 0-1 0 0,-1 0 0 0 0,1-1 0 0 0,-1 1 1 0 0,1 0-1 0 0,0 0 0 0 0,-1 0 0 0 0,1 0 1 0 0,-1 0-1 0 0,1 0 0 0 0,-1 0 0 0 0,1 0 1 0 0,-1 0-1 0 0,1 0 0 0 0,-1 0 0 0 0,1 0 0 0 0,-1 0 1 0 0,1 1-1 0 0,-1-1 0 0 0,1 0 0 0 0,-1 0 1 0 0,1 0-1 0 0,0 1 0 0 0,-1-1 0 0 0,1 0 1 0 0,-1 0-1 0 0,1 1 0 0 0,-1-1 8 0 0,90-137-863 0 0,625-888 701 0 0,168-106-1565 0 0,-283 392-2802 0 0,-115 160-5502 0 0,-453 551 8288 0 0,-62 76 1418 0 0,-158 194 2751 0 0,-203 198-2426 0 0,-501 495 8548 0 0,818-850-8012 0 0,-236 259 3864 0 0,-120 88-4400 0 0,374-380 663 0 0,-2-3 0 0 0,-2-2-1 0 0,-17 8-662 0 0,43-36 411 0 0,36-19-416 0 0,-1-1-1 0 0,1 1 1 0 0,-1 0 0 0 0,1-1-1 0 0,-1 1 1 0 0,1-1-1 0 0,-1 1 1 0 0,0 0 0 0 0,1-1-1 0 0,-1 1 1 0 0,0-1-1 0 0,1 1 1 0 0,-1-1 0 0 0,0 1-1 0 0,1-1 1 0 0,-1 1-1 0 0,0-1 1 0 0,0 0-1 0 0,0 1 1 0 0,1-1 0 0 0,-1 1-1 0 0,0-1 1 0 0,0 0-1 0 0,0 1 1 0 0,0-1 0 0 0,0 1-1 0 0,0-1 1 0 0,0 0-1 0 0,0 1 1 0 0,0-1 0 0 0,-1 1-1 0 0,1-1 1 0 0,0 1-1 0 0,0-1 1 0 0,0 0-1 0 0,-1 1 1 0 0,1-1 0 0 0,0 1-1 0 0,-1-1 1 0 0,1 1-1 0 0,0-1 1 0 0,-1 1 0 0 0,1-1-1 0 0,-1 1 1 0 0,1 0-1 0 0,-1-1 1 0 0,1 1 0 0 0,-1 0-1 0 0,1-1 1 0 0,-1 1-1 0 0,1 0 1 0 0,-1 0 0 0 0,1-1-1 0 0,-1 1 1 0 0,1 0-1 0 0,-1 0 1 0 0,0 0-1 0 0,1 0 1 0 0,-1 0 0 0 0,1 0-1 0 0,-1-1 1 0 0,0 2-1 0 0,1-1 1 0 0,-1 0 0 0 0,1 0-1 0 0,-1 0 1 0 0,1 0-1 0 0,-1 0 1 0 0,0 0 0 0 0,1 1 5 0 0,84-154-887 0 0,358-554-138 0 0,359-421 1025 0 0,-291 476-2319 0 0,-153 240-2078 0 0,-323 374 3696 0 0,7-9-915 0 0,2 2 1 0 0,2 2-1 0 0,1 1 0 0 0,22-12 1616 0 0,-30 33-1368 0 0,-18 15 593 0 0</inkml:trace>
  <inkml:trace contextRef="#ctx0" brushRef="#br0" timeOffset="1699.727">5610 1024 552 0 0,'-828'1210'7812'0'0,"590"-850"-2085"0"0,-255 295-5727 0 0,454-609 724 0 0,-2-1 1 0 0,-1-3-1 0 0,-2-1 1 0 0,-13 7-725 0 0,28-30 561 0 0,28-19-564 0 0,1 1 0 0 0,-1 0 0 0 0,1 0 0 0 0,-1-1 0 0 0,1 1 0 0 0,-1 0 0 0 0,1 0-1 0 0,-1-1 1 0 0,1 1 0 0 0,-1-1 0 0 0,1 1 0 0 0,0 0 0 0 0,-1-1 0 0 0,1 1 0 0 0,0-1 0 0 0,-1 1-1 0 0,1-1 1 0 0,0 1 0 0 0,0-1 0 0 0,-1 1 0 0 0,1-1 0 0 0,0 1 0 0 0,0-1 0 0 0,0 1-1 0 0,0-1 1 0 0,-1 1 0 0 0,1-1 0 0 0,0 0 0 0 0,0 1 0 0 0,0-1 0 0 0,1 1 0 0 0,-1-1-1 0 0,0 1 1 0 0,0-1 0 0 0,0 1 0 0 0,0-1 0 0 0,0 0 0 0 0,1 1 0 0 0,-1-1 0 0 0,0 1 0 0 0,0-1-1 0 0,1 1 1 0 0,-1 0 0 0 0,0-1 0 0 0,1 1 0 0 0,-1-1 0 0 0,0 1 0 0 0,1-1 0 0 0,-1 1-1 0 0,1 0 1 0 0,-1-1 0 0 0,1 1 0 0 0,-1 0 0 0 0,1 0 0 0 0,-1-1 0 0 0,1 1 3 0 0,94-145-704 0 0,151-219 760 0 0,51-49-458 0 0,17 12-1 0 0,177-159 403 0 0,-228 285-5103 0 0,276-223 5103 0 0,-511 474-732 0 0,1 2 0 0 0,1 1 0 0 0,1 1 0 0 0,0 1 0 0 0,20-7 732 0 0,-48 24-116 0 0,0 0 0 0 0,0 0 0 0 0,1 0 0 0 0,-1 1 0 0 0,1-1-1 0 0,-1 1 1 0 0,1 0 0 0 0,0 0 0 0 0,0 0 0 0 0,-1 1 0 0 0,1-1 0 0 0,0 1 0 0 0,0 0-1 0 0,0 0 1 0 0,-1 0 0 0 0,1 0 0 0 0,0 1 0 0 0,0-1 0 0 0,-1 1 0 0 0,1 0 0 0 0,0 0-1 0 0,-1 1 1 0 0,1-1 0 0 0,-1 1 0 0 0,1 0 0 0 0,-1 0 0 0 0,1 0 116 0 0,-1 6-119 0 0,-1 1 1 0 0,0 0-1 0 0,0 0 0 0 0,-1-1 1 0 0,0 1-1 0 0,0 0 1 0 0,-1 0-1 0 0,0 0 0 0 0,-1 0 1 0 0,0 0-1 0 0,0 0 1 0 0,-1-1-1 0 0,0 1 0 0 0,-1 0 1 0 0,-1 4 118 0 0,-19 57-159 0 0,-3-2 1 0 0,-3 0-1 0 0,-3-2 1 0 0,-32 48 158 0 0,47-83 28 0 0,-343 567 10367 0 0,-391 485-10395 0 0,727-1051 209 0 0,-141 193 3621 0 0,-52 42-3830 0 0,97-151 1890 0 0,133-137-2524 0 0,164-219-15 0 0,673-862 191 0 0,-802 1044 393 0 0,630-744-2605 0 0,-221 280-2724 0 0,-416 476 4620 0 0,-28 30 260 0 0,-28 30 151 0 0,-624 719 2662 0 0,512-580-1359 0 0,-655 836 3792 0 0,80-31-1345 0 0,681-925-3412 0 0,21-33 6 0 0,0 0 1 0 0,1 0-1 0 0,-1 0 1 0 0,0 0-1 0 0,1 0 1 0 0,-1 0 0 0 0,0 0-1 0 0,1 0 1 0 0,-1 0-1 0 0,0 0 1 0 0,1 0-1 0 0,-1 0 1 0 0,0 0-1 0 0,0 0 1 0 0,1 0-1 0 0,-1 0 1 0 0,0 1 0 0 0,1-1-1 0 0,-1 0 1 0 0,0 0-1 0 0,0 0 1 0 0,1 0-1 0 0,-1 1 1 0 0,0-1-1 0 0,0 0 1 0 0,1 0-1 0 0,-1 1 1 0 0,0-1-1 0 0,0 0 1 0 0,0 1 0 0 0,0-1-1 0 0,1 0 1 0 0,-1 0-1 0 0,0 1 1 0 0,0-1-1 0 0,0 0 1 0 0,0 1-1 0 0,0-1 19 0 0,97-96-460 0 0,387-473 739 0 0,1200-1260-3422 0 0,-1625 1769 2744 0 0,76-75-4397 0 0,143-111 4796 0 0,-232 216-1307 0 0,-28 31 278 0 0,-28 26 669 0 0,-203 279 660 0 0,-860 1120 5866 0 0,608-794-1158 0 0,-41-4-5008 0 0,370-483 1060 0 0,256-291-2451 0 0,270-353 1491 0 0,237-292-553 0 0,-22 94-715 0 0,-191 247-1822 0 0,-370 403 2447 0 0,208-200-3366 0 0,-207 217 2813 0 0,-28 32 149 0 0,-27 24 555 0 0,-17 22 375 0 0,-1-1 1 0 0,-3-2-1 0 0,-31 35 17 0 0,16-20 163 0 0,-568 682 5000 0 0,156-201-1756 0 0,269-301-2426 0 0,-351 408 1716 0 0,485-584-2530 0 0,75-68-950 0 0,10-17 691 0 0,-1-1-1 0 0,0-1 1 0 0,-2-1-1 0 0,-1-2 1 0 0,3-5 92 0 0,-7 9-14 0 0,431-490-51 0 0,-106 110-380 0 0,644-702-2989 0 0,-785 881 1587 0 0,-190 210 1810 0 0,-40 44 120 0 0,-543 675 1280 0 0,-426 629 2385 0 0,858-1146-3182 0 0,-49 53 748 0 0,161-215-1316 0 0,23-19-337 0 0,13-18 42 0 0,68-70 150 0 0,-3-4-1 0 0,60-85 148 0 0,-32 37-13 0 0,961-1098-1551 0 0,-258 295-2472 0 0,-749 864 4755 0 0,-480 576 1736 0 0,-156 272-2455 0 0,12-15 1990 0 0,351-483-989 0 0,212-261-1506 0 0,27-30 76 0 0,6-13 373 0 0,-1-1 1 0 0,-1-1 0 0 0,-1-1 0 0 0,-1-2 0 0 0,1-5 55 0 0,-8 11 4 0 0,466-574 98 0 0,354-411-1017 0 0,-310 358-394 0 0,-508 621 1489 0 0,-37 39 108 0 0,-188 236-679 0 0,126-146 387 0 0,-707 945 1063 0 0,642-840-767 0 0,-491 682 1835 0 0,600-835-2319 0 0,41-52-176 0 0,11-11 268 0 0,0-1 0 0 0,0-1 0 0 0,-1-1 0 0 0,-1 0 0 0 0,-1-2 0 0 0,15-17 100 0 0,-17 20-17 0 0,170-190 20 0 0,75-116-3 0 0,-97 116-159 0 0,865-1011-1412 0 0,-928 1099 1170 0 0,5 3 1 0 0,69-52 400 0 0,-108 119-341 0 0,-65 57 273 0 0,-71 94 171 0 0,-692 890 1600 0 0,583-765-1139 0 0,-502 620 2182 0 0,627-789-2404 0 0,71-70-1072 0 0,30-32 575 0 0,-1-2 0 0 0,-3-3 1 0 0,-1-1-1 0 0,-1-4 155 0 0,5-4-16 0 0,592-706 33 0 0,5-8-996 0 0,-552 672 470 0 0,-78 86 447 0 0,-15 20 55 0 0,-141 184 79 0 0,76-99-60 0 0,-1195 1680 42 0 0,1215-1706-519 0 0,-111 166-65 0 0,62-75-8421 0 0,83-135 2359 0 0</inkml:trace>
  <inkml:trace contextRef="#ctx0" brushRef="#br0" timeOffset="3185.237">3242 5822 872 0 0,'0'0'-65'0'0,"0"0"-2"0"0,0 0 22 0 0,0 0 50 0 0,0 0 103 0 0,0 0 94 0 0,0 0 42 0 0,0 0-52 0 0,0 0-103 0 0,0 0-68 0 0,0 7 81 0 0,-16 360 1610 0 0,-19 905 877 0 0,35-1265-2581 0 0,-1-5-11 0 0,1 0 1 0 0,-1 0-1 0 0,1 0 0 0 0,-1 0 1 0 0,1 0-1 0 0,0 0 0 0 0,0 0 1 0 0,0-1-1 0 0,0 1 0 0 0,0 0 1 0 0,1 0-1 0 0,-1 0 0 0 0,1 0 1 0 0,-1 0-1 0 0,1 0 0 0 0,-1 0 1 0 0,1-1-1 0 0,0 1 0 0 0,0 0 0 0 0,0-1 1 0 0,0 1-1 0 0,0 0 0 0 0,0-1 1 0 0,1 1-1 0 0,-1-1 0 0 0,0 0 1 0 0,1 1-1 0 0,-1-1 0 0 0,1 0 1 0 0,-1 0-1 0 0,3 1 3 0 0,-1-4 28 0 0,0 0 1 0 0,0-1 0 0 0,0 1-1 0 0,0-1 1 0 0,0 1-1 0 0,-1-1 1 0 0,1 0-1 0 0,-1 0 1 0 0,0 0 0 0 0,0 0-1 0 0,0-1 1 0 0,0 1-1 0 0,0-1 1 0 0,-1 1-1 0 0,1-1 1 0 0,-1 1-1 0 0,0-1 1 0 0,0-3-29 0 0,1 2 54 0 0,42-127 339 0 0,-7-1 0 0 0,-2-20-393 0 0,-24 106 36 0 0,29-122-131 0 0,-7-1 1 0 0,-8-2 0 0 0,-7-1 0 0 0,-8-1 0 0 0,-8-31 94 0 0,-20 91 507 0 0,18 112-482 0 0,-1 1 0 0 0,1-1-1 0 0,0 1 1 0 0,-1-1 0 0 0,1 1 0 0 0,-1-1 0 0 0,1 1 0 0 0,-1 0 0 0 0,0-1 0 0 0,0 1 0 0 0,1 0 0 0 0,-1 0 0 0 0,0-1 0 0 0,0 1 0 0 0,0 0 0 0 0,0 0 0 0 0,-1 0 0 0 0,1 0 0 0 0,0 0 0 0 0,0 0 0 0 0,-1 1 0 0 0,1-1 0 0 0,0 0 0 0 0,-1 1 0 0 0,1-1 0 0 0,-1 1 0 0 0,1-1 0 0 0,0 1 0 0 0,-1 0 0 0 0,1-1 0 0 0,-1 1 0 0 0,0 0 0 0 0,1 0 0 0 0,-1 0 0 0 0,1 0 0 0 0,-1 0 0 0 0,1 1 0 0 0,-1-1 0 0 0,1 0 0 0 0,0 1 0 0 0,-1-1 0 0 0,1 1 0 0 0,-1 0 0 0 0,1-1 0 0 0,0 1 0 0 0,-1 0 0 0 0,1 0-1 0 0,0 0-24 0 0,-50 97-141 0 0,5 38 403 0 0,5 1 0 0 0,-18 118-262 0 0,-3 90 702 0 0,15 3-1 0 0,14 1 1 0 0,15 351-702 0 0,18-692 9 0 0,-1 16 42 0 0,1 1-1 0 0,1-1 1 0 0,2 1 0 0 0,0-1-1 0 0,2 0 1 0 0,0 0 0 0 0,7 17-51 0 0,-11-38 11 0 0,0 0 0 0 0,0 0 0 0 0,0 0 1 0 0,0 0-1 0 0,1 0 0 0 0,-1-1 0 0 0,1 1 0 0 0,0 0 0 0 0,0-1 1 0 0,0 1-1 0 0,0-1 0 0 0,0 0 0 0 0,1 0 0 0 0,-1 0 1 0 0,0 0-1 0 0,1 0 0 0 0,0 0 0 0 0,0 0 0 0 0,-1-1 1 0 0,1 0-1 0 0,0 1 0 0 0,0-1 0 0 0,0 0 0 0 0,0 0 0 0 0,0-1 1 0 0,1 1-1 0 0,-1-1 0 0 0,0 1 0 0 0,0-1 0 0 0,0 0 1 0 0,0 0-1 0 0,1-1 0 0 0,-1 1 0 0 0,0-1 0 0 0,0 1 1 0 0,0-1-1 0 0,0 0 0 0 0,0 0 0 0 0,0 0 0 0 0,0-1 1 0 0,2 0-12 0 0,6-8 55 0 0,1 0 0 0 0,-2-1 0 0 0,1 0 0 0 0,-2-1 0 0 0,1 0 0 0 0,-2 0 0 0 0,1-1 0 0 0,-2 0 0 0 0,0-1 0 0 0,0 1 0 0 0,1-8-55 0 0,38-93 106 0 0,-4-2 0 0 0,-6-2-1 0 0,12-77-105 0 0,-7 0-216 0 0,-9-2 0 0 0,-9-2-1 0 0,-8 0 1 0 0,-10-139 216 0 0,-5 333 1 0 0,1-10 20 0 0,-1 0 0 0 0,0-1 0 0 0,-1 1 0 0 0,-1 0 1 0 0,-1 0-1 0 0,0 0 0 0 0,-1 0 0 0 0,0 0 0 0 0,-1 0 0 0 0,-5-9-21 0 0,10 23 0 0 0,-1 0 1 0 0,1 0-1 0 0,-1 0 0 0 0,1 0 1 0 0,-1 0-1 0 0,1 0 0 0 0,-1 0 1 0 0,1 0-1 0 0,-1 0 0 0 0,0 1 1 0 0,0-1-1 0 0,1 0 0 0 0,-1 0 1 0 0,0 0-1 0 0,0 1 0 0 0,0-1 1 0 0,0 0-1 0 0,0 1 0 0 0,0-1 1 0 0,0 1-1 0 0,0-1 0 0 0,0 1 1 0 0,0 0-1 0 0,0-1 0 0 0,0 1 1 0 0,0 0-1 0 0,-1 0 0 0 0,1 0 1 0 0,0 0-1 0 0,0 0 0 0 0,0 0 1 0 0,0 0-1 0 0,0 0 0 0 0,0 0 1 0 0,-1 0-1 0 0,1 1 0 0 0,0-1 1 0 0,0 1-1 0 0,0-1 0 0 0,0 0 1 0 0,0 1-1 0 0,0 0 0 0 0,0-1 1 0 0,0 1-1 0 0,0-1 0 0 0,1 1 1 0 0,-1 0-1 0 0,0 0 0 0 0,0 0 1 0 0,0 0-1 0 0,-34 54-328 0 0,6 23 176 0 0,3 1 0 0 0,4 1 0 0 0,-10 72 152 0 0,25-119-3 0 0,-76 459 511 0 0,12 94-508 0 0,61-498 83 0 0,-12 250 476 0 0,33-269-387 0 0,-10-67-169 0 0,0-1 1 0 0,-1 1 0 0 0,1-1 0 0 0,0 0 0 0 0,0 1 0 0 0,0-1-1 0 0,0 0 1 0 0,0 0 0 0 0,0 0 0 0 0,0 1 0 0 0,0-1-1 0 0,1 0 1 0 0,-1-1 0 0 0,0 1 0 0 0,1 0 0 0 0,-1 0 0 0 0,0 0-1 0 0,1-1 1 0 0,-1 1 0 0 0,1-1 0 0 0,-1 1 0 0 0,1-1-1 0 0,-1 0 1 0 0,1 0 0 0 0,0 1 0 0 0,-1-1 0 0 0,1 0 0 0 0,-1 0-1 0 0,1 0 1 0 0,0-1 0 0 0,-1 1 0 0 0,1 0 0 0 0,-1-1 0 0 0,1 1-1 0 0,-1-1 1 0 0,1 1 0 0 0,-1-1 0 0 0,0 0 0 0 0,1 1-1 0 0,-1-1 1 0 0,0 0 0 0 0,2-1-4 0 0,5-4 26 0 0,-1 0 0 0 0,1-1 0 0 0,-1 1 0 0 0,0-2 0 0 0,-1 1 0 0 0,0-1 0 0 0,0 0 0 0 0,0 0 0 0 0,-1-1 0 0 0,-1 1 0 0 0,1-1 0 0 0,-1-1-26 0 0,7-11 45 0 0,33-69 45 0 0,-4-1-1 0 0,17-63-89 0 0,-44 120-6 0 0,33-88-260 0 0,-6-2 1 0 0,-4-2-1 0 0,-6-1 1 0 0,-6-2 0 0 0,-6 0-1 0 0,2-112 266 0 0,-22 205-22 0 0,2 36 19 0 0,0-1 0 0 0,-1 1 1 0 0,1-1-1 0 0,0 1 1 0 0,0-1-1 0 0,-1 1 1 0 0,1-1-1 0 0,0 1 1 0 0,-1-1-1 0 0,1 1 1 0 0,-1-1-1 0 0,1 1 1 0 0,0 0-1 0 0,-1-1 1 0 0,1 1-1 0 0,-1 0 1 0 0,1-1-1 0 0,-1 1 1 0 0,1 0-1 0 0,-1-1 1 0 0,0 1-1 0 0,1 0 1 0 0,-1 0-1 0 0,1 0 1 0 0,-1 0-1 0 0,1-1 0 0 0,-1 1 1 0 0,0 0-1 0 0,1 0 1 0 0,-1 0-1 0 0,1 0 1 0 0,-1 0-1 0 0,1 1 1 0 0,-1-1-1 0 0,0 0 1 0 0,1 0-1 0 0,-1 0 1 0 0,1 0-1 0 0,-1 1 1 0 0,1-1-1 0 0,-1 0 1 0 0,1 0-1 0 0,-1 1 1 0 0,1-1-1 0 0,-1 0 1 0 0,1 1-1 0 0,-1-1 1 0 0,1 1-1 0 0,-1-1 1 0 0,1 1-1 0 0,0-1 0 0 0,-1 1 1 0 0,1-1-1 0 0,0 1 1 0 0,-1-1-1 0 0,1 1 1 0 0,0-1-1 0 0,0 1 1 0 0,0-1-1 0 0,0 1 1 0 0,-1-1-1 0 0,1 1 1 0 0,0 0 2 0 0,-51 125-375 0 0,-36 169 369 0 0,-8 98 6 0 0,67-270 105 0 0,-65 362 926 0 0,85-351-574 0 0,9-135-453 0 0,-1 0 1 0 0,1 0-1 0 0,-1 1 0 0 0,1-1 1 0 0,-1 0-1 0 0,1 0 0 0 0,-1 0 1 0 0,1 1-1 0 0,0-1 0 0 0,-1 0 0 0 0,1 0 1 0 0,0 1-1 0 0,0-1 0 0 0,-1 1 1 0 0,1-1-1 0 0,0 1 0 0 0,0-1 1 0 0,0 1-1 0 0,0-1 0 0 0,0 1 1 0 0,0 0-1 0 0,0 0 0 0 0,-1-1 1 0 0,1 1-1 0 0,0 0 0 0 0,0 0 0 0 0,0 0 1 0 0,0 0-1 0 0,0 0 0 0 0,0 0 1 0 0,0 0-1 0 0,0 0 0 0 0,0 1 1 0 0,0-1-1 0 0,0 0 0 0 0,0 1 1 0 0,0-1-1 0 0,0 0 0 0 0,0 1 0 0 0,0-1 1 0 0,-1 1-1 0 0,1-1 0 0 0,0 1 1 0 0,0 0-1 0 0,-1-1 0 0 0,1 1 1 0 0,0 0-1 0 0,-1-1 0 0 0,1 1 1 0 0,0 0-1 0 0,-1 0 0 0 0,1 0 1 0 0,-1 0-1 0 0,0-1 0 0 0,1 1 0 0 0,-1 0 1 0 0,0 0-1 0 0,1 0 0 0 0,-1 0 1 0 0,0 0-1 0 0,0 0 0 0 0,0 0 1 0 0,0 0-1 0 0,0 0 0 0 0,0 0 1 0 0,0 0-1 0 0,0 0 0 0 0,0 0 0 0 0,-1 1-4 0 0,17-22 75 0 0,-2 1-1 0 0,0-2 0 0 0,-1 0 0 0 0,-1 0 0 0 0,-2-1 0 0 0,0-1 0 0 0,3-10-74 0 0,1 0 23 0 0,61-151-86 0 0,-8-3 1 0 0,0-32 62 0 0,-58 186-37 0 0,-2-1 1 0 0,-1 1 0 0 0,-1-1-1 0 0,-2 0 1 0 0,-1-4 36 0 0,-2 37-2 0 0,1 0 0 0 0,-1 0 0 0 0,1 0-1 0 0,-1 0 1 0 0,0 0 0 0 0,1 0 0 0 0,-1 0 0 0 0,0 0-1 0 0,0 0 1 0 0,0 0 0 0 0,0-1 0 0 0,0 1 0 0 0,0 0-1 0 0,0 0 1 0 0,0 0 0 0 0,-1 0 0 0 0,1 0 0 0 0,0 0-1 0 0,-1 0 1 0 0,1 0 0 0 0,-1 0 0 0 0,1 0 0 0 0,-1 0-1 0 0,1 0 1 0 0,-1 0 0 0 0,0 0 0 0 0,1 0 0 0 0,-1 0-1 0 0,0 0 1 0 0,0 1 0 0 0,1-1 0 0 0,-1 0 0 0 0,0 1 0 0 0,0-1-1 0 0,0 0 1 0 0,0 1 0 0 0,0-1 0 0 0,0 1 0 0 0,0 0-1 0 0,0-1 1 0 0,-1 1 0 0 0,1 0 0 0 0,0-1 0 0 0,0 1-1 0 0,0 0 1 0 0,0 0 0 0 0,0 0 0 0 0,0 0 0 0 0,0 0-1 0 0,-1 0 1 0 0,1 1 0 0 0,0-1 0 0 0,0 0 0 0 0,0 0-1 0 0,0 1 1 0 0,0-1 0 0 0,0 1 0 0 0,0-1 0 0 0,0 1-1 0 0,0-1 1 0 0,0 1 0 0 0,0 0 0 0 0,0 0 0 0 0,0-1-1 0 0,1 1 1 0 0,-1 0 0 0 0,0 0 0 0 0,0 0 2 0 0,-7 8-40 0 0,-1 1-1 0 0,1 0 1 0 0,1 1 0 0 0,0 0 0 0 0,0 0-1 0 0,1 0 1 0 0,0 1 0 0 0,1 0 0 0 0,0 3 40 0 0,-9 15-53 0 0,-91 223 62 0 0,-57 212-9 0 0,117-277 279 0 0,45-187-278 0 0,0 0 0 0 0,0-1 0 0 0,0 1 0 0 0,0 0 0 0 0,0 0 0 0 0,0 0 0 0 0,0-1 0 0 0,0 1 0 0 0,1 0 0 0 0,-1 0 0 0 0,0 0 0 0 0,0-1 0 0 0,1 1 0 0 0,-1 0 0 0 0,0 0 0 0 0,1-1 0 0 0,-1 1 0 0 0,1 0 0 0 0,-1-1 0 0 0,1 1 0 0 0,-1-1 0 0 0,1 1 0 0 0,0-1 0 0 0,-1 1 0 0 0,1-1 0 0 0,0 1 0 0 0,-1-1 0 0 0,1 1 0 0 0,0-1 0 0 0,0 0 0 0 0,-1 1 0 0 0,1-1 0 0 0,0 0 0 0 0,0 0 0 0 0,0 1 0 0 0,-1-1 0 0 0,1 0 0 0 0,0 0 0 0 0,0 0 0 0 0,0 0 0 0 0,-1 0 0 0 0,1 0 0 0 0,0-1 0 0 0,0 1 0 0 0,0 0 0 0 0,-1 0 0 0 0,1 0 0 0 0,0-1-1 0 0,0 1 1 0 0,-1 0 0 0 0,1-1 0 0 0,0 1 0 0 0,0-1-1 0 0,43-23 107 0 0,-11-8-23 0 0,-1-2 0 0 0,-1-1 1 0 0,-2-2-1 0 0,11-20-84 0 0,-18 26 23 0 0,413-513-266 0 0,-124 200-5689 0 0,-245 271 1337 0 0,-46 52 1822 0 0</inkml:trace>
  <inkml:trace contextRef="#ctx0" brushRef="#br0" timeOffset="13197.05">4393 7154 11138 0 0,'0'0'24'0'0,"0"0"-25"0"0,0 0 16 0 0,0 0-10 0 0,30-33-21 0 0,95-109-1 0 0,9-10 11 0 0,-38 62-247 0 0,-95 89 263 0 0,0 1 1 0 0,-1 0-1 0 0,1 0 1 0 0,0 1-1 0 0,-1-1 0 0 0,1 0 1 0 0,-1 0-1 0 0,1 0 1 0 0,0 0-1 0 0,-1 1 0 0 0,1-1 1 0 0,-1 0-1 0 0,1 0 1 0 0,-1 1-1 0 0,1-1 0 0 0,0 0 1 0 0,-1 1-1 0 0,1-1 0 0 0,-1 1 1 0 0,0-1-1 0 0,1 1 1 0 0,-1-1-1 0 0,1 1 0 0 0,-1-1 1 0 0,0 1-1 0 0,1-1 1 0 0,-1 1-1 0 0,0-1 0 0 0,0 1 1 0 0,1 0-1 0 0,-1-1 1 0 0,0 1-1 0 0,0-1 0 0 0,0 1 1 0 0,0 0-1 0 0,0-1 1 0 0,0 1-1 0 0,0 0 0 0 0,0-1 1 0 0,0 1-1 0 0,0-1 1 0 0,0 1-1 0 0,0 0 0 0 0,0-1 1 0 0,-1 1-1 0 0,1 0 1 0 0,0-1-1 0 0,0 1 0 0 0,-1-1 1 0 0,1 1-1 0 0,0-1 0 0 0,-1 1 1 0 0,1-1-1 0 0,0 1 1 0 0,-1-1-1 0 0,1 1 0 0 0,-1-1 1 0 0,1 1-1 0 0,-1-1 1 0 0,1 0-1 0 0,-1 1 0 0 0,1-1 1 0 0,-1 0-1 0 0,0 1 1 0 0,1-1-1 0 0,-1 0 0 0 0,1 0 1 0 0,-1 0-11 0 0,-40 69 718 0 0,-3-3 1 0 0,-3-1-1 0 0,-34 35-718 0 0,77-95 127 0 0,-1 1 0 0 0,1-1-1 0 0,-1 0 1 0 0,0 0 0 0 0,0-1 0 0 0,-1 1 0 0 0,1-1 0 0 0,-1 0 0 0 0,0-1-1 0 0,0 1 1 0 0,0-1 0 0 0,-1 0 0 0 0,1-1 0 0 0,-1 0 0 0 0,1 0-1 0 0,-1 0 1 0 0,0-1 0 0 0,-2 1-127 0 0,8-4 17 0 0,-1 0-1 0 0,0 0 1 0 0,1 0 0 0 0,-1 0 0 0 0,1 0-1 0 0,0 0 1 0 0,-1 0 0 0 0,1 0-1 0 0,0 0 1 0 0,0-1 0 0 0,1 1-1 0 0,-1 0 1 0 0,0-1 0 0 0,1 1 0 0 0,-1-1-1 0 0,1 1 1 0 0,0-1 0 0 0,0 1-1 0 0,0 0 1 0 0,0-1 0 0 0,0 1 0 0 0,1-1-1 0 0,-1 1 1 0 0,1-1 0 0 0,0 0-17 0 0,-1-5 9 0 0,4-32-30 0 0,3-1-1 0 0,1 1 1 0 0,1 1 0 0 0,3 0-1 0 0,1 0 1 0 0,11-19 21 0 0,-5 6 12 0 0,11-27-10 0 0,5 0 1 0 0,2 3 0 0 0,4 1-1 0 0,3 2 1 0 0,14-15-3 0 0,-6 24 34 0 0,-89 56 1222 0 0,23 6-1275 0 0,-1 0 0 0 0,0 1 0 0 0,0 0 0 0 0,1 1 0 0 0,-1 1 0 0 0,0 1 0 0 0,0 0 0 0 0,1 0 0 0 0,-1 2 0 0 0,-1 0 19 0 0,-130 56-466 0 0,2 6 0 0 0,-50 35 466 0 0,29-15-130 0 0,-47 25 1 0 0,70-32 146 0 0,-4-7 1 0 0,-3-7-1 0 0,-101 29-17 0 0,117-70 391 0 0,158-37-758 0 0,368-169 198 0 0,-143 76 156 0 0,4 11 0 0 0,4 11 0 0 0,154-25 13 0 0,-61 35-182 0 0,-304 56 866 0 0,-85-14 321 0 0,-4 15-982 0 0,0 1-1 0 0,-1 3 0 0 0,-1 1 1 0 0,0 3-1 0 0,-1 1 0 0 0,1 2 1 0 0,-1 2-1 0 0,-1 2 0 0 0,-40 4-22 0 0,42-2-9 0 0,-78-2-99 0 0,0 5 0 0 0,1 6-1 0 0,-119 25 109 0 0,-218 57-156 0 0,379-87 248 0 0,80-9-468 0 0,137-91 16 0 0,71-44 425 0 0,6 9-1 0 0,5 10 1 0 0,5 9 0 0 0,171-55-65 0 0,-306 131-145 0 0,3 4-1 0 0,0 4 1 0 0,2 5 0 0 0,0 3 0 0 0,35 1 145 0 0,-95 19-307 0 0,-34 0 299 0 0,-1 0 0 0 0,1 0 0 0 0,-1 0 0 0 0,1 0 0 0 0,-1 0 0 0 0,1 0 0 0 0,-1 0 0 0 0,0 0 0 0 0,1 1 0 0 0,-1-1 0 0 0,1 0 0 0 0,-1 0 0 0 0,1 0 0 0 0,-1 0 0 0 0,1 1 0 0 0,-1-1 0 0 0,1 0 0 0 0,-1 0 0 0 0,0 1 0 0 0,1-1 1 0 0,-1 0-1 0 0,0 1 0 0 0,1-1 0 0 0,-1 1 0 0 0,0-1 0 0 0,1 0 0 0 0,-1 1 0 0 0,0-1 0 0 0,0 1 0 0 0,1-1 0 0 0,-1 1 0 0 0,0-1 0 0 0,0 0 0 0 0,0 1 0 0 0,0-1 0 0 0,1 1 0 0 0,-1-1 0 0 0,0 1 0 0 0,0-1 0 0 0,0 1 0 0 0,0-1 0 0 0,0 1 0 0 0,0-1 0 0 0,-1 1 0 0 0,1-1 0 0 0,0 1 0 0 0,0-1 0 0 0,0 1 0 0 0,0-1 0 0 0,0 1 0 0 0,-1-1 0 0 0,1 1 0 0 0,0-1 0 0 0,-1 0 0 0 0,1 1 0 0 0,0-1 0 0 0,0 0 0 0 0,-1 1 1 0 0,1-1-1 0 0,-1 1 0 0 0,1-1 0 0 0,0 0 0 0 0,-1 0 0 0 0,1 1 8 0 0,-88 54-231 0 0,-156 71 466 0 0,-6-11 1 0 0,-4-11-1 0 0,-5-11 0 0 0,-236 51-235 0 0,69-59 1055 0 0,158-73-38 0 0,267-12-1016 0 0,-7 0 43 0 0,0 0 1 0 0,-1 0-1 0 0,1-1 1 0 0,0 0-1 0 0,0 0 1 0 0,-1-1-1 0 0,1 0 1 0 0,0-1-1 0 0,1 1 1 0 0,-1-2-1 0 0,-5-2-44 0 0,12 5-14 0 0,1 0 0 0 0,-1 0 0 0 0,1 0 0 0 0,-1 0 0 0 0,1 0 0 0 0,-1-1 0 0 0,1 1 0 0 0,0 0 0 0 0,0 0 0 0 0,-1 0 0 0 0,1-1-1 0 0,0 1 1 0 0,0 0 0 0 0,0 0 0 0 0,0-1 0 0 0,0 1 0 0 0,1 0 0 0 0,-1 0 0 0 0,0 0 0 0 0,1 0 0 0 0,-1-1 0 0 0,0 1 0 0 0,1 0 0 0 0,0 0 0 0 0,-1 0 0 0 0,1 0-1 0 0,-1 0 1 0 0,1 0 0 0 0,0 0 0 0 0,0 0 0 0 0,0 0 0 0 0,0 0 0 0 0,0 1 0 0 0,-1-1 0 0 0,1 0 0 0 0,0 0 0 0 0,1 1 0 0 0,-1-1 0 0 0,0 1 0 0 0,0-1-1 0 0,0 1 1 0 0,0-1 0 0 0,0 1 0 0 0,1 0 0 0 0,-1 0 0 0 0,0-1 0 0 0,0 1 0 0 0,0 0 0 0 0,1 0 0 0 0,-1 0 0 0 0,0 0 0 0 0,0 1 0 0 0,0-1 0 0 0,1 0 14 0 0,4-2-52 0 0,414-174-373 0 0,87 8 493 0 0,-419 143-114 0 0,1 5-1 0 0,0 3 1 0 0,2 4-1 0 0,0 4 1 0 0,4 4 46 0 0,-109 13 221 0 0,-792 337 173 0 0,425-191-279 0 0,219-102-300 0 0,185-44-980 0 0,33-13 1153 0 0,-1-2 1 0 0,0-3-1 0 0,-1-3 0 0 0,0-1 0 0 0,-1-3 1 0 0,-1-2-1 0 0,26-15 12 0 0,-12 8-6 0 0,84-32 71 0 0,152-60 166 0 0,234-54-231 0 0,-485 160-56 0 0,1 2 0 0 0,0 1 0 0 0,0 4 0 0 0,42 0 56 0 0,-92 4 0 0 0,-1 1 0 0 0,1-1 0 0 0,-1 0 0 0 0,1 1 1 0 0,-1-1-1 0 0,1 1 0 0 0,-1-1 0 0 0,1 1 0 0 0,-1 0 0 0 0,1 0 0 0 0,0 0 1 0 0,-1 0-1 0 0,1 0 0 0 0,0 0 0 0 0,-1 0 0 0 0,1 0 0 0 0,-1 0 0 0 0,1 1 1 0 0,-1-1-1 0 0,1 1 0 0 0,-1-1 0 0 0,1 1 0 0 0,-1 0 0 0 0,1 0 0 0 0,-1-1 1 0 0,0 1-1 0 0,1 0 0 0 0,-1 0 0 0 0,0 0 0 0 0,0 1 0 0 0,0-1 0 0 0,0 0 1 0 0,0 0-1 0 0,0 1 0 0 0,0-1 0 0 0,0 0 0 0 0,0 1 0 0 0,0-1 0 0 0,-1 1 1 0 0,1-1-1 0 0,-1 1 0 0 0,1-1 0 0 0,-1 1 0 0 0,0-1 0 0 0,1 1 0 0 0,-1 0 1 0 0,0-1-1 0 0,0 1 0 0 0,0-1 0 0 0,0 1 0 0 0,0 0 0 0 0,-1-1 0 0 0,1 1 1 0 0,0-1-1 0 0,-1 1 0 0 0,0 0 0 0 0,-69 62 436 0 0,-106 70-299 0 0,-6-9 0 0 0,-4-7 0 0 0,-28 3-137 0 0,-509 250 281 0 0,530-279-130 0 0,234-88-558 0 0,130-47 451 0 0,-126 27-25 0 0,799-251-25 0 0,222 17-102 0 0,-979 234 107 0 0,1 4 0 0 0,1 3-1 0 0,11 5 2 0 0,-49 10-41 0 0,-51-6 45 0 0,1 0 0 0 0,0 0 0 0 0,0 0-1 0 0,0 1 1 0 0,0-1 0 0 0,-1 0 0 0 0,1 0 0 0 0,0 1 0 0 0,0-1 0 0 0,-1 1 0 0 0,1-1 0 0 0,0 1 0 0 0,0-1 0 0 0,-1 1 0 0 0,1-1 0 0 0,-1 1 0 0 0,1 0 0 0 0,-1-1 0 0 0,1 1 0 0 0,-1 0 0 0 0,1-1 0 0 0,-1 1 0 0 0,1 0 0 0 0,-1 0 0 0 0,0-1 0 0 0,1 1 0 0 0,-1 0-1 0 0,0 0 1 0 0,0 0 0 0 0,0-1 0 0 0,1 1 0 0 0,-1 0 0 0 0,0 0 0 0 0,0 0 0 0 0,0 0 0 0 0,0 0 0 0 0,-1-1 0 0 0,1 1 0 0 0,0 0 0 0 0,0 0 0 0 0,0 0 0 0 0,-1-1 0 0 0,1 1 0 0 0,0 0 0 0 0,-1 0 0 0 0,1-1 0 0 0,-1 1 0 0 0,1 0 0 0 0,-1 0 0 0 0,1-1 0 0 0,-1 1-1 0 0,0-1 1 0 0,1 1 0 0 0,-1 0-4 0 0,-74 52 319 0 0,-198 96-42 0 0,-224 84-277 0 0,362-172 59 0 0,-648 265 35 0 0,659-280-172 0 0,124-46 65 0 0,0 0 0 0 0,0 0 1 0 0,1 1-1 0 0,-1-1 0 0 0,0 0 0 0 0,0 0 0 0 0,0 0 0 0 0,0 0 0 0 0,0 0 0 0 0,1 1 0 0 0,-1-1 0 0 0,0 0 0 0 0,0 0 1 0 0,0 0-1 0 0,0 1 0 0 0,0-1 0 0 0,0 0 0 0 0,0 0 0 0 0,0 0 0 0 0,0 1 0 0 0,0-1 0 0 0,0 0 0 0 0,0 0 1 0 0,0 0-1 0 0,0 1 0 0 0,0-1 0 0 0,0 0 0 0 0,0 0 0 0 0,0 0 0 0 0,0 1 0 0 0,0-1 0 0 0,0 0 0 0 0,0 0 0 0 0,0 0 1 0 0,0 1-1 0 0,0-1 0 0 0,0 0 0 0 0,0 0 0 0 0,-1 0 0 0 0,1 0 0 0 0,0 1 0 0 0,0-1 0 0 0,0 0 13 0 0,29-1-150 0 0,-24 1 118 0 0,28-4-1 0 0,0-2 1 0 0,-1-1-1 0 0,0-2 1 0 0,0-1 0 0 0,-1-1-1 0 0,1-3 33 0 0,13-2-20 0 0,655-245-51 0 0,-642 241 63 0 0,247-85 7 0 0,241-48 1 0 0,-352 129-137 0 0,-193 24 131 0 0,0-1 9 0 0,0 1-1 0 0,-1-1 0 0 0,1 1 1 0 0,0-1-1 0 0,0 1 1 0 0,-1 0-1 0 0,1-1 1 0 0,0 1-1 0 0,0 0 0 0 0,0 0 1 0 0,-1 0-1 0 0,1-1 1 0 0,0 1-1 0 0,0 0 1 0 0,0 0-1 0 0,0 0 0 0 0,0 0 1 0 0,0 1-1 0 0,-1-1 1 0 0,1 0-1 0 0,0 0 1 0 0,0 0-1 0 0,0 1 0 0 0,0-1 1 0 0,-1 0-1 0 0,1 1 1 0 0,0-1-1 0 0,0 1 1 0 0,-1-1-1 0 0,1 1 0 0 0,0-1 1 0 0,-1 1-1 0 0,1-1 1 0 0,0 1-1 0 0,-1 0 1 0 0,1-1-1 0 0,-1 1 1 0 0,1 0-1 0 0,-1-1 0 0 0,0 1 1 0 0,1 0-1 0 0,-1 0 1 0 0,0 0-1 0 0,1-1 1 0 0,-1 1-1 0 0,0 0 0 0 0,0 0 1 0 0,0 0-1 0 0,1 0 1 0 0,-1-1-1 0 0,0 1 1 0 0,0 0-1 0 0,-1 0 0 0 0,1 0 1 0 0,0 0-1 0 0,0 0 1 0 0,0-1-1 0 0,0 1 1 0 0,-1 0-1 0 0,1 0 0 0 0,0 0-2 0 0,-76 55 327 0 0,-278 148-76 0 0,-9-14 0 0 0,-205 68-251 0 0,359-167 239 0 0,-4-9 0 0 0,-168 39-239 0 0,368-115-247 0 0,42-10 36 0 0,17-7 177 0 0,0-3 0 0 0,-1-2 0 0 0,-1-1 0 0 0,1-4 34 0 0,36-13-24 0 0,874-344-138 0 0,-765 310 146 0 0,-21 4 18 0 0,3 8 1 0 0,2 8-1 0 0,41-1-2 0 0,-68 36-107 0 0,-147 13 109 0 0,0 1 0 0 0,0-1 1 0 0,0 0-1 0 0,-1 1 0 0 0,1-1 0 0 0,0 0 0 0 0,0 0 1 0 0,0 1-1 0 0,0-1 0 0 0,0 0 0 0 0,0 1 0 0 0,0-1 1 0 0,0 0-1 0 0,0 1 0 0 0,0-1 0 0 0,0 0 0 0 0,0 1 0 0 0,0-1 1 0 0,0 0-1 0 0,0 1 0 0 0,0-1 0 0 0,0 0 0 0 0,0 0 1 0 0,0 1-1 0 0,0-1 0 0 0,0 0 0 0 0,1 1 0 0 0,-1-1 0 0 0,0 0 1 0 0,0 0-1 0 0,0 1 0 0 0,0-1 0 0 0,1 0 0 0 0,-1 0 1 0 0,0 1-1 0 0,0-1 0 0 0,1 0 0 0 0,-1 0 0 0 0,0 0 0 0 0,0 0 1 0 0,1 1-1 0 0,-1-1 0 0 0,0 0 0 0 0,1 0 0 0 0,-1 0 1 0 0,0 0-1 0 0,1 0 0 0 0,-1 0 0 0 0,0 0 0 0 0,1 0 0 0 0,-1 0 1 0 0,0 0-1 0 0,1 0 0 0 0,-1 0 0 0 0,0 0 0 0 0,0 0 1 0 0,1 0-1 0 0,-1 0 0 0 0,0 0 0 0 0,1 0 0 0 0,-1 0 0 0 0,1-1-2 0 0,-25 18 117 0 0,-289 148 65 0 0,-211 90-118 0 0,-55-5-64 0 0,281-138 224 0 0,-234 53-224 0 0,318-121 217 0 0,270-69-792 0 0,553-226 383 0 0,-161 61 197 0 0,-104 38 27 0 0,7 15-1 0 0,308-73-31 0 0,-613 198-16 0 0,1 2-1 0 0,0 3 1 0 0,0 1 0 0 0,21 2 16 0 0,-79 12 339 0 0,-367 207-209 0 0,98-36-143 0 0,-118 76 14 0 0,-111 35-1 0 0,461-263 54 0 0,-2-3 0 0 0,0-2 0 0 0,-2-2 0 0 0,0-2 0 0 0,-18 1-54 0 0,34-15 157 0 0,35-4-158 0 0,1 0 1 0 0,-1-1-1 0 0,1 1 0 0 0,0 0 1 0 0,-1 0-1 0 0,1-1 0 0 0,-1 1 1 0 0,1 0-1 0 0,-1-1 0 0 0,1 1 1 0 0,0 0-1 0 0,-1-1 0 0 0,1 1 0 0 0,0-1 1 0 0,-1 1-1 0 0,1 0 0 0 0,0-1 1 0 0,0 1-1 0 0,0-1 0 0 0,-1 1 1 0 0,1-1-1 0 0,0 1 0 0 0,0-1 0 0 0,0 1 1 0 0,0-1-1 0 0,0 1 0 0 0,0-1 1 0 0,0 1-1 0 0,0-1 0 0 0,0 1 1 0 0,0-1-1 0 0,0 1 0 0 0,0-1 0 0 0,0 1 1 0 0,0-1-1 0 0,0 1 0 0 0,1-1 1 0 0,-1 1-1 0 0,0-1 0 0 0,0 1 1 0 0,0-1-1 0 0,1 1 0 0 0,-1-1 0 0 0,0 1 1 0 0,1 0-1 0 0,-1-1 0 0 0,0 1 1 0 0,1 0-1 0 0,-1-1 0 0 0,1 1 1 0 0,-1 0-1 0 0,1-1 0 0 0,-1 1 0 0 0,0 0 1 0 0,1 0-1 0 0,-1 0 0 0 0,1-1 1 0 0,-1 1-1 0 0,1 0 0 0 0,-1 0 1 0 0,1 0-1 0 0,-1 0 0 0 0,1 0 0 0 0,-1 0 1 0 0,1 0 0 0 0,92-71-188 0 0,150-89 188 0 0,7 11 1 0 0,7 11-1 0 0,46-8 0 0 0,-85 44-54 0 0,3 9 1 0 0,5 10-1 0 0,3 9 0 0 0,78-7 54 0 0,-187 68-150 0 0,-148 37 519 0 0,-925 413-173 0 0,739-340-106 0 0,-4-10 0 0 0,-3-9 0 0 0,-4-9 0 0 0,-221 36-90 0 0,416-99 68 0 0,-1-2-1 0 0,1-1 1 0 0,-1-2-1 0 0,1 0 1 0 0,-1-2 0 0 0,-10-3-68 0 0,39 4 4 0 0,0 0 0 0 0,0 0 1 0 0,0 0-1 0 0,0 0 0 0 0,0-1 1 0 0,0 1-1 0 0,0-1 0 0 0,0 0 1 0 0,0 1-1 0 0,1-1 1 0 0,-1 0-1 0 0,0 0 0 0 0,0 0 1 0 0,1 0-1 0 0,-1-1 0 0 0,0 1 1 0 0,1 0-1 0 0,-1-1 1 0 0,1 1-1 0 0,0-1 0 0 0,-1 1 1 0 0,1-1-1 0 0,0 0 0 0 0,0 1 1 0 0,0-1-1 0 0,0 0 1 0 0,0 0-1 0 0,1 0 0 0 0,-1 0 1 0 0,1 0-1 0 0,-1 0 0 0 0,1 0 1 0 0,-1 0-1 0 0,1 0 1 0 0,0 0-1 0 0,0 0 0 0 0,0 0 1 0 0,0 0-1 0 0,1 0 0 0 0,-1 0 1 0 0,0 0-1 0 0,1 0 1 0 0,0-1-5 0 0,5-10-17 0 0,0 1 0 0 0,2-1 0 0 0,0 1 1 0 0,0 1-1 0 0,1-1 0 0 0,0 2 0 0 0,1-1 1 0 0,0 1-1 0 0,1 1 0 0 0,11-9 17 0 0,5-6-18 0 0,194-155-50 0 0,9 10-1 0 0,6 10 1 0 0,8 11-1 0 0,108-42 69 0 0,-149 77-33 0 0,473-254-372 0 0,-601 319 436 0 0,-76 48-28 0 0,1 1 1 0 0,-1-1-1 0 0,0 1 1 0 0,1-1-1 0 0,-1 1 1 0 0,1-1-1 0 0,-1 0 1 0 0,0 1-1 0 0,1-1 1 0 0,-1 0-1 0 0,0 0 1 0 0,0 1-1 0 0,1-1 1 0 0,-1 0-1 0 0,0 0 1 0 0,0 0-1 0 0,1 0 1 0 0,-1 0-1 0 0,0 0 1 0 0,0 0-1 0 0,1 0 1 0 0,-1 0-1 0 0,0 0 1 0 0,1-1-1 0 0,-1 1 1 0 0,0 0-1 0 0,0 0 1 0 0,1-1-1 0 0,-1 1 1 0 0,0 0-1 0 0,1-1 1 0 0,-1 1-1 0 0,1-1 1 0 0,-1 1-1 0 0,0-1 1 0 0,1 1-1 0 0,-1-1 1 0 0,1 1-1 0 0,-1-1 1 0 0,1 1-1 0 0,0-1 1 0 0,-1 0-1 0 0,1 1 1 0 0,0-1-1 0 0,-1 0 1 0 0,1 1-1 0 0,0-1 1 0 0,0 0-1 0 0,-1 0 1 0 0,1 1-1 0 0,0-1 1 0 0,0 0-1 0 0,0 0 1 0 0,0 1 0 0 0,0-1-1 0 0,0 0 1 0 0,0 0-1 0 0,0 1 1 0 0,1-1-1 0 0,-1 0 1 0 0,0 1-1 0 0,0-1 1 0 0,0 0-1 0 0,1 0 1 0 0,-1 1-1 0 0,0-1 1 0 0,1 1-1 0 0,-1-1 1 0 0,1 0-1 0 0,0 0-3 0 0,-35 1-62 0 0,1 2 0 0 0,0 0 0 0 0,0 2-1 0 0,1 2 1 0 0,-14 4 62 0 0,-885 276-133 0 0,-29-48 361 0 0,684-175-133 0 0,-2-13 1 0 0,-36-8-96 0 0,267-37 74 0 0,0-2 0 0 0,0-2 1 0 0,-1-2-1 0 0,-7-3-74 0 0,54 5-2 0 0,0-1-1 0 0,1 0 1 0 0,-1 1 0 0 0,0-1-1 0 0,0 0 1 0 0,1 0-1 0 0,-1 1 1 0 0,0-1 0 0 0,0 0-1 0 0,1 0 1 0 0,-1 0-1 0 0,0 0 1 0 0,0 0 0 0 0,1 0-1 0 0,-1 0 1 0 0,0 0-1 0 0,0 0 1 0 0,1-1 0 0 0,-1 1-1 0 0,0 0 1 0 0,0 0-1 0 0,1-1 1 0 0,-1 1 0 0 0,0 0-1 0 0,1-1 1 0 0,-1 1-1 0 0,1-1 1 0 0,-1 1 0 0 0,0-1-1 0 0,1 1 1 0 0,-1-1-1 0 0,1 1 1 0 0,-1-1 0 0 0,1 0-1 0 0,-1 1 1 0 0,1-1-1 0 0,0 0 1 0 0,-1 1 0 0 0,1-1-1 0 0,0 0 1 0 0,0 1-1 0 0,-1-1 1 0 0,1 0 0 0 0,0 0-1 0 0,0 1 1 0 0,0-1-1 0 0,0 0 1 0 0,0 0 0 0 0,0 0-1 0 0,0 1 1 0 0,0-1-1 0 0,0 0 1 0 0,0 0 0 0 0,0 1-1 0 0,1-1 1 0 0,-1 0-1 0 0,0 1 1 0 0,1-1 0 0 0,-1 0-1 0 0,0 0 1 0 0,1 1-1 0 0,-1-1 1 0 0,1 1 0 0 0,-1-1-1 0 0,1 0 1 0 0,-1 1-1 0 0,1-1 3 0 0,45-31-286 0 0,212-96 226 0 0,230-78 60 0 0,-244 107 2 0 0,-174 70-6 0 0,400-164-456 0 0,261-62 460 0 0,-644 239-175 0 0,-112 28 255 0 0,-665 325-41 0 0,-144 27 650 0 0,665-298-601 0 0,143-43-375 0 0,57-12-50 0 0,41-9 412 0 0,-1-4 0 0 0,0-3 0 0 0,0-3 0 0 0,0-3 0 0 0,-1-4 0 0 0,37-13-75 0 0,-74 20 7 0 0,1361-325 184 0 0,-1003 251-255 0 0,399-30 64 0 0,-671 101-48 0 0,1 5 0 0 0,102 9 48 0 0,-133 14-16 0 0,-88-17 25 0 0,0 0 0 0 0,0 1 0 0 0,-1-1 0 0 0,1 0 0 0 0,0 1 0 0 0,0-1 0 0 0,-1 1 0 0 0,1-1 0 0 0,0 1 0 0 0,-1 0 0 0 0,1-1 0 0 0,-1 1 0 0 0,1-1 0 0 0,0 1 0 0 0,-1 0 0 0 0,0 0 0 0 0,1-1-1 0 0,-1 1 1 0 0,1 0 0 0 0,-1 0 0 0 0,0-1 0 0 0,1 1 0 0 0,-1 0 0 0 0,0 0 0 0 0,0 0 0 0 0,0 0 0 0 0,0-1 0 0 0,0 1 0 0 0,0 0 0 0 0,0 0 0 0 0,0 0 0 0 0,0 0 0 0 0,0 0 0 0 0,0-1 0 0 0,-1 1 0 0 0,1 0 0 0 0,0 0 0 0 0,0 0 0 0 0,-1-1 0 0 0,1 1 0 0 0,-1 0 0 0 0,1 0 0 0 0,-1-1 0 0 0,1 1 0 0 0,-1 0 0 0 0,1-1 0 0 0,-1 1 0 0 0,0 0 0 0 0,1-1-1 0 0,-1 1 1 0 0,0-1 0 0 0,1 1 0 0 0,-1-1 0 0 0,0 0 0 0 0,0 1 0 0 0,1-1 0 0 0,-1 0 0 0 0,0 1 0 0 0,0-1 0 0 0,0 0 0 0 0,0 0 0 0 0,1 0 0 0 0,-1 0 0 0 0,0 0 0 0 0,0 0 0 0 0,0 0 0 0 0,0 0 0 0 0,0 0 0 0 0,0 0-9 0 0,-470 241 627 0 0,114-83-423 0 0,-369 108-204 0 0,614-227-20 0 0,-101 28-206 0 0,331-112-617 0 0,142-59 625 0 0,5 11 0 0 0,202-39 218 0 0,-344 101-92 0 0,1 6 0 0 0,112-7 92 0 0,-109 31-217 0 0,-127 1 220 0 0,1 0 0 0 0,0 1 0 0 0,-1-1 0 0 0,1 0 0 0 0,-1 1 0 0 0,1-1 0 0 0,-1 0 0 0 0,1 1 0 0 0,-1-1 0 0 0,1 1 0 0 0,-1-1 0 0 0,0 0 0 0 0,1 1 0 0 0,-1-1 0 0 0,0 1 0 0 0,1 0 0 0 0,-1-1 0 0 0,0 1 1 0 0,0-1-1 0 0,1 1 0 0 0,-1-1 0 0 0,0 1 0 0 0,0 0 0 0 0,0-1 0 0 0,0 1 0 0 0,0 0 0 0 0,0-1 0 0 0,0 1 0 0 0,0-1 0 0 0,0 1 0 0 0,0 0 0 0 0,0-1 0 0 0,0 1 0 0 0,0-1 0 0 0,0 1 0 0 0,-1 0 0 0 0,1-1 0 0 0,0 1 0 0 0,0-1 0 0 0,-1 1 0 0 0,1-1 0 0 0,0 1 0 0 0,-1-1 0 0 0,1 1 0 0 0,-1-1 0 0 0,1 1 0 0 0,0-1 0 0 0,-1 1 0 0 0,1-1 0 0 0,-1 0 0 0 0,1 1 0 0 0,-1-1 0 0 0,0 0 1 0 0,1 0-1 0 0,-1 1 0 0 0,1-1 0 0 0,-1 0 0 0 0,0 0 0 0 0,1 0 0 0 0,-1 0 0 0 0,1 1 0 0 0,-1-1 0 0 0,0 0 0 0 0,1 0 0 0 0,-1 0 0 0 0,1 0 0 0 0,-1-1 0 0 0,0 1 0 0 0,1 0 0 0 0,-1 0-3 0 0,-270 132 329 0 0,-187 77-25 0 0,-223 59-304 0 0,422-185 363 0 0,246-80-440 0 0,23-6-73 0 0,3-1 102 0 0,309-127-173 0 0,78-20-162 0 0,237-51 383 0 0,-582 187-17 0 0,227-65-43 0 0,2 13 0 0 0,48 5 60 0 0,-99 43-363 0 0,-233 20 367 0 0,-1-1-1 0 0,1 0 1 0 0,0 0-1 0 0,0 1 0 0 0,0-1 1 0 0,0 0-1 0 0,0 1 1 0 0,0-1-1 0 0,0 0 0 0 0,0 1 1 0 0,0-1-1 0 0,0 0 1 0 0,0 1-1 0 0,0-1 1 0 0,0 0-1 0 0,0 1 0 0 0,0-1 1 0 0,0 0-1 0 0,1 1 1 0 0,-1-1-1 0 0,0 0 1 0 0,0 1-1 0 0,0-1 0 0 0,0 0 1 0 0,1 0-1 0 0,-1 1 1 0 0,0-1-1 0 0,0 0 1 0 0,1 0-1 0 0,-1 1 0 0 0,0-1 1 0 0,0 0-1 0 0,1 0 1 0 0,-1 0-1 0 0,0 0 0 0 0,1 1 1 0 0,-1-1-1 0 0,0 0 1 0 0,0 0-1 0 0,1 0 1 0 0,-1 0-1 0 0,0 0 0 0 0,1 0 1 0 0,-1 0-1 0 0,0 0 1 0 0,1 0-1 0 0,-1 0 1 0 0,0 0-1 0 0,1 0 0 0 0,-1 0 1 0 0,0 0-1 0 0,1 0 1 0 0,-1 0-1 0 0,0 0 1 0 0,1-1-4 0 0,-31 18 250 0 0,-610 269 83 0 0,-279 85-209 0 0,886-359-108 0 0,-185 53 167 0 0,216-65-175 0 0,2 0-18 0 0,1 0 1 0 0,-1-1-1 0 0,0 1 0 0 0,0 0 1 0 0,0-1-1 0 0,0 1 1 0 0,0-1-1 0 0,-1 1 0 0 0,1 0 1 0 0,0-1-1 0 0,0 1 1 0 0,0 0-1 0 0,0-1 0 0 0,0 1 1 0 0,0 0-1 0 0,-1 0 0 0 0,1-1 1 0 0,0 1-1 0 0,0 0 1 0 0,0-1-1 0 0,-1 1 0 0 0,1 0 1 0 0,0 0-1 0 0,0-1 1 0 0,-1 1-1 0 0,1 0 0 0 0,0 0 1 0 0,-1 0 9 0 0,270-138-110 0 0,5 13 0 0 0,6 12 0 0 0,241-62 110 0 0,-405 138-7 0 0,23-10-76 0 0,3 6-1 0 0,1 7 1 0 0,57-4 83 0 0,-67 30-236 0 0,-136 12 424 0 0,-187 93 91 0 0,-316 191-210 0 0,-141 72 26 0 0,317-209 314 0 0,324-149-375 0 0,-1 1-232 0 0,18-3-62 0 0,130-44 51 0 0,-111 31 218 0 0,28-10 14 0 0,941-356-35 0 0,83 67-232 0 0,-814 263-164 0 0,-268 49 406 0 0,0 0 1 0 0,0 0 0 0 0,0 1 0 0 0,0-1 0 0 0,0 0 0 0 0,-1 0 0 0 0,1 0 0 0 0,0 0 0 0 0,0 1 0 0 0,0-1 0 0 0,0 0 0 0 0,0 0 0 0 0,0 0 0 0 0,0 1 0 0 0,0-1 0 0 0,0 0 0 0 0,0 0-1 0 0,0 1 1 0 0,0-1 0 0 0,0 0 0 0 0,0 0 0 0 0,0 0 0 0 0,0 1 0 0 0,0-1 0 0 0,1 0 0 0 0,-1 0 0 0 0,0 0 0 0 0,0 0 0 0 0,0 1 0 0 0,0-1 0 0 0,0 0 0 0 0,0 0 0 0 0,0 0-1 0 0,1 0 1 0 0,-1 1 0 0 0,0-1 1 0 0,-27 12 79 0 0,-811 330 395 0 0,-142 79 493 0 0,576-280-391 0 0,383-130-973 0 0,61-16 54 0 0,253-106 362 0 0,310-129-165 0 0,422-109-1393 0 0,-1061 349 1804 0 0,-159 65-212 0 0,-409 197 255 0 0,-28 76 61 0 0,116-56-63 0 0,449-245-362 0 0,67-37 45 0 0,1 0-1 0 0,-1 0 1 0 0,0 0 0 0 0,1 0 0 0 0,-1 1 0 0 0,0-1-1 0 0,1 0 1 0 0,-1 0 0 0 0,0 0 0 0 0,1 1 0 0 0,-1-1-1 0 0,0 0 1 0 0,1 0 0 0 0,-1 1 0 0 0,0-1 0 0 0,1 0-1 0 0,-1 1 1 0 0,0-1 0 0 0,0 0 0 0 0,0 1 0 0 0,1-1 0 0 0,-1 0-1 0 0,0 1 1 0 0,0-1 0 0 0,0 0 0 0 0,0 1 0 0 0,0-1-1 0 0,0 1 1 0 0,1-1 0 0 0,-1 0 0 0 0,0 1 0 0 0,0-1-1 0 0,0 1 1 0 0,0-1 0 0 0,0 0 0 0 0,-1 1 0 0 0,1-1-1 0 0,0 0 1 0 0,0 1 0 0 0,0-1 0 0 0,0 1 0 0 0,0-1 0 0 0,0 0-1 0 0,-1 1 1 0 0,1-1 0 0 0,0 0 0 0 0,0 1 0 0 0,-1-1-1 0 0,1 0 1 0 0,0 1 0 0 0,-1-1 11 0 0,45-5-1 0 0,-1-2 1 0 0,0-1-1 0 0,0-3 1 0 0,-1-1-1 0 0,-1-3 1 0 0,0-1-1 0 0,27-15 1 0 0,-2 3-25 0 0,520-211-159 0 0,44 11-118 0 0,-587 210 409 0 0,-62 14 206 0 0,-44 8-280 0 0,0 3-1 0 0,0 2 0 0 0,1 4 0 0 0,0 2 1 0 0,-2 4-33 0 0,33-11 22 0 0,-1066 343 809 0 0,567-172-279 0 0,49-41-158 0 0,407-127-389 0 0,94-20-313 0 0,788-464 13 0 0,-670 400 298 0 0,496-282 37 0 0,-588 328-71 0 0,-2-2 1 0 0,-1-2-1 0 0,-2-2 0 0 0,-1-1 1 0 0,16-20 30 0 0,-53 51 1 0 0,1 0 1 0 0,0 0 0 0 0,-1-1-1 0 0,0 1 1 0 0,0-1 0 0 0,0 0-1 0 0,0 0 1 0 0,-1 0 0 0 0,1-1 0 0 0,-1 1-1 0 0,0-1 1 0 0,0 1 0 0 0,-1-1-1 0 0,1 1 1 0 0,-1-1 0 0 0,0 0 0 0 0,-1 0-1 0 0,1 0 1 0 0,-1 0 0 0 0,0 1-1 0 0,0-1 1 0 0,0 0 0 0 0,-1 0 0 0 0,1 0-1 0 0,-1 0 1 0 0,0 1 0 0 0,-1-1-1 0 0,1 0 1 0 0,-1 1 0 0 0,0-1-1 0 0,0 1 1 0 0,-2-3-2 0 0,-5 0-1 0 0,-1 0 1 0 0,0 1-1 0 0,0 0 0 0 0,0 1 0 0 0,-1 0 1 0 0,0 1-1 0 0,0 0 0 0 0,0 0 0 0 0,0 1 1 0 0,0 1-1 0 0,-1 0 0 0 0,1 0 0 0 0,-1 1 1 0 0,-5 1 0 0 0,-80-5 35 0 0,0 5 0 0 0,0 4 1 0 0,1 4-1 0 0,-1 4 1 0 0,-1 5-36 0 0,-190 40 290 0 0,-9 15-290 0 0,-76 18 175 0 0,226-75-135 0 0,165-27-392 0 0,704-362-97 0 0,20 4 374 0 0,-386 188 233 0 0,-402 184 247 0 0,10 8-431 0 0,1 2 1 0 0,1 1-1 0 0,0 1 1 0 0,1 2 0 0 0,-17 12 25 0 0,-1-1-13 0 0,-706 362 94 0 0,652-337-66 0 0,-240 117 185 0 0,-136 36-200 0 0,441-191-561 0 0,165-82 155 0 0,106-63 299 0 0,6 10 1 0 0,4 11-1 0 0,77-16 107 0 0,-279 112-29 0 0,1 2 0 0 0,0 1 1 0 0,1 2-1 0 0,0 2 0 0 0,0 2 0 0 0,0 1 1 0 0,4 3 28 0 0,-42 0-8 0 0,0 0 1 0 0,0 1-1 0 0,0 0 1 0 0,0 0-1 0 0,0 0 1 0 0,0 0-1 0 0,0 0 1 0 0,0 1-1 0 0,0-1 1 0 0,0 1-1 0 0,0 0 1 0 0,0 0-1 0 0,0 0 1 0 0,0 0-1 0 0,-1 0 1 0 0,1 1-1 0 0,0-1 1 0 0,-1 1-1 0 0,1 0 1 0 0,-1 0-1 0 0,1 0 1 0 0,-1 0-1 0 0,0 0 1 0 0,0 0-1 0 0,0 1 1 0 0,0-1-1 0 0,0 1 1 0 0,-1-1-1 0 0,1 1 1 0 0,-1 0-1 0 0,0 0 1 0 0,1 0-1 0 0,-1-1 1 0 0,-1 1-1 0 0,1 0 1 0 0,0 0-1 0 0,0 2 8 0 0,-2 3 5 0 0,1-1 0 0 0,-1 1 0 0 0,0-1 0 0 0,0 0 0 0 0,-1 1 0 0 0,0-1 0 0 0,0 0 0 0 0,-1 0 0 0 0,0 0 0 0 0,0 0 0 0 0,0-1 0 0 0,-1 1 0 0 0,0-1 0 0 0,0 0 0 0 0,-2 1-5 0 0,-36 50 84 0 0,-3-3 0 0 0,-2-1 0 0 0,-50 43-84 0 0,55-55 24 0 0,-752 687 129 0 0,685-637-19 0 0,-4-5-1 0 0,-4-6 1 0 0,-4-4 0 0 0,-2-6-1 0 0,-3-5 1 0 0,-3-6-1 0 0,-54 14-133 0 0,151-62 102 0 0,-1-1 1 0 0,-1-1-1 0 0,1-2 0 0 0,-2-2 0 0 0,1 0 1 0 0,-17-2-103 0 0,50-3-1 0 0,0 0 0 0 0,1 1 0 0 0,-1-1 1 0 0,0 0-1 0 0,1 0 0 0 0,-1 0 0 0 0,0 0 0 0 0,0 0 1 0 0,1 0-1 0 0,-1 0 0 0 0,0 0 0 0 0,0 0 0 0 0,1 0 1 0 0,-1 0-1 0 0,0 0 0 0 0,1-1 0 0 0,-1 1 0 0 0,0 0 1 0 0,0-1-1 0 0,1 1 0 0 0,-1 0 0 0 0,1-1 0 0 0,-1 1 1 0 0,0-1-1 0 0,1 1 0 0 0,-1-1 0 0 0,1 1 0 0 0,-1-1 1 0 0,1 1-1 0 0,-1-1 0 0 0,1 1 0 0 0,0-1 0 0 0,-1 0 1 0 0,1 1-1 0 0,0-1 0 0 0,-1 0 0 0 0,1 1 0 0 0,0-1 1 0 0,0 0-1 0 0,-1 0 0 0 0,1 1 0 0 0,0-1 1 0 0,0 0-1 0 0,0 0 0 0 0,0 1 0 0 0,0-1 0 0 0,0 0 1 0 0,0 0-1 0 0,1 1 0 0 0,-1-1 0 0 0,0 0 0 0 0,0 1 1 0 0,0-1-1 0 0,1 0 0 0 0,-1 1 0 0 0,0-1 0 0 0,1 0 1 0 0,-1 1-1 0 0,1-1 0 0 0,-1 0 0 0 0,1 1 0 0 0,-1-1 1 0 0,1 1-1 0 0,-1-1 0 0 0,1 1 1 0 0,36-43-188 0 0,34-16 116 0 0,3 2 1 0 0,2 4 0 0 0,2 3-1 0 0,31-12 72 0 0,103-47-567 0 0,4 9-1 0 0,38-3 568 0 0,-191 78-583 0 0,2 2 0 0 0,0 4 0 0 0,60-10 583 0 0,-56 24-786 0 0,-70 5 780 0 0,1 1 0 0 0,0-1 0 0 0,0 0 0 0 0,0 0-1 0 0,0 0 1 0 0,0 1 0 0 0,-1-1 0 0 0,1 0 0 0 0,0 0 0 0 0,0 1 0 0 0,0-1 0 0 0,0 0-1 0 0,0 1 1 0 0,0-1 0 0 0,0 0 0 0 0,0 0 0 0 0,0 1 0 0 0,0-1 0 0 0,0 0-1 0 0,0 0 1 0 0,0 1 0 0 0,0-1 0 0 0,0 0 0 0 0,1 0 0 0 0,-1 1 0 0 0,0-1 0 0 0,0 0-1 0 0,0 0 1 0 0,0 1 0 0 0,0-1 0 0 0,1 0 0 0 0,-1 0 0 0 0,0 0 0 0 0,0 1-1 0 0,0-1 1 0 0,0 0 0 0 0,1 0 0 0 0,-1 0 0 0 0,0 0 0 0 0,0 0 0 0 0,1 1 0 0 0,-1-1-1 0 0,0 0 1 0 0,0 0 0 0 0,1 0 0 0 0,-1 0 0 0 0,0 0 0 0 0,0 0 0 0 0,1 0 0 0 0,-1 0-1 0 0,0 0 1 0 0,0 0 0 0 0,1 0 0 0 0,-1 0 0 0 0,0 0 0 0 0,1 0 0 0 0,-1 0-1 0 0,0 0 1 0 0,0 0 0 0 0,1 0 0 0 0,-1 0 6 0 0,-20 13-3 0 0,-186 95 395 0 0,-4-10 1 0 0,-155 47-393 0 0,219-88 368 0 0,-893 353 1970 0 0,703-291-1716 0 0,259-107-441 0 0,82-25-394 0 0,126-109 33 0 0,4 7 130 0 0,128-81 50 0 0,-105 87-19 0 0,448-288-341 0 0,-471 328-77 0 0,-124 73 258 0 0,-29 15 81 0 0,-352 291 438 0 0,-122 63-340 0 0,122-96 122 0 0,357-266-111 0 0,-101 76 468 0 0,-123 72-479 0 0,119-104 488 0 0,109-59-619 0 0,27-12-99 0 0,-15 14 250 0 0,353-325-172 0 0,-146 152-815 0 0,214-133 967 0 0,-183 132-1422 0 0,-213 146 994 0 0,-34 31 245 0 0,-311 222-380 0 0,63-44 1224 0 0,8 10 0 0 0,-64 76-661 0 0,242-203 117 0 0,-69 63 575 0 0,-5-5-1 0 0,-141 88-691 0 0,117-121 954 0 0,212-106-1466 0 0,57-45 572 0 0,-4-5 1 0 0,57-51-61 0 0,-55 41-29 0 0,343-272-889 0 0,-400 297 762 0 0,-60 46 142 0 0,4 9-12 0 0,0 1 1 0 0,0 0 0 0 0,0 1 0 0 0,1 0 0 0 0,-1 1 0 0 0,1 0 0 0 0,0 1-1 0 0,0 0 1 0 0,0 1 0 0 0,1 0 0 0 0,0 1 0 0 0,-6 5 25 0 0,-2-1-9 0 0,-203 136 146 0 0,6 10-1 0 0,-43 51-136 0 0,137-109 420 0 0,-4-6 0 0 0,-20 6-420 0 0,117-80 233 0 0,20-14-260 0 0,21-12-325 0 0,156-128 476 0 0,353-330-268 0 0,-343 281-168 0 0,-177 183 311 0 0,-1 0 0 0 0,1 0 0 0 0,-1 0 0 0 0,1 0 0 0 0,-1-1 0 0 0,1 1 0 0 0,-1 0 0 0 0,0-1 0 0 0,0 1 0 0 0,0-1 0 0 0,0 1 0 0 0,0-1 0 0 0,0 0 0 0 0,0 1 0 0 0,0-1 0 0 0,-1 0 0 0 0,1 0 0 0 0,-1 0 0 0 0,1 1 0 0 0,-1-1 1 0 0,0 0-1 0 0,1 0 0 0 0,-1 0 0 0 0,0 0 0 0 0,0 0 0 0 0,-1 0 0 0 0,1 1 0 0 0,0-1 0 0 0,-1 0 0 0 0,1 0 0 0 0,-1 0 0 0 0,1 0 0 0 0,-1 1 0 0 0,0-1 0 0 0,0 0 0 0 0,0 1 0 0 0,0-1 0 0 0,0 0 0 0 0,0 1 0 0 0,0-1 0 0 0,0 1 0 0 0,-1 0 0 0 0,1-1 1 0 0,0 1-1 0 0,-1 0 0 0 0,0 0 1 0 0,-14 0-20 0 0,0 1 0 0 0,0 1 0 0 0,0 0 0 0 0,0 1 0 0 0,0 1 0 0 0,0 1 0 0 0,0 0 0 0 0,1 1 0 0 0,-1 0 0 0 0,2 2 0 0 0,-1 0 0 0 0,0 0 0 0 0,1 1 0 0 0,-7 6 20 0 0,2-4-4 0 0,-212 120 272 0 0,6 9 0 0 0,-19 29-268 0 0,136-98 318 0 0,108-69-326 0 0,0-1 0 0 0,0 1-1 0 0,0-1 1 0 0,0 1-1 0 0,0-1 1 0 0,0 1 0 0 0,0-1-1 0 0,0 1 1 0 0,1-1-1 0 0,-1 1 1 0 0,0-1 0 0 0,0 1-1 0 0,0-1 1 0 0,1 1-1 0 0,-1-1 1 0 0,0 1-1 0 0,1-1 1 0 0,-1 0 0 0 0,0 1-1 0 0,1-1 1 0 0,-1 0-1 0 0,1 1 1 0 0,-1-1 0 0 0,0 0-1 0 0,1 1 1 0 0,-1-1-1 0 0,1 0 1 0 0,-1 0 0 0 0,1 1-1 0 0,-1-1 1 0 0,1 0-1 0 0,-1 0 1 0 0,1 0 0 0 0,-1 0-1 0 0,1 0 1 0 0,-1 0-1 0 0,1 0 1 0 0,0 0 0 0 0,-1 0-1 0 0,1 0 1 0 0,-1 0-1 0 0,1 0 1 0 0,-1 0-1 0 0,1 0 1 0 0,-1 0 0 0 0,1-1-1 0 0,-1 1 1 0 0,1 0-1 0 0,-1 0 1 0 0,1-1 0 0 0,-1 1-1 0 0,0 0 1 0 0,1-1-1 0 0,-1 1 1 0 0,1 0 0 0 0,-1-1-1 0 0,0 1 1 0 0,1-1 8 0 0,1 1-15 0 0,12-3 30 0 0,-1 0 1 0 0,-1-1 0 0 0,1-1-1 0 0,0 0 1 0 0,-1 0 0 0 0,0-2-1 0 0,0 1 1 0 0,-1-1 0 0 0,0-1-1 0 0,0 0 1 0 0,4-5-16 0 0,-1 2 10 0 0,36-24-21 0 0,-1-3 0 0 0,-2-1 1 0 0,-2-3-1 0 0,-1-1 0 0 0,9-17 11 0 0,-51 60 4 0 0,-1 0 0 0 0,0-1 1 0 0,0 1-1 0 0,0-1 0 0 0,0 0 1 0 0,0 1-1 0 0,0-1 0 0 0,0 0 1 0 0,0 1-1 0 0,-1-1 0 0 0,1 0 1 0 0,0 0-1 0 0,0 0 0 0 0,-1 0 1 0 0,1 0-1 0 0,0 0 0 0 0,-1 0 1 0 0,1 0-1 0 0,-1 0 0 0 0,1 0 1 0 0,-1 0-1 0 0,0 0 0 0 0,1 0 1 0 0,-1 0-1 0 0,0 0 0 0 0,0 0 1 0 0,0-1-1 0 0,0 1 0 0 0,0 0 1 0 0,0 0-1 0 0,0 0 0 0 0,0 0 1 0 0,0-1-1 0 0,0 1 0 0 0,-1 0 1 0 0,1 0-1 0 0,0 0 0 0 0,-1 0 1 0 0,1 0-1 0 0,-1 0 0 0 0,1 0 1 0 0,-1 0-1 0 0,0 0 0 0 0,1 0 1 0 0,-1 0-1 0 0,0 0 0 0 0,0 0 1 0 0,0 1-1 0 0,0-1 0 0 0,0 0 1 0 0,1 1-1 0 0,-1-1 0 0 0,0 0 1 0 0,-1 1-1 0 0,1-1 0 0 0,0 1 1 0 0,0-1-1 0 0,0 1 0 0 0,0 0 1 0 0,0 0-1 0 0,0-1 0 0 0,0 1 1 0 0,-1 0-1 0 0,1 0-4 0 0,-9 2-11 0 0,0 0 0 0 0,0 1-1 0 0,0 0 1 0 0,0 1 0 0 0,1-1-1 0 0,0 2 1 0 0,-1 0 0 0 0,2 0 0 0 0,-1 0-1 0 0,1 1 1 0 0,-1 0 0 0 0,-2 5 11 0 0,-6 1-6 0 0,-54 45 79 0 0,2 3 1 0 0,-44 50-74 0 0,-27 26 77 0 0,44-49-24 0 0,96-87-58 0 0,-1 0 0 0 0,1 1 0 0 0,-1-1 0 0 0,0 0 0 0 0,1 1-1 0 0,-1-1 1 0 0,1 1 0 0 0,-1-1 0 0 0,1 1 0 0 0,-1-1 0 0 0,1 1 0 0 0,-1-1 0 0 0,1 1 0 0 0,0-1-1 0 0,-1 1 1 0 0,1 0 0 0 0,0-1 0 0 0,-1 1 0 0 0,1 0 0 0 0,0-1 0 0 0,0 1 0 0 0,0 0 0 0 0,0-1-1 0 0,0 1 1 0 0,-1 0 0 0 0,1-1 0 0 0,0 1 0 0 0,1 0 0 0 0,-1-1 0 0 0,0 1 0 0 0,0 0 0 0 0,0-1-1 0 0,0 1 1 0 0,0 0 0 0 0,1-1 0 0 0,-1 1 0 0 0,0 0 0 0 0,1-1 0 0 0,-1 1 0 0 0,0-1 0 0 0,1 1-1 0 0,-1 0 1 0 0,1-1 0 0 0,-1 1 0 0 0,1-1 0 0 0,-1 0 0 0 0,1 1 0 0 0,-1-1 0 0 0,1 1 0 0 0,-1-1-1 0 0,1 0 1 0 0,-1 1 0 0 0,1-1 0 0 0,0 0 0 0 0,-1 1 0 0 0,1-1 0 0 0,0 0 0 0 0,-1 0 0 0 0,1 0-1 0 0,0 0 1 0 0,-1 0 0 0 0,1 0 0 0 0,0 0 0 0 0,0 0 5 0 0,47-5 35 0 0,53-89 175 0 0,-84 76-193 0 0,158-195 20 0 0,-175 213-25 0 0,-1-1 0 0 0,1 1 0 0 0,0 0-1 0 0,0 0 1 0 0,0 0 0 0 0,-1 0 0 0 0,1 0 0 0 0,0 0 0 0 0,0-1-1 0 0,0 1 1 0 0,-1 0 0 0 0,1 0 0 0 0,0 0 0 0 0,0 0-1 0 0,0-1-11 0 0,-219 256-93 0 0,44-70 189 0 0,176-186-100 0 0,-1 1 0 0 0,0 0 1 0 0,1 0-1 0 0,-1 0 0 0 0,0 0 0 0 0,1 0 0 0 0,-1 0 1 0 0,1 0-1 0 0,-1 0 0 0 0,0 0 0 0 0,1 0 0 0 0,-1 0 0 0 0,0 1 1 0 0,1-1-1 0 0,-1 0 0 0 0,0 0 0 0 0,1 0 0 0 0,-1 0 0 0 0,0 0 1 0 0,1 1-1 0 0,-1-1 0 0 0,0 0 0 0 0,1 0 0 0 0,-1 1 0 0 0,0-1 1 0 0,0 0-1 0 0,1 1 0 0 0,-1-1 0 0 0,0 0 0 0 0,0 0 1 0 0,0 1-1 0 0,1-1 0 0 0,-1 0 0 0 0,0 1 0 0 0,0-1 0 0 0,0 1 1 0 0,0-1-1 0 0,0 0 0 0 0,0 1 0 0 0,0-1 0 0 0,0 0 0 0 0,0 1 1 0 0,0-1-1 0 0,0 0 0 0 0,0 1 0 0 0,0-1 0 0 0,0 1 0 0 0,0-1 1 0 0,0 0-1 0 0,0 1 0 0 0,0-1 0 0 0,0 0 0 0 0,0 1 1 0 0,-1-1-1 0 0,1 0 0 0 0,0 1 0 0 0,0-1 0 0 0,-1 0 0 0 0,1 1 1 0 0,0-1-1 0 0,0 0 0 0 0,-1 0 0 0 0,1 1 0 0 0,0-1 4 0 0,30-9 77 0 0,-3-8-25 0 0,-2-2 0 0 0,0-1 1 0 0,-1-1-1 0 0,-1-1 0 0 0,-1-1 0 0 0,18-24-52 0 0,-5 8 14 0 0,179-206-18 0 0,-214 243-1 0 0,1 1 1 0 0,-1 0-1 0 0,1-1 1 0 0,0 1-1 0 0,0 0 1 0 0,-1 0-1 0 0,1 0 0 0 0,0 0 1 0 0,0-1-1 0 0,0 1 1 0 0,0 0-1 0 0,0 0 1 0 0,0 1-1 0 0,1-1 1 0 0,-1 0-1 0 0,0 0 0 0 0,0 0 1 0 0,1 1-1 0 0,-1-1 1 0 0,0 1-1 0 0,1-1 1 0 0,-1 1-1 0 0,1 0 1 0 0,-1-1-1 0 0,1 1 1 0 0,-1 0-1 0 0,0 0 0 0 0,1 0 1 0 0,-1 0-1 0 0,1 0 1 0 0,-1 0-1 0 0,1 1 1 0 0,-1-1-1 0 0,0 0 1 0 0,1 1-1 0 0,-1-1 0 0 0,1 1 1 0 0,-1-1-1 0 0,0 1 1 0 0,0 0-1 0 0,1-1 1 0 0,-1 1-1 0 0,0 0 1 0 0,0 0-1 0 0,0 0 0 0 0,0 0 1 0 0,0 0-1 0 0,0 0 1 0 0,0 0-1 0 0,0 1 1 0 0,0-1-1 0 0,0 0 1 0 0,-1 0-1 0 0,1 1 1 0 0,-1-1-1 0 0,1 0 0 0 0,-1 1 1 0 0,1-1-1 0 0,-1 1 1 0 0,0-1-1 0 0,1 0 1 0 0,-1 1-1 0 0,0 0 5 0 0,18 169 49 0 0,-18-156-54 0 0,0-1-1 0 0,1 0 0 0 0,0 0 0 0 0,1 0 0 0 0,1 0 0 0 0,0 0 0 0 0,1 0 0 0 0,0-1 0 0 0,1 1 0 0 0,0-1 0 0 0,1 0 0 0 0,1-1 0 0 0,0 0 0 0 0,1 0 0 0 0,0 0 0 0 0,1-1 1 0 0,0 0-1 0 0,1-1 0 0 0,0 0 0 0 0,9 7 6 0 0,-8-14 5 0 0,0 0 0 0 0,-1 0 0 0 0,2-2 0 0 0,-1 1 0 0 0,0-1 0 0 0,0-1 0 0 0,0 0 0 0 0,0 0 1 0 0,0-1-1 0 0,1-1 0 0 0,-1 0 0 0 0,0 0 0 0 0,-1-1 0 0 0,1 0 0 0 0,-1-1 0 0 0,9-4-5 0 0,99-47 43 0 0,-3-6 0 0 0,-2-4 0 0 0,9-13-43 0 0,316-242-138 0 0,-374 264 142 0 0,-91 54 80 0 0,9 10-106 0 0,1 1 0 0 0,1 0 0 0 0,0 2 0 0 0,0-1 0 0 0,1 2 0 0 0,0 0 1 0 0,1 1-1 0 0,0 0 22 0 0,-9 8-11 0 0,-408 380 187 0 0,281-257-49 0 0,149-144-131 0 0,0 1 0 0 0,0-1 1 0 0,0 0-1 0 0,0 1 0 0 0,0-1 0 0 0,0 1 0 0 0,0 0 0 0 0,0-1 0 0 0,0 1 1 0 0,0 0-1 0 0,0-1 0 0 0,1 1 0 0 0,-1 0 0 0 0,0 0 0 0 0,0 0 0 0 0,1 0 1 0 0,-1 0-1 0 0,1-1 0 0 0,-1 1 0 0 0,1 0 0 0 0,-1 0 0 0 0,1 1 0 0 0,-1-1 0 0 0,1 0 1 0 0,0 0-1 0 0,0 0 0 0 0,0 0 0 0 0,-1 0 0 0 0,1 0 0 0 0,0 0 0 0 0,0 0 1 0 0,1 0-1 0 0,-1 1 0 0 0,0-1 0 0 0,0 0 0 0 0,0 0 0 0 0,1 0 0 0 0,-1 0 1 0 0,1 0-1 0 0,-1 0 0 0 0,1 0 0 0 0,-1 0 0 0 0,1 0 0 0 0,-1 0 0 0 0,1 0 1 0 0,0-1-1 0 0,-1 1 0 0 0,1 0 0 0 0,0 0 0 0 0,0 0 0 0 0,0-1 0 0 0,0 1 0 0 0,0-1 1 0 0,0 1-1 0 0,0 0 0 0 0,0-1 0 0 0,0 1 4 0 0,19-3 18 0 0,0-1 1 0 0,-1 0-1 0 0,1-1 0 0 0,0-1 0 0 0,-1-1 0 0 0,0-1 1 0 0,-1 0-1 0 0,0-2 0 0 0,0 0 0 0 0,0-1 0 0 0,-1 0 1 0 0,-1-2-1 0 0,9-6-18 0 0,-10 8 3 0 0,553-406-47 0 0,-409 294-39 0 0,-23 7-43 0 0,-136 116 126 0 0,-1-1 0 0 0,1 0 1 0 0,-1 0-1 0 0,1 0 0 0 0,-1 0 1 0 0,1 0-1 0 0,-1 0 0 0 0,1 0 0 0 0,-1 0 1 0 0,0 0-1 0 0,1 0 0 0 0,-1 0 1 0 0,1 0-1 0 0,-1 0 0 0 0,1 0 1 0 0,-1-1-1 0 0,1 1 0 0 0,-1 0 1 0 0,1 0-1 0 0,-1-1 0 0 0,1 1 0 0 0,-1 0 1 0 0,1-1-1 0 0,0 1 0 0 0,-1 0 1 0 0,1-1-1 0 0,-1 1 0 0 0,1-1 1 0 0,0 1-1 0 0,-1 0 0 0 0,1-1 0 0 0,0 1 1 0 0,0-1-1 0 0,-1 1 0 0 0,1-1 1 0 0,0 1-1 0 0,0-1 0 0 0,0 1 1 0 0,0-1-1 0 0,-1 0 0 0 0,1 1 0 0 0,0-1 1 0 0,0 1-1 0 0,0-1 0 0 0,0 1 1 0 0,0-1-1 0 0,0 1 0 0 0,1-1 1 0 0,-1 0-1 0 0,0 1 0 0 0,0-1 1 0 0,0 1-1 0 0,0-1 0 0 0,-123 85-118 0 0,-199 213 230 0 0,211-188 2 0 0,-22 28 98 0 0,132-137-216 0 0,0 1 0 0 0,0-1 0 0 0,0 0 0 0 0,1 1-1 0 0,-1-1 1 0 0,0 1 0 0 0,0 0 0 0 0,0-1 0 0 0,1 1 0 0 0,-1 0 0 0 0,0-1 0 0 0,1 1 0 0 0,-1 0 0 0 0,1 0 0 0 0,-1-1 0 0 0,1 1-1 0 0,-1 0 1 0 0,1 0 0 0 0,0 0 0 0 0,-1 0 0 0 0,1 0 0 0 0,0 0 0 0 0,0 0 0 0 0,0-1 0 0 0,-1 1 0 0 0,1 0 0 0 0,0 0 0 0 0,0 0 0 0 0,0 0-1 0 0,1 0 1 0 0,-1 0 0 0 0,0 0 0 0 0,0 0 0 0 0,0 0 0 0 0,1 0 0 0 0,-1 0 0 0 0,0 0 0 0 0,1-1 0 0 0,-1 1 0 0 0,1 0 0 0 0,-1 0-1 0 0,1 0 1 0 0,-1-1 0 0 0,1 1 0 0 0,0 0 0 0 0,-1-1 0 0 0,1 1 0 0 0,0 0 0 0 0,0-1 0 0 0,-1 1 0 0 0,2 0 4 0 0,13-2 19 0 0,0 0 1 0 0,1-1 0 0 0,-1 0-1 0 0,0-2 1 0 0,-1 1-1 0 0,1-2 1 0 0,-1 0-1 0 0,1-1 1 0 0,-2 0 0 0 0,1-1-1 0 0,-1 0 1 0 0,10-8-20 0 0,-3 4 9 0 0,398-250 73 0 0,-242 144-84 0 0,210-136-154 0 0,-386 253 161 0 0,-1 0 1 0 0,1 0 0 0 0,0-1-1 0 0,0 1 1 0 0,0 0-1 0 0,-1 0 1 0 0,1 0 0 0 0,0-1-1 0 0,0 1 1 0 0,0 0 0 0 0,-1 0-1 0 0,1-1 1 0 0,0 1-1 0 0,0 0 1 0 0,0 0 0 0 0,0-1-1 0 0,0 1 1 0 0,0 0-1 0 0,0-1 1 0 0,0 1 0 0 0,0 0-1 0 0,0 0 1 0 0,0-1 0 0 0,0 1-6 0 0,-135 108-98 0 0,-259 226 204 0 0,317-266-90 0 0,77-67-24 0 0,0 0 1 0 0,1 0 0 0 0,-1 0-1 0 0,0 0 1 0 0,0 0 0 0 0,0 0-1 0 0,0-1 1 0 0,1 1 0 0 0,-1 0-1 0 0,0 0 1 0 0,1 0 0 0 0,-1 0-1 0 0,1 0 1 0 0,-1-1 0 0 0,1 1-1 0 0,0 0 1 0 0,-1 0 0 0 0,1-1-1 0 0,-1 1 1 0 0,1 0 0 0 0,0-1-1 0 0,0 1 1 0 0,0 0 0 0 0,-1-1-1 0 0,1 0 1 0 0,0 1 0 0 0,0-1-1 0 0,0 1 1 0 0,0-1 0 0 0,0 0-1 0 0,0 1 1 0 0,0-1 0 0 0,-1 0-1 0 0,1 0 1 0 0,0 0 0 0 0,0 0-1 0 0,0 0 1 0 0,0 0 0 0 0,0 0-1 0 0,0 0 1 0 0,0 0 0 0 0,0-1-1 0 0,0 1 1 0 0,0 0 0 0 0,1-1 7 0 0,-1 1 0 0 0,17-1 14 0 0,1 0-1 0 0,0-2 1 0 0,-1 0-1 0 0,0-1 1 0 0,0-1-1 0 0,0-1 1 0 0,0 0 0 0 0,-1-1-1 0 0,0-1 1 0 0,0-1-1 0 0,5-4-13 0 0,-15 9 0 0 0,563-329-61 0 0,-464 277-28 0 0,-101 50 245 0 0,-17 10-69 0 0,-201 141-153 0 0,74-51 168 0 0,-4-6 0 0 0,-3-6 0 0 0,-130 51-102 0 0,236-114-106 0 0,69-15-361 0 0,-3-7 489 0 0,-1 0-1 0 0,0-2 0 0 0,0-1 0 0 0,0-1 1 0 0,-1-1-1 0 0,0-2 0 0 0,8-4-21 0 0,-14 7-2 0 0,101-44 34 0 0,-3-5 0 0 0,107-69-32 0 0,-151 80 7 0 0,2 3 0 0 0,2 4 0 0 0,8 0-7 0 0,-65 31-8 0 0,1 1 0 0 0,-1 0-1 0 0,1 2 1 0 0,0 1 0 0 0,0 0-1 0 0,0 1 1 0 0,13 1 8 0 0,-43 14 287 0 0,-50 39-270 0 0,-1-2 1 0 0,-3-3 0 0 0,-2-3 0 0 0,-2-2 0 0 0,-1-4 0 0 0,-2-3 0 0 0,-2-2 0 0 0,-1-4 0 0 0,-27 4-18 0 0,-17-11 93 0 0,117-22-202 0 0,9 0-190 0 0,11-2 295 0 0,0-1 0 0 0,0 0 0 0 0,-1-2 0 0 0,1 0 1 0 0,-1-2-1 0 0,17-7 4 0 0,17-5 15 0 0,675-239 47 0 0,-641 232-63 0 0,2 3 0 0 0,0 5 1 0 0,2 3-1 0 0,-1 4 1 0 0,81 1 0 0 0,-178 23 360 0 0,-142 69-344 0 0,-4-6 0 0 0,-3-7 0 0 0,-153 44-16 0 0,281-105 16 0 0,-53 18 0 0 0,-1-5 1 0 0,-64 9-17 0 0,93-23-6 0 0,53-7-136 0 0,10 0-191 0 0,12-2 326 0 0,-1-1-1 0 0,1-1 1 0 0,-1 0 0 0 0,1-2 0 0 0,-2 0 0 0 0,14-7 7 0 0,25-7 4 0 0,418-124 3 0 0,-406 119-14 0 0,2 3 0 0 0,0 3 1 0 0,1 4-1 0 0,0 2 0 0 0,45 1 7 0 0,62 7-106 0 0,-180 6 108 0 0,0-1 0 0 0,-1 0 0 0 0,1 0 1 0 0,0 1-1 0 0,0-1 0 0 0,0 0 0 0 0,0 1 0 0 0,0-1 0 0 0,0 0 1 0 0,0 1-1 0 0,0-1 0 0 0,0 0 0 0 0,0 1 0 0 0,1-1 0 0 0,-1 0 1 0 0,0 1-1 0 0,0-1 0 0 0,0 0 0 0 0,0 0 0 0 0,0 1 1 0 0,0-1-1 0 0,1 0 0 0 0,-1 0 0 0 0,0 1 0 0 0,0-1 0 0 0,0 0 1 0 0,1 0-1 0 0,-1 1 0 0 0,0-1 0 0 0,0 0 0 0 0,1 0 1 0 0,-1 0-1 0 0,0 0 0 0 0,1 1 0 0 0,-1-1 0 0 0,0 0 0 0 0,0 0 1 0 0,1 0-1 0 0,-1 0 0 0 0,0 0 0 0 0,1 0 0 0 0,-1 0 1 0 0,0 0-1 0 0,1 0 0 0 0,-1 0 0 0 0,0 0 0 0 0,1 0 0 0 0,-1 0 1 0 0,0 0-1 0 0,1 0 0 0 0,-1 0 0 0 0,0 0-2 0 0,-30 15 137 0 0,25-13-151 0 0,-132 60-7 0 0,-4-7-1 0 0,-1-6 1 0 0,-14-2 21 0 0,131-41 0 0 0,-132 36 58 0 0,-3-7-1 0 0,-1-7 0 0 0,-24-4-57 0 0,29-23 101 0 0,171-9-379 0 0,469-174 176 0 0,-89 68 54 0 0,-337 102-20 0 0,-1 2 0 0 0,2 3 0 0 0,-1 3 0 0 0,24 2 68 0 0,-80 2 99 0 0,-27 12 226 0 0,-339 145-217 0 0,231-91-142 0 0,134-66 25 0 0,0-1 0 0 0,-1 1 1 0 0,1 0-1 0 0,0 0 0 0 0,0 0 1 0 0,0 0-1 0 0,0 0 0 0 0,0 0 1 0 0,0 0-1 0 0,-1 0 0 0 0,1 0 1 0 0,0 0-1 0 0,0 0 1 0 0,0 0-1 0 0,0 0 0 0 0,0 1 1 0 0,-1-1-1 0 0,1 0 0 0 0,0 1 1 0 0,0-1-1 0 0,0 1 0 0 0,-1-1 1 0 0,1 1-1 0 0,0-1 1 0 0,-1 1-1 0 0,1-1 0 0 0,0 1 1 0 0,-1 0-1 0 0,1-1 0 0 0,-1 1 1 0 0,1 0-1 0 0,-1-1 0 0 0,1 1 1 0 0,-1 0-1 0 0,1 0 0 0 0,-1 0 1 0 0,0 0-1 0 0,0-1 1 0 0,1 1-1 0 0,-1 0 0 0 0,0 0 1 0 0,0 0-1 0 0,0 0 0 0 0,0 0 1 0 0,0-1-1 0 0,0 1 0 0 0,0 0 1 0 0,0 0-1 0 0,0 0 1 0 0,-1 0-1 0 0,1 0 0 0 0,0 0 1 0 0,0-1-1 0 0,-1 1 0 0 0,1 0 1 0 0,-1 0-1 0 0,1 0 0 0 0,0-1 1 0 0,-1 1-1 0 0,0 0 0 0 0,1-1 1 0 0,-1 1-1 0 0,1 0 1 0 0,-1-1-1 0 0,0 1 0 0 0,1-1 1 0 0,-1 1-1 0 0,0-1 0 0 0,0 1 9 0 0,39-1 5 0 0,1-3 0 0 0,-1 0-1 0 0,1-3 1 0 0,-1-1-1 0 0,-1-2 1 0 0,0-1-1 0 0,7-5-4 0 0,30-6-14 0 0,614-173-61 0 0,-667 189 82 0 0,183-31 26 0 0,-239 52 296 0 0,-232 130-262 0 0,-260 140 72 0 0,384-212 84 0 0,143-74-230 0 0,1 0 1 0 0,-1 1 0 0 0,0-1 0 0 0,0 0 0 0 0,0 0 0 0 0,1 0 0 0 0,-1 0-1 0 0,0 0 1 0 0,0 0 0 0 0,1 0 0 0 0,-1 0 0 0 0,0 0 0 0 0,0 0 0 0 0,0 1-1 0 0,1-1 1 0 0,-1 0 0 0 0,0 0 0 0 0,0 0 0 0 0,0 0 0 0 0,0 1 0 0 0,1-1-1 0 0,-1 0 1 0 0,0 0 0 0 0,0 0 0 0 0,0 1 0 0 0,0-1 0 0 0,0 0 0 0 0,0 0-1 0 0,0 0 1 0 0,0 1 0 0 0,1-1 0 0 0,-1 0 0 0 0,0 0 0 0 0,0 1 0 0 0,0-1-1 0 0,0 0 1 0 0,0 0 0 0 0,0 1 0 0 0,0-1 0 0 0,-1 0 0 0 0,1 0 0 0 0,0 0 0 0 0,0 1 5 0 0,149-56-14 0 0,-116 39 28 0 0,546-241-61 0 0,-64 60-240 0 0,-503 195 378 0 0,-27 11 117 0 0,0 0-194 0 0,-301 218 54 0 0,-1 22-3 0 0,185-110-14 0 0,131-139-53 0 0,0 1 1 0 0,1 0 0 0 0,-1-1 0 0 0,0 1 0 0 0,1-1 0 0 0,-1 1 0 0 0,0 0 0 0 0,1-1 0 0 0,-1 1 0 0 0,1 0 0 0 0,-1 0 0 0 0,1 0 0 0 0,-1-1 0 0 0,1 1 0 0 0,0 0 0 0 0,-1 0 0 0 0,1 0-1 0 0,0 0 1 0 0,0 0 0 0 0,-1 0 0 0 0,1 0 0 0 0,0 0 0 0 0,0-1 0 0 0,0 1 0 0 0,0 0 0 0 0,0 0 0 0 0,1 0 0 0 0,-1 0 0 0 0,0 0 0 0 0,0 0 0 0 0,1 0 0 0 0,-1 0 0 0 0,0 0 0 0 0,1-1-1 0 0,-1 1 1 0 0,1 0 0 0 0,-1 0 0 0 0,1-1 0 0 0,-1 1 0 0 0,1 0 0 0 0,0 0 0 0 0,-1-1 0 0 0,1 1 0 0 0,0-1 0 0 0,-1 1 0 0 0,1 0 0 0 0,0-1 0 0 0,0 0 0 0 0,0 1 0 0 0,-1-1 0 0 0,1 1-1 0 0,0-1 1 0 0,0 0 0 0 0,0 0 0 0 0,0 1 0 0 0,0-1 0 0 0,0 0 0 0 0,0 0 0 0 0,0 0 0 0 0,0 0 0 0 0,0 0 0 0 0,-1 0 0 0 0,1 0 0 0 0,0-1 0 0 0,0 1 0 0 0,0 0 0 0 0,0 0 0 0 0,0-1-1 0 0,0 1 1 0 0,0-1 2 0 0,14 1 2 0 0,0-2-1 0 0,0 0 0 0 0,0-1 0 0 0,0 0 0 0 0,0-1 0 0 0,-1-1 0 0 0,0-1 1 0 0,1 0-1 0 0,-2 0 0 0 0,1-1 0 0 0,2-3-1 0 0,0 2 2 0 0,444-253 9 0 0,-179 81-207 0 0,-262 165 267 0 0,-32 8 153 0 0,0 8-227 0 0,1 1 0 0 0,-1 1 1 0 0,1 0-1 0 0,-1 1 1 0 0,1 1-1 0 0,0-1 1 0 0,1 2-1 0 0,-1 0 1 0 0,1 0-1 0 0,0 1 0 0 0,-6 5 3 0 0,-19 10-6 0 0,-54 31 28 0 0,2 3 0 0 0,2 4 0 0 0,3 3 0 0 0,-69 71-22 0 0,151-133-4 0 0,0-1 0 0 0,0 0-1 0 0,0 0 1 0 0,0 1 0 0 0,0-1 0 0 0,0 0 0 0 0,1 1 0 0 0,-1-1-1 0 0,0 1 1 0 0,0-1 0 0 0,1 1 0 0 0,-1-1 0 0 0,0 1-1 0 0,1-1 1 0 0,-1 1 0 0 0,0 0 0 0 0,1 0 0 0 0,-1-1 0 0 0,1 1-1 0 0,-1 0 1 0 0,1 0 0 0 0,-1-1 0 0 0,1 1 0 0 0,0 0 0 0 0,0 0-1 0 0,-1 0 1 0 0,1 0 0 0 0,0 0 0 0 0,0 0 0 0 0,0-1 0 0 0,0 1-1 0 0,0 0 1 0 0,0 0 0 0 0,0 0 0 0 0,0 0 0 0 0,0 0 0 0 0,0 0-1 0 0,0 0 1 0 0,1-1 0 0 0,-1 1 0 0 0,0 0 0 0 0,1 0 0 0 0,-1 0-1 0 0,0 0 1 0 0,1-1 0 0 0,-1 1 0 0 0,1 0 0 0 0,0 0 0 0 0,-1-1-1 0 0,1 1 1 0 0,-1 0 0 0 0,1-1 0 0 0,0 1 0 0 0,0-1 0 0 0,-1 1-1 0 0,1-1 1 0 0,0 1 0 0 0,0-1 0 0 0,0 0 0 0 0,-1 1 0 0 0,1-1-1 0 0,0 0 1 0 0,1 1 4 0 0,10-1 6 0 0,-1-1-1 0 0,1 0 0 0 0,0 0 1 0 0,-1-1-1 0 0,1-1 0 0 0,-1 0 1 0 0,1-1-1 0 0,-1 0 1 0 0,0 0-1 0 0,-1-1 0 0 0,8-5-5 0 0,-2 3 9 0 0,312-169 69 0 0,301-154-437 0 0,-527 267 247 0 0,-100 62 185 0 0,-52 31 110 0 0,-395 261-81 0 0,91-58 84 0 0,276-191-81 0 0,77-41-202 0 0,15-2-103 0 0,-5-2 208 0 0,-1 0 0 0 0,1-1 0 0 0,0 0 0 0 0,-1 0 0 0 0,0-1 0 0 0,0 0-1 0 0,0 0 1 0 0,-1-1 0 0 0,1 0 0 0 0,4-6-8 0 0,-1 2 2 0 0,310-273 14 0 0,-267 234-91 0 0,-2-3 0 0 0,-2-2 0 0 0,-2-2 0 0 0,-3-2-1 0 0,-3-2 1 0 0,-2-2 0 0 0,-3-1 0 0 0,-3-2 0 0 0,-3-2 0 0 0,-2 0-1 0 0,-4-2 1 0 0,-2-1 0 0 0,-4-1 0 0 0,9-65 75 0 0,-23 106-49 0 0,-1 1 0 0 0,-1-1 0 0 0,-2 0-1 0 0,-1 1 1 0 0,-1-1 0 0 0,-2-5 49 0 0,2 31 1 0 0,0-1 1 0 0,0 0-1 0 0,0 1 0 0 0,-1-1 0 0 0,0 0 1 0 0,0 1-1 0 0,0 0 0 0 0,0-1 0 0 0,0 1 1 0 0,-1 0-1 0 0,0 0 0 0 0,0 0 0 0 0,0 1 0 0 0,0-1 1 0 0,-1 1-1 0 0,0 0 0 0 0,1 0 0 0 0,-1 0 1 0 0,0 0-1 0 0,0 0 0 0 0,-1 1 0 0 0,1 0 1 0 0,0 0-1 0 0,-1 0 0 0 0,1 1 0 0 0,-1-1 0 0 0,0 1 1 0 0,0 0-1 0 0,1 0 0 0 0,-1 1 0 0 0,-4-1-1 0 0,-5 1 5 0 0,0 0 0 0 0,0 0 0 0 0,0 2 0 0 0,0 0 0 0 0,0 0 0 0 0,1 1-1 0 0,-1 1 1 0 0,1 0 0 0 0,0 1 0 0 0,-8 4-5 0 0,-43 25 40 0 0,1 2 0 0 0,1 3-1 0 0,2 3 1 0 0,3 2 0 0 0,-48 47-40 0 0,-245 271 162 0 0,325-335-158 0 0,-307 357 332 0 0,301-334-301 0 0,32-49-35 0 0,0 0-1 0 0,0 1 1 0 0,0-1-1 0 0,0 0 1 0 0,0 0 0 0 0,1 0-1 0 0,-1-1 1 0 0,0 1 0 0 0,0 0-1 0 0,1 0 1 0 0,-1-1-1 0 0,0 1 1 0 0,1-1 0 0 0,-1 1-1 0 0,1-1 1 0 0,-1 1-1 0 0,0-1 1 0 0,1 0 0 0 0,-1 0-1 0 0,1 0 1 0 0,-1 0-1 0 0,1 0 1 0 0,-1 0 0 0 0,1 0-1 0 0,-1 0 1 0 0,1 0-1 0 0,-1-1 1 0 0,1 1 0 0 0,-1-1-1 0 0,0 1 1 0 0,1-1-1 0 0,-1 1 1 0 0,0-1 0 0 0,1 0 0 0 0,16-6 24 0 0,-1 0 1 0 0,0-1 0 0 0,-1-1-1 0 0,0 0 1 0 0,0-1 0 0 0,-1-1-1 0 0,0 0 1 0 0,6-7-25 0 0,4-3 21 0 0,232-194 155 0 0,15-36-176 0 0,-98 89-8 0 0,-115 110-16 0 0,-2-1 0 0 0,-2-4-1 0 0,-3-2 1 0 0,-3-1 0 0 0,-2-3-1 0 0,-3-2 1 0 0,-3-2 0 0 0,0-7 24 0 0,-11-28 12 0 0,-31 99-12 0 0,0 0 0 0 0,0-1 0 0 0,0 1 1 0 0,-1 0-1 0 0,1 0 0 0 0,-1 0 0 0 0,0 0 1 0 0,0 0-1 0 0,0 0 0 0 0,0 1 0 0 0,0-1 0 0 0,-1 1 1 0 0,1-1-1 0 0,-1 1 0 0 0,1 0 0 0 0,-1 0 1 0 0,0 0-1 0 0,0 0 0 0 0,0 0 0 0 0,0 1 0 0 0,0 0 1 0 0,-1-1-1 0 0,1 1 0 0 0,0 0 0 0 0,-1 1 1 0 0,1-1-1 0 0,0 0 0 0 0,-1 1 0 0 0,1 0 0 0 0,-1 0 1 0 0,1 0-1 0 0,-1 0 0 0 0,1 1 0 0 0,0-1 1 0 0,-1 1-1 0 0,1 0 0 0 0,0 0 0 0 0,-1 0 0 0 0,1 0 1 0 0,0 1-1 0 0,0-1 0 0 0,0 1 0 0 0,-35 10-19 0 0,1 3-1 0 0,0 1 1 0 0,2 1 0 0 0,0 2-1 0 0,0 1 1 0 0,2 2-1 0 0,-22 20 20 0 0,17-16-4 0 0,-356 269 224 0 0,-251 249-220 0 0,357-303 420 0 0,292-236-541 0 0,12-7 125 0 0,-1-2 0 0 0,0 0 0 0 0,0 0 0 0 0,-1-2 0 0 0,1 0 0 0 0,-1 0 0 0 0,0-1 0 0 0,-1-1 0 0 0,0-1 0 0 0,0 1 0 0 0,9-10-4 0 0,-4 6 7 0 0,500-378 31 0 0,-405 302-38 0 0,-49 42-22 0 0,-3-3 0 0 0,-1-3 0 0 0,-2-2 1 0 0,-3-3-1 0 0,-3-2 0 0 0,-2-2 0 0 0,37-62 22 0 0,-47 32 33 0 0,-40 89-30 0 0,1 1-1 0 0,-1 0 1 0 0,1-1-1 0 0,-1 1 0 0 0,0 0 1 0 0,0-1-1 0 0,0 1 1 0 0,0 0-1 0 0,0-1 1 0 0,0 1-1 0 0,0-1 1 0 0,0 1-1 0 0,-1 0 0 0 0,1-1 1 0 0,-1 1-1 0 0,1 0 1 0 0,-1 0-1 0 0,1-1 1 0 0,-1 1-1 0 0,1 0 1 0 0,-1 0-1 0 0,0 0 0 0 0,0 0 1 0 0,0 0-1 0 0,0 0 1 0 0,0 0-1 0 0,0 0 1 0 0,0 0-1 0 0,0 0 1 0 0,0 0-1 0 0,0 0 0 0 0,0 1 1 0 0,0-1-1 0 0,-1 1 1 0 0,1-1-1 0 0,0 1 1 0 0,-1-1-1 0 0,1 1 1 0 0,0-1-1 0 0,-1 1 1 0 0,1 0-1 0 0,0 0 0 0 0,-1 0 1 0 0,0 0-3 0 0,-65 11-8 0 0,35 4-6 0 0,1 1 0 0 0,1 1 0 0 0,1 1 0 0 0,0 2-1 0 0,-14 13 15 0 0,13-11-2 0 0,-370 283 74 0 0,269-193-22 0 0,5 5-1 0 0,6 6 1 0 0,-72 96-50 0 0,179-204 13 0 0,8-11-12 0 0,1 0 0 0 0,0 1-1 0 0,0-1 1 0 0,1 1-1 0 0,-1 0 1 0 0,1 0 0 0 0,0 0-1 0 0,0 0 1 0 0,1 0 0 0 0,0 1-1 0 0,0-1 1 0 0,0 1 0 0 0,-1 5-1 0 0,5-9-1 0 0,0-1 0 0 0,0 1 0 0 0,0 0 0 0 0,0-1 0 0 0,0 0 0 0 0,0 1 0 0 0,0-1 0 0 0,0 0 0 0 0,1 0 0 0 0,-1 0 0 0 0,0 0 0 0 0,1-1 0 0 0,-1 1 0 0 0,1-1 0 0 0,-1 1 0 0 0,0-1 0 0 0,1 0 0 0 0,-1 0 0 0 0,1 0 0 0 0,-1 0 0 0 0,1 0 0 0 0,-1-1 0 0 0,1 1 0 0 0,-1-1 0 0 0,1 1 0 0 0,1-2 1 0 0,-3 2 0 0 0,31-8 14 0 0,0-1 1 0 0,-1-1-1 0 0,-1-2 0 0 0,0-1 0 0 0,0-2 0 0 0,-2-1 0 0 0,0-1 1 0 0,5-4-15 0 0,-14 9 5 0 0,10-6-2 0 0,130-76-10 0 0,-4-7 0 0 0,-5-7 1 0 0,37-40 6 0 0,-170 135-21 0 0,0-1 1 0 0,-1-1-1 0 0,0-1 1 0 0,-1 0-1 0 0,-1 0 1 0 0,-1-2-1 0 0,0 0 1 0 0,-2 0-1 0 0,0-1 1 0 0,-1 0-1 0 0,0-1 1 0 0,-2 0-1 0 0,0-1 1 0 0,-2 0 0 0 0,0 0-1 0 0,-1 0 1 0 0,-2-1-1 0 0,0 1 1 0 0,-1-1-1 0 0,-1-18 21 0 0,-1 34-6 0 0,-1 1 0 0 0,0-1 0 0 0,0 0 0 0 0,-1 0 0 0 0,0 1 0 0 0,0-1 0 0 0,0 0 0 0 0,0 1 0 0 0,-1 0 0 0 0,0 0-1 0 0,0 0 1 0 0,-1 0 0 0 0,1 0 0 0 0,-1 1 0 0 0,0-1 0 0 0,-1 1 0 0 0,1 0 0 0 0,-1 0 0 0 0,1 1 0 0 0,-1-1 0 0 0,0 1 0 0 0,0 0 0 0 0,-1 0 0 0 0,1 1 0 0 0,0 0 0 0 0,-1-1 0 0 0,0 2-1 0 0,1-1 1 0 0,-2 1 6 0 0,-12-3-20 0 0,1 2 0 0 0,-1 0 0 0 0,0 1 0 0 0,0 0-1 0 0,1 2 1 0 0,-1 0 0 0 0,0 2 0 0 0,-13 2 20 0 0,-33 13-16 0 0,0 2-1 0 0,1 3 1 0 0,2 3 0 0 0,1 3 0 0 0,-31 20 16 0 0,73-39 2 0 0,-207 120 155 0 0,5 10-1 0 0,7 10 1 0 0,-60 64-157 0 0,63-52 382 0 0,178-125-339 0 0,40-32-75 0 0,16-6 42 0 0,0 0-1 0 0,0-2 1 0 0,-1 0 0 0 0,1-2 0 0 0,-1 0 0 0 0,0-2-1 0 0,0 0 1 0 0,0-2 0 0 0,-1 0 0 0 0,-1-1-1 0 0,0-1 1 0 0,7-6-10 0 0,-3 5 2 0 0,833-480-37 0 0,-845 485 32 0 0,41-20-20 0 0,-2-3 1 0 0,-1-1-1 0 0,-1-3 0 0 0,-2-2 0 0 0,-2-2 0 0 0,-1-2 1 0 0,-2-2-1 0 0,-2-2 0 0 0,-2-1 0 0 0,28-45 23 0 0,-60 82-4 0 0,-1-1-1 0 0,0-1 1 0 0,0 1-1 0 0,-1-1 1 0 0,0 0 0 0 0,-1 0-1 0 0,0 0 1 0 0,0 0-1 0 0,-1 0 1 0 0,-1-1-1 0 0,0 1 1 0 0,0-1-1 0 0,-1 1 1 0 0,0-1 0 0 0,-1 1-1 0 0,0-1 1 0 0,-1 1-1 0 0,-1-3 5 0 0,-1 8-3 0 0,-1 1 0 0 0,0-1 0 0 0,-1 1 1 0 0,1 0-1 0 0,0 1 0 0 0,-1-1 0 0 0,0 1 0 0 0,0 0 0 0 0,0 0 0 0 0,0 1 0 0 0,-1 0 0 0 0,1 0 0 0 0,-1 0 0 0 0,1 1 0 0 0,-1 0 1 0 0,1 0-1 0 0,-1 1 0 0 0,0 0 0 0 0,0 0 0 0 0,1 0 0 0 0,-1 1 0 0 0,1 0 0 0 0,-1 0 0 0 0,0 1 0 0 0,1 0 0 0 0,0 0 1 0 0,-6 3 2 0 0,-41 14-5 0 0,1 2 0 0 0,0 2 1 0 0,2 3-1 0 0,0 2 0 0 0,2 2 1 0 0,-31 27 4 0 0,-53 40 63 0 0,4 6 0 0 0,5 6 1 0 0,5 5-1 0 0,4 5 0 0 0,6 4 1 0 0,-37 62-64 0 0,134-170 8 0 0,3-5-2 0 0,-1 1-1 0 0,1 0 0 0 0,1 1 1 0 0,0-1-1 0 0,1 1 1 0 0,0 1-1 0 0,0-1 1 0 0,2 1-1 0 0,-4 11-5 0 0,8-22 0 0 0,0-1-1 0 0,0 1 1 0 0,0 0-1 0 0,0 0 1 0 0,0-1 0 0 0,1 1-1 0 0,-1 0 1 0 0,0 0-1 0 0,1-1 1 0 0,-1 1 0 0 0,1 0-1 0 0,0-1 1 0 0,-1 1-1 0 0,1-1 1 0 0,0 1 0 0 0,0-1-1 0 0,0 1 1 0 0,0-1-1 0 0,0 0 1 0 0,1 1 0 0 0,-1-1-1 0 0,0 0 1 0 0,1 0-1 0 0,-1 0 1 0 0,0 0 0 0 0,1 0-1 0 0,-1 0 1 0 0,1-1-1 0 0,0 1 1 0 0,-1 0 0 0 0,1-1-1 0 0,0 1 1 0 0,-1-1-1 0 0,1 1 1 0 0,1-1 0 0 0,67 7 69 0 0,-42-11-43 0 0,0-1 0 0 0,0-2 0 0 0,-1-1 0 0 0,0-1 0 0 0,0-1 1 0 0,-1-1-1 0 0,0-2 0 0 0,-1-1 0 0 0,0 0 0 0 0,11-11-26 0 0,-33 23 1 0 0,247-161 104 0 0,52-57-105 0 0,-291 212 2 0 0,74-55 3 0 0,-4-3-1 0 0,-3-4 1 0 0,58-66-5 0 0,-110 106-30 0 0,0-1 0 0 0,-2-1 0 0 0,-2-1 0 0 0,-1-1 1 0 0,-1-2-1 0 0,-2 1 0 0 0,-2-2 0 0 0,-1 0 0 0 0,-2-1 0 0 0,-2-1 0 0 0,4-21 30 0 0,-6-79-131 0 0,-10 134 123 0 0,1 0 0 0 0,0 1-1 0 0,-1-1 1 0 0,0 1-1 0 0,0-1 1 0 0,-1 0 0 0 0,1 1-1 0 0,-1 0 1 0 0,0-1 0 0 0,0 1-1 0 0,0 0 1 0 0,-1 0-1 0 0,0 0 1 0 0,1 1 0 0 0,-1-1-1 0 0,0 0 1 0 0,-1 1-1 0 0,1 0 1 0 0,-1 0 0 0 0,1 0-1 0 0,-1 0 1 0 0,0 1-1 0 0,0-1 1 0 0,0 1 0 0 0,-1 0-1 0 0,1 0 1 0 0,-4-1 8 0 0,-11 1-32 0 0,0 1-1 0 0,1 1 1 0 0,-1 1-1 0 0,0 1 1 0 0,0 0 0 0 0,1 1-1 0 0,0 1 1 0 0,-1 1 0 0 0,1 0-1 0 0,1 2 1 0 0,-1 0 0 0 0,1 1-1 0 0,0 0 1 0 0,1 2-1 0 0,-12 8 33 0 0,-101 61 12 0 0,4 6 0 0 0,3 5 0 0 0,5 6 0 0 0,3 4 0 0 0,6 6 0 0 0,4 4 0 0 0,-14 26-12 0 0,96-110 23 0 0,-155 201 308 0 0,176-226-330 0 0,-1 0 1 0 0,1 0-1 0 0,0 0 1 0 0,-1 0-1 0 0,1 1 1 0 0,0-1-1 0 0,0 0 1 0 0,0 1 0 0 0,0-1-1 0 0,0 1 1 0 0,1-1-1 0 0,-1 1 1 0 0,0 0-1 0 0,1-1 1 0 0,-1 1-1 0 0,1 0 1 0 0,-1-1-1 0 0,1 1 1 0 0,0 0-1 0 0,0-1 1 0 0,0 1-1 0 0,0 0 1 0 0,0 0-1 0 0,0-1 1 0 0,0 1-1 0 0,1 0 1 0 0,-1-1-1 0 0,0 1 1 0 0,1 0-1 0 0,0-1 1 0 0,-1 1-1 0 0,1 0 1 0 0,0-1-1 0 0,0 1 1 0 0,0-1-1 0 0,0 0 1 0 0,0 1-1 0 0,0-1 1 0 0,0 0-1 0 0,0 1 1 0 0,1-1-1 0 0,-1 0 1 0 0,0 0-1 0 0,1 0 1 0 0,-1 0 0 0 0,1 0-1 0 0,-1-1 1 0 0,1 1-1 0 0,0 0 1 0 0,-1-1-1 0 0,1 1 1 0 0,0-1-2 0 0,14 1 36 0 0,-1-2 0 0 0,1 0 1 0 0,-1-1-1 0 0,0 0 0 0 0,0-1 1 0 0,0-1-1 0 0,0 0 0 0 0,0-1 1 0 0,-1-1-1 0 0,0 0 0 0 0,0-1 1 0 0,0-1-1 0 0,8-6-36 0 0,-20 13 2 0 0,159-98 69 0 0,-4-6 0 0 0,-5-7-1 0 0,118-114-70 0 0,-217 184-2 0 0,-2-3-1 0 0,-1-1 1 0 0,-3-3-1 0 0,-2-2 1 0 0,-2-2-1 0 0,-2-2 1 0 0,-3-1-1 0 0,-3-2 1 0 0,-1-2-1 0 0,19-53 3 0 0,-48 101-3 0 0,0 1 0 0 0,-1-1 0 0 0,0-1 0 0 0,-1 1 0 0 0,-1 0 0 0 0,0-1 0 0 0,-1 1 0 0 0,0-1 0 0 0,-1 0 0 0 0,0 0 0 0 0,-1-6 3 0 0,-2 15-9 0 0,1 0 0 0 0,-1 0 0 0 0,0 1 0 0 0,0 0 0 0 0,0-1 0 0 0,0 1 0 0 0,0 0 0 0 0,-1 0 0 0 0,1 0 0 0 0,-1 1 0 0 0,0 0 0 0 0,0-1 0 0 0,0 1 0 0 0,0 0 0 0 0,0 1 0 0 0,-1-1 0 0 0,1 1 1 0 0,0 0-1 0 0,-1 0 0 0 0,1 0 0 0 0,-1 1 0 0 0,1-1 0 0 0,-1 1 0 0 0,1 0 0 0 0,-1 1 0 0 0,1-1 0 0 0,-1 1 0 0 0,1-1 0 0 0,-1 1 0 0 0,1 1 0 0 0,0-1 0 0 0,-1 1 0 0 0,1 0 0 0 0,0-1 0 0 0,-2 3 9 0 0,-34 12-49 0 0,1 3 1 0 0,0 1-1 0 0,1 2 0 0 0,2 1 0 0 0,-16 14 49 0 0,-94 77 36 0 0,5 7-1 0 0,6 5 1 0 0,5 6 0 0 0,6 6-1 0 0,6 5 1 0 0,0 14-36 0 0,18-20 212 0 0,99-136-212 0 0,1 0-1 0 0,-1 0 1 0 0,0 0 0 0 0,1 0 0 0 0,-1 1 0 0 0,0-1 0 0 0,1 0 0 0 0,-1 0-1 0 0,1 1 1 0 0,0-1 0 0 0,0 0 0 0 0,-1 0 0 0 0,1 1 0 0 0,0-1 0 0 0,0 0-1 0 0,0 1 1 0 0,0-1 0 0 0,0 0 0 0 0,1 1 0 0 0,-1-1 0 0 0,0 0 0 0 0,0 0-1 0 0,1 1 1 0 0,-1-1 0 0 0,1 0 0 0 0,-1 0 0 0 0,1 0 0 0 0,0 1 0 0 0,-1-1-1 0 0,1 0 1 0 0,0 0 0 0 0,0 0 0 0 0,0 0 0 0 0,0 0 0 0 0,0-1 0 0 0,0 1-1 0 0,0 0 1 0 0,0 0 0 0 0,0-1 0 0 0,0 1 0 0 0,0 0 0 0 0,1-1 0 0 0,-1 1-1 0 0,0-1 1 0 0,0 0 0 0 0,1 1 0 0 0,-1-1 0 0 0,1 0 0 0 0,68-2 73 0 0,-42-6-43 0 0,0-1 0 0 0,-1-1 0 0 0,0-1-1 0 0,0-1 1 0 0,-1-2 0 0 0,-1 0 0 0 0,3-4-30 0 0,-22 15 5 0 0,149-99 51 0 0,-4-6 1 0 0,133-125-57 0 0,-232 189-12 0 0,-3-3-1 0 0,-2-2 0 0 0,-2-1 1 0 0,-2-3-1 0 0,18-32 13 0 0,-42 57-17 0 0,-2-1 0 0 0,-2 0 0 0 0,0-1 0 0 0,-2-1 0 0 0,-1 0 0 0 0,-2-1 0 0 0,-1 0 0 0 0,-2 0 0 0 0,0-1 0 0 0,-3 0 0 0 0,0 0 0 0 0,-2-9 17 0 0,-2 37 2 0 0,0-1-1 0 0,0 0 1 0 0,0 0-1 0 0,0 1 1 0 0,-1-1-1 0 0,0 0 1 0 0,0 1-1 0 0,-1-1 0 0 0,0 1 1 0 0,0-1-1 0 0,0 1 1 0 0,0 0-1 0 0,-1 0 1 0 0,0 0-1 0 0,0 0 1 0 0,0 0-1 0 0,-1 1 1 0 0,1 0-1 0 0,-1-1 1 0 0,0 1-1 0 0,-1 0 0 0 0,1 1 1 0 0,-1-1-1 0 0,1 1 1 0 0,-1 0-1 0 0,0 0 1 0 0,0 1-1 0 0,0-1 1 0 0,-1 1-1 0 0,1 0 1 0 0,0 0-1 0 0,-5 0-1 0 0,-20 0-9 0 0,0 2 0 0 0,1 1 0 0 0,-1 1 1 0 0,1 2-1 0 0,-1 1 0 0 0,1 1 0 0 0,0 2 0 0 0,1 0 0 0 0,0 2 1 0 0,0 1-1 0 0,1 2 0 0 0,0 0 0 0 0,-21 16 9 0 0,45-28 0 0 0,-179 101 153 0 0,4 8 0 0 0,4 7 0 0 0,-89 85-153 0 0,140-106 283 0 0,123-96-284 0 0,-1 0-1 0 0,0 1 1 0 0,1-1 0 0 0,-1 0 0 0 0,1 0 0 0 0,-1 0-1 0 0,1 0 1 0 0,-1 1 0 0 0,0-1 0 0 0,1 0-1 0 0,-1 1 1 0 0,1-1 0 0 0,-1 0 0 0 0,1 1 0 0 0,0-1-1 0 0,-1 1 1 0 0,1-1 0 0 0,-1 1 0 0 0,1-1 0 0 0,0 1-1 0 0,-1-1 1 0 0,1 1 0 0 0,0-1 0 0 0,-1 1-1 0 0,1-1 1 0 0,0 1 0 0 0,0-1 0 0 0,0 1 0 0 0,0 0-1 0 0,-1-1 1 0 0,1 1 0 0 0,0-1 0 0 0,0 1-1 0 0,0 0 1 0 0,0-1 0 0 0,0 1 0 0 0,1-1 0 0 0,-1 1-1 0 0,0 0 1 0 0,0-1 0 0 0,0 1 0 0 0,0-1 0 0 0,1 1-1 0 0,-1-1 1 0 0,0 1 0 0 0,0-1 0 0 0,1 1-1 0 0,-1-1 1 0 0,1 1 0 0 0,-1-1 0 0 0,0 1 0 0 0,1-1-1 0 0,-1 1 1 0 0,1-1 0 0 0,-1 0 0 0 0,1 1 1 0 0,38-2-18 0 0,-15-6 55 0 0,-1-1-1 0 0,0-1 0 0 0,0-1 1 0 0,-1 0-1 0 0,-1-2 0 0 0,1-1 1 0 0,-2-1-1 0 0,14-12-36 0 0,-5 6 34 0 0,389-305 194 0 0,-386 301-403 0 0,-1-1 0 0 0,-1-2 0 0 0,-1-1 0 0 0,-2-1 0 0 0,-1-1 0 0 0,-1-2 0 0 0,-1-1 0 0 0,-2 0 0 0 0,-2-2 0 0 0,8-18 175 0 0,-11-12-1913 0 0,-14 20-4748 0 0,-3 25-2708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239 229 7690 0 0,'0'0'1252'0'0,"0"0"-399"0"0,0 0-31 0 0,0 0 304 0 0,0 0 291 0 0,0 0 103 0 0,0 0-175 0 0,0 0-313 0 0,-25 33-259 0 0,-77 107-168 0 0,50-38 216 0 0,46-82-661 0 0,-8 29 56 0 0,1 2-1 0 0,3 0 1 0 0,2 0 0 0 0,3 0-1 0 0,1 1 1 0 0,4 50-216 0 0,2-81-4 0 0,1 0 1 0 0,1-1 0 0 0,0 1-1 0 0,2-1 1 0 0,0 0 0 0 0,1 0-1 0 0,1-1 1 0 0,4 6 3 0 0,-9-20-141 0 0,-1-1 0 0 0,1 0 0 0 0,0 0 0 0 0,0 0 0 0 0,1 0 0 0 0,-1 0 0 0 0,1-1 0 0 0,0 1 0 0 0,0-1 1 0 0,0 0-1 0 0,1-1 0 0 0,-1 1 0 0 0,0-1 0 0 0,1 1 0 0 0,0-1 0 0 0,0-1 0 0 0,-1 1 0 0 0,1-1 141 0 0,-2 0-483 0 0,0 0-1 0 0,0-1 1 0 0,0 0 0 0 0,-1 1-1 0 0,1-1 1 0 0,0 0 0 0 0,0 0-1 0 0,0-1 1 0 0,0 1 0 0 0,-1-1-1 0 0,1 1 1 0 0,0-1 0 0 0,0 0-1 0 0,-1 0 1 0 0,1 0 0 0 0,-1 0-1 0 0,1-1 1 0 0,-1 1-1 0 0,1-1 1 0 0,1-1 483 0 0,8-8-4514 0 0,-3 3 549 0 0</inkml:trace>
  <inkml:trace contextRef="#ctx0" brushRef="#br0" timeOffset="257.002">248 700 6649 0 0,'0'0'2045'0'0,"0"0"-910"0"0,0 0-182 0 0,0 0 158 0 0,0 0 67 0 0,0 0-75 0 0,34 0-192 0 0,103 0-191 0 0,50-4 854 0 0,-139-1-5045 0 0,6-4-5893 0 0,-46 8 4820 0 0</inkml:trace>
  <inkml:trace contextRef="#ctx0" brushRef="#br0" timeOffset="752.049">714 777 1728 0 0,'0'0'1365'0'0,"0"0"83"0"0,0 0 194 0 0,0 0 189 0 0,0 0 25 0 0,0 0-164 0 0,0 0-301 0 0,0 0-286 0 0,35-7-220 0 0,108-25-197 0 0,-59-3 337 0 0,-68 26-760 0 0,-1 0 1 0 0,0 0-1 0 0,-1-2 1 0 0,0 0-1 0 0,-1-1 1 0 0,0 0-1 0 0,0-1 1 0 0,-1 0-1 0 0,-1-1 1 0 0,-1 0-1 0 0,3-5-265 0 0,-20 136-763 0 0,10-57 674 0 0,3 0 1 0 0,2 0-1 0 0,13 40 89 0 0,-14-63-44 0 0,5 27 49 0 0,-2 0 0 0 0,-3 1 1 0 0,-4-1-1 0 0,-3 57-5 0 0,1-117 40 0 0,-1 0 0 0 0,0 1 0 0 0,0-1 0 0 0,0 0-1 0 0,0 0 1 0 0,0 0 0 0 0,-1 0 0 0 0,0 0 0 0 0,0 0 0 0 0,0 0 0 0 0,0 0 0 0 0,-1 0 0 0 0,1 0 0 0 0,-1-1-1 0 0,0 1 1 0 0,0-1 0 0 0,-1 1 0 0 0,1-1 0 0 0,-1 0 0 0 0,1 1 0 0 0,-1-1 0 0 0,0-1 0 0 0,0 1-1 0 0,-1 0 1 0 0,1-1 0 0 0,0 0 0 0 0,-1 1 0 0 0,1-1 0 0 0,-1-1 0 0 0,0 1 0 0 0,0 0 0 0 0,0-1 0 0 0,0 0-1 0 0,0 0 1 0 0,0 0 0 0 0,-3 0-40 0 0,3-4 16 0 0,0 1-1 0 0,1-1 0 0 0,-1 0 1 0 0,1 0-1 0 0,-1-1 0 0 0,1 1 1 0 0,0-1-1 0 0,0 1 0 0 0,0-1 1 0 0,1 0-1 0 0,0 0 0 0 0,-1 0 0 0 0,1 0 1 0 0,1-1-1 0 0,-1 1 0 0 0,0 0 1 0 0,0-5-16 0 0,-2-2 3 0 0,-6-16-180 0 0,2-2 0 0 0,0 1 0 0 0,2-1 0 0 0,2 0 0 0 0,0 0 0 0 0,2-1 0 0 0,1-11 177 0 0,0-65-5163 0 0,1 61 827 0 0,1 24-44 0 0,0 8-726 0 0</inkml:trace>
  <inkml:trace contextRef="#ctx0" brushRef="#br0" timeOffset="1149.215">860 243 2417 0 0,'0'0'1116'0'0,"0"0"152"0"0,0 0 351 0 0,0 0 260 0 0,0 0 86 0 0,0 0-132 0 0,0 0-246 0 0,0 0-313 0 0,0 0-306 0 0,0 0-229 0 0,0 0-159 0 0,32-14-83 0 0,101-45-14 0 0,-72 18 345 0 0,28-80 647 0 0,-88 120-1493 0 0,1 0 0 0 0,0 0-1 0 0,-1 0 1 0 0,1 1-1 0 0,0-1 1 0 0,0 1 0 0 0,-1-1-1 0 0,1 1 1 0 0,0 0-1 0 0,0 0 1 0 0,0-1 0 0 0,-1 1-1 0 0,1 0 1 0 0,0 1-1 0 0,0-1 1 0 0,0 0 0 0 0,0 1-1 0 0,-1-1 1 0 0,1 1 0 0 0,0-1-1 0 0,0 1 1 0 0,-1 0-1 0 0,1 0 1 0 0,-1-1 0 0 0,1 1-1 0 0,0 0 1 0 0,-1 1-1 0 0,0-1 1 0 0,1 0 0 0 0,-1 0-1 0 0,0 1 1 0 0,1-1-1 0 0,-1 1 1 0 0,0-1 0 0 0,0 1-1 0 0,0-1 1 0 0,-1 1-1 0 0,1-1 1 0 0,0 1 0 0 0,0 0-1 0 0,-1 0 1 0 0,1-1-1 0 0,-1 1 1 0 0,0 0 0 0 0,1 0-1 0 0,-1 0 1 0 0,0 0 18 0 0,8 10-41 0 0,70 73-580 0 0,-49-56-3474 0 0,0 1-5963 0 0,-22-23 5209 0 0</inkml:trace>
  <inkml:trace contextRef="#ctx0" brushRef="#br0" timeOffset="1419.144">1618 0 8226 0 0,'0'0'1159'0'0,"0"0"-359"0"0,0 0 91 0 0,0 0 340 0 0,0 0 273 0 0,0 0 88 0 0,0 0-102 0 0,0 0-152 0 0,12 37-212 0 0,39 118-223 0 0,8 88 1144 0 0,-42-160-1925 0 0,-4 0-1 0 0,-4 0 1 0 0,-3 1-1 0 0,-4 42-121 0 0,-3-102-347 0 0,0-1 0 0 0,-2 1 1 0 0,-1-1-1 0 0,0 0 0 0 0,-2 0 0 0 0,-1 0 1 0 0,0-1-1 0 0,-2 0 0 0 0,-1 0 0 0 0,0-1 1 0 0,-9 12 346 0 0,-31 19-3133 0 0,11-26-4414 0 0,25-18-752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52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477 99 2577 0 0,'0'0'2179'0'0,"0"0"-870"0"0,0 0-405 0 0,0 0-50 0 0,0 0 157 0 0,0 0 233 0 0,0 0 74 0 0,0 0-125 0 0,0 0-262 0 0,0 0-316 0 0,0 0-220 0 0,0 0-114 0 0,0 0-57 0 0,-34-17-44 0 0,-105-50-28 0 0,137 65-145 0 0,0 0 0 0 0,0 1-1 0 0,0 0 1 0 0,-1-1 0 0 0,1 1 0 0 0,0 0-1 0 0,0 0 1 0 0,-1 0 0 0 0,1 1-1 0 0,-1-1 1 0 0,1 0 0 0 0,-1 1-1 0 0,1 0 1 0 0,-1-1 0 0 0,1 1 0 0 0,-1 0-1 0 0,1 0 1 0 0,-1 1 0 0 0,1-1-1 0 0,-1 0 1 0 0,1 1 0 0 0,0-1-1 0 0,-1 1 1 0 0,1 0 0 0 0,-1 0 0 0 0,1 0-1 0 0,0 0 1 0 0,-2 1-7 0 0,-5 4 36 0 0,-7 4-44 0 0,0 0 1 0 0,1 1-1 0 0,0 0 0 0 0,0 1 0 0 0,1 1 0 0 0,1 1 0 0 0,0 0 0 0 0,1 0 0 0 0,0 1 1 0 0,2 1-1 0 0,0-1 0 0 0,0 2 0 0 0,1 0 0 0 0,1 0 0 0 0,1 0 0 0 0,1 1 0 0 0,0 0 1 0 0,1 0-1 0 0,1 1 0 0 0,1-1 0 0 0,-1 12 8 0 0,4-26 1 0 0,-1-1 1 0 0,1 1-1 0 0,0 0 0 0 0,0-1 1 0 0,0 1-1 0 0,0-1 1 0 0,1 1-1 0 0,-1-1 0 0 0,1 1 1 0 0,0-1-1 0 0,0 0 0 0 0,0 1 1 0 0,1-1-1 0 0,-1 0 0 0 0,1 0 1 0 0,0 0-1 0 0,-1 0 1 0 0,1 0-1 0 0,1 0 0 0 0,-1 0 1 0 0,0-1-1 0 0,1 1 0 0 0,-1-1 1 0 0,1 1-1 0 0,0-1 1 0 0,0 0-1 0 0,0 0 0 0 0,0-1 1 0 0,0 1-1 0 0,0 0 0 0 0,0-1 1 0 0,1 0-1 0 0,-1 0 1 0 0,1 0-1 0 0,-1 0 0 0 0,1 0 1 0 0,-1-1-1 0 0,4 0-1 0 0,8 1 103 0 0,-1-1 1 0 0,1 0-1 0 0,-1-2 1 0 0,1 1-1 0 0,-1-2 0 0 0,0 0 1 0 0,1-1-1 0 0,-1 0 1 0 0,-1-1-1 0 0,1 0 0 0 0,-1-2 1 0 0,0 1-1 0 0,0-1 1 0 0,-1-1-1 0 0,0-1 0 0 0,0 1 1 0 0,0-2-104 0 0,28-20 240 0 0,-1-1 0 0 0,-2-2 1 0 0,-1-2-1 0 0,-1-1 0 0 0,16-26-240 0 0,-64 132 1554 0 0,-88 419-1165 0 0,70-373-408 0 0,-8 47-3053 0 0,38-162 2498 0 0,1 9-763 0 0,1-7-2689 0 0,0-2-4963 0 0,3-1 6626 0 0</inkml:trace>
  <inkml:trace contextRef="#ctx0" brushRef="#br0" timeOffset="256.158">979 228 3121 0 0,'0'0'717'0'0,"0"0"-58"0"0,0 0 90 0 0,0 0 236 0 0,-25 38 202 0 0,-78 123 33 0 0,37-35 471 0 0,60-111-1568 0 0,0 1 0 0 0,1 0 0 0 0,1 0 0 0 0,1 0 0 0 0,0 0 1 0 0,1 1-1 0 0,1-1 0 0 0,0 11-123 0 0,1-22 116 0 0,0 0 0 0 0,1 0 0 0 0,-1 0-1 0 0,1 0 1 0 0,-1-1 0 0 0,2 1 0 0 0,-1 0 0 0 0,0 0 0 0 0,1-1 0 0 0,0 1 0 0 0,0-1 0 0 0,0 0 0 0 0,1 0 0 0 0,-1 1 0 0 0,1-1-1 0 0,0-1 1 0 0,0 1 0 0 0,1 0 0 0 0,-1-1 0 0 0,1 0 0 0 0,-1 0 0 0 0,1 0 0 0 0,0 0 0 0 0,0 0 0 0 0,0-1 0 0 0,1 0 0 0 0,-1 0-1 0 0,1 0 1 0 0,-1 0 0 0 0,1-1 0 0 0,1 1-116 0 0,5 0 256 0 0,0-1 0 0 0,-1 0 0 0 0,1-1 0 0 0,0 0 0 0 0,-1-1 1 0 0,1 0-1 0 0,-1-1 0 0 0,1 0 0 0 0,-1-1 0 0 0,0 1 0 0 0,1-2 0 0 0,-1 0 0 0 0,-1 0 0 0 0,1-1 0 0 0,-1 0 0 0 0,0 0 0 0 0,0-1 0 0 0,0-1 0 0 0,-1 1 0 0 0,0-1 0 0 0,7-8-256 0 0,4-5 178 0 0,0 0 0 0 0,-2-2 0 0 0,0 0-1 0 0,-2-1 1 0 0,0-1 0 0 0,-2 0 0 0 0,11-26-178 0 0,-15 30-111 0 0,-1 0 1 0 0,-1 0-1 0 0,-1-1 1 0 0,-1 0-1 0 0,-1 0 1 0 0,0 0-1 0 0,-2-1 1 0 0,0 1 0 0 0,-2-1-1 0 0,0 1 1 0 0,-2-8 110 0 0,1 25-148 0 0,0-1 1 0 0,0 1 0 0 0,-1 0-1 0 0,0 0 1 0 0,0 0 0 0 0,0 0-1 0 0,0 0 1 0 0,0 0 0 0 0,-1 0-1 0 0,0 0 1 0 0,1 1 0 0 0,-1 0-1 0 0,-1-1 1 0 0,1 1 0 0 0,0 0-1 0 0,-1 1 1 0 0,0-1 0 0 0,1 0-1 0 0,-1 1 1 0 0,0 0 0 0 0,0 0-1 0 0,-1 0 1 0 0,1 1 0 0 0,0-1-1 0 0,-1 1 1 0 0,1 0 0 0 0,0 0-1 0 0,-1 1 1 0 0,1-1 0 0 0,-1 1-1 0 0,1 0 1 0 0,-1 0 0 0 0,1 1-1 0 0,-1-1 1 0 0,1 1 0 0 0,-1 0-1 0 0,1 0 1 0 0,-1 0 0 0 0,1 1-1 0 0,0 0 1 0 0,0-1 0 0 0,0 1-1 0 0,0 1 1 0 0,0-1 147 0 0,-107 73-9510 0 0,88-59 5189 0 0</inkml:trace>
  <inkml:trace contextRef="#ctx0" brushRef="#br0" timeOffset="506.789">1572 287 0 0 0,'0'0'931'0'0,"0"0"326"0"0,0 0 180 0 0,0 0-58 0 0,0 0-271 0 0,0 0-260 0 0,0 0-84 0 0,0 0 0 0 0,0 0-19 0 0,0 0-105 0 0,0 0-179 0 0,0 0-166 0 0,-29 36-122 0 0,-88 115-43 0 0,113-147-111 0 0,0 0 0 0 0,1 1 1 0 0,-1-1-1 0 0,1 1 1 0 0,0 0-1 0 0,0 0 0 0 0,0 0 1 0 0,1 0-1 0 0,-1 0 1 0 0,1 1-1 0 0,1-1 0 0 0,-1 1 1 0 0,1-1-1 0 0,0 1 1 0 0,0-1-1 0 0,1 2-19 0 0,-1 6 103 0 0,0-6 55 0 0,1 1 0 0 0,0 0-1 0 0,0 0 1 0 0,1 0 0 0 0,0-1 0 0 0,0 1-1 0 0,1 0 1 0 0,0-1 0 0 0,0 1 0 0 0,1-1 0 0 0,0 0-1 0 0,0 1 1 0 0,1-1 0 0 0,-1-1 0 0 0,2 1-1 0 0,-1-1 1 0 0,1 1 0 0 0,0-1 0 0 0,0-1-1 0 0,1 1 1 0 0,-1-1 0 0 0,1 0 0 0 0,0 0-1 0 0,1 0 1 0 0,-1-1 0 0 0,1 0 0 0 0,0 0 0 0 0,0-1-1 0 0,0 0 1 0 0,7 2-158 0 0,-4-2 215 0 0,-1 1-1 0 0,1-2 1 0 0,0 1-1 0 0,0-1 0 0 0,0-1 1 0 0,0 0-1 0 0,0 0 1 0 0,1-1-1 0 0,-1-1 1 0 0,0 1-1 0 0,0-1 1 0 0,0-1-1 0 0,0 0 1 0 0,0-1-1 0 0,0 0 1 0 0,-1 0-1 0 0,1-1 1 0 0,-1 0-1 0 0,0 0 1 0 0,0-1-1 0 0,-1-1 1 0 0,1 1-1 0 0,-1-2 1 0 0,0 1-1 0 0,-1-1 1 0 0,1 0-1 0 0,-1 0 0 0 0,-1-1 1 0 0,1 0-1 0 0,-1 0 1 0 0,-1-1-1 0 0,0 1 1 0 0,0-1-1 0 0,1-3-214 0 0,-1-1-17 0 0,0 0-1 0 0,-2-1 0 0 0,1 1 0 0 0,-1-1 1 0 0,-1 1-1 0 0,-1-1 0 0 0,0 0 0 0 0,0 0 0 0 0,-2 0 1 0 0,1 1-1 0 0,-2-1 0 0 0,0 0 0 0 0,0 1 1 0 0,-2-1-1 0 0,-2-7 18 0 0,0 4-526 0 0,-2 0-1 0 0,1 1 1 0 0,-2 0 0 0 0,0 0-1 0 0,-1 1 1 0 0,-1 1 0 0 0,0 0-1 0 0,0 0 1 0 0,-2 1 0 0 0,0 0-1 0 0,-11-8 527 0 0,-24-7-3615 0 0,12 18-3267 0 0,21 6 65 0 0</inkml:trace>
  <inkml:trace contextRef="#ctx0" brushRef="#br0" timeOffset="877.891">2213 199 5873 0 0,'0'0'1153'0'0,"0"0"-123"0"0,0 0 161 0 0,0 0 234 0 0,0 0 63 0 0,0 0-200 0 0,0 0-388 0 0,-12 30-330 0 0,-38 99-235 0 0,15-4-114 0 0,-12 31-1868 0 0,4-55-5062 0 0,18-69-345 0 0,21-31 6990 0 0</inkml:trace>
  <inkml:trace contextRef="#ctx0" brushRef="#br0" timeOffset="1244.838">2073 523 0 0 0,'75'-171'135'0'0,"-23"70"3535"0"0,-12 49 3629 0 0,-39 57-4280 0 0,-4 20-2688 0 0,-4-9-299 0 0,0 0 1 0 0,1 0-1 0 0,1 0 1 0 0,1 1 0 0 0,0 0-1 0 0,1 0 1 0 0,1 0-1 0 0,0 1 1 0 0,2-1-1 0 0,0 0 1 0 0,0 1-1 0 0,2-1 1 0 0,0 0 0 0 0,1 0-1 0 0,1 0 1 0 0,1 0-1 0 0,5 12-32 0 0,68 91 725 0 0,-75-116-557 0 0,0-1 0 0 0,0 0 1 0 0,1 0-1 0 0,-1 0 1 0 0,1 0-1 0 0,0-1 1 0 0,-1 1-1 0 0,1-1 1 0 0,0 0-1 0 0,1 0 1 0 0,-1 0-1 0 0,0-1 1 0 0,0 0-1 0 0,1 1 1 0 0,-1-1-1 0 0,1-1 1 0 0,-1 1-1 0 0,1-1 1 0 0,-1 0-1 0 0,1 0 0 0 0,-1 0 1 0 0,1 0-1 0 0,-1-1 1 0 0,1 0-1 0 0,-1 0 1 0 0,1 0-1 0 0,-1 0 1 0 0,0-1-1 0 0,1 0 1 0 0,0-1-169 0 0,9-7 256 0 0,0-1 0 0 0,-1-1 1 0 0,0 0-1 0 0,0-1 0 0 0,-2 0 1 0 0,0-1-1 0 0,0 0 0 0 0,-1-1 0 0 0,-1 0 1 0 0,-1-1-1 0 0,0 1 0 0 0,-1-2 1 0 0,0 1-1 0 0,-2-1 0 0 0,0 0 0 0 0,0 0 1 0 0,0-13-257 0 0,38-184-967 0 0,-41 189-1067 0 0,-2 15-6953 0 0,0 8 7016 0 0,0 2-9213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3:19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487 491 1176 0 0,'0'0'1426'0'0,"0"0"-469"0"0,0 0-160 0 0,0 0 268 0 0,0 0 490 0 0,0 0 388 0 0,0 0 78 0 0,0 0-252 0 0,0 0-439 0 0,0 0-462 0 0,0 0-309 0 0,3-2-195 0 0,6 2 312 0 0,-21 24-174 0 0,12-23-508 0 0,-95 219 768 0 0,74-174-711 0 0,-88 235 194 0 0,104-261-209 0 0,1-1 1 0 0,1 1-1 0 0,1-1 0 0 0,1 1 1 0 0,0 0-1 0 0,2-1 1 0 0,0 6-37 0 0,0-21 16 0 0,0-1 0 0 0,0 1 0 0 0,0-1 0 0 0,0 1 0 0 0,0-1 0 0 0,1 0 1 0 0,0 0-1 0 0,-1 0 0 0 0,1 0 0 0 0,0 0 0 0 0,1 0 0 0 0,-1 0 1 0 0,0 0-1 0 0,1-1 0 0 0,0 0 0 0 0,-1 1 0 0 0,1-1 0 0 0,0 0 0 0 0,0 0 1 0 0,0 0-1 0 0,0-1 0 0 0,1 1 0 0 0,-1-1 0 0 0,0 0 0 0 0,1 0 0 0 0,-1 0 1 0 0,1 0-1 0 0,-1 0 0 0 0,2-1-16 0 0,107 4 976 0 0,5-40-512 0 0,-97 17-3657 0 0,-16-8-7509 0 0,-4 22 4374 0 0</inkml:trace>
  <inkml:trace contextRef="#ctx0" brushRef="#br0" timeOffset="432.296">1 487 992 0 0,'0'0'-176'0'0,"0"0"-127"0"0,0 0 202 0 0,0 0 605 0 0,0 0 759 0 0,0 0 520 0 0,0 0 112 0 0,0 0-224 0 0,0 0-280 0 0,0 0-201 0 0,0 0-87 0 0,0 0-12 0 0,0 0-19 0 0,19-9-33 0 0,60-27-79 0 0,-13-7 1144 0 0,29-16-337 0 0,-89 58-1754 0 0,-1 1 1 0 0,1-1-1 0 0,0 1 0 0 0,0 0 0 0 0,0 0 0 0 0,-1 0 0 0 0,1 1 0 0 0,0 0 0 0 0,0 0 0 0 0,-1 1 0 0 0,1-1 0 0 0,-1 1 0 0 0,1 1 0 0 0,-1-1 0 0 0,0 1 0 0 0,0 0 0 0 0,0 0 0 0 0,0 0 0 0 0,0 0 0 0 0,-1 1 0 0 0,0 0 0 0 0,0 0 0 0 0,0 0 0 0 0,0 1 0 0 0,0-1 0 0 0,-1 1 0 0 0,2 2-12 0 0,12 11 67 0 0,-2-3 48 0 0,0 0 1 0 0,1-2-1 0 0,0 1 1 0 0,1-2-1 0 0,1 0 1 0 0,0-1 0 0 0,1-1-1 0 0,0-1 1 0 0,0-1-1 0 0,0 0 1 0 0,1-1-1 0 0,19 3-115 0 0,119-3 1656 0 0,-89-23-895 0 0,-55 8-671 0 0,-8 5-5085 0 0,-4 11-6225 0 0,-2-4 3857 0 0</inkml:trace>
  <inkml:trace contextRef="#ctx0" brushRef="#br0" timeOffset="43420.25">205 259 0 0 0,'-40'-4'75'0'0,"2"-17"2116"0"0,15 6-995 0 0,-34-2-4161 0 0,18 15 7909 0 0,39 1-2529 0 0,1-4 4708 0 0,2 4-5326 0 0,10 1-766 0 0,107 0 4659 0 0,158 14-4360 0 0,119 1-337 0 0,-266-11-603 0 0,-131-4-358 0 0,11 3 804 0 0,-11-14 829 0 0,-65-76-1188 0 0,19 27-288 0 0,-26 12-381 0 0,47 27 188 0 0,25 20-23 0 0,0 1-10 0 0,0 0-23 0 0,0 0-69 0 0,0 0-93 0 0,0 0-129 0 0,14-1-14398 0 0,-12 2 5560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09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65 280 8010 0 0,'0'0'1453'0'0,"0"0"-335"0"0,0 0 76 0 0,0 0 309 0 0,0 0 217 0 0,0 0-68 0 0,0 0-291 0 0,0 0-291 0 0,0 0-208 0 0,38 3-133 0 0,121 7-80 0 0,117-5 1480 0 0,11-12-1191 0 0,-211 5-803 0 0,-1 0-2855 0 0,-92 1-6310 0 0,-8-1 1117 0 0,16 2 3053 0 0</inkml:trace>
  <inkml:trace contextRef="#ctx0" brushRef="#br0" timeOffset="3400.99">1 523 0 0 0,'0'0'451'0'0,"0"0"446"0"0,0 0 45 0 0,0 0-114 0 0,0 0-73 0 0,0 0-39 0 0,0 0 11 0 0,0 0 12 0 0,18 12 4563 0 0,43-2 395 0 0,72-17-2607 0 0,296-8-719 0 0,-227 41-2129 0 0,-118-22 13 0 0,-72-1 553 0 0,-33 3-4004 0 0,9-3-522 0 0,1-1-4437 0 0,7-2-596 0 0</inkml:trace>
  <inkml:trace contextRef="#ctx0" brushRef="#br0" timeOffset="4065.141">728 0 1856 0 0,'0'0'2372'0'0,"0"0"-1226"0"0,0 0-469 0 0,0 0 83 0 0,0 0 203 0 0,0 0 208 0 0,0 0 9 0 0,0 0-155 0 0,0 0-207 0 0,0 0-173 0 0,0 0-5 0 0,0 0 101 0 0,0 0 122 0 0,-9 1 3639 0 0,11 7-4275 0 0,1 0 0 0 0,-1 0 0 0 0,2 0 0 0 0,-1 0 0 0 0,1 0 0 0 0,0-1 0 0 0,1 0 0 0 0,0 1-1 0 0,0-2 1 0 0,1 1 0 0 0,-1-1 0 0 0,1 0 0 0 0,1 0 0 0 0,-1 0 0 0 0,1-1 0 0 0,0 0-227 0 0,223 201 982 0 0,-136-117-797 0 0,-94-88-170 0 0,1 0 0 0 0,0-1-1 0 0,-1 1 1 0 0,1 0 0 0 0,-1-1 0 0 0,0 1-1 0 0,1 0 1 0 0,-1 0 0 0 0,1 0 0 0 0,-1-1 0 0 0,0 1-1 0 0,0 0 1 0 0,0 0 0 0 0,1 0 0 0 0,-1 0-1 0 0,0 0 1 0 0,0 0 0 0 0,0-1 0 0 0,0 1-1 0 0,-1 0 1 0 0,1 0 0 0 0,0 0 0 0 0,0 0-1 0 0,0 0 1 0 0,-1-1 0 0 0,1 1 0 0 0,0 0-1 0 0,-1 0 1 0 0,1 0 0 0 0,-1-1 0 0 0,1 1-1 0 0,-1 0 1 0 0,1-1 0 0 0,-1 1 0 0 0,1 0-1 0 0,-1-1 1 0 0,0 1 0 0 0,1-1 0 0 0,-1 1 0 0 0,0-1-1 0 0,1 1 1 0 0,-1-1 0 0 0,0 1 0 0 0,0-1-1 0 0,0 0-14 0 0,-110 89 298 0 0,105-85-296 0 0,-44 37 26 0 0,-2-3 1 0 0,-2-1 0 0 0,-1-4 0 0 0,-21 8-29 0 0,-59 21 79 0 0,155-58-6408 0 0,4-4-3808 0 0,-11-3 1288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5.4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400 175 3793 0 0,'0'0'1431'0'0,"0"0"-370"0"0,0 0-80 0 0,0 0 293 0 0,0 0 424 0 0,0 0 195 0 0,0 0-172 0 0,0 0-426 0 0,0 0-445 0 0,0 0-283 0 0,0 0-113 0 0,14 8 2506 0 0,-14 3-2677 0 0,-1 0 0 0 0,-1 0 0 0 0,0 0 0 0 0,0-1 0 0 0,-1 1 0 0 0,-1-1 1 0 0,1 1-1 0 0,-2-1 0 0 0,1 0 0 0 0,-5 6-283 0 0,-12 25 196 0 0,-2 3-71 0 0,1 1 0 0 0,2 1 0 0 0,3 1 0 0 0,-6 26-125 0 0,19-49 15 0 0,0-1 1 0 0,2 0-1 0 0,1 1 0 0 0,1-1 1 0 0,0 1-1 0 0,4 13-15 0 0,-3-32 41 0 0,0 0-1 0 0,1 1 1 0 0,-1-1-1 0 0,1 0 1 0 0,1 0-1 0 0,-1 0 1 0 0,1 0 0 0 0,0-1-1 0 0,0 1 1 0 0,0-1-1 0 0,0 1 1 0 0,1-1 0 0 0,0 0-1 0 0,0 0 1 0 0,0-1-1 0 0,0 1 1 0 0,1-1-1 0 0,-1 0 1 0 0,1 0 0 0 0,0-1-1 0 0,0 1 1 0 0,0-1-1 0 0,0 0 1 0 0,0 0-1 0 0,0-1 1 0 0,1 0 0 0 0,-1 1-1 0 0,1-2 1 0 0,-1 1-1 0 0,1-1 1 0 0,-1 0-1 0 0,1 0 1 0 0,0 0-41 0 0,13 0 115 0 0,0-1-1 0 0,0-1 1 0 0,1-1 0 0 0,-1-1-1 0 0,-1 0 1 0 0,1-1 0 0 0,-1-1 0 0 0,9-5-115 0 0,-18 8 470 0 0,-9 3-583 0 0,1 0 1 0 0,-1 0-1 0 0,1 0 1 0 0,-1 0-1 0 0,1 0 1 0 0,-1 0-1 0 0,1 0 1 0 0,0 0 0 0 0,-1 0-1 0 0,1 0 1 0 0,-1 0-1 0 0,1 0 1 0 0,-1-1-1 0 0,1 1 1 0 0,-1 0-1 0 0,1 0 1 0 0,-1-1-1 0 0,1 1 1 0 0,-1 0 0 0 0,1-1-1 0 0,-1 1 1 0 0,0 0-1 0 0,1-1 1 0 0,-1 1-1 0 0,1-1 1 0 0,-1 1-1 0 0,0-1 1 0 0,0 1 0 0 0,1-1-1 0 0,-1 1 1 0 0,0-1-1 0 0,0 1 1 0 0,1-1-1 0 0,-1 1 1 0 0,0-1-1 0 0,0 1 1 0 0,0-1-1 0 0,0 1 1 0 0,0-1 0 0 0,0 0-1 0 0,0 1 1 0 0,0-1-1 0 0,0 1 1 0 0,0-1-1 0 0,0 1 1 0 0,0-1-1 0 0,-1 0 1 0 0,1 1 0 0 0,0-1-1 0 0,0 1 1 0 0,0-1-1 0 0,-1 1 1 0 0,1-1-1 0 0,0 1 1 0 0,-1 0-1 0 0,1-1 1 0 0,0 1-1 0 0,-1-1 1 0 0,1 1 0 0 0,-1 0-1 0 0,0-1 113 0 0,-14-18-12693 0 0,12 15 5922 0 0</inkml:trace>
  <inkml:trace contextRef="#ctx0" brushRef="#br0" timeOffset="566.686">0 215 1192 0 0,'0'0'1827'0'0,"0"0"-332"0"0,0 0-12 0 0,0 0 191 0 0,0 0 184 0 0,0 0-18 0 0,0 0-261 0 0,0 0-349 0 0,0 0-282 0 0,0 0-136 0 0,0 0-16 0 0,0 0 43 0 0,4-1 12 0 0,96-60 3531 0 0,-19 1-2789 0 0,-67 47-1490 0 0,1 1-1 0 0,1 0 0 0 0,0 1 1 0 0,0 1-1 0 0,1 0 1 0 0,0 1-1 0 0,16-5-102 0 0,-28 13 6 0 0,-1 1-1 0 0,0-1 1 0 0,1 1 0 0 0,-1 0 0 0 0,1 0-1 0 0,-1 1 1 0 0,0-1 0 0 0,1 1 0 0 0,-1 0-1 0 0,0 0 1 0 0,1 1 0 0 0,-1-1-1 0 0,0 1 1 0 0,0 0 0 0 0,0 0 0 0 0,0 0-1 0 0,-1 0 1 0 0,1 1 0 0 0,-1 0-1 0 0,1-1 1 0 0,-1 1 0 0 0,0 1 0 0 0,0-1-1 0 0,0 0 1 0 0,0 1 0 0 0,-1-1 0 0 0,0 1-1 0 0,1 0 1 0 0,-1 0 0 0 0,-1 0-1 0 0,1 0 1 0 0,0 0 0 0 0,-1 0 0 0 0,1 3-6 0 0,12 18 96 0 0,-9-15-46 0 0,1 0 1 0 0,0-1-1 0 0,1 1 0 0 0,0-1 1 0 0,1-1-1 0 0,0 1 1 0 0,0-1-1 0 0,1-1 0 0 0,0 1 1 0 0,0-2-1 0 0,1 1 0 0 0,0-1 1 0 0,0-1-1 0 0,9 4-50 0 0,-10-5 125 0 0,0 0 1 0 0,0-1-1 0 0,0 0 0 0 0,0-1 0 0 0,1 0 0 0 0,-1 0 0 0 0,1-1 1 0 0,-1 0-1 0 0,1-1 0 0 0,0 0 0 0 0,-1-1 0 0 0,1 0 0 0 0,-1 0 1 0 0,5-2-126 0 0,54-38-1113 0 0,-56 40-4914 0 0,-9 2-3112 0 0,1-1-2447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7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2769 0 0,'0'0'1200'0'0,"0"0"23"0"0,0 0 270 0 0,0 0 334 0 0,0 0 197 0 0,0 0-92 0 0,0 0-286 0 0,0 0-299 0 0,0 0-266 0 0,33-7-189 0 0,104-23-151 0 0,-34 23 790 0 0,-30 8-718 0 0,-1 4 1 0 0,0 2-1 0 0,35 10-813 0 0,165 35 580 0 0,-223-42-500 0 0,-46-13 2445 0 0,-3 2-2515 0 0,0 1-2 0 0,0 0 2 0 0,0 0 4 0 0,0 0 4 0 0,0 0 3 0 0,0 0-1 0 0,0 0 9 0 0,0 0 5 0 0,0 0 8 0 0,-65-40 899 0 0,13 13-737 0 0,1-2 1 0 0,2-3-1 0 0,-44-35-204 0 0,91 65-100 0 0,-1 0 1 0 0,0 0-1 0 0,1 0 0 0 0,0 0 0 0 0,-1-1 1 0 0,1 1-1 0 0,0-1 0 0 0,0 0 0 0 0,1 0 1 0 0,-1 1-1 0 0,1-1 0 0 0,-1 0 0 0 0,1 0 1 0 0,0-1-1 0 0,0 1 0 0 0,0 0 1 0 0,0 0-1 0 0,1 0 0 0 0,-1-1 100 0 0,17-7-11690 0 0,-10 7-128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21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126 174 5561 0 0,'0'0'1626'0'0,"0"0"17"0"0,0 0 71 0 0,0 0 77 0 0,0 0-120 0 0,0 0-338 0 0,0 0-405 0 0,0 0-325 0 0,0 0-195 0 0,0 0-128 0 0,0 0-78 0 0,0 0-35 0 0,-20 34-30 0 0,-63 104-26 0 0,60-76 4 0 0,24-52-89 0 0,-1-5-24 0 0,0 0 0 0 0,1 0 1 0 0,-1 0-1 0 0,1 0 0 0 0,0 0 1 0 0,0 0-1 0 0,1 0 0 0 0,0 0 0 0 0,-1-1 1 0 0,2 1-1 0 0,-1 0 0 0 0,0-1 1 0 0,1 0-1 0 0,0 1 0 0 0,0-1 1 0 0,0 0-1 0 0,1-1 0 0 0,-1 1 0 0 0,1 0 1 0 0,0-1-1 0 0,1 1-2 0 0,1 0 98 0 0,0 0 0 0 0,1 0 0 0 0,0-1 0 0 0,-1 0 0 0 0,1 0 0 0 0,1 0 0 0 0,-1-1 0 0 0,0 0 0 0 0,0-1 0 0 0,1 1 0 0 0,-1-1 0 0 0,1-1 0 0 0,-1 0 0 0 0,1 0 0 0 0,-1 0 0 0 0,1-1 0 0 0,-1 0 0 0 0,1 0 0 0 0,-1-1 0 0 0,0 0 0 0 0,1 0 0 0 0,-1-1 0 0 0,0 0 0 0 0,1-1-98 0 0,2 0 134 0 0,1-1 0 0 0,-1 0 0 0 0,0-1-1 0 0,-1-1 1 0 0,0 1 0 0 0,1-1-1 0 0,-2-1 1 0 0,1 0 0 0 0,-1 0 0 0 0,-1 0-1 0 0,1-1 1 0 0,-2 0 0 0 0,1-1-1 0 0,-1 1 1 0 0,4-9-134 0 0,-7 12-26 0 0,-1 0 1 0 0,1 0-1 0 0,-1 0 0 0 0,0-1 0 0 0,0 1 1 0 0,0 0-1 0 0,-1-1 0 0 0,0 1 0 0 0,-1-1 0 0 0,1 0 1 0 0,-1 1-1 0 0,-1-1 0 0 0,1 1 0 0 0,-1-1 1 0 0,0 1-1 0 0,-1-1 0 0 0,1 1 0 0 0,-1 0 1 0 0,0-1-1 0 0,-1 1 0 0 0,0 0 0 0 0,0 0 0 0 0,0 1 1 0 0,0-1-1 0 0,-1 1 0 0 0,0-1 0 0 0,0 1 1 0 0,-1 0-1 0 0,1 1 0 0 0,-1-1 0 0 0,0 1 0 0 0,0 0 1 0 0,-1 0-1 0 0,1 1 0 0 0,-1-1 0 0 0,0 1 1 0 0,0 0-1 0 0,0 1 0 0 0,0 0 0 0 0,0 0 1 0 0,-1 0-1 0 0,1 0 0 0 0,-3 1 26 0 0,0 0-445 0 0,0 0-1 0 0,0 1 1 0 0,0 0 0 0 0,0 1-1 0 0,0 0 1 0 0,0 0 0 0 0,0 1 0 0 0,0 0-1 0 0,1 1 1 0 0,-1 0 0 0 0,-7 3 445 0 0,-48 37-11471 0 0,50-31 6226 0 0</inkml:trace>
  <inkml:trace contextRef="#ctx0" brushRef="#br0" timeOffset="364.932">252 605 2665 0 0,'0'0'1611'0'0,"0"0"126"0"0,0 0 246 0 0,0 0 111 0 0,0 0-131 0 0,0 0-461 0 0,0 0-566 0 0,0 0-404 0 0,0 0-250 0 0,0 0-82 0 0,0 0 14 0 0,0 0 24 0 0,0 0 2 0 0,-19 4-40 0 0,-57 16-76 0 0,73-20-120 0 0,-1 1 1 0 0,1 0 0 0 0,0 1-1 0 0,0-1 1 0 0,0 1-1 0 0,0-1 1 0 0,0 1 0 0 0,1 0-1 0 0,-1 0 1 0 0,0 0-1 0 0,1 0 1 0 0,0 0 0 0 0,-1 1-1 0 0,1-1 1 0 0,0 1-1 0 0,0-1 1 0 0,0 1 0 0 0,1 0-1 0 0,-2 1-4 0 0,-5 9 2 0 0,4-8-5 0 0,-1 1 1 0 0,1 0-1 0 0,1 0 0 0 0,-1 0 0 0 0,1 0 0 0 0,0 1 0 0 0,0-1 1 0 0,1 1-1 0 0,0 0 0 0 0,0 0 0 0 0,1-1 0 0 0,0 1 0 0 0,0 0 1 0 0,0 0-1 0 0,1 1 0 0 0,0-1 0 0 0,0 0 0 0 0,1 0 1 0 0,0 0-1 0 0,0 0 0 0 0,1-1 0 0 0,0 1 0 0 0,0 0 0 0 0,0 0 1 0 0,1-1-1 0 0,0 0 0 0 0,1 1 0 0 0,-1-1 0 0 0,1 0 0 0 0,0-1 1 0 0,0 1-1 0 0,1-1 0 0 0,0 1 0 0 0,1 0 3 0 0,3 1 237 0 0,0-1-1 0 0,0 0 0 0 0,1 0 1 0 0,-1 0-1 0 0,1-1 0 0 0,1-1 1 0 0,-1 0-1 0 0,0 0 0 0 0,1-1 1 0 0,0 0-1 0 0,0-1 0 0 0,0 0 1 0 0,0-1-1 0 0,0 0 0 0 0,0-1 1 0 0,0 0-1 0 0,1-1 0 0 0,-1 0 1 0 0,0-1-1 0 0,0 0 0 0 0,-1-1 1 0 0,1 0-1 0 0,0 0 1 0 0,-1-1-1 0 0,0-1 0 0 0,0 0 1 0 0,6-4-237 0 0,-10 6 99 0 0,0 0 0 0 0,-1-1 0 0 0,0 0 1 0 0,0 0-1 0 0,0 0 0 0 0,0 0 1 0 0,0-1-1 0 0,-1 0 0 0 0,0 0 0 0 0,0 0 1 0 0,0-1-1 0 0,-1 1 0 0 0,0-1 1 0 0,0 0-1 0 0,0 0 0 0 0,-1 0 1 0 0,0 0-1 0 0,0 0 0 0 0,0 0 0 0 0,-1-1 1 0 0,0 1-1 0 0,0-3-99 0 0,1 1-37 0 0,-1 1 0 0 0,-1 0 0 0 0,1-1 1 0 0,-1 0-1 0 0,0 1 0 0 0,-1-1 0 0 0,1 1 0 0 0,-1 0 0 0 0,-1-1 0 0 0,0 1 0 0 0,0 0 1 0 0,0-1-1 0 0,-1 1 0 0 0,0 1 0 0 0,0-1 0 0 0,-1 0 0 0 0,0 1 0 0 0,0 0 0 0 0,0-1 1 0 0,-5-2 36 0 0,3 2-296 0 0,-1 1-1 0 0,-1-1 1 0 0,1 2 0 0 0,-1-1 0 0 0,0 1 0 0 0,-1 0 0 0 0,1 1 0 0 0,-1 0 0 0 0,0 0 0 0 0,0 1 0 0 0,-2 0 296 0 0,-26-6-4044 0 0,-3 4-3839 0 0,22 5-1276 0 0</inkml:trace>
  <inkml:trace contextRef="#ctx0" brushRef="#br0" timeOffset="1464.81">679 34 2320 0 0,'0'0'1515'0'0,"0"0"-553"0"0,0 0-323 0 0,0 0 53 0 0,0 0 328 0 0,0 0 358 0 0,0 0 170 0 0,0 0-38 0 0,0 0-194 0 0,0 0-250 0 0,0 0-174 0 0,0 0-69 0 0,0 0-30 0 0,21 33-51 0 0,67 103-77 0 0,-9 22 641 0 0,-64-122-1234 0 0,-1 1 0 0 0,-2 0 1 0 0,-1 0-1 0 0,-3 2 0 0 0,0-1 0 0 0,-3 1 1 0 0,-1 0-1 0 0,-2 0 0 0 0,-1 0 1 0 0,-3 12-73 0 0,0-32-38 0 0,0-1 1 0 0,-1 0 0 0 0,-1-1 0 0 0,-1 1-1 0 0,0-1 1 0 0,-1 1 0 0 0,-1-1 0 0 0,-1-1-1 0 0,0 0 1 0 0,-1 0 0 0 0,-1 0 0 0 0,0-2-1 0 0,-9 10 38 0 0,6-8-467 0 0,-2-1-1 0 0,0-1 0 0 0,0 0 1 0 0,-2-1-1 0 0,1 0 0 0 0,-2-2 0 0 0,-11 7 468 0 0,-65 30-5403 0 0,31-20-1603 0 0,39-20 3264 0 0</inkml:trace>
  <inkml:trace contextRef="#ctx0" brushRef="#br0" timeOffset="3166.287">1581 388 2152 0 0,'0'0'1438'0'0,"0"0"-166"0"0,0 0 10 0 0,0 0 174 0 0,0 0 235 0 0,0 0 82 0 0,0 0-162 0 0,0 0-243 0 0,0 0-273 0 0,0 0-240 0 0,0 0-166 0 0,0 0-110 0 0,0 0-82 0 0,-15-22-43 0 0,-48-64-47 0 0,25 55 154 0 0,32 31-461 0 0,-2-1-68 0 0,1 0 0 0 0,-1 1-1 0 0,0 0 1 0 0,0 0 0 0 0,1 1-1 0 0,-1 0 1 0 0,0 0 0 0 0,1 1 0 0 0,-1 0-1 0 0,1 0 1 0 0,0 1 0 0 0,0-1 0 0 0,0 2-1 0 0,0-1 1 0 0,0 1 0 0 0,1 0-1 0 0,-1 1 1 0 0,1-1 0 0 0,0 1 0 0 0,1 0-1 0 0,-3 3-31 0 0,-3 3-23 0 0,1 0-1 0 0,1 0 0 0 0,-1 1 1 0 0,2 0-1 0 0,0 1 0 0 0,0 0 1 0 0,1 0-1 0 0,1 1 0 0 0,0 0 1 0 0,-2 9 23 0 0,6-19 0 0 0,1 0 1 0 0,0 0-1 0 0,0 0 1 0 0,0 0 0 0 0,1 0-1 0 0,-1 0 1 0 0,1 1-1 0 0,0-1 1 0 0,0 0 0 0 0,0 0-1 0 0,1 0 1 0 0,-1 0-1 0 0,1 0 1 0 0,0 0 0 0 0,0 0-1 0 0,1 0 1 0 0,-1 0-1 0 0,1 0 1 0 0,0 0 0 0 0,0 0-1 0 0,0-1 1 0 0,0 1 0 0 0,1-1-1 0 0,-1 0 1 0 0,1 0-1 0 0,0 0 1 0 0,0 0 0 0 0,0 0-1 0 0,1-1 1 0 0,-1 1-1 0 0,0-1 1 0 0,1 0 0 0 0,0 0-1 0 0,-1 0 1 0 0,1 0-1 0 0,0-1 1 0 0,0 1 0 0 0,0-1-1 0 0,0 0 1 0 0,0 0-1 0 0,0-1 1 0 0,1 1 0 0 0,-1-1-1 0 0,1 0 0 0 0,16-1 76 0 0,0-2 0 0 0,0 0-1 0 0,-1-1 1 0 0,0-1 0 0 0,0-1-1 0 0,0-1 1 0 0,-1 0 0 0 0,1-2 0 0 0,-2 0-1 0 0,0-1 1 0 0,0-1 0 0 0,0-1-1 0 0,-2 0 1 0 0,1-1 0 0 0,-2-1-1 0 0,0-1 1 0 0,7-8-76 0 0,-2-3 474 0 0,-20 25-377 0 0,0 1-49 0 0,0 28 45 0 0,-3 15 73 0 0,-2-1 0 0 0,-1 1 1 0 0,-3-1-1 0 0,-11 35-166 0 0,8-36-92 0 0,2 2-1 0 0,2 0 1 0 0,1 0 0 0 0,0 38 92 0 0,6-63-255 0 0,10 45-4061 0 0,27-59-8323 0 0,-28-4 7818 0 0</inkml:trace>
  <inkml:trace contextRef="#ctx0" brushRef="#br0" timeOffset="3502.261">1964 428 2353 0 0,'0'0'1180'0'0,"0"0"-169"0"0,0 0-134 0 0,0 0 3 0 0,0 0 47 0 0,-21 36-41 0 0,-63 116-178 0 0,51-59-47 0 0,32-80-587 0 0,0-7 38 0 0,0 0 1 0 0,1 0 0 0 0,0 0-1 0 0,0 0 1 0 0,0 0-1 0 0,1-1 1 0 0,0 1 0 0 0,0 0-1 0 0,1 0 1 0 0,-1 0-1 0 0,1-1 1 0 0,0 1 0 0 0,1-1-1 0 0,-1 1 1 0 0,1-1-1 0 0,0 0 1 0 0,1 0 0 0 0,-1 0-1 0 0,1-1 1 0 0,0 1-1 0 0,0-1 1 0 0,0 0 0 0 0,1 0-1 0 0,0 0 1 0 0,-1-1 0 0 0,1 1-1 0 0,0-1 1 0 0,1-1-1 0 0,-1 1 1 0 0,0-1 0 0 0,1 1-1 0 0,3 0-112 0 0,8-1 363 0 0,-1 0 0 0 0,1-1 1 0 0,-1 0-1 0 0,1-2 0 0 0,-1 0 0 0 0,1 0 0 0 0,-1-2 0 0 0,0 0 1 0 0,0-1-1 0 0,0-1 0 0 0,0 0 0 0 0,-1-1 0 0 0,1 0 1 0 0,-1-2-1 0 0,-1 0 0 0 0,0 0 0 0 0,0-1 0 0 0,-1-1 0 0 0,0 0 1 0 0,0-1-1 0 0,-1-1 0 0 0,8-9-363 0 0,-8 11 78 0 0,0-1-1 0 0,-1 0 1 0 0,0-1 0 0 0,-1-1-1 0 0,0 0 1 0 0,-1 0 0 0 0,0 0-1 0 0,-1-1 1 0 0,-1-1 0 0 0,0 1-1 0 0,-1-1 1 0 0,0-1 0 0 0,-1 1-1 0 0,-1-1 1 0 0,-1 1 0 0 0,0-4-78 0 0,-2 11-50 0 0,0 1 1 0 0,-1-1 0 0 0,0 0-1 0 0,0 1 1 0 0,0-1 0 0 0,-1 0-1 0 0,-1 1 1 0 0,1-1 0 0 0,-1 1-1 0 0,-1 0 1 0 0,1-1 0 0 0,-1 1-1 0 0,0 0 1 0 0,-1 0 0 0 0,0 1-1 0 0,0-1 1 0 0,0 1 0 0 0,-1 0-1 0 0,0 0 1 0 0,0 0 0 0 0,-4-3 49 0 0,1 3-228 0 0,1 0 0 0 0,-1 0 0 0 0,-1 1 0 0 0,1 0 0 0 0,-1 1 0 0 0,1 0 0 0 0,-1 0 0 0 0,0 1 0 0 0,-1 0 1 0 0,1 0-1 0 0,-1 1 0 0 0,1 0 0 0 0,-1 1 0 0 0,1 0 0 0 0,-1 1 0 0 0,0 0 0 0 0,0 0 0 0 0,1 1 0 0 0,-1 0 1 0 0,0 1-1 0 0,1 0 0 0 0,0 0 0 0 0,-1 1 0 0 0,1 1 0 0 0,0-1 0 0 0,0 2 0 0 0,-5 2 228 0 0,-79 65-11634 0 0,77-56 8065 0 0</inkml:trace>
  <inkml:trace contextRef="#ctx0" brushRef="#br0" timeOffset="3847.92">2698 454 568 0 0,'0'0'1983'0'0,"0"0"-418"0"0,0 0 338 0 0,0 0 400 0 0,0 0 40 0 0,0 0-372 0 0,0 0-632 0 0,0 0-527 0 0,0 0-280 0 0,0 0-160 0 0,0 0-65 0 0,0 0-30 0 0,0 0-3 0 0,-32 18 1 0 0,-102 58-23 0 0,129-74-231 0 0,0 0 0 0 0,1 1 1 0 0,-1 0-1 0 0,1 0 0 0 0,-1 0 0 0 0,1 0 1 0 0,0 1-1 0 0,0-1 0 0 0,1 1 1 0 0,-1 0-1 0 0,1 0 0 0 0,0 1 1 0 0,0-1-1 0 0,0 1 0 0 0,0 1-21 0 0,-2 4 55 0 0,1-4-39 0 0,0 0 1 0 0,1 1-1 0 0,0-1 0 0 0,0 0 0 0 0,0 1 0 0 0,1 0 0 0 0,0-1 0 0 0,0 1 0 0 0,1 0 0 0 0,0 0 0 0 0,0 0 0 0 0,1 0 0 0 0,-1 0 0 0 0,2 1 1 0 0,-1-1-1 0 0,1 0 0 0 0,0 0 0 0 0,0 0 0 0 0,1-1 0 0 0,0 1 0 0 0,0 0 0 0 0,1 0 0 0 0,0-1 0 0 0,0 0 0 0 0,0 1 0 0 0,1-1 0 0 0,0 0 1 0 0,0-1-1 0 0,0 1 0 0 0,1-1 0 0 0,0 0 0 0 0,0 0 0 0 0,0 0 0 0 0,1-1 0 0 0,0 0 0 0 0,-1 0 0 0 0,3 1-16 0 0,3-1 167 0 0,1 0-1 0 0,0-1 1 0 0,0 0-1 0 0,0 0 1 0 0,1-2-1 0 0,-1 1 1 0 0,1-2 0 0 0,-1 1-1 0 0,0-2 1 0 0,1 0-1 0 0,-1 0 1 0 0,0-1-1 0 0,1-1 1 0 0,-1 0-1 0 0,0 0 1 0 0,-1-1 0 0 0,1-1-1 0 0,-1 0 1 0 0,0-1-1 0 0,0 0 1 0 0,0 0-1 0 0,-1-1 1 0 0,0-1-1 0 0,0 0 1 0 0,-1 0-1 0 0,0-1 1 0 0,-1 0 0 0 0,0 0-1 0 0,0-1 1 0 0,-1 0-1 0 0,0 0 1 0 0,0-1-1 0 0,-2 0 1 0 0,1 0-1 0 0,-1-1 1 0 0,-1 1-1 0 0,0-1 1 0 0,-1 0 0 0 0,0 0-1 0 0,0 0 1 0 0,-2-1-1 0 0,1 1 1 0 0,-2-4-167 0 0,1 6-117 0 0,-1-1 0 0 0,0 1 1 0 0,-1-1-1 0 0,0 1 0 0 0,-1-1 1 0 0,0 1-1 0 0,-1 0 0 0 0,0 0 1 0 0,-1 0-1 0 0,1 0 0 0 0,-2 1 1 0 0,0 0-1 0 0,0 0 0 0 0,0 0 1 0 0,-1 0-1 0 0,-1 1 0 0 0,1 0 1 0 0,-1 0-1 0 0,-1 0 1 0 0,1 1-1 0 0,-7-4 117 0 0,-73-19-4512 0 0,27 33-5597 0 0,41 1 1973 0 0</inkml:trace>
  <inkml:trace contextRef="#ctx0" brushRef="#br0" timeOffset="4698.246">3009 1 1296 0 0,'0'0'902'0'0,"0"0"-54"0"0,0 0 140 0 0,0 0 371 0 0,0 0 299 0 0,0 0 37 0 0,0 0-139 0 0,0 0-221 0 0,0 0-148 0 0,0 0-115 0 0,0 0-106 0 0,0 0-81 0 0,0 0-54 0 0,16 24-63 0 0,49 77-94 0 0,4 32 694 0 0,-63-121-1302 0 0,111 249 824 0 0,-110-241-875 0 0,-2 1 0 0 0,0-1 0 0 0,-1 1 1 0 0,-1 0-1 0 0,-1 0 0 0 0,-1 0 0 0 0,-1 0 0 0 0,0 0 0 0 0,-2 0 0 0 0,-1 0 1 0 0,0-1-1 0 0,-4 13-15 0 0,2-20-71 0 0,0 1 1 0 0,-1-1-1 0 0,0-1 1 0 0,-1 1-1 0 0,0-1 0 0 0,-1 0 1 0 0,0-1-1 0 0,-1 0 1 0 0,0 0-1 0 0,-1-1 1 0 0,0 0-1 0 0,-1-1 1 0 0,-6 5 70 0 0,-105 50-5301 0 0,12-24-6049 0 0,87-32 8392 0 0</inkml:trace>
  <inkml:trace contextRef="#ctx0" brushRef="#br0" timeOffset="5234.123">1266 71 0 0 0,'0'0'1012'0'0,"0"0"255"0"0,0 0-16 0 0,0 0-77 0 0,0 0-22 0 0,0 0-11 0 0,0 0-22 0 0,0 0-37 0 0,0 0-64 0 0,-28 26-60 0 0,-86 85-32 0 0,62-35 500 0 0,47-60-1081 0 0,-7 28 223 0 0,2 0-1 0 0,1 1 1 0 0,3 0-1 0 0,1 0 1 0 0,3 1-1 0 0,1-1 1 0 0,4 27-568 0 0,-1-46 45 0 0,0 0 0 0 0,2 0 1 0 0,1-1-1 0 0,1 1 1 0 0,1-1-1 0 0,1 0 0 0 0,1-1 1 0 0,2 0-1 0 0,0 0 0 0 0,1-1 1 0 0,2-1-1 0 0,0 0 0 0 0,1-1 1 0 0,2 0-1 0 0,0-1 0 0 0,18 16-45 0 0,71 54-1302 0 0,-56-59-7262 0 0,-40-27-139 0 0</inkml:trace>
  <inkml:trace contextRef="#ctx0" brushRef="#br0" timeOffset="11038.647">3687 130 0 0 0,'0'0'351'0'0,"0"0"736"0"0,0 0 340 0 0,0 0 89 0 0,0 0-73 0 0,0 0-216 0 0,0 0-232 0 0,0 0-210 0 0,0 0-159 0 0,-3-1-109 0 0,3 1-475 0 0,-1 0 0 0 0,1 0-1 0 0,-1 0 1 0 0,1 0 0 0 0,-1-1 0 0 0,1 1-1 0 0,0 0 1 0 0,-1 0 0 0 0,1 0 0 0 0,-1 0-1 0 0,1 0 1 0 0,0 1 0 0 0,-1-1-1 0 0,1 0 1 0 0,-1 0 0 0 0,1 0 0 0 0,0 0-1 0 0,-1 0 1 0 0,1 0 0 0 0,-1 1 0 0 0,1-1-1 0 0,0 0 1 0 0,-1 0 0 0 0,1 1 0 0 0,0-1-1 0 0,-1 0 1 0 0,1 0 0 0 0,0 1 0 0 0,0-1-1 0 0,-1 0 1 0 0,1 1 0 0 0,0-1 0 0 0,0 1-1 0 0,-1-1 1 0 0,1 0 0 0 0,0 1 0 0 0,0-1-1 0 0,0 0 1 0 0,0 1 0 0 0,0-1-1 0 0,0 1 1 0 0,0-1 0 0 0,0 1 0 0 0,0-1-1 0 0,0 0 1 0 0,0 1 0 0 0,0-1 0 0 0,0 1-1 0 0,0-1 1 0 0,0 0 0 0 0,0 1 0 0 0,0-1-1 0 0,0 1 1 0 0,0-1 0 0 0,1 0 0 0 0,-1 1-1 0 0,0-1 1 0 0,0 1 0 0 0,1-1 0 0 0,-1 0-1 0 0,0 1-41 0 0,1 14 661 0 0,-4 19-190 0 0,-2 1 0 0 0,-1-1-1 0 0,-2 0 1 0 0,-1-1 0 0 0,-2 0 0 0 0,-7 14-471 0 0,13-32 76 0 0,-66 173 54 0 0,26-75-690 0 0,5 3-1 0 0,-6 44 561 0 0,40-112-2366 0 0,30-62-4286 0 0,2-34 884 0 0,-19 37 5463 0 0</inkml:trace>
  <inkml:trace contextRef="#ctx0" brushRef="#br0" timeOffset="11476.121">3595 200 0 0 0,'0'0'333'0'0,"0"0"212"0"0,0 0 224 0 0,0 0 345 0 0,0 0 357 0 0,0 0 180 0 0,0 0-196 0 0,0 0-439 0 0,0 0-465 0 0,0 0-349 0 0,0 0-71 0 0,0 0 97 0 0,0 0 141 0 0,3 0 120 0 0,-1 4-388 0 0,1 0-1 0 0,-1 0 1 0 0,0 0 0 0 0,0 1 0 0 0,0-1 0 0 0,0 0 0 0 0,-1 1 0 0 0,0-1 0 0 0,0 1 0 0 0,0 0 0 0 0,0-1 0 0 0,-1 1 0 0 0,0 0 0 0 0,0-1 0 0 0,0 1 0 0 0,0 0 0 0 0,-1-1 0 0 0,0 1 0 0 0,0-1 0 0 0,0 1-101 0 0,0 19 289 0 0,0 22 175 0 0,3 1 1 0 0,1 0-1 0 0,2 0 0 0 0,3-1 0 0 0,1 0 1 0 0,3 0-1 0 0,1-2 0 0 0,16 35-464 0 0,-29-78 16 0 0,2 5 45 0 0,-1-1 1 0 0,1 1 0 0 0,0-1-1 0 0,1 0 1 0 0,-1 0 0 0 0,1 0 0 0 0,0 0-1 0 0,0 0 1 0 0,1 0 0 0 0,-1-1-1 0 0,1 0 1 0 0,0 0 0 0 0,0 0-1 0 0,0 0 1 0 0,1 0 0 0 0,0-1 0 0 0,-1 0-1 0 0,1 0 1 0 0,0 0 0 0 0,0-1-1 0 0,1 1 1 0 0,-1-1 0 0 0,0-1-1 0 0,6 2-61 0 0,-8-4 122 0 0,0-1 0 0 0,1 0 0 0 0,-1 1 0 0 0,0-1 0 0 0,0-1 0 0 0,0 1 0 0 0,0 0 0 0 0,0-1 0 0 0,0 1 0 0 0,-1-1 0 0 0,1 0 0 0 0,-1 0 0 0 0,0 0 0 0 0,0 0 0 0 0,0-1 0 0 0,0 1 0 0 0,0 0-1 0 0,-1-1 1 0 0,1 1 0 0 0,-1-1 0 0 0,0 0 0 0 0,0 0-122 0 0,6-13 287 0 0,13-31-104 0 0,-3 1 0 0 0,-1-2 0 0 0,-3 0-1 0 0,-2-1 1 0 0,-2 0 0 0 0,-3 0-1 0 0,-1-1 1 0 0,-3 0 0 0 0,-3-30-183 0 0,8-99-172 0 0,-6 172 1334 0 0,1 4-5265 0 0,-1 11-8316 0 0,-1-3 5494 0 0</inkml:trace>
  <inkml:trace contextRef="#ctx0" brushRef="#br0" timeOffset="11789.305">4162 505 9066 0 0,'0'0'1468'0'0,"0"0"-69"0"0,0 0 54 0 0,0 0 158 0 0,0 0 93 0 0,0 0-217 0 0,0 0-464 0 0,0 0-431 0 0,0 0-301 0 0,0 0-178 0 0,0 0-53 0 0,0 0-11 0 0,0 0 1 0 0,-4 8 0 0 0,-13 22-16 0 0,10 20-1123 0 0,7-49 203 0 0,7 2-3920 0 0,-5-3-2172 0 0,0 0 287 0 0</inkml:trace>
  <inkml:trace contextRef="#ctx0" brushRef="#br0" timeOffset="12386.294">4276 848 2753 0 0,'0'0'1317'0'0,"0"0"348"0"0,0 0 402 0 0,0 0 273 0 0,0 0-121 0 0,0 0-522 0 0,0 0-626 0 0,0 0-442 0 0,0 0-204 0 0,0 0-66 0 0,0 0 40 0 0,0 0 50 0 0,6-14 21 0 0,52-92 847 0 0,-46 87-1019 0 0,11-18-16 0 0,0 0 0 0 0,3 2 0 0 0,0 1 0 0 0,3 1-1 0 0,26-24-281 0 0,24 2-20 0 0,-76 82-272 0 0,-21 66 552 0 0,14-82-251 0 0,1 0 0 0 0,0 0-1 0 0,0 1 1 0 0,1-1 0 0 0,1 0-1 0 0,0 1 1 0 0,0-1 0 0 0,1 1-1 0 0,1-1 1 0 0,0 2-9 0 0,1-11 12 0 0,0 0-1 0 0,0 0 1 0 0,0-1-1 0 0,0 1 1 0 0,1 0-1 0 0,-1-1 1 0 0,1 0 0 0 0,-1 1-1 0 0,1-1 1 0 0,-1 0-1 0 0,1 0 1 0 0,-1 0-1 0 0,1-1 1 0 0,0 1 0 0 0,0-1-1 0 0,-1 1 1 0 0,1-1-1 0 0,0 0 1 0 0,0 0-1 0 0,0 0 1 0 0,-1-1-1 0 0,1 1 1 0 0,0-1 0 0 0,2 0-12 0 0,80-43 374 0 0,-71 33-334 0 0,50-41 45 0 0,-49 38-80 0 0,1 1 0 0 0,1 0 0 0 0,0 1 0 0 0,0 0-1 0 0,1 2 1 0 0,1 0 0 0 0,3-1-5 0 0,-21 11-2 0 0,1 0 0 0 0,-1 0 1 0 0,0-1-1 0 0,0 1 0 0 0,1 0 0 0 0,-1 0 1 0 0,0 1-1 0 0,0-1 0 0 0,1 0 0 0 0,-1 0 1 0 0,0 1-1 0 0,0-1 0 0 0,0 0 0 0 0,0 1 0 0 0,1-1 1 0 0,-1 1-1 0 0,0 0 0 0 0,0-1 0 0 0,0 1 1 0 0,0 0-1 0 0,0 0 0 0 0,0-1 0 0 0,0 1 1 0 0,-1 0-1 0 0,1 0 0 0 0,0 0 0 0 0,0 0 0 0 0,-1 0 1 0 0,1 0-1 0 0,-1 0 0 0 0,1 0 0 0 0,-1 1 1 0 0,1-1-1 0 0,-1 0 0 0 0,1 0 0 0 0,-1 0 1 0 0,0 1-1 0 0,0-1 0 0 0,0 0 0 0 0,0 0 1 0 0,0 1-1 0 0,0-1 0 0 0,0 0 0 0 0,0 0 0 0 0,0 0 1 0 0,0 1-1 0 0,-1-1 0 0 0,1 0 0 0 0,-1 0 1 0 0,1 0-1 0 0,-1 0 0 0 0,1 1 0 0 0,-1-1 2 0 0,1 5 30 0 0,-5 166 202 0 0,5-170-518 0 0,0 0 0 0 0,0 0-1 0 0,0-1 1 0 0,0 1 0 0 0,0 0 0 0 0,0 0 0 0 0,1 0-1 0 0,-1-1 1 0 0,1 1 0 0 0,-1 0 0 0 0,1 0-1 0 0,-1-1 1 0 0,1 1 0 0 0,0-1 0 0 0,0 1 0 0 0,0-1-1 0 0,0 1 1 0 0,0-1 0 0 0,0 1 0 0 0,1-1 0 0 0,-1 0-1 0 0,0 1 1 0 0,1-1 0 0 0,-1 0 0 0 0,1 0 0 0 0,-1 0-1 0 0,1 0 1 0 0,-1-1 0 0 0,1 1 0 0 0,0 0 0 0 0,0-1-1 0 0,-1 1 1 0 0,1-1 0 0 0,0 1 0 0 0,0-1-1 0 0,1 0 287 0 0,-1-3-5973 0 0,0 0 352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3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23 0 0 0,'0'0'879'0'0,"0"0"72"0"0,0 0-80 0 0,0 0-163 0 0,0 0-168 0 0,0 0-93 0 0,-5-3-71 0 0,-78-16 2752 0 0,-63 44-102 0 0,140-24-2912 0 0,1 0 0 0 0,-1 0 0 0 0,0 0-1 0 0,0 1 1 0 0,0-1 0 0 0,1 1 0 0 0,-1 1-1 0 0,1-1 1 0 0,0 1 0 0 0,0 0 0 0 0,-1 0 0 0 0,2 0-1 0 0,-1 1 1 0 0,0 0 0 0 0,1 0 0 0 0,0 0-1 0 0,0 0 1 0 0,0 1 0 0 0,0-1 0 0 0,1 1-1 0 0,0 0 1 0 0,0 0 0 0 0,0 1 0 0 0,0-1 0 0 0,1 1-1 0 0,-1 3-113 0 0,2 13 162 0 0,1 1 0 0 0,1-1-1 0 0,2 0 1 0 0,0 0-1 0 0,1 0 1 0 0,1-1 0 0 0,7 18-162 0 0,8 44 137 0 0,-9-21-78 0 0,-3 1 0 0 0,-3 1 0 0 0,-2-1 0 0 0,-4 1 1 0 0,-4 33-60 0 0,-48 127 237 0 0,52-224-230 0 0,1 1 0 0 0,-1 0 1 0 0,1 0-1 0 0,-1 0 0 0 0,1 0 0 0 0,0 0 0 0 0,0 0 0 0 0,-1-1 1 0 0,1 1-1 0 0,0 0 0 0 0,0 0 0 0 0,0 0 0 0 0,0 0 0 0 0,0 0 1 0 0,0 0-1 0 0,0 0 0 0 0,0 0 0 0 0,0 0 0 0 0,1 0 1 0 0,-1 0-1 0 0,0-1 0 0 0,1 1 0 0 0,-1 0 0 0 0,0 0 0 0 0,1 0 1 0 0,-1 0-1 0 0,1-1 0 0 0,-1 1 0 0 0,1 0 0 0 0,0 0 0 0 0,-1-1 1 0 0,1 1-1 0 0,0 0 0 0 0,-1-1 0 0 0,1 1 0 0 0,0-1 0 0 0,0 1 1 0 0,0-1-1 0 0,-1 1 0 0 0,1-1 0 0 0,0 0 0 0 0,0 1 1 0 0,0-1-1 0 0,0 0 0 0 0,0 0 0 0 0,0 0 0 0 0,0 0 0 0 0,0 0 1 0 0,0 1-1 0 0,0-2-7 0 0,34 12 497 0 0,335-14 1138 0 0,-369 3-2040 0 0,-1-9-4862 0 0,0 4-1450 0 0,0 4 929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41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286 133 0 0 0,'0'0'281'0'0,"0"0"437"0"0,0 0 198 0 0,0 0 180 0 0,0 0 155 0 0,0 0 71 0 0,0 0-51 0 0,0 0-148 0 0,0 0-191 0 0,0 0-195 0 0,0 0-127 0 0,0 0-90 0 0,-17-5-15 0 0,-54-14 32 0 0,69 19-487 0 0,1-1 0 0 0,-1 1 1 0 0,1-1-1 0 0,-1 1 0 0 0,0-1 1 0 0,1 1-1 0 0,-1 0 0 0 0,0 0 1 0 0,1 0-1 0 0,-1 0 0 0 0,0 0 1 0 0,1 0-1 0 0,-1 0 0 0 0,0 0 1 0 0,1 1-1 0 0,-1-1 0 0 0,1 1 1 0 0,-1-1-1 0 0,1 1 0 0 0,-1 0 1 0 0,1 0-1 0 0,-1-1 0 0 0,1 1 1 0 0,-1 0-1 0 0,1 0 0 0 0,0 0 1 0 0,-1 2-51 0 0,-4 2 293 0 0,-6 4-57 0 0,0 1 0 0 0,1 0 1 0 0,1 1-1 0 0,-1 0 0 0 0,2 1 0 0 0,0 0 0 0 0,0 0 1 0 0,1 1-1 0 0,1 0 0 0 0,0 1 0 0 0,0 0 0 0 0,2 0 1 0 0,0 0-1 0 0,0 0 0 0 0,1 2-236 0 0,-12 146 970 0 0,16-156-928 0 0,1 0 1 0 0,0 0-1 0 0,1 0 1 0 0,-1 0-1 0 0,1-1 1 0 0,0 1-1 0 0,1 0 0 0 0,-1-1 1 0 0,1 1-1 0 0,0-1 1 0 0,0 0-1 0 0,1 0 1 0 0,0 0-1 0 0,0-1 1 0 0,0 1-1 0 0,0-1 0 0 0,1 0 1 0 0,-1 0-1 0 0,1 0 1 0 0,0-1-1 0 0,0 0 1 0 0,1 0-1 0 0,-1 0 1 0 0,1-1-1 0 0,-1 1 0 0 0,1-1 1 0 0,0 0-1 0 0,0-1 1 0 0,0 0-1 0 0,0 0 1 0 0,0 0-1 0 0,0 0 1 0 0,0-1-1 0 0,0 0 1 0 0,5-1-44 0 0,-1 1-163 0 0,0-1 0 0 0,1 0 0 0 0,-1-1 0 0 0,0 0-1 0 0,0 0 1 0 0,0-1 0 0 0,0-1 0 0 0,0 0 0 0 0,-1 0-1 0 0,0 0 1 0 0,0-1 0 0 0,0-1 0 0 0,0 0 0 0 0,-1 0-1 0 0,7-6 165 0 0,34-33-6427 0 0,-17 12-2621 0 0,-22 22 7517 0 0</inkml:trace>
  <inkml:trace contextRef="#ctx0" brushRef="#br0" timeOffset="320.569">573 174 0 0 0,'0'0'419'0'0,"0"0"310"0"0,0 0 289 0 0,0 0 241 0 0,0 0 94 0 0,0 0-72 0 0,-18 35-168 0 0,-56 112-165 0 0,51-76 342 0 0,24-59-963 0 0,-1-6-171 0 0,0 0 1 0 0,1-1-1 0 0,0 1 1 0 0,0 0 0 0 0,0-1-1 0 0,1 1 1 0 0,0-1-1 0 0,0 1 1 0 0,0-1-1 0 0,1 0 1 0 0,0 1-1 0 0,0-2 1 0 0,0 1-1 0 0,0 0 1 0 0,1 0 0 0 0,0-1-1 0 0,0 0 1 0 0,0 0-1 0 0,0 0 1 0 0,1 0-1 0 0,0-1 1 0 0,0 0-1 0 0,-1 0 1 0 0,2 0 0 0 0,-1 0-1 0 0,0-1 1 0 0,1 0-1 0 0,-1 0 1 0 0,1-1-1 0 0,-1 1 1 0 0,1-1-1 0 0,0 0 1 0 0,-1-1 0 0 0,1 1-1 0 0,0-1 1 0 0,5-1-157 0 0,14-2 356 0 0,1-2 1 0 0,-1 0-1 0 0,-1-2 1 0 0,1-1 0 0 0,-1-1-1 0 0,-1-1 1 0 0,0-1-1 0 0,0-1 1 0 0,-1-1 0 0 0,0-1-1 0 0,-2-1 1 0 0,1-1 0 0 0,-2-1-1 0 0,0 0 1 0 0,12-16-357 0 0,-21 25 81 0 0,0 0 0 0 0,-1-1 1 0 0,0 0-1 0 0,0 0 0 0 0,-1-1 0 0 0,0 0 1 0 0,-1 0-1 0 0,0-1 0 0 0,-1 0 1 0 0,0 0-1 0 0,-1 0 0 0 0,0-1 0 0 0,-1 0 1 0 0,0 0-1 0 0,0 0 0 0 0,-2-1 1 0 0,0 1-1 0 0,0-1 0 0 0,-1 0-81 0 0,-1 8-7 0 0,-1 1 1 0 0,0 0-1 0 0,-1-1 0 0 0,1 1 0 0 0,-1 0 0 0 0,1 0 1 0 0,-1 0-1 0 0,0 0 0 0 0,-1 1 0 0 0,1-1 1 0 0,-1 0-1 0 0,0 1 0 0 0,1-1 0 0 0,-2 1 0 0 0,1 0 1 0 0,0 0-1 0 0,0 1 0 0 0,-1-1 0 0 0,0 0 1 0 0,0 1-1 0 0,1 0 0 0 0,-1 0 0 0 0,0 0 0 0 0,-1 1 1 0 0,1-1-1 0 0,0 1 0 0 0,0 0 0 0 0,-1 0 1 0 0,-3 0 6 0 0,-2-1-105 0 0,-1 1 0 0 0,1-1 0 0 0,-1 2 0 0 0,1 0 0 0 0,-1 0 0 0 0,1 1 0 0 0,-1 0 0 0 0,1 1 0 0 0,-1 0 0 0 0,1 0 0 0 0,0 2 0 0 0,-1-1 105 0 0,-10 7-532 0 0,1 1 0 0 0,0 1-1 0 0,0 0 1 0 0,1 2 0 0 0,1 0 0 0 0,0 1 0 0 0,-5 6 532 0 0,-19 27-4204 0 0,6 4-3761 0 0,26-33 3049 0 0</inkml:trace>
  <inkml:trace contextRef="#ctx0" brushRef="#br0" timeOffset="711.131">1464 1 456 0 0,'0'0'1492'0'0,"0"0"-309"0"0,0 0 78 0 0,0 0 294 0 0,0 0 256 0 0,0 0 36 0 0,0 0-160 0 0,0 0-259 0 0,0 0-246 0 0,0 0-177 0 0,0 0-99 0 0,0 0-58 0 0,0 0-87 0 0,-25 22-126 0 0,-73 67-157 0 0,66-51 211 0 0,34-33-621 0 0,0-2-35 0 0,0 0-1 0 0,0 0 1 0 0,0 0 0 0 0,0 0-1 0 0,1-1 1 0 0,-1 1 0 0 0,1 0-1 0 0,0-1 1 0 0,0 0 0 0 0,0 0-1 0 0,0 0 1 0 0,0 0 0 0 0,0 0-1 0 0,0-1 1 0 0,1 1-1 0 0,-1-1 1 0 0,1 0 0 0 0,-1 0-1 0 0,1 0 1 0 0,-1-1 0 0 0,2 1-33 0 0,2 1 58 0 0,8 3 61 0 0,0 1 0 0 0,0 0 0 0 0,-1 1 0 0 0,0 0 0 0 0,0 1-1 0 0,-1 1 1 0 0,0 0 0 0 0,5 5-119 0 0,-16-11 64 0 0,1 0-1 0 0,0 0 1 0 0,-1 0-1 0 0,1 0 0 0 0,-1 1 1 0 0,0-1-1 0 0,0 1 1 0 0,-1 0-1 0 0,1-1 1 0 0,-1 1-1 0 0,0 0 1 0 0,0 0-1 0 0,0 0 1 0 0,0 0-1 0 0,0 0 1 0 0,-1 0-1 0 0,0 0 0 0 0,0 0 1 0 0,0 0-1 0 0,0 0 1 0 0,-1 0-1 0 0,0 0 1 0 0,0 0-1 0 0,0 0 1 0 0,0 0-1 0 0,0 0 1 0 0,-1-1-1 0 0,0 1 1 0 0,0 1-64 0 0,-12 9 84 0 0,1-1 1 0 0,-2 0-1 0 0,0-1 1 0 0,0-1-1 0 0,-1 0 1 0 0,0-1-1 0 0,-1-1 1 0 0,0 0-1 0 0,0-2 1 0 0,-1 0-1 0 0,-16 4-84 0 0,15-5-81 0 0,0-2 0 0 0,1 0-1 0 0,-2-1 1 0 0,1-1 0 0 0,0-1 0 0 0,0 0-1 0 0,-8-2 82 0 0,25 1-30 0 0,-24-22-3785 0 0,25 10-1305 0 0,2-1-4143 0 0,0 8 4303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42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133 188 11450 0 0,'0'0'1525'0'0,"0"0"-436"0"0,0 0-326 0 0,0 0 113 0 0,0 0 258 0 0,0 0 98 0 0,0 0-121 0 0,0 0-264 0 0,0 0-274 0 0,0 0-177 0 0,0 0-101 0 0,-4 34-55 0 0,-16 110-21 0 0,6-53-7 0 0,-5-1 1 0 0,-3-1-1 0 0,-6 6-212 0 0,3 68-574 0 0,24-163 497 0 0,1 1-1 0 0,0 0 1 0 0,0-1 0 0 0,0 1 0 0 0,0 0 0 0 0,0 0 0 0 0,0-1 0 0 0,0 1 0 0 0,0 0 0 0 0,0-1 0 0 0,0 1 0 0 0,1 0-1 0 0,-1 0 1 0 0,0-1 0 0 0,0 1 0 0 0,1 0 0 0 0,-1-1 0 0 0,0 1 0 0 0,1 0 0 0 0,-1-1 0 0 0,1 1 0 0 0,-1-1 0 0 0,1 1-1 0 0,-1-1 1 0 0,1 1 0 0 0,-1-1 0 0 0,1 1 0 0 0,-1-1 0 0 0,1 1 0 0 0,0-1 0 0 0,-1 0 0 0 0,1 1 0 0 0,0-1-1 0 0,-1 0 1 0 0,1 0 0 0 0,0 1 0 0 0,-1-1 0 0 0,1 0 0 0 0,0 0 0 0 0,0 0 0 0 0,-1 0 0 0 0,1 0 0 0 0,0 0 0 0 0,0 0-1 0 0,-1 0 1 0 0,1 0 0 0 0,0 0 0 0 0,-1-1 0 0 0,1 1 0 0 0,0 0 0 0 0,0 0 0 0 0,-1-1 0 0 0,1 1 0 0 0,-1 0 0 0 0,1-1 76 0 0,34-20-7614 0 0,-24 10 3070 0 0,-5 0-867 0 0</inkml:trace>
  <inkml:trace contextRef="#ctx0" brushRef="#br0" timeOffset="517.543">590 302 2825 0 0,'0'0'2068'0'0,"0"0"-645"0"0,0 0-57 0 0,0 0 325 0 0,0 0 326 0 0,0 0 128 0 0,0 0-230 0 0,0 0-421 0 0,0 0-346 0 0,0 0-304 0 0,0 0-180 0 0,0 0-96 0 0,0 0-102 0 0,1-4-74 0 0,-1 3-374 0 0,1 1 0 0 0,-1-1 0 0 0,0 0 0 0 0,0 0 0 0 0,0 0 1 0 0,0 1-1 0 0,0-1 0 0 0,0 0 0 0 0,0 0 0 0 0,0 0 0 0 0,0 0 0 0 0,0 0 0 0 0,0 1 0 0 0,0-1 1 0 0,-1 0-1 0 0,1 0 0 0 0,0 0 0 0 0,-1 1 0 0 0,1-1 0 0 0,0 0 0 0 0,-1 0 0 0 0,1 1 0 0 0,-1-1 1 0 0,1 0-1 0 0,-1 1 0 0 0,1-1 0 0 0,-1 1 0 0 0,0-1 0 0 0,1 1 0 0 0,-1-1 0 0 0,0 1 0 0 0,0-1 1 0 0,1 1-1 0 0,-1-1 0 0 0,0 1 0 0 0,0 0 0 0 0,1-1 0 0 0,-1 1 0 0 0,0 0 0 0 0,0 0 1 0 0,0 0-1 0 0,0 0 0 0 0,1 0 0 0 0,-1 0 0 0 0,0 0 0 0 0,0 0 0 0 0,0 0 0 0 0,0 0 0 0 0,1 0 1 0 0,-1 0-1 0 0,0 1 0 0 0,0-1 0 0 0,0 0 0 0 0,1 1 0 0 0,-1-1 0 0 0,0 0 0 0 0,0 1 0 0 0,1-1 1 0 0,-1 1-19 0 0,-4-1-6 0 0,-3 0 2 0 0,1 0 1 0 0,-1 0 0 0 0,0 1-1 0 0,1 0 1 0 0,-1 0-1 0 0,0 1 1 0 0,1-1 0 0 0,-1 2-1 0 0,1-1 1 0 0,0 1 0 0 0,0 1-1 0 0,0-1 1 0 0,0 1-1 0 0,1 0 1 0 0,0 0 0 0 0,-1 1-1 0 0,1 0 1 0 0,1 0 0 0 0,-1 1-1 0 0,1-1 1 0 0,0 1 0 0 0,0 0-1 0 0,1 0 1 0 0,0 1-1 0 0,0 0 1 0 0,0-1 0 0 0,1 1-1 0 0,0 1 1 0 0,0-1 0 0 0,1 0-1 0 0,0 1 1 0 0,0-1-1 0 0,1 1 1 0 0,-1 1 3 0 0,1-6-3 0 0,0 1-1 0 0,1 0 1 0 0,-1 0-1 0 0,0-1 1 0 0,1 1 0 0 0,0 0-1 0 0,0 0 1 0 0,0-1-1 0 0,1 1 1 0 0,-1 0 0 0 0,1-1-1 0 0,0 1 1 0 0,0 0 0 0 0,0-1-1 0 0,0 1 1 0 0,1-1-1 0 0,-1 1 1 0 0,1-1 0 0 0,0 0-1 0 0,0 0 1 0 0,0 0-1 0 0,1 0 1 0 0,-1 0 0 0 0,1 0-1 0 0,-1 0 1 0 0,1-1-1 0 0,0 0 1 0 0,0 1 0 0 0,0-1-1 0 0,0 0 1 0 0,1 0-1 0 0,-1-1 1 0 0,4 2 3 0 0,7-3 63 0 0,1 0-1 0 0,0-1 1 0 0,-1-1-1 0 0,1-1 1 0 0,-1 0 0 0 0,0-1-1 0 0,0 0 1 0 0,0-1 0 0 0,0-1-1 0 0,-1 0 1 0 0,0 0-1 0 0,0-2 1 0 0,0 0 0 0 0,-1 0-1 0 0,0-1 1 0 0,-1 0 0 0 0,0-1-1 0 0,-1-1 1 0 0,0 1-1 0 0,0-2 1 0 0,2-4-63 0 0,10-5 81 0 0,46-41 23 0 0,-67 63-106 0 0,0 0-1 0 0,0-1 1 0 0,0 1-1 0 0,0 0 0 0 0,0 0 1 0 0,0 0-1 0 0,0 0 1 0 0,0 0-1 0 0,0 0 1 0 0,-1 0-1 0 0,1 0 1 0 0,0 0-1 0 0,-1 0 0 0 0,1 0 1 0 0,-1 0-1 0 0,1 1 1 0 0,-1-1-1 0 0,0 0 1 0 0,0 0-1 0 0,1 1 0 0 0,-1-1 1 0 0,0 0-1 0 0,0 0 1 0 0,0 1-1 0 0,0-1 1 0 0,0 0-1 0 0,0 0 0 0 0,-1 1 1 0 0,1-1-1 0 0,0 0 1 0 0,-1 0-1 0 0,1 0 1 0 0,-1 1-1 0 0,1-1 1 0 0,-1 0-1 0 0,1 0 0 0 0,-1 0 1 0 0,0 0-1 0 0,0 0 1 0 0,0 1 2 0 0,-72 177 110 0 0,68-168-116 0 0,-11 24-35 0 0,1 1 1 0 0,1 0 0 0 0,3 1 0 0 0,1 0 0 0 0,1 1-1 0 0,2 0 1 0 0,0 25 40 0 0,5-39-112 0 0,1-17-99 0 0,0 1 0 0 0,0-1 0 0 0,1 0 0 0 0,0 1 0 0 0,1-1 0 0 0,-1 1 0 0 0,1-1 0 0 0,1 0 0 0 0,-1 1 0 0 0,1-1 0 0 0,1 0 0 0 0,1 5 211 0 0,7-7-4879 0 0,0-9-4779 0 0,-7 4 3757 0 0</inkml:trace>
  <inkml:trace contextRef="#ctx0" brushRef="#br0" timeOffset="861.541">1142 151 3665 0 0,'0'0'1988'0'0,"0"0"-725"0"0,0 0-44 0 0,0 0 205 0 0,0 0 141 0 0,0 0-90 0 0,0 0-322 0 0,0 0-370 0 0,0 0-268 0 0,0 0-159 0 0,0 0-79 0 0,0 0-15 0 0,0 0-17 0 0,-13 23-27 0 0,-40 71-29 0 0,40-41 98 0 0,13-48-189 0 0,1 0 1 0 0,0 0-1 0 0,0-1 1 0 0,1 1-1 0 0,-1 0 1 0 0,1-1 0 0 0,0 1-1 0 0,0-1 1 0 0,0 0-1 0 0,1 1 1 0 0,0-1-1 0 0,-1 0 1 0 0,1 0-1 0 0,1-1 1 0 0,-1 1 0 0 0,1-1-1 0 0,-1 0 1 0 0,1 1-1 0 0,0-2 1 0 0,0 1-1 0 0,0 0 1 0 0,1-1 0 0 0,-1 0-1 0 0,0 0 1 0 0,1 0-1 0 0,0 0 1 0 0,-1-1-1 0 0,1 0 1 0 0,0 0 0 0 0,0 0-1 0 0,0 0 1 0 0,0-1-1 0 0,-1 0 1 0 0,1 0-1 0 0,0 0 1 0 0,0-1-1 0 0,0 0 1 0 0,0 0 0 0 0,0 0-1 0 0,-1 0 1 0 0,1-1-1 0 0,-1 1 1 0 0,4-3-99 0 0,-2 1 84 0 0,1 0-1 0 0,-1-1 1 0 0,1 0 0 0 0,-1 0 0 0 0,0-1-1 0 0,-1 1 1 0 0,1-1 0 0 0,-1-1-1 0 0,0 1 1 0 0,0-1 0 0 0,-1 0 0 0 0,1 0-1 0 0,-1 0 1 0 0,-1 0 0 0 0,1-1 0 0 0,-1 0-1 0 0,0 0 1 0 0,-1 0 0 0 0,1 0 0 0 0,-1 0-1 0 0,-1 0 1 0 0,1 0 0 0 0,-1-1 0 0 0,-1 1-1 0 0,1-1 1 0 0,-1 1 0 0 0,-1 0 0 0 0,1-1-1 0 0,-1 1 1 0 0,-1 0 0 0 0,1-1-1 0 0,-1 1 1 0 0,0 0 0 0 0,-1 0 0 0 0,0 0-1 0 0,0 0 1 0 0,0 1 0 0 0,-4-6-84 0 0,-60-38-2370 0 0,41 44-1586 0 0,-2 6-3997 0 0,16 3-2072 0 0</inkml:trace>
  <inkml:trace contextRef="#ctx0" brushRef="#br0" timeOffset="2479.175">1783 490 0 0 0,'0'0'573'0'0,"0"0"414"0"0,0 0 310 0 0,0 0 303 0 0,0 0 215 0 0,0 0 1 0 0,0 0-173 0 0,0 0-238 0 0,0 0-282 0 0,0 0-235 0 0,0 0-161 0 0,3 0 1185 0 0,-5 21-1586 0 0,0 0 1 0 0,-2-1-1 0 0,-1 1 0 0 0,0-1 0 0 0,-1 0 1 0 0,-2 0-1 0 0,0-1 0 0 0,-1 1-326 0 0,0-2 102 0 0,1-1 0 0 0,1 1-1 0 0,1 0 1 0 0,1 1-1 0 0,0-1 1 0 0,2 1 0 0 0,0 0-1 0 0,1 0 1 0 0,0 16-102 0 0,5-30 71 0 0,-1-1 0 0 0,1 1 0 0 0,0-1 0 0 0,0 0 1 0 0,1 1-1 0 0,-1-1 0 0 0,1-1 0 0 0,0 1 0 0 0,0-1 0 0 0,0 1 1 0 0,1-1-1 0 0,-1 0 0 0 0,1-1 0 0 0,0 1 0 0 0,-1-1 0 0 0,1 0 0 0 0,0 0 1 0 0,0 0-1 0 0,1-1 0 0 0,-1 0 0 0 0,0 0 0 0 0,0 0 0 0 0,1-1 1 0 0,-1 0-1 0 0,0 0 0 0 0,1 0 0 0 0,-1 0 0 0 0,2-1-71 0 0,33 2 361 0 0,95-13 352 0 0,-89 1-417 0 0,-53-11-3984 0 0,-5 12-328 0 0,-3-2-4326 0 0,7 4 1715 0 0</inkml:trace>
  <inkml:trace contextRef="#ctx0" brushRef="#br0" timeOffset="2904.772">1556 214 136 0 0,'0'0'1402'0'0,"0"0"-9"0"0,0 0 118 0 0,0 0 255 0 0,0 0 193 0 0,0 0-48 0 0,0 0-236 0 0,0 0-284 0 0,0 0-249 0 0,0 0-181 0 0,0 0-123 0 0,0 0-94 0 0,0 0-81 0 0,7-17-52 0 0,23-52-33 0 0,8 28 661 0 0,-26 35-921 0 0,11-7-44 0 0,0 1-1 0 0,0 1 1 0 0,1 1 0 0 0,0 1 0 0 0,0 1 0 0 0,1 1 0 0 0,1 2 0 0 0,2 0-274 0 0,9 4 216 0 0,-37 1-172 0 0,0 0 17 0 0,0 0 10 0 0,0 0-4 0 0,0 0-21 0 0,24 74 506 0 0,-19-66-594 0 0,0 1-1 0 0,1-1 1 0 0,0 0 0 0 0,0 0-1 0 0,1 0 1 0 0,0-1-1 0 0,0 0 1 0 0,1 0 0 0 0,0-1-1 0 0,0 0 1 0 0,0-1-1 0 0,1 1 1 0 0,1-1 42 0 0,45 25-6537 0 0,-27-15-1634 0 0,-21-11-56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3:23.974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6192 3137 0 0 0,'0'0'45'0'0,"0"0"126"0"0,0 0 66 0 0,0 0 29 0 0,0 0 1 0 0,0 0-7 0 0,0 0-44 0 0,0 0-27 0 0,0 0-25 0 0,0 0-12 0 0,-12-19-4 0 0,-39-61 13 0 0,20 54 181 0 0,25 27-258 0 0,-39-2 297 0 0,1 2-1 0 0,-1 2 1 0 0,1 2-1 0 0,-39 10-380 0 0,28-6 170 0 0,-160 23 192 0 0,-1-10 0 0 0,-150-6-362 0 0,127-17 152 0 0,174-16 74 0 0,77 6-326 0 0,164-23-332 0 0,260-9 668 0 0,266 13-236 0 0,-237 30 2348 0 0,-458 2-1187 0 0,-33 0-489 0 0,-1023-2 337 0 0,518 6-899 0 0,200-5-1044 0 0,623-35 647 0 0,-233 24 281 0 0,853-118 1866 0 0,-636 98-1026 0 0,-416 37-188 0 0,-1386 144-614 0 0,1292-133-621 0 0,358-44 47 0 0,130-22 494 0 0,507-80 474 0 0,-519 101 27 0 0,176 6-453 0 0,-364 25-61 0 0,-77 7 94 0 0,-525 50 30 0 0,-326-13-63 0 0,655-40 29 0 0,-1133 22-1029 0 0,1185-41 997 0 0,153-1-96 0 0,36 2-35 0 0,274-31-197 0 0,395-50 226 0 0,462-72 298 0 0,-886 123-17 0 0,-260 36 14 0 0,-32 4-110 0 0,18 0-78 0 0,-353 28-9 0 0,219-12 22 0 0,-1511 145 1 0 0,1496-147-38 0 0,0-8 0 0 0,-60-8 22 0 0,212 2 0 0 0,0 0 5 0 0,-1 1 1 0 0,0-1-1 0 0,1 0 0 0 0,-1-1 1 0 0,0 1-1 0 0,1-1 0 0 0,-1 0 1 0 0,1 0-1 0 0,-1 0 1 0 0,1-1-1 0 0,0 0 0 0 0,0 0 1 0 0,-1 0-1 0 0,1 0 0 0 0,0 0 1 0 0,1-1-1 0 0,-1 0 0 0 0,0 0 1 0 0,1 0-1 0 0,-1-1-5 0 0,4 3-4 0 0,0 0 0 0 0,0-1 0 0 0,0 1 1 0 0,0 0-1 0 0,0-1 0 0 0,0 1 0 0 0,0 0 0 0 0,1 0 0 0 0,-1-1 0 0 0,0 1 0 0 0,1 0 1 0 0,-1 0-1 0 0,1-1 0 0 0,0 1 0 0 0,-1 0 0 0 0,1 0 0 0 0,0 0 0 0 0,0 0 0 0 0,-1 0 1 0 0,1 0-1 0 0,0 0 0 0 0,0 0 0 0 0,0 0 0 0 0,0 0 0 0 0,0 1 0 0 0,0-1 0 0 0,1 0 1 0 0,-1 1-1 0 0,0-1 0 0 0,0 1 0 0 0,0-1 0 0 0,1 1 4 0 0,36-20-46 0 0,1 2 1 0 0,1 2-1 0 0,0 2 0 0 0,1 1 0 0 0,17-1 46 0 0,-40 9-4 0 0,359-90 212 0 0,4 17 0 0 0,89 5-208 0 0,-51 22 259 0 0,22 21-174 0 0,-435 30-95 0 0,-5 0 9 0 0,-1-1-1 0 0,1 1 0 0 0,0 0 0 0 0,0-1 0 0 0,0 1 0 0 0,0 0 0 0 0,0 0 0 0 0,-1 0 0 0 0,1 0 0 0 0,0 0 0 0 0,0 0 1 0 0,0 0-1 0 0,0 0 0 0 0,0 0 0 0 0,0 0 0 0 0,0 1 0 0 0,-1-1 0 0 0,1 0 0 0 0,0 0 0 0 0,0 1 0 0 0,0-1 0 0 0,0 1 1 0 0,-1-1-1 0 0,1 1 0 0 0,0-1 0 0 0,-1 1 0 0 0,1-1 0 0 0,0 1 0 0 0,-1 0 0 0 0,1-1 0 0 0,0 1 0 0 0,-1 0 0 0 0,1-1 1 0 0,-1 1-1 0 0,0 0 0 0 0,1 0 0 0 0,-1 0 2 0 0,-12 11-9 0 0,-30 5 45 0 0,0-2 0 0 0,-1-2 0 0 0,0-2 0 0 0,-18 2-36 0 0,4-1 13 0 0,-718 161 18 0 0,649-144-75 0 0,1 5 0 0 0,-69 31 44 0 0,141-31-206 0 0,53-33 200 0 0,-1 0-1 0 0,0 0 0 0 0,1 0 1 0 0,-1 0-1 0 0,1 0 0 0 0,-1 0 1 0 0,1 0-1 0 0,-1 0 0 0 0,1 0 1 0 0,0 0-1 0 0,-1 0 0 0 0,1 0 1 0 0,0 0-1 0 0,0 0 0 0 0,0 0 1 0 0,0 0-1 0 0,0 1 0 0 0,0-1 1 0 0,0 0-1 0 0,0 0 0 0 0,0 0 1 0 0,1 0-1 0 0,-1 0 0 0 0,0 0 1 0 0,1 0-1 0 0,-1 0 0 0 0,1 0 1 0 0,-1 0-1 0 0,1 0 0 0 0,-1 0 1 0 0,1 0-1 0 0,0 0 0 0 0,-1 0 1 0 0,1-1-1 0 0,0 1 0 0 0,0 0 1 0 0,0 0-1 0 0,-1-1 0 0 0,1 1 0 0 0,0-1 1 0 0,0 1-1 0 0,0-1 0 0 0,0 1 1 0 0,0-1-1 0 0,0 1 0 0 0,0-1 1 0 0,0 0-1 0 0,1 0 0 0 0,-1 1 1 0 0,0-1-1 0 0,0 0 0 0 0,0 0 7 0 0,26 7-11 0 0,0 0 0 0 0,0-2-1 0 0,0-1 1 0 0,1-1-1 0 0,0-2 1 0 0,-1 0 0 0 0,13-3 11 0 0,-17 2-11 0 0,446-11-29 0 0,-136-17 76 0 0,633-42 284 0 0,-759 70-164 0 0,-155 13-171 0 0,-67 6 151 0 0,-164 26 204 0 0,-663 115-174 0 0,389-75-224 0 0,379-60-112 0 0,73-24 162 0 0,1 0 0 0 0,-1 0 1 0 0,0 0-1 0 0,1-1 1 0 0,-1 1-1 0 0,1 0 0 0 0,0 0 1 0 0,-1 0-1 0 0,1 0 1 0 0,-1 0-1 0 0,1 0 1 0 0,0 0-1 0 0,0 0 0 0 0,0 0 1 0 0,0 0-1 0 0,0 0 1 0 0,0 0-1 0 0,0 0 0 0 0,0 0 1 0 0,0 0-1 0 0,0 0 1 0 0,0 1-1 0 0,1-1 1 0 0,-1-1-1 0 0,0 1 0 0 0,1 0 1 0 0,-1 0-1 0 0,1 0 1 0 0,-1 0-1 0 0,1 0 0 0 0,-1 0 1 0 0,1 0-1 0 0,0-1 1 0 0,-1 1-1 0 0,1 0 1 0 0,0 0-1 0 0,0-1 0 0 0,0 1 1 0 0,-1 0-1 0 0,1-1 1 0 0,0 1-1 0 0,0-1 0 0 0,0 0 1 0 0,0 1-1 0 0,0-1 1 0 0,0 1-1 0 0,0-1 1 0 0,0 0-1 0 0,0 0 0 0 0,0 0 1 0 0,0 0-1 0 0,0 0 1 0 0,0 0-1 0 0,0 0 0 0 0,0 0 1 0 0,0 0-1 0 0,0 0 1 0 0,0 0-1 0 0,0-1 1 0 0,0 1-1 0 0,0 0 0 0 0,0-1 1 0 0,0 1-1 0 0,1-1 8 0 0,227 10-4 0 0,-184-10 1 0 0,409-32 62 0 0,-246 17-16 0 0,749-34 1269 0 0,-957 51-1308 0 0,0-1-1 0 0,0 0 1 0 0,0 1-1 0 0,0-1 1 0 0,0 1 0 0 0,0-1-1 0 0,0 0 1 0 0,0 1-1 0 0,0-1 1 0 0,0 1 0 0 0,0-1-1 0 0,0 0 1 0 0,0 1-1 0 0,0-1 1 0 0,0 0 0 0 0,0 1-1 0 0,0-1 1 0 0,0 1-1 0 0,1-1 1 0 0,-1 0 0 0 0,0 1-1 0 0,0-1 1 0 0,0 0-1 0 0,1 1 1 0 0,-1-1 0 0 0,0 0-1 0 0,0 0 1 0 0,1 1-1 0 0,-1-1 1 0 0,0 0 0 0 0,1 0-1 0 0,-1 1 1 0 0,0-1-1 0 0,1 0 1 0 0,-1 0-1 0 0,0 0 1 0 0,1 1 0 0 0,-1-1-1 0 0,0 0 1 0 0,1 0-1 0 0,-1 0 1 0 0,1 0 0 0 0,-1 0-1 0 0,0 0 1 0 0,1 0-1 0 0,-1 0 1 0 0,1 0 0 0 0,-1 0-1 0 0,0 0 1 0 0,1 0-1 0 0,-1 0 1 0 0,1 0 0 0 0,-1-1-1 0 0,0 1 1 0 0,1 0-1 0 0,-1 0 1 0 0,0 0 0 0 0,1 0-1 0 0,-1-1-3 0 0,-135 31 410 0 0,-718 118-305 0 0,647-94-297 0 0,204-54 174 0 0,0 1 0 0 0,1-1 0 0 0,-1 0 0 0 0,0 1 0 0 0,0-1 1 0 0,0 1-1 0 0,0 0 0 0 0,1 0 0 0 0,-1 0 0 0 0,0-1 0 0 0,1 1 0 0 0,-1 1 0 0 0,1-1 0 0 0,-1 0 0 0 0,1 0 1 0 0,-1 1-1 0 0,1-1 0 0 0,0 0 0 0 0,0 1 0 0 0,0-1 0 0 0,0 1 0 0 0,0 0 0 0 0,0-1 0 0 0,0 1 1 0 0,0 0-1 0 0,1 0 0 0 0,-1-1 0 0 0,1 1 0 0 0,-1 0 0 0 0,1 0 0 0 0,0 0 0 0 0,-1 0 0 0 0,1 0 0 0 0,0 0 1 0 0,0-1-1 0 0,0 1 0 0 0,1 0 0 0 0,-1 0 0 0 0,0 0 0 0 0,1 0 0 0 0,0 0 0 0 0,-1-1 0 0 0,2 3 18 0 0,10 3-20 0 0,1-1 0 0 0,0 0 0 0 0,1-1 0 0 0,-1 0 0 0 0,1-1 0 0 0,0-1 1 0 0,0 0-1 0 0,0-1 0 0 0,1 0 0 0 0,-1-1 0 0 0,1-1 0 0 0,11-1 20 0 0,-23 1-2 0 0,180 1 41 0 0,108-16-39 0 0,198-17 230 0 0,-402 31 211 0 0,-174 7-413 0 0,1 3 0 0 0,0 3 0 0 0,-83 25-28 0 0,5-2-100 0 0,-339 68-62 0 0,481-91-334 0 0,110-17 458 0 0,0-4-1 0 0,-1-3 1 0 0,21-9 38 0 0,1 1 18 0 0,349-64 418 0 0,-420 69 57 0 0,-76 5-115 0 0,-54 9-385 0 0,1 4 0 0 0,-1 4 0 0 0,-10 6 7 0 0,43-6-1 0 0,5-1-6 0 0,-127 15 128 0 0,-122-4-121 0 0,380-29-386 0 0,485-65 260 0 0,-417 62 154 0 0,-157 5 73 0 0,-282-2-248 0 0,209 12 149 0 0,-1005 0 331 0 0,1089 0-404 0 0,77-11-203 0 0,205-23 306 0 0,1 12 1 0 0,27 12-33 0 0,-584 46 233 0 0,-441 49-134 0 0,373-40-123 0 0,317-41-14 0 0,26-4 8 0 0,0 0-1 0 0,0 1 1 0 0,0-1 0 0 0,0 0 0 0 0,0 0 0 0 0,0 0 0 0 0,0 0 0 0 0,0 1 0 0 0,0-1 0 0 0,0 0-1 0 0,0 0 1 0 0,0 0 0 0 0,0 1 0 0 0,0-1 0 0 0,0 0 0 0 0,-1 0 30 0 0,72-4 31 0 0,-2-2 0 0 0,1-4 1 0 0,38-12-32 0 0,60-9 25 0 0,514-83 97 0 0,-615 95 96 0 0,-77 12-24 0 0,-207-2-229 0 0,161 11 45 0 0,-543 27 119 0 0,-131-3 6 0 0,771-41-476 0 0,156-26 292 0 0,1 9 0 0 0,64 2 49 0 0,-19 26-41 0 0,-210 11-126 0 0,-62 5 186 0 0,-193 31 106 0 0,-425 38-3 0 0,88-15-92 0 0,539-65-112 0 0,273-38-41 0 0,805-74 90 0 0,-1031 109-33 0 0,-36 1 20 0 0,-217 24 80 0 0,-955 101 117 0 0,841-109-6 0 0,327-22-109 0 0,33-4-121 0 0,180-45-100 0 0,8 11 191 0 0,3 8 0 0 0,114-1-6 0 0,-84 26-158 0 0,-285 23 193 0 0,-393 51 141 0 0,148-26 48 0 0,-290-2-224 0 0,573-34 4 0 0,-1 1 8 0 0,0-1 0 0 0,0 0 0 0 0,1 0 1 0 0,-1-1-1 0 0,0 1 0 0 0,0-2 0 0 0,0 1 0 0 0,1-1 0 0 0,-1 0 0 0 0,1 0 0 0 0,-1-1 0 0 0,1 0 0 0 0,0 0-12 0 0,5 2 1 0 0,0 1-1 0 0,0-1 0 0 0,0 0 0 0 0,0 1 0 0 0,1-1 0 0 0,-1 0 1 0 0,0 0-1 0 0,0 0 0 0 0,1 0 0 0 0,-1 0 0 0 0,1 0 1 0 0,-1 0-1 0 0,1 0 0 0 0,-1 0 0 0 0,1 0 0 0 0,-1 0 1 0 0,1 0-1 0 0,0 0 0 0 0,0 0 0 0 0,0 0 0 0 0,-1 0 1 0 0,1-1-1 0 0,0 1 0 0 0,0 0 0 0 0,0 0 0 0 0,1 0 1 0 0,-1 0-1 0 0,0 0 0 0 0,0 0 0 0 0,1 0 0 0 0,-1 0 1 0 0,1 0-1 0 0,-1 0 0 0 0,1 0 0 0 0,-1 0 0 0 0,1 0 1 0 0,-1 0-1 0 0,1 0 0 0 0,0 0 0 0 0,-1 0 0 0 0,1 0 0 0 0,0 1 1 0 0,0-1-1 0 0,0 0 0 0 0,0 0 0 0 0,0 1 0 0 0,0-1 1 0 0,0 1-1 0 0,0-1 0 0 0,53-31-122 0 0,-54 32 122 0 0,115-46-30 0 0,2 4 0 0 0,1 6-1 0 0,2 5 1 0 0,76-8 30 0 0,-38 11-25 0 0,134-6 25 0 0,-268 34-117 0 0,-33 6 57 0 0,-37 7 90 0 0,-235 47 87 0 0,-93 0-117 0 0,-139 9 108 0 0,357-65 91 0 0,156-4-199 0 0,0 0 0 0 0,1 0 0 0 0,-1-1 0 0 0,1 1 0 0 0,-1 0 0 0 0,0 0 0 0 0,1 0 0 0 0,-1-1-1 0 0,0 1 1 0 0,1 0 0 0 0,-1 0 0 0 0,0-1 0 0 0,1 1 0 0 0,-1 0 0 0 0,0-1 0 0 0,0 1 0 0 0,1 0 0 0 0,-1-1 0 0 0,0 1 0 0 0,0 0 0 0 0,0-1 0 0 0,1 1 0 0 0,-1 0 0 0 0,0-1 0 0 0,0 1-1 0 0,0-1 1 0 0,0 1 0 0 0,0 0 0 0 0,0-1 0 0 0,0 1 0 0 0,0-1 0 0 0,0 1 0 0 0,0-1 0 0 0,0 1 0 0 0,0 0 0 0 0,0-1 0 0 0,0 1 0 0 0,0-1 0 0 0,0 1 0 0 0,0 0 0 0 0,-1-1 0 0 0,1 1 0 0 0,0-1-1 0 0,0 1 1 0 0,0 0 0 0 0,-1-1 0 0 0,1 1 0 0 0,0 0 0 0 0,-1-1 0 0 0,1 1 0 0 0,0 0 0 0 0,-1 0 0 0 0,1-1 0 0 0,0 1 0 0 0,-1 0 0 0 0,1 0 0 0 0,0 0 0 0 0,-1-1 0 0 0,1 1 0 0 0,0 0-1 0 0,-1 0 1 0 0,1 0 0 0 0,-1 0 0 0 0,1 0 0 0 0,-1 0 0 0 0,1 0 0 0 0,0 0 0 0 0,-1 0 0 0 0,1 0 0 0 0,113-42-224 0 0,-65 30 212 0 0,202-52-6 0 0,3 10 0 0 0,98-1 18 0 0,18 22-57 0 0,-358 38-44 0 0,-29 5 83 0 0,-353 70 113 0 0,-148 22 91 0 0,-506 32-186 0 0,926-130 119 0 0,100-4-121 0 0,-1 0-1 0 0,0 0 1 0 0,1-1-1 0 0,-1 1 1 0 0,0 0-1 0 0,0 0 1 0 0,1 0-1 0 0,-1 0 1 0 0,0 0-1 0 0,1 0 1 0 0,-1-1-1 0 0,0 1 1 0 0,0 0-1 0 0,0 0 1 0 0,1 0-1 0 0,-1-1 1 0 0,0 1 0 0 0,0 0-1 0 0,0 0 1 0 0,1-1-1 0 0,-1 1 1 0 0,0 0-1 0 0,0 0 1 0 0,0-1-1 0 0,0 1 1 0 0,0 0-1 0 0,0-1 1 0 0,1 1-1 0 0,-1 0 1 0 0,0 0-1 0 0,0-1 1 0 0,0 1 0 0 0,0 0-1 0 0,0-1 1 0 0,0 1-1 0 0,0 0 1 0 0,0-1-1 0 0,-1 1 1 0 0,1 0-1 0 0,0 0 1 0 0,0-1-1 0 0,0 1 1 0 0,0 0-1 0 0,0-1 1 0 0,0 1-1 0 0,0 0 1 0 0,-1 0 2 0 0,218-66-80 0 0,3 10 0 0 0,2 10 0 0 0,22 6 80 0 0,-230 38-3 0 0,73-13-72 0 0,1 3 0 0 0,67 2 75 0 0,-155 10-2 0 0,-1 0 0 0 0,1 0-1 0 0,0 0 1 0 0,-1 0 0 0 0,1 1 0 0 0,0-1 0 0 0,-1 0 0 0 0,1 0 0 0 0,0 0 0 0 0,-1 1 0 0 0,1-1 0 0 0,0 0 0 0 0,0 0 0 0 0,-1 1 0 0 0,1-1 0 0 0,0 0 0 0 0,0 0 0 0 0,-1 1 0 0 0,1-1 0 0 0,0 0 0 0 0,0 1 0 0 0,0-1 0 0 0,-1 0 0 0 0,1 1 0 0 0,0-1 0 0 0,0 0 0 0 0,0 1 0 0 0,0-1 0 0 0,0 1 0 0 0,0-1 0 0 0,0 0 0 0 0,0 1 0 0 0,0-1 0 0 0,0 0 0 0 0,0 1 0 0 0,0-1 0 0 0,0 1 0 0 0,0-1 0 0 0,0 0 0 0 0,0 1 0 0 0,1-1 0 0 0,-1 0 0 0 0,0 1 0 0 0,0-1 0 0 0,0 0 0 0 0,0 1 0 0 0,1-1 0 0 0,-1 0 0 0 0,0 1 2 0 0,-116 31 82 0 0,-1-4 0 0 0,-20-3-82 0 0,42-7 20 0 0,-191 33 236 0 0,-205 8-256 0 0,372-55 237 0 0,122-19-287 0 0,141-43-196 0 0,22 7 240 0 0,2 8 1 0 0,2 8-1 0 0,119-9 6 0 0,-223 43-221 0 0,-70 9 110 0 0,-55 8 170 0 0,-189 37 57 0 0,-2-10 0 0 0,-112-1-116 0 0,109-34 280 0 0,252-8-278 0 0,1 0 0 0 0,-1 1 0 0 0,0-1 0 0 0,0 0 0 0 0,0 0 1 0 0,0 1-1 0 0,0-1 0 0 0,0 0 0 0 0,0 0 0 0 0,0 0 0 0 0,0 0 0 0 0,0 0 1 0 0,0 0-1 0 0,0 0 0 0 0,0-1 0 0 0,0 1 0 0 0,0 0 0 0 0,0-1 1 0 0,0 1-1 0 0,0 0 0 0 0,1-1 0 0 0,-1 1 0 0 0,0-1 0 0 0,0 1 0 0 0,0-1 1 0 0,1 0-1 0 0,-1 1 0 0 0,0-1 0 0 0,0 0 0 0 0,1 1 0 0 0,-1-1 1 0 0,1 0-1 0 0,-1 0 0 0 0,1 0 0 0 0,-1 1 0 0 0,1-1 0 0 0,-1 0 0 0 0,1 0 1 0 0,0 0-1 0 0,0 0 0 0 0,-1 0 0 0 0,1 0 0 0 0,0 0 0 0 0,0 0 1 0 0,0 0-1 0 0,0 0 0 0 0,0 0 0 0 0,0 0 0 0 0,0 0 0 0 0,0 0 1 0 0,0 0-1 0 0,1 0 0 0 0,-1 0 0 0 0,0 0 0 0 0,1 1 0 0 0,-1-1 0 0 0,1 0 1 0 0,-1 0-1 0 0,1 0 0 0 0,-1 0 0 0 0,1 1 0 0 0,-1-1 0 0 0,1 0 1 0 0,0 0-1 0 0,0 0-2 0 0,147-72-202 0 0,279-85 150 0 0,47 7 107 0 0,-529 159-106 0 0,-597 167 34 0 0,240-87 90 0 0,392-85-173 0 0,54-12-16 0 0,139-34 139 0 0,173-40-2 0 0,88 0-21 0 0,-301 69-437 0 0,-887 188 418 0 0,278-108 161 0 0,335-65 98 0 0,133-19-131 0 0,96-13-338 0 0,83-23 198 0 0,2 6 1 0 0,2 9 0 0 0,18 4 30 0 0,92 14-51 0 0,-284 20 47 0 0,1 1 0 0 0,-1-1 0 0 0,0 1 0 0 0,0-1-1 0 0,0 1 1 0 0,0 0 0 0 0,0-1 0 0 0,0 1 0 0 0,1 0 0 0 0,-1 0-1 0 0,0 0 1 0 0,0 0 0 0 0,0 0 0 0 0,1 0 0 0 0,-1 0-1 0 0,0 0 1 0 0,0 1 0 0 0,0-1 0 0 0,0 0 0 0 0,0 1 0 0 0,1-1-1 0 0,-1 1 1 0 0,0-1 0 0 0,0 1 0 0 0,0 0 0 0 0,0-1 0 0 0,0 1-1 0 0,0 0 1 0 0,-1 0 0 0 0,1-1 0 0 0,0 1 0 0 0,0 0 0 0 0,0 0-1 0 0,-1 0 1 0 0,1 0 0 0 0,-1 0 0 0 0,1 0 0 0 0,-1 0 0 0 0,1 0-1 0 0,-1 1 1 0 0,1-1 0 0 0,-1 0 0 0 0,0 0 0 0 0,0 0 0 0 0,1 0-1 0 0,-1 1 1 0 0,0-1 0 0 0,0 0 0 0 0,0 0 0 0 0,-1 0 0 0 0,1 1-1 0 0,0-1 1 0 0,0 0 0 0 0,0 0 0 0 0,-1 0 0 0 0,0 1 4 0 0,-7 7 16 0 0,-1-1 0 0 0,0 0 1 0 0,0 0-1 0 0,-1-1 0 0 0,0 0 1 0 0,0-1-1 0 0,-1 0 0 0 0,0-1 1 0 0,0 0-1 0 0,-4 1-16 0 0,-9 6 12 0 0,-255 87 61 0 0,124-54 16 0 0,-2-6 0 0 0,-1-8 0 0 0,-90 5-89 0 0,232-32-147 0 0,132-26 154 0 0,80-1-40 0 0,0 9 1 0 0,155 11 32 0 0,-311 3-9 0 0,115 16-105 0 0,-155-16 115 0 0,-1 0 0 0 0,1 0 0 0 0,-1 0 0 0 0,1 0 0 0 0,-1 0 1 0 0,1 0-1 0 0,0 0 0 0 0,-1 1 0 0 0,1-1 0 0 0,-1 0 0 0 0,1 0 1 0 0,0 1-1 0 0,-1-1 0 0 0,1 0 0 0 0,0 0 0 0 0,-1 1 1 0 0,1-1-1 0 0,0 0 0 0 0,0 1 0 0 0,-1-1 0 0 0,1 1 0 0 0,0-1 1 0 0,0 0-1 0 0,-1 1 0 0 0,1-1 0 0 0,0 1 0 0 0,0-1 0 0 0,0 0 1 0 0,0 1-1 0 0,0-1 0 0 0,0 1 0 0 0,0-1 0 0 0,0 1 1 0 0,0-1-1 0 0,0 0 0 0 0,0 1 0 0 0,0-1 0 0 0,0 1 0 0 0,0-1 1 0 0,0 1-1 0 0,0-1 0 0 0,0 0 0 0 0,0 1 0 0 0,1-1 1 0 0,-1 1-1 0 0,0-1 0 0 0,0 0 0 0 0,1 1 0 0 0,-1-1 0 0 0,0 0 1 0 0,0 1-1 0 0,1-1 0 0 0,-1 0 0 0 0,0 1 0 0 0,1-1 0 0 0,-1 0 1 0 0,1 0-1 0 0,-1 1 0 0 0,0-1 0 0 0,1 0 0 0 0,-1 0 1 0 0,1 0-1 0 0,-1 1 0 0 0,1-1-1 0 0,-40 15 141 0 0,-193 40-23 0 0,20-7-17 0 0,-3-9 0 0 0,-1-10 0 0 0,-57-5-101 0 0,251-23 49 0 0,-9 0-51 0 0,56-10-184 0 0,539-101 89 0 0,106 21 68 0 0,-446 64 99 0 0,-139 17 632 0 0,-129 11-643 0 0,1 1 0 0 0,0 3 0 0 0,0 1 0 0 0,-32 12-59 0 0,-7 0 10 0 0,-433 101 4 0 0,514-120 5 0 0,-29 7-274 0 0,50-5-128 0 0,154-37 470 0 0,303-69 58 0 0,49 13-145 0 0,-520 89 1 0 0,17-3 2 0 0,88-14 15 0 0,1 4 0 0 0,73 2-18 0 0,-174 18 72 0 0,-35 3 55 0 0,-221 40 51 0 0,-3-10 0 0 0,-163 0-178 0 0,16-34 200 0 0,369-4-153 0 0,1-1 0 0 0,0-1 0 0 0,-1-2 0 0 0,1 0 0 0 0,0-2 0 0 0,1-1 0 0 0,-20-7-47 0 0,42 13 6 0 0,0-1 0 0 0,0 1-1 0 0,0-1 1 0 0,0 1-1 0 0,1-1 1 0 0,-1 0 0 0 0,0 0-1 0 0,0 0 1 0 0,1 0-1 0 0,-1 0 1 0 0,0-1 0 0 0,1 1-1 0 0,-1 0 1 0 0,1-1 0 0 0,0 1-1 0 0,-1-1 1 0 0,1 1-1 0 0,0-1 1 0 0,0 0 0 0 0,0 1-1 0 0,0-1 1 0 0,0 0 0 0 0,0 0-1 0 0,1 0 1 0 0,-1 0-1 0 0,1 0 1 0 0,-1 0 0 0 0,1 0-1 0 0,0 0 1 0 0,-1 0 0 0 0,1 0-1 0 0,0 0 1 0 0,0 0-1 0 0,1 0 1 0 0,-1 0 0 0 0,0 0-1 0 0,1 1 1 0 0,-1-1-1 0 0,1 0 1 0 0,0 0 0 0 0,-1 0-1 0 0,1 0-5 0 0,8-7-21 0 0,0 0 0 0 0,0 1 0 0 0,1 0 0 0 0,0 0 0 0 0,0 1 0 0 0,1 1 0 0 0,0 0 0 0 0,0 0 0 0 0,3 0 21 0 0,-7 2-5 0 0,169-85-86 0 0,147-50 91 0 0,425-126 1 0 0,-610 211 3 0 0,-139 54-4 0 0,1 0 0 0 0,0-1 0 0 0,-1 1 0 0 0,1 0 0 0 0,0 0 0 0 0,-1-1 0 0 0,1 1 0 0 0,0 0 0 0 0,-1 0 0 0 0,1-1 0 0 0,0 1 0 0 0,0 0 0 0 0,-1-1 0 0 0,1 1 0 0 0,0 0 0 0 0,0-1 0 0 0,0 1 0 0 0,-1-1 1 0 0,1 1-1 0 0,0 0 0 0 0,0-1 0 0 0,0 1 0 0 0,0-1 0 0 0,0 1 0 0 0,0 0 0 0 0,0-1 0 0 0,0 1 0 0 0,0-1 0 0 0,0 1 0 0 0,0 0 0 0 0,0-1 0 0 0,0 1 0 0 0,0-1 0 0 0,0 1 0 0 0,1 0 0 0 0,-1-1 0 0 0,0 1 0 0 0,0 0 0 0 0,0-1 0 0 0,1 1 0 0 0,-1-1 0 0 0,0 1 0 0 0,0 0 0 0 0,1 0 0 0 0,-1-1 0 0 0,0 1 0 0 0,0 0 0 0 0,1 0 0 0 0,-1-1 0 0 0,1 1 0 0 0,-1 0 0 0 0,0 0 0 0 0,1 0 0 0 0,-1-1 0 0 0,0 1 0 0 0,1 0 0 0 0,-1 0 0 0 0,1 0 0 0 0,-1 0 0 0 0,0 0 0 0 0,1 0 0 0 0,-1 0 0 0 0,1 0 0 0 0,-1 0 0 0 0,0 0 0 0 0,1 0 0 0 0,-1 0 0 0 0,1 0 0 0 0,-33-5-91 0 0,-74 6 1 0 0,1 5 0 0 0,0 4 1 0 0,-18 8 89 0 0,-90 9 21 0 0,-187 8 296 0 0,-285-15-317 0 0,664-21 13 0 0,-1 2 11 0 0,0-1-1 0 0,0-1 1 0 0,1-1 0 0 0,-1-1 0 0 0,1-1 0 0 0,-1-1 0 0 0,1-1 0 0 0,-3-2-24 0 0,23 8 1 0 0,1 0 1 0 0,-1 0-1 0 0,0 0 0 0 0,1-1 1 0 0,-1 1-1 0 0,0 0 1 0 0,1 0-1 0 0,-1 0 0 0 0,0-1 1 0 0,1 1-1 0 0,-1 0 0 0 0,0-1 1 0 0,1 1-1 0 0,-1-1 1 0 0,1 1-1 0 0,-1 0 0 0 0,1-1 1 0 0,-1 0-1 0 0,1 1 0 0 0,-1-1 1 0 0,1 1-1 0 0,-1-1 0 0 0,1 1 1 0 0,0-1-1 0 0,-1 0 1 0 0,1 1-1 0 0,0-1 0 0 0,-1 0 1 0 0,1 1-1 0 0,0-1 0 0 0,0 0 1 0 0,0 0-1 0 0,0 1 1 0 0,0-1-1 0 0,0 0 0 0 0,0 1 1 0 0,0-1-1 0 0,0 0 0 0 0,0 0 1 0 0,0 1-1 0 0,0-1 0 0 0,1 0 1 0 0,-1 1-1 0 0,0-1 1 0 0,0 0-1 0 0,1 1 0 0 0,-1-1 1 0 0,0 0-1 0 0,1 1 0 0 0,-1-1 1 0 0,1 1-1 0 0,0-1-1 0 0,34-20-122 0 0,64-14 0 0 0,2 4 1 0 0,72-12 121 0 0,-153 39-9 0 0,458-93-25 0 0,373-23 34 0 0,-487 94-186 0 0,-395 38 29 0 0,-1850 277 394 0 0,1707-273-199 0 0,181-22-104 0 0,241-66-114 0 0,388-84 270 0 0,538-55-90 0 0,-1079 203-28 0 0,-134 16 48 0 0,-1899 351 174 0 0,1412-293-64 0 0,466-65-118 0 0,61-6-40 0 0,69-21-76 0 0,578-157 46 0 0,334-37 58 0 0,85 51 88 0 0,-969 161-129 0 0,-175 23 25 0 0,-1344 216 187 0 0,1006-166-146 0 0,-369 44 74 0 0,652-102 1 0 0,155-22-174 0 0,197-56-87 0 0,1649-376 229 0 0,-1189 326-7 0 0,-580 112 17 0 0,-306 41 14 0 0,131-16-92 0 0,-1588 293 56 0 0,1328-245-50 0 0,-283 42 26 0 0,545-99-38 0 0,202-37-161 0 0,1962-422 136 0 0,-1469 354 53 0 0,-617 97-25 0 0,48-4 22 0 0,-47 6 10 0 0,-33 4 0 0 0,-1277 244 95 0 0,1212-235-114 0 0,-1187 155 206 0 0,1133-165-115 0 0,161-19-141 0 0,200-55-120 0 0,646-162 139 0 0,412-38 21 0 0,-822 210 41 0 0,-386 57-12 0 0,-544 93 70 0 0,-413 59-66 0 0,-244 40 35 0 0,792-154-101 0 0,300-40-45 0 0,44 4 76 0 0,-1 1 0 0 0,1-1-1 0 0,-1 1 1 0 0,1-1-1 0 0,-1 1 1 0 0,1-1-1 0 0,-1 0 1 0 0,1 1-1 0 0,0-1 1 0 0,-1 1-1 0 0,1-1 1 0 0,0 0 0 0 0,0 1-1 0 0,0-1 1 0 0,-1 0-1 0 0,1 1 1 0 0,0-1-1 0 0,0 0 1 0 0,0 0-1 0 0,0 1 1 0 0,0-1-1 0 0,0 0 1 0 0,0 1 0 0 0,0-1-1 0 0,1 0 1 0 0,-1 1-1 0 0,0-1 1 0 0,0 0-1 0 0,0 1 1 0 0,1-1-1 0 0,-1 0 1 0 0,0 1 0 0 0,1-1-1 0 0,-1 1 1 0 0,1-1-1 0 0,-1 0 1 0 0,1 1-1 0 0,-1-1 1 0 0,1 1-1 0 0,-1 0 1 0 0,1-1-1 0 0,-1 1 1 0 0,1-1 0 0 0,-1 1-1 0 0,1 0 1 0 0,0-1-1 0 0,-1 1 1 0 0,1 0-1 0 0,0 0 1 0 0,-1-1-1 0 0,1 1 1 0 0,0 0 0 0 0,-1 0-1 0 0,1 0 1 0 0,0 0-1 0 0,0 0 1 0 0,-1 0 2 0 0,182-85-367 0 0,687-220-240 0 0,-119 78 598 0 0,-600 167 164 0 0,-151 60-155 0 0,1 0 0 0 0,-1 0 0 0 0,1 0 1 0 0,0 0-1 0 0,-1 0 0 0 0,1 0 1 0 0,0 0-1 0 0,-1 0 0 0 0,1 0 0 0 0,-1 0 1 0 0,1-1-1 0 0,0 1 0 0 0,-1 0 1 0 0,1 0-1 0 0,0 0 0 0 0,-1 0 0 0 0,1-1 1 0 0,0 1-1 0 0,0 0 0 0 0,-1-1 0 0 0,1 1 1 0 0,0 0-1 0 0,0 0 0 0 0,-1-1 1 0 0,1 1-1 0 0,0 0 0 0 0,0-1 0 0 0,0 1 1 0 0,-1 0-1 0 0,1-1 0 0 0,0 1 1 0 0,0-1-1 0 0,0 1 0 0 0,0 0 0 0 0,0-1 1 0 0,0 1-1 0 0,0 0 0 0 0,0-1 1 0 0,0 1-1 0 0,0-1 0 0 0,0 1 0 0 0,0 0 1 0 0,0-1-1 0 0,0 1 0 0 0,0 0 1 0 0,1-1-1 0 0,-1 1 0 0 0,0 0 0 0 0,0-1 1 0 0,0 1-1 0 0,0 0 0 0 0,1-1 1 0 0,-1 1-1 0 0,0 0 0 0 0,0-1 0 0 0,1 1 1 0 0,-1 0-1 0 0,0 0 0 0 0,1-1 1 0 0,-1 1-1 0 0,0 0 0 0 0,1 0 0 0 0,-1 0 1 0 0,0-1-1 0 0,1 1 0 0 0,-1 0 0 0 0,-98-1-188 0 0,-21 6 123 0 0,0 6 0 0 0,-20 8 65 0 0,46-6 6 0 0,-1004 162 274 0 0,791-123-198 0 0,250-42-55 0 0,-19 4 80 0 0,-1-4 0 0 0,-73 1-107 0 0,136-15 120 0 0,33-4-115 0 0,638-194 45 0 0,8 29-1 0 0,38 23-49 0 0,-392 90 85 0 0,124-1-85 0 0,-367 56 35 0 0,-139 20 114 0 0,-537 113 82 0 0,-289 57-218 0 0,65-9-93 0 0,638-149 94 0 0,196-32-118 0 0,166-62-300 0 0,121-29 404 0 0,-189 65-4 0 0,872-238 150 0 0,-371 130-15 0 0,-551 125 108 0 0,-78 12-63 0 0,-245 33-361 0 0,211-21 182 0 0,-1553 251-169 0 0,1587-257 168 0 0,-313 29-46 0 0,337-33 44 0 0,3 1 1 0 0,-1-1 1 0 0,0 0-1 0 0,0 1 0 0 0,0-1 1 0 0,1 0-1 0 0,-1 1 1 0 0,0-1-1 0 0,0 0 1 0 0,0 0-1 0 0,0 0 1 0 0,0 0-1 0 0,0 0 1 0 0,0 0-1 0 0,1 0 1 0 0,-1 0-1 0 0,0 0 0 0 0,0 0 1 0 0,0 0-1 0 0,0 0 1 0 0,0-1-1 0 0,0 1 1 0 0,1 0-1 0 0,-1-1 1 0 0,0 1-1 0 0,0-1 1 0 0,0 1-1 0 0,1-1 1 0 0,-1 1-1 0 0,0-1 0 0 0,1 1 1 0 0,-1-1-1 0 0,0 0 1 0 0,1 1-1 0 0,-1-1 1 0 0,1 0-1 0 0,-1 0 1 0 0,1 1-1 0 0,0-1 1 0 0,-1 0-1 0 0,1 0 1 0 0,-1 0-1 0 0,1 0 5 0 0,112-57-493 0 0,563-174 88 0 0,-353 129 457 0 0,27-6 329 0 0,274-46-381 0 0,-574 143 409 0 0,-230 46-394 0 0,98-13-47 0 0,-1099 274-120 0 0,605-189 94 0 0,419-88-188 0 0,393-88-261 0 0,740-197 445 0 0,-591 181 336 0 0,39 11-274 0 0,-408 73 5 0 0,118-22 1 0 0,1 7 1 0 0,0 5-1 0 0,1 6 0 0 0,32 7-6 0 0,-113 11-76 0 0,-53-12 76 0 0,0 0 0 0 0,0 1 0 0 0,0-1 0 0 0,1 0 0 0 0,-1 1 0 0 0,0-1 0 0 0,0 1 0 0 0,0-1 0 0 0,0 1 0 0 0,0-1 0 0 0,0 1 0 0 0,0 0 0 0 0,-1-1 0 0 0,1 1 0 0 0,0 0 0 0 0,0 0 0 0 0,0 0 0 0 0,-1 0 0 0 0,1 0 0 0 0,0 0 0 0 0,-1 0 0 0 0,1 0 0 0 0,-1 0 0 0 0,1 0 0 0 0,-1 0 0 0 0,0 0 0 0 0,1 0 0 0 0,-1 0 0 0 0,0 0 0 0 0,0 0 0 0 0,0 0 0 0 0,0 1-1 0 0,0-1 1 0 0,0 0 0 0 0,0 0 0 0 0,0 0 0 0 0,0 0 0 0 0,0 0 0 0 0,-1 0 0 0 0,1 1 0 0 0,0-1 0 0 0,-1 0 0 0 0,1 0 0 0 0,-1 0 0 0 0,-7 8 35 0 0,0 0 0 0 0,0-1 0 0 0,-1 0 0 0 0,1-1 0 0 0,-2 0 0 0 0,1 0 0 0 0,-1-1 0 0 0,0 0 0 0 0,0-1 0 0 0,-4 1-35 0 0,-6 5 34 0 0,-271 133 111 0 0,-5-13 0 0 0,-219 61-145 0 0,82-19-140 0 0,324-108 33 0 0,108-65 98 0 0,-1 1 0 0 0,1-1 0 0 0,-1 1 0 0 0,1 0 0 0 0,-1-1 0 0 0,1 1 0 0 0,0 0 0 0 0,-1 0 0 0 0,1 0 0 0 0,0 0 1 0 0,0 0-1 0 0,-1 0 0 0 0,1 1 0 0 0,0-1 0 0 0,0 0 0 0 0,0 0 0 0 0,1 1 0 0 0,-1-1 0 0 0,0 1 0 0 0,0-1 0 0 0,1 1 0 0 0,-1-1 0 0 0,1 1 0 0 0,-1-1 0 0 0,1 1 0 0 0,0-1 0 0 0,0 1 1 0 0,0-1-1 0 0,0 1 0 0 0,0 0 0 0 0,0-1 0 0 0,0 1 0 0 0,0-1 0 0 0,0 1 0 0 0,1 0 0 0 0,-1-1 0 0 0,1 1 0 0 0,-1-1 0 0 0,1 1 0 0 0,-1-1 0 0 0,1 0 0 0 0,0 1 0 0 0,0-1 0 0 0,1 2 9 0 0,96 8-134 0 0,6-14 175 0 0,-1-5 1 0 0,1-4-1 0 0,10-7-41 0 0,-54 9 16 0 0,710-122 187 0 0,552-66 106 0 0,-439 103-29 0 0,-627 83-299 0 0,-348 31 397 0 0,-1540 320-389 0 0,443-50-1143 0 0,1105-266 696 0 0,136-16-180 0 0,67-21 641 0 0,-1-5 0 0 0,59-20-3 0 0,-39 9 8 0 0,1813-335 737 0 0,-872 189-66 0 0,-1051 168 161 0 0,-113 13-820 0 0,0 4 0 0 0,1 4 0 0 0,-57 17-20 0 0,22-6-12 0 0,-2077 425-1403 0 0,1609-335 635 0 0,539-108 623 0 0,777-186-57 0 0,-635 159 220 0 0,839-165 1622 0 0,647-36-1628 0 0,-1336 202 193 0 0,76 10-193 0 0,-248 18-101 0 0,-71-8 102 0 0,-1 0 1 0 0,0 0-1 0 0,1 0 1 0 0,-1 0-1 0 0,1 0 1 0 0,-1 0-1 0 0,1 1 1 0 0,-1-1-1 0 0,0 0 1 0 0,1 0-1 0 0,-1 1 1 0 0,0-1-1 0 0,1 0 1 0 0,-1 0-1 0 0,0 1 1 0 0,1-1-1 0 0,-1 0 1 0 0,0 1-1 0 0,0-1 1 0 0,1 1-1 0 0,-1-1 0 0 0,0 0 1 0 0,0 1-1 0 0,0-1 1 0 0,1 1-1 0 0,-1-1 1 0 0,0 1-1 0 0,0-1 1 0 0,0 0-1 0 0,0 1 1 0 0,0-1-1 0 0,0 1 1 0 0,0-1-1 0 0,0 1 1 0 0,0-1-1 0 0,0 1 1 0 0,0-1-1 0 0,0 0 1 0 0,0 1-1 0 0,-1-1 1 0 0,1 1-1 0 0,0-1 1 0 0,0 1-1 0 0,0-1 1 0 0,-1 0-1 0 0,1 1 0 0 0,0-1 1 0 0,0 0-1 0 0,-1 1 1 0 0,1-1-1 0 0,0 0 1 0 0,-1 1-1 0 0,1-1 1 0 0,0 0-1 0 0,-1 0 1 0 0,1 1-1 0 0,0-1 1 0 0,-1 0-1 0 0,1 0 1 0 0,-1 0-1 0 0,1 1 1 0 0,-1-1-1 0 0,1 0 1 0 0,-1 0-2 0 0,-29 14 162 0 0,-305 60 314 0 0,264-62-452 0 0,-1622 211-27 0 0,1049-150-182 0 0,589-67 164 0 0,-743 67-328 0 0,642-77 367 0 0,154 4-17 0 0,0 0-1 0 0,1 1 1 0 0,-1-1-1 0 0,0 0 1 0 0,0-1 0 0 0,0 1-1 0 0,1 0 1 0 0,-1 0-1 0 0,0-1 1 0 0,0 1-1 0 0,1-1 1 0 0,-1 0-1 0 0,0 1 1 0 0,1-1-1 0 0,-1 0 1 0 0,0 0-1 0 0,1 0 1 0 0,-1 0 0 0 0,1 0-1 0 0,0-1 1 0 0,-1 1-1 0 0,1 0 1 0 0,0-1-1 0 0,0 1 1 0 0,0 0-1 0 0,0-1 1 0 0,0 0-1 0 0,0 1 1 0 0,0-1-1 0 0,0 1 1 0 0,1-1 0 0 0,-1 0-1 0 0,1 0 1 0 0,-1 1-1 0 0,1-1 1 0 0,0 0-1 0 0,0 0 1 0 0,-1 0-1 0 0,1 1 1 0 0,1-1-1 0 0,-1 0 1 0 0,0 0-1 0 0,0 0 1 0 0,1 1 0 0 0,-1-1-1 0 0,1 0 1 0 0,0-1-1 0 0,84-57-227 0 0,40-1 186 0 0,2 6-1 0 0,2 5 1 0 0,9 4 41 0 0,-94 31 1 0 0,899-276 337 0 0,104 8-17 0 0,-991 265 34 0 0,-60 10-41 0 0,-28 5-401 0 0,1 1-1 0 0,-1 2 0 0 0,0 1 0 0 0,1 2 0 0 0,-1 1 0 0 0,-3 2 88 0 0,16-3-5 0 0,-719 118-299 0 0,-202 62 16 0 0,619-116 163 0 0,96-16 21 0 0,178-26-250 0 0,63-9-70 0 0,11-9 409 0 0,0-2 0 0 0,0-1 0 0 0,0-1 0 0 0,1-2 0 0 0,-1 0-1 0 0,20-3 16 0 0,4 1-1 0 0,496-36 141 0 0,1018-113 212 0 0,-1256 135-376 0 0,-281 16-69 0 0,-28-1 92 0 0,0 0 0 0 0,1 0 0 0 0,-1 0-1 0 0,0 0 1 0 0,1 1 0 0 0,-1-1 0 0 0,0 0 0 0 0,1 0 0 0 0,-1 0-1 0 0,0 1 1 0 0,1-1 0 0 0,-1 0 0 0 0,0 0 0 0 0,1 1 0 0 0,-1-1-1 0 0,0 0 1 0 0,0 1 0 0 0,0-1 0 0 0,1 0 0 0 0,-1 1 0 0 0,0-1-1 0 0,0 0 1 0 0,0 1 0 0 0,0-1 0 0 0,0 1 0 0 0,1-1 0 0 0,-1 0-1 0 0,0 1 1 0 0,0-1 0 0 0,0 1 0 0 0,0-1 0 0 0,0 0 0 0 0,0 1-1 0 0,0-1 1 0 0,-1 0 0 0 0,1 1 0 0 0,0-1 0 0 0,0 1 0 0 0,0-1-1 0 0,0 0 1 0 0,0 1 0 0 0,-1-1 0 0 0,1 0 0 0 0,0 1 0 0 0,0-1-1 0 0,0 0 1 0 0,-1 1 0 0 0,1-1 0 0 0,0 0 0 0 0,-1 0 0 0 0,1 1-1 0 0,0-1 1 0 0,0 0 0 0 0,-1 0 0 0 0,1 1 0 0 0,-1-1 0 0 0,1 0-1 0 0,0 0 1 0 0,-1 0 0 0 0,1 0 0 0 0,0 0 0 0 0,-1 0 0 0 0,1 1-1 0 0,-1-1 2 0 0,-144 52 164 0 0,106-42-150 0 0,-722 181-5 0 0,-157 45-40 0 0,780-197 23 0 0,-24 6-26 0 0,2 7-1 0 0,-41 25 35 0 0,113-27-137 0 0,89-50 134 0 0,-1 0 1 0 0,1 0-1 0 0,-1 0 1 0 0,1 0-1 0 0,-1 0 1 0 0,1 0-1 0 0,-1 0 1 0 0,1 0-1 0 0,-1 0 1 0 0,1 0-1 0 0,-1 1 1 0 0,1-1-1 0 0,-1 0 1 0 0,1 0-1 0 0,-1 0 1 0 0,1 0-1 0 0,-1 1 1 0 0,1-1-1 0 0,-1 0 1 0 0,0 1-1 0 0,1-1 1 0 0,-1 0-1 0 0,1 1 0 0 0,-1-1 1 0 0,0 0-1 0 0,1 1 1 0 0,-1-1-1 0 0,0 1 1 0 0,0-1-1 0 0,1 0 1 0 0,-1 1-1 0 0,0-1 1 0 0,0 1-1 0 0,0-1 1 0 0,1 1-1 0 0,-1-1 1 0 0,0 1-1 0 0,0-1 1 0 0,0 1-1 0 0,0-1 1 0 0,0 1-1 0 0,0-1 1 0 0,0 1-1 0 0,0-1 1 0 0,0 1-1 0 0,0-1 1 0 0,0 1-1 0 0,-1-1 1 0 0,1 1-1 0 0,0-1 1 0 0,0 1-1 0 0,0-1 1 0 0,-1 1-1 0 0,1-1 1 0 0,0 0-1 0 0,0 1 1 0 0,-1-1-1 0 0,1 1 1 0 0,0-1-1 0 0,-1 0 1 0 0,1 1-1 0 0,-1-1 1 0 0,1 0-1 0 0,0 1 1 0 0,-1-1-1 0 0,1 0 1 0 0,-1 0-1 0 0,0 1 3 0 0,43 0 19 0 0,-1-2-1 0 0,0-1 1 0 0,0-2 0 0 0,0-2-1 0 0,0-2 1 0 0,9-4-19 0 0,-8 4 9 0 0,180-37 73 0 0,1426-259 410 0 0,-1528 287-470 0 0,746-94 211 0 0,-553 95-251 0 0,-288 17-31 0 0,-25-1 51 0 0,0 0 0 0 0,0 0 0 0 0,-1 0 0 0 0,1 0 0 0 0,0 0 0 0 0,-1 0 0 0 0,1 0 0 0 0,0 0 0 0 0,0 1-1 0 0,-1-1 1 0 0,1 0 0 0 0,0 0 0 0 0,0 0 0 0 0,-1 0 0 0 0,1 1 0 0 0,0-1 0 0 0,0 0 0 0 0,-1 0 0 0 0,1 1 0 0 0,0-1 0 0 0,0 0 0 0 0,0 0 0 0 0,0 1 0 0 0,0-1 0 0 0,-1 0 0 0 0,1 1 0 0 0,0-1 0 0 0,0 0 0 0 0,0 0 0 0 0,0 1 0 0 0,0-1 0 0 0,0 0 0 0 0,0 1 0 0 0,0-1-1 0 0,0 0 1 0 0,0 1 0 0 0,0-1 0 0 0,0 0 0 0 0,0 1 0 0 0,0-1 0 0 0,1 0 0 0 0,-1 0 0 0 0,0 1 0 0 0,0-1 0 0 0,0 0 0 0 0,0 0 0 0 0,0 1 0 0 0,1-1 0 0 0,-1 0 0 0 0,0 0 0 0 0,0 1 0 0 0,0-1 0 0 0,1 0 0 0 0,-1 0 0 0 0,0 0 0 0 0,0 1 0 0 0,1-1 0 0 0,-1 0 0 0 0,0 0-1 0 0,1 0 1 0 0,-1 0 0 0 0,0 0 0 0 0,0 0 0 0 0,1 1 0 0 0,-1-1 0 0 0,0 0-2 0 0,-94 30 342 0 0,-778 197-165 0 0,-954 225-396 0 0,1412-367 189 0 0,493-89-208 0 0,434-84 236 0 0,-385 63-2 0 0,1528-247-56 0 0,-1576 263 59 0 0,210-26-28 0 0,214 5 29 0 0,-416 35-130 0 0,-88-5 131 0 0,1 1 0 0 0,-1-1 0 0 0,0 0 0 0 0,1 1 0 0 0,-1-1 0 0 0,0 1 0 0 0,1-1 0 0 0,-1 0 0 0 0,0 1 0 0 0,1-1 0 0 0,-1 1 0 0 0,0-1 0 0 0,0 1 0 0 0,0-1 0 0 0,1 1 0 0 0,-1-1 0 0 0,0 1 0 0 0,0-1 0 0 0,0 1 0 0 0,0 0 0 0 0,0-1 0 0 0,0 1 0 0 0,0-1 0 0 0,0 1 0 0 0,0-1 0 0 0,0 1 0 0 0,-1-1 0 0 0,1 1 0 0 0,0-1 0 0 0,0 1 0 0 0,0-1 0 0 0,-1 1 0 0 0,1-1 0 0 0,0 1 0 0 0,0-1 0 0 0,-1 0 0 0 0,1 1 0 0 0,0-1 0 0 0,-1 1 0 0 0,1-1 0 0 0,-1 0 0 0 0,1 1 0 0 0,0-1 0 0 0,-1 0 1 0 0,1 1-1 0 0,-1-1 0 0 0,1 0 0 0 0,-1 0 0 0 0,1 0 0 0 0,-1 1 0 0 0,1-1 0 0 0,-1 0 0 0 0,1 0 0 0 0,-1 0 0 0 0,1 0 0 0 0,-1 0 0 0 0,0 0 0 0 0,1 0 0 0 0,-1 0 0 0 0,1 0 0 0 0,-1 0 0 0 0,1 0 0 0 0,-1 0 0 0 0,0-1-1 0 0,-246 68 223 0 0,-1984 417 146 0 0,1249-310 139 0 0,902-157-565 0 0,110-15-85 0 0,138-12 185 0 0,0-6 0 0 0,157-37-43 0 0,-269 43-8 0 0,279-51-36 0 0,123-26 9 0 0,4 20-1 0 0,2 20 0 0 0,45 18 36 0 0,-418 34-85 0 0,-90-5 85 0 0,-1 0 1 0 0,1 0-1 0 0,-1 0 1 0 0,1 0-1 0 0,-1 0 1 0 0,1 0-1 0 0,-1 0 1 0 0,0 1-1 0 0,1-1 1 0 0,-1 0-1 0 0,1 0 1 0 0,-1 1-1 0 0,0-1 1 0 0,1 0-1 0 0,-1 0 1 0 0,1 1-1 0 0,-1-1 1 0 0,0 0-1 0 0,0 1 1 0 0,1-1-1 0 0,-1 1 1 0 0,0-1-1 0 0,0 0 1 0 0,1 1-1 0 0,-1-1 1 0 0,0 1-1 0 0,0-1 1 0 0,0 1-1 0 0,0-1 1 0 0,0 1-1 0 0,1-1 1 0 0,-1 0-1 0 0,0 1 1 0 0,0-1-1 0 0,0 1 1 0 0,0-1-1 0 0,0 1 1 0 0,-1-1-1 0 0,1 1 1 0 0,0-1-1 0 0,0 1 1 0 0,0-1-1 0 0,0 0 1 0 0,0 1-1 0 0,-1-1 0 0 0,1 1 1 0 0,0-1-1 0 0,0 1 1 0 0,-1-1-1 0 0,1 0 1 0 0,0 1-1 0 0,-1-1 1 0 0,1 0-1 0 0,0 1 1 0 0,-1-1-1 0 0,1 0 1 0 0,0 0-1 0 0,-1 1 1 0 0,1-1-1 0 0,-1 0 1 0 0,1 0-1 0 0,0 0 1 0 0,-1 1-1 0 0,1-1 1 0 0,-1 0-1 0 0,1 0 1 0 0,-1 0-1 0 0,1 0 1 0 0,-1 0-1 0 0,0 0 0 0 0,-107 34 136 0 0,-1711 326 293 0 0,836-196-79 0 0,924-148-472 0 0,62-12 22 0 0,160-6 70 0 0,313-73 86 0 0,-255 34-70 0 0,475-71-49 0 0,636-18 63 0 0,-1028 130-89 0 0,-299 0 84 0 0,-1 0 0 0 0,-1 0 0 0 0,1 0-1 0 0,0 0 1 0 0,-1 1 0 0 0,1-1 0 0 0,-1 1-1 0 0,1 0 1 0 0,-1 0 0 0 0,1 0 0 0 0,-1 0 0 0 0,1 1-1 0 0,-1 0 1 0 0,0-1 0 0 0,0 1 0 0 0,0 0-1 0 0,0 0 1 0 0,1 2 5 0 0,-7 9-4 0 0,-100 23 67 0 0,-692 128 105 0 0,-941 127 103 0 0,1504-246-269 0 0,209-36-112 0 0,45-4 4 0 0,49-6 103 0 0,0-3-1 0 0,0-3 1 0 0,-1-3-1 0 0,17-7 4 0 0,13 0-10 0 0,1170-191-106 0 0,-546 120 90 0 0,-217 61-92 0 0,-482 30 67 0 0,-43 6 82 0 0,-356 64 160 0 0,-1543 240 100 0 0,1685-273-337 0 0,204-32-35 0 0,28-8 77 0 0,1 0 1 0 0,-1 0-1 0 0,0 0 0 0 0,1 0 0 0 0,-1 0 1 0 0,0 0-1 0 0,0 0 0 0 0,1 0 1 0 0,-1 0-1 0 0,0 0 0 0 0,1 0 1 0 0,-1 0-1 0 0,0 0 0 0 0,1 0 1 0 0,-1 0-1 0 0,0 0 0 0 0,0 0 1 0 0,1 1-1 0 0,-1-1 0 0 0,0 0 1 0 0,0 0-1 0 0,1 0 0 0 0,-1 1 1 0 0,0-1-1 0 0,0 0 0 0 0,0 0 1 0 0,1 0-1 0 0,-1 1 0 0 0,0-1 1 0 0,0 0-1 0 0,0 0 0 0 0,0 1 0 0 0,1-1 1 0 0,-1 0-1 0 0,0 1 0 0 0,0-1 1 0 0,0 0-1 0 0,0 0 0 0 0,0 1 1 0 0,0-1-1 0 0,0 0 0 0 0,0 1 1 0 0,0-1-1 0 0,0 0 0 0 0,0 1 1 0 0,0-1-1 0 0,0 0 0 0 0,0 1 1 0 0,0-1-1 0 0,0 0 0 0 0,0 0 1 0 0,-1 1-1 0 0,1-1 0 0 0,0 0 4 0 0,75 1-67 0 0,-1-3 1 0 0,1-4-1 0 0,71-15 67 0 0,-87 13-21 0 0,782-117-227 0 0,447-22 6 0 0,-1039 136 156 0 0,-327 25 178 0 0,-1811 333 294 0 0,1445-230-379 0 0,376-84-175 0 0,68-32 163 0 0,0 0 1 0 0,-1-1-1 0 0,1 1 0 0 0,0-1 1 0 0,0 1-1 0 0,0 0 0 0 0,-1-1 1 0 0,1 1-1 0 0,0 0 0 0 0,0-1 1 0 0,0 1-1 0 0,0 0 0 0 0,0-1 1 0 0,0 1-1 0 0,0-1 0 0 0,0 1 1 0 0,1 0-1 0 0,-1-1 0 0 0,0 1 1 0 0,0 0-1 0 0,0-1 0 0 0,1 1 1 0 0,-1-1-1 0 0,0 1 0 0 0,1-1 1 0 0,-1 1-1 0 0,0 0 0 0 0,1-1 1 0 0,-1 0-1 0 0,1 1 0 0 0,-1-1 1 0 0,1 1-1 0 0,-1-1 0 0 0,1 1 1 0 0,-1-1-1 0 0,1 0 0 0 0,0 1 1 0 0,-1-1-1 0 0,1 0 0 0 0,-1 0 1 0 0,1 0-1 0 0,0 1 0 0 0,-1-1 1 0 0,1 0-1 0 0,-1 0 0 0 0,1 0 1 0 0,0 0-1 0 0,-1 0 0 0 0,1 0 1 0 0,0 0-1 0 0,-1 0 0 0 0,2 0 5 0 0,26 4-24 0 0,0-1 0 0 0,1-1 0 0 0,-1-1-1 0 0,1-1 1 0 0,27-5 24 0 0,-51 4-3 0 0,312-33-245 0 0,66-27 248 0 0,-155 23-60 0 0,1506-208 104 0 0,-1650 241 220 0 0,-430 39 210 0 0,207-15-426 0 0,-1026 156 231 0 0,723-101-213 0 0,360-52-162 0 0,82-22 92 0 0,0 0 0 0 0,1 0 0 0 0,-1 0 0 0 0,0 0 0 0 0,0 0-1 0 0,1 0 1 0 0,-1 1 0 0 0,0-1 0 0 0,0 0 0 0 0,1 0 0 0 0,-1 0 0 0 0,0 0-1 0 0,0 1 1 0 0,0-1 0 0 0,1 0 0 0 0,-1 0 0 0 0,0 0 0 0 0,0 1 0 0 0,0-1 0 0 0,0 0-1 0 0,1 0 1 0 0,-1 1 0 0 0,0-1 0 0 0,0 0 0 0 0,0 1 0 0 0,0-1 0 0 0,0 0-1 0 0,0 0 1 0 0,0 1 0 0 0,0-1 0 0 0,0 0 0 0 0,0 0 0 0 0,0 1 0 0 0,0-1 0 0 0,0 0-1 0 0,0 1 1 0 0,0-1 0 0 0,0 0 0 0 0,0 0 0 0 0,0 1 0 0 0,-1-1 0 0 0,1 0 0 0 0,0 0-1 0 0,0 1 1 0 0,0-1 0 0 0,0 0 0 0 0,-1 0 0 0 0,1 1 0 0 0,0-1 0 0 0,0 0-1 0 0,0 0 1 0 0,-1 0 0 0 0,1 1 4 0 0,33 1-63 0 0,-31-2 60 0 0,142-1-89 0 0,0-7 0 0 0,75-16 92 0 0,-67 7-46 0 0,358-40-67 0 0,756-55 117 0 0,-1192 111-24 0 0,-121 16 292 0 0,-632 125 20 0 0,-206 36-114 0 0,816-161-428 0 0,142-19 214 0 0,1-4 0 0 0,-2-3 0 0 0,40-12 36 0 0,-6 2-39 0 0,184-28 4 0 0,-23 5-74 0 0,246-76 109 0 0,-486 112 3 0 0,7 0 21 0 0,0-2 1 0 0,-1-1-1 0 0,0-1 0 0 0,-1-2 0 0 0,-1-1 0 0 0,0-2 0 0 0,-1-1 0 0 0,-1-1 0 0 0,2-4-24 0 0,-24 16 15 0 0,-1 1-1 0 0,1-1 1 0 0,-2 0-1 0 0,1-1 1 0 0,-1 1-1 0 0,0-1 1 0 0,-1 0-1 0 0,1 0 0 0 0,-2-1 1 0 0,1 1-1 0 0,-1-1 1 0 0,0 0-1 0 0,-1 1 1 0 0,0-1-1 0 0,-1-1 1 0 0,0 1-1 0 0,0 0 1 0 0,-1 0-1 0 0,0 0 0 0 0,0 0 1 0 0,-1-1-1 0 0,0 1 1 0 0,-1 0-1 0 0,0 0 1 0 0,-1 0-1 0 0,1 1 1 0 0,-2-1-1 0 0,1 1 0 0 0,-1-1 1 0 0,-3-2-15 0 0,-14-20 2 0 0,-2 1 0 0 0,-2 1 0 0 0,0 1 1 0 0,-2 2-1 0 0,-1 0 0 0 0,-1 2 0 0 0,-1 1 0 0 0,-9-5-2 0 0,-56-40 48 0 0,-3 4 0 0 0,-3 5 0 0 0,-2 4 0 0 0,-105-40-48 0 0,61 43 60 0 0,-3 6-1 0 0,-144-24-59 0 0,254 62 44 0 0,-1-2 1 0 0,2-1-1 0 0,0-2 0 0 0,-17-8-44 0 0,57 21-1 0 0,0 0 0 0 0,0-1-1 0 0,0 1 1 0 0,0 0 0 0 0,-1-1-1 0 0,1 1 1 0 0,0-1 0 0 0,0 1 0 0 0,-1-1-1 0 0,1 1 1 0 0,0-1 0 0 0,-1 1-1 0 0,1-1 1 0 0,0 0 0 0 0,-1 1-1 0 0,1-1 1 0 0,-1 0 0 0 0,1 0-1 0 0,-1 1 1 0 0,1-1 0 0 0,-1 0-1 0 0,0 0 1 0 0,1 0 0 0 0,-1 1 0 0 0,0-1-1 0 0,0 0 1 0 0,0 0 0 0 0,1 0-1 0 0,-1 0 1 0 0,0 0 0 0 0,0 0-1 0 0,0 0 1 0 0,0 1 0 0 0,-1-1-1 0 0,1 0 1 0 0,0 0 0 0 0,0 0-1 0 0,0 0 1 0 0,-1 0 0 0 0,1 1 0 0 0,-1-1-1 0 0,1 0 1 0 0,0 0 0 0 0,-1 0-1 0 0,1 1 1 0 0,-1-1 0 0 0,0 0-1 0 0,1 1 1 0 0,-1-1 0 0 0,1 0-1 0 0,-1 1 1 0 0,0-1 0 0 0,0 1-1 0 0,1-1 1 0 0,-1 1 0 0 0,0 0 0 0 0,0-1-1 0 0,0 1 1 0 0,1 0 0 0 0,-1-1-1 0 0,0 1 1 0 0,0 0 0 0 0,0 0-1 0 0,0 0 1 0 0,0-1 0 0 0,0 1 1 0 0,115-29-121 0 0,1 5 0 0 0,29 1 121 0 0,-43 6-38 0 0,438-55 56 0 0,214 10-18 0 0,-667 61-5 0 0,-457 35 59 0 0,264-20-51 0 0,-1026 109 103 0 0,794-81-90 0 0,339-42-49 0 0,0 1 1 0 0,0-1 0 0 0,0 0 0 0 0,0 1-1 0 0,0-1 1 0 0,0 0 0 0 0,0 0 0 0 0,0 1-1 0 0,0-1 1 0 0,0 0 0 0 0,0 1 32 0 0,253-39-101 0 0,742-142 42 0 0,-426 86 180 0 0,-710 105 155 0 0,-532 103-254 0 0,-333 69 88 0 0,596-102-147 0 0,398-70-216 0 0,44-7 169 0 0,71-10 134 0 0,0-4 0 0 0,94-22-50 0 0,-24 3-2 0 0,265-29-25 0 0,3 19 0 0 0,117 18 27 0 0,-530 20-25 0 0,1 1 0 0 0,0 1 1 0 0,-1 2-1 0 0,1 1 0 0 0,-1 1 1 0 0,25 8 24 0 0,-51-13-3 0 0,-1 0 1 0 0,1 0 0 0 0,0 1 0 0 0,0-1-1 0 0,-1 0 1 0 0,1 0 0 0 0,0 1 0 0 0,0-1 0 0 0,-1 1-1 0 0,1 0 1 0 0,0-1 0 0 0,-1 1 0 0 0,1 0 0 0 0,-1 0-1 0 0,1 0 1 0 0,-1 0 0 0 0,1 0 0 0 0,-1 0-1 0 0,0 1 1 0 0,0-1 0 0 0,1 0 0 0 0,-1 1 0 0 0,0-1-1 0 0,0 1 1 0 0,0-1 0 0 0,-1 1 0 0 0,1-1 0 0 0,0 1-1 0 0,0 0 1 0 0,-1-1 0 0 0,1 1 0 0 0,-1 0-1 0 0,0 0 1 0 0,1-1 0 0 0,-1 1 0 0 0,0 0 0 0 0,0 0-1 0 0,0 0 1 0 0,0-1 0 0 0,-1 1 0 0 0,1 0 0 0 0,0 0-1 0 0,-1-1 1 0 0,1 1 0 0 0,-1 0 0 0 0,1-1 0 0 0,-1 1 1 0 0,-96 58 78 0 0,-27-9-7 0 0,-2-4 1 0 0,-22-1-71 0 0,68-21 8 0 0,-111 40 88 0 0,-3-8 0 0 0,-2-9 1 0 0,-1-8-1 0 0,-3-10 0 0 0,-200 6-96 0 0,349-40 202 0 0,64-12-152 0 0,219-52-241 0 0,-178 56 169 0 0,606-133-229 0 0,439-29 251 0 0,-803 147-10 0 0,-686 57 182 0 0,-1076 88 36 0 0,419-4-14 0 0,1035-111-338 0 0,37-3 28 0 0,-17 0 119 0 0,104-5-67 0 0,-1-6 0 0 0,102-23 64 0 0,-116 17-35 0 0,970-151-107 0 0,-87 18 130 0 0,-874 127 122 0 0,-91 10 62 0 0,-42 7-116 0 0,-121 1-93 0 0,0 7 0 0 0,-140 19 37 0 0,195-13 9 0 0,-1701 128 464 0 0,1522-128-286 0 0,261-14-148 0 0,33-3-86 0 0,417-101-113 0 0,154-12 101 0 0,527-47-35 0 0,-1050 158 159 0 0,-117 8 64 0 0,-338 45-194 0 0,244-22 50 0 0,-1187 167 201 0 0,919-125-182 0 0,394-55-317 0 0,46-6 170 0 0,148-9 67 0 0,0-8 0 0 0,75-21 76 0 0,15-1-75 0 0,985-116-145 0 0,-1175 149 275 0 0,-325 35-66 0 0,180-18-5 0 0,-1302 215 137 0 0,374-21-143 0 0,892-174-112 0 0,103-31 116 0 0,-1-1-1 0 0,0 0 1 0 0,1 1-1 0 0,-1-1 1 0 0,0 1-1 0 0,1-1 1 0 0,-1 1 0 0 0,0-1-1 0 0,0 1 1 0 0,0-1-1 0 0,1 0 1 0 0,-1 1-1 0 0,0-1 1 0 0,0 1-1 0 0,0-1 1 0 0,0 1-1 0 0,0 0 1 0 0,0-1-1 0 0,0 1 1 0 0,0-1-1 0 0,0 1 1 0 0,0-1-1 0 0,0 1 1 0 0,0-1 0 0 0,0 1-1 0 0,-1-1 1 0 0,1 1-1 0 0,0-1 1 0 0,0 0-1 0 0,-1 1 1 0 0,1-1-1 0 0,0 1 1 0 0,0-1 18 0 0,234-33-497 0 0,-164 18 350 0 0,808-165-638 0 0,167-18 597 0 0,-985 189 272 0 0,-54 10 86 0 0,-36 7 5 0 0,-491 134 156 0 0,8 23 0 0 0,-38 39-331 0 0,446-164 55 0 0,1 5 0 0 0,3 4-1 0 0,-65 44-54 0 0,166-93 0 0 0,-7 3-5 0 0,0 1 0 0 0,1 0 0 0 0,-1 0 0 0 0,1 0 0 0 0,0 1 0 0 0,0 0-1 0 0,1 0 1 0 0,-1 0 0 0 0,1 1 0 0 0,0 0 0 0 0,1 0 0 0 0,-1 0 0 0 0,1 1 0 0 0,0-1 0 0 0,1 1-1 0 0,0 0 1 0 0,0 0 0 0 0,0 0 0 0 0,-1 7 5 0 0,5-9-1 0 0,1-1 0 0 0,0 0 1 0 0,0 0-1 0 0,0 0 0 0 0,1 0 0 0 0,-1 0 0 0 0,1 0 1 0 0,0-1-1 0 0,0 1 0 0 0,0-1 0 0 0,0 0 0 0 0,1 0 1 0 0,0 0-1 0 0,-1 0 0 0 0,1-1 0 0 0,0 1 0 0 0,0-1 0 0 0,0 0 1 0 0,0 0-1 0 0,1-1 0 0 0,-1 1 0 0 0,0-1 0 0 0,1 0 1 0 0,-1 0-1 0 0,1-1 0 0 0,0 1 0 0 0,3-1 1 0 0,-3 2 1 0 0,83 15 25 0 0,0-4-1 0 0,0-4 1 0 0,89-2-26 0 0,-157-6 0 0 0,1163 3-24 0 0,-952-5 25 0 0,14-3-5 0 0,-1 10-1 0 0,233 37 5 0 0,-456-39-4 0 0,5-1-6 0 0,0 1 0 0 0,0 2-1 0 0,0 1 1 0 0,0 0 0 0 0,-1 2-1 0 0,0 1 1 0 0,4 4 10 0 0,-27-14 3 0 0,1 1 0 0 0,-1 0 0 0 0,0 0-1 0 0,0 0 1 0 0,0 0 0 0 0,0 0 0 0 0,0 1 0 0 0,0-1-1 0 0,0 1 1 0 0,-1-1 0 0 0,1 1 0 0 0,0-1 0 0 0,-1 1 0 0 0,1 0-1 0 0,-1 0 1 0 0,0 0 0 0 0,1 0 0 0 0,-1 0 0 0 0,0 0 0 0 0,0 0-1 0 0,0 1 1 0 0,-1-1 0 0 0,1 0 0 0 0,0 0 0 0 0,-1 1 0 0 0,0-1-1 0 0,1 0 1 0 0,-1 1 0 0 0,0-1 0 0 0,0 0 0 0 0,-1 1 0 0 0,1-1-1 0 0,0 0 1 0 0,-1 1 0 0 0,1-1 0 0 0,-1 0 0 0 0,0 0 0 0 0,0 1-1 0 0,1-1 1 0 0,-2 0 0 0 0,1 1-3 0 0,-7 5 32 0 0,0-1 1 0 0,-1 0-1 0 0,1-1 0 0 0,-1 0 1 0 0,-1 0-1 0 0,1-1 0 0 0,-1 0 0 0 0,0-1 1 0 0,-6 3-33 0 0,1-1 32 0 0,-162 64 339 0 0,-139 33-371 0 0,223-74 21 0 0,-285 88 32 0 0,-1245 413 226 0 0,1242-376-280 0 0,372-149-2 0 0,1-2-3 0 0,0 1-1 0 0,1-1 1 0 0,0 1-1 0 0,0 1 1 0 0,0-1-1 0 0,0 1 1 0 0,1 0 0 0 0,-1 1-1 0 0,2-1 1 0 0,-1 1-1 0 0,0 1 1 0 0,-1 2 6 0 0,7-7-6 0 0,-1 1 0 0 0,1 0 0 0 0,-1-1 0 0 0,1 1 0 0 0,0 0 0 0 0,0-1 1 0 0,0 1-1 0 0,1 0 0 0 0,-1-1 0 0 0,1 1 0 0 0,-1-1 0 0 0,1 1 0 0 0,0-1 1 0 0,0 1-1 0 0,0-1 0 0 0,0 1 0 0 0,0-1 0 0 0,1 0 0 0 0,-1 1 0 0 0,1-1 1 0 0,-1 0-1 0 0,1 0 0 0 0,0 0 0 0 0,0-1 0 0 0,0 1 0 0 0,0 0 1 0 0,0-1-1 0 0,0 1 0 0 0,1-1 0 0 0,-1 1 0 0 0,0-1 0 0 0,1 0 0 0 0,-1 0 1 0 0,1 0-1 0 0,-1-1 0 0 0,1 1 0 0 0,-1 0 0 0 0,1-1 0 0 0,0 0 0 0 0,-1 0 1 0 0,2 0 5 0 0,67 17-38 0 0,0-4 1 0 0,1-3 0 0 0,1-3 0 0 0,40-2 37 0 0,-91-4-6 0 0,1022 12-39 0 0,-687-15-16 0 0,-228 2 56 0 0,1-4 20 0 0,1 6-1 0 0,0 6 1 0 0,-1 6 0 0 0,73 18-15 0 0,-201-31 0 0 0,4-1 0 0 0,1 1 1 0 0,-1 0-1 0 0,0 0 1 0 0,0 0-1 0 0,1 1 0 0 0,-1 0 1 0 0,0 0-1 0 0,-1 0 1 0 0,1 1-1 0 0,0 0 1 0 0,-1 0-1 0 0,1 1 1 0 0,-1-1-1 0 0,0 1 0 0 0,0 0 1 0 0,-1 1-1 0 0,1-1 1 0 0,-1 1-1 0 0,0 0 1 0 0,0 0-1 0 0,0 0 1 0 0,-1 0-1 0 0,0 1 1 0 0,1 2-1 0 0,-5-4 10 0 0,0 0 1 0 0,0 0 0 0 0,-1 0 0 0 0,0 0-1 0 0,0 0 1 0 0,0 0 0 0 0,0-1 0 0 0,0 1-1 0 0,-1-1 1 0 0,1 1 0 0 0,-1-1 0 0 0,0 0-1 0 0,0 0 1 0 0,-1 0 0 0 0,1 0 0 0 0,0-1-1 0 0,-1 0 1 0 0,0 1 0 0 0,1-1 0 0 0,-1 0-1 0 0,0-1 1 0 0,0 1 0 0 0,0-1 0 0 0,-1 1-11 0 0,-1 1 14 0 0,-424 193 262 0 0,146-72-280 0 0,91-29-68 0 0,-131 89 72 0 0,312-177-10 0 0,1-1-15 0 0,-1 0 1 0 0,2 0-1 0 0,-1 1 0 0 0,1 1 0 0 0,0 0 0 0 0,0 0 0 0 0,1 1 0 0 0,0 0 0 0 0,1 0 0 0 0,0 1 0 0 0,1 1 0 0 0,0-1 0 0 0,-5 9 25 0 0,13-17-13 0 0,-1 1 0 0 0,1-1 0 0 0,-1 1 0 0 0,1-1 0 0 0,0 0 0 0 0,0 1 0 0 0,0-1 0 0 0,0 0 0 0 0,0 0 0 0 0,0 0 0 0 0,1 0 0 0 0,-1 0 0 0 0,1 0 0 0 0,-1 0 0 0 0,1 0 0 0 0,0 0 0 0 0,0-1 0 0 0,0 1 1 0 0,0-1-1 0 0,0 0 0 0 0,0 1 0 0 0,0-1 0 0 0,0 0 0 0 0,1 0 0 0 0,-1 0 0 0 0,0 0 0 0 0,1-1 0 0 0,-1 1 0 0 0,0-1 0 0 0,1 1 0 0 0,-1-1 0 0 0,1 0 0 0 0,-1 0 0 0 0,2 0 13 0 0,49 8-9 0 0,0-2 0 0 0,1-2 1 0 0,-1-3-1 0 0,1-2 0 0 0,-1-3 1 0 0,28-5 8 0 0,781-105 220 0 0,-835 109 438 0 0,-60 6-58 0 0,24 0-730 0 0,-196 41 114 0 0,118-19 5 0 0,-375 84-62 0 0,455-105 58 0 0,4-2-1 0 0,-1 1 0 0 0,0-1 0 0 0,1 1 0 0 0,-1 0 0 0 0,1 0 0 0 0,-1 1 0 0 0,1-1 0 0 0,-1 1 0 0 0,1-1 0 0 0,0 1 0 0 0,0 0 0 0 0,-1 0 0 0 0,2 1 0 0 0,-1-1 0 0 0,0 0 0 0 0,0 1 0 0 0,1 0 0 0 0,-1 0 0 0 0,1 0 0 0 0,-1 0 16 0 0,4-1-14 0 0,0 0 0 0 0,-1 0 0 0 0,1-1 0 0 0,0 1 0 0 0,0-1 0 0 0,0 1 0 0 0,0-1 0 0 0,1 1 0 0 0,-1-1 0 0 0,0 1 0 0 0,0-1 0 0 0,1 0 0 0 0,-1 0 0 0 0,1 0 0 0 0,-1 0 0 0 0,1 0 0 0 0,0 0 0 0 0,-1 0 0 0 0,1 0 0 0 0,0-1 0 0 0,-1 1 0 0 0,1-1 0 0 0,0 1 0 0 0,0-1 0 0 0,0 0 14 0 0,39 10-20 0 0,0-2 1 0 0,1-2-1 0 0,-1-2 0 0 0,1-1 1 0 0,0-2-1 0 0,32-5 20 0 0,13 3-10 0 0,329-2-37 0 0,-416 2 50 0 0,1 1 0 0 0,0 0 0 0 0,-1-1 0 0 0,1 1 0 0 0,0 0-1 0 0,0 0 1 0 0,0 0 0 0 0,-1-1 0 0 0,1 1 0 0 0,0 0 0 0 0,0 0 0 0 0,-1 0 0 0 0,1 0 0 0 0,0 0 0 0 0,0 0 0 0 0,0 1 0 0 0,-1-1 0 0 0,1 0 0 0 0,0 0 0 0 0,0 1 0 0 0,-1-1 0 0 0,1 0-1 0 0,0 1 1 0 0,-1-1 0 0 0,1 0 0 0 0,0 1 0 0 0,-1-1 0 0 0,1 1 0 0 0,-1-1 0 0 0,1 1 0 0 0,-1 0 0 0 0,1-1 0 0 0,-1 1 0 0 0,1-1 0 0 0,-1 1 0 0 0,1 0 0 0 0,-1 0 0 0 0,0-1-1 0 0,1 1 1 0 0,-1 0 0 0 0,0-1 0 0 0,0 1 0 0 0,0 0 0 0 0,1 0 0 0 0,-1 0 0 0 0,0-1 0 0 0,0 1 0 0 0,0 0 0 0 0,0 0 0 0 0,0-1 0 0 0,-1 1 0 0 0,1 0 0 0 0,0 0 0 0 0,0 0 0 0 0,0-1-1 0 0,-1 1 1 0 0,1 0 0 0 0,0-1 0 0 0,-1 2-3 0 0,-96 35 462 0 0,-320 91-230 0 0,184-59-223 0 0,231-69-18 0 0,-1 0 0 0 0,1 0 0 0 0,0 0 0 0 0,0 0 0 0 0,-1 1 0 0 0,1-1 0 0 0,0 1 0 0 0,0-1 0 0 0,0 1 0 0 0,0 0 0 0 0,0 0 0 0 0,0 0-1 0 0,0 0 1 0 0,0 0 0 0 0,0 0 0 0 0,0 0 0 0 0,0 1 0 0 0,1-1 0 0 0,-1 1 0 0 0,1-1 0 0 0,-1 1 0 0 0,1 0 0 0 0,-1-1 0 0 0,1 1 0 0 0,0 0 0 0 0,0 0 0 0 0,0 0 0 0 0,0 0 0 0 0,0 0 0 0 0,0 0 0 0 0,1 0 0 0 0,-1 1 0 0 0,1-1 0 0 0,-1 0 0 0 0,1 0-1 0 0,0 0 1 0 0,0 1 0 0 0,0-1 0 0 0,0 0 0 0 0,0 0 0 0 0,1 2 9 0 0,5 2-23 0 0,1 0-1 0 0,0 0 1 0 0,0-1-1 0 0,0 0 1 0 0,1-1-1 0 0,0 1 1 0 0,0-2-1 0 0,0 1 1 0 0,0-1-1 0 0,1 0 1 0 0,-1 0-1 0 0,5 0 24 0 0,-5-1-8 0 0,439 94-195 0 0,-393-70 135 0 0,-53-26 74 0 0,0 1 0 0 0,0 0 0 0 0,0-1 0 0 0,0 1 0 0 0,0-1 0 0 0,-1 1 0 0 0,1 0 0 0 0,0 0 0 0 0,0-1 0 0 0,0 1 1 0 0,-1 0-1 0 0,1 0 0 0 0,0 0 0 0 0,-1 0 0 0 0,1 0 0 0 0,-1 0 0 0 0,1 0 0 0 0,-1 0 0 0 0,0 0 0 0 0,1 0 0 0 0,-1 0 1 0 0,0 0-1 0 0,0 0 0 0 0,1 0 0 0 0,-1 1 0 0 0,0-1 0 0 0,0 0 0 0 0,0 0 0 0 0,-1 0 0 0 0,1 0 0 0 0,0 0 0 0 0,0 0 1 0 0,-1 0-1 0 0,1 0 0 0 0,0 0 0 0 0,-1 0 0 0 0,1 0 0 0 0,-1 0 0 0 0,1 0 0 0 0,-1 0 0 0 0,0 0 0 0 0,1 0 0 0 0,-1 0 1 0 0,0 0-1 0 0,0-1 0 0 0,1 1 0 0 0,-1 0 0 0 0,-1 0-6 0 0,-35 27 86 0 0,-2-2 1 0 0,0-1 0 0 0,-1-2-1 0 0,-2-2 1 0 0,-13 3-87 0 0,-29 16 40 0 0,68-33-67 0 0,-1 1-1 0 0,2 1 0 0 0,-1 0 0 0 0,1 1 0 0 0,0 1 0 0 0,1 0 1 0 0,1 0-1 0 0,0 2 0 0 0,0 0 0 0 0,1 0 0 0 0,1 1 1 0 0,0 1-1 0 0,1 0 0 0 0,-5 9 28 0 0,15-23-1 0 0,-1 0 0 0 0,1 0 0 0 0,0-1-1 0 0,0 1 1 0 0,0 0 0 0 0,-1 0 0 0 0,1 0 0 0 0,0-1 0 0 0,0 1 0 0 0,0 0 0 0 0,0 0 0 0 0,1 0-1 0 0,-1 0 1 0 0,0-1 0 0 0,0 1 0 0 0,0 0 0 0 0,1 0 0 0 0,-1 0 0 0 0,0-1 0 0 0,1 1-1 0 0,-1 0 1 0 0,0 0 0 0 0,1-1 0 0 0,-1 1 0 0 0,1 0 0 0 0,-1-1 0 0 0,1 1 0 0 0,0-1 0 0 0,-1 1-1 0 0,1-1 1 0 0,0 1 0 0 0,-1-1 0 0 0,1 1 0 0 0,0-1 0 0 0,0 0 0 0 0,-1 1 0 0 0,1-1 0 0 0,0 0-1 0 0,0 1 1 0 0,-1-1 0 0 0,1 0 0 0 0,0 0 0 0 0,0 0 0 0 0,0 0 0 0 0,0 0 0 0 0,-1 0-1 0 0,1 0 1 0 0,0 0 0 0 0,0 0 0 0 0,0 0 0 0 0,0 0 0 0 0,-1-1 0 0 0,1 1 0 0 0,0 0 0 0 0,0-1-1 0 0,-1 1 1 0 0,1 0 0 0 0,0-1 0 0 0,0 0 1 0 0,9 1-11 0 0,118-4 29 0 0,-128 4 42 0 0,0 0-18 0 0,0 0-38 0 0,0 0-78 0 0,-3 11-393 0 0,-34 103-7134 0 0,33-100 5423 0 0,0 6-4282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4:16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1 730 368 0 0,'0'0'1015'0'0,"0"0"-134"0"0,0 0 285 0 0,0 0 433 0 0,0 0 320 0 0,0 0 12 0 0,0 0-298 0 0,0 0-366 0 0,0 0-246 0 0,0 0-126 0 0,0 0-59 0 0,0 0 14 0 0,0 0-20 0 0,3-2-7 0 0,54 4 4405 0 0,-40 3-4737 0 0,0-1-1 0 0,0-1 0 0 0,1 0 1 0 0,-1-1-1 0 0,1 0 1 0 0,-1-2-1 0 0,17-1-490 0 0,-16 1 216 0 0,179-15 517 0 0,-164 15-3455 0 0,-32 0 1837 0 0,-1 0-215 0 0,0 0-369 0 0,0 0-582 0 0,0 0-788 0 0,0 0-916 0 0,-1 0-1381 0 0,0 0-1551 0 0</inkml:trace>
  <inkml:trace contextRef="#ctx0" brushRef="#br0" timeOffset="321.787">8 1009 3801 0 0,'0'0'1894'0'0,"0"0"-606"0"0,0 0-185 0 0,0 0 161 0 0,0 0 184 0 0,0 0 19 0 0,0 0-166 0 0,0 0-201 0 0,0 0-105 0 0,0 0-15 0 0,0 0-12 0 0,0 0-25 0 0,0 0-64 0 0,16 5-84 0 0,49 15-106 0 0,25-15 821 0 0,112-27-409 0 0,-153 20-345 0 0,-26 1-3582 0 0,-11 0-2151 0 0,0 1-3426 0 0,-11 0 327 0 0</inkml:trace>
  <inkml:trace contextRef="#ctx0" brushRef="#br0" timeOffset="4576.764">1555 350 48 0 0,'0'0'555'0'0,"0"0"-62"0"0,0 0 119 0 0,0 0 246 0 0,0 0 245 0 0,0 0 113 0 0,0 0-54 0 0,0 0-149 0 0,0 0-173 0 0,0 0-150 0 0,0 0-54 0 0,-26 23-40 0 0,-76 71-21 0 0,64-41 294 0 0,35-42-614 0 0,-3 14 162 0 0,1-1 0 0 0,1 1 0 0 0,1-1 0 0 0,1 1 0 0 0,1 0 0 0 0,1 0 0 0 0,3 12-417 0 0,-2-28 136 0 0,0 0-1 0 0,1 1 0 0 0,0-1 0 0 0,1 0 0 0 0,0 0 0 0 0,0 0 0 0 0,1 0 0 0 0,0-1 0 0 0,1 1 1 0 0,0-1-1 0 0,0 0 0 0 0,1-1 0 0 0,-1 1 0 0 0,2-1 0 0 0,-1 0 0 0 0,1-1 0 0 0,0 1 1 0 0,1-1-1 0 0,-1-1 0 0 0,1 1 0 0 0,0-2 0 0 0,1 1 0 0 0,-1-1 0 0 0,1 0 0 0 0,0 0 0 0 0,0-1 1 0 0,0-1-1 0 0,0 1 0 0 0,0-1 0 0 0,1-1 0 0 0,-1 0 0 0 0,1 0 0 0 0,-1-1 0 0 0,1 0 1 0 0,-1-1-1 0 0,1 0 0 0 0,-1 0 0 0 0,0-1 0 0 0,1 0 0 0 0,-1-1 0 0 0,8-3-135 0 0,6-6 235 0 0,1-1 0 0 0,-1-2-1 0 0,-1 0 1 0 0,-1-1 0 0 0,0-1 0 0 0,-1-1-1 0 0,-1-1 1 0 0,0 0 0 0 0,-2-2-1 0 0,0 0 1 0 0,-2-1 0 0 0,0 0 0 0 0,4-12-235 0 0,-11 21 31 0 0,-1 0 0 0 0,0 0 1 0 0,-2-1-1 0 0,1 0 0 0 0,-2 0 1 0 0,1 0-1 0 0,-2-1 0 0 0,0 1 1 0 0,-1-1-1 0 0,-1 0 1 0 0,0 0-1 0 0,-1-12-31 0 0,0 20-62 0 0,0 0 1 0 0,-1 0 0 0 0,0 1-1 0 0,-1-1 1 0 0,1 0-1 0 0,-1 1 1 0 0,-1-1-1 0 0,1 1 1 0 0,-1 0-1 0 0,0 0 1 0 0,0 0-1 0 0,-1 0 1 0 0,0 0 0 0 0,0 1-1 0 0,0-1 1 0 0,-1 1-1 0 0,1 0 1 0 0,-1 1-1 0 0,0-1 1 0 0,-1 1-1 0 0,1 0 1 0 0,-1 0 0 0 0,0 1-1 0 0,0-1 1 0 0,0 1-1 0 0,0 1 1 0 0,-1-1-1 0 0,-2 0 62 0 0,1 1-283 0 0,0 0 0 0 0,0 0-1 0 0,0 0 1 0 0,0 1 0 0 0,0 1-1 0 0,0-1 1 0 0,0 1 0 0 0,0 1-1 0 0,0-1 1 0 0,0 2-1 0 0,0-1 1 0 0,0 1 0 0 0,0 0-1 0 0,0 0 1 0 0,1 1 0 0 0,-1 0-1 0 0,1 1 1 0 0,-4 1 283 0 0,-66 68-8243 0 0,63-49 3900 0 0,5-8 342 0 0</inkml:trace>
  <inkml:trace contextRef="#ctx0" brushRef="#br0" timeOffset="4901.699">2221 704 13155 0 0,'0'0'2232'0'0,"0"0"-463"0"0,0 0-292 0 0,0 0-35 0 0,0 0-80 0 0,0 0-252 0 0,0 0-287 0 0,0 0-259 0 0,0 0-217 0 0,0 0-137 0 0,0 0-105 0 0,0 0-56 0 0,-6 5-15 0 0,4-3-42 0 0,-1 0-9 0 0,0 1 0 0 0,0 0 0 0 0,1 0 0 0 0,-1 0 0 0 0,1 0 0 0 0,-1 0 0 0 0,1 1 0 0 0,0-1 0 0 0,0 0 0 0 0,1 1 0 0 0,-1 0 0 0 0,1-1 0 0 0,-1 1 0 0 0,1 0 0 0 0,0 0 0 0 0,1 0 0 0 0,-1 0 0 0 0,1 1 17 0 0,2 15-3896 0 0,12-33-11943 0 0,-10 6 11209 0 0</inkml:trace>
  <inkml:trace contextRef="#ctx0" brushRef="#br0" timeOffset="7299.237">1254 0 576 0 0,'0'0'1476'0'0,"0"0"-179"0"0,0 0 94 0 0,0 0 200 0 0,0 0 170 0 0,0 0-2 0 0,0 0-224 0 0,0 0-246 0 0,0 0-228 0 0,-26 37-167 0 0,-79 119-129 0 0,76-76-99 0 0,26-44-427 0 0,1-1 0 0 0,2 1 0 0 0,1 0 0 0 0,2-1 0 0 0,2 1 0 0 0,1-1 1 0 0,1 0-1 0 0,2 0 0 0 0,2-1 0 0 0,7 15-239 0 0,0-10-18 0 0,3 0 0 0 0,1-2 0 0 0,1 0 0 0 0,3-2 0 0 0,0 0 0 0 0,3-2 0 0 0,0-1-1 0 0,2-1 1 0 0,1-2 0 0 0,6 2 18 0 0,135 83-8349 0 0,-154-104 3693 0 0,-5-5-610 0 0</inkml:trace>
  <inkml:trace contextRef="#ctx0" brushRef="#br0" timeOffset="57575.106">717 413 2929 0 0,'0'0'1195'0'0,"0"0"-229"0"0,0 0 52 0 0,0 0 225 0 0,0 0 191 0 0,0 0-15 0 0,0 0-259 0 0,0 0-385 0 0,0 0-326 0 0,0 0-189 0 0,0 0-63 0 0,18 8 3370 0 0,-30 0 29 0 0,-27-2-3172 0 0,31-5-252 0 0,-153 21 67 0 0,159-22-272 0 0,-26 4 312 0 0,40-2 154 0 0,226-16 140 0 0,-110 14-417 0 0,-127 0-151 0 0,-1 0 0 0 0,0 0 0 0 0,1 0 0 0 0,-1 0 0 0 0,0 0 0 0 0,1 0 0 0 0,-1 0-1 0 0,0 1 1 0 0,0-1 0 0 0,1 0 0 0 0,-1 0 0 0 0,0 0 0 0 0,1 1 0 0 0,-1-1 0 0 0,0 0-1 0 0,0 0 1 0 0,0 0 0 0 0,1 1 0 0 0,-1-1 0 0 0,0 0 0 0 0,0 1 0 0 0,0-1 0 0 0,1 0 0 0 0,-1 0-1 0 0,0 1 1 0 0,0-1 0 0 0,0 0 0 0 0,0 1 0 0 0,0-1 0 0 0,0 0 0 0 0,0 1 0 0 0,0-1-1 0 0,0 0 1 0 0,0 1 0 0 0,0-1 0 0 0,0 0 0 0 0,0 1 0 0 0,0-1 0 0 0,0 0 0 0 0,0 1-1 0 0,0-1 1 0 0,0 0 0 0 0,-1 1 0 0 0,1-1 0 0 0,0 0 0 0 0,0 1 0 0 0,0-1 0 0 0,0 0-1 0 0,-1 0 1 0 0,1 1 0 0 0,0-1 0 0 0,0 0 0 0 0,-1 0 0 0 0,1 1 0 0 0,0-1 0 0 0,0 0-1 0 0,-1 0 1 0 0,1 0 0 0 0,0 0 0 0 0,-1 0 0 0 0,1 1 0 0 0,0-1 0 0 0,-1 0 0 0 0,1 0-1 0 0,0 0 1 0 0,-1 0 0 0 0,1 0 0 0 0,0 0 0 0 0,-1 0 0 0 0,1 0-5 0 0,-127 21 1072 0 0,114-25-739 0 0,22 0-2718 0 0,4 0-5224 0 0,-9 2 3414 0 0,0 2-5814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16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353 383 0 0 0,'0'0'644'0'0,"0"0"326"0"0,0 0 169 0 0,0 0 69 0 0,0 0 97 0 0,0 0 130 0 0,5-8 83 0 0,25-39 1591 0 0,-26 31 4435 0 0,-7 15-3427 0 0,-2 7-4186 0 0,-52 97 495 0 0,-44 64 73 0 0,-37 12-248 0 0,60-79-746 0 0,78-100 229 0 0,0-1 1 0 0,0 1-1 0 0,0 0 0 0 0,0-1 1 0 0,0 1-1 0 0,0 0 0 0 0,0 0 1 0 0,0-1-1 0 0,0 1 0 0 0,0 0 1 0 0,0-1-1 0 0,0 1 0 0 0,-1 0 1 0 0,1 0-1 0 0,0-1 0 0 0,0 1 0 0 0,0 0 1 0 0,-1 0-1 0 0,1-1 0 0 0,0 1 1 0 0,0 0-1 0 0,-1 0 0 0 0,1-1 1 0 0,0 1-1 0 0,0 0 0 0 0,-1 0 1 0 0,1 0-1 0 0,0 0 0 0 0,-1 0 1 0 0,1 0-1 0 0,0-1 0 0 0,0 1 1 0 0,-1 0-1 0 0,1 0 0 0 0,0 0 1 0 0,-1 0-1 0 0,1 0 0 0 0,0 0 1 0 0,-1 0-1 0 0,1 0 0 0 0,0 0 1 0 0,-1 0-1 0 0,1 1 0 0 0,0-1 266 0 0,6-37-9384 0 0,-3 29 6857 0 0</inkml:trace>
  <inkml:trace contextRef="#ctx0" brushRef="#br0" timeOffset="255.491">7 387 7250 0 0,'0'0'1445'0'0,"0"0"92"0"0,0 0 40 0 0,0 0 2 0 0,0 0-46 0 0,0 0-275 0 0,0 0-383 0 0,0 0-279 0 0,0 0-151 0 0,0 0-36 0 0,0 0 44 0 0,0 0 23 0 0,0 0 23 0 0,-1 18-4 0 0,1 59-43 0 0,23-28 184 0 0,-17-43-537 0 0,138 116 600 0 0,-106-87-1265 0 0,40 34-1615 0 0,-50-50-2253 0 0,1-2-3392 0 0,-23-13 520 0 0</inkml:trace>
  <inkml:trace contextRef="#ctx0" brushRef="#br0" timeOffset="821.999">704 667 712 0 0,'0'0'2035'0'0,"0"0"-1085"0"0,0 0-394 0 0,0 0 132 0 0,0 0 318 0 0,0 0 243 0 0,0 0-43 0 0,0 0-222 0 0,0 0-267 0 0,0 0-182 0 0,0 0-9 0 0,0 0 51 0 0,0 0 62 0 0,6-3 44 0 0,27-16 1117 0 0,-15 10 3951 0 0,185-196-1217 0 0,-198 199-4442 0 0,-5 6-88 0 0,0 1 0 0 0,0-1 1 0 0,0 0-1 0 0,0 0 0 0 0,0 0 0 0 0,0 1 0 0 0,0-1 0 0 0,1 0 0 0 0,-1 0 1 0 0,0 0-1 0 0,0 0 0 0 0,0 1 0 0 0,0-1 0 0 0,0 0 0 0 0,1 0 1 0 0,-1 0-1 0 0,0 0 0 0 0,0 0 0 0 0,0 1 0 0 0,0-1 0 0 0,1 0 1 0 0,-1 0-1 0 0,0 0 0 0 0,0 0 0 0 0,0 0 0 0 0,1 0 0 0 0,-1 0 1 0 0,0 0-1 0 0,0 0 0 0 0,0 0 0 0 0,1 0 0 0 0,-1 0 0 0 0,0 0 1 0 0,0 0-1 0 0,0 0 0 0 0,1 0 0 0 0,-1 0 0 0 0,0 0 0 0 0,0 0 1 0 0,0 0-1 0 0,1 0 0 0 0,-1 0 0 0 0,0 0 0 0 0,0 0 0 0 0,0 0 1 0 0,1-1-1 0 0,-1 1 0 0 0,0 0 0 0 0,0 0-4 0 0,28 162-43 0 0,4 106 39 0 0,-19-171-105 0 0,-5 1 0 0 0,-4 0-1 0 0,-7 50 110 0 0,3-142-18 0 0,0 0 0 0 0,-1 0-1 0 0,1 1 1 0 0,-2-1 0 0 0,1 0-1 0 0,-1 0 1 0 0,0 0 0 0 0,0 0 0 0 0,0 0-1 0 0,-1-1 1 0 0,0 1 0 0 0,0-1-1 0 0,0 0 1 0 0,-1 1 0 0 0,-3 2 18 0 0,4-7-10 0 0,0 0 0 0 0,0 0 0 0 0,-1-1 1 0 0,1 1-1 0 0,0-1 0 0 0,0 1 0 0 0,-1-1 1 0 0,1 0-1 0 0,0-1 0 0 0,0 1 0 0 0,-1-1 1 0 0,1 1-1 0 0,0-1 0 0 0,0 0 1 0 0,0 0-1 0 0,0 0 0 0 0,0 0 0 0 0,0-1 1 0 0,0 1-1 0 0,0-1 0 0 0,0 0 0 0 0,1 0 1 0 0,-3-2 9 0 0,-6-4-201 0 0,0-2 1 0 0,0 1-1 0 0,1-2 1 0 0,0 1-1 0 0,1-1 0 0 0,0-1 1 0 0,1 0-1 0 0,1 0 1 0 0,-1 0-1 0 0,-3-12 201 0 0,-8-29-4342 0 0,10 0-4994 0 0,9 41 681 0 0</inkml:trace>
  <inkml:trace contextRef="#ctx0" brushRef="#br0" timeOffset="1293.214">618 166 5921 0 0,'0'0'2087'0'0,"0"0"-549"0"0,0 0-226 0 0,0 0 130 0 0,0 0 162 0 0,0 0-41 0 0,0 0-322 0 0,0 0-361 0 0,0 0-239 0 0,0 0-87 0 0,0 0 40 0 0,0 0 79 0 0,0 0 61 0 0,7-1-23 0 0,49-24 764 0 0,32-52-293 0 0,-7 15-655 0 0,-77 62-519 0 0,0 1 1 0 0,0-1-1 0 0,-1 1 0 0 0,1 0 1 0 0,-1 0-1 0 0,1 0 1 0 0,-1 1-1 0 0,1-1 1 0 0,-1 1-1 0 0,0 0 1 0 0,0 0-1 0 0,0 0 0 0 0,0 0 1 0 0,0 1-1 0 0,0-1 1 0 0,-1 1-1 0 0,1 0 1 0 0,-1-1-1 0 0,1 1 1 0 0,-1 0-1 0 0,0 1 1 0 0,0-1-1 0 0,-1 0 0 0 0,1 0 1 0 0,0 3-9 0 0,11 11 125 0 0,24 67 915 0 0,-15-25-5463 0 0,1-26-8607 0 0,-18-29 4428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18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0 332 0 0 0,'0'0'252'0'0,"0"0"251"0"0,0 0 153 0 0,0 0 264 0 0,0 0 270 0 0,0 0 74 0 0,0 0-205 0 0,0 0-336 0 0,0 0-294 0 0,0 0-169 0 0,0 0-22 0 0,0 0 58 0 0,0 0 70 0 0,3 10 4953 0 0,0-5 4002 0 0,215-23-6246 0 0,31 14-2435 0 0,-249 4-652 0 0,0 0-17 0 0,0 0-13 0 0,0 0-46 0 0,0 0-58 0 0,0 0-73 0 0,0 0-91 0 0,0 0-111 0 0,0 0-108 0 0,0 0-134 0 0,-2-16-6008 0 0,0 10-485 0 0,1 2-2309 0 0</inkml:trace>
  <inkml:trace contextRef="#ctx0" brushRef="#br0" timeOffset="430.661">272 1 3841 0 0,'0'0'948'0'0,"0"0"-9"0"0,0 0 353 0 0,0 0 498 0 0,0 0 348 0 0,0 0-2 0 0,0 0-353 0 0,0 0-408 0 0,0 0-295 0 0,0 0-154 0 0,0 0-53 0 0,0 0-63 0 0,0 0-106 0 0,6 19 816 0 0,-6 436 1496 0 0,-11-349-5680 0 0,26-101-8546 0 0,-10-5 3690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0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48 192 0 0,'0'0'620'0'0,"0"0"-88"0"0,0 0 122 0 0,0 0 285 0 0,0 0 262 0 0,0 0 98 0 0,0 0-96 0 0,0 0-192 0 0,0 0-204 0 0,0 0-95 0 0,0 0 32 0 0,4-6 96 0 0,12-21 125 0 0,-18 18 6953 0 0,-32 4-6669 0 0,20 5-1214 0 0,-1 2 1 0 0,1 0-1 0 0,0 1 1 0 0,0 0-1 0 0,0 1 1 0 0,0 0 0 0 0,1 2-1 0 0,-1-1 1 0 0,1 2-1 0 0,1-1 1 0 0,-1 2-1 0 0,1 0 1 0 0,1 0-1 0 0,-1 1 1 0 0,1 1-1 0 0,1 0 1 0 0,-7 8-36 0 0,15-17 2 0 0,1 1-1 0 0,-1-1 1 0 0,1 1 0 0 0,0-1 0 0 0,-1 1 0 0 0,1 0-1 0 0,0-1 1 0 0,0 1 0 0 0,0 0 0 0 0,1 0-1 0 0,-1 0 1 0 0,0 0 0 0 0,1 0 0 0 0,-1 0-1 0 0,1-1 1 0 0,-1 1 0 0 0,1 0 0 0 0,0 1-1 0 0,0-1 1 0 0,0 0 0 0 0,0 0 0 0 0,0 0-1 0 0,1 0 1 0 0,-1 0 0 0 0,1 0 0 0 0,-1-1 0 0 0,1 1-1 0 0,0 0 1 0 0,-1 0 0 0 0,1 0 0 0 0,1 1-2 0 0,102 45 762 0 0,-97-47-747 0 0,0 0 0 0 0,0 1 0 0 0,0 0 0 0 0,-1 0 0 0 0,1 1 0 0 0,-1 0 0 0 0,1 0 0 0 0,-1 0 0 0 0,0 1 0 0 0,0-1 0 0 0,-1 1 0 0 0,1 1 0 0 0,-1-1 0 0 0,0 1 0 0 0,0 0 0 0 0,-1 1 0 0 0,1-1 0 0 0,-1 1 0 0 0,0-1 0 0 0,0 1-1 0 0,-1 0 1 0 0,0 1 0 0 0,0-1 0 0 0,0 1 0 0 0,-1-1 0 0 0,0 1 0 0 0,-1 0 0 0 0,2 5-15 0 0,-3-9 24 0 0,0 1-1 0 0,0 0 1 0 0,-1-1-1 0 0,1 1 1 0 0,-1 0-1 0 0,0-1 1 0 0,0 1-1 0 0,0-1 1 0 0,0 1-1 0 0,0-1 1 0 0,-1 0-1 0 0,0 1 1 0 0,1-1-1 0 0,-1 0 1 0 0,-1 0-1 0 0,1 0 1 0 0,0-1-1 0 0,-1 1 1 0 0,1 0-1 0 0,-1-1 1 0 0,0 1-1 0 0,0-1 1 0 0,0 0-1 0 0,0 0-23 0 0,-12 8-27 0 0,-1-1 0 0 0,-1 0-1 0 0,1-1 1 0 0,-1-1-1 0 0,0 0 1 0 0,-1-1 0 0 0,1-1-1 0 0,-1-1 1 0 0,0-1-1 0 0,-1 0 1 0 0,1-1 0 0 0,0-1-1 0 0,-10-1 28 0 0,28-1-202 0 0,-1 0-1 0 0,1 0 1 0 0,-1 0-1 0 0,1 0 0 0 0,0 0 1 0 0,-1 0-1 0 0,1 0 1 0 0,0 0-1 0 0,0-1 0 0 0,0 1 1 0 0,0 0-1 0 0,0 0 1 0 0,0 0-1 0 0,0 0 1 0 0,0 0-1 0 0,0 0 0 0 0,0 0 1 0 0,1 0-1 0 0,-1 0 1 0 0,0 0-1 0 0,1 0 1 0 0,-1 0-1 0 0,1 0 0 0 0,-1 0 1 0 0,1 0-1 0 0,-1 0 1 0 0,1 0-1 0 0,0 0 1 0 0,-1 1-1 0 0,1-1 0 0 0,0 0 1 0 0,0 0-1 0 0,0 1 1 0 0,-1-1-1 0 0,1 0 0 0 0,0 1 1 0 0,0-1-1 0 0,0 1 1 0 0,0-1-1 0 0,1 1 203 0 0,23-22-7819 0 0,-18 14 807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0 1864 0 0,'0'0'1745'0'0,"0"0"-641"0"0,0 0-112 0 0,0 0 136 0 0,0 0 161 0 0,0 0 15 0 0,0 0-264 0 0,-48 199-352 0 0,48-181-360 0 0,0 1-304 0 0,2-4-264 0 0,3-4-320 0 0,5 0-416 0 0,-3-4-624 0 0,-3-3-825 0 0,3-1-1072 0 0,-3 1 1289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13043 0 0,'0'0'2016'0'0,"0"0"-1128"0"0,0 0-271 0 0,0 0-233 0 0,0 0-240 0 0,0 0-200 0 0,0 0-96 0 0,0 0-40 0 0,0 0 32 0 0,0 0-57 0 0,0 0-343 0 0,0 0-616 0 0,0 0-1152 0 0,0 0-1345 0 0,46 125-4905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1 336 10322 0 0,'0'0'1503'0'0,"0"0"-491"0"0,0 0-230 0 0,0 0 109 0 0,0 0 102 0 0,0 0-23 0 0,0 0-139 0 0,0 0-164 0 0,0 0-142 0 0,0 0-84 0 0,0 0-62 0 0,0 0-45 0 0,18-33-26 0 0,55-101-38 0 0,3 10 312 0 0,-38 79-1438 0 0,-20 79-949 0 0,-12 32 1296 0 0,-7-60 554 0 0,0 1 0 0 0,1-1 1 0 0,-1 0-1 0 0,1 0 0 0 0,0 1 0 0 0,1-1 0 0 0,0 0 1 0 0,0 0-1 0 0,0 0 0 0 0,1 1 0 0 0,-1-1 0 0 0,1-1 1 0 0,1 1-1 0 0,-1 0 0 0 0,1 0 0 0 0,0-1 1 0 0,1 0-1 0 0,-1 1 0 0 0,1-1 0 0 0,0 0 0 0 0,0-1 1 0 0,0 1-1 0 0,1-1 0 0 0,0 0 0 0 0,0 0 0 0 0,0 0 1 0 0,0-1-1 0 0,0 0 0 0 0,1 0 0 0 0,0 0 0 0 0,5 2-45 0 0,-4-4 174 0 0,-1 0 0 0 0,1 0 0 0 0,-1 0-1 0 0,1-1 1 0 0,0 0 0 0 0,-1 0 0 0 0,1 0-1 0 0,-1-1 1 0 0,1 0 0 0 0,-1-1 0 0 0,1 1-1 0 0,-1-1 1 0 0,0 0 0 0 0,1-1 0 0 0,-1 0-1 0 0,0 0 1 0 0,-1 0 0 0 0,1-1-1 0 0,-1 1 1 0 0,1-1 0 0 0,-1 0 0 0 0,0-1-1 0 0,3-3-173 0 0,-4 3-187 0 0,1 0-1 0 0,-1-1 0 0 0,0 1 0 0 0,-1-1 0 0 0,1 0 1 0 0,-1 0-1 0 0,0-1 0 0 0,-1 1 0 0 0,0-1 1 0 0,0 1-1 0 0,0-1 0 0 0,-1 0 0 0 0,1 1 0 0 0,-1-7 188 0 0,-1 4-1620 0 0,1-3-2421 0 0,-1 3-2611 0 0,0 1-1443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1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0 7210 0 0,'0'0'1601'0'0,"0"0"-87"0"0,0 0 13 0 0,0 0 96 0 0,0 0-69 0 0,0 0-329 0 0,0 0-403 0 0,0 0-356 0 0,0 0-172 0 0,0 0 15 0 0,0 0 86 0 0,0 0 114 0 0,0 0 40 0 0,2 18-31 0 0,13 134 641 0 0,-19 168-515 0 0,-16-176-1682 0 0,4-86-5384 0 0,15-55 5183 0 0,1-2-4408 0 0,0-1 1757 0 0,0 0 207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2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364 1 10290 0 0,'0'0'1695'0'0,"0"0"-268"0"0,0 0 59 0 0,0 0 153 0 0,0 0 1 0 0,0 0-279 0 0,0 0-459 0 0,0 0-426 0 0,0 0-247 0 0,0 0-91 0 0,0 0-11 0 0,0 0 18 0 0,0 0-2 0 0,-25 4-12 0 0,-79 18-11 0 0,7 18 113 0 0,88-36-239 0 0,0 0 1 0 0,1 0-1 0 0,0 1 1 0 0,0 0-1 0 0,0 1 0 0 0,0 0 1 0 0,1 0-1 0 0,0 1 1 0 0,0 0-1 0 0,1 0 0 0 0,0 0 1 0 0,0 1-1 0 0,1 0 1 0 0,0 0-1 0 0,0 0 0 0 0,1 1 1 0 0,0 0-1 0 0,0 0 1 0 0,1 0-1 0 0,0 0 0 0 0,1 0 1 0 0,0 1-1 0 0,0-1 1 0 0,1 1-1 0 0,1-1 0 0 0,-1 1 1 0 0,1-1-1 0 0,1 1 1 0 0,0 0-1 0 0,1 1 6 0 0,-1-6 31 0 0,0 0 1 0 0,1 0-1 0 0,0 0 1 0 0,0-1-1 0 0,0 1 0 0 0,0-1 1 0 0,1 0-1 0 0,-1 1 1 0 0,1-1-1 0 0,1 0 0 0 0,-1 0 1 0 0,0-1-1 0 0,1 1 0 0 0,0-1 1 0 0,0 0-1 0 0,0 0 1 0 0,0 0-1 0 0,0 0 0 0 0,1-1 1 0 0,-1 1-1 0 0,1-1 1 0 0,-1 0-1 0 0,1-1 0 0 0,0 1 1 0 0,0-1-1 0 0,0 0 1 0 0,0 0-1 0 0,0-1 0 0 0,0 1 1 0 0,0-1-1 0 0,0 0 1 0 0,0 0-1 0 0,0-1 0 0 0,0 0 1 0 0,0 0-1 0 0,0 0 0 0 0,0 0 1 0 0,0-1-1 0 0,-1 1 1 0 0,1-1-1 0 0,2-2-31 0 0,23-12 111 0 0,0-1 0 0 0,-2-2 1 0 0,0 0-1 0 0,-1-2 0 0 0,-1-2 0 0 0,0 0 1 0 0,-2-1-1 0 0,18-25-111 0 0,27-23-13 0 0,-69 112-1103 0 0,-70 133 1047 0 0,60-136-27 0 0,1-1 1 0 0,3 2-1 0 0,1-1 1 0 0,1 1-1 0 0,2-1 0 0 0,4 38 96 0 0,10-29-2337 0 0,-3-34-2482 0 0,2-7-5579 0 0,-11-5 5533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3481 0 0,'0'0'1265'0'0,"0"0"-275"0"0,0 0-13 0 0,0 0 161 0 0,0 0 140 0 0,0 0 18 0 0,0 0-161 0 0,0 0-198 0 0,0 0-148 0 0,0 0-85 0 0,0 0-42 0 0,0 0-36 0 0,0 0-33 0 0,2 32-22 0 0,10 101-7 0 0,5-81 373 0 0,-11-48-675 0 0,-3-1-108 0 0,0-1-1 0 0,0 1 1 0 0,0-1-1 0 0,0 1 1 0 0,1-1-1 0 0,-1 0 1 0 0,1 0-1 0 0,0 0 0 0 0,0-1 1 0 0,-1 1-1 0 0,1-1 1 0 0,0 0-1 0 0,0 0 1 0 0,0 0-1 0 0,0-1 1 0 0,0 0-1 0 0,1 1 1 0 0,-1-1-1 0 0,0-1 1 0 0,0 1-1 0 0,0 0 1 0 0,0-1-1 0 0,0 0 1 0 0,0 0-1 0 0,0 0 0 0 0,0-1 1 0 0,-1 1-1 0 0,1-1 1 0 0,0 0-1 0 0,-1 0 1 0 0,1 0-1 0 0,-1-1 1 0 0,0 1-1 0 0,0-1 1 0 0,0 1-1 0 0,0-1 1 0 0,0 0-1 0 0,1-2-153 0 0,-1 2-6 0 0,1-1 1 0 0,0 0-1 0 0,-1 0 1 0 0,0 0-1 0 0,0-1 0 0 0,0 1 1 0 0,0-1-1 0 0,-1 1 0 0 0,0-1 1 0 0,1 0-1 0 0,-2 0 0 0 0,1 0 1 0 0,-1 0-1 0 0,0-1 0 0 0,0 1 1 0 0,0 0-1 0 0,-1 0 1 0 0,1-1-1 0 0,-1 1 0 0 0,-1 0 1 0 0,1 0-1 0 0,-1-1 0 0 0,0 1 1 0 0,0 0-1 0 0,0 0 0 0 0,-1 0 1 0 0,0 0-1 0 0,0 0 0 0 0,0 0 1 0 0,-1-1 5 0 0,-53-46-4493 0 0,12 27-5352 0 0,30 18 315 0 0</inkml:trace>
  <inkml:trace contextRef="#ctx0" brushRef="#br0" timeOffset="2810.993">245 1001 0 0 0,'0'0'975'0'0,"0"0"58"0"0,0 0 21 0 0,0 0 29 0 0,0 0 36 0 0,0 0-2 0 0,0 0-16 0 0,0 0-6 0 0,11 4-7 0 0,36 10 4 0 0,-41-13-768 0 0,0 0 1 0 0,0 0-1 0 0,-1-1 1 0 0,1 0-1 0 0,0 0 1 0 0,0-1-1 0 0,-1 0 1 0 0,1 0-1 0 0,0 0 1 0 0,-1 0-1 0 0,1-1 1 0 0,-1 0-1 0 0,0 0 1 0 0,1-1-1 0 0,-1 1 1 0 0,0-1-1 0 0,0 0 1 0 0,-1-1-1 0 0,1 1 1 0 0,2-3-325 0 0,12-7 455 0 0,63-53 284 0 0,40-72-471 0 0,-101 101-152 0 0,-21 36-117 0 0,0 1-72 0 0,-8 27-804 0 0,-30 259 1014 0 0,37-247-139 0 0,2 0 1 0 0,2-1 0 0 0,1 1-1 0 0,2-1 1 0 0,1 0 0 0 0,11 29 1 0 0,-7-33-4 0 0,41 175-183 0 0,-50-198 147 0 0,-1 0 0 0 0,0-1 1 0 0,-1 1-1 0 0,0 0 0 0 0,0 0 1 0 0,-1-1-1 0 0,-1 1 0 0 0,1 0 0 0 0,-2-1 1 0 0,0 0-1 0 0,0 1 0 0 0,-1-1 1 0 0,0 0-1 0 0,0 0 0 0 0,-1-1 0 0 0,-1 0 1 0 0,1 1-1 0 0,-5 2 40 0 0,5-7 13 0 0,0-2 0 0 0,0 1 0 0 0,-1 0-1 0 0,1-1 1 0 0,-1 0 0 0 0,0-1 0 0 0,0 1 0 0 0,0-1 0 0 0,0 0 0 0 0,0-1 0 0 0,0 1-1 0 0,-1-1 1 0 0,1 0 0 0 0,-1-1 0 0 0,1 0 0 0 0,-1 0 0 0 0,1 0 0 0 0,0-1-1 0 0,-1 0 1 0 0,0 0-13 0 0,3-2 44 0 0,1 0 0 0 0,-1 0 0 0 0,1 0 0 0 0,0-1-1 0 0,0 0 1 0 0,0 1 0 0 0,0-1 0 0 0,1 0-1 0 0,0 0 1 0 0,-1 0 0 0 0,2-1 0 0 0,-1 1 0 0 0,0 0-1 0 0,1-1 1 0 0,0 1 0 0 0,0-1 0 0 0,0 0 0 0 0,0 1-1 0 0,1-1 1 0 0,0 0 0 0 0,0 1 0 0 0,0-1-1 0 0,0 0 1 0 0,2-2-44 0 0,-2-8 8 0 0,1 1 0 0 0,0 0 1 0 0,2 0-1 0 0,-1 0 0 0 0,2 0 0 0 0,0 0 0 0 0,1 0 0 0 0,0 1 0 0 0,1 0 0 0 0,0 0 0 0 0,1 0 1 0 0,0 1-1 0 0,6-6-8 0 0,91-155-3389 0 0,-87 129-1444 0 0,-10 23-936 0 0,-4 9 1249 0 0</inkml:trace>
  <inkml:trace contextRef="#ctx0" brushRef="#br0" timeOffset="3386.004">331 493 960 0 0,'0'0'2155'0'0,"0"0"-1046"0"0,0 0-207 0 0,0 0 316 0 0,0 0 389 0 0,0 0 240 0 0,0 0-32 0 0,0 0-166 0 0,0 0-215 0 0,0 0-208 0 0,35-11-200 0 0,110-35-186 0 0,-44 3 895 0 0,-95 40-1607 0 0,1-1 1 0 0,0 0-1 0 0,-1 0 1 0 0,1-1 0 0 0,-1 0-1 0 0,-1 0 1 0 0,1-1-1 0 0,-1 1 1 0 0,0-1-1 0 0,0 0 1 0 0,0 0-1 0 0,-1-1 1 0 0,0 0-1 0 0,0 1 1 0 0,-1-1 0 0 0,0-1-1 0 0,0 1 1 0 0,1-6-129 0 0,-2 2 196 0 0,-1 12-203 0 0,-1-1-1 0 0,0 0 0 0 0,1 0 0 0 0,-1 0 1 0 0,0 0-1 0 0,1 0 0 0 0,-1 0 0 0 0,0 0 1 0 0,1 0-1 0 0,-1 0 0 0 0,0 0 0 0 0,1 0 1 0 0,-1 0-1 0 0,0 0 0 0 0,1 0 0 0 0,-1 0 1 0 0,0 0-1 0 0,1-1 0 0 0,-1 1 0 0 0,0 0 1 0 0,0 0-1 0 0,1 0 0 0 0,-1 0 0 0 0,0-1 1 0 0,1 1-1 0 0,-1 0 0 0 0,0 0 0 0 0,0-1 1 0 0,1 1-1 0 0,-1 0 0 0 0,0 0 0 0 0,0-1 1 0 0,0 1-1 0 0,1-1 8 0 0,16 58 52 0 0,33 155-95 0 0,-48-204-305 0 0,1 0-1 0 0,0 0 0 0 0,0-1 1 0 0,1 1-1 0 0,0-1 1 0 0,1 0-1 0 0,-1 0 0 0 0,1 0 1 0 0,0-1-1 0 0,1 1 0 0 0,0-1 1 0 0,2 2 348 0 0,75 71-15362 0 0,-76-71 13128 0 0</inkml:trace>
  <inkml:trace contextRef="#ctx0" brushRef="#br0" timeOffset="3649.03">1467 669 5073 0 0,'0'0'1507'0'0,"0"0"-99"0"0,0 0 202 0 0,0 0 180 0 0,0 0-65 0 0,0 0-247 0 0,0 0-358 0 0,0 0-254 0 0,0 0-87 0 0,0 0-24 0 0,0 0-71 0 0,0 0-95 0 0,0 0-94 0 0,-32 35-142 0 0,-102 111-93 0 0,58-50-5 0 0,62-75-450 0 0,1 0 0 0 0,1 2 0 0 0,1-1 0 0 0,1 2 0 0 0,1-1 1 0 0,-4 19 194 0 0,-6 10-3812 0 0,7-39-999 0 0,-2-8-3829 0 0,11-5 6325 0 0</inkml:trace>
  <inkml:trace contextRef="#ctx0" brushRef="#br0" timeOffset="3831.885">1114 673 6161 0 0,'0'0'2219'0'0,"0"0"-362"0"0,0 0-315 0 0,0 0-176 0 0,0 0-157 0 0,0 0-205 0 0,0 0-239 0 0,0 0-152 0 0,0 0-84 0 0,0 0-60 0 0,0 0-46 0 0,0 0-76 0 0,0 0-70 0 0,18 21-51 0 0,57 67-64 0 0,21 64 133 0 0,-11-53-2919 0 0,-51-73-2075 0 0,4-11-4361 0 0,-31-15 5979 0 0</inkml:trace>
  <inkml:trace contextRef="#ctx0" brushRef="#br0" timeOffset="4320.808">1603 791 320 0 0,'0'0'2066'0'0,"0"0"-1399"0"0,0 0-246 0 0,0 0 430 0 0,0 0 416 0 0,0 0 321 0 0,0 0 187 0 0,0 0-10 0 0,0 0-110 0 0,0 0-175 0 0,0 0-237 0 0,0 0-212 0 0,33 4-196 0 0,100 12-149 0 0,-130-16-648 0 0,-1 1 0 0 0,1 0 0 0 0,-1-1-1 0 0,1 1 1 0 0,-1-1 0 0 0,1 0 0 0 0,-1 0 0 0 0,1 0-1 0 0,-1 0 1 0 0,1 0 0 0 0,0 0 0 0 0,-1-1-1 0 0,1 1 1 0 0,-1-1 0 0 0,0 0 0 0 0,1 0-1 0 0,-1 0 1 0 0,0 0 0 0 0,1 0 0 0 0,-1 0-1 0 0,0-1 1 0 0,0 1 0 0 0,0-1 0 0 0,1-1-38 0 0,2-2 152 0 0,125-143 1786 0 0,-130 148-1947 0 0,0 1 0 0 0,0-1-1 0 0,0 1 1 0 0,0-1 0 0 0,0 1 0 0 0,0-1-1 0 0,1 1 1 0 0,-1-1 0 0 0,0 1 0 0 0,0-1-1 0 0,0 1 1 0 0,0-1 0 0 0,1 0 0 0 0,-1 1-1 0 0,0-1 1 0 0,0 1 0 0 0,0-1 0 0 0,1 0-1 0 0,-1 1 1 0 0,0-1 0 0 0,1 0 0 0 0,-1 1-1 0 0,0-1 1 0 0,1 0 0 0 0,-1 1 0 0 0,1-1-1 0 0,-1 0 1 0 0,0 0 0 0 0,1 1 0 0 0,-1-1-1 0 0,1 0 1 0 0,-1 0 0 0 0,1 0 0 0 0,-1 0-1 0 0,1 0 1 0 0,-1 0 0 0 0,1 0 0 0 0,-1 0-1 0 0,1 0 1 0 0,-1 0 0 0 0,0 0 0 0 0,1 0-1 0 0,-1 0 1 0 0,1 0 0 0 0,-1 0 0 0 0,1 0-1 0 0,-1 0 1 0 0,1 0 0 0 0,-1-1 0 0 0,1 1-1 0 0,-1 0 1 0 0,0 0 0 0 0,1-1 0 0 0,-1 1-1 0 0,0 0 1 0 0,1-1 9 0 0,-1 10 58 0 0,0 29-59 0 0,-2 0 0 0 0,-2 0 1 0 0,-1 0-1 0 0,-3 0 0 0 0,-3 8 1 0 0,-19 166 5 0 0,49 65-3 0 0,16-5-64 0 0,-33-251 83 0 0,-1-16-3 0 0,1 0-1 0 0,-1 1 0 0 0,0-1 1 0 0,-1 0-1 0 0,1 0 1 0 0,-1 1-1 0 0,0-1 1 0 0,-1 0-1 0 0,1 0 0 0 0,-1 1 1 0 0,0-1-1 0 0,0 0 1 0 0,0 0-1 0 0,-1 0 0 0 0,0 0 1 0 0,0 0-1 0 0,0 0 1 0 0,-1-1-1 0 0,1 1 0 0 0,-1-1 1 0 0,0 0-1 0 0,-1 1 1 0 0,1-1-18 0 0,1-3 15 0 0,0 0 1 0 0,0 0-1 0 0,0-1 1 0 0,0 1 0 0 0,0 0-1 0 0,0-1 1 0 0,0 1-1 0 0,0-1 1 0 0,0 0-1 0 0,0 0 1 0 0,0 0-1 0 0,0 0 1 0 0,0 0 0 0 0,0 0-1 0 0,0 0 1 0 0,0-1-1 0 0,0 1 1 0 0,0-1-1 0 0,0 1 1 0 0,0-1-1 0 0,0 0 1 0 0,0 0 0 0 0,1 0-1 0 0,-1 0 1 0 0,0 0-1 0 0,1 0 1 0 0,-1 0-1 0 0,0-1 1 0 0,1 1-1 0 0,-1-1 1 0 0,1 1 0 0 0,0-1-1 0 0,0 1 1 0 0,-1-1-1 0 0,1 0 1 0 0,0 0-1 0 0,0 0 1 0 0,1 1-1 0 0,-1-1-15 0 0,-29-77-1041 0 0,18 33-647 0 0,-4-14-2960 0 0,8 19-2968 0 0,6 26 1453 0 0</inkml:trace>
  <inkml:trace contextRef="#ctx0" brushRef="#br0" timeOffset="4814.649">1609 478 3673 0 0,'0'0'1456'0'0,"0"0"-493"0"0,0 0 45 0 0,0 0 510 0 0,0 0 506 0 0,0 0 154 0 0,0 0-198 0 0,0 0-360 0 0,0 0-314 0 0,0 0-167 0 0,0 0-145 0 0,0 0-114 0 0,0 0-112 0 0,31-7-136 0 0,95-25-110 0 0,-120 32-465 0 0,-1-1 1 0 0,0 0-1 0 0,1 0 1 0 0,-1-1-1 0 0,0 0 0 0 0,0 0 1 0 0,0 0-1 0 0,0 0 1 0 0,0-1-1 0 0,-1 0 0 0 0,1 0 1 0 0,-1 0-1 0 0,1-1 1 0 0,-1 1-1 0 0,0-2-57 0 0,9-8 199 0 0,-1 3-128 0 0,-1-1 1 0 0,0 0-1 0 0,-1-1 1 0 0,0 0-1 0 0,-1 0 0 0 0,-1-1 1 0 0,0 0-1 0 0,0-1 1 0 0,-1 0-1 0 0,-1 0 0 0 0,-1 0 1 0 0,0-1-1 0 0,1-6-71 0 0,39 123-948 0 0,110 156-145 0 0,-130-219-2110 0 0,-14-27-1167 0 0,0-5-4265 0 0,-5-6 2235 0 0</inkml:trace>
  <inkml:trace contextRef="#ctx0" brushRef="#br0" timeOffset="5528.878">2003 3 1312 0 0,'0'0'2301'0'0,"0"0"-788"0"0,0 0-171 0 0,0 0 154 0 0,0 0 113 0 0,0 0 11 0 0,0 0-89 0 0,32 4-133 0 0,98 14-150 0 0,-16-14 1610 0 0,47-33 933 0 0,-164 58-2848 0 0,-13 41-907 0 0,3 2 0 0 0,3-1-1 0 0,3 1 1 0 0,4 0 0 0 0,4 66-36 0 0,0-85-12 0 0,-3 62 70 0 0,0-11-20 0 0,5 0-1 0 0,10 62-37 0 0,9 25 16 0 0,-5 2 240 0 0,-17-157 323 0 0,0-35-412 0 0,-36-12 2334 0 0,-5 0-2516 0 0,-137 18-140 0 0,93 8-300 0 0,17-3-3576 0 0,25 2-7453 0 0,38-11 843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4:33.070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7224 2121 0 0 0,'8'-5'0'0'0,"-1"0"0"0"0,1-1 0 0 0,-2 0 0 0 0,1-1 0 0 0,-1 1 0 0 0,0-1 0 0 0,0 0 0 0 0,-1-1 0 0 0,1 1 0 0 0,-2-1 0 0 0,1 0 0 0 0,2-8 0 0 0,-7 13 3 0 0,0 3 63 0 0,0 0 206 0 0,-25-8 1673 0 0,26 13-3800 0 0,10 27 3861 0 0,2-55-2383 0 0,4-27 479 0 0,-17 50-81 0 0,0 0-4 0 0,0 0 3 0 0,0 0 16 0 0,0 0 0 0 0,0 0-20 0 0,0 0-24 0 0,0 36-122 0 0,-17 52 152 0 0,15-75 96 0 0,3-13-127 0 0,-1 0 1 0 0,0 0 0 0 0,1 0-1 0 0,-1-1 1 0 0,0 1 0 0 0,1 0-1 0 0,-1 0 1 0 0,0 0 0 0 0,1 0-1 0 0,-1 0 1 0 0,0 0 0 0 0,1 0-1 0 0,-1 0 1 0 0,1 0 0 0 0,-1 0 0 0 0,0 0-1 0 0,1 0 1 0 0,-1 0 0 0 0,0 0-1 0 0,1 0 1 0 0,-1 1 0 0 0,0-1-1 0 0,1 0 1 0 0,-1 0 0 0 0,0 0-1 0 0,1 1 1 0 0,-1-1 0 0 0,0 0-1 0 0,0 0 1 0 0,1 0 0 0 0,-1 1-1 0 0,0-1 1 0 0,1 0 8 0 0,67-120 406 0 0,-48 90-611 0 0,-20 30 164 0 0,0 0 20 0 0,0 0 31 0 0,0 0 46 0 0,0 0 41 0 0,0 0 1 0 0,-22 23 257 0 0,3 65-658 0 0,5-23 350 0 0,14-65 26 0 0,0 0 34 0 0,0 0 10 0 0,0 0-14 0 0,3-15-79 0 0,70-184-256 0 0,-30 90-160 0 0,-43 109 390 0 0,0 1 1 0 0,-1-1-1 0 0,1 0 1 0 0,0 1-1 0 0,0-1 1 0 0,0 0-1 0 0,-1 1 1 0 0,1-1-1 0 0,0 0 1 0 0,-1 0-1 0 0,1 1 1 0 0,0-1-1 0 0,-1 0 1 0 0,1 0-1 0 0,0 1 1 0 0,-1-1-1 0 0,1 0 1 0 0,0 0-1 0 0,-1 0 1 0 0,1 0-1 0 0,-1 0 1 0 0,1 0-1 0 0,0 1 1 0 0,-1-1-1 0 0,1 0 1 0 0,-1 0-1 0 0,1 0 1 0 0,0 0-1 0 0,-1-1 1 0 0,1 1-1 0 0,-1 0 1 0 0,1 0-1 0 0,0 0 1 0 0,-1 0-1 0 0,1 0 1 0 0,-1 0-1 0 0,1-1 1 0 0,0 1-1 0 0,-1 0 1 0 0,1 0-1 0 0,0 0 1 0 0,-1-1-1 0 0,1 1 1 0 0,0 0-1 0 0,-1 0 0 0 0,1-1 1 0 0,0 1-1 0 0,0 0 1 0 0,0-1-1 0 0,-1 1 1 0 0,1-1-1 0 0,0 1 1 0 0,0 0-1 0 0,0-1 1 0 0,-1 1-1 0 0,1 0 1 0 0,0-1-1 0 0,0 1 1 0 0,0-1-1 0 0,0 1 1 0 0,0 0-1 0 0,0-1 1 0 0,0 1-1 0 0,0-1 1 0 0,0 1-1 0 0,0 0 1 0 0,0-1-1 0 0,0 1 1 0 0,1-1-1 0 0,-1 1 2 0 0,-27 22-196 0 0,-90 144 637 0 0,32-58 777 0 0,119-216-1186 0 0,-19 56 383 0 0,-15 51-276 0 0,0 1 13 0 0,0 0-23 0 0,0 0-65 0 0,-14 15-522 0 0,-75 147 752 0 0,81-160 64 0 0,14-19-422 0 0,101-218-102 0 0,-77 140 181 0 0,-48 98 81 0 0,9 4-138 0 0,1 1 0 0 0,-1 0 1 0 0,2 1-1 0 0,-1-1 0 0 0,1 2 0 0 0,1-1 1 0 0,0 1-1 0 0,0 0 0 0 0,1 0 0 0 0,-3 6 42 0 0,-15 26 98 0 0,-73 136 493 0 0,56-129 584 0 0,47-67-1213 0 0,76-177 397 0 0,-77 178-334 0 0,4-8-17 0 0,-1 0-1 0 0,-1-1 0 0 0,-1 0 1 0 0,-1-1-1 0 0,-2 1 0 0 0,1-21-7 0 0,-5 46-3 0 0,-1 0-1 0 0,1 0 1 0 0,-1 0-1 0 0,1 0 1 0 0,-1 1-1 0 0,0-1 1 0 0,1 0-1 0 0,-1 0 1 0 0,0 1-1 0 0,1-1 1 0 0,-1 0-1 0 0,0 1 1 0 0,0-1-1 0 0,0 1 1 0 0,0-1 0 0 0,1 1-1 0 0,-1 0 1 0 0,0-1-1 0 0,0 1 1 0 0,0 0-1 0 0,0-1 1 0 0,0 1-1 0 0,0 0 1 0 0,0 0-1 0 0,0 0 1 0 0,0 0-1 0 0,0 0 1 0 0,0 0-1 0 0,0 0 1 0 0,0 0-1 0 0,0 1 1 0 0,0-1-1 0 0,0 0 1 0 0,0 0-1 0 0,0 1 1 0 0,0-1-1 0 0,0 1 1 0 0,0-1-1 0 0,1 1 1 0 0,-1-1-1 0 0,0 1 1 0 0,0 0-1 0 0,0-1 1 0 0,1 1-1 0 0,-1 0 1 0 0,0-1-1 0 0,1 1 1 0 0,-1 0-1 0 0,1 0 1 0 0,-1 0-1 0 0,1 0 1 0 0,-1 0-1 0 0,1-1 1 0 0,0 1-1 0 0,-1 0 1 0 0,1 0-1 0 0,0 0 1 0 0,0 0-1 0 0,-1 0 1 0 0,1 0-1 0 0,0 0 1 0 0,0 0-1 0 0,0 1 4 0 0,-190 400 580 0 0,181-392 130 0 0,20-35-661 0 0,26-53 35 0 0,-3-1 0 0 0,22-78-84 0 0,-32-2-185 0 0,-24 159 178 0 0,0-1 0 0 0,0 1 0 0 0,-1-1 0 0 0,1 1 1 0 0,0-1-1 0 0,-1 1 0 0 0,1 0 0 0 0,0-1 0 0 0,-1 1 0 0 0,1-1 0 0 0,0 1 1 0 0,-1 0-1 0 0,1-1 0 0 0,-1 1 0 0 0,1 0 0 0 0,-1-1 0 0 0,1 1 0 0 0,-1 0 0 0 0,1 0 1 0 0,-1-1-1 0 0,1 1 0 0 0,-1 0 0 0 0,1 0 0 0 0,-1 0 0 0 0,1 0 0 0 0,-1 0 0 0 0,1 0 1 0 0,-1 0-1 0 0,1 0 0 0 0,-1 0 0 0 0,0 0 0 0 0,1 0 0 0 0,-1 0 0 0 0,1 0 0 0 0,-1 0 1 0 0,1 0-1 0 0,-1 1 0 0 0,1-1 0 0 0,-1 0 0 0 0,1 0 0 0 0,-1 1 0 0 0,1-1 0 0 0,-1 0 1 0 0,1 1-1 0 0,0-1 0 0 0,-1 0 0 0 0,1 1 0 0 0,-1-1 0 0 0,1 1 0 0 0,0-1 1 0 0,-1 1-1 0 0,1-1 0 0 0,0 0 0 0 0,0 1 0 0 0,-1-1 0 0 0,1 1 0 0 0,0 0 0 0 0,0-1 1 0 0,0 1 6 0 0,-16 25-111 0 0,2 1 0 0 0,1 0 0 0 0,1 1 0 0 0,1 1 0 0 0,-1 8 111 0 0,-6 15 46 0 0,-13 36 78 0 0,14-35 43 0 0,-3 0 0 0 0,-2-2 0 0 0,-2 0 1 0 0,-19 28-168 0 0,39-74 105 0 0,-41 39 1642 0 0,52-60-1960 0 0,189-491-135 0 0,-165 416 9 0 0,-4-1 0 0 0,-4-1 0 0 0,-3-1 1 0 0,-2-25 338 0 0,-17 45 428 0 0,-2 73-442 0 0,0 1 1 0 0,0-1-1 0 0,0 1 1 0 0,0-1 0 0 0,-1 1-1 0 0,1 0 1 0 0,0 0-1 0 0,0-1 1 0 0,-1 1 0 0 0,1 0-1 0 0,0 0 1 0 0,-1 0-1 0 0,1 0 1 0 0,0 0 0 0 0,0 0-1 0 0,-1 1 1 0 0,1-1-1 0 0,0 0 1 0 0,0 1 0 0 0,-1-1-1 0 0,1 1 1 0 0,0-1-1 0 0,0 1 1 0 0,0 0 0 0 0,0-1-1 0 0,0 1 1 0 0,0 0-1 0 0,0 0 1 0 0,0 0 0 0 0,0 0-1 0 0,0 0 1 0 0,0 0-1 0 0,1 0 1 0 0,-1 0 0 0 0,0 0-1 0 0,1 0 1 0 0,-1 0-1 0 0,0 0 1 0 0,1 0 0 0 0,0 1-1 0 0,-1 0 14 0 0,-84 168-609 0 0,3 10 921 0 0,29-57 474 0 0,-5-3 0 0 0,-5-2 0 0 0,-36 45-786 0 0,34-85 1935 0 0,79-109-2318 0 0,192-361 338 0 0,-155 294-671 0 0,-5-3 1 0 0,-3-1-1 0 0,-6-3 1 0 0,14-62 715 0 0,-20-60-1149 0 0,-37 188 1535 0 0,6 38-382 0 0,-1 1 0 0 0,1-1 0 0 0,-1 1 0 0 0,1-1 0 0 0,-1 1 0 0 0,0-1 0 0 0,1 1 0 0 0,-1 0 0 0 0,0-1 0 0 0,1 1 0 0 0,-1 0 0 0 0,0 0 0 0 0,1-1 0 0 0,-1 1 0 0 0,0 0 0 0 0,0 0 0 0 0,1 0 0 0 0,-1 0 0 0 0,0 0 0 0 0,0 0 1 0 0,0 0-1 0 0,1 0 0 0 0,-1 0 0 0 0,0 0 0 0 0,1 1 0 0 0,-1-1 0 0 0,0 0 0 0 0,0 0 0 0 0,1 1 0 0 0,-1-1 0 0 0,0 0 0 0 0,1 1 0 0 0,-1-1 0 0 0,0 1 0 0 0,1-1 0 0 0,-1 1 0 0 0,1-1 0 0 0,-1 1 0 0 0,1-1 0 0 0,-1 1 0 0 0,1 0 0 0 0,0-1 0 0 0,-1 1 0 0 0,1 0 0 0 0,-1-1 0 0 0,1 1 0 0 0,0 0 0 0 0,0 0-4 0 0,-74 118-483 0 0,57-85 495 0 0,-118 263 883 0 0,12 6 0 0 0,-7 70-895 0 0,-54 140 1565 0 0,101-295-277 0 0,91-219-1354 0 0,9-16 213 0 0,0 0 0 0 0,-1-2 0 0 0,-1 0 0 0 0,-1 0-1 0 0,0-1 1 0 0,7-17-147 0 0,-8 16 44 0 0,362-645-1113 0 0,-348 614 836 0 0,59-120-1797 0 0,31-99 2030 0 0,-115 279-406 0 0,-55 158 243 0 0,-287 829 1079 0 0,303-890 224 0 0,-5-2 0 0 0,-4-2 0 0 0,-5-1 0 0 0,-7 1-1140 0 0,278-462 160 0 0,-65 107-566 0 0,-41 71-2008 0 0,56-131 2414 0 0,-158 292-445 0 0,-9 39-259 0 0,-69 182 716 0 0,-50 93 867 0 0,-129 226-879 0 0,207-442 797 0 0,-3-2-1 0 0,-4-2 1 0 0,-2-1 0 0 0,-6 0-797 0 0,46-63 198 0 0,4-3-13 0 0,-1 1-1 0 0,0-1 1 0 0,-1 0-1 0 0,1 0 1 0 0,-1-1-1 0 0,0 1 1 0 0,0-1-1 0 0,0 0 1 0 0,-1 0-1 0 0,1-1 1 0 0,-1 1-1 0 0,0-1 1 0 0,-3 0-185 0 0,8-12-182 0 0,96-203-977 0 0,309-608-898 0 0,-383 776 1862 0 0,-2-1 1 0 0,-2-1 0 0 0,-2 0 0 0 0,-2-1 0 0 0,-2-1 0 0 0,-2 0 0 0 0,0-20 194 0 0,-9 67-3 0 0,1 0 0 0 0,-1 0 0 0 0,0-1 0 0 0,1 1 0 0 0,-1 0 0 0 0,0 0 0 0 0,0 0 0 0 0,0 0 0 0 0,0-1 0 0 0,0 1 0 0 0,0 0 0 0 0,0 0 0 0 0,0 0 0 0 0,0-1 0 0 0,-1 1 0 0 0,1 0 0 0 0,0 0 0 0 0,-1 0 0 0 0,1 0 1 0 0,-1 0-1 0 0,1 0 0 0 0,-1 0 0 0 0,1 0 0 0 0,-1 0 0 0 0,0 0 0 0 0,0 0 0 0 0,0 0 0 0 0,1 0 0 0 0,-1 0 0 0 0,0 1 0 0 0,0-1 0 0 0,0 0 0 0 0,0 1 0 0 0,0-1 0 0 0,0 0 0 0 0,0 1 0 0 0,0 0 0 0 0,-1-1 0 0 0,1 1 0 0 0,0 0 1 0 0,0-1-1 0 0,0 1 0 0 0,0 0 0 0 0,-1 0 0 0 0,1 0 0 0 0,0 0 0 0 0,0 0 0 0 0,0 0 0 0 0,-1 0 0 0 0,1 0 0 0 0,0 1 0 0 0,0-1 0 0 0,0 0 0 0 0,0 1 0 0 0,0-1 0 0 0,0 1 0 0 0,0-1 0 0 0,0 1 0 0 0,0 0 0 0 0,0-1 0 0 0,0 1 1 0 0,0 0-1 0 0,0 0 0 0 0,0 0 0 0 0,0-1 0 0 0,0 1 0 0 0,1 0 0 0 0,-1 0 0 0 0,0 0 0 0 0,1 1 3 0 0,-140 174-575 0 0,111-134 644 0 0,-72 118 762 0 0,7 5 0 0 0,6 5-831 0 0,6-12 642 0 0,-92 172 1259 0 0,170-320-2305 0 0,14-21 122 0 0,19-26 176 0 0,56-91 244 0 0,-5-5-1 0 0,3-19-137 0 0,-29 54-149 0 0,-9 18-225 0 0,-4-1 1 0 0,-3-2-1 0 0,-3-2 1 0 0,20-82 373 0 0,-49 146-19 0 0,-1 1 1 0 0,-1-1 0 0 0,-1 0-1 0 0,-1 0 1 0 0,-1 0-1 0 0,-1-15 19 0 0,0 34-5 0 0,0 1 0 0 0,-1-1 0 0 0,1 0 0 0 0,0 1 0 0 0,-1-1-1 0 0,1 0 1 0 0,-1 1 0 0 0,1-1 0 0 0,-1 1 0 0 0,0-1 0 0 0,1 1 0 0 0,-1-1-1 0 0,0 1 1 0 0,0-1 0 0 0,0 1 0 0 0,0 0 0 0 0,0 0 0 0 0,-1-1 0 0 0,1 1 0 0 0,0 0-1 0 0,-1 0 1 0 0,1 0 0 0 0,0 0 0 0 0,-1 1 0 0 0,1-1 0 0 0,-1 0 0 0 0,1 1 0 0 0,-1-1-1 0 0,0 1 1 0 0,1-1 0 0 0,-1 1 0 0 0,0-1 0 0 0,1 1 0 0 0,-1 0 0 0 0,0 0-1 0 0,1 0 1 0 0,-1 0 0 0 0,0 0 0 0 0,1 1 0 0 0,-1-1 0 0 0,0 0 0 0 0,1 1 0 0 0,-1-1-1 0 0,1 1 1 0 0,-1 0 0 0 0,0-1 0 0 0,1 1 0 0 0,0 0 0 0 0,-1 0 0 0 0,1 0 0 0 0,-1 0-1 0 0,1 0 1 0 0,0 0 0 0 0,0 0 0 0 0,0 1 0 0 0,0-1 0 0 0,0 0 0 0 0,0 1-1 0 0,-1 1 6 0 0,-107 141-929 0 0,97-125 893 0 0,-84 153 507 0 0,-59 146-471 0 0,65-125 310 0 0,-134 233 1472 0 0,141-311-1 0 0,90-142-2368 0 0,416-804 71 0 0,-378 745 296 0 0,7-8-234 0 0,-5-2 1 0 0,-3-2-1 0 0,-5-2 1 0 0,20-85 453 0 0,-42 23-219 0 0,-17 161 225 0 0,1-1-1 0 0,-1 0 1 0 0,0 1-1 0 0,-1-1 1 0 0,1 0-1 0 0,0 1 1 0 0,0-1-1 0 0,-1 0 0 0 0,1 1 1 0 0,-1-1-1 0 0,0 1 1 0 0,1-1-1 0 0,-1 1 1 0 0,0-1-1 0 0,0 1 1 0 0,0-1-1 0 0,0 1 1 0 0,0 0-1 0 0,0 0 1 0 0,0-1-1 0 0,0 1 1 0 0,0 0-1 0 0,-1 0 1 0 0,1 0-1 0 0,0 0 1 0 0,-1 0-1 0 0,1 1 1 0 0,-1-1-1 0 0,1 0 1 0 0,-1 1-1 0 0,0-1 1 0 0,1 1-1 0 0,-1-1 1 0 0,1 1-1 0 0,-1 0 1 0 0,0 0-1 0 0,1 0 1 0 0,-1 0-1 0 0,0 0 1 0 0,-1 0-6 0 0,-60 30-429 0 0,16 20 456 0 0,3 2 0 0 0,2 2 1 0 0,2 1-1 0 0,3 2 0 0 0,3 2 1 0 0,-27 62-28 0 0,23-51 189 0 0,-328 645 2185 0 0,341-674-2253 0 0,23-39-339 0 0,14-12-309 0 0,89-138 823 0 0,-80 112-252 0 0,476-899-295 0 0,-399 734-950 0 0,64-196 1201 0 0,-144 326 185 0 0,-18 71-190 0 0,0-1 1 0 0,0 1-1 0 0,0 0 1 0 0,0-1-1 0 0,0 1 1 0 0,0-1-1 0 0,0 1 1 0 0,0-1-1 0 0,0 1 1 0 0,0-1-1 0 0,0 1 1 0 0,0 0-1 0 0,-1-1 1 0 0,1 1-1 0 0,0-1 1 0 0,0 1-1 0 0,0 0 0 0 0,-1-1 1 0 0,1 1-1 0 0,0-1 1 0 0,-1 1-1 0 0,1 0 1 0 0,0 0-1 0 0,-1-1 1 0 0,1 1-1 0 0,0 0 1 0 0,-1-1-1 0 0,1 1 1 0 0,0 0-1 0 0,-1 0 1 0 0,1 0-1 0 0,-1-1 1 0 0,1 1-1 0 0,0 0 0 0 0,-1 0 1 0 0,1 0-1 0 0,-1 0 1 0 0,1 0-1 0 0,-1 0 1 0 0,1 0-1 0 0,-1 0 1 0 0,1 0-1 0 0,0 0 1 0 0,-1 0-1 0 0,1 0 1 0 0,-1 0-1 0 0,1 0 1 0 0,-1 1-1 0 0,1-1 1 0 0,0 0-1 0 0,-1 0 0 0 0,1 0 1 0 0,-1 1-1 0 0,1-1 1 0 0,0 0-1 0 0,-1 0 1 0 0,1 1-1 0 0,0-1 1 0 0,-1 0-1 0 0,1 1 1 0 0,0-1-1 0 0,-1 0 1 0 0,1 1-1 0 0,0-1 1 0 0,0 0-1 0 0,0 1 0 0 0,-1-1 1 0 0,1 1 4 0 0,-28 23-503 0 0,-85 142-340 0 0,-211 447 1480 0 0,166-298 356 0 0,129-259-757 0 0,-11 24 668 0 0,-3-3 0 0 0,-42 54-904 0 0,78-128 73 0 0,14-20-344 0 0,77-153 31 0 0,249-449 12 0 0,-123 240-1851 0 0,-15-14 2079 0 0,-113 177-435 0 0,-78 184 617 0 0,-4 31-183 0 0,0 1-1 0 0,0-1 0 0 0,0 1 1 0 0,0-1-1 0 0,0 1 0 0 0,0-1 0 0 0,0 1 1 0 0,-1-1-1 0 0,1 1 0 0 0,0-1 1 0 0,0 1-1 0 0,0-1 0 0 0,-1 1 0 0 0,1-1 1 0 0,0 1-1 0 0,-1 0 0 0 0,1-1 1 0 0,0 1-1 0 0,-1-1 0 0 0,1 1 0 0 0,0 0 1 0 0,-1-1-1 0 0,1 1 0 0 0,-1 0 1 0 0,1 0-1 0 0,-1-1 0 0 0,1 1 0 0 0,-1 0 1 0 0,1 0-1 0 0,-1 0 0 0 0,1-1 1 0 0,-1 1-1 0 0,1 0 0 0 0,-1 0 0 0 0,1 0 1 0 0,-1 0-1 0 0,1 0 0 0 0,-1 0 0 0 0,1 0 1 0 0,-1 0-1 0 0,1 0 0 0 0,-1 1 1 0 0,1-1-1 0 0,-1 0 0 0 0,1 0 0 0 0,-1 0 1 0 0,1 0-1 0 0,-1 1 0 0 0,1-1 1 0 0,-1 0-1 0 0,1 1 0 0 0,-1-1 0 0 0,1 0 1 0 0,0 1-1 0 0,-1-1 0 0 0,1 0 1 0 0,0 1-1 0 0,-1-1 0 0 0,1 1 2 0 0,-12 7-107 0 0,0 1 0 0 0,1 0 0 0 0,0 0 0 0 0,1 2-1 0 0,0-1 1 0 0,0 1 0 0 0,1 1 0 0 0,1 0 0 0 0,-7 11 107 0 0,-9 12-89 0 0,-214 315 1078 0 0,-51 125-989 0 0,53-83 1230 0 0,224-373-1133 0 0,-18 31 344 0 0,-1-1 1 0 0,-2-3-1 0 0,-3 0 1 0 0,-1-2-1 0 0,-12 8-441 0 0,26-46 524 0 0,144-238-1291 0 0,369-612-51 0 0,-342 604-43 0 0,-70 113-16 0 0,-6-3-1 0 0,-6-3 1 0 0,-1-12 877 0 0,-54 118-168 0 0,-11 27 155 0 0,-1 0 0 0 0,1 0 0 0 0,0 0 0 0 0,0 1 0 0 0,0-1 1 0 0,-1 0-1 0 0,1 0 0 0 0,0 0 0 0 0,0 0 0 0 0,-1 0 0 0 0,1 1 0 0 0,0-1 0 0 0,0 0 0 0 0,-1 0 1 0 0,1 0-1 0 0,0 0 0 0 0,0 0 0 0 0,-1 0 0 0 0,1 0 0 0 0,0 0 0 0 0,-1 0 0 0 0,1 0 1 0 0,0 0-1 0 0,0 0 0 0 0,-1 0 0 0 0,1 0 0 0 0,0 0 0 0 0,-1 0 0 0 0,1-1 0 0 0,0 1 0 0 0,0 0 1 0 0,-1 0-1 0 0,1 0 0 0 0,0 0 0 0 0,0 0 0 0 0,0-1 0 0 0,-1 1 0 0 0,1 0 0 0 0,0 0 1 0 0,0 0-1 0 0,0-1 0 0 0,-1 1 0 0 0,1 0 0 0 0,0 0 0 0 0,0-1 0 0 0,0 1 0 0 0,0 0 0 0 0,0 0 1 0 0,0-1-1 0 0,-1 1 13 0 0,-60 87-990 0 0,-348 569 1076 0 0,330-529 260 0 0,-268 403 2627 0 0,328-502-2501 0 0,-2-1 1 0 0,0-1-1 0 0,-2-1 0 0 0,-1-1 1 0 0,0-1-1 0 0,-8 4-472 0 0,16-28 502 0 0,24-24-827 0 0,277-509-263 0 0,-122 251 323 0 0,-40 73-1536 0 0,45-116 1801 0 0,-130 223-517 0 0,-50 101-55 0 0,-85 119-691 0 0,-55 97 1145 0 0,-253 334 1691 0 0,169-285 777 0 0,231-258-2255 0 0,-3 3 126 0 0,0 0-1 0 0,-1 0 1 0 0,0-1-1 0 0,0 0 1 0 0,-1-1-1 0 0,0 0 1 0 0,0 0-1 0 0,0-1 1 0 0,-1 0-1 0 0,0-1-220 0 0,14-35-468 0 0,136-226-135 0 0,300-440-134 0 0,-429 678 671 0 0,0 3 2 0 0,0-1-1 0 0,-2 0 1 0 0,0-1 0 0 0,-1 0-1 0 0,-1 0 1 0 0,0-1 0 0 0,-1-4 64 0 0,-5 24-8 0 0,0-1 1 0 0,0 0-1 0 0,0 1 0 0 0,0-1 1 0 0,0 0-1 0 0,0 1 1 0 0,0-1-1 0 0,-1 0 1 0 0,1 0-1 0 0,0 1 1 0 0,0-1-1 0 0,0 0 1 0 0,-1 0-1 0 0,1 1 0 0 0,0-1 1 0 0,0 0-1 0 0,-1 0 1 0 0,1 0-1 0 0,0 1 1 0 0,-1-1-1 0 0,1 0 1 0 0,0 0-1 0 0,-1 0 1 0 0,1 0-1 0 0,0 0 0 0 0,0 0 1 0 0,-1 0-1 0 0,1 0 1 0 0,0 0-1 0 0,-1 0 1 0 0,1 0-1 0 0,0 0 1 0 0,-1 0-1 0 0,1 0 1 0 0,0 0-1 0 0,-1 0 1 0 0,1 0-1 0 0,0 0 0 0 0,-1 0 1 0 0,1 0-1 0 0,0 0 1 0 0,-1 0-1 0 0,1-1 1 0 0,0 1-1 0 0,-1 0 1 0 0,1 0-1 0 0,0 0 1 0 0,0-1-1 0 0,-1 1 0 0 0,1 0 1 0 0,0 0-1 0 0,0-1 1 0 0,0 1-1 0 0,-1 0 1 0 0,1 0-1 0 0,0-1 1 0 0,0 1-1 0 0,0 0 1 0 0,0-1-1 0 0,0 1 0 0 0,0 0 1 0 0,-1-1-1 0 0,1 1 8 0 0,-24 28-515 0 0,22-26 475 0 0,-173 270-980 0 0,-418 692 3855 0 0,574-936-2544 0 0,1-1-476 0 0,32-44-493 0 0,496-699 1159 0 0,-462 646-710 0 0,-3-2 1 0 0,-3-2-1 0 0,-3-2 0 0 0,-4-1 1 0 0,-3-2-1 0 0,1-16 229 0 0,-21 29-62 0 0,-12 65 51 0 0,-1 0-1 0 0,1 0 1 0 0,-1 0-1 0 0,1 0 1 0 0,-1 0-1 0 0,1 1 0 0 0,-1-1 1 0 0,0 0-1 0 0,0 0 1 0 0,1 1-1 0 0,-1-1 1 0 0,0 0-1 0 0,0 1 0 0 0,0-1 1 0 0,0 1-1 0 0,0-1 1 0 0,0 1-1 0 0,0-1 1 0 0,0 1-1 0 0,0 0 1 0 0,0 0-1 0 0,0-1 0 0 0,0 1 1 0 0,0 0-1 0 0,0 0 1 0 0,0 0-1 0 0,0 0 1 0 0,0 0-1 0 0,0 0 0 0 0,0 0 1 0 0,0 0-1 0 0,0 1 1 0 0,0-1-1 0 0,0 0 1 0 0,0 1-1 0 0,0-1 0 0 0,0 1 1 0 0,0-1-1 0 0,0 1 1 0 0,0-1-1 0 0,0 1 1 0 0,1-1-1 0 0,-1 1 0 0 0,0 0 1 0 0,0 0-1 0 0,0 0 12 0 0,-10 7-142 0 0,0 0 0 0 0,0 1 0 0 0,1 0-1 0 0,0 1 1 0 0,1 1 0 0 0,0-1 0 0 0,0 1-1 0 0,-3 7 143 0 0,-8 8-109 0 0,-491 709 949 0 0,392-554-225 0 0,-52 55 1115 0 0,164-226-2042 0 0,23-28-253 0 0,121-203 962 0 0,223-395-654 0 0,-334 573 69 0 0,-3-1 0 0 0,-1-2-1 0 0,-2 0 1 0 0,-2-1 0 0 0,-2-1 0 0 0,-3 0 0 0 0,-1-1 0 0 0,-3 0 0 0 0,-2-1 0 0 0,-1-15 188 0 0,-5 63-3 0 0,-1-1 0 0 0,1 0-1 0 0,-1 1 1 0 0,0-1 0 0 0,0 0 0 0 0,0 1-1 0 0,0-1 1 0 0,0 0 0 0 0,-1 1-1 0 0,1-1 1 0 0,-1 1 0 0 0,0-1 0 0 0,0 0-1 0 0,0 1 1 0 0,0 0 0 0 0,0-1 0 0 0,0 1-1 0 0,-1-1 1 0 0,1 1 0 0 0,-1 0-1 0 0,1 0 1 0 0,-1 0 0 0 0,0 0 0 0 0,0 0-1 0 0,0 1 1 0 0,0-1 0 0 0,0 0 0 0 0,0 1-1 0 0,-1-1 1 0 0,1 1 0 0 0,-1 0-1 0 0,1 0 1 0 0,0 0 0 0 0,-1 0 0 0 0,0 0-1 0 0,1 1 1 0 0,-1-1 0 0 0,1 1 0 0 0,-1 0-1 0 0,0-1 1 0 0,1 1 0 0 0,-1 0-1 0 0,0 1 1 0 0,-1-1 3 0 0,-10 4-92 0 0,1 0-1 0 0,0 1 0 0 0,0 0 1 0 0,0 1-1 0 0,1 0 0 0 0,0 1 1 0 0,0 0-1 0 0,1 1 0 0 0,0 0 1 0 0,0 1-1 0 0,1 1 0 0 0,0-1 1 0 0,0 2-1 0 0,-1 2 93 0 0,7-9-6 0 0,-67 73 102 0 0,4 4-1 0 0,3 2 0 0 0,3 4-95 0 0,21-31 129 0 0,-96 150 1131 0 0,-25 67-1260 0 0,50-83 803 0 0,34-73 317 0 0,590-953-1390 0 0,-474 769 100 0 0,-3-2 1 0 0,-3-1-1 0 0,-3-2 1 0 0,13-48 169 0 0,-39 108-15 0 0,-1 0 0 0 0,0 0 0 0 0,0 0 0 0 0,-1-1 0 0 0,-1 1-1 0 0,0-1 1 0 0,-1 1 0 0 0,0-1 0 0 0,-1-4 15 0 0,0 15-21 0 0,0 1 0 0 0,0-1 0 0 0,1 0 1 0 0,-1 1-1 0 0,0-1 0 0 0,-1 1 0 0 0,1-1 0 0 0,0 1 0 0 0,0 0 0 0 0,-1-1 1 0 0,1 1-1 0 0,-1 0 0 0 0,1 0 0 0 0,-1 0 0 0 0,1 0 0 0 0,-1 0 0 0 0,0 0 1 0 0,1 1-1 0 0,-1-1 0 0 0,0 0 0 0 0,0 1 0 0 0,1-1 0 0 0,-1 1 0 0 0,0 0 0 0 0,0 0 1 0 0,0 0-1 0 0,0 0 0 0 0,0 0 0 0 0,1 0 0 0 0,-1 0 0 0 0,0 0 0 0 0,0 1 1 0 0,0-1-1 0 0,0 1 0 0 0,1-1 0 0 0,-1 1 0 0 0,0 0 0 0 0,1 0 0 0 0,-1 0 0 0 0,0 0 1 0 0,1 0-1 0 0,-1 0 0 0 0,1 0 0 0 0,0 0 0 0 0,-1 1 0 0 0,1-1 0 0 0,0 0 1 0 0,-1 1 20 0 0,-101 120-910 0 0,88-101 882 0 0,-79 132 273 0 0,6 4 0 0 0,7 3 0 0 0,-54 156-245 0 0,-146 424 1523 0 0,200-536-923 0 0,81-203-610 0 0,0-1 0 0 0,-1 1 0 0 0,1 0 0 0 0,0-1 0 0 0,-1 1 0 0 0,1 0 0 0 0,0-1 0 0 0,0 1 0 0 0,0 0 0 0 0,0-1 0 0 0,-1 1 0 0 0,1 0 0 0 0,0-1 0 0 0,0 1 0 0 0,0 0 0 0 0,1 0 0 0 0,-1-1 0 0 0,0 1 0 0 0,0 0 0 0 0,0-1 0 0 0,0 1 0 0 0,1 0 0 0 0,-1-1 0 0 0,0 1 0 0 0,0 0 0 0 0,1-1 0 0 0,-1 1 0 0 0,1-1 0 0 0,-1 1 0 0 0,1-1 0 0 0,-1 1 0 0 0,1 0 0 0 0,-1-1 0 0 0,1 0 0 0 0,-1 1 0 0 0,1-1 0 0 0,-1 1 0 0 0,1-1 0 0 0,0 0 0 0 0,-1 1 0 0 0,1-1 0 0 0,0 0 0 0 0,-1 0 0 0 0,1 0 0 0 0,0 1 0 0 0,-1-1 0 0 0,1 0 0 0 0,0 0 0 0 0,0 0 0 0 0,-1 0 0 0 0,1 0 0 0 0,0 0 0 0 0,-1 0 0 0 0,1 0 0 0 0,0-1 0 0 0,-1 1 0 0 0,1 0 0 0 0,0 0 0 0 0,-1-1 0 0 0,1 1 0 0 0,0 0 0 0 0,-1-1 0 0 0,1 1 0 0 0,-1 0 0 0 0,1-1 0 0 0,0 1 0 0 0,-1-1 0 0 0,1 1 0 0 0,-1-1 10 0 0,48-31 179 0 0,-8-12 44 0 0,-2-1 0 0 0,-2-2 0 0 0,-2-1 0 0 0,13-27-223 0 0,-23 36 36 0 0,576-955-150 0 0,-484 772-394 0 0,-111 213 146 0 0,-6 16 34 0 0,-8 18 17 0 0,-176 440 175 0 0,80-200 272 0 0,8-8 833 0 0,-12-6-1 0 0,-11-4 0 0 0,-25 21-968 0 0,73-174 1444 0 0,77-111-1864 0 0,125-245-43 0 0,302-506 229 0 0,-278 510-325 0 0,-43 67-269 0 0,-100 172 751 0 0,0 0-718 0 0,-16 36 142 0 0,-132 276 468 0 0,-342 728 1772 0 0,286-603-53 0 0,224-459-2284 0 0,50-95 1126 0 0,49-113-376 0 0,-58 106 78 0 0,14-23-128 0 0,469-962-1610 0 0,-524 1061 1133 0 0,-32 80-164 0 0,-173 422 486 0 0,-179 679 1501 0 0,261-814 747 0 0,-16 3-2043 0 0,93-255 26 0 0,26-50-425 0 0,14-26 501 0 0,-2 0-1 0 0,-1-2 1 0 0,-1-1 0 0 0,-2-1 0 0 0,1-4-102 0 0,-6 13 15 0 0,244-448 134 0 0,-168 305-333 0 0,-8-3-1 0 0,-7-4 1 0 0,0-24 184 0 0,-66 172 27 0 0,7-25-334 0 0,-28 70-188 0 0,-453 1092 921 0 0,348-839 464 0 0,128-276-1459 0 0,65-89 645 0 0,197-361 248 0 0,-246 405-309 0 0,159-303-370 0 0,-191 377-64 0 0,-443 1306 1944 0 0,430-1266-1613 0 0,31-70-242 0 0,73-97 667 0 0,-78 89-306 0 0,267-459 476 0 0,-187 310-514 0 0,155-315-278 0 0,-329 701-214 0 0,-236 606 843 0 0,207-555 260 0 0,115-276-616 0 0,0 0 0 0 0,1 0 0 0 0,-1 0 0 0 0,0 0 0 0 0,1 0-1 0 0,-1 0 1 0 0,0 0 0 0 0,1 0 0 0 0,-1 1 0 0 0,0-1 0 0 0,1 0-1 0 0,-1 0 1 0 0,0 0 0 0 0,1 0 0 0 0,-1 1 0 0 0,0-1 0 0 0,0 0-1 0 0,1 0 1 0 0,-1 1 0 0 0,0-1 0 0 0,0 0 0 0 0,0 0 0 0 0,1 1 0 0 0,-1-1-1 0 0,0 0 1 0 0,0 1 0 0 0,0-1 0 0 0,0 0 0 0 0,0 1 0 0 0,1-1-1 0 0,-1 0 1 0 0,0 1 0 0 0,0-1 0 0 0,0 0 0 0 0,0 1 0 0 0,0-1-1 0 0,0 0 1 0 0,0 1 0 0 0,0-1 0 0 0,0 1 0 0 0,-1-1 0 0 0,1 0-1 0 0,0 1 1 0 0,0-1 0 0 0,0 0 0 0 0,0 0 0 0 0,0 1 0 0 0,-1-1 0 0 0,1 0-1 0 0,0 1 1 0 0,0-1 0 0 0,0 0 0 0 0,-1 0 0 0 0,1 1 12 0 0,25-24-253 0 0,19-31 396 0 0,-3-2 1 0 0,-2-2-1 0 0,7-20-143 0 0,8-9 29 0 0,95-160-24 0 0,128-188-472 0 0,-244 401-144 0 0,-32 36 588 0 0,0-1 0 0 0,0 0-1 0 0,0 0 1 0 0,0 1 0 0 0,0-1 0 0 0,-1 0-1 0 0,1 1 1 0 0,0-1 0 0 0,-1 1-1 0 0,0-1 1 0 0,1 1 0 0 0,-1-1 0 0 0,0 1-1 0 0,1-1 1 0 0,-1 1 0 0 0,0-1-1 0 0,0 1 1 0 0,0-1 0 0 0,-1 1 0 0 0,1-1-1 0 0,0 1 1 0 0,0-1 0 0 0,-1 1-1 0 0,1-1 1 0 0,-1 1 0 0 0,1-1 0 0 0,-1 1-1 0 0,0-1 24 0 0,-88 262 415 0 0,89-262-414 0 0,-38 105 409 0 0,-4-1 0 0 0,-5-2 0 0 0,-5-2 0 0 0,-4-3 0 0 0,-5 1-410 0 0,43-81-489 0 0,69-106 458 0 0,-4-2 1 0 0,-4-1-1 0 0,-4-3 0 0 0,-3-5 31 0 0,-1 8-113 0 0,-28 73 110 0 0,-1 1 0 0 0,0-1 1 0 0,-2 0-1 0 0,0 0 0 0 0,-1-1 1 0 0,-1 1-1 0 0,0-11 3 0 0,-3 29-19 0 0,-1-1 1 0 0,1 1-1 0 0,-1 0 1 0 0,1 0-1 0 0,-1 0 0 0 0,1 0 1 0 0,-1 0-1 0 0,1 0 1 0 0,0 0-1 0 0,-1 1 0 0 0,1-1 1 0 0,-1 0-1 0 0,1 1 1 0 0,-1-1-1 0 0,1 1 0 0 0,0 0 1 0 0,0-1-1 0 0,-1 1 1 0 0,1 0-1 0 0,0 0 0 0 0,0 0 1 0 0,0 0-1 0 0,0 0 1 0 0,0 0-1 0 0,0 0 0 0 0,0 0 1 0 0,0 0-1 0 0,0 0 1 0 0,0 1-1 0 0,0-1 0 0 0,1 0 1 0 0,-1 1-1 0 0,1-1 1 0 0,-1 0-1 0 0,1 1 19 0 0,-134 231-865 0 0,67-104 1011 0 0,-138 234 560 0 0,147-259-214 0 0,66-149-1120 0 0,15-15 663 0 0,-3 0 0 0 0,-3-1 0 0 0,-3-1 0 0 0,-2 0 1 0 0,-3-1-1 0 0,-3-1 0 0 0,-2 1 0 0 0,-3 0 0 0 0,-3-1 0 0 0,-3 1 1 0 0,-12-60-36 0 0,8 84-29 0 0,-2 1 1 0 0,-2-1 0 0 0,-1 2 0 0 0,-2 0 0 0 0,-1 1 0 0 0,-2 1 0 0 0,-2 0 0 0 0,-22-28 28 0 0,38 57-12 0 0,0 0 0 0 0,0 1-1 0 0,0 0 1 0 0,-1 0 0 0 0,0 0-1 0 0,0 0 1 0 0,0 1-1 0 0,0 0 1 0 0,-1 1 0 0 0,1-1-1 0 0,-1 1 1 0 0,0 1 0 0 0,0-1-1 0 0,0 1 1 0 0,-1 0-1 0 0,1 1 1 0 0,0 0 0 0 0,-1 0-1 0 0,1 0 1 0 0,0 1 0 0 0,-1 0-1 0 0,1 1 1 0 0,-1 0-1 0 0,1 0 1 0 0,0 0 0 0 0,-1 1-1 0 0,1 0 1 0 0,0 0-1 0 0,0 1 1 0 0,0 0 0 0 0,1 0-1 0 0,-3 2 13 0 0,-27 21-131 0 0,0 1 1 0 0,2 2-1 0 0,2 2 0 0 0,0 1 0 0 0,2 1 0 0 0,2 1 0 0 0,-18 29 131 0 0,-76 111 112 0 0,-35 76-112 0 0,113-176 60 0 0,-71 73 620 0 0,91-131 42 0 0,31-36-1026 0 0,230-460-60 0 0,-179 367 332 0 0,-5 14-62 0 0,-6-2 0 0 0,29-89 94 0 0,-59 101 366 0 0,-17 89-361 0 0,0-1 0 0 0,0 1 0 0 0,0-1-1 0 0,0 1 1 0 0,0-1 0 0 0,0 1 0 0 0,0-1-1 0 0,0 1 1 0 0,0-1 0 0 0,0 1 0 0 0,0 0-1 0 0,-1-1 1 0 0,1 1 0 0 0,0-1 0 0 0,0 1-1 0 0,0 0 1 0 0,-1-1 0 0 0,1 1 0 0 0,0-1-1 0 0,-1 1 1 0 0,1 0 0 0 0,0-1 0 0 0,-1 1-1 0 0,1 0 1 0 0,0 0 0 0 0,-1-1 0 0 0,1 1 0 0 0,-1 0-1 0 0,1 0 1 0 0,-1-1 0 0 0,1 1 0 0 0,0 0-1 0 0,-1 0 1 0 0,1 0 0 0 0,-1 0 0 0 0,1 0-1 0 0,-1 0 1 0 0,1 0 0 0 0,-1 0 0 0 0,1 0-1 0 0,-1 0 1 0 0,1 0 0 0 0,0 0 0 0 0,-1 0-1 0 0,1 0 1 0 0,-1 0 0 0 0,1 0 0 0 0,-1 1-1 0 0,1-1 1 0 0,-1 0 0 0 0,1 0 0 0 0,0 0-1 0 0,-1 1 1 0 0,1-1 0 0 0,0 0 0 0 0,-1 1-1 0 0,1-1 1 0 0,0 0 0 0 0,-1 1 0 0 0,1-1-1 0 0,0 0 1 0 0,-1 1-5 0 0,-25 22-331 0 0,-10 24 57 0 0,2 1 0 0 0,3 1 0 0 0,1 2 0 0 0,-3 14 274 0 0,-4 5-19 0 0,-317 531 769 0 0,343-585-690 0 0,-92 115 779 0 0,103-131-834 0 0,0-1 1 0 0,0 1 0 0 0,0 0-1 0 0,0-1 1 0 0,0 1 0 0 0,-1 0-1 0 0,1-1 1 0 0,0 1 0 0 0,0 0-1 0 0,0-1 1 0 0,0 1 0 0 0,-1 0-1 0 0,1-1 1 0 0,0 1-1 0 0,0 0 1 0 0,-1 0 0 0 0,1-1-1 0 0,0 1 1 0 0,-1 0 0 0 0,1 0-1 0 0,0-1 1 0 0,-1 1 0 0 0,1 0-1 0 0,0 0 1 0 0,-1 0 0 0 0,1 0-1 0 0,0-1 1 0 0,-1 1-1 0 0,1 0 1 0 0,0 0 0 0 0,-1 0-1 0 0,1 0 1 0 0,0 0 0 0 0,-1 0-1 0 0,1 0 1 0 0,-1 0 0 0 0,1 0-1 0 0,0 0 1 0 0,-1 0 0 0 0,1 0-1 0 0,0 1 1 0 0,-1-1-1 0 0,1 0 1 0 0,-1 0 0 0 0,1 0-1 0 0,0 0 1 0 0,-1 1 0 0 0,1-1-1 0 0,0 0 1 0 0,0 0 0 0 0,-1 0-1 0 0,1 1 1 0 0,0-1 0 0 0,0 0-1 0 0,-1 1 1 0 0,1-1-1 0 0,0 0 1 0 0,0 1-6 0 0,11-35-287 0 0,-11 33 288 0 0,247-559-256 0 0,-232 529 244 0 0,84-161-215 0 0,-10-4 1 0 0,18-74 225 0 0,-81 201-262 0 0,-4-1 0 0 0,-3-1 0 0 0,-3 0 0 0 0,-3-2 0 0 0,2-60 262 0 0,-14 132-2 0 0,0-1 0 0 0,0 0 0 0 0,-1 1 0 0 0,1-1 0 0 0,0 0 1 0 0,-1 0-1 0 0,0 1 0 0 0,1-1 0 0 0,-1 0 0 0 0,0 0 0 0 0,0 1 0 0 0,0-1 0 0 0,0 0 0 0 0,0 0 0 0 0,-1 0 0 0 0,1 1 0 0 0,0-1 1 0 0,-1 0-1 0 0,1 0 0 0 0,-1 1 0 0 0,0-1 0 0 0,0 0 0 0 0,1 1 0 0 0,-1-1 0 0 0,0 1 0 0 0,0-1 0 0 0,-1 1 0 0 0,1-1 0 0 0,0 1 0 0 0,0 0 1 0 0,-1 0-1 0 0,1-1 0 0 0,0 1 0 0 0,-1 0 0 0 0,1 0 0 0 0,-1 1 0 0 0,0-1 0 0 0,1 0 0 0 0,-1 0 0 0 0,0 1 0 0 0,1-1 0 0 0,-1 1 0 0 0,0-1 1 0 0,0 1-1 0 0,0 0 0 0 0,1 0 0 0 0,-1 0 0 0 0,0 0 0 0 0,0 0 0 0 0,-1 0 2 0 0,-4 5-108 0 0,-1 0 0 0 0,1 0 1 0 0,0 1-1 0 0,1 0 0 0 0,-1 0 0 0 0,1 1 0 0 0,1-1 0 0 0,-1 1 1 0 0,1 1-1 0 0,0-1 0 0 0,-3 7 108 0 0,0-1-85 0 0,-54 90-43 0 0,4 3 1 0 0,-19 55 127 0 0,39-79 72 0 0,-264 631 1055 0 0,247-574-917 0 0,-88 186 518 0 0,109-247-994 0 0,182-358 705 0 0,1-19-319 0 0,-5 12-240 0 0,-12-7 0 0 0,0-38 120 0 0,-42 60-1033 0 0,45-244 1033 0 0,-124 435 121 0 0,-11 81-125 0 0,-1 0 0 0 0,1 0 0 0 0,0 1 0 0 0,0-1 0 0 0,0 0 0 0 0,-1 0 0 0 0,1 0 0 0 0,0 1 0 0 0,0-1 0 0 0,-1 0 0 0 0,1 0 0 0 0,0 0 0 0 0,-1 0 0 0 0,1 1 0 0 0,0-1 0 0 0,-1 0 0 0 0,1 0-1 0 0,0 0 1 0 0,0 0 0 0 0,-1 0 0 0 0,1 0 0 0 0,0 0 0 0 0,-1 0 0 0 0,1 0 0 0 0,0 0 0 0 0,-1 0 0 0 0,1 0 0 0 0,0 0 0 0 0,-1 0 0 0 0,1 0 0 0 0,0-1 0 0 0,-1 1 0 0 0,1 0 0 0 0,0 0 0 0 0,0 0 0 0 0,-1 0 0 0 0,1-1 0 0 0,0 1 0 0 0,0 0 0 0 0,-1 0 0 0 0,1 0 0 0 0,0-1 0 0 0,0 1 0 0 0,0 0 0 0 0,-1 0 0 0 0,1-1 0 0 0,0 1 0 0 0,0 0 0 0 0,0-1 0 0 0,0 1 0 0 0,0 0 0 0 0,-1 0 0 0 0,1-1-1 0 0,0 1 1 0 0,0 0 0 0 0,0-1 0 0 0,0 1 0 0 0,0 0 0 0 0,0-1 0 0 0,0 1 0 0 0,0 0 0 0 0,0-1 0 0 0,0 1 0 0 0,0 0 4 0 0,-19 25-405 0 0,-34 63 113 0 0,4 2-1 0 0,3 2 0 0 0,1 12 293 0 0,-1 0 30 0 0,-405 852 777 0 0,301-645 1504 0 0,-120 174-2311 0 0,228-422 287 0 0,52-88-939 0 0,406-822 766 0 0,-388 794-107 0 0,295-612-936 0 0,-267 532 364 0 0,-6-2 0 0 0,-6-2-1 0 0,-6-2 1 0 0,-4-16 565 0 0,-11-7-431 0 0,-23 153 413 0 0,1 7 12 0 0,0 0 0 0 0,-1 0-1 0 0,0 0 1 0 0,1 0-1 0 0,-1 0 1 0 0,0 0 0 0 0,0 0-1 0 0,0-1 1 0 0,0 1-1 0 0,0 0 1 0 0,-1 0 0 0 0,1 0-1 0 0,0 0 1 0 0,-1 0-1 0 0,0 0 1 0 0,1 0 0 0 0,-1 0-1 0 0,0 1 1 0 0,0-1 0 0 0,0 0-1 0 0,0 0 1 0 0,-1 1-1 0 0,1-1 1 0 0,0 0 0 0 0,-1 1-1 0 0,0-1 7 0 0,0 2-30 0 0,-1 0-1 0 0,0 0 0 0 0,0 1 1 0 0,1-1-1 0 0,-1 0 0 0 0,0 1 1 0 0,1 0-1 0 0,-1 0 1 0 0,0 0-1 0 0,1 0 0 0 0,-1 0 1 0 0,1 0-1 0 0,0 1 0 0 0,-1-1 1 0 0,1 1-1 0 0,0 0 1 0 0,0-1-1 0 0,0 1 0 0 0,0 0 1 0 0,0 0-1 0 0,0 0 1 0 0,1 1-1 0 0,-1-1 0 0 0,1 0 1 0 0,-1 2 30 0 0,-91 118-323 0 0,6 4 0 0 0,-25 57 323 0 0,88-144 42 0 0,-278 501 3556 0 0,-68 210-3598 0 0,207-433 1315 0 0,146-287-1340 0 0,23-34-612 0 0,31-49 309 0 0,177-350 1014 0 0,86-184-993 0 0,-227 444-368 0 0,-6-4-1 0 0,-6-2 1 0 0,19-87 675 0 0,-60 122-63 0 0,-20 113 59 0 0,0 0 0 0 0,1-1 0 0 0,-1 1 0 0 0,0-1 0 0 0,0 1 0 0 0,1 0 0 0 0,-1-1 0 0 0,0 1 0 0 0,0-1 0 0 0,-1 1 0 0 0,1-1-1 0 0,0 1 1 0 0,0 0 0 0 0,-1-1 0 0 0,1 1 0 0 0,-1 0 0 0 0,1-1 0 0 0,-1 1 0 0 0,0 0 0 0 0,1 0 0 0 0,-1-1 0 0 0,0 1 0 0 0,0 0 0 0 0,0 0 0 0 0,0 0-1 0 0,0 0 1 0 0,0 0 0 0 0,0 0 0 0 0,0 0 0 0 0,0 0 0 0 0,-1 1 0 0 0,1-1 0 0 0,0 0 0 0 0,0 1 0 0 0,-1-1 0 0 0,1 1 0 0 0,0-1 0 0 0,-1 1 0 0 0,1 0-1 0 0,-1 0 1 0 0,1-1 0 0 0,0 1 0 0 0,-1 0 0 0 0,1 0 0 0 0,-1 0 0 0 0,1 0 0 0 0,-1 1 0 0 0,1-1 0 0 0,0 0 0 0 0,-1 1 0 0 0,1-1 0 0 0,0 1 0 0 0,-1-1-1 0 0,1 1 1 0 0,0 0 0 0 0,-1 0 4 0 0,-87 78-900 0 0,7 25 871 0 0,4 4 0 0 0,5 3-1 0 0,5 3 1 0 0,-6 25 29 0 0,28-55 122 0 0,-225 449 1199 0 0,111-207 933 0 0,-50 52-2254 0 0,137-244 13 0 0,79-136-927 0 0,110-165 1083 0 0,-98 135-128 0 0,582-1122-537 0 0,-584 1120 441 0 0,20-39-185 0 0,-4-2 1 0 0,-2 0-1 0 0,7-39 240 0 0,-31 73-21 0 0,-10 43-214 0 0,-16 23-13 0 0,2 1-1 0 0,1 2 1 0 0,1-1 0 0 0,1 2-1 0 0,-4 13 249 0 0,-1 1-26 0 0,-405 837 1902 0 0,38-161 269 0 0,397-726-2880 0 0,98-139 713 0 0,136-234 137 0 0,10-57-115 0 0,-119 201-217 0 0,-129 225 202 0 0,126-215-1487 0 0,-10-4 1 0 0,51-148 1501 0 0,-148 297-163 0 0,-25 81 158 0 0,0 0 0 0 0,0 1 0 0 0,0-1-1 0 0,0 1 1 0 0,0-1 0 0 0,0 1 0 0 0,0-1 0 0 0,0 0 0 0 0,0 1-1 0 0,0-1 1 0 0,0 1 0 0 0,-1-1 0 0 0,1 0 0 0 0,0 1-1 0 0,0-1 1 0 0,0 1 0 0 0,-1-1 0 0 0,1 0 0 0 0,0 1 0 0 0,0-1-1 0 0,-1 0 1 0 0,1 1 0 0 0,0-1 0 0 0,-1 0 0 0 0,1 0 0 0 0,0 1-1 0 0,-1-1 1 0 0,1 0 0 0 0,0 0 0 0 0,-1 1 0 0 0,1-1-1 0 0,0 0 1 0 0,-1 0 0 0 0,1 0 0 0 0,-1 0 0 0 0,1 0 0 0 0,-1 0-1 0 0,1 0 1 0 0,0 0 0 0 0,-1 0 0 0 0,1 0 0 0 0,-1 0 0 0 0,1 0-1 0 0,-1 0 1 0 0,1 0 0 0 0,0 0 0 0 0,-1 0 0 0 0,1 0-1 0 0,-1 0 1 0 0,1-1 0 0 0,0 1 0 0 0,-1 0 0 0 0,1 0 0 0 0,0 0-1 0 0,-1-1 1 0 0,1 1 0 0 0,0 0 0 0 0,-1-1 0 0 0,1 1 0 0 0,0 0-1 0 0,-1-1 1 0 0,1 1 0 0 0,0 0 0 0 0,0-1 0 0 0,0 1 0 0 0,-1 0-1 0 0,1-1 6 0 0,-103 173-981 0 0,84-136 949 0 0,-215 474 1819 0 0,21 9 0 0 0,4 69-1787 0 0,168-472 201 0 0,-247 607 1685 0 0,271-677-2081 0 0,23-47-55 0 0,54-66 151 0 0,54-106 499 0 0,-7-5-1 0 0,63-150-399 0 0,-92 175 1 0 0,14-26-50 0 0,100-191-1752 0 0,102-291 1801 0 0,-271 589-82 0 0,-47 109-897 0 0,-247 524 365 0 0,-167 433 3095 0 0,279-699-1017 0 0,154-287-1855 0 0,10-17 144 0 0,12-21 32 0 0,165-337 495 0 0,-110 211-274 0 0,35-64-39 0 0,166-376-700 0 0,-229 482 11 0 0,-4-1 1 0 0,-6-2-1 0 0,-5-2 1 0 0,2-41 721 0 0,-24 115-352 0 0,-1-1 1 0 0,-2 0-1 0 0,-3 0 0 0 0,-1 0 1 0 0,-3-3 351 0 0,4 45-5 0 0,-1 1 1 0 0,0-1-1 0 0,-1 0 1 0 0,1 1-1 0 0,-1-1 1 0 0,1 1-1 0 0,-1-1 1 0 0,0 1-1 0 0,0-1 1 0 0,-1 1-1 0 0,1 0 1 0 0,-1 0-1 0 0,0-1 1 0 0,1 1-1 0 0,-1 0 1 0 0,-1 0-1 0 0,1 1 1 0 0,0-1-1 0 0,-1 0 1 0 0,1 1-1 0 0,-1-1 0 0 0,0 1 1 0 0,0 0-1 0 0,0 0 1 0 0,0 0-1 0 0,0 1 1 0 0,0-1-1 0 0,0 0 1 0 0,-1 1-1 0 0,1 0 1 0 0,-1 0-1 0 0,1 0 1 0 0,-1 0-1 0 0,1 1 1 0 0,-1 0-1 0 0,0-1 5 0 0,-9 3-33 0 0,0 1 1 0 0,0 1-1 0 0,1-1 0 0 0,-1 2 0 0 0,1 0 1 0 0,-1 0-1 0 0,2 1 0 0 0,-1 1 0 0 0,1 0 1 0 0,0 1-1 0 0,0 0 0 0 0,1 0 0 0 0,0 1 0 0 0,-4 5 33 0 0,-66 64 209 0 0,3 4 0 0 0,3 3-1 0 0,5 4 1 0 0,-59 96-209 0 0,115-166 75 0 0,-276 436 3261 0 0,11 28-3336 0 0,84-142 553 0 0,192-338-547 0 0,-61 108 695 0 0,-5-3 0 0 0,-73 87-701 0 0,81-135 1128 0 0,60-60-1124 0 0,1-1 0 0 0,-1 1 0 0 0,0 0-1 0 0,1 0 1 0 0,-1-1 0 0 0,0 1 0 0 0,0-1 0 0 0,1 1-1 0 0,-1 0 1 0 0,0-1 0 0 0,0 1 0 0 0,0 0 0 0 0,1-1-1 0 0,-1 1 1 0 0,0-1 0 0 0,0 1 0 0 0,0 0 0 0 0,0-1-1 0 0,0 1 1 0 0,0-1 0 0 0,0 1 0 0 0,0-1-1 0 0,0 1 1 0 0,0-1 0 0 0,0 1 0 0 0,0 0 0 0 0,0-1-1 0 0,0 1 1 0 0,0-1 0 0 0,-1 1 0 0 0,1 0 0 0 0,0-1-1 0 0,0 1 1 0 0,0-1 0 0 0,-1 1 0 0 0,1 0 0 0 0,0-1-1 0 0,0 1 1 0 0,-1 0 0 0 0,1-1 0 0 0,0 1-1 0 0,-1 0 1 0 0,1 0 0 0 0,0-1 0 0 0,-1 1 0 0 0,1 0-1 0 0,-1 0 1 0 0,1 0 0 0 0,0-1 0 0 0,-1 1 0 0 0,1 0-1 0 0,-1 0 1 0 0,1 0 0 0 0,0 0 0 0 0,-1 0 0 0 0,1 0-1 0 0,-1 0 1 0 0,1 0 0 0 0,-1 0 0 0 0,1 0-1 0 0,-1 0 1 0 0,1 0 0 0 0,0 0 0 0 0,-1 0 0 0 0,1 0-1 0 0,-1 1 1 0 0,1-1 0 0 0,0 0 0 0 0,-1 0-4 0 0,82-224-579 0 0,120-217 0 0 0,85-113 579 0 0,83-171-1750 0 0,-302 576 618 0 0,-7-4-1 0 0,39-153 1133 0 0,-77 198 120 0 0,-23 108-126 0 0,1 1 0 0 0,-1 0 0 0 0,1-1 0 0 0,-1 1 0 0 0,1-1 0 0 0,-1 1 0 0 0,1-1 0 0 0,-1 1 0 0 0,0-1 0 0 0,1 1 0 0 0,-1-1 0 0 0,0 0 0 0 0,1 1 0 0 0,-1-1 0 0 0,0 0 1 0 0,1 0-1 0 0,-1 1 0 0 0,0-1 0 0 0,0 0 0 0 0,1 0 0 0 0,-1 0 0 0 0,0 0 0 0 0,0 0 0 0 0,1 0 0 0 0,-1 0 0 0 0,0 0 0 0 0,0 0 0 0 0,1 0 0 0 0,-1 0 0 0 0,0-1 0 0 0,0 1 0 0 0,1 0 0 0 0,-1 0 1 0 0,0-1-1 0 0,1 1 0 0 0,-1-1 0 0 0,0 1 0 0 0,1 0 0 0 0,-1-1 0 0 0,1 1 0 0 0,-1-1 0 0 0,1 0 0 0 0,-1 1 0 0 0,1-1 0 0 0,-1 1 0 0 0,1-1 0 0 0,-1 0 0 0 0,1 1 0 0 0,0-1 0 0 0,-1 0 0 0 0,1 1 0 0 0,0-1 1 0 0,0 0-1 0 0,-1 0 0 0 0,1 1 0 0 0,0-1 0 0 0,0 0 0 0 0,0 0 0 0 0,0 0 6 0 0,-72 102-958 0 0,-308 537 1542 0 0,-144 352 2510 0 0,289-536-1843 0 0,157-296-1577 0 0,203-378 94 0 0,550-999-397 0 0,-353 613-1542 0 0,-298 555 1985 0 0,-2 0-1 0 0,-2-1 0 0 0,-3-1 1 0 0,-2-1-1 0 0,3-22 187 0 0,-18 75-4 0 0,1 1 1 0 0,-1-1-1 0 0,1 1 1 0 0,-1-1-1 0 0,0 1 0 0 0,1-1 1 0 0,-1 1-1 0 0,0-1 1 0 0,0 1-1 0 0,1-1 0 0 0,-1 0 1 0 0,0 1-1 0 0,0-1 1 0 0,0 0-1 0 0,0 1 1 0 0,1-1-1 0 0,-1 1 0 0 0,0-1 1 0 0,0 0-1 0 0,0 1 1 0 0,-1-1-1 0 0,1 0 0 0 0,0 1 1 0 0,0-1-1 0 0,0 1 1 0 0,0-1-1 0 0,-1 0 1 0 0,1 1-1 0 0,0-1 0 0 0,0 1 1 0 0,-1-1-1 0 0,1 1 1 0 0,0-1-1 0 0,-1 0 1 0 0,1 1-1 0 0,-1 0 0 0 0,1-1 1 0 0,-1 1-1 0 0,1-1 1 0 0,-1 1-1 0 0,1 0 0 0 0,-1-1 1 0 0,1 1-1 0 0,-1 0 1 0 0,1-1-1 0 0,-1 1 1 0 0,0 0-1 0 0,1 0 0 0 0,-1 0 1 0 0,0-1-1 0 0,1 1 1 0 0,-1 0-1 0 0,1 0 1 0 0,-1 0-1 0 0,0 0 4 0 0,-29 26-411 0 0,-170 273-432 0 0,159-231 916 0 0,-730 1311 4033 0 0,617-1088-2100 0 0,-61 71-2006 0 0,125-239 559 0 0,90-123-571 0 0,0-1 1 0 0,0 1-1 0 0,0 0 1 0 0,0 0-1 0 0,0-1 1 0 0,0 1-1 0 0,0 0 1 0 0,0 0-1 0 0,0 0 0 0 0,0-1 1 0 0,0 1-1 0 0,0 0 1 0 0,0 0-1 0 0,0-1 1 0 0,-1 1-1 0 0,1 0 1 0 0,0 0-1 0 0,0 0 1 0 0,0-1-1 0 0,0 1 0 0 0,0 0 1 0 0,0 0-1 0 0,-1 0 1 0 0,1 0-1 0 0,0-1 1 0 0,0 1-1 0 0,0 0 1 0 0,0 0-1 0 0,-1 0 1 0 0,1 0-1 0 0,0 0 0 0 0,0 0 1 0 0,0 0-1 0 0,-1-1 1 0 0,1 1-1 0 0,0 0 1 0 0,0 0-1 0 0,-1 0 1 0 0,1 0-1 0 0,0 0 0 0 0,0 0 12 0 0,11-27-214 0 0,684-1322-980 0 0,-682 1326 1119 0 0,115-209-2234 0 0,-9-4 0 0 0,27-97 2309 0 0,-109 202-596 0 0,-38 131 595 0 0,0 1 1 0 0,1 0-1 0 0,-1-1 0 0 0,0 1 0 0 0,1-1 1 0 0,-1 1-1 0 0,0-1 0 0 0,0 1 0 0 0,0-1 1 0 0,1 0-1 0 0,-1 1 0 0 0,0-1 0 0 0,0 0 1 0 0,0 0-1 0 0,0 1 0 0 0,0-1 0 0 0,0 0 1 0 0,0 0-1 0 0,1 0 0 0 0,-1 0 0 0 0,0 0 1 0 0,0 0-1 0 0,0-1 0 0 0,0 1 0 0 0,0 0 1 0 0,0 0-1 0 0,1-1 0 0 0,-1 1 0 0 0,0 0 1 0 0,0-1-1 0 0,0 1 0 0 0,1-1 0 0 0,-1 1 0 0 0,0-1 1 0 0,0 1-1 0 0,1-1 0 0 0,-1 0 0 0 0,0 1 1 0 0,1-1-1 0 0,-1 0 0 0 0,1 1 0 0 0,-1-1 1 0 0,1 0-1 0 0,0 0 0 0 0,-1 0 0 0 0,1 0 1 0 0,-1 1-1 0 0,1-1 0 0 0,0 0 0 0 0,0 0 1 0 0,0 0-1 0 0,0 0 0 0 0,-1 0 0 0 0,1 0 1 0 0,0 1-1 0 0,0-1 0 0 0,1 0 0 0 0,-1 0 1 0 0,0 0-1 0 0,0 0 0 0 0,0 0 0 0 0,1 0 1 0 0,-21 18-107 0 0,1 1 0 0 0,1 1 0 0 0,0 1-1 0 0,2 0 1 0 0,0 1 0 0 0,-6 14 107 0 0,0-3-6 0 0,-154 239 1543 0 0,-35 93-1537 0 0,127-215 613 0 0,-47 84 499 0 0,-283 463 1587 0 0,378-642-2527 0 0,12-15 45 0 0,-2-1 0 0 0,-2-2-1 0 0,-1 0 1 0 0,-17 14-217 0 0,45-50 4 0 0,1-1 1 0 0,0 1-1 0 0,0-1 1 0 0,0 0-1 0 0,0 1 0 0 0,0-1 1 0 0,-1 1-1 0 0,1-1 0 0 0,0 1 1 0 0,-1-1-1 0 0,1 1 1 0 0,0-1-1 0 0,-1 1 0 0 0,1-1 1 0 0,0 1-1 0 0,-1 0 0 0 0,1-1 1 0 0,-1 1-1 0 0,1 0 0 0 0,-1-1 1 0 0,1 1-1 0 0,-1 0 1 0 0,1-1-1 0 0,-1 1 0 0 0,1 0 1 0 0,-1 0-1 0 0,1 0 0 0 0,-1 0 1 0 0,0-1-1 0 0,1 1 1 0 0,-1 0-1 0 0,1 0 0 0 0,-1 0 1 0 0,0 0-1 0 0,1 0 0 0 0,-1 0 1 0 0,1 1-1 0 0,-1-1 0 0 0,1 0 1 0 0,-1 0-1 0 0,1 0 1 0 0,-1 0-1 0 0,0 1 0 0 0,1-1 1 0 0,-1 0-1 0 0,1 0 0 0 0,-1 1-4 0 0,22-65-244 0 0,3 2 0 0 0,3 0-1 0 0,12-18 245 0 0,7-15-103 0 0,149-308-445 0 0,-66 148-2993 0 0,-12-6 1 0 0,63-213 3540 0 0,-147 313-833 0 0,-33 161 837 0 0,-1 1-1 0 0,1-1 0 0 0,0 1 1 0 0,0-1-1 0 0,-1 0 0 0 0,1 1 1 0 0,0-1-1 0 0,0 0 0 0 0,-1 1 0 0 0,1-1 1 0 0,0 0-1 0 0,-1 0 0 0 0,1 1 1 0 0,0-1-1 0 0,-1 0 0 0 0,1 0 0 0 0,-1 0 1 0 0,1 0-1 0 0,0 1 0 0 0,-1-1 1 0 0,1 0-1 0 0,-1 0 0 0 0,1 0 1 0 0,0 0-1 0 0,-1 0 0 0 0,1 0 0 0 0,-1 0 1 0 0,1 0-1 0 0,-1 0 0 0 0,1 0 1 0 0,0 0-1 0 0,-1 0 0 0 0,1 0 0 0 0,-1-1 1 0 0,1 1-1 0 0,0 0 0 0 0,-1 0 1 0 0,1 0-1 0 0,0-1 0 0 0,-1 1 1 0 0,1 0-1 0 0,0 0 0 0 0,-1-1 0 0 0,1 1 1 0 0,0 0-1 0 0,-1 0 0 0 0,1-1 1 0 0,0 1-1 0 0,0 0 0 0 0,-1-1 0 0 0,1 1 1 0 0,0-1-1 0 0,0 1 0 0 0,0 0 1 0 0,0-1-1 0 0,-1 1 0 0 0,1-1 1 0 0,0 1-1 0 0,0 0 0 0 0,0-1 0 0 0,0 1 1 0 0,0-1-1 0 0,0 1 0 0 0,0-1 1 0 0,0 1-1 0 0,0 0-3 0 0,-12 12-63 0 0,0 2 0 0 0,1-1 0 0 0,1 2 1 0 0,0 0-1 0 0,1 0 0 0 0,1 0 0 0 0,-6 15 63 0 0,-4 4 40 0 0,-368 748 2715 0 0,-111 337 1634 0 0,392-920-3544 0 0,87-177-479 0 0,18-22-362 0 0,0 0 0 0 0,0 0 0 0 0,0-1 0 0 0,1 1 0 0 0,-1 0 0 0 0,0-1 0 0 0,0 1 0 0 0,0 0 0 0 0,0 0 0 0 0,0-1 0 0 0,0 1 1 0 0,0 0-1 0 0,0-1 0 0 0,0 1 0 0 0,0 0 0 0 0,0 0 0 0 0,0-1 0 0 0,0 1 0 0 0,0 0 0 0 0,0-1 0 0 0,0 1 0 0 0,0 0 0 0 0,-1 0 0 0 0,1-1 0 0 0,0 1 0 0 0,0 0 0 0 0,0-1 0 0 0,0 1 0 0 0,-1 0 0 0 0,1 0 1 0 0,0 0-1 0 0,0-1 0 0 0,0 1 0 0 0,-1 0 0 0 0,1 0 0 0 0,0 0 0 0 0,0-1 0 0 0,-1 1 0 0 0,1 0 0 0 0,0 0 0 0 0,0 0 0 0 0,-1 0 0 0 0,1 0 0 0 0,0 0 0 0 0,-1 0 0 0 0,1 0 0 0 0,0 0 0 0 0,-1 0 0 0 0,1 0 1 0 0,0 0-1 0 0,0 0 0 0 0,-1 0 0 0 0,1 0 0 0 0,0 0 0 0 0,-1 0 0 0 0,1 0 0 0 0,0 0 0 0 0,0 0 0 0 0,-1 0 0 0 0,1 0 0 0 0,0 1-4 0 0,7-33-100 0 0,101-256-214 0 0,504-1138-3656 0 0,-572 1326 2275 0 0,-4-1-1 0 0,-4-3 1 0 0,-5 0 0 0 0,8-78 1695 0 0,-32 98 456 0 0,-4 84-433 0 0,0-1 1 0 0,0 0 0 0 0,0 1 0 0 0,1-1 0 0 0,-1 1-1 0 0,0-1 1 0 0,0 1 0 0 0,0 0 0 0 0,0-1 0 0 0,0 1-1 0 0,0 0 1 0 0,-1 0 0 0 0,1-1 0 0 0,0 1-1 0 0,0 0 1 0 0,0 0 0 0 0,0 0 0 0 0,0 0 0 0 0,0 1-1 0 0,0-1 1 0 0,0 0 0 0 0,0 0 0 0 0,0 1-1 0 0,0-1 1 0 0,0 0 0 0 0,0 1 0 0 0,0-1 0 0 0,0 1-1 0 0,0-1 1 0 0,0 1 0 0 0,0 0 0 0 0,1-1 0 0 0,-1 1-1 0 0,0 0 1 0 0,0 0 0 0 0,0 0-24 0 0,-69 86 335 0 0,-23 59 1049 0 0,7 4 1 0 0,-44 112-1385 0 0,78-156 363 0 0,-240 522 2222 0 0,-57 113-58 0 0,257-589-1597 0 0,92-153-912 0 0,0 1 0 0 0,0-1 1 0 0,0 1-1 0 0,0-1 1 0 0,-1 1-1 0 0,1-1 1 0 0,0 1-1 0 0,0-1 1 0 0,0 1-1 0 0,0-1 0 0 0,-1 1 1 0 0,1-1-1 0 0,0 1 1 0 0,0 0-1 0 0,-1-1 1 0 0,1 1-1 0 0,0-1 0 0 0,-1 1 1 0 0,1 0-1 0 0,0-1 1 0 0,-1 1-1 0 0,1 0 1 0 0,0-1-1 0 0,-1 1 1 0 0,1 0-1 0 0,-1 0 0 0 0,1 0 1 0 0,-1-1-1 0 0,1 1 1 0 0,-1 0-1 0 0,1 0 1 0 0,-1 0-1 0 0,1 0 0 0 0,-1 0 1 0 0,1 0-1 0 0,-1 0 1 0 0,1 0-1 0 0,-1 0 1 0 0,1 0-1 0 0,-1 0 1 0 0,1 0-1 0 0,-1 0 0 0 0,1 0 1 0 0,0 0-1 0 0,-1 0 1 0 0,0 1-19 0 0,39-118-438 0 0,152-368-981 0 0,64-85 1419 0 0,34-80-2852 0 0,-282 637 2779 0 0,22-52-557 0 0,-2-2 0 0 0,-4-1 0 0 0,9-48 630 0 0,-28 87 117 0 0,-29 37-138 0 0,7 13-76 0 0,2 1 0 0 0,0 1-1 0 0,1 1 1 0 0,1 0 0 0 0,-6 14 97 0 0,-1 0 54 0 0,-493 957 3118 0 0,385-718-2032 0 0,27-51-199 0 0,-9-4 0 0 0,-110 157-941 0 0,209-361 47 0 0,5-4 75 0 0,-1 0 0 0 0,-1-1 1 0 0,0 0-1 0 0,-1 0 0 0 0,0-1 0 0 0,-1-1 0 0 0,0 0 0 0 0,-11 7-122 0 0,23-18 13 0 0,0 1 0 0 0,-1-1-1 0 0,1 0 1 0 0,-1 1 0 0 0,1-1-1 0 0,-1 0 1 0 0,1 1-1 0 0,-1-1 1 0 0,0 0 0 0 0,1 0-1 0 0,-1 1 1 0 0,1-1 0 0 0,-1 0-1 0 0,0 0 1 0 0,1 0-1 0 0,-1 0 1 0 0,1 0 0 0 0,-1 0-1 0 0,0 0 1 0 0,1 0 0 0 0,-1 0-1 0 0,1 0 1 0 0,-1 0-1 0 0,0 0 1 0 0,1-1 0 0 0,-1 1-1 0 0,1 0 1 0 0,-1 0 0 0 0,0-1-1 0 0,1 1 1 0 0,-1 0-1 0 0,1-1 1 0 0,-1 1 0 0 0,1 0-1 0 0,-1-1 1 0 0,1 1-1 0 0,0-1 1 0 0,-1 1 0 0 0,1-1-1 0 0,0 1 1 0 0,-1-1 0 0 0,1 1-1 0 0,0-1 1 0 0,-1 1-1 0 0,1-1 1 0 0,0 0 0 0 0,0 1-1 0 0,0-1 1 0 0,-1 1 0 0 0,1-1-1 0 0,0 0 1 0 0,0 1-1 0 0,0-1 1 0 0,0 1 0 0 0,0-1-1 0 0,0 0-12 0 0,1-41 12 0 0,62-191-563 0 0,-40 164 481 0 0,277-722-674 0 0,-91 260-718 0 0,-124 306 216 0 0,148-442-5624 0 0,-205 539 5821 0 0,-37 104 850 0 0,-17 44-39 0 0,-48 95-170 0 0,-99 204 4405 0 0,-62 180-3997 0 0,125-259 1065 0 0,-359 805 4138 0 0,428-944-5398 0 0,55-117-469 0 0,133-237 1386 0 0,-114 189-667 0 0,376-763-769 0 0,-252 444-1535 0 0,-116 261-255 0 0,-5-2 0 0 0,-5-1 0 0 0,10-103 2504 0 0,-35 190-439 0 0,-2 1 1 0 0,-1-1-1 0 0,-2 0 1 0 0,-2 1-1 0 0,-1-1 1 0 0,-3-6 438 0 0,5 41 3 0 0,0 0 0 0 0,0-1 0 0 0,0 1 1 0 0,-1 0-1 0 0,1 0 0 0 0,-1 0 1 0 0,1 0-1 0 0,-1 1 0 0 0,0-1 1 0 0,0 0-1 0 0,0 0 0 0 0,-1 0 0 0 0,1 1 1 0 0,-1-1-1 0 0,1 0 0 0 0,-1 1 1 0 0,0 0-1 0 0,0-1 0 0 0,0 1 1 0 0,0 0-1 0 0,-1 0 0 0 0,1 0 0 0 0,0 0 1 0 0,-1 0-1 0 0,1 1 0 0 0,-1-1 1 0 0,0 1-1 0 0,0 0 0 0 0,1 0 1 0 0,-1 0-1 0 0,0 0 0 0 0,0 0 0 0 0,0 0 1 0 0,0 1-1 0 0,0 0 0 0 0,0-1 1 0 0,0 1-1 0 0,0 0 0 0 0,0 1 1 0 0,-2-1-4 0 0,-4 6 80 0 0,0 0 0 0 0,0 1 0 0 0,1 0 1 0 0,0 0-1 0 0,0 1 0 0 0,1 0 0 0 0,0 0 1 0 0,0 1-1 0 0,1-1 0 0 0,0 2 0 0 0,-2 4-80 0 0,-126 212 4125 0 0,-76 182-4125 0 0,39-18 5338 0 0,-82 298-5338 0 0,142-372 1326 0 0,36-120-279 0 0,70-174-1165 0 0,16-22-437 0 0,83-137 1064 0 0,45-125-293 0 0,-11-6 0 0 0,-8-15-216 0 0,-59 146-966 0 0,-5-3 0 0 0,-7-2-1 0 0,-6-2 1 0 0,-6-1-1 0 0,-6-2 1 0 0,8-129 966 0 0,-42 137-615 0 0,3 137 602 0 0,0 0 1 0 0,0-1-1 0 0,-1 1 1 0 0,1 0-1 0 0,-1-1 1 0 0,1 1-1 0 0,-1 0 1 0 0,0 0-1 0 0,0 0 1 0 0,0 0-1 0 0,0 0 1 0 0,0 0-1 0 0,-1 0 0 0 0,1 0 1 0 0,-1 0-1 0 0,1 1 1 0 0,-1-1-1 0 0,1 1 1 0 0,-1-1-1 0 0,0 1 1 0 0,0-1-1 0 0,0 1 1 0 0,0 0-1 0 0,0 0 1 0 0,0 0-1 0 0,0 0 1 0 0,0 0-1 0 0,0 0 0 0 0,0 1 1 0 0,-1-1-1 0 0,1 1 1 0 0,0 0-1 0 0,0-1 1 0 0,-1 1-1 0 0,1 0 1 0 0,0 0-1 0 0,-1 0 1 0 0,1 1-1 0 0,0-1 1 0 0,0 1-1 0 0,-1-1 0 0 0,1 1 1 0 0,0 0-1 0 0,0-1 1 0 0,0 1-1 0 0,0 0 1 0 0,0 1-1 0 0,0-1 1 0 0,0 0-1 0 0,0 0 1 0 0,0 1-1 0 0,1-1 1 0 0,-1 1-1 0 0,0 0 1 0 0,1-1-1 0 0,-1 1 0 0 0,1 0 1 0 0,0 0-1 0 0,0 0 1 0 0,-1 1 12 0 0,-28 35-65 0 0,2 1 1 0 0,2 1-1 0 0,1 1 1 0 0,3 2-1 0 0,1 0 1 0 0,0 5 64 0 0,9-22 109 0 0,-147 361 2503 0 0,17 7-1 0 0,-25 155-2611 0 0,120-390 661 0 0,23-50-517 0 0,25-109-155 0 0,-1 1-1 0 0,0-1 1 0 0,0 1-1 0 0,1-1 0 0 0,-1 1 1 0 0,0-1-1 0 0,1 0 1 0 0,-1 1-1 0 0,1-1 1 0 0,-1 1-1 0 0,0-1 0 0 0,1 0 1 0 0,-1 1-1 0 0,1-1 1 0 0,-1 0-1 0 0,1 0 0 0 0,-1 0 1 0 0,1 1-1 0 0,-1-1 1 0 0,1 0-1 0 0,-1 0 0 0 0,1 0 1 0 0,0 0-1 0 0,-1 0 1 0 0,1 0-1 0 0,-1 0 0 0 0,1 0 1 0 0,-1 0-1 0 0,1 0 1 0 0,-1 0-1 0 0,1 0 1 0 0,-1 0-1 0 0,1 0 0 0 0,0 0 1 0 0,-1-1-1 0 0,1 1 1 0 0,-1 0-1 0 0,1 0 0 0 0,-1-1 1 0 0,0 1-1 0 0,1 0 1 0 0,-1-1-1 0 0,1 1 0 0 0,-1-1 1 0 0,0 1-1 0 0,1 0 1 0 0,-1-1-1 0 0,0 1 1 0 0,1-1-1 0 0,-1 1 0 0 0,0-1 1 0 0,1 1-1 0 0,-1-1 1 0 0,0 1-1 0 0,0-1 0 0 0,0 1 1 0 0,0-1-1 0 0,0 1 1 0 0,1-1 11 0 0,-1 0 3 0 0,12-10 95 0 0,-1-1 0 0 0,-1-1 0 0 0,0 0-1 0 0,0 0 1 0 0,-1-1 0 0 0,-1 0 0 0 0,-1 0 0 0 0,4-9-98 0 0,-1 2 77 0 0,122-262-91 0 0,-13-5 0 0 0,-4-31 14 0 0,-81 223-626 0 0,-4-1 0 0 0,-5-2 0 0 0,-4-1 0 0 0,-4 0 0 0 0,-4-1 0 0 0,-5-1 0 0 0,-5-8 626 0 0,-3 109-8 0 0,-10-84-80 0 0,10 83 79 0 0,0 1 0 0 0,0-1 0 0 0,-1 1 0 0 0,1-1 1 0 0,0 1-1 0 0,-1 0 0 0 0,0-1 0 0 0,1 1 0 0 0,-1-1 0 0 0,0 1 0 0 0,1 0 0 0 0,-1 0 0 0 0,0 0 0 0 0,0-1 0 0 0,0 1 0 0 0,0 0 0 0 0,-1 0 0 0 0,1 0 0 0 0,0 0 0 0 0,0 1 0 0 0,0-1 0 0 0,-1 0 0 0 0,1 0 0 0 0,0 1 0 0 0,-1-1 0 0 0,1 1 0 0 0,-1-1 0 0 0,1 1 0 0 0,-1 0 0 0 0,1-1 1 0 0,-1 1-1 0 0,1 0 0 0 0,-1 0 0 0 0,1 0 0 0 0,-1 0 0 0 0,1 0 0 0 0,-1 0 0 0 0,1 1 0 0 0,-1-1 0 0 0,1 1 0 0 0,0-1 0 0 0,-1 1 0 0 0,1-1 0 0 0,-1 1 0 0 0,1-1 0 0 0,0 1 0 0 0,0 0 0 0 0,-1 0 0 0 0,1 0 0 0 0,0 0 0 0 0,0 0 0 0 0,0 0 0 0 0,0 1 9 0 0,-9 6-89 0 0,1 2 0 0 0,0-1 0 0 0,1 2 0 0 0,1-1 0 0 0,-1 1 0 0 0,1 0-1 0 0,1 0 1 0 0,0 1 0 0 0,1-1 0 0 0,-2 8 89 0 0,-9 15-18 0 0,-88 215 1356 0 0,10 5 0 0 0,11 4 0 0 0,-30 184-1338 0 0,94-368 259 0 0,-39 186 556 0 0,60-232-1160 0 0,21-38 132 0 0,-6-11 367 0 0,0-1-1 0 0,-2 0 1 0 0,0-1 0 0 0,-1-1-1 0 0,-2 0 1 0 0,0-1-1 0 0,3-13-153 0 0,3-3 59 0 0,242-601-85 0 0,-220 537-769 0 0,-4-1-1 0 0,-5-1 1 0 0,-5-2-1 0 0,-5-1 1 0 0,-4-1-1 0 0,0-63 796 0 0,-16 131-478 0 0,2 13 76 0 0,-1 1-1 0 0,-2 0 1 0 0,0-1 0 0 0,-3 1 0 0 0,0 0-1 0 0,-1 0 1 0 0,-2 0 0 0 0,-1 1 0 0 0,-2-1-1 0 0,-10-22 403 0 0,17 46 24 0 0,0 1-1 0 0,0-1 0 0 0,-1 1 0 0 0,0 0 1 0 0,0 0-1 0 0,0 0 0 0 0,0 0 0 0 0,-1 1 1 0 0,1-1-1 0 0,-1 1 0 0 0,0 0 0 0 0,0 0 1 0 0,0 0-1 0 0,0 0 0 0 0,-1 1 0 0 0,1 0 1 0 0,-1 0-1 0 0,0 0 0 0 0,1 0 0 0 0,-1 1 1 0 0,0 0-1 0 0,0 0 0 0 0,0 0 0 0 0,0 0 1 0 0,0 1-1 0 0,0 0 0 0 0,0 0 0 0 0,0 0 1 0 0,0 1-1 0 0,-4 1-23 0 0,-4 6 87 0 0,0 1 0 0 0,1 1 0 0 0,0 0 0 0 0,0 1 0 0 0,1 1 0 0 0,1-1 0 0 0,0 1 0 0 0,1 1 1 0 0,0 0-1 0 0,1 0 0 0 0,0 1 0 0 0,1 0 0 0 0,1 0 0 0 0,-3 7-87 0 0,4-10 92 0 0,-61 143 1066 0 0,7 3 1 0 0,6 3 0 0 0,8 1-1 0 0,6 3 1 0 0,-13 147-1159 0 0,33-146 307 0 0,19-164-314 0 0,-1 0-1 0 0,1 0 1 0 0,-1 0 0 0 0,1 0 0 0 0,0-1-1 0 0,0 1 1 0 0,-1 0 0 0 0,1 0 0 0 0,0 0-1 0 0,0 0 1 0 0,0 0 0 0 0,0 0 0 0 0,0 0-1 0 0,0 0 1 0 0,0 0 0 0 0,0 0 0 0 0,1 0-1 0 0,-1 0 1 0 0,0 0 0 0 0,1 0 0 0 0,-1 0-1 0 0,0-1 1 0 0,1 1 0 0 0,-1 0 0 0 0,1 0-1 0 0,-1 0 1 0 0,1-1 0 0 0,0 1 0 0 0,-1 0 0 0 0,1 0-1 0 0,0-1 1 0 0,-1 1 0 0 0,1-1 0 0 0,0 1-1 0 0,0-1 1 0 0,0 1 0 0 0,0-1 0 0 0,-1 1-1 0 0,1-1 1 0 0,0 0 0 0 0,0 1 0 0 0,0-1-1 0 0,0 0 1 0 0,0 0 0 0 0,0 0 0 0 0,0 0-1 0 0,0 1 1 0 0,0-1 0 0 0,0-1 0 0 0,0 1-1 0 0,0 0 1 0 0,0 0 0 0 0,0 0 0 0 0,0 0-1 0 0,-1-1 1 0 0,1 1 0 0 0,0 0 0 0 0,0-1-1 0 0,0 1 1 0 0,0-1 0 0 0,0 1 0 0 0,-1-1-1 0 0,1 0 1 0 0,0 1 0 0 0,0-2 7 0 0,70-93 749 0 0,-62 80-674 0 0,55-115 40 0 0,-5-2 0 0 0,17-67-115 0 0,-44 117-700 0 0,-4-1 0 0 0,-4-2 0 0 0,-3 0 0 0 0,-3-1 0 0 0,-5-1 0 0 0,2-82 700 0 0,-15 152-189 0 0,2-3 2 0 0,-1 0-1 0 0,0-1 1 0 0,-2 1-1 0 0,0 0 1 0 0,-2 0-1 0 0,0 0 0 0 0,-1 0 1 0 0,-1 0-1 0 0,-1 1 1 0 0,-1 0-1 0 0,-1 0 0 0 0,0 0 1 0 0,-1 1 187 0 0,7 15 2 0 0,0 1 1 0 0,0 0-1 0 0,1-1 0 0 0,-1 1 1 0 0,-1 0-1 0 0,1 0 0 0 0,0 1 1 0 0,0-1-1 0 0,-1 0 0 0 0,1 1 1 0 0,-1-1-1 0 0,1 1 0 0 0,-1 0 1 0 0,0 0-1 0 0,1 0 1 0 0,-1 0-1 0 0,0 0 0 0 0,0 1 1 0 0,0-1-1 0 0,0 1 0 0 0,0 0 1 0 0,1 0-1 0 0,-1 0 0 0 0,0 0 1 0 0,0 0-1 0 0,0 1 1 0 0,0-1-1 0 0,0 1 0 0 0,0 0 1 0 0,1 0-1 0 0,-1 0 0 0 0,0 0 1 0 0,1 0-1 0 0,-1 0 0 0 0,1 1 1 0 0,-1 0-1 0 0,1-1 0 0 0,0 1 1 0 0,-1 0-3 0 0,-17 23 127 0 0,0 1 0 0 0,1 1-1 0 0,2 0 1 0 0,1 1 0 0 0,1 1 0 0 0,1 1 0 0 0,2 0 0 0 0,1 0 0 0 0,0 7-127 0 0,7-26 70 0 0,-45 135 897 0 0,7 2 0 0 0,6 2 0 0 0,7 1 0 0 0,-5 116-967 0 0,27-65 304 0 0,6-200-317 0 0,1 0 1 0 0,-1 1-1 0 0,1-1 1 0 0,0 0-1 0 0,0 1 1 0 0,0-1-1 0 0,0 0 1 0 0,0 1 0 0 0,1-1-1 0 0,-1 1 1 0 0,1-1-1 0 0,-1 0 1 0 0,1 0-1 0 0,0 1 1 0 0,0-1-1 0 0,0 0 1 0 0,0 0-1 0 0,0 0 1 0 0,1 0-1 0 0,-1 0 1 0 0,1 0 0 0 0,-1 0-1 0 0,1-1 1 0 0,-1 1-1 0 0,1 0 1 0 0,0-1-1 0 0,0 0 1 0 0,0 1-1 0 0,0-1 1 0 0,0 0-1 0 0,0 0 1 0 0,0 0 0 0 0,1 0-1 0 0,-1 0 1 0 0,0-1-1 0 0,0 1 1 0 0,1 0-1 0 0,-1-1 1 0 0,0 0-1 0 0,1 0 1 0 0,-1 0-1 0 0,1 0 1 0 0,-1 0 0 0 0,2 0 12 0 0,5-3 61 0 0,1-1 0 0 0,0 0 0 0 0,-1-1 1 0 0,0 0-1 0 0,0 0 0 0 0,0 0 1 0 0,-1-1-1 0 0,1-1 0 0 0,-1 0 1 0 0,-1 0-1 0 0,0 0 0 0 0,0-1 0 0 0,0 0 1 0 0,-1 0-1 0 0,0-1 0 0 0,0 0 1 0 0,0-3-62 0 0,9-7 84 0 0,76-116 37 0 0,-6-4-1 0 0,-7-3 1 0 0,19-54-121 0 0,-46 91-594 0 0,-4-3 0 0 0,-5-2 0 0 0,7-39 594 0 0,-37 102-765 0 0,-2 0-1 0 0,-3 0 1 0 0,-1-1 0 0 0,-2 0 0 0 0,-3 0-1 0 0,-1-1 766 0 0,-25-49-1442 0 0,24 96 1439 0 0,0 0-1 0 0,0 0 1 0 0,0-1 0 0 0,0 1 0 0 0,-1 1-1 0 0,1-1 1 0 0,0 0 0 0 0,-1 0-1 0 0,0 0 1 0 0,1 1 0 0 0,-1-1-1 0 0,0 1 1 0 0,0-1 0 0 0,0 1 0 0 0,0 0-1 0 0,0 0 1 0 0,0 0 0 0 0,-1 0-1 0 0,1 0 1 0 0,0 0 0 0 0,0 1-1 0 0,-1-1 1 0 0,1 1 0 0 0,0-1 0 0 0,-1 1-1 0 0,1 0 1 0 0,0 0 0 0 0,-1 0-1 0 0,1 0 1 0 0,0 0 0 0 0,-1 1 0 0 0,1-1-1 0 0,0 1 1 0 0,-1 0 0 0 0,1-1-1 0 0,0 1 1 0 0,0 0 0 0 0,0 0-1 0 0,0 0 1 0 0,0 1 0 0 0,-2 0 3 0 0,-10 9 34 0 0,0 1 1 0 0,1 0 0 0 0,0 1-1 0 0,1 0 1 0 0,0 1-1 0 0,1 0 1 0 0,1 1 0 0 0,0 0-1 0 0,1 1 1 0 0,-1 2-35 0 0,6-11 31 0 0,-85 161 952 0 0,8 4 0 0 0,7 3-1 0 0,8 4 1 0 0,7 2 0 0 0,9 2-1 0 0,7 3 1 0 0,4 34-983 0 0,16-7 296 0 0,22-212-302 0 0,1 1-1 0 0,0-1 1 0 0,-1 1-1 0 0,1-1 1 0 0,0 1 0 0 0,-1-1-1 0 0,1 1 1 0 0,0-1 0 0 0,0 1-1 0 0,1-1 1 0 0,-1 1-1 0 0,0 0 1 0 0,0-1 0 0 0,1 1-1 0 0,-1-1 1 0 0,1 1-1 0 0,-1-1 1 0 0,1 0 0 0 0,0 1-1 0 0,-1-1 1 0 0,1 0-1 0 0,0 1 1 0 0,0-1 0 0 0,0 0-1 0 0,0 0 1 0 0,0 0-1 0 0,0 1 1 0 0,0-1 0 0 0,1 0-1 0 0,-1-1 1 0 0,0 1-1 0 0,0 0 1 0 0,1 0 0 0 0,-1-1-1 0 0,1 1 1 0 0,-1 0-1 0 0,1-1 1 0 0,-1 1 0 0 0,1-1-1 0 0,-1 0 1 0 0,1 0-1 0 0,-1 1 1 0 0,1-1 0 0 0,-1 0-1 0 0,1 0 1 0 0,-1 0-1 0 0,1-1 1 0 0,-1 1 0 0 0,1 0-1 0 0,0-1 1 0 0,-1 1-1 0 0,0-1 1 0 0,1 1 0 0 0,-1-1-1 0 0,1 1 1 0 0,-1-1-1 0 0,0 0 1 0 0,1 0 0 0 0,0-1 6 0 0,10-6 85 0 0,-1-1 0 0 0,0 0 1 0 0,-1-1-1 0 0,0 0 1 0 0,0-1-1 0 0,-1 0 0 0 0,-1 0 1 0 0,0-1-1 0 0,0 0 0 0 0,-1-1-85 0 0,1 0 60 0 0,77-131 89 0 0,-8-4 0 0 0,46-123-149 0 0,-91 199-104 0 0,10-25-523 0 0,-3-1 0 0 0,-5-1 1 0 0,-5-2-1 0 0,-4-1 1 0 0,-4-1-1 0 0,3-62 627 0 0,-22 110 180 0 0,-13 56-424 0 0,-36 126-420 0 0,-46 207 2254 0 0,15 3 1 0 0,2 78-1591 0 0,45-213 846 0 0,31-202-850 0 0,0-1-1 0 0,0 1 0 0 0,1 0 1 0 0,-1-1-1 0 0,0 1 0 0 0,1 0 1 0 0,-1-1-1 0 0,0 1 0 0 0,1 0 0 0 0,-1 0 1 0 0,0-1-1 0 0,1 1 0 0 0,-1 0 1 0 0,1 0-1 0 0,-1 0 0 0 0,0 0 0 0 0,1-1 1 0 0,-1 1-1 0 0,1 0 0 0 0,-1 0 1 0 0,1 0-1 0 0,-1 0 0 0 0,0 0 1 0 0,1 0-1 0 0,-1 0 0 0 0,1 0 0 0 0,-1 0 1 0 0,1 0-1 0 0,-1 0 0 0 0,0 0 1 0 0,1 1-1 0 0,-1-1 0 0 0,1 0 0 0 0,-1 0 1 0 0,0 0-1 0 0,1 1 0 0 0,-1-1 1 0 0,1 0-1 0 0,-1 0 0 0 0,0 1 1 0 0,1-1-1 0 0,-1 0 0 0 0,0 1 0 0 0,0-1 1 0 0,1 0-1 0 0,-1 1 0 0 0,0-1 1 0 0,0 0-1 0 0,1 1 0 0 0,-1-1 0 0 0,0 1 1 0 0,0-1-1 0 0,0 0 0 0 0,0 1 1 0 0,0-1-1 0 0,0 1 0 0 0,0-1 1 0 0,0 1-1 0 0,0-1 0 0 0,0 0 0 0 0,0 1 1 0 0,0-1-1 0 0,0 1 0 0 0,0-1 1 0 0,0 1-1 0 0,0-1 0 0 0,0 0 0 0 0,0 1 1 0 0,0-1-1 0 0,-1 1 5 0 0,67-93 781 0 0,-57 75-688 0 0,273-568 433 0 0,-216 440-608 0 0,-6 14-822 0 0,-5-3 0 0 0,-6-3 0 0 0,1-27 904 0 0,-46 141-304 0 0,-15 33-686 0 0,-58 162-3 0 0,-205 565 3801 0 0,166-462-976 0 0,108-275-1846 0 0,0 0-1 0 0,0 0 1 0 0,1 0-1 0 0,-1 1 1 0 0,0-1-1 0 0,0 0 1 0 0,1 0 0 0 0,-1 0-1 0 0,0 0 1 0 0,0 0-1 0 0,1 1 1 0 0,-1-1 0 0 0,0 0-1 0 0,0 0 1 0 0,0 0-1 0 0,1 1 1 0 0,-1-1-1 0 0,0 0 1 0 0,0 0 0 0 0,0 1-1 0 0,0-1 1 0 0,1 0-1 0 0,-1 1 1 0 0,0-1 0 0 0,0 0-1 0 0,0 0 1 0 0,0 1-1 0 0,0-1 1 0 0,0 0-1 0 0,0 1 1 0 0,0-1 0 0 0,0 0-1 0 0,0 0 1 0 0,0 1-1 0 0,0-1 1 0 0,0 0-1 0 0,0 1 1 0 0,0-1 0 0 0,0 0-1 0 0,-1 0 1 0 0,1 1-1 0 0,0-1 1 0 0,0 0 0 0 0,0 0-1 0 0,0 1 1 0 0,0-1-1 0 0,-1 0 15 0 0,22-20-193 0 0,119-202 983 0 0,-114 176-749 0 0,414-781-1683 0 0,-282 523-453 0 0,-341 698 1779 0 0,-174 368 3231 0 0,160-334-1229 0 0,195-398-2595 0 0,17-41 953 0 0,-1-1 1 0 0,-1 0-1 0 0,0-1 1 0 0,-1-1-1 0 0,0 0 1 0 0,-1 0-1 0 0,0-1 1 0 0,5-12-45 0 0,8-8 109 0 0,121-186 236 0 0,23-66-345 0 0,10-18-413 0 0,-91 162-16 0 0,14-25-2409 0 0,66-76 2838 0 0,-111 181-1587 0 0,-53 69 1040 0 0,-4 8 504 0 0,-2 1 1 0 0,1-1-1 0 0,-2 1 1 0 0,0-1-1 0 0,-1-1 1 0 0,0 1-1 0 0,-1 0 1 0 0,0-1-1 0 0,-5 6 43 0 0,-5 14 91 0 0,-112 219 3453 0 0,-84 114-3544 0 0,36-66 2758 0 0,152-248-2860 0 0,41-58-939 0 0,80-120 1510 0 0,-70 84-369 0 0,35-52 33 0 0,17-28-190 0 0,6 3 1 0 0,82-87 56 0 0,-158 196-30 0 0,7-9-73 0 0,1 1 0 0 0,1 1 0 0 0,1 0 0 0 0,0 2 0 0 0,1 0-1 0 0,2 0 104 0 0,-22 14-13 0 0,1 1 0 0 0,-1-1 0 0 0,0 0 0 0 0,1 1 1 0 0,-1-1-1 0 0,0 1 0 0 0,1-1 0 0 0,-1 1 0 0 0,1-1 0 0 0,-1 1 0 0 0,1-1 0 0 0,-1 1 0 0 0,1 0 0 0 0,-1-1 0 0 0,1 1 0 0 0,-1 0 0 0 0,1-1 0 0 0,0 1 0 0 0,-1 0 0 0 0,1 0 0 0 0,0 0 0 0 0,-1 0 0 0 0,1-1 0 0 0,-1 1 0 0 0,1 0 0 0 0,0 0 0 0 0,-1 0 0 0 0,1 0 0 0 0,0 0 0 0 0,-1 0 0 0 0,1 1 0 0 0,0-1 0 0 0,-1 0 0 0 0,1 0 0 0 0,0 0 0 0 0,-1 1 0 0 0,1-1 0 0 0,-1 0 0 0 0,1 1 0 0 0,-1-1 0 0 0,1 0 0 0 0,-1 1 0 0 0,1-1 0 0 0,-1 1 0 0 0,1-1 0 0 0,-1 0 0 0 0,1 1 0 0 0,-1 0 0 0 0,1-1 0 0 0,-1 1 0 0 0,0-1 0 0 0,0 1 0 0 0,1-1 0 0 0,-1 1 0 0 0,0 0 0 0 0,0-1 0 0 0,1 1 0 0 0,-1-1 0 0 0,0 1 0 0 0,0 0 0 0 0,0-1 0 0 0,0 1 0 0 0,0 0 0 0 0,0-1 0 0 0,0 1 0 0 0,0 0 13 0 0,-15 46 54 0 0,15-46-36 0 0,-197 400 874 0 0,-56-2 850 0 0,219-336-1993 0 0,57-68-676 0 0,-4-9 1033 0 0,-1-1 0 0 0,-1-1 1 0 0,-1 0-1 0 0,0-1 0 0 0,-1-1 0 0 0,10-16-106 0 0,-22 31 5 0 0,102-134 184 0 0,16-25-365 0 0,8 5 0 0 0,115-106 176 0 0,-175 207-615 0 0,-76 76 521 0 0,-114 205 532 0 0,-181 431 616 0 0,285-617-1015 0 0,-37 116-239 0 0,54-154 175 0 0,1 0 1 0 0,-1-1 0 0 0,0 1-1 0 0,1-1 1 0 0,-1 1 0 0 0,0 0 0 0 0,1-1-1 0 0,-1 1 1 0 0,1-1 0 0 0,-1 1 0 0 0,1-1-1 0 0,0 1 1 0 0,-1-1 0 0 0,1 1-1 0 0,-1-1 1 0 0,1 0 0 0 0,0 1 0 0 0,-1-1-1 0 0,1 0 1 0 0,0 0 0 0 0,-1 1 0 0 0,1-1-1 0 0,0 0 1 0 0,0 0 0 0 0,-1 0-1 0 0,1 0 1 0 0,0 0 0 0 0,-1 0 0 0 0,1 0-1 0 0,0 0 1 0 0,0 0 0 0 0,-1 0 0 0 0,1 0-1 0 0,0 0 1 0 0,-1-1 0 0 0,1 1-1 0 0,0 0 1 0 0,-1-1 0 0 0,1 1 0 0 0,0 0-1 0 0,-1-1 1 0 0,1 1 0 0 0,-1-1 0 0 0,1 1-1 0 0,0-1 25 0 0,91-73 231 0 0,-74 56-152 0 0,132-145 375 0 0,55-86-454 0 0,-159 192-12 0 0,183-226-1621 0 0,178-164 1633 0 0,-285 352-1477 0 0,-122 95 1457 0 0,1-1-1 0 0,-1 1 0 0 0,0-1 0 0 0,1 1 1 0 0,-1-1-1 0 0,0 1 0 0 0,1 0 0 0 0,-1-1 1 0 0,1 1-1 0 0,-1 0 0 0 0,1-1 0 0 0,-1 1 1 0 0,1 0-1 0 0,-1-1 0 0 0,1 1 0 0 0,-1 0 1 0 0,1 0-1 0 0,0 0 0 0 0,-1 0 0 0 0,1-1 1 0 0,-1 1-1 0 0,1 0 0 0 0,-1 0 0 0 0,1 0 1 0 0,0 0-1 0 0,-1 0 0 0 0,1 1 0 0 0,-1-1 1 0 0,1 0-1 0 0,-1 0 0 0 0,1 0 0 0 0,-1 0 1 0 0,1 1-1 0 0,0-1 0 0 0,-1 0 0 0 0,1 0 1 0 0,-1 1-1 0 0,0-1 0 0 0,1 0 0 0 0,-1 1 1 0 0,1-1-1 0 0,-1 1 0 0 0,1-1 0 0 0,-1 0 1 0 0,0 1-1 0 0,1-1 0 0 0,-1 1 0 0 0,0-1 1 0 0,0 1-1 0 0,1-1 0 0 0,-1 1 0 0 0,0-1 1 0 0,0 1-1 0 0,0 0 0 0 0,1-1 0 0 0,-1 1 1 0 0,0-1-1 0 0,0 1 0 0 0,0-1 0 0 0,0 1 1 0 0,0 0-1 0 0,0-1 0 0 0,0 1 21 0 0,-13 40-100 0 0,10-34 92 0 0,-40 90 575 0 0,-5-2 0 0 0,-44 63-567 0 0,59-103 185 0 0,-519 897 4166 0 0,476-828-4025 0 0,76-124-347 0 0,1 0-1 0 0,-1 0 1 0 0,0 0-1 0 0,1 0 0 0 0,-1 0 1 0 0,0 0-1 0 0,1 0 1 0 0,-1 0-1 0 0,0 0 0 0 0,1 0 1 0 0,-1 1-1 0 0,0-1 1 0 0,1 0-1 0 0,-1 0 0 0 0,0 0 1 0 0,0 0-1 0 0,1 1 0 0 0,-1-1 1 0 0,0 0-1 0 0,0 0 1 0 0,1 1-1 0 0,-1-1 0 0 0,0 0 1 0 0,0 0-1 0 0,1 1 1 0 0,-1-1-1 0 0,0 0 0 0 0,0 1 1 0 0,0-1-1 0 0,0 0 1 0 0,0 1-1 0 0,0-1 0 0 0,1 0 1 0 0,-1 1-1 0 0,0-1 0 0 0,0 0 1 0 0,0 1-1 0 0,0-1 1 0 0,0 0-1 0 0,0 1 0 0 0,0-1 1 0 0,-1 1-1 0 0,1-1 1 0 0,0 0-1 0 0,0 1 0 0 0,0-1 1 0 0,0 0-1 0 0,0 0 1 0 0,0 1-1 0 0,-1-1 0 0 0,1 0 1 0 0,0 1-1 0 0,0-1 1 0 0,-1 0 21 0 0,30-17-369 0 0,9-16 495 0 0,-1-1-1 0 0,-2-2 1 0 0,-2-2-1 0 0,12-17-125 0 0,-6 8 49 0 0,148-182-696 0 0,11 9 1 0 0,8 8-1 0 0,10 10 0 0 0,123-83 647 0 0,-330 278-110 0 0,0-1-54 0 0,1 1-1 0 0,-1 0 1 0 0,1 1-1 0 0,1 0 1 0 0,-1 1 0 0 0,1 0-1 0 0,0 0 1 0 0,0 1 0 0 0,0 0-1 0 0,2 1 165 0 0,-12 4-16 0 0,0-1 0 0 0,1 0 0 0 0,-1 1 0 0 0,0-1 0 0 0,1 1 0 0 0,-1 0 0 0 0,0-1 0 0 0,0 1 0 0 0,0 0 0 0 0,0 0 0 0 0,1 0 0 0 0,-1 0 0 0 0,0 0 0 0 0,-1 0 0 0 0,1 0 0 0 0,0 0 0 0 0,0 0 0 0 0,0 0 0 0 0,-1 0 0 0 0,1 1 0 0 0,0-1 0 0 0,-1 0 0 0 0,1 0 0 0 0,-1 1 0 0 0,0-1-1 0 0,1 0 1 0 0,-1 1 0 0 0,0-1 0 0 0,0 1 0 0 0,0-1 0 0 0,0 0 0 0 0,0 1 0 0 0,0-1 0 0 0,0 1 0 0 0,0-1 0 0 0,-1 0 0 0 0,1 1 0 0 0,0-1 0 0 0,-1 0 0 0 0,1 1 0 0 0,-1-1 0 0 0,0 0 0 0 0,1 0 0 0 0,-1 0 0 0 0,0 1 0 0 0,0-1 0 0 0,0 0 16 0 0,-70 141 638 0 0,48-105-484 0 0,-111 162 1830 0 0,-8-6 0 0 0,-9-7 1 0 0,-107 98-1985 0 0,177-195 419 0 0,50-48-968 0 0,34-42-45 0 0,144-147 47 0 0,49-67 733 0 0,-69 68-659 0 0,7 5-1 0 0,5 6 1 0 0,6 7-1 0 0,137-92 474 0 0,-273 215-77 0 0,4-4-141 0 0,1 0-1 0 0,0 2 1 0 0,1 0 0 0 0,0 0 0 0 0,0 1 0 0 0,0 1 0 0 0,1 0 0 0 0,0 2 0 0 0,3-1 218 0 0,-18 6-10 0 0,0 0 0 0 0,0 0 1 0 0,0 0-1 0 0,0 0 1 0 0,0 0-1 0 0,0 0 0 0 0,0 0 1 0 0,-1 0-1 0 0,1 0 1 0 0,0 0-1 0 0,-1 1 0 0 0,1-1 1 0 0,-1 0-1 0 0,0 0 1 0 0,1 1-1 0 0,-1-1 0 0 0,0 0 1 0 0,0 1-1 0 0,1-1 1 0 0,-1 0-1 0 0,0 1 0 0 0,-1-1 1 0 0,1 0-1 0 0,0 1 1 0 0,0-1-1 0 0,0 0 0 0 0,-1 1 1 0 0,1-1-1 0 0,-1 0 1 0 0,1 1-1 0 0,-1-1 0 0 0,1 0 1 0 0,-1 0-1 0 0,0 0 1 0 0,0 0-1 0 0,0 0 0 0 0,1 0 1 0 0,-1 0-1 0 0,0 0 1 0 0,0 0-1 0 0,-1 1 10 0 0,2-2 0 0 0,-123 186 1127 0 0,89-142-875 0 0,-539 668 4444 0 0,564-697-5088 0 0,16-16-581 0 0,25-20 240 0 0,178-173 1107 0 0,-148 131-356 0 0,64-62-306 0 0,5 5 1 0 0,6 7-1 0 0,45-24 288 0 0,-180 136-15 0 0,14-11-185 0 0,1 0 0 0 0,0 2 0 0 0,1 0 0 0 0,0 1 0 0 0,0 0 0 0 0,1 2 0 0 0,17-5 200 0 0,-33 21-300 0 0,-70 86 1063 0 0,-314 378 1337 0 0,85-136-434 0 0,288-322-2839 0 0,31-33 343 0 0,247-272 1035 0 0,-111 116-809 0 0,79-62 604 0 0,-141 149-583 0 0,4 5-1 0 0,23-10 584 0 0,-113 84-229 0 0,0 0 0 0 0,0 1-1 0 0,1 1 1 0 0,0 0-1 0 0,0 0 1 0 0,0 1 0 0 0,1 1-1 0 0,10-3 230 0 0,-22 8-18 0 0,0 0-1 0 0,0 1 0 0 0,0-1 1 0 0,0 0-1 0 0,0 0 0 0 0,0 1 1 0 0,-1-1-1 0 0,1 0 0 0 0,0 1 1 0 0,-1-1-1 0 0,1 1 0 0 0,-1-1 1 0 0,0 1-1 0 0,1-1 0 0 0,-1 1 1 0 0,0-1-1 0 0,0 1 0 0 0,0-1 1 0 0,0 1-1 0 0,0-1 0 0 0,0 1 1 0 0,-1-1-1 0 0,1 1 0 0 0,0-1 1 0 0,-1 1-1 0 0,1-1 0 0 0,-1 1 1 0 0,0-1-1 0 0,1 0 0 0 0,-1 1 1 0 0,0-1-1 0 0,0 0 0 0 0,0 0 0 0 0,0 1 19 0 0,-131 211 806 0 0,9-51 876 0 0,-8-6 1 0 0,-53 44-1683 0 0,93-101 783 0 0,-27 21-142 0 0,112-112-1651 0 0,21-20 392 0 0,306-343 672 0 0,-315 348-57 0 0,79-89-346 0 0,3 5-1 0 0,5 3 1 0 0,4 4 0 0 0,26-13 349 0 0,-52 64-1239 0 0,-70 34 1228 0 0,0 1-1 0 0,0 0 1 0 0,-1-1-1 0 0,1 1 1 0 0,-1 0-1 0 0,0 0 0 0 0,1-1 1 0 0,-1 1-1 0 0,0 0 1 0 0,0 0-1 0 0,0-1 1 0 0,0 1-1 0 0,0 0 1 0 0,0 0-1 0 0,-1 0 1 0 0,1-1-1 0 0,-1 1 1 0 0,1 0-1 0 0,-1-1 1 0 0,1 1-1 0 0,-1 0 1 0 0,0-1-1 0 0,0 1 1 0 0,0-1-1 0 0,-1 2 12 0 0,-142 225 1149 0 0,116-189-950 0 0,-88 114 1388 0 0,-7-6 0 0 0,-54 46-1587 0 0,67-72 622 0 0,150-137-2680 0 0,236-229 2538 0 0,-163 136-496 0 0,-59 54-71 0 0,2 2 1 0 0,2 3-1 0 0,2 2 0 0 0,2 3 1 0 0,15-5 86 0 0,12 19-591 0 0,-92 62 950 0 0,-103 138 624 0 0,-243 286 704 0 0,52-84-543 0 0,276-344-1383 0 0,21-27-121 0 0,0 0-72 0 0,5-2-328 0 0,6-5 813 0 0,1 0 0 0 0,-2-2 0 0 0,1 1 1 0 0,-1-1-1 0 0,0-1 0 0 0,-1 0 0 0 0,0 0 0 0 0,5-9-53 0 0,12-12 131 0 0,-19 20-32 0 0,12-4 122 0 0,34 3-3687 0 0,-15 5-7123 0 0,-32 4 6140 0 0</inkml:trace>
  <inkml:trace contextRef="#ctx0" brushRef="#br0" timeOffset="5003.308">12955 2232 0 0 0,'0'0'136'0'0,"-20"3"316"0"0,-49 60 54 0 0,-196 201 1237 0 0,182-179-492 0 0,171-159-33 0 0,161-153-1582 0 0,-304 271-533 0 0,-143 155 2705 0 0,188-187-1648 0 0,3-5-79 0 0,0 0 0 0 0,1 1-1 0 0,-1-1 1 0 0,2 2 0 0 0,-1-1 0 0 0,1 1 0 0 0,0-1 0 0 0,1 2 0 0 0,0-1 0 0 0,1 0 0 0 0,-1 1 0 0 0,2-1 0 0 0,-1 1 0 0 0,2 0 0 0 0,-1 6-81 0 0,4-14 22 0 0,0-1 0 0 0,0 0 0 0 0,1 1 0 0 0,-1-1 1 0 0,0 0-1 0 0,1 0 0 0 0,-1-1 0 0 0,1 1 0 0 0,0 0 0 0 0,-1-1 1 0 0,1 1-1 0 0,-1-1 0 0 0,1 0 0 0 0,0 0 0 0 0,-1 0 0 0 0,1 0 0 0 0,0-1 1 0 0,-1 1-1 0 0,1-1 0 0 0,-1 1 0 0 0,1-1 0 0 0,-1 0 0 0 0,1 0 0 0 0,-1 0 1 0 0,1 0-1 0 0,-1-1 0 0 0,0 1 0 0 0,2-2-22 0 0,30-15-45 0 0,-1-2-1 0 0,0-1 1 0 0,-2-2-1 0 0,0-2 1 0 0,-2 0-1 0 0,0-2 1 0 0,-2-1-1 0 0,-1-1 1 0 0,11-18 45 0 0,-8-23-689 0 0,-67 71-21 0 0,-119 145 1227 0 0,79-62 803 0 0,3 4 1 0 0,5 3-1 0 0,-56 93-1320 0 0,97-124 48 0 0,41-60 35 0 0,44-38 887 0 0,-41 24-771 0 0,308-323-408 0 0,-294 305-463 0 0,-1-2 0 0 0,-1 0-1 0 0,-3-2 1 0 0,0-1 0 0 0,-2 0 0 0 0,15-40 672 0 0,-30 26-399 0 0,-41 43-18 0 0,21 13 360 0 0,0 0 1 0 0,1 1-1 0 0,0 1 1 0 0,0 0-1 0 0,0 0 1 0 0,1 1-1 0 0,0 1 1 0 0,1 0-1 0 0,-3 3 57 0 0,4-5 29 0 0,-431 406 3085 0 0,385-371-1159 0 0,93-88-2063 0 0,159-191-54 0 0,-169 202 40 0 0,-9 12-343 0 0,0-1 1 0 0,-2 0 0 0 0,0-1-1 0 0,-2-1 1 0 0,10-22 464 0 0,-25 47-11 0 0,1 0-1 0 0,-1 1 1 0 0,1-1 0 0 0,-1 0-1 0 0,1 0 1 0 0,-1 0 0 0 0,1 1 0 0 0,-1-1-1 0 0,0 0 1 0 0,1 0 0 0 0,-1 0-1 0 0,0 0 1 0 0,0 0 0 0 0,0 0 0 0 0,0 0-1 0 0,0 0 1 0 0,0 0 0 0 0,0 1 0 0 0,0-1-1 0 0,0 0 1 0 0,0 0 0 0 0,0 0-1 0 0,-1 0 1 0 0,1 0 0 0 0,0 0 0 0 0,0 0-1 0 0,-1 1 1 0 0,1-1 0 0 0,-1 0-1 0 0,1 0 1 0 0,-1 0 0 0 0,1 1 0 0 0,-1-1-1 0 0,0 0 1 0 0,1 1 0 0 0,-1-1-1 0 0,0 0 1 0 0,1 1 0 0 0,-1-1 0 0 0,0 1-1 0 0,0-1 1 0 0,0 1 0 0 0,0 0 0 0 0,1-1-1 0 0,-1 1 1 0 0,0 0 0 0 0,0 0-1 0 0,0-1 1 0 0,0 1 0 0 0,0 0 0 0 0,0 0 11 0 0,-47 12-749 0 0,-159 134 1395 0 0,273-218 933 0 0,28-9-1941 0 0,-94 80 238 0 0,0 1-16 0 0,0 0-23 0 0,-5 13-160 0 0,-24 29 508 0 0,17-28-97 0 0,1 1 0 0 0,0 0 0 0 0,1 0 0 0 0,1 2 0 0 0,0-1 0 0 0,1 1 0 0 0,1 0 0 0 0,1 0 0 0 0,0 1 0 0 0,1 0-1 0 0,1 0 1 0 0,0 9-88 0 0,4-25 6 0 0,0 1 0 0 0,1-1 0 0 0,-1 0 0 0 0,1 1 0 0 0,-1-1 0 0 0,1 0 0 0 0,0 0 0 0 0,0 0 0 0 0,0 1 0 0 0,0-1 0 0 0,0 0 0 0 0,0 0 0 0 0,1-1-1 0 0,-1 1 1 0 0,1 0 0 0 0,-1 0 0 0 0,1-1 0 0 0,0 1 0 0 0,-1 0 0 0 0,1-1 0 0 0,0 0 0 0 0,0 0 0 0 0,0 1 0 0 0,0-1 0 0 0,0 0 0 0 0,1 0 0 0 0,-1-1 0 0 0,0 1-1 0 0,0 0 1 0 0,1-1 0 0 0,-1 0 0 0 0,0 1 0 0 0,1-1 0 0 0,-1 0-6 0 0,82-7 779 0 0,-11-22-735 0 0,-1-4 1 0 0,-2-3 0 0 0,-1-2-1 0 0,21-19-44 0 0,-89 56-1 0 0,111-58-837 0 0,-111 60 827 0 0,0 0 0 0 0,0 0 0 0 0,0-1 0 0 0,-1 1-1 0 0,1 0 1 0 0,0 0 0 0 0,-1 0 0 0 0,1 0-1 0 0,-1 1 1 0 0,1-1 0 0 0,-1 0 0 0 0,1 0 0 0 0,-1 0-1 0 0,0 0 1 0 0,0 0 0 0 0,1 1 0 0 0,-1-1-1 0 0,0 0 1 0 0,0 0 0 0 0,0 0 0 0 0,0 1-1 0 0,-1-1 1 0 0,1 0 0 0 0,0 0 0 0 0,0 0 0 0 0,-1 0-1 0 0,1 1 1 0 0,-1-1 0 0 0,1 0 0 0 0,-1 0-1 0 0,1 0 1 0 0,-1 0 0 0 0,0 0 0 0 0,1 0 0 0 0,-1 0-1 0 0,0 0 1 0 0,0-1 0 0 0,0 1 0 0 0,0 0-1 0 0,1 0 1 0 0,-1-1 0 0 0,0 1 0 0 0,-1 0 11 0 0,-320 505 2508 0 0,321-505-2511 0 0,-1 0 0 0 0,1-1-1 0 0,0 1 1 0 0,0 0-1 0 0,-1 0 1 0 0,1 0 0 0 0,0 0-1 0 0,0 1 1 0 0,0-1 0 0 0,0 0-1 0 0,0 0 1 0 0,1 1 0 0 0,-1-1-1 0 0,0 0 1 0 0,1 1-1 0 0,-1-1 1 0 0,1 1 0 0 0,-1-1-1 0 0,1 1 1 0 0,0-1 0 0 0,-1 1-1 0 0,1-1 1 0 0,0 1 0 0 0,0-1-1 0 0,0 1 1 0 0,0-1 0 0 0,0 1-1 0 0,1-1 1 0 0,-1 1-1 0 0,0-1 1 0 0,1 1 0 0 0,-1-1-1 0 0,1 1 1 0 0,-1-1 0 0 0,1 1-1 0 0,0-1 1 0 0,0 0 0 0 0,-1 0-1 0 0,1 1 1 0 0,0-1-1 0 0,0 0 1 0 0,0 0 0 0 0,0 0-1 0 0,1 0 1 0 0,-1 0 0 0 0,0 0-1 0 0,0 0 1 0 0,1 0 0 0 0,-1 0-1 0 0,0-1 4 0 0,18-3 96 0 0,0 0-1 0 0,-1-2 0 0 0,0 0 1 0 0,0-1-1 0 0,0-1 0 0 0,-1-1 1 0 0,0 0-1 0 0,0-1 0 0 0,-1-1 1 0 0,0 0-1 0 0,-1-2 0 0 0,10-8-95 0 0,8-3 27 0 0,95-69-616 0 0,-4-6 1 0 0,94-97 588 0 0,-125 106-459 0 0,-127 108 129 0 0,-43 55 1100 0 0,2 2 0 0 0,-28 44-770 0 0,88-103 83 0 0,-70 85 1035 0 0,4 4 0 0 0,-46 82-1118 0 0,100-122 294 0 0,28-64-292 0 0,0-1-1 0 0,0 0 1 0 0,1 0 0 0 0,-1 0-1 0 0,1 0 1 0 0,-1 0-1 0 0,1 0 1 0 0,-1 0 0 0 0,1 0-1 0 0,-1 0 1 0 0,1-1-1 0 0,0 1 1 0 0,-1-1 0 0 0,1 1-1 0 0,0-1 1 0 0,-1 0-1 0 0,1 0 1 0 0,0 1-1 0 0,0-1 1 0 0,0 0 0 0 0,-1-1-1 0 0,1 1 1 0 0,0 0-1 0 0,-1 0 1 0 0,1-1 0 0 0,0 1-1 0 0,0-1 1 0 0,-1 1-1 0 0,1-1 1 0 0,-1 0 0 0 0,1 0-2 0 0,121-67 645 0 0,-89 46-537 0 0,753-564-569 0 0,-533 386-107 0 0,-121 100-478 0 0,-269 230 709 0 0,-515 512 3448 0 0,492-478-1809 0 0,152-155-1099 0 0,7-9-220 0 0,0 0 1 0 0,1 0-1 0 0,-1 0 1 0 0,0 1-1 0 0,1-1 1 0 0,-1 0-1 0 0,0 0 1 0 0,1 0-1 0 0,-1 1 1 0 0,0-1-1 0 0,0 0 1 0 0,0 1-1 0 0,1-1 1 0 0,-1 0-1 0 0,0 1 1 0 0,0-1-1 0 0,0 0 1 0 0,1 1-1 0 0,-1-1 1 0 0,0 0-1 0 0,0 1 1 0 0,0-1-1 0 0,0 0 1 0 0,0 1-1 0 0,0-1 1 0 0,0 1-1 0 0,0-1 1 0 0,0 0-1 0 0,0 1 1 0 0,0-1-1 0 0,0 0 1 0 0,0 1-1 0 0,0-1 1 0 0,0 0-1 0 0,0 1 1 0 0,-1-1-1 0 0,1 1 1 0 0,0-1-1 0 0,0 0 1 0 0,0 1-1 0 0,0-1 1 0 0,-1 0-1 0 0,1 0 1 0 0,0 1 16 0 0,144-81 360 0 0,-111 57-296 0 0,770-552-500 0 0,-603 420-1423 0 0,-344 299 1227 0 0,-420 406 2668 0 0,465-453-1391 0 0,-31 26 476 0 0,162-127-1859 0 0,152-113 1154 0 0,-123 73-361 0 0,1111-764-1453 0 0,-886 607 407 0 0,-722 553 955 0 0,-456 465 3573 0 0,823-761-2982 0 0,74-55-1050 0 0,31-16 491 0 0,0-2-1 0 0,-2-2 0 0 0,0 0 1 0 0,-1-3-1 0 0,17-14 5 0 0,0 1 6 0 0,584-378-402 0 0,132-72-1057 0 0,-576 378-112 0 0,-190 107 1535 0 0,0 0 1 0 0,0 1-1 0 0,0-1 1 0 0,0 0-1 0 0,0 0 1 0 0,0 0-1 0 0,0 1 1 0 0,0-1-1 0 0,0 0 1 0 0,0 0-1 0 0,0 0 1 0 0,0 1-1 0 0,0-1 1 0 0,0 0-1 0 0,0 0 0 0 0,0 0 1 0 0,0 0-1 0 0,1 1 1 0 0,-1-1-1 0 0,0 0 1 0 0,0 0-1 0 0,0 0 1 0 0,0 0-1 0 0,0 0 1 0 0,0 1-1 0 0,0-1 1 0 0,1 0-1 0 0,-1 0 1 0 0,0 0-1 0 0,0 0 1 0 0,0 0-1 0 0,0 0 1 0 0,1 0-1 0 0,-1 0 1 0 0,0 1-1 0 0,0-1 1 0 0,0 0 29 0 0,-124 116-23 0 0,-846 767 3225 0 0,881-802-2193 0 0,-3-4 1 0 0,-25 11-1010 0 0,65-56 730 0 0,103-60-1321 0 0,253-177 671 0 0,233-146-204 0 0,-425 285-29 0 0,857-482-1200 0 0,-800 471 318 0 0,-153 82 24 0 0,-32 16 649 0 0,-193 165 822 0 0,131-122-322 0 0,-817 704 2183 0 0,808-699-1507 0 0,-3-4 0 0 0,-3-4 0 0 0,-42 18-814 0 0,110-64 253 0 0,18-10-313 0 0,16-8-525 0 0,141-75 183 0 0,620-397 283 0 0,-4 24-1650 0 0,-687 407 981 0 0,-69 46-112 0 0,-26 16 547 0 0,13-16 365 0 0,-125 116 566 0 0,-101 67-578 0 0,127-103 180 0 0,-30 25 128 0 0,-37 30 1450 0 0,-95 54-1758 0 0,124-117 1603 0 0,127-71-1497 0 0,34-17-685 0 0,-11 8 565 0 0,156-108-248 0 0,236-145-280 0 0,55 13-737 0 0,-438 236 1172 0 0,-6 3-49 0 0,-1 0 1 0 0,1 1-1 0 0,0 0 0 0 0,1 1 0 0 0,-1 0 0 0 0,1 1 0 0 0,0 1 0 0 0,12-2 156 0 0,-25 19-917 0 0,-72 72 973 0 0,45-62 36 0 0,-85 84 487 0 0,-6-5 1 0 0,-3-5 0 0 0,-5-6 0 0 0,-29 11-580 0 0,146-98 78 0 0,-16 12 402 0 0,-1-2 0 0 0,-1-1 0 0 0,0-2 0 0 0,-1 0 0 0 0,-23 6-480 0 0,140-70-882 0 0,305-182 878 0 0,-372 223-14 0 0,94-50-199 0 0,3 4 0 0 0,88-26 217 0 0,-207 83-18 0 0,0-1 0 0 0,-1 0 0 0 0,1 1 0 0 0,0-1 1 0 0,-1 1-1 0 0,1-1 0 0 0,0 1 0 0 0,0 0 0 0 0,-1-1 0 0 0,1 1 0 0 0,0 0 0 0 0,0 0 0 0 0,0-1 0 0 0,-1 1 1 0 0,1 0-1 0 0,0 0 0 0 0,0 0 0 0 0,0 0 0 0 0,0 0 0 0 0,-1 0 0 0 0,1 0 0 0 0,0 0 0 0 0,0 0 0 0 0,0 1 1 0 0,0-1-1 0 0,-1 0 0 0 0,1 0 0 0 0,0 1 0 0 0,0-1 0 0 0,0 0 0 0 0,-1 1 0 0 0,1-1 0 0 0,0 1 1 0 0,-1-1-1 0 0,1 1 0 0 0,0 0 0 0 0,-1-1 0 0 0,1 1 0 0 0,-1-1 0 0 0,1 1 0 0 0,-1 0 0 0 0,1 0 0 0 0,-1-1 1 0 0,0 1 17 0 0,-21 35-177 0 0,-27 14 362 0 0,-2-2 1 0 0,-2-2-1 0 0,-2-2 0 0 0,-2-3 1 0 0,-2-2-1 0 0,-56 28-185 0 0,83-53 244 0 0,-2 0 0 0 0,1-2 0 0 0,-2-2-1 0 0,1-1 1 0 0,-1-2 0 0 0,-15 2-244 0 0,49-10-19 0 0,0 1-1 0 0,0 0 0 0 0,0-1 1 0 0,0 1-1 0 0,0 0 1 0 0,0-1-1 0 0,0 1 1 0 0,0-1-1 0 0,0 1 1 0 0,1 0-1 0 0,-1-1 1 0 0,-1 1-1 0 0,1 0 1 0 0,0-1-1 0 0,0 1 1 0 0,0 0-1 0 0,0-1 1 0 0,0 1-1 0 0,0 0 0 0 0,0-1 1 0 0,0 1-1 0 0,-1 0 1 0 0,1-1-1 0 0,0 1 1 0 0,0 0-1 0 0,0-1 1 0 0,-1 1-1 0 0,1 0 1 0 0,0 0-1 0 0,0-1 1 0 0,-1 1-1 0 0,1 0 1 0 0,0 0-1 0 0,-1-1 1 0 0,1 1-1 0 0,0 0 1 0 0,-1 0-1 0 0,1 0 0 0 0,0 0 1 0 0,-1 0-1 0 0,1-1 1 0 0,0 1-1 0 0,-1 0 20 0 0,12-10-67 0 0,129-123-363 0 0,28-34 127 0 0,-156 153 158 0 0,0 0 0 0 0,-1-1 0 0 0,0-1-1 0 0,-1 0 1 0 0,-1 0 0 0 0,-1-1 0 0 0,0 1 0 0 0,-1-2 0 0 0,-1 1 0 0 0,-1-1 0 0 0,0 0 0 0 0,-1-1 0 0 0,1-15 145 0 0,-9 23-265 0 0,9 4-11531 0 0,1 7 5389 0 0</inkml:trace>
  <inkml:trace contextRef="#ctx0" brushRef="#br0" timeOffset="13010.117">12392 383 0 0 0,'0'0'143'0'0,"0"0"277"0"0,0 0 56 0 0,0 0 32 0 0,0 0 53 0 0,0 0 29 0 0,0 0-2 0 0,0 0-59 0 0,0 0-99 0 0,-19-3-118 0 0,-59-8-109 0 0,11 22 97 0 0,51-3-220 0 0,-524 197 2719 0 0,440-171-1662 0 0,-2-4 0 0 0,-82 12-1137 0 0,-17-23 2578 0 0,215-30-3506 0 0,46-21 711 0 0,1 3 1 0 0,2 3-1 0 0,0 3 1 0 0,2 2-1 0 0,0 3 1 0 0,7 2 216 0 0,61-6-240 0 0,-179 52 1284 0 0,-657 311 47 0 0,593-288-480 0 0,-1-6 1 0 0,-45 11-612 0 0,142-54-1045 0 0,128-44 757 0 0,201-99 470 0 0,-197 91-538 0 0,-116 47 164 0 0,-4 2 56 0 0,-129 85 332 0 0,-4-6 1 0 0,-45 15-197 0 0,-68 25 803 0 0,209-104-845 0 0,113-18-1677 0 0,281-124 2158 0 0,-253 110-1234 0 0,-123 28 682 0 0,-143 83 816 0 0,-125 30 1389 0 0,237-106-1705 0 0,98-8-2702 0 0,0-7 2330 0 0,1-2 0 0 0,0-2 0 0 0,-1-3 0 0 0,0-1 0 0 0,1-2 0 0 0,-2-2 0 0 0,17-7-15 0 0,92-28 79 0 0,-64 17-40 0 0,-82 25 731 0 0,-17 4-530 0 0,-16 6-297 0 0,-124 74 194 0 0,-3-6 0 0 0,-4-7 0 0 0,-51 11-137 0 0,191-77 142 0 0,6 0-975 0 0,24-3-153 0 0,16-4 1002 0 0,1-1-1 0 0,-1-2 0 0 0,0-1 0 0 0,-1-1 0 0 0,1-1 1 0 0,21-11-16 0 0,19-5-49 0 0,117-38-124 0 0,-3-9 1 0 0,15-16 172 0 0,-51 17 847 0 0,-149 71-783 0 0,1 0 1 0 0,-1-1-1 0 0,1 1 1 0 0,-1 0 0 0 0,1-1-1 0 0,-1 1 1 0 0,1 0-1 0 0,0-1 1 0 0,-1 1 0 0 0,1 0-1 0 0,-1-1 1 0 0,1 1 0 0 0,0-1-1 0 0,0 1 1 0 0,-1-1-1 0 0,1 1 1 0 0,0-1 0 0 0,0 1-1 0 0,-1-1 1 0 0,1 1-1 0 0,0-1 1 0 0,0 1 0 0 0,0-1-1 0 0,0 1 1 0 0,0-1 0 0 0,0 0-1 0 0,0 1 1 0 0,0-1-1 0 0,0 1 1 0 0,0-1 0 0 0,0 1-1 0 0,0-1 1 0 0,0 1-1 0 0,1-1 1 0 0,-1 1 0 0 0,0-1-1 0 0,0 1 1 0 0,1-1-1 0 0,-1 1 1 0 0,0-1 0 0 0,0 1-1 0 0,1-1 1 0 0,-1 1 0 0 0,1 0-1 0 0,-1-1 1 0 0,0 1-1 0 0,1 0 1 0 0,-1-1 0 0 0,1 1-65 0 0,-29 2-162 0 0,0 2 0 0 0,1 1 0 0 0,0 1 0 0 0,0 1 0 0 0,0 1 0 0 0,-2 3 162 0 0,-47 12 62 0 0,-77 10 893 0 0,152-33-918 0 0,28-16-1120 0 0,358-155 479 0 0,346-68 423 0 0,-486 160 45 0 0,107-15 136 0 0,-235 82-499 0 0,-116 12 478 0 0,-15 8 560 0 0,-237 73 246 0 0,25-10-556 0 0,-2-10-1 0 0,-147 16-228 0 0,257-58 461 0 0,-1-5-1 0 0,-94-2-460 0 0,214-12-12 0 0,-1 0-1 0 0,1 0 1 0 0,-1 0 0 0 0,0 0 0 0 0,1 0 0 0 0,-1 0 0 0 0,0 0-1 0 0,1 0 1 0 0,-1 0 0 0 0,1 0 0 0 0,-1-1 0 0 0,0 1 0 0 0,1 0 0 0 0,-1 0-1 0 0,0 0 1 0 0,1 0 0 0 0,-1-1 0 0 0,0 1 0 0 0,1 0 0 0 0,-1 0-1 0 0,0 0 1 0 0,1-1 0 0 0,-1 1 0 0 0,0 0 0 0 0,0-1 0 0 0,1 1 0 0 0,-1 0-1 0 0,0 0 1 0 0,0-1 0 0 0,0 1 0 0 0,1-1 0 0 0,-1 1 0 0 0,0 0-1 0 0,0-1 1 0 0,0 1 0 0 0,0 0 0 0 0,0-1 0 0 0,0 1 0 0 0,0-1 0 0 0,0 1-1 0 0,0 0 1 0 0,0-1 0 0 0,0 1 0 0 0,0 0 0 0 0,0-1 0 0 0,0 1-1 0 0,0-1 1 0 0,0 1 0 0 0,0 0 0 0 0,0-1 0 0 0,-1 1 0 0 0,1 0 0 0 0,0-1-1 0 0,0 1 1 0 0,0 0 0 0 0,-1-1 0 0 0,1 1 0 0 0,0 0 0 0 0,0 0-1 0 0,-1-1 1 0 0,1 1 0 0 0,-1 0 12 0 0,319-133-1264 0 0,48-4 1075 0 0,279-63 189 0 0,-643 200 0 0 0,739-177-150 0 0,-683 169 177 0 0,-118 13 810 0 0,-579 152-1399 0 0,-406 67 1130 0 0,863-191-166 0 0,-145 7-402 0 0,242-38 399 0 0,64-6-328 0 0,26-6-701 0 0,34-9-415 0 0,384-130 274 0 0,250-45 771 0 0,-578 169-57 0 0,28-8-23 0 0,2 5 0 0 0,116-10 80 0 0,-225 44-116 0 0,-41 11 549 0 0,14-11-329 0 0,-308 185 510 0 0,-366 194 332 0 0,581-329-808 0 0,104-55-157 0 0,0 0 0 0 0,1 0 1 0 0,-1 0-1 0 0,1 0 0 0 0,-1 0 0 0 0,1 0 1 0 0,-1 0-1 0 0,1-1 0 0 0,0 1 1 0 0,-1 0-1 0 0,1 0 0 0 0,0-1 0 0 0,0 1 1 0 0,-1 0-1 0 0,1-1 0 0 0,0 1 0 0 0,0 0 1 0 0,0-1-1 0 0,0 0 0 0 0,0 1 1 0 0,0-1-1 0 0,0 1 0 0 0,0-1 0 0 0,0 0 1 0 0,0 0-1 0 0,0 0 0 0 0,0 1 1 0 0,0-1-1 0 0,0 0 0 0 0,0 0 0 0 0,0-1 1 0 0,0 1-1 0 0,0 0 0 0 0,0 0 1 0 0,0 0-1 0 0,0-1 0 0 0,0 1 0 0 0,0 0 1 0 0,0-1-1 0 0,0 1 0 0 0,0-1 0 0 0,0 1 1 0 0,0-1-1 0 0,0 0 19 0 0,5 1-19 0 0,45-4 143 0 0,-1-2 0 0 0,1-3 0 0 0,-2-1 0 0 0,1-3 0 0 0,-1-2 0 0 0,15-8-124 0 0,-4 3 24 0 0,1363-372 11 0 0,-1044 314-3 0 0,-326 72 166 0 0,-75 18 820 0 0,-682 228-854 0 0,-66-2 77 0 0,255-95 117 0 0,301-94-94 0 0,333-57-2387 0 0,368-109 2385 0 0,1051-210-184 0 0,-551 169 470 0 0,-882 145-268 0 0,-96 12 2598 0 0,-110 22-2611 0 0,1 4-1 0 0,-51 23-266 0 0,53-18 42 0 0,-619 184-93 0 0,115-39-57 0 0,459-133-331 0 0,143-43 410 0 0,1 1 0 0 0,-1 0-1 0 0,0-1 1 0 0,1 1 0 0 0,-1 0-1 0 0,1 0 1 0 0,-1 0 0 0 0,1 0-1 0 0,-1-1 1 0 0,1 1 0 0 0,-1 0-1 0 0,1 0 1 0 0,-1 0 0 0 0,1 0 0 0 0,-1 0-1 0 0,1 0 1 0 0,-1 0 0 0 0,1 0-1 0 0,-1 0 1 0 0,1 1 0 0 0,-1-1-1 0 0,1 0 1 0 0,-1 0 0 0 0,1 0-1 0 0,-1 0 1 0 0,0 1 0 0 0,1-1-1 0 0,-1 0 1 0 0,1 1 0 0 0,-1-1-1 0 0,0 0 1 0 0,1 1 0 0 0,-1-1 0 0 0,0 0-1 0 0,1 1 1 0 0,-1-1 0 0 0,0 0-1 0 0,1 1 1 0 0,-1-1 0 0 0,0 1-1 0 0,0-1 1 0 0,0 1 0 0 0,1-1-1 0 0,-1 1 1 0 0,0-1 0 0 0,0 1-1 0 0,0-1 1 0 0,0 1 0 0 0,0-1-1 0 0,0 1 1 0 0,0-1 0 0 0,0 1-1 0 0,0-1 1 0 0,0 1 0 0 0,0-1 0 0 0,0 1-1 0 0,0-1 1 0 0,-1 0 0 0 0,1 1-1 0 0,0-1 1 0 0,0 1 0 0 0,0-1 29 0 0,71 2-89 0 0,0-3 1 0 0,1-3 0 0 0,-1-4 0 0 0,-1-2 0 0 0,55-17 88 0 0,-31 9-30 0 0,296-53 78 0 0,1179-193 276 0 0,-1310 228 68 0 0,-230 33 256 0 0,-44 6 1026 0 0,-26 4-1203 0 0,-440 116-544 0 0,271-63 76 0 0,-1040 242 161 0 0,1068-261-330 0 0,167-34-347 0 0,27-2-552 0 0,65-5 988 0 0,-1-3 1 0 0,1-4-1 0 0,-1-3 0 0 0,-1-3 1 0 0,8-5 76 0 0,0 2-31 0 0,256-49 78 0 0,1288-219 220 0 0,-1160 220 418 0 0,-459 62 433 0 0,-33 5-297 0 0,-410 115-394 0 0,-362 83-682 0 0,750-186-489 0 0,59-4-551 0 0,21-6 1110 0 0,-1-2 0 0 0,1 0 0 0 0,-1-3 0 0 0,1 0 0 0 0,17-4 185 0 0,-37 3-27 0 0,473-67 86 0 0,551-95 44 0 0,-503 79 265 0 0,-501 80 37 0 0,-26 2 521 0 0,-21 1-173 0 0,-66 6-741 0 0,0 3 0 0 0,1 4 0 0 0,0 3 0 0 0,-32 13-12 0 0,55-15 17 0 0,-804 215-477 0 0,597-166-295 0 0,311-62-603 0 0,27-8 1291 0 0,0-3 1 0 0,-1-3 0 0 0,39-14 66 0 0,-23 6-4 0 0,-55 14 13 0 0,905-239 271 0 0,-862 211 468 0 0,-78 34-704 0 0,0 1-1 0 0,0-1 0 0 0,-1 0 0 0 0,1 1 0 0 0,0-1 1 0 0,0 0-1 0 0,-1 1 0 0 0,1-1 0 0 0,-1 1 0 0 0,1-1 1 0 0,-1 1-1 0 0,0-1 0 0 0,0 1 0 0 0,1-1 0 0 0,-1 1 1 0 0,0 0-1 0 0,0-1 0 0 0,0 1 0 0 0,-1 0 0 0 0,1 0 1 0 0,0 0-1 0 0,0 0 0 0 0,-1 0 0 0 0,1 0 0 0 0,0 0 1 0 0,-1 0-1 0 0,1 1 0 0 0,-1-1 0 0 0,1 0 0 0 0,-1 1 1 0 0,1-1-1 0 0,-1 1 0 0 0,0 0 0 0 0,1-1 0 0 0,-1 1 1 0 0,0 0-1 0 0,1 0 0 0 0,-2 0-43 0 0,-49-12-121 0 0,1 3 1 0 0,-2 2-1 0 0,1 1 0 0 0,-1 4 1 0 0,-5 1 120 0 0,41 1-12 0 0,-1105 2-144 0 0,701 4 144 0 0,-438-1-280 0 0,859-5 292 0 0,-27 0 25 0 0,1-1 1 0 0,-1-2-1 0 0,1-1 0 0 0,0-1 1 0 0,-19-6-26 0 0,46 11-21 0 0,0 0 1 0 0,-1 0-1 0 0,1-1 1 0 0,-1 1 0 0 0,1 0-1 0 0,0-1 1 0 0,-1 1-1 0 0,1-1 1 0 0,-1 1-1 0 0,1-1 1 0 0,-1 1-1 0 0,0-1 1 0 0,1 1 0 0 0,-1-1-1 0 0,1 0 1 0 0,-1 1-1 0 0,0-1 1 0 0,1 1-1 0 0,-1-1 1 0 0,0 0-1 0 0,0 1 1 0 0,0-1 0 0 0,1 0-1 0 0,-1 1 1 0 0,0-1-1 0 0,0 0 1 0 0,0 1-1 0 0,0-1 1 0 0,0 0-1 0 0,0 0 1 0 0,0 1-1 0 0,-1-1 1 0 0,1 0 0 0 0,0 1-1 0 0,0-1 1 0 0,0 0-1 0 0,-1 1 1 0 0,1-1-1 0 0,0 1 1 0 0,-1-1-1 0 0,1 0 1 0 0,0 1 0 0 0,-1-1-1 0 0,1 1 1 0 0,-1-1-1 0 0,1 1 1 0 0,-1-1-1 0 0,1 1 1 0 0,-1-1-1 0 0,0 1 1 0 0,1 0 0 0 0,-1-1-1 0 0,1 1 1 0 0,-1 0-1 0 0,0 0 1 0 0,1-1-1 0 0,-1 1 1 0 0,0 0-1 0 0,1 0 1 0 0,-1 0-1 0 0,0 0 1 0 0,1 0 0 0 0,-1 0-1 0 0,0 0 1 0 0,1 0-1 0 0,-1 0 1 0 0,0 0-1 0 0,0 0 1 0 0,0 0 20 0 0,53-21-1204 0 0,-49 20 1202 0 0,38-12-198 0 0,139-45-212 0 0,1 7 0 0 0,103-11 412 0 0,-6 22 1048 0 0,-380 46-981 0 0,0 5 0 0 0,1 4-1 0 0,-60 18-66 0 0,44-9 52 0 0,-88 16-7 0 0,-2336 389 1095 0 0,2427-417-959 0 0,-1-5 0 0 0,-71-7-181 0 0,121-18 159 0 0,64 17-177 0 0,0 1 0 0 0,-1-1 1 0 0,1 0-1 0 0,0 0 0 0 0,0 1 1 0 0,-1-1-1 0 0,1 0 0 0 0,0 0 1 0 0,0 0-1 0 0,0-1 0 0 0,0 1 0 0 0,0 0 1 0 0,1 0-1 0 0,-1 0 0 0 0,0-1 1 0 0,0 1-1 0 0,1 0 0 0 0,-1-1 0 0 0,1 1 1 0 0,-1-1-1 0 0,1 1 0 0 0,0-1 1 0 0,0 1-1 0 0,-1-1 0 0 0,1 1 1 0 0,0 0-1 0 0,0-1 0 0 0,0 1 0 0 0,0-1 1 0 0,1 1-1 0 0,-1-1 0 0 0,0 1 1 0 0,1-1-1 0 0,-1 1 0 0 0,1-1 0 0 0,-1 1 1 0 0,1 0-1 0 0,0-1 0 0 0,-1 1 1 0 0,1 0-1 0 0,0 0 0 0 0,0 0 1 0 0,1-2 17 0 0,11-10-152 0 0,0 0 1 0 0,1 1 0 0 0,0 0 0 0 0,1 1 0 0 0,1 0 0 0 0,0 1 0 0 0,1 1 151 0 0,6-6-36 0 0,44-25-57 0 0,1 3 0 0 0,2 3 0 0 0,1 3-1 0 0,1 3 1 0 0,2 4 0 0 0,28-5 93 0 0,-67 24-425 0 0,-221 38 442 0 0,-84 21 78 0 0,-519 84 626 0 0,758-135-675 0 0,-213 11 576 0 0,240-14-614 0 0,1 1-1 0 0,0-1 0 0 0,0 1 1 0 0,-1-1-1 0 0,1 0 1 0 0,0-1-1 0 0,0 1 0 0 0,0 0 1 0 0,-1-1-1 0 0,1 0 0 0 0,0 0 1 0 0,0 0-1 0 0,0 0 0 0 0,0 0 1 0 0,0-1-1 0 0,0 1 0 0 0,1-1 1 0 0,-1 0-1 0 0,0 1 0 0 0,1-1 1 0 0,-1-1-1 0 0,1 1 0 0 0,0 0 1 0 0,0-1-1 0 0,0 1 1 0 0,0-1-1 0 0,0 1 0 0 0,0-1 1 0 0,1 0-1 0 0,-1 0 0 0 0,1 0 1 0 0,0 0-1 0 0,0 0 0 0 0,0 0 1 0 0,0 0-1 0 0,0 0 0 0 0,1 0 1 0 0,-1-1-1 0 0,1 1 0 0 0,0 0 1 0 0,0 0-1 0 0,0-1 0 0 0,1 1 1 0 0,-1 0-1 0 0,1 0 0 0 0,-1 0 1 0 0,1 0-1 0 0,0 0 1 0 0,1-2-9 0 0,13-12-108 0 0,0 1-1 0 0,2 0 0 0 0,0 1 0 0 0,0 1 0 0 0,1 1 0 0 0,1 0 0 0 0,9-4 110 0 0,46-22-80 0 0,1 3 0 0 0,1 3-1 0 0,2 4 1 0 0,1 3 0 0 0,2 3 0 0 0,0 4 0 0 0,0 4 0 0 0,62-4 80 0 0,-95 14-86 0 0,0 1 0 0 0,0 3 0 0 0,0 1 1 0 0,3 3 85 0 0,-49-3 0 0 0,0-1 0 0 0,0 1 0 0 0,1 0-1 0 0,-1-1 1 0 0,0 1 0 0 0,0 1 0 0 0,1-1 0 0 0,-1 0 0 0 0,0 0 0 0 0,1 1 0 0 0,-1-1 0 0 0,0 1 0 0 0,0 0 0 0 0,0 0 0 0 0,0 0 0 0 0,0 0 0 0 0,0 0-1 0 0,0 0 1 0 0,0 0 0 0 0,0 1 0 0 0,0-1 0 0 0,-1 1 0 0 0,1-1 0 0 0,0 1 0 0 0,-1 0 0 0 0,1 0 0 0 0,-1-1 0 0 0,0 1 0 0 0,0 0 0 0 0,0 0-1 0 0,0 0 1 0 0,0 1 0 0 0,0-1 0 0 0,0 0 0 0 0,-1 0 0 0 0,1 0 0 0 0,-1 1 0 0 0,1-1 0 0 0,-1 0 0 0 0,0 0 0 0 0,0 1 0 0 0,0-1 0 0 0,0 0 0 0 0,-1 1-1 0 0,1-1 1 0 0,0 0 0 0 0,-1 0 0 0 0,0 1 0 0 0,1-1 0 0 0,-1 0 0 0 0,0 0 0 0 0,0 0 0 0 0,0 0 0 0 0,-1 0 0 0 0,-14 14 118 0 0,-1 0-1 0 0,0-2 1 0 0,-1 0 0 0 0,-1-1 0 0 0,0-1 0 0 0,-8 3-118 0 0,16-8 24 0 0,-295 165 378 0 0,239-128-592 0 0,66-43 169 0 0,1 0 1 0 0,0 0 0 0 0,-1 0 0 0 0,1 0 0 0 0,0 0 0 0 0,0 0-1 0 0,-1 0 1 0 0,1 0 0 0 0,0 0 0 0 0,0 0 0 0 0,0 0 0 0 0,0 0-1 0 0,0 0 1 0 0,1 0 0 0 0,-1 0 0 0 0,0 0 0 0 0,0 0 0 0 0,1 0-1 0 0,-1 0 1 0 0,1 0 0 0 0,-1 0 0 0 0,1-1 0 0 0,-1 1 0 0 0,1 0-1 0 0,-1 0 1 0 0,1 0 0 0 0,0-1 0 0 0,-1 1 0 0 0,1 0 0 0 0,0 0-1 0 0,0-1 1 0 0,-1 1 0 0 0,1-1 0 0 0,0 1 0 0 0,0-1 0 0 0,0 1-1 0 0,0-1 1 0 0,0 0 0 0 0,0 1 0 0 0,0-1 0 0 0,0 0 20 0 0,17 7-23 0 0,0-1 1 0 0,0-1-1 0 0,0 0 0 0 0,1-2 1 0 0,-1 0-1 0 0,1-1 1 0 0,0-1-1 0 0,0-1 0 0 0,17-2 23 0 0,-13 2 4 0 0,197-9 15 0 0,150-29-19 0 0,-195 18-46 0 0,1708-185-163 0 0,-1738 189 199 0 0,1070-104 378 0 0,-1088 116 677 0 0,-179 8-544 0 0,0 2 0 0 0,0 2 0 0 0,1 2 0 0 0,-9 5-501 0 0,7-2 87 0 0,-1247 302 489 0 0,1169-274-665 0 0,131-41 70 0 0,-1-1 1 0 0,0 1-1 0 0,0 0 1 0 0,0 0-1 0 0,0 0 1 0 0,0 0-1 0 0,0 0 1 0 0,0 0-1 0 0,0 0 1 0 0,0 0 0 0 0,0 1-1 0 0,0-1 1 0 0,1 0-1 0 0,-1 1 1 0 0,0-1-1 0 0,0 0 1 0 0,0 1-1 0 0,0-1 1 0 0,1 1-1 0 0,-1-1 1 0 0,0 1 0 0 0,0-1-1 0 0,1 1 1 0 0,-1 0-1 0 0,0-1 1 0 0,1 1-1 0 0,-1 0 1 0 0,1 0-1 0 0,-1 0 1 0 0,1-1-1 0 0,-1 1 1 0 0,1 0 0 0 0,0 0-1 0 0,-1 0 1 0 0,1 0-1 0 0,0 0 1 0 0,0-1-1 0 0,0 1 1 0 0,-1 0-1 0 0,1 0 1 0 0,0 0-1 0 0,0 0 1 0 0,0 0 0 0 0,0 0-1 0 0,1 0 1 0 0,-1 0-1 0 0,0 0 1 0 0,0 0-1 0 0,1 0 1 0 0,-1-1-1 0 0,0 1 1 0 0,1 0-1 0 0,-1 0 1 0 0,1 0 0 0 0,-1-1-1 0 0,1 1 1 0 0,-1 0-1 0 0,1 0 1 0 0,-1-1-1 0 0,1 1 1 0 0,0 0-1 0 0,0-1 1 0 0,-1 1-1 0 0,1-1 1 0 0,0 1 0 0 0,0-1-1 0 0,0 1 1 0 0,0-1 18 0 0,117 19-434 0 0,70-18 405 0 0,0-7 0 0 0,146-26 29 0 0,-193 17-26 0 0,2935-260-127 0 0,-2545 249 297 0 0,-499 26-168 0 0,-24 9 467 0 0,-30 1 59 0 0,-1456 349 1301 0 0,765-178-1923 0 0,649-158-506 0 0,80-9-412 0 0,177-12 391 0 0,380-78 423 0 0,573-93 414 0 0,-544 67 326 0 0,-574 94 1763 0 0,-65 7-2134 0 0,0 1-1 0 0,0 1 1 0 0,0 2 0 0 0,0 2-1 0 0,1 1 1 0 0,-14 6-145 0 0,45-11 17 0 0,-860 214-92 0 0,427-98 29 0 0,-37 9-7 0 0,386-93-369 0 0,89-33 400 0 0,-1 1-1 0 0,1 0 0 0 0,0 0 1 0 0,0-1-1 0 0,-1 1 0 0 0,1 0 0 0 0,0 0 1 0 0,0-1-1 0 0,0 1 0 0 0,0 0 1 0 0,0 0-1 0 0,0 0 0 0 0,0-1 1 0 0,0 1-1 0 0,0 0 0 0 0,0 0 1 0 0,1 0-1 0 0,-1-1 0 0 0,0 1 1 0 0,0 0-1 0 0,1-1 0 0 0,-1 1 1 0 0,0 0-1 0 0,1 0 0 0 0,-1-1 1 0 0,1 1-1 0 0,-1-1 0 0 0,1 1 0 0 0,-1 0 1 0 0,1-1-1 0 0,-1 1 0 0 0,1-1 1 0 0,0 1-1 0 0,-1-1 0 0 0,1 0 1 0 0,0 1-1 0 0,-1-1 0 0 0,1 0 1 0 0,0 1-1 0 0,0-1 0 0 0,-1 0 1 0 0,1 0-1 0 0,0 1 0 0 0,0-1 1 0 0,0 0-1 0 0,-1 0 0 0 0,1 0 1 0 0,0 0-1 0 0,0 0 0 0 0,-1 0 1 0 0,1-1-1 0 0,0 1 0 0 0,0 0 0 0 0,0 0 1 0 0,-1 0-1 0 0,1-1 0 0 0,0 1 1 0 0,-1 0-1 0 0,1-1 0 0 0,0 1 1 0 0,-1-1-1 0 0,2 1 23 0 0,1 0-54 0 0,64 6 21 0 0,0-2 0 0 0,1-4 0 0 0,-1-2 0 0 0,36-8 33 0 0,788-94 312 0 0,-823 97-293 0 0,1484-192 473 0 0,-1471 187 180 0 0,-132 9 876 0 0,-20 10-1649 0 0,0 4 1 0 0,1 2-1 0 0,-27 11 101 0 0,-11 2-6 0 0,-918 193-122 0 0,901-191-545 0 0,130-20-500 0 0,169-2 311 0 0,99-17 725 0 0,157-31 137 0 0,-208 17-14 0 0,1604-170 807 0 0,-1657 174 224 0 0,-199 22 1610 0 0,-42 2-2991 0 0,-709 140 36 0 0,522-85-646 0 0,257-57 986 0 0,-22 6-771 0 0,30 4-998 0 0,151 1 989 0 0,-109-13 747 0 0,135-7 264 0 0,146-27-243 0 0,-289 30 17 0 0,119-13 610 0 0,0-8-1 0 0,-2-6 1 0 0,146-50-627 0 0,-218 41 2037 0 0,-84 40-1999 0 0,0 0 0 0 0,-1 0 0 0 0,1 0 0 0 0,0 0 1 0 0,0 0-1 0 0,-1 0 0 0 0,1 0 0 0 0,-1-1 0 0 0,1 1 0 0 0,-1 0 0 0 0,0 0 0 0 0,1-1 0 0 0,-1 1 0 0 0,0 0 0 0 0,0 0 0 0 0,0-1 0 0 0,0 1 0 0 0,0 0 0 0 0,0-1 0 0 0,0 1 0 0 0,0 0 0 0 0,0-1 0 0 0,-1 1 1 0 0,1 0-1 0 0,0 0 0 0 0,-1-1 0 0 0,1 1 0 0 0,-1 0 0 0 0,0 0 0 0 0,1 0 0 0 0,-1 0 0 0 0,0 0 0 0 0,0 0 0 0 0,0 0 0 0 0,0 0 0 0 0,1 0 0 0 0,-1 0 0 0 0,-1 0 0 0 0,1 1 0 0 0,0-1 0 0 0,0 0 0 0 0,0 1 1 0 0,0-1-1 0 0,0 0 0 0 0,-1 1 0 0 0,0-1-38 0 0,-61-14-549 0 0,23 15 440 0 0,-1 2 1 0 0,1 2-1 0 0,0 2 1 0 0,0 2-1 0 0,-14 5 109 0 0,-28 4-81 0 0,-116 22-919 0 0,-3-10-1 0 0,0-8 1 0 0,-79-6 1000 0 0,274-19-1404 0 0,22 1 449 0 0,561-68 786 0 0,-353 39 573 0 0,209-39 1683 0 0,-430 70-2314 0 0,16-4 2072 0 0,-27-5 204 0 0,-12 5-2144 0 0,-1 1 1 0 0,0 0-1 0 0,0 2 0 0 0,0 0 0 0 0,0 2 0 0 0,0 0 1 0 0,0 1-1 0 0,-2 2 95 0 0,2-2-31 0 0,-243 31-417 0 0,39-7-1446 0 0,-1-9 0 0 0,-208-14 1894 0 0,396-3-23 0 0,1-3-1 0 0,0-1 1 0 0,0-1-1 0 0,0-2 1 0 0,-15-7 23 0 0,53 15-23 0 0,-1 1 0 0 0,1-1 0 0 0,-1 0 0 0 0,0 0 0 0 0,1 0 0 0 0,-1 0 0 0 0,1 1 0 0 0,-1-1 0 0 0,1 0 0 0 0,-1 0 0 0 0,1 0 0 0 0,-1 0 0 0 0,0 0 0 0 0,1 0 0 0 0,-1 0 0 0 0,1 0 0 0 0,-1 0 0 0 0,1-1 1 0 0,-1 1-1 0 0,1 0 0 0 0,-1 0 0 0 0,0 0 0 0 0,1 0 0 0 0,-1-1 0 0 0,1 1 0 0 0,-1 0 0 0 0,0 0 0 0 0,1-1 0 0 0,-1 1 0 0 0,0 0 0 0 0,1-1 0 0 0,-1 1 0 0 0,0 0 0 0 0,1-1 0 0 0,-1 1 0 0 0,0 0 0 0 0,0-1 0 0 0,0 1 0 0 0,1-1 0 0 0,-1 1 0 0 0,0 0 0 0 0,0-1 0 0 0,0 1 1 0 0,0-1-1 0 0,0 1 0 0 0,0-1 0 0 0,0 1 0 0 0,0-1 0 0 0,0 1 0 0 0,0-1 0 0 0,0 1 0 0 0,0 0 0 0 0,0-1 0 0 0,0 1 0 0 0,0-1 0 0 0,0 1 0 0 0,0-1 0 0 0,-1 1 0 0 0,1 0 0 0 0,0-1 23 0 0,5 0-17 0 0,245-50 292 0 0,1 11 0 0 0,51 7-275 0 0,-217 24 53 0 0,168-2 1231 0 0,-315 27 243 0 0,-302 60-1263 0 0,361-75-264 0 0,-223 48-231 0 0,-2-10 1 0 0,-1-10-1 0 0,-133-3 231 0 0,118-26-494 0 0,243 0 461 0 0,-23-1 24 0 0,27-6-1572 0 0,203-45 400 0 0,475-90 2250 0 0,71 16 169 0 0,-665 105 332 0 0,-100 2 817 0 0,-8 11-2446 0 0,-1 2-1 0 0,-1 1 1 0 0,1 0 0 0 0,-1 2 0 0 0,0 0 0 0 0,0 2 0 0 0,0 0-1 0 0,-17 3 60 0 0,12-2-20 0 0,-176 9-251 0 0,-174 31 271 0 0,66-5-113 0 0,-185 0-1059 0 0,-25-21 1172 0 0,441-14-272 0 0,115-11-1251 0 0,368-88 1093 0 0,114-23 835 0 0,-208 59-205 0 0,122-18 357 0 0,-393 74 277 0 0,-36 7-325 0 0,-32 0 902 0 0,-96 7-1570 0 0,1 5-1 0 0,1 6 1 0 0,-34 13 159 0 0,8-3-66 0 0,62-13 30 0 0,-129 25-436 0 0,-2-9 0 0 0,-214 0 472 0 0,390-29-434 0 0,36-1-408 0 0,27 0 87 0 0,74-5 486 0 0,-1-5 1 0 0,75-17 268 0 0,-104 16-21 0 0,756-114 321 0 0,274-45 752 0 0,-970 154 992 0 0,-271 45-1285 0 0,107-18-722 0 0,-1614 442-131 0 0,1542-414-206 0 0,111-40 281 0 0,1 0-1 0 0,0 0 1 0 0,-1 1-1 0 0,1-1 1 0 0,0 0-1 0 0,-1 0 0 0 0,1 1 1 0 0,0-1-1 0 0,0 1 1 0 0,0-1-1 0 0,-1 1 1 0 0,1 0-1 0 0,0-1 1 0 0,0 1-1 0 0,0 0 1 0 0,0 0-1 0 0,0 0 0 0 0,0-1 1 0 0,0 1-1 0 0,0 0 1 0 0,0 0-1 0 0,1 1 1 0 0,-1-1-1 0 0,0 0 1 0 0,1 0-1 0 0,-1 0 1 0 0,1 0-1 0 0,-1 1 0 0 0,1-1 1 0 0,-1 0-1 0 0,1 0 1 0 0,0 1-1 0 0,0-1 1 0 0,-1 0-1 0 0,1 1 1 0 0,0-1-1 0 0,0 0 1 0 0,1 1-1 0 0,-1-1 0 0 0,0 0 1 0 0,0 1-1 0 0,1-1 1 0 0,-1 0-1 0 0,0 0 1 0 0,1 1-1 0 0,-1-1 1 0 0,1 0-1 0 0,0 0 1 0 0,-1 0-1 0 0,1 0 0 0 0,0 0 1 0 0,0 1-1 0 0,0-2 1 0 0,0 1-1 0 0,0 0 1 0 0,0 0-1 0 0,0 0 1 0 0,0 0-1 0 0,0-1 0 0 0,0 1 1 0 0,0 0-1 0 0,0-1 1 0 0,1 1-1 0 0,-1-1 1 0 0,0 1-1 0 0,0-1 1 0 0,1 0-1 0 0,-1 1 1 0 0,0-1-1 0 0,2 0 20 0 0,33 12-46 0 0,0-2 0 0 0,1-1 0 0 0,1-2 0 0 0,-1-2 0 0 0,1-1 0 0 0,0-2 0 0 0,11-1 46 0 0,-32-1-2 0 0,781 5 175 0 0,-366-14 73 0 0,15-20-246 0 0,-116-10 722 0 0,-341 38 1778 0 0,-89 6-2430 0 0,-209 46 31 0 0,-254 77-101 0 0,520-118-9 0 0,-334 90-509 0 0,376-100 501 0 0,0 1 0 0 0,1-1 0 0 0,-1 0 0 0 0,1 0 1 0 0,-1 1-1 0 0,1-1 0 0 0,-1 0 0 0 0,1 1 1 0 0,-1-1-1 0 0,0 0 0 0 0,1 1 0 0 0,-1-1 0 0 0,0 1 1 0 0,1-1-1 0 0,-1 0 0 0 0,0 1 0 0 0,0-1 0 0 0,1 1 1 0 0,-1-1-1 0 0,0 1 0 0 0,0-1 0 0 0,0 1 1 0 0,0-1-1 0 0,0 1 0 0 0,1-1 0 0 0,-1 1 0 0 0,0-1 1 0 0,0 1-1 0 0,0-1 0 0 0,0 1 0 0 0,-1-1 0 0 0,1 1 1 0 0,0 0-1 0 0,0-1 0 0 0,0 1 0 0 0,0-1 1 0 0,0 0-1 0 0,-1 1 0 0 0,1-1 0 0 0,0 1 0 0 0,0-1 1 0 0,-1 1-1 0 0,1-1 0 0 0,0 1 0 0 0,-1-1 0 0 0,1 0 1 0 0,-1 1-1 0 0,1-1 0 0 0,0 0 0 0 0,-1 1 0 0 0,1-1 1 0 0,-1 0-1 0 0,1 0 0 0 0,-1 1 0 0 0,1-1 1 0 0,-1 0-1 0 0,1 0 0 0 0,-1 0 0 0 0,1 0 0 0 0,-1 0 1 0 0,1 1-1 0 0,-1-1 0 0 0,1 0 0 0 0,-1 0 0 0 0,1 0 1 0 0,-1 0-1 0 0,0-1 17 0 0,42 15-470 0 0,31-4 360 0 0,1-3 1 0 0,-1-4-1 0 0,56-4 110 0 0,-114 0-7 0 0,669-46-182 0 0,-645 43 176 0 0,261-32 77 0 0,49-23-64 0 0,-334 58 40 0 0,0-1 30 0 0,-22 1 1140 0 0,-95 7-1067 0 0,1 4-1 0 0,0 5 0 0 0,-85 25-142 0 0,149-32 47 0 0,-523 120 266 0 0,359-71-474 0 0,202-57 146 0 0,0 0-1 0 0,1 1 1 0 0,-1-1 0 0 0,1 0 0 0 0,-1 0 0 0 0,0 1-1 0 0,1-1 1 0 0,-1 0 0 0 0,0 0 0 0 0,1 1 0 0 0,-1-1-1 0 0,0 0 1 0 0,0 1 0 0 0,1-1 0 0 0,-1 1 0 0 0,0-1-1 0 0,0 0 1 0 0,0 1 0 0 0,1-1 0 0 0,-1 1-1 0 0,0-1 1 0 0,0 1 0 0 0,0-1 0 0 0,0 1 0 0 0,0-1-1 0 0,0 0 1 0 0,0 1 0 0 0,0-1 0 0 0,0 1 0 0 0,0-1-1 0 0,0 1 1 0 0,0-1 0 0 0,0 1 0 0 0,0-1-1 0 0,-1 0 1 0 0,1 1 0 0 0,0-1 0 0 0,0 1 0 0 0,0-1-1 0 0,-1 0 1 0 0,1 1 0 0 0,0-1 0 0 0,0 1 0 0 0,-1-1-1 0 0,1 0 1 0 0,0 0 0 0 0,-1 1 0 0 0,1-1 0 0 0,0 0-1 0 0,-1 1 1 0 0,1-1 0 0 0,-1 0 0 0 0,1 0-1 0 0,0 0 1 0 0,-1 1 0 0 0,1-1 0 0 0,-1 0 0 0 0,1 0-1 0 0,-1 0 1 0 0,1 0 0 0 0,0 0 0 0 0,-1 0 0 0 0,1 0-1 0 0,-1 0 1 0 0,1 0 0 0 0,-1 0 0 0 0,1 0-1 0 0,-1 0 1 0 0,1 0 15 0 0,37 11-502 0 0,13-4 429 0 0,0-3 0 0 0,1-1 1 0 0,-1-3-1 0 0,38-5 73 0 0,-85 5-3 0 0,313-27-428 0 0,113-33 431 0 0,-244 28 75 0 0,-253 32 381 0 0,-91 13-319 0 0,0 8 1 0 0,0 7-138 0 0,-173 23 675 0 0,172-39-147 0 0,66-9-1147 0 0,285-35 1 0 0,-122 16 561 0 0,-59 13 51 0 0,50-8-61 0 0,-1-2 0 0 0,0-3 0 0 0,-1-3 0 0 0,-1-2 0 0 0,-1-3 0 0 0,27-16 67 0 0,-75 35 4 0 0,1 0 0 0 0,-1-1 0 0 0,-1 0 0 0 0,1 0 0 0 0,-1 0 1 0 0,0-1-1 0 0,-1 0 0 0 0,1-1 0 0 0,-1 0 0 0 0,-1 1 0 0 0,0-2 0 0 0,0 1 0 0 0,0-1 0 0 0,-1 1 0 0 0,0-1 0 0 0,-1-1 0 0 0,0 1 0 0 0,0 0 0 0 0,-1-1 0 0 0,-1 1 1 0 0,1-8-5 0 0,-1-2 67 0 0,-2 0 1 0 0,0 0-1 0 0,-1 0 1 0 0,-1 0-1 0 0,-1 1 1 0 0,-1-1-1 0 0,0 1 1 0 0,-2-3-68 0 0,4 19 3 0 0,1 1 0 0 0,-1-1 0 0 0,0 1 1 0 0,1-1-1 0 0,-1 1 0 0 0,0 0 0 0 0,0 0 1 0 0,0 0-1 0 0,0 0 0 0 0,0 0 0 0 0,0 1 1 0 0,0-1-1 0 0,0 1 0 0 0,-1 0 0 0 0,1 0 1 0 0,0 0-1 0 0,0 0 0 0 0,0 1 0 0 0,0-1 0 0 0,0 1 1 0 0,0 0-1 0 0,0 0 0 0 0,0 0 0 0 0,0 0 1 0 0,0 0-1 0 0,1 1 0 0 0,-1 0 0 0 0,0-1 1 0 0,1 1-1 0 0,-1 0 0 0 0,1 0 0 0 0,-2 1-3 0 0,-8 3 3 0 0,-434 194 421 0 0,433-187-864 0 0,40-11 88 0 0,180-14 314 0 0,-109-10 35 0 0,-2-5 0 0 0,0-4 1 0 0,9-9 2 0 0,-89 30 373 0 0,-42 10-172 0 0,-238 62-106 0 0,-15 20 615 0 0,-140 67-710 0 0,364-119-279 0 0,55-29 256 0 0,0 0 1 0 0,1 1-1 0 0,-1-1 1 0 0,1 0-1 0 0,0 0 1 0 0,-1 0-1 0 0,1 0 1 0 0,0 0-1 0 0,0 0 1 0 0,0 0-1 0 0,-1 0 1 0 0,1 0-1 0 0,0 0 1 0 0,0 0-1 0 0,0 0 1 0 0,1-1-1 0 0,-1 1 0 0 0,0 0 1 0 0,0-1-1 0 0,0 1 1 0 0,1-1-1 0 0,-1 1 1 0 0,0-1-1 0 0,0 0 1 0 0,1 1-1 0 0,-1-1 1 0 0,0 0-1 0 0,1 0 1 0 0,-1 0-1 0 0,1 0 23 0 0,-2 0-3 0 0,39 7-53 0 0,0-2 1 0 0,1-2-1 0 0,0-2 1 0 0,35-3 55 0 0,-53 2-14 0 0,310-29-341 0 0,-174 7 22 0 0,0-6 1 0 0,93-32 332 0 0,-250 60 6 0 0,0 0 14 0 0,0 1-1 0 0,0-1 1 0 0,0 0 0 0 0,0 0 0 0 0,0 1-1 0 0,0-1 1 0 0,0 0 0 0 0,0 0 0 0 0,0 0 0 0 0,0 0-1 0 0,0 0 1 0 0,0 0 0 0 0,0 0 0 0 0,0-1-1 0 0,0 1 1 0 0,0 0 0 0 0,0-1 0 0 0,0 1-1 0 0,0 0 1 0 0,0-1 0 0 0,0 1 0 0 0,0-1-1 0 0,0 1 1 0 0,0-1 0 0 0,-1 0 0 0 0,1 1-1 0 0,0-1 1 0 0,0 0 0 0 0,-1 0 0 0 0,1 1-1 0 0,0-1 1 0 0,-1 0 0 0 0,1 0 0 0 0,-1 0-1 0 0,1 0 1 0 0,-1 0 0 0 0,0 0 0 0 0,1 0-1 0 0,-1 0 1 0 0,0 0 0 0 0,0 0 0 0 0,0 0-1 0 0,1 0 1 0 0,-1 0 0 0 0,0 0 0 0 0,0 0-1 0 0,0 0 1 0 0,-1 0 0 0 0,1 0 0 0 0,0 0-1 0 0,0 0 1 0 0,-1-1-20 0 0,-138-25 323 0 0,123 25-294 0 0,-326-6 836 0 0,219-2-112 0 0,219 9-2073 0 0,-52-1 1259 0 0,118-5-55 0 0,-54 5-411 0 0,-211 28 475 0 0,28-10 219 0 0,0-3 1 0 0,-1-3 0 0 0,0-4-1 0 0,-9-3-167 0 0,40-7 256 0 0,61-4-760 0 0,266-73-2988 0 0,154-17 3492 0 0,-218 54-1775 0 0,73-29 1775 0 0,-249 58 588 0 0,-58 7 432 0 0,-48 3-615 0 0,0 3 0 0 0,1 3 0 0 0,-40 6-405 0 0,-288 38 2396 0 0,-41 25-2396 0 0,-208 27 2071 0 0,612-95-1889 0 0,-2 0-559 0 0,51 1-349 0 0,384-3-134 0 0,631-21-4225 0 0,-969 22 4019 0 0,-67-1 1051 0 0,0 0 0 0 0,1 0-1 0 0,-1 1 1 0 0,0-1 0 0 0,1 0 0 0 0,-1 1 0 0 0,0-1-1 0 0,1 0 1 0 0,-1 1 0 0 0,0-1 0 0 0,0 0 0 0 0,1 1-1 0 0,-1-1 1 0 0,0 1 0 0 0,0-1 0 0 0,0 1 0 0 0,0-1-1 0 0,0 0 1 0 0,0 1 0 0 0,1-1 0 0 0,-1 1 0 0 0,0-1-1 0 0,0 1 1 0 0,0-1 0 0 0,0 0 0 0 0,-1 1 0 0 0,1-1-1 0 0,0 1 1 0 0,0-1 0 0 0,0 1 0 0 0,0-1 0 0 0,0 0-1 0 0,0 1 1 0 0,-1-1 0 0 0,1 1 0 0 0,0-1 0 0 0,0 0-1 0 0,-1 1 1 0 0,1-1 0 0 0,0 0 0 0 0,0 1 0 0 0,-1-1-1 0 0,1 0 1 0 0,0 1 0 0 0,-1-1 0 0 0,1 0 0 0 0,-1 0-1 0 0,1 1 1 0 0,0-1 0 0 0,-1 0 0 0 0,1 0 0 0 0,-1 0-1 0 0,1 0 1 0 0,-1 0 0 0 0,1 0 0 0 0,0 1 0 0 0,-1-1-1 0 0,1 0 1 0 0,-1 0 0 0 0,1 0 0 0 0,-1 0 0 0 0,1-1-1 0 0,0 1 1 0 0,-1 0 0 0 0,0 0 15 0 0,-67 31 412 0 0,-1-2 1 0 0,-2-4-1 0 0,-68 15-412 0 0,19-6 593 0 0,-436 149 4002 0 0,-323 164-4595 0 0,792-309 142 0 0,-893 410 874 0 0,868-390-1062 0 0,3 4 1 0 0,-69 54 45 0 0,136-85-687 0 0,1 2 0 0 0,2 2 0 0 0,1 1-1 0 0,2 2 1 0 0,2 2 0 0 0,1 1 0 0 0,-20 34 687 0 0,15-1-3979 0 0,20-21-3277 0 0,12-32-732 0 0</inkml:trace>
  <inkml:trace contextRef="#ctx0" brushRef="#br0" timeOffset="13472.665">19245 2662 4585 0 0,'0'0'2347'0'0,"0"0"-604"0"0,0 0-448 0 0,0 0-221 0 0,0 0-126 0 0,0 0-41 0 0,0 0-23 0 0,0 0 51 0 0,0 0 41 0 0,0 0-53 0 0,0 0-74 0 0,0 0-94 0 0,0 0-83 0 0,-4-1-45 0 0,4 0-672 0 0,-1 1 158 0 0,-1-1 0 0 0,1 1 0 0 0,0 0 0 0 0,0-1 0 0 0,0 0 0 0 0,0 1 0 0 0,0-1 0 0 0,0 0 0 0 0,0 1 0 0 0,1-1 0 0 0,-1 0 0 0 0,0 0 1 0 0,0 0-1 0 0,0 0 0 0 0,1 1 0 0 0,-1-1 0 0 0,1 0 0 0 0,-1 0 0 0 0,0-1 0 0 0,1 1 0 0 0,0 0 0 0 0,-1 0 0 0 0,1 0 0 0 0,0 0 0 0 0,-1 0 1 0 0,1 0-1 0 0,0-1 0 0 0,0 1 0 0 0,0 0 0 0 0,0 0 0 0 0,0 0 0 0 0,0-1-113 0 0,0 1-71 0 0,17 1-2284 0 0,-17 0 2266 0 0,9 33-363 0 0,-8 32-3646 0 0,-2-35-2423 0 0,1-14-2986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5:36.9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2486 0 0 0,'0'0'1038'0'0,"0"0"317"0"0,0 0 105 0 0,0 0-23 0 0,0 0-68 0 0,0 0-49 0 0,18-10-42 0 0,56-32-50 0 0,119-102 3825 0 0,31-23-2451 0 0,432-302 785 0 0,-262 223-2606 0 0,198-134-369 0 0,-233 104-190 0 0,-356 273-162 0 0,1 0 0 0 0,0 0 0 0 0,-1 0-1 0 0,1 0 1 0 0,-1-1 0 0 0,0 0 0 0 0,0 1-1 0 0,0-1 1 0 0,-1 0 0 0 0,1-1 0 0 0,-1 1-1 0 0,0 0 1 0 0,0-1 0 0 0,-1 1 0 0 0,1-1-1 0 0,-1 0-59 0 0,-1 4 104 0 0,-18 1-112 0 0,-292 106-222 0 0,248-87 396 0 0,-1-3 1 0 0,-1-3-1 0 0,0-3 0 0 0,0-2 1 0 0,-15-3-167 0 0,92-6-4 0 0,0 1 0 0 0,-1 0 0 0 0,1 0 0 0 0,-1 1-1 0 0,1 1 1 0 0,-1 0 0 0 0,0 1 0 0 0,0 0 0 0 0,0 1 0 0 0,0 1 0 0 0,0 0 0 0 0,-1 0 0 0 0,3 3 4 0 0,87 69 2 0 0,57 37-127 0 0,-68-81 77 0 0,-76-79 689 0 0,-14 41-607 0 0,-3-21 37 0 0,-1 0 1 0 0,-1 0-1 0 0,-2 0 0 0 0,0 1 1 0 0,-2 0-1 0 0,0 0 1 0 0,-2 1-1 0 0,-1 1 1 0 0,-1-1-1 0 0,0 2 1 0 0,-2 0-1 0 0,-1 1 0 0 0,0 0 1 0 0,-6-3-72 0 0,-27-34-893 0 0,14 23-4418 0 0,33 32 3164 0 0,2 3-2323 0 0,0-1-4223 0 0,0 1 4160 0 0</inkml:trace>
  <inkml:trace contextRef="#ctx0" brushRef="#br0" timeOffset="356.996">2999 144 6161 0 0,'0'0'997'0'0,"0"0"-535"0"0,0 0-91 0 0,0 0 319 0 0,0 0 423 0 0,0 0 269 0 0,0 0-9 0 0,0 0-240 0 0,0 0-315 0 0,-34 23-231 0 0,-105 76-123 0 0,65-29 196 0 0,62-52-477 0 0,2-8-88 0 0,1 1-1 0 0,1-1 1 0 0,0 2 0 0 0,0-1-1 0 0,1 1 1 0 0,1 0-1 0 0,0 1 1 0 0,1 0 0 0 0,0 0-1 0 0,1 0 1 0 0,0 0-1 0 0,1 1 1 0 0,0-1 0 0 0,2 1-1 0 0,-1 0 1 0 0,2-1 0 0 0,0 14-95 0 0,3-21 59 0 0,1 1 0 0 0,-1-1 0 0 0,1-1 0 0 0,0 1 1 0 0,1 0-1 0 0,-1-1 0 0 0,1 0 0 0 0,0 0 1 0 0,1 0-1 0 0,-1-1 0 0 0,1 0 0 0 0,0 0 1 0 0,0 0-1 0 0,0-1 0 0 0,0 0 0 0 0,1 0 1 0 0,-1 0-1 0 0,1-1 0 0 0,0 0 0 0 0,0 0 0 0 0,0-1 1 0 0,0 0-1 0 0,0 0 0 0 0,1-1-59 0 0,20 3 306 0 0,-1-1-1 0 0,1-2 1 0 0,0-1-1 0 0,0-1 1 0 0,-1-1-1 0 0,1-2 1 0 0,-1-1-1 0 0,0 0 1 0 0,-1-2-1 0 0,1-2 1 0 0,-2 0-1 0 0,1-1 0 0 0,-1-2 1 0 0,-1-1-1 0 0,13-9-305 0 0,-6 4 291 0 0,0-1 0 0 0,-1-1-1 0 0,-1-2 1 0 0,-1 0-1 0 0,6-9-290 0 0,-25 23 53 0 0,0-1 1 0 0,0-1-1 0 0,-1 1 0 0 0,-1-1 0 0 0,0 0 1 0 0,0-1-1 0 0,-1 0 0 0 0,-1 0 0 0 0,0 0 1 0 0,0-1-1 0 0,-1 1 0 0 0,-1-1 0 0 0,0 0 0 0 0,-1 0 1 0 0,0-1-1 0 0,-1-1-53 0 0,-1 7-92 0 0,0 0-1 0 0,0 1 1 0 0,-1-1 0 0 0,0 0 0 0 0,0 0-1 0 0,0 1 1 0 0,-1-1 0 0 0,-1 1 0 0 0,1 0-1 0 0,-1 0 1 0 0,0 0 0 0 0,-1 0 0 0 0,0 0-1 0 0,0 0 1 0 0,0 1 0 0 0,-1 0 0 0 0,0 0-1 0 0,0 0 1 0 0,0 1 0 0 0,-1-1 0 0 0,0 1-1 0 0,0 0 1 0 0,-4-1 92 0 0,-4-4-605 0 0,-1 1 0 0 0,0 1 1 0 0,-1 0-1 0 0,0 1 0 0 0,0 1 0 0 0,-1 1 0 0 0,0 0 0 0 0,0 1 1 0 0,0 1-1 0 0,0 0 0 0 0,-8 1 605 0 0,-118-3-10464 0 0,123 5 8166 0 0,-25 0-2476 0 0</inkml:trace>
  <inkml:trace contextRef="#ctx0" brushRef="#br0" timeOffset="604.601">1946 394 5489 0 0,'0'0'2414'0'0,"0"0"-443"0"0,0 0-2 0 0,0 0 200 0 0,33-7-32 0 0,108-24-298 0 0,-25 8 1553 0 0,0 6 0 0 0,94-1-3392 0 0,206 14 2328 0 0,-237 5-2009 0 0,97 6-76 0 0,-120 0-220 0 0,1-7 1 0 0,56-11-24 0 0,-31-18-1661 0 0,-146 9-871 0 0,-29 10-2517 0 0,-5-3-6171 0 0,-2 8 3973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6:56.6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2492 0 0 0,'0'0'495'0'0,"0"0"-95"0"0,0 0 47 0 0,0 0 253 0 0,0 0 353 0 0,0 0 256 0 0,0 0 32 0 0,0 0-125 0 0,0 0-178 0 0,0 0-144 0 0,0 0-40 0 0,14-26 32 0 0,46-81 7 0 0,104-172 4281 0 0,185-212-1992 0 0,-316 444-2982 0 0,103-147 1331 0 0,142-153-1531 0 0,-67 109 745 0 0,-177 197-239 0 0,-36 43-469 0 0,0 1 1 0 0,0-1 0 0 0,-1 0 0 0 0,1 1 0 0 0,-1-1 0 0 0,0-1 0 0 0,1 1 0 0 0,-1 0 0 0 0,0 0 0 0 0,0-1 0 0 0,0 0 0 0 0,0 0-1 0 0,-1 0 1 0 0,1 0 0 0 0,0 0 0 0 0,0 0 0 0 0,-1-1 0 0 0,1 1 0 0 0,0-1 0 0 0,-1 0 0 0 0,-1-1-38 0 0,-51 17-58 0 0,-6 9-8 0 0,-96 16 192 0 0,96-34 117 0 0,61-7-204 0 0,1 0-19 0 0,0 0-8 0 0,0 0 4 0 0,0 0-14 0 0,0 0 14 0 0,0 0-5 0 0,0 0 0 0 0,0 0 7 0 0,0 0-4 0 0,0 0 6 0 0,0 0-2 0 0,0 0 4 0 0,0 0-13 0 0,0 0-33 0 0,0 0-11 0 0,14 10-49 0 0,220 196 83 0 0,-193-183 104 0 0,-41-23-47 0 0,0 0 37 0 0,0 0 54 0 0,0 0 16 0 0,0-52 654 0 0,1 37-822 0 0,0 0 0 0 0,-2 0 1 0 0,0 1-1 0 0,0-1 0 0 0,-1 0 0 0 0,-1 0 0 0 0,0 1 0 0 0,-2 0 0 0 0,1 0 0 0 0,-2 0 1 0 0,1 0-1 0 0,-2 1 0 0 0,0-1 0 0 0,-8-9 5 0 0,-5 1-690 0 0,-10-11-1387 0 0,21 11-2731 0 0,15 0-6856 0 0,2 18 5603 0 0</inkml:trace>
  <inkml:trace contextRef="#ctx0" brushRef="#br0" timeOffset="453.906">1731 379 2417 0 0,'0'0'1069'0'0,"0"0"-67"0"0,0 0 197 0 0,0 0 388 0 0,0 0 372 0 0,0 0 72 0 0,0 0-298 0 0,0 0-436 0 0,0 0-394 0 0,0 0-231 0 0,0 0-57 0 0,0 0 34 0 0,0 0 42 0 0,11 16 1731 0 0,5 233 1081 0 0,3-69-3111 0 0,-15 10-715 0 0,-4-188-38 0 0,0-2-92 0 0,0 0-101 0 0,0 0-109 0 0,0-11-1297 0 0,18-80-12877 0 0,-10 78 9847 0 0</inkml:trace>
  <inkml:trace contextRef="#ctx0" brushRef="#br0" timeOffset="824.895">2136 471 3633 0 0,'0'0'1208'0'0,"0"0"-17"0"0,0 0 217 0 0,0 0 277 0 0,0 0 212 0 0,0 0-26 0 0,0 0-277 0 0,0 0-339 0 0,-33 19-273 0 0,-105 63-193 0 0,31-15 1039 0 0,35-14-351 0 0,71-51-1470 0 0,1-1 1 0 0,0 0 0 0 0,0 1-1 0 0,0-1 1 0 0,0 0 0 0 0,0 1-1 0 0,1-1 1 0 0,-1 0-1 0 0,0 1 1 0 0,1-1 0 0 0,-1 0-1 0 0,1 1 1 0 0,-1-1 0 0 0,1 0-1 0 0,-1 0 1 0 0,1 0-1 0 0,0 1 1 0 0,0-1 0 0 0,0 0-1 0 0,-1 0 1 0 0,1 0-1 0 0,0 0 1 0 0,0 0 0 0 0,0-1-1 0 0,1 1 1 0 0,-1 0 0 0 0,0 0-1 0 0,0-1 1 0 0,0 1-1 0 0,1 0 1 0 0,-1-1 0 0 0,0 0-1 0 0,0 1 1 0 0,1-1 0 0 0,-1 0-1 0 0,0 1 1 0 0,1-1-1 0 0,-1 0 1 0 0,1 0 0 0 0,-1 0-1 0 0,0 0 1 0 0,1 0 0 0 0,0-1-8 0 0,-2 1 11 0 0,86 14 1021 0 0,-71-13-865 0 0,0 1 0 0 0,0 0 1 0 0,0 1-1 0 0,0 0 0 0 0,-1 2 0 0 0,0-1 1 0 0,0 2-1 0 0,0 0 0 0 0,0 1-167 0 0,-7-2 85 0 0,-2 0 0 0 0,1 0 0 0 0,0 1 0 0 0,-1 0 0 0 0,0 0 0 0 0,-1 1 0 0 0,1-1 0 0 0,-1 1 0 0 0,0 0 0 0 0,-1 0 0 0 0,0 0 0 0 0,0 1 0 0 0,0-1 0 0 0,-1 1 0 0 0,0-1 0 0 0,-1 1 0 0 0,0 2-85 0 0,1-9-150 0 0,-1 0-1 0 0,0 0 1 0 0,0-1 0 0 0,0 1 0 0 0,1 0 0 0 0,-1 0 0 0 0,0-1 0 0 0,1 1 0 0 0,-1-1 0 0 0,1 1-1 0 0,-1-1 1 0 0,1 0 0 0 0,-1 1 0 0 0,0-1 0 0 0,1 0 0 0 0,-1 0 0 0 0,1 0 0 0 0,-1 0 0 0 0,1 0-1 0 0,-1 0 1 0 0,1-1 0 0 0,-1 1 0 0 0,1 0 0 0 0,-1-1 0 0 0,1 1 0 0 0,-1-1 0 0 0,0 0 0 0 0,1 1-1 0 0,-1-1 1 0 0,0 0 0 0 0,0 0 0 0 0,1 0 0 0 0,-1 0 0 0 0,1-1 150 0 0,19-22-6357 0 0,-10 4-2611 0 0,-7 9 4258 0 0</inkml:trace>
  <inkml:trace contextRef="#ctx0" brushRef="#br0" timeOffset="1395.539">1431 353 2985 0 0,'0'0'1129'0'0,"0"0"-46"0"0,0 0 207 0 0,0 0 306 0 0,0 0 235 0 0,0 0-84 0 0,0 0-376 0 0,0 0-467 0 0,0 0-373 0 0,0 0-140 0 0,0 0 101 0 0,0 0 199 0 0,18 0 2180 0 0,71-46 807 0 0,-62 29-3321 0 0,0-1 0 0 0,-2-2 0 0 0,0 0 0 0 0,-2-2 0 0 0,0 0 0 0 0,-1-2 0 0 0,-2 0 0 0 0,0-2 0 0 0,15-26-357 0 0,10-10 236 0 0,-27 77-365 0 0,79 99 409 0 0,-20-19-695 0 0,-66-73-2750 0 0,-5-5-4380 0 0,-5-12 2455 0 0,1-1-4885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47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2705 0 0,'0'0'1064'0'0,"0"0"-144"0"0,0 0 236 0 0,0 0 498 0 0,0 0 421 0 0,0 0 47 0 0,0 0-246 0 0,0 0-279 0 0,0 0-241 0 0,0 0-153 0 0,0 0-126 0 0,0 0-124 0 0,0 0-96 0 0,22 6-81 0 0,69 17-80 0 0,28-15 1401 0 0,-75-9-1665 0 0,0-2-1 0 0,0-1 1 0 0,0-3 0 0 0,38-11-432 0 0,-13 4-634 0 0,-66 13-98 0 0,-3 1-15203 0 0,-4 0 14056 0 0,0 0-4852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4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10698 0 0,'0'0'1919'0'0,"0"0"-528"0"0,0 0-1 0 0,0 0 233 0 0,0 0 37 0 0,0 0-259 0 0,0 0-353 0 0,32-4-228 0 0,101-11-142 0 0,178-6 132 0 0,-280 21-4027 0 0,-11 0-5228 0 0,-13 0-2675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47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463 187 7210 0 0,'0'0'2399'0'0,"0"0"-726"0"0,0 0-512 0 0,0 0-204 0 0,0 0 11 0 0,0 0 82 0 0,0 0-47 0 0,0 0-168 0 0,0 0-209 0 0,0 0-189 0 0,0 0-129 0 0,0 0-67 0 0,0 0-45 0 0,-10 24-25 0 0,-65 151 280 0 0,75-175-451 0 0,-13 25 124 0 0,1 0 1 0 0,1 1-1 0 0,1 0 0 0 0,1 1 0 0 0,2 0 0 0 0,0 1 0 0 0,2 0 0 0 0,1 0 0 0 0,1 1-124 0 0,6-22 82 0 0,0-1-1 0 0,0 0 0 0 0,0 0 1 0 0,1 0-1 0 0,0 0 1 0 0,0 0-1 0 0,1-1 1 0 0,-1 0-1 0 0,1 0 1 0 0,0 0-1 0 0,1 0 1 0 0,-1-1-1 0 0,1 0 1 0 0,0 0-1 0 0,0-1 1 0 0,0 1-1 0 0,0-1 0 0 0,1 0 1 0 0,-1-1-1 0 0,1 0 1 0 0,0 0-1 0 0,0 0 1 0 0,0-1-1 0 0,1 0-81 0 0,107 6 519 0 0,-114-7-630 0 0,1 0 1 0 0,-1 0-1 0 0,1 0 1 0 0,-1 0-1 0 0,1 0 1 0 0,-1-1-1 0 0,1 1 1 0 0,-1-1-1 0 0,0 1 1 0 0,1-1-1 0 0,-1 1 0 0 0,0-1 1 0 0,1 0-1 0 0,-1 0 1 0 0,0 0-1 0 0,0 0 1 0 0,0 0-1 0 0,0 0 1 0 0,0 0-1 0 0,0 0 1 0 0,0 0-1 0 0,0 0 1 0 0,0 0-1 0 0,0-1 0 0 0,0 1 1 0 0,-1 0-1 0 0,1-1 1 0 0,-1 1-1 0 0,1 0 1 0 0,-1-2 110 0 0,5-21-6300 0 0,-5 0-3637 0 0,0 22 9183 0 0,0-3-2216 0 0</inkml:trace>
  <inkml:trace contextRef="#ctx0" brushRef="#br0" timeOffset="467.636">1 99 6745 0 0,'0'0'1305'0'0,"0"0"-332"0"0,0 0 77 0 0,0 0 401 0 0,0 0 348 0 0,0 0 37 0 0,0 0-306 0 0,0 0-402 0 0,0 0-281 0 0,0 0-203 0 0,33-11-108 0 0,104-34-65 0 0,33 13 1160 0 0,-89 21-555 0 0,-50 52-734 0 0,-25-29-266 0 0,0 0 1 0 0,1 0 0 0 0,0 0 0 0 0,1-1-1 0 0,1 0 1 0 0,0 0 0 0 0,0-1 0 0 0,1-1-1 0 0,0 1 1 0 0,1-2 0 0 0,0 1 0 0 0,0-1-1 0 0,0-1 1 0 0,1 0 0 0 0,1-1 0 0 0,-1 0-1 0 0,1-1 1 0 0,0 0 0 0 0,0-1 0 0 0,8 1-77 0 0,55-2 841 0 0,-73-3-798 0 0,-1-1 0 0 0,1 1 0 0 0,0-1 0 0 0,-1 0 0 0 0,1 0 0 0 0,0 0 0 0 0,-1 0 0 0 0,0 0 0 0 0,1-1 0 0 0,-1 1 0 0 0,0-1 1 0 0,1 0-1 0 0,-1 1 0 0 0,0-1 0 0 0,0 0 0 0 0,-1 0 0 0 0,1 0 0 0 0,0-1 0 0 0,-1 1 0 0 0,2-2-43 0 0,10-11-3865 0 0,1 4-6696 0 0,-11 10-894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45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54 336 0 0 0,'0'0'966'0'0,"0"0"318"0"0,0 0 113 0 0,0 0-3 0 0,0 0-60 0 0,0 0-139 0 0,-6 1-147 0 0,-2 0-1123 0 0,-6 2 1967 0 0,32-1 926 0 0,202 0 2015 0 0,108 18-4015 0 0,-123-17-938 0 0,-150-14-1528 0 0,-71 4-6899 0 0,-6 7 1394 0 0,15 0 5717 0 0</inkml:trace>
  <inkml:trace contextRef="#ctx0" brushRef="#br0" timeOffset="307.928">1 678 4793 0 0,'0'0'561'0'0,"0"0"-171"0"0,0 0 105 0 0,0 0 482 0 0,0 0 512 0 0,0 0 246 0 0,0 0-26 0 0,0 0-262 0 0,0 0-271 0 0,0 0-198 0 0,0 0-159 0 0,0 0-80 0 0,34-2-46 0 0,110-8-25 0 0,112-18 1989 0 0,-74 9-2914 0 0,-135 16-2428 0 0,-32 0-1573 0 0,-2-1-4352 0 0,-10 3 3094 0 0</inkml:trace>
  <inkml:trace contextRef="#ctx0" brushRef="#br0" timeOffset="819.875">439 34 0 0 0,'0'0'507'0'0,"0"0"448"0"0,0 0 362 0 0,0 0 297 0 0,0 0 217 0 0,0 0 39 0 0,0 0-146 0 0,0 0-241 0 0,0 0-300 0 0,0 0-265 0 0,0 0-161 0 0,0 0-81 0 0,-5-7-58 0 0,-12-19-72 0 0,23 51 2116 0 0,0-17-2423 0 0,0-1-1 0 0,0 0 1 0 0,0 0 0 0 0,1-1-1 0 0,0 0 1 0 0,0 0-1 0 0,1-1 1 0 0,0 0 0 0 0,0 0-1 0 0,0 0 1 0 0,0-1-1 0 0,1 0-238 0 0,23 13 430 0 0,115 56 564 0 0,-135-68-979 0 0,-1 0 0 0 0,0 1 0 0 0,-1 0 0 0 0,1 1 0 0 0,-1 0 0 0 0,0 1 0 0 0,-1 0 0 0 0,0 0 0 0 0,0 1 0 0 0,-1 0 0 0 0,0 1 0 0 0,0 0 1 0 0,-1 0-1 0 0,-1 0 0 0 0,1 1 0 0 0,-2 0 0 0 0,0 0 0 0 0,0 1 0 0 0,-1-1 0 0 0,0 1 0 0 0,-1 0 0 0 0,0 0 0 0 0,-1 3-15 0 0,-2-4 24 0 0,-1 0 0 0 0,0 0 0 0 0,-1 0 0 0 0,0-1 0 0 0,-1 1 0 0 0,0-1 0 0 0,-1 1 0 0 0,0-1 0 0 0,0 0 0 0 0,-1 0 0 0 0,-1-1 0 0 0,1 0 0 0 0,-2 0 0 0 0,1 0 0 0 0,-2 1-24 0 0,-18 20 25 0 0,0-1 0 0 0,-2-2 0 0 0,-1 0-1 0 0,-1-2 1 0 0,-2-2 0 0 0,0 0 0 0 0,-1-3-1 0 0,-1 0 1 0 0,-12 3-25 0 0,-11-4-841 0 0,57-19 82 0 0,9 7-11464 0 0,-4-3 2169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4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 1952 0 0,'0'0'1025'0'0,"0"0"-365"0"0,0 0 49 0 0,0 0 371 0 0,0 0 485 0 0,0 0 329 0 0,0 0-9 0 0,0 0-240 0 0,0 0-257 0 0,0 0-198 0 0,0 0-152 0 0,19-9-99 0 0,61-26-137 0 0,20 16 1005 0 0,-71 18-1332 0 0,333-13 1500 0 0,-361 14-1958 0 0,-2 15 247 0 0,-47 86 442 0 0,-73 163-274 0 0,19 74-395 0 0,83-239-149 0 0,19-99 50 0 0,0 0 1 0 0,1 0-1 0 0,-1 0 0 0 0,0 0 0 0 0,0 0 1 0 0,1 0-1 0 0,-1 0 0 0 0,0 0 0 0 0,0 0 1 0 0,1 1-1 0 0,-1-1 0 0 0,0 0 0 0 0,0 0 1 0 0,0 0-1 0 0,1 0 0 0 0,-1 0 0 0 0,0 0 1 0 0,0 1-1 0 0,0-1 0 0 0,1 0 0 0 0,-1 0 1 0 0,0 0-1 0 0,0 1 0 0 0,0-1 0 0 0,0 0 1 0 0,0 0-1 0 0,1 0 0 0 0,-1 1 0 0 0,0-1 1 0 0,0 0-1 0 0,0 0 0 0 0,0 1 0 0 0,0-1 1 0 0,0 0-1 0 0,0 0 0 0 0,0 1 0 0 0,0-1 1 0 0,0 0-1 0 0,0 0 0 0 0,0 1 62 0 0,12-23-4333 0 0,-3 0-1928 0 0,-6 12 576 0 0,-2 2 1061 0 0</inkml:trace>
  <inkml:trace contextRef="#ctx0" brushRef="#br0" timeOffset="259.132">37 479 9042 0 0,'0'0'1127'0'0,"0"0"-50"0"0,0 0 89 0 0,0 0 129 0 0,0 0 27 0 0,0 0-158 0 0,34-2-236 0 0,106-8-211 0 0,175 4-322 0 0,-253-5-6712 0 0,-45 6-517 0 0,-12 2 1752 0 0</inkml:trace>
  <inkml:trace contextRef="#ctx0" brushRef="#br0" timeOffset="553.446">836 19 8482 0 0,'0'0'1628'0'0,"0"0"-258"0"0,0 0-113 0 0,0 0 108 0 0,0 0 139 0 0,0 0-108 0 0,0 0-297 0 0,0 0-273 0 0,0 0-185 0 0,0 0-125 0 0,0 0-93 0 0,34-4-68 0 0,102-10-79 0 0,-58 18 110 0 0,-65 3-324 0 0,-9-6-45 0 0,0 1 0 0 0,0 1 0 0 0,-1-1 0 0 0,1 0 0 0 0,-1 1 0 0 0,0 0 0 0 0,0 0 0 0 0,0 0 0 0 0,0 0 0 0 0,-1 0 1 0 0,1 1-1 0 0,-1-1 0 0 0,1 1 0 0 0,-1-1 0 0 0,-1 1 0 0 0,1 0 0 0 0,0 0 0 0 0,-1 0 0 0 0,0 0 0 0 0,0 0 0 0 0,0 0 0 0 0,0 0 0 0 0,-1 1 0 0 0,1-1 0 0 0,-1 0 0 0 0,0 0 0 0 0,-1 0 0 0 0,1 1 0 0 0,-1-1 1 0 0,1 0-1 0 0,-1 0 0 0 0,-1 0 0 0 0,1 0 0 0 0,0 0 0 0 0,-1 0 0 0 0,0 0 0 0 0,0-1 0 0 0,0 1 0 0 0,0-1 0 0 0,-1 1 0 0 0,0-1 0 0 0,-2 3-17 0 0,-172 192 136 0 0,158-179-135 0 0,2 0-1 0 0,1 1 1 0 0,0 0-1 0 0,1 2 1 0 0,1 0 0 0 0,1 0-1 0 0,-5 15 0 0 0,16-34-11 0 0,1 0-1 0 0,0 1 0 0 0,0-1 1 0 0,0 0-1 0 0,0 1 0 0 0,0-1 1 0 0,1 0-1 0 0,-1 1 0 0 0,1-1 1 0 0,0 1-1 0 0,0-1 1 0 0,0 1-1 0 0,0-1 0 0 0,1 0 1 0 0,0 1-1 0 0,-1-1 0 0 0,1 1 1 0 0,0-1-1 0 0,1 0 1 0 0,-1 0-1 0 0,1 0 0 0 0,-1 0 1 0 0,1 0-1 0 0,0 0 0 0 0,0 0 1 0 0,0 0-1 0 0,0-1 1 0 0,1 1-1 0 0,-1-1 0 0 0,1 1 1 0 0,0-1-1 0 0,-1 0 0 0 0,1 0 1 0 0,0 0-1 0 0,0-1 1 0 0,0 1-1 0 0,0-1 0 0 0,1 1 1 0 0,0-1 11 0 0,9 3-360 0 0,-1 0 0 0 0,1-1 1 0 0,0 0-1 0 0,0-1 0 0 0,0 0 1 0 0,1-1-1 0 0,-1-1 0 0 0,0 0 0 0 0,0-1 1 0 0,1 0-1 0 0,-1-1 0 0 0,0 0 1 0 0,8-4 359 0 0,41-13-5326 0 0,-5-5-3520 0 0,-40 16 5705 0 0</inkml:trace>
  <inkml:trace contextRef="#ctx0" brushRef="#br0" timeOffset="866.304">1694 170 5769 0 0,'0'0'1088'0'0,"0"0"-130"0"0,0 0-10 0 0,0 0 144 0 0,0 0 73 0 0,0 0-90 0 0,0 0-242 0 0,-36 30-281 0 0,-112 96-220 0 0,72-42-119 0 0,67-70-196 0 0,3-4-38 0 0,0 0-1 0 0,1 0 1 0 0,0 0 0 0 0,1 1 0 0 0,0 0 0 0 0,0 0 0 0 0,1 0 0 0 0,1 0 0 0 0,-1 5 21 0 0,3-12 5 0 0,0-1 0 0 0,-1 1 0 0 0,1 0 0 0 0,1-1 0 0 0,-1 1 1 0 0,1 0-1 0 0,-1-1 0 0 0,1 1 0 0 0,0-1 0 0 0,0 1 0 0 0,0-1 0 0 0,1 1 0 0 0,-1-1 1 0 0,1 0-1 0 0,0 0 0 0 0,0 0 0 0 0,0 0 0 0 0,0 0 0 0 0,1 0 0 0 0,-1 0 1 0 0,1-1-1 0 0,-1 1 0 0 0,1-1 0 0 0,0 0 0 0 0,0 0 0 0 0,0 0 0 0 0,0 0 0 0 0,1-1 1 0 0,-1 1-1 0 0,4 1-5 0 0,7 2 372 0 0,1-1 1 0 0,0 0-1 0 0,0-1 1 0 0,0 0-1 0 0,1-2 1 0 0,-1 1-1 0 0,0-2 1 0 0,1 0-1 0 0,-1-1 0 0 0,1-1 1 0 0,-1 0-1 0 0,0-1 1 0 0,0 0-1 0 0,0-1 1 0 0,0-1-1 0 0,-1-1 1 0 0,0 0-1 0 0,0 0 1 0 0,0-2-1 0 0,2-2-372 0 0,5-1 206 0 0,0-1 0 0 0,-1-2-1 0 0,-1 0 1 0 0,0-1-1 0 0,-1 0 1 0 0,-1-2 0 0 0,0 0-1 0 0,-1-1 1 0 0,-1 0 0 0 0,-1-2-1 0 0,-1 1 1 0 0,0-2-1 0 0,-2 0 1 0 0,0 0 0 0 0,-1-1-1 0 0,-1 0 1 0 0,-2-1 0 0 0,0 0-1 0 0,-1 0 1 0 0,-1 0-1 0 0,-1-3-204 0 0,-4 19-73 0 0,0 0 1 0 0,0 0 0 0 0,-1 0-1 0 0,1 0 1 0 0,-2 0 0 0 0,1 1 0 0 0,-1-1-1 0 0,0 0 1 0 0,0 1 0 0 0,-1-1 0 0 0,0 1-1 0 0,0 0 1 0 0,0 0 0 0 0,-1 0 0 0 0,0 0-1 0 0,0 1 1 0 0,0-1 0 0 0,-1 1 0 0 0,0 0-1 0 0,0 0 1 0 0,0 1 0 0 0,-1 0-1 0 0,1 0 1 0 0,-1 0 0 0 0,0 0 0 0 0,0 1-1 0 0,-1 0 1 0 0,1 0 0 0 0,-1 1 0 0 0,1 0-1 0 0,-1 0 1 0 0,0 0 0 0 0,1 1 0 0 0,-1 0-1 0 0,0 0 1 0 0,0 1 0 0 0,0 0-1 0 0,0 0 1 0 0,-2 1 71 0 0,-55 7-2731 0 0,24 6-3178 0 0,20-3-2852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8:0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1 220 3025 0 0,'0'0'1527'0'0,"0"0"-172"0"0,0 0 245 0 0,0 0 387 0 0,0 0 201 0 0,0 0-107 0 0,0 0-414 0 0,0 0-425 0 0,0 0-242 0 0,0 0-125 0 0,0 0-67 0 0,0 0-64 0 0,0 0-100 0 0,17-17-124 0 0,54-52-121 0 0,52-55 1059 0 0,-121 123-1455 0 0,0 0 0 0 0,-1 0 0 0 0,1 0 0 0 0,0 0 1 0 0,0 0-1 0 0,0 0 0 0 0,0 1 0 0 0,0-1 1 0 0,0 1-1 0 0,0-1 0 0 0,0 1 0 0 0,0 0 0 0 0,0 0 1 0 0,0-1-1 0 0,0 1 0 0 0,0 1 0 0 0,0-1 1 0 0,0 0-1 0 0,0 1 0 0 0,0-1 0 0 0,0 1 0 0 0,0-1 1 0 0,0 1-1 0 0,0 0 0 0 0,0 0 0 0 0,0 0 0 0 0,-1 0 1 0 0,1 0-1 0 0,0 0 0 0 0,-1 0 0 0 0,1 1 1 0 0,-1-1-1 0 0,2 2-3 0 0,41 63 110 0 0,-31-43-97 0 0,-3-6-191 0 0,48 71 415 0 0,-10-39-3847 0 0,-31-38-5938 0 0,-12-11-702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59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4641 0 0,'0'0'1480'0'0,"0"0"-22"0"0,0 0 189 0 0,0 0 224 0 0,0 0 93 0 0,0 0-210 0 0,0 0-454 0 0,0 0-461 0 0,0 0-331 0 0,0 0-137 0 0,0 0 15 0 0,0 0 74 0 0,0 0 48 0 0,1 10-39 0 0,-9 91 499 0 0,-4-34-759 0 0,3 1 0 0 0,3 0-1 0 0,3 1 1 0 0,3-1-1 0 0,4 14-208 0 0,14 18-94 0 0,-18-122-6359 0 0,-1 0-2242 0 0,-1 11 2270 0 0</inkml:trace>
  <inkml:trace contextRef="#ctx0" brushRef="#br0" timeOffset="480.505">453 93 0 0 0,'0'0'580'0'0,"0"0"367"0"0,0 0 376 0 0,0 0 285 0 0,0 0 139 0 0,0 0-61 0 0,-31 14-208 0 0,-97 44-254 0 0,81-31 408 0 0,-8 25 1317 0 0,-44 4-1139 0 0,53-35 118 0 0,61-6-870 0 0,3-7-756 0 0,1 1 0 0 0,-1 1 1 0 0,-1 1-1 0 0,0 0 0 0 0,-1 1 1 0 0,0 1-1 0 0,0 1 0 0 0,-2 0 0 0 0,0 0 1 0 0,0 2-1 0 0,-1 0 0 0 0,-1 0 1 0 0,7 15-303 0 0,-16-26-42 0 0,-1-1 1 0 0,1 1 0 0 0,0-1-1 0 0,1 0 1 0 0,-1 0-1 0 0,1 0 1 0 0,-1 0 0 0 0,1-1-1 0 0,0 1 1 0 0,0-1 0 0 0,1 0-1 0 0,-1-1 1 0 0,1 1-1 0 0,-1-1 1 0 0,1 1 0 0 0,0-1-1 0 0,0-1 1 0 0,0 1-1 0 0,0-1 1 0 0,0 0 0 0 0,0 0-1 0 0,1 0 1 0 0,-1-1-1 0 0,0 1 1 0 0,0-1 0 0 0,1-1-1 0 0,-1 1 1 0 0,0-1 0 0 0,0 0-1 0 0,2 0 42 0 0,14-24-4850 0 0,-17 2-5295 0 0,-4 15 2482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57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4 155 7362 0 0,'0'0'1140'0'0,"0"0"-172"0"0,0 0 167 0 0,0 0 375 0 0,0 0 197 0 0,0 0-172 0 0,0 0-348 0 0,0 0-347 0 0,0 0-268 0 0,1 33-193 0 0,3 102-129 0 0,-9 190-290 0 0,3-300-429 0 0,1-13-2782 0 0,0-1-7883 0 0,1-11 7443 0 0</inkml:trace>
  <inkml:trace contextRef="#ctx0" brushRef="#br0" timeOffset="481.164">628 177 7706 0 0,'0'0'1512'0'0,"0"0"-162"0"0,0 0 125 0 0,0 0 274 0 0,0 0 112 0 0,0 0-184 0 0,0 0-442 0 0,0 0-483 0 0,0 0-334 0 0,0 0-173 0 0,0 0-30 0 0,0 0 0 0 0,0 0 18 0 0,-18 5-8 0 0,-131 42 226 0 0,11 21-282 0 0,132-63-193 0 0,0-1-1 0 0,1 1 1 0 0,0 0 0 0 0,0 1 0 0 0,0-1-1 0 0,0 1 1 0 0,1 0 0 0 0,0 0 0 0 0,0 0-1 0 0,1 1 1 0 0,0-1 0 0 0,0 1 0 0 0,0 0-1 0 0,1 0 1 0 0,0 0 0 0 0,0 0 0 0 0,1 0-1 0 0,0 1 1 0 0,0 5 24 0 0,0-9-17 0 0,1 0-1 0 0,0 0 1 0 0,0 0 0 0 0,0 0-1 0 0,0 0 1 0 0,1 0 0 0 0,0-1-1 0 0,-1 1 1 0 0,1 0 0 0 0,1 0-1 0 0,-1-1 1 0 0,0 1 0 0 0,1-1-1 0 0,0 1 1 0 0,0-1 0 0 0,0 1-1 0 0,0-1 1 0 0,1 0 0 0 0,-1 0-1 0 0,1 0 1 0 0,-1-1 0 0 0,1 1-1 0 0,0 0 1 0 0,0-1 0 0 0,1 0-1 0 0,-1 0 1 0 0,0 0 0 0 0,1 0-1 0 0,-1 0 1 0 0,1-1 0 0 0,-1 0-1 0 0,1 1 1 0 0,0-1 0 0 0,0-1-1 0 0,0 1 1 0 0,2 0 17 0 0,6-1 76 0 0,0 0 0 0 0,-1-1 1 0 0,1 0-1 0 0,-1-1 0 0 0,0-1 0 0 0,1 1 0 0 0,-1-2 0 0 0,0 1 0 0 0,0-2 1 0 0,-1 1-1 0 0,1-2 0 0 0,-1 1 0 0 0,0-1 0 0 0,8-7-76 0 0,121-112 1125 0 0,-55 37-398 0 0,-23 41-387 0 0,-60 48-331 0 0,1 1-1 0 0,-1 1 1 0 0,0-1 0 0 0,0 0-1 0 0,0 0 1 0 0,0 0 0 0 0,0 1-1 0 0,-1-1 1 0 0,1 0-1 0 0,-1 0 1 0 0,1 1 0 0 0,-1-1-1 0 0,0 1 1 0 0,0-1 0 0 0,0 0-1 0 0,0 1 1 0 0,-1-1 0 0 0,1 1-1 0 0,0-1 1 0 0,-1 0-1 0 0,0 3-8 0 0,-42 131 147 0 0,12-56-280 0 0,21-46-152 0 0,1 1 0 0 0,2 0 0 0 0,1 0 0 0 0,2 1 0 0 0,0 34 285 0 0,16-32-1803 0 0,-3-30-2664 0 0,2-9-5482 0 0,-8-2 3737 0 0</inkml:trace>
  <inkml:trace contextRef="#ctx0" brushRef="#br0" timeOffset="814.411">1120 0 7162 0 0,'0'0'1443'0'0,"0"0"-43"0"0,0 0 168 0 0,0 0 102 0 0,0 0-109 0 0,0 0-352 0 0,0 0-445 0 0,0 0-244 0 0,0 0-123 0 0,0 0-75 0 0,0 0-47 0 0,-19 32-79 0 0,-56 97-50 0 0,55-68-27 0 0,21-51-98 0 0,0-6 9 0 0,-1-1-1 0 0,0 1 1 0 0,1-1-1 0 0,0 1 1 0 0,-1-1-1 0 0,1 0 0 0 0,1 1 1 0 0,-1-1-1 0 0,0 0 1 0 0,1 0-1 0 0,0 0 1 0 0,0 0-1 0 0,0 0 1 0 0,0 0-1 0 0,0 0 0 0 0,0-1 1 0 0,1 1-1 0 0,-1-1 1 0 0,1 1-1 0 0,0-1 1 0 0,-1 0-1 0 0,1 0 1 0 0,0 0-1 0 0,1-1 1 0 0,-1 1-1 0 0,0-1 0 0 0,0 0 1 0 0,1 0-1 0 0,-1 0 1 0 0,4 1-30 0 0,-1-1 159 0 0,1 1 0 0 0,0-1 0 0 0,0-1-1 0 0,0 1 1 0 0,-1-1 0 0 0,1 0 0 0 0,0-1 0 0 0,0 0 0 0 0,0 0 0 0 0,-1 0 0 0 0,1-1 0 0 0,0 0 0 0 0,-1 0 0 0 0,0 0 0 0 0,6-4-159 0 0,-2 1 120 0 0,-1-1-1 0 0,0 0 1 0 0,0-1 0 0 0,-1 0 0 0 0,0 0-1 0 0,0-1 1 0 0,-1 0 0 0 0,0 0 0 0 0,0-1 0 0 0,-1 0-1 0 0,0 0 1 0 0,0 0 0 0 0,-1-1 0 0 0,0 0-1 0 0,-1 0 1 0 0,0 0 0 0 0,-1 0 0 0 0,0-1 0 0 0,0 1-1 0 0,-2-1 1 0 0,1 0 0 0 0,0-10-120 0 0,-3 19-74 0 0,1-1 0 0 0,0 1-1 0 0,-1-1 1 0 0,1 1 0 0 0,-1-1 0 0 0,0 1 0 0 0,0 0-1 0 0,0-1 1 0 0,0 1 0 0 0,0 0 0 0 0,0 0 0 0 0,-1 0-1 0 0,1 0 1 0 0,-1 0 0 0 0,1 0 0 0 0,-1 0 0 0 0,0 0-1 0 0,0 0 1 0 0,0 1 0 0 0,0-1 0 0 0,0 1 0 0 0,0 0 0 0 0,0-1-1 0 0,0 1 1 0 0,-1 0 0 0 0,1 0 0 0 0,0 0 0 0 0,-1 1-1 0 0,1-1 1 0 0,-1 1 0 0 0,1-1 0 0 0,-1 1 0 0 0,0 0 74 0 0,-26-4-4091 0 0,2 3-3937 0 0,13 1-2081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4:38.073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12955 2232 0 0 0,'0'0'136'0'0,"-20"3"316"0"0,-49 60 54 0 0,-196 201 1237 0 0,182-179-492 0 0,171-159-33 0 0,161-153-1582 0 0,-304 271-533 0 0,-143 155 2705 0 0,188-187-1648 0 0,3-5-79 0 0,0 0 0 0 0,1 1-1 0 0,-1-1 1 0 0,2 2 0 0 0,-1-1 0 0 0,1 1 0 0 0,0-1 0 0 0,1 2 0 0 0,0-1 0 0 0,1 0 0 0 0,-1 1 0 0 0,2-1 0 0 0,-1 1 0 0 0,2 0 0 0 0,-1 6-81 0 0,4-14 22 0 0,0-1 0 0 0,0 0 0 0 0,1 1 0 0 0,-1-1 1 0 0,0 0-1 0 0,1 0 0 0 0,-1-1 0 0 0,1 1 0 0 0,0 0 0 0 0,-1-1 1 0 0,1 1-1 0 0,-1-1 0 0 0,1 0 0 0 0,0 0 0 0 0,-1 0 0 0 0,1 0 0 0 0,0-1 1 0 0,-1 1-1 0 0,1-1 0 0 0,-1 1 0 0 0,1-1 0 0 0,-1 0 0 0 0,1 0 0 0 0,-1 0 1 0 0,1 0-1 0 0,-1-1 0 0 0,0 1 0 0 0,2-2-22 0 0,30-15-45 0 0,-1-2-1 0 0,0-1 1 0 0,-2-2-1 0 0,0-2 1 0 0,-2 0-1 0 0,0-2 1 0 0,-2-1-1 0 0,-1-1 1 0 0,11-18 45 0 0,-8-23-689 0 0,-67 71-21 0 0,-119 145 1227 0 0,79-62 803 0 0,3 4 1 0 0,5 3-1 0 0,-56 93-1320 0 0,97-124 48 0 0,41-60 35 0 0,44-38 887 0 0,-41 24-771 0 0,308-323-408 0 0,-294 305-463 0 0,-1-2 0 0 0,-1 0-1 0 0,-3-2 1 0 0,0-1 0 0 0,-2 0 0 0 0,15-40 672 0 0,-30 26-399 0 0,-41 43-18 0 0,21 13 360 0 0,0 0 1 0 0,1 1-1 0 0,0 1 1 0 0,0 0-1 0 0,0 0 1 0 0,1 1-1 0 0,0 1 1 0 0,1 0-1 0 0,-3 3 57 0 0,4-5 29 0 0,-431 406 3085 0 0,385-371-1159 0 0,93-88-2063 0 0,159-191-54 0 0,-169 202 40 0 0,-9 12-343 0 0,0-1 1 0 0,-2 0 0 0 0,0-1-1 0 0,-2-1 1 0 0,10-22 464 0 0,-25 47-11 0 0,1 0-1 0 0,-1 1 1 0 0,1-1 0 0 0,-1 0-1 0 0,1 0 1 0 0,-1 0 0 0 0,1 1 0 0 0,-1-1-1 0 0,0 0 1 0 0,1 0 0 0 0,-1 0-1 0 0,0 0 1 0 0,0 0 0 0 0,0 0 0 0 0,0 0-1 0 0,0 0 1 0 0,0 0 0 0 0,0 1 0 0 0,0-1-1 0 0,0 0 1 0 0,0 0 0 0 0,0 0-1 0 0,-1 0 1 0 0,1 0 0 0 0,0 0 0 0 0,0 0-1 0 0,-1 1 1 0 0,1-1 0 0 0,-1 0-1 0 0,1 0 1 0 0,-1 0 0 0 0,1 1 0 0 0,-1-1-1 0 0,0 0 1 0 0,1 1 0 0 0,-1-1-1 0 0,0 0 1 0 0,1 1 0 0 0,-1-1 0 0 0,0 1-1 0 0,0-1 1 0 0,0 1 0 0 0,0 0 0 0 0,1-1-1 0 0,-1 1 1 0 0,0 0 0 0 0,0 0-1 0 0,0-1 1 0 0,0 1 0 0 0,0 0 0 0 0,0 0 11 0 0,-47 12-749 0 0,-159 134 1395 0 0,273-218 933 0 0,28-9-1941 0 0,-94 80 238 0 0,0 1-16 0 0,0 0-23 0 0,-5 13-160 0 0,-24 29 508 0 0,17-28-97 0 0,1 1 0 0 0,0 0 0 0 0,1 0 0 0 0,1 2 0 0 0,0-1 0 0 0,1 1 0 0 0,1 0 0 0 0,1 0 0 0 0,0 1 0 0 0,1 0-1 0 0,1 0 1 0 0,0 9-88 0 0,4-25 6 0 0,0 1 0 0 0,1-1 0 0 0,-1 0 0 0 0,1 1 0 0 0,-1-1 0 0 0,1 0 0 0 0,0 0 0 0 0,0 0 0 0 0,0 1 0 0 0,0-1 0 0 0,0 0 0 0 0,0 0 0 0 0,1-1-1 0 0,-1 1 1 0 0,1 0 0 0 0,-1 0 0 0 0,1-1 0 0 0,0 1 0 0 0,-1 0 0 0 0,1-1 0 0 0,0 0 0 0 0,0 0 0 0 0,0 1 0 0 0,0-1 0 0 0,0 0 0 0 0,1 0 0 0 0,-1-1 0 0 0,0 1-1 0 0,0 0 1 0 0,1-1 0 0 0,-1 0 0 0 0,0 1 0 0 0,1-1 0 0 0,-1 0-6 0 0,82-7 779 0 0,-11-22-735 0 0,-1-4 1 0 0,-2-3 0 0 0,-1-2-1 0 0,21-19-44 0 0,-89 56-1 0 0,111-58-837 0 0,-111 60 827 0 0,0 0 0 0 0,0 0 0 0 0,0-1 0 0 0,-1 1-1 0 0,1 0 1 0 0,0 0 0 0 0,-1 0 0 0 0,1 0-1 0 0,-1 1 1 0 0,1-1 0 0 0,-1 0 0 0 0,1 0 0 0 0,-1 0-1 0 0,0 0 1 0 0,0 0 0 0 0,1 1 0 0 0,-1-1-1 0 0,0 0 1 0 0,0 0 0 0 0,0 0 0 0 0,0 1-1 0 0,-1-1 1 0 0,1 0 0 0 0,0 0 0 0 0,0 0 0 0 0,-1 0-1 0 0,1 1 1 0 0,-1-1 0 0 0,1 0 0 0 0,-1 0-1 0 0,1 0 1 0 0,-1 0 0 0 0,0 0 0 0 0,1 0 0 0 0,-1 0-1 0 0,0 0 1 0 0,0-1 0 0 0,0 1 0 0 0,0 0-1 0 0,1 0 1 0 0,-1-1 0 0 0,0 1 0 0 0,-1 0 11 0 0,-320 505 2508 0 0,321-505-2511 0 0,-1 0 0 0 0,1-1-1 0 0,0 1 1 0 0,0 0-1 0 0,-1 0 1 0 0,1 0 0 0 0,0 0-1 0 0,0 1 1 0 0,0-1 0 0 0,0 0-1 0 0,0 0 1 0 0,1 1 0 0 0,-1-1-1 0 0,0 0 1 0 0,1 1-1 0 0,-1-1 1 0 0,1 1 0 0 0,-1-1-1 0 0,1 1 1 0 0,0-1 0 0 0,-1 1-1 0 0,1-1 1 0 0,0 1 0 0 0,0-1-1 0 0,0 1 1 0 0,0-1 0 0 0,0 1-1 0 0,1-1 1 0 0,-1 1-1 0 0,0-1 1 0 0,1 1 0 0 0,-1-1-1 0 0,1 1 1 0 0,-1-1 0 0 0,1 1-1 0 0,0-1 1 0 0,0 0 0 0 0,-1 0-1 0 0,1 1 1 0 0,0-1-1 0 0,0 0 1 0 0,0 0 0 0 0,0 0-1 0 0,1 0 1 0 0,-1 0 0 0 0,0 0-1 0 0,0 0 1 0 0,1 0 0 0 0,-1 0-1 0 0,0-1 4 0 0,18-3 96 0 0,0 0-1 0 0,-1-2 0 0 0,0 0 1 0 0,0-1-1 0 0,0-1 0 0 0,-1-1 1 0 0,0 0-1 0 0,0-1 0 0 0,-1-1 1 0 0,0 0-1 0 0,-1-2 0 0 0,10-8-95 0 0,8-3 27 0 0,95-69-616 0 0,-4-6 1 0 0,94-97 588 0 0,-125 106-459 0 0,-127 108 129 0 0,-43 55 1100 0 0,2 2 0 0 0,-28 44-770 0 0,88-103 83 0 0,-70 85 1035 0 0,4 4 0 0 0,-46 82-1118 0 0,100-122 294 0 0,28-64-292 0 0,0-1-1 0 0,0 0 1 0 0,1 0 0 0 0,-1 0-1 0 0,1 0 1 0 0,-1 0-1 0 0,1 0 1 0 0,-1 0 0 0 0,1 0-1 0 0,-1 0 1 0 0,1-1-1 0 0,0 1 1 0 0,-1-1 0 0 0,1 1-1 0 0,0-1 1 0 0,-1 0-1 0 0,1 0 1 0 0,0 1-1 0 0,0-1 1 0 0,0 0 0 0 0,-1-1-1 0 0,1 1 1 0 0,0 0-1 0 0,-1 0 1 0 0,1-1 0 0 0,0 1-1 0 0,0-1 1 0 0,-1 1-1 0 0,1-1 1 0 0,-1 0 0 0 0,1 0-2 0 0,121-67 645 0 0,-89 46-537 0 0,753-564-569 0 0,-533 386-107 0 0,-121 100-478 0 0,-269 230 709 0 0,-515 512 3448 0 0,492-478-1809 0 0,152-155-1099 0 0,7-9-220 0 0,0 0 1 0 0,1 0-1 0 0,-1 0 1 0 0,0 1-1 0 0,1-1 1 0 0,-1 0-1 0 0,0 0 1 0 0,1 0-1 0 0,-1 1 1 0 0,0-1-1 0 0,0 0 1 0 0,0 1-1 0 0,1-1 1 0 0,-1 0-1 0 0,0 1 1 0 0,0-1-1 0 0,0 0 1 0 0,1 1-1 0 0,-1-1 1 0 0,0 0-1 0 0,0 1 1 0 0,0-1-1 0 0,0 0 1 0 0,0 1-1 0 0,0-1 1 0 0,0 1-1 0 0,0-1 1 0 0,0 0-1 0 0,0 1 1 0 0,0-1-1 0 0,0 0 1 0 0,0 1-1 0 0,0-1 1 0 0,0 0-1 0 0,0 1 1 0 0,-1-1-1 0 0,1 1 1 0 0,0-1-1 0 0,0 0 1 0 0,0 1-1 0 0,0-1 1 0 0,-1 0-1 0 0,1 0 1 0 0,0 1 16 0 0,144-81 360 0 0,-111 57-296 0 0,770-552-500 0 0,-603 420-1423 0 0,-344 299 1227 0 0,-420 406 2668 0 0,465-453-1391 0 0,-31 26 476 0 0,162-127-1859 0 0,152-113 1154 0 0,-123 73-361 0 0,1111-764-1453 0 0,-886 607 407 0 0,-722 553 955 0 0,-456 465 3573 0 0,823-761-2982 0 0,74-55-1050 0 0,31-16 491 0 0,0-2-1 0 0,-2-2 0 0 0,0 0 1 0 0,-1-3-1 0 0,17-14 5 0 0,0 1 6 0 0,584-378-402 0 0,132-72-1057 0 0,-576 378-112 0 0,-190 107 1535 0 0,0 0 1 0 0,0 1-1 0 0,0-1 1 0 0,0 0-1 0 0,0 0 1 0 0,0 0-1 0 0,0 1 1 0 0,0-1-1 0 0,0 0 1 0 0,0 0-1 0 0,0 0 1 0 0,0 1-1 0 0,0-1 1 0 0,0 0-1 0 0,0 0 0 0 0,0 0 1 0 0,0 0-1 0 0,1 1 1 0 0,-1-1-1 0 0,0 0 1 0 0,0 0-1 0 0,0 0 1 0 0,0 0-1 0 0,0 0 1 0 0,0 1-1 0 0,0-1 1 0 0,1 0-1 0 0,-1 0 1 0 0,0 0-1 0 0,0 0 1 0 0,0 0-1 0 0,0 0 1 0 0,1 0-1 0 0,-1 0 1 0 0,0 1-1 0 0,0-1 1 0 0,0 0 29 0 0,-124 116-23 0 0,-846 767 3225 0 0,881-802-2193 0 0,-3-4 1 0 0,-25 11-1010 0 0,65-56 730 0 0,103-60-1321 0 0,253-177 671 0 0,233-146-204 0 0,-425 285-29 0 0,857-482-1200 0 0,-800 471 318 0 0,-153 82 24 0 0,-32 16 649 0 0,-193 165 822 0 0,131-122-322 0 0,-817 704 2183 0 0,808-699-1507 0 0,-3-4 0 0 0,-3-4 0 0 0,-42 18-814 0 0,110-64 253 0 0,18-10-313 0 0,16-8-525 0 0,141-75 183 0 0,620-397 283 0 0,-4 24-1650 0 0,-687 407 981 0 0,-69 46-112 0 0,-26 16 547 0 0,13-16 365 0 0,-125 116 566 0 0,-101 67-578 0 0,127-103 180 0 0,-30 25 128 0 0,-37 30 1450 0 0,-95 54-1758 0 0,124-117 1603 0 0,127-71-1497 0 0,34-17-685 0 0,-11 8 565 0 0,156-108-248 0 0,236-145-280 0 0,55 13-737 0 0,-438 236 1172 0 0,-6 3-49 0 0,-1 0 1 0 0,1 1-1 0 0,0 0 0 0 0,1 1 0 0 0,-1 0 0 0 0,1 1 0 0 0,0 1 0 0 0,12-2 156 0 0,-25 19-917 0 0,-72 72 973 0 0,45-62 36 0 0,-85 84 487 0 0,-6-5 1 0 0,-3-5 0 0 0,-5-6 0 0 0,-29 11-580 0 0,146-98 78 0 0,-16 12 402 0 0,-1-2 0 0 0,-1-1 0 0 0,0-2 0 0 0,-1 0 0 0 0,-23 6-480 0 0,140-70-882 0 0,305-182 878 0 0,-372 223-14 0 0,94-50-199 0 0,3 4 0 0 0,88-26 217 0 0,-207 83-18 0 0,0-1 0 0 0,-1 0 0 0 0,1 1 0 0 0,0-1 1 0 0,-1 1-1 0 0,1-1 0 0 0,0 1 0 0 0,0 0 0 0 0,-1-1 0 0 0,1 1 0 0 0,0 0 0 0 0,0 0 0 0 0,0-1 0 0 0,-1 1 1 0 0,1 0-1 0 0,0 0 0 0 0,0 0 0 0 0,0 0 0 0 0,0 0 0 0 0,-1 0 0 0 0,1 0 0 0 0,0 0 0 0 0,0 0 0 0 0,0 1 1 0 0,0-1-1 0 0,-1 0 0 0 0,1 0 0 0 0,0 1 0 0 0,0-1 0 0 0,0 0 0 0 0,-1 1 0 0 0,1-1 0 0 0,0 1 1 0 0,-1-1-1 0 0,1 1 0 0 0,0 0 0 0 0,-1-1 0 0 0,1 1 0 0 0,-1-1 0 0 0,1 1 0 0 0,-1 0 0 0 0,1 0 0 0 0,-1-1 1 0 0,0 1 17 0 0,-21 35-177 0 0,-27 14 362 0 0,-2-2 1 0 0,-2-2-1 0 0,-2-2 0 0 0,-2-3 1 0 0,-2-2-1 0 0,-56 28-185 0 0,83-53 244 0 0,-2 0 0 0 0,1-2 0 0 0,-2-2-1 0 0,1-1 1 0 0,-1-2 0 0 0,-15 2-244 0 0,49-10-19 0 0,0 1-1 0 0,0 0 0 0 0,0-1 1 0 0,0 1-1 0 0,0 0 1 0 0,0-1-1 0 0,0 1 1 0 0,0-1-1 0 0,0 1 1 0 0,1 0-1 0 0,-1-1 1 0 0,-1 1-1 0 0,1 0 1 0 0,0-1-1 0 0,0 1 1 0 0,0 0-1 0 0,0-1 1 0 0,0 1-1 0 0,0 0 0 0 0,0-1 1 0 0,0 1-1 0 0,-1 0 1 0 0,1-1-1 0 0,0 1 1 0 0,0 0-1 0 0,0-1 1 0 0,-1 1-1 0 0,1 0 1 0 0,0 0-1 0 0,0-1 1 0 0,-1 1-1 0 0,1 0 1 0 0,0 0-1 0 0,-1-1 1 0 0,1 1-1 0 0,0 0 1 0 0,-1 0-1 0 0,1 0 0 0 0,0 0 1 0 0,-1 0-1 0 0,1-1 1 0 0,0 1-1 0 0,-1 0 20 0 0,12-10-67 0 0,129-123-363 0 0,28-34 127 0 0,-156 153 158 0 0,0 0 0 0 0,-1-1 0 0 0,0-1-1 0 0,-1 0 1 0 0,-1 0 0 0 0,-1-1 0 0 0,0 1 0 0 0,-1-2 0 0 0,-1 1 0 0 0,-1-1 0 0 0,0 0 0 0 0,-1-1 0 0 0,1-15 145 0 0,-9 23-265 0 0,9 4-11531 0 0,1 7 5389 0 0</inkml:trace>
  <inkml:trace contextRef="#ctx0" brushRef="#br0" timeOffset="8006.809">12392 383 0 0 0,'0'0'143'0'0,"0"0"277"0"0,0 0 56 0 0,0 0 32 0 0,0 0 53 0 0,0 0 29 0 0,0 0-2 0 0,0 0-59 0 0,0 0-99 0 0,-19-3-118 0 0,-59-8-109 0 0,11 22 97 0 0,51-3-220 0 0,-524 197 2719 0 0,440-171-1662 0 0,-2-4 0 0 0,-82 12-1137 0 0,-17-23 2578 0 0,215-30-3506 0 0,46-21 711 0 0,1 3 1 0 0,2 3-1 0 0,0 3 1 0 0,2 2-1 0 0,0 3 1 0 0,7 2 216 0 0,61-6-240 0 0,-179 52 1284 0 0,-657 311 47 0 0,593-288-480 0 0,-1-6 1 0 0,-45 11-612 0 0,142-54-1045 0 0,128-44 757 0 0,201-99 470 0 0,-197 91-538 0 0,-116 47 164 0 0,-4 2 56 0 0,-129 85 332 0 0,-4-6 1 0 0,-45 15-197 0 0,-68 25 803 0 0,209-104-845 0 0,113-18-1677 0 0,281-124 2158 0 0,-253 110-1234 0 0,-123 28 682 0 0,-143 83 816 0 0,-125 30 1389 0 0,237-106-1705 0 0,98-8-2702 0 0,0-7 2330 0 0,1-2 0 0 0,0-2 0 0 0,-1-3 0 0 0,0-1 0 0 0,1-2 0 0 0,-2-2 0 0 0,17-7-15 0 0,92-28 79 0 0,-64 17-40 0 0,-82 25 731 0 0,-17 4-530 0 0,-16 6-297 0 0,-124 74 194 0 0,-3-6 0 0 0,-4-7 0 0 0,-51 11-137 0 0,191-77 142 0 0,6 0-975 0 0,24-3-153 0 0,16-4 1002 0 0,1-1-1 0 0,-1-2 0 0 0,0-1 0 0 0,-1-1 0 0 0,1-1 1 0 0,21-11-16 0 0,19-5-49 0 0,117-38-124 0 0,-3-9 1 0 0,15-16 172 0 0,-51 17 847 0 0,-149 71-783 0 0,1 0 1 0 0,-1-1-1 0 0,1 1 1 0 0,-1 0 0 0 0,1-1-1 0 0,-1 1 1 0 0,1 0-1 0 0,0-1 1 0 0,-1 1 0 0 0,1 0-1 0 0,-1-1 1 0 0,1 1 0 0 0,0-1-1 0 0,0 1 1 0 0,-1-1-1 0 0,1 1 1 0 0,0-1 0 0 0,0 1-1 0 0,-1-1 1 0 0,1 1-1 0 0,0-1 1 0 0,0 1 0 0 0,0-1-1 0 0,0 1 1 0 0,0-1 0 0 0,0 0-1 0 0,0 1 1 0 0,0-1-1 0 0,0 1 1 0 0,0-1 0 0 0,0 1-1 0 0,0-1 1 0 0,0 1-1 0 0,1-1 1 0 0,-1 1 0 0 0,0-1-1 0 0,0 1 1 0 0,1-1-1 0 0,-1 1 1 0 0,0-1 0 0 0,0 1-1 0 0,1-1 1 0 0,-1 1 0 0 0,1 0-1 0 0,-1-1 1 0 0,0 1-1 0 0,1 0 1 0 0,-1-1 0 0 0,1 1-65 0 0,-29 2-162 0 0,0 2 0 0 0,1 1 0 0 0,0 1 0 0 0,0 1 0 0 0,0 1 0 0 0,-2 3 162 0 0,-47 12 62 0 0,-77 10 893 0 0,152-33-918 0 0,28-16-1120 0 0,358-155 479 0 0,346-68 423 0 0,-486 160 45 0 0,107-15 136 0 0,-235 82-499 0 0,-116 12 478 0 0,-15 8 560 0 0,-237 73 246 0 0,25-10-556 0 0,-2-10-1 0 0,-147 16-228 0 0,257-58 461 0 0,-1-5-1 0 0,-94-2-460 0 0,214-12-12 0 0,-1 0-1 0 0,1 0 1 0 0,-1 0 0 0 0,0 0 0 0 0,1 0 0 0 0,-1 0 0 0 0,0 0-1 0 0,1 0 1 0 0,-1 0 0 0 0,1 0 0 0 0,-1-1 0 0 0,0 1 0 0 0,1 0 0 0 0,-1 0-1 0 0,0 0 1 0 0,1 0 0 0 0,-1-1 0 0 0,0 1 0 0 0,1 0 0 0 0,-1 0-1 0 0,0 0 1 0 0,1-1 0 0 0,-1 1 0 0 0,0 0 0 0 0,0-1 0 0 0,1 1 0 0 0,-1 0-1 0 0,0 0 1 0 0,0-1 0 0 0,0 1 0 0 0,1-1 0 0 0,-1 1 0 0 0,0 0-1 0 0,0-1 1 0 0,0 1 0 0 0,0 0 0 0 0,0-1 0 0 0,0 1 0 0 0,0-1 0 0 0,0 1-1 0 0,0 0 1 0 0,0-1 0 0 0,0 1 0 0 0,0 0 0 0 0,0-1 0 0 0,0 1-1 0 0,0-1 1 0 0,0 1 0 0 0,0 0 0 0 0,0-1 0 0 0,-1 1 0 0 0,1 0 0 0 0,0-1-1 0 0,0 1 1 0 0,0 0 0 0 0,-1-1 0 0 0,1 1 0 0 0,0 0 0 0 0,0 0-1 0 0,-1-1 1 0 0,1 1 0 0 0,-1 0 12 0 0,319-133-1264 0 0,48-4 1075 0 0,279-63 189 0 0,-643 200 0 0 0,739-177-150 0 0,-683 169 177 0 0,-118 13 810 0 0,-579 152-1399 0 0,-406 67 1130 0 0,863-191-166 0 0,-145 7-402 0 0,242-38 399 0 0,64-6-328 0 0,26-6-701 0 0,34-9-415 0 0,384-130 274 0 0,250-45 771 0 0,-578 169-57 0 0,28-8-23 0 0,2 5 0 0 0,116-10 80 0 0,-225 44-116 0 0,-41 11 549 0 0,14-11-329 0 0,-308 185 510 0 0,-366 194 332 0 0,581-329-808 0 0,104-55-157 0 0,0 0 0 0 0,1 0 1 0 0,-1 0-1 0 0,1 0 0 0 0,-1 0 0 0 0,1 0 1 0 0,-1 0-1 0 0,1-1 0 0 0,0 1 1 0 0,-1 0-1 0 0,1 0 0 0 0,0-1 0 0 0,0 1 1 0 0,-1 0-1 0 0,1-1 0 0 0,0 1 0 0 0,0 0 1 0 0,0-1-1 0 0,0 0 0 0 0,0 1 1 0 0,0-1-1 0 0,0 1 0 0 0,0-1 0 0 0,0 0 1 0 0,0 0-1 0 0,0 0 0 0 0,0 1 1 0 0,0-1-1 0 0,0 0 0 0 0,0 0 0 0 0,0-1 1 0 0,0 1-1 0 0,0 0 0 0 0,0 0 1 0 0,0 0-1 0 0,0-1 0 0 0,0 1 0 0 0,0 0 1 0 0,0-1-1 0 0,0 1 0 0 0,0-1 0 0 0,0 1 1 0 0,0-1-1 0 0,0 0 19 0 0,5 1-19 0 0,45-4 143 0 0,-1-2 0 0 0,1-3 0 0 0,-2-1 0 0 0,1-3 0 0 0,-1-2 0 0 0,15-8-124 0 0,-4 3 24 0 0,1363-372 11 0 0,-1044 314-3 0 0,-326 72 166 0 0,-75 18 820 0 0,-682 228-854 0 0,-66-2 77 0 0,255-95 117 0 0,301-94-94 0 0,333-57-2387 0 0,368-109 2385 0 0,1051-210-184 0 0,-551 169 470 0 0,-882 145-268 0 0,-96 12 2598 0 0,-110 22-2611 0 0,1 4-1 0 0,-51 23-266 0 0,53-18 42 0 0,-619 184-93 0 0,115-39-57 0 0,459-133-331 0 0,143-43 410 0 0,1 1 0 0 0,-1 0-1 0 0,0-1 1 0 0,1 1 0 0 0,-1 0-1 0 0,1 0 1 0 0,-1 0 0 0 0,1 0-1 0 0,-1-1 1 0 0,1 1 0 0 0,-1 0-1 0 0,1 0 1 0 0,-1 0 0 0 0,1 0 0 0 0,-1 0-1 0 0,1 0 1 0 0,-1 0 0 0 0,1 0-1 0 0,-1 0 1 0 0,1 1 0 0 0,-1-1-1 0 0,1 0 1 0 0,-1 0 0 0 0,1 0-1 0 0,-1 0 1 0 0,0 1 0 0 0,1-1-1 0 0,-1 0 1 0 0,1 1 0 0 0,-1-1-1 0 0,0 0 1 0 0,1 1 0 0 0,-1-1 0 0 0,0 0-1 0 0,1 1 1 0 0,-1-1 0 0 0,0 0-1 0 0,1 1 1 0 0,-1-1 0 0 0,0 1-1 0 0,0-1 1 0 0,0 1 0 0 0,1-1-1 0 0,-1 1 1 0 0,0-1 0 0 0,0 1-1 0 0,0-1 1 0 0,0 1 0 0 0,0-1-1 0 0,0 1 1 0 0,0-1 0 0 0,0 1-1 0 0,0-1 1 0 0,0 1 0 0 0,0-1 0 0 0,0 1-1 0 0,0-1 1 0 0,-1 0 0 0 0,1 1-1 0 0,0-1 1 0 0,0 1 0 0 0,0-1 29 0 0,71 2-89 0 0,0-3 1 0 0,1-3 0 0 0,-1-4 0 0 0,-1-2 0 0 0,55-17 88 0 0,-31 9-30 0 0,296-53 78 0 0,1179-193 276 0 0,-1310 228 68 0 0,-230 33 256 0 0,-44 6 1026 0 0,-26 4-1203 0 0,-440 116-544 0 0,271-63 76 0 0,-1040 242 161 0 0,1068-261-330 0 0,167-34-347 0 0,27-2-552 0 0,65-5 988 0 0,-1-3 1 0 0,1-4-1 0 0,-1-3 0 0 0,-1-3 1 0 0,8-5 76 0 0,0 2-31 0 0,256-49 78 0 0,1288-219 220 0 0,-1160 220 418 0 0,-459 62 433 0 0,-33 5-297 0 0,-410 115-394 0 0,-362 83-682 0 0,750-186-489 0 0,59-4-551 0 0,21-6 1110 0 0,-1-2 0 0 0,1 0 0 0 0,-1-3 0 0 0,1 0 0 0 0,17-4 185 0 0,-37 3-27 0 0,473-67 86 0 0,551-95 44 0 0,-503 79 265 0 0,-501 80 37 0 0,-26 2 521 0 0,-21 1-173 0 0,-66 6-741 0 0,0 3 0 0 0,1 4 0 0 0,0 3 0 0 0,-32 13-12 0 0,55-15 17 0 0,-804 215-477 0 0,597-166-295 0 0,311-62-603 0 0,27-8 1291 0 0,0-3 1 0 0,-1-3 0 0 0,39-14 66 0 0,-23 6-4 0 0,-55 14 13 0 0,905-239 271 0 0,-862 211 468 0 0,-78 34-704 0 0,0 1-1 0 0,0-1 0 0 0,-1 0 0 0 0,1 1 0 0 0,0-1 1 0 0,0 0-1 0 0,-1 1 0 0 0,1-1 0 0 0,-1 1 0 0 0,1-1 1 0 0,-1 1-1 0 0,0-1 0 0 0,0 1 0 0 0,1-1 0 0 0,-1 1 1 0 0,0 0-1 0 0,0-1 0 0 0,0 1 0 0 0,-1 0 0 0 0,1 0 1 0 0,0 0-1 0 0,0 0 0 0 0,-1 0 0 0 0,1 0 0 0 0,0 0 1 0 0,-1 0-1 0 0,1 1 0 0 0,-1-1 0 0 0,1 0 0 0 0,-1 1 1 0 0,1-1-1 0 0,-1 1 0 0 0,0 0 0 0 0,1-1 0 0 0,-1 1 1 0 0,0 0-1 0 0,1 0 0 0 0,-2 0-43 0 0,-49-12-121 0 0,1 3 1 0 0,-2 2-1 0 0,1 1 0 0 0,-1 4 1 0 0,-5 1 120 0 0,41 1-12 0 0,-1105 2-144 0 0,701 4 144 0 0,-438-1-280 0 0,859-5 292 0 0,-27 0 25 0 0,1-1 1 0 0,-1-2-1 0 0,1-1 0 0 0,0-1 1 0 0,-19-6-26 0 0,46 11-21 0 0,0 0 1 0 0,-1 0-1 0 0,1-1 1 0 0,-1 1 0 0 0,1 0-1 0 0,0-1 1 0 0,-1 1-1 0 0,1-1 1 0 0,-1 1-1 0 0,1-1 1 0 0,-1 1-1 0 0,0-1 1 0 0,1 1 0 0 0,-1-1-1 0 0,1 0 1 0 0,-1 1-1 0 0,0-1 1 0 0,1 1-1 0 0,-1-1 1 0 0,0 0-1 0 0,0 1 1 0 0,0-1 0 0 0,1 0-1 0 0,-1 1 1 0 0,0-1-1 0 0,0 0 1 0 0,0 1-1 0 0,0-1 1 0 0,0 0-1 0 0,0 0 1 0 0,0 1-1 0 0,-1-1 1 0 0,1 0 0 0 0,0 1-1 0 0,0-1 1 0 0,0 0-1 0 0,-1 1 1 0 0,1-1-1 0 0,0 1 1 0 0,-1-1-1 0 0,1 0 1 0 0,0 1 0 0 0,-1-1-1 0 0,1 1 1 0 0,-1-1-1 0 0,1 1 1 0 0,-1-1-1 0 0,1 1 1 0 0,-1-1-1 0 0,0 1 1 0 0,1 0 0 0 0,-1-1-1 0 0,1 1 1 0 0,-1 0-1 0 0,0 0 1 0 0,1-1-1 0 0,-1 1 1 0 0,0 0-1 0 0,1 0 1 0 0,-1 0-1 0 0,0 0 1 0 0,1 0 0 0 0,-1 0-1 0 0,0 0 1 0 0,1 0-1 0 0,-1 0 1 0 0,0 0-1 0 0,0 0 1 0 0,0 0 20 0 0,53-21-1204 0 0,-49 20 1202 0 0,38-12-198 0 0,139-45-212 0 0,1 7 0 0 0,103-11 412 0 0,-6 22 1048 0 0,-380 46-981 0 0,0 5 0 0 0,1 4-1 0 0,-60 18-66 0 0,44-9 52 0 0,-88 16-7 0 0,-2336 389 1095 0 0,2427-417-959 0 0,-1-5 0 0 0,-71-7-181 0 0,121-18 159 0 0,64 17-177 0 0,0 1 0 0 0,-1-1 1 0 0,1 0-1 0 0,0 0 0 0 0,0 1 1 0 0,-1-1-1 0 0,1 0 0 0 0,0 0 1 0 0,0 0-1 0 0,0-1 0 0 0,0 1 0 0 0,0 0 1 0 0,1 0-1 0 0,-1 0 0 0 0,0-1 1 0 0,0 1-1 0 0,1 0 0 0 0,-1-1 0 0 0,1 1 1 0 0,-1-1-1 0 0,1 1 0 0 0,0-1 1 0 0,0 1-1 0 0,-1-1 0 0 0,1 1 1 0 0,0 0-1 0 0,0-1 0 0 0,0 1 0 0 0,0-1 1 0 0,1 1-1 0 0,-1-1 0 0 0,0 1 1 0 0,1-1-1 0 0,-1 1 0 0 0,1-1 0 0 0,-1 1 1 0 0,1 0-1 0 0,0-1 0 0 0,-1 1 1 0 0,1 0-1 0 0,0 0 0 0 0,0 0 1 0 0,1-2 17 0 0,11-10-152 0 0,0 0 1 0 0,1 1 0 0 0,0 0 0 0 0,1 1 0 0 0,1 0 0 0 0,0 1 0 0 0,1 1 151 0 0,6-6-36 0 0,44-25-57 0 0,1 3 0 0 0,2 3 0 0 0,1 3-1 0 0,1 3 1 0 0,2 4 0 0 0,28-5 93 0 0,-67 24-425 0 0,-221 38 442 0 0,-84 21 78 0 0,-519 84 626 0 0,758-135-675 0 0,-213 11 576 0 0,240-14-614 0 0,1 1-1 0 0,0-1 0 0 0,0 1 1 0 0,-1-1-1 0 0,1 0 1 0 0,0-1-1 0 0,0 1 0 0 0,0 0 1 0 0,-1-1-1 0 0,1 0 0 0 0,0 0 1 0 0,0 0-1 0 0,0 0 0 0 0,0 0 1 0 0,0-1-1 0 0,0 1 0 0 0,1-1 1 0 0,-1 0-1 0 0,0 1 0 0 0,1-1 1 0 0,-1-1-1 0 0,1 1 0 0 0,0 0 1 0 0,0-1-1 0 0,0 1 1 0 0,0-1-1 0 0,0 1 0 0 0,0-1 1 0 0,1 0-1 0 0,-1 0 0 0 0,1 0 1 0 0,0 0-1 0 0,0 0 0 0 0,0 0 1 0 0,0 0-1 0 0,0 0 0 0 0,1 0 1 0 0,-1-1-1 0 0,1 1 0 0 0,0 0 1 0 0,0 0-1 0 0,0-1 0 0 0,1 1 1 0 0,-1 0-1 0 0,1 0 0 0 0,-1 0 1 0 0,1 0-1 0 0,0 0 1 0 0,1-2-9 0 0,13-12-108 0 0,0 1-1 0 0,2 0 0 0 0,0 1 0 0 0,0 1 0 0 0,1 1 0 0 0,1 0 0 0 0,9-4 110 0 0,46-22-80 0 0,1 3 0 0 0,1 3-1 0 0,2 4 1 0 0,1 3 0 0 0,2 3 0 0 0,0 4 0 0 0,0 4 0 0 0,62-4 80 0 0,-95 14-86 0 0,0 1 0 0 0,0 3 0 0 0,0 1 1 0 0,3 3 85 0 0,-49-3 0 0 0,0-1 0 0 0,0 1 0 0 0,1 0-1 0 0,-1-1 1 0 0,0 1 0 0 0,0 1 0 0 0,1-1 0 0 0,-1 0 0 0 0,0 0 0 0 0,1 1 0 0 0,-1-1 0 0 0,0 1 0 0 0,0 0 0 0 0,0 0 0 0 0,0 0 0 0 0,0 0 0 0 0,0 0-1 0 0,0 0 1 0 0,0 0 0 0 0,0 1 0 0 0,0-1 0 0 0,-1 1 0 0 0,1-1 0 0 0,0 1 0 0 0,-1 0 0 0 0,1 0 0 0 0,-1-1 0 0 0,0 1 0 0 0,0 0 0 0 0,0 0-1 0 0,0 0 1 0 0,0 1 0 0 0,0-1 0 0 0,0 0 0 0 0,-1 0 0 0 0,1 0 0 0 0,-1 1 0 0 0,1-1 0 0 0,-1 0 0 0 0,0 0 0 0 0,0 1 0 0 0,0-1 0 0 0,0 0 0 0 0,-1 1-1 0 0,1-1 1 0 0,0 0 0 0 0,-1 0 0 0 0,0 1 0 0 0,1-1 0 0 0,-1 0 0 0 0,0 0 0 0 0,0 0 0 0 0,0 0 0 0 0,-1 0 0 0 0,-14 14 118 0 0,-1 0-1 0 0,0-2 1 0 0,-1 0 0 0 0,-1-1 0 0 0,0-1 0 0 0,-8 3-118 0 0,16-8 24 0 0,-295 165 378 0 0,239-128-592 0 0,66-43 169 0 0,1 0 1 0 0,0 0 0 0 0,-1 0 0 0 0,1 0 0 0 0,0 0 0 0 0,0 0-1 0 0,-1 0 1 0 0,1 0 0 0 0,0 0 0 0 0,0 0 0 0 0,0 0 0 0 0,0 0-1 0 0,0 0 1 0 0,1 0 0 0 0,-1 0 0 0 0,0 0 0 0 0,0 0 0 0 0,1 0-1 0 0,-1 0 1 0 0,1 0 0 0 0,-1 0 0 0 0,1-1 0 0 0,-1 1 0 0 0,1 0-1 0 0,-1 0 1 0 0,1 0 0 0 0,0-1 0 0 0,-1 1 0 0 0,1 0 0 0 0,0 0-1 0 0,0-1 1 0 0,-1 1 0 0 0,1-1 0 0 0,0 1 0 0 0,0-1 0 0 0,0 1-1 0 0,0-1 1 0 0,0 0 0 0 0,0 1 0 0 0,0-1 0 0 0,0 0 20 0 0,17 7-23 0 0,0-1 1 0 0,0-1-1 0 0,0 0 0 0 0,1-2 1 0 0,-1 0-1 0 0,1-1 1 0 0,0-1-1 0 0,0-1 0 0 0,17-2 23 0 0,-13 2 4 0 0,197-9 15 0 0,150-29-19 0 0,-195 18-46 0 0,1708-185-163 0 0,-1738 189 199 0 0,1070-104 378 0 0,-1088 116 677 0 0,-179 8-544 0 0,0 2 0 0 0,0 2 0 0 0,1 2 0 0 0,-9 5-501 0 0,7-2 87 0 0,-1247 302 489 0 0,1169-274-665 0 0,131-41 70 0 0,-1-1 1 0 0,0 1-1 0 0,0 0 1 0 0,0 0-1 0 0,0 0 1 0 0,0 0-1 0 0,0 0 1 0 0,0 0-1 0 0,0 0 1 0 0,0 0 0 0 0,0 1-1 0 0,0-1 1 0 0,1 0-1 0 0,-1 1 1 0 0,0-1-1 0 0,0 0 1 0 0,0 1-1 0 0,0-1 1 0 0,1 1-1 0 0,-1-1 1 0 0,0 1 0 0 0,0-1-1 0 0,1 1 1 0 0,-1 0-1 0 0,0-1 1 0 0,1 1-1 0 0,-1 0 1 0 0,1 0-1 0 0,-1 0 1 0 0,1-1-1 0 0,-1 1 1 0 0,1 0 0 0 0,0 0-1 0 0,-1 0 1 0 0,1 0-1 0 0,0 0 1 0 0,0-1-1 0 0,0 1 1 0 0,-1 0-1 0 0,1 0 1 0 0,0 0-1 0 0,0 0 1 0 0,0 0 0 0 0,0 0-1 0 0,1 0 1 0 0,-1 0-1 0 0,0 0 1 0 0,0 0-1 0 0,1 0 1 0 0,-1-1-1 0 0,0 1 1 0 0,1 0-1 0 0,-1 0 1 0 0,1 0 0 0 0,-1-1-1 0 0,1 1 1 0 0,-1 0-1 0 0,1 0 1 0 0,-1-1-1 0 0,1 1 1 0 0,0 0-1 0 0,0-1 1 0 0,-1 1-1 0 0,1-1 1 0 0,0 1 0 0 0,0-1-1 0 0,0 1 1 0 0,0-1 18 0 0,117 19-434 0 0,70-18 405 0 0,0-7 0 0 0,146-26 29 0 0,-193 17-26 0 0,2935-260-127 0 0,-2545 249 297 0 0,-499 26-168 0 0,-24 9 467 0 0,-30 1 59 0 0,-1456 349 1301 0 0,765-178-1923 0 0,649-158-506 0 0,80-9-412 0 0,177-12 391 0 0,380-78 423 0 0,573-93 414 0 0,-544 67 326 0 0,-574 94 1763 0 0,-65 7-2134 0 0,0 1-1 0 0,0 1 1 0 0,0 2 0 0 0,0 2-1 0 0,1 1 1 0 0,-14 6-145 0 0,45-11 17 0 0,-860 214-92 0 0,427-98 29 0 0,-37 9-7 0 0,386-93-369 0 0,89-33 400 0 0,-1 1-1 0 0,1 0 0 0 0,0 0 1 0 0,0-1-1 0 0,-1 1 0 0 0,1 0 0 0 0,0 0 1 0 0,0-1-1 0 0,0 1 0 0 0,0 0 1 0 0,0 0-1 0 0,0 0 0 0 0,0-1 1 0 0,0 1-1 0 0,0 0 0 0 0,0 0 1 0 0,1 0-1 0 0,-1-1 0 0 0,0 1 1 0 0,0 0-1 0 0,1-1 0 0 0,-1 1 1 0 0,0 0-1 0 0,1 0 0 0 0,-1-1 1 0 0,1 1-1 0 0,-1-1 0 0 0,1 1 0 0 0,-1 0 1 0 0,1-1-1 0 0,-1 1 0 0 0,1-1 1 0 0,0 1-1 0 0,-1-1 0 0 0,1 0 1 0 0,0 1-1 0 0,-1-1 0 0 0,1 0 1 0 0,0 1-1 0 0,0-1 0 0 0,-1 0 1 0 0,1 0-1 0 0,0 1 0 0 0,0-1 1 0 0,0 0-1 0 0,-1 0 0 0 0,1 0 1 0 0,0 0-1 0 0,0 0 0 0 0,-1 0 1 0 0,1-1-1 0 0,0 1 0 0 0,0 0 0 0 0,0 0 1 0 0,-1 0-1 0 0,1-1 0 0 0,0 1 1 0 0,-1 0-1 0 0,1-1 0 0 0,0 1 1 0 0,-1-1-1 0 0,2 1 23 0 0,1 0-54 0 0,64 6 21 0 0,0-2 0 0 0,1-4 0 0 0,-1-2 0 0 0,36-8 33 0 0,788-94 312 0 0,-823 97-293 0 0,1484-192 473 0 0,-1471 187 180 0 0,-132 9 876 0 0,-20 10-1649 0 0,0 4 1 0 0,1 2-1 0 0,-27 11 101 0 0,-11 2-6 0 0,-918 193-122 0 0,901-191-545 0 0,130-20-500 0 0,169-2 311 0 0,99-17 725 0 0,157-31 137 0 0,-208 17-14 0 0,1604-170 807 0 0,-1657 174 224 0 0,-199 22 1610 0 0,-42 2-2991 0 0,-709 140 36 0 0,522-85-646 0 0,257-57 986 0 0,-22 6-771 0 0,30 4-998 0 0,151 1 989 0 0,-109-13 747 0 0,135-7 264 0 0,146-27-243 0 0,-289 30 17 0 0,119-13 610 0 0,0-8-1 0 0,-2-6 1 0 0,146-50-627 0 0,-218 41 2037 0 0,-84 40-1999 0 0,0 0 0 0 0,-1 0 0 0 0,1 0 0 0 0,0 0 1 0 0,0 0-1 0 0,-1 0 0 0 0,1 0 0 0 0,-1-1 0 0 0,1 1 0 0 0,-1 0 0 0 0,0 0 0 0 0,1-1 0 0 0,-1 1 0 0 0,0 0 0 0 0,0 0 0 0 0,0-1 0 0 0,0 1 0 0 0,0 0 0 0 0,0-1 0 0 0,0 1 0 0 0,0 0 0 0 0,0-1 0 0 0,-1 1 1 0 0,1 0-1 0 0,0 0 0 0 0,-1-1 0 0 0,1 1 0 0 0,-1 0 0 0 0,0 0 0 0 0,1 0 0 0 0,-1 0 0 0 0,0 0 0 0 0,0 0 0 0 0,0 0 0 0 0,0 0 0 0 0,1 0 0 0 0,-1 0 0 0 0,-1 0 0 0 0,1 1 0 0 0,0-1 0 0 0,0 0 0 0 0,0 1 1 0 0,0-1-1 0 0,0 0 0 0 0,-1 1 0 0 0,0-1-38 0 0,-61-14-549 0 0,23 15 440 0 0,-1 2 1 0 0,1 2-1 0 0,0 2 1 0 0,0 2-1 0 0,-14 5 109 0 0,-28 4-81 0 0,-116 22-919 0 0,-3-10-1 0 0,0-8 1 0 0,-79-6 1000 0 0,274-19-1404 0 0,22 1 449 0 0,561-68 786 0 0,-353 39 573 0 0,209-39 1683 0 0,-430 70-2314 0 0,16-4 2072 0 0,-27-5 204 0 0,-12 5-2144 0 0,-1 1 1 0 0,0 0-1 0 0,0 2 0 0 0,0 0 0 0 0,0 2 0 0 0,0 0 1 0 0,0 1-1 0 0,-2 2 95 0 0,2-2-31 0 0,-243 31-417 0 0,39-7-1446 0 0,-1-9 0 0 0,-208-14 1894 0 0,396-3-23 0 0,1-3-1 0 0,0-1 1 0 0,0-1-1 0 0,0-2 1 0 0,-15-7 23 0 0,53 15-23 0 0,-1 1 0 0 0,1-1 0 0 0,-1 0 0 0 0,0 0 0 0 0,1 0 0 0 0,-1 0 0 0 0,1 1 0 0 0,-1-1 0 0 0,1 0 0 0 0,-1 0 0 0 0,1 0 0 0 0,-1 0 0 0 0,0 0 0 0 0,1 0 0 0 0,-1 0 0 0 0,1 0 0 0 0,-1 0 0 0 0,1-1 1 0 0,-1 1-1 0 0,1 0 0 0 0,-1 0 0 0 0,0 0 0 0 0,1 0 0 0 0,-1-1 0 0 0,1 1 0 0 0,-1 0 0 0 0,0 0 0 0 0,1-1 0 0 0,-1 1 0 0 0,0 0 0 0 0,1-1 0 0 0,-1 1 0 0 0,0 0 0 0 0,1-1 0 0 0,-1 1 0 0 0,0 0 0 0 0,0-1 0 0 0,0 1 0 0 0,1-1 0 0 0,-1 1 0 0 0,0 0 0 0 0,0-1 0 0 0,0 1 1 0 0,0-1-1 0 0,0 1 0 0 0,0-1 0 0 0,0 1 0 0 0,0-1 0 0 0,0 1 0 0 0,0-1 0 0 0,0 1 0 0 0,0 0 0 0 0,0-1 0 0 0,0 1 0 0 0,0-1 0 0 0,0 1 0 0 0,0-1 0 0 0,-1 1 0 0 0,1 0 0 0 0,0-1 23 0 0,5 0-17 0 0,245-50 292 0 0,1 11 0 0 0,51 7-275 0 0,-217 24 53 0 0,168-2 1231 0 0,-315 27 243 0 0,-302 60-1263 0 0,361-75-264 0 0,-223 48-231 0 0,-2-10 1 0 0,-1-10-1 0 0,-133-3 231 0 0,118-26-494 0 0,243 0 461 0 0,-23-1 24 0 0,27-6-1572 0 0,203-45 400 0 0,475-90 2250 0 0,71 16 169 0 0,-665 105 332 0 0,-100 2 817 0 0,-8 11-2446 0 0,-1 2-1 0 0,-1 1 1 0 0,1 0 0 0 0,-1 2 0 0 0,0 0 0 0 0,0 2 0 0 0,0 0-1 0 0,-17 3 60 0 0,12-2-20 0 0,-176 9-251 0 0,-174 31 271 0 0,66-5-113 0 0,-185 0-1059 0 0,-25-21 1172 0 0,441-14-272 0 0,115-11-1251 0 0,368-88 1093 0 0,114-23 835 0 0,-208 59-205 0 0,122-18 357 0 0,-393 74 277 0 0,-36 7-325 0 0,-32 0 902 0 0,-96 7-1570 0 0,1 5-1 0 0,1 6 1 0 0,-34 13 159 0 0,8-3-66 0 0,62-13 30 0 0,-129 25-436 0 0,-2-9 0 0 0,-214 0 472 0 0,390-29-434 0 0,36-1-408 0 0,27 0 87 0 0,74-5 486 0 0,-1-5 1 0 0,75-17 268 0 0,-104 16-21 0 0,756-114 321 0 0,274-45 752 0 0,-970 154 992 0 0,-271 45-1285 0 0,107-18-722 0 0,-1614 442-131 0 0,1542-414-206 0 0,111-40 281 0 0,1 0-1 0 0,0 0 1 0 0,-1 1-1 0 0,1-1 1 0 0,0 0-1 0 0,-1 0 0 0 0,1 1 1 0 0,0-1-1 0 0,0 1 1 0 0,0-1-1 0 0,-1 1 1 0 0,1 0-1 0 0,0-1 1 0 0,0 1-1 0 0,0 0 1 0 0,0 0-1 0 0,0 0 0 0 0,0-1 1 0 0,0 1-1 0 0,0 0 1 0 0,0 0-1 0 0,1 1 1 0 0,-1-1-1 0 0,0 0 1 0 0,1 0-1 0 0,-1 0 1 0 0,1 0-1 0 0,-1 1 0 0 0,1-1 1 0 0,-1 0-1 0 0,1 0 1 0 0,0 1-1 0 0,0-1 1 0 0,-1 0-1 0 0,1 1 1 0 0,0-1-1 0 0,0 0 1 0 0,1 1-1 0 0,-1-1 0 0 0,0 0 1 0 0,0 1-1 0 0,1-1 1 0 0,-1 0-1 0 0,0 0 1 0 0,1 1-1 0 0,-1-1 1 0 0,1 0-1 0 0,0 0 1 0 0,-1 0-1 0 0,1 0 0 0 0,0 0 1 0 0,0 1-1 0 0,0-2 1 0 0,0 1-1 0 0,0 0 1 0 0,0 0-1 0 0,0 0 1 0 0,0 0-1 0 0,0-1 0 0 0,0 1 1 0 0,0 0-1 0 0,0-1 1 0 0,1 1-1 0 0,-1-1 1 0 0,0 1-1 0 0,0-1 1 0 0,1 0-1 0 0,-1 1 1 0 0,0-1-1 0 0,2 0 20 0 0,33 12-46 0 0,0-2 0 0 0,1-1 0 0 0,1-2 0 0 0,-1-2 0 0 0,1-1 0 0 0,0-2 0 0 0,11-1 46 0 0,-32-1-2 0 0,781 5 175 0 0,-366-14 73 0 0,15-20-246 0 0,-116-10 722 0 0,-341 38 1778 0 0,-89 6-2430 0 0,-209 46 31 0 0,-254 77-101 0 0,520-118-9 0 0,-334 90-509 0 0,376-100 501 0 0,0 1 0 0 0,1-1 0 0 0,-1 0 0 0 0,1 0 1 0 0,-1 1-1 0 0,1-1 0 0 0,-1 0 0 0 0,1 1 1 0 0,-1-1-1 0 0,0 0 0 0 0,1 1 0 0 0,-1-1 0 0 0,0 1 1 0 0,1-1-1 0 0,-1 0 0 0 0,0 1 0 0 0,0-1 0 0 0,1 1 1 0 0,-1-1-1 0 0,0 1 0 0 0,0-1 0 0 0,0 1 1 0 0,0-1-1 0 0,0 1 0 0 0,1-1 0 0 0,-1 1 0 0 0,0-1 1 0 0,0 1-1 0 0,0-1 0 0 0,0 1 0 0 0,-1-1 0 0 0,1 1 1 0 0,0 0-1 0 0,0-1 0 0 0,0 1 0 0 0,0-1 1 0 0,0 0-1 0 0,-1 1 0 0 0,1-1 0 0 0,0 1 0 0 0,0-1 1 0 0,-1 1-1 0 0,1-1 0 0 0,0 1 0 0 0,-1-1 0 0 0,1 0 1 0 0,-1 1-1 0 0,1-1 0 0 0,0 0 0 0 0,-1 1 0 0 0,1-1 1 0 0,-1 0-1 0 0,1 0 0 0 0,-1 1 0 0 0,1-1 1 0 0,-1 0-1 0 0,1 0 0 0 0,-1 0 0 0 0,1 0 0 0 0,-1 0 1 0 0,1 1-1 0 0,-1-1 0 0 0,1 0 0 0 0,-1 0 0 0 0,1 0 1 0 0,-1 0-1 0 0,0-1 17 0 0,42 15-470 0 0,31-4 360 0 0,1-3 1 0 0,-1-4-1 0 0,56-4 110 0 0,-114 0-7 0 0,669-46-182 0 0,-645 43 176 0 0,261-32 77 0 0,49-23-64 0 0,-334 58 40 0 0,0-1 30 0 0,-22 1 1140 0 0,-95 7-1067 0 0,1 4-1 0 0,0 5 0 0 0,-85 25-142 0 0,149-32 47 0 0,-523 120 266 0 0,359-71-474 0 0,202-57 146 0 0,0 0-1 0 0,1 1 1 0 0,-1-1 0 0 0,1 0 0 0 0,-1 0 0 0 0,0 1-1 0 0,1-1 1 0 0,-1 0 0 0 0,0 0 0 0 0,1 1 0 0 0,-1-1-1 0 0,0 0 1 0 0,0 1 0 0 0,1-1 0 0 0,-1 1 0 0 0,0-1-1 0 0,0 0 1 0 0,0 1 0 0 0,1-1 0 0 0,-1 1-1 0 0,0-1 1 0 0,0 1 0 0 0,0-1 0 0 0,0 1 0 0 0,0-1-1 0 0,0 0 1 0 0,0 1 0 0 0,0-1 0 0 0,0 1 0 0 0,0-1-1 0 0,0 1 1 0 0,0-1 0 0 0,0 1 0 0 0,0-1-1 0 0,-1 0 1 0 0,1 1 0 0 0,0-1 0 0 0,0 1 0 0 0,0-1-1 0 0,-1 0 1 0 0,1 1 0 0 0,0-1 0 0 0,0 1 0 0 0,-1-1-1 0 0,1 0 1 0 0,0 0 0 0 0,-1 1 0 0 0,1-1 0 0 0,0 0-1 0 0,-1 1 1 0 0,1-1 0 0 0,-1 0 0 0 0,1 0-1 0 0,0 0 1 0 0,-1 1 0 0 0,1-1 0 0 0,-1 0 0 0 0,1 0-1 0 0,-1 0 1 0 0,1 0 0 0 0,0 0 0 0 0,-1 0 0 0 0,1 0-1 0 0,-1 0 1 0 0,1 0 0 0 0,-1 0 0 0 0,1 0-1 0 0,-1 0 1 0 0,1 0 15 0 0,37 11-502 0 0,13-4 429 0 0,0-3 0 0 0,1-1 1 0 0,-1-3-1 0 0,38-5 73 0 0,-85 5-3 0 0,313-27-428 0 0,113-33 431 0 0,-244 28 75 0 0,-253 32 381 0 0,-91 13-319 0 0,0 8 1 0 0,0 7-138 0 0,-173 23 675 0 0,172-39-147 0 0,66-9-1147 0 0,285-35 1 0 0,-122 16 561 0 0,-59 13 51 0 0,50-8-61 0 0,-1-2 0 0 0,0-3 0 0 0,-1-3 0 0 0,-1-2 0 0 0,-1-3 0 0 0,27-16 67 0 0,-75 35 4 0 0,1 0 0 0 0,-1-1 0 0 0,-1 0 0 0 0,1 0 0 0 0,-1 0 1 0 0,0-1-1 0 0,-1 0 0 0 0,1-1 0 0 0,-1 0 0 0 0,-1 1 0 0 0,0-2 0 0 0,0 1 0 0 0,0-1 0 0 0,-1 1 0 0 0,0-1 0 0 0,-1-1 0 0 0,0 1 0 0 0,0 0 0 0 0,-1-1 0 0 0,-1 1 1 0 0,1-8-5 0 0,-1-2 67 0 0,-2 0 1 0 0,0 0-1 0 0,-1 0 1 0 0,-1 0-1 0 0,-1 1 1 0 0,-1-1-1 0 0,0 1 1 0 0,-2-3-68 0 0,4 19 3 0 0,1 1 0 0 0,-1-1 0 0 0,0 1 1 0 0,1-1-1 0 0,-1 1 0 0 0,0 0 0 0 0,0 0 1 0 0,0 0-1 0 0,0 0 0 0 0,0 0 0 0 0,0 1 1 0 0,0-1-1 0 0,0 1 0 0 0,-1 0 0 0 0,1 0 1 0 0,0 0-1 0 0,0 0 0 0 0,0 1 0 0 0,0-1 0 0 0,0 1 1 0 0,0 0-1 0 0,0 0 0 0 0,0 0 0 0 0,0 0 1 0 0,0 0-1 0 0,1 1 0 0 0,-1 0 0 0 0,0-1 1 0 0,1 1-1 0 0,-1 0 0 0 0,1 0 0 0 0,-2 1-3 0 0,-8 3 3 0 0,-434 194 421 0 0,433-187-864 0 0,40-11 88 0 0,180-14 314 0 0,-109-10 35 0 0,-2-5 0 0 0,0-4 1 0 0,9-9 2 0 0,-89 30 373 0 0,-42 10-172 0 0,-238 62-106 0 0,-15 20 615 0 0,-140 67-710 0 0,364-119-279 0 0,55-29 256 0 0,0 0 1 0 0,1 1-1 0 0,-1-1 1 0 0,1 0-1 0 0,0 0 1 0 0,-1 0-1 0 0,1 0 1 0 0,0 0-1 0 0,0 0 1 0 0,0 0-1 0 0,-1 0 1 0 0,1 0-1 0 0,0 0 1 0 0,0 0-1 0 0,0 0 1 0 0,1-1-1 0 0,-1 1 0 0 0,0 0 1 0 0,0-1-1 0 0,0 1 1 0 0,1-1-1 0 0,-1 1 1 0 0,0-1-1 0 0,0 0 1 0 0,1 1-1 0 0,-1-1 1 0 0,0 0-1 0 0,1 0 1 0 0,-1 0-1 0 0,1 0 23 0 0,-2 0-3 0 0,39 7-53 0 0,0-2 1 0 0,1-2-1 0 0,0-2 1 0 0,35-3 55 0 0,-53 2-14 0 0,310-29-341 0 0,-174 7 22 0 0,0-6 1 0 0,93-32 332 0 0,-250 60 6 0 0,0 0 14 0 0,0 1-1 0 0,0-1 1 0 0,0 0 0 0 0,0 0 0 0 0,0 1-1 0 0,0-1 1 0 0,0 0 0 0 0,0 0 0 0 0,0 0 0 0 0,0 0-1 0 0,0 0 1 0 0,0 0 0 0 0,0 0 0 0 0,0-1-1 0 0,0 1 1 0 0,0 0 0 0 0,0-1 0 0 0,0 1-1 0 0,0 0 1 0 0,0-1 0 0 0,0 1 0 0 0,0-1-1 0 0,0 1 1 0 0,0-1 0 0 0,-1 0 0 0 0,1 1-1 0 0,0-1 1 0 0,0 0 0 0 0,-1 0 0 0 0,1 1-1 0 0,0-1 1 0 0,-1 0 0 0 0,1 0 0 0 0,-1 0-1 0 0,1 0 1 0 0,-1 0 0 0 0,0 0 0 0 0,1 0-1 0 0,-1 0 1 0 0,0 0 0 0 0,0 0 0 0 0,0 0-1 0 0,1 0 1 0 0,-1 0 0 0 0,0 0 0 0 0,0 0-1 0 0,0 0 1 0 0,-1 0 0 0 0,1 0 0 0 0,0 0-1 0 0,0 0 1 0 0,-1-1-20 0 0,-138-25 323 0 0,123 25-294 0 0,-326-6 836 0 0,219-2-112 0 0,219 9-2073 0 0,-52-1 1259 0 0,118-5-55 0 0,-54 5-411 0 0,-211 28 475 0 0,28-10 219 0 0,0-3 1 0 0,-1-3 0 0 0,0-4-1 0 0,-9-3-167 0 0,40-7 256 0 0,61-4-760 0 0,266-73-2988 0 0,154-17 3492 0 0,-218 54-1775 0 0,73-29 1775 0 0,-249 58 588 0 0,-58 7 432 0 0,-48 3-615 0 0,0 3 0 0 0,1 3 0 0 0,-40 6-405 0 0,-288 38 2396 0 0,-41 25-2396 0 0,-208 27 2071 0 0,612-95-1889 0 0,-2 0-559 0 0,51 1-349 0 0,384-3-134 0 0,631-21-4225 0 0,-969 22 4019 0 0,-67-1 1051 0 0,0 0 0 0 0,1 0-1 0 0,-1 1 1 0 0,0-1 0 0 0,1 0 0 0 0,-1 1 0 0 0,0-1-1 0 0,1 0 1 0 0,-1 1 0 0 0,0-1 0 0 0,0 0 0 0 0,1 1-1 0 0,-1-1 1 0 0,0 1 0 0 0,0-1 0 0 0,0 1 0 0 0,0-1-1 0 0,0 0 1 0 0,0 1 0 0 0,1-1 0 0 0,-1 1 0 0 0,0-1-1 0 0,0 1 1 0 0,0-1 0 0 0,0 0 0 0 0,-1 1 0 0 0,1-1-1 0 0,0 1 1 0 0,0-1 0 0 0,0 1 0 0 0,0-1 0 0 0,0 0-1 0 0,0 1 1 0 0,-1-1 0 0 0,1 1 0 0 0,0-1 0 0 0,0 0-1 0 0,-1 1 1 0 0,1-1 0 0 0,0 0 0 0 0,0 1 0 0 0,-1-1-1 0 0,1 0 1 0 0,0 1 0 0 0,-1-1 0 0 0,1 0 0 0 0,-1 0-1 0 0,1 1 1 0 0,0-1 0 0 0,-1 0 0 0 0,1 0 0 0 0,-1 0-1 0 0,1 0 1 0 0,-1 0 0 0 0,1 0 0 0 0,0 1 0 0 0,-1-1-1 0 0,1 0 1 0 0,-1 0 0 0 0,1 0 0 0 0,-1 0 0 0 0,1-1-1 0 0,0 1 1 0 0,-1 0 0 0 0,0 0 15 0 0,-67 31 412 0 0,-1-2 1 0 0,-2-4-1 0 0,-68 15-412 0 0,19-6 593 0 0,-436 149 4002 0 0,-323 164-4595 0 0,792-309 142 0 0,-893 410 874 0 0,868-390-1062 0 0,3 4 1 0 0,-69 54 45 0 0,136-85-687 0 0,1 2 0 0 0,2 2 0 0 0,1 1-1 0 0,2 2 1 0 0,2 2 0 0 0,1 1 0 0 0,-20 34 687 0 0,15-1-3979 0 0,20-21-3277 0 0,12-32-732 0 0</inkml:trace>
  <inkml:trace contextRef="#ctx0" brushRef="#br0" timeOffset="8469.356">19245 2662 4585 0 0,'0'0'2347'0'0,"0"0"-604"0"0,0 0-448 0 0,0 0-221 0 0,0 0-126 0 0,0 0-41 0 0,0 0-23 0 0,0 0 51 0 0,0 0 41 0 0,0 0-53 0 0,0 0-74 0 0,0 0-94 0 0,0 0-83 0 0,-4-1-45 0 0,4 0-672 0 0,-1 1 158 0 0,-1-1 0 0 0,1 1 0 0 0,0 0 0 0 0,0-1 0 0 0,0 0 0 0 0,0 1 0 0 0,0-1 0 0 0,0 0 0 0 0,0 1 0 0 0,1-1 0 0 0,-1 0 0 0 0,0 0 1 0 0,0 0-1 0 0,0 0 0 0 0,1 1 0 0 0,-1-1 0 0 0,1 0 0 0 0,-1 0 0 0 0,0-1 0 0 0,1 1 0 0 0,0 0 0 0 0,-1 0 0 0 0,1 0 0 0 0,0 0 0 0 0,-1 0 1 0 0,1 0-1 0 0,0-1 0 0 0,0 1 0 0 0,0 0 0 0 0,0 0 0 0 0,0 0 0 0 0,0-1-113 0 0,0 1-71 0 0,17 1-2284 0 0,-17 0 2266 0 0,9 33-363 0 0,-8 32-3646 0 0,-2-35-2423 0 0,1-14-2986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56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 0 576 0 0,'0'0'1032'0'0,"0"0"99"0"0,0 0 184 0 0,0 0 164 0 0,0 0 63 0 0,0 0-82 0 0,0 0-166 0 0,0 0-109 0 0,0 0-99 0 0,0 0-53 0 0,0 0-43 0 0,0 0-84 0 0,0 0-100 0 0,-26 20-128 0 0,-77 63-109 0 0,57-19 209 0 0,43-53-653 0 0,-1-1-106 0 0,0 1 1 0 0,1 0-1 0 0,0 0 0 0 0,1 0 1 0 0,0 0-1 0 0,0 1 0 0 0,2-1 1 0 0,-1 0-1 0 0,1 1 0 0 0,1-1 1 0 0,0 0-1 0 0,1 1 0 0 0,0-1 1 0 0,1 0-1 0 0,0 0 0 0 0,0 0 1 0 0,1-1-1 0 0,1 1 0 0 0,0-1 0 0 0,0 0 1 0 0,1 0-1 0 0,0-1 0 0 0,1 1 1 0 0,0-1-1 0 0,0-1 0 0 0,1 0 1 0 0,5 5-20 0 0,-6-7-221 0 0,1-1 0 0 0,0 0 0 0 0,0 0 0 0 0,0 0 0 0 0,0-1 0 0 0,1 0 0 0 0,0-1 0 0 0,0 0 0 0 0,0 0 1 0 0,4 0 220 0 0,-4-1-532 0 0,-1-1 1 0 0,1-1 0 0 0,-1 1-1 0 0,1-2 1 0 0,0 1 0 0 0,-1-1-1 0 0,1 0 1 0 0,-1-1 0 0 0,1 0-1 0 0,-1 0 1 0 0,5-3 531 0 0,92-41-9479 0 0,-81 34 8505 0 0</inkml:trace>
  <inkml:trace contextRef="#ctx0" brushRef="#br0" timeOffset="263.915">821 107 4833 0 0,'0'0'1088'0'0,"0"0"-76"0"0,0 0 215 0 0,0 0 239 0 0,0 0 146 0 0,0 0-103 0 0,0 0-293 0 0,-33 30-289 0 0,-99 97-248 0 0,128-124-638 0 0,0 0 1 0 0,0 0-1 0 0,1 1 1 0 0,-1 0 0 0 0,1 0-1 0 0,0 0 1 0 0,0 0 0 0 0,0 0-1 0 0,0 1 1 0 0,1-1-1 0 0,0 1 1 0 0,0 0 0 0 0,0-1-1 0 0,0 1 1 0 0,1 0-1 0 0,0 0 1 0 0,-1 3-42 0 0,1 2 113 0 0,0-6-44 0 0,0 1 1 0 0,1-1-1 0 0,0 1 1 0 0,0-1-1 0 0,0 0 0 0 0,0 1 1 0 0,1-1-1 0 0,-1 1 1 0 0,1-1-1 0 0,0 0 0 0 0,1 0 1 0 0,-1 1-1 0 0,1-1 1 0 0,-1 0-1 0 0,1 0 1 0 0,1-1-1 0 0,-1 1 0 0 0,0 0 1 0 0,1-1-1 0 0,0 1 1 0 0,0-1-1 0 0,0 0 1 0 0,0 0-1 0 0,0 0 0 0 0,1 0 1 0 0,-1 0-1 0 0,1-1 1 0 0,0 0-1 0 0,0 0 0 0 0,0 0 1 0 0,0 0-1 0 0,0 0 1 0 0,0-1-1 0 0,0 0 1 0 0,0 0-1 0 0,4 1-69 0 0,4 0 169 0 0,0 0 0 0 0,1-1 1 0 0,-1 0-1 0 0,0 0 0 0 0,0-2 0 0 0,1 1 1 0 0,-1-2-1 0 0,0 0 0 0 0,0 0 0 0 0,0-1 0 0 0,0 0 1 0 0,-1-1-1 0 0,1 0 0 0 0,-1-1 0 0 0,0-1 1 0 0,0 0-1 0 0,-1 0 0 0 0,1-1 0 0 0,-2 0 0 0 0,1-1 1 0 0,-1 0-1 0 0,0 0 0 0 0,0-1 0 0 0,-1 0 1 0 0,0-1-1 0 0,-1 1 0 0 0,1-3-169 0 0,-2 2 78 0 0,-1 0 1 0 0,0 1-1 0 0,0-2 0 0 0,-1 1 1 0 0,0-1-1 0 0,-1 1 0 0 0,0-1 1 0 0,-1 0-1 0 0,0 0 0 0 0,-1 0 0 0 0,0 0 1 0 0,-1-2-79 0 0,1 8-42 0 0,-2 0 0 0 0,1 0-1 0 0,-1 0 1 0 0,1 0 0 0 0,-1 0 0 0 0,-1 0 0 0 0,1 1 0 0 0,-1-1 0 0 0,1 0-1 0 0,-1 1 1 0 0,-1-1 0 0 0,1 1 0 0 0,-1 0 0 0 0,1 0 0 0 0,-1 0 0 0 0,-1 0-1 0 0,1 0 1 0 0,0 0 0 0 0,-1 1 0 0 0,0 0 0 0 0,0 0 0 0 0,0 0 0 0 0,0 0 0 0 0,0 0-1 0 0,0 1 1 0 0,-1 0 0 0 0,1 0 0 0 0,-3 0 42 0 0,2 0-330 0 0,-1 0 1 0 0,0 0-1 0 0,0 1 0 0 0,0 0 1 0 0,-1 0-1 0 0,1 1 0 0 0,0 0 1 0 0,0 0-1 0 0,0 0 1 0 0,0 1-1 0 0,-1 0 0 0 0,1 0 1 0 0,0 0-1 0 0,0 1 0 0 0,0 0 1 0 0,0 1 329 0 0,-56 30-11820 0 0,48-24 5697 0 0</inkml:trace>
  <inkml:trace contextRef="#ctx0" brushRef="#br0" timeOffset="829.984">1342 41 3673 0 0,'0'0'1681'0'0,"0"0"-148"0"0,0 0-24 0 0,0 0-14 0 0,0 0-33 0 0,0 0-175 0 0,0 0-231 0 0,0 0-178 0 0,0 0-167 0 0,0 0-143 0 0,0 0-122 0 0,0 0-63 0 0,0 0-55 0 0,-18 9-50 0 0,-52 28-37 0 0,52-13 551 0 0,19-20-177 0 0,6 11 2091 0 0,-7-11-2705 0 0,-1 1 0 0 0,1 0 1 0 0,0-1-1 0 0,0 1 0 0 0,1-1 0 0 0,0 1 0 0 0,-1 0 0 0 0,2-1 1 0 0,-1 1-1 0 0,0-1 0 0 0,1 0 0 0 0,0 1 0 0 0,0-1 1 0 0,0 0-1 0 0,0 0 0 0 0,1 0 0 0 0,-1 0 0 0 0,1-1 0 0 0,0 1 1 0 0,1-1-1 0 0,-1 0 0 0 0,0 0 0 0 0,1 0 0 0 0,0 0 1 0 0,-1 0-1 0 0,1-1 0 0 0,3 2-1 0 0,80 40 188 0 0,-82-41-157 0 0,0 0-1 0 0,-1 1 1 0 0,1-1-1 0 0,-1 1 1 0 0,0 0 0 0 0,0 0-1 0 0,0 0 1 0 0,-1 0 0 0 0,1 1-1 0 0,-1-1 1 0 0,0 1-1 0 0,-1 0 1 0 0,1 0 0 0 0,-1 0-1 0 0,0 0 1 0 0,0 1 0 0 0,0-1-1 0 0,-1 0 1 0 0,0 1-1 0 0,0-1 1 0 0,0 1 0 0 0,-1 0-1 0 0,0-1 1 0 0,0 5-31 0 0,-1-1 55 0 0,0 0-1 0 0,-1 0 1 0 0,0 0 0 0 0,0 0 0 0 0,-1-1 0 0 0,0 1-1 0 0,0-1 1 0 0,-1 0 0 0 0,0 0 0 0 0,-1 0 0 0 0,0 0-1 0 0,0-1 1 0 0,-1 0 0 0 0,1 0 0 0 0,-2 0 0 0 0,1-1 0 0 0,-1 0-1 0 0,0 0 1 0 0,0 0 0 0 0,0-1 0 0 0,-4 1-55 0 0,7-3-54 0 0,-1-1 0 0 0,0 0 0 0 0,0 0 0 0 0,0 0 0 0 0,-1-1 0 0 0,1 0 0 0 0,0 0 1 0 0,0 0-1 0 0,-1-1 0 0 0,1 0 0 0 0,0 0 0 0 0,-1 0 0 0 0,1 0 0 0 0,0-1 0 0 0,-1 0 0 0 0,1 0 1 0 0,0-1-1 0 0,0 1 0 0 0,0-1 0 0 0,0 0 0 0 0,0 0 0 0 0,0-1 0 0 0,-2-1 54 0 0,-25-25-4455 0 0,11-9-5424 0 0,19 29 1705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7:54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62 0 0 0,'0'0'1408'0'0,"0"0"-355"0"0,0 0 37 0 0,0 0 173 0 0,0 0 266 0 0,0 0 142 0 0,0 0-152 0 0,0 0-390 0 0,0 0-461 0 0,0 0-326 0 0,0 0-122 0 0,0 0 37 0 0,0 0 87 0 0,-3 15 23 0 0,-19 122 520 0 0,12-73-943 0 0,-2-1 1 0 0,-4 0 0 0 0,-2-1-1 0 0,-3-1 1 0 0,-19 37 55 0 0,4-33-2341 0 0,0-35-6426 0 0,31-29 6418 0 0,3-1 2336 0 0</inkml:trace>
  <inkml:trace contextRef="#ctx0" brushRef="#br0" timeOffset="401.449">174 91 0 0 0,'0'0'175'0'0,"0"0"657"0"0,0 0 255 0 0,0 0 26 0 0,0 0-91 0 0,0 0-145 0 0,0 0-95 0 0,0 0-51 0 0,0 0 6 0 0,0 0 25 0 0,0 0-83 0 0,1 10-87 0 0,-8 87 1012 0 0,5-82-1378 0 0,0-1-1 0 0,1 1 1 0 0,0-1 0 0 0,1 1 0 0 0,1-1-1 0 0,0 1 1 0 0,1-1 0 0 0,1 0 0 0 0,0 1-1 0 0,1-1 1 0 0,1-1 0 0 0,0 1-1 0 0,0 0 1 0 0,2-1 0 0 0,0-1 0 0 0,0 1-1 0 0,1-1 1 0 0,0 0 0 0 0,1 0 0 0 0,1-1-1 0 0,0-1 1 0 0,0 0 0 0 0,7 6-226 0 0,-13-11 91 0 0,1 0 0 0 0,-1 0 1 0 0,1 0-1 0 0,0 0 0 0 0,0-1 1 0 0,0 1-1 0 0,0-1 0 0 0,1-1 1 0 0,0 1-1 0 0,0-1 0 0 0,0 0 1 0 0,0 0-1 0 0,0-1 0 0 0,1 0 0 0 0,-1 0 1 0 0,1 0-1 0 0,0-1 0 0 0,-1 0 1 0 0,1 0-1 0 0,0-1 0 0 0,0 0 1 0 0,-1 0-1 0 0,1 0 0 0 0,0-1 1 0 0,-1 0-1 0 0,1 0 0 0 0,0-1 1 0 0,-1 0-1 0 0,1 0 0 0 0,-1 0 1 0 0,0-1-1 0 0,0 0 0 0 0,0 0 0 0 0,3-3-91 0 0,11-19 305 0 0,-1-2 0 0 0,-1 0 0 0 0,-1 0 0 0 0,-1-2 0 0 0,-2 0 0 0 0,-1-1 0 0 0,-1 0 0 0 0,-2-1 0 0 0,-1 0 0 0 0,-1 0 0 0 0,-2-1 0 0 0,2-30-305 0 0,-7-63 73 0 0,-18 104-952 0 0,-15 38-4993 0 0,27-9 4268 0 0,-9 16-7634 0 0,7-12 3809 0 0</inkml:trace>
  <inkml:trace contextRef="#ctx0" brushRef="#br0" timeOffset="659.985">951 360 10594 0 0,'0'0'2469'0'0,"0"0"-610"0"0,0 0-363 0 0,0 0-162 0 0,0 0-109 0 0,0 0-207 0 0,0 0-314 0 0,0 0-288 0 0,0 0-201 0 0,0 0-118 0 0,0 0-57 0 0,0 0-21 0 0,-2 11-32 0 0,2-10-104 0 0,-5 55 110 0 0,4-25-4725 0 0,1-30 4140 0 0,1 1-2068 0 0,0-1-2443 0 0,1-1-3159 0 0</inkml:trace>
  <inkml:trace contextRef="#ctx0" brushRef="#br0" timeOffset="1180.989">1181 606 8282 0 0,'0'0'1763'0'0,"0"0"-143"0"0,0 0 9 0 0,0 0 62 0 0,0 0-110 0 0,0 0-309 0 0,0 0-421 0 0,0 0-337 0 0,0 0-171 0 0,0 0-66 0 0,0 0 7 0 0,0 0 31 0 0,0 0 5 0 0,12-20-31 0 0,40-64-31 0 0,41-31 552 0 0,-73 96-716 0 0,-10 9-86 0 0,0 0 0 0 0,0 1 0 0 0,0 1 0 0 0,2 0 0 0 0,-1 0 0 0 0,1 1 0 0 0,0 1 0 0 0,0 0 0 0 0,0 0 0 0 0,1 1 0 0 0,0 1 0 0 0,5-1-8 0 0,-17 5-5 0 0,0 0 0 0 0,1 0 0 0 0,-1 0 1 0 0,0 0-1 0 0,0 1 0 0 0,0-1 0 0 0,0 0 1 0 0,0 1-1 0 0,0-1 0 0 0,0 1 0 0 0,0 0 0 0 0,0-1 1 0 0,0 1-1 0 0,0 0 0 0 0,0-1 0 0 0,0 1 1 0 0,0 0-1 0 0,0 0 0 0 0,0 0 0 0 0,-1 0 0 0 0,1 0 1 0 0,0 0-1 0 0,-1 0 0 0 0,1 0 0 0 0,-1 0 1 0 0,1 0-1 0 0,-1 0 0 0 0,0 0 0 0 0,1 0 1 0 0,-1 0-1 0 0,0 0 0 0 0,0 1 0 0 0,1-1 0 0 0,-1 0 1 0 0,0 0-1 0 0,0 0 0 0 0,-1 0 0 0 0,1 1 1 0 0,0-1-1 0 0,0 0 0 0 0,0 0 0 0 0,-1 0 0 0 0,1 0 1 0 0,-1 0-1 0 0,1 0 0 0 0,-1 0 0 0 0,1 0 1 0 0,-1 0-1 0 0,0 0 0 0 0,0 1 5 0 0,-9 30 79 0 0,0 39-10 0 0,13-69-56 0 0,0-1 0 0 0,0 1-1 0 0,0-1 1 0 0,0 1 0 0 0,0-1 0 0 0,1 0 0 0 0,-1 0-1 0 0,0-1 1 0 0,1 1 0 0 0,-1-1 0 0 0,1 1 0 0 0,-1-1-1 0 0,1 0 1 0 0,-1-1 0 0 0,0 1 0 0 0,1 0-1 0 0,-1-1 1 0 0,2 0-13 0 0,-5 1 2 0 0,123-44 436 0 0,-103 35-348 0 0,-16 7-74 0 0,0-1 0 0 0,1 1 0 0 0,-1 0-1 0 0,1 1 1 0 0,-1-1 0 0 0,1 1 0 0 0,0 0 0 0 0,-1 0 0 0 0,1 0 0 0 0,0 0 0 0 0,0 1 0 0 0,0 0 0 0 0,0 0 0 0 0,0 0 0 0 0,1 1-16 0 0,16 63 190 0 0,-21-56-169 0 0,3 23-120 0 0,11 40 58 0 0,22-46-2860 0 0,-22-23-776 0 0,0-1-4268 0 0,-8-1-800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7:0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0 0 0 0,'0'0'223'0'0,"0"0"672"0"0,0 0 49 0 0,0 0-107 0 0,0 0-19 0 0,0 0 103 0 0,0 0 162 0 0,0 0 133 0 0,-6 3 42 0 0,-19 10-71 0 0,19-10-115 0 0,37-3 9232 0 0,38 11-7650 0 0,-44-7-2323 0 0,1-1 1 0 0,0-1-1 0 0,0-2 1 0 0,0 0 0 0 0,0-2-1 0 0,0 0 1 0 0,0-2-1 0 0,1-2-331 0 0,16-4 359 0 0,-43 10-292 0 0,0 0 19 0 0,0 0 18 0 0,0 0 8 0 0,0 0-20 0 0,0 0-22 0 0,-26 0-4102 0 0,18 0 1166 0 0,2 0-3236 0 0,2 0-5467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8:04.6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0 601 112 0 0,'0'0'1471'0'0,"0"0"-33"0"0,0 0 171 0 0,0 0 240 0 0,0 0 96 0 0,0 0-185 0 0,0 0-408 0 0,0 0-427 0 0,0 0-303 0 0,0 0-113 0 0,0 0 30 0 0,3 2 120 0 0,82 13 4117 0 0,54-20-2231 0 0,129-35-1062 0 0,-127 10-1192 0 0,-135 27-3036 0 0,-22 5-3191 0 0,13-1 5403 0 0,-29 12-11400 0 0,26-12 9195 0 0</inkml:trace>
  <inkml:trace contextRef="#ctx0" brushRef="#br0" timeOffset="284.116">99 837 4065 0 0,'0'0'1950'0'0,"0"0"-247"0"0,0 0-82 0 0,0 0 88 0 0,0 0-17 0 0,0 0-193 0 0,0 0-363 0 0,0 0-348 0 0,0 0-239 0 0,0 0-123 0 0,0 0-19 0 0,0 0 32 0 0,0 0 60 0 0,3 5 37 0 0,-2-2-459 0 0,0-1-26 0 0,-1-1 1 0 0,1 0-1 0 0,0 1 0 0 0,-1-1 0 0 0,1 0 1 0 0,0 1-1 0 0,0-1 0 0 0,0 0 0 0 0,0 0 1 0 0,0 1-1 0 0,0-1 0 0 0,0 0 0 0 0,0 0 1 0 0,0 0-1 0 0,1-1 0 0 0,-1 1 0 0 0,0 0 1 0 0,1 0-1 0 0,-1-1 0 0 0,1 1 0 0 0,-1-1 1 0 0,0 1-1 0 0,1-1 0 0 0,-1 1 0 0 0,1-1 1 0 0,-1 0-1 0 0,1 0 0 0 0,0 0-51 0 0,59-2 685 0 0,-1-4 0 0 0,0-1 0 0 0,47-14-685 0 0,-57 13-577 0 0,15-4-2564 0 0,-24-2-7833 0 0,-35 11 3080 0 0</inkml:trace>
  <inkml:trace contextRef="#ctx0" brushRef="#br0" timeOffset="1259.997">317 815 0 0 0,'0'0'331'0'0,"0"0"25"0"0,0 0-63 0 0,0 0-39 0 0,0 0-26 0 0,0 0 28 0 0,0 0 86 0 0,-1 3 7441 0 0,2-2-7691 0 0,62 21 4948 0 0,109-55-487 0 0,-85 11-3743 0 0,-23 11-464 0 0,-64 11-374 0 0,0 0-30 0 0,0 0-40 0 0,0 0-47 0 0,0 0-56 0 0,0 0-58 0 0,0 0-40 0 0,-22 6-7001 0 0,17-5 2446 0 0,3-1-2588 0 0</inkml:trace>
  <inkml:trace contextRef="#ctx0" brushRef="#br0" timeOffset="128260.558">1749 171 0 0 0,'0'0'733'0'0,"0"0"145"0"0,0 0 177 0 0,0 0 220 0 0,0 0 161 0 0,0 0 50 0 0,0 0-57 0 0,0 0-122 0 0,0 0-148 0 0,0 0-121 0 0,-2-9-91 0 0,-5-25-68 0 0,-33 25 2261 0 0,33 9-2725 0 0,-1 3-294 0 0,0 0 0 0 0,0 0 0 0 0,0 1 0 0 0,0 0 0 0 0,0 0 0 0 0,1 1-1 0 0,0-1 1 0 0,0 2 0 0 0,0-1 0 0 0,1 1 0 0 0,0 0 0 0 0,0 1 0 0 0,-1 1-121 0 0,-3 2 86 0 0,-12 12-11 0 0,1 2 1 0 0,1 0 0 0 0,1 1-1 0 0,2 0 1 0 0,0 2 0 0 0,2 0-1 0 0,1 1 1 0 0,1 0 0 0 0,1 1-1 0 0,2 1 1 0 0,1 0-1 0 0,1 0 1 0 0,1 1 0 0 0,2-1-1 0 0,2 1 1 0 0,0 0 0 0 0,2 1-1 0 0,2 11-75 0 0,1-31 58 0 0,0 0 0 0 0,1 0 0 0 0,1 0-1 0 0,-1 0 1 0 0,2 0 0 0 0,0-1 0 0 0,0 0 0 0 0,1 0-1 0 0,1 0 1 0 0,0-1 0 0 0,0 0 0 0 0,1 0 0 0 0,0-1-1 0 0,0 0 1 0 0,1 0 0 0 0,1-1 0 0 0,-1 0 0 0 0,1 0-1 0 0,1-1 1 0 0,-1-1 0 0 0,1 0 0 0 0,0 0-1 0 0,1-1 1 0 0,-1-1 0 0 0,1 0 0 0 0,0 0 0 0 0,0-1-1 0 0,0-1 1 0 0,0 0 0 0 0,1 0 0 0 0,-1-2 0 0 0,1 1-1 0 0,11-2-57 0 0,-1 1 148 0 0,0 0-1 0 0,-1-2 0 0 0,0-1 1 0 0,1 0-1 0 0,-1-2 0 0 0,0 0 1 0 0,-1-2-1 0 0,1 0 0 0 0,-1-1 1 0 0,-1-1-1 0 0,0-1 0 0 0,0-1 0 0 0,9-8-147 0 0,-24 16 40 0 0,1 0 0 0 0,-1-1-1 0 0,0 1 1 0 0,-1-1-1 0 0,1-1 1 0 0,0 1-1 0 0,-1-1 1 0 0,0 1 0 0 0,0-1-1 0 0,-1 0 1 0 0,0-1-1 0 0,1 1 1 0 0,-2-1-1 0 0,1 1 1 0 0,-1-1-1 0 0,1 0 1 0 0,-1 0 0 0 0,-1 0-1 0 0,0 0 1 0 0,1 0-1 0 0,-2 0 1 0 0,1 0-1 0 0,-1-1 1 0 0,0 1 0 0 0,0 0-1 0 0,-1 0 1 0 0,1 0-1 0 0,-1-1 1 0 0,-1 1-1 0 0,1 0 1 0 0,-1 0-1 0 0,0 1 1 0 0,-1-1 0 0 0,1 0-1 0 0,-1 1 1 0 0,0-1-1 0 0,-1 1 1 0 0,1 0-1 0 0,-1 0 1 0 0,0 0 0 0 0,0 1-1 0 0,-4-4-39 0 0,-8-1-141 0 0,0 0 0 0 0,0 2 0 0 0,-1-1 0 0 0,0 2 0 0 0,0 1 1 0 0,0 0-1 0 0,-1 1 0 0 0,0 0 0 0 0,0 2 0 0 0,0 0 0 0 0,0 1 0 0 0,0 1 0 0 0,0 1 0 0 0,0 0 0 0 0,0 1 0 0 0,0 1 0 0 0,0 1 0 0 0,0 1 0 0 0,1 0 0 0 0,0 1 0 0 0,0 1 0 0 0,-4 3 141 0 0,6-3-558 0 0,0 2 0 0 0,0 0-1 0 0,1 1 1 0 0,0 0 0 0 0,1 1-1 0 0,0 1 1 0 0,-10 11 558 0 0,-28 63-11485 0 0,45-69 4299 0 0</inkml:trace>
  <inkml:trace contextRef="#ctx0" brushRef="#br0" timeOffset="131207.713">2714 182 3393 0 0,'0'0'2160'0'0,"0"0"-1069"0"0,0 0-268 0 0,0 0 225 0 0,0 0 246 0 0,0 0 158 0 0,0 0-36 0 0,0 0-223 0 0,-34-5-228 0 0,-103-15-193 0 0,67 22 409 0 0,56 6-880 0 0,6-5-265 0 0,1 0 0 0 0,0 0 0 0 0,0 0 0 0 0,0 1 0 0 0,0 0 0 0 0,1 1 0 0 0,0 0 0 0 0,0 0 0 0 0,0 0 0 0 0,0 0 0 0 0,1 1 0 0 0,0 0 0 0 0,0 0 0 0 0,0 1 0 0 0,1-1 0 0 0,0 1 0 0 0,0 0 0 0 0,1 0 0 0 0,0 0 0 0 0,0 1 0 0 0,0-1 0 0 0,1 1 0 0 0,1-1 0 0 0,-1 1 0 0 0,1 0 0 0 0,0 5-36 0 0,0-5-10 0 0,0 0 0 0 0,0 1 0 0 0,1-1 0 0 0,0 1 0 0 0,1-1 0 0 0,0 1 0 0 0,0-1 0 0 0,1 1 0 0 0,0-1 0 0 0,1 0 0 0 0,-1 0 0 0 0,1 0 0 0 0,1 0 0 0 0,0-1 0 0 0,0 1 0 0 0,0-1 0 0 0,1 0-1 0 0,0 0 1 0 0,0 0 0 0 0,1-1 0 0 0,0 0 0 0 0,0 0 0 0 0,1-1 0 0 0,-1 1 0 0 0,1-1 0 0 0,0-1 0 0 0,1 1 0 0 0,-1-1 0 0 0,1 0 0 0 0,0-1 0 0 0,-1 0 0 0 0,2 0 0 0 0,-1-1 0 0 0,0 0 0 0 0,0 0 0 0 0,9 0 10 0 0,-3-1 138 0 0,1-1 1 0 0,-1-1 0 0 0,1 1 0 0 0,-1-2-1 0 0,1 0 1 0 0,-1-1 0 0 0,0-1-1 0 0,0 0 1 0 0,-1 0 0 0 0,1-2-1 0 0,-1 0 1 0 0,0 0 0 0 0,0-1 0 0 0,-1-1-1 0 0,0 0 1 0 0,0 0 0 0 0,-1-1-1 0 0,0-1 1 0 0,-1 0 0 0 0,0 0-1 0 0,0-1 1 0 0,-1-1 0 0 0,-1 1-1 0 0,0-1 1 0 0,0-1 0 0 0,5-12-139 0 0,-10 17-93 0 0,0 0 1 0 0,-1 0-1 0 0,0 0 0 0 0,-1-1 1 0 0,1 1-1 0 0,-2 0 0 0 0,1-1 1 0 0,-1 1-1 0 0,0-1 1 0 0,-1 1-1 0 0,0 0 0 0 0,0-1 1 0 0,-1 1-1 0 0,0 0 0 0 0,0 0 1 0 0,-2-4 92 0 0,1 6-457 0 0,0 0 0 0 0,-1 1 0 0 0,1-1 0 0 0,-1 1 1 0 0,0-1-1 0 0,0 1 0 0 0,0 1 0 0 0,-1-1 0 0 0,0 0 0 0 0,0 1 1 0 0,0 0-1 0 0,-1 0 0 0 0,1 1 0 0 0,-1 0 0 0 0,0-1 0 0 0,0 2 1 0 0,0-1-1 0 0,0 1 0 0 0,0 0 0 0 0,0 0 0 0 0,-2 0 457 0 0,-119-5-7188 0 0,98 10 4182 0 0</inkml:trace>
  <inkml:trace contextRef="#ctx0" brushRef="#br0" timeOffset="131520.356">2395 605 2665 0 0,'0'0'2329'0'0,"0"0"-104"0"0,0 0-103 0 0,0 0-125 0 0,0 0-170 0 0,0 0-297 0 0,0 0-332 0 0,0 0-246 0 0,0 0-191 0 0,0 0-164 0 0,0 0-128 0 0,-1 35-154 0 0,-4 107-137 0 0,-17-48 49 0 0,3 10-124 0 0,19-101-103 0 0,0 1 0 0 0,0 0 0 0 0,0-1 0 0 0,1 1 0 0 0,-1-1-1 0 0,1 1 1 0 0,0 0 0 0 0,0-1 0 0 0,0 0 0 0 0,1 1 0 0 0,-1-1 0 0 0,1 0 0 0 0,0 1 0 0 0,-1-1-1 0 0,1 0 1 0 0,1 0 0 0 0,-1 0 0 0 0,0-1 0 0 0,1 1 0 0 0,0-1 0 0 0,-1 1 0 0 0,1-1-1 0 0,0 0 1 0 0,0 0 0 0 0,0 0 0 0 0,2 1 0 0 0,4 0 122 0 0,1 0 1 0 0,-1-1-1 0 0,1 0 0 0 0,-1 0 0 0 0,1-1 1 0 0,0 0-1 0 0,0-1 0 0 0,0 0 1 0 0,-1-1-1 0 0,1 1 0 0 0,0-2 0 0 0,0 0 1 0 0,-1 0-1 0 0,1-1 0 0 0,-1 0 0 0 0,0 0 1 0 0,0-1-1 0 0,6-3-122 0 0,149-99 1833 0 0,-137 87-1630 0 0,-2-2 0 0 0,0-1 0 0 0,-1-1 0 0 0,-2 0 0 0 0,0-2 0 0 0,-2-1-1 0 0,-1-1 1 0 0,0 0 0 0 0,8-19-203 0 0,-24 40 9 0 0,0 0 1 0 0,0 0-1 0 0,-1 0 0 0 0,0 0 1 0 0,0 0-1 0 0,0 0 0 0 0,-1 0 1 0 0,0-1-1 0 0,0 1 0 0 0,0-1 1 0 0,-1 1-1 0 0,0-1 0 0 0,0 1 1 0 0,-1-1-1 0 0,0 1 0 0 0,0 0 1 0 0,0-1-1 0 0,-1 1 0 0 0,0 0 1 0 0,0 0-1 0 0,0 0 0 0 0,-1 0 1 0 0,0 0-1 0 0,0 1 0 0 0,-3-5-9 0 0,-1 5-110 0 0,-1 0-1 0 0,1 0 0 0 0,-1 1 0 0 0,0 0 0 0 0,0 0 1 0 0,0 1-1 0 0,0 0 0 0 0,-1 0 0 0 0,1 1 0 0 0,-1 0 0 0 0,0 0 1 0 0,1 1-1 0 0,-1 1 0 0 0,0-1 0 0 0,0 1 0 0 0,0 1 1 0 0,0-1-1 0 0,-5 3 111 0 0,-10 0-451 0 0,1 2 1 0 0,0 1-1 0 0,0 1 0 0 0,0 1 1 0 0,1 1-1 0 0,-8 5 451 0 0,-60 39-3294 0 0,37-10-3818 0 0,29-22-3369 0 0</inkml:trace>
  <inkml:trace contextRef="#ctx0" brushRef="#br0" timeOffset="132410.602">3387 366 5257 0 0,'0'0'1207'0'0,"0"0"-263"0"0,0 0-32 0 0,0 0 191 0 0,0 0 198 0 0,0 0 36 0 0,0 0-198 0 0,0 0-325 0 0,0 0-313 0 0,0 0-234 0 0,-31 12-132 0 0,-97 43-55 0 0,123-54-76 0 0,1 1 1 0 0,-1 1 0 0 0,1-1 0 0 0,0 1 0 0 0,-1-1 0 0 0,1 1-1 0 0,0 0 1 0 0,1 1 0 0 0,-1-1 0 0 0,0 1 0 0 0,1-1 0 0 0,0 1-1 0 0,0 0 1 0 0,0 0 0 0 0,0 1 0 0 0,1-1 0 0 0,-2 5-5 0 0,-3 5 20 0 0,-1-1 9 0 0,0 0 1 0 0,1 1-1 0 0,0-1 0 0 0,1 2 0 0 0,1-1 0 0 0,0 0 0 0 0,1 1 1 0 0,1 0-1 0 0,0 0 0 0 0,1 0 0 0 0,0 1 0 0 0,2-1 0 0 0,0 0 1 0 0,0 0-1 0 0,1 1 0 0 0,1-1 0 0 0,1 0 0 0 0,0 0 1 0 0,1 0-1 0 0,0-1 0 0 0,2 1 0 0 0,-1-1 0 0 0,2 0 0 0 0,1 2-29 0 0,-3-11 83 0 0,0 0-1 0 0,0-1 0 0 0,0 0 0 0 0,0 0 0 0 0,1 0 0 0 0,0 0 0 0 0,0-1 1 0 0,0 0-1 0 0,0-1 0 0 0,0 1 0 0 0,0-1 0 0 0,1 0 0 0 0,-1-1 1 0 0,1 1-1 0 0,-1-1 0 0 0,1 0 0 0 0,0-1 0 0 0,0 0 0 0 0,-1 0 0 0 0,1 0 1 0 0,3-2-83 0 0,6 0 314 0 0,1 0 0 0 0,-1-2 1 0 0,1 0-1 0 0,-1-1 0 0 0,0 0 0 0 0,-1-2 1 0 0,1 0-1 0 0,1-2-314 0 0,24-14 413 0 0,0-2 0 0 0,-2-2 0 0 0,-1-1 0 0 0,-2-2 0 0 0,0-2-1 0 0,-3-1 1 0 0,0-2 0 0 0,17-24-413 0 0,-40 44 103 0 0,-1 0-1 0 0,0 0 1 0 0,0-1-1 0 0,-2 0 1 0 0,0 0-1 0 0,-1-1 1 0 0,0 0-1 0 0,-2 0 0 0 0,3-15-102 0 0,-6 25-1 0 0,0 0 0 0 0,0 0-1 0 0,-1 0 1 0 0,0 1 0 0 0,0-1-1 0 0,0 0 1 0 0,-1 0 0 0 0,0 0-1 0 0,-1 0 1 0 0,1 0 0 0 0,-1 1-1 0 0,0-1 1 0 0,-1 1-1 0 0,0 0 1 0 0,0-1 0 0 0,0 1-1 0 0,-1 0 1 0 0,0 1 0 0 0,0-1-1 0 0,0 1 1 0 0,-1 0 0 0 0,0 0-1 0 0,0 0 1 0 0,0 0 0 0 0,0 1-1 0 0,-3-1 2 0 0,-5-1-262 0 0,0 0-1 0 0,0 2 1 0 0,0 0-1 0 0,-1 0 1 0 0,0 1-1 0 0,0 1 1 0 0,0 0-1 0 0,0 1 0 0 0,0 0 1 0 0,0 2-1 0 0,0-1 1 0 0,0 2-1 0 0,0 0 1 0 0,0 0-1 0 0,0 1 1 0 0,1 1-1 0 0,-1 1 1 0 0,1-1-1 0 0,0 2 1 0 0,-1 1 262 0 0,-67 42-4789 0 0,33-9-2194 0 0,26-20-224 0 0</inkml:trace>
  <inkml:trace contextRef="#ctx0" brushRef="#br0" timeOffset="133104.857">4251 373 5905 0 0,'0'0'1702'0'0,"0"0"-274"0"0,0 0-82 0 0,0 0 45 0 0,0 0 21 0 0,0 0-154 0 0,0 0-313 0 0,0 0-305 0 0,0 0-157 0 0,0 0-43 0 0,0 0 19 0 0,0 0 38 0 0,0 0-72 0 0,-1 14-104 0 0,-16 83 34 0 0,-36 16-530 0 0,-5-3 0 0 0,-22 27 175 0 0,4 10-406 0 0,114-213 1451 0 0,141-228 575 0 0,-13 7-1127 0 0,-157 276-154 0 0,-19 43-255 0 0,5-16-141 0 0,-1 6 49 0 0,2-1-1 0 0,0 1 1 0 0,1 0-1 0 0,2 0 1 0 0,0 0-1 0 0,1 1 1 0 0,2-1-1 0 0,0 0 0 0 0,2 4 9 0 0,-3-15 14 0 0,2-1 0 0 0,-1 1-1 0 0,1-1 1 0 0,1 0-1 0 0,0 0 1 0 0,1 0 0 0 0,-1 0-1 0 0,2-1 1 0 0,-1 0-1 0 0,1 0 1 0 0,1 0 0 0 0,0-1-1 0 0,0 0 1 0 0,0 0-1 0 0,1-1 1 0 0,1 0 0 0 0,-1 0-1 0 0,1-1 1 0 0,9 5-14 0 0,-13-8 124 0 0,0-1 1 0 0,1 1-1 0 0,0-1 0 0 0,-1 0 1 0 0,1 0-1 0 0,0-1 1 0 0,0 0-1 0 0,0 0 0 0 0,0 0 1 0 0,0-1-1 0 0,0 0 1 0 0,0 0-1 0 0,0 0 0 0 0,0-1 1 0 0,0 0-1 0 0,0 0 1 0 0,0-1-1 0 0,0 1 1 0 0,-1-1-1 0 0,1-1 0 0 0,-1 1 1 0 0,1-1-1 0 0,-1 0 1 0 0,0 0-1 0 0,0 0 0 0 0,0-1 1 0 0,0 0-1 0 0,-1 0 1 0 0,1 0-1 0 0,-1 0 1 0 0,3-5-125 0 0,13-18 80 0 0,-1 0 1 0 0,-2-2 0 0 0,-1 0-1 0 0,-1 0 1 0 0,-2-2 0 0 0,0 1 0 0 0,-2-2-1 0 0,-2 0 1 0 0,-1 0 0 0 0,-1 0 0 0 0,-2-1-1 0 0,-1 0 1 0 0,-2 0 0 0 0,-1 0-1 0 0,-2-13-80 0 0,1 40-291 0 0,0 0-1 0 0,0 1 1 0 0,-1-1-1 0 0,1 0 1 0 0,-1 0-1 0 0,-1 0 1 0 0,1 0-1 0 0,-1 1 0 0 0,0-1 1 0 0,0 1-1 0 0,-1-1 1 0 0,1 1-1 0 0,-4-4 292 0 0,-14 3-8637 0 0,14 6 2727 0 0,-1 0-2777 0 0</inkml:trace>
  <inkml:trace contextRef="#ctx0" brushRef="#br0" timeOffset="134824.268">5094 583 9186 0 0,'0'0'1639'0'0,"0"0"-207"0"0,0 0 65 0 0,0 0 164 0 0,0 0 97 0 0,0 0-98 0 0,0 0-317 0 0,0 0-389 0 0,0 0-341 0 0,0 0-225 0 0,0 0-118 0 0,0 0-73 0 0,0 0-45 0 0,7-10-1088 0 0,-2 11 276 0 0,16 3-2067 0 0,-15-3-1544 0 0,2-1-3504 0 0,-7 0 1394 0 0</inkml:trace>
  <inkml:trace contextRef="#ctx0" brushRef="#br0" timeOffset="135424.116">5177 929 3425 0 0,'0'0'835'0'0,"0"0"-23"0"0,0 0 297 0 0,0 0 361 0 0,0 0 149 0 0,0 0-112 0 0,0 0-288 0 0,0 0-235 0 0,0 0-133 0 0,0 0-42 0 0,0 0-18 0 0,0 0-23 0 0,0 0-34 0 0,27-24-75 0 0,85-78-74 0 0,-38 26 683 0 0,55-71 6 0 0,-79 99-1007 0 0,-45 89 57 0 0,-14 76 67 0 0,10-115-385 0 0,-1 1 1 0 0,1-1-1 0 0,0 0 0 0 0,-1 1 1 0 0,1-1-1 0 0,0 0 1 0 0,0 1-1 0 0,1-1 1 0 0,-1 0-1 0 0,0 0 0 0 0,1 0 1 0 0,-1 0-1 0 0,1 0 1 0 0,0 0-1 0 0,-1-1 1 0 0,1 1-1 0 0,0-1 1 0 0,0 1-1 0 0,0-1 0 0 0,0 1 1 0 0,1-1-1 0 0,-1 0 1 0 0,0 0-1 0 0,0 0 1 0 0,1 0-1 0 0,-1-1 0 0 0,1 1 1 0 0,-1-1-1 0 0,1 1 1 0 0,-1-1-1 0 0,0 0 1 0 0,1 0-1 0 0,-1 0 1 0 0,3 0-7 0 0,84-16 361 0 0,140-94-1 0 0,-150 80-257 0 0,-72 67 175 0 0,-11 140 185 0 0,4-172-540 0 0,1-1 0 0 0,-1 0-1 0 0,1 1 1 0 0,0-1 0 0 0,0 0 0 0 0,1 0 0 0 0,-1 1 0 0 0,1-1-1 0 0,0 0 1 0 0,0-1 0 0 0,0 1 0 0 0,1 0 0 0 0,-1 0-1 0 0,1-1 1 0 0,0 0 0 0 0,1 2 77 0 0,10 3-4316 0 0,1-4-3923 0 0,-10-4-1456 0 0</inkml:trace>
  <inkml:trace contextRef="#ctx0" brushRef="#br0" timeOffset="136912.276">6541 329 5801 0 0,'0'0'1242'0'0,"0"0"-235"0"0,0 0 58 0 0,0 0 304 0 0,0 0 300 0 0,0 0 62 0 0,0 0-278 0 0,0 0-423 0 0,0 0-387 0 0,0 0-235 0 0,0 0-29 0 0,0 0 85 0 0,0 0 92 0 0,2 10 31 0 0,10 67 143 0 0,-3 1 0 0 0,-4 0-1 0 0,-4 38-729 0 0,1-26 32 0 0,-1-62-155 0 0,1-18-42 0 0,-1-1-1 0 0,0 1 1 0 0,-1-1 0 0 0,0 1-1 0 0,0 0 1 0 0,-1-1 0 0 0,0 1 0 0 0,-1-1-1 0 0,0 0 1 0 0,-1 1 0 0 0,1-1-1 0 0,-2 0 1 0 0,1 0 0 0 0,-1 0 0 0 0,-1-1-1 0 0,0 0 1 0 0,-4 6 165 0 0,-2-8-2717 0 0,-3-5-6730 0 0,13-1 8630 0 0,-1 0-4894 0 0</inkml:trace>
  <inkml:trace contextRef="#ctx0" brushRef="#br0" timeOffset="137257.013">6922 432 3041 0 0,'0'0'1601'0'0,"0"0"-711"0"0,0 0-190 0 0,0 0 179 0 0,-34 20 201 0 0,-106 63 68 0 0,14 5 1372 0 0,112-79-2176 0 0,11-7-236 0 0,-1-1 1 0 0,1 1-1 0 0,0-1 1 0 0,0 1-1 0 0,0 0 1 0 0,0 0-1 0 0,0 0 1 0 0,0 1-1 0 0,0-1 0 0 0,1 1 1 0 0,-1-1-1 0 0,1 1 1 0 0,0 0-1 0 0,0 0 1 0 0,0 0-1 0 0,0 0 1 0 0,0 1-1 0 0,1-1 1 0 0,-1 0-1 0 0,1 1 0 0 0,0-1 1 0 0,0 1-1 0 0,0-1 1 0 0,0 2-109 0 0,35 7 1076 0 0,36 0 297 0 0,116 35 1080 0 0,-181-44-2362 0 0,0 0-1 0 0,0 0 0 0 0,-1 1 1 0 0,1-1-1 0 0,-1 1 1 0 0,0 0-1 0 0,0 0 0 0 0,0 1 1 0 0,-1-1-1 0 0,0 1 1 0 0,1-1-1 0 0,-1 1 0 0 0,-1 0 1 0 0,1 0-1 0 0,-1 1 0 0 0,0-1 1 0 0,0 0-1 0 0,-1 1 1 0 0,1-1-1 0 0,-1 1 0 0 0,0 0 1 0 0,-1-1-1 0 0,1 1 1 0 0,-1 0-1 0 0,-1-1 0 0 0,1 1 1 0 0,-1 0-1 0 0,0-1 1 0 0,-1 5-91 0 0,2 14-427 0 0,1-24 48 0 0,0 1-1 0 0,0-1 0 0 0,0 1 0 0 0,-1-1 1 0 0,1 1-1 0 0,0-1 0 0 0,0 0 1 0 0,0 0-1 0 0,0 1 0 0 0,0-1 0 0 0,0 0 1 0 0,0 0-1 0 0,0 0 0 0 0,0 0 1 0 0,0 0-1 0 0,0 0 0 0 0,0-1 0 0 0,0 1 1 0 0,0 0-1 0 0,0 0 0 0 0,0-1 1 0 0,0 1-1 0 0,0 0 0 0 0,-1-1 0 0 0,1 1 1 0 0,0-1-1 0 0,0 1 0 0 0,0-1 1 0 0,0 0-1 0 0,-1 1 0 0 0,1-1 0 0 0,0 0 1 0 0,-1 1-1 0 0,1-1 0 0 0,-1 0 1 0 0,1 0-1 0 0,0 0 0 0 0,-1 0 0 0 0,0 1 1 0 0,1-2 379 0 0,4-6-6715 0 0</inkml:trace>
  <inkml:trace contextRef="#ctx0" brushRef="#br0" timeOffset="137796.177">6294 292 3009 0 0,'0'0'1077'0'0,"0"0"-233"0"0,0 0 129 0 0,0 0 323 0 0,0 0 251 0 0,0 0 24 0 0,0 0-264 0 0,0 0-332 0 0,0 0-250 0 0,0 0-97 0 0,0 0 4 0 0,0 0-5 0 0,0 0-9 0 0,11-19-39 0 0,38-62-59 0 0,20 12 877 0 0,-52 54-1063 0 0,115-81 1570 0 0,-124 92-1836 0 0,-7 3-53 0 0,0 0 0 0 0,0 1 1 0 0,0-1-1 0 0,0 0 0 0 0,0 1 0 0 0,1-1 0 0 0,-1 1 0 0 0,0-1 0 0 0,0 1 0 0 0,1-1 0 0 0,-1 1 0 0 0,0 0 0 0 0,1 0 0 0 0,-1 0 0 0 0,0 0 0 0 0,1 0 0 0 0,-1 0 0 0 0,0 0 0 0 0,1 0 0 0 0,-1 0 0 0 0,0 1 0 0 0,1-1 0 0 0,-1 0 0 0 0,0 1 0 0 0,0-1 0 0 0,0 1 0 0 0,1 0 0 0 0,-1-1 0 0 0,0 1 1 0 0,0 0-1 0 0,0 0 0 0 0,0 0 0 0 0,0-1 0 0 0,0 1 0 0 0,0 0 0 0 0,0 0 0 0 0,-1 1 0 0 0,1-1 0 0 0,0 0-15 0 0,190 154 775 0 0,-155-111-1646 0 0,-29-26-2546 0 0,-3-1-4507 0 0,-3-15-1857 0 0</inkml:trace>
  <inkml:trace contextRef="#ctx0" brushRef="#br0" timeOffset="567913.317">779 274 0 0 0,'0'0'740'0'0,"0"0"144"0"0,0 0 33 0 0,0 0-16 0 0,0 0 15 0 0,0 0 60 0 0,0 0 46 0 0,4-1 50 0 0,-3 0-919 0 0,15-3 963 0 0,-3 2 3450 0 0,-12 2-4219 0 0,23 11 3080 0 0,57-3-30 0 0,176-8-1050 0 0,-235 15-2110 0 0,-1-12-165 0 0,-35 1-1521 0 0,-3-4-2480 0 0,6 0-4224 0 0,9 0-1406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12.7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4:38.073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12955 2232 0 0 0,'0'0'136'0'0,"-20"3"316"0"0,-49 60 54 0 0,-196 201 1237 0 0,182-179-492 0 0,171-159-33 0 0,161-153-1582 0 0,-304 271-533 0 0,-143 155 2705 0 0,188-187-1648 0 0,3-5-79 0 0,0 0 0 0 0,1 1-1 0 0,-1-1 1 0 0,2 2 0 0 0,-1-1 0 0 0,1 1 0 0 0,0-1 0 0 0,1 2 0 0 0,0-1 0 0 0,1 0 0 0 0,-1 1 0 0 0,2-1 0 0 0,-1 1 0 0 0,2 0 0 0 0,-1 6-81 0 0,4-14 22 0 0,0-1 0 0 0,0 0 0 0 0,1 1 0 0 0,-1-1 1 0 0,0 0-1 0 0,1 0 0 0 0,-1-1 0 0 0,1 1 0 0 0,0 0 0 0 0,-1-1 1 0 0,1 1-1 0 0,-1-1 0 0 0,1 0 0 0 0,0 0 0 0 0,-1 0 0 0 0,1 0 0 0 0,0-1 1 0 0,-1 1-1 0 0,1-1 0 0 0,-1 1 0 0 0,1-1 0 0 0,-1 0 0 0 0,1 0 0 0 0,-1 0 1 0 0,1 0-1 0 0,-1-1 0 0 0,0 1 0 0 0,2-2-22 0 0,30-15-45 0 0,-1-2-1 0 0,0-1 1 0 0,-2-2-1 0 0,0-2 1 0 0,-2 0-1 0 0,0-2 1 0 0,-2-1-1 0 0,-1-1 1 0 0,11-18 45 0 0,-8-23-689 0 0,-67 71-21 0 0,-119 145 1227 0 0,79-62 803 0 0,3 4 1 0 0,5 3-1 0 0,-56 93-1320 0 0,97-124 48 0 0,41-60 35 0 0,44-38 887 0 0,-41 24-771 0 0,308-323-408 0 0,-294 305-463 0 0,-1-2 0 0 0,-1 0-1 0 0,-3-2 1 0 0,0-1 0 0 0,-2 0 0 0 0,15-40 672 0 0,-30 26-399 0 0,-41 43-18 0 0,21 13 360 0 0,0 0 1 0 0,1 1-1 0 0,0 1 1 0 0,0 0-1 0 0,0 0 1 0 0,1 1-1 0 0,0 1 1 0 0,1 0-1 0 0,-3 3 57 0 0,4-5 29 0 0,-431 406 3085 0 0,385-371-1159 0 0,93-88-2063 0 0,159-191-54 0 0,-169 202 40 0 0,-9 12-343 0 0,0-1 1 0 0,-2 0 0 0 0,0-1-1 0 0,-2-1 1 0 0,10-22 464 0 0,-25 47-11 0 0,1 0-1 0 0,-1 1 1 0 0,1-1 0 0 0,-1 0-1 0 0,1 0 1 0 0,-1 0 0 0 0,1 1 0 0 0,-1-1-1 0 0,0 0 1 0 0,1 0 0 0 0,-1 0-1 0 0,0 0 1 0 0,0 0 0 0 0,0 0 0 0 0,0 0-1 0 0,0 0 1 0 0,0 0 0 0 0,0 1 0 0 0,0-1-1 0 0,0 0 1 0 0,0 0 0 0 0,0 0-1 0 0,-1 0 1 0 0,1 0 0 0 0,0 0 0 0 0,0 0-1 0 0,-1 1 1 0 0,1-1 0 0 0,-1 0-1 0 0,1 0 1 0 0,-1 0 0 0 0,1 1 0 0 0,-1-1-1 0 0,0 0 1 0 0,1 1 0 0 0,-1-1-1 0 0,0 0 1 0 0,1 1 0 0 0,-1-1 0 0 0,0 1-1 0 0,0-1 1 0 0,0 1 0 0 0,0 0 0 0 0,1-1-1 0 0,-1 1 1 0 0,0 0 0 0 0,0 0-1 0 0,0-1 1 0 0,0 1 0 0 0,0 0 0 0 0,0 0 11 0 0,-47 12-749 0 0,-159 134 1395 0 0,273-218 933 0 0,28-9-1941 0 0,-94 80 238 0 0,0 1-16 0 0,0 0-23 0 0,-5 13-160 0 0,-24 29 508 0 0,17-28-97 0 0,1 1 0 0 0,0 0 0 0 0,1 0 0 0 0,1 2 0 0 0,0-1 0 0 0,1 1 0 0 0,1 0 0 0 0,1 0 0 0 0,0 1 0 0 0,1 0-1 0 0,1 0 1 0 0,0 9-88 0 0,4-25 6 0 0,0 1 0 0 0,1-1 0 0 0,-1 0 0 0 0,1 1 0 0 0,-1-1 0 0 0,1 0 0 0 0,0 0 0 0 0,0 0 0 0 0,0 1 0 0 0,0-1 0 0 0,0 0 0 0 0,0 0 0 0 0,1-1-1 0 0,-1 1 1 0 0,1 0 0 0 0,-1 0 0 0 0,1-1 0 0 0,0 1 0 0 0,-1 0 0 0 0,1-1 0 0 0,0 0 0 0 0,0 0 0 0 0,0 1 0 0 0,0-1 0 0 0,0 0 0 0 0,1 0 0 0 0,-1-1 0 0 0,0 1-1 0 0,0 0 1 0 0,1-1 0 0 0,-1 0 0 0 0,0 1 0 0 0,1-1 0 0 0,-1 0-6 0 0,82-7 779 0 0,-11-22-735 0 0,-1-4 1 0 0,-2-3 0 0 0,-1-2-1 0 0,21-19-44 0 0,-89 56-1 0 0,111-58-837 0 0,-111 60 827 0 0,0 0 0 0 0,0 0 0 0 0,0-1 0 0 0,-1 1-1 0 0,1 0 1 0 0,0 0 0 0 0,-1 0 0 0 0,1 0-1 0 0,-1 1 1 0 0,1-1 0 0 0,-1 0 0 0 0,1 0 0 0 0,-1 0-1 0 0,0 0 1 0 0,0 0 0 0 0,1 1 0 0 0,-1-1-1 0 0,0 0 1 0 0,0 0 0 0 0,0 0 0 0 0,0 1-1 0 0,-1-1 1 0 0,1 0 0 0 0,0 0 0 0 0,0 0 0 0 0,-1 0-1 0 0,1 1 1 0 0,-1-1 0 0 0,1 0 0 0 0,-1 0-1 0 0,1 0 1 0 0,-1 0 0 0 0,0 0 0 0 0,1 0 0 0 0,-1 0-1 0 0,0 0 1 0 0,0-1 0 0 0,0 1 0 0 0,0 0-1 0 0,1 0 1 0 0,-1-1 0 0 0,0 1 0 0 0,-1 0 11 0 0,-320 505 2508 0 0,321-505-2511 0 0,-1 0 0 0 0,1-1-1 0 0,0 1 1 0 0,0 0-1 0 0,-1 0 1 0 0,1 0 0 0 0,0 0-1 0 0,0 1 1 0 0,0-1 0 0 0,0 0-1 0 0,0 0 1 0 0,1 1 0 0 0,-1-1-1 0 0,0 0 1 0 0,1 1-1 0 0,-1-1 1 0 0,1 1 0 0 0,-1-1-1 0 0,1 1 1 0 0,0-1 0 0 0,-1 1-1 0 0,1-1 1 0 0,0 1 0 0 0,0-1-1 0 0,0 1 1 0 0,0-1 0 0 0,0 1-1 0 0,1-1 1 0 0,-1 1-1 0 0,0-1 1 0 0,1 1 0 0 0,-1-1-1 0 0,1 1 1 0 0,-1-1 0 0 0,1 1-1 0 0,0-1 1 0 0,0 0 0 0 0,-1 0-1 0 0,1 1 1 0 0,0-1-1 0 0,0 0 1 0 0,0 0 0 0 0,0 0-1 0 0,1 0 1 0 0,-1 0 0 0 0,0 0-1 0 0,0 0 1 0 0,1 0 0 0 0,-1 0-1 0 0,0-1 4 0 0,18-3 96 0 0,0 0-1 0 0,-1-2 0 0 0,0 0 1 0 0,0-1-1 0 0,0-1 0 0 0,-1-1 1 0 0,0 0-1 0 0,0-1 0 0 0,-1-1 1 0 0,0 0-1 0 0,-1-2 0 0 0,10-8-95 0 0,8-3 27 0 0,95-69-616 0 0,-4-6 1 0 0,94-97 588 0 0,-125 106-459 0 0,-127 108 129 0 0,-43 55 1100 0 0,2 2 0 0 0,-28 44-770 0 0,88-103 83 0 0,-70 85 1035 0 0,4 4 0 0 0,-46 82-1118 0 0,100-122 294 0 0,28-64-292 0 0,0-1-1 0 0,0 0 1 0 0,1 0 0 0 0,-1 0-1 0 0,1 0 1 0 0,-1 0-1 0 0,1 0 1 0 0,-1 0 0 0 0,1 0-1 0 0,-1 0 1 0 0,1-1-1 0 0,0 1 1 0 0,-1-1 0 0 0,1 1-1 0 0,0-1 1 0 0,-1 0-1 0 0,1 0 1 0 0,0 1-1 0 0,0-1 1 0 0,0 0 0 0 0,-1-1-1 0 0,1 1 1 0 0,0 0-1 0 0,-1 0 1 0 0,1-1 0 0 0,0 1-1 0 0,0-1 1 0 0,-1 1-1 0 0,1-1 1 0 0,-1 0 0 0 0,1 0-2 0 0,121-67 645 0 0,-89 46-537 0 0,753-564-569 0 0,-533 386-107 0 0,-121 100-478 0 0,-269 230 709 0 0,-515 512 3448 0 0,492-478-1809 0 0,152-155-1099 0 0,7-9-220 0 0,0 0 1 0 0,1 0-1 0 0,-1 0 1 0 0,0 1-1 0 0,1-1 1 0 0,-1 0-1 0 0,0 0 1 0 0,1 0-1 0 0,-1 1 1 0 0,0-1-1 0 0,0 0 1 0 0,0 1-1 0 0,1-1 1 0 0,-1 0-1 0 0,0 1 1 0 0,0-1-1 0 0,0 0 1 0 0,1 1-1 0 0,-1-1 1 0 0,0 0-1 0 0,0 1 1 0 0,0-1-1 0 0,0 0 1 0 0,0 1-1 0 0,0-1 1 0 0,0 1-1 0 0,0-1 1 0 0,0 0-1 0 0,0 1 1 0 0,0-1-1 0 0,0 0 1 0 0,0 1-1 0 0,0-1 1 0 0,0 0-1 0 0,0 1 1 0 0,-1-1-1 0 0,1 1 1 0 0,0-1-1 0 0,0 0 1 0 0,0 1-1 0 0,0-1 1 0 0,-1 0-1 0 0,1 0 1 0 0,0 1 16 0 0,144-81 360 0 0,-111 57-296 0 0,770-552-500 0 0,-603 420-1423 0 0,-344 299 1227 0 0,-420 406 2668 0 0,465-453-1391 0 0,-31 26 476 0 0,162-127-1859 0 0,152-113 1154 0 0,-123 73-361 0 0,1111-764-1453 0 0,-886 607 407 0 0,-722 553 955 0 0,-456 465 3573 0 0,823-761-2982 0 0,74-55-1050 0 0,31-16 491 0 0,0-2-1 0 0,-2-2 0 0 0,0 0 1 0 0,-1-3-1 0 0,17-14 5 0 0,0 1 6 0 0,584-378-402 0 0,132-72-1057 0 0,-576 378-112 0 0,-190 107 1535 0 0,0 0 1 0 0,0 1-1 0 0,0-1 1 0 0,0 0-1 0 0,0 0 1 0 0,0 0-1 0 0,0 1 1 0 0,0-1-1 0 0,0 0 1 0 0,0 0-1 0 0,0 0 1 0 0,0 1-1 0 0,0-1 1 0 0,0 0-1 0 0,0 0 0 0 0,0 0 1 0 0,0 0-1 0 0,1 1 1 0 0,-1-1-1 0 0,0 0 1 0 0,0 0-1 0 0,0 0 1 0 0,0 0-1 0 0,0 0 1 0 0,0 1-1 0 0,0-1 1 0 0,1 0-1 0 0,-1 0 1 0 0,0 0-1 0 0,0 0 1 0 0,0 0-1 0 0,0 0 1 0 0,1 0-1 0 0,-1 0 1 0 0,0 1-1 0 0,0-1 1 0 0,0 0 29 0 0,-124 116-23 0 0,-846 767 3225 0 0,881-802-2193 0 0,-3-4 1 0 0,-25 11-1010 0 0,65-56 730 0 0,103-60-1321 0 0,253-177 671 0 0,233-146-204 0 0,-425 285-29 0 0,857-482-1200 0 0,-800 471 318 0 0,-153 82 24 0 0,-32 16 649 0 0,-193 165 822 0 0,131-122-322 0 0,-817 704 2183 0 0,808-699-1507 0 0,-3-4 0 0 0,-3-4 0 0 0,-42 18-814 0 0,110-64 253 0 0,18-10-313 0 0,16-8-525 0 0,141-75 183 0 0,620-397 283 0 0,-4 24-1650 0 0,-687 407 981 0 0,-69 46-112 0 0,-26 16 547 0 0,13-16 365 0 0,-125 116 566 0 0,-101 67-578 0 0,127-103 180 0 0,-30 25 128 0 0,-37 30 1450 0 0,-95 54-1758 0 0,124-117 1603 0 0,127-71-1497 0 0,34-17-685 0 0,-11 8 565 0 0,156-108-248 0 0,236-145-280 0 0,55 13-737 0 0,-438 236 1172 0 0,-6 3-49 0 0,-1 0 1 0 0,1 1-1 0 0,0 0 0 0 0,1 1 0 0 0,-1 0 0 0 0,1 1 0 0 0,0 1 0 0 0,12-2 156 0 0,-25 19-917 0 0,-72 72 973 0 0,45-62 36 0 0,-85 84 487 0 0,-6-5 1 0 0,-3-5 0 0 0,-5-6 0 0 0,-29 11-580 0 0,146-98 78 0 0,-16 12 402 0 0,-1-2 0 0 0,-1-1 0 0 0,0-2 0 0 0,-1 0 0 0 0,-23 6-480 0 0,140-70-882 0 0,305-182 878 0 0,-372 223-14 0 0,94-50-199 0 0,3 4 0 0 0,88-26 217 0 0,-207 83-18 0 0,0-1 0 0 0,-1 0 0 0 0,1 1 0 0 0,0-1 1 0 0,-1 1-1 0 0,1-1 0 0 0,0 1 0 0 0,0 0 0 0 0,-1-1 0 0 0,1 1 0 0 0,0 0 0 0 0,0 0 0 0 0,0-1 0 0 0,-1 1 1 0 0,1 0-1 0 0,0 0 0 0 0,0 0 0 0 0,0 0 0 0 0,0 0 0 0 0,-1 0 0 0 0,1 0 0 0 0,0 0 0 0 0,0 0 0 0 0,0 1 1 0 0,0-1-1 0 0,-1 0 0 0 0,1 0 0 0 0,0 1 0 0 0,0-1 0 0 0,0 0 0 0 0,-1 1 0 0 0,1-1 0 0 0,0 1 1 0 0,-1-1-1 0 0,1 1 0 0 0,0 0 0 0 0,-1-1 0 0 0,1 1 0 0 0,-1-1 0 0 0,1 1 0 0 0,-1 0 0 0 0,1 0 0 0 0,-1-1 1 0 0,0 1 17 0 0,-21 35-177 0 0,-27 14 362 0 0,-2-2 1 0 0,-2-2-1 0 0,-2-2 0 0 0,-2-3 1 0 0,-2-2-1 0 0,-56 28-185 0 0,83-53 244 0 0,-2 0 0 0 0,1-2 0 0 0,-2-2-1 0 0,1-1 1 0 0,-1-2 0 0 0,-15 2-244 0 0,49-10-19 0 0,0 1-1 0 0,0 0 0 0 0,0-1 1 0 0,0 1-1 0 0,0 0 1 0 0,0-1-1 0 0,0 1 1 0 0,0-1-1 0 0,0 1 1 0 0,1 0-1 0 0,-1-1 1 0 0,-1 1-1 0 0,1 0 1 0 0,0-1-1 0 0,0 1 1 0 0,0 0-1 0 0,0-1 1 0 0,0 1-1 0 0,0 0 0 0 0,0-1 1 0 0,0 1-1 0 0,-1 0 1 0 0,1-1-1 0 0,0 1 1 0 0,0 0-1 0 0,0-1 1 0 0,-1 1-1 0 0,1 0 1 0 0,0 0-1 0 0,0-1 1 0 0,-1 1-1 0 0,1 0 1 0 0,0 0-1 0 0,-1-1 1 0 0,1 1-1 0 0,0 0 1 0 0,-1 0-1 0 0,1 0 0 0 0,0 0 1 0 0,-1 0-1 0 0,1-1 1 0 0,0 1-1 0 0,-1 0 20 0 0,12-10-67 0 0,129-123-363 0 0,28-34 127 0 0,-156 153 158 0 0,0 0 0 0 0,-1-1 0 0 0,0-1-1 0 0,-1 0 1 0 0,-1 0 0 0 0,-1-1 0 0 0,0 1 0 0 0,-1-2 0 0 0,-1 1 0 0 0,-1-1 0 0 0,0 0 0 0 0,-1-1 0 0 0,1-15 145 0 0,-9 23-265 0 0,9 4-11531 0 0,1 7 5389 0 0</inkml:trace>
  <inkml:trace contextRef="#ctx0" brushRef="#br0" timeOffset="8469.356">19245 2662 4585 0 0,'0'0'2347'0'0,"0"0"-604"0"0,0 0-448 0 0,0 0-221 0 0,0 0-126 0 0,0 0-41 0 0,0 0-23 0 0,0 0 51 0 0,0 0 41 0 0,0 0-53 0 0,0 0-74 0 0,0 0-94 0 0,0 0-83 0 0,-4-1-45 0 0,4 0-672 0 0,-1 1 158 0 0,-1-1 0 0 0,1 1 0 0 0,0 0 0 0 0,0-1 0 0 0,0 0 0 0 0,0 1 0 0 0,0-1 0 0 0,0 0 0 0 0,0 1 0 0 0,1-1 0 0 0,-1 0 0 0 0,0 0 1 0 0,0 0-1 0 0,0 0 0 0 0,1 1 0 0 0,-1-1 0 0 0,1 0 0 0 0,-1 0 0 0 0,0-1 0 0 0,1 1 0 0 0,0 0 0 0 0,-1 0 0 0 0,1 0 0 0 0,0 0 0 0 0,-1 0 1 0 0,1 0-1 0 0,0-1 0 0 0,0 1 0 0 0,0 0 0 0 0,0 0 0 0 0,0 0 0 0 0,0-1-113 0 0,0 1-71 0 0,17 1-2284 0 0,-17 0 2266 0 0,9 33-363 0 0,-8 32-3646 0 0,-2-35-2423 0 0,1-14-2986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4.0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575 156 10082 0 0,'0'0'56'0'0,"0"0"-704"0"0,0 0-288 0 0,0 0 0 0 0,0 0 327 0 0,0 0 9 0 0,0 0-760 0 0,0 0-3313 0 0,0 0 4297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47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33 4593 0 0,'0'0'1927'0'0,"0"0"-580"0"0,0 0-251 0 0,0 0 36 0 0,0 0 135 0 0,0 0 39 0 0,0 0-130 0 0,0 0-261 0 0,0 0-300 0 0,0 0-264 0 0,0 0-182 0 0,-5 0 14 0 0,16 236 1268 0 0,-17 171 647 0 0,9-462-1980 0 0,2 0 1 0 0,3 0 0 0 0,2 1-1 0 0,2 0 1 0 0,3 1 0 0 0,2 0-1 0 0,3 1 1 0 0,1 1 0 0 0,3 1-1 0 0,12-16-118 0 0,19-12 43 0 0,-54 78-47 0 0,0 0-1 0 0,1 0 0 0 0,-1 1 1 0 0,0-1-1 0 0,1 0 0 0 0,-1 1 1 0 0,0-1-1 0 0,0 0 1 0 0,1 1-1 0 0,-1 0 0 0 0,0-1 1 0 0,0 1-1 0 0,0 0 1 0 0,0 0-1 0 0,0-1 0 0 0,0 1 1 0 0,0 0-1 0 0,0 0 1 0 0,0 0-1 0 0,0 0 0 0 0,0 0 1 0 0,-1 0-1 0 0,1 1 1 0 0,0-1-1 0 0,-1 0 0 0 0,1 0 1 0 0,-1 0-1 0 0,1 1 1 0 0,-1-1-1 0 0,0 0 0 0 0,1 1 1 0 0,-1-1-1 0 0,0 0 1 0 0,0 1-1 0 0,0-1 0 0 0,0 0 1 0 0,0 1-1 0 0,0-1 1 0 0,0 0-1 0 0,-1 1 0 0 0,1-1 1 0 0,0 0-1 0 0,-1 0 0 0 0,1 1 1 0 0,-1-1 4 0 0,3 10-10 0 0,8 63 62 0 0,-10-64-100 0 0,0 1 1 0 0,1 0-1 0 0,0 0 0 0 0,1-1 0 0 0,1 1 0 0 0,-1-1 1 0 0,2 0-1 0 0,-1 1 0 0 0,1-1 0 0 0,1-1 1 0 0,0 1-1 0 0,0-1 0 0 0,1 0 0 0 0,0 0 1 0 0,1 1 47 0 0,26 4-3552 0 0,-9-13-5621 0 0,-21-1 7105 0 0,1 0-3113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5:07.914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783 1831 0 0 0,'0'0'192'0'0,"-35"15"156"0"0,-110 50 26 0 0,54 2 218 0 0,75-48-426 0 0,-139 153 2688 0 0,-78 118-2854 0 0,170-208 339 0 0,19-31-108 0 0,88-77-529 0 0,162-182 1276 0 0,196-153-914 0 0,-300 263-651 0 0,-114 120-82 0 0,-30 33 554 0 0,-380 513 807 0 0,281-355-145 0 0,141-213-549 0 0,0-1 1 0 0,1 1-1 0 0,-1-1 1 0 0,0 1-1 0 0,1-1 1 0 0,-1 1-1 0 0,1-1 1 0 0,-1 1-1 0 0,1 0 1 0 0,-1-1-1 0 0,1 1 1 0 0,-1 0-1 0 0,1-1 1 0 0,-1 1-1 0 0,1 0 1 0 0,-1 0-1 0 0,1 0 1 0 0,0-1-1 0 0,-1 1 1 0 0,1 0-1 0 0,-1 0 1 0 0,1 0-1 0 0,0 0 1 0 0,-1 0-1 0 0,1 0 1 0 0,-1 0-1 0 0,1 0 1 0 0,0 0-1 0 0,-1 0 1 0 0,1 1-1 0 0,-1-1 1 0 0,1 0-1 0 0,0 0 1 0 0,-1 1-1 0 0,1-1 1 0 0,-1 0-1 0 0,1 0 1 0 0,-1 1-1 0 0,1-1 1 0 0,-1 1-1 0 0,1-1 1 0 0,-1 0-1 0 0,0 1 1 0 0,1-1-1 0 0,-1 1 1 0 0,1-1 0 0 0,-1 1-1 0 0,0-1 1 0 0,0 1-1 0 0,1 0 1 0 0,-1-1-1 0 0,0 1 1 0 0,0-1-1 0 0,0 1 1 0 0,1-1-1 0 0,-1 1 1 0 0,0 0-1 0 0,0-1 1 0 0,0 1-1 0 0,0-1 1 0 0,0 1-1 0 0,0 0 1 0 0,0-1-1 0 0,0 1 1 0 0,-1 0 1 0 0,154-126 1193 0 0,333-336-1350 0 0,-420 380-5 0 0,-96 103-283 0 0,-129 149 401 0 0,-60 90 44 0 0,75-73 815 0 0,145-188-815 0 0,-1 0 0 0 0,1 0 0 0 0,0 0 0 0 0,-1 0 0 0 0,1 1 0 0 0,-1-1 0 0 0,1 0 0 0 0,-1 0 0 0 0,1 0 0 0 0,-1 1 0 0 0,1-1 0 0 0,-1 0 0 0 0,1 1 1 0 0,-1-1-1 0 0,1 0 0 0 0,-1 1 0 0 0,1-1 0 0 0,-1 1 0 0 0,1-1 0 0 0,-1 0 0 0 0,0 1 0 0 0,1-1 0 0 0,-1 1 0 0 0,0-1 0 0 0,0 1 0 0 0,1 0 0 0 0,-1-1 0 0 0,0 1 0 0 0,0-1 0 0 0,0 1 0 0 0,1-1 0 0 0,-1 1 1 0 0,0 0-1 0 0,0-1 0 0 0,0 1 0 0 0,0-1 0 0 0,0 1 0 0 0,0 0 0 0 0,-1-1 0 0 0,1 1 0 0 0,0-1 0 0 0,0 1 0 0 0,0-1 0 0 0,0 1 0 0 0,-1-1 0 0 0,1 1 0 0 0,0 0 0 0 0,0-1 0 0 0,-1 1 0 0 0,1-1 0 0 0,0 0 1 0 0,-1 1-1 0 0,1-1 0 0 0,-1 1 0 0 0,1-1 0 0 0,-1 1 0 0 0,1-1 0 0 0,-1 0 0 0 0,49-21 592 0 0,189-158 341 0 0,3-30-1100 0 0,-194 172-270 0 0,-45 36 405 0 0,-22 29-200 0 0,10-15 179 0 0,-64 86 472 0 0,-5-3 0 0 0,-90 83-419 0 0,126-141 506 0 0,166-142-74 0 0,-77 61-412 0 0,201-211-187 0 0,-305 337-321 0 0,23-34 523 0 0,-62 86 504 0 0,-89 93-539 0 0,149-184 4 0 0,58-44-79 0 0,72-69 873 0 0,-70 47-721 0 0,218-242-115 0 0,-207 217-6 0 0,-32 46 91 0 0,-6 1-160 0 0,-3 2 73 0 0,1 1 0 0 0,0 0 1 0 0,-1 1-1 0 0,1-1 0 0 0,1 1 1 0 0,-1 1-1 0 0,1-1 0 0 0,-1 1 1 0 0,1 0-1 0 0,1 1 0 0 0,-5 4 40 0 0,2-2 30 0 0,-86 65 459 0 0,96-73-489 0 0,-1-1-1 0 0,1 0 0 0 0,-1 1 0 0 0,1-1 0 0 0,-1 1 0 0 0,1 0 0 0 0,-1-1 0 0 0,1 1 0 0 0,-1 0 1 0 0,1 0-1 0 0,0 0 0 0 0,-1 0 0 0 0,1 0 0 0 0,-1 0 0 0 0,1 1 0 0 0,-1-1 0 0 0,1 0 1 0 0,-1 1-1 0 0,1-1 0 0 0,-1 1 0 0 0,1 0 0 0 0,-1-1 0 0 0,1 1 0 0 0,-1 0 0 0 0,0 0 0 0 0,0 0 1 0 0,1 0-1 0 0,-1 0 0 0 0,0 0 0 0 0,0 0 0 0 0,0 0 0 0 0,0 1 0 0 0,0-1 0 0 0,0 0 1 0 0,-1 1-1 0 0,1-1 0 0 0,0 0 0 0 0,-1 1 0 0 0,1-1 0 0 0,0 1 0 0 0,-1-1 0 0 0,0 1 0 0 0,1 0 1 0 0,-1-1-1 0 0,0 1 0 0 0,0-1 0 0 0,0 1 0 0 0,0-1 0 0 0,0 1 0 0 0,0 0 0 0 0,-1-1 1 0 0,1 1-1 0 0,0-1 0 0 0,-1 1 0 0 0,0-1 0 0 0,1 1 0 0 0,-1-1 0 0 0,0 0 0 0 0,1 1 0 0 0,-1-1 1 0 0,0 0-1 0 0,0 1 0 0 0,0-1 0 0 0,0 0 0 0 0,0 0 0 0 0,0 0 0 0 0,-1 0 0 0 0,0 1 1 0 0,216-225 626 0 0,-95 107-621 0 0,5 6-1 0 0,107-72-4 0 0,-224 176-88 0 0,1 1 0 0 0,0-1 0 0 0,1 1 0 0 0,-1 1 0 0 0,1 0 0 0 0,0 0 0 0 0,0 0 0 0 0,0 1 0 0 0,0 1 0 0 0,1-1 0 0 0,6 0 88 0 0,-14 27-560 0 0,-78 100 1029 0 0,59-102-443 0 0,-185 231 875 0 0,-66 48-901 0 0,178-201 296 0 0,74-77-422 0 0,31-28-93 0 0,324-292 1234 0 0,-158 149-1191 0 0,6 8 0 0 0,114-60 176 0 0,-257 184-907 0 0,-45 25 389 0 0,-72 83 826 0 0,-479 557 574 0 0,394-466-255 0 0,139-160-593 0 0,36-25 81 0 0,114-94 644 0 0,375-342-378 0 0,176-102-1437 0 0,-670 531 977 0 0,12-10-209 0 0,0 1-1 0 0,1 1 1 0 0,0 1-1 0 0,2 1 0 0 0,12-5 289 0 0,-39 20-17 0 0,0 1 0 0 0,0-1 0 0 0,0 0 0 0 0,0 0 0 0 0,0 0 0 0 0,0 1 0 0 0,-1-1 0 0 0,1 0 0 0 0,0 0-1 0 0,0 1 1 0 0,0-1 0 0 0,0 0 0 0 0,0 0 0 0 0,0 1 0 0 0,0-1 0 0 0,0 0 0 0 0,0 0 0 0 0,0 1 0 0 0,1-1-1 0 0,-1 0 1 0 0,0 0 0 0 0,0 0 0 0 0,0 1 0 0 0,0-1 0 0 0,0 0 0 0 0,0 0 0 0 0,0 1 0 0 0,1-1 0 0 0,-1 0-1 0 0,0 0 1 0 0,0 0 0 0 0,0 0 0 0 0,0 1 0 0 0,1-1 0 0 0,-1 0 0 0 0,0 0 0 0 0,0 0 0 0 0,0 0-1 0 0,1 0 1 0 0,-1 0 0 0 0,0 0 0 0 0,0 1 0 0 0,1-1 0 0 0,-1 0 0 0 0,0 0 0 0 0,0 0 0 0 0,1 0 0 0 0,-1 0-1 0 0,0 0 1 0 0,0 0 0 0 0,1 0 17 0 0,-179 187 135 0 0,-356 377 1101 0 0,352-385 1057 0 0,-65 42-2293 0 0,214-191 428 0 0,47-32-331 0 0,129-86 283 0 0,320-265-158 0 0,-203 147-513 0 0,280-203-1565 0 0,-503 383 1442 0 0,-188 145 30 0 0,-658 613 2516 0 0,670-621-982 0 0,311-233-791 0 0,426-321-587 0 0,-84 109-846 0 0,-433 296 103 0 0,-80 42 626 0 0,-5 5 331 0 0,-1 0 0 0 0,0-1 1 0 0,0 0-1 0 0,0 0 0 0 0,-1 0 1 0 0,0 0-1 0 0,-1-1 0 0 0,1 0 0 0 0,-1-1 1 0 0,-3 2 13 0 0,-9 11 57 0 0,-644 588 1546 0 0,617-566-1003 0 0,-2-2 0 0 0,-1-2 0 0 0,-2-2 0 0 0,-35 16-600 0 0,107-73 424 0 0,444-316-430 0 0,-321 246-476 0 0,152-71 482 0 0,-208 135-670 0 0,-87 28 656 0 0,-1 0 1 0 0,1 0-1 0 0,0 1 1 0 0,-1-1 0 0 0,1 0-1 0 0,0 0 1 0 0,-1 1-1 0 0,1-1 1 0 0,-1 1-1 0 0,1-1 1 0 0,0 0 0 0 0,-1 1-1 0 0,1-1 1 0 0,-1 1-1 0 0,0-1 1 0 0,1 1 0 0 0,-1-1-1 0 0,1 1 1 0 0,-1-1-1 0 0,0 1 1 0 0,1 0 0 0 0,-1-1-1 0 0,0 1 1 0 0,0 0-1 0 0,1-1 1 0 0,-1 1-1 0 0,0 0 1 0 0,0-1 0 0 0,0 1-1 0 0,0 0 1 0 0,0-1-1 0 0,0 1 1 0 0,0 0 0 0 0,0-1-1 0 0,0 1 1 0 0,0 0-1 0 0,0-1 1 0 0,0 1-1 0 0,-1 0 1 0 0,1-1 0 0 0,0 1-1 0 0,0 0 1 0 0,-1-1-1 0 0,1 1 1 0 0,-1-1 0 0 0,1 1-1 0 0,0 0 1 0 0,-1-1-1 0 0,1 1 1 0 0,-1-1 13 0 0,-20 38-50 0 0,-43 50 295 0 0,-5-2 0 0 0,-3-4 0 0 0,-4-3 0 0 0,-3-3 0 0 0,-48 32-245 0 0,116-99 85 0 0,-3 2 208 0 0,25-20-203 0 0,595-467-37 0 0,-441 363-253 0 0,-117 96-377 0 0,-60 34 311 0 0,-297 414 704 0 0,206-266-101 0 0,102-164-336 0 0,0-1 0 0 0,0 1 0 0 0,0 0 0 0 0,0 0 1 0 0,0-1-1 0 0,0 1 0 0 0,0 0 0 0 0,0 0 0 0 0,0 0 0 0 0,0 0 0 0 0,0 1 0 0 0,1-1 0 0 0,-1 0 0 0 0,0 0 1 0 0,1 0-1 0 0,-1 0 0 0 0,1 1 0 0 0,0-1 0 0 0,-1 0 0 0 0,1 1 0 0 0,0-1 0 0 0,0 0 0 0 0,0 0 0 0 0,0 1 0 0 0,0-1 1 0 0,0 0-1 0 0,0 1 0 0 0,0-1 0 0 0,0 0 0 0 0,1 1 0 0 0,-1-1 0 0 0,0 0 0 0 0,1 0 0 0 0,-1 1 0 0 0,1-1 1 0 0,0 0-1 0 0,-1 0 0 0 0,1 0 0 0 0,0 0 0 0 0,0 0 0 0 0,0 0 0 0 0,-1 0 0 0 0,1 0 0 0 0,0 0 0 0 0,0 0 0 0 0,0 0 1 0 0,1-1-1 0 0,-1 1 0 0 0,0 0 0 0 0,0-1 0 0 0,0 1 0 0 0,1-1 0 0 0,-1 1 0 0 0,0-1 0 0 0,0 1 0 0 0,2-1-1 0 0,11-2 23 0 0,1-1 0 0 0,-1-1 0 0 0,0 0 0 0 0,0-1 0 0 0,-1-1 0 0 0,1 0 0 0 0,-1 0 0 0 0,-1-2 0 0 0,1 1 1 0 0,-1-2-1 0 0,0 0 0 0 0,-1 0 0 0 0,7-7-23 0 0,8-5 12 0 0,695-548-413 0 0,-692 544 321 0 0,-27 23 12 0 0,-45 37-251 0 0,-172 174 662 0 0,-52 80-343 0 0,109-108 491 0 0,157-181-492 0 0,0 1 1 0 0,1-1 0 0 0,-1 0-1 0 0,1 1 1 0 0,-1-1-1 0 0,0 0 1 0 0,1 1-1 0 0,-1-1 1 0 0,1 1 0 0 0,-1-1-1 0 0,1 1 1 0 0,-1 0-1 0 0,1-1 1 0 0,0 1 0 0 0,-1-1-1 0 0,1 1 1 0 0,0 0-1 0 0,-1-1 1 0 0,1 1-1 0 0,0 0 1 0 0,0-1 0 0 0,0 1-1 0 0,-1 0 1 0 0,1-1-1 0 0,0 1 1 0 0,0 0 0 0 0,0-1-1 0 0,0 1 1 0 0,0 0-1 0 0,0-1 1 0 0,1 1-1 0 0,-1 0 1 0 0,0 0 0 0 0,0-1-1 0 0,0 1 1 0 0,1 0-1 0 0,-1-1 1 0 0,0 1-1 0 0,1-1 1 0 0,-1 1 0 0 0,0 0-1 0 0,1-1 1 0 0,-1 1-1 0 0,1-1 1 0 0,-1 1 0 0 0,1-1-1 0 0,-1 1 1 0 0,1-1-1 0 0,-1 0 1 0 0,1 1 0 0 0,39-9 74 0 0,-4-11-29 0 0,-1-2 1 0 0,-1-1-1 0 0,-1-1 0 0 0,-1-2 0 0 0,3-5-45 0 0,9-6 16 0 0,409-309-55 0 0,-288 233-205 0 0,-187 140 21 0 0,-578 544 723 0 0,577-550-456 0 0,22-20-70 0 0,3-2-1 0 0,6-2 44 0 0,0 0 0 0 0,1 0 0 0 0,-1-1 0 0 0,0 0 1 0 0,-1-1-1 0 0,1 1 0 0 0,0-1 0 0 0,-1-1 0 0 0,0 0 0 0 0,0 0 1 0 0,-1 0-1 0 0,4-3-17 0 0,-1 1 14 0 0,459-340 97 0 0,-141 93-173 0 0,-294 217 129 0 0,-54 34-58 0 0,-97 65-101 0 0,-128 92 243 0 0,281-158-315 0 0,231-150 268 0 0,-90 40-131 0 0,-175 113 30 0 0,0 1 0 0 0,1-1 0 0 0,-1 0 0 0 0,1 1 0 0 0,-1-1 0 0 0,0 0 0 0 0,1 0 0 0 0,-1 0 0 0 0,0 0 0 0 0,0 0 0 0 0,0 0 0 0 0,0 0 0 0 0,0-1 0 0 0,0 1 0 0 0,0 0 0 0 0,0-1-1 0 0,0 1 1 0 0,0 0 0 0 0,-1-1 0 0 0,1 1 0 0 0,-1-1 0 0 0,1 1 0 0 0,-1-1 0 0 0,0 0 0 0 0,1 1 0 0 0,-1-1 0 0 0,0 1 0 0 0,0-1 0 0 0,0 1 0 0 0,0-1 0 0 0,0 0 0 0 0,-1 1 0 0 0,1-1 0 0 0,0 1 0 0 0,-1-1 0 0 0,1 1 0 0 0,-1-1-1 0 0,0 1 1 0 0,1-1 0 0 0,-1 1 0 0 0,0 0 0 0 0,0-1-3 0 0,-51 1-157 0 0,64 10-158 0 0,24-10 2 0 0,45-31 325 0 0,27-46-28 0 0,-5-2-146 0 0,-90 61 164 0 0,20-10-309 0 0,33-26-8 0 0,-40 32-158 0 0,27-6-71 0 0,-5-3 412 0 0,-6 16-162 0 0,-10 5-116 0 0,9-18 224 0 0,-18 13 162 0 0,12-9-133 0 0,-11 4 25 0 0,-5 13-1194 0 0,10-14 1326 0 0,-60 51 104 0 0,-51 34-112 0 0,69-52 1 0 0,0 0 0 0 0,1 0 0 0 0,1 1 0 0 0,0 1 0 0 0,0-1 0 0 0,1 2-1 0 0,-5 9 8 0 0,-23 29 0 0 0,-154 164 81 0 0,11-14-8 0 0,36-36 265 0 0,-128 154-50 0 0,143-153-115 0 0,-34 16 79 0 0,140-158-242 0 0,2 1 1 0 0,1 0-1 0 0,1 2 0 0 0,2 1 1 0 0,0 0-1 0 0,2 1 0 0 0,-11 31-10 0 0,10-2-183 0 0,17-59 179 0 0,0 0 43 0 0,0 0 64 0 0,3-16 228 0 0,146-233-193 0 0,35-15-168 0 0,-141 183 0 0 0,-60 120-81 0 0,-2-1 0 0 0,-1-1-1 0 0,-2 0 1 0 0,-2-2 0 0 0,-4 3 111 0 0,-39 62-39 0 0,-127 207 110 0 0,159-258-52 0 0,42-51-11 0 0,72-66 325 0 0,299-285-198 0 0,-323 305-202 0 0,-2-1 1 0 0,-2-4-1 0 0,-3-1 0 0 0,9-18 67 0 0,-39 25 41 0 0,-60 44-166 0 0,30 8 110 0 0,1 0-1 0 0,0 1 0 0 0,-1 0 1 0 0,2 1-1 0 0,-1 0 1 0 0,1 1-1 0 0,0 0 1 0 0,1 0-1 0 0,0 1 0 0 0,-2 2 16 0 0,-11 10 5 0 0,-427 368 465 0 0,351-300-227 0 0,98-89-244 0 0,1 0 0 0 0,-1-1 0 0 0,0 1 0 0 0,0 0 0 0 0,0-1 0 0 0,1 1 0 0 0,-1 0 0 0 0,0-1 0 0 0,0 1 0 0 0,1 0 0 0 0,-1-1 0 0 0,0 1 0 0 0,1 0 0 0 0,-1 0-1 0 0,0-1 1 0 0,1 1 0 0 0,-1 0 0 0 0,0 0 0 0 0,1 0 0 0 0,-1 0 0 0 0,1 0 0 0 0,-1-1 0 0 0,0 1 0 0 0,1 0 0 0 0,-1 0 0 0 0,1 0 0 0 0,-1 0 0 0 0,0 0 0 0 0,1 0 0 0 0,-1 0 0 0 0,1 0 0 0 0,-1 0 0 0 0,0 1 0 0 0,1-1 0 0 0,-1 0 0 0 0,1 0 0 0 0,-1 0 0 0 0,0 0 0 0 0,1 0 0 0 0,-1 1 0 0 0,0-1 0 0 0,1 0 0 0 0,-1 0 0 0 0,0 1 0 0 0,1-1 0 0 0,-1 0 0 0 0,0 1 0 0 0,0-1 0 0 0,1 0 0 0 0,-1 1 0 0 0,0-1 0 0 0,0 0 0 0 0,0 1 0 0 0,1-1 0 0 0,-1 0 0 0 0,0 1 0 0 0,0-1 0 0 0,0 1 0 0 0,0-1 0 0 0,0 0 0 0 0,0 1 1 0 0,127-92 334 0 0,-80 51-309 0 0,-37 33-24 0 0,32-23-35 0 0,0-1 0 0 0,-2-2 1 0 0,-2-2-1 0 0,-1-2 0 0 0,-1-1 1 0 0,-3-2-1 0 0,-1-1 0 0 0,-2-1 1 0 0,-2-2-1 0 0,-1-1 34 0 0,-7-28-67 0 0,-20 72 65 0 0,0 0 0 0 0,0 0-1 0 0,0 0 1 0 0,0 0-1 0 0,0 0 1 0 0,0 0 0 0 0,-1 0-1 0 0,1 1 1 0 0,0-1 0 0 0,-1 0-1 0 0,1 0 1 0 0,-1 0 0 0 0,1 0-1 0 0,-1 0 1 0 0,1 1 0 0 0,-1-1-1 0 0,0 0 1 0 0,1 0 0 0 0,-1 1-1 0 0,0-1 1 0 0,0 0-1 0 0,1 1 1 0 0,-1-1 0 0 0,0 1-1 0 0,0-1 1 0 0,0 1 0 0 0,0-1-1 0 0,0 1 1 0 0,0 0 0 0 0,0 0-1 0 0,0-1 1 0 0,0 1 0 0 0,0 0-1 0 0,0 0 1 0 0,0 0 0 0 0,0 0-1 0 0,0 0 1 0 0,1 0-1 0 0,-1 0 1 0 0,0 0 0 0 0,0 0-1 0 0,0 1 1 0 0,0-1 0 0 0,0 0-1 0 0,0 1 1 0 0,0-1 0 0 0,0 0-1 0 0,0 1 1 0 0,0 0 2 0 0,-50 18-213 0 0,-132 136 73 0 0,81-61 177 0 0,-153 149 236 0 0,284-251-165 0 0,152-131 210 0 0,-119 88-328 0 0,-3-3-1 0 0,-1-2 1 0 0,-4-3-1 0 0,-2-2 1 0 0,-2-2 0 0 0,5-15 10 0 0,-43 44 44 0 0,-44 32-251 0 0,-57 61-22 0 0,62-35 215 0 0,-367 321 132 0 0,232-213 107 0 0,258-223-56 0 0,305-265-209 0 0,-387 344 28 0 0,4-6-37 0 0,1 2 0 0 0,1 0 0 0 0,0 1 0 0 0,1 1 0 0 0,0 1 0 0 0,19-8 49 0 0,-40 21-9 0 0,0-1 1 0 0,1 1 0 0 0,-1-1 0 0 0,0 1-1 0 0,1-1 1 0 0,-1 1 0 0 0,1 0-1 0 0,-1-1 1 0 0,0 1 0 0 0,1 0 0 0 0,-1-1-1 0 0,1 1 1 0 0,-1 0 0 0 0,1 0 0 0 0,-1-1-1 0 0,1 1 1 0 0,0 0 0 0 0,-1 0 0 0 0,1 0-1 0 0,-1 0 1 0 0,1 0 0 0 0,-1 0 0 0 0,1 0-1 0 0,0 0 1 0 0,-1 0 0 0 0,1 0 0 0 0,-1 0-1 0 0,1 0 1 0 0,-1 0 0 0 0,1 0 0 0 0,-1 1-1 0 0,1-1 1 0 0,-1 0 0 0 0,1 0 0 0 0,-1 1-1 0 0,1-1 1 0 0,-1 0 0 0 0,1 0 0 0 0,-1 1-1 0 0,1-1 1 0 0,-1 1 0 0 0,1-1-1 0 0,-1 0 1 0 0,0 1 0 0 0,1-1 0 0 0,-1 1-1 0 0,0-1 1 0 0,0 1 0 0 0,1-1 0 0 0,-1 1-1 0 0,0-1 1 0 0,0 1 0 0 0,0 0 0 0 0,1-1-1 0 0,-1 1 1 0 0,0-1 0 0 0,0 1 0 0 0,0-1-1 0 0,0 1 9 0 0,-14 34-130 0 0,13-35 131 0 0,-95 163 230 0 0,-7-4 0 0 0,-15 6-231 0 0,-16 25 167 0 0,46-36 82 0 0,89-154-247 0 0,-1-1 1 0 0,1 1-1 0 0,0-1 0 0 0,0 0 1 0 0,-1 1-1 0 0,1 0 0 0 0,0-1 1 0 0,0 1-1 0 0,0-1 0 0 0,-1 1 1 0 0,1 0-1 0 0,0 0 0 0 0,0-1 1 0 0,0 1-1 0 0,0 0 0 0 0,0 0 1 0 0,0 0-1 0 0,0 0 0 0 0,-1 0 1 0 0,1 0-1 0 0,0 0 1 0 0,0 1-1 0 0,0-1 0 0 0,0 0 1 0 0,0 0-1 0 0,0 1 0 0 0,-1-1 1 0 0,1 0-1 0 0,0 1 0 0 0,0-1 1 0 0,0 1-1 0 0,-1-1 0 0 0,1 1 1 0 0,0-1-1 0 0,-1 1 0 0 0,1 0 1 0 0,0-1-1 0 0,-1 1 0 0 0,1 0 1 0 0,-1-1-1 0 0,1 1 0 0 0,-1 0 1 0 0,1 0-1 0 0,-1 0 0 0 0,0 0 1 0 0,1-1-1 0 0,-1 1 0 0 0,0 0 1 0 0,0 0-1 0 0,0 0 0 0 0,0 0 1 0 0,1 0-1 0 0,-1 0 1 0 0,0-1-1 0 0,0 1 0 0 0,-1 0 1 0 0,1 0-1 0 0,0 0 0 0 0,0 0 1 0 0,0 0-1 0 0,-1 0 0 0 0,1 0 1 0 0,0-1-1 0 0,-1 1 0 0 0,1 0 1 0 0,-1 0-1 0 0,1 0 0 0 0,-1-1 1 0 0,1 1-1 0 0,-1 0-2 0 0,104-69 341 0 0,40-43-201 0 0,77-80-140 0 0,-118 100-33 0 0,-65 58 101 0 0,-36 33-20 0 0,-10 2-40 0 0,-95 96-144 0 0,-195 194 456 0 0,243-243-217 0 0,56-49-104 0 0,1 0-1 0 0,-1-1 1 0 0,0 1 0 0 0,1-1-1 0 0,-1 1 1 0 0,0 0 0 0 0,1-1 0 0 0,-1 1-1 0 0,1 0 1 0 0,-1-1 0 0 0,0 1 0 0 0,1 0-1 0 0,-1 0 1 0 0,1-1 0 0 0,-1 1-1 0 0,1 0 1 0 0,-1 0 0 0 0,1 0 0 0 0,-1 0-1 0 0,1 0 1 0 0,-1 0 0 0 0,1 0 0 0 0,-1 0-1 0 0,1 0 1 0 0,-1 0 0 0 0,1 0-1 0 0,-1 0 1 0 0,1 0 0 0 0,-1 0 0 0 0,1 0-1 0 0,-1 0 1 0 0,1 0 0 0 0,-1 1 0 0 0,1-1-1 0 0,-1 0 1 0 0,1 0 0 0 0,-1 1-1 0 0,0-1 1 0 0,1 0 0 0 0,-1 1 0 0 0,1-1-1 0 0,-1 0 1 0 0,0 1 0 0 0,1-1 0 0 0,-1 1-1 0 0,0-1 1 0 0,0 0 0 0 0,1 1-1 0 0,-1-1 1 0 0,0 1 0 0 0,0-1 0 0 0,0 1-1 0 0,1-1 1 0 0,-1 1 0 0 0,0-1 0 0 0,0 1-1 0 0,0-1 1 0 0,0 1 0 0 0,0-1-1 0 0,0 1 1 0 0,0-1 0 0 0,0 1 0 0 0,0-1-1 0 0,0 1 1 0 0,0-1 0 0 0,-1 1 1 0 0,125-79 249 0 0,-91 53-223 0 0,308-234-62 0 0,-121 105-210 0 0,-218 152 267 0 0,-19 12-6 0 0,-135 121-18 0 0,-372 382 862 0 0,494-471-759 0 0,60-40-124 0 0,-11-9 70 0 0,0-1 0 0 0,0-1 0 0 0,-1-1 0 0 0,0 0-1 0 0,-1-2 1 0 0,-1 0 0 0 0,15-13-46 0 0,4-1 37 0 0,302-220 19 0 0,-276 212-207 0 0,-60 34 122 0 0,-13 12 2 0 0,-130 162 71 0 0,-87 145-44 0 0,228-318 0 0 0,-121 165 151 0 0,111-135-239 0 0,39-33 81 0 0,100-95 168 0 0,-91 63-137 0 0,319-267-90 0 0,-385 310 206 0 0,-174 152-42 0 0,169-133-38 0 0,2 2 0 0 0,1 1 0 0 0,2 2-1 0 0,1 1 1 0 0,-4 8-60 0 0,28-37-7 0 0,0 1 0 0 0,1 0 0 0 0,-1-1-1 0 0,1 1 1 0 0,0 0 0 0 0,1 1 0 0 0,0-1 0 0 0,0 0-1 0 0,0 1 1 0 0,1-1 0 0 0,-1 1 0 0 0,2-1 0 0 0,-1 1-1 0 0,1 0 1 0 0,0 6 7 0 0,3-11-6 0 0,-1 0 0 0 0,0 0 0 0 0,1 0 0 0 0,0 0 0 0 0,0 0 0 0 0,-1-1 0 0 0,1 1 0 0 0,0-1-1 0 0,0 0 1 0 0,0 0 0 0 0,1 0 0 0 0,-1 0 0 0 0,0 0 0 0 0,0-1 0 0 0,0 1 0 0 0,1-1 0 0 0,-1 0 0 0 0,0 0 0 0 0,1 0 0 0 0,-1-1-1 0 0,0 1 1 0 0,0-1 0 0 0,0 0 0 0 0,1 1 0 0 0,1-2 6 0 0,112-71 16 0 0,-96 58-4 0 0,-1-1-1 0 0,-1-2 0 0 0,0 0 1 0 0,-1 0-1 0 0,-1-2 1 0 0,-1 0-1 0 0,-1-1 0 0 0,-1-1 1 0 0,0 0-12 0 0,-15 21 1 0 0,1 1 0 0 0,0-1 0 0 0,-1 1 0 0 0,1-1 0 0 0,0 1 0 0 0,-1-1 0 0 0,1 1 0 0 0,-1 0 0 0 0,1-1 0 0 0,-1 1 0 0 0,1 0 0 0 0,-1-1 0 0 0,0 1 0 0 0,1 0 0 0 0,-1 0 0 0 0,1-1 0 0 0,-1 1 0 0 0,1 0-1 0 0,-1 0 1 0 0,0 0 0 0 0,1 0 0 0 0,-1 0 0 0 0,1 0 0 0 0,-1 0 0 0 0,0 0 0 0 0,1 0 0 0 0,-1 0 0 0 0,1 0 0 0 0,-1 0 0 0 0,0 0 0 0 0,1 1 0 0 0,-1-1 0 0 0,1 0 0 0 0,-1 0 0 0 0,1 1 0 0 0,-1-1 0 0 0,1 0 0 0 0,-1 1 0 0 0,1-1 0 0 0,-1 1 0 0 0,1-1 0 0 0,-1 0 0 0 0,1 1 0 0 0,-1-1 0 0 0,1 1 0 0 0,0-1 0 0 0,0 1 0 0 0,-1-1 0 0 0,1 1 0 0 0,0 0 0 0 0,-1-1 0 0 0,1 1 0 0 0,0 0-1 0 0,-36 34-19 0 0,1 1 0 0 0,2 2 0 0 0,1 2 0 0 0,3 1 1 0 0,1 1-1 0 0,2 1 0 0 0,-13 30 19 0 0,22-9-228 0 0,19-63 226 0 0,0 0 0 0 0,1 0 0 0 0,-1 0 0 0 0,0 0 0 0 0,1-1 0 0 0,-1 1 0 0 0,0-1 0 0 0,1 1 0 0 0,-1-1 0 0 0,1 0 0 0 0,-1 0 0 0 0,1 0 0 0 0,-1-1 0 0 0,1 1 0 0 0,-1 0 0 0 0,0-1 0 0 0,1 0 0 0 0,-1 1 0 0 0,0-1 0 0 0,1 0 0 0 0,-1 0 0 0 0,0 0 0 0 0,0-1 0 0 0,0 1 0 0 0,0 0 0 0 0,0-1 0 0 0,1 0 2 0 0,221-200 139 0 0,-126 106-191 0 0,-69 64 201 0 0,-29 31-86 0 0,-7 5-53 0 0,-110 132-161 0 0,-76 103 219 0 0,193-239-69 0 0,1 0 0 0 0,-1 0 0 0 0,1 0 0 0 0,-1 1 0 0 0,1-1 0 0 0,-1 0 0 0 0,1 0 0 0 0,-1 0 0 0 0,1 0 0 0 0,-1 1 0 0 0,0-1 0 0 0,1 0 0 0 0,-1 1 0 0 0,1-1-1 0 0,-1 0 1 0 0,0 1 0 0 0,1-1 0 0 0,-1 0 0 0 0,1 1 0 0 0,-1-1 0 0 0,0 1 0 0 0,0-1 0 0 0,1 1 0 0 0,-1-1 0 0 0,0 1 0 0 0,0-1 0 0 0,0 1 0 0 0,1-1 0 0 0,-1 1 0 0 0,0-1 0 0 0,0 1 0 0 0,0-1 0 0 0,0 1 0 0 0,0-1 0 0 0,0 1 0 0 0,0-1 0 0 0,0 1 0 0 0,0-1 0 0 0,0 1 0 0 0,0-1 0 0 0,-1 1 0 0 0,1-1 0 0 0,0 1 0 0 0,0-1 0 0 0,0 1 0 0 0,-1-1 0 0 0,1 1 0 0 0,0-1 0 0 0,-1 0 0 0 0,1 1 0 0 0,0-1 0 0 0,-1 1 0 0 0,1-1 0 0 0,0 0 0 0 0,-1 1 0 0 0,1-1 0 0 0,-1 0 0 0 0,1 0 0 0 0,-1 1-1 0 0,1-1 1 0 0,-1 0 1 0 0,40-16-40 0 0,119-105 124 0 0,-77 36-65 0 0,-119 139-74 0 0,-119 154 64 0 0,138-183-11 0 0,1 2 0 0 0,0 0-1 0 0,2 0 1 0 0,2 2-1 0 0,-11 26 3 0 0,26-56-1 0 0,-1 1-1 0 0,1-1 0 0 0,-1 0 0 0 0,1 1 0 0 0,0-1 0 0 0,-1 0 0 0 0,1 1 0 0 0,0-1 0 0 0,-1 1 0 0 0,1-1 0 0 0,0 1 1 0 0,0-1-1 0 0,-1 1 0 0 0,1 0 0 0 0,0-1 0 0 0,0 1 0 0 0,0 0 0 0 0,-1 0 0 0 0,1 0 0 0 0,0 0 0 0 0,0-1 0 0 0,0 1 1 0 0,0 0-1 0 0,0 0 0 0 0,0 1 0 0 0,-1-1 0 0 0,1 0 0 0 0,0 0 0 0 0,0 0 0 0 0,0 1 0 0 0,0-1 0 0 0,-1 0 0 0 0,1 1 1 0 0,0-1-1 0 0,0 0 0 0 0,-1 1 0 0 0,1-1 0 0 0,0 1 0 0 0,-1-1 0 0 0,1 1 0 0 0,0 0 0 0 0,-1-1 0 0 0,1 1 0 0 0,-1 0 0 0 0,1-1 1 0 0,-1 1-1 0 0,1 0 0 0 0,-1 0 0 0 0,1-1 0 0 0,-1 1 0 0 0,0 0 0 0 0,0 0 0 0 0,1 0 0 0 0,-1 0 0 0 0,0-1 0 0 0,0 1 1 0 0,0 0-1 0 0,0 0 0 0 0,0 0 0 0 0,0 0 0 0 0,0 0 0 0 0,0-1 0 0 0,0 1 0 0 0,0 0 0 0 0,-1 0 0 0 0,1 0 0 0 0,0 0 2 0 0,184-139 138 0 0,9-5-285 0 0,-171 130 156 0 0,-33 25 34 0 0,-38 31-39 0 0,1 2 1 0 0,2 3-1 0 0,3 1 0 0 0,-7 12-4 0 0,22-9-190 0 0,55-52 98 0 0,-18-2 103 0 0,0 0 0 0 0,0-1-1 0 0,0 0 1 0 0,0-1 0 0 0,-1 0 0 0 0,1-1 0 0 0,-1 1 0 0 0,0-1 0 0 0,-1-1 0 0 0,7-5-11 0 0,1 1 5 0 0,16-12-5 0 0,139-77-26 0 0,-157 97 125 0 0,-25 12 123 0 0,4-3-282 0 0,-35 29 65 0 0,3 1 1 0 0,1 3-1 0 0,2 0 0 0 0,-21 31-5 0 0,57-70-7 0 0,0 0 0 0 0,0 0 0 0 0,0 1-1 0 0,0-1 1 0 0,0 0 0 0 0,0 0-1 0 0,0 1 1 0 0,0-1 0 0 0,0 0-1 0 0,1 1 1 0 0,-1-1 0 0 0,1 1-1 0 0,-1-1 1 0 0,1 1 0 0 0,-1-1-1 0 0,1 1 1 0 0,0-1 0 0 0,0 1-1 0 0,0 0 1 0 0,0-1 0 0 0,0 1-1 0 0,0-1 1 0 0,0 1 0 0 0,0-1 0 0 0,1 1-1 0 0,-1-1 1 0 0,1 1 0 0 0,-1-1-1 0 0,1 1 1 0 0,-1-1 0 0 0,1 1-1 0 0,0-1 1 0 0,0 0 0 0 0,0 1-1 0 0,0-1 1 0 0,0 0 0 0 0,0 0-1 0 0,0 0 1 0 0,1 1 7 0 0,6-1 9 0 0,-1-1-1 0 0,1-1 1 0 0,0 1-1 0 0,0-1 1 0 0,0 0-1 0 0,0-1 1 0 0,0 0 0 0 0,-1 0-1 0 0,1-1 1 0 0,-1 0-1 0 0,0 0 1 0 0,0 0-1 0 0,0-1 1 0 0,0 0-1 0 0,0-1 1 0 0,-1 0 0 0 0,5-4-10 0 0,26-15-17 0 0,1 6 94 0 0,-52 34-42 0 0,-95 137-52 0 0,109-136-117 0 0,21-29 203 0 0,103-114 72 0 0,-132 168-172 0 0,-21 1 28 0 0,-50 66 24 0 0,78-108-26 0 0,0 0 0 0 0,1 0 0 0 0,-1-1 0 0 0,0 1 0 0 0,1 0 0 0 0,-1 0 0 0 0,1 0 0 0 0,-1 0 0 0 0,1 0 0 0 0,-1 0 0 0 0,1-1 0 0 0,-1 1-1 0 0,1 0 1 0 0,0 0 0 0 0,0 0 0 0 0,0 0 0 0 0,-1 0 0 0 0,1 0 0 0 0,0 1 0 0 0,0-1 0 0 0,0 0 0 0 0,1 0 0 0 0,-1 0 0 0 0,0 0 0 0 0,0 0 0 0 0,0 0 0 0 0,1 0 0 0 0,-1 0 0 0 0,1-1 0 0 0,-1 1-1 0 0,1 0 1 0 0,-1 0 0 0 0,1 0 0 0 0,-1 0 0 0 0,1 0 0 0 0,0-1 0 0 0,-1 1 0 0 0,1 0 0 0 0,0 0 0 0 0,0-1 0 0 0,-1 1 0 0 0,1-1 0 0 0,0 1 0 0 0,0-1 0 0 0,0 1 0 0 0,0-1 0 0 0,0 1 0 0 0,0-1-1 0 0,0 0 1 0 0,0 1 6 0 0,54-12 152 0 0,19-33-105 0 0,-84 80-24 0 0,-39 52-6 0 0,-63 89 63 0 0,112-177-85 0 0,0 0 1 0 0,1 0-1 0 0,-1 0 0 0 0,0 1 1 0 0,1-1-1 0 0,-1 0 0 0 0,0 0 1 0 0,1 0-1 0 0,-1 0 0 0 0,0 0 0 0 0,0 0 1 0 0,1 1-1 0 0,-1-1 0 0 0,0 0 1 0 0,1 0-1 0 0,-1 0 0 0 0,0 1 0 0 0,0-1 1 0 0,1 0-1 0 0,-1 1 0 0 0,0-1 1 0 0,0 0-1 0 0,0 0 0 0 0,0 1 1 0 0,1-1-1 0 0,-1 0 0 0 0,0 1 0 0 0,0-1 1 0 0,0 0-1 0 0,0 1 0 0 0,0-1 1 0 0,0 0-1 0 0,0 1 0 0 0,0-1 1 0 0,0 0-1 0 0,0 1 0 0 0,0-1 0 0 0,0 0 1 0 0,0 1-1 0 0,0-1 0 0 0,0 0 1 0 0,0 1-1 0 0,0-1 0 0 0,0 0 0 0 0,-1 1 1 0 0,1-1-1 0 0,0 0 0 0 0,0 1 1 0 0,0-1-1 0 0,0 0 0 0 0,-1 0 1 0 0,1 1-1 0 0,0-1 0 0 0,-1 0 5 0 0,31-10 61 0 0,15-5-51 0 0,-44 15-20 0 0,-1 0-9 0 0,0 0 8 0 0,0 0 7 0 0,-20 38 159 0 0,10-10-248 0 0,10-28 62 0 0,0 0 10 0 0,11 4-63 0 0,62-66 241 0 0,-73 63-162 0 0,0-1 1 0 0,0 0-1 0 0,0 0 0 0 0,0 1 0 0 0,1-1 1 0 0,-1 0-1 0 0,0 0 0 0 0,0 1 0 0 0,0-1 0 0 0,1 0 1 0 0,-1 0-1 0 0,0 1 0 0 0,0-1 0 0 0,1 0 1 0 0,-1 0-1 0 0,0 0 0 0 0,0 0 0 0 0,1 0 1 0 0,-1 1-1 0 0,0-1 0 0 0,1 0 0 0 0,-1 0 0 0 0,0 0 1 0 0,1 0-1 0 0,-1 0 0 0 0,0 0 0 0 0,1 0 1 0 0,-1 0-1 0 0,0 0 0 0 0,1 0 0 0 0,-1 0 1 0 0,0 0-1 0 0,0 0 0 0 0,1 0 0 0 0,-1-1 5 0 0,-16 33 28 0 0,-70 64 112 0 0,81-96-96 0 0,4 0-36 0 0,1 0-18 0 0,0 0 3 0 0,0 0 12 0 0,0 0 5 0 0,0 0 3 0 0,0 0-1 0 0,0 0 9 0 0,0 0 6 0 0,0 0 12 0 0,0 0 5 0 0,0 0-9 0 0,0 0-7 0 0,0 0-18 0 0,-1 0-6 0 0,1 0 4 0 0,0 0-20 0 0,0 0-13 0 0,0 0-15 0 0,0 0-14 0 0,17-15-283 0 0,-16 18 337 0 0,-1-1 0 0 0,1 1 1 0 0,-1-1-1 0 0,0 1 0 0 0,0-1 0 0 0,1 1 1 0 0,-1 0-1 0 0,-1-1 0 0 0,1 1 0 0 0,0-1 0 0 0,-1 1 1 0 0,1-1-1 0 0,-1 1 0 0 0,0-1 0 0 0,0 0 0 0 0,0 1 1 0 0,0-1-1 0 0,0 0 0 0 0,-1 1 0 0 0,1-1 0 0 0,0 0 1 0 0,-1 0-1 0 0,0 0 0 0 0,1 0 0 0 0,-1-1 0 0 0,-1 2 0 0 0,-48 33 522 0 0,50-36-481 0 0,1 0-42 0 0,0 0-18 0 0,0 0 9 0 0,0 0 0 0 0,0 0 0 0 0,0 0 14 0 0,0 0 1 0 0,0 0-13 0 0,0 0-17 0 0,0 0-26 0 0,0 0-35 0 0,0 0-20 0 0,65-85 119 0 0,-50 68 1 0 0,154-154 31 0 0,-130 135-8 0 0,-28 2 283 0 0,60-69-372 0 0,-73 56 337 0 0,-5 17-267 0 0,-17-84-13 0 0,-2-63-55 0 0,4 88-64 0 0,22-16 117 0 0,0 104-12 0 0,0 1-26 0 0,0 0-34 0 0,0 0-30 0 0,0 0-32 0 0,0 0-14 0 0,0 0-5 0 0,0 0 37 0 0,0 0 40 0 0,11 26-26 0 0,-7-19 102 0 0,0 0 1 0 0,-1 1-1 0 0,0-1 0 0 0,-1 0 1 0 0,0 1-1 0 0,0 0 0 0 0,0-1 1 0 0,-1 1-1 0 0,0 0 0 0 0,-1 0 1 0 0,0 6-4 0 0,5 31 38 0 0,-3-38-41 0 0,1 1 1 0 0,0-1 0 0 0,0 0-1 0 0,1-1 1 0 0,0 1 0 0 0,0-1-1 0 0,1 1 1 0 0,0-1 0 0 0,0-1-1 0 0,0 1 1 0 0,0-1 0 0 0,6 4 2 0 0,14 17 13 0 0,5 6-14 0 0,-18-5 79 0 0,-21 91 70 0 0,22-96-142 0 0,-6 91 34 0 0,-7-111-41 0 0,1 0 0 0 0,-1 0 0 0 0,1-1 0 0 0,-1 1 0 0 0,1 0 0 0 0,0 0 1 0 0,0-1-1 0 0,0 1 0 0 0,0 0 0 0 0,0-1 0 0 0,0 1 0 0 0,0-1 0 0 0,0 1 0 0 0,1-1 0 0 0,-1 0 0 0 0,1 0 1 0 0,-1 0-1 0 0,1 1 0 0 0,-1-1 0 0 0,1 0 0 0 0,-1-1 0 0 0,1 1 0 0 0,0 0 0 0 0,0 0 0 0 0,0-1 1 0 0,-1 1-1 0 0,1-1 0 0 0,0 0 0 0 0,0 1 0 0 0,0-1 0 0 0,0 0 0 0 0,0 0 0 0 0,-1 0 0 0 0,2 0 1 0 0,24 7-7 0 0,-17 12 150 0 0,-23 84-144 0 0,-35-95 624 0 0,-98 40-681 0 0,130-41 41 0 0,1 1-1 0 0,-1 1 0 0 0,1 1 0 0 0,1 0 1 0 0,-1 0-1 0 0,2 2 0 0 0,0 0 1 0 0,0 0-1 0 0,1 1 0 0 0,0 1 1 0 0,-2 4 17 0 0,-112 96-24 0 0,78-73 5 0 0,-47 15 59 0 0,63-45 20 0 0,32-11-36 0 0,0 0 4 0 0,0 0-13 0 0,0 0-19 0 0,0 0-7 0 0,0 0-8 0 0,0 0 7 0 0,0 0-4 0 0,0 0-9 0 0,0 0-14 0 0,0 0-9 0 0,23-18-161 0 0,102-60 135 0 0,-42 20 118 0 0,-39 20-81 0 0,20-13 30 0 0,-3 25-109 0 0,1-11 158 0 0,19-7-29 0 0,-57 33 14 0 0,-24 11-11 0 0,0 0 6 0 0,0 0-4 0 0,0 0-28 0 0,0 0-4 0 0,24-11 12 0 0,15-11-19 0 0,15 3 33 0 0,-24 8 79 0 0,-30 11-71 0 0,0 0-4 0 0,0 0 20 0 0,0 0 11 0 0,0 0 5 0 0,0 0 18 0 0,0 0 13 0 0,0 0-12 0 0,-16 8-270 0 0,-25 0 770 0 0,4 3-586 0 0,1 2 0 0 0,0 1 0 0 0,0 2 0 0 0,2 1 0 0 0,-26 18 15 0 0,-54 20-8 0 0,5-44 3 0 0,35 38-137 0 0,23-24 149 0 0,-70-21-231 0 0,120-4 227 0 0,1 0-9 0 0,0 0 18 0 0,0 0-16 0 0,0 0-16 0 0,0 0-17 0 0,0 0 17 0 0,0 0 11 0 0,0 0 5 0 0,0 0 14 0 0,0 0 1 0 0,0 0 2 0 0,0 0-1 0 0,0 0 8 0 0,0 0-4 0 0,0 0-5 0 0,0 0 0 0 0,0 0-11 0 0,0 0 10 0 0,0 0 2 0 0,0 0 7 0 0,0 0-11 0 0,0 0-16 0 0,0 0-12 0 0,0 0 3 0 0,0 0 2 0 0,0 0 8 0 0,0 0 13 0 0,0 0-1 0 0,0 0-13 0 0,0 0-11 0 0,0 0 13 0 0,0 0 12 0 0,0 0-11 0 0,0 0 10 0 0,0 0-10 0 0,0 0 14 0 0,0 0 3 0 0,0 0 8 0 0,0 0-4 0 0,0 0 2 0 0,0 0 24 0 0,0 0-15 0 0,0 0-15 0 0,0 0-4 0 0,0 0-20 0 0,0 0 16 0 0,0 0 11 0 0,0 0 6 0 0,0 0 16 0 0,0 0-15 0 0,0 0-8 0 0,0 0-7 0 0,-16-15-7 0 0,-3-25-4 0 0,-8-82-29 0 0,23-136 17 0 0,-10 236 48 0 0,13 22-48 0 0,1 0 1 0 0,0 0 4 0 0,0 0-5 0 0,0 0-5 0 0,0 0 5 0 0,0 0 9 0 0,0 0 9 0 0,0 0-13 0 0,0 0 2 0 0,0 0 1 0 0,0 0 4 0 0,0 0 18 0 0,0 0 12 0 0,0 0-18 0 0,0 0-16 0 0,0 0 12 0 0,0 0 5 0 0,0 0 0 0 0,0 0-18 0 0,0 0 0 0 0,0 0-1 0 0,0 0 0 0 0,0 0 15 0 0,0 0 8 0 0,0 0 1 0 0,0 0 11 0 0,0 0-6 0 0,0-23-13 0 0,0 21-4 0 0,0 1 27 0 0,0 1-30 0 0,0 0 2 0 0,0 0-6 0 0,0 0-1 0 0,0 0 12 0 0,0 0 3 0 0,0 0 7 0 0,0 0 4 0 0,-7-4 13 0 0,6 1-30 0 0,0 3 4 0 0,-2 0 707 0 0,-1 0-2732 0 0,4-3-5127 0 0,0 2 3064 0 0,0-3-441 0 0</inkml:trace>
  <inkml:trace contextRef="#ctx0" brushRef="#br0" timeOffset="23402.669">6412 2269 0 0 0,'-29'-33'1784'0'0,"-48"-34"570"0"0,-3-2-1180 0 0,-152-144 1606 0 0,151 131-815 0 0,81 83-1981 0 0,1-1 1 0 0,-1 0-1 0 0,0 1 1 0 0,1-1 0 0 0,-1 1-1 0 0,0-1 1 0 0,0 0-1 0 0,1 1 1 0 0,-1-1-1 0 0,0 1 1 0 0,0-1-1 0 0,0 0 1 0 0,1 1-1 0 0,-1-1 1 0 0,0 1-1 0 0,0-1 1 0 0,0 1-1 0 0,0-1 1 0 0,0 1 0 0 0,0-1-1 0 0,0 1 1 0 0,0-1-1 0 0,0 1 1 0 0,0-1-1 0 0,0 1 1 0 0,0-1-1 0 0,0 1 1 0 0,-1-1-1 0 0,1 0 1 0 0,0 1-1 0 0,0-1 1 0 0,0 1 0 0 0,-1-1-1 0 0,1 1 1 0 0,0-1-1 0 0,0 0 1 0 0,-1 1-1 0 0,1-1 1 0 0,0 0-1 0 0,-1 1 1 0 0,1-1-1 0 0,-1 0 1 0 0,1 1-1 0 0,0-1 1 0 0,-1 0 0 0 0,1 0-1 0 0,-1 0 1 0 0,1 1-1 0 0,-1-1 1 0 0,1 0-1 0 0,0 0 1 0 0,-1 0-1 0 0,1 0 1 0 0,-1 0-1 0 0,1 0 1 0 0,-1 0-1 0 0,1 0 1 0 0,-1 0 0 0 0,1 0-1 0 0,-1 0 1 0 0,1 0-1 0 0,-1 0 16 0 0,2 4 219 0 0,11 47-144 0 0,1-1 0 0 0,3 0 1 0 0,3-2-1 0 0,6 12-75 0 0,41 116 112 0 0,-39-90 92 0 0,-27-116 3415 0 0,0-40-3972 0 0,-40-230 532 0 0,31 125-208 0 0,15 223-1156 0 0,60 96 1196 0 0,-93-159 1951 0 0,-29-62-1886 0 0,35 3-214 0 0,19 51 122 0 0,1 8 25 0 0,0-1 1 0 0,-1 1-1 0 0,0 0 1 0 0,-2-1-1 0 0,1 1 1 0 0,-2 1-1 0 0,0-1 1 0 0,-1 1 0 0 0,-1 0-1 0 0,0 0-9 0 0,-27-24 532 0 0,-2 27-389 0 0,35 11-153 0 0,1 0-2 0 0,0 0-8 0 0,0 0 3 0 0,0 0 0 0 0,0 0-7 0 0,0 0-3 0 0,0 0 15 0 0,0 0 4 0 0,0 0 4 0 0,0 0 11 0 0,0 0-18 0 0,0 0-5 0 0,0 0 1 0 0,0 0 6 0 0,0 0 4 0 0,0 0 10 0 0,0 0 6 0 0,0 0 7 0 0,0 0-6 0 0,0 0-1 0 0,0 0-15 0 0,0 0 0 0 0,0 0 16 0 0,0 0 5 0 0,0 0 7 0 0,0 0 7 0 0,0 0 0 0 0,0 0-7 0 0,0 0-8 0 0,-16-15 4 0 0,32 15-1955 0 0,-16 0 2000 0 0,0 0 40 0 0,0 0 72 0 0,0 0 49 0 0,0 0 46 0 0,0 0 3 0 0,0 0-62 0 0,0 0-82 0 0,-8-11 38 0 0,-23-14-34 0 0,10 14-86 0 0,4 0 10 0 0,-9-12-19 0 0,-7 9-21 0 0,91 11-1377 0 0,109 14 1305 0 0,-155-12 50 0 0,0 1 0 0 0,1 0 0 0 0,-1 1 0 0 0,0 0 0 0 0,0 1 0 0 0,1 0 0 0 0,-1 1 1 0 0,-1 1-1 0 0,1 0 0 0 0,0 0 0 0 0,-1 1 0 0 0,0 0 0 0 0,0 1 0 0 0,-1 1 0 0 0,0 0 0 0 0,0 0 0 0 0,0 1 0 0 0,-1 0 0 0 0,0 0 0 0 0,0 1 1 0 0,5 7 2 0 0,249 385 58 0 0,-210-298-15 0 0,-48-17 496 0 0,-63 71-323 0 0,47-109-27 0 0,11-60-108 0 0,2-28-8 0 0,-1 0 0 0 0,-3 0 0 0 0,-1 1 1 0 0,-1-1-1 0 0,-3 1 0 0 0,-1 0 0 0 0,-2 0 0 0 0,-1 1 0 0 0,-9-18-73 0 0,19 54-13 0 0,0-1-1 0 0,0 1 1 0 0,-1 0 0 0 0,1-1-1 0 0,0 1 1 0 0,-1 0 0 0 0,0 0-1 0 0,1 0 1 0 0,-1 1 0 0 0,0-1-1 0 0,0 0 1 0 0,0 0 0 0 0,0 1-1 0 0,0 0 1 0 0,0-1 0 0 0,0 1-1 0 0,-1 0 1 0 0,1 0 0 0 0,-1 0-1 0 0,1 0 1 0 0,0 0 0 0 0,-1 1-1 0 0,1-1 1 0 0,-1 1 13 0 0,-5 29-891 0 0,-57 127 943 0 0,50-89-26 0 0,3 0 1 0 0,3 1-1 0 0,3 0 1 0 0,3 1-1 0 0,5 58-26 0 0,-1-116-11 0 0,0 0 0 0 0,1 0 0 0 0,0 0 0 0 0,1 0 0 0 0,0-1 0 0 0,1 1 0 0 0,0-1 0 0 0,1 0 0 0 0,4 8 11 0 0,-9-18 21 0 0,0 0 0 0 0,0-1 0 0 0,0 1 1 0 0,0 0-1 0 0,0-1 0 0 0,0 1 0 0 0,0 0 0 0 0,0-1 0 0 0,0 1 0 0 0,0 0 0 0 0,0 0 0 0 0,0-1 0 0 0,0 1 0 0 0,0 0 0 0 0,0-1 0 0 0,0 1 0 0 0,0 0 0 0 0,0-1 0 0 0,0 1 0 0 0,0 0 0 0 0,0 0 0 0 0,1-1 0 0 0,-1 1 1 0 0,0 0-1 0 0,0 0 0 0 0,0-1 0 0 0,1 1 0 0 0,-1 0 0 0 0,0 0 0 0 0,0-1 0 0 0,1 1 0 0 0,-1 0 0 0 0,0 0 0 0 0,0 0 0 0 0,1 0 0 0 0,-1 0 0 0 0,0-1 0 0 0,0 1 0 0 0,1 0 0 0 0,-1 0 0 0 0,0 0 0 0 0,1 0 0 0 0,-1 0 1 0 0,0 0-1 0 0,1 0 0 0 0,-1 0 0 0 0,0 0 0 0 0,1 0 0 0 0,-1 0 0 0 0,0 0 0 0 0,0 0 0 0 0,1 0 0 0 0,-1 0 0 0 0,0 1 0 0 0,1-1 0 0 0,-1 0 0 0 0,0 0 0 0 0,0 0 0 0 0,1 0 0 0 0,-1 1-21 0 0,0-40 198 0 0,0 31-190 0 0,-6-101-33 0 0,-4 0 0 0 0,-5 0 0 0 0,-18-56 25 0 0,18 131-96 0 0,11 58-696 0 0,-80 882 574 0 0,73-714 222 0 0,11-190-4 0 0,1-1 0 0 0,-1 0-1 0 0,0 0 1 0 0,1 0-1 0 0,-1 0 1 0 0,1 0 0 0 0,0 1-1 0 0,-1-1 1 0 0,1 0-1 0 0,0 0 1 0 0,0 0-1 0 0,0-1 1 0 0,-1 1 0 0 0,1 0-1 0 0,0 0 1 0 0,0 0-1 0 0,0-1 1 0 0,0 1 0 0 0,0 0-1 0 0,1-1 1 0 0,-1 1-1 0 0,0-1 1 0 0,0 1 0 0 0,0-1-1 0 0,0 0 1 0 0,1 1-1 0 0,-1-1 1 0 0,0 0 0 0 0,0 0-1 0 0,1 0 1 0 0,-1 0-1 0 0,0 0 1 0 0,0 0-1 0 0,1 0 1 0 0,-1 0 0 0 0,0-1-1 0 0,0 1 1 0 0,0 0-1 0 0,1-1 1 0 0,-1 1 0 0 0,0-1-1 0 0,0 1 1 0 0,0-1-1 0 0,0 0 1 0 0,0 1 0 0 0,0-1-1 0 0,0 0 1 0 0,0 0-1 0 0,0 0 1 0 0,0 0-1 0 0,-1 0 1 0 0,2 0 0 0 0,12-19 77 0 0,0-1-1 0 0,-1 0 1 0 0,-1-1 0 0 0,-2-1 0 0 0,0 1-1 0 0,-1-2 1 0 0,-1 1 0 0 0,3-18-77 0 0,-1 9 17 0 0,4-18-8 0 0,-3-1 1 0 0,-2-1 0 0 0,-2 0-1 0 0,-2 0 1 0 0,-2 0-1 0 0,-4-14-9 0 0,2 56 21 0 0,-1 1-1 0 0,-1 0 1 0 0,0-1-1 0 0,0 1 1 0 0,-1 0-1 0 0,0 0 1 0 0,0 0-1 0 0,-1 0 1 0 0,0 0-1 0 0,-1 0 1 0 0,0 1-1 0 0,0-1 1 0 0,-5-5-21 0 0,7 13-7 0 0,1 1 1 0 0,-1 0-1 0 0,1 0 0 0 0,0 0 0 0 0,-1 0 1 0 0,1 0-1 0 0,-1 0 0 0 0,1 0 1 0 0,0 0-1 0 0,-1 0 0 0 0,1 1 1 0 0,0-1-1 0 0,-1 1 0 0 0,1-1 1 0 0,0 1-1 0 0,0-1 0 0 0,-1 1 1 0 0,1 0-1 0 0,0-1 0 0 0,0 1 0 0 0,0 0 1 0 0,0 0-1 0 0,0 0 0 0 0,0 0 1 0 0,0 0-1 0 0,0 0 0 0 0,0 0 1 0 0,0 0-1 0 0,1 1 0 0 0,-1-1 1 0 0,0 0-1 0 0,1 0 0 0 0,-1 1 1 0 0,1-1-1 0 0,-1 0 0 0 0,1 1 0 0 0,0-1 1 0 0,0 0-1 0 0,-1 1 0 0 0,1-1 1 0 0,0 1-1 0 0,0-1 0 0 0,0 0 1 0 0,1 1-1 0 0,-1 0 7 0 0,0-1 1 0 0,-19 75-103 0 0,3 1 0 0 0,-6 76 102 0 0,7-42-26 0 0,-5 45 16 0 0,6 0 0 0 0,6 66 10 0 0,7-219-10 0 0,1 1-1 0 0,-1-1 0 0 0,1 0 0 0 0,0 0 0 0 0,0 1 0 0 0,1-1 0 0 0,-1 0 0 0 0,1 1 1 0 0,-1-1-1 0 0,1 0 0 0 0,0 0 0 0 0,0 1 0 0 0,1-1 0 0 0,-1 0 0 0 0,1 0 0 0 0,-1-1 1 0 0,1 1-1 0 0,0 0 0 0 0,0 0 0 0 0,0-1 0 0 0,0 1 0 0 0,1-1 0 0 0,-1 0 1 0 0,1 0-1 0 0,-1 0 0 0 0,1 0 0 0 0,0 0 0 0 0,0 0 0 0 0,0-1 0 0 0,0 1 0 0 0,0-1 1 0 0,0 0-1 0 0,0 0 0 0 0,0 0 0 0 0,0 0 0 0 0,1-1 0 0 0,-1 1 0 0 0,0-1 0 0 0,3 0 11 0 0,26-41 254 0 0,36-150 26 0 0,22-187-267 0 0,-78 316-10 0 0,-10 92-414 0 0,-58 407 648 0 0,39-187-489 0 0,38-255-120 0 0,20-90 755 0 0,22-32-420 0 0,-61 142 110 0 0,-64 184 17 0 0,-9-4 0 0 0,-23 31-90 0 0,-52 42 546 0 0,152-290-824 0 0,88-149 435 0 0,101-161-76 0 0,36-4-156 0 0,-220 321-117 0 0,-11 15 220 0 0,-1 0 0 0 0,1 0-1 0 0,0 0 1 0 0,-1 0-1 0 0,1 0 1 0 0,-1 0 0 0 0,1 0-1 0 0,-1 0 1 0 0,1 0-1 0 0,0 0 1 0 0,-1 0 0 0 0,1 0-1 0 0,-1-1 1 0 0,1 1-1 0 0,-1 0 1 0 0,1 0 0 0 0,0 0-1 0 0,-1-1 1 0 0,1 1-1 0 0,0 0 1 0 0,-1-1 0 0 0,1 1-1 0 0,0 0 1 0 0,0-1-1 0 0,-1 1 1 0 0,1 0 0 0 0,0-1-1 0 0,0 1 1 0 0,-1 0-1 0 0,1-1 1 0 0,0 1 0 0 0,0-1-1 0 0,0 1 1 0 0,0-1-1 0 0,0 1 1 0 0,0 0 0 0 0,-1-1-1 0 0,1 1 1 0 0,0-1-1 0 0,0 1 1 0 0,0-1 0 0 0,1 1-1 0 0,-1-1 1 0 0,0 1-1 0 0,0 0 1 0 0,0-1 0 0 0,0 1-1 0 0,0-1 1 0 0,0 1-1 0 0,1 0 1 0 0,-1-1 0 0 0,0 1-1 0 0,0-1 1 0 0,1 1-1 0 0,-1 0 1 0 0,0-1 0 0 0,1 1-28 0 0,-47 26 49 0 0,30-1-297 0 0,-18 46 408 0 0,-159 241-199 0 0,24-99 281 0 0,159-205-573 0 0,20-26-195 0 0,-4 7 781 0 0,4-15-197 0 0,0 0-1 0 0,-1-1 1 0 0,-2 0-1 0 0,-1-1 1 0 0,-1 1-1 0 0,-1-1 1 0 0,-1-11-58 0 0,-2 26 9 0 0,1 6 12 0 0,-1 1-1 0 0,0 0 1 0 0,-1-1-1 0 0,0 1 0 0 0,0 0 1 0 0,0-1-1 0 0,0 1 1 0 0,-1-1-1 0 0,0 1 1 0 0,-1 0-1 0 0,1 0 1 0 0,-1 0-1 0 0,-1 0 0 0 0,1 0 1 0 0,-1 0-1 0 0,0 0 1 0 0,0 1-1 0 0,-3-4-20 0 0,5 8 0 0 0,-1 0 0 0 0,1 0 0 0 0,-1 0 0 0 0,1 0 0 0 0,-1 0-1 0 0,0 0 1 0 0,0 0 0 0 0,1 1 0 0 0,-1-1 0 0 0,0 1 0 0 0,0-1 0 0 0,0 1 0 0 0,0 0-1 0 0,1 0 1 0 0,-1 0 0 0 0,0 0 0 0 0,0 0 0 0 0,0 0 0 0 0,0 0 0 0 0,0 0 0 0 0,0 1-1 0 0,1-1 1 0 0,-1 1 0 0 0,0 0 0 0 0,0-1 0 0 0,1 1 0 0 0,-1 0 0 0 0,0 0 0 0 0,1 0-1 0 0,-1 0 1 0 0,1 0 0 0 0,-1 1 0 0 0,1-1 0 0 0,-1 0 0 0 0,0 2 0 0 0,-44 54-261 0 0,46-56 262 0 0,-150 258-19 0 0,150-259 7 0 0,1 0 0 0 0,-1-1 0 0 0,1 1 0 0 0,-1 0 0 0 0,1-1 0 0 0,0 1 0 0 0,-1 0 0 0 0,1 0 0 0 0,-1-1 0 0 0,1 1 0 0 0,0 0 0 0 0,-1 0 0 0 0,1 0 0 0 0,0 0 1 0 0,-1 0-1 0 0,1 0 0 0 0,0 0 0 0 0,-1 0 0 0 0,1 0 0 0 0,0 0 0 0 0,-1 0 0 0 0,1 1 0 0 0,0-1 0 0 0,-1 0 0 0 0,1 0 0 0 0,-1 1 0 0 0,1-1 0 0 0,0 0 0 0 0,-1 1 0 0 0,1-1 1 0 0,-1 1-1 0 0,1-1 0 0 0,-1 1 0 0 0,1-1 0 0 0,-1 0 0 0 0,0 1 0 0 0,1 0 0 0 0,-1-1 0 0 0,1 1 0 0 0,-1-1 0 0 0,0 1 0 0 0,0-1 0 0 0,1 1 0 0 0,-1 0 0 0 0,0-1 1 0 0,0 1-1 0 0,0 0 0 0 0,0-1 0 0 0,1 1 0 0 0,-1 0 0 0 0,0-1 0 0 0,0 1 0 0 0,-1 0 0 0 0,1-1 0 0 0,0 1 0 0 0,0 0 0 0 0,0-1 0 0 0,0 1 0 0 0,0 0 0 0 0,-1-1 0 0 0,1 1 1 0 0,0-1-1 0 0,-1 1 0 0 0,1 0 0 0 0,0-1 11 0 0,11-6 40 0 0,0-1 1 0 0,-1 0 0 0 0,1-1-1 0 0,-1 0 1 0 0,-1-1-1 0 0,1 0 1 0 0,-2 0 0 0 0,1-1-1 0 0,-1-1-40 0 0,25-25 36 0 0,65-55-63 0 0,-98 91 41 0 0,0 1 0 0 0,0-1 0 0 0,0 0 0 0 0,0 0 0 0 0,0 1 0 0 0,0-1 1 0 0,0 0-1 0 0,0 0 0 0 0,0 1 0 0 0,0-1 0 0 0,0 0 0 0 0,0 0 0 0 0,0 0 0 0 0,1 1 0 0 0,-1-1 0 0 0,0 0 0 0 0,0 0 0 0 0,0 0 0 0 0,0 1 0 0 0,0-1 0 0 0,0 0 0 0 0,1 0 0 0 0,-1 0 0 0 0,0 1 0 0 0,0-1 0 0 0,0 0 0 0 0,1 0 0 0 0,-1 0 0 0 0,0 0 0 0 0,0 0 0 0 0,0 0 0 0 0,1 0 0 0 0,-1 1 0 0 0,0-1 0 0 0,0 0 0 0 0,1 0 0 0 0,-1 0 0 0 0,0 0 0 0 0,0 0 0 0 0,0 0 0 0 0,1 0 0 0 0,-1 0 0 0 0,0 0 0 0 0,0 0 0 0 0,1 0-14 0 0,-15 37-250 0 0,8-20 244 0 0,-33 102 44 0 0,-5-2-1 0 0,-28 45-37 0 0,109-212-306 0 0,139-337 508 0 0,-108 203-243 0 0,-66 169 199 0 0,-6 21-82 0 0,-7 27-222 0 0,-42 214-59 0 0,1 80 205 0 0,52-327-5 0 0,0 0-1 0 0,1-1 0 0 0,-1 1 1 0 0,0 0-1 0 0,1 0 0 0 0,-1 0 1 0 0,1 0-1 0 0,-1 0 0 0 0,0 0 1 0 0,1 0-1 0 0,-1 0 0 0 0,0 0 1 0 0,1 0-1 0 0,-1 0 0 0 0,1 0 0 0 0,-1 0 1 0 0,0 0-1 0 0,1 0 0 0 0,-1 0 1 0 0,1 0-1 0 0,-1 0 0 0 0,0 1 1 0 0,1-1-1 0 0,-1 0 0 0 0,0 0 1 0 0,1 0-1 0 0,-1 1 0 0 0,0-1 0 0 0,0 0 1 0 0,1 0-1 0 0,-1 1 0 0 0,0-1 1 0 0,0 0-1 0 0,1 1 0 0 0,-1-1 1 0 0,0 0-1 0 0,0 1 0 0 0,0-1 1 0 0,1 0-1 0 0,-1 1 0 0 0,0-1 1 0 0,0 0-1 0 0,0 1 0 0 0,0-1 0 0 0,0 1 1 0 0,0-1-1 0 0,0 0 0 0 0,0 1 1 0 0,0-1-1 0 0,0 1 0 0 0,0-1 1 0 0,0 0-1 0 0,0 1 0 0 0,0-1 1 0 0,0 0-1 0 0,0 1 0 0 0,-1-1 0 0 0,1 0 1 0 0,0 1-1 0 0,0-1 0 0 0,0 0 1 0 0,-1 1 5 0 0,22-25 102 0 0,10-29 40 0 0,-2-2 1 0 0,-3-1 0 0 0,12-37-143 0 0,4-8 13 0 0,-27 68 10 0 0,-2 0-1 0 0,0-1 0 0 0,-3-1 1 0 0,-1 0-1 0 0,-1 0 0 0 0,-2-1 1 0 0,-1 1-1 0 0,-1-21-22 0 0,-15 30 317 0 0,11 26-323 0 0,0 0-24 0 0,0 0-18 0 0,0 0-41 0 0,0 0-24 0 0,0 0-17 0 0,0 0 8 0 0,0 0 8 0 0,0 0 33 0 0,0 0 25 0 0,0 0 4 0 0,0 0 34 0 0,0 0 10 0 0,13-5-32 0 0,4-9 156 0 0,74-80-47 0 0,-63 63-46 0 0,192-215 24 0 0,-75 139-87 0 0,-107 88-55 0 0,-44 75 294 0 0,-37 76-164 0 0,37-66-469 0 0,33-66 216 0 0,24-40 510 0 0,-17 8-223 0 0,81-58-134 0 0,-105 85 32 0 0,0 0 1 0 0,0 0-1 0 0,0 1 1 0 0,1 0-1 0 0,-1 0 1 0 0,1 2-1 0 0,0-1 0 0 0,0 1 1 0 0,0 1-1 0 0,4-1 33 0 0,-14 4 9 0 0,0-1-1 0 0,0 1 0 0 0,-1-1 0 0 0,1 1 0 0 0,-1-1 1 0 0,1 1-1 0 0,-1-1 0 0 0,0 1 0 0 0,1-1 0 0 0,-1 1 1 0 0,0 0-1 0 0,0-1 0 0 0,0 1 0 0 0,0-1 0 0 0,-1 1 1 0 0,1 0-1 0 0,0-1 0 0 0,-1 1 0 0 0,1-1 1 0 0,-1 1-1 0 0,1-1 0 0 0,-1 1 0 0 0,0-1 0 0 0,1 0 1 0 0,-1 1-1 0 0,-1 0-8 0 0,-25 53 46 0 0,-3 0 0 0 0,-3-2 1 0 0,-2-1-1 0 0,-19 20-46 0 0,50-66 8 0 0,-62 77 189 0 0,-4-4 0 0 0,-34 28-197 0 0,120-104-637 0 0,-4-8 658 0 0,0-1-1 0 0,-1-1 0 0 0,0 1 0 0 0,0-2 0 0 0,-1 1 0 0 0,0-1 0 0 0,0-1 0 0 0,-1 0 0 0 0,6-7-20 0 0,28-24 9 0 0,139-96-100 0 0,-79 88-10 0 0,-75 41 844 0 0,-33 15-606 0 0,-258 344-170 0 0,261-349 204 0 0,2-3-193 0 0,0 0 1 0 0,1 1 0 0 0,-1-1-1 0 0,0 0 1 0 0,1 0 0 0 0,-1 0-1 0 0,0 0 1 0 0,1 0 0 0 0,-1 0-1 0 0,0 1 1 0 0,1-1 0 0 0,-1 0 0 0 0,0 0-1 0 0,1 0 1 0 0,-1 1 0 0 0,0-1-1 0 0,1 0 1 0 0,-1 0 0 0 0,0 1-1 0 0,0-1 1 0 0,0 0 0 0 0,1 1-1 0 0,-1-1 1 0 0,0 0 0 0 0,0 1-1 0 0,0-1 1 0 0,0 0 0 0 0,1 1-1 0 0,-1-1 1 0 0,0 0 0 0 0,0 1-1 0 0,0-1 1 0 0,0 1 0 0 0,0-1-1 0 0,0 0 1 0 0,0 1 0 0 0,0-1 0 0 0,0 0-1 0 0,0 1 1 0 0,0-1 0 0 0,-1 0-1 0 0,1 1 1 0 0,0-1 0 0 0,0 1-1 0 0,0-1 1 0 0,0 0 0 0 0,0 0-1 0 0,-1 1 1 0 0,1-1 0 0 0,0 0-1 0 0,0 1 1 0 0,-1-1 0 0 0,1 0-1 0 0,0 1 22 0 0,71-64 123 0 0,-32 21-74 0 0,-15 15-53 0 0,2 0 0 0 0,0 2 0 0 0,2 0 0 0 0,0 2 0 0 0,2 2 0 0 0,4-2 4 0 0,-34 25 22 0 0,1-1 0 0 0,-1 0-1 0 0,1 1 1 0 0,-1-1 0 0 0,1 1-1 0 0,-1 0 1 0 0,0-1-1 0 0,1 1 1 0 0,-1-1 0 0 0,0 1-1 0 0,0 0 1 0 0,0-1 0 0 0,0 1-1 0 0,-1-1 1 0 0,1 1 0 0 0,0-1-1 0 0,-1 1 1 0 0,1-1-1 0 0,-1 1 1 0 0,1-1 0 0 0,-1 1-1 0 0,0-1 1 0 0,0 1 0 0 0,1-1-1 0 0,-1 0 1 0 0,0 0-1 0 0,0 1 1 0 0,0-1 0 0 0,-1 0-1 0 0,1 0 1 0 0,0 0 0 0 0,-1 1-22 0 0,-1 2 22 0 0,-9 18 7 0 0,-1-1 0 0 0,-1 0-1 0 0,-1-1 1 0 0,-1-1 0 0 0,-1-1-1 0 0,0 0 1 0 0,-1-1 0 0 0,-6 3-29 0 0,5-9 98 0 0,18-11-170 0 0,1 0-108 0 0,0 0-57 0 0,7-8-127 0 0,241-259 621 0 0,-43 86-239 0 0,163-147 167 0 0,-335 300-196 0 0,0 1 1 0 0,2 2-1 0 0,0 2 0 0 0,2 1 1 0 0,1 2-1 0 0,0 1 0 0 0,18-5 11 0 0,42 6-292 0 0,-96 44 340 0 0,50 0-352 0 0,6-15 269 0 0,-57-11 57 0 0,-1 0 23 0 0,0 0 15 0 0,0 0 0 0 0,0 0 5 0 0,0 0-15 0 0,0 0-12 0 0,0 0 13 0 0,0 0-3 0 0,0 0-9 0 0,0 0-14 0 0,0 0-11 0 0,0 0-14 0 0,0 0 13 0 0,0 0 8 0 0,0 0-7 0 0,0 0-21 0 0,0 0-14 0 0,0 0-3 0 0,0 0-3 0 0,0 0-8 0 0,0 0 7 0 0,0 0-9 0 0,1 437-238 0 0,-16-347 284 0 0,-3-1-1 0 0,-4-1 1 0 0,-4 0-1 0 0,-3-2 1 0 0,-35 67-9 0 0,-35 111 9 0 0,128-300-726 0 0,86-145 770 0 0,-91 152-34 0 0,-23 29 18 0 0,-1 0 24 0 0,0 0 31 0 0,0 0-8 0 0,0 0 0 0 0,0 0 11 0 0,0 0-19 0 0,0 0-15 0 0,-12 11-223 0 0,-20 40-75 0 0,8-16 229 0 0,1 2 1 0 0,2 1-1 0 0,2 0 1 0 0,-11 32 7 0 0,19-26-444 0 0,-30 38 547 0 0,-70 76-18 0 0,8-4-54 0 0,106-141-800 0 0,17-27 583 0 0,33-103 430 0 0,52-162-255 0 0,-94 171 239 0 0,-11 107-228 0 0,-1 0-1 0 0,0 0 0 0 0,1 0 1 0 0,-1-1-1 0 0,0 1 1 0 0,0 0-1 0 0,0 0 1 0 0,0 0-1 0 0,0 0 1 0 0,0 0-1 0 0,0 1 0 0 0,0-1 1 0 0,0 0-1 0 0,-1 0 1 0 0,1 1-1 0 0,0-1 1 0 0,0 1-1 0 0,-1-1 0 0 0,1 1 1 0 0,0-1-1 0 0,-1 1 1 0 0,1 0-1 0 0,-1 0 1 0 0,1-1-1 0 0,0 1 1 0 0,-1 0-1 0 0,1 1 0 0 0,-1-1 1 0 0,1 0-1 0 0,0 0 1 0 0,-1 0-1 0 0,1 1 1 0 0,0-1-1 0 0,-1 1 0 0 0,1-1 1 0 0,0 1-1 0 0,0-1 1 0 0,-1 1-1 0 0,1 0 1 0 0,0 0-1 0 0,0 0 0 0 0,0 0 1 0 0,0-1-1 0 0,0 1 1 0 0,0 0-1 0 0,0 1 1 0 0,0-1-1 0 0,0 0 1 0 0,1 0-1 0 0,-1 0 0 0 0,0 0 1 0 0,0 2 0 0 0,-105 222-520 0 0,38-69 590 0 0,53-119-171 0 0,44-118-631 0 0,25-146 740 0 0,-52 168 324 0 0,-25 65-427 0 0,10 14 68 0 0,2 1 0 0 0,0 0-1 0 0,1 0 1 0 0,1 1 0 0 0,1 0 0 0 0,0 1-1 0 0,2 0 1 0 0,1 0 0 0 0,1 0 0 0 0,1 1-1 0 0,0 18 28 0 0,-3 41-68 0 0,6-82 42 0 0,0-1 0 0 0,0 0-22 0 0,0 0 0 0 0,0 0 4 0 0,0 0-5 0 0,0 0 10 0 0,0 0-4 0 0,0 0 7 0 0,0-12 4 0 0,35-145 194 0 0,-13-17 143 0 0,-22 173-287 0 0,0 0 0 0 0,0 0-1 0 0,-1 0 1 0 0,1 0 0 0 0,-1 0 0 0 0,1 0-1 0 0,-1 1 1 0 0,1-1 0 0 0,-1 0 0 0 0,0 0-1 0 0,1 0 1 0 0,-1 0 0 0 0,0 1-1 0 0,1-1 1 0 0,-1 0 0 0 0,0 1 0 0 0,0-1-1 0 0,0 1 1 0 0,0-1 0 0 0,0 1 0 0 0,1-1-1 0 0,-1 1 1 0 0,0-1 0 0 0,0 1-1 0 0,0 0 1 0 0,0 0 0 0 0,0 0 0 0 0,0-1-1 0 0,0 1 1 0 0,-1 0 0 0 0,1 0 0 0 0,0 0-1 0 0,0 0 1 0 0,-1 1-18 0 0,-13 39-519 0 0,-26 126 467 0 0,39-64-109 0 0,2-101 160 0 0,1-1 0 0 0,-1 0 0 0 0,0 1 1 0 0,1-1-1 0 0,-1 0 0 0 0,1 0 0 0 0,-1 1 0 0 0,1-1 1 0 0,-1 0-1 0 0,1 0 0 0 0,-1 0 0 0 0,0 1 0 0 0,1-1 1 0 0,-1 0-1 0 0,1 0 0 0 0,-1 0 0 0 0,1 0 0 0 0,-1 0 0 0 0,1 0 1 0 0,-1 0-1 0 0,1 0 0 0 0,-1-1 0 0 0,1 1 0 0 0,-1 0 1 0 0,1 0-1 0 0,-1 0 0 0 0,1 0 0 0 0,-1-1 0 0 0,1 1 1 0 0,-1 0-1 0 0,1 0 0 0 0,-1-1 0 0 0,0 1 0 0 0,1 0 1 0 0,-1-1-1 0 0,0 1 0 0 0,1 0 0 0 0,-1-1 0 0 0,0 1 0 0 0,1-1 1 0 0,-1 1-1 0 0,0 0 0 0 0,0-1 0 0 0,1 1 0 0 0,-1-1 1 0 0,0 1-1 0 0,0-1 0 0 0,0 1 0 0 0,0-1 0 0 0,0 1 1 0 0,0-1 0 0 0,97-216 406 0 0,-50 100-254 0 0,-61 125 366 0 0,-48 179-714 0 0,55-156 173 0 0,1 0 0 0 0,2 0 0 0 0,1 0 0 0 0,2 1 0 0 0,1 21 23 0 0,0-52 5 0 0,0-1 11 0 0,0 0 6 0 0,0 0-4 0 0,0 0 5 0 0,0 0 2 0 0,0 0 14 0 0,0 0 30 0 0,0 0 2 0 0,0 0 10 0 0,0 0-10 0 0,0 0-22 0 0,0 0-18 0 0,1-30-270 0 0,9-15 166 0 0,2 0 0 0 0,2 1 0 0 0,2 0 0 0 0,2 2 0 0 0,15-25 73 0 0,10-14-88 0 0,-43 80 96 0 0,1 1 1 0 0,-1-1-1 0 0,0 0 1 0 0,0 0-1 0 0,1 0 1 0 0,-1 1-1 0 0,0-1 0 0 0,0 0 1 0 0,0 0-1 0 0,0 0 1 0 0,0 1-1 0 0,0-1 1 0 0,0 0-1 0 0,-1 0 0 0 0,1 0 1 0 0,0 1-1 0 0,0-1 1 0 0,-1 0-1 0 0,1 0 1 0 0,0 1-1 0 0,-1-1 0 0 0,1 0 1 0 0,0 0-1 0 0,-1 1 1 0 0,1-1-1 0 0,-1 1 1 0 0,0-1-1 0 0,1 0 0 0 0,-1 1 1 0 0,1-1-1 0 0,-1 1 1 0 0,0-1-1 0 0,1 1 1 0 0,-1 0-1 0 0,0-1 0 0 0,0 1 1 0 0,1 0-1 0 0,-1-1 1 0 0,0 1-1 0 0,0 0 1 0 0,1 0-1 0 0,-1 0 0 0 0,0 0 1 0 0,0-1-1 0 0,0 1 1 0 0,1 0-1 0 0,-1 1 1 0 0,0-1-1 0 0,0 0 0 0 0,0 0 1 0 0,1 0-1 0 0,-1 0 1 0 0,0 1-1 0 0,0-1 1 0 0,0 0-1 0 0,1 0 0 0 0,-1 1 1 0 0,0-1-1 0 0,1 1 1 0 0,-1-1-1 0 0,0 1 1 0 0,0 0-9 0 0,-50 24-339 0 0,-321 255-120 0 0,111-112 635 0 0,188-122 107 0 0,-1-4 0 0 0,-2-3-1 0 0,-16 3-282 0 0,0-14 753 0 0,87-27-653 0 0,4-8-695 0 0,79-80 248 0 0,384-403 290 0 0,-448 476 70 0 0,-1-1 0 0 0,0-1 0 0 0,-1 0 0 0 0,-1-1 1 0 0,0 0-1 0 0,-1-1 0 0 0,-1-1-13 0 0,-8 18 19 0 0,-1 0 0 0 0,1 0 1 0 0,0 0-1 0 0,-1 0 0 0 0,0 0 0 0 0,1 0 0 0 0,-1-1 1 0 0,0 1-1 0 0,1 0 0 0 0,-1 0 0 0 0,0-1 1 0 0,0 1-1 0 0,0 0 0 0 0,0 0 0 0 0,0-1 1 0 0,0 1-1 0 0,0 0 0 0 0,-1 0 0 0 0,1 0 1 0 0,0-1-1 0 0,-1 1 0 0 0,1 0 0 0 0,-1 0 1 0 0,1 0-1 0 0,-1 0 0 0 0,0 0 0 0 0,1 0 1 0 0,-1 0-1 0 0,0 0 0 0 0,0 0 0 0 0,0 0 0 0 0,1 0 1 0 0,-1 0-1 0 0,0 0 0 0 0,0 1 0 0 0,0-1 1 0 0,-1 0-1 0 0,1 1 0 0 0,0-1 0 0 0,0 1 1 0 0,0-1-1 0 0,0 1 0 0 0,0 0 0 0 0,-1-1 1 0 0,1 1-1 0 0,0 0 0 0 0,0 0 0 0 0,-1 0 1 0 0,1 0-1 0 0,0 0 0 0 0,-1 0-19 0 0,-65 16 96 0 0,45 2-143 0 0,0 1-1 0 0,1 2 0 0 0,1-1 1 0 0,1 2-1 0 0,0 1 0 0 0,1 3 48 0 0,-1-2-15 0 0,-293 412 63 0 0,248-352 51 0 0,99-122-893 0 0,107-254 985 0 0,-125 256-168 0 0,5-3 11 0 0,-3-1 1 0 0,-1-1-1 0 0,-2-1 1 0 0,-2-1-1 0 0,-1 0 0 0 0,-3 0 1 0 0,3-30-35 0 0,-13 69 11 0 0,1 1 0 0 0,-2 0 0 0 0,1 0 0 0 0,0-1 1 0 0,-1 1-1 0 0,1 0 0 0 0,-1 0 0 0 0,0 0 0 0 0,0 0 0 0 0,0 0 0 0 0,-1 0 1 0 0,1 0-1 0 0,-1 0 0 0 0,1 0 0 0 0,-1 0 0 0 0,0 1 0 0 0,0-1 0 0 0,0 1 1 0 0,-1-1-1 0 0,1 1 0 0 0,0 0 0 0 0,-1 0 0 0 0,0 0 0 0 0,1 0 0 0 0,-1 0 1 0 0,0 1-1 0 0,0-1 0 0 0,0 1 0 0 0,0 0 0 0 0,0 0 0 0 0,0 0 0 0 0,0 0 1 0 0,-1 1-1 0 0,1-1 0 0 0,0 1 0 0 0,0 0 0 0 0,-1 0 0 0 0,1 0 0 0 0,0 0 1 0 0,0 0-1 0 0,-1 1 0 0 0,1-1 0 0 0,0 1 0 0 0,0 0 0 0 0,0 0 0 0 0,0 0 0 0 0,0 1 1 0 0,0-1-1 0 0,0 1 0 0 0,0-1 0 0 0,-2 3-11 0 0,-14 14-20 0 0,0 1 0 0 0,1 1-1 0 0,2 1 1 0 0,0 0 0 0 0,1 2 0 0 0,1-1 0 0 0,1 1-1 0 0,-4 12 21 0 0,-14 22-9 0 0,-32 56 32 0 0,4 3 0 0 0,-33 101-23 0 0,77-165-274 0 0,55-50-88 0 0,-33-7 381 0 0,0 0 0 0 0,-1-1 1 0 0,1 0-1 0 0,-1-1 1 0 0,0 1-1 0 0,-1-1 1 0 0,0 0-1 0 0,0 0 0 0 0,0-1 1 0 0,-1 1-1 0 0,0-1 1 0 0,-1 0-1 0 0,1 0 1 0 0,-1 0-1 0 0,-1-1 0 0 0,0 1 1 0 0,0-1-1 0 0,0-2-19 0 0,2-3 5 0 0,1-3 27 0 0,-1 0 1 0 0,-1 0-1 0 0,0 0 0 0 0,-1 0 0 0 0,-1-1 0 0 0,-1 1 1 0 0,0-1-1 0 0,-3-10-32 0 0,3 27 0 0 0,-1-1 1 0 0,0 0 0 0 0,1 0 0 0 0,-1 0-1 0 0,0 1 1 0 0,0-1 0 0 0,0 0-1 0 0,-1 1 1 0 0,1-1 0 0 0,0 1-1 0 0,-1-1 1 0 0,1 1 0 0 0,-1 0 0 0 0,1 0-1 0 0,-1 0 1 0 0,1-1 0 0 0,-1 1-1 0 0,0 1 1 0 0,0-1 0 0 0,1 0-1 0 0,-1 0 1 0 0,0 1 0 0 0,0-1 0 0 0,0 1-1 0 0,0-1 1 0 0,0 1 0 0 0,0 0-1 0 0,0 0 1 0 0,0 0 0 0 0,0 0-1 0 0,0 0 1 0 0,1 0 0 0 0,-1 1 0 0 0,0-1-1 0 0,0 1 1 0 0,0-1 0 0 0,0 1-1 0 0,0 0 1 0 0,0-1 0 0 0,1 1 0 0 0,-1 0-1 0 0,0 0 1 0 0,1 0 0 0 0,-1 1-1 0 0,1-1 1 0 0,-1 0 0 0 0,1 1-1 0 0,0-1 1 0 0,-1 0 0 0 0,1 1 0 0 0,0 0-1 0 0,0-1 1 0 0,0 1 0 0 0,0 0-1 0 0,0 0 0 0 0,-28 42-89 0 0,1 2 1 0 0,3 0-1 0 0,2 1 0 0 0,-14 43 89 0 0,7-18-11 0 0,10-27 15 0 0,-139 280 189 0 0,126-250-393 0 0,58-75-181 0 0,-21-4 404 0 0,1 1 1 0 0,-1 0-1 0 0,0-1 1 0 0,-1 0-1 0 0,1 0 0 0 0,-1 0 1 0 0,0 0-1 0 0,0-1 1 0 0,0 1-1 0 0,0-1 1 0 0,-1 0-1 0 0,0 0 1 0 0,0 0-1 0 0,0 0 1 0 0,0 0-1 0 0,-1 0 1 0 0,0 0-1 0 0,0-1 1 0 0,0 1-1 0 0,-1 0 1 0 0,0-1-1 0 0,0 1 1 0 0,0-1-1 0 0,-1 1 1 0 0,0 0-1 0 0,0-2-23 0 0,-13-352 172 0 0,13 346-142 0 0,-1 0 0 0 0,0 0 0 0 0,-1 0 0 0 0,0 1-1 0 0,-1-1 1 0 0,0 1 0 0 0,-1 0 0 0 0,-1 0-1 0 0,-6-11-29 0 0,11 22 5 0 0,0 0 0 0 0,1-1-1 0 0,-1 1 1 0 0,0 0-1 0 0,0 0 1 0 0,1 0-1 0 0,-1 0 1 0 0,0 0 0 0 0,0 0-1 0 0,0 0 1 0 0,-1 0-1 0 0,1 0 1 0 0,0 1-1 0 0,0-1 1 0 0,0 0 0 0 0,0 1-1 0 0,-1-1 1 0 0,1 1-1 0 0,0-1 1 0 0,-1 1-1 0 0,1 0 1 0 0,0-1-1 0 0,-1 1 1 0 0,1 0 0 0 0,0 0-1 0 0,-1 0 1 0 0,1 0-1 0 0,-1 0 1 0 0,1 0-1 0 0,0 0 1 0 0,-1 1 0 0 0,1-1-1 0 0,0 0 1 0 0,-1 1-1 0 0,1-1 1 0 0,0 1-1 0 0,0-1 1 0 0,-1 1 0 0 0,1 0-1 0 0,0 0 1 0 0,0-1-1 0 0,0 1 1 0 0,0 0-1 0 0,-1 1-4 0 0,-35 51-279 0 0,-2 36 185 0 0,4 2 0 0 0,-14 60 94 0 0,-25 68 164 0 0,74-217-73 0 0,-7 14-352 0 0,13-16-55 0 0,2-12 368 0 0,-1 0 0 0 0,0-1 0 0 0,-1 0-1 0 0,-1 0 1 0 0,0 0 0 0 0,0 0 0 0 0,-2-1 0 0 0,1 0-1 0 0,-1-5-51 0 0,3-6 16 0 0,1-7 5 0 0,-1-1 0 0 0,-1 0-1 0 0,-2 0 1 0 0,-2 0 0 0 0,-1-1 0 0 0,-3-18-21 0 0,4 50 3 0 0,-1 0-1 0 0,0 0 1 0 0,1 0-1 0 0,-1 0 1 0 0,0 0 0 0 0,0 0-1 0 0,-1 0 1 0 0,1 0-1 0 0,0-1 1 0 0,-1 1 0 0 0,1 0-1 0 0,-1 0 1 0 0,0 0-1 0 0,1 0 1 0 0,-1 0 0 0 0,0 1-1 0 0,0-1 1 0 0,0 0-1 0 0,-1 0 1 0 0,1 1-1 0 0,0-1 1 0 0,-1 0 0 0 0,1 1-1 0 0,-1-1 1 0 0,1 1-1 0 0,-1 0 1 0 0,0 0 0 0 0,1-1-1 0 0,-1 1 1 0 0,0 0-1 0 0,0 1 1 0 0,0-1 0 0 0,0 0-1 0 0,0 0 1 0 0,0 1-1 0 0,0-1 1 0 0,0 1-1 0 0,0 0 1 0 0,0-1 0 0 0,-1 1-1 0 0,1 0 1 0 0,0 0-1 0 0,0 1 1 0 0,0-1 0 0 0,0 0-1 0 0,0 1 1 0 0,0-1-1 0 0,0 1 1 0 0,0 0 0 0 0,0-1-1 0 0,-1 2-2 0 0,-8 9-52 0 0,1 0 1 0 0,0 1-1 0 0,1 0 0 0 0,0 0 0 0 0,1 1 0 0 0,0 0 1 0 0,1 1-1 0 0,1 0 0 0 0,-3 8 52 0 0,1-5-6 0 0,-188 375 393 0 0,196-392-399 0 0,0-1 0 0 0,0 1 1 0 0,0 0-1 0 0,1 0 0 0 0,-1 0 1 0 0,0-1-1 0 0,0 1 0 0 0,1 0 1 0 0,-1 0-1 0 0,0 0 0 0 0,1 0 1 0 0,-1-1-1 0 0,0 1 0 0 0,1 0 1 0 0,-1 0-1 0 0,0 0 0 0 0,1 0 0 0 0,-1 0 1 0 0,0 0-1 0 0,1 0 0 0 0,-1 0 1 0 0,0 0-1 0 0,1 0 0 0 0,-1 0 1 0 0,0 0-1 0 0,0 0 0 0 0,1 0 1 0 0,-1 1-1 0 0,0-1 0 0 0,1 0 1 0 0,-1 0-1 0 0,0 0 0 0 0,1 0 1 0 0,-1 1-1 0 0,0-1 0 0 0,0 0 1 0 0,1 0-1 0 0,-1 0 0 0 0,0 1 0 0 0,0-1 1 0 0,0 0-1 0 0,1 0 0 0 0,-1 1 1 0 0,0-1-1 0 0,0 0 0 0 0,0 1 1 0 0,0-1-1 0 0,0 0 0 0 0,1 1 1 0 0,-1-1 11 0 0,11-24 50 0 0,-1-1 0 0 0,0 0 1 0 0,-2-1-1 0 0,-1 1 1 0 0,-1-1-1 0 0,-2-1 0 0 0,0 1 1 0 0,-2-1-1 0 0,0 0 1 0 0,-2 1-1 0 0,-3-23-50 0 0,3 33 68 0 0,-11 55-600 0 0,-3 46 334 0 0,-15 155 14 0 0,54-240 186 0 0,24-56 329 0 0,82-107-638 0 0,-131 164 309 0 0,0-1 0 0 0,0 0 0 0 0,0 1-1 0 0,0-1 1 0 0,0 0 0 0 0,0 1 0 0 0,0-1-1 0 0,0 0 1 0 0,0 1 0 0 0,0-1 0 0 0,0 0-1 0 0,0 1 1 0 0,0-1 0 0 0,1 0 0 0 0,-1 1-1 0 0,0-1 1 0 0,0 0 0 0 0,0 1 0 0 0,1-1-1 0 0,-1 0 1 0 0,0 0 0 0 0,0 1 0 0 0,1-1-1 0 0,-1 0 1 0 0,0 0 0 0 0,0 1 0 0 0,1-1-1 0 0,-1 0 1 0 0,0 0 0 0 0,1 0 0 0 0,-1 0-1 0 0,0 1 1 0 0,1-1 0 0 0,-1 0 0 0 0,0 0-1 0 0,1 0 1 0 0,-1 0 0 0 0,1 0 0 0 0,-1 0-1 0 0,0 0 1 0 0,1 0 0 0 0,-1 0 0 0 0,0 0-1 0 0,1 0 1 0 0,-1 0 0 0 0,0-1 0 0 0,1 1-1 0 0,-1 0-1 0 0,-13 41 22 0 0,12-39-34 0 0,-142 379 237 0 0,137-359-273 0 0,19-23-213 0 0,2-15 323 0 0,0 0 1 0 0,-2-1-1 0 0,0-1 1 0 0,-1 0-1 0 0,-1-1 1 0 0,5-10-63 0 0,15-24-15 0 0,-12 13 40 0 0,-18 39 104 0 0,-1 1 46 0 0,-4 5 64 0 0,-88 192-583 0 0,81-175 345 0 0,-69 108 266 0 0,68-120-392 0 0,18-19-345 0 0,6-8 585 0 0,121-246 102 0 0,-122 218 196 0 0,-27 54-385 0 0,-54 158-466 0 0,-27 86 574 0 0,83-223-240 0 0,14-29-55 0 0,0-1-8 0 0,44-52 326 0 0,120-238 82 0 0,-164 290-117 0 0,-5 0 86 0 0,1 1-217 0 0,-1 0 1 0 0,0 1 0 0 0,1 0-1 0 0,0 0 1 0 0,-1 0 0 0 0,1 1-1 0 0,0 0 1 0 0,0 0 0 0 0,0 0-1 0 0,0 0 1 0 0,1 0 0 0 0,-1 1-1 0 0,1-1 1 0 0,0 1 0 0 0,0 0-1 0 0,0 0 1 0 0,1 0 0 0 0,-1 0-1 0 0,1 1 7 0 0,-8 9-10 0 0,-125 191 153 0 0,135-204-153 0 0,-1-1 0 0 0,1 1 0 0 0,0-1 0 0 0,0 1 0 0 0,0-1 0 0 0,0 1 0 0 0,0-1 0 0 0,0 1 0 0 0,0-1 0 0 0,1 0 0 0 0,-1 1 0 0 0,0-1 0 0 0,0 1 0 0 0,0-1 0 0 0,0 1-1 0 0,1-1 1 0 0,-1 1 0 0 0,0-1 0 0 0,0 0 0 0 0,1 1 0 0 0,-1-1 0 0 0,0 0 0 0 0,0 1 0 0 0,1-1 0 0 0,-1 0 0 0 0,1 1 0 0 0,-1-1 0 0 0,0 0 0 0 0,1 0 0 0 0,-1 1 0 0 0,1-1 0 0 0,-1 0 0 0 0,0 0 0 0 0,1 0 0 0 0,-1 1 0 0 0,1-1 0 0 0,-1 0 0 0 0,1 0 0 0 0,-1 0 0 0 0,1 0 0 0 0,-1 0 0 0 0,1 0 0 0 0,-1 0 0 0 0,1 0 0 0 0,-1 0 0 0 0,0 0 0 0 0,1 0 0 0 0,-1-1 0 0 0,1 1 0 0 0,-1 0 0 0 0,1 0 0 0 0,-1 0 0 0 0,0-1 0 0 0,1 1 0 0 0,-1 0 0 0 0,1 0 0 0 0,-1-1 0 0 0,0 1 0 0 0,1 0 0 0 0,-1-1 0 0 0,0 1 0 0 0,1 0-1 0 0,-1-1 1 0 0,0 1 0 0 0,0-1 0 0 0,1 1 0 0 0,-1 0 0 0 0,0-1 0 0 0,0 1 0 0 0,0-1 10 0 0,20-20 61 0 0,-2-1 0 0 0,0-1 1 0 0,-1 0-1 0 0,-2-1 0 0 0,0-1 0 0 0,-2 0-61 0 0,24-39 4 0 0,15-34 19 0 0,-52 97 90 0 0,0 1 42 0 0,0 0 1 0 0,-14 19-157 0 0,-92 266-235 0 0,88-229 257 0 0,13-20-173 0 0,28-36-26 0 0,41-61 410 0 0,-57 52-205 0 0,190-298 333 0 0,-104 152-336 0 0,201-301-66 0 0,-280 440 345 0 0,-28 51-182 0 0,-161 416-261 0 0,92-230 222 0 0,73-184-230 0 0,39-46-110 0 0,-9-11 301 0 0,0-1 1 0 0,-2-1-1 0 0,0-1 1 0 0,-2 0 0 0 0,0-1-1 0 0,-2-1 1 0 0,7-15-44 0 0,-1 4 21 0 0,359-601-141 0 0,-374 629 24 0 0,5-8 459 0 0,-19 23-76 0 0,-7 14-338 0 0,1 1 1 0 0,0 1 0 0 0,2 0 0 0 0,1 1-1 0 0,0 1 1 0 0,2 0 0 0 0,1 1 50 0 0,-10 20 6 0 0,-151 310 208 0 0,145-279-346 0 0,34-78-95 0 0,49-66 324 0 0,252-393 17 0 0,-205 297-161 0 0,-128 193 496 0 0,-182 369-542 0 0,183-358 102 0 0,2-8 25 0 0,2 2 0 0 0,1 1 0 0 0,2 0 0 0 0,-7 29-34 0 0,22-65-5 0 0,0-1-1 0 0,1 1 0 0 0,-1 0 0 0 0,1-1 1 0 0,-1 1-1 0 0,0 0 0 0 0,1 0 0 0 0,-1 0 1 0 0,1 0-1 0 0,-1-1 0 0 0,1 1 0 0 0,-1 0 0 0 0,0 0 1 0 0,1 0-1 0 0,-1 0 0 0 0,1 0 0 0 0,-1 0 1 0 0,1 0-1 0 0,-1 0 0 0 0,1 0 0 0 0,-1 0 1 0 0,0 0-1 0 0,1 0 0 0 0,-1 1 0 0 0,1-1 1 0 0,-1 0-1 0 0,1 0 0 0 0,-1 0 0 0 0,0 1 0 0 0,1-1 1 0 0,-1 0-1 0 0,0 0 0 0 0,1 1 0 0 0,-1-1 1 0 0,0 0-1 0 0,1 1 0 0 0,-1-1 0 0 0,0 0 1 0 0,1 1-1 0 0,-1-1 0 0 0,0 1 0 0 0,0-1 1 0 0,0 0-1 0 0,1 1 0 0 0,-1-1 0 0 0,0 1 0 0 0,0-1 1 0 0,0 1-1 0 0,0-1 0 0 0,0 0 0 0 0,0 1 1 0 0,0-1-1 0 0,0 1 0 0 0,0-1 0 0 0,0 1 1 0 0,0-1-1 0 0,0 1 0 0 0,0-1 0 0 0,0 0 1 0 0,0 1-1 0 0,-1-1 0 0 0,1 1 0 0 0,0-1 1 0 0,0 1-1 0 0,0-1 0 0 0,-1 0 0 0 0,1 1 0 0 0,0-1 1 0 0,0 0 5 0 0,28-21-32 0 0,17-37 125 0 0,-2-2 1 0 0,-2-2-1 0 0,22-50-93 0 0,-14 27 7 0 0,15-24-20 0 0,-5-3 0 0 0,41-109 13 0 0,-75 159 271 0 0,-25 61-134 0 0,-2 7-26 0 0,-96 296-648 0 0,74-235 600 0 0,-4-1 1 0 0,-2-1-1 0 0,-36 55-63 0 0,16-59 266 0 0,50-61-260 0 0,0 1 1 0 0,0-1-1 0 0,0 1 0 0 0,0-1 1 0 0,-1 0-1 0 0,1 1 1 0 0,0-1-1 0 0,-1 0 0 0 0,1 1 1 0 0,0-1-1 0 0,-1 0 1 0 0,1 1-1 0 0,0-1 1 0 0,-1 0-1 0 0,1 1 0 0 0,0-1 1 0 0,-1 0-1 0 0,1 0 1 0 0,-1 0-1 0 0,1 0 0 0 0,-1 1 1 0 0,1-1-1 0 0,0 0 1 0 0,-1 0-1 0 0,1 0 0 0 0,-1 0 1 0 0,1 0-1 0 0,-1 0 1 0 0,1 0-1 0 0,-1 0 1 0 0,1 0-1 0 0,0 0 0 0 0,-1 0 1 0 0,1 0-1 0 0,-1-1 1 0 0,1 1-1 0 0,-1 0 0 0 0,1 0 1 0 0,0 0-1 0 0,-1-1 1 0 0,1 1-1 0 0,-1 0 0 0 0,1 0 1 0 0,0-1-1 0 0,-1 1 1 0 0,1 0-1 0 0,0-1 1 0 0,-1 1-1 0 0,1 0 0 0 0,0-1 1 0 0,0 1-1 0 0,-1 0 1 0 0,1-1-1 0 0,0 1 0 0 0,0-1 1 0 0,0 1-1 0 0,0-1 1 0 0,-1 1-1 0 0,1 0 0 0 0,0-1 1 0 0,0 1-1 0 0,0-1 1 0 0,0 1-1 0 0,0-1 1 0 0,0 1-8 0 0,0-38-70 0 0,1 31 74 0 0,65-425-89 0 0,-55 333 94 0 0,-4-1-1 0 0,-5 0 0 0 0,-4 1 1 0 0,-5-1-1 0 0,-4 1 0 0 0,-4 0 0 0 0,-4 1 1 0 0,-5 1-1 0 0,-21-51-7 0 0,41 138-1 0 0,1-4 11 0 0,-2-1 0 0 0,0 1 0 0 0,0-1-1 0 0,-2 1 1 0 0,1 1 0 0 0,-2-1 0 0 0,0 1 0 0 0,0 1 0 0 0,-1 0 0 0 0,-1 0-1 0 0,0 0 1 0 0,-2 0-10 0 0,10 10-4 0 0,0 1 0 0 0,0-1 0 0 0,-1 0 0 0 0,1 1 0 0 0,-1-1 0 0 0,1 1 0 0 0,-1 0 0 0 0,1 0 0 0 0,-1 0 0 0 0,0 0 0 0 0,1 0-1 0 0,-1 0 1 0 0,0 1 0 0 0,0-1 0 0 0,1 1 0 0 0,-1 0 0 0 0,0 0 0 0 0,0 0 0 0 0,0 0 0 0 0,1 1 0 0 0,-1-1 0 0 0,0 1 0 0 0,0-1 0 0 0,1 1 0 0 0,-1 0 0 0 0,0 0 0 0 0,1 0-1 0 0,-1 1 1 0 0,1-1 0 0 0,-1 1 0 0 0,1-1 0 0 0,0 1 0 0 0,0 0 0 0 0,0 0 0 0 0,-1 0 0 0 0,2 0 0 0 0,-1 0 0 0 0,0 0 0 0 0,0 0 0 0 0,1 1 0 0 0,-1-1 0 0 0,1 1 0 0 0,0-1-1 0 0,-1 2 5 0 0,-13 31-60 0 0,0 0 0 0 0,3 1 0 0 0,1 1 0 0 0,1 0-1 0 0,2 0 1 0 0,2 1 0 0 0,1 4 60 0 0,3-31-5 0 0,-73 645-74 0 0,69-517 36 0 0,6-137 42 0 0,0 0 0 0 0,0 0 0 0 0,0-1 0 0 0,0 1 0 0 0,0 0 0 0 0,1 0-1 0 0,-1 0 1 0 0,1 0 0 0 0,-1-1 0 0 0,1 1 0 0 0,0 0 0 0 0,-1-1 0 0 0,1 1-1 0 0,0 0 1 0 0,0-1 0 0 0,0 1 0 0 0,1-1 0 0 0,-1 1 0 0 0,0-1 0 0 0,0 0-1 0 0,1 1 1 0 0,-1-1 0 0 0,1 0 0 0 0,-1 0 0 0 0,1 0 0 0 0,-1 0 0 0 0,1 0-1 0 0,0-1 1 0 0,-1 1 0 0 0,1 0 0 0 0,0-1 0 0 0,0 1 0 0 0,0-1 0 0 0,-1 0-1 0 0,1 1 1 0 0,0-1 0 0 0,0 0 0 0 0,0 0 0 0 0,0 0 0 0 0,0 0 0 0 0,-1-1-1 0 0,1 1 1 0 0,0 0 0 0 0,0-1 0 0 0,0 1 0 0 0,-1-1 0 0 0,1 0 0 0 0,0 0-1 0 0,-1 0 1 0 0,1 1 0 0 0,0-1 0 0 0,-1-1 0 0 0,1 1 0 0 0,-1 0 0 0 0,0 0-1 0 0,1-1 1 0 0,-1 1 0 0 0,0 0 0 0 0,0-1 0 0 0,0 1 0 0 0,0-1 0 0 0,0 0-1 0 0,0 1 2 0 0,10-17 62 0 0,-1 1-1 0 0,-1-1 0 0 0,0-1 0 0 0,-1 0 0 0 0,-1 0 1 0 0,-1 0-1 0 0,-1-1 0 0 0,3-19-61 0 0,-2 11 22 0 0,17-75 23 0 0,-5-1 0 0 0,-4-1 1 0 0,-5 0-1 0 0,-5-57-45 0 0,-5-15-221 0 0,-9 0 1 0 0,-25-137 220 0 0,-6 176 63 0 0,40 136-67 0 0,0 0 0 0 0,0 1 0 0 0,-1-1 0 0 0,1 1 1 0 0,0 0-1 0 0,-1-1 0 0 0,1 1 0 0 0,-1 0 0 0 0,1 0 0 0 0,-1 0 0 0 0,0 0 0 0 0,0 0 0 0 0,1 0 0 0 0,-1 1 0 0 0,0-1 1 0 0,0 0-1 0 0,0 1 0 0 0,0-1 0 0 0,0 1 0 0 0,0 0 0 0 0,0 0 0 0 0,0 0 0 0 0,1 0 0 0 0,-1 0 0 0 0,0 0 0 0 0,0 0 1 0 0,0 1-1 0 0,0-1 0 0 0,0 1 0 0 0,0-1 0 0 0,0 1 0 0 0,0 0 0 0 0,1 0 0 0 0,-1 0 0 0 0,0 0 0 0 0,1 0 0 0 0,-1 0 1 0 0,1 0-1 0 0,-1 0 0 0 0,1 1 0 0 0,-1-1 0 0 0,1 1 0 0 0,0-1 0 0 0,0 1 0 0 0,0-1 0 0 0,-1 1 0 0 0,2 0 1 0 0,-1-1-1 0 0,0 1 0 0 0,0 0 0 0 0,1 0 0 0 0,-1 0 0 0 0,0 0 0 0 0,1 0 0 0 0,0 0 0 0 0,0-1 0 0 0,-1 3 4 0 0,-34 82-67 0 0,3 2 1 0 0,4 1-1 0 0,3 2 0 0 0,-8 75 67 0 0,17-93-6 0 0,5-21 11 0 0,-8 32 17 0 0,3 1 0 0 0,4 0 0 0 0,1 64-22 0 0,10-147-1 0 0,1 1 0 0 0,0-1 1 0 0,0 1-1 0 0,0-1 1 0 0,0 0-1 0 0,0 1 1 0 0,1-1-1 0 0,-1 0 0 0 0,1 1 1 0 0,-1-1-1 0 0,1 0 1 0 0,0 1-1 0 0,0-1 0 0 0,0 0 1 0 0,0 0-1 0 0,0 0 1 0 0,1 0-1 0 0,-1 0 0 0 0,1 0 1 0 0,-1 0-1 0 0,1-1 1 0 0,0 1-1 0 0,-1 0 0 0 0,1-1 1 0 0,0 1-1 0 0,0-1 1 0 0,0 0-1 0 0,0 0 1 0 0,0 0-1 0 0,1 0 0 0 0,-1 0 1 0 0,0 0-1 0 0,0 0 1 0 0,1-1-1 0 0,-1 1 0 0 0,0-1 1 0 0,1 0-1 0 0,-1 0 1 0 0,1 1-1 0 0,-1-2 0 0 0,0 1 1 0 0,1 0-1 0 0,-1 0 1 0 0,0-1-1 0 0,3 0 1 0 0,3-3 33 0 0,-1 0 0 0 0,0-1 0 0 0,0 0 0 0 0,0 0-1 0 0,0-1 1 0 0,-1 0 0 0 0,0 0 0 0 0,0 0 0 0 0,-1-1 0 0 0,0 0 0 0 0,0 0 0 0 0,0 0-1 0 0,-1 0 1 0 0,0-1 0 0 0,0 0 0 0 0,-1 0 0 0 0,0 0 0 0 0,0-3-33 0 0,2-1 32 0 0,38-85-10 0 0,-5-2 0 0 0,-5-2 0 0 0,-3-1-1 0 0,-5-1 1 0 0,-5-1 0 0 0,-4-1 0 0 0,-5 0 0 0 0,-3-48-22 0 0,-7 87-44 0 0,1 10 10 0 0,-2-1 0 0 0,-3 1 0 0 0,-2 0 0 0 0,-9-41 34 0 0,-17 36 60 0 0,30 59-64 0 0,0 1 1 0 0,0 0-1 0 0,0 0 0 0 0,0 0 1 0 0,0 0-1 0 0,-1 0 0 0 0,1 0 1 0 0,0 0-1 0 0,-1 0 1 0 0,1 0-1 0 0,-1 0 0 0 0,1 1 1 0 0,-1-1-1 0 0,1 1 0 0 0,-1-1 1 0 0,0 1-1 0 0,1 0 1 0 0,-1-1-1 0 0,1 1 0 0 0,-1 0 1 0 0,0 0-1 0 0,1 0 0 0 0,-1 0 1 0 0,0 0-1 0 0,1 1 1 0 0,-1-1-1 0 0,1 0 0 0 0,-1 1 1 0 0,0-1-1 0 0,1 1 0 0 0,-1 0 1 0 0,1-1-1 0 0,0 1 1 0 0,-1 0-1 0 0,1 0 0 0 0,-1 0 1 0 0,1 0-1 0 0,0 0 0 0 0,-1 1 4 0 0,-8 10-47 0 0,0 0-1 0 0,1 0 0 0 0,0 1 0 0 0,2 0 0 0 0,-1 1 1 0 0,1 0-1 0 0,1 0 0 0 0,1 0 0 0 0,-1 4 48 0 0,-1-1-26 0 0,-48 142 3 0 0,6 3-1 0 0,8 1 1 0 0,-1 49 23 0 0,21-110 17 0 0,6 0 0 0 0,3 1 1 0 0,5 23-18 0 0,6-123-2 0 0,0 0 1 0 0,0 0-1 0 0,1 0 1 0 0,0 0-1 0 0,-1 0 1 0 0,1 1-1 0 0,0-1 1 0 0,1 0-1 0 0,-1 0 1 0 0,1 0 0 0 0,-1 0-1 0 0,1 0 1 0 0,0 0-1 0 0,0 0 1 0 0,0 0-1 0 0,0 0 1 0 0,1 0-1 0 0,-1 0 1 0 0,1 0-1 0 0,0-1 1 0 0,0 1-1 0 0,0-1 1 0 0,0 1-1 0 0,0-1 1 0 0,0 0 0 0 0,1 0-1 0 0,-1 0 1 0 0,1 0-1 0 0,-1 0 1 0 0,1-1-1 0 0,0 1 1 0 0,0-1-1 0 0,0 0 1 0 0,0 0-1 0 0,0 0 1 0 0,0 0-1 0 0,0 0 1 0 0,0 0-1 0 0,0-1 1 0 0,2 1 1 0 0,3-4 28 0 0,0 1-1 0 0,-1-1 1 0 0,1-1-1 0 0,-1 1 1 0 0,0-1 0 0 0,0 0-1 0 0,0-1 1 0 0,-1 0-1 0 0,1 0 1 0 0,-1 0 0 0 0,0-1-1 0 0,-1 0 1 0 0,0 0-1 0 0,1 0 1 0 0,-2-1 0 0 0,1 1-1 0 0,-1-1 1 0 0,0 0 0 0 0,-1-1-1 0 0,3-6-27 0 0,36-69 103 0 0,-4-2 0 0 0,-3-2 1 0 0,11-52-104 0 0,-23 62-16 0 0,-3-1 1 0 0,-4-2-1 0 0,-3 1 1 0 0,-4-1-1 0 0,-1-81 16 0 0,-10 18 96 0 0,2 144-96 0 0,0 0 1 0 0,-1-1-1 0 0,1 1 0 0 0,0 0 0 0 0,-1 0 0 0 0,1 0 0 0 0,0-1 1 0 0,-1 1-1 0 0,1 0 0 0 0,-1 0 0 0 0,1-1 0 0 0,-1 1 0 0 0,1 0 1 0 0,-1-1-1 0 0,0 1 0 0 0,1-1 0 0 0,-1 1 0 0 0,0-1 0 0 0,1 1 1 0 0,-1-1-1 0 0,0 1 0 0 0,0-1 0 0 0,1 0 0 0 0,-1 0 0 0 0,0 1 1 0 0,0-1-1 0 0,0 0 0 0 0,0 0 0 0 0,1 0 0 0 0,-1 0 0 0 0,0 1 1 0 0,0-2-1 0 0,0 1 0 0 0,0 0 0 0 0,0 0 0 0 0,1 0 0 0 0,-1 0 1 0 0,0 0-1 0 0,0-1 0 0 0,0 1 0 0 0,1 0 0 0 0,-1-1 0 0 0,0 1 1 0 0,0 0-1 0 0,1-1 0 0 0,-1 1 0 0 0,0-1 0 0 0,1 1 1 0 0,-1-1-1 0 0,0 0 0 0 0,1 1 0 0 0,-1-1 0 0 0,1 0 0 0 0,-1 1 1 0 0,1-1-1 0 0,-1 0 0 0 0,1 0 0 0 0,0 1 0 0 0,-1-1 0 0 0,1 0 1 0 0,0 0-1 0 0,-1 0 0 0 0,1 1 0 0 0,-19 48-87 0 0,2 1 0 0 0,3 1 0 0 0,1 0 0 0 0,1 13 87 0 0,4-25-4 0 0,-60 373-2 0 0,18 3 1 0 0,11 145 5 0 0,28-278 5 0 0,35-189-48 0 0,-22-90 42 0 0,-1 0 0 0 0,1 0 0 0 0,0 0 1 0 0,0 0-1 0 0,0 0 0 0 0,0 0 0 0 0,0 0 1 0 0,0 0-1 0 0,1-1 0 0 0,-1 1 0 0 0,0-1 1 0 0,1 0-1 0 0,-1 0 0 0 0,1 0 0 0 0,0 0 1 0 0,-1 0-1 0 0,1-1 0 0 0,0 1 0 0 0,-1-1 1 0 0,1 1-1 0 0,0-1 0 0 0,0 0 0 0 0,0 0 0 0 0,-1 0 1 0 0,1-1-1 0 0,0 1 0 0 0,0-1 0 0 0,-1 1 1 0 0,1-1-1 0 0,-1 0 0 0 0,1 0 0 0 0,2-1 1 0 0,7-6 33 0 0,0 0-1 0 0,-1-1 1 0 0,0 0-1 0 0,0 0 1 0 0,-1-1-1 0 0,0-1 1 0 0,-1 1-1 0 0,0-2 1 0 0,-1 1-1 0 0,0-1 1 0 0,-1-1-1 0 0,4-9-32 0 0,-1 6 24 0 0,50-86 16 0 0,-6-3 0 0 0,-4-2 0 0 0,5-26-40 0 0,-22 30 204 0 0,-48 119 9 0 0,-84 194-607 0 0,32-60 384 0 0,-7-2 0 0 0,-6-3 0 0 0,-12 5 10 0 0,-254 302 275 0 0,322-407-420 0 0,46-44-264 0 0,-13-4 394 0 0,0 0-1 0 0,-1 0 1 0 0,1 0-1 0 0,-1-1 0 0 0,1 0 1 0 0,-1-1-1 0 0,0 0 0 0 0,-1 0 1 0 0,0-1-1 0 0,1 0 0 0 0,-2 0 1 0 0,1-1 15 0 0,23-17-57 0 0,127-76-565 0 0,-149 97 1092 0 0,-29 14-246 0 0,8 1-233 0 0,1 1-1 0 0,0 0 1 0 0,1 0-1 0 0,0 2 1 0 0,1-1-1 0 0,1 1 1 0 0,1 0-1 0 0,0 1 1 0 0,-4 10 9 0 0,2-5-13 0 0,-103 217 37 0 0,101-179-347 0 0,57-56-76 0 0,-35-7 407 0 0,-1 0 0 0 0,1-1 0 0 0,-1 0 0 0 0,0 0 0 0 0,0-1 0 0 0,0 0 0 0 0,-1-1 0 0 0,0 0 0 0 0,0-1 0 0 0,-1 1 0 0 0,0-1-8 0 0,5-4 12 0 0,21-21 20 0 0,-1-2 0 0 0,-2-2 0 0 0,-2 0 0 0 0,-1-2 0 0 0,-2-1 0 0 0,16-35-32 0 0,-22 51 38 0 0,-20 48 242 0 0,-60 191-231 0 0,48-179-33 0 0,-1-1-1 0 0,-1 0 1 0 0,-2-1-1 0 0,-2-1 1 0 0,0 0-1 0 0,-17 18-15 0 0,5-18 164 0 0,46-69-769 0 0,159-277 748 0 0,-112 206-161 0 0,4 3 1 0 0,4 3-1 0 0,4 3 0 0 0,5 4 1 0 0,69-63 17 0 0,-132 141-42 0 0,1 2 1 0 0,1 0-1 0 0,0 1 0 0 0,1 0 1 0 0,0 2-1 0 0,1 0 1 0 0,0 1-1 0 0,0 2 0 0 0,1 0 1 0 0,1 1-1 0 0,-1 0 1 0 0,1 2-1 0 0,0 1 0 0 0,0 1 1 0 0,0 0-1 0 0,8 2 42 0 0,-29 1 0 0 0,1 0-1 0 0,-1 1 0 0 0,0-1 1 0 0,0 1-1 0 0,0-1 0 0 0,0 1 1 0 0,0-1-1 0 0,0 1 0 0 0,0-1 0 0 0,0 1 1 0 0,0 0-1 0 0,0 0 0 0 0,0-1 1 0 0,0 1-1 0 0,-1 0 0 0 0,1 0 1 0 0,0 0-1 0 0,0 0 0 0 0,-1 0 1 0 0,1 0-1 0 0,-1 0 0 0 0,1 0 1 0 0,-1 0-1 0 0,1 1 0 0 0,-1-1 1 0 0,0 0-1 0 0,0 0 0 0 0,1 0 1 0 0,-1 0-1 0 0,0 1 0 0 0,0-1 1 0 0,0 0-1 0 0,0 0 0 0 0,0 0 1 0 0,-1 1-1 0 0,1-1 0 0 0,0 0 1 0 0,0 0-1 0 0,-1 0 0 0 0,1 0 1 0 0,-1 0-1 0 0,0 1 1 0 0,-16 54 176 0 0,-17 5-71 0 0,-1-1 0 0 0,-4-2-1 0 0,-2-1 1 0 0,-2-3 0 0 0,-41 39-105 0 0,-37 49 420 0 0,112-131-470 0 0,22-31-106 0 0,176-219 101 0 0,161-152 55 0 0,-221 254-55 0 0,-32 27-49 0 0,4 4 1 0 0,5 6-1 0 0,4 3 0 0 0,5 6 1 0 0,114-70 103 0 0,-287 213 597 0 0,-255 258-336 0 0,167-158-48 0 0,-173 176 268 0 0,115-106-109 0 0,175-181-467 0 0,46-36-177 0 0,-6-7 254 0 0,0-1 0 0 0,0 0 1 0 0,-1-1-1 0 0,1 0 0 0 0,-1-1 0 0 0,0 0 0 0 0,0-1 0 0 0,0 0 0 0 0,-1 0 0 0 0,1-2 18 0 0,9-4-14 0 0,72-54-68 0 0,-3-3-1 0 0,52-55 83 0 0,5-5-169 0 0,403-341-737 0 0,-387 348 320 0 0,-156 110 1070 0 0,-30 21-157 0 0,-35 31-238 0 0,2 2-1 0 0,2 3 1 0 0,3 2 0 0 0,1 2-1 0 0,-7 12-88 0 0,-15 14 121 0 0,-31 25 51 0 0,0-1 280 0 0,-85 107-452 0 0,181-196-13 0 0,-26 53-255 0 0,73-61-163 0 0,-21-10 414 0 0,0 0 0 0 0,0-1 1 0 0,-1-1-1 0 0,0-1 0 0 0,0 0 0 0 0,-2-1 0 0 0,4-4 17 0 0,7-4-11 0 0,65-56-49 0 0,3 4 1 0 0,2 4-1 0 0,4 5 0 0 0,3 4 1 0 0,2 4-1 0 0,12 1 60 0 0,-103 49-70 0 0,-1 0-1 0 0,1 1 0 0 0,0 0 0 0 0,0 1 0 0 0,0 1 0 0 0,1 0 1 0 0,-1 1-1 0 0,0 0 0 0 0,3 1 71 0 0,-15 2 1 0 0,1-1 0 0 0,-1 1 0 0 0,0-1 0 0 0,0 1 0 0 0,0 0 0 0 0,0-1 0 0 0,0 1 0 0 0,0 0 0 0 0,0 0 0 0 0,0-1 0 0 0,-1 1 0 0 0,1 0 0 0 0,-1 0 0 0 0,1 0 0 0 0,-1 0 0 0 0,0 0 0 0 0,0 0 0 0 0,0 0 0 0 0,0 0 0 0 0,0 0 0 0 0,0 0 0 0 0,-1 0 0 0 0,1 0 0 0 0,0 0 0 0 0,-1 0 0 0 0,0-1 0 0 0,1 1 0 0 0,-1 0 0 0 0,0 0 0 0 0,0 0 0 0 0,0-1 0 0 0,0 1 0 0 0,-1-1 0 0 0,1 1 0 0 0,0-1 1 0 0,0 1-1 0 0,-1-1 0 0 0,0 1-1 0 0,-30 45 97 0 0,-2-2 1 0 0,-1-1 0 0 0,-3-2-1 0 0,-31 27-97 0 0,-30 25 200 0 0,-4-5 0 0 0,-4-4-1 0 0,-3-5 1 0 0,-57 28-200 0 0,161-105 8 0 0,-4 4 16 0 0,0-1 0 0 0,0 0-1 0 0,-1 0 1 0 0,0-1 0 0 0,0-1 0 0 0,0 0 0 0 0,0 0 0 0 0,-1-1 0 0 0,1-1 0 0 0,-3 1-24 0 0,13-27-506 0 0,79-86 177 0 0,-20 46 196 0 0,2 3 0 0 0,4 3 0 0 0,1 2 0 0 0,3 4 0 0 0,70-41 133 0 0,-79 57-551 0 0,1 4 0 0 0,1 1 0 0 0,1 4 0 0 0,2 2 1 0 0,1 4-1 0 0,16-3 551 0 0,-64 20-366 0 0,0 0-1 0 0,1 1 1 0 0,-1 0 0 0 0,1 2 0 0 0,0 0-1 0 0,-1 1 1 0 0,1 0 0 0 0,2 2 366 0 0,-19-2-6 0 0,0 0 0 0 0,0 0 1 0 0,0 1-1 0 0,0-1 0 0 0,0 0 1 0 0,1 1-1 0 0,-1-1 0 0 0,0 1 1 0 0,0-1-1 0 0,0 1 0 0 0,0-1 1 0 0,0 1-1 0 0,0 0 0 0 0,0 0 0 0 0,-1-1 1 0 0,1 1-1 0 0,0 0 0 0 0,0 0 1 0 0,-1 0-1 0 0,1 0 0 0 0,0 0 1 0 0,-1 0-1 0 0,1 0 0 0 0,-1 0 1 0 0,1 0-1 0 0,-1 0 0 0 0,1 0 0 0 0,-1 1 1 0 0,0-1-1 0 0,0 0 0 0 0,0 0 1 0 0,1 0-1 0 0,-1 0 0 0 0,0 1 1 0 0,-1-1-1 0 0,1 0 0 0 0,0 0 1 0 0,0 0-1 0 0,0 0 0 0 0,-1 1 0 0 0,1-1 1 0 0,0 0-1 0 0,-1 0 0 0 0,1 0 1 0 0,-1 0-1 0 0,0 0 0 0 0,1 0 1 0 0,-1 0-1 0 0,0 0 0 0 0,1 0 1 0 0,-1 0 5 0 0,-38 52 582 0 0,-34 14 50 0 0,-2-3 0 0 0,-3-4 0 0 0,-3-3 0 0 0,-51 26-632 0 0,41-24 513 0 0,-696 443 3773 0 0,674-428-3843 0 0,107-66-863 0 0,21-11 97 0 0,201-141-35 0 0,75-52-259 0 0,98-39 617 0 0,662-352-1794 0 0,-947 534 1265 0 0,2 3 1 0 0,41-9 528 0 0,-74 43-183 0 0,-73 16 199 0 0,0 1 0 0 0,1 0 0 0 0,-1 0 0 0 0,1 0 0 0 0,-1-1 0 0 0,0 1 0 0 0,1 0 0 0 0,-1 0 0 0 0,0 0 0 0 0,0 0 0 0 0,0-1 0 0 0,0 1 0 0 0,0 0-1 0 0,0 0 1 0 0,0 0 0 0 0,0 0 0 0 0,0 0 0 0 0,0 0 0 0 0,0-1 0 0 0,0 1 0 0 0,-1 0 0 0 0,1 0 0 0 0,0 0 0 0 0,-1-1 0 0 0,1 1 0 0 0,0 0 0 0 0,-1 0 0 0 0,1 0 0 0 0,-1-1 0 0 0,1 1 0 0 0,-1 0 0 0 0,0-1 0 0 0,1 1 0 0 0,-1-1 0 0 0,0 1 0 0 0,1-1 0 0 0,-1 1 0 0 0,0-1 0 0 0,0 1 0 0 0,1-1 0 0 0,-1 0 0 0 0,0 1 0 0 0,0-1 0 0 0,0 0 0 0 0,0 0-1 0 0,1 1 1 0 0,-1-1 0 0 0,0 0 0 0 0,0 0 0 0 0,0 0 0 0 0,0 0 0 0 0,0 0-16 0 0,-3 3 63 0 0,-281 197 1298 0 0,-385 253 819 0 0,139-113-969 0 0,471-309-1034 0 0,83-36-770 0 0,240-152 455 0 0,-176 99 121 0 0,234-141-459 0 0,8 15-1 0 0,75-18 477 0 0,-296 151-189 0 0,12-7-324 0 0,3 6 0 0 0,36-7 513 0 0,-109 47 73 0 0,-54 25 545 0 0,-123 86 94 0 0,-739 506 910 0 0,636-443-982 0 0,213-139-1019 0 0,36-26 342 0 0,1-1 1 0 0,-1 0-1 0 0,-1-2 1 0 0,1 0-1 0 0,-1-1 1 0 0,0-1-1 0 0,0-1 1 0 0,15-10 36 0 0,-6 5-8 0 0,574-308-280 0 0,-335 186 110 0 0,53-30-811 0 0,7 14 1 0 0,203-58 988 0 0,-395 182-524 0 0,-133 28 528 0 0,-1 0 0 0 0,1 0 0 0 0,-1 0 0 0 0,1 1 0 0 0,-1-1 0 0 0,1 0 0 0 0,-1 0 1 0 0,1 0-1 0 0,-1 0 0 0 0,0 0 0 0 0,1 1 0 0 0,-1-1 0 0 0,1 0 0 0 0,-1 0 1 0 0,0 1-1 0 0,1-1 0 0 0,-1 0 0 0 0,1 0 0 0 0,-1 1 0 0 0,0-1 0 0 0,0 1 0 0 0,1-1 1 0 0,-1 0-1 0 0,0 1 0 0 0,1-1 0 0 0,-1 1 0 0 0,0-1 0 0 0,0 0 0 0 0,0 1 1 0 0,0-1-1 0 0,1 1 0 0 0,-1-1 0 0 0,0 1 0 0 0,0-1 0 0 0,0 1 0 0 0,0-1 0 0 0,0 1 1 0 0,0-1-1 0 0,0 0 0 0 0,0 1 0 0 0,0-1 0 0 0,-1 1 0 0 0,1-1 0 0 0,0 1 1 0 0,0-1-1 0 0,0 1 0 0 0,0-1 0 0 0,-1 0 0 0 0,1 1 0 0 0,0-1 0 0 0,0 1 0 0 0,-1-1 1 0 0,1 0-1 0 0,0 1 0 0 0,-1-1 0 0 0,1 0 0 0 0,0 1 0 0 0,-1-1 0 0 0,1 0 0 0 0,-1 0 1 0 0,1 1-1 0 0,0-1 0 0 0,-1 0 0 0 0,1 0 0 0 0,-1 0-4 0 0,-26 30 193 0 0,26-30-188 0 0,-156 136 762 0 0,-6-8 1 0 0,-167 99-768 0 0,66-47 560 0 0,-134 105 329 0 0,238-181-532 0 0,188-116-1000 0 0,562-397 232 0 0,-300 245-693 0 0,129-44 1104 0 0,-408 203-29 0 0,35-18-273 0 0,1 1 0 0 0,1 3 0 0 0,0 2 0 0 0,2 1 0 0 0,48-7 302 0 0,-98 24-1 0 0,-1-1-1 0 0,1 1 1 0 0,0-1-1 0 0,0 1 0 0 0,-1 0 1 0 0,1-1-1 0 0,0 1 1 0 0,0-1-1 0 0,0 1 1 0 0,0 0-1 0 0,0-1 1 0 0,0 1-1 0 0,0 0 1 0 0,0-1-1 0 0,0 1 0 0 0,0 0 1 0 0,0-1-1 0 0,0 1 1 0 0,0 0-1 0 0,0-1 1 0 0,1 1-1 0 0,-1-1 1 0 0,0 1-1 0 0,1 0 1 0 0,-1-1-1 0 0,0 1 0 0 0,1-1 1 0 0,-1 1-1 0 0,0-1 1 0 0,1 1-1 0 0,-1-1 1 0 0,1 1-1 0 0,-1-1 1 0 0,1 0-1 0 0,-1 1 0 0 0,1-1 1 0 0,0 0-1 0 0,-1 1 1 0 0,1-1-1 0 0,-1 0 1 0 0,1 0-1 0 0,0 1 1 0 0,-1-1-1 0 0,1 0 1 0 0,-1 0-1 0 0,1 0 0 0 0,0 0 1 0 0,-1 0-1 0 0,1 0 1 0 0,0 0-1 0 0,-1 0 1 0 0,1 0-1 0 0,0 0 1 0 0,-1 0-1 0 0,1-1 0 0 0,0 1 3 0 0,-83 71 408 0 0,-131 90 593 0 0,-7-10 0 0 0,-10-7-1002 0 0,-22 15 695 0 0,-75 40 399 0 0,317-193-1317 0 0,27-13-1 0 0,327-220-87 0 0,-145 101-324 0 0,5 8 1 0 0,209-86 634 0 0,-372 187-99 0 0,6-6-122 0 0,1 3-1 0 0,0 2 0 0 0,2 2 1 0 0,0 2-1 0 0,1 2 0 0 0,15 0 222 0 0,-63 12-27 0 0,-2-1 19 0 0,1 1-1 0 0,-1-1 0 0 0,0 0 1 0 0,0 1-1 0 0,0-1 0 0 0,0 1 1 0 0,1-1-1 0 0,-1 1 0 0 0,0 0 0 0 0,1 0 1 0 0,-1-1-1 0 0,0 1 0 0 0,1 0 1 0 0,-1 0-1 0 0,0 0 0 0 0,1 0 1 0 0,-1 1-1 0 0,0-1 0 0 0,0 0 1 0 0,1 0-1 0 0,-1 1 0 0 0,0-1 1 0 0,0 1-1 0 0,1-1 0 0 0,-1 1 0 0 0,0 0 1 0 0,0-1-1 0 0,0 1 0 0 0,0 0 1 0 0,0 0-1 0 0,0 0 0 0 0,0 0 1 0 0,0-1-1 0 0,0 2 0 0 0,0-1 1 0 0,-1 0-1 0 0,1 0 0 0 0,0 0 0 0 0,-1 0 1 0 0,1 0-1 0 0,0 0 0 0 0,-1 1 1 0 0,0-1-1 0 0,1 0 0 0 0,-1 1 1 0 0,0-1-1 0 0,0 0 0 0 0,1 0 1 0 0,-1 1-1 0 0,0 0 9 0 0,-5 9 38 0 0,0-1 0 0 0,-1 0 0 0 0,0-1 1 0 0,0 1-1 0 0,-1-1 0 0 0,0 0 0 0 0,-1-1 0 0 0,0 0 0 0 0,0 0 0 0 0,-1 0 1 0 0,0-1-1 0 0,-2 1-38 0 0,-6 6 59 0 0,-132 102 970 0 0,-4-7 0 0 0,-86 42-1029 0 0,-24-4 1248 0 0,131-102-121 0 0,126-51-1070 0 0,23-9-166 0 0,-15 13 105 0 0,100-85-89 0 0,4 5 0 0 0,3 4-1 0 0,4 5 1 0 0,33-12 93 0 0,-112 66-141 0 0,0 2 0 0 0,2 1 0 0 0,0 2 0 0 0,1 2 0 0 0,0 1-1 0 0,0 1 1 0 0,1 3 0 0 0,1 1 0 0 0,29-1 141 0 0,-80 23 499 0 0,-79 36-13 0 0,-2-5 0 0 0,-43 15-486 0 0,37-22 423 0 0,93-35-1241 0 0,13 5 645 0 0,11-11-639 0 0,-25-2 1428 0 0,6 3-663 0 0,0 0 0 0 0,1 0 0 0 0,-1 0-1 0 0,1 0 1 0 0,-1 0 0 0 0,0 0 0 0 0,1 0 0 0 0,-1 0 0 0 0,0 0-1 0 0,1 0 1 0 0,-1 0 0 0 0,1 0 0 0 0,-1 0 0 0 0,1 1 0 0 0,-1-1-1 0 0,0 0 1 0 0,1 0 0 0 0,-1 1 0 0 0,1-1 0 0 0,-1 0 0 0 0,1 1-1 0 0,-1-1 1 0 0,1 1 0 0 0,-1-1 0 0 0,1 0 0 0 0,0 1 0 0 0,-1-1-1 0 0,1 1 1 0 0,0-1 0 0 0,-1 1 0 0 0,1-1 0 0 0,0 1 0 0 0,-1 0-1 0 0,1-1 1 0 0,0 1 0 0 0,0-1 0 0 0,0 1 0 0 0,0 0 0 0 0,0-1-1 0 0,-1 1 1 0 0,1-1 0 0 0,0 1 0 0 0,0 0 0 0 0,1-1 0 0 0,-1 1-1 0 0,0-1 1 0 0,0 1 0 0 0,0 0 0 0 0,0-1 0 0 0,0 1 0 0 0,1-1-1 0 0,-1 1 1 0 0,0-1 0 0 0,0 1 0 0 0,1-1 0 0 0,-1 1 0 0 0,1 0 47 0 0,22 34-3290 0 0,-19-30 2029 0 0,22 24-8880 0 0,-22-25 6710 0 0</inkml:trace>
  <inkml:trace contextRef="#ctx0" brushRef="#br0" timeOffset="31008.863">5274 230 0 0 0,'-150'-48'565'0'0,"59"29"2056"0"0,87 19-2554 0 0,-13-3 66 0 0,-2 1-1 0 0,1 2 0 0 0,0 0 1 0 0,0 0-1 0 0,0 2 1 0 0,0 0-1 0 0,0 1 1 0 0,1 1-1 0 0,-6 2-132 0 0,-236 89-232 0 0,227-81-344 0 0,32-13 70 0 0,10 7-937 0 0,13-5 1589 0 0,1 0 0 0 0,-1-2-1 0 0,1-1 1 0 0,0-1-1 0 0,-1 0 1 0 0,1-2 0 0 0,-1-1-1 0 0,0-1 1 0 0,11-4-146 0 0,96-13 366 0 0,-66 5 138 0 0,-72 17 3008 0 0,-51 3-3573 0 0,-324 73-188 0 0,307-57-17 0 0,78-13-2162 0 0,45-5 3324 0 0,35-27-221 0 0,190-76 362 0 0,-246 88 293 0 0,-26 13-714 0 0,-12-7 506 0 0,-23 4-1210 0 0,0 2 0 0 0,-1 1 0 0 0,1 2 0 0 0,0 1 1 0 0,0 2-1 0 0,0 2 0 0 0,1 0 0 0 0,-1 3 0 0 0,-3 2 88 0 0,-68 13-73 0 0,-26 9-35 0 0,131-33-114 0 0,22 0-1267 0 0,95-29 2153 0 0,-74 13-496 0 0,268-86 909 0 0,-153 61-735 0 0,-239 83 42 0 0,25-12-465 0 0,-2-2 0 0 0,0-2 0 0 0,-2-3 1 0 0,-1-3-1 0 0,0-3 0 0 0,-1-2 0 0 0,-26 1 81 0 0,41-15 766 0 0,57-17-2093 0 0,21 3 1212 0 0,0 2 0 0 0,2 0 1 0 0,-1 2-1 0 0,1 2 0 0 0,0 0 0 0 0,1 3 1 0 0,0 0-1 0 0,-1 2 0 0 0,1 2 0 0 0,30 3 115 0 0,-63-3 0 0 0,18 0-23 0 0,-1 1 0 0 0,1 0 0 0 0,-1 2 0 0 0,1 0 1 0 0,-1 1-1 0 0,0 1 0 0 0,-1 0 0 0 0,1 1 0 0 0,12 7 23 0 0,-27-12 32 0 0,1 0 0 0 0,-1 0 0 0 0,1 0 0 0 0,-1 0-1 0 0,0 1 1 0 0,1-1 0 0 0,-1 1 0 0 0,0 0 0 0 0,0 0 0 0 0,0 0-1 0 0,0 0 1 0 0,-1 0 0 0 0,1 0 0 0 0,0 0 0 0 0,-1 0 0 0 0,0 1 0 0 0,1-1-1 0 0,-1 1 1 0 0,0-1 0 0 0,0 1 0 0 0,0-1 0 0 0,-1 1 0 0 0,1-1-1 0 0,0 1 1 0 0,-1 0 0 0 0,0 0 0 0 0,0-1 0 0 0,0 1 0 0 0,0 0-1 0 0,0-1 1 0 0,0 1 0 0 0,-1 0 0 0 0,1-1 0 0 0,-1 1 0 0 0,0 0-1 0 0,0-1 1 0 0,0 1 0 0 0,0-1 0 0 0,0 1 0 0 0,-1-1 0 0 0,1 0-1 0 0,-1 1 1 0 0,1-1 0 0 0,-1 0 0 0 0,0 0 0 0 0,0 0 0 0 0,0 0-1 0 0,0-1 1 0 0,0 1 0 0 0,0 0 0 0 0,0-1 0 0 0,-1 0 0 0 0,1 1-1 0 0,-1-1 1 0 0,1 0-32 0 0,-14 8 264 0 0,22-5-682 0 0,31-2-150 0 0,-30-2 886 0 0,45-4-104 0 0,0-2 0 0 0,0-2 1 0 0,-1-2-1 0 0,40-14-214 0 0,83-16 109 0 0,486-74 815 0 0,-623 110-75 0 0,-37 4-308 0 0,-8 0 1235 0 0,-140 37-1844 0 0,-49 26-205 0 0,-378 104-857 0 0,524-154 575 0 0,233-15-516 0 0,211-67 1509 0 0,-263 44-407 0 0,58-12 64 0 0,2 7 0 0 0,0 9 0 0 0,66 6-95 0 0,-246 21 493 0 0,-36 3 241 0 0,-171 43-552 0 0,-2-9 0 0 0,-63 1-182 0 0,191-35-26 0 0,-147 19 1 0 0,-201-2 25 0 0,335-26 291 0 0,83 0-312 0 0,0-1 0 0 0,0 1 0 0 0,1-1 0 0 0,-1 1 1 0 0,0-1-1 0 0,1 0 0 0 0,-1 1 0 0 0,1-1 0 0 0,-1 1 0 0 0,1-1 0 0 0,-1 0 1 0 0,1 0-1 0 0,-1 1 0 0 0,1-1 0 0 0,0 0 0 0 0,-1 0 0 0 0,1 0 0 0 0,0 1 0 0 0,0-1 1 0 0,0 0-1 0 0,-1 0 0 0 0,1 0 0 0 0,0 0 0 0 0,0 0 0 0 0,0 1 0 0 0,0-1 1 0 0,0 0-1 0 0,1 0 0 0 0,-1 0 0 0 0,0 0 0 0 0,0 1 0 0 0,1-1 0 0 0,-1 0 1 0 0,0 0-1 0 0,1 0 0 0 0,-1 1 0 0 0,0-1 0 0 0,1 0 0 0 0,-1 1 0 0 0,1-1 1 0 0,0 0-1 0 0,-1 1 0 0 0,1-1 0 0 0,-1 0 0 0 0,1 1 0 0 0,0-1 0 0 0,0 1 1 0 0,-1 0-1 0 0,1-1 0 0 0,0 1 0 0 0,0-1 0 0 0,-1 1 0 0 0,1 0 0 0 0,0 0 0 0 0,0-1 1 0 0,0 1 20 0 0,192-111-434 0 0,-57 47 553 0 0,155-88 220 0 0,-290 151-320 0 0,1 1 1 0 0,-1 0 0 0 0,1 0-1 0 0,-1-1 1 0 0,0 1 0 0 0,1-1-1 0 0,-1 1 1 0 0,0-1 0 0 0,1 1-1 0 0,-1-1 1 0 0,0 0 0 0 0,0 0-1 0 0,0 1 1 0 0,1-1 0 0 0,-1 0 0 0 0,0 0-1 0 0,0 0 1 0 0,0 0 0 0 0,0-1-1 0 0,-1 1 1 0 0,1 0 0 0 0,0 0-1 0 0,0-1 1 0 0,-1 1 0 0 0,1 0-1 0 0,-1 0 1 0 0,1-1 0 0 0,-1 1-1 0 0,0-1 1 0 0,1 1 0 0 0,-1-1-1 0 0,0 1 1 0 0,0 0 0 0 0,0-1-1 0 0,0 1 1 0 0,0-1 0 0 0,0 1-1 0 0,0-1 1 0 0,-1 1 0 0 0,1 0 0 0 0,-1-1-1 0 0,1 1 1 0 0,-1 0 0 0 0,1-1-1 0 0,-1 1 1 0 0,0 0 0 0 0,1-1-1 0 0,-1 1 1 0 0,0 0 0 0 0,0 0-1 0 0,0 0 1 0 0,0 0 0 0 0,0 0-1 0 0,0 0 1 0 0,0 0 0 0 0,0 0-1 0 0,-1 0 1 0 0,1 1 0 0 0,0-1-1 0 0,0 0 1 0 0,-1 1 0 0 0,1-1 0 0 0,0 1-1 0 0,-1 0 1 0 0,1-1 0 0 0,-1 1-20 0 0,-22-3-100 0 0,-1 1 0 0 0,1 1 1 0 0,-1 1-1 0 0,1 1 0 0 0,-1 1 0 0 0,1 2 1 0 0,0 0-1 0 0,-3 2 100 0 0,-115 22-127 0 0,-379 61 99 0 0,393-74 332 0 0,127-15-514 0 0,17-1-394 0 0,161-39 633 0 0,30-10 306 0 0,2 9-1 0 0,186-11-334 0 0,-340 48-19 0 0,1 1-1 0 0,-1 3 0 0 0,0 3 0 0 0,0 1 1 0 0,1 4 19 0 0,24 23-216 0 0,-78-30 218 0 0,0 0 1 0 0,0 0-1 0 0,0 1 1 0 0,0-1-1 0 0,0 0 1 0 0,0 1-1 0 0,-1 0 1 0 0,1-1-1 0 0,0 1 1 0 0,-1 0-1 0 0,0 0 1 0 0,1-1-1 0 0,-1 1 1 0 0,0 0 0 0 0,0 0-1 0 0,0 1 1 0 0,0-1-1 0 0,0 0 1 0 0,-1 0-1 0 0,1 0 1 0 0,0 1-1 0 0,-1-1 1 0 0,0 0-1 0 0,0 0 1 0 0,0 1-1 0 0,0-1 1 0 0,0 0-1 0 0,0 1 1 0 0,0-1-1 0 0,-1 0 1 0 0,1 0-1 0 0,-1 1 1 0 0,0-1-1 0 0,1 0 1 0 0,-2 2-3 0 0,-4 3 77 0 0,0 0 0 0 0,-1 0 0 0 0,1-1 0 0 0,-1 0-1 0 0,-1 0 1 0 0,1-1 0 0 0,-1 0 0 0 0,0 0 0 0 0,0-1 0 0 0,-1 0 0 0 0,1 0 0 0 0,-3 0-77 0 0,-3 3 52 0 0,-33 15 60 0 0,-1-2 1 0 0,-2-2 0 0 0,0-2-1 0 0,0-2 1 0 0,-1-3 0 0 0,-42 4-113 0 0,14-14 281 0 0,697-45-860 0 0,250-26 425 0 0,-493 34 615 0 0,-345 35 536 0 0,-33 1 129 0 0,-1 0-950 0 0,-59 3-166 0 0,0 3-1 0 0,1 2 0 0 0,-1 3 1 0 0,-39 14-10 0 0,-725 161-1030 0 0,270-98 1286 0 0,451-75-219 0 0,126-2-767 0 0,48-4 755 0 0,0-2 0 0 0,0-4 1 0 0,1-2-1 0 0,-1-4 0 0 0,32-7-25 0 0,1118-171 502 0 0,-1140 169-419 0 0,248-43 1110 0 0,33 11-1193 0 0,-291 41 495 0 0,-67 5-278 0 0,-16 1 223 0 0,-203 64-873 0 0,-46 11-385 0 0,-3-12 1 0 0,-18-9 817 0 0,-378 31 236 0 0,653-81-609 0 0,26 0 96 0 0,84 3 366 0 0,1-5 0 0 0,-1-4-1 0 0,1-5 1 0 0,-1-4-1 0 0,20-8-88 0 0,15 2 79 0 0,970-113 1082 0 0,-703 85-508 0 0,-387 43-662 0 0,17 0 226 0 0,-49 7 16 0 0,-572 133-1604 0 0,395-105 1292 0 0,-194 9 79 0 0,366-39-468 0 0,119 3 35 0 0,71-11 835 0 0,-1-6 1 0 0,160-33-403 0 0,-150 19 75 0 0,248-39 1469 0 0,183-61-1544 0 0,-493 91 844 0 0,-169 25 321 0 0,-8 12-1601 0 0,1 2 0 0 0,-1 4 1 0 0,-58 15 435 0 0,22-4-250 0 0,-496 64-420 0 0,567-82 658 0 0,-98 23-250 0 0,124-25 229 0 0,1 0-1 0 0,-1-1 0 0 0,1 1 1 0 0,-1 0-1 0 0,1 0 1 0 0,-1 0-1 0 0,1 0 0 0 0,0 0 1 0 0,-1 0-1 0 0,1 0 1 0 0,0-1-1 0 0,0 1 0 0 0,0 0 1 0 0,0 0-1 0 0,0 0 1 0 0,0 0-1 0 0,0 0 0 0 0,0 0 1 0 0,0 0-1 0 0,0 0 1 0 0,1 0-1 0 0,-1 0 0 0 0,0 0 1 0 0,1 0-1 0 0,-1 0 1 0 0,0 0-1 0 0,1-1 0 0 0,-1 1 1 0 0,1 0-1 0 0,0 0 1 0 0,-1 0-1 0 0,1-1 0 0 0,-1 1 1 0 0,1 0-1 0 0,0-1 1 0 0,0 1-1 0 0,-1-1 0 0 0,1 1 1 0 0,0-1-1 0 0,0 1 0 0 0,0-1 1 0 0,0 1-1 0 0,0-1 1 0 0,0 0-1 0 0,-1 1 0 0 0,1-1 1 0 0,0 0-1 0 0,0 0 1 0 0,0 0-1 0 0,0 0 0 0 0,1 0 34 0 0,164 12 97 0 0,-53-17 46 0 0,-1-5 0 0 0,29-10-143 0 0,-105 14 16 0 0,427-82 368 0 0,-347 44 490 0 0,-115 44-847 0 0,-1-1 0 0 0,0 0 0 0 0,1 0 0 0 0,-1 0 0 0 0,0 0 0 0 0,0 0-1 0 0,1 0 1 0 0,-1 0 0 0 0,0 0 0 0 0,0 0 0 0 0,0 0 0 0 0,0 0 0 0 0,0 0 0 0 0,0 0 0 0 0,-1 0 0 0 0,1 0 0 0 0,0 0 0 0 0,0 0 0 0 0,-1 0 0 0 0,1 0 0 0 0,0 0 0 0 0,-1 0 0 0 0,1 1 0 0 0,-1-1-1 0 0,1 0 1 0 0,-1 0 0 0 0,0 0 0 0 0,1 1 0 0 0,-1-1 0 0 0,0 0 0 0 0,0 1 0 0 0,1-1 0 0 0,-1 0 0 0 0,0 1 0 0 0,0-1 0 0 0,0 1 0 0 0,0 0 0 0 0,0-1 0 0 0,1 1 0 0 0,-1 0 0 0 0,0-1 0 0 0,0 1-1 0 0,0 0 1 0 0,0 0 0 0 0,0 0 0 0 0,0 0 0 0 0,0 0 0 0 0,0 0 0 0 0,0 0-27 0 0,-19-6-33 0 0,-1 2 0 0 0,1 0 0 0 0,-1 1-1 0 0,0 1 1 0 0,1 1 0 0 0,-1 1 0 0 0,-6 2 33 0 0,-7-2-37 0 0,-102 6-232 0 0,0 7 1 0 0,-60 16 268 0 0,47-7-114 0 0,-132 3 114 0 0,93-26 284 0 0,187 2-286 0 0,0-1 0 0 0,0 1 0 0 0,0-1 0 0 0,1 0 0 0 0,-1 0 1 0 0,0 0-1 0 0,0 1 0 0 0,0-1 0 0 0,0 0 0 0 0,0 0 0 0 0,0 0 0 0 0,0 0 0 0 0,0-1 0 0 0,0 1 0 0 0,0 0 1 0 0,0 0-1 0 0,0 0 0 0 0,0-1 0 0 0,0 1 0 0 0,0-1 0 0 0,0 1 0 0 0,0-1 0 0 0,1 1 0 0 0,-1-1 0 0 0,0 1 1 0 0,0-1-1 0 0,1 0 0 0 0,-1 1 0 0 0,0-1 0 0 0,1 0 0 0 0,-1 0 0 0 0,0 1 0 0 0,1-1 0 0 0,-1 0 0 0 0,1 0 1 0 0,-1 0-1 0 0,1 0 0 0 0,0 0 0 0 0,-1 0 0 0 0,1 0 0 0 0,0 0 0 0 0,0 0 0 0 0,0 1 0 0 0,0-1 0 0 0,0 0 0 0 0,0 0 1 0 0,0 0-1 0 0,0 0 0 0 0,0 0 0 0 0,0 0 0 0 0,0 0 0 0 0,0 0 0 0 0,1 0 0 0 0,-1-1 2 0 0,41-19-232 0 0,-1 2-1 0 0,2 2 1 0 0,1 2-1 0 0,8-1 233 0 0,-9 2-11 0 0,77-22 26 0 0,2 5 1 0 0,1 6-1 0 0,34 0-15 0 0,-74 21 0 0 0,-251 33 183 0 0,-79 10 6 0 0,-1-10-1 0 0,-1-11 1 0 0,-117-12-189 0 0,245-10 33 0 0,182-10-1231 0 0,241-45 1292 0 0,332-30-213 0 0,-483 57 391 0 0,-149 31-254 0 0,-1 1 1 0 0,1-1-1 0 0,-1 1 0 0 0,0-1 0 0 0,1 1 1 0 0,-1-1-1 0 0,0 1 0 0 0,1-1 0 0 0,-1 0 1 0 0,0 1-1 0 0,0-1 0 0 0,0 0 0 0 0,1 1 1 0 0,-1-1-1 0 0,0 0 0 0 0,0 1 0 0 0,0-1 0 0 0,0 0 1 0 0,0 1-1 0 0,0-1 0 0 0,0 0 0 0 0,0 1 1 0 0,-1-1-1 0 0,1 0 0 0 0,0 1 0 0 0,0-1 1 0 0,0 0-1 0 0,-1 1 0 0 0,1-1 0 0 0,0 1 1 0 0,-1-1-1 0 0,1 1 0 0 0,-1-1 0 0 0,1 0 1 0 0,0 1-1 0 0,-1 0 0 0 0,1-1 0 0 0,-1 1 1 0 0,0-1-1 0 0,1 1 0 0 0,-1-1 0 0 0,1 1 1 0 0,-1 0-1 0 0,1 0 0 0 0,-1-1 0 0 0,0 1 1 0 0,1 0-1 0 0,-1 0 0 0 0,0 0 0 0 0,1-1 1 0 0,-1 1-1 0 0,0 0 0 0 0,1 0 0 0 0,-1 0 1 0 0,0 0-1 0 0,1 0 0 0 0,-1 0 0 0 0,0 1 1 0 0,1-1-1 0 0,-1 0 0 0 0,0 0-18 0 0,-1-1-9 0 0,-18-4-5 0 0,0-1 0 0 0,0 2-1 0 0,-1 1 1 0 0,1 0-1 0 0,-1 2 1 0 0,1 0 0 0 0,-20 2 14 0 0,26-1 0 0 0,-601 34 49 0 0,272-8 160 0 0,294-23-459 0 0,68 4-651 0 0,64 3 982 0 0,0-5 1 0 0,82-4-82 0 0,-81-2 17 0 0,636-2-17 0 0,-687 3 2 0 0,0 1-1 0 0,0 1 1 0 0,0 3 0 0 0,0 0-1 0 0,0 2 1 0 0,-1 1 0 0 0,16 8-2 0 0,-47-16 4 0 0,0 0 0 0 0,0 1 1 0 0,1-1-1 0 0,-1 1 0 0 0,0 0 1 0 0,0-1-1 0 0,0 1 0 0 0,0 0 1 0 0,0 0-1 0 0,0-1 0 0 0,0 1 0 0 0,0 0 1 0 0,-1 0-1 0 0,1 0 0 0 0,0 0 1 0 0,0 0-1 0 0,-1 0 0 0 0,1 1 1 0 0,-1-1-1 0 0,1 0 0 0 0,-1 0 0 0 0,1 0 1 0 0,-1 0-1 0 0,0 1 0 0 0,0-1 1 0 0,1 0-1 0 0,-1 0 0 0 0,0 1 1 0 0,0-1-1 0 0,0 0 0 0 0,0 0 0 0 0,-1 1 1 0 0,1-1-1 0 0,0 0 0 0 0,0 0 1 0 0,-1 1-1 0 0,1-1 0 0 0,-1 0 1 0 0,1 0-1 0 0,-1 0 0 0 0,1 0 1 0 0,-1 0-1 0 0,0 0 0 0 0,0 0 0 0 0,1 0 1 0 0,-1 0-1 0 0,0 0 0 0 0,0 0 1 0 0,0 0-1 0 0,0 0 0 0 0,0-1 1 0 0,0 1-1 0 0,0 0 0 0 0,0-1 0 0 0,-1 1 1 0 0,1-1-1 0 0,0 1 0 0 0,0-1 1 0 0,0 0-1 0 0,0 1 0 0 0,-1-1 1 0 0,0 0-5 0 0,-113 52 69 0 0,-1-6 0 0 0,-3-4 1 0 0,-56 8-70 0 0,138-39-15 0 0,-508 129-543 0 0,489-128 301 0 0,71-5-863 0 0,182-6 1545 0 0,254-58 351 0 0,-58 21-183 0 0,0 16-1 0 0,13 18-592 0 0,-372 3 26 0 0,-1 1 1 0 0,0 2-1 0 0,1 1 1 0 0,-2 1-1 0 0,1 2 1 0 0,-1 1-1 0 0,5 4-26 0 0,-34-12-5 0 0,0-1 1 0 0,0 1-1 0 0,1 0 0 0 0,-1 0 1 0 0,-1 0-1 0 0,1 1 0 0 0,0-1 0 0 0,0 1 1 0 0,0-1-1 0 0,-1 1 0 0 0,1 0 1 0 0,-1 0-1 0 0,1 0 0 0 0,-1 1 0 0 0,0-1 1 0 0,0 1-1 0 0,0-1 0 0 0,0 1 1 0 0,-1-1-1 0 0,1 1 0 0 0,0 0 0 0 0,-1 0 1 0 0,0 0-1 0 0,0 0 0 0 0,0 0 1 0 0,0 0-1 0 0,0 0 0 0 0,-1 0 1 0 0,1 0-1 0 0,-1 1 0 0 0,0-1 0 0 0,0 0 1 0 0,0 0-1 0 0,0 1 5 0 0,-6 4 36 0 0,-1 0-1 0 0,1-1 1 0 0,-1 1-1 0 0,0-1 1 0 0,-1-1-1 0 0,1 1 1 0 0,-2-1 0 0 0,1-1-1 0 0,0 1 1 0 0,-1-2-1 0 0,0 1 1 0 0,-7 2-36 0 0,0 1 48 0 0,-150 66 63 0 0,-3-7 0 0 0,-3-7 0 0 0,-3-8 0 0 0,-136 21-111 0 0,229-54 40 0 0,80-18-43 0 0,-53 18-83 0 0,54-19 69 0 0,0 1 1 0 0,0-1-1 0 0,0 0 1 0 0,0 1 0 0 0,0 0-1 0 0,0-1 1 0 0,0 1-1 0 0,0-1 1 0 0,0 1 0 0 0,1 0-1 0 0,-1 0 1 0 0,0 0-1 0 0,0-1 1 0 0,1 1 0 0 0,-1 0-1 0 0,0 0 1 0 0,1 0-1 0 0,-1 0 1 0 0,1 0 0 0 0,-1 0-1 0 0,1 0 1 0 0,0 0-1 0 0,-1 1 1 0 0,1-1 0 0 0,0 0-1 0 0,0 0 1 0 0,-1 0-1 0 0,1 0 1 0 0,0 0 0 0 0,0 0-1 0 0,1 1 1 0 0,-1-1-1 0 0,0 0 1 0 0,0 0 0 0 0,0 0-1 0 0,1 0 1 0 0,-1 0-1 0 0,1 0 1 0 0,-1 0 0 0 0,1 0-1 0 0,-1 0 1 0 0,1 0-1 0 0,-1 0 1 0 0,1 0 0 0 0,0 0-1 0 0,0 0 1 0 0,0 0 16 0 0,9 7-44 0 0,1-1 1 0 0,0 0 0 0 0,0 0-1 0 0,1-1 1 0 0,-1-1 0 0 0,1 0 0 0 0,1-1-1 0 0,-1 0 1 0 0,1 0 0 0 0,0-2-1 0 0,-1 1 1 0 0,9-1 43 0 0,-17-1-3 0 0,102 13 2 0 0,1-5-1 0 0,0-4 1 0 0,55-6 1 0 0,-59 0-23 0 0,126-7 114 0 0,125-25-91 0 0,-122 2 17 0 0,-114 12-713 0 0,1 5-1 0 0,0 5 0 0 0,0 6 0 0 0,63 7 697 0 0,-108 6-3244 0 0,-27 2-1675 0 0,-11 2-2528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5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164 236 2937 0 0,'0'0'1131'0'0,"0"0"-337"0"0,0 0-27 0 0,0 0 201 0 0,0 0 274 0 0,0 0 154 0 0,0 0-65 0 0,0 0-199 0 0,0 0-230 0 0,0 0-198 0 0,0 0-117 0 0,0 0-58 0 0,0 0-42 0 0,-22 12-44 0 0,-65 40-39 0 0,84-51-369 0 0,1 1 0 0 0,-1-1 0 0 0,0 1 0 0 0,1 0 0 0 0,0 0 0 0 0,-1 0 0 0 0,1 0 0 0 0,0 0 0 0 0,0 0 0 0 0,0 0 0 0 0,0 1 0 0 0,0-1 0 0 0,1 1 0 0 0,-1-1 0 0 0,1 1 0 0 0,0 0 0 0 0,0 0 0 0 0,0-1 0 0 0,0 1 0 0 0,0 0 0 0 0,0 0 0 0 0,1 0-35 0 0,-3 9 117 0 0,0 1-36 0 0,0 1 1 0 0,1-1-1 0 0,0 1 0 0 0,1 0 1 0 0,1 0-1 0 0,0 0 0 0 0,1 0 1 0 0,0 0-1 0 0,1 0 1 0 0,1-1-1 0 0,0 1 0 0 0,1-1 1 0 0,4 11-82 0 0,-5-17 52 0 0,-1-1 0 0 0,1 1 0 0 0,1-1 1 0 0,-1 0-1 0 0,1 0 0 0 0,0 0 0 0 0,1 0 1 0 0,-1-1-1 0 0,1 0 0 0 0,0 0 0 0 0,0 0 1 0 0,1 0-1 0 0,-1-1 0 0 0,1 0 0 0 0,0 0 1 0 0,1-1-1 0 0,-1 1 0 0 0,0-1 0 0 0,1-1 1 0 0,0 1-1 0 0,-1-1 0 0 0,1 0 0 0 0,0-1 1 0 0,0 1-1 0 0,0-1 0 0 0,0-1 0 0 0,4 0-52 0 0,1 0 145 0 0,1-1 0 0 0,-1-1 0 0 0,0-1 0 0 0,0 1 0 0 0,0-2 0 0 0,0 0 0 0 0,0 0-1 0 0,-1-1 1 0 0,0 0 0 0 0,0-1 0 0 0,0-1 0 0 0,0 1 0 0 0,-1-2 0 0 0,-1 1 0 0 0,1-2-1 0 0,0 0-144 0 0,12-13 184 0 0,-1-1-1 0 0,0-1 1 0 0,-2-1-1 0 0,-1 0 1 0 0,12-24-184 0 0,-20 32 19 0 0,-1 0-1 0 0,-1 0 1 0 0,0-1 0 0 0,-2 0 0 0 0,0-1-1 0 0,-1 0 1 0 0,0 0 0 0 0,-2 0 0 0 0,0 0-1 0 0,-2 0 1 0 0,0-1 0 0 0,0 1 0 0 0,-2-1 0 0 0,-1 0-20 0 0,1 13-35 0 0,0 0-1 0 0,0 0 0 0 0,-1 0 0 0 0,0 0 0 0 0,0 0 0 0 0,0 1 0 0 0,-1-1 0 0 0,0 1 0 0 0,-1-1 1 0 0,0 1-1 0 0,0 0 0 0 0,0 0 0 0 0,0 1 0 0 0,-1-1 0 0 0,0 1 0 0 0,0 0 0 0 0,0 0 0 0 0,-1 1 0 0 0,0 0 1 0 0,0-1-1 0 0,0 2 0 0 0,0-1 0 0 0,0 1 0 0 0,-1 0 0 0 0,0 0 0 0 0,1 1 0 0 0,-7-1 37 0 0,7 2-36 0 0,0 1-1 0 0,0 1 0 0 0,0-1 1 0 0,0 1-1 0 0,0 0 0 0 0,0 1 1 0 0,0-1-1 0 0,0 1 0 0 0,0 0 1 0 0,0 1-1 0 0,1-1 1 0 0,-1 1-1 0 0,1 0 0 0 0,0 1 1 0 0,0-1-1 0 0,0 1 0 0 0,0 0 1 0 0,1 0-1 0 0,-1 0 0 0 0,1 1 1 0 0,0 0-1 0 0,1 0 0 0 0,-3 3 37 0 0,-10 17-12 0 0,1 1-1 0 0,2 0 0 0 0,0 1 0 0 0,2 1 0 0 0,1 0 0 0 0,1 0 0 0 0,2 1 0 0 0,1 0 0 0 0,1 1 1 0 0,1-1-1 0 0,1 1 0 0 0,2-1 0 0 0,1 1 0 0 0,2 0 0 0 0,1 6 13 0 0,68 427 140 0 0,-69-450-365 0 0,-1 0-1 0 0,0-1 1 0 0,-1 1 0 0 0,0 0-1 0 0,-1 0 1 0 0,0-1-1 0 0,-1 1 1 0 0,0-1 0 0 0,-1 1-1 0 0,0-1 1 0 0,-1 0 0 0 0,-5 10 225 0 0,-2-2-2287 0 0,-8 14-6245 0 0,11-25 1340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48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2152 0 0,'0'0'1031'0'0,"0"0"-77"0"0,0 0-19 0 0,0 0 149 0 0,0 0 186 0 0,0 0 74 0 0,0 0-121 0 0,0 0-240 0 0,0 0-282 0 0,0 0-211 0 0,0 0-86 0 0,0 0-11 0 0,0 0 9 0 0,-8 26 16 0 0,-23 82 26 0 0,24-21 429 0 0,25 237 918 0 0,-17-294-1769 0 0,-1 0 0 0 0,-2 0 0 0 0,0-1 0 0 0,-2 1 0 0 0,-2 0 0 0 0,-1-1 0 0 0,0 0 0 0 0,-3 0 0 0 0,0-1-22 0 0,-22 38-1020 0 0,32-78-3781 0 0,1-9 2505 0 0,21-39-5422 0 0,-16 47 6463 0 0</inkml:trace>
  <inkml:trace contextRef="#ctx0" brushRef="#br0" timeOffset="299.438">115 81 2296 0 0,'0'0'1435'0'0,"0"0"-496"0"0,0 0-78 0 0,0 0 152 0 0,0 0 227 0 0,0 0 81 0 0,0 0-134 0 0,0 0-273 0 0,0 0-324 0 0,0 0-221 0 0,0 0-50 0 0,0 0 61 0 0,0 0 154 0 0,5 1 142 0 0,22 0 151 0 0,0-1 1 0 0,0-1 0 0 0,0-1-1 0 0,0-2 1 0 0,24-6-828 0 0,21-6 358 0 0,43-9 24 0 0,-35 19-2975 0 0,-84 14 326 0 0,-55 49-7913 0 0,48-49 6268 0 0</inkml:trace>
  <inkml:trace contextRef="#ctx0" brushRef="#br0" timeOffset="565.021">0 519 4153 0 0,'0'0'2314'0'0,"0"0"-611"0"0,0 0-172 0 0,0 0 56 0 0,0 0 81 0 0,0 0-69 0 0,0 0-179 0 0,0 0-221 0 0,0 0-260 0 0,36-1-252 0 0,112-7-214 0 0,-32-4 288 0 0,-43 5-1711 0 0,-21 10-4576 0 0,-40 0 264 0 0,-5-3-3034 0 0</inkml:trace>
  <inkml:trace contextRef="#ctx0" brushRef="#br0" timeOffset="1098.403">1096 438 1376 0 0,'0'0'1839'0'0,"0"0"-778"0"0,0 0-192 0 0,0 0 122 0 0,0 0 157 0 0,0 0 74 0 0,0 0-11 0 0,0 0-110 0 0,0 0-138 0 0,0 0-140 0 0,0 0-169 0 0,0 0-146 0 0,0 0-88 0 0,-33 3-50 0 0,-100 8 7 0 0,67 8 424 0 0,57-15-692 0 0,-1 1 0 0 0,1 1-1 0 0,1-1 1 0 0,-1 2 0 0 0,1-1 0 0 0,0 1 0 0 0,0 0 0 0 0,1 1-1 0 0,0-1 1 0 0,-5 9-109 0 0,11-15 2 0 0,1 0 0 0 0,-1 1 0 0 0,0-1 0 0 0,1 0 0 0 0,-1 1 0 0 0,1-1 0 0 0,0 0 0 0 0,-1 1-1 0 0,1-1 1 0 0,0 1 0 0 0,0-1 0 0 0,0 1 0 0 0,0-1 0 0 0,0 0 0 0 0,0 1 0 0 0,0-1 0 0 0,0 1 0 0 0,1-1 0 0 0,-1 1-1 0 0,1-1 1 0 0,-1 0 0 0 0,1 1 0 0 0,-1-1 0 0 0,1 0 0 0 0,0 0 0 0 0,0 1 0 0 0,-1-1 0 0 0,1 0 0 0 0,0 0 0 0 0,0 0-1 0 0,0 0 1 0 0,0 0 0 0 0,0 0 0 0 0,1 0 0 0 0,-1 0 0 0 0,0-1 0 0 0,0 1 0 0 0,1 0 0 0 0,-1-1 0 0 0,0 1 0 0 0,1-1-2 0 0,61 23 355 0 0,-57-21-314 0 0,26 6 107 0 0,-21-7-87 0 0,-1 1 1 0 0,0 1-1 0 0,0 0 1 0 0,0 0-1 0 0,0 1 1 0 0,0 0-1 0 0,-1 1 1 0 0,1 0-1 0 0,-1 0 1 0 0,7 7-62 0 0,-14-10 60 0 0,0 0-1 0 0,0 0 1 0 0,0 1 0 0 0,0-1-1 0 0,0 0 1 0 0,-1 1 0 0 0,0 0 0 0 0,1-1-1 0 0,-1 1 1 0 0,0 0 0 0 0,0 0-1 0 0,0 0 1 0 0,-1 0 0 0 0,1 0 0 0 0,-1-1-1 0 0,1 1 1 0 0,-1 0 0 0 0,0 0 0 0 0,0 0-1 0 0,0 0 1 0 0,-1 0 0 0 0,1 0-1 0 0,-1 0 1 0 0,0 0 0 0 0,1 0 0 0 0,-1 0-1 0 0,0 0 1 0 0,-1-1 0 0 0,1 1-1 0 0,-1 0 1 0 0,1-1 0 0 0,-1 1 0 0 0,0 0-60 0 0,-74 69 783 0 0,46-53-818 0 0,0-1 1 0 0,-2-2 0 0 0,0-1-1 0 0,0-2 1 0 0,-1-1 0 0 0,-1-1-1 0 0,0-2 1 0 0,-3-1 34 0 0,21-8-766 0 0,12-10-6047 0 0,13-5-482 0 0,-1 5 5674 0 0,0 5-2423 0 0</inkml:trace>
  <inkml:trace contextRef="#ctx0" brushRef="#br0" timeOffset="1359.892">1298 678 9058 0 0,'0'0'2202'0'0,"0"0"-849"0"0,0 0-259 0 0,0 0 138 0 0,0 0 162 0 0,0 0-18 0 0,0 0-281 0 0,0 0-361 0 0,0 0-306 0 0,-14 31-222 0 0,-46 95-115 0 0,44-81-391 0 0,27-47-4024 0 0,2-31-6515 0 0,-9 24 6039 0 0</inkml:trace>
  <inkml:trace contextRef="#ctx0" brushRef="#br0" timeOffset="1514.616">1352 184 6353 0 0,'0'0'1529'0'0,"0"0"-433"0"0,0 0-648 0 0,0 0-368 0 0,0 0-224 0 0,0 0-208 0 0,0 0-184 0 0,0 0-288 0 0,0 0-729 0 0,0 0-3928 0 0</inkml:trace>
  <inkml:trace contextRef="#ctx0" brushRef="#br0" timeOffset="1828.989">1466 880 11698 0 0,'0'0'2274'0'0,"0"0"-1293"0"0,0 0-467 0 0,0 0 176 0 0,0 0 182 0 0,0 0-4 0 0,0 0-224 0 0,0 0-296 0 0,0 0-206 0 0,0 0-90 0 0,18-31-30 0 0,56-95-44 0 0,-1 30-413 0 0,-36 68-463 0 0,-11 18-4568 0 0,-16 23 874 0 0,-9 24 2122 0 0,-1-31 2138 0 0,0 14 71 0 0,6 48 1978 0 0,-5-65-1450 0 0,0 0 1 0 0,0-1-1 0 0,1 1 0 0 0,-1-1 0 0 0,1 1 1 0 0,0-1-1 0 0,0 1 0 0 0,0-1 0 0 0,0 0 1 0 0,0 0-1 0 0,0 0 0 0 0,1 0 0 0 0,-1 0 0 0 0,0-1 1 0 0,1 1-1 0 0,0-1 0 0 0,-1 1 0 0 0,1-1 1 0 0,0 0-1 0 0,0 0 0 0 0,0 0 0 0 0,2 0-267 0 0,3 1 516 0 0,0 0 0 0 0,0-1 1 0 0,0 0-1 0 0,0 0 0 0 0,0-1 0 0 0,1 0 0 0 0,-1 0 0 0 0,0-1 0 0 0,0 0 0 0 0,0-1 0 0 0,0 1 0 0 0,0-2 1 0 0,0 1-1 0 0,-1-1 0 0 0,1 0 0 0 0,-1-1 0 0 0,0 1 0 0 0,0-2 0 0 0,0 1 0 0 0,0-1 0 0 0,3-3-516 0 0,12-12 175 0 0,-1-1 0 0 0,-1-1 0 0 0,-1 0-1 0 0,-1-2 1 0 0,4-9-175 0 0,18-22-1200 0 0,-29 40-1120 0 0,-5 4-2242 0 0,-2 3-3939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52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409 195 2152 0 0,'0'0'1361'0'0,"0"0"-385"0"0,0 0-65 0 0,0 0 166 0 0,0 0 240 0 0,0 0 170 0 0,0 0 5 0 0,0 0-126 0 0,0 0-231 0 0,0 0-282 0 0,0 0-258 0 0,-5 1-198 0 0,-32 21 247 0 0,23 3-528 0 0,0 1 0 0 0,3 1 0 0 0,0 0 0 0 0,1 0 0 0 0,2 1 0 0 0,0 0 0 0 0,3 0 0 0 0,0 1 0 0 0,1 0 0 0 0,2 0-1 0 0,1 0 1 0 0,2 18-116 0 0,0-42 94 0 0,0 0 0 0 0,0 0 0 0 0,0 1 0 0 0,0-1 0 0 0,1 0-1 0 0,0 0 1 0 0,0 0 0 0 0,0 0 0 0 0,0 0 0 0 0,1-1 0 0 0,0 1 0 0 0,0-1-1 0 0,0 0 1 0 0,1 0 0 0 0,-1 0 0 0 0,1 0 0 0 0,0 0 0 0 0,0-1-1 0 0,1 1 1 0 0,-1-1 0 0 0,1-1 0 0 0,-1 1 0 0 0,1 0 0 0 0,0-1 0 0 0,0 0-1 0 0,0 0 1 0 0,0-1 0 0 0,0 1 0 0 0,0-1 0 0 0,1 0 0 0 0,-1-1-1 0 0,0 1 1 0 0,1-1 0 0 0,-1 0 0 0 0,3 0-94 0 0,38-7 894 0 0,-14-30-5878 0 0,2 7-8088 0 0,-31 26 9795 0 0</inkml:trace>
  <inkml:trace contextRef="#ctx0" brushRef="#br0" timeOffset="399.041">1 210 5513 0 0,'0'0'659'0'0,"0"0"86"0"0,0 0 268 0 0,0 0 439 0 0,0 0 399 0 0,0 0 91 0 0,0 0-211 0 0,0 0-303 0 0,0 0-333 0 0,0 0-239 0 0,0 0-148 0 0,0 0-101 0 0,0 0-41 0 0,32-23-40 0 0,99-72-51 0 0,-31 26 639 0 0,-97 66-1108 0 0,0 1 1 0 0,0 0-1 0 0,0 0 1 0 0,0 0 0 0 0,0 0-1 0 0,1 0 1 0 0,-1 1-1 0 0,1 0 1 0 0,-1-1-1 0 0,1 1 1 0 0,0 1-1 0 0,-1-1 1 0 0,1 0 0 0 0,0 1-1 0 0,-1 0 1 0 0,1 0-1 0 0,0 0 1 0 0,0 0-1 0 0,-1 0 1 0 0,1 1 0 0 0,0 0-1 0 0,-1 0 1 0 0,1 0-1 0 0,0 0 1 0 0,-1 0-1 0 0,0 1 1 0 0,1 0-1 0 0,-1-1 1 0 0,0 1 0 0 0,0 1-1 0 0,0-1 1 0 0,0 0-1 0 0,0 1 1 0 0,0-1-1 0 0,-1 1 1 0 0,1 0-1 0 0,1 2-6 0 0,1 3 43 0 0,0 1-1 0 0,1-1 0 0 0,0 0 0 0 0,1-1 0 0 0,0 0 0 0 0,0 0 0 0 0,1 0 0 0 0,-1-1 0 0 0,1 0 1 0 0,1 0-1 0 0,-1-1 0 0 0,1 0 0 0 0,0-1 0 0 0,0 0 0 0 0,0 0 0 0 0,1-1 0 0 0,-1 0 0 0 0,1-1 0 0 0,0 0 1 0 0,0 0-1 0 0,4-1-42 0 0,4-1 79 0 0,-1-1 0 0 0,1-1 1 0 0,-1-1-1 0 0,1 0 0 0 0,-1-1 1 0 0,0-1-1 0 0,0-1 0 0 0,-1 0 1 0 0,0-1-1 0 0,6-4-79 0 0,-10 4-526 0 0,11-5-557 0 0,-7 9-8097 0 0,-16 3 1065 0 0</inkml:trace>
  <inkml:trace contextRef="#ctx0" brushRef="#br0" timeOffset="787.428">732 339 8058 0 0,'0'0'820'0'0,"0"0"-200"0"0,0 0 183 0 0,0 0 424 0 0,0 0 302 0 0,0 0 33 0 0,0 0-231 0 0,0 0-269 0 0,0 0-229 0 0,0 0-154 0 0,0 0-134 0 0,0 0-91 0 0,32 0-65 0 0,99 3-67 0 0,64-14 166 0 0,-137 2-3089 0 0,-39 4-2083 0 0,-2-3-4521 0 0,-13 5 4973 0 0</inkml:trace>
  <inkml:trace contextRef="#ctx0" brushRef="#br0" timeOffset="1029.41">848 574 9098 0 0,'0'0'1140'0'0,"0"0"-281"0"0,0 0 103 0 0,0 0 411 0 0,0 0 228 0 0,0 0-54 0 0,0 0-263 0 0,0 0-331 0 0,0 0-260 0 0,0 0-197 0 0,34 0-166 0 0,109-1-92 0 0,-27-17-133 0 0,-64 5-1347 0 0,-10 1-6235 0 0,-28 9-3179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11.3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5:43.05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99 0 0 0,'0'0'419'0'0,"0"0"688"0"0,0 0 434 0 0,0 0 40 0 0,0 0-228 0 0,0 0-355 0 0,0 0-315 0 0,0 0-114 0 0,26 4 3764 0 0,25-19 1328 0 0,10 8-4030 0 0,176-4 822 0 0,-117-1-1824 0 0,0 6 0 0 0,33 5-629 0 0,-127 1 31 0 0,478-44 787 0 0,-197 37-715 0 0,-172 29-101 0 0,1 4 101 0 0,-5-19 86 0 0,13-14 71 0 0,-143 7-248 0 0,-1 0-12 0 0,0 0 15 0 0,0 0 17 0 0,0 0 15 0 0,0 0 6 0 0,0 0-8 0 0,0 0-18 0 0,0 0 0 0 0,0 0 35 0 0,0 0 13 0 0,0 0 14 0 0,0 0 11 0 0,0 0-26 0 0,-12 0 16 0 0,10 0-6534 0 0,9 2 2352 0 0,1-1-3978 0 0,-4-1 835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19:07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525 546 4561 0 0,'0'0'1662'0'0,"0"0"-734"0"0,0 0-203 0 0,0 0 240 0 0,0 0 308 0 0,0 0 210 0 0,0 0-28 0 0,0 0-243 0 0,0 0-291 0 0,0 0-260 0 0,0 0-213 0 0,-3-3-129 0 0,-6-9 1529 0 0,25 52 250 0 0,-9 18-1524 0 0,-2 0 0 0 0,-3 1 0 0 0,-2-1 1 0 0,-4 8-575 0 0,-41 242 500 0 0,21-138-348 0 0,51-170-110 0 0,-7-2 103 0 0,0-1-1 0 0,1 0 1 0 0,-1-2-1 0 0,-1 0 0 0 0,1-2 1 0 0,-1 0-1 0 0,0-1 1 0 0,10-6-145 0 0,106-35 291 0 0,49 38-2220 0 0,-153-2-1901 0 0,-14-3-5577 0 0,-16 16 9231 0 0,4-4-9479 0 0</inkml:trace>
  <inkml:trace contextRef="#ctx0" brushRef="#br0" timeOffset="2419.909">1455 549 4745 0 0,'0'0'2642'0'0,"0"0"-1258"0"0,0 0-365 0 0,0 0 31 0 0,0 0 141 0 0,0 0 88 0 0,0 0-89 0 0,0 0-135 0 0,0 0-136 0 0,0 0-116 0 0,0 0-120 0 0,12-13-84 0 0,40-39-71 0 0,22 14 1355 0 0,-57 33-1723 0 0,1 1 0 0 0,-1 0 0 0 0,1 1 0 0 0,-1 1 0 0 0,1 0 0 0 0,0 2 0 0 0,0 0 0 0 0,12 2-160 0 0,-24-2 4 0 0,0 0 1 0 0,-1 1-1 0 0,1 0 0 0 0,-1 0 0 0 0,1 0 1 0 0,-1 0-1 0 0,0 1 0 0 0,1 0 0 0 0,-1 0 1 0 0,0 0-1 0 0,0 1 0 0 0,0-1 1 0 0,0 1-1 0 0,-1 1 0 0 0,1-1 0 0 0,-1 0 1 0 0,0 1-1 0 0,0 0 0 0 0,0 0 0 0 0,0 1 1 0 0,-1-1-1 0 0,0 1 0 0 0,0-1 1 0 0,0 1-1 0 0,0 0 0 0 0,-1 0 0 0 0,0 0 1 0 0,0 0-1 0 0,0 1 0 0 0,-1-1 0 0 0,1 1 1 0 0,-1-1-1 0 0,-1 1 0 0 0,1-1 0 0 0,-1 1-4 0 0,-2 13 1 0 0,-2 0-1 0 0,0 0 1 0 0,-1 0-1 0 0,-1 0 1 0 0,-1-1-1 0 0,-1 0 1 0 0,0 0-1 0 0,-1-1 1 0 0,-1 0-1 0 0,0-1 1 0 0,-2 0-1 0 0,0 0 1 0 0,0-2-1 0 0,-1 1 1 0 0,-1-2-1 0 0,-1 1 1 0 0,0-2-1 0 0,-7 5 0 0 0,-55 60 59 0 0,76-76-67 0 0,1 0 0 0 0,-1 0 0 0 0,1 0 0 0 0,-1 0-1 0 0,1 0 1 0 0,0 0 0 0 0,0 0 0 0 0,-1 0-1 0 0,1 0 1 0 0,0 0 0 0 0,0 1 0 0 0,0-1-1 0 0,0 0 1 0 0,0 0 0 0 0,1 0 0 0 0,-1 0-1 0 0,0 0 1 0 0,0 0 0 0 0,1 0 0 0 0,-1 0 0 0 0,1 0-1 0 0,-1 0 1 0 0,0 0 0 0 0,1 0 0 0 0,0 0-1 0 0,-1 0 1 0 0,1-1 0 0 0,0 1 0 0 0,-1 0-1 0 0,1 0 1 0 0,0-1 0 0 0,0 1 0 0 0,0 0-1 0 0,0-1 1 0 0,-1 1 0 0 0,1-1 0 0 0,0 1-1 0 0,0-1 1 0 0,0 1 0 0 0,0-1 0 0 0,0 0 0 0 0,0 1-1 0 0,1-1 1 0 0,-1 0 0 0 0,0 0 0 0 0,0 0-1 0 0,0 0 1 0 0,0 0 0 0 0,0 0 0 0 0,0 0-1 0 0,0 0 1 0 0,0 0 0 0 0,0-1 0 0 0,0 1-1 0 0,0 0 1 0 0,0-1 0 0 0,0 1 0 0 0,0 0 0 0 0,0-1-1 0 0,1 0 9 0 0,6 2 41 0 0,104 9 214 0 0,-82-9-201 0 0,0 1-1 0 0,1 2 1 0 0,-2 1-1 0 0,1 1 1 0 0,-1 1-1 0 0,23 10-53 0 0,-48-16 28 0 0,-1 0 0 0 0,1 0-1 0 0,0 1 1 0 0,-1-1 0 0 0,0 1 0 0 0,1 0-1 0 0,-1 0 1 0 0,0 1 0 0 0,0-1 0 0 0,0 1-1 0 0,0-1 1 0 0,0 1 0 0 0,-1 0 0 0 0,1 0-1 0 0,-1 0 1 0 0,0 0 0 0 0,0 1 0 0 0,0-1-1 0 0,0 1 1 0 0,0-1 0 0 0,-1 1 0 0 0,0-1-1 0 0,0 1 1 0 0,0 0 0 0 0,0 0 0 0 0,0-1-1 0 0,-1 1 1 0 0,1 0 0 0 0,-1 0 0 0 0,0 0-1 0 0,-1 0 1 0 0,1 0 0 0 0,-1 0 0 0 0,1-1-1 0 0,-1 1 1 0 0,0 0 0 0 0,0 0 0 0 0,-1-1-1 0 0,1 1 1 0 0,-1-1 0 0 0,0 1 0 0 0,-2 2-28 0 0,-8 9 37 0 0,-1 0-1 0 0,0-1 1 0 0,-1 0 0 0 0,-1-1 0 0 0,0-1 0 0 0,-1 0 0 0 0,0-1 0 0 0,-1-1 0 0 0,0 0-1 0 0,-1-2 1 0 0,0 0 0 0 0,0-1 0 0 0,-1 0 0 0 0,0-2 0 0 0,0 0 0 0 0,0-1 0 0 0,-19 1-37 0 0,27-3-229 0 0,0 0 1 0 0,-1-1 0 0 0,1-1 0 0 0,0 0 0 0 0,-1 0 0 0 0,1-1 0 0 0,0-1 0 0 0,-1 0 0 0 0,1 0 0 0 0,0-1 0 0 0,0-1 0 0 0,1 0 0 0 0,-2-1 228 0 0,2-16-4510 0 0,34-8-7476 0 0,-16 21 7064 0 0</inkml:trace>
  <inkml:trace contextRef="#ctx0" brushRef="#br0" timeOffset="2763.469">2734 435 2184 0 0,'0'0'1041'0'0,"0"0"-117"0"0,0 0 209 0 0,0 0 388 0 0,0 0 286 0 0,-31 10 67 0 0,-100 34-239 0 0,49 6 192 0 0,67-36-1474 0 0,0 0-281 0 0,0 1 0 0 0,1 0-1 0 0,0 1 1 0 0,1 0 0 0 0,1 1 0 0 0,1 0 0 0 0,1 1 0 0 0,0 0-1 0 0,1 1 1 0 0,1 0 0 0 0,1 0 0 0 0,0 1 0 0 0,2 0-1 0 0,0 0 1 0 0,1 0 0 0 0,1 1 0 0 0,1-1 0 0 0,1 1 0 0 0,1 0-1 0 0,2 17-71 0 0,0-27 62 0 0,1 0 1 0 0,1 0-1 0 0,0-1 0 0 0,0 1 0 0 0,1-1 0 0 0,0 0 0 0 0,1 0 0 0 0,0-1 0 0 0,0 1 0 0 0,1-1 0 0 0,0-1 1 0 0,1 0-1 0 0,0 0 0 0 0,0 0 0 0 0,1-1 0 0 0,0 0 0 0 0,0 0 0 0 0,1-1 0 0 0,-1-1 0 0 0,1 0 0 0 0,1 0 0 0 0,-1-1 1 0 0,1 0-1 0 0,-1 0 0 0 0,1-1 0 0 0,0-1 0 0 0,0 0 0 0 0,1-1 0 0 0,-1 0 0 0 0,0 0 0 0 0,0-1 0 0 0,11-2-62 0 0,-4 4 406 0 0,0-2 0 0 0,1 0-1 0 0,-1-2 1 0 0,0 0 0 0 0,1 0-1 0 0,-1-2 1 0 0,17-5-406 0 0,-21 5 170 0 0,-1 0-1 0 0,0-1 1 0 0,0 0 0 0 0,0-1 0 0 0,0 0-1 0 0,-1-1 1 0 0,0-1 0 0 0,-1 0 0 0 0,1 0 0 0 0,-2-1-1 0 0,1 0 1 0 0,-1-1 0 0 0,0-1 0 0 0,-1 1-1 0 0,-1-1 1 0 0,0-1 0 0 0,0 0 0 0 0,-1 0 0 0 0,0 0-1 0 0,-1-1 1 0 0,-1 0 0 0 0,0 0 0 0 0,0 0-1 0 0,-2-1 1 0 0,1 1 0 0 0,-2-2-170 0 0,-1 2 16 0 0,0 0-1 0 0,-1 0 1 0 0,0 0 0 0 0,-2 0 0 0 0,1 0-1 0 0,-1 0 1 0 0,-1 1 0 0 0,-1-1-1 0 0,1 0 1 0 0,-2 1 0 0 0,0 0-1 0 0,0 0 1 0 0,-1 1 0 0 0,-1-1 0 0 0,0 1-1 0 0,0 1 1 0 0,-1-1 0 0 0,-5-3-16 0 0,1 1-174 0 0,-1 0 1 0 0,-1 2 0 0 0,0 0-1 0 0,-1 0 1 0 0,0 1 0 0 0,0 1-1 0 0,-1 1 1 0 0,0 0-1 0 0,-1 1 1 0 0,1 0 0 0 0,-1 2-1 0 0,-1 0 1 0 0,1 1 0 0 0,-1 1-1 0 0,0 0 1 0 0,0 1-1 0 0,1 1 1 0 0,-1 1 0 0 0,0 1-1 0 0,-14 2 174 0 0,-63 23-4406 0 0,37 4-3045 0 0,29-11-2483 0 0</inkml:trace>
  <inkml:trace contextRef="#ctx0" brushRef="#br0" timeOffset="4982.26">105 52 1432 0 0,'0'0'748'0'0,"0"0"246"0"0,0 0 536 0 0,0 0 531 0 0,0 0 291 0 0,0 0-69 0 0,0 0-352 0 0,0 0-415 0 0,0 0-365 0 0,0 0-315 0 0,0 0-238 0 0,0 0-134 0 0,0 0-75 0 0,-2 8-38 0 0,-14 59 636 0 0,27 88 487 0 0,7-48-1240 0 0,-4 1 0 0 0,-6 1 0 0 0,-4 59-234 0 0,-4-8 142 0 0,-8-1 0 0 0,-23 121-142 0 0,20-205 74 0 0,-3-1-1 0 0,-4-1 0 0 0,-3-1 1 0 0,-9 17-74 0 0,29-89 13 0 0,1 0 1 0 0,-1 0 0 0 0,1 1-1 0 0,-1-1 1 0 0,1 0 0 0 0,-1 1 0 0 0,1-1-1 0 0,0 0 1 0 0,-1 1 0 0 0,1-1-1 0 0,0 0 1 0 0,-1 1 0 0 0,1-1-1 0 0,0 1 1 0 0,-1-1 0 0 0,1 1-1 0 0,0-1 1 0 0,0 1 0 0 0,0-1-1 0 0,-1 1 1 0 0,1-1 0 0 0,0 1-1 0 0,0-1 1 0 0,0 1 0 0 0,0-1-1 0 0,0 1 1 0 0,0 0 0 0 0,0-1-1 0 0,0 1 1 0 0,0-1 0 0 0,0 1-1 0 0,0-1 1 0 0,0 1 0 0 0,1-1-1 0 0,-1 1 1 0 0,0-1 0 0 0,0 1-1 0 0,0-1 1 0 0,1 1 0 0 0,-1-1-1 0 0,0 1 1 0 0,1-1 0 0 0,-1 0 0 0 0,0 1-1 0 0,1-1 1 0 0,-1 1 0 0 0,1-1-1 0 0,-1 0 1 0 0,1 1 0 0 0,-1-1-1 0 0,0 0 1 0 0,1 0 0 0 0,-1 1-1 0 0,1-1 1 0 0,-1 0 0 0 0,1 0-1 0 0,-1 0 1 0 0,1 0 0 0 0,0 1-14 0 0,37-13 115 0 0,0 2 1 0 0,1 1-1 0 0,0 2 1 0 0,0 2-1 0 0,3 2-115 0 0,48-8 55 0 0,329-29-19 0 0,29-3-12 0 0,561-14-74 0 0,-952 56 48 0 0,308-10-76 0 0,49-21 78 0 0,-72-27 31 0 0,-272 49 1 0 0,-70 10 5 0 0,1 0 0 0 0,-1 0 0 0 0,0 0 0 0 0,1 0 0 0 0,-1 0 0 0 0,1 0 0 0 0,-1 0 0 0 0,0 0 0 0 0,1 0 0 0 0,-1 0 0 0 0,1 0 0 0 0,-1 0 0 0 0,1 0 0 0 0,-1 0 0 0 0,0 0 0 0 0,1 0 0 0 0,-1 0 0 0 0,1 0 0 0 0,-1-1 0 0 0,0 1 0 0 0,1 0 0 0 0,-1 0 0 0 0,0-1 0 0 0,1 1 0 0 0,-1 0 0 0 0,0 0 0 0 0,1-1 0 0 0,-1 1 0 0 0,0 0 0 0 0,0-1 0 0 0,1 1 0 0 0,-1 0 0 0 0,0-1 0 0 0,0 1 0 0 0,1 0 0 0 0,-1-1 0 0 0,0 1 0 0 0,0-1 0 0 0,0 1 0 0 0,0-1 0 0 0,0 1 0 0 0,0 0 0 0 0,0-1 0 0 0,0 1 0 0 0,0-1 0 0 0,0 1 0 0 0,0 0 0 0 0,0-1 0 0 0,0 1 0 0 0,0-1 0 0 0,0 1 0 0 0,0-1 0 0 0,0 1 0 0 0,-1 0 0 0 0,1-1 0 0 0,0 1-37 0 0,-1-13-260 0 0,-18-252 570 0 0,10 172-243 0 0,-5 0-1 0 0,-19-68-66 0 0,-17-110 104 0 0,14-82-37 0 0,30 173 26 0 0,-7 154-82 0 0,13 26-6 0 0,0 0 1 0 0,0 0-5 0 0,0 0-22 0 0,0 0 7 0 0,-130 3-647 0 0,-96 9 554 0 0,-782 6-77 0 0,340-7 104 0 0,338 26-68 0 0,10 25 41 0 0,13 4 119 0 0,109-58 535 0 0,138-12-423 0 0,60 4-123 0 0,0 0 37 0 0,0 0-29 0 0,0 0-53 0 0,0 0 12 0 0,0 0-7 0 0,0 0-33 0 0,0 0-20 0 0,0 0-62 0 0,13-10-5865 0 0,-5 6-2145 0 0,-4 3-2724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2:44.0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575 156 10082 0 0,'0'0'56'0'0,"0"0"-704"0"0,0 0-288 0 0,0 0 0 0 0,0 0 327 0 0,0 0 9 0 0,0 0-760 0 0,0 0-3313 0 0,0 0 4297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47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33 4593 0 0,'0'0'1927'0'0,"0"0"-580"0"0,0 0-251 0 0,0 0 36 0 0,0 0 135 0 0,0 0 39 0 0,0 0-130 0 0,0 0-261 0 0,0 0-300 0 0,0 0-264 0 0,0 0-182 0 0,-5 0 14 0 0,16 236 1268 0 0,-17 171 647 0 0,9-462-1980 0 0,2 0 1 0 0,3 0 0 0 0,2 1-1 0 0,2 0 1 0 0,3 1 0 0 0,2 0-1 0 0,3 1 1 0 0,1 1 0 0 0,3 1-1 0 0,12-16-118 0 0,19-12 43 0 0,-54 78-47 0 0,0 0-1 0 0,1 0 0 0 0,-1 1 1 0 0,0-1-1 0 0,1 0 0 0 0,-1 1 1 0 0,0-1-1 0 0,0 0 1 0 0,1 1-1 0 0,-1 0 0 0 0,0-1 1 0 0,0 1-1 0 0,0 0 1 0 0,0 0-1 0 0,0-1 0 0 0,0 1 1 0 0,0 0-1 0 0,0 0 1 0 0,0 0-1 0 0,0 0 0 0 0,0 0 1 0 0,-1 0-1 0 0,1 1 1 0 0,0-1-1 0 0,-1 0 0 0 0,1 0 1 0 0,-1 0-1 0 0,1 1 1 0 0,-1-1-1 0 0,0 0 0 0 0,1 1 1 0 0,-1-1-1 0 0,0 0 1 0 0,0 1-1 0 0,0-1 0 0 0,0 0 1 0 0,0 1-1 0 0,0-1 1 0 0,0 0-1 0 0,-1 1 0 0 0,1-1 1 0 0,0 0-1 0 0,-1 0 0 0 0,1 1 1 0 0,-1-1 4 0 0,3 10-10 0 0,8 63 62 0 0,-10-64-100 0 0,0 1 1 0 0,1 0-1 0 0,0 0 0 0 0,1-1 0 0 0,1 1 0 0 0,-1-1 1 0 0,2 0-1 0 0,-1 1 0 0 0,1-1 0 0 0,1-1 1 0 0,0 1-1 0 0,0-1 0 0 0,1 0 0 0 0,0 0 1 0 0,1 1 47 0 0,26 4-3552 0 0,-9-13-5621 0 0,-21-1 7105 0 0,1 0-3113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5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164 236 2937 0 0,'0'0'1131'0'0,"0"0"-337"0"0,0 0-27 0 0,0 0 201 0 0,0 0 274 0 0,0 0 154 0 0,0 0-65 0 0,0 0-199 0 0,0 0-230 0 0,0 0-198 0 0,0 0-117 0 0,0 0-58 0 0,0 0-42 0 0,-22 12-44 0 0,-65 40-39 0 0,84-51-369 0 0,1 1 0 0 0,-1-1 0 0 0,0 1 0 0 0,1 0 0 0 0,0 0 0 0 0,-1 0 0 0 0,1 0 0 0 0,0 0 0 0 0,0 0 0 0 0,0 0 0 0 0,0 1 0 0 0,0-1 0 0 0,1 1 0 0 0,-1-1 0 0 0,1 1 0 0 0,0 0 0 0 0,0 0 0 0 0,0-1 0 0 0,0 1 0 0 0,0 0 0 0 0,0 0 0 0 0,1 0-35 0 0,-3 9 117 0 0,0 1-36 0 0,0 1 1 0 0,1-1-1 0 0,0 1 0 0 0,1 0 1 0 0,1 0-1 0 0,0 0 0 0 0,1 0 1 0 0,0 0-1 0 0,1 0 1 0 0,1-1-1 0 0,0 1 0 0 0,1-1 1 0 0,4 11-82 0 0,-5-17 52 0 0,-1-1 0 0 0,1 1 0 0 0,1-1 1 0 0,-1 0-1 0 0,1 0 0 0 0,0 0 0 0 0,1 0 1 0 0,-1-1-1 0 0,1 0 0 0 0,0 0 0 0 0,0 0 1 0 0,1 0-1 0 0,-1-1 0 0 0,1 0 0 0 0,0 0 1 0 0,1-1-1 0 0,-1 1 0 0 0,0-1 0 0 0,1-1 1 0 0,0 1-1 0 0,-1-1 0 0 0,1 0 0 0 0,0-1 1 0 0,0 1-1 0 0,0-1 0 0 0,0-1 0 0 0,4 0-52 0 0,1 0 145 0 0,1-1 0 0 0,-1-1 0 0 0,0-1 0 0 0,0 1 0 0 0,0-2 0 0 0,0 0 0 0 0,0 0-1 0 0,-1-1 1 0 0,0 0 0 0 0,0-1 0 0 0,0-1 0 0 0,0 1 0 0 0,-1-2 0 0 0,-1 1 0 0 0,1-2-1 0 0,0 0-144 0 0,12-13 184 0 0,-1-1-1 0 0,0-1 1 0 0,-2-1-1 0 0,-1 0 1 0 0,12-24-184 0 0,-20 32 19 0 0,-1 0-1 0 0,-1 0 1 0 0,0-1 0 0 0,-2 0 0 0 0,0-1-1 0 0,-1 0 1 0 0,0 0 0 0 0,-2 0 0 0 0,0 0-1 0 0,-2 0 1 0 0,0-1 0 0 0,0 1 0 0 0,-2-1 0 0 0,-1 0-20 0 0,1 13-35 0 0,0 0-1 0 0,0 0 0 0 0,-1 0 0 0 0,0 0 0 0 0,0 0 0 0 0,0 1 0 0 0,-1-1 0 0 0,0 1 0 0 0,-1-1 1 0 0,0 1-1 0 0,0 0 0 0 0,0 0 0 0 0,0 1 0 0 0,-1-1 0 0 0,0 1 0 0 0,0 0 0 0 0,0 0 0 0 0,-1 1 0 0 0,0 0 1 0 0,0-1-1 0 0,0 2 0 0 0,0-1 0 0 0,0 1 0 0 0,-1 0 0 0 0,0 0 0 0 0,1 1 0 0 0,-7-1 37 0 0,7 2-36 0 0,0 1-1 0 0,0 1 0 0 0,0-1 1 0 0,0 1-1 0 0,0 0 0 0 0,0 1 1 0 0,0-1-1 0 0,0 1 0 0 0,0 0 1 0 0,0 1-1 0 0,1-1 1 0 0,-1 1-1 0 0,1 0 0 0 0,0 1 1 0 0,0-1-1 0 0,0 1 0 0 0,0 0 1 0 0,1 0-1 0 0,-1 0 0 0 0,1 1 1 0 0,0 0-1 0 0,1 0 0 0 0,-3 3 37 0 0,-10 17-12 0 0,1 1-1 0 0,2 0 0 0 0,0 1 0 0 0,2 1 0 0 0,1 0 0 0 0,1 0 0 0 0,2 1 0 0 0,1 0 0 0 0,1 1 1 0 0,1-1-1 0 0,1 1 0 0 0,2-1 0 0 0,1 1 0 0 0,2 0 0 0 0,1 6 13 0 0,68 427 140 0 0,-69-450-365 0 0,-1 0-1 0 0,0-1 1 0 0,-1 1 0 0 0,0 0-1 0 0,-1 0 1 0 0,0-1-1 0 0,-1 1 1 0 0,0-1 0 0 0,-1 1-1 0 0,0-1 1 0 0,-1 0 0 0 0,-5 10 225 0 0,-2-2-2287 0 0,-8 14-6245 0 0,11-25 1340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5:07.914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783 1831 0 0 0,'0'0'192'0'0,"-35"15"156"0"0,-110 50 26 0 0,54 2 218 0 0,75-48-426 0 0,-139 153 2688 0 0,-78 118-2854 0 0,170-208 339 0 0,19-31-108 0 0,88-77-529 0 0,162-182 1276 0 0,196-153-914 0 0,-300 263-651 0 0,-114 120-82 0 0,-30 33 554 0 0,-380 513 807 0 0,281-355-145 0 0,141-213-549 0 0,0-1 1 0 0,1 1-1 0 0,-1-1 1 0 0,0 1-1 0 0,1-1 1 0 0,-1 1-1 0 0,1-1 1 0 0,-1 1-1 0 0,1 0 1 0 0,-1-1-1 0 0,1 1 1 0 0,-1 0-1 0 0,1-1 1 0 0,-1 1-1 0 0,1 0 1 0 0,-1 0-1 0 0,1 0 1 0 0,0-1-1 0 0,-1 1 1 0 0,1 0-1 0 0,-1 0 1 0 0,1 0-1 0 0,0 0 1 0 0,-1 0-1 0 0,1 0 1 0 0,-1 0-1 0 0,1 0 1 0 0,0 0-1 0 0,-1 0 1 0 0,1 1-1 0 0,-1-1 1 0 0,1 0-1 0 0,0 0 1 0 0,-1 1-1 0 0,1-1 1 0 0,-1 0-1 0 0,1 0 1 0 0,-1 1-1 0 0,1-1 1 0 0,-1 1-1 0 0,1-1 1 0 0,-1 0-1 0 0,0 1 1 0 0,1-1-1 0 0,-1 1 1 0 0,1-1 0 0 0,-1 1-1 0 0,0-1 1 0 0,0 1-1 0 0,1 0 1 0 0,-1-1-1 0 0,0 1 1 0 0,0-1-1 0 0,0 1 1 0 0,1-1-1 0 0,-1 1 1 0 0,0 0-1 0 0,0-1 1 0 0,0 1-1 0 0,0-1 1 0 0,0 1-1 0 0,0 0 1 0 0,0-1-1 0 0,0 1 1 0 0,-1 0 1 0 0,154-126 1193 0 0,333-336-1350 0 0,-420 380-5 0 0,-96 103-283 0 0,-129 149 401 0 0,-60 90 44 0 0,75-73 815 0 0,145-188-815 0 0,-1 0 0 0 0,1 0 0 0 0,0 0 0 0 0,-1 0 0 0 0,1 1 0 0 0,-1-1 0 0 0,1 0 0 0 0,-1 0 0 0 0,1 0 0 0 0,-1 1 0 0 0,1-1 0 0 0,-1 0 0 0 0,1 1 1 0 0,-1-1-1 0 0,1 0 0 0 0,-1 1 0 0 0,1-1 0 0 0,-1 1 0 0 0,1-1 0 0 0,-1 0 0 0 0,0 1 0 0 0,1-1 0 0 0,-1 1 0 0 0,0-1 0 0 0,0 1 0 0 0,1 0 0 0 0,-1-1 0 0 0,0 1 0 0 0,0-1 0 0 0,0 1 0 0 0,1-1 0 0 0,-1 1 1 0 0,0 0-1 0 0,0-1 0 0 0,0 1 0 0 0,0-1 0 0 0,0 1 0 0 0,0 0 0 0 0,-1-1 0 0 0,1 1 0 0 0,0-1 0 0 0,0 1 0 0 0,0-1 0 0 0,0 1 0 0 0,-1-1 0 0 0,1 1 0 0 0,0 0 0 0 0,0-1 0 0 0,-1 1 0 0 0,1-1 0 0 0,0 0 1 0 0,-1 1-1 0 0,1-1 0 0 0,-1 1 0 0 0,1-1 0 0 0,-1 1 0 0 0,1-1 0 0 0,-1 0 0 0 0,49-21 592 0 0,189-158 341 0 0,3-30-1100 0 0,-194 172-270 0 0,-45 36 405 0 0,-22 29-200 0 0,10-15 179 0 0,-64 86 472 0 0,-5-3 0 0 0,-90 83-419 0 0,126-141 506 0 0,166-142-74 0 0,-77 61-412 0 0,201-211-187 0 0,-305 337-321 0 0,23-34 523 0 0,-62 86 504 0 0,-89 93-539 0 0,149-184 4 0 0,58-44-79 0 0,72-69 873 0 0,-70 47-721 0 0,218-242-115 0 0,-207 217-6 0 0,-32 46 91 0 0,-6 1-160 0 0,-3 2 73 0 0,1 1 0 0 0,0 0 1 0 0,-1 1-1 0 0,1-1 0 0 0,1 1 1 0 0,-1 1-1 0 0,1-1 0 0 0,-1 1 1 0 0,1 0-1 0 0,1 1 0 0 0,-5 4 40 0 0,2-2 30 0 0,-86 65 459 0 0,96-73-489 0 0,-1-1-1 0 0,1 0 0 0 0,-1 1 0 0 0,1-1 0 0 0,-1 1 0 0 0,1 0 0 0 0,-1-1 0 0 0,1 1 0 0 0,-1 0 1 0 0,1 0-1 0 0,0 0 0 0 0,-1 0 0 0 0,1 0 0 0 0,-1 0 0 0 0,1 1 0 0 0,-1-1 0 0 0,1 0 1 0 0,-1 1-1 0 0,1-1 0 0 0,-1 1 0 0 0,1 0 0 0 0,-1-1 0 0 0,1 1 0 0 0,-1 0 0 0 0,0 0 0 0 0,0 0 1 0 0,1 0-1 0 0,-1 0 0 0 0,0 0 0 0 0,0 0 0 0 0,0 0 0 0 0,0 1 0 0 0,0-1 0 0 0,0 0 1 0 0,-1 1-1 0 0,1-1 0 0 0,0 0 0 0 0,-1 1 0 0 0,1-1 0 0 0,0 1 0 0 0,-1-1 0 0 0,0 1 0 0 0,1 0 1 0 0,-1-1-1 0 0,0 1 0 0 0,0-1 0 0 0,0 1 0 0 0,0-1 0 0 0,0 1 0 0 0,0 0 0 0 0,-1-1 1 0 0,1 1-1 0 0,0-1 0 0 0,-1 1 0 0 0,0-1 0 0 0,1 1 0 0 0,-1-1 0 0 0,0 0 0 0 0,1 1 0 0 0,-1-1 1 0 0,0 0-1 0 0,0 1 0 0 0,0-1 0 0 0,0 0 0 0 0,0 0 0 0 0,0 0 0 0 0,-1 0 0 0 0,0 1 1 0 0,216-225 626 0 0,-95 107-621 0 0,5 6-1 0 0,107-72-4 0 0,-224 176-88 0 0,1 1 0 0 0,0-1 0 0 0,1 1 0 0 0,-1 1 0 0 0,1 0 0 0 0,0 0 0 0 0,0 0 0 0 0,0 1 0 0 0,0 1 0 0 0,1-1 0 0 0,6 0 88 0 0,-14 27-560 0 0,-78 100 1029 0 0,59-102-443 0 0,-185 231 875 0 0,-66 48-901 0 0,178-201 296 0 0,74-77-422 0 0,31-28-93 0 0,324-292 1234 0 0,-158 149-1191 0 0,6 8 0 0 0,114-60 176 0 0,-257 184-907 0 0,-45 25 389 0 0,-72 83 826 0 0,-479 557 574 0 0,394-466-255 0 0,139-160-593 0 0,36-25 81 0 0,114-94 644 0 0,375-342-378 0 0,176-102-1437 0 0,-670 531 977 0 0,12-10-209 0 0,0 1-1 0 0,1 1 1 0 0,0 1-1 0 0,2 1 0 0 0,12-5 289 0 0,-39 20-17 0 0,0 1 0 0 0,0-1 0 0 0,0 0 0 0 0,0 0 0 0 0,0 0 0 0 0,0 1 0 0 0,-1-1 0 0 0,1 0 0 0 0,0 0-1 0 0,0 1 1 0 0,0-1 0 0 0,0 0 0 0 0,0 0 0 0 0,0 1 0 0 0,0-1 0 0 0,0 0 0 0 0,0 0 0 0 0,0 1 0 0 0,1-1-1 0 0,-1 0 1 0 0,0 0 0 0 0,0 0 0 0 0,0 1 0 0 0,0-1 0 0 0,0 0 0 0 0,0 0 0 0 0,0 1 0 0 0,1-1 0 0 0,-1 0-1 0 0,0 0 1 0 0,0 0 0 0 0,0 0 0 0 0,0 1 0 0 0,1-1 0 0 0,-1 0 0 0 0,0 0 0 0 0,0 0 0 0 0,0 0-1 0 0,1 0 1 0 0,-1 0 0 0 0,0 0 0 0 0,0 1 0 0 0,1-1 0 0 0,-1 0 0 0 0,0 0 0 0 0,0 0 0 0 0,1 0 0 0 0,-1 0-1 0 0,0 0 1 0 0,0 0 0 0 0,1 0 17 0 0,-179 187 135 0 0,-356 377 1101 0 0,352-385 1057 0 0,-65 42-2293 0 0,214-191 428 0 0,47-32-331 0 0,129-86 283 0 0,320-265-158 0 0,-203 147-513 0 0,280-203-1565 0 0,-503 383 1442 0 0,-188 145 30 0 0,-658 613 2516 0 0,670-621-982 0 0,311-233-791 0 0,426-321-587 0 0,-84 109-846 0 0,-433 296 103 0 0,-80 42 626 0 0,-5 5 331 0 0,-1 0 0 0 0,0-1 1 0 0,0 0-1 0 0,0 0 0 0 0,-1 0 1 0 0,0 0-1 0 0,-1-1 0 0 0,1 0 0 0 0,-1-1 1 0 0,-3 2 13 0 0,-9 11 57 0 0,-644 588 1546 0 0,617-566-1003 0 0,-2-2 0 0 0,-1-2 0 0 0,-2-2 0 0 0,-35 16-600 0 0,107-73 424 0 0,444-316-430 0 0,-321 246-476 0 0,152-71 482 0 0,-208 135-670 0 0,-87 28 656 0 0,-1 0 1 0 0,1 0-1 0 0,0 1 1 0 0,-1-1 0 0 0,1 0-1 0 0,0 0 1 0 0,-1 1-1 0 0,1-1 1 0 0,-1 1-1 0 0,1-1 1 0 0,0 0 0 0 0,-1 1-1 0 0,1-1 1 0 0,-1 1-1 0 0,0-1 1 0 0,1 1 0 0 0,-1-1-1 0 0,1 1 1 0 0,-1-1-1 0 0,0 1 1 0 0,1 0 0 0 0,-1-1-1 0 0,0 1 1 0 0,0 0-1 0 0,1-1 1 0 0,-1 1-1 0 0,0 0 1 0 0,0-1 0 0 0,0 1-1 0 0,0 0 1 0 0,0-1-1 0 0,0 1 1 0 0,0 0 0 0 0,0-1-1 0 0,0 1 1 0 0,0 0-1 0 0,0-1 1 0 0,0 1-1 0 0,-1 0 1 0 0,1-1 0 0 0,0 1-1 0 0,0 0 1 0 0,-1-1-1 0 0,1 1 1 0 0,-1-1 0 0 0,1 1-1 0 0,0 0 1 0 0,-1-1-1 0 0,1 1 1 0 0,-1-1 13 0 0,-20 38-50 0 0,-43 50 295 0 0,-5-2 0 0 0,-3-4 0 0 0,-4-3 0 0 0,-3-3 0 0 0,-48 32-245 0 0,116-99 85 0 0,-3 2 208 0 0,25-20-203 0 0,595-467-37 0 0,-441 363-253 0 0,-117 96-377 0 0,-60 34 311 0 0,-297 414 704 0 0,206-266-101 0 0,102-164-336 0 0,0-1 0 0 0,0 1 0 0 0,0 0 0 0 0,0 0 1 0 0,0-1-1 0 0,0 1 0 0 0,0 0 0 0 0,0 0 0 0 0,0 0 0 0 0,0 0 0 0 0,0 1 0 0 0,1-1 0 0 0,-1 0 0 0 0,0 0 1 0 0,1 0-1 0 0,-1 0 0 0 0,1 1 0 0 0,0-1 0 0 0,-1 0 0 0 0,1 1 0 0 0,0-1 0 0 0,0 0 0 0 0,0 0 0 0 0,0 1 0 0 0,0-1 1 0 0,0 0-1 0 0,0 1 0 0 0,0-1 0 0 0,0 0 0 0 0,1 1 0 0 0,-1-1 0 0 0,0 0 0 0 0,1 0 0 0 0,-1 1 0 0 0,1-1 1 0 0,0 0-1 0 0,-1 0 0 0 0,1 0 0 0 0,0 0 0 0 0,0 0 0 0 0,0 0 0 0 0,-1 0 0 0 0,1 0 0 0 0,0 0 0 0 0,0 0 0 0 0,0 0 1 0 0,1-1-1 0 0,-1 1 0 0 0,0 0 0 0 0,0-1 0 0 0,0 1 0 0 0,1-1 0 0 0,-1 1 0 0 0,0-1 0 0 0,0 1 0 0 0,2-1-1 0 0,11-2 23 0 0,1-1 0 0 0,-1-1 0 0 0,0 0 0 0 0,0-1 0 0 0,-1-1 0 0 0,1 0 0 0 0,-1 0 0 0 0,-1-2 0 0 0,1 1 1 0 0,-1-2-1 0 0,0 0 0 0 0,-1 0 0 0 0,7-7-23 0 0,8-5 12 0 0,695-548-413 0 0,-692 544 321 0 0,-27 23 12 0 0,-45 37-251 0 0,-172 174 662 0 0,-52 80-343 0 0,109-108 491 0 0,157-181-492 0 0,0 1 1 0 0,1-1 0 0 0,-1 0-1 0 0,1 1 1 0 0,-1-1-1 0 0,0 0 1 0 0,1 1-1 0 0,-1-1 1 0 0,1 1 0 0 0,-1-1-1 0 0,1 1 1 0 0,-1 0-1 0 0,1-1 1 0 0,0 1 0 0 0,-1-1-1 0 0,1 1 1 0 0,0 0-1 0 0,-1-1 1 0 0,1 1-1 0 0,0 0 1 0 0,0-1 0 0 0,0 1-1 0 0,-1 0 1 0 0,1-1-1 0 0,0 1 1 0 0,0 0 0 0 0,0-1-1 0 0,0 1 1 0 0,0 0-1 0 0,0-1 1 0 0,1 1-1 0 0,-1 0 1 0 0,0 0 0 0 0,0-1-1 0 0,0 1 1 0 0,1 0-1 0 0,-1-1 1 0 0,0 1-1 0 0,1-1 1 0 0,-1 1 0 0 0,0 0-1 0 0,1-1 1 0 0,-1 1-1 0 0,1-1 1 0 0,-1 1 0 0 0,1-1-1 0 0,-1 1 1 0 0,1-1-1 0 0,-1 0 1 0 0,1 1 0 0 0,39-9 74 0 0,-4-11-29 0 0,-1-2 1 0 0,-1-1-1 0 0,-1-1 0 0 0,-1-2 0 0 0,3-5-45 0 0,9-6 16 0 0,409-309-55 0 0,-288 233-205 0 0,-187 140 21 0 0,-578 544 723 0 0,577-550-456 0 0,22-20-70 0 0,3-2-1 0 0,6-2 44 0 0,0 0 0 0 0,1 0 0 0 0,-1-1 0 0 0,0 0 1 0 0,-1-1-1 0 0,1 1 0 0 0,0-1 0 0 0,-1-1 0 0 0,0 0 0 0 0,0 0 1 0 0,-1 0-1 0 0,4-3-17 0 0,-1 1 14 0 0,459-340 97 0 0,-141 93-173 0 0,-294 217 129 0 0,-54 34-58 0 0,-97 65-101 0 0,-128 92 243 0 0,281-158-315 0 0,231-150 268 0 0,-90 40-131 0 0,-175 113 30 0 0,0 1 0 0 0,1-1 0 0 0,-1 0 0 0 0,1 1 0 0 0,-1-1 0 0 0,0 0 0 0 0,1 0 0 0 0,-1 0 0 0 0,0 0 0 0 0,0 0 0 0 0,0 0 0 0 0,0 0 0 0 0,0-1 0 0 0,0 1 0 0 0,0 0 0 0 0,0-1-1 0 0,0 1 1 0 0,0 0 0 0 0,-1-1 0 0 0,1 1 0 0 0,-1-1 0 0 0,1 1 0 0 0,-1-1 0 0 0,0 0 0 0 0,1 1 0 0 0,-1-1 0 0 0,0 1 0 0 0,0-1 0 0 0,0 1 0 0 0,0-1 0 0 0,0 0 0 0 0,-1 1 0 0 0,1-1 0 0 0,0 1 0 0 0,-1-1 0 0 0,1 1 0 0 0,-1-1-1 0 0,0 1 1 0 0,1-1 0 0 0,-1 1 0 0 0,0 0 0 0 0,0-1-3 0 0,-51 1-157 0 0,64 10-158 0 0,24-10 2 0 0,45-31 325 0 0,27-46-28 0 0,-5-2-146 0 0,-90 61 164 0 0,20-10-309 0 0,33-26-8 0 0,-40 32-158 0 0,27-6-71 0 0,-5-3 412 0 0,-6 16-162 0 0,-10 5-116 0 0,9-18 224 0 0,-18 13 162 0 0,12-9-133 0 0,-11 4 25 0 0,-5 13-1194 0 0,10-14 1326 0 0,-60 51 104 0 0,-51 34-112 0 0,69-52 1 0 0,0 0 0 0 0,1 0 0 0 0,1 1 0 0 0,0 1 0 0 0,0-1 0 0 0,1 2-1 0 0,-5 9 8 0 0,-23 29 0 0 0,-154 164 81 0 0,11-14-8 0 0,36-36 265 0 0,-128 154-50 0 0,143-153-115 0 0,-34 16 79 0 0,140-158-242 0 0,2 1 1 0 0,1 0-1 0 0,1 2 0 0 0,2 1 1 0 0,0 0-1 0 0,2 1 0 0 0,-11 31-10 0 0,10-2-183 0 0,17-59 179 0 0,0 0 43 0 0,0 0 64 0 0,3-16 228 0 0,146-233-193 0 0,35-15-168 0 0,-141 183 0 0 0,-60 120-81 0 0,-2-1 0 0 0,-1-1-1 0 0,-2 0 1 0 0,-2-2 0 0 0,-4 3 111 0 0,-39 62-39 0 0,-127 207 110 0 0,159-258-52 0 0,42-51-11 0 0,72-66 325 0 0,299-285-198 0 0,-323 305-202 0 0,-2-1 1 0 0,-2-4-1 0 0,-3-1 0 0 0,9-18 67 0 0,-39 25 41 0 0,-60 44-166 0 0,30 8 110 0 0,1 0-1 0 0,0 1 0 0 0,-1 0 1 0 0,2 1-1 0 0,-1 0 1 0 0,1 1-1 0 0,0 0 1 0 0,1 0-1 0 0,0 1 0 0 0,-2 2 16 0 0,-11 10 5 0 0,-427 368 465 0 0,351-300-227 0 0,98-89-244 0 0,1 0 0 0 0,-1-1 0 0 0,0 1 0 0 0,0 0 0 0 0,0-1 0 0 0,1 1 0 0 0,-1 0 0 0 0,0-1 0 0 0,0 1 0 0 0,1 0 0 0 0,-1-1 0 0 0,0 1 0 0 0,1 0 0 0 0,-1 0-1 0 0,0-1 1 0 0,1 1 0 0 0,-1 0 0 0 0,0 0 0 0 0,1 0 0 0 0,-1 0 0 0 0,1 0 0 0 0,-1-1 0 0 0,0 1 0 0 0,1 0 0 0 0,-1 0 0 0 0,1 0 0 0 0,-1 0 0 0 0,0 0 0 0 0,1 0 0 0 0,-1 0 0 0 0,1 0 0 0 0,-1 0 0 0 0,0 1 0 0 0,1-1 0 0 0,-1 0 0 0 0,1 0 0 0 0,-1 0 0 0 0,0 0 0 0 0,1 0 0 0 0,-1 1 0 0 0,0-1 0 0 0,1 0 0 0 0,-1 0 0 0 0,0 1 0 0 0,1-1 0 0 0,-1 0 0 0 0,0 1 0 0 0,0-1 0 0 0,1 0 0 0 0,-1 1 0 0 0,0-1 0 0 0,0 0 0 0 0,0 1 0 0 0,1-1 0 0 0,-1 0 0 0 0,0 1 0 0 0,0-1 0 0 0,0 1 0 0 0,0-1 0 0 0,0 0 0 0 0,0 1 1 0 0,127-92 334 0 0,-80 51-309 0 0,-37 33-24 0 0,32-23-35 0 0,0-1 0 0 0,-2-2 1 0 0,-2-2-1 0 0,-1-2 0 0 0,-1-1 1 0 0,-3-2-1 0 0,-1-1 0 0 0,-2-1 1 0 0,-2-2-1 0 0,-1-1 34 0 0,-7-28-67 0 0,-20 72 65 0 0,0 0 0 0 0,0 0-1 0 0,0 0 1 0 0,0 0-1 0 0,0 0 1 0 0,0 0 0 0 0,-1 0-1 0 0,1 1 1 0 0,0-1 0 0 0,-1 0-1 0 0,1 0 1 0 0,-1 0 0 0 0,1 0-1 0 0,-1 0 1 0 0,1 1 0 0 0,-1-1-1 0 0,0 0 1 0 0,1 0 0 0 0,-1 1-1 0 0,0-1 1 0 0,0 0-1 0 0,1 1 1 0 0,-1-1 0 0 0,0 1-1 0 0,0-1 1 0 0,0 1 0 0 0,0-1-1 0 0,0 1 1 0 0,0 0 0 0 0,0 0-1 0 0,0-1 1 0 0,0 1 0 0 0,0 0-1 0 0,0 0 1 0 0,0 0 0 0 0,0 0-1 0 0,0 0 1 0 0,1 0-1 0 0,-1 0 1 0 0,0 0 0 0 0,0 0-1 0 0,0 1 1 0 0,0-1 0 0 0,0 0-1 0 0,0 1 1 0 0,0-1 0 0 0,0 0-1 0 0,0 1 1 0 0,0 0 2 0 0,-50 18-213 0 0,-132 136 73 0 0,81-61 177 0 0,-153 149 236 0 0,284-251-165 0 0,152-131 210 0 0,-119 88-328 0 0,-3-3-1 0 0,-1-2 1 0 0,-4-3-1 0 0,-2-2 1 0 0,-2-2 0 0 0,5-15 10 0 0,-43 44 44 0 0,-44 32-251 0 0,-57 61-22 0 0,62-35 215 0 0,-367 321 132 0 0,232-213 107 0 0,258-223-56 0 0,305-265-209 0 0,-387 344 28 0 0,4-6-37 0 0,1 2 0 0 0,1 0 0 0 0,0 1 0 0 0,1 1 0 0 0,0 1 0 0 0,19-8 49 0 0,-40 21-9 0 0,0-1 1 0 0,1 1 0 0 0,-1-1 0 0 0,0 1-1 0 0,1-1 1 0 0,-1 1 0 0 0,1 0-1 0 0,-1-1 1 0 0,0 1 0 0 0,1 0 0 0 0,-1-1-1 0 0,1 1 1 0 0,-1 0 0 0 0,1 0 0 0 0,-1-1-1 0 0,1 1 1 0 0,0 0 0 0 0,-1 0 0 0 0,1 0-1 0 0,-1 0 1 0 0,1 0 0 0 0,-1 0 0 0 0,1 0-1 0 0,0 0 1 0 0,-1 0 0 0 0,1 0 0 0 0,-1 0-1 0 0,1 0 1 0 0,-1 0 0 0 0,1 0 0 0 0,-1 1-1 0 0,1-1 1 0 0,-1 0 0 0 0,1 0 0 0 0,-1 1-1 0 0,1-1 1 0 0,-1 0 0 0 0,1 0 0 0 0,-1 1-1 0 0,1-1 1 0 0,-1 1 0 0 0,1-1-1 0 0,-1 0 1 0 0,0 1 0 0 0,1-1 0 0 0,-1 1-1 0 0,0-1 1 0 0,0 1 0 0 0,1-1 0 0 0,-1 1-1 0 0,0-1 1 0 0,0 1 0 0 0,0 0 0 0 0,1-1-1 0 0,-1 1 1 0 0,0-1 0 0 0,0 1 0 0 0,0-1-1 0 0,0 1 9 0 0,-14 34-130 0 0,13-35 131 0 0,-95 163 230 0 0,-7-4 0 0 0,-15 6-231 0 0,-16 25 167 0 0,46-36 82 0 0,89-154-247 0 0,-1-1 1 0 0,1 1-1 0 0,0-1 0 0 0,0 0 1 0 0,-1 1-1 0 0,1 0 0 0 0,0-1 1 0 0,0 1-1 0 0,0-1 0 0 0,-1 1 1 0 0,1 0-1 0 0,0 0 0 0 0,0-1 1 0 0,0 1-1 0 0,0 0 0 0 0,0 0 1 0 0,0 0-1 0 0,0 0 0 0 0,-1 0 1 0 0,1 0-1 0 0,0 0 1 0 0,0 1-1 0 0,0-1 0 0 0,0 0 1 0 0,0 0-1 0 0,0 1 0 0 0,-1-1 1 0 0,1 0-1 0 0,0 1 0 0 0,0-1 1 0 0,0 1-1 0 0,-1-1 0 0 0,1 1 1 0 0,0-1-1 0 0,-1 1 0 0 0,1 0 1 0 0,0-1-1 0 0,-1 1 0 0 0,1 0 1 0 0,-1-1-1 0 0,1 1 0 0 0,-1 0 1 0 0,1 0-1 0 0,-1 0 0 0 0,0 0 1 0 0,1-1-1 0 0,-1 1 0 0 0,0 0 1 0 0,0 0-1 0 0,0 0 0 0 0,0 0 1 0 0,1 0-1 0 0,-1 0 1 0 0,0-1-1 0 0,0 1 0 0 0,-1 0 1 0 0,1 0-1 0 0,0 0 0 0 0,0 0 1 0 0,0 0-1 0 0,-1 0 0 0 0,1 0 1 0 0,0-1-1 0 0,-1 1 0 0 0,1 0 1 0 0,-1 0-1 0 0,1 0 0 0 0,-1-1 1 0 0,1 1-1 0 0,-1 0-2 0 0,104-69 341 0 0,40-43-201 0 0,77-80-140 0 0,-118 100-33 0 0,-65 58 101 0 0,-36 33-20 0 0,-10 2-40 0 0,-95 96-144 0 0,-195 194 456 0 0,243-243-217 0 0,56-49-104 0 0,1 0-1 0 0,-1-1 1 0 0,0 1 0 0 0,1-1-1 0 0,-1 1 1 0 0,0 0 0 0 0,1-1 0 0 0,-1 1-1 0 0,1 0 1 0 0,-1-1 0 0 0,0 1 0 0 0,1 0-1 0 0,-1 0 1 0 0,1-1 0 0 0,-1 1-1 0 0,1 0 1 0 0,-1 0 0 0 0,1 0 0 0 0,-1 0-1 0 0,1 0 1 0 0,-1 0 0 0 0,1 0 0 0 0,-1 0-1 0 0,1 0 1 0 0,-1 0 0 0 0,1 0-1 0 0,-1 0 1 0 0,1 0 0 0 0,-1 0 0 0 0,1 0-1 0 0,-1 0 1 0 0,1 0 0 0 0,-1 1 0 0 0,1-1-1 0 0,-1 0 1 0 0,1 0 0 0 0,-1 1-1 0 0,0-1 1 0 0,1 0 0 0 0,-1 1 0 0 0,1-1-1 0 0,-1 0 1 0 0,0 1 0 0 0,1-1 0 0 0,-1 1-1 0 0,0-1 1 0 0,0 0 0 0 0,1 1-1 0 0,-1-1 1 0 0,0 1 0 0 0,0-1 0 0 0,0 1-1 0 0,1-1 1 0 0,-1 1 0 0 0,0-1 0 0 0,0 1-1 0 0,0-1 1 0 0,0 1 0 0 0,0-1-1 0 0,0 1 1 0 0,0-1 0 0 0,0 1 0 0 0,0-1-1 0 0,0 1 1 0 0,0-1 0 0 0,-1 1 1 0 0,125-79 249 0 0,-91 53-223 0 0,308-234-62 0 0,-121 105-210 0 0,-218 152 267 0 0,-19 12-6 0 0,-135 121-18 0 0,-372 382 862 0 0,494-471-759 0 0,60-40-124 0 0,-11-9 70 0 0,0-1 0 0 0,0-1 0 0 0,-1-1 0 0 0,0 0-1 0 0,-1-2 1 0 0,-1 0 0 0 0,15-13-46 0 0,4-1 37 0 0,302-220 19 0 0,-276 212-207 0 0,-60 34 122 0 0,-13 12 2 0 0,-130 162 71 0 0,-87 145-44 0 0,228-318 0 0 0,-121 165 151 0 0,111-135-239 0 0,39-33 81 0 0,100-95 168 0 0,-91 63-137 0 0,319-267-90 0 0,-385 310 206 0 0,-174 152-42 0 0,169-133-38 0 0,2 2 0 0 0,1 1 0 0 0,2 2-1 0 0,1 1 1 0 0,-4 8-60 0 0,28-37-7 0 0,0 1 0 0 0,1 0 0 0 0,-1-1-1 0 0,1 1 1 0 0,0 0 0 0 0,1 1 0 0 0,0-1 0 0 0,0 0-1 0 0,0 1 1 0 0,1-1 0 0 0,-1 1 0 0 0,2-1 0 0 0,-1 1-1 0 0,1 0 1 0 0,0 6 7 0 0,3-11-6 0 0,-1 0 0 0 0,0 0 0 0 0,1 0 0 0 0,0 0 0 0 0,0 0 0 0 0,-1-1 0 0 0,1 1 0 0 0,0-1-1 0 0,0 0 1 0 0,0 0 0 0 0,1 0 0 0 0,-1 0 0 0 0,0 0 0 0 0,0-1 0 0 0,0 1 0 0 0,1-1 0 0 0,-1 0 0 0 0,0 0 0 0 0,1 0 0 0 0,-1-1-1 0 0,0 1 1 0 0,0-1 0 0 0,0 0 0 0 0,1 1 0 0 0,1-2 6 0 0,112-71 16 0 0,-96 58-4 0 0,-1-1-1 0 0,-1-2 0 0 0,0 0 1 0 0,-1 0-1 0 0,-1-2 1 0 0,-1 0-1 0 0,-1-1 0 0 0,-1-1 1 0 0,0 0-12 0 0,-15 21 1 0 0,1 1 0 0 0,0-1 0 0 0,-1 1 0 0 0,1-1 0 0 0,0 1 0 0 0,-1-1 0 0 0,1 1 0 0 0,-1 0 0 0 0,1-1 0 0 0,-1 1 0 0 0,1 0 0 0 0,-1-1 0 0 0,0 1 0 0 0,1 0 0 0 0,-1 0 0 0 0,1-1 0 0 0,-1 1 0 0 0,1 0-1 0 0,-1 0 1 0 0,0 0 0 0 0,1 0 0 0 0,-1 0 0 0 0,1 0 0 0 0,-1 0 0 0 0,0 0 0 0 0,1 0 0 0 0,-1 0 0 0 0,1 0 0 0 0,-1 0 0 0 0,0 0 0 0 0,1 1 0 0 0,-1-1 0 0 0,1 0 0 0 0,-1 0 0 0 0,1 1 0 0 0,-1-1 0 0 0,1 0 0 0 0,-1 1 0 0 0,1-1 0 0 0,-1 1 0 0 0,1-1 0 0 0,-1 0 0 0 0,1 1 0 0 0,-1-1 0 0 0,1 1 0 0 0,0-1 0 0 0,0 1 0 0 0,-1-1 0 0 0,1 1 0 0 0,0 0 0 0 0,-1-1 0 0 0,1 1 0 0 0,0 0-1 0 0,-36 34-19 0 0,1 1 0 0 0,2 2 0 0 0,1 2 0 0 0,3 1 1 0 0,1 1-1 0 0,2 1 0 0 0,-13 30 19 0 0,22-9-228 0 0,19-63 226 0 0,0 0 0 0 0,1 0 0 0 0,-1 0 0 0 0,0 0 0 0 0,1-1 0 0 0,-1 1 0 0 0,0-1 0 0 0,1 1 0 0 0,-1-1 0 0 0,1 0 0 0 0,-1 0 0 0 0,1 0 0 0 0,-1-1 0 0 0,1 1 0 0 0,-1 0 0 0 0,0-1 0 0 0,1 0 0 0 0,-1 1 0 0 0,0-1 0 0 0,1 0 0 0 0,-1 0 0 0 0,0 0 0 0 0,0-1 0 0 0,0 1 0 0 0,0 0 0 0 0,0-1 0 0 0,1 0 2 0 0,221-200 139 0 0,-126 106-191 0 0,-69 64 201 0 0,-29 31-86 0 0,-7 5-53 0 0,-110 132-161 0 0,-76 103 219 0 0,193-239-69 0 0,1 0 0 0 0,-1 0 0 0 0,1 0 0 0 0,-1 1 0 0 0,1-1 0 0 0,-1 0 0 0 0,1 0 0 0 0,-1 0 0 0 0,1 0 0 0 0,-1 1 0 0 0,0-1 0 0 0,1 0 0 0 0,-1 1 0 0 0,1-1-1 0 0,-1 0 1 0 0,0 1 0 0 0,1-1 0 0 0,-1 0 0 0 0,1 1 0 0 0,-1-1 0 0 0,0 1 0 0 0,0-1 0 0 0,1 1 0 0 0,-1-1 0 0 0,0 1 0 0 0,0-1 0 0 0,0 1 0 0 0,1-1 0 0 0,-1 1 0 0 0,0-1 0 0 0,0 1 0 0 0,0-1 0 0 0,0 1 0 0 0,0-1 0 0 0,0 1 0 0 0,0-1 0 0 0,0 1 0 0 0,0-1 0 0 0,0 1 0 0 0,0-1 0 0 0,-1 1 0 0 0,1-1 0 0 0,0 1 0 0 0,0-1 0 0 0,0 1 0 0 0,-1-1 0 0 0,1 1 0 0 0,0-1 0 0 0,-1 0 0 0 0,1 1 0 0 0,0-1 0 0 0,-1 1 0 0 0,1-1 0 0 0,0 0 0 0 0,-1 1 0 0 0,1-1 0 0 0,-1 0 0 0 0,1 0 0 0 0,-1 1-1 0 0,1-1 1 0 0,-1 0 1 0 0,40-16-40 0 0,119-105 124 0 0,-77 36-65 0 0,-119 139-74 0 0,-119 154 64 0 0,138-183-11 0 0,1 2 0 0 0,0 0-1 0 0,2 0 1 0 0,2 2-1 0 0,-11 26 3 0 0,26-56-1 0 0,-1 1-1 0 0,1-1 0 0 0,-1 0 0 0 0,1 1 0 0 0,0-1 0 0 0,-1 0 0 0 0,1 1 0 0 0,0-1 0 0 0,-1 1 0 0 0,1-1 0 0 0,0 1 1 0 0,0-1-1 0 0,-1 1 0 0 0,1 0 0 0 0,0-1 0 0 0,0 1 0 0 0,0 0 0 0 0,-1 0 0 0 0,1 0 0 0 0,0 0 0 0 0,0-1 0 0 0,0 1 1 0 0,0 0-1 0 0,0 0 0 0 0,0 1 0 0 0,-1-1 0 0 0,1 0 0 0 0,0 0 0 0 0,0 0 0 0 0,0 1 0 0 0,0-1 0 0 0,-1 0 0 0 0,1 1 1 0 0,0-1-1 0 0,0 0 0 0 0,-1 1 0 0 0,1-1 0 0 0,0 1 0 0 0,-1-1 0 0 0,1 1 0 0 0,0 0 0 0 0,-1-1 0 0 0,1 1 0 0 0,-1 0 0 0 0,1-1 1 0 0,-1 1-1 0 0,1 0 0 0 0,-1 0 0 0 0,1-1 0 0 0,-1 1 0 0 0,0 0 0 0 0,0 0 0 0 0,1 0 0 0 0,-1 0 0 0 0,0-1 0 0 0,0 1 1 0 0,0 0-1 0 0,0 0 0 0 0,0 0 0 0 0,0 0 0 0 0,0 0 0 0 0,0-1 0 0 0,0 1 0 0 0,0 0 0 0 0,-1 0 0 0 0,1 0 0 0 0,0 0 2 0 0,184-139 138 0 0,9-5-285 0 0,-171 130 156 0 0,-33 25 34 0 0,-38 31-39 0 0,1 2 1 0 0,2 3-1 0 0,3 1 0 0 0,-7 12-4 0 0,22-9-190 0 0,55-52 98 0 0,-18-2 103 0 0,0 0 0 0 0,0-1-1 0 0,0 0 1 0 0,0-1 0 0 0,-1 0 0 0 0,1-1 0 0 0,-1 1 0 0 0,0-1 0 0 0,-1-1 0 0 0,7-5-11 0 0,1 1 5 0 0,16-12-5 0 0,139-77-26 0 0,-157 97 125 0 0,-25 12 123 0 0,4-3-282 0 0,-35 29 65 0 0,3 1 1 0 0,1 3-1 0 0,2 0 0 0 0,-21 31-5 0 0,57-70-7 0 0,0 0 0 0 0,0 0 0 0 0,0 1-1 0 0,0-1 1 0 0,0 0 0 0 0,0 0-1 0 0,0 1 1 0 0,0-1 0 0 0,0 0-1 0 0,1 1 1 0 0,-1-1 0 0 0,1 1-1 0 0,-1-1 1 0 0,1 1 0 0 0,-1-1-1 0 0,1 1 1 0 0,0-1 0 0 0,0 1-1 0 0,0 0 1 0 0,0-1 0 0 0,0 1-1 0 0,0-1 1 0 0,0 1 0 0 0,0-1 0 0 0,1 1-1 0 0,-1-1 1 0 0,1 1 0 0 0,-1-1-1 0 0,1 1 1 0 0,-1-1 0 0 0,1 1-1 0 0,0-1 1 0 0,0 0 0 0 0,0 1-1 0 0,0-1 1 0 0,0 0 0 0 0,0 0-1 0 0,0 0 1 0 0,1 1 7 0 0,6-1 9 0 0,-1-1-1 0 0,1-1 1 0 0,0 1-1 0 0,0-1 1 0 0,0 0-1 0 0,0-1 1 0 0,0 0 0 0 0,-1 0-1 0 0,1-1 1 0 0,-1 0-1 0 0,0 0 1 0 0,0 0-1 0 0,0-1 1 0 0,0 0-1 0 0,0-1 1 0 0,-1 0 0 0 0,5-4-10 0 0,26-15-17 0 0,1 6 94 0 0,-52 34-42 0 0,-95 137-52 0 0,109-136-117 0 0,21-29 203 0 0,103-114 72 0 0,-132 168-172 0 0,-21 1 28 0 0,-50 66 24 0 0,78-108-26 0 0,0 0 0 0 0,1 0 0 0 0,-1-1 0 0 0,0 1 0 0 0,1 0 0 0 0,-1 0 0 0 0,1 0 0 0 0,-1 0 0 0 0,1 0 0 0 0,-1 0 0 0 0,1-1 0 0 0,-1 1-1 0 0,1 0 1 0 0,0 0 0 0 0,0 0 0 0 0,0 0 0 0 0,-1 0 0 0 0,1 0 0 0 0,0 1 0 0 0,0-1 0 0 0,0 0 0 0 0,1 0 0 0 0,-1 0 0 0 0,0 0 0 0 0,0 0 0 0 0,0 0 0 0 0,1 0 0 0 0,-1 0 0 0 0,1-1 0 0 0,-1 1-1 0 0,1 0 1 0 0,-1 0 0 0 0,1 0 0 0 0,-1 0 0 0 0,1 0 0 0 0,0-1 0 0 0,-1 1 0 0 0,1 0 0 0 0,0 0 0 0 0,0-1 0 0 0,-1 1 0 0 0,1-1 0 0 0,0 1 0 0 0,0-1 0 0 0,0 1 0 0 0,0-1 0 0 0,0 1 0 0 0,0-1-1 0 0,0 0 1 0 0,0 1 6 0 0,54-12 152 0 0,19-33-105 0 0,-84 80-24 0 0,-39 52-6 0 0,-63 89 63 0 0,112-177-85 0 0,0 0 1 0 0,1 0-1 0 0,-1 0 0 0 0,0 1 1 0 0,1-1-1 0 0,-1 0 0 0 0,0 0 1 0 0,1 0-1 0 0,-1 0 0 0 0,0 0 0 0 0,0 0 1 0 0,1 1-1 0 0,-1-1 0 0 0,0 0 1 0 0,1 0-1 0 0,-1 0 0 0 0,0 1 0 0 0,0-1 1 0 0,1 0-1 0 0,-1 1 0 0 0,0-1 1 0 0,0 0-1 0 0,0 0 0 0 0,0 1 1 0 0,1-1-1 0 0,-1 0 0 0 0,0 1 0 0 0,0-1 1 0 0,0 0-1 0 0,0 1 0 0 0,0-1 1 0 0,0 0-1 0 0,0 1 0 0 0,0-1 1 0 0,0 0-1 0 0,0 1 0 0 0,0-1 0 0 0,0 0 1 0 0,0 1-1 0 0,0-1 0 0 0,0 0 1 0 0,0 1-1 0 0,0-1 0 0 0,0 0 0 0 0,-1 1 1 0 0,1-1-1 0 0,0 0 0 0 0,0 1 1 0 0,0-1-1 0 0,0 0 0 0 0,-1 0 1 0 0,1 1-1 0 0,0-1 0 0 0,-1 0 5 0 0,31-10 61 0 0,15-5-51 0 0,-44 15-20 0 0,-1 0-9 0 0,0 0 8 0 0,0 0 7 0 0,-20 38 159 0 0,10-10-248 0 0,10-28 62 0 0,0 0 10 0 0,11 4-63 0 0,62-66 241 0 0,-73 63-162 0 0,0-1 1 0 0,0 0-1 0 0,0 0 0 0 0,0 1 0 0 0,1-1 1 0 0,-1 0-1 0 0,0 0 0 0 0,0 1 0 0 0,0-1 0 0 0,1 0 1 0 0,-1 0-1 0 0,0 1 0 0 0,0-1 0 0 0,1 0 1 0 0,-1 0-1 0 0,0 0 0 0 0,0 0 0 0 0,1 0 1 0 0,-1 1-1 0 0,0-1 0 0 0,1 0 0 0 0,-1 0 0 0 0,0 0 1 0 0,1 0-1 0 0,-1 0 0 0 0,0 0 0 0 0,1 0 1 0 0,-1 0-1 0 0,0 0 0 0 0,1 0 0 0 0,-1 0 1 0 0,0 0-1 0 0,0 0 0 0 0,1 0 0 0 0,-1-1 5 0 0,-16 33 28 0 0,-70 64 112 0 0,81-96-96 0 0,4 0-36 0 0,1 0-18 0 0,0 0 3 0 0,0 0 12 0 0,0 0 5 0 0,0 0 3 0 0,0 0-1 0 0,0 0 9 0 0,0 0 6 0 0,0 0 12 0 0,0 0 5 0 0,0 0-9 0 0,0 0-7 0 0,0 0-18 0 0,-1 0-6 0 0,1 0 4 0 0,0 0-20 0 0,0 0-13 0 0,0 0-15 0 0,0 0-14 0 0,17-15-283 0 0,-16 18 337 0 0,-1-1 0 0 0,1 1 1 0 0,-1-1-1 0 0,0 1 0 0 0,0-1 0 0 0,1 1 1 0 0,-1 0-1 0 0,-1-1 0 0 0,1 1 0 0 0,0-1 0 0 0,-1 1 1 0 0,1-1-1 0 0,-1 1 0 0 0,0-1 0 0 0,0 0 0 0 0,0 1 1 0 0,0-1-1 0 0,0 0 0 0 0,-1 1 0 0 0,1-1 0 0 0,0 0 1 0 0,-1 0-1 0 0,0 0 0 0 0,1 0 0 0 0,-1-1 0 0 0,-1 2 0 0 0,-48 33 522 0 0,50-36-481 0 0,1 0-42 0 0,0 0-18 0 0,0 0 9 0 0,0 0 0 0 0,0 0 0 0 0,0 0 14 0 0,0 0 1 0 0,0 0-13 0 0,0 0-17 0 0,0 0-26 0 0,0 0-35 0 0,0 0-20 0 0,65-85 119 0 0,-50 68 1 0 0,154-154 31 0 0,-130 135-8 0 0,-28 2 283 0 0,60-69-372 0 0,-73 56 337 0 0,-5 17-267 0 0,-17-84-13 0 0,-2-63-55 0 0,4 88-64 0 0,22-16 117 0 0,0 104-12 0 0,0 1-26 0 0,0 0-34 0 0,0 0-30 0 0,0 0-32 0 0,0 0-14 0 0,0 0-5 0 0,0 0 37 0 0,0 0 40 0 0,11 26-26 0 0,-7-19 102 0 0,0 0 1 0 0,-1 1-1 0 0,0-1 0 0 0,-1 0 1 0 0,0 1-1 0 0,0 0 0 0 0,0-1 1 0 0,-1 1-1 0 0,0 0 0 0 0,-1 0 1 0 0,0 6-4 0 0,5 31 38 0 0,-3-38-41 0 0,1 1 1 0 0,0-1 0 0 0,0 0-1 0 0,1-1 1 0 0,0 1 0 0 0,0-1-1 0 0,1 1 1 0 0,0-1 0 0 0,0-1-1 0 0,0 1 1 0 0,0-1 0 0 0,6 4 2 0 0,14 17 13 0 0,5 6-14 0 0,-18-5 79 0 0,-21 91 70 0 0,22-96-142 0 0,-6 91 34 0 0,-7-111-41 0 0,1 0 0 0 0,-1 0 0 0 0,1-1 0 0 0,-1 1 0 0 0,1 0 0 0 0,0 0 1 0 0,0-1-1 0 0,0 1 0 0 0,0 0 0 0 0,0-1 0 0 0,0 1 0 0 0,0-1 0 0 0,0 1 0 0 0,1-1 0 0 0,-1 0 0 0 0,1 0 1 0 0,-1 0-1 0 0,1 1 0 0 0,-1-1 0 0 0,1 0 0 0 0,-1-1 0 0 0,1 1 0 0 0,0 0 0 0 0,0 0 0 0 0,0-1 1 0 0,-1 1-1 0 0,1-1 0 0 0,0 0 0 0 0,0 1 0 0 0,0-1 0 0 0,0 0 0 0 0,0 0 0 0 0,-1 0 0 0 0,2 0 1 0 0,24 7-7 0 0,-17 12 150 0 0,-23 84-144 0 0,-35-95 624 0 0,-98 40-681 0 0,130-41 41 0 0,1 1-1 0 0,-1 1 0 0 0,1 1 0 0 0,1 0 1 0 0,-1 0-1 0 0,2 2 0 0 0,0 0 1 0 0,0 0-1 0 0,1 1 0 0 0,0 1 1 0 0,-2 4 17 0 0,-112 96-24 0 0,78-73 5 0 0,-47 15 59 0 0,63-45 20 0 0,32-11-36 0 0,0 0 4 0 0,0 0-13 0 0,0 0-19 0 0,0 0-7 0 0,0 0-8 0 0,0 0 7 0 0,0 0-4 0 0,0 0-9 0 0,0 0-14 0 0,0 0-9 0 0,23-18-161 0 0,102-60 135 0 0,-42 20 118 0 0,-39 20-81 0 0,20-13 30 0 0,-3 25-109 0 0,1-11 158 0 0,19-7-29 0 0,-57 33 14 0 0,-24 11-11 0 0,0 0 6 0 0,0 0-4 0 0,0 0-28 0 0,0 0-4 0 0,24-11 12 0 0,15-11-19 0 0,15 3 33 0 0,-24 8 79 0 0,-30 11-71 0 0,0 0-4 0 0,0 0 20 0 0,0 0 11 0 0,0 0 5 0 0,0 0 18 0 0,0 0 13 0 0,0 0-12 0 0,-16 8-270 0 0,-25 0 770 0 0,4 3-586 0 0,1 2 0 0 0,0 1 0 0 0,0 2 0 0 0,2 1 0 0 0,-26 18 15 0 0,-54 20-8 0 0,5-44 3 0 0,35 38-137 0 0,23-24 149 0 0,-70-21-231 0 0,120-4 227 0 0,1 0-9 0 0,0 0 18 0 0,0 0-16 0 0,0 0-16 0 0,0 0-17 0 0,0 0 17 0 0,0 0 11 0 0,0 0 5 0 0,0 0 14 0 0,0 0 1 0 0,0 0 2 0 0,0 0-1 0 0,0 0 8 0 0,0 0-4 0 0,0 0-5 0 0,0 0 0 0 0,0 0-11 0 0,0 0 10 0 0,0 0 2 0 0,0 0 7 0 0,0 0-11 0 0,0 0-16 0 0,0 0-12 0 0,0 0 3 0 0,0 0 2 0 0,0 0 8 0 0,0 0 13 0 0,0 0-1 0 0,0 0-13 0 0,0 0-11 0 0,0 0 13 0 0,0 0 12 0 0,0 0-11 0 0,0 0 10 0 0,0 0-10 0 0,0 0 14 0 0,0 0 3 0 0,0 0 8 0 0,0 0-4 0 0,0 0 2 0 0,0 0 24 0 0,0 0-15 0 0,0 0-15 0 0,0 0-4 0 0,0 0-20 0 0,0 0 16 0 0,0 0 11 0 0,0 0 6 0 0,0 0 16 0 0,0 0-15 0 0,0 0-8 0 0,0 0-7 0 0,-16-15-7 0 0,-3-25-4 0 0,-8-82-29 0 0,23-136 17 0 0,-10 236 48 0 0,13 22-48 0 0,1 0 1 0 0,0 0 4 0 0,0 0-5 0 0,0 0-5 0 0,0 0 5 0 0,0 0 9 0 0,0 0 9 0 0,0 0-13 0 0,0 0 2 0 0,0 0 1 0 0,0 0 4 0 0,0 0 18 0 0,0 0 12 0 0,0 0-18 0 0,0 0-16 0 0,0 0 12 0 0,0 0 5 0 0,0 0 0 0 0,0 0-18 0 0,0 0 0 0 0,0 0-1 0 0,0 0 0 0 0,0 0 15 0 0,0 0 8 0 0,0 0 1 0 0,0 0 11 0 0,0 0-6 0 0,0-23-13 0 0,0 21-4 0 0,0 1 27 0 0,0 1-30 0 0,0 0 2 0 0,0 0-6 0 0,0 0-1 0 0,0 0 12 0 0,0 0 3 0 0,0 0 7 0 0,0 0 4 0 0,-7-4 13 0 0,6 1-30 0 0,0 3 4 0 0,-2 0 707 0 0,-1 0-2732 0 0,4-3-5127 0 0,0 2 3064 0 0,0-3-441 0 0</inkml:trace>
  <inkml:trace contextRef="#ctx0" brushRef="#br0" timeOffset="23402.669">6412 2269 0 0 0,'-29'-33'1784'0'0,"-48"-34"570"0"0,-3-2-1180 0 0,-152-144 1606 0 0,151 131-815 0 0,81 83-1981 0 0,1-1 1 0 0,-1 0-1 0 0,0 1 1 0 0,1-1 0 0 0,-1 1-1 0 0,0-1 1 0 0,0 0-1 0 0,1 1 1 0 0,-1-1-1 0 0,0 1 1 0 0,0-1-1 0 0,0 0 1 0 0,1 1-1 0 0,-1-1 1 0 0,0 1-1 0 0,0-1 1 0 0,0 1-1 0 0,0-1 1 0 0,0 1 0 0 0,0-1-1 0 0,0 1 1 0 0,0-1-1 0 0,0 1 1 0 0,0-1-1 0 0,0 1 1 0 0,0-1-1 0 0,0 1 1 0 0,-1-1-1 0 0,1 0 1 0 0,0 1-1 0 0,0-1 1 0 0,0 1 0 0 0,-1-1-1 0 0,1 1 1 0 0,0-1-1 0 0,0 0 1 0 0,-1 1-1 0 0,1-1 1 0 0,0 0-1 0 0,-1 1 1 0 0,1-1-1 0 0,-1 0 1 0 0,1 1-1 0 0,0-1 1 0 0,-1 0 0 0 0,1 0-1 0 0,-1 0 1 0 0,1 1-1 0 0,-1-1 1 0 0,1 0-1 0 0,0 0 1 0 0,-1 0-1 0 0,1 0 1 0 0,-1 0-1 0 0,1 0 1 0 0,-1 0-1 0 0,1 0 1 0 0,-1 0 0 0 0,1 0-1 0 0,-1 0 1 0 0,1 0-1 0 0,-1 0 16 0 0,2 4 219 0 0,11 47-144 0 0,1-1 0 0 0,3 0 1 0 0,3-2-1 0 0,6 12-75 0 0,41 116 112 0 0,-39-90 92 0 0,-27-116 3415 0 0,0-40-3972 0 0,-40-230 532 0 0,31 125-208 0 0,15 223-1156 0 0,60 96 1196 0 0,-93-159 1951 0 0,-29-62-1886 0 0,35 3-214 0 0,19 51 122 0 0,1 8 25 0 0,0-1 1 0 0,-1 1-1 0 0,0 0 1 0 0,-2-1-1 0 0,1 1 1 0 0,-2 1-1 0 0,0-1 1 0 0,-1 1 0 0 0,-1 0-1 0 0,0 0-9 0 0,-27-24 532 0 0,-2 27-389 0 0,35 11-153 0 0,1 0-2 0 0,0 0-8 0 0,0 0 3 0 0,0 0 0 0 0,0 0-7 0 0,0 0-3 0 0,0 0 15 0 0,0 0 4 0 0,0 0 4 0 0,0 0 11 0 0,0 0-18 0 0,0 0-5 0 0,0 0 1 0 0,0 0 6 0 0,0 0 4 0 0,0 0 10 0 0,0 0 6 0 0,0 0 7 0 0,0 0-6 0 0,0 0-1 0 0,0 0-15 0 0,0 0 0 0 0,0 0 16 0 0,0 0 5 0 0,0 0 7 0 0,0 0 7 0 0,0 0 0 0 0,0 0-7 0 0,0 0-8 0 0,-16-15 4 0 0,32 15-1955 0 0,-16 0 2000 0 0,0 0 40 0 0,0 0 72 0 0,0 0 49 0 0,0 0 46 0 0,0 0 3 0 0,0 0-62 0 0,0 0-82 0 0,-8-11 38 0 0,-23-14-34 0 0,10 14-86 0 0,4 0 10 0 0,-9-12-19 0 0,-7 9-21 0 0,91 11-1377 0 0,109 14 1305 0 0,-155-12 50 0 0,0 1 0 0 0,1 0 0 0 0,-1 1 0 0 0,0 0 0 0 0,0 1 0 0 0,1 0 0 0 0,-1 1 1 0 0,-1 1-1 0 0,1 0 0 0 0,0 0 0 0 0,-1 1 0 0 0,0 0 0 0 0,0 1 0 0 0,-1 1 0 0 0,0 0 0 0 0,0 0 0 0 0,0 1 0 0 0,-1 0 0 0 0,0 0 0 0 0,0 1 1 0 0,5 7 2 0 0,249 385 58 0 0,-210-298-15 0 0,-48-17 496 0 0,-63 71-323 0 0,47-109-27 0 0,11-60-108 0 0,2-28-8 0 0,-1 0 0 0 0,-3 0 0 0 0,-1 1 1 0 0,-1-1-1 0 0,-3 1 0 0 0,-1 0 0 0 0,-2 0 0 0 0,-1 1 0 0 0,-9-18-73 0 0,19 54-13 0 0,0-1-1 0 0,0 1 1 0 0,-1 0 0 0 0,1-1-1 0 0,0 1 1 0 0,-1 0 0 0 0,0 0-1 0 0,1 0 1 0 0,-1 1 0 0 0,0-1-1 0 0,0 0 1 0 0,0 0 0 0 0,0 1-1 0 0,0 0 1 0 0,0-1 0 0 0,0 1-1 0 0,-1 0 1 0 0,1 0 0 0 0,-1 0-1 0 0,1 0 1 0 0,0 0 0 0 0,-1 1-1 0 0,1-1 1 0 0,-1 1 13 0 0,-5 29-891 0 0,-57 127 943 0 0,50-89-26 0 0,3 0 1 0 0,3 1-1 0 0,3 0 1 0 0,3 1-1 0 0,5 58-26 0 0,-1-116-11 0 0,0 0 0 0 0,1 0 0 0 0,0 0 0 0 0,1 0 0 0 0,0-1 0 0 0,1 1 0 0 0,0-1 0 0 0,1 0 0 0 0,4 8 11 0 0,-9-18 21 0 0,0 0 0 0 0,0-1 0 0 0,0 1 1 0 0,0 0-1 0 0,0-1 0 0 0,0 1 0 0 0,0 0 0 0 0,0-1 0 0 0,0 1 0 0 0,0 0 0 0 0,0 0 0 0 0,0-1 0 0 0,0 1 0 0 0,0 0 0 0 0,0-1 0 0 0,0 1 0 0 0,0 0 0 0 0,0-1 0 0 0,0 1 0 0 0,0 0 0 0 0,0 0 0 0 0,1-1 0 0 0,-1 1 1 0 0,0 0-1 0 0,0 0 0 0 0,0-1 0 0 0,1 1 0 0 0,-1 0 0 0 0,0 0 0 0 0,0-1 0 0 0,1 1 0 0 0,-1 0 0 0 0,0 0 0 0 0,0 0 0 0 0,1 0 0 0 0,-1 0 0 0 0,0-1 0 0 0,0 1 0 0 0,1 0 0 0 0,-1 0 0 0 0,0 0 0 0 0,1 0 0 0 0,-1 0 1 0 0,0 0-1 0 0,1 0 0 0 0,-1 0 0 0 0,0 0 0 0 0,1 0 0 0 0,-1 0 0 0 0,0 0 0 0 0,0 0 0 0 0,1 0 0 0 0,-1 0 0 0 0,0 1 0 0 0,1-1 0 0 0,-1 0 0 0 0,0 0 0 0 0,0 0 0 0 0,1 0 0 0 0,-1 1-21 0 0,0-40 198 0 0,0 31-190 0 0,-6-101-33 0 0,-4 0 0 0 0,-5 0 0 0 0,-18-56 25 0 0,18 131-96 0 0,11 58-696 0 0,-80 882 574 0 0,73-714 222 0 0,11-190-4 0 0,1-1 0 0 0,-1 0-1 0 0,0 0 1 0 0,1 0-1 0 0,-1 0 1 0 0,1 0 0 0 0,0 1-1 0 0,-1-1 1 0 0,1 0-1 0 0,0 0 1 0 0,0 0-1 0 0,0-1 1 0 0,-1 1 0 0 0,1 0-1 0 0,0 0 1 0 0,0 0-1 0 0,0-1 1 0 0,0 1 0 0 0,0 0-1 0 0,1-1 1 0 0,-1 1-1 0 0,0-1 1 0 0,0 1 0 0 0,0-1-1 0 0,0 0 1 0 0,1 1-1 0 0,-1-1 1 0 0,0 0 0 0 0,0 0-1 0 0,1 0 1 0 0,-1 0-1 0 0,0 0 1 0 0,0 0-1 0 0,1 0 1 0 0,-1 0 0 0 0,0-1-1 0 0,0 1 1 0 0,0 0-1 0 0,1-1 1 0 0,-1 1 0 0 0,0-1-1 0 0,0 1 1 0 0,0-1-1 0 0,0 0 1 0 0,0 1 0 0 0,0-1-1 0 0,0 0 1 0 0,0 0-1 0 0,0 0 1 0 0,0 0-1 0 0,-1 0 1 0 0,2 0 0 0 0,12-19 77 0 0,0-1-1 0 0,-1 0 1 0 0,-1-1 0 0 0,-2-1 0 0 0,0 1-1 0 0,-1-2 1 0 0,-1 1 0 0 0,3-18-77 0 0,-1 9 17 0 0,4-18-8 0 0,-3-1 1 0 0,-2-1 0 0 0,-2 0-1 0 0,-2 0 1 0 0,-2 0-1 0 0,-4-14-9 0 0,2 56 21 0 0,-1 1-1 0 0,-1 0 1 0 0,0-1-1 0 0,0 1 1 0 0,-1 0-1 0 0,0 0 1 0 0,0 0-1 0 0,-1 0 1 0 0,0 0-1 0 0,-1 0 1 0 0,0 1-1 0 0,0-1 1 0 0,-5-5-21 0 0,7 13-7 0 0,1 1 1 0 0,-1 0-1 0 0,1 0 0 0 0,0 0 0 0 0,-1 0 1 0 0,1 0-1 0 0,-1 0 0 0 0,1 0 1 0 0,0 0-1 0 0,-1 0 0 0 0,1 1 1 0 0,0-1-1 0 0,-1 1 0 0 0,1-1 1 0 0,0 1-1 0 0,0-1 0 0 0,-1 1 1 0 0,1 0-1 0 0,0-1 0 0 0,0 1 0 0 0,0 0 1 0 0,0 0-1 0 0,0 0 0 0 0,0 0 1 0 0,0 0-1 0 0,0 0 0 0 0,0 0 1 0 0,0 0-1 0 0,1 1 0 0 0,-1-1 1 0 0,0 0-1 0 0,1 0 0 0 0,-1 1 1 0 0,1-1-1 0 0,-1 0 0 0 0,1 1 0 0 0,0-1 1 0 0,0 0-1 0 0,-1 1 0 0 0,1-1 1 0 0,0 1-1 0 0,0-1 0 0 0,0 0 1 0 0,1 1-1 0 0,-1 0 7 0 0,0-1 1 0 0,-19 75-103 0 0,3 1 0 0 0,-6 76 102 0 0,7-42-26 0 0,-5 45 16 0 0,6 0 0 0 0,6 66 10 0 0,7-219-10 0 0,1 1-1 0 0,-1-1 0 0 0,1 0 0 0 0,0 0 0 0 0,0 1 0 0 0,1-1 0 0 0,-1 0 0 0 0,1 1 1 0 0,-1-1-1 0 0,1 0 0 0 0,0 0 0 0 0,0 1 0 0 0,1-1 0 0 0,-1 0 0 0 0,1 0 0 0 0,-1-1 1 0 0,1 1-1 0 0,0 0 0 0 0,0 0 0 0 0,0-1 0 0 0,0 1 0 0 0,1-1 0 0 0,-1 0 1 0 0,1 0-1 0 0,-1 0 0 0 0,1 0 0 0 0,0 0 0 0 0,0 0 0 0 0,0-1 0 0 0,0 1 0 0 0,0-1 1 0 0,0 0-1 0 0,0 0 0 0 0,0 0 0 0 0,0 0 0 0 0,1-1 0 0 0,-1 1 0 0 0,0-1 0 0 0,3 0 11 0 0,26-41 254 0 0,36-150 26 0 0,22-187-267 0 0,-78 316-10 0 0,-10 92-414 0 0,-58 407 648 0 0,39-187-489 0 0,38-255-120 0 0,20-90 755 0 0,22-32-420 0 0,-61 142 110 0 0,-64 184 17 0 0,-9-4 0 0 0,-23 31-90 0 0,-52 42 546 0 0,152-290-824 0 0,88-149 435 0 0,101-161-76 0 0,36-4-156 0 0,-220 321-117 0 0,-11 15 220 0 0,-1 0 0 0 0,1 0-1 0 0,0 0 1 0 0,-1 0-1 0 0,1 0 1 0 0,-1 0 0 0 0,1 0-1 0 0,-1 0 1 0 0,1 0-1 0 0,0 0 1 0 0,-1 0 0 0 0,1 0-1 0 0,-1-1 1 0 0,1 1-1 0 0,-1 0 1 0 0,1 0 0 0 0,0 0-1 0 0,-1-1 1 0 0,1 1-1 0 0,0 0 1 0 0,-1-1 0 0 0,1 1-1 0 0,0 0 1 0 0,0-1-1 0 0,-1 1 1 0 0,1 0 0 0 0,0-1-1 0 0,0 1 1 0 0,-1 0-1 0 0,1-1 1 0 0,0 1 0 0 0,0-1-1 0 0,0 1 1 0 0,0-1-1 0 0,0 1 1 0 0,0 0 0 0 0,-1-1-1 0 0,1 1 1 0 0,0-1-1 0 0,0 1 1 0 0,0-1 0 0 0,1 1-1 0 0,-1-1 1 0 0,0 1-1 0 0,0 0 1 0 0,0-1 0 0 0,0 1-1 0 0,0-1 1 0 0,0 1-1 0 0,1 0 1 0 0,-1-1 0 0 0,0 1-1 0 0,0-1 1 0 0,1 1-1 0 0,-1 0 1 0 0,0-1 0 0 0,1 1-28 0 0,-47 26 49 0 0,30-1-297 0 0,-18 46 408 0 0,-159 241-199 0 0,24-99 281 0 0,159-205-573 0 0,20-26-195 0 0,-4 7 781 0 0,4-15-197 0 0,0 0-1 0 0,-1-1 1 0 0,-2 0-1 0 0,-1-1 1 0 0,-1 1-1 0 0,-1-1 1 0 0,-1-11-58 0 0,-2 26 9 0 0,1 6 12 0 0,-1 1-1 0 0,0 0 1 0 0,-1-1-1 0 0,0 1 0 0 0,0 0 1 0 0,0-1-1 0 0,0 1 1 0 0,-1-1-1 0 0,0 1 1 0 0,-1 0-1 0 0,1 0 1 0 0,-1 0-1 0 0,-1 0 0 0 0,1 0 1 0 0,-1 0-1 0 0,0 0 1 0 0,0 1-1 0 0,-3-4-20 0 0,5 8 0 0 0,-1 0 0 0 0,1 0 0 0 0,-1 0 0 0 0,1 0 0 0 0,-1 0-1 0 0,0 0 1 0 0,0 0 0 0 0,1 1 0 0 0,-1-1 0 0 0,0 1 0 0 0,0-1 0 0 0,0 1 0 0 0,0 0-1 0 0,1 0 1 0 0,-1 0 0 0 0,0 0 0 0 0,0 0 0 0 0,0 0 0 0 0,0 0 0 0 0,0 0 0 0 0,0 1-1 0 0,1-1 1 0 0,-1 1 0 0 0,0 0 0 0 0,0-1 0 0 0,1 1 0 0 0,-1 0 0 0 0,0 0 0 0 0,1 0-1 0 0,-1 0 1 0 0,1 0 0 0 0,-1 1 0 0 0,1-1 0 0 0,-1 0 0 0 0,0 2 0 0 0,-44 54-261 0 0,46-56 262 0 0,-150 258-19 0 0,150-259 7 0 0,1 0 0 0 0,-1-1 0 0 0,1 1 0 0 0,-1 0 0 0 0,1-1 0 0 0,0 1 0 0 0,-1 0 0 0 0,1 0 0 0 0,-1-1 0 0 0,1 1 0 0 0,0 0 0 0 0,-1 0 0 0 0,1 0 0 0 0,0 0 1 0 0,-1 0-1 0 0,1 0 0 0 0,0 0 0 0 0,-1 0 0 0 0,1 0 0 0 0,0 0 0 0 0,-1 0 0 0 0,1 1 0 0 0,0-1 0 0 0,-1 0 0 0 0,1 0 0 0 0,-1 1 0 0 0,1-1 0 0 0,0 0 0 0 0,-1 1 0 0 0,1-1 1 0 0,-1 1-1 0 0,1-1 0 0 0,-1 1 0 0 0,1-1 0 0 0,-1 0 0 0 0,0 1 0 0 0,1 0 0 0 0,-1-1 0 0 0,1 1 0 0 0,-1-1 0 0 0,0 1 0 0 0,0-1 0 0 0,1 1 0 0 0,-1 0 0 0 0,0-1 1 0 0,0 1-1 0 0,0 0 0 0 0,0-1 0 0 0,1 1 0 0 0,-1 0 0 0 0,0-1 0 0 0,0 1 0 0 0,-1 0 0 0 0,1-1 0 0 0,0 1 0 0 0,0 0 0 0 0,0-1 0 0 0,0 1 0 0 0,0 0 0 0 0,-1-1 0 0 0,1 1 1 0 0,0-1-1 0 0,-1 1 0 0 0,1 0 0 0 0,0-1 11 0 0,11-6 40 0 0,0-1 1 0 0,-1 0 0 0 0,1-1-1 0 0,-1 0 1 0 0,-1-1-1 0 0,1 0 1 0 0,-2 0 0 0 0,1-1-1 0 0,-1-1-40 0 0,25-25 36 0 0,65-55-63 0 0,-98 91 41 0 0,0 1 0 0 0,0-1 0 0 0,0 0 0 0 0,0 0 0 0 0,0 1 0 0 0,0-1 1 0 0,0 0-1 0 0,0 0 0 0 0,0 1 0 0 0,0-1 0 0 0,0 0 0 0 0,0 0 0 0 0,0 0 0 0 0,1 1 0 0 0,-1-1 0 0 0,0 0 0 0 0,0 0 0 0 0,0 0 0 0 0,0 1 0 0 0,0-1 0 0 0,0 0 0 0 0,1 0 0 0 0,-1 0 0 0 0,0 1 0 0 0,0-1 0 0 0,0 0 0 0 0,1 0 0 0 0,-1 0 0 0 0,0 0 0 0 0,0 0 0 0 0,0 0 0 0 0,1 0 0 0 0,-1 1 0 0 0,0-1 0 0 0,0 0 0 0 0,1 0 0 0 0,-1 0 0 0 0,0 0 0 0 0,0 0 0 0 0,0 0 0 0 0,1 0 0 0 0,-1 0 0 0 0,0 0 0 0 0,0 0 0 0 0,1 0-14 0 0,-15 37-250 0 0,8-20 244 0 0,-33 102 44 0 0,-5-2-1 0 0,-28 45-37 0 0,109-212-306 0 0,139-337 508 0 0,-108 203-243 0 0,-66 169 199 0 0,-6 21-82 0 0,-7 27-222 0 0,-42 214-59 0 0,1 80 205 0 0,52-327-5 0 0,0 0-1 0 0,1-1 0 0 0,-1 1 1 0 0,0 0-1 0 0,1 0 0 0 0,-1 0 1 0 0,1 0-1 0 0,-1 0 0 0 0,0 0 1 0 0,1 0-1 0 0,-1 0 0 0 0,0 0 1 0 0,1 0-1 0 0,-1 0 0 0 0,1 0 0 0 0,-1 0 1 0 0,0 0-1 0 0,1 0 0 0 0,-1 0 1 0 0,1 0-1 0 0,-1 0 0 0 0,0 1 1 0 0,1-1-1 0 0,-1 0 0 0 0,0 0 1 0 0,1 0-1 0 0,-1 1 0 0 0,0-1 0 0 0,0 0 1 0 0,1 0-1 0 0,-1 1 0 0 0,0-1 1 0 0,0 0-1 0 0,1 1 0 0 0,-1-1 1 0 0,0 0-1 0 0,0 1 0 0 0,0-1 1 0 0,1 0-1 0 0,-1 1 0 0 0,0-1 1 0 0,0 0-1 0 0,0 1 0 0 0,0-1 0 0 0,0 1 1 0 0,0-1-1 0 0,0 0 0 0 0,0 1 1 0 0,0-1-1 0 0,0 1 0 0 0,0-1 1 0 0,0 0-1 0 0,0 1 0 0 0,0-1 1 0 0,0 0-1 0 0,0 1 0 0 0,-1-1 0 0 0,1 0 1 0 0,0 1-1 0 0,0-1 0 0 0,0 0 1 0 0,-1 1 5 0 0,22-25 102 0 0,10-29 40 0 0,-2-2 1 0 0,-3-1 0 0 0,12-37-143 0 0,4-8 13 0 0,-27 68 10 0 0,-2 0-1 0 0,0-1 0 0 0,-3-1 1 0 0,-1 0-1 0 0,-1 0 0 0 0,-2-1 1 0 0,-1 1-1 0 0,-1-21-22 0 0,-15 30 317 0 0,11 26-323 0 0,0 0-24 0 0,0 0-18 0 0,0 0-41 0 0,0 0-24 0 0,0 0-17 0 0,0 0 8 0 0,0 0 8 0 0,0 0 33 0 0,0 0 25 0 0,0 0 4 0 0,0 0 34 0 0,0 0 10 0 0,13-5-32 0 0,4-9 156 0 0,74-80-47 0 0,-63 63-46 0 0,192-215 24 0 0,-75 139-87 0 0,-107 88-55 0 0,-44 75 294 0 0,-37 76-164 0 0,37-66-469 0 0,33-66 216 0 0,24-40 510 0 0,-17 8-223 0 0,81-58-134 0 0,-105 85 32 0 0,0 0 1 0 0,0 0-1 0 0,0 1 1 0 0,1 0-1 0 0,-1 0 1 0 0,1 2-1 0 0,0-1 0 0 0,0 1 1 0 0,0 1-1 0 0,4-1 33 0 0,-14 4 9 0 0,0-1-1 0 0,0 1 0 0 0,-1-1 0 0 0,1 1 0 0 0,-1-1 1 0 0,1 1-1 0 0,-1-1 0 0 0,0 1 0 0 0,1-1 0 0 0,-1 1 1 0 0,0 0-1 0 0,0-1 0 0 0,0 1 0 0 0,0-1 0 0 0,-1 1 1 0 0,1 0-1 0 0,0-1 0 0 0,-1 1 0 0 0,1-1 1 0 0,-1 1-1 0 0,1-1 0 0 0,-1 1 0 0 0,0-1 0 0 0,1 0 1 0 0,-1 1-1 0 0,-1 0-8 0 0,-25 53 46 0 0,-3 0 0 0 0,-3-2 1 0 0,-2-1-1 0 0,-19 20-46 0 0,50-66 8 0 0,-62 77 189 0 0,-4-4 0 0 0,-34 28-197 0 0,120-104-637 0 0,-4-8 658 0 0,0-1-1 0 0,-1-1 0 0 0,0 1 0 0 0,0-2 0 0 0,-1 1 0 0 0,0-1 0 0 0,0-1 0 0 0,-1 0 0 0 0,6-7-20 0 0,28-24 9 0 0,139-96-100 0 0,-79 88-10 0 0,-75 41 844 0 0,-33 15-606 0 0,-258 344-170 0 0,261-349 204 0 0,2-3-193 0 0,0 0 1 0 0,1 1 0 0 0,-1-1-1 0 0,0 0 1 0 0,1 0 0 0 0,-1 0-1 0 0,0 0 1 0 0,1 0 0 0 0,-1 0-1 0 0,0 1 1 0 0,1-1 0 0 0,-1 0 0 0 0,0 0-1 0 0,1 0 1 0 0,-1 1 0 0 0,0-1-1 0 0,1 0 1 0 0,-1 0 0 0 0,0 1-1 0 0,0-1 1 0 0,0 0 0 0 0,1 1-1 0 0,-1-1 1 0 0,0 0 0 0 0,0 1-1 0 0,0-1 1 0 0,0 0 0 0 0,1 1-1 0 0,-1-1 1 0 0,0 0 0 0 0,0 1-1 0 0,0-1 1 0 0,0 1 0 0 0,0-1-1 0 0,0 0 1 0 0,0 1 0 0 0,0-1 0 0 0,0 0-1 0 0,0 1 1 0 0,0-1 0 0 0,-1 0-1 0 0,1 1 1 0 0,0-1 0 0 0,0 1-1 0 0,0-1 1 0 0,0 0 0 0 0,0 0-1 0 0,-1 1 1 0 0,1-1 0 0 0,0 0-1 0 0,0 1 1 0 0,-1-1 0 0 0,1 0-1 0 0,0 1 22 0 0,71-64 123 0 0,-32 21-74 0 0,-15 15-53 0 0,2 0 0 0 0,0 2 0 0 0,2 0 0 0 0,0 2 0 0 0,2 2 0 0 0,4-2 4 0 0,-34 25 22 0 0,1-1 0 0 0,-1 0-1 0 0,1 1 1 0 0,-1-1 0 0 0,1 1-1 0 0,-1 0 1 0 0,0-1-1 0 0,1 1 1 0 0,-1-1 0 0 0,0 1-1 0 0,0 0 1 0 0,0-1 0 0 0,0 1-1 0 0,-1-1 1 0 0,1 1 0 0 0,0-1-1 0 0,-1 1 1 0 0,1-1-1 0 0,-1 1 1 0 0,1-1 0 0 0,-1 1-1 0 0,0-1 1 0 0,0 1 0 0 0,1-1-1 0 0,-1 0 1 0 0,0 0-1 0 0,0 1 1 0 0,0-1 0 0 0,-1 0-1 0 0,1 0 1 0 0,0 0 0 0 0,-1 1-22 0 0,-1 2 22 0 0,-9 18 7 0 0,-1-1 0 0 0,-1 0-1 0 0,-1-1 1 0 0,-1-1 0 0 0,-1-1-1 0 0,0 0 1 0 0,-1-1 0 0 0,-6 3-29 0 0,5-9 98 0 0,18-11-170 0 0,1 0-108 0 0,0 0-57 0 0,7-8-127 0 0,241-259 621 0 0,-43 86-239 0 0,163-147 167 0 0,-335 300-196 0 0,0 1 1 0 0,2 2-1 0 0,0 2 0 0 0,2 1 1 0 0,1 2-1 0 0,0 1 0 0 0,18-5 11 0 0,42 6-292 0 0,-96 44 340 0 0,50 0-352 0 0,6-15 269 0 0,-57-11 57 0 0,-1 0 23 0 0,0 0 15 0 0,0 0 0 0 0,0 0 5 0 0,0 0-15 0 0,0 0-12 0 0,0 0 13 0 0,0 0-3 0 0,0 0-9 0 0,0 0-14 0 0,0 0-11 0 0,0 0-14 0 0,0 0 13 0 0,0 0 8 0 0,0 0-7 0 0,0 0-21 0 0,0 0-14 0 0,0 0-3 0 0,0 0-3 0 0,0 0-8 0 0,0 0 7 0 0,0 0-9 0 0,1 437-238 0 0,-16-347 284 0 0,-3-1-1 0 0,-4-1 1 0 0,-4 0-1 0 0,-3-2 1 0 0,-35 67-9 0 0,-35 111 9 0 0,128-300-726 0 0,86-145 770 0 0,-91 152-34 0 0,-23 29 18 0 0,-1 0 24 0 0,0 0 31 0 0,0 0-8 0 0,0 0 0 0 0,0 0 11 0 0,0 0-19 0 0,0 0-15 0 0,-12 11-223 0 0,-20 40-75 0 0,8-16 229 0 0,1 2 1 0 0,2 1-1 0 0,2 0 1 0 0,-11 32 7 0 0,19-26-444 0 0,-30 38 547 0 0,-70 76-18 0 0,8-4-54 0 0,106-141-800 0 0,17-27 583 0 0,33-103 430 0 0,52-162-255 0 0,-94 171 239 0 0,-11 107-228 0 0,-1 0-1 0 0,0 0 0 0 0,1 0 1 0 0,-1-1-1 0 0,0 1 1 0 0,0 0-1 0 0,0 0 1 0 0,0 0-1 0 0,0 0 1 0 0,0 0-1 0 0,0 1 0 0 0,0-1 1 0 0,0 0-1 0 0,-1 0 1 0 0,1 1-1 0 0,0-1 1 0 0,0 1-1 0 0,-1-1 0 0 0,1 1 1 0 0,0-1-1 0 0,-1 1 1 0 0,1 0-1 0 0,-1 0 1 0 0,1-1-1 0 0,0 1 1 0 0,-1 0-1 0 0,1 1 0 0 0,-1-1 1 0 0,1 0-1 0 0,0 0 1 0 0,-1 0-1 0 0,1 1 1 0 0,0-1-1 0 0,-1 1 0 0 0,1-1 1 0 0,0 1-1 0 0,0-1 1 0 0,-1 1-1 0 0,1 0 1 0 0,0 0-1 0 0,0 0 0 0 0,0 0 1 0 0,0-1-1 0 0,0 1 1 0 0,0 0-1 0 0,0 1 1 0 0,0-1-1 0 0,0 0 1 0 0,1 0-1 0 0,-1 0 0 0 0,0 0 1 0 0,0 2 0 0 0,-105 222-520 0 0,38-69 590 0 0,53-119-171 0 0,44-118-631 0 0,25-146 740 0 0,-52 168 324 0 0,-25 65-427 0 0,10 14 68 0 0,2 1 0 0 0,0 0-1 0 0,1 0 1 0 0,1 1 0 0 0,1 0 0 0 0,0 1-1 0 0,2 0 1 0 0,1 0 0 0 0,1 0 0 0 0,1 1-1 0 0,0 18 28 0 0,-3 41-68 0 0,6-82 42 0 0,0-1 0 0 0,0 0-22 0 0,0 0 0 0 0,0 0 4 0 0,0 0-5 0 0,0 0 10 0 0,0 0-4 0 0,0 0 7 0 0,0-12 4 0 0,35-145 194 0 0,-13-17 143 0 0,-22 173-287 0 0,0 0 0 0 0,0 0-1 0 0,-1 0 1 0 0,1 0 0 0 0,-1 0 0 0 0,1 0-1 0 0,-1 1 1 0 0,1-1 0 0 0,-1 0 0 0 0,0 0-1 0 0,1 0 1 0 0,-1 0 0 0 0,0 1-1 0 0,1-1 1 0 0,-1 0 0 0 0,0 1 0 0 0,0-1-1 0 0,0 1 1 0 0,0-1 0 0 0,0 1 0 0 0,1-1-1 0 0,-1 1 1 0 0,0-1 0 0 0,0 1-1 0 0,0 0 1 0 0,0 0 0 0 0,0 0 0 0 0,0-1-1 0 0,0 1 1 0 0,-1 0 0 0 0,1 0 0 0 0,0 0-1 0 0,0 0 1 0 0,-1 1-18 0 0,-13 39-519 0 0,-26 126 467 0 0,39-64-109 0 0,2-101 160 0 0,1-1 0 0 0,-1 0 0 0 0,0 1 1 0 0,1-1-1 0 0,-1 0 0 0 0,1 0 0 0 0,-1 1 0 0 0,1-1 1 0 0,-1 0-1 0 0,1 0 0 0 0,-1 0 0 0 0,0 1 0 0 0,1-1 1 0 0,-1 0-1 0 0,1 0 0 0 0,-1 0 0 0 0,1 0 0 0 0,-1 0 0 0 0,1 0 1 0 0,-1 0-1 0 0,1 0 0 0 0,-1-1 0 0 0,1 1 0 0 0,-1 0 1 0 0,1 0-1 0 0,-1 0 0 0 0,1 0 0 0 0,-1-1 0 0 0,1 1 1 0 0,-1 0-1 0 0,1 0 0 0 0,-1-1 0 0 0,0 1 0 0 0,1 0 1 0 0,-1-1-1 0 0,0 1 0 0 0,1 0 0 0 0,-1-1 0 0 0,0 1 0 0 0,1-1 1 0 0,-1 1-1 0 0,0 0 0 0 0,0-1 0 0 0,1 1 0 0 0,-1-1 1 0 0,0 1-1 0 0,0-1 0 0 0,0 1 0 0 0,0-1 0 0 0,0 1 1 0 0,0-1 0 0 0,97-216 406 0 0,-50 100-254 0 0,-61 125 366 0 0,-48 179-714 0 0,55-156 173 0 0,1 0 0 0 0,2 0 0 0 0,1 0 0 0 0,2 1 0 0 0,1 21 23 0 0,0-52 5 0 0,0-1 11 0 0,0 0 6 0 0,0 0-4 0 0,0 0 5 0 0,0 0 2 0 0,0 0 14 0 0,0 0 30 0 0,0 0 2 0 0,0 0 10 0 0,0 0-10 0 0,0 0-22 0 0,0 0-18 0 0,1-30-270 0 0,9-15 166 0 0,2 0 0 0 0,2 1 0 0 0,2 0 0 0 0,2 2 0 0 0,15-25 73 0 0,10-14-88 0 0,-43 80 96 0 0,1 1 1 0 0,-1-1-1 0 0,0 0 1 0 0,0 0-1 0 0,1 0 1 0 0,-1 1-1 0 0,0-1 0 0 0,0 0 1 0 0,0 0-1 0 0,0 0 1 0 0,0 1-1 0 0,0-1 1 0 0,0 0-1 0 0,-1 0 0 0 0,1 0 1 0 0,0 1-1 0 0,0-1 1 0 0,-1 0-1 0 0,1 0 1 0 0,0 1-1 0 0,-1-1 0 0 0,1 0 1 0 0,0 0-1 0 0,-1 1 1 0 0,1-1-1 0 0,-1 1 1 0 0,0-1-1 0 0,1 0 0 0 0,-1 1 1 0 0,1-1-1 0 0,-1 1 1 0 0,0-1-1 0 0,1 1 1 0 0,-1 0-1 0 0,0-1 0 0 0,0 1 1 0 0,1 0-1 0 0,-1-1 1 0 0,0 1-1 0 0,0 0 1 0 0,1 0-1 0 0,-1 0 0 0 0,0 0 1 0 0,0-1-1 0 0,0 1 1 0 0,1 0-1 0 0,-1 1 1 0 0,0-1-1 0 0,0 0 0 0 0,0 0 1 0 0,1 0-1 0 0,-1 0 1 0 0,0 1-1 0 0,0-1 1 0 0,0 0-1 0 0,1 0 0 0 0,-1 1 1 0 0,0-1-1 0 0,1 1 1 0 0,-1-1-1 0 0,0 1 1 0 0,0 0-9 0 0,-50 24-339 0 0,-321 255-120 0 0,111-112 635 0 0,188-122 107 0 0,-1-4 0 0 0,-2-3-1 0 0,-16 3-282 0 0,0-14 753 0 0,87-27-653 0 0,4-8-695 0 0,79-80 248 0 0,384-403 290 0 0,-448 476 70 0 0,-1-1 0 0 0,0-1 0 0 0,-1 0 0 0 0,-1-1 1 0 0,0 0-1 0 0,-1-1 0 0 0,-1-1-13 0 0,-8 18 19 0 0,-1 0 0 0 0,1 0 1 0 0,0 0-1 0 0,-1 0 0 0 0,0 0 0 0 0,1 0 0 0 0,-1-1 1 0 0,0 1-1 0 0,1 0 0 0 0,-1 0 0 0 0,0-1 1 0 0,0 1-1 0 0,0 0 0 0 0,0 0 0 0 0,0-1 1 0 0,0 1-1 0 0,0 0 0 0 0,-1 0 0 0 0,1 0 1 0 0,0-1-1 0 0,-1 1 0 0 0,1 0 0 0 0,-1 0 1 0 0,1 0-1 0 0,-1 0 0 0 0,0 0 0 0 0,1 0 1 0 0,-1 0-1 0 0,0 0 0 0 0,0 0 0 0 0,0 0 0 0 0,1 0 1 0 0,-1 0-1 0 0,0 0 0 0 0,0 1 0 0 0,0-1 1 0 0,-1 0-1 0 0,1 1 0 0 0,0-1 0 0 0,0 1 1 0 0,0-1-1 0 0,0 1 0 0 0,0 0 0 0 0,-1-1 1 0 0,1 1-1 0 0,0 0 0 0 0,0 0 0 0 0,-1 0 1 0 0,1 0-1 0 0,0 0 0 0 0,-1 0-19 0 0,-65 16 96 0 0,45 2-143 0 0,0 1-1 0 0,1 2 0 0 0,1-1 1 0 0,1 2-1 0 0,0 1 0 0 0,1 3 48 0 0,-1-2-15 0 0,-293 412 63 0 0,248-352 51 0 0,99-122-893 0 0,107-254 985 0 0,-125 256-168 0 0,5-3 11 0 0,-3-1 1 0 0,-1-1-1 0 0,-2-1 1 0 0,-2-1-1 0 0,-1 0 0 0 0,-3 0 1 0 0,3-30-35 0 0,-13 69 11 0 0,1 1 0 0 0,-2 0 0 0 0,1 0 0 0 0,0-1 1 0 0,-1 1-1 0 0,1 0 0 0 0,-1 0 0 0 0,0 0 0 0 0,0 0 0 0 0,0 0 0 0 0,-1 0 1 0 0,1 0-1 0 0,-1 0 0 0 0,1 0 0 0 0,-1 0 0 0 0,0 1 0 0 0,0-1 0 0 0,0 1 1 0 0,-1-1-1 0 0,1 1 0 0 0,0 0 0 0 0,-1 0 0 0 0,0 0 0 0 0,1 0 0 0 0,-1 0 1 0 0,0 1-1 0 0,0-1 0 0 0,0 1 0 0 0,0 0 0 0 0,0 0 0 0 0,0 0 0 0 0,0 0 1 0 0,-1 1-1 0 0,1-1 0 0 0,0 1 0 0 0,0 0 0 0 0,-1 0 0 0 0,1 0 0 0 0,0 0 1 0 0,0 0-1 0 0,-1 1 0 0 0,1-1 0 0 0,0 1 0 0 0,0 0 0 0 0,0 0 0 0 0,0 0 0 0 0,0 1 1 0 0,0-1-1 0 0,0 1 0 0 0,0-1 0 0 0,-2 3-11 0 0,-14 14-20 0 0,0 1 0 0 0,1 1-1 0 0,2 1 1 0 0,0 0 0 0 0,1 2 0 0 0,1-1 0 0 0,1 1-1 0 0,-4 12 21 0 0,-14 22-9 0 0,-32 56 32 0 0,4 3 0 0 0,-33 101-23 0 0,77-165-274 0 0,55-50-88 0 0,-33-7 381 0 0,0 0 0 0 0,-1-1 1 0 0,1 0-1 0 0,-1-1 1 0 0,0 1-1 0 0,-1-1 1 0 0,0 0-1 0 0,0 0 0 0 0,0-1 1 0 0,-1 1-1 0 0,0-1 1 0 0,-1 0-1 0 0,1 0 1 0 0,-1 0-1 0 0,-1-1 0 0 0,0 1 1 0 0,0-1-1 0 0,0-2-19 0 0,2-3 5 0 0,1-3 27 0 0,-1 0 1 0 0,-1 0-1 0 0,0 0 0 0 0,-1 0 0 0 0,-1-1 0 0 0,-1 1 1 0 0,0-1-1 0 0,-3-10-32 0 0,3 27 0 0 0,-1-1 1 0 0,0 0 0 0 0,1 0 0 0 0,-1 0-1 0 0,0 1 1 0 0,0-1 0 0 0,0 0-1 0 0,-1 1 1 0 0,1-1 0 0 0,0 1-1 0 0,-1-1 1 0 0,1 1 0 0 0,-1 0 0 0 0,1 0-1 0 0,-1 0 1 0 0,1-1 0 0 0,-1 1-1 0 0,0 1 1 0 0,0-1 0 0 0,1 0-1 0 0,-1 0 1 0 0,0 1 0 0 0,0-1 0 0 0,0 1-1 0 0,0-1 1 0 0,0 1 0 0 0,0 0-1 0 0,0 0 1 0 0,0 0 0 0 0,0 0-1 0 0,0 0 1 0 0,1 0 0 0 0,-1 1 0 0 0,0-1-1 0 0,0 1 1 0 0,0-1 0 0 0,0 1-1 0 0,0 0 1 0 0,0-1 0 0 0,1 1 0 0 0,-1 0-1 0 0,0 0 1 0 0,1 0 0 0 0,-1 1-1 0 0,1-1 1 0 0,-1 0 0 0 0,1 1-1 0 0,0-1 1 0 0,-1 0 0 0 0,1 1 0 0 0,0 0-1 0 0,0-1 1 0 0,0 1 0 0 0,0 0-1 0 0,0 0 0 0 0,-28 42-89 0 0,1 2 1 0 0,3 0-1 0 0,2 1 0 0 0,-14 43 89 0 0,7-18-11 0 0,10-27 15 0 0,-139 280 189 0 0,126-250-393 0 0,58-75-181 0 0,-21-4 404 0 0,1 1 1 0 0,-1 0-1 0 0,0-1 1 0 0,-1 0-1 0 0,1 0 0 0 0,-1 0 1 0 0,0 0-1 0 0,0-1 1 0 0,0 1-1 0 0,0-1 1 0 0,-1 0-1 0 0,0 0 1 0 0,0 0-1 0 0,0 0 1 0 0,0 0-1 0 0,-1 0 1 0 0,0 0-1 0 0,0-1 1 0 0,0 1-1 0 0,-1 0 1 0 0,0-1-1 0 0,0 1 1 0 0,0-1-1 0 0,-1 1 1 0 0,0 0-1 0 0,0-2-23 0 0,-13-352 172 0 0,13 346-142 0 0,-1 0 0 0 0,0 0 0 0 0,-1 0 0 0 0,0 1-1 0 0,-1-1 1 0 0,0 1 0 0 0,-1 0 0 0 0,-1 0-1 0 0,-6-11-29 0 0,11 22 5 0 0,0 0 0 0 0,1-1-1 0 0,-1 1 1 0 0,0 0-1 0 0,0 0 1 0 0,1 0-1 0 0,-1 0 1 0 0,0 0 0 0 0,0 0-1 0 0,0 0 1 0 0,-1 0-1 0 0,1 0 1 0 0,0 1-1 0 0,0-1 1 0 0,0 0 0 0 0,0 1-1 0 0,-1-1 1 0 0,1 1-1 0 0,0-1 1 0 0,-1 1-1 0 0,1 0 1 0 0,0-1-1 0 0,-1 1 1 0 0,1 0 0 0 0,0 0-1 0 0,-1 0 1 0 0,1 0-1 0 0,-1 0 1 0 0,1 0-1 0 0,0 0 1 0 0,-1 1 0 0 0,1-1-1 0 0,0 0 1 0 0,-1 1-1 0 0,1-1 1 0 0,0 1-1 0 0,0-1 1 0 0,-1 1 0 0 0,1 0-1 0 0,0 0 1 0 0,0-1-1 0 0,0 1 1 0 0,0 0-1 0 0,-1 1-4 0 0,-35 51-279 0 0,-2 36 185 0 0,4 2 0 0 0,-14 60 94 0 0,-25 68 164 0 0,74-217-73 0 0,-7 14-352 0 0,13-16-55 0 0,2-12 368 0 0,-1 0 0 0 0,0-1 0 0 0,-1 0-1 0 0,-1 0 1 0 0,0 0 0 0 0,0 0 0 0 0,-2-1 0 0 0,1 0-1 0 0,-1-5-51 0 0,3-6 16 0 0,1-7 5 0 0,-1-1 0 0 0,-1 0-1 0 0,-2 0 1 0 0,-2 0 0 0 0,-1-1 0 0 0,-3-18-21 0 0,4 50 3 0 0,-1 0-1 0 0,0 0 1 0 0,1 0-1 0 0,-1 0 1 0 0,0 0 0 0 0,0 0-1 0 0,-1 0 1 0 0,1 0-1 0 0,0-1 1 0 0,-1 1 0 0 0,1 0-1 0 0,-1 0 1 0 0,0 0-1 0 0,1 0 1 0 0,-1 0 0 0 0,0 1-1 0 0,0-1 1 0 0,0 0-1 0 0,-1 0 1 0 0,1 1-1 0 0,0-1 1 0 0,-1 0 0 0 0,1 1-1 0 0,-1-1 1 0 0,1 1-1 0 0,-1 0 1 0 0,0 0 0 0 0,1-1-1 0 0,-1 1 1 0 0,0 0-1 0 0,0 1 1 0 0,0-1 0 0 0,0 0-1 0 0,0 0 1 0 0,0 1-1 0 0,0-1 1 0 0,0 1-1 0 0,0 0 1 0 0,0-1 0 0 0,-1 1-1 0 0,1 0 1 0 0,0 0-1 0 0,0 1 1 0 0,0-1 0 0 0,0 0-1 0 0,0 1 1 0 0,0-1-1 0 0,0 1 1 0 0,0 0 0 0 0,0-1-1 0 0,-1 2-2 0 0,-8 9-52 0 0,1 0 1 0 0,0 1-1 0 0,1 0 0 0 0,0 0 0 0 0,1 1 0 0 0,0 0 1 0 0,1 1-1 0 0,1 0 0 0 0,-3 8 52 0 0,1-5-6 0 0,-188 375 393 0 0,196-392-399 0 0,0-1 0 0 0,0 1 1 0 0,0 0-1 0 0,1 0 0 0 0,-1 0 1 0 0,0-1-1 0 0,0 1 0 0 0,1 0 1 0 0,-1 0-1 0 0,0 0 0 0 0,1 0 1 0 0,-1-1-1 0 0,0 1 0 0 0,1 0 1 0 0,-1 0-1 0 0,0 0 0 0 0,1 0 0 0 0,-1 0 1 0 0,0 0-1 0 0,1 0 0 0 0,-1 0 1 0 0,0 0-1 0 0,1 0 0 0 0,-1 0 1 0 0,0 0-1 0 0,0 0 0 0 0,1 0 1 0 0,-1 1-1 0 0,0-1 0 0 0,1 0 1 0 0,-1 0-1 0 0,0 0 0 0 0,1 0 1 0 0,-1 1-1 0 0,0-1 0 0 0,0 0 1 0 0,1 0-1 0 0,-1 0 0 0 0,0 1 0 0 0,0-1 1 0 0,0 0-1 0 0,1 0 0 0 0,-1 1 1 0 0,0-1-1 0 0,0 0 0 0 0,0 1 1 0 0,0-1-1 0 0,0 0 0 0 0,1 1 1 0 0,-1-1 11 0 0,11-24 50 0 0,-1-1 0 0 0,0 0 1 0 0,-2-1-1 0 0,-1 1 1 0 0,-1-1-1 0 0,-2-1 0 0 0,0 1 1 0 0,-2-1-1 0 0,0 0 1 0 0,-2 1-1 0 0,-3-23-50 0 0,3 33 68 0 0,-11 55-600 0 0,-3 46 334 0 0,-15 155 14 0 0,54-240 186 0 0,24-56 329 0 0,82-107-638 0 0,-131 164 309 0 0,0-1 0 0 0,0 0 0 0 0,0 1-1 0 0,0-1 1 0 0,0 0 0 0 0,0 1 0 0 0,0-1-1 0 0,0 0 1 0 0,0 1 0 0 0,0-1 0 0 0,0 0-1 0 0,0 1 1 0 0,0-1 0 0 0,1 0 0 0 0,-1 1-1 0 0,0-1 1 0 0,0 0 0 0 0,0 1 0 0 0,1-1-1 0 0,-1 0 1 0 0,0 0 0 0 0,0 1 0 0 0,1-1-1 0 0,-1 0 1 0 0,0 0 0 0 0,0 1 0 0 0,1-1-1 0 0,-1 0 1 0 0,0 0 0 0 0,1 0 0 0 0,-1 0-1 0 0,0 1 1 0 0,1-1 0 0 0,-1 0 0 0 0,0 0-1 0 0,1 0 1 0 0,-1 0 0 0 0,1 0 0 0 0,-1 0-1 0 0,0 0 1 0 0,1 0 0 0 0,-1 0 0 0 0,0 0-1 0 0,1 0 1 0 0,-1 0 0 0 0,0-1 0 0 0,1 1-1 0 0,-1 0-1 0 0,-13 41 22 0 0,12-39-34 0 0,-142 379 237 0 0,137-359-273 0 0,19-23-213 0 0,2-15 323 0 0,0 0 1 0 0,-2-1-1 0 0,0-1 1 0 0,-1 0-1 0 0,-1-1 1 0 0,5-10-63 0 0,15-24-15 0 0,-12 13 40 0 0,-18 39 104 0 0,-1 1 46 0 0,-4 5 64 0 0,-88 192-583 0 0,81-175 345 0 0,-69 108 266 0 0,68-120-392 0 0,18-19-345 0 0,6-8 585 0 0,121-246 102 0 0,-122 218 196 0 0,-27 54-385 0 0,-54 158-466 0 0,-27 86 574 0 0,83-223-240 0 0,14-29-55 0 0,0-1-8 0 0,44-52 326 0 0,120-238 82 0 0,-164 290-117 0 0,-5 0 86 0 0,1 1-217 0 0,-1 0 1 0 0,0 1 0 0 0,1 0-1 0 0,0 0 1 0 0,-1 0 0 0 0,1 1-1 0 0,0 0 1 0 0,0 0 0 0 0,0 0-1 0 0,0 0 1 0 0,1 0 0 0 0,-1 1-1 0 0,1-1 1 0 0,0 1 0 0 0,0 0-1 0 0,0 0 1 0 0,1 0 0 0 0,-1 0-1 0 0,1 1 7 0 0,-8 9-10 0 0,-125 191 153 0 0,135-204-153 0 0,-1-1 0 0 0,1 1 0 0 0,0-1 0 0 0,0 1 0 0 0,0-1 0 0 0,0 1 0 0 0,0-1 0 0 0,0 1 0 0 0,0-1 0 0 0,1 0 0 0 0,-1 1 0 0 0,0-1 0 0 0,0 1 0 0 0,0-1 0 0 0,0 1-1 0 0,1-1 1 0 0,-1 1 0 0 0,0-1 0 0 0,0 0 0 0 0,1 1 0 0 0,-1-1 0 0 0,0 0 0 0 0,0 1 0 0 0,1-1 0 0 0,-1 0 0 0 0,1 1 0 0 0,-1-1 0 0 0,0 0 0 0 0,1 0 0 0 0,-1 1 0 0 0,1-1 0 0 0,-1 0 0 0 0,0 0 0 0 0,1 0 0 0 0,-1 1 0 0 0,1-1 0 0 0,-1 0 0 0 0,1 0 0 0 0,-1 0 0 0 0,1 0 0 0 0,-1 0 0 0 0,1 0 0 0 0,-1 0 0 0 0,1 0 0 0 0,-1 0 0 0 0,0 0 0 0 0,1 0 0 0 0,-1-1 0 0 0,1 1 0 0 0,-1 0 0 0 0,1 0 0 0 0,-1 0 0 0 0,0-1 0 0 0,1 1 0 0 0,-1 0 0 0 0,1 0 0 0 0,-1-1 0 0 0,0 1 0 0 0,1 0 0 0 0,-1-1 0 0 0,0 1 0 0 0,1 0-1 0 0,-1-1 1 0 0,0 1 0 0 0,0-1 0 0 0,1 1 0 0 0,-1 0 0 0 0,0-1 0 0 0,0 1 0 0 0,0-1 10 0 0,20-20 61 0 0,-2-1 0 0 0,0-1 1 0 0,-1 0-1 0 0,-2-1 0 0 0,0-1 0 0 0,-2 0-61 0 0,24-39 4 0 0,15-34 19 0 0,-52 97 90 0 0,0 1 42 0 0,0 0 1 0 0,-14 19-157 0 0,-92 266-235 0 0,88-229 257 0 0,13-20-173 0 0,28-36-26 0 0,41-61 410 0 0,-57 52-205 0 0,190-298 333 0 0,-104 152-336 0 0,201-301-66 0 0,-280 440 345 0 0,-28 51-182 0 0,-161 416-261 0 0,92-230 222 0 0,73-184-230 0 0,39-46-110 0 0,-9-11 301 0 0,0-1 1 0 0,-2-1-1 0 0,0-1 1 0 0,-2 0 0 0 0,0-1-1 0 0,-2-1 1 0 0,7-15-44 0 0,-1 4 21 0 0,359-601-141 0 0,-374 629 24 0 0,5-8 459 0 0,-19 23-76 0 0,-7 14-338 0 0,1 1 1 0 0,0 1 0 0 0,2 0 0 0 0,1 1-1 0 0,0 1 1 0 0,2 0 0 0 0,1 1 50 0 0,-10 20 6 0 0,-151 310 208 0 0,145-279-346 0 0,34-78-95 0 0,49-66 324 0 0,252-393 17 0 0,-205 297-161 0 0,-128 193 496 0 0,-182 369-542 0 0,183-358 102 0 0,2-8 25 0 0,2 2 0 0 0,1 1 0 0 0,2 0 0 0 0,-7 29-34 0 0,22-65-5 0 0,0-1-1 0 0,1 1 0 0 0,-1 0 0 0 0,1-1 1 0 0,-1 1-1 0 0,0 0 0 0 0,1 0 0 0 0,-1 0 1 0 0,1 0-1 0 0,-1-1 0 0 0,1 1 0 0 0,-1 0 0 0 0,0 0 1 0 0,1 0-1 0 0,-1 0 0 0 0,1 0 0 0 0,-1 0 1 0 0,1 0-1 0 0,-1 0 0 0 0,1 0 0 0 0,-1 0 1 0 0,0 0-1 0 0,1 0 0 0 0,-1 1 0 0 0,1-1 1 0 0,-1 0-1 0 0,1 0 0 0 0,-1 0 0 0 0,0 1 0 0 0,1-1 1 0 0,-1 0-1 0 0,0 0 0 0 0,1 1 0 0 0,-1-1 1 0 0,0 0-1 0 0,1 1 0 0 0,-1-1 0 0 0,0 0 1 0 0,1 1-1 0 0,-1-1 0 0 0,0 1 0 0 0,0-1 1 0 0,0 0-1 0 0,1 1 0 0 0,-1-1 0 0 0,0 1 0 0 0,0-1 1 0 0,0 1-1 0 0,0-1 0 0 0,0 0 0 0 0,0 1 1 0 0,0-1-1 0 0,0 1 0 0 0,0-1 0 0 0,0 1 1 0 0,0-1-1 0 0,0 1 0 0 0,0-1 0 0 0,0 0 1 0 0,0 1-1 0 0,-1-1 0 0 0,1 1 0 0 0,0-1 1 0 0,0 1-1 0 0,0-1 0 0 0,-1 0 0 0 0,1 1 0 0 0,0-1 1 0 0,0 0 5 0 0,28-21-32 0 0,17-37 125 0 0,-2-2 1 0 0,-2-2-1 0 0,22-50-93 0 0,-14 27 7 0 0,15-24-20 0 0,-5-3 0 0 0,41-109 13 0 0,-75 159 271 0 0,-25 61-134 0 0,-2 7-26 0 0,-96 296-648 0 0,74-235 600 0 0,-4-1 1 0 0,-2-1-1 0 0,-36 55-63 0 0,16-59 266 0 0,50-61-260 0 0,0 1 1 0 0,0-1-1 0 0,0 1 0 0 0,0-1 1 0 0,-1 0-1 0 0,1 1 1 0 0,0-1-1 0 0,-1 0 0 0 0,1 1 1 0 0,0-1-1 0 0,-1 0 1 0 0,1 1-1 0 0,0-1 1 0 0,-1 0-1 0 0,1 1 0 0 0,0-1 1 0 0,-1 0-1 0 0,1 0 1 0 0,-1 0-1 0 0,1 0 0 0 0,-1 1 1 0 0,1-1-1 0 0,0 0 1 0 0,-1 0-1 0 0,1 0 0 0 0,-1 0 1 0 0,1 0-1 0 0,-1 0 1 0 0,1 0-1 0 0,-1 0 1 0 0,1 0-1 0 0,0 0 0 0 0,-1 0 1 0 0,1 0-1 0 0,-1-1 1 0 0,1 1-1 0 0,-1 0 0 0 0,1 0 1 0 0,0 0-1 0 0,-1-1 1 0 0,1 1-1 0 0,-1 0 0 0 0,1 0 1 0 0,0-1-1 0 0,-1 1 1 0 0,1 0-1 0 0,0-1 1 0 0,-1 1-1 0 0,1 0 0 0 0,0-1 1 0 0,0 1-1 0 0,-1 0 1 0 0,1-1-1 0 0,0 1 0 0 0,0-1 1 0 0,0 1-1 0 0,0-1 1 0 0,-1 1-1 0 0,1 0 0 0 0,0-1 1 0 0,0 1-1 0 0,0-1 1 0 0,0 1-1 0 0,0-1 1 0 0,0 1-8 0 0,0-38-70 0 0,1 31 74 0 0,65-425-89 0 0,-55 333 94 0 0,-4-1-1 0 0,-5 0 0 0 0,-4 1 1 0 0,-5-1-1 0 0,-4 1 0 0 0,-4 0 0 0 0,-4 1 1 0 0,-5 1-1 0 0,-21-51-7 0 0,41 138-1 0 0,1-4 11 0 0,-2-1 0 0 0,0 1 0 0 0,0-1-1 0 0,-2 1 1 0 0,1 1 0 0 0,-2-1 0 0 0,0 1 0 0 0,0 1 0 0 0,-1 0 0 0 0,-1 0-1 0 0,0 0 1 0 0,-2 0-10 0 0,10 10-4 0 0,0 1 0 0 0,0-1 0 0 0,-1 0 0 0 0,1 1 0 0 0,-1-1 0 0 0,1 1 0 0 0,-1 0 0 0 0,1 0 0 0 0,-1 0 0 0 0,0 0 0 0 0,1 0-1 0 0,-1 0 1 0 0,0 1 0 0 0,0-1 0 0 0,1 1 0 0 0,-1 0 0 0 0,0 0 0 0 0,0 0 0 0 0,0 0 0 0 0,1 1 0 0 0,-1-1 0 0 0,0 1 0 0 0,0-1 0 0 0,1 1 0 0 0,-1 0 0 0 0,0 0 0 0 0,1 0-1 0 0,-1 1 1 0 0,1-1 0 0 0,-1 1 0 0 0,1-1 0 0 0,0 1 0 0 0,0 0 0 0 0,0 0 0 0 0,-1 0 0 0 0,2 0 0 0 0,-1 0 0 0 0,0 0 0 0 0,0 0 0 0 0,1 1 0 0 0,-1-1 0 0 0,1 1 0 0 0,0-1-1 0 0,-1 2 5 0 0,-13 31-60 0 0,0 0 0 0 0,3 1 0 0 0,1 1 0 0 0,1 0-1 0 0,2 0 1 0 0,2 1 0 0 0,1 4 60 0 0,3-31-5 0 0,-73 645-74 0 0,69-517 36 0 0,6-137 42 0 0,0 0 0 0 0,0 0 0 0 0,0-1 0 0 0,0 1 0 0 0,0 0 0 0 0,1 0-1 0 0,-1 0 1 0 0,1 0 0 0 0,-1-1 0 0 0,1 1 0 0 0,0 0 0 0 0,-1-1 0 0 0,1 1-1 0 0,0 0 1 0 0,0-1 0 0 0,0 1 0 0 0,1-1 0 0 0,-1 1 0 0 0,0-1 0 0 0,0 0-1 0 0,1 1 1 0 0,-1-1 0 0 0,1 0 0 0 0,-1 0 0 0 0,1 0 0 0 0,-1 0 0 0 0,1 0-1 0 0,0-1 1 0 0,-1 1 0 0 0,1 0 0 0 0,0-1 0 0 0,0 1 0 0 0,0-1 0 0 0,-1 0-1 0 0,1 1 1 0 0,0-1 0 0 0,0 0 0 0 0,0 0 0 0 0,0 0 0 0 0,0 0 0 0 0,-1-1-1 0 0,1 1 1 0 0,0 0 0 0 0,0-1 0 0 0,0 1 0 0 0,-1-1 0 0 0,1 0 0 0 0,0 0-1 0 0,-1 0 1 0 0,1 1 0 0 0,0-1 0 0 0,-1-1 0 0 0,1 1 0 0 0,-1 0 0 0 0,0 0-1 0 0,1-1 1 0 0,-1 1 0 0 0,0 0 0 0 0,0-1 0 0 0,0 1 0 0 0,0-1 0 0 0,0 0-1 0 0,0 1 2 0 0,10-17 62 0 0,-1 1-1 0 0,-1-1 0 0 0,0-1 0 0 0,-1 0 0 0 0,-1 0 1 0 0,-1 0-1 0 0,-1-1 0 0 0,3-19-61 0 0,-2 11 22 0 0,17-75 23 0 0,-5-1 0 0 0,-4-1 1 0 0,-5 0-1 0 0,-5-57-45 0 0,-5-15-221 0 0,-9 0 1 0 0,-25-137 220 0 0,-6 176 63 0 0,40 136-67 0 0,0 0 0 0 0,0 1 0 0 0,-1-1 0 0 0,1 1 1 0 0,0 0-1 0 0,-1-1 0 0 0,1 1 0 0 0,-1 0 0 0 0,1 0 0 0 0,-1 0 0 0 0,0 0 0 0 0,0 0 0 0 0,1 0 0 0 0,-1 1 0 0 0,0-1 1 0 0,0 0-1 0 0,0 1 0 0 0,0-1 0 0 0,0 1 0 0 0,0 0 0 0 0,0 0 0 0 0,0 0 0 0 0,1 0 0 0 0,-1 0 0 0 0,0 0 0 0 0,0 0 1 0 0,0 1-1 0 0,0-1 0 0 0,0 1 0 0 0,0-1 0 0 0,0 1 0 0 0,0 0 0 0 0,1 0 0 0 0,-1 0 0 0 0,0 0 0 0 0,1 0 0 0 0,-1 0 1 0 0,1 0-1 0 0,-1 0 0 0 0,1 1 0 0 0,-1-1 0 0 0,1 1 0 0 0,0-1 0 0 0,0 1 0 0 0,0-1 0 0 0,-1 1 0 0 0,2 0 1 0 0,-1-1-1 0 0,0 1 0 0 0,0 0 0 0 0,1 0 0 0 0,-1 0 0 0 0,0 0 0 0 0,1 0 0 0 0,0 0 0 0 0,0-1 0 0 0,-1 3 4 0 0,-34 82-67 0 0,3 2 1 0 0,4 1-1 0 0,3 2 0 0 0,-8 75 67 0 0,17-93-6 0 0,5-21 11 0 0,-8 32 17 0 0,3 1 0 0 0,4 0 0 0 0,1 64-22 0 0,10-147-1 0 0,1 1 0 0 0,0-1 1 0 0,0 1-1 0 0,0-1 1 0 0,0 0-1 0 0,0 1 1 0 0,1-1-1 0 0,-1 0 0 0 0,1 1 1 0 0,-1-1-1 0 0,1 0 1 0 0,0 1-1 0 0,0-1 0 0 0,0 0 1 0 0,0 0-1 0 0,0 0 1 0 0,1 0-1 0 0,-1 0 0 0 0,1 0 1 0 0,-1 0-1 0 0,1-1 1 0 0,0 1-1 0 0,-1 0 0 0 0,1-1 1 0 0,0 1-1 0 0,0-1 1 0 0,0 0-1 0 0,0 0 1 0 0,0 0-1 0 0,1 0 0 0 0,-1 0 1 0 0,0 0-1 0 0,0 0 1 0 0,1-1-1 0 0,-1 1 0 0 0,0-1 1 0 0,1 0-1 0 0,-1 0 1 0 0,1 1-1 0 0,-1-2 0 0 0,0 1 1 0 0,1 0-1 0 0,-1 0 1 0 0,0-1-1 0 0,3 0 1 0 0,3-3 33 0 0,-1 0 0 0 0,0-1 0 0 0,0 0 0 0 0,0 0-1 0 0,0-1 1 0 0,-1 0 0 0 0,0 0 0 0 0,0 0 0 0 0,-1-1 0 0 0,0 0 0 0 0,0 0 0 0 0,0 0-1 0 0,-1 0 1 0 0,0-1 0 0 0,0 0 0 0 0,-1 0 0 0 0,0 0 0 0 0,0-3-33 0 0,2-1 32 0 0,38-85-10 0 0,-5-2 0 0 0,-5-2 0 0 0,-3-1-1 0 0,-5-1 1 0 0,-5-1 0 0 0,-4-1 0 0 0,-5 0 0 0 0,-3-48-22 0 0,-7 87-44 0 0,1 10 10 0 0,-2-1 0 0 0,-3 1 0 0 0,-2 0 0 0 0,-9-41 34 0 0,-17 36 60 0 0,30 59-64 0 0,0 1 1 0 0,0 0-1 0 0,0 0 0 0 0,0 0 1 0 0,0 0-1 0 0,-1 0 0 0 0,1 0 1 0 0,0 0-1 0 0,-1 0 1 0 0,1 0-1 0 0,-1 0 0 0 0,1 1 1 0 0,-1-1-1 0 0,1 1 0 0 0,-1-1 1 0 0,0 1-1 0 0,1 0 1 0 0,-1-1-1 0 0,1 1 0 0 0,-1 0 1 0 0,0 0-1 0 0,1 0 0 0 0,-1 0 1 0 0,0 0-1 0 0,1 1 1 0 0,-1-1-1 0 0,1 0 0 0 0,-1 1 1 0 0,0-1-1 0 0,1 1 0 0 0,-1 0 1 0 0,1-1-1 0 0,0 1 1 0 0,-1 0-1 0 0,1 0 0 0 0,-1 0 1 0 0,1 0-1 0 0,0 0 0 0 0,-1 1 4 0 0,-8 10-47 0 0,0 0-1 0 0,1 0 0 0 0,0 1 0 0 0,2 0 0 0 0,-1 1 1 0 0,1 0-1 0 0,1 0 0 0 0,1 0 0 0 0,-1 4 48 0 0,-1-1-26 0 0,-48 142 3 0 0,6 3-1 0 0,8 1 1 0 0,-1 49 23 0 0,21-110 17 0 0,6 0 0 0 0,3 1 1 0 0,5 23-18 0 0,6-123-2 0 0,0 0 1 0 0,0 0-1 0 0,1 0 1 0 0,0 0-1 0 0,-1 0 1 0 0,1 1-1 0 0,0-1 1 0 0,1 0-1 0 0,-1 0 1 0 0,1 0 0 0 0,-1 0-1 0 0,1 0 1 0 0,0 0-1 0 0,0 0 1 0 0,0 0-1 0 0,0 0 1 0 0,1 0-1 0 0,-1 0 1 0 0,1 0-1 0 0,0-1 1 0 0,0 1-1 0 0,0-1 1 0 0,0 1-1 0 0,0-1 1 0 0,0 0 0 0 0,1 0-1 0 0,-1 0 1 0 0,1 0-1 0 0,-1 0 1 0 0,1-1-1 0 0,0 1 1 0 0,0-1-1 0 0,0 0 1 0 0,0 0-1 0 0,0 0 1 0 0,0 0-1 0 0,0 0 1 0 0,0 0-1 0 0,0-1 1 0 0,2 1 1 0 0,3-4 28 0 0,0 1-1 0 0,-1-1 1 0 0,1-1-1 0 0,-1 1 1 0 0,0-1 0 0 0,0 0-1 0 0,0-1 1 0 0,-1 0-1 0 0,1 0 1 0 0,-1 0 0 0 0,0-1-1 0 0,-1 0 1 0 0,0 0-1 0 0,1 0 1 0 0,-2-1 0 0 0,1 1-1 0 0,-1-1 1 0 0,0 0 0 0 0,-1-1-1 0 0,3-6-27 0 0,36-69 103 0 0,-4-2 0 0 0,-3-2 1 0 0,11-52-104 0 0,-23 62-16 0 0,-3-1 1 0 0,-4-2-1 0 0,-3 1 1 0 0,-4-1-1 0 0,-1-81 16 0 0,-10 18 96 0 0,2 144-96 0 0,0 0 1 0 0,-1-1-1 0 0,1 1 0 0 0,0 0 0 0 0,-1 0 0 0 0,1 0 0 0 0,0-1 1 0 0,-1 1-1 0 0,1 0 0 0 0,-1 0 0 0 0,1-1 0 0 0,-1 1 0 0 0,1 0 1 0 0,-1-1-1 0 0,0 1 0 0 0,1-1 0 0 0,-1 1 0 0 0,0-1 0 0 0,1 1 1 0 0,-1-1-1 0 0,0 1 0 0 0,0-1 0 0 0,1 0 0 0 0,-1 0 0 0 0,0 1 1 0 0,0-1-1 0 0,0 0 0 0 0,0 0 0 0 0,1 0 0 0 0,-1 0 0 0 0,0 1 1 0 0,0-2-1 0 0,0 1 0 0 0,0 0 0 0 0,0 0 0 0 0,1 0 0 0 0,-1 0 1 0 0,0 0-1 0 0,0-1 0 0 0,0 1 0 0 0,1 0 0 0 0,-1-1 0 0 0,0 1 1 0 0,0 0-1 0 0,1-1 0 0 0,-1 1 0 0 0,0-1 0 0 0,1 1 1 0 0,-1-1-1 0 0,0 0 0 0 0,1 1 0 0 0,-1-1 0 0 0,1 0 0 0 0,-1 1 1 0 0,1-1-1 0 0,-1 0 0 0 0,1 0 0 0 0,0 1 0 0 0,-1-1 0 0 0,1 0 1 0 0,0 0-1 0 0,-1 0 0 0 0,1 1 0 0 0,-19 48-87 0 0,2 1 0 0 0,3 1 0 0 0,1 0 0 0 0,1 13 87 0 0,4-25-4 0 0,-60 373-2 0 0,18 3 1 0 0,11 145 5 0 0,28-278 5 0 0,35-189-48 0 0,-22-90 42 0 0,-1 0 0 0 0,1 0 0 0 0,0 0 1 0 0,0 0-1 0 0,0 0 0 0 0,0 0 0 0 0,0 0 1 0 0,0 0-1 0 0,1-1 0 0 0,-1 1 0 0 0,0-1 1 0 0,1 0-1 0 0,-1 0 0 0 0,1 0 0 0 0,0 0 1 0 0,-1 0-1 0 0,1-1 0 0 0,0 1 0 0 0,-1-1 1 0 0,1 1-1 0 0,0-1 0 0 0,0 0 0 0 0,0 0 0 0 0,-1 0 1 0 0,1-1-1 0 0,0 1 0 0 0,0-1 0 0 0,-1 1 1 0 0,1-1-1 0 0,-1 0 0 0 0,1 0 0 0 0,2-1 1 0 0,7-6 33 0 0,0 0-1 0 0,-1-1 1 0 0,0 0-1 0 0,0 0 1 0 0,-1-1-1 0 0,0-1 1 0 0,-1 1-1 0 0,0-2 1 0 0,-1 1-1 0 0,0-1 1 0 0,-1-1-1 0 0,4-9-32 0 0,-1 6 24 0 0,50-86 16 0 0,-6-3 0 0 0,-4-2 0 0 0,5-26-40 0 0,-22 30 204 0 0,-48 119 9 0 0,-84 194-607 0 0,32-60 384 0 0,-7-2 0 0 0,-6-3 0 0 0,-12 5 10 0 0,-254 302 275 0 0,322-407-420 0 0,46-44-264 0 0,-13-4 394 0 0,0 0-1 0 0,-1 0 1 0 0,1 0-1 0 0,-1-1 0 0 0,1 0 1 0 0,-1-1-1 0 0,0 0 0 0 0,-1 0 1 0 0,0-1-1 0 0,1 0 0 0 0,-2 0 1 0 0,1-1 15 0 0,23-17-57 0 0,127-76-565 0 0,-149 97 1092 0 0,-29 14-246 0 0,8 1-233 0 0,1 1-1 0 0,0 0 1 0 0,1 0-1 0 0,0 2 1 0 0,1-1-1 0 0,1 1 1 0 0,1 0-1 0 0,0 1 1 0 0,-4 10 9 0 0,2-5-13 0 0,-103 217 37 0 0,101-179-347 0 0,57-56-76 0 0,-35-7 407 0 0,-1 0 0 0 0,1-1 0 0 0,-1 0 0 0 0,0 0 0 0 0,0-1 0 0 0,0 0 0 0 0,-1-1 0 0 0,0 0 0 0 0,0-1 0 0 0,-1 1 0 0 0,0-1-8 0 0,5-4 12 0 0,21-21 20 0 0,-1-2 0 0 0,-2-2 0 0 0,-2 0 0 0 0,-1-2 0 0 0,-2-1 0 0 0,16-35-32 0 0,-22 51 38 0 0,-20 48 242 0 0,-60 191-231 0 0,48-179-33 0 0,-1-1-1 0 0,-1 0 1 0 0,-2-1-1 0 0,-2-1 1 0 0,0 0-1 0 0,-17 18-15 0 0,5-18 164 0 0,46-69-769 0 0,159-277 748 0 0,-112 206-161 0 0,4 3 1 0 0,4 3-1 0 0,4 3 0 0 0,5 4 1 0 0,69-63 17 0 0,-132 141-42 0 0,1 2 1 0 0,1 0-1 0 0,0 1 0 0 0,1 0 1 0 0,0 2-1 0 0,1 0 1 0 0,0 1-1 0 0,0 2 0 0 0,1 0 1 0 0,1 1-1 0 0,-1 0 1 0 0,1 2-1 0 0,0 1 0 0 0,0 1 1 0 0,0 0-1 0 0,8 2 42 0 0,-29 1 0 0 0,1 0-1 0 0,-1 1 0 0 0,0-1 1 0 0,0 1-1 0 0,0-1 0 0 0,0 1 1 0 0,0-1-1 0 0,0 1 0 0 0,0-1 0 0 0,0 1 1 0 0,0 0-1 0 0,0 0 0 0 0,0-1 1 0 0,0 1-1 0 0,-1 0 0 0 0,1 0 1 0 0,0 0-1 0 0,0 0 0 0 0,-1 0 1 0 0,1 0-1 0 0,-1 0 0 0 0,1 0 1 0 0,-1 0-1 0 0,1 1 0 0 0,-1-1 1 0 0,0 0-1 0 0,0 0 0 0 0,1 0 1 0 0,-1 0-1 0 0,0 1 0 0 0,0-1 1 0 0,0 0-1 0 0,0 0 0 0 0,0 0 1 0 0,-1 1-1 0 0,1-1 0 0 0,0 0 1 0 0,0 0-1 0 0,-1 0 0 0 0,1 0 1 0 0,-1 0-1 0 0,0 1 1 0 0,-16 54 176 0 0,-17 5-71 0 0,-1-1 0 0 0,-4-2-1 0 0,-2-1 1 0 0,-2-3 0 0 0,-41 39-105 0 0,-37 49 420 0 0,112-131-470 0 0,22-31-106 0 0,176-219 101 0 0,161-152 55 0 0,-221 254-55 0 0,-32 27-49 0 0,4 4 1 0 0,5 6-1 0 0,4 3 0 0 0,5 6 1 0 0,114-70 103 0 0,-287 213 597 0 0,-255 258-336 0 0,167-158-48 0 0,-173 176 268 0 0,115-106-109 0 0,175-181-467 0 0,46-36-177 0 0,-6-7 254 0 0,0-1 0 0 0,0 0 1 0 0,-1-1-1 0 0,1 0 0 0 0,-1-1 0 0 0,0 0 0 0 0,0-1 0 0 0,0 0 0 0 0,-1 0 0 0 0,1-2 18 0 0,9-4-14 0 0,72-54-68 0 0,-3-3-1 0 0,52-55 83 0 0,5-5-169 0 0,403-341-737 0 0,-387 348 320 0 0,-156 110 1070 0 0,-30 21-157 0 0,-35 31-238 0 0,2 2-1 0 0,2 3 1 0 0,3 2 0 0 0,1 2-1 0 0,-7 12-88 0 0,-15 14 121 0 0,-31 25 51 0 0,0-1 280 0 0,-85 107-452 0 0,181-196-13 0 0,-26 53-255 0 0,73-61-163 0 0,-21-10 414 0 0,0 0 0 0 0,0-1 1 0 0,-1-1-1 0 0,0-1 0 0 0,0 0 0 0 0,-2-1 0 0 0,4-4 17 0 0,7-4-11 0 0,65-56-49 0 0,3 4 1 0 0,2 4-1 0 0,4 5 0 0 0,3 4 1 0 0,2 4-1 0 0,12 1 60 0 0,-103 49-70 0 0,-1 0-1 0 0,1 1 0 0 0,0 0 0 0 0,0 1 0 0 0,0 1 0 0 0,1 0 1 0 0,-1 1-1 0 0,0 0 0 0 0,3 1 71 0 0,-15 2 1 0 0,1-1 0 0 0,-1 1 0 0 0,0-1 0 0 0,0 1 0 0 0,0 0 0 0 0,0-1 0 0 0,0 1 0 0 0,0 0 0 0 0,0 0 0 0 0,0-1 0 0 0,-1 1 0 0 0,1 0 0 0 0,-1 0 0 0 0,1 0 0 0 0,-1 0 0 0 0,0 0 0 0 0,0 0 0 0 0,0 0 0 0 0,0 0 0 0 0,0 0 0 0 0,0 0 0 0 0,-1 0 0 0 0,1 0 0 0 0,0 0 0 0 0,-1 0 0 0 0,0-1 0 0 0,1 1 0 0 0,-1 0 0 0 0,0 0 0 0 0,0 0 0 0 0,0-1 0 0 0,0 1 0 0 0,-1-1 0 0 0,1 1 0 0 0,0-1 1 0 0,0 1-1 0 0,-1-1 0 0 0,0 1-1 0 0,-30 45 97 0 0,-2-2 1 0 0,-1-1 0 0 0,-3-2-1 0 0,-31 27-97 0 0,-30 25 200 0 0,-4-5 0 0 0,-4-4-1 0 0,-3-5 1 0 0,-57 28-200 0 0,161-105 8 0 0,-4 4 16 0 0,0-1 0 0 0,0 0-1 0 0,-1 0 1 0 0,0-1 0 0 0,0-1 0 0 0,0 0 0 0 0,0 0 0 0 0,-1-1 0 0 0,1-1 0 0 0,-3 1-24 0 0,13-27-506 0 0,79-86 177 0 0,-20 46 196 0 0,2 3 0 0 0,4 3 0 0 0,1 2 0 0 0,3 4 0 0 0,70-41 133 0 0,-79 57-551 0 0,1 4 0 0 0,1 1 0 0 0,1 4 0 0 0,2 2 1 0 0,1 4-1 0 0,16-3 551 0 0,-64 20-366 0 0,0 0-1 0 0,1 1 1 0 0,-1 0 0 0 0,1 2 0 0 0,0 0-1 0 0,-1 1 1 0 0,1 0 0 0 0,2 2 366 0 0,-19-2-6 0 0,0 0 0 0 0,0 0 1 0 0,0 1-1 0 0,0-1 0 0 0,0 0 1 0 0,1 1-1 0 0,-1-1 0 0 0,0 1 1 0 0,0-1-1 0 0,0 1 0 0 0,0-1 1 0 0,0 1-1 0 0,0 0 0 0 0,0 0 0 0 0,-1-1 1 0 0,1 1-1 0 0,0 0 0 0 0,0 0 1 0 0,-1 0-1 0 0,1 0 0 0 0,0 0 1 0 0,-1 0-1 0 0,1 0 0 0 0,-1 0 1 0 0,1 0-1 0 0,-1 0 0 0 0,1 0 0 0 0,-1 1 1 0 0,0-1-1 0 0,0 0 0 0 0,0 0 1 0 0,1 0-1 0 0,-1 0 0 0 0,0 1 1 0 0,-1-1-1 0 0,1 0 0 0 0,0 0 1 0 0,0 0-1 0 0,0 0 0 0 0,-1 1 0 0 0,1-1 1 0 0,0 0-1 0 0,-1 0 0 0 0,1 0 1 0 0,-1 0-1 0 0,0 0 0 0 0,1 0 1 0 0,-1 0-1 0 0,0 0 0 0 0,1 0 1 0 0,-1 0 5 0 0,-38 52 582 0 0,-34 14 50 0 0,-2-3 0 0 0,-3-4 0 0 0,-3-3 0 0 0,-51 26-632 0 0,41-24 513 0 0,-696 443 3773 0 0,674-428-3843 0 0,107-66-863 0 0,21-11 97 0 0,201-141-35 0 0,75-52-259 0 0,98-39 617 0 0,662-352-1794 0 0,-947 534 1265 0 0,2 3 1 0 0,41-9 528 0 0,-74 43-183 0 0,-73 16 199 0 0,0 1 0 0 0,1 0 0 0 0,-1 0 0 0 0,1 0 0 0 0,-1-1 0 0 0,0 1 0 0 0,1 0 0 0 0,-1 0 0 0 0,0 0 0 0 0,0 0 0 0 0,0-1 0 0 0,0 1 0 0 0,0 0-1 0 0,0 0 1 0 0,0 0 0 0 0,0 0 0 0 0,0 0 0 0 0,0 0 0 0 0,0-1 0 0 0,0 1 0 0 0,-1 0 0 0 0,1 0 0 0 0,0 0 0 0 0,-1-1 0 0 0,1 1 0 0 0,0 0 0 0 0,-1 0 0 0 0,1 0 0 0 0,-1-1 0 0 0,1 1 0 0 0,-1 0 0 0 0,0-1 0 0 0,1 1 0 0 0,-1-1 0 0 0,0 1 0 0 0,1-1 0 0 0,-1 1 0 0 0,0-1 0 0 0,0 1 0 0 0,1-1 0 0 0,-1 0 0 0 0,0 1 0 0 0,0-1 0 0 0,0 0 0 0 0,0 0-1 0 0,1 1 1 0 0,-1-1 0 0 0,0 0 0 0 0,0 0 0 0 0,0 0 0 0 0,0 0 0 0 0,0 0-16 0 0,-3 3 63 0 0,-281 197 1298 0 0,-385 253 819 0 0,139-113-969 0 0,471-309-1034 0 0,83-36-770 0 0,240-152 455 0 0,-176 99 121 0 0,234-141-459 0 0,8 15-1 0 0,75-18 477 0 0,-296 151-189 0 0,12-7-324 0 0,3 6 0 0 0,36-7 513 0 0,-109 47 73 0 0,-54 25 545 0 0,-123 86 94 0 0,-739 506 910 0 0,636-443-982 0 0,213-139-1019 0 0,36-26 342 0 0,1-1 1 0 0,-1 0-1 0 0,-1-2 1 0 0,1 0-1 0 0,-1-1 1 0 0,0-1-1 0 0,0-1 1 0 0,15-10 36 0 0,-6 5-8 0 0,574-308-280 0 0,-335 186 110 0 0,53-30-811 0 0,7 14 1 0 0,203-58 988 0 0,-395 182-524 0 0,-133 28 528 0 0,-1 0 0 0 0,1 0 0 0 0,-1 0 0 0 0,1 1 0 0 0,-1-1 0 0 0,1 0 0 0 0,-1 0 1 0 0,1 0-1 0 0,-1 0 0 0 0,0 0 0 0 0,1 1 0 0 0,-1-1 0 0 0,1 0 0 0 0,-1 0 1 0 0,0 1-1 0 0,1-1 0 0 0,-1 0 0 0 0,1 0 0 0 0,-1 1 0 0 0,0-1 0 0 0,0 1 0 0 0,1-1 1 0 0,-1 0-1 0 0,0 1 0 0 0,1-1 0 0 0,-1 1 0 0 0,0-1 0 0 0,0 0 0 0 0,0 1 1 0 0,0-1-1 0 0,1 1 0 0 0,-1-1 0 0 0,0 1 0 0 0,0-1 0 0 0,0 1 0 0 0,0-1 0 0 0,0 1 1 0 0,0-1-1 0 0,0 0 0 0 0,0 1 0 0 0,0-1 0 0 0,-1 1 0 0 0,1-1 0 0 0,0 1 1 0 0,0-1-1 0 0,0 1 0 0 0,0-1 0 0 0,-1 0 0 0 0,1 1 0 0 0,0-1 0 0 0,0 1 0 0 0,-1-1 1 0 0,1 0-1 0 0,0 1 0 0 0,-1-1 0 0 0,1 0 0 0 0,0 1 0 0 0,-1-1 0 0 0,1 0 0 0 0,-1 0 1 0 0,1 1-1 0 0,0-1 0 0 0,-1 0 0 0 0,1 0 0 0 0,-1 0-4 0 0,-26 30 193 0 0,26-30-188 0 0,-156 136 762 0 0,-6-8 1 0 0,-167 99-768 0 0,66-47 560 0 0,-134 105 329 0 0,238-181-532 0 0,188-116-1000 0 0,562-397 232 0 0,-300 245-693 0 0,129-44 1104 0 0,-408 203-29 0 0,35-18-273 0 0,1 1 0 0 0,1 3 0 0 0,0 2 0 0 0,2 1 0 0 0,48-7 302 0 0,-98 24-1 0 0,-1-1-1 0 0,1 1 1 0 0,0-1-1 0 0,0 1 0 0 0,-1 0 1 0 0,1-1-1 0 0,0 1 1 0 0,0-1-1 0 0,0 1 1 0 0,0 0-1 0 0,0-1 1 0 0,0 1-1 0 0,0 0 1 0 0,0-1-1 0 0,0 1 0 0 0,0 0 1 0 0,0-1-1 0 0,0 1 1 0 0,0 0-1 0 0,0-1 1 0 0,1 1-1 0 0,-1-1 1 0 0,0 1-1 0 0,1 0 1 0 0,-1-1-1 0 0,0 1 0 0 0,1-1 1 0 0,-1 1-1 0 0,0-1 1 0 0,1 1-1 0 0,-1-1 1 0 0,1 1-1 0 0,-1-1 1 0 0,1 0-1 0 0,-1 1 0 0 0,1-1 1 0 0,0 0-1 0 0,-1 1 1 0 0,1-1-1 0 0,-1 0 1 0 0,1 0-1 0 0,0 1 1 0 0,-1-1-1 0 0,1 0 1 0 0,-1 0-1 0 0,1 0 0 0 0,0 0 1 0 0,-1 0-1 0 0,1 0 1 0 0,0 0-1 0 0,-1 0 1 0 0,1 0-1 0 0,0 0 1 0 0,-1 0-1 0 0,1-1 0 0 0,0 1 3 0 0,-83 71 408 0 0,-131 90 593 0 0,-7-10 0 0 0,-10-7-1002 0 0,-22 15 695 0 0,-75 40 399 0 0,317-193-1317 0 0,27-13-1 0 0,327-220-87 0 0,-145 101-324 0 0,5 8 1 0 0,209-86 634 0 0,-372 187-99 0 0,6-6-122 0 0,1 3-1 0 0,0 2 0 0 0,2 2 1 0 0,0 2-1 0 0,1 2 0 0 0,15 0 222 0 0,-63 12-27 0 0,-2-1 19 0 0,1 1-1 0 0,-1-1 0 0 0,0 0 1 0 0,0 1-1 0 0,0-1 0 0 0,0 1 1 0 0,1-1-1 0 0,-1 1 0 0 0,0 0 0 0 0,1 0 1 0 0,-1-1-1 0 0,0 1 0 0 0,1 0 1 0 0,-1 0-1 0 0,0 0 0 0 0,1 0 1 0 0,-1 1-1 0 0,0-1 0 0 0,0 0 1 0 0,1 0-1 0 0,-1 1 0 0 0,0-1 1 0 0,0 1-1 0 0,1-1 0 0 0,-1 1 0 0 0,0 0 1 0 0,0-1-1 0 0,0 1 0 0 0,0 0 1 0 0,0 0-1 0 0,0 0 0 0 0,0 0 1 0 0,0-1-1 0 0,0 2 0 0 0,0-1 1 0 0,-1 0-1 0 0,1 0 0 0 0,0 0 0 0 0,-1 0 1 0 0,1 0-1 0 0,0 0 0 0 0,-1 1 1 0 0,0-1-1 0 0,1 0 0 0 0,-1 1 1 0 0,0-1-1 0 0,0 0 0 0 0,1 0 1 0 0,-1 1-1 0 0,0 0 9 0 0,-5 9 38 0 0,0-1 0 0 0,-1 0 0 0 0,0-1 1 0 0,0 1-1 0 0,-1-1 0 0 0,0 0 0 0 0,-1-1 0 0 0,0 0 0 0 0,0 0 0 0 0,-1 0 1 0 0,0-1-1 0 0,-2 1-38 0 0,-6 6 59 0 0,-132 102 970 0 0,-4-7 0 0 0,-86 42-1029 0 0,-24-4 1248 0 0,131-102-121 0 0,126-51-1070 0 0,23-9-166 0 0,-15 13 105 0 0,100-85-89 0 0,4 5 0 0 0,3 4-1 0 0,4 5 1 0 0,33-12 93 0 0,-112 66-141 0 0,0 2 0 0 0,2 1 0 0 0,0 2 0 0 0,1 2 0 0 0,0 1-1 0 0,0 1 1 0 0,1 3 0 0 0,1 1 0 0 0,29-1 141 0 0,-80 23 499 0 0,-79 36-13 0 0,-2-5 0 0 0,-43 15-486 0 0,37-22 423 0 0,93-35-1241 0 0,13 5 645 0 0,11-11-639 0 0,-25-2 1428 0 0,6 3-663 0 0,0 0 0 0 0,1 0 0 0 0,-1 0-1 0 0,1 0 1 0 0,-1 0 0 0 0,0 0 0 0 0,1 0 0 0 0,-1 0 0 0 0,0 0-1 0 0,1 0 1 0 0,-1 0 0 0 0,1 0 0 0 0,-1 0 0 0 0,1 1 0 0 0,-1-1-1 0 0,0 0 1 0 0,1 0 0 0 0,-1 1 0 0 0,1-1 0 0 0,-1 0 0 0 0,1 1-1 0 0,-1-1 1 0 0,1 1 0 0 0,-1-1 0 0 0,1 0 0 0 0,0 1 0 0 0,-1-1-1 0 0,1 1 1 0 0,0-1 0 0 0,-1 1 0 0 0,1-1 0 0 0,0 1 0 0 0,-1 0-1 0 0,1-1 1 0 0,0 1 0 0 0,0-1 0 0 0,0 1 0 0 0,0 0 0 0 0,0-1-1 0 0,-1 1 1 0 0,1-1 0 0 0,0 1 0 0 0,0 0 0 0 0,1-1 0 0 0,-1 1-1 0 0,0-1 1 0 0,0 1 0 0 0,0 0 0 0 0,0-1 0 0 0,0 1 0 0 0,1-1-1 0 0,-1 1 1 0 0,0-1 0 0 0,0 1 0 0 0,1-1 0 0 0,-1 1 0 0 0,1 0 47 0 0,22 34-3290 0 0,-19-30 2029 0 0,22 24-8880 0 0,-22-25 6710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48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2152 0 0,'0'0'1031'0'0,"0"0"-77"0"0,0 0-19 0 0,0 0 149 0 0,0 0 186 0 0,0 0 74 0 0,0 0-121 0 0,0 0-240 0 0,0 0-282 0 0,0 0-211 0 0,0 0-86 0 0,0 0-11 0 0,0 0 9 0 0,-8 26 16 0 0,-23 82 26 0 0,24-21 429 0 0,25 237 918 0 0,-17-294-1769 0 0,-1 0 0 0 0,-2 0 0 0 0,0-1 0 0 0,-2 1 0 0 0,-2 0 0 0 0,-1-1 0 0 0,0 0 0 0 0,-3 0 0 0 0,0-1-22 0 0,-22 38-1020 0 0,32-78-3781 0 0,1-9 2505 0 0,21-39-5422 0 0,-16 47 6463 0 0</inkml:trace>
  <inkml:trace contextRef="#ctx0" brushRef="#br0" timeOffset="299.438">115 81 2296 0 0,'0'0'1435'0'0,"0"0"-496"0"0,0 0-78 0 0,0 0 152 0 0,0 0 227 0 0,0 0 81 0 0,0 0-134 0 0,0 0-273 0 0,0 0-324 0 0,0 0-221 0 0,0 0-50 0 0,0 0 61 0 0,0 0 154 0 0,5 1 142 0 0,22 0 151 0 0,0-1 1 0 0,0-1 0 0 0,0-1-1 0 0,0-2 1 0 0,24-6-828 0 0,21-6 358 0 0,43-9 24 0 0,-35 19-2975 0 0,-84 14 326 0 0,-55 49-7913 0 0,48-49 6268 0 0</inkml:trace>
  <inkml:trace contextRef="#ctx0" brushRef="#br0" timeOffset="565.021">0 519 4153 0 0,'0'0'2314'0'0,"0"0"-611"0"0,0 0-172 0 0,0 0 56 0 0,0 0 81 0 0,0 0-69 0 0,0 0-179 0 0,0 0-221 0 0,0 0-260 0 0,36-1-252 0 0,112-7-214 0 0,-32-4 288 0 0,-43 5-1711 0 0,-21 10-4576 0 0,-40 0 264 0 0,-5-3-3034 0 0</inkml:trace>
  <inkml:trace contextRef="#ctx0" brushRef="#br0" timeOffset="1098.403">1096 438 1376 0 0,'0'0'1839'0'0,"0"0"-778"0"0,0 0-192 0 0,0 0 122 0 0,0 0 157 0 0,0 0 74 0 0,0 0-11 0 0,0 0-110 0 0,0 0-138 0 0,0 0-140 0 0,0 0-169 0 0,0 0-146 0 0,0 0-88 0 0,-33 3-50 0 0,-100 8 7 0 0,67 8 424 0 0,57-15-692 0 0,-1 1 0 0 0,1 1-1 0 0,1-1 1 0 0,-1 2 0 0 0,1-1 0 0 0,0 1 0 0 0,0 0 0 0 0,1 1-1 0 0,0-1 1 0 0,-5 9-109 0 0,11-15 2 0 0,1 0 0 0 0,-1 1 0 0 0,0-1 0 0 0,1 0 0 0 0,-1 1 0 0 0,1-1 0 0 0,0 0 0 0 0,-1 1-1 0 0,1-1 1 0 0,0 1 0 0 0,0-1 0 0 0,0 1 0 0 0,0-1 0 0 0,0 0 0 0 0,0 1 0 0 0,0-1 0 0 0,0 1 0 0 0,1-1 0 0 0,-1 1-1 0 0,1-1 1 0 0,-1 0 0 0 0,1 1 0 0 0,-1-1 0 0 0,1 0 0 0 0,0 0 0 0 0,0 1 0 0 0,-1-1 0 0 0,1 0 0 0 0,0 0 0 0 0,0 0-1 0 0,0 0 1 0 0,0 0 0 0 0,0 0 0 0 0,1 0 0 0 0,-1 0 0 0 0,0-1 0 0 0,0 1 0 0 0,1 0 0 0 0,-1-1 0 0 0,0 1 0 0 0,1-1-2 0 0,61 23 355 0 0,-57-21-314 0 0,26 6 107 0 0,-21-7-87 0 0,-1 1 1 0 0,0 1-1 0 0,0 0 1 0 0,0 0-1 0 0,0 1 1 0 0,0 0-1 0 0,-1 1 1 0 0,1 0-1 0 0,-1 0 1 0 0,7 7-62 0 0,-14-10 60 0 0,0 0-1 0 0,0 0 1 0 0,0 1 0 0 0,0-1-1 0 0,0 0 1 0 0,-1 1 0 0 0,0 0 0 0 0,1-1-1 0 0,-1 1 1 0 0,0 0 0 0 0,0 0-1 0 0,0 0 1 0 0,-1 0 0 0 0,1 0 0 0 0,-1-1-1 0 0,1 1 1 0 0,-1 0 0 0 0,0 0 0 0 0,0 0-1 0 0,0 0 1 0 0,-1 0 0 0 0,1 0-1 0 0,-1 0 1 0 0,0 0 0 0 0,1 0 0 0 0,-1 0-1 0 0,0 0 1 0 0,-1-1 0 0 0,1 1-1 0 0,-1 0 1 0 0,1-1 0 0 0,-1 1 0 0 0,0 0-60 0 0,-74 69 783 0 0,46-53-818 0 0,0-1 1 0 0,-2-2 0 0 0,0-1-1 0 0,0-2 1 0 0,-1-1 0 0 0,-1-1-1 0 0,0-2 1 0 0,-3-1 34 0 0,21-8-766 0 0,12-10-6047 0 0,13-5-482 0 0,-1 5 5674 0 0,0 5-2423 0 0</inkml:trace>
  <inkml:trace contextRef="#ctx0" brushRef="#br0" timeOffset="1359.892">1298 678 9058 0 0,'0'0'2202'0'0,"0"0"-849"0"0,0 0-259 0 0,0 0 138 0 0,0 0 162 0 0,0 0-18 0 0,0 0-281 0 0,0 0-361 0 0,0 0-306 0 0,-14 31-222 0 0,-46 95-115 0 0,44-81-391 0 0,27-47-4024 0 0,2-31-6515 0 0,-9 24 6039 0 0</inkml:trace>
  <inkml:trace contextRef="#ctx0" brushRef="#br0" timeOffset="1514.616">1352 184 6353 0 0,'0'0'1529'0'0,"0"0"-433"0"0,0 0-648 0 0,0 0-368 0 0,0 0-224 0 0,0 0-208 0 0,0 0-184 0 0,0 0-288 0 0,0 0-729 0 0,0 0-3928 0 0</inkml:trace>
  <inkml:trace contextRef="#ctx0" brushRef="#br0" timeOffset="1828.989">1466 880 11698 0 0,'0'0'2274'0'0,"0"0"-1293"0"0,0 0-467 0 0,0 0 176 0 0,0 0 182 0 0,0 0-4 0 0,0 0-224 0 0,0 0-296 0 0,0 0-206 0 0,0 0-90 0 0,18-31-30 0 0,56-95-44 0 0,-1 30-413 0 0,-36 68-463 0 0,-11 18-4568 0 0,-16 23 874 0 0,-9 24 2122 0 0,-1-31 2138 0 0,0 14 71 0 0,6 48 1978 0 0,-5-65-1450 0 0,0 0 1 0 0,0-1-1 0 0,1 1 0 0 0,-1-1 0 0 0,1 1 1 0 0,0-1-1 0 0,0 1 0 0 0,0-1 0 0 0,0 0 1 0 0,0 0-1 0 0,0 0 0 0 0,1 0 0 0 0,-1 0 0 0 0,0-1 1 0 0,1 1-1 0 0,0-1 0 0 0,-1 1 0 0 0,1-1 1 0 0,0 0-1 0 0,0 0 0 0 0,0 0 0 0 0,2 0-267 0 0,3 1 516 0 0,0 0 0 0 0,0-1 1 0 0,0 0-1 0 0,0 0 0 0 0,0-1 0 0 0,1 0 0 0 0,-1 0 0 0 0,0-1 0 0 0,0 0 0 0 0,0-1 0 0 0,0 1 0 0 0,0-2 1 0 0,0 1-1 0 0,-1-1 0 0 0,1 0 0 0 0,-1-1 0 0 0,0 1 0 0 0,0-2 0 0 0,0 1 0 0 0,0-1 0 0 0,3-3-516 0 0,12-12 175 0 0,-1-1 0 0 0,-1-1 0 0 0,-1 0-1 0 0,-1-2 1 0 0,4-9-175 0 0,18-22-1200 0 0,-29 40-1120 0 0,-5 4-2242 0 0,-2 3-3939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52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409 195 2152 0 0,'0'0'1361'0'0,"0"0"-385"0"0,0 0-65 0 0,0 0 166 0 0,0 0 240 0 0,0 0 170 0 0,0 0 5 0 0,0 0-126 0 0,0 0-231 0 0,0 0-282 0 0,0 0-258 0 0,-5 1-198 0 0,-32 21 247 0 0,23 3-528 0 0,0 1 0 0 0,3 1 0 0 0,0 0 0 0 0,1 0 0 0 0,2 1 0 0 0,0 0 0 0 0,3 0 0 0 0,0 1 0 0 0,1 0 0 0 0,2 0-1 0 0,1 0 1 0 0,2 18-116 0 0,0-42 94 0 0,0 0 0 0 0,0 0 0 0 0,0 1 0 0 0,0-1 0 0 0,1 0-1 0 0,0 0 1 0 0,0 0 0 0 0,0 0 0 0 0,0 0 0 0 0,1-1 0 0 0,0 1 0 0 0,0-1-1 0 0,0 0 1 0 0,1 0 0 0 0,-1 0 0 0 0,1 0 0 0 0,0 0 0 0 0,0-1-1 0 0,1 1 1 0 0,-1-1 0 0 0,1-1 0 0 0,-1 1 0 0 0,1 0 0 0 0,0-1 0 0 0,0 0-1 0 0,0 0 1 0 0,0-1 0 0 0,0 1 0 0 0,0-1 0 0 0,1 0 0 0 0,-1-1-1 0 0,0 1 1 0 0,1-1 0 0 0,-1 0 0 0 0,3 0-94 0 0,38-7 894 0 0,-14-30-5878 0 0,2 7-8088 0 0,-31 26 9795 0 0</inkml:trace>
  <inkml:trace contextRef="#ctx0" brushRef="#br0" timeOffset="399.041">1 210 5513 0 0,'0'0'659'0'0,"0"0"86"0"0,0 0 268 0 0,0 0 439 0 0,0 0 399 0 0,0 0 91 0 0,0 0-211 0 0,0 0-303 0 0,0 0-333 0 0,0 0-239 0 0,0 0-148 0 0,0 0-101 0 0,0 0-41 0 0,32-23-40 0 0,99-72-51 0 0,-31 26 639 0 0,-97 66-1108 0 0,0 1 1 0 0,0 0-1 0 0,0 0 1 0 0,0 0 0 0 0,0 0-1 0 0,1 0 1 0 0,-1 1-1 0 0,1 0 1 0 0,-1-1-1 0 0,1 1 1 0 0,0 1-1 0 0,-1-1 1 0 0,1 0 0 0 0,0 1-1 0 0,-1 0 1 0 0,1 0-1 0 0,0 0 1 0 0,0 0-1 0 0,-1 0 1 0 0,1 1 0 0 0,0 0-1 0 0,-1 0 1 0 0,1 0-1 0 0,0 0 1 0 0,-1 0-1 0 0,0 1 1 0 0,1 0-1 0 0,-1-1 1 0 0,0 1 0 0 0,0 1-1 0 0,0-1 1 0 0,0 0-1 0 0,0 1 1 0 0,0-1-1 0 0,-1 1 1 0 0,1 0-1 0 0,1 2-6 0 0,1 3 43 0 0,0 1-1 0 0,1-1 0 0 0,0 0 0 0 0,1-1 0 0 0,0 0 0 0 0,0 0 0 0 0,1 0 0 0 0,-1-1 0 0 0,1 0 1 0 0,1 0-1 0 0,-1-1 0 0 0,1 0 0 0 0,0-1 0 0 0,0 0 0 0 0,0 0 0 0 0,1-1 0 0 0,-1 0 0 0 0,1-1 0 0 0,0 0 1 0 0,0 0-1 0 0,4-1-42 0 0,4-1 79 0 0,-1-1 0 0 0,1-1 1 0 0,-1-1-1 0 0,1 0 0 0 0,-1-1 1 0 0,0-1-1 0 0,0-1 0 0 0,-1 0 1 0 0,0-1-1 0 0,6-4-79 0 0,-10 4-526 0 0,11-5-557 0 0,-7 9-8097 0 0,-16 3 1065 0 0</inkml:trace>
  <inkml:trace contextRef="#ctx0" brushRef="#br0" timeOffset="787.428">732 339 8058 0 0,'0'0'820'0'0,"0"0"-200"0"0,0 0 183 0 0,0 0 424 0 0,0 0 302 0 0,0 0 33 0 0,0 0-231 0 0,0 0-269 0 0,0 0-229 0 0,0 0-154 0 0,0 0-134 0 0,0 0-91 0 0,32 0-65 0 0,99 3-67 0 0,64-14 166 0 0,-137 2-3089 0 0,-39 4-2083 0 0,-2-3-4521 0 0,-13 5 4973 0 0</inkml:trace>
  <inkml:trace contextRef="#ctx0" brushRef="#br0" timeOffset="1029.41">848 574 9098 0 0,'0'0'1140'0'0,"0"0"-281"0"0,0 0 103 0 0,0 0 411 0 0,0 0 228 0 0,0 0-54 0 0,0 0-263 0 0,0 0-331 0 0,0 0-260 0 0,0 0-197 0 0,34 0-166 0 0,109-1-92 0 0,-27-17-133 0 0,-64 5-1347 0 0,-10 1-6235 0 0,-28 9-3179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4.8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 0 0 0,'0'0'2707'0'0,"0"0"-1378"0"0,0 0-384 0 0,0 0 98 0 0,0 0 316 0 0,0 0 281 0 0,0 0 50 0 0,0 0-144 0 0,0 0-270 0 0,0 0-297 0 0,0 0-227 0 0,0-7 1895 0 0,8 238 483 0 0,5-165-3171 0 0,-6-64-3860 0 0,-2 4-8255 0 0,-4-3 7211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5.2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0,'0'0'123'0'0,"0"0"237"0"0,0 0 357 0 0,0 0 277 0 0,0 0 94 0 0,0 0-98 0 0,0 0-145 0 0,0 0-105 0 0,0 0 4 0 0,0 0 113 0 0,0 0 109 0 0,1 22 7689 0 0,0-14-7723 0 0,8 191 1016 0 0,-8-194-3149 0 0,1 1-13033 0 0,-1-6 9710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5.6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1 0 0 0,'0'0'672'0'0,"0"0"48"0"0,0 0 132 0 0,0 0 306 0 0,0 0 286 0 0,0 0 138 0 0,0 0-140 0 0,0 0-277 0 0,0 0-235 0 0,0 0-165 0 0,0 0-61 0 0,0 0-7 0 0,-1 9-1 0 0,-1 0-979 0 0,-1 5 1131 0 0,1-1 0 0 0,0 1 0 0 0,1-1 1 0 0,0 1-1 0 0,1 0 0 0 0,1 0 0 0 0,0-1 0 0 0,2 8-848 0 0,2 9-1336 0 0,-5-19-2437 0 0,0-1-3730 0 0,0-7 786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6.01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2729 0 0,'0'0'1908'0'0,"0"0"-1140"0"0,0 0-373 0 0,0 0 226 0 0,0 0 392 0 0,0 0 239 0 0,0 0 20 0 0,0 0-198 0 0,0 0-303 0 0,0 0-213 0 0,0 0-140 0 0,0 0-62 0 0,0 0-28 0 0,2 14-21 0 0,11 108 746 0 0,-13-91-2141 0 0,0-20-2035 0 0,0-1-3295 0 0,0-6 2224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6.3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1 1648 0 0,'0'0'807'0'0,"0"0"-233"0"0,0 0 100 0 0,0 0 296 0 0,0 0 256 0 0,0 0 51 0 0,0 0-173 0 0,0 0-273 0 0,0 0-243 0 0,0 0-143 0 0,0 0-67 0 0,0 0-3 0 0,0 0 38 0 0,0 22 68 0 0,1 68 55 0 0,-8-29 887 0 0,1-55-2285 0 0,3-5-6850 0 0,3-1 2536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42.7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4 159 0 0 0,'-3'10'0'0'0,"3"-5"0"0"0,0-2 195 0 0,0-2 797 0 0,9 6 11973 0 0,21-4-8985 0 0,-16-2-3177 0 0,102 2 2079 0 0,47-64-703 0 0,-129 45-1836 0 0,49-32 327 0 0,-48 23-94 0 0,-3-8-97 0 0,-27 29-307 0 0,-1 1-1095 0 0,-12 2-2628 0 0,8 1 2646 0 0,-1 0-579 0 0,0 0-5537 0 0,1 0-4171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37.0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321 763 0 0 0,'0'0'557'0'0,"0"0"177"0"0,0 0 21 0 0,0 0-10 0 0,0 0 47 0 0,9-11 5861 0 0,-41-18-1421 0 0,-42 21-4174 0 0,72 8-1022 0 0,-11 1-17 0 0,0 0 0 0 0,-1 0 0 0 0,1 1-1 0 0,1 1 1 0 0,-1 0 0 0 0,0 1 0 0 0,1 0-1 0 0,0 1 1 0 0,0 0 0 0 0,0 1 0 0 0,0 1 0 0 0,-3 2-19 0 0,12-8-4 0 0,0 0 1 0 0,0 1 0 0 0,0-1 0 0 0,0 1-1 0 0,0 0 1 0 0,0-1 0 0 0,0 1 0 0 0,0 0-1 0 0,1 1 1 0 0,-1-1 0 0 0,1 1 0 0 0,0-1-1 0 0,-1 1 1 0 0,1-1 0 0 0,0 1 0 0 0,1 0-1 0 0,-1 0 1 0 0,0 0 0 0 0,1 0 0 0 0,0 0-1 0 0,0 1 1 0 0,0-1 0 0 0,0 0 0 0 0,0 1-1 0 0,0-1 1 0 0,1 0 0 0 0,0 1 0 0 0,0-1-1 0 0,0 1 1 0 0,0 0 3 0 0,1 7-6 0 0,1-1 0 0 0,1 0-1 0 0,0 0 1 0 0,0 0 0 0 0,1 0-1 0 0,0 0 1 0 0,1-1 0 0 0,0 0-1 0 0,0 0 1 0 0,1 0 0 0 0,0-1-1 0 0,0 1 1 0 0,1-2 0 0 0,0 1-1 0 0,1-1 1 0 0,0 0 0 0 0,0 0-1 0 0,0-1 1 0 0,1 0 0 0 0,5 2 6 0 0,-8-3 38 0 0,0 0 0 0 0,0 0 0 0 0,1-1 0 0 0,-1 0 0 0 0,1 0 0 0 0,0 0 0 0 0,0-1 0 0 0,1 0 0 0 0,-1-1 0 0 0,1 1 0 0 0,-1-1 0 0 0,1-1 0 0 0,0 0 0 0 0,0 0 0 0 0,-1 0 0 0 0,1-1 0 0 0,0 0 0 0 0,0-1-38 0 0,-2-2 30 0 0,-1 0 0 0 0,0-1 0 0 0,1 0 0 0 0,-2 0 0 0 0,1-1 0 0 0,-1 1 0 0 0,1-1 0 0 0,-1 0 0 0 0,0 0 0 0 0,-1-1 0 0 0,0 1 0 0 0,1-1 0 0 0,-2 0 0 0 0,1 1 0 0 0,1-5-30 0 0,-4 10 0 0 0,4-9-30 0 0,4-4-38 0 0,-1 0 0 0 0,-1 0 0 0 0,-1-1 0 0 0,1 0-1 0 0,-2 0 1 0 0,0 0 0 0 0,-1-1 0 0 0,0 1-1 0 0,-1-1 1 0 0,-1-3 68 0 0,-18-74-1152 0 0,-35 10 266 0 0,50 79 846 0 0,0 0 1 0 0,-1 0-1 0 0,1 1 0 0 0,-1 0 0 0 0,1-1 1 0 0,-1 1-1 0 0,0 0 0 0 0,0 0 0 0 0,0 0 1 0 0,0 1-1 0 0,0-1 0 0 0,0 1 1 0 0,-1 0-1 0 0,1-1 0 0 0,0 1 0 0 0,-1 1 1 0 0,1-1-1 0 0,-1 0 0 0 0,1 1 0 0 0,-1 0 1 0 0,1 0-1 0 0,-1 0 0 0 0,1 0 0 0 0,0 1 1 0 0,-1-1-1 0 0,-3 2 40 0 0,5 0 14 0 0,-1 1 0 0 0,1-1 1 0 0,0 1-1 0 0,-1 0 0 0 0,1 0 0 0 0,0 0 0 0 0,1 0 0 0 0,-1 0 1 0 0,1 0-1 0 0,-1 1 0 0 0,1-1 0 0 0,0 1 0 0 0,0-1 1 0 0,0 1-1 0 0,1-1 0 0 0,-1 1 0 0 0,1-1 0 0 0,0 1 0 0 0,0-1 1 0 0,0 1-1 0 0,1-1 0 0 0,-1 1 0 0 0,1-1 0 0 0,0 1 1 0 0,0 0-16 0 0,0 14 144 0 0,10 103 1187 0 0,-9 140 430 0 0,14 43 414 0 0,-16-265-2062 0 0,11 8 120 0 0,-11-61-9374 0 0,-2 7 4415 0 0,0 3-1424 0 0</inkml:trace>
  <inkml:trace contextRef="#ctx0" brushRef="#br0" timeOffset="6967.999">400 564 0 0 0,'0'0'1076'0'0,"0"0"375"0"0,0 0 95 0 0,0 0-118 0 0,0 0-165 0 0,0 0-156 0 0,0 0-63 0 0,0 0 31 0 0,0 0 27 0 0,14 6 2292 0 0,-9-5 1356 0 0,2-6-4425 0 0,-1-1 1 0 0,0 1-1 0 0,0-1 0 0 0,-1 0 0 0 0,0-1 1 0 0,0 0-1 0 0,-1 1 0 0 0,1-1 1 0 0,-1-1-1 0 0,-1 1 0 0 0,1-1 0 0 0,-2 1 1 0 0,3-8-326 0 0,11-21 480 0 0,9-70 383 0 0,-21 82-756 0 0,-1 0 1 0 0,-1 0-1 0 0,-1 0 1 0 0,-1 0-1 0 0,-1 0 1 0 0,-2 0-1 0 0,0-4-107 0 0,-8-27 334 0 0,-1 4-150 0 0,12 51-206 0 0,0-1 9 0 0,0-1 26 0 0,-1-9-476 0 0,1 7-2929 0 0,-1-1-5949 0 0,1 2 370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10.16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5:43.05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99 0 0 0,'0'0'419'0'0,"0"0"688"0"0,0 0 434 0 0,0 0 40 0 0,0 0-228 0 0,0 0-355 0 0,0 0-315 0 0,0 0-114 0 0,26 4 3764 0 0,25-19 1328 0 0,10 8-4030 0 0,176-4 822 0 0,-117-1-1824 0 0,0 6 0 0 0,33 5-629 0 0,-127 1 31 0 0,478-44 787 0 0,-197 37-715 0 0,-172 29-101 0 0,1 4 101 0 0,-5-19 86 0 0,13-14 71 0 0,-143 7-248 0 0,-1 0-12 0 0,0 0 15 0 0,0 0 17 0 0,0 0 15 0 0,0 0 6 0 0,0 0-8 0 0,0 0-18 0 0,0 0 0 0 0,0 0 35 0 0,0 0 13 0 0,0 0 14 0 0,0 0 11 0 0,0 0-26 0 0,-12 0 16 0 0,10 0-6534 0 0,9 2 2352 0 0,1-1-3978 0 0,-4-1 835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0:28.3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15 0 0 0,'0'0'324'0'0,"0"0"770"0"0,0 0 249 0 0,0 0-51 0 0,0 0-188 0 0,0 0-201 0 0,0 0-139 0 0,0 0-92 0 0,9 0 7480 0 0,8 0-4408 0 0,158 14-1941 0 0,97-12-379 0 0,-124-7-1177 0 0,131-16 341 0 0,111 17-148 0 0,-144 4-241 0 0,-145 3-52 0 0,24 5 60 0 0,53-8 361 0 0,-177 13-1568 0 0,3-4-3227 0 0,3-5 474 0 0,-2-2-3421 0 0,0-1-1687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0:34.495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280 141 0 0 0,'-25'-9'263'0'0,"-75"-28"79"0"0,54 31 145 0 0,40 9-372 0 0,0-1-68 0 0,1 0 0 0 0,-1 0 0 0 0,1 0 0 0 0,-1 1 0 0 0,1 0 0 0 0,0 0 0 0 0,0 0 0 0 0,0 0 0 0 0,0 1 0 0 0,1 0 0 0 0,-1 0 0 0 0,1 0 0 0 0,0 1 0 0 0,0 0 0 0 0,1-1 0 0 0,-1 1 0 0 0,1 0 1 0 0,0 1-1 0 0,1-1 0 0 0,-1 0 0 0 0,1 1 0 0 0,0 0 0 0 0,0-1 0 0 0,1 1 0 0 0,0 0 0 0 0,0 0 0 0 0,0 0 0 0 0,0 0 0 0 0,1 0 0 0 0,0 3-47 0 0,1-8 57 0 0,0 1 0 0 0,-1-1-1 0 0,1 1 1 0 0,0-1 0 0 0,0 1 0 0 0,-1-1 0 0 0,1 0-1 0 0,0 1 1 0 0,0-1 0 0 0,1 0 0 0 0,-1 0 0 0 0,0 0 0 0 0,0 0-1 0 0,1 0 1 0 0,-1 0 0 0 0,0 0 0 0 0,1 0 0 0 0,-1-1 0 0 0,1 1-1 0 0,-1 0 1 0 0,1-1 0 0 0,-1 1 0 0 0,1-1 0 0 0,-1 0-1 0 0,1 0 1 0 0,0 1 0 0 0,-1-1 0 0 0,1 0 0 0 0,-1 0 0 0 0,1 0-1 0 0,0-1 1 0 0,-1 1 0 0 0,1 0 0 0 0,-1 0 0 0 0,1-1-57 0 0,60-12 1877 0 0,-32 2-1394 0 0,0-2 0 0 0,-1-1 0 0 0,-1-1 0 0 0,0-1 0 0 0,-1-1 0 0 0,16-15-483 0 0,-44 32 17 0 0,0 0 1 0 0,1 0-1 0 0,-1 0 1 0 0,1 0-1 0 0,-1 0 1 0 0,0 0-1 0 0,1 0 1 0 0,-1 0-1 0 0,1 0 1 0 0,-1-1-1 0 0,0 1 1 0 0,1 0-1 0 0,-1 0 0 0 0,1-1 1 0 0,-1 1-1 0 0,1 0 1 0 0,-1 0-1 0 0,1-1 1 0 0,-1 1-1 0 0,1-1 1 0 0,-1 1-1 0 0,1-1 1 0 0,0 1-1 0 0,-1 0 1 0 0,1-1-1 0 0,0 1 1 0 0,-1-1-1 0 0,1 0 0 0 0,0 1 1 0 0,0-1-1 0 0,-1 1 1 0 0,1-1-1 0 0,0 1 1 0 0,0-1-1 0 0,0 0 1 0 0,0 1-1 0 0,0-1 1 0 0,0 1-1 0 0,0-1 1 0 0,0 0-1 0 0,0 1 0 0 0,0-1 1 0 0,0 1-1 0 0,0-1 1 0 0,0 0-1 0 0,0 1 1 0 0,1-1-1 0 0,-1 1 1 0 0,0-1-1 0 0,0 1 1 0 0,1-1-1 0 0,-1 1 1 0 0,0-1-1 0 0,1 1 0 0 0,-1-1 1 0 0,1 1-1 0 0,-1-1 1 0 0,0 1-1 0 0,1 0 1 0 0,-1-1-1 0 0,1 1 1 0 0,-1 0-1 0 0,1-1 1 0 0,-1 1-1 0 0,1 0 1 0 0,0 0-1 0 0,-1-1 1 0 0,1 1-18 0 0,-49-2-1475 0 0,33 6 1379 0 0,1 1 0 0 0,-1 0 1 0 0,1 0-1 0 0,-1 2 0 0 0,2 0 0 0 0,-1 0 0 0 0,1 2 0 0 0,0-1 0 0 0,1 2 0 0 0,0-1 0 0 0,-5 7 96 0 0,7-8-3 0 0,4-5 0 0 0,0 1 0 0 0,1 0-1 0 0,-1 0 1 0 0,1 1 0 0 0,0 0 0 0 0,0 0 0 0 0,1 0-1 0 0,-1 0 1 0 0,1 1 0 0 0,0-1 0 0 0,1 1 0 0 0,-1 0-1 0 0,1 0 1 0 0,0 0 0 0 0,1 1 0 0 0,-1-1 0 0 0,1 1 0 0 0,1 0-1 0 0,-1 0 4 0 0,4-5 20 0 0,-1 0-1 0 0,1-1 0 0 0,-1 1 0 0 0,1 0 0 0 0,0-1 0 0 0,0 1 1 0 0,0-1-1 0 0,0 0 0 0 0,0 1 0 0 0,0-1 0 0 0,0 0 0 0 0,0 0 1 0 0,0 0-1 0 0,1-1 0 0 0,-1 1 0 0 0,0-1 0 0 0,0 1 0 0 0,1-1 1 0 0,-1 0-1 0 0,1 1 0 0 0,-1-1 0 0 0,0 0 0 0 0,1-1 0 0 0,-1 1 1 0 0,0 0-1 0 0,1-1 0 0 0,-1 1 0 0 0,2-2-19 0 0,7 2 112 0 0,22-3 40 0 0,0-1 0 0 0,0-2 0 0 0,-1-1 0 0 0,0-2 0 0 0,-1-1 0 0 0,25-11-152 0 0,3 0 106 0 0,237-88 90 0 0,-281 103-152 0 0,-15 6-107 0 0,0 1-1 0 0,0-1 1 0 0,0 0 0 0 0,0 1 0 0 0,0-1-1 0 0,0 0 1 0 0,1 1 0 0 0,-1-1 0 0 0,0 0-1 0 0,0 1 1 0 0,0-1 0 0 0,0 0 0 0 0,1 1-1 0 0,-1-1 1 0 0,0 0 0 0 0,0 0 0 0 0,1 1-1 0 0,-1-1 1 0 0,0 0 0 0 0,1 0 63 0 0,-51 39-218 0 0,-32 27 357 0 0,-3-4 0 0 0,-3-4 0 0 0,-18 6-139 0 0,64-39 718 0 0,84-29-191 0 0,79-45 77 0 0,-3-4-1 0 0,39-28-603 0 0,80-37-7 0 0,-142 75-249 0 0,-196 117-168 0 0,22-19 2317 0 0,-1-2-1 0 0,-50 21-1892 0 0,182-99 488 0 0,199-118-288 0 0,-188 113-521 0 0,-62 30 69 0 0,-1 0-18 0 0,-17 23-178 0 0,4-4 574 0 0,-2 0 0 0 0,0-2 0 0 0,0 1 0 0 0,-2-2-1 0 0,0 0 1 0 0,-1-1 0 0 0,-1-1 0 0 0,0-1 0 0 0,0 0 0 0 0,-2-1 0 0 0,-9 3-126 0 0,-29 3 2059 0 0,68-40-2081 0 0,8-1-111 0 0,1 2 0 0 0,2 0-1 0 0,-1 1 1 0 0,2 1 0 0 0,1 1-1 0 0,0 1 1 0 0,1 1-1 0 0,1 1 1 0 0,1 1 0 0 0,1 0 133 0 0,5 3-314 0 0,-30 11 466 0 0,-1 0 128 0 0,-15-8 434 0 0,-245-73-823 0 0,171 55 382 0 0,88 21-3308 0 0,29 4 2867 0 0,2 5 276 0 0,0-1 0 0 0,1-1 1 0 0,-1-2-1 0 0,1-1 1 0 0,-1-1-1 0 0,1-1 0 0 0,28-8-108 0 0,134-15 323 0 0,-193 27-314 0 0,1 0-1 0 0,-1-1 0 0 0,1 1 1 0 0,-1 0-1 0 0,0 0 0 0 0,0 0 1 0 0,1 0-1 0 0,-1 0 0 0 0,0 0 1 0 0,0 0-1 0 0,0 0 1 0 0,0 0-1 0 0,0 0 0 0 0,0 0 1 0 0,0-1-1 0 0,0 1 0 0 0,0 0 1 0 0,-1 0-1 0 0,1 0 1 0 0,0 0-1 0 0,0 0 0 0 0,-1 0 1 0 0,1 0-1 0 0,-1 0 0 0 0,1-1 1 0 0,-1 1-1 0 0,1 0 1 0 0,-1 0-1 0 0,0-1 0 0 0,1 1 1 0 0,-1 0-1 0 0,0-1 0 0 0,1 1 1 0 0,-1-1-1 0 0,0 1 1 0 0,0 0-9 0 0,-48 45 287 0 0,-1-1 0 0 0,-3-3 0 0 0,-34 20-287 0 0,-46 36 272 0 0,99-55-705 0 0,83-28 33 0 0,-13-15 413 0 0,1-3 0 0 0,-1 0 0 0 0,0-3 0 0 0,0 0 1 0 0,-1-3-1 0 0,0-1 0 0 0,0-1 0 0 0,7-6-13 0 0,16-2 0 0 0,302-109-427 0 0,-264 87 457 0 0,-94 41 119 0 0,-15 1-185 0 0,1 1 0 0 0,-1 1 0 0 0,1 0 0 0 0,-1 0 0 0 0,1 1 1 0 0,0 1-1 0 0,1 0 0 0 0,-1 1 0 0 0,1 0 0 0 0,-5 4 36 0 0,-14 6 10 0 0,-321 199 1212 0 0,346-212-1195 0 0,-16 10 164 0 0,0 1 0 0 0,0 1 0 0 0,2 0 1 0 0,0 1-1 0 0,0 2 0 0 0,-3 5-191 0 0,22-23-4 0 0,-1 0-1 0 0,1 0 1 0 0,-1 1-1 0 0,1-1 1 0 0,-1 0 0 0 0,1 1-1 0 0,-1-1 1 0 0,1 1-1 0 0,0-1 1 0 0,-1 1-1 0 0,1-1 1 0 0,0 1 0 0 0,-1-1-1 0 0,1 1 1 0 0,0-1-1 0 0,0 1 1 0 0,-1-1 0 0 0,1 1-1 0 0,0-1 1 0 0,0 1-1 0 0,0-1 1 0 0,0 1 0 0 0,0 0-1 0 0,0-1 1 0 0,0 1-1 0 0,0-1 1 0 0,0 1-1 0 0,0 0 1 0 0,0-1 0 0 0,0 1-1 0 0,0-1 1 0 0,0 1-1 0 0,0-1 1 0 0,1 1 0 0 0,-1-1-1 0 0,0 1 1 0 0,0 0-1 0 0,1-1 1 0 0,-1 1 0 0 0,0-1-1 0 0,1 0 1 0 0,-1 1-1 0 0,1-1 1 0 0,-1 1-1 0 0,0-1 1 0 0,1 0 0 0 0,-1 1-1 0 0,1-1 1 0 0,-1 0-1 0 0,1 1 1 0 0,-1-1 0 0 0,1 0-1 0 0,0 0 1 0 0,-1 1-1 0 0,1-1 5 0 0,38 2 85 0 0,-30-2-2 0 0,26-3 30 0 0,1-2 0 0 0,-1-1 0 0 0,-1-2 0 0 0,1-1 0 0 0,31-14-113 0 0,-2 3 21 0 0,291-108-192 0 0,-224 62 226 0 0,-173 74 155 0 0,-159 98-266 0 0,-149 69 973 0 0,406-179-1241 0 0,358-122 488 0 0,-390 135-554 0 0,-42 18 384 0 0,-39 21 435 0 0,-2-3 1 0 0,-3-3 0 0 0,-1-2 0 0 0,-60 27-430 0 0,71-38 686 0 0,41-24-534 0 0,-2 2-41 0 0,21-3-215 0 0,102-32 96 0 0,-64 12-111 0 0,-10 4-340 0 0,98-28-2215 0 0,-47 15-6343 0 0,-58 17 587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47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33 4593 0 0,'0'0'1927'0'0,"0"0"-580"0"0,0 0-251 0 0,0 0 36 0 0,0 0 135 0 0,0 0 39 0 0,0 0-130 0 0,0 0-261 0 0,0 0-300 0 0,0 0-264 0 0,0 0-182 0 0,-5 0 14 0 0,16 236 1268 0 0,-17 171 647 0 0,9-462-1980 0 0,2 0 1 0 0,3 0 0 0 0,2 1-1 0 0,2 0 1 0 0,3 1 0 0 0,2 0-1 0 0,3 1 1 0 0,1 1 0 0 0,3 1-1 0 0,12-16-118 0 0,19-12 43 0 0,-54 78-47 0 0,0 0-1 0 0,1 0 0 0 0,-1 1 1 0 0,0-1-1 0 0,1 0 0 0 0,-1 1 1 0 0,0-1-1 0 0,0 0 1 0 0,1 1-1 0 0,-1 0 0 0 0,0-1 1 0 0,0 1-1 0 0,0 0 1 0 0,0 0-1 0 0,0-1 0 0 0,0 1 1 0 0,0 0-1 0 0,0 0 1 0 0,0 0-1 0 0,0 0 0 0 0,0 0 1 0 0,-1 0-1 0 0,1 1 1 0 0,0-1-1 0 0,-1 0 0 0 0,1 0 1 0 0,-1 0-1 0 0,1 1 1 0 0,-1-1-1 0 0,0 0 0 0 0,1 1 1 0 0,-1-1-1 0 0,0 0 1 0 0,0 1-1 0 0,0-1 0 0 0,0 0 1 0 0,0 1-1 0 0,0-1 1 0 0,0 0-1 0 0,-1 1 0 0 0,1-1 1 0 0,0 0-1 0 0,-1 0 0 0 0,1 1 1 0 0,-1-1 4 0 0,3 10-10 0 0,8 63 62 0 0,-10-64-100 0 0,0 1 1 0 0,1 0-1 0 0,0 0 0 0 0,1-1 0 0 0,1 1 0 0 0,-1-1 1 0 0,2 0-1 0 0,-1 1 0 0 0,1-1 0 0 0,1-1 1 0 0,0 1-1 0 0,0-1 0 0 0,1 0 0 0 0,0 0 1 0 0,1 1 47 0 0,26 4-3552 0 0,-9-13-5621 0 0,-21-1 7105 0 0,1 0-3113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5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164 236 2937 0 0,'0'0'1131'0'0,"0"0"-337"0"0,0 0-27 0 0,0 0 201 0 0,0 0 274 0 0,0 0 154 0 0,0 0-65 0 0,0 0-199 0 0,0 0-230 0 0,0 0-198 0 0,0 0-117 0 0,0 0-58 0 0,0 0-42 0 0,-22 12-44 0 0,-65 40-39 0 0,84-51-369 0 0,1 1 0 0 0,-1-1 0 0 0,0 1 0 0 0,1 0 0 0 0,0 0 0 0 0,-1 0 0 0 0,1 0 0 0 0,0 0 0 0 0,0 0 0 0 0,0 0 0 0 0,0 1 0 0 0,0-1 0 0 0,1 1 0 0 0,-1-1 0 0 0,1 1 0 0 0,0 0 0 0 0,0 0 0 0 0,0-1 0 0 0,0 1 0 0 0,0 0 0 0 0,0 0 0 0 0,1 0-35 0 0,-3 9 117 0 0,0 1-36 0 0,0 1 1 0 0,1-1-1 0 0,0 1 0 0 0,1 0 1 0 0,1 0-1 0 0,0 0 0 0 0,1 0 1 0 0,0 0-1 0 0,1 0 1 0 0,1-1-1 0 0,0 1 0 0 0,1-1 1 0 0,4 11-82 0 0,-5-17 52 0 0,-1-1 0 0 0,1 1 0 0 0,1-1 1 0 0,-1 0-1 0 0,1 0 0 0 0,0 0 0 0 0,1 0 1 0 0,-1-1-1 0 0,1 0 0 0 0,0 0 0 0 0,0 0 1 0 0,1 0-1 0 0,-1-1 0 0 0,1 0 0 0 0,0 0 1 0 0,1-1-1 0 0,-1 1 0 0 0,0-1 0 0 0,1-1 1 0 0,0 1-1 0 0,-1-1 0 0 0,1 0 0 0 0,0-1 1 0 0,0 1-1 0 0,0-1 0 0 0,0-1 0 0 0,4 0-52 0 0,1 0 145 0 0,1-1 0 0 0,-1-1 0 0 0,0-1 0 0 0,0 1 0 0 0,0-2 0 0 0,0 0 0 0 0,0 0-1 0 0,-1-1 1 0 0,0 0 0 0 0,0-1 0 0 0,0-1 0 0 0,0 1 0 0 0,-1-2 0 0 0,-1 1 0 0 0,1-2-1 0 0,0 0-144 0 0,12-13 184 0 0,-1-1-1 0 0,0-1 1 0 0,-2-1-1 0 0,-1 0 1 0 0,12-24-184 0 0,-20 32 19 0 0,-1 0-1 0 0,-1 0 1 0 0,0-1 0 0 0,-2 0 0 0 0,0-1-1 0 0,-1 0 1 0 0,0 0 0 0 0,-2 0 0 0 0,0 0-1 0 0,-2 0 1 0 0,0-1 0 0 0,0 1 0 0 0,-2-1 0 0 0,-1 0-20 0 0,1 13-35 0 0,0 0-1 0 0,0 0 0 0 0,-1 0 0 0 0,0 0 0 0 0,0 0 0 0 0,0 1 0 0 0,-1-1 0 0 0,0 1 0 0 0,-1-1 1 0 0,0 1-1 0 0,0 0 0 0 0,0 0 0 0 0,0 1 0 0 0,-1-1 0 0 0,0 1 0 0 0,0 0 0 0 0,0 0 0 0 0,-1 1 0 0 0,0 0 1 0 0,0-1-1 0 0,0 2 0 0 0,0-1 0 0 0,0 1 0 0 0,-1 0 0 0 0,0 0 0 0 0,1 1 0 0 0,-7-1 37 0 0,7 2-36 0 0,0 1-1 0 0,0 1 0 0 0,0-1 1 0 0,0 1-1 0 0,0 0 0 0 0,0 1 1 0 0,0-1-1 0 0,0 1 0 0 0,0 0 1 0 0,0 1-1 0 0,1-1 1 0 0,-1 1-1 0 0,1 0 0 0 0,0 1 1 0 0,0-1-1 0 0,0 1 0 0 0,0 0 1 0 0,1 0-1 0 0,-1 0 0 0 0,1 1 1 0 0,0 0-1 0 0,1 0 0 0 0,-3 3 37 0 0,-10 17-12 0 0,1 1-1 0 0,2 0 0 0 0,0 1 0 0 0,2 1 0 0 0,1 0 0 0 0,1 0 0 0 0,2 1 0 0 0,1 0 0 0 0,1 1 1 0 0,1-1-1 0 0,1 1 0 0 0,2-1 0 0 0,1 1 0 0 0,2 0 0 0 0,1 6 13 0 0,68 427 140 0 0,-69-450-365 0 0,-1 0-1 0 0,0-1 1 0 0,-1 1 0 0 0,0 0-1 0 0,-1 0 1 0 0,0-1-1 0 0,-1 1 1 0 0,0-1 0 0 0,-1 1-1 0 0,0-1 1 0 0,-1 0 0 0 0,-5 10 225 0 0,-2-2-2287 0 0,-8 14-6245 0 0,11-25 1340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48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2152 0 0,'0'0'1031'0'0,"0"0"-77"0"0,0 0-19 0 0,0 0 149 0 0,0 0 186 0 0,0 0 74 0 0,0 0-121 0 0,0 0-240 0 0,0 0-282 0 0,0 0-211 0 0,0 0-86 0 0,0 0-11 0 0,0 0 9 0 0,-8 26 16 0 0,-23 82 26 0 0,24-21 429 0 0,25 237 918 0 0,-17-294-1769 0 0,-1 0 0 0 0,-2 0 0 0 0,0-1 0 0 0,-2 1 0 0 0,-2 0 0 0 0,-1-1 0 0 0,0 0 0 0 0,-3 0 0 0 0,0-1-22 0 0,-22 38-1020 0 0,32-78-3781 0 0,1-9 2505 0 0,21-39-5422 0 0,-16 47 6463 0 0</inkml:trace>
  <inkml:trace contextRef="#ctx0" brushRef="#br0" timeOffset="299.438">115 81 2296 0 0,'0'0'1435'0'0,"0"0"-496"0"0,0 0-78 0 0,0 0 152 0 0,0 0 227 0 0,0 0 81 0 0,0 0-134 0 0,0 0-273 0 0,0 0-324 0 0,0 0-221 0 0,0 0-50 0 0,0 0 61 0 0,0 0 154 0 0,5 1 142 0 0,22 0 151 0 0,0-1 1 0 0,0-1 0 0 0,0-1-1 0 0,0-2 1 0 0,24-6-828 0 0,21-6 358 0 0,43-9 24 0 0,-35 19-2975 0 0,-84 14 326 0 0,-55 49-7913 0 0,48-49 6268 0 0</inkml:trace>
  <inkml:trace contextRef="#ctx0" brushRef="#br0" timeOffset="565.021">0 519 4153 0 0,'0'0'2314'0'0,"0"0"-611"0"0,0 0-172 0 0,0 0 56 0 0,0 0 81 0 0,0 0-69 0 0,0 0-179 0 0,0 0-221 0 0,0 0-260 0 0,36-1-252 0 0,112-7-214 0 0,-32-4 288 0 0,-43 5-1711 0 0,-21 10-4576 0 0,-40 0 264 0 0,-5-3-3034 0 0</inkml:trace>
  <inkml:trace contextRef="#ctx0" brushRef="#br0" timeOffset="1098.403">1096 438 1376 0 0,'0'0'1839'0'0,"0"0"-778"0"0,0 0-192 0 0,0 0 122 0 0,0 0 157 0 0,0 0 74 0 0,0 0-11 0 0,0 0-110 0 0,0 0-138 0 0,0 0-140 0 0,0 0-169 0 0,0 0-146 0 0,0 0-88 0 0,-33 3-50 0 0,-100 8 7 0 0,67 8 424 0 0,57-15-692 0 0,-1 1 0 0 0,1 1-1 0 0,1-1 1 0 0,-1 2 0 0 0,1-1 0 0 0,0 1 0 0 0,0 0 0 0 0,1 1-1 0 0,0-1 1 0 0,-5 9-109 0 0,11-15 2 0 0,1 0 0 0 0,-1 1 0 0 0,0-1 0 0 0,1 0 0 0 0,-1 1 0 0 0,1-1 0 0 0,0 0 0 0 0,-1 1-1 0 0,1-1 1 0 0,0 1 0 0 0,0-1 0 0 0,0 1 0 0 0,0-1 0 0 0,0 0 0 0 0,0 1 0 0 0,0-1 0 0 0,0 1 0 0 0,1-1 0 0 0,-1 1-1 0 0,1-1 1 0 0,-1 0 0 0 0,1 1 0 0 0,-1-1 0 0 0,1 0 0 0 0,0 0 0 0 0,0 1 0 0 0,-1-1 0 0 0,1 0 0 0 0,0 0 0 0 0,0 0-1 0 0,0 0 1 0 0,0 0 0 0 0,0 0 0 0 0,1 0 0 0 0,-1 0 0 0 0,0-1 0 0 0,0 1 0 0 0,1 0 0 0 0,-1-1 0 0 0,0 1 0 0 0,1-1-2 0 0,61 23 355 0 0,-57-21-314 0 0,26 6 107 0 0,-21-7-87 0 0,-1 1 1 0 0,0 1-1 0 0,0 0 1 0 0,0 0-1 0 0,0 1 1 0 0,0 0-1 0 0,-1 1 1 0 0,1 0-1 0 0,-1 0 1 0 0,7 7-62 0 0,-14-10 60 0 0,0 0-1 0 0,0 0 1 0 0,0 1 0 0 0,0-1-1 0 0,0 0 1 0 0,-1 1 0 0 0,0 0 0 0 0,1-1-1 0 0,-1 1 1 0 0,0 0 0 0 0,0 0-1 0 0,0 0 1 0 0,-1 0 0 0 0,1 0 0 0 0,-1-1-1 0 0,1 1 1 0 0,-1 0 0 0 0,0 0 0 0 0,0 0-1 0 0,0 0 1 0 0,-1 0 0 0 0,1 0-1 0 0,-1 0 1 0 0,0 0 0 0 0,1 0 0 0 0,-1 0-1 0 0,0 0 1 0 0,-1-1 0 0 0,1 1-1 0 0,-1 0 1 0 0,1-1 0 0 0,-1 1 0 0 0,0 0-60 0 0,-74 69 783 0 0,46-53-818 0 0,0-1 1 0 0,-2-2 0 0 0,0-1-1 0 0,0-2 1 0 0,-1-1 0 0 0,-1-1-1 0 0,0-2 1 0 0,-3-1 34 0 0,21-8-766 0 0,12-10-6047 0 0,13-5-482 0 0,-1 5 5674 0 0,0 5-2423 0 0</inkml:trace>
  <inkml:trace contextRef="#ctx0" brushRef="#br0" timeOffset="1359.892">1298 678 9058 0 0,'0'0'2202'0'0,"0"0"-849"0"0,0 0-259 0 0,0 0 138 0 0,0 0 162 0 0,0 0-18 0 0,0 0-281 0 0,0 0-361 0 0,0 0-306 0 0,-14 31-222 0 0,-46 95-115 0 0,44-81-391 0 0,27-47-4024 0 0,2-31-6515 0 0,-9 24 6039 0 0</inkml:trace>
  <inkml:trace contextRef="#ctx0" brushRef="#br0" timeOffset="1514.616">1352 184 6353 0 0,'0'0'1529'0'0,"0"0"-433"0"0,0 0-648 0 0,0 0-368 0 0,0 0-224 0 0,0 0-208 0 0,0 0-184 0 0,0 0-288 0 0,0 0-729 0 0,0 0-3928 0 0</inkml:trace>
  <inkml:trace contextRef="#ctx0" brushRef="#br0" timeOffset="1828.989">1466 880 11698 0 0,'0'0'2274'0'0,"0"0"-1293"0"0,0 0-467 0 0,0 0 176 0 0,0 0 182 0 0,0 0-4 0 0,0 0-224 0 0,0 0-296 0 0,0 0-206 0 0,0 0-90 0 0,18-31-30 0 0,56-95-44 0 0,-1 30-413 0 0,-36 68-463 0 0,-11 18-4568 0 0,-16 23 874 0 0,-9 24 2122 0 0,-1-31 2138 0 0,0 14 71 0 0,6 48 1978 0 0,-5-65-1450 0 0,0 0 1 0 0,0-1-1 0 0,1 1 0 0 0,-1-1 0 0 0,1 1 1 0 0,0-1-1 0 0,0 1 0 0 0,0-1 0 0 0,0 0 1 0 0,0 0-1 0 0,0 0 0 0 0,1 0 0 0 0,-1 0 0 0 0,0-1 1 0 0,1 1-1 0 0,0-1 0 0 0,-1 1 0 0 0,1-1 1 0 0,0 0-1 0 0,0 0 0 0 0,0 0 0 0 0,2 0-267 0 0,3 1 516 0 0,0 0 0 0 0,0-1 1 0 0,0 0-1 0 0,0 0 0 0 0,0-1 0 0 0,1 0 0 0 0,-1 0 0 0 0,0-1 0 0 0,0 0 0 0 0,0-1 0 0 0,0 1 0 0 0,0-2 1 0 0,0 1-1 0 0,-1-1 0 0 0,1 0 0 0 0,-1-1 0 0 0,0 1 0 0 0,0-2 0 0 0,0 1 0 0 0,0-1 0 0 0,3-3-516 0 0,12-12 175 0 0,-1-1 0 0 0,-1-1 0 0 0,-1 0-1 0 0,-1-2 1 0 0,4-9-175 0 0,18-22-1200 0 0,-29 40-1120 0 0,-5 4-2242 0 0,-2 3-3939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52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409 195 2152 0 0,'0'0'1361'0'0,"0"0"-385"0"0,0 0-65 0 0,0 0 166 0 0,0 0 240 0 0,0 0 170 0 0,0 0 5 0 0,0 0-126 0 0,0 0-231 0 0,0 0-282 0 0,0 0-258 0 0,-5 1-198 0 0,-32 21 247 0 0,23 3-528 0 0,0 1 0 0 0,3 1 0 0 0,0 0 0 0 0,1 0 0 0 0,2 1 0 0 0,0 0 0 0 0,3 0 0 0 0,0 1 0 0 0,1 0 0 0 0,2 0-1 0 0,1 0 1 0 0,2 18-116 0 0,0-42 94 0 0,0 0 0 0 0,0 0 0 0 0,0 1 0 0 0,0-1 0 0 0,1 0-1 0 0,0 0 1 0 0,0 0 0 0 0,0 0 0 0 0,0 0 0 0 0,1-1 0 0 0,0 1 0 0 0,0-1-1 0 0,0 0 1 0 0,1 0 0 0 0,-1 0 0 0 0,1 0 0 0 0,0 0 0 0 0,0-1-1 0 0,1 1 1 0 0,-1-1 0 0 0,1-1 0 0 0,-1 1 0 0 0,1 0 0 0 0,0-1 0 0 0,0 0-1 0 0,0 0 1 0 0,0-1 0 0 0,0 1 0 0 0,0-1 0 0 0,1 0 0 0 0,-1-1-1 0 0,0 1 1 0 0,1-1 0 0 0,-1 0 0 0 0,3 0-94 0 0,38-7 894 0 0,-14-30-5878 0 0,2 7-8088 0 0,-31 26 9795 0 0</inkml:trace>
  <inkml:trace contextRef="#ctx0" brushRef="#br0" timeOffset="399.041">1 210 5513 0 0,'0'0'659'0'0,"0"0"86"0"0,0 0 268 0 0,0 0 439 0 0,0 0 399 0 0,0 0 91 0 0,0 0-211 0 0,0 0-303 0 0,0 0-333 0 0,0 0-239 0 0,0 0-148 0 0,0 0-101 0 0,0 0-41 0 0,32-23-40 0 0,99-72-51 0 0,-31 26 639 0 0,-97 66-1108 0 0,0 1 1 0 0,0 0-1 0 0,0 0 1 0 0,0 0 0 0 0,0 0-1 0 0,1 0 1 0 0,-1 1-1 0 0,1 0 1 0 0,-1-1-1 0 0,1 1 1 0 0,0 1-1 0 0,-1-1 1 0 0,1 0 0 0 0,0 1-1 0 0,-1 0 1 0 0,1 0-1 0 0,0 0 1 0 0,0 0-1 0 0,-1 0 1 0 0,1 1 0 0 0,0 0-1 0 0,-1 0 1 0 0,1 0-1 0 0,0 0 1 0 0,-1 0-1 0 0,0 1 1 0 0,1 0-1 0 0,-1-1 1 0 0,0 1 0 0 0,0 1-1 0 0,0-1 1 0 0,0 0-1 0 0,0 1 1 0 0,0-1-1 0 0,-1 1 1 0 0,1 0-1 0 0,1 2-6 0 0,1 3 43 0 0,0 1-1 0 0,1-1 0 0 0,0 0 0 0 0,1-1 0 0 0,0 0 0 0 0,0 0 0 0 0,1 0 0 0 0,-1-1 0 0 0,1 0 1 0 0,1 0-1 0 0,-1-1 0 0 0,1 0 0 0 0,0-1 0 0 0,0 0 0 0 0,0 0 0 0 0,1-1 0 0 0,-1 0 0 0 0,1-1 0 0 0,0 0 1 0 0,0 0-1 0 0,4-1-42 0 0,4-1 79 0 0,-1-1 0 0 0,1-1 1 0 0,-1-1-1 0 0,1 0 0 0 0,-1-1 1 0 0,0-1-1 0 0,0-1 0 0 0,-1 0 1 0 0,0-1-1 0 0,6-4-79 0 0,-10 4-526 0 0,11-5-557 0 0,-7 9-8097 0 0,-16 3 1065 0 0</inkml:trace>
  <inkml:trace contextRef="#ctx0" brushRef="#br0" timeOffset="787.428">732 339 8058 0 0,'0'0'820'0'0,"0"0"-200"0"0,0 0 183 0 0,0 0 424 0 0,0 0 302 0 0,0 0 33 0 0,0 0-231 0 0,0 0-269 0 0,0 0-229 0 0,0 0-154 0 0,0 0-134 0 0,0 0-91 0 0,32 0-65 0 0,99 3-67 0 0,64-14 166 0 0,-137 2-3089 0 0,-39 4-2083 0 0,-2-3-4521 0 0,-13 5 4973 0 0</inkml:trace>
  <inkml:trace contextRef="#ctx0" brushRef="#br0" timeOffset="1029.41">848 574 9098 0 0,'0'0'1140'0'0,"0"0"-281"0"0,0 0 103 0 0,0 0 411 0 0,0 0 228 0 0,0 0-54 0 0,0 0-263 0 0,0 0-331 0 0,0 0-260 0 0,0 0-197 0 0,34 0-166 0 0,109-1-92 0 0,-27-17-133 0 0,-64 5-1347 0 0,-10 1-6235 0 0,-28 9-3179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4.8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 0 0 0,'0'0'2707'0'0,"0"0"-1378"0"0,0 0-384 0 0,0 0 98 0 0,0 0 316 0 0,0 0 281 0 0,0 0 50 0 0,0 0-144 0 0,0 0-270 0 0,0 0-297 0 0,0 0-227 0 0,0-7 1895 0 0,8 238 483 0 0,5-165-3171 0 0,-6-64-3860 0 0,-2 4-8255 0 0,-4-3 7211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5.2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0,'0'0'123'0'0,"0"0"237"0"0,0 0 357 0 0,0 0 277 0 0,0 0 94 0 0,0 0-98 0 0,0 0-145 0 0,0 0-105 0 0,0 0 4 0 0,0 0 113 0 0,0 0 109 0 0,1 22 7689 0 0,0-14-7723 0 0,8 191 1016 0 0,-8-194-3149 0 0,1 1-13033 0 0,-1-6 9710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5.6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1 0 0 0,'0'0'672'0'0,"0"0"48"0"0,0 0 132 0 0,0 0 306 0 0,0 0 286 0 0,0 0 138 0 0,0 0-140 0 0,0 0-277 0 0,0 0-235 0 0,0 0-165 0 0,0 0-61 0 0,0 0-7 0 0,-1 9-1 0 0,-1 0-979 0 0,-1 5 1131 0 0,1-1 0 0 0,0 1 0 0 0,1-1 1 0 0,0 1-1 0 0,1 0 0 0 0,1 0 0 0 0,0-1 0 0 0,2 8-848 0 0,2 9-1336 0 0,-5-19-2437 0 0,0-1-3730 0 0,0-7 786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30:43.422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0 111 0 0 0,'108'-26'0'0'0,"35"-4"0"0"0,14 8 200 0 0,138 0-200 0 0,-280 21 8 0 0,390-9 1002 0 0,-361 14-1022 0 0,0 1 1 0 0,-1 2-1 0 0,0 2 1 0 0,0 2-1 0 0,32 14 12 0 0,-8-4-28 0 0,-39-12 88 0 0,-1 0-1 0 0,1-2 1 0 0,1-1-1 0 0,-1-2 1 0 0,1 0-1 0 0,0-2 1 0 0,0-1-1 0 0,0-1 1 0 0,-1-2-1 0 0,1-1 1 0 0,0-1-1 0 0,-1-1 1 0 0,17-6-60 0 0,30-12 230 0 0,1 3 0 0 0,1 3 0 0 0,1 4 0 0 0,0 4 0 0 0,1 2 0 0 0,53 4-230 0 0,-63 5 41 0 0,0 2 0 0 0,0 4 0 0 0,-1 3 0 0 0,9 4-41 0 0,172 19 344 0 0,-85-30 227 0 0,-164-4-410 0 0,0 0 35 0 0,0 0 44 0 0,0 0 23 0 0,0 0 24 0 0,0 0-43 0 0,11-15-976 0 0,8 19-3909 0 0,-16-1 4258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6.01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2729 0 0,'0'0'1908'0'0,"0"0"-1140"0"0,0 0-373 0 0,0 0 226 0 0,0 0 392 0 0,0 0 239 0 0,0 0 20 0 0,0 0-198 0 0,0 0-303 0 0,0 0-213 0 0,0 0-140 0 0,0 0-62 0 0,0 0-28 0 0,2 14-21 0 0,11 108 746 0 0,-13-91-2141 0 0,0-20-2035 0 0,0-1-3295 0 0,0-6 2224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6.3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1 1648 0 0,'0'0'807'0'0,"0"0"-233"0"0,0 0 100 0 0,0 0 296 0 0,0 0 256 0 0,0 0 51 0 0,0 0-173 0 0,0 0-273 0 0,0 0-243 0 0,0 0-143 0 0,0 0-67 0 0,0 0-3 0 0,0 0 38 0 0,0 22 68 0 0,1 68 55 0 0,-8-29 887 0 0,1-55-2285 0 0,3-5-6850 0 0,3-1 2536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42.7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4 159 0 0 0,'-3'10'0'0'0,"3"-5"0"0"0,0-2 195 0 0,0-2 797 0 0,9 6 11973 0 0,21-4-8985 0 0,-16-2-3177 0 0,102 2 2079 0 0,47-64-703 0 0,-129 45-1836 0 0,49-32 327 0 0,-48 23-94 0 0,-3-8-97 0 0,-27 29-307 0 0,-1 1-1095 0 0,-12 2-2628 0 0,8 1 2646 0 0,-1 0-579 0 0,0 0-5537 0 0,1 0-4171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37.0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321 763 0 0 0,'0'0'557'0'0,"0"0"177"0"0,0 0 21 0 0,0 0-10 0 0,0 0 47 0 0,9-11 5861 0 0,-41-18-1421 0 0,-42 21-4174 0 0,72 8-1022 0 0,-11 1-17 0 0,0 0 0 0 0,-1 0 0 0 0,1 1-1 0 0,1 1 1 0 0,-1 0 0 0 0,0 1 0 0 0,1 0-1 0 0,0 1 1 0 0,0 0 0 0 0,0 1 0 0 0,0 1 0 0 0,-3 2-19 0 0,12-8-4 0 0,0 0 1 0 0,0 1 0 0 0,0-1 0 0 0,0 1-1 0 0,0 0 1 0 0,0-1 0 0 0,0 1 0 0 0,0 0-1 0 0,1 1 1 0 0,-1-1 0 0 0,1 1 0 0 0,0-1-1 0 0,-1 1 1 0 0,1-1 0 0 0,0 1 0 0 0,1 0-1 0 0,-1 0 1 0 0,0 0 0 0 0,1 0 0 0 0,0 0-1 0 0,0 1 1 0 0,0-1 0 0 0,0 0 0 0 0,0 1-1 0 0,0-1 1 0 0,1 0 0 0 0,0 1 0 0 0,0-1-1 0 0,0 1 1 0 0,0 0 3 0 0,1 7-6 0 0,1-1 0 0 0,1 0-1 0 0,0 0 1 0 0,0 0 0 0 0,1 0-1 0 0,0 0 1 0 0,1-1 0 0 0,0 0-1 0 0,0 0 1 0 0,1 0 0 0 0,0-1-1 0 0,0 1 1 0 0,1-2 0 0 0,0 1-1 0 0,1-1 1 0 0,0 0 0 0 0,0 0-1 0 0,0-1 1 0 0,1 0 0 0 0,5 2 6 0 0,-8-3 38 0 0,0 0 0 0 0,0 0 0 0 0,1-1 0 0 0,-1 0 0 0 0,1 0 0 0 0,0 0 0 0 0,0-1 0 0 0,1 0 0 0 0,-1-1 0 0 0,1 1 0 0 0,-1-1 0 0 0,1-1 0 0 0,0 0 0 0 0,0 0 0 0 0,-1 0 0 0 0,1-1 0 0 0,0 0 0 0 0,0-1-38 0 0,-2-2 30 0 0,-1 0 0 0 0,0-1 0 0 0,1 0 0 0 0,-2 0 0 0 0,1-1 0 0 0,-1 1 0 0 0,1-1 0 0 0,-1 0 0 0 0,0 0 0 0 0,-1-1 0 0 0,0 1 0 0 0,1-1 0 0 0,-2 0 0 0 0,1 1 0 0 0,1-5-30 0 0,-4 10 0 0 0,4-9-30 0 0,4-4-38 0 0,-1 0 0 0 0,-1 0 0 0 0,-1-1 0 0 0,1 0-1 0 0,-2 0 1 0 0,0 0 0 0 0,-1-1 0 0 0,0 1-1 0 0,-1-1 1 0 0,-1-3 68 0 0,-18-74-1152 0 0,-35 10 266 0 0,50 79 846 0 0,0 0 1 0 0,-1 0-1 0 0,1 1 0 0 0,-1 0 0 0 0,1-1 1 0 0,-1 1-1 0 0,0 0 0 0 0,0 0 0 0 0,0 0 1 0 0,0 1-1 0 0,0-1 0 0 0,0 1 1 0 0,-1 0-1 0 0,1-1 0 0 0,0 1 0 0 0,-1 1 1 0 0,1-1-1 0 0,-1 0 0 0 0,1 1 0 0 0,-1 0 1 0 0,1 0-1 0 0,-1 0 0 0 0,1 0 0 0 0,0 1 1 0 0,-1-1-1 0 0,-3 2 40 0 0,5 0 14 0 0,-1 1 0 0 0,1-1 1 0 0,0 1-1 0 0,-1 0 0 0 0,1 0 0 0 0,0 0 0 0 0,1 0 0 0 0,-1 0 1 0 0,1 0-1 0 0,-1 1 0 0 0,1-1 0 0 0,0 1 0 0 0,0-1 1 0 0,0 1-1 0 0,1-1 0 0 0,-1 1 0 0 0,1-1 0 0 0,0 1 0 0 0,0-1 1 0 0,0 1-1 0 0,1-1 0 0 0,-1 1 0 0 0,1-1 0 0 0,0 1 1 0 0,0 0-16 0 0,0 14 144 0 0,10 103 1187 0 0,-9 140 430 0 0,14 43 414 0 0,-16-265-2062 0 0,11 8 120 0 0,-11-61-9374 0 0,-2 7 4415 0 0,0 3-1424 0 0</inkml:trace>
  <inkml:trace contextRef="#ctx0" brushRef="#br0" timeOffset="6967.999">400 564 0 0 0,'0'0'1076'0'0,"0"0"375"0"0,0 0 95 0 0,0 0-118 0 0,0 0-165 0 0,0 0-156 0 0,0 0-63 0 0,0 0 31 0 0,0 0 27 0 0,14 6 2292 0 0,-9-5 1356 0 0,2-6-4425 0 0,-1-1 1 0 0,0 1-1 0 0,0-1 0 0 0,-1 0 0 0 0,0-1 1 0 0,0 0-1 0 0,-1 1 0 0 0,1-1 1 0 0,-1-1-1 0 0,-1 1 0 0 0,1-1 0 0 0,-2 1 1 0 0,3-8-326 0 0,11-21 480 0 0,9-70 383 0 0,-21 82-756 0 0,-1 0 1 0 0,-1 0-1 0 0,-1 0 1 0 0,-1 0-1 0 0,-1 0 1 0 0,-2 0-1 0 0,0-4-107 0 0,-8-27 334 0 0,-1 4-150 0 0,12 51-206 0 0,0-1 9 0 0,0-1 26 0 0,-1-9-476 0 0,1 7-2929 0 0,-1-1-5949 0 0,1 2 370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10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129 957 5297 0 0,'0'0'196'0'0,"0"0"-320"0"0,0 0-97 0 0,0 0 245 0 0,0 0 489 0 0,0 0 466 0 0,0 0 241 0 0,0 0 21 0 0,0 0-168 0 0,0 0-274 0 0,0 0-224 0 0,-3 25-151 0 0,-12 77-128 0 0,-24 3 100 0 0,0-46-1636 0 0,14-26-4520 0 0,18-22 72 0 0</inkml:trace>
  <inkml:trace contextRef="#ctx0" brushRef="#br0" timeOffset="985.499">744 751 4633 0 0,'0'0'535'0'0,"0"0"-199"0"0,0 0-37 0 0,0 0 107 0 0,0 0 214 0 0,0 0 193 0 0,0 0 63 0 0,0 0-24 0 0,0 0-87 0 0,0 0-99 0 0,0 0-62 0 0,0 0-37 0 0,0 0-31 0 0,1 11 3 0 0,13 132 1805 0 0,-12-132-2187 0 0,-2-4-24 0 0,0 0 0 0 0,1 0 0 0 0,-1-1 0 0 0,1 1 0 0 0,1-1 0 0 0,0 1 0 0 0,-1-1 0 0 0,2 1 0 0 0,-1-1-1 0 0,1 0 1 0 0,0 0 0 0 0,0 0 0 0 0,1 0 0 0 0,0-1 0 0 0,0 0 0 0 0,0 1 0 0 0,0-1 0 0 0,1-1 0 0 0,0 1 0 0 0,0-1 0 0 0,0 1 0 0 0,1-1 0 0 0,-1-1 0 0 0,5 3-133 0 0,1-6 149 0 0,0 0 1 0 0,0-1-1 0 0,0 0 0 0 0,0 0 1 0 0,0-2-1 0 0,0 1 1 0 0,-1-1-1 0 0,1-1 1 0 0,-1 0-1 0 0,0 0 1 0 0,0-1-1 0 0,-1 0 1 0 0,1-1-1 0 0,-1 0 0 0 0,0 0 1 0 0,-1-1-1 0 0,1-1 1 0 0,-1 1-1 0 0,-1-1 1 0 0,0 0-1 0 0,0-1 1 0 0,4-5-150 0 0,0 3 59 0 0,111-125 194 0 0,-120 130-235 0 0,-1 5-44 0 0,-1 1-60 0 0,0 0-77 0 0,0 15-350 0 0,-1 6 531 0 0,1 0 1 0 0,0 0 0 0 0,2 0-1 0 0,1-1 1 0 0,0 1 0 0 0,2-1-1 0 0,0 0 1 0 0,7 16-19 0 0,-11-33 46 0 0,1 0 0 0 0,0 1-1 0 0,0-1 1 0 0,0 0 0 0 0,1 0 0 0 0,-1 0-1 0 0,1 0 1 0 0,0-1 0 0 0,0 1 0 0 0,-1-1 0 0 0,2 0-1 0 0,-1 1 1 0 0,0-1 0 0 0,0-1 0 0 0,1 1 0 0 0,-1 0-1 0 0,1-1 1 0 0,-1 0 0 0 0,1 0 0 0 0,0 0 0 0 0,-1 0-1 0 0,1 0 1 0 0,0-1 0 0 0,0 0 0 0 0,0 1-1 0 0,-1-2 1 0 0,1 1 0 0 0,0 0 0 0 0,0-1 0 0 0,1 0-46 0 0,2-1 125 0 0,0-1 0 0 0,-1-1 0 0 0,1 1 0 0 0,-1-1 0 0 0,0 0 1 0 0,0 0-1 0 0,-1 0 0 0 0,1-1 0 0 0,-1 0 0 0 0,0 0 0 0 0,4-6-125 0 0,7-5 155 0 0,90-127 34 0 0,-70 73-2760 0 0,-23 20-5935 0 0,-8 28 1059 0 0,-1 13 1159 0 0</inkml:trace>
  <inkml:trace contextRef="#ctx0" brushRef="#br0" timeOffset="2154.359">1880 0 10090 0 0,'0'0'1159'0'0,"0"0"-515"0"0,0 0-337 0 0,0 0 94 0 0,0 0 370 0 0,0 0 359 0 0,0 0 149 0 0,0 0-112 0 0,0 0-265 0 0,-11 37-271 0 0,-36 117-169 0 0,20 1 583 0 0,25-98-775 0 0,2 0 0 0 0,2-1-1 0 0,3 1 1 0 0,7 29-270 0 0,23 126 226 0 0,-35-210-226 0 0,0-1 1 0 0,0 0-1 0 0,1 0 1 0 0,-1 0 0 0 0,0 0-1 0 0,0 0 1 0 0,1 0 0 0 0,-1 1-1 0 0,1-1 1 0 0,-1 0-1 0 0,1 0 1 0 0,-1 0 0 0 0,1 0-1 0 0,0-1 1 0 0,-1 1-1 0 0,1 0 1 0 0,0 0 0 0 0,0 0-1 0 0,0 0 1 0 0,0-1 0 0 0,0 1-1 0 0,-1 0 1 0 0,1-1-1 0 0,0 1 1 0 0,1-1 0 0 0,-1 1-1 0 0,0-1 1 0 0,0 1 0 0 0,0-1-1 0 0,0 0 1 0 0,0 0-1 0 0,0 1 1 0 0,0-1 0 0 0,0 0-1 0 0,1 0 1 0 0,-1 0 0 0 0,0 0-1 0 0,0-1 1 0 0,0 1-1 0 0,0 0 1 0 0,0 0 0 0 0,1-1-1 0 0,-1 1 1 0 0,0 0 0 0 0,0-1-1 0 0,0 1 1 0 0,1-1-1 0 0,49-37 44 0 0,-39 28-40 0 0,117-90-108 0 0,-128 99 98 0 0,0 0-1 0 0,0 0 1 0 0,0 0 0 0 0,1 0-1 0 0,-1 0 1 0 0,0 1 0 0 0,0-1-1 0 0,0 0 1 0 0,1 1 0 0 0,-1-1-1 0 0,0 1 1 0 0,1-1 0 0 0,-1 1-1 0 0,0 0 1 0 0,1-1 0 0 0,-1 1 0 0 0,0 0-1 0 0,1 0 1 0 0,-1 0 0 0 0,0 0-1 0 0,1 0 1 0 0,-1 0 0 0 0,1 1-1 0 0,-1-1 1 0 0,0 0 0 0 0,1 1-1 0 0,-1-1 1 0 0,0 1 0 0 0,0-1-1 0 0,1 1 1 0 0,-1 0 0 0 0,0 0 0 0 0,0-1-1 0 0,0 1 1 0 0,0 0 0 0 0,0 0-1 0 0,0 0 1 0 0,0 0 0 0 0,0 0-1 0 0,0 0 1 0 0,0 0 0 0 0,-1 1-1 0 0,1-1 1 0 0,0 0 0 0 0,-1 0-1 0 0,1 1 1 0 0,-1-1 0 0 0,1 0-1 0 0,-1 1 7 0 0,14 63 62 0 0,-14-58-49 0 0,0 1 1 0 0,0-1 0 0 0,0 0 0 0 0,1 0 0 0 0,0 0 0 0 0,1 0 0 0 0,0-1 0 0 0,0 1 0 0 0,0 0-1 0 0,1-1 1 0 0,0 1 0 0 0,0-1 0 0 0,0 0 0 0 0,1 0 0 0 0,0 0 0 0 0,0 0 0 0 0,1-1 0 0 0,0 0 0 0 0,0 0-1 0 0,0 0 1 0 0,0 0 0 0 0,1-1 0 0 0,-1 0 0 0 0,1 0 0 0 0,0 0 0 0 0,1-1 0 0 0,-1 0 0 0 0,0 0 0 0 0,2-1-14 0 0,3 0 52 0 0,0-1 0 0 0,-1 0 0 0 0,1-1 0 0 0,0 0 0 0 0,0-1 0 0 0,0 0 0 0 0,0-1 0 0 0,-1 0 0 0 0,1-1 0 0 0,-1 0 0 0 0,0-1 0 0 0,1 0 0 0 0,-2 0 0 0 0,1-1 0 0 0,0 0 0 0 0,-1-1 0 0 0,3-2-52 0 0,9-8 83 0 0,1-1 1 0 0,-2-1-1 0 0,0-1 0 0 0,-2-1 1 0 0,0 0-1 0 0,6-10-83 0 0,-18 23 1 0 0,-1 0 0 0 0,0 0 0 0 0,0 0 0 0 0,-1-1-1 0 0,0 0 1 0 0,0 0 0 0 0,-1 0 0 0 0,0 0 0 0 0,0 0 0 0 0,-1-1 0 0 0,0 1 0 0 0,-1-1 0 0 0,0 1 0 0 0,0-1 0 0 0,-1 0 0 0 0,0-6-1 0 0,-2 12-57 0 0,0 0 1 0 0,-1 1 0 0 0,1-1 0 0 0,-1 0 0 0 0,0 1 0 0 0,0 0 0 0 0,0-1 0 0 0,0 1-1 0 0,0 0 1 0 0,0 1 0 0 0,-1-1 0 0 0,1 0 0 0 0,-1 1 0 0 0,1 0 0 0 0,-1 0 0 0 0,1 0-1 0 0,-1 0 1 0 0,0 1 0 0 0,1-1 0 0 0,-1 1 0 0 0,0 0 0 0 0,0 0 0 0 0,1 0 0 0 0,-1 1-1 0 0,0-1 1 0 0,-2 2 56 0 0,-3-2-102 0 0,-1 2 23 0 0,-1 1 0 0 0,0 0 0 0 0,1 1 0 0 0,-1 0 0 0 0,1 1 0 0 0,0 0 0 0 0,1 0 0 0 0,-1 1 0 0 0,1 0 1 0 0,0 1-1 0 0,1 0 0 0 0,-1 0 0 0 0,1 1 0 0 0,1 0 0 0 0,0 1 0 0 0,-2 2 79 0 0,4-7-14 0 0,1 1-1 0 0,0-1 1 0 0,0 1-1 0 0,0 0 1 0 0,0 0-1 0 0,1 1 1 0 0,0-1 0 0 0,0 1-1 0 0,0 0 1 0 0,1 0-1 0 0,0 0 1 0 0,0 0-1 0 0,0 0 1 0 0,1 0 0 0 0,0 0-1 0 0,0 0 1 0 0,0 1-1 0 0,1-1 1 0 0,0 0 0 0 0,1 1-1 0 0,-1-1 1 0 0,1 0-1 0 0,0 1 1 0 0,1-1-1 0 0,-1 0 1 0 0,1 0 0 0 0,0 0-1 0 0,1 0 1 0 0,0 0-1 0 0,-1-1 1 0 0,2 1 0 0 0,2 3 14 0 0,11 1 127 0 0,1-1 0 0 0,0-1 0 0 0,1 0 1 0 0,0-1-1 0 0,0-1 0 0 0,1-1 1 0 0,0-1-1 0 0,0 0 0 0 0,0-2 1 0 0,0 0-1 0 0,0-1 0 0 0,0-1 0 0 0,0-1 1 0 0,2-1-128 0 0,-15 2 17 0 0,177-15 845 0 0,-159 9-748 0 0,-1-1 0 0 0,0-1 1 0 0,0-1-1 0 0,-1-2 0 0 0,0 0 0 0 0,-1-1 0 0 0,16-12-114 0 0,-30 18 24 0 0,1 0 0 0 0,-1-1 0 0 0,0-1 0 0 0,-1 1 0 0 0,0-1 0 0 0,0 0 0 0 0,0-1 1 0 0,-1 0-1 0 0,-1 0 0 0 0,0 0 0 0 0,0-1 0 0 0,0 1 0 0 0,-1-1 0 0 0,-1 0 0 0 0,0-1 0 0 0,0 1 0 0 0,-1 0 1 0 0,0-1-1 0 0,0-7-24 0 0,-2 14-8 0 0,-3-93-58 0 0,2 94 30 0 0,0 0 1 0 0,0 0-1 0 0,0 0 0 0 0,-1 0 0 0 0,1 0 1 0 0,-1 1-1 0 0,1-1 0 0 0,-1 0 0 0 0,0 1 1 0 0,0-1-1 0 0,0 1 0 0 0,0 0 0 0 0,-1-1 1 0 0,1 1-1 0 0,-1 0 0 0 0,1 1 0 0 0,-1-1 0 0 0,0 0 1 0 0,1 1-1 0 0,-1-1 0 0 0,0 1 0 0 0,0 0 1 0 0,0 0-1 0 0,0 0 0 0 0,0 0 0 0 0,0 1 1 0 0,-1-1-1 0 0,-2 1 36 0 0,2-1-64 0 0,-1 1 1 0 0,0 0-1 0 0,0 0 1 0 0,0 1-1 0 0,0-1 1 0 0,1 1-1 0 0,-1 0 0 0 0,0 1 1 0 0,1-1-1 0 0,-1 1 1 0 0,1-1-1 0 0,-1 1 1 0 0,1 1-1 0 0,0-1 1 0 0,0 1-1 0 0,0-1 1 0 0,0 1-1 0 0,0 0 0 0 0,1 1 1 0 0,-1-1-1 0 0,1 1 1 0 0,0-1-1 0 0,0 1 1 0 0,0 0-1 0 0,0 0 1 0 0,1 0-1 0 0,0 1 1 0 0,0-1-1 0 0,0 0 0 0 0,0 1 1 0 0,1 0-1 0 0,-1-1 1 0 0,1 1-1 0 0,0 0 1 0 0,1 0-1 0 0,-1-1 1 0 0,1 4 63 0 0,2-4-14 0 0,-1 1 1 0 0,1-1 0 0 0,0 1 0 0 0,0-1 0 0 0,1 0-1 0 0,0 1 1 0 0,-1-1 0 0 0,1-1 0 0 0,1 1 0 0 0,-1 0-1 0 0,0-1 1 0 0,1 0 0 0 0,0 0 0 0 0,0 0 0 0 0,0 0-1 0 0,0 0 1 0 0,0-1 0 0 0,0 0 0 0 0,1 0 0 0 0,-1 0-1 0 0,1 0 1 0 0,0-1 0 0 0,-1 1 0 0 0,1-1-1 0 0,0-1 1 0 0,0 1 0 0 0,0-1 0 0 0,0 1 0 0 0,-1-1-1 0 0,1-1 1 0 0,0 1 0 0 0,4-2 13 0 0,18 6 4 0 0,155-1 151 0 0,-180-3-149 0 0,0 1 0 0 0,0-1 0 0 0,-1 0 0 0 0,1 0 0 0 0,0 1 0 0 0,0-1 1 0 0,-1 1-1 0 0,1-1 0 0 0,0 1 0 0 0,-1 0 0 0 0,1 0 0 0 0,-1 0 0 0 0,1 0 1 0 0,-1 0-1 0 0,1 0 0 0 0,-1 0 0 0 0,0 0 0 0 0,1 0 0 0 0,-1 1 0 0 0,0-1 1 0 0,0 0-1 0 0,0 1 0 0 0,0-1 0 0 0,0 1 0 0 0,0 0 0 0 0,-1-1 0 0 0,1 1 1 0 0,0-1-1 0 0,-1 1 0 0 0,0 0 0 0 0,1 0 0 0 0,-1-1 0 0 0,0 1 0 0 0,0 0 1 0 0,1 0-1 0 0,-2 0-6 0 0,2 1 9 0 0,-1 0-1 0 0,1 0 1 0 0,-1-1 0 0 0,1 1 0 0 0,0 0 0 0 0,0-1 0 0 0,0 1 0 0 0,0-1 0 0 0,1 1-1 0 0,-1-1 1 0 0,1 1 0 0 0,-1-1 0 0 0,1 0 0 0 0,0 0 0 0 0,0 0 0 0 0,0 0 0 0 0,0 0 0 0 0,0 0-1 0 0,0 0 1 0 0,2 0-9 0 0,13 4 128 0 0,0 0 0 0 0,1-1 0 0 0,-1-1 0 0 0,1-1 0 0 0,0 0 0 0 0,0-1 1 0 0,0-1-1 0 0,0-1 0 0 0,0-1 0 0 0,0 0 0 0 0,0-1 0 0 0,0-1 0 0 0,0-1 0 0 0,-1 0 0 0 0,1-2 0 0 0,-1 0 0 0 0,0-1 0 0 0,-1 0 0 0 0,0-1 0 0 0,0-1 0 0 0,-1-1 0 0 0,0 0 0 0 0,0-1 0 0 0,-1 0 0 0 0,7-8-128 0 0,-16 13 38 0 0,9-6 52 0 0,-1 0 1 0 0,0-1-1 0 0,-1-1 0 0 0,-1 0 0 0 0,0-1 1 0 0,-1 0-1 0 0,-1 0 0 0 0,6-13-90 0 0,-13 26 12 0 0,-1 0 0 0 0,0 0 0 0 0,0-1 0 0 0,0 1 0 0 0,0 0 0 0 0,0-1-1 0 0,0 1 1 0 0,-1-1 0 0 0,1 1 0 0 0,-1 0 0 0 0,1-1 0 0 0,-1 1 0 0 0,0-1 0 0 0,0 1 0 0 0,0-1 0 0 0,-1 1 0 0 0,1-1-1 0 0,0 1 1 0 0,-1-1 0 0 0,0 1 0 0 0,1-1 0 0 0,-1 1 0 0 0,0 0 0 0 0,0-1 0 0 0,-1 1 0 0 0,1 0 0 0 0,0 0 0 0 0,-1 0-1 0 0,1 0 1 0 0,-1 0 0 0 0,0 0 0 0 0,0 1 0 0 0,1-1 0 0 0,-1 0 0 0 0,0 1 0 0 0,0-1 0 0 0,-1 1 0 0 0,1 0-1 0 0,0 0 1 0 0,0 0 0 0 0,-1 0-12 0 0,-3 1-29 0 0,0 0-1 0 0,0 1 1 0 0,0-1-1 0 0,0 1 1 0 0,0 1-1 0 0,0-1 0 0 0,0 1 1 0 0,1 0-1 0 0,-1 0 1 0 0,0 1-1 0 0,1 0 1 0 0,0 0-1 0 0,0 0 1 0 0,0 1-1 0 0,0-1 0 0 0,0 1 1 0 0,1 0-1 0 0,-1 1 1 0 0,1-1-1 0 0,-1 2 30 0 0,-70 102-177 0 0,69-99 180 0 0,0 0 1 0 0,1 1-1 0 0,0 0 0 0 0,0 0 1 0 0,2 0-1 0 0,-1 0 0 0 0,1 1 1 0 0,0-1-1 0 0,1 1 0 0 0,0 0 1 0 0,1 0-1 0 0,1 0 0 0 0,-1 0 0 0 0,2 0 1 0 0,-1 0-1 0 0,1 0 0 0 0,1 0 1 0 0,0-1-1 0 0,1 1 0 0 0,0-1 1 0 0,0 1-1 0 0,1-1 0 0 0,1 0 1 0 0,0 0-1 0 0,0 0 0 0 0,1-1 1 0 0,0 0-1 0 0,0 0 0 0 0,1 0 1 0 0,0-1-1 0 0,1 0 0 0 0,0-1 0 0 0,2 2-3 0 0,15 6 17 0 0,0-2-1 0 0,1 0 0 0 0,0-2 1 0 0,1-1-1 0 0,0-1 0 0 0,1-2 1 0 0,0 0-1 0 0,0-2 0 0 0,0-1 1 0 0,1-1-1 0 0,0-1 0 0 0,-1-2 1 0 0,25-3-18 0 0,14-9-2479 0 0,-26-4-7598 0 0,-27 11-1526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20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195 224 4489 0 0,'0'0'608'0'0,"0"0"-265"0"0,0 0-76 0 0,0 0 157 0 0,0 0 333 0 0,0 0 245 0 0,0 0-13 0 0,0 0-166 0 0,0 0-285 0 0,0 0-276 0 0,0 0-134 0 0,-15 12-38 0 0,-46 37-9 0 0,15 19 295 0 0,34-45-247 0 0,1 1-1 0 0,1 1 1 0 0,1 0-1 0 0,1 0 1 0 0,2 1-1 0 0,0-1 1 0 0,2 1-1 0 0,0 1 1 0 0,2-1-1 0 0,1 1 1 0 0,1-1-129 0 0,1-19 97 0 0,1 0 1 0 0,-1 0 0 0 0,1 0 0 0 0,1 0-1 0 0,-1 0 1 0 0,1-1 0 0 0,0 1 0 0 0,1-1-1 0 0,-1 0 1 0 0,1 0 0 0 0,1 0 0 0 0,-1 0-1 0 0,1-1 1 0 0,0 0 0 0 0,0 0 0 0 0,0 0 0 0 0,1 0-1 0 0,0-1 1 0 0,0 0 0 0 0,0 0 0 0 0,0-1-1 0 0,0 0 1 0 0,1 0 0 0 0,0 0 0 0 0,0-1-1 0 0,-1 0 1 0 0,1 0 0 0 0,0-1 0 0 0,1 1-1 0 0,5-1-97 0 0,1-2 169 0 0,0 0 0 0 0,0-1 0 0 0,0 0 0 0 0,-1-1 0 0 0,1-1 0 0 0,-1 0 0 0 0,0-1 0 0 0,0-1 0 0 0,0 0 0 0 0,-1 0-1 0 0,1-1 1 0 0,-2-1 0 0 0,1 0 0 0 0,-1 0 0 0 0,4-6-169 0 0,11-8 68 0 0,-1 0-1 0 0,-1-2 1 0 0,-1-1 0 0 0,-1-1-1 0 0,-2-1 1 0 0,0-1 0 0 0,-2 0-1 0 0,-1-2 1 0 0,-2 0 0 0 0,0-1-1 0 0,-2 0 1 0 0,-2-1-1 0 0,-1 0 1 0 0,3-18-68 0 0,-10 39-21 0 0,0 0 0 0 0,0 1-1 0 0,-1-2 1 0 0,-1 1 0 0 0,0 0 0 0 0,-1 0-1 0 0,0 0 1 0 0,0-1 0 0 0,-1 1 0 0 0,-1 0 0 0 0,0 0-1 0 0,0 0 1 0 0,-1 0 0 0 0,0 0 0 0 0,-1 1-1 0 0,-1 0 1 0 0,1-1 0 0 0,-2 1 0 0 0,1 1 0 0 0,-1-1-1 0 0,-1 1 1 0 0,0 0 0 0 0,0 1 0 0 0,-3-4 21 0 0,5 10-35 0 0,1 0 0 0 0,-1 0 0 0 0,1 0 0 0 0,-1 1 0 0 0,0-1 0 0 0,1 1 0 0 0,-1 0 0 0 0,0 0 0 0 0,0 1 0 0 0,0 0 0 0 0,0 0 0 0 0,0 0 0 0 0,0 0 0 0 0,0 1 0 0 0,1-1 0 0 0,-1 1 0 0 0,0 1 0 0 0,0-1 0 0 0,1 1 0 0 0,-1-1 0 0 0,1 2 0 0 0,-1-1 0 0 0,1 0 0 0 0,0 1 0 0 0,0-1 0 0 0,0 1 0 0 0,-3 3 35 0 0,-88 99 14 0 0,83-85 43 0 0,1 0 0 0 0,1 0 0 0 0,1 1 1 0 0,1 0-1 0 0,0 1 0 0 0,2 0 0 0 0,1 0 1 0 0,0 0-1 0 0,2 1 0 0 0,1-1 0 0 0,0 1 1 0 0,2 11-58 0 0,23 175 856 0 0,-12-158-442 0 0,-2 1 0 0 0,-2 1 0 0 0,-2-1 1 0 0,-3 1-1 0 0,-4 51-414 0 0,-26 42 340 0 0,24-136-227 0 0,-3 13-561 0 0,19-29-2559 0 0,9-19-7423 0 0,-19 17 2684 0 0</inkml:trace>
  <inkml:trace contextRef="#ctx0" brushRef="#br0" timeOffset="472.028">1049 456 3289 0 0,'0'0'1860'0'0,"0"0"-917"0"0,0 0-338 0 0,0 0 165 0 0,0 0 373 0 0,0 0 276 0 0,0 0 65 0 0,0 0-129 0 0,0 0-203 0 0,0 0-142 0 0,0 0-85 0 0,0 0-46 0 0,11 3-23 0 0,91 16 2699 0 0,159-30-751 0 0,-251 10-3190 0 0,51-15 595 0 0,-47 2-3555 0 0,-3-6-4245 0 0,-10 16 2436 0 0,0 4-2625 0 0</inkml:trace>
  <inkml:trace contextRef="#ctx0" brushRef="#br0" timeOffset="758.255">1163 614 6961 0 0,'0'0'1509'0'0,"0"0"-458"0"0,0 0-167 0 0,0 0 189 0 0,0 0 237 0 0,0 0 72 0 0,0 0-189 0 0,0 0-217 0 0,0 0-110 0 0,0 0-43 0 0,0 0-8 0 0,0 0-15 0 0,0 0-47 0 0,15 5-54 0 0,48 15-75 0 0,14-12 767 0 0,112-8-225 0 0,-119-7-2649 0 0,-47 2-1696 0 0,-1-1-3456 0 0,-11 2-4464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2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355 189 0 0 0,'0'0'906'0'0,"0"0"403"0"0,0 0-1 0 0,0 0-202 0 0,0 0-196 0 0,5-5-98 0 0,13-15-23 0 0,-17 19-639 0 0,-1 0-1 0 0,1-1 0 0 0,-1 1 1 0 0,0 0-1 0 0,0 0 0 0 0,0-1 1 0 0,0 1-1 0 0,1 0 1 0 0,-2 0-1 0 0,1-1 0 0 0,0 1 1 0 0,0 0-1 0 0,0 0 1 0 0,-1-1-1 0 0,1 1 0 0 0,0 0 1 0 0,-1 0-1 0 0,1 0 0 0 0,-1-1 1 0 0,1 1-1 0 0,-1 0 1 0 0,0 0-1 0 0,0 0 0 0 0,1 0 1 0 0,-1 0-1 0 0,0 0 0 0 0,0 1 1 0 0,0-1-1 0 0,0 0 1 0 0,0 0-1 0 0,0 0 0 0 0,0 1 1 0 0,-1-1-150 0 0,-3-4 746 0 0,-2-1-478 0 0,0 1 1 0 0,0 0-1 0 0,-1 0 1 0 0,0 0-1 0 0,0 1 0 0 0,0 0 1 0 0,-1 1-1 0 0,1 0 1 0 0,-1 0-1 0 0,0 1 0 0 0,0 0 1 0 0,0 0-1 0 0,0 1 1 0 0,0 0-1 0 0,0 1 0 0 0,-7 0-268 0 0,-69 14 164 0 0,76-8-172 0 0,-1 1 0 0 0,1 0 1 0 0,1 0-1 0 0,-1 0 0 0 0,2 1 0 0 0,-1 1 0 0 0,1-1 0 0 0,0 1 0 0 0,0 0 0 0 0,1 1 0 0 0,1-1 0 0 0,0 1 0 0 0,0 1 0 0 0,0-1 0 0 0,2 0 0 0 0,-1 1 0 0 0,1 0 0 0 0,1 0 0 0 0,0 0 0 0 0,0 0 0 0 0,1 0 1 0 0,1 1-1 0 0,0-1 0 0 0,1 10 8 0 0,1-16 24 0 0,0 0 1 0 0,0 0 0 0 0,0 0 0 0 0,0 0-1 0 0,1 0 1 0 0,0-1 0 0 0,0 1-1 0 0,0-1 1 0 0,1 0 0 0 0,-1 0 0 0 0,1 0-1 0 0,0 0 1 0 0,0-1 0 0 0,0 1-1 0 0,1-1 1 0 0,-1 0 0 0 0,1 0 0 0 0,0-1-1 0 0,0 0 1 0 0,0 1 0 0 0,0-2-1 0 0,0 1 1 0 0,0 0 0 0 0,0-1 0 0 0,1 0-1 0 0,-1 0 1 0 0,0-1 0 0 0,1 0-1 0 0,-1 0 1 0 0,1 0 0 0 0,-1 0 0 0 0,1-1-26 0 0,89-20 1090 0 0,-79 12-980 0 0,0 0 0 0 0,-1 0 0 0 0,0-1 0 0 0,0-1 0 0 0,-1-1 0 0 0,0 0 0 0 0,-1-1 0 0 0,-1 0-1 0 0,0-1 1 0 0,0 0 0 0 0,-2-1 0 0 0,0 0 0 0 0,0-1 0 0 0,0-4-109 0 0,5-14-244 0 0,-39 154 692 0 0,5 0 0 0 0,2 28-448 0 0,17-146-1 0 0,-25 403-578 0 0,42-412-3076 0 0,34-62-12180 0 0,-42 57 14765 0 0</inkml:trace>
  <inkml:trace contextRef="#ctx0" brushRef="#br0" timeOffset="344.396">832 263 6745 0 0,'0'0'534'0'0,"0"0"-95"0"0,0 0 83 0 0,0 0 333 0 0,0 0 368 0 0,0 0 155 0 0,-23 35-121 0 0,-69 114-255 0 0,48-46 88 0 0,39-87-938 0 0,2 0 1 0 0,-1 0-1 0 0,2 0 0 0 0,0 1 1 0 0,1-1-1 0 0,1 0 1 0 0,0 1-1 0 0,1-1 1 0 0,1 1-1 0 0,1-1 1 0 0,0 0-1 0 0,2 2-152 0 0,-3-13 66 0 0,1 0-1 0 0,0 0 0 0 0,0 0 0 0 0,0-1 1 0 0,1 1-1 0 0,0-1 0 0 0,-1 0 1 0 0,2 0-1 0 0,-1 0 0 0 0,0 0 0 0 0,1-1 1 0 0,0 1-1 0 0,0-1 0 0 0,0-1 1 0 0,0 1-1 0 0,0-1 0 0 0,0 0 0 0 0,1 0 1 0 0,-1 0-1 0 0,1-1 0 0 0,-1 0 1 0 0,1 0-1 0 0,0 0 0 0 0,-1-1 0 0 0,1 1 1 0 0,0-1-1 0 0,0-1 0 0 0,-1 1 1 0 0,2-1-66 0 0,9-2 197 0 0,0 1 0 0 0,0-2-1 0 0,-1 0 1 0 0,1-1 0 0 0,-1-1 0 0 0,0 0 0 0 0,-1-1 0 0 0,1-1 0 0 0,10-7-197 0 0,1-2 127 0 0,0-2-1 0 0,-2 0 0 0 0,0-1 0 0 0,-2-1 0 0 0,0-2 0 0 0,-1 0 0 0 0,-2-1 0 0 0,0-1 1 0 0,-2 0-1 0 0,0-2 0 0 0,-2 0 0 0 0,9-23-126 0 0,-20 43-33 0 0,-1 0-1 0 0,0 0 1 0 0,0 0-1 0 0,-1-1 1 0 0,0 1-1 0 0,0-1 1 0 0,-1 0-1 0 0,0 1 1 0 0,0-1 0 0 0,-1 0-1 0 0,0 0 1 0 0,0 1-1 0 0,-1-1 1 0 0,0 0-1 0 0,0 1 1 0 0,0-1-1 0 0,-1 0 1 0 0,-1 1-1 0 0,1 0 1 0 0,-1 0 0 0 0,-1 0-1 0 0,1 0 1 0 0,-1 0-1 0 0,0 0 1 0 0,0 1-1 0 0,-1 0 1 0 0,0 0-1 0 0,0 0 1 0 0,-1 0-1 0 0,0 1 1 0 0,1 0 0 0 0,-2 0-1 0 0,1 1 1 0 0,0 0-1 0 0,-2-1 34 0 0,0 2-149 0 0,0 0 0 0 0,0 0 0 0 0,0 1 0 0 0,-1 0 0 0 0,1 0 0 0 0,-1 1 0 0 0,1 0 0 0 0,-1 1 0 0 0,0 0 0 0 0,1 0 0 0 0,-1 1 0 0 0,0 0 0 0 0,1 0 0 0 0,-1 1 0 0 0,1 0 0 0 0,0 0 0 0 0,-1 1 0 0 0,1 1 0 0 0,0-1 0 0 0,0 1 149 0 0,-69 47-4225 0 0,11 12-5304 0 0,51-47 5380 0 0</inkml:trace>
  <inkml:trace contextRef="#ctx0" brushRef="#br0" timeOffset="697.744">1513 93 3113 0 0,'0'0'1361'0'0,"0"0"-120"0"0,0 0-15 0 0,0 0 60 0 0,0 0 16 0 0,0 0-182 0 0,0 0-308 0 0,0 0-273 0 0,0 0-196 0 0,0 0-89 0 0,-10 33-27 0 0,-30 103 12 0 0,39-134-226 0 0,0 0 0 0 0,0-1 0 0 0,0 1-1 0 0,1 0 1 0 0,-1 0 0 0 0,0 0 0 0 0,1 0 0 0 0,-1 0 0 0 0,1 0 0 0 0,0 0 0 0 0,0 0 0 0 0,0 0 0 0 0,0 0 0 0 0,0 0 0 0 0,0 0-1 0 0,0 0 1 0 0,1 0 0 0 0,-1 0 0 0 0,1 0 0 0 0,-1 0 0 0 0,1 0 0 0 0,0 0 0 0 0,0-1 0 0 0,0 1 0 0 0,0 0 0 0 0,0 0 0 0 0,0-1-1 0 0,0 1 1 0 0,0-1 0 0 0,1 1 0 0 0,-1-1 0 0 0,2 1-13 0 0,3 3 114 0 0,1 1 99 0 0,1-1 0 0 0,0 0 0 0 0,0 0 0 0 0,0-1 0 0 0,0 0 0 0 0,1 0 0 0 0,0-1 1 0 0,0 0-1 0 0,0-1 0 0 0,0 1 0 0 0,0-2 0 0 0,0 0 0 0 0,0 0 0 0 0,1 0 1 0 0,-1-1-1 0 0,0-1 0 0 0,1 1 0 0 0,-1-2 0 0 0,0 1 0 0 0,0-1 0 0 0,0-1 0 0 0,0 1 1 0 0,0-2-1 0 0,-1 1 0 0 0,1-1 0 0 0,-1 0 0 0 0,2-2-213 0 0,-1 0 101 0 0,0 0 0 0 0,-1 0 0 0 0,0-1-1 0 0,0 0 1 0 0,0 0 0 0 0,-1-1 0 0 0,0 0 0 0 0,-1 0-1 0 0,0-1 1 0 0,0 0 0 0 0,-1 0 0 0 0,0 0 0 0 0,0-1-1 0 0,-1 1 1 0 0,0-1 0 0 0,-1 0 0 0 0,0 0 0 0 0,-1-1-1 0 0,0 1 1 0 0,-1 0 0 0 0,0-1 0 0 0,0 1 0 0 0,-1-1-1 0 0,-1-6-100 0 0,-1 10-81 0 0,-2 0-1 0 0,1 0 0 0 0,0 0 1 0 0,-1 1-1 0 0,-1 0 1 0 0,1-1-1 0 0,-1 1 0 0 0,0 1 1 0 0,0-1-1 0 0,0 1 0 0 0,-1 0 1 0 0,0 0-1 0 0,0 0 1 0 0,0 1-1 0 0,-1 0 0 0 0,0 1 1 0 0,1-1-1 0 0,-1 1 0 0 0,0 0 1 0 0,-1 1-1 0 0,1 0 1 0 0,0 0-1 0 0,-1 0 0 0 0,1 1 1 0 0,-1 0-1 0 0,1 1 0 0 0,-1-1 1 0 0,0 2-1 0 0,-3-1 82 0 0,-90 23-4546 0 0,42 12-4999 0 0,43-23 4240 0 0</inkml:trace>
  <inkml:trace contextRef="#ctx0" brushRef="#br0" timeOffset="1081.863">1962 465 6337 0 0,'0'0'1225'0'0,"0"0"-186"0"0,0 0 159 0 0,0 0 304 0 0,0 0 112 0 0,0 0-133 0 0,0 0-278 0 0,0 0-220 0 0,33-1-143 0 0,100-5-122 0 0,150-23 2659 0 0,-80 3-4266 0 0,-198 24 323 0 0,11-5-3394 0 0,-11-3-7414 0 0,-5 7 6646 0 0</inkml:trace>
  <inkml:trace contextRef="#ctx0" brushRef="#br0" timeOffset="1332.604">2303 53 14235 0 0,'0'0'908'0'0,"0"0"-209"0"0,0 0-23 0 0,0 0 172 0 0,-4 31 183 0 0,-13 99 43 0 0,10 158 2044 0 0,28-39-2766 0 0,-16-198-228 0 0,0-5-1378 0 0,-4-13-5946 0 0,-2-32 1687 0 0,0 2-3585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33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34 960 0 0,'0'0'1827'0'0,"0"0"-469"0"0,0 0-81 0 0,0 0 188 0 0,0 0 195 0 0,0 0 45 0 0,0 0-170 0 0,0 0-314 0 0,0 0-337 0 0,0 0-268 0 0,0 0-131 0 0,0 0 12 0 0,0 0 80 0 0,5 3 94 0 0,7 2-139 0 0,0 0-1 0 0,1-1 0 0 0,0 0 1 0 0,0-1-1 0 0,0-1 1 0 0,0 0-1 0 0,1 0 0 0 0,-1-1 1 0 0,1-1-1 0 0,-1 0 0 0 0,2-1-531 0 0,46-2 610 0 0,0-2-1 0 0,0-2 1 0 0,-1-3-1 0 0,53-17-609 0 0,-97 23 857 0 0,1-1-4849 0 0,-21 3-1949 0 0,-12 2-3347 0 0,7 0 2631 0 0</inkml:trace>
  <inkml:trace contextRef="#ctx0" brushRef="#br0" timeOffset="244.716">116 229 9754 0 0,'0'0'1666'0'0,"0"0"-503"0"0,0 0-163 0 0,0 0 298 0 0,0 0 286 0 0,0 0 35 0 0,0 0-212 0 0,0 0-307 0 0,0 0-233 0 0,0 0-156 0 0,0 0-91 0 0,0 0-81 0 0,0 0-51 0 0,32 8-79 0 0,101 20-95 0 0,-40-28 130 0 0,92-46-1106 0 0,-109 16-9655 0 0,-65 26 730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32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63 0 0 0,'0'0'950'0'0,"0"0"-422"0"0,0 0-199 0 0,0 0 42 0 0,0 0 232 0 0,0 0 306 0 0,0 0 163 0 0,0 0-1 0 0,0 0-184 0 0,0 0-296 0 0,0 0-218 0 0,0 0-123 0 0,0 0-30 0 0,-21 9 45 0 0,-61 34 93 0 0,50-5 380 0 0,30-28-519 0 0,-9 35 488 0 0,2 0-1 0 0,2 1 1 0 0,2 0-1 0 0,2 1 1 0 0,2-1 0 0 0,5 35-707 0 0,-4-70 105 0 0,0 0 0 0 0,0 0 0 0 0,2 0 0 0 0,-1 0 0 0 0,1-1 0 0 0,1 1 1 0 0,0-1-1 0 0,1 1 0 0 0,0-1 0 0 0,0 0 0 0 0,1 0 0 0 0,0-1 0 0 0,1 1 0 0 0,0-1 1 0 0,0 0-1 0 0,1-1 0 0 0,0 0 0 0 0,1 0 0 0 0,0 0 0 0 0,0-1 0 0 0,0 0 0 0 0,1-1 1 0 0,3 2-106 0 0,0-3 293 0 0,1-1 1 0 0,0 0 0 0 0,0-1 0 0 0,1 0 0 0 0,-1-1 0 0 0,1 0 0 0 0,-1-1 0 0 0,1-1 0 0 0,12-1-294 0 0,-15 1 192 0 0,7-2 9 0 0,-1-1-1 0 0,1-1 1 0 0,-1 0 0 0 0,0-1-1 0 0,0-1 1 0 0,0-1-1 0 0,-1 0 1 0 0,1-1-1 0 0,-2-1 1 0 0,0 0-1 0 0,0-1 1 0 0,0-1-1 0 0,-1 0 1 0 0,2-4-201 0 0,-1 2 74 0 0,-2 0 0 0 0,0 0 0 0 0,0-1 1 0 0,-1-1-1 0 0,-1 0 0 0 0,0 0 0 0 0,-1-1 0 0 0,-1-1 1 0 0,-1 0-1 0 0,0 0 0 0 0,-1 0 0 0 0,-1-1 0 0 0,0 0 1 0 0,-2 0-1 0 0,0-1 0 0 0,-1 0 0 0 0,0-14-74 0 0,-2 20-108 0 0,-2-1 0 0 0,0 0-1 0 0,0 0 1 0 0,-1 0 0 0 0,-1 0-1 0 0,0 1 1 0 0,-1-1 0 0 0,-1 1-1 0 0,0 0 1 0 0,0 0 0 0 0,-2 0-1 0 0,1 1 1 0 0,-2 0 0 0 0,1 1-1 0 0,-2-1 1 0 0,0 1 0 0 0,-6-6 108 0 0,3 6-430 0 0,0 0 1 0 0,0 1 0 0 0,-1 0 0 0 0,0 1 0 0 0,0 1 0 0 0,-1 0 0 0 0,-1 1 0 0 0,1 0 0 0 0,-1 1 0 0 0,0 1 0 0 0,0 0 0 0 0,-1 1-1 0 0,0 1 1 0 0,1 0 0 0 0,-15 0 429 0 0,14 2-1073 0 0,0 1 0 0 0,0 1-1 0 0,0 0 1 0 0,1 2-1 0 0,-1-1 1 0 0,0 2-1 0 0,1 0 1 0 0,0 1 0 0 0,0 0-1 0 0,-4 3 1074 0 0,-7 7-4286 0 0</inkml:trace>
  <inkml:trace contextRef="#ctx0" brushRef="#br0" timeOffset="447.974">0 504 1688 0 0,'0'0'1955'0'0,"0"0"-17"0"0,0 0 33 0 0,0 0 95 0 0,0 0-4 0 0,0 0-151 0 0,0 0-260 0 0,0 0-323 0 0,0 0-286 0 0,0 0-207 0 0,0 0-167 0 0,34-24-112 0 0,102-77-84 0 0,-45 31 623 0 0,-88 68-1061 0 0,2-3 40 0 0,0 1-1 0 0,1 0 1 0 0,0 0 0 0 0,0 0-1 0 0,0 1 1 0 0,1-1-1 0 0,-1 2 1 0 0,1-1-1 0 0,-1 1 1 0 0,1 0 0 0 0,0 0-1 0 0,0 1 1 0 0,3-1-74 0 0,18 39-79 0 0,-23-27 151 0 0,1 0-1 0 0,1-1 1 0 0,0 0-1 0 0,0 0 1 0 0,1 0-1 0 0,0-1 1 0 0,0 0 0 0 0,1 0-1 0 0,0-1 1 0 0,0-1-1 0 0,1 1 1 0 0,-1-1-1 0 0,2-1 1 0 0,-1 0 0 0 0,0 0-1 0 0,1-1 1 0 0,0-1-1 0 0,1 1-71 0 0,8-1 277 0 0,0-1 0 0 0,0 0-1 0 0,0-1 1 0 0,1-2 0 0 0,-1 0-1 0 0,0-1 1 0 0,0-1 0 0 0,0 0-1 0 0,-1-2 1 0 0,1 0 0 0 0,-1-2-1 0 0,0 0 1 0 0,5-3-277 0 0,-10 6-207 0 0,-29 14-1216 0 0,15-10 1397 0 0,-5 2-53 0 0,2-10-14748 0 0,3 4 4354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37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40 4049 0 0,'0'0'1303'0'0,"0"0"-200"0"0,0 0-23 0 0,0 0 211 0 0,0 0 309 0 0,0 0 114 0 0,0 0-99 0 0,0 0-317 0 0,0 0-425 0 0,0 0-331 0 0,0 0-234 0 0,0 0-127 0 0,-1 4 542 0 0,0 146 2051 0 0,-19 7-1795 0 0,7 0 1 0 0,6 130-980 0 0,16-225 165 0 0,-10-58 605 0 0,-9-11-3834 0 0,8 1-101 0 0,0-3-7997 0 0,2 5 5205 0 0</inkml:trace>
  <inkml:trace contextRef="#ctx0" brushRef="#br0" timeOffset="9006.766">704 91 2833 0 0,'0'0'1084'0'0,"0"0"-60"0"0,0 0 240 0 0,0 0 339 0 0,0 0 234 0 0,0 0-66 0 0,0 0-300 0 0,0 0-306 0 0,0 0-227 0 0,0 0-139 0 0,0 0-88 0 0,1-5-67 0 0,2-1-538 0 0,-4 6-71 0 0,1 0-1 0 0,0 0 1 0 0,-1 0-1 0 0,1 0 1 0 0,0 0-1 0 0,-1 0 1 0 0,1 0-1 0 0,0-1 1 0 0,-1 1-1 0 0,1 0 0 0 0,0 0 1 0 0,-1 0-1 0 0,1-1 1 0 0,0 1-1 0 0,0 0 1 0 0,-1 0-1 0 0,1 0 1 0 0,0-1-1 0 0,0 1 1 0 0,0 0-1 0 0,-1-1 1 0 0,1 1-1 0 0,0 0 1 0 0,0-1-1 0 0,0 1 1 0 0,0 0-1 0 0,0 0 1 0 0,-1-1-1 0 0,1 1 0 0 0,0 0 1 0 0,0-1-1 0 0,0 1 1 0 0,0-1-1 0 0,0 1 1 0 0,0 0-1 0 0,0-1 1 0 0,0 1-1 0 0,0 0 1 0 0,0-1-1 0 0,1 1 1 0 0,-1 0-1 0 0,0-1 1 0 0,0 1-1 0 0,0 0 1 0 0,0 0-1 0 0,0-1 1 0 0,1 1-1 0 0,-1 0 1 0 0,0-1-1 0 0,0 1 0 0 0,0 0 1 0 0,1 0-1 0 0,-1-1 1 0 0,0 1-1 0 0,0 0 1 0 0,1 0-1 0 0,-1 0 1 0 0,0-1-1 0 0,1 1 1 0 0,-1 0-35 0 0,-77 49 976 0 0,45-20-936 0 0,3 1 0 0 0,0 1 0 0 0,2 1 0 0 0,1 2-1 0 0,2 1 1 0 0,1 0 0 0 0,2 2 0 0 0,2 0 0 0 0,1 2 0 0 0,2 0 0 0 0,-3 13-40 0 0,16-46 11 0 0,0 0 0 0 0,1 1 0 0 0,0-1 0 0 0,0 1 0 0 0,0-1 0 0 0,0 1 0 0 0,1 0 0 0 0,0 0 0 0 0,1 0 0 0 0,0 0 0 0 0,0 0 0 0 0,0 0 0 0 0,1-1 0 0 0,0 1-1 0 0,0 0 1 0 0,1 0 0 0 0,0 0 0 0 0,0-1 0 0 0,0 1 0 0 0,1-1 0 0 0,0 0 0 0 0,0 0 0 0 0,1 0 0 0 0,0 0 0 0 0,0 0 0 0 0,0-1 0 0 0,0 0 0 0 0,1 0 0 0 0,0 0 0 0 0,0 0 0 0 0,1-1 0 0 0,-1 0 0 0 0,1 0 0 0 0,2 1-11 0 0,8 0 185 0 0,1-1 0 0 0,0-1 0 0 0,1 0 0 0 0,-1-1 0 0 0,0-1-1 0 0,1-1 1 0 0,-1 0 0 0 0,10-3-185 0 0,3-1 274 0 0,-2-1 0 0 0,1-2 1 0 0,-1 0-1 0 0,0-2 0 0 0,0-2 0 0 0,-1 0 0 0 0,0-2 0 0 0,-1 0 0 0 0,5-6-274 0 0,-13 8 104 0 0,0 0 0 0 0,0-2 0 0 0,-2 0 0 0 0,0-1 0 0 0,0 0 0 0 0,-1-1 1 0 0,-1-1-1 0 0,0-1 0 0 0,-2 0 0 0 0,0 0 0 0 0,0-1 0 0 0,-2-1 0 0 0,6-13-104 0 0,-13 23-42 0 0,0-1 0 0 0,-1 1 0 0 0,0-1 0 0 0,-1 1 0 0 0,0-1 0 0 0,0 0 1 0 0,-1 0-1 0 0,0 1 0 0 0,-1-1 0 0 0,0 0 0 0 0,0 1 0 0 0,-1-1 0 0 0,0 1 0 0 0,-1-1 1 0 0,0 1-1 0 0,-1 0 0 0 0,0 0 0 0 0,0 0 0 0 0,-1 1 0 0 0,0-1 0 0 0,0 1 0 0 0,-1 0 1 0 0,0 1-1 0 0,-3-2 42 0 0,-1-2-222 0 0,0 0-1 0 0,-1 1 1 0 0,-1 1 0 0 0,0 0 0 0 0,0 1 0 0 0,-1 0 0 0 0,1 0 0 0 0,-2 2 0 0 0,1 0-1 0 0,-1 0 1 0 0,0 1 0 0 0,0 1 0 0 0,-1 0 0 0 0,1 1 0 0 0,-11-1 222 0 0,9 3-451 0 0,0 1 1 0 0,0 0-1 0 0,0 1 1 0 0,0 0-1 0 0,1 1 1 0 0,-1 1-1 0 0,0 1 1 0 0,1 0-1 0 0,0 1 1 0 0,0 1-1 0 0,-3 1 451 0 0,-91 61-7704 0 0,77-41 2312 0 0,10-5 1375 0 0</inkml:trace>
  <inkml:trace contextRef="#ctx0" brushRef="#br0" timeOffset="9698.59">1597 110 5769 0 0,'0'0'1879'0'0,"0"0"-12"0"0,0 0 122 0 0,0 0 123 0 0,0 0-103 0 0,0 0-326 0 0,0 0-398 0 0,0 0-302 0 0,0 0-188 0 0,0 0-135 0 0,0 0-54 0 0,0 0-48 0 0,0 0-48 0 0,-1-15-37 0 0,-1-45-58 0 0,2 59-385 0 0,0-1 0 0 0,0 1 0 0 0,-1 0-1 0 0,1 0 1 0 0,0 0 0 0 0,0-1 0 0 0,-1 1 0 0 0,1 0 0 0 0,-1 0-1 0 0,1 0 1 0 0,-1 0 0 0 0,1-1 0 0 0,-1 1 0 0 0,0 0-1 0 0,1 0 1 0 0,-1 0 0 0 0,0 0 0 0 0,0 1 0 0 0,0-1 0 0 0,0 0-1 0 0,0 0 1 0 0,0 0 0 0 0,0 1 0 0 0,0-1 0 0 0,0 1 0 0 0,0-1-1 0 0,0 1 1 0 0,-1-1 0 0 0,1 1 0 0 0,0-1 0 0 0,0 1 0 0 0,0 0-1 0 0,-1 0 1 0 0,1 0 0 0 0,0 0 0 0 0,0 0 0 0 0,-1 0 0 0 0,1 0-1 0 0,0 0 1 0 0,0 0 0 0 0,-1 0-30 0 0,-6 0 169 0 0,-3-2-156 0 0,-1 1 0 0 0,1-1 0 0 0,0 2-1 0 0,0 0 1 0 0,-1 0 0 0 0,1 1-1 0 0,0 1 1 0 0,0-1 0 0 0,0 2 0 0 0,0 0-1 0 0,0 0 1 0 0,1 1 0 0 0,-8 3-13 0 0,9-2-22 0 0,-1 1 1 0 0,1 0 0 0 0,0 0 0 0 0,1 1 0 0 0,-1 0-1 0 0,2 0 1 0 0,-1 1 0 0 0,1 0 0 0 0,0 1-1 0 0,0 0 1 0 0,1 0 0 0 0,0 0 21 0 0,1 3-44 0 0,-1 1 1 0 0,2 0-1 0 0,0 1 1 0 0,0-1-1 0 0,2 1 1 0 0,-1-1-1 0 0,2 1 1 0 0,0 0-1 0 0,0 0 1 0 0,1-1-1 0 0,1 4 44 0 0,0-12-21 0 0,0 0-1 0 0,0 0 1 0 0,0-1-1 0 0,0 1 0 0 0,1 0 1 0 0,0-1-1 0 0,0 0 1 0 0,0 1-1 0 0,0-1 1 0 0,1 0-1 0 0,-1 0 0 0 0,1 0 1 0 0,0 0-1 0 0,0-1 1 0 0,1 1-1 0 0,-1-1 1 0 0,1 0-1 0 0,0 0 0 0 0,0 0 1 0 0,0 0-1 0 0,0-1 1 0 0,0 1-1 0 0,1-1 1 0 0,-1 0-1 0 0,1-1 0 0 0,3 2 22 0 0,2 0 9 0 0,0 0 0 0 0,0 0-1 0 0,1-1 1 0 0,-1 0-1 0 0,1-1 1 0 0,-1 0-1 0 0,1-1 1 0 0,0 0-1 0 0,-1-1 1 0 0,1 0-1 0 0,8-2-8 0 0,11-8 55 0 0,0-1-1 0 0,-1-1 1 0 0,-1-1-1 0 0,0-2 1 0 0,-2-1-1 0 0,1-1 1 0 0,-2-1-1 0 0,-1-1 1 0 0,0-2-1 0 0,-1 0 0 0 0,-2-1 1 0 0,1-3-55 0 0,-2-2 212 0 0,-35 41-321 0 0,-18 28 63 0 0,2 1 0 0 0,2 2 0 0 0,2 1 0 0 0,2 1 0 0 0,-10 29 46 0 0,-44 190-64 0 0,58-157-261 0 0,19-61-2917 0 0,12-55-3345 0 0,-6 5 4560 0 0,3-4-3029 0 0,0-1-2120 0 0</inkml:trace>
  <inkml:trace contextRef="#ctx0" brushRef="#br0" timeOffset="10066.871">2173 40 3129 0 0,'0'0'2047'0'0,"0"0"-731"0"0,0 0-250 0 0,0 0 45 0 0,0 0 82 0 0,0 0-29 0 0,0 0-158 0 0,0 0-177 0 0,0 0-200 0 0,0 0-151 0 0,0 0-66 0 0,0 0-6 0 0,-11 0-6 0 0,-34 2-16 0 0,17 31 237 0 0,26-28-559 0 0,-1 0 19 0 0,0 1 0 0 0,0-1 1 0 0,1 1-1 0 0,-1-1 0 0 0,1 1 1 0 0,1 0-1 0 0,-1-1 0 0 0,1 1 0 0 0,0 0 1 0 0,0 0-1 0 0,1 0 0 0 0,-1 0 1 0 0,2 0-1 0 0,-1 0 0 0 0,0 0 0 0 0,1 0 1 0 0,0 0-1 0 0,1 0 0 0 0,-1 0 1 0 0,1 0-1 0 0,0-1 0 0 0,1 1 0 0 0,-1-1 1 0 0,1 0-1 0 0,0 1 0 0 0,0-1 1 0 0,1 0-1 0 0,0-1 0 0 0,-1 1 0 0 0,2-1 1 0 0,-1 1-1 0 0,0-1 0 0 0,1-1 1 0 0,0 1-1 0 0,0 0 0 0 0,0-1 0 0 0,0 0 1 0 0,0-1-1 0 0,1 1 0 0 0,-1-1 1 0 0,1 0-1 0 0,2 1-81 0 0,-2-3 225 0 0,0 1 0 0 0,0-1 0 0 0,0 0 0 0 0,0-1 0 0 0,0 1 0 0 0,0-1 0 0 0,0 0 0 0 0,0-1 0 0 0,0 1 0 0 0,0-1 0 0 0,-1-1 0 0 0,1 1 0 0 0,-1-1 0 0 0,1 0 0 0 0,-1 0 0 0 0,0 0 0 0 0,0-1 0 0 0,1 0-225 0 0,0-3 97 0 0,0 1-1 0 0,0-1 1 0 0,0 0 0 0 0,-1 0 0 0 0,0-1-1 0 0,-1 0 1 0 0,0 0 0 0 0,0 0 0 0 0,0 0 0 0 0,-1 0-1 0 0,0-1 1 0 0,-1 1 0 0 0,0-1 0 0 0,0 0-1 0 0,-1 0 1 0 0,0 0 0 0 0,-1 0 0 0 0,0-3-97 0 0,0 10-107 0 0,0-1 0 0 0,-1 0 1 0 0,0 0-1 0 0,1 0 0 0 0,-1 1 1 0 0,0-1-1 0 0,0 0 0 0 0,-1 1 1 0 0,1-1-1 0 0,0 1 0 0 0,-1-1 1 0 0,0 1-1 0 0,1 0 0 0 0,-1 0 0 0 0,0-1 1 0 0,0 1-1 0 0,0 1 0 0 0,-1-1 1 0 0,1 0-1 0 0,0 0 0 0 0,-1 1 1 0 0,1-1-1 0 0,-1 1 0 0 0,1 0 1 0 0,-1 0-1 0 0,0 0 0 0 0,1 0 0 0 0,-1 0 1 0 0,0 1-1 0 0,-2-1 107 0 0,-44-7-5457 0 0,7 6-4819 0 0,24 2 3751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14:08.1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 74 0 0 0,'0'0'355'0'0,"0"0"902"0"0,0 0 317 0 0,0 0-58 0 0,0 0-158 0 0,0 0-196 0 0,0 0-120 0 0,-8-1-28 0 0,-23-4-22 0 0,23 4-29 0 0,26 1 6930 0 0,-5 0-5902 0 0,152-29 3062 0 0,242-5-3370 0 0,-124 49-1323 0 0,-105-15-46 0 0,27-15-50 0 0,-14 18-190 0 0,7 2 14 0 0,123-6-19 0 0,-212 9-7 0 0,185 0 91 0 0,-96-24 246 0 0,65 6-95 0 0,-117 24-66 0 0,-116-10-115 0 0,-29-4-100 0 0,-1 0 15 0 0,0 0-18 0 0,-34 0-4563 0 0,20 0 167 0 0,0 0-4688 0 0,2 0-3335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1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78 0 0 0,'0'0'575'0'0,"0"0"528"0"0,0 0 205 0 0,0 0-30 0 0,0 0-122 0 0,16-1-95 0 0,123-9 2508 0 0,226-28 2515 0 0,186 28-4205 0 0,-495 10-1643 0 0,408-15 1227 0 0,36 12-552 0 0,-124 25-543 0 0,68 3 180 0 0,-162-3-309 0 0,353-10 257 0 0,-466-12-461 0 0,44 18-10 0 0,-24-7 38 0 0,290-7 91 0 0,-195-15-104 0 0,256 0 38 0 0,-312 11-7 0 0,6-15 138 0 0,25 11-34 0 0,-200 0 47 0 0,-59 4-225 0 0,0 0 1 0 0,26 0 88 0 0,37-3 379 0 0,-25-1-374 0 0,-13 13-5673 0 0,-14 8-4917 0 0,-6-10 2457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8394 0 0,'0'0'1188'0'0,"0"0"-306"0"0,0 0-177 0 0,0 0 147 0 0,0 0 295 0 0,0 0 155 0 0,0 0-115 0 0,0 0-318 0 0,0 0-355 0 0,0 0-290 0 0,0 0-134 0 0,2 1-15 0 0,2 4 55 0 0,0 0 1 0 0,-1 0-1 0 0,0 1 0 0 0,0-1 1 0 0,0 1-1 0 0,-1 0 0 0 0,0 0 1 0 0,0 0-1 0 0,0 0 1 0 0,-1 0-1 0 0,0 0 0 0 0,0 0 1 0 0,0 1-1 0 0,-1-1 0 0 0,0 0 1 0 0,0 4-131 0 0,0-8 21 0 0,4 71 275 0 0,-3 0 0 0 0,-3 0-1 0 0,-3 0 1 0 0,-6 21-296 0 0,1-5-140 0 0,10-52-3318 0 0,-1-54-3658 0 0,1-20-891 0 0,1 28 6009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7866 0 0,'0'0'844'0'0,"0"0"-268"0"0,0 0 32 0 0,0 0 403 0 0,0 0 355 0 0,0 0 106 0 0,0 0-178 0 0,0 0-282 0 0,0 0-184 0 0,0 0-125 0 0,34 0-63 0 0,111 0-57 0 0,5-7 573 0 0,-72-1-1010 0 0,40-3 101 0 0,-38 8-4697 0 0,-80 3 2738 0 0,-7 14-6999 0 0,2-10 3232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6849 0 0,'0'0'1063'0'0,"0"0"-285"0"0,0 0 49 0 0,0 0 418 0 0,0 0 286 0 0,0 0 16 0 0,0 0-220 0 0,0 0-297 0 0,0 0-277 0 0,35-3-221 0 0,108-8-161 0 0,34-5-618 0 0,-168 16-184 0 0,27 1-3329 0 0,-13 1-3694 0 0,-13-1 1493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10130 0 0,'0'0'1324'0'0,"0"0"-578"0"0,0 0-274 0 0,0 0 254 0 0,0 0 328 0 0,0 0 181 0 0,0 0-56 0 0,0 0-208 0 0,0 0-197 0 0,0 0-185 0 0,0 0-126 0 0,0 0-83 0 0,0 0-59 0 0,31 3-54 0 0,98 6-70 0 0,-11-14 198 0 0,-65 0-134 0 0,-30 4-2672 0 0,-7 0-3264 0 0,1 1-4806 0 0,-16 0 7564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11995 0 0,'0'0'584'0'0,"0"0"-304"0"0,0 0 72 0 0,0 0 405 0 0,0 0 250 0 0,0 0 60 0 0,0 0-123 0 0,0 0-190 0 0,0 0-194 0 0,0 0-181 0 0,35-2-135 0 0,115-6-102 0 0,-52-8-176 0 0,-30-3-1679 0 0,-28 7-1874 0 0,-2 3-4255 0 0,-20 5 1953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49:55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91 7442 0 0,'0'0'2632'0'0,"0"0"-651"0"0,0 0-328 0 0,0 0-34 0 0,0 0-1 0 0,0 0-112 0 0,0 0-235 0 0,0 0-285 0 0,0 0-247 0 0,0 0-215 0 0,0 0-157 0 0,0 0-115 0 0,0 0-82 0 0,-31-15-46 0 0,-97-44-51 0 0,64 44-29 0 0,56 17-41 0 0,-1 1-45 0 0,0 0 0 0 0,0 1 1 0 0,0 0-1 0 0,0 1 1 0 0,1 0-1 0 0,-1 0 0 0 0,1 1 1 0 0,1 0-1 0 0,-1 0 0 0 0,1 1 1 0 0,0 0-1 0 0,1 0 1 0 0,-1 0-1 0 0,1 1 0 0 0,-2 4 42 0 0,3-4-93 0 0,0 1 0 0 0,1 0 0 0 0,0 0 0 0 0,0 0 0 0 0,1 0 0 0 0,0 0 0 0 0,1 1 0 0 0,0-1 0 0 0,0 1 0 0 0,1 0-1 0 0,0-1 1 0 0,1 1 0 0 0,0 0 0 0 0,1 0 0 0 0,0 0 93 0 0,2-4-35 0 0,0 0-1 0 0,0 0 0 0 0,1-1 1 0 0,0 1-1 0 0,0-1 1 0 0,1 0-1 0 0,-1 0 1 0 0,1 0-1 0 0,0-1 0 0 0,1 0 1 0 0,-1 0-1 0 0,1 0 1 0 0,-1 0-1 0 0,1-1 0 0 0,0 0 1 0 0,0 0-1 0 0,1-1 1 0 0,-1 0-1 0 0,1 0 1 0 0,-1 0-1 0 0,1-1 0 0 0,-1 0 1 0 0,1 0-1 0 0,0-1 1 0 0,0 0-1 0 0,-1 0 1 0 0,1 0-1 0 0,0-1 0 0 0,-1 0 1 0 0,1 0-1 0 0,3-2 36 0 0,14-4 131 0 0,-1-1 0 0 0,0-2 0 0 0,-1 0 0 0 0,0-1 0 0 0,0-1 0 0 0,-1-1 0 0 0,-1-1 0 0 0,-1-1 0 0 0,0-1 0 0 0,0-1 0 0 0,3-5-131 0 0,93-71 298 0 0,-96 85-107 0 0,-19 32-92 0 0,-3-4-25 0 0,-1 0 0 0 0,-1 0 0 0 0,-1 0 0 0 0,0-1 0 0 0,-2 0 0 0 0,0 0 0 0 0,-6 9-74 0 0,-2 9 15 0 0,7-19-51 0 0,-8 17-214 0 0,1 0-1 0 0,2 0 1 0 0,2 1 0 0 0,1 1-1 0 0,2 0 1 0 0,1 1-1 0 0,2-1 1 0 0,0 25 250 0 0,13-13-3698 0 0,1-37-447 0 0,5-3-3321 0 0,-10-8 2372 0 0</inkml:trace>
  <inkml:trace contextRef="#ctx0" brushRef="#br0" timeOffset="310.723">1111 110 7042 0 0,'0'0'2997'0'0,"0"0"-1719"0"0,0 0-600 0 0,0 0-9 0 0,0 0 175 0 0,0 0 127 0 0,0 0-69 0 0,-32 30-245 0 0,-101 95-263 0 0,72-46-180 0 0,54-63-208 0 0,2-5 3 0 0,0 0 0 0 0,1 1-1 0 0,0-1 1 0 0,1 1 0 0 0,0 0 0 0 0,1 0 0 0 0,1 0 0 0 0,0 1 0 0 0,0-1 0 0 0,1 0 0 0 0,1 1-9 0 0,-1-8 9 0 0,1-1 0 0 0,-1 1 1 0 0,1-1-1 0 0,0 0 0 0 0,0 0 0 0 0,1 1 0 0 0,0-1 0 0 0,-1 0 0 0 0,1 0 0 0 0,0 0 1 0 0,1-1-1 0 0,-1 1 0 0 0,1 0 0 0 0,0-1 0 0 0,0 0 0 0 0,0 0 0 0 0,0 0 0 0 0,0 0 1 0 0,1 0-1 0 0,-1 0 0 0 0,1-1 0 0 0,0 0 0 0 0,0 0 0 0 0,0 0 0 0 0,0 0 0 0 0,0 0 1 0 0,0-1-1 0 0,0 0 0 0 0,1 0 0 0 0,-1 0 0 0 0,3 0-9 0 0,5 1 217 0 0,-1-1 1 0 0,1 0-1 0 0,-1-1 1 0 0,0 0-1 0 0,1-1 1 0 0,-1 0-1 0 0,0-1 0 0 0,1 0 1 0 0,-1-1-1 0 0,0 0 1 0 0,0 0-1 0 0,-1-2 1 0 0,1 1-1 0 0,-1-1 1 0 0,0-1-1 0 0,0 0 0 0 0,-1 0 1 0 0,1-1-1 0 0,-1 0 1 0 0,-1 0-1 0 0,0-1 1 0 0,0 0-1 0 0,6-8-217 0 0,8-13 68 0 0,0-1 0 0 0,-2-1 0 0 0,-1-1 0 0 0,-2-1 0 0 0,-1 0 0 0 0,-1-1 0 0 0,-2-1 0 0 0,0-6-68 0 0,-10 34-237 0 0,-1-1-1 0 0,0 1 0 0 0,0-1 1 0 0,-1 0-1 0 0,0 0 1 0 0,0 1-1 0 0,-1-1 1 0 0,0 0-1 0 0,0 0 1 0 0,-1 0-1 0 0,0 0 0 0 0,0 1 1 0 0,-1-1-1 0 0,-1-1 238 0 0,2 6-324 0 0,0 0 0 0 0,-1 0 0 0 0,0 0-1 0 0,0 0 1 0 0,0 0 0 0 0,0 1 0 0 0,0-1 0 0 0,0 0-1 0 0,-1 1 1 0 0,1 0 0 0 0,-1 0 0 0 0,0 0 0 0 0,0 0-1 0 0,0 0 1 0 0,0 0 0 0 0,0 1 0 0 0,0-1 0 0 0,0 1-1 0 0,0 0 1 0 0,0 0 0 0 0,-4-1 324 0 0,-13-1-4484 0 0,7 2-3476 0 0</inkml:trace>
  <inkml:trace contextRef="#ctx0" brushRef="#br0" timeOffset="4181.408">1337 17 0 0 0,'0'0'228'0'0,"0"0"261"0"0,0 0 21 0 0,0 0-33 0 0,7-5 331 0 0,-7 3 2232 0 0,-81 25 422 0 0,64-18-3390 0 0,0 0 0 0 0,1 2-1 0 0,-1 0 1 0 0,1 0 0 0 0,1 2 0 0 0,-1 0 0 0 0,-3 4-72 0 0,5 14-1402 0 0,16-10-4035 0 0,2-13 2759 0 0</inkml:trace>
  <inkml:trace contextRef="#ctx0" brushRef="#br0" timeOffset="4763.729">1755 10 1136 0 0,'0'0'1878'0'0,"0"0"-658"0"0,0 0-324 0 0,0 0-78 0 0,0 0 70 0 0,0 0 54 0 0,0 0-43 0 0,0 0-126 0 0,0 0-174 0 0,0 0-150 0 0,0 0-97 0 0,0 0-54 0 0,0 0-37 0 0,-33 33-17 0 0,-100 102-24 0 0,80-63 103 0 0,48-58-227 0 0,0-1 15 0 0,1-1-1 0 0,0 1 1 0 0,1 0 0 0 0,0 0-1 0 0,1 0 1 0 0,0 1 0 0 0,1-1-1 0 0,1 0 1 0 0,0 1 0 0 0,1-1 0 0 0,1 1-111 0 0,1-8 95 0 0,0-1 0 0 0,0 1 0 0 0,1-1 0 0 0,0 1 0 0 0,0-1 0 0 0,1 0 1 0 0,-1-1-1 0 0,1 1 0 0 0,0-1 0 0 0,0 0 0 0 0,0 0 0 0 0,1 0 1 0 0,0-1-1 0 0,-1 0 0 0 0,1 0 0 0 0,0 0 0 0 0,1-1 0 0 0,-1 0 0 0 0,0 0 1 0 0,1-1-1 0 0,-1 1 0 0 0,0-2 0 0 0,2 1-95 0 0,7 0 275 0 0,0 0 0 0 0,0-1 0 0 0,0-1 0 0 0,0-1 0 0 0,-1 0-1 0 0,1-1 1 0 0,0 0 0 0 0,-1-1 0 0 0,0-1 0 0 0,0 0 0 0 0,0-1 0 0 0,0 0 0 0 0,-1-1 0 0 0,0-1 0 0 0,8-6-275 0 0,2-3 267 0 0,-1 0-1 0 0,0-2 1 0 0,-1 0 0 0 0,-1-1 0 0 0,-1-1 0 0 0,-1-1 0 0 0,13-21-267 0 0,-26 37-25 0 0,0 1-1 0 0,-1-1 1 0 0,0 0 0 0 0,0-1-1 0 0,0 1 1 0 0,-1-1 0 0 0,0 1-1 0 0,0-1 1 0 0,0 0 0 0 0,-1 0-1 0 0,0 0 1 0 0,-1 0 0 0 0,0-1-1 0 0,0 1 1 0 0,0 0 0 0 0,-1-1-1 0 0,0 1 1 0 0,0 0 0 0 0,-1-1-1 0 0,0 1 1 0 0,0 0 0 0 0,-1 0-1 0 0,0 0 1 0 0,0 0-1 0 0,-1 0 1 0 0,0 0 0 0 0,0 0-1 0 0,0 1 1 0 0,-1-1 0 0 0,0 1-1 0 0,-4-4 26 0 0,2 5-339 0 0,-2 0-1 0 0,1 0 0 0 0,0 1 1 0 0,-1 0-1 0 0,0 0 0 0 0,0 1 1 0 0,0 0-1 0 0,0 1 0 0 0,-1-1 1 0 0,1 1-1 0 0,-1 1 1 0 0,1 0-1 0 0,-1 0 0 0 0,0 1 1 0 0,1 0-1 0 0,-1 0 0 0 0,0 1 1 0 0,1 0-1 0 0,-1 1 0 0 0,-6 2 340 0 0,-101 41-9079 0 0,93-30 4047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0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309 152 1088 0 0,'0'0'1535'0'0,"0"0"-156"0"0,0 0 21 0 0,0 0 143 0 0,0 0 167 0 0,0 0 73 0 0,0 0-61 0 0,0 0-163 0 0,0 0-244 0 0,0 0-247 0 0,0 0-220 0 0,0 0-173 0 0,0 0-125 0 0,-4 0-122 0 0,2 0-390 0 0,0 1 0 0 0,0-1 0 0 0,0 1 1 0 0,1 0-1 0 0,-1 0 0 0 0,0 0 0 0 0,0 0 1 0 0,1 0-1 0 0,-1 0 0 0 0,1 0 1 0 0,-1 0-1 0 0,1 1 0 0 0,-1-1 0 0 0,1 1 1 0 0,0-1-1 0 0,0 1 0 0 0,-1-1 0 0 0,1 1 1 0 0,0 0-1 0 0,1 0 0 0 0,-1-1 0 0 0,0 1 1 0 0,0 0-1 0 0,1 1-38 0 0,-3 1 27 0 0,-225 411 291 0 0,188-348-819 0 0,93-155 249 0 0,185-253 524 0 0,-184 270-257 0 0,-2 7 248 0 0,-62 109 1 0 0,2-28-302 0 0,2 1 0 0 0,0 1 0 0 0,1-1 0 0 0,1 1 0 0 0,0 0 0 0 0,2 0 0 0 0,0 0 0 0 0,1 0 0 0 0,1 0 0 0 0,1 0 0 0 0,1 0 0 0 0,0 0 0 0 0,2 0 0 0 0,0 0 0 0 0,1-1 0 0 0,0 0 0 0 0,8 14 38 0 0,-8-24 26 0 0,0 0 0 0 0,0 0 0 0 0,1-1-1 0 0,0 0 1 0 0,1-1 0 0 0,0 1-1 0 0,0-1 1 0 0,0 0 0 0 0,0-1-1 0 0,1 0 1 0 0,0 0 0 0 0,0 0-1 0 0,1-1 1 0 0,-1-1 0 0 0,1 1 0 0 0,0-1-1 0 0,0-1 1 0 0,0 0 0 0 0,6 1-26 0 0,-4-2 113 0 0,-5 0 1 0 0,-1 0 0 0 0,1 0 0 0 0,0-1 1 0 0,-1 0-1 0 0,1 0 0 0 0,0 0 0 0 0,0-1 0 0 0,-1 0 0 0 0,1 0 1 0 0,0 0-1 0 0,-1-1 0 0 0,1 0 0 0 0,-1 0 0 0 0,0 0 0 0 0,3-2-114 0 0,4-5 331 0 0,0 0-1 0 0,0 0 0 0 0,-1-1 1 0 0,0-1-1 0 0,-1 0 1 0 0,0 0-1 0 0,0-1 1 0 0,-1-2-331 0 0,11-10 107 0 0,-2-2 0 0 0,-1 0 1 0 0,-1-1-1 0 0,-2 0 1 0 0,0-2-1 0 0,-2 1 1 0 0,-1-2-1 0 0,-2 1 1 0 0,0-1-1 0 0,-2-1 1 0 0,-2 1-1 0 0,2-21-107 0 0,-8-10-2314 0 0,0 41-1663 0 0,-1 1-4467 0 0,2 11-2349 0 0</inkml:trace>
  <inkml:trace contextRef="#ctx0" brushRef="#br0" timeOffset="1511.236">1227 531 6001 0 0,'0'0'2030'0'0,"0"0"-884"0"0,0 0-376 0 0,0 0 3 0 0,0 0 175 0 0,0 0 124 0 0,0 0-56 0 0,0 0-132 0 0,0 0-158 0 0,0 0-175 0 0,0 0-175 0 0,-13 22-143 0 0,-45 71-122 0 0,-58 59-3457 0 0,100-136-1012 0 0,4-5-4575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7.3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25 56 0 0 0,'0'0'659'0'0,"0"0"128"0"0,0 0 130 0 0,0 0 109 0 0,0 0 65 0 0,0 0 4 0 0,0 0-29 0 0,0 0-89 0 0,0 0-140 0 0,0 0-157 0 0,-5 0-146 0 0,-15 0-92 0 0,119 14 3545 0 0,473-20 137 0 0,-419 1-3675 0 0,1301-21 1864 0 0,-830 4-1751 0 0,-344 11 588 0 0,-280 11-776 0 0,0 0 0 0 0,0 0-76 0 0,0 0-55 0 0,0 0-63 0 0,-6 1-312 0 0,-7 3-6979 0 0,2 10-3023 0 0,8-7 3346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6:00.7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178 31 0 0 0,'-90'11'0'0'0,"16"-4"0"0"0,71-7-1689 0 0,-4 0 4144 0 0,4 7 11423 0 0,8-5-13517 0 0,1 1-1 0 0,-1-1 0 0 0,1 0 0 0 0,0 0 0 0 0,-1-1 1 0 0,1 0-1 0 0,0 0 0 0 0,0 0 0 0 0,0-1 0 0 0,0 1 1 0 0,0-2-1 0 0,0 1 0 0 0,0-1 0 0 0,5 0-360 0 0,15-1 452 0 0,210-1 1444 0 0,22-27-571 0 0,-121 27-895 0 0,103-16 173 0 0,-141 15-459 0 0,35-3 11 0 0,126 7 236 0 0,-114-1-306 0 0,169 14 297 0 0,-240-14-337 0 0,-28 5-12 0 0,-31 2-1003 0 0,-13 6-4501 0 0,-1-5-1195 0 0,1-3-4911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09.0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63 0 0 0,'-96'-41'60'0'0,"45"20"2794"0"0,124 49 1756 0 0,60-9-3056 0 0,360-10 650 0 0,-310-10-1830 0 0,1005 12 1748 0 0,-1164-11-2093 0 0,145 0 350 0 0,128 18-379 0 0,307 67 54 0 0,-432-66 115 0 0,0-7 0 0 0,134-10-169 0 0,-211-2 60 0 0,745-11 616 0 0,-238 51-45 0 0,104-44 460 0 0,-120-21-493 0 0,-373 36-572 0 0,-65 7 38 0 0,-124-14-77 0 0,-19-4-3900 0 0,-1 0-4144 0 0,-4 0 2316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37 3065 0 0,'0'0'1037'0'0,"0"0"-398"0"0,0 0-219 0 0,0 0 70 0 0,0 0 203 0 0,0 0 123 0 0,0 0-52 0 0,0 0-206 0 0,0 0-261 0 0,0 0-183 0 0,0 0-77 0 0,1 4 38 0 0,5 20 399 0 0,-2 1 0 0 0,-1 0 1 0 0,-1 1-1 0 0,-1-1 1 0 0,-1 0-1 0 0,-2 15-474 0 0,0 24 186 0 0,-15 182 456 0 0,8-209-72 0 0,9-37-311 0 0,0 0 145 0 0,0 0 175 0 0,0 0 175 0 0,0 0 111 0 0,0-22 2819 0 0,18-158-2439 0 0,-13 163-1241 0 0,4-15 6 0 0,0 0 1 0 0,2 0-1 0 0,2 1 1 0 0,1 1-1 0 0,1 0 1 0 0,7-9-11 0 0,-15 28 3 0 0,0 0 1 0 0,1 0 0 0 0,0 1-1 0 0,1 0 1 0 0,0 1-1 0 0,1 0 1 0 0,0 0 0 0 0,0 1-1 0 0,0 0 1 0 0,2 1-4 0 0,62-23-67 0 0,-62 77 229 0 0,19 87 127 0 0,-24-121-2869 0 0,6-12-8298 0 0,-12-1 9349 0 0,4 0-5010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10114 0 0,'0'0'1384'0'0,"0"0"-454"0"0,0 0-104 0 0,0 0 152 0 0,0 0 103 0 0,0 0-92 0 0,0 0-209 0 0,0 0-217 0 0,0 0-99 0 0,0 0-13 0 0,0 0-12 0 0,0 0 1 0 0,0 0-27 0 0,26 0-38 0 0,127 0 302 0 0,90 18 197 0 0,-146-13-1813 0 0,-56-5-4193 0 0,-18 0-1042 0 0,-22 0 3073 0 0,-1 0-262 0 0,0 0 294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0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9594 0 0,'0'0'654'0'0,"0"0"-322"0"0,0 0 40 0 0,0 0 395 0 0,0 0 250 0 0,0 0-23 0 0,0 0-149 0 0,0 0-195 0 0,0 0-164 0 0,33 2-124 0 0,104 5-110 0 0,42-9-72 0 0,-118-4-4599 0 0,-28 2-375 0 0,-19 4-2498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3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 19500 0 0,'0'0'1315'0'0,"0"0"-736"0"0,0 0-316 0 0,0 0 95 0 0,0 0 149 0 0,0 0 56 0 0,0 0-112 0 0,0 0-162 0 0,0 0-126 0 0,0 0-91 0 0,-21 34-40 0 0,-67 108-98 0 0,2-32-1318 0 0,68-88 131 0 0,-2 2-1461 0 0,5-7-3250 0 0,4-6-5267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2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331 1 9570 0 0,'0'0'2190'0'0,"0"0"-290"0"0,0 0-327 0 0,0 0-293 0 0,0 0-236 0 0,0 0-256 0 0,0 0-208 0 0,0 0-152 0 0,-34 8-147 0 0,-103 30-116 0 0,132-37-158 0 0,1 0 0 0 0,-1 0 0 0 0,1 1 0 0 0,0-1 0 0 0,0 1 0 0 0,0 0 0 0 0,0 0 0 0 0,0 0 0 0 0,0 1 0 0 0,0-1 0 0 0,0 1 1 0 0,1 0-1 0 0,0 0 0 0 0,-1 0 0 0 0,1 0 0 0 0,-2 4-7 0 0,-2 2 10 0 0,2-2-15 0 0,0-1 1 0 0,0 1 0 0 0,1 0 0 0 0,0 1 0 0 0,0-1 0 0 0,1 1 0 0 0,0 0 0 0 0,0 0 0 0 0,1 0 0 0 0,0 0 0 0 0,1 0 0 0 0,-1 0-1 0 0,1 1 1 0 0,1-1 0 0 0,0 0 0 0 0,0 1 0 0 0,0-1 0 0 0,1 0 0 0 0,1 0 0 0 0,-1 1 0 0 0,1-1 0 0 0,1 0 0 0 0,-1 0-1 0 0,1-1 1 0 0,1 1 0 0 0,-1 0 0 0 0,1-1 0 0 0,1 0 0 0 0,-1 0 0 0 0,3 2 4 0 0,0-1 79 0 0,1-1 0 0 0,0 0 1 0 0,0 0-1 0 0,1-1 0 0 0,-1 0 0 0 0,1 0 0 0 0,1-1 1 0 0,-1 0-1 0 0,1-1 0 0 0,0 0 0 0 0,0 0 0 0 0,0-1 1 0 0,0-1-1 0 0,0 0 0 0 0,1 0 0 0 0,-1-1 1 0 0,1 0-1 0 0,0-1 0 0 0,-1 0 0 0 0,1 0 0 0 0,-1-1 1 0 0,1-1-1 0 0,-1 0 0 0 0,1 0 0 0 0,-1-1 1 0 0,0 0-1 0 0,0-1 0 0 0,-1 0 0 0 0,1-1 0 0 0,1-1-79 0 0,-4 1-19 0 0,1 0 0 0 0,-1 0 0 0 0,-1-1 0 0 0,1 0 0 0 0,-1 0-1 0 0,0-1 1 0 0,0 0 0 0 0,-1 0 0 0 0,0 0 0 0 0,0-1 0 0 0,-1 0 0 0 0,0 0-1 0 0,0 0 1 0 0,0 0 0 0 0,-1-1 0 0 0,-1 1 0 0 0,0-1 0 0 0,0 1-1 0 0,0-1 1 0 0,-1 0 0 0 0,0 0 0 0 0,-1 0 0 0 0,0 0 0 0 0,-1-2 19 0 0,0 4-421 0 0,0-1 0 0 0,-1 1 1 0 0,0 0-1 0 0,0-1 1 0 0,-1 1-1 0 0,0 0 0 0 0,0 0 1 0 0,0 1-1 0 0,-1-1 1 0 0,0 1-1 0 0,-1 0 0 0 0,1 0 1 0 0,-1 0-1 0 0,0 0 1 0 0,-1 1-1 0 0,1 0 0 0 0,-1 0 1 0 0,0 0-1 0 0,-1 1 421 0 0,-82-32-10341 0 0,71 35 6958 0 0</inkml:trace>
  <inkml:trace contextRef="#ctx0" brushRef="#br0" timeOffset="374.754">296 468 2401 0 0,'0'0'801'0'0,"0"0"-54"0"0,0 0 185 0 0,0 0 347 0 0,0 0 312 0 0,0 0 164 0 0,0 0-41 0 0,-31 6-201 0 0,-96 18-235 0 0,50 9 506 0 0,72-29-1731 0 0,0 0-1 0 0,0 0 0 0 0,0 0 1 0 0,1 1-1 0 0,0 0 1 0 0,0 0-1 0 0,0 0 0 0 0,1 0 1 0 0,0 1-1 0 0,0 0 0 0 0,0-1 1 0 0,1 1-1 0 0,-1 0 0 0 0,1 0 1 0 0,1 0-1 0 0,-1 0 1 0 0,1 1-1 0 0,0-1 0 0 0,1 0 1 0 0,-1 0-1 0 0,1 1 0 0 0,1-1 1 0 0,-1 0-1 0 0,1 1 0 0 0,0-1 1 0 0,0 0-1 0 0,1 0 1 0 0,0 0-1 0 0,0 0 0 0 0,0 0 1 0 0,1 0-1 0 0,0 0 0 0 0,0-1 1 0 0,4 5-53 0 0,-1-1 115 0 0,2-1-1 0 0,-1 0 1 0 0,1 0 0 0 0,0-1 0 0 0,1 0-1 0 0,0-1 1 0 0,0 1 0 0 0,0-2 0 0 0,1 1-1 0 0,-1-1 1 0 0,1-1 0 0 0,1 0 0 0 0,-1 0 0 0 0,0-1-1 0 0,1-1 1 0 0,0 0 0 0 0,0 0 0 0 0,-1-1-1 0 0,1 0 1 0 0,0-1 0 0 0,0 0 0 0 0,0 0 0 0 0,0-2-1 0 0,0 1 1 0 0,0-1 0 0 0,-1-1 0 0 0,1 0-1 0 0,-1 0 1 0 0,0-1 0 0 0,1-1 0 0 0,-2 1 0 0 0,8-6-115 0 0,-5 3 53 0 0,0 0 0 0 0,0-1 0 0 0,-1-1 1 0 0,0 0-1 0 0,0 0 0 0 0,-1-1 1 0 0,0-1-1 0 0,-1 1 0 0 0,0-2 0 0 0,-1 1 1 0 0,0-1-1 0 0,-1 0 0 0 0,0-1 1 0 0,-1 0-1 0 0,0 0 0 0 0,-1 0 1 0 0,-1-1-1 0 0,0 0 0 0 0,-1 0 0 0 0,0 0 1 0 0,-1 0-1 0 0,-1 0 0 0 0,0 0 1 0 0,-1 0-1 0 0,0-1 0 0 0,-2-3-53 0 0,1 12-195 0 0,-2-1 0 0 0,1 0 0 0 0,-1 1 0 0 0,0 0 0 0 0,0 0 0 0 0,0-1-1 0 0,-1 2 1 0 0,0-1 0 0 0,-1 0 0 0 0,1 1 0 0 0,-1 0 0 0 0,0 0 0 0 0,0 0 0 0 0,0 1 0 0 0,-1 0-1 0 0,0 0 1 0 0,-4-3 195 0 0,-30-10-3923 0 0,-4 8-3404 0 0,25 8-740 0 0</inkml:trace>
  <inkml:trace contextRef="#ctx0" brushRef="#br0" timeOffset="905.408">697 759 6241 0 0,'0'0'4271'0'0,"0"0"-2090"0"0,0 0-742 0 0,0 0-32 0 0,0 0-44 0 0,0 0-132 0 0,0 0-213 0 0,0 0-217 0 0,0 0-166 0 0,0 0-108 0 0,0 0-74 0 0,0 0-65 0 0,0 0-25 0 0,22-26-37 0 0,68-83-49 0 0,10 12 400 0 0,-76 79-601 0 0,-19 13-103 0 0,1 0 0 0 0,0 1 0 0 0,0 0-1 0 0,0 0 1 0 0,1 0 0 0 0,-1 1-1 0 0,1 0 1 0 0,0 0 0 0 0,0 1 0 0 0,0 0-1 0 0,0 0 1 0 0,0 0 0 0 0,5 1 27 0 0,-3 49-927 0 0,-15 32 788 0 0,8-78 150 0 0,-1 0-1 0 0,1-1 1 0 0,0 1-1 0 0,0 0 1 0 0,0-1-1 0 0,0 1 1 0 0,0-1-1 0 0,0 0 1 0 0,0 0-1 0 0,0 0 1 0 0,1 0 0 0 0,-1 0-1 0 0,0 0 1 0 0,1 0-1 0 0,-1-1 1 0 0,1 0-1 0 0,-1 1 1 0 0,0-1-1 0 0,1 0 1 0 0,-1 0-1 0 0,1 0 1 0 0,-1 0-1 0 0,1 0 1 0 0,-1-1-1 0 0,1 1 1 0 0,-1-1 0 0 0,0 0-1 0 0,1 0 1 0 0,-1 0-1 0 0,2 0-10 0 0,117-66 363 0 0,25 10-330 0 0,-145 57-38 0 0,1 0 0 0 0,-2 1 0 0 0,1-1 0 0 0,0 1 0 0 0,0 0 0 0 0,0-1 0 0 0,0 1 0 0 0,0 0 0 0 0,0-1 0 0 0,0 1 0 0 0,-1 0 0 0 0,1 0 0 0 0,0 0 0 0 0,-1 0 0 0 0,1 0 0 0 0,-1-1 0 0 0,1 1 0 0 0,-1 0 0 0 0,1 0 0 0 0,-1 0 0 0 0,0 1 0 0 0,1-1 0 0 0,-1 0 0 0 0,0 0 0 0 0,0 0 0 0 0,0 0 0 0 0,0 0 0 0 0,0 0 0 0 0,0 0 0 0 0,0 0 0 0 0,0 0 0 0 0,0 0 0 0 0,0 1 0 0 0,-1-1 0 0 0,1 0 0 0 0,0 0 0 0 0,-1 0 0 0 0,1 0 0 0 0,-1 0 5 0 0,1 6 5 0 0,-1 18-140 0 0,0-18-86 0 0,0 0 0 0 0,1-1 0 0 0,0 1-1 0 0,0 0 1 0 0,1 0 0 0 0,0 0 0 0 0,0 0 0 0 0,1 0-1 0 0,-1-1 1 0 0,1 1 0 0 0,1-1 0 0 0,2 5 221 0 0,7-3-11823 0 0,-8-8 3659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1 5145 0 0,'0'0'718'0'0,"0"0"-45"0"0,0 0 143 0 0,0 0 226 0 0,0 0 187 0 0,0 0-39 0 0,0 0-208 0 0,0 0-273 0 0,0 0-246 0 0,0 0-170 0 0,0 0-87 0 0,0 0-20 0 0,-31 20 13 0 0,-96 66 37 0 0,64-25 165 0 0,55-46-307 0 0,-6 4-46 0 0,1 2 0 0 0,1-1 0 0 0,1 2 1 0 0,2-1-1 0 0,0 2 0 0 0,1-1 0 0 0,0 1 0 0 0,2 0 1 0 0,1 1-1 0 0,1-1 0 0 0,2 1 0 0 0,0 0 0 0 0,1 0 1 0 0,1 12-49 0 0,1-31 41 0 0,-1 0 0 0 0,1 0 0 0 0,0 0 1 0 0,0 0-1 0 0,0 0 0 0 0,1 0 0 0 0,0 0 0 0 0,0-1 1 0 0,0 1-1 0 0,1 0 0 0 0,-1-1 0 0 0,1 0 1 0 0,0 0-1 0 0,0 0 0 0 0,0 0 0 0 0,1 0 0 0 0,0 0 1 0 0,0-1-1 0 0,-1 0 0 0 0,2 0 0 0 0,-1 0 1 0 0,0 0-1 0 0,1-1 0 0 0,-1 1 0 0 0,1-1 1 0 0,0 0-1 0 0,0 0 0 0 0,-1-1 0 0 0,1 0 0 0 0,0 0 1 0 0,1 0-1 0 0,-1 0 0 0 0,0-1 0 0 0,0 0 1 0 0,0 0-42 0 0,5 1 210 0 0,0-1 0 0 0,1-1 0 0 0,-1 0 1 0 0,0 0-1 0 0,0-1 0 0 0,-1 0 0 0 0,1-1 1 0 0,0 0-1 0 0,-1-1 0 0 0,1 1 1 0 0,-1-2-1 0 0,2-1-210 0 0,10-4 121 0 0,-1-2 1 0 0,0 0 0 0 0,0-1-1 0 0,-1-1 1 0 0,-1 0-1 0 0,-1-2 1 0 0,0 0 0 0 0,-1-1-1 0 0,0 0 1 0 0,-2-2-1 0 0,0 0 1 0 0,-1 0 0 0 0,-1-1-1 0 0,-1-1 1 0 0,-1 0-1 0 0,0 0 1 0 0,-2-1 0 0 0,0 0-1 0 0,-2 0 1 0 0,0-1-1 0 0,-2 0 1 0 0,1-10-122 0 0,-5 27-116 0 0,-1 0 1 0 0,1 0-1 0 0,-1-1 1 0 0,0 1-1 0 0,-1 0 1 0 0,0 0-1 0 0,1 0 1 0 0,-2 0-1 0 0,1 1 1 0 0,-1-1-1 0 0,0 0 1 0 0,0 1-1 0 0,0 0 1 0 0,-1 0-1 0 0,0 0 0 0 0,0 0 1 0 0,0 1-1 0 0,-1-1 1 0 0,1 1-1 0 0,-1 0 1 0 0,0 0-1 0 0,-1 1 1 0 0,1 0-1 0 0,0 0 1 0 0,-6-2 115 0 0,4 1-387 0 0,-1 1 1 0 0,0 0 0 0 0,0 1 0 0 0,-1 0 0 0 0,1 1-1 0 0,0-1 1 0 0,-1 1 0 0 0,1 1 0 0 0,-1 0 0 0 0,1 0-1 0 0,0 0 1 0 0,-1 1 0 0 0,1 1 0 0 0,0-1 0 0 0,-1 1-1 0 0,1 1 1 0 0,0 0 0 0 0,0 0 0 0 0,0 0 386 0 0,-55 39-6590 0 0,42-26 1508 0 0</inkml:trace>
  <inkml:trace contextRef="#ctx0" brushRef="#br0" timeOffset="257.438">767 527 19276 0 0,'0'0'712'0'0,"0"0"-512"0"0,0 0-112 0 0,0 0 88 0 0,0 0 40 0 0,0 0-48 0 0,0 0-104 0 0,0 0-136 0 0,0 0-96 0 0,0 0-104 0 0,0 0-120 0 0,0 0-224 0 0,0 0-352 0 0,0 0-520 0 0,-4 67-897 0 0,11-67-792 0 0,-3 3-911 0 0,3-3-3186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8530 0 0,'0'0'1499'0'0,"0"0"-407"0"0,0 0-85 0 0,0 0 115 0 0,0 0 147 0 0,0 0 22 0 0,0 0-121 0 0,0 0-146 0 0,0 0-136 0 0,0 0-104 0 0,0 0-82 0 0,0 0-37 0 0,0 0-47 0 0,30 5-48 0 0,90 14-45 0 0,15-14 677 0 0,51-5-2268 0 0,-167-4-675 0 0,-12 2-1515 0 0,1 1-5657 0 0,-6 1-69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7250 0 0,'0'0'1704'0'0,"0"0"-374"0"0,0 0 145 0 0,0 0 394 0 0,0 0 112 0 0,0 0-230 0 0,0 0-407 0 0,0 0-357 0 0,32 0-251 0 0,100 2-164 0 0,-7-15 410 0 0,-10 3-1293 0 0,-66 9-7289 0 0,-38 1-477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27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93 151 5577 0 0,'0'0'1351'0'0,"0"0"-236"0"0,0 0-37 0 0,0 0 222 0 0,0 0 223 0 0,0 0 20 0 0,0 0-235 0 0,0 0-356 0 0,0 0-325 0 0,0 0-229 0 0,0 0-145 0 0,-6 3-73 0 0,-39 56 243 0 0,35-25-334 0 0,1 1 0 0 0,1 0 1 0 0,2 0-1 0 0,2 1 1 0 0,1-1-1 0 0,2 35-89 0 0,1-64 23 0 0,0 0 0 0 0,1 0-1 0 0,0 0 1 0 0,1 0 0 0 0,-1 0 0 0 0,1 0 0 0 0,0 0 0 0 0,0 0 0 0 0,1 0 0 0 0,0-1-1 0 0,0 1 1 0 0,0-1 0 0 0,0 0 0 0 0,1 0 0 0 0,0 0 0 0 0,0-1 0 0 0,1 1 0 0 0,-1-1-1 0 0,1 0 1 0 0,0 0 0 0 0,0 0 0 0 0,0-1 0 0 0,0 0 0 0 0,1 0 0 0 0,0 0-1 0 0,-1-1 1 0 0,1 0 0 0 0,0 0 0 0 0,0 0 0 0 0,3 0-23 0 0,4 1 252 0 0,1-1 0 0 0,0 0 0 0 0,-1 0 0 0 0,1-2 0 0 0,0 0 1 0 0,0 0-1 0 0,0-1 0 0 0,0-1 0 0 0,-1 0 0 0 0,1-1 0 0 0,-1-1 0 0 0,1 0 0 0 0,3-2-252 0 0,1 0 170 0 0,-1-1-1 0 0,0-1 0 0 0,-1 0 0 0 0,1-1 1 0 0,-2-1-1 0 0,1 0 0 0 0,-2-2 1 0 0,1 1-1 0 0,-2-2 0 0 0,1 0 0 0 0,-2 0 1 0 0,0-1-1 0 0,0-1 0 0 0,-1 0 1 0 0,-1 0-1 0 0,-1-1 0 0 0,0 0 0 0 0,-1-1 1 0 0,-1 0-1 0 0,0 0 0 0 0,-1-1 0 0 0,-1 0 1 0 0,-1 0-1 0 0,-1 0 0 0 0,0 0 1 0 0,-1 0-1 0 0,-1-1 0 0 0,-1 0-169 0 0,-2 10-74 0 0,0-1 1 0 0,0 1-1 0 0,-1-1 0 0 0,0 1 0 0 0,0 0 1 0 0,-1 0-1 0 0,-1 1 0 0 0,1-1 1 0 0,-1 1-1 0 0,-1 0 0 0 0,1 0 0 0 0,-2 1 1 0 0,1-1-1 0 0,-1 1 0 0 0,0 1 0 0 0,0-1 1 0 0,-1 1-1 0 0,1 1 0 0 0,-1-1 1 0 0,-1 1-1 0 0,1 1 0 0 0,-4-2 74 0 0,0 0-343 0 0,-1 0-1 0 0,0 1 0 0 0,-1 1 1 0 0,1 0-1 0 0,-1 0 0 0 0,0 2 1 0 0,0 0-1 0 0,0 0 1 0 0,0 1-1 0 0,0 1 0 0 0,0 0 1 0 0,0 1-1 0 0,0 1 1 0 0,0 0-1 0 0,-2 1 344 0 0,-91 47-6143 0 0,44-4-2230 0 0,40-26 2798 0 0</inkml:trace>
  <inkml:trace contextRef="#ctx0" brushRef="#br0" timeOffset="380.371">45 394 6105 0 0,'0'0'3489'0'0,"0"0"-839"0"0,0 0-491 0 0,0 0-191 0 0,0 0-286 0 0,0 0-300 0 0,0 0-333 0 0,0 0-303 0 0,0 0-169 0 0,0 0-125 0 0,0 0-95 0 0,0 0-44 0 0,0 0-36 0 0,3-13-73 0 0,14-40-54 0 0,-16 50-133 0 0,1 0 0 0 0,-1 0 0 0 0,1 1 0 0 0,0-1 0 0 0,0 0 0 0 0,0 1 0 0 0,1 0 0 0 0,-1-1 0 0 0,0 1 0 0 0,1 0 0 0 0,-1 0 0 0 0,1 0 0 0 0,0 0 0 0 0,0 1 0 0 0,0-1 0 0 0,0 1 0 0 0,0 0 0 0 0,0 0 0 0 0,0 0 0 0 0,0 0 0 0 0,0 0 0 0 0,3 0-17 0 0,-2 0 11 0 0,1 0-14 0 0,0-1-1 0 0,0 1 0 0 0,0 0 1 0 0,1 0-1 0 0,-1 1 1 0 0,0-1-1 0 0,0 1 0 0 0,0 0 1 0 0,0 1-1 0 0,1-1 1 0 0,-1 1-1 0 0,0 0 0 0 0,0 1 1 0 0,0-1-1 0 0,0 1 1 0 0,-1 0-1 0 0,1 0 0 0 0,0 0 1 0 0,-1 1-1 0 0,1-1 1 0 0,-1 1-1 0 0,0 0 0 0 0,1 1 4 0 0,27 22-5 0 0,-22-18 22 0 0,0 0 1 0 0,0 0-1 0 0,0 0 0 0 0,1-2 0 0 0,0 1 0 0 0,0-1 1 0 0,1-1-1 0 0,0 0 0 0 0,0-1 0 0 0,0 0 0 0 0,6 1-17 0 0,80 6 2068 0 0,-80-32-1008 0 0,-10 8-3711 0 0,7 2-1494 0 0,-1 1-5012 0 0,-10 6-1432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27:40.340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553 1158 0 0 0,'-168'173'0'0'0,"76"-48"39"0"0,-168 275 3764 0 0,228-314-3308 0 0,65-102 851 0 0,461-585 115 0 0,-321 394-1317 0 0,-170 194 319 0 0,-26 34-478 0 0,-83 108 960 0 0,7 4 0 0 0,-5 20-945 0 0,-125 195 3257 0 0,230-348-3252 0 0,-1 0 0 0 0,1 0 0 0 0,0 0 0 0 0,-1 0 1 0 0,1 0-1 0 0,-1 0 0 0 0,1 0 0 0 0,0 0 0 0 0,-1 0 0 0 0,1 1 0 0 0,0-1 1 0 0,-1 0-1 0 0,1 0 0 0 0,-1 1 0 0 0,1-1 0 0 0,-1 0 0 0 0,1 1 1 0 0,0-1-1 0 0,-1 1 0 0 0,0-1 0 0 0,1 1 0 0 0,-1-1 0 0 0,1 1 1 0 0,-1-1-1 0 0,1 1 0 0 0,-1-1 0 0 0,0 1 0 0 0,0-1 0 0 0,1 1 0 0 0,-1 0 1 0 0,0-1-1 0 0,0 1 0 0 0,1-1 0 0 0,-1 1 0 0 0,0 0 0 0 0,0-1 1 0 0,0 1-1 0 0,0 0 0 0 0,0-1 0 0 0,0 1 0 0 0,0 0 0 0 0,0-1 1 0 0,-1 1-1 0 0,1 0 0 0 0,0-1 0 0 0,0 1 0 0 0,0-1 0 0 0,-1 1 0 0 0,1 0 1 0 0,0-1-1 0 0,-1 1 0 0 0,1-1 0 0 0,0 1 0 0 0,-1-1 0 0 0,1 1 1 0 0,-1-1-1 0 0,1 1 0 0 0,-1-1 0 0 0,1 1 0 0 0,-1-1 0 0 0,1 0 1 0 0,-1 1-1 0 0,1-1 0 0 0,-1 0 0 0 0,1 1 0 0 0,-1-1 0 0 0,0 0 0 0 0,0 0-5 0 0,13-6 112 0 0,0 0-1 0 0,0-1 0 0 0,-1 0 0 0 0,0-1 0 0 0,-1-1 0 0 0,0 1 0 0 0,0-2 0 0 0,6-7-111 0 0,9-7 93 0 0,348-354-68 0 0,-199 151-497 0 0,-188 238 362 0 0,-395 561 1731 0 0,366-502-1037 0 0,62-70-562 0 0,-12-2 13 0 0,1-1 0 0 0,-1 1 0 0 0,0-2-1 0 0,0 1 1 0 0,-1-1 0 0 0,1 0 0 0 0,-1 0 0 0 0,0-1 0 0 0,0 0 0 0 0,0 0 0 0 0,-1 0 0 0 0,3-3-35 0 0,12-11 45 0 0,237-226-117 0 0,-175 164-296 0 0,-82 81 348 0 0,0 0-1 0 0,0 1 1 0 0,0-1 0 0 0,0 0 0 0 0,1 1 0 0 0,-1-1 0 0 0,0 0-1 0 0,0 0 1 0 0,0 1 0 0 0,0-1 0 0 0,0 0 0 0 0,1 0 0 0 0,-1 1-1 0 0,0-1 1 0 0,0 0 0 0 0,0 0 0 0 0,1 0 0 0 0,-1 1 0 0 0,0-1-1 0 0,0 0 1 0 0,1 0 0 0 0,-1 0 0 0 0,0 0 0 0 0,0 1 0 0 0,1-1-1 0 0,-1 0 1 0 0,0 0 0 0 0,1 0 0 0 0,-1 0 0 0 0,0 0 0 0 0,0 0-1 0 0,1 0 1 0 0,-1 0 0 0 0,0 0 0 0 0,1 0 0 0 0,-1 0 0 0 0,0 0-1 0 0,1 0 1 0 0,-1 0 0 0 0,0 0 0 0 0,0 0 0 0 0,1 0 0 0 0,-1-1 20 0 0,-12 33 45 0 0,-57 99 568 0 0,-6-4 0 0 0,-68 87-613 0 0,42-67 576 0 0,101-146-577 0 0,-1-1 1 0 0,1 0-1 0 0,0 1 0 0 0,-1-1 1 0 0,1 0-1 0 0,0 1 1 0 0,0-1-1 0 0,-1 1 0 0 0,1-1 1 0 0,0 0-1 0 0,0 1 0 0 0,0-1 1 0 0,0 1-1 0 0,0-1 1 0 0,-1 1-1 0 0,1-1 0 0 0,0 1 1 0 0,0-1-1 0 0,0 0 0 0 0,0 1 1 0 0,0-1-1 0 0,0 1 0 0 0,1-1 1 0 0,-1 1-1 0 0,0-1 1 0 0,0 1-1 0 0,0-1 0 0 0,0 0 1 0 0,0 1-1 0 0,1-1 0 0 0,-1 1 1 0 0,0-1-1 0 0,0 0 1 0 0,1 1-1 0 0,-1-1 0 0 0,0 0 1 0 0,1 1-1 0 0,-1-1 0 0 0,0 0 1 0 0,1 1-1 0 0,-1-1 1 0 0,0 0-1 0 0,1 0 0 0 0,-1 1 1 0 0,1-1-1 0 0,-1 0 0 0 0,0 0 1 0 0,1 0-1 0 0,-1 0 1 0 0,1 0-1 0 0,-1 1 0 0 0,1-1 1 0 0,-1 0-1 0 0,1 0 0 0 0,-1 0 1 0 0,0 0-1 0 0,1 0 0 0 0,-1 0 1 0 0,1-1-1 0 0,-1 1 1 0 0,1 0-1 0 0,-1 0 0 0 0,1 0 1 0 0,-1 0-1 0 0,0 0 1 0 0,33-10 185 0 0,-8-6-116 0 0,0-1 0 0 0,-2 0 0 0 0,0-2 0 0 0,-1-1 0 0 0,-1-1 0 0 0,-1 0 0 0 0,-1-2 1 0 0,5-8-70 0 0,-1 3 24 0 0,136-188-81 0 0,-267 381-307 0 0,-10 4 753 0 0,118-169-392 0 0,0 0 0 0 0,1 0 0 0 0,-1 0 0 0 0,0-1 0 0 0,1 1 0 0 0,-1 0 0 0 0,0 0 0 0 0,1 0-1 0 0,-1 0 1 0 0,0 0 0 0 0,1 0 0 0 0,-1 0 0 0 0,0 0 0 0 0,1 0 0 0 0,-1 0 0 0 0,0 0 0 0 0,1 0-1 0 0,-1 0 1 0 0,0 0 0 0 0,1 1 0 0 0,-1-1 0 0 0,0 0 0 0 0,0 0 0 0 0,1 0 0 0 0,-1 0 0 0 0,0 0-1 0 0,1 1 1 0 0,-1-1 0 0 0,0 0 0 0 0,0 0 0 0 0,0 1 0 0 0,1-1 0 0 0,-1 0 0 0 0,0 0 0 0 0,0 1-1 0 0,0-1 1 0 0,1 0 0 0 0,-1 1 0 0 0,0-1 0 0 0,0 0 0 0 0,0 0 0 0 0,0 1 0 0 0,0-1 0 0 0,0 0-1 0 0,0 1 1 0 0,0-1 0 0 0,0 0 0 0 0,0 1 0 0 0,0-1 0 0 0,0 0 0 0 0,0 1 0 0 0,0-1 0 0 0,0 0-1 0 0,0 1 1 0 0,0-1 0 0 0,0 0 0 0 0,0 1 0 0 0,0-1 0 0 0,0 0 0 0 0,-1 1 0 0 0,1-1 3 0 0,31-12 184 0 0,154-182 44 0 0,-49 39-367 0 0,-75 76 35 0 0,-61 77 118 0 0,0 2-4 0 0,0 0-36 0 0,0 0-73 0 0,-27 45-288 0 0,-119 171 734 0 0,144-197-429 0 0,25-30 176 0 0,232-254 80 0 0,-219 225-195 0 0,51-56-129 0 0,-104 138-457 0 0,-197 321 1320 0 0,186-304-739 0 0,62-57 90 0 0,53-67 291 0 0,-68 46-318 0 0,227-220 31 0 0,-124 104-200 0 0,-104 117 64 0 0,-27 33-179 0 0,-158 216 278 0 0,-37 48 526 0 0,205-279-557 0 0,0 0 0 0 0,0 0 0 0 0,-1 0 0 0 0,1 0 0 0 0,0 0 0 0 0,0 0 0 0 0,0 0-1 0 0,-1 0 1 0 0,1 0 0 0 0,0 0 0 0 0,0 1 0 0 0,0-1 0 0 0,-1 0 0 0 0,1 1 0 0 0,0-1 0 0 0,-1 1-1 0 0,1-1 1 0 0,0 1 0 0 0,-1-1 0 0 0,1 1 0 0 0,0-1 0 0 0,-1 1 0 0 0,1 0 0 0 0,-1-1 0 0 0,1 1 0 0 0,-1 0-1 0 0,0-1 1 0 0,1 1 0 0 0,-1 0 0 0 0,1-1 0 0 0,-1 1 0 0 0,0 0 0 0 0,0 0 0 0 0,0 0 0 0 0,1-1 0 0 0,-1 1-1 0 0,0 0 1 0 0,0 0 0 0 0,0 0 0 0 0,0 0 0 0 0,0-1 0 0 0,0 1 0 0 0,-1 0 0 0 0,1 0 0 0 0,0 0 0 0 0,0-1-1 0 0,0 1 1 0 0,-1 0 0 0 0,1 0 0 0 0,0-1 0 0 0,-1 1 0 0 0,1 0 0 0 0,-1-1 0 0 0,1 1 0 0 0,-1 0 0 0 0,1-1-1 0 0,-1 1 1 0 0,0-1 0 0 0,1 1 0 0 0,-1-1 0 0 0,1 1 0 0 0,-1-1 0 0 0,0 1 0 0 0,0-1 0 0 0,1 1 0 0 0,-1-1 0 0 0,70-55 396 0 0,-48 33-334 0 0,324-318-78 0 0,-293 284-42 0 0,-62 75-200 0 0,-135 172 304 0 0,-9 3 408 0 0,157-186-635 0 0,18-20 317 0 0,232-219 169 0 0,-156 135-483 0 0,-189 188 6 0 0,51-53 285 0 0,1 2-1 0 0,2 2 1 0 0,-31 44-113 0 0,42-22-272 0 0,27-64 242 0 0,0-1 11 0 0,0 0 8 0 0,0 0 21 0 0,0 0 4 0 0,0 0 20 0 0,0 0 2 0 0,0 0 16 0 0,0 0 24 0 0,0 0-12 0 0,0 0 4 0 0,0 0-6 0 0,0 0-10 0 0,4 19 399 0 0,-9 28-2007 0 0,-5-17-3875 0 0,6-20 1648 0 0,-3 2-5079 0 0</inkml:trace>
  <inkml:trace contextRef="#ctx0" brushRef="#br0" timeOffset="-62760.61">9126 3522 0 0 0,'-5'-170'0'0'0,"4"12"6323"0"0,-12 237-1668 0 0,-36 60-4275 0 0,28-85-40 0 0,-76 148 230 0 0,71-172 1169 0 0,35-56-525 0 0,25-66-956 0 0,-19 55-189 0 0,-2-1 1 0 0,-1 0-1 0 0,-2-1 1 0 0,-1-1-1 0 0,0-18-69 0 0,-12-116 220 0 0,4 172-231 0 0,-1 1-1 0 0,0-1 1 0 0,0 0-1 0 0,0 1 1 0 0,0-1-1 0 0,-1 0 1 0 0,1 1-1 0 0,0-1 1 0 0,-1 1-1 0 0,1-1 1 0 0,-1 0-1 0 0,0 1 1 0 0,1-1-1 0 0,-1 1 1 0 0,0-1-1 0 0,0 1 1 0 0,0 0-1 0 0,0-1 1 0 0,0 1-1 0 0,0 0 1 0 0,0 0-1 0 0,-1 0 1 0 0,1 0-1 0 0,0 0 1 0 0,-1 0-1 0 0,1 0 1 0 0,0 0-1 0 0,-1 0 1 0 0,1 1-1 0 0,-1-1 1 0 0,0 0-1 0 0,1 1 1 0 0,-1 0-1 0 0,1-1 1 0 0,-1 1-1 0 0,0 0 1 0 0,1 0-1 0 0,-1 0 1 0 0,0 0-1 0 0,1 0 1 0 0,-1 0-1 0 0,0 0 1 0 0,1 0-1 0 0,-1 1 1 0 0,1-1-1 0 0,-1 1 1 0 0,0-1 11 0 0,-90 153-856 0 0,68-110 858 0 0,1 1 0 0 0,3 0 0 0 0,2 2 0 0 0,-9 33-2 0 0,24-16-50 0 0,5-62 66 0 0,-1 0-1 0 0,0 0 0 0 0,0 0 0 0 0,1 0 1 0 0,-1 0-1 0 0,0 0 0 0 0,1 0 0 0 0,-1 0 0 0 0,1 0 1 0 0,-1-1-1 0 0,1 1 0 0 0,-1-1 0 0 0,1 1 0 0 0,-1-1 1 0 0,1 0-1 0 0,0 1 0 0 0,-1-1 0 0 0,1 0 0 0 0,0 0 1 0 0,-1 0-1 0 0,1 0 0 0 0,0-1 0 0 0,-1 1 1 0 0,1 0-1 0 0,-1-1 0 0 0,1 1 0 0 0,-1-1 0 0 0,1 1 1 0 0,0-1-1 0 0,-1 0 0 0 0,0 1 0 0 0,1-2-15 0 0,21-15 92 0 0,-1-1 0 0 0,-1-1 0 0 0,-1-1 0 0 0,-1-1 0 0 0,0 0 0 0 0,-2-2 0 0 0,0 0 0 0 0,-2-1 0 0 0,0 0 0 0 0,1-7-92 0 0,-8 16-2 0 0,0 0-1 0 0,0-1 0 0 0,-2-1 0 0 0,0 1 0 0 0,0-1 1 0 0,-2 0-1 0 0,0 0 0 0 0,-1 0 0 0 0,-1 0 0 0 0,0-16 3 0 0,-2 32-14 0 0,0 0-1 0 0,-1 0 0 0 0,1 0 0 0 0,-1 0 0 0 0,1 0 0 0 0,-1 0 0 0 0,1 0 0 0 0,-1 0 1 0 0,0 0-1 0 0,1 0 0 0 0,-1 1 0 0 0,0-1 0 0 0,0 0 0 0 0,0 0 0 0 0,0 1 0 0 0,1-1 1 0 0,-1 0-1 0 0,0 1 0 0 0,0-1 0 0 0,0 1 0 0 0,0-1 0 0 0,0 1 0 0 0,-1 0 0 0 0,1-1 1 0 0,0 1-1 0 0,0 0 0 0 0,0 0 0 0 0,0 0 0 0 0,0 0 0 0 0,0 0 0 0 0,0 0 0 0 0,-1 0 1 0 0,1 0-1 0 0,0 0 0 0 0,0 0 0 0 0,0 1 0 0 0,0-1 0 0 0,0 0 0 0 0,0 1 0 0 0,0-1 1 0 0,0 1-1 0 0,0-1 0 0 0,0 1 0 0 0,0 0 0 0 0,0-1 0 0 0,0 1 0 0 0,0 0 0 0 0,1 0 1 0 0,-1-1-1 0 0,0 1 0 0 0,0 0 0 0 0,1 0 0 0 0,-1 0 0 0 0,1 0 0 0 0,-1 0 0 0 0,1 0 1 0 0,-1 0-1 0 0,1 0 0 0 0,-1 1 15 0 0,-145 227-312 0 0,142-223 320 0 0,1 0 1 0 0,0 0-1 0 0,0 0 1 0 0,1 0 0 0 0,0 0-1 0 0,0 1 1 0 0,0-1-1 0 0,1 1 1 0 0,0-1-1 0 0,0 1 1 0 0,0 0-1 0 0,1-1 1 0 0,0 1-1 0 0,0 0 1 0 0,1 1-9 0 0,2-6 19 0 0,-1 0 1 0 0,1 0-1 0 0,-1-1 1 0 0,1 1-1 0 0,0-1 1 0 0,0 0-1 0 0,-1 1 1 0 0,1-1 0 0 0,0 0-1 0 0,0-1 1 0 0,0 1-1 0 0,0-1 1 0 0,0 1-1 0 0,0-1 1 0 0,1 0-1 0 0,-1 0 1 0 0,0 0-1 0 0,0 0 1 0 0,0-1-1 0 0,0 1 1 0 0,0-1-1 0 0,1 0-19 0 0,101-49 549 0 0,-78 34-492 0 0,218-138 116 0 0,-212 147-465 0 0,-30 35-32 0 0,-7-13 332 0 0,0 0 0 0 0,-1 0 0 0 0,-1-1 0 0 0,-1 1 0 0 0,0-1 0 0 0,0 0 0 0 0,-2-1 0 0 0,1 0 0 0 0,-3 1-8 0 0,-1 4 16 0 0,-134 195 645 0 0,146-213-655 0 0,1 0 0 0 0,0 0 0 0 0,-1 0 0 0 0,1 0-1 0 0,-1 0 1 0 0,1 0 0 0 0,-1 0 0 0 0,1 1 0 0 0,-1-1-1 0 0,1 0 1 0 0,-1 0 0 0 0,1 1 0 0 0,-1-1-1 0 0,0 0 1 0 0,1 1 0 0 0,-1-1 0 0 0,1 0 0 0 0,-1 1-1 0 0,0-1 1 0 0,1 0 0 0 0,-1 1 0 0 0,0-1-1 0 0,1 1 1 0 0,-1-1 0 0 0,0 1 0 0 0,0-1 0 0 0,1 1-1 0 0,-1-1 1 0 0,0 1 0 0 0,0-1 0 0 0,0 1-1 0 0,0-1 1 0 0,0 1 0 0 0,0-1 0 0 0,0 1 0 0 0,0-1-1 0 0,0 1 1 0 0,0-1 0 0 0,0 1 0 0 0,0-1 0 0 0,0 1-1 0 0,0 0 1 0 0,0-1 0 0 0,-1 1 0 0 0,1-1-1 0 0,0 1 1 0 0,0-1 0 0 0,-1 0 0 0 0,1 1-6 0 0,44-27 353 0 0,239-224 112 0 0,-189 161-622 0 0,-223 270-141 0 0,5-2 641 0 0,93-123-120 0 0,32-55-213 0 0,1 0 0 0 0,-1-1 0 0 0,1 1 0 0 0,-1 0 0 0 0,1 0 0 0 0,0-1 0 0 0,0 1 0 0 0,-1-1 0 0 0,1 1 0 0 0,0-1-1 0 0,0 0 1 0 0,-1 0 0 0 0,1 0 0 0 0,0 0 0 0 0,0 0 0 0 0,0 0 0 0 0,-1 0 0 0 0,1-1 0 0 0,0 1 0 0 0,0-1 0 0 0,-1 1 0 0 0,1-1 0 0 0,0 0 0 0 0,-1 1 0 0 0,1-1 0 0 0,-1 0 0 0 0,2-1-10 0 0,17-10 75 0 0,0-1 0 0 0,-1-1 0 0 0,-1-1-1 0 0,0 0 1 0 0,-1-2 0 0 0,10-12-75 0 0,30-27 102 0 0,181-165-70 0 0,-181 166-65 0 0,-56 54 9 0 0,-11 11-135 0 0,-318 429 232 0 0,269-368 169 0 0,76-70-254 0 0,-2-8 66 0 0,0 0 1 0 0,-1-1 0 0 0,0 0-1 0 0,-1-1 1 0 0,0-1 0 0 0,0 0-1 0 0,-1-1 1 0 0,8-9-55 0 0,17-13 35 0 0,437-361-54 0 0,-393 332-233 0 0,-158 147-228 0 0,-165 190 699 0 0,15-11 590 0 0,210-237-758 0 0,17-26-52 0 0,0-1 1 0 0,0 1-1 0 0,0-1 0 0 0,0 1 1 0 0,0-1-1 0 0,0 1 0 0 0,0-1 1 0 0,0 1-1 0 0,0-1 1 0 0,1 0-1 0 0,-1 1 0 0 0,0-1 1 0 0,0 1-1 0 0,0-1 0 0 0,0 1 1 0 0,1-1-1 0 0,-1 0 0 0 0,0 1 1 0 0,0-1-1 0 0,1 1 1 0 0,-1-1-1 0 0,0 0 0 0 0,1 1 1 0 0,-1-1-1 0 0,0 0 0 0 0,1 0 1 0 0,-1 1-1 0 0,0-1 0 0 0,1 0 1 0 0,-1 0-1 0 0,1 0 1 0 0,-1 1-1 0 0,1-1 0 0 0,-1 0 1 0 0,0 0-1 0 0,1 0 0 0 0,-1 0 1 0 0,1 0-1 0 0,-1 0 0 0 0,1 0 1 0 0,-1 0-1 0 0,1 0 1 0 0,-1 0-1 0 0,1 0 0 0 0,-1 0 1 0 0,0 0-1 0 0,1 0 0 0 0,-1 0 1 0 0,1-1-1 0 0,-1 1 0 0 0,1 0 1 0 0,-1 0-1 0 0,0 0 1 0 0,1-1-1 0 0,-1 1 0 0 0,0 0 1 0 0,1 0-1 0 0,-1-1 0 0 0,0 1 1 0 0,1 0-1 0 0,-1-1 1 0 0,16-5 58 0 0,-1-1 0 0 0,0-1 1 0 0,0 0-1 0 0,-1-1 0 0 0,0-1 0 0 0,0 0 0 0 0,10-11-58 0 0,0 2 28 0 0,419-338-59 0 0,-161 112-378 0 0,-276 242 117 0 0,-14 15 187 0 0,-18 20 24 0 0,-352 448 268 0 0,203-289 501 0 0,157-166-610 0 0,35-26-100 0 0,110-77 285 0 0,379-330-332 0 0,31-4-179 0 0,-519 398 215 0 0,7-6-76 0 0,0 0 0 0 0,1 2 0 0 0,1 1 0 0 0,1 2 0 0 0,7-3 109 0 0,-75 52-259 0 0,-338 356 439 0 0,14-44 1078 0 0,337-316-1091 0 0,39-29-226 0 0,5-8 85 0 0,0 1-1 0 0,0-2 0 0 0,-1 0 1 0 0,0-1-1 0 0,-1-1 1 0 0,1-1-1 0 0,-2 0 1 0 0,9-8-26 0 0,10-6 20 0 0,732-522-335 0 0,-587 426-35 0 0,-154 112-37 0 0,-31 26 112 0 0,-96 108 359 0 0,-128 129 992 0 0,-193 160-1076 0 0,346-340 302 0 0,-19 23 251 0 0,97-97-554 0 0,1 0 0 0 0,-1 0 0 0 0,0 0 0 0 0,1-1 0 0 0,-1 1 0 0 0,0 0 0 0 0,1 0 0 0 0,-1 0 0 0 0,1 0 0 0 0,-1 0 1 0 0,0 0-1 0 0,1 0 0 0 0,-1 0 0 0 0,1 0 0 0 0,-1 0 0 0 0,0 0 0 0 0,1 0 0 0 0,-1 0 0 0 0,0 0 0 0 0,1 0 0 0 0,-1 0 0 0 0,1 0 0 0 0,-1 1 0 0 0,0-1 0 0 0,1 0 0 0 0,-1 0 0 0 0,0 0 0 0 0,1 1 0 0 0,-1-1 0 0 0,0 0 0 0 0,0 0 0 0 0,1 1 0 0 0,-1-1 0 0 0,0 0 0 0 0,1 1 0 0 0,-1-1 0 0 0,0 0 0 0 0,0 1 0 0 0,0-1 0 0 0,0 0 0 0 0,1 1 0 0 0,-1-1 0 0 0,0 0 0 0 0,0 1 1 0 0,0-1-1 0 0,0 0 0 0 0,0 1 0 0 0,0-1 0 0 0,0 1 0 0 0,0-1 0 0 0,0 0 0 0 0,0 1 0 0 0,0-1 0 0 0,0 1 0 0 0,0-1 1 0 0,136-84 161 0 0,268-215-166 0 0,-227 170-293 0 0,76-77 298 0 0,-119 96-489 0 0,-167 163 25 0 0,-370 452 595 0 0,-82 32 1264 0 0,459-500-1329 0 0,48-35-106 0 0,130-89 222 0 0,315-259-555 0 0,-181 127 128 0 0,-75 70-399 0 0,-181 147 69 0 0,-157 174 690 0 0,4-11-33 0 0,-52 70 1816 0 0,-196 198-1898 0 0,182-231 1118 0 0,169-168-1161 0 0,54-27-198 0 0,-23-6 220 0 0,1-1 1 0 0,-1-1 0 0 0,1 0-1 0 0,-1 0 1 0 0,-1-1-1 0 0,1-1 1 0 0,-1 0-1 0 0,0 0 1 0 0,5-5 20 0 0,4-3-55 0 0,-4 5 20 0 0,17-12-245 0 0,-1 0-1 0 0,-1-2 0 0 0,-1-2 0 0 0,-1 0 0 0 0,-1-2 1 0 0,-1-1-1 0 0,14-23 281 0 0,7-21-971 0 0,-47 72 741 0 0,-35 35-2755 0 0,-12 20-448 0 0,18-18-4218 0 0,24-27 2287 0 0</inkml:trace>
  <inkml:trace contextRef="#ctx0" brushRef="#br0" timeOffset="35425.961">6714 5911 0 0 0,'0'0'807'0'0,"0"0"-127"0"0,0 0-141 0 0,0 0-106 0 0,-10-11-110 0 0,-36-31-71 0 0,45 41-243 0 0,0 1 0 0 0,0-1 1 0 0,-1 0-1 0 0,1 1 0 0 0,0 0 0 0 0,0-1 1 0 0,0 1-1 0 0,-1 0 0 0 0,1-1 0 0 0,0 1 1 0 0,0 0-1 0 0,-1 0 0 0 0,1 0 0 0 0,0 0 1 0 0,0 0-1 0 0,-1 1 0 0 0,1-1 0 0 0,0 0 1 0 0,0 0-1 0 0,0 1 0 0 0,-1-1 0 0 0,1 1 1 0 0,0-1-1 0 0,0 1 0 0 0,0-1 0 0 0,0 1 1 0 0,0 0-1 0 0,0 0 0 0 0,0-1 0 0 0,0 1 1 0 0,0 0-1 0 0,0 0 0 0 0,1 0 0 0 0,-1 0 1 0 0,0 1-10 0 0,-5 3 47 0 0,-232 226 881 0 0,111-136-19 0 0,92-84 361 0 0,38-38-1107 0 0,79-114-267 0 0,198-250 122 0 0,-273 381 32 0 0,0 0-1 0 0,0-1 0 0 0,-2 0 0 0 0,1 0 0 0 0,-1-1 1 0 0,-1 0-1 0 0,0 1 0 0 0,-1-1 0 0 0,1-5-49 0 0,-4 16 9 0 0,-1 0 1 0 0,1 0-1 0 0,0-1 0 0 0,-1 1 0 0 0,0 0 0 0 0,1 0 0 0 0,-1 0 1 0 0,1 0-1 0 0,-1 0 0 0 0,0 0 0 0 0,0 0 0 0 0,0 0 1 0 0,1 0-1 0 0,-1 1 0 0 0,0-1 0 0 0,0 0 0 0 0,0 0 0 0 0,0 1 1 0 0,-1-1-1 0 0,1 1 0 0 0,0-1 0 0 0,0 1 0 0 0,0-1 1 0 0,0 1-1 0 0,0 0 0 0 0,-1-1 0 0 0,1 1 0 0 0,0 0 1 0 0,0 0-1 0 0,-1 0 0 0 0,1 0 0 0 0,0 0 0 0 0,0 0 0 0 0,-1 0 1 0 0,1 1-1 0 0,0-1 0 0 0,0 0 0 0 0,0 1 0 0 0,0-1 1 0 0,-1 1-1 0 0,1-1 0 0 0,0 1 0 0 0,0-1 0 0 0,0 1 0 0 0,0 0 1 0 0,0-1-1 0 0,0 1 0 0 0,0 0 0 0 0,0 0 0 0 0,1 0 1 0 0,-1 0-1 0 0,0 0 0 0 0,0 0-9 0 0,-138 105-443 0 0,-132 149 386 0 0,190-170 472 0 0,-5-4 1 0 0,-3-4 0 0 0,-7 0-416 0 0,86-70 184 0 0,4-2 45 0 0,0-1 1 0 0,0 1 0 0 0,0-1-1 0 0,0-1 1 0 0,0 1-1 0 0,-1-1 1 0 0,0 0 0 0 0,0 0-1 0 0,0-1 1 0 0,0 0-1 0 0,0 0 1 0 0,-3 0-230 0 0,9-3 34 0 0,0 0 0 0 0,1 0 1 0 0,-1 0-1 0 0,0 0 0 0 0,1 0 0 0 0,-1 0 0 0 0,1 0 1 0 0,-1-1-1 0 0,1 1 0 0 0,0 0 0 0 0,-1 0 1 0 0,1 0-1 0 0,0 0 0 0 0,0-1 0 0 0,0 1 0 0 0,0 0 1 0 0,0 0-1 0 0,0 0 0 0 0,0-1 0 0 0,0 1 0 0 0,0 0 1 0 0,1 0-1 0 0,-1 0 0 0 0,0 0 0 0 0,1-1 0 0 0,-1 1 1 0 0,1 0-1 0 0,0 0 0 0 0,-1 0 0 0 0,1 0 0 0 0,0 0 1 0 0,-1 0-1 0 0,1 0 0 0 0,1 0-34 0 0,135-197-16 0 0,224-239-344 0 0,-356 432 344 0 0,6-10-15 0 0,1 1 0 0 0,-2-2 0 0 0,0 1 0 0 0,-1-1 0 0 0,0-1 0 0 0,-1 0 0 0 0,0-2 31 0 0,-9 20-1 0 0,1-1 0 0 0,0 1 0 0 0,0-1 0 0 0,-1 1 0 0 0,1-1 0 0 0,0 1 0 0 0,-1 0 0 0 0,1-1 0 0 0,-1 1 0 0 0,1-1 0 0 0,0 0 0 0 0,-1 1 0 0 0,1-1 0 0 0,-1 1 0 0 0,1-1 0 0 0,-1 0 0 0 0,1 1 0 0 0,-1-1 1 0 0,0 0-1 0 0,1 0 0 0 0,-1 1 0 0 0,1-1 0 0 0,-1 0 0 0 0,0 0 0 0 0,1 0 0 0 0,-1 0 0 0 0,1 0 0 0 0,-1 0 0 0 0,0 0 0 0 0,1 0 0 0 0,-1 0 0 0 0,0 0 0 0 0,1 0 0 0 0,-1 0 0 0 0,1 0 0 0 0,-1 0 0 0 0,0-1 1 0 0,1 1-1 0 0,-1 0 0 0 0,1 0 0 0 0,-1-1 0 0 0,1 1 0 0 0,-1-1 0 0 0,1 1 0 0 0,-1 0 0 0 0,1-1 0 0 0,-1 1 0 0 0,1-1 0 0 0,-1 1 0 0 0,1-1 0 0 0,0 1 0 0 0,-1-1 0 0 0,1 1 0 0 0,0-1 0 0 0,-1 1 0 0 0,1-1 1 0 0,0 0-1 0 0,0 1 0 0 0,0-1 0 0 0,0 1 0 0 0,-1-1 0 0 0,1 0 0 0 0,0 1 0 0 0,0-1 0 0 0,0 0 0 0 0,0 1 0 0 0,0-1 0 0 0,0 1 0 0 0,1-1 1 0 0,-24 18-198 0 0,2 0 0 0 0,0 2-1 0 0,1 1 1 0 0,2 0 0 0 0,-16 22 198 0 0,13-17-53 0 0,-269 308 82 0 0,275-316 26 0 0,-19 23 297 0 0,-1-3 0 0 0,-2 0-1 0 0,-2-2 1 0 0,-5 1-352 0 0,-4-12 2087 0 0,50-33-1930 0 0,69-112-79 0 0,11 0 2 0 0,-52 81-126 0 0,-2-1 0 0 0,-2-2 0 0 0,-1 0 1 0 0,-3-2-1 0 0,-1 0 0 0 0,10-36 46 0 0,-21-11-51 0 0,-11 91 32 0 0,1 0-1 0 0,-1-1 0 0 0,0 1 0 0 0,0 0 0 0 0,1 1 0 0 0,-1-1 0 0 0,0 0 0 0 0,0 0 1 0 0,0 0-1 0 0,0 0 0 0 0,0 1 0 0 0,0-1 0 0 0,0 0 0 0 0,-1 1 0 0 0,1-1 1 0 0,0 1-1 0 0,0-1 0 0 0,0 1 0 0 0,-1 0 0 0 0,1 0 0 0 0,0-1 0 0 0,0 1 0 0 0,-1 0 1 0 0,1 0-1 0 0,0 0 0 0 0,0 0 0 0 0,-1 0 0 0 0,1 1 0 0 0,0-1 0 0 0,0 0 1 0 0,-1 0-1 0 0,1 1 0 0 0,0-1 0 0 0,0 1 0 0 0,0-1 0 0 0,0 1 0 0 0,0 0 0 0 0,0-1 1 0 0,-1 1-1 0 0,2 0 0 0 0,-1 0 0 0 0,0 0 0 0 0,0 0 0 0 0,0 0 0 0 0,0 0 1 0 0,0 0-1 0 0,1 0 0 0 0,-2 1 20 0 0,-163 222-522 0 0,104-140 880 0 0,60-82-319 0 0,-9 16 10 0 0,22-17 338 0 0,5-14-253 0 0,-1-1 0 0 0,0-1 1 0 0,-1 0-1 0 0,-1-1 0 0 0,0-1 1 0 0,-1 0-1 0 0,-1-1 0 0 0,5-10-134 0 0,-3 7 50 0 0,3-4-37 0 0,-1-1 0 0 0,-2 0 1 0 0,0-1-1 0 0,-2-1 0 0 0,-1 0 1 0 0,-2-1-1 0 0,0 0 0 0 0,1-15-13 0 0,-10-29 133 0 0,0 72-147 0 0,-1 0 1 0 0,0 0 0 0 0,0 0 0 0 0,1 0 0 0 0,-1 0-1 0 0,0 0 1 0 0,0 0 0 0 0,0 1 0 0 0,0-1 0 0 0,0 0 0 0 0,0 1-1 0 0,0-1 1 0 0,-1 0 0 0 0,1 1 0 0 0,0 0 0 0 0,0-1 0 0 0,0 1-1 0 0,-1 0 1 0 0,1-1 0 0 0,0 1 0 0 0,0 0 0 0 0,-1 0 0 0 0,1 0-1 0 0,0 0 1 0 0,0 0 0 0 0,-1 0 0 0 0,1 0 0 0 0,0 1-1 0 0,0-1 1 0 0,-1 0 0 0 0,1 1 0 0 0,0-1 0 0 0,0 1 0 0 0,0-1-1 0 0,0 1 1 0 0,0 0 0 0 0,0-1 0 0 0,0 1 0 0 0,0 0 0 0 0,0 0-1 0 0,0 0 1 0 0,0 0 13 0 0,-38 41-489 0 0,38-40 506 0 0,-80 119-238 0 0,82-121 221 0 0,-1 1 0 0 0,1-1 0 0 0,-1 1 0 0 0,1 0 0 0 0,-1-1 0 0 0,1 1 0 0 0,0-1 0 0 0,-1 0 0 0 0,1 1 1 0 0,0-1-1 0 0,-1 1 0 0 0,1-1 0 0 0,0 0 0 0 0,0 0 0 0 0,-1 1 0 0 0,1-1 0 0 0,0 0 0 0 0,0 0 0 0 0,-1 0 1 0 0,1 0-1 0 0,0 0 0 0 0,0 0 0 0 0,-1 0 0 0 0,1 0 0 0 0,0 0 0 0 0,0 0 0 0 0,-1-1 0 0 0,1 1 0 0 0,0 0 0 0 0,0 0 1 0 0,-1-1-1 0 0,1 1 0 0 0,0 0 0 0 0,-1-1 0 0 0,1 1 0 0 0,0-1 0 0 0,-1 1 0 0 0,1-1 0 0 0,-1 1 0 0 0,1-1 1 0 0,-1 1-1 0 0,1-1 0 0 0,9-14 35 0 0,0 1 0 0 0,-1-1 0 0 0,0-1 0 0 0,-2 0 0 0 0,0 0 0 0 0,0 0 0 0 0,-2-1 1 0 0,0 0-1 0 0,-1 0 0 0 0,0 0 0 0 0,-2-1 0 0 0,0 1 0 0 0,-1-1 0 0 0,-1 1 0 0 0,-1-9-35 0 0,1 25-21 0 0,-1-1-1 0 0,1 1 1 0 0,-1 0-1 0 0,1 0 1 0 0,-1 0-1 0 0,0 0 1 0 0,1 0-1 0 0,-1 0 1 0 0,0 0-1 0 0,0 0 1 0 0,0 0-1 0 0,0 0 1 0 0,0 0-1 0 0,0 0 1 0 0,0 0-1 0 0,0 1 1 0 0,0-1-1 0 0,-1 1 1 0 0,1-1-1 0 0,0 1 1 0 0,0-1-1 0 0,-1 1 1 0 0,1-1 0 0 0,0 1-1 0 0,0 0 1 0 0,-1 0-1 0 0,1 0 1 0 0,0 0-1 0 0,-1 0 1 0 0,1 0-1 0 0,0 0 1 0 0,-1 0-1 0 0,1 0 1 0 0,0 1-1 0 0,0-1 1 0 0,-1 0-1 0 0,1 1 1 0 0,0-1-1 0 0,0 1 1 0 0,0 0-1 0 0,-1-1 1 0 0,1 1-1 0 0,0 0 1 0 0,0 0-1 0 0,0 0 1 0 0,0-1-1 0 0,0 1 1 0 0,0 0-1 0 0,1 0 1 0 0,-1 0-1 0 0,0 1 22 0 0,-49 67-481 0 0,51-69 480 0 0,-1 0 1 0 0,1-1-1 0 0,-1 1 0 0 0,1 0 1 0 0,-1 0-1 0 0,1 0 1 0 0,-1 0-1 0 0,0 0 1 0 0,1 0-1 0 0,-1 0 1 0 0,1 0-1 0 0,-1 1 0 0 0,1-1 1 0 0,-1 0-1 0 0,1 0 1 0 0,-1 0-1 0 0,1 0 1 0 0,-1 1-1 0 0,0-1 1 0 0,1 0-1 0 0,-1 0 0 0 0,0 1 1 0 0,1-1-1 0 0,-1 0 1 0 0,1 1-1 0 0,-1-1 1 0 0,0 0-1 0 0,0 1 1 0 0,1-1-1 0 0,-1 0 0 0 0,0 1 1 0 0,0-1-1 0 0,1 1 1 0 0,-1-1-1 0 0,0 0 1 0 0,0 1 0 0 0,14-23 254 0 0,-7 13-196 0 0,-1-1-1 0 0,0 0 0 0 0,0-1 0 0 0,-1 1 1 0 0,0-1-1 0 0,-1 0 0 0 0,0 0 0 0 0,-1 0 1 0 0,0 0-1 0 0,-1-1 0 0 0,0 0 0 0 0,-1-6-57 0 0,0 17-2 0 0,-1-1-1 0 0,1 0 1 0 0,-1 1-1 0 0,1-1 1 0 0,-1 0-1 0 0,0 0 1 0 0,0 1-1 0 0,0-1 0 0 0,0 0 1 0 0,0 0-1 0 0,0 0 1 0 0,-1 1-1 0 0,1-1 1 0 0,0 0-1 0 0,-1 1 1 0 0,0-1-1 0 0,1 0 1 0 0,-1 1-1 0 0,0-1 1 0 0,0 0-1 0 0,0 1 1 0 0,0 0-1 0 0,0-1 0 0 0,0 1 1 0 0,0-1-1 0 0,0 1 1 0 0,-1 0-1 0 0,1 0 1 0 0,0 0-1 0 0,-1 0 1 0 0,1 0-1 0 0,-1 0 1 0 0,0 0-1 0 0,1 0 1 0 0,-1 1-1 0 0,1-1 1 0 0,-1 0-1 0 0,0 1 1 0 0,0 0-1 0 0,1-1 0 0 0,-1 1 1 0 0,0 0-1 0 0,0 0 1 0 0,1 0-1 0 0,-1 0 1 0 0,0 0-1 0 0,0 0 1 0 0,0 0-1 0 0,1 1 3 0 0,-53 44-627 0 0,43-32 545 0 0,-6 7 70 0 0,0 1 0 0 0,1 1 1 0 0,2 0-1 0 0,0 1 0 0 0,-9 19 12 0 0,23-41-7 0 0,-1 0 1 0 0,0 0-1 0 0,0 0 1 0 0,1 0-1 0 0,-1 0 0 0 0,1 0 1 0 0,-1 0-1 0 0,1 0 1 0 0,-1 0-1 0 0,1 0 0 0 0,-1 1 1 0 0,1-1-1 0 0,0 0 1 0 0,0 0-1 0 0,0 0 0 0 0,0 0 1 0 0,0 1-1 0 0,0-1 1 0 0,0 0-1 0 0,0 0 0 0 0,0 0 1 0 0,0 0-1 0 0,0 1 1 0 0,1-1-1 0 0,-1 0 1 0 0,1 0-1 0 0,-1 0 0 0 0,1 0 1 0 0,-1 0-1 0 0,1 0 1 0 0,-1 0-1 0 0,1 0 0 0 0,0 0 1 0 0,0 0-1 0 0,-1 0 1 0 0,1-1-1 0 0,0 1 0 0 0,1 1 7 0 0,9-5 59 0 0,-1 1 1 0 0,1-2-1 0 0,-1 1 0 0 0,0-1 0 0 0,0-1 0 0 0,0 0 1 0 0,-1 0-1 0 0,0-1 0 0 0,0 0 0 0 0,0 0 0 0 0,-1-1 0 0 0,0-1 1 0 0,0 1-1 0 0,0-1 0 0 0,5-9-59 0 0,-2 6 7 0 0,27-26-191 0 0,-41 57-105 0 0,-42 68 95 0 0,-165 400 288 0 0,101-271 115 0 0,95-187-260 0 0,14-30-9 0 0,0 0-8 0 0,0 0 11 0 0,0 0 13 0 0,0 0 28 0 0,0 0 27 0 0,0 0 6 0 0,0 0 7 0 0,0 0 9 0 0,0 0 17 0 0,0 0 23 0 0,0 0 23 0 0,-25 42-28 0 0,-2-5-67 0 0,-1 0 0 0 0,-3-2 1 0 0,0-1-1 0 0,-11 6-1 0 0,18-16 38 0 0,-57 39 729 0 0,105-110-561 0 0,-21 45-193 0 0,-1 0 0 0 0,1-1 0 0 0,-1 1 0 0 0,0-1 0 0 0,0 0-1 0 0,0 1 1 0 0,-1-1 0 0 0,1 0 0 0 0,-1 0 0 0 0,1 0 0 0 0,-1 0 0 0 0,0-1-1 0 0,0 1 1 0 0,0 0 0 0 0,-1 0 0 0 0,1-1 0 0 0,-1 1 0 0 0,0 0 0 0 0,0-1-1 0 0,0 1 1 0 0,0 0 0 0 0,0-1 0 0 0,-1 1 0 0 0,0 0 0 0 0,1-1 0 0 0,-1 1-1 0 0,0 0 1 0 0,-1 0 0 0 0,1 0 0 0 0,-1 0 0 0 0,1 0 0 0 0,-1 0 0 0 0,0 0-1 0 0,0 1 1 0 0,0-1 0 0 0,0 1 0 0 0,0-1 0 0 0,-1 1 0 0 0,0-1-13 0 0,-8-2 2 0 0,0 0 1 0 0,0 0-1 0 0,-1 1 1 0 0,0 1-1 0 0,1 0 1 0 0,-1 1-1 0 0,0 0 1 0 0,-1 0-1 0 0,1 1 1 0 0,0 1-1 0 0,0 0 1 0 0,0 1-1 0 0,-3 1-2 0 0,-13-2-4 0 0,-78 7 56 0 0,-2 1 725 0 0,34-16-874 0 0,-50 4 200 0 0,121 3-105 0 0,1-1 1 0 0,-1 0-1 0 0,1 1 1 0 0,-1-1 0 0 0,1 0-1 0 0,0 0 1 0 0,0 0-1 0 0,0-1 1 0 0,0 1-1 0 0,0 0 1 0 0,1-1 0 0 0,-1 1-1 0 0,1-1 1 0 0,-1 0-1 0 0,1 1 1 0 0,0-1-1 0 0,0 0 1 0 0,0 0 0 0 0,1 0-1 0 0,-1 0 1 0 0,1 1-1 0 0,-1-1 1 0 0,1 0 0 0 0,0 0-1 0 0,0 0 1 0 0,0 0-1 0 0,1 0 1 0 0,-1 0-1 0 0,1 0 1 0 0,-1 0 0 0 0,2-2 1 0 0,-6-48 94 0 0,-17-72-163 0 0,-10 88 36 0 0,29 31 30 0 0,2 5-60 0 0,0 1-45 0 0,14-18-405 0 0,-9 15 439 0 0,-1-1 0 0 0,1 1 0 0 0,-1 0 0 0 0,1 1 0 0 0,0-1 0 0 0,0 1 0 0 0,1 0 0 0 0,-1 0 0 0 0,0 1 0 0 0,1-1 0 0 0,-1 1 0 0 0,0 0 0 0 0,1 1 0 0 0,5-1 74 0 0,-11 1-55 0 0,0 0 32 0 0,0 0 13 0 0,0 0 0 0 0,0 0 20 0 0,0 0 2 0 0,0 0 12 0 0,0 0 12 0 0,0 0-7 0 0,-9 12-40 0 0,1-5 36 0 0,0 0 1 0 0,-1-1-1 0 0,0 0 0 0 0,0 0 0 0 0,0-1 0 0 0,-1 0 1 0 0,0-1-1 0 0,0 0 0 0 0,0 0 0 0 0,-9 1-25 0 0,-65 53-101 0 0,60-36 61 0 0,24-22 0 0 0,0 0-44 0 0,0 0-27 0 0,0 0-14 0 0,0 0 2 0 0,0 0 22 0 0,0 0 10 0 0,0 0 24 0 0,0 0 17 0 0,0 0 7 0 0,0 0 22 0 0,0 0 5 0 0,0 0 0 0 0,0 0 0 0 0,0 0 1 0 0,0 0 3 0 0,0 0-7 0 0,0 0 5 0 0,0 0-21 0 0,0 0-26 0 0,0 0 10 0 0,0 0 20 0 0,0 0 45 0 0,0 0 10 0 0,0 0 8 0 0,0 0 41 0 0,0 0 52 0 0,0 0 47 0 0,0-30 935 0 0,17-65-1272 0 0,-5 62 85 0 0,-10 77-878 0 0,-2-34 945 0 0,0-1-1 0 0,0 1 0 0 0,1 0 0 0 0,0-1 0 0 0,1 1 0 0 0,0 0 0 0 0,1-1 0 0 0,0 0 0 0 0,0 0 0 0 0,1 0 0 0 0,0 0 0 0 0,0 0 0 0 0,1-1 1 0 0,0 0-1 0 0,1 0 0 0 0,0 0 0 0 0,0-1 0 0 0,1 1 0 0 0,0-2 0 0 0,0 1 0 0 0,0-1 0 0 0,1 0 0 0 0,0 0 0 0 0,0-1 0 0 0,1 0 14 0 0,157 47 375 0 0,-38 0-262 0 0,-126-52-98 0 0,0 0 1 0 0,-1 1-1 0 0,1-1 0 0 0,0 1 0 0 0,-1-1 0 0 0,1 1 0 0 0,-1 0 0 0 0,1-1 0 0 0,0 1 0 0 0,-1 0 0 0 0,0 0 0 0 0,1 0 0 0 0,-1 1 0 0 0,0-1 0 0 0,1 0 0 0 0,-1 0 0 0 0,0 1 0 0 0,0-1 0 0 0,0 0 0 0 0,0 1 0 0 0,0-1 0 0 0,0 1 0 0 0,-1 0 0 0 0,1-1 0 0 0,-1 1 0 0 0,1 0 0 0 0,-1-1 0 0 0,1 1 0 0 0,-1 0 0 0 0,0-1 1 0 0,0 1-1 0 0,0 0 0 0 0,0 0 0 0 0,0-1 0 0 0,0 1 0 0 0,0 0 0 0 0,0 0 0 0 0,-1-1 0 0 0,1 1 0 0 0,-1 0 0 0 0,1-1 0 0 0,-1 1 0 0 0,0-1 0 0 0,0 1-15 0 0,-24 36 142 0 0,-2-2 0 0 0,-1 0 1 0 0,-2-2-1 0 0,-1-2 0 0 0,-17 14-142 0 0,47-45 2 0 0,-154 143 318 0 0,153-143-331 0 0,0 0-1 0 0,1 0 0 0 0,-1 0 0 0 0,0 0 0 0 0,1 0 0 0 0,-1 1 0 0 0,1-1 0 0 0,0 0 0 0 0,-1 1 0 0 0,1-1 0 0 0,0 1 0 0 0,0 0 0 0 0,0-1 0 0 0,0 1 0 0 0,0 0 0 0 0,0 0 1 0 0,0-1-1 0 0,1 1 0 0 0,-1 0 0 0 0,1 0 0 0 0,-1 0 0 0 0,1 0 0 0 0,0 0 0 0 0,0 0 0 0 0,0 0 0 0 0,0 0 0 0 0,0 0 0 0 0,0 0 0 0 0,0-1 0 0 0,1 1 0 0 0,-1 0 1 0 0,1 0-1 0 0,-1 0 0 0 0,1 0 0 0 0,0 0 0 0 0,0-1 0 0 0,0 1 0 0 0,0 0 0 0 0,0-1 0 0 0,0 1 0 0 0,1 1 12 0 0,14 0-21 0 0,0-1 1 0 0,-1 0-1 0 0,1-1 1 0 0,0 0-1 0 0,1-2 0 0 0,-2 0 1 0 0,1 0-1 0 0,0-2 1 0 0,0 0-1 0 0,0-1 0 0 0,-1 0 1 0 0,0-1-1 0 0,0-1 1 0 0,0 0-1 0 0,-1-1 1 0 0,4-3 19 0 0,16-4-5 0 0,61-27-47 0 0,-2-4 1 0 0,51-34 52 0 0,-167 86 690 0 0,-314 269-618 0 0,197-155-28 0 0,130-112-34 0 0,-11 7 29 0 0,2 0 0 0 0,0 2 0 0 0,1 0 0 0 0,1 1 0 0 0,1 1 1 0 0,-12 18-40 0 0,28-38-8 0 0,-1 1 1 0 0,0 0-1 0 0,1 0 1 0 0,-1 0 0 0 0,1 0-1 0 0,0 0 1 0 0,-1 0 0 0 0,1 0-1 0 0,0 0 1 0 0,-1 0 0 0 0,1 0-1 0 0,0 0 1 0 0,0 0-1 0 0,0 0 1 0 0,0 0 0 0 0,0 0-1 0 0,0 0 1 0 0,0 0 0 0 0,0 0-1 0 0,0 0 1 0 0,1 0 0 0 0,-1 0-1 0 0,0 0 1 0 0,1 0-1 0 0,-1 0 1 0 0,1 0 0 0 0,-1 0-1 0 0,1 0 1 0 0,-1 0 0 0 0,1 0-1 0 0,-1 0 1 0 0,1-1 0 0 0,0 1-1 0 0,0 0 1 0 0,-1 0 0 0 0,1-1-1 0 0,0 1 1 0 0,0-1-1 0 0,0 1 1 0 0,0-1 0 0 0,0 1-1 0 0,0-1 1 0 0,0 1 0 0 0,0-1-1 0 0,0 0 1 0 0,0 1 0 0 0,0-1-1 0 0,0 0 1 0 0,0 0-1 0 0,0 0 1 0 0,0 0 0 0 0,0 0-1 0 0,0 0 1 0 0,0 0 0 0 0,0 0-1 0 0,0 0 1 0 0,1-1 7 0 0,67-6-133 0 0,-23-8 131 0 0,0-2 0 0 0,-1-3 0 0 0,-1-1 0 0 0,-1-2 1 0 0,-1-3-1 0 0,3-4 2 0 0,-1 3 3 0 0,647-389-109 0 0,-630 385-18 0 0,-90 57 500 0 0,-137 94-10 0 0,-6-7 0 0 0,-104 47-366 0 0,154-90 169 0 0,-381 209 1084 0 0,392-241-501 0 0,116-62-1087 0 0,116-178-108 0 0,-119 198 440 0 0,0 0 0 0 0,0 0 0 0 0,0 0-1 0 0,0 0 1 0 0,-1-1 0 0 0,1 1 0 0 0,-1-1 0 0 0,0 1-1 0 0,-1-1 1 0 0,1 1 0 0 0,-1-1 0 0 0,0 0 0 0 0,0 1 0 0 0,0-1-1 0 0,-1 0 1 0 0,0 1 0 0 0,0-1 0 0 0,0 1 0 0 0,0-1-1 0 0,0 1 1 0 0,-1 0 0 0 0,0 0 0 0 0,0-1 0 0 0,0 1-1 0 0,-1 0 1 0 0,1 1 0 0 0,-1-1 0 0 0,0 0 0 0 0,0 1-1 0 0,0-1 1 0 0,-1 1 0 0 0,1 0 0 0 0,-1 0 0 0 0,0 1-1 0 0,1-1 1 0 0,-1 1 0 0 0,0-1 0 0 0,-3 0 3 0 0,-21 0-11 0 0,-1 0 0 0 0,0 2-1 0 0,1 1 1 0 0,-1 1 0 0 0,0 1 0 0 0,1 2 0 0 0,0 1 0 0 0,0 1-1 0 0,0 1 1 0 0,1 2 0 0 0,0 1 0 0 0,-23 12 11 0 0,19-11 11 0 0,-298 118 137 0 0,226-77-152 0 0,187-149-880 0 0,153-221 976 0 0,-236 317-87 0 0,1 0-1 0 0,-1-1 1 0 0,0 1-1 0 0,0 0 1 0 0,1 0-1 0 0,-1-1 1 0 0,0 1-1 0 0,0-1 1 0 0,0 1-1 0 0,-1-1 1 0 0,1 0-1 0 0,0 1 1 0 0,0-1-1 0 0,-1 0 1 0 0,1 1-1 0 0,-1-1 1 0 0,0 0-1 0 0,1 0 1 0 0,-1 1-1 0 0,0-1 1 0 0,0 0-1 0 0,0 0 1 0 0,0 0-1 0 0,-1 1 1 0 0,1-1-1 0 0,0 0 1 0 0,-1 0-1 0 0,1 1 1 0 0,-1-1-1 0 0,1 0 1 0 0,-1 1-1 0 0,0-1 1 0 0,0 0-1 0 0,0 1 1 0 0,0-1-1 0 0,0 1 1 0 0,0 0-1 0 0,0-1 1 0 0,0 1-1 0 0,-1 0 1 0 0,1 0-1 0 0,-1 0 1 0 0,1-1-1 0 0,-1 1 1 0 0,1 1-1 0 0,-1-1 1 0 0,1 0-1 0 0,-1 0 1 0 0,0 1-1 0 0,1-1 1 0 0,-1 1-1 0 0,0-1 1 0 0,-1 1-5 0 0,-9 1-27 0 0,-1 0 0 0 0,0 1 1 0 0,1 1-1 0 0,-1 0 0 0 0,1 1 1 0 0,0 0-1 0 0,0 1 0 0 0,0 1 1 0 0,1 0-1 0 0,0 0 0 0 0,0 1 1 0 0,-2 2 26 0 0,-421 319-92 0 0,479-354-642 0 0,106-109 976 0 0,51-56-180 0 0,-202 191-54 0 0,-1 0 0 0 0,1 0 0 0 0,-1-1 0 0 0,1 1 0 0 0,0 0 0 0 0,-1 0 0 0 0,1 0 0 0 0,0 0 0 0 0,-1-1 0 0 0,1 1 0 0 0,0 0 0 0 0,-1 0 0 0 0,1-1 0 0 0,0 1 0 0 0,-1 0 0 0 0,1-1 0 0 0,0 1 0 0 0,0 0 0 0 0,-1-1 0 0 0,1 1 0 0 0,0 0 0 0 0,0-1 0 0 0,0 1 0 0 0,0 0 0 0 0,-1-1 0 0 0,1 1-1 0 0,0-1 1 0 0,0 1 0 0 0,0 0 0 0 0,0-1 0 0 0,0 1 0 0 0,0-1 0 0 0,0 1 0 0 0,0 0 0 0 0,0-1 0 0 0,0 1 0 0 0,0-1 0 0 0,0 1 0 0 0,1 0 0 0 0,-1-1 0 0 0,0 1 0 0 0,0-1 0 0 0,0 1 0 0 0,0 0 0 0 0,1-1 0 0 0,-1 1 0 0 0,0 0 0 0 0,0-1 0 0 0,1 1 0 0 0,-1 0 0 0 0,0 0 0 0 0,1-1 0 0 0,-1 1 0 0 0,0 0 0 0 0,1 0 0 0 0,-1-1 0 0 0,0 1 0 0 0,1 0 0 0 0,-1 0 0 0 0,0 0-8 0 0,-35 7 24 0 0,-124 96-135 0 0,18 10 165 0 0,23-3-14 0 0,118-110-49 0 0,-1 1 0 0 0,1-1 0 0 0,-1 0-1 0 0,1 1 1 0 0,-1-1 0 0 0,1 0 0 0 0,0 1 0 0 0,-1-1 0 0 0,1 0 0 0 0,0 1 0 0 0,-1-1 0 0 0,1 1 0 0 0,0-1 0 0 0,-1 0 0 0 0,1 1 0 0 0,0-1 0 0 0,0 1 0 0 0,0-1 0 0 0,-1 1 0 0 0,1-1 0 0 0,0 1 0 0 0,0-1 0 0 0,0 1 0 0 0,0-1 0 0 0,0 1 0 0 0,0 0 0 0 0,0-1-1 0 0,0 1 1 0 0,0-1 0 0 0,0 1 0 0 0,0-1 0 0 0,0 1 0 0 0,1-1 0 0 0,-1 1 0 0 0,0-1 0 0 0,0 1 0 0 0,0-1 0 0 0,1 1 0 0 0,-1-1 0 0 0,0 0 0 0 0,1 1 0 0 0,-1-1 0 0 0,0 1 0 0 0,1-1 0 0 0,-1 0 0 0 0,0 1 0 0 0,1-1 0 0 0,-1 0 0 0 0,1 1 0 0 0,-1-1-1 0 0,1 0 1 0 0,-1 0 0 0 0,1 0 0 0 0,-1 1 0 0 0,1-1 0 0 0,-1 0 0 0 0,1 0 0 0 0,-1 0 0 0 0,1 0 0 0 0,-1 0 0 0 0,1 0 0 0 0,-1 0 0 0 0,1 0 0 0 0,-1 0 0 0 0,1 0 0 0 0,-1 0 0 0 0,1 0 9 0 0,37-4-26 0 0,100-81 166 0 0,135-101-272 0 0,-223 163-123 0 0,-62 35 343 0 0,-239 230-91 0 0,-124 128 410 0 0,374-368-406 0 0,0-1-10 0 0,0-1 1 0 0,0 0-1 0 0,0 1 0 0 0,0-1 0 0 0,0 1 0 0 0,0-1 0 0 0,0 1 0 0 0,0 0 0 0 0,1-1 0 0 0,-1 1 0 0 0,0 0 1 0 0,0-1-1 0 0,1 1 0 0 0,-1 0 0 0 0,1 0 0 0 0,-1 0 0 0 0,0 0 0 0 0,1-1 0 0 0,0 1 0 0 0,-1 0 0 0 0,1 0 1 0 0,0 0-1 0 0,-1 0 0 0 0,1 0 0 0 0,0 0 0 0 0,0 0 0 0 0,0 0 0 0 0,0 0 0 0 0,0 0 0 0 0,0 0 0 0 0,0 1 0 0 0,0-1 1 0 0,0 0-1 0 0,0 0 0 0 0,1 0 0 0 0,-1 0 0 0 0,0-1 0 0 0,1 1 0 0 0,-1 0 0 0 0,0 0 0 0 0,1 0 0 0 0,0 0 1 0 0,-1 0-1 0 0,1 0 0 0 0,-1-1 0 0 0,1 1 9 0 0,10-1 4 0 0,-1-2 0 0 0,0 1 0 0 0,0-2 0 0 0,0 1 0 0 0,0-1 0 0 0,-1-1 0 0 0,1 0 0 0 0,-1 0 0 0 0,0-1 0 0 0,0 0 0 0 0,0 0 0 0 0,-1-1 0 0 0,0-1 0 0 0,0 1 0 0 0,0-1 0 0 0,-1 0 0 0 0,2-4-4 0 0,15-9 7 0 0,193-152-96 0 0,-293 253 192 0 0,-355 311 251 0 0,422-384-346 0 0,6-7-13 0 0,0 1 0 0 0,0 0 0 0 0,0 0 1 0 0,1 0-1 0 0,-1 1 0 0 0,1-1 0 0 0,-1 1 0 0 0,1-1 0 0 0,0 1 0 0 0,0 0 0 0 0,0 0 0 0 0,0 0 0 0 0,0 0 0 0 0,1 0 0 0 0,-1 0 1 0 0,1 0-1 0 0,0 1 0 0 0,0-1 0 0 0,0 0 0 0 0,0 1 0 0 0,1 2 5 0 0,53 1-259 0 0,-38-11 277 0 0,0 0-1 0 0,0-1 1 0 0,-1-1-1 0 0,0 0 1 0 0,0-1-1 0 0,0 0 1 0 0,-1-1-1 0 0,0 0 1 0 0,5-6-18 0 0,5-1 17 0 0,74-50 22 0 0,-72 56 2 0 0,-25 9 54 0 0,0 5 189 0 0,-59 111-88 0 0,-57 127-144 0 0,115-241-53 0 0,-1 0-9 0 0,1 1 1 0 0,0-1 0 0 0,-1 0 0 0 0,1 1-1 0 0,0-1 1 0 0,0 1 0 0 0,1-1 0 0 0,-1 1 0 0 0,0-1-1 0 0,1 1 1 0 0,-1 0 0 0 0,1-1 0 0 0,0 1-1 0 0,0 0 1 0 0,0-1 0 0 0,0 1 0 0 0,1 0 0 0 0,-1-1-1 0 0,1 1 1 0 0,-1-1 0 0 0,1 1 0 0 0,0-1-1 0 0,0 1 1 0 0,0-1 0 0 0,0 1 0 0 0,1-1-1 0 0,-1 0 1 0 0,1 0 0 0 0,-1 0 0 0 0,1 1 0 0 0,0-1-1 0 0,0-1 1 0 0,-1 1 0 0 0,1 0 0 0 0,2 1 9 0 0,2-3 5 0 0,0 0 0 0 0,0-1 1 0 0,0 0-1 0 0,0 0 1 0 0,0 0-1 0 0,0 0 1 0 0,-1-1-1 0 0,1 0 1 0 0,0 0-1 0 0,-1-1 0 0 0,0 1 1 0 0,0-1-1 0 0,1 0 1 0 0,-2-1-1 0 0,1 1 1 0 0,0-1-1 0 0,-1 0 0 0 0,1 0 1 0 0,-1-1-1 0 0,0 1 1 0 0,-1-1-1 0 0,1 0 1 0 0,-1 0-1 0 0,0 0 0 0 0,0 0 1 0 0,-1-1-1 0 0,1 1 1 0 0,0-5-6 0 0,28-59 360 0 0,-45 70-227 0 0,-42 65-433 0 0,40-41 249 0 0,-42 53 43 0 0,-4-3-1 0 0,-2-3 1 0 0,-41 34 8 0 0,20-26 192 0 0,153-154-403 0 0,106-160 305 0 0,-140 146 28 0 0,-72 80-112 0 0,28 11-28 0 0,2 0 1 0 0,-1 1 0 0 0,0 0-1 0 0,1 1 1 0 0,0 0-1 0 0,0 0 1 0 0,0 0 0 0 0,0 1-1 0 0,1 0 1 0 0,0 1 0 0 0,0 0-1 0 0,1 0 1 0 0,-1 2 17 0 0,-5 3 4 0 0,-179 212 90 0 0,191-224-98 0 0,1-1 0 0 0,-1 1 0 0 0,0 0 0 0 0,1 0 0 0 0,-1 0 0 0 0,0 0 0 0 0,1 0 0 0 0,-1 0 0 0 0,0 0 0 0 0,1 0 0 0 0,-1 0 1 0 0,0 0-1 0 0,1 0 0 0 0,-1 0 0 0 0,0 0 0 0 0,1 0 0 0 0,-1 0 0 0 0,0 0 0 0 0,1 0 0 0 0,-1 0 0 0 0,0 0 0 0 0,1 0 0 0 0,-1 0 0 0 0,0 0 0 0 0,0 1 0 0 0,1-1 1 0 0,-1 0-1 0 0,0 0 0 0 0,0 0 0 0 0,1 1 0 0 0,-1-1 0 0 0,0 0 0 0 0,0 0 0 0 0,1 1 0 0 0,-1-1 0 0 0,0 0 0 0 0,0 0 0 0 0,0 1 0 0 0,0-1 0 0 0,1 0 0 0 0,-1 1 1 0 0,0-1-1 0 0,0 0 0 0 0,0 1 0 0 0,0-1 0 0 0,0 0 0 0 0,0 1 0 0 0,0-1 0 0 0,0 0 0 0 0,0 1 0 0 0,0-1 0 0 0,0 0 0 0 0,0 1 0 0 0,0-1 0 0 0,0 0 0 0 0,0 1 1 0 0,0-1-1 0 0,0 0 0 0 0,-1 0 0 0 0,1 1 0 0 0,0-1 0 0 0,0 0 0 0 0,0 1 0 0 0,0-1 0 0 0,-1 0 0 0 0,1 1 4 0 0,28-11 113 0 0,88-99 229 0 0,-66 54-307 0 0,14-8-12 0 0,185-204-215 0 0,-249 267 195 0 0,0 0 0 0 0,-1 0-1 0 0,1 0 1 0 0,-1 0 0 0 0,1 0 0 0 0,0 0 0 0 0,-1 0-1 0 0,1 0 1 0 0,-1 0 0 0 0,1 0 0 0 0,0 0-1 0 0,-1-1 1 0 0,1 1 0 0 0,0 0 0 0 0,-1 0 0 0 0,1 0-1 0 0,0 0 1 0 0,-1-1 0 0 0,1 1 0 0 0,0 0-1 0 0,-1 0 1 0 0,1-1 0 0 0,0 1 0 0 0,-1 0 0 0 0,1 0-1 0 0,0-1 1 0 0,0 1 0 0 0,-1 0 0 0 0,1-1-1 0 0,0 1 1 0 0,0-1 0 0 0,0 1 0 0 0,0 0 0 0 0,-1-1-1 0 0,1 1 1 0 0,0 0 0 0 0,0-1 0 0 0,0 1-1 0 0,0-1 1 0 0,0 1 0 0 0,0 0 0 0 0,0-1 0 0 0,0 1-1 0 0,0-1 1 0 0,0 1 0 0 0,0 0 0 0 0,1-1-1 0 0,-1 1 1 0 0,0-1 0 0 0,0 1 0 0 0,0 0 0 0 0,0-1-1 0 0,0 1 1 0 0,1 0 0 0 0,-1-1 0 0 0,0 1-3 0 0,-36 15-101 0 0,-29 35 110 0 0,2 2 0 0 0,2 4-1 0 0,-45 54-8 0 0,-5 22 187 0 0,111-132-190 0 0,0 0 0 0 0,1 0-1 0 0,-1 0 1 0 0,0 0 0 0 0,1 1-1 0 0,-1-1 1 0 0,0 0 0 0 0,1 0 0 0 0,-1 0-1 0 0,0 1 1 0 0,1-1 0 0 0,-1 0-1 0 0,0 0 1 0 0,0 1 0 0 0,1-1 0 0 0,-1 0-1 0 0,0 1 1 0 0,0-1 0 0 0,0 0-1 0 0,1 1 1 0 0,-1-1 0 0 0,0 0 0 0 0,0 1-1 0 0,0-1 1 0 0,0 0 0 0 0,0 1-1 0 0,0-1 1 0 0,1 0 0 0 0,-1 1 0 0 0,0-1-1 0 0,0 1 1 0 0,0-1 0 0 0,0 0-1 0 0,-1 1 1 0 0,1-1 0 0 0,0 1 0 0 0,0-1-1 0 0,0 0 1 0 0,0 1 0 0 0,0-1-1 0 0,0 0 1 0 0,-1 1 0 0 0,1-1 0 0 0,0 0-1 0 0,0 1 1 0 0,0-1 0 0 0,-1 0-1 0 0,1 1 1 0 0,0-1 0 0 0,0 0 0 0 0,-1 0-1 0 0,1 1 1 0 0,0-1 0 0 0,-1 0 3 0 0,31-17 74 0 0,164-180 304 0 0,-149 151-369 0 0,27-26-124 0 0,-3-3 1 0 0,43-63 114 0 0,-93 93 5 0 0,-22 44-11 0 0,0-1 1 0 0,1 1-1 0 0,-1 0 0 0 0,0 1 1 0 0,0-1-1 0 0,1 0 0 0 0,-1 1 0 0 0,0-1 1 0 0,0 1-1 0 0,0 0 0 0 0,0 0 1 0 0,0 0-1 0 0,0 0 0 0 0,1 1 0 0 0,-1-1 1 0 0,0 1-1 0 0,0-1 0 0 0,0 1 1 0 0,1 0-1 0 0,-1 0 0 0 0,0 1 6 0 0,-150 98-163 0 0,-184 164 378 0 0,277-212-172 0 0,60-51-55 0 0,1 0 0 0 0,-1 0 0 0 0,1-1 0 0 0,-1 1 0 0 0,1-1 1 0 0,-1 1-1 0 0,1 0 0 0 0,-1-1 0 0 0,1 1 0 0 0,0-1 0 0 0,-1 1 0 0 0,1-1 1 0 0,0 0-1 0 0,-1 1 0 0 0,1-1 0 0 0,0 1 0 0 0,0-1 0 0 0,-1 0 0 0 0,1 0 0 0 0,0 0 1 0 0,0 1-1 0 0,0-1 0 0 0,-1 0 0 0 0,1 0 0 0 0,0 0 0 0 0,0 0 0 0 0,0 0 1 0 0,-1 0-1 0 0,1-1 0 0 0,0 1 0 0 0,0 0 0 0 0,-1 0 0 0 0,1 0 0 0 0,0-1 0 0 0,0 1 1 0 0,-1 0-1 0 0,1-1 0 0 0,0 1 0 0 0,-1-1 12 0 0,11-5 31 0 0,-1-1 0 0 0,-1-1 1 0 0,1 1-1 0 0,-1-2 0 0 0,-1 1 0 0 0,1-1 1 0 0,-2 0-1 0 0,1-1 0 0 0,-1 0 0 0 0,-1 0 1 0 0,1-1-1 0 0,3-9-31 0 0,11-39 224 0 0,-57 57-204 0 0,-60 77-235 0 0,-17 40 184 0 0,120-126 57 0 0,0-1 0 0 0,-1 0-1 0 0,-1 0 1 0 0,0-1-1 0 0,0 1 1 0 0,-1-1-1 0 0,-1 0 1 0 0,0-1-1 0 0,-1 1 1 0 0,-1 0-1 0 0,0-1 1 0 0,0 1 0 0 0,-2-10-26 0 0,1 20 1 0 0,-1 0 0 0 0,1-1 0 0 0,-1 1 1 0 0,0 0-1 0 0,0 0 0 0 0,0-1 0 0 0,0 1 1 0 0,-1 0-1 0 0,1 0 0 0 0,-1 0 0 0 0,0 0 1 0 0,1 1-1 0 0,-1-1 0 0 0,-1 0 0 0 0,1 1 1 0 0,0-1-1 0 0,-1 1 0 0 0,1 0 0 0 0,-1 0 1 0 0,0 0-1 0 0,1 0 0 0 0,-1 0 0 0 0,0 1 1 0 0,0-1-1 0 0,-1 1 0 0 0,1 0 0 0 0,0 0 1 0 0,0 0-1 0 0,0 0 0 0 0,-1 0 0 0 0,1 1 1 0 0,0-1-1 0 0,-1 1 0 0 0,-2 0-1 0 0,-31 66-383 0 0,24 41 240 0 0,14-75 104 0 0,-41-61 1058 0 0,27 15-1008 0 0,0 0 1 0 0,1 0-1 0 0,0-2 1 0 0,1 1-1 0 0,1-2 1 0 0,0 1-1 0 0,1-1 1 0 0,0-3-12 0 0,3 3-154 0 0,-1-3-279 0 0,4 35 185 0 0,34 74 219 0 0,-3-27 142 0 0,-27-54 1122 0 0,-7-20-1027 0 0,-6-25-335 0 0,-24-95 184 0 0,27 103-14 0 0,9 28-78 0 0,0 1-55 0 0,0 0-72 0 0,0 0-66 0 0,-10 30-397 0 0,-26 61 780 0 0,30-78-185 0 0,11-14 130 0 0,0-6-61 0 0,-1 1 0 0 0,-1-1-1 0 0,1 0 1 0 0,-1 0 0 0 0,0 0-1 0 0,-1 0 1 0 0,0 0 0 0 0,0-1-1 0 0,0 1 1 0 0,-1-1 0 0 0,0 1-1 0 0,-1-1 1 0 0,0 0 0 0 0,0-6-39 0 0,-27 18-22 0 0,18 6 0 0 0,1 1 0 0 0,-1-1-1 0 0,2 1 1 0 0,-1 1-1 0 0,2-1 1 0 0,-1 1 0 0 0,2 0-1 0 0,0 1 1 0 0,-3 9 22 0 0,11-19 74 0 0,4-19 20 0 0,-5 12-75 0 0,-1-1-1 0 0,1 0 1 0 0,-2 0-1 0 0,1 0 1 0 0,0 0 0 0 0,-1 0-1 0 0,0 0 1 0 0,0 0-1 0 0,-1 0 1 0 0,1 0 0 0 0,-1 0-1 0 0,0 0 1 0 0,0 0-1 0 0,-1 0 1 0 0,0 1 0 0 0,1-1-1 0 0,-4-4-18 0 0,-10-2-283 0 0,14 36-54 0 0,1 5 396 0 0,-7-45 925 0 0,6 15-993 0 0,1 0-3 0 0,0-3 6 0 0,0 3-10 0 0,0 0-17 0 0,0 0-19 0 0,0 0-8 0 0,0 0-18 0 0,0 0-10 0 0,0 0-9 0 0,0 0-12 0 0,0 0 5 0 0,0 0 34 0 0,0 0 24 0 0,0 0 23 0 0,0 0 23 0 0,8 30-5 0 0,8 17 16 0 0,-15-40-16 0 0,0-1 0 0 0,0 1 1 0 0,1-1-1 0 0,-1 1 0 0 0,1-1 0 0 0,0 0 0 0 0,1 0 0 0 0,0 0 0 0 0,0 0 1 0 0,0 0-1 0 0,1-1 0 0 0,0 0 0 0 0,0 1 0 0 0,0-1 0 0 0,0 0 0 0 0,1-1 1 0 0,0 1-1 0 0,0-1 0 0 0,0 0 0 0 0,1 0 0 0 0,-1-1 0 0 0,1 0 0 0 0,0 0 1 0 0,0 0-1 0 0,0 0 0 0 0,0-1 0 0 0,0 0 0 0 0,1 0 0 0 0,5 0 5 0 0,6-4-3 0 0,0 0-1 0 0,0-2 0 0 0,0 0 0 0 0,-1-1 0 0 0,0-1 1 0 0,0 0-1 0 0,0-1 0 0 0,-1-1 0 0 0,0-1 1 0 0,0 0-1 0 0,-1-1 0 0 0,0-1 0 0 0,-1 0 4 0 0,-1 2 0 0 0,525-358-17 0 0,-455 304-65 0 0,2 3 0 0 0,2 4 0 0 0,3 4 0 0 0,3 3 0 0 0,16-2 82 0 0,-108 50-5 0 0,0 0 1 0 0,-1 1-1 0 0,1-1 0 0 0,-1 0 0 0 0,1 0 1 0 0,0 0-1 0 0,0 0 0 0 0,0 1 0 0 0,-1-1 1 0 0,1 0-1 0 0,0 1 0 0 0,0-1 1 0 0,0 1-1 0 0,0-1 0 0 0,0 1 0 0 0,0-1 1 0 0,0 1-1 0 0,0 0 0 0 0,0 0 0 0 0,0-1 1 0 0,0 1-1 0 0,0 0 0 0 0,1 0 0 0 0,-1 0 1 0 0,0 0-1 0 0,0 0 0 0 0,0 0 0 0 0,0 0 1 0 0,0 1-1 0 0,0-1 0 0 0,0 0 0 0 0,0 1 1 0 0,0-1-1 0 0,0 0 0 0 0,0 1 0 0 0,0-1 1 0 0,0 1-1 0 0,0 0 0 0 0,0-1 0 0 0,0 1 1 0 0,-1 0-1 0 0,1-1 0 0 0,0 1 0 0 0,0 0 1 0 0,-1 0-1 0 0,1 0 0 0 0,0 0 0 0 0,-1 0 1 0 0,1 0-1 0 0,-1 0 0 0 0,1 0 0 0 0,-1 0 1 0 0,0 0-1 0 0,1 0 0 0 0,-1 0 0 0 0,0 0 1 0 0,0 0-1 0 0,0 0 0 0 0,0 0 5 0 0,-63 94 286 0 0,-504 639 756 0 0,541-699-966 0 0,18-26-60 0 0,0 0 0 0 0,1 1 0 0 0,0 0 0 0 0,1 0 0 0 0,0 0 0 0 0,1 1 0 0 0,0 0 0 0 0,0 0 0 0 0,1 0 0 0 0,0 0 0 0 0,1 2-16 0 0,4-12-6 0 0,0 1 0 0 0,0 0-1 0 0,0 0 1 0 0,0 0-1 0 0,0-1 1 0 0,0 1-1 0 0,1-1 1 0 0,-1 1-1 0 0,1-1 1 0 0,-1 1 0 0 0,1-1-1 0 0,-1 0 1 0 0,1 0-1 0 0,0 0 1 0 0,-1 0-1 0 0,1 0 1 0 0,0 0-1 0 0,0 0 1 0 0,0 0 0 0 0,0-1-1 0 0,0 1 1 0 0,0-1-1 0 0,0 0 1 0 0,0 1-1 0 0,0-1 1 0 0,0 0-1 0 0,0 0 1 0 0,0 0 0 0 0,0 0-1 0 0,0-1 1 0 0,0 1-1 0 0,0 0 1 0 0,0-1-1 0 0,0 0 1 0 0,0 1-1 0 0,1-2 7 0 0,16-3 8 0 0,-2-1-1 0 0,1 0 0 0 0,-1-2 1 0 0,0 0-1 0 0,0-1 0 0 0,-1 0 1 0 0,0-1-1 0 0,-1-1 0 0 0,0-1 0 0 0,2-2-7 0 0,1 0 7 0 0,309-260 57 0 0,269-214-336 0 0,-526 430 206 0 0,-93 62 298 0 0,-148 114-362 0 0,154-104 128 0 0,-148 126 110 0 0,7 6 1 0 0,6 7-1 0 0,-5 21-108 0 0,91-99 70 0 0,-153 194 386 0 0,194-216-412 0 0,25-52-48 0 0,1 0 0 0 0,0 1 0 0 0,0-1 1 0 0,0 0-1 0 0,0 0 0 0 0,0 0 0 0 0,1 0 0 0 0,-1 0 1 0 0,0 0-1 0 0,0 0 0 0 0,1 0 0 0 0,-1 0 1 0 0,1 0-1 0 0,-1-1 0 0 0,1 1 0 0 0,-1-1 0 0 0,1 1 1 0 0,-1-1-1 0 0,1 1 0 0 0,-1-1 0 0 0,1 0 1 0 0,-1 0-1 0 0,1 0 0 0 0,0 0 0 0 0,-1 0 1 0 0,1 0-1 0 0,-1 0 0 0 0,1-1 0 0 0,-1 1 0 0 0,1 0 1 0 0,-1-1-1 0 0,1 1 0 0 0,-1-1 0 0 0,1 0 1 0 0,0 0 3 0 0,14-4 12 0 0,0-1 1 0 0,0 0 0 0 0,-1-1-1 0 0,0-1 1 0 0,0-1 0 0 0,-1 0 0 0 0,0 0-1 0 0,12-12-12 0 0,-5 5 13 0 0,360-300 82 0 0,-261 211-116 0 0,42-33-7 0 0,39-33-32 0 0,142-158 60 0 0,-278 262 2 0 0,-65 67 3 0 0,-1 0 0 0 0,1 0 0 0 0,-1 0 0 0 0,0 0 0 0 0,1 0 0 0 0,-1 0 0 0 0,1 0 1 0 0,-1 0-1 0 0,1 0 0 0 0,-1-1 0 0 0,1 1 0 0 0,-1 0 0 0 0,1 0 0 0 0,-1-1 0 0 0,1 1 0 0 0,-1 0 0 0 0,1-1 0 0 0,-1 1 0 0 0,1-1 0 0 0,0 1 0 0 0,-1 0 0 0 0,1-1 0 0 0,0 1 0 0 0,-1-1 0 0 0,1 1 0 0 0,0-1 0 0 0,-1 1 0 0 0,1-1 0 0 0,0 1 0 0 0,0-1 0 0 0,0 0 0 0 0,0 1 0 0 0,-1-1 0 0 0,1 1 0 0 0,0-1 0 0 0,0 1 0 0 0,0-1 0 0 0,0 0 0 0 0,0 1 1 0 0,0-1-1 0 0,1 1 0 0 0,-1-1 0 0 0,0 1 0 0 0,0-1-5 0 0,-20 12-28 0 0,0 1 0 0 0,1 1 0 0 0,0 0-1 0 0,1 2 1 0 0,1 0 0 0 0,-13 14 28 0 0,-10 9-21 0 0,-236 233-78 0 0,-146 191 99 0 0,222-236 70 0 0,-133 141 254 0 0,289-308-425 0 0,49-58 10 0 0,5-3 88 0 0,1-1 0 0 0,-1 0 0 0 0,0-1 0 0 0,0 0 0 0 0,-1-1 0 0 0,1 0 0 0 0,-1-1 0 0 0,0 0 0 0 0,0 0 0 0 0,-1-1 0 0 0,0 0 0 0 0,0 0 0 0 0,2-3 3 0 0,12-9 16 0 0,395-355 30 0 0,159-143-216 0 0,-485 426 57 0 0,-142 124 48 0 0,-458 437-86 0 0,2 61 556 0 0,319-332-126 0 0,168-170-311 0 0,40-29-124 0 0,87-67 191 0 0,-85 49-13 0 0,398-330 94 0 0,-57 46-334 0 0,-11-19 218 0 0,-285 258-132 0 0,-121 112 52 0 0,-279 299-114 0 0,-320 274 624 0 0,538-521-113 0 0,130-111-489 0 0,476-424 332 0 0,80 5-191 0 0,-403 319-143 0 0,-122 96-164 0 0,-47 39 122 0 0,-19 8 222 0 0,0-1-1 0 0,-2-1 0 0 0,-2 0 1 0 0,0-2-1 0 0,-9 6-5 0 0,-5 8-4 0 0,-98 101 55 0 0,-144 117-51 0 0,227-214 13 0 0,-648 547 1023 0 0,688-582-1050 0 0,26-21-125 0 0,224-199 168 0 0,141-90 56 0 0,115-53-85 0 0,-469 335-4 0 0,81-58-84 0 0,3 5 1 0 0,4 4-1 0 0,2 5 1 0 0,52-16 87 0 0,-154 71-70 0 0,0 0 0 0 0,1 1 1 0 0,0 0-1 0 0,0 1 0 0 0,0 1 1 0 0,0 0-1 0 0,1 1 1 0 0,-1 0-1 0 0,3 1 70 0 0,-15 1-5 0 0,0 0 1 0 0,0 0-1 0 0,0 0 1 0 0,0 1 0 0 0,-1-1-1 0 0,1 0 1 0 0,0 1-1 0 0,-1-1 1 0 0,1 1-1 0 0,-1-1 1 0 0,1 0-1 0 0,-1 1 1 0 0,0-1-1 0 0,1 1 1 0 0,-1 0-1 0 0,0-1 1 0 0,0 1-1 0 0,0-1 1 0 0,0 1 0 0 0,0-1-1 0 0,-1 1 1 0 0,1-1-1 0 0,0 1 1 0 0,-1-1-1 0 0,1 1 1 0 0,-1-1-1 0 0,1 0 1 0 0,-1 1-1 0 0,0-1 1 0 0,0 0-1 0 0,0 1 1 0 0,1-1-1 0 0,-1 0 1 0 0,0 0 0 0 0,-1 0-1 0 0,1 0 1 0 0,0 0-1 0 0,0 0 1 0 0,0 0-1 0 0,-1 0 1 0 0,1 0-1 0 0,0 0 1 0 0,-2 0 4 0 0,-48 54 59 0 0,-4-3 1 0 0,-1-2-1 0 0,-3-3 0 0 0,-26 15-59 0 0,-558 419 854 0 0,399-316-257 0 0,227-144-764 0 0,63-38 11 0 0,93-56 153 0 0,-4-6-1 0 0,41-37 4 0 0,-59 39-1 0 0,28-16-123 0 0,4 6 0 0 0,100-40 124 0 0,-227 117-83 0 0,0 0-1 0 0,0 2 0 0 0,0 1 0 0 0,1 0 0 0 0,0 2 0 0 0,1 0 1 0 0,13 0 83 0 0,-37 6-7 0 0,-1-1 0 0 0,1 0 1 0 0,-1 1-1 0 0,1-1 0 0 0,0 1 1 0 0,-1-1-1 0 0,1 1 0 0 0,-1-1 1 0 0,1 1-1 0 0,0-1 0 0 0,0 1 1 0 0,-1-1-1 0 0,1 1 1 0 0,0 0-1 0 0,0-1 0 0 0,0 1 1 0 0,-1-1-1 0 0,1 1 0 0 0,0 0 1 0 0,0-1-1 0 0,0 1 0 0 0,0-1 1 0 0,0 1-1 0 0,0 0 0 0 0,0-1 1 0 0,1 1-1 0 0,-1-1 0 0 0,0 1 1 0 0,0 0-1 0 0,0-1 1 0 0,1 1-1 0 0,-1-1 0 0 0,0 1 1 0 0,0-1-1 0 0,1 1 0 0 0,-1-1 1 0 0,1 1-1 0 0,-1-1 0 0 0,0 1 1 0 0,1-1-1 0 0,-1 1 0 0 0,1-1 1 0 0,-1 0-1 0 0,1 1 0 0 0,-1-1 1 0 0,1 0-1 0 0,-1 1 1 0 0,1-1-1 0 0,0 0 0 0 0,-1 0 1 0 0,1 1-1 0 0,-1-1 0 0 0,1 0 1 0 0,0 0-1 0 0,-1 0 0 0 0,1 0 1 0 0,-1 0-1 0 0,1 0 0 0 0,0 0 1 0 0,-1 0-1 0 0,1 0 0 0 0,0 0 1 0 0,-1 0-1 0 0,1-1 0 0 0,-1 1 1 0 0,1 0-1 0 0,-1 0 1 0 0,1-1-1 0 0,0 1 7 0 0,-118 118 65 0 0,-127 93 583 0 0,-9-11-1 0 0,-91 45-647 0 0,275-197 240 0 0,87-49-463 0 0,121-79 133 0 0,-79 40 83 0 0,106-58-98 0 0,5 7 0 0 0,3 7 0 0 0,127-38 105 0 0,-267 109-101 0 0,1 1-1 0 0,0 2 0 0 0,1 2 0 0 0,-1 1 0 0 0,2 1 1 0 0,26 1 101 0 0,-62 6-2 0 0,0 0 0 0 0,0 0 0 0 0,0 0 0 0 0,0 0 0 0 0,0 0 0 0 0,-1 0 0 0 0,1 1 0 0 0,0-1 0 0 0,-1 0 0 0 0,1 0 0 0 0,-1 1 0 0 0,0-1 0 0 0,1 0 0 0 0,-1 1 1 0 0,0-1-1 0 0,0 0 0 0 0,0 1 0 0 0,0-1 0 0 0,0 1 0 0 0,0-1 0 0 0,0 0 0 0 0,0 1 0 0 0,0-1 0 0 0,-1 0 0 0 0,1 1 0 0 0,-1-1 0 0 0,1 0 0 0 0,-1 0 0 0 0,1 1 0 0 0,-1-1 0 0 0,0 0 1 0 0,1 0-1 0 0,-1 0 0 0 0,0 0 0 0 0,0 0 0 0 0,0 0 0 0 0,0 0 0 0 0,0 0 0 0 0,0 0 0 0 0,0 0 0 0 0,0 0 0 0 0,-1-1 0 0 0,1 1 0 0 0,-1 0 2 0 0,-187 162 390 0 0,157-139-346 0 0,-253 182 550 0 0,152-115-167 0 0,133-91-435 0 0,1 0-1 0 0,-1 0 0 0 0,1 0 0 0 0,-1 0 1 0 0,1 0-1 0 0,-1 0 0 0 0,0 0 0 0 0,1 1 1 0 0,-1-1-1 0 0,1 0 0 0 0,-1 0 0 0 0,0 0 1 0 0,1 0-1 0 0,-1 1 0 0 0,0-1 1 0 0,1 0-1 0 0,-1 0 0 0 0,0 1 0 0 0,1-1 1 0 0,-1 0-1 0 0,0 1 0 0 0,1-1 0 0 0,-1 0 1 0 0,0 1-1 0 0,0-1 0 0 0,1 0 1 0 0,-1 1-1 0 0,0-1 0 0 0,0 0 0 0 0,0 1 1 0 0,0-1-1 0 0,1 1 0 0 0,-1-1 0 0 0,0 0 1 0 0,0 1-1 0 0,0-1 0 0 0,0 1 1 0 0,0-1-1 0 0,0 1 0 0 0,0-1 0 0 0,0 0 1 0 0,0 1-1 0 0,-1-1 0 0 0,1 1 0 0 0,0-1 1 0 0,0 1-1 0 0,0-1 0 0 0,0 0 1 0 0,0 1-1 0 0,-1-1 0 0 0,1 0 0 0 0,0 1 1 0 0,0-1-1 0 0,-1 0 0 0 0,1 1 0 0 0,0-1 1 0 0,-1 0 8 0 0,44-6-70 0 0,141-92 85 0 0,308-182-323 0 0,-423 247 305 0 0,-105 63 121 0 0,-272 245-66 0 0,140-142 186 0 0,169-133-242 0 0,-1 0 0 0 0,1 0 0 0 0,0 0 0 0 0,-1 0 1 0 0,1 1-1 0 0,0-1 0 0 0,-1 0 0 0 0,1 0 0 0 0,-1 0 0 0 0,1 1 0 0 0,0-1 0 0 0,-1 0 0 0 0,1 1 0 0 0,-1-1 0 0 0,1 0 0 0 0,-1 1 0 0 0,1-1 0 0 0,-1 1 0 0 0,1-1 0 0 0,-1 0 0 0 0,0 1 0 0 0,1-1 0 0 0,-1 1 0 0 0,0 0 0 0 0,1-1 0 0 0,-1 1 0 0 0,0-1 0 0 0,0 1 0 0 0,1-1 0 0 0,-1 1 0 0 0,0 0 0 0 0,0-1 0 0 0,0 1 0 0 0,0 0 0 0 0,0-1 0 0 0,0 1 0 0 0,0-1 0 0 0,0 1 0 0 0,0 0 0 0 0,0-1 0 0 0,0 1 0 0 0,0 0 0 0 0,0-1 0 0 0,0 1 0 0 0,-1-1 0 0 0,1 1 0 0 0,0-1 0 0 0,-1 1 0 0 0,1 0 0 0 0,0-1 0 0 0,-1 1 0 0 0,1-1 0 0 0,0 1 0 0 0,-1-1 0 0 0,1 0 0 0 0,-1 1 0 0 0,1-1 0 0 0,-1 1 0 0 0,1-1 0 0 0,-1 0 0 0 0,1 1 0 0 0,-1-1 0 0 0,0 0 0 0 0,1 0 0 0 0,-1 1 0 0 0,1-1 0 0 0,-1 0 4 0 0,52-4-129 0 0,156-80 157 0 0,-111 44-42 0 0,10-6-101 0 0,2 4 0 0 0,26-1 115 0 0,-4 30-404 0 0,-129 13 406 0 0,0 0 1 0 0,-1 1-1 0 0,1-1 0 0 0,0 0 0 0 0,0 0 0 0 0,-1 0 0 0 0,1 1 0 0 0,0-1 0 0 0,-1 0 1 0 0,1 1-1 0 0,0-1 0 0 0,-1 1 0 0 0,1-1 0 0 0,-1 1 0 0 0,1-1 0 0 0,-1 1 0 0 0,1-1 1 0 0,-1 1-1 0 0,1-1 0 0 0,-1 1 0 0 0,0 0 0 0 0,1-1 0 0 0,-1 1 0 0 0,0 0 0 0 0,1-1 1 0 0,-1 1-1 0 0,0 0 0 0 0,0-1 0 0 0,1 1 0 0 0,-1 0 0 0 0,0 0 0 0 0,0-1 0 0 0,0 1 1 0 0,0 0-1 0 0,0 0 0 0 0,0-1 0 0 0,0 1 0 0 0,-1 0 0 0 0,1-1 0 0 0,0 1 0 0 0,0 0 1 0 0,0 0-1 0 0,-1-1 0 0 0,1 1 0 0 0,0 0 0 0 0,-1-1 0 0 0,1 1 0 0 0,-1-1 0 0 0,1 1 1 0 0,-1 0-1 0 0,1-1 0 0 0,-1 1 0 0 0,1-1 0 0 0,-1 1 0 0 0,1-1 0 0 0,-1 0 0 0 0,0 1 1 0 0,1-1-1 0 0,-1 1-2 0 0,-32 39 226 0 0,-102 64 428 0 0,180-102-1114 0 0,129-41 246 0 0,-156 39 144 0 0,-14-1 49 0 0,-1 0 0 0 0,1 1-1 0 0,0-1 1 0 0,0 1 0 0 0,0 0-1 0 0,0 1 1 0 0,0-1 0 0 0,-1 1 0 0 0,1-1-1 0 0,0 1 1 0 0,0 0 0 0 0,-1 0-1 0 0,1 1 1 0 0,-1-1 0 0 0,1 1-1 0 0,-1 0 1 0 0,1 0 0 0 0,-1 0 0 0 0,0 0-1 0 0,1 2 22 0 0,-18 47 378 0 0,25-7-745 0 0,-11-41 366 0 0,-1-1 12 0 0,0 1 0 0 0,0-2 0 0 0,0 1 1 0 0,-1 0-1 0 0,1 0 0 0 0,-1 0 0 0 0,1 0 0 0 0,-1-1 1 0 0,0 1-1 0 0,1-1 0 0 0,-1 0 0 0 0,0 1 1 0 0,0-1-1 0 0,0 0 0 0 0,0 0 0 0 0,-1 0 1 0 0,1 0-1 0 0,0 0 0 0 0,0-1 0 0 0,0 1 1 0 0,-1-1-1 0 0,1 1 0 0 0,0-1-11 0 0,-8 3 23 0 0,-177 34 58 0 0,-379-19 583 0 0,474-33-630 0 0,-78 1-112 0 0,73 15 72 0 0,0 5 0 0 0,-56 12 6 0 0,-87 23 36 0 0,-293 35 247 0 0,384-74-19 0 0,76-19-34 0 0,72 16-233 0 0,-1 0 0 0 0,1 1-1 0 0,-1-1 1 0 0,0 0 0 0 0,1 0-1 0 0,0 0 1 0 0,-1 0-1 0 0,1 0 1 0 0,-1 0 0 0 0,1 0-1 0 0,0 0 1 0 0,0-1 0 0 0,0 1-1 0 0,0 0 1 0 0,0-1-1 0 0,0 1 1 0 0,0-1 0 0 0,0 0-1 0 0,0 1 1 0 0,1-1 0 0 0,-1 1-1 0 0,1-1 1 0 0,-1 0-1 0 0,1 1 1 0 0,0-1 0 0 0,-1 0-1 0 0,1 0 1 0 0,0 1 0 0 0,0-1-1 0 0,0 0 1 0 0,1 0 0 0 0,-1 1-1 0 0,0-1 1 0 0,1 0-1 0 0,-1 1 1 0 0,1-1 0 0 0,-1 0-1 0 0,1 1 1 0 0,0-2 3 0 0,6-9-9 0 0,1 0 0 0 0,0 1-1 0 0,1 0 1 0 0,0 0 0 0 0,1 1 0 0 0,0 1 0 0 0,1-1 0 0 0,0 1-1 0 0,0 1 1 0 0,1 0 0 0 0,0 1 0 0 0,0 0 0 0 0,1 1 0 0 0,3-1 9 0 0,190-60-103 0 0,-25 37-38 0 0,1 7 0 0 0,1 8 0 0 0,0 9 0 0 0,65 9 141 0 0,-107-2-31 0 0,-105-1-2 0 0,0 2 0 0 0,1 2 0 0 0,-2 1 0 0 0,34 10 33 0 0,-67-15 9 0 0,-1 0-1 0 0,1 1 0 0 0,-1-1 0 0 0,1 1 0 0 0,0 0 1 0 0,-1-1-1 0 0,0 1 0 0 0,1 0 0 0 0,-1 0 0 0 0,1 0 1 0 0,-1 0-1 0 0,0 0 0 0 0,0 0 0 0 0,0 1 0 0 0,0-1 1 0 0,0 0-1 0 0,0 1 0 0 0,0-1 0 0 0,0 0 0 0 0,0 1 0 0 0,0-1 1 0 0,-1 1-1 0 0,1-1 0 0 0,-1 1 0 0 0,1 0 0 0 0,-1-1 1 0 0,1 1-1 0 0,-1 0 0 0 0,0-1 0 0 0,0 1 0 0 0,0 0 1 0 0,0-1-1 0 0,0 1 0 0 0,-1 0-8 0 0,1-1 21 0 0,0-1 23 0 0,0 0 10 0 0,-57 17 100 0 0,-162 14-300 0 0,55-15 139 0 0,0-7 0 0 0,-50-9 7 0 0,184 0 4 0 0,-130-7 51 0 0,1-7-1 0 0,-51-16-54 0 0,55 8 103 0 0,153 21-102 0 0,-25-1 65 0 0,0-2 0 0 0,1-1 0 0 0,-1-2-1 0 0,1 0 1 0 0,-24-11-66 0 0,49 18 0 0 0,0-1-1 0 0,0 1 1 0 0,-1-1 0 0 0,1 0 0 0 0,0 0 0 0 0,0 1-1 0 0,0-1 1 0 0,1 0 0 0 0,-1 0 0 0 0,0 0 0 0 0,0 0 0 0 0,0 0-1 0 0,1 0 1 0 0,-1 0 0 0 0,0 0 0 0 0,1 0 0 0 0,-1 0-1 0 0,1 0 1 0 0,-1-1 0 0 0,1 1 0 0 0,0 0 0 0 0,-1 0-1 0 0,1 0 1 0 0,0-1 0 0 0,0 1 0 0 0,0 0 0 0 0,0 0-1 0 0,0-1 1 0 0,0 1 0 0 0,0 0 0 0 0,0 0 0 0 0,1-1-1 0 0,-1 1 1 0 0,0 0 0 0 0,1 0 0 0 0,-1 0 0 0 0,1 0-1 0 0,-1-1 1 0 0,1 1 0 0 0,0 0 0 0 0,-1 0 0 0 0,1 0-1 0 0,0 0 1 0 0,0 0 0 0 0,0 1 0 0 0,0-1 0 0 0,0 0-1 0 0,0 0 1 0 0,0 0 0 0 0,54-45-152 0 0,-50 42 155 0 0,87-52-40 0 0,1 4-1 0 0,3 4 0 0 0,2 4 1 0 0,50-13 37 0 0,-103 39-6 0 0,507-186-6 0 0,-141 54 7 0 0,105-67 5 0 0,-55-11-303 0 0,-391 188 220 0 0,-69 40 86 0 0,-1 0 0 0 0,1 0-1 0 0,-1 0 1 0 0,1 0-1 0 0,-1 0 1 0 0,1 0-1 0 0,-1-1 1 0 0,1 1 0 0 0,-1 0-1 0 0,1 0 1 0 0,-1-1-1 0 0,0 1 1 0 0,1 0-1 0 0,-1 0 1 0 0,1-1 0 0 0,-1 1-1 0 0,1-1 1 0 0,-1 1-1 0 0,0 0 1 0 0,1-1 0 0 0,-1 1-1 0 0,0-1 1 0 0,0 1-1 0 0,1-1 1 0 0,-1 1-1 0 0,0-1 1 0 0,0 1 0 0 0,0-1-1 0 0,1 1 1 0 0,-1-1-1 0 0,0 1 1 0 0,0-1-1 0 0,0 1 1 0 0,0-1 0 0 0,0 1-1 0 0,0-1 1 0 0,0 1-1 0 0,0-1 1 0 0,0 1-1 0 0,0-1 1 0 0,-1 1 0 0 0,1-1-1 0 0,0 1 1 0 0,0-1-1 0 0,0 1 1 0 0,-1-1-1 0 0,1 1 1 0 0,0-1 0 0 0,0 1-1 0 0,-1-1 1 0 0,1 1-1 0 0,0 0 1 0 0,-1-1 0 0 0,1 1-1 0 0,-1 0 1 0 0,1-1-1 0 0,0 1 1 0 0,-1 0-1 0 0,1-1 1 0 0,-1 1 0 0 0,1 0-1 0 0,-1 0 1 0 0,1 0-1 0 0,-1-1 1 0 0,1 1-1 0 0,-1 0 1 0 0,1 0 0 0 0,-1 0-1 0 0,0 0-2 0 0,-40-5 48 0 0,38 5-52 0 0,-41 2-21 0 0,1 1 1 0 0,-1 3-1 0 0,1 2 0 0 0,1 1 1 0 0,-1 3-1 0 0,2 1 0 0 0,-18 9 25 0 0,42-16-1 0 0,-230 88 116 0 0,-63 43-115 0 0,148-63 36 0 0,-26 12 83 0 0,-232 94 386 0 0,397-175-446 0 0,21-10-204 0 0,404-255-1 0 0,469-228 165 0 0,-348 235-7 0 0,-540 253 68 0 0,-18 7-107 0 0,1 3 1 0 0,0 0-1 0 0,0 3 0 0 0,-25 12 27 0 0,24-9-17 0 0,-852 412 48 0 0,837-404-6 0 0,-28 14 77 0 0,-2-3-1 0 0,-1-4 0 0 0,-1-4 0 0 0,-3-2-101 0 0,85-25 0 0 0,0 0-1 0 0,-1 1 1 0 0,1-1-1 0 0,0 0 1 0 0,-1 1-1 0 0,1-1 1 0 0,0 0-1 0 0,-1 1 1 0 0,1-1-1 0 0,-1 0 1 0 0,1 0-1 0 0,0 1 1 0 0,-1-1-1 0 0,1 0 1 0 0,-1 0-1 0 0,1 0 1 0 0,-1 0-1 0 0,1 1 1 0 0,0-1-1 0 0,-1 0 1 0 0,1 0-1 0 0,-1 0 1 0 0,1 0-1 0 0,-1 0 1 0 0,1 0-1 0 0,-1 0 1 0 0,1 0-1 0 0,-1-1 1 0 0,1 1-1 0 0,-1 0 1 0 0,1 0-1 0 0,0 0 1 0 0,-1 0-1 0 0,1-1 1 0 0,-1 1-1 0 0,1 0 1 0 0,0 0-1 0 0,-1-1 1 0 0,1 1-1 0 0,-1 0 1 0 0,1-1-1 0 0,0 1 1 0 0,0 0-1 0 0,-1-1 1 0 0,1 1-1 0 0,0 0 1 0 0,-1-1-1 0 0,1 1 1 0 0,0-1-1 0 0,0 1 1 0 0,0-1-1 0 0,0 1 1 0 0,-1 0 0 0 0,1-1-1 0 0,0 1 1 0 0,0-1-1 0 0,0 1 1 0 0,0-1-1 0 0,0 1 1 0 0,0-1-1 0 0,0 1 1 0 0,0-1-1 0 0,0 1 1 0 0,1-1-1 0 0,-1 1 1 0 0,0-1-1 0 0,0 1 1 0 0,0 0-1 0 0,0-1 1 0 0,1 1 0 0 0,23-30-98 0 0,72-54 77 0 0,2 4 1 0 0,5 5-1 0 0,2 4 0 0 0,48-21 21 0 0,-56 33-15 0 0,-70 42 11 0 0,144-89-71 0 0,5 7 0 0 0,26-3 75 0 0,-182 95-33 0 0,-126 66 25 0 0,-604 340-81 0 0,554-320 279 0 0,-2-7 0 0 0,-5-7-190 0 0,102-49 202 0 0,60-16-203 0 0,0-1-1 0 0,1 1 1 0 0,-1 0-1 0 0,1-1 1 0 0,-1 1-1 0 0,1-1 1 0 0,-1 0-1 0 0,1 1 1 0 0,-1-1 0 0 0,1 1-1 0 0,-1-1 1 0 0,1 0-1 0 0,0 1 1 0 0,-1-1-1 0 0,1 0 1 0 0,0 0-1 0 0,0 1 1 0 0,-1-1-1 0 0,1 0 1 0 0,0 0-1 0 0,0 1 1 0 0,0-1-1 0 0,0 0 1 0 0,0 0-1 0 0,0 1 1 0 0,0-1-1 0 0,0 0 1 0 0,0 0-1 0 0,0 1 1 0 0,1-1-1 0 0,-1 0 1 0 0,0 0-1 0 0,1 1 1 0 0,-1-1-1 0 0,0 0 1 0 0,1 1 0 0 0,-1-1-1 0 0,0 0 1 0 0,1 1-1 0 0,-1-1 1 0 0,1 1-1 0 0,0-1 1 0 0,-1 1-1 0 0,1-1 1 0 0,-1 1-1 0 0,1-1 1 0 0,0 1-1 0 0,-1 0 1 0 0,1-1-1 0 0,0 1 1 0 0,-1 0-1 0 0,1-1 1 0 0,0 1-1 0 0,0 0 1 0 0,-1 0-1 0 0,1 0 1 0 0,0 0-1 0 0,0 0 1 0 0,-1 0-1 0 0,1 0 2 0 0,0-1 0 0 0,230-197-77 0 0,30 7 168 0 0,26 0-91 0 0,47-33-34 0 0,-234 151 33 0 0,-101 73 2 0 0,1 0 1 0 0,0 0 0 0 0,-1 0 0 0 0,1 0 0 0 0,-1-1 0 0 0,1 1-1 0 0,0 0 1 0 0,-1 0 0 0 0,1 0 0 0 0,-1 0 0 0 0,1 0-1 0 0,0-1 1 0 0,-1 1 0 0 0,1 0 0 0 0,0 0 0 0 0,-1 0 0 0 0,1-1-1 0 0,0 1 1 0 0,0 0 0 0 0,-1-1 0 0 0,1 1 0 0 0,0 0 0 0 0,0 0-1 0 0,-1-1 1 0 0,1 1 0 0 0,0-1 0 0 0,0 1 0 0 0,0 0-1 0 0,0-1 1 0 0,-1 1 0 0 0,1 0 0 0 0,0-1 0 0 0,0 1 0 0 0,0-1-1 0 0,0 1 1 0 0,0 0 0 0 0,0-1 0 0 0,0 1 0 0 0,0-1 0 0 0,0 1-1 0 0,0 0 1 0 0,0-1 0 0 0,1 1 0 0 0,-1 0 0 0 0,0-1-1 0 0,0 1 1 0 0,0-1 0 0 0,0 1 0 0 0,0 0 0 0 0,1-1 0 0 0,-1 1-1 0 0,0 0 1 0 0,0-1 0 0 0,1 1 0 0 0,-1 0-2 0 0,-40 8-47 0 0,0 8-15 0 0,1 2 1 0 0,1 2-1 0 0,0 1 0 0 0,-31 24 62 0 0,28-19-13 0 0,-889 562 77 0 0,901-571-40 0 0,2 1 39 0 0,-2-1 0 0 0,0-2 0 0 0,-1-1 0 0 0,0-1 0 0 0,-16 4-63 0 0,82-41-226 0 0,463-354 329 0 0,357-219 12 0 0,-542 368-241 0 0,-302 217 161 0 0,-19 10-35 0 0,-25 13-59 0 0,-31 23-48 0 0,2 2-1 0 0,1 3 1 0 0,-16 16 107 0 0,54-39-14 0 0,-630 457 33 0 0,177-151 173 0 0,337-247-73 0 0,302-194-230 0 0,657-458 258 0 0,-620 442-149 0 0,-180 121-2 0 0,130-88-2 0 0,4 6-1 0 0,102-43 7 0 0,-187 112-64 0 0,-87 45 97 0 0,-402 265-187 0 0,235-163 183 0 0,-5-9 0 0 0,-4-8 0 0 0,-5-8 0 0 0,-35 3-29 0 0,204-86 50 0 0,-1-2 0 0 0,-1-1 0 0 0,1-1 0 0 0,-1-1 0 0 0,0-2 0 0 0,-1-2 0 0 0,-11 0-50 0 0,41-3 2 0 0,1 1 0 0 0,0-1 0 0 0,-1 0 0 0 0,1 0 0 0 0,0 0 0 0 0,-1 0 0 0 0,1-1 0 0 0,0 1 0 0 0,-1 0 0 0 0,1-1 0 0 0,0 1 0 0 0,-1-1 0 0 0,1 1 0 0 0,0-1 0 0 0,0 1 0 0 0,0-1 0 0 0,-1 0 0 0 0,1 0 0 0 0,0 1 0 0 0,0-1 0 0 0,0 0 0 0 0,0 0 0 0 0,0 0 0 0 0,0 0 0 0 0,1 0 0 0 0,-1-1 0 0 0,0 1 0 0 0,0 0 0 0 0,1 0 0 0 0,-1 0 0 0 0,1-1 0 0 0,-1 1 0 0 0,1 0 0 0 0,0-1 0 0 0,-1 1 0 0 0,1 0 0 0 0,0-1 0 0 0,0 1 0 0 0,0 0 0 0 0,0-1 0 0 0,0 1 0 0 0,0-2-2 0 0,25-55-76 0 0,23-1 56 0 0,3 2-1 0 0,1 2 1 0 0,4 2 0 0 0,1 3-1 0 0,3 3 1 0 0,8-3 20 0 0,-50 36-2 0 0,308-226-24 0 0,53-13 26 0 0,-127 104-54 0 0,19 6 54 0 0,-155 85-3 0 0,2 5 0 0 0,95-27 3 0 0,-131 67-206 0 0,-85 20 168 0 0,-125 80 67 0 0,-470 254 5 0 0,365-214 3 0 0,119-64-3 0 0,-66 40 112 0 0,-5-8 0 0 0,-3-9 0 0 0,-55 12-146 0 0,187-85 104 0 0,59-17-142 0 0,198-117-116 0 0,-133 85 152 0 0,276-137-21 0 0,7 15 0 0 0,6 16 0 0 0,12 14 23 0 0,721-222-67 0 0,-469 126 117 0 0,-572 202 92 0 0,-71 21 124 0 0,-14 5-255 0 0,0 1 1 0 0,1 2 0 0 0,0 1-1 0 0,0 2 1 0 0,1 1-1 0 0,1 2 1 0 0,-8 4-12 0 0,41-16 0 0 0,-1220 511 72 0 0,416-140 21 0 0,685-317-122 0 0,183-78-304 0 0,489-251 367 0 0,447-168-44 0 0,-713 321 40 0 0,-50 19-8 0 0,115-26-22 0 0,-200 93 81 0 0,-156 38 4 0 0,-324 186 74 0 0,-126 54-87 0 0,-203 65-72 0 0,651-305 2 0 0,-509 213 300 0 0,500-212-341 0 0,25-11-41 0 0,-3 2 73 0 0,143-90-41 0 0,4 7 0 0 0,99-39 48 0 0,392-155-28 0 0,-320 145 41 0 0,-64 31-6 0 0,4 11-1 0 0,50-1-6 0 0,-182 69-96 0 0,-127 32 64 0 0,-26 7 50 0 0,15-10-13 0 0,-1543 798 48 0 0,978-529 142 0 0,391-197 32 0 0,219-100-369 0 0,370-205 78 0 0,336-129 90 0 0,405-120-26 0 0,-938 398-12 0 0,4 9 1 0 0,165-30 11 0 0,-227 84-91 0 0,-165 42 10 0 0,-202 106 125 0 0,-1273 645 36 0 0,751-411 104 0 0,701-349-173 0 0,24-10-29 0 0,18-8-43 0 0,185-104-34 0 0,506-234 119 0 0,139-7-32 0 0,-701 292-5 0 0,3 7 0 0 0,3 5 1 0 0,137-23 12 0 0,-188 56-68 0 0,-93 13 67 0 0,-1-1 0 0 0,1 0 0 0 0,0 1 0 0 0,0-1 0 0 0,-1 0 0 0 0,1 1 0 0 0,0-1 0 0 0,0 0 0 0 0,0 1 0 0 0,-1-1 0 0 0,1 0 0 0 0,0 1 0 0 0,0-1 0 0 0,0 1 0 0 0,0-1 0 0 0,0 0 0 0 0,0 1 0 0 0,0-1 0 0 0,0 1 1 0 0,0-1-1 0 0,0 0 0 0 0,0 1 0 0 0,0-1 0 0 0,0 1 0 0 0,0-1 0 0 0,0 0 0 0 0,1 1 0 0 0,-1-1 0 0 0,0 1 0 0 0,0-1 0 0 0,0 0 0 0 0,1 1 0 0 0,-1-1 0 0 0,0 0 0 0 0,0 1 0 0 0,1-1 0 0 0,-1 0 0 0 0,0 0 0 0 0,1 1 0 0 0,-1-1 1 0 0,0 0-1 0 0,1 0 0 0 0,-1 0 0 0 0,0 1 0 0 0,1-1 0 0 0,-1 0 0 0 0,0 0 0 0 0,1 0 0 0 0,-1 0 0 0 0,1 0 0 0 0,-1 0 0 0 0,0 1 0 0 0,1-1 0 0 0,-1 0 0 0 0,1 0 0 0 0,-1 0 0 0 0,0-1 0 0 0,1 1 0 0 0,-1 0 0 0 0,1 0 1 0 0,-1 0-1 0 0,0 0 0 0 0,1 0 0 0 0,-1 0 0 0 0,0-1 0 0 0,1 1 0 0 0,-1 0 0 0 0,1 0 1 0 0,-26 23-3 0 0,-309 190 37 0 0,-582 295 55 0 0,892-495-88 0 0,-731 364 163 0 0,583-306 56 0 0,184-86-314 0 0,299-178 50 0 0,8 14-1 0 0,8 14 0 0 0,287-100 45 0 0,-404 176-36 0 0,-185 78 33 0 0,274-117 26 0 0,270-75-23 0 0,-560 200-3 0 0,14-4-21 0 0,0 0 0 0 0,0 2-1 0 0,0 0 1 0 0,1 2 0 0 0,0 1 0 0 0,19 0 24 0 0,-42 2-4 0 0,-1-1 1 0 0,1 1 0 0 0,-1 0 0 0 0,1 0 0 0 0,0 0 0 0 0,-1 0 0 0 0,1-1 0 0 0,-1 1 0 0 0,1 0 0 0 0,0 0 0 0 0,-1 0 0 0 0,1 0 0 0 0,-1 1 0 0 0,1-1-1 0 0,0 0 1 0 0,-1 0 0 0 0,1 0 0 0 0,-1 0 0 0 0,1 1 0 0 0,-1-1 0 0 0,1 0 0 0 0,-1 0 0 0 0,1 1 0 0 0,-1-1 0 0 0,1 0 0 0 0,-1 1 0 0 0,1-1 0 0 0,-1 1-1 0 0,1-1 1 0 0,-1 1 0 0 0,0-1 0 0 0,1 1 0 0 0,-1-1 0 0 0,0 1 0 0 0,1-1 0 0 0,-1 1 0 0 0,0-1 0 0 0,0 1 0 0 0,0-1 0 0 0,1 1 0 0 0,-1 0 0 0 0,0-1-1 0 0,0 1 1 0 0,0-1 0 0 0,0 1 0 0 0,0 0 0 0 0,0-1 0 0 0,0 1 0 0 0,0-1 0 0 0,0 1 0 0 0,0 0 0 0 0,-1-1 0 0 0,1 1 0 0 0,0-1 0 0 0,0 1 0 0 0,0-1-1 0 0,-1 1 1 0 0,1-1 0 0 0,0 1 0 0 0,-1-1 0 0 0,1 1 3 0 0,-28 29-52 0 0,27-29 53 0 0,-225 154 4 0 0,-115 52 38 0 0,-28-5-43 0 0,-827 431 480 0 0,1226-638-664 0 0,111-63 127 0 0,745-364 187 0 0,-4 64-99 0 0,-661 279 2 0 0,75-13-33 0 0,-133 71-173 0 0,-162 31 172 0 0,-1 0 0 0 0,1 0 0 0 0,-1 0 0 0 0,1 1 0 0 0,-1-1 0 0 0,1 0 0 0 0,-1 0 0 0 0,1 1 0 0 0,-1-1 0 0 0,1 0 0 0 0,-1 1 0 0 0,0-1 0 0 0,1 0 0 0 0,-1 1 0 0 0,0-1 0 0 0,1 1 0 0 0,-1-1 0 0 0,0 1 0 0 0,1-1 0 0 0,-1 0-1 0 0,0 1 1 0 0,0-1 0 0 0,0 1 0 0 0,1-1 0 0 0,-1 1 0 0 0,0-1 0 0 0,0 1 0 0 0,0 0 0 0 0,0-1 0 0 0,0 1 0 0 0,0-1 0 0 0,0 1 0 0 0,0-1 0 0 0,0 1 0 0 0,0-1 0 0 0,0 1 0 0 0,-1-1 0 0 0,1 1 0 0 0,0-1 0 0 0,0 1 0 0 0,0-1 0 0 0,-1 1 0 0 0,1-1 0 0 0,0 1 0 0 0,0-1 0 0 0,-1 0 0 0 0,1 1 0 0 0,0-1 0 0 0,-1 1 0 0 0,1-1 0 0 0,-1 0 0 0 0,1 1 0 0 0,-1-1 0 0 0,1 0 0 0 0,0 0 0 0 0,-1 1 0 0 0,1-1 0 0 0,-1 0 0 0 0,1 0 0 0 0,-1 0 0 0 0,1 0 0 0 0,-1 1 0 0 0,1-1 0 0 0,-1 0 0 0 0,1 0 0 0 0,-1 0 0 0 0,0 0 0 0 0,1 0 1 0 0,-111 78 21 0 0,-524 301 163 0 0,-150 40-184 0 0,693-371 55 0 0,-233 114 333 0 0,316-156-402 0 0,36-16-39 0 0,463-241 88 0 0,-98 64 41 0 0,370-119-76 0 0,-444 214-86 0 0,-288 88 0 0 0,-30 4 84 0 0,-1 0 1 0 0,1 0-1 0 0,0 0 1 0 0,0 0 0 0 0,-1 0-1 0 0,1 1 1 0 0,0-1-1 0 0,0 0 1 0 0,-1 0 0 0 0,1 0-1 0 0,0 1 1 0 0,0-1-1 0 0,-1 0 1 0 0,1 0-1 0 0,0 1 1 0 0,0-1 0 0 0,0 0-1 0 0,0 0 1 0 0,0 1-1 0 0,-1-1 1 0 0,1 0 0 0 0,0 1-1 0 0,0-1 1 0 0,0 0-1 0 0,0 0 1 0 0,0 1 0 0 0,0-1-1 0 0,0 0 1 0 0,0 1-1 0 0,0-1 1 0 0,0 0-1 0 0,0 1 1 0 0,0-1 0 0 0,0 0-1 0 0,0 1 1 0 0,1-1-1 0 0,-1 0 1 0 0,0 0 0 0 0,0 1-1 0 0,0-1 1 0 0,0 0-1 0 0,0 0 1 0 0,1 1 0 0 0,-1-1-1 0 0,0 0 1 0 0,0 0-1 0 0,0 1 1 0 0,1-1-1 0 0,-1 0 1 0 0,0 0 0 0 0,0 0-1 0 0,1 1 1 0 0,-1-1-1 0 0,0 0 1 0 0,1 0 0 0 0,-1 0-1 0 0,0 0 1 0 0,0 0-1 0 0,1 0 1 0 0,-1 0 0 0 0,0 0 1 0 0,-25 21 16 0 0,-286 158 11 0 0,-446 217 57 0 0,519-276 315 0 0,-175 57-399 0 0,404-172-88 0 0,34-14 6 0 0,300-148 20 0 0,20-14 87 0 0,7 16 1 0 0,7 15 0 0 0,24 10-26 0 0,-275 102-49 0 0,-188 62 145 0 0,-1232 600-175 0 0,751-353 35 0 0,520-261 36 0 0,-256 128-73 0 0,-5-13-1 0 0,-187 50 82 0 0,452-173 21 0 0,-1-1 0 0 0,0-2 0 0 0,-1-2 0 0 0,0-1-1 0 0,-9-2-20 0 0,46-3 0 0 0,1-1-1 0 0,-1 1 0 0 0,0-1 0 0 0,1 1 1 0 0,-1-1-1 0 0,0 0 0 0 0,0 0 1 0 0,0 0-1 0 0,1 0 0 0 0,-1 0 0 0 0,0 0 1 0 0,0-1-1 0 0,0 1 0 0 0,1 0 1 0 0,-1-1-1 0 0,0 0 0 0 0,1 1 0 0 0,-1-1 1 0 0,0 0-1 0 0,1 0 0 0 0,-1 0 1 0 0,1 0-1 0 0,-1 0 0 0 0,1 0 0 0 0,0 0 1 0 0,-1 0-1 0 0,1-1 0 0 0,0 1 1 0 0,0 0-1 0 0,0-1 0 0 0,0 1 0 0 0,0-1 1 0 0,0 0-1 0 0,0 1 0 0 0,1-1 0 0 0,-1 0 1 0 0,1 1-1 0 0,-1-1 0 0 0,1 0 1 0 0,-1 0-1 0 0,1 1 0 0 0,0-1 0 0 0,0 0 1 0 0,0 0-1 0 0,0 1 0 0 0,0-1 1 0 0,0 0-1 0 0,1 0 0 0 0,-1 0 0 0 0,0 1 1 0 0,1-1-1 0 0,0 0 1 0 0,5-14-23 0 0,1 1-1 0 0,0 0 1 0 0,2 1-1 0 0,-1-1 1 0 0,2 2 0 0 0,0-1-1 0 0,0 1 1 0 0,2 1 0 0 0,-1 0-1 0 0,11-8 24 0 0,-5 3-19 0 0,137-122-16 0 0,5 6 1 0 0,7 7 0 0 0,5 7-1 0 0,124-61 35 0 0,-199 121-25 0 0,2 5 0 0 0,3 5-1 0 0,53-17 26 0 0,-88 50-178 0 0,-76 33-20 0 0,-186 101-234 0 0,-389 212-245 0 0,-267 103 1302 0 0,-237 55-625 0 0,928-424 343 0 0,-3-6 1 0 0,-118 23-344 0 0,113-58 297 0 0,167-22-293 0 0,-1 0 0 0 0,1 0 0 0 0,0-1 0 0 0,0 1-1 0 0,-1-1 1 0 0,1 1 0 0 0,-1-1 0 0 0,1 0 0 0 0,0 0 0 0 0,-1 0-1 0 0,1 0 1 0 0,0-1 0 0 0,-1 1 0 0 0,1 0 0 0 0,0-1 0 0 0,-1 0-1 0 0,1 1 1 0 0,0-1 0 0 0,0 0 0 0 0,-1 0 0 0 0,1-1 0 0 0,0 1-1 0 0,0 0 1 0 0,0-1 0 0 0,1 1 0 0 0,-1-1 0 0 0,0 1 0 0 0,0-1-1 0 0,1 0 1 0 0,-1 0 0 0 0,1 0 0 0 0,0 0 0 0 0,-1 0 0 0 0,1 0-1 0 0,0 0 1 0 0,0 0 0 0 0,1-1 0 0 0,-1 1 0 0 0,0 0 0 0 0,1 0-1 0 0,-1-1 1 0 0,1 1 0 0 0,0-1 0 0 0,-1 1 0 0 0,1 0 0 0 0,0-1-1 0 0,1 1 1 0 0,-1-1-4 0 0,5-12-10 0 0,0-1 1 0 0,2 1-1 0 0,-1 0 0 0 0,2 0 0 0 0,0 1 0 0 0,1 0 1 0 0,0 0-1 0 0,1 1 0 0 0,1 0 0 0 0,0 1 0 0 0,8-7 10 0 0,0-3 0 0 0,101-102 11 0 0,5 5 0 0 0,62-40-11 0 0,-178 150-2 0 0,160-131-47 0 0,5 7-1 0 0,6 8 0 0 0,6 8 1 0 0,15 2 49 0 0,-176 101-79 0 0,1 1 1 0 0,0 1-1 0 0,0 1 1 0 0,1 1-1 0 0,0 2 1 0 0,1 1-1 0 0,11-1 79 0 0,-38 8-5 0 0,-1 0-1 0 0,1 0 1 0 0,-1 0-1 0 0,0 0 1 0 0,1 0-1 0 0,-1 0 1 0 0,1 0-1 0 0,-1 0 1 0 0,0 0-1 0 0,1 1 1 0 0,-1-1-1 0 0,0 0 1 0 0,1 0-1 0 0,-1 0 1 0 0,0 1-1 0 0,1-1 1 0 0,-1 0-1 0 0,0 0 1 0 0,0 1-1 0 0,1-1 1 0 0,-1 0-1 0 0,0 1 1 0 0,0-1-1 0 0,1 0 1 0 0,-1 1-1 0 0,0-1 1 0 0,0 0-1 0 0,0 1 1 0 0,0-1-1 0 0,0 1 1 0 0,1-1-1 0 0,-1 0 1 0 0,0 1-1 0 0,0-1 1 0 0,0 1-1 0 0,0-1 0 0 0,0 0 1 0 0,0 1-1 0 0,0-1 1 0 0,0 1-1 0 0,-1-1 1 0 0,1 0-1 0 0,0 1 1 0 0,0-1-1 0 0,0 0 1 0 0,0 1-1 0 0,0-1 1 0 0,-1 0-1 0 0,1 1 1 0 0,0-1-1 0 0,0 0 1 0 0,-1 1-1 0 0,1-1 1 0 0,0 0-1 0 0,0 1 1 0 0,-1-1-1 0 0,1 0 1 0 0,0 0-1 0 0,-1 0 1 0 0,1 1-1 0 0,0-1 1 0 0,-1 0-1 0 0,1 0 1 0 0,0 0-1 0 0,-1 0 1 0 0,1 1-1 0 0,-1-1 1 0 0,1 0-1 0 0,-1 0 6 0 0,-25 27-64 0 0,-167 122 12 0 0,-6-8 0 0 0,-24 2 52 0 0,-125 69 277 0 0,-9-15-1 0 0,-245 91-276 0 0,547-262 118 0 0,-2-2-1 0 0,-1-3 1 0 0,-1-3-1 0 0,0-2 0 0 0,-2-3 1 0 0,-2-2-118 0 0,-13-13 251 0 0,74 1-248 0 0,0 1 1 0 0,0-1-1 0 0,1 0 1 0 0,-1 0-1 0 0,0 0 1 0 0,1 0-1 0 0,-1 0 1 0 0,0 0-1 0 0,1 0 1 0 0,-1 0-1 0 0,1-1 1 0 0,0 1-1 0 0,-1-1 0 0 0,1 1 1 0 0,0-1-1 0 0,0 1 1 0 0,0-1-1 0 0,0 0 1 0 0,0 0-1 0 0,1 1 1 0 0,-1-1-1 0 0,0 0 1 0 0,1 0-1 0 0,-1 0 1 0 0,1 0-1 0 0,0 0 1 0 0,0 0-1 0 0,-1 0 0 0 0,1 0 1 0 0,1 0-1 0 0,-1 1 1 0 0,0-1-1 0 0,0 0 1 0 0,1 0-1 0 0,-1 0 1 0 0,1 0-4 0 0,3-14-6 0 0,1 1-1 0 0,1 1 1 0 0,0-1 0 0 0,1 1 0 0 0,0 0 0 0 0,2 0 0 0 0,-1 1 0 0 0,2 0-1 0 0,-1 1 1 0 0,2 0 0 0 0,0-1 6 0 0,-1 2 2 0 0,84-90-1 0 0,5 4-1 0 0,4 5 0 0 0,3 5 0 0 0,5 4 1 0 0,40-19-1 0 0,169-108-144 0 0,57-13 144 0 0,-8 43-252 0 0,-265 152-98 0 0,-122 46 229 0 0,-709 469 35 0 0,-3-42 151 0 0,283-179 215 0 0,-107 29-280 0 0,537-286 15 0 0,-34 16 79 0 0,0-1 1 0 0,-1-3-1 0 0,-2-2 1 0 0,-13 2-95 0 0,68-22-1 0 0,-1 1 1 0 0,0 0-1 0 0,0-1 1 0 0,1 1-1 0 0,-1-1 1 0 0,0 1-1 0 0,0 0 1 0 0,0-1-1 0 0,1 1 1 0 0,-1-1-1 0 0,0 1 1 0 0,0-1-1 0 0,0 1 1 0 0,0 0-1 0 0,0-1 0 0 0,0 1 1 0 0,0-1-1 0 0,0 1 1 0 0,0-1-1 0 0,0 1 1 0 0,0-1-1 0 0,0 1 1 0 0,0-1-1 0 0,0 1 1 0 0,-1 0-1 0 0,1-1 1 0 0,0 1-1 0 0,0-1 1 0 0,0 1-1 0 0,-1 0 0 0 0,1-1 1 0 0,0 1-1 0 0,-1 0 1 0 0,1-1-1 0 0,0 1 1 0 0,-1 0-1 0 0,1-1 1 0 0,0 1-1 0 0,-1 0 1 0 0,1 0-1 0 0,0-1 1 0 0,-1 1-1 0 0,1 0 1 0 0,-1 0-1 0 0,1 0 0 0 0,-1-1 1 0 0,1 1-1 0 0,0 0 1 0 0,-1 0-1 0 0,1 0 1 0 0,-1 0-1 0 0,1 0 1 0 0,-1 0-1 0 0,1 0 1 0 0,-1 0-1 0 0,1 0 1 0 0,0 0-1 0 0,-1 0 1 0 0,1 1-1 0 0,-1-1 0 0 0,1 0 1 0 0,-1 0-1 0 0,1 0 1 0 0,0 0-1 0 0,-1 1 1 0 0,83-89-136 0 0,148-112 145 0 0,9 11 0 0 0,247-148-9 0 0,-96 85-68 0 0,10 17 0 0 0,139-46 68 0 0,-521 273-12 0 0,19-11-68 0 0,1 1 0 0 0,1 2 0 0 0,1 2 0 0 0,0 1-1 0 0,41-7 81 0 0,-81 20-4 0 0,0 0 0 0 0,1-1 0 0 0,-1 1 0 0 0,0 0 0 0 0,1 0 0 0 0,-1-1 0 0 0,0 1 0 0 0,1 0 0 0 0,-1 0 0 0 0,0 0-1 0 0,1-1 1 0 0,-1 1 0 0 0,1 0 0 0 0,-1 0 0 0 0,0 0 0 0 0,1 0 0 0 0,-1 0 0 0 0,1 0 0 0 0,-1 0 0 0 0,0 0 0 0 0,1 0-1 0 0,-1 0 1 0 0,1 0 0 0 0,-1 0 0 0 0,1 0 0 0 0,-1 0 0 0 0,0 0 0 0 0,1 0 0 0 0,-1 1 0 0 0,0-1 0 0 0,1 0 0 0 0,-1 0-1 0 0,1 0 1 0 0,-1 1 0 0 0,0-1 0 0 0,1 0 0 0 0,-1 1 0 0 0,0-1 0 0 0,0 0 0 0 0,1 0 0 0 0,-1 1 0 0 0,0-1-1 0 0,0 1 1 0 0,1-1 0 0 0,-1 0 0 0 0,0 1 0 0 0,0-1 0 0 0,0 0 0 0 0,0 1 0 0 0,1-1 0 0 0,-1 1 0 0 0,0-1 0 0 0,0 0-1 0 0,0 1 1 0 0,0-1 0 0 0,0 1 0 0 0,0-1 0 0 0,0 1 0 0 0,0-1 0 0 0,0 0 0 0 0,0 1 0 0 0,-1-1 0 0 0,1 1 0 0 0,0-1-1 0 0,0 0 1 0 0,0 1 0 0 0,0-1 4 0 0,-23 26-101 0 0,21-24 104 0 0,-289 240 21 0 0,224-190-18 0 0,-725 527 471 0 0,-454 231-477 0 0,913-625 551 0 0,283-164-370 0 0,50-21-180 0 0,1 0 0 0 0,-1-1-1 0 0,0 1 1 0 0,0-1 0 0 0,0 1-1 0 0,0-1 1 0 0,0 1-1 0 0,0-1 1 0 0,0 1 0 0 0,0-1-1 0 0,-1 1 1 0 0,1-1 0 0 0,0 1-1 0 0,0 0 1 0 0,0-1 0 0 0,0 1-1 0 0,0-1 1 0 0,-1 1-1 0 0,1 0 1 0 0,0-1 0 0 0,0 1-1 0 0,-1-1 1 0 0,1 1 0 0 0,0 0-1 0 0,-1-1 1 0 0,1 1 0 0 0,0 0-1 0 0,-1 0 1 0 0,1-1-1 0 0,-1 1 1 0 0,1 0 0 0 0,0 0-1 0 0,-1-1 1 0 0,1 1 0 0 0,-1 0-1 0 0,1 0 1 0 0,-1 0 0 0 0,1 0-1 0 0,-1 0 1 0 0,1 0-1 0 0,0 0 1 0 0,-1 0 0 0 0,1 0-1 0 0,-1 0 1 0 0,1 0 0 0 0,-1 0-1 0 0,1 0 1 0 0,-1 0 0 0 0,1 0-1 0 0,-1 0 1 0 0,1 0-1 0 0,0 1 1 0 0,-1-1 0 0 0,1 0-1 0 0,-1 0 1 0 0,1 1 0 0 0,0-1-1 0 0,-1 0 1 0 0,1 0 0 0 0,0 1-1 0 0,-1-1 1 0 0,1 0-1 0 0,0 1 1 0 0,-1-1 0 0 0,1 1-1 0 0,0-1 1 0 0,0 0-1 0 0,97-95-171 0 0,124-101 239 0 0,221-147-68 0 0,27 27 2 0 0,149-57-2 0 0,299-108-130 0 0,-758 409 101 0 0,3 7 0 0 0,139-35 29 0 0,-157 73-178 0 0,-143 27 173 0 0,0-1 1 0 0,0 1-1 0 0,0-1 0 0 0,0 1 0 0 0,0-1 0 0 0,0 1 0 0 0,0-1 0 0 0,0 1 0 0 0,0 0 0 0 0,1 0 1 0 0,-1-1-1 0 0,0 1 0 0 0,0 0 0 0 0,0 0 0 0 0,0 0 0 0 0,0 0 0 0 0,1 0 0 0 0,-1 1 1 0 0,0-1-1 0 0,0 0 0 0 0,0 0 0 0 0,0 1 0 0 0,0-1 0 0 0,0 1 0 0 0,0-1 0 0 0,0 1 1 0 0,0-1-1 0 0,0 1 0 0 0,0 0 0 0 0,0-1 0 0 0,0 1 0 0 0,0 0 0 0 0,-1 0 0 0 0,1 0 1 0 0,0 0-1 0 0,-1 0 0 0 0,1-1 0 0 0,0 1 0 0 0,-1 0 0 0 0,1 0 0 0 0,-1 1 0 0 0,1-1 1 0 0,-1 0-1 0 0,0 0 0 0 0,1 0 0 0 0,-1 0 0 0 0,0 0 0 0 0,0 0 0 0 0,0 0 0 0 0,0 1 1 0 0,0-1-1 0 0,0 0 0 0 0,0 0 0 0 0,0 0 0 0 0,-1 0 0 0 0,1 0 0 0 0,0 0 0 0 0,-1 1 1 0 0,1-1-1 0 0,0 0 0 0 0,-1 0 0 0 0,0 0 0 0 0,1 0 0 0 0,-1 0 0 0 0,1-1 0 0 0,-1 1 1 0 0,0 0-1 0 0,0 0 0 0 0,0 0 0 0 0,0 0 5 0 0,-103 92-15 0 0,-71 28 116 0 0,-5-7-1 0 0,-116 51-100 0 0,172-97 91 0 0,100-55-70 0 0,-148 83 229 0 0,-3-8-1 0 0,-72 19-249 0 0,152-76 28 0 0,87-34-232 0 0,22-7 15 0 0,211-121-2252 0 0,-74 48-2046 0 0,-58 33-854 0 0,-9 4-3952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1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0 8882 0 0,'0'0'1047'0'0,"0"0"-167"0"0,0 0 124 0 0,0 0 298 0 0,0 0 309 0 0,0 0 16 0 0,0 0-308 0 0,0 0-443 0 0,0 0-447 0 0,0 0-305 0 0,1 4-125 0 0,2 39 299 0 0,-1-1-1 0 0,-2 1 1 0 0,-2 0-1 0 0,-2-1 0 0 0,-4 10-297 0 0,4-11 52 0 0,-32 220-536 0 0,16-214-3730 0 0,19-46 2966 0 0,0-1-2366 0 0,1 0-3555 0 0,0 0 3259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0:32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384 108 6305 0 0,'0'0'1410'0'0,"0"0"-442"0"0,0 0 84 0 0,0 0 377 0 0,0 0 340 0 0,0 0 50 0 0,0 0-292 0 0,0 0-389 0 0,0 0-346 0 0,0 0-250 0 0,0 0-141 0 0,0 0-74 0 0,-32 4-40 0 0,-100 17-34 0 0,38 8 308 0 0,73-17-470 0 0,15-10-103 0 0,-1 1 0 0 0,1 1 0 0 0,0-1 0 0 0,0 1 0 0 0,0 0 0 0 0,0 0 0 0 0,1 1 0 0 0,-1 0 0 0 0,1 0 0 0 0,1 0 0 0 0,-1 0 0 0 0,1 1 0 0 0,-1 0 0 0 0,2 0 0 0 0,-1 0 0 0 0,1 0 0 0 0,0 0 0 0 0,0 1 0 0 0,0 0 0 0 0,1-1 0 0 0,0 1 0 0 0,1 0 0 0 0,-1 0 0 0 0,1 0 0 0 0,1 0 0 0 0,-1 1 0 0 0,1-1 0 0 0,0 0 0 0 0,1 0 0 0 0,0 1 12 0 0,2-5 9 0 0,-1 1 1 0 0,1 0-1 0 0,0-1 1 0 0,1 0-1 0 0,-1 1 1 0 0,1-1-1 0 0,-1 0 1 0 0,1-1-1 0 0,0 1 1 0 0,0-1-1 0 0,0 0 0 0 0,0 0 1 0 0,0 0-1 0 0,1 0 1 0 0,-1-1-1 0 0,1 1 1 0 0,-1-1-1 0 0,1 0 1 0 0,-1-1-1 0 0,1 1 1 0 0,0-1-1 0 0,-1 0 0 0 0,1 0 1 0 0,0-1-1 0 0,-1 1 1 0 0,1-1-1 0 0,4-1-9 0 0,10 2 184 0 0,-2-3-62 0 0,1 1 0 0 0,-1-2 0 0 0,0-1 0 0 0,-1 0 0 0 0,1-1-1 0 0,-1 0 1 0 0,0-2 0 0 0,-1 0 0 0 0,1 0 0 0 0,3-5-122 0 0,6-1 113 0 0,94-65 276 0 0,-68 48-63 0 0,-57 53-475 0 0,-21 47 357 0 0,7-19-154 0 0,1 1-1 0 0,3 1 1 0 0,2 0-1 0 0,2 5-53 0 0,-3 84-2046 0 0,12-125-2728 0 0,-5-7-4877 0 0,6-9 3052 0 0</inkml:trace>
  <inkml:trace contextRef="#ctx0" brushRef="#br0" timeOffset="315.83">953 15 5601 0 0,'0'0'1453'0'0,"0"0"-237"0"0,0 0 0 0 0,0 0 198 0 0,0 0 95 0 0,0 0-100 0 0,0 0-277 0 0,0 0-335 0 0,0 0-249 0 0,-32 32-163 0 0,-95 96-87 0 0,91-81-51 0 0,35-44-190 0 0,0-1-1 0 0,0 1 1 0 0,0 0-1 0 0,1 0 1 0 0,-1-1-1 0 0,1 1 1 0 0,0 0-1 0 0,-1 0 1 0 0,1-1-1 0 0,1 1 1 0 0,-1 0-1 0 0,0 0 1 0 0,1 0 0 0 0,-1-1-1 0 0,1 1 1 0 0,0 0-1 0 0,0-1 1 0 0,0 1-1 0 0,0 0 1 0 0,0-1-1 0 0,0 0 1 0 0,1 1-1 0 0,0-1 1 0 0,-1 0-1 0 0,1 1 1 0 0,0-1 0 0 0,0 0-1 0 0,0-1 1 0 0,0 1-1 0 0,0 0 1 0 0,1 0-1 0 0,-1-1 1 0 0,0 1-1 0 0,1-1 1 0 0,-1 0-1 0 0,1 0 1 0 0,0 0 0 0 0,-1 0-58 0 0,7 1 180 0 0,-1-1 0 0 0,0 0 0 0 0,1-1 0 0 0,-1 0 0 0 0,1 0 0 0 0,-1 0 0 0 0,1-1 0 0 0,-1-1 0 0 0,0 0 0 0 0,1 0 0 0 0,-1 0 0 0 0,0-1 0 0 0,0 0 0 0 0,-1 0 0 0 0,1-1 0 0 0,-1 0 0 0 0,1-1 0 0 0,-1 0 0 0 0,-1 0 0 0 0,1 0 0 0 0,-1-1 0 0 0,0 0 0 0 0,0 0 0 0 0,3-5-179 0 0,-2 4 10 0 0,-2-1 0 0 0,1 0 0 0 0,-1-1 0 0 0,0 1-1 0 0,-1-1 1 0 0,0 0 0 0 0,0 0 0 0 0,-1 0 0 0 0,0-1 0 0 0,-1 1 0 0 0,0-1 0 0 0,0 1 0 0 0,-1-1-1 0 0,-1 0 1 0 0,1 0 0 0 0,-2 0 0 0 0,0-7-10 0 0,1 14-103 0 0,-1 0 1 0 0,0 0-1 0 0,0 0 0 0 0,0 0 0 0 0,0 0 1 0 0,0 0-1 0 0,0 1 0 0 0,-1-1 1 0 0,1 0-1 0 0,-1 1 0 0 0,0 0 0 0 0,1-1 1 0 0,-1 1-1 0 0,0 0 0 0 0,-1 0 1 0 0,1 0-1 0 0,0 0 0 0 0,-1 0 0 0 0,1 0 1 0 0,-1 1-1 0 0,1-1 0 0 0,-1 1 0 0 0,0 0 1 0 0,0-1-1 0 0,1 2 0 0 0,-1-1 1 0 0,-1 0 102 0 0,-51-7-9564 0 0,41 8-1056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8914 0 0,'0'0'1624'0'0,"0"0"-880"0"0,0 0-408 0 0,0 0-39 0 0,0 0 23 0 0,0 0 32 0 0,0 0-64 0 0,0 0-96 0 0,0 0-56 0 0,0 0-208 0 0,0 0-288 0 0,0 0-496 0 0,186-22-665 0 0,-172 22-679 0 0,-1 0-905 0 0,-7 0-1984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5:51:13.765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7567 803 3409 0 0,'0'0'2764'0'0,"0"0"-1474"0"0,0 0-529 0 0,0 0 144 0 0,0 0 354 0 0,0 0 218 0 0,0 0-94 0 0,0 0-356 0 0,0 0-404 0 0,0 0-292 0 0,0 0-151 0 0,0 0-68 0 0,0 0-28 0 0,27-13-34 0 0,125-62-98 0 0,-124 62-424 0 0,14-7-2251 0 0,-14 5-4074 0 0,-19 11 1182 0 0</inkml:trace>
  <inkml:trace contextRef="#ctx0" brushRef="#br1" timeOffset="-28455.77">883 832 0 0 0,'0'0'684'0'0,"0"0"-116"0"0,0 0-145 0 0,0 0 81 0 0,0 0 236 0 0,0 0 273 0 0,0 0 229 0 0,0 0 97 0 0,0 0 7 0 0,0 0-31 0 0,0 0-35 0 0,-1-9-66 0 0,-2-28-86 0 0,2 28-90 0 0,1 9-96 0 0,0 0-75 0 0,0 0-92 0 0,0 0-99 0 0,0 0-92 0 0,0 0-109 0 0,0 0-75 0 0,0 0-65 0 0,0 22 743 0 0,18 82-173 0 0,15 271 934 0 0,-27 243-269 0 0,-6-317-1174 0 0,29-44-154 0 0,-14-171-124 0 0,36 202 286 0 0,-21 53-22 0 0,3-156-274 0 0,-16-96-29 0 0,14 158 184 0 0,-42-149 61 0 0,-6 43-109 0 0,30-68-150 0 0,2-43 202 0 0,12-38-232 0 0,136-18-86 0 0,330-33 135 0 0,271-10 84 0 0,-291 54-137 0 0,-35-15 17 0 0,19 19 43 0 0,-182 8-93 0 0,-199-5 14 0 0,55-8 10 0 0,2 6 0 0 0,-1 6 0 0 0,63 8-22 0 0,-83 3 45 0 0,-1-6 0 0 0,63-8-45 0 0,120-4 52 0 0,-145 11 280 0 0,-183-17-4000 0 0,14 5-2700 0 0,8 7-1065 0 0,0-2-3197 0 0</inkml:trace>
  <inkml:trace contextRef="#ctx0" brushRef="#br0" timeOffset="-16704.054">1100 3954 0 0 0,'0'0'215'0'0,"0"0"225"0"0,7 0 83 0 0,75-18 3476 0 0,86-53 2237 0 0,239-134-196 0 0,-74 32-4276 0 0,-101 59-926 0 0,-107 56-593 0 0,138-72 439 0 0,-39 9 150 0 0,87-31-465 0 0,-205 97-210 0 0,87-52 149 0 0,-19 12-108 0 0,97-38-86 0 0,-56 29 32 0 0,-34-1-47 0 0,-100 57-15 0 0,-65 40-19 0 0,-16 8-45 0 0,0 0 2 0 0,0 0-5 0 0,0 0 0 0 0,0 0 11 0 0,0 0 20 0 0,0 0 3 0 0,0 0 28 0 0,0 0-2 0 0,0 0-16 0 0,0 0-2 0 0,0 0-16 0 0,0 0-11 0 0,0 0-3 0 0,0 0 14 0 0,0 0-2 0 0,0 0 7 0 0,0 0 21 0 0,0 0-27 0 0,0 0 9 0 0,0 0-22 0 0,0 0-9 0 0,0 0 7 0 0,0 0-6 0 0,0 0 6 0 0,-24 4-2743 0 0,19-2 1602 0 0,-8 2-2700 0 0,6 1-3587 0 0,3-2-1917 0 0</inkml:trace>
  <inkml:trace contextRef="#ctx0" brushRef="#br1" timeOffset="-13544.019">6485 3336 5937 0 0,'0'0'2917'0'0,"0"0"-1637"0"0,0 0-594 0 0,0 0 63 0 0,0 0 397 0 0,0 0 373 0 0,0 0 58 0 0,0 0-223 0 0,0 0-391 0 0,0 0-374 0 0,0 0-211 0 0,-3 3-122 0 0,-115 196 1686 0 0,-114 199-1098 0 0,185-313-1398 0 0,40-77-856 0 0,5-18-11124 0 0,2-4 9604 0 0,0 1-693 0 0,0 5 2537 0 0</inkml:trace>
  <inkml:trace contextRef="#ctx0" brushRef="#br1" timeOffset="-13295.945">6001 3292 7498 0 0,'0'0'2459'0'0,"0"0"-436"0"0,0 0-487 0 0,0 0-189 0 0,0 0-56 0 0,0 0-99 0 0,0 0-138 0 0,0 0-135 0 0,0 0-152 0 0,0 0-105 0 0,0 0-96 0 0,0 0-87 0 0,7 33-13 0 0,23 108-40 0 0,-28-127-306 0 0,1 0 0 0 0,1 0 0 0 0,0 0 0 0 0,1 0 0 0 0,0 0 0 0 0,1-1 0 0 0,1 0 0 0 0,0 0 0 0 0,0-1 0 0 0,1 0 0 0 0,1 0 0 0 0,2 0-121 0 0,-3 0 70 0 0,12 12 20 0 0,1-1 0 0 0,1-1-1 0 0,0 0 1 0 0,2-2 0 0 0,0-1-1 0 0,2-1 1 0 0,0-1 0 0 0,12 5-89 0 0,-13-10-217 0 0,-4-2-1596 0 0,-8-3-2768 0 0,-8-6-6323 0 0,-5-1 3516 0 0</inkml:trace>
  <inkml:trace contextRef="#ctx0" brushRef="#br1" timeOffset="-11994.333">34 302 12755 0 0,'0'0'1640'0'0,"0"0"-449"0"0,0 0-336 0 0,0 0 48 0 0,0 0 140 0 0,0 0 18 0 0,0 0-186 0 0,0 0-276 0 0,0 0-252 0 0,0 0-189 0 0,0 0-108 0 0,-3 4-49 0 0,-3 11 16 0 0,1 1 0 0 0,0 0 0 0 0,1-1-1 0 0,0 2 1 0 0,1-1 0 0 0,1 0 0 0 0,1 0 0 0 0,0 1 0 0 0,1-1 0 0 0,1 1 0 0 0,1 2-17 0 0,-2 14 14 0 0,0-10-16 0 0,0 0 0 0 0,1 0 0 0 0,2 0 0 0 0,0 0 0 0 0,1-1 0 0 0,2 1 0 0 0,0-1 1 0 0,1 0-1 0 0,5 7 2 0 0,-11-26 10 0 0,0 0 1 0 0,0 0 0 0 0,1-1 0 0 0,-1 1-1 0 0,1-1 1 0 0,0 1 0 0 0,0-1 0 0 0,0 1-1 0 0,0-1 1 0 0,0 0 0 0 0,0 0-1 0 0,0 0 1 0 0,1 0 0 0 0,-1-1 0 0 0,1 1-1 0 0,-1-1 1 0 0,1 1 0 0 0,0-1 0 0 0,-1 0-1 0 0,1 0 1 0 0,0 0 0 0 0,0 0 0 0 0,0-1-1 0 0,0 1 1 0 0,0-1 0 0 0,0 1-1 0 0,0-1 1 0 0,0 0 0 0 0,0 0 0 0 0,0-1-1 0 0,0 1 1 0 0,0-1 0 0 0,0 1 0 0 0,0-1-1 0 0,0 0 1 0 0,-1 0 0 0 0,1 0 0 0 0,0-1-1 0 0,0 1 1 0 0,-1-1 0 0 0,3-1-11 0 0,14-18 208 0 0,-1-1 0 0 0,-1-1 0 0 0,-1-1 0 0 0,-1 0 0 0 0,-1-1 0 0 0,3-10-208 0 0,0 4 99 0 0,139-299 681 0 0,-142 308-427 0 0,-14 21-230 0 0,0 1-32 0 0,0 12-239 0 0,1 377-159 0 0,68-19-975 0 0,-68-359 1270 0 0,2 4 9 0 0,0-1-1 0 0,-1 1 1 0 0,-1-1-1 0 0,0 1 1 0 0,-1 0-1 0 0,-1 0 1 0 0,0-1-1 0 0,-1 1 1 0 0,0-1-1 0 0,-1 1 1 0 0,-1-1-1 0 0,0 0 1 0 0,-1 0-1 0 0,-1 0 1 0 0,0-1-1 0 0,-1 0 1 0 0,0 0-1 0 0,-1 0 1 0 0,0-1-1 0 0,-1-1 1 0 0,-8 9 3 0 0,8-13 12 0 0,-1 1 0 0 0,0-1 1 0 0,0-1-1 0 0,-1 1 0 0 0,0-2 1 0 0,0 0-1 0 0,-1 0 0 0 0,1-1 0 0 0,-1 0 1 0 0,0-1-1 0 0,0 0 0 0 0,0-1 0 0 0,0-1 1 0 0,0 0-1 0 0,-5 0-12 0 0,14-2 13 0 0,1 1 0 0 0,-1-1 1 0 0,0 0-1 0 0,1 0 0 0 0,-1 0 0 0 0,0 0 0 0 0,1 0 0 0 0,0-1 1 0 0,-1 1-1 0 0,1-1 0 0 0,0 0 0 0 0,-1 0 0 0 0,1 1 1 0 0,0-1-1 0 0,1-1 0 0 0,-1 1 0 0 0,0 0 0 0 0,0 0 1 0 0,1-1-1 0 0,-1 1 0 0 0,1-1 0 0 0,0 1 0 0 0,0-1 0 0 0,0 1 1 0 0,0-1-1 0 0,0 0 0 0 0,1 0 0 0 0,-1 1 0 0 0,1-1 1 0 0,0 0-1 0 0,0 0 0 0 0,0 0 0 0 0,0 0-13 0 0,13-98-188 0 0,-1 68 90 0 0,2 1 1 0 0,1 1-1 0 0,1 1 0 0 0,2 0 1 0 0,9-10 97 0 0,28-39-4348 0 0,-10 14-5642 0 0,-29 42 1412 0 0</inkml:trace>
  <inkml:trace contextRef="#ctx0" brushRef="#br0" timeOffset="-7078.409">4501 2261 0 0 0,'0'0'185'0'0,"0"0"65"0"0,4-3-9 0 0,41-16 1091 0 0,5-4 2315 0 0,29-24-396 0 0,-53 31-2794 0 0,38-19 868 0 0,-73 30 5123 0 0,-2 5-7525 0 0,-61 38 960 0 0,-64 46 293 0 0,18 4-176 0 0,72-52 157 0 0,42-28-183 0 0,4-8 11 0 0,0 0-10 0 0,0 0-13 0 0,0 0 2 0 0,0 0 18 0 0,0 0 11 0 0,0 0 15 0 0,0 0 12 0 0,0 0-4 0 0,0 0-4 0 0,0 0 7 0 0,32-22-922 0 0,-25 12-1429 0 0,0-2-5622 0 0,-5 9 2958 0 0</inkml:trace>
  <inkml:trace contextRef="#ctx0" brushRef="#br0" timeOffset="-6072.711">4788 2139 0 0 0,'0'0'512'0'0,"0"0"195"0"0,0 0 28 0 0,0 0-139 0 0,0 0-113 0 0,0 0-47 0 0,0 0 31 0 0,0 0 125 0 0,0 0 154 0 0,-4 0 77 0 0,-11 0 37 0 0,-18 0 7367 0 0,0-2-4765 0 0,-33 0-851 0 0,-63-31 631 0 0,70 11-1426 0 0,59 22-1783 0 0,0 0-33 0 0,0 0-77 0 0,0 0-55 0 0,0 0-55 0 0,1 9-213 0 0,59 200 249 0 0,-48-152 139 0 0,-2 0 0 0 0,-2 0 0 0 0,-3 1 0 0 0,-3 0 0 0 0,-2 8 12 0 0,-1-55 44 0 0,1 2 106 0 0,6-27-53 0 0,57-81 122 0 0,42-56 84 0 0,-65 78-220 0 0,59-86-833 0 0,-87 142-1311 0 0,-2 3-3439 0 0,-1 5-5829 0 0,-5 5 4732 0 0</inkml:trace>
  <inkml:trace contextRef="#ctx0" brushRef="#br0" timeOffset="-4134.979">2072 2640 1168 0 0,'0'0'1258'0'0,"0"0"74"0"0,0 0 212 0 0,0 0 297 0 0,0 0 218 0 0,0 0-75 0 0,0 0-299 0 0,0 0-361 0 0,0 0-350 0 0,0 0-232 0 0,0 0-161 0 0,1-5-105 0 0,1-15-82 0 0,-1 15-100 0 0,7 29 317 0 0,52 144 1206 0 0,13 93-804 0 0,-59-184-479 0 0,-14-76-359 0 0,0-1 36 0 0,0 0 63 0 0,0 0 75 0 0,0 0 35 0 0,0 0 49 0 0,0 0 24 0 0,-25-59 1201 0 0,11 28-1617 0 0,2 0-1 0 0,1 0 0 0 0,1-2 1 0 0,1 1-1 0 0,2-1 1 0 0,0-16-41 0 0,0 12-29 0 0,1 0 1 0 0,3-1-1 0 0,1 0 1 0 0,1 0-1 0 0,2 1 1 0 0,2-1-1 0 0,2 0 1 0 0,3-10 28 0 0,-6 39-3 0 0,0 1-9 0 0,0 0 0 0 0,0 0-1 0 0,0 0 1 0 0,1 0 0 0 0,0 0 0 0 0,0 1 0 0 0,1 0-1 0 0,0-1 1 0 0,1 1 0 0 0,-1 0 0 0 0,1 1-1 0 0,5-6 13 0 0,-8 11-15 0 0,-1 1 0 0 0,0-1 0 0 0,1 0 0 0 0,-1 1 0 0 0,1-1 0 0 0,-1 1-1 0 0,1 0 1 0 0,-1 0 0 0 0,1-1 0 0 0,0 1 0 0 0,-1 0 0 0 0,1 0 0 0 0,-1 0 0 0 0,1 0-1 0 0,-1 1 1 0 0,1-1 0 0 0,-1 0 0 0 0,1 1 0 0 0,-1-1 0 0 0,1 1 0 0 0,-1-1-1 0 0,1 1 1 0 0,-1 0 0 0 0,0 0 0 0 0,1-1 0 0 0,-1 1 0 0 0,0 0 0 0 0,0 0-1 0 0,0 0 1 0 0,1 0 0 0 0,-1 1 0 0 0,0-1 0 0 0,-1 0 0 0 0,1 0 0 0 0,0 1 0 0 0,1 0 15 0 0,27 53 22 0 0,-28-54-22 0 0,17 118-1098 0 0,-10-111-3092 0 0,9-8-11563 0 0,-14-6 11879 0 0</inkml:trace>
  <inkml:trace contextRef="#ctx0" brushRef="#br0" timeOffset="-3557.833">1840 2216 3617 0 0,'0'0'1632'0'0,"0"0"-548"0"0,0 0 38 0 0,0 0 377 0 0,0 0 377 0 0,0 0 95 0 0,0 0-284 0 0,0 0-421 0 0,0 0-367 0 0,0 0-199 0 0,0 0-80 0 0,0 0-40 0 0,0 0-30 0 0,11-16-65 0 0,32-52-63 0 0,5 24 399 0 0,81-11-178 0 0,-19 40-423 0 0,-106 10 2681 0 0,-30-15-2360 0 0,-45-25 121 0 0,69 43-756 0 0,0 0 1 0 0,0 1 0 0 0,0-1 0 0 0,0 0 0 0 0,1 0 0 0 0,-1 0 0 0 0,1-1 0 0 0,0 1 0 0 0,-1 0 0 0 0,1 0 0 0 0,0-1 0 0 0,0 1-1 0 0,1-1 1 0 0,-1 1 0 0 0,0-1 0 0 0,1 1 0 0 0,-1-1 0 0 0,1 1 0 0 0,0-1 0 0 0,0 0 0 0 0,0 0 93 0 0,16-50-10623 0 0,-10 44 5739 0 0,1 4-2108 0 0</inkml:trace>
  <inkml:trace contextRef="#ctx0" brushRef="#br0" timeOffset="-3238.183">2560 1609 6601 0 0,'0'0'1907'0'0,"0"0"-70"0"0,0 0-73 0 0,0 0 18 0 0,0 0-78 0 0,0 0-305 0 0,0 0-414 0 0,0 0-376 0 0,0 0-249 0 0,0 0-139 0 0,0 0-35 0 0,0 0-3 0 0,0 0 22 0 0,-4 14 11 0 0,-26 113 312 0 0,12-40-851 0 0,14-58-1792 0 0,3-20-1288 0 0,1 1-3308 0 0,0-6-1224 0 0</inkml:trace>
  <inkml:trace contextRef="#ctx0" brushRef="#br0" timeOffset="-472.959">5892 1749 0 0 0,'0'0'3034'0'0,"0"0"-1712"0"0,0 0-358 0 0,0 0 199 0 0,0 0 334 0 0,0 0 210 0 0,0 0-122 0 0,0 0-330 0 0,0 0-387 0 0,0 0-316 0 0,0 0-152 0 0,10-9-21 0 0,29-29 14 0 0,6 4 1186 0 0,73-29-584 0 0,-77 32-2445 0 0,-14 9-2143 0 0,1 2-4703 0 0,-19 16 3942 0 0</inkml:trace>
  <inkml:trace contextRef="#ctx0" brushRef="#br0" timeOffset="-229.072">6768 1215 3537 0 0,'0'0'1489'0'0,"0"0"-510"0"0,0 0-91 0 0,0 0 265 0 0,0 0 310 0 0,0 0 100 0 0,0 0-191 0 0,0 0-385 0 0,0 0-384 0 0,0 0-258 0 0,0 0-150 0 0,0 0-85 0 0,0 0-43 0 0,31-18-28 0 0,90-57-31 0 0,-64 47-1565 0 0,-46 20-1937 0 0,-2 4-2579 0 0,-4 1 2399 0 0</inkml:trace>
  <inkml:trace contextRef="#ctx0" brushRef="#br0" timeOffset="764.079">5454 1907 944 0 0,'0'0'1359'0'0,"0"0"-621"0"0,0 0-169 0 0,0 0 102 0 0,0 0 212 0 0,0 0 170 0 0,0 0-12 0 0,0 0-108 0 0,0 0-189 0 0,0 0-188 0 0,0 0-110 0 0,0 0-89 0 0,-32 13-34 0 0,-101 40-18 0 0,34-5 942 0 0,96-47-1090 0 0,-14 6 99 0 0,23-7-3029 0 0,14-3-1553 0 0,-12 2-1157 0 0</inkml:trace>
  <inkml:trace contextRef="#ctx0" brushRef="#br0" timeOffset="1966.111">6831 3833 3241 0 0,'0'0'849'0'0,"0"0"-278"0"0,0 0-104 0 0,0 0 312 0 0,0 0 361 0 0,0 0 320 0 0,0 0 102 0 0,0 0-133 0 0,0 0-202 0 0,0 0-244 0 0,0 0-195 0 0,0 0-154 0 0,0 0-121 0 0,29-1-133 0 0,130-2 141 0 0,-128 3-339 0 0,92 1 584 0 0,-42 5-3528 0 0,-34-5-3532 0 0,-26-2 1115 0 0,-9 1 1922 0 0</inkml:trace>
  <inkml:trace contextRef="#ctx0" brushRef="#br0" timeOffset="2171.116">7904 3796 6169 0 0,'0'0'1058'0'0,"0"0"-259"0"0,0 0-55 0 0,0 0 187 0 0,0 0 201 0 0,0 0 95 0 0,0 0-151 0 0,0 0-272 0 0,33 0-246 0 0,101 0-226 0 0,71-11-750 0 0,-189 9-281 0 0,23-2-1893 0 0,-13 3-1890 0 0,-11 1-2157 0 0</inkml:trace>
  <inkml:trace contextRef="#ctx0" brushRef="#br0" timeOffset="4134.52">7636 2058 2449 0 0,'0'0'1581'0'0,"0"0"-661"0"0,0 0-166 0 0,0 0 213 0 0,0 0 372 0 0,0 0 309 0 0,0 0 79 0 0,0 0-217 0 0,0 0-390 0 0,0 0-416 0 0,0 0-288 0 0,0 0-198 0 0,0 0-81 0 0,-19-2-26 0 0,-57-3-41 0 0,75 5-66 0 0,-1 0 1 0 0,0 0-1 0 0,1 0 0 0 0,-1 0 0 0 0,0 1 0 0 0,1-1 0 0 0,-1 0 0 0 0,0 1 0 0 0,1-1 0 0 0,-1 1 0 0 0,1-1 0 0 0,-1 1 0 0 0,1 0 0 0 0,-1 0 1 0 0,1-1-1 0 0,-1 1 0 0 0,1 0 0 0 0,0 0 0 0 0,-1 1 0 0 0,1-1 0 0 0,0 0 0 0 0,0 0 0 0 0,0 1 0 0 0,0-1 0 0 0,0 0 0 0 0,0 1 0 0 0,0 1-4 0 0,-4 4 16 0 0,-15 20 6 0 0,0 1 1 0 0,2 1-1 0 0,2 0 1 0 0,0 1-1 0 0,2 1 1 0 0,1 1-1 0 0,2 0 1 0 0,1 0-1 0 0,2 1 1 0 0,0 0-1 0 0,3 1 1 0 0,1-1-1 0 0,1 1 1 0 0,2 0-1 0 0,2 28-22 0 0,1-53 79 0 0,1 0 1 0 0,-1 0-1 0 0,1 0 0 0 0,1-1 0 0 0,0 1 1 0 0,0-1-1 0 0,1 1 0 0 0,0-1 1 0 0,0-1-1 0 0,1 1 0 0 0,0-1 0 0 0,0 0 1 0 0,1 0-1 0 0,0-1 0 0 0,0 0 1 0 0,0 0-1 0 0,1-1 0 0 0,0 1 0 0 0,0-2 1 0 0,0 1-1 0 0,1-1 0 0 0,0-1 0 0 0,-1 1 1 0 0,1-1-1 0 0,0-1 0 0 0,1 0 1 0 0,-1 0-1 0 0,0-1 0 0 0,1 0 0 0 0,-1 0 1 0 0,0-1-1 0 0,1-1 0 0 0,-1 0 1 0 0,0 0-1 0 0,1 0 0 0 0,1-2-79 0 0,23-2 307 0 0,0-1 0 0 0,0-2 0 0 0,-1-2 0 0 0,0-1 0 0 0,-1-1 0 0 0,0-2 0 0 0,-1-1 0 0 0,0-2 0 0 0,-2 0 0 0 0,0-3 0 0 0,-1 0 0 0 0,-1-1 0 0 0,-1-2 0 0 0,-1-1 0 0 0,1-2-307 0 0,-16 16-29 0 0,0 0 1 0 0,0-1-1 0 0,-1 0 0 0 0,0-1 0 0 0,-1 0 1 0 0,-1 0-1 0 0,0-1 0 0 0,0 0 0 0 0,-1 0 1 0 0,-1-1-1 0 0,0 1 0 0 0,-1-1 0 0 0,0 0 1 0 0,-1-1-1 0 0,-1 1 0 0 0,0 0 1 0 0,-1-1-1 0 0,-1 1 0 0 0,0-1 0 0 0,-1 1 1 0 0,-1-1-1 0 0,0 1 0 0 0,0 0 0 0 0,-2 0 1 0 0,0 0-1 0 0,0 0 0 0 0,-1 0 0 0 0,-1 1 1 0 0,-1 0-1 0 0,1 0 0 0 0,-9-10 29 0 0,6 12-403 0 0,-1 1 0 0 0,0 0 0 0 0,0 0 0 0 0,-1 1 0 0 0,0 1 1 0 0,-1-1-1 0 0,0 2 0 0 0,0 0 0 0 0,-11-5 403 0 0,8 6-891 0 0,-1 1-1 0 0,1 0 1 0 0,-1 2 0 0 0,1-1 0 0 0,-1 2 0 0 0,0 0 0 0 0,0 1 0 0 0,-9 0 891 0 0,-72 12-8988 0 0,67-3 6029 0 0</inkml:trace>
  <inkml:trace contextRef="#ctx0" brushRef="#br0" timeOffset="4491.615">7416 2474 2088 0 0,'0'0'2288'0'0,"0"0"-305"0"0,0 0-96 0 0,0 0 73 0 0,0 0 17 0 0,0 0-128 0 0,0 0-291 0 0,0 0-375 0 0,0 0-299 0 0,0 0-253 0 0,0 0-203 0 0,0 0-113 0 0,20-19-75 0 0,59-61-42 0 0,-76 74-184 0 0,1 0-1 0 0,0 1 0 0 0,1-1 0 0 0,-1 1 0 0 0,1 0 0 0 0,0 1 0 0 0,0-1 0 0 0,0 1 0 0 0,1 0 0 0 0,0 0 0 0 0,0 1 0 0 0,0-1 0 0 0,0 1 0 0 0,0 1 0 0 0,1-1 0 0 0,-1 1 0 0 0,1 0 1 0 0,-1 1-1 0 0,1-1 0 0 0,0 1 0 0 0,0 1 0 0 0,0-1 0 0 0,-1 1 0 0 0,3 0-13 0 0,115 31 486 0 0,-76-14-125 0 0,2 1 67 0 0,-42-14-246 0 0,1 0-1 0 0,-1 0 0 0 0,1 0 0 0 0,0-1 0 0 0,0-1 1 0 0,1 0-1 0 0,-1 0 0 0 0,1 0 0 0 0,-1-1 1 0 0,1-1-1 0 0,-1 0 0 0 0,1 0 0 0 0,-1-1 0 0 0,1 0 1 0 0,-1 0-1 0 0,0-1 0 0 0,1 0 0 0 0,-1-1 0 0 0,0 0 1 0 0,8-4-182 0 0,-12 4-1498 0 0,8-5 4846 0 0,-7 4-4446 0 0,-2 1-5143 0 0,-3-1-7756 0 0,-1 4 8800 0 0</inkml:trace>
  <inkml:trace contextRef="#ctx0" brushRef="#br0" timeOffset="5031.189">7343 1208 4929 0 0,'0'0'1411'0'0,"0"0"-28"0"0,0 0 1 0 0,0 0 138 0 0,0 0 41 0 0,0 0-201 0 0,0 0-414 0 0,0 0-460 0 0,0 0-283 0 0,0 0-99 0 0,0 0 40 0 0,0 0 97 0 0,0 0 52 0 0,10 13 25 0 0,79 88 479 0 0,-62-74-724 0 0,-2 1 0 0 0,0 2 1 0 0,-2 0-1 0 0,13 24-75 0 0,-10 9-2566 0 0,-17-20-4915 0 0,-7-31 123 0 0</inkml:trace>
  <inkml:trace contextRef="#ctx0" brushRef="#br0" timeOffset="5453.82">7768 2957 5553 0 0,'0'0'1833'0'0,"0"0"-442"0"0,0 0-289 0 0,0 0 129 0 0,0 0 178 0 0,0 0-12 0 0,0 0-183 0 0,0 0-301 0 0,0 0-248 0 0,0 0-193 0 0,0 0-134 0 0,0 0-62 0 0,3 34-81 0 0,6 108-49 0 0,-18-53 46 0 0,-7-18-355 0 0,-10 59 493 0 0,19-41-5024 0 0,7-86 3639 0 0,1 6-5226 0 0,2-6-183 0 0</inkml:trace>
  <inkml:trace contextRef="#ctx0" brushRef="#br0" timeOffset="11733.751">4686 74 0 0 0,'0'0'264'0'0,"0"0"788"0"0,0 0 111 0 0,0 0-229 0 0,0 0-281 0 0,0 0-179 0 0,0 0-41 0 0,10 10 6968 0 0,-9-9-3468 0 0,-1 371 174 0 0,-3-170-3398 0 0,8-25-2 0 0,4-59-618 0 0,0 84 62 0 0,-6-47-60 0 0,28-45-109 0 0,-16-58 49 0 0,0 32 24 0 0,-5 75-30 0 0,-2 95 90 0 0,-5-254 2143 0 0,-59-66-2078 0 0,-44-78-288 0 0,36 49 76 0 0,61 92 32 0 0,-1-5 2 0 0,0 0 0 0 0,-1 1-1 0 0,-1 0 1 0 0,1 0 0 0 0,-1 0 0 0 0,0 1 0 0 0,-1 0 0 0 0,1 0 0 0 0,-1 1 0 0 0,-1 0 0 0 0,-6-5-2 0 0,81 2-1422 0 0,-62 8 1409 0 0,93-2 191 0 0,-1-3 0 0 0,0-6 1 0 0,64-15-179 0 0,-48 19 14 0 0,-113 7-4 0 0,-1 0 0 0 0,1 0 0 0 0,-1 0 0 0 0,1 1 0 0 0,0-1 0 0 0,-1 0 0 0 0,1 0 0 0 0,0 1 0 0 0,0-1 0 0 0,-1 0 0 0 0,1 1 0 0 0,0-1 0 0 0,0 0 0 0 0,-1 1 0 0 0,1-1-1 0 0,0 1 1 0 0,0-1 0 0 0,0 0 0 0 0,0 1 0 0 0,-1-1 0 0 0,1 1 0 0 0,0-1 0 0 0,0 0 0 0 0,0 1 0 0 0,0-1 0 0 0,0 1 0 0 0,0-1 0 0 0,0 1 0 0 0,0-1 0 0 0,0 0 0 0 0,0 1 0 0 0,1-1-1 0 0,-1 1 1 0 0,0-1 0 0 0,0 0 0 0 0,0 1 0 0 0,0-1 0 0 0,1 1 0 0 0,-1-1 0 0 0,0 0 0 0 0,0 1 0 0 0,1-1 0 0 0,-1 0 0 0 0,0 1 0 0 0,0-1 0 0 0,1 0 0 0 0,-1 0 0 0 0,1 1 0 0 0,-1-1-1 0 0,0 0 1 0 0,1 0 0 0 0,-1 0 0 0 0,0 1 0 0 0,1-1 0 0 0,-1 0 0 0 0,1 0 0 0 0,-1 0 0 0 0,0 0 0 0 0,1 0 0 0 0,-1 0 0 0 0,1 0 0 0 0,-1 0 0 0 0,1 0 0 0 0,-1 0 0 0 0,0 0 0 0 0,1 0-10 0 0,-185 181 261 0 0,46-64-206 0 0,77-58-46 0 0,72-55-7517 0 0,2-11-662 0 0,-6 3-936 0 0</inkml:trace>
  <inkml:trace contextRef="#ctx0" brushRef="#br0" timeOffset="13184.633">5112 493 3561 0 0,'0'0'1320'0'0,"0"0"-66"0"0,0 0 26 0 0,0 0 252 0 0,0 0 206 0 0,0 0-67 0 0,0 0-321 0 0,0 0-478 0 0,0 0-392 0 0,0 0-252 0 0,0 0-125 0 0,0 0-14 0 0,0 0 22 0 0,12 15 513 0 0,-8 306 3434 0 0,-11-43-3489 0 0,-30-148-959 0 0,37-130 263 0 0,0 0-44 0 0,0 0-35 0 0,0 0-54 0 0,0 0-57 0 0,0 0-100 0 0,0 0-127 0 0,0 0-174 0 0,0 0-234 0 0,0 0-284 0 0,2-18-10783 0 0,2 14 8536 0 0</inkml:trace>
  <inkml:trace contextRef="#ctx0" brushRef="#br0" timeOffset="13533.689">5071 501 4785 0 0,'0'0'1030'0'0,"0"0"-128"0"0,0 0 72 0 0,0 0 272 0 0,0 0 177 0 0,0 0-20 0 0,0 0-206 0 0,0 0-225 0 0,0 0-108 0 0,0 0-42 0 0,0 0-10 0 0,0 0 2 0 0,0 0-46 0 0,21 5-85 0 0,68 17-86 0 0,35-16 1046 0 0,65-29-765 0 0,-156 19-411 0 0,-20 2-5209 0 0,-53 24-4079 0 0,29-15 3763 0 0,0 0 1399 0 0</inkml:trace>
  <inkml:trace contextRef="#ctx0" brushRef="#br0" timeOffset="13781.41">4955 847 5905 0 0,'0'0'3496'0'0,"0"0"-2288"0"0,0 0-673 0 0,0 0 273 0 0,0 0 511 0 0,0 0 292 0 0,0 0-68 0 0,0 0-270 0 0,0 0-303 0 0,0 0-287 0 0,33 3-130 0 0,104 9-111 0 0,72-20 589 0 0,-136-2-2521 0 0,-27-2-5558 0 0,-34 8 3798 0 0,-1 1-3922 0 0</inkml:trace>
  <inkml:trace contextRef="#ctx0" brushRef="#br0" timeOffset="14893.104">5045 228 4169 0 0,'0'0'1398'0'0,"0"0"139"0"0,0 0 297 0 0,0 0 288 0 0,0 0 41 0 0,0 0-288 0 0,0 0-496 0 0,0 0-495 0 0,0 0-359 0 0,0 0-228 0 0,0 0-125 0 0,0 0-23 0 0,3 0 32 0 0,381 0 4228 0 0,-384 0-4395 0 0,0 0-4 0 0,2 0 2970 0 0,-23-54-2289 0 0,18 44-749 0 0,0 0-1 0 0,0 1 0 0 0,-1-1 1 0 0,0 1-1 0 0,-1 0 1 0 0,0 0-1 0 0,0 1 0 0 0,-1 0 1 0 0,0 0-1 0 0,-6-7 59 0 0,-19-20-3933 0 0,17 16-5720 0 0,7 8-115 0 0,7 7 6919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47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33 4593 0 0,'0'0'1927'0'0,"0"0"-580"0"0,0 0-251 0 0,0 0 36 0 0,0 0 135 0 0,0 0 39 0 0,0 0-130 0 0,0 0-261 0 0,0 0-300 0 0,0 0-264 0 0,0 0-182 0 0,-5 0 14 0 0,16 236 1268 0 0,-17 171 647 0 0,9-462-1980 0 0,2 0 1 0 0,3 0 0 0 0,2 1-1 0 0,2 0 1 0 0,3 1 0 0 0,2 0-1 0 0,3 1 1 0 0,1 1 0 0 0,3 1-1 0 0,12-16-118 0 0,19-12 43 0 0,-54 78-47 0 0,0 0-1 0 0,1 0 0 0 0,-1 1 1 0 0,0-1-1 0 0,1 0 0 0 0,-1 1 1 0 0,0-1-1 0 0,0 0 1 0 0,1 1-1 0 0,-1 0 0 0 0,0-1 1 0 0,0 1-1 0 0,0 0 1 0 0,0 0-1 0 0,0-1 0 0 0,0 1 1 0 0,0 0-1 0 0,0 0 1 0 0,0 0-1 0 0,0 0 0 0 0,0 0 1 0 0,-1 0-1 0 0,1 1 1 0 0,0-1-1 0 0,-1 0 0 0 0,1 0 1 0 0,-1 0-1 0 0,1 1 1 0 0,-1-1-1 0 0,0 0 0 0 0,1 1 1 0 0,-1-1-1 0 0,0 0 1 0 0,0 1-1 0 0,0-1 0 0 0,0 0 1 0 0,0 1-1 0 0,0-1 1 0 0,0 0-1 0 0,-1 1 0 0 0,1-1 1 0 0,0 0-1 0 0,-1 0 0 0 0,1 1 1 0 0,-1-1 4 0 0,3 10-10 0 0,8 63 62 0 0,-10-64-100 0 0,0 1 1 0 0,1 0-1 0 0,0 0 0 0 0,1-1 0 0 0,1 1 0 0 0,-1-1 1 0 0,2 0-1 0 0,-1 1 0 0 0,1-1 0 0 0,1-1 1 0 0,0 1-1 0 0,0-1 0 0 0,1 0 0 0 0,0 0 1 0 0,1 1 47 0 0,26 4-3552 0 0,-9-13-5621 0 0,-21-1 7105 0 0,1 0-3113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5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164 236 2937 0 0,'0'0'1131'0'0,"0"0"-337"0"0,0 0-27 0 0,0 0 201 0 0,0 0 274 0 0,0 0 154 0 0,0 0-65 0 0,0 0-199 0 0,0 0-230 0 0,0 0-198 0 0,0 0-117 0 0,0 0-58 0 0,0 0-42 0 0,-22 12-44 0 0,-65 40-39 0 0,84-51-369 0 0,1 1 0 0 0,-1-1 0 0 0,0 1 0 0 0,1 0 0 0 0,0 0 0 0 0,-1 0 0 0 0,1 0 0 0 0,0 0 0 0 0,0 0 0 0 0,0 0 0 0 0,0 1 0 0 0,0-1 0 0 0,1 1 0 0 0,-1-1 0 0 0,1 1 0 0 0,0 0 0 0 0,0 0 0 0 0,0-1 0 0 0,0 1 0 0 0,0 0 0 0 0,0 0 0 0 0,1 0-35 0 0,-3 9 117 0 0,0 1-36 0 0,0 1 1 0 0,1-1-1 0 0,0 1 0 0 0,1 0 1 0 0,1 0-1 0 0,0 0 0 0 0,1 0 1 0 0,0 0-1 0 0,1 0 1 0 0,1-1-1 0 0,0 1 0 0 0,1-1 1 0 0,4 11-82 0 0,-5-17 52 0 0,-1-1 0 0 0,1 1 0 0 0,1-1 1 0 0,-1 0-1 0 0,1 0 0 0 0,0 0 0 0 0,1 0 1 0 0,-1-1-1 0 0,1 0 0 0 0,0 0 0 0 0,0 0 1 0 0,1 0-1 0 0,-1-1 0 0 0,1 0 0 0 0,0 0 1 0 0,1-1-1 0 0,-1 1 0 0 0,0-1 0 0 0,1-1 1 0 0,0 1-1 0 0,-1-1 0 0 0,1 0 0 0 0,0-1 1 0 0,0 1-1 0 0,0-1 0 0 0,0-1 0 0 0,4 0-52 0 0,1 0 145 0 0,1-1 0 0 0,-1-1 0 0 0,0-1 0 0 0,0 1 0 0 0,0-2 0 0 0,0 0 0 0 0,0 0-1 0 0,-1-1 1 0 0,0 0 0 0 0,0-1 0 0 0,0-1 0 0 0,0 1 0 0 0,-1-2 0 0 0,-1 1 0 0 0,1-2-1 0 0,0 0-144 0 0,12-13 184 0 0,-1-1-1 0 0,0-1 1 0 0,-2-1-1 0 0,-1 0 1 0 0,12-24-184 0 0,-20 32 19 0 0,-1 0-1 0 0,-1 0 1 0 0,0-1 0 0 0,-2 0 0 0 0,0-1-1 0 0,-1 0 1 0 0,0 0 0 0 0,-2 0 0 0 0,0 0-1 0 0,-2 0 1 0 0,0-1 0 0 0,0 1 0 0 0,-2-1 0 0 0,-1 0-20 0 0,1 13-35 0 0,0 0-1 0 0,0 0 0 0 0,-1 0 0 0 0,0 0 0 0 0,0 0 0 0 0,0 1 0 0 0,-1-1 0 0 0,0 1 0 0 0,-1-1 1 0 0,0 1-1 0 0,0 0 0 0 0,0 0 0 0 0,0 1 0 0 0,-1-1 0 0 0,0 1 0 0 0,0 0 0 0 0,0 0 0 0 0,-1 1 0 0 0,0 0 1 0 0,0-1-1 0 0,0 2 0 0 0,0-1 0 0 0,0 1 0 0 0,-1 0 0 0 0,0 0 0 0 0,1 1 0 0 0,-7-1 37 0 0,7 2-36 0 0,0 1-1 0 0,0 1 0 0 0,0-1 1 0 0,0 1-1 0 0,0 0 0 0 0,0 1 1 0 0,0-1-1 0 0,0 1 0 0 0,0 0 1 0 0,0 1-1 0 0,1-1 1 0 0,-1 1-1 0 0,1 0 0 0 0,0 1 1 0 0,0-1-1 0 0,0 1 0 0 0,0 0 1 0 0,1 0-1 0 0,-1 0 0 0 0,1 1 1 0 0,0 0-1 0 0,1 0 0 0 0,-3 3 37 0 0,-10 17-12 0 0,1 1-1 0 0,2 0 0 0 0,0 1 0 0 0,2 1 0 0 0,1 0 0 0 0,1 0 0 0 0,2 1 0 0 0,1 0 0 0 0,1 1 1 0 0,1-1-1 0 0,1 1 0 0 0,2-1 0 0 0,1 1 0 0 0,2 0 0 0 0,1 6 13 0 0,68 427 140 0 0,-69-450-365 0 0,-1 0-1 0 0,0-1 1 0 0,-1 1 0 0 0,0 0-1 0 0,-1 0 1 0 0,0-1-1 0 0,-1 1 1 0 0,0-1 0 0 0,-1 1-1 0 0,0-1 1 0 0,-1 0 0 0 0,-5 10 225 0 0,-2-2-2287 0 0,-8 14-6245 0 0,11-25 1340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48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2152 0 0,'0'0'1031'0'0,"0"0"-77"0"0,0 0-19 0 0,0 0 149 0 0,0 0 186 0 0,0 0 74 0 0,0 0-121 0 0,0 0-240 0 0,0 0-282 0 0,0 0-211 0 0,0 0-86 0 0,0 0-11 0 0,0 0 9 0 0,-8 26 16 0 0,-23 82 26 0 0,24-21 429 0 0,25 237 918 0 0,-17-294-1769 0 0,-1 0 0 0 0,-2 0 0 0 0,0-1 0 0 0,-2 1 0 0 0,-2 0 0 0 0,-1-1 0 0 0,0 0 0 0 0,-3 0 0 0 0,0-1-22 0 0,-22 38-1020 0 0,32-78-3781 0 0,1-9 2505 0 0,21-39-5422 0 0,-16 47 6463 0 0</inkml:trace>
  <inkml:trace contextRef="#ctx0" brushRef="#br0" timeOffset="299.438">115 81 2296 0 0,'0'0'1435'0'0,"0"0"-496"0"0,0 0-78 0 0,0 0 152 0 0,0 0 227 0 0,0 0 81 0 0,0 0-134 0 0,0 0-273 0 0,0 0-324 0 0,0 0-221 0 0,0 0-50 0 0,0 0 61 0 0,0 0 154 0 0,5 1 142 0 0,22 0 151 0 0,0-1 1 0 0,0-1 0 0 0,0-1-1 0 0,0-2 1 0 0,24-6-828 0 0,21-6 358 0 0,43-9 24 0 0,-35 19-2975 0 0,-84 14 326 0 0,-55 49-7913 0 0,48-49 6268 0 0</inkml:trace>
  <inkml:trace contextRef="#ctx0" brushRef="#br0" timeOffset="565.021">0 519 4153 0 0,'0'0'2314'0'0,"0"0"-611"0"0,0 0-172 0 0,0 0 56 0 0,0 0 81 0 0,0 0-69 0 0,0 0-179 0 0,0 0-221 0 0,0 0-260 0 0,36-1-252 0 0,112-7-214 0 0,-32-4 288 0 0,-43 5-1711 0 0,-21 10-4576 0 0,-40 0 264 0 0,-5-3-3034 0 0</inkml:trace>
  <inkml:trace contextRef="#ctx0" brushRef="#br0" timeOffset="1098.403">1096 438 1376 0 0,'0'0'1839'0'0,"0"0"-778"0"0,0 0-192 0 0,0 0 122 0 0,0 0 157 0 0,0 0 74 0 0,0 0-11 0 0,0 0-110 0 0,0 0-138 0 0,0 0-140 0 0,0 0-169 0 0,0 0-146 0 0,0 0-88 0 0,-33 3-50 0 0,-100 8 7 0 0,67 8 424 0 0,57-15-692 0 0,-1 1 0 0 0,1 1-1 0 0,1-1 1 0 0,-1 2 0 0 0,1-1 0 0 0,0 1 0 0 0,0 0 0 0 0,1 1-1 0 0,0-1 1 0 0,-5 9-109 0 0,11-15 2 0 0,1 0 0 0 0,-1 1 0 0 0,0-1 0 0 0,1 0 0 0 0,-1 1 0 0 0,1-1 0 0 0,0 0 0 0 0,-1 1-1 0 0,1-1 1 0 0,0 1 0 0 0,0-1 0 0 0,0 1 0 0 0,0-1 0 0 0,0 0 0 0 0,0 1 0 0 0,0-1 0 0 0,0 1 0 0 0,1-1 0 0 0,-1 1-1 0 0,1-1 1 0 0,-1 0 0 0 0,1 1 0 0 0,-1-1 0 0 0,1 0 0 0 0,0 0 0 0 0,0 1 0 0 0,-1-1 0 0 0,1 0 0 0 0,0 0 0 0 0,0 0-1 0 0,0 0 1 0 0,0 0 0 0 0,0 0 0 0 0,1 0 0 0 0,-1 0 0 0 0,0-1 0 0 0,0 1 0 0 0,1 0 0 0 0,-1-1 0 0 0,0 1 0 0 0,1-1-2 0 0,61 23 355 0 0,-57-21-314 0 0,26 6 107 0 0,-21-7-87 0 0,-1 1 1 0 0,0 1-1 0 0,0 0 1 0 0,0 0-1 0 0,0 1 1 0 0,0 0-1 0 0,-1 1 1 0 0,1 0-1 0 0,-1 0 1 0 0,7 7-62 0 0,-14-10 60 0 0,0 0-1 0 0,0 0 1 0 0,0 1 0 0 0,0-1-1 0 0,0 0 1 0 0,-1 1 0 0 0,0 0 0 0 0,1-1-1 0 0,-1 1 1 0 0,0 0 0 0 0,0 0-1 0 0,0 0 1 0 0,-1 0 0 0 0,1 0 0 0 0,-1-1-1 0 0,1 1 1 0 0,-1 0 0 0 0,0 0 0 0 0,0 0-1 0 0,0 0 1 0 0,-1 0 0 0 0,1 0-1 0 0,-1 0 1 0 0,0 0 0 0 0,1 0 0 0 0,-1 0-1 0 0,0 0 1 0 0,-1-1 0 0 0,1 1-1 0 0,-1 0 1 0 0,1-1 0 0 0,-1 1 0 0 0,0 0-60 0 0,-74 69 783 0 0,46-53-818 0 0,0-1 1 0 0,-2-2 0 0 0,0-1-1 0 0,0-2 1 0 0,-1-1 0 0 0,-1-1-1 0 0,0-2 1 0 0,-3-1 34 0 0,21-8-766 0 0,12-10-6047 0 0,13-5-482 0 0,-1 5 5674 0 0,0 5-2423 0 0</inkml:trace>
  <inkml:trace contextRef="#ctx0" brushRef="#br0" timeOffset="1359.892">1298 678 9058 0 0,'0'0'2202'0'0,"0"0"-849"0"0,0 0-259 0 0,0 0 138 0 0,0 0 162 0 0,0 0-18 0 0,0 0-281 0 0,0 0-361 0 0,0 0-306 0 0,-14 31-222 0 0,-46 95-115 0 0,44-81-391 0 0,27-47-4024 0 0,2-31-6515 0 0,-9 24 6039 0 0</inkml:trace>
  <inkml:trace contextRef="#ctx0" brushRef="#br0" timeOffset="1514.616">1352 184 6353 0 0,'0'0'1529'0'0,"0"0"-433"0"0,0 0-648 0 0,0 0-368 0 0,0 0-224 0 0,0 0-208 0 0,0 0-184 0 0,0 0-288 0 0,0 0-729 0 0,0 0-3928 0 0</inkml:trace>
  <inkml:trace contextRef="#ctx0" brushRef="#br0" timeOffset="1828.989">1466 880 11698 0 0,'0'0'2274'0'0,"0"0"-1293"0"0,0 0-467 0 0,0 0 176 0 0,0 0 182 0 0,0 0-4 0 0,0 0-224 0 0,0 0-296 0 0,0 0-206 0 0,0 0-90 0 0,18-31-30 0 0,56-95-44 0 0,-1 30-413 0 0,-36 68-463 0 0,-11 18-4568 0 0,-16 23 874 0 0,-9 24 2122 0 0,-1-31 2138 0 0,0 14 71 0 0,6 48 1978 0 0,-5-65-1450 0 0,0 0 1 0 0,0-1-1 0 0,1 1 0 0 0,-1-1 0 0 0,1 1 1 0 0,0-1-1 0 0,0 1 0 0 0,0-1 0 0 0,0 0 1 0 0,0 0-1 0 0,0 0 0 0 0,1 0 0 0 0,-1 0 0 0 0,0-1 1 0 0,1 1-1 0 0,0-1 0 0 0,-1 1 0 0 0,1-1 1 0 0,0 0-1 0 0,0 0 0 0 0,0 0 0 0 0,2 0-267 0 0,3 1 516 0 0,0 0 0 0 0,0-1 1 0 0,0 0-1 0 0,0 0 0 0 0,0-1 0 0 0,1 0 0 0 0,-1 0 0 0 0,0-1 0 0 0,0 0 0 0 0,0-1 0 0 0,0 1 0 0 0,0-2 1 0 0,0 1-1 0 0,-1-1 0 0 0,1 0 0 0 0,-1-1 0 0 0,0 1 0 0 0,0-2 0 0 0,0 1 0 0 0,0-1 0 0 0,3-3-516 0 0,12-12 175 0 0,-1-1 0 0 0,-1-1 0 0 0,-1 0-1 0 0,-1-2 1 0 0,4-9-175 0 0,18-22-1200 0 0,-29 40-1120 0 0,-5 4-2242 0 0,-2 3-3939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1:52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409 195 2152 0 0,'0'0'1361'0'0,"0"0"-385"0"0,0 0-65 0 0,0 0 166 0 0,0 0 240 0 0,0 0 170 0 0,0 0 5 0 0,0 0-126 0 0,0 0-231 0 0,0 0-282 0 0,0 0-258 0 0,-5 1-198 0 0,-32 21 247 0 0,23 3-528 0 0,0 1 0 0 0,3 1 0 0 0,0 0 0 0 0,1 0 0 0 0,2 1 0 0 0,0 0 0 0 0,3 0 0 0 0,0 1 0 0 0,1 0 0 0 0,2 0-1 0 0,1 0 1 0 0,2 18-116 0 0,0-42 94 0 0,0 0 0 0 0,0 0 0 0 0,0 1 0 0 0,0-1 0 0 0,1 0-1 0 0,0 0 1 0 0,0 0 0 0 0,0 0 0 0 0,0 0 0 0 0,1-1 0 0 0,0 1 0 0 0,0-1-1 0 0,0 0 1 0 0,1 0 0 0 0,-1 0 0 0 0,1 0 0 0 0,0 0 0 0 0,0-1-1 0 0,1 1 1 0 0,-1-1 0 0 0,1-1 0 0 0,-1 1 0 0 0,1 0 0 0 0,0-1 0 0 0,0 0-1 0 0,0 0 1 0 0,0-1 0 0 0,0 1 0 0 0,0-1 0 0 0,1 0 0 0 0,-1-1-1 0 0,0 1 1 0 0,1-1 0 0 0,-1 0 0 0 0,3 0-94 0 0,38-7 894 0 0,-14-30-5878 0 0,2 7-8088 0 0,-31 26 9795 0 0</inkml:trace>
  <inkml:trace contextRef="#ctx0" brushRef="#br0" timeOffset="399.041">1 210 5513 0 0,'0'0'659'0'0,"0"0"86"0"0,0 0 268 0 0,0 0 439 0 0,0 0 399 0 0,0 0 91 0 0,0 0-211 0 0,0 0-303 0 0,0 0-333 0 0,0 0-239 0 0,0 0-148 0 0,0 0-101 0 0,0 0-41 0 0,32-23-40 0 0,99-72-51 0 0,-31 26 639 0 0,-97 66-1108 0 0,0 1 1 0 0,0 0-1 0 0,0 0 1 0 0,0 0 0 0 0,0 0-1 0 0,1 0 1 0 0,-1 1-1 0 0,1 0 1 0 0,-1-1-1 0 0,1 1 1 0 0,0 1-1 0 0,-1-1 1 0 0,1 0 0 0 0,0 1-1 0 0,-1 0 1 0 0,1 0-1 0 0,0 0 1 0 0,0 0-1 0 0,-1 0 1 0 0,1 1 0 0 0,0 0-1 0 0,-1 0 1 0 0,1 0-1 0 0,0 0 1 0 0,-1 0-1 0 0,0 1 1 0 0,1 0-1 0 0,-1-1 1 0 0,0 1 0 0 0,0 1-1 0 0,0-1 1 0 0,0 0-1 0 0,0 1 1 0 0,0-1-1 0 0,-1 1 1 0 0,1 0-1 0 0,1 2-6 0 0,1 3 43 0 0,0 1-1 0 0,1-1 0 0 0,0 0 0 0 0,1-1 0 0 0,0 0 0 0 0,0 0 0 0 0,1 0 0 0 0,-1-1 0 0 0,1 0 1 0 0,1 0-1 0 0,-1-1 0 0 0,1 0 0 0 0,0-1 0 0 0,0 0 0 0 0,0 0 0 0 0,1-1 0 0 0,-1 0 0 0 0,1-1 0 0 0,0 0 1 0 0,0 0-1 0 0,4-1-42 0 0,4-1 79 0 0,-1-1 0 0 0,1-1 1 0 0,-1-1-1 0 0,1 0 0 0 0,-1-1 1 0 0,0-1-1 0 0,0-1 0 0 0,-1 0 1 0 0,0-1-1 0 0,6-4-79 0 0,-10 4-526 0 0,11-5-557 0 0,-7 9-8097 0 0,-16 3 1065 0 0</inkml:trace>
  <inkml:trace contextRef="#ctx0" brushRef="#br0" timeOffset="787.428">732 339 8058 0 0,'0'0'820'0'0,"0"0"-200"0"0,0 0 183 0 0,0 0 424 0 0,0 0 302 0 0,0 0 33 0 0,0 0-231 0 0,0 0-269 0 0,0 0-229 0 0,0 0-154 0 0,0 0-134 0 0,0 0-91 0 0,32 0-65 0 0,99 3-67 0 0,64-14 166 0 0,-137 2-3089 0 0,-39 4-2083 0 0,-2-3-4521 0 0,-13 5 4973 0 0</inkml:trace>
  <inkml:trace contextRef="#ctx0" brushRef="#br0" timeOffset="1029.41">848 574 9098 0 0,'0'0'1140'0'0,"0"0"-281"0"0,0 0 103 0 0,0 0 411 0 0,0 0 228 0 0,0 0-54 0 0,0 0-263 0 0,0 0-331 0 0,0 0-260 0 0,0 0-197 0 0,34 0-166 0 0,109-1-92 0 0,-27-17-133 0 0,-64 5-1347 0 0,-10 1-6235 0 0,-28 9-3179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4.8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 0 0 0,'0'0'2707'0'0,"0"0"-1378"0"0,0 0-384 0 0,0 0 98 0 0,0 0 316 0 0,0 0 281 0 0,0 0 50 0 0,0 0-144 0 0,0 0-270 0 0,0 0-297 0 0,0 0-227 0 0,0-7 1895 0 0,8 238 483 0 0,5-165-3171 0 0,-6-64-3860 0 0,-2 4-8255 0 0,-4-3 7211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5.2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0,'0'0'123'0'0,"0"0"237"0"0,0 0 357 0 0,0 0 277 0 0,0 0 94 0 0,0 0-98 0 0,0 0-145 0 0,0 0-105 0 0,0 0 4 0 0,0 0 113 0 0,0 0 109 0 0,1 22 7689 0 0,0-14-7723 0 0,8 191 1016 0 0,-8-194-3149 0 0,1 1-13033 0 0,-1-6 9710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8:15:59.7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10704 275 6065 0 0,'0'0'1715'0'0,"0"0"-746"0"0,0 0-379 0 0,0 0 22 0 0,0 0 206 0 0,0 0 240 0 0,0 0 95 0 0,0 0-73 0 0,0 0-170 0 0,-35 6-185 0 0,-112 24-125 0 0,142-30-555 0 0,0 2-1 0 0,0-1 0 0 0,0 0 1 0 0,0 1-1 0 0,1 0 0 0 0,-1 0 1 0 0,0 0-1 0 0,1 1 0 0 0,-1-1 1 0 0,1 1-1 0 0,0 0 0 0 0,0 1 1 0 0,0-1-1 0 0,0 1 0 0 0,1-1 1 0 0,-1 1-1 0 0,1 0 0 0 0,0 1 1 0 0,0-1-45 0 0,-8 11 168 0 0,-24 34 172 0 0,1 1-1 0 0,3 1 0 0 0,2 2 0 0 0,3 1 0 0 0,1 2 0 0 0,3 0 1 0 0,3 1-1 0 0,2 1 0 0 0,-8 56-339 0 0,19-81 82 0 0,1 0 0 0 0,2 1 1 0 0,2-1-1 0 0,0 1 0 0 0,3-1 0 0 0,1 1 1 0 0,1-1-1 0 0,4 15-82 0 0,-4-31 69 0 0,1-1 0 0 0,0 0 0 0 0,1 0 1 0 0,1-1-1 0 0,0 1 0 0 0,1-1 1 0 0,1-1-1 0 0,0 1 0 0 0,1-2 0 0 0,0 1 1 0 0,1-1-1 0 0,1-1 0 0 0,0 0 0 0 0,1-1 1 0 0,0 0-1 0 0,1-1 0 0 0,8 5-69 0 0,-5-7 127 0 0,0-1-1 0 0,1 0 1 0 0,0-2-1 0 0,0 0 1 0 0,0-1-1 0 0,0 0 1 0 0,1-2-1 0 0,-1 0 1 0 0,1-1-1 0 0,0-1 1 0 0,-1-1-1 0 0,1-1 1 0 0,0 0-1 0 0,-1-1 1 0 0,0-1-1 0 0,0-1 1 0 0,0 0-1 0 0,0-2 1 0 0,-1 0-1 0 0,0-1 1 0 0,0 0-1 0 0,-1-2 1 0 0,0 0-1 0 0,-1 0 1 0 0,0-2-1 0 0,-1 1 1 0 0,0-2-1 0 0,-1 0 1 0 0,6-8-127 0 0,4-2 72 0 0,0-1 0 0 0,-1 0 0 0 0,-2-2 0 0 0,0-1 0 0 0,-2 0 0 0 0,-1-2 0 0 0,-1 0 1 0 0,-2 0-1 0 0,-1-2 0 0 0,-1 1 0 0 0,-2-2 0 0 0,0 1 0 0 0,-3-1 0 0 0,-1-1 0 0 0,-1 1 0 0 0,-1-1 0 0 0,-2 0 0 0 0,-2 0 0 0 0,-1-5-72 0 0,0 23-47 0 0,-2-1 0 0 0,0 1-1 0 0,-1 0 1 0 0,0 0-1 0 0,-1 0 1 0 0,-1 0-1 0 0,0 1 1 0 0,-1 0 0 0 0,-1 0-1 0 0,0 1 1 0 0,-1 0-1 0 0,0 0 1 0 0,-1 1-1 0 0,0 0 1 0 0,-1 1 0 0 0,-1 0-1 0 0,1 1 1 0 0,-2 0-1 0 0,1 1 1 0 0,-1 0-1 0 0,-1 1 1 0 0,0 0 0 0 0,-12-4 47 0 0,-1 3-187 0 0,-1 0 1 0 0,1 2 0 0 0,-1 1 0 0 0,0 2-1 0 0,-1 0 1 0 0,1 2 0 0 0,-1 1 0 0 0,1 2 0 0 0,-1 0-1 0 0,1 2 1 0 0,-1 1 0 0 0,1 1 0 0 0,1 2-1 0 0,-18 6 187 0 0,31-8-462 0 0,0 1 0 0 0,0 1 0 0 0,0 0-1 0 0,1 1 1 0 0,0 1 0 0 0,1 0 0 0 0,-1 0-1 0 0,2 1 1 0 0,-3 4 462 0 0,-20 25-4437 0 0,9 5-3436 0 0,18-24 809 0 0</inkml:trace>
  <inkml:trace contextRef="#ctx0" brushRef="#br0" timeOffset="790.071">11496 235 12331 0 0,'0'0'1223'0'0,"0"0"-482"0"0,0 0-493 0 0,0 0-185 0 0,0 0 75 0 0,0 0 168 0 0,0 0 171 0 0,0 0 103 0 0,0 0-30 0 0,0 0-106 0 0,0 0-124 0 0,-4 37-81 0 0,-8 121-18 0 0,9 159 773 0 0,-4 141 425 0 0,5-414-1183 0 0,2-30-87 0 0,0 1 0 0 0,-1-1-1 0 0,-1 1 1 0 0,0-1 0 0 0,-1 0-1 0 0,0 0 1 0 0,-1 0-1 0 0,-1 0 1 0 0,0-1 0 0 0,-7 13-149 0 0,11-26 48 0 0,0 1 1 0 0,-1-1-1 0 0,1 0 1 0 0,0 0-1 0 0,-1 1 1 0 0,1-1 0 0 0,0 0-1 0 0,-1 0 1 0 0,1 0-1 0 0,0 0 1 0 0,0-1-1 0 0,-1 1 1 0 0,1 0-1 0 0,0 0 1 0 0,-1-1 0 0 0,1 1-1 0 0,0-1 1 0 0,0 1-1 0 0,0-1 1 0 0,-1 0-1 0 0,1 1 1 0 0,0-1 0 0 0,0 0-1 0 0,0 0 1 0 0,0 0-1 0 0,0 0 1 0 0,0 0-1 0 0,1 0 1 0 0,-1 0-1 0 0,0 0 1 0 0,0 0 0 0 0,1 0-1 0 0,-1 0 1 0 0,1 0-1 0 0,-1-1 1 0 0,1 1-1 0 0,-1 0 1 0 0,1 0-1 0 0,0-1 1 0 0,-1 1 0 0 0,1 0-1 0 0,0-1 1 0 0,0 1-1 0 0,0 0 1 0 0,0-1-1 0 0,0 1 1 0 0,0 0-49 0 0,-1-3 89 0 0,-7-23-112 0 0,1 0 0 0 0,1-1 0 0 0,2 0-1 0 0,0 0 1 0 0,2 0 0 0 0,1-1 0 0 0,1 1 0 0 0,2 0 0 0 0,4-24 23 0 0,5-17-99 0 0,2 1 1 0 0,4-1 0 0 0,2 2-1 0 0,3 1 1 0 0,24-46 98 0 0,-20 54-131 0 0,3 1 0 0 0,2 2 1 0 0,3 1-1 0 0,2 2 0 0 0,2 1 1 0 0,2 2-1 0 0,3 1 0 0 0,1 3 0 0 0,24-18 131 0 0,-59 54-11 0 0,0 1 0 0 0,0 0-1 0 0,1 0 1 0 0,0 1-1 0 0,0 0 1 0 0,0 0-1 0 0,1 1 1 0 0,0 1-1 0 0,1 0 1 0 0,-1 0-1 0 0,1 1 1 0 0,0 1-1 0 0,0 0 1 0 0,0 0-1 0 0,0 1 1 0 0,0 1-1 0 0,0 0 1 0 0,6 1 11 0 0,-13 2-6 0 0,0 1 0 0 0,-1 0 0 0 0,1 0 0 0 0,-1 1 0 0 0,0-1 0 0 0,0 1 1 0 0,0 0-1 0 0,0 0 0 0 0,-1 0 0 0 0,0 1 0 0 0,0-1 0 0 0,0 1 0 0 0,0-1 0 0 0,-1 1 1 0 0,1 0-1 0 0,-1 0 0 0 0,-1 0 0 0 0,1 1 0 0 0,-1-1 0 0 0,0 0 0 0 0,0 1 0 0 0,0-1 1 0 0,-1 0-1 0 0,1 1 0 0 0,-2-1 0 0 0,1 1 0 0 0,-1 0 6 0 0,-2 25 52 0 0,-1-1 0 0 0,-1 0-1 0 0,-2-1 1 0 0,-1 1 0 0 0,-2-1 0 0 0,-1-1-1 0 0,-1 0 1 0 0,-1-1 0 0 0,-1 0 0 0 0,-2-1 0 0 0,-4 5-52 0 0,-216 310 618 0 0,234-339-614 0 0,1-1-1 0 0,-1 1 0 0 0,1 0 1 0 0,0 0-1 0 0,0 0 0 0 0,0 0 0 0 0,0 0 1 0 0,0 0-1 0 0,0 0 0 0 0,0 0 1 0 0,1 0-1 0 0,-1 1 0 0 0,1-1 1 0 0,0 0-1 0 0,-1 0 0 0 0,1 1 1 0 0,0-1-1 0 0,0 0 0 0 0,1 0 0 0 0,-1 0 1 0 0,0 1-1 0 0,1-1 0 0 0,-1 0 1 0 0,1 0-1 0 0,0 0 0 0 0,0 0 1 0 0,0 0-1 0 0,0 0 0 0 0,0 0 0 0 0,0 0 1 0 0,0 0-1 0 0,1 0 0 0 0,-1 0 1 0 0,1-1-1 0 0,-1 1 0 0 0,1-1 1 0 0,0 1-1 0 0,-1-1 0 0 0,1 0 1 0 0,0 1-1 0 0,0-1 0 0 0,0 0 0 0 0,0 0 1 0 0,0 0-1 0 0,0-1 0 0 0,2 1-3 0 0,319 131 2227 0 0,-275-106-2046 0 0,-18-10-128 0 0,1 1 1 0 0,-2 1-1 0 0,0 1 0 0 0,-1 2 0 0 0,1 3-53 0 0,25 22-1321 0 0,-35-32-1948 0 0,0 0-4038 0 0,-11-7-4467 0 0</inkml:trace>
  <inkml:trace contextRef="#ctx0" brushRef="#br0" timeOffset="1348.563">9793 2013 15523 0 0,'0'0'440'0'0,"0"0"-222"0"0,40-3 113 0 0,266-24 990 0 0,1071-229 1773 0 0,-936 166-2923 0 0,-346 71-269 0 0,799-156-357 0 0,-307 73-4052 0 0,-400 72-1565 0 0,-55 7-3894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05.6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1 0 0 0,'0'0'672'0'0,"0"0"48"0"0,0 0 132 0 0,0 0 306 0 0,0 0 286 0 0,0 0 138 0 0,0 0-140 0 0,0 0-277 0 0,0 0-235 0 0,0 0-165 0 0,0 0-61 0 0,0 0-7 0 0,-1 9-1 0 0,-1 0-979 0 0,-1 5 1131 0 0,1-1 0 0 0,0 1 0 0 0,1-1 1 0 0,0 1-1 0 0,1 0 0 0 0,1 0 0 0 0,0-1 0 0 0,2 8-848 0 0,2 9-1336 0 0,-5-19-2437 0 0,0-1-3730 0 0,0-7 786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42.7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4 159 0 0 0,'-3'10'0'0'0,"3"-5"0"0"0,0-2 195 0 0,0-2 797 0 0,9 6 11973 0 0,21-4-8985 0 0,-16-2-3177 0 0,102 2 2079 0 0,47-64-703 0 0,-129 45-1836 0 0,49-32 327 0 0,-48 23-94 0 0,-3-8-97 0 0,-27 29-307 0 0,-1 1-1095 0 0,-12 2-2628 0 0,8 1 2646 0 0,-1 0-579 0 0,0 0-5537 0 0,1 0-4171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2:37.0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321 763 0 0 0,'0'0'557'0'0,"0"0"177"0"0,0 0 21 0 0,0 0-10 0 0,0 0 47 0 0,9-11 5861 0 0,-41-18-1421 0 0,-42 21-4174 0 0,72 8-1022 0 0,-11 1-17 0 0,0 0 0 0 0,-1 0 0 0 0,1 1-1 0 0,1 1 1 0 0,-1 0 0 0 0,0 1 0 0 0,1 0-1 0 0,0 1 1 0 0,0 0 0 0 0,0 1 0 0 0,0 1 0 0 0,-3 2-19 0 0,12-8-4 0 0,0 0 1 0 0,0 1 0 0 0,0-1 0 0 0,0 1-1 0 0,0 0 1 0 0,0-1 0 0 0,0 1 0 0 0,0 0-1 0 0,1 1 1 0 0,-1-1 0 0 0,1 1 0 0 0,0-1-1 0 0,-1 1 1 0 0,1-1 0 0 0,0 1 0 0 0,1 0-1 0 0,-1 0 1 0 0,0 0 0 0 0,1 0 0 0 0,0 0-1 0 0,0 1 1 0 0,0-1 0 0 0,0 0 0 0 0,0 1-1 0 0,0-1 1 0 0,1 0 0 0 0,0 1 0 0 0,0-1-1 0 0,0 1 1 0 0,0 0 3 0 0,1 7-6 0 0,1-1 0 0 0,1 0-1 0 0,0 0 1 0 0,0 0 0 0 0,1 0-1 0 0,0 0 1 0 0,1-1 0 0 0,0 0-1 0 0,0 0 1 0 0,1 0 0 0 0,0-1-1 0 0,0 1 1 0 0,1-2 0 0 0,0 1-1 0 0,1-1 1 0 0,0 0 0 0 0,0 0-1 0 0,0-1 1 0 0,1 0 0 0 0,5 2 6 0 0,-8-3 38 0 0,0 0 0 0 0,0 0 0 0 0,1-1 0 0 0,-1 0 0 0 0,1 0 0 0 0,0 0 0 0 0,0-1 0 0 0,1 0 0 0 0,-1-1 0 0 0,1 1 0 0 0,-1-1 0 0 0,1-1 0 0 0,0 0 0 0 0,0 0 0 0 0,-1 0 0 0 0,1-1 0 0 0,0 0 0 0 0,0-1-38 0 0,-2-2 30 0 0,-1 0 0 0 0,0-1 0 0 0,1 0 0 0 0,-2 0 0 0 0,1-1 0 0 0,-1 1 0 0 0,1-1 0 0 0,-1 0 0 0 0,0 0 0 0 0,-1-1 0 0 0,0 1 0 0 0,1-1 0 0 0,-2 0 0 0 0,1 1 0 0 0,1-5-30 0 0,-4 10 0 0 0,4-9-30 0 0,4-4-38 0 0,-1 0 0 0 0,-1 0 0 0 0,-1-1 0 0 0,1 0-1 0 0,-2 0 1 0 0,0 0 0 0 0,-1-1 0 0 0,0 1-1 0 0,-1-1 1 0 0,-1-3 68 0 0,-18-74-1152 0 0,-35 10 266 0 0,50 79 846 0 0,0 0 1 0 0,-1 0-1 0 0,1 1 0 0 0,-1 0 0 0 0,1-1 1 0 0,-1 1-1 0 0,0 0 0 0 0,0 0 0 0 0,0 0 1 0 0,0 1-1 0 0,0-1 0 0 0,0 1 1 0 0,-1 0-1 0 0,1-1 0 0 0,0 1 0 0 0,-1 1 1 0 0,1-1-1 0 0,-1 0 0 0 0,1 1 0 0 0,-1 0 1 0 0,1 0-1 0 0,-1 0 0 0 0,1 0 0 0 0,0 1 1 0 0,-1-1-1 0 0,-3 2 40 0 0,5 0 14 0 0,-1 1 0 0 0,1-1 1 0 0,0 1-1 0 0,-1 0 0 0 0,1 0 0 0 0,0 0 0 0 0,1 0 0 0 0,-1 0 1 0 0,1 0-1 0 0,-1 1 0 0 0,1-1 0 0 0,0 1 0 0 0,0-1 1 0 0,0 1-1 0 0,1-1 0 0 0,-1 1 0 0 0,1-1 0 0 0,0 1 0 0 0,0-1 1 0 0,0 1-1 0 0,1-1 0 0 0,-1 1 0 0 0,1-1 0 0 0,0 1 1 0 0,0 0-16 0 0,0 14 144 0 0,10 103 1187 0 0,-9 140 430 0 0,14 43 414 0 0,-16-265-2062 0 0,11 8 120 0 0,-11-61-9374 0 0,-2 7 4415 0 0,0 3-1424 0 0</inkml:trace>
  <inkml:trace contextRef="#ctx0" brushRef="#br0" timeOffset="6967.999">400 564 0 0 0,'0'0'1076'0'0,"0"0"375"0"0,0 0 95 0 0,0 0-118 0 0,0 0-165 0 0,0 0-156 0 0,0 0-63 0 0,0 0 31 0 0,0 0 27 0 0,14 6 2292 0 0,-9-5 1356 0 0,2-6-4425 0 0,-1-1 1 0 0,0 1-1 0 0,0-1 0 0 0,-1 0 0 0 0,0-1 1 0 0,0 0-1 0 0,-1 1 0 0 0,1-1 1 0 0,-1-1-1 0 0,-1 1 0 0 0,1-1 0 0 0,-2 1 1 0 0,3-8-326 0 0,11-21 480 0 0,9-70 383 0 0,-21 82-756 0 0,-1 0 1 0 0,-1 0-1 0 0,-1 0 1 0 0,-1 0-1 0 0,-1 0 1 0 0,-2 0-1 0 0,0-4-107 0 0,-8-27 334 0 0,-1 4-150 0 0,12 51-206 0 0,0-1 9 0 0,0-1 26 0 0,-1-9-476 0 0,1 7-2929 0 0,-1-1-5949 0 0,1 2 370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10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129 957 5297 0 0,'0'0'196'0'0,"0"0"-320"0"0,0 0-97 0 0,0 0 245 0 0,0 0 489 0 0,0 0 466 0 0,0 0 241 0 0,0 0 21 0 0,0 0-168 0 0,0 0-274 0 0,0 0-224 0 0,-3 25-151 0 0,-12 77-128 0 0,-24 3 100 0 0,0-46-1636 0 0,14-26-4520 0 0,18-22 72 0 0</inkml:trace>
  <inkml:trace contextRef="#ctx0" brushRef="#br0" timeOffset="985.499">744 751 4633 0 0,'0'0'535'0'0,"0"0"-199"0"0,0 0-37 0 0,0 0 107 0 0,0 0 214 0 0,0 0 193 0 0,0 0 63 0 0,0 0-24 0 0,0 0-87 0 0,0 0-99 0 0,0 0-62 0 0,0 0-37 0 0,0 0-31 0 0,1 11 3 0 0,13 132 1805 0 0,-12-132-2187 0 0,-2-4-24 0 0,0 0 0 0 0,1 0 0 0 0,-1-1 0 0 0,1 1 0 0 0,1-1 0 0 0,0 1 0 0 0,-1-1 0 0 0,2 1 0 0 0,-1-1-1 0 0,1 0 1 0 0,0 0 0 0 0,0 0 0 0 0,1 0 0 0 0,0-1 0 0 0,0 0 0 0 0,0 1 0 0 0,0-1 0 0 0,1-1 0 0 0,0 1 0 0 0,0-1 0 0 0,0 1 0 0 0,1-1 0 0 0,-1-1 0 0 0,5 3-133 0 0,1-6 149 0 0,0 0 1 0 0,0-1-1 0 0,0 0 0 0 0,0 0 1 0 0,0-2-1 0 0,0 1 1 0 0,-1-1-1 0 0,1-1 1 0 0,-1 0-1 0 0,0 0 1 0 0,0-1-1 0 0,-1 0 1 0 0,1-1-1 0 0,-1 0 0 0 0,0 0 1 0 0,-1-1-1 0 0,1-1 1 0 0,-1 1-1 0 0,-1-1 1 0 0,0 0-1 0 0,0-1 1 0 0,4-5-150 0 0,0 3 59 0 0,111-125 194 0 0,-120 130-235 0 0,-1 5-44 0 0,-1 1-60 0 0,0 0-77 0 0,0 15-350 0 0,-1 6 531 0 0,1 0 1 0 0,0 0 0 0 0,2 0-1 0 0,1-1 1 0 0,0 1 0 0 0,2-1-1 0 0,0 0 1 0 0,7 16-19 0 0,-11-33 46 0 0,1 0 0 0 0,0 1-1 0 0,0-1 1 0 0,0 0 0 0 0,1 0 0 0 0,-1 0-1 0 0,1 0 1 0 0,0-1 0 0 0,0 1 0 0 0,-1-1 0 0 0,2 0-1 0 0,-1 1 1 0 0,0-1 0 0 0,0-1 0 0 0,1 1 0 0 0,-1 0-1 0 0,1-1 1 0 0,-1 0 0 0 0,1 0 0 0 0,0 0 0 0 0,-1 0-1 0 0,1 0 1 0 0,0-1 0 0 0,0 0 0 0 0,0 1-1 0 0,-1-2 1 0 0,1 1 0 0 0,0 0 0 0 0,0-1 0 0 0,1 0-46 0 0,2-1 125 0 0,0-1 0 0 0,-1-1 0 0 0,1 1 0 0 0,-1-1 0 0 0,0 0 1 0 0,0 0-1 0 0,-1 0 0 0 0,1-1 0 0 0,-1 0 0 0 0,0 0 0 0 0,4-6-125 0 0,7-5 155 0 0,90-127 34 0 0,-70 73-2760 0 0,-23 20-5935 0 0,-8 28 1059 0 0,-1 13 1159 0 0</inkml:trace>
  <inkml:trace contextRef="#ctx0" brushRef="#br0" timeOffset="2154.359">1880 0 10090 0 0,'0'0'1159'0'0,"0"0"-515"0"0,0 0-337 0 0,0 0 94 0 0,0 0 370 0 0,0 0 359 0 0,0 0 149 0 0,0 0-112 0 0,0 0-265 0 0,-11 37-271 0 0,-36 117-169 0 0,20 1 583 0 0,25-98-775 0 0,2 0 0 0 0,2-1-1 0 0,3 1 1 0 0,7 29-270 0 0,23 126 226 0 0,-35-210-226 0 0,0-1 1 0 0,0 0-1 0 0,1 0 1 0 0,-1 0 0 0 0,0 0-1 0 0,0 0 1 0 0,1 0 0 0 0,-1 1-1 0 0,1-1 1 0 0,-1 0-1 0 0,1 0 1 0 0,-1 0 0 0 0,1 0-1 0 0,0-1 1 0 0,-1 1-1 0 0,1 0 1 0 0,0 0 0 0 0,0 0-1 0 0,0 0 1 0 0,0-1 0 0 0,0 1-1 0 0,-1 0 1 0 0,1-1-1 0 0,0 1 1 0 0,1-1 0 0 0,-1 1-1 0 0,0-1 1 0 0,0 1 0 0 0,0-1-1 0 0,0 0 1 0 0,0 0-1 0 0,0 1 1 0 0,0-1 0 0 0,0 0-1 0 0,1 0 1 0 0,-1 0 0 0 0,0 0-1 0 0,0-1 1 0 0,0 1-1 0 0,0 0 1 0 0,0 0 0 0 0,1-1-1 0 0,-1 1 1 0 0,0 0 0 0 0,0-1-1 0 0,0 1 1 0 0,1-1-1 0 0,49-37 44 0 0,-39 28-40 0 0,117-90-108 0 0,-128 99 98 0 0,0 0-1 0 0,0 0 1 0 0,0 0 0 0 0,1 0-1 0 0,-1 0 1 0 0,0 1 0 0 0,0-1-1 0 0,0 0 1 0 0,1 1 0 0 0,-1-1-1 0 0,0 1 1 0 0,1-1 0 0 0,-1 1-1 0 0,0 0 1 0 0,1-1 0 0 0,-1 1 0 0 0,0 0-1 0 0,1 0 1 0 0,-1 0 0 0 0,0 0-1 0 0,1 0 1 0 0,-1 0 0 0 0,1 1-1 0 0,-1-1 1 0 0,0 0 0 0 0,1 1-1 0 0,-1-1 1 0 0,0 1 0 0 0,0-1-1 0 0,1 1 1 0 0,-1 0 0 0 0,0 0 0 0 0,0-1-1 0 0,0 1 1 0 0,0 0 0 0 0,0 0-1 0 0,0 0 1 0 0,0 0 0 0 0,0 0-1 0 0,0 0 1 0 0,0 0 0 0 0,-1 1-1 0 0,1-1 1 0 0,0 0 0 0 0,-1 0-1 0 0,1 1 1 0 0,-1-1 0 0 0,1 0-1 0 0,-1 1 7 0 0,14 63 62 0 0,-14-58-49 0 0,0 1 1 0 0,0-1 0 0 0,0 0 0 0 0,1 0 0 0 0,0 0 0 0 0,1 0 0 0 0,0-1 0 0 0,0 1 0 0 0,0 0-1 0 0,1-1 1 0 0,0 1 0 0 0,0-1 0 0 0,0 0 0 0 0,1 0 0 0 0,0 0 0 0 0,0 0 0 0 0,1-1 0 0 0,0 0 0 0 0,0 0-1 0 0,0 0 1 0 0,0 0 0 0 0,1-1 0 0 0,-1 0 0 0 0,1 0 0 0 0,0 0 0 0 0,1-1 0 0 0,-1 0 0 0 0,0 0 0 0 0,2-1-14 0 0,3 0 52 0 0,0-1 0 0 0,-1 0 0 0 0,1-1 0 0 0,0 0 0 0 0,0-1 0 0 0,0 0 0 0 0,0-1 0 0 0,-1 0 0 0 0,1-1 0 0 0,-1 0 0 0 0,0-1 0 0 0,1 0 0 0 0,-2 0 0 0 0,1-1 0 0 0,0 0 0 0 0,-1-1 0 0 0,3-2-52 0 0,9-8 83 0 0,1-1 1 0 0,-2-1-1 0 0,0-1 0 0 0,-2-1 1 0 0,0 0-1 0 0,6-10-83 0 0,-18 23 1 0 0,-1 0 0 0 0,0 0 0 0 0,0 0 0 0 0,-1-1-1 0 0,0 0 1 0 0,0 0 0 0 0,-1 0 0 0 0,0 0 0 0 0,0 0 0 0 0,-1-1 0 0 0,0 1 0 0 0,-1-1 0 0 0,0 1 0 0 0,0-1 0 0 0,-1 0 0 0 0,0-6-1 0 0,-2 12-57 0 0,0 0 1 0 0,-1 1 0 0 0,1-1 0 0 0,-1 0 0 0 0,0 1 0 0 0,0 0 0 0 0,0-1 0 0 0,0 1-1 0 0,0 0 1 0 0,0 1 0 0 0,-1-1 0 0 0,1 0 0 0 0,-1 1 0 0 0,1 0 0 0 0,-1 0 0 0 0,1 0-1 0 0,-1 0 1 0 0,0 1 0 0 0,1-1 0 0 0,-1 1 0 0 0,0 0 0 0 0,0 0 0 0 0,1 0 0 0 0,-1 1-1 0 0,0-1 1 0 0,-2 2 56 0 0,-3-2-102 0 0,-1 2 23 0 0,-1 1 0 0 0,0 0 0 0 0,1 1 0 0 0,-1 0 0 0 0,1 1 0 0 0,0 0 0 0 0,1 0 0 0 0,-1 1 0 0 0,1 0 1 0 0,0 1-1 0 0,1 0 0 0 0,-1 0 0 0 0,1 1 0 0 0,1 0 0 0 0,0 1 0 0 0,-2 2 79 0 0,4-7-14 0 0,1 1-1 0 0,0-1 1 0 0,0 1-1 0 0,0 0 1 0 0,0 0-1 0 0,1 1 1 0 0,0-1 0 0 0,0 1-1 0 0,0 0 1 0 0,1 0-1 0 0,0 0 1 0 0,0 0-1 0 0,0 0 1 0 0,1 0 0 0 0,0 0-1 0 0,0 0 1 0 0,0 1-1 0 0,1-1 1 0 0,0 0 0 0 0,1 1-1 0 0,-1-1 1 0 0,1 0-1 0 0,0 1 1 0 0,1-1-1 0 0,-1 0 1 0 0,1 0 0 0 0,0 0-1 0 0,1 0 1 0 0,0 0-1 0 0,-1-1 1 0 0,2 1 0 0 0,2 3 14 0 0,11 1 127 0 0,1-1 0 0 0,0-1 0 0 0,1 0 1 0 0,0-1-1 0 0,0-1 0 0 0,1-1 1 0 0,0-1-1 0 0,0 0 0 0 0,0-2 1 0 0,0 0-1 0 0,0-1 0 0 0,0-1 0 0 0,0-1 1 0 0,2-1-128 0 0,-15 2 17 0 0,177-15 845 0 0,-159 9-748 0 0,-1-1 0 0 0,0-1 1 0 0,0-1-1 0 0,-1-2 0 0 0,0 0 0 0 0,-1-1 0 0 0,16-12-114 0 0,-30 18 24 0 0,1 0 0 0 0,-1-1 0 0 0,0-1 0 0 0,-1 1 0 0 0,0-1 0 0 0,0 0 0 0 0,0-1 1 0 0,-1 0-1 0 0,-1 0 0 0 0,0 0 0 0 0,0-1 0 0 0,0 1 0 0 0,-1-1 0 0 0,-1 0 0 0 0,0-1 0 0 0,0 1 0 0 0,-1 0 1 0 0,0-1-1 0 0,0-7-24 0 0,-2 14-8 0 0,-3-93-58 0 0,2 94 30 0 0,0 0 1 0 0,0 0-1 0 0,0 0 0 0 0,-1 0 0 0 0,1 0 1 0 0,-1 1-1 0 0,1-1 0 0 0,-1 0 0 0 0,0 1 1 0 0,0-1-1 0 0,0 1 0 0 0,0 0 0 0 0,-1-1 1 0 0,1 1-1 0 0,-1 0 0 0 0,1 1 0 0 0,-1-1 0 0 0,0 0 1 0 0,1 1-1 0 0,-1-1 0 0 0,0 1 0 0 0,0 0 1 0 0,0 0-1 0 0,0 0 0 0 0,0 0 0 0 0,0 1 1 0 0,-1-1-1 0 0,-2 1 36 0 0,2-1-64 0 0,-1 1 1 0 0,0 0-1 0 0,0 0 1 0 0,0 1-1 0 0,0-1 1 0 0,1 1-1 0 0,-1 0 0 0 0,0 1 1 0 0,1-1-1 0 0,-1 1 1 0 0,1-1-1 0 0,-1 1 1 0 0,1 1-1 0 0,0-1 1 0 0,0 1-1 0 0,0-1 1 0 0,0 1-1 0 0,0 0 0 0 0,1 1 1 0 0,-1-1-1 0 0,1 1 1 0 0,0-1-1 0 0,0 1 1 0 0,0 0-1 0 0,0 0 1 0 0,1 0-1 0 0,0 1 1 0 0,0-1-1 0 0,0 0 0 0 0,0 1 1 0 0,1 0-1 0 0,-1-1 1 0 0,1 1-1 0 0,0 0 1 0 0,1 0-1 0 0,-1-1 1 0 0,1 4 63 0 0,2-4-14 0 0,-1 1 1 0 0,1-1 0 0 0,0 1 0 0 0,0-1 0 0 0,1 0-1 0 0,0 1 1 0 0,-1-1 0 0 0,1-1 0 0 0,1 1 0 0 0,-1 0-1 0 0,0-1 1 0 0,1 0 0 0 0,0 0 0 0 0,0 0 0 0 0,0 0-1 0 0,0 0 1 0 0,0-1 0 0 0,0 0 0 0 0,1 0 0 0 0,-1 0-1 0 0,1 0 1 0 0,0-1 0 0 0,-1 1 0 0 0,1-1-1 0 0,0-1 1 0 0,0 1 0 0 0,0-1 0 0 0,0 1 0 0 0,-1-1-1 0 0,1-1 1 0 0,0 1 0 0 0,4-2 13 0 0,18 6 4 0 0,155-1 151 0 0,-180-3-149 0 0,0 1 0 0 0,0-1 0 0 0,-1 0 0 0 0,1 0 0 0 0,0 1 0 0 0,0-1 1 0 0,-1 1-1 0 0,1-1 0 0 0,0 1 0 0 0,-1 0 0 0 0,1 0 0 0 0,-1 0 0 0 0,1 0 1 0 0,-1 0-1 0 0,1 0 0 0 0,-1 0 0 0 0,0 0 0 0 0,1 0 0 0 0,-1 1 0 0 0,0-1 1 0 0,0 0-1 0 0,0 1 0 0 0,0-1 0 0 0,0 1 0 0 0,0 0 0 0 0,-1-1 0 0 0,1 1 1 0 0,0-1-1 0 0,-1 1 0 0 0,0 0 0 0 0,1 0 0 0 0,-1-1 0 0 0,0 1 0 0 0,0 0 1 0 0,1 0-1 0 0,-2 0-6 0 0,2 1 9 0 0,-1 0-1 0 0,1 0 1 0 0,-1-1 0 0 0,1 1 0 0 0,0 0 0 0 0,0-1 0 0 0,0 1 0 0 0,0-1 0 0 0,1 1-1 0 0,-1-1 1 0 0,1 1 0 0 0,-1-1 0 0 0,1 0 0 0 0,0 0 0 0 0,0 0 0 0 0,0 0 0 0 0,0 0 0 0 0,0 0-1 0 0,0 0 1 0 0,2 0-9 0 0,13 4 128 0 0,0 0 0 0 0,1-1 0 0 0,-1-1 0 0 0,1-1 0 0 0,0 0 0 0 0,0-1 1 0 0,0-1-1 0 0,0-1 0 0 0,0-1 0 0 0,0 0 0 0 0,0-1 0 0 0,0-1 0 0 0,0-1 0 0 0,-1 0 0 0 0,1-2 0 0 0,-1 0 0 0 0,0-1 0 0 0,-1 0 0 0 0,0-1 0 0 0,0-1 0 0 0,-1-1 0 0 0,0 0 0 0 0,0-1 0 0 0,-1 0 0 0 0,7-8-128 0 0,-16 13 38 0 0,9-6 52 0 0,-1 0 1 0 0,0-1-1 0 0,-1-1 0 0 0,-1 0 0 0 0,0-1 1 0 0,-1 0-1 0 0,-1 0 0 0 0,6-13-90 0 0,-13 26 12 0 0,-1 0 0 0 0,0 0 0 0 0,0-1 0 0 0,0 1 0 0 0,0 0 0 0 0,0-1-1 0 0,0 1 1 0 0,-1-1 0 0 0,1 1 0 0 0,-1 0 0 0 0,1-1 0 0 0,-1 1 0 0 0,0-1 0 0 0,0 1 0 0 0,0-1 0 0 0,-1 1 0 0 0,1-1-1 0 0,0 1 1 0 0,-1-1 0 0 0,0 1 0 0 0,1-1 0 0 0,-1 1 0 0 0,0 0 0 0 0,0-1 0 0 0,-1 1 0 0 0,1 0 0 0 0,0 0 0 0 0,-1 0-1 0 0,1 0 1 0 0,-1 0 0 0 0,0 0 0 0 0,0 1 0 0 0,1-1 0 0 0,-1 0 0 0 0,0 1 0 0 0,0-1 0 0 0,-1 1 0 0 0,1 0-1 0 0,0 0 1 0 0,0 0 0 0 0,-1 0-12 0 0,-3 1-29 0 0,0 0-1 0 0,0 1 1 0 0,0-1-1 0 0,0 1 1 0 0,0 1-1 0 0,0-1 0 0 0,0 1 1 0 0,1 0-1 0 0,-1 0 1 0 0,0 1-1 0 0,1 0 1 0 0,0 0-1 0 0,0 0 1 0 0,0 1-1 0 0,0-1 0 0 0,0 1 1 0 0,1 0-1 0 0,-1 1 1 0 0,1-1-1 0 0,-1 2 30 0 0,-70 102-177 0 0,69-99 180 0 0,0 0 1 0 0,1 1-1 0 0,0 0 0 0 0,0 0 1 0 0,2 0-1 0 0,-1 0 0 0 0,1 1 1 0 0,0-1-1 0 0,1 1 0 0 0,0 0 1 0 0,1 0-1 0 0,1 0 0 0 0,-1 0 0 0 0,2 0 1 0 0,-1 0-1 0 0,1 0 0 0 0,1 0 1 0 0,0-1-1 0 0,1 1 0 0 0,0-1 1 0 0,0 1-1 0 0,1-1 0 0 0,1 0 1 0 0,0 0-1 0 0,0 0 0 0 0,1-1 1 0 0,0 0-1 0 0,0 0 0 0 0,1 0 1 0 0,0-1-1 0 0,1 0 0 0 0,0-1 0 0 0,2 2-3 0 0,15 6 17 0 0,0-2-1 0 0,1 0 0 0 0,0-2 1 0 0,1-1-1 0 0,0-1 0 0 0,1-2 1 0 0,0 0-1 0 0,0-2 0 0 0,0-1 1 0 0,1-1-1 0 0,0-1 0 0 0,-1-2 1 0 0,25-3-18 0 0,14-9-2479 0 0,-26-4-7598 0 0,-27 11-1526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20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195 224 4489 0 0,'0'0'608'0'0,"0"0"-265"0"0,0 0-76 0 0,0 0 157 0 0,0 0 333 0 0,0 0 245 0 0,0 0-13 0 0,0 0-166 0 0,0 0-285 0 0,0 0-276 0 0,0 0-134 0 0,-15 12-38 0 0,-46 37-9 0 0,15 19 295 0 0,34-45-247 0 0,1 1-1 0 0,1 1 1 0 0,1 0-1 0 0,1 0 1 0 0,2 1-1 0 0,0-1 1 0 0,2 1-1 0 0,0 1 1 0 0,2-1-1 0 0,1 1 1 0 0,1-1-129 0 0,1-19 97 0 0,1 0 1 0 0,-1 0 0 0 0,1 0 0 0 0,1 0-1 0 0,-1 0 1 0 0,1-1 0 0 0,0 1 0 0 0,1-1-1 0 0,-1 0 1 0 0,1 0 0 0 0,1 0 0 0 0,-1 0-1 0 0,1-1 1 0 0,0 0 0 0 0,0 0 0 0 0,0 0 0 0 0,1 0-1 0 0,0-1 1 0 0,0 0 0 0 0,0 0 0 0 0,0-1-1 0 0,0 0 1 0 0,1 0 0 0 0,0 0 0 0 0,0-1-1 0 0,-1 0 1 0 0,1 0 0 0 0,0-1 0 0 0,1 1-1 0 0,5-1-97 0 0,1-2 169 0 0,0 0 0 0 0,0-1 0 0 0,0 0 0 0 0,-1-1 0 0 0,1-1 0 0 0,-1 0 0 0 0,0-1 0 0 0,0-1 0 0 0,0 0 0 0 0,-1 0-1 0 0,1-1 1 0 0,-2-1 0 0 0,1 0 0 0 0,-1 0 0 0 0,4-6-169 0 0,11-8 68 0 0,-1 0-1 0 0,-1-2 1 0 0,-1-1 0 0 0,-1-1-1 0 0,-2-1 1 0 0,0-1 0 0 0,-2 0-1 0 0,-1-2 1 0 0,-2 0 0 0 0,0-1-1 0 0,-2 0 1 0 0,-2-1-1 0 0,-1 0 1 0 0,3-18-68 0 0,-10 39-21 0 0,0 0 0 0 0,0 1-1 0 0,-1-2 1 0 0,-1 1 0 0 0,0 0 0 0 0,-1 0-1 0 0,0 0 1 0 0,0-1 0 0 0,-1 1 0 0 0,-1 0 0 0 0,0 0-1 0 0,0 0 1 0 0,-1 0 0 0 0,0 0 0 0 0,-1 1-1 0 0,-1 0 1 0 0,1-1 0 0 0,-2 1 0 0 0,1 1 0 0 0,-1-1-1 0 0,-1 1 1 0 0,0 0 0 0 0,0 1 0 0 0,-3-4 21 0 0,5 10-35 0 0,1 0 0 0 0,-1 0 0 0 0,1 0 0 0 0,-1 1 0 0 0,0-1 0 0 0,1 1 0 0 0,-1 0 0 0 0,0 0 0 0 0,0 1 0 0 0,0 0 0 0 0,0 0 0 0 0,0 0 0 0 0,0 0 0 0 0,0 1 0 0 0,1-1 0 0 0,-1 1 0 0 0,0 1 0 0 0,0-1 0 0 0,1 1 0 0 0,-1-1 0 0 0,1 2 0 0 0,-1-1 0 0 0,1 0 0 0 0,0 1 0 0 0,0-1 0 0 0,0 1 0 0 0,-3 3 35 0 0,-88 99 14 0 0,83-85 43 0 0,1 0 0 0 0,1 0 0 0 0,1 1 1 0 0,1 0-1 0 0,0 1 0 0 0,2 0 0 0 0,1 0 1 0 0,0 0-1 0 0,2 1 0 0 0,1-1 0 0 0,0 1 1 0 0,2 11-58 0 0,23 175 856 0 0,-12-158-442 0 0,-2 1 0 0 0,-2 1 0 0 0,-2-1 1 0 0,-3 1-1 0 0,-4 51-414 0 0,-26 42 340 0 0,24-136-227 0 0,-3 13-561 0 0,19-29-2559 0 0,9-19-7423 0 0,-19 17 2684 0 0</inkml:trace>
  <inkml:trace contextRef="#ctx0" brushRef="#br0" timeOffset="472.028">1049 456 3289 0 0,'0'0'1860'0'0,"0"0"-917"0"0,0 0-338 0 0,0 0 165 0 0,0 0 373 0 0,0 0 276 0 0,0 0 65 0 0,0 0-129 0 0,0 0-203 0 0,0 0-142 0 0,0 0-85 0 0,0 0-46 0 0,11 3-23 0 0,91 16 2699 0 0,159-30-751 0 0,-251 10-3190 0 0,51-15 595 0 0,-47 2-3555 0 0,-3-6-4245 0 0,-10 16 2436 0 0,0 4-2625 0 0</inkml:trace>
  <inkml:trace contextRef="#ctx0" brushRef="#br0" timeOffset="758.255">1163 614 6961 0 0,'0'0'1509'0'0,"0"0"-458"0"0,0 0-167 0 0,0 0 189 0 0,0 0 237 0 0,0 0 72 0 0,0 0-189 0 0,0 0-217 0 0,0 0-110 0 0,0 0-43 0 0,0 0-8 0 0,0 0-15 0 0,0 0-47 0 0,15 5-54 0 0,48 15-75 0 0,14-12 767 0 0,112-8-225 0 0,-119-7-2649 0 0,-47 2-1696 0 0,-1-1-3456 0 0,-11 2-4464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28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355 189 0 0 0,'0'0'906'0'0,"0"0"403"0"0,0 0-1 0 0,0 0-202 0 0,0 0-196 0 0,5-5-98 0 0,13-15-23 0 0,-17 19-639 0 0,-1 0-1 0 0,1-1 0 0 0,-1 1 1 0 0,0 0-1 0 0,0 0 0 0 0,0-1 1 0 0,0 1-1 0 0,1 0 1 0 0,-2 0-1 0 0,1-1 0 0 0,0 1 1 0 0,0 0-1 0 0,0 0 1 0 0,-1-1-1 0 0,1 1 0 0 0,0 0 1 0 0,-1 0-1 0 0,1 0 0 0 0,-1-1 1 0 0,1 1-1 0 0,-1 0 1 0 0,0 0-1 0 0,0 0 0 0 0,1 0 1 0 0,-1 0-1 0 0,0 0 0 0 0,0 1 1 0 0,0-1-1 0 0,0 0 1 0 0,0 0-1 0 0,0 0 0 0 0,0 1 1 0 0,-1-1-150 0 0,-3-4 746 0 0,-2-1-478 0 0,0 1 1 0 0,0 0-1 0 0,-1 0 1 0 0,0 0-1 0 0,0 1 0 0 0,0 0 1 0 0,-1 1-1 0 0,1 0 1 0 0,-1 0-1 0 0,0 1 0 0 0,0 0 1 0 0,0 0-1 0 0,0 1 1 0 0,0 0-1 0 0,0 1 0 0 0,-7 0-268 0 0,-69 14 164 0 0,76-8-172 0 0,-1 1 0 0 0,1 0 1 0 0,1 0-1 0 0,-1 0 0 0 0,2 1 0 0 0,-1 1 0 0 0,1-1 0 0 0,0 1 0 0 0,0 0 0 0 0,1 1 0 0 0,1-1 0 0 0,0 1 0 0 0,0 1 0 0 0,0-1 0 0 0,2 0 0 0 0,-1 1 0 0 0,1 0 0 0 0,1 0 0 0 0,0 0 0 0 0,0 0 0 0 0,1 0 1 0 0,1 1-1 0 0,0-1 0 0 0,1 10 8 0 0,1-16 24 0 0,0 0 1 0 0,0 0 0 0 0,0 0 0 0 0,0 0-1 0 0,1 0 1 0 0,0-1 0 0 0,0 1-1 0 0,0-1 1 0 0,1 0 0 0 0,-1 0 0 0 0,1 0-1 0 0,0 0 1 0 0,0-1 0 0 0,0 1-1 0 0,1-1 1 0 0,-1 0 0 0 0,1 0 0 0 0,0-1-1 0 0,0 0 1 0 0,0 1 0 0 0,0-2-1 0 0,0 1 1 0 0,0 0 0 0 0,0-1 0 0 0,1 0-1 0 0,-1 0 1 0 0,0-1 0 0 0,1 0-1 0 0,-1 0 1 0 0,1 0 0 0 0,-1 0 0 0 0,1-1-26 0 0,89-20 1090 0 0,-79 12-980 0 0,0 0 0 0 0,-1 0 0 0 0,0-1 0 0 0,0-1 0 0 0,-1-1 0 0 0,0 0 0 0 0,-1-1 0 0 0,-1 0-1 0 0,0-1 1 0 0,0 0 0 0 0,-2-1 0 0 0,0 0 0 0 0,0-1 0 0 0,0-4-109 0 0,5-14-244 0 0,-39 154 692 0 0,5 0 0 0 0,2 28-448 0 0,17-146-1 0 0,-25 403-578 0 0,42-412-3076 0 0,34-62-12180 0 0,-42 57 14765 0 0</inkml:trace>
  <inkml:trace contextRef="#ctx0" brushRef="#br0" timeOffset="344.396">832 263 6745 0 0,'0'0'534'0'0,"0"0"-95"0"0,0 0 83 0 0,0 0 333 0 0,0 0 368 0 0,0 0 155 0 0,-23 35-121 0 0,-69 114-255 0 0,48-46 88 0 0,39-87-938 0 0,2 0 1 0 0,-1 0-1 0 0,2 0 0 0 0,0 1 1 0 0,1-1-1 0 0,1 0 1 0 0,0 1-1 0 0,1-1 1 0 0,1 1-1 0 0,1-1 1 0 0,0 0-1 0 0,2 2-152 0 0,-3-13 66 0 0,1 0-1 0 0,0 0 0 0 0,0 0 0 0 0,0-1 1 0 0,1 1-1 0 0,0-1 0 0 0,-1 0 1 0 0,2 0-1 0 0,-1 0 0 0 0,0 0 0 0 0,1-1 1 0 0,0 1-1 0 0,0-1 0 0 0,0-1 1 0 0,0 1-1 0 0,0-1 0 0 0,0 0 0 0 0,1 0 1 0 0,-1 0-1 0 0,1-1 0 0 0,-1 0 1 0 0,1 0-1 0 0,0 0 0 0 0,-1-1 0 0 0,1 1 1 0 0,0-1-1 0 0,0-1 0 0 0,-1 1 1 0 0,2-1-66 0 0,9-2 197 0 0,0 1 0 0 0,0-2-1 0 0,-1 0 1 0 0,1-1 0 0 0,-1-1 0 0 0,0 0 0 0 0,-1-1 0 0 0,1-1 0 0 0,10-7-197 0 0,1-2 127 0 0,0-2-1 0 0,-2 0 0 0 0,0-1 0 0 0,-2-1 0 0 0,0-2 0 0 0,-1 0 0 0 0,-2-1 0 0 0,0-1 1 0 0,-2 0-1 0 0,0-2 0 0 0,-2 0 0 0 0,9-23-126 0 0,-20 43-33 0 0,-1 0-1 0 0,0 0 1 0 0,0 0-1 0 0,-1-1 1 0 0,0 1-1 0 0,0-1 1 0 0,-1 0-1 0 0,0 1 1 0 0,0-1 0 0 0,-1 0-1 0 0,0 0 1 0 0,0 1-1 0 0,-1-1 1 0 0,0 0-1 0 0,0 1 1 0 0,0-1-1 0 0,-1 0 1 0 0,-1 1-1 0 0,1 0 1 0 0,-1 0 0 0 0,-1 0-1 0 0,1 0 1 0 0,-1 0-1 0 0,0 0 1 0 0,0 1-1 0 0,-1 0 1 0 0,0 0-1 0 0,0 0 1 0 0,-1 0-1 0 0,0 1 1 0 0,1 0 0 0 0,-2 0-1 0 0,1 1 1 0 0,0 0-1 0 0,-2-1 34 0 0,0 2-149 0 0,0 0 0 0 0,0 0 0 0 0,0 1 0 0 0,-1 0 0 0 0,1 0 0 0 0,-1 1 0 0 0,1 0 0 0 0,-1 1 0 0 0,0 0 0 0 0,1 0 0 0 0,-1 1 0 0 0,0 0 0 0 0,1 0 0 0 0,-1 1 0 0 0,1 0 0 0 0,0 0 0 0 0,-1 1 0 0 0,1 1 0 0 0,0-1 0 0 0,0 1 149 0 0,-69 47-4225 0 0,11 12-5304 0 0,51-47 5380 0 0</inkml:trace>
  <inkml:trace contextRef="#ctx0" brushRef="#br0" timeOffset="697.744">1513 93 3113 0 0,'0'0'1361'0'0,"0"0"-120"0"0,0 0-15 0 0,0 0 60 0 0,0 0 16 0 0,0 0-182 0 0,0 0-308 0 0,0 0-273 0 0,0 0-196 0 0,0 0-89 0 0,-10 33-27 0 0,-30 103 12 0 0,39-134-226 0 0,0 0 0 0 0,0-1 0 0 0,0 1-1 0 0,1 0 1 0 0,-1 0 0 0 0,0 0 0 0 0,1 0 0 0 0,-1 0 0 0 0,1 0 0 0 0,0 0 0 0 0,0 0 0 0 0,0 0 0 0 0,0 0 0 0 0,0 0 0 0 0,0 0-1 0 0,0 0 1 0 0,1 0 0 0 0,-1 0 0 0 0,1 0 0 0 0,-1 0 0 0 0,1 0 0 0 0,0 0 0 0 0,0-1 0 0 0,0 1 0 0 0,0 0 0 0 0,0 0 0 0 0,0-1-1 0 0,0 1 1 0 0,0-1 0 0 0,1 1 0 0 0,-1-1 0 0 0,2 1-13 0 0,3 3 114 0 0,1 1 99 0 0,1-1 0 0 0,0 0 0 0 0,0 0 0 0 0,0-1 0 0 0,0 0 0 0 0,1 0 0 0 0,0-1 1 0 0,0 0-1 0 0,0-1 0 0 0,0 1 0 0 0,0-2 0 0 0,0 0 0 0 0,0 0 0 0 0,1 0 1 0 0,-1-1-1 0 0,0-1 0 0 0,1 1 0 0 0,-1-2 0 0 0,0 1 0 0 0,0-1 0 0 0,0-1 0 0 0,0 1 1 0 0,0-2-1 0 0,-1 1 0 0 0,1-1 0 0 0,-1 0 0 0 0,2-2-213 0 0,-1 0 101 0 0,0 0 0 0 0,-1 0 0 0 0,0-1-1 0 0,0 0 1 0 0,0 0 0 0 0,-1-1 0 0 0,0 0 0 0 0,-1 0-1 0 0,0-1 1 0 0,0 0 0 0 0,-1 0 0 0 0,0 0 0 0 0,0-1-1 0 0,-1 1 1 0 0,0-1 0 0 0,-1 0 0 0 0,0 0 0 0 0,-1-1-1 0 0,0 1 1 0 0,-1 0 0 0 0,0-1 0 0 0,0 1 0 0 0,-1-1-1 0 0,-1-6-100 0 0,-1 10-81 0 0,-2 0-1 0 0,1 0 0 0 0,0 0 1 0 0,-1 1-1 0 0,-1 0 1 0 0,1-1-1 0 0,-1 1 0 0 0,0 1 1 0 0,0-1-1 0 0,0 1 0 0 0,-1 0 1 0 0,0 0-1 0 0,0 0 1 0 0,0 1-1 0 0,-1 0 0 0 0,0 1 1 0 0,1-1-1 0 0,-1 1 0 0 0,0 0 1 0 0,-1 1-1 0 0,1 0 1 0 0,0 0-1 0 0,-1 0 0 0 0,1 1 1 0 0,-1 0-1 0 0,1 1 0 0 0,-1-1 1 0 0,0 2-1 0 0,-3-1 82 0 0,-90 23-4546 0 0,42 12-4999 0 0,43-23 4240 0 0</inkml:trace>
  <inkml:trace contextRef="#ctx0" brushRef="#br0" timeOffset="1081.863">1962 465 6337 0 0,'0'0'1225'0'0,"0"0"-186"0"0,0 0 159 0 0,0 0 304 0 0,0 0 112 0 0,0 0-133 0 0,0 0-278 0 0,0 0-220 0 0,33-1-143 0 0,100-5-122 0 0,150-23 2659 0 0,-80 3-4266 0 0,-198 24 323 0 0,11-5-3394 0 0,-11-3-7414 0 0,-5 7 6646 0 0</inkml:trace>
  <inkml:trace contextRef="#ctx0" brushRef="#br0" timeOffset="1332.604">2303 53 14235 0 0,'0'0'908'0'0,"0"0"-209"0"0,0 0-23 0 0,0 0 172 0 0,-4 31 183 0 0,-13 99 43 0 0,10 158 2044 0 0,28-39-2766 0 0,-16-198-228 0 0,0-5-1378 0 0,-4-13-5946 0 0,-2-32 1687 0 0,0 2-3585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33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34 960 0 0,'0'0'1827'0'0,"0"0"-469"0"0,0 0-81 0 0,0 0 188 0 0,0 0 195 0 0,0 0 45 0 0,0 0-170 0 0,0 0-314 0 0,0 0-337 0 0,0 0-268 0 0,0 0-131 0 0,0 0 12 0 0,0 0 80 0 0,5 3 94 0 0,7 2-139 0 0,0 0-1 0 0,1-1 0 0 0,0 0 1 0 0,0-1-1 0 0,0-1 1 0 0,0 0-1 0 0,1 0 0 0 0,-1-1 1 0 0,1-1-1 0 0,-1 0 0 0 0,2-1-531 0 0,46-2 610 0 0,0-2-1 0 0,0-2 1 0 0,-1-3-1 0 0,53-17-609 0 0,-97 23 857 0 0,1-1-4849 0 0,-21 3-1949 0 0,-12 2-3347 0 0,7 0 2631 0 0</inkml:trace>
  <inkml:trace contextRef="#ctx0" brushRef="#br0" timeOffset="244.716">116 229 9754 0 0,'0'0'1666'0'0,"0"0"-503"0"0,0 0-163 0 0,0 0 298 0 0,0 0 286 0 0,0 0 35 0 0,0 0-212 0 0,0 0-307 0 0,0 0-233 0 0,0 0-156 0 0,0 0-91 0 0,0 0-81 0 0,0 0-51 0 0,32 8-79 0 0,101 20-95 0 0,-40-28 130 0 0,92-46-1106 0 0,-109 16-9655 0 0,-65 26 730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32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63 0 0 0,'0'0'950'0'0,"0"0"-422"0"0,0 0-199 0 0,0 0 42 0 0,0 0 232 0 0,0 0 306 0 0,0 0 163 0 0,0 0-1 0 0,0 0-184 0 0,0 0-296 0 0,0 0-218 0 0,0 0-123 0 0,0 0-30 0 0,-21 9 45 0 0,-61 34 93 0 0,50-5 380 0 0,30-28-519 0 0,-9 35 488 0 0,2 0-1 0 0,2 1 1 0 0,2 0-1 0 0,2 1 1 0 0,2-1 0 0 0,5 35-707 0 0,-4-70 105 0 0,0 0 0 0 0,0 0 0 0 0,2 0 0 0 0,-1 0 0 0 0,1-1 0 0 0,1 1 1 0 0,0-1-1 0 0,1 1 0 0 0,0-1 0 0 0,0 0 0 0 0,1 0 0 0 0,0-1 0 0 0,1 1 0 0 0,0-1 1 0 0,0 0-1 0 0,1-1 0 0 0,0 0 0 0 0,1 0 0 0 0,0 0 0 0 0,0-1 0 0 0,0 0 0 0 0,1-1 1 0 0,3 2-106 0 0,0-3 293 0 0,1-1 1 0 0,0 0 0 0 0,0-1 0 0 0,1 0 0 0 0,-1-1 0 0 0,1 0 0 0 0,-1-1 0 0 0,1-1 0 0 0,12-1-294 0 0,-15 1 192 0 0,7-2 9 0 0,-1-1-1 0 0,1-1 1 0 0,-1 0 0 0 0,0-1-1 0 0,0-1 1 0 0,0-1-1 0 0,-1 0 1 0 0,1-1-1 0 0,-2-1 1 0 0,0 0-1 0 0,0-1 1 0 0,0-1-1 0 0,-1 0 1 0 0,2-4-201 0 0,-1 2 74 0 0,-2 0 0 0 0,0 0 0 0 0,0-1 1 0 0,-1-1-1 0 0,-1 0 0 0 0,0 0 0 0 0,-1-1 0 0 0,-1-1 1 0 0,-1 0-1 0 0,0 0 0 0 0,-1 0 0 0 0,-1-1 0 0 0,0 0 1 0 0,-2 0-1 0 0,0-1 0 0 0,-1 0 0 0 0,0-14-74 0 0,-2 20-108 0 0,-2-1 0 0 0,0 0-1 0 0,0 0 1 0 0,-1 0 0 0 0,-1 0-1 0 0,0 1 1 0 0,-1-1 0 0 0,-1 1-1 0 0,0 0 1 0 0,0 0 0 0 0,-2 0-1 0 0,1 1 1 0 0,-2 0 0 0 0,1 1-1 0 0,-2-1 1 0 0,0 1 0 0 0,-6-6 108 0 0,3 6-430 0 0,0 0 1 0 0,0 1 0 0 0,-1 0 0 0 0,0 1 0 0 0,0 1 0 0 0,-1 0 0 0 0,-1 1 0 0 0,1 0 0 0 0,-1 1 0 0 0,0 1 0 0 0,0 0 0 0 0,-1 1-1 0 0,0 1 1 0 0,1 0 0 0 0,-15 0 429 0 0,14 2-1073 0 0,0 1 0 0 0,0 1-1 0 0,0 0 1 0 0,1 2-1 0 0,-1-1 1 0 0,0 2-1 0 0,1 0 1 0 0,0 1 0 0 0,0 0-1 0 0,-4 3 1074 0 0,-7 7-4286 0 0</inkml:trace>
  <inkml:trace contextRef="#ctx0" brushRef="#br0" timeOffset="447.974">0 504 1688 0 0,'0'0'1955'0'0,"0"0"-17"0"0,0 0 33 0 0,0 0 95 0 0,0 0-4 0 0,0 0-151 0 0,0 0-260 0 0,0 0-323 0 0,0 0-286 0 0,0 0-207 0 0,0 0-167 0 0,34-24-112 0 0,102-77-84 0 0,-45 31 623 0 0,-88 68-1061 0 0,2-3 40 0 0,0 1-1 0 0,1 0 1 0 0,0 0 0 0 0,0 0-1 0 0,0 1 1 0 0,1-1-1 0 0,-1 2 1 0 0,1-1-1 0 0,-1 1 1 0 0,1 0 0 0 0,0 0-1 0 0,0 1 1 0 0,3-1-74 0 0,18 39-79 0 0,-23-27 151 0 0,1 0-1 0 0,1-1 1 0 0,0 0-1 0 0,0 0 1 0 0,1 0-1 0 0,0-1 1 0 0,0 0 0 0 0,1 0-1 0 0,0-1 1 0 0,0-1-1 0 0,1 1 1 0 0,-1-1-1 0 0,2-1 1 0 0,-1 0 0 0 0,0 0-1 0 0,1-1 1 0 0,0-1-1 0 0,1 1-71 0 0,8-1 277 0 0,0-1 0 0 0,0 0-1 0 0,0-1 1 0 0,1-2 0 0 0,-1 0-1 0 0,0-1 1 0 0,0-1 0 0 0,0 0-1 0 0,-1-2 1 0 0,1 0 0 0 0,-1-2-1 0 0,0 0 1 0 0,5-3-277 0 0,-10 6-207 0 0,-29 14-1216 0 0,15-10 1397 0 0,-5 2-53 0 0,2-10-14748 0 0,3 4 4354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37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40 4049 0 0,'0'0'1303'0'0,"0"0"-200"0"0,0 0-23 0 0,0 0 211 0 0,0 0 309 0 0,0 0 114 0 0,0 0-99 0 0,0 0-317 0 0,0 0-425 0 0,0 0-331 0 0,0 0-234 0 0,0 0-127 0 0,-1 4 542 0 0,0 146 2051 0 0,-19 7-1795 0 0,7 0 1 0 0,6 130-980 0 0,16-225 165 0 0,-10-58 605 0 0,-9-11-3834 0 0,8 1-101 0 0,0-3-7997 0 0,2 5 5205 0 0</inkml:trace>
  <inkml:trace contextRef="#ctx0" brushRef="#br0" timeOffset="9006.766">704 91 2833 0 0,'0'0'1084'0'0,"0"0"-60"0"0,0 0 240 0 0,0 0 339 0 0,0 0 234 0 0,0 0-66 0 0,0 0-300 0 0,0 0-306 0 0,0 0-227 0 0,0 0-139 0 0,0 0-88 0 0,1-5-67 0 0,2-1-538 0 0,-4 6-71 0 0,1 0-1 0 0,0 0 1 0 0,-1 0-1 0 0,1 0 1 0 0,0 0-1 0 0,-1 0 1 0 0,1 0-1 0 0,0-1 1 0 0,-1 1-1 0 0,1 0 0 0 0,0 0 1 0 0,-1 0-1 0 0,1-1 1 0 0,0 1-1 0 0,0 0 1 0 0,-1 0-1 0 0,1 0 1 0 0,0-1-1 0 0,0 1 1 0 0,0 0-1 0 0,-1-1 1 0 0,1 1-1 0 0,0 0 1 0 0,0-1-1 0 0,0 1 1 0 0,0 0-1 0 0,0 0 1 0 0,-1-1-1 0 0,1 1 0 0 0,0 0 1 0 0,0-1-1 0 0,0 1 1 0 0,0-1-1 0 0,0 1 1 0 0,0 0-1 0 0,0-1 1 0 0,0 1-1 0 0,0 0 1 0 0,0-1-1 0 0,1 1 1 0 0,-1 0-1 0 0,0-1 1 0 0,0 1-1 0 0,0 0 1 0 0,0 0-1 0 0,0-1 1 0 0,1 1-1 0 0,-1 0 1 0 0,0-1-1 0 0,0 1 0 0 0,0 0 1 0 0,1 0-1 0 0,-1-1 1 0 0,0 1-1 0 0,0 0 1 0 0,1 0-1 0 0,-1 0 1 0 0,0-1-1 0 0,1 1 1 0 0,-1 0-35 0 0,-77 49 976 0 0,45-20-936 0 0,3 1 0 0 0,0 1 0 0 0,2 1 0 0 0,1 2-1 0 0,2 1 1 0 0,1 0 0 0 0,2 2 0 0 0,2 0 0 0 0,1 2 0 0 0,2 0 0 0 0,-3 13-40 0 0,16-46 11 0 0,0 0 0 0 0,1 1 0 0 0,0-1 0 0 0,0 1 0 0 0,0-1 0 0 0,0 1 0 0 0,1 0 0 0 0,0 0 0 0 0,1 0 0 0 0,0 0 0 0 0,0 0 0 0 0,0 0 0 0 0,1-1 0 0 0,0 1-1 0 0,0 0 1 0 0,1 0 0 0 0,0 0 0 0 0,0-1 0 0 0,0 1 0 0 0,1-1 0 0 0,0 0 0 0 0,0 0 0 0 0,1 0 0 0 0,0 0 0 0 0,0 0 0 0 0,0-1 0 0 0,0 0 0 0 0,1 0 0 0 0,0 0 0 0 0,0 0 0 0 0,1-1 0 0 0,-1 0 0 0 0,1 0 0 0 0,2 1-11 0 0,8 0 185 0 0,1-1 0 0 0,0-1 0 0 0,1 0 0 0 0,-1-1 0 0 0,0-1-1 0 0,1-1 1 0 0,-1 0 0 0 0,10-3-185 0 0,3-1 274 0 0,-2-1 0 0 0,1-2 1 0 0,-1 0-1 0 0,0-2 0 0 0,0-2 0 0 0,-1 0 0 0 0,0-2 0 0 0,-1 0 0 0 0,5-6-274 0 0,-13 8 104 0 0,0 0 0 0 0,0-2 0 0 0,-2 0 0 0 0,0-1 0 0 0,0 0 0 0 0,-1-1 1 0 0,-1-1-1 0 0,0-1 0 0 0,-2 0 0 0 0,0 0 0 0 0,0-1 0 0 0,-2-1 0 0 0,6-13-104 0 0,-13 23-42 0 0,0-1 0 0 0,-1 1 0 0 0,0-1 0 0 0,-1 1 0 0 0,0-1 0 0 0,0 0 1 0 0,-1 0-1 0 0,0 1 0 0 0,-1-1 0 0 0,0 0 0 0 0,0 1 0 0 0,-1-1 0 0 0,0 1 0 0 0,-1-1 1 0 0,0 1-1 0 0,-1 0 0 0 0,0 0 0 0 0,0 0 0 0 0,-1 1 0 0 0,0-1 0 0 0,0 1 0 0 0,-1 0 1 0 0,0 1-1 0 0,-3-2 42 0 0,-1-2-222 0 0,0 0-1 0 0,-1 1 1 0 0,-1 1 0 0 0,0 0 0 0 0,0 1 0 0 0,-1 0 0 0 0,1 0 0 0 0,-2 2 0 0 0,1 0-1 0 0,-1 0 1 0 0,0 1 0 0 0,0 1 0 0 0,-1 0 0 0 0,1 1 0 0 0,-11-1 222 0 0,9 3-451 0 0,0 1 1 0 0,0 0-1 0 0,0 1 1 0 0,0 0-1 0 0,1 1 1 0 0,-1 1-1 0 0,0 1 1 0 0,1 0-1 0 0,0 1 1 0 0,0 1-1 0 0,-3 1 451 0 0,-91 61-7704 0 0,77-41 2312 0 0,10-5 1375 0 0</inkml:trace>
  <inkml:trace contextRef="#ctx0" brushRef="#br0" timeOffset="9698.59">1597 110 5769 0 0,'0'0'1879'0'0,"0"0"-12"0"0,0 0 122 0 0,0 0 123 0 0,0 0-103 0 0,0 0-326 0 0,0 0-398 0 0,0 0-302 0 0,0 0-188 0 0,0 0-135 0 0,0 0-54 0 0,0 0-48 0 0,0 0-48 0 0,-1-15-37 0 0,-1-45-58 0 0,2 59-385 0 0,0-1 0 0 0,0 1 0 0 0,-1 0-1 0 0,1 0 1 0 0,0 0 0 0 0,0-1 0 0 0,-1 1 0 0 0,1 0 0 0 0,-1 0-1 0 0,1 0 1 0 0,-1 0 0 0 0,1-1 0 0 0,-1 1 0 0 0,0 0-1 0 0,1 0 1 0 0,-1 0 0 0 0,0 0 0 0 0,0 1 0 0 0,0-1 0 0 0,0 0-1 0 0,0 0 1 0 0,0 0 0 0 0,0 1 0 0 0,0-1 0 0 0,0 1 0 0 0,0-1-1 0 0,0 1 1 0 0,-1-1 0 0 0,1 1 0 0 0,0-1 0 0 0,0 1 0 0 0,0 0-1 0 0,-1 0 1 0 0,1 0 0 0 0,0 0 0 0 0,0 0 0 0 0,-1 0 0 0 0,1 0-1 0 0,0 0 1 0 0,0 0 0 0 0,-1 0-30 0 0,-6 0 169 0 0,-3-2-156 0 0,-1 1 0 0 0,1-1 0 0 0,0 2-1 0 0,0 0 1 0 0,-1 0 0 0 0,1 1-1 0 0,0 1 1 0 0,0-1 0 0 0,0 2 0 0 0,0 0-1 0 0,0 0 1 0 0,1 1 0 0 0,-8 3-13 0 0,9-2-22 0 0,-1 1 1 0 0,1 0 0 0 0,0 0 0 0 0,1 1 0 0 0,-1 0-1 0 0,2 0 1 0 0,-1 1 0 0 0,1 0 0 0 0,0 1-1 0 0,0 0 1 0 0,1 0 0 0 0,0 0 21 0 0,1 3-44 0 0,-1 1 1 0 0,2 0-1 0 0,0 1 1 0 0,0-1-1 0 0,2 1 1 0 0,-1-1-1 0 0,2 1 1 0 0,0 0-1 0 0,0 0 1 0 0,1-1-1 0 0,1 4 44 0 0,0-12-21 0 0,0 0-1 0 0,0 0 1 0 0,0-1-1 0 0,0 1 0 0 0,1 0 1 0 0,0-1-1 0 0,0 0 1 0 0,0 1-1 0 0,0-1 1 0 0,1 0-1 0 0,-1 0 0 0 0,1 0 1 0 0,0 0-1 0 0,0-1 1 0 0,1 1-1 0 0,-1-1 1 0 0,1 0-1 0 0,0 0 0 0 0,0 0 1 0 0,0 0-1 0 0,0-1 1 0 0,0 1-1 0 0,1-1 1 0 0,-1 0-1 0 0,1-1 0 0 0,3 2 22 0 0,2 0 9 0 0,0 0 0 0 0,0 0-1 0 0,1-1 1 0 0,-1 0-1 0 0,1-1 1 0 0,-1 0-1 0 0,1-1 1 0 0,0 0-1 0 0,-1-1 1 0 0,1 0-1 0 0,8-2-8 0 0,11-8 55 0 0,0-1-1 0 0,-1-1 1 0 0,-1-1-1 0 0,0-2 1 0 0,-2-1-1 0 0,1-1 1 0 0,-2-1-1 0 0,-1-1 1 0 0,0-2-1 0 0,-1 0 0 0 0,-2-1 1 0 0,1-3-55 0 0,-2-2 212 0 0,-35 41-321 0 0,-18 28 63 0 0,2 1 0 0 0,2 2 0 0 0,2 1 0 0 0,2 1 0 0 0,-10 29 46 0 0,-44 190-64 0 0,58-157-261 0 0,19-61-2917 0 0,12-55-3345 0 0,-6 5 4560 0 0,3-4-3029 0 0,0-1-2120 0 0</inkml:trace>
  <inkml:trace contextRef="#ctx0" brushRef="#br0" timeOffset="10066.871">2173 40 3129 0 0,'0'0'2047'0'0,"0"0"-731"0"0,0 0-250 0 0,0 0 45 0 0,0 0 82 0 0,0 0-29 0 0,0 0-158 0 0,0 0-177 0 0,0 0-200 0 0,0 0-151 0 0,0 0-66 0 0,0 0-6 0 0,-11 0-6 0 0,-34 2-16 0 0,17 31 237 0 0,26-28-559 0 0,-1 0 19 0 0,0 1 0 0 0,0-1 1 0 0,1 1-1 0 0,-1-1 0 0 0,1 1 1 0 0,1 0-1 0 0,-1-1 0 0 0,1 1 0 0 0,0 0 1 0 0,0 0-1 0 0,1 0 0 0 0,-1 0 1 0 0,2 0-1 0 0,-1 0 0 0 0,0 0 0 0 0,1 0 1 0 0,0 0-1 0 0,1 0 0 0 0,-1 0 1 0 0,1 0-1 0 0,0-1 0 0 0,1 1 0 0 0,-1-1 1 0 0,1 0-1 0 0,0 1 0 0 0,0-1 1 0 0,1 0-1 0 0,0-1 0 0 0,-1 1 0 0 0,2-1 1 0 0,-1 1-1 0 0,0-1 0 0 0,1-1 1 0 0,0 1-1 0 0,0 0 0 0 0,0-1 0 0 0,0 0 1 0 0,0-1-1 0 0,1 1 0 0 0,-1-1 1 0 0,1 0-1 0 0,2 1-81 0 0,-2-3 225 0 0,0 1 0 0 0,0-1 0 0 0,0 0 0 0 0,0-1 0 0 0,0 1 0 0 0,0-1 0 0 0,0 0 0 0 0,0-1 0 0 0,0 1 0 0 0,0-1 0 0 0,-1-1 0 0 0,1 1 0 0 0,-1-1 0 0 0,1 0 0 0 0,-1 0 0 0 0,0 0 0 0 0,0-1 0 0 0,1 0-225 0 0,0-3 97 0 0,0 1-1 0 0,0-1 1 0 0,0 0 0 0 0,-1 0 0 0 0,0-1-1 0 0,-1 0 1 0 0,0 0 0 0 0,0 0 0 0 0,0 0 0 0 0,-1 0-1 0 0,0-1 1 0 0,-1 1 0 0 0,0-1 0 0 0,0 0-1 0 0,-1 0 1 0 0,0 0 0 0 0,-1 0 0 0 0,0-3-97 0 0,0 10-107 0 0,0-1 0 0 0,-1 0 1 0 0,0 0-1 0 0,1 0 0 0 0,-1 1 1 0 0,0-1-1 0 0,0 0 0 0 0,-1 1 1 0 0,1-1-1 0 0,0 1 0 0 0,-1-1 1 0 0,0 1-1 0 0,1 0 0 0 0,-1 0 0 0 0,0-1 1 0 0,0 1-1 0 0,0 1 0 0 0,-1-1 1 0 0,1 0-1 0 0,0 0 0 0 0,-1 1 1 0 0,1-1-1 0 0,-1 1 0 0 0,1 0 1 0 0,-1 0-1 0 0,0 0 0 0 0,1 0 0 0 0,-1 0 1 0 0,0 1-1 0 0,-2-1 107 0 0,-44-7-5457 0 0,7 6-4819 0 0,24 2 3751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6T16:03:59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0 854 4865 0 0,'0'0'1106'0'0,"0"0"-220"0"0,0 0-197 0 0,0 0-129 0 0,0 0-7 0 0,0 0 71 0 0,0 0 24 0 0,0 0 11 0 0,0 0 19 0 0,0 0 21 0 0,0 0 63 0 0,2 7 76 0 0,-1-2-717 0 0,0-1 0 0 0,1 1 1 0 0,-1-1-1 0 0,1 0 0 0 0,0 0 1 0 0,1 0-1 0 0,-1 0 0 0 0,1 0 1 0 0,0 0-1 0 0,0 0 0 0 0,0-1 0 0 0,0 0 1 0 0,0 1-1 0 0,1-1 0 0 0,0 0 1 0 0,-1-1-1 0 0,1 1 0 0 0,0-1 0 0 0,0 0 1 0 0,1 1-122 0 0,17 7 248 0 0,-1 0 1 0 0,2-1 0 0 0,-1-1-1 0 0,1-2 1 0 0,1 0 0 0 0,-1-1-1 0 0,1-2 1 0 0,0 0 0 0 0,-1-1-1 0 0,1-2 1 0 0,0 0 0 0 0,0-2-1 0 0,0 0 1 0 0,0-2 0 0 0,-1-1-1 0 0,3-1-248 0 0,21-7 224 0 0,0-2 0 0 0,-2-2-1 0 0,0-3 1 0 0,-1-1-1 0 0,0-2 1 0 0,-2-1 0 0 0,16-15-224 0 0,32-28 233 0 0,-3-4 1 0 0,-3-3-1 0 0,-4-5 1 0 0,-2-2 0 0 0,-5-4-1 0 0,23-39-233 0 0,59-100 563 0 0,-149 258-571 0 0,-10 31 97 0 0,-3 0-1 0 0,-3-1 1 0 0,-3 1 0 0 0,-11 27-89 0 0,14-51-12 0 0,-5 26-10 0 0,6-21-3 0 0,-2-1 1 0 0,-1 0-1 0 0,-3-1 1 0 0,-1-1-1 0 0,-3 0 0 0 0,-19 32 25 0 0,32-65-22 0 0,-1-1 1 0 0,0 0-1 0 0,-1 0 0 0 0,0 0 0 0 0,0-1 0 0 0,-1 0 0 0 0,0-1 0 0 0,-1 0 0 0 0,1 0 0 0 0,-1-1 1 0 0,-1 0-1 0 0,1-1 0 0 0,-1 0 0 0 0,0 0 0 0 0,0-2 0 0 0,0 1 0 0 0,-1-1 0 0 0,1-1 0 0 0,-1 0 1 0 0,1 0-1 0 0,-1-2 0 0 0,0 1 0 0 0,0-1 0 0 0,-10-2 22 0 0,16 1-133 0 0,0 0-1 0 0,0-1 1 0 0,0 0 0 0 0,0 0 0 0 0,0 0-1 0 0,0-1 1 0 0,1 0 0 0 0,0 0 0 0 0,-1 0-1 0 0,1-1 1 0 0,0 0 0 0 0,1 0-1 0 0,-1 0 1 0 0,1 0 0 0 0,-1-1 0 0 0,1 0-1 0 0,0 0 1 0 0,1 0 0 0 0,0 0 0 0 0,-1 0-1 0 0,1-2 134 0 0,-23-79-8211 0 0,26 47-1222 0 0,0 30 6735 0 0</inkml:trace>
  <inkml:trace contextRef="#ctx0" brushRef="#br0" timeOffset="293.299">2202 349 8642 0 0,'0'0'1239'0'0,"0"0"-199"0"0,0 0-21 0 0,0 0 145 0 0,0 0 66 0 0,-26 38-107 0 0,-83 123-187 0 0,-3 8 954 0 0,108-163-1858 0 0,0 0 1 0 0,1 1 0 0 0,0-1 0 0 0,0 1-1 0 0,0 0 1 0 0,1 0 0 0 0,0 0 0 0 0,0 0-1 0 0,1 0 1 0 0,0 0 0 0 0,0 0 0 0 0,1 1-1 0 0,0-1 1 0 0,0 0 0 0 0,1 1 0 0 0,-1-1-1 0 0,2 0 1 0 0,-1 0 0 0 0,1 0 0 0 0,0 0-1 0 0,0 0 1 0 0,1 0 0 0 0,0-1 0 0 0,0 1-1 0 0,1-1 1 0 0,0 0 0 0 0,0 0 0 0 0,0 0 0 0 0,1 0-1 0 0,0-1 1 0 0,0 1 0 0 0,2 0-33 0 0,7 1 107 0 0,-1-2 1 0 0,1 1 0 0 0,1-2-1 0 0,-1 0 1 0 0,0-1 0 0 0,1 0 0 0 0,0-1-1 0 0,0-1 1 0 0,0 0 0 0 0,0-1-1 0 0,-1 0 1 0 0,1-2 0 0 0,0 0-1 0 0,0 0 1 0 0,-1-1 0 0 0,1-1-1 0 0,-1 0 1 0 0,0-1 0 0 0,0-1-1 0 0,-1 0 1 0 0,1-1 0 0 0,-1-1-1 0 0,7-5-107 0 0,-4 3 164 0 0,-1-2 1 0 0,0 0-1 0 0,-1-1 0 0 0,0-1 0 0 0,-1 0 0 0 0,0 0 0 0 0,-1-1 0 0 0,-1-1 1 0 0,-1 0-1 0 0,5-9-164 0 0,-11 18 24 0 0,-1 0 0 0 0,0 0 0 0 0,0 0 0 0 0,0 0 0 0 0,-1-1 0 0 0,0 1 0 0 0,0-1 0 0 0,-1 1 0 0 0,0-1 0 0 0,0 1 0 0 0,-1-1 0 0 0,0 0 0 0 0,0 1 0 0 0,-1-1 0 0 0,0 0 0 0 0,0 1 0 0 0,-1-1 0 0 0,0 1 0 0 0,-1-1 0 0 0,1 1 0 0 0,-1 0 0 0 0,0 0 0 0 0,-1 0 0 0 0,0 1 0 0 0,0-1 0 0 0,-1 1 0 0 0,-1-3-24 0 0,-5-3-170 0 0,-1 0 1 0 0,0 1-1 0 0,-1 1 0 0 0,0 0 0 0 0,0 1 0 0 0,-1 0 0 0 0,0 1 1 0 0,0 0-1 0 0,-1 1 0 0 0,0 1 0 0 0,-1 0 0 0 0,-11-2 170 0 0,-46 0-3485 0 0,3 24-4183 0 0,53-8-3014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6.xml"/><Relationship Id="rId17" Type="http://schemas.openxmlformats.org/officeDocument/2006/relationships/image" Target="../media/image10.png"/><Relationship Id="rId2" Type="http://schemas.openxmlformats.org/officeDocument/2006/relationships/customXml" Target="../ink/ink1.xml"/><Relationship Id="rId16" Type="http://schemas.openxmlformats.org/officeDocument/2006/relationships/customXml" Target="../ink/ink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6.png"/><Relationship Id="rId14" Type="http://schemas.openxmlformats.org/officeDocument/2006/relationships/customXml" Target="../ink/ink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0.png"/><Relationship Id="rId21" Type="http://schemas.openxmlformats.org/officeDocument/2006/relationships/customXml" Target="../ink/ink2945.xml"/><Relationship Id="rId42" Type="http://schemas.openxmlformats.org/officeDocument/2006/relationships/image" Target="../media/image409.png"/><Relationship Id="rId47" Type="http://schemas.openxmlformats.org/officeDocument/2006/relationships/customXml" Target="../ink/ink2958.xml"/><Relationship Id="rId63" Type="http://schemas.openxmlformats.org/officeDocument/2006/relationships/customXml" Target="../ink/ink2966.xml"/><Relationship Id="rId68" Type="http://schemas.openxmlformats.org/officeDocument/2006/relationships/image" Target="../media/image418.png"/><Relationship Id="rId84" Type="http://schemas.openxmlformats.org/officeDocument/2006/relationships/image" Target="../media/image426.png"/><Relationship Id="rId89" Type="http://schemas.openxmlformats.org/officeDocument/2006/relationships/customXml" Target="../ink/ink2979.xml"/><Relationship Id="rId16" Type="http://schemas.openxmlformats.org/officeDocument/2006/relationships/image" Target="../media/image392.png"/><Relationship Id="rId107" Type="http://schemas.openxmlformats.org/officeDocument/2006/relationships/customXml" Target="../ink/ink2988.xml"/><Relationship Id="rId11" Type="http://schemas.openxmlformats.org/officeDocument/2006/relationships/customXml" Target="../ink/ink2940.xml"/><Relationship Id="rId32" Type="http://schemas.openxmlformats.org/officeDocument/2006/relationships/image" Target="../media/image404.png"/><Relationship Id="rId37" Type="http://schemas.openxmlformats.org/officeDocument/2006/relationships/customXml" Target="../ink/ink2953.xml"/><Relationship Id="rId53" Type="http://schemas.openxmlformats.org/officeDocument/2006/relationships/customXml" Target="../ink/ink2961.xml"/><Relationship Id="rId58" Type="http://schemas.openxmlformats.org/officeDocument/2006/relationships/image" Target="../media/image413.png"/><Relationship Id="rId74" Type="http://schemas.openxmlformats.org/officeDocument/2006/relationships/image" Target="../media/image421.png"/><Relationship Id="rId79" Type="http://schemas.openxmlformats.org/officeDocument/2006/relationships/customXml" Target="../ink/ink2974.xml"/><Relationship Id="rId102" Type="http://schemas.openxmlformats.org/officeDocument/2006/relationships/image" Target="../media/image436.png"/><Relationship Id="rId5" Type="http://schemas.openxmlformats.org/officeDocument/2006/relationships/customXml" Target="../ink/ink2937.xml"/><Relationship Id="rId90" Type="http://schemas.openxmlformats.org/officeDocument/2006/relationships/image" Target="../media/image429.png"/><Relationship Id="rId95" Type="http://schemas.openxmlformats.org/officeDocument/2006/relationships/customXml" Target="../ink/ink2982.xml"/><Relationship Id="rId22" Type="http://schemas.openxmlformats.org/officeDocument/2006/relationships/image" Target="../media/image395.png"/><Relationship Id="rId27" Type="http://schemas.openxmlformats.org/officeDocument/2006/relationships/customXml" Target="../ink/ink2948.xml"/><Relationship Id="rId43" Type="http://schemas.openxmlformats.org/officeDocument/2006/relationships/customXml" Target="../ink/ink2956.xml"/><Relationship Id="rId48" Type="http://schemas.openxmlformats.org/officeDocument/2006/relationships/image" Target="../media/image399.png"/><Relationship Id="rId64" Type="http://schemas.openxmlformats.org/officeDocument/2006/relationships/image" Target="../media/image416.png"/><Relationship Id="rId69" Type="http://schemas.openxmlformats.org/officeDocument/2006/relationships/customXml" Target="../ink/ink2969.xml"/><Relationship Id="rId80" Type="http://schemas.openxmlformats.org/officeDocument/2006/relationships/image" Target="../media/image424.png"/><Relationship Id="rId85" Type="http://schemas.openxmlformats.org/officeDocument/2006/relationships/customXml" Target="../ink/ink2977.xml"/><Relationship Id="rId12" Type="http://schemas.openxmlformats.org/officeDocument/2006/relationships/image" Target="../media/image390.png"/><Relationship Id="rId17" Type="http://schemas.openxmlformats.org/officeDocument/2006/relationships/customXml" Target="../ink/ink2943.xml"/><Relationship Id="rId33" Type="http://schemas.openxmlformats.org/officeDocument/2006/relationships/customXml" Target="../ink/ink2951.xml"/><Relationship Id="rId38" Type="http://schemas.openxmlformats.org/officeDocument/2006/relationships/image" Target="../media/image407.png"/><Relationship Id="rId59" Type="http://schemas.openxmlformats.org/officeDocument/2006/relationships/customXml" Target="../ink/ink2964.xml"/><Relationship Id="rId103" Type="http://schemas.openxmlformats.org/officeDocument/2006/relationships/customXml" Target="../ink/ink2986.xml"/><Relationship Id="rId108" Type="http://schemas.openxmlformats.org/officeDocument/2006/relationships/image" Target="../media/image438.png"/><Relationship Id="rId20" Type="http://schemas.openxmlformats.org/officeDocument/2006/relationships/image" Target="../media/image394.png"/><Relationship Id="rId41" Type="http://schemas.openxmlformats.org/officeDocument/2006/relationships/customXml" Target="../ink/ink2955.xml"/><Relationship Id="rId54" Type="http://schemas.openxmlformats.org/officeDocument/2006/relationships/image" Target="../media/image411.png"/><Relationship Id="rId62" Type="http://schemas.openxmlformats.org/officeDocument/2006/relationships/image" Target="../media/image415.png"/><Relationship Id="rId70" Type="http://schemas.openxmlformats.org/officeDocument/2006/relationships/image" Target="../media/image419.png"/><Relationship Id="rId75" Type="http://schemas.openxmlformats.org/officeDocument/2006/relationships/customXml" Target="../ink/ink2972.xml"/><Relationship Id="rId83" Type="http://schemas.openxmlformats.org/officeDocument/2006/relationships/customXml" Target="../ink/ink2976.xml"/><Relationship Id="rId88" Type="http://schemas.openxmlformats.org/officeDocument/2006/relationships/image" Target="../media/image428.png"/><Relationship Id="rId91" Type="http://schemas.openxmlformats.org/officeDocument/2006/relationships/customXml" Target="../ink/ink2980.xml"/><Relationship Id="rId96" Type="http://schemas.openxmlformats.org/officeDocument/2006/relationships/image" Target="../media/image4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15" Type="http://schemas.openxmlformats.org/officeDocument/2006/relationships/customXml" Target="../ink/ink2942.xml"/><Relationship Id="rId23" Type="http://schemas.openxmlformats.org/officeDocument/2006/relationships/customXml" Target="../ink/ink2946.xml"/><Relationship Id="rId28" Type="http://schemas.openxmlformats.org/officeDocument/2006/relationships/image" Target="../media/image402.png"/><Relationship Id="rId36" Type="http://schemas.openxmlformats.org/officeDocument/2006/relationships/image" Target="../media/image406.png"/><Relationship Id="rId49" Type="http://schemas.openxmlformats.org/officeDocument/2006/relationships/customXml" Target="../ink/ink2959.xml"/><Relationship Id="rId57" Type="http://schemas.openxmlformats.org/officeDocument/2006/relationships/customXml" Target="../ink/ink2963.xml"/><Relationship Id="rId106" Type="http://schemas.openxmlformats.org/officeDocument/2006/relationships/image" Target="../media/image430.png"/><Relationship Id="rId10" Type="http://schemas.openxmlformats.org/officeDocument/2006/relationships/image" Target="../media/image389.png"/><Relationship Id="rId31" Type="http://schemas.openxmlformats.org/officeDocument/2006/relationships/customXml" Target="../ink/ink2950.xml"/><Relationship Id="rId44" Type="http://schemas.openxmlformats.org/officeDocument/2006/relationships/image" Target="../media/image397.png"/><Relationship Id="rId52" Type="http://schemas.openxmlformats.org/officeDocument/2006/relationships/image" Target="../media/image410.png"/><Relationship Id="rId60" Type="http://schemas.openxmlformats.org/officeDocument/2006/relationships/image" Target="../media/image414.png"/><Relationship Id="rId65" Type="http://schemas.openxmlformats.org/officeDocument/2006/relationships/customXml" Target="../ink/ink2967.xml"/><Relationship Id="rId73" Type="http://schemas.openxmlformats.org/officeDocument/2006/relationships/customXml" Target="../ink/ink2971.xml"/><Relationship Id="rId78" Type="http://schemas.openxmlformats.org/officeDocument/2006/relationships/image" Target="../media/image423.png"/><Relationship Id="rId81" Type="http://schemas.openxmlformats.org/officeDocument/2006/relationships/customXml" Target="../ink/ink2975.xml"/><Relationship Id="rId86" Type="http://schemas.openxmlformats.org/officeDocument/2006/relationships/image" Target="../media/image427.png"/><Relationship Id="rId94" Type="http://schemas.openxmlformats.org/officeDocument/2006/relationships/image" Target="../media/image432.png"/><Relationship Id="rId99" Type="http://schemas.openxmlformats.org/officeDocument/2006/relationships/customXml" Target="../ink/ink2984.xml"/><Relationship Id="rId101" Type="http://schemas.openxmlformats.org/officeDocument/2006/relationships/customXml" Target="../ink/ink2985.xml"/><Relationship Id="rId4" Type="http://schemas.openxmlformats.org/officeDocument/2006/relationships/image" Target="../media/image385.png"/><Relationship Id="rId9" Type="http://schemas.openxmlformats.org/officeDocument/2006/relationships/customXml" Target="../ink/ink2939.xml"/><Relationship Id="rId13" Type="http://schemas.openxmlformats.org/officeDocument/2006/relationships/customXml" Target="../ink/ink2941.xml"/><Relationship Id="rId18" Type="http://schemas.openxmlformats.org/officeDocument/2006/relationships/image" Target="../media/image393.png"/><Relationship Id="rId39" Type="http://schemas.openxmlformats.org/officeDocument/2006/relationships/customXml" Target="../ink/ink2954.xml"/><Relationship Id="rId34" Type="http://schemas.openxmlformats.org/officeDocument/2006/relationships/image" Target="../media/image405.png"/><Relationship Id="rId50" Type="http://schemas.openxmlformats.org/officeDocument/2006/relationships/image" Target="../media/image401.png"/><Relationship Id="rId55" Type="http://schemas.openxmlformats.org/officeDocument/2006/relationships/customXml" Target="../ink/ink2962.xml"/><Relationship Id="rId76" Type="http://schemas.openxmlformats.org/officeDocument/2006/relationships/image" Target="../media/image422.png"/><Relationship Id="rId97" Type="http://schemas.openxmlformats.org/officeDocument/2006/relationships/customXml" Target="../ink/ink2983.xml"/><Relationship Id="rId104" Type="http://schemas.openxmlformats.org/officeDocument/2006/relationships/image" Target="../media/image437.png"/><Relationship Id="rId7" Type="http://schemas.openxmlformats.org/officeDocument/2006/relationships/customXml" Target="../ink/ink2938.xml"/><Relationship Id="rId71" Type="http://schemas.openxmlformats.org/officeDocument/2006/relationships/customXml" Target="../ink/ink2970.xml"/><Relationship Id="rId92" Type="http://schemas.openxmlformats.org/officeDocument/2006/relationships/image" Target="../media/image431.png"/><Relationship Id="rId2" Type="http://schemas.openxmlformats.org/officeDocument/2006/relationships/image" Target="../media/image384.png"/><Relationship Id="rId29" Type="http://schemas.openxmlformats.org/officeDocument/2006/relationships/customXml" Target="../ink/ink2949.xml"/><Relationship Id="rId24" Type="http://schemas.openxmlformats.org/officeDocument/2006/relationships/image" Target="../media/image396.png"/><Relationship Id="rId40" Type="http://schemas.openxmlformats.org/officeDocument/2006/relationships/image" Target="../media/image408.png"/><Relationship Id="rId45" Type="http://schemas.openxmlformats.org/officeDocument/2006/relationships/customXml" Target="../ink/ink2957.xml"/><Relationship Id="rId66" Type="http://schemas.openxmlformats.org/officeDocument/2006/relationships/image" Target="../media/image417.png"/><Relationship Id="rId87" Type="http://schemas.openxmlformats.org/officeDocument/2006/relationships/customXml" Target="../ink/ink2978.xml"/><Relationship Id="rId61" Type="http://schemas.openxmlformats.org/officeDocument/2006/relationships/customXml" Target="../ink/ink2965.xml"/><Relationship Id="rId82" Type="http://schemas.openxmlformats.org/officeDocument/2006/relationships/image" Target="../media/image425.png"/><Relationship Id="rId19" Type="http://schemas.openxmlformats.org/officeDocument/2006/relationships/customXml" Target="../ink/ink2944.xml"/><Relationship Id="rId14" Type="http://schemas.openxmlformats.org/officeDocument/2006/relationships/image" Target="../media/image391.png"/><Relationship Id="rId30" Type="http://schemas.openxmlformats.org/officeDocument/2006/relationships/image" Target="../media/image403.png"/><Relationship Id="rId35" Type="http://schemas.openxmlformats.org/officeDocument/2006/relationships/customXml" Target="../ink/ink2952.xml"/><Relationship Id="rId56" Type="http://schemas.openxmlformats.org/officeDocument/2006/relationships/image" Target="../media/image412.png"/><Relationship Id="rId77" Type="http://schemas.openxmlformats.org/officeDocument/2006/relationships/customXml" Target="../ink/ink2973.xml"/><Relationship Id="rId100" Type="http://schemas.openxmlformats.org/officeDocument/2006/relationships/image" Target="../media/image435.png"/><Relationship Id="rId105" Type="http://schemas.openxmlformats.org/officeDocument/2006/relationships/customXml" Target="../ink/ink2987.xml"/><Relationship Id="rId8" Type="http://schemas.openxmlformats.org/officeDocument/2006/relationships/image" Target="../media/image388.png"/><Relationship Id="rId51" Type="http://schemas.openxmlformats.org/officeDocument/2006/relationships/customXml" Target="../ink/ink2960.xml"/><Relationship Id="rId72" Type="http://schemas.openxmlformats.org/officeDocument/2006/relationships/image" Target="../media/image420.png"/><Relationship Id="rId93" Type="http://schemas.openxmlformats.org/officeDocument/2006/relationships/customXml" Target="../ink/ink2981.xml"/><Relationship Id="rId98" Type="http://schemas.openxmlformats.org/officeDocument/2006/relationships/image" Target="../media/image434.png"/><Relationship Id="rId3" Type="http://schemas.openxmlformats.org/officeDocument/2006/relationships/customXml" Target="../ink/ink2936.xml"/><Relationship Id="rId25" Type="http://schemas.openxmlformats.org/officeDocument/2006/relationships/customXml" Target="../ink/ink2947.xml"/><Relationship Id="rId46" Type="http://schemas.openxmlformats.org/officeDocument/2006/relationships/image" Target="../media/image398.png"/><Relationship Id="rId67" Type="http://schemas.openxmlformats.org/officeDocument/2006/relationships/customXml" Target="../ink/ink2968.xml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0.png"/><Relationship Id="rId117" Type="http://schemas.openxmlformats.org/officeDocument/2006/relationships/customXml" Target="../ink/ink3046.xml"/><Relationship Id="rId21" Type="http://schemas.openxmlformats.org/officeDocument/2006/relationships/customXml" Target="../ink/ink2998.xml"/><Relationship Id="rId42" Type="http://schemas.openxmlformats.org/officeDocument/2006/relationships/image" Target="../media/image409.png"/><Relationship Id="rId47" Type="http://schemas.openxmlformats.org/officeDocument/2006/relationships/customXml" Target="../ink/ink3011.xml"/><Relationship Id="rId63" Type="http://schemas.openxmlformats.org/officeDocument/2006/relationships/customXml" Target="../ink/ink3019.xml"/><Relationship Id="rId68" Type="http://schemas.openxmlformats.org/officeDocument/2006/relationships/image" Target="../media/image418.png"/><Relationship Id="rId84" Type="http://schemas.openxmlformats.org/officeDocument/2006/relationships/image" Target="../media/image426.png"/><Relationship Id="rId89" Type="http://schemas.openxmlformats.org/officeDocument/2006/relationships/customXml" Target="../ink/ink3032.xml"/><Relationship Id="rId112" Type="http://schemas.openxmlformats.org/officeDocument/2006/relationships/image" Target="../media/image442.png"/><Relationship Id="rId16" Type="http://schemas.openxmlformats.org/officeDocument/2006/relationships/image" Target="../media/image392.png"/><Relationship Id="rId107" Type="http://schemas.openxmlformats.org/officeDocument/2006/relationships/customXml" Target="../ink/ink3041.xml"/><Relationship Id="rId11" Type="http://schemas.openxmlformats.org/officeDocument/2006/relationships/customXml" Target="../ink/ink2993.xml"/><Relationship Id="rId32" Type="http://schemas.openxmlformats.org/officeDocument/2006/relationships/image" Target="../media/image404.png"/><Relationship Id="rId37" Type="http://schemas.openxmlformats.org/officeDocument/2006/relationships/customXml" Target="../ink/ink3006.xml"/><Relationship Id="rId53" Type="http://schemas.openxmlformats.org/officeDocument/2006/relationships/customXml" Target="../ink/ink3014.xml"/><Relationship Id="rId58" Type="http://schemas.openxmlformats.org/officeDocument/2006/relationships/image" Target="../media/image413.png"/><Relationship Id="rId74" Type="http://schemas.openxmlformats.org/officeDocument/2006/relationships/image" Target="../media/image421.png"/><Relationship Id="rId79" Type="http://schemas.openxmlformats.org/officeDocument/2006/relationships/customXml" Target="../ink/ink3027.xml"/><Relationship Id="rId102" Type="http://schemas.openxmlformats.org/officeDocument/2006/relationships/image" Target="../media/image436.png"/><Relationship Id="rId5" Type="http://schemas.openxmlformats.org/officeDocument/2006/relationships/customXml" Target="../ink/ink2990.xml"/><Relationship Id="rId90" Type="http://schemas.openxmlformats.org/officeDocument/2006/relationships/image" Target="../media/image429.png"/><Relationship Id="rId95" Type="http://schemas.openxmlformats.org/officeDocument/2006/relationships/customXml" Target="../ink/ink3035.xml"/><Relationship Id="rId22" Type="http://schemas.openxmlformats.org/officeDocument/2006/relationships/image" Target="../media/image395.png"/><Relationship Id="rId27" Type="http://schemas.openxmlformats.org/officeDocument/2006/relationships/customXml" Target="../ink/ink3001.xml"/><Relationship Id="rId43" Type="http://schemas.openxmlformats.org/officeDocument/2006/relationships/customXml" Target="../ink/ink3009.xml"/><Relationship Id="rId48" Type="http://schemas.openxmlformats.org/officeDocument/2006/relationships/image" Target="../media/image399.png"/><Relationship Id="rId64" Type="http://schemas.openxmlformats.org/officeDocument/2006/relationships/image" Target="../media/image416.png"/><Relationship Id="rId69" Type="http://schemas.openxmlformats.org/officeDocument/2006/relationships/customXml" Target="../ink/ink3022.xml"/><Relationship Id="rId113" Type="http://schemas.openxmlformats.org/officeDocument/2006/relationships/customXml" Target="../ink/ink3044.xml"/><Relationship Id="rId118" Type="http://schemas.openxmlformats.org/officeDocument/2006/relationships/image" Target="../media/image443.png"/><Relationship Id="rId80" Type="http://schemas.openxmlformats.org/officeDocument/2006/relationships/image" Target="../media/image424.png"/><Relationship Id="rId85" Type="http://schemas.openxmlformats.org/officeDocument/2006/relationships/customXml" Target="../ink/ink3030.xml"/><Relationship Id="rId12" Type="http://schemas.openxmlformats.org/officeDocument/2006/relationships/image" Target="../media/image390.png"/><Relationship Id="rId17" Type="http://schemas.openxmlformats.org/officeDocument/2006/relationships/customXml" Target="../ink/ink2996.xml"/><Relationship Id="rId33" Type="http://schemas.openxmlformats.org/officeDocument/2006/relationships/customXml" Target="../ink/ink3004.xml"/><Relationship Id="rId38" Type="http://schemas.openxmlformats.org/officeDocument/2006/relationships/image" Target="../media/image407.png"/><Relationship Id="rId59" Type="http://schemas.openxmlformats.org/officeDocument/2006/relationships/customXml" Target="../ink/ink3017.xml"/><Relationship Id="rId103" Type="http://schemas.openxmlformats.org/officeDocument/2006/relationships/customXml" Target="../ink/ink3039.xml"/><Relationship Id="rId108" Type="http://schemas.openxmlformats.org/officeDocument/2006/relationships/image" Target="../media/image440.png"/><Relationship Id="rId54" Type="http://schemas.openxmlformats.org/officeDocument/2006/relationships/image" Target="../media/image411.png"/><Relationship Id="rId70" Type="http://schemas.openxmlformats.org/officeDocument/2006/relationships/image" Target="../media/image419.png"/><Relationship Id="rId75" Type="http://schemas.openxmlformats.org/officeDocument/2006/relationships/customXml" Target="../ink/ink3025.xml"/><Relationship Id="rId91" Type="http://schemas.openxmlformats.org/officeDocument/2006/relationships/customXml" Target="../ink/ink3033.xml"/><Relationship Id="rId96" Type="http://schemas.openxmlformats.org/officeDocument/2006/relationships/image" Target="../media/image4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23" Type="http://schemas.openxmlformats.org/officeDocument/2006/relationships/customXml" Target="../ink/ink2999.xml"/><Relationship Id="rId28" Type="http://schemas.openxmlformats.org/officeDocument/2006/relationships/image" Target="../media/image402.png"/><Relationship Id="rId49" Type="http://schemas.openxmlformats.org/officeDocument/2006/relationships/customXml" Target="../ink/ink3012.xml"/><Relationship Id="rId114" Type="http://schemas.openxmlformats.org/officeDocument/2006/relationships/image" Target="../media/image430.png"/><Relationship Id="rId10" Type="http://schemas.openxmlformats.org/officeDocument/2006/relationships/image" Target="../media/image389.png"/><Relationship Id="rId31" Type="http://schemas.openxmlformats.org/officeDocument/2006/relationships/customXml" Target="../ink/ink3003.xml"/><Relationship Id="rId44" Type="http://schemas.openxmlformats.org/officeDocument/2006/relationships/image" Target="../media/image397.png"/><Relationship Id="rId52" Type="http://schemas.openxmlformats.org/officeDocument/2006/relationships/image" Target="../media/image410.png"/><Relationship Id="rId60" Type="http://schemas.openxmlformats.org/officeDocument/2006/relationships/image" Target="../media/image414.png"/><Relationship Id="rId65" Type="http://schemas.openxmlformats.org/officeDocument/2006/relationships/customXml" Target="../ink/ink3020.xml"/><Relationship Id="rId73" Type="http://schemas.openxmlformats.org/officeDocument/2006/relationships/customXml" Target="../ink/ink3024.xml"/><Relationship Id="rId78" Type="http://schemas.openxmlformats.org/officeDocument/2006/relationships/image" Target="../media/image423.png"/><Relationship Id="rId81" Type="http://schemas.openxmlformats.org/officeDocument/2006/relationships/customXml" Target="../ink/ink3028.xml"/><Relationship Id="rId86" Type="http://schemas.openxmlformats.org/officeDocument/2006/relationships/image" Target="../media/image427.png"/><Relationship Id="rId94" Type="http://schemas.openxmlformats.org/officeDocument/2006/relationships/image" Target="../media/image432.png"/><Relationship Id="rId99" Type="http://schemas.openxmlformats.org/officeDocument/2006/relationships/customXml" Target="../ink/ink3037.xml"/><Relationship Id="rId101" Type="http://schemas.openxmlformats.org/officeDocument/2006/relationships/customXml" Target="../ink/ink3038.xml"/><Relationship Id="rId4" Type="http://schemas.openxmlformats.org/officeDocument/2006/relationships/image" Target="../media/image385.png"/><Relationship Id="rId9" Type="http://schemas.openxmlformats.org/officeDocument/2006/relationships/customXml" Target="../ink/ink2992.xml"/><Relationship Id="rId13" Type="http://schemas.openxmlformats.org/officeDocument/2006/relationships/customXml" Target="../ink/ink2994.xml"/><Relationship Id="rId18" Type="http://schemas.openxmlformats.org/officeDocument/2006/relationships/image" Target="../media/image393.png"/><Relationship Id="rId39" Type="http://schemas.openxmlformats.org/officeDocument/2006/relationships/customXml" Target="../ink/ink3007.xml"/><Relationship Id="rId109" Type="http://schemas.openxmlformats.org/officeDocument/2006/relationships/customXml" Target="../ink/ink3042.xml"/><Relationship Id="rId34" Type="http://schemas.openxmlformats.org/officeDocument/2006/relationships/image" Target="../media/image405.png"/><Relationship Id="rId50" Type="http://schemas.openxmlformats.org/officeDocument/2006/relationships/image" Target="../media/image401.png"/><Relationship Id="rId55" Type="http://schemas.openxmlformats.org/officeDocument/2006/relationships/customXml" Target="../ink/ink3015.xml"/><Relationship Id="rId76" Type="http://schemas.openxmlformats.org/officeDocument/2006/relationships/image" Target="../media/image422.png"/><Relationship Id="rId97" Type="http://schemas.openxmlformats.org/officeDocument/2006/relationships/customXml" Target="../ink/ink3036.xml"/><Relationship Id="rId104" Type="http://schemas.openxmlformats.org/officeDocument/2006/relationships/image" Target="../media/image437.png"/><Relationship Id="rId7" Type="http://schemas.openxmlformats.org/officeDocument/2006/relationships/customXml" Target="../ink/ink2991.xml"/><Relationship Id="rId71" Type="http://schemas.openxmlformats.org/officeDocument/2006/relationships/customXml" Target="../ink/ink3023.xml"/><Relationship Id="rId92" Type="http://schemas.openxmlformats.org/officeDocument/2006/relationships/image" Target="../media/image431.png"/><Relationship Id="rId2" Type="http://schemas.openxmlformats.org/officeDocument/2006/relationships/image" Target="../media/image384.png"/><Relationship Id="rId29" Type="http://schemas.openxmlformats.org/officeDocument/2006/relationships/customXml" Target="../ink/ink3002.xml"/><Relationship Id="rId24" Type="http://schemas.openxmlformats.org/officeDocument/2006/relationships/image" Target="../media/image396.png"/><Relationship Id="rId40" Type="http://schemas.openxmlformats.org/officeDocument/2006/relationships/image" Target="../media/image408.png"/><Relationship Id="rId45" Type="http://schemas.openxmlformats.org/officeDocument/2006/relationships/customXml" Target="../ink/ink3010.xml"/><Relationship Id="rId66" Type="http://schemas.openxmlformats.org/officeDocument/2006/relationships/image" Target="../media/image417.png"/><Relationship Id="rId87" Type="http://schemas.openxmlformats.org/officeDocument/2006/relationships/customXml" Target="../ink/ink3031.xml"/><Relationship Id="rId110" Type="http://schemas.openxmlformats.org/officeDocument/2006/relationships/image" Target="../media/image441.png"/><Relationship Id="rId115" Type="http://schemas.openxmlformats.org/officeDocument/2006/relationships/customXml" Target="../ink/ink3045.xml"/><Relationship Id="rId61" Type="http://schemas.openxmlformats.org/officeDocument/2006/relationships/customXml" Target="../ink/ink3018.xml"/><Relationship Id="rId82" Type="http://schemas.openxmlformats.org/officeDocument/2006/relationships/image" Target="../media/image425.png"/><Relationship Id="rId19" Type="http://schemas.openxmlformats.org/officeDocument/2006/relationships/customXml" Target="../ink/ink2997.xml"/><Relationship Id="rId14" Type="http://schemas.openxmlformats.org/officeDocument/2006/relationships/image" Target="../media/image391.png"/><Relationship Id="rId30" Type="http://schemas.openxmlformats.org/officeDocument/2006/relationships/image" Target="../media/image403.png"/><Relationship Id="rId35" Type="http://schemas.openxmlformats.org/officeDocument/2006/relationships/customXml" Target="../ink/ink3005.xml"/><Relationship Id="rId56" Type="http://schemas.openxmlformats.org/officeDocument/2006/relationships/image" Target="../media/image412.png"/><Relationship Id="rId77" Type="http://schemas.openxmlformats.org/officeDocument/2006/relationships/customXml" Target="../ink/ink3026.xml"/><Relationship Id="rId100" Type="http://schemas.openxmlformats.org/officeDocument/2006/relationships/image" Target="../media/image435.png"/><Relationship Id="rId105" Type="http://schemas.openxmlformats.org/officeDocument/2006/relationships/customXml" Target="../ink/ink3040.xml"/><Relationship Id="rId8" Type="http://schemas.openxmlformats.org/officeDocument/2006/relationships/image" Target="../media/image388.png"/><Relationship Id="rId51" Type="http://schemas.openxmlformats.org/officeDocument/2006/relationships/customXml" Target="../ink/ink3013.xml"/><Relationship Id="rId72" Type="http://schemas.openxmlformats.org/officeDocument/2006/relationships/image" Target="../media/image420.png"/><Relationship Id="rId93" Type="http://schemas.openxmlformats.org/officeDocument/2006/relationships/customXml" Target="../ink/ink3034.xml"/><Relationship Id="rId98" Type="http://schemas.openxmlformats.org/officeDocument/2006/relationships/image" Target="../media/image434.png"/><Relationship Id="rId3" Type="http://schemas.openxmlformats.org/officeDocument/2006/relationships/customXml" Target="../ink/ink2989.xml"/><Relationship Id="rId25" Type="http://schemas.openxmlformats.org/officeDocument/2006/relationships/customXml" Target="../ink/ink3000.xml"/><Relationship Id="rId46" Type="http://schemas.openxmlformats.org/officeDocument/2006/relationships/image" Target="../media/image398.png"/><Relationship Id="rId67" Type="http://schemas.openxmlformats.org/officeDocument/2006/relationships/customXml" Target="../ink/ink3021.xml"/><Relationship Id="rId116" Type="http://schemas.openxmlformats.org/officeDocument/2006/relationships/image" Target="../media/image438.png"/><Relationship Id="rId20" Type="http://schemas.openxmlformats.org/officeDocument/2006/relationships/image" Target="../media/image394.png"/><Relationship Id="rId41" Type="http://schemas.openxmlformats.org/officeDocument/2006/relationships/customXml" Target="../ink/ink3008.xml"/><Relationship Id="rId62" Type="http://schemas.openxmlformats.org/officeDocument/2006/relationships/image" Target="../media/image415.png"/><Relationship Id="rId83" Type="http://schemas.openxmlformats.org/officeDocument/2006/relationships/customXml" Target="../ink/ink3029.xml"/><Relationship Id="rId88" Type="http://schemas.openxmlformats.org/officeDocument/2006/relationships/image" Target="../media/image428.png"/><Relationship Id="rId111" Type="http://schemas.openxmlformats.org/officeDocument/2006/relationships/customXml" Target="../ink/ink3043.xml"/><Relationship Id="rId15" Type="http://schemas.openxmlformats.org/officeDocument/2006/relationships/customXml" Target="../ink/ink2995.xml"/><Relationship Id="rId36" Type="http://schemas.openxmlformats.org/officeDocument/2006/relationships/image" Target="../media/image406.png"/><Relationship Id="rId57" Type="http://schemas.openxmlformats.org/officeDocument/2006/relationships/customXml" Target="../ink/ink3016.xml"/><Relationship Id="rId106" Type="http://schemas.openxmlformats.org/officeDocument/2006/relationships/image" Target="../media/image439.png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0.png"/><Relationship Id="rId117" Type="http://schemas.openxmlformats.org/officeDocument/2006/relationships/customXml" Target="../ink/ink3104.xml"/><Relationship Id="rId21" Type="http://schemas.openxmlformats.org/officeDocument/2006/relationships/customXml" Target="../ink/ink3056.xml"/><Relationship Id="rId42" Type="http://schemas.openxmlformats.org/officeDocument/2006/relationships/image" Target="../media/image409.png"/><Relationship Id="rId47" Type="http://schemas.openxmlformats.org/officeDocument/2006/relationships/customXml" Target="../ink/ink3069.xml"/><Relationship Id="rId63" Type="http://schemas.openxmlformats.org/officeDocument/2006/relationships/customXml" Target="../ink/ink3077.xml"/><Relationship Id="rId68" Type="http://schemas.openxmlformats.org/officeDocument/2006/relationships/image" Target="../media/image418.png"/><Relationship Id="rId84" Type="http://schemas.openxmlformats.org/officeDocument/2006/relationships/image" Target="../media/image426.png"/><Relationship Id="rId89" Type="http://schemas.openxmlformats.org/officeDocument/2006/relationships/customXml" Target="../ink/ink3090.xml"/><Relationship Id="rId112" Type="http://schemas.openxmlformats.org/officeDocument/2006/relationships/image" Target="../media/image442.png"/><Relationship Id="rId16" Type="http://schemas.openxmlformats.org/officeDocument/2006/relationships/image" Target="../media/image392.png"/><Relationship Id="rId107" Type="http://schemas.openxmlformats.org/officeDocument/2006/relationships/customXml" Target="../ink/ink3099.xml"/><Relationship Id="rId11" Type="http://schemas.openxmlformats.org/officeDocument/2006/relationships/customXml" Target="../ink/ink3051.xml"/><Relationship Id="rId32" Type="http://schemas.openxmlformats.org/officeDocument/2006/relationships/image" Target="../media/image404.png"/><Relationship Id="rId37" Type="http://schemas.openxmlformats.org/officeDocument/2006/relationships/customXml" Target="../ink/ink3064.xml"/><Relationship Id="rId53" Type="http://schemas.openxmlformats.org/officeDocument/2006/relationships/customXml" Target="../ink/ink3072.xml"/><Relationship Id="rId58" Type="http://schemas.openxmlformats.org/officeDocument/2006/relationships/image" Target="../media/image413.png"/><Relationship Id="rId74" Type="http://schemas.openxmlformats.org/officeDocument/2006/relationships/image" Target="../media/image421.png"/><Relationship Id="rId79" Type="http://schemas.openxmlformats.org/officeDocument/2006/relationships/customXml" Target="../ink/ink3085.xml"/><Relationship Id="rId102" Type="http://schemas.openxmlformats.org/officeDocument/2006/relationships/image" Target="../media/image436.png"/><Relationship Id="rId123" Type="http://schemas.openxmlformats.org/officeDocument/2006/relationships/customXml" Target="../ink/ink3107.xml"/><Relationship Id="rId5" Type="http://schemas.openxmlformats.org/officeDocument/2006/relationships/customXml" Target="../ink/ink3048.xml"/><Relationship Id="rId90" Type="http://schemas.openxmlformats.org/officeDocument/2006/relationships/image" Target="../media/image429.png"/><Relationship Id="rId95" Type="http://schemas.openxmlformats.org/officeDocument/2006/relationships/customXml" Target="../ink/ink3093.xml"/><Relationship Id="rId22" Type="http://schemas.openxmlformats.org/officeDocument/2006/relationships/image" Target="../media/image395.png"/><Relationship Id="rId27" Type="http://schemas.openxmlformats.org/officeDocument/2006/relationships/customXml" Target="../ink/ink3059.xml"/><Relationship Id="rId43" Type="http://schemas.openxmlformats.org/officeDocument/2006/relationships/customXml" Target="../ink/ink3067.xml"/><Relationship Id="rId48" Type="http://schemas.openxmlformats.org/officeDocument/2006/relationships/image" Target="../media/image399.png"/><Relationship Id="rId64" Type="http://schemas.openxmlformats.org/officeDocument/2006/relationships/image" Target="../media/image416.png"/><Relationship Id="rId69" Type="http://schemas.openxmlformats.org/officeDocument/2006/relationships/customXml" Target="../ink/ink3080.xml"/><Relationship Id="rId113" Type="http://schemas.openxmlformats.org/officeDocument/2006/relationships/customXml" Target="../ink/ink3102.xml"/><Relationship Id="rId118" Type="http://schemas.openxmlformats.org/officeDocument/2006/relationships/image" Target="../media/image446.png"/><Relationship Id="rId80" Type="http://schemas.openxmlformats.org/officeDocument/2006/relationships/image" Target="../media/image424.png"/><Relationship Id="rId85" Type="http://schemas.openxmlformats.org/officeDocument/2006/relationships/customXml" Target="../ink/ink3088.xml"/><Relationship Id="rId12" Type="http://schemas.openxmlformats.org/officeDocument/2006/relationships/image" Target="../media/image390.png"/><Relationship Id="rId17" Type="http://schemas.openxmlformats.org/officeDocument/2006/relationships/customXml" Target="../ink/ink3054.xml"/><Relationship Id="rId33" Type="http://schemas.openxmlformats.org/officeDocument/2006/relationships/customXml" Target="../ink/ink3062.xml"/><Relationship Id="rId38" Type="http://schemas.openxmlformats.org/officeDocument/2006/relationships/image" Target="../media/image407.png"/><Relationship Id="rId59" Type="http://schemas.openxmlformats.org/officeDocument/2006/relationships/customXml" Target="../ink/ink3075.xml"/><Relationship Id="rId103" Type="http://schemas.openxmlformats.org/officeDocument/2006/relationships/customXml" Target="../ink/ink3097.xml"/><Relationship Id="rId108" Type="http://schemas.openxmlformats.org/officeDocument/2006/relationships/image" Target="../media/image440.png"/><Relationship Id="rId124" Type="http://schemas.openxmlformats.org/officeDocument/2006/relationships/image" Target="../media/image443.png"/><Relationship Id="rId54" Type="http://schemas.openxmlformats.org/officeDocument/2006/relationships/image" Target="../media/image411.png"/><Relationship Id="rId70" Type="http://schemas.openxmlformats.org/officeDocument/2006/relationships/image" Target="../media/image419.png"/><Relationship Id="rId75" Type="http://schemas.openxmlformats.org/officeDocument/2006/relationships/customXml" Target="../ink/ink3083.xml"/><Relationship Id="rId91" Type="http://schemas.openxmlformats.org/officeDocument/2006/relationships/customXml" Target="../ink/ink3091.xml"/><Relationship Id="rId96" Type="http://schemas.openxmlformats.org/officeDocument/2006/relationships/image" Target="../media/image4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23" Type="http://schemas.openxmlformats.org/officeDocument/2006/relationships/customXml" Target="../ink/ink3057.xml"/><Relationship Id="rId28" Type="http://schemas.openxmlformats.org/officeDocument/2006/relationships/image" Target="../media/image402.png"/><Relationship Id="rId49" Type="http://schemas.openxmlformats.org/officeDocument/2006/relationships/customXml" Target="../ink/ink3070.xml"/><Relationship Id="rId114" Type="http://schemas.openxmlformats.org/officeDocument/2006/relationships/image" Target="../media/image444.png"/><Relationship Id="rId119" Type="http://schemas.openxmlformats.org/officeDocument/2006/relationships/customXml" Target="../ink/ink3105.xml"/><Relationship Id="rId44" Type="http://schemas.openxmlformats.org/officeDocument/2006/relationships/image" Target="../media/image397.png"/><Relationship Id="rId60" Type="http://schemas.openxmlformats.org/officeDocument/2006/relationships/image" Target="../media/image414.png"/><Relationship Id="rId65" Type="http://schemas.openxmlformats.org/officeDocument/2006/relationships/customXml" Target="../ink/ink3078.xml"/><Relationship Id="rId81" Type="http://schemas.openxmlformats.org/officeDocument/2006/relationships/customXml" Target="../ink/ink3086.xml"/><Relationship Id="rId86" Type="http://schemas.openxmlformats.org/officeDocument/2006/relationships/image" Target="../media/image427.png"/><Relationship Id="rId4" Type="http://schemas.openxmlformats.org/officeDocument/2006/relationships/image" Target="../media/image385.png"/><Relationship Id="rId9" Type="http://schemas.openxmlformats.org/officeDocument/2006/relationships/customXml" Target="../ink/ink3050.xml"/><Relationship Id="rId13" Type="http://schemas.openxmlformats.org/officeDocument/2006/relationships/customXml" Target="../ink/ink3052.xml"/><Relationship Id="rId18" Type="http://schemas.openxmlformats.org/officeDocument/2006/relationships/image" Target="../media/image393.png"/><Relationship Id="rId39" Type="http://schemas.openxmlformats.org/officeDocument/2006/relationships/customXml" Target="../ink/ink3065.xml"/><Relationship Id="rId109" Type="http://schemas.openxmlformats.org/officeDocument/2006/relationships/customXml" Target="../ink/ink3100.xml"/><Relationship Id="rId34" Type="http://schemas.openxmlformats.org/officeDocument/2006/relationships/image" Target="../media/image405.png"/><Relationship Id="rId50" Type="http://schemas.openxmlformats.org/officeDocument/2006/relationships/image" Target="../media/image401.png"/><Relationship Id="rId55" Type="http://schemas.openxmlformats.org/officeDocument/2006/relationships/customXml" Target="../ink/ink3073.xml"/><Relationship Id="rId76" Type="http://schemas.openxmlformats.org/officeDocument/2006/relationships/image" Target="../media/image422.png"/><Relationship Id="rId97" Type="http://schemas.openxmlformats.org/officeDocument/2006/relationships/customXml" Target="../ink/ink3094.xml"/><Relationship Id="rId104" Type="http://schemas.openxmlformats.org/officeDocument/2006/relationships/image" Target="../media/image437.png"/><Relationship Id="rId120" Type="http://schemas.openxmlformats.org/officeDocument/2006/relationships/image" Target="../media/image430.png"/><Relationship Id="rId7" Type="http://schemas.openxmlformats.org/officeDocument/2006/relationships/customXml" Target="../ink/ink3049.xml"/><Relationship Id="rId71" Type="http://schemas.openxmlformats.org/officeDocument/2006/relationships/customXml" Target="../ink/ink3081.xml"/><Relationship Id="rId92" Type="http://schemas.openxmlformats.org/officeDocument/2006/relationships/image" Target="../media/image431.png"/><Relationship Id="rId2" Type="http://schemas.openxmlformats.org/officeDocument/2006/relationships/image" Target="../media/image384.png"/><Relationship Id="rId29" Type="http://schemas.openxmlformats.org/officeDocument/2006/relationships/customXml" Target="../ink/ink3060.xml"/><Relationship Id="rId24" Type="http://schemas.openxmlformats.org/officeDocument/2006/relationships/image" Target="../media/image396.png"/><Relationship Id="rId40" Type="http://schemas.openxmlformats.org/officeDocument/2006/relationships/image" Target="../media/image408.png"/><Relationship Id="rId45" Type="http://schemas.openxmlformats.org/officeDocument/2006/relationships/customXml" Target="../ink/ink3068.xml"/><Relationship Id="rId66" Type="http://schemas.openxmlformats.org/officeDocument/2006/relationships/image" Target="../media/image417.png"/><Relationship Id="rId87" Type="http://schemas.openxmlformats.org/officeDocument/2006/relationships/customXml" Target="../ink/ink3089.xml"/><Relationship Id="rId110" Type="http://schemas.openxmlformats.org/officeDocument/2006/relationships/image" Target="../media/image441.png"/><Relationship Id="rId115" Type="http://schemas.openxmlformats.org/officeDocument/2006/relationships/customXml" Target="../ink/ink3103.xml"/><Relationship Id="rId61" Type="http://schemas.openxmlformats.org/officeDocument/2006/relationships/customXml" Target="../ink/ink3076.xml"/><Relationship Id="rId82" Type="http://schemas.openxmlformats.org/officeDocument/2006/relationships/image" Target="../media/image425.png"/><Relationship Id="rId19" Type="http://schemas.openxmlformats.org/officeDocument/2006/relationships/customXml" Target="../ink/ink3055.xml"/><Relationship Id="rId14" Type="http://schemas.openxmlformats.org/officeDocument/2006/relationships/image" Target="../media/image391.png"/><Relationship Id="rId30" Type="http://schemas.openxmlformats.org/officeDocument/2006/relationships/image" Target="../media/image403.png"/><Relationship Id="rId35" Type="http://schemas.openxmlformats.org/officeDocument/2006/relationships/customXml" Target="../ink/ink3063.xml"/><Relationship Id="rId56" Type="http://schemas.openxmlformats.org/officeDocument/2006/relationships/image" Target="../media/image412.png"/><Relationship Id="rId77" Type="http://schemas.openxmlformats.org/officeDocument/2006/relationships/customXml" Target="../ink/ink3084.xml"/><Relationship Id="rId100" Type="http://schemas.openxmlformats.org/officeDocument/2006/relationships/image" Target="../media/image435.png"/><Relationship Id="rId105" Type="http://schemas.openxmlformats.org/officeDocument/2006/relationships/customXml" Target="../ink/ink3098.xml"/><Relationship Id="rId8" Type="http://schemas.openxmlformats.org/officeDocument/2006/relationships/image" Target="../media/image388.png"/><Relationship Id="rId51" Type="http://schemas.openxmlformats.org/officeDocument/2006/relationships/customXml" Target="../ink/ink3071.xml"/><Relationship Id="rId72" Type="http://schemas.openxmlformats.org/officeDocument/2006/relationships/image" Target="../media/image420.png"/><Relationship Id="rId93" Type="http://schemas.openxmlformats.org/officeDocument/2006/relationships/customXml" Target="../ink/ink3092.xml"/><Relationship Id="rId98" Type="http://schemas.openxmlformats.org/officeDocument/2006/relationships/image" Target="../media/image434.png"/><Relationship Id="rId121" Type="http://schemas.openxmlformats.org/officeDocument/2006/relationships/customXml" Target="../ink/ink3106.xml"/><Relationship Id="rId3" Type="http://schemas.openxmlformats.org/officeDocument/2006/relationships/customXml" Target="../ink/ink3047.xml"/><Relationship Id="rId25" Type="http://schemas.openxmlformats.org/officeDocument/2006/relationships/customXml" Target="../ink/ink3058.xml"/><Relationship Id="rId46" Type="http://schemas.openxmlformats.org/officeDocument/2006/relationships/image" Target="../media/image398.png"/><Relationship Id="rId67" Type="http://schemas.openxmlformats.org/officeDocument/2006/relationships/customXml" Target="../ink/ink3079.xml"/><Relationship Id="rId116" Type="http://schemas.openxmlformats.org/officeDocument/2006/relationships/image" Target="../media/image445.png"/><Relationship Id="rId20" Type="http://schemas.openxmlformats.org/officeDocument/2006/relationships/image" Target="../media/image394.png"/><Relationship Id="rId41" Type="http://schemas.openxmlformats.org/officeDocument/2006/relationships/customXml" Target="../ink/ink3066.xml"/><Relationship Id="rId62" Type="http://schemas.openxmlformats.org/officeDocument/2006/relationships/image" Target="../media/image415.png"/><Relationship Id="rId83" Type="http://schemas.openxmlformats.org/officeDocument/2006/relationships/customXml" Target="../ink/ink3087.xml"/><Relationship Id="rId88" Type="http://schemas.openxmlformats.org/officeDocument/2006/relationships/image" Target="../media/image428.png"/><Relationship Id="rId111" Type="http://schemas.openxmlformats.org/officeDocument/2006/relationships/customXml" Target="../ink/ink3101.xml"/><Relationship Id="rId15" Type="http://schemas.openxmlformats.org/officeDocument/2006/relationships/customXml" Target="../ink/ink3053.xml"/><Relationship Id="rId36" Type="http://schemas.openxmlformats.org/officeDocument/2006/relationships/image" Target="../media/image406.png"/><Relationship Id="rId57" Type="http://schemas.openxmlformats.org/officeDocument/2006/relationships/customXml" Target="../ink/ink3074.xml"/><Relationship Id="rId106" Type="http://schemas.openxmlformats.org/officeDocument/2006/relationships/image" Target="../media/image439.png"/><Relationship Id="rId10" Type="http://schemas.openxmlformats.org/officeDocument/2006/relationships/image" Target="../media/image389.png"/><Relationship Id="rId31" Type="http://schemas.openxmlformats.org/officeDocument/2006/relationships/customXml" Target="../ink/ink3061.xml"/><Relationship Id="rId52" Type="http://schemas.openxmlformats.org/officeDocument/2006/relationships/image" Target="../media/image410.png"/><Relationship Id="rId73" Type="http://schemas.openxmlformats.org/officeDocument/2006/relationships/customXml" Target="../ink/ink3082.xml"/><Relationship Id="rId78" Type="http://schemas.openxmlformats.org/officeDocument/2006/relationships/image" Target="../media/image423.png"/><Relationship Id="rId94" Type="http://schemas.openxmlformats.org/officeDocument/2006/relationships/image" Target="../media/image432.png"/><Relationship Id="rId99" Type="http://schemas.openxmlformats.org/officeDocument/2006/relationships/customXml" Target="../ink/ink3095.xml"/><Relationship Id="rId101" Type="http://schemas.openxmlformats.org/officeDocument/2006/relationships/customXml" Target="../ink/ink3096.xml"/><Relationship Id="rId122" Type="http://schemas.openxmlformats.org/officeDocument/2006/relationships/image" Target="../media/image438.png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0.png"/><Relationship Id="rId117" Type="http://schemas.openxmlformats.org/officeDocument/2006/relationships/customXml" Target="../ink/ink3165.xml"/><Relationship Id="rId21" Type="http://schemas.openxmlformats.org/officeDocument/2006/relationships/customXml" Target="../ink/ink3117.xml"/><Relationship Id="rId42" Type="http://schemas.openxmlformats.org/officeDocument/2006/relationships/image" Target="../media/image409.png"/><Relationship Id="rId47" Type="http://schemas.openxmlformats.org/officeDocument/2006/relationships/customXml" Target="../ink/ink3130.xml"/><Relationship Id="rId63" Type="http://schemas.openxmlformats.org/officeDocument/2006/relationships/customXml" Target="../ink/ink3138.xml"/><Relationship Id="rId68" Type="http://schemas.openxmlformats.org/officeDocument/2006/relationships/image" Target="../media/image418.png"/><Relationship Id="rId84" Type="http://schemas.openxmlformats.org/officeDocument/2006/relationships/image" Target="../media/image426.png"/><Relationship Id="rId89" Type="http://schemas.openxmlformats.org/officeDocument/2006/relationships/customXml" Target="../ink/ink3151.xml"/><Relationship Id="rId112" Type="http://schemas.openxmlformats.org/officeDocument/2006/relationships/image" Target="../media/image442.png"/><Relationship Id="rId16" Type="http://schemas.openxmlformats.org/officeDocument/2006/relationships/image" Target="../media/image392.png"/><Relationship Id="rId107" Type="http://schemas.openxmlformats.org/officeDocument/2006/relationships/customXml" Target="../ink/ink3160.xml"/><Relationship Id="rId11" Type="http://schemas.openxmlformats.org/officeDocument/2006/relationships/customXml" Target="../ink/ink3112.xml"/><Relationship Id="rId32" Type="http://schemas.openxmlformats.org/officeDocument/2006/relationships/image" Target="../media/image404.png"/><Relationship Id="rId37" Type="http://schemas.openxmlformats.org/officeDocument/2006/relationships/customXml" Target="../ink/ink3125.xml"/><Relationship Id="rId53" Type="http://schemas.openxmlformats.org/officeDocument/2006/relationships/customXml" Target="../ink/ink3133.xml"/><Relationship Id="rId58" Type="http://schemas.openxmlformats.org/officeDocument/2006/relationships/image" Target="../media/image413.png"/><Relationship Id="rId74" Type="http://schemas.openxmlformats.org/officeDocument/2006/relationships/image" Target="../media/image421.png"/><Relationship Id="rId79" Type="http://schemas.openxmlformats.org/officeDocument/2006/relationships/customXml" Target="../ink/ink3146.xml"/><Relationship Id="rId102" Type="http://schemas.openxmlformats.org/officeDocument/2006/relationships/image" Target="../media/image436.png"/><Relationship Id="rId123" Type="http://schemas.openxmlformats.org/officeDocument/2006/relationships/customXml" Target="../ink/ink3168.xml"/><Relationship Id="rId5" Type="http://schemas.openxmlformats.org/officeDocument/2006/relationships/customXml" Target="../ink/ink3109.xml"/><Relationship Id="rId90" Type="http://schemas.openxmlformats.org/officeDocument/2006/relationships/image" Target="../media/image429.png"/><Relationship Id="rId95" Type="http://schemas.openxmlformats.org/officeDocument/2006/relationships/customXml" Target="../ink/ink3154.xml"/><Relationship Id="rId22" Type="http://schemas.openxmlformats.org/officeDocument/2006/relationships/image" Target="../media/image395.png"/><Relationship Id="rId27" Type="http://schemas.openxmlformats.org/officeDocument/2006/relationships/customXml" Target="../ink/ink3120.xml"/><Relationship Id="rId43" Type="http://schemas.openxmlformats.org/officeDocument/2006/relationships/customXml" Target="../ink/ink3128.xml"/><Relationship Id="rId48" Type="http://schemas.openxmlformats.org/officeDocument/2006/relationships/image" Target="../media/image399.png"/><Relationship Id="rId64" Type="http://schemas.openxmlformats.org/officeDocument/2006/relationships/image" Target="../media/image416.png"/><Relationship Id="rId69" Type="http://schemas.openxmlformats.org/officeDocument/2006/relationships/customXml" Target="../ink/ink3141.xml"/><Relationship Id="rId113" Type="http://schemas.openxmlformats.org/officeDocument/2006/relationships/customXml" Target="../ink/ink3163.xml"/><Relationship Id="rId118" Type="http://schemas.openxmlformats.org/officeDocument/2006/relationships/image" Target="../media/image446.png"/><Relationship Id="rId80" Type="http://schemas.openxmlformats.org/officeDocument/2006/relationships/image" Target="../media/image424.png"/><Relationship Id="rId85" Type="http://schemas.openxmlformats.org/officeDocument/2006/relationships/customXml" Target="../ink/ink3149.xml"/><Relationship Id="rId12" Type="http://schemas.openxmlformats.org/officeDocument/2006/relationships/image" Target="../media/image390.png"/><Relationship Id="rId17" Type="http://schemas.openxmlformats.org/officeDocument/2006/relationships/customXml" Target="../ink/ink3115.xml"/><Relationship Id="rId33" Type="http://schemas.openxmlformats.org/officeDocument/2006/relationships/customXml" Target="../ink/ink3123.xml"/><Relationship Id="rId38" Type="http://schemas.openxmlformats.org/officeDocument/2006/relationships/image" Target="../media/image407.png"/><Relationship Id="rId59" Type="http://schemas.openxmlformats.org/officeDocument/2006/relationships/customXml" Target="../ink/ink3136.xml"/><Relationship Id="rId103" Type="http://schemas.openxmlformats.org/officeDocument/2006/relationships/customXml" Target="../ink/ink3158.xml"/><Relationship Id="rId108" Type="http://schemas.openxmlformats.org/officeDocument/2006/relationships/image" Target="../media/image440.png"/><Relationship Id="rId124" Type="http://schemas.openxmlformats.org/officeDocument/2006/relationships/image" Target="../media/image438.png"/><Relationship Id="rId54" Type="http://schemas.openxmlformats.org/officeDocument/2006/relationships/image" Target="../media/image411.png"/><Relationship Id="rId70" Type="http://schemas.openxmlformats.org/officeDocument/2006/relationships/image" Target="../media/image419.png"/><Relationship Id="rId75" Type="http://schemas.openxmlformats.org/officeDocument/2006/relationships/customXml" Target="../ink/ink3144.xml"/><Relationship Id="rId91" Type="http://schemas.openxmlformats.org/officeDocument/2006/relationships/customXml" Target="../ink/ink3152.xml"/><Relationship Id="rId96" Type="http://schemas.openxmlformats.org/officeDocument/2006/relationships/image" Target="../media/image4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23" Type="http://schemas.openxmlformats.org/officeDocument/2006/relationships/customXml" Target="../ink/ink3118.xml"/><Relationship Id="rId28" Type="http://schemas.openxmlformats.org/officeDocument/2006/relationships/image" Target="../media/image402.png"/><Relationship Id="rId49" Type="http://schemas.openxmlformats.org/officeDocument/2006/relationships/customXml" Target="../ink/ink3131.xml"/><Relationship Id="rId114" Type="http://schemas.openxmlformats.org/officeDocument/2006/relationships/image" Target="../media/image444.png"/><Relationship Id="rId119" Type="http://schemas.openxmlformats.org/officeDocument/2006/relationships/customXml" Target="../ink/ink3166.xml"/><Relationship Id="rId44" Type="http://schemas.openxmlformats.org/officeDocument/2006/relationships/image" Target="../media/image397.png"/><Relationship Id="rId60" Type="http://schemas.openxmlformats.org/officeDocument/2006/relationships/image" Target="../media/image414.png"/><Relationship Id="rId65" Type="http://schemas.openxmlformats.org/officeDocument/2006/relationships/customXml" Target="../ink/ink3139.xml"/><Relationship Id="rId81" Type="http://schemas.openxmlformats.org/officeDocument/2006/relationships/customXml" Target="../ink/ink3147.xml"/><Relationship Id="rId86" Type="http://schemas.openxmlformats.org/officeDocument/2006/relationships/image" Target="../media/image427.png"/><Relationship Id="rId13" Type="http://schemas.openxmlformats.org/officeDocument/2006/relationships/customXml" Target="../ink/ink3113.xml"/><Relationship Id="rId18" Type="http://schemas.openxmlformats.org/officeDocument/2006/relationships/image" Target="../media/image393.png"/><Relationship Id="rId39" Type="http://schemas.openxmlformats.org/officeDocument/2006/relationships/customXml" Target="../ink/ink3126.xml"/><Relationship Id="rId109" Type="http://schemas.openxmlformats.org/officeDocument/2006/relationships/customXml" Target="../ink/ink3161.xml"/><Relationship Id="rId34" Type="http://schemas.openxmlformats.org/officeDocument/2006/relationships/image" Target="../media/image405.png"/><Relationship Id="rId50" Type="http://schemas.openxmlformats.org/officeDocument/2006/relationships/image" Target="../media/image401.png"/><Relationship Id="rId55" Type="http://schemas.openxmlformats.org/officeDocument/2006/relationships/customXml" Target="../ink/ink3134.xml"/><Relationship Id="rId76" Type="http://schemas.openxmlformats.org/officeDocument/2006/relationships/image" Target="../media/image422.png"/><Relationship Id="rId97" Type="http://schemas.openxmlformats.org/officeDocument/2006/relationships/customXml" Target="../ink/ink3155.xml"/><Relationship Id="rId104" Type="http://schemas.openxmlformats.org/officeDocument/2006/relationships/image" Target="../media/image437.png"/><Relationship Id="rId120" Type="http://schemas.openxmlformats.org/officeDocument/2006/relationships/image" Target="../media/image447.png"/><Relationship Id="rId125" Type="http://schemas.openxmlformats.org/officeDocument/2006/relationships/customXml" Target="../ink/ink3169.xml"/><Relationship Id="rId7" Type="http://schemas.openxmlformats.org/officeDocument/2006/relationships/customXml" Target="../ink/ink3110.xml"/><Relationship Id="rId71" Type="http://schemas.openxmlformats.org/officeDocument/2006/relationships/customXml" Target="../ink/ink3142.xml"/><Relationship Id="rId92" Type="http://schemas.openxmlformats.org/officeDocument/2006/relationships/image" Target="../media/image431.png"/><Relationship Id="rId2" Type="http://schemas.openxmlformats.org/officeDocument/2006/relationships/image" Target="../media/image384.png"/><Relationship Id="rId29" Type="http://schemas.openxmlformats.org/officeDocument/2006/relationships/customXml" Target="../ink/ink3121.xml"/><Relationship Id="rId24" Type="http://schemas.openxmlformats.org/officeDocument/2006/relationships/image" Target="../media/image396.png"/><Relationship Id="rId40" Type="http://schemas.openxmlformats.org/officeDocument/2006/relationships/image" Target="../media/image408.png"/><Relationship Id="rId45" Type="http://schemas.openxmlformats.org/officeDocument/2006/relationships/customXml" Target="../ink/ink3129.xml"/><Relationship Id="rId66" Type="http://schemas.openxmlformats.org/officeDocument/2006/relationships/image" Target="../media/image417.png"/><Relationship Id="rId87" Type="http://schemas.openxmlformats.org/officeDocument/2006/relationships/customXml" Target="../ink/ink3150.xml"/><Relationship Id="rId110" Type="http://schemas.openxmlformats.org/officeDocument/2006/relationships/image" Target="../media/image441.png"/><Relationship Id="rId115" Type="http://schemas.openxmlformats.org/officeDocument/2006/relationships/customXml" Target="../ink/ink3164.xml"/><Relationship Id="rId61" Type="http://schemas.openxmlformats.org/officeDocument/2006/relationships/customXml" Target="../ink/ink3137.xml"/><Relationship Id="rId82" Type="http://schemas.openxmlformats.org/officeDocument/2006/relationships/image" Target="../media/image425.png"/><Relationship Id="rId19" Type="http://schemas.openxmlformats.org/officeDocument/2006/relationships/customXml" Target="../ink/ink3116.xml"/><Relationship Id="rId14" Type="http://schemas.openxmlformats.org/officeDocument/2006/relationships/image" Target="../media/image391.png"/><Relationship Id="rId30" Type="http://schemas.openxmlformats.org/officeDocument/2006/relationships/image" Target="../media/image403.png"/><Relationship Id="rId35" Type="http://schemas.openxmlformats.org/officeDocument/2006/relationships/customXml" Target="../ink/ink3124.xml"/><Relationship Id="rId56" Type="http://schemas.openxmlformats.org/officeDocument/2006/relationships/image" Target="../media/image412.png"/><Relationship Id="rId77" Type="http://schemas.openxmlformats.org/officeDocument/2006/relationships/customXml" Target="../ink/ink3145.xml"/><Relationship Id="rId100" Type="http://schemas.openxmlformats.org/officeDocument/2006/relationships/image" Target="../media/image435.png"/><Relationship Id="rId105" Type="http://schemas.openxmlformats.org/officeDocument/2006/relationships/customXml" Target="../ink/ink3159.xml"/><Relationship Id="rId126" Type="http://schemas.openxmlformats.org/officeDocument/2006/relationships/image" Target="../media/image443.png"/><Relationship Id="rId8" Type="http://schemas.openxmlformats.org/officeDocument/2006/relationships/image" Target="../media/image388.png"/><Relationship Id="rId51" Type="http://schemas.openxmlformats.org/officeDocument/2006/relationships/customXml" Target="../ink/ink3132.xml"/><Relationship Id="rId72" Type="http://schemas.openxmlformats.org/officeDocument/2006/relationships/image" Target="../media/image420.png"/><Relationship Id="rId93" Type="http://schemas.openxmlformats.org/officeDocument/2006/relationships/customXml" Target="../ink/ink3153.xml"/><Relationship Id="rId98" Type="http://schemas.openxmlformats.org/officeDocument/2006/relationships/image" Target="../media/image434.png"/><Relationship Id="rId121" Type="http://schemas.openxmlformats.org/officeDocument/2006/relationships/customXml" Target="../ink/ink3167.xml"/><Relationship Id="rId3" Type="http://schemas.openxmlformats.org/officeDocument/2006/relationships/customXml" Target="../ink/ink3108.xml"/><Relationship Id="rId25" Type="http://schemas.openxmlformats.org/officeDocument/2006/relationships/customXml" Target="../ink/ink3119.xml"/><Relationship Id="rId46" Type="http://schemas.openxmlformats.org/officeDocument/2006/relationships/image" Target="../media/image398.png"/><Relationship Id="rId67" Type="http://schemas.openxmlformats.org/officeDocument/2006/relationships/customXml" Target="../ink/ink3140.xml"/><Relationship Id="rId116" Type="http://schemas.openxmlformats.org/officeDocument/2006/relationships/image" Target="../media/image445.png"/><Relationship Id="rId20" Type="http://schemas.openxmlformats.org/officeDocument/2006/relationships/image" Target="../media/image394.png"/><Relationship Id="rId41" Type="http://schemas.openxmlformats.org/officeDocument/2006/relationships/customXml" Target="../ink/ink3127.xml"/><Relationship Id="rId62" Type="http://schemas.openxmlformats.org/officeDocument/2006/relationships/image" Target="../media/image415.png"/><Relationship Id="rId83" Type="http://schemas.openxmlformats.org/officeDocument/2006/relationships/customXml" Target="../ink/ink3148.xml"/><Relationship Id="rId88" Type="http://schemas.openxmlformats.org/officeDocument/2006/relationships/image" Target="../media/image428.png"/><Relationship Id="rId111" Type="http://schemas.openxmlformats.org/officeDocument/2006/relationships/customXml" Target="../ink/ink3162.xml"/><Relationship Id="rId15" Type="http://schemas.openxmlformats.org/officeDocument/2006/relationships/customXml" Target="../ink/ink3114.xml"/><Relationship Id="rId36" Type="http://schemas.openxmlformats.org/officeDocument/2006/relationships/image" Target="../media/image406.png"/><Relationship Id="rId57" Type="http://schemas.openxmlformats.org/officeDocument/2006/relationships/customXml" Target="../ink/ink3135.xml"/><Relationship Id="rId106" Type="http://schemas.openxmlformats.org/officeDocument/2006/relationships/image" Target="../media/image439.png"/><Relationship Id="rId10" Type="http://schemas.openxmlformats.org/officeDocument/2006/relationships/image" Target="../media/image389.png"/><Relationship Id="rId31" Type="http://schemas.openxmlformats.org/officeDocument/2006/relationships/customXml" Target="../ink/ink3122.xml"/><Relationship Id="rId52" Type="http://schemas.openxmlformats.org/officeDocument/2006/relationships/image" Target="../media/image410.png"/><Relationship Id="rId73" Type="http://schemas.openxmlformats.org/officeDocument/2006/relationships/customXml" Target="../ink/ink3143.xml"/><Relationship Id="rId78" Type="http://schemas.openxmlformats.org/officeDocument/2006/relationships/image" Target="../media/image423.png"/><Relationship Id="rId94" Type="http://schemas.openxmlformats.org/officeDocument/2006/relationships/image" Target="../media/image432.png"/><Relationship Id="rId99" Type="http://schemas.openxmlformats.org/officeDocument/2006/relationships/customXml" Target="../ink/ink3156.xml"/><Relationship Id="rId101" Type="http://schemas.openxmlformats.org/officeDocument/2006/relationships/customXml" Target="../ink/ink3157.xml"/><Relationship Id="rId122" Type="http://schemas.openxmlformats.org/officeDocument/2006/relationships/image" Target="../media/image430.png"/><Relationship Id="rId4" Type="http://schemas.openxmlformats.org/officeDocument/2006/relationships/image" Target="../media/image385.png"/><Relationship Id="rId9" Type="http://schemas.openxmlformats.org/officeDocument/2006/relationships/customXml" Target="../ink/ink3111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173.xml"/><Relationship Id="rId13" Type="http://schemas.openxmlformats.org/officeDocument/2006/relationships/image" Target="../media/image453.png"/><Relationship Id="rId18" Type="http://schemas.openxmlformats.org/officeDocument/2006/relationships/customXml" Target="../ink/ink3178.xml"/><Relationship Id="rId26" Type="http://schemas.openxmlformats.org/officeDocument/2006/relationships/customXml" Target="../ink/ink3182.xml"/><Relationship Id="rId3" Type="http://schemas.openxmlformats.org/officeDocument/2006/relationships/image" Target="../media/image448.png"/><Relationship Id="rId21" Type="http://schemas.openxmlformats.org/officeDocument/2006/relationships/image" Target="../media/image457.png"/><Relationship Id="rId7" Type="http://schemas.openxmlformats.org/officeDocument/2006/relationships/image" Target="../media/image450.png"/><Relationship Id="rId12" Type="http://schemas.openxmlformats.org/officeDocument/2006/relationships/customXml" Target="../ink/ink3175.xml"/><Relationship Id="rId17" Type="http://schemas.openxmlformats.org/officeDocument/2006/relationships/image" Target="../media/image455.png"/><Relationship Id="rId25" Type="http://schemas.openxmlformats.org/officeDocument/2006/relationships/image" Target="../media/image459.png"/><Relationship Id="rId2" Type="http://schemas.openxmlformats.org/officeDocument/2006/relationships/customXml" Target="../ink/ink3170.xml"/><Relationship Id="rId16" Type="http://schemas.openxmlformats.org/officeDocument/2006/relationships/customXml" Target="../ink/ink3177.xml"/><Relationship Id="rId20" Type="http://schemas.openxmlformats.org/officeDocument/2006/relationships/customXml" Target="../ink/ink3179.xml"/><Relationship Id="rId29" Type="http://schemas.openxmlformats.org/officeDocument/2006/relationships/image" Target="../media/image4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72.xml"/><Relationship Id="rId11" Type="http://schemas.openxmlformats.org/officeDocument/2006/relationships/image" Target="../media/image452.png"/><Relationship Id="rId24" Type="http://schemas.openxmlformats.org/officeDocument/2006/relationships/customXml" Target="../ink/ink3181.xml"/><Relationship Id="rId5" Type="http://schemas.openxmlformats.org/officeDocument/2006/relationships/image" Target="../media/image449.png"/><Relationship Id="rId15" Type="http://schemas.openxmlformats.org/officeDocument/2006/relationships/image" Target="../media/image454.png"/><Relationship Id="rId23" Type="http://schemas.openxmlformats.org/officeDocument/2006/relationships/image" Target="../media/image458.png"/><Relationship Id="rId28" Type="http://schemas.openxmlformats.org/officeDocument/2006/relationships/customXml" Target="../ink/ink3183.xml"/><Relationship Id="rId10" Type="http://schemas.openxmlformats.org/officeDocument/2006/relationships/customXml" Target="../ink/ink3174.xml"/><Relationship Id="rId19" Type="http://schemas.openxmlformats.org/officeDocument/2006/relationships/image" Target="../media/image456.png"/><Relationship Id="rId4" Type="http://schemas.openxmlformats.org/officeDocument/2006/relationships/customXml" Target="../ink/ink3171.xml"/><Relationship Id="rId9" Type="http://schemas.openxmlformats.org/officeDocument/2006/relationships/image" Target="../media/image451.png"/><Relationship Id="rId14" Type="http://schemas.openxmlformats.org/officeDocument/2006/relationships/customXml" Target="../ink/ink3176.xml"/><Relationship Id="rId22" Type="http://schemas.openxmlformats.org/officeDocument/2006/relationships/customXml" Target="../ink/ink3180.xml"/><Relationship Id="rId27" Type="http://schemas.openxmlformats.org/officeDocument/2006/relationships/image" Target="../media/image460.png"/></Relationships>
</file>

<file path=ppt/slides/_rels/slide10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53.png"/><Relationship Id="rId18" Type="http://schemas.openxmlformats.org/officeDocument/2006/relationships/customXml" Target="../ink/ink3192.xml"/><Relationship Id="rId26" Type="http://schemas.openxmlformats.org/officeDocument/2006/relationships/customXml" Target="../ink/ink3196.xml"/><Relationship Id="rId39" Type="http://schemas.openxmlformats.org/officeDocument/2006/relationships/image" Target="../media/image466.png"/><Relationship Id="rId21" Type="http://schemas.openxmlformats.org/officeDocument/2006/relationships/image" Target="../media/image457.png"/><Relationship Id="rId34" Type="http://schemas.openxmlformats.org/officeDocument/2006/relationships/customXml" Target="../ink/ink3200.xml"/><Relationship Id="rId42" Type="http://schemas.openxmlformats.org/officeDocument/2006/relationships/customXml" Target="../ink/ink3204.xml"/><Relationship Id="rId7" Type="http://schemas.openxmlformats.org/officeDocument/2006/relationships/image" Target="../media/image450.png"/><Relationship Id="rId2" Type="http://schemas.openxmlformats.org/officeDocument/2006/relationships/customXml" Target="../ink/ink3184.xml"/><Relationship Id="rId16" Type="http://schemas.openxmlformats.org/officeDocument/2006/relationships/customXml" Target="../ink/ink3191.xml"/><Relationship Id="rId20" Type="http://schemas.openxmlformats.org/officeDocument/2006/relationships/customXml" Target="../ink/ink3193.xml"/><Relationship Id="rId29" Type="http://schemas.openxmlformats.org/officeDocument/2006/relationships/image" Target="../media/image461.png"/><Relationship Id="rId41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86.xml"/><Relationship Id="rId11" Type="http://schemas.openxmlformats.org/officeDocument/2006/relationships/image" Target="../media/image452.png"/><Relationship Id="rId24" Type="http://schemas.openxmlformats.org/officeDocument/2006/relationships/customXml" Target="../ink/ink3195.xml"/><Relationship Id="rId32" Type="http://schemas.openxmlformats.org/officeDocument/2006/relationships/customXml" Target="../ink/ink3199.xml"/><Relationship Id="rId37" Type="http://schemas.openxmlformats.org/officeDocument/2006/relationships/image" Target="../media/image465.png"/><Relationship Id="rId40" Type="http://schemas.openxmlformats.org/officeDocument/2006/relationships/customXml" Target="../ink/ink3203.xml"/><Relationship Id="rId5" Type="http://schemas.openxmlformats.org/officeDocument/2006/relationships/image" Target="../media/image449.png"/><Relationship Id="rId15" Type="http://schemas.openxmlformats.org/officeDocument/2006/relationships/image" Target="../media/image454.png"/><Relationship Id="rId23" Type="http://schemas.openxmlformats.org/officeDocument/2006/relationships/image" Target="../media/image458.png"/><Relationship Id="rId28" Type="http://schemas.openxmlformats.org/officeDocument/2006/relationships/customXml" Target="../ink/ink3197.xml"/><Relationship Id="rId36" Type="http://schemas.openxmlformats.org/officeDocument/2006/relationships/customXml" Target="../ink/ink3201.xml"/><Relationship Id="rId10" Type="http://schemas.openxmlformats.org/officeDocument/2006/relationships/customXml" Target="../ink/ink3188.xml"/><Relationship Id="rId19" Type="http://schemas.openxmlformats.org/officeDocument/2006/relationships/image" Target="../media/image456.png"/><Relationship Id="rId31" Type="http://schemas.openxmlformats.org/officeDocument/2006/relationships/image" Target="../media/image462.png"/><Relationship Id="rId4" Type="http://schemas.openxmlformats.org/officeDocument/2006/relationships/customXml" Target="../ink/ink3185.xml"/><Relationship Id="rId9" Type="http://schemas.openxmlformats.org/officeDocument/2006/relationships/image" Target="../media/image451.png"/><Relationship Id="rId14" Type="http://schemas.openxmlformats.org/officeDocument/2006/relationships/customXml" Target="../ink/ink3190.xml"/><Relationship Id="rId22" Type="http://schemas.openxmlformats.org/officeDocument/2006/relationships/customXml" Target="../ink/ink3194.xml"/><Relationship Id="rId27" Type="http://schemas.openxmlformats.org/officeDocument/2006/relationships/image" Target="../media/image460.png"/><Relationship Id="rId30" Type="http://schemas.openxmlformats.org/officeDocument/2006/relationships/customXml" Target="../ink/ink3198.xml"/><Relationship Id="rId35" Type="http://schemas.openxmlformats.org/officeDocument/2006/relationships/image" Target="../media/image464.png"/><Relationship Id="rId43" Type="http://schemas.openxmlformats.org/officeDocument/2006/relationships/image" Target="../media/image468.png"/><Relationship Id="rId8" Type="http://schemas.openxmlformats.org/officeDocument/2006/relationships/customXml" Target="../ink/ink3187.xml"/><Relationship Id="rId3" Type="http://schemas.openxmlformats.org/officeDocument/2006/relationships/image" Target="../media/image448.png"/><Relationship Id="rId12" Type="http://schemas.openxmlformats.org/officeDocument/2006/relationships/customXml" Target="../ink/ink3189.xml"/><Relationship Id="rId17" Type="http://schemas.openxmlformats.org/officeDocument/2006/relationships/image" Target="../media/image455.png"/><Relationship Id="rId25" Type="http://schemas.openxmlformats.org/officeDocument/2006/relationships/image" Target="../media/image459.png"/><Relationship Id="rId33" Type="http://schemas.openxmlformats.org/officeDocument/2006/relationships/image" Target="../media/image463.png"/><Relationship Id="rId38" Type="http://schemas.openxmlformats.org/officeDocument/2006/relationships/customXml" Target="../ink/ink3202.xml"/></Relationships>
</file>

<file path=ppt/slides/_rels/slide10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53.png"/><Relationship Id="rId18" Type="http://schemas.openxmlformats.org/officeDocument/2006/relationships/customXml" Target="../ink/ink3213.xml"/><Relationship Id="rId26" Type="http://schemas.openxmlformats.org/officeDocument/2006/relationships/customXml" Target="../ink/ink3217.xml"/><Relationship Id="rId39" Type="http://schemas.openxmlformats.org/officeDocument/2006/relationships/image" Target="../media/image466.png"/><Relationship Id="rId21" Type="http://schemas.openxmlformats.org/officeDocument/2006/relationships/image" Target="../media/image457.png"/><Relationship Id="rId34" Type="http://schemas.openxmlformats.org/officeDocument/2006/relationships/customXml" Target="../ink/ink3221.xml"/><Relationship Id="rId42" Type="http://schemas.openxmlformats.org/officeDocument/2006/relationships/customXml" Target="../ink/ink3225.xml"/><Relationship Id="rId47" Type="http://schemas.openxmlformats.org/officeDocument/2006/relationships/image" Target="../media/image471.png"/><Relationship Id="rId50" Type="http://schemas.openxmlformats.org/officeDocument/2006/relationships/customXml" Target="../ink/ink3229.xml"/><Relationship Id="rId7" Type="http://schemas.openxmlformats.org/officeDocument/2006/relationships/image" Target="../media/image450.png"/><Relationship Id="rId2" Type="http://schemas.openxmlformats.org/officeDocument/2006/relationships/customXml" Target="../ink/ink3205.xml"/><Relationship Id="rId16" Type="http://schemas.openxmlformats.org/officeDocument/2006/relationships/customXml" Target="../ink/ink3212.xml"/><Relationship Id="rId29" Type="http://schemas.openxmlformats.org/officeDocument/2006/relationships/image" Target="../media/image461.png"/><Relationship Id="rId11" Type="http://schemas.openxmlformats.org/officeDocument/2006/relationships/image" Target="../media/image452.png"/><Relationship Id="rId24" Type="http://schemas.openxmlformats.org/officeDocument/2006/relationships/customXml" Target="../ink/ink3216.xml"/><Relationship Id="rId32" Type="http://schemas.openxmlformats.org/officeDocument/2006/relationships/customXml" Target="../ink/ink3220.xml"/><Relationship Id="rId37" Type="http://schemas.openxmlformats.org/officeDocument/2006/relationships/image" Target="../media/image465.png"/><Relationship Id="rId40" Type="http://schemas.openxmlformats.org/officeDocument/2006/relationships/customXml" Target="../ink/ink3224.xml"/><Relationship Id="rId45" Type="http://schemas.openxmlformats.org/officeDocument/2006/relationships/image" Target="../media/image470.png"/><Relationship Id="rId5" Type="http://schemas.openxmlformats.org/officeDocument/2006/relationships/image" Target="../media/image449.png"/><Relationship Id="rId15" Type="http://schemas.openxmlformats.org/officeDocument/2006/relationships/image" Target="../media/image454.png"/><Relationship Id="rId23" Type="http://schemas.openxmlformats.org/officeDocument/2006/relationships/image" Target="../media/image458.png"/><Relationship Id="rId28" Type="http://schemas.openxmlformats.org/officeDocument/2006/relationships/customXml" Target="../ink/ink3218.xml"/><Relationship Id="rId36" Type="http://schemas.openxmlformats.org/officeDocument/2006/relationships/customXml" Target="../ink/ink3222.xml"/><Relationship Id="rId49" Type="http://schemas.openxmlformats.org/officeDocument/2006/relationships/image" Target="../media/image472.png"/><Relationship Id="rId10" Type="http://schemas.openxmlformats.org/officeDocument/2006/relationships/customXml" Target="../ink/ink3209.xml"/><Relationship Id="rId19" Type="http://schemas.openxmlformats.org/officeDocument/2006/relationships/image" Target="../media/image456.png"/><Relationship Id="rId31" Type="http://schemas.openxmlformats.org/officeDocument/2006/relationships/image" Target="../media/image462.png"/><Relationship Id="rId44" Type="http://schemas.openxmlformats.org/officeDocument/2006/relationships/customXml" Target="../ink/ink3226.xml"/><Relationship Id="rId4" Type="http://schemas.openxmlformats.org/officeDocument/2006/relationships/customXml" Target="../ink/ink3206.xml"/><Relationship Id="rId9" Type="http://schemas.openxmlformats.org/officeDocument/2006/relationships/image" Target="../media/image451.png"/><Relationship Id="rId14" Type="http://schemas.openxmlformats.org/officeDocument/2006/relationships/customXml" Target="../ink/ink3211.xml"/><Relationship Id="rId22" Type="http://schemas.openxmlformats.org/officeDocument/2006/relationships/customXml" Target="../ink/ink3215.xml"/><Relationship Id="rId27" Type="http://schemas.openxmlformats.org/officeDocument/2006/relationships/image" Target="../media/image460.png"/><Relationship Id="rId30" Type="http://schemas.openxmlformats.org/officeDocument/2006/relationships/customXml" Target="../ink/ink3219.xml"/><Relationship Id="rId35" Type="http://schemas.openxmlformats.org/officeDocument/2006/relationships/image" Target="../media/image464.png"/><Relationship Id="rId43" Type="http://schemas.openxmlformats.org/officeDocument/2006/relationships/image" Target="../media/image469.png"/><Relationship Id="rId48" Type="http://schemas.openxmlformats.org/officeDocument/2006/relationships/customXml" Target="../ink/ink3228.xml"/><Relationship Id="rId8" Type="http://schemas.openxmlformats.org/officeDocument/2006/relationships/customXml" Target="../ink/ink3208.xml"/><Relationship Id="rId51" Type="http://schemas.openxmlformats.org/officeDocument/2006/relationships/image" Target="../media/image468.png"/><Relationship Id="rId3" Type="http://schemas.openxmlformats.org/officeDocument/2006/relationships/image" Target="../media/image448.png"/><Relationship Id="rId12" Type="http://schemas.openxmlformats.org/officeDocument/2006/relationships/customXml" Target="../ink/ink3210.xml"/><Relationship Id="rId17" Type="http://schemas.openxmlformats.org/officeDocument/2006/relationships/image" Target="../media/image455.png"/><Relationship Id="rId25" Type="http://schemas.openxmlformats.org/officeDocument/2006/relationships/image" Target="../media/image459.png"/><Relationship Id="rId33" Type="http://schemas.openxmlformats.org/officeDocument/2006/relationships/image" Target="../media/image463.png"/><Relationship Id="rId38" Type="http://schemas.openxmlformats.org/officeDocument/2006/relationships/customXml" Target="../ink/ink3223.xml"/><Relationship Id="rId46" Type="http://schemas.openxmlformats.org/officeDocument/2006/relationships/customXml" Target="../ink/ink3227.xml"/><Relationship Id="rId20" Type="http://schemas.openxmlformats.org/officeDocument/2006/relationships/customXml" Target="../ink/ink3214.xml"/><Relationship Id="rId41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07.xml"/></Relationships>
</file>

<file path=ppt/slides/_rels/slide10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42.xml"/><Relationship Id="rId21" Type="http://schemas.openxmlformats.org/officeDocument/2006/relationships/image" Target="../media/image457.png"/><Relationship Id="rId34" Type="http://schemas.openxmlformats.org/officeDocument/2006/relationships/customXml" Target="../ink/ink3246.xml"/><Relationship Id="rId42" Type="http://schemas.openxmlformats.org/officeDocument/2006/relationships/customXml" Target="../ink/ink3250.xml"/><Relationship Id="rId47" Type="http://schemas.openxmlformats.org/officeDocument/2006/relationships/image" Target="../media/image471.png"/><Relationship Id="rId50" Type="http://schemas.openxmlformats.org/officeDocument/2006/relationships/customXml" Target="../ink/ink3254.xml"/><Relationship Id="rId55" Type="http://schemas.openxmlformats.org/officeDocument/2006/relationships/image" Target="../media/image475.png"/><Relationship Id="rId63" Type="http://schemas.openxmlformats.org/officeDocument/2006/relationships/image" Target="../media/image479.png"/><Relationship Id="rId7" Type="http://schemas.openxmlformats.org/officeDocument/2006/relationships/image" Target="../media/image450.png"/><Relationship Id="rId2" Type="http://schemas.openxmlformats.org/officeDocument/2006/relationships/customXml" Target="../ink/ink3230.xml"/><Relationship Id="rId16" Type="http://schemas.openxmlformats.org/officeDocument/2006/relationships/customXml" Target="../ink/ink3237.xml"/><Relationship Id="rId29" Type="http://schemas.openxmlformats.org/officeDocument/2006/relationships/image" Target="../media/image461.png"/><Relationship Id="rId11" Type="http://schemas.openxmlformats.org/officeDocument/2006/relationships/image" Target="../media/image452.png"/><Relationship Id="rId24" Type="http://schemas.openxmlformats.org/officeDocument/2006/relationships/customXml" Target="../ink/ink3241.xml"/><Relationship Id="rId32" Type="http://schemas.openxmlformats.org/officeDocument/2006/relationships/customXml" Target="../ink/ink3245.xml"/><Relationship Id="rId37" Type="http://schemas.openxmlformats.org/officeDocument/2006/relationships/image" Target="../media/image465.png"/><Relationship Id="rId40" Type="http://schemas.openxmlformats.org/officeDocument/2006/relationships/customXml" Target="../ink/ink3249.xml"/><Relationship Id="rId45" Type="http://schemas.openxmlformats.org/officeDocument/2006/relationships/image" Target="../media/image470.png"/><Relationship Id="rId53" Type="http://schemas.openxmlformats.org/officeDocument/2006/relationships/image" Target="../media/image474.png"/><Relationship Id="rId58" Type="http://schemas.openxmlformats.org/officeDocument/2006/relationships/customXml" Target="../ink/ink3258.xml"/><Relationship Id="rId66" Type="http://schemas.openxmlformats.org/officeDocument/2006/relationships/customXml" Target="../ink/ink3262.xml"/><Relationship Id="rId5" Type="http://schemas.openxmlformats.org/officeDocument/2006/relationships/image" Target="../media/image449.png"/><Relationship Id="rId61" Type="http://schemas.openxmlformats.org/officeDocument/2006/relationships/image" Target="../media/image478.png"/><Relationship Id="rId19" Type="http://schemas.openxmlformats.org/officeDocument/2006/relationships/image" Target="../media/image456.png"/><Relationship Id="rId14" Type="http://schemas.openxmlformats.org/officeDocument/2006/relationships/customXml" Target="../ink/ink3236.xml"/><Relationship Id="rId22" Type="http://schemas.openxmlformats.org/officeDocument/2006/relationships/customXml" Target="../ink/ink3240.xml"/><Relationship Id="rId27" Type="http://schemas.openxmlformats.org/officeDocument/2006/relationships/image" Target="../media/image460.png"/><Relationship Id="rId30" Type="http://schemas.openxmlformats.org/officeDocument/2006/relationships/customXml" Target="../ink/ink3244.xml"/><Relationship Id="rId35" Type="http://schemas.openxmlformats.org/officeDocument/2006/relationships/image" Target="../media/image464.png"/><Relationship Id="rId43" Type="http://schemas.openxmlformats.org/officeDocument/2006/relationships/image" Target="../media/image469.png"/><Relationship Id="rId48" Type="http://schemas.openxmlformats.org/officeDocument/2006/relationships/customXml" Target="../ink/ink3253.xml"/><Relationship Id="rId56" Type="http://schemas.openxmlformats.org/officeDocument/2006/relationships/customXml" Target="../ink/ink3257.xml"/><Relationship Id="rId64" Type="http://schemas.openxmlformats.org/officeDocument/2006/relationships/customXml" Target="../ink/ink3261.xml"/><Relationship Id="rId8" Type="http://schemas.openxmlformats.org/officeDocument/2006/relationships/customXml" Target="../ink/ink3233.xml"/><Relationship Id="rId51" Type="http://schemas.openxmlformats.org/officeDocument/2006/relationships/image" Target="../media/image473.png"/><Relationship Id="rId3" Type="http://schemas.openxmlformats.org/officeDocument/2006/relationships/image" Target="../media/image448.png"/><Relationship Id="rId12" Type="http://schemas.openxmlformats.org/officeDocument/2006/relationships/customXml" Target="../ink/ink3235.xml"/><Relationship Id="rId17" Type="http://schemas.openxmlformats.org/officeDocument/2006/relationships/image" Target="../media/image455.png"/><Relationship Id="rId25" Type="http://schemas.openxmlformats.org/officeDocument/2006/relationships/image" Target="../media/image459.png"/><Relationship Id="rId33" Type="http://schemas.openxmlformats.org/officeDocument/2006/relationships/image" Target="../media/image463.png"/><Relationship Id="rId38" Type="http://schemas.openxmlformats.org/officeDocument/2006/relationships/customXml" Target="../ink/ink3248.xml"/><Relationship Id="rId46" Type="http://schemas.openxmlformats.org/officeDocument/2006/relationships/customXml" Target="../ink/ink3252.xml"/><Relationship Id="rId59" Type="http://schemas.openxmlformats.org/officeDocument/2006/relationships/image" Target="../media/image477.png"/><Relationship Id="rId67" Type="http://schemas.openxmlformats.org/officeDocument/2006/relationships/image" Target="../media/image480.png"/><Relationship Id="rId20" Type="http://schemas.openxmlformats.org/officeDocument/2006/relationships/customXml" Target="../ink/ink3239.xml"/><Relationship Id="rId41" Type="http://schemas.openxmlformats.org/officeDocument/2006/relationships/image" Target="../media/image467.png"/><Relationship Id="rId54" Type="http://schemas.openxmlformats.org/officeDocument/2006/relationships/customXml" Target="../ink/ink3256.xml"/><Relationship Id="rId62" Type="http://schemas.openxmlformats.org/officeDocument/2006/relationships/customXml" Target="../ink/ink32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32.xml"/><Relationship Id="rId15" Type="http://schemas.openxmlformats.org/officeDocument/2006/relationships/image" Target="../media/image454.png"/><Relationship Id="rId23" Type="http://schemas.openxmlformats.org/officeDocument/2006/relationships/image" Target="../media/image458.png"/><Relationship Id="rId28" Type="http://schemas.openxmlformats.org/officeDocument/2006/relationships/customXml" Target="../ink/ink3243.xml"/><Relationship Id="rId36" Type="http://schemas.openxmlformats.org/officeDocument/2006/relationships/customXml" Target="../ink/ink3247.xml"/><Relationship Id="rId49" Type="http://schemas.openxmlformats.org/officeDocument/2006/relationships/image" Target="../media/image472.png"/><Relationship Id="rId57" Type="http://schemas.openxmlformats.org/officeDocument/2006/relationships/image" Target="../media/image476.png"/><Relationship Id="rId10" Type="http://schemas.openxmlformats.org/officeDocument/2006/relationships/customXml" Target="../ink/ink3234.xml"/><Relationship Id="rId31" Type="http://schemas.openxmlformats.org/officeDocument/2006/relationships/image" Target="../media/image462.png"/><Relationship Id="rId44" Type="http://schemas.openxmlformats.org/officeDocument/2006/relationships/customXml" Target="../ink/ink3251.xml"/><Relationship Id="rId52" Type="http://schemas.openxmlformats.org/officeDocument/2006/relationships/customXml" Target="../ink/ink3255.xml"/><Relationship Id="rId60" Type="http://schemas.openxmlformats.org/officeDocument/2006/relationships/customXml" Target="../ink/ink3259.xml"/><Relationship Id="rId65" Type="http://schemas.openxmlformats.org/officeDocument/2006/relationships/image" Target="../media/image468.png"/><Relationship Id="rId4" Type="http://schemas.openxmlformats.org/officeDocument/2006/relationships/customXml" Target="../ink/ink3231.xml"/><Relationship Id="rId9" Type="http://schemas.openxmlformats.org/officeDocument/2006/relationships/image" Target="../media/image451.png"/><Relationship Id="rId13" Type="http://schemas.openxmlformats.org/officeDocument/2006/relationships/image" Target="../media/image453.png"/><Relationship Id="rId18" Type="http://schemas.openxmlformats.org/officeDocument/2006/relationships/customXml" Target="../ink/ink3238.xml"/><Relationship Id="rId39" Type="http://schemas.openxmlformats.org/officeDocument/2006/relationships/image" Target="../media/image466.png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75.xml"/><Relationship Id="rId21" Type="http://schemas.openxmlformats.org/officeDocument/2006/relationships/image" Target="../media/image457.png"/><Relationship Id="rId42" Type="http://schemas.openxmlformats.org/officeDocument/2006/relationships/customXml" Target="../ink/ink3283.xml"/><Relationship Id="rId47" Type="http://schemas.openxmlformats.org/officeDocument/2006/relationships/image" Target="../media/image471.png"/><Relationship Id="rId63" Type="http://schemas.openxmlformats.org/officeDocument/2006/relationships/image" Target="../media/image479.png"/><Relationship Id="rId68" Type="http://schemas.openxmlformats.org/officeDocument/2006/relationships/customXml" Target="../ink/ink3296.xml"/><Relationship Id="rId84" Type="http://schemas.openxmlformats.org/officeDocument/2006/relationships/customXml" Target="../ink/ink3304.xml"/><Relationship Id="rId16" Type="http://schemas.openxmlformats.org/officeDocument/2006/relationships/customXml" Target="../ink/ink3270.xml"/><Relationship Id="rId11" Type="http://schemas.openxmlformats.org/officeDocument/2006/relationships/image" Target="../media/image452.png"/><Relationship Id="rId32" Type="http://schemas.openxmlformats.org/officeDocument/2006/relationships/customXml" Target="../ink/ink3278.xml"/><Relationship Id="rId37" Type="http://schemas.openxmlformats.org/officeDocument/2006/relationships/image" Target="../media/image465.png"/><Relationship Id="rId53" Type="http://schemas.openxmlformats.org/officeDocument/2006/relationships/image" Target="../media/image474.png"/><Relationship Id="rId58" Type="http://schemas.openxmlformats.org/officeDocument/2006/relationships/customXml" Target="../ink/ink3291.xml"/><Relationship Id="rId74" Type="http://schemas.openxmlformats.org/officeDocument/2006/relationships/customXml" Target="../ink/ink3299.xml"/><Relationship Id="rId79" Type="http://schemas.openxmlformats.org/officeDocument/2006/relationships/image" Target="../media/image468.png"/><Relationship Id="rId5" Type="http://schemas.openxmlformats.org/officeDocument/2006/relationships/image" Target="../media/image449.png"/><Relationship Id="rId19" Type="http://schemas.openxmlformats.org/officeDocument/2006/relationships/image" Target="../media/image456.png"/><Relationship Id="rId14" Type="http://schemas.openxmlformats.org/officeDocument/2006/relationships/customXml" Target="../ink/ink3269.xml"/><Relationship Id="rId22" Type="http://schemas.openxmlformats.org/officeDocument/2006/relationships/customXml" Target="../ink/ink3273.xml"/><Relationship Id="rId27" Type="http://schemas.openxmlformats.org/officeDocument/2006/relationships/image" Target="../media/image460.png"/><Relationship Id="rId30" Type="http://schemas.openxmlformats.org/officeDocument/2006/relationships/customXml" Target="../ink/ink3277.xml"/><Relationship Id="rId35" Type="http://schemas.openxmlformats.org/officeDocument/2006/relationships/image" Target="../media/image464.png"/><Relationship Id="rId43" Type="http://schemas.openxmlformats.org/officeDocument/2006/relationships/image" Target="../media/image469.png"/><Relationship Id="rId48" Type="http://schemas.openxmlformats.org/officeDocument/2006/relationships/customXml" Target="../ink/ink3286.xml"/><Relationship Id="rId56" Type="http://schemas.openxmlformats.org/officeDocument/2006/relationships/customXml" Target="../ink/ink3290.xml"/><Relationship Id="rId64" Type="http://schemas.openxmlformats.org/officeDocument/2006/relationships/customXml" Target="../ink/ink3294.xml"/><Relationship Id="rId69" Type="http://schemas.openxmlformats.org/officeDocument/2006/relationships/image" Target="../media/image483.png"/><Relationship Id="rId77" Type="http://schemas.openxmlformats.org/officeDocument/2006/relationships/image" Target="../media/image487.png"/><Relationship Id="rId8" Type="http://schemas.openxmlformats.org/officeDocument/2006/relationships/customXml" Target="../ink/ink3266.xml"/><Relationship Id="rId51" Type="http://schemas.openxmlformats.org/officeDocument/2006/relationships/image" Target="../media/image473.png"/><Relationship Id="rId72" Type="http://schemas.openxmlformats.org/officeDocument/2006/relationships/customXml" Target="../ink/ink3298.xml"/><Relationship Id="rId80" Type="http://schemas.openxmlformats.org/officeDocument/2006/relationships/customXml" Target="../ink/ink3302.xml"/><Relationship Id="rId85" Type="http://schemas.openxmlformats.org/officeDocument/2006/relationships/image" Target="../media/image489.png"/><Relationship Id="rId3" Type="http://schemas.openxmlformats.org/officeDocument/2006/relationships/image" Target="../media/image448.png"/><Relationship Id="rId12" Type="http://schemas.openxmlformats.org/officeDocument/2006/relationships/customXml" Target="../ink/ink3268.xml"/><Relationship Id="rId17" Type="http://schemas.openxmlformats.org/officeDocument/2006/relationships/image" Target="../media/image455.png"/><Relationship Id="rId25" Type="http://schemas.openxmlformats.org/officeDocument/2006/relationships/image" Target="../media/image459.png"/><Relationship Id="rId33" Type="http://schemas.openxmlformats.org/officeDocument/2006/relationships/image" Target="../media/image463.png"/><Relationship Id="rId38" Type="http://schemas.openxmlformats.org/officeDocument/2006/relationships/customXml" Target="../ink/ink3281.xml"/><Relationship Id="rId46" Type="http://schemas.openxmlformats.org/officeDocument/2006/relationships/customXml" Target="../ink/ink3285.xml"/><Relationship Id="rId59" Type="http://schemas.openxmlformats.org/officeDocument/2006/relationships/image" Target="../media/image477.png"/><Relationship Id="rId67" Type="http://schemas.openxmlformats.org/officeDocument/2006/relationships/image" Target="../media/image482.png"/><Relationship Id="rId20" Type="http://schemas.openxmlformats.org/officeDocument/2006/relationships/customXml" Target="../ink/ink3272.xml"/><Relationship Id="rId41" Type="http://schemas.openxmlformats.org/officeDocument/2006/relationships/image" Target="../media/image467.png"/><Relationship Id="rId54" Type="http://schemas.openxmlformats.org/officeDocument/2006/relationships/customXml" Target="../ink/ink3289.xml"/><Relationship Id="rId62" Type="http://schemas.openxmlformats.org/officeDocument/2006/relationships/customXml" Target="../ink/ink3293.xml"/><Relationship Id="rId70" Type="http://schemas.openxmlformats.org/officeDocument/2006/relationships/customXml" Target="../ink/ink3297.xml"/><Relationship Id="rId75" Type="http://schemas.openxmlformats.org/officeDocument/2006/relationships/image" Target="../media/image486.png"/><Relationship Id="rId83" Type="http://schemas.openxmlformats.org/officeDocument/2006/relationships/image" Target="../media/image4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65.xml"/><Relationship Id="rId15" Type="http://schemas.openxmlformats.org/officeDocument/2006/relationships/image" Target="../media/image454.png"/><Relationship Id="rId23" Type="http://schemas.openxmlformats.org/officeDocument/2006/relationships/image" Target="../media/image458.png"/><Relationship Id="rId28" Type="http://schemas.openxmlformats.org/officeDocument/2006/relationships/customXml" Target="../ink/ink3276.xml"/><Relationship Id="rId36" Type="http://schemas.openxmlformats.org/officeDocument/2006/relationships/customXml" Target="../ink/ink3280.xml"/><Relationship Id="rId49" Type="http://schemas.openxmlformats.org/officeDocument/2006/relationships/image" Target="../media/image472.png"/><Relationship Id="rId57" Type="http://schemas.openxmlformats.org/officeDocument/2006/relationships/image" Target="../media/image476.png"/><Relationship Id="rId10" Type="http://schemas.openxmlformats.org/officeDocument/2006/relationships/customXml" Target="../ink/ink3267.xml"/><Relationship Id="rId31" Type="http://schemas.openxmlformats.org/officeDocument/2006/relationships/image" Target="../media/image462.png"/><Relationship Id="rId44" Type="http://schemas.openxmlformats.org/officeDocument/2006/relationships/customXml" Target="../ink/ink3284.xml"/><Relationship Id="rId52" Type="http://schemas.openxmlformats.org/officeDocument/2006/relationships/customXml" Target="../ink/ink3288.xml"/><Relationship Id="rId60" Type="http://schemas.openxmlformats.org/officeDocument/2006/relationships/customXml" Target="../ink/ink3292.xml"/><Relationship Id="rId65" Type="http://schemas.openxmlformats.org/officeDocument/2006/relationships/image" Target="../media/image481.png"/><Relationship Id="rId73" Type="http://schemas.openxmlformats.org/officeDocument/2006/relationships/image" Target="../media/image485.png"/><Relationship Id="rId78" Type="http://schemas.openxmlformats.org/officeDocument/2006/relationships/customXml" Target="../ink/ink3301.xml"/><Relationship Id="rId81" Type="http://schemas.openxmlformats.org/officeDocument/2006/relationships/image" Target="../media/image480.png"/><Relationship Id="rId4" Type="http://schemas.openxmlformats.org/officeDocument/2006/relationships/customXml" Target="../ink/ink3264.xml"/><Relationship Id="rId9" Type="http://schemas.openxmlformats.org/officeDocument/2006/relationships/image" Target="../media/image451.png"/><Relationship Id="rId13" Type="http://schemas.openxmlformats.org/officeDocument/2006/relationships/image" Target="../media/image453.png"/><Relationship Id="rId18" Type="http://schemas.openxmlformats.org/officeDocument/2006/relationships/customXml" Target="../ink/ink3271.xml"/><Relationship Id="rId39" Type="http://schemas.openxmlformats.org/officeDocument/2006/relationships/image" Target="../media/image466.png"/><Relationship Id="rId34" Type="http://schemas.openxmlformats.org/officeDocument/2006/relationships/customXml" Target="../ink/ink3279.xml"/><Relationship Id="rId50" Type="http://schemas.openxmlformats.org/officeDocument/2006/relationships/customXml" Target="../ink/ink3287.xml"/><Relationship Id="rId55" Type="http://schemas.openxmlformats.org/officeDocument/2006/relationships/image" Target="../media/image475.png"/><Relationship Id="rId76" Type="http://schemas.openxmlformats.org/officeDocument/2006/relationships/customXml" Target="../ink/ink3300.xml"/><Relationship Id="rId7" Type="http://schemas.openxmlformats.org/officeDocument/2006/relationships/image" Target="../media/image450.png"/><Relationship Id="rId71" Type="http://schemas.openxmlformats.org/officeDocument/2006/relationships/image" Target="../media/image484.png"/><Relationship Id="rId2" Type="http://schemas.openxmlformats.org/officeDocument/2006/relationships/customXml" Target="../ink/ink3263.xml"/><Relationship Id="rId29" Type="http://schemas.openxmlformats.org/officeDocument/2006/relationships/image" Target="../media/image461.png"/><Relationship Id="rId24" Type="http://schemas.openxmlformats.org/officeDocument/2006/relationships/customXml" Target="../ink/ink3274.xml"/><Relationship Id="rId40" Type="http://schemas.openxmlformats.org/officeDocument/2006/relationships/customXml" Target="../ink/ink3282.xml"/><Relationship Id="rId45" Type="http://schemas.openxmlformats.org/officeDocument/2006/relationships/image" Target="../media/image470.png"/><Relationship Id="rId66" Type="http://schemas.openxmlformats.org/officeDocument/2006/relationships/customXml" Target="../ink/ink3295.xml"/><Relationship Id="rId61" Type="http://schemas.openxmlformats.org/officeDocument/2006/relationships/image" Target="../media/image478.png"/><Relationship Id="rId82" Type="http://schemas.openxmlformats.org/officeDocument/2006/relationships/customXml" Target="../ink/ink3303.xml"/></Relationships>
</file>

<file path=ppt/slides/_rels/slide10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17.xml"/><Relationship Id="rId21" Type="http://schemas.openxmlformats.org/officeDocument/2006/relationships/image" Target="../media/image457.png"/><Relationship Id="rId42" Type="http://schemas.openxmlformats.org/officeDocument/2006/relationships/customXml" Target="../ink/ink3325.xml"/><Relationship Id="rId47" Type="http://schemas.openxmlformats.org/officeDocument/2006/relationships/image" Target="../media/image471.png"/><Relationship Id="rId63" Type="http://schemas.openxmlformats.org/officeDocument/2006/relationships/image" Target="../media/image479.png"/><Relationship Id="rId68" Type="http://schemas.openxmlformats.org/officeDocument/2006/relationships/customXml" Target="../ink/ink3338.xml"/><Relationship Id="rId84" Type="http://schemas.openxmlformats.org/officeDocument/2006/relationships/customXml" Target="../ink/ink3346.xml"/><Relationship Id="rId89" Type="http://schemas.openxmlformats.org/officeDocument/2006/relationships/image" Target="../media/image494.png"/><Relationship Id="rId16" Type="http://schemas.openxmlformats.org/officeDocument/2006/relationships/customXml" Target="../ink/ink3312.xml"/><Relationship Id="rId11" Type="http://schemas.openxmlformats.org/officeDocument/2006/relationships/image" Target="../media/image452.png"/><Relationship Id="rId32" Type="http://schemas.openxmlformats.org/officeDocument/2006/relationships/customXml" Target="../ink/ink3320.xml"/><Relationship Id="rId37" Type="http://schemas.openxmlformats.org/officeDocument/2006/relationships/image" Target="../media/image465.png"/><Relationship Id="rId53" Type="http://schemas.openxmlformats.org/officeDocument/2006/relationships/image" Target="../media/image474.png"/><Relationship Id="rId58" Type="http://schemas.openxmlformats.org/officeDocument/2006/relationships/customXml" Target="../ink/ink3333.xml"/><Relationship Id="rId74" Type="http://schemas.openxmlformats.org/officeDocument/2006/relationships/customXml" Target="../ink/ink3341.xml"/><Relationship Id="rId79" Type="http://schemas.openxmlformats.org/officeDocument/2006/relationships/image" Target="../media/image487.png"/><Relationship Id="rId5" Type="http://schemas.openxmlformats.org/officeDocument/2006/relationships/image" Target="../media/image449.png"/><Relationship Id="rId90" Type="http://schemas.openxmlformats.org/officeDocument/2006/relationships/customXml" Target="../ink/ink3349.xml"/><Relationship Id="rId95" Type="http://schemas.openxmlformats.org/officeDocument/2006/relationships/image" Target="../media/image480.png"/><Relationship Id="rId22" Type="http://schemas.openxmlformats.org/officeDocument/2006/relationships/customXml" Target="../ink/ink3315.xml"/><Relationship Id="rId27" Type="http://schemas.openxmlformats.org/officeDocument/2006/relationships/image" Target="../media/image460.png"/><Relationship Id="rId43" Type="http://schemas.openxmlformats.org/officeDocument/2006/relationships/image" Target="../media/image469.png"/><Relationship Id="rId48" Type="http://schemas.openxmlformats.org/officeDocument/2006/relationships/customXml" Target="../ink/ink3328.xml"/><Relationship Id="rId64" Type="http://schemas.openxmlformats.org/officeDocument/2006/relationships/customXml" Target="../ink/ink3336.xml"/><Relationship Id="rId69" Type="http://schemas.openxmlformats.org/officeDocument/2006/relationships/image" Target="../media/image488.png"/><Relationship Id="rId80" Type="http://schemas.openxmlformats.org/officeDocument/2006/relationships/customXml" Target="../ink/ink3344.xml"/><Relationship Id="rId85" Type="http://schemas.openxmlformats.org/officeDocument/2006/relationships/image" Target="../media/image492.png"/><Relationship Id="rId12" Type="http://schemas.openxmlformats.org/officeDocument/2006/relationships/customXml" Target="../ink/ink3310.xml"/><Relationship Id="rId17" Type="http://schemas.openxmlformats.org/officeDocument/2006/relationships/image" Target="../media/image455.png"/><Relationship Id="rId25" Type="http://schemas.openxmlformats.org/officeDocument/2006/relationships/image" Target="../media/image459.png"/><Relationship Id="rId33" Type="http://schemas.openxmlformats.org/officeDocument/2006/relationships/image" Target="../media/image463.png"/><Relationship Id="rId38" Type="http://schemas.openxmlformats.org/officeDocument/2006/relationships/customXml" Target="../ink/ink3323.xml"/><Relationship Id="rId46" Type="http://schemas.openxmlformats.org/officeDocument/2006/relationships/customXml" Target="../ink/ink3327.xml"/><Relationship Id="rId59" Type="http://schemas.openxmlformats.org/officeDocument/2006/relationships/image" Target="../media/image477.png"/><Relationship Id="rId67" Type="http://schemas.openxmlformats.org/officeDocument/2006/relationships/image" Target="../media/image482.png"/><Relationship Id="rId20" Type="http://schemas.openxmlformats.org/officeDocument/2006/relationships/customXml" Target="../ink/ink3314.xml"/><Relationship Id="rId41" Type="http://schemas.openxmlformats.org/officeDocument/2006/relationships/image" Target="../media/image467.png"/><Relationship Id="rId54" Type="http://schemas.openxmlformats.org/officeDocument/2006/relationships/customXml" Target="../ink/ink3331.xml"/><Relationship Id="rId62" Type="http://schemas.openxmlformats.org/officeDocument/2006/relationships/customXml" Target="../ink/ink3335.xml"/><Relationship Id="rId70" Type="http://schemas.openxmlformats.org/officeDocument/2006/relationships/customXml" Target="../ink/ink3339.xml"/><Relationship Id="rId75" Type="http://schemas.openxmlformats.org/officeDocument/2006/relationships/image" Target="../media/image485.png"/><Relationship Id="rId83" Type="http://schemas.openxmlformats.org/officeDocument/2006/relationships/image" Target="../media/image491.png"/><Relationship Id="rId88" Type="http://schemas.openxmlformats.org/officeDocument/2006/relationships/customXml" Target="../ink/ink3348.xml"/><Relationship Id="rId91" Type="http://schemas.openxmlformats.org/officeDocument/2006/relationships/image" Target="../media/image495.png"/><Relationship Id="rId96" Type="http://schemas.openxmlformats.org/officeDocument/2006/relationships/customXml" Target="../ink/ink33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07.xml"/><Relationship Id="rId15" Type="http://schemas.openxmlformats.org/officeDocument/2006/relationships/image" Target="../media/image454.png"/><Relationship Id="rId23" Type="http://schemas.openxmlformats.org/officeDocument/2006/relationships/image" Target="../media/image458.png"/><Relationship Id="rId28" Type="http://schemas.openxmlformats.org/officeDocument/2006/relationships/customXml" Target="../ink/ink3318.xml"/><Relationship Id="rId36" Type="http://schemas.openxmlformats.org/officeDocument/2006/relationships/customXml" Target="../ink/ink3322.xml"/><Relationship Id="rId49" Type="http://schemas.openxmlformats.org/officeDocument/2006/relationships/image" Target="../media/image472.png"/><Relationship Id="rId57" Type="http://schemas.openxmlformats.org/officeDocument/2006/relationships/image" Target="../media/image476.png"/><Relationship Id="rId10" Type="http://schemas.openxmlformats.org/officeDocument/2006/relationships/customXml" Target="../ink/ink3309.xml"/><Relationship Id="rId31" Type="http://schemas.openxmlformats.org/officeDocument/2006/relationships/image" Target="../media/image462.png"/><Relationship Id="rId44" Type="http://schemas.openxmlformats.org/officeDocument/2006/relationships/customXml" Target="../ink/ink3326.xml"/><Relationship Id="rId52" Type="http://schemas.openxmlformats.org/officeDocument/2006/relationships/customXml" Target="../ink/ink3330.xml"/><Relationship Id="rId60" Type="http://schemas.openxmlformats.org/officeDocument/2006/relationships/customXml" Target="../ink/ink3334.xml"/><Relationship Id="rId65" Type="http://schemas.openxmlformats.org/officeDocument/2006/relationships/image" Target="../media/image481.png"/><Relationship Id="rId73" Type="http://schemas.openxmlformats.org/officeDocument/2006/relationships/image" Target="../media/image484.png"/><Relationship Id="rId78" Type="http://schemas.openxmlformats.org/officeDocument/2006/relationships/customXml" Target="../ink/ink3343.xml"/><Relationship Id="rId81" Type="http://schemas.openxmlformats.org/officeDocument/2006/relationships/image" Target="../media/image490.png"/><Relationship Id="rId86" Type="http://schemas.openxmlformats.org/officeDocument/2006/relationships/customXml" Target="../ink/ink3347.xml"/><Relationship Id="rId94" Type="http://schemas.openxmlformats.org/officeDocument/2006/relationships/customXml" Target="../ink/ink3351.xml"/><Relationship Id="rId99" Type="http://schemas.openxmlformats.org/officeDocument/2006/relationships/image" Target="../media/image496.png"/><Relationship Id="rId101" Type="http://schemas.openxmlformats.org/officeDocument/2006/relationships/image" Target="../media/image497.png"/><Relationship Id="rId4" Type="http://schemas.openxmlformats.org/officeDocument/2006/relationships/customXml" Target="../ink/ink3306.xml"/><Relationship Id="rId9" Type="http://schemas.openxmlformats.org/officeDocument/2006/relationships/image" Target="../media/image451.png"/><Relationship Id="rId13" Type="http://schemas.openxmlformats.org/officeDocument/2006/relationships/image" Target="../media/image453.png"/><Relationship Id="rId18" Type="http://schemas.openxmlformats.org/officeDocument/2006/relationships/customXml" Target="../ink/ink3313.xml"/><Relationship Id="rId39" Type="http://schemas.openxmlformats.org/officeDocument/2006/relationships/image" Target="../media/image466.png"/><Relationship Id="rId34" Type="http://schemas.openxmlformats.org/officeDocument/2006/relationships/customXml" Target="../ink/ink3321.xml"/><Relationship Id="rId50" Type="http://schemas.openxmlformats.org/officeDocument/2006/relationships/customXml" Target="../ink/ink3329.xml"/><Relationship Id="rId55" Type="http://schemas.openxmlformats.org/officeDocument/2006/relationships/image" Target="../media/image475.png"/><Relationship Id="rId76" Type="http://schemas.openxmlformats.org/officeDocument/2006/relationships/customXml" Target="../ink/ink3342.xml"/><Relationship Id="rId97" Type="http://schemas.openxmlformats.org/officeDocument/2006/relationships/image" Target="../media/image489.png"/><Relationship Id="rId7" Type="http://schemas.openxmlformats.org/officeDocument/2006/relationships/image" Target="../media/image450.png"/><Relationship Id="rId71" Type="http://schemas.openxmlformats.org/officeDocument/2006/relationships/image" Target="../media/image483.png"/><Relationship Id="rId92" Type="http://schemas.openxmlformats.org/officeDocument/2006/relationships/customXml" Target="../ink/ink3350.xml"/><Relationship Id="rId2" Type="http://schemas.openxmlformats.org/officeDocument/2006/relationships/customXml" Target="../ink/ink3305.xml"/><Relationship Id="rId29" Type="http://schemas.openxmlformats.org/officeDocument/2006/relationships/image" Target="../media/image461.png"/><Relationship Id="rId24" Type="http://schemas.openxmlformats.org/officeDocument/2006/relationships/customXml" Target="../ink/ink3316.xml"/><Relationship Id="rId40" Type="http://schemas.openxmlformats.org/officeDocument/2006/relationships/customXml" Target="../ink/ink3324.xml"/><Relationship Id="rId45" Type="http://schemas.openxmlformats.org/officeDocument/2006/relationships/image" Target="../media/image470.png"/><Relationship Id="rId66" Type="http://schemas.openxmlformats.org/officeDocument/2006/relationships/customXml" Target="../ink/ink3337.xml"/><Relationship Id="rId87" Type="http://schemas.openxmlformats.org/officeDocument/2006/relationships/image" Target="../media/image493.png"/><Relationship Id="rId61" Type="http://schemas.openxmlformats.org/officeDocument/2006/relationships/image" Target="../media/image478.png"/><Relationship Id="rId82" Type="http://schemas.openxmlformats.org/officeDocument/2006/relationships/customXml" Target="../ink/ink3345.xml"/><Relationship Id="rId19" Type="http://schemas.openxmlformats.org/officeDocument/2006/relationships/image" Target="../media/image456.png"/><Relationship Id="rId14" Type="http://schemas.openxmlformats.org/officeDocument/2006/relationships/customXml" Target="../ink/ink3311.xml"/><Relationship Id="rId30" Type="http://schemas.openxmlformats.org/officeDocument/2006/relationships/customXml" Target="../ink/ink3319.xml"/><Relationship Id="rId35" Type="http://schemas.openxmlformats.org/officeDocument/2006/relationships/image" Target="../media/image464.png"/><Relationship Id="rId56" Type="http://schemas.openxmlformats.org/officeDocument/2006/relationships/customXml" Target="../ink/ink3332.xml"/><Relationship Id="rId77" Type="http://schemas.openxmlformats.org/officeDocument/2006/relationships/image" Target="../media/image486.png"/><Relationship Id="rId100" Type="http://schemas.openxmlformats.org/officeDocument/2006/relationships/customXml" Target="../ink/ink3354.xml"/><Relationship Id="rId8" Type="http://schemas.openxmlformats.org/officeDocument/2006/relationships/customXml" Target="../ink/ink3308.xml"/><Relationship Id="rId51" Type="http://schemas.openxmlformats.org/officeDocument/2006/relationships/image" Target="../media/image473.png"/><Relationship Id="rId72" Type="http://schemas.openxmlformats.org/officeDocument/2006/relationships/customXml" Target="../ink/ink3340.xml"/><Relationship Id="rId93" Type="http://schemas.openxmlformats.org/officeDocument/2006/relationships/image" Target="../media/image468.png"/><Relationship Id="rId98" Type="http://schemas.openxmlformats.org/officeDocument/2006/relationships/customXml" Target="../ink/ink3353.xml"/><Relationship Id="rId3" Type="http://schemas.openxmlformats.org/officeDocument/2006/relationships/image" Target="../media/image44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ustomXml" Target="../ink/ink84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png"/></Relationships>
</file>

<file path=ppt/slides/_rels/slide1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67.xml"/><Relationship Id="rId21" Type="http://schemas.openxmlformats.org/officeDocument/2006/relationships/image" Target="../media/image457.png"/><Relationship Id="rId42" Type="http://schemas.openxmlformats.org/officeDocument/2006/relationships/customXml" Target="../ink/ink3375.xml"/><Relationship Id="rId47" Type="http://schemas.openxmlformats.org/officeDocument/2006/relationships/image" Target="../media/image471.png"/><Relationship Id="rId63" Type="http://schemas.openxmlformats.org/officeDocument/2006/relationships/image" Target="../media/image479.png"/><Relationship Id="rId68" Type="http://schemas.openxmlformats.org/officeDocument/2006/relationships/customXml" Target="../ink/ink3388.xml"/><Relationship Id="rId84" Type="http://schemas.openxmlformats.org/officeDocument/2006/relationships/customXml" Target="../ink/ink3396.xml"/><Relationship Id="rId89" Type="http://schemas.openxmlformats.org/officeDocument/2006/relationships/image" Target="../media/image493.png"/><Relationship Id="rId16" Type="http://schemas.openxmlformats.org/officeDocument/2006/relationships/customXml" Target="../ink/ink3362.xml"/><Relationship Id="rId107" Type="http://schemas.openxmlformats.org/officeDocument/2006/relationships/image" Target="../media/image501.png"/><Relationship Id="rId11" Type="http://schemas.openxmlformats.org/officeDocument/2006/relationships/image" Target="../media/image452.png"/><Relationship Id="rId32" Type="http://schemas.openxmlformats.org/officeDocument/2006/relationships/customXml" Target="../ink/ink3370.xml"/><Relationship Id="rId37" Type="http://schemas.openxmlformats.org/officeDocument/2006/relationships/image" Target="../media/image465.png"/><Relationship Id="rId53" Type="http://schemas.openxmlformats.org/officeDocument/2006/relationships/image" Target="../media/image474.png"/><Relationship Id="rId58" Type="http://schemas.openxmlformats.org/officeDocument/2006/relationships/customXml" Target="../ink/ink3383.xml"/><Relationship Id="rId74" Type="http://schemas.openxmlformats.org/officeDocument/2006/relationships/customXml" Target="../ink/ink3391.xml"/><Relationship Id="rId79" Type="http://schemas.openxmlformats.org/officeDocument/2006/relationships/image" Target="../media/image487.png"/><Relationship Id="rId102" Type="http://schemas.openxmlformats.org/officeDocument/2006/relationships/customXml" Target="../ink/ink3405.xml"/><Relationship Id="rId5" Type="http://schemas.openxmlformats.org/officeDocument/2006/relationships/image" Target="../media/image449.png"/><Relationship Id="rId90" Type="http://schemas.openxmlformats.org/officeDocument/2006/relationships/customXml" Target="../ink/ink3399.xml"/><Relationship Id="rId95" Type="http://schemas.openxmlformats.org/officeDocument/2006/relationships/image" Target="../media/image498.png"/><Relationship Id="rId22" Type="http://schemas.openxmlformats.org/officeDocument/2006/relationships/customXml" Target="../ink/ink3365.xml"/><Relationship Id="rId27" Type="http://schemas.openxmlformats.org/officeDocument/2006/relationships/image" Target="../media/image460.png"/><Relationship Id="rId43" Type="http://schemas.openxmlformats.org/officeDocument/2006/relationships/image" Target="../media/image469.png"/><Relationship Id="rId48" Type="http://schemas.openxmlformats.org/officeDocument/2006/relationships/customXml" Target="../ink/ink3378.xml"/><Relationship Id="rId64" Type="http://schemas.openxmlformats.org/officeDocument/2006/relationships/customXml" Target="../ink/ink3386.xml"/><Relationship Id="rId69" Type="http://schemas.openxmlformats.org/officeDocument/2006/relationships/image" Target="../media/image488.png"/><Relationship Id="rId80" Type="http://schemas.openxmlformats.org/officeDocument/2006/relationships/customXml" Target="../ink/ink3394.xml"/><Relationship Id="rId85" Type="http://schemas.openxmlformats.org/officeDocument/2006/relationships/image" Target="../media/image491.png"/><Relationship Id="rId12" Type="http://schemas.openxmlformats.org/officeDocument/2006/relationships/customXml" Target="../ink/ink3360.xml"/><Relationship Id="rId17" Type="http://schemas.openxmlformats.org/officeDocument/2006/relationships/image" Target="../media/image455.png"/><Relationship Id="rId33" Type="http://schemas.openxmlformats.org/officeDocument/2006/relationships/image" Target="../media/image463.png"/><Relationship Id="rId38" Type="http://schemas.openxmlformats.org/officeDocument/2006/relationships/customXml" Target="../ink/ink3373.xml"/><Relationship Id="rId59" Type="http://schemas.openxmlformats.org/officeDocument/2006/relationships/image" Target="../media/image477.png"/><Relationship Id="rId103" Type="http://schemas.openxmlformats.org/officeDocument/2006/relationships/image" Target="../media/image480.png"/><Relationship Id="rId20" Type="http://schemas.openxmlformats.org/officeDocument/2006/relationships/customXml" Target="../ink/ink3364.xml"/><Relationship Id="rId41" Type="http://schemas.openxmlformats.org/officeDocument/2006/relationships/image" Target="../media/image467.png"/><Relationship Id="rId54" Type="http://schemas.openxmlformats.org/officeDocument/2006/relationships/customXml" Target="../ink/ink3381.xml"/><Relationship Id="rId62" Type="http://schemas.openxmlformats.org/officeDocument/2006/relationships/customXml" Target="../ink/ink3385.xml"/><Relationship Id="rId70" Type="http://schemas.openxmlformats.org/officeDocument/2006/relationships/customXml" Target="../ink/ink3389.xml"/><Relationship Id="rId75" Type="http://schemas.openxmlformats.org/officeDocument/2006/relationships/image" Target="../media/image485.png"/><Relationship Id="rId83" Type="http://schemas.openxmlformats.org/officeDocument/2006/relationships/image" Target="../media/image490.png"/><Relationship Id="rId88" Type="http://schemas.openxmlformats.org/officeDocument/2006/relationships/customXml" Target="../ink/ink3398.xml"/><Relationship Id="rId91" Type="http://schemas.openxmlformats.org/officeDocument/2006/relationships/image" Target="../media/image494.png"/><Relationship Id="rId96" Type="http://schemas.openxmlformats.org/officeDocument/2006/relationships/customXml" Target="../ink/ink34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7.xml"/><Relationship Id="rId15" Type="http://schemas.openxmlformats.org/officeDocument/2006/relationships/image" Target="../media/image454.png"/><Relationship Id="rId23" Type="http://schemas.openxmlformats.org/officeDocument/2006/relationships/image" Target="../media/image458.png"/><Relationship Id="rId28" Type="http://schemas.openxmlformats.org/officeDocument/2006/relationships/customXml" Target="../ink/ink3368.xml"/><Relationship Id="rId36" Type="http://schemas.openxmlformats.org/officeDocument/2006/relationships/customXml" Target="../ink/ink3372.xml"/><Relationship Id="rId49" Type="http://schemas.openxmlformats.org/officeDocument/2006/relationships/image" Target="../media/image472.png"/><Relationship Id="rId57" Type="http://schemas.openxmlformats.org/officeDocument/2006/relationships/image" Target="../media/image476.png"/><Relationship Id="rId106" Type="http://schemas.openxmlformats.org/officeDocument/2006/relationships/customXml" Target="../ink/ink3407.xml"/><Relationship Id="rId10" Type="http://schemas.openxmlformats.org/officeDocument/2006/relationships/customXml" Target="../ink/ink3359.xml"/><Relationship Id="rId31" Type="http://schemas.openxmlformats.org/officeDocument/2006/relationships/image" Target="../media/image462.png"/><Relationship Id="rId44" Type="http://schemas.openxmlformats.org/officeDocument/2006/relationships/customXml" Target="../ink/ink3376.xml"/><Relationship Id="rId52" Type="http://schemas.openxmlformats.org/officeDocument/2006/relationships/customXml" Target="../ink/ink3380.xml"/><Relationship Id="rId60" Type="http://schemas.openxmlformats.org/officeDocument/2006/relationships/customXml" Target="../ink/ink3384.xml"/><Relationship Id="rId65" Type="http://schemas.openxmlformats.org/officeDocument/2006/relationships/image" Target="../media/image481.png"/><Relationship Id="rId73" Type="http://schemas.openxmlformats.org/officeDocument/2006/relationships/image" Target="../media/image484.png"/><Relationship Id="rId78" Type="http://schemas.openxmlformats.org/officeDocument/2006/relationships/customXml" Target="../ink/ink3393.xml"/><Relationship Id="rId81" Type="http://schemas.openxmlformats.org/officeDocument/2006/relationships/image" Target="../media/image496.png"/><Relationship Id="rId86" Type="http://schemas.openxmlformats.org/officeDocument/2006/relationships/customXml" Target="../ink/ink3397.xml"/><Relationship Id="rId94" Type="http://schemas.openxmlformats.org/officeDocument/2006/relationships/customXml" Target="../ink/ink3401.xml"/><Relationship Id="rId99" Type="http://schemas.openxmlformats.org/officeDocument/2006/relationships/image" Target="../media/image500.png"/><Relationship Id="rId101" Type="http://schemas.openxmlformats.org/officeDocument/2006/relationships/image" Target="../media/image468.png"/><Relationship Id="rId4" Type="http://schemas.openxmlformats.org/officeDocument/2006/relationships/customXml" Target="../ink/ink3356.xml"/><Relationship Id="rId9" Type="http://schemas.openxmlformats.org/officeDocument/2006/relationships/image" Target="../media/image451.png"/><Relationship Id="rId13" Type="http://schemas.openxmlformats.org/officeDocument/2006/relationships/image" Target="../media/image453.png"/><Relationship Id="rId18" Type="http://schemas.openxmlformats.org/officeDocument/2006/relationships/customXml" Target="../ink/ink3363.xml"/><Relationship Id="rId39" Type="http://schemas.openxmlformats.org/officeDocument/2006/relationships/image" Target="../media/image466.png"/><Relationship Id="rId34" Type="http://schemas.openxmlformats.org/officeDocument/2006/relationships/customXml" Target="../ink/ink3371.xml"/><Relationship Id="rId50" Type="http://schemas.openxmlformats.org/officeDocument/2006/relationships/customXml" Target="../ink/ink3379.xml"/><Relationship Id="rId55" Type="http://schemas.openxmlformats.org/officeDocument/2006/relationships/image" Target="../media/image475.png"/><Relationship Id="rId76" Type="http://schemas.openxmlformats.org/officeDocument/2006/relationships/customXml" Target="../ink/ink3392.xml"/><Relationship Id="rId97" Type="http://schemas.openxmlformats.org/officeDocument/2006/relationships/image" Target="../media/image499.png"/><Relationship Id="rId104" Type="http://schemas.openxmlformats.org/officeDocument/2006/relationships/customXml" Target="../ink/ink3406.xml"/><Relationship Id="rId7" Type="http://schemas.openxmlformats.org/officeDocument/2006/relationships/image" Target="../media/image450.png"/><Relationship Id="rId71" Type="http://schemas.openxmlformats.org/officeDocument/2006/relationships/image" Target="../media/image483.png"/><Relationship Id="rId92" Type="http://schemas.openxmlformats.org/officeDocument/2006/relationships/customXml" Target="../ink/ink3400.xml"/><Relationship Id="rId2" Type="http://schemas.openxmlformats.org/officeDocument/2006/relationships/customXml" Target="../ink/ink3355.xml"/><Relationship Id="rId29" Type="http://schemas.openxmlformats.org/officeDocument/2006/relationships/image" Target="../media/image461.png"/><Relationship Id="rId24" Type="http://schemas.openxmlformats.org/officeDocument/2006/relationships/customXml" Target="../ink/ink3366.xml"/><Relationship Id="rId40" Type="http://schemas.openxmlformats.org/officeDocument/2006/relationships/customXml" Target="../ink/ink3374.xml"/><Relationship Id="rId45" Type="http://schemas.openxmlformats.org/officeDocument/2006/relationships/image" Target="../media/image470.png"/><Relationship Id="rId66" Type="http://schemas.openxmlformats.org/officeDocument/2006/relationships/customXml" Target="../ink/ink3387.xml"/><Relationship Id="rId87" Type="http://schemas.openxmlformats.org/officeDocument/2006/relationships/image" Target="../media/image492.png"/><Relationship Id="rId61" Type="http://schemas.openxmlformats.org/officeDocument/2006/relationships/image" Target="../media/image478.png"/><Relationship Id="rId82" Type="http://schemas.openxmlformats.org/officeDocument/2006/relationships/customXml" Target="../ink/ink3395.xml"/><Relationship Id="rId19" Type="http://schemas.openxmlformats.org/officeDocument/2006/relationships/image" Target="../media/image456.png"/><Relationship Id="rId14" Type="http://schemas.openxmlformats.org/officeDocument/2006/relationships/customXml" Target="../ink/ink3361.xml"/><Relationship Id="rId30" Type="http://schemas.openxmlformats.org/officeDocument/2006/relationships/customXml" Target="../ink/ink3369.xml"/><Relationship Id="rId35" Type="http://schemas.openxmlformats.org/officeDocument/2006/relationships/image" Target="../media/image464.png"/><Relationship Id="rId56" Type="http://schemas.openxmlformats.org/officeDocument/2006/relationships/customXml" Target="../ink/ink3382.xml"/><Relationship Id="rId77" Type="http://schemas.openxmlformats.org/officeDocument/2006/relationships/image" Target="../media/image486.png"/><Relationship Id="rId100" Type="http://schemas.openxmlformats.org/officeDocument/2006/relationships/customXml" Target="../ink/ink3404.xml"/><Relationship Id="rId105" Type="http://schemas.openxmlformats.org/officeDocument/2006/relationships/image" Target="../media/image489.png"/><Relationship Id="rId8" Type="http://schemas.openxmlformats.org/officeDocument/2006/relationships/customXml" Target="../ink/ink3358.xml"/><Relationship Id="rId51" Type="http://schemas.openxmlformats.org/officeDocument/2006/relationships/image" Target="../media/image473.png"/><Relationship Id="rId72" Type="http://schemas.openxmlformats.org/officeDocument/2006/relationships/customXml" Target="../ink/ink3390.xml"/><Relationship Id="rId93" Type="http://schemas.openxmlformats.org/officeDocument/2006/relationships/image" Target="../media/image495.png"/><Relationship Id="rId98" Type="http://schemas.openxmlformats.org/officeDocument/2006/relationships/customXml" Target="../ink/ink3403.xml"/><Relationship Id="rId3" Type="http://schemas.openxmlformats.org/officeDocument/2006/relationships/image" Target="../media/image448.png"/><Relationship Id="rId25" Type="http://schemas.openxmlformats.org/officeDocument/2006/relationships/image" Target="../media/image459.png"/><Relationship Id="rId46" Type="http://schemas.openxmlformats.org/officeDocument/2006/relationships/customXml" Target="../ink/ink3377.xml"/><Relationship Id="rId67" Type="http://schemas.openxmlformats.org/officeDocument/2006/relationships/image" Target="../media/image482.png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20.xml"/><Relationship Id="rId21" Type="http://schemas.openxmlformats.org/officeDocument/2006/relationships/image" Target="../media/image457.png"/><Relationship Id="rId42" Type="http://schemas.openxmlformats.org/officeDocument/2006/relationships/customXml" Target="../ink/ink3428.xml"/><Relationship Id="rId47" Type="http://schemas.openxmlformats.org/officeDocument/2006/relationships/image" Target="../media/image471.png"/><Relationship Id="rId63" Type="http://schemas.openxmlformats.org/officeDocument/2006/relationships/image" Target="../media/image479.png"/><Relationship Id="rId68" Type="http://schemas.openxmlformats.org/officeDocument/2006/relationships/customXml" Target="../ink/ink3441.xml"/><Relationship Id="rId84" Type="http://schemas.openxmlformats.org/officeDocument/2006/relationships/customXml" Target="../ink/ink3449.xml"/><Relationship Id="rId89" Type="http://schemas.openxmlformats.org/officeDocument/2006/relationships/image" Target="../media/image492.png"/><Relationship Id="rId112" Type="http://schemas.openxmlformats.org/officeDocument/2006/relationships/customXml" Target="../ink/ink3463.xml"/><Relationship Id="rId16" Type="http://schemas.openxmlformats.org/officeDocument/2006/relationships/customXml" Target="../ink/ink3415.xml"/><Relationship Id="rId107" Type="http://schemas.openxmlformats.org/officeDocument/2006/relationships/image" Target="../media/image468.png"/><Relationship Id="rId11" Type="http://schemas.openxmlformats.org/officeDocument/2006/relationships/image" Target="../media/image452.png"/><Relationship Id="rId32" Type="http://schemas.openxmlformats.org/officeDocument/2006/relationships/customXml" Target="../ink/ink3423.xml"/><Relationship Id="rId37" Type="http://schemas.openxmlformats.org/officeDocument/2006/relationships/image" Target="../media/image465.png"/><Relationship Id="rId53" Type="http://schemas.openxmlformats.org/officeDocument/2006/relationships/image" Target="../media/image474.png"/><Relationship Id="rId58" Type="http://schemas.openxmlformats.org/officeDocument/2006/relationships/customXml" Target="../ink/ink3436.xml"/><Relationship Id="rId74" Type="http://schemas.openxmlformats.org/officeDocument/2006/relationships/customXml" Target="../ink/ink3444.xml"/><Relationship Id="rId79" Type="http://schemas.openxmlformats.org/officeDocument/2006/relationships/image" Target="../media/image487.png"/><Relationship Id="rId102" Type="http://schemas.openxmlformats.org/officeDocument/2006/relationships/customXml" Target="../ink/ink3458.xml"/><Relationship Id="rId5" Type="http://schemas.openxmlformats.org/officeDocument/2006/relationships/image" Target="../media/image449.png"/><Relationship Id="rId90" Type="http://schemas.openxmlformats.org/officeDocument/2006/relationships/customXml" Target="../ink/ink3452.xml"/><Relationship Id="rId95" Type="http://schemas.openxmlformats.org/officeDocument/2006/relationships/image" Target="../media/image495.png"/><Relationship Id="rId22" Type="http://schemas.openxmlformats.org/officeDocument/2006/relationships/customXml" Target="../ink/ink3418.xml"/><Relationship Id="rId27" Type="http://schemas.openxmlformats.org/officeDocument/2006/relationships/image" Target="../media/image460.png"/><Relationship Id="rId43" Type="http://schemas.openxmlformats.org/officeDocument/2006/relationships/image" Target="../media/image469.png"/><Relationship Id="rId48" Type="http://schemas.openxmlformats.org/officeDocument/2006/relationships/customXml" Target="../ink/ink3431.xml"/><Relationship Id="rId64" Type="http://schemas.openxmlformats.org/officeDocument/2006/relationships/customXml" Target="../ink/ink3439.xml"/><Relationship Id="rId69" Type="http://schemas.openxmlformats.org/officeDocument/2006/relationships/image" Target="../media/image488.png"/><Relationship Id="rId113" Type="http://schemas.openxmlformats.org/officeDocument/2006/relationships/image" Target="../media/image505.png"/><Relationship Id="rId80" Type="http://schemas.openxmlformats.org/officeDocument/2006/relationships/customXml" Target="../ink/ink3447.xml"/><Relationship Id="rId85" Type="http://schemas.openxmlformats.org/officeDocument/2006/relationships/image" Target="../media/image490.png"/><Relationship Id="rId12" Type="http://schemas.openxmlformats.org/officeDocument/2006/relationships/customXml" Target="../ink/ink3413.xml"/><Relationship Id="rId17" Type="http://schemas.openxmlformats.org/officeDocument/2006/relationships/image" Target="../media/image455.png"/><Relationship Id="rId33" Type="http://schemas.openxmlformats.org/officeDocument/2006/relationships/image" Target="../media/image463.png"/><Relationship Id="rId38" Type="http://schemas.openxmlformats.org/officeDocument/2006/relationships/customXml" Target="../ink/ink3426.xml"/><Relationship Id="rId59" Type="http://schemas.openxmlformats.org/officeDocument/2006/relationships/image" Target="../media/image477.png"/><Relationship Id="rId103" Type="http://schemas.openxmlformats.org/officeDocument/2006/relationships/image" Target="../media/image503.png"/><Relationship Id="rId108" Type="http://schemas.openxmlformats.org/officeDocument/2006/relationships/customXml" Target="../ink/ink3461.xml"/><Relationship Id="rId54" Type="http://schemas.openxmlformats.org/officeDocument/2006/relationships/customXml" Target="../ink/ink3434.xml"/><Relationship Id="rId70" Type="http://schemas.openxmlformats.org/officeDocument/2006/relationships/customXml" Target="../ink/ink3442.xml"/><Relationship Id="rId75" Type="http://schemas.openxmlformats.org/officeDocument/2006/relationships/image" Target="../media/image485.png"/><Relationship Id="rId91" Type="http://schemas.openxmlformats.org/officeDocument/2006/relationships/image" Target="../media/image493.png"/><Relationship Id="rId96" Type="http://schemas.openxmlformats.org/officeDocument/2006/relationships/customXml" Target="../ink/ink34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10.xml"/><Relationship Id="rId15" Type="http://schemas.openxmlformats.org/officeDocument/2006/relationships/image" Target="../media/image454.png"/><Relationship Id="rId23" Type="http://schemas.openxmlformats.org/officeDocument/2006/relationships/image" Target="../media/image458.png"/><Relationship Id="rId28" Type="http://schemas.openxmlformats.org/officeDocument/2006/relationships/customXml" Target="../ink/ink3421.xml"/><Relationship Id="rId36" Type="http://schemas.openxmlformats.org/officeDocument/2006/relationships/customXml" Target="../ink/ink3425.xml"/><Relationship Id="rId49" Type="http://schemas.openxmlformats.org/officeDocument/2006/relationships/image" Target="../media/image472.png"/><Relationship Id="rId57" Type="http://schemas.openxmlformats.org/officeDocument/2006/relationships/image" Target="../media/image476.png"/><Relationship Id="rId106" Type="http://schemas.openxmlformats.org/officeDocument/2006/relationships/customXml" Target="../ink/ink3460.xml"/><Relationship Id="rId114" Type="http://schemas.openxmlformats.org/officeDocument/2006/relationships/customXml" Target="../ink/ink3464.xml"/><Relationship Id="rId10" Type="http://schemas.openxmlformats.org/officeDocument/2006/relationships/customXml" Target="../ink/ink3412.xml"/><Relationship Id="rId31" Type="http://schemas.openxmlformats.org/officeDocument/2006/relationships/image" Target="../media/image462.png"/><Relationship Id="rId44" Type="http://schemas.openxmlformats.org/officeDocument/2006/relationships/customXml" Target="../ink/ink3429.xml"/><Relationship Id="rId52" Type="http://schemas.openxmlformats.org/officeDocument/2006/relationships/customXml" Target="../ink/ink3433.xml"/><Relationship Id="rId60" Type="http://schemas.openxmlformats.org/officeDocument/2006/relationships/customXml" Target="../ink/ink3437.xml"/><Relationship Id="rId65" Type="http://schemas.openxmlformats.org/officeDocument/2006/relationships/image" Target="../media/image481.png"/><Relationship Id="rId73" Type="http://schemas.openxmlformats.org/officeDocument/2006/relationships/image" Target="../media/image484.png"/><Relationship Id="rId78" Type="http://schemas.openxmlformats.org/officeDocument/2006/relationships/customXml" Target="../ink/ink3446.xml"/><Relationship Id="rId81" Type="http://schemas.openxmlformats.org/officeDocument/2006/relationships/image" Target="../media/image496.png"/><Relationship Id="rId86" Type="http://schemas.openxmlformats.org/officeDocument/2006/relationships/customXml" Target="../ink/ink3450.xml"/><Relationship Id="rId94" Type="http://schemas.openxmlformats.org/officeDocument/2006/relationships/customXml" Target="../ink/ink3454.xml"/><Relationship Id="rId99" Type="http://schemas.openxmlformats.org/officeDocument/2006/relationships/image" Target="../media/image499.png"/><Relationship Id="rId101" Type="http://schemas.openxmlformats.org/officeDocument/2006/relationships/image" Target="../media/image500.png"/><Relationship Id="rId4" Type="http://schemas.openxmlformats.org/officeDocument/2006/relationships/customXml" Target="../ink/ink3409.xml"/><Relationship Id="rId9" Type="http://schemas.openxmlformats.org/officeDocument/2006/relationships/image" Target="../media/image451.png"/><Relationship Id="rId13" Type="http://schemas.openxmlformats.org/officeDocument/2006/relationships/image" Target="../media/image453.png"/><Relationship Id="rId18" Type="http://schemas.openxmlformats.org/officeDocument/2006/relationships/customXml" Target="../ink/ink3416.xml"/><Relationship Id="rId39" Type="http://schemas.openxmlformats.org/officeDocument/2006/relationships/image" Target="../media/image466.png"/><Relationship Id="rId109" Type="http://schemas.openxmlformats.org/officeDocument/2006/relationships/image" Target="../media/image480.png"/><Relationship Id="rId34" Type="http://schemas.openxmlformats.org/officeDocument/2006/relationships/customXml" Target="../ink/ink3424.xml"/><Relationship Id="rId50" Type="http://schemas.openxmlformats.org/officeDocument/2006/relationships/customXml" Target="../ink/ink3432.xml"/><Relationship Id="rId55" Type="http://schemas.openxmlformats.org/officeDocument/2006/relationships/image" Target="../media/image475.png"/><Relationship Id="rId76" Type="http://schemas.openxmlformats.org/officeDocument/2006/relationships/customXml" Target="../ink/ink3445.xml"/><Relationship Id="rId97" Type="http://schemas.openxmlformats.org/officeDocument/2006/relationships/image" Target="../media/image498.png"/><Relationship Id="rId104" Type="http://schemas.openxmlformats.org/officeDocument/2006/relationships/customXml" Target="../ink/ink3459.xml"/><Relationship Id="rId7" Type="http://schemas.openxmlformats.org/officeDocument/2006/relationships/image" Target="../media/image450.png"/><Relationship Id="rId71" Type="http://schemas.openxmlformats.org/officeDocument/2006/relationships/image" Target="../media/image483.png"/><Relationship Id="rId92" Type="http://schemas.openxmlformats.org/officeDocument/2006/relationships/customXml" Target="../ink/ink3453.xml"/><Relationship Id="rId2" Type="http://schemas.openxmlformats.org/officeDocument/2006/relationships/customXml" Target="../ink/ink3408.xml"/><Relationship Id="rId29" Type="http://schemas.openxmlformats.org/officeDocument/2006/relationships/image" Target="../media/image461.png"/><Relationship Id="rId24" Type="http://schemas.openxmlformats.org/officeDocument/2006/relationships/customXml" Target="../ink/ink3419.xml"/><Relationship Id="rId40" Type="http://schemas.openxmlformats.org/officeDocument/2006/relationships/customXml" Target="../ink/ink3427.xml"/><Relationship Id="rId45" Type="http://schemas.openxmlformats.org/officeDocument/2006/relationships/image" Target="../media/image470.png"/><Relationship Id="rId66" Type="http://schemas.openxmlformats.org/officeDocument/2006/relationships/customXml" Target="../ink/ink3440.xml"/><Relationship Id="rId87" Type="http://schemas.openxmlformats.org/officeDocument/2006/relationships/image" Target="../media/image491.png"/><Relationship Id="rId110" Type="http://schemas.openxmlformats.org/officeDocument/2006/relationships/customXml" Target="../ink/ink3462.xml"/><Relationship Id="rId115" Type="http://schemas.openxmlformats.org/officeDocument/2006/relationships/image" Target="../media/image506.png"/><Relationship Id="rId61" Type="http://schemas.openxmlformats.org/officeDocument/2006/relationships/image" Target="../media/image478.png"/><Relationship Id="rId82" Type="http://schemas.openxmlformats.org/officeDocument/2006/relationships/customXml" Target="../ink/ink3448.xml"/><Relationship Id="rId19" Type="http://schemas.openxmlformats.org/officeDocument/2006/relationships/image" Target="../media/image456.png"/><Relationship Id="rId14" Type="http://schemas.openxmlformats.org/officeDocument/2006/relationships/customXml" Target="../ink/ink3414.xml"/><Relationship Id="rId30" Type="http://schemas.openxmlformats.org/officeDocument/2006/relationships/customXml" Target="../ink/ink3422.xml"/><Relationship Id="rId35" Type="http://schemas.openxmlformats.org/officeDocument/2006/relationships/image" Target="../media/image464.png"/><Relationship Id="rId56" Type="http://schemas.openxmlformats.org/officeDocument/2006/relationships/customXml" Target="../ink/ink3435.xml"/><Relationship Id="rId77" Type="http://schemas.openxmlformats.org/officeDocument/2006/relationships/image" Target="../media/image486.png"/><Relationship Id="rId100" Type="http://schemas.openxmlformats.org/officeDocument/2006/relationships/customXml" Target="../ink/ink3457.xml"/><Relationship Id="rId105" Type="http://schemas.openxmlformats.org/officeDocument/2006/relationships/image" Target="../media/image504.png"/><Relationship Id="rId8" Type="http://schemas.openxmlformats.org/officeDocument/2006/relationships/customXml" Target="../ink/ink3411.xml"/><Relationship Id="rId51" Type="http://schemas.openxmlformats.org/officeDocument/2006/relationships/image" Target="../media/image473.png"/><Relationship Id="rId72" Type="http://schemas.openxmlformats.org/officeDocument/2006/relationships/customXml" Target="../ink/ink3443.xml"/><Relationship Id="rId93" Type="http://schemas.openxmlformats.org/officeDocument/2006/relationships/image" Target="../media/image494.png"/><Relationship Id="rId98" Type="http://schemas.openxmlformats.org/officeDocument/2006/relationships/customXml" Target="../ink/ink3456.xml"/><Relationship Id="rId3" Type="http://schemas.openxmlformats.org/officeDocument/2006/relationships/image" Target="../media/image448.png"/><Relationship Id="rId25" Type="http://schemas.openxmlformats.org/officeDocument/2006/relationships/image" Target="../media/image459.png"/><Relationship Id="rId46" Type="http://schemas.openxmlformats.org/officeDocument/2006/relationships/customXml" Target="../ink/ink3430.xml"/><Relationship Id="rId67" Type="http://schemas.openxmlformats.org/officeDocument/2006/relationships/image" Target="../media/image482.png"/><Relationship Id="rId20" Type="http://schemas.openxmlformats.org/officeDocument/2006/relationships/customXml" Target="../ink/ink3417.xml"/><Relationship Id="rId41" Type="http://schemas.openxmlformats.org/officeDocument/2006/relationships/image" Target="../media/image467.png"/><Relationship Id="rId62" Type="http://schemas.openxmlformats.org/officeDocument/2006/relationships/customXml" Target="../ink/ink3438.xml"/><Relationship Id="rId83" Type="http://schemas.openxmlformats.org/officeDocument/2006/relationships/image" Target="../media/image502.png"/><Relationship Id="rId88" Type="http://schemas.openxmlformats.org/officeDocument/2006/relationships/customXml" Target="../ink/ink3451.xml"/><Relationship Id="rId111" Type="http://schemas.openxmlformats.org/officeDocument/2006/relationships/image" Target="../media/image489.png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77.xml"/><Relationship Id="rId117" Type="http://schemas.openxmlformats.org/officeDocument/2006/relationships/image" Target="../media/image480.png"/><Relationship Id="rId21" Type="http://schemas.openxmlformats.org/officeDocument/2006/relationships/image" Target="../media/image457.png"/><Relationship Id="rId42" Type="http://schemas.openxmlformats.org/officeDocument/2006/relationships/customXml" Target="../ink/ink3485.xml"/><Relationship Id="rId47" Type="http://schemas.openxmlformats.org/officeDocument/2006/relationships/image" Target="../media/image471.png"/><Relationship Id="rId63" Type="http://schemas.openxmlformats.org/officeDocument/2006/relationships/image" Target="../media/image479.png"/><Relationship Id="rId68" Type="http://schemas.openxmlformats.org/officeDocument/2006/relationships/customXml" Target="../ink/ink3498.xml"/><Relationship Id="rId84" Type="http://schemas.openxmlformats.org/officeDocument/2006/relationships/customXml" Target="../ink/ink3506.xml"/><Relationship Id="rId89" Type="http://schemas.openxmlformats.org/officeDocument/2006/relationships/image" Target="../media/image492.png"/><Relationship Id="rId112" Type="http://schemas.openxmlformats.org/officeDocument/2006/relationships/customXml" Target="../ink/ink3520.xml"/><Relationship Id="rId16" Type="http://schemas.openxmlformats.org/officeDocument/2006/relationships/customXml" Target="../ink/ink3472.xml"/><Relationship Id="rId107" Type="http://schemas.openxmlformats.org/officeDocument/2006/relationships/image" Target="../media/image504.png"/><Relationship Id="rId11" Type="http://schemas.openxmlformats.org/officeDocument/2006/relationships/image" Target="../media/image452.png"/><Relationship Id="rId32" Type="http://schemas.openxmlformats.org/officeDocument/2006/relationships/customXml" Target="../ink/ink3480.xml"/><Relationship Id="rId37" Type="http://schemas.openxmlformats.org/officeDocument/2006/relationships/image" Target="../media/image465.png"/><Relationship Id="rId53" Type="http://schemas.openxmlformats.org/officeDocument/2006/relationships/image" Target="../media/image474.png"/><Relationship Id="rId58" Type="http://schemas.openxmlformats.org/officeDocument/2006/relationships/customXml" Target="../ink/ink3493.xml"/><Relationship Id="rId74" Type="http://schemas.openxmlformats.org/officeDocument/2006/relationships/customXml" Target="../ink/ink3501.xml"/><Relationship Id="rId79" Type="http://schemas.openxmlformats.org/officeDocument/2006/relationships/image" Target="../media/image487.png"/><Relationship Id="rId102" Type="http://schemas.openxmlformats.org/officeDocument/2006/relationships/customXml" Target="../ink/ink3515.xml"/><Relationship Id="rId123" Type="http://schemas.openxmlformats.org/officeDocument/2006/relationships/image" Target="../media/image512.png"/><Relationship Id="rId5" Type="http://schemas.openxmlformats.org/officeDocument/2006/relationships/image" Target="../media/image449.png"/><Relationship Id="rId90" Type="http://schemas.openxmlformats.org/officeDocument/2006/relationships/customXml" Target="../ink/ink3509.xml"/><Relationship Id="rId95" Type="http://schemas.openxmlformats.org/officeDocument/2006/relationships/image" Target="../media/image495.png"/><Relationship Id="rId22" Type="http://schemas.openxmlformats.org/officeDocument/2006/relationships/customXml" Target="../ink/ink3475.xml"/><Relationship Id="rId27" Type="http://schemas.openxmlformats.org/officeDocument/2006/relationships/image" Target="../media/image460.png"/><Relationship Id="rId43" Type="http://schemas.openxmlformats.org/officeDocument/2006/relationships/image" Target="../media/image469.png"/><Relationship Id="rId48" Type="http://schemas.openxmlformats.org/officeDocument/2006/relationships/customXml" Target="../ink/ink3488.xml"/><Relationship Id="rId64" Type="http://schemas.openxmlformats.org/officeDocument/2006/relationships/customXml" Target="../ink/ink3496.xml"/><Relationship Id="rId69" Type="http://schemas.openxmlformats.org/officeDocument/2006/relationships/image" Target="../media/image488.png"/><Relationship Id="rId113" Type="http://schemas.openxmlformats.org/officeDocument/2006/relationships/image" Target="../media/image510.png"/><Relationship Id="rId118" Type="http://schemas.openxmlformats.org/officeDocument/2006/relationships/customXml" Target="../ink/ink3523.xml"/><Relationship Id="rId80" Type="http://schemas.openxmlformats.org/officeDocument/2006/relationships/customXml" Target="../ink/ink3504.xml"/><Relationship Id="rId85" Type="http://schemas.openxmlformats.org/officeDocument/2006/relationships/image" Target="../media/image490.png"/><Relationship Id="rId12" Type="http://schemas.openxmlformats.org/officeDocument/2006/relationships/customXml" Target="../ink/ink3470.xml"/><Relationship Id="rId17" Type="http://schemas.openxmlformats.org/officeDocument/2006/relationships/image" Target="../media/image455.png"/><Relationship Id="rId33" Type="http://schemas.openxmlformats.org/officeDocument/2006/relationships/image" Target="../media/image463.png"/><Relationship Id="rId38" Type="http://schemas.openxmlformats.org/officeDocument/2006/relationships/customXml" Target="../ink/ink3483.xml"/><Relationship Id="rId59" Type="http://schemas.openxmlformats.org/officeDocument/2006/relationships/image" Target="../media/image477.png"/><Relationship Id="rId103" Type="http://schemas.openxmlformats.org/officeDocument/2006/relationships/image" Target="../media/image507.png"/><Relationship Id="rId108" Type="http://schemas.openxmlformats.org/officeDocument/2006/relationships/customXml" Target="../ink/ink3518.xml"/><Relationship Id="rId54" Type="http://schemas.openxmlformats.org/officeDocument/2006/relationships/customXml" Target="../ink/ink3491.xml"/><Relationship Id="rId70" Type="http://schemas.openxmlformats.org/officeDocument/2006/relationships/customXml" Target="../ink/ink3499.xml"/><Relationship Id="rId75" Type="http://schemas.openxmlformats.org/officeDocument/2006/relationships/image" Target="../media/image485.png"/><Relationship Id="rId91" Type="http://schemas.openxmlformats.org/officeDocument/2006/relationships/image" Target="../media/image493.png"/><Relationship Id="rId96" Type="http://schemas.openxmlformats.org/officeDocument/2006/relationships/customXml" Target="../ink/ink35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67.xml"/><Relationship Id="rId23" Type="http://schemas.openxmlformats.org/officeDocument/2006/relationships/image" Target="../media/image458.png"/><Relationship Id="rId28" Type="http://schemas.openxmlformats.org/officeDocument/2006/relationships/customXml" Target="../ink/ink3478.xml"/><Relationship Id="rId49" Type="http://schemas.openxmlformats.org/officeDocument/2006/relationships/image" Target="../media/image472.png"/><Relationship Id="rId114" Type="http://schemas.openxmlformats.org/officeDocument/2006/relationships/customXml" Target="../ink/ink3521.xml"/><Relationship Id="rId119" Type="http://schemas.openxmlformats.org/officeDocument/2006/relationships/image" Target="../media/image489.png"/><Relationship Id="rId44" Type="http://schemas.openxmlformats.org/officeDocument/2006/relationships/customXml" Target="../ink/ink3486.xml"/><Relationship Id="rId60" Type="http://schemas.openxmlformats.org/officeDocument/2006/relationships/customXml" Target="../ink/ink3494.xml"/><Relationship Id="rId65" Type="http://schemas.openxmlformats.org/officeDocument/2006/relationships/image" Target="../media/image481.png"/><Relationship Id="rId81" Type="http://schemas.openxmlformats.org/officeDocument/2006/relationships/image" Target="../media/image496.png"/><Relationship Id="rId86" Type="http://schemas.openxmlformats.org/officeDocument/2006/relationships/customXml" Target="../ink/ink3507.xml"/><Relationship Id="rId4" Type="http://schemas.openxmlformats.org/officeDocument/2006/relationships/customXml" Target="../ink/ink3466.xml"/><Relationship Id="rId9" Type="http://schemas.openxmlformats.org/officeDocument/2006/relationships/image" Target="../media/image451.png"/><Relationship Id="rId13" Type="http://schemas.openxmlformats.org/officeDocument/2006/relationships/image" Target="../media/image453.png"/><Relationship Id="rId18" Type="http://schemas.openxmlformats.org/officeDocument/2006/relationships/customXml" Target="../ink/ink3473.xml"/><Relationship Id="rId39" Type="http://schemas.openxmlformats.org/officeDocument/2006/relationships/image" Target="../media/image466.png"/><Relationship Id="rId109" Type="http://schemas.openxmlformats.org/officeDocument/2006/relationships/image" Target="../media/image508.png"/><Relationship Id="rId34" Type="http://schemas.openxmlformats.org/officeDocument/2006/relationships/customXml" Target="../ink/ink3481.xml"/><Relationship Id="rId50" Type="http://schemas.openxmlformats.org/officeDocument/2006/relationships/customXml" Target="../ink/ink3489.xml"/><Relationship Id="rId55" Type="http://schemas.openxmlformats.org/officeDocument/2006/relationships/image" Target="../media/image475.png"/><Relationship Id="rId76" Type="http://schemas.openxmlformats.org/officeDocument/2006/relationships/customXml" Target="../ink/ink3502.xml"/><Relationship Id="rId97" Type="http://schemas.openxmlformats.org/officeDocument/2006/relationships/image" Target="../media/image498.png"/><Relationship Id="rId104" Type="http://schemas.openxmlformats.org/officeDocument/2006/relationships/customXml" Target="../ink/ink3516.xml"/><Relationship Id="rId120" Type="http://schemas.openxmlformats.org/officeDocument/2006/relationships/customXml" Target="../ink/ink3524.xml"/><Relationship Id="rId7" Type="http://schemas.openxmlformats.org/officeDocument/2006/relationships/image" Target="../media/image450.png"/><Relationship Id="rId71" Type="http://schemas.openxmlformats.org/officeDocument/2006/relationships/image" Target="../media/image483.png"/><Relationship Id="rId92" Type="http://schemas.openxmlformats.org/officeDocument/2006/relationships/customXml" Target="../ink/ink3510.xml"/><Relationship Id="rId2" Type="http://schemas.openxmlformats.org/officeDocument/2006/relationships/customXml" Target="../ink/ink3465.xml"/><Relationship Id="rId29" Type="http://schemas.openxmlformats.org/officeDocument/2006/relationships/image" Target="../media/image461.png"/><Relationship Id="rId24" Type="http://schemas.openxmlformats.org/officeDocument/2006/relationships/customXml" Target="../ink/ink3476.xml"/><Relationship Id="rId40" Type="http://schemas.openxmlformats.org/officeDocument/2006/relationships/customXml" Target="../ink/ink3484.xml"/><Relationship Id="rId45" Type="http://schemas.openxmlformats.org/officeDocument/2006/relationships/image" Target="../media/image470.png"/><Relationship Id="rId66" Type="http://schemas.openxmlformats.org/officeDocument/2006/relationships/customXml" Target="../ink/ink3497.xml"/><Relationship Id="rId87" Type="http://schemas.openxmlformats.org/officeDocument/2006/relationships/image" Target="../media/image491.png"/><Relationship Id="rId110" Type="http://schemas.openxmlformats.org/officeDocument/2006/relationships/customXml" Target="../ink/ink3519.xml"/><Relationship Id="rId115" Type="http://schemas.openxmlformats.org/officeDocument/2006/relationships/image" Target="../media/image468.png"/><Relationship Id="rId61" Type="http://schemas.openxmlformats.org/officeDocument/2006/relationships/image" Target="../media/image478.png"/><Relationship Id="rId82" Type="http://schemas.openxmlformats.org/officeDocument/2006/relationships/customXml" Target="../ink/ink3505.xml"/><Relationship Id="rId19" Type="http://schemas.openxmlformats.org/officeDocument/2006/relationships/image" Target="../media/image456.png"/><Relationship Id="rId14" Type="http://schemas.openxmlformats.org/officeDocument/2006/relationships/customXml" Target="../ink/ink3471.xml"/><Relationship Id="rId30" Type="http://schemas.openxmlformats.org/officeDocument/2006/relationships/customXml" Target="../ink/ink3479.xml"/><Relationship Id="rId35" Type="http://schemas.openxmlformats.org/officeDocument/2006/relationships/image" Target="../media/image464.png"/><Relationship Id="rId56" Type="http://schemas.openxmlformats.org/officeDocument/2006/relationships/customXml" Target="../ink/ink3492.xml"/><Relationship Id="rId77" Type="http://schemas.openxmlformats.org/officeDocument/2006/relationships/image" Target="../media/image486.png"/><Relationship Id="rId100" Type="http://schemas.openxmlformats.org/officeDocument/2006/relationships/customXml" Target="../ink/ink3514.xml"/><Relationship Id="rId105" Type="http://schemas.openxmlformats.org/officeDocument/2006/relationships/image" Target="../media/image503.png"/><Relationship Id="rId8" Type="http://schemas.openxmlformats.org/officeDocument/2006/relationships/customXml" Target="../ink/ink3468.xml"/><Relationship Id="rId51" Type="http://schemas.openxmlformats.org/officeDocument/2006/relationships/image" Target="../media/image473.png"/><Relationship Id="rId72" Type="http://schemas.openxmlformats.org/officeDocument/2006/relationships/customXml" Target="../ink/ink3500.xml"/><Relationship Id="rId93" Type="http://schemas.openxmlformats.org/officeDocument/2006/relationships/image" Target="../media/image494.png"/><Relationship Id="rId98" Type="http://schemas.openxmlformats.org/officeDocument/2006/relationships/customXml" Target="../ink/ink3513.xml"/><Relationship Id="rId121" Type="http://schemas.openxmlformats.org/officeDocument/2006/relationships/image" Target="../media/image511.png"/><Relationship Id="rId3" Type="http://schemas.openxmlformats.org/officeDocument/2006/relationships/image" Target="../media/image448.png"/><Relationship Id="rId25" Type="http://schemas.openxmlformats.org/officeDocument/2006/relationships/image" Target="../media/image459.png"/><Relationship Id="rId46" Type="http://schemas.openxmlformats.org/officeDocument/2006/relationships/customXml" Target="../ink/ink3487.xml"/><Relationship Id="rId67" Type="http://schemas.openxmlformats.org/officeDocument/2006/relationships/image" Target="../media/image482.png"/><Relationship Id="rId116" Type="http://schemas.openxmlformats.org/officeDocument/2006/relationships/customXml" Target="../ink/ink3522.xml"/><Relationship Id="rId20" Type="http://schemas.openxmlformats.org/officeDocument/2006/relationships/customXml" Target="../ink/ink3474.xml"/><Relationship Id="rId41" Type="http://schemas.openxmlformats.org/officeDocument/2006/relationships/image" Target="../media/image467.png"/><Relationship Id="rId62" Type="http://schemas.openxmlformats.org/officeDocument/2006/relationships/customXml" Target="../ink/ink3495.xml"/><Relationship Id="rId83" Type="http://schemas.openxmlformats.org/officeDocument/2006/relationships/image" Target="../media/image502.png"/><Relationship Id="rId88" Type="http://schemas.openxmlformats.org/officeDocument/2006/relationships/customXml" Target="../ink/ink3508.xml"/><Relationship Id="rId111" Type="http://schemas.openxmlformats.org/officeDocument/2006/relationships/image" Target="../media/image509.png"/><Relationship Id="rId15" Type="http://schemas.openxmlformats.org/officeDocument/2006/relationships/image" Target="../media/image454.png"/><Relationship Id="rId36" Type="http://schemas.openxmlformats.org/officeDocument/2006/relationships/customXml" Target="../ink/ink3482.xml"/><Relationship Id="rId57" Type="http://schemas.openxmlformats.org/officeDocument/2006/relationships/image" Target="../media/image476.png"/><Relationship Id="rId106" Type="http://schemas.openxmlformats.org/officeDocument/2006/relationships/customXml" Target="../ink/ink3517.xml"/><Relationship Id="rId10" Type="http://schemas.openxmlformats.org/officeDocument/2006/relationships/customXml" Target="../ink/ink3469.xml"/><Relationship Id="rId31" Type="http://schemas.openxmlformats.org/officeDocument/2006/relationships/image" Target="../media/image462.png"/><Relationship Id="rId52" Type="http://schemas.openxmlformats.org/officeDocument/2006/relationships/customXml" Target="../ink/ink3490.xml"/><Relationship Id="rId73" Type="http://schemas.openxmlformats.org/officeDocument/2006/relationships/image" Target="../media/image484.png"/><Relationship Id="rId78" Type="http://schemas.openxmlformats.org/officeDocument/2006/relationships/customXml" Target="../ink/ink3503.xml"/><Relationship Id="rId94" Type="http://schemas.openxmlformats.org/officeDocument/2006/relationships/customXml" Target="../ink/ink3511.xml"/><Relationship Id="rId99" Type="http://schemas.openxmlformats.org/officeDocument/2006/relationships/image" Target="../media/image499.png"/><Relationship Id="rId101" Type="http://schemas.openxmlformats.org/officeDocument/2006/relationships/image" Target="../media/image500.png"/><Relationship Id="rId122" Type="http://schemas.openxmlformats.org/officeDocument/2006/relationships/customXml" Target="../ink/ink3525.xml"/></Relationships>
</file>

<file path=ppt/slides/_rels/slide1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14.png"/><Relationship Id="rId21" Type="http://schemas.openxmlformats.org/officeDocument/2006/relationships/image" Target="../media/image457.png"/><Relationship Id="rId42" Type="http://schemas.openxmlformats.org/officeDocument/2006/relationships/customXml" Target="../ink/ink3546.xml"/><Relationship Id="rId47" Type="http://schemas.openxmlformats.org/officeDocument/2006/relationships/image" Target="../media/image471.png"/><Relationship Id="rId63" Type="http://schemas.openxmlformats.org/officeDocument/2006/relationships/image" Target="../media/image479.png"/><Relationship Id="rId68" Type="http://schemas.openxmlformats.org/officeDocument/2006/relationships/customXml" Target="../ink/ink3559.xml"/><Relationship Id="rId84" Type="http://schemas.openxmlformats.org/officeDocument/2006/relationships/customXml" Target="../ink/ink3567.xml"/><Relationship Id="rId89" Type="http://schemas.openxmlformats.org/officeDocument/2006/relationships/image" Target="../media/image492.png"/><Relationship Id="rId112" Type="http://schemas.openxmlformats.org/officeDocument/2006/relationships/customXml" Target="../ink/ink3581.xml"/><Relationship Id="rId16" Type="http://schemas.openxmlformats.org/officeDocument/2006/relationships/customXml" Target="../ink/ink3533.xml"/><Relationship Id="rId107" Type="http://schemas.openxmlformats.org/officeDocument/2006/relationships/image" Target="../media/image504.png"/><Relationship Id="rId11" Type="http://schemas.openxmlformats.org/officeDocument/2006/relationships/image" Target="../media/image452.png"/><Relationship Id="rId32" Type="http://schemas.openxmlformats.org/officeDocument/2006/relationships/customXml" Target="../ink/ink3541.xml"/><Relationship Id="rId37" Type="http://schemas.openxmlformats.org/officeDocument/2006/relationships/image" Target="../media/image465.png"/><Relationship Id="rId53" Type="http://schemas.openxmlformats.org/officeDocument/2006/relationships/image" Target="../media/image474.png"/><Relationship Id="rId58" Type="http://schemas.openxmlformats.org/officeDocument/2006/relationships/customXml" Target="../ink/ink3554.xml"/><Relationship Id="rId74" Type="http://schemas.openxmlformats.org/officeDocument/2006/relationships/customXml" Target="../ink/ink3562.xml"/><Relationship Id="rId79" Type="http://schemas.openxmlformats.org/officeDocument/2006/relationships/image" Target="../media/image487.png"/><Relationship Id="rId102" Type="http://schemas.openxmlformats.org/officeDocument/2006/relationships/customXml" Target="../ink/ink3576.xml"/><Relationship Id="rId123" Type="http://schemas.openxmlformats.org/officeDocument/2006/relationships/image" Target="../media/image480.png"/><Relationship Id="rId128" Type="http://schemas.openxmlformats.org/officeDocument/2006/relationships/customXml" Target="../ink/ink3589.xml"/><Relationship Id="rId5" Type="http://schemas.openxmlformats.org/officeDocument/2006/relationships/image" Target="../media/image449.png"/><Relationship Id="rId90" Type="http://schemas.openxmlformats.org/officeDocument/2006/relationships/customXml" Target="../ink/ink3570.xml"/><Relationship Id="rId95" Type="http://schemas.openxmlformats.org/officeDocument/2006/relationships/image" Target="../media/image495.png"/><Relationship Id="rId22" Type="http://schemas.openxmlformats.org/officeDocument/2006/relationships/customXml" Target="../ink/ink3536.xml"/><Relationship Id="rId27" Type="http://schemas.openxmlformats.org/officeDocument/2006/relationships/image" Target="../media/image460.png"/><Relationship Id="rId43" Type="http://schemas.openxmlformats.org/officeDocument/2006/relationships/image" Target="../media/image469.png"/><Relationship Id="rId48" Type="http://schemas.openxmlformats.org/officeDocument/2006/relationships/customXml" Target="../ink/ink3549.xml"/><Relationship Id="rId64" Type="http://schemas.openxmlformats.org/officeDocument/2006/relationships/customXml" Target="../ink/ink3557.xml"/><Relationship Id="rId69" Type="http://schemas.openxmlformats.org/officeDocument/2006/relationships/image" Target="../media/image488.png"/><Relationship Id="rId113" Type="http://schemas.openxmlformats.org/officeDocument/2006/relationships/image" Target="../media/image510.png"/><Relationship Id="rId118" Type="http://schemas.openxmlformats.org/officeDocument/2006/relationships/customXml" Target="../ink/ink3584.xml"/><Relationship Id="rId80" Type="http://schemas.openxmlformats.org/officeDocument/2006/relationships/customXml" Target="../ink/ink3565.xml"/><Relationship Id="rId85" Type="http://schemas.openxmlformats.org/officeDocument/2006/relationships/image" Target="../media/image490.png"/><Relationship Id="rId12" Type="http://schemas.openxmlformats.org/officeDocument/2006/relationships/customXml" Target="../ink/ink3531.xml"/><Relationship Id="rId17" Type="http://schemas.openxmlformats.org/officeDocument/2006/relationships/image" Target="../media/image455.png"/><Relationship Id="rId33" Type="http://schemas.openxmlformats.org/officeDocument/2006/relationships/image" Target="../media/image463.png"/><Relationship Id="rId38" Type="http://schemas.openxmlformats.org/officeDocument/2006/relationships/customXml" Target="../ink/ink3544.xml"/><Relationship Id="rId59" Type="http://schemas.openxmlformats.org/officeDocument/2006/relationships/image" Target="../media/image477.png"/><Relationship Id="rId103" Type="http://schemas.openxmlformats.org/officeDocument/2006/relationships/image" Target="../media/image507.png"/><Relationship Id="rId108" Type="http://schemas.openxmlformats.org/officeDocument/2006/relationships/customXml" Target="../ink/ink3579.xml"/><Relationship Id="rId124" Type="http://schemas.openxmlformats.org/officeDocument/2006/relationships/customXml" Target="../ink/ink3587.xml"/><Relationship Id="rId129" Type="http://schemas.openxmlformats.org/officeDocument/2006/relationships/image" Target="../media/image516.png"/><Relationship Id="rId54" Type="http://schemas.openxmlformats.org/officeDocument/2006/relationships/customXml" Target="../ink/ink3552.xml"/><Relationship Id="rId70" Type="http://schemas.openxmlformats.org/officeDocument/2006/relationships/customXml" Target="../ink/ink3560.xml"/><Relationship Id="rId75" Type="http://schemas.openxmlformats.org/officeDocument/2006/relationships/image" Target="../media/image485.png"/><Relationship Id="rId91" Type="http://schemas.openxmlformats.org/officeDocument/2006/relationships/image" Target="../media/image493.png"/><Relationship Id="rId96" Type="http://schemas.openxmlformats.org/officeDocument/2006/relationships/customXml" Target="../ink/ink35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8.xml"/><Relationship Id="rId23" Type="http://schemas.openxmlformats.org/officeDocument/2006/relationships/image" Target="../media/image458.png"/><Relationship Id="rId28" Type="http://schemas.openxmlformats.org/officeDocument/2006/relationships/customXml" Target="../ink/ink3539.xml"/><Relationship Id="rId49" Type="http://schemas.openxmlformats.org/officeDocument/2006/relationships/image" Target="../media/image472.png"/><Relationship Id="rId114" Type="http://schemas.openxmlformats.org/officeDocument/2006/relationships/customXml" Target="../ink/ink3582.xml"/><Relationship Id="rId119" Type="http://schemas.openxmlformats.org/officeDocument/2006/relationships/image" Target="../media/image515.png"/><Relationship Id="rId44" Type="http://schemas.openxmlformats.org/officeDocument/2006/relationships/customXml" Target="../ink/ink3547.xml"/><Relationship Id="rId60" Type="http://schemas.openxmlformats.org/officeDocument/2006/relationships/customXml" Target="../ink/ink3555.xml"/><Relationship Id="rId65" Type="http://schemas.openxmlformats.org/officeDocument/2006/relationships/image" Target="../media/image481.png"/><Relationship Id="rId81" Type="http://schemas.openxmlformats.org/officeDocument/2006/relationships/image" Target="../media/image496.png"/><Relationship Id="rId86" Type="http://schemas.openxmlformats.org/officeDocument/2006/relationships/customXml" Target="../ink/ink3568.xml"/><Relationship Id="rId13" Type="http://schemas.openxmlformats.org/officeDocument/2006/relationships/image" Target="../media/image453.png"/><Relationship Id="rId18" Type="http://schemas.openxmlformats.org/officeDocument/2006/relationships/customXml" Target="../ink/ink3534.xml"/><Relationship Id="rId39" Type="http://schemas.openxmlformats.org/officeDocument/2006/relationships/image" Target="../media/image466.png"/><Relationship Id="rId109" Type="http://schemas.openxmlformats.org/officeDocument/2006/relationships/image" Target="../media/image508.png"/><Relationship Id="rId34" Type="http://schemas.openxmlformats.org/officeDocument/2006/relationships/customXml" Target="../ink/ink3542.xml"/><Relationship Id="rId50" Type="http://schemas.openxmlformats.org/officeDocument/2006/relationships/customXml" Target="../ink/ink3550.xml"/><Relationship Id="rId55" Type="http://schemas.openxmlformats.org/officeDocument/2006/relationships/image" Target="../media/image475.png"/><Relationship Id="rId76" Type="http://schemas.openxmlformats.org/officeDocument/2006/relationships/customXml" Target="../ink/ink3563.xml"/><Relationship Id="rId97" Type="http://schemas.openxmlformats.org/officeDocument/2006/relationships/image" Target="../media/image498.png"/><Relationship Id="rId104" Type="http://schemas.openxmlformats.org/officeDocument/2006/relationships/customXml" Target="../ink/ink3577.xml"/><Relationship Id="rId120" Type="http://schemas.openxmlformats.org/officeDocument/2006/relationships/customXml" Target="../ink/ink3585.xml"/><Relationship Id="rId125" Type="http://schemas.openxmlformats.org/officeDocument/2006/relationships/image" Target="../media/image489.png"/><Relationship Id="rId7" Type="http://schemas.openxmlformats.org/officeDocument/2006/relationships/image" Target="../media/image450.png"/><Relationship Id="rId71" Type="http://schemas.openxmlformats.org/officeDocument/2006/relationships/image" Target="../media/image483.png"/><Relationship Id="rId92" Type="http://schemas.openxmlformats.org/officeDocument/2006/relationships/customXml" Target="../ink/ink3571.xml"/><Relationship Id="rId2" Type="http://schemas.openxmlformats.org/officeDocument/2006/relationships/customXml" Target="../ink/ink3526.xml"/><Relationship Id="rId29" Type="http://schemas.openxmlformats.org/officeDocument/2006/relationships/image" Target="../media/image461.png"/><Relationship Id="rId24" Type="http://schemas.openxmlformats.org/officeDocument/2006/relationships/customXml" Target="../ink/ink3537.xml"/><Relationship Id="rId40" Type="http://schemas.openxmlformats.org/officeDocument/2006/relationships/customXml" Target="../ink/ink3545.xml"/><Relationship Id="rId45" Type="http://schemas.openxmlformats.org/officeDocument/2006/relationships/image" Target="../media/image470.png"/><Relationship Id="rId66" Type="http://schemas.openxmlformats.org/officeDocument/2006/relationships/customXml" Target="../ink/ink3558.xml"/><Relationship Id="rId87" Type="http://schemas.openxmlformats.org/officeDocument/2006/relationships/image" Target="../media/image491.png"/><Relationship Id="rId110" Type="http://schemas.openxmlformats.org/officeDocument/2006/relationships/customXml" Target="../ink/ink3580.xml"/><Relationship Id="rId115" Type="http://schemas.openxmlformats.org/officeDocument/2006/relationships/image" Target="../media/image513.png"/><Relationship Id="rId61" Type="http://schemas.openxmlformats.org/officeDocument/2006/relationships/image" Target="../media/image478.png"/><Relationship Id="rId82" Type="http://schemas.openxmlformats.org/officeDocument/2006/relationships/customXml" Target="../ink/ink3566.xml"/><Relationship Id="rId19" Type="http://schemas.openxmlformats.org/officeDocument/2006/relationships/image" Target="../media/image456.png"/><Relationship Id="rId14" Type="http://schemas.openxmlformats.org/officeDocument/2006/relationships/customXml" Target="../ink/ink3532.xml"/><Relationship Id="rId30" Type="http://schemas.openxmlformats.org/officeDocument/2006/relationships/customXml" Target="../ink/ink3540.xml"/><Relationship Id="rId35" Type="http://schemas.openxmlformats.org/officeDocument/2006/relationships/image" Target="../media/image464.png"/><Relationship Id="rId56" Type="http://schemas.openxmlformats.org/officeDocument/2006/relationships/customXml" Target="../ink/ink3553.xml"/><Relationship Id="rId77" Type="http://schemas.openxmlformats.org/officeDocument/2006/relationships/image" Target="../media/image486.png"/><Relationship Id="rId100" Type="http://schemas.openxmlformats.org/officeDocument/2006/relationships/customXml" Target="../ink/ink3575.xml"/><Relationship Id="rId105" Type="http://schemas.openxmlformats.org/officeDocument/2006/relationships/image" Target="../media/image503.png"/><Relationship Id="rId126" Type="http://schemas.openxmlformats.org/officeDocument/2006/relationships/customXml" Target="../ink/ink3588.xml"/><Relationship Id="rId8" Type="http://schemas.openxmlformats.org/officeDocument/2006/relationships/customXml" Target="../ink/ink3529.xml"/><Relationship Id="rId51" Type="http://schemas.openxmlformats.org/officeDocument/2006/relationships/image" Target="../media/image473.png"/><Relationship Id="rId72" Type="http://schemas.openxmlformats.org/officeDocument/2006/relationships/customXml" Target="../ink/ink3561.xml"/><Relationship Id="rId93" Type="http://schemas.openxmlformats.org/officeDocument/2006/relationships/image" Target="../media/image494.png"/><Relationship Id="rId98" Type="http://schemas.openxmlformats.org/officeDocument/2006/relationships/customXml" Target="../ink/ink3574.xml"/><Relationship Id="rId121" Type="http://schemas.openxmlformats.org/officeDocument/2006/relationships/image" Target="../media/image468.png"/><Relationship Id="rId3" Type="http://schemas.openxmlformats.org/officeDocument/2006/relationships/image" Target="../media/image448.png"/><Relationship Id="rId25" Type="http://schemas.openxmlformats.org/officeDocument/2006/relationships/image" Target="../media/image459.png"/><Relationship Id="rId46" Type="http://schemas.openxmlformats.org/officeDocument/2006/relationships/customXml" Target="../ink/ink3548.xml"/><Relationship Id="rId67" Type="http://schemas.openxmlformats.org/officeDocument/2006/relationships/image" Target="../media/image482.png"/><Relationship Id="rId116" Type="http://schemas.openxmlformats.org/officeDocument/2006/relationships/customXml" Target="../ink/ink3583.xml"/><Relationship Id="rId20" Type="http://schemas.openxmlformats.org/officeDocument/2006/relationships/customXml" Target="../ink/ink3535.xml"/><Relationship Id="rId41" Type="http://schemas.openxmlformats.org/officeDocument/2006/relationships/image" Target="../media/image467.png"/><Relationship Id="rId62" Type="http://schemas.openxmlformats.org/officeDocument/2006/relationships/customXml" Target="../ink/ink3556.xml"/><Relationship Id="rId83" Type="http://schemas.openxmlformats.org/officeDocument/2006/relationships/image" Target="../media/image502.png"/><Relationship Id="rId88" Type="http://schemas.openxmlformats.org/officeDocument/2006/relationships/customXml" Target="../ink/ink3569.xml"/><Relationship Id="rId111" Type="http://schemas.openxmlformats.org/officeDocument/2006/relationships/image" Target="../media/image509.png"/><Relationship Id="rId15" Type="http://schemas.openxmlformats.org/officeDocument/2006/relationships/image" Target="../media/image454.png"/><Relationship Id="rId36" Type="http://schemas.openxmlformats.org/officeDocument/2006/relationships/customXml" Target="../ink/ink3543.xml"/><Relationship Id="rId57" Type="http://schemas.openxmlformats.org/officeDocument/2006/relationships/image" Target="../media/image476.png"/><Relationship Id="rId106" Type="http://schemas.openxmlformats.org/officeDocument/2006/relationships/customXml" Target="../ink/ink3578.xml"/><Relationship Id="rId127" Type="http://schemas.openxmlformats.org/officeDocument/2006/relationships/image" Target="../media/image511.png"/><Relationship Id="rId10" Type="http://schemas.openxmlformats.org/officeDocument/2006/relationships/customXml" Target="../ink/ink3530.xml"/><Relationship Id="rId31" Type="http://schemas.openxmlformats.org/officeDocument/2006/relationships/image" Target="../media/image462.png"/><Relationship Id="rId52" Type="http://schemas.openxmlformats.org/officeDocument/2006/relationships/customXml" Target="../ink/ink3551.xml"/><Relationship Id="rId73" Type="http://schemas.openxmlformats.org/officeDocument/2006/relationships/image" Target="../media/image484.png"/><Relationship Id="rId78" Type="http://schemas.openxmlformats.org/officeDocument/2006/relationships/customXml" Target="../ink/ink3564.xml"/><Relationship Id="rId94" Type="http://schemas.openxmlformats.org/officeDocument/2006/relationships/customXml" Target="../ink/ink3572.xml"/><Relationship Id="rId99" Type="http://schemas.openxmlformats.org/officeDocument/2006/relationships/image" Target="../media/image499.png"/><Relationship Id="rId101" Type="http://schemas.openxmlformats.org/officeDocument/2006/relationships/image" Target="../media/image500.png"/><Relationship Id="rId122" Type="http://schemas.openxmlformats.org/officeDocument/2006/relationships/customXml" Target="../ink/ink3586.xml"/><Relationship Id="rId4" Type="http://schemas.openxmlformats.org/officeDocument/2006/relationships/customXml" Target="../ink/ink3527.xml"/><Relationship Id="rId9" Type="http://schemas.openxmlformats.org/officeDocument/2006/relationships/image" Target="../media/image451.png"/><Relationship Id="rId26" Type="http://schemas.openxmlformats.org/officeDocument/2006/relationships/customXml" Target="../ink/ink3538.xml"/></Relationships>
</file>

<file path=ppt/slides/_rels/slide1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14.png"/><Relationship Id="rId21" Type="http://schemas.openxmlformats.org/officeDocument/2006/relationships/image" Target="../media/image457.png"/><Relationship Id="rId42" Type="http://schemas.openxmlformats.org/officeDocument/2006/relationships/customXml" Target="../ink/ink3610.xml"/><Relationship Id="rId63" Type="http://schemas.openxmlformats.org/officeDocument/2006/relationships/image" Target="../media/image479.png"/><Relationship Id="rId84" Type="http://schemas.openxmlformats.org/officeDocument/2006/relationships/customXml" Target="../ink/ink3631.xml"/><Relationship Id="rId138" Type="http://schemas.openxmlformats.org/officeDocument/2006/relationships/customXml" Target="../ink/ink3658.xml"/><Relationship Id="rId16" Type="http://schemas.openxmlformats.org/officeDocument/2006/relationships/customXml" Target="../ink/ink3597.xml"/><Relationship Id="rId107" Type="http://schemas.openxmlformats.org/officeDocument/2006/relationships/image" Target="../media/image504.png"/><Relationship Id="rId11" Type="http://schemas.openxmlformats.org/officeDocument/2006/relationships/image" Target="../media/image452.png"/><Relationship Id="rId32" Type="http://schemas.openxmlformats.org/officeDocument/2006/relationships/customXml" Target="../ink/ink3605.xml"/><Relationship Id="rId37" Type="http://schemas.openxmlformats.org/officeDocument/2006/relationships/image" Target="../media/image465.png"/><Relationship Id="rId53" Type="http://schemas.openxmlformats.org/officeDocument/2006/relationships/image" Target="../media/image474.png"/><Relationship Id="rId58" Type="http://schemas.openxmlformats.org/officeDocument/2006/relationships/customXml" Target="../ink/ink3618.xml"/><Relationship Id="rId74" Type="http://schemas.openxmlformats.org/officeDocument/2006/relationships/customXml" Target="../ink/ink3626.xml"/><Relationship Id="rId79" Type="http://schemas.openxmlformats.org/officeDocument/2006/relationships/image" Target="../media/image487.png"/><Relationship Id="rId102" Type="http://schemas.openxmlformats.org/officeDocument/2006/relationships/customXml" Target="../ink/ink3640.xml"/><Relationship Id="rId123" Type="http://schemas.openxmlformats.org/officeDocument/2006/relationships/image" Target="../media/image518.png"/><Relationship Id="rId128" Type="http://schemas.openxmlformats.org/officeDocument/2006/relationships/customXml" Target="../ink/ink3653.xml"/><Relationship Id="rId5" Type="http://schemas.openxmlformats.org/officeDocument/2006/relationships/image" Target="../media/image449.png"/><Relationship Id="rId90" Type="http://schemas.openxmlformats.org/officeDocument/2006/relationships/customXml" Target="../ink/ink3634.xml"/><Relationship Id="rId95" Type="http://schemas.openxmlformats.org/officeDocument/2006/relationships/image" Target="../media/image495.png"/><Relationship Id="rId22" Type="http://schemas.openxmlformats.org/officeDocument/2006/relationships/customXml" Target="../ink/ink3600.xml"/><Relationship Id="rId27" Type="http://schemas.openxmlformats.org/officeDocument/2006/relationships/image" Target="../media/image460.png"/><Relationship Id="rId43" Type="http://schemas.openxmlformats.org/officeDocument/2006/relationships/image" Target="../media/image469.png"/><Relationship Id="rId48" Type="http://schemas.openxmlformats.org/officeDocument/2006/relationships/customXml" Target="../ink/ink3613.xml"/><Relationship Id="rId64" Type="http://schemas.openxmlformats.org/officeDocument/2006/relationships/customXml" Target="../ink/ink3621.xml"/><Relationship Id="rId69" Type="http://schemas.openxmlformats.org/officeDocument/2006/relationships/image" Target="../media/image488.png"/><Relationship Id="rId113" Type="http://schemas.openxmlformats.org/officeDocument/2006/relationships/image" Target="../media/image510.png"/><Relationship Id="rId118" Type="http://schemas.openxmlformats.org/officeDocument/2006/relationships/customXml" Target="../ink/ink3648.xml"/><Relationship Id="rId134" Type="http://schemas.openxmlformats.org/officeDocument/2006/relationships/customXml" Target="../ink/ink3656.xml"/><Relationship Id="rId139" Type="http://schemas.openxmlformats.org/officeDocument/2006/relationships/image" Target="../media/image522.png"/><Relationship Id="rId80" Type="http://schemas.openxmlformats.org/officeDocument/2006/relationships/customXml" Target="../ink/ink3629.xml"/><Relationship Id="rId85" Type="http://schemas.openxmlformats.org/officeDocument/2006/relationships/image" Target="../media/image490.png"/><Relationship Id="rId12" Type="http://schemas.openxmlformats.org/officeDocument/2006/relationships/customXml" Target="../ink/ink3595.xml"/><Relationship Id="rId17" Type="http://schemas.openxmlformats.org/officeDocument/2006/relationships/image" Target="../media/image455.png"/><Relationship Id="rId33" Type="http://schemas.openxmlformats.org/officeDocument/2006/relationships/image" Target="../media/image463.png"/><Relationship Id="rId38" Type="http://schemas.openxmlformats.org/officeDocument/2006/relationships/customXml" Target="../ink/ink3608.xml"/><Relationship Id="rId59" Type="http://schemas.openxmlformats.org/officeDocument/2006/relationships/image" Target="../media/image477.png"/><Relationship Id="rId103" Type="http://schemas.openxmlformats.org/officeDocument/2006/relationships/image" Target="../media/image507.png"/><Relationship Id="rId108" Type="http://schemas.openxmlformats.org/officeDocument/2006/relationships/customXml" Target="../ink/ink3643.xml"/><Relationship Id="rId124" Type="http://schemas.openxmlformats.org/officeDocument/2006/relationships/customXml" Target="../ink/ink3651.xml"/><Relationship Id="rId129" Type="http://schemas.openxmlformats.org/officeDocument/2006/relationships/image" Target="../media/image468.png"/><Relationship Id="rId54" Type="http://schemas.openxmlformats.org/officeDocument/2006/relationships/customXml" Target="../ink/ink3616.xml"/><Relationship Id="rId70" Type="http://schemas.openxmlformats.org/officeDocument/2006/relationships/customXml" Target="../ink/ink3624.xml"/><Relationship Id="rId75" Type="http://schemas.openxmlformats.org/officeDocument/2006/relationships/image" Target="../media/image485.png"/><Relationship Id="rId91" Type="http://schemas.openxmlformats.org/officeDocument/2006/relationships/image" Target="../media/image493.png"/><Relationship Id="rId96" Type="http://schemas.openxmlformats.org/officeDocument/2006/relationships/customXml" Target="../ink/ink36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92.xml"/><Relationship Id="rId23" Type="http://schemas.openxmlformats.org/officeDocument/2006/relationships/image" Target="../media/image458.png"/><Relationship Id="rId28" Type="http://schemas.openxmlformats.org/officeDocument/2006/relationships/customXml" Target="../ink/ink3603.xml"/><Relationship Id="rId49" Type="http://schemas.openxmlformats.org/officeDocument/2006/relationships/image" Target="../media/image472.png"/><Relationship Id="rId114" Type="http://schemas.openxmlformats.org/officeDocument/2006/relationships/customXml" Target="../ink/ink3646.xml"/><Relationship Id="rId119" Type="http://schemas.openxmlformats.org/officeDocument/2006/relationships/image" Target="../media/image515.png"/><Relationship Id="rId44" Type="http://schemas.openxmlformats.org/officeDocument/2006/relationships/customXml" Target="../ink/ink3611.xml"/><Relationship Id="rId60" Type="http://schemas.openxmlformats.org/officeDocument/2006/relationships/customXml" Target="../ink/ink3619.xml"/><Relationship Id="rId65" Type="http://schemas.openxmlformats.org/officeDocument/2006/relationships/image" Target="../media/image481.png"/><Relationship Id="rId81" Type="http://schemas.openxmlformats.org/officeDocument/2006/relationships/image" Target="../media/image496.png"/><Relationship Id="rId86" Type="http://schemas.openxmlformats.org/officeDocument/2006/relationships/customXml" Target="../ink/ink3632.xml"/><Relationship Id="rId130" Type="http://schemas.openxmlformats.org/officeDocument/2006/relationships/customXml" Target="../ink/ink3654.xml"/><Relationship Id="rId135" Type="http://schemas.openxmlformats.org/officeDocument/2006/relationships/image" Target="../media/image511.png"/><Relationship Id="rId13" Type="http://schemas.openxmlformats.org/officeDocument/2006/relationships/image" Target="../media/image453.png"/><Relationship Id="rId18" Type="http://schemas.openxmlformats.org/officeDocument/2006/relationships/customXml" Target="../ink/ink3598.xml"/><Relationship Id="rId39" Type="http://schemas.openxmlformats.org/officeDocument/2006/relationships/image" Target="../media/image466.png"/><Relationship Id="rId109" Type="http://schemas.openxmlformats.org/officeDocument/2006/relationships/image" Target="../media/image508.png"/><Relationship Id="rId34" Type="http://schemas.openxmlformats.org/officeDocument/2006/relationships/customXml" Target="../ink/ink3606.xml"/><Relationship Id="rId50" Type="http://schemas.openxmlformats.org/officeDocument/2006/relationships/customXml" Target="../ink/ink3614.xml"/><Relationship Id="rId55" Type="http://schemas.openxmlformats.org/officeDocument/2006/relationships/image" Target="../media/image475.png"/><Relationship Id="rId76" Type="http://schemas.openxmlformats.org/officeDocument/2006/relationships/customXml" Target="../ink/ink3627.xml"/><Relationship Id="rId97" Type="http://schemas.openxmlformats.org/officeDocument/2006/relationships/image" Target="../media/image498.png"/><Relationship Id="rId104" Type="http://schemas.openxmlformats.org/officeDocument/2006/relationships/customXml" Target="../ink/ink3641.xml"/><Relationship Id="rId120" Type="http://schemas.openxmlformats.org/officeDocument/2006/relationships/customXml" Target="../ink/ink3649.xml"/><Relationship Id="rId125" Type="http://schemas.openxmlformats.org/officeDocument/2006/relationships/image" Target="../media/image519.png"/><Relationship Id="rId7" Type="http://schemas.openxmlformats.org/officeDocument/2006/relationships/image" Target="../media/image450.png"/><Relationship Id="rId71" Type="http://schemas.openxmlformats.org/officeDocument/2006/relationships/image" Target="../media/image483.png"/><Relationship Id="rId92" Type="http://schemas.openxmlformats.org/officeDocument/2006/relationships/customXml" Target="../ink/ink3635.xml"/><Relationship Id="rId2" Type="http://schemas.openxmlformats.org/officeDocument/2006/relationships/customXml" Target="../ink/ink3590.xml"/><Relationship Id="rId29" Type="http://schemas.openxmlformats.org/officeDocument/2006/relationships/image" Target="../media/image461.png"/><Relationship Id="rId24" Type="http://schemas.openxmlformats.org/officeDocument/2006/relationships/customXml" Target="../ink/ink3601.xml"/><Relationship Id="rId40" Type="http://schemas.openxmlformats.org/officeDocument/2006/relationships/customXml" Target="../ink/ink3609.xml"/><Relationship Id="rId45" Type="http://schemas.openxmlformats.org/officeDocument/2006/relationships/image" Target="../media/image470.png"/><Relationship Id="rId66" Type="http://schemas.openxmlformats.org/officeDocument/2006/relationships/customXml" Target="../ink/ink3622.xml"/><Relationship Id="rId87" Type="http://schemas.openxmlformats.org/officeDocument/2006/relationships/image" Target="../media/image491.png"/><Relationship Id="rId110" Type="http://schemas.openxmlformats.org/officeDocument/2006/relationships/customXml" Target="../ink/ink3644.xml"/><Relationship Id="rId115" Type="http://schemas.openxmlformats.org/officeDocument/2006/relationships/image" Target="../media/image513.png"/><Relationship Id="rId131" Type="http://schemas.openxmlformats.org/officeDocument/2006/relationships/image" Target="../media/image480.png"/><Relationship Id="rId136" Type="http://schemas.openxmlformats.org/officeDocument/2006/relationships/customXml" Target="../ink/ink3657.xml"/><Relationship Id="rId61" Type="http://schemas.openxmlformats.org/officeDocument/2006/relationships/image" Target="../media/image478.png"/><Relationship Id="rId82" Type="http://schemas.openxmlformats.org/officeDocument/2006/relationships/customXml" Target="../ink/ink3630.xml"/><Relationship Id="rId19" Type="http://schemas.openxmlformats.org/officeDocument/2006/relationships/image" Target="../media/image456.png"/><Relationship Id="rId14" Type="http://schemas.openxmlformats.org/officeDocument/2006/relationships/customXml" Target="../ink/ink3596.xml"/><Relationship Id="rId30" Type="http://schemas.openxmlformats.org/officeDocument/2006/relationships/customXml" Target="../ink/ink3604.xml"/><Relationship Id="rId35" Type="http://schemas.openxmlformats.org/officeDocument/2006/relationships/image" Target="../media/image464.png"/><Relationship Id="rId56" Type="http://schemas.openxmlformats.org/officeDocument/2006/relationships/customXml" Target="../ink/ink3617.xml"/><Relationship Id="rId77" Type="http://schemas.openxmlformats.org/officeDocument/2006/relationships/image" Target="../media/image486.png"/><Relationship Id="rId100" Type="http://schemas.openxmlformats.org/officeDocument/2006/relationships/customXml" Target="../ink/ink3639.xml"/><Relationship Id="rId105" Type="http://schemas.openxmlformats.org/officeDocument/2006/relationships/image" Target="../media/image503.png"/><Relationship Id="rId126" Type="http://schemas.openxmlformats.org/officeDocument/2006/relationships/customXml" Target="../ink/ink3652.xml"/><Relationship Id="rId8" Type="http://schemas.openxmlformats.org/officeDocument/2006/relationships/customXml" Target="../ink/ink3593.xml"/><Relationship Id="rId51" Type="http://schemas.openxmlformats.org/officeDocument/2006/relationships/image" Target="../media/image473.png"/><Relationship Id="rId72" Type="http://schemas.openxmlformats.org/officeDocument/2006/relationships/customXml" Target="../ink/ink3625.xml"/><Relationship Id="rId93" Type="http://schemas.openxmlformats.org/officeDocument/2006/relationships/image" Target="../media/image494.png"/><Relationship Id="rId98" Type="http://schemas.openxmlformats.org/officeDocument/2006/relationships/customXml" Target="../ink/ink3638.xml"/><Relationship Id="rId121" Type="http://schemas.openxmlformats.org/officeDocument/2006/relationships/image" Target="../media/image517.png"/><Relationship Id="rId3" Type="http://schemas.openxmlformats.org/officeDocument/2006/relationships/image" Target="../media/image448.png"/><Relationship Id="rId25" Type="http://schemas.openxmlformats.org/officeDocument/2006/relationships/image" Target="../media/image459.png"/><Relationship Id="rId46" Type="http://schemas.openxmlformats.org/officeDocument/2006/relationships/customXml" Target="../ink/ink3612.xml"/><Relationship Id="rId67" Type="http://schemas.openxmlformats.org/officeDocument/2006/relationships/image" Target="../media/image482.png"/><Relationship Id="rId116" Type="http://schemas.openxmlformats.org/officeDocument/2006/relationships/customXml" Target="../ink/ink3647.xml"/><Relationship Id="rId137" Type="http://schemas.openxmlformats.org/officeDocument/2006/relationships/image" Target="../media/image521.png"/><Relationship Id="rId20" Type="http://schemas.openxmlformats.org/officeDocument/2006/relationships/customXml" Target="../ink/ink3599.xml"/><Relationship Id="rId41" Type="http://schemas.openxmlformats.org/officeDocument/2006/relationships/image" Target="../media/image467.png"/><Relationship Id="rId62" Type="http://schemas.openxmlformats.org/officeDocument/2006/relationships/customXml" Target="../ink/ink3620.xml"/><Relationship Id="rId83" Type="http://schemas.openxmlformats.org/officeDocument/2006/relationships/image" Target="../media/image502.png"/><Relationship Id="rId88" Type="http://schemas.openxmlformats.org/officeDocument/2006/relationships/customXml" Target="../ink/ink3633.xml"/><Relationship Id="rId111" Type="http://schemas.openxmlformats.org/officeDocument/2006/relationships/image" Target="../media/image509.png"/><Relationship Id="rId132" Type="http://schemas.openxmlformats.org/officeDocument/2006/relationships/customXml" Target="../ink/ink3655.xml"/><Relationship Id="rId15" Type="http://schemas.openxmlformats.org/officeDocument/2006/relationships/image" Target="../media/image454.png"/><Relationship Id="rId36" Type="http://schemas.openxmlformats.org/officeDocument/2006/relationships/customXml" Target="../ink/ink3607.xml"/><Relationship Id="rId57" Type="http://schemas.openxmlformats.org/officeDocument/2006/relationships/image" Target="../media/image476.png"/><Relationship Id="rId106" Type="http://schemas.openxmlformats.org/officeDocument/2006/relationships/customXml" Target="../ink/ink3642.xml"/><Relationship Id="rId127" Type="http://schemas.openxmlformats.org/officeDocument/2006/relationships/image" Target="../media/image520.png"/><Relationship Id="rId10" Type="http://schemas.openxmlformats.org/officeDocument/2006/relationships/customXml" Target="../ink/ink3594.xml"/><Relationship Id="rId31" Type="http://schemas.openxmlformats.org/officeDocument/2006/relationships/image" Target="../media/image462.png"/><Relationship Id="rId52" Type="http://schemas.openxmlformats.org/officeDocument/2006/relationships/customXml" Target="../ink/ink3615.xml"/><Relationship Id="rId73" Type="http://schemas.openxmlformats.org/officeDocument/2006/relationships/image" Target="../media/image484.png"/><Relationship Id="rId78" Type="http://schemas.openxmlformats.org/officeDocument/2006/relationships/customXml" Target="../ink/ink3628.xml"/><Relationship Id="rId94" Type="http://schemas.openxmlformats.org/officeDocument/2006/relationships/customXml" Target="../ink/ink3636.xml"/><Relationship Id="rId99" Type="http://schemas.openxmlformats.org/officeDocument/2006/relationships/image" Target="../media/image499.png"/><Relationship Id="rId101" Type="http://schemas.openxmlformats.org/officeDocument/2006/relationships/image" Target="../media/image500.png"/><Relationship Id="rId122" Type="http://schemas.openxmlformats.org/officeDocument/2006/relationships/customXml" Target="../ink/ink3650.xml"/><Relationship Id="rId4" Type="http://schemas.openxmlformats.org/officeDocument/2006/relationships/customXml" Target="../ink/ink3591.xml"/><Relationship Id="rId9" Type="http://schemas.openxmlformats.org/officeDocument/2006/relationships/image" Target="../media/image451.png"/><Relationship Id="rId26" Type="http://schemas.openxmlformats.org/officeDocument/2006/relationships/customXml" Target="../ink/ink3602.xml"/><Relationship Id="rId47" Type="http://schemas.openxmlformats.org/officeDocument/2006/relationships/image" Target="../media/image471.png"/><Relationship Id="rId68" Type="http://schemas.openxmlformats.org/officeDocument/2006/relationships/customXml" Target="../ink/ink3623.xml"/><Relationship Id="rId89" Type="http://schemas.openxmlformats.org/officeDocument/2006/relationships/image" Target="../media/image492.png"/><Relationship Id="rId112" Type="http://schemas.openxmlformats.org/officeDocument/2006/relationships/customXml" Target="../ink/ink3645.xml"/><Relationship Id="rId133" Type="http://schemas.openxmlformats.org/officeDocument/2006/relationships/image" Target="../media/image489.png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14.png"/><Relationship Id="rId21" Type="http://schemas.openxmlformats.org/officeDocument/2006/relationships/image" Target="../media/image457.png"/><Relationship Id="rId42" Type="http://schemas.openxmlformats.org/officeDocument/2006/relationships/customXml" Target="../ink/ink3679.xml"/><Relationship Id="rId63" Type="http://schemas.openxmlformats.org/officeDocument/2006/relationships/image" Target="../media/image479.png"/><Relationship Id="rId84" Type="http://schemas.openxmlformats.org/officeDocument/2006/relationships/customXml" Target="../ink/ink3700.xml"/><Relationship Id="rId138" Type="http://schemas.openxmlformats.org/officeDocument/2006/relationships/customXml" Target="../ink/ink3727.xml"/><Relationship Id="rId107" Type="http://schemas.openxmlformats.org/officeDocument/2006/relationships/image" Target="../media/image504.png"/><Relationship Id="rId11" Type="http://schemas.openxmlformats.org/officeDocument/2006/relationships/image" Target="../media/image452.png"/><Relationship Id="rId32" Type="http://schemas.openxmlformats.org/officeDocument/2006/relationships/customXml" Target="../ink/ink3674.xml"/><Relationship Id="rId37" Type="http://schemas.openxmlformats.org/officeDocument/2006/relationships/image" Target="../media/image465.png"/><Relationship Id="rId53" Type="http://schemas.openxmlformats.org/officeDocument/2006/relationships/image" Target="../media/image474.png"/><Relationship Id="rId58" Type="http://schemas.openxmlformats.org/officeDocument/2006/relationships/customXml" Target="../ink/ink3687.xml"/><Relationship Id="rId74" Type="http://schemas.openxmlformats.org/officeDocument/2006/relationships/customXml" Target="../ink/ink3695.xml"/><Relationship Id="rId79" Type="http://schemas.openxmlformats.org/officeDocument/2006/relationships/image" Target="../media/image487.png"/><Relationship Id="rId102" Type="http://schemas.openxmlformats.org/officeDocument/2006/relationships/customXml" Target="../ink/ink3709.xml"/><Relationship Id="rId123" Type="http://schemas.openxmlformats.org/officeDocument/2006/relationships/image" Target="../media/image518.png"/><Relationship Id="rId128" Type="http://schemas.openxmlformats.org/officeDocument/2006/relationships/customXml" Target="../ink/ink3722.xml"/><Relationship Id="rId5" Type="http://schemas.openxmlformats.org/officeDocument/2006/relationships/image" Target="../media/image449.png"/><Relationship Id="rId90" Type="http://schemas.openxmlformats.org/officeDocument/2006/relationships/customXml" Target="../ink/ink3703.xml"/><Relationship Id="rId95" Type="http://schemas.openxmlformats.org/officeDocument/2006/relationships/image" Target="../media/image495.png"/><Relationship Id="rId22" Type="http://schemas.openxmlformats.org/officeDocument/2006/relationships/customXml" Target="../ink/ink3669.xml"/><Relationship Id="rId27" Type="http://schemas.openxmlformats.org/officeDocument/2006/relationships/image" Target="../media/image460.png"/><Relationship Id="rId43" Type="http://schemas.openxmlformats.org/officeDocument/2006/relationships/image" Target="../media/image469.png"/><Relationship Id="rId48" Type="http://schemas.openxmlformats.org/officeDocument/2006/relationships/customXml" Target="../ink/ink3682.xml"/><Relationship Id="rId64" Type="http://schemas.openxmlformats.org/officeDocument/2006/relationships/customXml" Target="../ink/ink3690.xml"/><Relationship Id="rId69" Type="http://schemas.openxmlformats.org/officeDocument/2006/relationships/image" Target="../media/image488.png"/><Relationship Id="rId113" Type="http://schemas.openxmlformats.org/officeDocument/2006/relationships/image" Target="../media/image510.png"/><Relationship Id="rId118" Type="http://schemas.openxmlformats.org/officeDocument/2006/relationships/customXml" Target="../ink/ink3717.xml"/><Relationship Id="rId134" Type="http://schemas.openxmlformats.org/officeDocument/2006/relationships/customXml" Target="../ink/ink3725.xml"/><Relationship Id="rId139" Type="http://schemas.openxmlformats.org/officeDocument/2006/relationships/image" Target="../media/image524.png"/><Relationship Id="rId80" Type="http://schemas.openxmlformats.org/officeDocument/2006/relationships/customXml" Target="../ink/ink3698.xml"/><Relationship Id="rId85" Type="http://schemas.openxmlformats.org/officeDocument/2006/relationships/image" Target="../media/image490.png"/><Relationship Id="rId12" Type="http://schemas.openxmlformats.org/officeDocument/2006/relationships/customXml" Target="../ink/ink3664.xml"/><Relationship Id="rId17" Type="http://schemas.openxmlformats.org/officeDocument/2006/relationships/image" Target="../media/image455.png"/><Relationship Id="rId33" Type="http://schemas.openxmlformats.org/officeDocument/2006/relationships/image" Target="../media/image463.png"/><Relationship Id="rId38" Type="http://schemas.openxmlformats.org/officeDocument/2006/relationships/customXml" Target="../ink/ink3677.xml"/><Relationship Id="rId59" Type="http://schemas.openxmlformats.org/officeDocument/2006/relationships/image" Target="../media/image477.png"/><Relationship Id="rId103" Type="http://schemas.openxmlformats.org/officeDocument/2006/relationships/image" Target="../media/image507.png"/><Relationship Id="rId108" Type="http://schemas.openxmlformats.org/officeDocument/2006/relationships/customXml" Target="../ink/ink3712.xml"/><Relationship Id="rId124" Type="http://schemas.openxmlformats.org/officeDocument/2006/relationships/customXml" Target="../ink/ink3720.xml"/><Relationship Id="rId129" Type="http://schemas.openxmlformats.org/officeDocument/2006/relationships/image" Target="../media/image523.png"/><Relationship Id="rId54" Type="http://schemas.openxmlformats.org/officeDocument/2006/relationships/customXml" Target="../ink/ink3685.xml"/><Relationship Id="rId70" Type="http://schemas.openxmlformats.org/officeDocument/2006/relationships/customXml" Target="../ink/ink3693.xml"/><Relationship Id="rId75" Type="http://schemas.openxmlformats.org/officeDocument/2006/relationships/image" Target="../media/image485.png"/><Relationship Id="rId91" Type="http://schemas.openxmlformats.org/officeDocument/2006/relationships/image" Target="../media/image493.png"/><Relationship Id="rId96" Type="http://schemas.openxmlformats.org/officeDocument/2006/relationships/customXml" Target="../ink/ink3706.xml"/><Relationship Id="rId140" Type="http://schemas.openxmlformats.org/officeDocument/2006/relationships/customXml" Target="../ink/ink37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1.xml"/><Relationship Id="rId23" Type="http://schemas.openxmlformats.org/officeDocument/2006/relationships/image" Target="../media/image458.png"/><Relationship Id="rId28" Type="http://schemas.openxmlformats.org/officeDocument/2006/relationships/customXml" Target="../ink/ink3672.xml"/><Relationship Id="rId49" Type="http://schemas.openxmlformats.org/officeDocument/2006/relationships/image" Target="../media/image472.png"/><Relationship Id="rId114" Type="http://schemas.openxmlformats.org/officeDocument/2006/relationships/customXml" Target="../ink/ink3715.xml"/><Relationship Id="rId119" Type="http://schemas.openxmlformats.org/officeDocument/2006/relationships/image" Target="../media/image515.png"/><Relationship Id="rId44" Type="http://schemas.openxmlformats.org/officeDocument/2006/relationships/customXml" Target="../ink/ink3680.xml"/><Relationship Id="rId60" Type="http://schemas.openxmlformats.org/officeDocument/2006/relationships/customXml" Target="../ink/ink3688.xml"/><Relationship Id="rId65" Type="http://schemas.openxmlformats.org/officeDocument/2006/relationships/image" Target="../media/image481.png"/><Relationship Id="rId81" Type="http://schemas.openxmlformats.org/officeDocument/2006/relationships/image" Target="../media/image496.png"/><Relationship Id="rId86" Type="http://schemas.openxmlformats.org/officeDocument/2006/relationships/customXml" Target="../ink/ink3701.xml"/><Relationship Id="rId130" Type="http://schemas.openxmlformats.org/officeDocument/2006/relationships/customXml" Target="../ink/ink3723.xml"/><Relationship Id="rId135" Type="http://schemas.openxmlformats.org/officeDocument/2006/relationships/image" Target="../media/image489.png"/><Relationship Id="rId13" Type="http://schemas.openxmlformats.org/officeDocument/2006/relationships/image" Target="../media/image453.png"/><Relationship Id="rId18" Type="http://schemas.openxmlformats.org/officeDocument/2006/relationships/customXml" Target="../ink/ink3667.xml"/><Relationship Id="rId39" Type="http://schemas.openxmlformats.org/officeDocument/2006/relationships/image" Target="../media/image466.png"/><Relationship Id="rId109" Type="http://schemas.openxmlformats.org/officeDocument/2006/relationships/image" Target="../media/image508.png"/><Relationship Id="rId34" Type="http://schemas.openxmlformats.org/officeDocument/2006/relationships/customXml" Target="../ink/ink3675.xml"/><Relationship Id="rId50" Type="http://schemas.openxmlformats.org/officeDocument/2006/relationships/customXml" Target="../ink/ink3683.xml"/><Relationship Id="rId55" Type="http://schemas.openxmlformats.org/officeDocument/2006/relationships/image" Target="../media/image475.png"/><Relationship Id="rId76" Type="http://schemas.openxmlformats.org/officeDocument/2006/relationships/customXml" Target="../ink/ink3696.xml"/><Relationship Id="rId97" Type="http://schemas.openxmlformats.org/officeDocument/2006/relationships/image" Target="../media/image498.png"/><Relationship Id="rId104" Type="http://schemas.openxmlformats.org/officeDocument/2006/relationships/customXml" Target="../ink/ink3710.xml"/><Relationship Id="rId120" Type="http://schemas.openxmlformats.org/officeDocument/2006/relationships/customXml" Target="../ink/ink3718.xml"/><Relationship Id="rId125" Type="http://schemas.openxmlformats.org/officeDocument/2006/relationships/image" Target="../media/image519.png"/><Relationship Id="rId141" Type="http://schemas.openxmlformats.org/officeDocument/2006/relationships/image" Target="../media/image525.png"/><Relationship Id="rId7" Type="http://schemas.openxmlformats.org/officeDocument/2006/relationships/image" Target="../media/image450.png"/><Relationship Id="rId71" Type="http://schemas.openxmlformats.org/officeDocument/2006/relationships/image" Target="../media/image483.png"/><Relationship Id="rId92" Type="http://schemas.openxmlformats.org/officeDocument/2006/relationships/customXml" Target="../ink/ink3704.xml"/><Relationship Id="rId2" Type="http://schemas.openxmlformats.org/officeDocument/2006/relationships/customXml" Target="../ink/ink3659.xml"/><Relationship Id="rId29" Type="http://schemas.openxmlformats.org/officeDocument/2006/relationships/image" Target="../media/image461.png"/><Relationship Id="rId24" Type="http://schemas.openxmlformats.org/officeDocument/2006/relationships/customXml" Target="../ink/ink3670.xml"/><Relationship Id="rId40" Type="http://schemas.openxmlformats.org/officeDocument/2006/relationships/customXml" Target="../ink/ink3678.xml"/><Relationship Id="rId45" Type="http://schemas.openxmlformats.org/officeDocument/2006/relationships/image" Target="../media/image470.png"/><Relationship Id="rId66" Type="http://schemas.openxmlformats.org/officeDocument/2006/relationships/customXml" Target="../ink/ink3691.xml"/><Relationship Id="rId87" Type="http://schemas.openxmlformats.org/officeDocument/2006/relationships/image" Target="../media/image491.png"/><Relationship Id="rId110" Type="http://schemas.openxmlformats.org/officeDocument/2006/relationships/customXml" Target="../ink/ink3713.xml"/><Relationship Id="rId115" Type="http://schemas.openxmlformats.org/officeDocument/2006/relationships/image" Target="../media/image513.png"/><Relationship Id="rId131" Type="http://schemas.openxmlformats.org/officeDocument/2006/relationships/image" Target="../media/image468.png"/><Relationship Id="rId136" Type="http://schemas.openxmlformats.org/officeDocument/2006/relationships/customXml" Target="../ink/ink3726.xml"/><Relationship Id="rId61" Type="http://schemas.openxmlformats.org/officeDocument/2006/relationships/image" Target="../media/image478.png"/><Relationship Id="rId82" Type="http://schemas.openxmlformats.org/officeDocument/2006/relationships/customXml" Target="../ink/ink3699.xml"/><Relationship Id="rId19" Type="http://schemas.openxmlformats.org/officeDocument/2006/relationships/image" Target="../media/image456.png"/><Relationship Id="rId14" Type="http://schemas.openxmlformats.org/officeDocument/2006/relationships/customXml" Target="../ink/ink3665.xml"/><Relationship Id="rId30" Type="http://schemas.openxmlformats.org/officeDocument/2006/relationships/customXml" Target="../ink/ink3673.xml"/><Relationship Id="rId35" Type="http://schemas.openxmlformats.org/officeDocument/2006/relationships/image" Target="../media/image464.png"/><Relationship Id="rId56" Type="http://schemas.openxmlformats.org/officeDocument/2006/relationships/customXml" Target="../ink/ink3686.xml"/><Relationship Id="rId77" Type="http://schemas.openxmlformats.org/officeDocument/2006/relationships/image" Target="../media/image486.png"/><Relationship Id="rId100" Type="http://schemas.openxmlformats.org/officeDocument/2006/relationships/customXml" Target="../ink/ink3708.xml"/><Relationship Id="rId105" Type="http://schemas.openxmlformats.org/officeDocument/2006/relationships/image" Target="../media/image503.png"/><Relationship Id="rId126" Type="http://schemas.openxmlformats.org/officeDocument/2006/relationships/customXml" Target="../ink/ink3721.xml"/><Relationship Id="rId8" Type="http://schemas.openxmlformats.org/officeDocument/2006/relationships/customXml" Target="../ink/ink3662.xml"/><Relationship Id="rId51" Type="http://schemas.openxmlformats.org/officeDocument/2006/relationships/image" Target="../media/image473.png"/><Relationship Id="rId72" Type="http://schemas.openxmlformats.org/officeDocument/2006/relationships/customXml" Target="../ink/ink3694.xml"/><Relationship Id="rId93" Type="http://schemas.openxmlformats.org/officeDocument/2006/relationships/image" Target="../media/image494.png"/><Relationship Id="rId98" Type="http://schemas.openxmlformats.org/officeDocument/2006/relationships/customXml" Target="../ink/ink3707.xml"/><Relationship Id="rId121" Type="http://schemas.openxmlformats.org/officeDocument/2006/relationships/image" Target="../media/image517.png"/><Relationship Id="rId142" Type="http://schemas.openxmlformats.org/officeDocument/2006/relationships/customXml" Target="../ink/ink3729.xml"/><Relationship Id="rId3" Type="http://schemas.openxmlformats.org/officeDocument/2006/relationships/image" Target="../media/image448.png"/><Relationship Id="rId25" Type="http://schemas.openxmlformats.org/officeDocument/2006/relationships/image" Target="../media/image459.png"/><Relationship Id="rId46" Type="http://schemas.openxmlformats.org/officeDocument/2006/relationships/customXml" Target="../ink/ink3681.xml"/><Relationship Id="rId67" Type="http://schemas.openxmlformats.org/officeDocument/2006/relationships/image" Target="../media/image482.png"/><Relationship Id="rId116" Type="http://schemas.openxmlformats.org/officeDocument/2006/relationships/customXml" Target="../ink/ink3716.xml"/><Relationship Id="rId137" Type="http://schemas.openxmlformats.org/officeDocument/2006/relationships/image" Target="../media/image511.png"/><Relationship Id="rId20" Type="http://schemas.openxmlformats.org/officeDocument/2006/relationships/customXml" Target="../ink/ink3668.xml"/><Relationship Id="rId41" Type="http://schemas.openxmlformats.org/officeDocument/2006/relationships/image" Target="../media/image467.png"/><Relationship Id="rId62" Type="http://schemas.openxmlformats.org/officeDocument/2006/relationships/customXml" Target="../ink/ink3689.xml"/><Relationship Id="rId83" Type="http://schemas.openxmlformats.org/officeDocument/2006/relationships/image" Target="../media/image502.png"/><Relationship Id="rId88" Type="http://schemas.openxmlformats.org/officeDocument/2006/relationships/customXml" Target="../ink/ink3702.xml"/><Relationship Id="rId111" Type="http://schemas.openxmlformats.org/officeDocument/2006/relationships/image" Target="../media/image509.png"/><Relationship Id="rId132" Type="http://schemas.openxmlformats.org/officeDocument/2006/relationships/customXml" Target="../ink/ink3724.xml"/><Relationship Id="rId15" Type="http://schemas.openxmlformats.org/officeDocument/2006/relationships/image" Target="../media/image454.png"/><Relationship Id="rId36" Type="http://schemas.openxmlformats.org/officeDocument/2006/relationships/customXml" Target="../ink/ink3676.xml"/><Relationship Id="rId57" Type="http://schemas.openxmlformats.org/officeDocument/2006/relationships/image" Target="../media/image476.png"/><Relationship Id="rId106" Type="http://schemas.openxmlformats.org/officeDocument/2006/relationships/customXml" Target="../ink/ink3711.xml"/><Relationship Id="rId127" Type="http://schemas.openxmlformats.org/officeDocument/2006/relationships/image" Target="../media/image520.png"/><Relationship Id="rId10" Type="http://schemas.openxmlformats.org/officeDocument/2006/relationships/customXml" Target="../ink/ink3663.xml"/><Relationship Id="rId31" Type="http://schemas.openxmlformats.org/officeDocument/2006/relationships/image" Target="../media/image462.png"/><Relationship Id="rId52" Type="http://schemas.openxmlformats.org/officeDocument/2006/relationships/customXml" Target="../ink/ink3684.xml"/><Relationship Id="rId73" Type="http://schemas.openxmlformats.org/officeDocument/2006/relationships/image" Target="../media/image484.png"/><Relationship Id="rId78" Type="http://schemas.openxmlformats.org/officeDocument/2006/relationships/customXml" Target="../ink/ink3697.xml"/><Relationship Id="rId94" Type="http://schemas.openxmlformats.org/officeDocument/2006/relationships/customXml" Target="../ink/ink3705.xml"/><Relationship Id="rId99" Type="http://schemas.openxmlformats.org/officeDocument/2006/relationships/image" Target="../media/image499.png"/><Relationship Id="rId101" Type="http://schemas.openxmlformats.org/officeDocument/2006/relationships/image" Target="../media/image500.png"/><Relationship Id="rId122" Type="http://schemas.openxmlformats.org/officeDocument/2006/relationships/customXml" Target="../ink/ink3719.xml"/><Relationship Id="rId143" Type="http://schemas.openxmlformats.org/officeDocument/2006/relationships/image" Target="../media/image526.png"/><Relationship Id="rId4" Type="http://schemas.openxmlformats.org/officeDocument/2006/relationships/customXml" Target="../ink/ink3660.xml"/><Relationship Id="rId9" Type="http://schemas.openxmlformats.org/officeDocument/2006/relationships/image" Target="../media/image451.png"/><Relationship Id="rId26" Type="http://schemas.openxmlformats.org/officeDocument/2006/relationships/customXml" Target="../ink/ink3671.xml"/><Relationship Id="rId47" Type="http://schemas.openxmlformats.org/officeDocument/2006/relationships/image" Target="../media/image471.png"/><Relationship Id="rId68" Type="http://schemas.openxmlformats.org/officeDocument/2006/relationships/customXml" Target="../ink/ink3692.xml"/><Relationship Id="rId89" Type="http://schemas.openxmlformats.org/officeDocument/2006/relationships/image" Target="../media/image492.png"/><Relationship Id="rId112" Type="http://schemas.openxmlformats.org/officeDocument/2006/relationships/customXml" Target="../ink/ink3714.xml"/><Relationship Id="rId133" Type="http://schemas.openxmlformats.org/officeDocument/2006/relationships/image" Target="../media/image480.png"/><Relationship Id="rId16" Type="http://schemas.openxmlformats.org/officeDocument/2006/relationships/customXml" Target="../ink/ink3666.xml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14.png"/><Relationship Id="rId21" Type="http://schemas.openxmlformats.org/officeDocument/2006/relationships/image" Target="../media/image457.png"/><Relationship Id="rId42" Type="http://schemas.openxmlformats.org/officeDocument/2006/relationships/customXml" Target="../ink/ink3750.xml"/><Relationship Id="rId63" Type="http://schemas.openxmlformats.org/officeDocument/2006/relationships/image" Target="../media/image479.png"/><Relationship Id="rId84" Type="http://schemas.openxmlformats.org/officeDocument/2006/relationships/customXml" Target="../ink/ink3771.xml"/><Relationship Id="rId138" Type="http://schemas.openxmlformats.org/officeDocument/2006/relationships/customXml" Target="../ink/ink3798.xml"/><Relationship Id="rId107" Type="http://schemas.openxmlformats.org/officeDocument/2006/relationships/image" Target="../media/image504.png"/><Relationship Id="rId11" Type="http://schemas.openxmlformats.org/officeDocument/2006/relationships/image" Target="../media/image452.png"/><Relationship Id="rId32" Type="http://schemas.openxmlformats.org/officeDocument/2006/relationships/customXml" Target="../ink/ink3745.xml"/><Relationship Id="rId53" Type="http://schemas.openxmlformats.org/officeDocument/2006/relationships/image" Target="../media/image474.png"/><Relationship Id="rId74" Type="http://schemas.openxmlformats.org/officeDocument/2006/relationships/customXml" Target="../ink/ink3766.xml"/><Relationship Id="rId128" Type="http://schemas.openxmlformats.org/officeDocument/2006/relationships/customXml" Target="../ink/ink3793.xml"/><Relationship Id="rId5" Type="http://schemas.openxmlformats.org/officeDocument/2006/relationships/image" Target="../media/image449.png"/><Relationship Id="rId90" Type="http://schemas.openxmlformats.org/officeDocument/2006/relationships/customXml" Target="../ink/ink3774.xml"/><Relationship Id="rId95" Type="http://schemas.openxmlformats.org/officeDocument/2006/relationships/image" Target="../media/image495.png"/><Relationship Id="rId22" Type="http://schemas.openxmlformats.org/officeDocument/2006/relationships/customXml" Target="../ink/ink3740.xml"/><Relationship Id="rId27" Type="http://schemas.openxmlformats.org/officeDocument/2006/relationships/image" Target="../media/image460.png"/><Relationship Id="rId43" Type="http://schemas.openxmlformats.org/officeDocument/2006/relationships/image" Target="../media/image469.png"/><Relationship Id="rId48" Type="http://schemas.openxmlformats.org/officeDocument/2006/relationships/customXml" Target="../ink/ink3753.xml"/><Relationship Id="rId64" Type="http://schemas.openxmlformats.org/officeDocument/2006/relationships/customXml" Target="../ink/ink3761.xml"/><Relationship Id="rId69" Type="http://schemas.openxmlformats.org/officeDocument/2006/relationships/image" Target="../media/image488.png"/><Relationship Id="rId113" Type="http://schemas.openxmlformats.org/officeDocument/2006/relationships/image" Target="../media/image510.png"/><Relationship Id="rId118" Type="http://schemas.openxmlformats.org/officeDocument/2006/relationships/customXml" Target="../ink/ink3788.xml"/><Relationship Id="rId134" Type="http://schemas.openxmlformats.org/officeDocument/2006/relationships/customXml" Target="../ink/ink3796.xml"/><Relationship Id="rId139" Type="http://schemas.openxmlformats.org/officeDocument/2006/relationships/image" Target="../media/image524.png"/><Relationship Id="rId80" Type="http://schemas.openxmlformats.org/officeDocument/2006/relationships/customXml" Target="../ink/ink3769.xml"/><Relationship Id="rId85" Type="http://schemas.openxmlformats.org/officeDocument/2006/relationships/image" Target="../media/image490.png"/><Relationship Id="rId12" Type="http://schemas.openxmlformats.org/officeDocument/2006/relationships/customXml" Target="../ink/ink3735.xml"/><Relationship Id="rId17" Type="http://schemas.openxmlformats.org/officeDocument/2006/relationships/image" Target="../media/image455.png"/><Relationship Id="rId33" Type="http://schemas.openxmlformats.org/officeDocument/2006/relationships/image" Target="../media/image463.png"/><Relationship Id="rId38" Type="http://schemas.openxmlformats.org/officeDocument/2006/relationships/customXml" Target="../ink/ink3748.xml"/><Relationship Id="rId59" Type="http://schemas.openxmlformats.org/officeDocument/2006/relationships/image" Target="../media/image477.png"/><Relationship Id="rId103" Type="http://schemas.openxmlformats.org/officeDocument/2006/relationships/image" Target="../media/image507.png"/><Relationship Id="rId108" Type="http://schemas.openxmlformats.org/officeDocument/2006/relationships/customXml" Target="../ink/ink3783.xml"/><Relationship Id="rId124" Type="http://schemas.openxmlformats.org/officeDocument/2006/relationships/customXml" Target="../ink/ink3791.xml"/><Relationship Id="rId129" Type="http://schemas.openxmlformats.org/officeDocument/2006/relationships/image" Target="../media/image523.png"/><Relationship Id="rId54" Type="http://schemas.openxmlformats.org/officeDocument/2006/relationships/customXml" Target="../ink/ink3756.xml"/><Relationship Id="rId70" Type="http://schemas.openxmlformats.org/officeDocument/2006/relationships/customXml" Target="../ink/ink3764.xml"/><Relationship Id="rId75" Type="http://schemas.openxmlformats.org/officeDocument/2006/relationships/image" Target="../media/image485.png"/><Relationship Id="rId91" Type="http://schemas.openxmlformats.org/officeDocument/2006/relationships/image" Target="../media/image493.png"/><Relationship Id="rId96" Type="http://schemas.openxmlformats.org/officeDocument/2006/relationships/customXml" Target="../ink/ink3777.xml"/><Relationship Id="rId140" Type="http://schemas.openxmlformats.org/officeDocument/2006/relationships/customXml" Target="../ink/ink3799.xml"/><Relationship Id="rId145" Type="http://schemas.openxmlformats.org/officeDocument/2006/relationships/image" Target="../media/image5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32.xml"/><Relationship Id="rId23" Type="http://schemas.openxmlformats.org/officeDocument/2006/relationships/image" Target="../media/image458.png"/><Relationship Id="rId28" Type="http://schemas.openxmlformats.org/officeDocument/2006/relationships/customXml" Target="../ink/ink3743.xml"/><Relationship Id="rId49" Type="http://schemas.openxmlformats.org/officeDocument/2006/relationships/image" Target="../media/image472.png"/><Relationship Id="rId114" Type="http://schemas.openxmlformats.org/officeDocument/2006/relationships/customXml" Target="../ink/ink3786.xml"/><Relationship Id="rId119" Type="http://schemas.openxmlformats.org/officeDocument/2006/relationships/image" Target="../media/image515.png"/><Relationship Id="rId44" Type="http://schemas.openxmlformats.org/officeDocument/2006/relationships/customXml" Target="../ink/ink3751.xml"/><Relationship Id="rId60" Type="http://schemas.openxmlformats.org/officeDocument/2006/relationships/customXml" Target="../ink/ink3759.xml"/><Relationship Id="rId65" Type="http://schemas.openxmlformats.org/officeDocument/2006/relationships/image" Target="../media/image481.png"/><Relationship Id="rId81" Type="http://schemas.openxmlformats.org/officeDocument/2006/relationships/image" Target="../media/image496.png"/><Relationship Id="rId86" Type="http://schemas.openxmlformats.org/officeDocument/2006/relationships/customXml" Target="../ink/ink3772.xml"/><Relationship Id="rId130" Type="http://schemas.openxmlformats.org/officeDocument/2006/relationships/customXml" Target="../ink/ink3794.xml"/><Relationship Id="rId135" Type="http://schemas.openxmlformats.org/officeDocument/2006/relationships/image" Target="../media/image489.png"/><Relationship Id="rId13" Type="http://schemas.openxmlformats.org/officeDocument/2006/relationships/image" Target="../media/image453.png"/><Relationship Id="rId18" Type="http://schemas.openxmlformats.org/officeDocument/2006/relationships/customXml" Target="../ink/ink3738.xml"/><Relationship Id="rId39" Type="http://schemas.openxmlformats.org/officeDocument/2006/relationships/image" Target="../media/image466.png"/><Relationship Id="rId109" Type="http://schemas.openxmlformats.org/officeDocument/2006/relationships/image" Target="../media/image508.png"/><Relationship Id="rId34" Type="http://schemas.openxmlformats.org/officeDocument/2006/relationships/customXml" Target="../ink/ink3746.xml"/><Relationship Id="rId50" Type="http://schemas.openxmlformats.org/officeDocument/2006/relationships/customXml" Target="../ink/ink3754.xml"/><Relationship Id="rId55" Type="http://schemas.openxmlformats.org/officeDocument/2006/relationships/image" Target="../media/image475.png"/><Relationship Id="rId76" Type="http://schemas.openxmlformats.org/officeDocument/2006/relationships/customXml" Target="../ink/ink3767.xml"/><Relationship Id="rId97" Type="http://schemas.openxmlformats.org/officeDocument/2006/relationships/image" Target="../media/image498.png"/><Relationship Id="rId104" Type="http://schemas.openxmlformats.org/officeDocument/2006/relationships/customXml" Target="../ink/ink3781.xml"/><Relationship Id="rId120" Type="http://schemas.openxmlformats.org/officeDocument/2006/relationships/customXml" Target="../ink/ink3789.xml"/><Relationship Id="rId125" Type="http://schemas.openxmlformats.org/officeDocument/2006/relationships/image" Target="../media/image519.png"/><Relationship Id="rId141" Type="http://schemas.openxmlformats.org/officeDocument/2006/relationships/image" Target="../media/image525.png"/><Relationship Id="rId146" Type="http://schemas.openxmlformats.org/officeDocument/2006/relationships/customXml" Target="../ink/ink3802.xml"/><Relationship Id="rId7" Type="http://schemas.openxmlformats.org/officeDocument/2006/relationships/image" Target="../media/image450.png"/><Relationship Id="rId71" Type="http://schemas.openxmlformats.org/officeDocument/2006/relationships/image" Target="../media/image483.png"/><Relationship Id="rId92" Type="http://schemas.openxmlformats.org/officeDocument/2006/relationships/customXml" Target="../ink/ink3775.xml"/><Relationship Id="rId2" Type="http://schemas.openxmlformats.org/officeDocument/2006/relationships/customXml" Target="../ink/ink3730.xml"/><Relationship Id="rId29" Type="http://schemas.openxmlformats.org/officeDocument/2006/relationships/image" Target="../media/image461.png"/><Relationship Id="rId24" Type="http://schemas.openxmlformats.org/officeDocument/2006/relationships/customXml" Target="../ink/ink3741.xml"/><Relationship Id="rId40" Type="http://schemas.openxmlformats.org/officeDocument/2006/relationships/customXml" Target="../ink/ink3749.xml"/><Relationship Id="rId45" Type="http://schemas.openxmlformats.org/officeDocument/2006/relationships/image" Target="../media/image470.png"/><Relationship Id="rId66" Type="http://schemas.openxmlformats.org/officeDocument/2006/relationships/customXml" Target="../ink/ink3762.xml"/><Relationship Id="rId87" Type="http://schemas.openxmlformats.org/officeDocument/2006/relationships/image" Target="../media/image491.png"/><Relationship Id="rId110" Type="http://schemas.openxmlformats.org/officeDocument/2006/relationships/customXml" Target="../ink/ink3784.xml"/><Relationship Id="rId115" Type="http://schemas.openxmlformats.org/officeDocument/2006/relationships/image" Target="../media/image513.png"/><Relationship Id="rId131" Type="http://schemas.openxmlformats.org/officeDocument/2006/relationships/image" Target="../media/image468.png"/><Relationship Id="rId136" Type="http://schemas.openxmlformats.org/officeDocument/2006/relationships/customXml" Target="../ink/ink3797.xml"/><Relationship Id="rId61" Type="http://schemas.openxmlformats.org/officeDocument/2006/relationships/image" Target="../media/image478.png"/><Relationship Id="rId82" Type="http://schemas.openxmlformats.org/officeDocument/2006/relationships/customXml" Target="../ink/ink3770.xml"/><Relationship Id="rId19" Type="http://schemas.openxmlformats.org/officeDocument/2006/relationships/image" Target="../media/image456.png"/><Relationship Id="rId14" Type="http://schemas.openxmlformats.org/officeDocument/2006/relationships/customXml" Target="../ink/ink3736.xml"/><Relationship Id="rId30" Type="http://schemas.openxmlformats.org/officeDocument/2006/relationships/customXml" Target="../ink/ink3744.xml"/><Relationship Id="rId35" Type="http://schemas.openxmlformats.org/officeDocument/2006/relationships/image" Target="../media/image464.png"/><Relationship Id="rId56" Type="http://schemas.openxmlformats.org/officeDocument/2006/relationships/customXml" Target="../ink/ink3757.xml"/><Relationship Id="rId77" Type="http://schemas.openxmlformats.org/officeDocument/2006/relationships/image" Target="../media/image486.png"/><Relationship Id="rId100" Type="http://schemas.openxmlformats.org/officeDocument/2006/relationships/customXml" Target="../ink/ink3779.xml"/><Relationship Id="rId105" Type="http://schemas.openxmlformats.org/officeDocument/2006/relationships/image" Target="../media/image503.png"/><Relationship Id="rId126" Type="http://schemas.openxmlformats.org/officeDocument/2006/relationships/customXml" Target="../ink/ink3792.xml"/><Relationship Id="rId147" Type="http://schemas.openxmlformats.org/officeDocument/2006/relationships/image" Target="../media/image528.png"/><Relationship Id="rId8" Type="http://schemas.openxmlformats.org/officeDocument/2006/relationships/customXml" Target="../ink/ink3733.xml"/><Relationship Id="rId51" Type="http://schemas.openxmlformats.org/officeDocument/2006/relationships/image" Target="../media/image473.png"/><Relationship Id="rId72" Type="http://schemas.openxmlformats.org/officeDocument/2006/relationships/customXml" Target="../ink/ink3765.xml"/><Relationship Id="rId93" Type="http://schemas.openxmlformats.org/officeDocument/2006/relationships/image" Target="../media/image494.png"/><Relationship Id="rId98" Type="http://schemas.openxmlformats.org/officeDocument/2006/relationships/customXml" Target="../ink/ink3778.xml"/><Relationship Id="rId121" Type="http://schemas.openxmlformats.org/officeDocument/2006/relationships/image" Target="../media/image517.png"/><Relationship Id="rId142" Type="http://schemas.openxmlformats.org/officeDocument/2006/relationships/customXml" Target="../ink/ink3800.xml"/><Relationship Id="rId3" Type="http://schemas.openxmlformats.org/officeDocument/2006/relationships/image" Target="../media/image448.png"/><Relationship Id="rId25" Type="http://schemas.openxmlformats.org/officeDocument/2006/relationships/image" Target="../media/image459.png"/><Relationship Id="rId46" Type="http://schemas.openxmlformats.org/officeDocument/2006/relationships/customXml" Target="../ink/ink3752.xml"/><Relationship Id="rId67" Type="http://schemas.openxmlformats.org/officeDocument/2006/relationships/image" Target="../media/image482.png"/><Relationship Id="rId116" Type="http://schemas.openxmlformats.org/officeDocument/2006/relationships/customXml" Target="../ink/ink3787.xml"/><Relationship Id="rId137" Type="http://schemas.openxmlformats.org/officeDocument/2006/relationships/image" Target="../media/image511.png"/><Relationship Id="rId20" Type="http://schemas.openxmlformats.org/officeDocument/2006/relationships/customXml" Target="../ink/ink3739.xml"/><Relationship Id="rId41" Type="http://schemas.openxmlformats.org/officeDocument/2006/relationships/image" Target="../media/image467.png"/><Relationship Id="rId62" Type="http://schemas.openxmlformats.org/officeDocument/2006/relationships/customXml" Target="../ink/ink3760.xml"/><Relationship Id="rId83" Type="http://schemas.openxmlformats.org/officeDocument/2006/relationships/image" Target="../media/image502.png"/><Relationship Id="rId88" Type="http://schemas.openxmlformats.org/officeDocument/2006/relationships/customXml" Target="../ink/ink3773.xml"/><Relationship Id="rId111" Type="http://schemas.openxmlformats.org/officeDocument/2006/relationships/image" Target="../media/image509.png"/><Relationship Id="rId132" Type="http://schemas.openxmlformats.org/officeDocument/2006/relationships/customXml" Target="../ink/ink3795.xml"/><Relationship Id="rId15" Type="http://schemas.openxmlformats.org/officeDocument/2006/relationships/image" Target="../media/image454.png"/><Relationship Id="rId36" Type="http://schemas.openxmlformats.org/officeDocument/2006/relationships/customXml" Target="../ink/ink3747.xml"/><Relationship Id="rId57" Type="http://schemas.openxmlformats.org/officeDocument/2006/relationships/image" Target="../media/image476.png"/><Relationship Id="rId106" Type="http://schemas.openxmlformats.org/officeDocument/2006/relationships/customXml" Target="../ink/ink3782.xml"/><Relationship Id="rId127" Type="http://schemas.openxmlformats.org/officeDocument/2006/relationships/image" Target="../media/image520.png"/><Relationship Id="rId10" Type="http://schemas.openxmlformats.org/officeDocument/2006/relationships/customXml" Target="../ink/ink3734.xml"/><Relationship Id="rId31" Type="http://schemas.openxmlformats.org/officeDocument/2006/relationships/image" Target="../media/image462.png"/><Relationship Id="rId52" Type="http://schemas.openxmlformats.org/officeDocument/2006/relationships/customXml" Target="../ink/ink3755.xml"/><Relationship Id="rId73" Type="http://schemas.openxmlformats.org/officeDocument/2006/relationships/image" Target="../media/image484.png"/><Relationship Id="rId78" Type="http://schemas.openxmlformats.org/officeDocument/2006/relationships/customXml" Target="../ink/ink3768.xml"/><Relationship Id="rId94" Type="http://schemas.openxmlformats.org/officeDocument/2006/relationships/customXml" Target="../ink/ink3776.xml"/><Relationship Id="rId99" Type="http://schemas.openxmlformats.org/officeDocument/2006/relationships/image" Target="../media/image499.png"/><Relationship Id="rId101" Type="http://schemas.openxmlformats.org/officeDocument/2006/relationships/image" Target="../media/image500.png"/><Relationship Id="rId122" Type="http://schemas.openxmlformats.org/officeDocument/2006/relationships/customXml" Target="../ink/ink3790.xml"/><Relationship Id="rId143" Type="http://schemas.openxmlformats.org/officeDocument/2006/relationships/image" Target="../media/image526.png"/><Relationship Id="rId4" Type="http://schemas.openxmlformats.org/officeDocument/2006/relationships/customXml" Target="../ink/ink3731.xml"/><Relationship Id="rId9" Type="http://schemas.openxmlformats.org/officeDocument/2006/relationships/image" Target="../media/image451.png"/><Relationship Id="rId26" Type="http://schemas.openxmlformats.org/officeDocument/2006/relationships/customXml" Target="../ink/ink3742.xml"/><Relationship Id="rId47" Type="http://schemas.openxmlformats.org/officeDocument/2006/relationships/image" Target="../media/image471.png"/><Relationship Id="rId68" Type="http://schemas.openxmlformats.org/officeDocument/2006/relationships/customXml" Target="../ink/ink3763.xml"/><Relationship Id="rId89" Type="http://schemas.openxmlformats.org/officeDocument/2006/relationships/image" Target="../media/image492.png"/><Relationship Id="rId112" Type="http://schemas.openxmlformats.org/officeDocument/2006/relationships/customXml" Target="../ink/ink3785.xml"/><Relationship Id="rId133" Type="http://schemas.openxmlformats.org/officeDocument/2006/relationships/image" Target="../media/image480.png"/><Relationship Id="rId16" Type="http://schemas.openxmlformats.org/officeDocument/2006/relationships/customXml" Target="../ink/ink3737.xml"/><Relationship Id="rId37" Type="http://schemas.openxmlformats.org/officeDocument/2006/relationships/image" Target="../media/image465.png"/><Relationship Id="rId58" Type="http://schemas.openxmlformats.org/officeDocument/2006/relationships/customXml" Target="../ink/ink3758.xml"/><Relationship Id="rId79" Type="http://schemas.openxmlformats.org/officeDocument/2006/relationships/image" Target="../media/image487.png"/><Relationship Id="rId102" Type="http://schemas.openxmlformats.org/officeDocument/2006/relationships/customXml" Target="../ink/ink3780.xml"/><Relationship Id="rId123" Type="http://schemas.openxmlformats.org/officeDocument/2006/relationships/image" Target="../media/image518.png"/><Relationship Id="rId144" Type="http://schemas.openxmlformats.org/officeDocument/2006/relationships/customXml" Target="../ink/ink3801.xml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14.png"/><Relationship Id="rId21" Type="http://schemas.openxmlformats.org/officeDocument/2006/relationships/image" Target="../media/image457.png"/><Relationship Id="rId42" Type="http://schemas.openxmlformats.org/officeDocument/2006/relationships/customXml" Target="../ink/ink3823.xml"/><Relationship Id="rId63" Type="http://schemas.openxmlformats.org/officeDocument/2006/relationships/image" Target="../media/image479.png"/><Relationship Id="rId84" Type="http://schemas.openxmlformats.org/officeDocument/2006/relationships/customXml" Target="../ink/ink3844.xml"/><Relationship Id="rId138" Type="http://schemas.openxmlformats.org/officeDocument/2006/relationships/customXml" Target="../ink/ink3871.xml"/><Relationship Id="rId107" Type="http://schemas.openxmlformats.org/officeDocument/2006/relationships/image" Target="../media/image504.png"/><Relationship Id="rId11" Type="http://schemas.openxmlformats.org/officeDocument/2006/relationships/image" Target="../media/image452.png"/><Relationship Id="rId32" Type="http://schemas.openxmlformats.org/officeDocument/2006/relationships/customXml" Target="../ink/ink3818.xml"/><Relationship Id="rId53" Type="http://schemas.openxmlformats.org/officeDocument/2006/relationships/image" Target="../media/image474.png"/><Relationship Id="rId74" Type="http://schemas.openxmlformats.org/officeDocument/2006/relationships/customXml" Target="../ink/ink3839.xml"/><Relationship Id="rId128" Type="http://schemas.openxmlformats.org/officeDocument/2006/relationships/customXml" Target="../ink/ink3866.xml"/><Relationship Id="rId149" Type="http://schemas.openxmlformats.org/officeDocument/2006/relationships/image" Target="../media/image529.png"/><Relationship Id="rId5" Type="http://schemas.openxmlformats.org/officeDocument/2006/relationships/image" Target="../media/image449.png"/><Relationship Id="rId95" Type="http://schemas.openxmlformats.org/officeDocument/2006/relationships/image" Target="../media/image495.png"/><Relationship Id="rId22" Type="http://schemas.openxmlformats.org/officeDocument/2006/relationships/customXml" Target="../ink/ink3813.xml"/><Relationship Id="rId27" Type="http://schemas.openxmlformats.org/officeDocument/2006/relationships/image" Target="../media/image460.png"/><Relationship Id="rId43" Type="http://schemas.openxmlformats.org/officeDocument/2006/relationships/image" Target="../media/image469.png"/><Relationship Id="rId48" Type="http://schemas.openxmlformats.org/officeDocument/2006/relationships/customXml" Target="../ink/ink3826.xml"/><Relationship Id="rId64" Type="http://schemas.openxmlformats.org/officeDocument/2006/relationships/customXml" Target="../ink/ink3834.xml"/><Relationship Id="rId69" Type="http://schemas.openxmlformats.org/officeDocument/2006/relationships/image" Target="../media/image488.png"/><Relationship Id="rId113" Type="http://schemas.openxmlformats.org/officeDocument/2006/relationships/image" Target="../media/image510.png"/><Relationship Id="rId118" Type="http://schemas.openxmlformats.org/officeDocument/2006/relationships/customXml" Target="../ink/ink3861.xml"/><Relationship Id="rId134" Type="http://schemas.openxmlformats.org/officeDocument/2006/relationships/customXml" Target="../ink/ink3869.xml"/><Relationship Id="rId139" Type="http://schemas.openxmlformats.org/officeDocument/2006/relationships/image" Target="../media/image524.png"/><Relationship Id="rId80" Type="http://schemas.openxmlformats.org/officeDocument/2006/relationships/customXml" Target="../ink/ink3842.xml"/><Relationship Id="rId85" Type="http://schemas.openxmlformats.org/officeDocument/2006/relationships/image" Target="../media/image490.png"/><Relationship Id="rId12" Type="http://schemas.openxmlformats.org/officeDocument/2006/relationships/customXml" Target="../ink/ink3808.xml"/><Relationship Id="rId17" Type="http://schemas.openxmlformats.org/officeDocument/2006/relationships/image" Target="../media/image455.png"/><Relationship Id="rId33" Type="http://schemas.openxmlformats.org/officeDocument/2006/relationships/image" Target="../media/image463.png"/><Relationship Id="rId38" Type="http://schemas.openxmlformats.org/officeDocument/2006/relationships/customXml" Target="../ink/ink3821.xml"/><Relationship Id="rId59" Type="http://schemas.openxmlformats.org/officeDocument/2006/relationships/image" Target="../media/image477.png"/><Relationship Id="rId103" Type="http://schemas.openxmlformats.org/officeDocument/2006/relationships/image" Target="../media/image507.png"/><Relationship Id="rId108" Type="http://schemas.openxmlformats.org/officeDocument/2006/relationships/customXml" Target="../ink/ink3856.xml"/><Relationship Id="rId124" Type="http://schemas.openxmlformats.org/officeDocument/2006/relationships/customXml" Target="../ink/ink3864.xml"/><Relationship Id="rId129" Type="http://schemas.openxmlformats.org/officeDocument/2006/relationships/image" Target="../media/image523.png"/><Relationship Id="rId54" Type="http://schemas.openxmlformats.org/officeDocument/2006/relationships/customXml" Target="../ink/ink3829.xml"/><Relationship Id="rId70" Type="http://schemas.openxmlformats.org/officeDocument/2006/relationships/customXml" Target="../ink/ink3837.xml"/><Relationship Id="rId75" Type="http://schemas.openxmlformats.org/officeDocument/2006/relationships/image" Target="../media/image485.png"/><Relationship Id="rId91" Type="http://schemas.openxmlformats.org/officeDocument/2006/relationships/image" Target="../media/image493.png"/><Relationship Id="rId96" Type="http://schemas.openxmlformats.org/officeDocument/2006/relationships/customXml" Target="../ink/ink3850.xml"/><Relationship Id="rId140" Type="http://schemas.openxmlformats.org/officeDocument/2006/relationships/customXml" Target="../ink/ink3872.xml"/><Relationship Id="rId145" Type="http://schemas.openxmlformats.org/officeDocument/2006/relationships/image" Target="../media/image5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05.xml"/><Relationship Id="rId23" Type="http://schemas.openxmlformats.org/officeDocument/2006/relationships/image" Target="../media/image458.png"/><Relationship Id="rId28" Type="http://schemas.openxmlformats.org/officeDocument/2006/relationships/customXml" Target="../ink/ink3816.xml"/><Relationship Id="rId49" Type="http://schemas.openxmlformats.org/officeDocument/2006/relationships/image" Target="../media/image472.png"/><Relationship Id="rId114" Type="http://schemas.openxmlformats.org/officeDocument/2006/relationships/customXml" Target="../ink/ink3859.xml"/><Relationship Id="rId119" Type="http://schemas.openxmlformats.org/officeDocument/2006/relationships/image" Target="../media/image515.png"/><Relationship Id="rId44" Type="http://schemas.openxmlformats.org/officeDocument/2006/relationships/customXml" Target="../ink/ink3824.xml"/><Relationship Id="rId60" Type="http://schemas.openxmlformats.org/officeDocument/2006/relationships/customXml" Target="../ink/ink3832.xml"/><Relationship Id="rId65" Type="http://schemas.openxmlformats.org/officeDocument/2006/relationships/image" Target="../media/image481.png"/><Relationship Id="rId81" Type="http://schemas.openxmlformats.org/officeDocument/2006/relationships/image" Target="../media/image496.png"/><Relationship Id="rId86" Type="http://schemas.openxmlformats.org/officeDocument/2006/relationships/customXml" Target="../ink/ink3845.xml"/><Relationship Id="rId130" Type="http://schemas.openxmlformats.org/officeDocument/2006/relationships/customXml" Target="../ink/ink3867.xml"/><Relationship Id="rId135" Type="http://schemas.openxmlformats.org/officeDocument/2006/relationships/image" Target="../media/image489.png"/><Relationship Id="rId13" Type="http://schemas.openxmlformats.org/officeDocument/2006/relationships/image" Target="../media/image453.png"/><Relationship Id="rId18" Type="http://schemas.openxmlformats.org/officeDocument/2006/relationships/customXml" Target="../ink/ink3811.xml"/><Relationship Id="rId39" Type="http://schemas.openxmlformats.org/officeDocument/2006/relationships/image" Target="../media/image466.png"/><Relationship Id="rId109" Type="http://schemas.openxmlformats.org/officeDocument/2006/relationships/image" Target="../media/image508.png"/><Relationship Id="rId34" Type="http://schemas.openxmlformats.org/officeDocument/2006/relationships/customXml" Target="../ink/ink3819.xml"/><Relationship Id="rId50" Type="http://schemas.openxmlformats.org/officeDocument/2006/relationships/customXml" Target="../ink/ink3827.xml"/><Relationship Id="rId55" Type="http://schemas.openxmlformats.org/officeDocument/2006/relationships/image" Target="../media/image475.png"/><Relationship Id="rId76" Type="http://schemas.openxmlformats.org/officeDocument/2006/relationships/customXml" Target="../ink/ink3840.xml"/><Relationship Id="rId97" Type="http://schemas.openxmlformats.org/officeDocument/2006/relationships/image" Target="../media/image498.png"/><Relationship Id="rId104" Type="http://schemas.openxmlformats.org/officeDocument/2006/relationships/customXml" Target="../ink/ink3854.xml"/><Relationship Id="rId120" Type="http://schemas.openxmlformats.org/officeDocument/2006/relationships/customXml" Target="../ink/ink3862.xml"/><Relationship Id="rId125" Type="http://schemas.openxmlformats.org/officeDocument/2006/relationships/image" Target="../media/image519.png"/><Relationship Id="rId141" Type="http://schemas.openxmlformats.org/officeDocument/2006/relationships/image" Target="../media/image525.png"/><Relationship Id="rId146" Type="http://schemas.openxmlformats.org/officeDocument/2006/relationships/customXml" Target="../ink/ink3875.xml"/><Relationship Id="rId7" Type="http://schemas.openxmlformats.org/officeDocument/2006/relationships/image" Target="../media/image450.png"/><Relationship Id="rId71" Type="http://schemas.openxmlformats.org/officeDocument/2006/relationships/image" Target="../media/image483.png"/><Relationship Id="rId92" Type="http://schemas.openxmlformats.org/officeDocument/2006/relationships/customXml" Target="../ink/ink3848.xml"/><Relationship Id="rId2" Type="http://schemas.openxmlformats.org/officeDocument/2006/relationships/customXml" Target="../ink/ink3803.xml"/><Relationship Id="rId29" Type="http://schemas.openxmlformats.org/officeDocument/2006/relationships/image" Target="../media/image461.png"/><Relationship Id="rId24" Type="http://schemas.openxmlformats.org/officeDocument/2006/relationships/customXml" Target="../ink/ink3814.xml"/><Relationship Id="rId40" Type="http://schemas.openxmlformats.org/officeDocument/2006/relationships/customXml" Target="../ink/ink3822.xml"/><Relationship Id="rId45" Type="http://schemas.openxmlformats.org/officeDocument/2006/relationships/image" Target="../media/image470.png"/><Relationship Id="rId66" Type="http://schemas.openxmlformats.org/officeDocument/2006/relationships/customXml" Target="../ink/ink3835.xml"/><Relationship Id="rId87" Type="http://schemas.openxmlformats.org/officeDocument/2006/relationships/image" Target="../media/image491.png"/><Relationship Id="rId110" Type="http://schemas.openxmlformats.org/officeDocument/2006/relationships/customXml" Target="../ink/ink3857.xml"/><Relationship Id="rId115" Type="http://schemas.openxmlformats.org/officeDocument/2006/relationships/image" Target="../media/image513.png"/><Relationship Id="rId131" Type="http://schemas.openxmlformats.org/officeDocument/2006/relationships/image" Target="../media/image468.png"/><Relationship Id="rId136" Type="http://schemas.openxmlformats.org/officeDocument/2006/relationships/customXml" Target="../ink/ink3870.xml"/><Relationship Id="rId61" Type="http://schemas.openxmlformats.org/officeDocument/2006/relationships/image" Target="../media/image478.png"/><Relationship Id="rId82" Type="http://schemas.openxmlformats.org/officeDocument/2006/relationships/customXml" Target="../ink/ink3843.xml"/><Relationship Id="rId19" Type="http://schemas.openxmlformats.org/officeDocument/2006/relationships/image" Target="../media/image456.png"/><Relationship Id="rId14" Type="http://schemas.openxmlformats.org/officeDocument/2006/relationships/customXml" Target="../ink/ink3809.xml"/><Relationship Id="rId30" Type="http://schemas.openxmlformats.org/officeDocument/2006/relationships/customXml" Target="../ink/ink3817.xml"/><Relationship Id="rId35" Type="http://schemas.openxmlformats.org/officeDocument/2006/relationships/image" Target="../media/image464.png"/><Relationship Id="rId56" Type="http://schemas.openxmlformats.org/officeDocument/2006/relationships/customXml" Target="../ink/ink3830.xml"/><Relationship Id="rId77" Type="http://schemas.openxmlformats.org/officeDocument/2006/relationships/image" Target="../media/image486.png"/><Relationship Id="rId100" Type="http://schemas.openxmlformats.org/officeDocument/2006/relationships/customXml" Target="../ink/ink3852.xml"/><Relationship Id="rId105" Type="http://schemas.openxmlformats.org/officeDocument/2006/relationships/image" Target="../media/image503.png"/><Relationship Id="rId126" Type="http://schemas.openxmlformats.org/officeDocument/2006/relationships/customXml" Target="../ink/ink3865.xml"/><Relationship Id="rId147" Type="http://schemas.openxmlformats.org/officeDocument/2006/relationships/image" Target="../media/image528.png"/><Relationship Id="rId8" Type="http://schemas.openxmlformats.org/officeDocument/2006/relationships/customXml" Target="../ink/ink3806.xml"/><Relationship Id="rId51" Type="http://schemas.openxmlformats.org/officeDocument/2006/relationships/image" Target="../media/image473.png"/><Relationship Id="rId72" Type="http://schemas.openxmlformats.org/officeDocument/2006/relationships/customXml" Target="../ink/ink3838.xml"/><Relationship Id="rId93" Type="http://schemas.openxmlformats.org/officeDocument/2006/relationships/image" Target="../media/image494.png"/><Relationship Id="rId98" Type="http://schemas.openxmlformats.org/officeDocument/2006/relationships/customXml" Target="../ink/ink3851.xml"/><Relationship Id="rId121" Type="http://schemas.openxmlformats.org/officeDocument/2006/relationships/image" Target="../media/image517.png"/><Relationship Id="rId142" Type="http://schemas.openxmlformats.org/officeDocument/2006/relationships/customXml" Target="../ink/ink3873.xml"/><Relationship Id="rId3" Type="http://schemas.openxmlformats.org/officeDocument/2006/relationships/image" Target="../media/image448.png"/><Relationship Id="rId25" Type="http://schemas.openxmlformats.org/officeDocument/2006/relationships/image" Target="../media/image459.png"/><Relationship Id="rId46" Type="http://schemas.openxmlformats.org/officeDocument/2006/relationships/customXml" Target="../ink/ink3825.xml"/><Relationship Id="rId67" Type="http://schemas.openxmlformats.org/officeDocument/2006/relationships/image" Target="../media/image482.png"/><Relationship Id="rId116" Type="http://schemas.openxmlformats.org/officeDocument/2006/relationships/customXml" Target="../ink/ink3860.xml"/><Relationship Id="rId137" Type="http://schemas.openxmlformats.org/officeDocument/2006/relationships/image" Target="../media/image511.png"/><Relationship Id="rId20" Type="http://schemas.openxmlformats.org/officeDocument/2006/relationships/customXml" Target="../ink/ink3812.xml"/><Relationship Id="rId41" Type="http://schemas.openxmlformats.org/officeDocument/2006/relationships/image" Target="../media/image467.png"/><Relationship Id="rId62" Type="http://schemas.openxmlformats.org/officeDocument/2006/relationships/customXml" Target="../ink/ink3833.xml"/><Relationship Id="rId83" Type="http://schemas.openxmlformats.org/officeDocument/2006/relationships/image" Target="../media/image502.png"/><Relationship Id="rId88" Type="http://schemas.openxmlformats.org/officeDocument/2006/relationships/customXml" Target="../ink/ink3846.xml"/><Relationship Id="rId111" Type="http://schemas.openxmlformats.org/officeDocument/2006/relationships/image" Target="../media/image509.png"/><Relationship Id="rId132" Type="http://schemas.openxmlformats.org/officeDocument/2006/relationships/customXml" Target="../ink/ink3868.xml"/><Relationship Id="rId15" Type="http://schemas.openxmlformats.org/officeDocument/2006/relationships/image" Target="../media/image454.png"/><Relationship Id="rId36" Type="http://schemas.openxmlformats.org/officeDocument/2006/relationships/customXml" Target="../ink/ink3820.xml"/><Relationship Id="rId57" Type="http://schemas.openxmlformats.org/officeDocument/2006/relationships/image" Target="../media/image476.png"/><Relationship Id="rId106" Type="http://schemas.openxmlformats.org/officeDocument/2006/relationships/customXml" Target="../ink/ink3855.xml"/><Relationship Id="rId127" Type="http://schemas.openxmlformats.org/officeDocument/2006/relationships/image" Target="../media/image520.png"/><Relationship Id="rId10" Type="http://schemas.openxmlformats.org/officeDocument/2006/relationships/customXml" Target="../ink/ink3807.xml"/><Relationship Id="rId31" Type="http://schemas.openxmlformats.org/officeDocument/2006/relationships/image" Target="../media/image462.png"/><Relationship Id="rId52" Type="http://schemas.openxmlformats.org/officeDocument/2006/relationships/customXml" Target="../ink/ink3828.xml"/><Relationship Id="rId73" Type="http://schemas.openxmlformats.org/officeDocument/2006/relationships/image" Target="../media/image484.png"/><Relationship Id="rId78" Type="http://schemas.openxmlformats.org/officeDocument/2006/relationships/customXml" Target="../ink/ink3841.xml"/><Relationship Id="rId94" Type="http://schemas.openxmlformats.org/officeDocument/2006/relationships/customXml" Target="../ink/ink3849.xml"/><Relationship Id="rId99" Type="http://schemas.openxmlformats.org/officeDocument/2006/relationships/image" Target="../media/image499.png"/><Relationship Id="rId101" Type="http://schemas.openxmlformats.org/officeDocument/2006/relationships/image" Target="../media/image500.png"/><Relationship Id="rId122" Type="http://schemas.openxmlformats.org/officeDocument/2006/relationships/customXml" Target="../ink/ink3863.xml"/><Relationship Id="rId143" Type="http://schemas.openxmlformats.org/officeDocument/2006/relationships/image" Target="../media/image526.png"/><Relationship Id="rId148" Type="http://schemas.openxmlformats.org/officeDocument/2006/relationships/customXml" Target="../ink/ink3876.xml"/><Relationship Id="rId4" Type="http://schemas.openxmlformats.org/officeDocument/2006/relationships/customXml" Target="../ink/ink3804.xml"/><Relationship Id="rId9" Type="http://schemas.openxmlformats.org/officeDocument/2006/relationships/image" Target="../media/image451.png"/><Relationship Id="rId26" Type="http://schemas.openxmlformats.org/officeDocument/2006/relationships/customXml" Target="../ink/ink3815.xml"/><Relationship Id="rId47" Type="http://schemas.openxmlformats.org/officeDocument/2006/relationships/image" Target="../media/image471.png"/><Relationship Id="rId68" Type="http://schemas.openxmlformats.org/officeDocument/2006/relationships/customXml" Target="../ink/ink3836.xml"/><Relationship Id="rId89" Type="http://schemas.openxmlformats.org/officeDocument/2006/relationships/image" Target="../media/image492.png"/><Relationship Id="rId112" Type="http://schemas.openxmlformats.org/officeDocument/2006/relationships/customXml" Target="../ink/ink3858.xml"/><Relationship Id="rId133" Type="http://schemas.openxmlformats.org/officeDocument/2006/relationships/image" Target="../media/image480.png"/><Relationship Id="rId16" Type="http://schemas.openxmlformats.org/officeDocument/2006/relationships/customXml" Target="../ink/ink3810.xml"/><Relationship Id="rId37" Type="http://schemas.openxmlformats.org/officeDocument/2006/relationships/image" Target="../media/image465.png"/><Relationship Id="rId58" Type="http://schemas.openxmlformats.org/officeDocument/2006/relationships/customXml" Target="../ink/ink3831.xml"/><Relationship Id="rId79" Type="http://schemas.openxmlformats.org/officeDocument/2006/relationships/image" Target="../media/image487.png"/><Relationship Id="rId102" Type="http://schemas.openxmlformats.org/officeDocument/2006/relationships/customXml" Target="../ink/ink3853.xml"/><Relationship Id="rId123" Type="http://schemas.openxmlformats.org/officeDocument/2006/relationships/image" Target="../media/image518.png"/><Relationship Id="rId144" Type="http://schemas.openxmlformats.org/officeDocument/2006/relationships/customXml" Target="../ink/ink3874.xml"/><Relationship Id="rId90" Type="http://schemas.openxmlformats.org/officeDocument/2006/relationships/customXml" Target="../ink/ink3847.xml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80.xml"/><Relationship Id="rId3" Type="http://schemas.openxmlformats.org/officeDocument/2006/relationships/image" Target="../media/image530.png"/><Relationship Id="rId7" Type="http://schemas.openxmlformats.org/officeDocument/2006/relationships/image" Target="../media/image532.png"/><Relationship Id="rId2" Type="http://schemas.openxmlformats.org/officeDocument/2006/relationships/customXml" Target="../ink/ink38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79.xml"/><Relationship Id="rId11" Type="http://schemas.openxmlformats.org/officeDocument/2006/relationships/image" Target="../media/image534.png"/><Relationship Id="rId5" Type="http://schemas.openxmlformats.org/officeDocument/2006/relationships/image" Target="../media/image531.png"/><Relationship Id="rId10" Type="http://schemas.openxmlformats.org/officeDocument/2006/relationships/customXml" Target="../ink/ink3881.xml"/><Relationship Id="rId4" Type="http://schemas.openxmlformats.org/officeDocument/2006/relationships/customXml" Target="../ink/ink3878.xml"/><Relationship Id="rId9" Type="http://schemas.openxmlformats.org/officeDocument/2006/relationships/image" Target="../media/image533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85.xml"/><Relationship Id="rId13" Type="http://schemas.openxmlformats.org/officeDocument/2006/relationships/image" Target="../media/image535.png"/><Relationship Id="rId18" Type="http://schemas.openxmlformats.org/officeDocument/2006/relationships/customXml" Target="../ink/ink3890.xml"/><Relationship Id="rId26" Type="http://schemas.openxmlformats.org/officeDocument/2006/relationships/customXml" Target="../ink/ink3894.xml"/><Relationship Id="rId3" Type="http://schemas.openxmlformats.org/officeDocument/2006/relationships/image" Target="../media/image530.png"/><Relationship Id="rId21" Type="http://schemas.openxmlformats.org/officeDocument/2006/relationships/image" Target="../media/image539.png"/><Relationship Id="rId7" Type="http://schemas.openxmlformats.org/officeDocument/2006/relationships/image" Target="../media/image532.png"/><Relationship Id="rId12" Type="http://schemas.openxmlformats.org/officeDocument/2006/relationships/customXml" Target="../ink/ink3887.xml"/><Relationship Id="rId17" Type="http://schemas.openxmlformats.org/officeDocument/2006/relationships/image" Target="../media/image537.png"/><Relationship Id="rId25" Type="http://schemas.openxmlformats.org/officeDocument/2006/relationships/image" Target="../media/image541.png"/><Relationship Id="rId2" Type="http://schemas.openxmlformats.org/officeDocument/2006/relationships/customXml" Target="../ink/ink3882.xml"/><Relationship Id="rId16" Type="http://schemas.openxmlformats.org/officeDocument/2006/relationships/customXml" Target="../ink/ink3889.xml"/><Relationship Id="rId20" Type="http://schemas.openxmlformats.org/officeDocument/2006/relationships/customXml" Target="../ink/ink38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84.xml"/><Relationship Id="rId11" Type="http://schemas.openxmlformats.org/officeDocument/2006/relationships/image" Target="../media/image534.png"/><Relationship Id="rId24" Type="http://schemas.openxmlformats.org/officeDocument/2006/relationships/customXml" Target="../ink/ink3893.xml"/><Relationship Id="rId5" Type="http://schemas.openxmlformats.org/officeDocument/2006/relationships/image" Target="../media/image531.png"/><Relationship Id="rId15" Type="http://schemas.openxmlformats.org/officeDocument/2006/relationships/image" Target="../media/image536.png"/><Relationship Id="rId23" Type="http://schemas.openxmlformats.org/officeDocument/2006/relationships/image" Target="../media/image540.png"/><Relationship Id="rId10" Type="http://schemas.openxmlformats.org/officeDocument/2006/relationships/customXml" Target="../ink/ink3886.xml"/><Relationship Id="rId19" Type="http://schemas.openxmlformats.org/officeDocument/2006/relationships/image" Target="../media/image538.png"/><Relationship Id="rId4" Type="http://schemas.openxmlformats.org/officeDocument/2006/relationships/customXml" Target="../ink/ink3883.xml"/><Relationship Id="rId9" Type="http://schemas.openxmlformats.org/officeDocument/2006/relationships/image" Target="../media/image533.png"/><Relationship Id="rId14" Type="http://schemas.openxmlformats.org/officeDocument/2006/relationships/customXml" Target="../ink/ink3888.xml"/><Relationship Id="rId22" Type="http://schemas.openxmlformats.org/officeDocument/2006/relationships/customXml" Target="../ink/ink3892.xml"/><Relationship Id="rId27" Type="http://schemas.openxmlformats.org/officeDocument/2006/relationships/image" Target="../media/image54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ustomXml" Target="../ink/ink85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98.xml"/><Relationship Id="rId13" Type="http://schemas.openxmlformats.org/officeDocument/2006/relationships/image" Target="../media/image535.png"/><Relationship Id="rId18" Type="http://schemas.openxmlformats.org/officeDocument/2006/relationships/customXml" Target="../ink/ink3903.xml"/><Relationship Id="rId26" Type="http://schemas.openxmlformats.org/officeDocument/2006/relationships/customXml" Target="../ink/ink3907.xml"/><Relationship Id="rId3" Type="http://schemas.openxmlformats.org/officeDocument/2006/relationships/image" Target="../media/image530.png"/><Relationship Id="rId21" Type="http://schemas.openxmlformats.org/officeDocument/2006/relationships/image" Target="../media/image539.png"/><Relationship Id="rId7" Type="http://schemas.openxmlformats.org/officeDocument/2006/relationships/image" Target="../media/image532.png"/><Relationship Id="rId12" Type="http://schemas.openxmlformats.org/officeDocument/2006/relationships/customXml" Target="../ink/ink3900.xml"/><Relationship Id="rId17" Type="http://schemas.openxmlformats.org/officeDocument/2006/relationships/image" Target="../media/image537.png"/><Relationship Id="rId25" Type="http://schemas.openxmlformats.org/officeDocument/2006/relationships/image" Target="../media/image541.png"/><Relationship Id="rId2" Type="http://schemas.openxmlformats.org/officeDocument/2006/relationships/customXml" Target="../ink/ink3895.xml"/><Relationship Id="rId16" Type="http://schemas.openxmlformats.org/officeDocument/2006/relationships/customXml" Target="../ink/ink3902.xml"/><Relationship Id="rId20" Type="http://schemas.openxmlformats.org/officeDocument/2006/relationships/customXml" Target="../ink/ink3904.xml"/><Relationship Id="rId29" Type="http://schemas.openxmlformats.org/officeDocument/2006/relationships/image" Target="../media/image5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97.xml"/><Relationship Id="rId11" Type="http://schemas.openxmlformats.org/officeDocument/2006/relationships/image" Target="../media/image534.png"/><Relationship Id="rId24" Type="http://schemas.openxmlformats.org/officeDocument/2006/relationships/customXml" Target="../ink/ink3906.xml"/><Relationship Id="rId5" Type="http://schemas.openxmlformats.org/officeDocument/2006/relationships/image" Target="../media/image531.png"/><Relationship Id="rId15" Type="http://schemas.openxmlformats.org/officeDocument/2006/relationships/image" Target="../media/image536.png"/><Relationship Id="rId23" Type="http://schemas.openxmlformats.org/officeDocument/2006/relationships/image" Target="../media/image540.png"/><Relationship Id="rId28" Type="http://schemas.openxmlformats.org/officeDocument/2006/relationships/customXml" Target="../ink/ink3908.xml"/><Relationship Id="rId10" Type="http://schemas.openxmlformats.org/officeDocument/2006/relationships/customXml" Target="../ink/ink3899.xml"/><Relationship Id="rId19" Type="http://schemas.openxmlformats.org/officeDocument/2006/relationships/image" Target="../media/image538.png"/><Relationship Id="rId31" Type="http://schemas.openxmlformats.org/officeDocument/2006/relationships/image" Target="../media/image544.png"/><Relationship Id="rId4" Type="http://schemas.openxmlformats.org/officeDocument/2006/relationships/customXml" Target="../ink/ink3896.xml"/><Relationship Id="rId9" Type="http://schemas.openxmlformats.org/officeDocument/2006/relationships/image" Target="../media/image533.png"/><Relationship Id="rId14" Type="http://schemas.openxmlformats.org/officeDocument/2006/relationships/customXml" Target="../ink/ink3901.xml"/><Relationship Id="rId22" Type="http://schemas.openxmlformats.org/officeDocument/2006/relationships/customXml" Target="../ink/ink3905.xml"/><Relationship Id="rId27" Type="http://schemas.openxmlformats.org/officeDocument/2006/relationships/image" Target="../media/image542.png"/><Relationship Id="rId30" Type="http://schemas.openxmlformats.org/officeDocument/2006/relationships/customXml" Target="../ink/ink3909.xml"/></Relationships>
</file>

<file path=ppt/slides/_rels/slide1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5.png"/><Relationship Id="rId18" Type="http://schemas.openxmlformats.org/officeDocument/2006/relationships/customXml" Target="../ink/ink3918.xml"/><Relationship Id="rId26" Type="http://schemas.openxmlformats.org/officeDocument/2006/relationships/customXml" Target="../ink/ink3922.xml"/><Relationship Id="rId39" Type="http://schemas.openxmlformats.org/officeDocument/2006/relationships/image" Target="../media/image548.png"/><Relationship Id="rId21" Type="http://schemas.openxmlformats.org/officeDocument/2006/relationships/image" Target="../media/image539.png"/><Relationship Id="rId34" Type="http://schemas.openxmlformats.org/officeDocument/2006/relationships/customXml" Target="../ink/ink3926.xml"/><Relationship Id="rId42" Type="http://schemas.openxmlformats.org/officeDocument/2006/relationships/customXml" Target="../ink/ink3930.xml"/><Relationship Id="rId47" Type="http://schemas.openxmlformats.org/officeDocument/2006/relationships/image" Target="../media/image552.png"/><Relationship Id="rId7" Type="http://schemas.openxmlformats.org/officeDocument/2006/relationships/image" Target="../media/image532.png"/><Relationship Id="rId2" Type="http://schemas.openxmlformats.org/officeDocument/2006/relationships/customXml" Target="../ink/ink3910.xml"/><Relationship Id="rId16" Type="http://schemas.openxmlformats.org/officeDocument/2006/relationships/customXml" Target="../ink/ink3917.xml"/><Relationship Id="rId29" Type="http://schemas.openxmlformats.org/officeDocument/2006/relationships/image" Target="../media/image543.png"/><Relationship Id="rId11" Type="http://schemas.openxmlformats.org/officeDocument/2006/relationships/image" Target="../media/image534.png"/><Relationship Id="rId24" Type="http://schemas.openxmlformats.org/officeDocument/2006/relationships/customXml" Target="../ink/ink3921.xml"/><Relationship Id="rId32" Type="http://schemas.openxmlformats.org/officeDocument/2006/relationships/customXml" Target="../ink/ink3925.xml"/><Relationship Id="rId37" Type="http://schemas.openxmlformats.org/officeDocument/2006/relationships/image" Target="../media/image547.png"/><Relationship Id="rId40" Type="http://schemas.openxmlformats.org/officeDocument/2006/relationships/customXml" Target="../ink/ink3929.xml"/><Relationship Id="rId45" Type="http://schemas.openxmlformats.org/officeDocument/2006/relationships/image" Target="../media/image551.png"/><Relationship Id="rId5" Type="http://schemas.openxmlformats.org/officeDocument/2006/relationships/image" Target="../media/image531.png"/><Relationship Id="rId15" Type="http://schemas.openxmlformats.org/officeDocument/2006/relationships/image" Target="../media/image536.png"/><Relationship Id="rId23" Type="http://schemas.openxmlformats.org/officeDocument/2006/relationships/image" Target="../media/image540.png"/><Relationship Id="rId28" Type="http://schemas.openxmlformats.org/officeDocument/2006/relationships/customXml" Target="../ink/ink3923.xml"/><Relationship Id="rId36" Type="http://schemas.openxmlformats.org/officeDocument/2006/relationships/customXml" Target="../ink/ink3927.xml"/><Relationship Id="rId49" Type="http://schemas.openxmlformats.org/officeDocument/2006/relationships/image" Target="../media/image553.png"/><Relationship Id="rId10" Type="http://schemas.openxmlformats.org/officeDocument/2006/relationships/customXml" Target="../ink/ink3914.xml"/><Relationship Id="rId19" Type="http://schemas.openxmlformats.org/officeDocument/2006/relationships/image" Target="../media/image538.png"/><Relationship Id="rId31" Type="http://schemas.openxmlformats.org/officeDocument/2006/relationships/image" Target="../media/image544.png"/><Relationship Id="rId44" Type="http://schemas.openxmlformats.org/officeDocument/2006/relationships/customXml" Target="../ink/ink3931.xml"/><Relationship Id="rId4" Type="http://schemas.openxmlformats.org/officeDocument/2006/relationships/customXml" Target="../ink/ink3911.xml"/><Relationship Id="rId9" Type="http://schemas.openxmlformats.org/officeDocument/2006/relationships/image" Target="../media/image533.png"/><Relationship Id="rId14" Type="http://schemas.openxmlformats.org/officeDocument/2006/relationships/customXml" Target="../ink/ink3916.xml"/><Relationship Id="rId22" Type="http://schemas.openxmlformats.org/officeDocument/2006/relationships/customXml" Target="../ink/ink3920.xml"/><Relationship Id="rId27" Type="http://schemas.openxmlformats.org/officeDocument/2006/relationships/image" Target="../media/image542.png"/><Relationship Id="rId30" Type="http://schemas.openxmlformats.org/officeDocument/2006/relationships/customXml" Target="../ink/ink3924.xml"/><Relationship Id="rId35" Type="http://schemas.openxmlformats.org/officeDocument/2006/relationships/image" Target="../media/image546.png"/><Relationship Id="rId43" Type="http://schemas.openxmlformats.org/officeDocument/2006/relationships/image" Target="../media/image550.png"/><Relationship Id="rId48" Type="http://schemas.openxmlformats.org/officeDocument/2006/relationships/customXml" Target="../ink/ink3933.xml"/><Relationship Id="rId8" Type="http://schemas.openxmlformats.org/officeDocument/2006/relationships/customXml" Target="../ink/ink3913.xml"/><Relationship Id="rId3" Type="http://schemas.openxmlformats.org/officeDocument/2006/relationships/image" Target="../media/image530.png"/><Relationship Id="rId12" Type="http://schemas.openxmlformats.org/officeDocument/2006/relationships/customXml" Target="../ink/ink3915.xml"/><Relationship Id="rId17" Type="http://schemas.openxmlformats.org/officeDocument/2006/relationships/image" Target="../media/image537.png"/><Relationship Id="rId25" Type="http://schemas.openxmlformats.org/officeDocument/2006/relationships/image" Target="../media/image541.png"/><Relationship Id="rId33" Type="http://schemas.openxmlformats.org/officeDocument/2006/relationships/image" Target="../media/image545.png"/><Relationship Id="rId38" Type="http://schemas.openxmlformats.org/officeDocument/2006/relationships/customXml" Target="../ink/ink3928.xml"/><Relationship Id="rId46" Type="http://schemas.openxmlformats.org/officeDocument/2006/relationships/customXml" Target="../ink/ink3932.xml"/><Relationship Id="rId20" Type="http://schemas.openxmlformats.org/officeDocument/2006/relationships/customXml" Target="../ink/ink3919.xml"/><Relationship Id="rId41" Type="http://schemas.openxmlformats.org/officeDocument/2006/relationships/image" Target="../media/image5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12.xml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46.xml"/><Relationship Id="rId21" Type="http://schemas.openxmlformats.org/officeDocument/2006/relationships/image" Target="../media/image539.png"/><Relationship Id="rId34" Type="http://schemas.openxmlformats.org/officeDocument/2006/relationships/customXml" Target="../ink/ink3950.xml"/><Relationship Id="rId42" Type="http://schemas.openxmlformats.org/officeDocument/2006/relationships/customXml" Target="../ink/ink3954.xml"/><Relationship Id="rId47" Type="http://schemas.openxmlformats.org/officeDocument/2006/relationships/image" Target="../media/image552.png"/><Relationship Id="rId50" Type="http://schemas.openxmlformats.org/officeDocument/2006/relationships/customXml" Target="../ink/ink3958.xml"/><Relationship Id="rId55" Type="http://schemas.openxmlformats.org/officeDocument/2006/relationships/image" Target="../media/image556.png"/><Relationship Id="rId63" Type="http://schemas.openxmlformats.org/officeDocument/2006/relationships/image" Target="../media/image560.png"/><Relationship Id="rId7" Type="http://schemas.openxmlformats.org/officeDocument/2006/relationships/image" Target="../media/image532.png"/><Relationship Id="rId2" Type="http://schemas.openxmlformats.org/officeDocument/2006/relationships/customXml" Target="../ink/ink3934.xml"/><Relationship Id="rId16" Type="http://schemas.openxmlformats.org/officeDocument/2006/relationships/customXml" Target="../ink/ink3941.xml"/><Relationship Id="rId29" Type="http://schemas.openxmlformats.org/officeDocument/2006/relationships/image" Target="../media/image543.png"/><Relationship Id="rId11" Type="http://schemas.openxmlformats.org/officeDocument/2006/relationships/image" Target="../media/image534.png"/><Relationship Id="rId24" Type="http://schemas.openxmlformats.org/officeDocument/2006/relationships/customXml" Target="../ink/ink3945.xml"/><Relationship Id="rId32" Type="http://schemas.openxmlformats.org/officeDocument/2006/relationships/customXml" Target="../ink/ink3949.xml"/><Relationship Id="rId37" Type="http://schemas.openxmlformats.org/officeDocument/2006/relationships/image" Target="../media/image547.png"/><Relationship Id="rId40" Type="http://schemas.openxmlformats.org/officeDocument/2006/relationships/customXml" Target="../ink/ink3953.xml"/><Relationship Id="rId45" Type="http://schemas.openxmlformats.org/officeDocument/2006/relationships/image" Target="../media/image551.png"/><Relationship Id="rId53" Type="http://schemas.openxmlformats.org/officeDocument/2006/relationships/image" Target="../media/image555.png"/><Relationship Id="rId58" Type="http://schemas.openxmlformats.org/officeDocument/2006/relationships/customXml" Target="../ink/ink3962.xml"/><Relationship Id="rId5" Type="http://schemas.openxmlformats.org/officeDocument/2006/relationships/image" Target="../media/image531.png"/><Relationship Id="rId61" Type="http://schemas.openxmlformats.org/officeDocument/2006/relationships/image" Target="../media/image559.png"/><Relationship Id="rId19" Type="http://schemas.openxmlformats.org/officeDocument/2006/relationships/image" Target="../media/image538.png"/><Relationship Id="rId14" Type="http://schemas.openxmlformats.org/officeDocument/2006/relationships/customXml" Target="../ink/ink3940.xml"/><Relationship Id="rId22" Type="http://schemas.openxmlformats.org/officeDocument/2006/relationships/customXml" Target="../ink/ink3944.xml"/><Relationship Id="rId27" Type="http://schemas.openxmlformats.org/officeDocument/2006/relationships/image" Target="../media/image542.png"/><Relationship Id="rId30" Type="http://schemas.openxmlformats.org/officeDocument/2006/relationships/customXml" Target="../ink/ink3948.xml"/><Relationship Id="rId35" Type="http://schemas.openxmlformats.org/officeDocument/2006/relationships/image" Target="../media/image546.png"/><Relationship Id="rId43" Type="http://schemas.openxmlformats.org/officeDocument/2006/relationships/image" Target="../media/image550.png"/><Relationship Id="rId48" Type="http://schemas.openxmlformats.org/officeDocument/2006/relationships/customXml" Target="../ink/ink3957.xml"/><Relationship Id="rId56" Type="http://schemas.openxmlformats.org/officeDocument/2006/relationships/customXml" Target="../ink/ink3961.xml"/><Relationship Id="rId64" Type="http://schemas.openxmlformats.org/officeDocument/2006/relationships/customXml" Target="../ink/ink3965.xml"/><Relationship Id="rId8" Type="http://schemas.openxmlformats.org/officeDocument/2006/relationships/customXml" Target="../ink/ink3937.xml"/><Relationship Id="rId51" Type="http://schemas.openxmlformats.org/officeDocument/2006/relationships/image" Target="../media/image554.png"/><Relationship Id="rId3" Type="http://schemas.openxmlformats.org/officeDocument/2006/relationships/image" Target="../media/image530.png"/><Relationship Id="rId12" Type="http://schemas.openxmlformats.org/officeDocument/2006/relationships/customXml" Target="../ink/ink3939.xml"/><Relationship Id="rId17" Type="http://schemas.openxmlformats.org/officeDocument/2006/relationships/image" Target="../media/image537.png"/><Relationship Id="rId25" Type="http://schemas.openxmlformats.org/officeDocument/2006/relationships/image" Target="../media/image541.png"/><Relationship Id="rId33" Type="http://schemas.openxmlformats.org/officeDocument/2006/relationships/image" Target="../media/image545.png"/><Relationship Id="rId38" Type="http://schemas.openxmlformats.org/officeDocument/2006/relationships/customXml" Target="../ink/ink3952.xml"/><Relationship Id="rId46" Type="http://schemas.openxmlformats.org/officeDocument/2006/relationships/customXml" Target="../ink/ink3956.xml"/><Relationship Id="rId59" Type="http://schemas.openxmlformats.org/officeDocument/2006/relationships/image" Target="../media/image558.png"/><Relationship Id="rId20" Type="http://schemas.openxmlformats.org/officeDocument/2006/relationships/customXml" Target="../ink/ink3943.xml"/><Relationship Id="rId41" Type="http://schemas.openxmlformats.org/officeDocument/2006/relationships/image" Target="../media/image549.png"/><Relationship Id="rId54" Type="http://schemas.openxmlformats.org/officeDocument/2006/relationships/customXml" Target="../ink/ink3960.xml"/><Relationship Id="rId62" Type="http://schemas.openxmlformats.org/officeDocument/2006/relationships/customXml" Target="../ink/ink39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36.xml"/><Relationship Id="rId15" Type="http://schemas.openxmlformats.org/officeDocument/2006/relationships/image" Target="../media/image536.png"/><Relationship Id="rId23" Type="http://schemas.openxmlformats.org/officeDocument/2006/relationships/image" Target="../media/image540.png"/><Relationship Id="rId28" Type="http://schemas.openxmlformats.org/officeDocument/2006/relationships/customXml" Target="../ink/ink3947.xml"/><Relationship Id="rId36" Type="http://schemas.openxmlformats.org/officeDocument/2006/relationships/customXml" Target="../ink/ink3951.xml"/><Relationship Id="rId49" Type="http://schemas.openxmlformats.org/officeDocument/2006/relationships/image" Target="../media/image553.png"/><Relationship Id="rId57" Type="http://schemas.openxmlformats.org/officeDocument/2006/relationships/image" Target="../media/image557.png"/><Relationship Id="rId10" Type="http://schemas.openxmlformats.org/officeDocument/2006/relationships/customXml" Target="../ink/ink3938.xml"/><Relationship Id="rId31" Type="http://schemas.openxmlformats.org/officeDocument/2006/relationships/image" Target="../media/image544.png"/><Relationship Id="rId44" Type="http://schemas.openxmlformats.org/officeDocument/2006/relationships/customXml" Target="../ink/ink3955.xml"/><Relationship Id="rId52" Type="http://schemas.openxmlformats.org/officeDocument/2006/relationships/customXml" Target="../ink/ink3959.xml"/><Relationship Id="rId60" Type="http://schemas.openxmlformats.org/officeDocument/2006/relationships/customXml" Target="../ink/ink3963.xml"/><Relationship Id="rId65" Type="http://schemas.openxmlformats.org/officeDocument/2006/relationships/image" Target="../media/image561.png"/><Relationship Id="rId4" Type="http://schemas.openxmlformats.org/officeDocument/2006/relationships/customXml" Target="../ink/ink3935.xml"/><Relationship Id="rId9" Type="http://schemas.openxmlformats.org/officeDocument/2006/relationships/image" Target="../media/image533.png"/><Relationship Id="rId13" Type="http://schemas.openxmlformats.org/officeDocument/2006/relationships/image" Target="../media/image535.png"/><Relationship Id="rId18" Type="http://schemas.openxmlformats.org/officeDocument/2006/relationships/customXml" Target="../ink/ink3942.xml"/><Relationship Id="rId39" Type="http://schemas.openxmlformats.org/officeDocument/2006/relationships/image" Target="../media/image548.png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78.xml"/><Relationship Id="rId21" Type="http://schemas.openxmlformats.org/officeDocument/2006/relationships/image" Target="../media/image539.png"/><Relationship Id="rId42" Type="http://schemas.openxmlformats.org/officeDocument/2006/relationships/customXml" Target="../ink/ink3986.xml"/><Relationship Id="rId47" Type="http://schemas.openxmlformats.org/officeDocument/2006/relationships/image" Target="../media/image552.png"/><Relationship Id="rId63" Type="http://schemas.openxmlformats.org/officeDocument/2006/relationships/image" Target="../media/image560.png"/><Relationship Id="rId68" Type="http://schemas.openxmlformats.org/officeDocument/2006/relationships/customXml" Target="../ink/ink3999.xml"/><Relationship Id="rId2" Type="http://schemas.openxmlformats.org/officeDocument/2006/relationships/customXml" Target="../ink/ink3966.xml"/><Relationship Id="rId16" Type="http://schemas.openxmlformats.org/officeDocument/2006/relationships/customXml" Target="../ink/ink3973.xml"/><Relationship Id="rId29" Type="http://schemas.openxmlformats.org/officeDocument/2006/relationships/image" Target="../media/image543.png"/><Relationship Id="rId11" Type="http://schemas.openxmlformats.org/officeDocument/2006/relationships/image" Target="../media/image534.png"/><Relationship Id="rId24" Type="http://schemas.openxmlformats.org/officeDocument/2006/relationships/customXml" Target="../ink/ink3977.xml"/><Relationship Id="rId32" Type="http://schemas.openxmlformats.org/officeDocument/2006/relationships/customXml" Target="../ink/ink3981.xml"/><Relationship Id="rId37" Type="http://schemas.openxmlformats.org/officeDocument/2006/relationships/image" Target="../media/image547.png"/><Relationship Id="rId40" Type="http://schemas.openxmlformats.org/officeDocument/2006/relationships/customXml" Target="../ink/ink3985.xml"/><Relationship Id="rId45" Type="http://schemas.openxmlformats.org/officeDocument/2006/relationships/image" Target="../media/image551.png"/><Relationship Id="rId53" Type="http://schemas.openxmlformats.org/officeDocument/2006/relationships/image" Target="../media/image555.png"/><Relationship Id="rId58" Type="http://schemas.openxmlformats.org/officeDocument/2006/relationships/customXml" Target="../ink/ink3994.xml"/><Relationship Id="rId66" Type="http://schemas.openxmlformats.org/officeDocument/2006/relationships/customXml" Target="../ink/ink3998.xml"/><Relationship Id="rId74" Type="http://schemas.openxmlformats.org/officeDocument/2006/relationships/customXml" Target="../ink/ink4002.xml"/><Relationship Id="rId5" Type="http://schemas.openxmlformats.org/officeDocument/2006/relationships/image" Target="../media/image531.png"/><Relationship Id="rId61" Type="http://schemas.openxmlformats.org/officeDocument/2006/relationships/image" Target="../media/image559.png"/><Relationship Id="rId19" Type="http://schemas.openxmlformats.org/officeDocument/2006/relationships/image" Target="../media/image538.png"/><Relationship Id="rId14" Type="http://schemas.openxmlformats.org/officeDocument/2006/relationships/customXml" Target="../ink/ink3972.xml"/><Relationship Id="rId22" Type="http://schemas.openxmlformats.org/officeDocument/2006/relationships/customXml" Target="../ink/ink3976.xml"/><Relationship Id="rId27" Type="http://schemas.openxmlformats.org/officeDocument/2006/relationships/image" Target="../media/image542.png"/><Relationship Id="rId30" Type="http://schemas.openxmlformats.org/officeDocument/2006/relationships/customXml" Target="../ink/ink3980.xml"/><Relationship Id="rId35" Type="http://schemas.openxmlformats.org/officeDocument/2006/relationships/image" Target="../media/image546.png"/><Relationship Id="rId43" Type="http://schemas.openxmlformats.org/officeDocument/2006/relationships/image" Target="../media/image550.png"/><Relationship Id="rId48" Type="http://schemas.openxmlformats.org/officeDocument/2006/relationships/customXml" Target="../ink/ink3989.xml"/><Relationship Id="rId56" Type="http://schemas.openxmlformats.org/officeDocument/2006/relationships/customXml" Target="../ink/ink3993.xml"/><Relationship Id="rId64" Type="http://schemas.openxmlformats.org/officeDocument/2006/relationships/customXml" Target="../ink/ink3997.xml"/><Relationship Id="rId69" Type="http://schemas.openxmlformats.org/officeDocument/2006/relationships/image" Target="../media/image563.png"/><Relationship Id="rId8" Type="http://schemas.openxmlformats.org/officeDocument/2006/relationships/customXml" Target="../ink/ink3969.xml"/><Relationship Id="rId51" Type="http://schemas.openxmlformats.org/officeDocument/2006/relationships/image" Target="../media/image554.png"/><Relationship Id="rId72" Type="http://schemas.openxmlformats.org/officeDocument/2006/relationships/customXml" Target="../ink/ink4001.xml"/><Relationship Id="rId3" Type="http://schemas.openxmlformats.org/officeDocument/2006/relationships/image" Target="../media/image530.png"/><Relationship Id="rId12" Type="http://schemas.openxmlformats.org/officeDocument/2006/relationships/customXml" Target="../ink/ink3971.xml"/><Relationship Id="rId17" Type="http://schemas.openxmlformats.org/officeDocument/2006/relationships/image" Target="../media/image537.png"/><Relationship Id="rId25" Type="http://schemas.openxmlformats.org/officeDocument/2006/relationships/image" Target="../media/image541.png"/><Relationship Id="rId33" Type="http://schemas.openxmlformats.org/officeDocument/2006/relationships/image" Target="../media/image545.png"/><Relationship Id="rId38" Type="http://schemas.openxmlformats.org/officeDocument/2006/relationships/customXml" Target="../ink/ink3984.xml"/><Relationship Id="rId46" Type="http://schemas.openxmlformats.org/officeDocument/2006/relationships/customXml" Target="../ink/ink3988.xml"/><Relationship Id="rId59" Type="http://schemas.openxmlformats.org/officeDocument/2006/relationships/image" Target="../media/image558.png"/><Relationship Id="rId67" Type="http://schemas.openxmlformats.org/officeDocument/2006/relationships/image" Target="../media/image562.png"/><Relationship Id="rId20" Type="http://schemas.openxmlformats.org/officeDocument/2006/relationships/customXml" Target="../ink/ink3975.xml"/><Relationship Id="rId41" Type="http://schemas.openxmlformats.org/officeDocument/2006/relationships/image" Target="../media/image549.png"/><Relationship Id="rId54" Type="http://schemas.openxmlformats.org/officeDocument/2006/relationships/customXml" Target="../ink/ink3992.xml"/><Relationship Id="rId62" Type="http://schemas.openxmlformats.org/officeDocument/2006/relationships/customXml" Target="../ink/ink3996.xml"/><Relationship Id="rId70" Type="http://schemas.openxmlformats.org/officeDocument/2006/relationships/customXml" Target="../ink/ink4000.xml"/><Relationship Id="rId75" Type="http://schemas.openxmlformats.org/officeDocument/2006/relationships/image" Target="../media/image5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68.xml"/><Relationship Id="rId15" Type="http://schemas.openxmlformats.org/officeDocument/2006/relationships/image" Target="../media/image536.png"/><Relationship Id="rId23" Type="http://schemas.openxmlformats.org/officeDocument/2006/relationships/image" Target="../media/image540.png"/><Relationship Id="rId28" Type="http://schemas.openxmlformats.org/officeDocument/2006/relationships/customXml" Target="../ink/ink3979.xml"/><Relationship Id="rId36" Type="http://schemas.openxmlformats.org/officeDocument/2006/relationships/customXml" Target="../ink/ink3983.xml"/><Relationship Id="rId49" Type="http://schemas.openxmlformats.org/officeDocument/2006/relationships/image" Target="../media/image553.png"/><Relationship Id="rId57" Type="http://schemas.openxmlformats.org/officeDocument/2006/relationships/image" Target="../media/image557.png"/><Relationship Id="rId10" Type="http://schemas.openxmlformats.org/officeDocument/2006/relationships/customXml" Target="../ink/ink3970.xml"/><Relationship Id="rId31" Type="http://schemas.openxmlformats.org/officeDocument/2006/relationships/image" Target="../media/image544.png"/><Relationship Id="rId44" Type="http://schemas.openxmlformats.org/officeDocument/2006/relationships/customXml" Target="../ink/ink3987.xml"/><Relationship Id="rId52" Type="http://schemas.openxmlformats.org/officeDocument/2006/relationships/customXml" Target="../ink/ink3991.xml"/><Relationship Id="rId60" Type="http://schemas.openxmlformats.org/officeDocument/2006/relationships/customXml" Target="../ink/ink3995.xml"/><Relationship Id="rId65" Type="http://schemas.openxmlformats.org/officeDocument/2006/relationships/image" Target="../media/image561.png"/><Relationship Id="rId73" Type="http://schemas.openxmlformats.org/officeDocument/2006/relationships/image" Target="../media/image565.png"/><Relationship Id="rId4" Type="http://schemas.openxmlformats.org/officeDocument/2006/relationships/customXml" Target="../ink/ink3967.xml"/><Relationship Id="rId9" Type="http://schemas.openxmlformats.org/officeDocument/2006/relationships/image" Target="../media/image533.png"/><Relationship Id="rId13" Type="http://schemas.openxmlformats.org/officeDocument/2006/relationships/image" Target="../media/image535.png"/><Relationship Id="rId18" Type="http://schemas.openxmlformats.org/officeDocument/2006/relationships/customXml" Target="../ink/ink3974.xml"/><Relationship Id="rId39" Type="http://schemas.openxmlformats.org/officeDocument/2006/relationships/image" Target="../media/image548.png"/><Relationship Id="rId34" Type="http://schemas.openxmlformats.org/officeDocument/2006/relationships/customXml" Target="../ink/ink3982.xml"/><Relationship Id="rId50" Type="http://schemas.openxmlformats.org/officeDocument/2006/relationships/customXml" Target="../ink/ink3990.xml"/><Relationship Id="rId55" Type="http://schemas.openxmlformats.org/officeDocument/2006/relationships/image" Target="../media/image556.png"/><Relationship Id="rId7" Type="http://schemas.openxmlformats.org/officeDocument/2006/relationships/image" Target="../media/image532.png"/><Relationship Id="rId71" Type="http://schemas.openxmlformats.org/officeDocument/2006/relationships/image" Target="../media/image564.png"/></Relationships>
</file>

<file path=ppt/slides/_rels/slide1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15.xml"/><Relationship Id="rId21" Type="http://schemas.openxmlformats.org/officeDocument/2006/relationships/image" Target="../media/image539.png"/><Relationship Id="rId42" Type="http://schemas.openxmlformats.org/officeDocument/2006/relationships/customXml" Target="../ink/ink4023.xml"/><Relationship Id="rId47" Type="http://schemas.openxmlformats.org/officeDocument/2006/relationships/image" Target="../media/image552.png"/><Relationship Id="rId63" Type="http://schemas.openxmlformats.org/officeDocument/2006/relationships/image" Target="../media/image560.png"/><Relationship Id="rId68" Type="http://schemas.openxmlformats.org/officeDocument/2006/relationships/customXml" Target="../ink/ink4036.xml"/><Relationship Id="rId84" Type="http://schemas.openxmlformats.org/officeDocument/2006/relationships/customXml" Target="../ink/ink4044.xml"/><Relationship Id="rId16" Type="http://schemas.openxmlformats.org/officeDocument/2006/relationships/customXml" Target="../ink/ink4010.xml"/><Relationship Id="rId11" Type="http://schemas.openxmlformats.org/officeDocument/2006/relationships/image" Target="../media/image534.png"/><Relationship Id="rId32" Type="http://schemas.openxmlformats.org/officeDocument/2006/relationships/customXml" Target="../ink/ink4018.xml"/><Relationship Id="rId37" Type="http://schemas.openxmlformats.org/officeDocument/2006/relationships/image" Target="../media/image547.png"/><Relationship Id="rId53" Type="http://schemas.openxmlformats.org/officeDocument/2006/relationships/image" Target="../media/image555.png"/><Relationship Id="rId58" Type="http://schemas.openxmlformats.org/officeDocument/2006/relationships/customXml" Target="../ink/ink4031.xml"/><Relationship Id="rId74" Type="http://schemas.openxmlformats.org/officeDocument/2006/relationships/customXml" Target="../ink/ink4039.xml"/><Relationship Id="rId79" Type="http://schemas.openxmlformats.org/officeDocument/2006/relationships/image" Target="../media/image568.png"/><Relationship Id="rId5" Type="http://schemas.openxmlformats.org/officeDocument/2006/relationships/image" Target="../media/image531.png"/><Relationship Id="rId19" Type="http://schemas.openxmlformats.org/officeDocument/2006/relationships/image" Target="../media/image538.png"/><Relationship Id="rId14" Type="http://schemas.openxmlformats.org/officeDocument/2006/relationships/customXml" Target="../ink/ink4009.xml"/><Relationship Id="rId22" Type="http://schemas.openxmlformats.org/officeDocument/2006/relationships/customXml" Target="../ink/ink4013.xml"/><Relationship Id="rId27" Type="http://schemas.openxmlformats.org/officeDocument/2006/relationships/image" Target="../media/image542.png"/><Relationship Id="rId30" Type="http://schemas.openxmlformats.org/officeDocument/2006/relationships/customXml" Target="../ink/ink4017.xml"/><Relationship Id="rId35" Type="http://schemas.openxmlformats.org/officeDocument/2006/relationships/image" Target="../media/image546.png"/><Relationship Id="rId43" Type="http://schemas.openxmlformats.org/officeDocument/2006/relationships/image" Target="../media/image550.png"/><Relationship Id="rId48" Type="http://schemas.openxmlformats.org/officeDocument/2006/relationships/customXml" Target="../ink/ink4026.xml"/><Relationship Id="rId56" Type="http://schemas.openxmlformats.org/officeDocument/2006/relationships/customXml" Target="../ink/ink4030.xml"/><Relationship Id="rId64" Type="http://schemas.openxmlformats.org/officeDocument/2006/relationships/customXml" Target="../ink/ink4034.xml"/><Relationship Id="rId69" Type="http://schemas.openxmlformats.org/officeDocument/2006/relationships/image" Target="../media/image563.png"/><Relationship Id="rId77" Type="http://schemas.openxmlformats.org/officeDocument/2006/relationships/image" Target="../media/image567.png"/><Relationship Id="rId8" Type="http://schemas.openxmlformats.org/officeDocument/2006/relationships/customXml" Target="../ink/ink4006.xml"/><Relationship Id="rId51" Type="http://schemas.openxmlformats.org/officeDocument/2006/relationships/image" Target="../media/image554.png"/><Relationship Id="rId72" Type="http://schemas.openxmlformats.org/officeDocument/2006/relationships/customXml" Target="../ink/ink4038.xml"/><Relationship Id="rId80" Type="http://schemas.openxmlformats.org/officeDocument/2006/relationships/customXml" Target="../ink/ink4042.xml"/><Relationship Id="rId85" Type="http://schemas.openxmlformats.org/officeDocument/2006/relationships/image" Target="../media/image571.png"/><Relationship Id="rId3" Type="http://schemas.openxmlformats.org/officeDocument/2006/relationships/image" Target="../media/image530.png"/><Relationship Id="rId12" Type="http://schemas.openxmlformats.org/officeDocument/2006/relationships/customXml" Target="../ink/ink4008.xml"/><Relationship Id="rId17" Type="http://schemas.openxmlformats.org/officeDocument/2006/relationships/image" Target="../media/image537.png"/><Relationship Id="rId25" Type="http://schemas.openxmlformats.org/officeDocument/2006/relationships/image" Target="../media/image541.png"/><Relationship Id="rId33" Type="http://schemas.openxmlformats.org/officeDocument/2006/relationships/image" Target="../media/image545.png"/><Relationship Id="rId38" Type="http://schemas.openxmlformats.org/officeDocument/2006/relationships/customXml" Target="../ink/ink4021.xml"/><Relationship Id="rId46" Type="http://schemas.openxmlformats.org/officeDocument/2006/relationships/customXml" Target="../ink/ink4025.xml"/><Relationship Id="rId59" Type="http://schemas.openxmlformats.org/officeDocument/2006/relationships/image" Target="../media/image558.png"/><Relationship Id="rId67" Type="http://schemas.openxmlformats.org/officeDocument/2006/relationships/image" Target="../media/image562.png"/><Relationship Id="rId20" Type="http://schemas.openxmlformats.org/officeDocument/2006/relationships/customXml" Target="../ink/ink4012.xml"/><Relationship Id="rId41" Type="http://schemas.openxmlformats.org/officeDocument/2006/relationships/image" Target="../media/image549.png"/><Relationship Id="rId54" Type="http://schemas.openxmlformats.org/officeDocument/2006/relationships/customXml" Target="../ink/ink4029.xml"/><Relationship Id="rId62" Type="http://schemas.openxmlformats.org/officeDocument/2006/relationships/customXml" Target="../ink/ink4033.xml"/><Relationship Id="rId70" Type="http://schemas.openxmlformats.org/officeDocument/2006/relationships/customXml" Target="../ink/ink4037.xml"/><Relationship Id="rId75" Type="http://schemas.openxmlformats.org/officeDocument/2006/relationships/image" Target="../media/image566.png"/><Relationship Id="rId83" Type="http://schemas.openxmlformats.org/officeDocument/2006/relationships/image" Target="../media/image5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05.xml"/><Relationship Id="rId15" Type="http://schemas.openxmlformats.org/officeDocument/2006/relationships/image" Target="../media/image536.png"/><Relationship Id="rId23" Type="http://schemas.openxmlformats.org/officeDocument/2006/relationships/image" Target="../media/image540.png"/><Relationship Id="rId28" Type="http://schemas.openxmlformats.org/officeDocument/2006/relationships/customXml" Target="../ink/ink4016.xml"/><Relationship Id="rId36" Type="http://schemas.openxmlformats.org/officeDocument/2006/relationships/customXml" Target="../ink/ink4020.xml"/><Relationship Id="rId49" Type="http://schemas.openxmlformats.org/officeDocument/2006/relationships/image" Target="../media/image553.png"/><Relationship Id="rId57" Type="http://schemas.openxmlformats.org/officeDocument/2006/relationships/image" Target="../media/image557.png"/><Relationship Id="rId10" Type="http://schemas.openxmlformats.org/officeDocument/2006/relationships/customXml" Target="../ink/ink4007.xml"/><Relationship Id="rId31" Type="http://schemas.openxmlformats.org/officeDocument/2006/relationships/image" Target="../media/image544.png"/><Relationship Id="rId44" Type="http://schemas.openxmlformats.org/officeDocument/2006/relationships/customXml" Target="../ink/ink4024.xml"/><Relationship Id="rId52" Type="http://schemas.openxmlformats.org/officeDocument/2006/relationships/customXml" Target="../ink/ink4028.xml"/><Relationship Id="rId60" Type="http://schemas.openxmlformats.org/officeDocument/2006/relationships/customXml" Target="../ink/ink4032.xml"/><Relationship Id="rId65" Type="http://schemas.openxmlformats.org/officeDocument/2006/relationships/image" Target="../media/image561.png"/><Relationship Id="rId73" Type="http://schemas.openxmlformats.org/officeDocument/2006/relationships/image" Target="../media/image565.png"/><Relationship Id="rId78" Type="http://schemas.openxmlformats.org/officeDocument/2006/relationships/customXml" Target="../ink/ink4041.xml"/><Relationship Id="rId81" Type="http://schemas.openxmlformats.org/officeDocument/2006/relationships/image" Target="../media/image569.png"/><Relationship Id="rId4" Type="http://schemas.openxmlformats.org/officeDocument/2006/relationships/customXml" Target="../ink/ink4004.xml"/><Relationship Id="rId9" Type="http://schemas.openxmlformats.org/officeDocument/2006/relationships/image" Target="../media/image533.png"/><Relationship Id="rId13" Type="http://schemas.openxmlformats.org/officeDocument/2006/relationships/image" Target="../media/image535.png"/><Relationship Id="rId18" Type="http://schemas.openxmlformats.org/officeDocument/2006/relationships/customXml" Target="../ink/ink4011.xml"/><Relationship Id="rId39" Type="http://schemas.openxmlformats.org/officeDocument/2006/relationships/image" Target="../media/image548.png"/><Relationship Id="rId34" Type="http://schemas.openxmlformats.org/officeDocument/2006/relationships/customXml" Target="../ink/ink4019.xml"/><Relationship Id="rId50" Type="http://schemas.openxmlformats.org/officeDocument/2006/relationships/customXml" Target="../ink/ink4027.xml"/><Relationship Id="rId55" Type="http://schemas.openxmlformats.org/officeDocument/2006/relationships/image" Target="../media/image556.png"/><Relationship Id="rId76" Type="http://schemas.openxmlformats.org/officeDocument/2006/relationships/customXml" Target="../ink/ink4040.xml"/><Relationship Id="rId7" Type="http://schemas.openxmlformats.org/officeDocument/2006/relationships/image" Target="../media/image532.png"/><Relationship Id="rId71" Type="http://schemas.openxmlformats.org/officeDocument/2006/relationships/image" Target="../media/image564.png"/><Relationship Id="rId2" Type="http://schemas.openxmlformats.org/officeDocument/2006/relationships/customXml" Target="../ink/ink4003.xml"/><Relationship Id="rId29" Type="http://schemas.openxmlformats.org/officeDocument/2006/relationships/image" Target="../media/image543.png"/><Relationship Id="rId24" Type="http://schemas.openxmlformats.org/officeDocument/2006/relationships/customXml" Target="../ink/ink4014.xml"/><Relationship Id="rId40" Type="http://schemas.openxmlformats.org/officeDocument/2006/relationships/customXml" Target="../ink/ink4022.xml"/><Relationship Id="rId45" Type="http://schemas.openxmlformats.org/officeDocument/2006/relationships/image" Target="../media/image551.png"/><Relationship Id="rId66" Type="http://schemas.openxmlformats.org/officeDocument/2006/relationships/customXml" Target="../ink/ink4035.xml"/><Relationship Id="rId61" Type="http://schemas.openxmlformats.org/officeDocument/2006/relationships/image" Target="../media/image559.png"/><Relationship Id="rId82" Type="http://schemas.openxmlformats.org/officeDocument/2006/relationships/customXml" Target="../ink/ink4043.xml"/></Relationships>
</file>

<file path=ppt/slides/_rels/slide1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57.xml"/><Relationship Id="rId21" Type="http://schemas.openxmlformats.org/officeDocument/2006/relationships/image" Target="../media/image539.png"/><Relationship Id="rId42" Type="http://schemas.openxmlformats.org/officeDocument/2006/relationships/customXml" Target="../ink/ink4065.xml"/><Relationship Id="rId47" Type="http://schemas.openxmlformats.org/officeDocument/2006/relationships/image" Target="../media/image552.png"/><Relationship Id="rId63" Type="http://schemas.openxmlformats.org/officeDocument/2006/relationships/image" Target="../media/image560.png"/><Relationship Id="rId68" Type="http://schemas.openxmlformats.org/officeDocument/2006/relationships/customXml" Target="../ink/ink4078.xml"/><Relationship Id="rId84" Type="http://schemas.openxmlformats.org/officeDocument/2006/relationships/customXml" Target="../ink/ink4086.xml"/><Relationship Id="rId89" Type="http://schemas.openxmlformats.org/officeDocument/2006/relationships/image" Target="../media/image573.png"/><Relationship Id="rId16" Type="http://schemas.openxmlformats.org/officeDocument/2006/relationships/customXml" Target="../ink/ink4052.xml"/><Relationship Id="rId11" Type="http://schemas.openxmlformats.org/officeDocument/2006/relationships/image" Target="../media/image534.png"/><Relationship Id="rId32" Type="http://schemas.openxmlformats.org/officeDocument/2006/relationships/customXml" Target="../ink/ink4060.xml"/><Relationship Id="rId37" Type="http://schemas.openxmlformats.org/officeDocument/2006/relationships/image" Target="../media/image547.png"/><Relationship Id="rId53" Type="http://schemas.openxmlformats.org/officeDocument/2006/relationships/image" Target="../media/image555.png"/><Relationship Id="rId58" Type="http://schemas.openxmlformats.org/officeDocument/2006/relationships/customXml" Target="../ink/ink4073.xml"/><Relationship Id="rId74" Type="http://schemas.openxmlformats.org/officeDocument/2006/relationships/customXml" Target="../ink/ink4081.xml"/><Relationship Id="rId79" Type="http://schemas.openxmlformats.org/officeDocument/2006/relationships/image" Target="../media/image568.png"/><Relationship Id="rId5" Type="http://schemas.openxmlformats.org/officeDocument/2006/relationships/image" Target="../media/image531.png"/><Relationship Id="rId90" Type="http://schemas.openxmlformats.org/officeDocument/2006/relationships/customXml" Target="../ink/ink4089.xml"/><Relationship Id="rId14" Type="http://schemas.openxmlformats.org/officeDocument/2006/relationships/customXml" Target="../ink/ink4051.xml"/><Relationship Id="rId22" Type="http://schemas.openxmlformats.org/officeDocument/2006/relationships/customXml" Target="../ink/ink4055.xml"/><Relationship Id="rId27" Type="http://schemas.openxmlformats.org/officeDocument/2006/relationships/image" Target="../media/image542.png"/><Relationship Id="rId30" Type="http://schemas.openxmlformats.org/officeDocument/2006/relationships/customXml" Target="../ink/ink4059.xml"/><Relationship Id="rId35" Type="http://schemas.openxmlformats.org/officeDocument/2006/relationships/image" Target="../media/image546.png"/><Relationship Id="rId43" Type="http://schemas.openxmlformats.org/officeDocument/2006/relationships/image" Target="../media/image550.png"/><Relationship Id="rId48" Type="http://schemas.openxmlformats.org/officeDocument/2006/relationships/customXml" Target="../ink/ink4068.xml"/><Relationship Id="rId56" Type="http://schemas.openxmlformats.org/officeDocument/2006/relationships/customXml" Target="../ink/ink4072.xml"/><Relationship Id="rId64" Type="http://schemas.openxmlformats.org/officeDocument/2006/relationships/customXml" Target="../ink/ink4076.xml"/><Relationship Id="rId69" Type="http://schemas.openxmlformats.org/officeDocument/2006/relationships/image" Target="../media/image563.png"/><Relationship Id="rId77" Type="http://schemas.openxmlformats.org/officeDocument/2006/relationships/image" Target="../media/image567.png"/><Relationship Id="rId8" Type="http://schemas.openxmlformats.org/officeDocument/2006/relationships/customXml" Target="../ink/ink4048.xml"/><Relationship Id="rId51" Type="http://schemas.openxmlformats.org/officeDocument/2006/relationships/image" Target="../media/image554.png"/><Relationship Id="rId72" Type="http://schemas.openxmlformats.org/officeDocument/2006/relationships/customXml" Target="../ink/ink4080.xml"/><Relationship Id="rId80" Type="http://schemas.openxmlformats.org/officeDocument/2006/relationships/customXml" Target="../ink/ink4084.xml"/><Relationship Id="rId85" Type="http://schemas.openxmlformats.org/officeDocument/2006/relationships/image" Target="../media/image571.png"/><Relationship Id="rId3" Type="http://schemas.openxmlformats.org/officeDocument/2006/relationships/image" Target="../media/image530.png"/><Relationship Id="rId12" Type="http://schemas.openxmlformats.org/officeDocument/2006/relationships/customXml" Target="../ink/ink4050.xml"/><Relationship Id="rId17" Type="http://schemas.openxmlformats.org/officeDocument/2006/relationships/image" Target="../media/image537.png"/><Relationship Id="rId25" Type="http://schemas.openxmlformats.org/officeDocument/2006/relationships/image" Target="../media/image541.png"/><Relationship Id="rId33" Type="http://schemas.openxmlformats.org/officeDocument/2006/relationships/image" Target="../media/image545.png"/><Relationship Id="rId38" Type="http://schemas.openxmlformats.org/officeDocument/2006/relationships/customXml" Target="../ink/ink4063.xml"/><Relationship Id="rId46" Type="http://schemas.openxmlformats.org/officeDocument/2006/relationships/customXml" Target="../ink/ink4067.xml"/><Relationship Id="rId59" Type="http://schemas.openxmlformats.org/officeDocument/2006/relationships/image" Target="../media/image558.png"/><Relationship Id="rId67" Type="http://schemas.openxmlformats.org/officeDocument/2006/relationships/image" Target="../media/image562.png"/><Relationship Id="rId20" Type="http://schemas.openxmlformats.org/officeDocument/2006/relationships/customXml" Target="../ink/ink4054.xml"/><Relationship Id="rId41" Type="http://schemas.openxmlformats.org/officeDocument/2006/relationships/image" Target="../media/image549.png"/><Relationship Id="rId54" Type="http://schemas.openxmlformats.org/officeDocument/2006/relationships/customXml" Target="../ink/ink4071.xml"/><Relationship Id="rId62" Type="http://schemas.openxmlformats.org/officeDocument/2006/relationships/customXml" Target="../ink/ink4075.xml"/><Relationship Id="rId70" Type="http://schemas.openxmlformats.org/officeDocument/2006/relationships/customXml" Target="../ink/ink4079.xml"/><Relationship Id="rId75" Type="http://schemas.openxmlformats.org/officeDocument/2006/relationships/image" Target="../media/image566.png"/><Relationship Id="rId83" Type="http://schemas.openxmlformats.org/officeDocument/2006/relationships/image" Target="../media/image570.png"/><Relationship Id="rId88" Type="http://schemas.openxmlformats.org/officeDocument/2006/relationships/customXml" Target="../ink/ink4088.xml"/><Relationship Id="rId91" Type="http://schemas.openxmlformats.org/officeDocument/2006/relationships/image" Target="../media/image5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7.xml"/><Relationship Id="rId15" Type="http://schemas.openxmlformats.org/officeDocument/2006/relationships/image" Target="../media/image536.png"/><Relationship Id="rId23" Type="http://schemas.openxmlformats.org/officeDocument/2006/relationships/image" Target="../media/image540.png"/><Relationship Id="rId28" Type="http://schemas.openxmlformats.org/officeDocument/2006/relationships/customXml" Target="../ink/ink4058.xml"/><Relationship Id="rId36" Type="http://schemas.openxmlformats.org/officeDocument/2006/relationships/customXml" Target="../ink/ink4062.xml"/><Relationship Id="rId49" Type="http://schemas.openxmlformats.org/officeDocument/2006/relationships/image" Target="../media/image553.png"/><Relationship Id="rId57" Type="http://schemas.openxmlformats.org/officeDocument/2006/relationships/image" Target="../media/image557.png"/><Relationship Id="rId10" Type="http://schemas.openxmlformats.org/officeDocument/2006/relationships/customXml" Target="../ink/ink4049.xml"/><Relationship Id="rId31" Type="http://schemas.openxmlformats.org/officeDocument/2006/relationships/image" Target="../media/image544.png"/><Relationship Id="rId44" Type="http://schemas.openxmlformats.org/officeDocument/2006/relationships/customXml" Target="../ink/ink4066.xml"/><Relationship Id="rId52" Type="http://schemas.openxmlformats.org/officeDocument/2006/relationships/customXml" Target="../ink/ink4070.xml"/><Relationship Id="rId60" Type="http://schemas.openxmlformats.org/officeDocument/2006/relationships/customXml" Target="../ink/ink4074.xml"/><Relationship Id="rId65" Type="http://schemas.openxmlformats.org/officeDocument/2006/relationships/image" Target="../media/image561.png"/><Relationship Id="rId73" Type="http://schemas.openxmlformats.org/officeDocument/2006/relationships/image" Target="../media/image565.png"/><Relationship Id="rId78" Type="http://schemas.openxmlformats.org/officeDocument/2006/relationships/customXml" Target="../ink/ink4083.xml"/><Relationship Id="rId81" Type="http://schemas.openxmlformats.org/officeDocument/2006/relationships/image" Target="../media/image569.png"/><Relationship Id="rId86" Type="http://schemas.openxmlformats.org/officeDocument/2006/relationships/customXml" Target="../ink/ink4087.xml"/><Relationship Id="rId4" Type="http://schemas.openxmlformats.org/officeDocument/2006/relationships/customXml" Target="../ink/ink4046.xml"/><Relationship Id="rId9" Type="http://schemas.openxmlformats.org/officeDocument/2006/relationships/image" Target="../media/image533.png"/><Relationship Id="rId13" Type="http://schemas.openxmlformats.org/officeDocument/2006/relationships/image" Target="../media/image535.png"/><Relationship Id="rId18" Type="http://schemas.openxmlformats.org/officeDocument/2006/relationships/customXml" Target="../ink/ink4053.xml"/><Relationship Id="rId39" Type="http://schemas.openxmlformats.org/officeDocument/2006/relationships/image" Target="../media/image548.png"/><Relationship Id="rId34" Type="http://schemas.openxmlformats.org/officeDocument/2006/relationships/customXml" Target="../ink/ink4061.xml"/><Relationship Id="rId50" Type="http://schemas.openxmlformats.org/officeDocument/2006/relationships/customXml" Target="../ink/ink4069.xml"/><Relationship Id="rId55" Type="http://schemas.openxmlformats.org/officeDocument/2006/relationships/image" Target="../media/image556.png"/><Relationship Id="rId76" Type="http://schemas.openxmlformats.org/officeDocument/2006/relationships/customXml" Target="../ink/ink4082.xml"/><Relationship Id="rId7" Type="http://schemas.openxmlformats.org/officeDocument/2006/relationships/image" Target="../media/image532.png"/><Relationship Id="rId71" Type="http://schemas.openxmlformats.org/officeDocument/2006/relationships/image" Target="../media/image564.png"/><Relationship Id="rId2" Type="http://schemas.openxmlformats.org/officeDocument/2006/relationships/customXml" Target="../ink/ink4045.xml"/><Relationship Id="rId29" Type="http://schemas.openxmlformats.org/officeDocument/2006/relationships/image" Target="../media/image543.png"/><Relationship Id="rId24" Type="http://schemas.openxmlformats.org/officeDocument/2006/relationships/customXml" Target="../ink/ink4056.xml"/><Relationship Id="rId40" Type="http://schemas.openxmlformats.org/officeDocument/2006/relationships/customXml" Target="../ink/ink4064.xml"/><Relationship Id="rId45" Type="http://schemas.openxmlformats.org/officeDocument/2006/relationships/image" Target="../media/image551.png"/><Relationship Id="rId66" Type="http://schemas.openxmlformats.org/officeDocument/2006/relationships/customXml" Target="../ink/ink4077.xml"/><Relationship Id="rId87" Type="http://schemas.openxmlformats.org/officeDocument/2006/relationships/image" Target="../media/image572.png"/><Relationship Id="rId61" Type="http://schemas.openxmlformats.org/officeDocument/2006/relationships/image" Target="../media/image559.png"/><Relationship Id="rId82" Type="http://schemas.openxmlformats.org/officeDocument/2006/relationships/customXml" Target="../ink/ink4085.xml"/><Relationship Id="rId19" Type="http://schemas.openxmlformats.org/officeDocument/2006/relationships/image" Target="../media/image538.png"/></Relationships>
</file>

<file path=ppt/slides/_rels/slide1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02.xml"/><Relationship Id="rId21" Type="http://schemas.openxmlformats.org/officeDocument/2006/relationships/image" Target="../media/image539.png"/><Relationship Id="rId42" Type="http://schemas.openxmlformats.org/officeDocument/2006/relationships/customXml" Target="../ink/ink4110.xml"/><Relationship Id="rId47" Type="http://schemas.openxmlformats.org/officeDocument/2006/relationships/image" Target="../media/image552.png"/><Relationship Id="rId63" Type="http://schemas.openxmlformats.org/officeDocument/2006/relationships/image" Target="../media/image560.png"/><Relationship Id="rId68" Type="http://schemas.openxmlformats.org/officeDocument/2006/relationships/customXml" Target="../ink/ink4123.xml"/><Relationship Id="rId84" Type="http://schemas.openxmlformats.org/officeDocument/2006/relationships/customXml" Target="../ink/ink4131.xml"/><Relationship Id="rId89" Type="http://schemas.openxmlformats.org/officeDocument/2006/relationships/image" Target="../media/image576.png"/><Relationship Id="rId16" Type="http://schemas.openxmlformats.org/officeDocument/2006/relationships/customXml" Target="../ink/ink4097.xml"/><Relationship Id="rId11" Type="http://schemas.openxmlformats.org/officeDocument/2006/relationships/image" Target="../media/image534.png"/><Relationship Id="rId32" Type="http://schemas.openxmlformats.org/officeDocument/2006/relationships/customXml" Target="../ink/ink4105.xml"/><Relationship Id="rId37" Type="http://schemas.openxmlformats.org/officeDocument/2006/relationships/image" Target="../media/image547.png"/><Relationship Id="rId53" Type="http://schemas.openxmlformats.org/officeDocument/2006/relationships/image" Target="../media/image555.png"/><Relationship Id="rId58" Type="http://schemas.openxmlformats.org/officeDocument/2006/relationships/customXml" Target="../ink/ink4118.xml"/><Relationship Id="rId74" Type="http://schemas.openxmlformats.org/officeDocument/2006/relationships/customXml" Target="../ink/ink4126.xml"/><Relationship Id="rId79" Type="http://schemas.openxmlformats.org/officeDocument/2006/relationships/image" Target="../media/image568.png"/><Relationship Id="rId5" Type="http://schemas.openxmlformats.org/officeDocument/2006/relationships/image" Target="../media/image531.png"/><Relationship Id="rId14" Type="http://schemas.openxmlformats.org/officeDocument/2006/relationships/customXml" Target="../ink/ink4096.xml"/><Relationship Id="rId22" Type="http://schemas.openxmlformats.org/officeDocument/2006/relationships/customXml" Target="../ink/ink4100.xml"/><Relationship Id="rId27" Type="http://schemas.openxmlformats.org/officeDocument/2006/relationships/image" Target="../media/image542.png"/><Relationship Id="rId30" Type="http://schemas.openxmlformats.org/officeDocument/2006/relationships/customXml" Target="../ink/ink4104.xml"/><Relationship Id="rId35" Type="http://schemas.openxmlformats.org/officeDocument/2006/relationships/image" Target="../media/image546.png"/><Relationship Id="rId43" Type="http://schemas.openxmlformats.org/officeDocument/2006/relationships/image" Target="../media/image550.png"/><Relationship Id="rId48" Type="http://schemas.openxmlformats.org/officeDocument/2006/relationships/customXml" Target="../ink/ink4113.xml"/><Relationship Id="rId56" Type="http://schemas.openxmlformats.org/officeDocument/2006/relationships/customXml" Target="../ink/ink4117.xml"/><Relationship Id="rId64" Type="http://schemas.openxmlformats.org/officeDocument/2006/relationships/customXml" Target="../ink/ink4121.xml"/><Relationship Id="rId69" Type="http://schemas.openxmlformats.org/officeDocument/2006/relationships/image" Target="../media/image563.png"/><Relationship Id="rId77" Type="http://schemas.openxmlformats.org/officeDocument/2006/relationships/image" Target="../media/image567.png"/><Relationship Id="rId8" Type="http://schemas.openxmlformats.org/officeDocument/2006/relationships/customXml" Target="../ink/ink4093.xml"/><Relationship Id="rId51" Type="http://schemas.openxmlformats.org/officeDocument/2006/relationships/image" Target="../media/image554.png"/><Relationship Id="rId72" Type="http://schemas.openxmlformats.org/officeDocument/2006/relationships/customXml" Target="../ink/ink4125.xml"/><Relationship Id="rId80" Type="http://schemas.openxmlformats.org/officeDocument/2006/relationships/customXml" Target="../ink/ink4129.xml"/><Relationship Id="rId85" Type="http://schemas.openxmlformats.org/officeDocument/2006/relationships/image" Target="../media/image571.png"/><Relationship Id="rId3" Type="http://schemas.openxmlformats.org/officeDocument/2006/relationships/image" Target="../media/image530.png"/><Relationship Id="rId12" Type="http://schemas.openxmlformats.org/officeDocument/2006/relationships/customXml" Target="../ink/ink4095.xml"/><Relationship Id="rId17" Type="http://schemas.openxmlformats.org/officeDocument/2006/relationships/image" Target="../media/image537.png"/><Relationship Id="rId25" Type="http://schemas.openxmlformats.org/officeDocument/2006/relationships/image" Target="../media/image541.png"/><Relationship Id="rId33" Type="http://schemas.openxmlformats.org/officeDocument/2006/relationships/image" Target="../media/image545.png"/><Relationship Id="rId38" Type="http://schemas.openxmlformats.org/officeDocument/2006/relationships/customXml" Target="../ink/ink4108.xml"/><Relationship Id="rId46" Type="http://schemas.openxmlformats.org/officeDocument/2006/relationships/customXml" Target="../ink/ink4112.xml"/><Relationship Id="rId59" Type="http://schemas.openxmlformats.org/officeDocument/2006/relationships/image" Target="../media/image558.png"/><Relationship Id="rId67" Type="http://schemas.openxmlformats.org/officeDocument/2006/relationships/image" Target="../media/image562.png"/><Relationship Id="rId20" Type="http://schemas.openxmlformats.org/officeDocument/2006/relationships/customXml" Target="../ink/ink4099.xml"/><Relationship Id="rId41" Type="http://schemas.openxmlformats.org/officeDocument/2006/relationships/image" Target="../media/image549.png"/><Relationship Id="rId54" Type="http://schemas.openxmlformats.org/officeDocument/2006/relationships/customXml" Target="../ink/ink4116.xml"/><Relationship Id="rId62" Type="http://schemas.openxmlformats.org/officeDocument/2006/relationships/customXml" Target="../ink/ink4120.xml"/><Relationship Id="rId70" Type="http://schemas.openxmlformats.org/officeDocument/2006/relationships/customXml" Target="../ink/ink4124.xml"/><Relationship Id="rId75" Type="http://schemas.openxmlformats.org/officeDocument/2006/relationships/image" Target="../media/image566.png"/><Relationship Id="rId83" Type="http://schemas.openxmlformats.org/officeDocument/2006/relationships/image" Target="../media/image570.png"/><Relationship Id="rId88" Type="http://schemas.openxmlformats.org/officeDocument/2006/relationships/customXml" Target="../ink/ink41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92.xml"/><Relationship Id="rId15" Type="http://schemas.openxmlformats.org/officeDocument/2006/relationships/image" Target="../media/image536.png"/><Relationship Id="rId23" Type="http://schemas.openxmlformats.org/officeDocument/2006/relationships/image" Target="../media/image540.png"/><Relationship Id="rId28" Type="http://schemas.openxmlformats.org/officeDocument/2006/relationships/customXml" Target="../ink/ink4103.xml"/><Relationship Id="rId36" Type="http://schemas.openxmlformats.org/officeDocument/2006/relationships/customXml" Target="../ink/ink4107.xml"/><Relationship Id="rId49" Type="http://schemas.openxmlformats.org/officeDocument/2006/relationships/image" Target="../media/image553.png"/><Relationship Id="rId57" Type="http://schemas.openxmlformats.org/officeDocument/2006/relationships/image" Target="../media/image557.png"/><Relationship Id="rId10" Type="http://schemas.openxmlformats.org/officeDocument/2006/relationships/customXml" Target="../ink/ink4094.xml"/><Relationship Id="rId31" Type="http://schemas.openxmlformats.org/officeDocument/2006/relationships/image" Target="../media/image544.png"/><Relationship Id="rId44" Type="http://schemas.openxmlformats.org/officeDocument/2006/relationships/customXml" Target="../ink/ink4111.xml"/><Relationship Id="rId52" Type="http://schemas.openxmlformats.org/officeDocument/2006/relationships/customXml" Target="../ink/ink4115.xml"/><Relationship Id="rId60" Type="http://schemas.openxmlformats.org/officeDocument/2006/relationships/customXml" Target="../ink/ink4119.xml"/><Relationship Id="rId65" Type="http://schemas.openxmlformats.org/officeDocument/2006/relationships/image" Target="../media/image561.png"/><Relationship Id="rId73" Type="http://schemas.openxmlformats.org/officeDocument/2006/relationships/image" Target="../media/image565.png"/><Relationship Id="rId78" Type="http://schemas.openxmlformats.org/officeDocument/2006/relationships/customXml" Target="../ink/ink4128.xml"/><Relationship Id="rId81" Type="http://schemas.openxmlformats.org/officeDocument/2006/relationships/image" Target="../media/image569.png"/><Relationship Id="rId86" Type="http://schemas.openxmlformats.org/officeDocument/2006/relationships/customXml" Target="../ink/ink4132.xml"/><Relationship Id="rId4" Type="http://schemas.openxmlformats.org/officeDocument/2006/relationships/customXml" Target="../ink/ink4091.xml"/><Relationship Id="rId9" Type="http://schemas.openxmlformats.org/officeDocument/2006/relationships/image" Target="../media/image533.png"/><Relationship Id="rId13" Type="http://schemas.openxmlformats.org/officeDocument/2006/relationships/image" Target="../media/image535.png"/><Relationship Id="rId18" Type="http://schemas.openxmlformats.org/officeDocument/2006/relationships/customXml" Target="../ink/ink4098.xml"/><Relationship Id="rId39" Type="http://schemas.openxmlformats.org/officeDocument/2006/relationships/image" Target="../media/image548.png"/><Relationship Id="rId34" Type="http://schemas.openxmlformats.org/officeDocument/2006/relationships/customXml" Target="../ink/ink4106.xml"/><Relationship Id="rId50" Type="http://schemas.openxmlformats.org/officeDocument/2006/relationships/customXml" Target="../ink/ink4114.xml"/><Relationship Id="rId55" Type="http://schemas.openxmlformats.org/officeDocument/2006/relationships/image" Target="../media/image556.png"/><Relationship Id="rId76" Type="http://schemas.openxmlformats.org/officeDocument/2006/relationships/customXml" Target="../ink/ink4127.xml"/><Relationship Id="rId7" Type="http://schemas.openxmlformats.org/officeDocument/2006/relationships/image" Target="../media/image532.png"/><Relationship Id="rId71" Type="http://schemas.openxmlformats.org/officeDocument/2006/relationships/image" Target="../media/image564.png"/><Relationship Id="rId2" Type="http://schemas.openxmlformats.org/officeDocument/2006/relationships/customXml" Target="../ink/ink4090.xml"/><Relationship Id="rId29" Type="http://schemas.openxmlformats.org/officeDocument/2006/relationships/image" Target="../media/image543.png"/><Relationship Id="rId24" Type="http://schemas.openxmlformats.org/officeDocument/2006/relationships/customXml" Target="../ink/ink4101.xml"/><Relationship Id="rId40" Type="http://schemas.openxmlformats.org/officeDocument/2006/relationships/customXml" Target="../ink/ink4109.xml"/><Relationship Id="rId45" Type="http://schemas.openxmlformats.org/officeDocument/2006/relationships/image" Target="../media/image551.png"/><Relationship Id="rId66" Type="http://schemas.openxmlformats.org/officeDocument/2006/relationships/customXml" Target="../ink/ink4122.xml"/><Relationship Id="rId87" Type="http://schemas.openxmlformats.org/officeDocument/2006/relationships/image" Target="../media/image575.png"/><Relationship Id="rId61" Type="http://schemas.openxmlformats.org/officeDocument/2006/relationships/image" Target="../media/image559.png"/><Relationship Id="rId82" Type="http://schemas.openxmlformats.org/officeDocument/2006/relationships/customXml" Target="../ink/ink4130.xml"/><Relationship Id="rId19" Type="http://schemas.openxmlformats.org/officeDocument/2006/relationships/image" Target="../media/image538.png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ustomXml" Target="../ink/ink86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89.xml"/><Relationship Id="rId3" Type="http://schemas.openxmlformats.org/officeDocument/2006/relationships/customXml" Target="../ink/ink87.xml"/><Relationship Id="rId7" Type="http://schemas.openxmlformats.org/officeDocument/2006/relationships/image" Target="../media/image3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Relationship Id="rId9" Type="http://schemas.openxmlformats.org/officeDocument/2006/relationships/image" Target="../media/image35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customXml" Target="../ink/ink92.xml"/><Relationship Id="rId13" Type="http://schemas.openxmlformats.org/officeDocument/2006/relationships/image" Target="../media/image38.png"/><Relationship Id="rId3" Type="http://schemas.openxmlformats.org/officeDocument/2006/relationships/customXml" Target="../ink/ink90.xml"/><Relationship Id="rId7" Type="http://schemas.openxmlformats.org/officeDocument/2006/relationships/image" Target="../media/image36.png"/><Relationship Id="rId12" Type="http://schemas.openxmlformats.org/officeDocument/2006/relationships/customXml" Target="../ink/ink94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.xml"/><Relationship Id="rId11" Type="http://schemas.openxmlformats.org/officeDocument/2006/relationships/image" Target="../media/image37.png"/><Relationship Id="rId5" Type="http://schemas.openxmlformats.org/officeDocument/2006/relationships/image" Target="../media/image33.png"/><Relationship Id="rId15" Type="http://schemas.openxmlformats.org/officeDocument/2006/relationships/image" Target="../media/image39.png"/><Relationship Id="rId10" Type="http://schemas.openxmlformats.org/officeDocument/2006/relationships/customXml" Target="../ink/ink93.xml"/><Relationship Id="rId4" Type="http://schemas.openxmlformats.org/officeDocument/2006/relationships/image" Target="../media/image32.png"/><Relationship Id="rId9" Type="http://schemas.openxmlformats.org/officeDocument/2006/relationships/image" Target="../media/image35.png"/><Relationship Id="rId14" Type="http://schemas.openxmlformats.org/officeDocument/2006/relationships/customXml" Target="../ink/ink95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ustomXml" Target="../ink/ink98.xml"/><Relationship Id="rId3" Type="http://schemas.openxmlformats.org/officeDocument/2006/relationships/customXml" Target="../ink/ink96.xml"/><Relationship Id="rId7" Type="http://schemas.openxmlformats.org/officeDocument/2006/relationships/image" Target="../media/image4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Relationship Id="rId9" Type="http://schemas.openxmlformats.org/officeDocument/2006/relationships/image" Target="../media/image41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1.xml"/><Relationship Id="rId3" Type="http://schemas.openxmlformats.org/officeDocument/2006/relationships/customXml" Target="../ink/ink99.xml"/><Relationship Id="rId7" Type="http://schemas.openxmlformats.org/officeDocument/2006/relationships/image" Target="../media/image4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.xml"/><Relationship Id="rId11" Type="http://schemas.openxmlformats.org/officeDocument/2006/relationships/image" Target="../media/image43.png"/><Relationship Id="rId5" Type="http://schemas.openxmlformats.org/officeDocument/2006/relationships/image" Target="../media/image33.png"/><Relationship Id="rId10" Type="http://schemas.openxmlformats.org/officeDocument/2006/relationships/customXml" Target="../ink/ink102.xml"/><Relationship Id="rId4" Type="http://schemas.openxmlformats.org/officeDocument/2006/relationships/image" Target="../media/image32.png"/><Relationship Id="rId9" Type="http://schemas.openxmlformats.org/officeDocument/2006/relationships/image" Target="../media/image4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ustomXml" Target="../ink/ink103.xml"/><Relationship Id="rId7" Type="http://schemas.openxmlformats.org/officeDocument/2006/relationships/image" Target="../media/image4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.xml"/><Relationship Id="rId13" Type="http://schemas.openxmlformats.org/officeDocument/2006/relationships/image" Target="../media/image8.png"/><Relationship Id="rId18" Type="http://schemas.openxmlformats.org/officeDocument/2006/relationships/customXml" Target="../ink/ink17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14.xml"/><Relationship Id="rId17" Type="http://schemas.openxmlformats.org/officeDocument/2006/relationships/image" Target="../media/image10.png"/><Relationship Id="rId2" Type="http://schemas.openxmlformats.org/officeDocument/2006/relationships/customXml" Target="../ink/ink9.xml"/><Relationship Id="rId16" Type="http://schemas.openxmlformats.org/officeDocument/2006/relationships/customXml" Target="../ink/ink16.xml"/><Relationship Id="rId20" Type="http://schemas.openxmlformats.org/officeDocument/2006/relationships/customXml" Target="../ink/ink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3.xml"/><Relationship Id="rId19" Type="http://schemas.openxmlformats.org/officeDocument/2006/relationships/image" Target="../media/image11.png"/><Relationship Id="rId4" Type="http://schemas.openxmlformats.org/officeDocument/2006/relationships/customXml" Target="../ink/ink10.xml"/><Relationship Id="rId9" Type="http://schemas.openxmlformats.org/officeDocument/2006/relationships/image" Target="../media/image6.png"/><Relationship Id="rId14" Type="http://schemas.openxmlformats.org/officeDocument/2006/relationships/customXml" Target="../ink/ink1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47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.xml"/><Relationship Id="rId5" Type="http://schemas.openxmlformats.org/officeDocument/2006/relationships/image" Target="../media/image46.png"/><Relationship Id="rId4" Type="http://schemas.openxmlformats.org/officeDocument/2006/relationships/customXml" Target="../ink/ink10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.xml"/><Relationship Id="rId5" Type="http://schemas.openxmlformats.org/officeDocument/2006/relationships/image" Target="../media/image48.png"/><Relationship Id="rId4" Type="http://schemas.openxmlformats.org/officeDocument/2006/relationships/customXml" Target="../ink/ink10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5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.xml"/><Relationship Id="rId5" Type="http://schemas.openxmlformats.org/officeDocument/2006/relationships/image" Target="../media/image50.png"/><Relationship Id="rId4" Type="http://schemas.openxmlformats.org/officeDocument/2006/relationships/customXml" Target="../ink/ink10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5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2.xml"/><Relationship Id="rId5" Type="http://schemas.openxmlformats.org/officeDocument/2006/relationships/image" Target="../media/image52.png"/><Relationship Id="rId4" Type="http://schemas.openxmlformats.org/officeDocument/2006/relationships/customXml" Target="../ink/ink111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5.xml"/><Relationship Id="rId3" Type="http://schemas.openxmlformats.org/officeDocument/2006/relationships/image" Target="../media/image45.png"/><Relationship Id="rId7" Type="http://schemas.openxmlformats.org/officeDocument/2006/relationships/image" Target="../media/image53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4.xml"/><Relationship Id="rId5" Type="http://schemas.openxmlformats.org/officeDocument/2006/relationships/image" Target="../media/image52.png"/><Relationship Id="rId4" Type="http://schemas.openxmlformats.org/officeDocument/2006/relationships/customXml" Target="../ink/ink113.xml"/><Relationship Id="rId9" Type="http://schemas.openxmlformats.org/officeDocument/2006/relationships/image" Target="../media/image54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8.xml"/><Relationship Id="rId3" Type="http://schemas.openxmlformats.org/officeDocument/2006/relationships/image" Target="../media/image45.png"/><Relationship Id="rId7" Type="http://schemas.openxmlformats.org/officeDocument/2006/relationships/image" Target="../media/image5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7.xml"/><Relationship Id="rId11" Type="http://schemas.openxmlformats.org/officeDocument/2006/relationships/image" Target="../media/image57.png"/><Relationship Id="rId5" Type="http://schemas.openxmlformats.org/officeDocument/2006/relationships/image" Target="../media/image55.png"/><Relationship Id="rId10" Type="http://schemas.openxmlformats.org/officeDocument/2006/relationships/customXml" Target="../ink/ink119.xml"/><Relationship Id="rId4" Type="http://schemas.openxmlformats.org/officeDocument/2006/relationships/customXml" Target="../ink/ink116.xml"/><Relationship Id="rId9" Type="http://schemas.openxmlformats.org/officeDocument/2006/relationships/image" Target="../media/image56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2.xml"/><Relationship Id="rId3" Type="http://schemas.openxmlformats.org/officeDocument/2006/relationships/image" Target="../media/image45.png"/><Relationship Id="rId7" Type="http://schemas.openxmlformats.org/officeDocument/2006/relationships/image" Target="../media/image5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1.xml"/><Relationship Id="rId11" Type="http://schemas.openxmlformats.org/officeDocument/2006/relationships/image" Target="../media/image58.png"/><Relationship Id="rId5" Type="http://schemas.openxmlformats.org/officeDocument/2006/relationships/image" Target="../media/image55.png"/><Relationship Id="rId10" Type="http://schemas.openxmlformats.org/officeDocument/2006/relationships/customXml" Target="../ink/ink123.xml"/><Relationship Id="rId4" Type="http://schemas.openxmlformats.org/officeDocument/2006/relationships/customXml" Target="../ink/ink120.xml"/><Relationship Id="rId9" Type="http://schemas.openxmlformats.org/officeDocument/2006/relationships/image" Target="../media/image5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6.xml"/><Relationship Id="rId13" Type="http://schemas.openxmlformats.org/officeDocument/2006/relationships/image" Target="../media/image59.png"/><Relationship Id="rId3" Type="http://schemas.openxmlformats.org/officeDocument/2006/relationships/image" Target="../media/image45.png"/><Relationship Id="rId7" Type="http://schemas.openxmlformats.org/officeDocument/2006/relationships/image" Target="../media/image54.png"/><Relationship Id="rId12" Type="http://schemas.openxmlformats.org/officeDocument/2006/relationships/customXml" Target="../ink/ink128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5.xml"/><Relationship Id="rId11" Type="http://schemas.openxmlformats.org/officeDocument/2006/relationships/image" Target="../media/image58.png"/><Relationship Id="rId5" Type="http://schemas.openxmlformats.org/officeDocument/2006/relationships/image" Target="../media/image32.png"/><Relationship Id="rId10" Type="http://schemas.openxmlformats.org/officeDocument/2006/relationships/customXml" Target="../ink/ink127.xml"/><Relationship Id="rId4" Type="http://schemas.openxmlformats.org/officeDocument/2006/relationships/customXml" Target="../ink/ink124.xml"/><Relationship Id="rId9" Type="http://schemas.openxmlformats.org/officeDocument/2006/relationships/image" Target="../media/image56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1.xml"/><Relationship Id="rId3" Type="http://schemas.openxmlformats.org/officeDocument/2006/relationships/image" Target="../media/image45.png"/><Relationship Id="rId7" Type="http://schemas.openxmlformats.org/officeDocument/2006/relationships/image" Target="../media/image56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.xml"/><Relationship Id="rId11" Type="http://schemas.openxmlformats.org/officeDocument/2006/relationships/image" Target="../media/image59.png"/><Relationship Id="rId5" Type="http://schemas.openxmlformats.org/officeDocument/2006/relationships/image" Target="../media/image32.png"/><Relationship Id="rId10" Type="http://schemas.openxmlformats.org/officeDocument/2006/relationships/customXml" Target="../ink/ink132.xml"/><Relationship Id="rId4" Type="http://schemas.openxmlformats.org/officeDocument/2006/relationships/customXml" Target="../ink/ink129.xml"/><Relationship Id="rId9" Type="http://schemas.openxmlformats.org/officeDocument/2006/relationships/image" Target="../media/image58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5.xml"/><Relationship Id="rId3" Type="http://schemas.openxmlformats.org/officeDocument/2006/relationships/image" Target="../media/image45.png"/><Relationship Id="rId7" Type="http://schemas.openxmlformats.org/officeDocument/2006/relationships/image" Target="../media/image56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4.xml"/><Relationship Id="rId5" Type="http://schemas.openxmlformats.org/officeDocument/2006/relationships/image" Target="../media/image32.png"/><Relationship Id="rId4" Type="http://schemas.openxmlformats.org/officeDocument/2006/relationships/customXml" Target="../ink/ink133.xml"/><Relationship Id="rId9" Type="http://schemas.openxmlformats.org/officeDocument/2006/relationships/image" Target="../media/image5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.xml"/><Relationship Id="rId13" Type="http://schemas.openxmlformats.org/officeDocument/2006/relationships/image" Target="../media/image8.png"/><Relationship Id="rId18" Type="http://schemas.openxmlformats.org/officeDocument/2006/relationships/customXml" Target="../ink/ink27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24.xml"/><Relationship Id="rId17" Type="http://schemas.openxmlformats.org/officeDocument/2006/relationships/image" Target="../media/image10.png"/><Relationship Id="rId2" Type="http://schemas.openxmlformats.org/officeDocument/2006/relationships/customXml" Target="../ink/ink19.xml"/><Relationship Id="rId16" Type="http://schemas.openxmlformats.org/officeDocument/2006/relationships/customXml" Target="../ink/ink26.xml"/><Relationship Id="rId20" Type="http://schemas.openxmlformats.org/officeDocument/2006/relationships/customXml" Target="../ink/ink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23.xml"/><Relationship Id="rId19" Type="http://schemas.openxmlformats.org/officeDocument/2006/relationships/image" Target="../media/image11.png"/><Relationship Id="rId4" Type="http://schemas.openxmlformats.org/officeDocument/2006/relationships/customXml" Target="../ink/ink20.xml"/><Relationship Id="rId9" Type="http://schemas.openxmlformats.org/officeDocument/2006/relationships/image" Target="../media/image6.png"/><Relationship Id="rId14" Type="http://schemas.openxmlformats.org/officeDocument/2006/relationships/customXml" Target="../ink/ink25.xml"/><Relationship Id="rId22" Type="http://schemas.openxmlformats.org/officeDocument/2006/relationships/customXml" Target="../ink/ink2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ustomXml" Target="../ink/ink136.xml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customXml" Target="../ink/ink137.xml"/><Relationship Id="rId4" Type="http://schemas.openxmlformats.org/officeDocument/2006/relationships/image" Target="../media/image61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customXml" Target="../ink/ink143.xml"/><Relationship Id="rId18" Type="http://schemas.openxmlformats.org/officeDocument/2006/relationships/image" Target="../media/image69.png"/><Relationship Id="rId3" Type="http://schemas.openxmlformats.org/officeDocument/2006/relationships/customXml" Target="../ink/ink138.xml"/><Relationship Id="rId21" Type="http://schemas.openxmlformats.org/officeDocument/2006/relationships/customXml" Target="../ink/ink147.xml"/><Relationship Id="rId7" Type="http://schemas.openxmlformats.org/officeDocument/2006/relationships/customXml" Target="../ink/ink140.xml"/><Relationship Id="rId12" Type="http://schemas.openxmlformats.org/officeDocument/2006/relationships/image" Target="../media/image66.png"/><Relationship Id="rId17" Type="http://schemas.openxmlformats.org/officeDocument/2006/relationships/customXml" Target="../ink/ink145.xml"/><Relationship Id="rId2" Type="http://schemas.openxmlformats.org/officeDocument/2006/relationships/image" Target="../media/image60.png"/><Relationship Id="rId16" Type="http://schemas.openxmlformats.org/officeDocument/2006/relationships/image" Target="../media/image68.png"/><Relationship Id="rId20" Type="http://schemas.openxmlformats.org/officeDocument/2006/relationships/image" Target="../media/image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11" Type="http://schemas.openxmlformats.org/officeDocument/2006/relationships/customXml" Target="../ink/ink142.xml"/><Relationship Id="rId5" Type="http://schemas.openxmlformats.org/officeDocument/2006/relationships/customXml" Target="../ink/ink139.xml"/><Relationship Id="rId15" Type="http://schemas.openxmlformats.org/officeDocument/2006/relationships/customXml" Target="../ink/ink144.xml"/><Relationship Id="rId10" Type="http://schemas.openxmlformats.org/officeDocument/2006/relationships/image" Target="../media/image65.png"/><Relationship Id="rId19" Type="http://schemas.openxmlformats.org/officeDocument/2006/relationships/customXml" Target="../ink/ink146.xml"/><Relationship Id="rId4" Type="http://schemas.openxmlformats.org/officeDocument/2006/relationships/image" Target="../media/image61.png"/><Relationship Id="rId9" Type="http://schemas.openxmlformats.org/officeDocument/2006/relationships/customXml" Target="../ink/ink141.xml"/><Relationship Id="rId14" Type="http://schemas.openxmlformats.org/officeDocument/2006/relationships/image" Target="../media/image67.png"/><Relationship Id="rId22" Type="http://schemas.openxmlformats.org/officeDocument/2006/relationships/image" Target="../media/image62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53.xml"/><Relationship Id="rId18" Type="http://schemas.openxmlformats.org/officeDocument/2006/relationships/image" Target="../media/image69.png"/><Relationship Id="rId26" Type="http://schemas.openxmlformats.org/officeDocument/2006/relationships/image" Target="../media/image73.png"/><Relationship Id="rId21" Type="http://schemas.openxmlformats.org/officeDocument/2006/relationships/customXml" Target="../ink/ink157.xml"/><Relationship Id="rId34" Type="http://schemas.openxmlformats.org/officeDocument/2006/relationships/image" Target="../media/image77.png"/><Relationship Id="rId7" Type="http://schemas.openxmlformats.org/officeDocument/2006/relationships/customXml" Target="../ink/ink150.xml"/><Relationship Id="rId12" Type="http://schemas.openxmlformats.org/officeDocument/2006/relationships/image" Target="../media/image66.png"/><Relationship Id="rId17" Type="http://schemas.openxmlformats.org/officeDocument/2006/relationships/customXml" Target="../ink/ink155.xml"/><Relationship Id="rId25" Type="http://schemas.openxmlformats.org/officeDocument/2006/relationships/customXml" Target="../ink/ink159.xml"/><Relationship Id="rId33" Type="http://schemas.openxmlformats.org/officeDocument/2006/relationships/customXml" Target="../ink/ink163.xml"/><Relationship Id="rId38" Type="http://schemas.openxmlformats.org/officeDocument/2006/relationships/image" Target="../media/image62.png"/><Relationship Id="rId2" Type="http://schemas.openxmlformats.org/officeDocument/2006/relationships/image" Target="../media/image60.png"/><Relationship Id="rId16" Type="http://schemas.openxmlformats.org/officeDocument/2006/relationships/image" Target="../media/image68.png"/><Relationship Id="rId20" Type="http://schemas.openxmlformats.org/officeDocument/2006/relationships/image" Target="../media/image70.png"/><Relationship Id="rId29" Type="http://schemas.openxmlformats.org/officeDocument/2006/relationships/customXml" Target="../ink/ink16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11" Type="http://schemas.openxmlformats.org/officeDocument/2006/relationships/customXml" Target="../ink/ink152.xml"/><Relationship Id="rId24" Type="http://schemas.openxmlformats.org/officeDocument/2006/relationships/image" Target="../media/image72.png"/><Relationship Id="rId32" Type="http://schemas.openxmlformats.org/officeDocument/2006/relationships/image" Target="../media/image76.png"/><Relationship Id="rId37" Type="http://schemas.openxmlformats.org/officeDocument/2006/relationships/customXml" Target="../ink/ink165.xml"/><Relationship Id="rId5" Type="http://schemas.openxmlformats.org/officeDocument/2006/relationships/customXml" Target="../ink/ink149.xml"/><Relationship Id="rId15" Type="http://schemas.openxmlformats.org/officeDocument/2006/relationships/customXml" Target="../ink/ink154.xml"/><Relationship Id="rId23" Type="http://schemas.openxmlformats.org/officeDocument/2006/relationships/customXml" Target="../ink/ink158.xml"/><Relationship Id="rId28" Type="http://schemas.openxmlformats.org/officeDocument/2006/relationships/image" Target="../media/image74.png"/><Relationship Id="rId36" Type="http://schemas.openxmlformats.org/officeDocument/2006/relationships/image" Target="../media/image78.png"/><Relationship Id="rId10" Type="http://schemas.openxmlformats.org/officeDocument/2006/relationships/image" Target="../media/image65.png"/><Relationship Id="rId19" Type="http://schemas.openxmlformats.org/officeDocument/2006/relationships/customXml" Target="../ink/ink156.xml"/><Relationship Id="rId31" Type="http://schemas.openxmlformats.org/officeDocument/2006/relationships/customXml" Target="../ink/ink162.xml"/><Relationship Id="rId4" Type="http://schemas.openxmlformats.org/officeDocument/2006/relationships/image" Target="../media/image61.png"/><Relationship Id="rId9" Type="http://schemas.openxmlformats.org/officeDocument/2006/relationships/customXml" Target="../ink/ink151.xml"/><Relationship Id="rId14" Type="http://schemas.openxmlformats.org/officeDocument/2006/relationships/image" Target="../media/image67.png"/><Relationship Id="rId22" Type="http://schemas.openxmlformats.org/officeDocument/2006/relationships/image" Target="../media/image71.png"/><Relationship Id="rId27" Type="http://schemas.openxmlformats.org/officeDocument/2006/relationships/customXml" Target="../ink/ink160.xml"/><Relationship Id="rId30" Type="http://schemas.openxmlformats.org/officeDocument/2006/relationships/image" Target="../media/image75.png"/><Relationship Id="rId35" Type="http://schemas.openxmlformats.org/officeDocument/2006/relationships/customXml" Target="../ink/ink164.xml"/><Relationship Id="rId8" Type="http://schemas.openxmlformats.org/officeDocument/2006/relationships/image" Target="../media/image64.png"/><Relationship Id="rId3" Type="http://schemas.openxmlformats.org/officeDocument/2006/relationships/customXml" Target="../ink/ink148.xml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71.xml"/><Relationship Id="rId18" Type="http://schemas.openxmlformats.org/officeDocument/2006/relationships/image" Target="../media/image69.png"/><Relationship Id="rId26" Type="http://schemas.openxmlformats.org/officeDocument/2006/relationships/image" Target="../media/image73.png"/><Relationship Id="rId39" Type="http://schemas.openxmlformats.org/officeDocument/2006/relationships/customXml" Target="../ink/ink184.xml"/><Relationship Id="rId21" Type="http://schemas.openxmlformats.org/officeDocument/2006/relationships/customXml" Target="../ink/ink175.xml"/><Relationship Id="rId34" Type="http://schemas.openxmlformats.org/officeDocument/2006/relationships/image" Target="../media/image77.png"/><Relationship Id="rId42" Type="http://schemas.openxmlformats.org/officeDocument/2006/relationships/image" Target="../media/image81.png"/><Relationship Id="rId47" Type="http://schemas.openxmlformats.org/officeDocument/2006/relationships/customXml" Target="../ink/ink188.xml"/><Relationship Id="rId7" Type="http://schemas.openxmlformats.org/officeDocument/2006/relationships/customXml" Target="../ink/ink168.xml"/><Relationship Id="rId2" Type="http://schemas.openxmlformats.org/officeDocument/2006/relationships/image" Target="../media/image60.png"/><Relationship Id="rId16" Type="http://schemas.openxmlformats.org/officeDocument/2006/relationships/image" Target="../media/image68.png"/><Relationship Id="rId29" Type="http://schemas.openxmlformats.org/officeDocument/2006/relationships/customXml" Target="../ink/ink1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11" Type="http://schemas.openxmlformats.org/officeDocument/2006/relationships/customXml" Target="../ink/ink170.xml"/><Relationship Id="rId24" Type="http://schemas.openxmlformats.org/officeDocument/2006/relationships/image" Target="../media/image72.png"/><Relationship Id="rId32" Type="http://schemas.openxmlformats.org/officeDocument/2006/relationships/image" Target="../media/image76.png"/><Relationship Id="rId37" Type="http://schemas.openxmlformats.org/officeDocument/2006/relationships/customXml" Target="../ink/ink183.xml"/><Relationship Id="rId40" Type="http://schemas.openxmlformats.org/officeDocument/2006/relationships/image" Target="../media/image80.png"/><Relationship Id="rId45" Type="http://schemas.openxmlformats.org/officeDocument/2006/relationships/customXml" Target="../ink/ink187.xml"/><Relationship Id="rId5" Type="http://schemas.openxmlformats.org/officeDocument/2006/relationships/customXml" Target="../ink/ink167.xml"/><Relationship Id="rId15" Type="http://schemas.openxmlformats.org/officeDocument/2006/relationships/customXml" Target="../ink/ink172.xml"/><Relationship Id="rId23" Type="http://schemas.openxmlformats.org/officeDocument/2006/relationships/customXml" Target="../ink/ink176.xml"/><Relationship Id="rId28" Type="http://schemas.openxmlformats.org/officeDocument/2006/relationships/image" Target="../media/image74.png"/><Relationship Id="rId36" Type="http://schemas.openxmlformats.org/officeDocument/2006/relationships/image" Target="../media/image78.png"/><Relationship Id="rId10" Type="http://schemas.openxmlformats.org/officeDocument/2006/relationships/image" Target="../media/image65.png"/><Relationship Id="rId19" Type="http://schemas.openxmlformats.org/officeDocument/2006/relationships/customXml" Target="../ink/ink174.xml"/><Relationship Id="rId31" Type="http://schemas.openxmlformats.org/officeDocument/2006/relationships/customXml" Target="../ink/ink180.xml"/><Relationship Id="rId44" Type="http://schemas.openxmlformats.org/officeDocument/2006/relationships/image" Target="../media/image82.png"/><Relationship Id="rId4" Type="http://schemas.openxmlformats.org/officeDocument/2006/relationships/image" Target="../media/image61.png"/><Relationship Id="rId9" Type="http://schemas.openxmlformats.org/officeDocument/2006/relationships/customXml" Target="../ink/ink169.xml"/><Relationship Id="rId14" Type="http://schemas.openxmlformats.org/officeDocument/2006/relationships/image" Target="../media/image67.png"/><Relationship Id="rId22" Type="http://schemas.openxmlformats.org/officeDocument/2006/relationships/image" Target="../media/image71.png"/><Relationship Id="rId27" Type="http://schemas.openxmlformats.org/officeDocument/2006/relationships/customXml" Target="../ink/ink178.xml"/><Relationship Id="rId30" Type="http://schemas.openxmlformats.org/officeDocument/2006/relationships/image" Target="../media/image75.png"/><Relationship Id="rId35" Type="http://schemas.openxmlformats.org/officeDocument/2006/relationships/customXml" Target="../ink/ink182.xml"/><Relationship Id="rId43" Type="http://schemas.openxmlformats.org/officeDocument/2006/relationships/customXml" Target="../ink/ink186.xml"/><Relationship Id="rId48" Type="http://schemas.openxmlformats.org/officeDocument/2006/relationships/image" Target="../media/image62.png"/><Relationship Id="rId8" Type="http://schemas.openxmlformats.org/officeDocument/2006/relationships/image" Target="../media/image64.png"/><Relationship Id="rId3" Type="http://schemas.openxmlformats.org/officeDocument/2006/relationships/customXml" Target="../ink/ink166.xml"/><Relationship Id="rId12" Type="http://schemas.openxmlformats.org/officeDocument/2006/relationships/image" Target="../media/image66.png"/><Relationship Id="rId17" Type="http://schemas.openxmlformats.org/officeDocument/2006/relationships/customXml" Target="../ink/ink173.xml"/><Relationship Id="rId25" Type="http://schemas.openxmlformats.org/officeDocument/2006/relationships/customXml" Target="../ink/ink177.xml"/><Relationship Id="rId33" Type="http://schemas.openxmlformats.org/officeDocument/2006/relationships/customXml" Target="../ink/ink181.xml"/><Relationship Id="rId38" Type="http://schemas.openxmlformats.org/officeDocument/2006/relationships/image" Target="../media/image79.png"/><Relationship Id="rId46" Type="http://schemas.openxmlformats.org/officeDocument/2006/relationships/image" Target="../media/image83.png"/><Relationship Id="rId20" Type="http://schemas.openxmlformats.org/officeDocument/2006/relationships/image" Target="../media/image70.png"/><Relationship Id="rId41" Type="http://schemas.openxmlformats.org/officeDocument/2006/relationships/customXml" Target="../ink/ink185.xml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94.xml"/><Relationship Id="rId18" Type="http://schemas.openxmlformats.org/officeDocument/2006/relationships/image" Target="../media/image69.png"/><Relationship Id="rId26" Type="http://schemas.openxmlformats.org/officeDocument/2006/relationships/image" Target="../media/image73.png"/><Relationship Id="rId39" Type="http://schemas.openxmlformats.org/officeDocument/2006/relationships/customXml" Target="../ink/ink207.xml"/><Relationship Id="rId21" Type="http://schemas.openxmlformats.org/officeDocument/2006/relationships/customXml" Target="../ink/ink198.xml"/><Relationship Id="rId34" Type="http://schemas.openxmlformats.org/officeDocument/2006/relationships/image" Target="../media/image77.png"/><Relationship Id="rId42" Type="http://schemas.openxmlformats.org/officeDocument/2006/relationships/image" Target="../media/image81.png"/><Relationship Id="rId47" Type="http://schemas.openxmlformats.org/officeDocument/2006/relationships/customXml" Target="../ink/ink211.xml"/><Relationship Id="rId50" Type="http://schemas.openxmlformats.org/officeDocument/2006/relationships/image" Target="../media/image85.png"/><Relationship Id="rId7" Type="http://schemas.openxmlformats.org/officeDocument/2006/relationships/customXml" Target="../ink/ink191.xml"/><Relationship Id="rId2" Type="http://schemas.openxmlformats.org/officeDocument/2006/relationships/image" Target="../media/image60.png"/><Relationship Id="rId16" Type="http://schemas.openxmlformats.org/officeDocument/2006/relationships/image" Target="../media/image68.png"/><Relationship Id="rId29" Type="http://schemas.openxmlformats.org/officeDocument/2006/relationships/customXml" Target="../ink/ink202.xml"/><Relationship Id="rId11" Type="http://schemas.openxmlformats.org/officeDocument/2006/relationships/customXml" Target="../ink/ink193.xml"/><Relationship Id="rId24" Type="http://schemas.openxmlformats.org/officeDocument/2006/relationships/image" Target="../media/image72.png"/><Relationship Id="rId32" Type="http://schemas.openxmlformats.org/officeDocument/2006/relationships/image" Target="../media/image76.png"/><Relationship Id="rId37" Type="http://schemas.openxmlformats.org/officeDocument/2006/relationships/customXml" Target="../ink/ink206.xml"/><Relationship Id="rId40" Type="http://schemas.openxmlformats.org/officeDocument/2006/relationships/image" Target="../media/image80.png"/><Relationship Id="rId45" Type="http://schemas.openxmlformats.org/officeDocument/2006/relationships/customXml" Target="../ink/ink210.xml"/><Relationship Id="rId5" Type="http://schemas.openxmlformats.org/officeDocument/2006/relationships/customXml" Target="../ink/ink190.xml"/><Relationship Id="rId15" Type="http://schemas.openxmlformats.org/officeDocument/2006/relationships/customXml" Target="../ink/ink195.xml"/><Relationship Id="rId23" Type="http://schemas.openxmlformats.org/officeDocument/2006/relationships/customXml" Target="../ink/ink199.xml"/><Relationship Id="rId28" Type="http://schemas.openxmlformats.org/officeDocument/2006/relationships/image" Target="../media/image74.png"/><Relationship Id="rId36" Type="http://schemas.openxmlformats.org/officeDocument/2006/relationships/image" Target="../media/image78.png"/><Relationship Id="rId49" Type="http://schemas.openxmlformats.org/officeDocument/2006/relationships/customXml" Target="../ink/ink212.xml"/><Relationship Id="rId10" Type="http://schemas.openxmlformats.org/officeDocument/2006/relationships/image" Target="../media/image65.png"/><Relationship Id="rId19" Type="http://schemas.openxmlformats.org/officeDocument/2006/relationships/customXml" Target="../ink/ink197.xml"/><Relationship Id="rId31" Type="http://schemas.openxmlformats.org/officeDocument/2006/relationships/customXml" Target="../ink/ink203.xml"/><Relationship Id="rId44" Type="http://schemas.openxmlformats.org/officeDocument/2006/relationships/image" Target="../media/image82.png"/><Relationship Id="rId52" Type="http://schemas.openxmlformats.org/officeDocument/2006/relationships/image" Target="../media/image62.png"/><Relationship Id="rId4" Type="http://schemas.openxmlformats.org/officeDocument/2006/relationships/image" Target="../media/image61.png"/><Relationship Id="rId9" Type="http://schemas.openxmlformats.org/officeDocument/2006/relationships/customXml" Target="../ink/ink192.xml"/><Relationship Id="rId14" Type="http://schemas.openxmlformats.org/officeDocument/2006/relationships/image" Target="../media/image67.png"/><Relationship Id="rId22" Type="http://schemas.openxmlformats.org/officeDocument/2006/relationships/image" Target="../media/image71.png"/><Relationship Id="rId27" Type="http://schemas.openxmlformats.org/officeDocument/2006/relationships/customXml" Target="../ink/ink201.xml"/><Relationship Id="rId30" Type="http://schemas.openxmlformats.org/officeDocument/2006/relationships/image" Target="../media/image75.png"/><Relationship Id="rId35" Type="http://schemas.openxmlformats.org/officeDocument/2006/relationships/customXml" Target="../ink/ink205.xml"/><Relationship Id="rId43" Type="http://schemas.openxmlformats.org/officeDocument/2006/relationships/customXml" Target="../ink/ink209.xml"/><Relationship Id="rId48" Type="http://schemas.openxmlformats.org/officeDocument/2006/relationships/image" Target="../media/image84.png"/><Relationship Id="rId8" Type="http://schemas.openxmlformats.org/officeDocument/2006/relationships/image" Target="../media/image64.png"/><Relationship Id="rId51" Type="http://schemas.openxmlformats.org/officeDocument/2006/relationships/customXml" Target="../ink/ink213.xml"/><Relationship Id="rId3" Type="http://schemas.openxmlformats.org/officeDocument/2006/relationships/customXml" Target="../ink/ink189.xml"/><Relationship Id="rId12" Type="http://schemas.openxmlformats.org/officeDocument/2006/relationships/image" Target="../media/image66.png"/><Relationship Id="rId17" Type="http://schemas.openxmlformats.org/officeDocument/2006/relationships/customXml" Target="../ink/ink196.xml"/><Relationship Id="rId25" Type="http://schemas.openxmlformats.org/officeDocument/2006/relationships/customXml" Target="../ink/ink200.xml"/><Relationship Id="rId33" Type="http://schemas.openxmlformats.org/officeDocument/2006/relationships/customXml" Target="../ink/ink204.xml"/><Relationship Id="rId38" Type="http://schemas.openxmlformats.org/officeDocument/2006/relationships/image" Target="../media/image79.png"/><Relationship Id="rId46" Type="http://schemas.openxmlformats.org/officeDocument/2006/relationships/image" Target="../media/image83.png"/><Relationship Id="rId20" Type="http://schemas.openxmlformats.org/officeDocument/2006/relationships/image" Target="../media/image70.png"/><Relationship Id="rId41" Type="http://schemas.openxmlformats.org/officeDocument/2006/relationships/customXml" Target="../ink/ink20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3.png"/><Relationship Id="rId21" Type="http://schemas.openxmlformats.org/officeDocument/2006/relationships/customXml" Target="../ink/ink223.xml"/><Relationship Id="rId34" Type="http://schemas.openxmlformats.org/officeDocument/2006/relationships/image" Target="../media/image77.png"/><Relationship Id="rId42" Type="http://schemas.openxmlformats.org/officeDocument/2006/relationships/image" Target="../media/image81.png"/><Relationship Id="rId47" Type="http://schemas.openxmlformats.org/officeDocument/2006/relationships/customXml" Target="../ink/ink236.xml"/><Relationship Id="rId50" Type="http://schemas.openxmlformats.org/officeDocument/2006/relationships/image" Target="../media/image85.png"/><Relationship Id="rId55" Type="http://schemas.openxmlformats.org/officeDocument/2006/relationships/customXml" Target="../ink/ink240.xml"/><Relationship Id="rId63" Type="http://schemas.openxmlformats.org/officeDocument/2006/relationships/customXml" Target="../ink/ink244.xml"/><Relationship Id="rId68" Type="http://schemas.openxmlformats.org/officeDocument/2006/relationships/image" Target="../media/image62.png"/><Relationship Id="rId7" Type="http://schemas.openxmlformats.org/officeDocument/2006/relationships/customXml" Target="../ink/ink216.xml"/><Relationship Id="rId2" Type="http://schemas.openxmlformats.org/officeDocument/2006/relationships/image" Target="../media/image60.png"/><Relationship Id="rId16" Type="http://schemas.openxmlformats.org/officeDocument/2006/relationships/image" Target="../media/image68.png"/><Relationship Id="rId29" Type="http://schemas.openxmlformats.org/officeDocument/2006/relationships/customXml" Target="../ink/ink227.xml"/><Relationship Id="rId11" Type="http://schemas.openxmlformats.org/officeDocument/2006/relationships/customXml" Target="../ink/ink218.xml"/><Relationship Id="rId24" Type="http://schemas.openxmlformats.org/officeDocument/2006/relationships/image" Target="../media/image72.png"/><Relationship Id="rId32" Type="http://schemas.openxmlformats.org/officeDocument/2006/relationships/image" Target="../media/image76.png"/><Relationship Id="rId37" Type="http://schemas.openxmlformats.org/officeDocument/2006/relationships/customXml" Target="../ink/ink231.xml"/><Relationship Id="rId40" Type="http://schemas.openxmlformats.org/officeDocument/2006/relationships/image" Target="../media/image80.png"/><Relationship Id="rId45" Type="http://schemas.openxmlformats.org/officeDocument/2006/relationships/customXml" Target="../ink/ink235.xml"/><Relationship Id="rId53" Type="http://schemas.openxmlformats.org/officeDocument/2006/relationships/customXml" Target="../ink/ink239.xml"/><Relationship Id="rId58" Type="http://schemas.openxmlformats.org/officeDocument/2006/relationships/image" Target="../media/image89.png"/><Relationship Id="rId66" Type="http://schemas.openxmlformats.org/officeDocument/2006/relationships/image" Target="../media/image93.png"/><Relationship Id="rId5" Type="http://schemas.openxmlformats.org/officeDocument/2006/relationships/customXml" Target="../ink/ink215.xml"/><Relationship Id="rId61" Type="http://schemas.openxmlformats.org/officeDocument/2006/relationships/customXml" Target="../ink/ink243.xml"/><Relationship Id="rId19" Type="http://schemas.openxmlformats.org/officeDocument/2006/relationships/customXml" Target="../ink/ink222.xml"/><Relationship Id="rId14" Type="http://schemas.openxmlformats.org/officeDocument/2006/relationships/image" Target="../media/image67.png"/><Relationship Id="rId22" Type="http://schemas.openxmlformats.org/officeDocument/2006/relationships/image" Target="../media/image71.png"/><Relationship Id="rId27" Type="http://schemas.openxmlformats.org/officeDocument/2006/relationships/customXml" Target="../ink/ink226.xml"/><Relationship Id="rId30" Type="http://schemas.openxmlformats.org/officeDocument/2006/relationships/image" Target="../media/image75.png"/><Relationship Id="rId35" Type="http://schemas.openxmlformats.org/officeDocument/2006/relationships/customXml" Target="../ink/ink230.xml"/><Relationship Id="rId43" Type="http://schemas.openxmlformats.org/officeDocument/2006/relationships/customXml" Target="../ink/ink234.xml"/><Relationship Id="rId48" Type="http://schemas.openxmlformats.org/officeDocument/2006/relationships/image" Target="../media/image84.png"/><Relationship Id="rId56" Type="http://schemas.openxmlformats.org/officeDocument/2006/relationships/image" Target="../media/image88.png"/><Relationship Id="rId64" Type="http://schemas.openxmlformats.org/officeDocument/2006/relationships/image" Target="../media/image92.png"/><Relationship Id="rId8" Type="http://schemas.openxmlformats.org/officeDocument/2006/relationships/image" Target="../media/image64.png"/><Relationship Id="rId51" Type="http://schemas.openxmlformats.org/officeDocument/2006/relationships/customXml" Target="../ink/ink238.xml"/><Relationship Id="rId3" Type="http://schemas.openxmlformats.org/officeDocument/2006/relationships/customXml" Target="../ink/ink214.xml"/><Relationship Id="rId12" Type="http://schemas.openxmlformats.org/officeDocument/2006/relationships/image" Target="../media/image66.png"/><Relationship Id="rId17" Type="http://schemas.openxmlformats.org/officeDocument/2006/relationships/customXml" Target="../ink/ink221.xml"/><Relationship Id="rId25" Type="http://schemas.openxmlformats.org/officeDocument/2006/relationships/customXml" Target="../ink/ink225.xml"/><Relationship Id="rId33" Type="http://schemas.openxmlformats.org/officeDocument/2006/relationships/customXml" Target="../ink/ink229.xml"/><Relationship Id="rId38" Type="http://schemas.openxmlformats.org/officeDocument/2006/relationships/image" Target="../media/image79.png"/><Relationship Id="rId46" Type="http://schemas.openxmlformats.org/officeDocument/2006/relationships/image" Target="../media/image83.png"/><Relationship Id="rId59" Type="http://schemas.openxmlformats.org/officeDocument/2006/relationships/customXml" Target="../ink/ink242.xml"/><Relationship Id="rId67" Type="http://schemas.openxmlformats.org/officeDocument/2006/relationships/customXml" Target="../ink/ink246.xml"/><Relationship Id="rId20" Type="http://schemas.openxmlformats.org/officeDocument/2006/relationships/image" Target="../media/image70.png"/><Relationship Id="rId41" Type="http://schemas.openxmlformats.org/officeDocument/2006/relationships/customXml" Target="../ink/ink233.xml"/><Relationship Id="rId54" Type="http://schemas.openxmlformats.org/officeDocument/2006/relationships/image" Target="../media/image87.png"/><Relationship Id="rId62" Type="http://schemas.openxmlformats.org/officeDocument/2006/relationships/image" Target="../media/image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15" Type="http://schemas.openxmlformats.org/officeDocument/2006/relationships/customXml" Target="../ink/ink220.xml"/><Relationship Id="rId23" Type="http://schemas.openxmlformats.org/officeDocument/2006/relationships/customXml" Target="../ink/ink224.xml"/><Relationship Id="rId28" Type="http://schemas.openxmlformats.org/officeDocument/2006/relationships/image" Target="../media/image74.png"/><Relationship Id="rId36" Type="http://schemas.openxmlformats.org/officeDocument/2006/relationships/image" Target="../media/image78.png"/><Relationship Id="rId49" Type="http://schemas.openxmlformats.org/officeDocument/2006/relationships/customXml" Target="../ink/ink237.xml"/><Relationship Id="rId57" Type="http://schemas.openxmlformats.org/officeDocument/2006/relationships/customXml" Target="../ink/ink241.xml"/><Relationship Id="rId10" Type="http://schemas.openxmlformats.org/officeDocument/2006/relationships/image" Target="../media/image65.png"/><Relationship Id="rId31" Type="http://schemas.openxmlformats.org/officeDocument/2006/relationships/customXml" Target="../ink/ink228.xml"/><Relationship Id="rId44" Type="http://schemas.openxmlformats.org/officeDocument/2006/relationships/image" Target="../media/image82.png"/><Relationship Id="rId52" Type="http://schemas.openxmlformats.org/officeDocument/2006/relationships/image" Target="../media/image86.png"/><Relationship Id="rId60" Type="http://schemas.openxmlformats.org/officeDocument/2006/relationships/image" Target="../media/image90.png"/><Relationship Id="rId65" Type="http://schemas.openxmlformats.org/officeDocument/2006/relationships/customXml" Target="../ink/ink245.xml"/><Relationship Id="rId4" Type="http://schemas.openxmlformats.org/officeDocument/2006/relationships/image" Target="../media/image61.png"/><Relationship Id="rId9" Type="http://schemas.openxmlformats.org/officeDocument/2006/relationships/customXml" Target="../ink/ink217.xml"/><Relationship Id="rId13" Type="http://schemas.openxmlformats.org/officeDocument/2006/relationships/customXml" Target="../ink/ink219.xml"/><Relationship Id="rId18" Type="http://schemas.openxmlformats.org/officeDocument/2006/relationships/image" Target="../media/image69.png"/><Relationship Id="rId39" Type="http://schemas.openxmlformats.org/officeDocument/2006/relationships/customXml" Target="../ink/ink232.xml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3.png"/><Relationship Id="rId21" Type="http://schemas.openxmlformats.org/officeDocument/2006/relationships/customXml" Target="../ink/ink256.xml"/><Relationship Id="rId42" Type="http://schemas.openxmlformats.org/officeDocument/2006/relationships/image" Target="../media/image81.png"/><Relationship Id="rId47" Type="http://schemas.openxmlformats.org/officeDocument/2006/relationships/customXml" Target="../ink/ink269.xml"/><Relationship Id="rId63" Type="http://schemas.openxmlformats.org/officeDocument/2006/relationships/customXml" Target="../ink/ink277.xml"/><Relationship Id="rId68" Type="http://schemas.openxmlformats.org/officeDocument/2006/relationships/image" Target="../media/image94.png"/><Relationship Id="rId84" Type="http://schemas.openxmlformats.org/officeDocument/2006/relationships/image" Target="../media/image102.png"/><Relationship Id="rId89" Type="http://schemas.openxmlformats.org/officeDocument/2006/relationships/customXml" Target="../ink/ink290.xml"/><Relationship Id="rId16" Type="http://schemas.openxmlformats.org/officeDocument/2006/relationships/image" Target="../media/image68.png"/><Relationship Id="rId11" Type="http://schemas.openxmlformats.org/officeDocument/2006/relationships/customXml" Target="../ink/ink251.xml"/><Relationship Id="rId32" Type="http://schemas.openxmlformats.org/officeDocument/2006/relationships/image" Target="../media/image76.png"/><Relationship Id="rId37" Type="http://schemas.openxmlformats.org/officeDocument/2006/relationships/customXml" Target="../ink/ink264.xml"/><Relationship Id="rId53" Type="http://schemas.openxmlformats.org/officeDocument/2006/relationships/customXml" Target="../ink/ink272.xml"/><Relationship Id="rId58" Type="http://schemas.openxmlformats.org/officeDocument/2006/relationships/image" Target="../media/image89.png"/><Relationship Id="rId74" Type="http://schemas.openxmlformats.org/officeDocument/2006/relationships/image" Target="../media/image97.png"/><Relationship Id="rId79" Type="http://schemas.openxmlformats.org/officeDocument/2006/relationships/customXml" Target="../ink/ink285.xml"/><Relationship Id="rId5" Type="http://schemas.openxmlformats.org/officeDocument/2006/relationships/customXml" Target="../ink/ink248.xml"/><Relationship Id="rId90" Type="http://schemas.openxmlformats.org/officeDocument/2006/relationships/image" Target="../media/image105.png"/><Relationship Id="rId14" Type="http://schemas.openxmlformats.org/officeDocument/2006/relationships/image" Target="../media/image67.png"/><Relationship Id="rId22" Type="http://schemas.openxmlformats.org/officeDocument/2006/relationships/image" Target="../media/image71.png"/><Relationship Id="rId27" Type="http://schemas.openxmlformats.org/officeDocument/2006/relationships/customXml" Target="../ink/ink259.xml"/><Relationship Id="rId30" Type="http://schemas.openxmlformats.org/officeDocument/2006/relationships/image" Target="../media/image75.png"/><Relationship Id="rId35" Type="http://schemas.openxmlformats.org/officeDocument/2006/relationships/customXml" Target="../ink/ink263.xml"/><Relationship Id="rId43" Type="http://schemas.openxmlformats.org/officeDocument/2006/relationships/customXml" Target="../ink/ink267.xml"/><Relationship Id="rId48" Type="http://schemas.openxmlformats.org/officeDocument/2006/relationships/image" Target="../media/image84.png"/><Relationship Id="rId56" Type="http://schemas.openxmlformats.org/officeDocument/2006/relationships/image" Target="../media/image88.png"/><Relationship Id="rId64" Type="http://schemas.openxmlformats.org/officeDocument/2006/relationships/image" Target="../media/image92.png"/><Relationship Id="rId69" Type="http://schemas.openxmlformats.org/officeDocument/2006/relationships/customXml" Target="../ink/ink280.xml"/><Relationship Id="rId77" Type="http://schemas.openxmlformats.org/officeDocument/2006/relationships/customXml" Target="../ink/ink284.xml"/><Relationship Id="rId8" Type="http://schemas.openxmlformats.org/officeDocument/2006/relationships/image" Target="../media/image64.png"/><Relationship Id="rId51" Type="http://schemas.openxmlformats.org/officeDocument/2006/relationships/customXml" Target="../ink/ink271.xml"/><Relationship Id="rId72" Type="http://schemas.openxmlformats.org/officeDocument/2006/relationships/image" Target="../media/image96.png"/><Relationship Id="rId80" Type="http://schemas.openxmlformats.org/officeDocument/2006/relationships/image" Target="../media/image100.png"/><Relationship Id="rId85" Type="http://schemas.openxmlformats.org/officeDocument/2006/relationships/customXml" Target="../ink/ink288.xml"/><Relationship Id="rId3" Type="http://schemas.openxmlformats.org/officeDocument/2006/relationships/customXml" Target="../ink/ink247.xml"/><Relationship Id="rId12" Type="http://schemas.openxmlformats.org/officeDocument/2006/relationships/image" Target="../media/image66.png"/><Relationship Id="rId17" Type="http://schemas.openxmlformats.org/officeDocument/2006/relationships/customXml" Target="../ink/ink254.xml"/><Relationship Id="rId25" Type="http://schemas.openxmlformats.org/officeDocument/2006/relationships/customXml" Target="../ink/ink258.xml"/><Relationship Id="rId33" Type="http://schemas.openxmlformats.org/officeDocument/2006/relationships/customXml" Target="../ink/ink262.xml"/><Relationship Id="rId38" Type="http://schemas.openxmlformats.org/officeDocument/2006/relationships/image" Target="../media/image79.png"/><Relationship Id="rId46" Type="http://schemas.openxmlformats.org/officeDocument/2006/relationships/image" Target="../media/image83.png"/><Relationship Id="rId59" Type="http://schemas.openxmlformats.org/officeDocument/2006/relationships/customXml" Target="../ink/ink275.xml"/><Relationship Id="rId67" Type="http://schemas.openxmlformats.org/officeDocument/2006/relationships/customXml" Target="../ink/ink279.xml"/><Relationship Id="rId20" Type="http://schemas.openxmlformats.org/officeDocument/2006/relationships/image" Target="../media/image70.png"/><Relationship Id="rId41" Type="http://schemas.openxmlformats.org/officeDocument/2006/relationships/customXml" Target="../ink/ink266.xml"/><Relationship Id="rId54" Type="http://schemas.openxmlformats.org/officeDocument/2006/relationships/image" Target="../media/image87.png"/><Relationship Id="rId62" Type="http://schemas.openxmlformats.org/officeDocument/2006/relationships/image" Target="../media/image91.png"/><Relationship Id="rId70" Type="http://schemas.openxmlformats.org/officeDocument/2006/relationships/image" Target="../media/image95.png"/><Relationship Id="rId75" Type="http://schemas.openxmlformats.org/officeDocument/2006/relationships/customXml" Target="../ink/ink283.xml"/><Relationship Id="rId83" Type="http://schemas.openxmlformats.org/officeDocument/2006/relationships/customXml" Target="../ink/ink287.xml"/><Relationship Id="rId88" Type="http://schemas.openxmlformats.org/officeDocument/2006/relationships/image" Target="../media/image104.png"/><Relationship Id="rId91" Type="http://schemas.openxmlformats.org/officeDocument/2006/relationships/customXml" Target="../ink/ink29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15" Type="http://schemas.openxmlformats.org/officeDocument/2006/relationships/customXml" Target="../ink/ink253.xml"/><Relationship Id="rId23" Type="http://schemas.openxmlformats.org/officeDocument/2006/relationships/customXml" Target="../ink/ink257.xml"/><Relationship Id="rId28" Type="http://schemas.openxmlformats.org/officeDocument/2006/relationships/image" Target="../media/image74.png"/><Relationship Id="rId36" Type="http://schemas.openxmlformats.org/officeDocument/2006/relationships/image" Target="../media/image78.png"/><Relationship Id="rId49" Type="http://schemas.openxmlformats.org/officeDocument/2006/relationships/customXml" Target="../ink/ink270.xml"/><Relationship Id="rId57" Type="http://schemas.openxmlformats.org/officeDocument/2006/relationships/customXml" Target="../ink/ink274.xml"/><Relationship Id="rId10" Type="http://schemas.openxmlformats.org/officeDocument/2006/relationships/image" Target="../media/image65.png"/><Relationship Id="rId31" Type="http://schemas.openxmlformats.org/officeDocument/2006/relationships/customXml" Target="../ink/ink261.xml"/><Relationship Id="rId44" Type="http://schemas.openxmlformats.org/officeDocument/2006/relationships/image" Target="../media/image82.png"/><Relationship Id="rId52" Type="http://schemas.openxmlformats.org/officeDocument/2006/relationships/image" Target="../media/image86.png"/><Relationship Id="rId60" Type="http://schemas.openxmlformats.org/officeDocument/2006/relationships/image" Target="../media/image90.png"/><Relationship Id="rId65" Type="http://schemas.openxmlformats.org/officeDocument/2006/relationships/customXml" Target="../ink/ink278.xml"/><Relationship Id="rId73" Type="http://schemas.openxmlformats.org/officeDocument/2006/relationships/customXml" Target="../ink/ink282.xml"/><Relationship Id="rId78" Type="http://schemas.openxmlformats.org/officeDocument/2006/relationships/image" Target="../media/image99.png"/><Relationship Id="rId81" Type="http://schemas.openxmlformats.org/officeDocument/2006/relationships/customXml" Target="../ink/ink286.xml"/><Relationship Id="rId86" Type="http://schemas.openxmlformats.org/officeDocument/2006/relationships/image" Target="../media/image103.png"/><Relationship Id="rId4" Type="http://schemas.openxmlformats.org/officeDocument/2006/relationships/image" Target="../media/image61.png"/><Relationship Id="rId9" Type="http://schemas.openxmlformats.org/officeDocument/2006/relationships/customXml" Target="../ink/ink250.xml"/><Relationship Id="rId13" Type="http://schemas.openxmlformats.org/officeDocument/2006/relationships/customXml" Target="../ink/ink252.xml"/><Relationship Id="rId18" Type="http://schemas.openxmlformats.org/officeDocument/2006/relationships/image" Target="../media/image69.png"/><Relationship Id="rId39" Type="http://schemas.openxmlformats.org/officeDocument/2006/relationships/customXml" Target="../ink/ink265.xml"/><Relationship Id="rId34" Type="http://schemas.openxmlformats.org/officeDocument/2006/relationships/image" Target="../media/image77.png"/><Relationship Id="rId50" Type="http://schemas.openxmlformats.org/officeDocument/2006/relationships/image" Target="../media/image85.png"/><Relationship Id="rId55" Type="http://schemas.openxmlformats.org/officeDocument/2006/relationships/customXml" Target="../ink/ink273.xml"/><Relationship Id="rId76" Type="http://schemas.openxmlformats.org/officeDocument/2006/relationships/image" Target="../media/image98.png"/><Relationship Id="rId7" Type="http://schemas.openxmlformats.org/officeDocument/2006/relationships/customXml" Target="../ink/ink249.xml"/><Relationship Id="rId71" Type="http://schemas.openxmlformats.org/officeDocument/2006/relationships/customXml" Target="../ink/ink281.xml"/><Relationship Id="rId92" Type="http://schemas.openxmlformats.org/officeDocument/2006/relationships/image" Target="../media/image62.png"/><Relationship Id="rId2" Type="http://schemas.openxmlformats.org/officeDocument/2006/relationships/image" Target="../media/image60.png"/><Relationship Id="rId29" Type="http://schemas.openxmlformats.org/officeDocument/2006/relationships/customXml" Target="../ink/ink260.xml"/><Relationship Id="rId24" Type="http://schemas.openxmlformats.org/officeDocument/2006/relationships/image" Target="../media/image72.png"/><Relationship Id="rId40" Type="http://schemas.openxmlformats.org/officeDocument/2006/relationships/image" Target="../media/image80.png"/><Relationship Id="rId45" Type="http://schemas.openxmlformats.org/officeDocument/2006/relationships/customXml" Target="../ink/ink268.xml"/><Relationship Id="rId66" Type="http://schemas.openxmlformats.org/officeDocument/2006/relationships/image" Target="../media/image93.png"/><Relationship Id="rId87" Type="http://schemas.openxmlformats.org/officeDocument/2006/relationships/customXml" Target="../ink/ink289.xml"/><Relationship Id="rId61" Type="http://schemas.openxmlformats.org/officeDocument/2006/relationships/customXml" Target="../ink/ink276.xml"/><Relationship Id="rId82" Type="http://schemas.openxmlformats.org/officeDocument/2006/relationships/image" Target="../media/image101.png"/><Relationship Id="rId19" Type="http://schemas.openxmlformats.org/officeDocument/2006/relationships/customXml" Target="../ink/ink255.xml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3.png"/><Relationship Id="rId21" Type="http://schemas.openxmlformats.org/officeDocument/2006/relationships/customXml" Target="../ink/ink301.xml"/><Relationship Id="rId42" Type="http://schemas.openxmlformats.org/officeDocument/2006/relationships/image" Target="../media/image81.png"/><Relationship Id="rId47" Type="http://schemas.openxmlformats.org/officeDocument/2006/relationships/customXml" Target="../ink/ink314.xml"/><Relationship Id="rId63" Type="http://schemas.openxmlformats.org/officeDocument/2006/relationships/customXml" Target="../ink/ink322.xml"/><Relationship Id="rId68" Type="http://schemas.openxmlformats.org/officeDocument/2006/relationships/image" Target="../media/image94.png"/><Relationship Id="rId84" Type="http://schemas.openxmlformats.org/officeDocument/2006/relationships/image" Target="../media/image102.png"/><Relationship Id="rId89" Type="http://schemas.openxmlformats.org/officeDocument/2006/relationships/customXml" Target="../ink/ink335.xml"/><Relationship Id="rId16" Type="http://schemas.openxmlformats.org/officeDocument/2006/relationships/image" Target="../media/image68.png"/><Relationship Id="rId11" Type="http://schemas.openxmlformats.org/officeDocument/2006/relationships/customXml" Target="../ink/ink296.xml"/><Relationship Id="rId32" Type="http://schemas.openxmlformats.org/officeDocument/2006/relationships/image" Target="../media/image76.png"/><Relationship Id="rId37" Type="http://schemas.openxmlformats.org/officeDocument/2006/relationships/customXml" Target="../ink/ink309.xml"/><Relationship Id="rId53" Type="http://schemas.openxmlformats.org/officeDocument/2006/relationships/customXml" Target="../ink/ink317.xml"/><Relationship Id="rId58" Type="http://schemas.openxmlformats.org/officeDocument/2006/relationships/image" Target="../media/image89.png"/><Relationship Id="rId74" Type="http://schemas.openxmlformats.org/officeDocument/2006/relationships/image" Target="../media/image97.png"/><Relationship Id="rId79" Type="http://schemas.openxmlformats.org/officeDocument/2006/relationships/customXml" Target="../ink/ink330.xml"/><Relationship Id="rId102" Type="http://schemas.openxmlformats.org/officeDocument/2006/relationships/image" Target="../media/image111.png"/><Relationship Id="rId5" Type="http://schemas.openxmlformats.org/officeDocument/2006/relationships/customXml" Target="../ink/ink293.xml"/><Relationship Id="rId90" Type="http://schemas.openxmlformats.org/officeDocument/2006/relationships/image" Target="../media/image105.png"/><Relationship Id="rId95" Type="http://schemas.openxmlformats.org/officeDocument/2006/relationships/customXml" Target="../ink/ink338.xml"/><Relationship Id="rId22" Type="http://schemas.openxmlformats.org/officeDocument/2006/relationships/image" Target="../media/image71.png"/><Relationship Id="rId27" Type="http://schemas.openxmlformats.org/officeDocument/2006/relationships/customXml" Target="../ink/ink304.xml"/><Relationship Id="rId43" Type="http://schemas.openxmlformats.org/officeDocument/2006/relationships/customXml" Target="../ink/ink312.xml"/><Relationship Id="rId48" Type="http://schemas.openxmlformats.org/officeDocument/2006/relationships/image" Target="../media/image84.png"/><Relationship Id="rId64" Type="http://schemas.openxmlformats.org/officeDocument/2006/relationships/image" Target="../media/image92.png"/><Relationship Id="rId69" Type="http://schemas.openxmlformats.org/officeDocument/2006/relationships/customXml" Target="../ink/ink325.xml"/><Relationship Id="rId80" Type="http://schemas.openxmlformats.org/officeDocument/2006/relationships/image" Target="../media/image100.png"/><Relationship Id="rId85" Type="http://schemas.openxmlformats.org/officeDocument/2006/relationships/customXml" Target="../ink/ink333.xml"/><Relationship Id="rId12" Type="http://schemas.openxmlformats.org/officeDocument/2006/relationships/image" Target="../media/image66.png"/><Relationship Id="rId17" Type="http://schemas.openxmlformats.org/officeDocument/2006/relationships/customXml" Target="../ink/ink299.xml"/><Relationship Id="rId33" Type="http://schemas.openxmlformats.org/officeDocument/2006/relationships/customXml" Target="../ink/ink307.xml"/><Relationship Id="rId38" Type="http://schemas.openxmlformats.org/officeDocument/2006/relationships/image" Target="../media/image79.png"/><Relationship Id="rId59" Type="http://schemas.openxmlformats.org/officeDocument/2006/relationships/customXml" Target="../ink/ink320.xml"/><Relationship Id="rId103" Type="http://schemas.openxmlformats.org/officeDocument/2006/relationships/customXml" Target="../ink/ink342.xml"/><Relationship Id="rId20" Type="http://schemas.openxmlformats.org/officeDocument/2006/relationships/image" Target="../media/image70.png"/><Relationship Id="rId41" Type="http://schemas.openxmlformats.org/officeDocument/2006/relationships/customXml" Target="../ink/ink311.xml"/><Relationship Id="rId54" Type="http://schemas.openxmlformats.org/officeDocument/2006/relationships/image" Target="../media/image87.png"/><Relationship Id="rId62" Type="http://schemas.openxmlformats.org/officeDocument/2006/relationships/image" Target="../media/image91.png"/><Relationship Id="rId70" Type="http://schemas.openxmlformats.org/officeDocument/2006/relationships/image" Target="../media/image95.png"/><Relationship Id="rId75" Type="http://schemas.openxmlformats.org/officeDocument/2006/relationships/customXml" Target="../ink/ink328.xml"/><Relationship Id="rId83" Type="http://schemas.openxmlformats.org/officeDocument/2006/relationships/customXml" Target="../ink/ink332.xml"/><Relationship Id="rId88" Type="http://schemas.openxmlformats.org/officeDocument/2006/relationships/image" Target="../media/image104.png"/><Relationship Id="rId91" Type="http://schemas.openxmlformats.org/officeDocument/2006/relationships/customXml" Target="../ink/ink336.xml"/><Relationship Id="rId96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15" Type="http://schemas.openxmlformats.org/officeDocument/2006/relationships/customXml" Target="../ink/ink298.xml"/><Relationship Id="rId23" Type="http://schemas.openxmlformats.org/officeDocument/2006/relationships/customXml" Target="../ink/ink302.xml"/><Relationship Id="rId28" Type="http://schemas.openxmlformats.org/officeDocument/2006/relationships/image" Target="../media/image74.png"/><Relationship Id="rId36" Type="http://schemas.openxmlformats.org/officeDocument/2006/relationships/image" Target="../media/image78.png"/><Relationship Id="rId49" Type="http://schemas.openxmlformats.org/officeDocument/2006/relationships/customXml" Target="../ink/ink315.xml"/><Relationship Id="rId57" Type="http://schemas.openxmlformats.org/officeDocument/2006/relationships/customXml" Target="../ink/ink319.xml"/><Relationship Id="rId106" Type="http://schemas.openxmlformats.org/officeDocument/2006/relationships/image" Target="../media/image62.png"/><Relationship Id="rId10" Type="http://schemas.openxmlformats.org/officeDocument/2006/relationships/image" Target="../media/image65.png"/><Relationship Id="rId31" Type="http://schemas.openxmlformats.org/officeDocument/2006/relationships/customXml" Target="../ink/ink306.xml"/><Relationship Id="rId44" Type="http://schemas.openxmlformats.org/officeDocument/2006/relationships/image" Target="../media/image82.png"/><Relationship Id="rId52" Type="http://schemas.openxmlformats.org/officeDocument/2006/relationships/image" Target="../media/image86.png"/><Relationship Id="rId60" Type="http://schemas.openxmlformats.org/officeDocument/2006/relationships/image" Target="../media/image90.png"/><Relationship Id="rId65" Type="http://schemas.openxmlformats.org/officeDocument/2006/relationships/customXml" Target="../ink/ink323.xml"/><Relationship Id="rId73" Type="http://schemas.openxmlformats.org/officeDocument/2006/relationships/customXml" Target="../ink/ink327.xml"/><Relationship Id="rId78" Type="http://schemas.openxmlformats.org/officeDocument/2006/relationships/image" Target="../media/image99.png"/><Relationship Id="rId81" Type="http://schemas.openxmlformats.org/officeDocument/2006/relationships/customXml" Target="../ink/ink331.xml"/><Relationship Id="rId86" Type="http://schemas.openxmlformats.org/officeDocument/2006/relationships/image" Target="../media/image103.png"/><Relationship Id="rId94" Type="http://schemas.openxmlformats.org/officeDocument/2006/relationships/image" Target="../media/image107.png"/><Relationship Id="rId99" Type="http://schemas.openxmlformats.org/officeDocument/2006/relationships/customXml" Target="../ink/ink340.xml"/><Relationship Id="rId101" Type="http://schemas.openxmlformats.org/officeDocument/2006/relationships/customXml" Target="../ink/ink341.xml"/><Relationship Id="rId4" Type="http://schemas.openxmlformats.org/officeDocument/2006/relationships/image" Target="../media/image61.png"/><Relationship Id="rId9" Type="http://schemas.openxmlformats.org/officeDocument/2006/relationships/customXml" Target="../ink/ink295.xml"/><Relationship Id="rId13" Type="http://schemas.openxmlformats.org/officeDocument/2006/relationships/customXml" Target="../ink/ink297.xml"/><Relationship Id="rId18" Type="http://schemas.openxmlformats.org/officeDocument/2006/relationships/image" Target="../media/image69.png"/><Relationship Id="rId39" Type="http://schemas.openxmlformats.org/officeDocument/2006/relationships/customXml" Target="../ink/ink310.xml"/><Relationship Id="rId34" Type="http://schemas.openxmlformats.org/officeDocument/2006/relationships/image" Target="../media/image77.png"/><Relationship Id="rId50" Type="http://schemas.openxmlformats.org/officeDocument/2006/relationships/image" Target="../media/image85.png"/><Relationship Id="rId55" Type="http://schemas.openxmlformats.org/officeDocument/2006/relationships/customXml" Target="../ink/ink318.xml"/><Relationship Id="rId76" Type="http://schemas.openxmlformats.org/officeDocument/2006/relationships/image" Target="../media/image98.png"/><Relationship Id="rId97" Type="http://schemas.openxmlformats.org/officeDocument/2006/relationships/customXml" Target="../ink/ink339.xml"/><Relationship Id="rId104" Type="http://schemas.openxmlformats.org/officeDocument/2006/relationships/image" Target="../media/image112.png"/><Relationship Id="rId7" Type="http://schemas.openxmlformats.org/officeDocument/2006/relationships/customXml" Target="../ink/ink294.xml"/><Relationship Id="rId71" Type="http://schemas.openxmlformats.org/officeDocument/2006/relationships/customXml" Target="../ink/ink326.xml"/><Relationship Id="rId92" Type="http://schemas.openxmlformats.org/officeDocument/2006/relationships/image" Target="../media/image106.png"/><Relationship Id="rId2" Type="http://schemas.openxmlformats.org/officeDocument/2006/relationships/image" Target="../media/image60.png"/><Relationship Id="rId29" Type="http://schemas.openxmlformats.org/officeDocument/2006/relationships/customXml" Target="../ink/ink305.xml"/><Relationship Id="rId24" Type="http://schemas.openxmlformats.org/officeDocument/2006/relationships/image" Target="../media/image72.png"/><Relationship Id="rId40" Type="http://schemas.openxmlformats.org/officeDocument/2006/relationships/image" Target="../media/image80.png"/><Relationship Id="rId45" Type="http://schemas.openxmlformats.org/officeDocument/2006/relationships/customXml" Target="../ink/ink313.xml"/><Relationship Id="rId66" Type="http://schemas.openxmlformats.org/officeDocument/2006/relationships/image" Target="../media/image93.png"/><Relationship Id="rId87" Type="http://schemas.openxmlformats.org/officeDocument/2006/relationships/customXml" Target="../ink/ink334.xml"/><Relationship Id="rId61" Type="http://schemas.openxmlformats.org/officeDocument/2006/relationships/customXml" Target="../ink/ink321.xml"/><Relationship Id="rId82" Type="http://schemas.openxmlformats.org/officeDocument/2006/relationships/image" Target="../media/image101.png"/><Relationship Id="rId19" Type="http://schemas.openxmlformats.org/officeDocument/2006/relationships/customXml" Target="../ink/ink300.xml"/><Relationship Id="rId14" Type="http://schemas.openxmlformats.org/officeDocument/2006/relationships/image" Target="../media/image67.png"/><Relationship Id="rId30" Type="http://schemas.openxmlformats.org/officeDocument/2006/relationships/image" Target="../media/image75.png"/><Relationship Id="rId35" Type="http://schemas.openxmlformats.org/officeDocument/2006/relationships/customXml" Target="../ink/ink308.xml"/><Relationship Id="rId56" Type="http://schemas.openxmlformats.org/officeDocument/2006/relationships/image" Target="../media/image88.png"/><Relationship Id="rId77" Type="http://schemas.openxmlformats.org/officeDocument/2006/relationships/customXml" Target="../ink/ink329.xml"/><Relationship Id="rId100" Type="http://schemas.openxmlformats.org/officeDocument/2006/relationships/image" Target="../media/image110.png"/><Relationship Id="rId105" Type="http://schemas.openxmlformats.org/officeDocument/2006/relationships/customXml" Target="../ink/ink343.xml"/><Relationship Id="rId8" Type="http://schemas.openxmlformats.org/officeDocument/2006/relationships/image" Target="../media/image64.png"/><Relationship Id="rId51" Type="http://schemas.openxmlformats.org/officeDocument/2006/relationships/customXml" Target="../ink/ink316.xml"/><Relationship Id="rId72" Type="http://schemas.openxmlformats.org/officeDocument/2006/relationships/image" Target="../media/image96.png"/><Relationship Id="rId93" Type="http://schemas.openxmlformats.org/officeDocument/2006/relationships/customXml" Target="../ink/ink337.xml"/><Relationship Id="rId98" Type="http://schemas.openxmlformats.org/officeDocument/2006/relationships/image" Target="../media/image109.png"/><Relationship Id="rId3" Type="http://schemas.openxmlformats.org/officeDocument/2006/relationships/customXml" Target="../ink/ink292.xml"/><Relationship Id="rId25" Type="http://schemas.openxmlformats.org/officeDocument/2006/relationships/customXml" Target="../ink/ink303.xml"/><Relationship Id="rId46" Type="http://schemas.openxmlformats.org/officeDocument/2006/relationships/image" Target="../media/image83.png"/><Relationship Id="rId67" Type="http://schemas.openxmlformats.org/officeDocument/2006/relationships/customXml" Target="../ink/ink324.xm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8.png"/><Relationship Id="rId21" Type="http://schemas.openxmlformats.org/officeDocument/2006/relationships/customXml" Target="../ink/ink353.xml"/><Relationship Id="rId42" Type="http://schemas.openxmlformats.org/officeDocument/2006/relationships/image" Target="../media/image81.png"/><Relationship Id="rId63" Type="http://schemas.openxmlformats.org/officeDocument/2006/relationships/customXml" Target="../ink/ink374.xml"/><Relationship Id="rId84" Type="http://schemas.openxmlformats.org/officeDocument/2006/relationships/image" Target="../media/image102.png"/><Relationship Id="rId16" Type="http://schemas.openxmlformats.org/officeDocument/2006/relationships/image" Target="../media/image68.png"/><Relationship Id="rId107" Type="http://schemas.openxmlformats.org/officeDocument/2006/relationships/customXml" Target="../ink/ink396.xml"/><Relationship Id="rId11" Type="http://schemas.openxmlformats.org/officeDocument/2006/relationships/customXml" Target="../ink/ink348.xml"/><Relationship Id="rId32" Type="http://schemas.openxmlformats.org/officeDocument/2006/relationships/image" Target="../media/image76.png"/><Relationship Id="rId37" Type="http://schemas.openxmlformats.org/officeDocument/2006/relationships/customXml" Target="../ink/ink361.xml"/><Relationship Id="rId53" Type="http://schemas.openxmlformats.org/officeDocument/2006/relationships/customXml" Target="../ink/ink369.xml"/><Relationship Id="rId58" Type="http://schemas.openxmlformats.org/officeDocument/2006/relationships/image" Target="../media/image89.png"/><Relationship Id="rId74" Type="http://schemas.openxmlformats.org/officeDocument/2006/relationships/image" Target="../media/image97.png"/><Relationship Id="rId79" Type="http://schemas.openxmlformats.org/officeDocument/2006/relationships/customXml" Target="../ink/ink382.xml"/><Relationship Id="rId102" Type="http://schemas.openxmlformats.org/officeDocument/2006/relationships/image" Target="../media/image111.png"/><Relationship Id="rId123" Type="http://schemas.openxmlformats.org/officeDocument/2006/relationships/image" Target="../media/image121.png"/><Relationship Id="rId128" Type="http://schemas.openxmlformats.org/officeDocument/2006/relationships/customXml" Target="../ink/ink407.xml"/><Relationship Id="rId5" Type="http://schemas.openxmlformats.org/officeDocument/2006/relationships/customXml" Target="../ink/ink345.xml"/><Relationship Id="rId90" Type="http://schemas.openxmlformats.org/officeDocument/2006/relationships/image" Target="../media/image105.png"/><Relationship Id="rId95" Type="http://schemas.openxmlformats.org/officeDocument/2006/relationships/customXml" Target="../ink/ink390.xml"/><Relationship Id="rId22" Type="http://schemas.openxmlformats.org/officeDocument/2006/relationships/image" Target="../media/image71.png"/><Relationship Id="rId27" Type="http://schemas.openxmlformats.org/officeDocument/2006/relationships/customXml" Target="../ink/ink356.xml"/><Relationship Id="rId43" Type="http://schemas.openxmlformats.org/officeDocument/2006/relationships/customXml" Target="../ink/ink364.xml"/><Relationship Id="rId48" Type="http://schemas.openxmlformats.org/officeDocument/2006/relationships/image" Target="../media/image84.png"/><Relationship Id="rId64" Type="http://schemas.openxmlformats.org/officeDocument/2006/relationships/image" Target="../media/image92.png"/><Relationship Id="rId69" Type="http://schemas.openxmlformats.org/officeDocument/2006/relationships/customXml" Target="../ink/ink377.xml"/><Relationship Id="rId113" Type="http://schemas.openxmlformats.org/officeDocument/2006/relationships/customXml" Target="../ink/ink399.xml"/><Relationship Id="rId118" Type="http://schemas.openxmlformats.org/officeDocument/2006/relationships/customXml" Target="../ink/ink402.xml"/><Relationship Id="rId80" Type="http://schemas.openxmlformats.org/officeDocument/2006/relationships/image" Target="../media/image100.png"/><Relationship Id="rId85" Type="http://schemas.openxmlformats.org/officeDocument/2006/relationships/customXml" Target="../ink/ink385.xml"/><Relationship Id="rId12" Type="http://schemas.openxmlformats.org/officeDocument/2006/relationships/image" Target="../media/image66.png"/><Relationship Id="rId17" Type="http://schemas.openxmlformats.org/officeDocument/2006/relationships/customXml" Target="../ink/ink351.xml"/><Relationship Id="rId33" Type="http://schemas.openxmlformats.org/officeDocument/2006/relationships/customXml" Target="../ink/ink359.xml"/><Relationship Id="rId38" Type="http://schemas.openxmlformats.org/officeDocument/2006/relationships/image" Target="../media/image79.png"/><Relationship Id="rId59" Type="http://schemas.openxmlformats.org/officeDocument/2006/relationships/customXml" Target="../ink/ink372.xml"/><Relationship Id="rId103" Type="http://schemas.openxmlformats.org/officeDocument/2006/relationships/customXml" Target="../ink/ink394.xml"/><Relationship Id="rId108" Type="http://schemas.openxmlformats.org/officeDocument/2006/relationships/image" Target="../media/image114.png"/><Relationship Id="rId124" Type="http://schemas.openxmlformats.org/officeDocument/2006/relationships/customXml" Target="../ink/ink405.xml"/><Relationship Id="rId129" Type="http://schemas.openxmlformats.org/officeDocument/2006/relationships/image" Target="../media/image124.png"/><Relationship Id="rId54" Type="http://schemas.openxmlformats.org/officeDocument/2006/relationships/image" Target="../media/image87.png"/><Relationship Id="rId70" Type="http://schemas.openxmlformats.org/officeDocument/2006/relationships/image" Target="../media/image95.png"/><Relationship Id="rId75" Type="http://schemas.openxmlformats.org/officeDocument/2006/relationships/customXml" Target="../ink/ink380.xml"/><Relationship Id="rId91" Type="http://schemas.openxmlformats.org/officeDocument/2006/relationships/customXml" Target="../ink/ink388.xml"/><Relationship Id="rId96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23" Type="http://schemas.openxmlformats.org/officeDocument/2006/relationships/customXml" Target="../ink/ink354.xml"/><Relationship Id="rId28" Type="http://schemas.openxmlformats.org/officeDocument/2006/relationships/image" Target="../media/image74.png"/><Relationship Id="rId49" Type="http://schemas.openxmlformats.org/officeDocument/2006/relationships/customXml" Target="../ink/ink367.xml"/><Relationship Id="rId114" Type="http://schemas.openxmlformats.org/officeDocument/2006/relationships/image" Target="../media/image117.png"/><Relationship Id="rId119" Type="http://schemas.openxmlformats.org/officeDocument/2006/relationships/image" Target="../media/image119.png"/><Relationship Id="rId44" Type="http://schemas.openxmlformats.org/officeDocument/2006/relationships/image" Target="../media/image82.png"/><Relationship Id="rId60" Type="http://schemas.openxmlformats.org/officeDocument/2006/relationships/image" Target="../media/image90.png"/><Relationship Id="rId65" Type="http://schemas.openxmlformats.org/officeDocument/2006/relationships/customXml" Target="../ink/ink375.xml"/><Relationship Id="rId81" Type="http://schemas.openxmlformats.org/officeDocument/2006/relationships/customXml" Target="../ink/ink383.xml"/><Relationship Id="rId86" Type="http://schemas.openxmlformats.org/officeDocument/2006/relationships/image" Target="../media/image103.png"/><Relationship Id="rId130" Type="http://schemas.openxmlformats.org/officeDocument/2006/relationships/customXml" Target="../ink/ink408.xml"/><Relationship Id="rId13" Type="http://schemas.openxmlformats.org/officeDocument/2006/relationships/customXml" Target="../ink/ink349.xml"/><Relationship Id="rId18" Type="http://schemas.openxmlformats.org/officeDocument/2006/relationships/image" Target="../media/image69.png"/><Relationship Id="rId39" Type="http://schemas.openxmlformats.org/officeDocument/2006/relationships/customXml" Target="../ink/ink362.xml"/><Relationship Id="rId109" Type="http://schemas.openxmlformats.org/officeDocument/2006/relationships/customXml" Target="../ink/ink397.xml"/><Relationship Id="rId34" Type="http://schemas.openxmlformats.org/officeDocument/2006/relationships/image" Target="../media/image77.png"/><Relationship Id="rId50" Type="http://schemas.openxmlformats.org/officeDocument/2006/relationships/image" Target="../media/image85.png"/><Relationship Id="rId55" Type="http://schemas.openxmlformats.org/officeDocument/2006/relationships/customXml" Target="../ink/ink370.xml"/><Relationship Id="rId76" Type="http://schemas.openxmlformats.org/officeDocument/2006/relationships/image" Target="../media/image98.png"/><Relationship Id="rId97" Type="http://schemas.openxmlformats.org/officeDocument/2006/relationships/customXml" Target="../ink/ink391.xml"/><Relationship Id="rId104" Type="http://schemas.openxmlformats.org/officeDocument/2006/relationships/image" Target="../media/image112.png"/><Relationship Id="rId120" Type="http://schemas.openxmlformats.org/officeDocument/2006/relationships/customXml" Target="../ink/ink403.xml"/><Relationship Id="rId125" Type="http://schemas.openxmlformats.org/officeDocument/2006/relationships/image" Target="../media/image122.png"/><Relationship Id="rId7" Type="http://schemas.openxmlformats.org/officeDocument/2006/relationships/customXml" Target="../ink/ink346.xml"/><Relationship Id="rId71" Type="http://schemas.openxmlformats.org/officeDocument/2006/relationships/customXml" Target="../ink/ink378.xml"/><Relationship Id="rId92" Type="http://schemas.openxmlformats.org/officeDocument/2006/relationships/image" Target="../media/image106.png"/><Relationship Id="rId2" Type="http://schemas.openxmlformats.org/officeDocument/2006/relationships/image" Target="../media/image60.png"/><Relationship Id="rId29" Type="http://schemas.openxmlformats.org/officeDocument/2006/relationships/customXml" Target="../ink/ink357.xml"/><Relationship Id="rId24" Type="http://schemas.openxmlformats.org/officeDocument/2006/relationships/image" Target="../media/image72.png"/><Relationship Id="rId40" Type="http://schemas.openxmlformats.org/officeDocument/2006/relationships/image" Target="../media/image80.png"/><Relationship Id="rId45" Type="http://schemas.openxmlformats.org/officeDocument/2006/relationships/customXml" Target="../ink/ink365.xml"/><Relationship Id="rId66" Type="http://schemas.openxmlformats.org/officeDocument/2006/relationships/image" Target="../media/image93.png"/><Relationship Id="rId87" Type="http://schemas.openxmlformats.org/officeDocument/2006/relationships/customXml" Target="../ink/ink386.xml"/><Relationship Id="rId110" Type="http://schemas.openxmlformats.org/officeDocument/2006/relationships/image" Target="../media/image115.png"/><Relationship Id="rId115" Type="http://schemas.openxmlformats.org/officeDocument/2006/relationships/customXml" Target="../ink/ink400.xml"/><Relationship Id="rId131" Type="http://schemas.openxmlformats.org/officeDocument/2006/relationships/image" Target="../media/image125.png"/><Relationship Id="rId61" Type="http://schemas.openxmlformats.org/officeDocument/2006/relationships/customXml" Target="../ink/ink373.xml"/><Relationship Id="rId82" Type="http://schemas.openxmlformats.org/officeDocument/2006/relationships/image" Target="../media/image101.png"/><Relationship Id="rId19" Type="http://schemas.openxmlformats.org/officeDocument/2006/relationships/customXml" Target="../ink/ink352.xml"/><Relationship Id="rId14" Type="http://schemas.openxmlformats.org/officeDocument/2006/relationships/image" Target="../media/image67.png"/><Relationship Id="rId30" Type="http://schemas.openxmlformats.org/officeDocument/2006/relationships/image" Target="../media/image75.png"/><Relationship Id="rId35" Type="http://schemas.openxmlformats.org/officeDocument/2006/relationships/customXml" Target="../ink/ink360.xml"/><Relationship Id="rId56" Type="http://schemas.openxmlformats.org/officeDocument/2006/relationships/image" Target="../media/image88.png"/><Relationship Id="rId77" Type="http://schemas.openxmlformats.org/officeDocument/2006/relationships/customXml" Target="../ink/ink381.xml"/><Relationship Id="rId100" Type="http://schemas.openxmlformats.org/officeDocument/2006/relationships/image" Target="../media/image110.png"/><Relationship Id="rId105" Type="http://schemas.openxmlformats.org/officeDocument/2006/relationships/customXml" Target="../ink/ink395.xml"/><Relationship Id="rId126" Type="http://schemas.openxmlformats.org/officeDocument/2006/relationships/customXml" Target="../ink/ink406.xml"/><Relationship Id="rId8" Type="http://schemas.openxmlformats.org/officeDocument/2006/relationships/image" Target="../media/image64.png"/><Relationship Id="rId51" Type="http://schemas.openxmlformats.org/officeDocument/2006/relationships/customXml" Target="../ink/ink368.xml"/><Relationship Id="rId72" Type="http://schemas.openxmlformats.org/officeDocument/2006/relationships/image" Target="../media/image96.png"/><Relationship Id="rId93" Type="http://schemas.openxmlformats.org/officeDocument/2006/relationships/customXml" Target="../ink/ink389.xml"/><Relationship Id="rId98" Type="http://schemas.openxmlformats.org/officeDocument/2006/relationships/image" Target="../media/image109.png"/><Relationship Id="rId121" Type="http://schemas.openxmlformats.org/officeDocument/2006/relationships/image" Target="../media/image120.png"/><Relationship Id="rId3" Type="http://schemas.openxmlformats.org/officeDocument/2006/relationships/customXml" Target="../ink/ink344.xml"/><Relationship Id="rId25" Type="http://schemas.openxmlformats.org/officeDocument/2006/relationships/customXml" Target="../ink/ink355.xml"/><Relationship Id="rId46" Type="http://schemas.openxmlformats.org/officeDocument/2006/relationships/image" Target="../media/image83.png"/><Relationship Id="rId67" Type="http://schemas.openxmlformats.org/officeDocument/2006/relationships/customXml" Target="../ink/ink376.xml"/><Relationship Id="rId116" Type="http://schemas.openxmlformats.org/officeDocument/2006/relationships/customXml" Target="../ink/ink401.xml"/><Relationship Id="rId20" Type="http://schemas.openxmlformats.org/officeDocument/2006/relationships/image" Target="../media/image70.png"/><Relationship Id="rId41" Type="http://schemas.openxmlformats.org/officeDocument/2006/relationships/customXml" Target="../ink/ink363.xml"/><Relationship Id="rId62" Type="http://schemas.openxmlformats.org/officeDocument/2006/relationships/image" Target="../media/image91.png"/><Relationship Id="rId83" Type="http://schemas.openxmlformats.org/officeDocument/2006/relationships/customXml" Target="../ink/ink384.xml"/><Relationship Id="rId88" Type="http://schemas.openxmlformats.org/officeDocument/2006/relationships/image" Target="../media/image104.png"/><Relationship Id="rId111" Type="http://schemas.openxmlformats.org/officeDocument/2006/relationships/customXml" Target="../ink/ink398.xml"/><Relationship Id="rId132" Type="http://schemas.openxmlformats.org/officeDocument/2006/relationships/customXml" Target="../ink/ink409.xml"/><Relationship Id="rId15" Type="http://schemas.openxmlformats.org/officeDocument/2006/relationships/customXml" Target="../ink/ink350.xml"/><Relationship Id="rId36" Type="http://schemas.openxmlformats.org/officeDocument/2006/relationships/image" Target="../media/image78.png"/><Relationship Id="rId57" Type="http://schemas.openxmlformats.org/officeDocument/2006/relationships/customXml" Target="../ink/ink371.xml"/><Relationship Id="rId106" Type="http://schemas.openxmlformats.org/officeDocument/2006/relationships/image" Target="../media/image113.png"/><Relationship Id="rId127" Type="http://schemas.openxmlformats.org/officeDocument/2006/relationships/image" Target="../media/image123.png"/><Relationship Id="rId10" Type="http://schemas.openxmlformats.org/officeDocument/2006/relationships/image" Target="../media/image65.png"/><Relationship Id="rId31" Type="http://schemas.openxmlformats.org/officeDocument/2006/relationships/customXml" Target="../ink/ink358.xml"/><Relationship Id="rId52" Type="http://schemas.openxmlformats.org/officeDocument/2006/relationships/image" Target="../media/image86.png"/><Relationship Id="rId73" Type="http://schemas.openxmlformats.org/officeDocument/2006/relationships/customXml" Target="../ink/ink379.xml"/><Relationship Id="rId78" Type="http://schemas.openxmlformats.org/officeDocument/2006/relationships/image" Target="../media/image99.png"/><Relationship Id="rId94" Type="http://schemas.openxmlformats.org/officeDocument/2006/relationships/image" Target="../media/image107.png"/><Relationship Id="rId99" Type="http://schemas.openxmlformats.org/officeDocument/2006/relationships/customXml" Target="../ink/ink392.xml"/><Relationship Id="rId101" Type="http://schemas.openxmlformats.org/officeDocument/2006/relationships/customXml" Target="../ink/ink393.xml"/><Relationship Id="rId122" Type="http://schemas.openxmlformats.org/officeDocument/2006/relationships/customXml" Target="../ink/ink404.xml"/><Relationship Id="rId4" Type="http://schemas.openxmlformats.org/officeDocument/2006/relationships/image" Target="../media/image61.png"/><Relationship Id="rId9" Type="http://schemas.openxmlformats.org/officeDocument/2006/relationships/customXml" Target="../ink/ink347.xml"/><Relationship Id="rId26" Type="http://schemas.openxmlformats.org/officeDocument/2006/relationships/image" Target="../media/image73.png"/><Relationship Id="rId47" Type="http://schemas.openxmlformats.org/officeDocument/2006/relationships/customXml" Target="../ink/ink366.xml"/><Relationship Id="rId68" Type="http://schemas.openxmlformats.org/officeDocument/2006/relationships/image" Target="../media/image94.png"/><Relationship Id="rId89" Type="http://schemas.openxmlformats.org/officeDocument/2006/relationships/customXml" Target="../ink/ink387.xml"/><Relationship Id="rId112" Type="http://schemas.openxmlformats.org/officeDocument/2006/relationships/image" Target="../media/image116.png"/><Relationship Id="rId133" Type="http://schemas.openxmlformats.org/officeDocument/2006/relationships/image" Target="../media/image62.png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8.png"/><Relationship Id="rId21" Type="http://schemas.openxmlformats.org/officeDocument/2006/relationships/customXml" Target="../ink/ink419.xml"/><Relationship Id="rId42" Type="http://schemas.openxmlformats.org/officeDocument/2006/relationships/image" Target="../media/image81.png"/><Relationship Id="rId63" Type="http://schemas.openxmlformats.org/officeDocument/2006/relationships/customXml" Target="../ink/ink440.xml"/><Relationship Id="rId84" Type="http://schemas.openxmlformats.org/officeDocument/2006/relationships/image" Target="../media/image102.png"/><Relationship Id="rId138" Type="http://schemas.openxmlformats.org/officeDocument/2006/relationships/customXml" Target="../ink/ink478.xml"/><Relationship Id="rId159" Type="http://schemas.openxmlformats.org/officeDocument/2006/relationships/image" Target="../media/image139.png"/><Relationship Id="rId107" Type="http://schemas.openxmlformats.org/officeDocument/2006/relationships/customXml" Target="../ink/ink462.xml"/><Relationship Id="rId11" Type="http://schemas.openxmlformats.org/officeDocument/2006/relationships/customXml" Target="../ink/ink414.xml"/><Relationship Id="rId32" Type="http://schemas.openxmlformats.org/officeDocument/2006/relationships/image" Target="../media/image76.png"/><Relationship Id="rId53" Type="http://schemas.openxmlformats.org/officeDocument/2006/relationships/customXml" Target="../ink/ink435.xml"/><Relationship Id="rId74" Type="http://schemas.openxmlformats.org/officeDocument/2006/relationships/image" Target="../media/image97.png"/><Relationship Id="rId128" Type="http://schemas.openxmlformats.org/officeDocument/2006/relationships/customXml" Target="../ink/ink473.xml"/><Relationship Id="rId149" Type="http://schemas.openxmlformats.org/officeDocument/2006/relationships/image" Target="../media/image134.png"/><Relationship Id="rId5" Type="http://schemas.openxmlformats.org/officeDocument/2006/relationships/customXml" Target="../ink/ink411.xml"/><Relationship Id="rId95" Type="http://schemas.openxmlformats.org/officeDocument/2006/relationships/customXml" Target="../ink/ink456.xml"/><Relationship Id="rId160" Type="http://schemas.openxmlformats.org/officeDocument/2006/relationships/customXml" Target="../ink/ink489.xml"/><Relationship Id="rId22" Type="http://schemas.openxmlformats.org/officeDocument/2006/relationships/image" Target="../media/image71.png"/><Relationship Id="rId43" Type="http://schemas.openxmlformats.org/officeDocument/2006/relationships/customXml" Target="../ink/ink430.xml"/><Relationship Id="rId64" Type="http://schemas.openxmlformats.org/officeDocument/2006/relationships/image" Target="../media/image92.png"/><Relationship Id="rId118" Type="http://schemas.openxmlformats.org/officeDocument/2006/relationships/customXml" Target="../ink/ink468.xml"/><Relationship Id="rId139" Type="http://schemas.openxmlformats.org/officeDocument/2006/relationships/image" Target="../media/image129.png"/><Relationship Id="rId85" Type="http://schemas.openxmlformats.org/officeDocument/2006/relationships/customXml" Target="../ink/ink451.xml"/><Relationship Id="rId150" Type="http://schemas.openxmlformats.org/officeDocument/2006/relationships/customXml" Target="../ink/ink484.xml"/><Relationship Id="rId12" Type="http://schemas.openxmlformats.org/officeDocument/2006/relationships/image" Target="../media/image66.png"/><Relationship Id="rId17" Type="http://schemas.openxmlformats.org/officeDocument/2006/relationships/customXml" Target="../ink/ink417.xml"/><Relationship Id="rId33" Type="http://schemas.openxmlformats.org/officeDocument/2006/relationships/customXml" Target="../ink/ink425.xml"/><Relationship Id="rId38" Type="http://schemas.openxmlformats.org/officeDocument/2006/relationships/image" Target="../media/image79.png"/><Relationship Id="rId59" Type="http://schemas.openxmlformats.org/officeDocument/2006/relationships/customXml" Target="../ink/ink438.xml"/><Relationship Id="rId103" Type="http://schemas.openxmlformats.org/officeDocument/2006/relationships/customXml" Target="../ink/ink460.xml"/><Relationship Id="rId108" Type="http://schemas.openxmlformats.org/officeDocument/2006/relationships/image" Target="../media/image114.png"/><Relationship Id="rId124" Type="http://schemas.openxmlformats.org/officeDocument/2006/relationships/customXml" Target="../ink/ink471.xml"/><Relationship Id="rId129" Type="http://schemas.openxmlformats.org/officeDocument/2006/relationships/image" Target="../media/image124.png"/><Relationship Id="rId54" Type="http://schemas.openxmlformats.org/officeDocument/2006/relationships/image" Target="../media/image87.png"/><Relationship Id="rId70" Type="http://schemas.openxmlformats.org/officeDocument/2006/relationships/image" Target="../media/image95.png"/><Relationship Id="rId75" Type="http://schemas.openxmlformats.org/officeDocument/2006/relationships/customXml" Target="../ink/ink446.xml"/><Relationship Id="rId91" Type="http://schemas.openxmlformats.org/officeDocument/2006/relationships/customXml" Target="../ink/ink454.xml"/><Relationship Id="rId96" Type="http://schemas.openxmlformats.org/officeDocument/2006/relationships/image" Target="../media/image108.png"/><Relationship Id="rId140" Type="http://schemas.openxmlformats.org/officeDocument/2006/relationships/customXml" Target="../ink/ink479.xml"/><Relationship Id="rId145" Type="http://schemas.openxmlformats.org/officeDocument/2006/relationships/image" Target="../media/image132.png"/><Relationship Id="rId161" Type="http://schemas.openxmlformats.org/officeDocument/2006/relationships/image" Target="../media/image140.png"/><Relationship Id="rId166" Type="http://schemas.openxmlformats.org/officeDocument/2006/relationships/customXml" Target="../ink/ink49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23" Type="http://schemas.openxmlformats.org/officeDocument/2006/relationships/customXml" Target="../ink/ink420.xml"/><Relationship Id="rId28" Type="http://schemas.openxmlformats.org/officeDocument/2006/relationships/image" Target="../media/image74.png"/><Relationship Id="rId49" Type="http://schemas.openxmlformats.org/officeDocument/2006/relationships/customXml" Target="../ink/ink433.xml"/><Relationship Id="rId114" Type="http://schemas.openxmlformats.org/officeDocument/2006/relationships/image" Target="../media/image117.png"/><Relationship Id="rId119" Type="http://schemas.openxmlformats.org/officeDocument/2006/relationships/image" Target="../media/image119.png"/><Relationship Id="rId44" Type="http://schemas.openxmlformats.org/officeDocument/2006/relationships/image" Target="../media/image82.png"/><Relationship Id="rId60" Type="http://schemas.openxmlformats.org/officeDocument/2006/relationships/image" Target="../media/image90.png"/><Relationship Id="rId65" Type="http://schemas.openxmlformats.org/officeDocument/2006/relationships/customXml" Target="../ink/ink441.xml"/><Relationship Id="rId81" Type="http://schemas.openxmlformats.org/officeDocument/2006/relationships/customXml" Target="../ink/ink449.xml"/><Relationship Id="rId86" Type="http://schemas.openxmlformats.org/officeDocument/2006/relationships/image" Target="../media/image103.png"/><Relationship Id="rId130" Type="http://schemas.openxmlformats.org/officeDocument/2006/relationships/customXml" Target="../ink/ink474.xml"/><Relationship Id="rId135" Type="http://schemas.openxmlformats.org/officeDocument/2006/relationships/image" Target="../media/image127.png"/><Relationship Id="rId151" Type="http://schemas.openxmlformats.org/officeDocument/2006/relationships/image" Target="../media/image135.png"/><Relationship Id="rId156" Type="http://schemas.openxmlformats.org/officeDocument/2006/relationships/customXml" Target="../ink/ink487.xml"/><Relationship Id="rId13" Type="http://schemas.openxmlformats.org/officeDocument/2006/relationships/customXml" Target="../ink/ink415.xml"/><Relationship Id="rId18" Type="http://schemas.openxmlformats.org/officeDocument/2006/relationships/image" Target="../media/image69.png"/><Relationship Id="rId39" Type="http://schemas.openxmlformats.org/officeDocument/2006/relationships/customXml" Target="../ink/ink428.xml"/><Relationship Id="rId109" Type="http://schemas.openxmlformats.org/officeDocument/2006/relationships/customXml" Target="../ink/ink463.xml"/><Relationship Id="rId34" Type="http://schemas.openxmlformats.org/officeDocument/2006/relationships/image" Target="../media/image77.png"/><Relationship Id="rId50" Type="http://schemas.openxmlformats.org/officeDocument/2006/relationships/image" Target="../media/image85.png"/><Relationship Id="rId55" Type="http://schemas.openxmlformats.org/officeDocument/2006/relationships/customXml" Target="../ink/ink436.xml"/><Relationship Id="rId76" Type="http://schemas.openxmlformats.org/officeDocument/2006/relationships/image" Target="../media/image98.png"/><Relationship Id="rId97" Type="http://schemas.openxmlformats.org/officeDocument/2006/relationships/customXml" Target="../ink/ink457.xml"/><Relationship Id="rId104" Type="http://schemas.openxmlformats.org/officeDocument/2006/relationships/image" Target="../media/image112.png"/><Relationship Id="rId120" Type="http://schemas.openxmlformats.org/officeDocument/2006/relationships/customXml" Target="../ink/ink469.xml"/><Relationship Id="rId125" Type="http://schemas.openxmlformats.org/officeDocument/2006/relationships/image" Target="../media/image122.png"/><Relationship Id="rId141" Type="http://schemas.openxmlformats.org/officeDocument/2006/relationships/image" Target="../media/image130.png"/><Relationship Id="rId146" Type="http://schemas.openxmlformats.org/officeDocument/2006/relationships/customXml" Target="../ink/ink482.xml"/><Relationship Id="rId167" Type="http://schemas.openxmlformats.org/officeDocument/2006/relationships/image" Target="../media/image62.png"/><Relationship Id="rId7" Type="http://schemas.openxmlformats.org/officeDocument/2006/relationships/customXml" Target="../ink/ink412.xml"/><Relationship Id="rId71" Type="http://schemas.openxmlformats.org/officeDocument/2006/relationships/customXml" Target="../ink/ink444.xml"/><Relationship Id="rId92" Type="http://schemas.openxmlformats.org/officeDocument/2006/relationships/image" Target="../media/image106.png"/><Relationship Id="rId162" Type="http://schemas.openxmlformats.org/officeDocument/2006/relationships/customXml" Target="../ink/ink490.xml"/><Relationship Id="rId2" Type="http://schemas.openxmlformats.org/officeDocument/2006/relationships/image" Target="../media/image60.png"/><Relationship Id="rId29" Type="http://schemas.openxmlformats.org/officeDocument/2006/relationships/customXml" Target="../ink/ink423.xml"/><Relationship Id="rId24" Type="http://schemas.openxmlformats.org/officeDocument/2006/relationships/image" Target="../media/image72.png"/><Relationship Id="rId40" Type="http://schemas.openxmlformats.org/officeDocument/2006/relationships/image" Target="../media/image80.png"/><Relationship Id="rId45" Type="http://schemas.openxmlformats.org/officeDocument/2006/relationships/customXml" Target="../ink/ink431.xml"/><Relationship Id="rId66" Type="http://schemas.openxmlformats.org/officeDocument/2006/relationships/image" Target="../media/image93.png"/><Relationship Id="rId87" Type="http://schemas.openxmlformats.org/officeDocument/2006/relationships/customXml" Target="../ink/ink452.xml"/><Relationship Id="rId110" Type="http://schemas.openxmlformats.org/officeDocument/2006/relationships/image" Target="../media/image115.png"/><Relationship Id="rId115" Type="http://schemas.openxmlformats.org/officeDocument/2006/relationships/customXml" Target="../ink/ink466.xml"/><Relationship Id="rId131" Type="http://schemas.openxmlformats.org/officeDocument/2006/relationships/image" Target="../media/image125.png"/><Relationship Id="rId136" Type="http://schemas.openxmlformats.org/officeDocument/2006/relationships/customXml" Target="../ink/ink477.xml"/><Relationship Id="rId157" Type="http://schemas.openxmlformats.org/officeDocument/2006/relationships/image" Target="../media/image138.png"/><Relationship Id="rId61" Type="http://schemas.openxmlformats.org/officeDocument/2006/relationships/customXml" Target="../ink/ink439.xml"/><Relationship Id="rId82" Type="http://schemas.openxmlformats.org/officeDocument/2006/relationships/image" Target="../media/image101.png"/><Relationship Id="rId152" Type="http://schemas.openxmlformats.org/officeDocument/2006/relationships/customXml" Target="../ink/ink485.xml"/><Relationship Id="rId19" Type="http://schemas.openxmlformats.org/officeDocument/2006/relationships/customXml" Target="../ink/ink418.xml"/><Relationship Id="rId14" Type="http://schemas.openxmlformats.org/officeDocument/2006/relationships/image" Target="../media/image67.png"/><Relationship Id="rId30" Type="http://schemas.openxmlformats.org/officeDocument/2006/relationships/image" Target="../media/image75.png"/><Relationship Id="rId35" Type="http://schemas.openxmlformats.org/officeDocument/2006/relationships/customXml" Target="../ink/ink426.xml"/><Relationship Id="rId56" Type="http://schemas.openxmlformats.org/officeDocument/2006/relationships/image" Target="../media/image88.png"/><Relationship Id="rId77" Type="http://schemas.openxmlformats.org/officeDocument/2006/relationships/customXml" Target="../ink/ink447.xml"/><Relationship Id="rId100" Type="http://schemas.openxmlformats.org/officeDocument/2006/relationships/image" Target="../media/image110.png"/><Relationship Id="rId105" Type="http://schemas.openxmlformats.org/officeDocument/2006/relationships/customXml" Target="../ink/ink461.xml"/><Relationship Id="rId126" Type="http://schemas.openxmlformats.org/officeDocument/2006/relationships/customXml" Target="../ink/ink472.xml"/><Relationship Id="rId147" Type="http://schemas.openxmlformats.org/officeDocument/2006/relationships/image" Target="../media/image133.png"/><Relationship Id="rId8" Type="http://schemas.openxmlformats.org/officeDocument/2006/relationships/image" Target="../media/image64.png"/><Relationship Id="rId51" Type="http://schemas.openxmlformats.org/officeDocument/2006/relationships/customXml" Target="../ink/ink434.xml"/><Relationship Id="rId72" Type="http://schemas.openxmlformats.org/officeDocument/2006/relationships/image" Target="../media/image96.png"/><Relationship Id="rId93" Type="http://schemas.openxmlformats.org/officeDocument/2006/relationships/customXml" Target="../ink/ink455.xml"/><Relationship Id="rId98" Type="http://schemas.openxmlformats.org/officeDocument/2006/relationships/image" Target="../media/image109.png"/><Relationship Id="rId121" Type="http://schemas.openxmlformats.org/officeDocument/2006/relationships/image" Target="../media/image120.png"/><Relationship Id="rId142" Type="http://schemas.openxmlformats.org/officeDocument/2006/relationships/customXml" Target="../ink/ink480.xml"/><Relationship Id="rId163" Type="http://schemas.openxmlformats.org/officeDocument/2006/relationships/image" Target="../media/image141.png"/><Relationship Id="rId3" Type="http://schemas.openxmlformats.org/officeDocument/2006/relationships/customXml" Target="../ink/ink410.xml"/><Relationship Id="rId25" Type="http://schemas.openxmlformats.org/officeDocument/2006/relationships/customXml" Target="../ink/ink421.xml"/><Relationship Id="rId46" Type="http://schemas.openxmlformats.org/officeDocument/2006/relationships/image" Target="../media/image83.png"/><Relationship Id="rId67" Type="http://schemas.openxmlformats.org/officeDocument/2006/relationships/customXml" Target="../ink/ink442.xml"/><Relationship Id="rId116" Type="http://schemas.openxmlformats.org/officeDocument/2006/relationships/customXml" Target="../ink/ink467.xml"/><Relationship Id="rId137" Type="http://schemas.openxmlformats.org/officeDocument/2006/relationships/image" Target="../media/image128.png"/><Relationship Id="rId158" Type="http://schemas.openxmlformats.org/officeDocument/2006/relationships/customXml" Target="../ink/ink488.xml"/><Relationship Id="rId20" Type="http://schemas.openxmlformats.org/officeDocument/2006/relationships/image" Target="../media/image70.png"/><Relationship Id="rId41" Type="http://schemas.openxmlformats.org/officeDocument/2006/relationships/customXml" Target="../ink/ink429.xml"/><Relationship Id="rId62" Type="http://schemas.openxmlformats.org/officeDocument/2006/relationships/image" Target="../media/image91.png"/><Relationship Id="rId83" Type="http://schemas.openxmlformats.org/officeDocument/2006/relationships/customXml" Target="../ink/ink450.xml"/><Relationship Id="rId88" Type="http://schemas.openxmlformats.org/officeDocument/2006/relationships/image" Target="../media/image104.png"/><Relationship Id="rId111" Type="http://schemas.openxmlformats.org/officeDocument/2006/relationships/customXml" Target="../ink/ink464.xml"/><Relationship Id="rId132" Type="http://schemas.openxmlformats.org/officeDocument/2006/relationships/customXml" Target="../ink/ink475.xml"/><Relationship Id="rId153" Type="http://schemas.openxmlformats.org/officeDocument/2006/relationships/image" Target="../media/image136.png"/><Relationship Id="rId15" Type="http://schemas.openxmlformats.org/officeDocument/2006/relationships/customXml" Target="../ink/ink416.xml"/><Relationship Id="rId36" Type="http://schemas.openxmlformats.org/officeDocument/2006/relationships/image" Target="../media/image78.png"/><Relationship Id="rId57" Type="http://schemas.openxmlformats.org/officeDocument/2006/relationships/customXml" Target="../ink/ink437.xml"/><Relationship Id="rId106" Type="http://schemas.openxmlformats.org/officeDocument/2006/relationships/image" Target="../media/image113.png"/><Relationship Id="rId127" Type="http://schemas.openxmlformats.org/officeDocument/2006/relationships/image" Target="../media/image123.png"/><Relationship Id="rId10" Type="http://schemas.openxmlformats.org/officeDocument/2006/relationships/image" Target="../media/image65.png"/><Relationship Id="rId31" Type="http://schemas.openxmlformats.org/officeDocument/2006/relationships/customXml" Target="../ink/ink424.xml"/><Relationship Id="rId52" Type="http://schemas.openxmlformats.org/officeDocument/2006/relationships/image" Target="../media/image86.png"/><Relationship Id="rId73" Type="http://schemas.openxmlformats.org/officeDocument/2006/relationships/customXml" Target="../ink/ink445.xml"/><Relationship Id="rId78" Type="http://schemas.openxmlformats.org/officeDocument/2006/relationships/image" Target="../media/image99.png"/><Relationship Id="rId94" Type="http://schemas.openxmlformats.org/officeDocument/2006/relationships/image" Target="../media/image107.png"/><Relationship Id="rId99" Type="http://schemas.openxmlformats.org/officeDocument/2006/relationships/customXml" Target="../ink/ink458.xml"/><Relationship Id="rId101" Type="http://schemas.openxmlformats.org/officeDocument/2006/relationships/customXml" Target="../ink/ink459.xml"/><Relationship Id="rId122" Type="http://schemas.openxmlformats.org/officeDocument/2006/relationships/customXml" Target="../ink/ink470.xml"/><Relationship Id="rId143" Type="http://schemas.openxmlformats.org/officeDocument/2006/relationships/image" Target="../media/image131.png"/><Relationship Id="rId148" Type="http://schemas.openxmlformats.org/officeDocument/2006/relationships/customXml" Target="../ink/ink483.xml"/><Relationship Id="rId164" Type="http://schemas.openxmlformats.org/officeDocument/2006/relationships/customXml" Target="../ink/ink491.xml"/><Relationship Id="rId4" Type="http://schemas.openxmlformats.org/officeDocument/2006/relationships/image" Target="../media/image61.png"/><Relationship Id="rId9" Type="http://schemas.openxmlformats.org/officeDocument/2006/relationships/customXml" Target="../ink/ink413.xml"/><Relationship Id="rId26" Type="http://schemas.openxmlformats.org/officeDocument/2006/relationships/image" Target="../media/image73.png"/><Relationship Id="rId47" Type="http://schemas.openxmlformats.org/officeDocument/2006/relationships/customXml" Target="../ink/ink432.xml"/><Relationship Id="rId68" Type="http://schemas.openxmlformats.org/officeDocument/2006/relationships/image" Target="../media/image94.png"/><Relationship Id="rId89" Type="http://schemas.openxmlformats.org/officeDocument/2006/relationships/customXml" Target="../ink/ink453.xml"/><Relationship Id="rId112" Type="http://schemas.openxmlformats.org/officeDocument/2006/relationships/image" Target="../media/image116.png"/><Relationship Id="rId133" Type="http://schemas.openxmlformats.org/officeDocument/2006/relationships/image" Target="../media/image126.png"/><Relationship Id="rId154" Type="http://schemas.openxmlformats.org/officeDocument/2006/relationships/customXml" Target="../ink/ink486.xml"/><Relationship Id="rId16" Type="http://schemas.openxmlformats.org/officeDocument/2006/relationships/image" Target="../media/image68.png"/><Relationship Id="rId37" Type="http://schemas.openxmlformats.org/officeDocument/2006/relationships/customXml" Target="../ink/ink427.xml"/><Relationship Id="rId58" Type="http://schemas.openxmlformats.org/officeDocument/2006/relationships/image" Target="../media/image89.png"/><Relationship Id="rId79" Type="http://schemas.openxmlformats.org/officeDocument/2006/relationships/customXml" Target="../ink/ink448.xml"/><Relationship Id="rId102" Type="http://schemas.openxmlformats.org/officeDocument/2006/relationships/image" Target="../media/image111.png"/><Relationship Id="rId123" Type="http://schemas.openxmlformats.org/officeDocument/2006/relationships/image" Target="../media/image121.png"/><Relationship Id="rId144" Type="http://schemas.openxmlformats.org/officeDocument/2006/relationships/customXml" Target="../ink/ink481.xml"/><Relationship Id="rId90" Type="http://schemas.openxmlformats.org/officeDocument/2006/relationships/image" Target="../media/image105.png"/><Relationship Id="rId165" Type="http://schemas.openxmlformats.org/officeDocument/2006/relationships/image" Target="../media/image142.png"/><Relationship Id="rId27" Type="http://schemas.openxmlformats.org/officeDocument/2006/relationships/customXml" Target="../ink/ink422.xml"/><Relationship Id="rId48" Type="http://schemas.openxmlformats.org/officeDocument/2006/relationships/image" Target="../media/image84.png"/><Relationship Id="rId69" Type="http://schemas.openxmlformats.org/officeDocument/2006/relationships/customXml" Target="../ink/ink443.xml"/><Relationship Id="rId113" Type="http://schemas.openxmlformats.org/officeDocument/2006/relationships/customXml" Target="../ink/ink465.xml"/><Relationship Id="rId134" Type="http://schemas.openxmlformats.org/officeDocument/2006/relationships/customXml" Target="../ink/ink476.xml"/><Relationship Id="rId80" Type="http://schemas.openxmlformats.org/officeDocument/2006/relationships/image" Target="../media/image100.png"/><Relationship Id="rId155" Type="http://schemas.openxmlformats.org/officeDocument/2006/relationships/image" Target="../media/image13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.xml"/><Relationship Id="rId13" Type="http://schemas.openxmlformats.org/officeDocument/2006/relationships/image" Target="../media/image8.png"/><Relationship Id="rId18" Type="http://schemas.openxmlformats.org/officeDocument/2006/relationships/customXml" Target="../ink/ink38.xml"/><Relationship Id="rId26" Type="http://schemas.openxmlformats.org/officeDocument/2006/relationships/customXml" Target="../ink/ink42.xml"/><Relationship Id="rId3" Type="http://schemas.openxmlformats.org/officeDocument/2006/relationships/image" Target="../media/image3.png"/><Relationship Id="rId21" Type="http://schemas.openxmlformats.org/officeDocument/2006/relationships/image" Target="../media/image15.png"/><Relationship Id="rId7" Type="http://schemas.openxmlformats.org/officeDocument/2006/relationships/image" Target="../media/image5.png"/><Relationship Id="rId12" Type="http://schemas.openxmlformats.org/officeDocument/2006/relationships/customXml" Target="../ink/ink35.xml"/><Relationship Id="rId17" Type="http://schemas.openxmlformats.org/officeDocument/2006/relationships/image" Target="../media/image10.png"/><Relationship Id="rId25" Type="http://schemas.openxmlformats.org/officeDocument/2006/relationships/image" Target="../media/image17.png"/><Relationship Id="rId2" Type="http://schemas.openxmlformats.org/officeDocument/2006/relationships/customXml" Target="../ink/ink30.xml"/><Relationship Id="rId16" Type="http://schemas.openxmlformats.org/officeDocument/2006/relationships/customXml" Target="../ink/ink37.xml"/><Relationship Id="rId20" Type="http://schemas.openxmlformats.org/officeDocument/2006/relationships/customXml" Target="../ink/ink39.xml"/><Relationship Id="rId29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.xml"/><Relationship Id="rId11" Type="http://schemas.openxmlformats.org/officeDocument/2006/relationships/image" Target="../media/image7.png"/><Relationship Id="rId24" Type="http://schemas.openxmlformats.org/officeDocument/2006/relationships/customXml" Target="../ink/ink41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6.png"/><Relationship Id="rId28" Type="http://schemas.openxmlformats.org/officeDocument/2006/relationships/customXml" Target="../ink/ink43.xml"/><Relationship Id="rId10" Type="http://schemas.openxmlformats.org/officeDocument/2006/relationships/customXml" Target="../ink/ink34.xml"/><Relationship Id="rId19" Type="http://schemas.openxmlformats.org/officeDocument/2006/relationships/image" Target="../media/image14.png"/><Relationship Id="rId31" Type="http://schemas.openxmlformats.org/officeDocument/2006/relationships/image" Target="../media/image20.png"/><Relationship Id="rId4" Type="http://schemas.openxmlformats.org/officeDocument/2006/relationships/customXml" Target="../ink/ink31.xml"/><Relationship Id="rId9" Type="http://schemas.openxmlformats.org/officeDocument/2006/relationships/image" Target="../media/image6.png"/><Relationship Id="rId14" Type="http://schemas.openxmlformats.org/officeDocument/2006/relationships/customXml" Target="../ink/ink36.xml"/><Relationship Id="rId22" Type="http://schemas.openxmlformats.org/officeDocument/2006/relationships/customXml" Target="../ink/ink40.xml"/><Relationship Id="rId27" Type="http://schemas.openxmlformats.org/officeDocument/2006/relationships/image" Target="../media/image18.png"/><Relationship Id="rId30" Type="http://schemas.openxmlformats.org/officeDocument/2006/relationships/customXml" Target="../ink/ink44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8.png"/><Relationship Id="rId21" Type="http://schemas.openxmlformats.org/officeDocument/2006/relationships/customXml" Target="../ink/ink502.xml"/><Relationship Id="rId42" Type="http://schemas.openxmlformats.org/officeDocument/2006/relationships/image" Target="../media/image81.png"/><Relationship Id="rId63" Type="http://schemas.openxmlformats.org/officeDocument/2006/relationships/customXml" Target="../ink/ink523.xml"/><Relationship Id="rId84" Type="http://schemas.openxmlformats.org/officeDocument/2006/relationships/image" Target="../media/image102.png"/><Relationship Id="rId138" Type="http://schemas.openxmlformats.org/officeDocument/2006/relationships/customXml" Target="../ink/ink561.xml"/><Relationship Id="rId159" Type="http://schemas.openxmlformats.org/officeDocument/2006/relationships/image" Target="../media/image139.png"/><Relationship Id="rId107" Type="http://schemas.openxmlformats.org/officeDocument/2006/relationships/customXml" Target="../ink/ink545.xml"/><Relationship Id="rId11" Type="http://schemas.openxmlformats.org/officeDocument/2006/relationships/customXml" Target="../ink/ink497.xml"/><Relationship Id="rId32" Type="http://schemas.openxmlformats.org/officeDocument/2006/relationships/image" Target="../media/image76.png"/><Relationship Id="rId53" Type="http://schemas.openxmlformats.org/officeDocument/2006/relationships/customXml" Target="../ink/ink518.xml"/><Relationship Id="rId74" Type="http://schemas.openxmlformats.org/officeDocument/2006/relationships/image" Target="../media/image97.png"/><Relationship Id="rId128" Type="http://schemas.openxmlformats.org/officeDocument/2006/relationships/customXml" Target="../ink/ink556.xml"/><Relationship Id="rId149" Type="http://schemas.openxmlformats.org/officeDocument/2006/relationships/image" Target="../media/image134.png"/><Relationship Id="rId5" Type="http://schemas.openxmlformats.org/officeDocument/2006/relationships/customXml" Target="../ink/ink494.xml"/><Relationship Id="rId95" Type="http://schemas.openxmlformats.org/officeDocument/2006/relationships/customXml" Target="../ink/ink539.xml"/><Relationship Id="rId160" Type="http://schemas.openxmlformats.org/officeDocument/2006/relationships/customXml" Target="../ink/ink572.xml"/><Relationship Id="rId22" Type="http://schemas.openxmlformats.org/officeDocument/2006/relationships/image" Target="../media/image71.png"/><Relationship Id="rId43" Type="http://schemas.openxmlformats.org/officeDocument/2006/relationships/customXml" Target="../ink/ink513.xml"/><Relationship Id="rId64" Type="http://schemas.openxmlformats.org/officeDocument/2006/relationships/image" Target="../media/image92.png"/><Relationship Id="rId118" Type="http://schemas.openxmlformats.org/officeDocument/2006/relationships/customXml" Target="../ink/ink551.xml"/><Relationship Id="rId139" Type="http://schemas.openxmlformats.org/officeDocument/2006/relationships/image" Target="../media/image129.png"/><Relationship Id="rId85" Type="http://schemas.openxmlformats.org/officeDocument/2006/relationships/customXml" Target="../ink/ink534.xml"/><Relationship Id="rId150" Type="http://schemas.openxmlformats.org/officeDocument/2006/relationships/customXml" Target="../ink/ink567.xml"/><Relationship Id="rId12" Type="http://schemas.openxmlformats.org/officeDocument/2006/relationships/image" Target="../media/image66.png"/><Relationship Id="rId33" Type="http://schemas.openxmlformats.org/officeDocument/2006/relationships/customXml" Target="../ink/ink508.xml"/><Relationship Id="rId108" Type="http://schemas.openxmlformats.org/officeDocument/2006/relationships/image" Target="../media/image114.png"/><Relationship Id="rId129" Type="http://schemas.openxmlformats.org/officeDocument/2006/relationships/image" Target="../media/image124.png"/><Relationship Id="rId54" Type="http://schemas.openxmlformats.org/officeDocument/2006/relationships/image" Target="../media/image87.png"/><Relationship Id="rId70" Type="http://schemas.openxmlformats.org/officeDocument/2006/relationships/image" Target="../media/image95.png"/><Relationship Id="rId75" Type="http://schemas.openxmlformats.org/officeDocument/2006/relationships/customXml" Target="../ink/ink529.xml"/><Relationship Id="rId91" Type="http://schemas.openxmlformats.org/officeDocument/2006/relationships/customXml" Target="../ink/ink537.xml"/><Relationship Id="rId96" Type="http://schemas.openxmlformats.org/officeDocument/2006/relationships/image" Target="../media/image108.png"/><Relationship Id="rId140" Type="http://schemas.openxmlformats.org/officeDocument/2006/relationships/customXml" Target="../ink/ink562.xml"/><Relationship Id="rId145" Type="http://schemas.openxmlformats.org/officeDocument/2006/relationships/image" Target="../media/image132.png"/><Relationship Id="rId161" Type="http://schemas.openxmlformats.org/officeDocument/2006/relationships/image" Target="../media/image140.png"/><Relationship Id="rId166" Type="http://schemas.openxmlformats.org/officeDocument/2006/relationships/customXml" Target="../ink/ink57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23" Type="http://schemas.openxmlformats.org/officeDocument/2006/relationships/customXml" Target="../ink/ink503.xml"/><Relationship Id="rId28" Type="http://schemas.openxmlformats.org/officeDocument/2006/relationships/image" Target="../media/image74.png"/><Relationship Id="rId49" Type="http://schemas.openxmlformats.org/officeDocument/2006/relationships/customXml" Target="../ink/ink516.xml"/><Relationship Id="rId114" Type="http://schemas.openxmlformats.org/officeDocument/2006/relationships/image" Target="../media/image117.png"/><Relationship Id="rId119" Type="http://schemas.openxmlformats.org/officeDocument/2006/relationships/image" Target="../media/image119.png"/><Relationship Id="rId44" Type="http://schemas.openxmlformats.org/officeDocument/2006/relationships/image" Target="../media/image82.png"/><Relationship Id="rId60" Type="http://schemas.openxmlformats.org/officeDocument/2006/relationships/image" Target="../media/image90.png"/><Relationship Id="rId65" Type="http://schemas.openxmlformats.org/officeDocument/2006/relationships/customXml" Target="../ink/ink524.xml"/><Relationship Id="rId81" Type="http://schemas.openxmlformats.org/officeDocument/2006/relationships/customXml" Target="../ink/ink532.xml"/><Relationship Id="rId86" Type="http://schemas.openxmlformats.org/officeDocument/2006/relationships/image" Target="../media/image103.png"/><Relationship Id="rId130" Type="http://schemas.openxmlformats.org/officeDocument/2006/relationships/customXml" Target="../ink/ink557.xml"/><Relationship Id="rId135" Type="http://schemas.openxmlformats.org/officeDocument/2006/relationships/image" Target="../media/image127.png"/><Relationship Id="rId151" Type="http://schemas.openxmlformats.org/officeDocument/2006/relationships/image" Target="../media/image135.png"/><Relationship Id="rId156" Type="http://schemas.openxmlformats.org/officeDocument/2006/relationships/customXml" Target="../ink/ink570.xml"/><Relationship Id="rId13" Type="http://schemas.openxmlformats.org/officeDocument/2006/relationships/customXml" Target="../ink/ink498.xml"/><Relationship Id="rId18" Type="http://schemas.openxmlformats.org/officeDocument/2006/relationships/image" Target="../media/image69.png"/><Relationship Id="rId39" Type="http://schemas.openxmlformats.org/officeDocument/2006/relationships/customXml" Target="../ink/ink511.xml"/><Relationship Id="rId109" Type="http://schemas.openxmlformats.org/officeDocument/2006/relationships/customXml" Target="../ink/ink546.xml"/><Relationship Id="rId34" Type="http://schemas.openxmlformats.org/officeDocument/2006/relationships/image" Target="../media/image77.png"/><Relationship Id="rId50" Type="http://schemas.openxmlformats.org/officeDocument/2006/relationships/image" Target="../media/image85.png"/><Relationship Id="rId55" Type="http://schemas.openxmlformats.org/officeDocument/2006/relationships/customXml" Target="../ink/ink519.xml"/><Relationship Id="rId76" Type="http://schemas.openxmlformats.org/officeDocument/2006/relationships/image" Target="../media/image98.png"/><Relationship Id="rId97" Type="http://schemas.openxmlformats.org/officeDocument/2006/relationships/customXml" Target="../ink/ink540.xml"/><Relationship Id="rId104" Type="http://schemas.openxmlformats.org/officeDocument/2006/relationships/image" Target="../media/image112.png"/><Relationship Id="rId120" Type="http://schemas.openxmlformats.org/officeDocument/2006/relationships/customXml" Target="../ink/ink552.xml"/><Relationship Id="rId125" Type="http://schemas.openxmlformats.org/officeDocument/2006/relationships/image" Target="../media/image122.png"/><Relationship Id="rId141" Type="http://schemas.openxmlformats.org/officeDocument/2006/relationships/image" Target="../media/image130.png"/><Relationship Id="rId146" Type="http://schemas.openxmlformats.org/officeDocument/2006/relationships/customXml" Target="../ink/ink565.xml"/><Relationship Id="rId167" Type="http://schemas.openxmlformats.org/officeDocument/2006/relationships/image" Target="../media/image143.png"/><Relationship Id="rId7" Type="http://schemas.openxmlformats.org/officeDocument/2006/relationships/customXml" Target="../ink/ink495.xml"/><Relationship Id="rId71" Type="http://schemas.openxmlformats.org/officeDocument/2006/relationships/customXml" Target="../ink/ink527.xml"/><Relationship Id="rId92" Type="http://schemas.openxmlformats.org/officeDocument/2006/relationships/image" Target="../media/image106.png"/><Relationship Id="rId162" Type="http://schemas.openxmlformats.org/officeDocument/2006/relationships/customXml" Target="../ink/ink573.xml"/><Relationship Id="rId2" Type="http://schemas.openxmlformats.org/officeDocument/2006/relationships/image" Target="../media/image60.png"/><Relationship Id="rId29" Type="http://schemas.openxmlformats.org/officeDocument/2006/relationships/customXml" Target="../ink/ink506.xml"/><Relationship Id="rId24" Type="http://schemas.openxmlformats.org/officeDocument/2006/relationships/image" Target="../media/image72.png"/><Relationship Id="rId40" Type="http://schemas.openxmlformats.org/officeDocument/2006/relationships/image" Target="../media/image80.png"/><Relationship Id="rId45" Type="http://schemas.openxmlformats.org/officeDocument/2006/relationships/customXml" Target="../ink/ink514.xml"/><Relationship Id="rId66" Type="http://schemas.openxmlformats.org/officeDocument/2006/relationships/image" Target="../media/image93.png"/><Relationship Id="rId87" Type="http://schemas.openxmlformats.org/officeDocument/2006/relationships/customXml" Target="../ink/ink535.xml"/><Relationship Id="rId110" Type="http://schemas.openxmlformats.org/officeDocument/2006/relationships/image" Target="../media/image115.png"/><Relationship Id="rId115" Type="http://schemas.openxmlformats.org/officeDocument/2006/relationships/customXml" Target="../ink/ink549.xml"/><Relationship Id="rId131" Type="http://schemas.openxmlformats.org/officeDocument/2006/relationships/image" Target="../media/image125.png"/><Relationship Id="rId136" Type="http://schemas.openxmlformats.org/officeDocument/2006/relationships/customXml" Target="../ink/ink560.xml"/><Relationship Id="rId157" Type="http://schemas.openxmlformats.org/officeDocument/2006/relationships/image" Target="../media/image138.png"/><Relationship Id="rId61" Type="http://schemas.openxmlformats.org/officeDocument/2006/relationships/customXml" Target="../ink/ink522.xml"/><Relationship Id="rId82" Type="http://schemas.openxmlformats.org/officeDocument/2006/relationships/image" Target="../media/image101.png"/><Relationship Id="rId152" Type="http://schemas.openxmlformats.org/officeDocument/2006/relationships/customXml" Target="../ink/ink568.xml"/><Relationship Id="rId19" Type="http://schemas.openxmlformats.org/officeDocument/2006/relationships/customXml" Target="../ink/ink501.xml"/><Relationship Id="rId14" Type="http://schemas.openxmlformats.org/officeDocument/2006/relationships/image" Target="../media/image67.png"/><Relationship Id="rId30" Type="http://schemas.openxmlformats.org/officeDocument/2006/relationships/image" Target="../media/image75.png"/><Relationship Id="rId35" Type="http://schemas.openxmlformats.org/officeDocument/2006/relationships/customXml" Target="../ink/ink509.xml"/><Relationship Id="rId56" Type="http://schemas.openxmlformats.org/officeDocument/2006/relationships/image" Target="../media/image88.png"/><Relationship Id="rId77" Type="http://schemas.openxmlformats.org/officeDocument/2006/relationships/customXml" Target="../ink/ink530.xml"/><Relationship Id="rId100" Type="http://schemas.openxmlformats.org/officeDocument/2006/relationships/image" Target="../media/image110.png"/><Relationship Id="rId105" Type="http://schemas.openxmlformats.org/officeDocument/2006/relationships/customXml" Target="../ink/ink544.xml"/><Relationship Id="rId126" Type="http://schemas.openxmlformats.org/officeDocument/2006/relationships/customXml" Target="../ink/ink555.xml"/><Relationship Id="rId147" Type="http://schemas.openxmlformats.org/officeDocument/2006/relationships/image" Target="../media/image133.png"/><Relationship Id="rId168" Type="http://schemas.openxmlformats.org/officeDocument/2006/relationships/customXml" Target="../ink/ink576.xml"/><Relationship Id="rId8" Type="http://schemas.openxmlformats.org/officeDocument/2006/relationships/image" Target="../media/image64.png"/><Relationship Id="rId51" Type="http://schemas.openxmlformats.org/officeDocument/2006/relationships/customXml" Target="../ink/ink517.xml"/><Relationship Id="rId72" Type="http://schemas.openxmlformats.org/officeDocument/2006/relationships/image" Target="../media/image96.png"/><Relationship Id="rId93" Type="http://schemas.openxmlformats.org/officeDocument/2006/relationships/customXml" Target="../ink/ink538.xml"/><Relationship Id="rId98" Type="http://schemas.openxmlformats.org/officeDocument/2006/relationships/image" Target="../media/image109.png"/><Relationship Id="rId121" Type="http://schemas.openxmlformats.org/officeDocument/2006/relationships/image" Target="../media/image120.png"/><Relationship Id="rId142" Type="http://schemas.openxmlformats.org/officeDocument/2006/relationships/customXml" Target="../ink/ink563.xml"/><Relationship Id="rId163" Type="http://schemas.openxmlformats.org/officeDocument/2006/relationships/image" Target="../media/image141.png"/><Relationship Id="rId3" Type="http://schemas.openxmlformats.org/officeDocument/2006/relationships/customXml" Target="../ink/ink493.xml"/><Relationship Id="rId25" Type="http://schemas.openxmlformats.org/officeDocument/2006/relationships/customXml" Target="../ink/ink504.xml"/><Relationship Id="rId46" Type="http://schemas.openxmlformats.org/officeDocument/2006/relationships/image" Target="../media/image83.png"/><Relationship Id="rId67" Type="http://schemas.openxmlformats.org/officeDocument/2006/relationships/customXml" Target="../ink/ink525.xml"/><Relationship Id="rId116" Type="http://schemas.openxmlformats.org/officeDocument/2006/relationships/customXml" Target="../ink/ink550.xml"/><Relationship Id="rId137" Type="http://schemas.openxmlformats.org/officeDocument/2006/relationships/image" Target="../media/image128.png"/><Relationship Id="rId158" Type="http://schemas.openxmlformats.org/officeDocument/2006/relationships/customXml" Target="../ink/ink571.xml"/><Relationship Id="rId20" Type="http://schemas.openxmlformats.org/officeDocument/2006/relationships/image" Target="../media/image70.png"/><Relationship Id="rId41" Type="http://schemas.openxmlformats.org/officeDocument/2006/relationships/customXml" Target="../ink/ink512.xml"/><Relationship Id="rId62" Type="http://schemas.openxmlformats.org/officeDocument/2006/relationships/image" Target="../media/image91.png"/><Relationship Id="rId83" Type="http://schemas.openxmlformats.org/officeDocument/2006/relationships/customXml" Target="../ink/ink533.xml"/><Relationship Id="rId88" Type="http://schemas.openxmlformats.org/officeDocument/2006/relationships/image" Target="../media/image104.png"/><Relationship Id="rId111" Type="http://schemas.openxmlformats.org/officeDocument/2006/relationships/customXml" Target="../ink/ink547.xml"/><Relationship Id="rId132" Type="http://schemas.openxmlformats.org/officeDocument/2006/relationships/customXml" Target="../ink/ink558.xml"/><Relationship Id="rId153" Type="http://schemas.openxmlformats.org/officeDocument/2006/relationships/image" Target="../media/image136.png"/><Relationship Id="rId15" Type="http://schemas.openxmlformats.org/officeDocument/2006/relationships/customXml" Target="../ink/ink499.xml"/><Relationship Id="rId36" Type="http://schemas.openxmlformats.org/officeDocument/2006/relationships/image" Target="../media/image78.png"/><Relationship Id="rId57" Type="http://schemas.openxmlformats.org/officeDocument/2006/relationships/customXml" Target="../ink/ink520.xml"/><Relationship Id="rId106" Type="http://schemas.openxmlformats.org/officeDocument/2006/relationships/image" Target="../media/image113.png"/><Relationship Id="rId127" Type="http://schemas.openxmlformats.org/officeDocument/2006/relationships/image" Target="../media/image123.png"/><Relationship Id="rId10" Type="http://schemas.openxmlformats.org/officeDocument/2006/relationships/image" Target="../media/image65.png"/><Relationship Id="rId31" Type="http://schemas.openxmlformats.org/officeDocument/2006/relationships/customXml" Target="../ink/ink507.xml"/><Relationship Id="rId52" Type="http://schemas.openxmlformats.org/officeDocument/2006/relationships/image" Target="../media/image86.png"/><Relationship Id="rId73" Type="http://schemas.openxmlformats.org/officeDocument/2006/relationships/customXml" Target="../ink/ink528.xml"/><Relationship Id="rId78" Type="http://schemas.openxmlformats.org/officeDocument/2006/relationships/image" Target="../media/image99.png"/><Relationship Id="rId94" Type="http://schemas.openxmlformats.org/officeDocument/2006/relationships/image" Target="../media/image107.png"/><Relationship Id="rId99" Type="http://schemas.openxmlformats.org/officeDocument/2006/relationships/customXml" Target="../ink/ink541.xml"/><Relationship Id="rId101" Type="http://schemas.openxmlformats.org/officeDocument/2006/relationships/customXml" Target="../ink/ink542.xml"/><Relationship Id="rId122" Type="http://schemas.openxmlformats.org/officeDocument/2006/relationships/customXml" Target="../ink/ink553.xml"/><Relationship Id="rId143" Type="http://schemas.openxmlformats.org/officeDocument/2006/relationships/image" Target="../media/image131.png"/><Relationship Id="rId148" Type="http://schemas.openxmlformats.org/officeDocument/2006/relationships/customXml" Target="../ink/ink566.xml"/><Relationship Id="rId164" Type="http://schemas.openxmlformats.org/officeDocument/2006/relationships/customXml" Target="../ink/ink574.xml"/><Relationship Id="rId169" Type="http://schemas.openxmlformats.org/officeDocument/2006/relationships/image" Target="../media/image62.png"/><Relationship Id="rId4" Type="http://schemas.openxmlformats.org/officeDocument/2006/relationships/image" Target="../media/image61.png"/><Relationship Id="rId9" Type="http://schemas.openxmlformats.org/officeDocument/2006/relationships/customXml" Target="../ink/ink496.xml"/><Relationship Id="rId26" Type="http://schemas.openxmlformats.org/officeDocument/2006/relationships/image" Target="../media/image73.png"/><Relationship Id="rId47" Type="http://schemas.openxmlformats.org/officeDocument/2006/relationships/customXml" Target="../ink/ink515.xml"/><Relationship Id="rId68" Type="http://schemas.openxmlformats.org/officeDocument/2006/relationships/image" Target="../media/image94.png"/><Relationship Id="rId89" Type="http://schemas.openxmlformats.org/officeDocument/2006/relationships/customXml" Target="../ink/ink536.xml"/><Relationship Id="rId112" Type="http://schemas.openxmlformats.org/officeDocument/2006/relationships/image" Target="../media/image116.png"/><Relationship Id="rId133" Type="http://schemas.openxmlformats.org/officeDocument/2006/relationships/image" Target="../media/image126.png"/><Relationship Id="rId154" Type="http://schemas.openxmlformats.org/officeDocument/2006/relationships/customXml" Target="../ink/ink569.xml"/><Relationship Id="rId16" Type="http://schemas.openxmlformats.org/officeDocument/2006/relationships/image" Target="../media/image68.png"/><Relationship Id="rId37" Type="http://schemas.openxmlformats.org/officeDocument/2006/relationships/customXml" Target="../ink/ink510.xml"/><Relationship Id="rId58" Type="http://schemas.openxmlformats.org/officeDocument/2006/relationships/image" Target="../media/image89.png"/><Relationship Id="rId79" Type="http://schemas.openxmlformats.org/officeDocument/2006/relationships/customXml" Target="../ink/ink531.xml"/><Relationship Id="rId102" Type="http://schemas.openxmlformats.org/officeDocument/2006/relationships/image" Target="../media/image111.png"/><Relationship Id="rId123" Type="http://schemas.openxmlformats.org/officeDocument/2006/relationships/image" Target="../media/image121.png"/><Relationship Id="rId144" Type="http://schemas.openxmlformats.org/officeDocument/2006/relationships/customXml" Target="../ink/ink564.xml"/><Relationship Id="rId90" Type="http://schemas.openxmlformats.org/officeDocument/2006/relationships/image" Target="../media/image105.png"/><Relationship Id="rId165" Type="http://schemas.openxmlformats.org/officeDocument/2006/relationships/image" Target="../media/image142.png"/><Relationship Id="rId27" Type="http://schemas.openxmlformats.org/officeDocument/2006/relationships/customXml" Target="../ink/ink505.xml"/><Relationship Id="rId48" Type="http://schemas.openxmlformats.org/officeDocument/2006/relationships/image" Target="../media/image84.png"/><Relationship Id="rId69" Type="http://schemas.openxmlformats.org/officeDocument/2006/relationships/customXml" Target="../ink/ink526.xml"/><Relationship Id="rId113" Type="http://schemas.openxmlformats.org/officeDocument/2006/relationships/customXml" Target="../ink/ink548.xml"/><Relationship Id="rId134" Type="http://schemas.openxmlformats.org/officeDocument/2006/relationships/customXml" Target="../ink/ink559.xml"/><Relationship Id="rId80" Type="http://schemas.openxmlformats.org/officeDocument/2006/relationships/image" Target="../media/image100.png"/><Relationship Id="rId155" Type="http://schemas.openxmlformats.org/officeDocument/2006/relationships/image" Target="../media/image137.png"/><Relationship Id="rId17" Type="http://schemas.openxmlformats.org/officeDocument/2006/relationships/customXml" Target="../ink/ink500.xml"/><Relationship Id="rId38" Type="http://schemas.openxmlformats.org/officeDocument/2006/relationships/image" Target="../media/image79.png"/><Relationship Id="rId59" Type="http://schemas.openxmlformats.org/officeDocument/2006/relationships/customXml" Target="../ink/ink521.xml"/><Relationship Id="rId103" Type="http://schemas.openxmlformats.org/officeDocument/2006/relationships/customXml" Target="../ink/ink543.xml"/><Relationship Id="rId124" Type="http://schemas.openxmlformats.org/officeDocument/2006/relationships/customXml" Target="../ink/ink554.xml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8.png"/><Relationship Id="rId21" Type="http://schemas.openxmlformats.org/officeDocument/2006/relationships/customXml" Target="../ink/ink586.xml"/><Relationship Id="rId42" Type="http://schemas.openxmlformats.org/officeDocument/2006/relationships/image" Target="../media/image81.png"/><Relationship Id="rId63" Type="http://schemas.openxmlformats.org/officeDocument/2006/relationships/customXml" Target="../ink/ink607.xml"/><Relationship Id="rId84" Type="http://schemas.openxmlformats.org/officeDocument/2006/relationships/image" Target="../media/image102.png"/><Relationship Id="rId138" Type="http://schemas.openxmlformats.org/officeDocument/2006/relationships/customXml" Target="../ink/ink645.xml"/><Relationship Id="rId159" Type="http://schemas.openxmlformats.org/officeDocument/2006/relationships/image" Target="../media/image139.png"/><Relationship Id="rId170" Type="http://schemas.openxmlformats.org/officeDocument/2006/relationships/customXml" Target="../ink/ink661.xml"/><Relationship Id="rId107" Type="http://schemas.openxmlformats.org/officeDocument/2006/relationships/customXml" Target="../ink/ink629.xml"/><Relationship Id="rId11" Type="http://schemas.openxmlformats.org/officeDocument/2006/relationships/customXml" Target="../ink/ink581.xml"/><Relationship Id="rId32" Type="http://schemas.openxmlformats.org/officeDocument/2006/relationships/image" Target="../media/image76.png"/><Relationship Id="rId53" Type="http://schemas.openxmlformats.org/officeDocument/2006/relationships/customXml" Target="../ink/ink602.xml"/><Relationship Id="rId74" Type="http://schemas.openxmlformats.org/officeDocument/2006/relationships/image" Target="../media/image97.png"/><Relationship Id="rId128" Type="http://schemas.openxmlformats.org/officeDocument/2006/relationships/customXml" Target="../ink/ink640.xml"/><Relationship Id="rId149" Type="http://schemas.openxmlformats.org/officeDocument/2006/relationships/image" Target="../media/image134.png"/><Relationship Id="rId5" Type="http://schemas.openxmlformats.org/officeDocument/2006/relationships/customXml" Target="../ink/ink578.xml"/><Relationship Id="rId95" Type="http://schemas.openxmlformats.org/officeDocument/2006/relationships/customXml" Target="../ink/ink623.xml"/><Relationship Id="rId160" Type="http://schemas.openxmlformats.org/officeDocument/2006/relationships/customXml" Target="../ink/ink656.xml"/><Relationship Id="rId22" Type="http://schemas.openxmlformats.org/officeDocument/2006/relationships/image" Target="../media/image71.png"/><Relationship Id="rId43" Type="http://schemas.openxmlformats.org/officeDocument/2006/relationships/customXml" Target="../ink/ink597.xml"/><Relationship Id="rId64" Type="http://schemas.openxmlformats.org/officeDocument/2006/relationships/image" Target="../media/image92.png"/><Relationship Id="rId118" Type="http://schemas.openxmlformats.org/officeDocument/2006/relationships/customXml" Target="../ink/ink635.xml"/><Relationship Id="rId139" Type="http://schemas.openxmlformats.org/officeDocument/2006/relationships/image" Target="../media/image129.png"/><Relationship Id="rId85" Type="http://schemas.openxmlformats.org/officeDocument/2006/relationships/customXml" Target="../ink/ink618.xml"/><Relationship Id="rId150" Type="http://schemas.openxmlformats.org/officeDocument/2006/relationships/customXml" Target="../ink/ink651.xml"/><Relationship Id="rId171" Type="http://schemas.openxmlformats.org/officeDocument/2006/relationships/image" Target="../media/image62.png"/><Relationship Id="rId12" Type="http://schemas.openxmlformats.org/officeDocument/2006/relationships/image" Target="../media/image66.png"/><Relationship Id="rId33" Type="http://schemas.openxmlformats.org/officeDocument/2006/relationships/customXml" Target="../ink/ink592.xml"/><Relationship Id="rId108" Type="http://schemas.openxmlformats.org/officeDocument/2006/relationships/image" Target="../media/image114.png"/><Relationship Id="rId129" Type="http://schemas.openxmlformats.org/officeDocument/2006/relationships/image" Target="../media/image124.png"/><Relationship Id="rId54" Type="http://schemas.openxmlformats.org/officeDocument/2006/relationships/image" Target="../media/image87.png"/><Relationship Id="rId70" Type="http://schemas.openxmlformats.org/officeDocument/2006/relationships/image" Target="../media/image95.png"/><Relationship Id="rId75" Type="http://schemas.openxmlformats.org/officeDocument/2006/relationships/customXml" Target="../ink/ink613.xml"/><Relationship Id="rId91" Type="http://schemas.openxmlformats.org/officeDocument/2006/relationships/customXml" Target="../ink/ink621.xml"/><Relationship Id="rId96" Type="http://schemas.openxmlformats.org/officeDocument/2006/relationships/image" Target="../media/image108.png"/><Relationship Id="rId140" Type="http://schemas.openxmlformats.org/officeDocument/2006/relationships/customXml" Target="../ink/ink646.xml"/><Relationship Id="rId145" Type="http://schemas.openxmlformats.org/officeDocument/2006/relationships/image" Target="../media/image132.png"/><Relationship Id="rId161" Type="http://schemas.openxmlformats.org/officeDocument/2006/relationships/image" Target="../media/image140.png"/><Relationship Id="rId166" Type="http://schemas.openxmlformats.org/officeDocument/2006/relationships/customXml" Target="../ink/ink6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23" Type="http://schemas.openxmlformats.org/officeDocument/2006/relationships/customXml" Target="../ink/ink587.xml"/><Relationship Id="rId28" Type="http://schemas.openxmlformats.org/officeDocument/2006/relationships/image" Target="../media/image74.png"/><Relationship Id="rId49" Type="http://schemas.openxmlformats.org/officeDocument/2006/relationships/customXml" Target="../ink/ink600.xml"/><Relationship Id="rId114" Type="http://schemas.openxmlformats.org/officeDocument/2006/relationships/image" Target="../media/image117.png"/><Relationship Id="rId119" Type="http://schemas.openxmlformats.org/officeDocument/2006/relationships/image" Target="../media/image119.png"/><Relationship Id="rId44" Type="http://schemas.openxmlformats.org/officeDocument/2006/relationships/image" Target="../media/image82.png"/><Relationship Id="rId60" Type="http://schemas.openxmlformats.org/officeDocument/2006/relationships/image" Target="../media/image90.png"/><Relationship Id="rId65" Type="http://schemas.openxmlformats.org/officeDocument/2006/relationships/customXml" Target="../ink/ink608.xml"/><Relationship Id="rId81" Type="http://schemas.openxmlformats.org/officeDocument/2006/relationships/customXml" Target="../ink/ink616.xml"/><Relationship Id="rId86" Type="http://schemas.openxmlformats.org/officeDocument/2006/relationships/image" Target="../media/image103.png"/><Relationship Id="rId130" Type="http://schemas.openxmlformats.org/officeDocument/2006/relationships/customXml" Target="../ink/ink641.xml"/><Relationship Id="rId135" Type="http://schemas.openxmlformats.org/officeDocument/2006/relationships/image" Target="../media/image127.png"/><Relationship Id="rId151" Type="http://schemas.openxmlformats.org/officeDocument/2006/relationships/image" Target="../media/image135.png"/><Relationship Id="rId156" Type="http://schemas.openxmlformats.org/officeDocument/2006/relationships/customXml" Target="../ink/ink654.xml"/><Relationship Id="rId13" Type="http://schemas.openxmlformats.org/officeDocument/2006/relationships/customXml" Target="../ink/ink582.xml"/><Relationship Id="rId18" Type="http://schemas.openxmlformats.org/officeDocument/2006/relationships/image" Target="../media/image69.png"/><Relationship Id="rId39" Type="http://schemas.openxmlformats.org/officeDocument/2006/relationships/customXml" Target="../ink/ink595.xml"/><Relationship Id="rId109" Type="http://schemas.openxmlformats.org/officeDocument/2006/relationships/customXml" Target="../ink/ink630.xml"/><Relationship Id="rId34" Type="http://schemas.openxmlformats.org/officeDocument/2006/relationships/image" Target="../media/image77.png"/><Relationship Id="rId50" Type="http://schemas.openxmlformats.org/officeDocument/2006/relationships/image" Target="../media/image85.png"/><Relationship Id="rId55" Type="http://schemas.openxmlformats.org/officeDocument/2006/relationships/customXml" Target="../ink/ink603.xml"/><Relationship Id="rId76" Type="http://schemas.openxmlformats.org/officeDocument/2006/relationships/image" Target="../media/image98.png"/><Relationship Id="rId97" Type="http://schemas.openxmlformats.org/officeDocument/2006/relationships/customXml" Target="../ink/ink624.xml"/><Relationship Id="rId104" Type="http://schemas.openxmlformats.org/officeDocument/2006/relationships/image" Target="../media/image112.png"/><Relationship Id="rId120" Type="http://schemas.openxmlformats.org/officeDocument/2006/relationships/customXml" Target="../ink/ink636.xml"/><Relationship Id="rId125" Type="http://schemas.openxmlformats.org/officeDocument/2006/relationships/image" Target="../media/image122.png"/><Relationship Id="rId141" Type="http://schemas.openxmlformats.org/officeDocument/2006/relationships/image" Target="../media/image130.png"/><Relationship Id="rId146" Type="http://schemas.openxmlformats.org/officeDocument/2006/relationships/customXml" Target="../ink/ink649.xml"/><Relationship Id="rId167" Type="http://schemas.openxmlformats.org/officeDocument/2006/relationships/image" Target="../media/image143.png"/><Relationship Id="rId7" Type="http://schemas.openxmlformats.org/officeDocument/2006/relationships/customXml" Target="../ink/ink579.xml"/><Relationship Id="rId71" Type="http://schemas.openxmlformats.org/officeDocument/2006/relationships/customXml" Target="../ink/ink611.xml"/><Relationship Id="rId92" Type="http://schemas.openxmlformats.org/officeDocument/2006/relationships/image" Target="../media/image106.png"/><Relationship Id="rId162" Type="http://schemas.openxmlformats.org/officeDocument/2006/relationships/customXml" Target="../ink/ink657.xml"/><Relationship Id="rId2" Type="http://schemas.openxmlformats.org/officeDocument/2006/relationships/image" Target="../media/image60.png"/><Relationship Id="rId29" Type="http://schemas.openxmlformats.org/officeDocument/2006/relationships/customXml" Target="../ink/ink590.xml"/><Relationship Id="rId24" Type="http://schemas.openxmlformats.org/officeDocument/2006/relationships/image" Target="../media/image72.png"/><Relationship Id="rId40" Type="http://schemas.openxmlformats.org/officeDocument/2006/relationships/image" Target="../media/image80.png"/><Relationship Id="rId45" Type="http://schemas.openxmlformats.org/officeDocument/2006/relationships/customXml" Target="../ink/ink598.xml"/><Relationship Id="rId66" Type="http://schemas.openxmlformats.org/officeDocument/2006/relationships/image" Target="../media/image93.png"/><Relationship Id="rId87" Type="http://schemas.openxmlformats.org/officeDocument/2006/relationships/customXml" Target="../ink/ink619.xml"/><Relationship Id="rId110" Type="http://schemas.openxmlformats.org/officeDocument/2006/relationships/image" Target="../media/image115.png"/><Relationship Id="rId115" Type="http://schemas.openxmlformats.org/officeDocument/2006/relationships/customXml" Target="../ink/ink633.xml"/><Relationship Id="rId131" Type="http://schemas.openxmlformats.org/officeDocument/2006/relationships/image" Target="../media/image125.png"/><Relationship Id="rId136" Type="http://schemas.openxmlformats.org/officeDocument/2006/relationships/customXml" Target="../ink/ink644.xml"/><Relationship Id="rId157" Type="http://schemas.openxmlformats.org/officeDocument/2006/relationships/image" Target="../media/image138.png"/><Relationship Id="rId61" Type="http://schemas.openxmlformats.org/officeDocument/2006/relationships/customXml" Target="../ink/ink606.xml"/><Relationship Id="rId82" Type="http://schemas.openxmlformats.org/officeDocument/2006/relationships/image" Target="../media/image101.png"/><Relationship Id="rId152" Type="http://schemas.openxmlformats.org/officeDocument/2006/relationships/customXml" Target="../ink/ink652.xml"/><Relationship Id="rId19" Type="http://schemas.openxmlformats.org/officeDocument/2006/relationships/customXml" Target="../ink/ink585.xml"/><Relationship Id="rId14" Type="http://schemas.openxmlformats.org/officeDocument/2006/relationships/image" Target="../media/image67.png"/><Relationship Id="rId30" Type="http://schemas.openxmlformats.org/officeDocument/2006/relationships/image" Target="../media/image75.png"/><Relationship Id="rId35" Type="http://schemas.openxmlformats.org/officeDocument/2006/relationships/customXml" Target="../ink/ink593.xml"/><Relationship Id="rId56" Type="http://schemas.openxmlformats.org/officeDocument/2006/relationships/image" Target="../media/image88.png"/><Relationship Id="rId77" Type="http://schemas.openxmlformats.org/officeDocument/2006/relationships/customXml" Target="../ink/ink614.xml"/><Relationship Id="rId100" Type="http://schemas.openxmlformats.org/officeDocument/2006/relationships/image" Target="../media/image110.png"/><Relationship Id="rId105" Type="http://schemas.openxmlformats.org/officeDocument/2006/relationships/customXml" Target="../ink/ink628.xml"/><Relationship Id="rId126" Type="http://schemas.openxmlformats.org/officeDocument/2006/relationships/customXml" Target="../ink/ink639.xml"/><Relationship Id="rId147" Type="http://schemas.openxmlformats.org/officeDocument/2006/relationships/image" Target="../media/image133.png"/><Relationship Id="rId168" Type="http://schemas.openxmlformats.org/officeDocument/2006/relationships/customXml" Target="../ink/ink660.xml"/><Relationship Id="rId8" Type="http://schemas.openxmlformats.org/officeDocument/2006/relationships/image" Target="../media/image64.png"/><Relationship Id="rId51" Type="http://schemas.openxmlformats.org/officeDocument/2006/relationships/customXml" Target="../ink/ink601.xml"/><Relationship Id="rId72" Type="http://schemas.openxmlformats.org/officeDocument/2006/relationships/image" Target="../media/image96.png"/><Relationship Id="rId93" Type="http://schemas.openxmlformats.org/officeDocument/2006/relationships/customXml" Target="../ink/ink622.xml"/><Relationship Id="rId98" Type="http://schemas.openxmlformats.org/officeDocument/2006/relationships/image" Target="../media/image109.png"/><Relationship Id="rId121" Type="http://schemas.openxmlformats.org/officeDocument/2006/relationships/image" Target="../media/image120.png"/><Relationship Id="rId142" Type="http://schemas.openxmlformats.org/officeDocument/2006/relationships/customXml" Target="../ink/ink647.xml"/><Relationship Id="rId163" Type="http://schemas.openxmlformats.org/officeDocument/2006/relationships/image" Target="../media/image141.png"/><Relationship Id="rId3" Type="http://schemas.openxmlformats.org/officeDocument/2006/relationships/customXml" Target="../ink/ink577.xml"/><Relationship Id="rId25" Type="http://schemas.openxmlformats.org/officeDocument/2006/relationships/customXml" Target="../ink/ink588.xml"/><Relationship Id="rId46" Type="http://schemas.openxmlformats.org/officeDocument/2006/relationships/image" Target="../media/image83.png"/><Relationship Id="rId67" Type="http://schemas.openxmlformats.org/officeDocument/2006/relationships/customXml" Target="../ink/ink609.xml"/><Relationship Id="rId116" Type="http://schemas.openxmlformats.org/officeDocument/2006/relationships/customXml" Target="../ink/ink634.xml"/><Relationship Id="rId137" Type="http://schemas.openxmlformats.org/officeDocument/2006/relationships/image" Target="../media/image128.png"/><Relationship Id="rId158" Type="http://schemas.openxmlformats.org/officeDocument/2006/relationships/customXml" Target="../ink/ink655.xml"/><Relationship Id="rId20" Type="http://schemas.openxmlformats.org/officeDocument/2006/relationships/image" Target="../media/image70.png"/><Relationship Id="rId41" Type="http://schemas.openxmlformats.org/officeDocument/2006/relationships/customXml" Target="../ink/ink596.xml"/><Relationship Id="rId62" Type="http://schemas.openxmlformats.org/officeDocument/2006/relationships/image" Target="../media/image91.png"/><Relationship Id="rId83" Type="http://schemas.openxmlformats.org/officeDocument/2006/relationships/customXml" Target="../ink/ink617.xml"/><Relationship Id="rId88" Type="http://schemas.openxmlformats.org/officeDocument/2006/relationships/image" Target="../media/image104.png"/><Relationship Id="rId111" Type="http://schemas.openxmlformats.org/officeDocument/2006/relationships/customXml" Target="../ink/ink631.xml"/><Relationship Id="rId132" Type="http://schemas.openxmlformats.org/officeDocument/2006/relationships/customXml" Target="../ink/ink642.xml"/><Relationship Id="rId153" Type="http://schemas.openxmlformats.org/officeDocument/2006/relationships/image" Target="../media/image136.png"/><Relationship Id="rId15" Type="http://schemas.openxmlformats.org/officeDocument/2006/relationships/customXml" Target="../ink/ink583.xml"/><Relationship Id="rId36" Type="http://schemas.openxmlformats.org/officeDocument/2006/relationships/image" Target="../media/image78.png"/><Relationship Id="rId57" Type="http://schemas.openxmlformats.org/officeDocument/2006/relationships/customXml" Target="../ink/ink604.xml"/><Relationship Id="rId106" Type="http://schemas.openxmlformats.org/officeDocument/2006/relationships/image" Target="../media/image113.png"/><Relationship Id="rId127" Type="http://schemas.openxmlformats.org/officeDocument/2006/relationships/image" Target="../media/image123.png"/><Relationship Id="rId10" Type="http://schemas.openxmlformats.org/officeDocument/2006/relationships/image" Target="../media/image65.png"/><Relationship Id="rId31" Type="http://schemas.openxmlformats.org/officeDocument/2006/relationships/customXml" Target="../ink/ink591.xml"/><Relationship Id="rId52" Type="http://schemas.openxmlformats.org/officeDocument/2006/relationships/image" Target="../media/image86.png"/><Relationship Id="rId73" Type="http://schemas.openxmlformats.org/officeDocument/2006/relationships/customXml" Target="../ink/ink612.xml"/><Relationship Id="rId78" Type="http://schemas.openxmlformats.org/officeDocument/2006/relationships/image" Target="../media/image99.png"/><Relationship Id="rId94" Type="http://schemas.openxmlformats.org/officeDocument/2006/relationships/image" Target="../media/image107.png"/><Relationship Id="rId99" Type="http://schemas.openxmlformats.org/officeDocument/2006/relationships/customXml" Target="../ink/ink625.xml"/><Relationship Id="rId101" Type="http://schemas.openxmlformats.org/officeDocument/2006/relationships/customXml" Target="../ink/ink626.xml"/><Relationship Id="rId122" Type="http://schemas.openxmlformats.org/officeDocument/2006/relationships/customXml" Target="../ink/ink637.xml"/><Relationship Id="rId143" Type="http://schemas.openxmlformats.org/officeDocument/2006/relationships/image" Target="../media/image131.png"/><Relationship Id="rId148" Type="http://schemas.openxmlformats.org/officeDocument/2006/relationships/customXml" Target="../ink/ink650.xml"/><Relationship Id="rId164" Type="http://schemas.openxmlformats.org/officeDocument/2006/relationships/customXml" Target="../ink/ink658.xml"/><Relationship Id="rId169" Type="http://schemas.openxmlformats.org/officeDocument/2006/relationships/image" Target="../media/image144.png"/><Relationship Id="rId4" Type="http://schemas.openxmlformats.org/officeDocument/2006/relationships/image" Target="../media/image61.png"/><Relationship Id="rId9" Type="http://schemas.openxmlformats.org/officeDocument/2006/relationships/customXml" Target="../ink/ink580.xml"/><Relationship Id="rId26" Type="http://schemas.openxmlformats.org/officeDocument/2006/relationships/image" Target="../media/image73.png"/><Relationship Id="rId47" Type="http://schemas.openxmlformats.org/officeDocument/2006/relationships/customXml" Target="../ink/ink599.xml"/><Relationship Id="rId68" Type="http://schemas.openxmlformats.org/officeDocument/2006/relationships/image" Target="../media/image94.png"/><Relationship Id="rId89" Type="http://schemas.openxmlformats.org/officeDocument/2006/relationships/customXml" Target="../ink/ink620.xml"/><Relationship Id="rId112" Type="http://schemas.openxmlformats.org/officeDocument/2006/relationships/image" Target="../media/image116.png"/><Relationship Id="rId133" Type="http://schemas.openxmlformats.org/officeDocument/2006/relationships/image" Target="../media/image126.png"/><Relationship Id="rId154" Type="http://schemas.openxmlformats.org/officeDocument/2006/relationships/customXml" Target="../ink/ink653.xml"/><Relationship Id="rId16" Type="http://schemas.openxmlformats.org/officeDocument/2006/relationships/image" Target="../media/image68.png"/><Relationship Id="rId37" Type="http://schemas.openxmlformats.org/officeDocument/2006/relationships/customXml" Target="../ink/ink594.xml"/><Relationship Id="rId58" Type="http://schemas.openxmlformats.org/officeDocument/2006/relationships/image" Target="../media/image89.png"/><Relationship Id="rId79" Type="http://schemas.openxmlformats.org/officeDocument/2006/relationships/customXml" Target="../ink/ink615.xml"/><Relationship Id="rId102" Type="http://schemas.openxmlformats.org/officeDocument/2006/relationships/image" Target="../media/image111.png"/><Relationship Id="rId123" Type="http://schemas.openxmlformats.org/officeDocument/2006/relationships/image" Target="../media/image121.png"/><Relationship Id="rId144" Type="http://schemas.openxmlformats.org/officeDocument/2006/relationships/customXml" Target="../ink/ink648.xml"/><Relationship Id="rId90" Type="http://schemas.openxmlformats.org/officeDocument/2006/relationships/image" Target="../media/image105.png"/><Relationship Id="rId165" Type="http://schemas.openxmlformats.org/officeDocument/2006/relationships/image" Target="../media/image142.png"/><Relationship Id="rId27" Type="http://schemas.openxmlformats.org/officeDocument/2006/relationships/customXml" Target="../ink/ink589.xml"/><Relationship Id="rId48" Type="http://schemas.openxmlformats.org/officeDocument/2006/relationships/image" Target="../media/image84.png"/><Relationship Id="rId69" Type="http://schemas.openxmlformats.org/officeDocument/2006/relationships/customXml" Target="../ink/ink610.xml"/><Relationship Id="rId113" Type="http://schemas.openxmlformats.org/officeDocument/2006/relationships/customXml" Target="../ink/ink632.xml"/><Relationship Id="rId134" Type="http://schemas.openxmlformats.org/officeDocument/2006/relationships/customXml" Target="../ink/ink643.xml"/><Relationship Id="rId80" Type="http://schemas.openxmlformats.org/officeDocument/2006/relationships/image" Target="../media/image100.png"/><Relationship Id="rId155" Type="http://schemas.openxmlformats.org/officeDocument/2006/relationships/image" Target="../media/image137.png"/><Relationship Id="rId17" Type="http://schemas.openxmlformats.org/officeDocument/2006/relationships/customXml" Target="../ink/ink584.xml"/><Relationship Id="rId38" Type="http://schemas.openxmlformats.org/officeDocument/2006/relationships/image" Target="../media/image79.png"/><Relationship Id="rId59" Type="http://schemas.openxmlformats.org/officeDocument/2006/relationships/customXml" Target="../ink/ink605.xml"/><Relationship Id="rId103" Type="http://schemas.openxmlformats.org/officeDocument/2006/relationships/customXml" Target="../ink/ink627.xml"/><Relationship Id="rId124" Type="http://schemas.openxmlformats.org/officeDocument/2006/relationships/customXml" Target="../ink/ink638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8.png"/><Relationship Id="rId21" Type="http://schemas.openxmlformats.org/officeDocument/2006/relationships/customXml" Target="../ink/ink671.xml"/><Relationship Id="rId42" Type="http://schemas.openxmlformats.org/officeDocument/2006/relationships/image" Target="../media/image81.png"/><Relationship Id="rId63" Type="http://schemas.openxmlformats.org/officeDocument/2006/relationships/customXml" Target="../ink/ink692.xml"/><Relationship Id="rId84" Type="http://schemas.openxmlformats.org/officeDocument/2006/relationships/image" Target="../media/image102.png"/><Relationship Id="rId138" Type="http://schemas.openxmlformats.org/officeDocument/2006/relationships/customXml" Target="../ink/ink730.xml"/><Relationship Id="rId159" Type="http://schemas.openxmlformats.org/officeDocument/2006/relationships/image" Target="../media/image139.png"/><Relationship Id="rId170" Type="http://schemas.openxmlformats.org/officeDocument/2006/relationships/customXml" Target="../ink/ink746.xml"/><Relationship Id="rId191" Type="http://schemas.openxmlformats.org/officeDocument/2006/relationships/image" Target="../media/image155.png"/><Relationship Id="rId107" Type="http://schemas.openxmlformats.org/officeDocument/2006/relationships/customXml" Target="../ink/ink714.xml"/><Relationship Id="rId11" Type="http://schemas.openxmlformats.org/officeDocument/2006/relationships/customXml" Target="../ink/ink666.xml"/><Relationship Id="rId32" Type="http://schemas.openxmlformats.org/officeDocument/2006/relationships/image" Target="../media/image76.png"/><Relationship Id="rId53" Type="http://schemas.openxmlformats.org/officeDocument/2006/relationships/customXml" Target="../ink/ink687.xml"/><Relationship Id="rId74" Type="http://schemas.openxmlformats.org/officeDocument/2006/relationships/image" Target="../media/image97.png"/><Relationship Id="rId128" Type="http://schemas.openxmlformats.org/officeDocument/2006/relationships/customXml" Target="../ink/ink725.xml"/><Relationship Id="rId149" Type="http://schemas.openxmlformats.org/officeDocument/2006/relationships/image" Target="../media/image134.png"/><Relationship Id="rId5" Type="http://schemas.openxmlformats.org/officeDocument/2006/relationships/customXml" Target="../ink/ink663.xml"/><Relationship Id="rId95" Type="http://schemas.openxmlformats.org/officeDocument/2006/relationships/customXml" Target="../ink/ink708.xml"/><Relationship Id="rId160" Type="http://schemas.openxmlformats.org/officeDocument/2006/relationships/customXml" Target="../ink/ink741.xml"/><Relationship Id="rId181" Type="http://schemas.openxmlformats.org/officeDocument/2006/relationships/image" Target="../media/image150.png"/><Relationship Id="rId22" Type="http://schemas.openxmlformats.org/officeDocument/2006/relationships/image" Target="../media/image71.png"/><Relationship Id="rId43" Type="http://schemas.openxmlformats.org/officeDocument/2006/relationships/customXml" Target="../ink/ink682.xml"/><Relationship Id="rId64" Type="http://schemas.openxmlformats.org/officeDocument/2006/relationships/image" Target="../media/image92.png"/><Relationship Id="rId118" Type="http://schemas.openxmlformats.org/officeDocument/2006/relationships/customXml" Target="../ink/ink720.xml"/><Relationship Id="rId139" Type="http://schemas.openxmlformats.org/officeDocument/2006/relationships/image" Target="../media/image129.png"/><Relationship Id="rId85" Type="http://schemas.openxmlformats.org/officeDocument/2006/relationships/customXml" Target="../ink/ink703.xml"/><Relationship Id="rId150" Type="http://schemas.openxmlformats.org/officeDocument/2006/relationships/customXml" Target="../ink/ink736.xml"/><Relationship Id="rId171" Type="http://schemas.openxmlformats.org/officeDocument/2006/relationships/image" Target="../media/image145.png"/><Relationship Id="rId192" Type="http://schemas.openxmlformats.org/officeDocument/2006/relationships/customXml" Target="../ink/ink757.xml"/><Relationship Id="rId12" Type="http://schemas.openxmlformats.org/officeDocument/2006/relationships/image" Target="../media/image66.png"/><Relationship Id="rId33" Type="http://schemas.openxmlformats.org/officeDocument/2006/relationships/customXml" Target="../ink/ink677.xml"/><Relationship Id="rId108" Type="http://schemas.openxmlformats.org/officeDocument/2006/relationships/image" Target="../media/image114.png"/><Relationship Id="rId129" Type="http://schemas.openxmlformats.org/officeDocument/2006/relationships/image" Target="../media/image124.png"/><Relationship Id="rId54" Type="http://schemas.openxmlformats.org/officeDocument/2006/relationships/image" Target="../media/image87.png"/><Relationship Id="rId75" Type="http://schemas.openxmlformats.org/officeDocument/2006/relationships/customXml" Target="../ink/ink698.xml"/><Relationship Id="rId96" Type="http://schemas.openxmlformats.org/officeDocument/2006/relationships/image" Target="../media/image108.png"/><Relationship Id="rId140" Type="http://schemas.openxmlformats.org/officeDocument/2006/relationships/customXml" Target="../ink/ink731.xml"/><Relationship Id="rId161" Type="http://schemas.openxmlformats.org/officeDocument/2006/relationships/image" Target="../media/image140.png"/><Relationship Id="rId182" Type="http://schemas.openxmlformats.org/officeDocument/2006/relationships/customXml" Target="../ink/ink752.xml"/><Relationship Id="rId6" Type="http://schemas.openxmlformats.org/officeDocument/2006/relationships/image" Target="../media/image63.png"/><Relationship Id="rId23" Type="http://schemas.openxmlformats.org/officeDocument/2006/relationships/customXml" Target="../ink/ink672.xml"/><Relationship Id="rId119" Type="http://schemas.openxmlformats.org/officeDocument/2006/relationships/image" Target="../media/image119.png"/><Relationship Id="rId44" Type="http://schemas.openxmlformats.org/officeDocument/2006/relationships/image" Target="../media/image82.png"/><Relationship Id="rId65" Type="http://schemas.openxmlformats.org/officeDocument/2006/relationships/customXml" Target="../ink/ink693.xml"/><Relationship Id="rId86" Type="http://schemas.openxmlformats.org/officeDocument/2006/relationships/image" Target="../media/image103.png"/><Relationship Id="rId130" Type="http://schemas.openxmlformats.org/officeDocument/2006/relationships/customXml" Target="../ink/ink726.xml"/><Relationship Id="rId151" Type="http://schemas.openxmlformats.org/officeDocument/2006/relationships/image" Target="../media/image135.png"/><Relationship Id="rId172" Type="http://schemas.openxmlformats.org/officeDocument/2006/relationships/customXml" Target="../ink/ink747.xml"/><Relationship Id="rId193" Type="http://schemas.openxmlformats.org/officeDocument/2006/relationships/image" Target="../media/image62.png"/><Relationship Id="rId13" Type="http://schemas.openxmlformats.org/officeDocument/2006/relationships/customXml" Target="../ink/ink667.xml"/><Relationship Id="rId109" Type="http://schemas.openxmlformats.org/officeDocument/2006/relationships/customXml" Target="../ink/ink715.xml"/><Relationship Id="rId34" Type="http://schemas.openxmlformats.org/officeDocument/2006/relationships/image" Target="../media/image77.png"/><Relationship Id="rId50" Type="http://schemas.openxmlformats.org/officeDocument/2006/relationships/image" Target="../media/image85.png"/><Relationship Id="rId55" Type="http://schemas.openxmlformats.org/officeDocument/2006/relationships/customXml" Target="../ink/ink688.xml"/><Relationship Id="rId76" Type="http://schemas.openxmlformats.org/officeDocument/2006/relationships/image" Target="../media/image98.png"/><Relationship Id="rId97" Type="http://schemas.openxmlformats.org/officeDocument/2006/relationships/customXml" Target="../ink/ink709.xml"/><Relationship Id="rId104" Type="http://schemas.openxmlformats.org/officeDocument/2006/relationships/image" Target="../media/image112.png"/><Relationship Id="rId120" Type="http://schemas.openxmlformats.org/officeDocument/2006/relationships/customXml" Target="../ink/ink721.xml"/><Relationship Id="rId125" Type="http://schemas.openxmlformats.org/officeDocument/2006/relationships/image" Target="../media/image122.png"/><Relationship Id="rId141" Type="http://schemas.openxmlformats.org/officeDocument/2006/relationships/image" Target="../media/image130.png"/><Relationship Id="rId146" Type="http://schemas.openxmlformats.org/officeDocument/2006/relationships/customXml" Target="../ink/ink734.xml"/><Relationship Id="rId167" Type="http://schemas.openxmlformats.org/officeDocument/2006/relationships/image" Target="../media/image143.png"/><Relationship Id="rId188" Type="http://schemas.openxmlformats.org/officeDocument/2006/relationships/customXml" Target="../ink/ink755.xml"/><Relationship Id="rId7" Type="http://schemas.openxmlformats.org/officeDocument/2006/relationships/customXml" Target="../ink/ink664.xml"/><Relationship Id="rId71" Type="http://schemas.openxmlformats.org/officeDocument/2006/relationships/customXml" Target="../ink/ink696.xml"/><Relationship Id="rId92" Type="http://schemas.openxmlformats.org/officeDocument/2006/relationships/image" Target="../media/image106.png"/><Relationship Id="rId162" Type="http://schemas.openxmlformats.org/officeDocument/2006/relationships/customXml" Target="../ink/ink742.xml"/><Relationship Id="rId183" Type="http://schemas.openxmlformats.org/officeDocument/2006/relationships/image" Target="../media/image151.png"/><Relationship Id="rId2" Type="http://schemas.openxmlformats.org/officeDocument/2006/relationships/image" Target="../media/image60.png"/><Relationship Id="rId29" Type="http://schemas.openxmlformats.org/officeDocument/2006/relationships/customXml" Target="../ink/ink675.xml"/><Relationship Id="rId24" Type="http://schemas.openxmlformats.org/officeDocument/2006/relationships/image" Target="../media/image72.png"/><Relationship Id="rId40" Type="http://schemas.openxmlformats.org/officeDocument/2006/relationships/image" Target="../media/image80.png"/><Relationship Id="rId45" Type="http://schemas.openxmlformats.org/officeDocument/2006/relationships/customXml" Target="../ink/ink683.xml"/><Relationship Id="rId66" Type="http://schemas.openxmlformats.org/officeDocument/2006/relationships/image" Target="../media/image93.png"/><Relationship Id="rId87" Type="http://schemas.openxmlformats.org/officeDocument/2006/relationships/customXml" Target="../ink/ink704.xml"/><Relationship Id="rId110" Type="http://schemas.openxmlformats.org/officeDocument/2006/relationships/image" Target="../media/image115.png"/><Relationship Id="rId115" Type="http://schemas.openxmlformats.org/officeDocument/2006/relationships/customXml" Target="../ink/ink718.xml"/><Relationship Id="rId131" Type="http://schemas.openxmlformats.org/officeDocument/2006/relationships/image" Target="../media/image125.png"/><Relationship Id="rId136" Type="http://schemas.openxmlformats.org/officeDocument/2006/relationships/customXml" Target="../ink/ink729.xml"/><Relationship Id="rId157" Type="http://schemas.openxmlformats.org/officeDocument/2006/relationships/image" Target="../media/image138.png"/><Relationship Id="rId178" Type="http://schemas.openxmlformats.org/officeDocument/2006/relationships/customXml" Target="../ink/ink750.xml"/><Relationship Id="rId61" Type="http://schemas.openxmlformats.org/officeDocument/2006/relationships/customXml" Target="../ink/ink691.xml"/><Relationship Id="rId82" Type="http://schemas.openxmlformats.org/officeDocument/2006/relationships/image" Target="../media/image101.png"/><Relationship Id="rId152" Type="http://schemas.openxmlformats.org/officeDocument/2006/relationships/customXml" Target="../ink/ink737.xml"/><Relationship Id="rId173" Type="http://schemas.openxmlformats.org/officeDocument/2006/relationships/image" Target="../media/image146.png"/><Relationship Id="rId19" Type="http://schemas.openxmlformats.org/officeDocument/2006/relationships/customXml" Target="../ink/ink670.xml"/><Relationship Id="rId14" Type="http://schemas.openxmlformats.org/officeDocument/2006/relationships/image" Target="../media/image67.png"/><Relationship Id="rId30" Type="http://schemas.openxmlformats.org/officeDocument/2006/relationships/image" Target="../media/image75.png"/><Relationship Id="rId35" Type="http://schemas.openxmlformats.org/officeDocument/2006/relationships/customXml" Target="../ink/ink678.xml"/><Relationship Id="rId56" Type="http://schemas.openxmlformats.org/officeDocument/2006/relationships/image" Target="../media/image88.png"/><Relationship Id="rId77" Type="http://schemas.openxmlformats.org/officeDocument/2006/relationships/customXml" Target="../ink/ink699.xml"/><Relationship Id="rId100" Type="http://schemas.openxmlformats.org/officeDocument/2006/relationships/image" Target="../media/image110.png"/><Relationship Id="rId105" Type="http://schemas.openxmlformats.org/officeDocument/2006/relationships/customXml" Target="../ink/ink713.xml"/><Relationship Id="rId126" Type="http://schemas.openxmlformats.org/officeDocument/2006/relationships/customXml" Target="../ink/ink724.xml"/><Relationship Id="rId147" Type="http://schemas.openxmlformats.org/officeDocument/2006/relationships/image" Target="../media/image133.png"/><Relationship Id="rId168" Type="http://schemas.openxmlformats.org/officeDocument/2006/relationships/customXml" Target="../ink/ink745.xml"/><Relationship Id="rId8" Type="http://schemas.openxmlformats.org/officeDocument/2006/relationships/image" Target="../media/image64.png"/><Relationship Id="rId51" Type="http://schemas.openxmlformats.org/officeDocument/2006/relationships/customXml" Target="../ink/ink686.xml"/><Relationship Id="rId72" Type="http://schemas.openxmlformats.org/officeDocument/2006/relationships/image" Target="../media/image96.png"/><Relationship Id="rId93" Type="http://schemas.openxmlformats.org/officeDocument/2006/relationships/customXml" Target="../ink/ink707.xml"/><Relationship Id="rId98" Type="http://schemas.openxmlformats.org/officeDocument/2006/relationships/image" Target="../media/image109.png"/><Relationship Id="rId121" Type="http://schemas.openxmlformats.org/officeDocument/2006/relationships/image" Target="../media/image120.png"/><Relationship Id="rId142" Type="http://schemas.openxmlformats.org/officeDocument/2006/relationships/customXml" Target="../ink/ink732.xml"/><Relationship Id="rId163" Type="http://schemas.openxmlformats.org/officeDocument/2006/relationships/image" Target="../media/image141.png"/><Relationship Id="rId184" Type="http://schemas.openxmlformats.org/officeDocument/2006/relationships/customXml" Target="../ink/ink753.xml"/><Relationship Id="rId189" Type="http://schemas.openxmlformats.org/officeDocument/2006/relationships/image" Target="../media/image154.png"/><Relationship Id="rId3" Type="http://schemas.openxmlformats.org/officeDocument/2006/relationships/customXml" Target="../ink/ink662.xml"/><Relationship Id="rId25" Type="http://schemas.openxmlformats.org/officeDocument/2006/relationships/customXml" Target="../ink/ink673.xml"/><Relationship Id="rId46" Type="http://schemas.openxmlformats.org/officeDocument/2006/relationships/image" Target="../media/image83.png"/><Relationship Id="rId67" Type="http://schemas.openxmlformats.org/officeDocument/2006/relationships/customXml" Target="../ink/ink694.xml"/><Relationship Id="rId116" Type="http://schemas.openxmlformats.org/officeDocument/2006/relationships/customXml" Target="../ink/ink719.xml"/><Relationship Id="rId137" Type="http://schemas.openxmlformats.org/officeDocument/2006/relationships/image" Target="../media/image128.png"/><Relationship Id="rId158" Type="http://schemas.openxmlformats.org/officeDocument/2006/relationships/customXml" Target="../ink/ink740.xml"/><Relationship Id="rId20" Type="http://schemas.openxmlformats.org/officeDocument/2006/relationships/image" Target="../media/image70.png"/><Relationship Id="rId41" Type="http://schemas.openxmlformats.org/officeDocument/2006/relationships/customXml" Target="../ink/ink681.xml"/><Relationship Id="rId62" Type="http://schemas.openxmlformats.org/officeDocument/2006/relationships/image" Target="../media/image91.png"/><Relationship Id="rId83" Type="http://schemas.openxmlformats.org/officeDocument/2006/relationships/customXml" Target="../ink/ink702.xml"/><Relationship Id="rId88" Type="http://schemas.openxmlformats.org/officeDocument/2006/relationships/image" Target="../media/image104.png"/><Relationship Id="rId111" Type="http://schemas.openxmlformats.org/officeDocument/2006/relationships/customXml" Target="../ink/ink716.xml"/><Relationship Id="rId132" Type="http://schemas.openxmlformats.org/officeDocument/2006/relationships/customXml" Target="../ink/ink727.xml"/><Relationship Id="rId153" Type="http://schemas.openxmlformats.org/officeDocument/2006/relationships/image" Target="../media/image136.png"/><Relationship Id="rId174" Type="http://schemas.openxmlformats.org/officeDocument/2006/relationships/customXml" Target="../ink/ink748.xml"/><Relationship Id="rId179" Type="http://schemas.openxmlformats.org/officeDocument/2006/relationships/image" Target="../media/image149.png"/><Relationship Id="rId190" Type="http://schemas.openxmlformats.org/officeDocument/2006/relationships/customXml" Target="../ink/ink756.xml"/><Relationship Id="rId15" Type="http://schemas.openxmlformats.org/officeDocument/2006/relationships/customXml" Target="../ink/ink668.xml"/><Relationship Id="rId36" Type="http://schemas.openxmlformats.org/officeDocument/2006/relationships/image" Target="../media/image78.png"/><Relationship Id="rId57" Type="http://schemas.openxmlformats.org/officeDocument/2006/relationships/customXml" Target="../ink/ink689.xml"/><Relationship Id="rId106" Type="http://schemas.openxmlformats.org/officeDocument/2006/relationships/image" Target="../media/image113.png"/><Relationship Id="rId127" Type="http://schemas.openxmlformats.org/officeDocument/2006/relationships/image" Target="../media/image123.png"/><Relationship Id="rId10" Type="http://schemas.openxmlformats.org/officeDocument/2006/relationships/image" Target="../media/image65.png"/><Relationship Id="rId31" Type="http://schemas.openxmlformats.org/officeDocument/2006/relationships/customXml" Target="../ink/ink676.xml"/><Relationship Id="rId52" Type="http://schemas.openxmlformats.org/officeDocument/2006/relationships/image" Target="../media/image86.png"/><Relationship Id="rId73" Type="http://schemas.openxmlformats.org/officeDocument/2006/relationships/customXml" Target="../ink/ink697.xml"/><Relationship Id="rId78" Type="http://schemas.openxmlformats.org/officeDocument/2006/relationships/image" Target="../media/image99.png"/><Relationship Id="rId94" Type="http://schemas.openxmlformats.org/officeDocument/2006/relationships/image" Target="../media/image107.png"/><Relationship Id="rId99" Type="http://schemas.openxmlformats.org/officeDocument/2006/relationships/customXml" Target="../ink/ink710.xml"/><Relationship Id="rId101" Type="http://schemas.openxmlformats.org/officeDocument/2006/relationships/customXml" Target="../ink/ink711.xml"/><Relationship Id="rId122" Type="http://schemas.openxmlformats.org/officeDocument/2006/relationships/customXml" Target="../ink/ink722.xml"/><Relationship Id="rId143" Type="http://schemas.openxmlformats.org/officeDocument/2006/relationships/image" Target="../media/image131.png"/><Relationship Id="rId148" Type="http://schemas.openxmlformats.org/officeDocument/2006/relationships/customXml" Target="../ink/ink735.xml"/><Relationship Id="rId164" Type="http://schemas.openxmlformats.org/officeDocument/2006/relationships/customXml" Target="../ink/ink743.xml"/><Relationship Id="rId169" Type="http://schemas.openxmlformats.org/officeDocument/2006/relationships/image" Target="../media/image144.png"/><Relationship Id="rId185" Type="http://schemas.openxmlformats.org/officeDocument/2006/relationships/image" Target="../media/image152.png"/><Relationship Id="rId4" Type="http://schemas.openxmlformats.org/officeDocument/2006/relationships/image" Target="../media/image61.png"/><Relationship Id="rId9" Type="http://schemas.openxmlformats.org/officeDocument/2006/relationships/customXml" Target="../ink/ink665.xml"/><Relationship Id="rId180" Type="http://schemas.openxmlformats.org/officeDocument/2006/relationships/customXml" Target="../ink/ink751.xml"/><Relationship Id="rId26" Type="http://schemas.openxmlformats.org/officeDocument/2006/relationships/image" Target="../media/image73.png"/><Relationship Id="rId47" Type="http://schemas.openxmlformats.org/officeDocument/2006/relationships/customXml" Target="../ink/ink684.xml"/><Relationship Id="rId68" Type="http://schemas.openxmlformats.org/officeDocument/2006/relationships/image" Target="../media/image94.png"/><Relationship Id="rId89" Type="http://schemas.openxmlformats.org/officeDocument/2006/relationships/customXml" Target="../ink/ink705.xml"/><Relationship Id="rId112" Type="http://schemas.openxmlformats.org/officeDocument/2006/relationships/image" Target="../media/image116.png"/><Relationship Id="rId133" Type="http://schemas.openxmlformats.org/officeDocument/2006/relationships/image" Target="../media/image126.png"/><Relationship Id="rId154" Type="http://schemas.openxmlformats.org/officeDocument/2006/relationships/customXml" Target="../ink/ink738.xml"/><Relationship Id="rId175" Type="http://schemas.openxmlformats.org/officeDocument/2006/relationships/image" Target="../media/image147.png"/><Relationship Id="rId16" Type="http://schemas.openxmlformats.org/officeDocument/2006/relationships/image" Target="../media/image68.png"/><Relationship Id="rId37" Type="http://schemas.openxmlformats.org/officeDocument/2006/relationships/customXml" Target="../ink/ink679.xml"/><Relationship Id="rId58" Type="http://schemas.openxmlformats.org/officeDocument/2006/relationships/image" Target="../media/image89.png"/><Relationship Id="rId79" Type="http://schemas.openxmlformats.org/officeDocument/2006/relationships/customXml" Target="../ink/ink700.xml"/><Relationship Id="rId102" Type="http://schemas.openxmlformats.org/officeDocument/2006/relationships/image" Target="../media/image111.png"/><Relationship Id="rId123" Type="http://schemas.openxmlformats.org/officeDocument/2006/relationships/image" Target="../media/image121.png"/><Relationship Id="rId144" Type="http://schemas.openxmlformats.org/officeDocument/2006/relationships/customXml" Target="../ink/ink733.xml"/><Relationship Id="rId90" Type="http://schemas.openxmlformats.org/officeDocument/2006/relationships/image" Target="../media/image105.png"/><Relationship Id="rId165" Type="http://schemas.openxmlformats.org/officeDocument/2006/relationships/image" Target="../media/image142.png"/><Relationship Id="rId186" Type="http://schemas.openxmlformats.org/officeDocument/2006/relationships/customXml" Target="../ink/ink754.xml"/><Relationship Id="rId27" Type="http://schemas.openxmlformats.org/officeDocument/2006/relationships/customXml" Target="../ink/ink674.xml"/><Relationship Id="rId48" Type="http://schemas.openxmlformats.org/officeDocument/2006/relationships/image" Target="../media/image84.png"/><Relationship Id="rId69" Type="http://schemas.openxmlformats.org/officeDocument/2006/relationships/customXml" Target="../ink/ink695.xml"/><Relationship Id="rId113" Type="http://schemas.openxmlformats.org/officeDocument/2006/relationships/customXml" Target="../ink/ink717.xml"/><Relationship Id="rId134" Type="http://schemas.openxmlformats.org/officeDocument/2006/relationships/customXml" Target="../ink/ink728.xml"/><Relationship Id="rId80" Type="http://schemas.openxmlformats.org/officeDocument/2006/relationships/image" Target="../media/image100.png"/><Relationship Id="rId155" Type="http://schemas.openxmlformats.org/officeDocument/2006/relationships/image" Target="../media/image137.png"/><Relationship Id="rId176" Type="http://schemas.openxmlformats.org/officeDocument/2006/relationships/customXml" Target="../ink/ink749.xml"/><Relationship Id="rId17" Type="http://schemas.openxmlformats.org/officeDocument/2006/relationships/customXml" Target="../ink/ink669.xml"/><Relationship Id="rId38" Type="http://schemas.openxmlformats.org/officeDocument/2006/relationships/image" Target="../media/image79.png"/><Relationship Id="rId59" Type="http://schemas.openxmlformats.org/officeDocument/2006/relationships/customXml" Target="../ink/ink690.xml"/><Relationship Id="rId103" Type="http://schemas.openxmlformats.org/officeDocument/2006/relationships/customXml" Target="../ink/ink712.xml"/><Relationship Id="rId124" Type="http://schemas.openxmlformats.org/officeDocument/2006/relationships/customXml" Target="../ink/ink723.xml"/><Relationship Id="rId70" Type="http://schemas.openxmlformats.org/officeDocument/2006/relationships/image" Target="../media/image95.png"/><Relationship Id="rId91" Type="http://schemas.openxmlformats.org/officeDocument/2006/relationships/customXml" Target="../ink/ink706.xml"/><Relationship Id="rId145" Type="http://schemas.openxmlformats.org/officeDocument/2006/relationships/image" Target="../media/image132.png"/><Relationship Id="rId166" Type="http://schemas.openxmlformats.org/officeDocument/2006/relationships/customXml" Target="../ink/ink744.xml"/><Relationship Id="rId187" Type="http://schemas.openxmlformats.org/officeDocument/2006/relationships/image" Target="../media/image153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74.png"/><Relationship Id="rId49" Type="http://schemas.openxmlformats.org/officeDocument/2006/relationships/customXml" Target="../ink/ink685.xml"/><Relationship Id="rId114" Type="http://schemas.openxmlformats.org/officeDocument/2006/relationships/image" Target="../media/image117.png"/><Relationship Id="rId60" Type="http://schemas.openxmlformats.org/officeDocument/2006/relationships/image" Target="../media/image90.png"/><Relationship Id="rId81" Type="http://schemas.openxmlformats.org/officeDocument/2006/relationships/customXml" Target="../ink/ink701.xml"/><Relationship Id="rId135" Type="http://schemas.openxmlformats.org/officeDocument/2006/relationships/image" Target="../media/image127.png"/><Relationship Id="rId156" Type="http://schemas.openxmlformats.org/officeDocument/2006/relationships/customXml" Target="../ink/ink739.xml"/><Relationship Id="rId177" Type="http://schemas.openxmlformats.org/officeDocument/2006/relationships/image" Target="../media/image148.png"/><Relationship Id="rId18" Type="http://schemas.openxmlformats.org/officeDocument/2006/relationships/image" Target="../media/image69.png"/><Relationship Id="rId39" Type="http://schemas.openxmlformats.org/officeDocument/2006/relationships/customXml" Target="../ink/ink680.xml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8.png"/><Relationship Id="rId21" Type="http://schemas.openxmlformats.org/officeDocument/2006/relationships/customXml" Target="../ink/ink767.xml"/><Relationship Id="rId42" Type="http://schemas.openxmlformats.org/officeDocument/2006/relationships/image" Target="../media/image81.png"/><Relationship Id="rId63" Type="http://schemas.openxmlformats.org/officeDocument/2006/relationships/customXml" Target="../ink/ink788.xml"/><Relationship Id="rId84" Type="http://schemas.openxmlformats.org/officeDocument/2006/relationships/image" Target="../media/image102.png"/><Relationship Id="rId138" Type="http://schemas.openxmlformats.org/officeDocument/2006/relationships/customXml" Target="../ink/ink826.xml"/><Relationship Id="rId159" Type="http://schemas.openxmlformats.org/officeDocument/2006/relationships/image" Target="../media/image139.png"/><Relationship Id="rId170" Type="http://schemas.openxmlformats.org/officeDocument/2006/relationships/customXml" Target="../ink/ink842.xml"/><Relationship Id="rId191" Type="http://schemas.openxmlformats.org/officeDocument/2006/relationships/image" Target="../media/image155.png"/><Relationship Id="rId107" Type="http://schemas.openxmlformats.org/officeDocument/2006/relationships/customXml" Target="../ink/ink810.xml"/><Relationship Id="rId11" Type="http://schemas.openxmlformats.org/officeDocument/2006/relationships/customXml" Target="../ink/ink762.xml"/><Relationship Id="rId32" Type="http://schemas.openxmlformats.org/officeDocument/2006/relationships/image" Target="../media/image76.png"/><Relationship Id="rId53" Type="http://schemas.openxmlformats.org/officeDocument/2006/relationships/customXml" Target="../ink/ink783.xml"/><Relationship Id="rId74" Type="http://schemas.openxmlformats.org/officeDocument/2006/relationships/image" Target="../media/image97.png"/><Relationship Id="rId128" Type="http://schemas.openxmlformats.org/officeDocument/2006/relationships/customXml" Target="../ink/ink821.xml"/><Relationship Id="rId149" Type="http://schemas.openxmlformats.org/officeDocument/2006/relationships/image" Target="../media/image134.png"/><Relationship Id="rId5" Type="http://schemas.openxmlformats.org/officeDocument/2006/relationships/customXml" Target="../ink/ink759.xml"/><Relationship Id="rId95" Type="http://schemas.openxmlformats.org/officeDocument/2006/relationships/customXml" Target="../ink/ink804.xml"/><Relationship Id="rId160" Type="http://schemas.openxmlformats.org/officeDocument/2006/relationships/customXml" Target="../ink/ink837.xml"/><Relationship Id="rId181" Type="http://schemas.openxmlformats.org/officeDocument/2006/relationships/image" Target="../media/image150.png"/><Relationship Id="rId22" Type="http://schemas.openxmlformats.org/officeDocument/2006/relationships/image" Target="../media/image71.png"/><Relationship Id="rId43" Type="http://schemas.openxmlformats.org/officeDocument/2006/relationships/customXml" Target="../ink/ink778.xml"/><Relationship Id="rId64" Type="http://schemas.openxmlformats.org/officeDocument/2006/relationships/image" Target="../media/image92.png"/><Relationship Id="rId118" Type="http://schemas.openxmlformats.org/officeDocument/2006/relationships/customXml" Target="../ink/ink816.xml"/><Relationship Id="rId139" Type="http://schemas.openxmlformats.org/officeDocument/2006/relationships/image" Target="../media/image129.png"/><Relationship Id="rId85" Type="http://schemas.openxmlformats.org/officeDocument/2006/relationships/customXml" Target="../ink/ink799.xml"/><Relationship Id="rId150" Type="http://schemas.openxmlformats.org/officeDocument/2006/relationships/customXml" Target="../ink/ink832.xml"/><Relationship Id="rId171" Type="http://schemas.openxmlformats.org/officeDocument/2006/relationships/image" Target="../media/image145.png"/><Relationship Id="rId192" Type="http://schemas.openxmlformats.org/officeDocument/2006/relationships/customXml" Target="../ink/ink853.xml"/><Relationship Id="rId12" Type="http://schemas.openxmlformats.org/officeDocument/2006/relationships/image" Target="../media/image66.png"/><Relationship Id="rId33" Type="http://schemas.openxmlformats.org/officeDocument/2006/relationships/customXml" Target="../ink/ink773.xml"/><Relationship Id="rId108" Type="http://schemas.openxmlformats.org/officeDocument/2006/relationships/image" Target="../media/image114.png"/><Relationship Id="rId129" Type="http://schemas.openxmlformats.org/officeDocument/2006/relationships/image" Target="../media/image124.png"/><Relationship Id="rId54" Type="http://schemas.openxmlformats.org/officeDocument/2006/relationships/image" Target="../media/image87.png"/><Relationship Id="rId75" Type="http://schemas.openxmlformats.org/officeDocument/2006/relationships/customXml" Target="../ink/ink794.xml"/><Relationship Id="rId96" Type="http://schemas.openxmlformats.org/officeDocument/2006/relationships/image" Target="../media/image108.png"/><Relationship Id="rId140" Type="http://schemas.openxmlformats.org/officeDocument/2006/relationships/customXml" Target="../ink/ink827.xml"/><Relationship Id="rId161" Type="http://schemas.openxmlformats.org/officeDocument/2006/relationships/image" Target="../media/image140.png"/><Relationship Id="rId182" Type="http://schemas.openxmlformats.org/officeDocument/2006/relationships/customXml" Target="../ink/ink848.xml"/><Relationship Id="rId6" Type="http://schemas.openxmlformats.org/officeDocument/2006/relationships/image" Target="../media/image63.png"/><Relationship Id="rId23" Type="http://schemas.openxmlformats.org/officeDocument/2006/relationships/customXml" Target="../ink/ink768.xml"/><Relationship Id="rId119" Type="http://schemas.openxmlformats.org/officeDocument/2006/relationships/image" Target="../media/image119.png"/><Relationship Id="rId44" Type="http://schemas.openxmlformats.org/officeDocument/2006/relationships/image" Target="../media/image82.png"/><Relationship Id="rId65" Type="http://schemas.openxmlformats.org/officeDocument/2006/relationships/customXml" Target="../ink/ink789.xml"/><Relationship Id="rId86" Type="http://schemas.openxmlformats.org/officeDocument/2006/relationships/image" Target="../media/image103.png"/><Relationship Id="rId130" Type="http://schemas.openxmlformats.org/officeDocument/2006/relationships/customXml" Target="../ink/ink822.xml"/><Relationship Id="rId151" Type="http://schemas.openxmlformats.org/officeDocument/2006/relationships/image" Target="../media/image135.png"/><Relationship Id="rId172" Type="http://schemas.openxmlformats.org/officeDocument/2006/relationships/customXml" Target="../ink/ink843.xml"/><Relationship Id="rId193" Type="http://schemas.openxmlformats.org/officeDocument/2006/relationships/image" Target="../media/image156.png"/><Relationship Id="rId13" Type="http://schemas.openxmlformats.org/officeDocument/2006/relationships/customXml" Target="../ink/ink763.xml"/><Relationship Id="rId109" Type="http://schemas.openxmlformats.org/officeDocument/2006/relationships/customXml" Target="../ink/ink811.xml"/><Relationship Id="rId34" Type="http://schemas.openxmlformats.org/officeDocument/2006/relationships/image" Target="../media/image77.png"/><Relationship Id="rId50" Type="http://schemas.openxmlformats.org/officeDocument/2006/relationships/image" Target="../media/image85.png"/><Relationship Id="rId55" Type="http://schemas.openxmlformats.org/officeDocument/2006/relationships/customXml" Target="../ink/ink784.xml"/><Relationship Id="rId76" Type="http://schemas.openxmlformats.org/officeDocument/2006/relationships/image" Target="../media/image98.png"/><Relationship Id="rId97" Type="http://schemas.openxmlformats.org/officeDocument/2006/relationships/customXml" Target="../ink/ink805.xml"/><Relationship Id="rId104" Type="http://schemas.openxmlformats.org/officeDocument/2006/relationships/image" Target="../media/image112.png"/><Relationship Id="rId120" Type="http://schemas.openxmlformats.org/officeDocument/2006/relationships/customXml" Target="../ink/ink817.xml"/><Relationship Id="rId125" Type="http://schemas.openxmlformats.org/officeDocument/2006/relationships/image" Target="../media/image122.png"/><Relationship Id="rId141" Type="http://schemas.openxmlformats.org/officeDocument/2006/relationships/image" Target="../media/image130.png"/><Relationship Id="rId146" Type="http://schemas.openxmlformats.org/officeDocument/2006/relationships/customXml" Target="../ink/ink830.xml"/><Relationship Id="rId167" Type="http://schemas.openxmlformats.org/officeDocument/2006/relationships/image" Target="../media/image143.png"/><Relationship Id="rId188" Type="http://schemas.openxmlformats.org/officeDocument/2006/relationships/customXml" Target="../ink/ink851.xml"/><Relationship Id="rId7" Type="http://schemas.openxmlformats.org/officeDocument/2006/relationships/customXml" Target="../ink/ink760.xml"/><Relationship Id="rId71" Type="http://schemas.openxmlformats.org/officeDocument/2006/relationships/customXml" Target="../ink/ink792.xml"/><Relationship Id="rId92" Type="http://schemas.openxmlformats.org/officeDocument/2006/relationships/image" Target="../media/image106.png"/><Relationship Id="rId162" Type="http://schemas.openxmlformats.org/officeDocument/2006/relationships/customXml" Target="../ink/ink838.xml"/><Relationship Id="rId183" Type="http://schemas.openxmlformats.org/officeDocument/2006/relationships/image" Target="../media/image151.png"/><Relationship Id="rId2" Type="http://schemas.openxmlformats.org/officeDocument/2006/relationships/image" Target="../media/image60.png"/><Relationship Id="rId29" Type="http://schemas.openxmlformats.org/officeDocument/2006/relationships/customXml" Target="../ink/ink771.xml"/><Relationship Id="rId24" Type="http://schemas.openxmlformats.org/officeDocument/2006/relationships/image" Target="../media/image72.png"/><Relationship Id="rId40" Type="http://schemas.openxmlformats.org/officeDocument/2006/relationships/image" Target="../media/image80.png"/><Relationship Id="rId45" Type="http://schemas.openxmlformats.org/officeDocument/2006/relationships/customXml" Target="../ink/ink779.xml"/><Relationship Id="rId66" Type="http://schemas.openxmlformats.org/officeDocument/2006/relationships/image" Target="../media/image93.png"/><Relationship Id="rId87" Type="http://schemas.openxmlformats.org/officeDocument/2006/relationships/customXml" Target="../ink/ink800.xml"/><Relationship Id="rId110" Type="http://schemas.openxmlformats.org/officeDocument/2006/relationships/image" Target="../media/image115.png"/><Relationship Id="rId115" Type="http://schemas.openxmlformats.org/officeDocument/2006/relationships/customXml" Target="../ink/ink814.xml"/><Relationship Id="rId131" Type="http://schemas.openxmlformats.org/officeDocument/2006/relationships/image" Target="../media/image125.png"/><Relationship Id="rId136" Type="http://schemas.openxmlformats.org/officeDocument/2006/relationships/customXml" Target="../ink/ink825.xml"/><Relationship Id="rId157" Type="http://schemas.openxmlformats.org/officeDocument/2006/relationships/image" Target="../media/image138.png"/><Relationship Id="rId178" Type="http://schemas.openxmlformats.org/officeDocument/2006/relationships/customXml" Target="../ink/ink846.xml"/><Relationship Id="rId61" Type="http://schemas.openxmlformats.org/officeDocument/2006/relationships/customXml" Target="../ink/ink787.xml"/><Relationship Id="rId82" Type="http://schemas.openxmlformats.org/officeDocument/2006/relationships/image" Target="../media/image101.png"/><Relationship Id="rId152" Type="http://schemas.openxmlformats.org/officeDocument/2006/relationships/customXml" Target="../ink/ink833.xml"/><Relationship Id="rId173" Type="http://schemas.openxmlformats.org/officeDocument/2006/relationships/image" Target="../media/image146.png"/><Relationship Id="rId194" Type="http://schemas.openxmlformats.org/officeDocument/2006/relationships/customXml" Target="../ink/ink854.xml"/><Relationship Id="rId19" Type="http://schemas.openxmlformats.org/officeDocument/2006/relationships/customXml" Target="../ink/ink766.xml"/><Relationship Id="rId14" Type="http://schemas.openxmlformats.org/officeDocument/2006/relationships/image" Target="../media/image67.png"/><Relationship Id="rId30" Type="http://schemas.openxmlformats.org/officeDocument/2006/relationships/image" Target="../media/image75.png"/><Relationship Id="rId35" Type="http://schemas.openxmlformats.org/officeDocument/2006/relationships/customXml" Target="../ink/ink774.xml"/><Relationship Id="rId56" Type="http://schemas.openxmlformats.org/officeDocument/2006/relationships/image" Target="../media/image88.png"/><Relationship Id="rId77" Type="http://schemas.openxmlformats.org/officeDocument/2006/relationships/customXml" Target="../ink/ink795.xml"/><Relationship Id="rId100" Type="http://schemas.openxmlformats.org/officeDocument/2006/relationships/image" Target="../media/image110.png"/><Relationship Id="rId105" Type="http://schemas.openxmlformats.org/officeDocument/2006/relationships/customXml" Target="../ink/ink809.xml"/><Relationship Id="rId126" Type="http://schemas.openxmlformats.org/officeDocument/2006/relationships/customXml" Target="../ink/ink820.xml"/><Relationship Id="rId147" Type="http://schemas.openxmlformats.org/officeDocument/2006/relationships/image" Target="../media/image133.png"/><Relationship Id="rId168" Type="http://schemas.openxmlformats.org/officeDocument/2006/relationships/customXml" Target="../ink/ink841.xml"/><Relationship Id="rId8" Type="http://schemas.openxmlformats.org/officeDocument/2006/relationships/image" Target="../media/image64.png"/><Relationship Id="rId51" Type="http://schemas.openxmlformats.org/officeDocument/2006/relationships/customXml" Target="../ink/ink782.xml"/><Relationship Id="rId72" Type="http://schemas.openxmlformats.org/officeDocument/2006/relationships/image" Target="../media/image96.png"/><Relationship Id="rId93" Type="http://schemas.openxmlformats.org/officeDocument/2006/relationships/customXml" Target="../ink/ink803.xml"/><Relationship Id="rId98" Type="http://schemas.openxmlformats.org/officeDocument/2006/relationships/image" Target="../media/image109.png"/><Relationship Id="rId121" Type="http://schemas.openxmlformats.org/officeDocument/2006/relationships/image" Target="../media/image120.png"/><Relationship Id="rId142" Type="http://schemas.openxmlformats.org/officeDocument/2006/relationships/customXml" Target="../ink/ink828.xml"/><Relationship Id="rId163" Type="http://schemas.openxmlformats.org/officeDocument/2006/relationships/image" Target="../media/image141.png"/><Relationship Id="rId184" Type="http://schemas.openxmlformats.org/officeDocument/2006/relationships/customXml" Target="../ink/ink849.xml"/><Relationship Id="rId189" Type="http://schemas.openxmlformats.org/officeDocument/2006/relationships/image" Target="../media/image154.png"/><Relationship Id="rId3" Type="http://schemas.openxmlformats.org/officeDocument/2006/relationships/customXml" Target="../ink/ink758.xml"/><Relationship Id="rId25" Type="http://schemas.openxmlformats.org/officeDocument/2006/relationships/customXml" Target="../ink/ink769.xml"/><Relationship Id="rId46" Type="http://schemas.openxmlformats.org/officeDocument/2006/relationships/image" Target="../media/image83.png"/><Relationship Id="rId67" Type="http://schemas.openxmlformats.org/officeDocument/2006/relationships/customXml" Target="../ink/ink790.xml"/><Relationship Id="rId116" Type="http://schemas.openxmlformats.org/officeDocument/2006/relationships/customXml" Target="../ink/ink815.xml"/><Relationship Id="rId137" Type="http://schemas.openxmlformats.org/officeDocument/2006/relationships/image" Target="../media/image128.png"/><Relationship Id="rId158" Type="http://schemas.openxmlformats.org/officeDocument/2006/relationships/customXml" Target="../ink/ink836.xml"/><Relationship Id="rId20" Type="http://schemas.openxmlformats.org/officeDocument/2006/relationships/image" Target="../media/image70.png"/><Relationship Id="rId41" Type="http://schemas.openxmlformats.org/officeDocument/2006/relationships/customXml" Target="../ink/ink777.xml"/><Relationship Id="rId62" Type="http://schemas.openxmlformats.org/officeDocument/2006/relationships/image" Target="../media/image91.png"/><Relationship Id="rId83" Type="http://schemas.openxmlformats.org/officeDocument/2006/relationships/customXml" Target="../ink/ink798.xml"/><Relationship Id="rId88" Type="http://schemas.openxmlformats.org/officeDocument/2006/relationships/image" Target="../media/image104.png"/><Relationship Id="rId111" Type="http://schemas.openxmlformats.org/officeDocument/2006/relationships/customXml" Target="../ink/ink812.xml"/><Relationship Id="rId132" Type="http://schemas.openxmlformats.org/officeDocument/2006/relationships/customXml" Target="../ink/ink823.xml"/><Relationship Id="rId153" Type="http://schemas.openxmlformats.org/officeDocument/2006/relationships/image" Target="../media/image136.png"/><Relationship Id="rId174" Type="http://schemas.openxmlformats.org/officeDocument/2006/relationships/customXml" Target="../ink/ink844.xml"/><Relationship Id="rId179" Type="http://schemas.openxmlformats.org/officeDocument/2006/relationships/image" Target="../media/image149.png"/><Relationship Id="rId195" Type="http://schemas.openxmlformats.org/officeDocument/2006/relationships/image" Target="../media/image62.png"/><Relationship Id="rId190" Type="http://schemas.openxmlformats.org/officeDocument/2006/relationships/customXml" Target="../ink/ink852.xml"/><Relationship Id="rId15" Type="http://schemas.openxmlformats.org/officeDocument/2006/relationships/customXml" Target="../ink/ink764.xml"/><Relationship Id="rId36" Type="http://schemas.openxmlformats.org/officeDocument/2006/relationships/image" Target="../media/image78.png"/><Relationship Id="rId57" Type="http://schemas.openxmlformats.org/officeDocument/2006/relationships/customXml" Target="../ink/ink785.xml"/><Relationship Id="rId106" Type="http://schemas.openxmlformats.org/officeDocument/2006/relationships/image" Target="../media/image113.png"/><Relationship Id="rId127" Type="http://schemas.openxmlformats.org/officeDocument/2006/relationships/image" Target="../media/image123.png"/><Relationship Id="rId10" Type="http://schemas.openxmlformats.org/officeDocument/2006/relationships/image" Target="../media/image65.png"/><Relationship Id="rId31" Type="http://schemas.openxmlformats.org/officeDocument/2006/relationships/customXml" Target="../ink/ink772.xml"/><Relationship Id="rId52" Type="http://schemas.openxmlformats.org/officeDocument/2006/relationships/image" Target="../media/image86.png"/><Relationship Id="rId73" Type="http://schemas.openxmlformats.org/officeDocument/2006/relationships/customXml" Target="../ink/ink793.xml"/><Relationship Id="rId78" Type="http://schemas.openxmlformats.org/officeDocument/2006/relationships/image" Target="../media/image99.png"/><Relationship Id="rId94" Type="http://schemas.openxmlformats.org/officeDocument/2006/relationships/image" Target="../media/image107.png"/><Relationship Id="rId99" Type="http://schemas.openxmlformats.org/officeDocument/2006/relationships/customXml" Target="../ink/ink806.xml"/><Relationship Id="rId101" Type="http://schemas.openxmlformats.org/officeDocument/2006/relationships/customXml" Target="../ink/ink807.xml"/><Relationship Id="rId122" Type="http://schemas.openxmlformats.org/officeDocument/2006/relationships/customXml" Target="../ink/ink818.xml"/><Relationship Id="rId143" Type="http://schemas.openxmlformats.org/officeDocument/2006/relationships/image" Target="../media/image131.png"/><Relationship Id="rId148" Type="http://schemas.openxmlformats.org/officeDocument/2006/relationships/customXml" Target="../ink/ink831.xml"/><Relationship Id="rId164" Type="http://schemas.openxmlformats.org/officeDocument/2006/relationships/customXml" Target="../ink/ink839.xml"/><Relationship Id="rId169" Type="http://schemas.openxmlformats.org/officeDocument/2006/relationships/image" Target="../media/image144.png"/><Relationship Id="rId185" Type="http://schemas.openxmlformats.org/officeDocument/2006/relationships/image" Target="../media/image152.png"/><Relationship Id="rId4" Type="http://schemas.openxmlformats.org/officeDocument/2006/relationships/image" Target="../media/image61.png"/><Relationship Id="rId9" Type="http://schemas.openxmlformats.org/officeDocument/2006/relationships/customXml" Target="../ink/ink761.xml"/><Relationship Id="rId180" Type="http://schemas.openxmlformats.org/officeDocument/2006/relationships/customXml" Target="../ink/ink847.xml"/><Relationship Id="rId26" Type="http://schemas.openxmlformats.org/officeDocument/2006/relationships/image" Target="../media/image73.png"/><Relationship Id="rId47" Type="http://schemas.openxmlformats.org/officeDocument/2006/relationships/customXml" Target="../ink/ink780.xml"/><Relationship Id="rId68" Type="http://schemas.openxmlformats.org/officeDocument/2006/relationships/image" Target="../media/image94.png"/><Relationship Id="rId89" Type="http://schemas.openxmlformats.org/officeDocument/2006/relationships/customXml" Target="../ink/ink801.xml"/><Relationship Id="rId112" Type="http://schemas.openxmlformats.org/officeDocument/2006/relationships/image" Target="../media/image116.png"/><Relationship Id="rId133" Type="http://schemas.openxmlformats.org/officeDocument/2006/relationships/image" Target="../media/image126.png"/><Relationship Id="rId154" Type="http://schemas.openxmlformats.org/officeDocument/2006/relationships/customXml" Target="../ink/ink834.xml"/><Relationship Id="rId175" Type="http://schemas.openxmlformats.org/officeDocument/2006/relationships/image" Target="../media/image147.png"/><Relationship Id="rId16" Type="http://schemas.openxmlformats.org/officeDocument/2006/relationships/image" Target="../media/image68.png"/><Relationship Id="rId37" Type="http://schemas.openxmlformats.org/officeDocument/2006/relationships/customXml" Target="../ink/ink775.xml"/><Relationship Id="rId58" Type="http://schemas.openxmlformats.org/officeDocument/2006/relationships/image" Target="../media/image89.png"/><Relationship Id="rId79" Type="http://schemas.openxmlformats.org/officeDocument/2006/relationships/customXml" Target="../ink/ink796.xml"/><Relationship Id="rId102" Type="http://schemas.openxmlformats.org/officeDocument/2006/relationships/image" Target="../media/image111.png"/><Relationship Id="rId123" Type="http://schemas.openxmlformats.org/officeDocument/2006/relationships/image" Target="../media/image121.png"/><Relationship Id="rId144" Type="http://schemas.openxmlformats.org/officeDocument/2006/relationships/customXml" Target="../ink/ink829.xml"/><Relationship Id="rId90" Type="http://schemas.openxmlformats.org/officeDocument/2006/relationships/image" Target="../media/image105.png"/><Relationship Id="rId165" Type="http://schemas.openxmlformats.org/officeDocument/2006/relationships/image" Target="../media/image142.png"/><Relationship Id="rId186" Type="http://schemas.openxmlformats.org/officeDocument/2006/relationships/customXml" Target="../ink/ink850.xml"/><Relationship Id="rId27" Type="http://schemas.openxmlformats.org/officeDocument/2006/relationships/customXml" Target="../ink/ink770.xml"/><Relationship Id="rId48" Type="http://schemas.openxmlformats.org/officeDocument/2006/relationships/image" Target="../media/image84.png"/><Relationship Id="rId69" Type="http://schemas.openxmlformats.org/officeDocument/2006/relationships/customXml" Target="../ink/ink791.xml"/><Relationship Id="rId113" Type="http://schemas.openxmlformats.org/officeDocument/2006/relationships/customXml" Target="../ink/ink813.xml"/><Relationship Id="rId134" Type="http://schemas.openxmlformats.org/officeDocument/2006/relationships/customXml" Target="../ink/ink824.xml"/><Relationship Id="rId80" Type="http://schemas.openxmlformats.org/officeDocument/2006/relationships/image" Target="../media/image100.png"/><Relationship Id="rId155" Type="http://schemas.openxmlformats.org/officeDocument/2006/relationships/image" Target="../media/image137.png"/><Relationship Id="rId176" Type="http://schemas.openxmlformats.org/officeDocument/2006/relationships/customXml" Target="../ink/ink845.xml"/><Relationship Id="rId17" Type="http://schemas.openxmlformats.org/officeDocument/2006/relationships/customXml" Target="../ink/ink765.xml"/><Relationship Id="rId38" Type="http://schemas.openxmlformats.org/officeDocument/2006/relationships/image" Target="../media/image79.png"/><Relationship Id="rId59" Type="http://schemas.openxmlformats.org/officeDocument/2006/relationships/customXml" Target="../ink/ink786.xml"/><Relationship Id="rId103" Type="http://schemas.openxmlformats.org/officeDocument/2006/relationships/customXml" Target="../ink/ink808.xml"/><Relationship Id="rId124" Type="http://schemas.openxmlformats.org/officeDocument/2006/relationships/customXml" Target="../ink/ink819.xml"/><Relationship Id="rId70" Type="http://schemas.openxmlformats.org/officeDocument/2006/relationships/image" Target="../media/image95.png"/><Relationship Id="rId91" Type="http://schemas.openxmlformats.org/officeDocument/2006/relationships/customXml" Target="../ink/ink802.xml"/><Relationship Id="rId145" Type="http://schemas.openxmlformats.org/officeDocument/2006/relationships/image" Target="../media/image132.png"/><Relationship Id="rId166" Type="http://schemas.openxmlformats.org/officeDocument/2006/relationships/customXml" Target="../ink/ink840.xml"/><Relationship Id="rId187" Type="http://schemas.openxmlformats.org/officeDocument/2006/relationships/image" Target="../media/image153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74.png"/><Relationship Id="rId49" Type="http://schemas.openxmlformats.org/officeDocument/2006/relationships/customXml" Target="../ink/ink781.xml"/><Relationship Id="rId114" Type="http://schemas.openxmlformats.org/officeDocument/2006/relationships/image" Target="../media/image117.png"/><Relationship Id="rId60" Type="http://schemas.openxmlformats.org/officeDocument/2006/relationships/image" Target="../media/image90.png"/><Relationship Id="rId81" Type="http://schemas.openxmlformats.org/officeDocument/2006/relationships/customXml" Target="../ink/ink797.xml"/><Relationship Id="rId135" Type="http://schemas.openxmlformats.org/officeDocument/2006/relationships/image" Target="../media/image127.png"/><Relationship Id="rId156" Type="http://schemas.openxmlformats.org/officeDocument/2006/relationships/customXml" Target="../ink/ink835.xml"/><Relationship Id="rId177" Type="http://schemas.openxmlformats.org/officeDocument/2006/relationships/image" Target="../media/image148.png"/><Relationship Id="rId18" Type="http://schemas.openxmlformats.org/officeDocument/2006/relationships/image" Target="../media/image69.png"/><Relationship Id="rId39" Type="http://schemas.openxmlformats.org/officeDocument/2006/relationships/customXml" Target="../ink/ink776.xml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customXml" Target="../ink/ink860.xml"/><Relationship Id="rId18" Type="http://schemas.openxmlformats.org/officeDocument/2006/relationships/image" Target="../media/image70.png"/><Relationship Id="rId26" Type="http://schemas.openxmlformats.org/officeDocument/2006/relationships/image" Target="../media/image74.png"/><Relationship Id="rId39" Type="http://schemas.openxmlformats.org/officeDocument/2006/relationships/customXml" Target="../ink/ink873.xml"/><Relationship Id="rId21" Type="http://schemas.openxmlformats.org/officeDocument/2006/relationships/customXml" Target="../ink/ink864.xml"/><Relationship Id="rId34" Type="http://schemas.openxmlformats.org/officeDocument/2006/relationships/image" Target="../media/image78.png"/><Relationship Id="rId42" Type="http://schemas.openxmlformats.org/officeDocument/2006/relationships/image" Target="../media/image82.png"/><Relationship Id="rId47" Type="http://schemas.openxmlformats.org/officeDocument/2006/relationships/customXml" Target="../ink/ink877.xml"/><Relationship Id="rId50" Type="http://schemas.openxmlformats.org/officeDocument/2006/relationships/image" Target="../media/image105.png"/><Relationship Id="rId55" Type="http://schemas.openxmlformats.org/officeDocument/2006/relationships/customXml" Target="../ink/ink881.xml"/><Relationship Id="rId7" Type="http://schemas.openxmlformats.org/officeDocument/2006/relationships/customXml" Target="../ink/ink857.xml"/><Relationship Id="rId2" Type="http://schemas.openxmlformats.org/officeDocument/2006/relationships/image" Target="../media/image60.png"/><Relationship Id="rId16" Type="http://schemas.openxmlformats.org/officeDocument/2006/relationships/image" Target="../media/image69.png"/><Relationship Id="rId29" Type="http://schemas.openxmlformats.org/officeDocument/2006/relationships/customXml" Target="../ink/ink868.xml"/><Relationship Id="rId11" Type="http://schemas.openxmlformats.org/officeDocument/2006/relationships/customXml" Target="../ink/ink859.xml"/><Relationship Id="rId24" Type="http://schemas.openxmlformats.org/officeDocument/2006/relationships/image" Target="../media/image73.png"/><Relationship Id="rId32" Type="http://schemas.openxmlformats.org/officeDocument/2006/relationships/image" Target="../media/image77.png"/><Relationship Id="rId37" Type="http://schemas.openxmlformats.org/officeDocument/2006/relationships/customXml" Target="../ink/ink872.xml"/><Relationship Id="rId40" Type="http://schemas.openxmlformats.org/officeDocument/2006/relationships/image" Target="../media/image81.png"/><Relationship Id="rId45" Type="http://schemas.openxmlformats.org/officeDocument/2006/relationships/customXml" Target="../ink/ink876.xml"/><Relationship Id="rId53" Type="http://schemas.openxmlformats.org/officeDocument/2006/relationships/customXml" Target="../ink/ink880.xml"/><Relationship Id="rId58" Type="http://schemas.openxmlformats.org/officeDocument/2006/relationships/image" Target="../media/image160.png"/><Relationship Id="rId5" Type="http://schemas.openxmlformats.org/officeDocument/2006/relationships/customXml" Target="../ink/ink856.xml"/><Relationship Id="rId19" Type="http://schemas.openxmlformats.org/officeDocument/2006/relationships/customXml" Target="../ink/ink863.xml"/><Relationship Id="rId4" Type="http://schemas.openxmlformats.org/officeDocument/2006/relationships/image" Target="../media/image63.png"/><Relationship Id="rId9" Type="http://schemas.openxmlformats.org/officeDocument/2006/relationships/customXml" Target="../ink/ink858.xml"/><Relationship Id="rId14" Type="http://schemas.openxmlformats.org/officeDocument/2006/relationships/image" Target="../media/image68.png"/><Relationship Id="rId22" Type="http://schemas.openxmlformats.org/officeDocument/2006/relationships/image" Target="../media/image72.png"/><Relationship Id="rId27" Type="http://schemas.openxmlformats.org/officeDocument/2006/relationships/customXml" Target="../ink/ink867.xml"/><Relationship Id="rId30" Type="http://schemas.openxmlformats.org/officeDocument/2006/relationships/image" Target="../media/image76.png"/><Relationship Id="rId35" Type="http://schemas.openxmlformats.org/officeDocument/2006/relationships/customXml" Target="../ink/ink871.xml"/><Relationship Id="rId43" Type="http://schemas.openxmlformats.org/officeDocument/2006/relationships/customXml" Target="../ink/ink875.xml"/><Relationship Id="rId48" Type="http://schemas.openxmlformats.org/officeDocument/2006/relationships/image" Target="../media/image85.png"/><Relationship Id="rId56" Type="http://schemas.openxmlformats.org/officeDocument/2006/relationships/image" Target="../media/image159.png"/><Relationship Id="rId8" Type="http://schemas.openxmlformats.org/officeDocument/2006/relationships/image" Target="../media/image65.png"/><Relationship Id="rId51" Type="http://schemas.openxmlformats.org/officeDocument/2006/relationships/customXml" Target="../ink/ink879.xml"/><Relationship Id="rId3" Type="http://schemas.openxmlformats.org/officeDocument/2006/relationships/customXml" Target="../ink/ink855.xml"/><Relationship Id="rId12" Type="http://schemas.openxmlformats.org/officeDocument/2006/relationships/image" Target="../media/image67.png"/><Relationship Id="rId17" Type="http://schemas.openxmlformats.org/officeDocument/2006/relationships/customXml" Target="../ink/ink862.xml"/><Relationship Id="rId25" Type="http://schemas.openxmlformats.org/officeDocument/2006/relationships/customXml" Target="../ink/ink866.xml"/><Relationship Id="rId33" Type="http://schemas.openxmlformats.org/officeDocument/2006/relationships/customXml" Target="../ink/ink870.xml"/><Relationship Id="rId38" Type="http://schemas.openxmlformats.org/officeDocument/2006/relationships/image" Target="../media/image80.png"/><Relationship Id="rId46" Type="http://schemas.openxmlformats.org/officeDocument/2006/relationships/image" Target="../media/image84.png"/><Relationship Id="rId59" Type="http://schemas.openxmlformats.org/officeDocument/2006/relationships/customXml" Target="../ink/ink883.xml"/><Relationship Id="rId20" Type="http://schemas.openxmlformats.org/officeDocument/2006/relationships/image" Target="../media/image71.png"/><Relationship Id="rId41" Type="http://schemas.openxmlformats.org/officeDocument/2006/relationships/customXml" Target="../ink/ink874.xml"/><Relationship Id="rId54" Type="http://schemas.openxmlformats.org/officeDocument/2006/relationships/image" Target="../media/image15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5" Type="http://schemas.openxmlformats.org/officeDocument/2006/relationships/customXml" Target="../ink/ink861.xml"/><Relationship Id="rId23" Type="http://schemas.openxmlformats.org/officeDocument/2006/relationships/customXml" Target="../ink/ink865.xml"/><Relationship Id="rId28" Type="http://schemas.openxmlformats.org/officeDocument/2006/relationships/image" Target="../media/image75.png"/><Relationship Id="rId36" Type="http://schemas.openxmlformats.org/officeDocument/2006/relationships/image" Target="../media/image79.png"/><Relationship Id="rId49" Type="http://schemas.openxmlformats.org/officeDocument/2006/relationships/customXml" Target="../ink/ink878.xml"/><Relationship Id="rId57" Type="http://schemas.openxmlformats.org/officeDocument/2006/relationships/customXml" Target="../ink/ink882.xml"/><Relationship Id="rId10" Type="http://schemas.openxmlformats.org/officeDocument/2006/relationships/image" Target="../media/image66.png"/><Relationship Id="rId31" Type="http://schemas.openxmlformats.org/officeDocument/2006/relationships/customXml" Target="../ink/ink869.xml"/><Relationship Id="rId44" Type="http://schemas.openxmlformats.org/officeDocument/2006/relationships/image" Target="../media/image83.png"/><Relationship Id="rId52" Type="http://schemas.openxmlformats.org/officeDocument/2006/relationships/image" Target="../media/image157.png"/><Relationship Id="rId60" Type="http://schemas.openxmlformats.org/officeDocument/2006/relationships/image" Target="../media/image62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4.png"/><Relationship Id="rId21" Type="http://schemas.openxmlformats.org/officeDocument/2006/relationships/customXml" Target="../ink/ink893.xml"/><Relationship Id="rId42" Type="http://schemas.openxmlformats.org/officeDocument/2006/relationships/image" Target="../media/image82.png"/><Relationship Id="rId47" Type="http://schemas.openxmlformats.org/officeDocument/2006/relationships/customXml" Target="../ink/ink906.xml"/><Relationship Id="rId63" Type="http://schemas.openxmlformats.org/officeDocument/2006/relationships/customXml" Target="../ink/ink914.xml"/><Relationship Id="rId68" Type="http://schemas.openxmlformats.org/officeDocument/2006/relationships/image" Target="../media/image165.png"/><Relationship Id="rId2" Type="http://schemas.openxmlformats.org/officeDocument/2006/relationships/image" Target="../media/image60.png"/><Relationship Id="rId16" Type="http://schemas.openxmlformats.org/officeDocument/2006/relationships/image" Target="../media/image69.png"/><Relationship Id="rId29" Type="http://schemas.openxmlformats.org/officeDocument/2006/relationships/customXml" Target="../ink/ink897.xml"/><Relationship Id="rId11" Type="http://schemas.openxmlformats.org/officeDocument/2006/relationships/customXml" Target="../ink/ink888.xml"/><Relationship Id="rId24" Type="http://schemas.openxmlformats.org/officeDocument/2006/relationships/image" Target="../media/image73.png"/><Relationship Id="rId32" Type="http://schemas.openxmlformats.org/officeDocument/2006/relationships/image" Target="../media/image77.png"/><Relationship Id="rId37" Type="http://schemas.openxmlformats.org/officeDocument/2006/relationships/customXml" Target="../ink/ink901.xml"/><Relationship Id="rId40" Type="http://schemas.openxmlformats.org/officeDocument/2006/relationships/image" Target="../media/image81.png"/><Relationship Id="rId45" Type="http://schemas.openxmlformats.org/officeDocument/2006/relationships/customXml" Target="../ink/ink905.xml"/><Relationship Id="rId53" Type="http://schemas.openxmlformats.org/officeDocument/2006/relationships/customXml" Target="../ink/ink909.xml"/><Relationship Id="rId58" Type="http://schemas.openxmlformats.org/officeDocument/2006/relationships/image" Target="../media/image160.png"/><Relationship Id="rId66" Type="http://schemas.openxmlformats.org/officeDocument/2006/relationships/image" Target="../media/image164.png"/><Relationship Id="rId74" Type="http://schemas.openxmlformats.org/officeDocument/2006/relationships/image" Target="../media/image62.png"/><Relationship Id="rId5" Type="http://schemas.openxmlformats.org/officeDocument/2006/relationships/customXml" Target="../ink/ink885.xml"/><Relationship Id="rId61" Type="http://schemas.openxmlformats.org/officeDocument/2006/relationships/customXml" Target="../ink/ink913.xml"/><Relationship Id="rId19" Type="http://schemas.openxmlformats.org/officeDocument/2006/relationships/customXml" Target="../ink/ink892.xml"/><Relationship Id="rId14" Type="http://schemas.openxmlformats.org/officeDocument/2006/relationships/image" Target="../media/image68.png"/><Relationship Id="rId22" Type="http://schemas.openxmlformats.org/officeDocument/2006/relationships/image" Target="../media/image72.png"/><Relationship Id="rId27" Type="http://schemas.openxmlformats.org/officeDocument/2006/relationships/customXml" Target="../ink/ink896.xml"/><Relationship Id="rId30" Type="http://schemas.openxmlformats.org/officeDocument/2006/relationships/image" Target="../media/image76.png"/><Relationship Id="rId35" Type="http://schemas.openxmlformats.org/officeDocument/2006/relationships/customXml" Target="../ink/ink900.xml"/><Relationship Id="rId43" Type="http://schemas.openxmlformats.org/officeDocument/2006/relationships/customXml" Target="../ink/ink904.xml"/><Relationship Id="rId48" Type="http://schemas.openxmlformats.org/officeDocument/2006/relationships/image" Target="../media/image85.png"/><Relationship Id="rId56" Type="http://schemas.openxmlformats.org/officeDocument/2006/relationships/image" Target="../media/image159.png"/><Relationship Id="rId64" Type="http://schemas.openxmlformats.org/officeDocument/2006/relationships/image" Target="../media/image163.png"/><Relationship Id="rId69" Type="http://schemas.openxmlformats.org/officeDocument/2006/relationships/customXml" Target="../ink/ink917.xml"/><Relationship Id="rId8" Type="http://schemas.openxmlformats.org/officeDocument/2006/relationships/image" Target="../media/image65.png"/><Relationship Id="rId51" Type="http://schemas.openxmlformats.org/officeDocument/2006/relationships/customXml" Target="../ink/ink908.xml"/><Relationship Id="rId72" Type="http://schemas.openxmlformats.org/officeDocument/2006/relationships/image" Target="../media/image167.png"/><Relationship Id="rId3" Type="http://schemas.openxmlformats.org/officeDocument/2006/relationships/customXml" Target="../ink/ink884.xml"/><Relationship Id="rId12" Type="http://schemas.openxmlformats.org/officeDocument/2006/relationships/image" Target="../media/image67.png"/><Relationship Id="rId17" Type="http://schemas.openxmlformats.org/officeDocument/2006/relationships/customXml" Target="../ink/ink891.xml"/><Relationship Id="rId25" Type="http://schemas.openxmlformats.org/officeDocument/2006/relationships/customXml" Target="../ink/ink895.xml"/><Relationship Id="rId33" Type="http://schemas.openxmlformats.org/officeDocument/2006/relationships/customXml" Target="../ink/ink899.xml"/><Relationship Id="rId38" Type="http://schemas.openxmlformats.org/officeDocument/2006/relationships/image" Target="../media/image80.png"/><Relationship Id="rId46" Type="http://schemas.openxmlformats.org/officeDocument/2006/relationships/image" Target="../media/image84.png"/><Relationship Id="rId59" Type="http://schemas.openxmlformats.org/officeDocument/2006/relationships/customXml" Target="../ink/ink912.xml"/><Relationship Id="rId67" Type="http://schemas.openxmlformats.org/officeDocument/2006/relationships/customXml" Target="../ink/ink916.xml"/><Relationship Id="rId20" Type="http://schemas.openxmlformats.org/officeDocument/2006/relationships/image" Target="../media/image71.png"/><Relationship Id="rId41" Type="http://schemas.openxmlformats.org/officeDocument/2006/relationships/customXml" Target="../ink/ink903.xml"/><Relationship Id="rId54" Type="http://schemas.openxmlformats.org/officeDocument/2006/relationships/image" Target="../media/image158.png"/><Relationship Id="rId62" Type="http://schemas.openxmlformats.org/officeDocument/2006/relationships/image" Target="../media/image162.png"/><Relationship Id="rId70" Type="http://schemas.openxmlformats.org/officeDocument/2006/relationships/image" Target="../media/image16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5" Type="http://schemas.openxmlformats.org/officeDocument/2006/relationships/customXml" Target="../ink/ink890.xml"/><Relationship Id="rId23" Type="http://schemas.openxmlformats.org/officeDocument/2006/relationships/customXml" Target="../ink/ink894.xml"/><Relationship Id="rId28" Type="http://schemas.openxmlformats.org/officeDocument/2006/relationships/image" Target="../media/image75.png"/><Relationship Id="rId36" Type="http://schemas.openxmlformats.org/officeDocument/2006/relationships/image" Target="../media/image79.png"/><Relationship Id="rId49" Type="http://schemas.openxmlformats.org/officeDocument/2006/relationships/customXml" Target="../ink/ink907.xml"/><Relationship Id="rId57" Type="http://schemas.openxmlformats.org/officeDocument/2006/relationships/customXml" Target="../ink/ink911.xml"/><Relationship Id="rId10" Type="http://schemas.openxmlformats.org/officeDocument/2006/relationships/image" Target="../media/image66.png"/><Relationship Id="rId31" Type="http://schemas.openxmlformats.org/officeDocument/2006/relationships/customXml" Target="../ink/ink898.xml"/><Relationship Id="rId44" Type="http://schemas.openxmlformats.org/officeDocument/2006/relationships/image" Target="../media/image83.png"/><Relationship Id="rId52" Type="http://schemas.openxmlformats.org/officeDocument/2006/relationships/image" Target="../media/image157.png"/><Relationship Id="rId60" Type="http://schemas.openxmlformats.org/officeDocument/2006/relationships/image" Target="../media/image161.png"/><Relationship Id="rId65" Type="http://schemas.openxmlformats.org/officeDocument/2006/relationships/customXml" Target="../ink/ink915.xml"/><Relationship Id="rId73" Type="http://schemas.openxmlformats.org/officeDocument/2006/relationships/customXml" Target="../ink/ink919.xml"/><Relationship Id="rId4" Type="http://schemas.openxmlformats.org/officeDocument/2006/relationships/image" Target="../media/image63.png"/><Relationship Id="rId9" Type="http://schemas.openxmlformats.org/officeDocument/2006/relationships/customXml" Target="../ink/ink887.xml"/><Relationship Id="rId13" Type="http://schemas.openxmlformats.org/officeDocument/2006/relationships/customXml" Target="../ink/ink889.xml"/><Relationship Id="rId18" Type="http://schemas.openxmlformats.org/officeDocument/2006/relationships/image" Target="../media/image70.png"/><Relationship Id="rId39" Type="http://schemas.openxmlformats.org/officeDocument/2006/relationships/customXml" Target="../ink/ink902.xml"/><Relationship Id="rId34" Type="http://schemas.openxmlformats.org/officeDocument/2006/relationships/image" Target="../media/image78.png"/><Relationship Id="rId50" Type="http://schemas.openxmlformats.org/officeDocument/2006/relationships/image" Target="../media/image105.png"/><Relationship Id="rId55" Type="http://schemas.openxmlformats.org/officeDocument/2006/relationships/customXml" Target="../ink/ink910.xml"/><Relationship Id="rId7" Type="http://schemas.openxmlformats.org/officeDocument/2006/relationships/customXml" Target="../ink/ink886.xml"/><Relationship Id="rId71" Type="http://schemas.openxmlformats.org/officeDocument/2006/relationships/customXml" Target="../ink/ink918.xml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4.png"/><Relationship Id="rId21" Type="http://schemas.openxmlformats.org/officeDocument/2006/relationships/customXml" Target="../ink/ink929.xml"/><Relationship Id="rId42" Type="http://schemas.openxmlformats.org/officeDocument/2006/relationships/image" Target="../media/image82.png"/><Relationship Id="rId47" Type="http://schemas.openxmlformats.org/officeDocument/2006/relationships/customXml" Target="../ink/ink942.xml"/><Relationship Id="rId63" Type="http://schemas.openxmlformats.org/officeDocument/2006/relationships/customXml" Target="../ink/ink950.xml"/><Relationship Id="rId68" Type="http://schemas.openxmlformats.org/officeDocument/2006/relationships/image" Target="../media/image166.png"/><Relationship Id="rId84" Type="http://schemas.openxmlformats.org/officeDocument/2006/relationships/image" Target="../media/image62.png"/><Relationship Id="rId16" Type="http://schemas.openxmlformats.org/officeDocument/2006/relationships/image" Target="../media/image69.png"/><Relationship Id="rId11" Type="http://schemas.openxmlformats.org/officeDocument/2006/relationships/customXml" Target="../ink/ink924.xml"/><Relationship Id="rId32" Type="http://schemas.openxmlformats.org/officeDocument/2006/relationships/image" Target="../media/image77.png"/><Relationship Id="rId37" Type="http://schemas.openxmlformats.org/officeDocument/2006/relationships/customXml" Target="../ink/ink937.xml"/><Relationship Id="rId53" Type="http://schemas.openxmlformats.org/officeDocument/2006/relationships/customXml" Target="../ink/ink945.xml"/><Relationship Id="rId58" Type="http://schemas.openxmlformats.org/officeDocument/2006/relationships/image" Target="../media/image161.png"/><Relationship Id="rId74" Type="http://schemas.openxmlformats.org/officeDocument/2006/relationships/image" Target="../media/image169.png"/><Relationship Id="rId79" Type="http://schemas.openxmlformats.org/officeDocument/2006/relationships/customXml" Target="../ink/ink958.xml"/><Relationship Id="rId5" Type="http://schemas.openxmlformats.org/officeDocument/2006/relationships/customXml" Target="../ink/ink921.xml"/><Relationship Id="rId61" Type="http://schemas.openxmlformats.org/officeDocument/2006/relationships/customXml" Target="../ink/ink949.xml"/><Relationship Id="rId82" Type="http://schemas.openxmlformats.org/officeDocument/2006/relationships/image" Target="../media/image173.png"/><Relationship Id="rId19" Type="http://schemas.openxmlformats.org/officeDocument/2006/relationships/customXml" Target="../ink/ink928.xml"/><Relationship Id="rId14" Type="http://schemas.openxmlformats.org/officeDocument/2006/relationships/image" Target="../media/image68.png"/><Relationship Id="rId22" Type="http://schemas.openxmlformats.org/officeDocument/2006/relationships/image" Target="../media/image72.png"/><Relationship Id="rId27" Type="http://schemas.openxmlformats.org/officeDocument/2006/relationships/customXml" Target="../ink/ink932.xml"/><Relationship Id="rId30" Type="http://schemas.openxmlformats.org/officeDocument/2006/relationships/image" Target="../media/image76.png"/><Relationship Id="rId35" Type="http://schemas.openxmlformats.org/officeDocument/2006/relationships/customXml" Target="../ink/ink936.xml"/><Relationship Id="rId43" Type="http://schemas.openxmlformats.org/officeDocument/2006/relationships/customXml" Target="../ink/ink940.xml"/><Relationship Id="rId48" Type="http://schemas.openxmlformats.org/officeDocument/2006/relationships/image" Target="../media/image85.png"/><Relationship Id="rId56" Type="http://schemas.openxmlformats.org/officeDocument/2006/relationships/image" Target="../media/image160.png"/><Relationship Id="rId64" Type="http://schemas.openxmlformats.org/officeDocument/2006/relationships/image" Target="../media/image164.png"/><Relationship Id="rId69" Type="http://schemas.openxmlformats.org/officeDocument/2006/relationships/customXml" Target="../ink/ink953.xml"/><Relationship Id="rId77" Type="http://schemas.openxmlformats.org/officeDocument/2006/relationships/customXml" Target="../ink/ink957.xml"/><Relationship Id="rId8" Type="http://schemas.openxmlformats.org/officeDocument/2006/relationships/image" Target="../media/image65.png"/><Relationship Id="rId51" Type="http://schemas.openxmlformats.org/officeDocument/2006/relationships/customXml" Target="../ink/ink944.xml"/><Relationship Id="rId72" Type="http://schemas.openxmlformats.org/officeDocument/2006/relationships/image" Target="../media/image168.png"/><Relationship Id="rId80" Type="http://schemas.openxmlformats.org/officeDocument/2006/relationships/image" Target="../media/image172.png"/><Relationship Id="rId3" Type="http://schemas.openxmlformats.org/officeDocument/2006/relationships/customXml" Target="../ink/ink920.xml"/><Relationship Id="rId12" Type="http://schemas.openxmlformats.org/officeDocument/2006/relationships/image" Target="../media/image67.png"/><Relationship Id="rId17" Type="http://schemas.openxmlformats.org/officeDocument/2006/relationships/customXml" Target="../ink/ink927.xml"/><Relationship Id="rId25" Type="http://schemas.openxmlformats.org/officeDocument/2006/relationships/customXml" Target="../ink/ink931.xml"/><Relationship Id="rId33" Type="http://schemas.openxmlformats.org/officeDocument/2006/relationships/customXml" Target="../ink/ink935.xml"/><Relationship Id="rId38" Type="http://schemas.openxmlformats.org/officeDocument/2006/relationships/image" Target="../media/image80.png"/><Relationship Id="rId46" Type="http://schemas.openxmlformats.org/officeDocument/2006/relationships/image" Target="../media/image84.png"/><Relationship Id="rId59" Type="http://schemas.openxmlformats.org/officeDocument/2006/relationships/customXml" Target="../ink/ink948.xml"/><Relationship Id="rId67" Type="http://schemas.openxmlformats.org/officeDocument/2006/relationships/customXml" Target="../ink/ink952.xml"/><Relationship Id="rId20" Type="http://schemas.openxmlformats.org/officeDocument/2006/relationships/image" Target="../media/image71.png"/><Relationship Id="rId41" Type="http://schemas.openxmlformats.org/officeDocument/2006/relationships/customXml" Target="../ink/ink939.xml"/><Relationship Id="rId54" Type="http://schemas.openxmlformats.org/officeDocument/2006/relationships/image" Target="../media/image159.png"/><Relationship Id="rId62" Type="http://schemas.openxmlformats.org/officeDocument/2006/relationships/image" Target="../media/image163.png"/><Relationship Id="rId70" Type="http://schemas.openxmlformats.org/officeDocument/2006/relationships/image" Target="../media/image167.png"/><Relationship Id="rId75" Type="http://schemas.openxmlformats.org/officeDocument/2006/relationships/customXml" Target="../ink/ink956.xml"/><Relationship Id="rId83" Type="http://schemas.openxmlformats.org/officeDocument/2006/relationships/customXml" Target="../ink/ink9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5" Type="http://schemas.openxmlformats.org/officeDocument/2006/relationships/customXml" Target="../ink/ink926.xml"/><Relationship Id="rId23" Type="http://schemas.openxmlformats.org/officeDocument/2006/relationships/customXml" Target="../ink/ink930.xml"/><Relationship Id="rId28" Type="http://schemas.openxmlformats.org/officeDocument/2006/relationships/image" Target="../media/image75.png"/><Relationship Id="rId36" Type="http://schemas.openxmlformats.org/officeDocument/2006/relationships/image" Target="../media/image79.png"/><Relationship Id="rId49" Type="http://schemas.openxmlformats.org/officeDocument/2006/relationships/customXml" Target="../ink/ink943.xml"/><Relationship Id="rId57" Type="http://schemas.openxmlformats.org/officeDocument/2006/relationships/customXml" Target="../ink/ink947.xml"/><Relationship Id="rId10" Type="http://schemas.openxmlformats.org/officeDocument/2006/relationships/image" Target="../media/image66.png"/><Relationship Id="rId31" Type="http://schemas.openxmlformats.org/officeDocument/2006/relationships/customXml" Target="../ink/ink934.xml"/><Relationship Id="rId44" Type="http://schemas.openxmlformats.org/officeDocument/2006/relationships/image" Target="../media/image83.png"/><Relationship Id="rId52" Type="http://schemas.openxmlformats.org/officeDocument/2006/relationships/image" Target="../media/image158.png"/><Relationship Id="rId60" Type="http://schemas.openxmlformats.org/officeDocument/2006/relationships/image" Target="../media/image162.png"/><Relationship Id="rId65" Type="http://schemas.openxmlformats.org/officeDocument/2006/relationships/customXml" Target="../ink/ink951.xml"/><Relationship Id="rId73" Type="http://schemas.openxmlformats.org/officeDocument/2006/relationships/customXml" Target="../ink/ink955.xml"/><Relationship Id="rId78" Type="http://schemas.openxmlformats.org/officeDocument/2006/relationships/image" Target="../media/image171.png"/><Relationship Id="rId81" Type="http://schemas.openxmlformats.org/officeDocument/2006/relationships/customXml" Target="../ink/ink959.xml"/><Relationship Id="rId4" Type="http://schemas.openxmlformats.org/officeDocument/2006/relationships/image" Target="../media/image63.png"/><Relationship Id="rId9" Type="http://schemas.openxmlformats.org/officeDocument/2006/relationships/customXml" Target="../ink/ink923.xml"/><Relationship Id="rId13" Type="http://schemas.openxmlformats.org/officeDocument/2006/relationships/customXml" Target="../ink/ink925.xml"/><Relationship Id="rId18" Type="http://schemas.openxmlformats.org/officeDocument/2006/relationships/image" Target="../media/image70.png"/><Relationship Id="rId39" Type="http://schemas.openxmlformats.org/officeDocument/2006/relationships/customXml" Target="../ink/ink938.xml"/><Relationship Id="rId34" Type="http://schemas.openxmlformats.org/officeDocument/2006/relationships/image" Target="../media/image78.png"/><Relationship Id="rId50" Type="http://schemas.openxmlformats.org/officeDocument/2006/relationships/image" Target="../media/image157.png"/><Relationship Id="rId55" Type="http://schemas.openxmlformats.org/officeDocument/2006/relationships/customXml" Target="../ink/ink946.xml"/><Relationship Id="rId76" Type="http://schemas.openxmlformats.org/officeDocument/2006/relationships/image" Target="../media/image170.png"/><Relationship Id="rId7" Type="http://schemas.openxmlformats.org/officeDocument/2006/relationships/customXml" Target="../ink/ink922.xml"/><Relationship Id="rId71" Type="http://schemas.openxmlformats.org/officeDocument/2006/relationships/customXml" Target="../ink/ink954.xml"/><Relationship Id="rId2" Type="http://schemas.openxmlformats.org/officeDocument/2006/relationships/image" Target="../media/image60.png"/><Relationship Id="rId29" Type="http://schemas.openxmlformats.org/officeDocument/2006/relationships/customXml" Target="../ink/ink933.xml"/><Relationship Id="rId24" Type="http://schemas.openxmlformats.org/officeDocument/2006/relationships/image" Target="../media/image73.png"/><Relationship Id="rId40" Type="http://schemas.openxmlformats.org/officeDocument/2006/relationships/image" Target="../media/image81.png"/><Relationship Id="rId45" Type="http://schemas.openxmlformats.org/officeDocument/2006/relationships/customXml" Target="../ink/ink941.xml"/><Relationship Id="rId66" Type="http://schemas.openxmlformats.org/officeDocument/2006/relationships/image" Target="../media/image165.png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4.png"/><Relationship Id="rId21" Type="http://schemas.openxmlformats.org/officeDocument/2006/relationships/customXml" Target="../ink/ink970.xml"/><Relationship Id="rId42" Type="http://schemas.openxmlformats.org/officeDocument/2006/relationships/image" Target="../media/image82.png"/><Relationship Id="rId47" Type="http://schemas.openxmlformats.org/officeDocument/2006/relationships/customXml" Target="../ink/ink983.xml"/><Relationship Id="rId63" Type="http://schemas.openxmlformats.org/officeDocument/2006/relationships/customXml" Target="../ink/ink991.xml"/><Relationship Id="rId68" Type="http://schemas.openxmlformats.org/officeDocument/2006/relationships/image" Target="../media/image168.png"/><Relationship Id="rId84" Type="http://schemas.openxmlformats.org/officeDocument/2006/relationships/image" Target="../media/image176.png"/><Relationship Id="rId89" Type="http://schemas.openxmlformats.org/officeDocument/2006/relationships/customXml" Target="../ink/ink1004.xml"/><Relationship Id="rId16" Type="http://schemas.openxmlformats.org/officeDocument/2006/relationships/image" Target="../media/image69.png"/><Relationship Id="rId11" Type="http://schemas.openxmlformats.org/officeDocument/2006/relationships/customXml" Target="../ink/ink965.xml"/><Relationship Id="rId32" Type="http://schemas.openxmlformats.org/officeDocument/2006/relationships/image" Target="../media/image77.png"/><Relationship Id="rId37" Type="http://schemas.openxmlformats.org/officeDocument/2006/relationships/customXml" Target="../ink/ink978.xml"/><Relationship Id="rId53" Type="http://schemas.openxmlformats.org/officeDocument/2006/relationships/customXml" Target="../ink/ink986.xml"/><Relationship Id="rId58" Type="http://schemas.openxmlformats.org/officeDocument/2006/relationships/image" Target="../media/image161.png"/><Relationship Id="rId74" Type="http://schemas.openxmlformats.org/officeDocument/2006/relationships/image" Target="../media/image171.png"/><Relationship Id="rId79" Type="http://schemas.openxmlformats.org/officeDocument/2006/relationships/customXml" Target="../ink/ink999.xml"/><Relationship Id="rId5" Type="http://schemas.openxmlformats.org/officeDocument/2006/relationships/customXml" Target="../ink/ink962.xml"/><Relationship Id="rId90" Type="http://schemas.openxmlformats.org/officeDocument/2006/relationships/image" Target="../media/image61.png"/><Relationship Id="rId95" Type="http://schemas.openxmlformats.org/officeDocument/2006/relationships/customXml" Target="../ink/ink1007.xml"/><Relationship Id="rId22" Type="http://schemas.openxmlformats.org/officeDocument/2006/relationships/image" Target="../media/image72.png"/><Relationship Id="rId27" Type="http://schemas.openxmlformats.org/officeDocument/2006/relationships/customXml" Target="../ink/ink973.xml"/><Relationship Id="rId43" Type="http://schemas.openxmlformats.org/officeDocument/2006/relationships/customXml" Target="../ink/ink981.xml"/><Relationship Id="rId48" Type="http://schemas.openxmlformats.org/officeDocument/2006/relationships/image" Target="../media/image85.png"/><Relationship Id="rId64" Type="http://schemas.openxmlformats.org/officeDocument/2006/relationships/image" Target="../media/image166.png"/><Relationship Id="rId69" Type="http://schemas.openxmlformats.org/officeDocument/2006/relationships/customXml" Target="../ink/ink994.xml"/><Relationship Id="rId8" Type="http://schemas.openxmlformats.org/officeDocument/2006/relationships/image" Target="../media/image65.png"/><Relationship Id="rId51" Type="http://schemas.openxmlformats.org/officeDocument/2006/relationships/customXml" Target="../ink/ink985.xml"/><Relationship Id="rId72" Type="http://schemas.openxmlformats.org/officeDocument/2006/relationships/image" Target="../media/image170.png"/><Relationship Id="rId80" Type="http://schemas.openxmlformats.org/officeDocument/2006/relationships/image" Target="../media/image174.png"/><Relationship Id="rId85" Type="http://schemas.openxmlformats.org/officeDocument/2006/relationships/customXml" Target="../ink/ink1002.xml"/><Relationship Id="rId93" Type="http://schemas.openxmlformats.org/officeDocument/2006/relationships/customXml" Target="../ink/ink1006.xml"/><Relationship Id="rId3" Type="http://schemas.openxmlformats.org/officeDocument/2006/relationships/customXml" Target="../ink/ink961.xml"/><Relationship Id="rId12" Type="http://schemas.openxmlformats.org/officeDocument/2006/relationships/image" Target="../media/image67.png"/><Relationship Id="rId17" Type="http://schemas.openxmlformats.org/officeDocument/2006/relationships/customXml" Target="../ink/ink968.xml"/><Relationship Id="rId25" Type="http://schemas.openxmlformats.org/officeDocument/2006/relationships/customXml" Target="../ink/ink972.xml"/><Relationship Id="rId33" Type="http://schemas.openxmlformats.org/officeDocument/2006/relationships/customXml" Target="../ink/ink976.xml"/><Relationship Id="rId38" Type="http://schemas.openxmlformats.org/officeDocument/2006/relationships/image" Target="../media/image80.png"/><Relationship Id="rId46" Type="http://schemas.openxmlformats.org/officeDocument/2006/relationships/image" Target="../media/image84.png"/><Relationship Id="rId59" Type="http://schemas.openxmlformats.org/officeDocument/2006/relationships/customXml" Target="../ink/ink989.xml"/><Relationship Id="rId67" Type="http://schemas.openxmlformats.org/officeDocument/2006/relationships/customXml" Target="../ink/ink993.xml"/><Relationship Id="rId20" Type="http://schemas.openxmlformats.org/officeDocument/2006/relationships/image" Target="../media/image71.png"/><Relationship Id="rId41" Type="http://schemas.openxmlformats.org/officeDocument/2006/relationships/customXml" Target="../ink/ink980.xml"/><Relationship Id="rId54" Type="http://schemas.openxmlformats.org/officeDocument/2006/relationships/image" Target="../media/image159.png"/><Relationship Id="rId62" Type="http://schemas.openxmlformats.org/officeDocument/2006/relationships/image" Target="../media/image163.png"/><Relationship Id="rId70" Type="http://schemas.openxmlformats.org/officeDocument/2006/relationships/image" Target="../media/image169.png"/><Relationship Id="rId75" Type="http://schemas.openxmlformats.org/officeDocument/2006/relationships/customXml" Target="../ink/ink997.xml"/><Relationship Id="rId83" Type="http://schemas.openxmlformats.org/officeDocument/2006/relationships/customXml" Target="../ink/ink1001.xml"/><Relationship Id="rId88" Type="http://schemas.openxmlformats.org/officeDocument/2006/relationships/image" Target="../media/image178.png"/><Relationship Id="rId91" Type="http://schemas.openxmlformats.org/officeDocument/2006/relationships/customXml" Target="../ink/ink1005.xml"/><Relationship Id="rId96" Type="http://schemas.openxmlformats.org/officeDocument/2006/relationships/image" Target="../media/image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5" Type="http://schemas.openxmlformats.org/officeDocument/2006/relationships/customXml" Target="../ink/ink967.xml"/><Relationship Id="rId23" Type="http://schemas.openxmlformats.org/officeDocument/2006/relationships/customXml" Target="../ink/ink971.xml"/><Relationship Id="rId28" Type="http://schemas.openxmlformats.org/officeDocument/2006/relationships/image" Target="../media/image75.png"/><Relationship Id="rId36" Type="http://schemas.openxmlformats.org/officeDocument/2006/relationships/image" Target="../media/image79.png"/><Relationship Id="rId49" Type="http://schemas.openxmlformats.org/officeDocument/2006/relationships/customXml" Target="../ink/ink984.xml"/><Relationship Id="rId57" Type="http://schemas.openxmlformats.org/officeDocument/2006/relationships/customXml" Target="../ink/ink988.xml"/><Relationship Id="rId10" Type="http://schemas.openxmlformats.org/officeDocument/2006/relationships/image" Target="../media/image66.png"/><Relationship Id="rId31" Type="http://schemas.openxmlformats.org/officeDocument/2006/relationships/customXml" Target="../ink/ink975.xml"/><Relationship Id="rId44" Type="http://schemas.openxmlformats.org/officeDocument/2006/relationships/image" Target="../media/image83.png"/><Relationship Id="rId52" Type="http://schemas.openxmlformats.org/officeDocument/2006/relationships/image" Target="../media/image158.png"/><Relationship Id="rId60" Type="http://schemas.openxmlformats.org/officeDocument/2006/relationships/image" Target="../media/image162.png"/><Relationship Id="rId65" Type="http://schemas.openxmlformats.org/officeDocument/2006/relationships/customXml" Target="../ink/ink992.xml"/><Relationship Id="rId73" Type="http://schemas.openxmlformats.org/officeDocument/2006/relationships/customXml" Target="../ink/ink996.xml"/><Relationship Id="rId78" Type="http://schemas.openxmlformats.org/officeDocument/2006/relationships/image" Target="../media/image173.png"/><Relationship Id="rId81" Type="http://schemas.openxmlformats.org/officeDocument/2006/relationships/customXml" Target="../ink/ink1000.xml"/><Relationship Id="rId86" Type="http://schemas.openxmlformats.org/officeDocument/2006/relationships/image" Target="../media/image177.png"/><Relationship Id="rId94" Type="http://schemas.openxmlformats.org/officeDocument/2006/relationships/image" Target="../media/image180.png"/><Relationship Id="rId4" Type="http://schemas.openxmlformats.org/officeDocument/2006/relationships/image" Target="../media/image63.png"/><Relationship Id="rId9" Type="http://schemas.openxmlformats.org/officeDocument/2006/relationships/customXml" Target="../ink/ink964.xml"/><Relationship Id="rId13" Type="http://schemas.openxmlformats.org/officeDocument/2006/relationships/customXml" Target="../ink/ink966.xml"/><Relationship Id="rId18" Type="http://schemas.openxmlformats.org/officeDocument/2006/relationships/image" Target="../media/image70.png"/><Relationship Id="rId39" Type="http://schemas.openxmlformats.org/officeDocument/2006/relationships/customXml" Target="../ink/ink979.xml"/><Relationship Id="rId34" Type="http://schemas.openxmlformats.org/officeDocument/2006/relationships/image" Target="../media/image78.png"/><Relationship Id="rId50" Type="http://schemas.openxmlformats.org/officeDocument/2006/relationships/image" Target="../media/image157.png"/><Relationship Id="rId55" Type="http://schemas.openxmlformats.org/officeDocument/2006/relationships/customXml" Target="../ink/ink987.xml"/><Relationship Id="rId76" Type="http://schemas.openxmlformats.org/officeDocument/2006/relationships/image" Target="../media/image172.png"/><Relationship Id="rId7" Type="http://schemas.openxmlformats.org/officeDocument/2006/relationships/customXml" Target="../ink/ink963.xml"/><Relationship Id="rId71" Type="http://schemas.openxmlformats.org/officeDocument/2006/relationships/customXml" Target="../ink/ink995.xml"/><Relationship Id="rId92" Type="http://schemas.openxmlformats.org/officeDocument/2006/relationships/image" Target="../media/image179.png"/><Relationship Id="rId2" Type="http://schemas.openxmlformats.org/officeDocument/2006/relationships/image" Target="../media/image60.png"/><Relationship Id="rId29" Type="http://schemas.openxmlformats.org/officeDocument/2006/relationships/customXml" Target="../ink/ink974.xml"/><Relationship Id="rId24" Type="http://schemas.openxmlformats.org/officeDocument/2006/relationships/image" Target="../media/image73.png"/><Relationship Id="rId40" Type="http://schemas.openxmlformats.org/officeDocument/2006/relationships/image" Target="../media/image81.png"/><Relationship Id="rId45" Type="http://schemas.openxmlformats.org/officeDocument/2006/relationships/customXml" Target="../ink/ink982.xml"/><Relationship Id="rId66" Type="http://schemas.openxmlformats.org/officeDocument/2006/relationships/image" Target="../media/image167.png"/><Relationship Id="rId87" Type="http://schemas.openxmlformats.org/officeDocument/2006/relationships/customXml" Target="../ink/ink1003.xml"/><Relationship Id="rId61" Type="http://schemas.openxmlformats.org/officeDocument/2006/relationships/customXml" Target="../ink/ink990.xml"/><Relationship Id="rId82" Type="http://schemas.openxmlformats.org/officeDocument/2006/relationships/image" Target="../media/image175.png"/><Relationship Id="rId19" Type="http://schemas.openxmlformats.org/officeDocument/2006/relationships/customXml" Target="../ink/ink969.xml"/><Relationship Id="rId14" Type="http://schemas.openxmlformats.org/officeDocument/2006/relationships/image" Target="../media/image68.png"/><Relationship Id="rId30" Type="http://schemas.openxmlformats.org/officeDocument/2006/relationships/image" Target="../media/image76.png"/><Relationship Id="rId35" Type="http://schemas.openxmlformats.org/officeDocument/2006/relationships/customXml" Target="../ink/ink977.xml"/><Relationship Id="rId56" Type="http://schemas.openxmlformats.org/officeDocument/2006/relationships/image" Target="../media/image160.png"/><Relationship Id="rId77" Type="http://schemas.openxmlformats.org/officeDocument/2006/relationships/customXml" Target="../ink/ink998.xml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4.png"/><Relationship Id="rId21" Type="http://schemas.openxmlformats.org/officeDocument/2006/relationships/customXml" Target="../ink/ink1017.xml"/><Relationship Id="rId42" Type="http://schemas.openxmlformats.org/officeDocument/2006/relationships/image" Target="../media/image82.png"/><Relationship Id="rId47" Type="http://schemas.openxmlformats.org/officeDocument/2006/relationships/customXml" Target="../ink/ink1030.xml"/><Relationship Id="rId63" Type="http://schemas.openxmlformats.org/officeDocument/2006/relationships/customXml" Target="../ink/ink1038.xml"/><Relationship Id="rId68" Type="http://schemas.openxmlformats.org/officeDocument/2006/relationships/image" Target="../media/image168.png"/><Relationship Id="rId84" Type="http://schemas.openxmlformats.org/officeDocument/2006/relationships/image" Target="../media/image176.png"/><Relationship Id="rId89" Type="http://schemas.openxmlformats.org/officeDocument/2006/relationships/customXml" Target="../ink/ink1051.xml"/><Relationship Id="rId112" Type="http://schemas.openxmlformats.org/officeDocument/2006/relationships/image" Target="../media/image189.png"/><Relationship Id="rId16" Type="http://schemas.openxmlformats.org/officeDocument/2006/relationships/image" Target="../media/image69.png"/><Relationship Id="rId107" Type="http://schemas.openxmlformats.org/officeDocument/2006/relationships/customXml" Target="../ink/ink1060.xml"/><Relationship Id="rId11" Type="http://schemas.openxmlformats.org/officeDocument/2006/relationships/customXml" Target="../ink/ink1012.xml"/><Relationship Id="rId32" Type="http://schemas.openxmlformats.org/officeDocument/2006/relationships/image" Target="../media/image77.png"/><Relationship Id="rId37" Type="http://schemas.openxmlformats.org/officeDocument/2006/relationships/customXml" Target="../ink/ink1025.xml"/><Relationship Id="rId53" Type="http://schemas.openxmlformats.org/officeDocument/2006/relationships/customXml" Target="../ink/ink1033.xml"/><Relationship Id="rId58" Type="http://schemas.openxmlformats.org/officeDocument/2006/relationships/image" Target="../media/image161.png"/><Relationship Id="rId74" Type="http://schemas.openxmlformats.org/officeDocument/2006/relationships/image" Target="../media/image171.png"/><Relationship Id="rId79" Type="http://schemas.openxmlformats.org/officeDocument/2006/relationships/customXml" Target="../ink/ink1046.xml"/><Relationship Id="rId102" Type="http://schemas.openxmlformats.org/officeDocument/2006/relationships/image" Target="../media/image184.png"/><Relationship Id="rId5" Type="http://schemas.openxmlformats.org/officeDocument/2006/relationships/customXml" Target="../ink/ink1009.xml"/><Relationship Id="rId90" Type="http://schemas.openxmlformats.org/officeDocument/2006/relationships/image" Target="../media/image61.png"/><Relationship Id="rId95" Type="http://schemas.openxmlformats.org/officeDocument/2006/relationships/customXml" Target="../ink/ink1054.xml"/><Relationship Id="rId22" Type="http://schemas.openxmlformats.org/officeDocument/2006/relationships/image" Target="../media/image72.png"/><Relationship Id="rId27" Type="http://schemas.openxmlformats.org/officeDocument/2006/relationships/customXml" Target="../ink/ink1020.xml"/><Relationship Id="rId43" Type="http://schemas.openxmlformats.org/officeDocument/2006/relationships/customXml" Target="../ink/ink1028.xml"/><Relationship Id="rId48" Type="http://schemas.openxmlformats.org/officeDocument/2006/relationships/image" Target="../media/image85.png"/><Relationship Id="rId64" Type="http://schemas.openxmlformats.org/officeDocument/2006/relationships/image" Target="../media/image166.png"/><Relationship Id="rId69" Type="http://schemas.openxmlformats.org/officeDocument/2006/relationships/customXml" Target="../ink/ink1041.xml"/><Relationship Id="rId113" Type="http://schemas.openxmlformats.org/officeDocument/2006/relationships/customXml" Target="../ink/ink1063.xml"/><Relationship Id="rId80" Type="http://schemas.openxmlformats.org/officeDocument/2006/relationships/image" Target="../media/image174.png"/><Relationship Id="rId85" Type="http://schemas.openxmlformats.org/officeDocument/2006/relationships/customXml" Target="../ink/ink1049.xml"/><Relationship Id="rId12" Type="http://schemas.openxmlformats.org/officeDocument/2006/relationships/image" Target="../media/image67.png"/><Relationship Id="rId17" Type="http://schemas.openxmlformats.org/officeDocument/2006/relationships/customXml" Target="../ink/ink1015.xml"/><Relationship Id="rId33" Type="http://schemas.openxmlformats.org/officeDocument/2006/relationships/customXml" Target="../ink/ink1023.xml"/><Relationship Id="rId38" Type="http://schemas.openxmlformats.org/officeDocument/2006/relationships/image" Target="../media/image80.png"/><Relationship Id="rId59" Type="http://schemas.openxmlformats.org/officeDocument/2006/relationships/customXml" Target="../ink/ink1036.xml"/><Relationship Id="rId103" Type="http://schemas.openxmlformats.org/officeDocument/2006/relationships/customXml" Target="../ink/ink1058.xml"/><Relationship Id="rId108" Type="http://schemas.openxmlformats.org/officeDocument/2006/relationships/image" Target="../media/image187.png"/><Relationship Id="rId54" Type="http://schemas.openxmlformats.org/officeDocument/2006/relationships/image" Target="../media/image159.png"/><Relationship Id="rId70" Type="http://schemas.openxmlformats.org/officeDocument/2006/relationships/image" Target="../media/image169.png"/><Relationship Id="rId75" Type="http://schemas.openxmlformats.org/officeDocument/2006/relationships/customXml" Target="../ink/ink1044.xml"/><Relationship Id="rId91" Type="http://schemas.openxmlformats.org/officeDocument/2006/relationships/customXml" Target="../ink/ink1052.xml"/><Relationship Id="rId96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5" Type="http://schemas.openxmlformats.org/officeDocument/2006/relationships/customXml" Target="../ink/ink1014.xml"/><Relationship Id="rId23" Type="http://schemas.openxmlformats.org/officeDocument/2006/relationships/customXml" Target="../ink/ink1018.xml"/><Relationship Id="rId28" Type="http://schemas.openxmlformats.org/officeDocument/2006/relationships/image" Target="../media/image75.png"/><Relationship Id="rId36" Type="http://schemas.openxmlformats.org/officeDocument/2006/relationships/image" Target="../media/image79.png"/><Relationship Id="rId49" Type="http://schemas.openxmlformats.org/officeDocument/2006/relationships/customXml" Target="../ink/ink1031.xml"/><Relationship Id="rId57" Type="http://schemas.openxmlformats.org/officeDocument/2006/relationships/customXml" Target="../ink/ink1035.xml"/><Relationship Id="rId106" Type="http://schemas.openxmlformats.org/officeDocument/2006/relationships/image" Target="../media/image186.png"/><Relationship Id="rId114" Type="http://schemas.openxmlformats.org/officeDocument/2006/relationships/image" Target="../media/image62.png"/><Relationship Id="rId10" Type="http://schemas.openxmlformats.org/officeDocument/2006/relationships/image" Target="../media/image66.png"/><Relationship Id="rId31" Type="http://schemas.openxmlformats.org/officeDocument/2006/relationships/customXml" Target="../ink/ink1022.xml"/><Relationship Id="rId44" Type="http://schemas.openxmlformats.org/officeDocument/2006/relationships/image" Target="../media/image83.png"/><Relationship Id="rId52" Type="http://schemas.openxmlformats.org/officeDocument/2006/relationships/image" Target="../media/image158.png"/><Relationship Id="rId60" Type="http://schemas.openxmlformats.org/officeDocument/2006/relationships/image" Target="../media/image162.png"/><Relationship Id="rId65" Type="http://schemas.openxmlformats.org/officeDocument/2006/relationships/customXml" Target="../ink/ink1039.xml"/><Relationship Id="rId73" Type="http://schemas.openxmlformats.org/officeDocument/2006/relationships/customXml" Target="../ink/ink1043.xml"/><Relationship Id="rId78" Type="http://schemas.openxmlformats.org/officeDocument/2006/relationships/image" Target="../media/image173.png"/><Relationship Id="rId81" Type="http://schemas.openxmlformats.org/officeDocument/2006/relationships/customXml" Target="../ink/ink1047.xml"/><Relationship Id="rId86" Type="http://schemas.openxmlformats.org/officeDocument/2006/relationships/image" Target="../media/image177.png"/><Relationship Id="rId94" Type="http://schemas.openxmlformats.org/officeDocument/2006/relationships/image" Target="../media/image180.png"/><Relationship Id="rId99" Type="http://schemas.openxmlformats.org/officeDocument/2006/relationships/customXml" Target="../ink/ink1056.xml"/><Relationship Id="rId101" Type="http://schemas.openxmlformats.org/officeDocument/2006/relationships/customXml" Target="../ink/ink1057.xml"/><Relationship Id="rId4" Type="http://schemas.openxmlformats.org/officeDocument/2006/relationships/image" Target="../media/image63.png"/><Relationship Id="rId9" Type="http://schemas.openxmlformats.org/officeDocument/2006/relationships/customXml" Target="../ink/ink1011.xml"/><Relationship Id="rId13" Type="http://schemas.openxmlformats.org/officeDocument/2006/relationships/customXml" Target="../ink/ink1013.xml"/><Relationship Id="rId18" Type="http://schemas.openxmlformats.org/officeDocument/2006/relationships/image" Target="../media/image70.png"/><Relationship Id="rId39" Type="http://schemas.openxmlformats.org/officeDocument/2006/relationships/customXml" Target="../ink/ink1026.xml"/><Relationship Id="rId109" Type="http://schemas.openxmlformats.org/officeDocument/2006/relationships/customXml" Target="../ink/ink1061.xml"/><Relationship Id="rId34" Type="http://schemas.openxmlformats.org/officeDocument/2006/relationships/image" Target="../media/image78.png"/><Relationship Id="rId50" Type="http://schemas.openxmlformats.org/officeDocument/2006/relationships/image" Target="../media/image157.png"/><Relationship Id="rId55" Type="http://schemas.openxmlformats.org/officeDocument/2006/relationships/customXml" Target="../ink/ink1034.xml"/><Relationship Id="rId76" Type="http://schemas.openxmlformats.org/officeDocument/2006/relationships/image" Target="../media/image172.png"/><Relationship Id="rId97" Type="http://schemas.openxmlformats.org/officeDocument/2006/relationships/customXml" Target="../ink/ink1055.xml"/><Relationship Id="rId104" Type="http://schemas.openxmlformats.org/officeDocument/2006/relationships/image" Target="../media/image185.png"/><Relationship Id="rId7" Type="http://schemas.openxmlformats.org/officeDocument/2006/relationships/customXml" Target="../ink/ink1010.xml"/><Relationship Id="rId71" Type="http://schemas.openxmlformats.org/officeDocument/2006/relationships/customXml" Target="../ink/ink1042.xml"/><Relationship Id="rId92" Type="http://schemas.openxmlformats.org/officeDocument/2006/relationships/image" Target="../media/image179.png"/><Relationship Id="rId2" Type="http://schemas.openxmlformats.org/officeDocument/2006/relationships/image" Target="../media/image60.png"/><Relationship Id="rId29" Type="http://schemas.openxmlformats.org/officeDocument/2006/relationships/customXml" Target="../ink/ink1021.xml"/><Relationship Id="rId24" Type="http://schemas.openxmlformats.org/officeDocument/2006/relationships/image" Target="../media/image73.png"/><Relationship Id="rId40" Type="http://schemas.openxmlformats.org/officeDocument/2006/relationships/image" Target="../media/image81.png"/><Relationship Id="rId45" Type="http://schemas.openxmlformats.org/officeDocument/2006/relationships/customXml" Target="../ink/ink1029.xml"/><Relationship Id="rId66" Type="http://schemas.openxmlformats.org/officeDocument/2006/relationships/image" Target="../media/image167.png"/><Relationship Id="rId87" Type="http://schemas.openxmlformats.org/officeDocument/2006/relationships/customXml" Target="../ink/ink1050.xml"/><Relationship Id="rId110" Type="http://schemas.openxmlformats.org/officeDocument/2006/relationships/image" Target="../media/image188.png"/><Relationship Id="rId61" Type="http://schemas.openxmlformats.org/officeDocument/2006/relationships/customXml" Target="../ink/ink1037.xml"/><Relationship Id="rId82" Type="http://schemas.openxmlformats.org/officeDocument/2006/relationships/image" Target="../media/image175.png"/><Relationship Id="rId19" Type="http://schemas.openxmlformats.org/officeDocument/2006/relationships/customXml" Target="../ink/ink1016.xml"/><Relationship Id="rId14" Type="http://schemas.openxmlformats.org/officeDocument/2006/relationships/image" Target="../media/image68.png"/><Relationship Id="rId30" Type="http://schemas.openxmlformats.org/officeDocument/2006/relationships/image" Target="../media/image76.png"/><Relationship Id="rId35" Type="http://schemas.openxmlformats.org/officeDocument/2006/relationships/customXml" Target="../ink/ink1024.xml"/><Relationship Id="rId56" Type="http://schemas.openxmlformats.org/officeDocument/2006/relationships/image" Target="../media/image160.png"/><Relationship Id="rId77" Type="http://schemas.openxmlformats.org/officeDocument/2006/relationships/customXml" Target="../ink/ink1045.xml"/><Relationship Id="rId100" Type="http://schemas.openxmlformats.org/officeDocument/2006/relationships/image" Target="../media/image183.png"/><Relationship Id="rId105" Type="http://schemas.openxmlformats.org/officeDocument/2006/relationships/customXml" Target="../ink/ink1059.xml"/><Relationship Id="rId8" Type="http://schemas.openxmlformats.org/officeDocument/2006/relationships/image" Target="../media/image65.png"/><Relationship Id="rId51" Type="http://schemas.openxmlformats.org/officeDocument/2006/relationships/customXml" Target="../ink/ink1032.xml"/><Relationship Id="rId72" Type="http://schemas.openxmlformats.org/officeDocument/2006/relationships/image" Target="../media/image170.png"/><Relationship Id="rId93" Type="http://schemas.openxmlformats.org/officeDocument/2006/relationships/customXml" Target="../ink/ink1053.xml"/><Relationship Id="rId98" Type="http://schemas.openxmlformats.org/officeDocument/2006/relationships/image" Target="../media/image182.png"/><Relationship Id="rId3" Type="http://schemas.openxmlformats.org/officeDocument/2006/relationships/customXml" Target="../ink/ink1008.xml"/><Relationship Id="rId25" Type="http://schemas.openxmlformats.org/officeDocument/2006/relationships/customXml" Target="../ink/ink1019.xml"/><Relationship Id="rId46" Type="http://schemas.openxmlformats.org/officeDocument/2006/relationships/image" Target="../media/image84.png"/><Relationship Id="rId67" Type="http://schemas.openxmlformats.org/officeDocument/2006/relationships/customXml" Target="../ink/ink1040.xml"/><Relationship Id="rId20" Type="http://schemas.openxmlformats.org/officeDocument/2006/relationships/image" Target="../media/image71.png"/><Relationship Id="rId41" Type="http://schemas.openxmlformats.org/officeDocument/2006/relationships/customXml" Target="../ink/ink1027.xml"/><Relationship Id="rId62" Type="http://schemas.openxmlformats.org/officeDocument/2006/relationships/image" Target="../media/image163.png"/><Relationship Id="rId83" Type="http://schemas.openxmlformats.org/officeDocument/2006/relationships/customXml" Target="../ink/ink1048.xml"/><Relationship Id="rId88" Type="http://schemas.openxmlformats.org/officeDocument/2006/relationships/image" Target="../media/image178.png"/><Relationship Id="rId111" Type="http://schemas.openxmlformats.org/officeDocument/2006/relationships/customXml" Target="../ink/ink1062.xml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069.xml"/><Relationship Id="rId18" Type="http://schemas.openxmlformats.org/officeDocument/2006/relationships/image" Target="../media/image70.png"/><Relationship Id="rId26" Type="http://schemas.openxmlformats.org/officeDocument/2006/relationships/image" Target="../media/image74.png"/><Relationship Id="rId39" Type="http://schemas.openxmlformats.org/officeDocument/2006/relationships/customXml" Target="../ink/ink1082.xml"/><Relationship Id="rId21" Type="http://schemas.openxmlformats.org/officeDocument/2006/relationships/customXml" Target="../ink/ink1073.xml"/><Relationship Id="rId34" Type="http://schemas.openxmlformats.org/officeDocument/2006/relationships/image" Target="../media/image78.png"/><Relationship Id="rId42" Type="http://schemas.openxmlformats.org/officeDocument/2006/relationships/image" Target="../media/image82.png"/><Relationship Id="rId47" Type="http://schemas.openxmlformats.org/officeDocument/2006/relationships/customXml" Target="../ink/ink1086.xml"/><Relationship Id="rId50" Type="http://schemas.openxmlformats.org/officeDocument/2006/relationships/image" Target="../media/image190.png"/><Relationship Id="rId55" Type="http://schemas.openxmlformats.org/officeDocument/2006/relationships/customXml" Target="../ink/ink1090.xml"/><Relationship Id="rId7" Type="http://schemas.openxmlformats.org/officeDocument/2006/relationships/customXml" Target="../ink/ink1066.xml"/><Relationship Id="rId2" Type="http://schemas.openxmlformats.org/officeDocument/2006/relationships/image" Target="../media/image60.png"/><Relationship Id="rId16" Type="http://schemas.openxmlformats.org/officeDocument/2006/relationships/image" Target="../media/image69.png"/><Relationship Id="rId29" Type="http://schemas.openxmlformats.org/officeDocument/2006/relationships/customXml" Target="../ink/ink1077.xml"/><Relationship Id="rId11" Type="http://schemas.openxmlformats.org/officeDocument/2006/relationships/customXml" Target="../ink/ink1068.xml"/><Relationship Id="rId24" Type="http://schemas.openxmlformats.org/officeDocument/2006/relationships/image" Target="../media/image73.png"/><Relationship Id="rId32" Type="http://schemas.openxmlformats.org/officeDocument/2006/relationships/image" Target="../media/image77.png"/><Relationship Id="rId37" Type="http://schemas.openxmlformats.org/officeDocument/2006/relationships/customXml" Target="../ink/ink1081.xml"/><Relationship Id="rId40" Type="http://schemas.openxmlformats.org/officeDocument/2006/relationships/image" Target="../media/image81.png"/><Relationship Id="rId45" Type="http://schemas.openxmlformats.org/officeDocument/2006/relationships/customXml" Target="../ink/ink1085.xml"/><Relationship Id="rId53" Type="http://schemas.openxmlformats.org/officeDocument/2006/relationships/customXml" Target="../ink/ink1089.xml"/><Relationship Id="rId58" Type="http://schemas.openxmlformats.org/officeDocument/2006/relationships/image" Target="../media/image62.png"/><Relationship Id="rId5" Type="http://schemas.openxmlformats.org/officeDocument/2006/relationships/customXml" Target="../ink/ink1065.xml"/><Relationship Id="rId19" Type="http://schemas.openxmlformats.org/officeDocument/2006/relationships/customXml" Target="../ink/ink1072.xml"/><Relationship Id="rId4" Type="http://schemas.openxmlformats.org/officeDocument/2006/relationships/image" Target="../media/image63.png"/><Relationship Id="rId9" Type="http://schemas.openxmlformats.org/officeDocument/2006/relationships/customXml" Target="../ink/ink1067.xml"/><Relationship Id="rId14" Type="http://schemas.openxmlformats.org/officeDocument/2006/relationships/image" Target="../media/image68.png"/><Relationship Id="rId22" Type="http://schemas.openxmlformats.org/officeDocument/2006/relationships/image" Target="../media/image72.png"/><Relationship Id="rId27" Type="http://schemas.openxmlformats.org/officeDocument/2006/relationships/customXml" Target="../ink/ink1076.xml"/><Relationship Id="rId30" Type="http://schemas.openxmlformats.org/officeDocument/2006/relationships/image" Target="../media/image76.png"/><Relationship Id="rId35" Type="http://schemas.openxmlformats.org/officeDocument/2006/relationships/customXml" Target="../ink/ink1080.xml"/><Relationship Id="rId43" Type="http://schemas.openxmlformats.org/officeDocument/2006/relationships/customXml" Target="../ink/ink1084.xml"/><Relationship Id="rId48" Type="http://schemas.openxmlformats.org/officeDocument/2006/relationships/image" Target="../media/image85.png"/><Relationship Id="rId56" Type="http://schemas.openxmlformats.org/officeDocument/2006/relationships/image" Target="../media/image193.png"/><Relationship Id="rId8" Type="http://schemas.openxmlformats.org/officeDocument/2006/relationships/image" Target="../media/image65.png"/><Relationship Id="rId51" Type="http://schemas.openxmlformats.org/officeDocument/2006/relationships/customXml" Target="../ink/ink1088.xml"/><Relationship Id="rId3" Type="http://schemas.openxmlformats.org/officeDocument/2006/relationships/customXml" Target="../ink/ink1064.xml"/><Relationship Id="rId12" Type="http://schemas.openxmlformats.org/officeDocument/2006/relationships/image" Target="../media/image67.png"/><Relationship Id="rId17" Type="http://schemas.openxmlformats.org/officeDocument/2006/relationships/customXml" Target="../ink/ink1071.xml"/><Relationship Id="rId25" Type="http://schemas.openxmlformats.org/officeDocument/2006/relationships/customXml" Target="../ink/ink1075.xml"/><Relationship Id="rId33" Type="http://schemas.openxmlformats.org/officeDocument/2006/relationships/customXml" Target="../ink/ink1079.xml"/><Relationship Id="rId38" Type="http://schemas.openxmlformats.org/officeDocument/2006/relationships/image" Target="../media/image80.png"/><Relationship Id="rId46" Type="http://schemas.openxmlformats.org/officeDocument/2006/relationships/image" Target="../media/image84.png"/><Relationship Id="rId20" Type="http://schemas.openxmlformats.org/officeDocument/2006/relationships/image" Target="../media/image71.png"/><Relationship Id="rId41" Type="http://schemas.openxmlformats.org/officeDocument/2006/relationships/customXml" Target="../ink/ink1083.xml"/><Relationship Id="rId54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5" Type="http://schemas.openxmlformats.org/officeDocument/2006/relationships/customXml" Target="../ink/ink1070.xml"/><Relationship Id="rId23" Type="http://schemas.openxmlformats.org/officeDocument/2006/relationships/customXml" Target="../ink/ink1074.xml"/><Relationship Id="rId28" Type="http://schemas.openxmlformats.org/officeDocument/2006/relationships/image" Target="../media/image75.png"/><Relationship Id="rId36" Type="http://schemas.openxmlformats.org/officeDocument/2006/relationships/image" Target="../media/image79.png"/><Relationship Id="rId49" Type="http://schemas.openxmlformats.org/officeDocument/2006/relationships/customXml" Target="../ink/ink1087.xml"/><Relationship Id="rId57" Type="http://schemas.openxmlformats.org/officeDocument/2006/relationships/customXml" Target="../ink/ink1091.xml"/><Relationship Id="rId10" Type="http://schemas.openxmlformats.org/officeDocument/2006/relationships/image" Target="../media/image66.png"/><Relationship Id="rId31" Type="http://schemas.openxmlformats.org/officeDocument/2006/relationships/customXml" Target="../ink/ink1078.xml"/><Relationship Id="rId44" Type="http://schemas.openxmlformats.org/officeDocument/2006/relationships/image" Target="../media/image83.png"/><Relationship Id="rId52" Type="http://schemas.openxmlformats.org/officeDocument/2006/relationships/image" Target="../media/image191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53.xml"/><Relationship Id="rId26" Type="http://schemas.openxmlformats.org/officeDocument/2006/relationships/customXml" Target="../ink/ink57.xml"/><Relationship Id="rId3" Type="http://schemas.openxmlformats.org/officeDocument/2006/relationships/image" Target="../media/image3.png"/><Relationship Id="rId21" Type="http://schemas.openxmlformats.org/officeDocument/2006/relationships/image" Target="../media/image15.png"/><Relationship Id="rId34" Type="http://schemas.openxmlformats.org/officeDocument/2006/relationships/customXml" Target="../ink/ink61.xml"/><Relationship Id="rId7" Type="http://schemas.openxmlformats.org/officeDocument/2006/relationships/image" Target="../media/image5.png"/><Relationship Id="rId12" Type="http://schemas.openxmlformats.org/officeDocument/2006/relationships/customXml" Target="../ink/ink50.xml"/><Relationship Id="rId17" Type="http://schemas.openxmlformats.org/officeDocument/2006/relationships/image" Target="../media/image10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2" Type="http://schemas.openxmlformats.org/officeDocument/2006/relationships/customXml" Target="../ink/ink45.xml"/><Relationship Id="rId16" Type="http://schemas.openxmlformats.org/officeDocument/2006/relationships/customXml" Target="../ink/ink52.xml"/><Relationship Id="rId20" Type="http://schemas.openxmlformats.org/officeDocument/2006/relationships/customXml" Target="../ink/ink54.xml"/><Relationship Id="rId29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.xml"/><Relationship Id="rId11" Type="http://schemas.openxmlformats.org/officeDocument/2006/relationships/image" Target="../media/image7.png"/><Relationship Id="rId24" Type="http://schemas.openxmlformats.org/officeDocument/2006/relationships/customXml" Target="../ink/ink56.xml"/><Relationship Id="rId32" Type="http://schemas.openxmlformats.org/officeDocument/2006/relationships/customXml" Target="../ink/ink60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6.png"/><Relationship Id="rId28" Type="http://schemas.openxmlformats.org/officeDocument/2006/relationships/customXml" Target="../ink/ink58.xml"/><Relationship Id="rId10" Type="http://schemas.openxmlformats.org/officeDocument/2006/relationships/customXml" Target="../ink/ink49.xml"/><Relationship Id="rId19" Type="http://schemas.openxmlformats.org/officeDocument/2006/relationships/image" Target="../media/image14.png"/><Relationship Id="rId31" Type="http://schemas.openxmlformats.org/officeDocument/2006/relationships/image" Target="../media/image20.png"/><Relationship Id="rId4" Type="http://schemas.openxmlformats.org/officeDocument/2006/relationships/customXml" Target="../ink/ink46.xml"/><Relationship Id="rId9" Type="http://schemas.openxmlformats.org/officeDocument/2006/relationships/image" Target="../media/image6.png"/><Relationship Id="rId14" Type="http://schemas.openxmlformats.org/officeDocument/2006/relationships/customXml" Target="../ink/ink51.xml"/><Relationship Id="rId22" Type="http://schemas.openxmlformats.org/officeDocument/2006/relationships/customXml" Target="../ink/ink55.xml"/><Relationship Id="rId27" Type="http://schemas.openxmlformats.org/officeDocument/2006/relationships/image" Target="../media/image18.png"/><Relationship Id="rId30" Type="http://schemas.openxmlformats.org/officeDocument/2006/relationships/customXml" Target="../ink/ink59.xml"/><Relationship Id="rId35" Type="http://schemas.openxmlformats.org/officeDocument/2006/relationships/image" Target="../media/image22.png"/><Relationship Id="rId8" Type="http://schemas.openxmlformats.org/officeDocument/2006/relationships/customXml" Target="../ink/ink48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4.png"/><Relationship Id="rId21" Type="http://schemas.openxmlformats.org/officeDocument/2006/relationships/customXml" Target="../ink/ink1101.xml"/><Relationship Id="rId42" Type="http://schemas.openxmlformats.org/officeDocument/2006/relationships/image" Target="../media/image82.png"/><Relationship Id="rId47" Type="http://schemas.openxmlformats.org/officeDocument/2006/relationships/customXml" Target="../ink/ink1114.xml"/><Relationship Id="rId63" Type="http://schemas.openxmlformats.org/officeDocument/2006/relationships/customXml" Target="../ink/ink1122.xml"/><Relationship Id="rId68" Type="http://schemas.openxmlformats.org/officeDocument/2006/relationships/image" Target="../media/image199.png"/><Relationship Id="rId7" Type="http://schemas.openxmlformats.org/officeDocument/2006/relationships/customXml" Target="../ink/ink1094.xml"/><Relationship Id="rId71" Type="http://schemas.openxmlformats.org/officeDocument/2006/relationships/customXml" Target="../ink/ink1126.xml"/><Relationship Id="rId2" Type="http://schemas.openxmlformats.org/officeDocument/2006/relationships/image" Target="../media/image60.png"/><Relationship Id="rId16" Type="http://schemas.openxmlformats.org/officeDocument/2006/relationships/image" Target="../media/image69.png"/><Relationship Id="rId29" Type="http://schemas.openxmlformats.org/officeDocument/2006/relationships/customXml" Target="../ink/ink1105.xml"/><Relationship Id="rId11" Type="http://schemas.openxmlformats.org/officeDocument/2006/relationships/customXml" Target="../ink/ink1096.xml"/><Relationship Id="rId24" Type="http://schemas.openxmlformats.org/officeDocument/2006/relationships/image" Target="../media/image73.png"/><Relationship Id="rId32" Type="http://schemas.openxmlformats.org/officeDocument/2006/relationships/image" Target="../media/image77.png"/><Relationship Id="rId37" Type="http://schemas.openxmlformats.org/officeDocument/2006/relationships/customXml" Target="../ink/ink1109.xml"/><Relationship Id="rId40" Type="http://schemas.openxmlformats.org/officeDocument/2006/relationships/image" Target="../media/image81.png"/><Relationship Id="rId45" Type="http://schemas.openxmlformats.org/officeDocument/2006/relationships/customXml" Target="../ink/ink1113.xml"/><Relationship Id="rId53" Type="http://schemas.openxmlformats.org/officeDocument/2006/relationships/customXml" Target="../ink/ink1117.xml"/><Relationship Id="rId58" Type="http://schemas.openxmlformats.org/officeDocument/2006/relationships/image" Target="../media/image194.png"/><Relationship Id="rId66" Type="http://schemas.openxmlformats.org/officeDocument/2006/relationships/image" Target="../media/image198.png"/><Relationship Id="rId5" Type="http://schemas.openxmlformats.org/officeDocument/2006/relationships/customXml" Target="../ink/ink1093.xml"/><Relationship Id="rId61" Type="http://schemas.openxmlformats.org/officeDocument/2006/relationships/customXml" Target="../ink/ink1121.xml"/><Relationship Id="rId19" Type="http://schemas.openxmlformats.org/officeDocument/2006/relationships/customXml" Target="../ink/ink1100.xml"/><Relationship Id="rId14" Type="http://schemas.openxmlformats.org/officeDocument/2006/relationships/image" Target="../media/image68.png"/><Relationship Id="rId22" Type="http://schemas.openxmlformats.org/officeDocument/2006/relationships/image" Target="../media/image72.png"/><Relationship Id="rId27" Type="http://schemas.openxmlformats.org/officeDocument/2006/relationships/customXml" Target="../ink/ink1104.xml"/><Relationship Id="rId30" Type="http://schemas.openxmlformats.org/officeDocument/2006/relationships/image" Target="../media/image76.png"/><Relationship Id="rId35" Type="http://schemas.openxmlformats.org/officeDocument/2006/relationships/customXml" Target="../ink/ink1108.xml"/><Relationship Id="rId43" Type="http://schemas.openxmlformats.org/officeDocument/2006/relationships/customXml" Target="../ink/ink1112.xml"/><Relationship Id="rId48" Type="http://schemas.openxmlformats.org/officeDocument/2006/relationships/image" Target="../media/image85.png"/><Relationship Id="rId56" Type="http://schemas.openxmlformats.org/officeDocument/2006/relationships/image" Target="../media/image193.png"/><Relationship Id="rId64" Type="http://schemas.openxmlformats.org/officeDocument/2006/relationships/image" Target="../media/image197.png"/><Relationship Id="rId69" Type="http://schemas.openxmlformats.org/officeDocument/2006/relationships/customXml" Target="../ink/ink1125.xml"/><Relationship Id="rId8" Type="http://schemas.openxmlformats.org/officeDocument/2006/relationships/image" Target="../media/image65.png"/><Relationship Id="rId51" Type="http://schemas.openxmlformats.org/officeDocument/2006/relationships/customXml" Target="../ink/ink1116.xml"/><Relationship Id="rId72" Type="http://schemas.openxmlformats.org/officeDocument/2006/relationships/image" Target="../media/image62.png"/><Relationship Id="rId3" Type="http://schemas.openxmlformats.org/officeDocument/2006/relationships/customXml" Target="../ink/ink1092.xml"/><Relationship Id="rId12" Type="http://schemas.openxmlformats.org/officeDocument/2006/relationships/image" Target="../media/image67.png"/><Relationship Id="rId17" Type="http://schemas.openxmlformats.org/officeDocument/2006/relationships/customXml" Target="../ink/ink1099.xml"/><Relationship Id="rId25" Type="http://schemas.openxmlformats.org/officeDocument/2006/relationships/customXml" Target="../ink/ink1103.xml"/><Relationship Id="rId33" Type="http://schemas.openxmlformats.org/officeDocument/2006/relationships/customXml" Target="../ink/ink1107.xml"/><Relationship Id="rId38" Type="http://schemas.openxmlformats.org/officeDocument/2006/relationships/image" Target="../media/image80.png"/><Relationship Id="rId46" Type="http://schemas.openxmlformats.org/officeDocument/2006/relationships/image" Target="../media/image84.png"/><Relationship Id="rId59" Type="http://schemas.openxmlformats.org/officeDocument/2006/relationships/customXml" Target="../ink/ink1120.xml"/><Relationship Id="rId67" Type="http://schemas.openxmlformats.org/officeDocument/2006/relationships/customXml" Target="../ink/ink1124.xml"/><Relationship Id="rId20" Type="http://schemas.openxmlformats.org/officeDocument/2006/relationships/image" Target="../media/image71.png"/><Relationship Id="rId41" Type="http://schemas.openxmlformats.org/officeDocument/2006/relationships/customXml" Target="../ink/ink1111.xml"/><Relationship Id="rId54" Type="http://schemas.openxmlformats.org/officeDocument/2006/relationships/image" Target="../media/image192.png"/><Relationship Id="rId62" Type="http://schemas.openxmlformats.org/officeDocument/2006/relationships/image" Target="../media/image196.png"/><Relationship Id="rId70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5" Type="http://schemas.openxmlformats.org/officeDocument/2006/relationships/customXml" Target="../ink/ink1098.xml"/><Relationship Id="rId23" Type="http://schemas.openxmlformats.org/officeDocument/2006/relationships/customXml" Target="../ink/ink1102.xml"/><Relationship Id="rId28" Type="http://schemas.openxmlformats.org/officeDocument/2006/relationships/image" Target="../media/image75.png"/><Relationship Id="rId36" Type="http://schemas.openxmlformats.org/officeDocument/2006/relationships/image" Target="../media/image79.png"/><Relationship Id="rId49" Type="http://schemas.openxmlformats.org/officeDocument/2006/relationships/customXml" Target="../ink/ink1115.xml"/><Relationship Id="rId57" Type="http://schemas.openxmlformats.org/officeDocument/2006/relationships/customXml" Target="../ink/ink1119.xml"/><Relationship Id="rId10" Type="http://schemas.openxmlformats.org/officeDocument/2006/relationships/image" Target="../media/image66.png"/><Relationship Id="rId31" Type="http://schemas.openxmlformats.org/officeDocument/2006/relationships/customXml" Target="../ink/ink1106.xml"/><Relationship Id="rId44" Type="http://schemas.openxmlformats.org/officeDocument/2006/relationships/image" Target="../media/image83.png"/><Relationship Id="rId52" Type="http://schemas.openxmlformats.org/officeDocument/2006/relationships/image" Target="../media/image191.png"/><Relationship Id="rId60" Type="http://schemas.openxmlformats.org/officeDocument/2006/relationships/image" Target="../media/image195.png"/><Relationship Id="rId65" Type="http://schemas.openxmlformats.org/officeDocument/2006/relationships/customXml" Target="../ink/ink1123.xml"/><Relationship Id="rId4" Type="http://schemas.openxmlformats.org/officeDocument/2006/relationships/image" Target="../media/image63.png"/><Relationship Id="rId9" Type="http://schemas.openxmlformats.org/officeDocument/2006/relationships/customXml" Target="../ink/ink1095.xml"/><Relationship Id="rId13" Type="http://schemas.openxmlformats.org/officeDocument/2006/relationships/customXml" Target="../ink/ink1097.xml"/><Relationship Id="rId18" Type="http://schemas.openxmlformats.org/officeDocument/2006/relationships/image" Target="../media/image70.png"/><Relationship Id="rId39" Type="http://schemas.openxmlformats.org/officeDocument/2006/relationships/customXml" Target="../ink/ink1110.xml"/><Relationship Id="rId34" Type="http://schemas.openxmlformats.org/officeDocument/2006/relationships/image" Target="../media/image78.png"/><Relationship Id="rId50" Type="http://schemas.openxmlformats.org/officeDocument/2006/relationships/image" Target="../media/image190.png"/><Relationship Id="rId55" Type="http://schemas.openxmlformats.org/officeDocument/2006/relationships/customXml" Target="../ink/ink1118.xml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4.png"/><Relationship Id="rId21" Type="http://schemas.openxmlformats.org/officeDocument/2006/relationships/customXml" Target="../ink/ink1136.xml"/><Relationship Id="rId42" Type="http://schemas.openxmlformats.org/officeDocument/2006/relationships/image" Target="../media/image82.png"/><Relationship Id="rId47" Type="http://schemas.openxmlformats.org/officeDocument/2006/relationships/customXml" Target="../ink/ink1149.xml"/><Relationship Id="rId63" Type="http://schemas.openxmlformats.org/officeDocument/2006/relationships/customXml" Target="../ink/ink1157.xml"/><Relationship Id="rId68" Type="http://schemas.openxmlformats.org/officeDocument/2006/relationships/image" Target="../media/image199.png"/><Relationship Id="rId16" Type="http://schemas.openxmlformats.org/officeDocument/2006/relationships/image" Target="../media/image69.png"/><Relationship Id="rId11" Type="http://schemas.openxmlformats.org/officeDocument/2006/relationships/customXml" Target="../ink/ink1131.xml"/><Relationship Id="rId32" Type="http://schemas.openxmlformats.org/officeDocument/2006/relationships/image" Target="../media/image77.png"/><Relationship Id="rId37" Type="http://schemas.openxmlformats.org/officeDocument/2006/relationships/customXml" Target="../ink/ink1144.xml"/><Relationship Id="rId53" Type="http://schemas.openxmlformats.org/officeDocument/2006/relationships/customXml" Target="../ink/ink1152.xml"/><Relationship Id="rId58" Type="http://schemas.openxmlformats.org/officeDocument/2006/relationships/image" Target="../media/image194.png"/><Relationship Id="rId74" Type="http://schemas.openxmlformats.org/officeDocument/2006/relationships/image" Target="../media/image202.png"/><Relationship Id="rId79" Type="http://schemas.openxmlformats.org/officeDocument/2006/relationships/customXml" Target="../ink/ink1165.xml"/><Relationship Id="rId5" Type="http://schemas.openxmlformats.org/officeDocument/2006/relationships/customXml" Target="../ink/ink1128.xml"/><Relationship Id="rId61" Type="http://schemas.openxmlformats.org/officeDocument/2006/relationships/customXml" Target="../ink/ink1156.xml"/><Relationship Id="rId82" Type="http://schemas.openxmlformats.org/officeDocument/2006/relationships/image" Target="../media/image62.png"/><Relationship Id="rId19" Type="http://schemas.openxmlformats.org/officeDocument/2006/relationships/customXml" Target="../ink/ink1135.xml"/><Relationship Id="rId14" Type="http://schemas.openxmlformats.org/officeDocument/2006/relationships/image" Target="../media/image68.png"/><Relationship Id="rId22" Type="http://schemas.openxmlformats.org/officeDocument/2006/relationships/image" Target="../media/image72.png"/><Relationship Id="rId27" Type="http://schemas.openxmlformats.org/officeDocument/2006/relationships/customXml" Target="../ink/ink1139.xml"/><Relationship Id="rId30" Type="http://schemas.openxmlformats.org/officeDocument/2006/relationships/image" Target="../media/image76.png"/><Relationship Id="rId35" Type="http://schemas.openxmlformats.org/officeDocument/2006/relationships/customXml" Target="../ink/ink1143.xml"/><Relationship Id="rId43" Type="http://schemas.openxmlformats.org/officeDocument/2006/relationships/customXml" Target="../ink/ink1147.xml"/><Relationship Id="rId48" Type="http://schemas.openxmlformats.org/officeDocument/2006/relationships/image" Target="../media/image85.png"/><Relationship Id="rId56" Type="http://schemas.openxmlformats.org/officeDocument/2006/relationships/image" Target="../media/image193.png"/><Relationship Id="rId64" Type="http://schemas.openxmlformats.org/officeDocument/2006/relationships/image" Target="../media/image197.png"/><Relationship Id="rId69" Type="http://schemas.openxmlformats.org/officeDocument/2006/relationships/customXml" Target="../ink/ink1160.xml"/><Relationship Id="rId77" Type="http://schemas.openxmlformats.org/officeDocument/2006/relationships/customXml" Target="../ink/ink1164.xml"/><Relationship Id="rId8" Type="http://schemas.openxmlformats.org/officeDocument/2006/relationships/image" Target="../media/image65.png"/><Relationship Id="rId51" Type="http://schemas.openxmlformats.org/officeDocument/2006/relationships/customXml" Target="../ink/ink1151.xml"/><Relationship Id="rId72" Type="http://schemas.openxmlformats.org/officeDocument/2006/relationships/image" Target="../media/image201.png"/><Relationship Id="rId80" Type="http://schemas.openxmlformats.org/officeDocument/2006/relationships/image" Target="../media/image205.png"/><Relationship Id="rId3" Type="http://schemas.openxmlformats.org/officeDocument/2006/relationships/customXml" Target="../ink/ink1127.xml"/><Relationship Id="rId12" Type="http://schemas.openxmlformats.org/officeDocument/2006/relationships/image" Target="../media/image67.png"/><Relationship Id="rId17" Type="http://schemas.openxmlformats.org/officeDocument/2006/relationships/customXml" Target="../ink/ink1134.xml"/><Relationship Id="rId25" Type="http://schemas.openxmlformats.org/officeDocument/2006/relationships/customXml" Target="../ink/ink1138.xml"/><Relationship Id="rId33" Type="http://schemas.openxmlformats.org/officeDocument/2006/relationships/customXml" Target="../ink/ink1142.xml"/><Relationship Id="rId38" Type="http://schemas.openxmlformats.org/officeDocument/2006/relationships/image" Target="../media/image80.png"/><Relationship Id="rId46" Type="http://schemas.openxmlformats.org/officeDocument/2006/relationships/image" Target="../media/image84.png"/><Relationship Id="rId59" Type="http://schemas.openxmlformats.org/officeDocument/2006/relationships/customXml" Target="../ink/ink1155.xml"/><Relationship Id="rId67" Type="http://schemas.openxmlformats.org/officeDocument/2006/relationships/customXml" Target="../ink/ink1159.xml"/><Relationship Id="rId20" Type="http://schemas.openxmlformats.org/officeDocument/2006/relationships/image" Target="../media/image71.png"/><Relationship Id="rId41" Type="http://schemas.openxmlformats.org/officeDocument/2006/relationships/customXml" Target="../ink/ink1146.xml"/><Relationship Id="rId54" Type="http://schemas.openxmlformats.org/officeDocument/2006/relationships/image" Target="../media/image192.png"/><Relationship Id="rId62" Type="http://schemas.openxmlformats.org/officeDocument/2006/relationships/image" Target="../media/image196.png"/><Relationship Id="rId70" Type="http://schemas.openxmlformats.org/officeDocument/2006/relationships/image" Target="../media/image200.png"/><Relationship Id="rId75" Type="http://schemas.openxmlformats.org/officeDocument/2006/relationships/customXml" Target="../ink/ink116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5" Type="http://schemas.openxmlformats.org/officeDocument/2006/relationships/customXml" Target="../ink/ink1133.xml"/><Relationship Id="rId23" Type="http://schemas.openxmlformats.org/officeDocument/2006/relationships/customXml" Target="../ink/ink1137.xml"/><Relationship Id="rId28" Type="http://schemas.openxmlformats.org/officeDocument/2006/relationships/image" Target="../media/image75.png"/><Relationship Id="rId36" Type="http://schemas.openxmlformats.org/officeDocument/2006/relationships/image" Target="../media/image79.png"/><Relationship Id="rId49" Type="http://schemas.openxmlformats.org/officeDocument/2006/relationships/customXml" Target="../ink/ink1150.xml"/><Relationship Id="rId57" Type="http://schemas.openxmlformats.org/officeDocument/2006/relationships/customXml" Target="../ink/ink1154.xml"/><Relationship Id="rId10" Type="http://schemas.openxmlformats.org/officeDocument/2006/relationships/image" Target="../media/image66.png"/><Relationship Id="rId31" Type="http://schemas.openxmlformats.org/officeDocument/2006/relationships/customXml" Target="../ink/ink1141.xml"/><Relationship Id="rId44" Type="http://schemas.openxmlformats.org/officeDocument/2006/relationships/image" Target="../media/image83.png"/><Relationship Id="rId52" Type="http://schemas.openxmlformats.org/officeDocument/2006/relationships/image" Target="../media/image191.png"/><Relationship Id="rId60" Type="http://schemas.openxmlformats.org/officeDocument/2006/relationships/image" Target="../media/image195.png"/><Relationship Id="rId65" Type="http://schemas.openxmlformats.org/officeDocument/2006/relationships/customXml" Target="../ink/ink1158.xml"/><Relationship Id="rId73" Type="http://schemas.openxmlformats.org/officeDocument/2006/relationships/customXml" Target="../ink/ink1162.xml"/><Relationship Id="rId78" Type="http://schemas.openxmlformats.org/officeDocument/2006/relationships/image" Target="../media/image204.png"/><Relationship Id="rId81" Type="http://schemas.openxmlformats.org/officeDocument/2006/relationships/customXml" Target="../ink/ink1166.xml"/><Relationship Id="rId4" Type="http://schemas.openxmlformats.org/officeDocument/2006/relationships/image" Target="../media/image63.png"/><Relationship Id="rId9" Type="http://schemas.openxmlformats.org/officeDocument/2006/relationships/customXml" Target="../ink/ink1130.xml"/><Relationship Id="rId13" Type="http://schemas.openxmlformats.org/officeDocument/2006/relationships/customXml" Target="../ink/ink1132.xml"/><Relationship Id="rId18" Type="http://schemas.openxmlformats.org/officeDocument/2006/relationships/image" Target="../media/image70.png"/><Relationship Id="rId39" Type="http://schemas.openxmlformats.org/officeDocument/2006/relationships/customXml" Target="../ink/ink1145.xml"/><Relationship Id="rId34" Type="http://schemas.openxmlformats.org/officeDocument/2006/relationships/image" Target="../media/image78.png"/><Relationship Id="rId50" Type="http://schemas.openxmlformats.org/officeDocument/2006/relationships/image" Target="../media/image190.png"/><Relationship Id="rId55" Type="http://schemas.openxmlformats.org/officeDocument/2006/relationships/customXml" Target="../ink/ink1153.xml"/><Relationship Id="rId76" Type="http://schemas.openxmlformats.org/officeDocument/2006/relationships/image" Target="../media/image203.png"/><Relationship Id="rId7" Type="http://schemas.openxmlformats.org/officeDocument/2006/relationships/customXml" Target="../ink/ink1129.xml"/><Relationship Id="rId71" Type="http://schemas.openxmlformats.org/officeDocument/2006/relationships/customXml" Target="../ink/ink1161.xml"/><Relationship Id="rId2" Type="http://schemas.openxmlformats.org/officeDocument/2006/relationships/image" Target="../media/image60.png"/><Relationship Id="rId29" Type="http://schemas.openxmlformats.org/officeDocument/2006/relationships/customXml" Target="../ink/ink1140.xml"/><Relationship Id="rId24" Type="http://schemas.openxmlformats.org/officeDocument/2006/relationships/image" Target="../media/image73.png"/><Relationship Id="rId40" Type="http://schemas.openxmlformats.org/officeDocument/2006/relationships/image" Target="../media/image81.png"/><Relationship Id="rId45" Type="http://schemas.openxmlformats.org/officeDocument/2006/relationships/customXml" Target="../ink/ink1148.xml"/><Relationship Id="rId66" Type="http://schemas.openxmlformats.org/officeDocument/2006/relationships/image" Target="../media/image198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4.png"/><Relationship Id="rId21" Type="http://schemas.openxmlformats.org/officeDocument/2006/relationships/customXml" Target="../ink/ink1176.xml"/><Relationship Id="rId42" Type="http://schemas.openxmlformats.org/officeDocument/2006/relationships/image" Target="../media/image82.png"/><Relationship Id="rId47" Type="http://schemas.openxmlformats.org/officeDocument/2006/relationships/customXml" Target="../ink/ink1189.xml"/><Relationship Id="rId63" Type="http://schemas.openxmlformats.org/officeDocument/2006/relationships/customXml" Target="../ink/ink1197.xml"/><Relationship Id="rId68" Type="http://schemas.openxmlformats.org/officeDocument/2006/relationships/image" Target="../media/image199.png"/><Relationship Id="rId84" Type="http://schemas.openxmlformats.org/officeDocument/2006/relationships/image" Target="../media/image207.png"/><Relationship Id="rId89" Type="http://schemas.openxmlformats.org/officeDocument/2006/relationships/customXml" Target="../ink/ink1210.xml"/><Relationship Id="rId16" Type="http://schemas.openxmlformats.org/officeDocument/2006/relationships/image" Target="../media/image69.png"/><Relationship Id="rId11" Type="http://schemas.openxmlformats.org/officeDocument/2006/relationships/customXml" Target="../ink/ink1171.xml"/><Relationship Id="rId32" Type="http://schemas.openxmlformats.org/officeDocument/2006/relationships/image" Target="../media/image77.png"/><Relationship Id="rId37" Type="http://schemas.openxmlformats.org/officeDocument/2006/relationships/customXml" Target="../ink/ink1184.xml"/><Relationship Id="rId53" Type="http://schemas.openxmlformats.org/officeDocument/2006/relationships/customXml" Target="../ink/ink1192.xml"/><Relationship Id="rId58" Type="http://schemas.openxmlformats.org/officeDocument/2006/relationships/image" Target="../media/image194.png"/><Relationship Id="rId74" Type="http://schemas.openxmlformats.org/officeDocument/2006/relationships/image" Target="../media/image202.png"/><Relationship Id="rId79" Type="http://schemas.openxmlformats.org/officeDocument/2006/relationships/customXml" Target="../ink/ink1205.xml"/><Relationship Id="rId5" Type="http://schemas.openxmlformats.org/officeDocument/2006/relationships/customXml" Target="../ink/ink1168.xml"/><Relationship Id="rId90" Type="http://schemas.openxmlformats.org/officeDocument/2006/relationships/image" Target="../media/image210.png"/><Relationship Id="rId22" Type="http://schemas.openxmlformats.org/officeDocument/2006/relationships/image" Target="../media/image72.png"/><Relationship Id="rId27" Type="http://schemas.openxmlformats.org/officeDocument/2006/relationships/customXml" Target="../ink/ink1179.xml"/><Relationship Id="rId43" Type="http://schemas.openxmlformats.org/officeDocument/2006/relationships/customXml" Target="../ink/ink1187.xml"/><Relationship Id="rId48" Type="http://schemas.openxmlformats.org/officeDocument/2006/relationships/image" Target="../media/image85.png"/><Relationship Id="rId64" Type="http://schemas.openxmlformats.org/officeDocument/2006/relationships/image" Target="../media/image197.png"/><Relationship Id="rId69" Type="http://schemas.openxmlformats.org/officeDocument/2006/relationships/customXml" Target="../ink/ink1200.xml"/><Relationship Id="rId8" Type="http://schemas.openxmlformats.org/officeDocument/2006/relationships/image" Target="../media/image65.png"/><Relationship Id="rId51" Type="http://schemas.openxmlformats.org/officeDocument/2006/relationships/customXml" Target="../ink/ink1191.xml"/><Relationship Id="rId72" Type="http://schemas.openxmlformats.org/officeDocument/2006/relationships/image" Target="../media/image201.png"/><Relationship Id="rId80" Type="http://schemas.openxmlformats.org/officeDocument/2006/relationships/image" Target="../media/image205.png"/><Relationship Id="rId85" Type="http://schemas.openxmlformats.org/officeDocument/2006/relationships/customXml" Target="../ink/ink1208.xml"/><Relationship Id="rId93" Type="http://schemas.openxmlformats.org/officeDocument/2006/relationships/customXml" Target="../ink/ink1212.xml"/><Relationship Id="rId3" Type="http://schemas.openxmlformats.org/officeDocument/2006/relationships/customXml" Target="../ink/ink1167.xml"/><Relationship Id="rId12" Type="http://schemas.openxmlformats.org/officeDocument/2006/relationships/image" Target="../media/image67.png"/><Relationship Id="rId17" Type="http://schemas.openxmlformats.org/officeDocument/2006/relationships/customXml" Target="../ink/ink1174.xml"/><Relationship Id="rId25" Type="http://schemas.openxmlformats.org/officeDocument/2006/relationships/customXml" Target="../ink/ink1178.xml"/><Relationship Id="rId33" Type="http://schemas.openxmlformats.org/officeDocument/2006/relationships/customXml" Target="../ink/ink1182.xml"/><Relationship Id="rId38" Type="http://schemas.openxmlformats.org/officeDocument/2006/relationships/image" Target="../media/image80.png"/><Relationship Id="rId46" Type="http://schemas.openxmlformats.org/officeDocument/2006/relationships/image" Target="../media/image84.png"/><Relationship Id="rId59" Type="http://schemas.openxmlformats.org/officeDocument/2006/relationships/customXml" Target="../ink/ink1195.xml"/><Relationship Id="rId67" Type="http://schemas.openxmlformats.org/officeDocument/2006/relationships/customXml" Target="../ink/ink1199.xml"/><Relationship Id="rId20" Type="http://schemas.openxmlformats.org/officeDocument/2006/relationships/image" Target="../media/image71.png"/><Relationship Id="rId41" Type="http://schemas.openxmlformats.org/officeDocument/2006/relationships/customXml" Target="../ink/ink1186.xml"/><Relationship Id="rId54" Type="http://schemas.openxmlformats.org/officeDocument/2006/relationships/image" Target="../media/image192.png"/><Relationship Id="rId62" Type="http://schemas.openxmlformats.org/officeDocument/2006/relationships/image" Target="../media/image196.png"/><Relationship Id="rId70" Type="http://schemas.openxmlformats.org/officeDocument/2006/relationships/image" Target="../media/image200.png"/><Relationship Id="rId75" Type="http://schemas.openxmlformats.org/officeDocument/2006/relationships/customXml" Target="../ink/ink1203.xml"/><Relationship Id="rId83" Type="http://schemas.openxmlformats.org/officeDocument/2006/relationships/customXml" Target="../ink/ink1207.xml"/><Relationship Id="rId88" Type="http://schemas.openxmlformats.org/officeDocument/2006/relationships/image" Target="../media/image209.png"/><Relationship Id="rId91" Type="http://schemas.openxmlformats.org/officeDocument/2006/relationships/customXml" Target="../ink/ink12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5" Type="http://schemas.openxmlformats.org/officeDocument/2006/relationships/customXml" Target="../ink/ink1173.xml"/><Relationship Id="rId23" Type="http://schemas.openxmlformats.org/officeDocument/2006/relationships/customXml" Target="../ink/ink1177.xml"/><Relationship Id="rId28" Type="http://schemas.openxmlformats.org/officeDocument/2006/relationships/image" Target="../media/image75.png"/><Relationship Id="rId36" Type="http://schemas.openxmlformats.org/officeDocument/2006/relationships/image" Target="../media/image79.png"/><Relationship Id="rId49" Type="http://schemas.openxmlformats.org/officeDocument/2006/relationships/customXml" Target="../ink/ink1190.xml"/><Relationship Id="rId57" Type="http://schemas.openxmlformats.org/officeDocument/2006/relationships/customXml" Target="../ink/ink1194.xml"/><Relationship Id="rId10" Type="http://schemas.openxmlformats.org/officeDocument/2006/relationships/image" Target="../media/image66.png"/><Relationship Id="rId31" Type="http://schemas.openxmlformats.org/officeDocument/2006/relationships/customXml" Target="../ink/ink1181.xml"/><Relationship Id="rId44" Type="http://schemas.openxmlformats.org/officeDocument/2006/relationships/image" Target="../media/image83.png"/><Relationship Id="rId52" Type="http://schemas.openxmlformats.org/officeDocument/2006/relationships/image" Target="../media/image191.png"/><Relationship Id="rId60" Type="http://schemas.openxmlformats.org/officeDocument/2006/relationships/image" Target="../media/image195.png"/><Relationship Id="rId65" Type="http://schemas.openxmlformats.org/officeDocument/2006/relationships/customXml" Target="../ink/ink1198.xml"/><Relationship Id="rId73" Type="http://schemas.openxmlformats.org/officeDocument/2006/relationships/customXml" Target="../ink/ink1202.xml"/><Relationship Id="rId78" Type="http://schemas.openxmlformats.org/officeDocument/2006/relationships/image" Target="../media/image204.png"/><Relationship Id="rId81" Type="http://schemas.openxmlformats.org/officeDocument/2006/relationships/customXml" Target="../ink/ink1206.xml"/><Relationship Id="rId86" Type="http://schemas.openxmlformats.org/officeDocument/2006/relationships/image" Target="../media/image208.png"/><Relationship Id="rId94" Type="http://schemas.openxmlformats.org/officeDocument/2006/relationships/image" Target="../media/image62.png"/><Relationship Id="rId4" Type="http://schemas.openxmlformats.org/officeDocument/2006/relationships/image" Target="../media/image63.png"/><Relationship Id="rId9" Type="http://schemas.openxmlformats.org/officeDocument/2006/relationships/customXml" Target="../ink/ink1170.xml"/><Relationship Id="rId13" Type="http://schemas.openxmlformats.org/officeDocument/2006/relationships/customXml" Target="../ink/ink1172.xml"/><Relationship Id="rId18" Type="http://schemas.openxmlformats.org/officeDocument/2006/relationships/image" Target="../media/image70.png"/><Relationship Id="rId39" Type="http://schemas.openxmlformats.org/officeDocument/2006/relationships/customXml" Target="../ink/ink1185.xml"/><Relationship Id="rId34" Type="http://schemas.openxmlformats.org/officeDocument/2006/relationships/image" Target="../media/image78.png"/><Relationship Id="rId50" Type="http://schemas.openxmlformats.org/officeDocument/2006/relationships/image" Target="../media/image190.png"/><Relationship Id="rId55" Type="http://schemas.openxmlformats.org/officeDocument/2006/relationships/customXml" Target="../ink/ink1193.xml"/><Relationship Id="rId76" Type="http://schemas.openxmlformats.org/officeDocument/2006/relationships/image" Target="../media/image203.png"/><Relationship Id="rId7" Type="http://schemas.openxmlformats.org/officeDocument/2006/relationships/customXml" Target="../ink/ink1169.xml"/><Relationship Id="rId71" Type="http://schemas.openxmlformats.org/officeDocument/2006/relationships/customXml" Target="../ink/ink1201.xml"/><Relationship Id="rId92" Type="http://schemas.openxmlformats.org/officeDocument/2006/relationships/image" Target="../media/image211.png"/><Relationship Id="rId2" Type="http://schemas.openxmlformats.org/officeDocument/2006/relationships/image" Target="../media/image60.png"/><Relationship Id="rId29" Type="http://schemas.openxmlformats.org/officeDocument/2006/relationships/customXml" Target="../ink/ink1180.xml"/><Relationship Id="rId24" Type="http://schemas.openxmlformats.org/officeDocument/2006/relationships/image" Target="../media/image73.png"/><Relationship Id="rId40" Type="http://schemas.openxmlformats.org/officeDocument/2006/relationships/image" Target="../media/image81.png"/><Relationship Id="rId45" Type="http://schemas.openxmlformats.org/officeDocument/2006/relationships/customXml" Target="../ink/ink1188.xml"/><Relationship Id="rId66" Type="http://schemas.openxmlformats.org/officeDocument/2006/relationships/image" Target="../media/image198.png"/><Relationship Id="rId87" Type="http://schemas.openxmlformats.org/officeDocument/2006/relationships/customXml" Target="../ink/ink1209.xml"/><Relationship Id="rId61" Type="http://schemas.openxmlformats.org/officeDocument/2006/relationships/customXml" Target="../ink/ink1196.xml"/><Relationship Id="rId82" Type="http://schemas.openxmlformats.org/officeDocument/2006/relationships/image" Target="../media/image206.png"/><Relationship Id="rId19" Type="http://schemas.openxmlformats.org/officeDocument/2006/relationships/customXml" Target="../ink/ink1175.xml"/><Relationship Id="rId14" Type="http://schemas.openxmlformats.org/officeDocument/2006/relationships/image" Target="../media/image68.png"/><Relationship Id="rId30" Type="http://schemas.openxmlformats.org/officeDocument/2006/relationships/image" Target="../media/image76.png"/><Relationship Id="rId35" Type="http://schemas.openxmlformats.org/officeDocument/2006/relationships/customXml" Target="../ink/ink1183.xml"/><Relationship Id="rId56" Type="http://schemas.openxmlformats.org/officeDocument/2006/relationships/image" Target="../media/image193.png"/><Relationship Id="rId77" Type="http://schemas.openxmlformats.org/officeDocument/2006/relationships/customXml" Target="../ink/ink1204.xml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4.png"/><Relationship Id="rId21" Type="http://schemas.openxmlformats.org/officeDocument/2006/relationships/customXml" Target="../ink/ink1222.xml"/><Relationship Id="rId42" Type="http://schemas.openxmlformats.org/officeDocument/2006/relationships/image" Target="../media/image82.png"/><Relationship Id="rId47" Type="http://schemas.openxmlformats.org/officeDocument/2006/relationships/customXml" Target="../ink/ink1235.xml"/><Relationship Id="rId63" Type="http://schemas.openxmlformats.org/officeDocument/2006/relationships/customXml" Target="../ink/ink1243.xml"/><Relationship Id="rId68" Type="http://schemas.openxmlformats.org/officeDocument/2006/relationships/image" Target="../media/image199.png"/><Relationship Id="rId84" Type="http://schemas.openxmlformats.org/officeDocument/2006/relationships/image" Target="../media/image207.png"/><Relationship Id="rId89" Type="http://schemas.openxmlformats.org/officeDocument/2006/relationships/customXml" Target="../ink/ink1256.xml"/><Relationship Id="rId16" Type="http://schemas.openxmlformats.org/officeDocument/2006/relationships/image" Target="../media/image69.png"/><Relationship Id="rId11" Type="http://schemas.openxmlformats.org/officeDocument/2006/relationships/customXml" Target="../ink/ink1217.xml"/><Relationship Id="rId32" Type="http://schemas.openxmlformats.org/officeDocument/2006/relationships/image" Target="../media/image77.png"/><Relationship Id="rId37" Type="http://schemas.openxmlformats.org/officeDocument/2006/relationships/customXml" Target="../ink/ink1230.xml"/><Relationship Id="rId53" Type="http://schemas.openxmlformats.org/officeDocument/2006/relationships/customXml" Target="../ink/ink1238.xml"/><Relationship Id="rId58" Type="http://schemas.openxmlformats.org/officeDocument/2006/relationships/image" Target="../media/image194.png"/><Relationship Id="rId74" Type="http://schemas.openxmlformats.org/officeDocument/2006/relationships/image" Target="../media/image202.png"/><Relationship Id="rId79" Type="http://schemas.openxmlformats.org/officeDocument/2006/relationships/customXml" Target="../ink/ink1251.xml"/><Relationship Id="rId102" Type="http://schemas.openxmlformats.org/officeDocument/2006/relationships/image" Target="../media/image62.png"/><Relationship Id="rId5" Type="http://schemas.openxmlformats.org/officeDocument/2006/relationships/customXml" Target="../ink/ink1214.xml"/><Relationship Id="rId90" Type="http://schemas.openxmlformats.org/officeDocument/2006/relationships/image" Target="../media/image210.png"/><Relationship Id="rId95" Type="http://schemas.openxmlformats.org/officeDocument/2006/relationships/customXml" Target="../ink/ink1259.xml"/><Relationship Id="rId22" Type="http://schemas.openxmlformats.org/officeDocument/2006/relationships/image" Target="../media/image72.png"/><Relationship Id="rId27" Type="http://schemas.openxmlformats.org/officeDocument/2006/relationships/customXml" Target="../ink/ink1225.xml"/><Relationship Id="rId43" Type="http://schemas.openxmlformats.org/officeDocument/2006/relationships/customXml" Target="../ink/ink1233.xml"/><Relationship Id="rId48" Type="http://schemas.openxmlformats.org/officeDocument/2006/relationships/image" Target="../media/image85.png"/><Relationship Id="rId64" Type="http://schemas.openxmlformats.org/officeDocument/2006/relationships/image" Target="../media/image197.png"/><Relationship Id="rId69" Type="http://schemas.openxmlformats.org/officeDocument/2006/relationships/customXml" Target="../ink/ink1246.xml"/><Relationship Id="rId80" Type="http://schemas.openxmlformats.org/officeDocument/2006/relationships/image" Target="../media/image205.png"/><Relationship Id="rId85" Type="http://schemas.openxmlformats.org/officeDocument/2006/relationships/customXml" Target="../ink/ink1254.xml"/><Relationship Id="rId12" Type="http://schemas.openxmlformats.org/officeDocument/2006/relationships/image" Target="../media/image67.png"/><Relationship Id="rId17" Type="http://schemas.openxmlformats.org/officeDocument/2006/relationships/customXml" Target="../ink/ink1220.xml"/><Relationship Id="rId25" Type="http://schemas.openxmlformats.org/officeDocument/2006/relationships/customXml" Target="../ink/ink1224.xml"/><Relationship Id="rId33" Type="http://schemas.openxmlformats.org/officeDocument/2006/relationships/customXml" Target="../ink/ink1228.xml"/><Relationship Id="rId38" Type="http://schemas.openxmlformats.org/officeDocument/2006/relationships/image" Target="../media/image80.png"/><Relationship Id="rId46" Type="http://schemas.openxmlformats.org/officeDocument/2006/relationships/image" Target="../media/image84.png"/><Relationship Id="rId59" Type="http://schemas.openxmlformats.org/officeDocument/2006/relationships/customXml" Target="../ink/ink1241.xml"/><Relationship Id="rId67" Type="http://schemas.openxmlformats.org/officeDocument/2006/relationships/customXml" Target="../ink/ink1245.xml"/><Relationship Id="rId20" Type="http://schemas.openxmlformats.org/officeDocument/2006/relationships/image" Target="../media/image71.png"/><Relationship Id="rId41" Type="http://schemas.openxmlformats.org/officeDocument/2006/relationships/customXml" Target="../ink/ink1232.xml"/><Relationship Id="rId54" Type="http://schemas.openxmlformats.org/officeDocument/2006/relationships/image" Target="../media/image192.png"/><Relationship Id="rId62" Type="http://schemas.openxmlformats.org/officeDocument/2006/relationships/image" Target="../media/image196.png"/><Relationship Id="rId70" Type="http://schemas.openxmlformats.org/officeDocument/2006/relationships/image" Target="../media/image200.png"/><Relationship Id="rId75" Type="http://schemas.openxmlformats.org/officeDocument/2006/relationships/customXml" Target="../ink/ink1249.xml"/><Relationship Id="rId83" Type="http://schemas.openxmlformats.org/officeDocument/2006/relationships/customXml" Target="../ink/ink1253.xml"/><Relationship Id="rId88" Type="http://schemas.openxmlformats.org/officeDocument/2006/relationships/image" Target="../media/image209.png"/><Relationship Id="rId91" Type="http://schemas.openxmlformats.org/officeDocument/2006/relationships/customXml" Target="../ink/ink1257.xml"/><Relationship Id="rId96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5" Type="http://schemas.openxmlformats.org/officeDocument/2006/relationships/customXml" Target="../ink/ink1219.xml"/><Relationship Id="rId23" Type="http://schemas.openxmlformats.org/officeDocument/2006/relationships/customXml" Target="../ink/ink1223.xml"/><Relationship Id="rId28" Type="http://schemas.openxmlformats.org/officeDocument/2006/relationships/image" Target="../media/image75.png"/><Relationship Id="rId36" Type="http://schemas.openxmlformats.org/officeDocument/2006/relationships/image" Target="../media/image79.png"/><Relationship Id="rId49" Type="http://schemas.openxmlformats.org/officeDocument/2006/relationships/customXml" Target="../ink/ink1236.xml"/><Relationship Id="rId57" Type="http://schemas.openxmlformats.org/officeDocument/2006/relationships/customXml" Target="../ink/ink1240.xml"/><Relationship Id="rId10" Type="http://schemas.openxmlformats.org/officeDocument/2006/relationships/image" Target="../media/image66.png"/><Relationship Id="rId31" Type="http://schemas.openxmlformats.org/officeDocument/2006/relationships/customXml" Target="../ink/ink1227.xml"/><Relationship Id="rId44" Type="http://schemas.openxmlformats.org/officeDocument/2006/relationships/image" Target="../media/image83.png"/><Relationship Id="rId52" Type="http://schemas.openxmlformats.org/officeDocument/2006/relationships/image" Target="../media/image191.png"/><Relationship Id="rId60" Type="http://schemas.openxmlformats.org/officeDocument/2006/relationships/image" Target="../media/image195.png"/><Relationship Id="rId65" Type="http://schemas.openxmlformats.org/officeDocument/2006/relationships/customXml" Target="../ink/ink1244.xml"/><Relationship Id="rId73" Type="http://schemas.openxmlformats.org/officeDocument/2006/relationships/customXml" Target="../ink/ink1248.xml"/><Relationship Id="rId78" Type="http://schemas.openxmlformats.org/officeDocument/2006/relationships/image" Target="../media/image204.png"/><Relationship Id="rId81" Type="http://schemas.openxmlformats.org/officeDocument/2006/relationships/customXml" Target="../ink/ink1252.xml"/><Relationship Id="rId86" Type="http://schemas.openxmlformats.org/officeDocument/2006/relationships/image" Target="../media/image208.png"/><Relationship Id="rId94" Type="http://schemas.openxmlformats.org/officeDocument/2006/relationships/image" Target="../media/image212.png"/><Relationship Id="rId99" Type="http://schemas.openxmlformats.org/officeDocument/2006/relationships/customXml" Target="../ink/ink1261.xml"/><Relationship Id="rId101" Type="http://schemas.openxmlformats.org/officeDocument/2006/relationships/customXml" Target="../ink/ink1262.xml"/><Relationship Id="rId4" Type="http://schemas.openxmlformats.org/officeDocument/2006/relationships/image" Target="../media/image63.png"/><Relationship Id="rId9" Type="http://schemas.openxmlformats.org/officeDocument/2006/relationships/customXml" Target="../ink/ink1216.xml"/><Relationship Id="rId13" Type="http://schemas.openxmlformats.org/officeDocument/2006/relationships/customXml" Target="../ink/ink1218.xml"/><Relationship Id="rId18" Type="http://schemas.openxmlformats.org/officeDocument/2006/relationships/image" Target="../media/image70.png"/><Relationship Id="rId39" Type="http://schemas.openxmlformats.org/officeDocument/2006/relationships/customXml" Target="../ink/ink1231.xml"/><Relationship Id="rId34" Type="http://schemas.openxmlformats.org/officeDocument/2006/relationships/image" Target="../media/image78.png"/><Relationship Id="rId50" Type="http://schemas.openxmlformats.org/officeDocument/2006/relationships/image" Target="../media/image190.png"/><Relationship Id="rId55" Type="http://schemas.openxmlformats.org/officeDocument/2006/relationships/customXml" Target="../ink/ink1239.xml"/><Relationship Id="rId76" Type="http://schemas.openxmlformats.org/officeDocument/2006/relationships/image" Target="../media/image203.png"/><Relationship Id="rId97" Type="http://schemas.openxmlformats.org/officeDocument/2006/relationships/customXml" Target="../ink/ink1260.xml"/><Relationship Id="rId7" Type="http://schemas.openxmlformats.org/officeDocument/2006/relationships/customXml" Target="../ink/ink1215.xml"/><Relationship Id="rId71" Type="http://schemas.openxmlformats.org/officeDocument/2006/relationships/customXml" Target="../ink/ink1247.xml"/><Relationship Id="rId92" Type="http://schemas.openxmlformats.org/officeDocument/2006/relationships/image" Target="../media/image211.png"/><Relationship Id="rId2" Type="http://schemas.openxmlformats.org/officeDocument/2006/relationships/image" Target="../media/image60.png"/><Relationship Id="rId29" Type="http://schemas.openxmlformats.org/officeDocument/2006/relationships/customXml" Target="../ink/ink1226.xml"/><Relationship Id="rId24" Type="http://schemas.openxmlformats.org/officeDocument/2006/relationships/image" Target="../media/image73.png"/><Relationship Id="rId40" Type="http://schemas.openxmlformats.org/officeDocument/2006/relationships/image" Target="../media/image81.png"/><Relationship Id="rId45" Type="http://schemas.openxmlformats.org/officeDocument/2006/relationships/customXml" Target="../ink/ink1234.xml"/><Relationship Id="rId66" Type="http://schemas.openxmlformats.org/officeDocument/2006/relationships/image" Target="../media/image198.png"/><Relationship Id="rId87" Type="http://schemas.openxmlformats.org/officeDocument/2006/relationships/customXml" Target="../ink/ink1255.xml"/><Relationship Id="rId61" Type="http://schemas.openxmlformats.org/officeDocument/2006/relationships/customXml" Target="../ink/ink1242.xml"/><Relationship Id="rId82" Type="http://schemas.openxmlformats.org/officeDocument/2006/relationships/image" Target="../media/image206.png"/><Relationship Id="rId19" Type="http://schemas.openxmlformats.org/officeDocument/2006/relationships/customXml" Target="../ink/ink1221.xml"/><Relationship Id="rId14" Type="http://schemas.openxmlformats.org/officeDocument/2006/relationships/image" Target="../media/image68.png"/><Relationship Id="rId30" Type="http://schemas.openxmlformats.org/officeDocument/2006/relationships/image" Target="../media/image76.png"/><Relationship Id="rId35" Type="http://schemas.openxmlformats.org/officeDocument/2006/relationships/customXml" Target="../ink/ink1229.xml"/><Relationship Id="rId56" Type="http://schemas.openxmlformats.org/officeDocument/2006/relationships/image" Target="../media/image193.png"/><Relationship Id="rId77" Type="http://schemas.openxmlformats.org/officeDocument/2006/relationships/customXml" Target="../ink/ink1250.xml"/><Relationship Id="rId100" Type="http://schemas.openxmlformats.org/officeDocument/2006/relationships/image" Target="../media/image215.png"/><Relationship Id="rId8" Type="http://schemas.openxmlformats.org/officeDocument/2006/relationships/image" Target="../media/image65.png"/><Relationship Id="rId51" Type="http://schemas.openxmlformats.org/officeDocument/2006/relationships/customXml" Target="../ink/ink1237.xml"/><Relationship Id="rId72" Type="http://schemas.openxmlformats.org/officeDocument/2006/relationships/image" Target="../media/image201.png"/><Relationship Id="rId93" Type="http://schemas.openxmlformats.org/officeDocument/2006/relationships/customXml" Target="../ink/ink1258.xml"/><Relationship Id="rId98" Type="http://schemas.openxmlformats.org/officeDocument/2006/relationships/image" Target="../media/image214.png"/><Relationship Id="rId3" Type="http://schemas.openxmlformats.org/officeDocument/2006/relationships/customXml" Target="../ink/ink1213.xml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4.png"/><Relationship Id="rId21" Type="http://schemas.openxmlformats.org/officeDocument/2006/relationships/customXml" Target="../ink/ink1272.xml"/><Relationship Id="rId42" Type="http://schemas.openxmlformats.org/officeDocument/2006/relationships/image" Target="../media/image82.png"/><Relationship Id="rId47" Type="http://schemas.openxmlformats.org/officeDocument/2006/relationships/customXml" Target="../ink/ink1285.xml"/><Relationship Id="rId63" Type="http://schemas.openxmlformats.org/officeDocument/2006/relationships/customXml" Target="../ink/ink1293.xml"/><Relationship Id="rId68" Type="http://schemas.openxmlformats.org/officeDocument/2006/relationships/image" Target="../media/image199.png"/><Relationship Id="rId84" Type="http://schemas.openxmlformats.org/officeDocument/2006/relationships/image" Target="../media/image207.png"/><Relationship Id="rId89" Type="http://schemas.openxmlformats.org/officeDocument/2006/relationships/customXml" Target="../ink/ink1306.xml"/><Relationship Id="rId16" Type="http://schemas.openxmlformats.org/officeDocument/2006/relationships/image" Target="../media/image69.png"/><Relationship Id="rId11" Type="http://schemas.openxmlformats.org/officeDocument/2006/relationships/customXml" Target="../ink/ink1267.xml"/><Relationship Id="rId32" Type="http://schemas.openxmlformats.org/officeDocument/2006/relationships/image" Target="../media/image77.png"/><Relationship Id="rId37" Type="http://schemas.openxmlformats.org/officeDocument/2006/relationships/customXml" Target="../ink/ink1280.xml"/><Relationship Id="rId53" Type="http://schemas.openxmlformats.org/officeDocument/2006/relationships/customXml" Target="../ink/ink1288.xml"/><Relationship Id="rId58" Type="http://schemas.openxmlformats.org/officeDocument/2006/relationships/image" Target="../media/image194.png"/><Relationship Id="rId74" Type="http://schemas.openxmlformats.org/officeDocument/2006/relationships/image" Target="../media/image202.png"/><Relationship Id="rId79" Type="http://schemas.openxmlformats.org/officeDocument/2006/relationships/customXml" Target="../ink/ink1301.xml"/><Relationship Id="rId102" Type="http://schemas.openxmlformats.org/officeDocument/2006/relationships/image" Target="../media/image216.png"/><Relationship Id="rId5" Type="http://schemas.openxmlformats.org/officeDocument/2006/relationships/customXml" Target="../ink/ink1264.xml"/><Relationship Id="rId90" Type="http://schemas.openxmlformats.org/officeDocument/2006/relationships/image" Target="../media/image210.png"/><Relationship Id="rId95" Type="http://schemas.openxmlformats.org/officeDocument/2006/relationships/customXml" Target="../ink/ink1309.xml"/><Relationship Id="rId22" Type="http://schemas.openxmlformats.org/officeDocument/2006/relationships/image" Target="../media/image72.png"/><Relationship Id="rId27" Type="http://schemas.openxmlformats.org/officeDocument/2006/relationships/customXml" Target="../ink/ink1275.xml"/><Relationship Id="rId43" Type="http://schemas.openxmlformats.org/officeDocument/2006/relationships/customXml" Target="../ink/ink1283.xml"/><Relationship Id="rId48" Type="http://schemas.openxmlformats.org/officeDocument/2006/relationships/image" Target="../media/image85.png"/><Relationship Id="rId64" Type="http://schemas.openxmlformats.org/officeDocument/2006/relationships/image" Target="../media/image197.png"/><Relationship Id="rId69" Type="http://schemas.openxmlformats.org/officeDocument/2006/relationships/customXml" Target="../ink/ink1296.xml"/><Relationship Id="rId80" Type="http://schemas.openxmlformats.org/officeDocument/2006/relationships/image" Target="../media/image205.png"/><Relationship Id="rId85" Type="http://schemas.openxmlformats.org/officeDocument/2006/relationships/customXml" Target="../ink/ink1304.xml"/><Relationship Id="rId12" Type="http://schemas.openxmlformats.org/officeDocument/2006/relationships/image" Target="../media/image67.png"/><Relationship Id="rId17" Type="http://schemas.openxmlformats.org/officeDocument/2006/relationships/customXml" Target="../ink/ink1270.xml"/><Relationship Id="rId33" Type="http://schemas.openxmlformats.org/officeDocument/2006/relationships/customXml" Target="../ink/ink1278.xml"/><Relationship Id="rId38" Type="http://schemas.openxmlformats.org/officeDocument/2006/relationships/image" Target="../media/image80.png"/><Relationship Id="rId59" Type="http://schemas.openxmlformats.org/officeDocument/2006/relationships/customXml" Target="../ink/ink1291.xml"/><Relationship Id="rId103" Type="http://schemas.openxmlformats.org/officeDocument/2006/relationships/customXml" Target="../ink/ink1313.xml"/><Relationship Id="rId20" Type="http://schemas.openxmlformats.org/officeDocument/2006/relationships/image" Target="../media/image71.png"/><Relationship Id="rId41" Type="http://schemas.openxmlformats.org/officeDocument/2006/relationships/customXml" Target="../ink/ink1282.xml"/><Relationship Id="rId54" Type="http://schemas.openxmlformats.org/officeDocument/2006/relationships/image" Target="../media/image192.png"/><Relationship Id="rId62" Type="http://schemas.openxmlformats.org/officeDocument/2006/relationships/image" Target="../media/image196.png"/><Relationship Id="rId70" Type="http://schemas.openxmlformats.org/officeDocument/2006/relationships/image" Target="../media/image200.png"/><Relationship Id="rId75" Type="http://schemas.openxmlformats.org/officeDocument/2006/relationships/customXml" Target="../ink/ink1299.xml"/><Relationship Id="rId83" Type="http://schemas.openxmlformats.org/officeDocument/2006/relationships/customXml" Target="../ink/ink1303.xml"/><Relationship Id="rId88" Type="http://schemas.openxmlformats.org/officeDocument/2006/relationships/image" Target="../media/image209.png"/><Relationship Id="rId91" Type="http://schemas.openxmlformats.org/officeDocument/2006/relationships/customXml" Target="../ink/ink1307.xml"/><Relationship Id="rId96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5" Type="http://schemas.openxmlformats.org/officeDocument/2006/relationships/customXml" Target="../ink/ink1269.xml"/><Relationship Id="rId23" Type="http://schemas.openxmlformats.org/officeDocument/2006/relationships/customXml" Target="../ink/ink1273.xml"/><Relationship Id="rId28" Type="http://schemas.openxmlformats.org/officeDocument/2006/relationships/image" Target="../media/image75.png"/><Relationship Id="rId36" Type="http://schemas.openxmlformats.org/officeDocument/2006/relationships/image" Target="../media/image79.png"/><Relationship Id="rId49" Type="http://schemas.openxmlformats.org/officeDocument/2006/relationships/customXml" Target="../ink/ink1286.xml"/><Relationship Id="rId57" Type="http://schemas.openxmlformats.org/officeDocument/2006/relationships/customXml" Target="../ink/ink1290.xml"/><Relationship Id="rId106" Type="http://schemas.openxmlformats.org/officeDocument/2006/relationships/image" Target="../media/image62.png"/><Relationship Id="rId10" Type="http://schemas.openxmlformats.org/officeDocument/2006/relationships/image" Target="../media/image66.png"/><Relationship Id="rId31" Type="http://schemas.openxmlformats.org/officeDocument/2006/relationships/customXml" Target="../ink/ink1277.xml"/><Relationship Id="rId44" Type="http://schemas.openxmlformats.org/officeDocument/2006/relationships/image" Target="../media/image83.png"/><Relationship Id="rId52" Type="http://schemas.openxmlformats.org/officeDocument/2006/relationships/image" Target="../media/image191.png"/><Relationship Id="rId60" Type="http://schemas.openxmlformats.org/officeDocument/2006/relationships/image" Target="../media/image195.png"/><Relationship Id="rId65" Type="http://schemas.openxmlformats.org/officeDocument/2006/relationships/customXml" Target="../ink/ink1294.xml"/><Relationship Id="rId73" Type="http://schemas.openxmlformats.org/officeDocument/2006/relationships/customXml" Target="../ink/ink1298.xml"/><Relationship Id="rId78" Type="http://schemas.openxmlformats.org/officeDocument/2006/relationships/image" Target="../media/image204.png"/><Relationship Id="rId81" Type="http://schemas.openxmlformats.org/officeDocument/2006/relationships/customXml" Target="../ink/ink1302.xml"/><Relationship Id="rId86" Type="http://schemas.openxmlformats.org/officeDocument/2006/relationships/image" Target="../media/image208.png"/><Relationship Id="rId94" Type="http://schemas.openxmlformats.org/officeDocument/2006/relationships/image" Target="../media/image212.png"/><Relationship Id="rId99" Type="http://schemas.openxmlformats.org/officeDocument/2006/relationships/customXml" Target="../ink/ink1311.xml"/><Relationship Id="rId101" Type="http://schemas.openxmlformats.org/officeDocument/2006/relationships/customXml" Target="../ink/ink1312.xml"/><Relationship Id="rId4" Type="http://schemas.openxmlformats.org/officeDocument/2006/relationships/image" Target="../media/image63.png"/><Relationship Id="rId9" Type="http://schemas.openxmlformats.org/officeDocument/2006/relationships/customXml" Target="../ink/ink1266.xml"/><Relationship Id="rId13" Type="http://schemas.openxmlformats.org/officeDocument/2006/relationships/customXml" Target="../ink/ink1268.xml"/><Relationship Id="rId18" Type="http://schemas.openxmlformats.org/officeDocument/2006/relationships/image" Target="../media/image70.png"/><Relationship Id="rId39" Type="http://schemas.openxmlformats.org/officeDocument/2006/relationships/customXml" Target="../ink/ink1281.xml"/><Relationship Id="rId34" Type="http://schemas.openxmlformats.org/officeDocument/2006/relationships/image" Target="../media/image78.png"/><Relationship Id="rId50" Type="http://schemas.openxmlformats.org/officeDocument/2006/relationships/image" Target="../media/image190.png"/><Relationship Id="rId55" Type="http://schemas.openxmlformats.org/officeDocument/2006/relationships/customXml" Target="../ink/ink1289.xml"/><Relationship Id="rId76" Type="http://schemas.openxmlformats.org/officeDocument/2006/relationships/image" Target="../media/image203.png"/><Relationship Id="rId97" Type="http://schemas.openxmlformats.org/officeDocument/2006/relationships/customXml" Target="../ink/ink1310.xml"/><Relationship Id="rId104" Type="http://schemas.openxmlformats.org/officeDocument/2006/relationships/image" Target="../media/image217.png"/><Relationship Id="rId7" Type="http://schemas.openxmlformats.org/officeDocument/2006/relationships/customXml" Target="../ink/ink1265.xml"/><Relationship Id="rId71" Type="http://schemas.openxmlformats.org/officeDocument/2006/relationships/customXml" Target="../ink/ink1297.xml"/><Relationship Id="rId92" Type="http://schemas.openxmlformats.org/officeDocument/2006/relationships/image" Target="../media/image211.png"/><Relationship Id="rId2" Type="http://schemas.openxmlformats.org/officeDocument/2006/relationships/image" Target="../media/image60.png"/><Relationship Id="rId29" Type="http://schemas.openxmlformats.org/officeDocument/2006/relationships/customXml" Target="../ink/ink1276.xml"/><Relationship Id="rId24" Type="http://schemas.openxmlformats.org/officeDocument/2006/relationships/image" Target="../media/image73.png"/><Relationship Id="rId40" Type="http://schemas.openxmlformats.org/officeDocument/2006/relationships/image" Target="../media/image81.png"/><Relationship Id="rId45" Type="http://schemas.openxmlformats.org/officeDocument/2006/relationships/customXml" Target="../ink/ink1284.xml"/><Relationship Id="rId66" Type="http://schemas.openxmlformats.org/officeDocument/2006/relationships/image" Target="../media/image198.png"/><Relationship Id="rId87" Type="http://schemas.openxmlformats.org/officeDocument/2006/relationships/customXml" Target="../ink/ink1305.xml"/><Relationship Id="rId61" Type="http://schemas.openxmlformats.org/officeDocument/2006/relationships/customXml" Target="../ink/ink1292.xml"/><Relationship Id="rId82" Type="http://schemas.openxmlformats.org/officeDocument/2006/relationships/image" Target="../media/image206.png"/><Relationship Id="rId19" Type="http://schemas.openxmlformats.org/officeDocument/2006/relationships/customXml" Target="../ink/ink1271.xml"/><Relationship Id="rId14" Type="http://schemas.openxmlformats.org/officeDocument/2006/relationships/image" Target="../media/image68.png"/><Relationship Id="rId30" Type="http://schemas.openxmlformats.org/officeDocument/2006/relationships/image" Target="../media/image76.png"/><Relationship Id="rId35" Type="http://schemas.openxmlformats.org/officeDocument/2006/relationships/customXml" Target="../ink/ink1279.xml"/><Relationship Id="rId56" Type="http://schemas.openxmlformats.org/officeDocument/2006/relationships/image" Target="../media/image193.png"/><Relationship Id="rId77" Type="http://schemas.openxmlformats.org/officeDocument/2006/relationships/customXml" Target="../ink/ink1300.xml"/><Relationship Id="rId100" Type="http://schemas.openxmlformats.org/officeDocument/2006/relationships/image" Target="../media/image215.png"/><Relationship Id="rId105" Type="http://schemas.openxmlformats.org/officeDocument/2006/relationships/customXml" Target="../ink/ink1314.xml"/><Relationship Id="rId8" Type="http://schemas.openxmlformats.org/officeDocument/2006/relationships/image" Target="../media/image65.png"/><Relationship Id="rId51" Type="http://schemas.openxmlformats.org/officeDocument/2006/relationships/customXml" Target="../ink/ink1287.xml"/><Relationship Id="rId72" Type="http://schemas.openxmlformats.org/officeDocument/2006/relationships/image" Target="../media/image201.png"/><Relationship Id="rId93" Type="http://schemas.openxmlformats.org/officeDocument/2006/relationships/customXml" Target="../ink/ink1308.xml"/><Relationship Id="rId98" Type="http://schemas.openxmlformats.org/officeDocument/2006/relationships/image" Target="../media/image214.png"/><Relationship Id="rId3" Type="http://schemas.openxmlformats.org/officeDocument/2006/relationships/customXml" Target="../ink/ink1263.xml"/><Relationship Id="rId25" Type="http://schemas.openxmlformats.org/officeDocument/2006/relationships/customXml" Target="../ink/ink1274.xml"/><Relationship Id="rId46" Type="http://schemas.openxmlformats.org/officeDocument/2006/relationships/image" Target="../media/image84.png"/><Relationship Id="rId67" Type="http://schemas.openxmlformats.org/officeDocument/2006/relationships/customXml" Target="../ink/ink129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customXml" Target="../ink/ink13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9.png"/><Relationship Id="rId4" Type="http://schemas.openxmlformats.org/officeDocument/2006/relationships/customXml" Target="../ink/ink131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customXml" Target="../ink/ink1317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21.xml"/><Relationship Id="rId13" Type="http://schemas.openxmlformats.org/officeDocument/2006/relationships/image" Target="../media/image226.png"/><Relationship Id="rId18" Type="http://schemas.openxmlformats.org/officeDocument/2006/relationships/customXml" Target="../ink/ink1326.xml"/><Relationship Id="rId3" Type="http://schemas.openxmlformats.org/officeDocument/2006/relationships/image" Target="../media/image222.png"/><Relationship Id="rId21" Type="http://schemas.openxmlformats.org/officeDocument/2006/relationships/image" Target="../media/image230.png"/><Relationship Id="rId7" Type="http://schemas.openxmlformats.org/officeDocument/2006/relationships/image" Target="../media/image224.png"/><Relationship Id="rId12" Type="http://schemas.openxmlformats.org/officeDocument/2006/relationships/customXml" Target="../ink/ink1323.xml"/><Relationship Id="rId17" Type="http://schemas.openxmlformats.org/officeDocument/2006/relationships/image" Target="../media/image228.png"/><Relationship Id="rId2" Type="http://schemas.openxmlformats.org/officeDocument/2006/relationships/customXml" Target="../ink/ink1318.xml"/><Relationship Id="rId16" Type="http://schemas.openxmlformats.org/officeDocument/2006/relationships/customXml" Target="../ink/ink1325.xml"/><Relationship Id="rId20" Type="http://schemas.openxmlformats.org/officeDocument/2006/relationships/customXml" Target="../ink/ink13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20.xml"/><Relationship Id="rId11" Type="http://schemas.openxmlformats.org/officeDocument/2006/relationships/image" Target="../media/image61.png"/><Relationship Id="rId5" Type="http://schemas.openxmlformats.org/officeDocument/2006/relationships/image" Target="../media/image223.png"/><Relationship Id="rId15" Type="http://schemas.openxmlformats.org/officeDocument/2006/relationships/image" Target="../media/image227.png"/><Relationship Id="rId23" Type="http://schemas.openxmlformats.org/officeDocument/2006/relationships/image" Target="../media/image231.png"/><Relationship Id="rId10" Type="http://schemas.openxmlformats.org/officeDocument/2006/relationships/customXml" Target="../ink/ink1322.xml"/><Relationship Id="rId19" Type="http://schemas.openxmlformats.org/officeDocument/2006/relationships/image" Target="../media/image229.png"/><Relationship Id="rId4" Type="http://schemas.openxmlformats.org/officeDocument/2006/relationships/customXml" Target="../ink/ink1319.xml"/><Relationship Id="rId9" Type="http://schemas.openxmlformats.org/officeDocument/2006/relationships/image" Target="../media/image225.png"/><Relationship Id="rId14" Type="http://schemas.openxmlformats.org/officeDocument/2006/relationships/customXml" Target="../ink/ink1324.xml"/><Relationship Id="rId22" Type="http://schemas.openxmlformats.org/officeDocument/2006/relationships/customXml" Target="../ink/ink1328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70.xml"/><Relationship Id="rId26" Type="http://schemas.openxmlformats.org/officeDocument/2006/relationships/customXml" Target="../ink/ink74.xml"/><Relationship Id="rId21" Type="http://schemas.openxmlformats.org/officeDocument/2006/relationships/image" Target="../media/image15.png"/><Relationship Id="rId34" Type="http://schemas.openxmlformats.org/officeDocument/2006/relationships/customXml" Target="../ink/ink78.xml"/><Relationship Id="rId7" Type="http://schemas.openxmlformats.org/officeDocument/2006/relationships/image" Target="../media/image5.png"/><Relationship Id="rId12" Type="http://schemas.openxmlformats.org/officeDocument/2006/relationships/customXml" Target="../ink/ink67.xml"/><Relationship Id="rId17" Type="http://schemas.openxmlformats.org/officeDocument/2006/relationships/image" Target="../media/image10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2" Type="http://schemas.openxmlformats.org/officeDocument/2006/relationships/customXml" Target="../ink/ink62.xml"/><Relationship Id="rId16" Type="http://schemas.openxmlformats.org/officeDocument/2006/relationships/customXml" Target="../ink/ink69.xml"/><Relationship Id="rId20" Type="http://schemas.openxmlformats.org/officeDocument/2006/relationships/customXml" Target="../ink/ink71.xml"/><Relationship Id="rId29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.xml"/><Relationship Id="rId11" Type="http://schemas.openxmlformats.org/officeDocument/2006/relationships/image" Target="../media/image7.png"/><Relationship Id="rId24" Type="http://schemas.openxmlformats.org/officeDocument/2006/relationships/customXml" Target="../ink/ink73.xml"/><Relationship Id="rId32" Type="http://schemas.openxmlformats.org/officeDocument/2006/relationships/customXml" Target="../ink/ink77.xml"/><Relationship Id="rId37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6.png"/><Relationship Id="rId28" Type="http://schemas.openxmlformats.org/officeDocument/2006/relationships/customXml" Target="../ink/ink75.xml"/><Relationship Id="rId36" Type="http://schemas.openxmlformats.org/officeDocument/2006/relationships/customXml" Target="../ink/ink79.xml"/><Relationship Id="rId10" Type="http://schemas.openxmlformats.org/officeDocument/2006/relationships/customXml" Target="../ink/ink66.xml"/><Relationship Id="rId19" Type="http://schemas.openxmlformats.org/officeDocument/2006/relationships/image" Target="../media/image14.png"/><Relationship Id="rId31" Type="http://schemas.openxmlformats.org/officeDocument/2006/relationships/image" Target="../media/image20.png"/><Relationship Id="rId4" Type="http://schemas.openxmlformats.org/officeDocument/2006/relationships/customXml" Target="../ink/ink63.xml"/><Relationship Id="rId9" Type="http://schemas.openxmlformats.org/officeDocument/2006/relationships/image" Target="../media/image6.png"/><Relationship Id="rId14" Type="http://schemas.openxmlformats.org/officeDocument/2006/relationships/customXml" Target="../ink/ink68.xml"/><Relationship Id="rId22" Type="http://schemas.openxmlformats.org/officeDocument/2006/relationships/customXml" Target="../ink/ink72.xml"/><Relationship Id="rId27" Type="http://schemas.openxmlformats.org/officeDocument/2006/relationships/image" Target="../media/image18.png"/><Relationship Id="rId30" Type="http://schemas.openxmlformats.org/officeDocument/2006/relationships/customXml" Target="../ink/ink76.xml"/><Relationship Id="rId35" Type="http://schemas.openxmlformats.org/officeDocument/2006/relationships/image" Target="../media/image22.png"/><Relationship Id="rId8" Type="http://schemas.openxmlformats.org/officeDocument/2006/relationships/customXml" Target="../ink/ink65.xml"/><Relationship Id="rId3" Type="http://schemas.openxmlformats.org/officeDocument/2006/relationships/image" Target="../media/image3.png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6.png"/><Relationship Id="rId18" Type="http://schemas.openxmlformats.org/officeDocument/2006/relationships/customXml" Target="../ink/ink1337.xml"/><Relationship Id="rId26" Type="http://schemas.openxmlformats.org/officeDocument/2006/relationships/customXml" Target="../ink/ink1341.xml"/><Relationship Id="rId39" Type="http://schemas.openxmlformats.org/officeDocument/2006/relationships/image" Target="../media/image239.png"/><Relationship Id="rId21" Type="http://schemas.openxmlformats.org/officeDocument/2006/relationships/image" Target="../media/image230.png"/><Relationship Id="rId34" Type="http://schemas.openxmlformats.org/officeDocument/2006/relationships/customXml" Target="../ink/ink1345.xml"/><Relationship Id="rId7" Type="http://schemas.openxmlformats.org/officeDocument/2006/relationships/image" Target="../media/image224.png"/><Relationship Id="rId12" Type="http://schemas.openxmlformats.org/officeDocument/2006/relationships/customXml" Target="../ink/ink1334.xml"/><Relationship Id="rId17" Type="http://schemas.openxmlformats.org/officeDocument/2006/relationships/image" Target="../media/image228.png"/><Relationship Id="rId25" Type="http://schemas.openxmlformats.org/officeDocument/2006/relationships/image" Target="../media/image232.png"/><Relationship Id="rId33" Type="http://schemas.openxmlformats.org/officeDocument/2006/relationships/image" Target="../media/image236.png"/><Relationship Id="rId38" Type="http://schemas.openxmlformats.org/officeDocument/2006/relationships/customXml" Target="../ink/ink1347.xml"/><Relationship Id="rId2" Type="http://schemas.openxmlformats.org/officeDocument/2006/relationships/customXml" Target="../ink/ink1329.xml"/><Relationship Id="rId16" Type="http://schemas.openxmlformats.org/officeDocument/2006/relationships/customXml" Target="../ink/ink1336.xml"/><Relationship Id="rId20" Type="http://schemas.openxmlformats.org/officeDocument/2006/relationships/customXml" Target="../ink/ink1338.xml"/><Relationship Id="rId29" Type="http://schemas.openxmlformats.org/officeDocument/2006/relationships/image" Target="../media/image2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1.xml"/><Relationship Id="rId11" Type="http://schemas.openxmlformats.org/officeDocument/2006/relationships/image" Target="../media/image61.png"/><Relationship Id="rId24" Type="http://schemas.openxmlformats.org/officeDocument/2006/relationships/customXml" Target="../ink/ink1340.xml"/><Relationship Id="rId32" Type="http://schemas.openxmlformats.org/officeDocument/2006/relationships/customXml" Target="../ink/ink1344.xml"/><Relationship Id="rId37" Type="http://schemas.openxmlformats.org/officeDocument/2006/relationships/image" Target="../media/image238.png"/><Relationship Id="rId5" Type="http://schemas.openxmlformats.org/officeDocument/2006/relationships/image" Target="../media/image223.png"/><Relationship Id="rId15" Type="http://schemas.openxmlformats.org/officeDocument/2006/relationships/image" Target="../media/image227.png"/><Relationship Id="rId23" Type="http://schemas.openxmlformats.org/officeDocument/2006/relationships/image" Target="../media/image231.png"/><Relationship Id="rId28" Type="http://schemas.openxmlformats.org/officeDocument/2006/relationships/customXml" Target="../ink/ink1342.xml"/><Relationship Id="rId36" Type="http://schemas.openxmlformats.org/officeDocument/2006/relationships/customXml" Target="../ink/ink1346.xml"/><Relationship Id="rId10" Type="http://schemas.openxmlformats.org/officeDocument/2006/relationships/customXml" Target="../ink/ink1333.xml"/><Relationship Id="rId19" Type="http://schemas.openxmlformats.org/officeDocument/2006/relationships/image" Target="../media/image229.png"/><Relationship Id="rId31" Type="http://schemas.openxmlformats.org/officeDocument/2006/relationships/image" Target="../media/image235.png"/><Relationship Id="rId4" Type="http://schemas.openxmlformats.org/officeDocument/2006/relationships/customXml" Target="../ink/ink1330.xml"/><Relationship Id="rId9" Type="http://schemas.openxmlformats.org/officeDocument/2006/relationships/image" Target="../media/image225.png"/><Relationship Id="rId14" Type="http://schemas.openxmlformats.org/officeDocument/2006/relationships/customXml" Target="../ink/ink1335.xml"/><Relationship Id="rId22" Type="http://schemas.openxmlformats.org/officeDocument/2006/relationships/customXml" Target="../ink/ink1339.xml"/><Relationship Id="rId27" Type="http://schemas.openxmlformats.org/officeDocument/2006/relationships/image" Target="../media/image233.png"/><Relationship Id="rId30" Type="http://schemas.openxmlformats.org/officeDocument/2006/relationships/customXml" Target="../ink/ink1343.xml"/><Relationship Id="rId35" Type="http://schemas.openxmlformats.org/officeDocument/2006/relationships/image" Target="../media/image237.png"/><Relationship Id="rId8" Type="http://schemas.openxmlformats.org/officeDocument/2006/relationships/customXml" Target="../ink/ink1332.xml"/><Relationship Id="rId3" Type="http://schemas.openxmlformats.org/officeDocument/2006/relationships/image" Target="../media/image222.png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6.png"/><Relationship Id="rId18" Type="http://schemas.openxmlformats.org/officeDocument/2006/relationships/customXml" Target="../ink/ink1356.xml"/><Relationship Id="rId26" Type="http://schemas.openxmlformats.org/officeDocument/2006/relationships/customXml" Target="../ink/ink1360.xml"/><Relationship Id="rId39" Type="http://schemas.openxmlformats.org/officeDocument/2006/relationships/image" Target="../media/image239.png"/><Relationship Id="rId21" Type="http://schemas.openxmlformats.org/officeDocument/2006/relationships/image" Target="../media/image230.png"/><Relationship Id="rId34" Type="http://schemas.openxmlformats.org/officeDocument/2006/relationships/customXml" Target="../ink/ink1364.xml"/><Relationship Id="rId42" Type="http://schemas.openxmlformats.org/officeDocument/2006/relationships/customXml" Target="../ink/ink1368.xml"/><Relationship Id="rId47" Type="http://schemas.openxmlformats.org/officeDocument/2006/relationships/image" Target="../media/image243.png"/><Relationship Id="rId50" Type="http://schemas.openxmlformats.org/officeDocument/2006/relationships/customXml" Target="../ink/ink1372.xml"/><Relationship Id="rId55" Type="http://schemas.openxmlformats.org/officeDocument/2006/relationships/image" Target="../media/image247.png"/><Relationship Id="rId7" Type="http://schemas.openxmlformats.org/officeDocument/2006/relationships/image" Target="../media/image224.png"/><Relationship Id="rId2" Type="http://schemas.openxmlformats.org/officeDocument/2006/relationships/customXml" Target="../ink/ink1348.xml"/><Relationship Id="rId16" Type="http://schemas.openxmlformats.org/officeDocument/2006/relationships/customXml" Target="../ink/ink1355.xml"/><Relationship Id="rId29" Type="http://schemas.openxmlformats.org/officeDocument/2006/relationships/image" Target="../media/image234.png"/><Relationship Id="rId11" Type="http://schemas.openxmlformats.org/officeDocument/2006/relationships/image" Target="../media/image61.png"/><Relationship Id="rId24" Type="http://schemas.openxmlformats.org/officeDocument/2006/relationships/customXml" Target="../ink/ink1359.xml"/><Relationship Id="rId32" Type="http://schemas.openxmlformats.org/officeDocument/2006/relationships/customXml" Target="../ink/ink1363.xml"/><Relationship Id="rId37" Type="http://schemas.openxmlformats.org/officeDocument/2006/relationships/image" Target="../media/image238.png"/><Relationship Id="rId40" Type="http://schemas.openxmlformats.org/officeDocument/2006/relationships/customXml" Target="../ink/ink1367.xml"/><Relationship Id="rId45" Type="http://schemas.openxmlformats.org/officeDocument/2006/relationships/image" Target="../media/image242.png"/><Relationship Id="rId53" Type="http://schemas.openxmlformats.org/officeDocument/2006/relationships/image" Target="../media/image246.png"/><Relationship Id="rId58" Type="http://schemas.openxmlformats.org/officeDocument/2006/relationships/customXml" Target="../ink/ink1376.xml"/><Relationship Id="rId5" Type="http://schemas.openxmlformats.org/officeDocument/2006/relationships/image" Target="../media/image223.png"/><Relationship Id="rId61" Type="http://schemas.openxmlformats.org/officeDocument/2006/relationships/image" Target="../media/image250.png"/><Relationship Id="rId19" Type="http://schemas.openxmlformats.org/officeDocument/2006/relationships/image" Target="../media/image229.png"/><Relationship Id="rId14" Type="http://schemas.openxmlformats.org/officeDocument/2006/relationships/customXml" Target="../ink/ink1354.xml"/><Relationship Id="rId22" Type="http://schemas.openxmlformats.org/officeDocument/2006/relationships/customXml" Target="../ink/ink1358.xml"/><Relationship Id="rId27" Type="http://schemas.openxmlformats.org/officeDocument/2006/relationships/image" Target="../media/image233.png"/><Relationship Id="rId30" Type="http://schemas.openxmlformats.org/officeDocument/2006/relationships/customXml" Target="../ink/ink1362.xml"/><Relationship Id="rId35" Type="http://schemas.openxmlformats.org/officeDocument/2006/relationships/image" Target="../media/image237.png"/><Relationship Id="rId43" Type="http://schemas.openxmlformats.org/officeDocument/2006/relationships/image" Target="../media/image241.png"/><Relationship Id="rId48" Type="http://schemas.openxmlformats.org/officeDocument/2006/relationships/customXml" Target="../ink/ink1371.xml"/><Relationship Id="rId56" Type="http://schemas.openxmlformats.org/officeDocument/2006/relationships/customXml" Target="../ink/ink1375.xml"/><Relationship Id="rId8" Type="http://schemas.openxmlformats.org/officeDocument/2006/relationships/customXml" Target="../ink/ink1351.xml"/><Relationship Id="rId51" Type="http://schemas.openxmlformats.org/officeDocument/2006/relationships/image" Target="../media/image245.png"/><Relationship Id="rId3" Type="http://schemas.openxmlformats.org/officeDocument/2006/relationships/image" Target="../media/image222.png"/><Relationship Id="rId12" Type="http://schemas.openxmlformats.org/officeDocument/2006/relationships/customXml" Target="../ink/ink1353.xml"/><Relationship Id="rId17" Type="http://schemas.openxmlformats.org/officeDocument/2006/relationships/image" Target="../media/image228.png"/><Relationship Id="rId25" Type="http://schemas.openxmlformats.org/officeDocument/2006/relationships/image" Target="../media/image232.png"/><Relationship Id="rId33" Type="http://schemas.openxmlformats.org/officeDocument/2006/relationships/image" Target="../media/image236.png"/><Relationship Id="rId38" Type="http://schemas.openxmlformats.org/officeDocument/2006/relationships/customXml" Target="../ink/ink1366.xml"/><Relationship Id="rId46" Type="http://schemas.openxmlformats.org/officeDocument/2006/relationships/customXml" Target="../ink/ink1370.xml"/><Relationship Id="rId59" Type="http://schemas.openxmlformats.org/officeDocument/2006/relationships/image" Target="../media/image249.png"/><Relationship Id="rId20" Type="http://schemas.openxmlformats.org/officeDocument/2006/relationships/customXml" Target="../ink/ink1357.xml"/><Relationship Id="rId41" Type="http://schemas.openxmlformats.org/officeDocument/2006/relationships/image" Target="../media/image240.png"/><Relationship Id="rId54" Type="http://schemas.openxmlformats.org/officeDocument/2006/relationships/customXml" Target="../ink/ink13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50.xml"/><Relationship Id="rId15" Type="http://schemas.openxmlformats.org/officeDocument/2006/relationships/image" Target="../media/image227.png"/><Relationship Id="rId23" Type="http://schemas.openxmlformats.org/officeDocument/2006/relationships/image" Target="../media/image231.png"/><Relationship Id="rId28" Type="http://schemas.openxmlformats.org/officeDocument/2006/relationships/customXml" Target="../ink/ink1361.xml"/><Relationship Id="rId36" Type="http://schemas.openxmlformats.org/officeDocument/2006/relationships/customXml" Target="../ink/ink1365.xml"/><Relationship Id="rId49" Type="http://schemas.openxmlformats.org/officeDocument/2006/relationships/image" Target="../media/image244.png"/><Relationship Id="rId57" Type="http://schemas.openxmlformats.org/officeDocument/2006/relationships/image" Target="../media/image248.png"/><Relationship Id="rId10" Type="http://schemas.openxmlformats.org/officeDocument/2006/relationships/customXml" Target="../ink/ink1352.xml"/><Relationship Id="rId31" Type="http://schemas.openxmlformats.org/officeDocument/2006/relationships/image" Target="../media/image235.png"/><Relationship Id="rId44" Type="http://schemas.openxmlformats.org/officeDocument/2006/relationships/customXml" Target="../ink/ink1369.xml"/><Relationship Id="rId52" Type="http://schemas.openxmlformats.org/officeDocument/2006/relationships/customXml" Target="../ink/ink1373.xml"/><Relationship Id="rId60" Type="http://schemas.openxmlformats.org/officeDocument/2006/relationships/customXml" Target="../ink/ink1377.xml"/><Relationship Id="rId4" Type="http://schemas.openxmlformats.org/officeDocument/2006/relationships/customXml" Target="../ink/ink1349.xml"/><Relationship Id="rId9" Type="http://schemas.openxmlformats.org/officeDocument/2006/relationships/image" Target="../media/image225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90.xml"/><Relationship Id="rId21" Type="http://schemas.openxmlformats.org/officeDocument/2006/relationships/image" Target="../media/image230.png"/><Relationship Id="rId42" Type="http://schemas.openxmlformats.org/officeDocument/2006/relationships/customXml" Target="../ink/ink1398.xml"/><Relationship Id="rId47" Type="http://schemas.openxmlformats.org/officeDocument/2006/relationships/image" Target="../media/image243.png"/><Relationship Id="rId63" Type="http://schemas.openxmlformats.org/officeDocument/2006/relationships/image" Target="../media/image251.png"/><Relationship Id="rId68" Type="http://schemas.openxmlformats.org/officeDocument/2006/relationships/image" Target="../media/image253.png"/><Relationship Id="rId84" Type="http://schemas.openxmlformats.org/officeDocument/2006/relationships/image" Target="../media/image261.png"/><Relationship Id="rId16" Type="http://schemas.openxmlformats.org/officeDocument/2006/relationships/customXml" Target="../ink/ink1385.xml"/><Relationship Id="rId11" Type="http://schemas.openxmlformats.org/officeDocument/2006/relationships/image" Target="../media/image61.png"/><Relationship Id="rId32" Type="http://schemas.openxmlformats.org/officeDocument/2006/relationships/customXml" Target="../ink/ink1393.xml"/><Relationship Id="rId37" Type="http://schemas.openxmlformats.org/officeDocument/2006/relationships/image" Target="../media/image238.png"/><Relationship Id="rId53" Type="http://schemas.openxmlformats.org/officeDocument/2006/relationships/image" Target="../media/image246.png"/><Relationship Id="rId58" Type="http://schemas.openxmlformats.org/officeDocument/2006/relationships/customXml" Target="../ink/ink1406.xml"/><Relationship Id="rId74" Type="http://schemas.openxmlformats.org/officeDocument/2006/relationships/image" Target="../media/image256.png"/><Relationship Id="rId79" Type="http://schemas.openxmlformats.org/officeDocument/2006/relationships/customXml" Target="../ink/ink1417.xml"/><Relationship Id="rId5" Type="http://schemas.openxmlformats.org/officeDocument/2006/relationships/image" Target="../media/image223.png"/><Relationship Id="rId19" Type="http://schemas.openxmlformats.org/officeDocument/2006/relationships/image" Target="../media/image229.png"/><Relationship Id="rId14" Type="http://schemas.openxmlformats.org/officeDocument/2006/relationships/customXml" Target="../ink/ink1384.xml"/><Relationship Id="rId22" Type="http://schemas.openxmlformats.org/officeDocument/2006/relationships/customXml" Target="../ink/ink1388.xml"/><Relationship Id="rId27" Type="http://schemas.openxmlformats.org/officeDocument/2006/relationships/image" Target="../media/image233.png"/><Relationship Id="rId30" Type="http://schemas.openxmlformats.org/officeDocument/2006/relationships/customXml" Target="../ink/ink1392.xml"/><Relationship Id="rId35" Type="http://schemas.openxmlformats.org/officeDocument/2006/relationships/image" Target="../media/image237.png"/><Relationship Id="rId43" Type="http://schemas.openxmlformats.org/officeDocument/2006/relationships/image" Target="../media/image241.png"/><Relationship Id="rId48" Type="http://schemas.openxmlformats.org/officeDocument/2006/relationships/customXml" Target="../ink/ink1401.xml"/><Relationship Id="rId56" Type="http://schemas.openxmlformats.org/officeDocument/2006/relationships/customXml" Target="../ink/ink1405.xml"/><Relationship Id="rId64" Type="http://schemas.openxmlformats.org/officeDocument/2006/relationships/customXml" Target="../ink/ink1409.xml"/><Relationship Id="rId69" Type="http://schemas.openxmlformats.org/officeDocument/2006/relationships/customXml" Target="../ink/ink1412.xml"/><Relationship Id="rId77" Type="http://schemas.openxmlformats.org/officeDocument/2006/relationships/customXml" Target="../ink/ink1416.xml"/><Relationship Id="rId8" Type="http://schemas.openxmlformats.org/officeDocument/2006/relationships/customXml" Target="../ink/ink1381.xml"/><Relationship Id="rId51" Type="http://schemas.openxmlformats.org/officeDocument/2006/relationships/image" Target="../media/image245.png"/><Relationship Id="rId72" Type="http://schemas.openxmlformats.org/officeDocument/2006/relationships/image" Target="../media/image255.png"/><Relationship Id="rId80" Type="http://schemas.openxmlformats.org/officeDocument/2006/relationships/image" Target="../media/image259.png"/><Relationship Id="rId85" Type="http://schemas.openxmlformats.org/officeDocument/2006/relationships/customXml" Target="../ink/ink1420.xml"/><Relationship Id="rId3" Type="http://schemas.openxmlformats.org/officeDocument/2006/relationships/image" Target="../media/image222.png"/><Relationship Id="rId12" Type="http://schemas.openxmlformats.org/officeDocument/2006/relationships/customXml" Target="../ink/ink1383.xml"/><Relationship Id="rId17" Type="http://schemas.openxmlformats.org/officeDocument/2006/relationships/image" Target="../media/image228.png"/><Relationship Id="rId25" Type="http://schemas.openxmlformats.org/officeDocument/2006/relationships/image" Target="../media/image232.png"/><Relationship Id="rId33" Type="http://schemas.openxmlformats.org/officeDocument/2006/relationships/image" Target="../media/image236.png"/><Relationship Id="rId38" Type="http://schemas.openxmlformats.org/officeDocument/2006/relationships/customXml" Target="../ink/ink1396.xml"/><Relationship Id="rId46" Type="http://schemas.openxmlformats.org/officeDocument/2006/relationships/customXml" Target="../ink/ink1400.xml"/><Relationship Id="rId59" Type="http://schemas.openxmlformats.org/officeDocument/2006/relationships/image" Target="../media/image249.png"/><Relationship Id="rId67" Type="http://schemas.openxmlformats.org/officeDocument/2006/relationships/customXml" Target="../ink/ink1411.xml"/><Relationship Id="rId20" Type="http://schemas.openxmlformats.org/officeDocument/2006/relationships/customXml" Target="../ink/ink1387.xml"/><Relationship Id="rId41" Type="http://schemas.openxmlformats.org/officeDocument/2006/relationships/image" Target="../media/image240.png"/><Relationship Id="rId54" Type="http://schemas.openxmlformats.org/officeDocument/2006/relationships/customXml" Target="../ink/ink1404.xml"/><Relationship Id="rId62" Type="http://schemas.openxmlformats.org/officeDocument/2006/relationships/customXml" Target="../ink/ink1408.xml"/><Relationship Id="rId70" Type="http://schemas.openxmlformats.org/officeDocument/2006/relationships/image" Target="../media/image254.png"/><Relationship Id="rId75" Type="http://schemas.openxmlformats.org/officeDocument/2006/relationships/customXml" Target="../ink/ink1415.xml"/><Relationship Id="rId83" Type="http://schemas.openxmlformats.org/officeDocument/2006/relationships/customXml" Target="../ink/ink1419.xml"/><Relationship Id="rId88" Type="http://schemas.openxmlformats.org/officeDocument/2006/relationships/image" Target="../media/image2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0.xml"/><Relationship Id="rId15" Type="http://schemas.openxmlformats.org/officeDocument/2006/relationships/image" Target="../media/image227.png"/><Relationship Id="rId23" Type="http://schemas.openxmlformats.org/officeDocument/2006/relationships/image" Target="../media/image231.png"/><Relationship Id="rId28" Type="http://schemas.openxmlformats.org/officeDocument/2006/relationships/customXml" Target="../ink/ink1391.xml"/><Relationship Id="rId36" Type="http://schemas.openxmlformats.org/officeDocument/2006/relationships/customXml" Target="../ink/ink1395.xml"/><Relationship Id="rId49" Type="http://schemas.openxmlformats.org/officeDocument/2006/relationships/image" Target="../media/image244.png"/><Relationship Id="rId57" Type="http://schemas.openxmlformats.org/officeDocument/2006/relationships/image" Target="../media/image248.png"/><Relationship Id="rId10" Type="http://schemas.openxmlformats.org/officeDocument/2006/relationships/customXml" Target="../ink/ink1382.xml"/><Relationship Id="rId31" Type="http://schemas.openxmlformats.org/officeDocument/2006/relationships/image" Target="../media/image235.png"/><Relationship Id="rId44" Type="http://schemas.openxmlformats.org/officeDocument/2006/relationships/customXml" Target="../ink/ink1399.xml"/><Relationship Id="rId52" Type="http://schemas.openxmlformats.org/officeDocument/2006/relationships/customXml" Target="../ink/ink1403.xml"/><Relationship Id="rId60" Type="http://schemas.openxmlformats.org/officeDocument/2006/relationships/customXml" Target="../ink/ink1407.xml"/><Relationship Id="rId65" Type="http://schemas.openxmlformats.org/officeDocument/2006/relationships/image" Target="../media/image252.png"/><Relationship Id="rId73" Type="http://schemas.openxmlformats.org/officeDocument/2006/relationships/customXml" Target="../ink/ink1414.xml"/><Relationship Id="rId78" Type="http://schemas.openxmlformats.org/officeDocument/2006/relationships/image" Target="../media/image258.png"/><Relationship Id="rId81" Type="http://schemas.openxmlformats.org/officeDocument/2006/relationships/customXml" Target="../ink/ink1418.xml"/><Relationship Id="rId86" Type="http://schemas.openxmlformats.org/officeDocument/2006/relationships/image" Target="../media/image262.png"/><Relationship Id="rId4" Type="http://schemas.openxmlformats.org/officeDocument/2006/relationships/customXml" Target="../ink/ink1379.xml"/><Relationship Id="rId9" Type="http://schemas.openxmlformats.org/officeDocument/2006/relationships/image" Target="../media/image225.png"/><Relationship Id="rId13" Type="http://schemas.openxmlformats.org/officeDocument/2006/relationships/image" Target="../media/image226.png"/><Relationship Id="rId18" Type="http://schemas.openxmlformats.org/officeDocument/2006/relationships/customXml" Target="../ink/ink1386.xml"/><Relationship Id="rId39" Type="http://schemas.openxmlformats.org/officeDocument/2006/relationships/image" Target="../media/image239.png"/><Relationship Id="rId34" Type="http://schemas.openxmlformats.org/officeDocument/2006/relationships/customXml" Target="../ink/ink1394.xml"/><Relationship Id="rId50" Type="http://schemas.openxmlformats.org/officeDocument/2006/relationships/customXml" Target="../ink/ink1402.xml"/><Relationship Id="rId55" Type="http://schemas.openxmlformats.org/officeDocument/2006/relationships/image" Target="../media/image247.png"/><Relationship Id="rId76" Type="http://schemas.openxmlformats.org/officeDocument/2006/relationships/image" Target="../media/image257.png"/><Relationship Id="rId7" Type="http://schemas.openxmlformats.org/officeDocument/2006/relationships/image" Target="../media/image224.png"/><Relationship Id="rId71" Type="http://schemas.openxmlformats.org/officeDocument/2006/relationships/customXml" Target="../ink/ink1413.xml"/><Relationship Id="rId2" Type="http://schemas.openxmlformats.org/officeDocument/2006/relationships/customXml" Target="../ink/ink1378.xml"/><Relationship Id="rId29" Type="http://schemas.openxmlformats.org/officeDocument/2006/relationships/image" Target="../media/image234.png"/><Relationship Id="rId24" Type="http://schemas.openxmlformats.org/officeDocument/2006/relationships/customXml" Target="../ink/ink1389.xml"/><Relationship Id="rId40" Type="http://schemas.openxmlformats.org/officeDocument/2006/relationships/customXml" Target="../ink/ink1397.xml"/><Relationship Id="rId45" Type="http://schemas.openxmlformats.org/officeDocument/2006/relationships/image" Target="../media/image242.png"/><Relationship Id="rId66" Type="http://schemas.openxmlformats.org/officeDocument/2006/relationships/customXml" Target="../ink/ink1410.xml"/><Relationship Id="rId87" Type="http://schemas.openxmlformats.org/officeDocument/2006/relationships/customXml" Target="../ink/ink1421.xml"/><Relationship Id="rId61" Type="http://schemas.openxmlformats.org/officeDocument/2006/relationships/image" Target="../media/image250.png"/><Relationship Id="rId82" Type="http://schemas.openxmlformats.org/officeDocument/2006/relationships/image" Target="../media/image260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34.xml"/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442.xml"/><Relationship Id="rId47" Type="http://schemas.openxmlformats.org/officeDocument/2006/relationships/image" Target="../media/image243.png"/><Relationship Id="rId63" Type="http://schemas.openxmlformats.org/officeDocument/2006/relationships/image" Target="../media/image251.png"/><Relationship Id="rId68" Type="http://schemas.openxmlformats.org/officeDocument/2006/relationships/image" Target="../media/image253.png"/><Relationship Id="rId84" Type="http://schemas.openxmlformats.org/officeDocument/2006/relationships/image" Target="../media/image261.png"/><Relationship Id="rId89" Type="http://schemas.openxmlformats.org/officeDocument/2006/relationships/customXml" Target="../ink/ink1466.xml"/><Relationship Id="rId112" Type="http://schemas.openxmlformats.org/officeDocument/2006/relationships/customXml" Target="../ink/ink1478.xml"/><Relationship Id="rId16" Type="http://schemas.openxmlformats.org/officeDocument/2006/relationships/customXml" Target="../ink/ink1429.xml"/><Relationship Id="rId107" Type="http://schemas.openxmlformats.org/officeDocument/2006/relationships/image" Target="../media/image272.png"/><Relationship Id="rId11" Type="http://schemas.openxmlformats.org/officeDocument/2006/relationships/image" Target="../media/image61.png"/><Relationship Id="rId32" Type="http://schemas.openxmlformats.org/officeDocument/2006/relationships/customXml" Target="../ink/ink1437.xml"/><Relationship Id="rId37" Type="http://schemas.openxmlformats.org/officeDocument/2006/relationships/image" Target="../media/image238.png"/><Relationship Id="rId53" Type="http://schemas.openxmlformats.org/officeDocument/2006/relationships/image" Target="../media/image246.png"/><Relationship Id="rId58" Type="http://schemas.openxmlformats.org/officeDocument/2006/relationships/customXml" Target="../ink/ink1450.xml"/><Relationship Id="rId74" Type="http://schemas.openxmlformats.org/officeDocument/2006/relationships/image" Target="../media/image256.png"/><Relationship Id="rId79" Type="http://schemas.openxmlformats.org/officeDocument/2006/relationships/customXml" Target="../ink/ink1461.xml"/><Relationship Id="rId102" Type="http://schemas.openxmlformats.org/officeDocument/2006/relationships/customXml" Target="../ink/ink1473.xml"/><Relationship Id="rId123" Type="http://schemas.openxmlformats.org/officeDocument/2006/relationships/image" Target="../media/image280.png"/><Relationship Id="rId5" Type="http://schemas.openxmlformats.org/officeDocument/2006/relationships/image" Target="../media/image223.png"/><Relationship Id="rId90" Type="http://schemas.openxmlformats.org/officeDocument/2006/relationships/image" Target="../media/image264.png"/><Relationship Id="rId95" Type="http://schemas.openxmlformats.org/officeDocument/2006/relationships/customXml" Target="../ink/ink1469.xml"/><Relationship Id="rId22" Type="http://schemas.openxmlformats.org/officeDocument/2006/relationships/customXml" Target="../ink/ink1432.xml"/><Relationship Id="rId27" Type="http://schemas.openxmlformats.org/officeDocument/2006/relationships/image" Target="../media/image233.png"/><Relationship Id="rId43" Type="http://schemas.openxmlformats.org/officeDocument/2006/relationships/image" Target="../media/image241.png"/><Relationship Id="rId48" Type="http://schemas.openxmlformats.org/officeDocument/2006/relationships/customXml" Target="../ink/ink1445.xml"/><Relationship Id="rId64" Type="http://schemas.openxmlformats.org/officeDocument/2006/relationships/customXml" Target="../ink/ink1453.xml"/><Relationship Id="rId69" Type="http://schemas.openxmlformats.org/officeDocument/2006/relationships/customXml" Target="../ink/ink1456.xml"/><Relationship Id="rId113" Type="http://schemas.openxmlformats.org/officeDocument/2006/relationships/image" Target="../media/image275.png"/><Relationship Id="rId118" Type="http://schemas.openxmlformats.org/officeDocument/2006/relationships/customXml" Target="../ink/ink1481.xml"/><Relationship Id="rId80" Type="http://schemas.openxmlformats.org/officeDocument/2006/relationships/image" Target="../media/image259.png"/><Relationship Id="rId85" Type="http://schemas.openxmlformats.org/officeDocument/2006/relationships/customXml" Target="../ink/ink1464.xml"/><Relationship Id="rId12" Type="http://schemas.openxmlformats.org/officeDocument/2006/relationships/customXml" Target="../ink/ink1427.xml"/><Relationship Id="rId17" Type="http://schemas.openxmlformats.org/officeDocument/2006/relationships/image" Target="../media/image228.png"/><Relationship Id="rId33" Type="http://schemas.openxmlformats.org/officeDocument/2006/relationships/image" Target="../media/image236.png"/><Relationship Id="rId38" Type="http://schemas.openxmlformats.org/officeDocument/2006/relationships/customXml" Target="../ink/ink1440.xml"/><Relationship Id="rId59" Type="http://schemas.openxmlformats.org/officeDocument/2006/relationships/image" Target="../media/image249.png"/><Relationship Id="rId103" Type="http://schemas.openxmlformats.org/officeDocument/2006/relationships/image" Target="../media/image270.png"/><Relationship Id="rId108" Type="http://schemas.openxmlformats.org/officeDocument/2006/relationships/customXml" Target="../ink/ink1476.xml"/><Relationship Id="rId54" Type="http://schemas.openxmlformats.org/officeDocument/2006/relationships/customXml" Target="../ink/ink1448.xml"/><Relationship Id="rId70" Type="http://schemas.openxmlformats.org/officeDocument/2006/relationships/image" Target="../media/image254.png"/><Relationship Id="rId75" Type="http://schemas.openxmlformats.org/officeDocument/2006/relationships/customXml" Target="../ink/ink1459.xml"/><Relationship Id="rId91" Type="http://schemas.openxmlformats.org/officeDocument/2006/relationships/customXml" Target="../ink/ink1467.xml"/><Relationship Id="rId96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4.xml"/><Relationship Id="rId23" Type="http://schemas.openxmlformats.org/officeDocument/2006/relationships/image" Target="../media/image231.png"/><Relationship Id="rId28" Type="http://schemas.openxmlformats.org/officeDocument/2006/relationships/customXml" Target="../ink/ink1435.xml"/><Relationship Id="rId49" Type="http://schemas.openxmlformats.org/officeDocument/2006/relationships/image" Target="../media/image244.png"/><Relationship Id="rId114" Type="http://schemas.openxmlformats.org/officeDocument/2006/relationships/customXml" Target="../ink/ink1479.xml"/><Relationship Id="rId119" Type="http://schemas.openxmlformats.org/officeDocument/2006/relationships/image" Target="../media/image278.png"/><Relationship Id="rId44" Type="http://schemas.openxmlformats.org/officeDocument/2006/relationships/customXml" Target="../ink/ink1443.xml"/><Relationship Id="rId60" Type="http://schemas.openxmlformats.org/officeDocument/2006/relationships/customXml" Target="../ink/ink1451.xml"/><Relationship Id="rId65" Type="http://schemas.openxmlformats.org/officeDocument/2006/relationships/image" Target="../media/image252.png"/><Relationship Id="rId81" Type="http://schemas.openxmlformats.org/officeDocument/2006/relationships/customXml" Target="../ink/ink1462.xml"/><Relationship Id="rId86" Type="http://schemas.openxmlformats.org/officeDocument/2006/relationships/image" Target="../media/image262.png"/><Relationship Id="rId4" Type="http://schemas.openxmlformats.org/officeDocument/2006/relationships/customXml" Target="../ink/ink1423.xml"/><Relationship Id="rId9" Type="http://schemas.openxmlformats.org/officeDocument/2006/relationships/image" Target="../media/image225.png"/><Relationship Id="rId13" Type="http://schemas.openxmlformats.org/officeDocument/2006/relationships/image" Target="../media/image226.png"/><Relationship Id="rId18" Type="http://schemas.openxmlformats.org/officeDocument/2006/relationships/customXml" Target="../ink/ink1430.xml"/><Relationship Id="rId39" Type="http://schemas.openxmlformats.org/officeDocument/2006/relationships/image" Target="../media/image239.png"/><Relationship Id="rId109" Type="http://schemas.openxmlformats.org/officeDocument/2006/relationships/image" Target="../media/image273.png"/><Relationship Id="rId34" Type="http://schemas.openxmlformats.org/officeDocument/2006/relationships/customXml" Target="../ink/ink1438.xml"/><Relationship Id="rId50" Type="http://schemas.openxmlformats.org/officeDocument/2006/relationships/customXml" Target="../ink/ink1446.xml"/><Relationship Id="rId55" Type="http://schemas.openxmlformats.org/officeDocument/2006/relationships/image" Target="../media/image247.png"/><Relationship Id="rId76" Type="http://schemas.openxmlformats.org/officeDocument/2006/relationships/image" Target="../media/image257.png"/><Relationship Id="rId97" Type="http://schemas.openxmlformats.org/officeDocument/2006/relationships/customXml" Target="../ink/ink1470.xml"/><Relationship Id="rId104" Type="http://schemas.openxmlformats.org/officeDocument/2006/relationships/customXml" Target="../ink/ink1474.xml"/><Relationship Id="rId120" Type="http://schemas.openxmlformats.org/officeDocument/2006/relationships/customXml" Target="../ink/ink1482.xml"/><Relationship Id="rId7" Type="http://schemas.openxmlformats.org/officeDocument/2006/relationships/image" Target="../media/image224.png"/><Relationship Id="rId71" Type="http://schemas.openxmlformats.org/officeDocument/2006/relationships/customXml" Target="../ink/ink1457.xml"/><Relationship Id="rId92" Type="http://schemas.openxmlformats.org/officeDocument/2006/relationships/image" Target="../media/image265.png"/><Relationship Id="rId2" Type="http://schemas.openxmlformats.org/officeDocument/2006/relationships/customXml" Target="../ink/ink1422.xml"/><Relationship Id="rId29" Type="http://schemas.openxmlformats.org/officeDocument/2006/relationships/image" Target="../media/image234.png"/><Relationship Id="rId24" Type="http://schemas.openxmlformats.org/officeDocument/2006/relationships/customXml" Target="../ink/ink1433.xml"/><Relationship Id="rId40" Type="http://schemas.openxmlformats.org/officeDocument/2006/relationships/customXml" Target="../ink/ink1441.xml"/><Relationship Id="rId45" Type="http://schemas.openxmlformats.org/officeDocument/2006/relationships/image" Target="../media/image242.png"/><Relationship Id="rId66" Type="http://schemas.openxmlformats.org/officeDocument/2006/relationships/customXml" Target="../ink/ink1454.xml"/><Relationship Id="rId87" Type="http://schemas.openxmlformats.org/officeDocument/2006/relationships/customXml" Target="../ink/ink1465.xml"/><Relationship Id="rId110" Type="http://schemas.openxmlformats.org/officeDocument/2006/relationships/customXml" Target="../ink/ink1477.xml"/><Relationship Id="rId115" Type="http://schemas.openxmlformats.org/officeDocument/2006/relationships/image" Target="../media/image276.png"/><Relationship Id="rId61" Type="http://schemas.openxmlformats.org/officeDocument/2006/relationships/image" Target="../media/image250.png"/><Relationship Id="rId82" Type="http://schemas.openxmlformats.org/officeDocument/2006/relationships/image" Target="../media/image260.png"/><Relationship Id="rId19" Type="http://schemas.openxmlformats.org/officeDocument/2006/relationships/image" Target="../media/image229.png"/><Relationship Id="rId14" Type="http://schemas.openxmlformats.org/officeDocument/2006/relationships/customXml" Target="../ink/ink1428.xml"/><Relationship Id="rId30" Type="http://schemas.openxmlformats.org/officeDocument/2006/relationships/customXml" Target="../ink/ink1436.xml"/><Relationship Id="rId35" Type="http://schemas.openxmlformats.org/officeDocument/2006/relationships/image" Target="../media/image237.png"/><Relationship Id="rId56" Type="http://schemas.openxmlformats.org/officeDocument/2006/relationships/customXml" Target="../ink/ink1449.xml"/><Relationship Id="rId77" Type="http://schemas.openxmlformats.org/officeDocument/2006/relationships/customXml" Target="../ink/ink1460.xml"/><Relationship Id="rId100" Type="http://schemas.openxmlformats.org/officeDocument/2006/relationships/image" Target="../media/image269.png"/><Relationship Id="rId105" Type="http://schemas.openxmlformats.org/officeDocument/2006/relationships/image" Target="../media/image271.png"/><Relationship Id="rId8" Type="http://schemas.openxmlformats.org/officeDocument/2006/relationships/customXml" Target="../ink/ink1425.xml"/><Relationship Id="rId51" Type="http://schemas.openxmlformats.org/officeDocument/2006/relationships/image" Target="../media/image245.png"/><Relationship Id="rId72" Type="http://schemas.openxmlformats.org/officeDocument/2006/relationships/image" Target="../media/image255.png"/><Relationship Id="rId93" Type="http://schemas.openxmlformats.org/officeDocument/2006/relationships/customXml" Target="../ink/ink1468.xml"/><Relationship Id="rId98" Type="http://schemas.openxmlformats.org/officeDocument/2006/relationships/image" Target="../media/image268.png"/><Relationship Id="rId121" Type="http://schemas.openxmlformats.org/officeDocument/2006/relationships/image" Target="../media/image279.png"/><Relationship Id="rId3" Type="http://schemas.openxmlformats.org/officeDocument/2006/relationships/image" Target="../media/image222.png"/><Relationship Id="rId25" Type="http://schemas.openxmlformats.org/officeDocument/2006/relationships/image" Target="../media/image232.png"/><Relationship Id="rId46" Type="http://schemas.openxmlformats.org/officeDocument/2006/relationships/customXml" Target="../ink/ink1444.xml"/><Relationship Id="rId67" Type="http://schemas.openxmlformats.org/officeDocument/2006/relationships/customXml" Target="../ink/ink1455.xml"/><Relationship Id="rId116" Type="http://schemas.openxmlformats.org/officeDocument/2006/relationships/customXml" Target="../ink/ink1480.xml"/><Relationship Id="rId20" Type="http://schemas.openxmlformats.org/officeDocument/2006/relationships/customXml" Target="../ink/ink1431.xml"/><Relationship Id="rId41" Type="http://schemas.openxmlformats.org/officeDocument/2006/relationships/image" Target="../media/image240.png"/><Relationship Id="rId62" Type="http://schemas.openxmlformats.org/officeDocument/2006/relationships/customXml" Target="../ink/ink1452.xml"/><Relationship Id="rId83" Type="http://schemas.openxmlformats.org/officeDocument/2006/relationships/customXml" Target="../ink/ink1463.xml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5" Type="http://schemas.openxmlformats.org/officeDocument/2006/relationships/image" Target="../media/image227.png"/><Relationship Id="rId36" Type="http://schemas.openxmlformats.org/officeDocument/2006/relationships/customXml" Target="../ink/ink1439.xml"/><Relationship Id="rId57" Type="http://schemas.openxmlformats.org/officeDocument/2006/relationships/image" Target="../media/image248.png"/><Relationship Id="rId106" Type="http://schemas.openxmlformats.org/officeDocument/2006/relationships/customXml" Target="../ink/ink1475.xml"/><Relationship Id="rId10" Type="http://schemas.openxmlformats.org/officeDocument/2006/relationships/customXml" Target="../ink/ink1426.xml"/><Relationship Id="rId31" Type="http://schemas.openxmlformats.org/officeDocument/2006/relationships/image" Target="../media/image235.png"/><Relationship Id="rId52" Type="http://schemas.openxmlformats.org/officeDocument/2006/relationships/customXml" Target="../ink/ink1447.xml"/><Relationship Id="rId73" Type="http://schemas.openxmlformats.org/officeDocument/2006/relationships/customXml" Target="../ink/ink1458.xml"/><Relationship Id="rId78" Type="http://schemas.openxmlformats.org/officeDocument/2006/relationships/image" Target="../media/image258.png"/><Relationship Id="rId94" Type="http://schemas.openxmlformats.org/officeDocument/2006/relationships/image" Target="../media/image266.png"/><Relationship Id="rId99" Type="http://schemas.openxmlformats.org/officeDocument/2006/relationships/customXml" Target="../ink/ink1471.xml"/><Relationship Id="rId101" Type="http://schemas.openxmlformats.org/officeDocument/2006/relationships/customXml" Target="../ink/ink1472.xml"/><Relationship Id="rId122" Type="http://schemas.openxmlformats.org/officeDocument/2006/relationships/customXml" Target="../ink/ink1483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504.xml"/><Relationship Id="rId63" Type="http://schemas.openxmlformats.org/officeDocument/2006/relationships/image" Target="../media/image251.png"/><Relationship Id="rId84" Type="http://schemas.openxmlformats.org/officeDocument/2006/relationships/image" Target="../media/image261.png"/><Relationship Id="rId138" Type="http://schemas.openxmlformats.org/officeDocument/2006/relationships/customXml" Target="../ink/ink1553.xml"/><Relationship Id="rId16" Type="http://schemas.openxmlformats.org/officeDocument/2006/relationships/customXml" Target="../ink/ink1491.xml"/><Relationship Id="rId107" Type="http://schemas.openxmlformats.org/officeDocument/2006/relationships/image" Target="../media/image272.png"/><Relationship Id="rId11" Type="http://schemas.openxmlformats.org/officeDocument/2006/relationships/image" Target="../media/image61.png"/><Relationship Id="rId32" Type="http://schemas.openxmlformats.org/officeDocument/2006/relationships/customXml" Target="../ink/ink1499.xml"/><Relationship Id="rId37" Type="http://schemas.openxmlformats.org/officeDocument/2006/relationships/image" Target="../media/image238.png"/><Relationship Id="rId53" Type="http://schemas.openxmlformats.org/officeDocument/2006/relationships/image" Target="../media/image246.png"/><Relationship Id="rId58" Type="http://schemas.openxmlformats.org/officeDocument/2006/relationships/customXml" Target="../ink/ink1512.xml"/><Relationship Id="rId74" Type="http://schemas.openxmlformats.org/officeDocument/2006/relationships/image" Target="../media/image256.png"/><Relationship Id="rId79" Type="http://schemas.openxmlformats.org/officeDocument/2006/relationships/customXml" Target="../ink/ink1523.xml"/><Relationship Id="rId102" Type="http://schemas.openxmlformats.org/officeDocument/2006/relationships/customXml" Target="../ink/ink1535.xml"/><Relationship Id="rId123" Type="http://schemas.openxmlformats.org/officeDocument/2006/relationships/image" Target="../media/image281.png"/><Relationship Id="rId128" Type="http://schemas.openxmlformats.org/officeDocument/2006/relationships/customXml" Target="../ink/ink1548.xml"/><Relationship Id="rId5" Type="http://schemas.openxmlformats.org/officeDocument/2006/relationships/image" Target="../media/image223.png"/><Relationship Id="rId90" Type="http://schemas.openxmlformats.org/officeDocument/2006/relationships/image" Target="../media/image264.png"/><Relationship Id="rId95" Type="http://schemas.openxmlformats.org/officeDocument/2006/relationships/customXml" Target="../ink/ink1531.xml"/><Relationship Id="rId22" Type="http://schemas.openxmlformats.org/officeDocument/2006/relationships/customXml" Target="../ink/ink1494.xml"/><Relationship Id="rId27" Type="http://schemas.openxmlformats.org/officeDocument/2006/relationships/image" Target="../media/image233.png"/><Relationship Id="rId43" Type="http://schemas.openxmlformats.org/officeDocument/2006/relationships/image" Target="../media/image241.png"/><Relationship Id="rId48" Type="http://schemas.openxmlformats.org/officeDocument/2006/relationships/customXml" Target="../ink/ink1507.xml"/><Relationship Id="rId64" Type="http://schemas.openxmlformats.org/officeDocument/2006/relationships/customXml" Target="../ink/ink1515.xml"/><Relationship Id="rId69" Type="http://schemas.openxmlformats.org/officeDocument/2006/relationships/customXml" Target="../ink/ink1518.xml"/><Relationship Id="rId113" Type="http://schemas.openxmlformats.org/officeDocument/2006/relationships/image" Target="../media/image275.png"/><Relationship Id="rId118" Type="http://schemas.openxmlformats.org/officeDocument/2006/relationships/customXml" Target="../ink/ink1543.xml"/><Relationship Id="rId134" Type="http://schemas.openxmlformats.org/officeDocument/2006/relationships/customXml" Target="../ink/ink1551.xml"/><Relationship Id="rId139" Type="http://schemas.openxmlformats.org/officeDocument/2006/relationships/image" Target="../media/image280.png"/><Relationship Id="rId80" Type="http://schemas.openxmlformats.org/officeDocument/2006/relationships/image" Target="../media/image259.png"/><Relationship Id="rId85" Type="http://schemas.openxmlformats.org/officeDocument/2006/relationships/customXml" Target="../ink/ink1526.xml"/><Relationship Id="rId12" Type="http://schemas.openxmlformats.org/officeDocument/2006/relationships/customXml" Target="../ink/ink1489.xml"/><Relationship Id="rId17" Type="http://schemas.openxmlformats.org/officeDocument/2006/relationships/image" Target="../media/image228.png"/><Relationship Id="rId33" Type="http://schemas.openxmlformats.org/officeDocument/2006/relationships/image" Target="../media/image236.png"/><Relationship Id="rId38" Type="http://schemas.openxmlformats.org/officeDocument/2006/relationships/customXml" Target="../ink/ink1502.xml"/><Relationship Id="rId59" Type="http://schemas.openxmlformats.org/officeDocument/2006/relationships/image" Target="../media/image249.png"/><Relationship Id="rId103" Type="http://schemas.openxmlformats.org/officeDocument/2006/relationships/image" Target="../media/image270.png"/><Relationship Id="rId108" Type="http://schemas.openxmlformats.org/officeDocument/2006/relationships/customXml" Target="../ink/ink1538.xml"/><Relationship Id="rId124" Type="http://schemas.openxmlformats.org/officeDocument/2006/relationships/customXml" Target="../ink/ink1546.xml"/><Relationship Id="rId129" Type="http://schemas.openxmlformats.org/officeDocument/2006/relationships/image" Target="../media/image284.png"/><Relationship Id="rId54" Type="http://schemas.openxmlformats.org/officeDocument/2006/relationships/customXml" Target="../ink/ink1510.xml"/><Relationship Id="rId70" Type="http://schemas.openxmlformats.org/officeDocument/2006/relationships/image" Target="../media/image254.png"/><Relationship Id="rId75" Type="http://schemas.openxmlformats.org/officeDocument/2006/relationships/customXml" Target="../ink/ink1521.xml"/><Relationship Id="rId91" Type="http://schemas.openxmlformats.org/officeDocument/2006/relationships/customXml" Target="../ink/ink1529.xml"/><Relationship Id="rId96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86.xml"/><Relationship Id="rId23" Type="http://schemas.openxmlformats.org/officeDocument/2006/relationships/image" Target="../media/image231.png"/><Relationship Id="rId28" Type="http://schemas.openxmlformats.org/officeDocument/2006/relationships/customXml" Target="../ink/ink1497.xml"/><Relationship Id="rId49" Type="http://schemas.openxmlformats.org/officeDocument/2006/relationships/image" Target="../media/image244.png"/><Relationship Id="rId114" Type="http://schemas.openxmlformats.org/officeDocument/2006/relationships/customXml" Target="../ink/ink1541.xml"/><Relationship Id="rId119" Type="http://schemas.openxmlformats.org/officeDocument/2006/relationships/image" Target="../media/image278.png"/><Relationship Id="rId44" Type="http://schemas.openxmlformats.org/officeDocument/2006/relationships/customXml" Target="../ink/ink1505.xml"/><Relationship Id="rId60" Type="http://schemas.openxmlformats.org/officeDocument/2006/relationships/customXml" Target="../ink/ink1513.xml"/><Relationship Id="rId65" Type="http://schemas.openxmlformats.org/officeDocument/2006/relationships/image" Target="../media/image252.png"/><Relationship Id="rId81" Type="http://schemas.openxmlformats.org/officeDocument/2006/relationships/customXml" Target="../ink/ink1524.xml"/><Relationship Id="rId86" Type="http://schemas.openxmlformats.org/officeDocument/2006/relationships/image" Target="../media/image262.png"/><Relationship Id="rId130" Type="http://schemas.openxmlformats.org/officeDocument/2006/relationships/customXml" Target="../ink/ink1549.xml"/><Relationship Id="rId135" Type="http://schemas.openxmlformats.org/officeDocument/2006/relationships/image" Target="../media/image287.png"/><Relationship Id="rId13" Type="http://schemas.openxmlformats.org/officeDocument/2006/relationships/image" Target="../media/image226.png"/><Relationship Id="rId18" Type="http://schemas.openxmlformats.org/officeDocument/2006/relationships/customXml" Target="../ink/ink1492.xml"/><Relationship Id="rId39" Type="http://schemas.openxmlformats.org/officeDocument/2006/relationships/image" Target="../media/image239.png"/><Relationship Id="rId109" Type="http://schemas.openxmlformats.org/officeDocument/2006/relationships/image" Target="../media/image273.png"/><Relationship Id="rId34" Type="http://schemas.openxmlformats.org/officeDocument/2006/relationships/customXml" Target="../ink/ink1500.xml"/><Relationship Id="rId50" Type="http://schemas.openxmlformats.org/officeDocument/2006/relationships/customXml" Target="../ink/ink1508.xml"/><Relationship Id="rId55" Type="http://schemas.openxmlformats.org/officeDocument/2006/relationships/image" Target="../media/image247.png"/><Relationship Id="rId76" Type="http://schemas.openxmlformats.org/officeDocument/2006/relationships/image" Target="../media/image257.png"/><Relationship Id="rId97" Type="http://schemas.openxmlformats.org/officeDocument/2006/relationships/customXml" Target="../ink/ink1532.xml"/><Relationship Id="rId104" Type="http://schemas.openxmlformats.org/officeDocument/2006/relationships/customXml" Target="../ink/ink1536.xml"/><Relationship Id="rId120" Type="http://schemas.openxmlformats.org/officeDocument/2006/relationships/customXml" Target="../ink/ink1544.xml"/><Relationship Id="rId125" Type="http://schemas.openxmlformats.org/officeDocument/2006/relationships/image" Target="../media/image282.png"/><Relationship Id="rId7" Type="http://schemas.openxmlformats.org/officeDocument/2006/relationships/image" Target="../media/image224.png"/><Relationship Id="rId71" Type="http://schemas.openxmlformats.org/officeDocument/2006/relationships/customXml" Target="../ink/ink1519.xml"/><Relationship Id="rId92" Type="http://schemas.openxmlformats.org/officeDocument/2006/relationships/image" Target="../media/image265.png"/><Relationship Id="rId2" Type="http://schemas.openxmlformats.org/officeDocument/2006/relationships/customXml" Target="../ink/ink1484.xml"/><Relationship Id="rId29" Type="http://schemas.openxmlformats.org/officeDocument/2006/relationships/image" Target="../media/image234.png"/><Relationship Id="rId24" Type="http://schemas.openxmlformats.org/officeDocument/2006/relationships/customXml" Target="../ink/ink1495.xml"/><Relationship Id="rId40" Type="http://schemas.openxmlformats.org/officeDocument/2006/relationships/customXml" Target="../ink/ink1503.xml"/><Relationship Id="rId45" Type="http://schemas.openxmlformats.org/officeDocument/2006/relationships/image" Target="../media/image242.png"/><Relationship Id="rId66" Type="http://schemas.openxmlformats.org/officeDocument/2006/relationships/customXml" Target="../ink/ink1516.xml"/><Relationship Id="rId87" Type="http://schemas.openxmlformats.org/officeDocument/2006/relationships/customXml" Target="../ink/ink1527.xml"/><Relationship Id="rId110" Type="http://schemas.openxmlformats.org/officeDocument/2006/relationships/customXml" Target="../ink/ink1539.xml"/><Relationship Id="rId115" Type="http://schemas.openxmlformats.org/officeDocument/2006/relationships/image" Target="../media/image276.png"/><Relationship Id="rId131" Type="http://schemas.openxmlformats.org/officeDocument/2006/relationships/image" Target="../media/image285.png"/><Relationship Id="rId136" Type="http://schemas.openxmlformats.org/officeDocument/2006/relationships/customXml" Target="../ink/ink1552.xml"/><Relationship Id="rId61" Type="http://schemas.openxmlformats.org/officeDocument/2006/relationships/image" Target="../media/image250.png"/><Relationship Id="rId82" Type="http://schemas.openxmlformats.org/officeDocument/2006/relationships/image" Target="../media/image260.png"/><Relationship Id="rId19" Type="http://schemas.openxmlformats.org/officeDocument/2006/relationships/image" Target="../media/image229.png"/><Relationship Id="rId14" Type="http://schemas.openxmlformats.org/officeDocument/2006/relationships/customXml" Target="../ink/ink1490.xml"/><Relationship Id="rId30" Type="http://schemas.openxmlformats.org/officeDocument/2006/relationships/customXml" Target="../ink/ink1498.xml"/><Relationship Id="rId35" Type="http://schemas.openxmlformats.org/officeDocument/2006/relationships/image" Target="../media/image237.png"/><Relationship Id="rId56" Type="http://schemas.openxmlformats.org/officeDocument/2006/relationships/customXml" Target="../ink/ink1511.xml"/><Relationship Id="rId77" Type="http://schemas.openxmlformats.org/officeDocument/2006/relationships/customXml" Target="../ink/ink1522.xml"/><Relationship Id="rId100" Type="http://schemas.openxmlformats.org/officeDocument/2006/relationships/image" Target="../media/image269.png"/><Relationship Id="rId105" Type="http://schemas.openxmlformats.org/officeDocument/2006/relationships/image" Target="../media/image271.png"/><Relationship Id="rId126" Type="http://schemas.openxmlformats.org/officeDocument/2006/relationships/customXml" Target="../ink/ink1547.xml"/><Relationship Id="rId8" Type="http://schemas.openxmlformats.org/officeDocument/2006/relationships/customXml" Target="../ink/ink1487.xml"/><Relationship Id="rId51" Type="http://schemas.openxmlformats.org/officeDocument/2006/relationships/image" Target="../media/image245.png"/><Relationship Id="rId72" Type="http://schemas.openxmlformats.org/officeDocument/2006/relationships/image" Target="../media/image255.png"/><Relationship Id="rId93" Type="http://schemas.openxmlformats.org/officeDocument/2006/relationships/customXml" Target="../ink/ink1530.xml"/><Relationship Id="rId98" Type="http://schemas.openxmlformats.org/officeDocument/2006/relationships/image" Target="../media/image268.png"/><Relationship Id="rId121" Type="http://schemas.openxmlformats.org/officeDocument/2006/relationships/image" Target="../media/image279.png"/><Relationship Id="rId3" Type="http://schemas.openxmlformats.org/officeDocument/2006/relationships/image" Target="../media/image222.png"/><Relationship Id="rId25" Type="http://schemas.openxmlformats.org/officeDocument/2006/relationships/image" Target="../media/image232.png"/><Relationship Id="rId46" Type="http://schemas.openxmlformats.org/officeDocument/2006/relationships/customXml" Target="../ink/ink1506.xml"/><Relationship Id="rId67" Type="http://schemas.openxmlformats.org/officeDocument/2006/relationships/customXml" Target="../ink/ink1517.xml"/><Relationship Id="rId116" Type="http://schemas.openxmlformats.org/officeDocument/2006/relationships/customXml" Target="../ink/ink1542.xml"/><Relationship Id="rId137" Type="http://schemas.openxmlformats.org/officeDocument/2006/relationships/image" Target="../media/image288.png"/><Relationship Id="rId20" Type="http://schemas.openxmlformats.org/officeDocument/2006/relationships/customXml" Target="../ink/ink1493.xml"/><Relationship Id="rId41" Type="http://schemas.openxmlformats.org/officeDocument/2006/relationships/image" Target="../media/image240.png"/><Relationship Id="rId62" Type="http://schemas.openxmlformats.org/officeDocument/2006/relationships/customXml" Target="../ink/ink1514.xml"/><Relationship Id="rId83" Type="http://schemas.openxmlformats.org/officeDocument/2006/relationships/customXml" Target="../ink/ink1525.xml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32" Type="http://schemas.openxmlformats.org/officeDocument/2006/relationships/customXml" Target="../ink/ink1550.xml"/><Relationship Id="rId15" Type="http://schemas.openxmlformats.org/officeDocument/2006/relationships/image" Target="../media/image227.png"/><Relationship Id="rId36" Type="http://schemas.openxmlformats.org/officeDocument/2006/relationships/customXml" Target="../ink/ink1501.xml"/><Relationship Id="rId57" Type="http://schemas.openxmlformats.org/officeDocument/2006/relationships/image" Target="../media/image248.png"/><Relationship Id="rId106" Type="http://schemas.openxmlformats.org/officeDocument/2006/relationships/customXml" Target="../ink/ink1537.xml"/><Relationship Id="rId127" Type="http://schemas.openxmlformats.org/officeDocument/2006/relationships/image" Target="../media/image283.png"/><Relationship Id="rId10" Type="http://schemas.openxmlformats.org/officeDocument/2006/relationships/customXml" Target="../ink/ink1488.xml"/><Relationship Id="rId31" Type="http://schemas.openxmlformats.org/officeDocument/2006/relationships/image" Target="../media/image235.png"/><Relationship Id="rId52" Type="http://schemas.openxmlformats.org/officeDocument/2006/relationships/customXml" Target="../ink/ink1509.xml"/><Relationship Id="rId73" Type="http://schemas.openxmlformats.org/officeDocument/2006/relationships/customXml" Target="../ink/ink1520.xml"/><Relationship Id="rId78" Type="http://schemas.openxmlformats.org/officeDocument/2006/relationships/image" Target="../media/image258.png"/><Relationship Id="rId94" Type="http://schemas.openxmlformats.org/officeDocument/2006/relationships/image" Target="../media/image266.png"/><Relationship Id="rId99" Type="http://schemas.openxmlformats.org/officeDocument/2006/relationships/customXml" Target="../ink/ink1533.xml"/><Relationship Id="rId101" Type="http://schemas.openxmlformats.org/officeDocument/2006/relationships/customXml" Target="../ink/ink1534.xml"/><Relationship Id="rId122" Type="http://schemas.openxmlformats.org/officeDocument/2006/relationships/customXml" Target="../ink/ink1545.xml"/><Relationship Id="rId4" Type="http://schemas.openxmlformats.org/officeDocument/2006/relationships/customXml" Target="../ink/ink1485.xml"/><Relationship Id="rId9" Type="http://schemas.openxmlformats.org/officeDocument/2006/relationships/image" Target="../media/image225.png"/><Relationship Id="rId26" Type="http://schemas.openxmlformats.org/officeDocument/2006/relationships/customXml" Target="../ink/ink1496.xml"/><Relationship Id="rId47" Type="http://schemas.openxmlformats.org/officeDocument/2006/relationships/image" Target="../media/image243.png"/><Relationship Id="rId68" Type="http://schemas.openxmlformats.org/officeDocument/2006/relationships/image" Target="../media/image253.png"/><Relationship Id="rId89" Type="http://schemas.openxmlformats.org/officeDocument/2006/relationships/customXml" Target="../ink/ink1528.xml"/><Relationship Id="rId112" Type="http://schemas.openxmlformats.org/officeDocument/2006/relationships/customXml" Target="../ink/ink1540.xml"/><Relationship Id="rId133" Type="http://schemas.openxmlformats.org/officeDocument/2006/relationships/image" Target="../media/image286.png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574.xml"/><Relationship Id="rId63" Type="http://schemas.openxmlformats.org/officeDocument/2006/relationships/image" Target="../media/image251.png"/><Relationship Id="rId84" Type="http://schemas.openxmlformats.org/officeDocument/2006/relationships/image" Target="../media/image261.png"/><Relationship Id="rId138" Type="http://schemas.openxmlformats.org/officeDocument/2006/relationships/customXml" Target="../ink/ink1623.xml"/><Relationship Id="rId107" Type="http://schemas.openxmlformats.org/officeDocument/2006/relationships/image" Target="../media/image272.png"/><Relationship Id="rId11" Type="http://schemas.openxmlformats.org/officeDocument/2006/relationships/image" Target="../media/image61.png"/><Relationship Id="rId32" Type="http://schemas.openxmlformats.org/officeDocument/2006/relationships/customXml" Target="../ink/ink1569.xml"/><Relationship Id="rId53" Type="http://schemas.openxmlformats.org/officeDocument/2006/relationships/image" Target="../media/image246.png"/><Relationship Id="rId74" Type="http://schemas.openxmlformats.org/officeDocument/2006/relationships/image" Target="../media/image256.png"/><Relationship Id="rId128" Type="http://schemas.openxmlformats.org/officeDocument/2006/relationships/customXml" Target="../ink/ink1618.xml"/><Relationship Id="rId149" Type="http://schemas.openxmlformats.org/officeDocument/2006/relationships/image" Target="../media/image280.png"/><Relationship Id="rId5" Type="http://schemas.openxmlformats.org/officeDocument/2006/relationships/image" Target="../media/image223.png"/><Relationship Id="rId95" Type="http://schemas.openxmlformats.org/officeDocument/2006/relationships/customXml" Target="../ink/ink1601.xml"/><Relationship Id="rId22" Type="http://schemas.openxmlformats.org/officeDocument/2006/relationships/customXml" Target="../ink/ink1564.xml"/><Relationship Id="rId27" Type="http://schemas.openxmlformats.org/officeDocument/2006/relationships/image" Target="../media/image233.png"/><Relationship Id="rId43" Type="http://schemas.openxmlformats.org/officeDocument/2006/relationships/image" Target="../media/image241.png"/><Relationship Id="rId48" Type="http://schemas.openxmlformats.org/officeDocument/2006/relationships/customXml" Target="../ink/ink1577.xml"/><Relationship Id="rId64" Type="http://schemas.openxmlformats.org/officeDocument/2006/relationships/customXml" Target="../ink/ink1585.xml"/><Relationship Id="rId69" Type="http://schemas.openxmlformats.org/officeDocument/2006/relationships/customXml" Target="../ink/ink1588.xml"/><Relationship Id="rId113" Type="http://schemas.openxmlformats.org/officeDocument/2006/relationships/image" Target="../media/image275.png"/><Relationship Id="rId118" Type="http://schemas.openxmlformats.org/officeDocument/2006/relationships/customXml" Target="../ink/ink1613.xml"/><Relationship Id="rId134" Type="http://schemas.openxmlformats.org/officeDocument/2006/relationships/customXml" Target="../ink/ink1621.xml"/><Relationship Id="rId139" Type="http://schemas.openxmlformats.org/officeDocument/2006/relationships/image" Target="../media/image289.png"/><Relationship Id="rId80" Type="http://schemas.openxmlformats.org/officeDocument/2006/relationships/image" Target="../media/image259.png"/><Relationship Id="rId85" Type="http://schemas.openxmlformats.org/officeDocument/2006/relationships/customXml" Target="../ink/ink1596.xml"/><Relationship Id="rId12" Type="http://schemas.openxmlformats.org/officeDocument/2006/relationships/customXml" Target="../ink/ink1559.xml"/><Relationship Id="rId17" Type="http://schemas.openxmlformats.org/officeDocument/2006/relationships/image" Target="../media/image228.png"/><Relationship Id="rId33" Type="http://schemas.openxmlformats.org/officeDocument/2006/relationships/image" Target="../media/image236.png"/><Relationship Id="rId38" Type="http://schemas.openxmlformats.org/officeDocument/2006/relationships/customXml" Target="../ink/ink1572.xml"/><Relationship Id="rId59" Type="http://schemas.openxmlformats.org/officeDocument/2006/relationships/image" Target="../media/image249.png"/><Relationship Id="rId103" Type="http://schemas.openxmlformats.org/officeDocument/2006/relationships/image" Target="../media/image270.png"/><Relationship Id="rId108" Type="http://schemas.openxmlformats.org/officeDocument/2006/relationships/customXml" Target="../ink/ink1608.xml"/><Relationship Id="rId124" Type="http://schemas.openxmlformats.org/officeDocument/2006/relationships/customXml" Target="../ink/ink1616.xml"/><Relationship Id="rId129" Type="http://schemas.openxmlformats.org/officeDocument/2006/relationships/image" Target="../media/image284.png"/><Relationship Id="rId54" Type="http://schemas.openxmlformats.org/officeDocument/2006/relationships/customXml" Target="../ink/ink1580.xml"/><Relationship Id="rId70" Type="http://schemas.openxmlformats.org/officeDocument/2006/relationships/image" Target="../media/image254.png"/><Relationship Id="rId75" Type="http://schemas.openxmlformats.org/officeDocument/2006/relationships/customXml" Target="../ink/ink1591.xml"/><Relationship Id="rId91" Type="http://schemas.openxmlformats.org/officeDocument/2006/relationships/customXml" Target="../ink/ink1599.xml"/><Relationship Id="rId96" Type="http://schemas.openxmlformats.org/officeDocument/2006/relationships/image" Target="../media/image267.png"/><Relationship Id="rId140" Type="http://schemas.openxmlformats.org/officeDocument/2006/relationships/customXml" Target="../ink/ink1624.xml"/><Relationship Id="rId145" Type="http://schemas.openxmlformats.org/officeDocument/2006/relationships/image" Target="../media/image2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56.xml"/><Relationship Id="rId23" Type="http://schemas.openxmlformats.org/officeDocument/2006/relationships/image" Target="../media/image231.png"/><Relationship Id="rId28" Type="http://schemas.openxmlformats.org/officeDocument/2006/relationships/customXml" Target="../ink/ink1567.xml"/><Relationship Id="rId49" Type="http://schemas.openxmlformats.org/officeDocument/2006/relationships/image" Target="../media/image244.png"/><Relationship Id="rId114" Type="http://schemas.openxmlformats.org/officeDocument/2006/relationships/customXml" Target="../ink/ink1611.xml"/><Relationship Id="rId119" Type="http://schemas.openxmlformats.org/officeDocument/2006/relationships/image" Target="../media/image278.png"/><Relationship Id="rId44" Type="http://schemas.openxmlformats.org/officeDocument/2006/relationships/customXml" Target="../ink/ink1575.xml"/><Relationship Id="rId60" Type="http://schemas.openxmlformats.org/officeDocument/2006/relationships/customXml" Target="../ink/ink1583.xml"/><Relationship Id="rId65" Type="http://schemas.openxmlformats.org/officeDocument/2006/relationships/image" Target="../media/image252.png"/><Relationship Id="rId81" Type="http://schemas.openxmlformats.org/officeDocument/2006/relationships/customXml" Target="../ink/ink1594.xml"/><Relationship Id="rId86" Type="http://schemas.openxmlformats.org/officeDocument/2006/relationships/image" Target="../media/image262.png"/><Relationship Id="rId130" Type="http://schemas.openxmlformats.org/officeDocument/2006/relationships/customXml" Target="../ink/ink1619.xml"/><Relationship Id="rId135" Type="http://schemas.openxmlformats.org/officeDocument/2006/relationships/image" Target="../media/image287.png"/><Relationship Id="rId13" Type="http://schemas.openxmlformats.org/officeDocument/2006/relationships/image" Target="../media/image226.png"/><Relationship Id="rId18" Type="http://schemas.openxmlformats.org/officeDocument/2006/relationships/customXml" Target="../ink/ink1562.xml"/><Relationship Id="rId39" Type="http://schemas.openxmlformats.org/officeDocument/2006/relationships/image" Target="../media/image239.png"/><Relationship Id="rId109" Type="http://schemas.openxmlformats.org/officeDocument/2006/relationships/image" Target="../media/image273.png"/><Relationship Id="rId34" Type="http://schemas.openxmlformats.org/officeDocument/2006/relationships/customXml" Target="../ink/ink1570.xml"/><Relationship Id="rId50" Type="http://schemas.openxmlformats.org/officeDocument/2006/relationships/customXml" Target="../ink/ink1578.xml"/><Relationship Id="rId55" Type="http://schemas.openxmlformats.org/officeDocument/2006/relationships/image" Target="../media/image247.png"/><Relationship Id="rId76" Type="http://schemas.openxmlformats.org/officeDocument/2006/relationships/image" Target="../media/image257.png"/><Relationship Id="rId97" Type="http://schemas.openxmlformats.org/officeDocument/2006/relationships/customXml" Target="../ink/ink1602.xml"/><Relationship Id="rId104" Type="http://schemas.openxmlformats.org/officeDocument/2006/relationships/customXml" Target="../ink/ink1606.xml"/><Relationship Id="rId120" Type="http://schemas.openxmlformats.org/officeDocument/2006/relationships/customXml" Target="../ink/ink1614.xml"/><Relationship Id="rId125" Type="http://schemas.openxmlformats.org/officeDocument/2006/relationships/image" Target="../media/image282.png"/><Relationship Id="rId141" Type="http://schemas.openxmlformats.org/officeDocument/2006/relationships/image" Target="../media/image290.png"/><Relationship Id="rId146" Type="http://schemas.openxmlformats.org/officeDocument/2006/relationships/customXml" Target="../ink/ink1627.xml"/><Relationship Id="rId7" Type="http://schemas.openxmlformats.org/officeDocument/2006/relationships/image" Target="../media/image224.png"/><Relationship Id="rId71" Type="http://schemas.openxmlformats.org/officeDocument/2006/relationships/customXml" Target="../ink/ink1589.xml"/><Relationship Id="rId92" Type="http://schemas.openxmlformats.org/officeDocument/2006/relationships/image" Target="../media/image265.png"/><Relationship Id="rId2" Type="http://schemas.openxmlformats.org/officeDocument/2006/relationships/customXml" Target="../ink/ink1554.xml"/><Relationship Id="rId29" Type="http://schemas.openxmlformats.org/officeDocument/2006/relationships/image" Target="../media/image234.png"/><Relationship Id="rId24" Type="http://schemas.openxmlformats.org/officeDocument/2006/relationships/customXml" Target="../ink/ink1565.xml"/><Relationship Id="rId40" Type="http://schemas.openxmlformats.org/officeDocument/2006/relationships/customXml" Target="../ink/ink1573.xml"/><Relationship Id="rId45" Type="http://schemas.openxmlformats.org/officeDocument/2006/relationships/image" Target="../media/image242.png"/><Relationship Id="rId66" Type="http://schemas.openxmlformats.org/officeDocument/2006/relationships/customXml" Target="../ink/ink1586.xml"/><Relationship Id="rId87" Type="http://schemas.openxmlformats.org/officeDocument/2006/relationships/customXml" Target="../ink/ink1597.xml"/><Relationship Id="rId110" Type="http://schemas.openxmlformats.org/officeDocument/2006/relationships/customXml" Target="../ink/ink1609.xml"/><Relationship Id="rId115" Type="http://schemas.openxmlformats.org/officeDocument/2006/relationships/image" Target="../media/image276.png"/><Relationship Id="rId131" Type="http://schemas.openxmlformats.org/officeDocument/2006/relationships/image" Target="../media/image285.png"/><Relationship Id="rId136" Type="http://schemas.openxmlformats.org/officeDocument/2006/relationships/customXml" Target="../ink/ink1622.xml"/><Relationship Id="rId61" Type="http://schemas.openxmlformats.org/officeDocument/2006/relationships/image" Target="../media/image250.png"/><Relationship Id="rId82" Type="http://schemas.openxmlformats.org/officeDocument/2006/relationships/image" Target="../media/image260.png"/><Relationship Id="rId19" Type="http://schemas.openxmlformats.org/officeDocument/2006/relationships/image" Target="../media/image229.png"/><Relationship Id="rId14" Type="http://schemas.openxmlformats.org/officeDocument/2006/relationships/customXml" Target="../ink/ink1560.xml"/><Relationship Id="rId30" Type="http://schemas.openxmlformats.org/officeDocument/2006/relationships/customXml" Target="../ink/ink1568.xml"/><Relationship Id="rId35" Type="http://schemas.openxmlformats.org/officeDocument/2006/relationships/image" Target="../media/image237.png"/><Relationship Id="rId56" Type="http://schemas.openxmlformats.org/officeDocument/2006/relationships/customXml" Target="../ink/ink1581.xml"/><Relationship Id="rId77" Type="http://schemas.openxmlformats.org/officeDocument/2006/relationships/customXml" Target="../ink/ink1592.xml"/><Relationship Id="rId100" Type="http://schemas.openxmlformats.org/officeDocument/2006/relationships/image" Target="../media/image269.png"/><Relationship Id="rId105" Type="http://schemas.openxmlformats.org/officeDocument/2006/relationships/image" Target="../media/image271.png"/><Relationship Id="rId126" Type="http://schemas.openxmlformats.org/officeDocument/2006/relationships/customXml" Target="../ink/ink1617.xml"/><Relationship Id="rId147" Type="http://schemas.openxmlformats.org/officeDocument/2006/relationships/image" Target="../media/image293.png"/><Relationship Id="rId8" Type="http://schemas.openxmlformats.org/officeDocument/2006/relationships/customXml" Target="../ink/ink1557.xml"/><Relationship Id="rId51" Type="http://schemas.openxmlformats.org/officeDocument/2006/relationships/image" Target="../media/image245.png"/><Relationship Id="rId72" Type="http://schemas.openxmlformats.org/officeDocument/2006/relationships/image" Target="../media/image255.png"/><Relationship Id="rId93" Type="http://schemas.openxmlformats.org/officeDocument/2006/relationships/customXml" Target="../ink/ink1600.xml"/><Relationship Id="rId98" Type="http://schemas.openxmlformats.org/officeDocument/2006/relationships/image" Target="../media/image268.png"/><Relationship Id="rId121" Type="http://schemas.openxmlformats.org/officeDocument/2006/relationships/image" Target="../media/image279.png"/><Relationship Id="rId142" Type="http://schemas.openxmlformats.org/officeDocument/2006/relationships/customXml" Target="../ink/ink1625.xml"/><Relationship Id="rId3" Type="http://schemas.openxmlformats.org/officeDocument/2006/relationships/image" Target="../media/image222.png"/><Relationship Id="rId25" Type="http://schemas.openxmlformats.org/officeDocument/2006/relationships/image" Target="../media/image232.png"/><Relationship Id="rId46" Type="http://schemas.openxmlformats.org/officeDocument/2006/relationships/customXml" Target="../ink/ink1576.xml"/><Relationship Id="rId67" Type="http://schemas.openxmlformats.org/officeDocument/2006/relationships/customXml" Target="../ink/ink1587.xml"/><Relationship Id="rId116" Type="http://schemas.openxmlformats.org/officeDocument/2006/relationships/customXml" Target="../ink/ink1612.xml"/><Relationship Id="rId137" Type="http://schemas.openxmlformats.org/officeDocument/2006/relationships/image" Target="../media/image288.png"/><Relationship Id="rId20" Type="http://schemas.openxmlformats.org/officeDocument/2006/relationships/customXml" Target="../ink/ink1563.xml"/><Relationship Id="rId41" Type="http://schemas.openxmlformats.org/officeDocument/2006/relationships/image" Target="../media/image240.png"/><Relationship Id="rId62" Type="http://schemas.openxmlformats.org/officeDocument/2006/relationships/customXml" Target="../ink/ink1584.xml"/><Relationship Id="rId83" Type="http://schemas.openxmlformats.org/officeDocument/2006/relationships/customXml" Target="../ink/ink1595.xml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32" Type="http://schemas.openxmlformats.org/officeDocument/2006/relationships/customXml" Target="../ink/ink1620.xml"/><Relationship Id="rId15" Type="http://schemas.openxmlformats.org/officeDocument/2006/relationships/image" Target="../media/image227.png"/><Relationship Id="rId36" Type="http://schemas.openxmlformats.org/officeDocument/2006/relationships/customXml" Target="../ink/ink1571.xml"/><Relationship Id="rId57" Type="http://schemas.openxmlformats.org/officeDocument/2006/relationships/image" Target="../media/image248.png"/><Relationship Id="rId106" Type="http://schemas.openxmlformats.org/officeDocument/2006/relationships/customXml" Target="../ink/ink1607.xml"/><Relationship Id="rId127" Type="http://schemas.openxmlformats.org/officeDocument/2006/relationships/image" Target="../media/image283.png"/><Relationship Id="rId10" Type="http://schemas.openxmlformats.org/officeDocument/2006/relationships/customXml" Target="../ink/ink1558.xml"/><Relationship Id="rId31" Type="http://schemas.openxmlformats.org/officeDocument/2006/relationships/image" Target="../media/image235.png"/><Relationship Id="rId52" Type="http://schemas.openxmlformats.org/officeDocument/2006/relationships/customXml" Target="../ink/ink1579.xml"/><Relationship Id="rId73" Type="http://schemas.openxmlformats.org/officeDocument/2006/relationships/customXml" Target="../ink/ink1590.xml"/><Relationship Id="rId78" Type="http://schemas.openxmlformats.org/officeDocument/2006/relationships/image" Target="../media/image258.png"/><Relationship Id="rId94" Type="http://schemas.openxmlformats.org/officeDocument/2006/relationships/image" Target="../media/image266.png"/><Relationship Id="rId99" Type="http://schemas.openxmlformats.org/officeDocument/2006/relationships/customXml" Target="../ink/ink1603.xml"/><Relationship Id="rId101" Type="http://schemas.openxmlformats.org/officeDocument/2006/relationships/customXml" Target="../ink/ink1604.xml"/><Relationship Id="rId122" Type="http://schemas.openxmlformats.org/officeDocument/2006/relationships/customXml" Target="../ink/ink1615.xml"/><Relationship Id="rId143" Type="http://schemas.openxmlformats.org/officeDocument/2006/relationships/image" Target="../media/image291.png"/><Relationship Id="rId148" Type="http://schemas.openxmlformats.org/officeDocument/2006/relationships/customXml" Target="../ink/ink1628.xml"/><Relationship Id="rId4" Type="http://schemas.openxmlformats.org/officeDocument/2006/relationships/customXml" Target="../ink/ink1555.xml"/><Relationship Id="rId9" Type="http://schemas.openxmlformats.org/officeDocument/2006/relationships/image" Target="../media/image225.png"/><Relationship Id="rId26" Type="http://schemas.openxmlformats.org/officeDocument/2006/relationships/customXml" Target="../ink/ink1566.xml"/><Relationship Id="rId47" Type="http://schemas.openxmlformats.org/officeDocument/2006/relationships/image" Target="../media/image243.png"/><Relationship Id="rId68" Type="http://schemas.openxmlformats.org/officeDocument/2006/relationships/image" Target="../media/image253.png"/><Relationship Id="rId89" Type="http://schemas.openxmlformats.org/officeDocument/2006/relationships/customXml" Target="../ink/ink1598.xml"/><Relationship Id="rId112" Type="http://schemas.openxmlformats.org/officeDocument/2006/relationships/customXml" Target="../ink/ink1610.xml"/><Relationship Id="rId133" Type="http://schemas.openxmlformats.org/officeDocument/2006/relationships/image" Target="../media/image286.png"/><Relationship Id="rId16" Type="http://schemas.openxmlformats.org/officeDocument/2006/relationships/customXml" Target="../ink/ink1561.xml"/><Relationship Id="rId37" Type="http://schemas.openxmlformats.org/officeDocument/2006/relationships/image" Target="../media/image238.png"/><Relationship Id="rId58" Type="http://schemas.openxmlformats.org/officeDocument/2006/relationships/customXml" Target="../ink/ink1582.xml"/><Relationship Id="rId79" Type="http://schemas.openxmlformats.org/officeDocument/2006/relationships/customXml" Target="../ink/ink1593.xml"/><Relationship Id="rId102" Type="http://schemas.openxmlformats.org/officeDocument/2006/relationships/customXml" Target="../ink/ink1605.xml"/><Relationship Id="rId123" Type="http://schemas.openxmlformats.org/officeDocument/2006/relationships/image" Target="../media/image281.png"/><Relationship Id="rId144" Type="http://schemas.openxmlformats.org/officeDocument/2006/relationships/customXml" Target="../ink/ink1626.xml"/><Relationship Id="rId90" Type="http://schemas.openxmlformats.org/officeDocument/2006/relationships/image" Target="../media/image264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649.xml"/><Relationship Id="rId63" Type="http://schemas.openxmlformats.org/officeDocument/2006/relationships/image" Target="../media/image251.png"/><Relationship Id="rId84" Type="http://schemas.openxmlformats.org/officeDocument/2006/relationships/image" Target="../media/image261.png"/><Relationship Id="rId138" Type="http://schemas.openxmlformats.org/officeDocument/2006/relationships/customXml" Target="../ink/ink1698.xml"/><Relationship Id="rId159" Type="http://schemas.openxmlformats.org/officeDocument/2006/relationships/customXml" Target="../ink/ink1709.xml"/><Relationship Id="rId107" Type="http://schemas.openxmlformats.org/officeDocument/2006/relationships/image" Target="../media/image272.png"/><Relationship Id="rId11" Type="http://schemas.openxmlformats.org/officeDocument/2006/relationships/image" Target="../media/image61.png"/><Relationship Id="rId32" Type="http://schemas.openxmlformats.org/officeDocument/2006/relationships/customXml" Target="../ink/ink1644.xml"/><Relationship Id="rId53" Type="http://schemas.openxmlformats.org/officeDocument/2006/relationships/image" Target="../media/image246.png"/><Relationship Id="rId74" Type="http://schemas.openxmlformats.org/officeDocument/2006/relationships/image" Target="../media/image256.png"/><Relationship Id="rId128" Type="http://schemas.openxmlformats.org/officeDocument/2006/relationships/customXml" Target="../ink/ink1693.xml"/><Relationship Id="rId149" Type="http://schemas.openxmlformats.org/officeDocument/2006/relationships/image" Target="../media/image294.png"/><Relationship Id="rId5" Type="http://schemas.openxmlformats.org/officeDocument/2006/relationships/image" Target="../media/image223.png"/><Relationship Id="rId95" Type="http://schemas.openxmlformats.org/officeDocument/2006/relationships/customXml" Target="../ink/ink1676.xml"/><Relationship Id="rId160" Type="http://schemas.openxmlformats.org/officeDocument/2006/relationships/image" Target="../media/image299.png"/><Relationship Id="rId22" Type="http://schemas.openxmlformats.org/officeDocument/2006/relationships/customXml" Target="../ink/ink1639.xml"/><Relationship Id="rId43" Type="http://schemas.openxmlformats.org/officeDocument/2006/relationships/image" Target="../media/image241.png"/><Relationship Id="rId64" Type="http://schemas.openxmlformats.org/officeDocument/2006/relationships/customXml" Target="../ink/ink1660.xml"/><Relationship Id="rId118" Type="http://schemas.openxmlformats.org/officeDocument/2006/relationships/customXml" Target="../ink/ink1688.xml"/><Relationship Id="rId139" Type="http://schemas.openxmlformats.org/officeDocument/2006/relationships/image" Target="../media/image289.png"/><Relationship Id="rId85" Type="http://schemas.openxmlformats.org/officeDocument/2006/relationships/customXml" Target="../ink/ink1671.xml"/><Relationship Id="rId150" Type="http://schemas.openxmlformats.org/officeDocument/2006/relationships/customXml" Target="../ink/ink1704.xml"/><Relationship Id="rId12" Type="http://schemas.openxmlformats.org/officeDocument/2006/relationships/customXml" Target="../ink/ink1634.xml"/><Relationship Id="rId17" Type="http://schemas.openxmlformats.org/officeDocument/2006/relationships/image" Target="../media/image228.png"/><Relationship Id="rId33" Type="http://schemas.openxmlformats.org/officeDocument/2006/relationships/image" Target="../media/image236.png"/><Relationship Id="rId38" Type="http://schemas.openxmlformats.org/officeDocument/2006/relationships/customXml" Target="../ink/ink1647.xml"/><Relationship Id="rId59" Type="http://schemas.openxmlformats.org/officeDocument/2006/relationships/image" Target="../media/image249.png"/><Relationship Id="rId103" Type="http://schemas.openxmlformats.org/officeDocument/2006/relationships/image" Target="../media/image270.png"/><Relationship Id="rId108" Type="http://schemas.openxmlformats.org/officeDocument/2006/relationships/customXml" Target="../ink/ink1683.xml"/><Relationship Id="rId124" Type="http://schemas.openxmlformats.org/officeDocument/2006/relationships/customXml" Target="../ink/ink1691.xml"/><Relationship Id="rId129" Type="http://schemas.openxmlformats.org/officeDocument/2006/relationships/image" Target="../media/image284.png"/><Relationship Id="rId54" Type="http://schemas.openxmlformats.org/officeDocument/2006/relationships/customXml" Target="../ink/ink1655.xml"/><Relationship Id="rId70" Type="http://schemas.openxmlformats.org/officeDocument/2006/relationships/image" Target="../media/image254.png"/><Relationship Id="rId75" Type="http://schemas.openxmlformats.org/officeDocument/2006/relationships/customXml" Target="../ink/ink1666.xml"/><Relationship Id="rId91" Type="http://schemas.openxmlformats.org/officeDocument/2006/relationships/customXml" Target="../ink/ink1674.xml"/><Relationship Id="rId96" Type="http://schemas.openxmlformats.org/officeDocument/2006/relationships/image" Target="../media/image267.png"/><Relationship Id="rId140" Type="http://schemas.openxmlformats.org/officeDocument/2006/relationships/customXml" Target="../ink/ink1699.xml"/><Relationship Id="rId145" Type="http://schemas.openxmlformats.org/officeDocument/2006/relationships/image" Target="../media/image292.png"/><Relationship Id="rId161" Type="http://schemas.openxmlformats.org/officeDocument/2006/relationships/customXml" Target="../ink/ink1710.xml"/><Relationship Id="rId166" Type="http://schemas.openxmlformats.org/officeDocument/2006/relationships/image" Target="../media/image3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31.xml"/><Relationship Id="rId23" Type="http://schemas.openxmlformats.org/officeDocument/2006/relationships/image" Target="../media/image231.png"/><Relationship Id="rId28" Type="http://schemas.openxmlformats.org/officeDocument/2006/relationships/customXml" Target="../ink/ink1642.xml"/><Relationship Id="rId49" Type="http://schemas.openxmlformats.org/officeDocument/2006/relationships/image" Target="../media/image244.png"/><Relationship Id="rId114" Type="http://schemas.openxmlformats.org/officeDocument/2006/relationships/customXml" Target="../ink/ink1686.xml"/><Relationship Id="rId119" Type="http://schemas.openxmlformats.org/officeDocument/2006/relationships/image" Target="../media/image278.png"/><Relationship Id="rId44" Type="http://schemas.openxmlformats.org/officeDocument/2006/relationships/customXml" Target="../ink/ink1650.xml"/><Relationship Id="rId60" Type="http://schemas.openxmlformats.org/officeDocument/2006/relationships/customXml" Target="../ink/ink1658.xml"/><Relationship Id="rId65" Type="http://schemas.openxmlformats.org/officeDocument/2006/relationships/image" Target="../media/image252.png"/><Relationship Id="rId81" Type="http://schemas.openxmlformats.org/officeDocument/2006/relationships/customXml" Target="../ink/ink1669.xml"/><Relationship Id="rId86" Type="http://schemas.openxmlformats.org/officeDocument/2006/relationships/image" Target="../media/image262.png"/><Relationship Id="rId130" Type="http://schemas.openxmlformats.org/officeDocument/2006/relationships/customXml" Target="../ink/ink1694.xml"/><Relationship Id="rId135" Type="http://schemas.openxmlformats.org/officeDocument/2006/relationships/image" Target="../media/image287.png"/><Relationship Id="rId151" Type="http://schemas.openxmlformats.org/officeDocument/2006/relationships/image" Target="../media/image295.png"/><Relationship Id="rId156" Type="http://schemas.openxmlformats.org/officeDocument/2006/relationships/customXml" Target="../ink/ink1707.xml"/><Relationship Id="rId13" Type="http://schemas.openxmlformats.org/officeDocument/2006/relationships/image" Target="../media/image226.png"/><Relationship Id="rId18" Type="http://schemas.openxmlformats.org/officeDocument/2006/relationships/customXml" Target="../ink/ink1637.xml"/><Relationship Id="rId39" Type="http://schemas.openxmlformats.org/officeDocument/2006/relationships/image" Target="../media/image239.png"/><Relationship Id="rId109" Type="http://schemas.openxmlformats.org/officeDocument/2006/relationships/image" Target="../media/image273.png"/><Relationship Id="rId34" Type="http://schemas.openxmlformats.org/officeDocument/2006/relationships/customXml" Target="../ink/ink1645.xml"/><Relationship Id="rId50" Type="http://schemas.openxmlformats.org/officeDocument/2006/relationships/customXml" Target="../ink/ink1653.xml"/><Relationship Id="rId55" Type="http://schemas.openxmlformats.org/officeDocument/2006/relationships/image" Target="../media/image247.png"/><Relationship Id="rId76" Type="http://schemas.openxmlformats.org/officeDocument/2006/relationships/image" Target="../media/image257.png"/><Relationship Id="rId97" Type="http://schemas.openxmlformats.org/officeDocument/2006/relationships/customXml" Target="../ink/ink1677.xml"/><Relationship Id="rId104" Type="http://schemas.openxmlformats.org/officeDocument/2006/relationships/customXml" Target="../ink/ink1681.xml"/><Relationship Id="rId120" Type="http://schemas.openxmlformats.org/officeDocument/2006/relationships/customXml" Target="../ink/ink1689.xml"/><Relationship Id="rId125" Type="http://schemas.openxmlformats.org/officeDocument/2006/relationships/image" Target="../media/image282.png"/><Relationship Id="rId141" Type="http://schemas.openxmlformats.org/officeDocument/2006/relationships/image" Target="../media/image290.png"/><Relationship Id="rId146" Type="http://schemas.openxmlformats.org/officeDocument/2006/relationships/customXml" Target="../ink/ink1702.xml"/><Relationship Id="rId167" Type="http://schemas.openxmlformats.org/officeDocument/2006/relationships/customXml" Target="../ink/ink1713.xml"/><Relationship Id="rId7" Type="http://schemas.openxmlformats.org/officeDocument/2006/relationships/image" Target="../media/image224.png"/><Relationship Id="rId71" Type="http://schemas.openxmlformats.org/officeDocument/2006/relationships/customXml" Target="../ink/ink1664.xml"/><Relationship Id="rId92" Type="http://schemas.openxmlformats.org/officeDocument/2006/relationships/image" Target="../media/image265.png"/><Relationship Id="rId162" Type="http://schemas.openxmlformats.org/officeDocument/2006/relationships/image" Target="../media/image300.png"/><Relationship Id="rId2" Type="http://schemas.openxmlformats.org/officeDocument/2006/relationships/customXml" Target="../ink/ink1629.xml"/><Relationship Id="rId29" Type="http://schemas.openxmlformats.org/officeDocument/2006/relationships/image" Target="../media/image234.png"/><Relationship Id="rId24" Type="http://schemas.openxmlformats.org/officeDocument/2006/relationships/customXml" Target="../ink/ink1640.xml"/><Relationship Id="rId40" Type="http://schemas.openxmlformats.org/officeDocument/2006/relationships/customXml" Target="../ink/ink1648.xml"/><Relationship Id="rId45" Type="http://schemas.openxmlformats.org/officeDocument/2006/relationships/image" Target="../media/image242.png"/><Relationship Id="rId66" Type="http://schemas.openxmlformats.org/officeDocument/2006/relationships/customXml" Target="../ink/ink1661.xml"/><Relationship Id="rId87" Type="http://schemas.openxmlformats.org/officeDocument/2006/relationships/customXml" Target="../ink/ink1672.xml"/><Relationship Id="rId110" Type="http://schemas.openxmlformats.org/officeDocument/2006/relationships/customXml" Target="../ink/ink1684.xml"/><Relationship Id="rId115" Type="http://schemas.openxmlformats.org/officeDocument/2006/relationships/image" Target="../media/image276.png"/><Relationship Id="rId131" Type="http://schemas.openxmlformats.org/officeDocument/2006/relationships/image" Target="../media/image285.png"/><Relationship Id="rId136" Type="http://schemas.openxmlformats.org/officeDocument/2006/relationships/customXml" Target="../ink/ink1697.xml"/><Relationship Id="rId157" Type="http://schemas.openxmlformats.org/officeDocument/2006/relationships/image" Target="../media/image298.png"/><Relationship Id="rId61" Type="http://schemas.openxmlformats.org/officeDocument/2006/relationships/image" Target="../media/image250.png"/><Relationship Id="rId82" Type="http://schemas.openxmlformats.org/officeDocument/2006/relationships/image" Target="../media/image260.png"/><Relationship Id="rId152" Type="http://schemas.openxmlformats.org/officeDocument/2006/relationships/customXml" Target="../ink/ink1705.xml"/><Relationship Id="rId19" Type="http://schemas.openxmlformats.org/officeDocument/2006/relationships/image" Target="../media/image229.png"/><Relationship Id="rId14" Type="http://schemas.openxmlformats.org/officeDocument/2006/relationships/customXml" Target="../ink/ink1635.xml"/><Relationship Id="rId30" Type="http://schemas.openxmlformats.org/officeDocument/2006/relationships/customXml" Target="../ink/ink1643.xml"/><Relationship Id="rId35" Type="http://schemas.openxmlformats.org/officeDocument/2006/relationships/image" Target="../media/image237.png"/><Relationship Id="rId56" Type="http://schemas.openxmlformats.org/officeDocument/2006/relationships/customXml" Target="../ink/ink1656.xml"/><Relationship Id="rId77" Type="http://schemas.openxmlformats.org/officeDocument/2006/relationships/customXml" Target="../ink/ink1667.xml"/><Relationship Id="rId100" Type="http://schemas.openxmlformats.org/officeDocument/2006/relationships/image" Target="../media/image269.png"/><Relationship Id="rId105" Type="http://schemas.openxmlformats.org/officeDocument/2006/relationships/image" Target="../media/image271.png"/><Relationship Id="rId126" Type="http://schemas.openxmlformats.org/officeDocument/2006/relationships/customXml" Target="../ink/ink1692.xml"/><Relationship Id="rId147" Type="http://schemas.openxmlformats.org/officeDocument/2006/relationships/image" Target="../media/image293.png"/><Relationship Id="rId168" Type="http://schemas.openxmlformats.org/officeDocument/2006/relationships/image" Target="../media/image280.png"/><Relationship Id="rId8" Type="http://schemas.openxmlformats.org/officeDocument/2006/relationships/customXml" Target="../ink/ink1632.xml"/><Relationship Id="rId51" Type="http://schemas.openxmlformats.org/officeDocument/2006/relationships/image" Target="../media/image245.png"/><Relationship Id="rId72" Type="http://schemas.openxmlformats.org/officeDocument/2006/relationships/image" Target="../media/image255.png"/><Relationship Id="rId93" Type="http://schemas.openxmlformats.org/officeDocument/2006/relationships/customXml" Target="../ink/ink1675.xml"/><Relationship Id="rId98" Type="http://schemas.openxmlformats.org/officeDocument/2006/relationships/image" Target="../media/image268.png"/><Relationship Id="rId121" Type="http://schemas.openxmlformats.org/officeDocument/2006/relationships/image" Target="../media/image279.png"/><Relationship Id="rId142" Type="http://schemas.openxmlformats.org/officeDocument/2006/relationships/customXml" Target="../ink/ink1700.xml"/><Relationship Id="rId163" Type="http://schemas.openxmlformats.org/officeDocument/2006/relationships/customXml" Target="../ink/ink1711.xml"/><Relationship Id="rId3" Type="http://schemas.openxmlformats.org/officeDocument/2006/relationships/image" Target="../media/image222.png"/><Relationship Id="rId25" Type="http://schemas.openxmlformats.org/officeDocument/2006/relationships/image" Target="../media/image232.png"/><Relationship Id="rId46" Type="http://schemas.openxmlformats.org/officeDocument/2006/relationships/customXml" Target="../ink/ink1651.xml"/><Relationship Id="rId67" Type="http://schemas.openxmlformats.org/officeDocument/2006/relationships/customXml" Target="../ink/ink1662.xml"/><Relationship Id="rId116" Type="http://schemas.openxmlformats.org/officeDocument/2006/relationships/customXml" Target="../ink/ink1687.xml"/><Relationship Id="rId137" Type="http://schemas.openxmlformats.org/officeDocument/2006/relationships/image" Target="../media/image288.png"/><Relationship Id="rId158" Type="http://schemas.openxmlformats.org/officeDocument/2006/relationships/customXml" Target="../ink/ink1708.xml"/><Relationship Id="rId20" Type="http://schemas.openxmlformats.org/officeDocument/2006/relationships/customXml" Target="../ink/ink1638.xml"/><Relationship Id="rId41" Type="http://schemas.openxmlformats.org/officeDocument/2006/relationships/image" Target="../media/image240.png"/><Relationship Id="rId62" Type="http://schemas.openxmlformats.org/officeDocument/2006/relationships/customXml" Target="../ink/ink1659.xml"/><Relationship Id="rId83" Type="http://schemas.openxmlformats.org/officeDocument/2006/relationships/customXml" Target="../ink/ink1670.xml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32" Type="http://schemas.openxmlformats.org/officeDocument/2006/relationships/customXml" Target="../ink/ink1695.xml"/><Relationship Id="rId153" Type="http://schemas.openxmlformats.org/officeDocument/2006/relationships/image" Target="../media/image296.png"/><Relationship Id="rId15" Type="http://schemas.openxmlformats.org/officeDocument/2006/relationships/image" Target="../media/image227.png"/><Relationship Id="rId36" Type="http://schemas.openxmlformats.org/officeDocument/2006/relationships/customXml" Target="../ink/ink1646.xml"/><Relationship Id="rId57" Type="http://schemas.openxmlformats.org/officeDocument/2006/relationships/image" Target="../media/image248.png"/><Relationship Id="rId106" Type="http://schemas.openxmlformats.org/officeDocument/2006/relationships/customXml" Target="../ink/ink1682.xml"/><Relationship Id="rId127" Type="http://schemas.openxmlformats.org/officeDocument/2006/relationships/image" Target="../media/image283.png"/><Relationship Id="rId10" Type="http://schemas.openxmlformats.org/officeDocument/2006/relationships/customXml" Target="../ink/ink1633.xml"/><Relationship Id="rId31" Type="http://schemas.openxmlformats.org/officeDocument/2006/relationships/image" Target="../media/image235.png"/><Relationship Id="rId52" Type="http://schemas.openxmlformats.org/officeDocument/2006/relationships/customXml" Target="../ink/ink1654.xml"/><Relationship Id="rId73" Type="http://schemas.openxmlformats.org/officeDocument/2006/relationships/customXml" Target="../ink/ink1665.xml"/><Relationship Id="rId78" Type="http://schemas.openxmlformats.org/officeDocument/2006/relationships/image" Target="../media/image258.png"/><Relationship Id="rId94" Type="http://schemas.openxmlformats.org/officeDocument/2006/relationships/image" Target="../media/image266.png"/><Relationship Id="rId99" Type="http://schemas.openxmlformats.org/officeDocument/2006/relationships/customXml" Target="../ink/ink1678.xml"/><Relationship Id="rId101" Type="http://schemas.openxmlformats.org/officeDocument/2006/relationships/customXml" Target="../ink/ink1679.xml"/><Relationship Id="rId122" Type="http://schemas.openxmlformats.org/officeDocument/2006/relationships/customXml" Target="../ink/ink1690.xml"/><Relationship Id="rId143" Type="http://schemas.openxmlformats.org/officeDocument/2006/relationships/image" Target="../media/image291.png"/><Relationship Id="rId148" Type="http://schemas.openxmlformats.org/officeDocument/2006/relationships/customXml" Target="../ink/ink1703.xml"/><Relationship Id="rId164" Type="http://schemas.openxmlformats.org/officeDocument/2006/relationships/image" Target="../media/image301.png"/><Relationship Id="rId4" Type="http://schemas.openxmlformats.org/officeDocument/2006/relationships/customXml" Target="../ink/ink1630.xml"/><Relationship Id="rId9" Type="http://schemas.openxmlformats.org/officeDocument/2006/relationships/image" Target="../media/image225.png"/><Relationship Id="rId26" Type="http://schemas.openxmlformats.org/officeDocument/2006/relationships/customXml" Target="../ink/ink1641.xml"/><Relationship Id="rId47" Type="http://schemas.openxmlformats.org/officeDocument/2006/relationships/image" Target="../media/image243.png"/><Relationship Id="rId68" Type="http://schemas.openxmlformats.org/officeDocument/2006/relationships/image" Target="../media/image253.png"/><Relationship Id="rId89" Type="http://schemas.openxmlformats.org/officeDocument/2006/relationships/customXml" Target="../ink/ink1673.xml"/><Relationship Id="rId112" Type="http://schemas.openxmlformats.org/officeDocument/2006/relationships/customXml" Target="../ink/ink1685.xml"/><Relationship Id="rId133" Type="http://schemas.openxmlformats.org/officeDocument/2006/relationships/image" Target="../media/image286.png"/><Relationship Id="rId154" Type="http://schemas.openxmlformats.org/officeDocument/2006/relationships/customXml" Target="../ink/ink1706.xml"/><Relationship Id="rId16" Type="http://schemas.openxmlformats.org/officeDocument/2006/relationships/customXml" Target="../ink/ink1636.xml"/><Relationship Id="rId37" Type="http://schemas.openxmlformats.org/officeDocument/2006/relationships/image" Target="../media/image238.png"/><Relationship Id="rId58" Type="http://schemas.openxmlformats.org/officeDocument/2006/relationships/customXml" Target="../ink/ink1657.xml"/><Relationship Id="rId79" Type="http://schemas.openxmlformats.org/officeDocument/2006/relationships/customXml" Target="../ink/ink1668.xml"/><Relationship Id="rId102" Type="http://schemas.openxmlformats.org/officeDocument/2006/relationships/customXml" Target="../ink/ink1680.xml"/><Relationship Id="rId123" Type="http://schemas.openxmlformats.org/officeDocument/2006/relationships/image" Target="../media/image281.png"/><Relationship Id="rId144" Type="http://schemas.openxmlformats.org/officeDocument/2006/relationships/customXml" Target="../ink/ink1701.xml"/><Relationship Id="rId90" Type="http://schemas.openxmlformats.org/officeDocument/2006/relationships/image" Target="../media/image264.png"/><Relationship Id="rId165" Type="http://schemas.openxmlformats.org/officeDocument/2006/relationships/customXml" Target="../ink/ink1712.xml"/><Relationship Id="rId27" Type="http://schemas.openxmlformats.org/officeDocument/2006/relationships/image" Target="../media/image233.png"/><Relationship Id="rId48" Type="http://schemas.openxmlformats.org/officeDocument/2006/relationships/customXml" Target="../ink/ink1652.xml"/><Relationship Id="rId69" Type="http://schemas.openxmlformats.org/officeDocument/2006/relationships/customXml" Target="../ink/ink1663.xml"/><Relationship Id="rId113" Type="http://schemas.openxmlformats.org/officeDocument/2006/relationships/image" Target="../media/image275.png"/><Relationship Id="rId134" Type="http://schemas.openxmlformats.org/officeDocument/2006/relationships/customXml" Target="../ink/ink1696.xml"/><Relationship Id="rId80" Type="http://schemas.openxmlformats.org/officeDocument/2006/relationships/image" Target="../media/image259.png"/><Relationship Id="rId155" Type="http://schemas.openxmlformats.org/officeDocument/2006/relationships/image" Target="../media/image297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734.xml"/><Relationship Id="rId63" Type="http://schemas.openxmlformats.org/officeDocument/2006/relationships/image" Target="../media/image251.png"/><Relationship Id="rId84" Type="http://schemas.openxmlformats.org/officeDocument/2006/relationships/image" Target="../media/image261.png"/><Relationship Id="rId138" Type="http://schemas.openxmlformats.org/officeDocument/2006/relationships/customXml" Target="../ink/ink1783.xml"/><Relationship Id="rId159" Type="http://schemas.openxmlformats.org/officeDocument/2006/relationships/customXml" Target="../ink/ink1794.xml"/><Relationship Id="rId170" Type="http://schemas.openxmlformats.org/officeDocument/2006/relationships/image" Target="../media/image304.png"/><Relationship Id="rId107" Type="http://schemas.openxmlformats.org/officeDocument/2006/relationships/image" Target="../media/image272.png"/><Relationship Id="rId11" Type="http://schemas.openxmlformats.org/officeDocument/2006/relationships/image" Target="../media/image61.png"/><Relationship Id="rId32" Type="http://schemas.openxmlformats.org/officeDocument/2006/relationships/customXml" Target="../ink/ink1729.xml"/><Relationship Id="rId53" Type="http://schemas.openxmlformats.org/officeDocument/2006/relationships/image" Target="../media/image246.png"/><Relationship Id="rId74" Type="http://schemas.openxmlformats.org/officeDocument/2006/relationships/image" Target="../media/image256.png"/><Relationship Id="rId128" Type="http://schemas.openxmlformats.org/officeDocument/2006/relationships/customXml" Target="../ink/ink1778.xml"/><Relationship Id="rId149" Type="http://schemas.openxmlformats.org/officeDocument/2006/relationships/image" Target="../media/image294.png"/><Relationship Id="rId5" Type="http://schemas.openxmlformats.org/officeDocument/2006/relationships/image" Target="../media/image223.png"/><Relationship Id="rId95" Type="http://schemas.openxmlformats.org/officeDocument/2006/relationships/customXml" Target="../ink/ink1761.xml"/><Relationship Id="rId160" Type="http://schemas.openxmlformats.org/officeDocument/2006/relationships/image" Target="../media/image299.png"/><Relationship Id="rId22" Type="http://schemas.openxmlformats.org/officeDocument/2006/relationships/customXml" Target="../ink/ink1724.xml"/><Relationship Id="rId43" Type="http://schemas.openxmlformats.org/officeDocument/2006/relationships/image" Target="../media/image241.png"/><Relationship Id="rId64" Type="http://schemas.openxmlformats.org/officeDocument/2006/relationships/customXml" Target="../ink/ink1745.xml"/><Relationship Id="rId118" Type="http://schemas.openxmlformats.org/officeDocument/2006/relationships/customXml" Target="../ink/ink1773.xml"/><Relationship Id="rId139" Type="http://schemas.openxmlformats.org/officeDocument/2006/relationships/image" Target="../media/image289.png"/><Relationship Id="rId85" Type="http://schemas.openxmlformats.org/officeDocument/2006/relationships/customXml" Target="../ink/ink1756.xml"/><Relationship Id="rId150" Type="http://schemas.openxmlformats.org/officeDocument/2006/relationships/customXml" Target="../ink/ink1789.xml"/><Relationship Id="rId171" Type="http://schemas.openxmlformats.org/officeDocument/2006/relationships/customXml" Target="../ink/ink1800.xml"/><Relationship Id="rId12" Type="http://schemas.openxmlformats.org/officeDocument/2006/relationships/customXml" Target="../ink/ink1719.xml"/><Relationship Id="rId33" Type="http://schemas.openxmlformats.org/officeDocument/2006/relationships/image" Target="../media/image236.png"/><Relationship Id="rId108" Type="http://schemas.openxmlformats.org/officeDocument/2006/relationships/customXml" Target="../ink/ink1768.xml"/><Relationship Id="rId129" Type="http://schemas.openxmlformats.org/officeDocument/2006/relationships/image" Target="../media/image284.png"/><Relationship Id="rId54" Type="http://schemas.openxmlformats.org/officeDocument/2006/relationships/customXml" Target="../ink/ink1740.xml"/><Relationship Id="rId75" Type="http://schemas.openxmlformats.org/officeDocument/2006/relationships/customXml" Target="../ink/ink1751.xml"/><Relationship Id="rId96" Type="http://schemas.openxmlformats.org/officeDocument/2006/relationships/image" Target="../media/image267.png"/><Relationship Id="rId140" Type="http://schemas.openxmlformats.org/officeDocument/2006/relationships/customXml" Target="../ink/ink1784.xml"/><Relationship Id="rId161" Type="http://schemas.openxmlformats.org/officeDocument/2006/relationships/customXml" Target="../ink/ink17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16.xml"/><Relationship Id="rId23" Type="http://schemas.openxmlformats.org/officeDocument/2006/relationships/image" Target="../media/image231.png"/><Relationship Id="rId28" Type="http://schemas.openxmlformats.org/officeDocument/2006/relationships/customXml" Target="../ink/ink1727.xml"/><Relationship Id="rId49" Type="http://schemas.openxmlformats.org/officeDocument/2006/relationships/image" Target="../media/image244.png"/><Relationship Id="rId114" Type="http://schemas.openxmlformats.org/officeDocument/2006/relationships/customXml" Target="../ink/ink1771.xml"/><Relationship Id="rId119" Type="http://schemas.openxmlformats.org/officeDocument/2006/relationships/image" Target="../media/image278.png"/><Relationship Id="rId44" Type="http://schemas.openxmlformats.org/officeDocument/2006/relationships/customXml" Target="../ink/ink1735.xml"/><Relationship Id="rId60" Type="http://schemas.openxmlformats.org/officeDocument/2006/relationships/customXml" Target="../ink/ink1743.xml"/><Relationship Id="rId65" Type="http://schemas.openxmlformats.org/officeDocument/2006/relationships/image" Target="../media/image252.png"/><Relationship Id="rId81" Type="http://schemas.openxmlformats.org/officeDocument/2006/relationships/customXml" Target="../ink/ink1754.xml"/><Relationship Id="rId86" Type="http://schemas.openxmlformats.org/officeDocument/2006/relationships/image" Target="../media/image262.png"/><Relationship Id="rId130" Type="http://schemas.openxmlformats.org/officeDocument/2006/relationships/customXml" Target="../ink/ink1779.xml"/><Relationship Id="rId135" Type="http://schemas.openxmlformats.org/officeDocument/2006/relationships/image" Target="../media/image287.png"/><Relationship Id="rId151" Type="http://schemas.openxmlformats.org/officeDocument/2006/relationships/image" Target="../media/image295.png"/><Relationship Id="rId156" Type="http://schemas.openxmlformats.org/officeDocument/2006/relationships/customXml" Target="../ink/ink1792.xml"/><Relationship Id="rId172" Type="http://schemas.openxmlformats.org/officeDocument/2006/relationships/image" Target="../media/image305.png"/><Relationship Id="rId13" Type="http://schemas.openxmlformats.org/officeDocument/2006/relationships/image" Target="../media/image226.png"/><Relationship Id="rId18" Type="http://schemas.openxmlformats.org/officeDocument/2006/relationships/customXml" Target="../ink/ink1722.xml"/><Relationship Id="rId39" Type="http://schemas.openxmlformats.org/officeDocument/2006/relationships/image" Target="../media/image239.png"/><Relationship Id="rId109" Type="http://schemas.openxmlformats.org/officeDocument/2006/relationships/image" Target="../media/image273.png"/><Relationship Id="rId34" Type="http://schemas.openxmlformats.org/officeDocument/2006/relationships/customXml" Target="../ink/ink1730.xml"/><Relationship Id="rId50" Type="http://schemas.openxmlformats.org/officeDocument/2006/relationships/customXml" Target="../ink/ink1738.xml"/><Relationship Id="rId55" Type="http://schemas.openxmlformats.org/officeDocument/2006/relationships/image" Target="../media/image247.png"/><Relationship Id="rId76" Type="http://schemas.openxmlformats.org/officeDocument/2006/relationships/image" Target="../media/image257.png"/><Relationship Id="rId97" Type="http://schemas.openxmlformats.org/officeDocument/2006/relationships/customXml" Target="../ink/ink1762.xml"/><Relationship Id="rId104" Type="http://schemas.openxmlformats.org/officeDocument/2006/relationships/customXml" Target="../ink/ink1766.xml"/><Relationship Id="rId120" Type="http://schemas.openxmlformats.org/officeDocument/2006/relationships/customXml" Target="../ink/ink1774.xml"/><Relationship Id="rId125" Type="http://schemas.openxmlformats.org/officeDocument/2006/relationships/image" Target="../media/image282.png"/><Relationship Id="rId141" Type="http://schemas.openxmlformats.org/officeDocument/2006/relationships/image" Target="../media/image290.png"/><Relationship Id="rId146" Type="http://schemas.openxmlformats.org/officeDocument/2006/relationships/customXml" Target="../ink/ink1787.xml"/><Relationship Id="rId167" Type="http://schemas.openxmlformats.org/officeDocument/2006/relationships/customXml" Target="../ink/ink1798.xml"/><Relationship Id="rId7" Type="http://schemas.openxmlformats.org/officeDocument/2006/relationships/image" Target="../media/image224.png"/><Relationship Id="rId71" Type="http://schemas.openxmlformats.org/officeDocument/2006/relationships/customXml" Target="../ink/ink1749.xml"/><Relationship Id="rId92" Type="http://schemas.openxmlformats.org/officeDocument/2006/relationships/image" Target="../media/image265.png"/><Relationship Id="rId162" Type="http://schemas.openxmlformats.org/officeDocument/2006/relationships/image" Target="../media/image300.png"/><Relationship Id="rId2" Type="http://schemas.openxmlformats.org/officeDocument/2006/relationships/customXml" Target="../ink/ink1714.xml"/><Relationship Id="rId29" Type="http://schemas.openxmlformats.org/officeDocument/2006/relationships/image" Target="../media/image234.png"/><Relationship Id="rId24" Type="http://schemas.openxmlformats.org/officeDocument/2006/relationships/customXml" Target="../ink/ink1725.xml"/><Relationship Id="rId40" Type="http://schemas.openxmlformats.org/officeDocument/2006/relationships/customXml" Target="../ink/ink1733.xml"/><Relationship Id="rId45" Type="http://schemas.openxmlformats.org/officeDocument/2006/relationships/image" Target="../media/image242.png"/><Relationship Id="rId66" Type="http://schemas.openxmlformats.org/officeDocument/2006/relationships/customXml" Target="../ink/ink1746.xml"/><Relationship Id="rId87" Type="http://schemas.openxmlformats.org/officeDocument/2006/relationships/customXml" Target="../ink/ink1757.xml"/><Relationship Id="rId110" Type="http://schemas.openxmlformats.org/officeDocument/2006/relationships/customXml" Target="../ink/ink1769.xml"/><Relationship Id="rId115" Type="http://schemas.openxmlformats.org/officeDocument/2006/relationships/image" Target="../media/image276.png"/><Relationship Id="rId131" Type="http://schemas.openxmlformats.org/officeDocument/2006/relationships/image" Target="../media/image285.png"/><Relationship Id="rId136" Type="http://schemas.openxmlformats.org/officeDocument/2006/relationships/customXml" Target="../ink/ink1782.xml"/><Relationship Id="rId157" Type="http://schemas.openxmlformats.org/officeDocument/2006/relationships/image" Target="../media/image298.png"/><Relationship Id="rId61" Type="http://schemas.openxmlformats.org/officeDocument/2006/relationships/image" Target="../media/image250.png"/><Relationship Id="rId82" Type="http://schemas.openxmlformats.org/officeDocument/2006/relationships/image" Target="../media/image260.png"/><Relationship Id="rId152" Type="http://schemas.openxmlformats.org/officeDocument/2006/relationships/customXml" Target="../ink/ink1790.xml"/><Relationship Id="rId173" Type="http://schemas.openxmlformats.org/officeDocument/2006/relationships/customXml" Target="../ink/ink1801.xml"/><Relationship Id="rId19" Type="http://schemas.openxmlformats.org/officeDocument/2006/relationships/image" Target="../media/image229.png"/><Relationship Id="rId14" Type="http://schemas.openxmlformats.org/officeDocument/2006/relationships/customXml" Target="../ink/ink1720.xml"/><Relationship Id="rId30" Type="http://schemas.openxmlformats.org/officeDocument/2006/relationships/customXml" Target="../ink/ink1728.xml"/><Relationship Id="rId35" Type="http://schemas.openxmlformats.org/officeDocument/2006/relationships/image" Target="../media/image237.png"/><Relationship Id="rId56" Type="http://schemas.openxmlformats.org/officeDocument/2006/relationships/customXml" Target="../ink/ink1741.xml"/><Relationship Id="rId77" Type="http://schemas.openxmlformats.org/officeDocument/2006/relationships/customXml" Target="../ink/ink1752.xml"/><Relationship Id="rId100" Type="http://schemas.openxmlformats.org/officeDocument/2006/relationships/image" Target="../media/image269.png"/><Relationship Id="rId105" Type="http://schemas.openxmlformats.org/officeDocument/2006/relationships/image" Target="../media/image271.png"/><Relationship Id="rId126" Type="http://schemas.openxmlformats.org/officeDocument/2006/relationships/customXml" Target="../ink/ink1777.xml"/><Relationship Id="rId147" Type="http://schemas.openxmlformats.org/officeDocument/2006/relationships/image" Target="../media/image293.png"/><Relationship Id="rId168" Type="http://schemas.openxmlformats.org/officeDocument/2006/relationships/image" Target="../media/image303.png"/><Relationship Id="rId8" Type="http://schemas.openxmlformats.org/officeDocument/2006/relationships/customXml" Target="../ink/ink1717.xml"/><Relationship Id="rId51" Type="http://schemas.openxmlformats.org/officeDocument/2006/relationships/image" Target="../media/image245.png"/><Relationship Id="rId72" Type="http://schemas.openxmlformats.org/officeDocument/2006/relationships/image" Target="../media/image255.png"/><Relationship Id="rId93" Type="http://schemas.openxmlformats.org/officeDocument/2006/relationships/customXml" Target="../ink/ink1760.xml"/><Relationship Id="rId98" Type="http://schemas.openxmlformats.org/officeDocument/2006/relationships/image" Target="../media/image268.png"/><Relationship Id="rId121" Type="http://schemas.openxmlformats.org/officeDocument/2006/relationships/image" Target="../media/image279.png"/><Relationship Id="rId142" Type="http://schemas.openxmlformats.org/officeDocument/2006/relationships/customXml" Target="../ink/ink1785.xml"/><Relationship Id="rId163" Type="http://schemas.openxmlformats.org/officeDocument/2006/relationships/customXml" Target="../ink/ink1796.xml"/><Relationship Id="rId3" Type="http://schemas.openxmlformats.org/officeDocument/2006/relationships/image" Target="../media/image222.png"/><Relationship Id="rId25" Type="http://schemas.openxmlformats.org/officeDocument/2006/relationships/image" Target="../media/image232.png"/><Relationship Id="rId46" Type="http://schemas.openxmlformats.org/officeDocument/2006/relationships/customXml" Target="../ink/ink1736.xml"/><Relationship Id="rId67" Type="http://schemas.openxmlformats.org/officeDocument/2006/relationships/customXml" Target="../ink/ink1747.xml"/><Relationship Id="rId116" Type="http://schemas.openxmlformats.org/officeDocument/2006/relationships/customXml" Target="../ink/ink1772.xml"/><Relationship Id="rId137" Type="http://schemas.openxmlformats.org/officeDocument/2006/relationships/image" Target="../media/image288.png"/><Relationship Id="rId158" Type="http://schemas.openxmlformats.org/officeDocument/2006/relationships/customXml" Target="../ink/ink1793.xml"/><Relationship Id="rId20" Type="http://schemas.openxmlformats.org/officeDocument/2006/relationships/customXml" Target="../ink/ink1723.xml"/><Relationship Id="rId41" Type="http://schemas.openxmlformats.org/officeDocument/2006/relationships/image" Target="../media/image240.png"/><Relationship Id="rId62" Type="http://schemas.openxmlformats.org/officeDocument/2006/relationships/customXml" Target="../ink/ink1744.xml"/><Relationship Id="rId83" Type="http://schemas.openxmlformats.org/officeDocument/2006/relationships/customXml" Target="../ink/ink1755.xml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32" Type="http://schemas.openxmlformats.org/officeDocument/2006/relationships/customXml" Target="../ink/ink1780.xml"/><Relationship Id="rId153" Type="http://schemas.openxmlformats.org/officeDocument/2006/relationships/image" Target="../media/image296.png"/><Relationship Id="rId174" Type="http://schemas.openxmlformats.org/officeDocument/2006/relationships/image" Target="../media/image280.png"/><Relationship Id="rId15" Type="http://schemas.openxmlformats.org/officeDocument/2006/relationships/image" Target="../media/image227.png"/><Relationship Id="rId36" Type="http://schemas.openxmlformats.org/officeDocument/2006/relationships/customXml" Target="../ink/ink1731.xml"/><Relationship Id="rId57" Type="http://schemas.openxmlformats.org/officeDocument/2006/relationships/image" Target="../media/image248.png"/><Relationship Id="rId106" Type="http://schemas.openxmlformats.org/officeDocument/2006/relationships/customXml" Target="../ink/ink1767.xml"/><Relationship Id="rId127" Type="http://schemas.openxmlformats.org/officeDocument/2006/relationships/image" Target="../media/image283.png"/><Relationship Id="rId10" Type="http://schemas.openxmlformats.org/officeDocument/2006/relationships/customXml" Target="../ink/ink1718.xml"/><Relationship Id="rId31" Type="http://schemas.openxmlformats.org/officeDocument/2006/relationships/image" Target="../media/image235.png"/><Relationship Id="rId52" Type="http://schemas.openxmlformats.org/officeDocument/2006/relationships/customXml" Target="../ink/ink1739.xml"/><Relationship Id="rId73" Type="http://schemas.openxmlformats.org/officeDocument/2006/relationships/customXml" Target="../ink/ink1750.xml"/><Relationship Id="rId78" Type="http://schemas.openxmlformats.org/officeDocument/2006/relationships/image" Target="../media/image258.png"/><Relationship Id="rId94" Type="http://schemas.openxmlformats.org/officeDocument/2006/relationships/image" Target="../media/image266.png"/><Relationship Id="rId99" Type="http://schemas.openxmlformats.org/officeDocument/2006/relationships/customXml" Target="../ink/ink1763.xml"/><Relationship Id="rId101" Type="http://schemas.openxmlformats.org/officeDocument/2006/relationships/customXml" Target="../ink/ink1764.xml"/><Relationship Id="rId122" Type="http://schemas.openxmlformats.org/officeDocument/2006/relationships/customXml" Target="../ink/ink1775.xml"/><Relationship Id="rId143" Type="http://schemas.openxmlformats.org/officeDocument/2006/relationships/image" Target="../media/image291.png"/><Relationship Id="rId148" Type="http://schemas.openxmlformats.org/officeDocument/2006/relationships/customXml" Target="../ink/ink1788.xml"/><Relationship Id="rId164" Type="http://schemas.openxmlformats.org/officeDocument/2006/relationships/image" Target="../media/image301.png"/><Relationship Id="rId169" Type="http://schemas.openxmlformats.org/officeDocument/2006/relationships/customXml" Target="../ink/ink1799.xml"/><Relationship Id="rId4" Type="http://schemas.openxmlformats.org/officeDocument/2006/relationships/customXml" Target="../ink/ink1715.xml"/><Relationship Id="rId9" Type="http://schemas.openxmlformats.org/officeDocument/2006/relationships/image" Target="../media/image225.png"/><Relationship Id="rId26" Type="http://schemas.openxmlformats.org/officeDocument/2006/relationships/customXml" Target="../ink/ink1726.xml"/><Relationship Id="rId47" Type="http://schemas.openxmlformats.org/officeDocument/2006/relationships/image" Target="../media/image243.png"/><Relationship Id="rId68" Type="http://schemas.openxmlformats.org/officeDocument/2006/relationships/image" Target="../media/image253.png"/><Relationship Id="rId89" Type="http://schemas.openxmlformats.org/officeDocument/2006/relationships/customXml" Target="../ink/ink1758.xml"/><Relationship Id="rId112" Type="http://schemas.openxmlformats.org/officeDocument/2006/relationships/customXml" Target="../ink/ink1770.xml"/><Relationship Id="rId133" Type="http://schemas.openxmlformats.org/officeDocument/2006/relationships/image" Target="../media/image286.png"/><Relationship Id="rId154" Type="http://schemas.openxmlformats.org/officeDocument/2006/relationships/customXml" Target="../ink/ink1791.xml"/><Relationship Id="rId16" Type="http://schemas.openxmlformats.org/officeDocument/2006/relationships/customXml" Target="../ink/ink1721.xml"/><Relationship Id="rId37" Type="http://schemas.openxmlformats.org/officeDocument/2006/relationships/image" Target="../media/image238.png"/><Relationship Id="rId58" Type="http://schemas.openxmlformats.org/officeDocument/2006/relationships/customXml" Target="../ink/ink1742.xml"/><Relationship Id="rId79" Type="http://schemas.openxmlformats.org/officeDocument/2006/relationships/customXml" Target="../ink/ink1753.xml"/><Relationship Id="rId102" Type="http://schemas.openxmlformats.org/officeDocument/2006/relationships/customXml" Target="../ink/ink1765.xml"/><Relationship Id="rId123" Type="http://schemas.openxmlformats.org/officeDocument/2006/relationships/image" Target="../media/image281.png"/><Relationship Id="rId144" Type="http://schemas.openxmlformats.org/officeDocument/2006/relationships/customXml" Target="../ink/ink1786.xml"/><Relationship Id="rId90" Type="http://schemas.openxmlformats.org/officeDocument/2006/relationships/image" Target="../media/image264.png"/><Relationship Id="rId165" Type="http://schemas.openxmlformats.org/officeDocument/2006/relationships/customXml" Target="../ink/ink1797.xml"/><Relationship Id="rId27" Type="http://schemas.openxmlformats.org/officeDocument/2006/relationships/image" Target="../media/image233.png"/><Relationship Id="rId48" Type="http://schemas.openxmlformats.org/officeDocument/2006/relationships/customXml" Target="../ink/ink1737.xml"/><Relationship Id="rId69" Type="http://schemas.openxmlformats.org/officeDocument/2006/relationships/customXml" Target="../ink/ink1748.xml"/><Relationship Id="rId113" Type="http://schemas.openxmlformats.org/officeDocument/2006/relationships/image" Target="../media/image275.png"/><Relationship Id="rId134" Type="http://schemas.openxmlformats.org/officeDocument/2006/relationships/customXml" Target="../ink/ink1781.xml"/><Relationship Id="rId80" Type="http://schemas.openxmlformats.org/officeDocument/2006/relationships/image" Target="../media/image259.png"/><Relationship Id="rId155" Type="http://schemas.openxmlformats.org/officeDocument/2006/relationships/image" Target="../media/image297.png"/><Relationship Id="rId17" Type="http://schemas.openxmlformats.org/officeDocument/2006/relationships/image" Target="../media/image228.png"/><Relationship Id="rId38" Type="http://schemas.openxmlformats.org/officeDocument/2006/relationships/customXml" Target="../ink/ink1732.xml"/><Relationship Id="rId59" Type="http://schemas.openxmlformats.org/officeDocument/2006/relationships/image" Target="../media/image249.png"/><Relationship Id="rId103" Type="http://schemas.openxmlformats.org/officeDocument/2006/relationships/image" Target="../media/image270.png"/><Relationship Id="rId124" Type="http://schemas.openxmlformats.org/officeDocument/2006/relationships/customXml" Target="../ink/ink1776.xml"/><Relationship Id="rId70" Type="http://schemas.openxmlformats.org/officeDocument/2006/relationships/image" Target="../media/image254.png"/><Relationship Id="rId91" Type="http://schemas.openxmlformats.org/officeDocument/2006/relationships/customXml" Target="../ink/ink1759.xml"/><Relationship Id="rId145" Type="http://schemas.openxmlformats.org/officeDocument/2006/relationships/image" Target="../media/image292.png"/><Relationship Id="rId166" Type="http://schemas.openxmlformats.org/officeDocument/2006/relationships/image" Target="../media/image302.png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822.xml"/><Relationship Id="rId63" Type="http://schemas.openxmlformats.org/officeDocument/2006/relationships/image" Target="../media/image251.png"/><Relationship Id="rId84" Type="http://schemas.openxmlformats.org/officeDocument/2006/relationships/image" Target="../media/image261.png"/><Relationship Id="rId138" Type="http://schemas.openxmlformats.org/officeDocument/2006/relationships/customXml" Target="../ink/ink1871.xml"/><Relationship Id="rId159" Type="http://schemas.openxmlformats.org/officeDocument/2006/relationships/customXml" Target="../ink/ink1882.xml"/><Relationship Id="rId170" Type="http://schemas.openxmlformats.org/officeDocument/2006/relationships/image" Target="../media/image304.png"/><Relationship Id="rId107" Type="http://schemas.openxmlformats.org/officeDocument/2006/relationships/image" Target="../media/image272.png"/><Relationship Id="rId11" Type="http://schemas.openxmlformats.org/officeDocument/2006/relationships/image" Target="../media/image61.png"/><Relationship Id="rId32" Type="http://schemas.openxmlformats.org/officeDocument/2006/relationships/customXml" Target="../ink/ink1817.xml"/><Relationship Id="rId53" Type="http://schemas.openxmlformats.org/officeDocument/2006/relationships/image" Target="../media/image246.png"/><Relationship Id="rId74" Type="http://schemas.openxmlformats.org/officeDocument/2006/relationships/image" Target="../media/image256.png"/><Relationship Id="rId128" Type="http://schemas.openxmlformats.org/officeDocument/2006/relationships/customXml" Target="../ink/ink1866.xml"/><Relationship Id="rId149" Type="http://schemas.openxmlformats.org/officeDocument/2006/relationships/image" Target="../media/image294.png"/><Relationship Id="rId5" Type="http://schemas.openxmlformats.org/officeDocument/2006/relationships/image" Target="../media/image223.png"/><Relationship Id="rId95" Type="http://schemas.openxmlformats.org/officeDocument/2006/relationships/customXml" Target="../ink/ink1849.xml"/><Relationship Id="rId160" Type="http://schemas.openxmlformats.org/officeDocument/2006/relationships/image" Target="../media/image299.png"/><Relationship Id="rId22" Type="http://schemas.openxmlformats.org/officeDocument/2006/relationships/customXml" Target="../ink/ink1812.xml"/><Relationship Id="rId43" Type="http://schemas.openxmlformats.org/officeDocument/2006/relationships/image" Target="../media/image241.png"/><Relationship Id="rId64" Type="http://schemas.openxmlformats.org/officeDocument/2006/relationships/customXml" Target="../ink/ink1833.xml"/><Relationship Id="rId118" Type="http://schemas.openxmlformats.org/officeDocument/2006/relationships/customXml" Target="../ink/ink1861.xml"/><Relationship Id="rId139" Type="http://schemas.openxmlformats.org/officeDocument/2006/relationships/image" Target="../media/image289.png"/><Relationship Id="rId85" Type="http://schemas.openxmlformats.org/officeDocument/2006/relationships/customXml" Target="../ink/ink1844.xml"/><Relationship Id="rId150" Type="http://schemas.openxmlformats.org/officeDocument/2006/relationships/customXml" Target="../ink/ink1877.xml"/><Relationship Id="rId171" Type="http://schemas.openxmlformats.org/officeDocument/2006/relationships/customXml" Target="../ink/ink1888.xml"/><Relationship Id="rId12" Type="http://schemas.openxmlformats.org/officeDocument/2006/relationships/customXml" Target="../ink/ink1807.xml"/><Relationship Id="rId33" Type="http://schemas.openxmlformats.org/officeDocument/2006/relationships/image" Target="../media/image236.png"/><Relationship Id="rId108" Type="http://schemas.openxmlformats.org/officeDocument/2006/relationships/customXml" Target="../ink/ink1856.xml"/><Relationship Id="rId129" Type="http://schemas.openxmlformats.org/officeDocument/2006/relationships/image" Target="../media/image284.png"/><Relationship Id="rId54" Type="http://schemas.openxmlformats.org/officeDocument/2006/relationships/customXml" Target="../ink/ink1828.xml"/><Relationship Id="rId75" Type="http://schemas.openxmlformats.org/officeDocument/2006/relationships/customXml" Target="../ink/ink1839.xml"/><Relationship Id="rId96" Type="http://schemas.openxmlformats.org/officeDocument/2006/relationships/image" Target="../media/image267.png"/><Relationship Id="rId140" Type="http://schemas.openxmlformats.org/officeDocument/2006/relationships/customXml" Target="../ink/ink1872.xml"/><Relationship Id="rId161" Type="http://schemas.openxmlformats.org/officeDocument/2006/relationships/customXml" Target="../ink/ink1883.xml"/><Relationship Id="rId6" Type="http://schemas.openxmlformats.org/officeDocument/2006/relationships/customXml" Target="../ink/ink1804.xml"/><Relationship Id="rId23" Type="http://schemas.openxmlformats.org/officeDocument/2006/relationships/image" Target="../media/image231.png"/><Relationship Id="rId28" Type="http://schemas.openxmlformats.org/officeDocument/2006/relationships/customXml" Target="../ink/ink1815.xml"/><Relationship Id="rId49" Type="http://schemas.openxmlformats.org/officeDocument/2006/relationships/image" Target="../media/image244.png"/><Relationship Id="rId114" Type="http://schemas.openxmlformats.org/officeDocument/2006/relationships/customXml" Target="../ink/ink1859.xml"/><Relationship Id="rId119" Type="http://schemas.openxmlformats.org/officeDocument/2006/relationships/image" Target="../media/image278.png"/><Relationship Id="rId44" Type="http://schemas.openxmlformats.org/officeDocument/2006/relationships/customXml" Target="../ink/ink1823.xml"/><Relationship Id="rId60" Type="http://schemas.openxmlformats.org/officeDocument/2006/relationships/customXml" Target="../ink/ink1831.xml"/><Relationship Id="rId65" Type="http://schemas.openxmlformats.org/officeDocument/2006/relationships/image" Target="../media/image252.png"/><Relationship Id="rId81" Type="http://schemas.openxmlformats.org/officeDocument/2006/relationships/customXml" Target="../ink/ink1842.xml"/><Relationship Id="rId86" Type="http://schemas.openxmlformats.org/officeDocument/2006/relationships/image" Target="../media/image262.png"/><Relationship Id="rId130" Type="http://schemas.openxmlformats.org/officeDocument/2006/relationships/customXml" Target="../ink/ink1867.xml"/><Relationship Id="rId135" Type="http://schemas.openxmlformats.org/officeDocument/2006/relationships/image" Target="../media/image287.png"/><Relationship Id="rId151" Type="http://schemas.openxmlformats.org/officeDocument/2006/relationships/image" Target="../media/image295.png"/><Relationship Id="rId156" Type="http://schemas.openxmlformats.org/officeDocument/2006/relationships/customXml" Target="../ink/ink1880.xml"/><Relationship Id="rId177" Type="http://schemas.openxmlformats.org/officeDocument/2006/relationships/customXml" Target="../ink/ink1891.xml"/><Relationship Id="rId172" Type="http://schemas.openxmlformats.org/officeDocument/2006/relationships/image" Target="../media/image305.png"/><Relationship Id="rId13" Type="http://schemas.openxmlformats.org/officeDocument/2006/relationships/image" Target="../media/image226.png"/><Relationship Id="rId18" Type="http://schemas.openxmlformats.org/officeDocument/2006/relationships/customXml" Target="../ink/ink1810.xml"/><Relationship Id="rId39" Type="http://schemas.openxmlformats.org/officeDocument/2006/relationships/image" Target="../media/image239.png"/><Relationship Id="rId109" Type="http://schemas.openxmlformats.org/officeDocument/2006/relationships/image" Target="../media/image273.png"/><Relationship Id="rId34" Type="http://schemas.openxmlformats.org/officeDocument/2006/relationships/customXml" Target="../ink/ink1818.xml"/><Relationship Id="rId50" Type="http://schemas.openxmlformats.org/officeDocument/2006/relationships/customXml" Target="../ink/ink1826.xml"/><Relationship Id="rId55" Type="http://schemas.openxmlformats.org/officeDocument/2006/relationships/image" Target="../media/image247.png"/><Relationship Id="rId76" Type="http://schemas.openxmlformats.org/officeDocument/2006/relationships/image" Target="../media/image257.png"/><Relationship Id="rId97" Type="http://schemas.openxmlformats.org/officeDocument/2006/relationships/customXml" Target="../ink/ink1850.xml"/><Relationship Id="rId104" Type="http://schemas.openxmlformats.org/officeDocument/2006/relationships/customXml" Target="../ink/ink1854.xml"/><Relationship Id="rId120" Type="http://schemas.openxmlformats.org/officeDocument/2006/relationships/customXml" Target="../ink/ink1862.xml"/><Relationship Id="rId125" Type="http://schemas.openxmlformats.org/officeDocument/2006/relationships/image" Target="../media/image282.png"/><Relationship Id="rId141" Type="http://schemas.openxmlformats.org/officeDocument/2006/relationships/image" Target="../media/image290.png"/><Relationship Id="rId146" Type="http://schemas.openxmlformats.org/officeDocument/2006/relationships/customXml" Target="../ink/ink1875.xml"/><Relationship Id="rId167" Type="http://schemas.openxmlformats.org/officeDocument/2006/relationships/customXml" Target="../ink/ink1886.xml"/><Relationship Id="rId7" Type="http://schemas.openxmlformats.org/officeDocument/2006/relationships/image" Target="../media/image224.png"/><Relationship Id="rId71" Type="http://schemas.openxmlformats.org/officeDocument/2006/relationships/customXml" Target="../ink/ink1837.xml"/><Relationship Id="rId92" Type="http://schemas.openxmlformats.org/officeDocument/2006/relationships/image" Target="../media/image265.png"/><Relationship Id="rId162" Type="http://schemas.openxmlformats.org/officeDocument/2006/relationships/image" Target="../media/image300.png"/><Relationship Id="rId2" Type="http://schemas.openxmlformats.org/officeDocument/2006/relationships/customXml" Target="../ink/ink1802.xml"/><Relationship Id="rId29" Type="http://schemas.openxmlformats.org/officeDocument/2006/relationships/image" Target="../media/image234.png"/><Relationship Id="rId24" Type="http://schemas.openxmlformats.org/officeDocument/2006/relationships/customXml" Target="../ink/ink1813.xml"/><Relationship Id="rId40" Type="http://schemas.openxmlformats.org/officeDocument/2006/relationships/customXml" Target="../ink/ink1821.xml"/><Relationship Id="rId45" Type="http://schemas.openxmlformats.org/officeDocument/2006/relationships/image" Target="../media/image242.png"/><Relationship Id="rId66" Type="http://schemas.openxmlformats.org/officeDocument/2006/relationships/customXml" Target="../ink/ink1834.xml"/><Relationship Id="rId87" Type="http://schemas.openxmlformats.org/officeDocument/2006/relationships/customXml" Target="../ink/ink1845.xml"/><Relationship Id="rId110" Type="http://schemas.openxmlformats.org/officeDocument/2006/relationships/customXml" Target="../ink/ink1857.xml"/><Relationship Id="rId115" Type="http://schemas.openxmlformats.org/officeDocument/2006/relationships/image" Target="../media/image276.png"/><Relationship Id="rId131" Type="http://schemas.openxmlformats.org/officeDocument/2006/relationships/image" Target="../media/image285.png"/><Relationship Id="rId136" Type="http://schemas.openxmlformats.org/officeDocument/2006/relationships/customXml" Target="../ink/ink1870.xml"/><Relationship Id="rId157" Type="http://schemas.openxmlformats.org/officeDocument/2006/relationships/image" Target="../media/image298.png"/><Relationship Id="rId178" Type="http://schemas.openxmlformats.org/officeDocument/2006/relationships/image" Target="../media/image308.png"/><Relationship Id="rId61" Type="http://schemas.openxmlformats.org/officeDocument/2006/relationships/image" Target="../media/image250.png"/><Relationship Id="rId82" Type="http://schemas.openxmlformats.org/officeDocument/2006/relationships/image" Target="../media/image260.png"/><Relationship Id="rId152" Type="http://schemas.openxmlformats.org/officeDocument/2006/relationships/customXml" Target="../ink/ink1878.xml"/><Relationship Id="rId173" Type="http://schemas.openxmlformats.org/officeDocument/2006/relationships/customXml" Target="../ink/ink1889.xml"/><Relationship Id="rId19" Type="http://schemas.openxmlformats.org/officeDocument/2006/relationships/image" Target="../media/image229.png"/><Relationship Id="rId14" Type="http://schemas.openxmlformats.org/officeDocument/2006/relationships/customXml" Target="../ink/ink1808.xml"/><Relationship Id="rId30" Type="http://schemas.openxmlformats.org/officeDocument/2006/relationships/customXml" Target="../ink/ink1816.xml"/><Relationship Id="rId35" Type="http://schemas.openxmlformats.org/officeDocument/2006/relationships/image" Target="../media/image237.png"/><Relationship Id="rId56" Type="http://schemas.openxmlformats.org/officeDocument/2006/relationships/customXml" Target="../ink/ink1829.xml"/><Relationship Id="rId77" Type="http://schemas.openxmlformats.org/officeDocument/2006/relationships/customXml" Target="../ink/ink1840.xml"/><Relationship Id="rId100" Type="http://schemas.openxmlformats.org/officeDocument/2006/relationships/image" Target="../media/image269.png"/><Relationship Id="rId105" Type="http://schemas.openxmlformats.org/officeDocument/2006/relationships/image" Target="../media/image271.png"/><Relationship Id="rId126" Type="http://schemas.openxmlformats.org/officeDocument/2006/relationships/customXml" Target="../ink/ink1865.xml"/><Relationship Id="rId147" Type="http://schemas.openxmlformats.org/officeDocument/2006/relationships/image" Target="../media/image293.png"/><Relationship Id="rId168" Type="http://schemas.openxmlformats.org/officeDocument/2006/relationships/image" Target="../media/image303.png"/><Relationship Id="rId8" Type="http://schemas.openxmlformats.org/officeDocument/2006/relationships/customXml" Target="../ink/ink1805.xml"/><Relationship Id="rId51" Type="http://schemas.openxmlformats.org/officeDocument/2006/relationships/image" Target="../media/image245.png"/><Relationship Id="rId72" Type="http://schemas.openxmlformats.org/officeDocument/2006/relationships/image" Target="../media/image255.png"/><Relationship Id="rId93" Type="http://schemas.openxmlformats.org/officeDocument/2006/relationships/customXml" Target="../ink/ink1848.xml"/><Relationship Id="rId98" Type="http://schemas.openxmlformats.org/officeDocument/2006/relationships/image" Target="../media/image268.png"/><Relationship Id="rId121" Type="http://schemas.openxmlformats.org/officeDocument/2006/relationships/image" Target="../media/image279.png"/><Relationship Id="rId142" Type="http://schemas.openxmlformats.org/officeDocument/2006/relationships/customXml" Target="../ink/ink1873.xml"/><Relationship Id="rId163" Type="http://schemas.openxmlformats.org/officeDocument/2006/relationships/customXml" Target="../ink/ink1884.xml"/><Relationship Id="rId3" Type="http://schemas.openxmlformats.org/officeDocument/2006/relationships/image" Target="../media/image222.png"/><Relationship Id="rId25" Type="http://schemas.openxmlformats.org/officeDocument/2006/relationships/image" Target="../media/image232.png"/><Relationship Id="rId46" Type="http://schemas.openxmlformats.org/officeDocument/2006/relationships/customXml" Target="../ink/ink1824.xml"/><Relationship Id="rId67" Type="http://schemas.openxmlformats.org/officeDocument/2006/relationships/customXml" Target="../ink/ink1835.xml"/><Relationship Id="rId116" Type="http://schemas.openxmlformats.org/officeDocument/2006/relationships/customXml" Target="../ink/ink1860.xml"/><Relationship Id="rId137" Type="http://schemas.openxmlformats.org/officeDocument/2006/relationships/image" Target="../media/image288.png"/><Relationship Id="rId158" Type="http://schemas.openxmlformats.org/officeDocument/2006/relationships/customXml" Target="../ink/ink1881.xml"/><Relationship Id="rId20" Type="http://schemas.openxmlformats.org/officeDocument/2006/relationships/customXml" Target="../ink/ink1811.xml"/><Relationship Id="rId41" Type="http://schemas.openxmlformats.org/officeDocument/2006/relationships/image" Target="../media/image240.png"/><Relationship Id="rId62" Type="http://schemas.openxmlformats.org/officeDocument/2006/relationships/customXml" Target="../ink/ink1832.xml"/><Relationship Id="rId83" Type="http://schemas.openxmlformats.org/officeDocument/2006/relationships/customXml" Target="../ink/ink1843.xml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32" Type="http://schemas.openxmlformats.org/officeDocument/2006/relationships/customXml" Target="../ink/ink1868.xml"/><Relationship Id="rId153" Type="http://schemas.openxmlformats.org/officeDocument/2006/relationships/image" Target="../media/image296.png"/><Relationship Id="rId174" Type="http://schemas.openxmlformats.org/officeDocument/2006/relationships/image" Target="../media/image306.png"/><Relationship Id="rId179" Type="http://schemas.openxmlformats.org/officeDocument/2006/relationships/customXml" Target="../ink/ink1892.xml"/><Relationship Id="rId15" Type="http://schemas.openxmlformats.org/officeDocument/2006/relationships/image" Target="../media/image227.png"/><Relationship Id="rId36" Type="http://schemas.openxmlformats.org/officeDocument/2006/relationships/customXml" Target="../ink/ink1819.xml"/><Relationship Id="rId57" Type="http://schemas.openxmlformats.org/officeDocument/2006/relationships/image" Target="../media/image248.png"/><Relationship Id="rId106" Type="http://schemas.openxmlformats.org/officeDocument/2006/relationships/customXml" Target="../ink/ink1855.xml"/><Relationship Id="rId127" Type="http://schemas.openxmlformats.org/officeDocument/2006/relationships/image" Target="../media/image283.png"/><Relationship Id="rId10" Type="http://schemas.openxmlformats.org/officeDocument/2006/relationships/customXml" Target="../ink/ink1806.xml"/><Relationship Id="rId31" Type="http://schemas.openxmlformats.org/officeDocument/2006/relationships/image" Target="../media/image235.png"/><Relationship Id="rId52" Type="http://schemas.openxmlformats.org/officeDocument/2006/relationships/customXml" Target="../ink/ink1827.xml"/><Relationship Id="rId73" Type="http://schemas.openxmlformats.org/officeDocument/2006/relationships/customXml" Target="../ink/ink1838.xml"/><Relationship Id="rId78" Type="http://schemas.openxmlformats.org/officeDocument/2006/relationships/image" Target="../media/image258.png"/><Relationship Id="rId94" Type="http://schemas.openxmlformats.org/officeDocument/2006/relationships/image" Target="../media/image266.png"/><Relationship Id="rId99" Type="http://schemas.openxmlformats.org/officeDocument/2006/relationships/customXml" Target="../ink/ink1851.xml"/><Relationship Id="rId101" Type="http://schemas.openxmlformats.org/officeDocument/2006/relationships/customXml" Target="../ink/ink1852.xml"/><Relationship Id="rId122" Type="http://schemas.openxmlformats.org/officeDocument/2006/relationships/customXml" Target="../ink/ink1863.xml"/><Relationship Id="rId143" Type="http://schemas.openxmlformats.org/officeDocument/2006/relationships/image" Target="../media/image291.png"/><Relationship Id="rId148" Type="http://schemas.openxmlformats.org/officeDocument/2006/relationships/customXml" Target="../ink/ink1876.xml"/><Relationship Id="rId164" Type="http://schemas.openxmlformats.org/officeDocument/2006/relationships/image" Target="../media/image301.png"/><Relationship Id="rId169" Type="http://schemas.openxmlformats.org/officeDocument/2006/relationships/customXml" Target="../ink/ink1887.xml"/><Relationship Id="rId4" Type="http://schemas.openxmlformats.org/officeDocument/2006/relationships/customXml" Target="../ink/ink1803.xml"/><Relationship Id="rId9" Type="http://schemas.openxmlformats.org/officeDocument/2006/relationships/image" Target="../media/image225.png"/><Relationship Id="rId180" Type="http://schemas.openxmlformats.org/officeDocument/2006/relationships/image" Target="../media/image280.png"/><Relationship Id="rId26" Type="http://schemas.openxmlformats.org/officeDocument/2006/relationships/customXml" Target="../ink/ink1814.xml"/><Relationship Id="rId47" Type="http://schemas.openxmlformats.org/officeDocument/2006/relationships/image" Target="../media/image243.png"/><Relationship Id="rId68" Type="http://schemas.openxmlformats.org/officeDocument/2006/relationships/image" Target="../media/image253.png"/><Relationship Id="rId89" Type="http://schemas.openxmlformats.org/officeDocument/2006/relationships/customXml" Target="../ink/ink1846.xml"/><Relationship Id="rId112" Type="http://schemas.openxmlformats.org/officeDocument/2006/relationships/customXml" Target="../ink/ink1858.xml"/><Relationship Id="rId133" Type="http://schemas.openxmlformats.org/officeDocument/2006/relationships/image" Target="../media/image286.png"/><Relationship Id="rId154" Type="http://schemas.openxmlformats.org/officeDocument/2006/relationships/customXml" Target="../ink/ink1879.xml"/><Relationship Id="rId175" Type="http://schemas.openxmlformats.org/officeDocument/2006/relationships/customXml" Target="../ink/ink1890.xml"/><Relationship Id="rId16" Type="http://schemas.openxmlformats.org/officeDocument/2006/relationships/customXml" Target="../ink/ink1809.xml"/><Relationship Id="rId37" Type="http://schemas.openxmlformats.org/officeDocument/2006/relationships/image" Target="../media/image238.png"/><Relationship Id="rId58" Type="http://schemas.openxmlformats.org/officeDocument/2006/relationships/customXml" Target="../ink/ink1830.xml"/><Relationship Id="rId79" Type="http://schemas.openxmlformats.org/officeDocument/2006/relationships/customXml" Target="../ink/ink1841.xml"/><Relationship Id="rId102" Type="http://schemas.openxmlformats.org/officeDocument/2006/relationships/customXml" Target="../ink/ink1853.xml"/><Relationship Id="rId123" Type="http://schemas.openxmlformats.org/officeDocument/2006/relationships/image" Target="../media/image281.png"/><Relationship Id="rId144" Type="http://schemas.openxmlformats.org/officeDocument/2006/relationships/customXml" Target="../ink/ink1874.xml"/><Relationship Id="rId90" Type="http://schemas.openxmlformats.org/officeDocument/2006/relationships/image" Target="../media/image264.png"/><Relationship Id="rId165" Type="http://schemas.openxmlformats.org/officeDocument/2006/relationships/customXml" Target="../ink/ink1885.xml"/><Relationship Id="rId27" Type="http://schemas.openxmlformats.org/officeDocument/2006/relationships/image" Target="../media/image233.png"/><Relationship Id="rId48" Type="http://schemas.openxmlformats.org/officeDocument/2006/relationships/customXml" Target="../ink/ink1825.xml"/><Relationship Id="rId69" Type="http://schemas.openxmlformats.org/officeDocument/2006/relationships/customXml" Target="../ink/ink1836.xml"/><Relationship Id="rId113" Type="http://schemas.openxmlformats.org/officeDocument/2006/relationships/image" Target="../media/image275.png"/><Relationship Id="rId134" Type="http://schemas.openxmlformats.org/officeDocument/2006/relationships/customXml" Target="../ink/ink1869.xml"/><Relationship Id="rId80" Type="http://schemas.openxmlformats.org/officeDocument/2006/relationships/image" Target="../media/image259.png"/><Relationship Id="rId155" Type="http://schemas.openxmlformats.org/officeDocument/2006/relationships/image" Target="../media/image297.png"/><Relationship Id="rId176" Type="http://schemas.openxmlformats.org/officeDocument/2006/relationships/image" Target="../media/image307.png"/><Relationship Id="rId17" Type="http://schemas.openxmlformats.org/officeDocument/2006/relationships/image" Target="../media/image228.png"/><Relationship Id="rId38" Type="http://schemas.openxmlformats.org/officeDocument/2006/relationships/customXml" Target="../ink/ink1820.xml"/><Relationship Id="rId59" Type="http://schemas.openxmlformats.org/officeDocument/2006/relationships/image" Target="../media/image249.png"/><Relationship Id="rId103" Type="http://schemas.openxmlformats.org/officeDocument/2006/relationships/image" Target="../media/image270.png"/><Relationship Id="rId124" Type="http://schemas.openxmlformats.org/officeDocument/2006/relationships/customXml" Target="../ink/ink1864.xml"/><Relationship Id="rId70" Type="http://schemas.openxmlformats.org/officeDocument/2006/relationships/image" Target="../media/image254.png"/><Relationship Id="rId91" Type="http://schemas.openxmlformats.org/officeDocument/2006/relationships/customXml" Target="../ink/ink1847.xml"/><Relationship Id="rId145" Type="http://schemas.openxmlformats.org/officeDocument/2006/relationships/image" Target="../media/image292.png"/><Relationship Id="rId166" Type="http://schemas.openxmlformats.org/officeDocument/2006/relationships/image" Target="../media/image302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913.xml"/><Relationship Id="rId63" Type="http://schemas.openxmlformats.org/officeDocument/2006/relationships/image" Target="../media/image251.png"/><Relationship Id="rId84" Type="http://schemas.openxmlformats.org/officeDocument/2006/relationships/image" Target="../media/image261.png"/><Relationship Id="rId138" Type="http://schemas.openxmlformats.org/officeDocument/2006/relationships/customXml" Target="../ink/ink1962.xml"/><Relationship Id="rId159" Type="http://schemas.openxmlformats.org/officeDocument/2006/relationships/customXml" Target="../ink/ink1973.xml"/><Relationship Id="rId170" Type="http://schemas.openxmlformats.org/officeDocument/2006/relationships/image" Target="../media/image304.png"/><Relationship Id="rId107" Type="http://schemas.openxmlformats.org/officeDocument/2006/relationships/image" Target="../media/image272.png"/><Relationship Id="rId11" Type="http://schemas.openxmlformats.org/officeDocument/2006/relationships/image" Target="../media/image61.png"/><Relationship Id="rId32" Type="http://schemas.openxmlformats.org/officeDocument/2006/relationships/customXml" Target="../ink/ink1908.xml"/><Relationship Id="rId53" Type="http://schemas.openxmlformats.org/officeDocument/2006/relationships/image" Target="../media/image246.png"/><Relationship Id="rId74" Type="http://schemas.openxmlformats.org/officeDocument/2006/relationships/image" Target="../media/image256.png"/><Relationship Id="rId128" Type="http://schemas.openxmlformats.org/officeDocument/2006/relationships/customXml" Target="../ink/ink1957.xml"/><Relationship Id="rId149" Type="http://schemas.openxmlformats.org/officeDocument/2006/relationships/image" Target="../media/image294.png"/><Relationship Id="rId5" Type="http://schemas.openxmlformats.org/officeDocument/2006/relationships/image" Target="../media/image223.png"/><Relationship Id="rId95" Type="http://schemas.openxmlformats.org/officeDocument/2006/relationships/customXml" Target="../ink/ink1940.xml"/><Relationship Id="rId160" Type="http://schemas.openxmlformats.org/officeDocument/2006/relationships/image" Target="../media/image299.png"/><Relationship Id="rId181" Type="http://schemas.openxmlformats.org/officeDocument/2006/relationships/customXml" Target="../ink/ink1984.xml"/><Relationship Id="rId22" Type="http://schemas.openxmlformats.org/officeDocument/2006/relationships/customXml" Target="../ink/ink1903.xml"/><Relationship Id="rId43" Type="http://schemas.openxmlformats.org/officeDocument/2006/relationships/image" Target="../media/image241.png"/><Relationship Id="rId64" Type="http://schemas.openxmlformats.org/officeDocument/2006/relationships/customXml" Target="../ink/ink1924.xml"/><Relationship Id="rId118" Type="http://schemas.openxmlformats.org/officeDocument/2006/relationships/customXml" Target="../ink/ink1952.xml"/><Relationship Id="rId139" Type="http://schemas.openxmlformats.org/officeDocument/2006/relationships/image" Target="../media/image289.png"/><Relationship Id="rId85" Type="http://schemas.openxmlformats.org/officeDocument/2006/relationships/customXml" Target="../ink/ink1935.xml"/><Relationship Id="rId150" Type="http://schemas.openxmlformats.org/officeDocument/2006/relationships/customXml" Target="../ink/ink1968.xml"/><Relationship Id="rId171" Type="http://schemas.openxmlformats.org/officeDocument/2006/relationships/customXml" Target="../ink/ink1979.xml"/><Relationship Id="rId12" Type="http://schemas.openxmlformats.org/officeDocument/2006/relationships/customXml" Target="../ink/ink1898.xml"/><Relationship Id="rId33" Type="http://schemas.openxmlformats.org/officeDocument/2006/relationships/image" Target="../media/image236.png"/><Relationship Id="rId108" Type="http://schemas.openxmlformats.org/officeDocument/2006/relationships/customXml" Target="../ink/ink1947.xml"/><Relationship Id="rId129" Type="http://schemas.openxmlformats.org/officeDocument/2006/relationships/image" Target="../media/image284.png"/><Relationship Id="rId54" Type="http://schemas.openxmlformats.org/officeDocument/2006/relationships/customXml" Target="../ink/ink1919.xml"/><Relationship Id="rId75" Type="http://schemas.openxmlformats.org/officeDocument/2006/relationships/customXml" Target="../ink/ink1930.xml"/><Relationship Id="rId96" Type="http://schemas.openxmlformats.org/officeDocument/2006/relationships/image" Target="../media/image267.png"/><Relationship Id="rId140" Type="http://schemas.openxmlformats.org/officeDocument/2006/relationships/customXml" Target="../ink/ink1963.xml"/><Relationship Id="rId161" Type="http://schemas.openxmlformats.org/officeDocument/2006/relationships/customXml" Target="../ink/ink1974.xml"/><Relationship Id="rId182" Type="http://schemas.openxmlformats.org/officeDocument/2006/relationships/image" Target="../media/image310.png"/><Relationship Id="rId6" Type="http://schemas.openxmlformats.org/officeDocument/2006/relationships/customXml" Target="../ink/ink1895.xml"/><Relationship Id="rId23" Type="http://schemas.openxmlformats.org/officeDocument/2006/relationships/image" Target="../media/image231.png"/><Relationship Id="rId119" Type="http://schemas.openxmlformats.org/officeDocument/2006/relationships/image" Target="../media/image278.png"/><Relationship Id="rId44" Type="http://schemas.openxmlformats.org/officeDocument/2006/relationships/customXml" Target="../ink/ink1914.xml"/><Relationship Id="rId65" Type="http://schemas.openxmlformats.org/officeDocument/2006/relationships/image" Target="../media/image252.png"/><Relationship Id="rId86" Type="http://schemas.openxmlformats.org/officeDocument/2006/relationships/image" Target="../media/image262.png"/><Relationship Id="rId130" Type="http://schemas.openxmlformats.org/officeDocument/2006/relationships/customXml" Target="../ink/ink1958.xml"/><Relationship Id="rId151" Type="http://schemas.openxmlformats.org/officeDocument/2006/relationships/image" Target="../media/image295.png"/><Relationship Id="rId172" Type="http://schemas.openxmlformats.org/officeDocument/2006/relationships/image" Target="../media/image305.png"/><Relationship Id="rId13" Type="http://schemas.openxmlformats.org/officeDocument/2006/relationships/image" Target="../media/image226.png"/><Relationship Id="rId18" Type="http://schemas.openxmlformats.org/officeDocument/2006/relationships/customXml" Target="../ink/ink1901.xml"/><Relationship Id="rId39" Type="http://schemas.openxmlformats.org/officeDocument/2006/relationships/image" Target="../media/image239.png"/><Relationship Id="rId109" Type="http://schemas.openxmlformats.org/officeDocument/2006/relationships/image" Target="../media/image273.png"/><Relationship Id="rId34" Type="http://schemas.openxmlformats.org/officeDocument/2006/relationships/customXml" Target="../ink/ink1909.xml"/><Relationship Id="rId50" Type="http://schemas.openxmlformats.org/officeDocument/2006/relationships/customXml" Target="../ink/ink1917.xml"/><Relationship Id="rId55" Type="http://schemas.openxmlformats.org/officeDocument/2006/relationships/image" Target="../media/image247.png"/><Relationship Id="rId76" Type="http://schemas.openxmlformats.org/officeDocument/2006/relationships/image" Target="../media/image257.png"/><Relationship Id="rId97" Type="http://schemas.openxmlformats.org/officeDocument/2006/relationships/customXml" Target="../ink/ink1941.xml"/><Relationship Id="rId104" Type="http://schemas.openxmlformats.org/officeDocument/2006/relationships/customXml" Target="../ink/ink1945.xml"/><Relationship Id="rId120" Type="http://schemas.openxmlformats.org/officeDocument/2006/relationships/customXml" Target="../ink/ink1953.xml"/><Relationship Id="rId125" Type="http://schemas.openxmlformats.org/officeDocument/2006/relationships/image" Target="../media/image282.png"/><Relationship Id="rId141" Type="http://schemas.openxmlformats.org/officeDocument/2006/relationships/image" Target="../media/image290.png"/><Relationship Id="rId146" Type="http://schemas.openxmlformats.org/officeDocument/2006/relationships/customXml" Target="../ink/ink1966.xml"/><Relationship Id="rId167" Type="http://schemas.openxmlformats.org/officeDocument/2006/relationships/customXml" Target="../ink/ink1977.xml"/><Relationship Id="rId7" Type="http://schemas.openxmlformats.org/officeDocument/2006/relationships/image" Target="../media/image224.png"/><Relationship Id="rId71" Type="http://schemas.openxmlformats.org/officeDocument/2006/relationships/customXml" Target="../ink/ink1928.xml"/><Relationship Id="rId92" Type="http://schemas.openxmlformats.org/officeDocument/2006/relationships/image" Target="../media/image265.png"/><Relationship Id="rId162" Type="http://schemas.openxmlformats.org/officeDocument/2006/relationships/image" Target="../media/image300.png"/><Relationship Id="rId183" Type="http://schemas.openxmlformats.org/officeDocument/2006/relationships/customXml" Target="../ink/ink1985.xml"/><Relationship Id="rId2" Type="http://schemas.openxmlformats.org/officeDocument/2006/relationships/customXml" Target="../ink/ink1893.xml"/><Relationship Id="rId29" Type="http://schemas.openxmlformats.org/officeDocument/2006/relationships/image" Target="../media/image234.png"/><Relationship Id="rId24" Type="http://schemas.openxmlformats.org/officeDocument/2006/relationships/customXml" Target="../ink/ink1904.xml"/><Relationship Id="rId40" Type="http://schemas.openxmlformats.org/officeDocument/2006/relationships/customXml" Target="../ink/ink1912.xml"/><Relationship Id="rId45" Type="http://schemas.openxmlformats.org/officeDocument/2006/relationships/image" Target="../media/image242.png"/><Relationship Id="rId66" Type="http://schemas.openxmlformats.org/officeDocument/2006/relationships/customXml" Target="../ink/ink1925.xml"/><Relationship Id="rId87" Type="http://schemas.openxmlformats.org/officeDocument/2006/relationships/customXml" Target="../ink/ink1936.xml"/><Relationship Id="rId110" Type="http://schemas.openxmlformats.org/officeDocument/2006/relationships/customXml" Target="../ink/ink1948.xml"/><Relationship Id="rId115" Type="http://schemas.openxmlformats.org/officeDocument/2006/relationships/image" Target="../media/image276.png"/><Relationship Id="rId131" Type="http://schemas.openxmlformats.org/officeDocument/2006/relationships/image" Target="../media/image285.png"/><Relationship Id="rId136" Type="http://schemas.openxmlformats.org/officeDocument/2006/relationships/customXml" Target="../ink/ink1961.xml"/><Relationship Id="rId157" Type="http://schemas.openxmlformats.org/officeDocument/2006/relationships/image" Target="../media/image298.png"/><Relationship Id="rId178" Type="http://schemas.openxmlformats.org/officeDocument/2006/relationships/image" Target="../media/image308.png"/><Relationship Id="rId61" Type="http://schemas.openxmlformats.org/officeDocument/2006/relationships/image" Target="../media/image250.png"/><Relationship Id="rId82" Type="http://schemas.openxmlformats.org/officeDocument/2006/relationships/image" Target="../media/image260.png"/><Relationship Id="rId152" Type="http://schemas.openxmlformats.org/officeDocument/2006/relationships/customXml" Target="../ink/ink1969.xml"/><Relationship Id="rId173" Type="http://schemas.openxmlformats.org/officeDocument/2006/relationships/customXml" Target="../ink/ink1980.xml"/><Relationship Id="rId19" Type="http://schemas.openxmlformats.org/officeDocument/2006/relationships/image" Target="../media/image229.png"/><Relationship Id="rId14" Type="http://schemas.openxmlformats.org/officeDocument/2006/relationships/customXml" Target="../ink/ink1899.xml"/><Relationship Id="rId30" Type="http://schemas.openxmlformats.org/officeDocument/2006/relationships/customXml" Target="../ink/ink1907.xml"/><Relationship Id="rId35" Type="http://schemas.openxmlformats.org/officeDocument/2006/relationships/image" Target="../media/image237.png"/><Relationship Id="rId56" Type="http://schemas.openxmlformats.org/officeDocument/2006/relationships/customXml" Target="../ink/ink1920.xml"/><Relationship Id="rId77" Type="http://schemas.openxmlformats.org/officeDocument/2006/relationships/customXml" Target="../ink/ink1931.xml"/><Relationship Id="rId100" Type="http://schemas.openxmlformats.org/officeDocument/2006/relationships/image" Target="../media/image269.png"/><Relationship Id="rId105" Type="http://schemas.openxmlformats.org/officeDocument/2006/relationships/image" Target="../media/image271.png"/><Relationship Id="rId126" Type="http://schemas.openxmlformats.org/officeDocument/2006/relationships/customXml" Target="../ink/ink1956.xml"/><Relationship Id="rId147" Type="http://schemas.openxmlformats.org/officeDocument/2006/relationships/image" Target="../media/image293.png"/><Relationship Id="rId168" Type="http://schemas.openxmlformats.org/officeDocument/2006/relationships/image" Target="../media/image303.png"/><Relationship Id="rId8" Type="http://schemas.openxmlformats.org/officeDocument/2006/relationships/customXml" Target="../ink/ink1896.xml"/><Relationship Id="rId51" Type="http://schemas.openxmlformats.org/officeDocument/2006/relationships/image" Target="../media/image245.png"/><Relationship Id="rId72" Type="http://schemas.openxmlformats.org/officeDocument/2006/relationships/image" Target="../media/image255.png"/><Relationship Id="rId93" Type="http://schemas.openxmlformats.org/officeDocument/2006/relationships/customXml" Target="../ink/ink1939.xml"/><Relationship Id="rId98" Type="http://schemas.openxmlformats.org/officeDocument/2006/relationships/image" Target="../media/image268.png"/><Relationship Id="rId121" Type="http://schemas.openxmlformats.org/officeDocument/2006/relationships/image" Target="../media/image279.png"/><Relationship Id="rId142" Type="http://schemas.openxmlformats.org/officeDocument/2006/relationships/customXml" Target="../ink/ink1964.xml"/><Relationship Id="rId163" Type="http://schemas.openxmlformats.org/officeDocument/2006/relationships/customXml" Target="../ink/ink1975.xml"/><Relationship Id="rId184" Type="http://schemas.openxmlformats.org/officeDocument/2006/relationships/image" Target="../media/image311.png"/><Relationship Id="rId3" Type="http://schemas.openxmlformats.org/officeDocument/2006/relationships/image" Target="../media/image222.png"/><Relationship Id="rId25" Type="http://schemas.openxmlformats.org/officeDocument/2006/relationships/image" Target="../media/image232.png"/><Relationship Id="rId46" Type="http://schemas.openxmlformats.org/officeDocument/2006/relationships/customXml" Target="../ink/ink1915.xml"/><Relationship Id="rId67" Type="http://schemas.openxmlformats.org/officeDocument/2006/relationships/customXml" Target="../ink/ink1926.xml"/><Relationship Id="rId116" Type="http://schemas.openxmlformats.org/officeDocument/2006/relationships/customXml" Target="../ink/ink1951.xml"/><Relationship Id="rId137" Type="http://schemas.openxmlformats.org/officeDocument/2006/relationships/image" Target="../media/image288.png"/><Relationship Id="rId158" Type="http://schemas.openxmlformats.org/officeDocument/2006/relationships/customXml" Target="../ink/ink1972.xml"/><Relationship Id="rId20" Type="http://schemas.openxmlformats.org/officeDocument/2006/relationships/customXml" Target="../ink/ink1902.xml"/><Relationship Id="rId41" Type="http://schemas.openxmlformats.org/officeDocument/2006/relationships/image" Target="../media/image240.png"/><Relationship Id="rId62" Type="http://schemas.openxmlformats.org/officeDocument/2006/relationships/customXml" Target="../ink/ink1923.xml"/><Relationship Id="rId83" Type="http://schemas.openxmlformats.org/officeDocument/2006/relationships/customXml" Target="../ink/ink1934.xml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32" Type="http://schemas.openxmlformats.org/officeDocument/2006/relationships/customXml" Target="../ink/ink1959.xml"/><Relationship Id="rId153" Type="http://schemas.openxmlformats.org/officeDocument/2006/relationships/image" Target="../media/image296.png"/><Relationship Id="rId174" Type="http://schemas.openxmlformats.org/officeDocument/2006/relationships/image" Target="../media/image306.png"/><Relationship Id="rId179" Type="http://schemas.openxmlformats.org/officeDocument/2006/relationships/customXml" Target="../ink/ink1983.xml"/><Relationship Id="rId15" Type="http://schemas.openxmlformats.org/officeDocument/2006/relationships/image" Target="../media/image227.png"/><Relationship Id="rId36" Type="http://schemas.openxmlformats.org/officeDocument/2006/relationships/customXml" Target="../ink/ink1910.xml"/><Relationship Id="rId57" Type="http://schemas.openxmlformats.org/officeDocument/2006/relationships/image" Target="../media/image248.png"/><Relationship Id="rId106" Type="http://schemas.openxmlformats.org/officeDocument/2006/relationships/customXml" Target="../ink/ink1946.xml"/><Relationship Id="rId127" Type="http://schemas.openxmlformats.org/officeDocument/2006/relationships/image" Target="../media/image283.png"/><Relationship Id="rId10" Type="http://schemas.openxmlformats.org/officeDocument/2006/relationships/customXml" Target="../ink/ink1897.xml"/><Relationship Id="rId31" Type="http://schemas.openxmlformats.org/officeDocument/2006/relationships/image" Target="../media/image235.png"/><Relationship Id="rId52" Type="http://schemas.openxmlformats.org/officeDocument/2006/relationships/customXml" Target="../ink/ink1918.xml"/><Relationship Id="rId73" Type="http://schemas.openxmlformats.org/officeDocument/2006/relationships/customXml" Target="../ink/ink1929.xml"/><Relationship Id="rId78" Type="http://schemas.openxmlformats.org/officeDocument/2006/relationships/image" Target="../media/image258.png"/><Relationship Id="rId94" Type="http://schemas.openxmlformats.org/officeDocument/2006/relationships/image" Target="../media/image266.png"/><Relationship Id="rId99" Type="http://schemas.openxmlformats.org/officeDocument/2006/relationships/customXml" Target="../ink/ink1942.xml"/><Relationship Id="rId101" Type="http://schemas.openxmlformats.org/officeDocument/2006/relationships/customXml" Target="../ink/ink1943.xml"/><Relationship Id="rId122" Type="http://schemas.openxmlformats.org/officeDocument/2006/relationships/customXml" Target="../ink/ink1954.xml"/><Relationship Id="rId143" Type="http://schemas.openxmlformats.org/officeDocument/2006/relationships/image" Target="../media/image291.png"/><Relationship Id="rId148" Type="http://schemas.openxmlformats.org/officeDocument/2006/relationships/customXml" Target="../ink/ink1967.xml"/><Relationship Id="rId164" Type="http://schemas.openxmlformats.org/officeDocument/2006/relationships/image" Target="../media/image301.png"/><Relationship Id="rId169" Type="http://schemas.openxmlformats.org/officeDocument/2006/relationships/customXml" Target="../ink/ink1978.xml"/><Relationship Id="rId185" Type="http://schemas.openxmlformats.org/officeDocument/2006/relationships/customXml" Target="../ink/ink1986.xml"/><Relationship Id="rId4" Type="http://schemas.openxmlformats.org/officeDocument/2006/relationships/customXml" Target="../ink/ink1894.xml"/><Relationship Id="rId9" Type="http://schemas.openxmlformats.org/officeDocument/2006/relationships/image" Target="../media/image225.png"/><Relationship Id="rId180" Type="http://schemas.openxmlformats.org/officeDocument/2006/relationships/image" Target="../media/image309.png"/><Relationship Id="rId26" Type="http://schemas.openxmlformats.org/officeDocument/2006/relationships/customXml" Target="../ink/ink1905.xml"/><Relationship Id="rId47" Type="http://schemas.openxmlformats.org/officeDocument/2006/relationships/image" Target="../media/image243.png"/><Relationship Id="rId68" Type="http://schemas.openxmlformats.org/officeDocument/2006/relationships/image" Target="../media/image253.png"/><Relationship Id="rId89" Type="http://schemas.openxmlformats.org/officeDocument/2006/relationships/customXml" Target="../ink/ink1937.xml"/><Relationship Id="rId112" Type="http://schemas.openxmlformats.org/officeDocument/2006/relationships/customXml" Target="../ink/ink1949.xml"/><Relationship Id="rId133" Type="http://schemas.openxmlformats.org/officeDocument/2006/relationships/image" Target="../media/image286.png"/><Relationship Id="rId154" Type="http://schemas.openxmlformats.org/officeDocument/2006/relationships/customXml" Target="../ink/ink1970.xml"/><Relationship Id="rId175" Type="http://schemas.openxmlformats.org/officeDocument/2006/relationships/customXml" Target="../ink/ink1981.xml"/><Relationship Id="rId16" Type="http://schemas.openxmlformats.org/officeDocument/2006/relationships/customXml" Target="../ink/ink1900.xml"/><Relationship Id="rId37" Type="http://schemas.openxmlformats.org/officeDocument/2006/relationships/image" Target="../media/image238.png"/><Relationship Id="rId58" Type="http://schemas.openxmlformats.org/officeDocument/2006/relationships/customXml" Target="../ink/ink1921.xml"/><Relationship Id="rId79" Type="http://schemas.openxmlformats.org/officeDocument/2006/relationships/customXml" Target="../ink/ink1932.xml"/><Relationship Id="rId102" Type="http://schemas.openxmlformats.org/officeDocument/2006/relationships/customXml" Target="../ink/ink1944.xml"/><Relationship Id="rId123" Type="http://schemas.openxmlformats.org/officeDocument/2006/relationships/image" Target="../media/image281.png"/><Relationship Id="rId144" Type="http://schemas.openxmlformats.org/officeDocument/2006/relationships/customXml" Target="../ink/ink1965.xml"/><Relationship Id="rId90" Type="http://schemas.openxmlformats.org/officeDocument/2006/relationships/image" Target="../media/image264.png"/><Relationship Id="rId165" Type="http://schemas.openxmlformats.org/officeDocument/2006/relationships/customXml" Target="../ink/ink1976.xml"/><Relationship Id="rId186" Type="http://schemas.openxmlformats.org/officeDocument/2006/relationships/image" Target="../media/image280.png"/><Relationship Id="rId27" Type="http://schemas.openxmlformats.org/officeDocument/2006/relationships/image" Target="../media/image233.png"/><Relationship Id="rId48" Type="http://schemas.openxmlformats.org/officeDocument/2006/relationships/customXml" Target="../ink/ink1916.xml"/><Relationship Id="rId69" Type="http://schemas.openxmlformats.org/officeDocument/2006/relationships/customXml" Target="../ink/ink1927.xml"/><Relationship Id="rId113" Type="http://schemas.openxmlformats.org/officeDocument/2006/relationships/image" Target="../media/image275.png"/><Relationship Id="rId134" Type="http://schemas.openxmlformats.org/officeDocument/2006/relationships/customXml" Target="../ink/ink1960.xml"/><Relationship Id="rId80" Type="http://schemas.openxmlformats.org/officeDocument/2006/relationships/image" Target="../media/image259.png"/><Relationship Id="rId155" Type="http://schemas.openxmlformats.org/officeDocument/2006/relationships/image" Target="../media/image297.png"/><Relationship Id="rId176" Type="http://schemas.openxmlformats.org/officeDocument/2006/relationships/image" Target="../media/image307.png"/><Relationship Id="rId17" Type="http://schemas.openxmlformats.org/officeDocument/2006/relationships/image" Target="../media/image228.png"/><Relationship Id="rId38" Type="http://schemas.openxmlformats.org/officeDocument/2006/relationships/customXml" Target="../ink/ink1911.xml"/><Relationship Id="rId59" Type="http://schemas.openxmlformats.org/officeDocument/2006/relationships/image" Target="../media/image249.png"/><Relationship Id="rId103" Type="http://schemas.openxmlformats.org/officeDocument/2006/relationships/image" Target="../media/image270.png"/><Relationship Id="rId124" Type="http://schemas.openxmlformats.org/officeDocument/2006/relationships/customXml" Target="../ink/ink1955.xml"/><Relationship Id="rId70" Type="http://schemas.openxmlformats.org/officeDocument/2006/relationships/image" Target="../media/image254.png"/><Relationship Id="rId91" Type="http://schemas.openxmlformats.org/officeDocument/2006/relationships/customXml" Target="../ink/ink1938.xml"/><Relationship Id="rId145" Type="http://schemas.openxmlformats.org/officeDocument/2006/relationships/image" Target="../media/image292.png"/><Relationship Id="rId166" Type="http://schemas.openxmlformats.org/officeDocument/2006/relationships/image" Target="../media/image30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906.xml"/><Relationship Id="rId49" Type="http://schemas.openxmlformats.org/officeDocument/2006/relationships/image" Target="../media/image244.png"/><Relationship Id="rId114" Type="http://schemas.openxmlformats.org/officeDocument/2006/relationships/customXml" Target="../ink/ink1950.xml"/><Relationship Id="rId60" Type="http://schemas.openxmlformats.org/officeDocument/2006/relationships/customXml" Target="../ink/ink1922.xml"/><Relationship Id="rId81" Type="http://schemas.openxmlformats.org/officeDocument/2006/relationships/customXml" Target="../ink/ink1933.xml"/><Relationship Id="rId135" Type="http://schemas.openxmlformats.org/officeDocument/2006/relationships/image" Target="../media/image287.png"/><Relationship Id="rId156" Type="http://schemas.openxmlformats.org/officeDocument/2006/relationships/customXml" Target="../ink/ink1971.xml"/><Relationship Id="rId177" Type="http://schemas.openxmlformats.org/officeDocument/2006/relationships/customXml" Target="../ink/ink198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ustomXml" Target="../ink/ink80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png"/><Relationship Id="rId5" Type="http://schemas.openxmlformats.org/officeDocument/2006/relationships/customXml" Target="../ink/ink81.xml"/><Relationship Id="rId4" Type="http://schemas.openxmlformats.org/officeDocument/2006/relationships/image" Target="../media/image25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2.pn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ustomXml" Target="../ink/ink1987.xml"/><Relationship Id="rId2" Type="http://schemas.openxmlformats.org/officeDocument/2006/relationships/image" Target="../media/image31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3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ustomXml" Target="../ink/ink1988.xml"/><Relationship Id="rId2" Type="http://schemas.openxmlformats.org/officeDocument/2006/relationships/image" Target="../media/image31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5" Type="http://schemas.openxmlformats.org/officeDocument/2006/relationships/customXml" Target="../ink/ink1989.xml"/><Relationship Id="rId4" Type="http://schemas.openxmlformats.org/officeDocument/2006/relationships/image" Target="../media/image313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5.png"/><Relationship Id="rId13" Type="http://schemas.openxmlformats.org/officeDocument/2006/relationships/customXml" Target="../ink/ink1995.xml"/><Relationship Id="rId3" Type="http://schemas.openxmlformats.org/officeDocument/2006/relationships/customXml" Target="../ink/ink1990.xml"/><Relationship Id="rId7" Type="http://schemas.openxmlformats.org/officeDocument/2006/relationships/customXml" Target="../ink/ink1992.xml"/><Relationship Id="rId12" Type="http://schemas.openxmlformats.org/officeDocument/2006/relationships/image" Target="../media/image317.png"/><Relationship Id="rId2" Type="http://schemas.openxmlformats.org/officeDocument/2006/relationships/image" Target="../media/image312.png"/><Relationship Id="rId16" Type="http://schemas.openxmlformats.org/officeDocument/2006/relationships/image" Target="../media/image3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11" Type="http://schemas.openxmlformats.org/officeDocument/2006/relationships/customXml" Target="../ink/ink1994.xml"/><Relationship Id="rId5" Type="http://schemas.openxmlformats.org/officeDocument/2006/relationships/customXml" Target="../ink/ink1991.xml"/><Relationship Id="rId15" Type="http://schemas.openxmlformats.org/officeDocument/2006/relationships/customXml" Target="../ink/ink1996.xml"/><Relationship Id="rId10" Type="http://schemas.openxmlformats.org/officeDocument/2006/relationships/image" Target="../media/image316.png"/><Relationship Id="rId4" Type="http://schemas.openxmlformats.org/officeDocument/2006/relationships/image" Target="../media/image313.png"/><Relationship Id="rId9" Type="http://schemas.openxmlformats.org/officeDocument/2006/relationships/customXml" Target="../ink/ink1993.xml"/><Relationship Id="rId14" Type="http://schemas.openxmlformats.org/officeDocument/2006/relationships/image" Target="../media/image318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5.png"/><Relationship Id="rId13" Type="http://schemas.openxmlformats.org/officeDocument/2006/relationships/customXml" Target="../ink/ink2002.xml"/><Relationship Id="rId18" Type="http://schemas.openxmlformats.org/officeDocument/2006/relationships/image" Target="../media/image320.png"/><Relationship Id="rId26" Type="http://schemas.openxmlformats.org/officeDocument/2006/relationships/image" Target="../media/image324.png"/><Relationship Id="rId3" Type="http://schemas.openxmlformats.org/officeDocument/2006/relationships/customXml" Target="../ink/ink1997.xml"/><Relationship Id="rId21" Type="http://schemas.openxmlformats.org/officeDocument/2006/relationships/customXml" Target="../ink/ink2006.xml"/><Relationship Id="rId7" Type="http://schemas.openxmlformats.org/officeDocument/2006/relationships/customXml" Target="../ink/ink1999.xml"/><Relationship Id="rId12" Type="http://schemas.openxmlformats.org/officeDocument/2006/relationships/image" Target="../media/image317.png"/><Relationship Id="rId17" Type="http://schemas.openxmlformats.org/officeDocument/2006/relationships/customXml" Target="../ink/ink2004.xml"/><Relationship Id="rId25" Type="http://schemas.openxmlformats.org/officeDocument/2006/relationships/customXml" Target="../ink/ink2008.xml"/><Relationship Id="rId2" Type="http://schemas.openxmlformats.org/officeDocument/2006/relationships/image" Target="../media/image312.png"/><Relationship Id="rId16" Type="http://schemas.openxmlformats.org/officeDocument/2006/relationships/image" Target="../media/image319.png"/><Relationship Id="rId20" Type="http://schemas.openxmlformats.org/officeDocument/2006/relationships/image" Target="../media/image3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11" Type="http://schemas.openxmlformats.org/officeDocument/2006/relationships/customXml" Target="../ink/ink2001.xml"/><Relationship Id="rId24" Type="http://schemas.openxmlformats.org/officeDocument/2006/relationships/image" Target="../media/image323.png"/><Relationship Id="rId5" Type="http://schemas.openxmlformats.org/officeDocument/2006/relationships/customXml" Target="../ink/ink1998.xml"/><Relationship Id="rId15" Type="http://schemas.openxmlformats.org/officeDocument/2006/relationships/customXml" Target="../ink/ink2003.xml"/><Relationship Id="rId23" Type="http://schemas.openxmlformats.org/officeDocument/2006/relationships/customXml" Target="../ink/ink2007.xml"/><Relationship Id="rId10" Type="http://schemas.openxmlformats.org/officeDocument/2006/relationships/image" Target="../media/image316.png"/><Relationship Id="rId19" Type="http://schemas.openxmlformats.org/officeDocument/2006/relationships/customXml" Target="../ink/ink2005.xml"/><Relationship Id="rId4" Type="http://schemas.openxmlformats.org/officeDocument/2006/relationships/image" Target="../media/image313.png"/><Relationship Id="rId9" Type="http://schemas.openxmlformats.org/officeDocument/2006/relationships/customXml" Target="../ink/ink2000.xml"/><Relationship Id="rId14" Type="http://schemas.openxmlformats.org/officeDocument/2006/relationships/image" Target="../media/image318.png"/><Relationship Id="rId22" Type="http://schemas.openxmlformats.org/officeDocument/2006/relationships/image" Target="../media/image322.png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014.xml"/><Relationship Id="rId18" Type="http://schemas.openxmlformats.org/officeDocument/2006/relationships/image" Target="../media/image320.png"/><Relationship Id="rId26" Type="http://schemas.openxmlformats.org/officeDocument/2006/relationships/image" Target="../media/image324.png"/><Relationship Id="rId21" Type="http://schemas.openxmlformats.org/officeDocument/2006/relationships/customXml" Target="../ink/ink2018.xml"/><Relationship Id="rId34" Type="http://schemas.openxmlformats.org/officeDocument/2006/relationships/image" Target="../media/image328.png"/><Relationship Id="rId7" Type="http://schemas.openxmlformats.org/officeDocument/2006/relationships/customXml" Target="../ink/ink2011.xml"/><Relationship Id="rId12" Type="http://schemas.openxmlformats.org/officeDocument/2006/relationships/image" Target="../media/image317.png"/><Relationship Id="rId17" Type="http://schemas.openxmlformats.org/officeDocument/2006/relationships/customXml" Target="../ink/ink2016.xml"/><Relationship Id="rId25" Type="http://schemas.openxmlformats.org/officeDocument/2006/relationships/customXml" Target="../ink/ink2020.xml"/><Relationship Id="rId33" Type="http://schemas.openxmlformats.org/officeDocument/2006/relationships/customXml" Target="../ink/ink2024.xml"/><Relationship Id="rId38" Type="http://schemas.openxmlformats.org/officeDocument/2006/relationships/image" Target="../media/image330.png"/><Relationship Id="rId2" Type="http://schemas.openxmlformats.org/officeDocument/2006/relationships/image" Target="../media/image312.png"/><Relationship Id="rId16" Type="http://schemas.openxmlformats.org/officeDocument/2006/relationships/image" Target="../media/image319.png"/><Relationship Id="rId20" Type="http://schemas.openxmlformats.org/officeDocument/2006/relationships/image" Target="../media/image321.png"/><Relationship Id="rId29" Type="http://schemas.openxmlformats.org/officeDocument/2006/relationships/customXml" Target="../ink/ink20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11" Type="http://schemas.openxmlformats.org/officeDocument/2006/relationships/customXml" Target="../ink/ink2013.xml"/><Relationship Id="rId24" Type="http://schemas.openxmlformats.org/officeDocument/2006/relationships/image" Target="../media/image323.png"/><Relationship Id="rId32" Type="http://schemas.openxmlformats.org/officeDocument/2006/relationships/image" Target="../media/image327.png"/><Relationship Id="rId37" Type="http://schemas.openxmlformats.org/officeDocument/2006/relationships/customXml" Target="../ink/ink2026.xml"/><Relationship Id="rId5" Type="http://schemas.openxmlformats.org/officeDocument/2006/relationships/customXml" Target="../ink/ink2010.xml"/><Relationship Id="rId15" Type="http://schemas.openxmlformats.org/officeDocument/2006/relationships/customXml" Target="../ink/ink2015.xml"/><Relationship Id="rId23" Type="http://schemas.openxmlformats.org/officeDocument/2006/relationships/customXml" Target="../ink/ink2019.xml"/><Relationship Id="rId28" Type="http://schemas.openxmlformats.org/officeDocument/2006/relationships/image" Target="../media/image325.png"/><Relationship Id="rId36" Type="http://schemas.openxmlformats.org/officeDocument/2006/relationships/image" Target="../media/image329.png"/><Relationship Id="rId10" Type="http://schemas.openxmlformats.org/officeDocument/2006/relationships/image" Target="../media/image316.png"/><Relationship Id="rId19" Type="http://schemas.openxmlformats.org/officeDocument/2006/relationships/customXml" Target="../ink/ink2017.xml"/><Relationship Id="rId31" Type="http://schemas.openxmlformats.org/officeDocument/2006/relationships/customXml" Target="../ink/ink2023.xml"/><Relationship Id="rId4" Type="http://schemas.openxmlformats.org/officeDocument/2006/relationships/image" Target="../media/image313.png"/><Relationship Id="rId9" Type="http://schemas.openxmlformats.org/officeDocument/2006/relationships/customXml" Target="../ink/ink2012.xml"/><Relationship Id="rId14" Type="http://schemas.openxmlformats.org/officeDocument/2006/relationships/image" Target="../media/image318.png"/><Relationship Id="rId22" Type="http://schemas.openxmlformats.org/officeDocument/2006/relationships/image" Target="../media/image322.png"/><Relationship Id="rId27" Type="http://schemas.openxmlformats.org/officeDocument/2006/relationships/customXml" Target="../ink/ink2021.xml"/><Relationship Id="rId30" Type="http://schemas.openxmlformats.org/officeDocument/2006/relationships/image" Target="../media/image326.png"/><Relationship Id="rId35" Type="http://schemas.openxmlformats.org/officeDocument/2006/relationships/customXml" Target="../ink/ink2025.xml"/><Relationship Id="rId8" Type="http://schemas.openxmlformats.org/officeDocument/2006/relationships/image" Target="../media/image315.png"/><Relationship Id="rId3" Type="http://schemas.openxmlformats.org/officeDocument/2006/relationships/customXml" Target="../ink/ink2009.xml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032.xml"/><Relationship Id="rId18" Type="http://schemas.openxmlformats.org/officeDocument/2006/relationships/image" Target="../media/image320.png"/><Relationship Id="rId26" Type="http://schemas.openxmlformats.org/officeDocument/2006/relationships/image" Target="../media/image324.png"/><Relationship Id="rId39" Type="http://schemas.openxmlformats.org/officeDocument/2006/relationships/customXml" Target="../ink/ink2045.xml"/><Relationship Id="rId21" Type="http://schemas.openxmlformats.org/officeDocument/2006/relationships/customXml" Target="../ink/ink2036.xml"/><Relationship Id="rId34" Type="http://schemas.openxmlformats.org/officeDocument/2006/relationships/image" Target="../media/image328.png"/><Relationship Id="rId42" Type="http://schemas.openxmlformats.org/officeDocument/2006/relationships/image" Target="../media/image332.png"/><Relationship Id="rId47" Type="http://schemas.openxmlformats.org/officeDocument/2006/relationships/customXml" Target="../ink/ink2049.xml"/><Relationship Id="rId50" Type="http://schemas.openxmlformats.org/officeDocument/2006/relationships/image" Target="../media/image336.png"/><Relationship Id="rId7" Type="http://schemas.openxmlformats.org/officeDocument/2006/relationships/customXml" Target="../ink/ink2029.xml"/><Relationship Id="rId2" Type="http://schemas.openxmlformats.org/officeDocument/2006/relationships/image" Target="../media/image312.png"/><Relationship Id="rId16" Type="http://schemas.openxmlformats.org/officeDocument/2006/relationships/image" Target="../media/image319.png"/><Relationship Id="rId29" Type="http://schemas.openxmlformats.org/officeDocument/2006/relationships/customXml" Target="../ink/ink2040.xml"/><Relationship Id="rId11" Type="http://schemas.openxmlformats.org/officeDocument/2006/relationships/customXml" Target="../ink/ink2031.xml"/><Relationship Id="rId24" Type="http://schemas.openxmlformats.org/officeDocument/2006/relationships/image" Target="../media/image323.png"/><Relationship Id="rId32" Type="http://schemas.openxmlformats.org/officeDocument/2006/relationships/image" Target="../media/image327.png"/><Relationship Id="rId37" Type="http://schemas.openxmlformats.org/officeDocument/2006/relationships/customXml" Target="../ink/ink2044.xml"/><Relationship Id="rId40" Type="http://schemas.openxmlformats.org/officeDocument/2006/relationships/image" Target="../media/image331.png"/><Relationship Id="rId45" Type="http://schemas.openxmlformats.org/officeDocument/2006/relationships/customXml" Target="../ink/ink2048.xml"/><Relationship Id="rId5" Type="http://schemas.openxmlformats.org/officeDocument/2006/relationships/customXml" Target="../ink/ink2028.xml"/><Relationship Id="rId15" Type="http://schemas.openxmlformats.org/officeDocument/2006/relationships/customXml" Target="../ink/ink2033.xml"/><Relationship Id="rId23" Type="http://schemas.openxmlformats.org/officeDocument/2006/relationships/customXml" Target="../ink/ink2037.xml"/><Relationship Id="rId28" Type="http://schemas.openxmlformats.org/officeDocument/2006/relationships/image" Target="../media/image325.png"/><Relationship Id="rId36" Type="http://schemas.openxmlformats.org/officeDocument/2006/relationships/image" Target="../media/image329.png"/><Relationship Id="rId49" Type="http://schemas.openxmlformats.org/officeDocument/2006/relationships/customXml" Target="../ink/ink2050.xml"/><Relationship Id="rId10" Type="http://schemas.openxmlformats.org/officeDocument/2006/relationships/image" Target="../media/image316.png"/><Relationship Id="rId19" Type="http://schemas.openxmlformats.org/officeDocument/2006/relationships/customXml" Target="../ink/ink2035.xml"/><Relationship Id="rId31" Type="http://schemas.openxmlformats.org/officeDocument/2006/relationships/customXml" Target="../ink/ink2041.xml"/><Relationship Id="rId44" Type="http://schemas.openxmlformats.org/officeDocument/2006/relationships/image" Target="../media/image333.png"/><Relationship Id="rId4" Type="http://schemas.openxmlformats.org/officeDocument/2006/relationships/image" Target="../media/image313.png"/><Relationship Id="rId9" Type="http://schemas.openxmlformats.org/officeDocument/2006/relationships/customXml" Target="../ink/ink2030.xml"/><Relationship Id="rId14" Type="http://schemas.openxmlformats.org/officeDocument/2006/relationships/image" Target="../media/image318.png"/><Relationship Id="rId22" Type="http://schemas.openxmlformats.org/officeDocument/2006/relationships/image" Target="../media/image322.png"/><Relationship Id="rId27" Type="http://schemas.openxmlformats.org/officeDocument/2006/relationships/customXml" Target="../ink/ink2039.xml"/><Relationship Id="rId30" Type="http://schemas.openxmlformats.org/officeDocument/2006/relationships/image" Target="../media/image326.png"/><Relationship Id="rId35" Type="http://schemas.openxmlformats.org/officeDocument/2006/relationships/customXml" Target="../ink/ink2043.xml"/><Relationship Id="rId43" Type="http://schemas.openxmlformats.org/officeDocument/2006/relationships/customXml" Target="../ink/ink2047.xml"/><Relationship Id="rId48" Type="http://schemas.openxmlformats.org/officeDocument/2006/relationships/image" Target="../media/image335.png"/><Relationship Id="rId8" Type="http://schemas.openxmlformats.org/officeDocument/2006/relationships/image" Target="../media/image315.png"/><Relationship Id="rId3" Type="http://schemas.openxmlformats.org/officeDocument/2006/relationships/customXml" Target="../ink/ink2027.xml"/><Relationship Id="rId12" Type="http://schemas.openxmlformats.org/officeDocument/2006/relationships/image" Target="../media/image317.png"/><Relationship Id="rId17" Type="http://schemas.openxmlformats.org/officeDocument/2006/relationships/customXml" Target="../ink/ink2034.xml"/><Relationship Id="rId25" Type="http://schemas.openxmlformats.org/officeDocument/2006/relationships/customXml" Target="../ink/ink2038.xml"/><Relationship Id="rId33" Type="http://schemas.openxmlformats.org/officeDocument/2006/relationships/customXml" Target="../ink/ink2042.xml"/><Relationship Id="rId38" Type="http://schemas.openxmlformats.org/officeDocument/2006/relationships/image" Target="../media/image330.png"/><Relationship Id="rId46" Type="http://schemas.openxmlformats.org/officeDocument/2006/relationships/image" Target="../media/image334.png"/><Relationship Id="rId20" Type="http://schemas.openxmlformats.org/officeDocument/2006/relationships/image" Target="../media/image321.png"/><Relationship Id="rId41" Type="http://schemas.openxmlformats.org/officeDocument/2006/relationships/customXml" Target="../ink/ink204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056.xml"/><Relationship Id="rId18" Type="http://schemas.openxmlformats.org/officeDocument/2006/relationships/image" Target="../media/image320.png"/><Relationship Id="rId26" Type="http://schemas.openxmlformats.org/officeDocument/2006/relationships/image" Target="../media/image324.png"/><Relationship Id="rId39" Type="http://schemas.openxmlformats.org/officeDocument/2006/relationships/customXml" Target="../ink/ink2069.xml"/><Relationship Id="rId21" Type="http://schemas.openxmlformats.org/officeDocument/2006/relationships/customXml" Target="../ink/ink2060.xml"/><Relationship Id="rId34" Type="http://schemas.openxmlformats.org/officeDocument/2006/relationships/image" Target="../media/image328.png"/><Relationship Id="rId42" Type="http://schemas.openxmlformats.org/officeDocument/2006/relationships/image" Target="../media/image332.png"/><Relationship Id="rId47" Type="http://schemas.openxmlformats.org/officeDocument/2006/relationships/customXml" Target="../ink/ink2073.xml"/><Relationship Id="rId50" Type="http://schemas.openxmlformats.org/officeDocument/2006/relationships/image" Target="../media/image336.png"/><Relationship Id="rId7" Type="http://schemas.openxmlformats.org/officeDocument/2006/relationships/customXml" Target="../ink/ink2053.xml"/><Relationship Id="rId2" Type="http://schemas.openxmlformats.org/officeDocument/2006/relationships/image" Target="../media/image312.png"/><Relationship Id="rId16" Type="http://schemas.openxmlformats.org/officeDocument/2006/relationships/image" Target="../media/image319.png"/><Relationship Id="rId29" Type="http://schemas.openxmlformats.org/officeDocument/2006/relationships/customXml" Target="../ink/ink2064.xml"/><Relationship Id="rId11" Type="http://schemas.openxmlformats.org/officeDocument/2006/relationships/customXml" Target="../ink/ink2055.xml"/><Relationship Id="rId24" Type="http://schemas.openxmlformats.org/officeDocument/2006/relationships/image" Target="../media/image323.png"/><Relationship Id="rId32" Type="http://schemas.openxmlformats.org/officeDocument/2006/relationships/image" Target="../media/image327.png"/><Relationship Id="rId37" Type="http://schemas.openxmlformats.org/officeDocument/2006/relationships/customXml" Target="../ink/ink2068.xml"/><Relationship Id="rId40" Type="http://schemas.openxmlformats.org/officeDocument/2006/relationships/image" Target="../media/image331.png"/><Relationship Id="rId45" Type="http://schemas.openxmlformats.org/officeDocument/2006/relationships/customXml" Target="../ink/ink2072.xml"/><Relationship Id="rId5" Type="http://schemas.openxmlformats.org/officeDocument/2006/relationships/customXml" Target="../ink/ink2052.xml"/><Relationship Id="rId15" Type="http://schemas.openxmlformats.org/officeDocument/2006/relationships/customXml" Target="../ink/ink2057.xml"/><Relationship Id="rId23" Type="http://schemas.openxmlformats.org/officeDocument/2006/relationships/customXml" Target="../ink/ink2061.xml"/><Relationship Id="rId28" Type="http://schemas.openxmlformats.org/officeDocument/2006/relationships/image" Target="../media/image325.png"/><Relationship Id="rId36" Type="http://schemas.openxmlformats.org/officeDocument/2006/relationships/image" Target="../media/image329.png"/><Relationship Id="rId49" Type="http://schemas.openxmlformats.org/officeDocument/2006/relationships/customXml" Target="../ink/ink2074.xml"/><Relationship Id="rId10" Type="http://schemas.openxmlformats.org/officeDocument/2006/relationships/image" Target="../media/image316.png"/><Relationship Id="rId19" Type="http://schemas.openxmlformats.org/officeDocument/2006/relationships/customXml" Target="../ink/ink2059.xml"/><Relationship Id="rId31" Type="http://schemas.openxmlformats.org/officeDocument/2006/relationships/customXml" Target="../ink/ink2065.xml"/><Relationship Id="rId44" Type="http://schemas.openxmlformats.org/officeDocument/2006/relationships/image" Target="../media/image333.png"/><Relationship Id="rId52" Type="http://schemas.openxmlformats.org/officeDocument/2006/relationships/image" Target="../media/image337.png"/><Relationship Id="rId4" Type="http://schemas.openxmlformats.org/officeDocument/2006/relationships/image" Target="../media/image313.png"/><Relationship Id="rId9" Type="http://schemas.openxmlformats.org/officeDocument/2006/relationships/customXml" Target="../ink/ink2054.xml"/><Relationship Id="rId14" Type="http://schemas.openxmlformats.org/officeDocument/2006/relationships/image" Target="../media/image318.png"/><Relationship Id="rId22" Type="http://schemas.openxmlformats.org/officeDocument/2006/relationships/image" Target="../media/image322.png"/><Relationship Id="rId27" Type="http://schemas.openxmlformats.org/officeDocument/2006/relationships/customXml" Target="../ink/ink2063.xml"/><Relationship Id="rId30" Type="http://schemas.openxmlformats.org/officeDocument/2006/relationships/image" Target="../media/image326.png"/><Relationship Id="rId35" Type="http://schemas.openxmlformats.org/officeDocument/2006/relationships/customXml" Target="../ink/ink2067.xml"/><Relationship Id="rId43" Type="http://schemas.openxmlformats.org/officeDocument/2006/relationships/customXml" Target="../ink/ink2071.xml"/><Relationship Id="rId48" Type="http://schemas.openxmlformats.org/officeDocument/2006/relationships/image" Target="../media/image335.png"/><Relationship Id="rId8" Type="http://schemas.openxmlformats.org/officeDocument/2006/relationships/image" Target="../media/image315.png"/><Relationship Id="rId51" Type="http://schemas.openxmlformats.org/officeDocument/2006/relationships/customXml" Target="../ink/ink2075.xml"/><Relationship Id="rId3" Type="http://schemas.openxmlformats.org/officeDocument/2006/relationships/customXml" Target="../ink/ink2051.xml"/><Relationship Id="rId12" Type="http://schemas.openxmlformats.org/officeDocument/2006/relationships/image" Target="../media/image317.png"/><Relationship Id="rId17" Type="http://schemas.openxmlformats.org/officeDocument/2006/relationships/customXml" Target="../ink/ink2058.xml"/><Relationship Id="rId25" Type="http://schemas.openxmlformats.org/officeDocument/2006/relationships/customXml" Target="../ink/ink2062.xml"/><Relationship Id="rId33" Type="http://schemas.openxmlformats.org/officeDocument/2006/relationships/customXml" Target="../ink/ink2066.xml"/><Relationship Id="rId38" Type="http://schemas.openxmlformats.org/officeDocument/2006/relationships/image" Target="../media/image330.png"/><Relationship Id="rId46" Type="http://schemas.openxmlformats.org/officeDocument/2006/relationships/image" Target="../media/image334.png"/><Relationship Id="rId20" Type="http://schemas.openxmlformats.org/officeDocument/2006/relationships/image" Target="../media/image321.png"/><Relationship Id="rId41" Type="http://schemas.openxmlformats.org/officeDocument/2006/relationships/customXml" Target="../ink/ink207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081.xml"/><Relationship Id="rId18" Type="http://schemas.openxmlformats.org/officeDocument/2006/relationships/image" Target="../media/image320.png"/><Relationship Id="rId26" Type="http://schemas.openxmlformats.org/officeDocument/2006/relationships/image" Target="../media/image324.png"/><Relationship Id="rId39" Type="http://schemas.openxmlformats.org/officeDocument/2006/relationships/customXml" Target="../ink/ink2094.xml"/><Relationship Id="rId21" Type="http://schemas.openxmlformats.org/officeDocument/2006/relationships/customXml" Target="../ink/ink2085.xml"/><Relationship Id="rId34" Type="http://schemas.openxmlformats.org/officeDocument/2006/relationships/image" Target="../media/image328.png"/><Relationship Id="rId42" Type="http://schemas.openxmlformats.org/officeDocument/2006/relationships/image" Target="../media/image332.png"/><Relationship Id="rId47" Type="http://schemas.openxmlformats.org/officeDocument/2006/relationships/customXml" Target="../ink/ink2098.xml"/><Relationship Id="rId50" Type="http://schemas.openxmlformats.org/officeDocument/2006/relationships/image" Target="../media/image336.png"/><Relationship Id="rId55" Type="http://schemas.openxmlformats.org/officeDocument/2006/relationships/customXml" Target="../ink/ink2102.xml"/><Relationship Id="rId63" Type="http://schemas.openxmlformats.org/officeDocument/2006/relationships/customXml" Target="../ink/ink2106.xml"/><Relationship Id="rId7" Type="http://schemas.openxmlformats.org/officeDocument/2006/relationships/customXml" Target="../ink/ink2078.xml"/><Relationship Id="rId2" Type="http://schemas.openxmlformats.org/officeDocument/2006/relationships/image" Target="../media/image312.png"/><Relationship Id="rId16" Type="http://schemas.openxmlformats.org/officeDocument/2006/relationships/image" Target="../media/image319.png"/><Relationship Id="rId29" Type="http://schemas.openxmlformats.org/officeDocument/2006/relationships/customXml" Target="../ink/ink2089.xml"/><Relationship Id="rId11" Type="http://schemas.openxmlformats.org/officeDocument/2006/relationships/customXml" Target="../ink/ink2080.xml"/><Relationship Id="rId24" Type="http://schemas.openxmlformats.org/officeDocument/2006/relationships/image" Target="../media/image323.png"/><Relationship Id="rId32" Type="http://schemas.openxmlformats.org/officeDocument/2006/relationships/image" Target="../media/image327.png"/><Relationship Id="rId37" Type="http://schemas.openxmlformats.org/officeDocument/2006/relationships/customXml" Target="../ink/ink2093.xml"/><Relationship Id="rId40" Type="http://schemas.openxmlformats.org/officeDocument/2006/relationships/image" Target="../media/image331.png"/><Relationship Id="rId45" Type="http://schemas.openxmlformats.org/officeDocument/2006/relationships/customXml" Target="../ink/ink2097.xml"/><Relationship Id="rId53" Type="http://schemas.openxmlformats.org/officeDocument/2006/relationships/customXml" Target="../ink/ink2101.xml"/><Relationship Id="rId58" Type="http://schemas.openxmlformats.org/officeDocument/2006/relationships/image" Target="../media/image340.png"/><Relationship Id="rId5" Type="http://schemas.openxmlformats.org/officeDocument/2006/relationships/customXml" Target="../ink/ink2077.xml"/><Relationship Id="rId61" Type="http://schemas.openxmlformats.org/officeDocument/2006/relationships/customXml" Target="../ink/ink2105.xml"/><Relationship Id="rId19" Type="http://schemas.openxmlformats.org/officeDocument/2006/relationships/customXml" Target="../ink/ink2084.xml"/><Relationship Id="rId14" Type="http://schemas.openxmlformats.org/officeDocument/2006/relationships/image" Target="../media/image318.png"/><Relationship Id="rId22" Type="http://schemas.openxmlformats.org/officeDocument/2006/relationships/image" Target="../media/image322.png"/><Relationship Id="rId27" Type="http://schemas.openxmlformats.org/officeDocument/2006/relationships/customXml" Target="../ink/ink2088.xml"/><Relationship Id="rId30" Type="http://schemas.openxmlformats.org/officeDocument/2006/relationships/image" Target="../media/image326.png"/><Relationship Id="rId35" Type="http://schemas.openxmlformats.org/officeDocument/2006/relationships/customXml" Target="../ink/ink2092.xml"/><Relationship Id="rId43" Type="http://schemas.openxmlformats.org/officeDocument/2006/relationships/customXml" Target="../ink/ink2096.xml"/><Relationship Id="rId48" Type="http://schemas.openxmlformats.org/officeDocument/2006/relationships/image" Target="../media/image335.png"/><Relationship Id="rId56" Type="http://schemas.openxmlformats.org/officeDocument/2006/relationships/image" Target="../media/image339.png"/><Relationship Id="rId64" Type="http://schemas.openxmlformats.org/officeDocument/2006/relationships/image" Target="../media/image343.png"/><Relationship Id="rId8" Type="http://schemas.openxmlformats.org/officeDocument/2006/relationships/image" Target="../media/image315.png"/><Relationship Id="rId51" Type="http://schemas.openxmlformats.org/officeDocument/2006/relationships/customXml" Target="../ink/ink2100.xml"/><Relationship Id="rId3" Type="http://schemas.openxmlformats.org/officeDocument/2006/relationships/customXml" Target="../ink/ink2076.xml"/><Relationship Id="rId12" Type="http://schemas.openxmlformats.org/officeDocument/2006/relationships/image" Target="../media/image317.png"/><Relationship Id="rId17" Type="http://schemas.openxmlformats.org/officeDocument/2006/relationships/customXml" Target="../ink/ink2083.xml"/><Relationship Id="rId25" Type="http://schemas.openxmlformats.org/officeDocument/2006/relationships/customXml" Target="../ink/ink2087.xml"/><Relationship Id="rId33" Type="http://schemas.openxmlformats.org/officeDocument/2006/relationships/customXml" Target="../ink/ink2091.xml"/><Relationship Id="rId38" Type="http://schemas.openxmlformats.org/officeDocument/2006/relationships/image" Target="../media/image330.png"/><Relationship Id="rId46" Type="http://schemas.openxmlformats.org/officeDocument/2006/relationships/image" Target="../media/image334.png"/><Relationship Id="rId59" Type="http://schemas.openxmlformats.org/officeDocument/2006/relationships/customXml" Target="../ink/ink2104.xml"/><Relationship Id="rId20" Type="http://schemas.openxmlformats.org/officeDocument/2006/relationships/image" Target="../media/image321.png"/><Relationship Id="rId41" Type="http://schemas.openxmlformats.org/officeDocument/2006/relationships/customXml" Target="../ink/ink2095.xml"/><Relationship Id="rId54" Type="http://schemas.openxmlformats.org/officeDocument/2006/relationships/image" Target="../media/image338.png"/><Relationship Id="rId62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15" Type="http://schemas.openxmlformats.org/officeDocument/2006/relationships/customXml" Target="../ink/ink2082.xml"/><Relationship Id="rId23" Type="http://schemas.openxmlformats.org/officeDocument/2006/relationships/customXml" Target="../ink/ink2086.xml"/><Relationship Id="rId28" Type="http://schemas.openxmlformats.org/officeDocument/2006/relationships/image" Target="../media/image325.png"/><Relationship Id="rId36" Type="http://schemas.openxmlformats.org/officeDocument/2006/relationships/image" Target="../media/image329.png"/><Relationship Id="rId49" Type="http://schemas.openxmlformats.org/officeDocument/2006/relationships/customXml" Target="../ink/ink2099.xml"/><Relationship Id="rId57" Type="http://schemas.openxmlformats.org/officeDocument/2006/relationships/customXml" Target="../ink/ink2103.xml"/><Relationship Id="rId10" Type="http://schemas.openxmlformats.org/officeDocument/2006/relationships/image" Target="../media/image316.png"/><Relationship Id="rId31" Type="http://schemas.openxmlformats.org/officeDocument/2006/relationships/customXml" Target="../ink/ink2090.xml"/><Relationship Id="rId44" Type="http://schemas.openxmlformats.org/officeDocument/2006/relationships/image" Target="../media/image333.png"/><Relationship Id="rId52" Type="http://schemas.openxmlformats.org/officeDocument/2006/relationships/image" Target="../media/image337.png"/><Relationship Id="rId60" Type="http://schemas.openxmlformats.org/officeDocument/2006/relationships/image" Target="../media/image341.png"/><Relationship Id="rId4" Type="http://schemas.openxmlformats.org/officeDocument/2006/relationships/image" Target="../media/image313.png"/><Relationship Id="rId9" Type="http://schemas.openxmlformats.org/officeDocument/2006/relationships/customXml" Target="../ink/ink2079.xml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24.png"/><Relationship Id="rId21" Type="http://schemas.openxmlformats.org/officeDocument/2006/relationships/customXml" Target="../ink/ink2116.xml"/><Relationship Id="rId42" Type="http://schemas.openxmlformats.org/officeDocument/2006/relationships/image" Target="../media/image332.png"/><Relationship Id="rId47" Type="http://schemas.openxmlformats.org/officeDocument/2006/relationships/customXml" Target="../ink/ink2129.xml"/><Relationship Id="rId63" Type="http://schemas.openxmlformats.org/officeDocument/2006/relationships/customXml" Target="../ink/ink2137.xml"/><Relationship Id="rId68" Type="http://schemas.openxmlformats.org/officeDocument/2006/relationships/image" Target="../media/image345.png"/><Relationship Id="rId2" Type="http://schemas.openxmlformats.org/officeDocument/2006/relationships/image" Target="../media/image312.png"/><Relationship Id="rId16" Type="http://schemas.openxmlformats.org/officeDocument/2006/relationships/image" Target="../media/image319.png"/><Relationship Id="rId29" Type="http://schemas.openxmlformats.org/officeDocument/2006/relationships/customXml" Target="../ink/ink2120.xml"/><Relationship Id="rId11" Type="http://schemas.openxmlformats.org/officeDocument/2006/relationships/customXml" Target="../ink/ink2111.xml"/><Relationship Id="rId24" Type="http://schemas.openxmlformats.org/officeDocument/2006/relationships/image" Target="../media/image323.png"/><Relationship Id="rId32" Type="http://schemas.openxmlformats.org/officeDocument/2006/relationships/image" Target="../media/image327.png"/><Relationship Id="rId37" Type="http://schemas.openxmlformats.org/officeDocument/2006/relationships/customXml" Target="../ink/ink2124.xml"/><Relationship Id="rId40" Type="http://schemas.openxmlformats.org/officeDocument/2006/relationships/image" Target="../media/image331.png"/><Relationship Id="rId45" Type="http://schemas.openxmlformats.org/officeDocument/2006/relationships/customXml" Target="../ink/ink2128.xml"/><Relationship Id="rId53" Type="http://schemas.openxmlformats.org/officeDocument/2006/relationships/customXml" Target="../ink/ink2132.xml"/><Relationship Id="rId58" Type="http://schemas.openxmlformats.org/officeDocument/2006/relationships/image" Target="../media/image340.png"/><Relationship Id="rId66" Type="http://schemas.openxmlformats.org/officeDocument/2006/relationships/image" Target="../media/image344.png"/><Relationship Id="rId74" Type="http://schemas.openxmlformats.org/officeDocument/2006/relationships/image" Target="../media/image348.png"/><Relationship Id="rId5" Type="http://schemas.openxmlformats.org/officeDocument/2006/relationships/customXml" Target="../ink/ink2108.xml"/><Relationship Id="rId61" Type="http://schemas.openxmlformats.org/officeDocument/2006/relationships/customXml" Target="../ink/ink2136.xml"/><Relationship Id="rId19" Type="http://schemas.openxmlformats.org/officeDocument/2006/relationships/customXml" Target="../ink/ink2115.xml"/><Relationship Id="rId14" Type="http://schemas.openxmlformats.org/officeDocument/2006/relationships/image" Target="../media/image318.png"/><Relationship Id="rId22" Type="http://schemas.openxmlformats.org/officeDocument/2006/relationships/image" Target="../media/image322.png"/><Relationship Id="rId27" Type="http://schemas.openxmlformats.org/officeDocument/2006/relationships/customXml" Target="../ink/ink2119.xml"/><Relationship Id="rId30" Type="http://schemas.openxmlformats.org/officeDocument/2006/relationships/image" Target="../media/image326.png"/><Relationship Id="rId35" Type="http://schemas.openxmlformats.org/officeDocument/2006/relationships/customXml" Target="../ink/ink2123.xml"/><Relationship Id="rId43" Type="http://schemas.openxmlformats.org/officeDocument/2006/relationships/customXml" Target="../ink/ink2127.xml"/><Relationship Id="rId48" Type="http://schemas.openxmlformats.org/officeDocument/2006/relationships/image" Target="../media/image335.png"/><Relationship Id="rId56" Type="http://schemas.openxmlformats.org/officeDocument/2006/relationships/image" Target="../media/image339.png"/><Relationship Id="rId64" Type="http://schemas.openxmlformats.org/officeDocument/2006/relationships/image" Target="../media/image343.png"/><Relationship Id="rId69" Type="http://schemas.openxmlformats.org/officeDocument/2006/relationships/customXml" Target="../ink/ink2140.xml"/><Relationship Id="rId8" Type="http://schemas.openxmlformats.org/officeDocument/2006/relationships/image" Target="../media/image315.png"/><Relationship Id="rId51" Type="http://schemas.openxmlformats.org/officeDocument/2006/relationships/customXml" Target="../ink/ink2131.xml"/><Relationship Id="rId72" Type="http://schemas.openxmlformats.org/officeDocument/2006/relationships/image" Target="../media/image347.png"/><Relationship Id="rId3" Type="http://schemas.openxmlformats.org/officeDocument/2006/relationships/customXml" Target="../ink/ink2107.xml"/><Relationship Id="rId12" Type="http://schemas.openxmlformats.org/officeDocument/2006/relationships/image" Target="../media/image317.png"/><Relationship Id="rId17" Type="http://schemas.openxmlformats.org/officeDocument/2006/relationships/customXml" Target="../ink/ink2114.xml"/><Relationship Id="rId25" Type="http://schemas.openxmlformats.org/officeDocument/2006/relationships/customXml" Target="../ink/ink2118.xml"/><Relationship Id="rId33" Type="http://schemas.openxmlformats.org/officeDocument/2006/relationships/customXml" Target="../ink/ink2122.xml"/><Relationship Id="rId38" Type="http://schemas.openxmlformats.org/officeDocument/2006/relationships/image" Target="../media/image330.png"/><Relationship Id="rId46" Type="http://schemas.openxmlformats.org/officeDocument/2006/relationships/image" Target="../media/image334.png"/><Relationship Id="rId59" Type="http://schemas.openxmlformats.org/officeDocument/2006/relationships/customXml" Target="../ink/ink2135.xml"/><Relationship Id="rId67" Type="http://schemas.openxmlformats.org/officeDocument/2006/relationships/customXml" Target="../ink/ink2139.xml"/><Relationship Id="rId20" Type="http://schemas.openxmlformats.org/officeDocument/2006/relationships/image" Target="../media/image321.png"/><Relationship Id="rId41" Type="http://schemas.openxmlformats.org/officeDocument/2006/relationships/customXml" Target="../ink/ink2126.xml"/><Relationship Id="rId54" Type="http://schemas.openxmlformats.org/officeDocument/2006/relationships/image" Target="../media/image338.png"/><Relationship Id="rId62" Type="http://schemas.openxmlformats.org/officeDocument/2006/relationships/image" Target="../media/image342.png"/><Relationship Id="rId70" Type="http://schemas.openxmlformats.org/officeDocument/2006/relationships/image" Target="../media/image3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15" Type="http://schemas.openxmlformats.org/officeDocument/2006/relationships/customXml" Target="../ink/ink2113.xml"/><Relationship Id="rId23" Type="http://schemas.openxmlformats.org/officeDocument/2006/relationships/customXml" Target="../ink/ink2117.xml"/><Relationship Id="rId28" Type="http://schemas.openxmlformats.org/officeDocument/2006/relationships/image" Target="../media/image325.png"/><Relationship Id="rId36" Type="http://schemas.openxmlformats.org/officeDocument/2006/relationships/image" Target="../media/image329.png"/><Relationship Id="rId49" Type="http://schemas.openxmlformats.org/officeDocument/2006/relationships/customXml" Target="../ink/ink2130.xml"/><Relationship Id="rId57" Type="http://schemas.openxmlformats.org/officeDocument/2006/relationships/customXml" Target="../ink/ink2134.xml"/><Relationship Id="rId10" Type="http://schemas.openxmlformats.org/officeDocument/2006/relationships/image" Target="../media/image316.png"/><Relationship Id="rId31" Type="http://schemas.openxmlformats.org/officeDocument/2006/relationships/customXml" Target="../ink/ink2121.xml"/><Relationship Id="rId44" Type="http://schemas.openxmlformats.org/officeDocument/2006/relationships/image" Target="../media/image333.png"/><Relationship Id="rId52" Type="http://schemas.openxmlformats.org/officeDocument/2006/relationships/image" Target="../media/image337.png"/><Relationship Id="rId60" Type="http://schemas.openxmlformats.org/officeDocument/2006/relationships/image" Target="../media/image341.png"/><Relationship Id="rId65" Type="http://schemas.openxmlformats.org/officeDocument/2006/relationships/customXml" Target="../ink/ink2138.xml"/><Relationship Id="rId73" Type="http://schemas.openxmlformats.org/officeDocument/2006/relationships/customXml" Target="../ink/ink2142.xml"/><Relationship Id="rId4" Type="http://schemas.openxmlformats.org/officeDocument/2006/relationships/image" Target="../media/image313.png"/><Relationship Id="rId9" Type="http://schemas.openxmlformats.org/officeDocument/2006/relationships/customXml" Target="../ink/ink2110.xml"/><Relationship Id="rId13" Type="http://schemas.openxmlformats.org/officeDocument/2006/relationships/customXml" Target="../ink/ink2112.xml"/><Relationship Id="rId18" Type="http://schemas.openxmlformats.org/officeDocument/2006/relationships/image" Target="../media/image320.png"/><Relationship Id="rId39" Type="http://schemas.openxmlformats.org/officeDocument/2006/relationships/customXml" Target="../ink/ink2125.xml"/><Relationship Id="rId34" Type="http://schemas.openxmlformats.org/officeDocument/2006/relationships/image" Target="../media/image328.png"/><Relationship Id="rId50" Type="http://schemas.openxmlformats.org/officeDocument/2006/relationships/image" Target="../media/image336.png"/><Relationship Id="rId55" Type="http://schemas.openxmlformats.org/officeDocument/2006/relationships/customXml" Target="../ink/ink2133.xml"/><Relationship Id="rId7" Type="http://schemas.openxmlformats.org/officeDocument/2006/relationships/customXml" Target="../ink/ink2109.xml"/><Relationship Id="rId71" Type="http://schemas.openxmlformats.org/officeDocument/2006/relationships/customXml" Target="../ink/ink214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ustomXml" Target="../ink/ink82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png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24.png"/><Relationship Id="rId21" Type="http://schemas.openxmlformats.org/officeDocument/2006/relationships/customXml" Target="../ink/ink2152.xml"/><Relationship Id="rId42" Type="http://schemas.openxmlformats.org/officeDocument/2006/relationships/image" Target="../media/image332.png"/><Relationship Id="rId47" Type="http://schemas.openxmlformats.org/officeDocument/2006/relationships/customXml" Target="../ink/ink2165.xml"/><Relationship Id="rId63" Type="http://schemas.openxmlformats.org/officeDocument/2006/relationships/customXml" Target="../ink/ink2173.xml"/><Relationship Id="rId68" Type="http://schemas.openxmlformats.org/officeDocument/2006/relationships/image" Target="../media/image345.png"/><Relationship Id="rId84" Type="http://schemas.openxmlformats.org/officeDocument/2006/relationships/image" Target="../media/image353.png"/><Relationship Id="rId16" Type="http://schemas.openxmlformats.org/officeDocument/2006/relationships/image" Target="../media/image319.png"/><Relationship Id="rId11" Type="http://schemas.openxmlformats.org/officeDocument/2006/relationships/customXml" Target="../ink/ink2147.xml"/><Relationship Id="rId32" Type="http://schemas.openxmlformats.org/officeDocument/2006/relationships/image" Target="../media/image327.png"/><Relationship Id="rId37" Type="http://schemas.openxmlformats.org/officeDocument/2006/relationships/customXml" Target="../ink/ink2160.xml"/><Relationship Id="rId53" Type="http://schemas.openxmlformats.org/officeDocument/2006/relationships/customXml" Target="../ink/ink2168.xml"/><Relationship Id="rId58" Type="http://schemas.openxmlformats.org/officeDocument/2006/relationships/image" Target="../media/image340.png"/><Relationship Id="rId74" Type="http://schemas.openxmlformats.org/officeDocument/2006/relationships/image" Target="../media/image348.png"/><Relationship Id="rId79" Type="http://schemas.openxmlformats.org/officeDocument/2006/relationships/customXml" Target="../ink/ink2181.xml"/><Relationship Id="rId5" Type="http://schemas.openxmlformats.org/officeDocument/2006/relationships/customXml" Target="../ink/ink2144.xml"/><Relationship Id="rId19" Type="http://schemas.openxmlformats.org/officeDocument/2006/relationships/customXml" Target="../ink/ink2151.xml"/><Relationship Id="rId14" Type="http://schemas.openxmlformats.org/officeDocument/2006/relationships/image" Target="../media/image318.png"/><Relationship Id="rId22" Type="http://schemas.openxmlformats.org/officeDocument/2006/relationships/image" Target="../media/image322.png"/><Relationship Id="rId27" Type="http://schemas.openxmlformats.org/officeDocument/2006/relationships/customXml" Target="../ink/ink2155.xml"/><Relationship Id="rId30" Type="http://schemas.openxmlformats.org/officeDocument/2006/relationships/image" Target="../media/image326.png"/><Relationship Id="rId35" Type="http://schemas.openxmlformats.org/officeDocument/2006/relationships/customXml" Target="../ink/ink2159.xml"/><Relationship Id="rId43" Type="http://schemas.openxmlformats.org/officeDocument/2006/relationships/customXml" Target="../ink/ink2163.xml"/><Relationship Id="rId48" Type="http://schemas.openxmlformats.org/officeDocument/2006/relationships/image" Target="../media/image335.png"/><Relationship Id="rId56" Type="http://schemas.openxmlformats.org/officeDocument/2006/relationships/image" Target="../media/image339.png"/><Relationship Id="rId64" Type="http://schemas.openxmlformats.org/officeDocument/2006/relationships/image" Target="../media/image343.png"/><Relationship Id="rId69" Type="http://schemas.openxmlformats.org/officeDocument/2006/relationships/customXml" Target="../ink/ink2176.xml"/><Relationship Id="rId77" Type="http://schemas.openxmlformats.org/officeDocument/2006/relationships/customXml" Target="../ink/ink2180.xml"/><Relationship Id="rId8" Type="http://schemas.openxmlformats.org/officeDocument/2006/relationships/image" Target="../media/image315.png"/><Relationship Id="rId51" Type="http://schemas.openxmlformats.org/officeDocument/2006/relationships/customXml" Target="../ink/ink2167.xml"/><Relationship Id="rId72" Type="http://schemas.openxmlformats.org/officeDocument/2006/relationships/image" Target="../media/image347.png"/><Relationship Id="rId80" Type="http://schemas.openxmlformats.org/officeDocument/2006/relationships/image" Target="../media/image351.png"/><Relationship Id="rId85" Type="http://schemas.openxmlformats.org/officeDocument/2006/relationships/customXml" Target="../ink/ink2184.xml"/><Relationship Id="rId3" Type="http://schemas.openxmlformats.org/officeDocument/2006/relationships/customXml" Target="../ink/ink2143.xml"/><Relationship Id="rId12" Type="http://schemas.openxmlformats.org/officeDocument/2006/relationships/image" Target="../media/image317.png"/><Relationship Id="rId17" Type="http://schemas.openxmlformats.org/officeDocument/2006/relationships/customXml" Target="../ink/ink2150.xml"/><Relationship Id="rId25" Type="http://schemas.openxmlformats.org/officeDocument/2006/relationships/customXml" Target="../ink/ink2154.xml"/><Relationship Id="rId33" Type="http://schemas.openxmlformats.org/officeDocument/2006/relationships/customXml" Target="../ink/ink2158.xml"/><Relationship Id="rId38" Type="http://schemas.openxmlformats.org/officeDocument/2006/relationships/image" Target="../media/image330.png"/><Relationship Id="rId46" Type="http://schemas.openxmlformats.org/officeDocument/2006/relationships/image" Target="../media/image334.png"/><Relationship Id="rId59" Type="http://schemas.openxmlformats.org/officeDocument/2006/relationships/customXml" Target="../ink/ink2171.xml"/><Relationship Id="rId67" Type="http://schemas.openxmlformats.org/officeDocument/2006/relationships/customXml" Target="../ink/ink2175.xml"/><Relationship Id="rId20" Type="http://schemas.openxmlformats.org/officeDocument/2006/relationships/image" Target="../media/image321.png"/><Relationship Id="rId41" Type="http://schemas.openxmlformats.org/officeDocument/2006/relationships/customXml" Target="../ink/ink2162.xml"/><Relationship Id="rId54" Type="http://schemas.openxmlformats.org/officeDocument/2006/relationships/image" Target="../media/image338.png"/><Relationship Id="rId62" Type="http://schemas.openxmlformats.org/officeDocument/2006/relationships/image" Target="../media/image342.png"/><Relationship Id="rId70" Type="http://schemas.openxmlformats.org/officeDocument/2006/relationships/image" Target="../media/image346.png"/><Relationship Id="rId75" Type="http://schemas.openxmlformats.org/officeDocument/2006/relationships/customXml" Target="../ink/ink2179.xml"/><Relationship Id="rId83" Type="http://schemas.openxmlformats.org/officeDocument/2006/relationships/customXml" Target="../ink/ink2183.xml"/><Relationship Id="rId88" Type="http://schemas.openxmlformats.org/officeDocument/2006/relationships/image" Target="../media/image3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15" Type="http://schemas.openxmlformats.org/officeDocument/2006/relationships/customXml" Target="../ink/ink2149.xml"/><Relationship Id="rId23" Type="http://schemas.openxmlformats.org/officeDocument/2006/relationships/customXml" Target="../ink/ink2153.xml"/><Relationship Id="rId28" Type="http://schemas.openxmlformats.org/officeDocument/2006/relationships/image" Target="../media/image325.png"/><Relationship Id="rId36" Type="http://schemas.openxmlformats.org/officeDocument/2006/relationships/image" Target="../media/image329.png"/><Relationship Id="rId49" Type="http://schemas.openxmlformats.org/officeDocument/2006/relationships/customXml" Target="../ink/ink2166.xml"/><Relationship Id="rId57" Type="http://schemas.openxmlformats.org/officeDocument/2006/relationships/customXml" Target="../ink/ink2170.xml"/><Relationship Id="rId10" Type="http://schemas.openxmlformats.org/officeDocument/2006/relationships/image" Target="../media/image316.png"/><Relationship Id="rId31" Type="http://schemas.openxmlformats.org/officeDocument/2006/relationships/customXml" Target="../ink/ink2157.xml"/><Relationship Id="rId44" Type="http://schemas.openxmlformats.org/officeDocument/2006/relationships/image" Target="../media/image333.png"/><Relationship Id="rId52" Type="http://schemas.openxmlformats.org/officeDocument/2006/relationships/image" Target="../media/image337.png"/><Relationship Id="rId60" Type="http://schemas.openxmlformats.org/officeDocument/2006/relationships/image" Target="../media/image341.png"/><Relationship Id="rId65" Type="http://schemas.openxmlformats.org/officeDocument/2006/relationships/customXml" Target="../ink/ink2174.xml"/><Relationship Id="rId73" Type="http://schemas.openxmlformats.org/officeDocument/2006/relationships/customXml" Target="../ink/ink2178.xml"/><Relationship Id="rId78" Type="http://schemas.openxmlformats.org/officeDocument/2006/relationships/image" Target="../media/image350.png"/><Relationship Id="rId81" Type="http://schemas.openxmlformats.org/officeDocument/2006/relationships/customXml" Target="../ink/ink2182.xml"/><Relationship Id="rId86" Type="http://schemas.openxmlformats.org/officeDocument/2006/relationships/image" Target="../media/image354.png"/><Relationship Id="rId4" Type="http://schemas.openxmlformats.org/officeDocument/2006/relationships/image" Target="../media/image313.png"/><Relationship Id="rId9" Type="http://schemas.openxmlformats.org/officeDocument/2006/relationships/customXml" Target="../ink/ink2146.xml"/><Relationship Id="rId13" Type="http://schemas.openxmlformats.org/officeDocument/2006/relationships/customXml" Target="../ink/ink2148.xml"/><Relationship Id="rId18" Type="http://schemas.openxmlformats.org/officeDocument/2006/relationships/image" Target="../media/image320.png"/><Relationship Id="rId39" Type="http://schemas.openxmlformats.org/officeDocument/2006/relationships/customXml" Target="../ink/ink2161.xml"/><Relationship Id="rId34" Type="http://schemas.openxmlformats.org/officeDocument/2006/relationships/image" Target="../media/image328.png"/><Relationship Id="rId50" Type="http://schemas.openxmlformats.org/officeDocument/2006/relationships/image" Target="../media/image336.png"/><Relationship Id="rId55" Type="http://schemas.openxmlformats.org/officeDocument/2006/relationships/customXml" Target="../ink/ink2169.xml"/><Relationship Id="rId76" Type="http://schemas.openxmlformats.org/officeDocument/2006/relationships/image" Target="../media/image349.png"/><Relationship Id="rId7" Type="http://schemas.openxmlformats.org/officeDocument/2006/relationships/customXml" Target="../ink/ink2145.xml"/><Relationship Id="rId71" Type="http://schemas.openxmlformats.org/officeDocument/2006/relationships/customXml" Target="../ink/ink2177.xml"/><Relationship Id="rId2" Type="http://schemas.openxmlformats.org/officeDocument/2006/relationships/image" Target="../media/image312.png"/><Relationship Id="rId29" Type="http://schemas.openxmlformats.org/officeDocument/2006/relationships/customXml" Target="../ink/ink2156.xml"/><Relationship Id="rId24" Type="http://schemas.openxmlformats.org/officeDocument/2006/relationships/image" Target="../media/image323.png"/><Relationship Id="rId40" Type="http://schemas.openxmlformats.org/officeDocument/2006/relationships/image" Target="../media/image331.png"/><Relationship Id="rId45" Type="http://schemas.openxmlformats.org/officeDocument/2006/relationships/customXml" Target="../ink/ink2164.xml"/><Relationship Id="rId66" Type="http://schemas.openxmlformats.org/officeDocument/2006/relationships/image" Target="../media/image344.png"/><Relationship Id="rId87" Type="http://schemas.openxmlformats.org/officeDocument/2006/relationships/customXml" Target="../ink/ink2185.xml"/><Relationship Id="rId61" Type="http://schemas.openxmlformats.org/officeDocument/2006/relationships/customXml" Target="../ink/ink2172.xml"/><Relationship Id="rId82" Type="http://schemas.openxmlformats.org/officeDocument/2006/relationships/image" Target="../media/image352.png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24.png"/><Relationship Id="rId21" Type="http://schemas.openxmlformats.org/officeDocument/2006/relationships/customXml" Target="../ink/ink2195.xml"/><Relationship Id="rId42" Type="http://schemas.openxmlformats.org/officeDocument/2006/relationships/image" Target="../media/image332.png"/><Relationship Id="rId47" Type="http://schemas.openxmlformats.org/officeDocument/2006/relationships/customXml" Target="../ink/ink2208.xml"/><Relationship Id="rId63" Type="http://schemas.openxmlformats.org/officeDocument/2006/relationships/customXml" Target="../ink/ink2216.xml"/><Relationship Id="rId68" Type="http://schemas.openxmlformats.org/officeDocument/2006/relationships/image" Target="../media/image345.png"/><Relationship Id="rId84" Type="http://schemas.openxmlformats.org/officeDocument/2006/relationships/image" Target="../media/image353.png"/><Relationship Id="rId89" Type="http://schemas.openxmlformats.org/officeDocument/2006/relationships/customXml" Target="../ink/ink2229.xml"/><Relationship Id="rId16" Type="http://schemas.openxmlformats.org/officeDocument/2006/relationships/image" Target="../media/image319.png"/><Relationship Id="rId11" Type="http://schemas.openxmlformats.org/officeDocument/2006/relationships/customXml" Target="../ink/ink2190.xml"/><Relationship Id="rId32" Type="http://schemas.openxmlformats.org/officeDocument/2006/relationships/image" Target="../media/image327.png"/><Relationship Id="rId37" Type="http://schemas.openxmlformats.org/officeDocument/2006/relationships/customXml" Target="../ink/ink2203.xml"/><Relationship Id="rId53" Type="http://schemas.openxmlformats.org/officeDocument/2006/relationships/customXml" Target="../ink/ink2211.xml"/><Relationship Id="rId58" Type="http://schemas.openxmlformats.org/officeDocument/2006/relationships/image" Target="../media/image340.png"/><Relationship Id="rId74" Type="http://schemas.openxmlformats.org/officeDocument/2006/relationships/image" Target="../media/image348.png"/><Relationship Id="rId79" Type="http://schemas.openxmlformats.org/officeDocument/2006/relationships/customXml" Target="../ink/ink2224.xml"/><Relationship Id="rId5" Type="http://schemas.openxmlformats.org/officeDocument/2006/relationships/customXml" Target="../ink/ink2187.xml"/><Relationship Id="rId90" Type="http://schemas.openxmlformats.org/officeDocument/2006/relationships/image" Target="../media/image356.png"/><Relationship Id="rId22" Type="http://schemas.openxmlformats.org/officeDocument/2006/relationships/image" Target="../media/image322.png"/><Relationship Id="rId27" Type="http://schemas.openxmlformats.org/officeDocument/2006/relationships/customXml" Target="../ink/ink2198.xml"/><Relationship Id="rId43" Type="http://schemas.openxmlformats.org/officeDocument/2006/relationships/customXml" Target="../ink/ink2206.xml"/><Relationship Id="rId48" Type="http://schemas.openxmlformats.org/officeDocument/2006/relationships/image" Target="../media/image335.png"/><Relationship Id="rId64" Type="http://schemas.openxmlformats.org/officeDocument/2006/relationships/image" Target="../media/image343.png"/><Relationship Id="rId69" Type="http://schemas.openxmlformats.org/officeDocument/2006/relationships/customXml" Target="../ink/ink2219.xml"/><Relationship Id="rId8" Type="http://schemas.openxmlformats.org/officeDocument/2006/relationships/image" Target="../media/image315.png"/><Relationship Id="rId51" Type="http://schemas.openxmlformats.org/officeDocument/2006/relationships/customXml" Target="../ink/ink2210.xml"/><Relationship Id="rId72" Type="http://schemas.openxmlformats.org/officeDocument/2006/relationships/image" Target="../media/image347.png"/><Relationship Id="rId80" Type="http://schemas.openxmlformats.org/officeDocument/2006/relationships/image" Target="../media/image351.png"/><Relationship Id="rId85" Type="http://schemas.openxmlformats.org/officeDocument/2006/relationships/customXml" Target="../ink/ink2227.xml"/><Relationship Id="rId93" Type="http://schemas.openxmlformats.org/officeDocument/2006/relationships/customXml" Target="../ink/ink2231.xml"/><Relationship Id="rId3" Type="http://schemas.openxmlformats.org/officeDocument/2006/relationships/customXml" Target="../ink/ink2186.xml"/><Relationship Id="rId12" Type="http://schemas.openxmlformats.org/officeDocument/2006/relationships/image" Target="../media/image317.png"/><Relationship Id="rId17" Type="http://schemas.openxmlformats.org/officeDocument/2006/relationships/customXml" Target="../ink/ink2193.xml"/><Relationship Id="rId25" Type="http://schemas.openxmlformats.org/officeDocument/2006/relationships/customXml" Target="../ink/ink2197.xml"/><Relationship Id="rId33" Type="http://schemas.openxmlformats.org/officeDocument/2006/relationships/customXml" Target="../ink/ink2201.xml"/><Relationship Id="rId38" Type="http://schemas.openxmlformats.org/officeDocument/2006/relationships/image" Target="../media/image330.png"/><Relationship Id="rId46" Type="http://schemas.openxmlformats.org/officeDocument/2006/relationships/image" Target="../media/image334.png"/><Relationship Id="rId59" Type="http://schemas.openxmlformats.org/officeDocument/2006/relationships/customXml" Target="../ink/ink2214.xml"/><Relationship Id="rId67" Type="http://schemas.openxmlformats.org/officeDocument/2006/relationships/customXml" Target="../ink/ink2218.xml"/><Relationship Id="rId20" Type="http://schemas.openxmlformats.org/officeDocument/2006/relationships/image" Target="../media/image321.png"/><Relationship Id="rId41" Type="http://schemas.openxmlformats.org/officeDocument/2006/relationships/customXml" Target="../ink/ink2205.xml"/><Relationship Id="rId54" Type="http://schemas.openxmlformats.org/officeDocument/2006/relationships/image" Target="../media/image338.png"/><Relationship Id="rId62" Type="http://schemas.openxmlformats.org/officeDocument/2006/relationships/image" Target="../media/image342.png"/><Relationship Id="rId70" Type="http://schemas.openxmlformats.org/officeDocument/2006/relationships/image" Target="../media/image346.png"/><Relationship Id="rId75" Type="http://schemas.openxmlformats.org/officeDocument/2006/relationships/customXml" Target="../ink/ink2222.xml"/><Relationship Id="rId83" Type="http://schemas.openxmlformats.org/officeDocument/2006/relationships/customXml" Target="../ink/ink2226.xml"/><Relationship Id="rId88" Type="http://schemas.openxmlformats.org/officeDocument/2006/relationships/image" Target="../media/image355.png"/><Relationship Id="rId91" Type="http://schemas.openxmlformats.org/officeDocument/2006/relationships/customXml" Target="../ink/ink223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15" Type="http://schemas.openxmlformats.org/officeDocument/2006/relationships/customXml" Target="../ink/ink2192.xml"/><Relationship Id="rId23" Type="http://schemas.openxmlformats.org/officeDocument/2006/relationships/customXml" Target="../ink/ink2196.xml"/><Relationship Id="rId28" Type="http://schemas.openxmlformats.org/officeDocument/2006/relationships/image" Target="../media/image325.png"/><Relationship Id="rId36" Type="http://schemas.openxmlformats.org/officeDocument/2006/relationships/image" Target="../media/image329.png"/><Relationship Id="rId49" Type="http://schemas.openxmlformats.org/officeDocument/2006/relationships/customXml" Target="../ink/ink2209.xml"/><Relationship Id="rId57" Type="http://schemas.openxmlformats.org/officeDocument/2006/relationships/customXml" Target="../ink/ink2213.xml"/><Relationship Id="rId10" Type="http://schemas.openxmlformats.org/officeDocument/2006/relationships/image" Target="../media/image316.png"/><Relationship Id="rId31" Type="http://schemas.openxmlformats.org/officeDocument/2006/relationships/customXml" Target="../ink/ink2200.xml"/><Relationship Id="rId44" Type="http://schemas.openxmlformats.org/officeDocument/2006/relationships/image" Target="../media/image333.png"/><Relationship Id="rId52" Type="http://schemas.openxmlformats.org/officeDocument/2006/relationships/image" Target="../media/image337.png"/><Relationship Id="rId60" Type="http://schemas.openxmlformats.org/officeDocument/2006/relationships/image" Target="../media/image341.png"/><Relationship Id="rId65" Type="http://schemas.openxmlformats.org/officeDocument/2006/relationships/customXml" Target="../ink/ink2217.xml"/><Relationship Id="rId73" Type="http://schemas.openxmlformats.org/officeDocument/2006/relationships/customXml" Target="../ink/ink2221.xml"/><Relationship Id="rId78" Type="http://schemas.openxmlformats.org/officeDocument/2006/relationships/image" Target="../media/image350.png"/><Relationship Id="rId81" Type="http://schemas.openxmlformats.org/officeDocument/2006/relationships/customXml" Target="../ink/ink2225.xml"/><Relationship Id="rId86" Type="http://schemas.openxmlformats.org/officeDocument/2006/relationships/image" Target="../media/image354.png"/><Relationship Id="rId94" Type="http://schemas.openxmlformats.org/officeDocument/2006/relationships/image" Target="../media/image358.png"/><Relationship Id="rId4" Type="http://schemas.openxmlformats.org/officeDocument/2006/relationships/image" Target="../media/image313.png"/><Relationship Id="rId9" Type="http://schemas.openxmlformats.org/officeDocument/2006/relationships/customXml" Target="../ink/ink2189.xml"/><Relationship Id="rId13" Type="http://schemas.openxmlformats.org/officeDocument/2006/relationships/customXml" Target="../ink/ink2191.xml"/><Relationship Id="rId18" Type="http://schemas.openxmlformats.org/officeDocument/2006/relationships/image" Target="../media/image320.png"/><Relationship Id="rId39" Type="http://schemas.openxmlformats.org/officeDocument/2006/relationships/customXml" Target="../ink/ink2204.xml"/><Relationship Id="rId34" Type="http://schemas.openxmlformats.org/officeDocument/2006/relationships/image" Target="../media/image328.png"/><Relationship Id="rId50" Type="http://schemas.openxmlformats.org/officeDocument/2006/relationships/image" Target="../media/image336.png"/><Relationship Id="rId55" Type="http://schemas.openxmlformats.org/officeDocument/2006/relationships/customXml" Target="../ink/ink2212.xml"/><Relationship Id="rId76" Type="http://schemas.openxmlformats.org/officeDocument/2006/relationships/image" Target="../media/image349.png"/><Relationship Id="rId7" Type="http://schemas.openxmlformats.org/officeDocument/2006/relationships/customXml" Target="../ink/ink2188.xml"/><Relationship Id="rId71" Type="http://schemas.openxmlformats.org/officeDocument/2006/relationships/customXml" Target="../ink/ink2220.xml"/><Relationship Id="rId92" Type="http://schemas.openxmlformats.org/officeDocument/2006/relationships/image" Target="../media/image357.png"/><Relationship Id="rId2" Type="http://schemas.openxmlformats.org/officeDocument/2006/relationships/image" Target="../media/image312.png"/><Relationship Id="rId29" Type="http://schemas.openxmlformats.org/officeDocument/2006/relationships/customXml" Target="../ink/ink2199.xml"/><Relationship Id="rId24" Type="http://schemas.openxmlformats.org/officeDocument/2006/relationships/image" Target="../media/image323.png"/><Relationship Id="rId40" Type="http://schemas.openxmlformats.org/officeDocument/2006/relationships/image" Target="../media/image331.png"/><Relationship Id="rId45" Type="http://schemas.openxmlformats.org/officeDocument/2006/relationships/customXml" Target="../ink/ink2207.xml"/><Relationship Id="rId66" Type="http://schemas.openxmlformats.org/officeDocument/2006/relationships/image" Target="../media/image344.png"/><Relationship Id="rId87" Type="http://schemas.openxmlformats.org/officeDocument/2006/relationships/customXml" Target="../ink/ink2228.xml"/><Relationship Id="rId61" Type="http://schemas.openxmlformats.org/officeDocument/2006/relationships/customXml" Target="../ink/ink2215.xml"/><Relationship Id="rId82" Type="http://schemas.openxmlformats.org/officeDocument/2006/relationships/image" Target="../media/image352.png"/><Relationship Id="rId19" Type="http://schemas.openxmlformats.org/officeDocument/2006/relationships/customXml" Target="../ink/ink2194.xml"/><Relationship Id="rId14" Type="http://schemas.openxmlformats.org/officeDocument/2006/relationships/image" Target="../media/image318.png"/><Relationship Id="rId30" Type="http://schemas.openxmlformats.org/officeDocument/2006/relationships/image" Target="../media/image326.png"/><Relationship Id="rId35" Type="http://schemas.openxmlformats.org/officeDocument/2006/relationships/customXml" Target="../ink/ink2202.xml"/><Relationship Id="rId56" Type="http://schemas.openxmlformats.org/officeDocument/2006/relationships/image" Target="../media/image339.png"/><Relationship Id="rId77" Type="http://schemas.openxmlformats.org/officeDocument/2006/relationships/customXml" Target="../ink/ink2223.xml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24.png"/><Relationship Id="rId21" Type="http://schemas.openxmlformats.org/officeDocument/2006/relationships/customXml" Target="../ink/ink2241.xml"/><Relationship Id="rId42" Type="http://schemas.openxmlformats.org/officeDocument/2006/relationships/image" Target="../media/image332.png"/><Relationship Id="rId47" Type="http://schemas.openxmlformats.org/officeDocument/2006/relationships/customXml" Target="../ink/ink2254.xml"/><Relationship Id="rId63" Type="http://schemas.openxmlformats.org/officeDocument/2006/relationships/customXml" Target="../ink/ink2262.xml"/><Relationship Id="rId68" Type="http://schemas.openxmlformats.org/officeDocument/2006/relationships/image" Target="../media/image345.png"/><Relationship Id="rId84" Type="http://schemas.openxmlformats.org/officeDocument/2006/relationships/image" Target="../media/image353.png"/><Relationship Id="rId89" Type="http://schemas.openxmlformats.org/officeDocument/2006/relationships/customXml" Target="../ink/ink2275.xml"/><Relationship Id="rId16" Type="http://schemas.openxmlformats.org/officeDocument/2006/relationships/image" Target="../media/image319.png"/><Relationship Id="rId11" Type="http://schemas.openxmlformats.org/officeDocument/2006/relationships/customXml" Target="../ink/ink2236.xml"/><Relationship Id="rId32" Type="http://schemas.openxmlformats.org/officeDocument/2006/relationships/image" Target="../media/image327.png"/><Relationship Id="rId37" Type="http://schemas.openxmlformats.org/officeDocument/2006/relationships/customXml" Target="../ink/ink2249.xml"/><Relationship Id="rId53" Type="http://schemas.openxmlformats.org/officeDocument/2006/relationships/customXml" Target="../ink/ink2257.xml"/><Relationship Id="rId58" Type="http://schemas.openxmlformats.org/officeDocument/2006/relationships/image" Target="../media/image340.png"/><Relationship Id="rId74" Type="http://schemas.openxmlformats.org/officeDocument/2006/relationships/image" Target="../media/image348.png"/><Relationship Id="rId79" Type="http://schemas.openxmlformats.org/officeDocument/2006/relationships/customXml" Target="../ink/ink2270.xml"/><Relationship Id="rId102" Type="http://schemas.openxmlformats.org/officeDocument/2006/relationships/image" Target="../media/image362.png"/><Relationship Id="rId5" Type="http://schemas.openxmlformats.org/officeDocument/2006/relationships/customXml" Target="../ink/ink2233.xml"/><Relationship Id="rId90" Type="http://schemas.openxmlformats.org/officeDocument/2006/relationships/image" Target="../media/image356.png"/><Relationship Id="rId95" Type="http://schemas.openxmlformats.org/officeDocument/2006/relationships/customXml" Target="../ink/ink2278.xml"/><Relationship Id="rId22" Type="http://schemas.openxmlformats.org/officeDocument/2006/relationships/image" Target="../media/image322.png"/><Relationship Id="rId27" Type="http://schemas.openxmlformats.org/officeDocument/2006/relationships/customXml" Target="../ink/ink2244.xml"/><Relationship Id="rId43" Type="http://schemas.openxmlformats.org/officeDocument/2006/relationships/customXml" Target="../ink/ink2252.xml"/><Relationship Id="rId48" Type="http://schemas.openxmlformats.org/officeDocument/2006/relationships/image" Target="../media/image335.png"/><Relationship Id="rId64" Type="http://schemas.openxmlformats.org/officeDocument/2006/relationships/image" Target="../media/image343.png"/><Relationship Id="rId69" Type="http://schemas.openxmlformats.org/officeDocument/2006/relationships/customXml" Target="../ink/ink2265.xml"/><Relationship Id="rId80" Type="http://schemas.openxmlformats.org/officeDocument/2006/relationships/image" Target="../media/image351.png"/><Relationship Id="rId85" Type="http://schemas.openxmlformats.org/officeDocument/2006/relationships/customXml" Target="../ink/ink2273.xml"/><Relationship Id="rId12" Type="http://schemas.openxmlformats.org/officeDocument/2006/relationships/image" Target="../media/image317.png"/><Relationship Id="rId17" Type="http://schemas.openxmlformats.org/officeDocument/2006/relationships/customXml" Target="../ink/ink2239.xml"/><Relationship Id="rId25" Type="http://schemas.openxmlformats.org/officeDocument/2006/relationships/customXml" Target="../ink/ink2243.xml"/><Relationship Id="rId33" Type="http://schemas.openxmlformats.org/officeDocument/2006/relationships/customXml" Target="../ink/ink2247.xml"/><Relationship Id="rId38" Type="http://schemas.openxmlformats.org/officeDocument/2006/relationships/image" Target="../media/image330.png"/><Relationship Id="rId46" Type="http://schemas.openxmlformats.org/officeDocument/2006/relationships/image" Target="../media/image334.png"/><Relationship Id="rId59" Type="http://schemas.openxmlformats.org/officeDocument/2006/relationships/customXml" Target="../ink/ink2260.xml"/><Relationship Id="rId67" Type="http://schemas.openxmlformats.org/officeDocument/2006/relationships/customXml" Target="../ink/ink2264.xml"/><Relationship Id="rId20" Type="http://schemas.openxmlformats.org/officeDocument/2006/relationships/image" Target="../media/image321.png"/><Relationship Id="rId41" Type="http://schemas.openxmlformats.org/officeDocument/2006/relationships/customXml" Target="../ink/ink2251.xml"/><Relationship Id="rId54" Type="http://schemas.openxmlformats.org/officeDocument/2006/relationships/image" Target="../media/image338.png"/><Relationship Id="rId62" Type="http://schemas.openxmlformats.org/officeDocument/2006/relationships/image" Target="../media/image342.png"/><Relationship Id="rId70" Type="http://schemas.openxmlformats.org/officeDocument/2006/relationships/image" Target="../media/image346.png"/><Relationship Id="rId75" Type="http://schemas.openxmlformats.org/officeDocument/2006/relationships/customXml" Target="../ink/ink2268.xml"/><Relationship Id="rId83" Type="http://schemas.openxmlformats.org/officeDocument/2006/relationships/customXml" Target="../ink/ink2272.xml"/><Relationship Id="rId88" Type="http://schemas.openxmlformats.org/officeDocument/2006/relationships/image" Target="../media/image355.png"/><Relationship Id="rId91" Type="http://schemas.openxmlformats.org/officeDocument/2006/relationships/customXml" Target="../ink/ink2276.xml"/><Relationship Id="rId96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15" Type="http://schemas.openxmlformats.org/officeDocument/2006/relationships/customXml" Target="../ink/ink2238.xml"/><Relationship Id="rId23" Type="http://schemas.openxmlformats.org/officeDocument/2006/relationships/customXml" Target="../ink/ink2242.xml"/><Relationship Id="rId28" Type="http://schemas.openxmlformats.org/officeDocument/2006/relationships/image" Target="../media/image325.png"/><Relationship Id="rId36" Type="http://schemas.openxmlformats.org/officeDocument/2006/relationships/image" Target="../media/image329.png"/><Relationship Id="rId49" Type="http://schemas.openxmlformats.org/officeDocument/2006/relationships/customXml" Target="../ink/ink2255.xml"/><Relationship Id="rId57" Type="http://schemas.openxmlformats.org/officeDocument/2006/relationships/customXml" Target="../ink/ink2259.xml"/><Relationship Id="rId10" Type="http://schemas.openxmlformats.org/officeDocument/2006/relationships/image" Target="../media/image316.png"/><Relationship Id="rId31" Type="http://schemas.openxmlformats.org/officeDocument/2006/relationships/customXml" Target="../ink/ink2246.xml"/><Relationship Id="rId44" Type="http://schemas.openxmlformats.org/officeDocument/2006/relationships/image" Target="../media/image333.png"/><Relationship Id="rId52" Type="http://schemas.openxmlformats.org/officeDocument/2006/relationships/image" Target="../media/image337.png"/><Relationship Id="rId60" Type="http://schemas.openxmlformats.org/officeDocument/2006/relationships/image" Target="../media/image341.png"/><Relationship Id="rId65" Type="http://schemas.openxmlformats.org/officeDocument/2006/relationships/customXml" Target="../ink/ink2263.xml"/><Relationship Id="rId73" Type="http://schemas.openxmlformats.org/officeDocument/2006/relationships/customXml" Target="../ink/ink2267.xml"/><Relationship Id="rId78" Type="http://schemas.openxmlformats.org/officeDocument/2006/relationships/image" Target="../media/image350.png"/><Relationship Id="rId81" Type="http://schemas.openxmlformats.org/officeDocument/2006/relationships/customXml" Target="../ink/ink2271.xml"/><Relationship Id="rId86" Type="http://schemas.openxmlformats.org/officeDocument/2006/relationships/image" Target="../media/image354.png"/><Relationship Id="rId94" Type="http://schemas.openxmlformats.org/officeDocument/2006/relationships/image" Target="../media/image358.png"/><Relationship Id="rId99" Type="http://schemas.openxmlformats.org/officeDocument/2006/relationships/customXml" Target="../ink/ink2280.xml"/><Relationship Id="rId101" Type="http://schemas.openxmlformats.org/officeDocument/2006/relationships/customXml" Target="../ink/ink2281.xml"/><Relationship Id="rId4" Type="http://schemas.openxmlformats.org/officeDocument/2006/relationships/image" Target="../media/image313.png"/><Relationship Id="rId9" Type="http://schemas.openxmlformats.org/officeDocument/2006/relationships/customXml" Target="../ink/ink2235.xml"/><Relationship Id="rId13" Type="http://schemas.openxmlformats.org/officeDocument/2006/relationships/customXml" Target="../ink/ink2237.xml"/><Relationship Id="rId18" Type="http://schemas.openxmlformats.org/officeDocument/2006/relationships/image" Target="../media/image320.png"/><Relationship Id="rId39" Type="http://schemas.openxmlformats.org/officeDocument/2006/relationships/customXml" Target="../ink/ink2250.xml"/><Relationship Id="rId34" Type="http://schemas.openxmlformats.org/officeDocument/2006/relationships/image" Target="../media/image328.png"/><Relationship Id="rId50" Type="http://schemas.openxmlformats.org/officeDocument/2006/relationships/image" Target="../media/image336.png"/><Relationship Id="rId55" Type="http://schemas.openxmlformats.org/officeDocument/2006/relationships/customXml" Target="../ink/ink2258.xml"/><Relationship Id="rId76" Type="http://schemas.openxmlformats.org/officeDocument/2006/relationships/image" Target="../media/image349.png"/><Relationship Id="rId97" Type="http://schemas.openxmlformats.org/officeDocument/2006/relationships/customXml" Target="../ink/ink2279.xml"/><Relationship Id="rId7" Type="http://schemas.openxmlformats.org/officeDocument/2006/relationships/customXml" Target="../ink/ink2234.xml"/><Relationship Id="rId71" Type="http://schemas.openxmlformats.org/officeDocument/2006/relationships/customXml" Target="../ink/ink2266.xml"/><Relationship Id="rId92" Type="http://schemas.openxmlformats.org/officeDocument/2006/relationships/image" Target="../media/image357.png"/><Relationship Id="rId2" Type="http://schemas.openxmlformats.org/officeDocument/2006/relationships/image" Target="../media/image312.png"/><Relationship Id="rId29" Type="http://schemas.openxmlformats.org/officeDocument/2006/relationships/customXml" Target="../ink/ink2245.xml"/><Relationship Id="rId24" Type="http://schemas.openxmlformats.org/officeDocument/2006/relationships/image" Target="../media/image323.png"/><Relationship Id="rId40" Type="http://schemas.openxmlformats.org/officeDocument/2006/relationships/image" Target="../media/image331.png"/><Relationship Id="rId45" Type="http://schemas.openxmlformats.org/officeDocument/2006/relationships/customXml" Target="../ink/ink2253.xml"/><Relationship Id="rId66" Type="http://schemas.openxmlformats.org/officeDocument/2006/relationships/image" Target="../media/image344.png"/><Relationship Id="rId87" Type="http://schemas.openxmlformats.org/officeDocument/2006/relationships/customXml" Target="../ink/ink2274.xml"/><Relationship Id="rId61" Type="http://schemas.openxmlformats.org/officeDocument/2006/relationships/customXml" Target="../ink/ink2261.xml"/><Relationship Id="rId82" Type="http://schemas.openxmlformats.org/officeDocument/2006/relationships/image" Target="../media/image352.png"/><Relationship Id="rId19" Type="http://schemas.openxmlformats.org/officeDocument/2006/relationships/customXml" Target="../ink/ink2240.xml"/><Relationship Id="rId14" Type="http://schemas.openxmlformats.org/officeDocument/2006/relationships/image" Target="../media/image318.png"/><Relationship Id="rId30" Type="http://schemas.openxmlformats.org/officeDocument/2006/relationships/image" Target="../media/image326.png"/><Relationship Id="rId35" Type="http://schemas.openxmlformats.org/officeDocument/2006/relationships/customXml" Target="../ink/ink2248.xml"/><Relationship Id="rId56" Type="http://schemas.openxmlformats.org/officeDocument/2006/relationships/image" Target="../media/image339.png"/><Relationship Id="rId77" Type="http://schemas.openxmlformats.org/officeDocument/2006/relationships/customXml" Target="../ink/ink2269.xml"/><Relationship Id="rId100" Type="http://schemas.openxmlformats.org/officeDocument/2006/relationships/image" Target="../media/image361.png"/><Relationship Id="rId8" Type="http://schemas.openxmlformats.org/officeDocument/2006/relationships/image" Target="../media/image315.png"/><Relationship Id="rId51" Type="http://schemas.openxmlformats.org/officeDocument/2006/relationships/customXml" Target="../ink/ink2256.xml"/><Relationship Id="rId72" Type="http://schemas.openxmlformats.org/officeDocument/2006/relationships/image" Target="../media/image347.png"/><Relationship Id="rId93" Type="http://schemas.openxmlformats.org/officeDocument/2006/relationships/customXml" Target="../ink/ink2277.xml"/><Relationship Id="rId98" Type="http://schemas.openxmlformats.org/officeDocument/2006/relationships/image" Target="../media/image360.png"/><Relationship Id="rId3" Type="http://schemas.openxmlformats.org/officeDocument/2006/relationships/customXml" Target="../ink/ink2232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24.png"/><Relationship Id="rId21" Type="http://schemas.openxmlformats.org/officeDocument/2006/relationships/customXml" Target="../ink/ink2291.xml"/><Relationship Id="rId42" Type="http://schemas.openxmlformats.org/officeDocument/2006/relationships/image" Target="../media/image332.png"/><Relationship Id="rId47" Type="http://schemas.openxmlformats.org/officeDocument/2006/relationships/customXml" Target="../ink/ink2304.xml"/><Relationship Id="rId63" Type="http://schemas.openxmlformats.org/officeDocument/2006/relationships/customXml" Target="../ink/ink2312.xml"/><Relationship Id="rId68" Type="http://schemas.openxmlformats.org/officeDocument/2006/relationships/image" Target="../media/image345.png"/><Relationship Id="rId84" Type="http://schemas.openxmlformats.org/officeDocument/2006/relationships/image" Target="../media/image353.png"/><Relationship Id="rId89" Type="http://schemas.openxmlformats.org/officeDocument/2006/relationships/customXml" Target="../ink/ink2325.xml"/><Relationship Id="rId16" Type="http://schemas.openxmlformats.org/officeDocument/2006/relationships/image" Target="../media/image319.png"/><Relationship Id="rId107" Type="http://schemas.openxmlformats.org/officeDocument/2006/relationships/customXml" Target="../ink/ink2334.xml"/><Relationship Id="rId11" Type="http://schemas.openxmlformats.org/officeDocument/2006/relationships/customXml" Target="../ink/ink2286.xml"/><Relationship Id="rId32" Type="http://schemas.openxmlformats.org/officeDocument/2006/relationships/image" Target="../media/image327.png"/><Relationship Id="rId37" Type="http://schemas.openxmlformats.org/officeDocument/2006/relationships/customXml" Target="../ink/ink2299.xml"/><Relationship Id="rId53" Type="http://schemas.openxmlformats.org/officeDocument/2006/relationships/customXml" Target="../ink/ink2307.xml"/><Relationship Id="rId58" Type="http://schemas.openxmlformats.org/officeDocument/2006/relationships/image" Target="../media/image340.png"/><Relationship Id="rId74" Type="http://schemas.openxmlformats.org/officeDocument/2006/relationships/image" Target="../media/image348.png"/><Relationship Id="rId79" Type="http://schemas.openxmlformats.org/officeDocument/2006/relationships/customXml" Target="../ink/ink2320.xml"/><Relationship Id="rId102" Type="http://schemas.openxmlformats.org/officeDocument/2006/relationships/image" Target="../media/image362.png"/><Relationship Id="rId5" Type="http://schemas.openxmlformats.org/officeDocument/2006/relationships/customXml" Target="../ink/ink2283.xml"/><Relationship Id="rId90" Type="http://schemas.openxmlformats.org/officeDocument/2006/relationships/image" Target="../media/image356.png"/><Relationship Id="rId95" Type="http://schemas.openxmlformats.org/officeDocument/2006/relationships/customXml" Target="../ink/ink2328.xml"/><Relationship Id="rId22" Type="http://schemas.openxmlformats.org/officeDocument/2006/relationships/image" Target="../media/image322.png"/><Relationship Id="rId27" Type="http://schemas.openxmlformats.org/officeDocument/2006/relationships/customXml" Target="../ink/ink2294.xml"/><Relationship Id="rId43" Type="http://schemas.openxmlformats.org/officeDocument/2006/relationships/customXml" Target="../ink/ink2302.xml"/><Relationship Id="rId48" Type="http://schemas.openxmlformats.org/officeDocument/2006/relationships/image" Target="../media/image335.png"/><Relationship Id="rId64" Type="http://schemas.openxmlformats.org/officeDocument/2006/relationships/image" Target="../media/image343.png"/><Relationship Id="rId69" Type="http://schemas.openxmlformats.org/officeDocument/2006/relationships/customXml" Target="../ink/ink2315.xml"/><Relationship Id="rId80" Type="http://schemas.openxmlformats.org/officeDocument/2006/relationships/image" Target="../media/image351.png"/><Relationship Id="rId85" Type="http://schemas.openxmlformats.org/officeDocument/2006/relationships/customXml" Target="../ink/ink2323.xml"/><Relationship Id="rId12" Type="http://schemas.openxmlformats.org/officeDocument/2006/relationships/image" Target="../media/image317.png"/><Relationship Id="rId17" Type="http://schemas.openxmlformats.org/officeDocument/2006/relationships/customXml" Target="../ink/ink2289.xml"/><Relationship Id="rId33" Type="http://schemas.openxmlformats.org/officeDocument/2006/relationships/customXml" Target="../ink/ink2297.xml"/><Relationship Id="rId38" Type="http://schemas.openxmlformats.org/officeDocument/2006/relationships/image" Target="../media/image330.png"/><Relationship Id="rId59" Type="http://schemas.openxmlformats.org/officeDocument/2006/relationships/customXml" Target="../ink/ink2310.xml"/><Relationship Id="rId103" Type="http://schemas.openxmlformats.org/officeDocument/2006/relationships/customXml" Target="../ink/ink2332.xml"/><Relationship Id="rId108" Type="http://schemas.openxmlformats.org/officeDocument/2006/relationships/image" Target="../media/image365.png"/><Relationship Id="rId54" Type="http://schemas.openxmlformats.org/officeDocument/2006/relationships/image" Target="../media/image338.png"/><Relationship Id="rId70" Type="http://schemas.openxmlformats.org/officeDocument/2006/relationships/image" Target="../media/image346.png"/><Relationship Id="rId75" Type="http://schemas.openxmlformats.org/officeDocument/2006/relationships/customXml" Target="../ink/ink2318.xml"/><Relationship Id="rId91" Type="http://schemas.openxmlformats.org/officeDocument/2006/relationships/customXml" Target="../ink/ink2326.xml"/><Relationship Id="rId96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15" Type="http://schemas.openxmlformats.org/officeDocument/2006/relationships/customXml" Target="../ink/ink2288.xml"/><Relationship Id="rId23" Type="http://schemas.openxmlformats.org/officeDocument/2006/relationships/customXml" Target="../ink/ink2292.xml"/><Relationship Id="rId28" Type="http://schemas.openxmlformats.org/officeDocument/2006/relationships/image" Target="../media/image325.png"/><Relationship Id="rId36" Type="http://schemas.openxmlformats.org/officeDocument/2006/relationships/image" Target="../media/image329.png"/><Relationship Id="rId49" Type="http://schemas.openxmlformats.org/officeDocument/2006/relationships/customXml" Target="../ink/ink2305.xml"/><Relationship Id="rId57" Type="http://schemas.openxmlformats.org/officeDocument/2006/relationships/customXml" Target="../ink/ink2309.xml"/><Relationship Id="rId106" Type="http://schemas.openxmlformats.org/officeDocument/2006/relationships/image" Target="../media/image364.png"/><Relationship Id="rId10" Type="http://schemas.openxmlformats.org/officeDocument/2006/relationships/image" Target="../media/image316.png"/><Relationship Id="rId31" Type="http://schemas.openxmlformats.org/officeDocument/2006/relationships/customXml" Target="../ink/ink2296.xml"/><Relationship Id="rId44" Type="http://schemas.openxmlformats.org/officeDocument/2006/relationships/image" Target="../media/image333.png"/><Relationship Id="rId52" Type="http://schemas.openxmlformats.org/officeDocument/2006/relationships/image" Target="../media/image337.png"/><Relationship Id="rId60" Type="http://schemas.openxmlformats.org/officeDocument/2006/relationships/image" Target="../media/image341.png"/><Relationship Id="rId65" Type="http://schemas.openxmlformats.org/officeDocument/2006/relationships/customXml" Target="../ink/ink2313.xml"/><Relationship Id="rId73" Type="http://schemas.openxmlformats.org/officeDocument/2006/relationships/customXml" Target="../ink/ink2317.xml"/><Relationship Id="rId78" Type="http://schemas.openxmlformats.org/officeDocument/2006/relationships/image" Target="../media/image350.png"/><Relationship Id="rId81" Type="http://schemas.openxmlformats.org/officeDocument/2006/relationships/customXml" Target="../ink/ink2321.xml"/><Relationship Id="rId86" Type="http://schemas.openxmlformats.org/officeDocument/2006/relationships/image" Target="../media/image354.png"/><Relationship Id="rId94" Type="http://schemas.openxmlformats.org/officeDocument/2006/relationships/image" Target="../media/image358.png"/><Relationship Id="rId99" Type="http://schemas.openxmlformats.org/officeDocument/2006/relationships/customXml" Target="../ink/ink2330.xml"/><Relationship Id="rId101" Type="http://schemas.openxmlformats.org/officeDocument/2006/relationships/customXml" Target="../ink/ink2331.xml"/><Relationship Id="rId4" Type="http://schemas.openxmlformats.org/officeDocument/2006/relationships/image" Target="../media/image313.png"/><Relationship Id="rId9" Type="http://schemas.openxmlformats.org/officeDocument/2006/relationships/customXml" Target="../ink/ink2285.xml"/><Relationship Id="rId13" Type="http://schemas.openxmlformats.org/officeDocument/2006/relationships/customXml" Target="../ink/ink2287.xml"/><Relationship Id="rId18" Type="http://schemas.openxmlformats.org/officeDocument/2006/relationships/image" Target="../media/image320.png"/><Relationship Id="rId39" Type="http://schemas.openxmlformats.org/officeDocument/2006/relationships/customXml" Target="../ink/ink2300.xml"/><Relationship Id="rId109" Type="http://schemas.openxmlformats.org/officeDocument/2006/relationships/customXml" Target="../ink/ink2335.xml"/><Relationship Id="rId34" Type="http://schemas.openxmlformats.org/officeDocument/2006/relationships/image" Target="../media/image328.png"/><Relationship Id="rId50" Type="http://schemas.openxmlformats.org/officeDocument/2006/relationships/image" Target="../media/image336.png"/><Relationship Id="rId55" Type="http://schemas.openxmlformats.org/officeDocument/2006/relationships/customXml" Target="../ink/ink2308.xml"/><Relationship Id="rId76" Type="http://schemas.openxmlformats.org/officeDocument/2006/relationships/image" Target="../media/image349.png"/><Relationship Id="rId97" Type="http://schemas.openxmlformats.org/officeDocument/2006/relationships/customXml" Target="../ink/ink2329.xml"/><Relationship Id="rId104" Type="http://schemas.openxmlformats.org/officeDocument/2006/relationships/image" Target="../media/image363.png"/><Relationship Id="rId7" Type="http://schemas.openxmlformats.org/officeDocument/2006/relationships/customXml" Target="../ink/ink2284.xml"/><Relationship Id="rId71" Type="http://schemas.openxmlformats.org/officeDocument/2006/relationships/customXml" Target="../ink/ink2316.xml"/><Relationship Id="rId92" Type="http://schemas.openxmlformats.org/officeDocument/2006/relationships/image" Target="../media/image357.png"/><Relationship Id="rId2" Type="http://schemas.openxmlformats.org/officeDocument/2006/relationships/image" Target="../media/image312.png"/><Relationship Id="rId29" Type="http://schemas.openxmlformats.org/officeDocument/2006/relationships/customXml" Target="../ink/ink2295.xml"/><Relationship Id="rId24" Type="http://schemas.openxmlformats.org/officeDocument/2006/relationships/image" Target="../media/image323.png"/><Relationship Id="rId40" Type="http://schemas.openxmlformats.org/officeDocument/2006/relationships/image" Target="../media/image331.png"/><Relationship Id="rId45" Type="http://schemas.openxmlformats.org/officeDocument/2006/relationships/customXml" Target="../ink/ink2303.xml"/><Relationship Id="rId66" Type="http://schemas.openxmlformats.org/officeDocument/2006/relationships/image" Target="../media/image344.png"/><Relationship Id="rId87" Type="http://schemas.openxmlformats.org/officeDocument/2006/relationships/customXml" Target="../ink/ink2324.xml"/><Relationship Id="rId110" Type="http://schemas.openxmlformats.org/officeDocument/2006/relationships/image" Target="../media/image366.png"/><Relationship Id="rId61" Type="http://schemas.openxmlformats.org/officeDocument/2006/relationships/customXml" Target="../ink/ink2311.xml"/><Relationship Id="rId82" Type="http://schemas.openxmlformats.org/officeDocument/2006/relationships/image" Target="../media/image352.png"/><Relationship Id="rId19" Type="http://schemas.openxmlformats.org/officeDocument/2006/relationships/customXml" Target="../ink/ink2290.xml"/><Relationship Id="rId14" Type="http://schemas.openxmlformats.org/officeDocument/2006/relationships/image" Target="../media/image318.png"/><Relationship Id="rId30" Type="http://schemas.openxmlformats.org/officeDocument/2006/relationships/image" Target="../media/image326.png"/><Relationship Id="rId35" Type="http://schemas.openxmlformats.org/officeDocument/2006/relationships/customXml" Target="../ink/ink2298.xml"/><Relationship Id="rId56" Type="http://schemas.openxmlformats.org/officeDocument/2006/relationships/image" Target="../media/image339.png"/><Relationship Id="rId77" Type="http://schemas.openxmlformats.org/officeDocument/2006/relationships/customXml" Target="../ink/ink2319.xml"/><Relationship Id="rId100" Type="http://schemas.openxmlformats.org/officeDocument/2006/relationships/image" Target="../media/image361.png"/><Relationship Id="rId105" Type="http://schemas.openxmlformats.org/officeDocument/2006/relationships/customXml" Target="../ink/ink2333.xml"/><Relationship Id="rId8" Type="http://schemas.openxmlformats.org/officeDocument/2006/relationships/image" Target="../media/image315.png"/><Relationship Id="rId51" Type="http://schemas.openxmlformats.org/officeDocument/2006/relationships/customXml" Target="../ink/ink2306.xml"/><Relationship Id="rId72" Type="http://schemas.openxmlformats.org/officeDocument/2006/relationships/image" Target="../media/image347.png"/><Relationship Id="rId93" Type="http://schemas.openxmlformats.org/officeDocument/2006/relationships/customXml" Target="../ink/ink2327.xml"/><Relationship Id="rId98" Type="http://schemas.openxmlformats.org/officeDocument/2006/relationships/image" Target="../media/image360.png"/><Relationship Id="rId3" Type="http://schemas.openxmlformats.org/officeDocument/2006/relationships/customXml" Target="../ink/ink2282.xml"/><Relationship Id="rId25" Type="http://schemas.openxmlformats.org/officeDocument/2006/relationships/customXml" Target="../ink/ink2293.xml"/><Relationship Id="rId46" Type="http://schemas.openxmlformats.org/officeDocument/2006/relationships/image" Target="../media/image334.png"/><Relationship Id="rId67" Type="http://schemas.openxmlformats.org/officeDocument/2006/relationships/customXml" Target="../ink/ink2314.xml"/><Relationship Id="rId20" Type="http://schemas.openxmlformats.org/officeDocument/2006/relationships/image" Target="../media/image321.png"/><Relationship Id="rId41" Type="http://schemas.openxmlformats.org/officeDocument/2006/relationships/customXml" Target="../ink/ink2301.xml"/><Relationship Id="rId62" Type="http://schemas.openxmlformats.org/officeDocument/2006/relationships/image" Target="../media/image342.png"/><Relationship Id="rId83" Type="http://schemas.openxmlformats.org/officeDocument/2006/relationships/customXml" Target="../ink/ink2322.xml"/><Relationship Id="rId88" Type="http://schemas.openxmlformats.org/officeDocument/2006/relationships/image" Target="../media/image355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24.png"/><Relationship Id="rId117" Type="http://schemas.openxmlformats.org/officeDocument/2006/relationships/customXml" Target="../ink/ink2393.xml"/><Relationship Id="rId21" Type="http://schemas.openxmlformats.org/officeDocument/2006/relationships/customXml" Target="../ink/ink2345.xml"/><Relationship Id="rId42" Type="http://schemas.openxmlformats.org/officeDocument/2006/relationships/image" Target="../media/image332.png"/><Relationship Id="rId47" Type="http://schemas.openxmlformats.org/officeDocument/2006/relationships/customXml" Target="../ink/ink2358.xml"/><Relationship Id="rId63" Type="http://schemas.openxmlformats.org/officeDocument/2006/relationships/customXml" Target="../ink/ink2366.xml"/><Relationship Id="rId68" Type="http://schemas.openxmlformats.org/officeDocument/2006/relationships/image" Target="../media/image345.png"/><Relationship Id="rId84" Type="http://schemas.openxmlformats.org/officeDocument/2006/relationships/image" Target="../media/image353.png"/><Relationship Id="rId89" Type="http://schemas.openxmlformats.org/officeDocument/2006/relationships/customXml" Target="../ink/ink2379.xml"/><Relationship Id="rId112" Type="http://schemas.openxmlformats.org/officeDocument/2006/relationships/image" Target="../media/image367.png"/><Relationship Id="rId16" Type="http://schemas.openxmlformats.org/officeDocument/2006/relationships/image" Target="../media/image319.png"/><Relationship Id="rId107" Type="http://schemas.openxmlformats.org/officeDocument/2006/relationships/customXml" Target="../ink/ink2388.xml"/><Relationship Id="rId11" Type="http://schemas.openxmlformats.org/officeDocument/2006/relationships/customXml" Target="../ink/ink2340.xml"/><Relationship Id="rId32" Type="http://schemas.openxmlformats.org/officeDocument/2006/relationships/image" Target="../media/image327.png"/><Relationship Id="rId37" Type="http://schemas.openxmlformats.org/officeDocument/2006/relationships/customXml" Target="../ink/ink2353.xml"/><Relationship Id="rId53" Type="http://schemas.openxmlformats.org/officeDocument/2006/relationships/customXml" Target="../ink/ink2361.xml"/><Relationship Id="rId58" Type="http://schemas.openxmlformats.org/officeDocument/2006/relationships/image" Target="../media/image340.png"/><Relationship Id="rId74" Type="http://schemas.openxmlformats.org/officeDocument/2006/relationships/image" Target="../media/image348.png"/><Relationship Id="rId79" Type="http://schemas.openxmlformats.org/officeDocument/2006/relationships/customXml" Target="../ink/ink2374.xml"/><Relationship Id="rId102" Type="http://schemas.openxmlformats.org/officeDocument/2006/relationships/image" Target="../media/image362.png"/><Relationship Id="rId5" Type="http://schemas.openxmlformats.org/officeDocument/2006/relationships/customXml" Target="../ink/ink2337.xml"/><Relationship Id="rId90" Type="http://schemas.openxmlformats.org/officeDocument/2006/relationships/image" Target="../media/image356.png"/><Relationship Id="rId95" Type="http://schemas.openxmlformats.org/officeDocument/2006/relationships/customXml" Target="../ink/ink2382.xml"/><Relationship Id="rId22" Type="http://schemas.openxmlformats.org/officeDocument/2006/relationships/image" Target="../media/image322.png"/><Relationship Id="rId27" Type="http://schemas.openxmlformats.org/officeDocument/2006/relationships/customXml" Target="../ink/ink2348.xml"/><Relationship Id="rId43" Type="http://schemas.openxmlformats.org/officeDocument/2006/relationships/customXml" Target="../ink/ink2356.xml"/><Relationship Id="rId48" Type="http://schemas.openxmlformats.org/officeDocument/2006/relationships/image" Target="../media/image335.png"/><Relationship Id="rId64" Type="http://schemas.openxmlformats.org/officeDocument/2006/relationships/image" Target="../media/image343.png"/><Relationship Id="rId69" Type="http://schemas.openxmlformats.org/officeDocument/2006/relationships/customXml" Target="../ink/ink2369.xml"/><Relationship Id="rId113" Type="http://schemas.openxmlformats.org/officeDocument/2006/relationships/customXml" Target="../ink/ink2391.xml"/><Relationship Id="rId118" Type="http://schemas.openxmlformats.org/officeDocument/2006/relationships/image" Target="../media/image370.png"/><Relationship Id="rId80" Type="http://schemas.openxmlformats.org/officeDocument/2006/relationships/image" Target="../media/image351.png"/><Relationship Id="rId85" Type="http://schemas.openxmlformats.org/officeDocument/2006/relationships/customXml" Target="../ink/ink2377.xml"/><Relationship Id="rId12" Type="http://schemas.openxmlformats.org/officeDocument/2006/relationships/image" Target="../media/image317.png"/><Relationship Id="rId17" Type="http://schemas.openxmlformats.org/officeDocument/2006/relationships/customXml" Target="../ink/ink2343.xml"/><Relationship Id="rId33" Type="http://schemas.openxmlformats.org/officeDocument/2006/relationships/customXml" Target="../ink/ink2351.xml"/><Relationship Id="rId38" Type="http://schemas.openxmlformats.org/officeDocument/2006/relationships/image" Target="../media/image330.png"/><Relationship Id="rId59" Type="http://schemas.openxmlformats.org/officeDocument/2006/relationships/customXml" Target="../ink/ink2364.xml"/><Relationship Id="rId103" Type="http://schemas.openxmlformats.org/officeDocument/2006/relationships/customXml" Target="../ink/ink2386.xml"/><Relationship Id="rId108" Type="http://schemas.openxmlformats.org/officeDocument/2006/relationships/image" Target="../media/image365.png"/><Relationship Id="rId54" Type="http://schemas.openxmlformats.org/officeDocument/2006/relationships/image" Target="../media/image338.png"/><Relationship Id="rId70" Type="http://schemas.openxmlformats.org/officeDocument/2006/relationships/image" Target="../media/image346.png"/><Relationship Id="rId75" Type="http://schemas.openxmlformats.org/officeDocument/2006/relationships/customXml" Target="../ink/ink2372.xml"/><Relationship Id="rId91" Type="http://schemas.openxmlformats.org/officeDocument/2006/relationships/customXml" Target="../ink/ink2380.xml"/><Relationship Id="rId96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23" Type="http://schemas.openxmlformats.org/officeDocument/2006/relationships/customXml" Target="../ink/ink2346.xml"/><Relationship Id="rId28" Type="http://schemas.openxmlformats.org/officeDocument/2006/relationships/image" Target="../media/image325.png"/><Relationship Id="rId49" Type="http://schemas.openxmlformats.org/officeDocument/2006/relationships/customXml" Target="../ink/ink2359.xml"/><Relationship Id="rId114" Type="http://schemas.openxmlformats.org/officeDocument/2006/relationships/image" Target="../media/image368.png"/><Relationship Id="rId10" Type="http://schemas.openxmlformats.org/officeDocument/2006/relationships/image" Target="../media/image316.png"/><Relationship Id="rId31" Type="http://schemas.openxmlformats.org/officeDocument/2006/relationships/customXml" Target="../ink/ink2350.xml"/><Relationship Id="rId44" Type="http://schemas.openxmlformats.org/officeDocument/2006/relationships/image" Target="../media/image333.png"/><Relationship Id="rId52" Type="http://schemas.openxmlformats.org/officeDocument/2006/relationships/image" Target="../media/image337.png"/><Relationship Id="rId60" Type="http://schemas.openxmlformats.org/officeDocument/2006/relationships/image" Target="../media/image341.png"/><Relationship Id="rId65" Type="http://schemas.openxmlformats.org/officeDocument/2006/relationships/customXml" Target="../ink/ink2367.xml"/><Relationship Id="rId73" Type="http://schemas.openxmlformats.org/officeDocument/2006/relationships/customXml" Target="../ink/ink2371.xml"/><Relationship Id="rId78" Type="http://schemas.openxmlformats.org/officeDocument/2006/relationships/image" Target="../media/image350.png"/><Relationship Id="rId81" Type="http://schemas.openxmlformats.org/officeDocument/2006/relationships/customXml" Target="../ink/ink2375.xml"/><Relationship Id="rId86" Type="http://schemas.openxmlformats.org/officeDocument/2006/relationships/image" Target="../media/image354.png"/><Relationship Id="rId94" Type="http://schemas.openxmlformats.org/officeDocument/2006/relationships/image" Target="../media/image358.png"/><Relationship Id="rId99" Type="http://schemas.openxmlformats.org/officeDocument/2006/relationships/customXml" Target="../ink/ink2384.xml"/><Relationship Id="rId101" Type="http://schemas.openxmlformats.org/officeDocument/2006/relationships/customXml" Target="../ink/ink2385.xml"/><Relationship Id="rId4" Type="http://schemas.openxmlformats.org/officeDocument/2006/relationships/image" Target="../media/image313.png"/><Relationship Id="rId9" Type="http://schemas.openxmlformats.org/officeDocument/2006/relationships/customXml" Target="../ink/ink2339.xml"/><Relationship Id="rId13" Type="http://schemas.openxmlformats.org/officeDocument/2006/relationships/customXml" Target="../ink/ink2341.xml"/><Relationship Id="rId18" Type="http://schemas.openxmlformats.org/officeDocument/2006/relationships/image" Target="../media/image320.png"/><Relationship Id="rId39" Type="http://schemas.openxmlformats.org/officeDocument/2006/relationships/customXml" Target="../ink/ink2354.xml"/><Relationship Id="rId109" Type="http://schemas.openxmlformats.org/officeDocument/2006/relationships/customXml" Target="../ink/ink2389.xml"/><Relationship Id="rId34" Type="http://schemas.openxmlformats.org/officeDocument/2006/relationships/image" Target="../media/image328.png"/><Relationship Id="rId50" Type="http://schemas.openxmlformats.org/officeDocument/2006/relationships/image" Target="../media/image336.png"/><Relationship Id="rId55" Type="http://schemas.openxmlformats.org/officeDocument/2006/relationships/customXml" Target="../ink/ink2362.xml"/><Relationship Id="rId76" Type="http://schemas.openxmlformats.org/officeDocument/2006/relationships/image" Target="../media/image349.png"/><Relationship Id="rId97" Type="http://schemas.openxmlformats.org/officeDocument/2006/relationships/customXml" Target="../ink/ink2383.xml"/><Relationship Id="rId104" Type="http://schemas.openxmlformats.org/officeDocument/2006/relationships/image" Target="../media/image363.png"/><Relationship Id="rId7" Type="http://schemas.openxmlformats.org/officeDocument/2006/relationships/customXml" Target="../ink/ink2338.xml"/><Relationship Id="rId71" Type="http://schemas.openxmlformats.org/officeDocument/2006/relationships/customXml" Target="../ink/ink2370.xml"/><Relationship Id="rId92" Type="http://schemas.openxmlformats.org/officeDocument/2006/relationships/image" Target="../media/image357.png"/><Relationship Id="rId2" Type="http://schemas.openxmlformats.org/officeDocument/2006/relationships/image" Target="../media/image312.png"/><Relationship Id="rId29" Type="http://schemas.openxmlformats.org/officeDocument/2006/relationships/customXml" Target="../ink/ink2349.xml"/><Relationship Id="rId24" Type="http://schemas.openxmlformats.org/officeDocument/2006/relationships/image" Target="../media/image323.png"/><Relationship Id="rId40" Type="http://schemas.openxmlformats.org/officeDocument/2006/relationships/image" Target="../media/image331.png"/><Relationship Id="rId45" Type="http://schemas.openxmlformats.org/officeDocument/2006/relationships/customXml" Target="../ink/ink2357.xml"/><Relationship Id="rId66" Type="http://schemas.openxmlformats.org/officeDocument/2006/relationships/image" Target="../media/image344.png"/><Relationship Id="rId87" Type="http://schemas.openxmlformats.org/officeDocument/2006/relationships/customXml" Target="../ink/ink2378.xml"/><Relationship Id="rId110" Type="http://schemas.openxmlformats.org/officeDocument/2006/relationships/image" Target="../media/image366.png"/><Relationship Id="rId115" Type="http://schemas.openxmlformats.org/officeDocument/2006/relationships/customXml" Target="../ink/ink2392.xml"/><Relationship Id="rId61" Type="http://schemas.openxmlformats.org/officeDocument/2006/relationships/customXml" Target="../ink/ink2365.xml"/><Relationship Id="rId82" Type="http://schemas.openxmlformats.org/officeDocument/2006/relationships/image" Target="../media/image352.png"/><Relationship Id="rId19" Type="http://schemas.openxmlformats.org/officeDocument/2006/relationships/customXml" Target="../ink/ink2344.xml"/><Relationship Id="rId14" Type="http://schemas.openxmlformats.org/officeDocument/2006/relationships/image" Target="../media/image318.png"/><Relationship Id="rId30" Type="http://schemas.openxmlformats.org/officeDocument/2006/relationships/image" Target="../media/image326.png"/><Relationship Id="rId35" Type="http://schemas.openxmlformats.org/officeDocument/2006/relationships/customXml" Target="../ink/ink2352.xml"/><Relationship Id="rId56" Type="http://schemas.openxmlformats.org/officeDocument/2006/relationships/image" Target="../media/image339.png"/><Relationship Id="rId77" Type="http://schemas.openxmlformats.org/officeDocument/2006/relationships/customXml" Target="../ink/ink2373.xml"/><Relationship Id="rId100" Type="http://schemas.openxmlformats.org/officeDocument/2006/relationships/image" Target="../media/image361.png"/><Relationship Id="rId105" Type="http://schemas.openxmlformats.org/officeDocument/2006/relationships/customXml" Target="../ink/ink2387.xml"/><Relationship Id="rId8" Type="http://schemas.openxmlformats.org/officeDocument/2006/relationships/image" Target="../media/image315.png"/><Relationship Id="rId51" Type="http://schemas.openxmlformats.org/officeDocument/2006/relationships/customXml" Target="../ink/ink2360.xml"/><Relationship Id="rId72" Type="http://schemas.openxmlformats.org/officeDocument/2006/relationships/image" Target="../media/image347.png"/><Relationship Id="rId93" Type="http://schemas.openxmlformats.org/officeDocument/2006/relationships/customXml" Target="../ink/ink2381.xml"/><Relationship Id="rId98" Type="http://schemas.openxmlformats.org/officeDocument/2006/relationships/image" Target="../media/image360.png"/><Relationship Id="rId3" Type="http://schemas.openxmlformats.org/officeDocument/2006/relationships/customXml" Target="../ink/ink2336.xml"/><Relationship Id="rId25" Type="http://schemas.openxmlformats.org/officeDocument/2006/relationships/customXml" Target="../ink/ink2347.xml"/><Relationship Id="rId46" Type="http://schemas.openxmlformats.org/officeDocument/2006/relationships/image" Target="../media/image334.png"/><Relationship Id="rId67" Type="http://schemas.openxmlformats.org/officeDocument/2006/relationships/customXml" Target="../ink/ink2368.xml"/><Relationship Id="rId116" Type="http://schemas.openxmlformats.org/officeDocument/2006/relationships/image" Target="../media/image369.png"/><Relationship Id="rId20" Type="http://schemas.openxmlformats.org/officeDocument/2006/relationships/image" Target="../media/image321.png"/><Relationship Id="rId41" Type="http://schemas.openxmlformats.org/officeDocument/2006/relationships/customXml" Target="../ink/ink2355.xml"/><Relationship Id="rId62" Type="http://schemas.openxmlformats.org/officeDocument/2006/relationships/image" Target="../media/image342.png"/><Relationship Id="rId83" Type="http://schemas.openxmlformats.org/officeDocument/2006/relationships/customXml" Target="../ink/ink2376.xml"/><Relationship Id="rId88" Type="http://schemas.openxmlformats.org/officeDocument/2006/relationships/image" Target="../media/image355.png"/><Relationship Id="rId111" Type="http://schemas.openxmlformats.org/officeDocument/2006/relationships/customXml" Target="../ink/ink2390.xml"/><Relationship Id="rId15" Type="http://schemas.openxmlformats.org/officeDocument/2006/relationships/customXml" Target="../ink/ink2342.xml"/><Relationship Id="rId36" Type="http://schemas.openxmlformats.org/officeDocument/2006/relationships/image" Target="../media/image329.png"/><Relationship Id="rId57" Type="http://schemas.openxmlformats.org/officeDocument/2006/relationships/customXml" Target="../ink/ink2363.xml"/><Relationship Id="rId106" Type="http://schemas.openxmlformats.org/officeDocument/2006/relationships/image" Target="../media/image364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24.png"/><Relationship Id="rId117" Type="http://schemas.openxmlformats.org/officeDocument/2006/relationships/customXml" Target="../ink/ink2451.xml"/><Relationship Id="rId21" Type="http://schemas.openxmlformats.org/officeDocument/2006/relationships/customXml" Target="../ink/ink2403.xml"/><Relationship Id="rId42" Type="http://schemas.openxmlformats.org/officeDocument/2006/relationships/image" Target="../media/image332.png"/><Relationship Id="rId47" Type="http://schemas.openxmlformats.org/officeDocument/2006/relationships/customXml" Target="../ink/ink2416.xml"/><Relationship Id="rId63" Type="http://schemas.openxmlformats.org/officeDocument/2006/relationships/customXml" Target="../ink/ink2424.xml"/><Relationship Id="rId68" Type="http://schemas.openxmlformats.org/officeDocument/2006/relationships/image" Target="../media/image345.png"/><Relationship Id="rId84" Type="http://schemas.openxmlformats.org/officeDocument/2006/relationships/image" Target="../media/image353.png"/><Relationship Id="rId89" Type="http://schemas.openxmlformats.org/officeDocument/2006/relationships/customXml" Target="../ink/ink2437.xml"/><Relationship Id="rId112" Type="http://schemas.openxmlformats.org/officeDocument/2006/relationships/image" Target="../media/image367.png"/><Relationship Id="rId16" Type="http://schemas.openxmlformats.org/officeDocument/2006/relationships/image" Target="../media/image319.png"/><Relationship Id="rId107" Type="http://schemas.openxmlformats.org/officeDocument/2006/relationships/customXml" Target="../ink/ink2446.xml"/><Relationship Id="rId11" Type="http://schemas.openxmlformats.org/officeDocument/2006/relationships/customXml" Target="../ink/ink2398.xml"/><Relationship Id="rId32" Type="http://schemas.openxmlformats.org/officeDocument/2006/relationships/image" Target="../media/image327.png"/><Relationship Id="rId37" Type="http://schemas.openxmlformats.org/officeDocument/2006/relationships/customXml" Target="../ink/ink2411.xml"/><Relationship Id="rId53" Type="http://schemas.openxmlformats.org/officeDocument/2006/relationships/customXml" Target="../ink/ink2419.xml"/><Relationship Id="rId58" Type="http://schemas.openxmlformats.org/officeDocument/2006/relationships/image" Target="../media/image340.png"/><Relationship Id="rId74" Type="http://schemas.openxmlformats.org/officeDocument/2006/relationships/image" Target="../media/image348.png"/><Relationship Id="rId79" Type="http://schemas.openxmlformats.org/officeDocument/2006/relationships/customXml" Target="../ink/ink2432.xml"/><Relationship Id="rId102" Type="http://schemas.openxmlformats.org/officeDocument/2006/relationships/image" Target="../media/image362.png"/><Relationship Id="rId123" Type="http://schemas.openxmlformats.org/officeDocument/2006/relationships/customXml" Target="../ink/ink2454.xml"/><Relationship Id="rId5" Type="http://schemas.openxmlformats.org/officeDocument/2006/relationships/customXml" Target="../ink/ink2395.xml"/><Relationship Id="rId90" Type="http://schemas.openxmlformats.org/officeDocument/2006/relationships/image" Target="../media/image356.png"/><Relationship Id="rId95" Type="http://schemas.openxmlformats.org/officeDocument/2006/relationships/customXml" Target="../ink/ink2440.xml"/><Relationship Id="rId22" Type="http://schemas.openxmlformats.org/officeDocument/2006/relationships/image" Target="../media/image322.png"/><Relationship Id="rId27" Type="http://schemas.openxmlformats.org/officeDocument/2006/relationships/customXml" Target="../ink/ink2406.xml"/><Relationship Id="rId43" Type="http://schemas.openxmlformats.org/officeDocument/2006/relationships/customXml" Target="../ink/ink2414.xml"/><Relationship Id="rId48" Type="http://schemas.openxmlformats.org/officeDocument/2006/relationships/image" Target="../media/image335.png"/><Relationship Id="rId64" Type="http://schemas.openxmlformats.org/officeDocument/2006/relationships/image" Target="../media/image343.png"/><Relationship Id="rId69" Type="http://schemas.openxmlformats.org/officeDocument/2006/relationships/customXml" Target="../ink/ink2427.xml"/><Relationship Id="rId113" Type="http://schemas.openxmlformats.org/officeDocument/2006/relationships/customXml" Target="../ink/ink2449.xml"/><Relationship Id="rId118" Type="http://schemas.openxmlformats.org/officeDocument/2006/relationships/image" Target="../media/image370.png"/><Relationship Id="rId80" Type="http://schemas.openxmlformats.org/officeDocument/2006/relationships/image" Target="../media/image351.png"/><Relationship Id="rId85" Type="http://schemas.openxmlformats.org/officeDocument/2006/relationships/customXml" Target="../ink/ink2435.xml"/><Relationship Id="rId12" Type="http://schemas.openxmlformats.org/officeDocument/2006/relationships/image" Target="../media/image317.png"/><Relationship Id="rId17" Type="http://schemas.openxmlformats.org/officeDocument/2006/relationships/customXml" Target="../ink/ink2401.xml"/><Relationship Id="rId33" Type="http://schemas.openxmlformats.org/officeDocument/2006/relationships/customXml" Target="../ink/ink2409.xml"/><Relationship Id="rId38" Type="http://schemas.openxmlformats.org/officeDocument/2006/relationships/image" Target="../media/image330.png"/><Relationship Id="rId59" Type="http://schemas.openxmlformats.org/officeDocument/2006/relationships/customXml" Target="../ink/ink2422.xml"/><Relationship Id="rId103" Type="http://schemas.openxmlformats.org/officeDocument/2006/relationships/customXml" Target="../ink/ink2444.xml"/><Relationship Id="rId108" Type="http://schemas.openxmlformats.org/officeDocument/2006/relationships/image" Target="../media/image365.png"/><Relationship Id="rId124" Type="http://schemas.openxmlformats.org/officeDocument/2006/relationships/image" Target="../media/image373.png"/><Relationship Id="rId54" Type="http://schemas.openxmlformats.org/officeDocument/2006/relationships/image" Target="../media/image338.png"/><Relationship Id="rId70" Type="http://schemas.openxmlformats.org/officeDocument/2006/relationships/image" Target="../media/image346.png"/><Relationship Id="rId75" Type="http://schemas.openxmlformats.org/officeDocument/2006/relationships/customXml" Target="../ink/ink2430.xml"/><Relationship Id="rId91" Type="http://schemas.openxmlformats.org/officeDocument/2006/relationships/customXml" Target="../ink/ink2438.xml"/><Relationship Id="rId96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23" Type="http://schemas.openxmlformats.org/officeDocument/2006/relationships/customXml" Target="../ink/ink2404.xml"/><Relationship Id="rId28" Type="http://schemas.openxmlformats.org/officeDocument/2006/relationships/image" Target="../media/image325.png"/><Relationship Id="rId49" Type="http://schemas.openxmlformats.org/officeDocument/2006/relationships/customXml" Target="../ink/ink2417.xml"/><Relationship Id="rId114" Type="http://schemas.openxmlformats.org/officeDocument/2006/relationships/image" Target="../media/image368.png"/><Relationship Id="rId119" Type="http://schemas.openxmlformats.org/officeDocument/2006/relationships/customXml" Target="../ink/ink2452.xml"/><Relationship Id="rId44" Type="http://schemas.openxmlformats.org/officeDocument/2006/relationships/image" Target="../media/image333.png"/><Relationship Id="rId60" Type="http://schemas.openxmlformats.org/officeDocument/2006/relationships/image" Target="../media/image341.png"/><Relationship Id="rId65" Type="http://schemas.openxmlformats.org/officeDocument/2006/relationships/customXml" Target="../ink/ink2425.xml"/><Relationship Id="rId81" Type="http://schemas.openxmlformats.org/officeDocument/2006/relationships/customXml" Target="../ink/ink2433.xml"/><Relationship Id="rId86" Type="http://schemas.openxmlformats.org/officeDocument/2006/relationships/image" Target="../media/image354.png"/><Relationship Id="rId4" Type="http://schemas.openxmlformats.org/officeDocument/2006/relationships/image" Target="../media/image313.png"/><Relationship Id="rId9" Type="http://schemas.openxmlformats.org/officeDocument/2006/relationships/customXml" Target="../ink/ink2397.xml"/><Relationship Id="rId13" Type="http://schemas.openxmlformats.org/officeDocument/2006/relationships/customXml" Target="../ink/ink2399.xml"/><Relationship Id="rId18" Type="http://schemas.openxmlformats.org/officeDocument/2006/relationships/image" Target="../media/image320.png"/><Relationship Id="rId39" Type="http://schemas.openxmlformats.org/officeDocument/2006/relationships/customXml" Target="../ink/ink2412.xml"/><Relationship Id="rId109" Type="http://schemas.openxmlformats.org/officeDocument/2006/relationships/customXml" Target="../ink/ink2447.xml"/><Relationship Id="rId34" Type="http://schemas.openxmlformats.org/officeDocument/2006/relationships/image" Target="../media/image328.png"/><Relationship Id="rId50" Type="http://schemas.openxmlformats.org/officeDocument/2006/relationships/image" Target="../media/image336.png"/><Relationship Id="rId55" Type="http://schemas.openxmlformats.org/officeDocument/2006/relationships/customXml" Target="../ink/ink2420.xml"/><Relationship Id="rId76" Type="http://schemas.openxmlformats.org/officeDocument/2006/relationships/image" Target="../media/image349.png"/><Relationship Id="rId97" Type="http://schemas.openxmlformats.org/officeDocument/2006/relationships/customXml" Target="../ink/ink2441.xml"/><Relationship Id="rId104" Type="http://schemas.openxmlformats.org/officeDocument/2006/relationships/image" Target="../media/image363.png"/><Relationship Id="rId120" Type="http://schemas.openxmlformats.org/officeDocument/2006/relationships/image" Target="../media/image371.png"/><Relationship Id="rId7" Type="http://schemas.openxmlformats.org/officeDocument/2006/relationships/customXml" Target="../ink/ink2396.xml"/><Relationship Id="rId71" Type="http://schemas.openxmlformats.org/officeDocument/2006/relationships/customXml" Target="../ink/ink2428.xml"/><Relationship Id="rId92" Type="http://schemas.openxmlformats.org/officeDocument/2006/relationships/image" Target="../media/image357.png"/><Relationship Id="rId2" Type="http://schemas.openxmlformats.org/officeDocument/2006/relationships/image" Target="../media/image312.png"/><Relationship Id="rId29" Type="http://schemas.openxmlformats.org/officeDocument/2006/relationships/customXml" Target="../ink/ink2407.xml"/><Relationship Id="rId24" Type="http://schemas.openxmlformats.org/officeDocument/2006/relationships/image" Target="../media/image323.png"/><Relationship Id="rId40" Type="http://schemas.openxmlformats.org/officeDocument/2006/relationships/image" Target="../media/image331.png"/><Relationship Id="rId45" Type="http://schemas.openxmlformats.org/officeDocument/2006/relationships/customXml" Target="../ink/ink2415.xml"/><Relationship Id="rId66" Type="http://schemas.openxmlformats.org/officeDocument/2006/relationships/image" Target="../media/image344.png"/><Relationship Id="rId87" Type="http://schemas.openxmlformats.org/officeDocument/2006/relationships/customXml" Target="../ink/ink2436.xml"/><Relationship Id="rId110" Type="http://schemas.openxmlformats.org/officeDocument/2006/relationships/image" Target="../media/image366.png"/><Relationship Id="rId115" Type="http://schemas.openxmlformats.org/officeDocument/2006/relationships/customXml" Target="../ink/ink2450.xml"/><Relationship Id="rId61" Type="http://schemas.openxmlformats.org/officeDocument/2006/relationships/customXml" Target="../ink/ink2423.xml"/><Relationship Id="rId82" Type="http://schemas.openxmlformats.org/officeDocument/2006/relationships/image" Target="../media/image352.png"/><Relationship Id="rId19" Type="http://schemas.openxmlformats.org/officeDocument/2006/relationships/customXml" Target="../ink/ink2402.xml"/><Relationship Id="rId14" Type="http://schemas.openxmlformats.org/officeDocument/2006/relationships/image" Target="../media/image318.png"/><Relationship Id="rId30" Type="http://schemas.openxmlformats.org/officeDocument/2006/relationships/image" Target="../media/image326.png"/><Relationship Id="rId35" Type="http://schemas.openxmlformats.org/officeDocument/2006/relationships/customXml" Target="../ink/ink2410.xml"/><Relationship Id="rId56" Type="http://schemas.openxmlformats.org/officeDocument/2006/relationships/image" Target="../media/image339.png"/><Relationship Id="rId77" Type="http://schemas.openxmlformats.org/officeDocument/2006/relationships/customXml" Target="../ink/ink2431.xml"/><Relationship Id="rId100" Type="http://schemas.openxmlformats.org/officeDocument/2006/relationships/image" Target="../media/image361.png"/><Relationship Id="rId105" Type="http://schemas.openxmlformats.org/officeDocument/2006/relationships/customXml" Target="../ink/ink2445.xml"/><Relationship Id="rId8" Type="http://schemas.openxmlformats.org/officeDocument/2006/relationships/image" Target="../media/image315.png"/><Relationship Id="rId51" Type="http://schemas.openxmlformats.org/officeDocument/2006/relationships/customXml" Target="../ink/ink2418.xml"/><Relationship Id="rId72" Type="http://schemas.openxmlformats.org/officeDocument/2006/relationships/image" Target="../media/image347.png"/><Relationship Id="rId93" Type="http://schemas.openxmlformats.org/officeDocument/2006/relationships/customXml" Target="../ink/ink2439.xml"/><Relationship Id="rId98" Type="http://schemas.openxmlformats.org/officeDocument/2006/relationships/image" Target="../media/image360.png"/><Relationship Id="rId121" Type="http://schemas.openxmlformats.org/officeDocument/2006/relationships/customXml" Target="../ink/ink2453.xml"/><Relationship Id="rId3" Type="http://schemas.openxmlformats.org/officeDocument/2006/relationships/customXml" Target="../ink/ink2394.xml"/><Relationship Id="rId25" Type="http://schemas.openxmlformats.org/officeDocument/2006/relationships/customXml" Target="../ink/ink2405.xml"/><Relationship Id="rId46" Type="http://schemas.openxmlformats.org/officeDocument/2006/relationships/image" Target="../media/image334.png"/><Relationship Id="rId67" Type="http://schemas.openxmlformats.org/officeDocument/2006/relationships/customXml" Target="../ink/ink2426.xml"/><Relationship Id="rId116" Type="http://schemas.openxmlformats.org/officeDocument/2006/relationships/image" Target="../media/image369.png"/><Relationship Id="rId20" Type="http://schemas.openxmlformats.org/officeDocument/2006/relationships/image" Target="../media/image321.png"/><Relationship Id="rId41" Type="http://schemas.openxmlformats.org/officeDocument/2006/relationships/customXml" Target="../ink/ink2413.xml"/><Relationship Id="rId62" Type="http://schemas.openxmlformats.org/officeDocument/2006/relationships/image" Target="../media/image342.png"/><Relationship Id="rId83" Type="http://schemas.openxmlformats.org/officeDocument/2006/relationships/customXml" Target="../ink/ink2434.xml"/><Relationship Id="rId88" Type="http://schemas.openxmlformats.org/officeDocument/2006/relationships/image" Target="../media/image355.png"/><Relationship Id="rId111" Type="http://schemas.openxmlformats.org/officeDocument/2006/relationships/customXml" Target="../ink/ink2448.xml"/><Relationship Id="rId15" Type="http://schemas.openxmlformats.org/officeDocument/2006/relationships/customXml" Target="../ink/ink2400.xml"/><Relationship Id="rId36" Type="http://schemas.openxmlformats.org/officeDocument/2006/relationships/image" Target="../media/image329.png"/><Relationship Id="rId57" Type="http://schemas.openxmlformats.org/officeDocument/2006/relationships/customXml" Target="../ink/ink2421.xml"/><Relationship Id="rId106" Type="http://schemas.openxmlformats.org/officeDocument/2006/relationships/image" Target="../media/image364.png"/><Relationship Id="rId10" Type="http://schemas.openxmlformats.org/officeDocument/2006/relationships/image" Target="../media/image316.png"/><Relationship Id="rId31" Type="http://schemas.openxmlformats.org/officeDocument/2006/relationships/customXml" Target="../ink/ink2408.xml"/><Relationship Id="rId52" Type="http://schemas.openxmlformats.org/officeDocument/2006/relationships/image" Target="../media/image337.png"/><Relationship Id="rId73" Type="http://schemas.openxmlformats.org/officeDocument/2006/relationships/customXml" Target="../ink/ink2429.xml"/><Relationship Id="rId78" Type="http://schemas.openxmlformats.org/officeDocument/2006/relationships/image" Target="../media/image350.png"/><Relationship Id="rId94" Type="http://schemas.openxmlformats.org/officeDocument/2006/relationships/image" Target="../media/image358.png"/><Relationship Id="rId99" Type="http://schemas.openxmlformats.org/officeDocument/2006/relationships/customXml" Target="../ink/ink2442.xml"/><Relationship Id="rId101" Type="http://schemas.openxmlformats.org/officeDocument/2006/relationships/customXml" Target="../ink/ink2443.xml"/><Relationship Id="rId122" Type="http://schemas.openxmlformats.org/officeDocument/2006/relationships/image" Target="../media/image372.png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512.xml"/><Relationship Id="rId21" Type="http://schemas.openxmlformats.org/officeDocument/2006/relationships/customXml" Target="../ink/ink2464.xml"/><Relationship Id="rId42" Type="http://schemas.openxmlformats.org/officeDocument/2006/relationships/image" Target="../media/image332.png"/><Relationship Id="rId47" Type="http://schemas.openxmlformats.org/officeDocument/2006/relationships/customXml" Target="../ink/ink2477.xml"/><Relationship Id="rId63" Type="http://schemas.openxmlformats.org/officeDocument/2006/relationships/customXml" Target="../ink/ink2485.xml"/><Relationship Id="rId68" Type="http://schemas.openxmlformats.org/officeDocument/2006/relationships/image" Target="../media/image345.png"/><Relationship Id="rId84" Type="http://schemas.openxmlformats.org/officeDocument/2006/relationships/image" Target="../media/image353.png"/><Relationship Id="rId89" Type="http://schemas.openxmlformats.org/officeDocument/2006/relationships/customXml" Target="../ink/ink2498.xml"/><Relationship Id="rId112" Type="http://schemas.openxmlformats.org/officeDocument/2006/relationships/image" Target="../media/image367.png"/><Relationship Id="rId16" Type="http://schemas.openxmlformats.org/officeDocument/2006/relationships/image" Target="../media/image319.png"/><Relationship Id="rId107" Type="http://schemas.openxmlformats.org/officeDocument/2006/relationships/customXml" Target="../ink/ink2507.xml"/><Relationship Id="rId11" Type="http://schemas.openxmlformats.org/officeDocument/2006/relationships/customXml" Target="../ink/ink2459.xml"/><Relationship Id="rId32" Type="http://schemas.openxmlformats.org/officeDocument/2006/relationships/image" Target="../media/image327.png"/><Relationship Id="rId37" Type="http://schemas.openxmlformats.org/officeDocument/2006/relationships/customXml" Target="../ink/ink2472.xml"/><Relationship Id="rId53" Type="http://schemas.openxmlformats.org/officeDocument/2006/relationships/customXml" Target="../ink/ink2480.xml"/><Relationship Id="rId58" Type="http://schemas.openxmlformats.org/officeDocument/2006/relationships/image" Target="../media/image340.png"/><Relationship Id="rId74" Type="http://schemas.openxmlformats.org/officeDocument/2006/relationships/image" Target="../media/image348.png"/><Relationship Id="rId79" Type="http://schemas.openxmlformats.org/officeDocument/2006/relationships/customXml" Target="../ink/ink2493.xml"/><Relationship Id="rId102" Type="http://schemas.openxmlformats.org/officeDocument/2006/relationships/image" Target="../media/image362.png"/><Relationship Id="rId123" Type="http://schemas.openxmlformats.org/officeDocument/2006/relationships/customXml" Target="../ink/ink2515.xml"/><Relationship Id="rId128" Type="http://schemas.openxmlformats.org/officeDocument/2006/relationships/image" Target="../media/image375.png"/><Relationship Id="rId5" Type="http://schemas.openxmlformats.org/officeDocument/2006/relationships/customXml" Target="../ink/ink2456.xml"/><Relationship Id="rId90" Type="http://schemas.openxmlformats.org/officeDocument/2006/relationships/image" Target="../media/image356.png"/><Relationship Id="rId95" Type="http://schemas.openxmlformats.org/officeDocument/2006/relationships/customXml" Target="../ink/ink2501.xml"/><Relationship Id="rId22" Type="http://schemas.openxmlformats.org/officeDocument/2006/relationships/image" Target="../media/image322.png"/><Relationship Id="rId27" Type="http://schemas.openxmlformats.org/officeDocument/2006/relationships/customXml" Target="../ink/ink2467.xml"/><Relationship Id="rId43" Type="http://schemas.openxmlformats.org/officeDocument/2006/relationships/customXml" Target="../ink/ink2475.xml"/><Relationship Id="rId48" Type="http://schemas.openxmlformats.org/officeDocument/2006/relationships/image" Target="../media/image335.png"/><Relationship Id="rId64" Type="http://schemas.openxmlformats.org/officeDocument/2006/relationships/image" Target="../media/image343.png"/><Relationship Id="rId69" Type="http://schemas.openxmlformats.org/officeDocument/2006/relationships/customXml" Target="../ink/ink2488.xml"/><Relationship Id="rId113" Type="http://schemas.openxmlformats.org/officeDocument/2006/relationships/customXml" Target="../ink/ink2510.xml"/><Relationship Id="rId118" Type="http://schemas.openxmlformats.org/officeDocument/2006/relationships/image" Target="../media/image370.png"/><Relationship Id="rId80" Type="http://schemas.openxmlformats.org/officeDocument/2006/relationships/image" Target="../media/image351.png"/><Relationship Id="rId85" Type="http://schemas.openxmlformats.org/officeDocument/2006/relationships/customXml" Target="../ink/ink2496.xml"/><Relationship Id="rId12" Type="http://schemas.openxmlformats.org/officeDocument/2006/relationships/image" Target="../media/image317.png"/><Relationship Id="rId17" Type="http://schemas.openxmlformats.org/officeDocument/2006/relationships/customXml" Target="../ink/ink2462.xml"/><Relationship Id="rId33" Type="http://schemas.openxmlformats.org/officeDocument/2006/relationships/customXml" Target="../ink/ink2470.xml"/><Relationship Id="rId38" Type="http://schemas.openxmlformats.org/officeDocument/2006/relationships/image" Target="../media/image330.png"/><Relationship Id="rId59" Type="http://schemas.openxmlformats.org/officeDocument/2006/relationships/customXml" Target="../ink/ink2483.xml"/><Relationship Id="rId103" Type="http://schemas.openxmlformats.org/officeDocument/2006/relationships/customXml" Target="../ink/ink2505.xml"/><Relationship Id="rId108" Type="http://schemas.openxmlformats.org/officeDocument/2006/relationships/image" Target="../media/image365.png"/><Relationship Id="rId124" Type="http://schemas.openxmlformats.org/officeDocument/2006/relationships/image" Target="../media/image373.png"/><Relationship Id="rId129" Type="http://schemas.openxmlformats.org/officeDocument/2006/relationships/customXml" Target="../ink/ink2518.xml"/><Relationship Id="rId54" Type="http://schemas.openxmlformats.org/officeDocument/2006/relationships/image" Target="../media/image338.png"/><Relationship Id="rId70" Type="http://schemas.openxmlformats.org/officeDocument/2006/relationships/image" Target="../media/image346.png"/><Relationship Id="rId75" Type="http://schemas.openxmlformats.org/officeDocument/2006/relationships/customXml" Target="../ink/ink2491.xml"/><Relationship Id="rId91" Type="http://schemas.openxmlformats.org/officeDocument/2006/relationships/customXml" Target="../ink/ink2499.xml"/><Relationship Id="rId96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23" Type="http://schemas.openxmlformats.org/officeDocument/2006/relationships/customXml" Target="../ink/ink2465.xml"/><Relationship Id="rId28" Type="http://schemas.openxmlformats.org/officeDocument/2006/relationships/image" Target="../media/image325.png"/><Relationship Id="rId49" Type="http://schemas.openxmlformats.org/officeDocument/2006/relationships/customXml" Target="../ink/ink2478.xml"/><Relationship Id="rId114" Type="http://schemas.openxmlformats.org/officeDocument/2006/relationships/image" Target="../media/image368.png"/><Relationship Id="rId119" Type="http://schemas.openxmlformats.org/officeDocument/2006/relationships/customXml" Target="../ink/ink2513.xml"/><Relationship Id="rId44" Type="http://schemas.openxmlformats.org/officeDocument/2006/relationships/image" Target="../media/image333.png"/><Relationship Id="rId60" Type="http://schemas.openxmlformats.org/officeDocument/2006/relationships/image" Target="../media/image341.png"/><Relationship Id="rId65" Type="http://schemas.openxmlformats.org/officeDocument/2006/relationships/customXml" Target="../ink/ink2486.xml"/><Relationship Id="rId81" Type="http://schemas.openxmlformats.org/officeDocument/2006/relationships/customXml" Target="../ink/ink2494.xml"/><Relationship Id="rId86" Type="http://schemas.openxmlformats.org/officeDocument/2006/relationships/image" Target="../media/image354.png"/><Relationship Id="rId130" Type="http://schemas.openxmlformats.org/officeDocument/2006/relationships/image" Target="../media/image376.png"/><Relationship Id="rId13" Type="http://schemas.openxmlformats.org/officeDocument/2006/relationships/customXml" Target="../ink/ink2460.xml"/><Relationship Id="rId18" Type="http://schemas.openxmlformats.org/officeDocument/2006/relationships/image" Target="../media/image320.png"/><Relationship Id="rId39" Type="http://schemas.openxmlformats.org/officeDocument/2006/relationships/customXml" Target="../ink/ink2473.xml"/><Relationship Id="rId109" Type="http://schemas.openxmlformats.org/officeDocument/2006/relationships/customXml" Target="../ink/ink2508.xml"/><Relationship Id="rId34" Type="http://schemas.openxmlformats.org/officeDocument/2006/relationships/image" Target="../media/image328.png"/><Relationship Id="rId50" Type="http://schemas.openxmlformats.org/officeDocument/2006/relationships/image" Target="../media/image336.png"/><Relationship Id="rId55" Type="http://schemas.openxmlformats.org/officeDocument/2006/relationships/customXml" Target="../ink/ink2481.xml"/><Relationship Id="rId76" Type="http://schemas.openxmlformats.org/officeDocument/2006/relationships/image" Target="../media/image349.png"/><Relationship Id="rId97" Type="http://schemas.openxmlformats.org/officeDocument/2006/relationships/customXml" Target="../ink/ink2502.xml"/><Relationship Id="rId104" Type="http://schemas.openxmlformats.org/officeDocument/2006/relationships/image" Target="../media/image363.png"/><Relationship Id="rId120" Type="http://schemas.openxmlformats.org/officeDocument/2006/relationships/image" Target="../media/image371.png"/><Relationship Id="rId125" Type="http://schemas.openxmlformats.org/officeDocument/2006/relationships/customXml" Target="../ink/ink2516.xml"/><Relationship Id="rId7" Type="http://schemas.openxmlformats.org/officeDocument/2006/relationships/customXml" Target="../ink/ink2457.xml"/><Relationship Id="rId71" Type="http://schemas.openxmlformats.org/officeDocument/2006/relationships/customXml" Target="../ink/ink2489.xml"/><Relationship Id="rId92" Type="http://schemas.openxmlformats.org/officeDocument/2006/relationships/image" Target="../media/image357.png"/><Relationship Id="rId2" Type="http://schemas.openxmlformats.org/officeDocument/2006/relationships/image" Target="../media/image312.png"/><Relationship Id="rId29" Type="http://schemas.openxmlformats.org/officeDocument/2006/relationships/customXml" Target="../ink/ink2468.xml"/><Relationship Id="rId24" Type="http://schemas.openxmlformats.org/officeDocument/2006/relationships/image" Target="../media/image323.png"/><Relationship Id="rId40" Type="http://schemas.openxmlformats.org/officeDocument/2006/relationships/image" Target="../media/image331.png"/><Relationship Id="rId45" Type="http://schemas.openxmlformats.org/officeDocument/2006/relationships/customXml" Target="../ink/ink2476.xml"/><Relationship Id="rId66" Type="http://schemas.openxmlformats.org/officeDocument/2006/relationships/image" Target="../media/image344.png"/><Relationship Id="rId87" Type="http://schemas.openxmlformats.org/officeDocument/2006/relationships/customXml" Target="../ink/ink2497.xml"/><Relationship Id="rId110" Type="http://schemas.openxmlformats.org/officeDocument/2006/relationships/image" Target="../media/image366.png"/><Relationship Id="rId115" Type="http://schemas.openxmlformats.org/officeDocument/2006/relationships/customXml" Target="../ink/ink2511.xml"/><Relationship Id="rId131" Type="http://schemas.openxmlformats.org/officeDocument/2006/relationships/customXml" Target="../ink/ink2519.xml"/><Relationship Id="rId61" Type="http://schemas.openxmlformats.org/officeDocument/2006/relationships/customXml" Target="../ink/ink2484.xml"/><Relationship Id="rId82" Type="http://schemas.openxmlformats.org/officeDocument/2006/relationships/image" Target="../media/image352.png"/><Relationship Id="rId19" Type="http://schemas.openxmlformats.org/officeDocument/2006/relationships/customXml" Target="../ink/ink2463.xml"/><Relationship Id="rId14" Type="http://schemas.openxmlformats.org/officeDocument/2006/relationships/image" Target="../media/image318.png"/><Relationship Id="rId30" Type="http://schemas.openxmlformats.org/officeDocument/2006/relationships/image" Target="../media/image326.png"/><Relationship Id="rId35" Type="http://schemas.openxmlformats.org/officeDocument/2006/relationships/customXml" Target="../ink/ink2471.xml"/><Relationship Id="rId56" Type="http://schemas.openxmlformats.org/officeDocument/2006/relationships/image" Target="../media/image339.png"/><Relationship Id="rId77" Type="http://schemas.openxmlformats.org/officeDocument/2006/relationships/customXml" Target="../ink/ink2492.xml"/><Relationship Id="rId100" Type="http://schemas.openxmlformats.org/officeDocument/2006/relationships/image" Target="../media/image361.png"/><Relationship Id="rId105" Type="http://schemas.openxmlformats.org/officeDocument/2006/relationships/customXml" Target="../ink/ink2506.xml"/><Relationship Id="rId126" Type="http://schemas.openxmlformats.org/officeDocument/2006/relationships/image" Target="../media/image374.png"/><Relationship Id="rId8" Type="http://schemas.openxmlformats.org/officeDocument/2006/relationships/image" Target="../media/image315.png"/><Relationship Id="rId51" Type="http://schemas.openxmlformats.org/officeDocument/2006/relationships/customXml" Target="../ink/ink2479.xml"/><Relationship Id="rId72" Type="http://schemas.openxmlformats.org/officeDocument/2006/relationships/image" Target="../media/image347.png"/><Relationship Id="rId93" Type="http://schemas.openxmlformats.org/officeDocument/2006/relationships/customXml" Target="../ink/ink2500.xml"/><Relationship Id="rId98" Type="http://schemas.openxmlformats.org/officeDocument/2006/relationships/image" Target="../media/image360.png"/><Relationship Id="rId121" Type="http://schemas.openxmlformats.org/officeDocument/2006/relationships/customXml" Target="../ink/ink2514.xml"/><Relationship Id="rId3" Type="http://schemas.openxmlformats.org/officeDocument/2006/relationships/customXml" Target="../ink/ink2455.xml"/><Relationship Id="rId25" Type="http://schemas.openxmlformats.org/officeDocument/2006/relationships/customXml" Target="../ink/ink2466.xml"/><Relationship Id="rId46" Type="http://schemas.openxmlformats.org/officeDocument/2006/relationships/image" Target="../media/image334.png"/><Relationship Id="rId67" Type="http://schemas.openxmlformats.org/officeDocument/2006/relationships/customXml" Target="../ink/ink2487.xml"/><Relationship Id="rId116" Type="http://schemas.openxmlformats.org/officeDocument/2006/relationships/image" Target="../media/image369.png"/><Relationship Id="rId20" Type="http://schemas.openxmlformats.org/officeDocument/2006/relationships/image" Target="../media/image321.png"/><Relationship Id="rId41" Type="http://schemas.openxmlformats.org/officeDocument/2006/relationships/customXml" Target="../ink/ink2474.xml"/><Relationship Id="rId62" Type="http://schemas.openxmlformats.org/officeDocument/2006/relationships/image" Target="../media/image342.png"/><Relationship Id="rId83" Type="http://schemas.openxmlformats.org/officeDocument/2006/relationships/customXml" Target="../ink/ink2495.xml"/><Relationship Id="rId88" Type="http://schemas.openxmlformats.org/officeDocument/2006/relationships/image" Target="../media/image355.png"/><Relationship Id="rId111" Type="http://schemas.openxmlformats.org/officeDocument/2006/relationships/customXml" Target="../ink/ink2509.xml"/><Relationship Id="rId132" Type="http://schemas.openxmlformats.org/officeDocument/2006/relationships/image" Target="../media/image377.png"/><Relationship Id="rId15" Type="http://schemas.openxmlformats.org/officeDocument/2006/relationships/customXml" Target="../ink/ink2461.xml"/><Relationship Id="rId36" Type="http://schemas.openxmlformats.org/officeDocument/2006/relationships/image" Target="../media/image329.png"/><Relationship Id="rId57" Type="http://schemas.openxmlformats.org/officeDocument/2006/relationships/customXml" Target="../ink/ink2482.xml"/><Relationship Id="rId106" Type="http://schemas.openxmlformats.org/officeDocument/2006/relationships/image" Target="../media/image364.png"/><Relationship Id="rId127" Type="http://schemas.openxmlformats.org/officeDocument/2006/relationships/customXml" Target="../ink/ink2517.xml"/><Relationship Id="rId10" Type="http://schemas.openxmlformats.org/officeDocument/2006/relationships/image" Target="../media/image316.png"/><Relationship Id="rId31" Type="http://schemas.openxmlformats.org/officeDocument/2006/relationships/customXml" Target="../ink/ink2469.xml"/><Relationship Id="rId52" Type="http://schemas.openxmlformats.org/officeDocument/2006/relationships/image" Target="../media/image337.png"/><Relationship Id="rId73" Type="http://schemas.openxmlformats.org/officeDocument/2006/relationships/customXml" Target="../ink/ink2490.xml"/><Relationship Id="rId78" Type="http://schemas.openxmlformats.org/officeDocument/2006/relationships/image" Target="../media/image350.png"/><Relationship Id="rId94" Type="http://schemas.openxmlformats.org/officeDocument/2006/relationships/image" Target="../media/image358.png"/><Relationship Id="rId99" Type="http://schemas.openxmlformats.org/officeDocument/2006/relationships/customXml" Target="../ink/ink2503.xml"/><Relationship Id="rId101" Type="http://schemas.openxmlformats.org/officeDocument/2006/relationships/customXml" Target="../ink/ink2504.xml"/><Relationship Id="rId122" Type="http://schemas.openxmlformats.org/officeDocument/2006/relationships/image" Target="../media/image372.png"/><Relationship Id="rId4" Type="http://schemas.openxmlformats.org/officeDocument/2006/relationships/image" Target="../media/image313.png"/><Relationship Id="rId9" Type="http://schemas.openxmlformats.org/officeDocument/2006/relationships/customXml" Target="../ink/ink2458.xml"/><Relationship Id="rId26" Type="http://schemas.openxmlformats.org/officeDocument/2006/relationships/image" Target="../media/image324.png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577.xml"/><Relationship Id="rId21" Type="http://schemas.openxmlformats.org/officeDocument/2006/relationships/customXml" Target="../ink/ink2529.xml"/><Relationship Id="rId42" Type="http://schemas.openxmlformats.org/officeDocument/2006/relationships/image" Target="../media/image332.png"/><Relationship Id="rId63" Type="http://schemas.openxmlformats.org/officeDocument/2006/relationships/customXml" Target="../ink/ink2550.xml"/><Relationship Id="rId84" Type="http://schemas.openxmlformats.org/officeDocument/2006/relationships/image" Target="../media/image353.png"/><Relationship Id="rId138" Type="http://schemas.openxmlformats.org/officeDocument/2006/relationships/image" Target="../media/image380.png"/><Relationship Id="rId16" Type="http://schemas.openxmlformats.org/officeDocument/2006/relationships/image" Target="../media/image319.png"/><Relationship Id="rId107" Type="http://schemas.openxmlformats.org/officeDocument/2006/relationships/customXml" Target="../ink/ink2572.xml"/><Relationship Id="rId11" Type="http://schemas.openxmlformats.org/officeDocument/2006/relationships/customXml" Target="../ink/ink2524.xml"/><Relationship Id="rId32" Type="http://schemas.openxmlformats.org/officeDocument/2006/relationships/image" Target="../media/image327.png"/><Relationship Id="rId37" Type="http://schemas.openxmlformats.org/officeDocument/2006/relationships/customXml" Target="../ink/ink2537.xml"/><Relationship Id="rId53" Type="http://schemas.openxmlformats.org/officeDocument/2006/relationships/customXml" Target="../ink/ink2545.xml"/><Relationship Id="rId58" Type="http://schemas.openxmlformats.org/officeDocument/2006/relationships/image" Target="../media/image340.png"/><Relationship Id="rId74" Type="http://schemas.openxmlformats.org/officeDocument/2006/relationships/image" Target="../media/image348.png"/><Relationship Id="rId79" Type="http://schemas.openxmlformats.org/officeDocument/2006/relationships/customXml" Target="../ink/ink2558.xml"/><Relationship Id="rId102" Type="http://schemas.openxmlformats.org/officeDocument/2006/relationships/image" Target="../media/image362.png"/><Relationship Id="rId123" Type="http://schemas.openxmlformats.org/officeDocument/2006/relationships/customXml" Target="../ink/ink2580.xml"/><Relationship Id="rId128" Type="http://schemas.openxmlformats.org/officeDocument/2006/relationships/image" Target="../media/image375.png"/><Relationship Id="rId5" Type="http://schemas.openxmlformats.org/officeDocument/2006/relationships/customXml" Target="../ink/ink2521.xml"/><Relationship Id="rId90" Type="http://schemas.openxmlformats.org/officeDocument/2006/relationships/image" Target="../media/image356.png"/><Relationship Id="rId95" Type="http://schemas.openxmlformats.org/officeDocument/2006/relationships/customXml" Target="../ink/ink2566.xml"/><Relationship Id="rId22" Type="http://schemas.openxmlformats.org/officeDocument/2006/relationships/image" Target="../media/image322.png"/><Relationship Id="rId27" Type="http://schemas.openxmlformats.org/officeDocument/2006/relationships/customXml" Target="../ink/ink2532.xml"/><Relationship Id="rId43" Type="http://schemas.openxmlformats.org/officeDocument/2006/relationships/customXml" Target="../ink/ink2540.xml"/><Relationship Id="rId48" Type="http://schemas.openxmlformats.org/officeDocument/2006/relationships/image" Target="../media/image335.png"/><Relationship Id="rId64" Type="http://schemas.openxmlformats.org/officeDocument/2006/relationships/image" Target="../media/image343.png"/><Relationship Id="rId69" Type="http://schemas.openxmlformats.org/officeDocument/2006/relationships/customXml" Target="../ink/ink2553.xml"/><Relationship Id="rId113" Type="http://schemas.openxmlformats.org/officeDocument/2006/relationships/customXml" Target="../ink/ink2575.xml"/><Relationship Id="rId118" Type="http://schemas.openxmlformats.org/officeDocument/2006/relationships/image" Target="../media/image370.png"/><Relationship Id="rId134" Type="http://schemas.openxmlformats.org/officeDocument/2006/relationships/image" Target="../media/image378.png"/><Relationship Id="rId80" Type="http://schemas.openxmlformats.org/officeDocument/2006/relationships/image" Target="../media/image351.png"/><Relationship Id="rId85" Type="http://schemas.openxmlformats.org/officeDocument/2006/relationships/customXml" Target="../ink/ink2561.xml"/><Relationship Id="rId12" Type="http://schemas.openxmlformats.org/officeDocument/2006/relationships/image" Target="../media/image317.png"/><Relationship Id="rId17" Type="http://schemas.openxmlformats.org/officeDocument/2006/relationships/customXml" Target="../ink/ink2527.xml"/><Relationship Id="rId33" Type="http://schemas.openxmlformats.org/officeDocument/2006/relationships/customXml" Target="../ink/ink2535.xml"/><Relationship Id="rId38" Type="http://schemas.openxmlformats.org/officeDocument/2006/relationships/image" Target="../media/image330.png"/><Relationship Id="rId59" Type="http://schemas.openxmlformats.org/officeDocument/2006/relationships/customXml" Target="../ink/ink2548.xml"/><Relationship Id="rId103" Type="http://schemas.openxmlformats.org/officeDocument/2006/relationships/customXml" Target="../ink/ink2570.xml"/><Relationship Id="rId108" Type="http://schemas.openxmlformats.org/officeDocument/2006/relationships/image" Target="../media/image365.png"/><Relationship Id="rId124" Type="http://schemas.openxmlformats.org/officeDocument/2006/relationships/image" Target="../media/image373.png"/><Relationship Id="rId129" Type="http://schemas.openxmlformats.org/officeDocument/2006/relationships/customXml" Target="../ink/ink2583.xml"/><Relationship Id="rId54" Type="http://schemas.openxmlformats.org/officeDocument/2006/relationships/image" Target="../media/image338.png"/><Relationship Id="rId70" Type="http://schemas.openxmlformats.org/officeDocument/2006/relationships/image" Target="../media/image346.png"/><Relationship Id="rId75" Type="http://schemas.openxmlformats.org/officeDocument/2006/relationships/customXml" Target="../ink/ink2556.xml"/><Relationship Id="rId91" Type="http://schemas.openxmlformats.org/officeDocument/2006/relationships/customXml" Target="../ink/ink2564.xml"/><Relationship Id="rId96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23" Type="http://schemas.openxmlformats.org/officeDocument/2006/relationships/customXml" Target="../ink/ink2530.xml"/><Relationship Id="rId28" Type="http://schemas.openxmlformats.org/officeDocument/2006/relationships/image" Target="../media/image325.png"/><Relationship Id="rId49" Type="http://schemas.openxmlformats.org/officeDocument/2006/relationships/customXml" Target="../ink/ink2543.xml"/><Relationship Id="rId114" Type="http://schemas.openxmlformats.org/officeDocument/2006/relationships/image" Target="../media/image368.png"/><Relationship Id="rId119" Type="http://schemas.openxmlformats.org/officeDocument/2006/relationships/customXml" Target="../ink/ink2578.xml"/><Relationship Id="rId44" Type="http://schemas.openxmlformats.org/officeDocument/2006/relationships/image" Target="../media/image333.png"/><Relationship Id="rId60" Type="http://schemas.openxmlformats.org/officeDocument/2006/relationships/image" Target="../media/image341.png"/><Relationship Id="rId65" Type="http://schemas.openxmlformats.org/officeDocument/2006/relationships/customXml" Target="../ink/ink2551.xml"/><Relationship Id="rId81" Type="http://schemas.openxmlformats.org/officeDocument/2006/relationships/customXml" Target="../ink/ink2559.xml"/><Relationship Id="rId86" Type="http://schemas.openxmlformats.org/officeDocument/2006/relationships/image" Target="../media/image354.png"/><Relationship Id="rId130" Type="http://schemas.openxmlformats.org/officeDocument/2006/relationships/image" Target="../media/image376.png"/><Relationship Id="rId135" Type="http://schemas.openxmlformats.org/officeDocument/2006/relationships/customXml" Target="../ink/ink2586.xml"/><Relationship Id="rId13" Type="http://schemas.openxmlformats.org/officeDocument/2006/relationships/customXml" Target="../ink/ink2525.xml"/><Relationship Id="rId18" Type="http://schemas.openxmlformats.org/officeDocument/2006/relationships/image" Target="../media/image320.png"/><Relationship Id="rId39" Type="http://schemas.openxmlformats.org/officeDocument/2006/relationships/customXml" Target="../ink/ink2538.xml"/><Relationship Id="rId109" Type="http://schemas.openxmlformats.org/officeDocument/2006/relationships/customXml" Target="../ink/ink2573.xml"/><Relationship Id="rId34" Type="http://schemas.openxmlformats.org/officeDocument/2006/relationships/image" Target="../media/image328.png"/><Relationship Id="rId50" Type="http://schemas.openxmlformats.org/officeDocument/2006/relationships/image" Target="../media/image336.png"/><Relationship Id="rId55" Type="http://schemas.openxmlformats.org/officeDocument/2006/relationships/customXml" Target="../ink/ink2546.xml"/><Relationship Id="rId76" Type="http://schemas.openxmlformats.org/officeDocument/2006/relationships/image" Target="../media/image349.png"/><Relationship Id="rId97" Type="http://schemas.openxmlformats.org/officeDocument/2006/relationships/customXml" Target="../ink/ink2567.xml"/><Relationship Id="rId104" Type="http://schemas.openxmlformats.org/officeDocument/2006/relationships/image" Target="../media/image363.png"/><Relationship Id="rId120" Type="http://schemas.openxmlformats.org/officeDocument/2006/relationships/image" Target="../media/image371.png"/><Relationship Id="rId125" Type="http://schemas.openxmlformats.org/officeDocument/2006/relationships/customXml" Target="../ink/ink2581.xml"/><Relationship Id="rId7" Type="http://schemas.openxmlformats.org/officeDocument/2006/relationships/customXml" Target="../ink/ink2522.xml"/><Relationship Id="rId71" Type="http://schemas.openxmlformats.org/officeDocument/2006/relationships/customXml" Target="../ink/ink2554.xml"/><Relationship Id="rId92" Type="http://schemas.openxmlformats.org/officeDocument/2006/relationships/image" Target="../media/image357.png"/><Relationship Id="rId2" Type="http://schemas.openxmlformats.org/officeDocument/2006/relationships/image" Target="../media/image312.png"/><Relationship Id="rId29" Type="http://schemas.openxmlformats.org/officeDocument/2006/relationships/customXml" Target="../ink/ink2533.xml"/><Relationship Id="rId24" Type="http://schemas.openxmlformats.org/officeDocument/2006/relationships/image" Target="../media/image323.png"/><Relationship Id="rId40" Type="http://schemas.openxmlformats.org/officeDocument/2006/relationships/image" Target="../media/image331.png"/><Relationship Id="rId45" Type="http://schemas.openxmlformats.org/officeDocument/2006/relationships/customXml" Target="../ink/ink2541.xml"/><Relationship Id="rId66" Type="http://schemas.openxmlformats.org/officeDocument/2006/relationships/image" Target="../media/image344.png"/><Relationship Id="rId87" Type="http://schemas.openxmlformats.org/officeDocument/2006/relationships/customXml" Target="../ink/ink2562.xml"/><Relationship Id="rId110" Type="http://schemas.openxmlformats.org/officeDocument/2006/relationships/image" Target="../media/image366.png"/><Relationship Id="rId115" Type="http://schemas.openxmlformats.org/officeDocument/2006/relationships/customXml" Target="../ink/ink2576.xml"/><Relationship Id="rId131" Type="http://schemas.openxmlformats.org/officeDocument/2006/relationships/customXml" Target="../ink/ink2584.xml"/><Relationship Id="rId136" Type="http://schemas.openxmlformats.org/officeDocument/2006/relationships/image" Target="../media/image379.png"/><Relationship Id="rId61" Type="http://schemas.openxmlformats.org/officeDocument/2006/relationships/customXml" Target="../ink/ink2549.xml"/><Relationship Id="rId82" Type="http://schemas.openxmlformats.org/officeDocument/2006/relationships/image" Target="../media/image352.png"/><Relationship Id="rId19" Type="http://schemas.openxmlformats.org/officeDocument/2006/relationships/customXml" Target="../ink/ink2528.xml"/><Relationship Id="rId14" Type="http://schemas.openxmlformats.org/officeDocument/2006/relationships/image" Target="../media/image318.png"/><Relationship Id="rId30" Type="http://schemas.openxmlformats.org/officeDocument/2006/relationships/image" Target="../media/image326.png"/><Relationship Id="rId35" Type="http://schemas.openxmlformats.org/officeDocument/2006/relationships/customXml" Target="../ink/ink2536.xml"/><Relationship Id="rId56" Type="http://schemas.openxmlformats.org/officeDocument/2006/relationships/image" Target="../media/image339.png"/><Relationship Id="rId77" Type="http://schemas.openxmlformats.org/officeDocument/2006/relationships/customXml" Target="../ink/ink2557.xml"/><Relationship Id="rId100" Type="http://schemas.openxmlformats.org/officeDocument/2006/relationships/image" Target="../media/image361.png"/><Relationship Id="rId105" Type="http://schemas.openxmlformats.org/officeDocument/2006/relationships/customXml" Target="../ink/ink2571.xml"/><Relationship Id="rId126" Type="http://schemas.openxmlformats.org/officeDocument/2006/relationships/image" Target="../media/image374.png"/><Relationship Id="rId8" Type="http://schemas.openxmlformats.org/officeDocument/2006/relationships/image" Target="../media/image315.png"/><Relationship Id="rId51" Type="http://schemas.openxmlformats.org/officeDocument/2006/relationships/customXml" Target="../ink/ink2544.xml"/><Relationship Id="rId72" Type="http://schemas.openxmlformats.org/officeDocument/2006/relationships/image" Target="../media/image347.png"/><Relationship Id="rId93" Type="http://schemas.openxmlformats.org/officeDocument/2006/relationships/customXml" Target="../ink/ink2565.xml"/><Relationship Id="rId98" Type="http://schemas.openxmlformats.org/officeDocument/2006/relationships/image" Target="../media/image360.png"/><Relationship Id="rId121" Type="http://schemas.openxmlformats.org/officeDocument/2006/relationships/customXml" Target="../ink/ink2579.xml"/><Relationship Id="rId3" Type="http://schemas.openxmlformats.org/officeDocument/2006/relationships/customXml" Target="../ink/ink2520.xml"/><Relationship Id="rId25" Type="http://schemas.openxmlformats.org/officeDocument/2006/relationships/customXml" Target="../ink/ink2531.xml"/><Relationship Id="rId46" Type="http://schemas.openxmlformats.org/officeDocument/2006/relationships/image" Target="../media/image334.png"/><Relationship Id="rId67" Type="http://schemas.openxmlformats.org/officeDocument/2006/relationships/customXml" Target="../ink/ink2552.xml"/><Relationship Id="rId116" Type="http://schemas.openxmlformats.org/officeDocument/2006/relationships/image" Target="../media/image369.png"/><Relationship Id="rId137" Type="http://schemas.openxmlformats.org/officeDocument/2006/relationships/customXml" Target="../ink/ink2587.xml"/><Relationship Id="rId20" Type="http://schemas.openxmlformats.org/officeDocument/2006/relationships/image" Target="../media/image321.png"/><Relationship Id="rId41" Type="http://schemas.openxmlformats.org/officeDocument/2006/relationships/customXml" Target="../ink/ink2539.xml"/><Relationship Id="rId62" Type="http://schemas.openxmlformats.org/officeDocument/2006/relationships/image" Target="../media/image342.png"/><Relationship Id="rId83" Type="http://schemas.openxmlformats.org/officeDocument/2006/relationships/customXml" Target="../ink/ink2560.xml"/><Relationship Id="rId88" Type="http://schemas.openxmlformats.org/officeDocument/2006/relationships/image" Target="../media/image355.png"/><Relationship Id="rId111" Type="http://schemas.openxmlformats.org/officeDocument/2006/relationships/customXml" Target="../ink/ink2574.xml"/><Relationship Id="rId132" Type="http://schemas.openxmlformats.org/officeDocument/2006/relationships/image" Target="../media/image377.png"/><Relationship Id="rId15" Type="http://schemas.openxmlformats.org/officeDocument/2006/relationships/customXml" Target="../ink/ink2526.xml"/><Relationship Id="rId36" Type="http://schemas.openxmlformats.org/officeDocument/2006/relationships/image" Target="../media/image329.png"/><Relationship Id="rId57" Type="http://schemas.openxmlformats.org/officeDocument/2006/relationships/customXml" Target="../ink/ink2547.xml"/><Relationship Id="rId106" Type="http://schemas.openxmlformats.org/officeDocument/2006/relationships/image" Target="../media/image364.png"/><Relationship Id="rId127" Type="http://schemas.openxmlformats.org/officeDocument/2006/relationships/customXml" Target="../ink/ink2582.xml"/><Relationship Id="rId10" Type="http://schemas.openxmlformats.org/officeDocument/2006/relationships/image" Target="../media/image316.png"/><Relationship Id="rId31" Type="http://schemas.openxmlformats.org/officeDocument/2006/relationships/customXml" Target="../ink/ink2534.xml"/><Relationship Id="rId52" Type="http://schemas.openxmlformats.org/officeDocument/2006/relationships/image" Target="../media/image337.png"/><Relationship Id="rId73" Type="http://schemas.openxmlformats.org/officeDocument/2006/relationships/customXml" Target="../ink/ink2555.xml"/><Relationship Id="rId78" Type="http://schemas.openxmlformats.org/officeDocument/2006/relationships/image" Target="../media/image350.png"/><Relationship Id="rId94" Type="http://schemas.openxmlformats.org/officeDocument/2006/relationships/image" Target="../media/image358.png"/><Relationship Id="rId99" Type="http://schemas.openxmlformats.org/officeDocument/2006/relationships/customXml" Target="../ink/ink2568.xml"/><Relationship Id="rId101" Type="http://schemas.openxmlformats.org/officeDocument/2006/relationships/customXml" Target="../ink/ink2569.xml"/><Relationship Id="rId122" Type="http://schemas.openxmlformats.org/officeDocument/2006/relationships/image" Target="../media/image372.png"/><Relationship Id="rId4" Type="http://schemas.openxmlformats.org/officeDocument/2006/relationships/image" Target="../media/image313.png"/><Relationship Id="rId9" Type="http://schemas.openxmlformats.org/officeDocument/2006/relationships/customXml" Target="../ink/ink2523.xml"/><Relationship Id="rId26" Type="http://schemas.openxmlformats.org/officeDocument/2006/relationships/image" Target="../media/image324.png"/><Relationship Id="rId47" Type="http://schemas.openxmlformats.org/officeDocument/2006/relationships/customXml" Target="../ink/ink2542.xml"/><Relationship Id="rId68" Type="http://schemas.openxmlformats.org/officeDocument/2006/relationships/image" Target="../media/image345.png"/><Relationship Id="rId89" Type="http://schemas.openxmlformats.org/officeDocument/2006/relationships/customXml" Target="../ink/ink2563.xml"/><Relationship Id="rId112" Type="http://schemas.openxmlformats.org/officeDocument/2006/relationships/image" Target="../media/image367.png"/><Relationship Id="rId133" Type="http://schemas.openxmlformats.org/officeDocument/2006/relationships/customXml" Target="../ink/ink2585.xml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645.xml"/><Relationship Id="rId21" Type="http://schemas.openxmlformats.org/officeDocument/2006/relationships/customXml" Target="../ink/ink2597.xml"/><Relationship Id="rId42" Type="http://schemas.openxmlformats.org/officeDocument/2006/relationships/image" Target="../media/image332.png"/><Relationship Id="rId63" Type="http://schemas.openxmlformats.org/officeDocument/2006/relationships/customXml" Target="../ink/ink2618.xml"/><Relationship Id="rId84" Type="http://schemas.openxmlformats.org/officeDocument/2006/relationships/image" Target="../media/image353.png"/><Relationship Id="rId138" Type="http://schemas.openxmlformats.org/officeDocument/2006/relationships/image" Target="../media/image380.png"/><Relationship Id="rId107" Type="http://schemas.openxmlformats.org/officeDocument/2006/relationships/customXml" Target="../ink/ink2640.xml"/><Relationship Id="rId11" Type="http://schemas.openxmlformats.org/officeDocument/2006/relationships/customXml" Target="../ink/ink2592.xml"/><Relationship Id="rId32" Type="http://schemas.openxmlformats.org/officeDocument/2006/relationships/image" Target="../media/image327.png"/><Relationship Id="rId37" Type="http://schemas.openxmlformats.org/officeDocument/2006/relationships/customXml" Target="../ink/ink2605.xml"/><Relationship Id="rId53" Type="http://schemas.openxmlformats.org/officeDocument/2006/relationships/customXml" Target="../ink/ink2613.xml"/><Relationship Id="rId58" Type="http://schemas.openxmlformats.org/officeDocument/2006/relationships/image" Target="../media/image340.png"/><Relationship Id="rId74" Type="http://schemas.openxmlformats.org/officeDocument/2006/relationships/image" Target="../media/image348.png"/><Relationship Id="rId79" Type="http://schemas.openxmlformats.org/officeDocument/2006/relationships/customXml" Target="../ink/ink2626.xml"/><Relationship Id="rId102" Type="http://schemas.openxmlformats.org/officeDocument/2006/relationships/image" Target="../media/image362.png"/><Relationship Id="rId123" Type="http://schemas.openxmlformats.org/officeDocument/2006/relationships/customXml" Target="../ink/ink2648.xml"/><Relationship Id="rId128" Type="http://schemas.openxmlformats.org/officeDocument/2006/relationships/image" Target="../media/image375.png"/><Relationship Id="rId144" Type="http://schemas.openxmlformats.org/officeDocument/2006/relationships/image" Target="../media/image383.png"/><Relationship Id="rId5" Type="http://schemas.openxmlformats.org/officeDocument/2006/relationships/customXml" Target="../ink/ink2589.xml"/><Relationship Id="rId90" Type="http://schemas.openxmlformats.org/officeDocument/2006/relationships/image" Target="../media/image356.png"/><Relationship Id="rId95" Type="http://schemas.openxmlformats.org/officeDocument/2006/relationships/customXml" Target="../ink/ink2634.xml"/><Relationship Id="rId22" Type="http://schemas.openxmlformats.org/officeDocument/2006/relationships/image" Target="../media/image322.png"/><Relationship Id="rId27" Type="http://schemas.openxmlformats.org/officeDocument/2006/relationships/customXml" Target="../ink/ink2600.xml"/><Relationship Id="rId43" Type="http://schemas.openxmlformats.org/officeDocument/2006/relationships/customXml" Target="../ink/ink2608.xml"/><Relationship Id="rId48" Type="http://schemas.openxmlformats.org/officeDocument/2006/relationships/image" Target="../media/image335.png"/><Relationship Id="rId64" Type="http://schemas.openxmlformats.org/officeDocument/2006/relationships/image" Target="../media/image343.png"/><Relationship Id="rId69" Type="http://schemas.openxmlformats.org/officeDocument/2006/relationships/customXml" Target="../ink/ink2621.xml"/><Relationship Id="rId113" Type="http://schemas.openxmlformats.org/officeDocument/2006/relationships/customXml" Target="../ink/ink2643.xml"/><Relationship Id="rId118" Type="http://schemas.openxmlformats.org/officeDocument/2006/relationships/image" Target="../media/image370.png"/><Relationship Id="rId134" Type="http://schemas.openxmlformats.org/officeDocument/2006/relationships/image" Target="../media/image378.png"/><Relationship Id="rId139" Type="http://schemas.openxmlformats.org/officeDocument/2006/relationships/customXml" Target="../ink/ink2656.xml"/><Relationship Id="rId80" Type="http://schemas.openxmlformats.org/officeDocument/2006/relationships/image" Target="../media/image351.png"/><Relationship Id="rId85" Type="http://schemas.openxmlformats.org/officeDocument/2006/relationships/customXml" Target="../ink/ink2629.xml"/><Relationship Id="rId12" Type="http://schemas.openxmlformats.org/officeDocument/2006/relationships/image" Target="../media/image317.png"/><Relationship Id="rId17" Type="http://schemas.openxmlformats.org/officeDocument/2006/relationships/customXml" Target="../ink/ink2595.xml"/><Relationship Id="rId33" Type="http://schemas.openxmlformats.org/officeDocument/2006/relationships/customXml" Target="../ink/ink2603.xml"/><Relationship Id="rId38" Type="http://schemas.openxmlformats.org/officeDocument/2006/relationships/image" Target="../media/image330.png"/><Relationship Id="rId59" Type="http://schemas.openxmlformats.org/officeDocument/2006/relationships/customXml" Target="../ink/ink2616.xml"/><Relationship Id="rId103" Type="http://schemas.openxmlformats.org/officeDocument/2006/relationships/customXml" Target="../ink/ink2638.xml"/><Relationship Id="rId108" Type="http://schemas.openxmlformats.org/officeDocument/2006/relationships/image" Target="../media/image365.png"/><Relationship Id="rId124" Type="http://schemas.openxmlformats.org/officeDocument/2006/relationships/image" Target="../media/image373.png"/><Relationship Id="rId129" Type="http://schemas.openxmlformats.org/officeDocument/2006/relationships/customXml" Target="../ink/ink2651.xml"/><Relationship Id="rId54" Type="http://schemas.openxmlformats.org/officeDocument/2006/relationships/image" Target="../media/image338.png"/><Relationship Id="rId70" Type="http://schemas.openxmlformats.org/officeDocument/2006/relationships/image" Target="../media/image346.png"/><Relationship Id="rId75" Type="http://schemas.openxmlformats.org/officeDocument/2006/relationships/customXml" Target="../ink/ink2624.xml"/><Relationship Id="rId91" Type="http://schemas.openxmlformats.org/officeDocument/2006/relationships/customXml" Target="../ink/ink2632.xml"/><Relationship Id="rId96" Type="http://schemas.openxmlformats.org/officeDocument/2006/relationships/image" Target="../media/image359.png"/><Relationship Id="rId140" Type="http://schemas.openxmlformats.org/officeDocument/2006/relationships/image" Target="../media/image38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4.png"/><Relationship Id="rId23" Type="http://schemas.openxmlformats.org/officeDocument/2006/relationships/customXml" Target="../ink/ink2598.xml"/><Relationship Id="rId28" Type="http://schemas.openxmlformats.org/officeDocument/2006/relationships/image" Target="../media/image325.png"/><Relationship Id="rId49" Type="http://schemas.openxmlformats.org/officeDocument/2006/relationships/customXml" Target="../ink/ink2611.xml"/><Relationship Id="rId114" Type="http://schemas.openxmlformats.org/officeDocument/2006/relationships/image" Target="../media/image368.png"/><Relationship Id="rId119" Type="http://schemas.openxmlformats.org/officeDocument/2006/relationships/customXml" Target="../ink/ink2646.xml"/><Relationship Id="rId44" Type="http://schemas.openxmlformats.org/officeDocument/2006/relationships/image" Target="../media/image333.png"/><Relationship Id="rId60" Type="http://schemas.openxmlformats.org/officeDocument/2006/relationships/image" Target="../media/image341.png"/><Relationship Id="rId65" Type="http://schemas.openxmlformats.org/officeDocument/2006/relationships/customXml" Target="../ink/ink2619.xml"/><Relationship Id="rId81" Type="http://schemas.openxmlformats.org/officeDocument/2006/relationships/customXml" Target="../ink/ink2627.xml"/><Relationship Id="rId86" Type="http://schemas.openxmlformats.org/officeDocument/2006/relationships/image" Target="../media/image354.png"/><Relationship Id="rId130" Type="http://schemas.openxmlformats.org/officeDocument/2006/relationships/image" Target="../media/image376.png"/><Relationship Id="rId135" Type="http://schemas.openxmlformats.org/officeDocument/2006/relationships/customXml" Target="../ink/ink2654.xml"/><Relationship Id="rId13" Type="http://schemas.openxmlformats.org/officeDocument/2006/relationships/customXml" Target="../ink/ink2593.xml"/><Relationship Id="rId18" Type="http://schemas.openxmlformats.org/officeDocument/2006/relationships/image" Target="../media/image320.png"/><Relationship Id="rId39" Type="http://schemas.openxmlformats.org/officeDocument/2006/relationships/customXml" Target="../ink/ink2606.xml"/><Relationship Id="rId109" Type="http://schemas.openxmlformats.org/officeDocument/2006/relationships/customXml" Target="../ink/ink2641.xml"/><Relationship Id="rId34" Type="http://schemas.openxmlformats.org/officeDocument/2006/relationships/image" Target="../media/image328.png"/><Relationship Id="rId50" Type="http://schemas.openxmlformats.org/officeDocument/2006/relationships/image" Target="../media/image336.png"/><Relationship Id="rId55" Type="http://schemas.openxmlformats.org/officeDocument/2006/relationships/customXml" Target="../ink/ink2614.xml"/><Relationship Id="rId76" Type="http://schemas.openxmlformats.org/officeDocument/2006/relationships/image" Target="../media/image349.png"/><Relationship Id="rId97" Type="http://schemas.openxmlformats.org/officeDocument/2006/relationships/customXml" Target="../ink/ink2635.xml"/><Relationship Id="rId104" Type="http://schemas.openxmlformats.org/officeDocument/2006/relationships/image" Target="../media/image363.png"/><Relationship Id="rId120" Type="http://schemas.openxmlformats.org/officeDocument/2006/relationships/image" Target="../media/image371.png"/><Relationship Id="rId125" Type="http://schemas.openxmlformats.org/officeDocument/2006/relationships/customXml" Target="../ink/ink2649.xml"/><Relationship Id="rId141" Type="http://schemas.openxmlformats.org/officeDocument/2006/relationships/customXml" Target="../ink/ink2657.xml"/><Relationship Id="rId7" Type="http://schemas.openxmlformats.org/officeDocument/2006/relationships/customXml" Target="../ink/ink2590.xml"/><Relationship Id="rId71" Type="http://schemas.openxmlformats.org/officeDocument/2006/relationships/customXml" Target="../ink/ink2622.xml"/><Relationship Id="rId92" Type="http://schemas.openxmlformats.org/officeDocument/2006/relationships/image" Target="../media/image357.png"/><Relationship Id="rId2" Type="http://schemas.openxmlformats.org/officeDocument/2006/relationships/image" Target="../media/image312.png"/><Relationship Id="rId29" Type="http://schemas.openxmlformats.org/officeDocument/2006/relationships/customXml" Target="../ink/ink2601.xml"/><Relationship Id="rId24" Type="http://schemas.openxmlformats.org/officeDocument/2006/relationships/image" Target="../media/image323.png"/><Relationship Id="rId40" Type="http://schemas.openxmlformats.org/officeDocument/2006/relationships/image" Target="../media/image331.png"/><Relationship Id="rId45" Type="http://schemas.openxmlformats.org/officeDocument/2006/relationships/customXml" Target="../ink/ink2609.xml"/><Relationship Id="rId66" Type="http://schemas.openxmlformats.org/officeDocument/2006/relationships/image" Target="../media/image344.png"/><Relationship Id="rId87" Type="http://schemas.openxmlformats.org/officeDocument/2006/relationships/customXml" Target="../ink/ink2630.xml"/><Relationship Id="rId110" Type="http://schemas.openxmlformats.org/officeDocument/2006/relationships/image" Target="../media/image366.png"/><Relationship Id="rId115" Type="http://schemas.openxmlformats.org/officeDocument/2006/relationships/customXml" Target="../ink/ink2644.xml"/><Relationship Id="rId131" Type="http://schemas.openxmlformats.org/officeDocument/2006/relationships/customXml" Target="../ink/ink2652.xml"/><Relationship Id="rId136" Type="http://schemas.openxmlformats.org/officeDocument/2006/relationships/image" Target="../media/image379.png"/><Relationship Id="rId61" Type="http://schemas.openxmlformats.org/officeDocument/2006/relationships/customXml" Target="../ink/ink2617.xml"/><Relationship Id="rId82" Type="http://schemas.openxmlformats.org/officeDocument/2006/relationships/image" Target="../media/image352.png"/><Relationship Id="rId19" Type="http://schemas.openxmlformats.org/officeDocument/2006/relationships/customXml" Target="../ink/ink2596.xml"/><Relationship Id="rId14" Type="http://schemas.openxmlformats.org/officeDocument/2006/relationships/image" Target="../media/image318.png"/><Relationship Id="rId30" Type="http://schemas.openxmlformats.org/officeDocument/2006/relationships/image" Target="../media/image326.png"/><Relationship Id="rId35" Type="http://schemas.openxmlformats.org/officeDocument/2006/relationships/customXml" Target="../ink/ink2604.xml"/><Relationship Id="rId56" Type="http://schemas.openxmlformats.org/officeDocument/2006/relationships/image" Target="../media/image339.png"/><Relationship Id="rId77" Type="http://schemas.openxmlformats.org/officeDocument/2006/relationships/customXml" Target="../ink/ink2625.xml"/><Relationship Id="rId100" Type="http://schemas.openxmlformats.org/officeDocument/2006/relationships/image" Target="../media/image361.png"/><Relationship Id="rId105" Type="http://schemas.openxmlformats.org/officeDocument/2006/relationships/customXml" Target="../ink/ink2639.xml"/><Relationship Id="rId126" Type="http://schemas.openxmlformats.org/officeDocument/2006/relationships/image" Target="../media/image374.png"/><Relationship Id="rId8" Type="http://schemas.openxmlformats.org/officeDocument/2006/relationships/image" Target="../media/image315.png"/><Relationship Id="rId51" Type="http://schemas.openxmlformats.org/officeDocument/2006/relationships/customXml" Target="../ink/ink2612.xml"/><Relationship Id="rId72" Type="http://schemas.openxmlformats.org/officeDocument/2006/relationships/image" Target="../media/image347.png"/><Relationship Id="rId93" Type="http://schemas.openxmlformats.org/officeDocument/2006/relationships/customXml" Target="../ink/ink2633.xml"/><Relationship Id="rId98" Type="http://schemas.openxmlformats.org/officeDocument/2006/relationships/image" Target="../media/image360.png"/><Relationship Id="rId121" Type="http://schemas.openxmlformats.org/officeDocument/2006/relationships/customXml" Target="../ink/ink2647.xml"/><Relationship Id="rId142" Type="http://schemas.openxmlformats.org/officeDocument/2006/relationships/image" Target="../media/image382.png"/><Relationship Id="rId3" Type="http://schemas.openxmlformats.org/officeDocument/2006/relationships/customXml" Target="../ink/ink2588.xml"/><Relationship Id="rId25" Type="http://schemas.openxmlformats.org/officeDocument/2006/relationships/customXml" Target="../ink/ink2599.xml"/><Relationship Id="rId46" Type="http://schemas.openxmlformats.org/officeDocument/2006/relationships/image" Target="../media/image334.png"/><Relationship Id="rId67" Type="http://schemas.openxmlformats.org/officeDocument/2006/relationships/customXml" Target="../ink/ink2620.xml"/><Relationship Id="rId116" Type="http://schemas.openxmlformats.org/officeDocument/2006/relationships/image" Target="../media/image369.png"/><Relationship Id="rId137" Type="http://schemas.openxmlformats.org/officeDocument/2006/relationships/customXml" Target="../ink/ink2655.xml"/><Relationship Id="rId20" Type="http://schemas.openxmlformats.org/officeDocument/2006/relationships/image" Target="../media/image321.png"/><Relationship Id="rId41" Type="http://schemas.openxmlformats.org/officeDocument/2006/relationships/customXml" Target="../ink/ink2607.xml"/><Relationship Id="rId62" Type="http://schemas.openxmlformats.org/officeDocument/2006/relationships/image" Target="../media/image342.png"/><Relationship Id="rId83" Type="http://schemas.openxmlformats.org/officeDocument/2006/relationships/customXml" Target="../ink/ink2628.xml"/><Relationship Id="rId88" Type="http://schemas.openxmlformats.org/officeDocument/2006/relationships/image" Target="../media/image355.png"/><Relationship Id="rId111" Type="http://schemas.openxmlformats.org/officeDocument/2006/relationships/customXml" Target="../ink/ink2642.xml"/><Relationship Id="rId132" Type="http://schemas.openxmlformats.org/officeDocument/2006/relationships/image" Target="../media/image377.png"/><Relationship Id="rId15" Type="http://schemas.openxmlformats.org/officeDocument/2006/relationships/customXml" Target="../ink/ink2594.xml"/><Relationship Id="rId36" Type="http://schemas.openxmlformats.org/officeDocument/2006/relationships/image" Target="../media/image329.png"/><Relationship Id="rId57" Type="http://schemas.openxmlformats.org/officeDocument/2006/relationships/customXml" Target="../ink/ink2615.xml"/><Relationship Id="rId106" Type="http://schemas.openxmlformats.org/officeDocument/2006/relationships/image" Target="../media/image364.png"/><Relationship Id="rId127" Type="http://schemas.openxmlformats.org/officeDocument/2006/relationships/customXml" Target="../ink/ink2650.xml"/><Relationship Id="rId10" Type="http://schemas.openxmlformats.org/officeDocument/2006/relationships/image" Target="../media/image316.png"/><Relationship Id="rId31" Type="http://schemas.openxmlformats.org/officeDocument/2006/relationships/customXml" Target="../ink/ink2602.xml"/><Relationship Id="rId52" Type="http://schemas.openxmlformats.org/officeDocument/2006/relationships/image" Target="../media/image337.png"/><Relationship Id="rId73" Type="http://schemas.openxmlformats.org/officeDocument/2006/relationships/customXml" Target="../ink/ink2623.xml"/><Relationship Id="rId78" Type="http://schemas.openxmlformats.org/officeDocument/2006/relationships/image" Target="../media/image350.png"/><Relationship Id="rId94" Type="http://schemas.openxmlformats.org/officeDocument/2006/relationships/image" Target="../media/image358.png"/><Relationship Id="rId99" Type="http://schemas.openxmlformats.org/officeDocument/2006/relationships/customXml" Target="../ink/ink2636.xml"/><Relationship Id="rId101" Type="http://schemas.openxmlformats.org/officeDocument/2006/relationships/customXml" Target="../ink/ink2637.xml"/><Relationship Id="rId122" Type="http://schemas.openxmlformats.org/officeDocument/2006/relationships/image" Target="../media/image372.png"/><Relationship Id="rId143" Type="http://schemas.openxmlformats.org/officeDocument/2006/relationships/customXml" Target="../ink/ink2658.xml"/><Relationship Id="rId4" Type="http://schemas.openxmlformats.org/officeDocument/2006/relationships/image" Target="../media/image313.png"/><Relationship Id="rId9" Type="http://schemas.openxmlformats.org/officeDocument/2006/relationships/customXml" Target="../ink/ink2591.xml"/><Relationship Id="rId26" Type="http://schemas.openxmlformats.org/officeDocument/2006/relationships/image" Target="../media/image324.png"/><Relationship Id="rId47" Type="http://schemas.openxmlformats.org/officeDocument/2006/relationships/customXml" Target="../ink/ink2610.xml"/><Relationship Id="rId68" Type="http://schemas.openxmlformats.org/officeDocument/2006/relationships/image" Target="../media/image345.png"/><Relationship Id="rId89" Type="http://schemas.openxmlformats.org/officeDocument/2006/relationships/customXml" Target="../ink/ink2631.xml"/><Relationship Id="rId112" Type="http://schemas.openxmlformats.org/officeDocument/2006/relationships/image" Target="../media/image367.png"/><Relationship Id="rId133" Type="http://schemas.openxmlformats.org/officeDocument/2006/relationships/customXml" Target="../ink/ink2653.xml"/><Relationship Id="rId16" Type="http://schemas.openxmlformats.org/officeDocument/2006/relationships/image" Target="../media/image319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ustomXml" Target="../ink/ink2659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ustomXml" Target="../ink/ink8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customXml" Target="../ink/ink2660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6.png"/><Relationship Id="rId5" Type="http://schemas.openxmlformats.org/officeDocument/2006/relationships/customXml" Target="../ink/ink2661.xml"/><Relationship Id="rId4" Type="http://schemas.openxmlformats.org/officeDocument/2006/relationships/image" Target="../media/image385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8.png"/><Relationship Id="rId13" Type="http://schemas.openxmlformats.org/officeDocument/2006/relationships/customXml" Target="../ink/ink2667.xml"/><Relationship Id="rId18" Type="http://schemas.openxmlformats.org/officeDocument/2006/relationships/image" Target="../media/image393.png"/><Relationship Id="rId26" Type="http://schemas.openxmlformats.org/officeDocument/2006/relationships/image" Target="../media/image397.png"/><Relationship Id="rId3" Type="http://schemas.openxmlformats.org/officeDocument/2006/relationships/customXml" Target="../ink/ink2662.xml"/><Relationship Id="rId21" Type="http://schemas.openxmlformats.org/officeDocument/2006/relationships/customXml" Target="../ink/ink2671.xml"/><Relationship Id="rId7" Type="http://schemas.openxmlformats.org/officeDocument/2006/relationships/customXml" Target="../ink/ink2664.xml"/><Relationship Id="rId12" Type="http://schemas.openxmlformats.org/officeDocument/2006/relationships/image" Target="../media/image390.png"/><Relationship Id="rId17" Type="http://schemas.openxmlformats.org/officeDocument/2006/relationships/customXml" Target="../ink/ink2669.xml"/><Relationship Id="rId25" Type="http://schemas.openxmlformats.org/officeDocument/2006/relationships/customXml" Target="../ink/ink2673.xml"/><Relationship Id="rId2" Type="http://schemas.openxmlformats.org/officeDocument/2006/relationships/image" Target="../media/image384.png"/><Relationship Id="rId16" Type="http://schemas.openxmlformats.org/officeDocument/2006/relationships/image" Target="../media/image392.png"/><Relationship Id="rId20" Type="http://schemas.openxmlformats.org/officeDocument/2006/relationships/image" Target="../media/image394.png"/><Relationship Id="rId29" Type="http://schemas.openxmlformats.org/officeDocument/2006/relationships/customXml" Target="../ink/ink267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11" Type="http://schemas.openxmlformats.org/officeDocument/2006/relationships/customXml" Target="../ink/ink2666.xml"/><Relationship Id="rId24" Type="http://schemas.openxmlformats.org/officeDocument/2006/relationships/image" Target="../media/image396.png"/><Relationship Id="rId5" Type="http://schemas.openxmlformats.org/officeDocument/2006/relationships/customXml" Target="../ink/ink2663.xml"/><Relationship Id="rId15" Type="http://schemas.openxmlformats.org/officeDocument/2006/relationships/customXml" Target="../ink/ink2668.xml"/><Relationship Id="rId23" Type="http://schemas.openxmlformats.org/officeDocument/2006/relationships/customXml" Target="../ink/ink2672.xml"/><Relationship Id="rId28" Type="http://schemas.openxmlformats.org/officeDocument/2006/relationships/image" Target="../media/image398.png"/><Relationship Id="rId10" Type="http://schemas.openxmlformats.org/officeDocument/2006/relationships/image" Target="../media/image389.png"/><Relationship Id="rId19" Type="http://schemas.openxmlformats.org/officeDocument/2006/relationships/customXml" Target="../ink/ink2670.xml"/><Relationship Id="rId4" Type="http://schemas.openxmlformats.org/officeDocument/2006/relationships/image" Target="../media/image385.png"/><Relationship Id="rId9" Type="http://schemas.openxmlformats.org/officeDocument/2006/relationships/customXml" Target="../ink/ink2665.xml"/><Relationship Id="rId14" Type="http://schemas.openxmlformats.org/officeDocument/2006/relationships/image" Target="../media/image391.png"/><Relationship Id="rId22" Type="http://schemas.openxmlformats.org/officeDocument/2006/relationships/image" Target="../media/image395.png"/><Relationship Id="rId27" Type="http://schemas.openxmlformats.org/officeDocument/2006/relationships/customXml" Target="../ink/ink2674.xml"/><Relationship Id="rId30" Type="http://schemas.openxmlformats.org/officeDocument/2006/relationships/image" Target="../media/image399.png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681.xml"/><Relationship Id="rId18" Type="http://schemas.openxmlformats.org/officeDocument/2006/relationships/image" Target="../media/image393.png"/><Relationship Id="rId26" Type="http://schemas.openxmlformats.org/officeDocument/2006/relationships/image" Target="../media/image400.png"/><Relationship Id="rId3" Type="http://schemas.openxmlformats.org/officeDocument/2006/relationships/customXml" Target="../ink/ink2676.xml"/><Relationship Id="rId21" Type="http://schemas.openxmlformats.org/officeDocument/2006/relationships/customXml" Target="../ink/ink2685.xml"/><Relationship Id="rId34" Type="http://schemas.openxmlformats.org/officeDocument/2006/relationships/image" Target="../media/image401.png"/><Relationship Id="rId7" Type="http://schemas.openxmlformats.org/officeDocument/2006/relationships/customXml" Target="../ink/ink2678.xml"/><Relationship Id="rId12" Type="http://schemas.openxmlformats.org/officeDocument/2006/relationships/image" Target="../media/image390.png"/><Relationship Id="rId17" Type="http://schemas.openxmlformats.org/officeDocument/2006/relationships/customXml" Target="../ink/ink2683.xml"/><Relationship Id="rId25" Type="http://schemas.openxmlformats.org/officeDocument/2006/relationships/customXml" Target="../ink/ink2687.xml"/><Relationship Id="rId33" Type="http://schemas.openxmlformats.org/officeDocument/2006/relationships/customXml" Target="../ink/ink2691.xml"/><Relationship Id="rId2" Type="http://schemas.openxmlformats.org/officeDocument/2006/relationships/image" Target="../media/image384.png"/><Relationship Id="rId16" Type="http://schemas.openxmlformats.org/officeDocument/2006/relationships/image" Target="../media/image392.png"/><Relationship Id="rId20" Type="http://schemas.openxmlformats.org/officeDocument/2006/relationships/image" Target="../media/image394.png"/><Relationship Id="rId29" Type="http://schemas.openxmlformats.org/officeDocument/2006/relationships/customXml" Target="../ink/ink268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11" Type="http://schemas.openxmlformats.org/officeDocument/2006/relationships/customXml" Target="../ink/ink2680.xml"/><Relationship Id="rId24" Type="http://schemas.openxmlformats.org/officeDocument/2006/relationships/image" Target="../media/image396.png"/><Relationship Id="rId32" Type="http://schemas.openxmlformats.org/officeDocument/2006/relationships/image" Target="../media/image399.png"/><Relationship Id="rId5" Type="http://schemas.openxmlformats.org/officeDocument/2006/relationships/customXml" Target="../ink/ink2677.xml"/><Relationship Id="rId15" Type="http://schemas.openxmlformats.org/officeDocument/2006/relationships/customXml" Target="../ink/ink2682.xml"/><Relationship Id="rId23" Type="http://schemas.openxmlformats.org/officeDocument/2006/relationships/customXml" Target="../ink/ink2686.xml"/><Relationship Id="rId28" Type="http://schemas.openxmlformats.org/officeDocument/2006/relationships/image" Target="../media/image397.png"/><Relationship Id="rId10" Type="http://schemas.openxmlformats.org/officeDocument/2006/relationships/image" Target="../media/image389.png"/><Relationship Id="rId19" Type="http://schemas.openxmlformats.org/officeDocument/2006/relationships/customXml" Target="../ink/ink2684.xml"/><Relationship Id="rId31" Type="http://schemas.openxmlformats.org/officeDocument/2006/relationships/customXml" Target="../ink/ink2690.xml"/><Relationship Id="rId4" Type="http://schemas.openxmlformats.org/officeDocument/2006/relationships/image" Target="../media/image385.png"/><Relationship Id="rId9" Type="http://schemas.openxmlformats.org/officeDocument/2006/relationships/customXml" Target="../ink/ink2679.xml"/><Relationship Id="rId14" Type="http://schemas.openxmlformats.org/officeDocument/2006/relationships/image" Target="../media/image391.png"/><Relationship Id="rId22" Type="http://schemas.openxmlformats.org/officeDocument/2006/relationships/image" Target="../media/image395.png"/><Relationship Id="rId27" Type="http://schemas.openxmlformats.org/officeDocument/2006/relationships/customXml" Target="../ink/ink2688.xml"/><Relationship Id="rId30" Type="http://schemas.openxmlformats.org/officeDocument/2006/relationships/image" Target="../media/image398.png"/><Relationship Id="rId8" Type="http://schemas.openxmlformats.org/officeDocument/2006/relationships/image" Target="../media/image388.png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697.xml"/><Relationship Id="rId18" Type="http://schemas.openxmlformats.org/officeDocument/2006/relationships/image" Target="../media/image393.png"/><Relationship Id="rId26" Type="http://schemas.openxmlformats.org/officeDocument/2006/relationships/image" Target="../media/image400.png"/><Relationship Id="rId39" Type="http://schemas.openxmlformats.org/officeDocument/2006/relationships/customXml" Target="../ink/ink2710.xml"/><Relationship Id="rId21" Type="http://schemas.openxmlformats.org/officeDocument/2006/relationships/customXml" Target="../ink/ink2701.xml"/><Relationship Id="rId34" Type="http://schemas.openxmlformats.org/officeDocument/2006/relationships/image" Target="../media/image405.png"/><Relationship Id="rId42" Type="http://schemas.openxmlformats.org/officeDocument/2006/relationships/image" Target="../media/image409.png"/><Relationship Id="rId47" Type="http://schemas.openxmlformats.org/officeDocument/2006/relationships/customXml" Target="../ink/ink2714.xml"/><Relationship Id="rId50" Type="http://schemas.openxmlformats.org/officeDocument/2006/relationships/image" Target="../media/image401.png"/><Relationship Id="rId7" Type="http://schemas.openxmlformats.org/officeDocument/2006/relationships/customXml" Target="../ink/ink2694.xml"/><Relationship Id="rId2" Type="http://schemas.openxmlformats.org/officeDocument/2006/relationships/image" Target="../media/image384.png"/><Relationship Id="rId16" Type="http://schemas.openxmlformats.org/officeDocument/2006/relationships/image" Target="../media/image392.png"/><Relationship Id="rId29" Type="http://schemas.openxmlformats.org/officeDocument/2006/relationships/customXml" Target="../ink/ink2705.xml"/><Relationship Id="rId11" Type="http://schemas.openxmlformats.org/officeDocument/2006/relationships/customXml" Target="../ink/ink2696.xml"/><Relationship Id="rId24" Type="http://schemas.openxmlformats.org/officeDocument/2006/relationships/image" Target="../media/image396.png"/><Relationship Id="rId32" Type="http://schemas.openxmlformats.org/officeDocument/2006/relationships/image" Target="../media/image404.png"/><Relationship Id="rId37" Type="http://schemas.openxmlformats.org/officeDocument/2006/relationships/customXml" Target="../ink/ink2709.xml"/><Relationship Id="rId40" Type="http://schemas.openxmlformats.org/officeDocument/2006/relationships/image" Target="../media/image408.png"/><Relationship Id="rId45" Type="http://schemas.openxmlformats.org/officeDocument/2006/relationships/customXml" Target="../ink/ink2713.xml"/><Relationship Id="rId5" Type="http://schemas.openxmlformats.org/officeDocument/2006/relationships/customXml" Target="../ink/ink2693.xml"/><Relationship Id="rId15" Type="http://schemas.openxmlformats.org/officeDocument/2006/relationships/customXml" Target="../ink/ink2698.xml"/><Relationship Id="rId23" Type="http://schemas.openxmlformats.org/officeDocument/2006/relationships/customXml" Target="../ink/ink2702.xml"/><Relationship Id="rId28" Type="http://schemas.openxmlformats.org/officeDocument/2006/relationships/image" Target="../media/image402.png"/><Relationship Id="rId36" Type="http://schemas.openxmlformats.org/officeDocument/2006/relationships/image" Target="../media/image406.png"/><Relationship Id="rId49" Type="http://schemas.openxmlformats.org/officeDocument/2006/relationships/customXml" Target="../ink/ink2715.xml"/><Relationship Id="rId10" Type="http://schemas.openxmlformats.org/officeDocument/2006/relationships/image" Target="../media/image389.png"/><Relationship Id="rId19" Type="http://schemas.openxmlformats.org/officeDocument/2006/relationships/customXml" Target="../ink/ink2700.xml"/><Relationship Id="rId31" Type="http://schemas.openxmlformats.org/officeDocument/2006/relationships/customXml" Target="../ink/ink2706.xml"/><Relationship Id="rId44" Type="http://schemas.openxmlformats.org/officeDocument/2006/relationships/image" Target="../media/image397.png"/><Relationship Id="rId4" Type="http://schemas.openxmlformats.org/officeDocument/2006/relationships/image" Target="../media/image385.png"/><Relationship Id="rId9" Type="http://schemas.openxmlformats.org/officeDocument/2006/relationships/customXml" Target="../ink/ink2695.xml"/><Relationship Id="rId14" Type="http://schemas.openxmlformats.org/officeDocument/2006/relationships/image" Target="../media/image391.png"/><Relationship Id="rId22" Type="http://schemas.openxmlformats.org/officeDocument/2006/relationships/image" Target="../media/image395.png"/><Relationship Id="rId27" Type="http://schemas.openxmlformats.org/officeDocument/2006/relationships/customXml" Target="../ink/ink2704.xml"/><Relationship Id="rId30" Type="http://schemas.openxmlformats.org/officeDocument/2006/relationships/image" Target="../media/image403.png"/><Relationship Id="rId35" Type="http://schemas.openxmlformats.org/officeDocument/2006/relationships/customXml" Target="../ink/ink2708.xml"/><Relationship Id="rId43" Type="http://schemas.openxmlformats.org/officeDocument/2006/relationships/customXml" Target="../ink/ink2712.xml"/><Relationship Id="rId48" Type="http://schemas.openxmlformats.org/officeDocument/2006/relationships/image" Target="../media/image399.png"/><Relationship Id="rId8" Type="http://schemas.openxmlformats.org/officeDocument/2006/relationships/image" Target="../media/image388.png"/><Relationship Id="rId3" Type="http://schemas.openxmlformats.org/officeDocument/2006/relationships/customXml" Target="../ink/ink2692.xml"/><Relationship Id="rId12" Type="http://schemas.openxmlformats.org/officeDocument/2006/relationships/image" Target="../media/image390.png"/><Relationship Id="rId17" Type="http://schemas.openxmlformats.org/officeDocument/2006/relationships/customXml" Target="../ink/ink2699.xml"/><Relationship Id="rId25" Type="http://schemas.openxmlformats.org/officeDocument/2006/relationships/customXml" Target="../ink/ink2703.xml"/><Relationship Id="rId33" Type="http://schemas.openxmlformats.org/officeDocument/2006/relationships/customXml" Target="../ink/ink2707.xml"/><Relationship Id="rId38" Type="http://schemas.openxmlformats.org/officeDocument/2006/relationships/image" Target="../media/image407.png"/><Relationship Id="rId46" Type="http://schemas.openxmlformats.org/officeDocument/2006/relationships/image" Target="../media/image398.png"/><Relationship Id="rId20" Type="http://schemas.openxmlformats.org/officeDocument/2006/relationships/image" Target="../media/image394.png"/><Relationship Id="rId41" Type="http://schemas.openxmlformats.org/officeDocument/2006/relationships/customXml" Target="../ink/ink27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/Relationships>
</file>

<file path=ppt/slides/_rels/slide94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721.xml"/><Relationship Id="rId18" Type="http://schemas.openxmlformats.org/officeDocument/2006/relationships/image" Target="../media/image393.png"/><Relationship Id="rId26" Type="http://schemas.openxmlformats.org/officeDocument/2006/relationships/image" Target="../media/image400.png"/><Relationship Id="rId39" Type="http://schemas.openxmlformats.org/officeDocument/2006/relationships/customXml" Target="../ink/ink2734.xml"/><Relationship Id="rId21" Type="http://schemas.openxmlformats.org/officeDocument/2006/relationships/customXml" Target="../ink/ink2725.xml"/><Relationship Id="rId34" Type="http://schemas.openxmlformats.org/officeDocument/2006/relationships/image" Target="../media/image405.png"/><Relationship Id="rId42" Type="http://schemas.openxmlformats.org/officeDocument/2006/relationships/image" Target="../media/image409.png"/><Relationship Id="rId47" Type="http://schemas.openxmlformats.org/officeDocument/2006/relationships/customXml" Target="../ink/ink2738.xml"/><Relationship Id="rId50" Type="http://schemas.openxmlformats.org/officeDocument/2006/relationships/image" Target="../media/image401.png"/><Relationship Id="rId55" Type="http://schemas.openxmlformats.org/officeDocument/2006/relationships/customXml" Target="../ink/ink2742.xml"/><Relationship Id="rId7" Type="http://schemas.openxmlformats.org/officeDocument/2006/relationships/customXml" Target="../ink/ink2718.xml"/><Relationship Id="rId2" Type="http://schemas.openxmlformats.org/officeDocument/2006/relationships/image" Target="../media/image384.png"/><Relationship Id="rId16" Type="http://schemas.openxmlformats.org/officeDocument/2006/relationships/image" Target="../media/image392.png"/><Relationship Id="rId29" Type="http://schemas.openxmlformats.org/officeDocument/2006/relationships/customXml" Target="../ink/ink2729.xml"/><Relationship Id="rId11" Type="http://schemas.openxmlformats.org/officeDocument/2006/relationships/customXml" Target="../ink/ink2720.xml"/><Relationship Id="rId24" Type="http://schemas.openxmlformats.org/officeDocument/2006/relationships/image" Target="../media/image396.png"/><Relationship Id="rId32" Type="http://schemas.openxmlformats.org/officeDocument/2006/relationships/image" Target="../media/image404.png"/><Relationship Id="rId37" Type="http://schemas.openxmlformats.org/officeDocument/2006/relationships/customXml" Target="../ink/ink2733.xml"/><Relationship Id="rId40" Type="http://schemas.openxmlformats.org/officeDocument/2006/relationships/image" Target="../media/image408.png"/><Relationship Id="rId45" Type="http://schemas.openxmlformats.org/officeDocument/2006/relationships/customXml" Target="../ink/ink2737.xml"/><Relationship Id="rId53" Type="http://schemas.openxmlformats.org/officeDocument/2006/relationships/customXml" Target="../ink/ink2741.xml"/><Relationship Id="rId58" Type="http://schemas.openxmlformats.org/officeDocument/2006/relationships/image" Target="../media/image413.png"/><Relationship Id="rId5" Type="http://schemas.openxmlformats.org/officeDocument/2006/relationships/customXml" Target="../ink/ink2717.xml"/><Relationship Id="rId61" Type="http://schemas.openxmlformats.org/officeDocument/2006/relationships/customXml" Target="../ink/ink2745.xml"/><Relationship Id="rId19" Type="http://schemas.openxmlformats.org/officeDocument/2006/relationships/customXml" Target="../ink/ink2724.xml"/><Relationship Id="rId14" Type="http://schemas.openxmlformats.org/officeDocument/2006/relationships/image" Target="../media/image391.png"/><Relationship Id="rId22" Type="http://schemas.openxmlformats.org/officeDocument/2006/relationships/image" Target="../media/image395.png"/><Relationship Id="rId27" Type="http://schemas.openxmlformats.org/officeDocument/2006/relationships/customXml" Target="../ink/ink2728.xml"/><Relationship Id="rId30" Type="http://schemas.openxmlformats.org/officeDocument/2006/relationships/image" Target="../media/image403.png"/><Relationship Id="rId35" Type="http://schemas.openxmlformats.org/officeDocument/2006/relationships/customXml" Target="../ink/ink2732.xml"/><Relationship Id="rId43" Type="http://schemas.openxmlformats.org/officeDocument/2006/relationships/customXml" Target="../ink/ink2736.xml"/><Relationship Id="rId48" Type="http://schemas.openxmlformats.org/officeDocument/2006/relationships/image" Target="../media/image399.png"/><Relationship Id="rId56" Type="http://schemas.openxmlformats.org/officeDocument/2006/relationships/image" Target="../media/image412.png"/><Relationship Id="rId8" Type="http://schemas.openxmlformats.org/officeDocument/2006/relationships/image" Target="../media/image388.png"/><Relationship Id="rId51" Type="http://schemas.openxmlformats.org/officeDocument/2006/relationships/customXml" Target="../ink/ink2740.xml"/><Relationship Id="rId3" Type="http://schemas.openxmlformats.org/officeDocument/2006/relationships/customXml" Target="../ink/ink2716.xml"/><Relationship Id="rId12" Type="http://schemas.openxmlformats.org/officeDocument/2006/relationships/image" Target="../media/image390.png"/><Relationship Id="rId17" Type="http://schemas.openxmlformats.org/officeDocument/2006/relationships/customXml" Target="../ink/ink2723.xml"/><Relationship Id="rId25" Type="http://schemas.openxmlformats.org/officeDocument/2006/relationships/customXml" Target="../ink/ink2727.xml"/><Relationship Id="rId33" Type="http://schemas.openxmlformats.org/officeDocument/2006/relationships/customXml" Target="../ink/ink2731.xml"/><Relationship Id="rId38" Type="http://schemas.openxmlformats.org/officeDocument/2006/relationships/image" Target="../media/image407.png"/><Relationship Id="rId46" Type="http://schemas.openxmlformats.org/officeDocument/2006/relationships/image" Target="../media/image398.png"/><Relationship Id="rId59" Type="http://schemas.openxmlformats.org/officeDocument/2006/relationships/customXml" Target="../ink/ink2744.xml"/><Relationship Id="rId20" Type="http://schemas.openxmlformats.org/officeDocument/2006/relationships/image" Target="../media/image394.png"/><Relationship Id="rId41" Type="http://schemas.openxmlformats.org/officeDocument/2006/relationships/customXml" Target="../ink/ink2735.xml"/><Relationship Id="rId54" Type="http://schemas.openxmlformats.org/officeDocument/2006/relationships/image" Target="../media/image411.png"/><Relationship Id="rId62" Type="http://schemas.openxmlformats.org/officeDocument/2006/relationships/image" Target="../media/image41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15" Type="http://schemas.openxmlformats.org/officeDocument/2006/relationships/customXml" Target="../ink/ink2722.xml"/><Relationship Id="rId23" Type="http://schemas.openxmlformats.org/officeDocument/2006/relationships/customXml" Target="../ink/ink2726.xml"/><Relationship Id="rId28" Type="http://schemas.openxmlformats.org/officeDocument/2006/relationships/image" Target="../media/image402.png"/><Relationship Id="rId36" Type="http://schemas.openxmlformats.org/officeDocument/2006/relationships/image" Target="../media/image406.png"/><Relationship Id="rId49" Type="http://schemas.openxmlformats.org/officeDocument/2006/relationships/customXml" Target="../ink/ink2739.xml"/><Relationship Id="rId57" Type="http://schemas.openxmlformats.org/officeDocument/2006/relationships/customXml" Target="../ink/ink2743.xml"/><Relationship Id="rId10" Type="http://schemas.openxmlformats.org/officeDocument/2006/relationships/image" Target="../media/image389.png"/><Relationship Id="rId31" Type="http://schemas.openxmlformats.org/officeDocument/2006/relationships/customXml" Target="../ink/ink2730.xml"/><Relationship Id="rId44" Type="http://schemas.openxmlformats.org/officeDocument/2006/relationships/image" Target="../media/image397.png"/><Relationship Id="rId52" Type="http://schemas.openxmlformats.org/officeDocument/2006/relationships/image" Target="../media/image410.png"/><Relationship Id="rId60" Type="http://schemas.openxmlformats.org/officeDocument/2006/relationships/image" Target="../media/image414.png"/><Relationship Id="rId4" Type="http://schemas.openxmlformats.org/officeDocument/2006/relationships/image" Target="../media/image385.png"/><Relationship Id="rId9" Type="http://schemas.openxmlformats.org/officeDocument/2006/relationships/customXml" Target="../ink/ink2719.xml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0.png"/><Relationship Id="rId21" Type="http://schemas.openxmlformats.org/officeDocument/2006/relationships/customXml" Target="../ink/ink2755.xml"/><Relationship Id="rId34" Type="http://schemas.openxmlformats.org/officeDocument/2006/relationships/image" Target="../media/image405.png"/><Relationship Id="rId42" Type="http://schemas.openxmlformats.org/officeDocument/2006/relationships/image" Target="../media/image409.png"/><Relationship Id="rId47" Type="http://schemas.openxmlformats.org/officeDocument/2006/relationships/customXml" Target="../ink/ink2768.xml"/><Relationship Id="rId50" Type="http://schemas.openxmlformats.org/officeDocument/2006/relationships/image" Target="../media/image401.png"/><Relationship Id="rId55" Type="http://schemas.openxmlformats.org/officeDocument/2006/relationships/customXml" Target="../ink/ink2772.xml"/><Relationship Id="rId63" Type="http://schemas.openxmlformats.org/officeDocument/2006/relationships/customXml" Target="../ink/ink2776.xml"/><Relationship Id="rId7" Type="http://schemas.openxmlformats.org/officeDocument/2006/relationships/customXml" Target="../ink/ink2748.xml"/><Relationship Id="rId2" Type="http://schemas.openxmlformats.org/officeDocument/2006/relationships/image" Target="../media/image384.png"/><Relationship Id="rId16" Type="http://schemas.openxmlformats.org/officeDocument/2006/relationships/image" Target="../media/image392.png"/><Relationship Id="rId29" Type="http://schemas.openxmlformats.org/officeDocument/2006/relationships/customXml" Target="../ink/ink2759.xml"/><Relationship Id="rId11" Type="http://schemas.openxmlformats.org/officeDocument/2006/relationships/customXml" Target="../ink/ink2750.xml"/><Relationship Id="rId24" Type="http://schemas.openxmlformats.org/officeDocument/2006/relationships/image" Target="../media/image396.png"/><Relationship Id="rId32" Type="http://schemas.openxmlformats.org/officeDocument/2006/relationships/image" Target="../media/image404.png"/><Relationship Id="rId37" Type="http://schemas.openxmlformats.org/officeDocument/2006/relationships/customXml" Target="../ink/ink2763.xml"/><Relationship Id="rId40" Type="http://schemas.openxmlformats.org/officeDocument/2006/relationships/image" Target="../media/image408.png"/><Relationship Id="rId45" Type="http://schemas.openxmlformats.org/officeDocument/2006/relationships/customXml" Target="../ink/ink2767.xml"/><Relationship Id="rId53" Type="http://schemas.openxmlformats.org/officeDocument/2006/relationships/customXml" Target="../ink/ink2771.xml"/><Relationship Id="rId58" Type="http://schemas.openxmlformats.org/officeDocument/2006/relationships/image" Target="../media/image413.png"/><Relationship Id="rId66" Type="http://schemas.openxmlformats.org/officeDocument/2006/relationships/image" Target="../media/image417.png"/><Relationship Id="rId5" Type="http://schemas.openxmlformats.org/officeDocument/2006/relationships/customXml" Target="../ink/ink2747.xml"/><Relationship Id="rId61" Type="http://schemas.openxmlformats.org/officeDocument/2006/relationships/customXml" Target="../ink/ink2775.xml"/><Relationship Id="rId19" Type="http://schemas.openxmlformats.org/officeDocument/2006/relationships/customXml" Target="../ink/ink2754.xml"/><Relationship Id="rId14" Type="http://schemas.openxmlformats.org/officeDocument/2006/relationships/image" Target="../media/image391.png"/><Relationship Id="rId22" Type="http://schemas.openxmlformats.org/officeDocument/2006/relationships/image" Target="../media/image395.png"/><Relationship Id="rId27" Type="http://schemas.openxmlformats.org/officeDocument/2006/relationships/customXml" Target="../ink/ink2758.xml"/><Relationship Id="rId30" Type="http://schemas.openxmlformats.org/officeDocument/2006/relationships/image" Target="../media/image403.png"/><Relationship Id="rId35" Type="http://schemas.openxmlformats.org/officeDocument/2006/relationships/customXml" Target="../ink/ink2762.xml"/><Relationship Id="rId43" Type="http://schemas.openxmlformats.org/officeDocument/2006/relationships/customXml" Target="../ink/ink2766.xml"/><Relationship Id="rId48" Type="http://schemas.openxmlformats.org/officeDocument/2006/relationships/image" Target="../media/image399.png"/><Relationship Id="rId56" Type="http://schemas.openxmlformats.org/officeDocument/2006/relationships/image" Target="../media/image412.png"/><Relationship Id="rId64" Type="http://schemas.openxmlformats.org/officeDocument/2006/relationships/image" Target="../media/image416.png"/><Relationship Id="rId8" Type="http://schemas.openxmlformats.org/officeDocument/2006/relationships/image" Target="../media/image388.png"/><Relationship Id="rId51" Type="http://schemas.openxmlformats.org/officeDocument/2006/relationships/customXml" Target="../ink/ink2770.xml"/><Relationship Id="rId3" Type="http://schemas.openxmlformats.org/officeDocument/2006/relationships/customXml" Target="../ink/ink2746.xml"/><Relationship Id="rId12" Type="http://schemas.openxmlformats.org/officeDocument/2006/relationships/image" Target="../media/image390.png"/><Relationship Id="rId17" Type="http://schemas.openxmlformats.org/officeDocument/2006/relationships/customXml" Target="../ink/ink2753.xml"/><Relationship Id="rId25" Type="http://schemas.openxmlformats.org/officeDocument/2006/relationships/customXml" Target="../ink/ink2757.xml"/><Relationship Id="rId33" Type="http://schemas.openxmlformats.org/officeDocument/2006/relationships/customXml" Target="../ink/ink2761.xml"/><Relationship Id="rId38" Type="http://schemas.openxmlformats.org/officeDocument/2006/relationships/image" Target="../media/image407.png"/><Relationship Id="rId46" Type="http://schemas.openxmlformats.org/officeDocument/2006/relationships/image" Target="../media/image398.png"/><Relationship Id="rId59" Type="http://schemas.openxmlformats.org/officeDocument/2006/relationships/customXml" Target="../ink/ink2774.xml"/><Relationship Id="rId20" Type="http://schemas.openxmlformats.org/officeDocument/2006/relationships/image" Target="../media/image394.png"/><Relationship Id="rId41" Type="http://schemas.openxmlformats.org/officeDocument/2006/relationships/customXml" Target="../ink/ink2765.xml"/><Relationship Id="rId54" Type="http://schemas.openxmlformats.org/officeDocument/2006/relationships/image" Target="../media/image411.png"/><Relationship Id="rId62" Type="http://schemas.openxmlformats.org/officeDocument/2006/relationships/image" Target="../media/image41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15" Type="http://schemas.openxmlformats.org/officeDocument/2006/relationships/customXml" Target="../ink/ink2752.xml"/><Relationship Id="rId23" Type="http://schemas.openxmlformats.org/officeDocument/2006/relationships/customXml" Target="../ink/ink2756.xml"/><Relationship Id="rId28" Type="http://schemas.openxmlformats.org/officeDocument/2006/relationships/image" Target="../media/image402.png"/><Relationship Id="rId36" Type="http://schemas.openxmlformats.org/officeDocument/2006/relationships/image" Target="../media/image406.png"/><Relationship Id="rId49" Type="http://schemas.openxmlformats.org/officeDocument/2006/relationships/customXml" Target="../ink/ink2769.xml"/><Relationship Id="rId57" Type="http://schemas.openxmlformats.org/officeDocument/2006/relationships/customXml" Target="../ink/ink2773.xml"/><Relationship Id="rId10" Type="http://schemas.openxmlformats.org/officeDocument/2006/relationships/image" Target="../media/image389.png"/><Relationship Id="rId31" Type="http://schemas.openxmlformats.org/officeDocument/2006/relationships/customXml" Target="../ink/ink2760.xml"/><Relationship Id="rId44" Type="http://schemas.openxmlformats.org/officeDocument/2006/relationships/image" Target="../media/image397.png"/><Relationship Id="rId52" Type="http://schemas.openxmlformats.org/officeDocument/2006/relationships/image" Target="../media/image410.png"/><Relationship Id="rId60" Type="http://schemas.openxmlformats.org/officeDocument/2006/relationships/image" Target="../media/image414.png"/><Relationship Id="rId65" Type="http://schemas.openxmlformats.org/officeDocument/2006/relationships/customXml" Target="../ink/ink2777.xml"/><Relationship Id="rId4" Type="http://schemas.openxmlformats.org/officeDocument/2006/relationships/image" Target="../media/image385.png"/><Relationship Id="rId9" Type="http://schemas.openxmlformats.org/officeDocument/2006/relationships/customXml" Target="../ink/ink2749.xml"/><Relationship Id="rId13" Type="http://schemas.openxmlformats.org/officeDocument/2006/relationships/customXml" Target="../ink/ink2751.xml"/><Relationship Id="rId18" Type="http://schemas.openxmlformats.org/officeDocument/2006/relationships/image" Target="../media/image393.png"/><Relationship Id="rId39" Type="http://schemas.openxmlformats.org/officeDocument/2006/relationships/customXml" Target="../ink/ink2764.xml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0.png"/><Relationship Id="rId21" Type="http://schemas.openxmlformats.org/officeDocument/2006/relationships/customXml" Target="../ink/ink2787.xml"/><Relationship Id="rId34" Type="http://schemas.openxmlformats.org/officeDocument/2006/relationships/image" Target="../media/image405.png"/><Relationship Id="rId42" Type="http://schemas.openxmlformats.org/officeDocument/2006/relationships/image" Target="../media/image409.png"/><Relationship Id="rId47" Type="http://schemas.openxmlformats.org/officeDocument/2006/relationships/customXml" Target="../ink/ink2800.xml"/><Relationship Id="rId50" Type="http://schemas.openxmlformats.org/officeDocument/2006/relationships/image" Target="../media/image401.png"/><Relationship Id="rId55" Type="http://schemas.openxmlformats.org/officeDocument/2006/relationships/customXml" Target="../ink/ink2804.xml"/><Relationship Id="rId63" Type="http://schemas.openxmlformats.org/officeDocument/2006/relationships/customXml" Target="../ink/ink2808.xml"/><Relationship Id="rId68" Type="http://schemas.openxmlformats.org/officeDocument/2006/relationships/image" Target="../media/image418.png"/><Relationship Id="rId7" Type="http://schemas.openxmlformats.org/officeDocument/2006/relationships/customXml" Target="../ink/ink2780.xml"/><Relationship Id="rId2" Type="http://schemas.openxmlformats.org/officeDocument/2006/relationships/image" Target="../media/image384.png"/><Relationship Id="rId16" Type="http://schemas.openxmlformats.org/officeDocument/2006/relationships/image" Target="../media/image392.png"/><Relationship Id="rId29" Type="http://schemas.openxmlformats.org/officeDocument/2006/relationships/customXml" Target="../ink/ink2791.xml"/><Relationship Id="rId11" Type="http://schemas.openxmlformats.org/officeDocument/2006/relationships/customXml" Target="../ink/ink2782.xml"/><Relationship Id="rId24" Type="http://schemas.openxmlformats.org/officeDocument/2006/relationships/image" Target="../media/image396.png"/><Relationship Id="rId32" Type="http://schemas.openxmlformats.org/officeDocument/2006/relationships/image" Target="../media/image404.png"/><Relationship Id="rId37" Type="http://schemas.openxmlformats.org/officeDocument/2006/relationships/customXml" Target="../ink/ink2795.xml"/><Relationship Id="rId40" Type="http://schemas.openxmlformats.org/officeDocument/2006/relationships/image" Target="../media/image408.png"/><Relationship Id="rId45" Type="http://schemas.openxmlformats.org/officeDocument/2006/relationships/customXml" Target="../ink/ink2799.xml"/><Relationship Id="rId53" Type="http://schemas.openxmlformats.org/officeDocument/2006/relationships/customXml" Target="../ink/ink2803.xml"/><Relationship Id="rId58" Type="http://schemas.openxmlformats.org/officeDocument/2006/relationships/image" Target="../media/image413.png"/><Relationship Id="rId66" Type="http://schemas.openxmlformats.org/officeDocument/2006/relationships/image" Target="../media/image417.png"/><Relationship Id="rId5" Type="http://schemas.openxmlformats.org/officeDocument/2006/relationships/customXml" Target="../ink/ink2779.xml"/><Relationship Id="rId61" Type="http://schemas.openxmlformats.org/officeDocument/2006/relationships/customXml" Target="../ink/ink2807.xml"/><Relationship Id="rId19" Type="http://schemas.openxmlformats.org/officeDocument/2006/relationships/customXml" Target="../ink/ink2786.xml"/><Relationship Id="rId14" Type="http://schemas.openxmlformats.org/officeDocument/2006/relationships/image" Target="../media/image391.png"/><Relationship Id="rId22" Type="http://schemas.openxmlformats.org/officeDocument/2006/relationships/image" Target="../media/image395.png"/><Relationship Id="rId27" Type="http://schemas.openxmlformats.org/officeDocument/2006/relationships/customXml" Target="../ink/ink2790.xml"/><Relationship Id="rId30" Type="http://schemas.openxmlformats.org/officeDocument/2006/relationships/image" Target="../media/image403.png"/><Relationship Id="rId35" Type="http://schemas.openxmlformats.org/officeDocument/2006/relationships/customXml" Target="../ink/ink2794.xml"/><Relationship Id="rId43" Type="http://schemas.openxmlformats.org/officeDocument/2006/relationships/customXml" Target="../ink/ink2798.xml"/><Relationship Id="rId48" Type="http://schemas.openxmlformats.org/officeDocument/2006/relationships/image" Target="../media/image399.png"/><Relationship Id="rId56" Type="http://schemas.openxmlformats.org/officeDocument/2006/relationships/image" Target="../media/image412.png"/><Relationship Id="rId64" Type="http://schemas.openxmlformats.org/officeDocument/2006/relationships/image" Target="../media/image416.png"/><Relationship Id="rId8" Type="http://schemas.openxmlformats.org/officeDocument/2006/relationships/image" Target="../media/image388.png"/><Relationship Id="rId51" Type="http://schemas.openxmlformats.org/officeDocument/2006/relationships/customXml" Target="../ink/ink2802.xml"/><Relationship Id="rId3" Type="http://schemas.openxmlformats.org/officeDocument/2006/relationships/customXml" Target="../ink/ink2778.xml"/><Relationship Id="rId12" Type="http://schemas.openxmlformats.org/officeDocument/2006/relationships/image" Target="../media/image390.png"/><Relationship Id="rId17" Type="http://schemas.openxmlformats.org/officeDocument/2006/relationships/customXml" Target="../ink/ink2785.xml"/><Relationship Id="rId25" Type="http://schemas.openxmlformats.org/officeDocument/2006/relationships/customXml" Target="../ink/ink2789.xml"/><Relationship Id="rId33" Type="http://schemas.openxmlformats.org/officeDocument/2006/relationships/customXml" Target="../ink/ink2793.xml"/><Relationship Id="rId38" Type="http://schemas.openxmlformats.org/officeDocument/2006/relationships/image" Target="../media/image407.png"/><Relationship Id="rId46" Type="http://schemas.openxmlformats.org/officeDocument/2006/relationships/image" Target="../media/image398.png"/><Relationship Id="rId59" Type="http://schemas.openxmlformats.org/officeDocument/2006/relationships/customXml" Target="../ink/ink2806.xml"/><Relationship Id="rId67" Type="http://schemas.openxmlformats.org/officeDocument/2006/relationships/customXml" Target="../ink/ink2810.xml"/><Relationship Id="rId20" Type="http://schemas.openxmlformats.org/officeDocument/2006/relationships/image" Target="../media/image394.png"/><Relationship Id="rId41" Type="http://schemas.openxmlformats.org/officeDocument/2006/relationships/customXml" Target="../ink/ink2797.xml"/><Relationship Id="rId54" Type="http://schemas.openxmlformats.org/officeDocument/2006/relationships/image" Target="../media/image411.png"/><Relationship Id="rId62" Type="http://schemas.openxmlformats.org/officeDocument/2006/relationships/image" Target="../media/image41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15" Type="http://schemas.openxmlformats.org/officeDocument/2006/relationships/customXml" Target="../ink/ink2784.xml"/><Relationship Id="rId23" Type="http://schemas.openxmlformats.org/officeDocument/2006/relationships/customXml" Target="../ink/ink2788.xml"/><Relationship Id="rId28" Type="http://schemas.openxmlformats.org/officeDocument/2006/relationships/image" Target="../media/image402.png"/><Relationship Id="rId36" Type="http://schemas.openxmlformats.org/officeDocument/2006/relationships/image" Target="../media/image406.png"/><Relationship Id="rId49" Type="http://schemas.openxmlformats.org/officeDocument/2006/relationships/customXml" Target="../ink/ink2801.xml"/><Relationship Id="rId57" Type="http://schemas.openxmlformats.org/officeDocument/2006/relationships/customXml" Target="../ink/ink2805.xml"/><Relationship Id="rId10" Type="http://schemas.openxmlformats.org/officeDocument/2006/relationships/image" Target="../media/image389.png"/><Relationship Id="rId31" Type="http://schemas.openxmlformats.org/officeDocument/2006/relationships/customXml" Target="../ink/ink2792.xml"/><Relationship Id="rId44" Type="http://schemas.openxmlformats.org/officeDocument/2006/relationships/image" Target="../media/image397.png"/><Relationship Id="rId52" Type="http://schemas.openxmlformats.org/officeDocument/2006/relationships/image" Target="../media/image410.png"/><Relationship Id="rId60" Type="http://schemas.openxmlformats.org/officeDocument/2006/relationships/image" Target="../media/image414.png"/><Relationship Id="rId65" Type="http://schemas.openxmlformats.org/officeDocument/2006/relationships/customXml" Target="../ink/ink2809.xml"/><Relationship Id="rId4" Type="http://schemas.openxmlformats.org/officeDocument/2006/relationships/image" Target="../media/image385.png"/><Relationship Id="rId9" Type="http://schemas.openxmlformats.org/officeDocument/2006/relationships/customXml" Target="../ink/ink2781.xml"/><Relationship Id="rId13" Type="http://schemas.openxmlformats.org/officeDocument/2006/relationships/customXml" Target="../ink/ink2783.xml"/><Relationship Id="rId18" Type="http://schemas.openxmlformats.org/officeDocument/2006/relationships/image" Target="../media/image393.png"/><Relationship Id="rId39" Type="http://schemas.openxmlformats.org/officeDocument/2006/relationships/customXml" Target="../ink/ink2796.xml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0.png"/><Relationship Id="rId21" Type="http://schemas.openxmlformats.org/officeDocument/2006/relationships/customXml" Target="../ink/ink2820.xml"/><Relationship Id="rId42" Type="http://schemas.openxmlformats.org/officeDocument/2006/relationships/image" Target="../media/image409.png"/><Relationship Id="rId47" Type="http://schemas.openxmlformats.org/officeDocument/2006/relationships/customXml" Target="../ink/ink2833.xml"/><Relationship Id="rId63" Type="http://schemas.openxmlformats.org/officeDocument/2006/relationships/customXml" Target="../ink/ink2841.xml"/><Relationship Id="rId68" Type="http://schemas.openxmlformats.org/officeDocument/2006/relationships/image" Target="../media/image418.png"/><Relationship Id="rId16" Type="http://schemas.openxmlformats.org/officeDocument/2006/relationships/image" Target="../media/image392.png"/><Relationship Id="rId11" Type="http://schemas.openxmlformats.org/officeDocument/2006/relationships/customXml" Target="../ink/ink2815.xml"/><Relationship Id="rId24" Type="http://schemas.openxmlformats.org/officeDocument/2006/relationships/image" Target="../media/image396.png"/><Relationship Id="rId32" Type="http://schemas.openxmlformats.org/officeDocument/2006/relationships/image" Target="../media/image404.png"/><Relationship Id="rId37" Type="http://schemas.openxmlformats.org/officeDocument/2006/relationships/customXml" Target="../ink/ink2828.xml"/><Relationship Id="rId40" Type="http://schemas.openxmlformats.org/officeDocument/2006/relationships/image" Target="../media/image408.png"/><Relationship Id="rId45" Type="http://schemas.openxmlformats.org/officeDocument/2006/relationships/customXml" Target="../ink/ink2832.xml"/><Relationship Id="rId53" Type="http://schemas.openxmlformats.org/officeDocument/2006/relationships/customXml" Target="../ink/ink2836.xml"/><Relationship Id="rId58" Type="http://schemas.openxmlformats.org/officeDocument/2006/relationships/image" Target="../media/image413.png"/><Relationship Id="rId66" Type="http://schemas.openxmlformats.org/officeDocument/2006/relationships/image" Target="../media/image417.png"/><Relationship Id="rId74" Type="http://schemas.openxmlformats.org/officeDocument/2006/relationships/image" Target="../media/image421.png"/><Relationship Id="rId5" Type="http://schemas.openxmlformats.org/officeDocument/2006/relationships/customXml" Target="../ink/ink2812.xml"/><Relationship Id="rId61" Type="http://schemas.openxmlformats.org/officeDocument/2006/relationships/customXml" Target="../ink/ink2840.xml"/><Relationship Id="rId19" Type="http://schemas.openxmlformats.org/officeDocument/2006/relationships/customXml" Target="../ink/ink2819.xml"/><Relationship Id="rId14" Type="http://schemas.openxmlformats.org/officeDocument/2006/relationships/image" Target="../media/image391.png"/><Relationship Id="rId22" Type="http://schemas.openxmlformats.org/officeDocument/2006/relationships/image" Target="../media/image395.png"/><Relationship Id="rId27" Type="http://schemas.openxmlformats.org/officeDocument/2006/relationships/customXml" Target="../ink/ink2823.xml"/><Relationship Id="rId30" Type="http://schemas.openxmlformats.org/officeDocument/2006/relationships/image" Target="../media/image403.png"/><Relationship Id="rId35" Type="http://schemas.openxmlformats.org/officeDocument/2006/relationships/customXml" Target="../ink/ink2827.xml"/><Relationship Id="rId43" Type="http://schemas.openxmlformats.org/officeDocument/2006/relationships/customXml" Target="../ink/ink2831.xml"/><Relationship Id="rId48" Type="http://schemas.openxmlformats.org/officeDocument/2006/relationships/image" Target="../media/image399.png"/><Relationship Id="rId56" Type="http://schemas.openxmlformats.org/officeDocument/2006/relationships/image" Target="../media/image412.png"/><Relationship Id="rId64" Type="http://schemas.openxmlformats.org/officeDocument/2006/relationships/image" Target="../media/image416.png"/><Relationship Id="rId69" Type="http://schemas.openxmlformats.org/officeDocument/2006/relationships/customXml" Target="../ink/ink2844.xml"/><Relationship Id="rId77" Type="http://schemas.openxmlformats.org/officeDocument/2006/relationships/customXml" Target="../ink/ink2848.xml"/><Relationship Id="rId8" Type="http://schemas.openxmlformats.org/officeDocument/2006/relationships/image" Target="../media/image388.png"/><Relationship Id="rId51" Type="http://schemas.openxmlformats.org/officeDocument/2006/relationships/customXml" Target="../ink/ink2835.xml"/><Relationship Id="rId72" Type="http://schemas.openxmlformats.org/officeDocument/2006/relationships/image" Target="../media/image420.png"/><Relationship Id="rId3" Type="http://schemas.openxmlformats.org/officeDocument/2006/relationships/customXml" Target="../ink/ink2811.xml"/><Relationship Id="rId12" Type="http://schemas.openxmlformats.org/officeDocument/2006/relationships/image" Target="../media/image390.png"/><Relationship Id="rId17" Type="http://schemas.openxmlformats.org/officeDocument/2006/relationships/customXml" Target="../ink/ink2818.xml"/><Relationship Id="rId25" Type="http://schemas.openxmlformats.org/officeDocument/2006/relationships/customXml" Target="../ink/ink2822.xml"/><Relationship Id="rId33" Type="http://schemas.openxmlformats.org/officeDocument/2006/relationships/customXml" Target="../ink/ink2826.xml"/><Relationship Id="rId38" Type="http://schemas.openxmlformats.org/officeDocument/2006/relationships/image" Target="../media/image407.png"/><Relationship Id="rId46" Type="http://schemas.openxmlformats.org/officeDocument/2006/relationships/image" Target="../media/image398.png"/><Relationship Id="rId59" Type="http://schemas.openxmlformats.org/officeDocument/2006/relationships/customXml" Target="../ink/ink2839.xml"/><Relationship Id="rId67" Type="http://schemas.openxmlformats.org/officeDocument/2006/relationships/customXml" Target="../ink/ink2843.xml"/><Relationship Id="rId20" Type="http://schemas.openxmlformats.org/officeDocument/2006/relationships/image" Target="../media/image394.png"/><Relationship Id="rId41" Type="http://schemas.openxmlformats.org/officeDocument/2006/relationships/customXml" Target="../ink/ink2830.xml"/><Relationship Id="rId54" Type="http://schemas.openxmlformats.org/officeDocument/2006/relationships/image" Target="../media/image411.png"/><Relationship Id="rId62" Type="http://schemas.openxmlformats.org/officeDocument/2006/relationships/image" Target="../media/image415.png"/><Relationship Id="rId70" Type="http://schemas.openxmlformats.org/officeDocument/2006/relationships/image" Target="../media/image419.png"/><Relationship Id="rId75" Type="http://schemas.openxmlformats.org/officeDocument/2006/relationships/customXml" Target="../ink/ink284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15" Type="http://schemas.openxmlformats.org/officeDocument/2006/relationships/customXml" Target="../ink/ink2817.xml"/><Relationship Id="rId23" Type="http://schemas.openxmlformats.org/officeDocument/2006/relationships/customXml" Target="../ink/ink2821.xml"/><Relationship Id="rId28" Type="http://schemas.openxmlformats.org/officeDocument/2006/relationships/image" Target="../media/image402.png"/><Relationship Id="rId36" Type="http://schemas.openxmlformats.org/officeDocument/2006/relationships/image" Target="../media/image406.png"/><Relationship Id="rId49" Type="http://schemas.openxmlformats.org/officeDocument/2006/relationships/customXml" Target="../ink/ink2834.xml"/><Relationship Id="rId57" Type="http://schemas.openxmlformats.org/officeDocument/2006/relationships/customXml" Target="../ink/ink2838.xml"/><Relationship Id="rId10" Type="http://schemas.openxmlformats.org/officeDocument/2006/relationships/image" Target="../media/image389.png"/><Relationship Id="rId31" Type="http://schemas.openxmlformats.org/officeDocument/2006/relationships/customXml" Target="../ink/ink2825.xml"/><Relationship Id="rId44" Type="http://schemas.openxmlformats.org/officeDocument/2006/relationships/image" Target="../media/image397.png"/><Relationship Id="rId52" Type="http://schemas.openxmlformats.org/officeDocument/2006/relationships/image" Target="../media/image410.png"/><Relationship Id="rId60" Type="http://schemas.openxmlformats.org/officeDocument/2006/relationships/image" Target="../media/image414.png"/><Relationship Id="rId65" Type="http://schemas.openxmlformats.org/officeDocument/2006/relationships/customXml" Target="../ink/ink2842.xml"/><Relationship Id="rId73" Type="http://schemas.openxmlformats.org/officeDocument/2006/relationships/customXml" Target="../ink/ink2846.xml"/><Relationship Id="rId78" Type="http://schemas.openxmlformats.org/officeDocument/2006/relationships/image" Target="../media/image423.png"/><Relationship Id="rId4" Type="http://schemas.openxmlformats.org/officeDocument/2006/relationships/image" Target="../media/image385.png"/><Relationship Id="rId9" Type="http://schemas.openxmlformats.org/officeDocument/2006/relationships/customXml" Target="../ink/ink2814.xml"/><Relationship Id="rId13" Type="http://schemas.openxmlformats.org/officeDocument/2006/relationships/customXml" Target="../ink/ink2816.xml"/><Relationship Id="rId18" Type="http://schemas.openxmlformats.org/officeDocument/2006/relationships/image" Target="../media/image393.png"/><Relationship Id="rId39" Type="http://schemas.openxmlformats.org/officeDocument/2006/relationships/customXml" Target="../ink/ink2829.xml"/><Relationship Id="rId34" Type="http://schemas.openxmlformats.org/officeDocument/2006/relationships/image" Target="../media/image405.png"/><Relationship Id="rId50" Type="http://schemas.openxmlformats.org/officeDocument/2006/relationships/image" Target="../media/image401.png"/><Relationship Id="rId55" Type="http://schemas.openxmlformats.org/officeDocument/2006/relationships/customXml" Target="../ink/ink2837.xml"/><Relationship Id="rId76" Type="http://schemas.openxmlformats.org/officeDocument/2006/relationships/image" Target="../media/image422.png"/><Relationship Id="rId7" Type="http://schemas.openxmlformats.org/officeDocument/2006/relationships/customXml" Target="../ink/ink2813.xml"/><Relationship Id="rId71" Type="http://schemas.openxmlformats.org/officeDocument/2006/relationships/customXml" Target="../ink/ink2845.xml"/><Relationship Id="rId2" Type="http://schemas.openxmlformats.org/officeDocument/2006/relationships/image" Target="../media/image384.png"/><Relationship Id="rId29" Type="http://schemas.openxmlformats.org/officeDocument/2006/relationships/customXml" Target="../ink/ink2824.xml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0.png"/><Relationship Id="rId21" Type="http://schemas.openxmlformats.org/officeDocument/2006/relationships/customXml" Target="../ink/ink2858.xml"/><Relationship Id="rId42" Type="http://schemas.openxmlformats.org/officeDocument/2006/relationships/image" Target="../media/image409.png"/><Relationship Id="rId47" Type="http://schemas.openxmlformats.org/officeDocument/2006/relationships/customXml" Target="../ink/ink2871.xml"/><Relationship Id="rId63" Type="http://schemas.openxmlformats.org/officeDocument/2006/relationships/customXml" Target="../ink/ink2879.xml"/><Relationship Id="rId68" Type="http://schemas.openxmlformats.org/officeDocument/2006/relationships/image" Target="../media/image418.png"/><Relationship Id="rId84" Type="http://schemas.openxmlformats.org/officeDocument/2006/relationships/image" Target="../media/image426.png"/><Relationship Id="rId16" Type="http://schemas.openxmlformats.org/officeDocument/2006/relationships/image" Target="../media/image392.png"/><Relationship Id="rId11" Type="http://schemas.openxmlformats.org/officeDocument/2006/relationships/customXml" Target="../ink/ink2853.xml"/><Relationship Id="rId32" Type="http://schemas.openxmlformats.org/officeDocument/2006/relationships/image" Target="../media/image404.png"/><Relationship Id="rId37" Type="http://schemas.openxmlformats.org/officeDocument/2006/relationships/customXml" Target="../ink/ink2866.xml"/><Relationship Id="rId53" Type="http://schemas.openxmlformats.org/officeDocument/2006/relationships/customXml" Target="../ink/ink2874.xml"/><Relationship Id="rId58" Type="http://schemas.openxmlformats.org/officeDocument/2006/relationships/image" Target="../media/image413.png"/><Relationship Id="rId74" Type="http://schemas.openxmlformats.org/officeDocument/2006/relationships/image" Target="../media/image421.png"/><Relationship Id="rId79" Type="http://schemas.openxmlformats.org/officeDocument/2006/relationships/customXml" Target="../ink/ink2887.xml"/><Relationship Id="rId5" Type="http://schemas.openxmlformats.org/officeDocument/2006/relationships/customXml" Target="../ink/ink2850.xml"/><Relationship Id="rId19" Type="http://schemas.openxmlformats.org/officeDocument/2006/relationships/customXml" Target="../ink/ink2857.xml"/><Relationship Id="rId14" Type="http://schemas.openxmlformats.org/officeDocument/2006/relationships/image" Target="../media/image391.png"/><Relationship Id="rId22" Type="http://schemas.openxmlformats.org/officeDocument/2006/relationships/image" Target="../media/image395.png"/><Relationship Id="rId27" Type="http://schemas.openxmlformats.org/officeDocument/2006/relationships/customXml" Target="../ink/ink2861.xml"/><Relationship Id="rId30" Type="http://schemas.openxmlformats.org/officeDocument/2006/relationships/image" Target="../media/image403.png"/><Relationship Id="rId35" Type="http://schemas.openxmlformats.org/officeDocument/2006/relationships/customXml" Target="../ink/ink2865.xml"/><Relationship Id="rId43" Type="http://schemas.openxmlformats.org/officeDocument/2006/relationships/customXml" Target="../ink/ink2869.xml"/><Relationship Id="rId48" Type="http://schemas.openxmlformats.org/officeDocument/2006/relationships/image" Target="../media/image399.png"/><Relationship Id="rId56" Type="http://schemas.openxmlformats.org/officeDocument/2006/relationships/image" Target="../media/image412.png"/><Relationship Id="rId64" Type="http://schemas.openxmlformats.org/officeDocument/2006/relationships/image" Target="../media/image416.png"/><Relationship Id="rId69" Type="http://schemas.openxmlformats.org/officeDocument/2006/relationships/customXml" Target="../ink/ink2882.xml"/><Relationship Id="rId77" Type="http://schemas.openxmlformats.org/officeDocument/2006/relationships/customXml" Target="../ink/ink2886.xml"/><Relationship Id="rId8" Type="http://schemas.openxmlformats.org/officeDocument/2006/relationships/image" Target="../media/image388.png"/><Relationship Id="rId51" Type="http://schemas.openxmlformats.org/officeDocument/2006/relationships/customXml" Target="../ink/ink2873.xml"/><Relationship Id="rId72" Type="http://schemas.openxmlformats.org/officeDocument/2006/relationships/image" Target="../media/image420.png"/><Relationship Id="rId80" Type="http://schemas.openxmlformats.org/officeDocument/2006/relationships/image" Target="../media/image424.png"/><Relationship Id="rId85" Type="http://schemas.openxmlformats.org/officeDocument/2006/relationships/customXml" Target="../ink/ink2890.xml"/><Relationship Id="rId3" Type="http://schemas.openxmlformats.org/officeDocument/2006/relationships/customXml" Target="../ink/ink2849.xml"/><Relationship Id="rId12" Type="http://schemas.openxmlformats.org/officeDocument/2006/relationships/image" Target="../media/image390.png"/><Relationship Id="rId17" Type="http://schemas.openxmlformats.org/officeDocument/2006/relationships/customXml" Target="../ink/ink2856.xml"/><Relationship Id="rId25" Type="http://schemas.openxmlformats.org/officeDocument/2006/relationships/customXml" Target="../ink/ink2860.xml"/><Relationship Id="rId33" Type="http://schemas.openxmlformats.org/officeDocument/2006/relationships/customXml" Target="../ink/ink2864.xml"/><Relationship Id="rId38" Type="http://schemas.openxmlformats.org/officeDocument/2006/relationships/image" Target="../media/image407.png"/><Relationship Id="rId46" Type="http://schemas.openxmlformats.org/officeDocument/2006/relationships/image" Target="../media/image398.png"/><Relationship Id="rId59" Type="http://schemas.openxmlformats.org/officeDocument/2006/relationships/customXml" Target="../ink/ink2877.xml"/><Relationship Id="rId67" Type="http://schemas.openxmlformats.org/officeDocument/2006/relationships/customXml" Target="../ink/ink2881.xml"/><Relationship Id="rId20" Type="http://schemas.openxmlformats.org/officeDocument/2006/relationships/image" Target="../media/image394.png"/><Relationship Id="rId41" Type="http://schemas.openxmlformats.org/officeDocument/2006/relationships/customXml" Target="../ink/ink2868.xml"/><Relationship Id="rId54" Type="http://schemas.openxmlformats.org/officeDocument/2006/relationships/image" Target="../media/image411.png"/><Relationship Id="rId62" Type="http://schemas.openxmlformats.org/officeDocument/2006/relationships/image" Target="../media/image415.png"/><Relationship Id="rId70" Type="http://schemas.openxmlformats.org/officeDocument/2006/relationships/image" Target="../media/image419.png"/><Relationship Id="rId75" Type="http://schemas.openxmlformats.org/officeDocument/2006/relationships/customXml" Target="../ink/ink2885.xml"/><Relationship Id="rId83" Type="http://schemas.openxmlformats.org/officeDocument/2006/relationships/customXml" Target="../ink/ink288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15" Type="http://schemas.openxmlformats.org/officeDocument/2006/relationships/customXml" Target="../ink/ink2855.xml"/><Relationship Id="rId23" Type="http://schemas.openxmlformats.org/officeDocument/2006/relationships/customXml" Target="../ink/ink2859.xml"/><Relationship Id="rId28" Type="http://schemas.openxmlformats.org/officeDocument/2006/relationships/image" Target="../media/image402.png"/><Relationship Id="rId36" Type="http://schemas.openxmlformats.org/officeDocument/2006/relationships/image" Target="../media/image406.png"/><Relationship Id="rId49" Type="http://schemas.openxmlformats.org/officeDocument/2006/relationships/customXml" Target="../ink/ink2872.xml"/><Relationship Id="rId57" Type="http://schemas.openxmlformats.org/officeDocument/2006/relationships/customXml" Target="../ink/ink2876.xml"/><Relationship Id="rId10" Type="http://schemas.openxmlformats.org/officeDocument/2006/relationships/image" Target="../media/image389.png"/><Relationship Id="rId31" Type="http://schemas.openxmlformats.org/officeDocument/2006/relationships/customXml" Target="../ink/ink2863.xml"/><Relationship Id="rId44" Type="http://schemas.openxmlformats.org/officeDocument/2006/relationships/image" Target="../media/image397.png"/><Relationship Id="rId52" Type="http://schemas.openxmlformats.org/officeDocument/2006/relationships/image" Target="../media/image410.png"/><Relationship Id="rId60" Type="http://schemas.openxmlformats.org/officeDocument/2006/relationships/image" Target="../media/image414.png"/><Relationship Id="rId65" Type="http://schemas.openxmlformats.org/officeDocument/2006/relationships/customXml" Target="../ink/ink2880.xml"/><Relationship Id="rId73" Type="http://schemas.openxmlformats.org/officeDocument/2006/relationships/customXml" Target="../ink/ink2884.xml"/><Relationship Id="rId78" Type="http://schemas.openxmlformats.org/officeDocument/2006/relationships/image" Target="../media/image423.png"/><Relationship Id="rId81" Type="http://schemas.openxmlformats.org/officeDocument/2006/relationships/customXml" Target="../ink/ink2888.xml"/><Relationship Id="rId86" Type="http://schemas.openxmlformats.org/officeDocument/2006/relationships/image" Target="../media/image427.png"/><Relationship Id="rId4" Type="http://schemas.openxmlformats.org/officeDocument/2006/relationships/image" Target="../media/image385.png"/><Relationship Id="rId9" Type="http://schemas.openxmlformats.org/officeDocument/2006/relationships/customXml" Target="../ink/ink2852.xml"/><Relationship Id="rId13" Type="http://schemas.openxmlformats.org/officeDocument/2006/relationships/customXml" Target="../ink/ink2854.xml"/><Relationship Id="rId18" Type="http://schemas.openxmlformats.org/officeDocument/2006/relationships/image" Target="../media/image393.png"/><Relationship Id="rId39" Type="http://schemas.openxmlformats.org/officeDocument/2006/relationships/customXml" Target="../ink/ink2867.xml"/><Relationship Id="rId34" Type="http://schemas.openxmlformats.org/officeDocument/2006/relationships/image" Target="../media/image405.png"/><Relationship Id="rId50" Type="http://schemas.openxmlformats.org/officeDocument/2006/relationships/image" Target="../media/image401.png"/><Relationship Id="rId55" Type="http://schemas.openxmlformats.org/officeDocument/2006/relationships/customXml" Target="../ink/ink2875.xml"/><Relationship Id="rId76" Type="http://schemas.openxmlformats.org/officeDocument/2006/relationships/image" Target="../media/image422.png"/><Relationship Id="rId7" Type="http://schemas.openxmlformats.org/officeDocument/2006/relationships/customXml" Target="../ink/ink2851.xml"/><Relationship Id="rId71" Type="http://schemas.openxmlformats.org/officeDocument/2006/relationships/customXml" Target="../ink/ink2883.xml"/><Relationship Id="rId2" Type="http://schemas.openxmlformats.org/officeDocument/2006/relationships/image" Target="../media/image384.png"/><Relationship Id="rId29" Type="http://schemas.openxmlformats.org/officeDocument/2006/relationships/customXml" Target="../ink/ink2862.xml"/><Relationship Id="rId24" Type="http://schemas.openxmlformats.org/officeDocument/2006/relationships/image" Target="../media/image396.png"/><Relationship Id="rId40" Type="http://schemas.openxmlformats.org/officeDocument/2006/relationships/image" Target="../media/image408.png"/><Relationship Id="rId45" Type="http://schemas.openxmlformats.org/officeDocument/2006/relationships/customXml" Target="../ink/ink2870.xml"/><Relationship Id="rId66" Type="http://schemas.openxmlformats.org/officeDocument/2006/relationships/image" Target="../media/image417.png"/><Relationship Id="rId61" Type="http://schemas.openxmlformats.org/officeDocument/2006/relationships/customXml" Target="../ink/ink2878.xml"/><Relationship Id="rId82" Type="http://schemas.openxmlformats.org/officeDocument/2006/relationships/image" Target="../media/image425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0.png"/><Relationship Id="rId21" Type="http://schemas.openxmlformats.org/officeDocument/2006/relationships/customXml" Target="../ink/ink2900.xml"/><Relationship Id="rId42" Type="http://schemas.openxmlformats.org/officeDocument/2006/relationships/image" Target="../media/image409.png"/><Relationship Id="rId47" Type="http://schemas.openxmlformats.org/officeDocument/2006/relationships/customXml" Target="../ink/ink2913.xml"/><Relationship Id="rId63" Type="http://schemas.openxmlformats.org/officeDocument/2006/relationships/customXml" Target="../ink/ink2921.xml"/><Relationship Id="rId68" Type="http://schemas.openxmlformats.org/officeDocument/2006/relationships/image" Target="../media/image418.png"/><Relationship Id="rId84" Type="http://schemas.openxmlformats.org/officeDocument/2006/relationships/image" Target="../media/image426.png"/><Relationship Id="rId89" Type="http://schemas.openxmlformats.org/officeDocument/2006/relationships/customXml" Target="../ink/ink2934.xml"/><Relationship Id="rId16" Type="http://schemas.openxmlformats.org/officeDocument/2006/relationships/image" Target="../media/image392.png"/><Relationship Id="rId11" Type="http://schemas.openxmlformats.org/officeDocument/2006/relationships/customXml" Target="../ink/ink2895.xml"/><Relationship Id="rId32" Type="http://schemas.openxmlformats.org/officeDocument/2006/relationships/image" Target="../media/image404.png"/><Relationship Id="rId37" Type="http://schemas.openxmlformats.org/officeDocument/2006/relationships/customXml" Target="../ink/ink2908.xml"/><Relationship Id="rId53" Type="http://schemas.openxmlformats.org/officeDocument/2006/relationships/customXml" Target="../ink/ink2916.xml"/><Relationship Id="rId58" Type="http://schemas.openxmlformats.org/officeDocument/2006/relationships/image" Target="../media/image413.png"/><Relationship Id="rId74" Type="http://schemas.openxmlformats.org/officeDocument/2006/relationships/image" Target="../media/image421.png"/><Relationship Id="rId79" Type="http://schemas.openxmlformats.org/officeDocument/2006/relationships/customXml" Target="../ink/ink2929.xml"/><Relationship Id="rId5" Type="http://schemas.openxmlformats.org/officeDocument/2006/relationships/customXml" Target="../ink/ink2892.xml"/><Relationship Id="rId90" Type="http://schemas.openxmlformats.org/officeDocument/2006/relationships/image" Target="../media/image429.png"/><Relationship Id="rId14" Type="http://schemas.openxmlformats.org/officeDocument/2006/relationships/image" Target="../media/image391.png"/><Relationship Id="rId22" Type="http://schemas.openxmlformats.org/officeDocument/2006/relationships/image" Target="../media/image395.png"/><Relationship Id="rId27" Type="http://schemas.openxmlformats.org/officeDocument/2006/relationships/customXml" Target="../ink/ink2903.xml"/><Relationship Id="rId30" Type="http://schemas.openxmlformats.org/officeDocument/2006/relationships/image" Target="../media/image403.png"/><Relationship Id="rId35" Type="http://schemas.openxmlformats.org/officeDocument/2006/relationships/customXml" Target="../ink/ink2907.xml"/><Relationship Id="rId43" Type="http://schemas.openxmlformats.org/officeDocument/2006/relationships/customXml" Target="../ink/ink2911.xml"/><Relationship Id="rId48" Type="http://schemas.openxmlformats.org/officeDocument/2006/relationships/image" Target="../media/image399.png"/><Relationship Id="rId56" Type="http://schemas.openxmlformats.org/officeDocument/2006/relationships/image" Target="../media/image412.png"/><Relationship Id="rId64" Type="http://schemas.openxmlformats.org/officeDocument/2006/relationships/image" Target="../media/image416.png"/><Relationship Id="rId69" Type="http://schemas.openxmlformats.org/officeDocument/2006/relationships/customXml" Target="../ink/ink2924.xml"/><Relationship Id="rId77" Type="http://schemas.openxmlformats.org/officeDocument/2006/relationships/customXml" Target="../ink/ink2928.xml"/><Relationship Id="rId8" Type="http://schemas.openxmlformats.org/officeDocument/2006/relationships/image" Target="../media/image388.png"/><Relationship Id="rId51" Type="http://schemas.openxmlformats.org/officeDocument/2006/relationships/customXml" Target="../ink/ink2915.xml"/><Relationship Id="rId72" Type="http://schemas.openxmlformats.org/officeDocument/2006/relationships/image" Target="../media/image420.png"/><Relationship Id="rId80" Type="http://schemas.openxmlformats.org/officeDocument/2006/relationships/image" Target="../media/image424.png"/><Relationship Id="rId85" Type="http://schemas.openxmlformats.org/officeDocument/2006/relationships/customXml" Target="../ink/ink2932.xml"/><Relationship Id="rId3" Type="http://schemas.openxmlformats.org/officeDocument/2006/relationships/customXml" Target="../ink/ink2891.xml"/><Relationship Id="rId12" Type="http://schemas.openxmlformats.org/officeDocument/2006/relationships/image" Target="../media/image390.png"/><Relationship Id="rId17" Type="http://schemas.openxmlformats.org/officeDocument/2006/relationships/customXml" Target="../ink/ink2898.xml"/><Relationship Id="rId25" Type="http://schemas.openxmlformats.org/officeDocument/2006/relationships/customXml" Target="../ink/ink2902.xml"/><Relationship Id="rId33" Type="http://schemas.openxmlformats.org/officeDocument/2006/relationships/customXml" Target="../ink/ink2906.xml"/><Relationship Id="rId38" Type="http://schemas.openxmlformats.org/officeDocument/2006/relationships/image" Target="../media/image407.png"/><Relationship Id="rId46" Type="http://schemas.openxmlformats.org/officeDocument/2006/relationships/image" Target="../media/image398.png"/><Relationship Id="rId59" Type="http://schemas.openxmlformats.org/officeDocument/2006/relationships/customXml" Target="../ink/ink2919.xml"/><Relationship Id="rId67" Type="http://schemas.openxmlformats.org/officeDocument/2006/relationships/customXml" Target="../ink/ink2923.xml"/><Relationship Id="rId20" Type="http://schemas.openxmlformats.org/officeDocument/2006/relationships/image" Target="../media/image394.png"/><Relationship Id="rId41" Type="http://schemas.openxmlformats.org/officeDocument/2006/relationships/customXml" Target="../ink/ink2910.xml"/><Relationship Id="rId54" Type="http://schemas.openxmlformats.org/officeDocument/2006/relationships/image" Target="../media/image411.png"/><Relationship Id="rId62" Type="http://schemas.openxmlformats.org/officeDocument/2006/relationships/image" Target="../media/image415.png"/><Relationship Id="rId70" Type="http://schemas.openxmlformats.org/officeDocument/2006/relationships/image" Target="../media/image419.png"/><Relationship Id="rId75" Type="http://schemas.openxmlformats.org/officeDocument/2006/relationships/customXml" Target="../ink/ink2927.xml"/><Relationship Id="rId83" Type="http://schemas.openxmlformats.org/officeDocument/2006/relationships/customXml" Target="../ink/ink2931.xml"/><Relationship Id="rId88" Type="http://schemas.openxmlformats.org/officeDocument/2006/relationships/image" Target="../media/image428.png"/><Relationship Id="rId91" Type="http://schemas.openxmlformats.org/officeDocument/2006/relationships/customXml" Target="../ink/ink29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7.png"/><Relationship Id="rId15" Type="http://schemas.openxmlformats.org/officeDocument/2006/relationships/customXml" Target="../ink/ink2897.xml"/><Relationship Id="rId23" Type="http://schemas.openxmlformats.org/officeDocument/2006/relationships/customXml" Target="../ink/ink2901.xml"/><Relationship Id="rId28" Type="http://schemas.openxmlformats.org/officeDocument/2006/relationships/image" Target="../media/image402.png"/><Relationship Id="rId36" Type="http://schemas.openxmlformats.org/officeDocument/2006/relationships/image" Target="../media/image406.png"/><Relationship Id="rId49" Type="http://schemas.openxmlformats.org/officeDocument/2006/relationships/customXml" Target="../ink/ink2914.xml"/><Relationship Id="rId57" Type="http://schemas.openxmlformats.org/officeDocument/2006/relationships/customXml" Target="../ink/ink2918.xml"/><Relationship Id="rId10" Type="http://schemas.openxmlformats.org/officeDocument/2006/relationships/image" Target="../media/image389.png"/><Relationship Id="rId31" Type="http://schemas.openxmlformats.org/officeDocument/2006/relationships/customXml" Target="../ink/ink2905.xml"/><Relationship Id="rId44" Type="http://schemas.openxmlformats.org/officeDocument/2006/relationships/image" Target="../media/image397.png"/><Relationship Id="rId52" Type="http://schemas.openxmlformats.org/officeDocument/2006/relationships/image" Target="../media/image410.png"/><Relationship Id="rId60" Type="http://schemas.openxmlformats.org/officeDocument/2006/relationships/image" Target="../media/image414.png"/><Relationship Id="rId65" Type="http://schemas.openxmlformats.org/officeDocument/2006/relationships/customXml" Target="../ink/ink2922.xml"/><Relationship Id="rId73" Type="http://schemas.openxmlformats.org/officeDocument/2006/relationships/customXml" Target="../ink/ink2926.xml"/><Relationship Id="rId78" Type="http://schemas.openxmlformats.org/officeDocument/2006/relationships/image" Target="../media/image423.png"/><Relationship Id="rId81" Type="http://schemas.openxmlformats.org/officeDocument/2006/relationships/customXml" Target="../ink/ink2930.xml"/><Relationship Id="rId86" Type="http://schemas.openxmlformats.org/officeDocument/2006/relationships/image" Target="../media/image427.png"/><Relationship Id="rId4" Type="http://schemas.openxmlformats.org/officeDocument/2006/relationships/image" Target="../media/image385.png"/><Relationship Id="rId9" Type="http://schemas.openxmlformats.org/officeDocument/2006/relationships/customXml" Target="../ink/ink2894.xml"/><Relationship Id="rId13" Type="http://schemas.openxmlformats.org/officeDocument/2006/relationships/customXml" Target="../ink/ink2896.xml"/><Relationship Id="rId18" Type="http://schemas.openxmlformats.org/officeDocument/2006/relationships/image" Target="../media/image393.png"/><Relationship Id="rId39" Type="http://schemas.openxmlformats.org/officeDocument/2006/relationships/customXml" Target="../ink/ink2909.xml"/><Relationship Id="rId34" Type="http://schemas.openxmlformats.org/officeDocument/2006/relationships/image" Target="../media/image405.png"/><Relationship Id="rId50" Type="http://schemas.openxmlformats.org/officeDocument/2006/relationships/image" Target="../media/image401.png"/><Relationship Id="rId55" Type="http://schemas.openxmlformats.org/officeDocument/2006/relationships/customXml" Target="../ink/ink2917.xml"/><Relationship Id="rId76" Type="http://schemas.openxmlformats.org/officeDocument/2006/relationships/image" Target="../media/image422.png"/><Relationship Id="rId7" Type="http://schemas.openxmlformats.org/officeDocument/2006/relationships/customXml" Target="../ink/ink2893.xml"/><Relationship Id="rId71" Type="http://schemas.openxmlformats.org/officeDocument/2006/relationships/customXml" Target="../ink/ink2925.xml"/><Relationship Id="rId92" Type="http://schemas.openxmlformats.org/officeDocument/2006/relationships/image" Target="../media/image430.png"/><Relationship Id="rId2" Type="http://schemas.openxmlformats.org/officeDocument/2006/relationships/image" Target="../media/image384.png"/><Relationship Id="rId29" Type="http://schemas.openxmlformats.org/officeDocument/2006/relationships/customXml" Target="../ink/ink2904.xml"/><Relationship Id="rId24" Type="http://schemas.openxmlformats.org/officeDocument/2006/relationships/image" Target="../media/image396.png"/><Relationship Id="rId40" Type="http://schemas.openxmlformats.org/officeDocument/2006/relationships/image" Target="../media/image408.png"/><Relationship Id="rId45" Type="http://schemas.openxmlformats.org/officeDocument/2006/relationships/customXml" Target="../ink/ink2912.xml"/><Relationship Id="rId66" Type="http://schemas.openxmlformats.org/officeDocument/2006/relationships/image" Target="../media/image417.png"/><Relationship Id="rId87" Type="http://schemas.openxmlformats.org/officeDocument/2006/relationships/customXml" Target="../ink/ink2933.xml"/><Relationship Id="rId61" Type="http://schemas.openxmlformats.org/officeDocument/2006/relationships/customXml" Target="../ink/ink2920.xml"/><Relationship Id="rId82" Type="http://schemas.openxmlformats.org/officeDocument/2006/relationships/image" Target="../media/image425.png"/><Relationship Id="rId19" Type="http://schemas.openxmlformats.org/officeDocument/2006/relationships/customXml" Target="../ink/ink289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14:cNvPr>
              <p14:cNvContentPartPr/>
              <p14:nvPr/>
            </p14:nvContentPartPr>
            <p14:xfrm>
              <a:off x="7577400" y="74680"/>
              <a:ext cx="1250640" cy="64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59760" y="57040"/>
                <a:ext cx="128628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14:cNvPr>
              <p14:cNvContentPartPr/>
              <p14:nvPr/>
            </p14:nvContentPartPr>
            <p14:xfrm>
              <a:off x="310800" y="231280"/>
              <a:ext cx="1387440" cy="606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800" y="213280"/>
                <a:ext cx="142308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14:cNvPr>
              <p14:cNvContentPartPr/>
              <p14:nvPr/>
            </p14:nvContentPartPr>
            <p14:xfrm>
              <a:off x="2110440" y="307960"/>
              <a:ext cx="735480" cy="3754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92800" y="290303"/>
                <a:ext cx="771120" cy="411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14:cNvPr>
              <p14:cNvContentPartPr/>
              <p14:nvPr/>
            </p14:nvContentPartPr>
            <p14:xfrm>
              <a:off x="3062280" y="552040"/>
              <a:ext cx="62640" cy="1368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44280" y="534040"/>
                <a:ext cx="98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14:cNvPr>
              <p14:cNvContentPartPr/>
              <p14:nvPr/>
            </p14:nvContentPartPr>
            <p14:xfrm>
              <a:off x="3389160" y="333160"/>
              <a:ext cx="32760" cy="285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160" y="315520"/>
                <a:ext cx="68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14:cNvPr>
              <p14:cNvContentPartPr/>
              <p14:nvPr/>
            </p14:nvContentPartPr>
            <p14:xfrm>
              <a:off x="3600840" y="302920"/>
              <a:ext cx="225000" cy="267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83200" y="284920"/>
                <a:ext cx="260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14:cNvPr>
              <p14:cNvContentPartPr/>
              <p14:nvPr/>
            </p14:nvContentPartPr>
            <p14:xfrm>
              <a:off x="3996120" y="476440"/>
              <a:ext cx="11520" cy="64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8120" y="458440"/>
                <a:ext cx="47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14:cNvPr>
              <p14:cNvContentPartPr/>
              <p14:nvPr/>
            </p14:nvContentPartPr>
            <p14:xfrm>
              <a:off x="4148400" y="251800"/>
              <a:ext cx="340200" cy="288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30760" y="233800"/>
                <a:ext cx="375840" cy="32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4C01441-BD87-43E3-AB17-C513D40EC8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15555" r="17500" b="60000"/>
          <a:stretch/>
        </p:blipFill>
        <p:spPr>
          <a:xfrm>
            <a:off x="1447800" y="136524"/>
            <a:ext cx="7493288" cy="6340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113314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14:cNvPr>
              <p14:cNvContentPartPr/>
              <p14:nvPr/>
            </p14:nvContentPartPr>
            <p14:xfrm>
              <a:off x="3622440" y="2770720"/>
              <a:ext cx="181800" cy="526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604800" y="2752720"/>
                <a:ext cx="21744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14:cNvPr>
              <p14:cNvContentPartPr/>
              <p14:nvPr/>
            </p14:nvContentPartPr>
            <p14:xfrm>
              <a:off x="789240" y="3610960"/>
              <a:ext cx="177120" cy="122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1240" y="3593320"/>
                <a:ext cx="212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14:cNvPr>
              <p14:cNvContentPartPr/>
              <p14:nvPr/>
            </p14:nvContentPartPr>
            <p14:xfrm>
              <a:off x="800400" y="3703840"/>
              <a:ext cx="196560" cy="1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2760" y="368584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14:cNvPr>
              <p14:cNvContentPartPr/>
              <p14:nvPr/>
            </p14:nvContentPartPr>
            <p14:xfrm>
              <a:off x="411240" y="3503320"/>
              <a:ext cx="258480" cy="275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3600" y="3485344"/>
                <a:ext cx="294120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14:cNvPr>
              <p14:cNvContentPartPr/>
              <p14:nvPr/>
            </p14:nvContentPartPr>
            <p14:xfrm>
              <a:off x="1143120" y="3556600"/>
              <a:ext cx="55872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25132" y="3538960"/>
                <a:ext cx="59433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14:cNvPr>
              <p14:cNvContentPartPr/>
              <p14:nvPr/>
            </p14:nvContentPartPr>
            <p14:xfrm>
              <a:off x="1822080" y="3576400"/>
              <a:ext cx="209880" cy="184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04080" y="3558760"/>
                <a:ext cx="245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14:cNvPr>
              <p14:cNvContentPartPr/>
              <p14:nvPr/>
            </p14:nvContentPartPr>
            <p14:xfrm>
              <a:off x="428160" y="3336640"/>
              <a:ext cx="235440" cy="68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0160" y="3319000"/>
                <a:ext cx="271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14:cNvPr>
              <p14:cNvContentPartPr/>
              <p14:nvPr/>
            </p14:nvContentPartPr>
            <p14:xfrm>
              <a:off x="1716240" y="3433480"/>
              <a:ext cx="191880" cy="784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698600" y="3415480"/>
                <a:ext cx="227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14:cNvPr>
              <p14:cNvContentPartPr/>
              <p14:nvPr/>
            </p14:nvContentPartPr>
            <p14:xfrm>
              <a:off x="2312040" y="3518080"/>
              <a:ext cx="317160" cy="3358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94400" y="3500440"/>
                <a:ext cx="3528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14:cNvPr>
              <p14:cNvContentPartPr/>
              <p14:nvPr/>
            </p14:nvContentPartPr>
            <p14:xfrm>
              <a:off x="1512120" y="4216840"/>
              <a:ext cx="191880" cy="13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494480" y="4198840"/>
                <a:ext cx="227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14:cNvPr>
              <p14:cNvContentPartPr/>
              <p14:nvPr/>
            </p14:nvContentPartPr>
            <p14:xfrm>
              <a:off x="1537320" y="4326640"/>
              <a:ext cx="160200" cy="23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19680" y="43090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14:cNvPr>
              <p14:cNvContentPartPr/>
              <p14:nvPr/>
            </p14:nvContentPartPr>
            <p14:xfrm>
              <a:off x="665040" y="4155640"/>
              <a:ext cx="693000" cy="355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7400" y="4138000"/>
                <a:ext cx="728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14:cNvPr>
              <p14:cNvContentPartPr/>
              <p14:nvPr/>
            </p14:nvContentPartPr>
            <p14:xfrm>
              <a:off x="1829640" y="4125400"/>
              <a:ext cx="565560" cy="264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11640" y="4107400"/>
                <a:ext cx="601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14:cNvPr>
              <p14:cNvContentPartPr/>
              <p14:nvPr/>
            </p14:nvContentPartPr>
            <p14:xfrm>
              <a:off x="2544600" y="4162480"/>
              <a:ext cx="286560" cy="2091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6960" y="4144480"/>
                <a:ext cx="3222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14:cNvPr>
              <p14:cNvContentPartPr/>
              <p14:nvPr/>
            </p14:nvContentPartPr>
            <p14:xfrm>
              <a:off x="3410760" y="3885280"/>
              <a:ext cx="89640" cy="2934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393120" y="3867640"/>
                <a:ext cx="12528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14:cNvPr>
              <p14:cNvContentPartPr/>
              <p14:nvPr/>
            </p14:nvContentPartPr>
            <p14:xfrm>
              <a:off x="3143640" y="3925240"/>
              <a:ext cx="180720" cy="2977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6000" y="3907240"/>
                <a:ext cx="2163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14:cNvPr>
              <p14:cNvContentPartPr/>
              <p14:nvPr/>
            </p14:nvContentPartPr>
            <p14:xfrm>
              <a:off x="7752360" y="5328880"/>
              <a:ext cx="1027080" cy="1330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34360" y="5310880"/>
                <a:ext cx="1062720" cy="13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14:cNvPr>
              <p14:cNvContentPartPr/>
              <p14:nvPr/>
            </p14:nvContentPartPr>
            <p14:xfrm>
              <a:off x="3910800" y="4047280"/>
              <a:ext cx="274320" cy="354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93160" y="4029280"/>
                <a:ext cx="3099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14:cNvPr>
              <p14:cNvContentPartPr/>
              <p14:nvPr/>
            </p14:nvContentPartPr>
            <p14:xfrm>
              <a:off x="4694520" y="4213960"/>
              <a:ext cx="141480" cy="176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76880" y="4196320"/>
                <a:ext cx="177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14:cNvPr>
              <p14:cNvContentPartPr/>
              <p14:nvPr/>
            </p14:nvContentPartPr>
            <p14:xfrm>
              <a:off x="4701720" y="4294960"/>
              <a:ext cx="183240" cy="255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84080" y="4277320"/>
                <a:ext cx="2188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14:cNvPr>
              <p14:cNvContentPartPr/>
              <p14:nvPr/>
            </p14:nvContentPartPr>
            <p14:xfrm>
              <a:off x="4284840" y="4118560"/>
              <a:ext cx="287280" cy="4122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67200" y="4100905"/>
                <a:ext cx="322920" cy="4478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14:cNvPr>
              <p14:cNvContentPartPr/>
              <p14:nvPr/>
            </p14:nvContentPartPr>
            <p14:xfrm>
              <a:off x="4994040" y="4178320"/>
              <a:ext cx="734400" cy="257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76409" y="4160680"/>
                <a:ext cx="770023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14:cNvPr>
              <p14:cNvContentPartPr/>
              <p14:nvPr/>
            </p14:nvContentPartPr>
            <p14:xfrm>
              <a:off x="6069720" y="4176160"/>
              <a:ext cx="314280" cy="359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051741" y="4158160"/>
                <a:ext cx="349879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14:cNvPr>
              <p14:cNvContentPartPr/>
              <p14:nvPr/>
            </p14:nvContentPartPr>
            <p14:xfrm>
              <a:off x="919560" y="4831720"/>
              <a:ext cx="272880" cy="304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01920" y="4814059"/>
                <a:ext cx="3085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14:cNvPr>
              <p14:cNvContentPartPr/>
              <p14:nvPr/>
            </p14:nvContentPartPr>
            <p14:xfrm>
              <a:off x="1342560" y="4933960"/>
              <a:ext cx="903600" cy="304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324920" y="4916320"/>
                <a:ext cx="939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14:cNvPr>
              <p14:cNvContentPartPr/>
              <p14:nvPr/>
            </p14:nvContentPartPr>
            <p14:xfrm>
              <a:off x="2493480" y="4837480"/>
              <a:ext cx="1168920" cy="21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475835" y="4819840"/>
                <a:ext cx="1204571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DCCA38-1AE1-4C1E-AE39-537A8AD5085C}"/>
                  </a:ext>
                </a:extLst>
              </p14:cNvPr>
              <p14:cNvContentPartPr/>
              <p14:nvPr/>
            </p14:nvContentPartPr>
            <p14:xfrm>
              <a:off x="4137960" y="4682320"/>
              <a:ext cx="712080" cy="368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DCCA38-1AE1-4C1E-AE39-537A8AD5085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19960" y="4664663"/>
                <a:ext cx="74772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E1445AE-9AAB-4E88-A7A4-5C9E8085B871}"/>
                  </a:ext>
                </a:extLst>
              </p14:cNvPr>
              <p14:cNvContentPartPr/>
              <p14:nvPr/>
            </p14:nvContentPartPr>
            <p14:xfrm>
              <a:off x="5921760" y="4707160"/>
              <a:ext cx="534600" cy="2750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E1445AE-9AAB-4E88-A7A4-5C9E8085B87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04120" y="4689497"/>
                <a:ext cx="57024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E0E76C-53E4-4F6F-8AC1-A5371C581CD4}"/>
                  </a:ext>
                </a:extLst>
              </p14:cNvPr>
              <p14:cNvContentPartPr/>
              <p14:nvPr/>
            </p14:nvContentPartPr>
            <p14:xfrm>
              <a:off x="472440" y="5335720"/>
              <a:ext cx="547920" cy="273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E0E76C-53E4-4F6F-8AC1-A5371C581C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54440" y="5318080"/>
                <a:ext cx="583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FC74714-0D5A-4455-9F71-35EB88D60709}"/>
                  </a:ext>
                </a:extLst>
              </p14:cNvPr>
              <p14:cNvContentPartPr/>
              <p14:nvPr/>
            </p14:nvContentPartPr>
            <p14:xfrm>
              <a:off x="2164080" y="5430760"/>
              <a:ext cx="283320" cy="198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FC74714-0D5A-4455-9F71-35EB88D6070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146440" y="5413120"/>
                <a:ext cx="3189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382625-07D0-4AD8-BDE5-620B27A6E46D}"/>
                  </a:ext>
                </a:extLst>
              </p14:cNvPr>
              <p14:cNvContentPartPr/>
              <p14:nvPr/>
            </p14:nvContentPartPr>
            <p14:xfrm>
              <a:off x="3453240" y="5388280"/>
              <a:ext cx="152280" cy="6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382625-07D0-4AD8-BDE5-620B27A6E46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435600" y="5370640"/>
                <a:ext cx="1879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F3D9CF-C956-4ED1-90D8-69F81CE5F5A7}"/>
                  </a:ext>
                </a:extLst>
              </p14:cNvPr>
              <p14:cNvContentPartPr/>
              <p14:nvPr/>
            </p14:nvContentPartPr>
            <p14:xfrm>
              <a:off x="3464040" y="5477200"/>
              <a:ext cx="165960" cy="154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F3D9CF-C956-4ED1-90D8-69F81CE5F5A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446040" y="5459560"/>
                <a:ext cx="2016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D50008-A191-442E-97D7-9BA8802A34F7}"/>
                  </a:ext>
                </a:extLst>
              </p14:cNvPr>
              <p14:cNvContentPartPr/>
              <p14:nvPr/>
            </p14:nvContentPartPr>
            <p14:xfrm>
              <a:off x="3921240" y="5253280"/>
              <a:ext cx="370080" cy="347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D50008-A191-442E-97D7-9BA8802A34F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03240" y="5235640"/>
                <a:ext cx="40572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60B865-9DA9-48D0-8FAE-DD13600A9733}"/>
                  </a:ext>
                </a:extLst>
              </p14:cNvPr>
              <p14:cNvContentPartPr/>
              <p14:nvPr/>
            </p14:nvContentPartPr>
            <p14:xfrm>
              <a:off x="2590320" y="5265520"/>
              <a:ext cx="698400" cy="3528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60B865-9DA9-48D0-8FAE-DD13600A973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72671" y="5247862"/>
                <a:ext cx="734058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0748041-DF71-42B9-93EC-33E4101622B9}"/>
                  </a:ext>
                </a:extLst>
              </p14:cNvPr>
              <p14:cNvContentPartPr/>
              <p14:nvPr/>
            </p14:nvContentPartPr>
            <p14:xfrm>
              <a:off x="4396440" y="5283880"/>
              <a:ext cx="995040" cy="3625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0748041-DF71-42B9-93EC-33E4101622B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378440" y="5265898"/>
                <a:ext cx="1030680" cy="398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9A274B8-4F84-490C-840C-7904D9CBF14B}"/>
                  </a:ext>
                </a:extLst>
              </p14:cNvPr>
              <p14:cNvContentPartPr/>
              <p14:nvPr/>
            </p14:nvContentPartPr>
            <p14:xfrm>
              <a:off x="5059920" y="4792120"/>
              <a:ext cx="719280" cy="1375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9A274B8-4F84-490C-840C-7904D9CBF14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042280" y="4774120"/>
                <a:ext cx="7549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DE3AF33-9747-42BF-9F90-4B36B47E43BD}"/>
                  </a:ext>
                </a:extLst>
              </p14:cNvPr>
              <p14:cNvContentPartPr/>
              <p14:nvPr/>
            </p14:nvContentPartPr>
            <p14:xfrm>
              <a:off x="1850160" y="5549920"/>
              <a:ext cx="177480" cy="4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DE3AF33-9747-42BF-9F90-4B36B47E43B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832160" y="5532280"/>
                <a:ext cx="213120" cy="4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4119574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14:cNvPr>
              <p14:cNvContentPartPr/>
              <p14:nvPr/>
            </p14:nvContentPartPr>
            <p14:xfrm>
              <a:off x="3622440" y="2770720"/>
              <a:ext cx="181800" cy="526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604800" y="2752720"/>
                <a:ext cx="21744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14:cNvPr>
              <p14:cNvContentPartPr/>
              <p14:nvPr/>
            </p14:nvContentPartPr>
            <p14:xfrm>
              <a:off x="789240" y="3610960"/>
              <a:ext cx="177120" cy="122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1240" y="3593320"/>
                <a:ext cx="212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14:cNvPr>
              <p14:cNvContentPartPr/>
              <p14:nvPr/>
            </p14:nvContentPartPr>
            <p14:xfrm>
              <a:off x="800400" y="3703840"/>
              <a:ext cx="196560" cy="1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2760" y="368584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14:cNvPr>
              <p14:cNvContentPartPr/>
              <p14:nvPr/>
            </p14:nvContentPartPr>
            <p14:xfrm>
              <a:off x="411240" y="3503320"/>
              <a:ext cx="258480" cy="275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3600" y="3485344"/>
                <a:ext cx="294120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14:cNvPr>
              <p14:cNvContentPartPr/>
              <p14:nvPr/>
            </p14:nvContentPartPr>
            <p14:xfrm>
              <a:off x="1143120" y="3556600"/>
              <a:ext cx="55872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25132" y="3538960"/>
                <a:ext cx="59433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14:cNvPr>
              <p14:cNvContentPartPr/>
              <p14:nvPr/>
            </p14:nvContentPartPr>
            <p14:xfrm>
              <a:off x="1822080" y="3576400"/>
              <a:ext cx="209880" cy="184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04080" y="3558760"/>
                <a:ext cx="245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14:cNvPr>
              <p14:cNvContentPartPr/>
              <p14:nvPr/>
            </p14:nvContentPartPr>
            <p14:xfrm>
              <a:off x="428160" y="3336640"/>
              <a:ext cx="235440" cy="68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0160" y="3319000"/>
                <a:ext cx="271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14:cNvPr>
              <p14:cNvContentPartPr/>
              <p14:nvPr/>
            </p14:nvContentPartPr>
            <p14:xfrm>
              <a:off x="1716240" y="3433480"/>
              <a:ext cx="191880" cy="784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698600" y="3415480"/>
                <a:ext cx="227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14:cNvPr>
              <p14:cNvContentPartPr/>
              <p14:nvPr/>
            </p14:nvContentPartPr>
            <p14:xfrm>
              <a:off x="2312040" y="3518080"/>
              <a:ext cx="317160" cy="3358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94400" y="3500440"/>
                <a:ext cx="3528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14:cNvPr>
              <p14:cNvContentPartPr/>
              <p14:nvPr/>
            </p14:nvContentPartPr>
            <p14:xfrm>
              <a:off x="1512120" y="4216840"/>
              <a:ext cx="191880" cy="13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494480" y="4198840"/>
                <a:ext cx="227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14:cNvPr>
              <p14:cNvContentPartPr/>
              <p14:nvPr/>
            </p14:nvContentPartPr>
            <p14:xfrm>
              <a:off x="1537320" y="4326640"/>
              <a:ext cx="160200" cy="23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19680" y="43090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14:cNvPr>
              <p14:cNvContentPartPr/>
              <p14:nvPr/>
            </p14:nvContentPartPr>
            <p14:xfrm>
              <a:off x="665040" y="4155640"/>
              <a:ext cx="693000" cy="355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7400" y="4138000"/>
                <a:ext cx="728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14:cNvPr>
              <p14:cNvContentPartPr/>
              <p14:nvPr/>
            </p14:nvContentPartPr>
            <p14:xfrm>
              <a:off x="1829640" y="4125400"/>
              <a:ext cx="565560" cy="264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11640" y="4107400"/>
                <a:ext cx="601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14:cNvPr>
              <p14:cNvContentPartPr/>
              <p14:nvPr/>
            </p14:nvContentPartPr>
            <p14:xfrm>
              <a:off x="2544600" y="4162480"/>
              <a:ext cx="286560" cy="2091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6960" y="4144480"/>
                <a:ext cx="3222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14:cNvPr>
              <p14:cNvContentPartPr/>
              <p14:nvPr/>
            </p14:nvContentPartPr>
            <p14:xfrm>
              <a:off x="3410760" y="3885280"/>
              <a:ext cx="89640" cy="2934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393120" y="3867640"/>
                <a:ext cx="12528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14:cNvPr>
              <p14:cNvContentPartPr/>
              <p14:nvPr/>
            </p14:nvContentPartPr>
            <p14:xfrm>
              <a:off x="3143640" y="3925240"/>
              <a:ext cx="180720" cy="2977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6000" y="3907240"/>
                <a:ext cx="2163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14:cNvPr>
              <p14:cNvContentPartPr/>
              <p14:nvPr/>
            </p14:nvContentPartPr>
            <p14:xfrm>
              <a:off x="7752360" y="5328880"/>
              <a:ext cx="1027080" cy="1330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34360" y="5310880"/>
                <a:ext cx="1062720" cy="13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14:cNvPr>
              <p14:cNvContentPartPr/>
              <p14:nvPr/>
            </p14:nvContentPartPr>
            <p14:xfrm>
              <a:off x="3910800" y="4047280"/>
              <a:ext cx="274320" cy="354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93160" y="4029280"/>
                <a:ext cx="3099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14:cNvPr>
              <p14:cNvContentPartPr/>
              <p14:nvPr/>
            </p14:nvContentPartPr>
            <p14:xfrm>
              <a:off x="4694520" y="4213960"/>
              <a:ext cx="141480" cy="176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76880" y="4196320"/>
                <a:ext cx="177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14:cNvPr>
              <p14:cNvContentPartPr/>
              <p14:nvPr/>
            </p14:nvContentPartPr>
            <p14:xfrm>
              <a:off x="4701720" y="4294960"/>
              <a:ext cx="183240" cy="255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84080" y="4277320"/>
                <a:ext cx="2188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14:cNvPr>
              <p14:cNvContentPartPr/>
              <p14:nvPr/>
            </p14:nvContentPartPr>
            <p14:xfrm>
              <a:off x="4284840" y="4118560"/>
              <a:ext cx="287280" cy="4122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67200" y="4100905"/>
                <a:ext cx="322920" cy="4478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14:cNvPr>
              <p14:cNvContentPartPr/>
              <p14:nvPr/>
            </p14:nvContentPartPr>
            <p14:xfrm>
              <a:off x="4994040" y="4178320"/>
              <a:ext cx="734400" cy="257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76409" y="4160680"/>
                <a:ext cx="770023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14:cNvPr>
              <p14:cNvContentPartPr/>
              <p14:nvPr/>
            </p14:nvContentPartPr>
            <p14:xfrm>
              <a:off x="6069720" y="4176160"/>
              <a:ext cx="314280" cy="359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051741" y="4158160"/>
                <a:ext cx="349879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14:cNvPr>
              <p14:cNvContentPartPr/>
              <p14:nvPr/>
            </p14:nvContentPartPr>
            <p14:xfrm>
              <a:off x="919560" y="4831720"/>
              <a:ext cx="272880" cy="304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01920" y="4814059"/>
                <a:ext cx="3085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14:cNvPr>
              <p14:cNvContentPartPr/>
              <p14:nvPr/>
            </p14:nvContentPartPr>
            <p14:xfrm>
              <a:off x="1342560" y="4933960"/>
              <a:ext cx="903600" cy="304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324920" y="4916320"/>
                <a:ext cx="939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14:cNvPr>
              <p14:cNvContentPartPr/>
              <p14:nvPr/>
            </p14:nvContentPartPr>
            <p14:xfrm>
              <a:off x="2493480" y="4837480"/>
              <a:ext cx="1168920" cy="21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475835" y="4819840"/>
                <a:ext cx="1204571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DCCA38-1AE1-4C1E-AE39-537A8AD5085C}"/>
                  </a:ext>
                </a:extLst>
              </p14:cNvPr>
              <p14:cNvContentPartPr/>
              <p14:nvPr/>
            </p14:nvContentPartPr>
            <p14:xfrm>
              <a:off x="4137960" y="4682320"/>
              <a:ext cx="712080" cy="368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DCCA38-1AE1-4C1E-AE39-537A8AD5085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19960" y="4664663"/>
                <a:ext cx="74772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E1445AE-9AAB-4E88-A7A4-5C9E8085B871}"/>
                  </a:ext>
                </a:extLst>
              </p14:cNvPr>
              <p14:cNvContentPartPr/>
              <p14:nvPr/>
            </p14:nvContentPartPr>
            <p14:xfrm>
              <a:off x="5921760" y="4707160"/>
              <a:ext cx="534600" cy="2750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E1445AE-9AAB-4E88-A7A4-5C9E8085B87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04120" y="4689497"/>
                <a:ext cx="57024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E0E76C-53E4-4F6F-8AC1-A5371C581CD4}"/>
                  </a:ext>
                </a:extLst>
              </p14:cNvPr>
              <p14:cNvContentPartPr/>
              <p14:nvPr/>
            </p14:nvContentPartPr>
            <p14:xfrm>
              <a:off x="472440" y="5335720"/>
              <a:ext cx="547920" cy="273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E0E76C-53E4-4F6F-8AC1-A5371C581C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54440" y="5318080"/>
                <a:ext cx="583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FC74714-0D5A-4455-9F71-35EB88D60709}"/>
                  </a:ext>
                </a:extLst>
              </p14:cNvPr>
              <p14:cNvContentPartPr/>
              <p14:nvPr/>
            </p14:nvContentPartPr>
            <p14:xfrm>
              <a:off x="2164080" y="5430760"/>
              <a:ext cx="283320" cy="198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FC74714-0D5A-4455-9F71-35EB88D6070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146440" y="5413120"/>
                <a:ext cx="3189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382625-07D0-4AD8-BDE5-620B27A6E46D}"/>
                  </a:ext>
                </a:extLst>
              </p14:cNvPr>
              <p14:cNvContentPartPr/>
              <p14:nvPr/>
            </p14:nvContentPartPr>
            <p14:xfrm>
              <a:off x="3453240" y="5388280"/>
              <a:ext cx="152280" cy="6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382625-07D0-4AD8-BDE5-620B27A6E46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435600" y="5370640"/>
                <a:ext cx="1879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F3D9CF-C956-4ED1-90D8-69F81CE5F5A7}"/>
                  </a:ext>
                </a:extLst>
              </p14:cNvPr>
              <p14:cNvContentPartPr/>
              <p14:nvPr/>
            </p14:nvContentPartPr>
            <p14:xfrm>
              <a:off x="3464040" y="5477200"/>
              <a:ext cx="165960" cy="154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F3D9CF-C956-4ED1-90D8-69F81CE5F5A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446040" y="5459560"/>
                <a:ext cx="2016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D50008-A191-442E-97D7-9BA8802A34F7}"/>
                  </a:ext>
                </a:extLst>
              </p14:cNvPr>
              <p14:cNvContentPartPr/>
              <p14:nvPr/>
            </p14:nvContentPartPr>
            <p14:xfrm>
              <a:off x="3921240" y="5253280"/>
              <a:ext cx="370080" cy="347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D50008-A191-442E-97D7-9BA8802A34F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03240" y="5235640"/>
                <a:ext cx="40572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60B865-9DA9-48D0-8FAE-DD13600A9733}"/>
                  </a:ext>
                </a:extLst>
              </p14:cNvPr>
              <p14:cNvContentPartPr/>
              <p14:nvPr/>
            </p14:nvContentPartPr>
            <p14:xfrm>
              <a:off x="2590320" y="5265520"/>
              <a:ext cx="698400" cy="3528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60B865-9DA9-48D0-8FAE-DD13600A973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72671" y="5247862"/>
                <a:ext cx="734058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0748041-DF71-42B9-93EC-33E4101622B9}"/>
                  </a:ext>
                </a:extLst>
              </p14:cNvPr>
              <p14:cNvContentPartPr/>
              <p14:nvPr/>
            </p14:nvContentPartPr>
            <p14:xfrm>
              <a:off x="4396440" y="5283880"/>
              <a:ext cx="995040" cy="3625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0748041-DF71-42B9-93EC-33E4101622B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378440" y="5265898"/>
                <a:ext cx="1030680" cy="398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8279F72-2AA5-4F4B-9EBB-69220609B521}"/>
                  </a:ext>
                </a:extLst>
              </p14:cNvPr>
              <p14:cNvContentPartPr/>
              <p14:nvPr/>
            </p14:nvContentPartPr>
            <p14:xfrm>
              <a:off x="5605680" y="5254000"/>
              <a:ext cx="292320" cy="349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8279F72-2AA5-4F4B-9EBB-69220609B52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88040" y="5236360"/>
                <a:ext cx="327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B0941A1-1447-49D9-8BEB-2D7E2936809B}"/>
                  </a:ext>
                </a:extLst>
              </p14:cNvPr>
              <p14:cNvContentPartPr/>
              <p14:nvPr/>
            </p14:nvContentPartPr>
            <p14:xfrm>
              <a:off x="2257680" y="6100360"/>
              <a:ext cx="201960" cy="151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B0941A1-1447-49D9-8BEB-2D7E2936809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240040" y="6082360"/>
                <a:ext cx="2376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01B36E-3DAF-4CB9-A1A2-8ACA077F731A}"/>
                  </a:ext>
                </a:extLst>
              </p14:cNvPr>
              <p14:cNvContentPartPr/>
              <p14:nvPr/>
            </p14:nvContentPartPr>
            <p14:xfrm>
              <a:off x="2294040" y="6207640"/>
              <a:ext cx="201960" cy="86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01B36E-3DAF-4CB9-A1A2-8ACA077F731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276400" y="6189640"/>
                <a:ext cx="237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FC08265-A7E1-489C-918B-3A270D28A9A6}"/>
                  </a:ext>
                </a:extLst>
              </p14:cNvPr>
              <p14:cNvContentPartPr/>
              <p14:nvPr/>
            </p14:nvContentPartPr>
            <p14:xfrm>
              <a:off x="2651520" y="5888320"/>
              <a:ext cx="1576800" cy="723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FC08265-A7E1-489C-918B-3A270D28A9A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33520" y="5870320"/>
                <a:ext cx="161244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C302B1E-BC47-4328-A407-B4DA893B5AFC}"/>
                  </a:ext>
                </a:extLst>
              </p14:cNvPr>
              <p14:cNvContentPartPr/>
              <p14:nvPr/>
            </p14:nvContentPartPr>
            <p14:xfrm>
              <a:off x="5059920" y="4792120"/>
              <a:ext cx="719280" cy="1375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C302B1E-BC47-4328-A407-B4DA893B5AF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042280" y="4774120"/>
                <a:ext cx="7549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C73FF1B-46E1-4CF6-AC85-272A7BE9CBD5}"/>
                  </a:ext>
                </a:extLst>
              </p14:cNvPr>
              <p14:cNvContentPartPr/>
              <p14:nvPr/>
            </p14:nvContentPartPr>
            <p14:xfrm>
              <a:off x="1850160" y="5549920"/>
              <a:ext cx="177480" cy="46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C73FF1B-46E1-4CF6-AC85-272A7BE9CBD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832160" y="5532280"/>
                <a:ext cx="213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6A3407-924D-47D1-8C0B-3073F6B3F779}"/>
                  </a:ext>
                </a:extLst>
              </p14:cNvPr>
              <p14:cNvContentPartPr/>
              <p14:nvPr/>
            </p14:nvContentPartPr>
            <p14:xfrm>
              <a:off x="1444080" y="6048520"/>
              <a:ext cx="606600" cy="2469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6A3407-924D-47D1-8C0B-3073F6B3F77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426080" y="6030880"/>
                <a:ext cx="642240" cy="28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3640670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14:cNvPr>
              <p14:cNvContentPartPr/>
              <p14:nvPr/>
            </p14:nvContentPartPr>
            <p14:xfrm>
              <a:off x="3622440" y="2770720"/>
              <a:ext cx="181800" cy="526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604800" y="2752720"/>
                <a:ext cx="21744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14:cNvPr>
              <p14:cNvContentPartPr/>
              <p14:nvPr/>
            </p14:nvContentPartPr>
            <p14:xfrm>
              <a:off x="789240" y="3610960"/>
              <a:ext cx="177120" cy="122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1240" y="3593320"/>
                <a:ext cx="212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14:cNvPr>
              <p14:cNvContentPartPr/>
              <p14:nvPr/>
            </p14:nvContentPartPr>
            <p14:xfrm>
              <a:off x="800400" y="3703840"/>
              <a:ext cx="196560" cy="1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2760" y="368584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14:cNvPr>
              <p14:cNvContentPartPr/>
              <p14:nvPr/>
            </p14:nvContentPartPr>
            <p14:xfrm>
              <a:off x="411240" y="3503320"/>
              <a:ext cx="258480" cy="275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3600" y="3485344"/>
                <a:ext cx="294120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14:cNvPr>
              <p14:cNvContentPartPr/>
              <p14:nvPr/>
            </p14:nvContentPartPr>
            <p14:xfrm>
              <a:off x="1143120" y="3556600"/>
              <a:ext cx="55872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25132" y="3538960"/>
                <a:ext cx="59433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14:cNvPr>
              <p14:cNvContentPartPr/>
              <p14:nvPr/>
            </p14:nvContentPartPr>
            <p14:xfrm>
              <a:off x="1822080" y="3576400"/>
              <a:ext cx="209880" cy="184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04080" y="3558760"/>
                <a:ext cx="245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14:cNvPr>
              <p14:cNvContentPartPr/>
              <p14:nvPr/>
            </p14:nvContentPartPr>
            <p14:xfrm>
              <a:off x="428160" y="3336640"/>
              <a:ext cx="235440" cy="68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0160" y="3319000"/>
                <a:ext cx="271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14:cNvPr>
              <p14:cNvContentPartPr/>
              <p14:nvPr/>
            </p14:nvContentPartPr>
            <p14:xfrm>
              <a:off x="1716240" y="3433480"/>
              <a:ext cx="191880" cy="784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698600" y="3415480"/>
                <a:ext cx="227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14:cNvPr>
              <p14:cNvContentPartPr/>
              <p14:nvPr/>
            </p14:nvContentPartPr>
            <p14:xfrm>
              <a:off x="2312040" y="3518080"/>
              <a:ext cx="317160" cy="3358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94400" y="3500440"/>
                <a:ext cx="3528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14:cNvPr>
              <p14:cNvContentPartPr/>
              <p14:nvPr/>
            </p14:nvContentPartPr>
            <p14:xfrm>
              <a:off x="1512120" y="4216840"/>
              <a:ext cx="191880" cy="13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494480" y="4198840"/>
                <a:ext cx="227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14:cNvPr>
              <p14:cNvContentPartPr/>
              <p14:nvPr/>
            </p14:nvContentPartPr>
            <p14:xfrm>
              <a:off x="1537320" y="4326640"/>
              <a:ext cx="160200" cy="23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19680" y="43090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14:cNvPr>
              <p14:cNvContentPartPr/>
              <p14:nvPr/>
            </p14:nvContentPartPr>
            <p14:xfrm>
              <a:off x="665040" y="4155640"/>
              <a:ext cx="693000" cy="355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7400" y="4138000"/>
                <a:ext cx="728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14:cNvPr>
              <p14:cNvContentPartPr/>
              <p14:nvPr/>
            </p14:nvContentPartPr>
            <p14:xfrm>
              <a:off x="1829640" y="4125400"/>
              <a:ext cx="565560" cy="264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11640" y="4107400"/>
                <a:ext cx="601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14:cNvPr>
              <p14:cNvContentPartPr/>
              <p14:nvPr/>
            </p14:nvContentPartPr>
            <p14:xfrm>
              <a:off x="2544600" y="4162480"/>
              <a:ext cx="286560" cy="2091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6960" y="4144480"/>
                <a:ext cx="3222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14:cNvPr>
              <p14:cNvContentPartPr/>
              <p14:nvPr/>
            </p14:nvContentPartPr>
            <p14:xfrm>
              <a:off x="3410760" y="3885280"/>
              <a:ext cx="89640" cy="2934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393120" y="3867640"/>
                <a:ext cx="12528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14:cNvPr>
              <p14:cNvContentPartPr/>
              <p14:nvPr/>
            </p14:nvContentPartPr>
            <p14:xfrm>
              <a:off x="3143640" y="3925240"/>
              <a:ext cx="180720" cy="2977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6000" y="3907240"/>
                <a:ext cx="2163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14:cNvPr>
              <p14:cNvContentPartPr/>
              <p14:nvPr/>
            </p14:nvContentPartPr>
            <p14:xfrm>
              <a:off x="7752360" y="5328880"/>
              <a:ext cx="1027080" cy="1330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34360" y="5310880"/>
                <a:ext cx="1062720" cy="13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14:cNvPr>
              <p14:cNvContentPartPr/>
              <p14:nvPr/>
            </p14:nvContentPartPr>
            <p14:xfrm>
              <a:off x="3910800" y="4047280"/>
              <a:ext cx="274320" cy="354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93160" y="4029280"/>
                <a:ext cx="3099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14:cNvPr>
              <p14:cNvContentPartPr/>
              <p14:nvPr/>
            </p14:nvContentPartPr>
            <p14:xfrm>
              <a:off x="4694520" y="4213960"/>
              <a:ext cx="141480" cy="176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76880" y="4196320"/>
                <a:ext cx="177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14:cNvPr>
              <p14:cNvContentPartPr/>
              <p14:nvPr/>
            </p14:nvContentPartPr>
            <p14:xfrm>
              <a:off x="4701720" y="4294960"/>
              <a:ext cx="183240" cy="255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84080" y="4277320"/>
                <a:ext cx="2188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14:cNvPr>
              <p14:cNvContentPartPr/>
              <p14:nvPr/>
            </p14:nvContentPartPr>
            <p14:xfrm>
              <a:off x="4284840" y="4118560"/>
              <a:ext cx="287280" cy="4122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67200" y="4100905"/>
                <a:ext cx="322920" cy="4478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14:cNvPr>
              <p14:cNvContentPartPr/>
              <p14:nvPr/>
            </p14:nvContentPartPr>
            <p14:xfrm>
              <a:off x="4994040" y="4178320"/>
              <a:ext cx="734400" cy="257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76409" y="4160680"/>
                <a:ext cx="770023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14:cNvPr>
              <p14:cNvContentPartPr/>
              <p14:nvPr/>
            </p14:nvContentPartPr>
            <p14:xfrm>
              <a:off x="6069720" y="4176160"/>
              <a:ext cx="314280" cy="359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051741" y="4158160"/>
                <a:ext cx="349879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14:cNvPr>
              <p14:cNvContentPartPr/>
              <p14:nvPr/>
            </p14:nvContentPartPr>
            <p14:xfrm>
              <a:off x="919560" y="4831720"/>
              <a:ext cx="272880" cy="304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01920" y="4814059"/>
                <a:ext cx="3085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14:cNvPr>
              <p14:cNvContentPartPr/>
              <p14:nvPr/>
            </p14:nvContentPartPr>
            <p14:xfrm>
              <a:off x="1342560" y="4933960"/>
              <a:ext cx="903600" cy="304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324920" y="4916320"/>
                <a:ext cx="939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14:cNvPr>
              <p14:cNvContentPartPr/>
              <p14:nvPr/>
            </p14:nvContentPartPr>
            <p14:xfrm>
              <a:off x="2493480" y="4837480"/>
              <a:ext cx="1168920" cy="21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475835" y="4819840"/>
                <a:ext cx="1204571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DCCA38-1AE1-4C1E-AE39-537A8AD5085C}"/>
                  </a:ext>
                </a:extLst>
              </p14:cNvPr>
              <p14:cNvContentPartPr/>
              <p14:nvPr/>
            </p14:nvContentPartPr>
            <p14:xfrm>
              <a:off x="4137960" y="4682320"/>
              <a:ext cx="712080" cy="368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DCCA38-1AE1-4C1E-AE39-537A8AD5085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19960" y="4664663"/>
                <a:ext cx="74772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E1445AE-9AAB-4E88-A7A4-5C9E8085B871}"/>
                  </a:ext>
                </a:extLst>
              </p14:cNvPr>
              <p14:cNvContentPartPr/>
              <p14:nvPr/>
            </p14:nvContentPartPr>
            <p14:xfrm>
              <a:off x="5921760" y="4707160"/>
              <a:ext cx="534600" cy="2750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E1445AE-9AAB-4E88-A7A4-5C9E8085B87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04120" y="4689497"/>
                <a:ext cx="57024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E0E76C-53E4-4F6F-8AC1-A5371C581CD4}"/>
                  </a:ext>
                </a:extLst>
              </p14:cNvPr>
              <p14:cNvContentPartPr/>
              <p14:nvPr/>
            </p14:nvContentPartPr>
            <p14:xfrm>
              <a:off x="472440" y="5335720"/>
              <a:ext cx="547920" cy="273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E0E76C-53E4-4F6F-8AC1-A5371C581C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54440" y="5318080"/>
                <a:ext cx="583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FC74714-0D5A-4455-9F71-35EB88D60709}"/>
                  </a:ext>
                </a:extLst>
              </p14:cNvPr>
              <p14:cNvContentPartPr/>
              <p14:nvPr/>
            </p14:nvContentPartPr>
            <p14:xfrm>
              <a:off x="2164080" y="5430760"/>
              <a:ext cx="283320" cy="198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FC74714-0D5A-4455-9F71-35EB88D6070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146440" y="5413120"/>
                <a:ext cx="3189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382625-07D0-4AD8-BDE5-620B27A6E46D}"/>
                  </a:ext>
                </a:extLst>
              </p14:cNvPr>
              <p14:cNvContentPartPr/>
              <p14:nvPr/>
            </p14:nvContentPartPr>
            <p14:xfrm>
              <a:off x="3453240" y="5388280"/>
              <a:ext cx="152280" cy="6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382625-07D0-4AD8-BDE5-620B27A6E46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435600" y="5370640"/>
                <a:ext cx="1879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F3D9CF-C956-4ED1-90D8-69F81CE5F5A7}"/>
                  </a:ext>
                </a:extLst>
              </p14:cNvPr>
              <p14:cNvContentPartPr/>
              <p14:nvPr/>
            </p14:nvContentPartPr>
            <p14:xfrm>
              <a:off x="3464040" y="5477200"/>
              <a:ext cx="165960" cy="154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F3D9CF-C956-4ED1-90D8-69F81CE5F5A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446040" y="5459560"/>
                <a:ext cx="2016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D50008-A191-442E-97D7-9BA8802A34F7}"/>
                  </a:ext>
                </a:extLst>
              </p14:cNvPr>
              <p14:cNvContentPartPr/>
              <p14:nvPr/>
            </p14:nvContentPartPr>
            <p14:xfrm>
              <a:off x="3921240" y="5253280"/>
              <a:ext cx="370080" cy="347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D50008-A191-442E-97D7-9BA8802A34F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03240" y="5235640"/>
                <a:ext cx="40572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60B865-9DA9-48D0-8FAE-DD13600A9733}"/>
                  </a:ext>
                </a:extLst>
              </p14:cNvPr>
              <p14:cNvContentPartPr/>
              <p14:nvPr/>
            </p14:nvContentPartPr>
            <p14:xfrm>
              <a:off x="2590320" y="5265520"/>
              <a:ext cx="698400" cy="3528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60B865-9DA9-48D0-8FAE-DD13600A973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72671" y="5247862"/>
                <a:ext cx="734058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0748041-DF71-42B9-93EC-33E4101622B9}"/>
                  </a:ext>
                </a:extLst>
              </p14:cNvPr>
              <p14:cNvContentPartPr/>
              <p14:nvPr/>
            </p14:nvContentPartPr>
            <p14:xfrm>
              <a:off x="4396440" y="5283880"/>
              <a:ext cx="995040" cy="3625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0748041-DF71-42B9-93EC-33E4101622B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378440" y="5265898"/>
                <a:ext cx="1030680" cy="398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8279F72-2AA5-4F4B-9EBB-69220609B521}"/>
                  </a:ext>
                </a:extLst>
              </p14:cNvPr>
              <p14:cNvContentPartPr/>
              <p14:nvPr/>
            </p14:nvContentPartPr>
            <p14:xfrm>
              <a:off x="5605680" y="5254000"/>
              <a:ext cx="292320" cy="349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8279F72-2AA5-4F4B-9EBB-69220609B52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88040" y="5236360"/>
                <a:ext cx="327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B0941A1-1447-49D9-8BEB-2D7E2936809B}"/>
                  </a:ext>
                </a:extLst>
              </p14:cNvPr>
              <p14:cNvContentPartPr/>
              <p14:nvPr/>
            </p14:nvContentPartPr>
            <p14:xfrm>
              <a:off x="2257680" y="6100360"/>
              <a:ext cx="201960" cy="151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B0941A1-1447-49D9-8BEB-2D7E2936809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240040" y="6082360"/>
                <a:ext cx="2376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01B36E-3DAF-4CB9-A1A2-8ACA077F731A}"/>
                  </a:ext>
                </a:extLst>
              </p14:cNvPr>
              <p14:cNvContentPartPr/>
              <p14:nvPr/>
            </p14:nvContentPartPr>
            <p14:xfrm>
              <a:off x="2294040" y="6207640"/>
              <a:ext cx="201960" cy="86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01B36E-3DAF-4CB9-A1A2-8ACA077F731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276400" y="6189640"/>
                <a:ext cx="237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FC08265-A7E1-489C-918B-3A270D28A9A6}"/>
                  </a:ext>
                </a:extLst>
              </p14:cNvPr>
              <p14:cNvContentPartPr/>
              <p14:nvPr/>
            </p14:nvContentPartPr>
            <p14:xfrm>
              <a:off x="2651520" y="5888320"/>
              <a:ext cx="1576800" cy="723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FC08265-A7E1-489C-918B-3A270D28A9A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33520" y="5870320"/>
                <a:ext cx="161244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76C1204-AE32-4A45-BA69-3354CF538AEB}"/>
                  </a:ext>
                </a:extLst>
              </p14:cNvPr>
              <p14:cNvContentPartPr/>
              <p14:nvPr/>
            </p14:nvContentPartPr>
            <p14:xfrm>
              <a:off x="4461960" y="5908120"/>
              <a:ext cx="532080" cy="457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76C1204-AE32-4A45-BA69-3354CF538AE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443960" y="5890120"/>
                <a:ext cx="56772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82717B-C59D-4C66-82F5-FE26905A959F}"/>
                  </a:ext>
                </a:extLst>
              </p14:cNvPr>
              <p14:cNvContentPartPr/>
              <p14:nvPr/>
            </p14:nvContentPartPr>
            <p14:xfrm>
              <a:off x="549120" y="4433920"/>
              <a:ext cx="3098520" cy="223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82717B-C59D-4C66-82F5-FE26905A959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31480" y="4416280"/>
                <a:ext cx="31341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DA6B0D8-3A3F-4723-A445-FDC3594DC7AE}"/>
                  </a:ext>
                </a:extLst>
              </p14:cNvPr>
              <p14:cNvContentPartPr/>
              <p14:nvPr/>
            </p14:nvContentPartPr>
            <p14:xfrm>
              <a:off x="1795800" y="6675640"/>
              <a:ext cx="2862720" cy="522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DA6B0D8-3A3F-4723-A445-FDC3594DC7A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78160" y="6657640"/>
                <a:ext cx="289836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D4A0E08-14F5-41FE-8071-090FD4D79E8A}"/>
                  </a:ext>
                </a:extLst>
              </p14:cNvPr>
              <p14:cNvContentPartPr/>
              <p14:nvPr/>
            </p14:nvContentPartPr>
            <p14:xfrm>
              <a:off x="5059920" y="4792120"/>
              <a:ext cx="719280" cy="13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D4A0E08-14F5-41FE-8071-090FD4D79E8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042280" y="4774120"/>
                <a:ext cx="7549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E460E26-3311-43C5-BE6B-55089D1C780E}"/>
                  </a:ext>
                </a:extLst>
              </p14:cNvPr>
              <p14:cNvContentPartPr/>
              <p14:nvPr/>
            </p14:nvContentPartPr>
            <p14:xfrm>
              <a:off x="1850160" y="5549920"/>
              <a:ext cx="177480" cy="46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E460E26-3311-43C5-BE6B-55089D1C780E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832160" y="5532280"/>
                <a:ext cx="213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4392C7C-A494-4584-BE52-67FFC4DA216D}"/>
                  </a:ext>
                </a:extLst>
              </p14:cNvPr>
              <p14:cNvContentPartPr/>
              <p14:nvPr/>
            </p14:nvContentPartPr>
            <p14:xfrm>
              <a:off x="1444080" y="6048520"/>
              <a:ext cx="606600" cy="2469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4392C7C-A494-4584-BE52-67FFC4DA216D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426080" y="6030880"/>
                <a:ext cx="642240" cy="28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117089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14:cNvPr>
              <p14:cNvContentPartPr/>
              <p14:nvPr/>
            </p14:nvContentPartPr>
            <p14:xfrm>
              <a:off x="3622440" y="2770720"/>
              <a:ext cx="181800" cy="526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604800" y="2752720"/>
                <a:ext cx="21744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14:cNvPr>
              <p14:cNvContentPartPr/>
              <p14:nvPr/>
            </p14:nvContentPartPr>
            <p14:xfrm>
              <a:off x="789240" y="3610960"/>
              <a:ext cx="177120" cy="122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1240" y="3593320"/>
                <a:ext cx="212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14:cNvPr>
              <p14:cNvContentPartPr/>
              <p14:nvPr/>
            </p14:nvContentPartPr>
            <p14:xfrm>
              <a:off x="800400" y="3703840"/>
              <a:ext cx="196560" cy="1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2760" y="368584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14:cNvPr>
              <p14:cNvContentPartPr/>
              <p14:nvPr/>
            </p14:nvContentPartPr>
            <p14:xfrm>
              <a:off x="411240" y="3503320"/>
              <a:ext cx="258480" cy="275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3600" y="3485344"/>
                <a:ext cx="294120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14:cNvPr>
              <p14:cNvContentPartPr/>
              <p14:nvPr/>
            </p14:nvContentPartPr>
            <p14:xfrm>
              <a:off x="1143120" y="3556600"/>
              <a:ext cx="55872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25132" y="3538960"/>
                <a:ext cx="59433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14:cNvPr>
              <p14:cNvContentPartPr/>
              <p14:nvPr/>
            </p14:nvContentPartPr>
            <p14:xfrm>
              <a:off x="1822080" y="3576400"/>
              <a:ext cx="209880" cy="184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04080" y="3558760"/>
                <a:ext cx="245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14:cNvPr>
              <p14:cNvContentPartPr/>
              <p14:nvPr/>
            </p14:nvContentPartPr>
            <p14:xfrm>
              <a:off x="428160" y="3336640"/>
              <a:ext cx="235440" cy="68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0160" y="3319000"/>
                <a:ext cx="271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14:cNvPr>
              <p14:cNvContentPartPr/>
              <p14:nvPr/>
            </p14:nvContentPartPr>
            <p14:xfrm>
              <a:off x="1716240" y="3433480"/>
              <a:ext cx="191880" cy="784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698600" y="3415480"/>
                <a:ext cx="227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14:cNvPr>
              <p14:cNvContentPartPr/>
              <p14:nvPr/>
            </p14:nvContentPartPr>
            <p14:xfrm>
              <a:off x="2312040" y="3518080"/>
              <a:ext cx="317160" cy="3358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94400" y="3500440"/>
                <a:ext cx="3528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14:cNvPr>
              <p14:cNvContentPartPr/>
              <p14:nvPr/>
            </p14:nvContentPartPr>
            <p14:xfrm>
              <a:off x="1512120" y="4216840"/>
              <a:ext cx="191880" cy="13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494480" y="4198840"/>
                <a:ext cx="227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14:cNvPr>
              <p14:cNvContentPartPr/>
              <p14:nvPr/>
            </p14:nvContentPartPr>
            <p14:xfrm>
              <a:off x="1537320" y="4326640"/>
              <a:ext cx="160200" cy="23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19680" y="43090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14:cNvPr>
              <p14:cNvContentPartPr/>
              <p14:nvPr/>
            </p14:nvContentPartPr>
            <p14:xfrm>
              <a:off x="665040" y="4155640"/>
              <a:ext cx="693000" cy="355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7400" y="4138000"/>
                <a:ext cx="728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14:cNvPr>
              <p14:cNvContentPartPr/>
              <p14:nvPr/>
            </p14:nvContentPartPr>
            <p14:xfrm>
              <a:off x="1829640" y="4125400"/>
              <a:ext cx="565560" cy="264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11640" y="4107400"/>
                <a:ext cx="601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14:cNvPr>
              <p14:cNvContentPartPr/>
              <p14:nvPr/>
            </p14:nvContentPartPr>
            <p14:xfrm>
              <a:off x="2544600" y="4162480"/>
              <a:ext cx="286560" cy="2091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6960" y="4144480"/>
                <a:ext cx="3222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14:cNvPr>
              <p14:cNvContentPartPr/>
              <p14:nvPr/>
            </p14:nvContentPartPr>
            <p14:xfrm>
              <a:off x="3410760" y="3885280"/>
              <a:ext cx="89640" cy="2934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393120" y="3867640"/>
                <a:ext cx="12528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14:cNvPr>
              <p14:cNvContentPartPr/>
              <p14:nvPr/>
            </p14:nvContentPartPr>
            <p14:xfrm>
              <a:off x="3143640" y="3925240"/>
              <a:ext cx="180720" cy="2977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6000" y="3907240"/>
                <a:ext cx="2163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14:cNvPr>
              <p14:cNvContentPartPr/>
              <p14:nvPr/>
            </p14:nvContentPartPr>
            <p14:xfrm>
              <a:off x="7752360" y="5328880"/>
              <a:ext cx="1027080" cy="1330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34360" y="5310880"/>
                <a:ext cx="1062720" cy="13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14:cNvPr>
              <p14:cNvContentPartPr/>
              <p14:nvPr/>
            </p14:nvContentPartPr>
            <p14:xfrm>
              <a:off x="3910800" y="4047280"/>
              <a:ext cx="274320" cy="354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93160" y="4029280"/>
                <a:ext cx="3099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14:cNvPr>
              <p14:cNvContentPartPr/>
              <p14:nvPr/>
            </p14:nvContentPartPr>
            <p14:xfrm>
              <a:off x="4694520" y="4213960"/>
              <a:ext cx="141480" cy="176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76880" y="4196320"/>
                <a:ext cx="177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14:cNvPr>
              <p14:cNvContentPartPr/>
              <p14:nvPr/>
            </p14:nvContentPartPr>
            <p14:xfrm>
              <a:off x="4701720" y="4294960"/>
              <a:ext cx="183240" cy="255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84080" y="4277320"/>
                <a:ext cx="2188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14:cNvPr>
              <p14:cNvContentPartPr/>
              <p14:nvPr/>
            </p14:nvContentPartPr>
            <p14:xfrm>
              <a:off x="4284840" y="4118560"/>
              <a:ext cx="287280" cy="4122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67200" y="4100905"/>
                <a:ext cx="322920" cy="4478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14:cNvPr>
              <p14:cNvContentPartPr/>
              <p14:nvPr/>
            </p14:nvContentPartPr>
            <p14:xfrm>
              <a:off x="4994040" y="4178320"/>
              <a:ext cx="734400" cy="257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76409" y="4160680"/>
                <a:ext cx="770023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14:cNvPr>
              <p14:cNvContentPartPr/>
              <p14:nvPr/>
            </p14:nvContentPartPr>
            <p14:xfrm>
              <a:off x="6069720" y="4176160"/>
              <a:ext cx="314280" cy="359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051741" y="4158160"/>
                <a:ext cx="349879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14:cNvPr>
              <p14:cNvContentPartPr/>
              <p14:nvPr/>
            </p14:nvContentPartPr>
            <p14:xfrm>
              <a:off x="919560" y="4831720"/>
              <a:ext cx="272880" cy="304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01920" y="4814059"/>
                <a:ext cx="3085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14:cNvPr>
              <p14:cNvContentPartPr/>
              <p14:nvPr/>
            </p14:nvContentPartPr>
            <p14:xfrm>
              <a:off x="1342560" y="4933960"/>
              <a:ext cx="903600" cy="304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324920" y="4916320"/>
                <a:ext cx="939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14:cNvPr>
              <p14:cNvContentPartPr/>
              <p14:nvPr/>
            </p14:nvContentPartPr>
            <p14:xfrm>
              <a:off x="2493480" y="4837480"/>
              <a:ext cx="1168920" cy="21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475835" y="4819840"/>
                <a:ext cx="1204571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DCCA38-1AE1-4C1E-AE39-537A8AD5085C}"/>
                  </a:ext>
                </a:extLst>
              </p14:cNvPr>
              <p14:cNvContentPartPr/>
              <p14:nvPr/>
            </p14:nvContentPartPr>
            <p14:xfrm>
              <a:off x="4137960" y="4682320"/>
              <a:ext cx="712080" cy="368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DCCA38-1AE1-4C1E-AE39-537A8AD5085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19960" y="4664663"/>
                <a:ext cx="74772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E1445AE-9AAB-4E88-A7A4-5C9E8085B871}"/>
                  </a:ext>
                </a:extLst>
              </p14:cNvPr>
              <p14:cNvContentPartPr/>
              <p14:nvPr/>
            </p14:nvContentPartPr>
            <p14:xfrm>
              <a:off x="5921760" y="4707160"/>
              <a:ext cx="534600" cy="2750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E1445AE-9AAB-4E88-A7A4-5C9E8085B87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04120" y="4689497"/>
                <a:ext cx="57024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E0E76C-53E4-4F6F-8AC1-A5371C581CD4}"/>
                  </a:ext>
                </a:extLst>
              </p14:cNvPr>
              <p14:cNvContentPartPr/>
              <p14:nvPr/>
            </p14:nvContentPartPr>
            <p14:xfrm>
              <a:off x="472440" y="5335720"/>
              <a:ext cx="547920" cy="273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E0E76C-53E4-4F6F-8AC1-A5371C581C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54440" y="5318080"/>
                <a:ext cx="583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FC74714-0D5A-4455-9F71-35EB88D60709}"/>
                  </a:ext>
                </a:extLst>
              </p14:cNvPr>
              <p14:cNvContentPartPr/>
              <p14:nvPr/>
            </p14:nvContentPartPr>
            <p14:xfrm>
              <a:off x="2164080" y="5430760"/>
              <a:ext cx="283320" cy="198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FC74714-0D5A-4455-9F71-35EB88D6070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146440" y="5413120"/>
                <a:ext cx="3189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382625-07D0-4AD8-BDE5-620B27A6E46D}"/>
                  </a:ext>
                </a:extLst>
              </p14:cNvPr>
              <p14:cNvContentPartPr/>
              <p14:nvPr/>
            </p14:nvContentPartPr>
            <p14:xfrm>
              <a:off x="3453240" y="5388280"/>
              <a:ext cx="152280" cy="6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382625-07D0-4AD8-BDE5-620B27A6E46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435600" y="5370640"/>
                <a:ext cx="1879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F3D9CF-C956-4ED1-90D8-69F81CE5F5A7}"/>
                  </a:ext>
                </a:extLst>
              </p14:cNvPr>
              <p14:cNvContentPartPr/>
              <p14:nvPr/>
            </p14:nvContentPartPr>
            <p14:xfrm>
              <a:off x="3464040" y="5477200"/>
              <a:ext cx="165960" cy="154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F3D9CF-C956-4ED1-90D8-69F81CE5F5A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446040" y="5459560"/>
                <a:ext cx="2016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D50008-A191-442E-97D7-9BA8802A34F7}"/>
                  </a:ext>
                </a:extLst>
              </p14:cNvPr>
              <p14:cNvContentPartPr/>
              <p14:nvPr/>
            </p14:nvContentPartPr>
            <p14:xfrm>
              <a:off x="3921240" y="5253280"/>
              <a:ext cx="370080" cy="347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D50008-A191-442E-97D7-9BA8802A34F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03240" y="5235640"/>
                <a:ext cx="40572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60B865-9DA9-48D0-8FAE-DD13600A9733}"/>
                  </a:ext>
                </a:extLst>
              </p14:cNvPr>
              <p14:cNvContentPartPr/>
              <p14:nvPr/>
            </p14:nvContentPartPr>
            <p14:xfrm>
              <a:off x="2590320" y="5265520"/>
              <a:ext cx="698400" cy="3528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60B865-9DA9-48D0-8FAE-DD13600A973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72671" y="5247862"/>
                <a:ext cx="734058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0748041-DF71-42B9-93EC-33E4101622B9}"/>
                  </a:ext>
                </a:extLst>
              </p14:cNvPr>
              <p14:cNvContentPartPr/>
              <p14:nvPr/>
            </p14:nvContentPartPr>
            <p14:xfrm>
              <a:off x="4396440" y="5283880"/>
              <a:ext cx="995040" cy="3625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0748041-DF71-42B9-93EC-33E4101622B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378440" y="5265898"/>
                <a:ext cx="1030680" cy="398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8279F72-2AA5-4F4B-9EBB-69220609B521}"/>
                  </a:ext>
                </a:extLst>
              </p14:cNvPr>
              <p14:cNvContentPartPr/>
              <p14:nvPr/>
            </p14:nvContentPartPr>
            <p14:xfrm>
              <a:off x="5605680" y="5254000"/>
              <a:ext cx="292320" cy="349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8279F72-2AA5-4F4B-9EBB-69220609B52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88040" y="5236360"/>
                <a:ext cx="327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B0941A1-1447-49D9-8BEB-2D7E2936809B}"/>
                  </a:ext>
                </a:extLst>
              </p14:cNvPr>
              <p14:cNvContentPartPr/>
              <p14:nvPr/>
            </p14:nvContentPartPr>
            <p14:xfrm>
              <a:off x="2257680" y="6100360"/>
              <a:ext cx="201960" cy="151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B0941A1-1447-49D9-8BEB-2D7E2936809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240040" y="6082360"/>
                <a:ext cx="2376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01B36E-3DAF-4CB9-A1A2-8ACA077F731A}"/>
                  </a:ext>
                </a:extLst>
              </p14:cNvPr>
              <p14:cNvContentPartPr/>
              <p14:nvPr/>
            </p14:nvContentPartPr>
            <p14:xfrm>
              <a:off x="2294040" y="6207640"/>
              <a:ext cx="201960" cy="86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01B36E-3DAF-4CB9-A1A2-8ACA077F731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276400" y="6189640"/>
                <a:ext cx="237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FC08265-A7E1-489C-918B-3A270D28A9A6}"/>
                  </a:ext>
                </a:extLst>
              </p14:cNvPr>
              <p14:cNvContentPartPr/>
              <p14:nvPr/>
            </p14:nvContentPartPr>
            <p14:xfrm>
              <a:off x="2651520" y="5888320"/>
              <a:ext cx="1576800" cy="723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FC08265-A7E1-489C-918B-3A270D28A9A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33520" y="5870320"/>
                <a:ext cx="161244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76C1204-AE32-4A45-BA69-3354CF538AEB}"/>
                  </a:ext>
                </a:extLst>
              </p14:cNvPr>
              <p14:cNvContentPartPr/>
              <p14:nvPr/>
            </p14:nvContentPartPr>
            <p14:xfrm>
              <a:off x="4461960" y="5908120"/>
              <a:ext cx="532080" cy="457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76C1204-AE32-4A45-BA69-3354CF538AE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443960" y="5890120"/>
                <a:ext cx="56772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82717B-C59D-4C66-82F5-FE26905A959F}"/>
                  </a:ext>
                </a:extLst>
              </p14:cNvPr>
              <p14:cNvContentPartPr/>
              <p14:nvPr/>
            </p14:nvContentPartPr>
            <p14:xfrm>
              <a:off x="549120" y="4433920"/>
              <a:ext cx="3098520" cy="223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82717B-C59D-4C66-82F5-FE26905A959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31480" y="4416280"/>
                <a:ext cx="31341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DA6B0D8-3A3F-4723-A445-FDC3594DC7AE}"/>
                  </a:ext>
                </a:extLst>
              </p14:cNvPr>
              <p14:cNvContentPartPr/>
              <p14:nvPr/>
            </p14:nvContentPartPr>
            <p14:xfrm>
              <a:off x="1795800" y="6675640"/>
              <a:ext cx="2862720" cy="522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DA6B0D8-3A3F-4723-A445-FDC3594DC7A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78160" y="6657640"/>
                <a:ext cx="289836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6446D05-4AC5-4937-BB45-B15E74591FDC}"/>
                  </a:ext>
                </a:extLst>
              </p14:cNvPr>
              <p14:cNvContentPartPr/>
              <p14:nvPr/>
            </p14:nvContentPartPr>
            <p14:xfrm>
              <a:off x="5923200" y="6232840"/>
              <a:ext cx="1515240" cy="5238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6446D05-4AC5-4937-BB45-B15E74591FDC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05560" y="6214840"/>
                <a:ext cx="155088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C439275-C988-4F95-B317-7E6D75DB67DD}"/>
                  </a:ext>
                </a:extLst>
              </p14:cNvPr>
              <p14:cNvContentPartPr/>
              <p14:nvPr/>
            </p14:nvContentPartPr>
            <p14:xfrm>
              <a:off x="5059920" y="4792120"/>
              <a:ext cx="719280" cy="13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C439275-C988-4F95-B317-7E6D75DB67D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042280" y="4774120"/>
                <a:ext cx="7549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2049A5D-350B-40DB-B1FF-2B07D567263C}"/>
                  </a:ext>
                </a:extLst>
              </p14:cNvPr>
              <p14:cNvContentPartPr/>
              <p14:nvPr/>
            </p14:nvContentPartPr>
            <p14:xfrm>
              <a:off x="1850160" y="5549920"/>
              <a:ext cx="177480" cy="46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2049A5D-350B-40DB-B1FF-2B07D567263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832160" y="5532280"/>
                <a:ext cx="213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1F9D616-7D22-43A8-8E3C-3DC659A59641}"/>
                  </a:ext>
                </a:extLst>
              </p14:cNvPr>
              <p14:cNvContentPartPr/>
              <p14:nvPr/>
            </p14:nvContentPartPr>
            <p14:xfrm>
              <a:off x="1444080" y="6048520"/>
              <a:ext cx="606600" cy="2469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1F9D616-7D22-43A8-8E3C-3DC659A5964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426080" y="6030880"/>
                <a:ext cx="642240" cy="28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3896389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FF562C6-44E8-4D97-BDF1-3A475F29CE77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FF562C6-44E8-4D97-BDF1-3A475F29CE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704899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F88AB1-94E5-4A74-96B8-E1AEA570F564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F88AB1-94E5-4A74-96B8-E1AEA570F56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907406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14:cNvPr>
              <p14:cNvContentPartPr/>
              <p14:nvPr/>
            </p14:nvContentPartPr>
            <p14:xfrm>
              <a:off x="5710440" y="1959640"/>
              <a:ext cx="359640" cy="39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2800" y="1941640"/>
                <a:ext cx="3952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14:cNvPr>
              <p14:cNvContentPartPr/>
              <p14:nvPr/>
            </p14:nvContentPartPr>
            <p14:xfrm>
              <a:off x="1591680" y="2870080"/>
              <a:ext cx="207000" cy="13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74040" y="2852440"/>
                <a:ext cx="2426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14:cNvPr>
              <p14:cNvContentPartPr/>
              <p14:nvPr/>
            </p14:nvContentPartPr>
            <p14:xfrm>
              <a:off x="1630920" y="2964760"/>
              <a:ext cx="174600" cy="3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2920" y="2946760"/>
                <a:ext cx="210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14:cNvPr>
              <p14:cNvContentPartPr/>
              <p14:nvPr/>
            </p14:nvContentPartPr>
            <p14:xfrm>
              <a:off x="1036920" y="2768200"/>
              <a:ext cx="3495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9280" y="2750200"/>
                <a:ext cx="385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14:cNvPr>
              <p14:cNvContentPartPr/>
              <p14:nvPr/>
            </p14:nvContentPartPr>
            <p14:xfrm>
              <a:off x="668640" y="2701600"/>
              <a:ext cx="266760" cy="3585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640" y="2683600"/>
                <a:ext cx="3024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14:cNvPr>
              <p14:cNvContentPartPr/>
              <p14:nvPr/>
            </p14:nvContentPartPr>
            <p14:xfrm>
              <a:off x="1993800" y="2725720"/>
              <a:ext cx="624960" cy="2934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76150" y="2707720"/>
                <a:ext cx="66062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14:cNvPr>
              <p14:cNvContentPartPr/>
              <p14:nvPr/>
            </p14:nvContentPartPr>
            <p14:xfrm>
              <a:off x="2821800" y="2590000"/>
              <a:ext cx="1840320" cy="6271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03804" y="2572000"/>
                <a:ext cx="187595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DB35280-2A99-49AC-97A5-33F2BA8EBC8E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DB35280-2A99-49AC-97A5-33F2BA8EBC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F4EB1A-8DE7-4237-BABC-6089B9DE29F2}"/>
                  </a:ext>
                </a:extLst>
              </p14:cNvPr>
              <p14:cNvContentPartPr/>
              <p14:nvPr/>
            </p14:nvContentPartPr>
            <p14:xfrm>
              <a:off x="422040" y="2879440"/>
              <a:ext cx="147600" cy="190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F4EB1A-8DE7-4237-BABC-6089B9DE29F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4040" y="2861440"/>
                <a:ext cx="183240" cy="5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492179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14:cNvPr>
              <p14:cNvContentPartPr/>
              <p14:nvPr/>
            </p14:nvContentPartPr>
            <p14:xfrm>
              <a:off x="5710440" y="1959640"/>
              <a:ext cx="359640" cy="39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2800" y="1941640"/>
                <a:ext cx="3952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14:cNvPr>
              <p14:cNvContentPartPr/>
              <p14:nvPr/>
            </p14:nvContentPartPr>
            <p14:xfrm>
              <a:off x="1591680" y="2870080"/>
              <a:ext cx="207000" cy="13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74040" y="2852440"/>
                <a:ext cx="2426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14:cNvPr>
              <p14:cNvContentPartPr/>
              <p14:nvPr/>
            </p14:nvContentPartPr>
            <p14:xfrm>
              <a:off x="1630920" y="2964760"/>
              <a:ext cx="174600" cy="3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2920" y="2946760"/>
                <a:ext cx="210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14:cNvPr>
              <p14:cNvContentPartPr/>
              <p14:nvPr/>
            </p14:nvContentPartPr>
            <p14:xfrm>
              <a:off x="1036920" y="2768200"/>
              <a:ext cx="3495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9280" y="2750200"/>
                <a:ext cx="385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14:cNvPr>
              <p14:cNvContentPartPr/>
              <p14:nvPr/>
            </p14:nvContentPartPr>
            <p14:xfrm>
              <a:off x="668640" y="2701600"/>
              <a:ext cx="266760" cy="3585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640" y="2683600"/>
                <a:ext cx="3024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14:cNvPr>
              <p14:cNvContentPartPr/>
              <p14:nvPr/>
            </p14:nvContentPartPr>
            <p14:xfrm>
              <a:off x="1993800" y="2725720"/>
              <a:ext cx="624960" cy="2934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76150" y="2707720"/>
                <a:ext cx="66062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14:cNvPr>
              <p14:cNvContentPartPr/>
              <p14:nvPr/>
            </p14:nvContentPartPr>
            <p14:xfrm>
              <a:off x="2821800" y="2590000"/>
              <a:ext cx="1840320" cy="6271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03804" y="2572000"/>
                <a:ext cx="187595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14:cNvPr>
              <p14:cNvContentPartPr/>
              <p14:nvPr/>
            </p14:nvContentPartPr>
            <p14:xfrm>
              <a:off x="4893240" y="2733640"/>
              <a:ext cx="266400" cy="336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576" y="2715640"/>
                <a:ext cx="302088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14:cNvPr>
              <p14:cNvContentPartPr/>
              <p14:nvPr/>
            </p14:nvContentPartPr>
            <p14:xfrm>
              <a:off x="6023280" y="2708440"/>
              <a:ext cx="28152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05640" y="2690440"/>
                <a:ext cx="3171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14:cNvPr>
              <p14:cNvContentPartPr/>
              <p14:nvPr/>
            </p14:nvContentPartPr>
            <p14:xfrm>
              <a:off x="6435480" y="2880520"/>
              <a:ext cx="140760" cy="5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17840" y="2862880"/>
                <a:ext cx="176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14:cNvPr>
              <p14:cNvContentPartPr/>
              <p14:nvPr/>
            </p14:nvContentPartPr>
            <p14:xfrm>
              <a:off x="6778920" y="2996080"/>
              <a:ext cx="607320" cy="2124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0920" y="2978080"/>
                <a:ext cx="642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14:cNvPr>
              <p14:cNvContentPartPr/>
              <p14:nvPr/>
            </p14:nvContentPartPr>
            <p14:xfrm>
              <a:off x="6747600" y="2633920"/>
              <a:ext cx="557640" cy="312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29960" y="2616260"/>
                <a:ext cx="59328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14:cNvPr>
              <p14:cNvContentPartPr/>
              <p14:nvPr/>
            </p14:nvContentPartPr>
            <p14:xfrm>
              <a:off x="7563000" y="2701600"/>
              <a:ext cx="506520" cy="366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45000" y="2683943"/>
                <a:ext cx="54216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14:cNvPr>
              <p14:cNvContentPartPr/>
              <p14:nvPr/>
            </p14:nvContentPartPr>
            <p14:xfrm>
              <a:off x="8166720" y="2635360"/>
              <a:ext cx="758160" cy="5810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48729" y="2617720"/>
                <a:ext cx="793783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4144BAA-C3C6-4C6A-AC94-8B8916FB0075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4144BAA-C3C6-4C6A-AC94-8B8916FB007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94F663-4B23-4164-9406-676C8A4F4B3D}"/>
                  </a:ext>
                </a:extLst>
              </p14:cNvPr>
              <p14:cNvContentPartPr/>
              <p14:nvPr/>
            </p14:nvContentPartPr>
            <p14:xfrm>
              <a:off x="422040" y="2879440"/>
              <a:ext cx="147600" cy="190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94F663-4B23-4164-9406-676C8A4F4B3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4040" y="2861440"/>
                <a:ext cx="183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435D010-D1EF-4FB3-A122-E46B74FD194A}"/>
                  </a:ext>
                </a:extLst>
              </p14:cNvPr>
              <p14:cNvContentPartPr/>
              <p14:nvPr/>
            </p14:nvContentPartPr>
            <p14:xfrm>
              <a:off x="5666160" y="2689720"/>
              <a:ext cx="262440" cy="3492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435D010-D1EF-4FB3-A122-E46B74FD194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648160" y="2672080"/>
                <a:ext cx="2980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7D0AF74-C5BF-4736-987A-CC0184B92C16}"/>
                  </a:ext>
                </a:extLst>
              </p14:cNvPr>
              <p14:cNvContentPartPr/>
              <p14:nvPr/>
            </p14:nvContentPartPr>
            <p14:xfrm>
              <a:off x="5324880" y="2854240"/>
              <a:ext cx="159480" cy="108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7D0AF74-C5BF-4736-987A-CC0184B92C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06880" y="2836240"/>
                <a:ext cx="19512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694583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14:cNvPr>
              <p14:cNvContentPartPr/>
              <p14:nvPr/>
            </p14:nvContentPartPr>
            <p14:xfrm>
              <a:off x="5710440" y="1959640"/>
              <a:ext cx="359640" cy="39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2800" y="1941640"/>
                <a:ext cx="3952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14:cNvPr>
              <p14:cNvContentPartPr/>
              <p14:nvPr/>
            </p14:nvContentPartPr>
            <p14:xfrm>
              <a:off x="1591680" y="2870080"/>
              <a:ext cx="207000" cy="13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74040" y="2852440"/>
                <a:ext cx="2426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14:cNvPr>
              <p14:cNvContentPartPr/>
              <p14:nvPr/>
            </p14:nvContentPartPr>
            <p14:xfrm>
              <a:off x="1630920" y="2964760"/>
              <a:ext cx="174600" cy="3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2920" y="2946760"/>
                <a:ext cx="210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14:cNvPr>
              <p14:cNvContentPartPr/>
              <p14:nvPr/>
            </p14:nvContentPartPr>
            <p14:xfrm>
              <a:off x="1036920" y="2768200"/>
              <a:ext cx="3495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9280" y="2750200"/>
                <a:ext cx="385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14:cNvPr>
              <p14:cNvContentPartPr/>
              <p14:nvPr/>
            </p14:nvContentPartPr>
            <p14:xfrm>
              <a:off x="668640" y="2701600"/>
              <a:ext cx="266760" cy="3585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640" y="2683600"/>
                <a:ext cx="3024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14:cNvPr>
              <p14:cNvContentPartPr/>
              <p14:nvPr/>
            </p14:nvContentPartPr>
            <p14:xfrm>
              <a:off x="1993800" y="2725720"/>
              <a:ext cx="624960" cy="2934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76150" y="2707720"/>
                <a:ext cx="66062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14:cNvPr>
              <p14:cNvContentPartPr/>
              <p14:nvPr/>
            </p14:nvContentPartPr>
            <p14:xfrm>
              <a:off x="2821800" y="2590000"/>
              <a:ext cx="1840320" cy="6271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03804" y="2572000"/>
                <a:ext cx="187595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14:cNvPr>
              <p14:cNvContentPartPr/>
              <p14:nvPr/>
            </p14:nvContentPartPr>
            <p14:xfrm>
              <a:off x="4893240" y="2733640"/>
              <a:ext cx="266400" cy="336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576" y="2715640"/>
                <a:ext cx="302088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14:cNvPr>
              <p14:cNvContentPartPr/>
              <p14:nvPr/>
            </p14:nvContentPartPr>
            <p14:xfrm>
              <a:off x="6023280" y="2708440"/>
              <a:ext cx="28152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05640" y="2690440"/>
                <a:ext cx="3171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14:cNvPr>
              <p14:cNvContentPartPr/>
              <p14:nvPr/>
            </p14:nvContentPartPr>
            <p14:xfrm>
              <a:off x="5666160" y="2689720"/>
              <a:ext cx="262440" cy="349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8160" y="2672080"/>
                <a:ext cx="2980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14:cNvPr>
              <p14:cNvContentPartPr/>
              <p14:nvPr/>
            </p14:nvContentPartPr>
            <p14:xfrm>
              <a:off x="6435480" y="2880520"/>
              <a:ext cx="140760" cy="5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17840" y="2862880"/>
                <a:ext cx="176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14:cNvPr>
              <p14:cNvContentPartPr/>
              <p14:nvPr/>
            </p14:nvContentPartPr>
            <p14:xfrm>
              <a:off x="6778920" y="2996080"/>
              <a:ext cx="607320" cy="2124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60920" y="2978080"/>
                <a:ext cx="642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14:cNvPr>
              <p14:cNvContentPartPr/>
              <p14:nvPr/>
            </p14:nvContentPartPr>
            <p14:xfrm>
              <a:off x="6747600" y="2633920"/>
              <a:ext cx="557640" cy="312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9960" y="2616260"/>
                <a:ext cx="59328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14:cNvPr>
              <p14:cNvContentPartPr/>
              <p14:nvPr/>
            </p14:nvContentPartPr>
            <p14:xfrm>
              <a:off x="7563000" y="2701600"/>
              <a:ext cx="506520" cy="366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45000" y="2683943"/>
                <a:ext cx="54216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14:cNvPr>
              <p14:cNvContentPartPr/>
              <p14:nvPr/>
            </p14:nvContentPartPr>
            <p14:xfrm>
              <a:off x="8166720" y="2635360"/>
              <a:ext cx="758160" cy="5810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48729" y="2617720"/>
                <a:ext cx="793783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14:cNvPr>
              <p14:cNvContentPartPr/>
              <p14:nvPr/>
            </p14:nvContentPartPr>
            <p14:xfrm>
              <a:off x="1504200" y="3273640"/>
              <a:ext cx="340560" cy="648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86541" y="3255640"/>
                <a:ext cx="376238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14:cNvPr>
              <p14:cNvContentPartPr/>
              <p14:nvPr/>
            </p14:nvContentPartPr>
            <p14:xfrm>
              <a:off x="2360280" y="3294880"/>
              <a:ext cx="757080" cy="613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42640" y="3277240"/>
                <a:ext cx="792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14:cNvPr>
              <p14:cNvContentPartPr/>
              <p14:nvPr/>
            </p14:nvContentPartPr>
            <p14:xfrm>
              <a:off x="3700560" y="3632200"/>
              <a:ext cx="169560" cy="7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82560" y="3614560"/>
                <a:ext cx="205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14:cNvPr>
              <p14:cNvContentPartPr/>
              <p14:nvPr/>
            </p14:nvContentPartPr>
            <p14:xfrm>
              <a:off x="3718920" y="3719680"/>
              <a:ext cx="214560" cy="14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01280" y="3702040"/>
                <a:ext cx="250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14:cNvPr>
              <p14:cNvContentPartPr/>
              <p14:nvPr/>
            </p14:nvContentPartPr>
            <p14:xfrm>
              <a:off x="3258480" y="3482440"/>
              <a:ext cx="335520" cy="369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40480" y="3464800"/>
                <a:ext cx="371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14:cNvPr>
              <p14:cNvContentPartPr/>
              <p14:nvPr/>
            </p14:nvContentPartPr>
            <p14:xfrm>
              <a:off x="4332000" y="3372280"/>
              <a:ext cx="1302480" cy="6152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14360" y="3354640"/>
                <a:ext cx="13381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CC9E6C0-7B30-4A56-8144-0219931FE832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CC9E6C0-7B30-4A56-8144-0219931FE83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5DAD9B-8869-4877-8E3A-BF8402F8DEE9}"/>
                  </a:ext>
                </a:extLst>
              </p14:cNvPr>
              <p14:cNvContentPartPr/>
              <p14:nvPr/>
            </p14:nvContentPartPr>
            <p14:xfrm>
              <a:off x="422040" y="2879440"/>
              <a:ext cx="147600" cy="1908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5DAD9B-8869-4877-8E3A-BF8402F8DE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040" y="2861440"/>
                <a:ext cx="183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358305-DAEC-41B5-8C7B-95AB15869579}"/>
                  </a:ext>
                </a:extLst>
              </p14:cNvPr>
              <p14:cNvContentPartPr/>
              <p14:nvPr/>
            </p14:nvContentPartPr>
            <p14:xfrm>
              <a:off x="5324880" y="2854240"/>
              <a:ext cx="159480" cy="1080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358305-DAEC-41B5-8C7B-95AB1586957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06880" y="2836240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0BF8361-FA28-4105-806A-1101FACF59FE}"/>
                  </a:ext>
                </a:extLst>
              </p14:cNvPr>
              <p14:cNvContentPartPr/>
              <p14:nvPr/>
            </p14:nvContentPartPr>
            <p14:xfrm>
              <a:off x="798240" y="3430600"/>
              <a:ext cx="321120" cy="31572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0BF8361-FA28-4105-806A-1101FACF59F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0600" y="3412960"/>
                <a:ext cx="356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41A3F2E-DB3A-4516-ADF0-91CECAA507CE}"/>
                  </a:ext>
                </a:extLst>
              </p14:cNvPr>
              <p14:cNvContentPartPr/>
              <p14:nvPr/>
            </p14:nvContentPartPr>
            <p14:xfrm>
              <a:off x="2040240" y="3488920"/>
              <a:ext cx="137520" cy="208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41A3F2E-DB3A-4516-ADF0-91CECAA507C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022600" y="3471280"/>
                <a:ext cx="173160" cy="24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298054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C7C7A5-D568-4FAB-9E27-79594BD965E0}"/>
                  </a:ext>
                </a:extLst>
              </p14:cNvPr>
              <p14:cNvContentPartPr/>
              <p14:nvPr/>
            </p14:nvContentPartPr>
            <p14:xfrm>
              <a:off x="478920" y="350440"/>
              <a:ext cx="8223120" cy="1372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C7C7A5-D568-4FAB-9E27-79594BD965E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16280" y="287800"/>
                <a:ext cx="8348760" cy="149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513408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14:cNvPr>
              <p14:cNvContentPartPr/>
              <p14:nvPr/>
            </p14:nvContentPartPr>
            <p14:xfrm>
              <a:off x="5710440" y="1959640"/>
              <a:ext cx="359640" cy="39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2800" y="1941640"/>
                <a:ext cx="3952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14:cNvPr>
              <p14:cNvContentPartPr/>
              <p14:nvPr/>
            </p14:nvContentPartPr>
            <p14:xfrm>
              <a:off x="1591680" y="2870080"/>
              <a:ext cx="207000" cy="13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74040" y="2852440"/>
                <a:ext cx="2426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14:cNvPr>
              <p14:cNvContentPartPr/>
              <p14:nvPr/>
            </p14:nvContentPartPr>
            <p14:xfrm>
              <a:off x="1630920" y="2964760"/>
              <a:ext cx="174600" cy="3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2920" y="2946760"/>
                <a:ext cx="210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14:cNvPr>
              <p14:cNvContentPartPr/>
              <p14:nvPr/>
            </p14:nvContentPartPr>
            <p14:xfrm>
              <a:off x="1036920" y="2768200"/>
              <a:ext cx="3495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9280" y="2750200"/>
                <a:ext cx="385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14:cNvPr>
              <p14:cNvContentPartPr/>
              <p14:nvPr/>
            </p14:nvContentPartPr>
            <p14:xfrm>
              <a:off x="668640" y="2701600"/>
              <a:ext cx="266760" cy="3585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640" y="2683600"/>
                <a:ext cx="3024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14:cNvPr>
              <p14:cNvContentPartPr/>
              <p14:nvPr/>
            </p14:nvContentPartPr>
            <p14:xfrm>
              <a:off x="1993800" y="2725720"/>
              <a:ext cx="624960" cy="2934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76150" y="2707720"/>
                <a:ext cx="66062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14:cNvPr>
              <p14:cNvContentPartPr/>
              <p14:nvPr/>
            </p14:nvContentPartPr>
            <p14:xfrm>
              <a:off x="2821800" y="2590000"/>
              <a:ext cx="1840320" cy="6271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03804" y="2572000"/>
                <a:ext cx="187595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14:cNvPr>
              <p14:cNvContentPartPr/>
              <p14:nvPr/>
            </p14:nvContentPartPr>
            <p14:xfrm>
              <a:off x="4893240" y="2733640"/>
              <a:ext cx="266400" cy="336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576" y="2715640"/>
                <a:ext cx="302088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14:cNvPr>
              <p14:cNvContentPartPr/>
              <p14:nvPr/>
            </p14:nvContentPartPr>
            <p14:xfrm>
              <a:off x="6023280" y="2708440"/>
              <a:ext cx="28152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05640" y="2690440"/>
                <a:ext cx="3171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14:cNvPr>
              <p14:cNvContentPartPr/>
              <p14:nvPr/>
            </p14:nvContentPartPr>
            <p14:xfrm>
              <a:off x="5666160" y="2689720"/>
              <a:ext cx="262440" cy="349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8160" y="2672080"/>
                <a:ext cx="2980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14:cNvPr>
              <p14:cNvContentPartPr/>
              <p14:nvPr/>
            </p14:nvContentPartPr>
            <p14:xfrm>
              <a:off x="6435480" y="2880520"/>
              <a:ext cx="140760" cy="5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17840" y="2862880"/>
                <a:ext cx="176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14:cNvPr>
              <p14:cNvContentPartPr/>
              <p14:nvPr/>
            </p14:nvContentPartPr>
            <p14:xfrm>
              <a:off x="6778920" y="2996080"/>
              <a:ext cx="607320" cy="2124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60920" y="2978080"/>
                <a:ext cx="642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14:cNvPr>
              <p14:cNvContentPartPr/>
              <p14:nvPr/>
            </p14:nvContentPartPr>
            <p14:xfrm>
              <a:off x="6747600" y="2633920"/>
              <a:ext cx="557640" cy="312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9960" y="2616260"/>
                <a:ext cx="59328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14:cNvPr>
              <p14:cNvContentPartPr/>
              <p14:nvPr/>
            </p14:nvContentPartPr>
            <p14:xfrm>
              <a:off x="7563000" y="2701600"/>
              <a:ext cx="506520" cy="366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45000" y="2683943"/>
                <a:ext cx="54216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14:cNvPr>
              <p14:cNvContentPartPr/>
              <p14:nvPr/>
            </p14:nvContentPartPr>
            <p14:xfrm>
              <a:off x="8166720" y="2635360"/>
              <a:ext cx="758160" cy="5810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48729" y="2617720"/>
                <a:ext cx="793783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14:cNvPr>
              <p14:cNvContentPartPr/>
              <p14:nvPr/>
            </p14:nvContentPartPr>
            <p14:xfrm>
              <a:off x="798240" y="3430600"/>
              <a:ext cx="321120" cy="315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0600" y="3412960"/>
                <a:ext cx="356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14:cNvPr>
              <p14:cNvContentPartPr/>
              <p14:nvPr/>
            </p14:nvContentPartPr>
            <p14:xfrm>
              <a:off x="1504200" y="3273640"/>
              <a:ext cx="340560" cy="648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86541" y="3255640"/>
                <a:ext cx="376238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14:cNvPr>
              <p14:cNvContentPartPr/>
              <p14:nvPr/>
            </p14:nvContentPartPr>
            <p14:xfrm>
              <a:off x="2360280" y="3294880"/>
              <a:ext cx="757080" cy="613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42640" y="3277240"/>
                <a:ext cx="792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14:cNvPr>
              <p14:cNvContentPartPr/>
              <p14:nvPr/>
            </p14:nvContentPartPr>
            <p14:xfrm>
              <a:off x="3700560" y="3632200"/>
              <a:ext cx="169560" cy="7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82560" y="3614560"/>
                <a:ext cx="205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14:cNvPr>
              <p14:cNvContentPartPr/>
              <p14:nvPr/>
            </p14:nvContentPartPr>
            <p14:xfrm>
              <a:off x="3718920" y="3719680"/>
              <a:ext cx="214560" cy="14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01280" y="3702040"/>
                <a:ext cx="250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14:cNvPr>
              <p14:cNvContentPartPr/>
              <p14:nvPr/>
            </p14:nvContentPartPr>
            <p14:xfrm>
              <a:off x="3258480" y="3482440"/>
              <a:ext cx="335520" cy="369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40480" y="3464800"/>
                <a:ext cx="371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14:cNvPr>
              <p14:cNvContentPartPr/>
              <p14:nvPr/>
            </p14:nvContentPartPr>
            <p14:xfrm>
              <a:off x="4332000" y="3372280"/>
              <a:ext cx="1302480" cy="6152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314360" y="3354640"/>
                <a:ext cx="13381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14:cNvPr>
              <p14:cNvContentPartPr/>
              <p14:nvPr/>
            </p14:nvContentPartPr>
            <p14:xfrm>
              <a:off x="5957760" y="3433840"/>
              <a:ext cx="936360" cy="3736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39753" y="3415840"/>
                <a:ext cx="97201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14:cNvPr>
              <p14:cNvContentPartPr/>
              <p14:nvPr/>
            </p14:nvContentPartPr>
            <p14:xfrm>
              <a:off x="7071600" y="3517000"/>
              <a:ext cx="823320" cy="2242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53960" y="3499000"/>
                <a:ext cx="8589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14:cNvPr>
              <p14:cNvContentPartPr/>
              <p14:nvPr/>
            </p14:nvContentPartPr>
            <p14:xfrm>
              <a:off x="8054040" y="3290560"/>
              <a:ext cx="736560" cy="4518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36040" y="3272574"/>
                <a:ext cx="772200" cy="48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7D5C18F-12C7-4F69-9352-B327F7A39688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7D5C18F-12C7-4F69-9352-B327F7A3968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7262C85-79D7-429F-9E52-E1324266FD59}"/>
                  </a:ext>
                </a:extLst>
              </p14:cNvPr>
              <p14:cNvContentPartPr/>
              <p14:nvPr/>
            </p14:nvContentPartPr>
            <p14:xfrm>
              <a:off x="422040" y="2879440"/>
              <a:ext cx="147600" cy="19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7262C85-79D7-429F-9E52-E1324266FD5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4040" y="2861440"/>
                <a:ext cx="183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D4B967D-F12A-430E-8426-A4460420DDD1}"/>
                  </a:ext>
                </a:extLst>
              </p14:cNvPr>
              <p14:cNvContentPartPr/>
              <p14:nvPr/>
            </p14:nvContentPartPr>
            <p14:xfrm>
              <a:off x="5324880" y="2854240"/>
              <a:ext cx="159480" cy="1080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D4B967D-F12A-430E-8426-A4460420DD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06880" y="2836240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A84C9A5-3DA7-4244-8D2E-0BDD42B22ECC}"/>
                  </a:ext>
                </a:extLst>
              </p14:cNvPr>
              <p14:cNvContentPartPr/>
              <p14:nvPr/>
            </p14:nvContentPartPr>
            <p14:xfrm>
              <a:off x="2025840" y="3488920"/>
              <a:ext cx="155520" cy="18180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A84C9A5-3DA7-4244-8D2E-0BDD42B22EC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007840" y="3471280"/>
                <a:ext cx="191160" cy="21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981541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14:cNvPr>
              <p14:cNvContentPartPr/>
              <p14:nvPr/>
            </p14:nvContentPartPr>
            <p14:xfrm>
              <a:off x="5710440" y="1959640"/>
              <a:ext cx="359640" cy="39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2800" y="1941640"/>
                <a:ext cx="3952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14:cNvPr>
              <p14:cNvContentPartPr/>
              <p14:nvPr/>
            </p14:nvContentPartPr>
            <p14:xfrm>
              <a:off x="1591680" y="2870080"/>
              <a:ext cx="207000" cy="13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74040" y="2852440"/>
                <a:ext cx="2426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14:cNvPr>
              <p14:cNvContentPartPr/>
              <p14:nvPr/>
            </p14:nvContentPartPr>
            <p14:xfrm>
              <a:off x="1630920" y="2964760"/>
              <a:ext cx="174600" cy="3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2920" y="2946760"/>
                <a:ext cx="210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14:cNvPr>
              <p14:cNvContentPartPr/>
              <p14:nvPr/>
            </p14:nvContentPartPr>
            <p14:xfrm>
              <a:off x="1036920" y="2768200"/>
              <a:ext cx="3495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9280" y="2750200"/>
                <a:ext cx="385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14:cNvPr>
              <p14:cNvContentPartPr/>
              <p14:nvPr/>
            </p14:nvContentPartPr>
            <p14:xfrm>
              <a:off x="668640" y="2701600"/>
              <a:ext cx="266760" cy="3585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640" y="2683600"/>
                <a:ext cx="3024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14:cNvPr>
              <p14:cNvContentPartPr/>
              <p14:nvPr/>
            </p14:nvContentPartPr>
            <p14:xfrm>
              <a:off x="1993800" y="2725720"/>
              <a:ext cx="624960" cy="2934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76150" y="2707720"/>
                <a:ext cx="66062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14:cNvPr>
              <p14:cNvContentPartPr/>
              <p14:nvPr/>
            </p14:nvContentPartPr>
            <p14:xfrm>
              <a:off x="2821800" y="2590000"/>
              <a:ext cx="1840320" cy="6271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03804" y="2572000"/>
                <a:ext cx="187595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14:cNvPr>
              <p14:cNvContentPartPr/>
              <p14:nvPr/>
            </p14:nvContentPartPr>
            <p14:xfrm>
              <a:off x="4893240" y="2733640"/>
              <a:ext cx="266400" cy="336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576" y="2715640"/>
                <a:ext cx="302088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14:cNvPr>
              <p14:cNvContentPartPr/>
              <p14:nvPr/>
            </p14:nvContentPartPr>
            <p14:xfrm>
              <a:off x="6023280" y="2708440"/>
              <a:ext cx="28152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05640" y="2690440"/>
                <a:ext cx="3171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14:cNvPr>
              <p14:cNvContentPartPr/>
              <p14:nvPr/>
            </p14:nvContentPartPr>
            <p14:xfrm>
              <a:off x="5666160" y="2689720"/>
              <a:ext cx="262440" cy="349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8160" y="2672080"/>
                <a:ext cx="2980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14:cNvPr>
              <p14:cNvContentPartPr/>
              <p14:nvPr/>
            </p14:nvContentPartPr>
            <p14:xfrm>
              <a:off x="6435480" y="2880520"/>
              <a:ext cx="140760" cy="5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17840" y="2862880"/>
                <a:ext cx="176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14:cNvPr>
              <p14:cNvContentPartPr/>
              <p14:nvPr/>
            </p14:nvContentPartPr>
            <p14:xfrm>
              <a:off x="6778920" y="2996080"/>
              <a:ext cx="607320" cy="2124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60920" y="2978080"/>
                <a:ext cx="642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14:cNvPr>
              <p14:cNvContentPartPr/>
              <p14:nvPr/>
            </p14:nvContentPartPr>
            <p14:xfrm>
              <a:off x="6747600" y="2633920"/>
              <a:ext cx="557640" cy="312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9960" y="2616260"/>
                <a:ext cx="59328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14:cNvPr>
              <p14:cNvContentPartPr/>
              <p14:nvPr/>
            </p14:nvContentPartPr>
            <p14:xfrm>
              <a:off x="7563000" y="2701600"/>
              <a:ext cx="506520" cy="366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45000" y="2683943"/>
                <a:ext cx="54216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14:cNvPr>
              <p14:cNvContentPartPr/>
              <p14:nvPr/>
            </p14:nvContentPartPr>
            <p14:xfrm>
              <a:off x="8166720" y="2635360"/>
              <a:ext cx="758160" cy="5810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48729" y="2617720"/>
                <a:ext cx="793783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14:cNvPr>
              <p14:cNvContentPartPr/>
              <p14:nvPr/>
            </p14:nvContentPartPr>
            <p14:xfrm>
              <a:off x="798240" y="3430600"/>
              <a:ext cx="321120" cy="315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0600" y="3412960"/>
                <a:ext cx="356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14:cNvPr>
              <p14:cNvContentPartPr/>
              <p14:nvPr/>
            </p14:nvContentPartPr>
            <p14:xfrm>
              <a:off x="2006040" y="3548680"/>
              <a:ext cx="165960" cy="126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8040" y="3531040"/>
                <a:ext cx="2016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14:cNvPr>
              <p14:cNvContentPartPr/>
              <p14:nvPr/>
            </p14:nvContentPartPr>
            <p14:xfrm>
              <a:off x="1504200" y="3273640"/>
              <a:ext cx="340560" cy="648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86541" y="3255640"/>
                <a:ext cx="376238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14:cNvPr>
              <p14:cNvContentPartPr/>
              <p14:nvPr/>
            </p14:nvContentPartPr>
            <p14:xfrm>
              <a:off x="2360280" y="3294880"/>
              <a:ext cx="757080" cy="613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42640" y="3277240"/>
                <a:ext cx="792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14:cNvPr>
              <p14:cNvContentPartPr/>
              <p14:nvPr/>
            </p14:nvContentPartPr>
            <p14:xfrm>
              <a:off x="3700560" y="3632200"/>
              <a:ext cx="169560" cy="7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82560" y="3614560"/>
                <a:ext cx="205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14:cNvPr>
              <p14:cNvContentPartPr/>
              <p14:nvPr/>
            </p14:nvContentPartPr>
            <p14:xfrm>
              <a:off x="3718920" y="3719680"/>
              <a:ext cx="214560" cy="14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1280" y="3702040"/>
                <a:ext cx="250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14:cNvPr>
              <p14:cNvContentPartPr/>
              <p14:nvPr/>
            </p14:nvContentPartPr>
            <p14:xfrm>
              <a:off x="3258480" y="3482440"/>
              <a:ext cx="335520" cy="369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40480" y="3464800"/>
                <a:ext cx="371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14:cNvPr>
              <p14:cNvContentPartPr/>
              <p14:nvPr/>
            </p14:nvContentPartPr>
            <p14:xfrm>
              <a:off x="4332000" y="3372280"/>
              <a:ext cx="1302480" cy="6152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14360" y="3354640"/>
                <a:ext cx="13381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14:cNvPr>
              <p14:cNvContentPartPr/>
              <p14:nvPr/>
            </p14:nvContentPartPr>
            <p14:xfrm>
              <a:off x="5957760" y="3433840"/>
              <a:ext cx="936360" cy="3736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39753" y="3415840"/>
                <a:ext cx="97201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14:cNvPr>
              <p14:cNvContentPartPr/>
              <p14:nvPr/>
            </p14:nvContentPartPr>
            <p14:xfrm>
              <a:off x="7071600" y="3517000"/>
              <a:ext cx="823320" cy="2242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960" y="3499000"/>
                <a:ext cx="8589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14:cNvPr>
              <p14:cNvContentPartPr/>
              <p14:nvPr/>
            </p14:nvContentPartPr>
            <p14:xfrm>
              <a:off x="8054040" y="3290560"/>
              <a:ext cx="736560" cy="4518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36040" y="3272574"/>
                <a:ext cx="772200" cy="48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14:cNvPr>
              <p14:cNvContentPartPr/>
              <p14:nvPr/>
            </p14:nvContentPartPr>
            <p14:xfrm>
              <a:off x="4927080" y="4157080"/>
              <a:ext cx="615240" cy="427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909440" y="4139440"/>
                <a:ext cx="650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14:cNvPr>
              <p14:cNvContentPartPr/>
              <p14:nvPr/>
            </p14:nvContentPartPr>
            <p14:xfrm>
              <a:off x="5649600" y="4183000"/>
              <a:ext cx="577440" cy="4395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631600" y="4165360"/>
                <a:ext cx="6130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9747347-B38A-4C69-9859-65968F81E7C9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9747347-B38A-4C69-9859-65968F81E7C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720E2DC-4B1C-4A5D-A8FA-174342A49FCC}"/>
                  </a:ext>
                </a:extLst>
              </p14:cNvPr>
              <p14:cNvContentPartPr/>
              <p14:nvPr/>
            </p14:nvContentPartPr>
            <p14:xfrm>
              <a:off x="422040" y="2879440"/>
              <a:ext cx="147600" cy="1908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720E2DC-4B1C-4A5D-A8FA-174342A49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4040" y="2861440"/>
                <a:ext cx="183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B6A4D7C-45B5-49AC-8536-4E1C915A061F}"/>
                  </a:ext>
                </a:extLst>
              </p14:cNvPr>
              <p14:cNvContentPartPr/>
              <p14:nvPr/>
            </p14:nvContentPartPr>
            <p14:xfrm>
              <a:off x="5324880" y="2854240"/>
              <a:ext cx="159480" cy="1080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B6A4D7C-45B5-49AC-8536-4E1C915A06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306880" y="2836240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C3BEF3F-4BF6-446C-B901-D69AA8CDED9A}"/>
                  </a:ext>
                </a:extLst>
              </p14:cNvPr>
              <p14:cNvContentPartPr/>
              <p14:nvPr/>
            </p14:nvContentPartPr>
            <p14:xfrm>
              <a:off x="2090640" y="3473440"/>
              <a:ext cx="17640" cy="1857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C3BEF3F-4BF6-446C-B901-D69AA8CDED9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73000" y="345544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C519B6C-7834-4C3F-97AC-D2CFABDE3CFF}"/>
                  </a:ext>
                </a:extLst>
              </p14:cNvPr>
              <p14:cNvContentPartPr/>
              <p14:nvPr/>
            </p14:nvContentPartPr>
            <p14:xfrm>
              <a:off x="438600" y="4063840"/>
              <a:ext cx="4016520" cy="7484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C519B6C-7834-4C3F-97AC-D2CFABDE3C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20600" y="4045840"/>
                <a:ext cx="4052160" cy="78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749535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14:cNvPr>
              <p14:cNvContentPartPr/>
              <p14:nvPr/>
            </p14:nvContentPartPr>
            <p14:xfrm>
              <a:off x="5710440" y="1959640"/>
              <a:ext cx="359640" cy="39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2800" y="1941640"/>
                <a:ext cx="3952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14:cNvPr>
              <p14:cNvContentPartPr/>
              <p14:nvPr/>
            </p14:nvContentPartPr>
            <p14:xfrm>
              <a:off x="1591680" y="2870080"/>
              <a:ext cx="207000" cy="13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74040" y="2852440"/>
                <a:ext cx="2426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14:cNvPr>
              <p14:cNvContentPartPr/>
              <p14:nvPr/>
            </p14:nvContentPartPr>
            <p14:xfrm>
              <a:off x="1630920" y="2964760"/>
              <a:ext cx="174600" cy="3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2920" y="2946760"/>
                <a:ext cx="210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14:cNvPr>
              <p14:cNvContentPartPr/>
              <p14:nvPr/>
            </p14:nvContentPartPr>
            <p14:xfrm>
              <a:off x="1036920" y="2768200"/>
              <a:ext cx="3495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9280" y="2750200"/>
                <a:ext cx="385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14:cNvPr>
              <p14:cNvContentPartPr/>
              <p14:nvPr/>
            </p14:nvContentPartPr>
            <p14:xfrm>
              <a:off x="668640" y="2701600"/>
              <a:ext cx="266760" cy="3585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640" y="2683600"/>
                <a:ext cx="3024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14:cNvPr>
              <p14:cNvContentPartPr/>
              <p14:nvPr/>
            </p14:nvContentPartPr>
            <p14:xfrm>
              <a:off x="1993800" y="2725720"/>
              <a:ext cx="624960" cy="2934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76150" y="2707720"/>
                <a:ext cx="66062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14:cNvPr>
              <p14:cNvContentPartPr/>
              <p14:nvPr/>
            </p14:nvContentPartPr>
            <p14:xfrm>
              <a:off x="2821800" y="2590000"/>
              <a:ext cx="1840320" cy="6271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03804" y="2572000"/>
                <a:ext cx="187595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14:cNvPr>
              <p14:cNvContentPartPr/>
              <p14:nvPr/>
            </p14:nvContentPartPr>
            <p14:xfrm>
              <a:off x="4893240" y="2733640"/>
              <a:ext cx="266400" cy="336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576" y="2715640"/>
                <a:ext cx="302088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14:cNvPr>
              <p14:cNvContentPartPr/>
              <p14:nvPr/>
            </p14:nvContentPartPr>
            <p14:xfrm>
              <a:off x="6023280" y="2708440"/>
              <a:ext cx="28152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05640" y="2690440"/>
                <a:ext cx="3171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14:cNvPr>
              <p14:cNvContentPartPr/>
              <p14:nvPr/>
            </p14:nvContentPartPr>
            <p14:xfrm>
              <a:off x="5666160" y="2689720"/>
              <a:ext cx="262440" cy="349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8160" y="2672080"/>
                <a:ext cx="2980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14:cNvPr>
              <p14:cNvContentPartPr/>
              <p14:nvPr/>
            </p14:nvContentPartPr>
            <p14:xfrm>
              <a:off x="6435480" y="2880520"/>
              <a:ext cx="140760" cy="5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17840" y="2862880"/>
                <a:ext cx="176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14:cNvPr>
              <p14:cNvContentPartPr/>
              <p14:nvPr/>
            </p14:nvContentPartPr>
            <p14:xfrm>
              <a:off x="6778920" y="2996080"/>
              <a:ext cx="607320" cy="2124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60920" y="2978080"/>
                <a:ext cx="642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14:cNvPr>
              <p14:cNvContentPartPr/>
              <p14:nvPr/>
            </p14:nvContentPartPr>
            <p14:xfrm>
              <a:off x="6747600" y="2633920"/>
              <a:ext cx="557640" cy="312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9960" y="2616260"/>
                <a:ext cx="59328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14:cNvPr>
              <p14:cNvContentPartPr/>
              <p14:nvPr/>
            </p14:nvContentPartPr>
            <p14:xfrm>
              <a:off x="7563000" y="2701600"/>
              <a:ext cx="506520" cy="366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45000" y="2683943"/>
                <a:ext cx="54216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14:cNvPr>
              <p14:cNvContentPartPr/>
              <p14:nvPr/>
            </p14:nvContentPartPr>
            <p14:xfrm>
              <a:off x="8166720" y="2635360"/>
              <a:ext cx="758160" cy="5810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48729" y="2617720"/>
                <a:ext cx="793783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14:cNvPr>
              <p14:cNvContentPartPr/>
              <p14:nvPr/>
            </p14:nvContentPartPr>
            <p14:xfrm>
              <a:off x="798240" y="3430600"/>
              <a:ext cx="321120" cy="315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0600" y="3412960"/>
                <a:ext cx="356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14:cNvPr>
              <p14:cNvContentPartPr/>
              <p14:nvPr/>
            </p14:nvContentPartPr>
            <p14:xfrm>
              <a:off x="2006040" y="3548680"/>
              <a:ext cx="165960" cy="126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8040" y="3531040"/>
                <a:ext cx="2016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14:cNvPr>
              <p14:cNvContentPartPr/>
              <p14:nvPr/>
            </p14:nvContentPartPr>
            <p14:xfrm>
              <a:off x="1504200" y="3273640"/>
              <a:ext cx="340560" cy="648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86541" y="3255640"/>
                <a:ext cx="376238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14:cNvPr>
              <p14:cNvContentPartPr/>
              <p14:nvPr/>
            </p14:nvContentPartPr>
            <p14:xfrm>
              <a:off x="2360280" y="3294880"/>
              <a:ext cx="757080" cy="613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42640" y="3277240"/>
                <a:ext cx="792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14:cNvPr>
              <p14:cNvContentPartPr/>
              <p14:nvPr/>
            </p14:nvContentPartPr>
            <p14:xfrm>
              <a:off x="3700560" y="3632200"/>
              <a:ext cx="169560" cy="7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82560" y="3614560"/>
                <a:ext cx="205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14:cNvPr>
              <p14:cNvContentPartPr/>
              <p14:nvPr/>
            </p14:nvContentPartPr>
            <p14:xfrm>
              <a:off x="3718920" y="3719680"/>
              <a:ext cx="214560" cy="14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1280" y="3702040"/>
                <a:ext cx="250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14:cNvPr>
              <p14:cNvContentPartPr/>
              <p14:nvPr/>
            </p14:nvContentPartPr>
            <p14:xfrm>
              <a:off x="3258480" y="3482440"/>
              <a:ext cx="335520" cy="369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40480" y="3464800"/>
                <a:ext cx="371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14:cNvPr>
              <p14:cNvContentPartPr/>
              <p14:nvPr/>
            </p14:nvContentPartPr>
            <p14:xfrm>
              <a:off x="4131120" y="3372280"/>
              <a:ext cx="1503360" cy="6156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13480" y="3354630"/>
                <a:ext cx="1539000" cy="651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14:cNvPr>
              <p14:cNvContentPartPr/>
              <p14:nvPr/>
            </p14:nvContentPartPr>
            <p14:xfrm>
              <a:off x="5957760" y="3433840"/>
              <a:ext cx="936360" cy="3736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39753" y="3415840"/>
                <a:ext cx="97201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14:cNvPr>
              <p14:cNvContentPartPr/>
              <p14:nvPr/>
            </p14:nvContentPartPr>
            <p14:xfrm>
              <a:off x="7071600" y="3517000"/>
              <a:ext cx="823320" cy="2242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960" y="3499000"/>
                <a:ext cx="8589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14:cNvPr>
              <p14:cNvContentPartPr/>
              <p14:nvPr/>
            </p14:nvContentPartPr>
            <p14:xfrm>
              <a:off x="8054040" y="3290560"/>
              <a:ext cx="736560" cy="4518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36040" y="3272574"/>
                <a:ext cx="772200" cy="48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14:cNvPr>
              <p14:cNvContentPartPr/>
              <p14:nvPr/>
            </p14:nvContentPartPr>
            <p14:xfrm>
              <a:off x="438600" y="4063840"/>
              <a:ext cx="4016520" cy="74844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0600" y="4045840"/>
                <a:ext cx="405216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14:cNvPr>
              <p14:cNvContentPartPr/>
              <p14:nvPr/>
            </p14:nvContentPartPr>
            <p14:xfrm>
              <a:off x="4927080" y="4157080"/>
              <a:ext cx="615240" cy="427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4139440"/>
                <a:ext cx="650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14:cNvPr>
              <p14:cNvContentPartPr/>
              <p14:nvPr/>
            </p14:nvContentPartPr>
            <p14:xfrm>
              <a:off x="5649600" y="4183000"/>
              <a:ext cx="577440" cy="4395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31600" y="4165360"/>
                <a:ext cx="6130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14:cNvPr>
              <p14:cNvContentPartPr/>
              <p14:nvPr/>
            </p14:nvContentPartPr>
            <p14:xfrm>
              <a:off x="2107200" y="4062400"/>
              <a:ext cx="218880" cy="392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89560" y="4044760"/>
                <a:ext cx="25452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14:cNvPr>
              <p14:cNvContentPartPr/>
              <p14:nvPr/>
            </p14:nvContentPartPr>
            <p14:xfrm>
              <a:off x="3380880" y="4095160"/>
              <a:ext cx="217800" cy="432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63240" y="4077160"/>
                <a:ext cx="25344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14:cNvPr>
              <p14:cNvContentPartPr/>
              <p14:nvPr/>
            </p14:nvContentPartPr>
            <p14:xfrm>
              <a:off x="2592120" y="4522840"/>
              <a:ext cx="257040" cy="433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4480" y="4505200"/>
                <a:ext cx="29268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662CA6-61FC-4342-B889-067E9FC64B1C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662CA6-61FC-4342-B889-067E9FC64B1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6BD7FD-A284-4226-AA3C-5DD856DC8826}"/>
                  </a:ext>
                </a:extLst>
              </p14:cNvPr>
              <p14:cNvContentPartPr/>
              <p14:nvPr/>
            </p14:nvContentPartPr>
            <p14:xfrm>
              <a:off x="422040" y="2879440"/>
              <a:ext cx="147600" cy="190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6BD7FD-A284-4226-AA3C-5DD856DC882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4040" y="2861440"/>
                <a:ext cx="183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5F4445B-D77C-4ECA-B9E1-A6B3034EC2AE}"/>
                  </a:ext>
                </a:extLst>
              </p14:cNvPr>
              <p14:cNvContentPartPr/>
              <p14:nvPr/>
            </p14:nvContentPartPr>
            <p14:xfrm>
              <a:off x="5324880" y="2854240"/>
              <a:ext cx="159480" cy="108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5F4445B-D77C-4ECA-B9E1-A6B3034EC2A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06880" y="2836240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89679F-3067-4839-8ADF-0DE566134136}"/>
                  </a:ext>
                </a:extLst>
              </p14:cNvPr>
              <p14:cNvContentPartPr/>
              <p14:nvPr/>
            </p14:nvContentPartPr>
            <p14:xfrm>
              <a:off x="1265520" y="3408280"/>
              <a:ext cx="97920" cy="8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89679F-3067-4839-8ADF-0DE56613413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247880" y="3390280"/>
                <a:ext cx="133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C26CCC-1939-452D-AED9-82085EDA8864}"/>
                  </a:ext>
                </a:extLst>
              </p14:cNvPr>
              <p14:cNvContentPartPr/>
              <p14:nvPr/>
            </p14:nvContentPartPr>
            <p14:xfrm>
              <a:off x="2477640" y="4277680"/>
              <a:ext cx="15480" cy="131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C26CCC-1939-452D-AED9-82085EDA886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460000" y="4260040"/>
                <a:ext cx="51120" cy="16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138262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14:cNvPr>
              <p14:cNvContentPartPr/>
              <p14:nvPr/>
            </p14:nvContentPartPr>
            <p14:xfrm>
              <a:off x="5710440" y="1959640"/>
              <a:ext cx="359640" cy="39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2800" y="1941640"/>
                <a:ext cx="3952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14:cNvPr>
              <p14:cNvContentPartPr/>
              <p14:nvPr/>
            </p14:nvContentPartPr>
            <p14:xfrm>
              <a:off x="1591680" y="2870080"/>
              <a:ext cx="207000" cy="13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74040" y="2852440"/>
                <a:ext cx="2426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14:cNvPr>
              <p14:cNvContentPartPr/>
              <p14:nvPr/>
            </p14:nvContentPartPr>
            <p14:xfrm>
              <a:off x="1630920" y="2964760"/>
              <a:ext cx="174600" cy="3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2920" y="2946760"/>
                <a:ext cx="210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14:cNvPr>
              <p14:cNvContentPartPr/>
              <p14:nvPr/>
            </p14:nvContentPartPr>
            <p14:xfrm>
              <a:off x="1036920" y="2768200"/>
              <a:ext cx="3495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9280" y="2750200"/>
                <a:ext cx="385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14:cNvPr>
              <p14:cNvContentPartPr/>
              <p14:nvPr/>
            </p14:nvContentPartPr>
            <p14:xfrm>
              <a:off x="668640" y="2701600"/>
              <a:ext cx="266760" cy="3585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640" y="2683600"/>
                <a:ext cx="3024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14:cNvPr>
              <p14:cNvContentPartPr/>
              <p14:nvPr/>
            </p14:nvContentPartPr>
            <p14:xfrm>
              <a:off x="1993800" y="2725720"/>
              <a:ext cx="624960" cy="2934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76150" y="2707720"/>
                <a:ext cx="66062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14:cNvPr>
              <p14:cNvContentPartPr/>
              <p14:nvPr/>
            </p14:nvContentPartPr>
            <p14:xfrm>
              <a:off x="2821800" y="2590000"/>
              <a:ext cx="1840320" cy="6271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03804" y="2572000"/>
                <a:ext cx="187595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14:cNvPr>
              <p14:cNvContentPartPr/>
              <p14:nvPr/>
            </p14:nvContentPartPr>
            <p14:xfrm>
              <a:off x="4893240" y="2733640"/>
              <a:ext cx="266400" cy="336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576" y="2715640"/>
                <a:ext cx="302088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14:cNvPr>
              <p14:cNvContentPartPr/>
              <p14:nvPr/>
            </p14:nvContentPartPr>
            <p14:xfrm>
              <a:off x="6023280" y="2708440"/>
              <a:ext cx="28152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05640" y="2690440"/>
                <a:ext cx="3171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14:cNvPr>
              <p14:cNvContentPartPr/>
              <p14:nvPr/>
            </p14:nvContentPartPr>
            <p14:xfrm>
              <a:off x="5666160" y="2689720"/>
              <a:ext cx="262440" cy="349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8160" y="2672080"/>
                <a:ext cx="2980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14:cNvPr>
              <p14:cNvContentPartPr/>
              <p14:nvPr/>
            </p14:nvContentPartPr>
            <p14:xfrm>
              <a:off x="6435480" y="2880520"/>
              <a:ext cx="140760" cy="5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17840" y="2862880"/>
                <a:ext cx="176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14:cNvPr>
              <p14:cNvContentPartPr/>
              <p14:nvPr/>
            </p14:nvContentPartPr>
            <p14:xfrm>
              <a:off x="6778920" y="2996080"/>
              <a:ext cx="607320" cy="2124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60920" y="2978080"/>
                <a:ext cx="642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14:cNvPr>
              <p14:cNvContentPartPr/>
              <p14:nvPr/>
            </p14:nvContentPartPr>
            <p14:xfrm>
              <a:off x="6747600" y="2633920"/>
              <a:ext cx="557640" cy="312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9960" y="2616260"/>
                <a:ext cx="59328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14:cNvPr>
              <p14:cNvContentPartPr/>
              <p14:nvPr/>
            </p14:nvContentPartPr>
            <p14:xfrm>
              <a:off x="7563000" y="2701600"/>
              <a:ext cx="506520" cy="366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45000" y="2683943"/>
                <a:ext cx="54216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14:cNvPr>
              <p14:cNvContentPartPr/>
              <p14:nvPr/>
            </p14:nvContentPartPr>
            <p14:xfrm>
              <a:off x="8166720" y="2635360"/>
              <a:ext cx="758160" cy="5810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48729" y="2617720"/>
                <a:ext cx="793783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14:cNvPr>
              <p14:cNvContentPartPr/>
              <p14:nvPr/>
            </p14:nvContentPartPr>
            <p14:xfrm>
              <a:off x="798240" y="3430600"/>
              <a:ext cx="321120" cy="315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0600" y="3412960"/>
                <a:ext cx="356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14:cNvPr>
              <p14:cNvContentPartPr/>
              <p14:nvPr/>
            </p14:nvContentPartPr>
            <p14:xfrm>
              <a:off x="2006040" y="3548680"/>
              <a:ext cx="165960" cy="126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8040" y="3531040"/>
                <a:ext cx="2016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14:cNvPr>
              <p14:cNvContentPartPr/>
              <p14:nvPr/>
            </p14:nvContentPartPr>
            <p14:xfrm>
              <a:off x="1504200" y="3273640"/>
              <a:ext cx="340560" cy="648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86541" y="3255640"/>
                <a:ext cx="376238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14:cNvPr>
              <p14:cNvContentPartPr/>
              <p14:nvPr/>
            </p14:nvContentPartPr>
            <p14:xfrm>
              <a:off x="2360280" y="3294880"/>
              <a:ext cx="757080" cy="613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42640" y="3277240"/>
                <a:ext cx="792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14:cNvPr>
              <p14:cNvContentPartPr/>
              <p14:nvPr/>
            </p14:nvContentPartPr>
            <p14:xfrm>
              <a:off x="3700560" y="3632200"/>
              <a:ext cx="169560" cy="7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82560" y="3614560"/>
                <a:ext cx="205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14:cNvPr>
              <p14:cNvContentPartPr/>
              <p14:nvPr/>
            </p14:nvContentPartPr>
            <p14:xfrm>
              <a:off x="3718920" y="3719680"/>
              <a:ext cx="214560" cy="14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1280" y="3702040"/>
                <a:ext cx="250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14:cNvPr>
              <p14:cNvContentPartPr/>
              <p14:nvPr/>
            </p14:nvContentPartPr>
            <p14:xfrm>
              <a:off x="3258480" y="3482440"/>
              <a:ext cx="335520" cy="369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40480" y="3464800"/>
                <a:ext cx="371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14:cNvPr>
              <p14:cNvContentPartPr/>
              <p14:nvPr/>
            </p14:nvContentPartPr>
            <p14:xfrm>
              <a:off x="4131120" y="3372280"/>
              <a:ext cx="1503360" cy="6156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13480" y="3354630"/>
                <a:ext cx="1539000" cy="651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14:cNvPr>
              <p14:cNvContentPartPr/>
              <p14:nvPr/>
            </p14:nvContentPartPr>
            <p14:xfrm>
              <a:off x="5957760" y="3433840"/>
              <a:ext cx="936360" cy="3736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39753" y="3415840"/>
                <a:ext cx="97201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14:cNvPr>
              <p14:cNvContentPartPr/>
              <p14:nvPr/>
            </p14:nvContentPartPr>
            <p14:xfrm>
              <a:off x="7071600" y="3517000"/>
              <a:ext cx="823320" cy="2242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960" y="3499000"/>
                <a:ext cx="8589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14:cNvPr>
              <p14:cNvContentPartPr/>
              <p14:nvPr/>
            </p14:nvContentPartPr>
            <p14:xfrm>
              <a:off x="8054040" y="3290560"/>
              <a:ext cx="736560" cy="4518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36040" y="3272574"/>
                <a:ext cx="772200" cy="48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14:cNvPr>
              <p14:cNvContentPartPr/>
              <p14:nvPr/>
            </p14:nvContentPartPr>
            <p14:xfrm>
              <a:off x="438600" y="4063840"/>
              <a:ext cx="4016520" cy="74844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0600" y="4045840"/>
                <a:ext cx="405216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14:cNvPr>
              <p14:cNvContentPartPr/>
              <p14:nvPr/>
            </p14:nvContentPartPr>
            <p14:xfrm>
              <a:off x="4927080" y="4157080"/>
              <a:ext cx="615240" cy="427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4139440"/>
                <a:ext cx="650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14:cNvPr>
              <p14:cNvContentPartPr/>
              <p14:nvPr/>
            </p14:nvContentPartPr>
            <p14:xfrm>
              <a:off x="5649600" y="4183000"/>
              <a:ext cx="577440" cy="4395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31600" y="4165360"/>
                <a:ext cx="6130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14:cNvPr>
              <p14:cNvContentPartPr/>
              <p14:nvPr/>
            </p14:nvContentPartPr>
            <p14:xfrm>
              <a:off x="2107200" y="4062400"/>
              <a:ext cx="218880" cy="392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89560" y="4044760"/>
                <a:ext cx="25452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14:cNvPr>
              <p14:cNvContentPartPr/>
              <p14:nvPr/>
            </p14:nvContentPartPr>
            <p14:xfrm>
              <a:off x="3380880" y="4095160"/>
              <a:ext cx="217800" cy="432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63240" y="4077160"/>
                <a:ext cx="25344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14:cNvPr>
              <p14:cNvContentPartPr/>
              <p14:nvPr/>
            </p14:nvContentPartPr>
            <p14:xfrm>
              <a:off x="2592120" y="4522840"/>
              <a:ext cx="257040" cy="433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4480" y="4505200"/>
                <a:ext cx="29268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5B26F8-D310-4994-85CD-EA8974C45FC9}"/>
                  </a:ext>
                </a:extLst>
              </p14:cNvPr>
              <p14:cNvContentPartPr/>
              <p14:nvPr/>
            </p14:nvContentPartPr>
            <p14:xfrm>
              <a:off x="3185040" y="4026040"/>
              <a:ext cx="231480" cy="684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5B26F8-D310-4994-85CD-EA8974C45FC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67040" y="4008400"/>
                <a:ext cx="267120" cy="71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F4E205-BB42-4185-9E4E-ACA3B2C82972}"/>
                  </a:ext>
                </a:extLst>
              </p14:cNvPr>
              <p14:cNvContentPartPr/>
              <p14:nvPr/>
            </p14:nvContentPartPr>
            <p14:xfrm>
              <a:off x="1904160" y="4010920"/>
              <a:ext cx="200160" cy="5695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F4E205-BB42-4185-9E4E-ACA3B2C8297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86160" y="3992920"/>
                <a:ext cx="23580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0726B0A-4903-4B97-80F1-F5F5DD8BB65C}"/>
                  </a:ext>
                </a:extLst>
              </p14:cNvPr>
              <p14:cNvContentPartPr/>
              <p14:nvPr/>
            </p14:nvContentPartPr>
            <p14:xfrm>
              <a:off x="5627640" y="4045120"/>
              <a:ext cx="226800" cy="663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0726B0A-4903-4B97-80F1-F5F5DD8BB6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0000" y="4027120"/>
                <a:ext cx="262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1CD464E-07C5-47AE-9CAF-2C8B250375C3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1CD464E-07C5-47AE-9CAF-2C8B250375C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FF60AC2-51D2-4FC5-9D13-05EC0D88E4BD}"/>
                  </a:ext>
                </a:extLst>
              </p14:cNvPr>
              <p14:cNvContentPartPr/>
              <p14:nvPr/>
            </p14:nvContentPartPr>
            <p14:xfrm>
              <a:off x="422040" y="2879440"/>
              <a:ext cx="147600" cy="190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FF60AC2-51D2-4FC5-9D13-05EC0D88E4B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4040" y="2861440"/>
                <a:ext cx="183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AA090B3-8E40-4C03-8CEE-DF6801646A26}"/>
                  </a:ext>
                </a:extLst>
              </p14:cNvPr>
              <p14:cNvContentPartPr/>
              <p14:nvPr/>
            </p14:nvContentPartPr>
            <p14:xfrm>
              <a:off x="5324880" y="2854240"/>
              <a:ext cx="159480" cy="108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AA090B3-8E40-4C03-8CEE-DF6801646A2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306880" y="2836240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C1D7B60-8810-4009-AD9C-ECAC0CD13683}"/>
                  </a:ext>
                </a:extLst>
              </p14:cNvPr>
              <p14:cNvContentPartPr/>
              <p14:nvPr/>
            </p14:nvContentPartPr>
            <p14:xfrm>
              <a:off x="1265520" y="3408280"/>
              <a:ext cx="97920" cy="82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C1D7B60-8810-4009-AD9C-ECAC0CD1368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47880" y="3390280"/>
                <a:ext cx="133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26C1B8-83FD-49B8-9AC7-17F2ACDF28EB}"/>
                  </a:ext>
                </a:extLst>
              </p14:cNvPr>
              <p14:cNvContentPartPr/>
              <p14:nvPr/>
            </p14:nvContentPartPr>
            <p14:xfrm>
              <a:off x="2471880" y="4277680"/>
              <a:ext cx="26280" cy="1584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26C1B8-83FD-49B8-9AC7-17F2ACDF28E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453880" y="4260040"/>
                <a:ext cx="61920" cy="19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474943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14:cNvPr>
              <p14:cNvContentPartPr/>
              <p14:nvPr/>
            </p14:nvContentPartPr>
            <p14:xfrm>
              <a:off x="5710440" y="1959640"/>
              <a:ext cx="359640" cy="39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2800" y="1941640"/>
                <a:ext cx="3952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14:cNvPr>
              <p14:cNvContentPartPr/>
              <p14:nvPr/>
            </p14:nvContentPartPr>
            <p14:xfrm>
              <a:off x="1591680" y="2870080"/>
              <a:ext cx="207000" cy="13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74040" y="2852440"/>
                <a:ext cx="2426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14:cNvPr>
              <p14:cNvContentPartPr/>
              <p14:nvPr/>
            </p14:nvContentPartPr>
            <p14:xfrm>
              <a:off x="1630920" y="2964760"/>
              <a:ext cx="174600" cy="3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2920" y="2946760"/>
                <a:ext cx="210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14:cNvPr>
              <p14:cNvContentPartPr/>
              <p14:nvPr/>
            </p14:nvContentPartPr>
            <p14:xfrm>
              <a:off x="1036920" y="2768200"/>
              <a:ext cx="3495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9280" y="2750200"/>
                <a:ext cx="385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14:cNvPr>
              <p14:cNvContentPartPr/>
              <p14:nvPr/>
            </p14:nvContentPartPr>
            <p14:xfrm>
              <a:off x="668640" y="2701600"/>
              <a:ext cx="266760" cy="3585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640" y="2683600"/>
                <a:ext cx="3024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14:cNvPr>
              <p14:cNvContentPartPr/>
              <p14:nvPr/>
            </p14:nvContentPartPr>
            <p14:xfrm>
              <a:off x="1993800" y="2725720"/>
              <a:ext cx="624960" cy="2934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76150" y="2707720"/>
                <a:ext cx="66062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14:cNvPr>
              <p14:cNvContentPartPr/>
              <p14:nvPr/>
            </p14:nvContentPartPr>
            <p14:xfrm>
              <a:off x="2821800" y="2590000"/>
              <a:ext cx="1840320" cy="6271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03804" y="2572000"/>
                <a:ext cx="187595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14:cNvPr>
              <p14:cNvContentPartPr/>
              <p14:nvPr/>
            </p14:nvContentPartPr>
            <p14:xfrm>
              <a:off x="4893240" y="2733640"/>
              <a:ext cx="266400" cy="336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576" y="2715640"/>
                <a:ext cx="302088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14:cNvPr>
              <p14:cNvContentPartPr/>
              <p14:nvPr/>
            </p14:nvContentPartPr>
            <p14:xfrm>
              <a:off x="6023280" y="2708440"/>
              <a:ext cx="28152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05640" y="2690440"/>
                <a:ext cx="3171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14:cNvPr>
              <p14:cNvContentPartPr/>
              <p14:nvPr/>
            </p14:nvContentPartPr>
            <p14:xfrm>
              <a:off x="5666160" y="2689720"/>
              <a:ext cx="262440" cy="349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8160" y="2672080"/>
                <a:ext cx="2980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14:cNvPr>
              <p14:cNvContentPartPr/>
              <p14:nvPr/>
            </p14:nvContentPartPr>
            <p14:xfrm>
              <a:off x="6435480" y="2880520"/>
              <a:ext cx="140760" cy="5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17840" y="2862880"/>
                <a:ext cx="176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14:cNvPr>
              <p14:cNvContentPartPr/>
              <p14:nvPr/>
            </p14:nvContentPartPr>
            <p14:xfrm>
              <a:off x="6778920" y="2996080"/>
              <a:ext cx="607320" cy="2124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60920" y="2978080"/>
                <a:ext cx="642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14:cNvPr>
              <p14:cNvContentPartPr/>
              <p14:nvPr/>
            </p14:nvContentPartPr>
            <p14:xfrm>
              <a:off x="6747600" y="2633920"/>
              <a:ext cx="557640" cy="312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9960" y="2616260"/>
                <a:ext cx="59328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14:cNvPr>
              <p14:cNvContentPartPr/>
              <p14:nvPr/>
            </p14:nvContentPartPr>
            <p14:xfrm>
              <a:off x="7563000" y="2701600"/>
              <a:ext cx="506520" cy="366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45000" y="2683943"/>
                <a:ext cx="54216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14:cNvPr>
              <p14:cNvContentPartPr/>
              <p14:nvPr/>
            </p14:nvContentPartPr>
            <p14:xfrm>
              <a:off x="8166720" y="2635360"/>
              <a:ext cx="758160" cy="5810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48729" y="2617720"/>
                <a:ext cx="793783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14:cNvPr>
              <p14:cNvContentPartPr/>
              <p14:nvPr/>
            </p14:nvContentPartPr>
            <p14:xfrm>
              <a:off x="798240" y="3430600"/>
              <a:ext cx="321120" cy="315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0600" y="3412960"/>
                <a:ext cx="356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14:cNvPr>
              <p14:cNvContentPartPr/>
              <p14:nvPr/>
            </p14:nvContentPartPr>
            <p14:xfrm>
              <a:off x="2006040" y="3548680"/>
              <a:ext cx="165960" cy="126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8040" y="3531040"/>
                <a:ext cx="2016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14:cNvPr>
              <p14:cNvContentPartPr/>
              <p14:nvPr/>
            </p14:nvContentPartPr>
            <p14:xfrm>
              <a:off x="1504200" y="3273640"/>
              <a:ext cx="340560" cy="648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86541" y="3255640"/>
                <a:ext cx="376238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14:cNvPr>
              <p14:cNvContentPartPr/>
              <p14:nvPr/>
            </p14:nvContentPartPr>
            <p14:xfrm>
              <a:off x="2360280" y="3294880"/>
              <a:ext cx="757080" cy="613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42640" y="3277240"/>
                <a:ext cx="792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14:cNvPr>
              <p14:cNvContentPartPr/>
              <p14:nvPr/>
            </p14:nvContentPartPr>
            <p14:xfrm>
              <a:off x="3700560" y="3632200"/>
              <a:ext cx="169560" cy="7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82560" y="3614560"/>
                <a:ext cx="205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14:cNvPr>
              <p14:cNvContentPartPr/>
              <p14:nvPr/>
            </p14:nvContentPartPr>
            <p14:xfrm>
              <a:off x="3718920" y="3719680"/>
              <a:ext cx="214560" cy="14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1280" y="3702040"/>
                <a:ext cx="250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14:cNvPr>
              <p14:cNvContentPartPr/>
              <p14:nvPr/>
            </p14:nvContentPartPr>
            <p14:xfrm>
              <a:off x="3258480" y="3482440"/>
              <a:ext cx="335520" cy="369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40480" y="3464800"/>
                <a:ext cx="371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14:cNvPr>
              <p14:cNvContentPartPr/>
              <p14:nvPr/>
            </p14:nvContentPartPr>
            <p14:xfrm>
              <a:off x="4131120" y="3372280"/>
              <a:ext cx="1503360" cy="6156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13480" y="3354630"/>
                <a:ext cx="1539000" cy="651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14:cNvPr>
              <p14:cNvContentPartPr/>
              <p14:nvPr/>
            </p14:nvContentPartPr>
            <p14:xfrm>
              <a:off x="5957760" y="3433840"/>
              <a:ext cx="936360" cy="3736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39753" y="3415840"/>
                <a:ext cx="97201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14:cNvPr>
              <p14:cNvContentPartPr/>
              <p14:nvPr/>
            </p14:nvContentPartPr>
            <p14:xfrm>
              <a:off x="7071600" y="3517000"/>
              <a:ext cx="823320" cy="2242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960" y="3499000"/>
                <a:ext cx="8589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14:cNvPr>
              <p14:cNvContentPartPr/>
              <p14:nvPr/>
            </p14:nvContentPartPr>
            <p14:xfrm>
              <a:off x="8054040" y="3290560"/>
              <a:ext cx="736560" cy="4518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36040" y="3272574"/>
                <a:ext cx="772200" cy="48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14:cNvPr>
              <p14:cNvContentPartPr/>
              <p14:nvPr/>
            </p14:nvContentPartPr>
            <p14:xfrm>
              <a:off x="438600" y="4063840"/>
              <a:ext cx="4016520" cy="74844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0600" y="4045840"/>
                <a:ext cx="405216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14:cNvPr>
              <p14:cNvContentPartPr/>
              <p14:nvPr/>
            </p14:nvContentPartPr>
            <p14:xfrm>
              <a:off x="4927080" y="4157080"/>
              <a:ext cx="615240" cy="427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4139440"/>
                <a:ext cx="650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14:cNvPr>
              <p14:cNvContentPartPr/>
              <p14:nvPr/>
            </p14:nvContentPartPr>
            <p14:xfrm>
              <a:off x="5649600" y="4183000"/>
              <a:ext cx="577440" cy="4395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31600" y="4165360"/>
                <a:ext cx="6130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14:cNvPr>
              <p14:cNvContentPartPr/>
              <p14:nvPr/>
            </p14:nvContentPartPr>
            <p14:xfrm>
              <a:off x="2107200" y="4062400"/>
              <a:ext cx="218880" cy="392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89560" y="4044760"/>
                <a:ext cx="25452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14:cNvPr>
              <p14:cNvContentPartPr/>
              <p14:nvPr/>
            </p14:nvContentPartPr>
            <p14:xfrm>
              <a:off x="3380880" y="4095160"/>
              <a:ext cx="217800" cy="432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63240" y="4077160"/>
                <a:ext cx="25344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14:cNvPr>
              <p14:cNvContentPartPr/>
              <p14:nvPr/>
            </p14:nvContentPartPr>
            <p14:xfrm>
              <a:off x="2592120" y="4522840"/>
              <a:ext cx="257040" cy="433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4480" y="4505200"/>
                <a:ext cx="29268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5B26F8-D310-4994-85CD-EA8974C45FC9}"/>
                  </a:ext>
                </a:extLst>
              </p14:cNvPr>
              <p14:cNvContentPartPr/>
              <p14:nvPr/>
            </p14:nvContentPartPr>
            <p14:xfrm>
              <a:off x="3185040" y="4026040"/>
              <a:ext cx="231480" cy="684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5B26F8-D310-4994-85CD-EA8974C45FC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67040" y="4008400"/>
                <a:ext cx="267120" cy="71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F4E205-BB42-4185-9E4E-ACA3B2C82972}"/>
                  </a:ext>
                </a:extLst>
              </p14:cNvPr>
              <p14:cNvContentPartPr/>
              <p14:nvPr/>
            </p14:nvContentPartPr>
            <p14:xfrm>
              <a:off x="1904160" y="4010920"/>
              <a:ext cx="200160" cy="5695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F4E205-BB42-4185-9E4E-ACA3B2C8297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86160" y="3992920"/>
                <a:ext cx="23580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0726B0A-4903-4B97-80F1-F5F5DD8BB65C}"/>
                  </a:ext>
                </a:extLst>
              </p14:cNvPr>
              <p14:cNvContentPartPr/>
              <p14:nvPr/>
            </p14:nvContentPartPr>
            <p14:xfrm>
              <a:off x="5627640" y="4045120"/>
              <a:ext cx="226800" cy="663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0726B0A-4903-4B97-80F1-F5F5DD8BB6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0000" y="4027120"/>
                <a:ext cx="262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02CA8-D9D8-4CA4-90B0-7E04C9429661}"/>
                  </a:ext>
                </a:extLst>
              </p14:cNvPr>
              <p14:cNvContentPartPr/>
              <p14:nvPr/>
            </p14:nvContentPartPr>
            <p14:xfrm>
              <a:off x="6624480" y="4170400"/>
              <a:ext cx="380520" cy="362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02CA8-D9D8-4CA4-90B0-7E04C94296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06480" y="4152400"/>
                <a:ext cx="41616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5B3AB31-E9AA-4A63-BC96-9432AE80F7E7}"/>
                  </a:ext>
                </a:extLst>
              </p14:cNvPr>
              <p14:cNvContentPartPr/>
              <p14:nvPr/>
            </p14:nvContentPartPr>
            <p14:xfrm>
              <a:off x="1367040" y="5360560"/>
              <a:ext cx="191880" cy="190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5B3AB31-E9AA-4A63-BC96-9432AE80F7E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49040" y="5342920"/>
                <a:ext cx="2275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1BFF72-6048-4B9A-9863-C0E805F6C072}"/>
                  </a:ext>
                </a:extLst>
              </p14:cNvPr>
              <p14:cNvContentPartPr/>
              <p14:nvPr/>
            </p14:nvContentPartPr>
            <p14:xfrm>
              <a:off x="1360560" y="5448040"/>
              <a:ext cx="223560" cy="320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1BFF72-6048-4B9A-9863-C0E805F6C0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42560" y="5430400"/>
                <a:ext cx="2592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2EC28F0-45A9-4EDE-959B-2E445E1D563A}"/>
                  </a:ext>
                </a:extLst>
              </p14:cNvPr>
              <p14:cNvContentPartPr/>
              <p14:nvPr/>
            </p14:nvContentPartPr>
            <p14:xfrm>
              <a:off x="868800" y="5209360"/>
              <a:ext cx="342720" cy="4075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2EC28F0-45A9-4EDE-959B-2E445E1D563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50819" y="5191704"/>
                <a:ext cx="378323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F2FDE15-682C-4032-A070-EC1321A25075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F2FDE15-682C-4032-A070-EC1321A2507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94FAD4D-331B-42DC-964E-C040C46D1CD5}"/>
                  </a:ext>
                </a:extLst>
              </p14:cNvPr>
              <p14:cNvContentPartPr/>
              <p14:nvPr/>
            </p14:nvContentPartPr>
            <p14:xfrm>
              <a:off x="422040" y="2879440"/>
              <a:ext cx="147600" cy="190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94FAD4D-331B-42DC-964E-C040C46D1CD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040" y="2861440"/>
                <a:ext cx="183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A9C0C48-7985-4FA9-96CF-1D08E12E5DC3}"/>
                  </a:ext>
                </a:extLst>
              </p14:cNvPr>
              <p14:cNvContentPartPr/>
              <p14:nvPr/>
            </p14:nvContentPartPr>
            <p14:xfrm>
              <a:off x="5324880" y="2854240"/>
              <a:ext cx="159480" cy="108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A9C0C48-7985-4FA9-96CF-1D08E12E5DC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06880" y="2836240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BC6288F-E4E5-420B-882C-58BCA7CCEC98}"/>
                  </a:ext>
                </a:extLst>
              </p14:cNvPr>
              <p14:cNvContentPartPr/>
              <p14:nvPr/>
            </p14:nvContentPartPr>
            <p14:xfrm>
              <a:off x="1265520" y="3408280"/>
              <a:ext cx="97920" cy="828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BC6288F-E4E5-420B-882C-58BCA7CCEC9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247880" y="3390280"/>
                <a:ext cx="133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DE73FF9-5B47-4108-A5CA-188947B6C732}"/>
                  </a:ext>
                </a:extLst>
              </p14:cNvPr>
              <p14:cNvContentPartPr/>
              <p14:nvPr/>
            </p14:nvContentPartPr>
            <p14:xfrm>
              <a:off x="2461800" y="4293520"/>
              <a:ext cx="32760" cy="13968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DE73FF9-5B47-4108-A5CA-188947B6C73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444160" y="4275880"/>
                <a:ext cx="684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E18835E-4550-482C-A001-95192AE8EA27}"/>
                  </a:ext>
                </a:extLst>
              </p14:cNvPr>
              <p14:cNvContentPartPr/>
              <p14:nvPr/>
            </p14:nvContentPartPr>
            <p14:xfrm>
              <a:off x="1882560" y="5097400"/>
              <a:ext cx="2014200" cy="7606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E18835E-4550-482C-A001-95192AE8EA2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64920" y="5079760"/>
                <a:ext cx="2049840" cy="79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385762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14:cNvPr>
              <p14:cNvContentPartPr/>
              <p14:nvPr/>
            </p14:nvContentPartPr>
            <p14:xfrm>
              <a:off x="5710440" y="1959640"/>
              <a:ext cx="359640" cy="39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2800" y="1941640"/>
                <a:ext cx="3952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14:cNvPr>
              <p14:cNvContentPartPr/>
              <p14:nvPr/>
            </p14:nvContentPartPr>
            <p14:xfrm>
              <a:off x="1591680" y="2870080"/>
              <a:ext cx="207000" cy="13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74040" y="2852440"/>
                <a:ext cx="2426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14:cNvPr>
              <p14:cNvContentPartPr/>
              <p14:nvPr/>
            </p14:nvContentPartPr>
            <p14:xfrm>
              <a:off x="1630920" y="2964760"/>
              <a:ext cx="174600" cy="3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2920" y="2946760"/>
                <a:ext cx="210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14:cNvPr>
              <p14:cNvContentPartPr/>
              <p14:nvPr/>
            </p14:nvContentPartPr>
            <p14:xfrm>
              <a:off x="1036920" y="2768200"/>
              <a:ext cx="3495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9280" y="2750200"/>
                <a:ext cx="385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14:cNvPr>
              <p14:cNvContentPartPr/>
              <p14:nvPr/>
            </p14:nvContentPartPr>
            <p14:xfrm>
              <a:off x="668640" y="2701600"/>
              <a:ext cx="266760" cy="3585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640" y="2683600"/>
                <a:ext cx="3024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14:cNvPr>
              <p14:cNvContentPartPr/>
              <p14:nvPr/>
            </p14:nvContentPartPr>
            <p14:xfrm>
              <a:off x="1993800" y="2725720"/>
              <a:ext cx="624960" cy="2934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76150" y="2707720"/>
                <a:ext cx="66062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14:cNvPr>
              <p14:cNvContentPartPr/>
              <p14:nvPr/>
            </p14:nvContentPartPr>
            <p14:xfrm>
              <a:off x="2821800" y="2590000"/>
              <a:ext cx="1840320" cy="6271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03804" y="2572000"/>
                <a:ext cx="187595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14:cNvPr>
              <p14:cNvContentPartPr/>
              <p14:nvPr/>
            </p14:nvContentPartPr>
            <p14:xfrm>
              <a:off x="4893240" y="2733640"/>
              <a:ext cx="266400" cy="336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576" y="2715640"/>
                <a:ext cx="302088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14:cNvPr>
              <p14:cNvContentPartPr/>
              <p14:nvPr/>
            </p14:nvContentPartPr>
            <p14:xfrm>
              <a:off x="6023280" y="2708440"/>
              <a:ext cx="28152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05640" y="2690440"/>
                <a:ext cx="3171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14:cNvPr>
              <p14:cNvContentPartPr/>
              <p14:nvPr/>
            </p14:nvContentPartPr>
            <p14:xfrm>
              <a:off x="5666160" y="2689720"/>
              <a:ext cx="262440" cy="349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8160" y="2672080"/>
                <a:ext cx="2980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14:cNvPr>
              <p14:cNvContentPartPr/>
              <p14:nvPr/>
            </p14:nvContentPartPr>
            <p14:xfrm>
              <a:off x="6435480" y="2880520"/>
              <a:ext cx="140760" cy="5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17840" y="2862880"/>
                <a:ext cx="176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14:cNvPr>
              <p14:cNvContentPartPr/>
              <p14:nvPr/>
            </p14:nvContentPartPr>
            <p14:xfrm>
              <a:off x="6778920" y="2996080"/>
              <a:ext cx="607320" cy="2124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60920" y="2978080"/>
                <a:ext cx="642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14:cNvPr>
              <p14:cNvContentPartPr/>
              <p14:nvPr/>
            </p14:nvContentPartPr>
            <p14:xfrm>
              <a:off x="6747600" y="2633920"/>
              <a:ext cx="557640" cy="312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9960" y="2616260"/>
                <a:ext cx="59328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14:cNvPr>
              <p14:cNvContentPartPr/>
              <p14:nvPr/>
            </p14:nvContentPartPr>
            <p14:xfrm>
              <a:off x="7563000" y="2701600"/>
              <a:ext cx="506520" cy="366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45000" y="2683943"/>
                <a:ext cx="54216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14:cNvPr>
              <p14:cNvContentPartPr/>
              <p14:nvPr/>
            </p14:nvContentPartPr>
            <p14:xfrm>
              <a:off x="8166720" y="2635360"/>
              <a:ext cx="758160" cy="5810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48729" y="2617720"/>
                <a:ext cx="793783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14:cNvPr>
              <p14:cNvContentPartPr/>
              <p14:nvPr/>
            </p14:nvContentPartPr>
            <p14:xfrm>
              <a:off x="798240" y="3430600"/>
              <a:ext cx="321120" cy="315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0600" y="3412960"/>
                <a:ext cx="356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14:cNvPr>
              <p14:cNvContentPartPr/>
              <p14:nvPr/>
            </p14:nvContentPartPr>
            <p14:xfrm>
              <a:off x="2006040" y="3548680"/>
              <a:ext cx="165960" cy="126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8040" y="3531040"/>
                <a:ext cx="2016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14:cNvPr>
              <p14:cNvContentPartPr/>
              <p14:nvPr/>
            </p14:nvContentPartPr>
            <p14:xfrm>
              <a:off x="1504200" y="3273640"/>
              <a:ext cx="340560" cy="648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86541" y="3255640"/>
                <a:ext cx="376238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14:cNvPr>
              <p14:cNvContentPartPr/>
              <p14:nvPr/>
            </p14:nvContentPartPr>
            <p14:xfrm>
              <a:off x="2360280" y="3294880"/>
              <a:ext cx="757080" cy="613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42640" y="3277240"/>
                <a:ext cx="792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14:cNvPr>
              <p14:cNvContentPartPr/>
              <p14:nvPr/>
            </p14:nvContentPartPr>
            <p14:xfrm>
              <a:off x="3700560" y="3632200"/>
              <a:ext cx="169560" cy="7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82560" y="3614560"/>
                <a:ext cx="205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14:cNvPr>
              <p14:cNvContentPartPr/>
              <p14:nvPr/>
            </p14:nvContentPartPr>
            <p14:xfrm>
              <a:off x="3718920" y="3719680"/>
              <a:ext cx="214560" cy="14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1280" y="3702040"/>
                <a:ext cx="250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14:cNvPr>
              <p14:cNvContentPartPr/>
              <p14:nvPr/>
            </p14:nvContentPartPr>
            <p14:xfrm>
              <a:off x="3258480" y="3482440"/>
              <a:ext cx="335520" cy="369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40480" y="3464800"/>
                <a:ext cx="371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14:cNvPr>
              <p14:cNvContentPartPr/>
              <p14:nvPr/>
            </p14:nvContentPartPr>
            <p14:xfrm>
              <a:off x="4131120" y="3372280"/>
              <a:ext cx="1503360" cy="6156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13480" y="3354630"/>
                <a:ext cx="1539000" cy="651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14:cNvPr>
              <p14:cNvContentPartPr/>
              <p14:nvPr/>
            </p14:nvContentPartPr>
            <p14:xfrm>
              <a:off x="5957760" y="3433840"/>
              <a:ext cx="936360" cy="3736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39753" y="3415840"/>
                <a:ext cx="97201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14:cNvPr>
              <p14:cNvContentPartPr/>
              <p14:nvPr/>
            </p14:nvContentPartPr>
            <p14:xfrm>
              <a:off x="7071600" y="3517000"/>
              <a:ext cx="823320" cy="2242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960" y="3499000"/>
                <a:ext cx="8589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14:cNvPr>
              <p14:cNvContentPartPr/>
              <p14:nvPr/>
            </p14:nvContentPartPr>
            <p14:xfrm>
              <a:off x="8054040" y="3290560"/>
              <a:ext cx="736560" cy="4518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36040" y="3272574"/>
                <a:ext cx="772200" cy="48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14:cNvPr>
              <p14:cNvContentPartPr/>
              <p14:nvPr/>
            </p14:nvContentPartPr>
            <p14:xfrm>
              <a:off x="438600" y="4063840"/>
              <a:ext cx="4016520" cy="74844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0600" y="4045840"/>
                <a:ext cx="405216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14:cNvPr>
              <p14:cNvContentPartPr/>
              <p14:nvPr/>
            </p14:nvContentPartPr>
            <p14:xfrm>
              <a:off x="4927080" y="4157080"/>
              <a:ext cx="615240" cy="427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4139440"/>
                <a:ext cx="650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14:cNvPr>
              <p14:cNvContentPartPr/>
              <p14:nvPr/>
            </p14:nvContentPartPr>
            <p14:xfrm>
              <a:off x="5649600" y="4183000"/>
              <a:ext cx="577440" cy="4395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31600" y="4165360"/>
                <a:ext cx="6130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14:cNvPr>
              <p14:cNvContentPartPr/>
              <p14:nvPr/>
            </p14:nvContentPartPr>
            <p14:xfrm>
              <a:off x="2107200" y="4062400"/>
              <a:ext cx="218880" cy="392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89560" y="4044760"/>
                <a:ext cx="25452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14:cNvPr>
              <p14:cNvContentPartPr/>
              <p14:nvPr/>
            </p14:nvContentPartPr>
            <p14:xfrm>
              <a:off x="3380880" y="4095160"/>
              <a:ext cx="217800" cy="432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63240" y="4077160"/>
                <a:ext cx="25344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14:cNvPr>
              <p14:cNvContentPartPr/>
              <p14:nvPr/>
            </p14:nvContentPartPr>
            <p14:xfrm>
              <a:off x="2592120" y="4522840"/>
              <a:ext cx="257040" cy="433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4480" y="4505200"/>
                <a:ext cx="29268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5B26F8-D310-4994-85CD-EA8974C45FC9}"/>
                  </a:ext>
                </a:extLst>
              </p14:cNvPr>
              <p14:cNvContentPartPr/>
              <p14:nvPr/>
            </p14:nvContentPartPr>
            <p14:xfrm>
              <a:off x="3185040" y="4026040"/>
              <a:ext cx="231480" cy="684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5B26F8-D310-4994-85CD-EA8974C45FC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67040" y="4008400"/>
                <a:ext cx="267120" cy="71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F4E205-BB42-4185-9E4E-ACA3B2C82972}"/>
                  </a:ext>
                </a:extLst>
              </p14:cNvPr>
              <p14:cNvContentPartPr/>
              <p14:nvPr/>
            </p14:nvContentPartPr>
            <p14:xfrm>
              <a:off x="1904160" y="4010920"/>
              <a:ext cx="200160" cy="5695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F4E205-BB42-4185-9E4E-ACA3B2C8297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86160" y="3992920"/>
                <a:ext cx="23580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0726B0A-4903-4B97-80F1-F5F5DD8BB65C}"/>
                  </a:ext>
                </a:extLst>
              </p14:cNvPr>
              <p14:cNvContentPartPr/>
              <p14:nvPr/>
            </p14:nvContentPartPr>
            <p14:xfrm>
              <a:off x="5627640" y="4045120"/>
              <a:ext cx="226800" cy="663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0726B0A-4903-4B97-80F1-F5F5DD8BB6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0000" y="4027120"/>
                <a:ext cx="262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02CA8-D9D8-4CA4-90B0-7E04C9429661}"/>
                  </a:ext>
                </a:extLst>
              </p14:cNvPr>
              <p14:cNvContentPartPr/>
              <p14:nvPr/>
            </p14:nvContentPartPr>
            <p14:xfrm>
              <a:off x="6624480" y="4170400"/>
              <a:ext cx="380520" cy="362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02CA8-D9D8-4CA4-90B0-7E04C94296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06480" y="4152400"/>
                <a:ext cx="41616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5B3AB31-E9AA-4A63-BC96-9432AE80F7E7}"/>
                  </a:ext>
                </a:extLst>
              </p14:cNvPr>
              <p14:cNvContentPartPr/>
              <p14:nvPr/>
            </p14:nvContentPartPr>
            <p14:xfrm>
              <a:off x="1367040" y="5360560"/>
              <a:ext cx="191880" cy="190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5B3AB31-E9AA-4A63-BC96-9432AE80F7E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49040" y="5342920"/>
                <a:ext cx="2275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1BFF72-6048-4B9A-9863-C0E805F6C072}"/>
                  </a:ext>
                </a:extLst>
              </p14:cNvPr>
              <p14:cNvContentPartPr/>
              <p14:nvPr/>
            </p14:nvContentPartPr>
            <p14:xfrm>
              <a:off x="1360560" y="5448040"/>
              <a:ext cx="223560" cy="320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1BFF72-6048-4B9A-9863-C0E805F6C0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42560" y="5430400"/>
                <a:ext cx="2592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2EC28F0-45A9-4EDE-959B-2E445E1D563A}"/>
                  </a:ext>
                </a:extLst>
              </p14:cNvPr>
              <p14:cNvContentPartPr/>
              <p14:nvPr/>
            </p14:nvContentPartPr>
            <p14:xfrm>
              <a:off x="868800" y="5209360"/>
              <a:ext cx="342720" cy="4075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2EC28F0-45A9-4EDE-959B-2E445E1D563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50819" y="5191704"/>
                <a:ext cx="378323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588781B-92A4-41CF-9F07-63AEFC0F6B1E}"/>
                  </a:ext>
                </a:extLst>
              </p14:cNvPr>
              <p14:cNvContentPartPr/>
              <p14:nvPr/>
            </p14:nvContentPartPr>
            <p14:xfrm>
              <a:off x="1882560" y="5097400"/>
              <a:ext cx="2014200" cy="76068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588781B-92A4-41CF-9F07-63AEFC0F6B1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920" y="5079760"/>
                <a:ext cx="204984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81EA55-8CE9-4ACD-BE47-82A5ABA5845E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81EA55-8CE9-4ACD-BE47-82A5ABA5845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E8F0B3E-D82F-4AFE-B9B3-AF769DCC9D90}"/>
                  </a:ext>
                </a:extLst>
              </p14:cNvPr>
              <p14:cNvContentPartPr/>
              <p14:nvPr/>
            </p14:nvContentPartPr>
            <p14:xfrm>
              <a:off x="422040" y="2879440"/>
              <a:ext cx="147600" cy="190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E8F0B3E-D82F-4AFE-B9B3-AF769DCC9D9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4040" y="2861440"/>
                <a:ext cx="183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B83FB3F-6382-41C2-8B72-246051F89185}"/>
                  </a:ext>
                </a:extLst>
              </p14:cNvPr>
              <p14:cNvContentPartPr/>
              <p14:nvPr/>
            </p14:nvContentPartPr>
            <p14:xfrm>
              <a:off x="5324880" y="2854240"/>
              <a:ext cx="159480" cy="10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B83FB3F-6382-41C2-8B72-246051F8918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06880" y="2836240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6650A6D-04EB-4425-A1A2-5F3EFF004E19}"/>
                  </a:ext>
                </a:extLst>
              </p14:cNvPr>
              <p14:cNvContentPartPr/>
              <p14:nvPr/>
            </p14:nvContentPartPr>
            <p14:xfrm>
              <a:off x="1265520" y="3408280"/>
              <a:ext cx="97920" cy="8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6650A6D-04EB-4425-A1A2-5F3EFF004E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247880" y="3390280"/>
                <a:ext cx="133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67A3E-DCD0-48DD-9B41-9B7EABB61F07}"/>
                  </a:ext>
                </a:extLst>
              </p14:cNvPr>
              <p14:cNvContentPartPr/>
              <p14:nvPr/>
            </p14:nvContentPartPr>
            <p14:xfrm>
              <a:off x="2485560" y="4271200"/>
              <a:ext cx="25560" cy="164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67A3E-DCD0-48DD-9B41-9B7EABB61F0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67920" y="4253200"/>
                <a:ext cx="61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A606BF4-9BC0-4430-AB9D-A2699DCA9360}"/>
                  </a:ext>
                </a:extLst>
              </p14:cNvPr>
              <p14:cNvContentPartPr/>
              <p14:nvPr/>
            </p14:nvContentPartPr>
            <p14:xfrm>
              <a:off x="3015120" y="5614720"/>
              <a:ext cx="20880" cy="1717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A606BF4-9BC0-4430-AB9D-A2699DCA93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97480" y="5597080"/>
                <a:ext cx="565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FDD345-B6D7-4CEA-AF41-04D5FB09620A}"/>
                  </a:ext>
                </a:extLst>
              </p14:cNvPr>
              <p14:cNvContentPartPr/>
              <p14:nvPr/>
            </p14:nvContentPartPr>
            <p14:xfrm>
              <a:off x="4162440" y="5025760"/>
              <a:ext cx="1895760" cy="6836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FDD345-B6D7-4CEA-AF41-04D5FB096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44440" y="5008120"/>
                <a:ext cx="1931400" cy="71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385188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14:cNvPr>
              <p14:cNvContentPartPr/>
              <p14:nvPr/>
            </p14:nvContentPartPr>
            <p14:xfrm>
              <a:off x="5710440" y="1959640"/>
              <a:ext cx="359640" cy="39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2800" y="1941640"/>
                <a:ext cx="3952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14:cNvPr>
              <p14:cNvContentPartPr/>
              <p14:nvPr/>
            </p14:nvContentPartPr>
            <p14:xfrm>
              <a:off x="1591680" y="2870080"/>
              <a:ext cx="207000" cy="13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74040" y="2852440"/>
                <a:ext cx="2426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14:cNvPr>
              <p14:cNvContentPartPr/>
              <p14:nvPr/>
            </p14:nvContentPartPr>
            <p14:xfrm>
              <a:off x="1630920" y="2964760"/>
              <a:ext cx="174600" cy="3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2920" y="2946760"/>
                <a:ext cx="210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14:cNvPr>
              <p14:cNvContentPartPr/>
              <p14:nvPr/>
            </p14:nvContentPartPr>
            <p14:xfrm>
              <a:off x="1036920" y="2768200"/>
              <a:ext cx="3495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9280" y="2750200"/>
                <a:ext cx="385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14:cNvPr>
              <p14:cNvContentPartPr/>
              <p14:nvPr/>
            </p14:nvContentPartPr>
            <p14:xfrm>
              <a:off x="668640" y="2701600"/>
              <a:ext cx="266760" cy="3585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640" y="2683600"/>
                <a:ext cx="3024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14:cNvPr>
              <p14:cNvContentPartPr/>
              <p14:nvPr/>
            </p14:nvContentPartPr>
            <p14:xfrm>
              <a:off x="1993800" y="2725720"/>
              <a:ext cx="624960" cy="2934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76150" y="2707720"/>
                <a:ext cx="66062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14:cNvPr>
              <p14:cNvContentPartPr/>
              <p14:nvPr/>
            </p14:nvContentPartPr>
            <p14:xfrm>
              <a:off x="2821800" y="2590000"/>
              <a:ext cx="1840320" cy="6271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03804" y="2572000"/>
                <a:ext cx="187595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14:cNvPr>
              <p14:cNvContentPartPr/>
              <p14:nvPr/>
            </p14:nvContentPartPr>
            <p14:xfrm>
              <a:off x="4893240" y="2733640"/>
              <a:ext cx="266400" cy="336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576" y="2715640"/>
                <a:ext cx="302088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14:cNvPr>
              <p14:cNvContentPartPr/>
              <p14:nvPr/>
            </p14:nvContentPartPr>
            <p14:xfrm>
              <a:off x="6023280" y="2708440"/>
              <a:ext cx="28152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05640" y="2690440"/>
                <a:ext cx="3171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14:cNvPr>
              <p14:cNvContentPartPr/>
              <p14:nvPr/>
            </p14:nvContentPartPr>
            <p14:xfrm>
              <a:off x="5666160" y="2689720"/>
              <a:ext cx="262440" cy="349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8160" y="2672080"/>
                <a:ext cx="2980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14:cNvPr>
              <p14:cNvContentPartPr/>
              <p14:nvPr/>
            </p14:nvContentPartPr>
            <p14:xfrm>
              <a:off x="6435480" y="2880520"/>
              <a:ext cx="140760" cy="5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17840" y="2862880"/>
                <a:ext cx="176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14:cNvPr>
              <p14:cNvContentPartPr/>
              <p14:nvPr/>
            </p14:nvContentPartPr>
            <p14:xfrm>
              <a:off x="6778920" y="2996080"/>
              <a:ext cx="607320" cy="2124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60920" y="2978080"/>
                <a:ext cx="642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14:cNvPr>
              <p14:cNvContentPartPr/>
              <p14:nvPr/>
            </p14:nvContentPartPr>
            <p14:xfrm>
              <a:off x="6747600" y="2633920"/>
              <a:ext cx="557640" cy="312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9960" y="2616260"/>
                <a:ext cx="59328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14:cNvPr>
              <p14:cNvContentPartPr/>
              <p14:nvPr/>
            </p14:nvContentPartPr>
            <p14:xfrm>
              <a:off x="7563000" y="2701600"/>
              <a:ext cx="506520" cy="366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45000" y="2683943"/>
                <a:ext cx="54216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14:cNvPr>
              <p14:cNvContentPartPr/>
              <p14:nvPr/>
            </p14:nvContentPartPr>
            <p14:xfrm>
              <a:off x="8166720" y="2635360"/>
              <a:ext cx="758160" cy="5810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48729" y="2617720"/>
                <a:ext cx="793783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14:cNvPr>
              <p14:cNvContentPartPr/>
              <p14:nvPr/>
            </p14:nvContentPartPr>
            <p14:xfrm>
              <a:off x="798240" y="3430600"/>
              <a:ext cx="321120" cy="315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0600" y="3412960"/>
                <a:ext cx="356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14:cNvPr>
              <p14:cNvContentPartPr/>
              <p14:nvPr/>
            </p14:nvContentPartPr>
            <p14:xfrm>
              <a:off x="2006040" y="3548680"/>
              <a:ext cx="165960" cy="126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8040" y="3531040"/>
                <a:ext cx="2016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14:cNvPr>
              <p14:cNvContentPartPr/>
              <p14:nvPr/>
            </p14:nvContentPartPr>
            <p14:xfrm>
              <a:off x="1504200" y="3273640"/>
              <a:ext cx="340560" cy="648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86541" y="3255640"/>
                <a:ext cx="376238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14:cNvPr>
              <p14:cNvContentPartPr/>
              <p14:nvPr/>
            </p14:nvContentPartPr>
            <p14:xfrm>
              <a:off x="2360280" y="3294880"/>
              <a:ext cx="757080" cy="613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42640" y="3277240"/>
                <a:ext cx="792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14:cNvPr>
              <p14:cNvContentPartPr/>
              <p14:nvPr/>
            </p14:nvContentPartPr>
            <p14:xfrm>
              <a:off x="3700560" y="3632200"/>
              <a:ext cx="169560" cy="7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82560" y="3614560"/>
                <a:ext cx="205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14:cNvPr>
              <p14:cNvContentPartPr/>
              <p14:nvPr/>
            </p14:nvContentPartPr>
            <p14:xfrm>
              <a:off x="3718920" y="3719680"/>
              <a:ext cx="214560" cy="14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1280" y="3702040"/>
                <a:ext cx="250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14:cNvPr>
              <p14:cNvContentPartPr/>
              <p14:nvPr/>
            </p14:nvContentPartPr>
            <p14:xfrm>
              <a:off x="3258480" y="3482440"/>
              <a:ext cx="335520" cy="369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40480" y="3464800"/>
                <a:ext cx="371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14:cNvPr>
              <p14:cNvContentPartPr/>
              <p14:nvPr/>
            </p14:nvContentPartPr>
            <p14:xfrm>
              <a:off x="4131120" y="3372280"/>
              <a:ext cx="1503360" cy="6156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13480" y="3354630"/>
                <a:ext cx="1539000" cy="651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14:cNvPr>
              <p14:cNvContentPartPr/>
              <p14:nvPr/>
            </p14:nvContentPartPr>
            <p14:xfrm>
              <a:off x="5957760" y="3433840"/>
              <a:ext cx="936360" cy="3736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39753" y="3415840"/>
                <a:ext cx="97201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14:cNvPr>
              <p14:cNvContentPartPr/>
              <p14:nvPr/>
            </p14:nvContentPartPr>
            <p14:xfrm>
              <a:off x="7071600" y="3517000"/>
              <a:ext cx="823320" cy="2242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960" y="3499000"/>
                <a:ext cx="8589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14:cNvPr>
              <p14:cNvContentPartPr/>
              <p14:nvPr/>
            </p14:nvContentPartPr>
            <p14:xfrm>
              <a:off x="8054040" y="3290560"/>
              <a:ext cx="736560" cy="4518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36040" y="3272574"/>
                <a:ext cx="772200" cy="48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14:cNvPr>
              <p14:cNvContentPartPr/>
              <p14:nvPr/>
            </p14:nvContentPartPr>
            <p14:xfrm>
              <a:off x="438600" y="4063840"/>
              <a:ext cx="4016520" cy="74844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0600" y="4045840"/>
                <a:ext cx="405216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14:cNvPr>
              <p14:cNvContentPartPr/>
              <p14:nvPr/>
            </p14:nvContentPartPr>
            <p14:xfrm>
              <a:off x="4927080" y="4157080"/>
              <a:ext cx="615240" cy="427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4139440"/>
                <a:ext cx="650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14:cNvPr>
              <p14:cNvContentPartPr/>
              <p14:nvPr/>
            </p14:nvContentPartPr>
            <p14:xfrm>
              <a:off x="5649600" y="4183000"/>
              <a:ext cx="577440" cy="4395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31600" y="4165360"/>
                <a:ext cx="6130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14:cNvPr>
              <p14:cNvContentPartPr/>
              <p14:nvPr/>
            </p14:nvContentPartPr>
            <p14:xfrm>
              <a:off x="2107200" y="4062400"/>
              <a:ext cx="218880" cy="392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89560" y="4044760"/>
                <a:ext cx="25452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14:cNvPr>
              <p14:cNvContentPartPr/>
              <p14:nvPr/>
            </p14:nvContentPartPr>
            <p14:xfrm>
              <a:off x="3380880" y="4095160"/>
              <a:ext cx="217800" cy="432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63240" y="4077160"/>
                <a:ext cx="25344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14:cNvPr>
              <p14:cNvContentPartPr/>
              <p14:nvPr/>
            </p14:nvContentPartPr>
            <p14:xfrm>
              <a:off x="2592120" y="4522840"/>
              <a:ext cx="257040" cy="433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4480" y="4505200"/>
                <a:ext cx="29268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5B26F8-D310-4994-85CD-EA8974C45FC9}"/>
                  </a:ext>
                </a:extLst>
              </p14:cNvPr>
              <p14:cNvContentPartPr/>
              <p14:nvPr/>
            </p14:nvContentPartPr>
            <p14:xfrm>
              <a:off x="3185040" y="4026040"/>
              <a:ext cx="231480" cy="684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5B26F8-D310-4994-85CD-EA8974C45FC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67040" y="4008400"/>
                <a:ext cx="267120" cy="71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F4E205-BB42-4185-9E4E-ACA3B2C82972}"/>
                  </a:ext>
                </a:extLst>
              </p14:cNvPr>
              <p14:cNvContentPartPr/>
              <p14:nvPr/>
            </p14:nvContentPartPr>
            <p14:xfrm>
              <a:off x="1904160" y="4010920"/>
              <a:ext cx="200160" cy="5695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F4E205-BB42-4185-9E4E-ACA3B2C8297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86160" y="3992920"/>
                <a:ext cx="23580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0726B0A-4903-4B97-80F1-F5F5DD8BB65C}"/>
                  </a:ext>
                </a:extLst>
              </p14:cNvPr>
              <p14:cNvContentPartPr/>
              <p14:nvPr/>
            </p14:nvContentPartPr>
            <p14:xfrm>
              <a:off x="5627640" y="4045120"/>
              <a:ext cx="226800" cy="663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0726B0A-4903-4B97-80F1-F5F5DD8BB6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0000" y="4027120"/>
                <a:ext cx="262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02CA8-D9D8-4CA4-90B0-7E04C9429661}"/>
                  </a:ext>
                </a:extLst>
              </p14:cNvPr>
              <p14:cNvContentPartPr/>
              <p14:nvPr/>
            </p14:nvContentPartPr>
            <p14:xfrm>
              <a:off x="6624480" y="4170400"/>
              <a:ext cx="380520" cy="362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02CA8-D9D8-4CA4-90B0-7E04C94296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06480" y="4152400"/>
                <a:ext cx="41616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5B3AB31-E9AA-4A63-BC96-9432AE80F7E7}"/>
                  </a:ext>
                </a:extLst>
              </p14:cNvPr>
              <p14:cNvContentPartPr/>
              <p14:nvPr/>
            </p14:nvContentPartPr>
            <p14:xfrm>
              <a:off x="1367040" y="5360560"/>
              <a:ext cx="191880" cy="190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5B3AB31-E9AA-4A63-BC96-9432AE80F7E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49040" y="5342920"/>
                <a:ext cx="2275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1BFF72-6048-4B9A-9863-C0E805F6C072}"/>
                  </a:ext>
                </a:extLst>
              </p14:cNvPr>
              <p14:cNvContentPartPr/>
              <p14:nvPr/>
            </p14:nvContentPartPr>
            <p14:xfrm>
              <a:off x="1360560" y="5448040"/>
              <a:ext cx="223560" cy="320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1BFF72-6048-4B9A-9863-C0E805F6C0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42560" y="5430400"/>
                <a:ext cx="2592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2EC28F0-45A9-4EDE-959B-2E445E1D563A}"/>
                  </a:ext>
                </a:extLst>
              </p14:cNvPr>
              <p14:cNvContentPartPr/>
              <p14:nvPr/>
            </p14:nvContentPartPr>
            <p14:xfrm>
              <a:off x="868800" y="5209360"/>
              <a:ext cx="342720" cy="4075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2EC28F0-45A9-4EDE-959B-2E445E1D563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50819" y="5191704"/>
                <a:ext cx="378323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588781B-92A4-41CF-9F07-63AEFC0F6B1E}"/>
                  </a:ext>
                </a:extLst>
              </p14:cNvPr>
              <p14:cNvContentPartPr/>
              <p14:nvPr/>
            </p14:nvContentPartPr>
            <p14:xfrm>
              <a:off x="1882560" y="5097400"/>
              <a:ext cx="2014200" cy="76068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588781B-92A4-41CF-9F07-63AEFC0F6B1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920" y="5079760"/>
                <a:ext cx="204984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81EA55-8CE9-4ACD-BE47-82A5ABA5845E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81EA55-8CE9-4ACD-BE47-82A5ABA5845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E8F0B3E-D82F-4AFE-B9B3-AF769DCC9D90}"/>
                  </a:ext>
                </a:extLst>
              </p14:cNvPr>
              <p14:cNvContentPartPr/>
              <p14:nvPr/>
            </p14:nvContentPartPr>
            <p14:xfrm>
              <a:off x="422040" y="2879440"/>
              <a:ext cx="147600" cy="190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E8F0B3E-D82F-4AFE-B9B3-AF769DCC9D9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4040" y="2861440"/>
                <a:ext cx="183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B83FB3F-6382-41C2-8B72-246051F89185}"/>
                  </a:ext>
                </a:extLst>
              </p14:cNvPr>
              <p14:cNvContentPartPr/>
              <p14:nvPr/>
            </p14:nvContentPartPr>
            <p14:xfrm>
              <a:off x="5324880" y="2854240"/>
              <a:ext cx="159480" cy="10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B83FB3F-6382-41C2-8B72-246051F8918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06880" y="2836240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6650A6D-04EB-4425-A1A2-5F3EFF004E19}"/>
                  </a:ext>
                </a:extLst>
              </p14:cNvPr>
              <p14:cNvContentPartPr/>
              <p14:nvPr/>
            </p14:nvContentPartPr>
            <p14:xfrm>
              <a:off x="1265520" y="3408280"/>
              <a:ext cx="97920" cy="8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6650A6D-04EB-4425-A1A2-5F3EFF004E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247880" y="3390280"/>
                <a:ext cx="133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67A3E-DCD0-48DD-9B41-9B7EABB61F07}"/>
                  </a:ext>
                </a:extLst>
              </p14:cNvPr>
              <p14:cNvContentPartPr/>
              <p14:nvPr/>
            </p14:nvContentPartPr>
            <p14:xfrm>
              <a:off x="2485560" y="4271200"/>
              <a:ext cx="25560" cy="164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67A3E-DCD0-48DD-9B41-9B7EABB61F0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67920" y="4253200"/>
                <a:ext cx="61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A606BF4-9BC0-4430-AB9D-A2699DCA9360}"/>
                  </a:ext>
                </a:extLst>
              </p14:cNvPr>
              <p14:cNvContentPartPr/>
              <p14:nvPr/>
            </p14:nvContentPartPr>
            <p14:xfrm>
              <a:off x="3015120" y="5614720"/>
              <a:ext cx="20880" cy="1717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A606BF4-9BC0-4430-AB9D-A2699DCA93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97480" y="5597080"/>
                <a:ext cx="565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FDD345-B6D7-4CEA-AF41-04D5FB09620A}"/>
                  </a:ext>
                </a:extLst>
              </p14:cNvPr>
              <p14:cNvContentPartPr/>
              <p14:nvPr/>
            </p14:nvContentPartPr>
            <p14:xfrm>
              <a:off x="4162440" y="5025760"/>
              <a:ext cx="1895760" cy="6836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FDD345-B6D7-4CEA-AF41-04D5FB096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44440" y="5008120"/>
                <a:ext cx="1931400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6C3F44D-DCA2-4FE9-8EAF-ABABDA091880}"/>
                  </a:ext>
                </a:extLst>
              </p14:cNvPr>
              <p14:cNvContentPartPr/>
              <p14:nvPr/>
            </p14:nvContentPartPr>
            <p14:xfrm>
              <a:off x="447240" y="4720480"/>
              <a:ext cx="7777800" cy="13338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6C3F44D-DCA2-4FE9-8EAF-ABABDA0918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29600" y="4684480"/>
                <a:ext cx="7813440" cy="14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47C732-18EA-4E05-9493-D535863275B1}"/>
                  </a:ext>
                </a:extLst>
              </p14:cNvPr>
              <p14:cNvContentPartPr/>
              <p14:nvPr/>
            </p14:nvContentPartPr>
            <p14:xfrm>
              <a:off x="6254040" y="5026480"/>
              <a:ext cx="1586880" cy="8265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47C732-18EA-4E05-9493-D535863275B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236400" y="5008832"/>
                <a:ext cx="1622520" cy="86221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9852799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14:cNvPr>
              <p14:cNvContentPartPr/>
              <p14:nvPr/>
            </p14:nvContentPartPr>
            <p14:xfrm>
              <a:off x="1239960" y="228760"/>
              <a:ext cx="405720" cy="566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E1F88C-7F9C-4CB9-832C-10EF14EA901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2320" y="210760"/>
                <a:ext cx="441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14:cNvPr>
              <p14:cNvContentPartPr/>
              <p14:nvPr/>
            </p14:nvContentPartPr>
            <p14:xfrm>
              <a:off x="1453080" y="421720"/>
              <a:ext cx="333000" cy="276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36357D-0663-4167-98EA-CD36333948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5440" y="404080"/>
                <a:ext cx="368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14:cNvPr>
              <p14:cNvContentPartPr/>
              <p14:nvPr/>
            </p14:nvContentPartPr>
            <p14:xfrm>
              <a:off x="1872120" y="577960"/>
              <a:ext cx="100440" cy="223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ACE713-8E66-4E76-BF54-B1E75BBCDD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4480" y="560320"/>
                <a:ext cx="136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14:cNvPr>
              <p14:cNvContentPartPr/>
              <p14:nvPr/>
            </p14:nvContentPartPr>
            <p14:xfrm>
              <a:off x="2025480" y="598120"/>
              <a:ext cx="129600" cy="172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427EFA8-4983-4A90-923D-1399796F1E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7480" y="58048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14:cNvPr>
              <p14:cNvContentPartPr/>
              <p14:nvPr/>
            </p14:nvContentPartPr>
            <p14:xfrm>
              <a:off x="2205480" y="611800"/>
              <a:ext cx="259560" cy="148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76B4A2-804D-4241-8744-EB9A3531AF3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87480" y="593800"/>
                <a:ext cx="29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14:cNvPr>
              <p14:cNvContentPartPr/>
              <p14:nvPr/>
            </p14:nvContentPartPr>
            <p14:xfrm>
              <a:off x="4934640" y="342880"/>
              <a:ext cx="1269720" cy="479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4E9123-7EC0-4945-B12D-0BDE724DEB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6645" y="324880"/>
                <a:ext cx="130535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14:cNvPr>
              <p14:cNvContentPartPr/>
              <p14:nvPr/>
            </p14:nvContentPartPr>
            <p14:xfrm>
              <a:off x="2800200" y="517840"/>
              <a:ext cx="1871280" cy="4039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CAC023A-24D9-4CA3-B62C-225C7B156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82200" y="500216"/>
                <a:ext cx="190692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14:cNvPr>
              <p14:cNvContentPartPr/>
              <p14:nvPr/>
            </p14:nvContentPartPr>
            <p14:xfrm>
              <a:off x="7566240" y="390040"/>
              <a:ext cx="998280" cy="464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8C928B-6BBF-4EF9-8A58-F576E8DFB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8246" y="372400"/>
                <a:ext cx="103390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14:cNvPr>
              <p14:cNvContentPartPr/>
              <p14:nvPr/>
            </p14:nvContentPartPr>
            <p14:xfrm>
              <a:off x="6601080" y="568240"/>
              <a:ext cx="683640" cy="223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1300EB-20AF-45D9-806E-4D92D1A961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3440" y="550600"/>
                <a:ext cx="719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14:cNvPr>
              <p14:cNvContentPartPr/>
              <p14:nvPr/>
            </p14:nvContentPartPr>
            <p14:xfrm>
              <a:off x="701760" y="1141720"/>
              <a:ext cx="1167840" cy="505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4AE505E-523E-49B7-97ED-8D3D92433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3766" y="1124080"/>
                <a:ext cx="120346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14:cNvPr>
              <p14:cNvContentPartPr/>
              <p14:nvPr/>
            </p14:nvContentPartPr>
            <p14:xfrm>
              <a:off x="2163720" y="1225240"/>
              <a:ext cx="716760" cy="351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5D72842-C6BF-4013-A55A-E280A37447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1207240"/>
                <a:ext cx="7524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14:cNvPr>
              <p14:cNvContentPartPr/>
              <p14:nvPr/>
            </p14:nvContentPartPr>
            <p14:xfrm>
              <a:off x="3015480" y="1296880"/>
              <a:ext cx="278280" cy="254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700279-B637-422D-8429-3162DC14D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7840" y="1278880"/>
                <a:ext cx="3139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14:cNvPr>
              <p14:cNvContentPartPr/>
              <p14:nvPr/>
            </p14:nvContentPartPr>
            <p14:xfrm>
              <a:off x="3976320" y="1066120"/>
              <a:ext cx="52560" cy="326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3C07DA-1866-488B-8204-5658839C5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8320" y="1048480"/>
                <a:ext cx="882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14:cNvPr>
              <p14:cNvContentPartPr/>
              <p14:nvPr/>
            </p14:nvContentPartPr>
            <p14:xfrm>
              <a:off x="3670680" y="1063600"/>
              <a:ext cx="174960" cy="28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7C0057-518C-4C2C-97A0-E0233F268A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3004" y="1045600"/>
                <a:ext cx="210673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14:cNvPr>
              <p14:cNvContentPartPr/>
              <p14:nvPr/>
            </p14:nvContentPartPr>
            <p14:xfrm>
              <a:off x="4693080" y="1161520"/>
              <a:ext cx="201240" cy="622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81CC82E-9402-4021-B40F-CDE04B20A3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75440" y="1143880"/>
                <a:ext cx="23688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14:cNvPr>
              <p14:cNvContentPartPr/>
              <p14:nvPr/>
            </p14:nvContentPartPr>
            <p14:xfrm>
              <a:off x="5397960" y="1319920"/>
              <a:ext cx="328320" cy="248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E911B27-2E83-4E82-ACC2-798C3A4873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9960" y="1302280"/>
                <a:ext cx="36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14:cNvPr>
              <p14:cNvContentPartPr/>
              <p14:nvPr/>
            </p14:nvContentPartPr>
            <p14:xfrm>
              <a:off x="5907360" y="1396240"/>
              <a:ext cx="162720" cy="10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A19786-E935-4F40-809C-95DCECDD7F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9360" y="1378240"/>
                <a:ext cx="198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14:cNvPr>
              <p14:cNvContentPartPr/>
              <p14:nvPr/>
            </p14:nvContentPartPr>
            <p14:xfrm>
              <a:off x="5903400" y="1514320"/>
              <a:ext cx="210600" cy="14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24FBFC-D3AA-40BA-BC43-488611ABBD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85400" y="1496320"/>
                <a:ext cx="246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14:cNvPr>
              <p14:cNvContentPartPr/>
              <p14:nvPr/>
            </p14:nvContentPartPr>
            <p14:xfrm>
              <a:off x="6364560" y="1124440"/>
              <a:ext cx="1653480" cy="66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D3BCC8-4FB9-4D2B-B8E2-637E50FA9D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46560" y="1106800"/>
                <a:ext cx="168912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14:cNvPr>
              <p14:cNvContentPartPr/>
              <p14:nvPr/>
            </p14:nvContentPartPr>
            <p14:xfrm>
              <a:off x="8161680" y="1155040"/>
              <a:ext cx="477360" cy="3646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0E105E-10CD-431D-9260-BDAB914F9DE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44027" y="1137058"/>
                <a:ext cx="513027" cy="400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14:cNvPr>
              <p14:cNvContentPartPr/>
              <p14:nvPr/>
            </p14:nvContentPartPr>
            <p14:xfrm>
              <a:off x="405480" y="1934080"/>
              <a:ext cx="1006920" cy="356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76969D2-C8C1-4AFB-84AA-FA5901BB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486" y="1916062"/>
                <a:ext cx="1042547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14:cNvPr>
              <p14:cNvContentPartPr/>
              <p14:nvPr/>
            </p14:nvContentPartPr>
            <p14:xfrm>
              <a:off x="1801200" y="1919680"/>
              <a:ext cx="2076840" cy="679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7CB73C0-A9FF-4B87-AEFC-5506384296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83563" y="1902040"/>
                <a:ext cx="2112474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14:cNvPr>
              <p14:cNvContentPartPr/>
              <p14:nvPr/>
            </p14:nvContentPartPr>
            <p14:xfrm>
              <a:off x="5284200" y="2020480"/>
              <a:ext cx="36000" cy="274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D818BD-26A8-4301-AF2F-4D57DD10960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66560" y="2002840"/>
                <a:ext cx="716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14:cNvPr>
              <p14:cNvContentPartPr/>
              <p14:nvPr/>
            </p14:nvContentPartPr>
            <p14:xfrm>
              <a:off x="4220040" y="1974400"/>
              <a:ext cx="740160" cy="483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C34837-C564-4C41-BA92-8FC1206A0D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02391" y="1956400"/>
                <a:ext cx="775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14:cNvPr>
              <p14:cNvContentPartPr/>
              <p14:nvPr/>
            </p14:nvContentPartPr>
            <p14:xfrm>
              <a:off x="5710440" y="1959640"/>
              <a:ext cx="359640" cy="39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EAC84-EC27-46D3-BF07-153F98026E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2800" y="1941640"/>
                <a:ext cx="3952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14:cNvPr>
              <p14:cNvContentPartPr/>
              <p14:nvPr/>
            </p14:nvContentPartPr>
            <p14:xfrm>
              <a:off x="1591680" y="2870080"/>
              <a:ext cx="207000" cy="13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C1D9F4B-77A0-44FC-80A0-9DA904E242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74040" y="2852440"/>
                <a:ext cx="2426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14:cNvPr>
              <p14:cNvContentPartPr/>
              <p14:nvPr/>
            </p14:nvContentPartPr>
            <p14:xfrm>
              <a:off x="1630920" y="2964760"/>
              <a:ext cx="174600" cy="3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97AFB-BB33-4D23-B81C-686675C007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2920" y="2946760"/>
                <a:ext cx="210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14:cNvPr>
              <p14:cNvContentPartPr/>
              <p14:nvPr/>
            </p14:nvContentPartPr>
            <p14:xfrm>
              <a:off x="1036920" y="2768200"/>
              <a:ext cx="3495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048934-DA51-4386-8DF3-4B2D0C242E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9280" y="2750200"/>
                <a:ext cx="385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14:cNvPr>
              <p14:cNvContentPartPr/>
              <p14:nvPr/>
            </p14:nvContentPartPr>
            <p14:xfrm>
              <a:off x="668640" y="2701600"/>
              <a:ext cx="266760" cy="3585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71BA8B-51AA-4AFB-9108-9BFD16E25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640" y="2683600"/>
                <a:ext cx="3024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14:cNvPr>
              <p14:cNvContentPartPr/>
              <p14:nvPr/>
            </p14:nvContentPartPr>
            <p14:xfrm>
              <a:off x="1993800" y="2725720"/>
              <a:ext cx="624960" cy="2934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ADA018-6F73-4BDB-9CEB-7AD078F3F1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76150" y="2707720"/>
                <a:ext cx="66062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14:cNvPr>
              <p14:cNvContentPartPr/>
              <p14:nvPr/>
            </p14:nvContentPartPr>
            <p14:xfrm>
              <a:off x="2821800" y="2590000"/>
              <a:ext cx="1840320" cy="6271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42789CC-8515-4ABA-9857-4100135D68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03804" y="2572000"/>
                <a:ext cx="187595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14:cNvPr>
              <p14:cNvContentPartPr/>
              <p14:nvPr/>
            </p14:nvContentPartPr>
            <p14:xfrm>
              <a:off x="4893240" y="2733640"/>
              <a:ext cx="266400" cy="336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CF6BFB-5F45-4701-8FD8-398FBFFAF7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576" y="2715640"/>
                <a:ext cx="302088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14:cNvPr>
              <p14:cNvContentPartPr/>
              <p14:nvPr/>
            </p14:nvContentPartPr>
            <p14:xfrm>
              <a:off x="6023280" y="2708440"/>
              <a:ext cx="28152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FC72A18-3548-4CD6-B817-307E8E4301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05640" y="2690440"/>
                <a:ext cx="3171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14:cNvPr>
              <p14:cNvContentPartPr/>
              <p14:nvPr/>
            </p14:nvContentPartPr>
            <p14:xfrm>
              <a:off x="5666160" y="2689720"/>
              <a:ext cx="262440" cy="349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6F36C66-EEFD-487F-8357-3A1F8024A9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8160" y="2672080"/>
                <a:ext cx="2980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14:cNvPr>
              <p14:cNvContentPartPr/>
              <p14:nvPr/>
            </p14:nvContentPartPr>
            <p14:xfrm>
              <a:off x="6435480" y="2880520"/>
              <a:ext cx="140760" cy="5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498004-BE74-4244-94BF-3EFE949686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17840" y="2862880"/>
                <a:ext cx="176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14:cNvPr>
              <p14:cNvContentPartPr/>
              <p14:nvPr/>
            </p14:nvContentPartPr>
            <p14:xfrm>
              <a:off x="6778920" y="2996080"/>
              <a:ext cx="607320" cy="2124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DA3E1F-9D85-4CA0-8CBA-4B5EEE9C0A0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60920" y="2978080"/>
                <a:ext cx="642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14:cNvPr>
              <p14:cNvContentPartPr/>
              <p14:nvPr/>
            </p14:nvContentPartPr>
            <p14:xfrm>
              <a:off x="6747600" y="2633920"/>
              <a:ext cx="557640" cy="312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736F54-7D5D-4A25-A5B5-49EBE97D16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9960" y="2616260"/>
                <a:ext cx="59328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14:cNvPr>
              <p14:cNvContentPartPr/>
              <p14:nvPr/>
            </p14:nvContentPartPr>
            <p14:xfrm>
              <a:off x="7563000" y="2701600"/>
              <a:ext cx="506520" cy="366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04402F-ADC9-4F8A-BF59-F246C722B7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45000" y="2683943"/>
                <a:ext cx="54216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14:cNvPr>
              <p14:cNvContentPartPr/>
              <p14:nvPr/>
            </p14:nvContentPartPr>
            <p14:xfrm>
              <a:off x="8166720" y="2635360"/>
              <a:ext cx="758160" cy="5810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0F47F9-A10C-4B69-BA8E-ED2FAEACE5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48729" y="2617720"/>
                <a:ext cx="793783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14:cNvPr>
              <p14:cNvContentPartPr/>
              <p14:nvPr/>
            </p14:nvContentPartPr>
            <p14:xfrm>
              <a:off x="798240" y="3430600"/>
              <a:ext cx="321120" cy="315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20A07C-1035-4800-98DF-DBEE1F8FBB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0600" y="3412960"/>
                <a:ext cx="356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14:cNvPr>
              <p14:cNvContentPartPr/>
              <p14:nvPr/>
            </p14:nvContentPartPr>
            <p14:xfrm>
              <a:off x="2006040" y="3548680"/>
              <a:ext cx="165960" cy="126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53ECB1-F762-4D99-BBF2-36F87B9FE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8040" y="3531040"/>
                <a:ext cx="2016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14:cNvPr>
              <p14:cNvContentPartPr/>
              <p14:nvPr/>
            </p14:nvContentPartPr>
            <p14:xfrm>
              <a:off x="1504200" y="3273640"/>
              <a:ext cx="340560" cy="648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4D2528-EA52-4179-B948-E8C3A1B616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86541" y="3255640"/>
                <a:ext cx="376238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14:cNvPr>
              <p14:cNvContentPartPr/>
              <p14:nvPr/>
            </p14:nvContentPartPr>
            <p14:xfrm>
              <a:off x="2360280" y="3294880"/>
              <a:ext cx="757080" cy="613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FC8C6-A0E9-419F-9A54-4AE569A4BA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42640" y="3277240"/>
                <a:ext cx="792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14:cNvPr>
              <p14:cNvContentPartPr/>
              <p14:nvPr/>
            </p14:nvContentPartPr>
            <p14:xfrm>
              <a:off x="3700560" y="3632200"/>
              <a:ext cx="169560" cy="7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B87D361-3287-4FAB-970D-BB131EA4E0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82560" y="3614560"/>
                <a:ext cx="205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14:cNvPr>
              <p14:cNvContentPartPr/>
              <p14:nvPr/>
            </p14:nvContentPartPr>
            <p14:xfrm>
              <a:off x="3718920" y="3719680"/>
              <a:ext cx="214560" cy="14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B52D0FD-35C4-4B76-8053-1249FB0F19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1280" y="3702040"/>
                <a:ext cx="250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14:cNvPr>
              <p14:cNvContentPartPr/>
              <p14:nvPr/>
            </p14:nvContentPartPr>
            <p14:xfrm>
              <a:off x="3258480" y="3482440"/>
              <a:ext cx="335520" cy="369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2AAE6CE-FC54-4E4C-A2BA-A552F5852D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40480" y="3464800"/>
                <a:ext cx="371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14:cNvPr>
              <p14:cNvContentPartPr/>
              <p14:nvPr/>
            </p14:nvContentPartPr>
            <p14:xfrm>
              <a:off x="4131120" y="3372280"/>
              <a:ext cx="1503360" cy="6156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72F545A-97E7-45F6-B047-B2BC3B43839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13480" y="3354630"/>
                <a:ext cx="1539000" cy="651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14:cNvPr>
              <p14:cNvContentPartPr/>
              <p14:nvPr/>
            </p14:nvContentPartPr>
            <p14:xfrm>
              <a:off x="5957760" y="3433840"/>
              <a:ext cx="936360" cy="3736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CC06129-3DB3-4067-9234-98D5C176E48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39753" y="3415840"/>
                <a:ext cx="97201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14:cNvPr>
              <p14:cNvContentPartPr/>
              <p14:nvPr/>
            </p14:nvContentPartPr>
            <p14:xfrm>
              <a:off x="7071600" y="3517000"/>
              <a:ext cx="823320" cy="2242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375FF0-4848-4044-B48F-A14562B77B1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960" y="3499000"/>
                <a:ext cx="8589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14:cNvPr>
              <p14:cNvContentPartPr/>
              <p14:nvPr/>
            </p14:nvContentPartPr>
            <p14:xfrm>
              <a:off x="8054040" y="3290560"/>
              <a:ext cx="736560" cy="4518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95021DF-7E1E-4430-88C7-55FE067382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36040" y="3272574"/>
                <a:ext cx="772200" cy="48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14:cNvPr>
              <p14:cNvContentPartPr/>
              <p14:nvPr/>
            </p14:nvContentPartPr>
            <p14:xfrm>
              <a:off x="438600" y="4063840"/>
              <a:ext cx="4016520" cy="74844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1547FD2-7CB5-4C79-AA07-D15111626E1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0600" y="4045840"/>
                <a:ext cx="405216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14:cNvPr>
              <p14:cNvContentPartPr/>
              <p14:nvPr/>
            </p14:nvContentPartPr>
            <p14:xfrm>
              <a:off x="4927080" y="4157080"/>
              <a:ext cx="615240" cy="427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12432B0-2913-4C9A-AD74-01C6FA1145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4139440"/>
                <a:ext cx="650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14:cNvPr>
              <p14:cNvContentPartPr/>
              <p14:nvPr/>
            </p14:nvContentPartPr>
            <p14:xfrm>
              <a:off x="5649600" y="4183000"/>
              <a:ext cx="577440" cy="4395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B2EFC4B-A215-4707-94C1-AE010F9F39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31600" y="4165360"/>
                <a:ext cx="6130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14:cNvPr>
              <p14:cNvContentPartPr/>
              <p14:nvPr/>
            </p14:nvContentPartPr>
            <p14:xfrm>
              <a:off x="2107200" y="4062400"/>
              <a:ext cx="218880" cy="392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AA0F92A-C7FA-412E-B379-13D3346797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89560" y="4044760"/>
                <a:ext cx="25452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14:cNvPr>
              <p14:cNvContentPartPr/>
              <p14:nvPr/>
            </p14:nvContentPartPr>
            <p14:xfrm>
              <a:off x="3380880" y="4095160"/>
              <a:ext cx="217800" cy="432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845E0D-683B-4F5B-B600-AF90885013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63240" y="4077160"/>
                <a:ext cx="25344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14:cNvPr>
              <p14:cNvContentPartPr/>
              <p14:nvPr/>
            </p14:nvContentPartPr>
            <p14:xfrm>
              <a:off x="2592120" y="4522840"/>
              <a:ext cx="257040" cy="433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F801AF-2897-4386-B262-1A44B35AC9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4480" y="4505200"/>
                <a:ext cx="29268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5B26F8-D310-4994-85CD-EA8974C45FC9}"/>
                  </a:ext>
                </a:extLst>
              </p14:cNvPr>
              <p14:cNvContentPartPr/>
              <p14:nvPr/>
            </p14:nvContentPartPr>
            <p14:xfrm>
              <a:off x="3185040" y="4026040"/>
              <a:ext cx="231480" cy="684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5B26F8-D310-4994-85CD-EA8974C45FC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67040" y="4008400"/>
                <a:ext cx="267120" cy="71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F4E205-BB42-4185-9E4E-ACA3B2C82972}"/>
                  </a:ext>
                </a:extLst>
              </p14:cNvPr>
              <p14:cNvContentPartPr/>
              <p14:nvPr/>
            </p14:nvContentPartPr>
            <p14:xfrm>
              <a:off x="1904160" y="4010920"/>
              <a:ext cx="200160" cy="5695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F4E205-BB42-4185-9E4E-ACA3B2C8297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86160" y="3992920"/>
                <a:ext cx="23580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0726B0A-4903-4B97-80F1-F5F5DD8BB65C}"/>
                  </a:ext>
                </a:extLst>
              </p14:cNvPr>
              <p14:cNvContentPartPr/>
              <p14:nvPr/>
            </p14:nvContentPartPr>
            <p14:xfrm>
              <a:off x="5627640" y="4045120"/>
              <a:ext cx="226800" cy="663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0726B0A-4903-4B97-80F1-F5F5DD8BB6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0000" y="4027120"/>
                <a:ext cx="262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02CA8-D9D8-4CA4-90B0-7E04C9429661}"/>
                  </a:ext>
                </a:extLst>
              </p14:cNvPr>
              <p14:cNvContentPartPr/>
              <p14:nvPr/>
            </p14:nvContentPartPr>
            <p14:xfrm>
              <a:off x="6624480" y="4170400"/>
              <a:ext cx="380520" cy="362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02CA8-D9D8-4CA4-90B0-7E04C94296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06480" y="4152400"/>
                <a:ext cx="41616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5B3AB31-E9AA-4A63-BC96-9432AE80F7E7}"/>
                  </a:ext>
                </a:extLst>
              </p14:cNvPr>
              <p14:cNvContentPartPr/>
              <p14:nvPr/>
            </p14:nvContentPartPr>
            <p14:xfrm>
              <a:off x="1367040" y="5360560"/>
              <a:ext cx="191880" cy="190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5B3AB31-E9AA-4A63-BC96-9432AE80F7E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49040" y="5342920"/>
                <a:ext cx="2275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1BFF72-6048-4B9A-9863-C0E805F6C072}"/>
                  </a:ext>
                </a:extLst>
              </p14:cNvPr>
              <p14:cNvContentPartPr/>
              <p14:nvPr/>
            </p14:nvContentPartPr>
            <p14:xfrm>
              <a:off x="1360560" y="5448040"/>
              <a:ext cx="223560" cy="320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1BFF72-6048-4B9A-9863-C0E805F6C0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42560" y="5430400"/>
                <a:ext cx="2592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2EC28F0-45A9-4EDE-959B-2E445E1D563A}"/>
                  </a:ext>
                </a:extLst>
              </p14:cNvPr>
              <p14:cNvContentPartPr/>
              <p14:nvPr/>
            </p14:nvContentPartPr>
            <p14:xfrm>
              <a:off x="868800" y="5209360"/>
              <a:ext cx="342720" cy="4075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2EC28F0-45A9-4EDE-959B-2E445E1D563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50819" y="5191704"/>
                <a:ext cx="378323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588781B-92A4-41CF-9F07-63AEFC0F6B1E}"/>
                  </a:ext>
                </a:extLst>
              </p14:cNvPr>
              <p14:cNvContentPartPr/>
              <p14:nvPr/>
            </p14:nvContentPartPr>
            <p14:xfrm>
              <a:off x="1882560" y="5097400"/>
              <a:ext cx="2014200" cy="76068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588781B-92A4-41CF-9F07-63AEFC0F6B1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920" y="5079760"/>
                <a:ext cx="204984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81EA55-8CE9-4ACD-BE47-82A5ABA5845E}"/>
                  </a:ext>
                </a:extLst>
              </p14:cNvPr>
              <p14:cNvContentPartPr/>
              <p14:nvPr/>
            </p14:nvContentPartPr>
            <p14:xfrm>
              <a:off x="5096280" y="1490200"/>
              <a:ext cx="144720" cy="190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81EA55-8CE9-4ACD-BE47-82A5ABA5845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78640" y="1472560"/>
                <a:ext cx="180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E8F0B3E-D82F-4AFE-B9B3-AF769DCC9D90}"/>
                  </a:ext>
                </a:extLst>
              </p14:cNvPr>
              <p14:cNvContentPartPr/>
              <p14:nvPr/>
            </p14:nvContentPartPr>
            <p14:xfrm>
              <a:off x="422040" y="2879440"/>
              <a:ext cx="147600" cy="190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E8F0B3E-D82F-4AFE-B9B3-AF769DCC9D9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4040" y="2861440"/>
                <a:ext cx="183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B83FB3F-6382-41C2-8B72-246051F89185}"/>
                  </a:ext>
                </a:extLst>
              </p14:cNvPr>
              <p14:cNvContentPartPr/>
              <p14:nvPr/>
            </p14:nvContentPartPr>
            <p14:xfrm>
              <a:off x="5324880" y="2854240"/>
              <a:ext cx="159480" cy="10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B83FB3F-6382-41C2-8B72-246051F8918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06880" y="2836240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6650A6D-04EB-4425-A1A2-5F3EFF004E19}"/>
                  </a:ext>
                </a:extLst>
              </p14:cNvPr>
              <p14:cNvContentPartPr/>
              <p14:nvPr/>
            </p14:nvContentPartPr>
            <p14:xfrm>
              <a:off x="1265520" y="3408280"/>
              <a:ext cx="97920" cy="8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6650A6D-04EB-4425-A1A2-5F3EFF004E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247880" y="3390280"/>
                <a:ext cx="133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67A3E-DCD0-48DD-9B41-9B7EABB61F07}"/>
                  </a:ext>
                </a:extLst>
              </p14:cNvPr>
              <p14:cNvContentPartPr/>
              <p14:nvPr/>
            </p14:nvContentPartPr>
            <p14:xfrm>
              <a:off x="2485560" y="4271200"/>
              <a:ext cx="25560" cy="164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67A3E-DCD0-48DD-9B41-9B7EABB61F0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67920" y="4253200"/>
                <a:ext cx="61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A606BF4-9BC0-4430-AB9D-A2699DCA9360}"/>
                  </a:ext>
                </a:extLst>
              </p14:cNvPr>
              <p14:cNvContentPartPr/>
              <p14:nvPr/>
            </p14:nvContentPartPr>
            <p14:xfrm>
              <a:off x="3015120" y="5614720"/>
              <a:ext cx="20880" cy="1717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A606BF4-9BC0-4430-AB9D-A2699DCA93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97480" y="5597080"/>
                <a:ext cx="565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FDD345-B6D7-4CEA-AF41-04D5FB09620A}"/>
                  </a:ext>
                </a:extLst>
              </p14:cNvPr>
              <p14:cNvContentPartPr/>
              <p14:nvPr/>
            </p14:nvContentPartPr>
            <p14:xfrm>
              <a:off x="4162440" y="5025760"/>
              <a:ext cx="1895760" cy="6836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FDD345-B6D7-4CEA-AF41-04D5FB096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44440" y="5008120"/>
                <a:ext cx="1931400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6C3F44D-DCA2-4FE9-8EAF-ABABDA091880}"/>
                  </a:ext>
                </a:extLst>
              </p14:cNvPr>
              <p14:cNvContentPartPr/>
              <p14:nvPr/>
            </p14:nvContentPartPr>
            <p14:xfrm>
              <a:off x="447240" y="4720480"/>
              <a:ext cx="7777800" cy="13338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6C3F44D-DCA2-4FE9-8EAF-ABABDA0918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29600" y="4684480"/>
                <a:ext cx="7813440" cy="14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47C732-18EA-4E05-9493-D535863275B1}"/>
                  </a:ext>
                </a:extLst>
              </p14:cNvPr>
              <p14:cNvContentPartPr/>
              <p14:nvPr/>
            </p14:nvContentPartPr>
            <p14:xfrm>
              <a:off x="6254040" y="5026480"/>
              <a:ext cx="1586880" cy="8265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47C732-18EA-4E05-9493-D535863275B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236400" y="5008832"/>
                <a:ext cx="1622520" cy="862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3836639-83DE-4264-8493-98627C2D1E38}"/>
                  </a:ext>
                </a:extLst>
              </p14:cNvPr>
              <p14:cNvContentPartPr/>
              <p14:nvPr/>
            </p14:nvContentPartPr>
            <p14:xfrm>
              <a:off x="8067720" y="4813360"/>
              <a:ext cx="531360" cy="385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3836639-83DE-4264-8493-98627C2D1E3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050080" y="4795360"/>
                <a:ext cx="567000" cy="42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844866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14:cNvPr>
              <p14:cNvContentPartPr/>
              <p14:nvPr/>
            </p14:nvContentPartPr>
            <p14:xfrm>
              <a:off x="1086600" y="313360"/>
              <a:ext cx="2983320" cy="644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68960" y="295720"/>
                <a:ext cx="301896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14:cNvPr>
              <p14:cNvContentPartPr/>
              <p14:nvPr/>
            </p14:nvContentPartPr>
            <p14:xfrm>
              <a:off x="1227720" y="1294000"/>
              <a:ext cx="393480" cy="326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10080" y="1276360"/>
                <a:ext cx="4291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14:cNvPr>
              <p14:cNvContentPartPr/>
              <p14:nvPr/>
            </p14:nvContentPartPr>
            <p14:xfrm>
              <a:off x="815160" y="1283560"/>
              <a:ext cx="235800" cy="3715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97160" y="1265920"/>
                <a:ext cx="2714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14:cNvPr>
              <p14:cNvContentPartPr/>
              <p14:nvPr/>
            </p14:nvContentPartPr>
            <p14:xfrm>
              <a:off x="1885440" y="1186720"/>
              <a:ext cx="1520280" cy="432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67444" y="1169065"/>
                <a:ext cx="1555912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14:cNvPr>
              <p14:cNvContentPartPr/>
              <p14:nvPr/>
            </p14:nvContentPartPr>
            <p14:xfrm>
              <a:off x="3720360" y="1184200"/>
              <a:ext cx="373320" cy="2944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2377" y="1166200"/>
                <a:ext cx="408926" cy="33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995379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14:cNvPr>
              <p14:cNvContentPartPr/>
              <p14:nvPr/>
            </p14:nvContentPartPr>
            <p14:xfrm>
              <a:off x="1086600" y="313360"/>
              <a:ext cx="2983320" cy="644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68960" y="295720"/>
                <a:ext cx="301896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14:cNvPr>
              <p14:cNvContentPartPr/>
              <p14:nvPr/>
            </p14:nvContentPartPr>
            <p14:xfrm>
              <a:off x="1227720" y="1294000"/>
              <a:ext cx="393480" cy="326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10080" y="1276360"/>
                <a:ext cx="4291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14:cNvPr>
              <p14:cNvContentPartPr/>
              <p14:nvPr/>
            </p14:nvContentPartPr>
            <p14:xfrm>
              <a:off x="815160" y="1283560"/>
              <a:ext cx="235800" cy="3715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97160" y="1265920"/>
                <a:ext cx="2714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14:cNvPr>
              <p14:cNvContentPartPr/>
              <p14:nvPr/>
            </p14:nvContentPartPr>
            <p14:xfrm>
              <a:off x="1885440" y="1186720"/>
              <a:ext cx="1520280" cy="432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67444" y="1169065"/>
                <a:ext cx="1555912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14:cNvPr>
              <p14:cNvContentPartPr/>
              <p14:nvPr/>
            </p14:nvContentPartPr>
            <p14:xfrm>
              <a:off x="3720360" y="1184200"/>
              <a:ext cx="373320" cy="2944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2377" y="1166200"/>
                <a:ext cx="408926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14:cNvPr>
              <p14:cNvContentPartPr/>
              <p14:nvPr/>
            </p14:nvContentPartPr>
            <p14:xfrm>
              <a:off x="4667880" y="1196080"/>
              <a:ext cx="209520" cy="509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49880" y="1178080"/>
                <a:ext cx="24516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14:cNvPr>
              <p14:cNvContentPartPr/>
              <p14:nvPr/>
            </p14:nvContentPartPr>
            <p14:xfrm>
              <a:off x="5725920" y="1382920"/>
              <a:ext cx="160560" cy="190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7920" y="1365280"/>
                <a:ext cx="196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14:cNvPr>
              <p14:cNvContentPartPr/>
              <p14:nvPr/>
            </p14:nvContentPartPr>
            <p14:xfrm>
              <a:off x="5723760" y="1495600"/>
              <a:ext cx="198000" cy="14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6120" y="1477960"/>
                <a:ext cx="233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14:cNvPr>
              <p14:cNvContentPartPr/>
              <p14:nvPr/>
            </p14:nvContentPartPr>
            <p14:xfrm>
              <a:off x="5256480" y="1277080"/>
              <a:ext cx="344520" cy="32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8822" y="1259100"/>
                <a:ext cx="380197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14:cNvPr>
              <p14:cNvContentPartPr/>
              <p14:nvPr/>
            </p14:nvContentPartPr>
            <p14:xfrm>
              <a:off x="6146040" y="1115440"/>
              <a:ext cx="1466280" cy="3196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8040" y="1097460"/>
                <a:ext cx="15019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14:cNvPr>
              <p14:cNvContentPartPr/>
              <p14:nvPr/>
            </p14:nvContentPartPr>
            <p14:xfrm>
              <a:off x="7179600" y="1504960"/>
              <a:ext cx="384840" cy="32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61960" y="1486960"/>
                <a:ext cx="4204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14:cNvPr>
              <p14:cNvContentPartPr/>
              <p14:nvPr/>
            </p14:nvContentPartPr>
            <p14:xfrm>
              <a:off x="6173760" y="1563280"/>
              <a:ext cx="859320" cy="275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5760" y="1545303"/>
                <a:ext cx="89496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14:cNvPr>
              <p14:cNvContentPartPr/>
              <p14:nvPr/>
            </p14:nvContentPartPr>
            <p14:xfrm>
              <a:off x="7848480" y="1062160"/>
              <a:ext cx="582120" cy="36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0480" y="1044520"/>
                <a:ext cx="617760" cy="39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730121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C7C7A5-D568-4FAB-9E27-79594BD965E0}"/>
                  </a:ext>
                </a:extLst>
              </p14:cNvPr>
              <p14:cNvContentPartPr/>
              <p14:nvPr/>
            </p14:nvContentPartPr>
            <p14:xfrm>
              <a:off x="4193760" y="394000"/>
              <a:ext cx="4508280" cy="1217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C7C7A5-D568-4FAB-9E27-79594BD965E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131120" y="331360"/>
                <a:ext cx="4633920" cy="134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4671426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14:cNvPr>
              <p14:cNvContentPartPr/>
              <p14:nvPr/>
            </p14:nvContentPartPr>
            <p14:xfrm>
              <a:off x="1086600" y="313360"/>
              <a:ext cx="2983320" cy="644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68960" y="295720"/>
                <a:ext cx="301896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14:cNvPr>
              <p14:cNvContentPartPr/>
              <p14:nvPr/>
            </p14:nvContentPartPr>
            <p14:xfrm>
              <a:off x="1227720" y="1294000"/>
              <a:ext cx="393480" cy="326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10080" y="1276360"/>
                <a:ext cx="4291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14:cNvPr>
              <p14:cNvContentPartPr/>
              <p14:nvPr/>
            </p14:nvContentPartPr>
            <p14:xfrm>
              <a:off x="815160" y="1283560"/>
              <a:ext cx="235800" cy="3715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97160" y="1265920"/>
                <a:ext cx="2714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14:cNvPr>
              <p14:cNvContentPartPr/>
              <p14:nvPr/>
            </p14:nvContentPartPr>
            <p14:xfrm>
              <a:off x="1885440" y="1186720"/>
              <a:ext cx="1520280" cy="432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67444" y="1169065"/>
                <a:ext cx="1555912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14:cNvPr>
              <p14:cNvContentPartPr/>
              <p14:nvPr/>
            </p14:nvContentPartPr>
            <p14:xfrm>
              <a:off x="3720360" y="1184200"/>
              <a:ext cx="373320" cy="2944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2377" y="1166200"/>
                <a:ext cx="408926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14:cNvPr>
              <p14:cNvContentPartPr/>
              <p14:nvPr/>
            </p14:nvContentPartPr>
            <p14:xfrm>
              <a:off x="4667880" y="1196080"/>
              <a:ext cx="209520" cy="509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49880" y="1178080"/>
                <a:ext cx="24516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14:cNvPr>
              <p14:cNvContentPartPr/>
              <p14:nvPr/>
            </p14:nvContentPartPr>
            <p14:xfrm>
              <a:off x="5725920" y="1382920"/>
              <a:ext cx="160560" cy="190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7920" y="1365280"/>
                <a:ext cx="196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14:cNvPr>
              <p14:cNvContentPartPr/>
              <p14:nvPr/>
            </p14:nvContentPartPr>
            <p14:xfrm>
              <a:off x="5723760" y="1495600"/>
              <a:ext cx="198000" cy="14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6120" y="1477960"/>
                <a:ext cx="233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14:cNvPr>
              <p14:cNvContentPartPr/>
              <p14:nvPr/>
            </p14:nvContentPartPr>
            <p14:xfrm>
              <a:off x="5256480" y="1277080"/>
              <a:ext cx="344520" cy="32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8822" y="1259100"/>
                <a:ext cx="380197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14:cNvPr>
              <p14:cNvContentPartPr/>
              <p14:nvPr/>
            </p14:nvContentPartPr>
            <p14:xfrm>
              <a:off x="6146040" y="1115440"/>
              <a:ext cx="1466280" cy="3196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8040" y="1097460"/>
                <a:ext cx="15019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14:cNvPr>
              <p14:cNvContentPartPr/>
              <p14:nvPr/>
            </p14:nvContentPartPr>
            <p14:xfrm>
              <a:off x="7179600" y="1504960"/>
              <a:ext cx="384840" cy="32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61960" y="1486960"/>
                <a:ext cx="4204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14:cNvPr>
              <p14:cNvContentPartPr/>
              <p14:nvPr/>
            </p14:nvContentPartPr>
            <p14:xfrm>
              <a:off x="6173760" y="1563280"/>
              <a:ext cx="859320" cy="275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5760" y="1545303"/>
                <a:ext cx="89496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14:cNvPr>
              <p14:cNvContentPartPr/>
              <p14:nvPr/>
            </p14:nvContentPartPr>
            <p14:xfrm>
              <a:off x="7848480" y="1062160"/>
              <a:ext cx="582120" cy="36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0480" y="1044520"/>
                <a:ext cx="61776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14:cNvPr>
              <p14:cNvContentPartPr/>
              <p14:nvPr/>
            </p14:nvContentPartPr>
            <p14:xfrm>
              <a:off x="702840" y="2065840"/>
              <a:ext cx="991800" cy="2898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5200" y="2048200"/>
                <a:ext cx="10274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14:cNvPr>
              <p14:cNvContentPartPr/>
              <p14:nvPr/>
            </p14:nvContentPartPr>
            <p14:xfrm>
              <a:off x="2292600" y="2074480"/>
              <a:ext cx="1457280" cy="30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74960" y="2056840"/>
                <a:ext cx="1492920" cy="34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7570108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14:cNvPr>
              <p14:cNvContentPartPr/>
              <p14:nvPr/>
            </p14:nvContentPartPr>
            <p14:xfrm>
              <a:off x="1086600" y="313360"/>
              <a:ext cx="2983320" cy="644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68960" y="295720"/>
                <a:ext cx="301896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14:cNvPr>
              <p14:cNvContentPartPr/>
              <p14:nvPr/>
            </p14:nvContentPartPr>
            <p14:xfrm>
              <a:off x="1227720" y="1294000"/>
              <a:ext cx="393480" cy="326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10080" y="1276360"/>
                <a:ext cx="4291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14:cNvPr>
              <p14:cNvContentPartPr/>
              <p14:nvPr/>
            </p14:nvContentPartPr>
            <p14:xfrm>
              <a:off x="815160" y="1283560"/>
              <a:ext cx="235800" cy="3715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97160" y="1265920"/>
                <a:ext cx="2714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14:cNvPr>
              <p14:cNvContentPartPr/>
              <p14:nvPr/>
            </p14:nvContentPartPr>
            <p14:xfrm>
              <a:off x="1885440" y="1186720"/>
              <a:ext cx="1520280" cy="432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67444" y="1169065"/>
                <a:ext cx="1555912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14:cNvPr>
              <p14:cNvContentPartPr/>
              <p14:nvPr/>
            </p14:nvContentPartPr>
            <p14:xfrm>
              <a:off x="3720360" y="1184200"/>
              <a:ext cx="373320" cy="2944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2377" y="1166200"/>
                <a:ext cx="408926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14:cNvPr>
              <p14:cNvContentPartPr/>
              <p14:nvPr/>
            </p14:nvContentPartPr>
            <p14:xfrm>
              <a:off x="4667880" y="1196080"/>
              <a:ext cx="209520" cy="509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49880" y="1178080"/>
                <a:ext cx="24516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14:cNvPr>
              <p14:cNvContentPartPr/>
              <p14:nvPr/>
            </p14:nvContentPartPr>
            <p14:xfrm>
              <a:off x="5725920" y="1382920"/>
              <a:ext cx="160560" cy="190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7920" y="1365280"/>
                <a:ext cx="196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14:cNvPr>
              <p14:cNvContentPartPr/>
              <p14:nvPr/>
            </p14:nvContentPartPr>
            <p14:xfrm>
              <a:off x="5723760" y="1495600"/>
              <a:ext cx="198000" cy="14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6120" y="1477960"/>
                <a:ext cx="233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14:cNvPr>
              <p14:cNvContentPartPr/>
              <p14:nvPr/>
            </p14:nvContentPartPr>
            <p14:xfrm>
              <a:off x="5256480" y="1277080"/>
              <a:ext cx="344520" cy="32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8822" y="1259100"/>
                <a:ext cx="380197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14:cNvPr>
              <p14:cNvContentPartPr/>
              <p14:nvPr/>
            </p14:nvContentPartPr>
            <p14:xfrm>
              <a:off x="6146040" y="1115440"/>
              <a:ext cx="1466280" cy="3196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8040" y="1097460"/>
                <a:ext cx="15019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14:cNvPr>
              <p14:cNvContentPartPr/>
              <p14:nvPr/>
            </p14:nvContentPartPr>
            <p14:xfrm>
              <a:off x="7179600" y="1504960"/>
              <a:ext cx="384840" cy="32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61960" y="1486960"/>
                <a:ext cx="4204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14:cNvPr>
              <p14:cNvContentPartPr/>
              <p14:nvPr/>
            </p14:nvContentPartPr>
            <p14:xfrm>
              <a:off x="6173760" y="1563280"/>
              <a:ext cx="859320" cy="275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5760" y="1545303"/>
                <a:ext cx="89496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14:cNvPr>
              <p14:cNvContentPartPr/>
              <p14:nvPr/>
            </p14:nvContentPartPr>
            <p14:xfrm>
              <a:off x="7848480" y="1062160"/>
              <a:ext cx="582120" cy="36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0480" y="1044520"/>
                <a:ext cx="61776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14:cNvPr>
              <p14:cNvContentPartPr/>
              <p14:nvPr/>
            </p14:nvContentPartPr>
            <p14:xfrm>
              <a:off x="702840" y="2065840"/>
              <a:ext cx="991800" cy="2898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5200" y="2048200"/>
                <a:ext cx="10274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14:cNvPr>
              <p14:cNvContentPartPr/>
              <p14:nvPr/>
            </p14:nvContentPartPr>
            <p14:xfrm>
              <a:off x="2292600" y="2074480"/>
              <a:ext cx="1457280" cy="30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74960" y="2056840"/>
                <a:ext cx="14929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14:cNvPr>
              <p14:cNvContentPartPr/>
              <p14:nvPr/>
            </p14:nvContentPartPr>
            <p14:xfrm>
              <a:off x="4373040" y="2188960"/>
              <a:ext cx="567000" cy="25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55389" y="2170960"/>
                <a:ext cx="60266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14:cNvPr>
              <p14:cNvContentPartPr/>
              <p14:nvPr/>
            </p14:nvContentPartPr>
            <p14:xfrm>
              <a:off x="6404880" y="2187520"/>
              <a:ext cx="46080" cy="2588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87240" y="2169520"/>
                <a:ext cx="817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14:cNvPr>
              <p14:cNvContentPartPr/>
              <p14:nvPr/>
            </p14:nvContentPartPr>
            <p14:xfrm>
              <a:off x="5394720" y="2169880"/>
              <a:ext cx="752760" cy="453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76729" y="2152226"/>
                <a:ext cx="788383" cy="48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14:cNvPr>
              <p14:cNvContentPartPr/>
              <p14:nvPr/>
            </p14:nvContentPartPr>
            <p14:xfrm>
              <a:off x="6684600" y="2223160"/>
              <a:ext cx="1800" cy="33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66960" y="2205520"/>
                <a:ext cx="374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14:cNvPr>
              <p14:cNvContentPartPr/>
              <p14:nvPr/>
            </p14:nvContentPartPr>
            <p14:xfrm>
              <a:off x="6672360" y="2385160"/>
              <a:ext cx="5400" cy="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4360" y="2367160"/>
                <a:ext cx="41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14:cNvPr>
              <p14:cNvContentPartPr/>
              <p14:nvPr/>
            </p14:nvContentPartPr>
            <p14:xfrm>
              <a:off x="7800240" y="2322520"/>
              <a:ext cx="172800" cy="8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2240" y="2304880"/>
                <a:ext cx="208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14:cNvPr>
              <p14:cNvContentPartPr/>
              <p14:nvPr/>
            </p14:nvContentPartPr>
            <p14:xfrm>
              <a:off x="7847760" y="2393080"/>
              <a:ext cx="154800" cy="5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0120" y="2375080"/>
                <a:ext cx="190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14:cNvPr>
              <p14:cNvContentPartPr/>
              <p14:nvPr/>
            </p14:nvContentPartPr>
            <p14:xfrm>
              <a:off x="6867120" y="2208400"/>
              <a:ext cx="830160" cy="333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49120" y="2190400"/>
                <a:ext cx="865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14:cNvPr>
              <p14:cNvContentPartPr/>
              <p14:nvPr/>
            </p14:nvContentPartPr>
            <p14:xfrm>
              <a:off x="8095080" y="2172760"/>
              <a:ext cx="723960" cy="311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77080" y="2155100"/>
                <a:ext cx="759600" cy="3470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0040726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14:cNvPr>
              <p14:cNvContentPartPr/>
              <p14:nvPr/>
            </p14:nvContentPartPr>
            <p14:xfrm>
              <a:off x="1086600" y="313360"/>
              <a:ext cx="2983320" cy="644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68960" y="295720"/>
                <a:ext cx="301896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14:cNvPr>
              <p14:cNvContentPartPr/>
              <p14:nvPr/>
            </p14:nvContentPartPr>
            <p14:xfrm>
              <a:off x="1227720" y="1294000"/>
              <a:ext cx="393480" cy="326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10080" y="1276360"/>
                <a:ext cx="4291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14:cNvPr>
              <p14:cNvContentPartPr/>
              <p14:nvPr/>
            </p14:nvContentPartPr>
            <p14:xfrm>
              <a:off x="815160" y="1283560"/>
              <a:ext cx="235800" cy="3715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97160" y="1265920"/>
                <a:ext cx="2714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14:cNvPr>
              <p14:cNvContentPartPr/>
              <p14:nvPr/>
            </p14:nvContentPartPr>
            <p14:xfrm>
              <a:off x="1885440" y="1186720"/>
              <a:ext cx="1520280" cy="432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67444" y="1169065"/>
                <a:ext cx="1555912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14:cNvPr>
              <p14:cNvContentPartPr/>
              <p14:nvPr/>
            </p14:nvContentPartPr>
            <p14:xfrm>
              <a:off x="3720360" y="1184200"/>
              <a:ext cx="373320" cy="2944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2377" y="1166200"/>
                <a:ext cx="408926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14:cNvPr>
              <p14:cNvContentPartPr/>
              <p14:nvPr/>
            </p14:nvContentPartPr>
            <p14:xfrm>
              <a:off x="4667880" y="1196080"/>
              <a:ext cx="209520" cy="509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49880" y="1178080"/>
                <a:ext cx="24516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14:cNvPr>
              <p14:cNvContentPartPr/>
              <p14:nvPr/>
            </p14:nvContentPartPr>
            <p14:xfrm>
              <a:off x="5725920" y="1382920"/>
              <a:ext cx="160560" cy="190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7920" y="1365280"/>
                <a:ext cx="196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14:cNvPr>
              <p14:cNvContentPartPr/>
              <p14:nvPr/>
            </p14:nvContentPartPr>
            <p14:xfrm>
              <a:off x="5723760" y="1495600"/>
              <a:ext cx="198000" cy="14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6120" y="1477960"/>
                <a:ext cx="233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14:cNvPr>
              <p14:cNvContentPartPr/>
              <p14:nvPr/>
            </p14:nvContentPartPr>
            <p14:xfrm>
              <a:off x="5256480" y="1277080"/>
              <a:ext cx="344520" cy="32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8822" y="1259100"/>
                <a:ext cx="380197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14:cNvPr>
              <p14:cNvContentPartPr/>
              <p14:nvPr/>
            </p14:nvContentPartPr>
            <p14:xfrm>
              <a:off x="6146040" y="1115440"/>
              <a:ext cx="1466280" cy="3196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8040" y="1097460"/>
                <a:ext cx="15019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14:cNvPr>
              <p14:cNvContentPartPr/>
              <p14:nvPr/>
            </p14:nvContentPartPr>
            <p14:xfrm>
              <a:off x="7179600" y="1504960"/>
              <a:ext cx="384840" cy="32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61960" y="1486960"/>
                <a:ext cx="4204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14:cNvPr>
              <p14:cNvContentPartPr/>
              <p14:nvPr/>
            </p14:nvContentPartPr>
            <p14:xfrm>
              <a:off x="6173760" y="1563280"/>
              <a:ext cx="859320" cy="275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5760" y="1545303"/>
                <a:ext cx="89496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14:cNvPr>
              <p14:cNvContentPartPr/>
              <p14:nvPr/>
            </p14:nvContentPartPr>
            <p14:xfrm>
              <a:off x="7848480" y="1062160"/>
              <a:ext cx="582120" cy="36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0480" y="1044520"/>
                <a:ext cx="61776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14:cNvPr>
              <p14:cNvContentPartPr/>
              <p14:nvPr/>
            </p14:nvContentPartPr>
            <p14:xfrm>
              <a:off x="702840" y="2065840"/>
              <a:ext cx="991800" cy="2898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5200" y="2048200"/>
                <a:ext cx="10274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14:cNvPr>
              <p14:cNvContentPartPr/>
              <p14:nvPr/>
            </p14:nvContentPartPr>
            <p14:xfrm>
              <a:off x="2292600" y="2074480"/>
              <a:ext cx="1457280" cy="30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74960" y="2056840"/>
                <a:ext cx="14929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14:cNvPr>
              <p14:cNvContentPartPr/>
              <p14:nvPr/>
            </p14:nvContentPartPr>
            <p14:xfrm>
              <a:off x="4373040" y="2188960"/>
              <a:ext cx="567000" cy="25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55389" y="2170960"/>
                <a:ext cx="60266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14:cNvPr>
              <p14:cNvContentPartPr/>
              <p14:nvPr/>
            </p14:nvContentPartPr>
            <p14:xfrm>
              <a:off x="6404880" y="2187520"/>
              <a:ext cx="46080" cy="2588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87240" y="2169520"/>
                <a:ext cx="817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14:cNvPr>
              <p14:cNvContentPartPr/>
              <p14:nvPr/>
            </p14:nvContentPartPr>
            <p14:xfrm>
              <a:off x="5394720" y="2169880"/>
              <a:ext cx="752760" cy="453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76729" y="2152226"/>
                <a:ext cx="788383" cy="48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14:cNvPr>
              <p14:cNvContentPartPr/>
              <p14:nvPr/>
            </p14:nvContentPartPr>
            <p14:xfrm>
              <a:off x="6684600" y="2223160"/>
              <a:ext cx="1800" cy="33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66960" y="2205520"/>
                <a:ext cx="374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14:cNvPr>
              <p14:cNvContentPartPr/>
              <p14:nvPr/>
            </p14:nvContentPartPr>
            <p14:xfrm>
              <a:off x="6672360" y="2385160"/>
              <a:ext cx="5400" cy="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4360" y="2367160"/>
                <a:ext cx="41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14:cNvPr>
              <p14:cNvContentPartPr/>
              <p14:nvPr/>
            </p14:nvContentPartPr>
            <p14:xfrm>
              <a:off x="7800240" y="2322520"/>
              <a:ext cx="172800" cy="8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2240" y="2304880"/>
                <a:ext cx="208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14:cNvPr>
              <p14:cNvContentPartPr/>
              <p14:nvPr/>
            </p14:nvContentPartPr>
            <p14:xfrm>
              <a:off x="7847760" y="2393080"/>
              <a:ext cx="154800" cy="5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0120" y="2375080"/>
                <a:ext cx="190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14:cNvPr>
              <p14:cNvContentPartPr/>
              <p14:nvPr/>
            </p14:nvContentPartPr>
            <p14:xfrm>
              <a:off x="6867120" y="2208400"/>
              <a:ext cx="830160" cy="333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49120" y="2190400"/>
                <a:ext cx="865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14:cNvPr>
              <p14:cNvContentPartPr/>
              <p14:nvPr/>
            </p14:nvContentPartPr>
            <p14:xfrm>
              <a:off x="8095080" y="2172760"/>
              <a:ext cx="723960" cy="311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77080" y="2155100"/>
                <a:ext cx="759600" cy="3470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69DA3-8164-45DA-9511-2BCA610BF28B}"/>
                  </a:ext>
                </a:extLst>
              </p14:cNvPr>
              <p14:cNvContentPartPr/>
              <p14:nvPr/>
            </p14:nvContentPartPr>
            <p14:xfrm>
              <a:off x="711480" y="2714920"/>
              <a:ext cx="287280" cy="2934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69DA3-8164-45DA-9511-2BCA610BF2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3840" y="2697280"/>
                <a:ext cx="32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92AD80-4D8C-46F7-B65A-41ED7DC78C4A}"/>
                  </a:ext>
                </a:extLst>
              </p14:cNvPr>
              <p14:cNvContentPartPr/>
              <p14:nvPr/>
            </p14:nvContentPartPr>
            <p14:xfrm>
              <a:off x="1459200" y="2943160"/>
              <a:ext cx="378720" cy="181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92AD80-4D8C-46F7-B65A-41ED7DC78C4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41560" y="2925520"/>
                <a:ext cx="41436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BD1E57D-DB64-47A2-9A3A-A0687214747B}"/>
                  </a:ext>
                </a:extLst>
              </p14:cNvPr>
              <p14:cNvContentPartPr/>
              <p14:nvPr/>
            </p14:nvContentPartPr>
            <p14:xfrm>
              <a:off x="1999920" y="2970880"/>
              <a:ext cx="165960" cy="57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BD1E57D-DB64-47A2-9A3A-A0687214747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2280" y="2952880"/>
                <a:ext cx="20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CC2BD7-1431-4E97-BADA-CE1C16ADA01A}"/>
                  </a:ext>
                </a:extLst>
              </p14:cNvPr>
              <p14:cNvContentPartPr/>
              <p14:nvPr/>
            </p14:nvContentPartPr>
            <p14:xfrm>
              <a:off x="2005320" y="3082120"/>
              <a:ext cx="184680" cy="72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CC2BD7-1431-4E97-BADA-CE1C16ADA01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87320" y="3064480"/>
                <a:ext cx="2203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A31884-256F-4B58-8D9F-DDE6E9E0C7E8}"/>
                  </a:ext>
                </a:extLst>
              </p14:cNvPr>
              <p14:cNvContentPartPr/>
              <p14:nvPr/>
            </p14:nvContentPartPr>
            <p14:xfrm>
              <a:off x="2354880" y="3009400"/>
              <a:ext cx="168840" cy="1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A31884-256F-4B58-8D9F-DDE6E9E0C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37240" y="2991400"/>
                <a:ext cx="2044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7D9B06-C20B-4DDF-8D58-BC72FAE0234E}"/>
                  </a:ext>
                </a:extLst>
              </p14:cNvPr>
              <p14:cNvContentPartPr/>
              <p14:nvPr/>
            </p14:nvContentPartPr>
            <p14:xfrm>
              <a:off x="2605800" y="3122800"/>
              <a:ext cx="942120" cy="208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7D9B06-C20B-4DDF-8D58-BC72FAE023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87800" y="3104800"/>
                <a:ext cx="977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894E6E-31FA-46A0-9FB4-14D8E8C9FD1D}"/>
                  </a:ext>
                </a:extLst>
              </p14:cNvPr>
              <p14:cNvContentPartPr/>
              <p14:nvPr/>
            </p14:nvContentPartPr>
            <p14:xfrm>
              <a:off x="2659440" y="2729320"/>
              <a:ext cx="946080" cy="3171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894E6E-31FA-46A0-9FB4-14D8E8C9FD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41440" y="2711340"/>
                <a:ext cx="98172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F6EE2FB-8470-423B-8516-93419C016EA9}"/>
                  </a:ext>
                </a:extLst>
              </p14:cNvPr>
              <p14:cNvContentPartPr/>
              <p14:nvPr/>
            </p14:nvContentPartPr>
            <p14:xfrm>
              <a:off x="2937000" y="3186880"/>
              <a:ext cx="470160" cy="2016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F6EE2FB-8470-423B-8516-93419C016EA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919360" y="3169271"/>
                <a:ext cx="505800" cy="2371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36170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14:cNvPr>
              <p14:cNvContentPartPr/>
              <p14:nvPr/>
            </p14:nvContentPartPr>
            <p14:xfrm>
              <a:off x="1086600" y="313360"/>
              <a:ext cx="2983320" cy="644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68960" y="295720"/>
                <a:ext cx="301896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14:cNvPr>
              <p14:cNvContentPartPr/>
              <p14:nvPr/>
            </p14:nvContentPartPr>
            <p14:xfrm>
              <a:off x="1227720" y="1294000"/>
              <a:ext cx="393480" cy="326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10080" y="1276360"/>
                <a:ext cx="4291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14:cNvPr>
              <p14:cNvContentPartPr/>
              <p14:nvPr/>
            </p14:nvContentPartPr>
            <p14:xfrm>
              <a:off x="815160" y="1283560"/>
              <a:ext cx="235800" cy="3715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97160" y="1265920"/>
                <a:ext cx="2714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14:cNvPr>
              <p14:cNvContentPartPr/>
              <p14:nvPr/>
            </p14:nvContentPartPr>
            <p14:xfrm>
              <a:off x="1885440" y="1186720"/>
              <a:ext cx="1520280" cy="432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67444" y="1169065"/>
                <a:ext cx="1555912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14:cNvPr>
              <p14:cNvContentPartPr/>
              <p14:nvPr/>
            </p14:nvContentPartPr>
            <p14:xfrm>
              <a:off x="3720360" y="1184200"/>
              <a:ext cx="373320" cy="2944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2377" y="1166200"/>
                <a:ext cx="408926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14:cNvPr>
              <p14:cNvContentPartPr/>
              <p14:nvPr/>
            </p14:nvContentPartPr>
            <p14:xfrm>
              <a:off x="4667880" y="1196080"/>
              <a:ext cx="209520" cy="509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49880" y="1178080"/>
                <a:ext cx="24516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14:cNvPr>
              <p14:cNvContentPartPr/>
              <p14:nvPr/>
            </p14:nvContentPartPr>
            <p14:xfrm>
              <a:off x="5725920" y="1382920"/>
              <a:ext cx="160560" cy="190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7920" y="1365280"/>
                <a:ext cx="196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14:cNvPr>
              <p14:cNvContentPartPr/>
              <p14:nvPr/>
            </p14:nvContentPartPr>
            <p14:xfrm>
              <a:off x="5723760" y="1495600"/>
              <a:ext cx="198000" cy="14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6120" y="1477960"/>
                <a:ext cx="233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14:cNvPr>
              <p14:cNvContentPartPr/>
              <p14:nvPr/>
            </p14:nvContentPartPr>
            <p14:xfrm>
              <a:off x="5256480" y="1277080"/>
              <a:ext cx="344520" cy="32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8822" y="1259100"/>
                <a:ext cx="380197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14:cNvPr>
              <p14:cNvContentPartPr/>
              <p14:nvPr/>
            </p14:nvContentPartPr>
            <p14:xfrm>
              <a:off x="6146040" y="1115440"/>
              <a:ext cx="1466280" cy="3196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8040" y="1097460"/>
                <a:ext cx="15019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14:cNvPr>
              <p14:cNvContentPartPr/>
              <p14:nvPr/>
            </p14:nvContentPartPr>
            <p14:xfrm>
              <a:off x="7179600" y="1504960"/>
              <a:ext cx="384840" cy="32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61960" y="1486960"/>
                <a:ext cx="4204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14:cNvPr>
              <p14:cNvContentPartPr/>
              <p14:nvPr/>
            </p14:nvContentPartPr>
            <p14:xfrm>
              <a:off x="6173760" y="1563280"/>
              <a:ext cx="859320" cy="275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5760" y="1545303"/>
                <a:ext cx="89496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14:cNvPr>
              <p14:cNvContentPartPr/>
              <p14:nvPr/>
            </p14:nvContentPartPr>
            <p14:xfrm>
              <a:off x="7848480" y="1062160"/>
              <a:ext cx="582120" cy="36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0480" y="1044520"/>
                <a:ext cx="61776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14:cNvPr>
              <p14:cNvContentPartPr/>
              <p14:nvPr/>
            </p14:nvContentPartPr>
            <p14:xfrm>
              <a:off x="702840" y="2065840"/>
              <a:ext cx="991800" cy="2898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5200" y="2048200"/>
                <a:ext cx="10274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14:cNvPr>
              <p14:cNvContentPartPr/>
              <p14:nvPr/>
            </p14:nvContentPartPr>
            <p14:xfrm>
              <a:off x="2292600" y="2074480"/>
              <a:ext cx="1457280" cy="30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74960" y="2056840"/>
                <a:ext cx="14929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14:cNvPr>
              <p14:cNvContentPartPr/>
              <p14:nvPr/>
            </p14:nvContentPartPr>
            <p14:xfrm>
              <a:off x="4373040" y="2188960"/>
              <a:ext cx="567000" cy="25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55389" y="2170960"/>
                <a:ext cx="60266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14:cNvPr>
              <p14:cNvContentPartPr/>
              <p14:nvPr/>
            </p14:nvContentPartPr>
            <p14:xfrm>
              <a:off x="6404880" y="2187520"/>
              <a:ext cx="46080" cy="2588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87240" y="2169520"/>
                <a:ext cx="817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14:cNvPr>
              <p14:cNvContentPartPr/>
              <p14:nvPr/>
            </p14:nvContentPartPr>
            <p14:xfrm>
              <a:off x="5394720" y="2169880"/>
              <a:ext cx="752760" cy="453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76729" y="2152226"/>
                <a:ext cx="788383" cy="48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14:cNvPr>
              <p14:cNvContentPartPr/>
              <p14:nvPr/>
            </p14:nvContentPartPr>
            <p14:xfrm>
              <a:off x="6684600" y="2223160"/>
              <a:ext cx="1800" cy="33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66960" y="2205520"/>
                <a:ext cx="374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14:cNvPr>
              <p14:cNvContentPartPr/>
              <p14:nvPr/>
            </p14:nvContentPartPr>
            <p14:xfrm>
              <a:off x="6672360" y="2385160"/>
              <a:ext cx="5400" cy="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4360" y="2367160"/>
                <a:ext cx="41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14:cNvPr>
              <p14:cNvContentPartPr/>
              <p14:nvPr/>
            </p14:nvContentPartPr>
            <p14:xfrm>
              <a:off x="7800240" y="2322520"/>
              <a:ext cx="172800" cy="8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2240" y="2304880"/>
                <a:ext cx="208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14:cNvPr>
              <p14:cNvContentPartPr/>
              <p14:nvPr/>
            </p14:nvContentPartPr>
            <p14:xfrm>
              <a:off x="7847760" y="2393080"/>
              <a:ext cx="154800" cy="5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0120" y="2375080"/>
                <a:ext cx="190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14:cNvPr>
              <p14:cNvContentPartPr/>
              <p14:nvPr/>
            </p14:nvContentPartPr>
            <p14:xfrm>
              <a:off x="6867120" y="2208400"/>
              <a:ext cx="830160" cy="333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49120" y="2190400"/>
                <a:ext cx="865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14:cNvPr>
              <p14:cNvContentPartPr/>
              <p14:nvPr/>
            </p14:nvContentPartPr>
            <p14:xfrm>
              <a:off x="8095080" y="2172760"/>
              <a:ext cx="723960" cy="311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77080" y="2155100"/>
                <a:ext cx="759600" cy="3470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69DA3-8164-45DA-9511-2BCA610BF28B}"/>
                  </a:ext>
                </a:extLst>
              </p14:cNvPr>
              <p14:cNvContentPartPr/>
              <p14:nvPr/>
            </p14:nvContentPartPr>
            <p14:xfrm>
              <a:off x="711480" y="2714920"/>
              <a:ext cx="287280" cy="2934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69DA3-8164-45DA-9511-2BCA610BF2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3840" y="2697280"/>
                <a:ext cx="32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92AD80-4D8C-46F7-B65A-41ED7DC78C4A}"/>
                  </a:ext>
                </a:extLst>
              </p14:cNvPr>
              <p14:cNvContentPartPr/>
              <p14:nvPr/>
            </p14:nvContentPartPr>
            <p14:xfrm>
              <a:off x="1459200" y="2943160"/>
              <a:ext cx="378720" cy="181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92AD80-4D8C-46F7-B65A-41ED7DC78C4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41560" y="2925520"/>
                <a:ext cx="41436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BD1E57D-DB64-47A2-9A3A-A0687214747B}"/>
                  </a:ext>
                </a:extLst>
              </p14:cNvPr>
              <p14:cNvContentPartPr/>
              <p14:nvPr/>
            </p14:nvContentPartPr>
            <p14:xfrm>
              <a:off x="1999920" y="2970880"/>
              <a:ext cx="165960" cy="57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BD1E57D-DB64-47A2-9A3A-A0687214747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2280" y="2952880"/>
                <a:ext cx="20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CC2BD7-1431-4E97-BADA-CE1C16ADA01A}"/>
                  </a:ext>
                </a:extLst>
              </p14:cNvPr>
              <p14:cNvContentPartPr/>
              <p14:nvPr/>
            </p14:nvContentPartPr>
            <p14:xfrm>
              <a:off x="2005320" y="3082120"/>
              <a:ext cx="184680" cy="72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CC2BD7-1431-4E97-BADA-CE1C16ADA01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87320" y="3064480"/>
                <a:ext cx="2203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A31884-256F-4B58-8D9F-DDE6E9E0C7E8}"/>
                  </a:ext>
                </a:extLst>
              </p14:cNvPr>
              <p14:cNvContentPartPr/>
              <p14:nvPr/>
            </p14:nvContentPartPr>
            <p14:xfrm>
              <a:off x="2354880" y="3009400"/>
              <a:ext cx="168840" cy="1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A31884-256F-4B58-8D9F-DDE6E9E0C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37240" y="2991400"/>
                <a:ext cx="2044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7D9B06-C20B-4DDF-8D58-BC72FAE0234E}"/>
                  </a:ext>
                </a:extLst>
              </p14:cNvPr>
              <p14:cNvContentPartPr/>
              <p14:nvPr/>
            </p14:nvContentPartPr>
            <p14:xfrm>
              <a:off x="2605800" y="3122800"/>
              <a:ext cx="942120" cy="208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7D9B06-C20B-4DDF-8D58-BC72FAE023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87800" y="3104800"/>
                <a:ext cx="977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894E6E-31FA-46A0-9FB4-14D8E8C9FD1D}"/>
                  </a:ext>
                </a:extLst>
              </p14:cNvPr>
              <p14:cNvContentPartPr/>
              <p14:nvPr/>
            </p14:nvContentPartPr>
            <p14:xfrm>
              <a:off x="2659440" y="2729320"/>
              <a:ext cx="946080" cy="3171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894E6E-31FA-46A0-9FB4-14D8E8C9FD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41440" y="2711340"/>
                <a:ext cx="98172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F6EE2FB-8470-423B-8516-93419C016EA9}"/>
                  </a:ext>
                </a:extLst>
              </p14:cNvPr>
              <p14:cNvContentPartPr/>
              <p14:nvPr/>
            </p14:nvContentPartPr>
            <p14:xfrm>
              <a:off x="2937000" y="3186880"/>
              <a:ext cx="470160" cy="2016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F6EE2FB-8470-423B-8516-93419C016EA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919360" y="3169271"/>
                <a:ext cx="50580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6412D6-D81B-4D42-9CB1-C5F2984B4919}"/>
                  </a:ext>
                </a:extLst>
              </p14:cNvPr>
              <p14:cNvContentPartPr/>
              <p14:nvPr/>
            </p14:nvContentPartPr>
            <p14:xfrm>
              <a:off x="3848880" y="3103360"/>
              <a:ext cx="197280" cy="162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6412D6-D81B-4D42-9CB1-C5F2984B49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31240" y="3085720"/>
                <a:ext cx="232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7CC9CB7-5C67-4A38-8E96-2B089414F2F1}"/>
                  </a:ext>
                </a:extLst>
              </p14:cNvPr>
              <p14:cNvContentPartPr/>
              <p14:nvPr/>
            </p14:nvContentPartPr>
            <p14:xfrm>
              <a:off x="3803880" y="3033160"/>
              <a:ext cx="188640" cy="349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7CC9CB7-5C67-4A38-8E96-2B089414F2F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85880" y="3015160"/>
                <a:ext cx="224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400615-229E-40BA-BEDD-8C1E9A291B88}"/>
                  </a:ext>
                </a:extLst>
              </p14:cNvPr>
              <p14:cNvContentPartPr/>
              <p14:nvPr/>
            </p14:nvContentPartPr>
            <p14:xfrm>
              <a:off x="4224720" y="3043600"/>
              <a:ext cx="192600" cy="13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400615-229E-40BA-BEDD-8C1E9A291B8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06720" y="3025960"/>
                <a:ext cx="228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588A638-E8E3-44CE-9FC4-57B1A1A53EB7}"/>
                  </a:ext>
                </a:extLst>
              </p14:cNvPr>
              <p14:cNvContentPartPr/>
              <p14:nvPr/>
            </p14:nvContentPartPr>
            <p14:xfrm>
              <a:off x="4524960" y="2776120"/>
              <a:ext cx="891720" cy="375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588A638-E8E3-44CE-9FC4-57B1A1A53EB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06960" y="2758120"/>
                <a:ext cx="927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134DEF-8FBC-492B-BB11-BEC8BBDA5351}"/>
                  </a:ext>
                </a:extLst>
              </p14:cNvPr>
              <p14:cNvContentPartPr/>
              <p14:nvPr/>
            </p14:nvContentPartPr>
            <p14:xfrm>
              <a:off x="4625760" y="3220360"/>
              <a:ext cx="883800" cy="301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134DEF-8FBC-492B-BB11-BEC8BBDA53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07760" y="3202699"/>
                <a:ext cx="919440" cy="33736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606380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14:cNvPr>
              <p14:cNvContentPartPr/>
              <p14:nvPr/>
            </p14:nvContentPartPr>
            <p14:xfrm>
              <a:off x="1086600" y="313360"/>
              <a:ext cx="2983320" cy="644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68960" y="295720"/>
                <a:ext cx="301896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14:cNvPr>
              <p14:cNvContentPartPr/>
              <p14:nvPr/>
            </p14:nvContentPartPr>
            <p14:xfrm>
              <a:off x="1227720" y="1294000"/>
              <a:ext cx="393480" cy="326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10080" y="1276360"/>
                <a:ext cx="4291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14:cNvPr>
              <p14:cNvContentPartPr/>
              <p14:nvPr/>
            </p14:nvContentPartPr>
            <p14:xfrm>
              <a:off x="815160" y="1283560"/>
              <a:ext cx="235800" cy="3715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97160" y="1265920"/>
                <a:ext cx="2714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14:cNvPr>
              <p14:cNvContentPartPr/>
              <p14:nvPr/>
            </p14:nvContentPartPr>
            <p14:xfrm>
              <a:off x="1885440" y="1186720"/>
              <a:ext cx="1520280" cy="432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67444" y="1169065"/>
                <a:ext cx="1555912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14:cNvPr>
              <p14:cNvContentPartPr/>
              <p14:nvPr/>
            </p14:nvContentPartPr>
            <p14:xfrm>
              <a:off x="3720360" y="1184200"/>
              <a:ext cx="373320" cy="2944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2377" y="1166200"/>
                <a:ext cx="408926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14:cNvPr>
              <p14:cNvContentPartPr/>
              <p14:nvPr/>
            </p14:nvContentPartPr>
            <p14:xfrm>
              <a:off x="4667880" y="1196080"/>
              <a:ext cx="209520" cy="509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49880" y="1178080"/>
                <a:ext cx="24516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14:cNvPr>
              <p14:cNvContentPartPr/>
              <p14:nvPr/>
            </p14:nvContentPartPr>
            <p14:xfrm>
              <a:off x="5725920" y="1382920"/>
              <a:ext cx="160560" cy="190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7920" y="1365280"/>
                <a:ext cx="196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14:cNvPr>
              <p14:cNvContentPartPr/>
              <p14:nvPr/>
            </p14:nvContentPartPr>
            <p14:xfrm>
              <a:off x="5723760" y="1495600"/>
              <a:ext cx="198000" cy="14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6120" y="1477960"/>
                <a:ext cx="233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14:cNvPr>
              <p14:cNvContentPartPr/>
              <p14:nvPr/>
            </p14:nvContentPartPr>
            <p14:xfrm>
              <a:off x="5256480" y="1277080"/>
              <a:ext cx="344520" cy="32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8822" y="1259100"/>
                <a:ext cx="380197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14:cNvPr>
              <p14:cNvContentPartPr/>
              <p14:nvPr/>
            </p14:nvContentPartPr>
            <p14:xfrm>
              <a:off x="6146040" y="1115440"/>
              <a:ext cx="1466280" cy="3196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8040" y="1097460"/>
                <a:ext cx="15019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14:cNvPr>
              <p14:cNvContentPartPr/>
              <p14:nvPr/>
            </p14:nvContentPartPr>
            <p14:xfrm>
              <a:off x="7179600" y="1504960"/>
              <a:ext cx="384840" cy="32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61960" y="1486960"/>
                <a:ext cx="4204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14:cNvPr>
              <p14:cNvContentPartPr/>
              <p14:nvPr/>
            </p14:nvContentPartPr>
            <p14:xfrm>
              <a:off x="6173760" y="1563280"/>
              <a:ext cx="859320" cy="275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5760" y="1545303"/>
                <a:ext cx="89496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14:cNvPr>
              <p14:cNvContentPartPr/>
              <p14:nvPr/>
            </p14:nvContentPartPr>
            <p14:xfrm>
              <a:off x="7848480" y="1062160"/>
              <a:ext cx="582120" cy="36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0480" y="1044520"/>
                <a:ext cx="61776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14:cNvPr>
              <p14:cNvContentPartPr/>
              <p14:nvPr/>
            </p14:nvContentPartPr>
            <p14:xfrm>
              <a:off x="702840" y="2065840"/>
              <a:ext cx="991800" cy="2898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5200" y="2048200"/>
                <a:ext cx="10274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14:cNvPr>
              <p14:cNvContentPartPr/>
              <p14:nvPr/>
            </p14:nvContentPartPr>
            <p14:xfrm>
              <a:off x="2292600" y="2074480"/>
              <a:ext cx="1457280" cy="30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74960" y="2056840"/>
                <a:ext cx="14929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14:cNvPr>
              <p14:cNvContentPartPr/>
              <p14:nvPr/>
            </p14:nvContentPartPr>
            <p14:xfrm>
              <a:off x="4373040" y="2188960"/>
              <a:ext cx="567000" cy="25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55389" y="2170960"/>
                <a:ext cx="60266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14:cNvPr>
              <p14:cNvContentPartPr/>
              <p14:nvPr/>
            </p14:nvContentPartPr>
            <p14:xfrm>
              <a:off x="6404880" y="2187520"/>
              <a:ext cx="46080" cy="2588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87240" y="2169520"/>
                <a:ext cx="817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14:cNvPr>
              <p14:cNvContentPartPr/>
              <p14:nvPr/>
            </p14:nvContentPartPr>
            <p14:xfrm>
              <a:off x="5394720" y="2169880"/>
              <a:ext cx="752760" cy="453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76729" y="2152226"/>
                <a:ext cx="788383" cy="48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14:cNvPr>
              <p14:cNvContentPartPr/>
              <p14:nvPr/>
            </p14:nvContentPartPr>
            <p14:xfrm>
              <a:off x="6684600" y="2223160"/>
              <a:ext cx="1800" cy="33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66960" y="2205520"/>
                <a:ext cx="374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14:cNvPr>
              <p14:cNvContentPartPr/>
              <p14:nvPr/>
            </p14:nvContentPartPr>
            <p14:xfrm>
              <a:off x="6672360" y="2385160"/>
              <a:ext cx="5400" cy="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4360" y="2367160"/>
                <a:ext cx="41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14:cNvPr>
              <p14:cNvContentPartPr/>
              <p14:nvPr/>
            </p14:nvContentPartPr>
            <p14:xfrm>
              <a:off x="7800240" y="2322520"/>
              <a:ext cx="172800" cy="8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2240" y="2304880"/>
                <a:ext cx="208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14:cNvPr>
              <p14:cNvContentPartPr/>
              <p14:nvPr/>
            </p14:nvContentPartPr>
            <p14:xfrm>
              <a:off x="7847760" y="2393080"/>
              <a:ext cx="154800" cy="5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0120" y="2375080"/>
                <a:ext cx="190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14:cNvPr>
              <p14:cNvContentPartPr/>
              <p14:nvPr/>
            </p14:nvContentPartPr>
            <p14:xfrm>
              <a:off x="6867120" y="2208400"/>
              <a:ext cx="830160" cy="333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49120" y="2190400"/>
                <a:ext cx="865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14:cNvPr>
              <p14:cNvContentPartPr/>
              <p14:nvPr/>
            </p14:nvContentPartPr>
            <p14:xfrm>
              <a:off x="8095080" y="2172760"/>
              <a:ext cx="723960" cy="311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77080" y="2155100"/>
                <a:ext cx="759600" cy="3470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69DA3-8164-45DA-9511-2BCA610BF28B}"/>
                  </a:ext>
                </a:extLst>
              </p14:cNvPr>
              <p14:cNvContentPartPr/>
              <p14:nvPr/>
            </p14:nvContentPartPr>
            <p14:xfrm>
              <a:off x="711480" y="2714920"/>
              <a:ext cx="287280" cy="2934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69DA3-8164-45DA-9511-2BCA610BF2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3840" y="2697280"/>
                <a:ext cx="32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92AD80-4D8C-46F7-B65A-41ED7DC78C4A}"/>
                  </a:ext>
                </a:extLst>
              </p14:cNvPr>
              <p14:cNvContentPartPr/>
              <p14:nvPr/>
            </p14:nvContentPartPr>
            <p14:xfrm>
              <a:off x="1459200" y="2943160"/>
              <a:ext cx="378720" cy="181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92AD80-4D8C-46F7-B65A-41ED7DC78C4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41560" y="2925520"/>
                <a:ext cx="41436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BD1E57D-DB64-47A2-9A3A-A0687214747B}"/>
                  </a:ext>
                </a:extLst>
              </p14:cNvPr>
              <p14:cNvContentPartPr/>
              <p14:nvPr/>
            </p14:nvContentPartPr>
            <p14:xfrm>
              <a:off x="1999920" y="2970880"/>
              <a:ext cx="165960" cy="57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BD1E57D-DB64-47A2-9A3A-A0687214747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2280" y="2952880"/>
                <a:ext cx="20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CC2BD7-1431-4E97-BADA-CE1C16ADA01A}"/>
                  </a:ext>
                </a:extLst>
              </p14:cNvPr>
              <p14:cNvContentPartPr/>
              <p14:nvPr/>
            </p14:nvContentPartPr>
            <p14:xfrm>
              <a:off x="2005320" y="3082120"/>
              <a:ext cx="184680" cy="72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CC2BD7-1431-4E97-BADA-CE1C16ADA01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87320" y="3064480"/>
                <a:ext cx="2203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A31884-256F-4B58-8D9F-DDE6E9E0C7E8}"/>
                  </a:ext>
                </a:extLst>
              </p14:cNvPr>
              <p14:cNvContentPartPr/>
              <p14:nvPr/>
            </p14:nvContentPartPr>
            <p14:xfrm>
              <a:off x="2354880" y="3009400"/>
              <a:ext cx="168840" cy="1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A31884-256F-4B58-8D9F-DDE6E9E0C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37240" y="2991400"/>
                <a:ext cx="2044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7D9B06-C20B-4DDF-8D58-BC72FAE0234E}"/>
                  </a:ext>
                </a:extLst>
              </p14:cNvPr>
              <p14:cNvContentPartPr/>
              <p14:nvPr/>
            </p14:nvContentPartPr>
            <p14:xfrm>
              <a:off x="2605800" y="3122800"/>
              <a:ext cx="942120" cy="208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7D9B06-C20B-4DDF-8D58-BC72FAE023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87800" y="3104800"/>
                <a:ext cx="977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894E6E-31FA-46A0-9FB4-14D8E8C9FD1D}"/>
                  </a:ext>
                </a:extLst>
              </p14:cNvPr>
              <p14:cNvContentPartPr/>
              <p14:nvPr/>
            </p14:nvContentPartPr>
            <p14:xfrm>
              <a:off x="2659440" y="2729320"/>
              <a:ext cx="946080" cy="3171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894E6E-31FA-46A0-9FB4-14D8E8C9FD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41440" y="2711340"/>
                <a:ext cx="98172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F6EE2FB-8470-423B-8516-93419C016EA9}"/>
                  </a:ext>
                </a:extLst>
              </p14:cNvPr>
              <p14:cNvContentPartPr/>
              <p14:nvPr/>
            </p14:nvContentPartPr>
            <p14:xfrm>
              <a:off x="2937000" y="3186880"/>
              <a:ext cx="470160" cy="2016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F6EE2FB-8470-423B-8516-93419C016EA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919360" y="3169271"/>
                <a:ext cx="50580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6412D6-D81B-4D42-9CB1-C5F2984B4919}"/>
                  </a:ext>
                </a:extLst>
              </p14:cNvPr>
              <p14:cNvContentPartPr/>
              <p14:nvPr/>
            </p14:nvContentPartPr>
            <p14:xfrm>
              <a:off x="3848880" y="3103360"/>
              <a:ext cx="197280" cy="162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6412D6-D81B-4D42-9CB1-C5F2984B49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31240" y="3085720"/>
                <a:ext cx="232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7CC9CB7-5C67-4A38-8E96-2B089414F2F1}"/>
                  </a:ext>
                </a:extLst>
              </p14:cNvPr>
              <p14:cNvContentPartPr/>
              <p14:nvPr/>
            </p14:nvContentPartPr>
            <p14:xfrm>
              <a:off x="3803880" y="3033160"/>
              <a:ext cx="188640" cy="349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7CC9CB7-5C67-4A38-8E96-2B089414F2F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85880" y="3015160"/>
                <a:ext cx="224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400615-229E-40BA-BEDD-8C1E9A291B88}"/>
                  </a:ext>
                </a:extLst>
              </p14:cNvPr>
              <p14:cNvContentPartPr/>
              <p14:nvPr/>
            </p14:nvContentPartPr>
            <p14:xfrm>
              <a:off x="4224720" y="3043600"/>
              <a:ext cx="192600" cy="13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400615-229E-40BA-BEDD-8C1E9A291B8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06720" y="3025960"/>
                <a:ext cx="228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588A638-E8E3-44CE-9FC4-57B1A1A53EB7}"/>
                  </a:ext>
                </a:extLst>
              </p14:cNvPr>
              <p14:cNvContentPartPr/>
              <p14:nvPr/>
            </p14:nvContentPartPr>
            <p14:xfrm>
              <a:off x="4524960" y="2776120"/>
              <a:ext cx="891720" cy="375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588A638-E8E3-44CE-9FC4-57B1A1A53EB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06960" y="2758120"/>
                <a:ext cx="927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134DEF-8FBC-492B-BB11-BEC8BBDA5351}"/>
                  </a:ext>
                </a:extLst>
              </p14:cNvPr>
              <p14:cNvContentPartPr/>
              <p14:nvPr/>
            </p14:nvContentPartPr>
            <p14:xfrm>
              <a:off x="4625760" y="3220360"/>
              <a:ext cx="883800" cy="301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134DEF-8FBC-492B-BB11-BEC8BBDA53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07760" y="3202699"/>
                <a:ext cx="919440" cy="3373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310896-DEAC-43AD-8889-CF82965913D0}"/>
                  </a:ext>
                </a:extLst>
              </p14:cNvPr>
              <p14:cNvContentPartPr/>
              <p14:nvPr/>
            </p14:nvContentPartPr>
            <p14:xfrm>
              <a:off x="5726280" y="3086080"/>
              <a:ext cx="159840" cy="1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310896-DEAC-43AD-8889-CF82965913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08640" y="3068440"/>
                <a:ext cx="195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AA92728-536D-4DB3-A571-69A14DD11271}"/>
                  </a:ext>
                </a:extLst>
              </p14:cNvPr>
              <p14:cNvContentPartPr/>
              <p14:nvPr/>
            </p14:nvContentPartPr>
            <p14:xfrm>
              <a:off x="5765520" y="3167080"/>
              <a:ext cx="183240" cy="162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AA92728-536D-4DB3-A571-69A14DD112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47520" y="3149080"/>
                <a:ext cx="218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FBB381-755E-4F77-B606-C26A4DFE2B7D}"/>
                  </a:ext>
                </a:extLst>
              </p14:cNvPr>
              <p14:cNvContentPartPr/>
              <p14:nvPr/>
            </p14:nvContentPartPr>
            <p14:xfrm>
              <a:off x="6222000" y="3161680"/>
              <a:ext cx="448920" cy="201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FBB381-755E-4F77-B606-C26A4DFE2B7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04360" y="3143680"/>
                <a:ext cx="4845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E8B387-570F-42F5-AAD5-302F70ADFAA7}"/>
                  </a:ext>
                </a:extLst>
              </p14:cNvPr>
              <p14:cNvContentPartPr/>
              <p14:nvPr/>
            </p14:nvContentPartPr>
            <p14:xfrm>
              <a:off x="6296520" y="3246640"/>
              <a:ext cx="335520" cy="183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E8B387-570F-42F5-AAD5-302F70ADFAA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78520" y="3228640"/>
                <a:ext cx="3711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B937FD-CE33-42F4-976E-220C8FC31E94}"/>
                  </a:ext>
                </a:extLst>
              </p14:cNvPr>
              <p14:cNvContentPartPr/>
              <p14:nvPr/>
            </p14:nvContentPartPr>
            <p14:xfrm>
              <a:off x="6228840" y="2904640"/>
              <a:ext cx="532080" cy="212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B937FD-CE33-42F4-976E-220C8FC31E9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10828" y="2886640"/>
                <a:ext cx="567744" cy="24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457248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14:cNvPr>
              <p14:cNvContentPartPr/>
              <p14:nvPr/>
            </p14:nvContentPartPr>
            <p14:xfrm>
              <a:off x="1086600" y="313360"/>
              <a:ext cx="2983320" cy="644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68960" y="295720"/>
                <a:ext cx="301896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14:cNvPr>
              <p14:cNvContentPartPr/>
              <p14:nvPr/>
            </p14:nvContentPartPr>
            <p14:xfrm>
              <a:off x="1227720" y="1294000"/>
              <a:ext cx="393480" cy="326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10080" y="1276360"/>
                <a:ext cx="4291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14:cNvPr>
              <p14:cNvContentPartPr/>
              <p14:nvPr/>
            </p14:nvContentPartPr>
            <p14:xfrm>
              <a:off x="815160" y="1283560"/>
              <a:ext cx="235800" cy="3715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97160" y="1265920"/>
                <a:ext cx="2714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14:cNvPr>
              <p14:cNvContentPartPr/>
              <p14:nvPr/>
            </p14:nvContentPartPr>
            <p14:xfrm>
              <a:off x="1885440" y="1186720"/>
              <a:ext cx="1520280" cy="432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67444" y="1169065"/>
                <a:ext cx="1555912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14:cNvPr>
              <p14:cNvContentPartPr/>
              <p14:nvPr/>
            </p14:nvContentPartPr>
            <p14:xfrm>
              <a:off x="3720360" y="1184200"/>
              <a:ext cx="373320" cy="2944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2377" y="1166200"/>
                <a:ext cx="408926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14:cNvPr>
              <p14:cNvContentPartPr/>
              <p14:nvPr/>
            </p14:nvContentPartPr>
            <p14:xfrm>
              <a:off x="4667880" y="1196080"/>
              <a:ext cx="209520" cy="509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49880" y="1178080"/>
                <a:ext cx="24516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14:cNvPr>
              <p14:cNvContentPartPr/>
              <p14:nvPr/>
            </p14:nvContentPartPr>
            <p14:xfrm>
              <a:off x="5725920" y="1382920"/>
              <a:ext cx="160560" cy="190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7920" y="1365280"/>
                <a:ext cx="196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14:cNvPr>
              <p14:cNvContentPartPr/>
              <p14:nvPr/>
            </p14:nvContentPartPr>
            <p14:xfrm>
              <a:off x="5723760" y="1495600"/>
              <a:ext cx="198000" cy="14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6120" y="1477960"/>
                <a:ext cx="233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14:cNvPr>
              <p14:cNvContentPartPr/>
              <p14:nvPr/>
            </p14:nvContentPartPr>
            <p14:xfrm>
              <a:off x="5256480" y="1277080"/>
              <a:ext cx="344520" cy="32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8822" y="1259100"/>
                <a:ext cx="380197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14:cNvPr>
              <p14:cNvContentPartPr/>
              <p14:nvPr/>
            </p14:nvContentPartPr>
            <p14:xfrm>
              <a:off x="6146040" y="1115440"/>
              <a:ext cx="1466280" cy="3196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8040" y="1097460"/>
                <a:ext cx="15019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14:cNvPr>
              <p14:cNvContentPartPr/>
              <p14:nvPr/>
            </p14:nvContentPartPr>
            <p14:xfrm>
              <a:off x="7179600" y="1504960"/>
              <a:ext cx="384840" cy="32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61960" y="1486960"/>
                <a:ext cx="4204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14:cNvPr>
              <p14:cNvContentPartPr/>
              <p14:nvPr/>
            </p14:nvContentPartPr>
            <p14:xfrm>
              <a:off x="6173760" y="1563280"/>
              <a:ext cx="859320" cy="275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5760" y="1545303"/>
                <a:ext cx="89496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14:cNvPr>
              <p14:cNvContentPartPr/>
              <p14:nvPr/>
            </p14:nvContentPartPr>
            <p14:xfrm>
              <a:off x="7848480" y="1062160"/>
              <a:ext cx="582120" cy="36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0480" y="1044520"/>
                <a:ext cx="61776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14:cNvPr>
              <p14:cNvContentPartPr/>
              <p14:nvPr/>
            </p14:nvContentPartPr>
            <p14:xfrm>
              <a:off x="702840" y="2065840"/>
              <a:ext cx="991800" cy="2898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5200" y="2048200"/>
                <a:ext cx="10274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14:cNvPr>
              <p14:cNvContentPartPr/>
              <p14:nvPr/>
            </p14:nvContentPartPr>
            <p14:xfrm>
              <a:off x="2292600" y="2074480"/>
              <a:ext cx="1457280" cy="30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74960" y="2056840"/>
                <a:ext cx="14929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14:cNvPr>
              <p14:cNvContentPartPr/>
              <p14:nvPr/>
            </p14:nvContentPartPr>
            <p14:xfrm>
              <a:off x="4373040" y="2188960"/>
              <a:ext cx="567000" cy="25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55389" y="2170960"/>
                <a:ext cx="60266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14:cNvPr>
              <p14:cNvContentPartPr/>
              <p14:nvPr/>
            </p14:nvContentPartPr>
            <p14:xfrm>
              <a:off x="6404880" y="2187520"/>
              <a:ext cx="46080" cy="2588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87240" y="2169520"/>
                <a:ext cx="817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14:cNvPr>
              <p14:cNvContentPartPr/>
              <p14:nvPr/>
            </p14:nvContentPartPr>
            <p14:xfrm>
              <a:off x="5394720" y="2169880"/>
              <a:ext cx="752760" cy="453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76729" y="2152226"/>
                <a:ext cx="788383" cy="48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14:cNvPr>
              <p14:cNvContentPartPr/>
              <p14:nvPr/>
            </p14:nvContentPartPr>
            <p14:xfrm>
              <a:off x="6684600" y="2223160"/>
              <a:ext cx="1800" cy="33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66960" y="2205520"/>
                <a:ext cx="374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14:cNvPr>
              <p14:cNvContentPartPr/>
              <p14:nvPr/>
            </p14:nvContentPartPr>
            <p14:xfrm>
              <a:off x="6672360" y="2385160"/>
              <a:ext cx="5400" cy="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4360" y="2367160"/>
                <a:ext cx="41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14:cNvPr>
              <p14:cNvContentPartPr/>
              <p14:nvPr/>
            </p14:nvContentPartPr>
            <p14:xfrm>
              <a:off x="7800240" y="2322520"/>
              <a:ext cx="172800" cy="8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2240" y="2304880"/>
                <a:ext cx="208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14:cNvPr>
              <p14:cNvContentPartPr/>
              <p14:nvPr/>
            </p14:nvContentPartPr>
            <p14:xfrm>
              <a:off x="7847760" y="2393080"/>
              <a:ext cx="154800" cy="5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0120" y="2375080"/>
                <a:ext cx="190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14:cNvPr>
              <p14:cNvContentPartPr/>
              <p14:nvPr/>
            </p14:nvContentPartPr>
            <p14:xfrm>
              <a:off x="6867120" y="2208400"/>
              <a:ext cx="830160" cy="333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49120" y="2190400"/>
                <a:ext cx="865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14:cNvPr>
              <p14:cNvContentPartPr/>
              <p14:nvPr/>
            </p14:nvContentPartPr>
            <p14:xfrm>
              <a:off x="8095080" y="2172760"/>
              <a:ext cx="723960" cy="311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77080" y="2155100"/>
                <a:ext cx="759600" cy="3470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69DA3-8164-45DA-9511-2BCA610BF28B}"/>
                  </a:ext>
                </a:extLst>
              </p14:cNvPr>
              <p14:cNvContentPartPr/>
              <p14:nvPr/>
            </p14:nvContentPartPr>
            <p14:xfrm>
              <a:off x="711480" y="2714920"/>
              <a:ext cx="287280" cy="2934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69DA3-8164-45DA-9511-2BCA610BF2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3840" y="2697280"/>
                <a:ext cx="32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92AD80-4D8C-46F7-B65A-41ED7DC78C4A}"/>
                  </a:ext>
                </a:extLst>
              </p14:cNvPr>
              <p14:cNvContentPartPr/>
              <p14:nvPr/>
            </p14:nvContentPartPr>
            <p14:xfrm>
              <a:off x="1459200" y="2943160"/>
              <a:ext cx="378720" cy="181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92AD80-4D8C-46F7-B65A-41ED7DC78C4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41560" y="2925520"/>
                <a:ext cx="41436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BD1E57D-DB64-47A2-9A3A-A0687214747B}"/>
                  </a:ext>
                </a:extLst>
              </p14:cNvPr>
              <p14:cNvContentPartPr/>
              <p14:nvPr/>
            </p14:nvContentPartPr>
            <p14:xfrm>
              <a:off x="1999920" y="2970880"/>
              <a:ext cx="165960" cy="57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BD1E57D-DB64-47A2-9A3A-A0687214747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2280" y="2952880"/>
                <a:ext cx="20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CC2BD7-1431-4E97-BADA-CE1C16ADA01A}"/>
                  </a:ext>
                </a:extLst>
              </p14:cNvPr>
              <p14:cNvContentPartPr/>
              <p14:nvPr/>
            </p14:nvContentPartPr>
            <p14:xfrm>
              <a:off x="2005320" y="3082120"/>
              <a:ext cx="184680" cy="72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CC2BD7-1431-4E97-BADA-CE1C16ADA01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87320" y="3064480"/>
                <a:ext cx="2203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A31884-256F-4B58-8D9F-DDE6E9E0C7E8}"/>
                  </a:ext>
                </a:extLst>
              </p14:cNvPr>
              <p14:cNvContentPartPr/>
              <p14:nvPr/>
            </p14:nvContentPartPr>
            <p14:xfrm>
              <a:off x="2354880" y="3009400"/>
              <a:ext cx="168840" cy="1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A31884-256F-4B58-8D9F-DDE6E9E0C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37240" y="2991400"/>
                <a:ext cx="2044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7D9B06-C20B-4DDF-8D58-BC72FAE0234E}"/>
                  </a:ext>
                </a:extLst>
              </p14:cNvPr>
              <p14:cNvContentPartPr/>
              <p14:nvPr/>
            </p14:nvContentPartPr>
            <p14:xfrm>
              <a:off x="2605800" y="3122800"/>
              <a:ext cx="942120" cy="208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7D9B06-C20B-4DDF-8D58-BC72FAE023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87800" y="3104800"/>
                <a:ext cx="977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894E6E-31FA-46A0-9FB4-14D8E8C9FD1D}"/>
                  </a:ext>
                </a:extLst>
              </p14:cNvPr>
              <p14:cNvContentPartPr/>
              <p14:nvPr/>
            </p14:nvContentPartPr>
            <p14:xfrm>
              <a:off x="2659440" y="2729320"/>
              <a:ext cx="946080" cy="3171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894E6E-31FA-46A0-9FB4-14D8E8C9FD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41440" y="2711340"/>
                <a:ext cx="98172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F6EE2FB-8470-423B-8516-93419C016EA9}"/>
                  </a:ext>
                </a:extLst>
              </p14:cNvPr>
              <p14:cNvContentPartPr/>
              <p14:nvPr/>
            </p14:nvContentPartPr>
            <p14:xfrm>
              <a:off x="2937000" y="3186880"/>
              <a:ext cx="470160" cy="2016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F6EE2FB-8470-423B-8516-93419C016EA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919360" y="3169271"/>
                <a:ext cx="50580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6412D6-D81B-4D42-9CB1-C5F2984B4919}"/>
                  </a:ext>
                </a:extLst>
              </p14:cNvPr>
              <p14:cNvContentPartPr/>
              <p14:nvPr/>
            </p14:nvContentPartPr>
            <p14:xfrm>
              <a:off x="3848880" y="3103360"/>
              <a:ext cx="197280" cy="162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6412D6-D81B-4D42-9CB1-C5F2984B49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31240" y="3085720"/>
                <a:ext cx="232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7CC9CB7-5C67-4A38-8E96-2B089414F2F1}"/>
                  </a:ext>
                </a:extLst>
              </p14:cNvPr>
              <p14:cNvContentPartPr/>
              <p14:nvPr/>
            </p14:nvContentPartPr>
            <p14:xfrm>
              <a:off x="3803880" y="3033160"/>
              <a:ext cx="188640" cy="349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7CC9CB7-5C67-4A38-8E96-2B089414F2F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85880" y="3015160"/>
                <a:ext cx="224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400615-229E-40BA-BEDD-8C1E9A291B88}"/>
                  </a:ext>
                </a:extLst>
              </p14:cNvPr>
              <p14:cNvContentPartPr/>
              <p14:nvPr/>
            </p14:nvContentPartPr>
            <p14:xfrm>
              <a:off x="4224720" y="3043600"/>
              <a:ext cx="192600" cy="13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400615-229E-40BA-BEDD-8C1E9A291B8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06720" y="3025960"/>
                <a:ext cx="228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588A638-E8E3-44CE-9FC4-57B1A1A53EB7}"/>
                  </a:ext>
                </a:extLst>
              </p14:cNvPr>
              <p14:cNvContentPartPr/>
              <p14:nvPr/>
            </p14:nvContentPartPr>
            <p14:xfrm>
              <a:off x="4524960" y="2776120"/>
              <a:ext cx="891720" cy="375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588A638-E8E3-44CE-9FC4-57B1A1A53EB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06960" y="2758120"/>
                <a:ext cx="927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134DEF-8FBC-492B-BB11-BEC8BBDA5351}"/>
                  </a:ext>
                </a:extLst>
              </p14:cNvPr>
              <p14:cNvContentPartPr/>
              <p14:nvPr/>
            </p14:nvContentPartPr>
            <p14:xfrm>
              <a:off x="4625760" y="3220360"/>
              <a:ext cx="883800" cy="301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134DEF-8FBC-492B-BB11-BEC8BBDA53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07760" y="3202699"/>
                <a:ext cx="919440" cy="3373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310896-DEAC-43AD-8889-CF82965913D0}"/>
                  </a:ext>
                </a:extLst>
              </p14:cNvPr>
              <p14:cNvContentPartPr/>
              <p14:nvPr/>
            </p14:nvContentPartPr>
            <p14:xfrm>
              <a:off x="5726280" y="3086080"/>
              <a:ext cx="159840" cy="1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310896-DEAC-43AD-8889-CF82965913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08640" y="3068440"/>
                <a:ext cx="195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AA92728-536D-4DB3-A571-69A14DD11271}"/>
                  </a:ext>
                </a:extLst>
              </p14:cNvPr>
              <p14:cNvContentPartPr/>
              <p14:nvPr/>
            </p14:nvContentPartPr>
            <p14:xfrm>
              <a:off x="5765520" y="3167080"/>
              <a:ext cx="183240" cy="162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AA92728-536D-4DB3-A571-69A14DD112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47520" y="3149080"/>
                <a:ext cx="218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FBB381-755E-4F77-B606-C26A4DFE2B7D}"/>
                  </a:ext>
                </a:extLst>
              </p14:cNvPr>
              <p14:cNvContentPartPr/>
              <p14:nvPr/>
            </p14:nvContentPartPr>
            <p14:xfrm>
              <a:off x="6222000" y="3161680"/>
              <a:ext cx="448920" cy="201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FBB381-755E-4F77-B606-C26A4DFE2B7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04360" y="3143680"/>
                <a:ext cx="4845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E8B387-570F-42F5-AAD5-302F70ADFAA7}"/>
                  </a:ext>
                </a:extLst>
              </p14:cNvPr>
              <p14:cNvContentPartPr/>
              <p14:nvPr/>
            </p14:nvContentPartPr>
            <p14:xfrm>
              <a:off x="6296520" y="3246640"/>
              <a:ext cx="335520" cy="183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E8B387-570F-42F5-AAD5-302F70ADFAA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78520" y="3228640"/>
                <a:ext cx="3711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B937FD-CE33-42F4-976E-220C8FC31E94}"/>
                  </a:ext>
                </a:extLst>
              </p14:cNvPr>
              <p14:cNvContentPartPr/>
              <p14:nvPr/>
            </p14:nvContentPartPr>
            <p14:xfrm>
              <a:off x="6228840" y="2904640"/>
              <a:ext cx="532080" cy="212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B937FD-CE33-42F4-976E-220C8FC31E9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10828" y="2886640"/>
                <a:ext cx="567744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1B49366-949A-49FB-9D30-C55B80D804E7}"/>
                  </a:ext>
                </a:extLst>
              </p14:cNvPr>
              <p14:cNvContentPartPr/>
              <p14:nvPr/>
            </p14:nvContentPartPr>
            <p14:xfrm>
              <a:off x="5849400" y="899080"/>
              <a:ext cx="2001600" cy="11415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1B49366-949A-49FB-9D30-C55B80D80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31760" y="863440"/>
                <a:ext cx="2037240" cy="12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512F4EC-F36A-40AC-A027-C0B945B13114}"/>
                  </a:ext>
                </a:extLst>
              </p14:cNvPr>
              <p14:cNvContentPartPr/>
              <p14:nvPr/>
            </p14:nvContentPartPr>
            <p14:xfrm>
              <a:off x="6574800" y="2008600"/>
              <a:ext cx="337680" cy="7891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512F4EC-F36A-40AC-A027-C0B945B131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56800" y="1972600"/>
                <a:ext cx="373320" cy="8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7A6F964-2F04-49DF-9C38-923733BF5A23}"/>
                  </a:ext>
                </a:extLst>
              </p14:cNvPr>
              <p14:cNvContentPartPr/>
              <p14:nvPr/>
            </p14:nvContentPartPr>
            <p14:xfrm>
              <a:off x="6430440" y="2660560"/>
              <a:ext cx="405720" cy="1926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7A6F964-2F04-49DF-9C38-923733BF5A2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12440" y="2624920"/>
                <a:ext cx="441360" cy="26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300271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14:cNvPr>
              <p14:cNvContentPartPr/>
              <p14:nvPr/>
            </p14:nvContentPartPr>
            <p14:xfrm>
              <a:off x="1086600" y="313360"/>
              <a:ext cx="2983320" cy="644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1F5B46A-FEDC-4091-988A-F16F297FC2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68960" y="295720"/>
                <a:ext cx="301896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14:cNvPr>
              <p14:cNvContentPartPr/>
              <p14:nvPr/>
            </p14:nvContentPartPr>
            <p14:xfrm>
              <a:off x="1227720" y="1294000"/>
              <a:ext cx="393480" cy="326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754681B-4326-4E32-8C56-7BBAC2D419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10080" y="1276360"/>
                <a:ext cx="4291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14:cNvPr>
              <p14:cNvContentPartPr/>
              <p14:nvPr/>
            </p14:nvContentPartPr>
            <p14:xfrm>
              <a:off x="815160" y="1283560"/>
              <a:ext cx="235800" cy="3715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1F738A-4056-4A05-A435-2B6EA247D0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97160" y="1265920"/>
                <a:ext cx="2714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14:cNvPr>
              <p14:cNvContentPartPr/>
              <p14:nvPr/>
            </p14:nvContentPartPr>
            <p14:xfrm>
              <a:off x="1885440" y="1186720"/>
              <a:ext cx="1520280" cy="432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83B80A7-150B-4756-ADB8-8CC5A3F668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67444" y="1169065"/>
                <a:ext cx="1555912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14:cNvPr>
              <p14:cNvContentPartPr/>
              <p14:nvPr/>
            </p14:nvContentPartPr>
            <p14:xfrm>
              <a:off x="3720360" y="1184200"/>
              <a:ext cx="373320" cy="2944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5B29D2-F5FA-42CE-A48A-A88975D62D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2377" y="1166200"/>
                <a:ext cx="408926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14:cNvPr>
              <p14:cNvContentPartPr/>
              <p14:nvPr/>
            </p14:nvContentPartPr>
            <p14:xfrm>
              <a:off x="4667880" y="1196080"/>
              <a:ext cx="209520" cy="509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897F4D-D331-4A3F-83FD-B448430E12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49880" y="1178080"/>
                <a:ext cx="24516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14:cNvPr>
              <p14:cNvContentPartPr/>
              <p14:nvPr/>
            </p14:nvContentPartPr>
            <p14:xfrm>
              <a:off x="5725920" y="1382920"/>
              <a:ext cx="160560" cy="190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2EAE309-6936-4259-B7D8-558484952D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7920" y="1365280"/>
                <a:ext cx="196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14:cNvPr>
              <p14:cNvContentPartPr/>
              <p14:nvPr/>
            </p14:nvContentPartPr>
            <p14:xfrm>
              <a:off x="5723760" y="1495600"/>
              <a:ext cx="198000" cy="14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B33643-EB3E-43A5-9815-86EABF18A67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6120" y="1477960"/>
                <a:ext cx="233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14:cNvPr>
              <p14:cNvContentPartPr/>
              <p14:nvPr/>
            </p14:nvContentPartPr>
            <p14:xfrm>
              <a:off x="5256480" y="1277080"/>
              <a:ext cx="344520" cy="32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27E40D-0DCD-4CA2-995E-1C2C80BEE38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8822" y="1259100"/>
                <a:ext cx="380197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14:cNvPr>
              <p14:cNvContentPartPr/>
              <p14:nvPr/>
            </p14:nvContentPartPr>
            <p14:xfrm>
              <a:off x="6146040" y="1115440"/>
              <a:ext cx="1466280" cy="3196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3405D9-3248-448B-B6C3-4DC4C93FC63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8040" y="1097460"/>
                <a:ext cx="15019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14:cNvPr>
              <p14:cNvContentPartPr/>
              <p14:nvPr/>
            </p14:nvContentPartPr>
            <p14:xfrm>
              <a:off x="7179600" y="1504960"/>
              <a:ext cx="384840" cy="32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A140B62-A3F7-4F63-B000-95102954E54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61960" y="1486960"/>
                <a:ext cx="4204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14:cNvPr>
              <p14:cNvContentPartPr/>
              <p14:nvPr/>
            </p14:nvContentPartPr>
            <p14:xfrm>
              <a:off x="6173760" y="1563280"/>
              <a:ext cx="859320" cy="275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8A63461-5556-42F9-B05F-5398A1F0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5760" y="1545303"/>
                <a:ext cx="89496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14:cNvPr>
              <p14:cNvContentPartPr/>
              <p14:nvPr/>
            </p14:nvContentPartPr>
            <p14:xfrm>
              <a:off x="7848480" y="1062160"/>
              <a:ext cx="582120" cy="36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955075-5D8A-4A8A-B25A-79AC0748F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0480" y="1044520"/>
                <a:ext cx="61776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14:cNvPr>
              <p14:cNvContentPartPr/>
              <p14:nvPr/>
            </p14:nvContentPartPr>
            <p14:xfrm>
              <a:off x="702840" y="2065840"/>
              <a:ext cx="991800" cy="2898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B9F3854-B502-40D3-8891-F62287DDB6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5200" y="2048200"/>
                <a:ext cx="10274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14:cNvPr>
              <p14:cNvContentPartPr/>
              <p14:nvPr/>
            </p14:nvContentPartPr>
            <p14:xfrm>
              <a:off x="2292600" y="2074480"/>
              <a:ext cx="1457280" cy="30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4499575-5C9A-462F-B5BE-B409A3C5D4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74960" y="2056840"/>
                <a:ext cx="14929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14:cNvPr>
              <p14:cNvContentPartPr/>
              <p14:nvPr/>
            </p14:nvContentPartPr>
            <p14:xfrm>
              <a:off x="4373040" y="2188960"/>
              <a:ext cx="567000" cy="25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D448C55-1334-46DB-BFFC-D1D51DFDAA6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55389" y="2170960"/>
                <a:ext cx="60266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14:cNvPr>
              <p14:cNvContentPartPr/>
              <p14:nvPr/>
            </p14:nvContentPartPr>
            <p14:xfrm>
              <a:off x="6404880" y="2187520"/>
              <a:ext cx="46080" cy="2588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AA6C6CF-3850-45FE-8EB7-E3501787E0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87240" y="2169520"/>
                <a:ext cx="817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14:cNvPr>
              <p14:cNvContentPartPr/>
              <p14:nvPr/>
            </p14:nvContentPartPr>
            <p14:xfrm>
              <a:off x="5394720" y="2169880"/>
              <a:ext cx="752760" cy="453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BC54559-610A-49EC-BC9D-2BA9461CF9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76729" y="2152226"/>
                <a:ext cx="788383" cy="48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14:cNvPr>
              <p14:cNvContentPartPr/>
              <p14:nvPr/>
            </p14:nvContentPartPr>
            <p14:xfrm>
              <a:off x="6684600" y="2223160"/>
              <a:ext cx="1800" cy="33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001C88-4500-4F09-9ACC-045A25AAACE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66960" y="2205520"/>
                <a:ext cx="374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14:cNvPr>
              <p14:cNvContentPartPr/>
              <p14:nvPr/>
            </p14:nvContentPartPr>
            <p14:xfrm>
              <a:off x="6672360" y="2385160"/>
              <a:ext cx="5400" cy="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E6D833-90EC-46C6-BF24-1650A9E249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4360" y="2367160"/>
                <a:ext cx="41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14:cNvPr>
              <p14:cNvContentPartPr/>
              <p14:nvPr/>
            </p14:nvContentPartPr>
            <p14:xfrm>
              <a:off x="7800240" y="2322520"/>
              <a:ext cx="172800" cy="8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706E3AD-99C9-4AFC-B9A6-992C853346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2240" y="2304880"/>
                <a:ext cx="208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14:cNvPr>
              <p14:cNvContentPartPr/>
              <p14:nvPr/>
            </p14:nvContentPartPr>
            <p14:xfrm>
              <a:off x="7847760" y="2393080"/>
              <a:ext cx="154800" cy="5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73D0DC5-201A-49D6-8A2F-7D51985FAF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0120" y="2375080"/>
                <a:ext cx="190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14:cNvPr>
              <p14:cNvContentPartPr/>
              <p14:nvPr/>
            </p14:nvContentPartPr>
            <p14:xfrm>
              <a:off x="6867120" y="2208400"/>
              <a:ext cx="830160" cy="333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323032-DB1C-4088-89CE-B4E847A9A4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49120" y="2190400"/>
                <a:ext cx="865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14:cNvPr>
              <p14:cNvContentPartPr/>
              <p14:nvPr/>
            </p14:nvContentPartPr>
            <p14:xfrm>
              <a:off x="8095080" y="2172760"/>
              <a:ext cx="723960" cy="311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7A9E38E-3911-4E89-A0BA-457FAA68C2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77080" y="2155100"/>
                <a:ext cx="759600" cy="3470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69DA3-8164-45DA-9511-2BCA610BF28B}"/>
                  </a:ext>
                </a:extLst>
              </p14:cNvPr>
              <p14:cNvContentPartPr/>
              <p14:nvPr/>
            </p14:nvContentPartPr>
            <p14:xfrm>
              <a:off x="711480" y="2714920"/>
              <a:ext cx="287280" cy="2934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69DA3-8164-45DA-9511-2BCA610BF2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3840" y="2697280"/>
                <a:ext cx="32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92AD80-4D8C-46F7-B65A-41ED7DC78C4A}"/>
                  </a:ext>
                </a:extLst>
              </p14:cNvPr>
              <p14:cNvContentPartPr/>
              <p14:nvPr/>
            </p14:nvContentPartPr>
            <p14:xfrm>
              <a:off x="1459200" y="2943160"/>
              <a:ext cx="378720" cy="181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92AD80-4D8C-46F7-B65A-41ED7DC78C4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41560" y="2925520"/>
                <a:ext cx="41436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BD1E57D-DB64-47A2-9A3A-A0687214747B}"/>
                  </a:ext>
                </a:extLst>
              </p14:cNvPr>
              <p14:cNvContentPartPr/>
              <p14:nvPr/>
            </p14:nvContentPartPr>
            <p14:xfrm>
              <a:off x="1999920" y="2970880"/>
              <a:ext cx="165960" cy="57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BD1E57D-DB64-47A2-9A3A-A0687214747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2280" y="2952880"/>
                <a:ext cx="20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CC2BD7-1431-4E97-BADA-CE1C16ADA01A}"/>
                  </a:ext>
                </a:extLst>
              </p14:cNvPr>
              <p14:cNvContentPartPr/>
              <p14:nvPr/>
            </p14:nvContentPartPr>
            <p14:xfrm>
              <a:off x="2005320" y="3082120"/>
              <a:ext cx="184680" cy="72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CC2BD7-1431-4E97-BADA-CE1C16ADA01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87320" y="3064480"/>
                <a:ext cx="2203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A31884-256F-4B58-8D9F-DDE6E9E0C7E8}"/>
                  </a:ext>
                </a:extLst>
              </p14:cNvPr>
              <p14:cNvContentPartPr/>
              <p14:nvPr/>
            </p14:nvContentPartPr>
            <p14:xfrm>
              <a:off x="2354880" y="3009400"/>
              <a:ext cx="168840" cy="1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A31884-256F-4B58-8D9F-DDE6E9E0C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37240" y="2991400"/>
                <a:ext cx="2044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7D9B06-C20B-4DDF-8D58-BC72FAE0234E}"/>
                  </a:ext>
                </a:extLst>
              </p14:cNvPr>
              <p14:cNvContentPartPr/>
              <p14:nvPr/>
            </p14:nvContentPartPr>
            <p14:xfrm>
              <a:off x="2605800" y="3122800"/>
              <a:ext cx="942120" cy="208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7D9B06-C20B-4DDF-8D58-BC72FAE023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87800" y="3104800"/>
                <a:ext cx="977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894E6E-31FA-46A0-9FB4-14D8E8C9FD1D}"/>
                  </a:ext>
                </a:extLst>
              </p14:cNvPr>
              <p14:cNvContentPartPr/>
              <p14:nvPr/>
            </p14:nvContentPartPr>
            <p14:xfrm>
              <a:off x="2659440" y="2729320"/>
              <a:ext cx="946080" cy="3171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894E6E-31FA-46A0-9FB4-14D8E8C9FD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41440" y="2711340"/>
                <a:ext cx="98172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F6EE2FB-8470-423B-8516-93419C016EA9}"/>
                  </a:ext>
                </a:extLst>
              </p14:cNvPr>
              <p14:cNvContentPartPr/>
              <p14:nvPr/>
            </p14:nvContentPartPr>
            <p14:xfrm>
              <a:off x="2937000" y="3186880"/>
              <a:ext cx="470160" cy="2016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F6EE2FB-8470-423B-8516-93419C016EA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919360" y="3169271"/>
                <a:ext cx="50580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6412D6-D81B-4D42-9CB1-C5F2984B4919}"/>
                  </a:ext>
                </a:extLst>
              </p14:cNvPr>
              <p14:cNvContentPartPr/>
              <p14:nvPr/>
            </p14:nvContentPartPr>
            <p14:xfrm>
              <a:off x="3848880" y="3103360"/>
              <a:ext cx="197280" cy="162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6412D6-D81B-4D42-9CB1-C5F2984B49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31240" y="3085720"/>
                <a:ext cx="232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7CC9CB7-5C67-4A38-8E96-2B089414F2F1}"/>
                  </a:ext>
                </a:extLst>
              </p14:cNvPr>
              <p14:cNvContentPartPr/>
              <p14:nvPr/>
            </p14:nvContentPartPr>
            <p14:xfrm>
              <a:off x="3803880" y="3033160"/>
              <a:ext cx="188640" cy="349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7CC9CB7-5C67-4A38-8E96-2B089414F2F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85880" y="3015160"/>
                <a:ext cx="224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400615-229E-40BA-BEDD-8C1E9A291B88}"/>
                  </a:ext>
                </a:extLst>
              </p14:cNvPr>
              <p14:cNvContentPartPr/>
              <p14:nvPr/>
            </p14:nvContentPartPr>
            <p14:xfrm>
              <a:off x="4224720" y="3043600"/>
              <a:ext cx="192600" cy="13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400615-229E-40BA-BEDD-8C1E9A291B8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06720" y="3025960"/>
                <a:ext cx="228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588A638-E8E3-44CE-9FC4-57B1A1A53EB7}"/>
                  </a:ext>
                </a:extLst>
              </p14:cNvPr>
              <p14:cNvContentPartPr/>
              <p14:nvPr/>
            </p14:nvContentPartPr>
            <p14:xfrm>
              <a:off x="4524960" y="2776120"/>
              <a:ext cx="891720" cy="375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588A638-E8E3-44CE-9FC4-57B1A1A53EB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06960" y="2758120"/>
                <a:ext cx="927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134DEF-8FBC-492B-BB11-BEC8BBDA5351}"/>
                  </a:ext>
                </a:extLst>
              </p14:cNvPr>
              <p14:cNvContentPartPr/>
              <p14:nvPr/>
            </p14:nvContentPartPr>
            <p14:xfrm>
              <a:off x="4625760" y="3220360"/>
              <a:ext cx="883800" cy="301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134DEF-8FBC-492B-BB11-BEC8BBDA53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07760" y="3202699"/>
                <a:ext cx="919440" cy="3373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310896-DEAC-43AD-8889-CF82965913D0}"/>
                  </a:ext>
                </a:extLst>
              </p14:cNvPr>
              <p14:cNvContentPartPr/>
              <p14:nvPr/>
            </p14:nvContentPartPr>
            <p14:xfrm>
              <a:off x="5726280" y="3086080"/>
              <a:ext cx="159840" cy="1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310896-DEAC-43AD-8889-CF82965913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08640" y="3068440"/>
                <a:ext cx="195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AA92728-536D-4DB3-A571-69A14DD11271}"/>
                  </a:ext>
                </a:extLst>
              </p14:cNvPr>
              <p14:cNvContentPartPr/>
              <p14:nvPr/>
            </p14:nvContentPartPr>
            <p14:xfrm>
              <a:off x="5765520" y="3167080"/>
              <a:ext cx="183240" cy="162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AA92728-536D-4DB3-A571-69A14DD112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47520" y="3149080"/>
                <a:ext cx="218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FBB381-755E-4F77-B606-C26A4DFE2B7D}"/>
                  </a:ext>
                </a:extLst>
              </p14:cNvPr>
              <p14:cNvContentPartPr/>
              <p14:nvPr/>
            </p14:nvContentPartPr>
            <p14:xfrm>
              <a:off x="6222000" y="3161680"/>
              <a:ext cx="448920" cy="201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FBB381-755E-4F77-B606-C26A4DFE2B7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04360" y="3143680"/>
                <a:ext cx="4845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E8B387-570F-42F5-AAD5-302F70ADFAA7}"/>
                  </a:ext>
                </a:extLst>
              </p14:cNvPr>
              <p14:cNvContentPartPr/>
              <p14:nvPr/>
            </p14:nvContentPartPr>
            <p14:xfrm>
              <a:off x="6296520" y="3246640"/>
              <a:ext cx="335520" cy="183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E8B387-570F-42F5-AAD5-302F70ADFAA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78520" y="3228640"/>
                <a:ext cx="3711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B937FD-CE33-42F4-976E-220C8FC31E94}"/>
                  </a:ext>
                </a:extLst>
              </p14:cNvPr>
              <p14:cNvContentPartPr/>
              <p14:nvPr/>
            </p14:nvContentPartPr>
            <p14:xfrm>
              <a:off x="6228840" y="2904640"/>
              <a:ext cx="532080" cy="212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B937FD-CE33-42F4-976E-220C8FC31E9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10828" y="2886640"/>
                <a:ext cx="567744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40BD01F-4DE1-4738-8B05-B88C7755D10B}"/>
                  </a:ext>
                </a:extLst>
              </p14:cNvPr>
              <p14:cNvContentPartPr/>
              <p14:nvPr/>
            </p14:nvContentPartPr>
            <p14:xfrm>
              <a:off x="6936600" y="2973400"/>
              <a:ext cx="1755720" cy="5810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40BD01F-4DE1-4738-8B05-B88C7755D1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918604" y="2955760"/>
                <a:ext cx="1791353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606BD2-530B-4BF2-8D4E-33B59F555AB6}"/>
                  </a:ext>
                </a:extLst>
              </p14:cNvPr>
              <p14:cNvContentPartPr/>
              <p14:nvPr/>
            </p14:nvContentPartPr>
            <p14:xfrm>
              <a:off x="1005240" y="2553280"/>
              <a:ext cx="7960320" cy="1240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606BD2-530B-4BF2-8D4E-33B59F555AB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87600" y="2517640"/>
                <a:ext cx="7995960" cy="131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1242748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015175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C7C7A5-D568-4FAB-9E27-79594BD965E0}"/>
                  </a:ext>
                </a:extLst>
              </p14:cNvPr>
              <p14:cNvContentPartPr/>
              <p14:nvPr/>
            </p14:nvContentPartPr>
            <p14:xfrm>
              <a:off x="4909440" y="1105360"/>
              <a:ext cx="2499120" cy="5058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C7C7A5-D568-4FAB-9E27-79594BD965E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46440" y="1042720"/>
                <a:ext cx="2624760" cy="63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130742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38364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1461600" cy="724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939240" y="1922560"/>
                <a:ext cx="1497240" cy="760320"/>
              </a:xfrm>
              <a:prstGeom prst="rect">
                <a:avLst/>
              </a:prstGeom>
            </p:spPr>
          </p:pic>
        </mc:Fallback>
      </mc:AlternateContent>
      <p:pic>
        <p:nvPicPr>
          <p:cNvPr id="18" name="Picture 17">
            <a:extLst>
              <a:ext uri="{FF2B5EF4-FFF2-40B4-BE49-F238E27FC236}">
                <a16:creationId xmlns:a16="http://schemas.microsoft.com/office/drawing/2014/main" id="{3F2CC17E-AF9E-448E-A8B4-888980E69A6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0981" t="18889" r="25540" b="63110"/>
          <a:stretch/>
        </p:blipFill>
        <p:spPr>
          <a:xfrm>
            <a:off x="2362201" y="2712176"/>
            <a:ext cx="4648202" cy="4009299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71DD0-4FFC-4336-8DD4-8DFD35DB9956}"/>
                  </a:ext>
                </a:extLst>
              </p14:cNvPr>
              <p14:cNvContentPartPr/>
              <p14:nvPr/>
            </p14:nvContentPartPr>
            <p14:xfrm>
              <a:off x="2709840" y="3058000"/>
              <a:ext cx="4373280" cy="2036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71DD0-4FFC-4336-8DD4-8DFD35DB99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47200" y="2995000"/>
                <a:ext cx="449892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9153852-F684-45CC-AB39-ECA0E60AA45C}"/>
                  </a:ext>
                </a:extLst>
              </p14:cNvPr>
              <p14:cNvContentPartPr/>
              <p14:nvPr/>
            </p14:nvContentPartPr>
            <p14:xfrm>
              <a:off x="3444600" y="3302440"/>
              <a:ext cx="777240" cy="37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9153852-F684-45CC-AB39-ECA0E60AA4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26960" y="3266440"/>
                <a:ext cx="812880" cy="10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667374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1461600" cy="724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939240" y="1922560"/>
                <a:ext cx="1497240" cy="760320"/>
              </a:xfrm>
              <a:prstGeom prst="rect">
                <a:avLst/>
              </a:prstGeom>
            </p:spPr>
          </p:pic>
        </mc:Fallback>
      </mc:AlternateContent>
      <p:pic>
        <p:nvPicPr>
          <p:cNvPr id="18" name="Picture 17">
            <a:extLst>
              <a:ext uri="{FF2B5EF4-FFF2-40B4-BE49-F238E27FC236}">
                <a16:creationId xmlns:a16="http://schemas.microsoft.com/office/drawing/2014/main" id="{3F2CC17E-AF9E-448E-A8B4-888980E69A6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0981" t="18889" r="25540" b="63110"/>
          <a:stretch/>
        </p:blipFill>
        <p:spPr>
          <a:xfrm>
            <a:off x="2362201" y="2712176"/>
            <a:ext cx="4648202" cy="4009299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71DD0-4FFC-4336-8DD4-8DFD35DB9956}"/>
                  </a:ext>
                </a:extLst>
              </p14:cNvPr>
              <p14:cNvContentPartPr/>
              <p14:nvPr/>
            </p14:nvContentPartPr>
            <p14:xfrm>
              <a:off x="2709840" y="3580720"/>
              <a:ext cx="4373280" cy="15134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71DD0-4FFC-4336-8DD4-8DFD35DB99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47200" y="3518080"/>
                <a:ext cx="4498920" cy="16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9153852-F684-45CC-AB39-ECA0E60AA45C}"/>
                  </a:ext>
                </a:extLst>
              </p14:cNvPr>
              <p14:cNvContentPartPr/>
              <p14:nvPr/>
            </p14:nvContentPartPr>
            <p14:xfrm>
              <a:off x="3444600" y="3302440"/>
              <a:ext cx="777240" cy="37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9153852-F684-45CC-AB39-ECA0E60AA4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26960" y="3266440"/>
                <a:ext cx="8128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08B0788-F0F3-4C1D-9126-49C87C80E1F8}"/>
                  </a:ext>
                </a:extLst>
              </p14:cNvPr>
              <p14:cNvContentPartPr/>
              <p14:nvPr/>
            </p14:nvContentPartPr>
            <p14:xfrm>
              <a:off x="4463760" y="3307480"/>
              <a:ext cx="706680" cy="147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08B0788-F0F3-4C1D-9126-49C87C80E1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6120" y="3271840"/>
                <a:ext cx="7423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A955EFA-FECB-420B-8DB1-7D5B853DF27E}"/>
                  </a:ext>
                </a:extLst>
              </p14:cNvPr>
              <p14:cNvContentPartPr/>
              <p14:nvPr/>
            </p14:nvContentPartPr>
            <p14:xfrm>
              <a:off x="5371320" y="3101920"/>
              <a:ext cx="639360" cy="2761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A955EFA-FECB-420B-8DB1-7D5B853DF2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08320" y="3039280"/>
                <a:ext cx="7650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1894F5E-34BA-41FA-9CE4-01AAD6099729}"/>
                  </a:ext>
                </a:extLst>
              </p14:cNvPr>
              <p14:cNvContentPartPr/>
              <p14:nvPr/>
            </p14:nvContentPartPr>
            <p14:xfrm>
              <a:off x="3545400" y="6438400"/>
              <a:ext cx="1184760" cy="450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1894F5E-34BA-41FA-9CE4-01AAD60997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2400" y="6375400"/>
                <a:ext cx="1310400" cy="17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98640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1461600" cy="724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939240" y="1922560"/>
                <a:ext cx="1497240" cy="760320"/>
              </a:xfrm>
              <a:prstGeom prst="rect">
                <a:avLst/>
              </a:prstGeom>
            </p:spPr>
          </p:pic>
        </mc:Fallback>
      </mc:AlternateContent>
      <p:pic>
        <p:nvPicPr>
          <p:cNvPr id="18" name="Picture 17">
            <a:extLst>
              <a:ext uri="{FF2B5EF4-FFF2-40B4-BE49-F238E27FC236}">
                <a16:creationId xmlns:a16="http://schemas.microsoft.com/office/drawing/2014/main" id="{3F2CC17E-AF9E-448E-A8B4-888980E69A6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0981" t="18889" r="25540" b="63110"/>
          <a:stretch/>
        </p:blipFill>
        <p:spPr>
          <a:xfrm>
            <a:off x="2362201" y="2712176"/>
            <a:ext cx="4648202" cy="4009299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EBA724C-9CE0-4DA1-B30A-187B0CEEC9C9}"/>
                  </a:ext>
                </a:extLst>
              </p14:cNvPr>
              <p14:cNvContentPartPr/>
              <p14:nvPr/>
            </p14:nvContentPartPr>
            <p14:xfrm>
              <a:off x="4459800" y="3292720"/>
              <a:ext cx="752400" cy="259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EBA724C-9CE0-4DA1-B30A-187B0CEEC9C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2160" y="3256720"/>
                <a:ext cx="7880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198B95-1A69-4A0C-B7C3-2496F885C05F}"/>
                  </a:ext>
                </a:extLst>
              </p14:cNvPr>
              <p14:cNvContentPartPr/>
              <p14:nvPr/>
            </p14:nvContentPartPr>
            <p14:xfrm>
              <a:off x="2716320" y="3757840"/>
              <a:ext cx="4317840" cy="2895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198B95-1A69-4A0C-B7C3-2496F885C0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53680" y="3694840"/>
                <a:ext cx="4443480" cy="302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022791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1461600" cy="724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939240" y="1922560"/>
                <a:ext cx="1497240" cy="760320"/>
              </a:xfrm>
              <a:prstGeom prst="rect">
                <a:avLst/>
              </a:prstGeom>
            </p:spPr>
          </p:pic>
        </mc:Fallback>
      </mc:AlternateContent>
      <p:pic>
        <p:nvPicPr>
          <p:cNvPr id="18" name="Picture 17">
            <a:extLst>
              <a:ext uri="{FF2B5EF4-FFF2-40B4-BE49-F238E27FC236}">
                <a16:creationId xmlns:a16="http://schemas.microsoft.com/office/drawing/2014/main" id="{3F2CC17E-AF9E-448E-A8B4-888980E69A6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0981" t="18889" r="25540" b="63110"/>
          <a:stretch/>
        </p:blipFill>
        <p:spPr>
          <a:xfrm>
            <a:off x="2362201" y="2712176"/>
            <a:ext cx="4648202" cy="4009299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EBA724C-9CE0-4DA1-B30A-187B0CEEC9C9}"/>
                  </a:ext>
                </a:extLst>
              </p14:cNvPr>
              <p14:cNvContentPartPr/>
              <p14:nvPr/>
            </p14:nvContentPartPr>
            <p14:xfrm>
              <a:off x="4459800" y="3292720"/>
              <a:ext cx="752400" cy="259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EBA724C-9CE0-4DA1-B30A-187B0CEEC9C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2160" y="3256720"/>
                <a:ext cx="7880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198B95-1A69-4A0C-B7C3-2496F885C05F}"/>
                  </a:ext>
                </a:extLst>
              </p14:cNvPr>
              <p14:cNvContentPartPr/>
              <p14:nvPr/>
            </p14:nvContentPartPr>
            <p14:xfrm>
              <a:off x="3505080" y="4409080"/>
              <a:ext cx="3529080" cy="2244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198B95-1A69-4A0C-B7C3-2496F885C0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42080" y="4346440"/>
                <a:ext cx="3654720" cy="23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E69713-D4BF-4AD9-9161-C53D1E68B74F}"/>
                  </a:ext>
                </a:extLst>
              </p14:cNvPr>
              <p14:cNvContentPartPr/>
              <p14:nvPr/>
            </p14:nvContentPartPr>
            <p14:xfrm>
              <a:off x="5538720" y="3384520"/>
              <a:ext cx="52596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E69713-D4BF-4AD9-9161-C53D1E68B7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21080" y="3348520"/>
                <a:ext cx="56160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336563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1461600" cy="724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939240" y="1922560"/>
                <a:ext cx="1497240" cy="760320"/>
              </a:xfrm>
              <a:prstGeom prst="rect">
                <a:avLst/>
              </a:prstGeom>
            </p:spPr>
          </p:pic>
        </mc:Fallback>
      </mc:AlternateContent>
      <p:pic>
        <p:nvPicPr>
          <p:cNvPr id="18" name="Picture 17">
            <a:extLst>
              <a:ext uri="{FF2B5EF4-FFF2-40B4-BE49-F238E27FC236}">
                <a16:creationId xmlns:a16="http://schemas.microsoft.com/office/drawing/2014/main" id="{3F2CC17E-AF9E-448E-A8B4-888980E69A6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0981" t="18889" r="25540" b="77857"/>
          <a:stretch/>
        </p:blipFill>
        <p:spPr>
          <a:xfrm>
            <a:off x="2362201" y="2712176"/>
            <a:ext cx="4648202" cy="724679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42208A-2166-48CC-B55F-F5B8721D72A0}"/>
                  </a:ext>
                </a:extLst>
              </p14:cNvPr>
              <p14:cNvContentPartPr/>
              <p14:nvPr/>
            </p14:nvContentPartPr>
            <p14:xfrm>
              <a:off x="4665720" y="3316840"/>
              <a:ext cx="339120" cy="224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42208A-2166-48CC-B55F-F5B8721D72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03080" y="3253840"/>
                <a:ext cx="464760" cy="34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85645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14:cNvPr>
              <p14:cNvContentPartPr/>
              <p14:nvPr/>
            </p14:nvContentPartPr>
            <p14:xfrm>
              <a:off x="7577400" y="74680"/>
              <a:ext cx="1250640" cy="64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59760" y="57040"/>
                <a:ext cx="128628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14:cNvPr>
              <p14:cNvContentPartPr/>
              <p14:nvPr/>
            </p14:nvContentPartPr>
            <p14:xfrm>
              <a:off x="310800" y="231280"/>
              <a:ext cx="1387440" cy="606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800" y="213280"/>
                <a:ext cx="142308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14:cNvPr>
              <p14:cNvContentPartPr/>
              <p14:nvPr/>
            </p14:nvContentPartPr>
            <p14:xfrm>
              <a:off x="2110440" y="307960"/>
              <a:ext cx="735480" cy="3754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92800" y="290303"/>
                <a:ext cx="771120" cy="411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14:cNvPr>
              <p14:cNvContentPartPr/>
              <p14:nvPr/>
            </p14:nvContentPartPr>
            <p14:xfrm>
              <a:off x="3062280" y="552040"/>
              <a:ext cx="62640" cy="1368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44280" y="534040"/>
                <a:ext cx="98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14:cNvPr>
              <p14:cNvContentPartPr/>
              <p14:nvPr/>
            </p14:nvContentPartPr>
            <p14:xfrm>
              <a:off x="3389160" y="333160"/>
              <a:ext cx="32760" cy="285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160" y="315520"/>
                <a:ext cx="68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14:cNvPr>
              <p14:cNvContentPartPr/>
              <p14:nvPr/>
            </p14:nvContentPartPr>
            <p14:xfrm>
              <a:off x="3600840" y="302920"/>
              <a:ext cx="225000" cy="267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83200" y="284920"/>
                <a:ext cx="260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14:cNvPr>
              <p14:cNvContentPartPr/>
              <p14:nvPr/>
            </p14:nvContentPartPr>
            <p14:xfrm>
              <a:off x="3996120" y="476440"/>
              <a:ext cx="11520" cy="64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8120" y="458440"/>
                <a:ext cx="47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14:cNvPr>
              <p14:cNvContentPartPr/>
              <p14:nvPr/>
            </p14:nvContentPartPr>
            <p14:xfrm>
              <a:off x="4148400" y="251800"/>
              <a:ext cx="340200" cy="288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30760" y="233800"/>
                <a:ext cx="3758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D6BFAF4-B114-4626-A113-D4EAD122253D}"/>
                  </a:ext>
                </a:extLst>
              </p14:cNvPr>
              <p14:cNvContentPartPr/>
              <p14:nvPr/>
            </p14:nvContentPartPr>
            <p14:xfrm>
              <a:off x="1944840" y="716560"/>
              <a:ext cx="877320" cy="2178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D6BFAF4-B114-4626-A113-D4EAD12225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27200" y="698560"/>
                <a:ext cx="9129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D74B3-0445-40E8-83C9-7366A82A9BEF}"/>
                  </a:ext>
                </a:extLst>
              </p14:cNvPr>
              <p14:cNvContentPartPr/>
              <p14:nvPr/>
            </p14:nvContentPartPr>
            <p14:xfrm>
              <a:off x="496920" y="1431880"/>
              <a:ext cx="1625760" cy="698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D74B3-0445-40E8-83C9-7366A82A9B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924" y="1414240"/>
                <a:ext cx="1661392" cy="73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891504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412E0C-EDC4-4488-9A60-7925970422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000" t="13334" r="32500" b="75555"/>
          <a:stretch/>
        </p:blipFill>
        <p:spPr>
          <a:xfrm>
            <a:off x="228600" y="2514600"/>
            <a:ext cx="8686800" cy="22860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431760" y="1940200"/>
              <a:ext cx="8269200" cy="2792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9120" y="1922558"/>
                <a:ext cx="8394840" cy="2873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33D1F1-3E38-4FBA-836A-5ACD3F75B9DA}"/>
                  </a:ext>
                </a:extLst>
              </p14:cNvPr>
              <p14:cNvContentPartPr/>
              <p14:nvPr/>
            </p14:nvContentPartPr>
            <p14:xfrm>
              <a:off x="4349640" y="3366160"/>
              <a:ext cx="2822760" cy="5688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33D1F1-3E38-4FBA-836A-5ACD3F75B9D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87000" y="3303160"/>
                <a:ext cx="2948400" cy="69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139895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412E0C-EDC4-4488-9A60-7925970422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000" t="13334" r="32500" b="75555"/>
          <a:stretch/>
        </p:blipFill>
        <p:spPr>
          <a:xfrm>
            <a:off x="228600" y="2514600"/>
            <a:ext cx="8686800" cy="22860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2760240" y="1940200"/>
              <a:ext cx="5941080" cy="2792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97240" y="1922560"/>
                <a:ext cx="6066720" cy="28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CFF7FEF-1835-4EF9-BE42-79FE1A4C10A7}"/>
                  </a:ext>
                </a:extLst>
              </p14:cNvPr>
              <p14:cNvContentPartPr/>
              <p14:nvPr/>
            </p14:nvContentPartPr>
            <p14:xfrm>
              <a:off x="4342440" y="3409360"/>
              <a:ext cx="2760480" cy="494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CFF7FEF-1835-4EF9-BE42-79FE1A4C1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79440" y="3346360"/>
                <a:ext cx="2886120" cy="62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125207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412E0C-EDC4-4488-9A60-7925970422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000" t="13334" r="32500" b="75555"/>
          <a:stretch/>
        </p:blipFill>
        <p:spPr>
          <a:xfrm>
            <a:off x="228600" y="2514600"/>
            <a:ext cx="8686800" cy="22860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271080" y="1940200"/>
              <a:ext cx="5429880" cy="2792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08440" y="1922560"/>
                <a:ext cx="5555520" cy="28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73E088C-9FAC-4303-B8EE-17FC0D3C7CF9}"/>
                  </a:ext>
                </a:extLst>
              </p14:cNvPr>
              <p14:cNvContentPartPr/>
              <p14:nvPr/>
            </p14:nvContentPartPr>
            <p14:xfrm>
              <a:off x="4391760" y="3427000"/>
              <a:ext cx="2567880" cy="7329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73E088C-9FAC-4303-B8EE-17FC0D3C7C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28760" y="3364031"/>
                <a:ext cx="2693520" cy="8585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901129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412E0C-EDC4-4488-9A60-7925970422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000" t="13334" r="32500" b="75555"/>
          <a:stretch/>
        </p:blipFill>
        <p:spPr>
          <a:xfrm>
            <a:off x="228600" y="2514600"/>
            <a:ext cx="8686800" cy="22860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4744080" cy="2792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39240" y="1922560"/>
                <a:ext cx="4824720" cy="28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73E088C-9FAC-4303-B8EE-17FC0D3C7CF9}"/>
                  </a:ext>
                </a:extLst>
              </p14:cNvPr>
              <p14:cNvContentPartPr/>
              <p14:nvPr/>
            </p14:nvContentPartPr>
            <p14:xfrm>
              <a:off x="4391760" y="3427000"/>
              <a:ext cx="2567880" cy="7329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73E088C-9FAC-4303-B8EE-17FC0D3C7C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28760" y="3364031"/>
                <a:ext cx="2693520" cy="8585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721314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412E0C-EDC4-4488-9A60-7925970422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000" t="13334" r="32500" b="75555"/>
          <a:stretch/>
        </p:blipFill>
        <p:spPr>
          <a:xfrm>
            <a:off x="228600" y="2514600"/>
            <a:ext cx="8686800" cy="22860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4744080" cy="2792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39240" y="1922560"/>
                <a:ext cx="4824720" cy="28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73E088C-9FAC-4303-B8EE-17FC0D3C7CF9}"/>
                  </a:ext>
                </a:extLst>
              </p14:cNvPr>
              <p14:cNvContentPartPr/>
              <p14:nvPr/>
            </p14:nvContentPartPr>
            <p14:xfrm>
              <a:off x="4491480" y="3826960"/>
              <a:ext cx="442080" cy="333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73E088C-9FAC-4303-B8EE-17FC0D3C7C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28480" y="3764320"/>
                <a:ext cx="567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47EB31-D0F3-4E22-AD34-29EF8D2A619F}"/>
                  </a:ext>
                </a:extLst>
              </p14:cNvPr>
              <p14:cNvContentPartPr/>
              <p14:nvPr/>
            </p14:nvContentPartPr>
            <p14:xfrm>
              <a:off x="5786040" y="3369760"/>
              <a:ext cx="1126800" cy="509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47EB31-D0F3-4E22-AD34-29EF8D2A61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23400" y="3307120"/>
                <a:ext cx="1252440" cy="63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3184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412E0C-EDC4-4488-9A60-7925970422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000" t="13334" r="32500" b="75555"/>
          <a:stretch/>
        </p:blipFill>
        <p:spPr>
          <a:xfrm>
            <a:off x="228600" y="2514600"/>
            <a:ext cx="8686800" cy="22860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4744080" cy="2792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39240" y="1922560"/>
                <a:ext cx="4824720" cy="28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47EB31-D0F3-4E22-AD34-29EF8D2A619F}"/>
                  </a:ext>
                </a:extLst>
              </p14:cNvPr>
              <p14:cNvContentPartPr/>
              <p14:nvPr/>
            </p14:nvContentPartPr>
            <p14:xfrm>
              <a:off x="5786040" y="3369760"/>
              <a:ext cx="1126800" cy="509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47EB31-D0F3-4E22-AD34-29EF8D2A61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23400" y="3307120"/>
                <a:ext cx="12524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F68319-AB72-44AB-8CD6-FB1C43BC2A3C}"/>
                  </a:ext>
                </a:extLst>
              </p14:cNvPr>
              <p14:cNvContentPartPr/>
              <p14:nvPr/>
            </p14:nvContentPartPr>
            <p14:xfrm>
              <a:off x="6854160" y="3302080"/>
              <a:ext cx="203040" cy="2203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F68319-AB72-44AB-8CD6-FB1C43BC2A3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91160" y="3239440"/>
                <a:ext cx="3286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156BA2-02ED-4824-A5FF-AE82A1FDECE9}"/>
                  </a:ext>
                </a:extLst>
              </p14:cNvPr>
              <p14:cNvContentPartPr/>
              <p14:nvPr/>
            </p14:nvContentPartPr>
            <p14:xfrm>
              <a:off x="4489680" y="3837400"/>
              <a:ext cx="451080" cy="340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156BA2-02ED-4824-A5FF-AE82A1FDECE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7040" y="3774400"/>
                <a:ext cx="576720" cy="46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359121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412E0C-EDC4-4488-9A60-7925970422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000" t="13334" r="32500" b="75555"/>
          <a:stretch/>
        </p:blipFill>
        <p:spPr>
          <a:xfrm>
            <a:off x="228600" y="2514600"/>
            <a:ext cx="8686800" cy="22860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4744080" cy="2792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39240" y="1922560"/>
                <a:ext cx="4824720" cy="28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47EB31-D0F3-4E22-AD34-29EF8D2A619F}"/>
                  </a:ext>
                </a:extLst>
              </p14:cNvPr>
              <p14:cNvContentPartPr/>
              <p14:nvPr/>
            </p14:nvContentPartPr>
            <p14:xfrm>
              <a:off x="5786040" y="3369760"/>
              <a:ext cx="1126800" cy="509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47EB31-D0F3-4E22-AD34-29EF8D2A61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23400" y="3307120"/>
                <a:ext cx="12524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F68319-AB72-44AB-8CD6-FB1C43BC2A3C}"/>
                  </a:ext>
                </a:extLst>
              </p14:cNvPr>
              <p14:cNvContentPartPr/>
              <p14:nvPr/>
            </p14:nvContentPartPr>
            <p14:xfrm>
              <a:off x="6854160" y="3302080"/>
              <a:ext cx="203040" cy="2203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F68319-AB72-44AB-8CD6-FB1C43BC2A3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91160" y="3239440"/>
                <a:ext cx="3286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156BA2-02ED-4824-A5FF-AE82A1FDECE9}"/>
                  </a:ext>
                </a:extLst>
              </p14:cNvPr>
              <p14:cNvContentPartPr/>
              <p14:nvPr/>
            </p14:nvContentPartPr>
            <p14:xfrm>
              <a:off x="4489680" y="3999040"/>
              <a:ext cx="199800" cy="143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156BA2-02ED-4824-A5FF-AE82A1FDECE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7040" y="3936400"/>
                <a:ext cx="325440" cy="26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738008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412E0C-EDC4-4488-9A60-7925970422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000" t="13334" r="32500" b="75555"/>
          <a:stretch/>
        </p:blipFill>
        <p:spPr>
          <a:xfrm>
            <a:off x="228600" y="2514600"/>
            <a:ext cx="8686800" cy="22860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1461600" cy="724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39240" y="1922560"/>
                <a:ext cx="149724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47EB31-D0F3-4E22-AD34-29EF8D2A619F}"/>
                  </a:ext>
                </a:extLst>
              </p14:cNvPr>
              <p14:cNvContentPartPr/>
              <p14:nvPr/>
            </p14:nvContentPartPr>
            <p14:xfrm>
              <a:off x="5786040" y="3369760"/>
              <a:ext cx="1126800" cy="509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47EB31-D0F3-4E22-AD34-29EF8D2A61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23400" y="3307120"/>
                <a:ext cx="12524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F68319-AB72-44AB-8CD6-FB1C43BC2A3C}"/>
                  </a:ext>
                </a:extLst>
              </p14:cNvPr>
              <p14:cNvContentPartPr/>
              <p14:nvPr/>
            </p14:nvContentPartPr>
            <p14:xfrm>
              <a:off x="6854160" y="3302080"/>
              <a:ext cx="203040" cy="2203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F68319-AB72-44AB-8CD6-FB1C43BC2A3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91160" y="3239440"/>
                <a:ext cx="3286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156BA2-02ED-4824-A5FF-AE82A1FDECE9}"/>
                  </a:ext>
                </a:extLst>
              </p14:cNvPr>
              <p14:cNvContentPartPr/>
              <p14:nvPr/>
            </p14:nvContentPartPr>
            <p14:xfrm>
              <a:off x="4489680" y="3999040"/>
              <a:ext cx="199800" cy="143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156BA2-02ED-4824-A5FF-AE82A1FDECE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7040" y="3936400"/>
                <a:ext cx="32544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364D56-FE5C-40F2-98DF-5BD1DBAF854F}"/>
                  </a:ext>
                </a:extLst>
              </p14:cNvPr>
              <p14:cNvContentPartPr/>
              <p14:nvPr/>
            </p14:nvContentPartPr>
            <p14:xfrm>
              <a:off x="6538800" y="3894640"/>
              <a:ext cx="2132280" cy="10101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364D56-FE5C-40F2-98DF-5BD1DBAF85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76160" y="3831640"/>
                <a:ext cx="2257920" cy="113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115634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412E0C-EDC4-4488-9A60-7925970422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000" t="13334" r="32500" b="75555"/>
          <a:stretch/>
        </p:blipFill>
        <p:spPr>
          <a:xfrm>
            <a:off x="228600" y="2514600"/>
            <a:ext cx="8686800" cy="22860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1461600" cy="724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39240" y="1922560"/>
                <a:ext cx="149724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F68319-AB72-44AB-8CD6-FB1C43BC2A3C}"/>
                  </a:ext>
                </a:extLst>
              </p14:cNvPr>
              <p14:cNvContentPartPr/>
              <p14:nvPr/>
            </p14:nvContentPartPr>
            <p14:xfrm>
              <a:off x="6854160" y="3302080"/>
              <a:ext cx="203040" cy="2203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F68319-AB72-44AB-8CD6-FB1C43BC2A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91160" y="3239440"/>
                <a:ext cx="3286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156BA2-02ED-4824-A5FF-AE82A1FDECE9}"/>
                  </a:ext>
                </a:extLst>
              </p14:cNvPr>
              <p14:cNvContentPartPr/>
              <p14:nvPr/>
            </p14:nvContentPartPr>
            <p14:xfrm>
              <a:off x="4489680" y="3999040"/>
              <a:ext cx="199800" cy="143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156BA2-02ED-4824-A5FF-AE82A1FDEC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27040" y="3936400"/>
                <a:ext cx="32544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364D56-FE5C-40F2-98DF-5BD1DBAF854F}"/>
                  </a:ext>
                </a:extLst>
              </p14:cNvPr>
              <p14:cNvContentPartPr/>
              <p14:nvPr/>
            </p14:nvContentPartPr>
            <p14:xfrm>
              <a:off x="6538800" y="3894640"/>
              <a:ext cx="2132280" cy="10101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364D56-FE5C-40F2-98DF-5BD1DBAF85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6160" y="3831640"/>
                <a:ext cx="2257920" cy="113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7094421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00CD8-DEEA-40A3-BE0A-8FE4ECE99F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999" t="32222" r="35001" b="60000"/>
          <a:stretch/>
        </p:blipFill>
        <p:spPr>
          <a:xfrm>
            <a:off x="261257" y="304800"/>
            <a:ext cx="8621486" cy="1676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412E0C-EDC4-4488-9A60-7925970422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000" t="13334" r="32500" b="75555"/>
          <a:stretch/>
        </p:blipFill>
        <p:spPr>
          <a:xfrm>
            <a:off x="228600" y="2514600"/>
            <a:ext cx="8686800" cy="22860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14:cNvPr>
              <p14:cNvContentPartPr/>
              <p14:nvPr/>
            </p14:nvContentPartPr>
            <p14:xfrm>
              <a:off x="3956880" y="1940200"/>
              <a:ext cx="1461600" cy="724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55BF4A9-749A-4C01-926A-B72C40376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39240" y="1922560"/>
                <a:ext cx="149724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F68319-AB72-44AB-8CD6-FB1C43BC2A3C}"/>
                  </a:ext>
                </a:extLst>
              </p14:cNvPr>
              <p14:cNvContentPartPr/>
              <p14:nvPr/>
            </p14:nvContentPartPr>
            <p14:xfrm>
              <a:off x="6854160" y="3302080"/>
              <a:ext cx="203040" cy="2203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F68319-AB72-44AB-8CD6-FB1C43BC2A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91160" y="3239440"/>
                <a:ext cx="3286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156BA2-02ED-4824-A5FF-AE82A1FDECE9}"/>
                  </a:ext>
                </a:extLst>
              </p14:cNvPr>
              <p14:cNvContentPartPr/>
              <p14:nvPr/>
            </p14:nvContentPartPr>
            <p14:xfrm>
              <a:off x="4489680" y="3999040"/>
              <a:ext cx="199800" cy="143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156BA2-02ED-4824-A5FF-AE82A1FDEC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27040" y="3936400"/>
                <a:ext cx="325440" cy="26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73182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14:cNvPr>
              <p14:cNvContentPartPr/>
              <p14:nvPr/>
            </p14:nvContentPartPr>
            <p14:xfrm>
              <a:off x="7577400" y="74680"/>
              <a:ext cx="1250640" cy="64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59760" y="57040"/>
                <a:ext cx="128628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14:cNvPr>
              <p14:cNvContentPartPr/>
              <p14:nvPr/>
            </p14:nvContentPartPr>
            <p14:xfrm>
              <a:off x="310800" y="231280"/>
              <a:ext cx="1387440" cy="606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800" y="213280"/>
                <a:ext cx="142308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14:cNvPr>
              <p14:cNvContentPartPr/>
              <p14:nvPr/>
            </p14:nvContentPartPr>
            <p14:xfrm>
              <a:off x="2110440" y="307960"/>
              <a:ext cx="735480" cy="3754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92800" y="290303"/>
                <a:ext cx="771120" cy="411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14:cNvPr>
              <p14:cNvContentPartPr/>
              <p14:nvPr/>
            </p14:nvContentPartPr>
            <p14:xfrm>
              <a:off x="3062280" y="552040"/>
              <a:ext cx="62640" cy="1368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44280" y="534040"/>
                <a:ext cx="98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14:cNvPr>
              <p14:cNvContentPartPr/>
              <p14:nvPr/>
            </p14:nvContentPartPr>
            <p14:xfrm>
              <a:off x="3389160" y="333160"/>
              <a:ext cx="32760" cy="285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160" y="315520"/>
                <a:ext cx="68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14:cNvPr>
              <p14:cNvContentPartPr/>
              <p14:nvPr/>
            </p14:nvContentPartPr>
            <p14:xfrm>
              <a:off x="3600840" y="302920"/>
              <a:ext cx="225000" cy="267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83200" y="284920"/>
                <a:ext cx="260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14:cNvPr>
              <p14:cNvContentPartPr/>
              <p14:nvPr/>
            </p14:nvContentPartPr>
            <p14:xfrm>
              <a:off x="3996120" y="476440"/>
              <a:ext cx="11520" cy="64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8120" y="458440"/>
                <a:ext cx="47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14:cNvPr>
              <p14:cNvContentPartPr/>
              <p14:nvPr/>
            </p14:nvContentPartPr>
            <p14:xfrm>
              <a:off x="4148400" y="251800"/>
              <a:ext cx="340200" cy="288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30760" y="233800"/>
                <a:ext cx="3758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D6BFAF4-B114-4626-A113-D4EAD122253D}"/>
                  </a:ext>
                </a:extLst>
              </p14:cNvPr>
              <p14:cNvContentPartPr/>
              <p14:nvPr/>
            </p14:nvContentPartPr>
            <p14:xfrm>
              <a:off x="1944840" y="716560"/>
              <a:ext cx="877320" cy="2178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D6BFAF4-B114-4626-A113-D4EAD12225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27200" y="698560"/>
                <a:ext cx="9129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D74B3-0445-40E8-83C9-7366A82A9BEF}"/>
                  </a:ext>
                </a:extLst>
              </p14:cNvPr>
              <p14:cNvContentPartPr/>
              <p14:nvPr/>
            </p14:nvContentPartPr>
            <p14:xfrm>
              <a:off x="496920" y="1431880"/>
              <a:ext cx="1625760" cy="698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D74B3-0445-40E8-83C9-7366A82A9B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924" y="1414240"/>
                <a:ext cx="1661392" cy="73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1088BA9-42B8-4C29-8A11-035784501EC4}"/>
                  </a:ext>
                </a:extLst>
              </p14:cNvPr>
              <p14:cNvContentPartPr/>
              <p14:nvPr/>
            </p14:nvContentPartPr>
            <p14:xfrm>
              <a:off x="3154800" y="695680"/>
              <a:ext cx="4494960" cy="3143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1088BA9-42B8-4C29-8A11-035784501EC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37160" y="677680"/>
                <a:ext cx="4530600" cy="317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411160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9E61929-3057-4759-912D-D00A1DAAFD91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9E61929-3057-4759-912D-D00A1DAAFD9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08F916-F05F-48EA-B5ED-2B41FB740AB7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08F916-F05F-48EA-B5ED-2B41FB740AB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390674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DB4BC4-C3F2-4513-AA89-A884A8F53165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DB4BC4-C3F2-4513-AA89-A884A8F5316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244881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096A22-1166-4867-90D8-1223F378FB0D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096A22-1166-4867-90D8-1223F378FB0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817258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D0C8BB7-ADC5-40C2-821C-A11112E68A28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D0C8BB7-ADC5-40C2-821C-A11112E68A2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358584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14:cNvPr>
              <p14:cNvContentPartPr/>
              <p14:nvPr/>
            </p14:nvContentPartPr>
            <p14:xfrm>
              <a:off x="4607760" y="2347720"/>
              <a:ext cx="170640" cy="162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89760" y="2330080"/>
                <a:ext cx="20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14:cNvPr>
              <p14:cNvContentPartPr/>
              <p14:nvPr/>
            </p14:nvContentPartPr>
            <p14:xfrm>
              <a:off x="4602360" y="2463280"/>
              <a:ext cx="219600" cy="7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584720" y="2445280"/>
                <a:ext cx="255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14:cNvPr>
              <p14:cNvContentPartPr/>
              <p14:nvPr/>
            </p14:nvContentPartPr>
            <p14:xfrm>
              <a:off x="4134000" y="2056120"/>
              <a:ext cx="280800" cy="102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116000" y="2038480"/>
                <a:ext cx="316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14:cNvPr>
              <p14:cNvContentPartPr/>
              <p14:nvPr/>
            </p14:nvContentPartPr>
            <p14:xfrm>
              <a:off x="4940400" y="2133160"/>
              <a:ext cx="180360" cy="457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22760" y="2115160"/>
                <a:ext cx="2160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14:cNvPr>
              <p14:cNvContentPartPr/>
              <p14:nvPr/>
            </p14:nvContentPartPr>
            <p14:xfrm>
              <a:off x="4959480" y="2275720"/>
              <a:ext cx="437760" cy="2923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941840" y="2257742"/>
                <a:ext cx="47340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14:cNvPr>
              <p14:cNvContentPartPr/>
              <p14:nvPr/>
            </p14:nvContentPartPr>
            <p14:xfrm>
              <a:off x="4167840" y="2255920"/>
              <a:ext cx="281880" cy="282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149840" y="2237897"/>
                <a:ext cx="31752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14:cNvPr>
              <p14:cNvContentPartPr/>
              <p14:nvPr/>
            </p14:nvContentPartPr>
            <p14:xfrm>
              <a:off x="5552040" y="2037760"/>
              <a:ext cx="178560" cy="106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4400" y="2019760"/>
                <a:ext cx="2142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14:cNvPr>
              <p14:cNvContentPartPr/>
              <p14:nvPr/>
            </p14:nvContentPartPr>
            <p14:xfrm>
              <a:off x="5612520" y="2215240"/>
              <a:ext cx="209160" cy="321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594520" y="2197600"/>
                <a:ext cx="244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5341E32-FCD3-4D7A-898F-F1B72106D373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5341E32-FCD3-4D7A-898F-F1B72106D37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978642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14:cNvPr>
              <p14:cNvContentPartPr/>
              <p14:nvPr/>
            </p14:nvContentPartPr>
            <p14:xfrm>
              <a:off x="4607760" y="2347720"/>
              <a:ext cx="170640" cy="162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89760" y="2330080"/>
                <a:ext cx="20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14:cNvPr>
              <p14:cNvContentPartPr/>
              <p14:nvPr/>
            </p14:nvContentPartPr>
            <p14:xfrm>
              <a:off x="4602360" y="2463280"/>
              <a:ext cx="219600" cy="7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584720" y="2445280"/>
                <a:ext cx="255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14:cNvPr>
              <p14:cNvContentPartPr/>
              <p14:nvPr/>
            </p14:nvContentPartPr>
            <p14:xfrm>
              <a:off x="4134000" y="2056120"/>
              <a:ext cx="280800" cy="102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116000" y="2038480"/>
                <a:ext cx="316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14:cNvPr>
              <p14:cNvContentPartPr/>
              <p14:nvPr/>
            </p14:nvContentPartPr>
            <p14:xfrm>
              <a:off x="4940400" y="2133160"/>
              <a:ext cx="180360" cy="457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22760" y="2115160"/>
                <a:ext cx="2160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14:cNvPr>
              <p14:cNvContentPartPr/>
              <p14:nvPr/>
            </p14:nvContentPartPr>
            <p14:xfrm>
              <a:off x="4959480" y="2275720"/>
              <a:ext cx="437760" cy="2923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941840" y="2257742"/>
                <a:ext cx="47340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14:cNvPr>
              <p14:cNvContentPartPr/>
              <p14:nvPr/>
            </p14:nvContentPartPr>
            <p14:xfrm>
              <a:off x="4167840" y="2255920"/>
              <a:ext cx="281880" cy="282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149840" y="2237897"/>
                <a:ext cx="31752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14:cNvPr>
              <p14:cNvContentPartPr/>
              <p14:nvPr/>
            </p14:nvContentPartPr>
            <p14:xfrm>
              <a:off x="5552040" y="2037760"/>
              <a:ext cx="178560" cy="106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4400" y="2019760"/>
                <a:ext cx="2142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14:cNvPr>
              <p14:cNvContentPartPr/>
              <p14:nvPr/>
            </p14:nvContentPartPr>
            <p14:xfrm>
              <a:off x="5612520" y="2215240"/>
              <a:ext cx="209160" cy="321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594520" y="2197600"/>
                <a:ext cx="244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14:cNvPr>
              <p14:cNvContentPartPr/>
              <p14:nvPr/>
            </p14:nvContentPartPr>
            <p14:xfrm>
              <a:off x="6223440" y="2093560"/>
              <a:ext cx="1085040" cy="4734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05806" y="2075560"/>
                <a:ext cx="1120668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14:cNvPr>
              <p14:cNvContentPartPr/>
              <p14:nvPr/>
            </p14:nvContentPartPr>
            <p14:xfrm>
              <a:off x="4719000" y="2967280"/>
              <a:ext cx="199080" cy="302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701360" y="2949640"/>
                <a:ext cx="234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14:cNvPr>
              <p14:cNvContentPartPr/>
              <p14:nvPr/>
            </p14:nvContentPartPr>
            <p14:xfrm>
              <a:off x="4705680" y="2784040"/>
              <a:ext cx="170640" cy="9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88040" y="2766040"/>
                <a:ext cx="2062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14:cNvPr>
              <p14:cNvContentPartPr/>
              <p14:nvPr/>
            </p14:nvContentPartPr>
            <p14:xfrm>
              <a:off x="5098080" y="3001480"/>
              <a:ext cx="162000" cy="21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80440" y="298348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14:cNvPr>
              <p14:cNvContentPartPr/>
              <p14:nvPr/>
            </p14:nvContentPartPr>
            <p14:xfrm>
              <a:off x="5113920" y="3096880"/>
              <a:ext cx="192600" cy="25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96280" y="3078880"/>
                <a:ext cx="228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14:cNvPr>
              <p14:cNvContentPartPr/>
              <p14:nvPr/>
            </p14:nvContentPartPr>
            <p14:xfrm>
              <a:off x="5607120" y="2802400"/>
              <a:ext cx="866880" cy="532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89487" y="2784760"/>
                <a:ext cx="902505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14:cNvPr>
              <p14:cNvContentPartPr/>
              <p14:nvPr/>
            </p14:nvContentPartPr>
            <p14:xfrm>
              <a:off x="6618360" y="2947120"/>
              <a:ext cx="243000" cy="224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600720" y="2929120"/>
                <a:ext cx="278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14:cNvPr>
              <p14:cNvContentPartPr/>
              <p14:nvPr/>
            </p14:nvContentPartPr>
            <p14:xfrm>
              <a:off x="7023720" y="2990680"/>
              <a:ext cx="69480" cy="1792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06080" y="2973040"/>
                <a:ext cx="1051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14:cNvPr>
              <p14:cNvContentPartPr/>
              <p14:nvPr/>
            </p14:nvContentPartPr>
            <p14:xfrm>
              <a:off x="6942000" y="2813560"/>
              <a:ext cx="211680" cy="111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24000" y="2795560"/>
                <a:ext cx="2473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14:cNvPr>
              <p14:cNvContentPartPr/>
              <p14:nvPr/>
            </p14:nvContentPartPr>
            <p14:xfrm>
              <a:off x="7234680" y="3018400"/>
              <a:ext cx="193320" cy="295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17040" y="3000760"/>
                <a:ext cx="2289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14:cNvPr>
              <p14:cNvContentPartPr/>
              <p14:nvPr/>
            </p14:nvContentPartPr>
            <p14:xfrm>
              <a:off x="7328280" y="2930920"/>
              <a:ext cx="18360" cy="244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310280" y="2913280"/>
                <a:ext cx="540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14:cNvPr>
              <p14:cNvContentPartPr/>
              <p14:nvPr/>
            </p14:nvContentPartPr>
            <p14:xfrm>
              <a:off x="7587120" y="2712040"/>
              <a:ext cx="1264320" cy="6289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569480" y="2694400"/>
                <a:ext cx="129996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6FA7BAB-A448-417A-9764-E92A2E8F1772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6FA7BAB-A448-417A-9764-E92A2E8F177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686257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14:cNvPr>
              <p14:cNvContentPartPr/>
              <p14:nvPr/>
            </p14:nvContentPartPr>
            <p14:xfrm>
              <a:off x="4607760" y="2347720"/>
              <a:ext cx="170640" cy="162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89760" y="2330080"/>
                <a:ext cx="20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14:cNvPr>
              <p14:cNvContentPartPr/>
              <p14:nvPr/>
            </p14:nvContentPartPr>
            <p14:xfrm>
              <a:off x="4602360" y="2463280"/>
              <a:ext cx="219600" cy="7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584720" y="2445280"/>
                <a:ext cx="255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14:cNvPr>
              <p14:cNvContentPartPr/>
              <p14:nvPr/>
            </p14:nvContentPartPr>
            <p14:xfrm>
              <a:off x="4134000" y="2056120"/>
              <a:ext cx="280800" cy="102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116000" y="2038480"/>
                <a:ext cx="316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14:cNvPr>
              <p14:cNvContentPartPr/>
              <p14:nvPr/>
            </p14:nvContentPartPr>
            <p14:xfrm>
              <a:off x="4940400" y="2133160"/>
              <a:ext cx="180360" cy="457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22760" y="2115160"/>
                <a:ext cx="2160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14:cNvPr>
              <p14:cNvContentPartPr/>
              <p14:nvPr/>
            </p14:nvContentPartPr>
            <p14:xfrm>
              <a:off x="4959480" y="2275720"/>
              <a:ext cx="437760" cy="2923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941840" y="2257742"/>
                <a:ext cx="47340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14:cNvPr>
              <p14:cNvContentPartPr/>
              <p14:nvPr/>
            </p14:nvContentPartPr>
            <p14:xfrm>
              <a:off x="4167840" y="2255920"/>
              <a:ext cx="281880" cy="282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149840" y="2237897"/>
                <a:ext cx="31752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14:cNvPr>
              <p14:cNvContentPartPr/>
              <p14:nvPr/>
            </p14:nvContentPartPr>
            <p14:xfrm>
              <a:off x="5552040" y="2037760"/>
              <a:ext cx="178560" cy="106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4400" y="2019760"/>
                <a:ext cx="2142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14:cNvPr>
              <p14:cNvContentPartPr/>
              <p14:nvPr/>
            </p14:nvContentPartPr>
            <p14:xfrm>
              <a:off x="5612520" y="2215240"/>
              <a:ext cx="209160" cy="321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594520" y="2197600"/>
                <a:ext cx="244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14:cNvPr>
              <p14:cNvContentPartPr/>
              <p14:nvPr/>
            </p14:nvContentPartPr>
            <p14:xfrm>
              <a:off x="6223440" y="2093560"/>
              <a:ext cx="1085040" cy="4734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05806" y="2075560"/>
                <a:ext cx="1120668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14:cNvPr>
              <p14:cNvContentPartPr/>
              <p14:nvPr/>
            </p14:nvContentPartPr>
            <p14:xfrm>
              <a:off x="4719000" y="2967280"/>
              <a:ext cx="199080" cy="302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701360" y="2949640"/>
                <a:ext cx="234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14:cNvPr>
              <p14:cNvContentPartPr/>
              <p14:nvPr/>
            </p14:nvContentPartPr>
            <p14:xfrm>
              <a:off x="4705680" y="2784040"/>
              <a:ext cx="170640" cy="9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88040" y="2766040"/>
                <a:ext cx="2062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14:cNvPr>
              <p14:cNvContentPartPr/>
              <p14:nvPr/>
            </p14:nvContentPartPr>
            <p14:xfrm>
              <a:off x="5098080" y="3001480"/>
              <a:ext cx="162000" cy="21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80440" y="298348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14:cNvPr>
              <p14:cNvContentPartPr/>
              <p14:nvPr/>
            </p14:nvContentPartPr>
            <p14:xfrm>
              <a:off x="5113920" y="3096880"/>
              <a:ext cx="192600" cy="25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96280" y="3078880"/>
                <a:ext cx="228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14:cNvPr>
              <p14:cNvContentPartPr/>
              <p14:nvPr/>
            </p14:nvContentPartPr>
            <p14:xfrm>
              <a:off x="5607120" y="2802400"/>
              <a:ext cx="866880" cy="532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89487" y="2784760"/>
                <a:ext cx="902505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14:cNvPr>
              <p14:cNvContentPartPr/>
              <p14:nvPr/>
            </p14:nvContentPartPr>
            <p14:xfrm>
              <a:off x="6618360" y="2947120"/>
              <a:ext cx="243000" cy="224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600720" y="2929120"/>
                <a:ext cx="278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14:cNvPr>
              <p14:cNvContentPartPr/>
              <p14:nvPr/>
            </p14:nvContentPartPr>
            <p14:xfrm>
              <a:off x="7023720" y="2990680"/>
              <a:ext cx="69480" cy="1792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06080" y="2973040"/>
                <a:ext cx="1051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14:cNvPr>
              <p14:cNvContentPartPr/>
              <p14:nvPr/>
            </p14:nvContentPartPr>
            <p14:xfrm>
              <a:off x="6942000" y="2813560"/>
              <a:ext cx="211680" cy="111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24000" y="2795560"/>
                <a:ext cx="2473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14:cNvPr>
              <p14:cNvContentPartPr/>
              <p14:nvPr/>
            </p14:nvContentPartPr>
            <p14:xfrm>
              <a:off x="7234680" y="3018400"/>
              <a:ext cx="193320" cy="295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17040" y="3000760"/>
                <a:ext cx="2289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14:cNvPr>
              <p14:cNvContentPartPr/>
              <p14:nvPr/>
            </p14:nvContentPartPr>
            <p14:xfrm>
              <a:off x="7328280" y="2930920"/>
              <a:ext cx="18360" cy="244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310280" y="2913280"/>
                <a:ext cx="540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14:cNvPr>
              <p14:cNvContentPartPr/>
              <p14:nvPr/>
            </p14:nvContentPartPr>
            <p14:xfrm>
              <a:off x="7587120" y="2712040"/>
              <a:ext cx="1264320" cy="6289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569480" y="2694400"/>
                <a:ext cx="129996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14:cNvPr>
              <p14:cNvContentPartPr/>
              <p14:nvPr/>
            </p14:nvContentPartPr>
            <p14:xfrm>
              <a:off x="675120" y="3429520"/>
              <a:ext cx="225720" cy="575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7480" y="3411520"/>
                <a:ext cx="26136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14:cNvPr>
              <p14:cNvContentPartPr/>
              <p14:nvPr/>
            </p14:nvContentPartPr>
            <p14:xfrm>
              <a:off x="1479720" y="3470200"/>
              <a:ext cx="225720" cy="96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461720" y="3452560"/>
                <a:ext cx="261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14:cNvPr>
              <p14:cNvContentPartPr/>
              <p14:nvPr/>
            </p14:nvContentPartPr>
            <p14:xfrm>
              <a:off x="1920360" y="3731560"/>
              <a:ext cx="187200" cy="162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902720" y="3713920"/>
                <a:ext cx="2228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14:cNvPr>
              <p14:cNvContentPartPr/>
              <p14:nvPr/>
            </p14:nvContentPartPr>
            <p14:xfrm>
              <a:off x="1914600" y="3841720"/>
              <a:ext cx="212400" cy="1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96600" y="3823720"/>
                <a:ext cx="24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14:cNvPr>
              <p14:cNvContentPartPr/>
              <p14:nvPr/>
            </p14:nvContentPartPr>
            <p14:xfrm>
              <a:off x="1475760" y="3672160"/>
              <a:ext cx="291960" cy="3103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57760" y="3654160"/>
                <a:ext cx="327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14:cNvPr>
              <p14:cNvContentPartPr/>
              <p14:nvPr/>
            </p14:nvContentPartPr>
            <p14:xfrm>
              <a:off x="2313840" y="3622120"/>
              <a:ext cx="999720" cy="3394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95840" y="3604120"/>
                <a:ext cx="103536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14:cNvPr>
              <p14:cNvContentPartPr/>
              <p14:nvPr/>
            </p14:nvContentPartPr>
            <p14:xfrm>
              <a:off x="3447840" y="3501160"/>
              <a:ext cx="677160" cy="518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429840" y="3483520"/>
                <a:ext cx="7128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2878218-6F4C-42AA-B032-0AF166491571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2878218-6F4C-42AA-B032-0AF16649157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795440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14:cNvPr>
              <p14:cNvContentPartPr/>
              <p14:nvPr/>
            </p14:nvContentPartPr>
            <p14:xfrm>
              <a:off x="4607760" y="2347720"/>
              <a:ext cx="170640" cy="162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89760" y="2330080"/>
                <a:ext cx="20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14:cNvPr>
              <p14:cNvContentPartPr/>
              <p14:nvPr/>
            </p14:nvContentPartPr>
            <p14:xfrm>
              <a:off x="4602360" y="2463280"/>
              <a:ext cx="219600" cy="7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584720" y="2445280"/>
                <a:ext cx="255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14:cNvPr>
              <p14:cNvContentPartPr/>
              <p14:nvPr/>
            </p14:nvContentPartPr>
            <p14:xfrm>
              <a:off x="4134000" y="2056120"/>
              <a:ext cx="280800" cy="102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116000" y="2038480"/>
                <a:ext cx="316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14:cNvPr>
              <p14:cNvContentPartPr/>
              <p14:nvPr/>
            </p14:nvContentPartPr>
            <p14:xfrm>
              <a:off x="4940400" y="2133160"/>
              <a:ext cx="180360" cy="457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22760" y="2115160"/>
                <a:ext cx="2160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14:cNvPr>
              <p14:cNvContentPartPr/>
              <p14:nvPr/>
            </p14:nvContentPartPr>
            <p14:xfrm>
              <a:off x="4959480" y="2275720"/>
              <a:ext cx="437760" cy="2923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941840" y="2257742"/>
                <a:ext cx="47340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14:cNvPr>
              <p14:cNvContentPartPr/>
              <p14:nvPr/>
            </p14:nvContentPartPr>
            <p14:xfrm>
              <a:off x="4167840" y="2255920"/>
              <a:ext cx="281880" cy="282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149840" y="2237897"/>
                <a:ext cx="31752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14:cNvPr>
              <p14:cNvContentPartPr/>
              <p14:nvPr/>
            </p14:nvContentPartPr>
            <p14:xfrm>
              <a:off x="5552040" y="2037760"/>
              <a:ext cx="178560" cy="106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4400" y="2019760"/>
                <a:ext cx="2142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14:cNvPr>
              <p14:cNvContentPartPr/>
              <p14:nvPr/>
            </p14:nvContentPartPr>
            <p14:xfrm>
              <a:off x="5612520" y="2215240"/>
              <a:ext cx="209160" cy="321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594520" y="2197600"/>
                <a:ext cx="244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14:cNvPr>
              <p14:cNvContentPartPr/>
              <p14:nvPr/>
            </p14:nvContentPartPr>
            <p14:xfrm>
              <a:off x="6223440" y="2093560"/>
              <a:ext cx="1085040" cy="4734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05806" y="2075560"/>
                <a:ext cx="1120668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14:cNvPr>
              <p14:cNvContentPartPr/>
              <p14:nvPr/>
            </p14:nvContentPartPr>
            <p14:xfrm>
              <a:off x="4719000" y="2967280"/>
              <a:ext cx="199080" cy="302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701360" y="2949640"/>
                <a:ext cx="234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14:cNvPr>
              <p14:cNvContentPartPr/>
              <p14:nvPr/>
            </p14:nvContentPartPr>
            <p14:xfrm>
              <a:off x="4705680" y="2784040"/>
              <a:ext cx="170640" cy="9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88040" y="2766040"/>
                <a:ext cx="2062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14:cNvPr>
              <p14:cNvContentPartPr/>
              <p14:nvPr/>
            </p14:nvContentPartPr>
            <p14:xfrm>
              <a:off x="5098080" y="3001480"/>
              <a:ext cx="162000" cy="21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80440" y="298348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14:cNvPr>
              <p14:cNvContentPartPr/>
              <p14:nvPr/>
            </p14:nvContentPartPr>
            <p14:xfrm>
              <a:off x="5113920" y="3096880"/>
              <a:ext cx="192600" cy="25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96280" y="3078880"/>
                <a:ext cx="228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14:cNvPr>
              <p14:cNvContentPartPr/>
              <p14:nvPr/>
            </p14:nvContentPartPr>
            <p14:xfrm>
              <a:off x="5607120" y="2802400"/>
              <a:ext cx="866880" cy="532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89487" y="2784760"/>
                <a:ext cx="902505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14:cNvPr>
              <p14:cNvContentPartPr/>
              <p14:nvPr/>
            </p14:nvContentPartPr>
            <p14:xfrm>
              <a:off x="6618360" y="2947120"/>
              <a:ext cx="243000" cy="224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600720" y="2929120"/>
                <a:ext cx="278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14:cNvPr>
              <p14:cNvContentPartPr/>
              <p14:nvPr/>
            </p14:nvContentPartPr>
            <p14:xfrm>
              <a:off x="7023720" y="2990680"/>
              <a:ext cx="69480" cy="1792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06080" y="2973040"/>
                <a:ext cx="1051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14:cNvPr>
              <p14:cNvContentPartPr/>
              <p14:nvPr/>
            </p14:nvContentPartPr>
            <p14:xfrm>
              <a:off x="6942000" y="2813560"/>
              <a:ext cx="211680" cy="111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24000" y="2795560"/>
                <a:ext cx="2473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14:cNvPr>
              <p14:cNvContentPartPr/>
              <p14:nvPr/>
            </p14:nvContentPartPr>
            <p14:xfrm>
              <a:off x="7234680" y="3018400"/>
              <a:ext cx="193320" cy="295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17040" y="3000760"/>
                <a:ext cx="2289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14:cNvPr>
              <p14:cNvContentPartPr/>
              <p14:nvPr/>
            </p14:nvContentPartPr>
            <p14:xfrm>
              <a:off x="7328280" y="2930920"/>
              <a:ext cx="18360" cy="244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310280" y="2913280"/>
                <a:ext cx="540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14:cNvPr>
              <p14:cNvContentPartPr/>
              <p14:nvPr/>
            </p14:nvContentPartPr>
            <p14:xfrm>
              <a:off x="7587120" y="2712040"/>
              <a:ext cx="1264320" cy="6289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569480" y="2694400"/>
                <a:ext cx="129996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14:cNvPr>
              <p14:cNvContentPartPr/>
              <p14:nvPr/>
            </p14:nvContentPartPr>
            <p14:xfrm>
              <a:off x="675120" y="3429520"/>
              <a:ext cx="225720" cy="575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7480" y="3411520"/>
                <a:ext cx="26136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14:cNvPr>
              <p14:cNvContentPartPr/>
              <p14:nvPr/>
            </p14:nvContentPartPr>
            <p14:xfrm>
              <a:off x="1479720" y="3470200"/>
              <a:ext cx="225720" cy="96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461720" y="3452560"/>
                <a:ext cx="261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14:cNvPr>
              <p14:cNvContentPartPr/>
              <p14:nvPr/>
            </p14:nvContentPartPr>
            <p14:xfrm>
              <a:off x="1920360" y="3731560"/>
              <a:ext cx="187200" cy="162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902720" y="3713920"/>
                <a:ext cx="2228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14:cNvPr>
              <p14:cNvContentPartPr/>
              <p14:nvPr/>
            </p14:nvContentPartPr>
            <p14:xfrm>
              <a:off x="1914600" y="3841720"/>
              <a:ext cx="212400" cy="1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96600" y="3823720"/>
                <a:ext cx="24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14:cNvPr>
              <p14:cNvContentPartPr/>
              <p14:nvPr/>
            </p14:nvContentPartPr>
            <p14:xfrm>
              <a:off x="1475760" y="3672160"/>
              <a:ext cx="291960" cy="3103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57760" y="3654160"/>
                <a:ext cx="327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14:cNvPr>
              <p14:cNvContentPartPr/>
              <p14:nvPr/>
            </p14:nvContentPartPr>
            <p14:xfrm>
              <a:off x="2313840" y="3622120"/>
              <a:ext cx="999720" cy="3394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95840" y="3604120"/>
                <a:ext cx="103536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14:cNvPr>
              <p14:cNvContentPartPr/>
              <p14:nvPr/>
            </p14:nvContentPartPr>
            <p14:xfrm>
              <a:off x="3447840" y="3501160"/>
              <a:ext cx="677160" cy="518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429840" y="3483520"/>
                <a:ext cx="7128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14:cNvPr>
              <p14:cNvContentPartPr/>
              <p14:nvPr/>
            </p14:nvContentPartPr>
            <p14:xfrm>
              <a:off x="4615680" y="3596920"/>
              <a:ext cx="646920" cy="358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98050" y="3579280"/>
                <a:ext cx="6825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14:cNvPr>
              <p14:cNvContentPartPr/>
              <p14:nvPr/>
            </p14:nvContentPartPr>
            <p14:xfrm>
              <a:off x="1031520" y="4351120"/>
              <a:ext cx="191160" cy="1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013880" y="4333480"/>
                <a:ext cx="2268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14:cNvPr>
              <p14:cNvContentPartPr/>
              <p14:nvPr/>
            </p14:nvContentPartPr>
            <p14:xfrm>
              <a:off x="1004520" y="4465960"/>
              <a:ext cx="217800" cy="14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86880" y="4447960"/>
                <a:ext cx="2534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14:cNvPr>
              <p14:cNvContentPartPr/>
              <p14:nvPr/>
            </p14:nvContentPartPr>
            <p14:xfrm>
              <a:off x="1466760" y="4135840"/>
              <a:ext cx="1077120" cy="476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449120" y="4118200"/>
                <a:ext cx="111276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14:cNvPr>
              <p14:cNvContentPartPr/>
              <p14:nvPr/>
            </p14:nvContentPartPr>
            <p14:xfrm>
              <a:off x="4495080" y="4224760"/>
              <a:ext cx="118080" cy="2257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477080" y="4206760"/>
                <a:ext cx="1537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14:cNvPr>
              <p14:cNvContentPartPr/>
              <p14:nvPr/>
            </p14:nvContentPartPr>
            <p14:xfrm>
              <a:off x="4740240" y="4158520"/>
              <a:ext cx="360" cy="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722600" y="414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14:cNvPr>
              <p14:cNvContentPartPr/>
              <p14:nvPr/>
            </p14:nvContentPartPr>
            <p14:xfrm>
              <a:off x="4715040" y="4273720"/>
              <a:ext cx="279720" cy="146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97377" y="4256080"/>
                <a:ext cx="315406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14:cNvPr>
              <p14:cNvContentPartPr/>
              <p14:nvPr/>
            </p14:nvContentPartPr>
            <p14:xfrm>
              <a:off x="4171800" y="4277680"/>
              <a:ext cx="201960" cy="1911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53800" y="4260040"/>
                <a:ext cx="237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14:cNvPr>
              <p14:cNvContentPartPr/>
              <p14:nvPr/>
            </p14:nvContentPartPr>
            <p14:xfrm>
              <a:off x="2653320" y="4159960"/>
              <a:ext cx="1362960" cy="4230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35680" y="4141960"/>
                <a:ext cx="139860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14:cNvPr>
              <p14:cNvContentPartPr/>
              <p14:nvPr/>
            </p14:nvContentPartPr>
            <p14:xfrm>
              <a:off x="5110320" y="4022080"/>
              <a:ext cx="779760" cy="65952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92672" y="4004080"/>
                <a:ext cx="815416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14:cNvPr>
              <p14:cNvContentPartPr/>
              <p14:nvPr/>
            </p14:nvContentPartPr>
            <p14:xfrm>
              <a:off x="5988720" y="4183720"/>
              <a:ext cx="195840" cy="2070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71080" y="4165720"/>
                <a:ext cx="2314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14:cNvPr>
              <p14:cNvContentPartPr/>
              <p14:nvPr/>
            </p14:nvContentPartPr>
            <p14:xfrm>
              <a:off x="7334400" y="3950440"/>
              <a:ext cx="643680" cy="5328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16400" y="3932440"/>
                <a:ext cx="679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14:cNvPr>
              <p14:cNvContentPartPr/>
              <p14:nvPr/>
            </p14:nvContentPartPr>
            <p14:xfrm>
              <a:off x="6280680" y="4064560"/>
              <a:ext cx="952560" cy="3607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263033" y="4046560"/>
                <a:ext cx="98821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14:cNvPr>
              <p14:cNvContentPartPr/>
              <p14:nvPr/>
            </p14:nvContentPartPr>
            <p14:xfrm>
              <a:off x="548400" y="4080040"/>
              <a:ext cx="346680" cy="46692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0742" y="4062040"/>
                <a:ext cx="382357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148E210-9791-496E-AEF2-990B3CA0ED10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148E210-9791-496E-AEF2-990B3CA0ED1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056328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14:cNvPr>
              <p14:cNvContentPartPr/>
              <p14:nvPr/>
            </p14:nvContentPartPr>
            <p14:xfrm>
              <a:off x="4607760" y="2347720"/>
              <a:ext cx="170640" cy="162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89760" y="2330080"/>
                <a:ext cx="20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14:cNvPr>
              <p14:cNvContentPartPr/>
              <p14:nvPr/>
            </p14:nvContentPartPr>
            <p14:xfrm>
              <a:off x="4602360" y="2463280"/>
              <a:ext cx="219600" cy="7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584720" y="2445280"/>
                <a:ext cx="255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14:cNvPr>
              <p14:cNvContentPartPr/>
              <p14:nvPr/>
            </p14:nvContentPartPr>
            <p14:xfrm>
              <a:off x="4134000" y="2056120"/>
              <a:ext cx="280800" cy="102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116000" y="2038480"/>
                <a:ext cx="316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14:cNvPr>
              <p14:cNvContentPartPr/>
              <p14:nvPr/>
            </p14:nvContentPartPr>
            <p14:xfrm>
              <a:off x="4940400" y="2133160"/>
              <a:ext cx="180360" cy="457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22760" y="2115160"/>
                <a:ext cx="2160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14:cNvPr>
              <p14:cNvContentPartPr/>
              <p14:nvPr/>
            </p14:nvContentPartPr>
            <p14:xfrm>
              <a:off x="4959480" y="2275720"/>
              <a:ext cx="437760" cy="2923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941840" y="2257742"/>
                <a:ext cx="47340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14:cNvPr>
              <p14:cNvContentPartPr/>
              <p14:nvPr/>
            </p14:nvContentPartPr>
            <p14:xfrm>
              <a:off x="4167840" y="2255920"/>
              <a:ext cx="281880" cy="282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149840" y="2237897"/>
                <a:ext cx="31752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14:cNvPr>
              <p14:cNvContentPartPr/>
              <p14:nvPr/>
            </p14:nvContentPartPr>
            <p14:xfrm>
              <a:off x="5552040" y="2037760"/>
              <a:ext cx="178560" cy="106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4400" y="2019760"/>
                <a:ext cx="2142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14:cNvPr>
              <p14:cNvContentPartPr/>
              <p14:nvPr/>
            </p14:nvContentPartPr>
            <p14:xfrm>
              <a:off x="5612520" y="2215240"/>
              <a:ext cx="209160" cy="321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594520" y="2197600"/>
                <a:ext cx="244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14:cNvPr>
              <p14:cNvContentPartPr/>
              <p14:nvPr/>
            </p14:nvContentPartPr>
            <p14:xfrm>
              <a:off x="6223440" y="2093560"/>
              <a:ext cx="1085040" cy="4734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05806" y="2075560"/>
                <a:ext cx="1120668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14:cNvPr>
              <p14:cNvContentPartPr/>
              <p14:nvPr/>
            </p14:nvContentPartPr>
            <p14:xfrm>
              <a:off x="4719000" y="2967280"/>
              <a:ext cx="199080" cy="302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701360" y="2949640"/>
                <a:ext cx="234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14:cNvPr>
              <p14:cNvContentPartPr/>
              <p14:nvPr/>
            </p14:nvContentPartPr>
            <p14:xfrm>
              <a:off x="4705680" y="2784040"/>
              <a:ext cx="170640" cy="9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88040" y="2766040"/>
                <a:ext cx="2062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14:cNvPr>
              <p14:cNvContentPartPr/>
              <p14:nvPr/>
            </p14:nvContentPartPr>
            <p14:xfrm>
              <a:off x="5098080" y="3001480"/>
              <a:ext cx="162000" cy="21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80440" y="298348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14:cNvPr>
              <p14:cNvContentPartPr/>
              <p14:nvPr/>
            </p14:nvContentPartPr>
            <p14:xfrm>
              <a:off x="5113920" y="3096880"/>
              <a:ext cx="192600" cy="25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96280" y="3078880"/>
                <a:ext cx="228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14:cNvPr>
              <p14:cNvContentPartPr/>
              <p14:nvPr/>
            </p14:nvContentPartPr>
            <p14:xfrm>
              <a:off x="5607120" y="2802400"/>
              <a:ext cx="866880" cy="532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89487" y="2784760"/>
                <a:ext cx="902505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14:cNvPr>
              <p14:cNvContentPartPr/>
              <p14:nvPr/>
            </p14:nvContentPartPr>
            <p14:xfrm>
              <a:off x="6618360" y="2947120"/>
              <a:ext cx="243000" cy="224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600720" y="2929120"/>
                <a:ext cx="278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14:cNvPr>
              <p14:cNvContentPartPr/>
              <p14:nvPr/>
            </p14:nvContentPartPr>
            <p14:xfrm>
              <a:off x="7023720" y="2990680"/>
              <a:ext cx="69480" cy="1792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06080" y="2973040"/>
                <a:ext cx="1051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14:cNvPr>
              <p14:cNvContentPartPr/>
              <p14:nvPr/>
            </p14:nvContentPartPr>
            <p14:xfrm>
              <a:off x="6942000" y="2813560"/>
              <a:ext cx="211680" cy="111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24000" y="2795560"/>
                <a:ext cx="2473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14:cNvPr>
              <p14:cNvContentPartPr/>
              <p14:nvPr/>
            </p14:nvContentPartPr>
            <p14:xfrm>
              <a:off x="7234680" y="3018400"/>
              <a:ext cx="193320" cy="295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17040" y="3000760"/>
                <a:ext cx="2289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14:cNvPr>
              <p14:cNvContentPartPr/>
              <p14:nvPr/>
            </p14:nvContentPartPr>
            <p14:xfrm>
              <a:off x="7328280" y="2930920"/>
              <a:ext cx="18360" cy="244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310280" y="2913280"/>
                <a:ext cx="540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14:cNvPr>
              <p14:cNvContentPartPr/>
              <p14:nvPr/>
            </p14:nvContentPartPr>
            <p14:xfrm>
              <a:off x="7587120" y="2712040"/>
              <a:ext cx="1264320" cy="6289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569480" y="2694400"/>
                <a:ext cx="129996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14:cNvPr>
              <p14:cNvContentPartPr/>
              <p14:nvPr/>
            </p14:nvContentPartPr>
            <p14:xfrm>
              <a:off x="675120" y="3429520"/>
              <a:ext cx="225720" cy="575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7480" y="3411520"/>
                <a:ext cx="26136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14:cNvPr>
              <p14:cNvContentPartPr/>
              <p14:nvPr/>
            </p14:nvContentPartPr>
            <p14:xfrm>
              <a:off x="1479720" y="3470200"/>
              <a:ext cx="225720" cy="96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461720" y="3452560"/>
                <a:ext cx="261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14:cNvPr>
              <p14:cNvContentPartPr/>
              <p14:nvPr/>
            </p14:nvContentPartPr>
            <p14:xfrm>
              <a:off x="1920360" y="3731560"/>
              <a:ext cx="187200" cy="162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902720" y="3713920"/>
                <a:ext cx="2228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14:cNvPr>
              <p14:cNvContentPartPr/>
              <p14:nvPr/>
            </p14:nvContentPartPr>
            <p14:xfrm>
              <a:off x="1914600" y="3841720"/>
              <a:ext cx="212400" cy="1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96600" y="3823720"/>
                <a:ext cx="24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14:cNvPr>
              <p14:cNvContentPartPr/>
              <p14:nvPr/>
            </p14:nvContentPartPr>
            <p14:xfrm>
              <a:off x="1475760" y="3672160"/>
              <a:ext cx="291960" cy="3103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57760" y="3654160"/>
                <a:ext cx="327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14:cNvPr>
              <p14:cNvContentPartPr/>
              <p14:nvPr/>
            </p14:nvContentPartPr>
            <p14:xfrm>
              <a:off x="2313840" y="3622120"/>
              <a:ext cx="999720" cy="3394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95840" y="3604120"/>
                <a:ext cx="103536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14:cNvPr>
              <p14:cNvContentPartPr/>
              <p14:nvPr/>
            </p14:nvContentPartPr>
            <p14:xfrm>
              <a:off x="3447840" y="3501160"/>
              <a:ext cx="677160" cy="518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429840" y="3483520"/>
                <a:ext cx="7128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14:cNvPr>
              <p14:cNvContentPartPr/>
              <p14:nvPr/>
            </p14:nvContentPartPr>
            <p14:xfrm>
              <a:off x="4615680" y="3596920"/>
              <a:ext cx="646920" cy="358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98050" y="3579280"/>
                <a:ext cx="6825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14:cNvPr>
              <p14:cNvContentPartPr/>
              <p14:nvPr/>
            </p14:nvContentPartPr>
            <p14:xfrm>
              <a:off x="1031520" y="4351120"/>
              <a:ext cx="191160" cy="1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013880" y="4333480"/>
                <a:ext cx="2268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14:cNvPr>
              <p14:cNvContentPartPr/>
              <p14:nvPr/>
            </p14:nvContentPartPr>
            <p14:xfrm>
              <a:off x="1004520" y="4465960"/>
              <a:ext cx="217800" cy="14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86880" y="4447960"/>
                <a:ext cx="2534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14:cNvPr>
              <p14:cNvContentPartPr/>
              <p14:nvPr/>
            </p14:nvContentPartPr>
            <p14:xfrm>
              <a:off x="1466760" y="4135840"/>
              <a:ext cx="1077120" cy="476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449120" y="4118200"/>
                <a:ext cx="111276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14:cNvPr>
              <p14:cNvContentPartPr/>
              <p14:nvPr/>
            </p14:nvContentPartPr>
            <p14:xfrm>
              <a:off x="4495080" y="4224760"/>
              <a:ext cx="118080" cy="2257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477080" y="4206760"/>
                <a:ext cx="1537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14:cNvPr>
              <p14:cNvContentPartPr/>
              <p14:nvPr/>
            </p14:nvContentPartPr>
            <p14:xfrm>
              <a:off x="4740240" y="4158520"/>
              <a:ext cx="360" cy="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722600" y="414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14:cNvPr>
              <p14:cNvContentPartPr/>
              <p14:nvPr/>
            </p14:nvContentPartPr>
            <p14:xfrm>
              <a:off x="4715040" y="4273720"/>
              <a:ext cx="279720" cy="146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97377" y="4256080"/>
                <a:ext cx="315406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14:cNvPr>
              <p14:cNvContentPartPr/>
              <p14:nvPr/>
            </p14:nvContentPartPr>
            <p14:xfrm>
              <a:off x="4171800" y="4277680"/>
              <a:ext cx="201960" cy="1911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53800" y="4260040"/>
                <a:ext cx="237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14:cNvPr>
              <p14:cNvContentPartPr/>
              <p14:nvPr/>
            </p14:nvContentPartPr>
            <p14:xfrm>
              <a:off x="2653320" y="4159960"/>
              <a:ext cx="1362960" cy="4230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35680" y="4141960"/>
                <a:ext cx="139860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14:cNvPr>
              <p14:cNvContentPartPr/>
              <p14:nvPr/>
            </p14:nvContentPartPr>
            <p14:xfrm>
              <a:off x="5110320" y="4022080"/>
              <a:ext cx="779760" cy="65952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92672" y="4004080"/>
                <a:ext cx="815416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14:cNvPr>
              <p14:cNvContentPartPr/>
              <p14:nvPr/>
            </p14:nvContentPartPr>
            <p14:xfrm>
              <a:off x="5988720" y="4183720"/>
              <a:ext cx="195840" cy="2070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71080" y="4165720"/>
                <a:ext cx="2314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14:cNvPr>
              <p14:cNvContentPartPr/>
              <p14:nvPr/>
            </p14:nvContentPartPr>
            <p14:xfrm>
              <a:off x="7334400" y="3950440"/>
              <a:ext cx="643680" cy="5328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16400" y="3932440"/>
                <a:ext cx="679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14:cNvPr>
              <p14:cNvContentPartPr/>
              <p14:nvPr/>
            </p14:nvContentPartPr>
            <p14:xfrm>
              <a:off x="6280680" y="4064560"/>
              <a:ext cx="952560" cy="3607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263033" y="4046560"/>
                <a:ext cx="98821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14:cNvPr>
              <p14:cNvContentPartPr/>
              <p14:nvPr/>
            </p14:nvContentPartPr>
            <p14:xfrm>
              <a:off x="548400" y="4080040"/>
              <a:ext cx="346680" cy="46692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0742" y="4062040"/>
                <a:ext cx="382357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CE127E0-7CBA-4D9C-A1B8-05FA73D7DF3A}"/>
                  </a:ext>
                </a:extLst>
              </p14:cNvPr>
              <p14:cNvContentPartPr/>
              <p14:nvPr/>
            </p14:nvContentPartPr>
            <p14:xfrm>
              <a:off x="8216760" y="4125400"/>
              <a:ext cx="406800" cy="286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CE127E0-7CBA-4D9C-A1B8-05FA73D7DF3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9120" y="4107400"/>
                <a:ext cx="4424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EEC638C-4BB8-460B-8E8A-2DC032A167D8}"/>
                  </a:ext>
                </a:extLst>
              </p14:cNvPr>
              <p14:cNvContentPartPr/>
              <p14:nvPr/>
            </p14:nvContentPartPr>
            <p14:xfrm>
              <a:off x="431400" y="4905520"/>
              <a:ext cx="297360" cy="31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EEC638C-4BB8-460B-8E8A-2DC032A167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3400" y="4887540"/>
                <a:ext cx="33300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062382-0C15-4A9A-BCC1-2393C2BA478E}"/>
                  </a:ext>
                </a:extLst>
              </p14:cNvPr>
              <p14:cNvContentPartPr/>
              <p14:nvPr/>
            </p14:nvContentPartPr>
            <p14:xfrm>
              <a:off x="406200" y="4741720"/>
              <a:ext cx="331560" cy="97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062382-0C15-4A9A-BCC1-2393C2BA47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8200" y="4723720"/>
                <a:ext cx="3672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992D1FB-D998-42DB-BF0E-E8EEA73C1DEB}"/>
                  </a:ext>
                </a:extLst>
              </p14:cNvPr>
              <p14:cNvContentPartPr/>
              <p14:nvPr/>
            </p14:nvContentPartPr>
            <p14:xfrm>
              <a:off x="1838640" y="4793200"/>
              <a:ext cx="1807920" cy="4446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992D1FB-D998-42DB-BF0E-E8EEA73C1DE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20640" y="4775546"/>
                <a:ext cx="1843560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041512E-764C-4196-AFE4-9D0B8C2FA643}"/>
                  </a:ext>
                </a:extLst>
              </p14:cNvPr>
              <p14:cNvContentPartPr/>
              <p14:nvPr/>
            </p14:nvContentPartPr>
            <p14:xfrm>
              <a:off x="3844560" y="4777360"/>
              <a:ext cx="159120" cy="388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041512E-764C-4196-AFE4-9D0B8C2FA64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26920" y="4759720"/>
                <a:ext cx="19476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EAEBB2D-035F-4AC4-B5ED-B99BF8EE9B20}"/>
                  </a:ext>
                </a:extLst>
              </p14:cNvPr>
              <p14:cNvContentPartPr/>
              <p14:nvPr/>
            </p14:nvContentPartPr>
            <p14:xfrm>
              <a:off x="4120680" y="4872760"/>
              <a:ext cx="555480" cy="22068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EAEBB2D-035F-4AC4-B5ED-B99BF8EE9B2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03029" y="4855120"/>
                <a:ext cx="591143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CBF2FE-1581-47D4-85CF-F58FBCA3711C}"/>
                  </a:ext>
                </a:extLst>
              </p14:cNvPr>
              <p14:cNvContentPartPr/>
              <p14:nvPr/>
            </p14:nvContentPartPr>
            <p14:xfrm>
              <a:off x="4789920" y="4717960"/>
              <a:ext cx="761400" cy="36072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CBF2FE-1581-47D4-85CF-F58FBCA3711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71920" y="4699978"/>
                <a:ext cx="797040" cy="396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2C62E57-B434-4806-A846-5023AB95E963}"/>
                  </a:ext>
                </a:extLst>
              </p14:cNvPr>
              <p14:cNvContentPartPr/>
              <p14:nvPr/>
            </p14:nvContentPartPr>
            <p14:xfrm>
              <a:off x="928200" y="4786720"/>
              <a:ext cx="799560" cy="42588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2C62E57-B434-4806-A846-5023AB95E96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10560" y="4768720"/>
                <a:ext cx="83520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5B4F3E6-7D7F-4840-B423-5EC0C8AF93D2}"/>
                  </a:ext>
                </a:extLst>
              </p14:cNvPr>
              <p14:cNvContentPartPr/>
              <p14:nvPr/>
            </p14:nvContentPartPr>
            <p14:xfrm>
              <a:off x="5653920" y="4762960"/>
              <a:ext cx="382320" cy="50400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5B4F3E6-7D7F-4840-B423-5EC0C8AF93D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36280" y="4745320"/>
                <a:ext cx="4179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369E2A3-56BC-47D6-A292-386A75CE60F3}"/>
                  </a:ext>
                </a:extLst>
              </p14:cNvPr>
              <p14:cNvContentPartPr/>
              <p14:nvPr/>
            </p14:nvContentPartPr>
            <p14:xfrm>
              <a:off x="6250800" y="4859440"/>
              <a:ext cx="170640" cy="21096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369E2A3-56BC-47D6-A292-386A75CE60F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232800" y="4841800"/>
                <a:ext cx="2062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4E9217D-5921-4E0C-9DE3-B51EB2B18C03}"/>
                  </a:ext>
                </a:extLst>
              </p14:cNvPr>
              <p14:cNvContentPartPr/>
              <p14:nvPr/>
            </p14:nvContentPartPr>
            <p14:xfrm>
              <a:off x="6645000" y="4849000"/>
              <a:ext cx="121320" cy="18324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4E9217D-5921-4E0C-9DE3-B51EB2B18C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27360" y="4831360"/>
                <a:ext cx="156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ED009DDD-FD4F-4B50-AADF-B52ED7932003}"/>
                  </a:ext>
                </a:extLst>
              </p14:cNvPr>
              <p14:cNvContentPartPr/>
              <p14:nvPr/>
            </p14:nvContentPartPr>
            <p14:xfrm>
              <a:off x="6862800" y="4904800"/>
              <a:ext cx="17640" cy="10512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ED009DDD-FD4F-4B50-AADF-B52ED793200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5160" y="4886800"/>
                <a:ext cx="532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97D84F7-35A8-4016-B4F2-D5EFD2B76773}"/>
                  </a:ext>
                </a:extLst>
              </p14:cNvPr>
              <p14:cNvContentPartPr/>
              <p14:nvPr/>
            </p14:nvContentPartPr>
            <p14:xfrm>
              <a:off x="6869640" y="4685920"/>
              <a:ext cx="16920" cy="4536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97D84F7-35A8-4016-B4F2-D5EFD2B7677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851640" y="4668280"/>
                <a:ext cx="525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A7CD306-A403-4D91-B949-D4E1BC4C693C}"/>
                  </a:ext>
                </a:extLst>
              </p14:cNvPr>
              <p14:cNvContentPartPr/>
              <p14:nvPr/>
            </p14:nvContentPartPr>
            <p14:xfrm>
              <a:off x="6988080" y="4874200"/>
              <a:ext cx="185760" cy="12096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A7CD306-A403-4D91-B949-D4E1BC4C693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970440" y="4856200"/>
                <a:ext cx="2214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5E32FF-8B93-4081-982B-1EC89A71DBF7}"/>
                  </a:ext>
                </a:extLst>
              </p14:cNvPr>
              <p14:cNvContentPartPr/>
              <p14:nvPr/>
            </p14:nvContentPartPr>
            <p14:xfrm>
              <a:off x="7290480" y="4753600"/>
              <a:ext cx="15120" cy="25092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5E32FF-8B93-4081-982B-1EC89A71DB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72480" y="4735600"/>
                <a:ext cx="5076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3947BEF-4C65-4811-8508-F514298538C1}"/>
                  </a:ext>
                </a:extLst>
              </p14:cNvPr>
              <p14:cNvContentPartPr/>
              <p14:nvPr/>
            </p14:nvContentPartPr>
            <p14:xfrm>
              <a:off x="7402080" y="4761520"/>
              <a:ext cx="180720" cy="2440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3947BEF-4C65-4811-8508-F514298538C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84080" y="4743880"/>
                <a:ext cx="2163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63AF1AE-95A0-4F3A-BF0C-BC07B6E162AE}"/>
                  </a:ext>
                </a:extLst>
              </p14:cNvPr>
              <p14:cNvContentPartPr/>
              <p14:nvPr/>
            </p14:nvContentPartPr>
            <p14:xfrm>
              <a:off x="7712760" y="4575040"/>
              <a:ext cx="879120" cy="65556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63AF1AE-95A0-4F3A-BF0C-BC07B6E162A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94760" y="4557040"/>
                <a:ext cx="914760" cy="69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1FDD9F3-6F2C-4A40-8DF1-E1D8EA52D8EE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1FDD9F3-6F2C-4A40-8DF1-E1D8EA52D8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961614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14:cNvPr>
              <p14:cNvContentPartPr/>
              <p14:nvPr/>
            </p14:nvContentPartPr>
            <p14:xfrm>
              <a:off x="7577400" y="74680"/>
              <a:ext cx="1250640" cy="64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59760" y="57040"/>
                <a:ext cx="128628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14:cNvPr>
              <p14:cNvContentPartPr/>
              <p14:nvPr/>
            </p14:nvContentPartPr>
            <p14:xfrm>
              <a:off x="310800" y="231280"/>
              <a:ext cx="1387440" cy="606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800" y="213280"/>
                <a:ext cx="142308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14:cNvPr>
              <p14:cNvContentPartPr/>
              <p14:nvPr/>
            </p14:nvContentPartPr>
            <p14:xfrm>
              <a:off x="2110440" y="307960"/>
              <a:ext cx="735480" cy="3754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92800" y="290303"/>
                <a:ext cx="771120" cy="411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14:cNvPr>
              <p14:cNvContentPartPr/>
              <p14:nvPr/>
            </p14:nvContentPartPr>
            <p14:xfrm>
              <a:off x="3062280" y="552040"/>
              <a:ext cx="62640" cy="1368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44280" y="534040"/>
                <a:ext cx="98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14:cNvPr>
              <p14:cNvContentPartPr/>
              <p14:nvPr/>
            </p14:nvContentPartPr>
            <p14:xfrm>
              <a:off x="3389160" y="333160"/>
              <a:ext cx="32760" cy="285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160" y="315520"/>
                <a:ext cx="68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14:cNvPr>
              <p14:cNvContentPartPr/>
              <p14:nvPr/>
            </p14:nvContentPartPr>
            <p14:xfrm>
              <a:off x="3600840" y="302920"/>
              <a:ext cx="225000" cy="267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83200" y="284920"/>
                <a:ext cx="260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14:cNvPr>
              <p14:cNvContentPartPr/>
              <p14:nvPr/>
            </p14:nvContentPartPr>
            <p14:xfrm>
              <a:off x="3996120" y="476440"/>
              <a:ext cx="11520" cy="64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8120" y="458440"/>
                <a:ext cx="47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14:cNvPr>
              <p14:cNvContentPartPr/>
              <p14:nvPr/>
            </p14:nvContentPartPr>
            <p14:xfrm>
              <a:off x="4148400" y="251800"/>
              <a:ext cx="340200" cy="288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30760" y="233800"/>
                <a:ext cx="3758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D3E11A-BDF1-44AF-87ED-26B3F1BC0E42}"/>
                  </a:ext>
                </a:extLst>
              </p14:cNvPr>
              <p14:cNvContentPartPr/>
              <p14:nvPr/>
            </p14:nvContentPartPr>
            <p14:xfrm>
              <a:off x="240960" y="1013560"/>
              <a:ext cx="2012400" cy="6087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D3E11A-BDF1-44AF-87ED-26B3F1BC0E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3320" y="995930"/>
                <a:ext cx="2048040" cy="644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E8C9B3-3137-4754-90F8-DBB9371B28A4}"/>
                  </a:ext>
                </a:extLst>
              </p14:cNvPr>
              <p14:cNvContentPartPr/>
              <p14:nvPr/>
            </p14:nvContentPartPr>
            <p14:xfrm>
              <a:off x="3921960" y="1430800"/>
              <a:ext cx="119160" cy="181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E8C9B3-3137-4754-90F8-DBB9371B28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03960" y="1412800"/>
                <a:ext cx="1548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141C780-4EE0-4308-BB9C-0BF49946A938}"/>
                  </a:ext>
                </a:extLst>
              </p14:cNvPr>
              <p14:cNvContentPartPr/>
              <p14:nvPr/>
            </p14:nvContentPartPr>
            <p14:xfrm>
              <a:off x="4261440" y="1161520"/>
              <a:ext cx="59040" cy="3398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141C780-4EE0-4308-BB9C-0BF49946A93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43800" y="1143880"/>
                <a:ext cx="946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C0B046B-260F-436B-B9B7-0C6F8D2FBE8D}"/>
                  </a:ext>
                </a:extLst>
              </p14:cNvPr>
              <p14:cNvContentPartPr/>
              <p14:nvPr/>
            </p14:nvContentPartPr>
            <p14:xfrm>
              <a:off x="4471680" y="1214440"/>
              <a:ext cx="239400" cy="2710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C0B046B-260F-436B-B9B7-0C6F8D2FBE8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53680" y="1196800"/>
                <a:ext cx="2750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34A6261-6BA5-47E6-B282-88F3E6A2442E}"/>
                  </a:ext>
                </a:extLst>
              </p14:cNvPr>
              <p14:cNvContentPartPr/>
              <p14:nvPr/>
            </p14:nvContentPartPr>
            <p14:xfrm>
              <a:off x="4909440" y="1402720"/>
              <a:ext cx="13680" cy="428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34A6261-6BA5-47E6-B282-88F3E6A2442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91440" y="1385080"/>
                <a:ext cx="493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5ABDD5A-3A1A-4247-9792-B49F1D07D178}"/>
                  </a:ext>
                </a:extLst>
              </p14:cNvPr>
              <p14:cNvContentPartPr/>
              <p14:nvPr/>
            </p14:nvContentPartPr>
            <p14:xfrm>
              <a:off x="5068200" y="1150000"/>
              <a:ext cx="199440" cy="469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5ABDD5A-3A1A-4247-9792-B49F1D07D1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0200" y="1132346"/>
                <a:ext cx="235080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B1C8DB-ACD1-4106-9941-7814EE81354B}"/>
                  </a:ext>
                </a:extLst>
              </p14:cNvPr>
              <p14:cNvContentPartPr/>
              <p14:nvPr/>
            </p14:nvContentPartPr>
            <p14:xfrm>
              <a:off x="2814960" y="1150000"/>
              <a:ext cx="932400" cy="4586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B1C8DB-ACD1-4106-9941-7814EE8135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97320" y="1132000"/>
                <a:ext cx="968040" cy="49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148238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14:cNvPr>
              <p14:cNvContentPartPr/>
              <p14:nvPr/>
            </p14:nvContentPartPr>
            <p14:xfrm>
              <a:off x="4607760" y="2347720"/>
              <a:ext cx="170640" cy="162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89760" y="2330080"/>
                <a:ext cx="20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14:cNvPr>
              <p14:cNvContentPartPr/>
              <p14:nvPr/>
            </p14:nvContentPartPr>
            <p14:xfrm>
              <a:off x="4602360" y="2463280"/>
              <a:ext cx="219600" cy="7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584720" y="2445280"/>
                <a:ext cx="255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14:cNvPr>
              <p14:cNvContentPartPr/>
              <p14:nvPr/>
            </p14:nvContentPartPr>
            <p14:xfrm>
              <a:off x="4134000" y="2056120"/>
              <a:ext cx="280800" cy="102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116000" y="2038480"/>
                <a:ext cx="316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14:cNvPr>
              <p14:cNvContentPartPr/>
              <p14:nvPr/>
            </p14:nvContentPartPr>
            <p14:xfrm>
              <a:off x="4940400" y="2133160"/>
              <a:ext cx="180360" cy="457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22760" y="2115160"/>
                <a:ext cx="2160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14:cNvPr>
              <p14:cNvContentPartPr/>
              <p14:nvPr/>
            </p14:nvContentPartPr>
            <p14:xfrm>
              <a:off x="4959480" y="2275720"/>
              <a:ext cx="437760" cy="2923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941840" y="2257742"/>
                <a:ext cx="47340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14:cNvPr>
              <p14:cNvContentPartPr/>
              <p14:nvPr/>
            </p14:nvContentPartPr>
            <p14:xfrm>
              <a:off x="4167840" y="2255920"/>
              <a:ext cx="281880" cy="282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149840" y="2237897"/>
                <a:ext cx="31752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14:cNvPr>
              <p14:cNvContentPartPr/>
              <p14:nvPr/>
            </p14:nvContentPartPr>
            <p14:xfrm>
              <a:off x="5552040" y="2037760"/>
              <a:ext cx="178560" cy="106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4400" y="2019760"/>
                <a:ext cx="2142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14:cNvPr>
              <p14:cNvContentPartPr/>
              <p14:nvPr/>
            </p14:nvContentPartPr>
            <p14:xfrm>
              <a:off x="5612520" y="2215240"/>
              <a:ext cx="209160" cy="321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594520" y="2197600"/>
                <a:ext cx="244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14:cNvPr>
              <p14:cNvContentPartPr/>
              <p14:nvPr/>
            </p14:nvContentPartPr>
            <p14:xfrm>
              <a:off x="6223440" y="2093560"/>
              <a:ext cx="1085040" cy="4734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05806" y="2075560"/>
                <a:ext cx="1120668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14:cNvPr>
              <p14:cNvContentPartPr/>
              <p14:nvPr/>
            </p14:nvContentPartPr>
            <p14:xfrm>
              <a:off x="4719000" y="2967280"/>
              <a:ext cx="199080" cy="302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701360" y="2949640"/>
                <a:ext cx="234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14:cNvPr>
              <p14:cNvContentPartPr/>
              <p14:nvPr/>
            </p14:nvContentPartPr>
            <p14:xfrm>
              <a:off x="4705680" y="2784040"/>
              <a:ext cx="170640" cy="9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88040" y="2766040"/>
                <a:ext cx="2062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14:cNvPr>
              <p14:cNvContentPartPr/>
              <p14:nvPr/>
            </p14:nvContentPartPr>
            <p14:xfrm>
              <a:off x="5098080" y="3001480"/>
              <a:ext cx="162000" cy="21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80440" y="298348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14:cNvPr>
              <p14:cNvContentPartPr/>
              <p14:nvPr/>
            </p14:nvContentPartPr>
            <p14:xfrm>
              <a:off x="5113920" y="3096880"/>
              <a:ext cx="192600" cy="25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96280" y="3078880"/>
                <a:ext cx="228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14:cNvPr>
              <p14:cNvContentPartPr/>
              <p14:nvPr/>
            </p14:nvContentPartPr>
            <p14:xfrm>
              <a:off x="5607120" y="2802400"/>
              <a:ext cx="866880" cy="532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89487" y="2784760"/>
                <a:ext cx="902505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14:cNvPr>
              <p14:cNvContentPartPr/>
              <p14:nvPr/>
            </p14:nvContentPartPr>
            <p14:xfrm>
              <a:off x="6618360" y="2947120"/>
              <a:ext cx="243000" cy="224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600720" y="2929120"/>
                <a:ext cx="278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14:cNvPr>
              <p14:cNvContentPartPr/>
              <p14:nvPr/>
            </p14:nvContentPartPr>
            <p14:xfrm>
              <a:off x="7023720" y="2990680"/>
              <a:ext cx="69480" cy="1792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06080" y="2973040"/>
                <a:ext cx="1051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14:cNvPr>
              <p14:cNvContentPartPr/>
              <p14:nvPr/>
            </p14:nvContentPartPr>
            <p14:xfrm>
              <a:off x="6942000" y="2813560"/>
              <a:ext cx="211680" cy="111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24000" y="2795560"/>
                <a:ext cx="2473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14:cNvPr>
              <p14:cNvContentPartPr/>
              <p14:nvPr/>
            </p14:nvContentPartPr>
            <p14:xfrm>
              <a:off x="7234680" y="3018400"/>
              <a:ext cx="193320" cy="295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17040" y="3000760"/>
                <a:ext cx="2289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14:cNvPr>
              <p14:cNvContentPartPr/>
              <p14:nvPr/>
            </p14:nvContentPartPr>
            <p14:xfrm>
              <a:off x="7328280" y="2930920"/>
              <a:ext cx="18360" cy="244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310280" y="2913280"/>
                <a:ext cx="540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14:cNvPr>
              <p14:cNvContentPartPr/>
              <p14:nvPr/>
            </p14:nvContentPartPr>
            <p14:xfrm>
              <a:off x="7587120" y="2712040"/>
              <a:ext cx="1264320" cy="6289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569480" y="2694400"/>
                <a:ext cx="129996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14:cNvPr>
              <p14:cNvContentPartPr/>
              <p14:nvPr/>
            </p14:nvContentPartPr>
            <p14:xfrm>
              <a:off x="675120" y="3429520"/>
              <a:ext cx="225720" cy="575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7480" y="3411520"/>
                <a:ext cx="26136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14:cNvPr>
              <p14:cNvContentPartPr/>
              <p14:nvPr/>
            </p14:nvContentPartPr>
            <p14:xfrm>
              <a:off x="1479720" y="3470200"/>
              <a:ext cx="225720" cy="96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461720" y="3452560"/>
                <a:ext cx="261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14:cNvPr>
              <p14:cNvContentPartPr/>
              <p14:nvPr/>
            </p14:nvContentPartPr>
            <p14:xfrm>
              <a:off x="1920360" y="3731560"/>
              <a:ext cx="187200" cy="162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902720" y="3713920"/>
                <a:ext cx="2228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14:cNvPr>
              <p14:cNvContentPartPr/>
              <p14:nvPr/>
            </p14:nvContentPartPr>
            <p14:xfrm>
              <a:off x="1914600" y="3841720"/>
              <a:ext cx="212400" cy="1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96600" y="3823720"/>
                <a:ext cx="24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14:cNvPr>
              <p14:cNvContentPartPr/>
              <p14:nvPr/>
            </p14:nvContentPartPr>
            <p14:xfrm>
              <a:off x="1475760" y="3672160"/>
              <a:ext cx="291960" cy="3103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57760" y="3654160"/>
                <a:ext cx="327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14:cNvPr>
              <p14:cNvContentPartPr/>
              <p14:nvPr/>
            </p14:nvContentPartPr>
            <p14:xfrm>
              <a:off x="2313840" y="3622120"/>
              <a:ext cx="999720" cy="3394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95840" y="3604120"/>
                <a:ext cx="103536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14:cNvPr>
              <p14:cNvContentPartPr/>
              <p14:nvPr/>
            </p14:nvContentPartPr>
            <p14:xfrm>
              <a:off x="3447840" y="3501160"/>
              <a:ext cx="677160" cy="518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429840" y="3483520"/>
                <a:ext cx="7128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14:cNvPr>
              <p14:cNvContentPartPr/>
              <p14:nvPr/>
            </p14:nvContentPartPr>
            <p14:xfrm>
              <a:off x="4615680" y="3596920"/>
              <a:ext cx="646920" cy="358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98050" y="3579280"/>
                <a:ext cx="6825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14:cNvPr>
              <p14:cNvContentPartPr/>
              <p14:nvPr/>
            </p14:nvContentPartPr>
            <p14:xfrm>
              <a:off x="1031520" y="4351120"/>
              <a:ext cx="191160" cy="1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013880" y="4333480"/>
                <a:ext cx="2268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14:cNvPr>
              <p14:cNvContentPartPr/>
              <p14:nvPr/>
            </p14:nvContentPartPr>
            <p14:xfrm>
              <a:off x="1004520" y="4465960"/>
              <a:ext cx="217800" cy="14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86880" y="4447960"/>
                <a:ext cx="2534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14:cNvPr>
              <p14:cNvContentPartPr/>
              <p14:nvPr/>
            </p14:nvContentPartPr>
            <p14:xfrm>
              <a:off x="1466760" y="4135840"/>
              <a:ext cx="1077120" cy="476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449120" y="4118200"/>
                <a:ext cx="111276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14:cNvPr>
              <p14:cNvContentPartPr/>
              <p14:nvPr/>
            </p14:nvContentPartPr>
            <p14:xfrm>
              <a:off x="4495080" y="4224760"/>
              <a:ext cx="118080" cy="2257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477080" y="4206760"/>
                <a:ext cx="1537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14:cNvPr>
              <p14:cNvContentPartPr/>
              <p14:nvPr/>
            </p14:nvContentPartPr>
            <p14:xfrm>
              <a:off x="4740240" y="4158520"/>
              <a:ext cx="360" cy="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722600" y="414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14:cNvPr>
              <p14:cNvContentPartPr/>
              <p14:nvPr/>
            </p14:nvContentPartPr>
            <p14:xfrm>
              <a:off x="4715040" y="4273720"/>
              <a:ext cx="279720" cy="146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97377" y="4256080"/>
                <a:ext cx="315406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14:cNvPr>
              <p14:cNvContentPartPr/>
              <p14:nvPr/>
            </p14:nvContentPartPr>
            <p14:xfrm>
              <a:off x="4171800" y="4277680"/>
              <a:ext cx="201960" cy="1911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53800" y="4260040"/>
                <a:ext cx="237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14:cNvPr>
              <p14:cNvContentPartPr/>
              <p14:nvPr/>
            </p14:nvContentPartPr>
            <p14:xfrm>
              <a:off x="2653320" y="4159960"/>
              <a:ext cx="1362960" cy="4230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35680" y="4141960"/>
                <a:ext cx="139860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14:cNvPr>
              <p14:cNvContentPartPr/>
              <p14:nvPr/>
            </p14:nvContentPartPr>
            <p14:xfrm>
              <a:off x="5110320" y="4022080"/>
              <a:ext cx="779760" cy="65952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92672" y="4004080"/>
                <a:ext cx="815416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14:cNvPr>
              <p14:cNvContentPartPr/>
              <p14:nvPr/>
            </p14:nvContentPartPr>
            <p14:xfrm>
              <a:off x="5988720" y="4183720"/>
              <a:ext cx="195840" cy="2070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71080" y="4165720"/>
                <a:ext cx="2314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14:cNvPr>
              <p14:cNvContentPartPr/>
              <p14:nvPr/>
            </p14:nvContentPartPr>
            <p14:xfrm>
              <a:off x="7334400" y="3950440"/>
              <a:ext cx="643680" cy="5328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16400" y="3932440"/>
                <a:ext cx="679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14:cNvPr>
              <p14:cNvContentPartPr/>
              <p14:nvPr/>
            </p14:nvContentPartPr>
            <p14:xfrm>
              <a:off x="6280680" y="4064560"/>
              <a:ext cx="952560" cy="3607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263033" y="4046560"/>
                <a:ext cx="98821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14:cNvPr>
              <p14:cNvContentPartPr/>
              <p14:nvPr/>
            </p14:nvContentPartPr>
            <p14:xfrm>
              <a:off x="548400" y="4080040"/>
              <a:ext cx="346680" cy="46692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0742" y="4062040"/>
                <a:ext cx="382357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CE127E0-7CBA-4D9C-A1B8-05FA73D7DF3A}"/>
                  </a:ext>
                </a:extLst>
              </p14:cNvPr>
              <p14:cNvContentPartPr/>
              <p14:nvPr/>
            </p14:nvContentPartPr>
            <p14:xfrm>
              <a:off x="8216760" y="4125400"/>
              <a:ext cx="406800" cy="286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CE127E0-7CBA-4D9C-A1B8-05FA73D7DF3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9120" y="4107400"/>
                <a:ext cx="4424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EEC638C-4BB8-460B-8E8A-2DC032A167D8}"/>
                  </a:ext>
                </a:extLst>
              </p14:cNvPr>
              <p14:cNvContentPartPr/>
              <p14:nvPr/>
            </p14:nvContentPartPr>
            <p14:xfrm>
              <a:off x="431400" y="4905520"/>
              <a:ext cx="297360" cy="31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EEC638C-4BB8-460B-8E8A-2DC032A167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3400" y="4887540"/>
                <a:ext cx="33300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062382-0C15-4A9A-BCC1-2393C2BA478E}"/>
                  </a:ext>
                </a:extLst>
              </p14:cNvPr>
              <p14:cNvContentPartPr/>
              <p14:nvPr/>
            </p14:nvContentPartPr>
            <p14:xfrm>
              <a:off x="406200" y="4741720"/>
              <a:ext cx="331560" cy="97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062382-0C15-4A9A-BCC1-2393C2BA47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8200" y="4723720"/>
                <a:ext cx="3672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992D1FB-D998-42DB-BF0E-E8EEA73C1DEB}"/>
                  </a:ext>
                </a:extLst>
              </p14:cNvPr>
              <p14:cNvContentPartPr/>
              <p14:nvPr/>
            </p14:nvContentPartPr>
            <p14:xfrm>
              <a:off x="1838640" y="4793200"/>
              <a:ext cx="1807920" cy="4446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992D1FB-D998-42DB-BF0E-E8EEA73C1DE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20640" y="4775546"/>
                <a:ext cx="1843560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041512E-764C-4196-AFE4-9D0B8C2FA643}"/>
                  </a:ext>
                </a:extLst>
              </p14:cNvPr>
              <p14:cNvContentPartPr/>
              <p14:nvPr/>
            </p14:nvContentPartPr>
            <p14:xfrm>
              <a:off x="3844560" y="4777360"/>
              <a:ext cx="159120" cy="388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041512E-764C-4196-AFE4-9D0B8C2FA64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26920" y="4759720"/>
                <a:ext cx="19476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EAEBB2D-035F-4AC4-B5ED-B99BF8EE9B20}"/>
                  </a:ext>
                </a:extLst>
              </p14:cNvPr>
              <p14:cNvContentPartPr/>
              <p14:nvPr/>
            </p14:nvContentPartPr>
            <p14:xfrm>
              <a:off x="4120680" y="4872760"/>
              <a:ext cx="555480" cy="22068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EAEBB2D-035F-4AC4-B5ED-B99BF8EE9B2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03029" y="4855120"/>
                <a:ext cx="591143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CBF2FE-1581-47D4-85CF-F58FBCA3711C}"/>
                  </a:ext>
                </a:extLst>
              </p14:cNvPr>
              <p14:cNvContentPartPr/>
              <p14:nvPr/>
            </p14:nvContentPartPr>
            <p14:xfrm>
              <a:off x="4789920" y="4717960"/>
              <a:ext cx="761400" cy="36072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CBF2FE-1581-47D4-85CF-F58FBCA3711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71920" y="4699978"/>
                <a:ext cx="797040" cy="396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2C62E57-B434-4806-A846-5023AB95E963}"/>
                  </a:ext>
                </a:extLst>
              </p14:cNvPr>
              <p14:cNvContentPartPr/>
              <p14:nvPr/>
            </p14:nvContentPartPr>
            <p14:xfrm>
              <a:off x="928200" y="4786720"/>
              <a:ext cx="799560" cy="42588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2C62E57-B434-4806-A846-5023AB95E96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10560" y="4768720"/>
                <a:ext cx="83520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5B4F3E6-7D7F-4840-B423-5EC0C8AF93D2}"/>
                  </a:ext>
                </a:extLst>
              </p14:cNvPr>
              <p14:cNvContentPartPr/>
              <p14:nvPr/>
            </p14:nvContentPartPr>
            <p14:xfrm>
              <a:off x="5653920" y="4762960"/>
              <a:ext cx="382320" cy="50400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5B4F3E6-7D7F-4840-B423-5EC0C8AF93D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36280" y="4745320"/>
                <a:ext cx="4179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369E2A3-56BC-47D6-A292-386A75CE60F3}"/>
                  </a:ext>
                </a:extLst>
              </p14:cNvPr>
              <p14:cNvContentPartPr/>
              <p14:nvPr/>
            </p14:nvContentPartPr>
            <p14:xfrm>
              <a:off x="6250800" y="4859440"/>
              <a:ext cx="170640" cy="21096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369E2A3-56BC-47D6-A292-386A75CE60F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232800" y="4841800"/>
                <a:ext cx="2062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4E9217D-5921-4E0C-9DE3-B51EB2B18C03}"/>
                  </a:ext>
                </a:extLst>
              </p14:cNvPr>
              <p14:cNvContentPartPr/>
              <p14:nvPr/>
            </p14:nvContentPartPr>
            <p14:xfrm>
              <a:off x="6645000" y="4849000"/>
              <a:ext cx="121320" cy="18324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4E9217D-5921-4E0C-9DE3-B51EB2B18C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27360" y="4831360"/>
                <a:ext cx="156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ED009DDD-FD4F-4B50-AADF-B52ED7932003}"/>
                  </a:ext>
                </a:extLst>
              </p14:cNvPr>
              <p14:cNvContentPartPr/>
              <p14:nvPr/>
            </p14:nvContentPartPr>
            <p14:xfrm>
              <a:off x="6862800" y="4904800"/>
              <a:ext cx="17640" cy="10512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ED009DDD-FD4F-4B50-AADF-B52ED793200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5160" y="4886800"/>
                <a:ext cx="532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97D84F7-35A8-4016-B4F2-D5EFD2B76773}"/>
                  </a:ext>
                </a:extLst>
              </p14:cNvPr>
              <p14:cNvContentPartPr/>
              <p14:nvPr/>
            </p14:nvContentPartPr>
            <p14:xfrm>
              <a:off x="6869640" y="4685920"/>
              <a:ext cx="16920" cy="4536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97D84F7-35A8-4016-B4F2-D5EFD2B7677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851640" y="4668280"/>
                <a:ext cx="525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A7CD306-A403-4D91-B949-D4E1BC4C693C}"/>
                  </a:ext>
                </a:extLst>
              </p14:cNvPr>
              <p14:cNvContentPartPr/>
              <p14:nvPr/>
            </p14:nvContentPartPr>
            <p14:xfrm>
              <a:off x="6988080" y="4874200"/>
              <a:ext cx="185760" cy="12096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A7CD306-A403-4D91-B949-D4E1BC4C693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970440" y="4856200"/>
                <a:ext cx="2214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5E32FF-8B93-4081-982B-1EC89A71DBF7}"/>
                  </a:ext>
                </a:extLst>
              </p14:cNvPr>
              <p14:cNvContentPartPr/>
              <p14:nvPr/>
            </p14:nvContentPartPr>
            <p14:xfrm>
              <a:off x="7290480" y="4753600"/>
              <a:ext cx="15120" cy="25092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5E32FF-8B93-4081-982B-1EC89A71DB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72480" y="4735600"/>
                <a:ext cx="5076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3947BEF-4C65-4811-8508-F514298538C1}"/>
                  </a:ext>
                </a:extLst>
              </p14:cNvPr>
              <p14:cNvContentPartPr/>
              <p14:nvPr/>
            </p14:nvContentPartPr>
            <p14:xfrm>
              <a:off x="7402080" y="4761520"/>
              <a:ext cx="180720" cy="2440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3947BEF-4C65-4811-8508-F514298538C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84080" y="4743880"/>
                <a:ext cx="2163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63AF1AE-95A0-4F3A-BF0C-BC07B6E162AE}"/>
                  </a:ext>
                </a:extLst>
              </p14:cNvPr>
              <p14:cNvContentPartPr/>
              <p14:nvPr/>
            </p14:nvContentPartPr>
            <p14:xfrm>
              <a:off x="7712760" y="4575040"/>
              <a:ext cx="879120" cy="65556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63AF1AE-95A0-4F3A-BF0C-BC07B6E162A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94760" y="4557040"/>
                <a:ext cx="914760" cy="69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8BF20D-FCD2-4E32-A8A8-9D1152826AA2}"/>
                  </a:ext>
                </a:extLst>
              </p14:cNvPr>
              <p14:cNvContentPartPr/>
              <p14:nvPr/>
            </p14:nvContentPartPr>
            <p14:xfrm>
              <a:off x="7454280" y="4345360"/>
              <a:ext cx="1506960" cy="8949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8BF20D-FCD2-4E32-A8A8-9D1152826AA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436284" y="4327360"/>
                <a:ext cx="1542591" cy="9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E744AF4-7B42-4158-93B8-0749F998699D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E744AF4-7B42-4158-93B8-0749F99869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687727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14:cNvPr>
              <p14:cNvContentPartPr/>
              <p14:nvPr/>
            </p14:nvContentPartPr>
            <p14:xfrm>
              <a:off x="4607760" y="2347720"/>
              <a:ext cx="170640" cy="162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89760" y="2330080"/>
                <a:ext cx="20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14:cNvPr>
              <p14:cNvContentPartPr/>
              <p14:nvPr/>
            </p14:nvContentPartPr>
            <p14:xfrm>
              <a:off x="4602360" y="2463280"/>
              <a:ext cx="219600" cy="7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584720" y="2445280"/>
                <a:ext cx="255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14:cNvPr>
              <p14:cNvContentPartPr/>
              <p14:nvPr/>
            </p14:nvContentPartPr>
            <p14:xfrm>
              <a:off x="4134000" y="2056120"/>
              <a:ext cx="280800" cy="102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116000" y="2038480"/>
                <a:ext cx="316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14:cNvPr>
              <p14:cNvContentPartPr/>
              <p14:nvPr/>
            </p14:nvContentPartPr>
            <p14:xfrm>
              <a:off x="4940400" y="2133160"/>
              <a:ext cx="180360" cy="457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22760" y="2115160"/>
                <a:ext cx="2160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14:cNvPr>
              <p14:cNvContentPartPr/>
              <p14:nvPr/>
            </p14:nvContentPartPr>
            <p14:xfrm>
              <a:off x="4959480" y="2275720"/>
              <a:ext cx="437760" cy="2923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941840" y="2257742"/>
                <a:ext cx="47340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14:cNvPr>
              <p14:cNvContentPartPr/>
              <p14:nvPr/>
            </p14:nvContentPartPr>
            <p14:xfrm>
              <a:off x="4167840" y="2255920"/>
              <a:ext cx="281880" cy="282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149840" y="2237897"/>
                <a:ext cx="31752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14:cNvPr>
              <p14:cNvContentPartPr/>
              <p14:nvPr/>
            </p14:nvContentPartPr>
            <p14:xfrm>
              <a:off x="5552040" y="2037760"/>
              <a:ext cx="178560" cy="106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4400" y="2019760"/>
                <a:ext cx="2142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14:cNvPr>
              <p14:cNvContentPartPr/>
              <p14:nvPr/>
            </p14:nvContentPartPr>
            <p14:xfrm>
              <a:off x="5612520" y="2215240"/>
              <a:ext cx="209160" cy="321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594520" y="2197600"/>
                <a:ext cx="244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14:cNvPr>
              <p14:cNvContentPartPr/>
              <p14:nvPr/>
            </p14:nvContentPartPr>
            <p14:xfrm>
              <a:off x="6223440" y="2093560"/>
              <a:ext cx="1085040" cy="4734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05806" y="2075560"/>
                <a:ext cx="1120668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14:cNvPr>
              <p14:cNvContentPartPr/>
              <p14:nvPr/>
            </p14:nvContentPartPr>
            <p14:xfrm>
              <a:off x="4719000" y="2967280"/>
              <a:ext cx="199080" cy="302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701360" y="2949640"/>
                <a:ext cx="234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14:cNvPr>
              <p14:cNvContentPartPr/>
              <p14:nvPr/>
            </p14:nvContentPartPr>
            <p14:xfrm>
              <a:off x="4705680" y="2784040"/>
              <a:ext cx="170640" cy="9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88040" y="2766040"/>
                <a:ext cx="2062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14:cNvPr>
              <p14:cNvContentPartPr/>
              <p14:nvPr/>
            </p14:nvContentPartPr>
            <p14:xfrm>
              <a:off x="5098080" y="3001480"/>
              <a:ext cx="162000" cy="21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80440" y="298348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14:cNvPr>
              <p14:cNvContentPartPr/>
              <p14:nvPr/>
            </p14:nvContentPartPr>
            <p14:xfrm>
              <a:off x="5113920" y="3096880"/>
              <a:ext cx="192600" cy="25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96280" y="3078880"/>
                <a:ext cx="228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14:cNvPr>
              <p14:cNvContentPartPr/>
              <p14:nvPr/>
            </p14:nvContentPartPr>
            <p14:xfrm>
              <a:off x="5607120" y="2802400"/>
              <a:ext cx="866880" cy="532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89487" y="2784760"/>
                <a:ext cx="902505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14:cNvPr>
              <p14:cNvContentPartPr/>
              <p14:nvPr/>
            </p14:nvContentPartPr>
            <p14:xfrm>
              <a:off x="6618360" y="2947120"/>
              <a:ext cx="243000" cy="224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600720" y="2929120"/>
                <a:ext cx="278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14:cNvPr>
              <p14:cNvContentPartPr/>
              <p14:nvPr/>
            </p14:nvContentPartPr>
            <p14:xfrm>
              <a:off x="7023720" y="2990680"/>
              <a:ext cx="69480" cy="1792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06080" y="2973040"/>
                <a:ext cx="1051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14:cNvPr>
              <p14:cNvContentPartPr/>
              <p14:nvPr/>
            </p14:nvContentPartPr>
            <p14:xfrm>
              <a:off x="6942000" y="2813560"/>
              <a:ext cx="211680" cy="111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24000" y="2795560"/>
                <a:ext cx="2473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14:cNvPr>
              <p14:cNvContentPartPr/>
              <p14:nvPr/>
            </p14:nvContentPartPr>
            <p14:xfrm>
              <a:off x="7234680" y="3018400"/>
              <a:ext cx="193320" cy="295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17040" y="3000760"/>
                <a:ext cx="2289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14:cNvPr>
              <p14:cNvContentPartPr/>
              <p14:nvPr/>
            </p14:nvContentPartPr>
            <p14:xfrm>
              <a:off x="7328280" y="2930920"/>
              <a:ext cx="18360" cy="244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310280" y="2913280"/>
                <a:ext cx="540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14:cNvPr>
              <p14:cNvContentPartPr/>
              <p14:nvPr/>
            </p14:nvContentPartPr>
            <p14:xfrm>
              <a:off x="7587120" y="2712040"/>
              <a:ext cx="1264320" cy="6289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569480" y="2694400"/>
                <a:ext cx="129996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14:cNvPr>
              <p14:cNvContentPartPr/>
              <p14:nvPr/>
            </p14:nvContentPartPr>
            <p14:xfrm>
              <a:off x="675120" y="3429520"/>
              <a:ext cx="225720" cy="575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7480" y="3411520"/>
                <a:ext cx="26136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14:cNvPr>
              <p14:cNvContentPartPr/>
              <p14:nvPr/>
            </p14:nvContentPartPr>
            <p14:xfrm>
              <a:off x="1479720" y="3470200"/>
              <a:ext cx="225720" cy="96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461720" y="3452560"/>
                <a:ext cx="261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14:cNvPr>
              <p14:cNvContentPartPr/>
              <p14:nvPr/>
            </p14:nvContentPartPr>
            <p14:xfrm>
              <a:off x="1920360" y="3731560"/>
              <a:ext cx="187200" cy="162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902720" y="3713920"/>
                <a:ext cx="2228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14:cNvPr>
              <p14:cNvContentPartPr/>
              <p14:nvPr/>
            </p14:nvContentPartPr>
            <p14:xfrm>
              <a:off x="1914600" y="3841720"/>
              <a:ext cx="212400" cy="1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96600" y="3823720"/>
                <a:ext cx="24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14:cNvPr>
              <p14:cNvContentPartPr/>
              <p14:nvPr/>
            </p14:nvContentPartPr>
            <p14:xfrm>
              <a:off x="1475760" y="3672160"/>
              <a:ext cx="291960" cy="3103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57760" y="3654160"/>
                <a:ext cx="327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14:cNvPr>
              <p14:cNvContentPartPr/>
              <p14:nvPr/>
            </p14:nvContentPartPr>
            <p14:xfrm>
              <a:off x="2313840" y="3622120"/>
              <a:ext cx="999720" cy="3394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95840" y="3604120"/>
                <a:ext cx="103536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14:cNvPr>
              <p14:cNvContentPartPr/>
              <p14:nvPr/>
            </p14:nvContentPartPr>
            <p14:xfrm>
              <a:off x="3447840" y="3501160"/>
              <a:ext cx="677160" cy="518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429840" y="3483520"/>
                <a:ext cx="7128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14:cNvPr>
              <p14:cNvContentPartPr/>
              <p14:nvPr/>
            </p14:nvContentPartPr>
            <p14:xfrm>
              <a:off x="4615680" y="3596920"/>
              <a:ext cx="646920" cy="358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98050" y="3579280"/>
                <a:ext cx="6825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14:cNvPr>
              <p14:cNvContentPartPr/>
              <p14:nvPr/>
            </p14:nvContentPartPr>
            <p14:xfrm>
              <a:off x="1031520" y="4351120"/>
              <a:ext cx="191160" cy="1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013880" y="4333480"/>
                <a:ext cx="2268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14:cNvPr>
              <p14:cNvContentPartPr/>
              <p14:nvPr/>
            </p14:nvContentPartPr>
            <p14:xfrm>
              <a:off x="1004520" y="4465960"/>
              <a:ext cx="217800" cy="14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86880" y="4447960"/>
                <a:ext cx="2534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14:cNvPr>
              <p14:cNvContentPartPr/>
              <p14:nvPr/>
            </p14:nvContentPartPr>
            <p14:xfrm>
              <a:off x="1466760" y="4135840"/>
              <a:ext cx="1077120" cy="476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449120" y="4118200"/>
                <a:ext cx="111276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14:cNvPr>
              <p14:cNvContentPartPr/>
              <p14:nvPr/>
            </p14:nvContentPartPr>
            <p14:xfrm>
              <a:off x="4495080" y="4224760"/>
              <a:ext cx="118080" cy="2257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477080" y="4206760"/>
                <a:ext cx="1537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14:cNvPr>
              <p14:cNvContentPartPr/>
              <p14:nvPr/>
            </p14:nvContentPartPr>
            <p14:xfrm>
              <a:off x="4740240" y="4158520"/>
              <a:ext cx="360" cy="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722600" y="414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14:cNvPr>
              <p14:cNvContentPartPr/>
              <p14:nvPr/>
            </p14:nvContentPartPr>
            <p14:xfrm>
              <a:off x="4715040" y="4273720"/>
              <a:ext cx="279720" cy="146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97377" y="4256080"/>
                <a:ext cx="315406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14:cNvPr>
              <p14:cNvContentPartPr/>
              <p14:nvPr/>
            </p14:nvContentPartPr>
            <p14:xfrm>
              <a:off x="4171800" y="4277680"/>
              <a:ext cx="201960" cy="1911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53800" y="4260040"/>
                <a:ext cx="237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14:cNvPr>
              <p14:cNvContentPartPr/>
              <p14:nvPr/>
            </p14:nvContentPartPr>
            <p14:xfrm>
              <a:off x="2653320" y="4159960"/>
              <a:ext cx="1362960" cy="4230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35680" y="4141960"/>
                <a:ext cx="139860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14:cNvPr>
              <p14:cNvContentPartPr/>
              <p14:nvPr/>
            </p14:nvContentPartPr>
            <p14:xfrm>
              <a:off x="5110320" y="4022080"/>
              <a:ext cx="779760" cy="65952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92672" y="4004080"/>
                <a:ext cx="815416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14:cNvPr>
              <p14:cNvContentPartPr/>
              <p14:nvPr/>
            </p14:nvContentPartPr>
            <p14:xfrm>
              <a:off x="5988720" y="4183720"/>
              <a:ext cx="195840" cy="2070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71080" y="4165720"/>
                <a:ext cx="2314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14:cNvPr>
              <p14:cNvContentPartPr/>
              <p14:nvPr/>
            </p14:nvContentPartPr>
            <p14:xfrm>
              <a:off x="7334400" y="3950440"/>
              <a:ext cx="643680" cy="5328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16400" y="3932440"/>
                <a:ext cx="679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14:cNvPr>
              <p14:cNvContentPartPr/>
              <p14:nvPr/>
            </p14:nvContentPartPr>
            <p14:xfrm>
              <a:off x="6280680" y="4064560"/>
              <a:ext cx="952560" cy="3607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263033" y="4046560"/>
                <a:ext cx="98821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14:cNvPr>
              <p14:cNvContentPartPr/>
              <p14:nvPr/>
            </p14:nvContentPartPr>
            <p14:xfrm>
              <a:off x="548400" y="4080040"/>
              <a:ext cx="346680" cy="46692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0742" y="4062040"/>
                <a:ext cx="382357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CE127E0-7CBA-4D9C-A1B8-05FA73D7DF3A}"/>
                  </a:ext>
                </a:extLst>
              </p14:cNvPr>
              <p14:cNvContentPartPr/>
              <p14:nvPr/>
            </p14:nvContentPartPr>
            <p14:xfrm>
              <a:off x="8216760" y="4125400"/>
              <a:ext cx="406800" cy="286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CE127E0-7CBA-4D9C-A1B8-05FA73D7DF3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9120" y="4107400"/>
                <a:ext cx="4424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EEC638C-4BB8-460B-8E8A-2DC032A167D8}"/>
                  </a:ext>
                </a:extLst>
              </p14:cNvPr>
              <p14:cNvContentPartPr/>
              <p14:nvPr/>
            </p14:nvContentPartPr>
            <p14:xfrm>
              <a:off x="431400" y="4905520"/>
              <a:ext cx="297360" cy="31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EEC638C-4BB8-460B-8E8A-2DC032A167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3400" y="4887540"/>
                <a:ext cx="33300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062382-0C15-4A9A-BCC1-2393C2BA478E}"/>
                  </a:ext>
                </a:extLst>
              </p14:cNvPr>
              <p14:cNvContentPartPr/>
              <p14:nvPr/>
            </p14:nvContentPartPr>
            <p14:xfrm>
              <a:off x="406200" y="4741720"/>
              <a:ext cx="331560" cy="97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062382-0C15-4A9A-BCC1-2393C2BA47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8200" y="4723720"/>
                <a:ext cx="3672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992D1FB-D998-42DB-BF0E-E8EEA73C1DEB}"/>
                  </a:ext>
                </a:extLst>
              </p14:cNvPr>
              <p14:cNvContentPartPr/>
              <p14:nvPr/>
            </p14:nvContentPartPr>
            <p14:xfrm>
              <a:off x="1838640" y="4793200"/>
              <a:ext cx="1807920" cy="4446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992D1FB-D998-42DB-BF0E-E8EEA73C1DE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20640" y="4775546"/>
                <a:ext cx="1843560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041512E-764C-4196-AFE4-9D0B8C2FA643}"/>
                  </a:ext>
                </a:extLst>
              </p14:cNvPr>
              <p14:cNvContentPartPr/>
              <p14:nvPr/>
            </p14:nvContentPartPr>
            <p14:xfrm>
              <a:off x="3844560" y="4777360"/>
              <a:ext cx="159120" cy="388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041512E-764C-4196-AFE4-9D0B8C2FA64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26920" y="4759720"/>
                <a:ext cx="19476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EAEBB2D-035F-4AC4-B5ED-B99BF8EE9B20}"/>
                  </a:ext>
                </a:extLst>
              </p14:cNvPr>
              <p14:cNvContentPartPr/>
              <p14:nvPr/>
            </p14:nvContentPartPr>
            <p14:xfrm>
              <a:off x="4120680" y="4872760"/>
              <a:ext cx="555480" cy="22068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EAEBB2D-035F-4AC4-B5ED-B99BF8EE9B2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03029" y="4855120"/>
                <a:ext cx="591143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CBF2FE-1581-47D4-85CF-F58FBCA3711C}"/>
                  </a:ext>
                </a:extLst>
              </p14:cNvPr>
              <p14:cNvContentPartPr/>
              <p14:nvPr/>
            </p14:nvContentPartPr>
            <p14:xfrm>
              <a:off x="4789920" y="4717960"/>
              <a:ext cx="761400" cy="36072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CBF2FE-1581-47D4-85CF-F58FBCA3711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71920" y="4699978"/>
                <a:ext cx="797040" cy="396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2C62E57-B434-4806-A846-5023AB95E963}"/>
                  </a:ext>
                </a:extLst>
              </p14:cNvPr>
              <p14:cNvContentPartPr/>
              <p14:nvPr/>
            </p14:nvContentPartPr>
            <p14:xfrm>
              <a:off x="928200" y="4786720"/>
              <a:ext cx="799560" cy="42588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2C62E57-B434-4806-A846-5023AB95E96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10560" y="4768720"/>
                <a:ext cx="83520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5B4F3E6-7D7F-4840-B423-5EC0C8AF93D2}"/>
                  </a:ext>
                </a:extLst>
              </p14:cNvPr>
              <p14:cNvContentPartPr/>
              <p14:nvPr/>
            </p14:nvContentPartPr>
            <p14:xfrm>
              <a:off x="5653920" y="4762960"/>
              <a:ext cx="382320" cy="50400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5B4F3E6-7D7F-4840-B423-5EC0C8AF93D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36280" y="4745320"/>
                <a:ext cx="4179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369E2A3-56BC-47D6-A292-386A75CE60F3}"/>
                  </a:ext>
                </a:extLst>
              </p14:cNvPr>
              <p14:cNvContentPartPr/>
              <p14:nvPr/>
            </p14:nvContentPartPr>
            <p14:xfrm>
              <a:off x="6250800" y="4859440"/>
              <a:ext cx="170640" cy="21096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369E2A3-56BC-47D6-A292-386A75CE60F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232800" y="4841800"/>
                <a:ext cx="2062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4E9217D-5921-4E0C-9DE3-B51EB2B18C03}"/>
                  </a:ext>
                </a:extLst>
              </p14:cNvPr>
              <p14:cNvContentPartPr/>
              <p14:nvPr/>
            </p14:nvContentPartPr>
            <p14:xfrm>
              <a:off x="6645000" y="4849000"/>
              <a:ext cx="121320" cy="18324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4E9217D-5921-4E0C-9DE3-B51EB2B18C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27360" y="4831360"/>
                <a:ext cx="156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ED009DDD-FD4F-4B50-AADF-B52ED7932003}"/>
                  </a:ext>
                </a:extLst>
              </p14:cNvPr>
              <p14:cNvContentPartPr/>
              <p14:nvPr/>
            </p14:nvContentPartPr>
            <p14:xfrm>
              <a:off x="6862800" y="4904800"/>
              <a:ext cx="17640" cy="10512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ED009DDD-FD4F-4B50-AADF-B52ED793200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5160" y="4886800"/>
                <a:ext cx="532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97D84F7-35A8-4016-B4F2-D5EFD2B76773}"/>
                  </a:ext>
                </a:extLst>
              </p14:cNvPr>
              <p14:cNvContentPartPr/>
              <p14:nvPr/>
            </p14:nvContentPartPr>
            <p14:xfrm>
              <a:off x="6869640" y="4685920"/>
              <a:ext cx="16920" cy="4536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97D84F7-35A8-4016-B4F2-D5EFD2B7677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851640" y="4668280"/>
                <a:ext cx="525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A7CD306-A403-4D91-B949-D4E1BC4C693C}"/>
                  </a:ext>
                </a:extLst>
              </p14:cNvPr>
              <p14:cNvContentPartPr/>
              <p14:nvPr/>
            </p14:nvContentPartPr>
            <p14:xfrm>
              <a:off x="6988080" y="4874200"/>
              <a:ext cx="185760" cy="12096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A7CD306-A403-4D91-B949-D4E1BC4C693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970440" y="4856200"/>
                <a:ext cx="2214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5E32FF-8B93-4081-982B-1EC89A71DBF7}"/>
                  </a:ext>
                </a:extLst>
              </p14:cNvPr>
              <p14:cNvContentPartPr/>
              <p14:nvPr/>
            </p14:nvContentPartPr>
            <p14:xfrm>
              <a:off x="7290480" y="4753600"/>
              <a:ext cx="15120" cy="25092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5E32FF-8B93-4081-982B-1EC89A71DB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72480" y="4735600"/>
                <a:ext cx="5076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3947BEF-4C65-4811-8508-F514298538C1}"/>
                  </a:ext>
                </a:extLst>
              </p14:cNvPr>
              <p14:cNvContentPartPr/>
              <p14:nvPr/>
            </p14:nvContentPartPr>
            <p14:xfrm>
              <a:off x="7402080" y="4761520"/>
              <a:ext cx="180720" cy="2440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3947BEF-4C65-4811-8508-F514298538C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84080" y="4743880"/>
                <a:ext cx="2163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63AF1AE-95A0-4F3A-BF0C-BC07B6E162AE}"/>
                  </a:ext>
                </a:extLst>
              </p14:cNvPr>
              <p14:cNvContentPartPr/>
              <p14:nvPr/>
            </p14:nvContentPartPr>
            <p14:xfrm>
              <a:off x="7712760" y="4575040"/>
              <a:ext cx="879120" cy="65556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63AF1AE-95A0-4F3A-BF0C-BC07B6E162A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94760" y="4557040"/>
                <a:ext cx="914760" cy="69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8BF20D-FCD2-4E32-A8A8-9D1152826AA2}"/>
                  </a:ext>
                </a:extLst>
              </p14:cNvPr>
              <p14:cNvContentPartPr/>
              <p14:nvPr/>
            </p14:nvContentPartPr>
            <p14:xfrm>
              <a:off x="7454280" y="4345360"/>
              <a:ext cx="1506960" cy="8949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8BF20D-FCD2-4E32-A8A8-9D1152826AA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436284" y="4327360"/>
                <a:ext cx="1542591" cy="9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044F02C-F48C-4550-A0F6-20D5DCE7990B}"/>
                  </a:ext>
                </a:extLst>
              </p14:cNvPr>
              <p14:cNvContentPartPr/>
              <p14:nvPr/>
            </p14:nvContentPartPr>
            <p14:xfrm>
              <a:off x="5323440" y="4370920"/>
              <a:ext cx="795240" cy="89712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044F02C-F48C-4550-A0F6-20D5DCE7990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305792" y="4352927"/>
                <a:ext cx="830896" cy="93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E1635EA-7454-40B8-A773-91F92BDBE6E6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E1635EA-7454-40B8-A773-91F92BDBE6E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213917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14:cNvPr>
              <p14:cNvContentPartPr/>
              <p14:nvPr/>
            </p14:nvContentPartPr>
            <p14:xfrm>
              <a:off x="4607760" y="2347720"/>
              <a:ext cx="170640" cy="162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89760" y="2330080"/>
                <a:ext cx="20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14:cNvPr>
              <p14:cNvContentPartPr/>
              <p14:nvPr/>
            </p14:nvContentPartPr>
            <p14:xfrm>
              <a:off x="4602360" y="2463280"/>
              <a:ext cx="219600" cy="7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584720" y="2445280"/>
                <a:ext cx="255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14:cNvPr>
              <p14:cNvContentPartPr/>
              <p14:nvPr/>
            </p14:nvContentPartPr>
            <p14:xfrm>
              <a:off x="4134000" y="2056120"/>
              <a:ext cx="280800" cy="102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116000" y="2038480"/>
                <a:ext cx="316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14:cNvPr>
              <p14:cNvContentPartPr/>
              <p14:nvPr/>
            </p14:nvContentPartPr>
            <p14:xfrm>
              <a:off x="4940400" y="2133160"/>
              <a:ext cx="180360" cy="457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22760" y="2115160"/>
                <a:ext cx="2160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14:cNvPr>
              <p14:cNvContentPartPr/>
              <p14:nvPr/>
            </p14:nvContentPartPr>
            <p14:xfrm>
              <a:off x="4959480" y="2275720"/>
              <a:ext cx="437760" cy="2923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941840" y="2257742"/>
                <a:ext cx="47340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14:cNvPr>
              <p14:cNvContentPartPr/>
              <p14:nvPr/>
            </p14:nvContentPartPr>
            <p14:xfrm>
              <a:off x="4167840" y="2255920"/>
              <a:ext cx="281880" cy="282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149840" y="2237897"/>
                <a:ext cx="31752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14:cNvPr>
              <p14:cNvContentPartPr/>
              <p14:nvPr/>
            </p14:nvContentPartPr>
            <p14:xfrm>
              <a:off x="5552040" y="2037760"/>
              <a:ext cx="178560" cy="106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4400" y="2019760"/>
                <a:ext cx="2142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14:cNvPr>
              <p14:cNvContentPartPr/>
              <p14:nvPr/>
            </p14:nvContentPartPr>
            <p14:xfrm>
              <a:off x="5612520" y="2215240"/>
              <a:ext cx="209160" cy="321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594520" y="2197600"/>
                <a:ext cx="244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14:cNvPr>
              <p14:cNvContentPartPr/>
              <p14:nvPr/>
            </p14:nvContentPartPr>
            <p14:xfrm>
              <a:off x="6223440" y="2093560"/>
              <a:ext cx="1085040" cy="4734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05806" y="2075560"/>
                <a:ext cx="1120668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14:cNvPr>
              <p14:cNvContentPartPr/>
              <p14:nvPr/>
            </p14:nvContentPartPr>
            <p14:xfrm>
              <a:off x="4719000" y="2967280"/>
              <a:ext cx="199080" cy="302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701360" y="2949640"/>
                <a:ext cx="234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14:cNvPr>
              <p14:cNvContentPartPr/>
              <p14:nvPr/>
            </p14:nvContentPartPr>
            <p14:xfrm>
              <a:off x="4705680" y="2784040"/>
              <a:ext cx="170640" cy="9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88040" y="2766040"/>
                <a:ext cx="2062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14:cNvPr>
              <p14:cNvContentPartPr/>
              <p14:nvPr/>
            </p14:nvContentPartPr>
            <p14:xfrm>
              <a:off x="5098080" y="3001480"/>
              <a:ext cx="162000" cy="21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80440" y="298348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14:cNvPr>
              <p14:cNvContentPartPr/>
              <p14:nvPr/>
            </p14:nvContentPartPr>
            <p14:xfrm>
              <a:off x="5113920" y="3096880"/>
              <a:ext cx="192600" cy="25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96280" y="3078880"/>
                <a:ext cx="228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14:cNvPr>
              <p14:cNvContentPartPr/>
              <p14:nvPr/>
            </p14:nvContentPartPr>
            <p14:xfrm>
              <a:off x="5607120" y="2802400"/>
              <a:ext cx="866880" cy="532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89487" y="2784760"/>
                <a:ext cx="902505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14:cNvPr>
              <p14:cNvContentPartPr/>
              <p14:nvPr/>
            </p14:nvContentPartPr>
            <p14:xfrm>
              <a:off x="6618360" y="2947120"/>
              <a:ext cx="243000" cy="224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600720" y="2929120"/>
                <a:ext cx="278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14:cNvPr>
              <p14:cNvContentPartPr/>
              <p14:nvPr/>
            </p14:nvContentPartPr>
            <p14:xfrm>
              <a:off x="7023720" y="2990680"/>
              <a:ext cx="69480" cy="1792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06080" y="2973040"/>
                <a:ext cx="1051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14:cNvPr>
              <p14:cNvContentPartPr/>
              <p14:nvPr/>
            </p14:nvContentPartPr>
            <p14:xfrm>
              <a:off x="6942000" y="2813560"/>
              <a:ext cx="211680" cy="111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24000" y="2795560"/>
                <a:ext cx="2473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14:cNvPr>
              <p14:cNvContentPartPr/>
              <p14:nvPr/>
            </p14:nvContentPartPr>
            <p14:xfrm>
              <a:off x="7234680" y="3018400"/>
              <a:ext cx="193320" cy="295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17040" y="3000760"/>
                <a:ext cx="2289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14:cNvPr>
              <p14:cNvContentPartPr/>
              <p14:nvPr/>
            </p14:nvContentPartPr>
            <p14:xfrm>
              <a:off x="7328280" y="2930920"/>
              <a:ext cx="18360" cy="244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310280" y="2913280"/>
                <a:ext cx="540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14:cNvPr>
              <p14:cNvContentPartPr/>
              <p14:nvPr/>
            </p14:nvContentPartPr>
            <p14:xfrm>
              <a:off x="7587120" y="2712040"/>
              <a:ext cx="1264320" cy="6289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569480" y="2694400"/>
                <a:ext cx="129996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14:cNvPr>
              <p14:cNvContentPartPr/>
              <p14:nvPr/>
            </p14:nvContentPartPr>
            <p14:xfrm>
              <a:off x="675120" y="3429520"/>
              <a:ext cx="225720" cy="575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7480" y="3411520"/>
                <a:ext cx="26136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14:cNvPr>
              <p14:cNvContentPartPr/>
              <p14:nvPr/>
            </p14:nvContentPartPr>
            <p14:xfrm>
              <a:off x="1479720" y="3470200"/>
              <a:ext cx="225720" cy="96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461720" y="3452560"/>
                <a:ext cx="261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14:cNvPr>
              <p14:cNvContentPartPr/>
              <p14:nvPr/>
            </p14:nvContentPartPr>
            <p14:xfrm>
              <a:off x="1920360" y="3731560"/>
              <a:ext cx="187200" cy="162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902720" y="3713920"/>
                <a:ext cx="2228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14:cNvPr>
              <p14:cNvContentPartPr/>
              <p14:nvPr/>
            </p14:nvContentPartPr>
            <p14:xfrm>
              <a:off x="1914600" y="3841720"/>
              <a:ext cx="212400" cy="1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96600" y="3823720"/>
                <a:ext cx="24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14:cNvPr>
              <p14:cNvContentPartPr/>
              <p14:nvPr/>
            </p14:nvContentPartPr>
            <p14:xfrm>
              <a:off x="1475760" y="3672160"/>
              <a:ext cx="291960" cy="3103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57760" y="3654160"/>
                <a:ext cx="327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14:cNvPr>
              <p14:cNvContentPartPr/>
              <p14:nvPr/>
            </p14:nvContentPartPr>
            <p14:xfrm>
              <a:off x="2313840" y="3622120"/>
              <a:ext cx="999720" cy="3394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95840" y="3604120"/>
                <a:ext cx="103536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14:cNvPr>
              <p14:cNvContentPartPr/>
              <p14:nvPr/>
            </p14:nvContentPartPr>
            <p14:xfrm>
              <a:off x="3447840" y="3501160"/>
              <a:ext cx="677160" cy="518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429840" y="3483520"/>
                <a:ext cx="7128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14:cNvPr>
              <p14:cNvContentPartPr/>
              <p14:nvPr/>
            </p14:nvContentPartPr>
            <p14:xfrm>
              <a:off x="4615680" y="3596920"/>
              <a:ext cx="646920" cy="358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98050" y="3579280"/>
                <a:ext cx="6825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14:cNvPr>
              <p14:cNvContentPartPr/>
              <p14:nvPr/>
            </p14:nvContentPartPr>
            <p14:xfrm>
              <a:off x="1031520" y="4351120"/>
              <a:ext cx="191160" cy="1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013880" y="4333480"/>
                <a:ext cx="2268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14:cNvPr>
              <p14:cNvContentPartPr/>
              <p14:nvPr/>
            </p14:nvContentPartPr>
            <p14:xfrm>
              <a:off x="1004520" y="4465960"/>
              <a:ext cx="217800" cy="14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86880" y="4447960"/>
                <a:ext cx="2534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14:cNvPr>
              <p14:cNvContentPartPr/>
              <p14:nvPr/>
            </p14:nvContentPartPr>
            <p14:xfrm>
              <a:off x="1466760" y="4135840"/>
              <a:ext cx="1077120" cy="476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449120" y="4118200"/>
                <a:ext cx="111276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14:cNvPr>
              <p14:cNvContentPartPr/>
              <p14:nvPr/>
            </p14:nvContentPartPr>
            <p14:xfrm>
              <a:off x="4495080" y="4224760"/>
              <a:ext cx="118080" cy="2257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477080" y="4206760"/>
                <a:ext cx="1537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14:cNvPr>
              <p14:cNvContentPartPr/>
              <p14:nvPr/>
            </p14:nvContentPartPr>
            <p14:xfrm>
              <a:off x="4740240" y="4158520"/>
              <a:ext cx="360" cy="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722600" y="414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14:cNvPr>
              <p14:cNvContentPartPr/>
              <p14:nvPr/>
            </p14:nvContentPartPr>
            <p14:xfrm>
              <a:off x="4715040" y="4273720"/>
              <a:ext cx="279720" cy="146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97377" y="4256080"/>
                <a:ext cx="315406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14:cNvPr>
              <p14:cNvContentPartPr/>
              <p14:nvPr/>
            </p14:nvContentPartPr>
            <p14:xfrm>
              <a:off x="4171800" y="4277680"/>
              <a:ext cx="201960" cy="1911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53800" y="4260040"/>
                <a:ext cx="237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14:cNvPr>
              <p14:cNvContentPartPr/>
              <p14:nvPr/>
            </p14:nvContentPartPr>
            <p14:xfrm>
              <a:off x="2653320" y="4159960"/>
              <a:ext cx="1362960" cy="4230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35680" y="4141960"/>
                <a:ext cx="139860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14:cNvPr>
              <p14:cNvContentPartPr/>
              <p14:nvPr/>
            </p14:nvContentPartPr>
            <p14:xfrm>
              <a:off x="5110320" y="4022080"/>
              <a:ext cx="779760" cy="65952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92672" y="4004080"/>
                <a:ext cx="815416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14:cNvPr>
              <p14:cNvContentPartPr/>
              <p14:nvPr/>
            </p14:nvContentPartPr>
            <p14:xfrm>
              <a:off x="5988720" y="4183720"/>
              <a:ext cx="195840" cy="2070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71080" y="4165720"/>
                <a:ext cx="2314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14:cNvPr>
              <p14:cNvContentPartPr/>
              <p14:nvPr/>
            </p14:nvContentPartPr>
            <p14:xfrm>
              <a:off x="7334400" y="3950440"/>
              <a:ext cx="643680" cy="5328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16400" y="3932440"/>
                <a:ext cx="679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14:cNvPr>
              <p14:cNvContentPartPr/>
              <p14:nvPr/>
            </p14:nvContentPartPr>
            <p14:xfrm>
              <a:off x="6280680" y="4064560"/>
              <a:ext cx="952560" cy="3607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263033" y="4046560"/>
                <a:ext cx="98821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14:cNvPr>
              <p14:cNvContentPartPr/>
              <p14:nvPr/>
            </p14:nvContentPartPr>
            <p14:xfrm>
              <a:off x="548400" y="4080040"/>
              <a:ext cx="346680" cy="46692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0742" y="4062040"/>
                <a:ext cx="382357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CE127E0-7CBA-4D9C-A1B8-05FA73D7DF3A}"/>
                  </a:ext>
                </a:extLst>
              </p14:cNvPr>
              <p14:cNvContentPartPr/>
              <p14:nvPr/>
            </p14:nvContentPartPr>
            <p14:xfrm>
              <a:off x="8216760" y="4125400"/>
              <a:ext cx="406800" cy="286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CE127E0-7CBA-4D9C-A1B8-05FA73D7DF3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9120" y="4107400"/>
                <a:ext cx="4424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EEC638C-4BB8-460B-8E8A-2DC032A167D8}"/>
                  </a:ext>
                </a:extLst>
              </p14:cNvPr>
              <p14:cNvContentPartPr/>
              <p14:nvPr/>
            </p14:nvContentPartPr>
            <p14:xfrm>
              <a:off x="431400" y="4905520"/>
              <a:ext cx="297360" cy="31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EEC638C-4BB8-460B-8E8A-2DC032A167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3400" y="4887540"/>
                <a:ext cx="33300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062382-0C15-4A9A-BCC1-2393C2BA478E}"/>
                  </a:ext>
                </a:extLst>
              </p14:cNvPr>
              <p14:cNvContentPartPr/>
              <p14:nvPr/>
            </p14:nvContentPartPr>
            <p14:xfrm>
              <a:off x="406200" y="4741720"/>
              <a:ext cx="331560" cy="97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062382-0C15-4A9A-BCC1-2393C2BA47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8200" y="4723720"/>
                <a:ext cx="3672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992D1FB-D998-42DB-BF0E-E8EEA73C1DEB}"/>
                  </a:ext>
                </a:extLst>
              </p14:cNvPr>
              <p14:cNvContentPartPr/>
              <p14:nvPr/>
            </p14:nvContentPartPr>
            <p14:xfrm>
              <a:off x="1838640" y="4793200"/>
              <a:ext cx="1807920" cy="4446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992D1FB-D998-42DB-BF0E-E8EEA73C1DE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20640" y="4775546"/>
                <a:ext cx="1843560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041512E-764C-4196-AFE4-9D0B8C2FA643}"/>
                  </a:ext>
                </a:extLst>
              </p14:cNvPr>
              <p14:cNvContentPartPr/>
              <p14:nvPr/>
            </p14:nvContentPartPr>
            <p14:xfrm>
              <a:off x="3844560" y="4777360"/>
              <a:ext cx="159120" cy="388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041512E-764C-4196-AFE4-9D0B8C2FA64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26920" y="4759720"/>
                <a:ext cx="19476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EAEBB2D-035F-4AC4-B5ED-B99BF8EE9B20}"/>
                  </a:ext>
                </a:extLst>
              </p14:cNvPr>
              <p14:cNvContentPartPr/>
              <p14:nvPr/>
            </p14:nvContentPartPr>
            <p14:xfrm>
              <a:off x="4120680" y="4872760"/>
              <a:ext cx="555480" cy="22068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EAEBB2D-035F-4AC4-B5ED-B99BF8EE9B2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03029" y="4855120"/>
                <a:ext cx="591143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CBF2FE-1581-47D4-85CF-F58FBCA3711C}"/>
                  </a:ext>
                </a:extLst>
              </p14:cNvPr>
              <p14:cNvContentPartPr/>
              <p14:nvPr/>
            </p14:nvContentPartPr>
            <p14:xfrm>
              <a:off x="4789920" y="4717960"/>
              <a:ext cx="761400" cy="36072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CBF2FE-1581-47D4-85CF-F58FBCA3711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71920" y="4699978"/>
                <a:ext cx="797040" cy="396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2C62E57-B434-4806-A846-5023AB95E963}"/>
                  </a:ext>
                </a:extLst>
              </p14:cNvPr>
              <p14:cNvContentPartPr/>
              <p14:nvPr/>
            </p14:nvContentPartPr>
            <p14:xfrm>
              <a:off x="928200" y="4786720"/>
              <a:ext cx="799560" cy="42588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2C62E57-B434-4806-A846-5023AB95E96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10560" y="4768720"/>
                <a:ext cx="83520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5B4F3E6-7D7F-4840-B423-5EC0C8AF93D2}"/>
                  </a:ext>
                </a:extLst>
              </p14:cNvPr>
              <p14:cNvContentPartPr/>
              <p14:nvPr/>
            </p14:nvContentPartPr>
            <p14:xfrm>
              <a:off x="5653920" y="4762960"/>
              <a:ext cx="382320" cy="50400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5B4F3E6-7D7F-4840-B423-5EC0C8AF93D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36280" y="4745320"/>
                <a:ext cx="4179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369E2A3-56BC-47D6-A292-386A75CE60F3}"/>
                  </a:ext>
                </a:extLst>
              </p14:cNvPr>
              <p14:cNvContentPartPr/>
              <p14:nvPr/>
            </p14:nvContentPartPr>
            <p14:xfrm>
              <a:off x="6250800" y="4859440"/>
              <a:ext cx="170640" cy="21096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369E2A3-56BC-47D6-A292-386A75CE60F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232800" y="4841800"/>
                <a:ext cx="2062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4E9217D-5921-4E0C-9DE3-B51EB2B18C03}"/>
                  </a:ext>
                </a:extLst>
              </p14:cNvPr>
              <p14:cNvContentPartPr/>
              <p14:nvPr/>
            </p14:nvContentPartPr>
            <p14:xfrm>
              <a:off x="6645000" y="4849000"/>
              <a:ext cx="121320" cy="18324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4E9217D-5921-4E0C-9DE3-B51EB2B18C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27360" y="4831360"/>
                <a:ext cx="156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ED009DDD-FD4F-4B50-AADF-B52ED7932003}"/>
                  </a:ext>
                </a:extLst>
              </p14:cNvPr>
              <p14:cNvContentPartPr/>
              <p14:nvPr/>
            </p14:nvContentPartPr>
            <p14:xfrm>
              <a:off x="6862800" y="4904800"/>
              <a:ext cx="17640" cy="10512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ED009DDD-FD4F-4B50-AADF-B52ED793200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5160" y="4886800"/>
                <a:ext cx="532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97D84F7-35A8-4016-B4F2-D5EFD2B76773}"/>
                  </a:ext>
                </a:extLst>
              </p14:cNvPr>
              <p14:cNvContentPartPr/>
              <p14:nvPr/>
            </p14:nvContentPartPr>
            <p14:xfrm>
              <a:off x="6869640" y="4685920"/>
              <a:ext cx="16920" cy="4536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97D84F7-35A8-4016-B4F2-D5EFD2B7677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851640" y="4668280"/>
                <a:ext cx="525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A7CD306-A403-4D91-B949-D4E1BC4C693C}"/>
                  </a:ext>
                </a:extLst>
              </p14:cNvPr>
              <p14:cNvContentPartPr/>
              <p14:nvPr/>
            </p14:nvContentPartPr>
            <p14:xfrm>
              <a:off x="6988080" y="4874200"/>
              <a:ext cx="185760" cy="12096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A7CD306-A403-4D91-B949-D4E1BC4C693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970440" y="4856200"/>
                <a:ext cx="2214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5E32FF-8B93-4081-982B-1EC89A71DBF7}"/>
                  </a:ext>
                </a:extLst>
              </p14:cNvPr>
              <p14:cNvContentPartPr/>
              <p14:nvPr/>
            </p14:nvContentPartPr>
            <p14:xfrm>
              <a:off x="7290480" y="4753600"/>
              <a:ext cx="15120" cy="25092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5E32FF-8B93-4081-982B-1EC89A71DB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72480" y="4735600"/>
                <a:ext cx="5076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3947BEF-4C65-4811-8508-F514298538C1}"/>
                  </a:ext>
                </a:extLst>
              </p14:cNvPr>
              <p14:cNvContentPartPr/>
              <p14:nvPr/>
            </p14:nvContentPartPr>
            <p14:xfrm>
              <a:off x="7402080" y="4761520"/>
              <a:ext cx="180720" cy="2440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3947BEF-4C65-4811-8508-F514298538C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84080" y="4743880"/>
                <a:ext cx="2163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63AF1AE-95A0-4F3A-BF0C-BC07B6E162AE}"/>
                  </a:ext>
                </a:extLst>
              </p14:cNvPr>
              <p14:cNvContentPartPr/>
              <p14:nvPr/>
            </p14:nvContentPartPr>
            <p14:xfrm>
              <a:off x="7712760" y="4575040"/>
              <a:ext cx="879120" cy="65556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63AF1AE-95A0-4F3A-BF0C-BC07B6E162A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94760" y="4557040"/>
                <a:ext cx="914760" cy="69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8BF20D-FCD2-4E32-A8A8-9D1152826AA2}"/>
                  </a:ext>
                </a:extLst>
              </p14:cNvPr>
              <p14:cNvContentPartPr/>
              <p14:nvPr/>
            </p14:nvContentPartPr>
            <p14:xfrm>
              <a:off x="7454280" y="4345360"/>
              <a:ext cx="1506960" cy="8949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8BF20D-FCD2-4E32-A8A8-9D1152826AA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436284" y="4327360"/>
                <a:ext cx="1542591" cy="9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044F02C-F48C-4550-A0F6-20D5DCE7990B}"/>
                  </a:ext>
                </a:extLst>
              </p14:cNvPr>
              <p14:cNvContentPartPr/>
              <p14:nvPr/>
            </p14:nvContentPartPr>
            <p14:xfrm>
              <a:off x="5323440" y="4370920"/>
              <a:ext cx="795240" cy="89712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044F02C-F48C-4550-A0F6-20D5DCE7990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305792" y="4352927"/>
                <a:ext cx="830896" cy="93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AF92B2-80E9-4E1D-A208-5AC3136D9CA2}"/>
                  </a:ext>
                </a:extLst>
              </p14:cNvPr>
              <p14:cNvContentPartPr/>
              <p14:nvPr/>
            </p14:nvContentPartPr>
            <p14:xfrm>
              <a:off x="2155800" y="5620120"/>
              <a:ext cx="202680" cy="176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AF92B2-80E9-4E1D-A208-5AC3136D9C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37800" y="5602480"/>
                <a:ext cx="238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BE19E18-75AA-40D1-A45D-05E5160468D8}"/>
                  </a:ext>
                </a:extLst>
              </p14:cNvPr>
              <p14:cNvContentPartPr/>
              <p14:nvPr/>
            </p14:nvContentPartPr>
            <p14:xfrm>
              <a:off x="2190720" y="5719840"/>
              <a:ext cx="192600" cy="14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BE19E18-75AA-40D1-A45D-05E5160468D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173080" y="5702200"/>
                <a:ext cx="228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08D63-2ED4-45B5-8CE1-B22975AC674A}"/>
                  </a:ext>
                </a:extLst>
              </p14:cNvPr>
              <p14:cNvContentPartPr/>
              <p14:nvPr/>
            </p14:nvContentPartPr>
            <p14:xfrm>
              <a:off x="1677720" y="5557120"/>
              <a:ext cx="298440" cy="2757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08D63-2ED4-45B5-8CE1-B22975AC674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660080" y="5539120"/>
                <a:ext cx="3340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02ED57-2AF0-4F79-B8E9-0D19C153B739}"/>
                  </a:ext>
                </a:extLst>
              </p14:cNvPr>
              <p14:cNvContentPartPr/>
              <p14:nvPr/>
            </p14:nvContentPartPr>
            <p14:xfrm>
              <a:off x="791760" y="5465320"/>
              <a:ext cx="314640" cy="3078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02ED57-2AF0-4F79-B8E9-0D19C153B73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74120" y="5447680"/>
                <a:ext cx="3502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0ACB646-2C38-4173-B7A0-F81AD8927C4E}"/>
                  </a:ext>
                </a:extLst>
              </p14:cNvPr>
              <p14:cNvContentPartPr/>
              <p14:nvPr/>
            </p14:nvContentPartPr>
            <p14:xfrm>
              <a:off x="2532720" y="5494480"/>
              <a:ext cx="737280" cy="302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0ACB646-2C38-4173-B7A0-F81AD8927C4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515080" y="5476840"/>
                <a:ext cx="772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423734C-C150-40AF-90E7-BB2B255B45EB}"/>
                  </a:ext>
                </a:extLst>
              </p14:cNvPr>
              <p14:cNvContentPartPr/>
              <p14:nvPr/>
            </p14:nvContentPartPr>
            <p14:xfrm>
              <a:off x="5484360" y="5240680"/>
              <a:ext cx="169920" cy="979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423734C-C150-40AF-90E7-BB2B255B45EB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66720" y="5222680"/>
                <a:ext cx="20556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8FD942-F292-47E9-8558-7C012ABA6BCE}"/>
                  </a:ext>
                </a:extLst>
              </p14:cNvPr>
              <p14:cNvContentPartPr/>
              <p14:nvPr/>
            </p14:nvContentPartPr>
            <p14:xfrm>
              <a:off x="5516400" y="5401600"/>
              <a:ext cx="163080" cy="22824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8FD942-F292-47E9-8558-7C012ABA6BC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98440" y="5383960"/>
                <a:ext cx="198641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3E62556-95B4-46D7-BAE2-B6E186CE401F}"/>
                  </a:ext>
                </a:extLst>
              </p14:cNvPr>
              <p14:cNvContentPartPr/>
              <p14:nvPr/>
            </p14:nvContentPartPr>
            <p14:xfrm>
              <a:off x="4874160" y="5416360"/>
              <a:ext cx="474840" cy="2786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3E62556-95B4-46D7-BAE2-B6E186CE401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56160" y="5398360"/>
                <a:ext cx="51048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E788C99-1F5F-44C4-9BD7-B79791A1619A}"/>
                  </a:ext>
                </a:extLst>
              </p14:cNvPr>
              <p14:cNvContentPartPr/>
              <p14:nvPr/>
            </p14:nvContentPartPr>
            <p14:xfrm>
              <a:off x="4215000" y="5495920"/>
              <a:ext cx="523800" cy="21096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E788C99-1F5F-44C4-9BD7-B79791A1619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197000" y="5477920"/>
                <a:ext cx="559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C9DD7C4-13F6-41EB-A740-74AF4DFCDF43}"/>
                  </a:ext>
                </a:extLst>
              </p14:cNvPr>
              <p14:cNvContentPartPr/>
              <p14:nvPr/>
            </p14:nvContentPartPr>
            <p14:xfrm>
              <a:off x="3410760" y="5468560"/>
              <a:ext cx="688320" cy="2595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C9DD7C4-13F6-41EB-A740-74AF4DFCDF4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93120" y="5450920"/>
                <a:ext cx="723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7768412-76B4-4FD0-92EA-AFBF73C1EBCE}"/>
                  </a:ext>
                </a:extLst>
              </p14:cNvPr>
              <p14:cNvContentPartPr/>
              <p14:nvPr/>
            </p14:nvContentPartPr>
            <p14:xfrm>
              <a:off x="2435160" y="5608600"/>
              <a:ext cx="136080" cy="144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7768412-76B4-4FD0-92EA-AFBF73C1EBC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417520" y="5590600"/>
                <a:ext cx="171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1E214F9-5D02-4B8E-9C9B-AF178AA8935A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1E214F9-5D02-4B8E-9C9B-AF178AA8935A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471842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14:cNvPr>
              <p14:cNvContentPartPr/>
              <p14:nvPr/>
            </p14:nvContentPartPr>
            <p14:xfrm>
              <a:off x="7304880" y="30677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4A749-9A72-4517-8CE8-AAFE1CFC654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87240" y="304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14:cNvPr>
              <p14:cNvContentPartPr/>
              <p14:nvPr/>
            </p14:nvContentPartPr>
            <p14:xfrm>
              <a:off x="4607760" y="2347720"/>
              <a:ext cx="170640" cy="162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5DFF981-9C24-479C-9F40-9D5D1D1C53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89760" y="2330080"/>
                <a:ext cx="20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14:cNvPr>
              <p14:cNvContentPartPr/>
              <p14:nvPr/>
            </p14:nvContentPartPr>
            <p14:xfrm>
              <a:off x="4602360" y="2463280"/>
              <a:ext cx="219600" cy="7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2560ADD-8FE4-4371-8AFA-A9E87035CEE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584720" y="2445280"/>
                <a:ext cx="255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14:cNvPr>
              <p14:cNvContentPartPr/>
              <p14:nvPr/>
            </p14:nvContentPartPr>
            <p14:xfrm>
              <a:off x="4134000" y="2056120"/>
              <a:ext cx="280800" cy="102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7000CD3-0C51-4559-80FE-EF6A117C537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116000" y="2038480"/>
                <a:ext cx="316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14:cNvPr>
              <p14:cNvContentPartPr/>
              <p14:nvPr/>
            </p14:nvContentPartPr>
            <p14:xfrm>
              <a:off x="4940400" y="2133160"/>
              <a:ext cx="180360" cy="457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4F3F96-2AE5-4830-9B88-02AF29F7C2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22760" y="2115160"/>
                <a:ext cx="2160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14:cNvPr>
              <p14:cNvContentPartPr/>
              <p14:nvPr/>
            </p14:nvContentPartPr>
            <p14:xfrm>
              <a:off x="4959480" y="2275720"/>
              <a:ext cx="437760" cy="2923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1DA5FD-4092-482C-ADDE-327417CE640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941840" y="2257742"/>
                <a:ext cx="47340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14:cNvPr>
              <p14:cNvContentPartPr/>
              <p14:nvPr/>
            </p14:nvContentPartPr>
            <p14:xfrm>
              <a:off x="4167840" y="2255920"/>
              <a:ext cx="281880" cy="282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9A04EF9-7C8B-4D8D-BE37-EB637D9782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149840" y="2237897"/>
                <a:ext cx="31752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14:cNvPr>
              <p14:cNvContentPartPr/>
              <p14:nvPr/>
            </p14:nvContentPartPr>
            <p14:xfrm>
              <a:off x="5552040" y="2037760"/>
              <a:ext cx="178560" cy="106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9608BB-89B9-441B-B6B8-E6D3A11EB7E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34400" y="2019760"/>
                <a:ext cx="2142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14:cNvPr>
              <p14:cNvContentPartPr/>
              <p14:nvPr/>
            </p14:nvContentPartPr>
            <p14:xfrm>
              <a:off x="5612520" y="2215240"/>
              <a:ext cx="209160" cy="321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4EFF8A5-4BAB-4A54-A4C2-263B9221A30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594520" y="2197600"/>
                <a:ext cx="244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14:cNvPr>
              <p14:cNvContentPartPr/>
              <p14:nvPr/>
            </p14:nvContentPartPr>
            <p14:xfrm>
              <a:off x="6223440" y="2093560"/>
              <a:ext cx="1085040" cy="4734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E7FFDD-4E9F-45CD-9767-A03C9CDACC4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05806" y="2075560"/>
                <a:ext cx="1120668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14:cNvPr>
              <p14:cNvContentPartPr/>
              <p14:nvPr/>
            </p14:nvContentPartPr>
            <p14:xfrm>
              <a:off x="4719000" y="2967280"/>
              <a:ext cx="199080" cy="302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5F51EB-1CD6-4932-BBB1-7C01BDC419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701360" y="2949640"/>
                <a:ext cx="234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14:cNvPr>
              <p14:cNvContentPartPr/>
              <p14:nvPr/>
            </p14:nvContentPartPr>
            <p14:xfrm>
              <a:off x="4705680" y="2784040"/>
              <a:ext cx="170640" cy="9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22F3EA-9D75-4470-BDDE-0403EAFF25C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88040" y="2766040"/>
                <a:ext cx="2062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14:cNvPr>
              <p14:cNvContentPartPr/>
              <p14:nvPr/>
            </p14:nvContentPartPr>
            <p14:xfrm>
              <a:off x="5098080" y="3001480"/>
              <a:ext cx="162000" cy="21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2FCCE3A-360C-4ED0-9646-2E379008221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80440" y="298348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14:cNvPr>
              <p14:cNvContentPartPr/>
              <p14:nvPr/>
            </p14:nvContentPartPr>
            <p14:xfrm>
              <a:off x="5113920" y="3096880"/>
              <a:ext cx="192600" cy="25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6C4017-91E0-419F-B49E-6FB6AA2E14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96280" y="3078880"/>
                <a:ext cx="228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14:cNvPr>
              <p14:cNvContentPartPr/>
              <p14:nvPr/>
            </p14:nvContentPartPr>
            <p14:xfrm>
              <a:off x="5607120" y="2802400"/>
              <a:ext cx="866880" cy="532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D00D263-EF15-4B2F-8729-A52E425E8D8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89487" y="2784760"/>
                <a:ext cx="902505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14:cNvPr>
              <p14:cNvContentPartPr/>
              <p14:nvPr/>
            </p14:nvContentPartPr>
            <p14:xfrm>
              <a:off x="6618360" y="2947120"/>
              <a:ext cx="243000" cy="224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8D44DCE-A7E5-4402-942A-47DBCB982BF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600720" y="2929120"/>
                <a:ext cx="278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14:cNvPr>
              <p14:cNvContentPartPr/>
              <p14:nvPr/>
            </p14:nvContentPartPr>
            <p14:xfrm>
              <a:off x="7023720" y="2990680"/>
              <a:ext cx="69480" cy="1792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279C1C5-62E1-485A-ACB9-129E7E93DD2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06080" y="2973040"/>
                <a:ext cx="1051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14:cNvPr>
              <p14:cNvContentPartPr/>
              <p14:nvPr/>
            </p14:nvContentPartPr>
            <p14:xfrm>
              <a:off x="6942000" y="2813560"/>
              <a:ext cx="211680" cy="111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5761FE6-C7C8-477E-A2C3-D5705C55412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24000" y="2795560"/>
                <a:ext cx="2473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14:cNvPr>
              <p14:cNvContentPartPr/>
              <p14:nvPr/>
            </p14:nvContentPartPr>
            <p14:xfrm>
              <a:off x="7234680" y="3018400"/>
              <a:ext cx="193320" cy="295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4FB81F-5DE1-4D19-B2EC-1DD7E8A58E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17040" y="3000760"/>
                <a:ext cx="2289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14:cNvPr>
              <p14:cNvContentPartPr/>
              <p14:nvPr/>
            </p14:nvContentPartPr>
            <p14:xfrm>
              <a:off x="7328280" y="2930920"/>
              <a:ext cx="18360" cy="244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0B4A14-25A0-422A-BDB3-BBE4886D16F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310280" y="2913280"/>
                <a:ext cx="540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14:cNvPr>
              <p14:cNvContentPartPr/>
              <p14:nvPr/>
            </p14:nvContentPartPr>
            <p14:xfrm>
              <a:off x="7587120" y="2712040"/>
              <a:ext cx="1264320" cy="6289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569480" y="2694400"/>
                <a:ext cx="129996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14:cNvPr>
              <p14:cNvContentPartPr/>
              <p14:nvPr/>
            </p14:nvContentPartPr>
            <p14:xfrm>
              <a:off x="675120" y="3429520"/>
              <a:ext cx="225720" cy="575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EF3D69E-4CAD-4C53-AFB6-119A8ED86D3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7480" y="3411520"/>
                <a:ext cx="26136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14:cNvPr>
              <p14:cNvContentPartPr/>
              <p14:nvPr/>
            </p14:nvContentPartPr>
            <p14:xfrm>
              <a:off x="1479720" y="3470200"/>
              <a:ext cx="225720" cy="96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37CBF81-E2A9-4820-96C9-C3CF15D4E43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461720" y="3452560"/>
                <a:ext cx="261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14:cNvPr>
              <p14:cNvContentPartPr/>
              <p14:nvPr/>
            </p14:nvContentPartPr>
            <p14:xfrm>
              <a:off x="1920360" y="3731560"/>
              <a:ext cx="187200" cy="162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63EF80-E528-4E44-994F-4B7E44181A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902720" y="3713920"/>
                <a:ext cx="2228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14:cNvPr>
              <p14:cNvContentPartPr/>
              <p14:nvPr/>
            </p14:nvContentPartPr>
            <p14:xfrm>
              <a:off x="1914600" y="3841720"/>
              <a:ext cx="212400" cy="1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4393CEF-B90A-4979-9A5C-74C92B3604D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96600" y="3823720"/>
                <a:ext cx="24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14:cNvPr>
              <p14:cNvContentPartPr/>
              <p14:nvPr/>
            </p14:nvContentPartPr>
            <p14:xfrm>
              <a:off x="1475760" y="3672160"/>
              <a:ext cx="291960" cy="3103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B32B8B4-47A0-4CA4-BF85-C803B1BFB66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57760" y="3654160"/>
                <a:ext cx="327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14:cNvPr>
              <p14:cNvContentPartPr/>
              <p14:nvPr/>
            </p14:nvContentPartPr>
            <p14:xfrm>
              <a:off x="2313840" y="3622120"/>
              <a:ext cx="999720" cy="3394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5F7F93F-1E65-4C3E-961A-31BFDCDD430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95840" y="3604120"/>
                <a:ext cx="103536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14:cNvPr>
              <p14:cNvContentPartPr/>
              <p14:nvPr/>
            </p14:nvContentPartPr>
            <p14:xfrm>
              <a:off x="3447840" y="3501160"/>
              <a:ext cx="677160" cy="518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63A8FAF-2AB9-406F-82DA-802C5A6FE65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429840" y="3483520"/>
                <a:ext cx="7128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14:cNvPr>
              <p14:cNvContentPartPr/>
              <p14:nvPr/>
            </p14:nvContentPartPr>
            <p14:xfrm>
              <a:off x="4615680" y="3596920"/>
              <a:ext cx="646920" cy="358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C0B647-976E-47B1-80A8-DF7B2868BB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98050" y="3579280"/>
                <a:ext cx="6825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14:cNvPr>
              <p14:cNvContentPartPr/>
              <p14:nvPr/>
            </p14:nvContentPartPr>
            <p14:xfrm>
              <a:off x="1031520" y="4351120"/>
              <a:ext cx="191160" cy="1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E1CAFB8-F726-4403-AAC6-FD2D10B44EC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013880" y="4333480"/>
                <a:ext cx="2268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14:cNvPr>
              <p14:cNvContentPartPr/>
              <p14:nvPr/>
            </p14:nvContentPartPr>
            <p14:xfrm>
              <a:off x="1004520" y="4465960"/>
              <a:ext cx="217800" cy="14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361B9C-2D9D-424A-A00F-827C4773049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986880" y="4447960"/>
                <a:ext cx="2534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14:cNvPr>
              <p14:cNvContentPartPr/>
              <p14:nvPr/>
            </p14:nvContentPartPr>
            <p14:xfrm>
              <a:off x="1466760" y="4135840"/>
              <a:ext cx="1077120" cy="476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C08E29C-11BC-47CD-9B9E-213A6FE9AA0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449120" y="4118200"/>
                <a:ext cx="111276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14:cNvPr>
              <p14:cNvContentPartPr/>
              <p14:nvPr/>
            </p14:nvContentPartPr>
            <p14:xfrm>
              <a:off x="4495080" y="4224760"/>
              <a:ext cx="118080" cy="2257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299FD09-372F-4ECF-B8FF-A84BC547168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477080" y="4206760"/>
                <a:ext cx="1537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14:cNvPr>
              <p14:cNvContentPartPr/>
              <p14:nvPr/>
            </p14:nvContentPartPr>
            <p14:xfrm>
              <a:off x="4740240" y="4158520"/>
              <a:ext cx="360" cy="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42E507B-66D8-4834-B126-1446716B6B8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722600" y="414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14:cNvPr>
              <p14:cNvContentPartPr/>
              <p14:nvPr/>
            </p14:nvContentPartPr>
            <p14:xfrm>
              <a:off x="4715040" y="4273720"/>
              <a:ext cx="279720" cy="146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E767A72-1B51-4FB5-8189-1435F59046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97377" y="4256080"/>
                <a:ext cx="315406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14:cNvPr>
              <p14:cNvContentPartPr/>
              <p14:nvPr/>
            </p14:nvContentPartPr>
            <p14:xfrm>
              <a:off x="4171800" y="4277680"/>
              <a:ext cx="201960" cy="1911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671C7B3-D893-41DB-8958-8E4EA09F6AB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53800" y="4260040"/>
                <a:ext cx="237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14:cNvPr>
              <p14:cNvContentPartPr/>
              <p14:nvPr/>
            </p14:nvContentPartPr>
            <p14:xfrm>
              <a:off x="2653320" y="4159960"/>
              <a:ext cx="1362960" cy="4230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86EB84-3C26-43CE-A7A2-F0E3B0555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35680" y="4141960"/>
                <a:ext cx="139860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14:cNvPr>
              <p14:cNvContentPartPr/>
              <p14:nvPr/>
            </p14:nvContentPartPr>
            <p14:xfrm>
              <a:off x="5110320" y="4022080"/>
              <a:ext cx="779760" cy="65952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C82A23-0F89-457C-B49D-F3F320962F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92672" y="4004080"/>
                <a:ext cx="815416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14:cNvPr>
              <p14:cNvContentPartPr/>
              <p14:nvPr/>
            </p14:nvContentPartPr>
            <p14:xfrm>
              <a:off x="5988720" y="4183720"/>
              <a:ext cx="195840" cy="2070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CF0E965-6751-4892-B8F0-3E77575C25D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71080" y="4165720"/>
                <a:ext cx="2314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14:cNvPr>
              <p14:cNvContentPartPr/>
              <p14:nvPr/>
            </p14:nvContentPartPr>
            <p14:xfrm>
              <a:off x="7334400" y="3950440"/>
              <a:ext cx="643680" cy="5328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74F22-A7B6-426B-A69E-02FABEAAEA1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16400" y="3932440"/>
                <a:ext cx="679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14:cNvPr>
              <p14:cNvContentPartPr/>
              <p14:nvPr/>
            </p14:nvContentPartPr>
            <p14:xfrm>
              <a:off x="6280680" y="4064560"/>
              <a:ext cx="952560" cy="3607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E000344-3EEC-4D7F-B94B-37683CFC416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263033" y="4046560"/>
                <a:ext cx="98821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14:cNvPr>
              <p14:cNvContentPartPr/>
              <p14:nvPr/>
            </p14:nvContentPartPr>
            <p14:xfrm>
              <a:off x="548400" y="4080040"/>
              <a:ext cx="346680" cy="46692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9F49E30-8E05-4BC6-9FD5-266317F3D26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0742" y="4062040"/>
                <a:ext cx="382357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CE127E0-7CBA-4D9C-A1B8-05FA73D7DF3A}"/>
                  </a:ext>
                </a:extLst>
              </p14:cNvPr>
              <p14:cNvContentPartPr/>
              <p14:nvPr/>
            </p14:nvContentPartPr>
            <p14:xfrm>
              <a:off x="8216760" y="4125400"/>
              <a:ext cx="406800" cy="286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CE127E0-7CBA-4D9C-A1B8-05FA73D7DF3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9120" y="4107400"/>
                <a:ext cx="4424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EEC638C-4BB8-460B-8E8A-2DC032A167D8}"/>
                  </a:ext>
                </a:extLst>
              </p14:cNvPr>
              <p14:cNvContentPartPr/>
              <p14:nvPr/>
            </p14:nvContentPartPr>
            <p14:xfrm>
              <a:off x="431400" y="4905520"/>
              <a:ext cx="297360" cy="31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EEC638C-4BB8-460B-8E8A-2DC032A167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3400" y="4887540"/>
                <a:ext cx="33300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062382-0C15-4A9A-BCC1-2393C2BA478E}"/>
                  </a:ext>
                </a:extLst>
              </p14:cNvPr>
              <p14:cNvContentPartPr/>
              <p14:nvPr/>
            </p14:nvContentPartPr>
            <p14:xfrm>
              <a:off x="406200" y="4741720"/>
              <a:ext cx="331560" cy="97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062382-0C15-4A9A-BCC1-2393C2BA47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8200" y="4723720"/>
                <a:ext cx="3672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992D1FB-D998-42DB-BF0E-E8EEA73C1DEB}"/>
                  </a:ext>
                </a:extLst>
              </p14:cNvPr>
              <p14:cNvContentPartPr/>
              <p14:nvPr/>
            </p14:nvContentPartPr>
            <p14:xfrm>
              <a:off x="1838640" y="4793200"/>
              <a:ext cx="1807920" cy="4446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992D1FB-D998-42DB-BF0E-E8EEA73C1DE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20640" y="4775546"/>
                <a:ext cx="1843560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041512E-764C-4196-AFE4-9D0B8C2FA643}"/>
                  </a:ext>
                </a:extLst>
              </p14:cNvPr>
              <p14:cNvContentPartPr/>
              <p14:nvPr/>
            </p14:nvContentPartPr>
            <p14:xfrm>
              <a:off x="3844560" y="4777360"/>
              <a:ext cx="159120" cy="388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041512E-764C-4196-AFE4-9D0B8C2FA64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26920" y="4759720"/>
                <a:ext cx="19476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EAEBB2D-035F-4AC4-B5ED-B99BF8EE9B20}"/>
                  </a:ext>
                </a:extLst>
              </p14:cNvPr>
              <p14:cNvContentPartPr/>
              <p14:nvPr/>
            </p14:nvContentPartPr>
            <p14:xfrm>
              <a:off x="4120680" y="4872760"/>
              <a:ext cx="555480" cy="22068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EAEBB2D-035F-4AC4-B5ED-B99BF8EE9B2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03029" y="4855120"/>
                <a:ext cx="591143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CBF2FE-1581-47D4-85CF-F58FBCA3711C}"/>
                  </a:ext>
                </a:extLst>
              </p14:cNvPr>
              <p14:cNvContentPartPr/>
              <p14:nvPr/>
            </p14:nvContentPartPr>
            <p14:xfrm>
              <a:off x="4789920" y="4717960"/>
              <a:ext cx="761400" cy="36072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CBF2FE-1581-47D4-85CF-F58FBCA3711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71920" y="4699978"/>
                <a:ext cx="797040" cy="396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2C62E57-B434-4806-A846-5023AB95E963}"/>
                  </a:ext>
                </a:extLst>
              </p14:cNvPr>
              <p14:cNvContentPartPr/>
              <p14:nvPr/>
            </p14:nvContentPartPr>
            <p14:xfrm>
              <a:off x="928200" y="4786720"/>
              <a:ext cx="799560" cy="42588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2C62E57-B434-4806-A846-5023AB95E96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10560" y="4768720"/>
                <a:ext cx="83520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5B4F3E6-7D7F-4840-B423-5EC0C8AF93D2}"/>
                  </a:ext>
                </a:extLst>
              </p14:cNvPr>
              <p14:cNvContentPartPr/>
              <p14:nvPr/>
            </p14:nvContentPartPr>
            <p14:xfrm>
              <a:off x="5653920" y="4762960"/>
              <a:ext cx="382320" cy="50400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5B4F3E6-7D7F-4840-B423-5EC0C8AF93D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36280" y="4745320"/>
                <a:ext cx="4179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369E2A3-56BC-47D6-A292-386A75CE60F3}"/>
                  </a:ext>
                </a:extLst>
              </p14:cNvPr>
              <p14:cNvContentPartPr/>
              <p14:nvPr/>
            </p14:nvContentPartPr>
            <p14:xfrm>
              <a:off x="6250800" y="4859440"/>
              <a:ext cx="170640" cy="21096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369E2A3-56BC-47D6-A292-386A75CE60F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232800" y="4841800"/>
                <a:ext cx="2062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4E9217D-5921-4E0C-9DE3-B51EB2B18C03}"/>
                  </a:ext>
                </a:extLst>
              </p14:cNvPr>
              <p14:cNvContentPartPr/>
              <p14:nvPr/>
            </p14:nvContentPartPr>
            <p14:xfrm>
              <a:off x="6645000" y="4849000"/>
              <a:ext cx="121320" cy="18324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4E9217D-5921-4E0C-9DE3-B51EB2B18C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27360" y="4831360"/>
                <a:ext cx="156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ED009DDD-FD4F-4B50-AADF-B52ED7932003}"/>
                  </a:ext>
                </a:extLst>
              </p14:cNvPr>
              <p14:cNvContentPartPr/>
              <p14:nvPr/>
            </p14:nvContentPartPr>
            <p14:xfrm>
              <a:off x="6862800" y="4904800"/>
              <a:ext cx="17640" cy="10512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ED009DDD-FD4F-4B50-AADF-B52ED793200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5160" y="4886800"/>
                <a:ext cx="532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97D84F7-35A8-4016-B4F2-D5EFD2B76773}"/>
                  </a:ext>
                </a:extLst>
              </p14:cNvPr>
              <p14:cNvContentPartPr/>
              <p14:nvPr/>
            </p14:nvContentPartPr>
            <p14:xfrm>
              <a:off x="6869640" y="4685920"/>
              <a:ext cx="16920" cy="4536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97D84F7-35A8-4016-B4F2-D5EFD2B7677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851640" y="4668280"/>
                <a:ext cx="525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A7CD306-A403-4D91-B949-D4E1BC4C693C}"/>
                  </a:ext>
                </a:extLst>
              </p14:cNvPr>
              <p14:cNvContentPartPr/>
              <p14:nvPr/>
            </p14:nvContentPartPr>
            <p14:xfrm>
              <a:off x="6988080" y="4874200"/>
              <a:ext cx="185760" cy="12096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A7CD306-A403-4D91-B949-D4E1BC4C693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970440" y="4856200"/>
                <a:ext cx="2214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5E32FF-8B93-4081-982B-1EC89A71DBF7}"/>
                  </a:ext>
                </a:extLst>
              </p14:cNvPr>
              <p14:cNvContentPartPr/>
              <p14:nvPr/>
            </p14:nvContentPartPr>
            <p14:xfrm>
              <a:off x="7290480" y="4753600"/>
              <a:ext cx="15120" cy="25092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5E32FF-8B93-4081-982B-1EC89A71DB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72480" y="4735600"/>
                <a:ext cx="5076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3947BEF-4C65-4811-8508-F514298538C1}"/>
                  </a:ext>
                </a:extLst>
              </p14:cNvPr>
              <p14:cNvContentPartPr/>
              <p14:nvPr/>
            </p14:nvContentPartPr>
            <p14:xfrm>
              <a:off x="7402080" y="4761520"/>
              <a:ext cx="180720" cy="2440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3947BEF-4C65-4811-8508-F514298538C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84080" y="4743880"/>
                <a:ext cx="2163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63AF1AE-95A0-4F3A-BF0C-BC07B6E162AE}"/>
                  </a:ext>
                </a:extLst>
              </p14:cNvPr>
              <p14:cNvContentPartPr/>
              <p14:nvPr/>
            </p14:nvContentPartPr>
            <p14:xfrm>
              <a:off x="7712760" y="4575040"/>
              <a:ext cx="879120" cy="65556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63AF1AE-95A0-4F3A-BF0C-BC07B6E162A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94760" y="4557040"/>
                <a:ext cx="914760" cy="69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8BF20D-FCD2-4E32-A8A8-9D1152826AA2}"/>
                  </a:ext>
                </a:extLst>
              </p14:cNvPr>
              <p14:cNvContentPartPr/>
              <p14:nvPr/>
            </p14:nvContentPartPr>
            <p14:xfrm>
              <a:off x="7454280" y="4345360"/>
              <a:ext cx="1506960" cy="8949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8BF20D-FCD2-4E32-A8A8-9D1152826AA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436284" y="4327360"/>
                <a:ext cx="1542591" cy="9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044F02C-F48C-4550-A0F6-20D5DCE7990B}"/>
                  </a:ext>
                </a:extLst>
              </p14:cNvPr>
              <p14:cNvContentPartPr/>
              <p14:nvPr/>
            </p14:nvContentPartPr>
            <p14:xfrm>
              <a:off x="5323440" y="4370920"/>
              <a:ext cx="795240" cy="89712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044F02C-F48C-4550-A0F6-20D5DCE7990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305792" y="4352927"/>
                <a:ext cx="830896" cy="93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AF92B2-80E9-4E1D-A208-5AC3136D9CA2}"/>
                  </a:ext>
                </a:extLst>
              </p14:cNvPr>
              <p14:cNvContentPartPr/>
              <p14:nvPr/>
            </p14:nvContentPartPr>
            <p14:xfrm>
              <a:off x="2155800" y="5620120"/>
              <a:ext cx="202680" cy="176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AF92B2-80E9-4E1D-A208-5AC3136D9C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37800" y="5602480"/>
                <a:ext cx="238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BE19E18-75AA-40D1-A45D-05E5160468D8}"/>
                  </a:ext>
                </a:extLst>
              </p14:cNvPr>
              <p14:cNvContentPartPr/>
              <p14:nvPr/>
            </p14:nvContentPartPr>
            <p14:xfrm>
              <a:off x="2190720" y="5719840"/>
              <a:ext cx="192600" cy="14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BE19E18-75AA-40D1-A45D-05E5160468D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173080" y="5702200"/>
                <a:ext cx="228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08D63-2ED4-45B5-8CE1-B22975AC674A}"/>
                  </a:ext>
                </a:extLst>
              </p14:cNvPr>
              <p14:cNvContentPartPr/>
              <p14:nvPr/>
            </p14:nvContentPartPr>
            <p14:xfrm>
              <a:off x="1677720" y="5557120"/>
              <a:ext cx="298440" cy="2757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08D63-2ED4-45B5-8CE1-B22975AC674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660080" y="5539120"/>
                <a:ext cx="3340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02ED57-2AF0-4F79-B8E9-0D19C153B739}"/>
                  </a:ext>
                </a:extLst>
              </p14:cNvPr>
              <p14:cNvContentPartPr/>
              <p14:nvPr/>
            </p14:nvContentPartPr>
            <p14:xfrm>
              <a:off x="791760" y="5465320"/>
              <a:ext cx="314640" cy="3078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02ED57-2AF0-4F79-B8E9-0D19C153B73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74120" y="5447680"/>
                <a:ext cx="3502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0ACB646-2C38-4173-B7A0-F81AD8927C4E}"/>
                  </a:ext>
                </a:extLst>
              </p14:cNvPr>
              <p14:cNvContentPartPr/>
              <p14:nvPr/>
            </p14:nvContentPartPr>
            <p14:xfrm>
              <a:off x="2532720" y="5494480"/>
              <a:ext cx="737280" cy="302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0ACB646-2C38-4173-B7A0-F81AD8927C4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515080" y="5476840"/>
                <a:ext cx="772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423734C-C150-40AF-90E7-BB2B255B45EB}"/>
                  </a:ext>
                </a:extLst>
              </p14:cNvPr>
              <p14:cNvContentPartPr/>
              <p14:nvPr/>
            </p14:nvContentPartPr>
            <p14:xfrm>
              <a:off x="5484360" y="5240680"/>
              <a:ext cx="169920" cy="979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423734C-C150-40AF-90E7-BB2B255B45EB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66720" y="5222680"/>
                <a:ext cx="20556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8FD942-F292-47E9-8558-7C012ABA6BCE}"/>
                  </a:ext>
                </a:extLst>
              </p14:cNvPr>
              <p14:cNvContentPartPr/>
              <p14:nvPr/>
            </p14:nvContentPartPr>
            <p14:xfrm>
              <a:off x="5516400" y="5401600"/>
              <a:ext cx="163080" cy="22824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8FD942-F292-47E9-8558-7C012ABA6BC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98440" y="5383960"/>
                <a:ext cx="198641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3E62556-95B4-46D7-BAE2-B6E186CE401F}"/>
                  </a:ext>
                </a:extLst>
              </p14:cNvPr>
              <p14:cNvContentPartPr/>
              <p14:nvPr/>
            </p14:nvContentPartPr>
            <p14:xfrm>
              <a:off x="4874160" y="5416360"/>
              <a:ext cx="474840" cy="2786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3E62556-95B4-46D7-BAE2-B6E186CE401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56160" y="5398360"/>
                <a:ext cx="51048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E788C99-1F5F-44C4-9BD7-B79791A1619A}"/>
                  </a:ext>
                </a:extLst>
              </p14:cNvPr>
              <p14:cNvContentPartPr/>
              <p14:nvPr/>
            </p14:nvContentPartPr>
            <p14:xfrm>
              <a:off x="4215000" y="5495920"/>
              <a:ext cx="523800" cy="21096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E788C99-1F5F-44C4-9BD7-B79791A1619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197000" y="5477920"/>
                <a:ext cx="559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C9DD7C4-13F6-41EB-A740-74AF4DFCDF43}"/>
                  </a:ext>
                </a:extLst>
              </p14:cNvPr>
              <p14:cNvContentPartPr/>
              <p14:nvPr/>
            </p14:nvContentPartPr>
            <p14:xfrm>
              <a:off x="3410760" y="5468560"/>
              <a:ext cx="688320" cy="2595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C9DD7C4-13F6-41EB-A740-74AF4DFCDF4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93120" y="5450920"/>
                <a:ext cx="723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32A9BEE-E2D4-4E06-B436-D5E7439E9BF0}"/>
                  </a:ext>
                </a:extLst>
              </p14:cNvPr>
              <p14:cNvContentPartPr/>
              <p14:nvPr/>
            </p14:nvContentPartPr>
            <p14:xfrm>
              <a:off x="2435160" y="5608600"/>
              <a:ext cx="136080" cy="144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32A9BEE-E2D4-4E06-B436-D5E7439E9B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417520" y="5590600"/>
                <a:ext cx="171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039A0CB-0DB2-4EBE-8F04-6CF9838B7392}"/>
                  </a:ext>
                </a:extLst>
              </p14:cNvPr>
              <p14:cNvContentPartPr/>
              <p14:nvPr/>
            </p14:nvContentPartPr>
            <p14:xfrm>
              <a:off x="5963160" y="5295400"/>
              <a:ext cx="2500920" cy="3873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039A0CB-0DB2-4EBE-8F04-6CF9838B739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945160" y="5277760"/>
                <a:ext cx="25365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9D3D9F5-8944-4335-9EBA-F2F04C31373C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9D3D9F5-8944-4335-9EBA-F2F04C31373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0249145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14:cNvPr>
              <p14:cNvContentPartPr/>
              <p14:nvPr/>
            </p14:nvContentPartPr>
            <p14:xfrm>
              <a:off x="7794120" y="2768200"/>
              <a:ext cx="360" cy="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776120" y="275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B199C2-FAC8-4286-8A33-175881FFEDAC}"/>
                  </a:ext>
                </a:extLst>
              </p14:cNvPr>
              <p14:cNvContentPartPr/>
              <p14:nvPr/>
            </p14:nvContentPartPr>
            <p14:xfrm>
              <a:off x="4819080" y="2304520"/>
              <a:ext cx="140040" cy="243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B199C2-FAC8-4286-8A33-175881FFEDA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801440" y="2286520"/>
                <a:ext cx="1756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4B3923D-CA6D-4802-9BBB-A27021FE3D6E}"/>
                  </a:ext>
                </a:extLst>
              </p14:cNvPr>
              <p14:cNvContentPartPr/>
              <p14:nvPr/>
            </p14:nvContentPartPr>
            <p14:xfrm>
              <a:off x="5893680" y="2356000"/>
              <a:ext cx="203760" cy="4417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4B3923D-CA6D-4802-9BBB-A27021FE3D6E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876040" y="2338000"/>
                <a:ext cx="2394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E0A021-576E-4C2C-8734-B9E0722C3D38}"/>
                  </a:ext>
                </a:extLst>
              </p14:cNvPr>
              <p14:cNvContentPartPr/>
              <p14:nvPr/>
            </p14:nvContentPartPr>
            <p14:xfrm>
              <a:off x="5045160" y="2226040"/>
              <a:ext cx="763200" cy="3474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E0A021-576E-4C2C-8734-B9E0722C3D3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027160" y="2208040"/>
                <a:ext cx="798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68AEE5-7C04-45F2-825A-7C569C51DEBE}"/>
                  </a:ext>
                </a:extLst>
              </p14:cNvPr>
              <p14:cNvContentPartPr/>
              <p14:nvPr/>
            </p14:nvContentPartPr>
            <p14:xfrm>
              <a:off x="4243800" y="2330800"/>
              <a:ext cx="449640" cy="25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68AEE5-7C04-45F2-825A-7C569C51DEB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226160" y="2313135"/>
                <a:ext cx="48528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52A0707-F91E-4521-865A-4847BCF9975D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52A0707-F91E-4521-865A-4847BCF9975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037662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14:cNvPr>
              <p14:cNvContentPartPr/>
              <p14:nvPr/>
            </p14:nvContentPartPr>
            <p14:xfrm>
              <a:off x="7794120" y="2768200"/>
              <a:ext cx="360" cy="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32200AF-A29A-4E25-8DE2-49553867B60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776120" y="275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B199C2-FAC8-4286-8A33-175881FFEDAC}"/>
                  </a:ext>
                </a:extLst>
              </p14:cNvPr>
              <p14:cNvContentPartPr/>
              <p14:nvPr/>
            </p14:nvContentPartPr>
            <p14:xfrm>
              <a:off x="4819080" y="2304520"/>
              <a:ext cx="140040" cy="243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B199C2-FAC8-4286-8A33-175881FFEDA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801440" y="2286520"/>
                <a:ext cx="1756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4B3923D-CA6D-4802-9BBB-A27021FE3D6E}"/>
                  </a:ext>
                </a:extLst>
              </p14:cNvPr>
              <p14:cNvContentPartPr/>
              <p14:nvPr/>
            </p14:nvContentPartPr>
            <p14:xfrm>
              <a:off x="5893680" y="2356000"/>
              <a:ext cx="203760" cy="4417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4B3923D-CA6D-4802-9BBB-A27021FE3D6E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876040" y="2338000"/>
                <a:ext cx="2394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E0A021-576E-4C2C-8734-B9E0722C3D38}"/>
                  </a:ext>
                </a:extLst>
              </p14:cNvPr>
              <p14:cNvContentPartPr/>
              <p14:nvPr/>
            </p14:nvContentPartPr>
            <p14:xfrm>
              <a:off x="5045160" y="2226040"/>
              <a:ext cx="763200" cy="3474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E0A021-576E-4C2C-8734-B9E0722C3D3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027160" y="2208040"/>
                <a:ext cx="798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68AEE5-7C04-45F2-825A-7C569C51DEBE}"/>
                  </a:ext>
                </a:extLst>
              </p14:cNvPr>
              <p14:cNvContentPartPr/>
              <p14:nvPr/>
            </p14:nvContentPartPr>
            <p14:xfrm>
              <a:off x="4243800" y="2330800"/>
              <a:ext cx="449640" cy="25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68AEE5-7C04-45F2-825A-7C569C51DEB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226160" y="2313135"/>
                <a:ext cx="48528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5F2CCB-A574-4D31-99E3-353139198692}"/>
                  </a:ext>
                </a:extLst>
              </p14:cNvPr>
              <p14:cNvContentPartPr/>
              <p14:nvPr/>
            </p14:nvContentPartPr>
            <p14:xfrm>
              <a:off x="2304120" y="2809600"/>
              <a:ext cx="12240" cy="1112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5F2CCB-A574-4D31-99E3-35313919869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86120" y="2791600"/>
                <a:ext cx="4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F7D6FB-CC94-488F-A919-EAFAF0DB0CB7}"/>
                  </a:ext>
                </a:extLst>
              </p14:cNvPr>
              <p14:cNvContentPartPr/>
              <p14:nvPr/>
            </p14:nvContentPartPr>
            <p14:xfrm>
              <a:off x="2294040" y="3029200"/>
              <a:ext cx="5760" cy="86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F7D6FB-CC94-488F-A919-EAFAF0DB0CB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6400" y="3011200"/>
                <a:ext cx="41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F9A376-E77D-4D8D-9ED4-699CEAECFE7A}"/>
                  </a:ext>
                </a:extLst>
              </p14:cNvPr>
              <p14:cNvContentPartPr/>
              <p14:nvPr/>
            </p14:nvContentPartPr>
            <p14:xfrm>
              <a:off x="2292600" y="3265000"/>
              <a:ext cx="4680" cy="73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F9A376-E77D-4D8D-9ED4-699CEAECFE7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74600" y="3247360"/>
                <a:ext cx="403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0B3D897-731E-45AF-A4C5-611E9D43DEFB}"/>
                  </a:ext>
                </a:extLst>
              </p14:cNvPr>
              <p14:cNvContentPartPr/>
              <p14:nvPr/>
            </p14:nvContentPartPr>
            <p14:xfrm>
              <a:off x="2277120" y="3505120"/>
              <a:ext cx="5760" cy="69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0B3D897-731E-45AF-A4C5-611E9D43DEF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259120" y="3487120"/>
                <a:ext cx="414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52C0D99-283E-4CB2-A67C-7D13D2FDF25A}"/>
                  </a:ext>
                </a:extLst>
              </p14:cNvPr>
              <p14:cNvContentPartPr/>
              <p14:nvPr/>
            </p14:nvContentPartPr>
            <p14:xfrm>
              <a:off x="2272800" y="3686560"/>
              <a:ext cx="6120" cy="65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52C0D99-283E-4CB2-A67C-7D13D2FDF25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55160" y="3668920"/>
                <a:ext cx="4176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45F9926-2644-4054-AA67-EF7638CEB3F2}"/>
                  </a:ext>
                </a:extLst>
              </p14:cNvPr>
              <p14:cNvContentPartPr/>
              <p14:nvPr/>
            </p14:nvContentPartPr>
            <p14:xfrm>
              <a:off x="2390160" y="2913640"/>
              <a:ext cx="189360" cy="69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45F9926-2644-4054-AA67-EF7638CEB3F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372520" y="2896000"/>
                <a:ext cx="2250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C1CC74-3925-4EDC-AAD1-0095DBD57A4C}"/>
                  </a:ext>
                </a:extLst>
              </p14:cNvPr>
              <p14:cNvContentPartPr/>
              <p14:nvPr/>
            </p14:nvContentPartPr>
            <p14:xfrm>
              <a:off x="2660520" y="2489560"/>
              <a:ext cx="193680" cy="539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C1CC74-3925-4EDC-AAD1-0095DBD57A4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42880" y="2471920"/>
                <a:ext cx="2293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339C5DE-D180-4E18-BA84-255ACBC9979F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339C5DE-D180-4E18-BA84-255ACBC9979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614067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B199C2-FAC8-4286-8A33-175881FFEDAC}"/>
                  </a:ext>
                </a:extLst>
              </p14:cNvPr>
              <p14:cNvContentPartPr/>
              <p14:nvPr/>
            </p14:nvContentPartPr>
            <p14:xfrm>
              <a:off x="4819080" y="2304520"/>
              <a:ext cx="140040" cy="243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B199C2-FAC8-4286-8A33-175881FFEDA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01440" y="2286520"/>
                <a:ext cx="1756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4B3923D-CA6D-4802-9BBB-A27021FE3D6E}"/>
                  </a:ext>
                </a:extLst>
              </p14:cNvPr>
              <p14:cNvContentPartPr/>
              <p14:nvPr/>
            </p14:nvContentPartPr>
            <p14:xfrm>
              <a:off x="5893680" y="2356000"/>
              <a:ext cx="203760" cy="4417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4B3923D-CA6D-4802-9BBB-A27021FE3D6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876040" y="2338000"/>
                <a:ext cx="2394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E0A021-576E-4C2C-8734-B9E0722C3D38}"/>
                  </a:ext>
                </a:extLst>
              </p14:cNvPr>
              <p14:cNvContentPartPr/>
              <p14:nvPr/>
            </p14:nvContentPartPr>
            <p14:xfrm>
              <a:off x="5045160" y="2226040"/>
              <a:ext cx="763200" cy="3474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E0A021-576E-4C2C-8734-B9E0722C3D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7160" y="2208040"/>
                <a:ext cx="798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68AEE5-7C04-45F2-825A-7C569C51DEBE}"/>
                  </a:ext>
                </a:extLst>
              </p14:cNvPr>
              <p14:cNvContentPartPr/>
              <p14:nvPr/>
            </p14:nvContentPartPr>
            <p14:xfrm>
              <a:off x="4243800" y="2330800"/>
              <a:ext cx="449640" cy="25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68AEE5-7C04-45F2-825A-7C569C51DEB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226160" y="2313135"/>
                <a:ext cx="48528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5F2CCB-A574-4D31-99E3-353139198692}"/>
                  </a:ext>
                </a:extLst>
              </p14:cNvPr>
              <p14:cNvContentPartPr/>
              <p14:nvPr/>
            </p14:nvContentPartPr>
            <p14:xfrm>
              <a:off x="2304120" y="2809600"/>
              <a:ext cx="12240" cy="1112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5F2CCB-A574-4D31-99E3-35313919869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286120" y="2791600"/>
                <a:ext cx="4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F7D6FB-CC94-488F-A919-EAFAF0DB0CB7}"/>
                  </a:ext>
                </a:extLst>
              </p14:cNvPr>
              <p14:cNvContentPartPr/>
              <p14:nvPr/>
            </p14:nvContentPartPr>
            <p14:xfrm>
              <a:off x="2294040" y="3029200"/>
              <a:ext cx="5760" cy="86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F7D6FB-CC94-488F-A919-EAFAF0DB0C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76400" y="3011200"/>
                <a:ext cx="41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F9A376-E77D-4D8D-9ED4-699CEAECFE7A}"/>
                  </a:ext>
                </a:extLst>
              </p14:cNvPr>
              <p14:cNvContentPartPr/>
              <p14:nvPr/>
            </p14:nvContentPartPr>
            <p14:xfrm>
              <a:off x="2292600" y="3265000"/>
              <a:ext cx="4680" cy="73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F9A376-E77D-4D8D-9ED4-699CEAECFE7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4600" y="3247360"/>
                <a:ext cx="403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0B3D897-731E-45AF-A4C5-611E9D43DEFB}"/>
                  </a:ext>
                </a:extLst>
              </p14:cNvPr>
              <p14:cNvContentPartPr/>
              <p14:nvPr/>
            </p14:nvContentPartPr>
            <p14:xfrm>
              <a:off x="2277120" y="3505120"/>
              <a:ext cx="5760" cy="69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0B3D897-731E-45AF-A4C5-611E9D43DE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59120" y="3487120"/>
                <a:ext cx="414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52C0D99-283E-4CB2-A67C-7D13D2FDF25A}"/>
                  </a:ext>
                </a:extLst>
              </p14:cNvPr>
              <p14:cNvContentPartPr/>
              <p14:nvPr/>
            </p14:nvContentPartPr>
            <p14:xfrm>
              <a:off x="2272800" y="3686560"/>
              <a:ext cx="6120" cy="65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52C0D99-283E-4CB2-A67C-7D13D2FDF25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255160" y="3668920"/>
                <a:ext cx="4176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45F9926-2644-4054-AA67-EF7638CEB3F2}"/>
                  </a:ext>
                </a:extLst>
              </p14:cNvPr>
              <p14:cNvContentPartPr/>
              <p14:nvPr/>
            </p14:nvContentPartPr>
            <p14:xfrm>
              <a:off x="2390160" y="2913640"/>
              <a:ext cx="189360" cy="69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45F9926-2644-4054-AA67-EF7638CEB3F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372520" y="2896000"/>
                <a:ext cx="2250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C1CC74-3925-4EDC-AAD1-0095DBD57A4C}"/>
                  </a:ext>
                </a:extLst>
              </p14:cNvPr>
              <p14:cNvContentPartPr/>
              <p14:nvPr/>
            </p14:nvContentPartPr>
            <p14:xfrm>
              <a:off x="2660520" y="2489560"/>
              <a:ext cx="193680" cy="539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C1CC74-3925-4EDC-AAD1-0095DBD57A4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642880" y="2471920"/>
                <a:ext cx="2293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3A264A-70C6-40D7-8DA3-0AB21547A9E7}"/>
                  </a:ext>
                </a:extLst>
              </p14:cNvPr>
              <p14:cNvContentPartPr/>
              <p14:nvPr/>
            </p14:nvContentPartPr>
            <p14:xfrm>
              <a:off x="6398400" y="2214160"/>
              <a:ext cx="1542960" cy="4654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3A264A-70C6-40D7-8DA3-0AB21547A9E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80764" y="2196160"/>
                <a:ext cx="1578592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4FD00E-9C78-404A-B1CD-ACBA3E457379}"/>
                  </a:ext>
                </a:extLst>
              </p14:cNvPr>
              <p14:cNvContentPartPr/>
              <p14:nvPr/>
            </p14:nvContentPartPr>
            <p14:xfrm>
              <a:off x="4668240" y="2871880"/>
              <a:ext cx="587880" cy="424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4FD00E-9C78-404A-B1CD-ACBA3E45737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50251" y="2854240"/>
                <a:ext cx="62349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3329F9F-C74D-4811-8231-4D72EA0B06C3}"/>
                  </a:ext>
                </a:extLst>
              </p14:cNvPr>
              <p14:cNvContentPartPr/>
              <p14:nvPr/>
            </p14:nvContentPartPr>
            <p14:xfrm>
              <a:off x="5454840" y="2875120"/>
              <a:ext cx="950400" cy="3488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3329F9F-C74D-4811-8231-4D72EA0B06C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37200" y="2857139"/>
                <a:ext cx="98604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EE14254-3C26-4538-9453-380E6AC32668}"/>
                  </a:ext>
                </a:extLst>
              </p14:cNvPr>
              <p14:cNvContentPartPr/>
              <p14:nvPr/>
            </p14:nvContentPartPr>
            <p14:xfrm>
              <a:off x="7024080" y="2989240"/>
              <a:ext cx="232920" cy="957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EE14254-3C26-4538-9453-380E6AC3266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006080" y="2971533"/>
                <a:ext cx="268560" cy="1315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E16C03C-C6CD-4C3D-9DA7-885556300380}"/>
                  </a:ext>
                </a:extLst>
              </p14:cNvPr>
              <p14:cNvContentPartPr/>
              <p14:nvPr/>
            </p14:nvContentPartPr>
            <p14:xfrm>
              <a:off x="6561480" y="2902120"/>
              <a:ext cx="304560" cy="276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E16C03C-C6CD-4C3D-9DA7-88555630038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543480" y="2884120"/>
                <a:ext cx="3402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AC9BC99-7BD1-496D-B881-B3ED6DA201F1}"/>
                  </a:ext>
                </a:extLst>
              </p14:cNvPr>
              <p14:cNvContentPartPr/>
              <p14:nvPr/>
            </p14:nvContentPartPr>
            <p14:xfrm>
              <a:off x="7431600" y="2850640"/>
              <a:ext cx="842760" cy="3099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AC9BC99-7BD1-496D-B881-B3ED6DA201F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413600" y="2833000"/>
                <a:ext cx="8784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8C15F0-8026-4B59-88A8-020C61E09537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8C15F0-8026-4B59-88A8-020C61E0953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323499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B199C2-FAC8-4286-8A33-175881FFEDAC}"/>
                  </a:ext>
                </a:extLst>
              </p14:cNvPr>
              <p14:cNvContentPartPr/>
              <p14:nvPr/>
            </p14:nvContentPartPr>
            <p14:xfrm>
              <a:off x="4819080" y="2304520"/>
              <a:ext cx="140040" cy="243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B199C2-FAC8-4286-8A33-175881FFEDA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01440" y="2286520"/>
                <a:ext cx="1756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4B3923D-CA6D-4802-9BBB-A27021FE3D6E}"/>
                  </a:ext>
                </a:extLst>
              </p14:cNvPr>
              <p14:cNvContentPartPr/>
              <p14:nvPr/>
            </p14:nvContentPartPr>
            <p14:xfrm>
              <a:off x="5893680" y="2356000"/>
              <a:ext cx="203760" cy="4417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4B3923D-CA6D-4802-9BBB-A27021FE3D6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876040" y="2338000"/>
                <a:ext cx="2394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E0A021-576E-4C2C-8734-B9E0722C3D38}"/>
                  </a:ext>
                </a:extLst>
              </p14:cNvPr>
              <p14:cNvContentPartPr/>
              <p14:nvPr/>
            </p14:nvContentPartPr>
            <p14:xfrm>
              <a:off x="5045160" y="2226040"/>
              <a:ext cx="763200" cy="3474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E0A021-576E-4C2C-8734-B9E0722C3D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7160" y="2208040"/>
                <a:ext cx="798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68AEE5-7C04-45F2-825A-7C569C51DEBE}"/>
                  </a:ext>
                </a:extLst>
              </p14:cNvPr>
              <p14:cNvContentPartPr/>
              <p14:nvPr/>
            </p14:nvContentPartPr>
            <p14:xfrm>
              <a:off x="4243800" y="2330800"/>
              <a:ext cx="449640" cy="25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68AEE5-7C04-45F2-825A-7C569C51DEB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226160" y="2313135"/>
                <a:ext cx="48528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5F2CCB-A574-4D31-99E3-353139198692}"/>
                  </a:ext>
                </a:extLst>
              </p14:cNvPr>
              <p14:cNvContentPartPr/>
              <p14:nvPr/>
            </p14:nvContentPartPr>
            <p14:xfrm>
              <a:off x="2304120" y="2809600"/>
              <a:ext cx="12240" cy="1112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5F2CCB-A574-4D31-99E3-35313919869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286120" y="2791600"/>
                <a:ext cx="4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F7D6FB-CC94-488F-A919-EAFAF0DB0CB7}"/>
                  </a:ext>
                </a:extLst>
              </p14:cNvPr>
              <p14:cNvContentPartPr/>
              <p14:nvPr/>
            </p14:nvContentPartPr>
            <p14:xfrm>
              <a:off x="2294040" y="3029200"/>
              <a:ext cx="5760" cy="86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F7D6FB-CC94-488F-A919-EAFAF0DB0C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76400" y="3011200"/>
                <a:ext cx="41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F9A376-E77D-4D8D-9ED4-699CEAECFE7A}"/>
                  </a:ext>
                </a:extLst>
              </p14:cNvPr>
              <p14:cNvContentPartPr/>
              <p14:nvPr/>
            </p14:nvContentPartPr>
            <p14:xfrm>
              <a:off x="2292600" y="3265000"/>
              <a:ext cx="4680" cy="73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F9A376-E77D-4D8D-9ED4-699CEAECFE7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4600" y="3247360"/>
                <a:ext cx="403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45F9926-2644-4054-AA67-EF7638CEB3F2}"/>
                  </a:ext>
                </a:extLst>
              </p14:cNvPr>
              <p14:cNvContentPartPr/>
              <p14:nvPr/>
            </p14:nvContentPartPr>
            <p14:xfrm>
              <a:off x="2390160" y="2913640"/>
              <a:ext cx="189360" cy="69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45F9926-2644-4054-AA67-EF7638CEB3F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372520" y="2896000"/>
                <a:ext cx="2250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C1CC74-3925-4EDC-AAD1-0095DBD57A4C}"/>
                  </a:ext>
                </a:extLst>
              </p14:cNvPr>
              <p14:cNvContentPartPr/>
              <p14:nvPr/>
            </p14:nvContentPartPr>
            <p14:xfrm>
              <a:off x="2660520" y="2489560"/>
              <a:ext cx="193680" cy="539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C1CC74-3925-4EDC-AAD1-0095DBD57A4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642880" y="2471920"/>
                <a:ext cx="2293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3A264A-70C6-40D7-8DA3-0AB21547A9E7}"/>
                  </a:ext>
                </a:extLst>
              </p14:cNvPr>
              <p14:cNvContentPartPr/>
              <p14:nvPr/>
            </p14:nvContentPartPr>
            <p14:xfrm>
              <a:off x="6398400" y="2214160"/>
              <a:ext cx="1542960" cy="4654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3A264A-70C6-40D7-8DA3-0AB21547A9E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380764" y="2196160"/>
                <a:ext cx="1578592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4FD00E-9C78-404A-B1CD-ACBA3E457379}"/>
                  </a:ext>
                </a:extLst>
              </p14:cNvPr>
              <p14:cNvContentPartPr/>
              <p14:nvPr/>
            </p14:nvContentPartPr>
            <p14:xfrm>
              <a:off x="4668240" y="2871880"/>
              <a:ext cx="587880" cy="424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4FD00E-9C78-404A-B1CD-ACBA3E45737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650251" y="2854240"/>
                <a:ext cx="62349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3329F9F-C74D-4811-8231-4D72EA0B06C3}"/>
                  </a:ext>
                </a:extLst>
              </p14:cNvPr>
              <p14:cNvContentPartPr/>
              <p14:nvPr/>
            </p14:nvContentPartPr>
            <p14:xfrm>
              <a:off x="5454840" y="2875120"/>
              <a:ext cx="950400" cy="3488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3329F9F-C74D-4811-8231-4D72EA0B06C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437200" y="2857139"/>
                <a:ext cx="98604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EE14254-3C26-4538-9453-380E6AC32668}"/>
                  </a:ext>
                </a:extLst>
              </p14:cNvPr>
              <p14:cNvContentPartPr/>
              <p14:nvPr/>
            </p14:nvContentPartPr>
            <p14:xfrm>
              <a:off x="7024080" y="2989240"/>
              <a:ext cx="232920" cy="957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EE14254-3C26-4538-9453-380E6AC32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06080" y="2971533"/>
                <a:ext cx="268560" cy="1315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E16C03C-C6CD-4C3D-9DA7-885556300380}"/>
                  </a:ext>
                </a:extLst>
              </p14:cNvPr>
              <p14:cNvContentPartPr/>
              <p14:nvPr/>
            </p14:nvContentPartPr>
            <p14:xfrm>
              <a:off x="6561480" y="2902120"/>
              <a:ext cx="304560" cy="276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E16C03C-C6CD-4C3D-9DA7-885556300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543480" y="2884120"/>
                <a:ext cx="3402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AC9BC99-7BD1-496D-B881-B3ED6DA201F1}"/>
                  </a:ext>
                </a:extLst>
              </p14:cNvPr>
              <p14:cNvContentPartPr/>
              <p14:nvPr/>
            </p14:nvContentPartPr>
            <p14:xfrm>
              <a:off x="7431600" y="2850640"/>
              <a:ext cx="842760" cy="3099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AC9BC99-7BD1-496D-B881-B3ED6DA201F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413600" y="2833000"/>
                <a:ext cx="8784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B76CF76-EDBB-48C2-A43C-3678457AECB5}"/>
                  </a:ext>
                </a:extLst>
              </p14:cNvPr>
              <p14:cNvContentPartPr/>
              <p14:nvPr/>
            </p14:nvContentPartPr>
            <p14:xfrm>
              <a:off x="785280" y="3745240"/>
              <a:ext cx="901800" cy="358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B76CF76-EDBB-48C2-A43C-3678457AECB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67287" y="3727600"/>
                <a:ext cx="93742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4C4FB-B93B-4A1D-BB88-274761450070}"/>
                  </a:ext>
                </a:extLst>
              </p14:cNvPr>
              <p14:cNvContentPartPr/>
              <p14:nvPr/>
            </p14:nvContentPartPr>
            <p14:xfrm>
              <a:off x="2569800" y="3862960"/>
              <a:ext cx="177840" cy="12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4C4FB-B93B-4A1D-BB88-27476145007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552160" y="3844960"/>
                <a:ext cx="2134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28287-0084-44F3-B572-F9C6573D243B}"/>
                  </a:ext>
                </a:extLst>
              </p14:cNvPr>
              <p14:cNvContentPartPr/>
              <p14:nvPr/>
            </p14:nvContentPartPr>
            <p14:xfrm>
              <a:off x="2570520" y="3979600"/>
              <a:ext cx="197280" cy="7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28287-0084-44F3-B572-F9C6573D243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52880" y="3961600"/>
                <a:ext cx="2329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A78D0F2-3290-4864-AEFF-AF603A5BDE02}"/>
                  </a:ext>
                </a:extLst>
              </p14:cNvPr>
              <p14:cNvContentPartPr/>
              <p14:nvPr/>
            </p14:nvContentPartPr>
            <p14:xfrm>
              <a:off x="2076960" y="3837760"/>
              <a:ext cx="278640" cy="2682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A78D0F2-3290-4864-AEFF-AF603A5BDE0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058960" y="3819760"/>
                <a:ext cx="31428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62E8AA6-C87A-42FB-A42E-468C16AD1A5B}"/>
                  </a:ext>
                </a:extLst>
              </p14:cNvPr>
              <p14:cNvContentPartPr/>
              <p14:nvPr/>
            </p14:nvContentPartPr>
            <p14:xfrm>
              <a:off x="2904960" y="3672160"/>
              <a:ext cx="2582640" cy="5371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62E8AA6-C87A-42FB-A42E-468C16AD1A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886963" y="3654160"/>
                <a:ext cx="2618275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999F36A-6B7E-47B8-B98C-68859AF06862}"/>
                  </a:ext>
                </a:extLst>
              </p14:cNvPr>
              <p14:cNvContentPartPr/>
              <p14:nvPr/>
            </p14:nvContentPartPr>
            <p14:xfrm>
              <a:off x="5916000" y="3668200"/>
              <a:ext cx="360" cy="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999F36A-6B7E-47B8-B98C-68859AF0686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898000" y="365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26F497-E92E-402C-A08D-FDEA09367A9D}"/>
                  </a:ext>
                </a:extLst>
              </p14:cNvPr>
              <p14:cNvContentPartPr/>
              <p14:nvPr/>
            </p14:nvContentPartPr>
            <p14:xfrm>
              <a:off x="6337920" y="3653440"/>
              <a:ext cx="983160" cy="4694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26F497-E92E-402C-A08D-FDEA09367A9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19920" y="3635800"/>
                <a:ext cx="10188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017FE11-56BF-4F86-9110-3FC026386CBC}"/>
                  </a:ext>
                </a:extLst>
              </p14:cNvPr>
              <p14:cNvContentPartPr/>
              <p14:nvPr/>
            </p14:nvContentPartPr>
            <p14:xfrm>
              <a:off x="5602800" y="3841720"/>
              <a:ext cx="60048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017FE11-56BF-4F86-9110-3FC026386CB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585160" y="3824080"/>
                <a:ext cx="6361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20DE3CF-4C17-40B1-8DCF-861B3CA8229F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20DE3CF-4C17-40B1-8DCF-861B3CA822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009085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B199C2-FAC8-4286-8A33-175881FFEDAC}"/>
                  </a:ext>
                </a:extLst>
              </p14:cNvPr>
              <p14:cNvContentPartPr/>
              <p14:nvPr/>
            </p14:nvContentPartPr>
            <p14:xfrm>
              <a:off x="4819080" y="2304520"/>
              <a:ext cx="140040" cy="243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B199C2-FAC8-4286-8A33-175881FFEDA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01440" y="2286520"/>
                <a:ext cx="1756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4B3923D-CA6D-4802-9BBB-A27021FE3D6E}"/>
                  </a:ext>
                </a:extLst>
              </p14:cNvPr>
              <p14:cNvContentPartPr/>
              <p14:nvPr/>
            </p14:nvContentPartPr>
            <p14:xfrm>
              <a:off x="5893680" y="2356000"/>
              <a:ext cx="203760" cy="4417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4B3923D-CA6D-4802-9BBB-A27021FE3D6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876040" y="2338000"/>
                <a:ext cx="2394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E0A021-576E-4C2C-8734-B9E0722C3D38}"/>
                  </a:ext>
                </a:extLst>
              </p14:cNvPr>
              <p14:cNvContentPartPr/>
              <p14:nvPr/>
            </p14:nvContentPartPr>
            <p14:xfrm>
              <a:off x="5045160" y="2226040"/>
              <a:ext cx="763200" cy="3474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E0A021-576E-4C2C-8734-B9E0722C3D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7160" y="2208040"/>
                <a:ext cx="798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68AEE5-7C04-45F2-825A-7C569C51DEBE}"/>
                  </a:ext>
                </a:extLst>
              </p14:cNvPr>
              <p14:cNvContentPartPr/>
              <p14:nvPr/>
            </p14:nvContentPartPr>
            <p14:xfrm>
              <a:off x="4243800" y="2330800"/>
              <a:ext cx="449640" cy="25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68AEE5-7C04-45F2-825A-7C569C51DEB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226160" y="2313135"/>
                <a:ext cx="48528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5F2CCB-A574-4D31-99E3-353139198692}"/>
                  </a:ext>
                </a:extLst>
              </p14:cNvPr>
              <p14:cNvContentPartPr/>
              <p14:nvPr/>
            </p14:nvContentPartPr>
            <p14:xfrm>
              <a:off x="2304120" y="2809600"/>
              <a:ext cx="12240" cy="1112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5F2CCB-A574-4D31-99E3-35313919869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286120" y="2791600"/>
                <a:ext cx="4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F7D6FB-CC94-488F-A919-EAFAF0DB0CB7}"/>
                  </a:ext>
                </a:extLst>
              </p14:cNvPr>
              <p14:cNvContentPartPr/>
              <p14:nvPr/>
            </p14:nvContentPartPr>
            <p14:xfrm>
              <a:off x="2294040" y="3029200"/>
              <a:ext cx="5760" cy="86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F7D6FB-CC94-488F-A919-EAFAF0DB0C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76400" y="3011200"/>
                <a:ext cx="41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F9A376-E77D-4D8D-9ED4-699CEAECFE7A}"/>
                  </a:ext>
                </a:extLst>
              </p14:cNvPr>
              <p14:cNvContentPartPr/>
              <p14:nvPr/>
            </p14:nvContentPartPr>
            <p14:xfrm>
              <a:off x="2292600" y="3265000"/>
              <a:ext cx="4680" cy="73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F9A376-E77D-4D8D-9ED4-699CEAECFE7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4600" y="3247360"/>
                <a:ext cx="403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45F9926-2644-4054-AA67-EF7638CEB3F2}"/>
                  </a:ext>
                </a:extLst>
              </p14:cNvPr>
              <p14:cNvContentPartPr/>
              <p14:nvPr/>
            </p14:nvContentPartPr>
            <p14:xfrm>
              <a:off x="2390160" y="2913640"/>
              <a:ext cx="189360" cy="69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45F9926-2644-4054-AA67-EF7638CEB3F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372520" y="2896000"/>
                <a:ext cx="2250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C1CC74-3925-4EDC-AAD1-0095DBD57A4C}"/>
                  </a:ext>
                </a:extLst>
              </p14:cNvPr>
              <p14:cNvContentPartPr/>
              <p14:nvPr/>
            </p14:nvContentPartPr>
            <p14:xfrm>
              <a:off x="2660520" y="2489560"/>
              <a:ext cx="193680" cy="539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C1CC74-3925-4EDC-AAD1-0095DBD57A4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642880" y="2471920"/>
                <a:ext cx="2293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3A264A-70C6-40D7-8DA3-0AB21547A9E7}"/>
                  </a:ext>
                </a:extLst>
              </p14:cNvPr>
              <p14:cNvContentPartPr/>
              <p14:nvPr/>
            </p14:nvContentPartPr>
            <p14:xfrm>
              <a:off x="6398400" y="2214160"/>
              <a:ext cx="1542960" cy="4654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3A264A-70C6-40D7-8DA3-0AB21547A9E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380764" y="2196160"/>
                <a:ext cx="1578592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4FD00E-9C78-404A-B1CD-ACBA3E457379}"/>
                  </a:ext>
                </a:extLst>
              </p14:cNvPr>
              <p14:cNvContentPartPr/>
              <p14:nvPr/>
            </p14:nvContentPartPr>
            <p14:xfrm>
              <a:off x="4668240" y="2871880"/>
              <a:ext cx="587880" cy="424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4FD00E-9C78-404A-B1CD-ACBA3E45737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650251" y="2854240"/>
                <a:ext cx="62349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3329F9F-C74D-4811-8231-4D72EA0B06C3}"/>
                  </a:ext>
                </a:extLst>
              </p14:cNvPr>
              <p14:cNvContentPartPr/>
              <p14:nvPr/>
            </p14:nvContentPartPr>
            <p14:xfrm>
              <a:off x="5454840" y="2875120"/>
              <a:ext cx="950400" cy="3488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3329F9F-C74D-4811-8231-4D72EA0B06C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437200" y="2857139"/>
                <a:ext cx="98604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EE14254-3C26-4538-9453-380E6AC32668}"/>
                  </a:ext>
                </a:extLst>
              </p14:cNvPr>
              <p14:cNvContentPartPr/>
              <p14:nvPr/>
            </p14:nvContentPartPr>
            <p14:xfrm>
              <a:off x="7024080" y="2989240"/>
              <a:ext cx="232920" cy="957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EE14254-3C26-4538-9453-380E6AC32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06080" y="2971533"/>
                <a:ext cx="268560" cy="1315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E16C03C-C6CD-4C3D-9DA7-885556300380}"/>
                  </a:ext>
                </a:extLst>
              </p14:cNvPr>
              <p14:cNvContentPartPr/>
              <p14:nvPr/>
            </p14:nvContentPartPr>
            <p14:xfrm>
              <a:off x="6561480" y="2902120"/>
              <a:ext cx="304560" cy="276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E16C03C-C6CD-4C3D-9DA7-885556300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543480" y="2884120"/>
                <a:ext cx="3402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AC9BC99-7BD1-496D-B881-B3ED6DA201F1}"/>
                  </a:ext>
                </a:extLst>
              </p14:cNvPr>
              <p14:cNvContentPartPr/>
              <p14:nvPr/>
            </p14:nvContentPartPr>
            <p14:xfrm>
              <a:off x="7431600" y="2850640"/>
              <a:ext cx="842760" cy="3099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AC9BC99-7BD1-496D-B881-B3ED6DA201F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413600" y="2833000"/>
                <a:ext cx="8784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B76CF76-EDBB-48C2-A43C-3678457AECB5}"/>
                  </a:ext>
                </a:extLst>
              </p14:cNvPr>
              <p14:cNvContentPartPr/>
              <p14:nvPr/>
            </p14:nvContentPartPr>
            <p14:xfrm>
              <a:off x="785280" y="3745240"/>
              <a:ext cx="901800" cy="358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B76CF76-EDBB-48C2-A43C-3678457AECB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67287" y="3727600"/>
                <a:ext cx="93742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4C4FB-B93B-4A1D-BB88-274761450070}"/>
                  </a:ext>
                </a:extLst>
              </p14:cNvPr>
              <p14:cNvContentPartPr/>
              <p14:nvPr/>
            </p14:nvContentPartPr>
            <p14:xfrm>
              <a:off x="2569800" y="3862960"/>
              <a:ext cx="177840" cy="12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4C4FB-B93B-4A1D-BB88-27476145007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552160" y="3844960"/>
                <a:ext cx="2134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28287-0084-44F3-B572-F9C6573D243B}"/>
                  </a:ext>
                </a:extLst>
              </p14:cNvPr>
              <p14:cNvContentPartPr/>
              <p14:nvPr/>
            </p14:nvContentPartPr>
            <p14:xfrm>
              <a:off x="2570520" y="3979600"/>
              <a:ext cx="197280" cy="7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28287-0084-44F3-B572-F9C6573D243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52880" y="3961600"/>
                <a:ext cx="2329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A78D0F2-3290-4864-AEFF-AF603A5BDE02}"/>
                  </a:ext>
                </a:extLst>
              </p14:cNvPr>
              <p14:cNvContentPartPr/>
              <p14:nvPr/>
            </p14:nvContentPartPr>
            <p14:xfrm>
              <a:off x="2076960" y="3837760"/>
              <a:ext cx="278640" cy="2682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A78D0F2-3290-4864-AEFF-AF603A5BDE0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058960" y="3819760"/>
                <a:ext cx="31428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62E8AA6-C87A-42FB-A42E-468C16AD1A5B}"/>
                  </a:ext>
                </a:extLst>
              </p14:cNvPr>
              <p14:cNvContentPartPr/>
              <p14:nvPr/>
            </p14:nvContentPartPr>
            <p14:xfrm>
              <a:off x="2904960" y="3672160"/>
              <a:ext cx="2582640" cy="5371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62E8AA6-C87A-42FB-A42E-468C16AD1A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886963" y="3654160"/>
                <a:ext cx="2618275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999F36A-6B7E-47B8-B98C-68859AF06862}"/>
                  </a:ext>
                </a:extLst>
              </p14:cNvPr>
              <p14:cNvContentPartPr/>
              <p14:nvPr/>
            </p14:nvContentPartPr>
            <p14:xfrm>
              <a:off x="5916000" y="3668200"/>
              <a:ext cx="360" cy="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999F36A-6B7E-47B8-B98C-68859AF0686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898000" y="365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26F497-E92E-402C-A08D-FDEA09367A9D}"/>
                  </a:ext>
                </a:extLst>
              </p14:cNvPr>
              <p14:cNvContentPartPr/>
              <p14:nvPr/>
            </p14:nvContentPartPr>
            <p14:xfrm>
              <a:off x="6337920" y="3653440"/>
              <a:ext cx="983160" cy="4694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26F497-E92E-402C-A08D-FDEA09367A9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19920" y="3635800"/>
                <a:ext cx="10188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017FE11-56BF-4F86-9110-3FC026386CBC}"/>
                  </a:ext>
                </a:extLst>
              </p14:cNvPr>
              <p14:cNvContentPartPr/>
              <p14:nvPr/>
            </p14:nvContentPartPr>
            <p14:xfrm>
              <a:off x="5602800" y="3841720"/>
              <a:ext cx="60048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017FE11-56BF-4F86-9110-3FC026386CB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585160" y="3824080"/>
                <a:ext cx="6361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1AB0D86-D643-4A80-9D21-B74168A1872B}"/>
                  </a:ext>
                </a:extLst>
              </p14:cNvPr>
              <p14:cNvContentPartPr/>
              <p14:nvPr/>
            </p14:nvContentPartPr>
            <p14:xfrm>
              <a:off x="2610120" y="4541560"/>
              <a:ext cx="214920" cy="82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1AB0D86-D643-4A80-9D21-B74168A1872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592480" y="452356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F116C34-11DA-479B-8C8C-1436381653B4}"/>
                  </a:ext>
                </a:extLst>
              </p14:cNvPr>
              <p14:cNvContentPartPr/>
              <p14:nvPr/>
            </p14:nvContentPartPr>
            <p14:xfrm>
              <a:off x="2627040" y="4625080"/>
              <a:ext cx="212400" cy="176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F116C34-11DA-479B-8C8C-1436381653B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09040" y="4607080"/>
                <a:ext cx="248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4FEA41A-982B-4D92-B1DF-F21429F2EB77}"/>
                  </a:ext>
                </a:extLst>
              </p14:cNvPr>
              <p14:cNvContentPartPr/>
              <p14:nvPr/>
            </p14:nvContentPartPr>
            <p14:xfrm>
              <a:off x="3044280" y="4409800"/>
              <a:ext cx="257400" cy="307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4FEA41A-982B-4D92-B1DF-F21429F2EB7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026280" y="4392160"/>
                <a:ext cx="29304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6123E1-1355-450E-8162-541A9E69B2D5}"/>
                  </a:ext>
                </a:extLst>
              </p14:cNvPr>
              <p14:cNvContentPartPr/>
              <p14:nvPr/>
            </p14:nvContentPartPr>
            <p14:xfrm>
              <a:off x="3448200" y="4354720"/>
              <a:ext cx="1293120" cy="373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6123E1-1355-450E-8162-541A9E69B2D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430560" y="4337080"/>
                <a:ext cx="1328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7ABCE4C-DF13-46B0-B193-6DE53D7E31DF}"/>
                  </a:ext>
                </a:extLst>
              </p14:cNvPr>
              <p14:cNvContentPartPr/>
              <p14:nvPr/>
            </p14:nvContentPartPr>
            <p14:xfrm>
              <a:off x="1989840" y="4432840"/>
              <a:ext cx="368280" cy="2538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7ABCE4C-DF13-46B0-B193-6DE53D7E31D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972200" y="4415200"/>
                <a:ext cx="4039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4387A2D-1451-4C8C-8C60-D3982E332996}"/>
                  </a:ext>
                </a:extLst>
              </p14:cNvPr>
              <p14:cNvContentPartPr/>
              <p14:nvPr/>
            </p14:nvContentPartPr>
            <p14:xfrm>
              <a:off x="597720" y="4520320"/>
              <a:ext cx="286920" cy="343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4387A2D-1451-4C8C-8C60-D3982E33299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9743" y="4502320"/>
                <a:ext cx="322515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F3B0370-3AE1-4132-BDFC-85DA5FD1E6F0}"/>
                  </a:ext>
                </a:extLst>
              </p14:cNvPr>
              <p14:cNvContentPartPr/>
              <p14:nvPr/>
            </p14:nvContentPartPr>
            <p14:xfrm>
              <a:off x="1961400" y="4281640"/>
              <a:ext cx="288000" cy="932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F3B0370-3AE1-4132-BDFC-85DA5FD1E6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943760" y="4264000"/>
                <a:ext cx="3236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8A79749-6DF3-4A5E-A952-CBF2889D8E36}"/>
                  </a:ext>
                </a:extLst>
              </p14:cNvPr>
              <p14:cNvContentPartPr/>
              <p14:nvPr/>
            </p14:nvContentPartPr>
            <p14:xfrm>
              <a:off x="5039760" y="4329520"/>
              <a:ext cx="138960" cy="3898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8A79749-6DF3-4A5E-A952-CBF2889D8E3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21760" y="4311520"/>
                <a:ext cx="174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5611305-71AE-4025-97E4-8D1787F51160}"/>
                  </a:ext>
                </a:extLst>
              </p14:cNvPr>
              <p14:cNvContentPartPr/>
              <p14:nvPr/>
            </p14:nvContentPartPr>
            <p14:xfrm>
              <a:off x="5302200" y="4227280"/>
              <a:ext cx="708840" cy="54540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5611305-71AE-4025-97E4-8D1787F5116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284551" y="4209628"/>
                <a:ext cx="744498" cy="581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49EA218-9647-4127-9DCF-43A754E71B3B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49EA218-9647-4127-9DCF-43A754E71B3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672680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14:cNvPr>
              <p14:cNvContentPartPr/>
              <p14:nvPr/>
            </p14:nvContentPartPr>
            <p14:xfrm>
              <a:off x="5102040" y="2481640"/>
              <a:ext cx="186480" cy="13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84400" y="2464000"/>
                <a:ext cx="22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14:cNvPr>
              <p14:cNvContentPartPr/>
              <p14:nvPr/>
            </p14:nvContentPartPr>
            <p14:xfrm>
              <a:off x="5109240" y="2589280"/>
              <a:ext cx="220320" cy="241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91600" y="2571280"/>
                <a:ext cx="255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14:cNvPr>
              <p14:cNvContentPartPr/>
              <p14:nvPr/>
            </p14:nvContentPartPr>
            <p14:xfrm>
              <a:off x="4699200" y="2399560"/>
              <a:ext cx="258840" cy="240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1200" y="2381560"/>
                <a:ext cx="2944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14:cNvPr>
              <p14:cNvContentPartPr/>
              <p14:nvPr/>
            </p14:nvContentPartPr>
            <p14:xfrm>
              <a:off x="5526840" y="2360320"/>
              <a:ext cx="484200" cy="3006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8840" y="2342680"/>
                <a:ext cx="5198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E90A60A-0726-4BC2-BE94-3E4E0604E69C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E90A60A-0726-4BC2-BE94-3E4E0604E69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054546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14:cNvPr>
              <p14:cNvContentPartPr/>
              <p14:nvPr/>
            </p14:nvContentPartPr>
            <p14:xfrm>
              <a:off x="7577400" y="74680"/>
              <a:ext cx="1250640" cy="64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59760" y="57040"/>
                <a:ext cx="128628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14:cNvPr>
              <p14:cNvContentPartPr/>
              <p14:nvPr/>
            </p14:nvContentPartPr>
            <p14:xfrm>
              <a:off x="310800" y="231280"/>
              <a:ext cx="1387440" cy="606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800" y="213280"/>
                <a:ext cx="142308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14:cNvPr>
              <p14:cNvContentPartPr/>
              <p14:nvPr/>
            </p14:nvContentPartPr>
            <p14:xfrm>
              <a:off x="2110440" y="307960"/>
              <a:ext cx="735480" cy="3754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92800" y="290303"/>
                <a:ext cx="771120" cy="411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14:cNvPr>
              <p14:cNvContentPartPr/>
              <p14:nvPr/>
            </p14:nvContentPartPr>
            <p14:xfrm>
              <a:off x="3062280" y="552040"/>
              <a:ext cx="62640" cy="1368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44280" y="534040"/>
                <a:ext cx="98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14:cNvPr>
              <p14:cNvContentPartPr/>
              <p14:nvPr/>
            </p14:nvContentPartPr>
            <p14:xfrm>
              <a:off x="3389160" y="333160"/>
              <a:ext cx="32760" cy="285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160" y="315520"/>
                <a:ext cx="68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14:cNvPr>
              <p14:cNvContentPartPr/>
              <p14:nvPr/>
            </p14:nvContentPartPr>
            <p14:xfrm>
              <a:off x="3600840" y="302920"/>
              <a:ext cx="225000" cy="267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83200" y="284920"/>
                <a:ext cx="260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14:cNvPr>
              <p14:cNvContentPartPr/>
              <p14:nvPr/>
            </p14:nvContentPartPr>
            <p14:xfrm>
              <a:off x="3996120" y="476440"/>
              <a:ext cx="11520" cy="64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8120" y="458440"/>
                <a:ext cx="47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14:cNvPr>
              <p14:cNvContentPartPr/>
              <p14:nvPr/>
            </p14:nvContentPartPr>
            <p14:xfrm>
              <a:off x="4148400" y="251800"/>
              <a:ext cx="340200" cy="288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30760" y="233800"/>
                <a:ext cx="3758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D3E11A-BDF1-44AF-87ED-26B3F1BC0E42}"/>
                  </a:ext>
                </a:extLst>
              </p14:cNvPr>
              <p14:cNvContentPartPr/>
              <p14:nvPr/>
            </p14:nvContentPartPr>
            <p14:xfrm>
              <a:off x="240960" y="1013560"/>
              <a:ext cx="2012400" cy="6087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D3E11A-BDF1-44AF-87ED-26B3F1BC0E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3320" y="995930"/>
                <a:ext cx="2048040" cy="644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E8C9B3-3137-4754-90F8-DBB9371B28A4}"/>
                  </a:ext>
                </a:extLst>
              </p14:cNvPr>
              <p14:cNvContentPartPr/>
              <p14:nvPr/>
            </p14:nvContentPartPr>
            <p14:xfrm>
              <a:off x="3921960" y="1430800"/>
              <a:ext cx="119160" cy="181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E8C9B3-3137-4754-90F8-DBB9371B28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03960" y="1412800"/>
                <a:ext cx="1548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141C780-4EE0-4308-BB9C-0BF49946A938}"/>
                  </a:ext>
                </a:extLst>
              </p14:cNvPr>
              <p14:cNvContentPartPr/>
              <p14:nvPr/>
            </p14:nvContentPartPr>
            <p14:xfrm>
              <a:off x="4261440" y="1161520"/>
              <a:ext cx="59040" cy="3398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141C780-4EE0-4308-BB9C-0BF49946A93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43800" y="1143880"/>
                <a:ext cx="946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C0B046B-260F-436B-B9B7-0C6F8D2FBE8D}"/>
                  </a:ext>
                </a:extLst>
              </p14:cNvPr>
              <p14:cNvContentPartPr/>
              <p14:nvPr/>
            </p14:nvContentPartPr>
            <p14:xfrm>
              <a:off x="4471680" y="1214440"/>
              <a:ext cx="239400" cy="2710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C0B046B-260F-436B-B9B7-0C6F8D2FBE8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53680" y="1196800"/>
                <a:ext cx="2750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34A6261-6BA5-47E6-B282-88F3E6A2442E}"/>
                  </a:ext>
                </a:extLst>
              </p14:cNvPr>
              <p14:cNvContentPartPr/>
              <p14:nvPr/>
            </p14:nvContentPartPr>
            <p14:xfrm>
              <a:off x="4909440" y="1402720"/>
              <a:ext cx="13680" cy="428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34A6261-6BA5-47E6-B282-88F3E6A2442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91440" y="1385080"/>
                <a:ext cx="493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5ABDD5A-3A1A-4247-9792-B49F1D07D178}"/>
                  </a:ext>
                </a:extLst>
              </p14:cNvPr>
              <p14:cNvContentPartPr/>
              <p14:nvPr/>
            </p14:nvContentPartPr>
            <p14:xfrm>
              <a:off x="5068200" y="1150000"/>
              <a:ext cx="199440" cy="469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5ABDD5A-3A1A-4247-9792-B49F1D07D1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0200" y="1132346"/>
                <a:ext cx="235080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B1C8DB-ACD1-4106-9941-7814EE81354B}"/>
                  </a:ext>
                </a:extLst>
              </p14:cNvPr>
              <p14:cNvContentPartPr/>
              <p14:nvPr/>
            </p14:nvContentPartPr>
            <p14:xfrm>
              <a:off x="2814960" y="1150000"/>
              <a:ext cx="932400" cy="4586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B1C8DB-ACD1-4106-9941-7814EE8135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97320" y="1132000"/>
                <a:ext cx="96804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C78437-63B9-478D-AFFC-032F181A35C4}"/>
                  </a:ext>
                </a:extLst>
              </p14:cNvPr>
              <p14:cNvContentPartPr/>
              <p14:nvPr/>
            </p14:nvContentPartPr>
            <p14:xfrm>
              <a:off x="2622360" y="1597840"/>
              <a:ext cx="1042200" cy="4377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C78437-63B9-478D-AFFC-032F181A35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04360" y="1579840"/>
                <a:ext cx="107784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97E6C74-E065-4516-A7B2-027AE058795C}"/>
                  </a:ext>
                </a:extLst>
              </p14:cNvPr>
              <p14:cNvContentPartPr/>
              <p14:nvPr/>
            </p14:nvContentPartPr>
            <p14:xfrm>
              <a:off x="473160" y="2119480"/>
              <a:ext cx="3150720" cy="23972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97E6C74-E065-4516-A7B2-027AE058795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5162" y="2101840"/>
                <a:ext cx="3186356" cy="243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981041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14:cNvPr>
              <p14:cNvContentPartPr/>
              <p14:nvPr/>
            </p14:nvContentPartPr>
            <p14:xfrm>
              <a:off x="5102040" y="2481640"/>
              <a:ext cx="186480" cy="13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84400" y="2464000"/>
                <a:ext cx="22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14:cNvPr>
              <p14:cNvContentPartPr/>
              <p14:nvPr/>
            </p14:nvContentPartPr>
            <p14:xfrm>
              <a:off x="5109240" y="2589280"/>
              <a:ext cx="220320" cy="241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91600" y="2571280"/>
                <a:ext cx="255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14:cNvPr>
              <p14:cNvContentPartPr/>
              <p14:nvPr/>
            </p14:nvContentPartPr>
            <p14:xfrm>
              <a:off x="4699200" y="2399560"/>
              <a:ext cx="258840" cy="240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1200" y="2381560"/>
                <a:ext cx="2944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14:cNvPr>
              <p14:cNvContentPartPr/>
              <p14:nvPr/>
            </p14:nvContentPartPr>
            <p14:xfrm>
              <a:off x="5526840" y="2360320"/>
              <a:ext cx="484200" cy="3006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8840" y="2342680"/>
                <a:ext cx="5198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32579-00BB-4F23-8455-090606AE1CC7}"/>
                  </a:ext>
                </a:extLst>
              </p14:cNvPr>
              <p14:cNvContentPartPr/>
              <p14:nvPr/>
            </p14:nvContentPartPr>
            <p14:xfrm>
              <a:off x="952320" y="3291640"/>
              <a:ext cx="1348920" cy="586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32579-00BB-4F23-8455-090606AE1CC7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34320" y="3273640"/>
                <a:ext cx="1384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B5532E3-8F94-40E7-A746-8A19282A56B0}"/>
                  </a:ext>
                </a:extLst>
              </p14:cNvPr>
              <p14:cNvContentPartPr/>
              <p14:nvPr/>
            </p14:nvContentPartPr>
            <p14:xfrm>
              <a:off x="2282880" y="2754880"/>
              <a:ext cx="12240" cy="79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B5532E3-8F94-40E7-A746-8A19282A56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65240" y="2736880"/>
                <a:ext cx="478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4FFB92-0A43-4306-95FF-AE5A177A037D}"/>
                  </a:ext>
                </a:extLst>
              </p14:cNvPr>
              <p14:cNvContentPartPr/>
              <p14:nvPr/>
            </p14:nvContentPartPr>
            <p14:xfrm>
              <a:off x="2274240" y="2952160"/>
              <a:ext cx="6840" cy="56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4FFB92-0A43-4306-95FF-AE5A177A037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56600" y="2934520"/>
                <a:ext cx="424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89DC964-DA20-4F70-85C7-239025197E1F}"/>
                  </a:ext>
                </a:extLst>
              </p14:cNvPr>
              <p14:cNvContentPartPr/>
              <p14:nvPr/>
            </p14:nvContentPartPr>
            <p14:xfrm>
              <a:off x="2289000" y="3087520"/>
              <a:ext cx="27360" cy="24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89DC964-DA20-4F70-85C7-239025197E1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71000" y="3069520"/>
                <a:ext cx="630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3808924-0AEC-476F-8F0F-E5CC2B36AA51}"/>
                  </a:ext>
                </a:extLst>
              </p14:cNvPr>
              <p14:cNvContentPartPr/>
              <p14:nvPr/>
            </p14:nvContentPartPr>
            <p14:xfrm>
              <a:off x="2329320" y="3213520"/>
              <a:ext cx="6840" cy="25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3808924-0AEC-476F-8F0F-E5CC2B36AA5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1320" y="3195520"/>
                <a:ext cx="424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981BE6-B6CF-439D-A1D4-884C564F7DF9}"/>
                  </a:ext>
                </a:extLst>
              </p14:cNvPr>
              <p14:cNvContentPartPr/>
              <p14:nvPr/>
            </p14:nvContentPartPr>
            <p14:xfrm>
              <a:off x="941520" y="3391000"/>
              <a:ext cx="1329840" cy="180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981BE6-B6CF-439D-A1D4-884C564F7DF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23880" y="3373360"/>
                <a:ext cx="13654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336F68-914C-4E31-AF13-8F058A56DF10}"/>
                  </a:ext>
                </a:extLst>
              </p14:cNvPr>
              <p14:cNvContentPartPr/>
              <p14:nvPr/>
            </p14:nvContentPartPr>
            <p14:xfrm>
              <a:off x="1457760" y="3650560"/>
              <a:ext cx="209160" cy="296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336F68-914C-4E31-AF13-8F058A56DF1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40120" y="3632920"/>
                <a:ext cx="2448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B0FD50-B80D-4F51-BD77-FE2E3672860E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B0FD50-B80D-4F51-BD77-FE2E367286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281613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14:cNvPr>
              <p14:cNvContentPartPr/>
              <p14:nvPr/>
            </p14:nvContentPartPr>
            <p14:xfrm>
              <a:off x="5102040" y="2481640"/>
              <a:ext cx="186480" cy="13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84400" y="2464000"/>
                <a:ext cx="22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14:cNvPr>
              <p14:cNvContentPartPr/>
              <p14:nvPr/>
            </p14:nvContentPartPr>
            <p14:xfrm>
              <a:off x="5109240" y="2589280"/>
              <a:ext cx="220320" cy="241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91600" y="2571280"/>
                <a:ext cx="255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14:cNvPr>
              <p14:cNvContentPartPr/>
              <p14:nvPr/>
            </p14:nvContentPartPr>
            <p14:xfrm>
              <a:off x="4699200" y="2399560"/>
              <a:ext cx="258840" cy="240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1200" y="2381560"/>
                <a:ext cx="2944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14:cNvPr>
              <p14:cNvContentPartPr/>
              <p14:nvPr/>
            </p14:nvContentPartPr>
            <p14:xfrm>
              <a:off x="5526840" y="2360320"/>
              <a:ext cx="484200" cy="3006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8840" y="2342680"/>
                <a:ext cx="5198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32579-00BB-4F23-8455-090606AE1CC7}"/>
                  </a:ext>
                </a:extLst>
              </p14:cNvPr>
              <p14:cNvContentPartPr/>
              <p14:nvPr/>
            </p14:nvContentPartPr>
            <p14:xfrm>
              <a:off x="952320" y="3291640"/>
              <a:ext cx="1348920" cy="586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32579-00BB-4F23-8455-090606AE1CC7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34320" y="3273640"/>
                <a:ext cx="1384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B5532E3-8F94-40E7-A746-8A19282A56B0}"/>
                  </a:ext>
                </a:extLst>
              </p14:cNvPr>
              <p14:cNvContentPartPr/>
              <p14:nvPr/>
            </p14:nvContentPartPr>
            <p14:xfrm>
              <a:off x="2282880" y="2754880"/>
              <a:ext cx="12240" cy="79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B5532E3-8F94-40E7-A746-8A19282A56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65240" y="2736880"/>
                <a:ext cx="478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4FFB92-0A43-4306-95FF-AE5A177A037D}"/>
                  </a:ext>
                </a:extLst>
              </p14:cNvPr>
              <p14:cNvContentPartPr/>
              <p14:nvPr/>
            </p14:nvContentPartPr>
            <p14:xfrm>
              <a:off x="2274240" y="2952160"/>
              <a:ext cx="6840" cy="56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4FFB92-0A43-4306-95FF-AE5A177A037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56600" y="2934520"/>
                <a:ext cx="424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89DC964-DA20-4F70-85C7-239025197E1F}"/>
                  </a:ext>
                </a:extLst>
              </p14:cNvPr>
              <p14:cNvContentPartPr/>
              <p14:nvPr/>
            </p14:nvContentPartPr>
            <p14:xfrm>
              <a:off x="2289000" y="3087520"/>
              <a:ext cx="27360" cy="24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89DC964-DA20-4F70-85C7-239025197E1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71000" y="3069520"/>
                <a:ext cx="630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3808924-0AEC-476F-8F0F-E5CC2B36AA51}"/>
                  </a:ext>
                </a:extLst>
              </p14:cNvPr>
              <p14:cNvContentPartPr/>
              <p14:nvPr/>
            </p14:nvContentPartPr>
            <p14:xfrm>
              <a:off x="2329320" y="3213520"/>
              <a:ext cx="6840" cy="25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3808924-0AEC-476F-8F0F-E5CC2B36AA5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1320" y="3195520"/>
                <a:ext cx="424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981BE6-B6CF-439D-A1D4-884C564F7DF9}"/>
                  </a:ext>
                </a:extLst>
              </p14:cNvPr>
              <p14:cNvContentPartPr/>
              <p14:nvPr/>
            </p14:nvContentPartPr>
            <p14:xfrm>
              <a:off x="941520" y="3391000"/>
              <a:ext cx="1329840" cy="180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981BE6-B6CF-439D-A1D4-884C564F7DF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23880" y="3373360"/>
                <a:ext cx="13654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336F68-914C-4E31-AF13-8F058A56DF10}"/>
                  </a:ext>
                </a:extLst>
              </p14:cNvPr>
              <p14:cNvContentPartPr/>
              <p14:nvPr/>
            </p14:nvContentPartPr>
            <p14:xfrm>
              <a:off x="1457760" y="3650560"/>
              <a:ext cx="209160" cy="296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336F68-914C-4E31-AF13-8F058A56DF1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40120" y="3632920"/>
                <a:ext cx="2448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A001489-70F2-4511-ABCD-A7628DE3ADA4}"/>
                  </a:ext>
                </a:extLst>
              </p14:cNvPr>
              <p14:cNvContentPartPr/>
              <p14:nvPr/>
            </p14:nvContentPartPr>
            <p14:xfrm>
              <a:off x="1838280" y="3781960"/>
              <a:ext cx="136800" cy="136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A001489-70F2-4511-ABCD-A7628DE3ADA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820280" y="3764320"/>
                <a:ext cx="1724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150EE5-92C5-4B39-B278-59FAF526FA39}"/>
                  </a:ext>
                </a:extLst>
              </p14:cNvPr>
              <p14:cNvContentPartPr/>
              <p14:nvPr/>
            </p14:nvContentPartPr>
            <p14:xfrm>
              <a:off x="1831440" y="3873400"/>
              <a:ext cx="155520" cy="13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150EE5-92C5-4B39-B278-59FAF526FA3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13800" y="3855760"/>
                <a:ext cx="191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150C6FC-57C0-434C-A187-4FBBF98558D9}"/>
                  </a:ext>
                </a:extLst>
              </p14:cNvPr>
              <p14:cNvContentPartPr/>
              <p14:nvPr/>
            </p14:nvContentPartPr>
            <p14:xfrm>
              <a:off x="2174880" y="3719320"/>
              <a:ext cx="114840" cy="20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150C6FC-57C0-434C-A187-4FBBF98558D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157240" y="3701680"/>
                <a:ext cx="1504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A2EE881-232F-49DB-9CDC-78EDBCFA1087}"/>
                  </a:ext>
                </a:extLst>
              </p14:cNvPr>
              <p14:cNvContentPartPr/>
              <p14:nvPr/>
            </p14:nvContentPartPr>
            <p14:xfrm>
              <a:off x="2974800" y="3684760"/>
              <a:ext cx="210960" cy="208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A2EE881-232F-49DB-9CDC-78EDBCFA108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956800" y="3666760"/>
                <a:ext cx="2466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760218-1556-4223-B15F-C65BE02381CE}"/>
                  </a:ext>
                </a:extLst>
              </p14:cNvPr>
              <p14:cNvContentPartPr/>
              <p14:nvPr/>
            </p14:nvContentPartPr>
            <p14:xfrm>
              <a:off x="2386920" y="3725080"/>
              <a:ext cx="490680" cy="192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760218-1556-4223-B15F-C65BE02381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369280" y="3707080"/>
                <a:ext cx="526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B54E018-B84F-40EA-8706-1C4E15AD9979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B54E018-B84F-40EA-8706-1C4E15AD997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223890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14:cNvPr>
              <p14:cNvContentPartPr/>
              <p14:nvPr/>
            </p14:nvContentPartPr>
            <p14:xfrm>
              <a:off x="5102040" y="2481640"/>
              <a:ext cx="186480" cy="13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84400" y="2464000"/>
                <a:ext cx="22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14:cNvPr>
              <p14:cNvContentPartPr/>
              <p14:nvPr/>
            </p14:nvContentPartPr>
            <p14:xfrm>
              <a:off x="5109240" y="2589280"/>
              <a:ext cx="220320" cy="241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91600" y="2571280"/>
                <a:ext cx="255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14:cNvPr>
              <p14:cNvContentPartPr/>
              <p14:nvPr/>
            </p14:nvContentPartPr>
            <p14:xfrm>
              <a:off x="4699200" y="2399560"/>
              <a:ext cx="258840" cy="240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1200" y="2381560"/>
                <a:ext cx="2944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14:cNvPr>
              <p14:cNvContentPartPr/>
              <p14:nvPr/>
            </p14:nvContentPartPr>
            <p14:xfrm>
              <a:off x="5526840" y="2360320"/>
              <a:ext cx="484200" cy="3006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8840" y="2342680"/>
                <a:ext cx="5198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32579-00BB-4F23-8455-090606AE1CC7}"/>
                  </a:ext>
                </a:extLst>
              </p14:cNvPr>
              <p14:cNvContentPartPr/>
              <p14:nvPr/>
            </p14:nvContentPartPr>
            <p14:xfrm>
              <a:off x="952320" y="3291640"/>
              <a:ext cx="1348920" cy="586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32579-00BB-4F23-8455-090606AE1CC7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34320" y="3273640"/>
                <a:ext cx="1384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B5532E3-8F94-40E7-A746-8A19282A56B0}"/>
                  </a:ext>
                </a:extLst>
              </p14:cNvPr>
              <p14:cNvContentPartPr/>
              <p14:nvPr/>
            </p14:nvContentPartPr>
            <p14:xfrm>
              <a:off x="2282880" y="2754880"/>
              <a:ext cx="12240" cy="79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B5532E3-8F94-40E7-A746-8A19282A56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65240" y="2736880"/>
                <a:ext cx="478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4FFB92-0A43-4306-95FF-AE5A177A037D}"/>
                  </a:ext>
                </a:extLst>
              </p14:cNvPr>
              <p14:cNvContentPartPr/>
              <p14:nvPr/>
            </p14:nvContentPartPr>
            <p14:xfrm>
              <a:off x="2274240" y="2952160"/>
              <a:ext cx="6840" cy="56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4FFB92-0A43-4306-95FF-AE5A177A037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56600" y="2934520"/>
                <a:ext cx="424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89DC964-DA20-4F70-85C7-239025197E1F}"/>
                  </a:ext>
                </a:extLst>
              </p14:cNvPr>
              <p14:cNvContentPartPr/>
              <p14:nvPr/>
            </p14:nvContentPartPr>
            <p14:xfrm>
              <a:off x="2289000" y="3087520"/>
              <a:ext cx="27360" cy="24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89DC964-DA20-4F70-85C7-239025197E1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71000" y="3069520"/>
                <a:ext cx="630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3808924-0AEC-476F-8F0F-E5CC2B36AA51}"/>
                  </a:ext>
                </a:extLst>
              </p14:cNvPr>
              <p14:cNvContentPartPr/>
              <p14:nvPr/>
            </p14:nvContentPartPr>
            <p14:xfrm>
              <a:off x="2329320" y="3213520"/>
              <a:ext cx="6840" cy="25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3808924-0AEC-476F-8F0F-E5CC2B36AA5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1320" y="3195520"/>
                <a:ext cx="424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981BE6-B6CF-439D-A1D4-884C564F7DF9}"/>
                  </a:ext>
                </a:extLst>
              </p14:cNvPr>
              <p14:cNvContentPartPr/>
              <p14:nvPr/>
            </p14:nvContentPartPr>
            <p14:xfrm>
              <a:off x="941520" y="3391000"/>
              <a:ext cx="1329840" cy="180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981BE6-B6CF-439D-A1D4-884C564F7DF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23880" y="3373360"/>
                <a:ext cx="13654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336F68-914C-4E31-AF13-8F058A56DF10}"/>
                  </a:ext>
                </a:extLst>
              </p14:cNvPr>
              <p14:cNvContentPartPr/>
              <p14:nvPr/>
            </p14:nvContentPartPr>
            <p14:xfrm>
              <a:off x="1457760" y="3650560"/>
              <a:ext cx="209160" cy="296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336F68-914C-4E31-AF13-8F058A56DF1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40120" y="3632920"/>
                <a:ext cx="2448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A001489-70F2-4511-ABCD-A7628DE3ADA4}"/>
                  </a:ext>
                </a:extLst>
              </p14:cNvPr>
              <p14:cNvContentPartPr/>
              <p14:nvPr/>
            </p14:nvContentPartPr>
            <p14:xfrm>
              <a:off x="1838280" y="3781960"/>
              <a:ext cx="136800" cy="136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A001489-70F2-4511-ABCD-A7628DE3ADA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820280" y="3764320"/>
                <a:ext cx="1724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150EE5-92C5-4B39-B278-59FAF526FA39}"/>
                  </a:ext>
                </a:extLst>
              </p14:cNvPr>
              <p14:cNvContentPartPr/>
              <p14:nvPr/>
            </p14:nvContentPartPr>
            <p14:xfrm>
              <a:off x="1831440" y="3873400"/>
              <a:ext cx="155520" cy="13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150EE5-92C5-4B39-B278-59FAF526FA3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13800" y="3855760"/>
                <a:ext cx="191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150C6FC-57C0-434C-A187-4FBBF98558D9}"/>
                  </a:ext>
                </a:extLst>
              </p14:cNvPr>
              <p14:cNvContentPartPr/>
              <p14:nvPr/>
            </p14:nvContentPartPr>
            <p14:xfrm>
              <a:off x="2174880" y="3719320"/>
              <a:ext cx="114840" cy="20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150C6FC-57C0-434C-A187-4FBBF98558D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157240" y="3701680"/>
                <a:ext cx="1504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A2EE881-232F-49DB-9CDC-78EDBCFA1087}"/>
                  </a:ext>
                </a:extLst>
              </p14:cNvPr>
              <p14:cNvContentPartPr/>
              <p14:nvPr/>
            </p14:nvContentPartPr>
            <p14:xfrm>
              <a:off x="2974800" y="3684760"/>
              <a:ext cx="210960" cy="208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A2EE881-232F-49DB-9CDC-78EDBCFA108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956800" y="3666760"/>
                <a:ext cx="2466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760218-1556-4223-B15F-C65BE02381CE}"/>
                  </a:ext>
                </a:extLst>
              </p14:cNvPr>
              <p14:cNvContentPartPr/>
              <p14:nvPr/>
            </p14:nvContentPartPr>
            <p14:xfrm>
              <a:off x="2386920" y="3725080"/>
              <a:ext cx="490680" cy="192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760218-1556-4223-B15F-C65BE02381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369280" y="3707080"/>
                <a:ext cx="526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8624AC-D283-4CA5-9C75-FB60A31A21B3}"/>
                  </a:ext>
                </a:extLst>
              </p14:cNvPr>
              <p14:cNvContentPartPr/>
              <p14:nvPr/>
            </p14:nvContentPartPr>
            <p14:xfrm>
              <a:off x="6488400" y="2467600"/>
              <a:ext cx="607320" cy="28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8624AC-D283-4CA5-9C75-FB60A31A21B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0760" y="2449960"/>
                <a:ext cx="6429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AEED7F3-89F7-4A58-9047-A4D790D2D7F6}"/>
                  </a:ext>
                </a:extLst>
              </p14:cNvPr>
              <p14:cNvContentPartPr/>
              <p14:nvPr/>
            </p14:nvContentPartPr>
            <p14:xfrm>
              <a:off x="4685880" y="3218560"/>
              <a:ext cx="279360" cy="2980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AEED7F3-89F7-4A58-9047-A4D790D2D7F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68240" y="3200899"/>
                <a:ext cx="315000" cy="333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87953E1-9C29-4929-9339-50B342170FD2}"/>
                  </a:ext>
                </a:extLst>
              </p14:cNvPr>
              <p14:cNvContentPartPr/>
              <p14:nvPr/>
            </p14:nvContentPartPr>
            <p14:xfrm>
              <a:off x="5108880" y="3132520"/>
              <a:ext cx="1407960" cy="470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87953E1-9C29-4929-9339-50B342170F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090885" y="3114880"/>
                <a:ext cx="1443591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91E929-E3AE-4964-B6E6-FBECD248E076}"/>
                  </a:ext>
                </a:extLst>
              </p14:cNvPr>
              <p14:cNvContentPartPr/>
              <p14:nvPr/>
            </p14:nvContentPartPr>
            <p14:xfrm>
              <a:off x="6632760" y="3130000"/>
              <a:ext cx="907200" cy="468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91E929-E3AE-4964-B6E6-FBECD248E07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614767" y="3112000"/>
                <a:ext cx="94282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C37D595-F60C-4C8F-9FEB-840AB56B9EF9}"/>
                  </a:ext>
                </a:extLst>
              </p14:cNvPr>
              <p14:cNvContentPartPr/>
              <p14:nvPr/>
            </p14:nvContentPartPr>
            <p14:xfrm>
              <a:off x="7659480" y="3241240"/>
              <a:ext cx="510120" cy="2566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C37D595-F60C-4C8F-9FEB-840AB56B9EF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41480" y="3223240"/>
                <a:ext cx="54576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1B3E17A-6FA5-4120-AFAB-7EEA37716C67}"/>
                  </a:ext>
                </a:extLst>
              </p14:cNvPr>
              <p14:cNvContentPartPr/>
              <p14:nvPr/>
            </p14:nvContentPartPr>
            <p14:xfrm>
              <a:off x="8298480" y="3158080"/>
              <a:ext cx="457200" cy="302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1B3E17A-6FA5-4120-AFAB-7EEA37716C6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280494" y="3140440"/>
                <a:ext cx="492812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EF906B8-6DD7-467E-81FD-6B1729E3574A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EF906B8-6DD7-467E-81FD-6B1729E3574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47518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14:cNvPr>
              <p14:cNvContentPartPr/>
              <p14:nvPr/>
            </p14:nvContentPartPr>
            <p14:xfrm>
              <a:off x="5102040" y="2481640"/>
              <a:ext cx="186480" cy="13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84400" y="2464000"/>
                <a:ext cx="22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14:cNvPr>
              <p14:cNvContentPartPr/>
              <p14:nvPr/>
            </p14:nvContentPartPr>
            <p14:xfrm>
              <a:off x="5109240" y="2589280"/>
              <a:ext cx="220320" cy="241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91600" y="2571280"/>
                <a:ext cx="255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14:cNvPr>
              <p14:cNvContentPartPr/>
              <p14:nvPr/>
            </p14:nvContentPartPr>
            <p14:xfrm>
              <a:off x="4699200" y="2399560"/>
              <a:ext cx="258840" cy="240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1200" y="2381560"/>
                <a:ext cx="2944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14:cNvPr>
              <p14:cNvContentPartPr/>
              <p14:nvPr/>
            </p14:nvContentPartPr>
            <p14:xfrm>
              <a:off x="5526840" y="2360320"/>
              <a:ext cx="484200" cy="3006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8840" y="2342680"/>
                <a:ext cx="5198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32579-00BB-4F23-8455-090606AE1CC7}"/>
                  </a:ext>
                </a:extLst>
              </p14:cNvPr>
              <p14:cNvContentPartPr/>
              <p14:nvPr/>
            </p14:nvContentPartPr>
            <p14:xfrm>
              <a:off x="952320" y="3291640"/>
              <a:ext cx="1348920" cy="586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32579-00BB-4F23-8455-090606AE1CC7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34320" y="3273640"/>
                <a:ext cx="1384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B5532E3-8F94-40E7-A746-8A19282A56B0}"/>
                  </a:ext>
                </a:extLst>
              </p14:cNvPr>
              <p14:cNvContentPartPr/>
              <p14:nvPr/>
            </p14:nvContentPartPr>
            <p14:xfrm>
              <a:off x="2282880" y="2754880"/>
              <a:ext cx="12240" cy="79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B5532E3-8F94-40E7-A746-8A19282A56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65240" y="2736880"/>
                <a:ext cx="478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4FFB92-0A43-4306-95FF-AE5A177A037D}"/>
                  </a:ext>
                </a:extLst>
              </p14:cNvPr>
              <p14:cNvContentPartPr/>
              <p14:nvPr/>
            </p14:nvContentPartPr>
            <p14:xfrm>
              <a:off x="2274240" y="2952160"/>
              <a:ext cx="6840" cy="56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4FFB92-0A43-4306-95FF-AE5A177A037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56600" y="2934520"/>
                <a:ext cx="424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89DC964-DA20-4F70-85C7-239025197E1F}"/>
                  </a:ext>
                </a:extLst>
              </p14:cNvPr>
              <p14:cNvContentPartPr/>
              <p14:nvPr/>
            </p14:nvContentPartPr>
            <p14:xfrm>
              <a:off x="2289000" y="3087520"/>
              <a:ext cx="27360" cy="24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89DC964-DA20-4F70-85C7-239025197E1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71000" y="3069520"/>
                <a:ext cx="630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3808924-0AEC-476F-8F0F-E5CC2B36AA51}"/>
                  </a:ext>
                </a:extLst>
              </p14:cNvPr>
              <p14:cNvContentPartPr/>
              <p14:nvPr/>
            </p14:nvContentPartPr>
            <p14:xfrm>
              <a:off x="2329320" y="3213520"/>
              <a:ext cx="6840" cy="25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3808924-0AEC-476F-8F0F-E5CC2B36AA5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1320" y="3195520"/>
                <a:ext cx="424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981BE6-B6CF-439D-A1D4-884C564F7DF9}"/>
                  </a:ext>
                </a:extLst>
              </p14:cNvPr>
              <p14:cNvContentPartPr/>
              <p14:nvPr/>
            </p14:nvContentPartPr>
            <p14:xfrm>
              <a:off x="941520" y="3391000"/>
              <a:ext cx="1329840" cy="180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981BE6-B6CF-439D-A1D4-884C564F7DF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23880" y="3373360"/>
                <a:ext cx="13654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336F68-914C-4E31-AF13-8F058A56DF10}"/>
                  </a:ext>
                </a:extLst>
              </p14:cNvPr>
              <p14:cNvContentPartPr/>
              <p14:nvPr/>
            </p14:nvContentPartPr>
            <p14:xfrm>
              <a:off x="1457760" y="3650560"/>
              <a:ext cx="209160" cy="296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336F68-914C-4E31-AF13-8F058A56DF1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40120" y="3632920"/>
                <a:ext cx="2448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A001489-70F2-4511-ABCD-A7628DE3ADA4}"/>
                  </a:ext>
                </a:extLst>
              </p14:cNvPr>
              <p14:cNvContentPartPr/>
              <p14:nvPr/>
            </p14:nvContentPartPr>
            <p14:xfrm>
              <a:off x="1838280" y="3781960"/>
              <a:ext cx="136800" cy="136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A001489-70F2-4511-ABCD-A7628DE3ADA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820280" y="3764320"/>
                <a:ext cx="1724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150EE5-92C5-4B39-B278-59FAF526FA39}"/>
                  </a:ext>
                </a:extLst>
              </p14:cNvPr>
              <p14:cNvContentPartPr/>
              <p14:nvPr/>
            </p14:nvContentPartPr>
            <p14:xfrm>
              <a:off x="1831440" y="3873400"/>
              <a:ext cx="155520" cy="13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150EE5-92C5-4B39-B278-59FAF526FA3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13800" y="3855760"/>
                <a:ext cx="191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150C6FC-57C0-434C-A187-4FBBF98558D9}"/>
                  </a:ext>
                </a:extLst>
              </p14:cNvPr>
              <p14:cNvContentPartPr/>
              <p14:nvPr/>
            </p14:nvContentPartPr>
            <p14:xfrm>
              <a:off x="2174880" y="3719320"/>
              <a:ext cx="114840" cy="20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150C6FC-57C0-434C-A187-4FBBF98558D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157240" y="3701680"/>
                <a:ext cx="1504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A2EE881-232F-49DB-9CDC-78EDBCFA1087}"/>
                  </a:ext>
                </a:extLst>
              </p14:cNvPr>
              <p14:cNvContentPartPr/>
              <p14:nvPr/>
            </p14:nvContentPartPr>
            <p14:xfrm>
              <a:off x="2974800" y="3684760"/>
              <a:ext cx="210960" cy="208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A2EE881-232F-49DB-9CDC-78EDBCFA108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956800" y="3666760"/>
                <a:ext cx="2466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760218-1556-4223-B15F-C65BE02381CE}"/>
                  </a:ext>
                </a:extLst>
              </p14:cNvPr>
              <p14:cNvContentPartPr/>
              <p14:nvPr/>
            </p14:nvContentPartPr>
            <p14:xfrm>
              <a:off x="2386920" y="3725080"/>
              <a:ext cx="490680" cy="192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760218-1556-4223-B15F-C65BE02381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369280" y="3707080"/>
                <a:ext cx="526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8624AC-D283-4CA5-9C75-FB60A31A21B3}"/>
                  </a:ext>
                </a:extLst>
              </p14:cNvPr>
              <p14:cNvContentPartPr/>
              <p14:nvPr/>
            </p14:nvContentPartPr>
            <p14:xfrm>
              <a:off x="6488400" y="2467600"/>
              <a:ext cx="607320" cy="28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8624AC-D283-4CA5-9C75-FB60A31A21B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0760" y="2449960"/>
                <a:ext cx="6429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AEED7F3-89F7-4A58-9047-A4D790D2D7F6}"/>
                  </a:ext>
                </a:extLst>
              </p14:cNvPr>
              <p14:cNvContentPartPr/>
              <p14:nvPr/>
            </p14:nvContentPartPr>
            <p14:xfrm>
              <a:off x="4685880" y="3218560"/>
              <a:ext cx="279360" cy="2980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AEED7F3-89F7-4A58-9047-A4D790D2D7F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68240" y="3200899"/>
                <a:ext cx="315000" cy="333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87953E1-9C29-4929-9339-50B342170FD2}"/>
                  </a:ext>
                </a:extLst>
              </p14:cNvPr>
              <p14:cNvContentPartPr/>
              <p14:nvPr/>
            </p14:nvContentPartPr>
            <p14:xfrm>
              <a:off x="5108880" y="3132520"/>
              <a:ext cx="1407960" cy="470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87953E1-9C29-4929-9339-50B342170F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090885" y="3114880"/>
                <a:ext cx="1443591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91E929-E3AE-4964-B6E6-FBECD248E076}"/>
                  </a:ext>
                </a:extLst>
              </p14:cNvPr>
              <p14:cNvContentPartPr/>
              <p14:nvPr/>
            </p14:nvContentPartPr>
            <p14:xfrm>
              <a:off x="6632760" y="3130000"/>
              <a:ext cx="907200" cy="468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91E929-E3AE-4964-B6E6-FBECD248E07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614767" y="3112000"/>
                <a:ext cx="94282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C37D595-F60C-4C8F-9FEB-840AB56B9EF9}"/>
                  </a:ext>
                </a:extLst>
              </p14:cNvPr>
              <p14:cNvContentPartPr/>
              <p14:nvPr/>
            </p14:nvContentPartPr>
            <p14:xfrm>
              <a:off x="7659480" y="3241240"/>
              <a:ext cx="510120" cy="2566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C37D595-F60C-4C8F-9FEB-840AB56B9EF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41480" y="3223240"/>
                <a:ext cx="54576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1B3E17A-6FA5-4120-AFAB-7EEA37716C67}"/>
                  </a:ext>
                </a:extLst>
              </p14:cNvPr>
              <p14:cNvContentPartPr/>
              <p14:nvPr/>
            </p14:nvContentPartPr>
            <p14:xfrm>
              <a:off x="8298480" y="3158080"/>
              <a:ext cx="457200" cy="302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1B3E17A-6FA5-4120-AFAB-7EEA37716C6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280494" y="3140440"/>
                <a:ext cx="492812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0BA1700-4FDD-4EDB-B646-F1C9D7E5BE55}"/>
                  </a:ext>
                </a:extLst>
              </p14:cNvPr>
              <p14:cNvContentPartPr/>
              <p14:nvPr/>
            </p14:nvContentPartPr>
            <p14:xfrm>
              <a:off x="4284840" y="4055200"/>
              <a:ext cx="314640" cy="3052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0BA1700-4FDD-4EDB-B646-F1C9D7E5BE5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67200" y="4037200"/>
                <a:ext cx="350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9C8BA58-2B05-4EEA-B076-701A6EFC4492}"/>
                  </a:ext>
                </a:extLst>
              </p14:cNvPr>
              <p14:cNvContentPartPr/>
              <p14:nvPr/>
            </p14:nvContentPartPr>
            <p14:xfrm>
              <a:off x="5124720" y="4188040"/>
              <a:ext cx="558000" cy="28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9C8BA58-2B05-4EEA-B076-701A6EFC449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106708" y="4170063"/>
                <a:ext cx="593663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A8550BA-7C52-46C4-BBCF-A6F6273750B1}"/>
                  </a:ext>
                </a:extLst>
              </p14:cNvPr>
              <p14:cNvContentPartPr/>
              <p14:nvPr/>
            </p14:nvContentPartPr>
            <p14:xfrm>
              <a:off x="5886840" y="4113520"/>
              <a:ext cx="173160" cy="3297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A8550BA-7C52-46C4-BBCF-A6F6273750B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68840" y="4095520"/>
                <a:ext cx="2088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6343FE-3FAC-46DC-8BD3-189F1877946A}"/>
                  </a:ext>
                </a:extLst>
              </p14:cNvPr>
              <p14:cNvContentPartPr/>
              <p14:nvPr/>
            </p14:nvContentPartPr>
            <p14:xfrm>
              <a:off x="6198600" y="4116040"/>
              <a:ext cx="1362960" cy="368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6343FE-3FAC-46DC-8BD3-189F1877946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80605" y="4098040"/>
                <a:ext cx="1398591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6979783-1985-4E38-BAB1-6E29FA9180BF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6979783-1985-4E38-BAB1-6E29FA9180BF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398884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EAA8D3-2C38-49AB-B4E3-74A2A612131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7779" r="8750" b="72865"/>
          <a:stretch/>
        </p:blipFill>
        <p:spPr>
          <a:xfrm>
            <a:off x="228600" y="126365"/>
            <a:ext cx="8686800" cy="182880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14:cNvPr>
              <p14:cNvContentPartPr/>
              <p14:nvPr/>
            </p14:nvContentPartPr>
            <p14:xfrm>
              <a:off x="4366560" y="824920"/>
              <a:ext cx="2394000" cy="41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8E8443-1DB9-46C3-B330-014014130F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8560" y="789280"/>
                <a:ext cx="24296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14:cNvPr>
              <p14:cNvContentPartPr/>
              <p14:nvPr/>
            </p14:nvContentPartPr>
            <p14:xfrm>
              <a:off x="2809920" y="1670560"/>
              <a:ext cx="1440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BDAAA-AD3C-4437-8408-B0D8ACBAE83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91920" y="1652920"/>
                <a:ext cx="50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14:cNvPr>
              <p14:cNvContentPartPr/>
              <p14:nvPr/>
            </p14:nvContentPartPr>
            <p14:xfrm>
              <a:off x="2781840" y="1656160"/>
              <a:ext cx="218520" cy="10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C24F5E-3CA2-49B6-82E2-0A81FEF914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64200" y="1638160"/>
                <a:ext cx="254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14:cNvPr>
              <p14:cNvContentPartPr/>
              <p14:nvPr/>
            </p14:nvContentPartPr>
            <p14:xfrm>
              <a:off x="2791920" y="1780720"/>
              <a:ext cx="156240" cy="10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3658D9-2779-47AD-865F-2A25CA392EC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773920" y="1762720"/>
                <a:ext cx="191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14:cNvPr>
              <p14:cNvContentPartPr/>
              <p14:nvPr/>
            </p14:nvContentPartPr>
            <p14:xfrm>
              <a:off x="3101880" y="1747600"/>
              <a:ext cx="140040" cy="4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549D8E4-E70F-4D17-AD52-0DBB48EC48A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084240" y="1729600"/>
                <a:ext cx="175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14:cNvPr>
              <p14:cNvContentPartPr/>
              <p14:nvPr/>
            </p14:nvContentPartPr>
            <p14:xfrm>
              <a:off x="3099360" y="1805920"/>
              <a:ext cx="161280" cy="25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1992F-C482-4970-912D-63F4A95FB28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81720" y="1787920"/>
                <a:ext cx="1969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14:cNvPr>
              <p14:cNvContentPartPr/>
              <p14:nvPr/>
            </p14:nvContentPartPr>
            <p14:xfrm>
              <a:off x="3452520" y="1631320"/>
              <a:ext cx="753840" cy="267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FE1B9AD-A7EA-4891-ACB2-5F9C8227CB2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34520" y="1613656"/>
                <a:ext cx="78948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14:cNvPr>
              <p14:cNvContentPartPr/>
              <p14:nvPr/>
            </p14:nvContentPartPr>
            <p14:xfrm>
              <a:off x="4329120" y="1598920"/>
              <a:ext cx="441720" cy="297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83410C-2C18-42F5-97A3-EB0096F0BDD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11135" y="1581280"/>
                <a:ext cx="477331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14:cNvPr>
              <p14:cNvContentPartPr/>
              <p14:nvPr/>
            </p14:nvContentPartPr>
            <p14:xfrm>
              <a:off x="7300200" y="775960"/>
              <a:ext cx="1145880" cy="25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61B94C-9327-46F9-818F-0A611B18030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82200" y="739960"/>
                <a:ext cx="118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14:cNvPr>
              <p14:cNvContentPartPr/>
              <p14:nvPr/>
            </p14:nvContentPartPr>
            <p14:xfrm>
              <a:off x="346440" y="1125880"/>
              <a:ext cx="2533680" cy="849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577D74-331D-4675-A77C-9681584415A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8800" y="1090240"/>
                <a:ext cx="256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14:cNvPr>
              <p14:cNvContentPartPr/>
              <p14:nvPr/>
            </p14:nvContentPartPr>
            <p14:xfrm>
              <a:off x="5183040" y="1672000"/>
              <a:ext cx="129600" cy="208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6B13059-EF53-4BA5-B3BD-5520E24A4C8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165040" y="1654000"/>
                <a:ext cx="1652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14:cNvPr>
              <p14:cNvContentPartPr/>
              <p14:nvPr/>
            </p14:nvContentPartPr>
            <p14:xfrm>
              <a:off x="5466720" y="1720960"/>
              <a:ext cx="210600" cy="8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4AC045-8B9A-454F-A622-83340F67C77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48720" y="1702960"/>
                <a:ext cx="246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14:cNvPr>
              <p14:cNvContentPartPr/>
              <p14:nvPr/>
            </p14:nvContentPartPr>
            <p14:xfrm>
              <a:off x="5496600" y="1787200"/>
              <a:ext cx="164880" cy="5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71F1AA-23DF-43D3-9E1D-55DD19B23E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478600" y="1769560"/>
                <a:ext cx="20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14:cNvPr>
              <p14:cNvContentPartPr/>
              <p14:nvPr/>
            </p14:nvContentPartPr>
            <p14:xfrm>
              <a:off x="6905280" y="1787200"/>
              <a:ext cx="93960" cy="130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427370-709A-4399-B5DE-DFD49F4CDEE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87640" y="1769560"/>
                <a:ext cx="1296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14:cNvPr>
              <p14:cNvContentPartPr/>
              <p14:nvPr/>
            </p14:nvContentPartPr>
            <p14:xfrm>
              <a:off x="6291480" y="1602880"/>
              <a:ext cx="509040" cy="299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ED5565-9B47-4070-8A4E-219B2E44BA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273480" y="1585240"/>
                <a:ext cx="544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14:cNvPr>
              <p14:cNvContentPartPr/>
              <p14:nvPr/>
            </p14:nvContentPartPr>
            <p14:xfrm>
              <a:off x="5880720" y="1614760"/>
              <a:ext cx="28116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70E226-731B-44FC-AD4F-0F65C2B874C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63103" y="1597120"/>
                <a:ext cx="316754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14:cNvPr>
              <p14:cNvContentPartPr/>
              <p14:nvPr/>
            </p14:nvContentPartPr>
            <p14:xfrm>
              <a:off x="7556880" y="1706200"/>
              <a:ext cx="182520" cy="10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9298128-FA55-4C22-8F7E-FA9B70D4A43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538880" y="168856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14:cNvPr>
              <p14:cNvContentPartPr/>
              <p14:nvPr/>
            </p14:nvContentPartPr>
            <p14:xfrm>
              <a:off x="7569480" y="1791160"/>
              <a:ext cx="167400" cy="9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1B452D-A9E7-40EF-806F-C9B56C82AE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551480" y="1773520"/>
                <a:ext cx="203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14:cNvPr>
              <p14:cNvContentPartPr/>
              <p14:nvPr/>
            </p14:nvContentPartPr>
            <p14:xfrm>
              <a:off x="7210920" y="1632400"/>
              <a:ext cx="217800" cy="2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7B5E35-7AAF-45A3-91F0-31BA6CBF7E4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193280" y="1614760"/>
                <a:ext cx="253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14:cNvPr>
              <p14:cNvContentPartPr/>
              <p14:nvPr/>
            </p14:nvContentPartPr>
            <p14:xfrm>
              <a:off x="7940640" y="1629520"/>
              <a:ext cx="27720" cy="2232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DCA633-24D0-4537-B492-3AA8391F18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2640" y="1611520"/>
                <a:ext cx="63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14:cNvPr>
              <p14:cNvContentPartPr/>
              <p14:nvPr/>
            </p14:nvContentPartPr>
            <p14:xfrm>
              <a:off x="8071680" y="1602880"/>
              <a:ext cx="376560" cy="260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B2B7B6-3040-436D-B710-58B3C1E25CB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53680" y="1585240"/>
                <a:ext cx="4122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14:cNvPr>
              <p14:cNvContentPartPr/>
              <p14:nvPr/>
            </p14:nvContentPartPr>
            <p14:xfrm>
              <a:off x="3844200" y="3259960"/>
              <a:ext cx="79200" cy="8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39B48F-65E2-4C3E-AE11-FF0A04F701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826560" y="3241960"/>
                <a:ext cx="114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14:cNvPr>
              <p14:cNvContentPartPr/>
              <p14:nvPr/>
            </p14:nvContentPartPr>
            <p14:xfrm>
              <a:off x="538320" y="1918600"/>
              <a:ext cx="3014280" cy="145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482F5F-9668-4474-8507-18744287D84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20320" y="1900600"/>
                <a:ext cx="3049920" cy="14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14:cNvPr>
              <p14:cNvContentPartPr/>
              <p14:nvPr/>
            </p14:nvContentPartPr>
            <p14:xfrm>
              <a:off x="5102040" y="2481640"/>
              <a:ext cx="186480" cy="13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5CEB79-3782-4C49-8B21-73742C100BA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84400" y="2464000"/>
                <a:ext cx="22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14:cNvPr>
              <p14:cNvContentPartPr/>
              <p14:nvPr/>
            </p14:nvContentPartPr>
            <p14:xfrm>
              <a:off x="5109240" y="2589280"/>
              <a:ext cx="220320" cy="241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281D793-37A6-4B60-9146-7A09D8115FA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91600" y="2571280"/>
                <a:ext cx="255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14:cNvPr>
              <p14:cNvContentPartPr/>
              <p14:nvPr/>
            </p14:nvContentPartPr>
            <p14:xfrm>
              <a:off x="4699200" y="2399560"/>
              <a:ext cx="258840" cy="240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6EFBE8A-83A1-4686-A7CE-094C4F087022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1200" y="2381560"/>
                <a:ext cx="2944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14:cNvPr>
              <p14:cNvContentPartPr/>
              <p14:nvPr/>
            </p14:nvContentPartPr>
            <p14:xfrm>
              <a:off x="5526840" y="2360320"/>
              <a:ext cx="484200" cy="3006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487DDA-DCC5-43E1-B2A2-7BADE3FB73D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8840" y="2342680"/>
                <a:ext cx="5198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32579-00BB-4F23-8455-090606AE1CC7}"/>
                  </a:ext>
                </a:extLst>
              </p14:cNvPr>
              <p14:cNvContentPartPr/>
              <p14:nvPr/>
            </p14:nvContentPartPr>
            <p14:xfrm>
              <a:off x="952320" y="3291640"/>
              <a:ext cx="1348920" cy="586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32579-00BB-4F23-8455-090606AE1CC7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34320" y="3273640"/>
                <a:ext cx="1384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B5532E3-8F94-40E7-A746-8A19282A56B0}"/>
                  </a:ext>
                </a:extLst>
              </p14:cNvPr>
              <p14:cNvContentPartPr/>
              <p14:nvPr/>
            </p14:nvContentPartPr>
            <p14:xfrm>
              <a:off x="2282880" y="2754880"/>
              <a:ext cx="12240" cy="79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B5532E3-8F94-40E7-A746-8A19282A56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65240" y="2736880"/>
                <a:ext cx="478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4FFB92-0A43-4306-95FF-AE5A177A037D}"/>
                  </a:ext>
                </a:extLst>
              </p14:cNvPr>
              <p14:cNvContentPartPr/>
              <p14:nvPr/>
            </p14:nvContentPartPr>
            <p14:xfrm>
              <a:off x="2274240" y="2952160"/>
              <a:ext cx="6840" cy="56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4FFB92-0A43-4306-95FF-AE5A177A037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56600" y="2934520"/>
                <a:ext cx="424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89DC964-DA20-4F70-85C7-239025197E1F}"/>
                  </a:ext>
                </a:extLst>
              </p14:cNvPr>
              <p14:cNvContentPartPr/>
              <p14:nvPr/>
            </p14:nvContentPartPr>
            <p14:xfrm>
              <a:off x="2289000" y="3087520"/>
              <a:ext cx="27360" cy="24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89DC964-DA20-4F70-85C7-239025197E1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71000" y="3069520"/>
                <a:ext cx="630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3808924-0AEC-476F-8F0F-E5CC2B36AA51}"/>
                  </a:ext>
                </a:extLst>
              </p14:cNvPr>
              <p14:cNvContentPartPr/>
              <p14:nvPr/>
            </p14:nvContentPartPr>
            <p14:xfrm>
              <a:off x="2329320" y="3213520"/>
              <a:ext cx="6840" cy="25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3808924-0AEC-476F-8F0F-E5CC2B36AA5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1320" y="3195520"/>
                <a:ext cx="424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981BE6-B6CF-439D-A1D4-884C564F7DF9}"/>
                  </a:ext>
                </a:extLst>
              </p14:cNvPr>
              <p14:cNvContentPartPr/>
              <p14:nvPr/>
            </p14:nvContentPartPr>
            <p14:xfrm>
              <a:off x="941520" y="3391000"/>
              <a:ext cx="1329840" cy="180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981BE6-B6CF-439D-A1D4-884C564F7DF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23880" y="3373360"/>
                <a:ext cx="13654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336F68-914C-4E31-AF13-8F058A56DF10}"/>
                  </a:ext>
                </a:extLst>
              </p14:cNvPr>
              <p14:cNvContentPartPr/>
              <p14:nvPr/>
            </p14:nvContentPartPr>
            <p14:xfrm>
              <a:off x="1457760" y="3650560"/>
              <a:ext cx="209160" cy="296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336F68-914C-4E31-AF13-8F058A56DF1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40120" y="3632920"/>
                <a:ext cx="2448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A001489-70F2-4511-ABCD-A7628DE3ADA4}"/>
                  </a:ext>
                </a:extLst>
              </p14:cNvPr>
              <p14:cNvContentPartPr/>
              <p14:nvPr/>
            </p14:nvContentPartPr>
            <p14:xfrm>
              <a:off x="1838280" y="3781960"/>
              <a:ext cx="136800" cy="136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A001489-70F2-4511-ABCD-A7628DE3ADA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820280" y="3764320"/>
                <a:ext cx="1724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150EE5-92C5-4B39-B278-59FAF526FA39}"/>
                  </a:ext>
                </a:extLst>
              </p14:cNvPr>
              <p14:cNvContentPartPr/>
              <p14:nvPr/>
            </p14:nvContentPartPr>
            <p14:xfrm>
              <a:off x="1831440" y="3873400"/>
              <a:ext cx="155520" cy="13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150EE5-92C5-4B39-B278-59FAF526FA3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13800" y="3855760"/>
                <a:ext cx="191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150C6FC-57C0-434C-A187-4FBBF98558D9}"/>
                  </a:ext>
                </a:extLst>
              </p14:cNvPr>
              <p14:cNvContentPartPr/>
              <p14:nvPr/>
            </p14:nvContentPartPr>
            <p14:xfrm>
              <a:off x="2174880" y="3719320"/>
              <a:ext cx="114840" cy="20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150C6FC-57C0-434C-A187-4FBBF98558D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157240" y="3701680"/>
                <a:ext cx="1504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A2EE881-232F-49DB-9CDC-78EDBCFA1087}"/>
                  </a:ext>
                </a:extLst>
              </p14:cNvPr>
              <p14:cNvContentPartPr/>
              <p14:nvPr/>
            </p14:nvContentPartPr>
            <p14:xfrm>
              <a:off x="2974800" y="3684760"/>
              <a:ext cx="210960" cy="208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A2EE881-232F-49DB-9CDC-78EDBCFA108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956800" y="3666760"/>
                <a:ext cx="2466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760218-1556-4223-B15F-C65BE02381CE}"/>
                  </a:ext>
                </a:extLst>
              </p14:cNvPr>
              <p14:cNvContentPartPr/>
              <p14:nvPr/>
            </p14:nvContentPartPr>
            <p14:xfrm>
              <a:off x="2386920" y="3725080"/>
              <a:ext cx="490680" cy="192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760218-1556-4223-B15F-C65BE02381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369280" y="3707080"/>
                <a:ext cx="526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8624AC-D283-4CA5-9C75-FB60A31A21B3}"/>
                  </a:ext>
                </a:extLst>
              </p14:cNvPr>
              <p14:cNvContentPartPr/>
              <p14:nvPr/>
            </p14:nvContentPartPr>
            <p14:xfrm>
              <a:off x="6488400" y="2467600"/>
              <a:ext cx="607320" cy="28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8624AC-D283-4CA5-9C75-FB60A31A21B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0760" y="2449960"/>
                <a:ext cx="6429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AEED7F3-89F7-4A58-9047-A4D790D2D7F6}"/>
                  </a:ext>
                </a:extLst>
              </p14:cNvPr>
              <p14:cNvContentPartPr/>
              <p14:nvPr/>
            </p14:nvContentPartPr>
            <p14:xfrm>
              <a:off x="4685880" y="3218560"/>
              <a:ext cx="279360" cy="2980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AEED7F3-89F7-4A58-9047-A4D790D2D7F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68240" y="3200899"/>
                <a:ext cx="315000" cy="333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87953E1-9C29-4929-9339-50B342170FD2}"/>
                  </a:ext>
                </a:extLst>
              </p14:cNvPr>
              <p14:cNvContentPartPr/>
              <p14:nvPr/>
            </p14:nvContentPartPr>
            <p14:xfrm>
              <a:off x="5108880" y="3132520"/>
              <a:ext cx="1407960" cy="470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87953E1-9C29-4929-9339-50B342170F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090885" y="3114880"/>
                <a:ext cx="1443591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91E929-E3AE-4964-B6E6-FBECD248E076}"/>
                  </a:ext>
                </a:extLst>
              </p14:cNvPr>
              <p14:cNvContentPartPr/>
              <p14:nvPr/>
            </p14:nvContentPartPr>
            <p14:xfrm>
              <a:off x="6632760" y="3130000"/>
              <a:ext cx="907200" cy="468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91E929-E3AE-4964-B6E6-FBECD248E07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614767" y="3112000"/>
                <a:ext cx="94282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C37D595-F60C-4C8F-9FEB-840AB56B9EF9}"/>
                  </a:ext>
                </a:extLst>
              </p14:cNvPr>
              <p14:cNvContentPartPr/>
              <p14:nvPr/>
            </p14:nvContentPartPr>
            <p14:xfrm>
              <a:off x="7659480" y="3241240"/>
              <a:ext cx="510120" cy="2566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C37D595-F60C-4C8F-9FEB-840AB56B9EF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41480" y="3223240"/>
                <a:ext cx="54576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1B3E17A-6FA5-4120-AFAB-7EEA37716C67}"/>
                  </a:ext>
                </a:extLst>
              </p14:cNvPr>
              <p14:cNvContentPartPr/>
              <p14:nvPr/>
            </p14:nvContentPartPr>
            <p14:xfrm>
              <a:off x="8298480" y="3158080"/>
              <a:ext cx="457200" cy="302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1B3E17A-6FA5-4120-AFAB-7EEA37716C6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280494" y="3140440"/>
                <a:ext cx="492812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0BA1700-4FDD-4EDB-B646-F1C9D7E5BE55}"/>
                  </a:ext>
                </a:extLst>
              </p14:cNvPr>
              <p14:cNvContentPartPr/>
              <p14:nvPr/>
            </p14:nvContentPartPr>
            <p14:xfrm>
              <a:off x="4284840" y="4055200"/>
              <a:ext cx="314640" cy="3052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0BA1700-4FDD-4EDB-B646-F1C9D7E5BE5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67200" y="4037200"/>
                <a:ext cx="350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9C8BA58-2B05-4EEA-B076-701A6EFC4492}"/>
                  </a:ext>
                </a:extLst>
              </p14:cNvPr>
              <p14:cNvContentPartPr/>
              <p14:nvPr/>
            </p14:nvContentPartPr>
            <p14:xfrm>
              <a:off x="5124720" y="4188040"/>
              <a:ext cx="558000" cy="28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9C8BA58-2B05-4EEA-B076-701A6EFC449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106708" y="4170063"/>
                <a:ext cx="593663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A8550BA-7C52-46C4-BBCF-A6F6273750B1}"/>
                  </a:ext>
                </a:extLst>
              </p14:cNvPr>
              <p14:cNvContentPartPr/>
              <p14:nvPr/>
            </p14:nvContentPartPr>
            <p14:xfrm>
              <a:off x="5886840" y="4113520"/>
              <a:ext cx="173160" cy="3297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A8550BA-7C52-46C4-BBCF-A6F6273750B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68840" y="4095520"/>
                <a:ext cx="2088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6343FE-3FAC-46DC-8BD3-189F1877946A}"/>
                  </a:ext>
                </a:extLst>
              </p14:cNvPr>
              <p14:cNvContentPartPr/>
              <p14:nvPr/>
            </p14:nvContentPartPr>
            <p14:xfrm>
              <a:off x="6198600" y="4116040"/>
              <a:ext cx="1362960" cy="368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6343FE-3FAC-46DC-8BD3-189F1877946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80605" y="4098040"/>
                <a:ext cx="1398591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BE9AEC-789C-4D2E-8C8A-AD79077C7D1A}"/>
                  </a:ext>
                </a:extLst>
              </p14:cNvPr>
              <p14:cNvContentPartPr/>
              <p14:nvPr/>
            </p14:nvContentPartPr>
            <p14:xfrm>
              <a:off x="5076480" y="3994000"/>
              <a:ext cx="252000" cy="1209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BE9AEC-789C-4D2E-8C8A-AD79077C7D1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058840" y="3976360"/>
                <a:ext cx="2876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5D3E10C-87E2-4D7B-B20D-94A11A40953B}"/>
                  </a:ext>
                </a:extLst>
              </p14:cNvPr>
              <p14:cNvContentPartPr/>
              <p14:nvPr/>
            </p14:nvContentPartPr>
            <p14:xfrm>
              <a:off x="7772160" y="3947560"/>
              <a:ext cx="748440" cy="5425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5D3E10C-87E2-4D7B-B20D-94A11A40953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754169" y="3929920"/>
                <a:ext cx="784063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FA56B9-DB4F-4DEB-9368-24EC914899F9}"/>
                  </a:ext>
                </a:extLst>
              </p14:cNvPr>
              <p14:cNvContentPartPr/>
              <p14:nvPr/>
            </p14:nvContentPartPr>
            <p14:xfrm>
              <a:off x="3003960" y="1048840"/>
              <a:ext cx="1087200" cy="270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FA56B9-DB4F-4DEB-9368-24EC914899F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85960" y="1031200"/>
                <a:ext cx="112284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0599921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B755B41-A503-4BD5-BBF4-4834609D3129}"/>
                  </a:ext>
                </a:extLst>
              </p14:cNvPr>
              <p14:cNvContentPartPr/>
              <p14:nvPr/>
            </p14:nvContentPartPr>
            <p14:xfrm>
              <a:off x="1027560" y="836800"/>
              <a:ext cx="5086800" cy="5103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B755B41-A503-4BD5-BBF4-4834609D312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9920" y="819160"/>
                <a:ext cx="5122440" cy="51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7CDC663-EC55-4C87-9A64-33185153E10B}"/>
                  </a:ext>
                </a:extLst>
              </p14:cNvPr>
              <p14:cNvContentPartPr/>
              <p14:nvPr/>
            </p14:nvContentPartPr>
            <p14:xfrm>
              <a:off x="6502440" y="1611160"/>
              <a:ext cx="493200" cy="2466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7CDC663-EC55-4C87-9A64-33185153E1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800" y="1593520"/>
                <a:ext cx="528840" cy="28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91A06142-66C0-42BF-B934-F83EB220D38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887" t="15290" r="26864" b="70614"/>
          <a:stretch/>
        </p:blipFill>
        <p:spPr>
          <a:xfrm>
            <a:off x="2019300" y="609600"/>
            <a:ext cx="5105400" cy="381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5D154E7-91A6-4D93-B1C2-2AAB8F1155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14444" r="25000" b="66667"/>
          <a:stretch/>
        </p:blipFill>
        <p:spPr>
          <a:xfrm>
            <a:off x="990600" y="220662"/>
            <a:ext cx="7549030" cy="64166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14:cNvPr>
              <p14:cNvContentPartPr/>
              <p14:nvPr/>
            </p14:nvContentPartPr>
            <p14:xfrm>
              <a:off x="5032560" y="1551400"/>
              <a:ext cx="942480" cy="529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4920" y="1533400"/>
                <a:ext cx="9781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14:cNvPr>
              <p14:cNvContentPartPr/>
              <p14:nvPr/>
            </p14:nvContentPartPr>
            <p14:xfrm>
              <a:off x="6391920" y="1701160"/>
              <a:ext cx="234720" cy="136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4280" y="1683160"/>
                <a:ext cx="27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14:cNvPr>
              <p14:cNvContentPartPr/>
              <p14:nvPr/>
            </p14:nvContentPartPr>
            <p14:xfrm>
              <a:off x="6965400" y="1502440"/>
              <a:ext cx="988920" cy="5752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47400" y="1484800"/>
                <a:ext cx="102456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14:cNvPr>
              <p14:cNvContentPartPr/>
              <p14:nvPr/>
            </p14:nvContentPartPr>
            <p14:xfrm>
              <a:off x="3686520" y="2802400"/>
              <a:ext cx="36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8880" y="278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14:cNvPr>
              <p14:cNvContentPartPr/>
              <p14:nvPr/>
            </p14:nvContentPartPr>
            <p14:xfrm>
              <a:off x="750000" y="3059800"/>
              <a:ext cx="841320" cy="244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2360" y="3041800"/>
                <a:ext cx="8769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14:cNvPr>
              <p14:cNvContentPartPr/>
              <p14:nvPr/>
            </p14:nvContentPartPr>
            <p14:xfrm>
              <a:off x="899040" y="3549760"/>
              <a:ext cx="307080" cy="81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1400" y="3532120"/>
                <a:ext cx="342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14:cNvPr>
              <p14:cNvContentPartPr/>
              <p14:nvPr/>
            </p14:nvContentPartPr>
            <p14:xfrm>
              <a:off x="906600" y="3672160"/>
              <a:ext cx="277920" cy="228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8600" y="3654160"/>
                <a:ext cx="3135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14:cNvPr>
              <p14:cNvContentPartPr/>
              <p14:nvPr/>
            </p14:nvContentPartPr>
            <p14:xfrm>
              <a:off x="3516600" y="2318560"/>
              <a:ext cx="555120" cy="184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612" y="2300920"/>
                <a:ext cx="590737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14:cNvPr>
              <p14:cNvContentPartPr/>
              <p14:nvPr/>
            </p14:nvContentPartPr>
            <p14:xfrm>
              <a:off x="4391760" y="2223160"/>
              <a:ext cx="1020960" cy="3013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4120" y="2205520"/>
                <a:ext cx="10566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14:cNvPr>
              <p14:cNvContentPartPr/>
              <p14:nvPr/>
            </p14:nvContentPartPr>
            <p14:xfrm>
              <a:off x="5864880" y="2151880"/>
              <a:ext cx="1283400" cy="414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7240" y="2133880"/>
                <a:ext cx="1319040" cy="44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94719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14:cNvPr>
              <p14:cNvContentPartPr/>
              <p14:nvPr/>
            </p14:nvContentPartPr>
            <p14:xfrm>
              <a:off x="7577400" y="74680"/>
              <a:ext cx="1250640" cy="64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90BADD-6872-4161-8787-2E46FA4810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59760" y="57040"/>
                <a:ext cx="128628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14:cNvPr>
              <p14:cNvContentPartPr/>
              <p14:nvPr/>
            </p14:nvContentPartPr>
            <p14:xfrm>
              <a:off x="310800" y="231280"/>
              <a:ext cx="1387440" cy="606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921820F-1700-4BD4-87BA-715C8C77452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800" y="213280"/>
                <a:ext cx="142308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14:cNvPr>
              <p14:cNvContentPartPr/>
              <p14:nvPr/>
            </p14:nvContentPartPr>
            <p14:xfrm>
              <a:off x="2110440" y="307960"/>
              <a:ext cx="735480" cy="3754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B091BA-FC34-4601-922D-7EBA09B8115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92800" y="290303"/>
                <a:ext cx="771120" cy="411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14:cNvPr>
              <p14:cNvContentPartPr/>
              <p14:nvPr/>
            </p14:nvContentPartPr>
            <p14:xfrm>
              <a:off x="3062280" y="552040"/>
              <a:ext cx="62640" cy="1368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F3FE5E0-64D4-452F-9708-093C9398FDA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44280" y="534040"/>
                <a:ext cx="98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14:cNvPr>
              <p14:cNvContentPartPr/>
              <p14:nvPr/>
            </p14:nvContentPartPr>
            <p14:xfrm>
              <a:off x="3389160" y="333160"/>
              <a:ext cx="32760" cy="2854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BE0FCA-0A8B-4A5D-B47C-5ADF8C2624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160" y="315520"/>
                <a:ext cx="68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14:cNvPr>
              <p14:cNvContentPartPr/>
              <p14:nvPr/>
            </p14:nvContentPartPr>
            <p14:xfrm>
              <a:off x="3600840" y="302920"/>
              <a:ext cx="225000" cy="267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99A5F8-D0BC-41D8-B2BC-2658E807A1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83200" y="284920"/>
                <a:ext cx="260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14:cNvPr>
              <p14:cNvContentPartPr/>
              <p14:nvPr/>
            </p14:nvContentPartPr>
            <p14:xfrm>
              <a:off x="3996120" y="476440"/>
              <a:ext cx="11520" cy="64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72DF9F-4325-4082-957A-CEB3BF29F36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8120" y="458440"/>
                <a:ext cx="47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14:cNvPr>
              <p14:cNvContentPartPr/>
              <p14:nvPr/>
            </p14:nvContentPartPr>
            <p14:xfrm>
              <a:off x="4148400" y="251800"/>
              <a:ext cx="340200" cy="288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7E12D80-6626-4272-945A-5C938CC5D98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30760" y="233800"/>
                <a:ext cx="3758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D3E11A-BDF1-44AF-87ED-26B3F1BC0E42}"/>
                  </a:ext>
                </a:extLst>
              </p14:cNvPr>
              <p14:cNvContentPartPr/>
              <p14:nvPr/>
            </p14:nvContentPartPr>
            <p14:xfrm>
              <a:off x="240960" y="1013560"/>
              <a:ext cx="2012400" cy="6087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D3E11A-BDF1-44AF-87ED-26B3F1BC0E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3320" y="995930"/>
                <a:ext cx="2048040" cy="644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E8C9B3-3137-4754-90F8-DBB9371B28A4}"/>
                  </a:ext>
                </a:extLst>
              </p14:cNvPr>
              <p14:cNvContentPartPr/>
              <p14:nvPr/>
            </p14:nvContentPartPr>
            <p14:xfrm>
              <a:off x="3921960" y="1430800"/>
              <a:ext cx="119160" cy="181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E8C9B3-3137-4754-90F8-DBB9371B28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03960" y="1412800"/>
                <a:ext cx="1548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141C780-4EE0-4308-BB9C-0BF49946A938}"/>
                  </a:ext>
                </a:extLst>
              </p14:cNvPr>
              <p14:cNvContentPartPr/>
              <p14:nvPr/>
            </p14:nvContentPartPr>
            <p14:xfrm>
              <a:off x="4261440" y="1161520"/>
              <a:ext cx="59040" cy="3398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141C780-4EE0-4308-BB9C-0BF49946A93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43800" y="1143880"/>
                <a:ext cx="946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C0B046B-260F-436B-B9B7-0C6F8D2FBE8D}"/>
                  </a:ext>
                </a:extLst>
              </p14:cNvPr>
              <p14:cNvContentPartPr/>
              <p14:nvPr/>
            </p14:nvContentPartPr>
            <p14:xfrm>
              <a:off x="4471680" y="1214440"/>
              <a:ext cx="239400" cy="2710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C0B046B-260F-436B-B9B7-0C6F8D2FBE8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53680" y="1196800"/>
                <a:ext cx="2750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34A6261-6BA5-47E6-B282-88F3E6A2442E}"/>
                  </a:ext>
                </a:extLst>
              </p14:cNvPr>
              <p14:cNvContentPartPr/>
              <p14:nvPr/>
            </p14:nvContentPartPr>
            <p14:xfrm>
              <a:off x="4909440" y="1402720"/>
              <a:ext cx="13680" cy="428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34A6261-6BA5-47E6-B282-88F3E6A2442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91440" y="1385080"/>
                <a:ext cx="493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5ABDD5A-3A1A-4247-9792-B49F1D07D178}"/>
                  </a:ext>
                </a:extLst>
              </p14:cNvPr>
              <p14:cNvContentPartPr/>
              <p14:nvPr/>
            </p14:nvContentPartPr>
            <p14:xfrm>
              <a:off x="5068200" y="1150000"/>
              <a:ext cx="199440" cy="469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5ABDD5A-3A1A-4247-9792-B49F1D07D1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0200" y="1132346"/>
                <a:ext cx="235080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B1C8DB-ACD1-4106-9941-7814EE81354B}"/>
                  </a:ext>
                </a:extLst>
              </p14:cNvPr>
              <p14:cNvContentPartPr/>
              <p14:nvPr/>
            </p14:nvContentPartPr>
            <p14:xfrm>
              <a:off x="2814960" y="1150000"/>
              <a:ext cx="932400" cy="4586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B1C8DB-ACD1-4106-9941-7814EE8135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97320" y="1132000"/>
                <a:ext cx="96804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C78437-63B9-478D-AFFC-032F181A35C4}"/>
                  </a:ext>
                </a:extLst>
              </p14:cNvPr>
              <p14:cNvContentPartPr/>
              <p14:nvPr/>
            </p14:nvContentPartPr>
            <p14:xfrm>
              <a:off x="2622360" y="1597840"/>
              <a:ext cx="1042200" cy="4377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C78437-63B9-478D-AFFC-032F181A35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04360" y="1579840"/>
                <a:ext cx="107784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97E6C74-E065-4516-A7B2-027AE058795C}"/>
                  </a:ext>
                </a:extLst>
              </p14:cNvPr>
              <p14:cNvContentPartPr/>
              <p14:nvPr/>
            </p14:nvContentPartPr>
            <p14:xfrm>
              <a:off x="473160" y="2119480"/>
              <a:ext cx="3150720" cy="23972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97E6C74-E065-4516-A7B2-027AE058795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5162" y="2101840"/>
                <a:ext cx="3186356" cy="24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F41FA4-9EC1-4A2F-8DB9-CE901B6CB3F3}"/>
                  </a:ext>
                </a:extLst>
              </p14:cNvPr>
              <p14:cNvContentPartPr/>
              <p14:nvPr/>
            </p14:nvContentPartPr>
            <p14:xfrm>
              <a:off x="4201320" y="1184200"/>
              <a:ext cx="4132800" cy="29721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F41FA4-9EC1-4A2F-8DB9-CE901B6CB3F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83678" y="1166200"/>
                <a:ext cx="4168443" cy="300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410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14:cNvPr>
              <p14:cNvContentPartPr/>
              <p14:nvPr/>
            </p14:nvContentPartPr>
            <p14:xfrm>
              <a:off x="5032560" y="1551400"/>
              <a:ext cx="942480" cy="529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4920" y="1533400"/>
                <a:ext cx="9781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14:cNvPr>
              <p14:cNvContentPartPr/>
              <p14:nvPr/>
            </p14:nvContentPartPr>
            <p14:xfrm>
              <a:off x="6391920" y="1701160"/>
              <a:ext cx="234720" cy="136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4280" y="1683160"/>
                <a:ext cx="27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14:cNvPr>
              <p14:cNvContentPartPr/>
              <p14:nvPr/>
            </p14:nvContentPartPr>
            <p14:xfrm>
              <a:off x="6965400" y="1502440"/>
              <a:ext cx="988920" cy="5752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47400" y="1484800"/>
                <a:ext cx="102456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14:cNvPr>
              <p14:cNvContentPartPr/>
              <p14:nvPr/>
            </p14:nvContentPartPr>
            <p14:xfrm>
              <a:off x="3686520" y="2802400"/>
              <a:ext cx="36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8880" y="278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14:cNvPr>
              <p14:cNvContentPartPr/>
              <p14:nvPr/>
            </p14:nvContentPartPr>
            <p14:xfrm>
              <a:off x="750000" y="3059800"/>
              <a:ext cx="841320" cy="244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2360" y="3041800"/>
                <a:ext cx="8769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14:cNvPr>
              <p14:cNvContentPartPr/>
              <p14:nvPr/>
            </p14:nvContentPartPr>
            <p14:xfrm>
              <a:off x="899040" y="3549760"/>
              <a:ext cx="307080" cy="81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1400" y="3532120"/>
                <a:ext cx="342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14:cNvPr>
              <p14:cNvContentPartPr/>
              <p14:nvPr/>
            </p14:nvContentPartPr>
            <p14:xfrm>
              <a:off x="906600" y="3672160"/>
              <a:ext cx="277920" cy="228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8600" y="3654160"/>
                <a:ext cx="3135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14:cNvPr>
              <p14:cNvContentPartPr/>
              <p14:nvPr/>
            </p14:nvContentPartPr>
            <p14:xfrm>
              <a:off x="3516600" y="2318560"/>
              <a:ext cx="555120" cy="184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612" y="2300920"/>
                <a:ext cx="590737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14:cNvPr>
              <p14:cNvContentPartPr/>
              <p14:nvPr/>
            </p14:nvContentPartPr>
            <p14:xfrm>
              <a:off x="4391760" y="2223160"/>
              <a:ext cx="1020960" cy="3013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4120" y="2205520"/>
                <a:ext cx="10566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14:cNvPr>
              <p14:cNvContentPartPr/>
              <p14:nvPr/>
            </p14:nvContentPartPr>
            <p14:xfrm>
              <a:off x="5864880" y="2151880"/>
              <a:ext cx="1283400" cy="414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7240" y="2133880"/>
                <a:ext cx="1319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14:cNvPr>
              <p14:cNvContentPartPr/>
              <p14:nvPr/>
            </p14:nvContentPartPr>
            <p14:xfrm>
              <a:off x="4511640" y="2943880"/>
              <a:ext cx="731880" cy="181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4000" y="2926240"/>
                <a:ext cx="7675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14:cNvPr>
              <p14:cNvContentPartPr/>
              <p14:nvPr/>
            </p14:nvContentPartPr>
            <p14:xfrm>
              <a:off x="3334080" y="2728600"/>
              <a:ext cx="847800" cy="380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6080" y="2710943"/>
                <a:ext cx="883440" cy="4161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14:cNvPr>
              <p14:cNvContentPartPr/>
              <p14:nvPr/>
            </p14:nvContentPartPr>
            <p14:xfrm>
              <a:off x="7599720" y="2288320"/>
              <a:ext cx="810360" cy="2840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1720" y="2270320"/>
                <a:ext cx="846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14:cNvPr>
              <p14:cNvContentPartPr/>
              <p14:nvPr/>
            </p14:nvContentPartPr>
            <p14:xfrm>
              <a:off x="7325760" y="2705920"/>
              <a:ext cx="792000" cy="55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7760" y="2688280"/>
                <a:ext cx="827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14:cNvPr>
              <p14:cNvContentPartPr/>
              <p14:nvPr/>
            </p14:nvContentPartPr>
            <p14:xfrm>
              <a:off x="3797400" y="3262480"/>
              <a:ext cx="884160" cy="317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9407" y="3244500"/>
                <a:ext cx="919785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14:cNvPr>
              <p14:cNvContentPartPr/>
              <p14:nvPr/>
            </p14:nvContentPartPr>
            <p14:xfrm>
              <a:off x="2813160" y="3357880"/>
              <a:ext cx="523800" cy="204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160" y="3339880"/>
                <a:ext cx="559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14:cNvPr>
              <p14:cNvContentPartPr/>
              <p14:nvPr/>
            </p14:nvContentPartPr>
            <p14:xfrm>
              <a:off x="5130840" y="3376240"/>
              <a:ext cx="136800" cy="157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2840" y="3358240"/>
                <a:ext cx="172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14:cNvPr>
              <p14:cNvContentPartPr/>
              <p14:nvPr/>
            </p14:nvContentPartPr>
            <p14:xfrm>
              <a:off x="5378880" y="2838400"/>
              <a:ext cx="1667160" cy="743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1240" y="2820760"/>
                <a:ext cx="1702800" cy="77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935751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14:cNvPr>
              <p14:cNvContentPartPr/>
              <p14:nvPr/>
            </p14:nvContentPartPr>
            <p14:xfrm>
              <a:off x="5032560" y="1551400"/>
              <a:ext cx="942480" cy="529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4920" y="1533400"/>
                <a:ext cx="9781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14:cNvPr>
              <p14:cNvContentPartPr/>
              <p14:nvPr/>
            </p14:nvContentPartPr>
            <p14:xfrm>
              <a:off x="6391920" y="1701160"/>
              <a:ext cx="234720" cy="136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4280" y="1683160"/>
                <a:ext cx="27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14:cNvPr>
              <p14:cNvContentPartPr/>
              <p14:nvPr/>
            </p14:nvContentPartPr>
            <p14:xfrm>
              <a:off x="6965400" y="1502440"/>
              <a:ext cx="988920" cy="5752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47400" y="1484800"/>
                <a:ext cx="102456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14:cNvPr>
              <p14:cNvContentPartPr/>
              <p14:nvPr/>
            </p14:nvContentPartPr>
            <p14:xfrm>
              <a:off x="3686520" y="2802400"/>
              <a:ext cx="36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8880" y="278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14:cNvPr>
              <p14:cNvContentPartPr/>
              <p14:nvPr/>
            </p14:nvContentPartPr>
            <p14:xfrm>
              <a:off x="750000" y="3059800"/>
              <a:ext cx="841320" cy="244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2360" y="3041800"/>
                <a:ext cx="8769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14:cNvPr>
              <p14:cNvContentPartPr/>
              <p14:nvPr/>
            </p14:nvContentPartPr>
            <p14:xfrm>
              <a:off x="899040" y="3549760"/>
              <a:ext cx="307080" cy="81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1400" y="3532120"/>
                <a:ext cx="342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14:cNvPr>
              <p14:cNvContentPartPr/>
              <p14:nvPr/>
            </p14:nvContentPartPr>
            <p14:xfrm>
              <a:off x="906600" y="3672160"/>
              <a:ext cx="277920" cy="228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8600" y="3654160"/>
                <a:ext cx="3135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14:cNvPr>
              <p14:cNvContentPartPr/>
              <p14:nvPr/>
            </p14:nvContentPartPr>
            <p14:xfrm>
              <a:off x="3516600" y="2318560"/>
              <a:ext cx="555120" cy="184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612" y="2300920"/>
                <a:ext cx="590737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14:cNvPr>
              <p14:cNvContentPartPr/>
              <p14:nvPr/>
            </p14:nvContentPartPr>
            <p14:xfrm>
              <a:off x="4391760" y="2223160"/>
              <a:ext cx="1020960" cy="3013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4120" y="2205520"/>
                <a:ext cx="10566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14:cNvPr>
              <p14:cNvContentPartPr/>
              <p14:nvPr/>
            </p14:nvContentPartPr>
            <p14:xfrm>
              <a:off x="5864880" y="2151880"/>
              <a:ext cx="1283400" cy="414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7240" y="2133880"/>
                <a:ext cx="1319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14:cNvPr>
              <p14:cNvContentPartPr/>
              <p14:nvPr/>
            </p14:nvContentPartPr>
            <p14:xfrm>
              <a:off x="4511640" y="2943880"/>
              <a:ext cx="731880" cy="181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4000" y="2926240"/>
                <a:ext cx="7675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14:cNvPr>
              <p14:cNvContentPartPr/>
              <p14:nvPr/>
            </p14:nvContentPartPr>
            <p14:xfrm>
              <a:off x="3334080" y="2728600"/>
              <a:ext cx="847800" cy="380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6080" y="2710943"/>
                <a:ext cx="883440" cy="4161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14:cNvPr>
              <p14:cNvContentPartPr/>
              <p14:nvPr/>
            </p14:nvContentPartPr>
            <p14:xfrm>
              <a:off x="7599720" y="2288320"/>
              <a:ext cx="810360" cy="2840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1720" y="2270320"/>
                <a:ext cx="846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14:cNvPr>
              <p14:cNvContentPartPr/>
              <p14:nvPr/>
            </p14:nvContentPartPr>
            <p14:xfrm>
              <a:off x="7325760" y="2705920"/>
              <a:ext cx="792000" cy="55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7760" y="2688280"/>
                <a:ext cx="827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14:cNvPr>
              <p14:cNvContentPartPr/>
              <p14:nvPr/>
            </p14:nvContentPartPr>
            <p14:xfrm>
              <a:off x="3797400" y="3262480"/>
              <a:ext cx="884160" cy="317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9407" y="3244500"/>
                <a:ext cx="919785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14:cNvPr>
              <p14:cNvContentPartPr/>
              <p14:nvPr/>
            </p14:nvContentPartPr>
            <p14:xfrm>
              <a:off x="2813160" y="3357880"/>
              <a:ext cx="523800" cy="204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160" y="3339880"/>
                <a:ext cx="559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14:cNvPr>
              <p14:cNvContentPartPr/>
              <p14:nvPr/>
            </p14:nvContentPartPr>
            <p14:xfrm>
              <a:off x="5130840" y="3376240"/>
              <a:ext cx="136800" cy="157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2840" y="3358240"/>
                <a:ext cx="172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14:cNvPr>
              <p14:cNvContentPartPr/>
              <p14:nvPr/>
            </p14:nvContentPartPr>
            <p14:xfrm>
              <a:off x="5378880" y="2838400"/>
              <a:ext cx="1667160" cy="743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1240" y="2820760"/>
                <a:ext cx="1702800" cy="77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14:cNvPr>
              <p14:cNvContentPartPr/>
              <p14:nvPr/>
            </p14:nvContentPartPr>
            <p14:xfrm>
              <a:off x="1838280" y="3887080"/>
              <a:ext cx="162000" cy="79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280" y="3869440"/>
                <a:ext cx="197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14:cNvPr>
              <p14:cNvContentPartPr/>
              <p14:nvPr/>
            </p14:nvContentPartPr>
            <p14:xfrm>
              <a:off x="2258400" y="3643000"/>
              <a:ext cx="212040" cy="126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3625000"/>
                <a:ext cx="247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14:cNvPr>
              <p14:cNvContentPartPr/>
              <p14:nvPr/>
            </p14:nvContentPartPr>
            <p14:xfrm>
              <a:off x="2762040" y="3882760"/>
              <a:ext cx="217800" cy="25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44400" y="3864760"/>
                <a:ext cx="2534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14:cNvPr>
              <p14:cNvContentPartPr/>
              <p14:nvPr/>
            </p14:nvContentPartPr>
            <p14:xfrm>
              <a:off x="2802000" y="4011280"/>
              <a:ext cx="194040" cy="176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84000" y="3993640"/>
                <a:ext cx="229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14:cNvPr>
              <p14:cNvContentPartPr/>
              <p14:nvPr/>
            </p14:nvContentPartPr>
            <p14:xfrm>
              <a:off x="3143640" y="3928840"/>
              <a:ext cx="360360" cy="1915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26000" y="3910840"/>
                <a:ext cx="396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14:cNvPr>
              <p14:cNvContentPartPr/>
              <p14:nvPr/>
            </p14:nvContentPartPr>
            <p14:xfrm>
              <a:off x="1858800" y="4024600"/>
              <a:ext cx="372240" cy="216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40800" y="4006600"/>
                <a:ext cx="4078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14:cNvPr>
              <p14:cNvContentPartPr/>
              <p14:nvPr/>
            </p14:nvContentPartPr>
            <p14:xfrm>
              <a:off x="2356320" y="3889240"/>
              <a:ext cx="248040" cy="276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38680" y="3871600"/>
                <a:ext cx="283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14:cNvPr>
              <p14:cNvContentPartPr/>
              <p14:nvPr/>
            </p14:nvContentPartPr>
            <p14:xfrm>
              <a:off x="3659520" y="3907960"/>
              <a:ext cx="124200" cy="194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41520" y="3889960"/>
                <a:ext cx="1598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14:cNvPr>
              <p14:cNvContentPartPr/>
              <p14:nvPr/>
            </p14:nvContentPartPr>
            <p14:xfrm>
              <a:off x="3657360" y="3768640"/>
              <a:ext cx="154800" cy="77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9720" y="375100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14:cNvPr>
              <p14:cNvContentPartPr/>
              <p14:nvPr/>
            </p14:nvContentPartPr>
            <p14:xfrm>
              <a:off x="4203480" y="3698440"/>
              <a:ext cx="146520" cy="119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5480" y="3680800"/>
                <a:ext cx="1821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14:cNvPr>
              <p14:cNvContentPartPr/>
              <p14:nvPr/>
            </p14:nvContentPartPr>
            <p14:xfrm>
              <a:off x="3896040" y="3929200"/>
              <a:ext cx="49284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8040" y="3911200"/>
                <a:ext cx="528480" cy="19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344073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14:cNvPr>
              <p14:cNvContentPartPr/>
              <p14:nvPr/>
            </p14:nvContentPartPr>
            <p14:xfrm>
              <a:off x="5032560" y="1551400"/>
              <a:ext cx="942480" cy="529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4920" y="1533400"/>
                <a:ext cx="9781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14:cNvPr>
              <p14:cNvContentPartPr/>
              <p14:nvPr/>
            </p14:nvContentPartPr>
            <p14:xfrm>
              <a:off x="6391920" y="1701160"/>
              <a:ext cx="234720" cy="136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4280" y="1683160"/>
                <a:ext cx="27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14:cNvPr>
              <p14:cNvContentPartPr/>
              <p14:nvPr/>
            </p14:nvContentPartPr>
            <p14:xfrm>
              <a:off x="6965400" y="1502440"/>
              <a:ext cx="988920" cy="5752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47400" y="1484800"/>
                <a:ext cx="102456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14:cNvPr>
              <p14:cNvContentPartPr/>
              <p14:nvPr/>
            </p14:nvContentPartPr>
            <p14:xfrm>
              <a:off x="3686520" y="2802400"/>
              <a:ext cx="36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8880" y="278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14:cNvPr>
              <p14:cNvContentPartPr/>
              <p14:nvPr/>
            </p14:nvContentPartPr>
            <p14:xfrm>
              <a:off x="750000" y="3059800"/>
              <a:ext cx="841320" cy="244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2360" y="3041800"/>
                <a:ext cx="8769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14:cNvPr>
              <p14:cNvContentPartPr/>
              <p14:nvPr/>
            </p14:nvContentPartPr>
            <p14:xfrm>
              <a:off x="899040" y="3549760"/>
              <a:ext cx="307080" cy="81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1400" y="3532120"/>
                <a:ext cx="342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14:cNvPr>
              <p14:cNvContentPartPr/>
              <p14:nvPr/>
            </p14:nvContentPartPr>
            <p14:xfrm>
              <a:off x="906600" y="3672160"/>
              <a:ext cx="277920" cy="228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8600" y="3654160"/>
                <a:ext cx="3135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14:cNvPr>
              <p14:cNvContentPartPr/>
              <p14:nvPr/>
            </p14:nvContentPartPr>
            <p14:xfrm>
              <a:off x="3516600" y="2318560"/>
              <a:ext cx="555120" cy="184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612" y="2300920"/>
                <a:ext cx="590737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14:cNvPr>
              <p14:cNvContentPartPr/>
              <p14:nvPr/>
            </p14:nvContentPartPr>
            <p14:xfrm>
              <a:off x="4391760" y="2223160"/>
              <a:ext cx="1020960" cy="3013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4120" y="2205520"/>
                <a:ext cx="10566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14:cNvPr>
              <p14:cNvContentPartPr/>
              <p14:nvPr/>
            </p14:nvContentPartPr>
            <p14:xfrm>
              <a:off x="5864880" y="2151880"/>
              <a:ext cx="1283400" cy="414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7240" y="2133880"/>
                <a:ext cx="1319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14:cNvPr>
              <p14:cNvContentPartPr/>
              <p14:nvPr/>
            </p14:nvContentPartPr>
            <p14:xfrm>
              <a:off x="4511640" y="2943880"/>
              <a:ext cx="731880" cy="181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4000" y="2926240"/>
                <a:ext cx="7675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14:cNvPr>
              <p14:cNvContentPartPr/>
              <p14:nvPr/>
            </p14:nvContentPartPr>
            <p14:xfrm>
              <a:off x="3334080" y="2728600"/>
              <a:ext cx="847800" cy="380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6080" y="2710943"/>
                <a:ext cx="883440" cy="4161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14:cNvPr>
              <p14:cNvContentPartPr/>
              <p14:nvPr/>
            </p14:nvContentPartPr>
            <p14:xfrm>
              <a:off x="7599720" y="2288320"/>
              <a:ext cx="810360" cy="2840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1720" y="2270320"/>
                <a:ext cx="846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14:cNvPr>
              <p14:cNvContentPartPr/>
              <p14:nvPr/>
            </p14:nvContentPartPr>
            <p14:xfrm>
              <a:off x="7325760" y="2705920"/>
              <a:ext cx="792000" cy="55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7760" y="2688280"/>
                <a:ext cx="827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14:cNvPr>
              <p14:cNvContentPartPr/>
              <p14:nvPr/>
            </p14:nvContentPartPr>
            <p14:xfrm>
              <a:off x="3797400" y="3262480"/>
              <a:ext cx="884160" cy="317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9407" y="3244500"/>
                <a:ext cx="919785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14:cNvPr>
              <p14:cNvContentPartPr/>
              <p14:nvPr/>
            </p14:nvContentPartPr>
            <p14:xfrm>
              <a:off x="2813160" y="3357880"/>
              <a:ext cx="523800" cy="204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160" y="3339880"/>
                <a:ext cx="559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14:cNvPr>
              <p14:cNvContentPartPr/>
              <p14:nvPr/>
            </p14:nvContentPartPr>
            <p14:xfrm>
              <a:off x="5130840" y="3376240"/>
              <a:ext cx="136800" cy="157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2840" y="3358240"/>
                <a:ext cx="172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14:cNvPr>
              <p14:cNvContentPartPr/>
              <p14:nvPr/>
            </p14:nvContentPartPr>
            <p14:xfrm>
              <a:off x="5378880" y="2838400"/>
              <a:ext cx="1667160" cy="743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1240" y="2820760"/>
                <a:ext cx="1702800" cy="77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14:cNvPr>
              <p14:cNvContentPartPr/>
              <p14:nvPr/>
            </p14:nvContentPartPr>
            <p14:xfrm>
              <a:off x="1838280" y="3887080"/>
              <a:ext cx="162000" cy="79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280" y="3869440"/>
                <a:ext cx="197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14:cNvPr>
              <p14:cNvContentPartPr/>
              <p14:nvPr/>
            </p14:nvContentPartPr>
            <p14:xfrm>
              <a:off x="2258400" y="3643000"/>
              <a:ext cx="212040" cy="126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3625000"/>
                <a:ext cx="247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14:cNvPr>
              <p14:cNvContentPartPr/>
              <p14:nvPr/>
            </p14:nvContentPartPr>
            <p14:xfrm>
              <a:off x="2762040" y="3882760"/>
              <a:ext cx="217800" cy="25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44400" y="3864760"/>
                <a:ext cx="2534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14:cNvPr>
              <p14:cNvContentPartPr/>
              <p14:nvPr/>
            </p14:nvContentPartPr>
            <p14:xfrm>
              <a:off x="2802000" y="4011280"/>
              <a:ext cx="194040" cy="176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84000" y="3993640"/>
                <a:ext cx="229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14:cNvPr>
              <p14:cNvContentPartPr/>
              <p14:nvPr/>
            </p14:nvContentPartPr>
            <p14:xfrm>
              <a:off x="3143640" y="3928840"/>
              <a:ext cx="360360" cy="1915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26000" y="3910840"/>
                <a:ext cx="396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14:cNvPr>
              <p14:cNvContentPartPr/>
              <p14:nvPr/>
            </p14:nvContentPartPr>
            <p14:xfrm>
              <a:off x="1858800" y="4024600"/>
              <a:ext cx="372240" cy="216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40800" y="4006600"/>
                <a:ext cx="4078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14:cNvPr>
              <p14:cNvContentPartPr/>
              <p14:nvPr/>
            </p14:nvContentPartPr>
            <p14:xfrm>
              <a:off x="2356320" y="3889240"/>
              <a:ext cx="248040" cy="276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38680" y="3871600"/>
                <a:ext cx="283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14:cNvPr>
              <p14:cNvContentPartPr/>
              <p14:nvPr/>
            </p14:nvContentPartPr>
            <p14:xfrm>
              <a:off x="3659520" y="3907960"/>
              <a:ext cx="124200" cy="194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41520" y="3889960"/>
                <a:ext cx="1598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14:cNvPr>
              <p14:cNvContentPartPr/>
              <p14:nvPr/>
            </p14:nvContentPartPr>
            <p14:xfrm>
              <a:off x="3657360" y="3768640"/>
              <a:ext cx="154800" cy="77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9720" y="375100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14:cNvPr>
              <p14:cNvContentPartPr/>
              <p14:nvPr/>
            </p14:nvContentPartPr>
            <p14:xfrm>
              <a:off x="4203480" y="3698440"/>
              <a:ext cx="146520" cy="119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5480" y="3680800"/>
                <a:ext cx="1821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14:cNvPr>
              <p14:cNvContentPartPr/>
              <p14:nvPr/>
            </p14:nvContentPartPr>
            <p14:xfrm>
              <a:off x="3896040" y="3929200"/>
              <a:ext cx="49284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8040" y="3911200"/>
                <a:ext cx="528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14:cNvPr>
              <p14:cNvContentPartPr/>
              <p14:nvPr/>
            </p14:nvContentPartPr>
            <p14:xfrm>
              <a:off x="5157120" y="3778000"/>
              <a:ext cx="719640" cy="349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39471" y="3760342"/>
                <a:ext cx="755298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14:cNvPr>
              <p14:cNvContentPartPr/>
              <p14:nvPr/>
            </p14:nvContentPartPr>
            <p14:xfrm>
              <a:off x="6127320" y="3736960"/>
              <a:ext cx="312840" cy="4921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09660" y="3718960"/>
                <a:ext cx="348521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14:cNvPr>
              <p14:cNvContentPartPr/>
              <p14:nvPr/>
            </p14:nvContentPartPr>
            <p14:xfrm>
              <a:off x="7715280" y="3722200"/>
              <a:ext cx="360" cy="3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97280" y="3704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14:cNvPr>
              <p14:cNvContentPartPr/>
              <p14:nvPr/>
            </p14:nvContentPartPr>
            <p14:xfrm>
              <a:off x="7721760" y="3809680"/>
              <a:ext cx="607320" cy="3859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04120" y="3792040"/>
                <a:ext cx="6429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14:cNvPr>
              <p14:cNvContentPartPr/>
              <p14:nvPr/>
            </p14:nvContentPartPr>
            <p14:xfrm>
              <a:off x="6719880" y="3658480"/>
              <a:ext cx="895680" cy="367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01880" y="3640840"/>
                <a:ext cx="931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14:cNvPr>
              <p14:cNvContentPartPr/>
              <p14:nvPr/>
            </p14:nvContentPartPr>
            <p14:xfrm>
              <a:off x="519960" y="4401880"/>
              <a:ext cx="329760" cy="18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1960" y="4384240"/>
                <a:ext cx="365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14:cNvPr>
              <p14:cNvContentPartPr/>
              <p14:nvPr/>
            </p14:nvContentPartPr>
            <p14:xfrm>
              <a:off x="495480" y="4186240"/>
              <a:ext cx="174600" cy="106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77840" y="4168600"/>
                <a:ext cx="210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14:cNvPr>
              <p14:cNvContentPartPr/>
              <p14:nvPr/>
            </p14:nvContentPartPr>
            <p14:xfrm>
              <a:off x="1094160" y="4483240"/>
              <a:ext cx="10440" cy="972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76160" y="4465240"/>
                <a:ext cx="46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14:cNvPr>
              <p14:cNvContentPartPr/>
              <p14:nvPr/>
            </p14:nvContentPartPr>
            <p14:xfrm>
              <a:off x="1061400" y="4354720"/>
              <a:ext cx="28080" cy="38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43760" y="4336720"/>
                <a:ext cx="637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14:cNvPr>
              <p14:cNvContentPartPr/>
              <p14:nvPr/>
            </p14:nvContentPartPr>
            <p14:xfrm>
              <a:off x="1231320" y="4423480"/>
              <a:ext cx="124560" cy="1659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213320" y="4405840"/>
                <a:ext cx="160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14:cNvPr>
              <p14:cNvContentPartPr/>
              <p14:nvPr/>
            </p14:nvContentPartPr>
            <p14:xfrm>
              <a:off x="2667720" y="4296400"/>
              <a:ext cx="1559160" cy="2811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49720" y="4278423"/>
                <a:ext cx="159480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14:cNvPr>
              <p14:cNvContentPartPr/>
              <p14:nvPr/>
            </p14:nvContentPartPr>
            <p14:xfrm>
              <a:off x="2153640" y="4369120"/>
              <a:ext cx="198000" cy="2138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136000" y="4351480"/>
                <a:ext cx="2336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14:cNvPr>
              <p14:cNvContentPartPr/>
              <p14:nvPr/>
            </p14:nvContentPartPr>
            <p14:xfrm>
              <a:off x="1630920" y="4463440"/>
              <a:ext cx="399960" cy="1396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612920" y="4445440"/>
                <a:ext cx="43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14:cNvPr>
              <p14:cNvContentPartPr/>
              <p14:nvPr/>
            </p14:nvContentPartPr>
            <p14:xfrm>
              <a:off x="4393920" y="4532920"/>
              <a:ext cx="8280" cy="27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375920" y="4514920"/>
                <a:ext cx="43920" cy="6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712256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14:cNvPr>
              <p14:cNvContentPartPr/>
              <p14:nvPr/>
            </p14:nvContentPartPr>
            <p14:xfrm>
              <a:off x="5032560" y="1551400"/>
              <a:ext cx="942480" cy="529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4920" y="1533400"/>
                <a:ext cx="9781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14:cNvPr>
              <p14:cNvContentPartPr/>
              <p14:nvPr/>
            </p14:nvContentPartPr>
            <p14:xfrm>
              <a:off x="6391920" y="1701160"/>
              <a:ext cx="234720" cy="136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4280" y="1683160"/>
                <a:ext cx="27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14:cNvPr>
              <p14:cNvContentPartPr/>
              <p14:nvPr/>
            </p14:nvContentPartPr>
            <p14:xfrm>
              <a:off x="6965400" y="1502440"/>
              <a:ext cx="988920" cy="5752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47400" y="1484800"/>
                <a:ext cx="102456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14:cNvPr>
              <p14:cNvContentPartPr/>
              <p14:nvPr/>
            </p14:nvContentPartPr>
            <p14:xfrm>
              <a:off x="3686520" y="2802400"/>
              <a:ext cx="36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8880" y="278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14:cNvPr>
              <p14:cNvContentPartPr/>
              <p14:nvPr/>
            </p14:nvContentPartPr>
            <p14:xfrm>
              <a:off x="750000" y="3059800"/>
              <a:ext cx="841320" cy="244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2360" y="3041800"/>
                <a:ext cx="8769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14:cNvPr>
              <p14:cNvContentPartPr/>
              <p14:nvPr/>
            </p14:nvContentPartPr>
            <p14:xfrm>
              <a:off x="899040" y="3549760"/>
              <a:ext cx="307080" cy="81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1400" y="3532120"/>
                <a:ext cx="342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14:cNvPr>
              <p14:cNvContentPartPr/>
              <p14:nvPr/>
            </p14:nvContentPartPr>
            <p14:xfrm>
              <a:off x="906600" y="3672160"/>
              <a:ext cx="277920" cy="228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8600" y="3654160"/>
                <a:ext cx="3135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14:cNvPr>
              <p14:cNvContentPartPr/>
              <p14:nvPr/>
            </p14:nvContentPartPr>
            <p14:xfrm>
              <a:off x="3516600" y="2318560"/>
              <a:ext cx="555120" cy="184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612" y="2300920"/>
                <a:ext cx="590737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14:cNvPr>
              <p14:cNvContentPartPr/>
              <p14:nvPr/>
            </p14:nvContentPartPr>
            <p14:xfrm>
              <a:off x="4391760" y="2223160"/>
              <a:ext cx="1020960" cy="3013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4120" y="2205520"/>
                <a:ext cx="10566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14:cNvPr>
              <p14:cNvContentPartPr/>
              <p14:nvPr/>
            </p14:nvContentPartPr>
            <p14:xfrm>
              <a:off x="5864880" y="2151880"/>
              <a:ext cx="1283400" cy="414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7240" y="2133880"/>
                <a:ext cx="1319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14:cNvPr>
              <p14:cNvContentPartPr/>
              <p14:nvPr/>
            </p14:nvContentPartPr>
            <p14:xfrm>
              <a:off x="4511640" y="2943880"/>
              <a:ext cx="731880" cy="181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4000" y="2926240"/>
                <a:ext cx="7675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14:cNvPr>
              <p14:cNvContentPartPr/>
              <p14:nvPr/>
            </p14:nvContentPartPr>
            <p14:xfrm>
              <a:off x="3334080" y="2728600"/>
              <a:ext cx="847800" cy="380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6080" y="2710943"/>
                <a:ext cx="883440" cy="4161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14:cNvPr>
              <p14:cNvContentPartPr/>
              <p14:nvPr/>
            </p14:nvContentPartPr>
            <p14:xfrm>
              <a:off x="7599720" y="2288320"/>
              <a:ext cx="810360" cy="2840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1720" y="2270320"/>
                <a:ext cx="846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14:cNvPr>
              <p14:cNvContentPartPr/>
              <p14:nvPr/>
            </p14:nvContentPartPr>
            <p14:xfrm>
              <a:off x="7325760" y="2705920"/>
              <a:ext cx="792000" cy="55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7760" y="2688280"/>
                <a:ext cx="827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14:cNvPr>
              <p14:cNvContentPartPr/>
              <p14:nvPr/>
            </p14:nvContentPartPr>
            <p14:xfrm>
              <a:off x="3797400" y="3262480"/>
              <a:ext cx="884160" cy="317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9407" y="3244500"/>
                <a:ext cx="919785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14:cNvPr>
              <p14:cNvContentPartPr/>
              <p14:nvPr/>
            </p14:nvContentPartPr>
            <p14:xfrm>
              <a:off x="2813160" y="3357880"/>
              <a:ext cx="523800" cy="204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160" y="3339880"/>
                <a:ext cx="559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14:cNvPr>
              <p14:cNvContentPartPr/>
              <p14:nvPr/>
            </p14:nvContentPartPr>
            <p14:xfrm>
              <a:off x="5130840" y="3376240"/>
              <a:ext cx="136800" cy="157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2840" y="3358240"/>
                <a:ext cx="172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14:cNvPr>
              <p14:cNvContentPartPr/>
              <p14:nvPr/>
            </p14:nvContentPartPr>
            <p14:xfrm>
              <a:off x="5378880" y="2838400"/>
              <a:ext cx="1667160" cy="743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1240" y="2820760"/>
                <a:ext cx="1702800" cy="77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14:cNvPr>
              <p14:cNvContentPartPr/>
              <p14:nvPr/>
            </p14:nvContentPartPr>
            <p14:xfrm>
              <a:off x="1838280" y="3887080"/>
              <a:ext cx="162000" cy="79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280" y="3869440"/>
                <a:ext cx="197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14:cNvPr>
              <p14:cNvContentPartPr/>
              <p14:nvPr/>
            </p14:nvContentPartPr>
            <p14:xfrm>
              <a:off x="2258400" y="3643000"/>
              <a:ext cx="212040" cy="126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3625000"/>
                <a:ext cx="247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14:cNvPr>
              <p14:cNvContentPartPr/>
              <p14:nvPr/>
            </p14:nvContentPartPr>
            <p14:xfrm>
              <a:off x="2762040" y="3882760"/>
              <a:ext cx="217800" cy="25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44400" y="3864760"/>
                <a:ext cx="2534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14:cNvPr>
              <p14:cNvContentPartPr/>
              <p14:nvPr/>
            </p14:nvContentPartPr>
            <p14:xfrm>
              <a:off x="2802000" y="4011280"/>
              <a:ext cx="194040" cy="176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84000" y="3993640"/>
                <a:ext cx="229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14:cNvPr>
              <p14:cNvContentPartPr/>
              <p14:nvPr/>
            </p14:nvContentPartPr>
            <p14:xfrm>
              <a:off x="3143640" y="3928840"/>
              <a:ext cx="360360" cy="1915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26000" y="3910840"/>
                <a:ext cx="396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14:cNvPr>
              <p14:cNvContentPartPr/>
              <p14:nvPr/>
            </p14:nvContentPartPr>
            <p14:xfrm>
              <a:off x="1858800" y="4024600"/>
              <a:ext cx="372240" cy="216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40800" y="4006600"/>
                <a:ext cx="4078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14:cNvPr>
              <p14:cNvContentPartPr/>
              <p14:nvPr/>
            </p14:nvContentPartPr>
            <p14:xfrm>
              <a:off x="2356320" y="3889240"/>
              <a:ext cx="248040" cy="276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38680" y="3871600"/>
                <a:ext cx="283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14:cNvPr>
              <p14:cNvContentPartPr/>
              <p14:nvPr/>
            </p14:nvContentPartPr>
            <p14:xfrm>
              <a:off x="3659520" y="3907960"/>
              <a:ext cx="124200" cy="194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41520" y="3889960"/>
                <a:ext cx="1598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14:cNvPr>
              <p14:cNvContentPartPr/>
              <p14:nvPr/>
            </p14:nvContentPartPr>
            <p14:xfrm>
              <a:off x="3657360" y="3768640"/>
              <a:ext cx="154800" cy="77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9720" y="375100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14:cNvPr>
              <p14:cNvContentPartPr/>
              <p14:nvPr/>
            </p14:nvContentPartPr>
            <p14:xfrm>
              <a:off x="4203480" y="3698440"/>
              <a:ext cx="146520" cy="119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5480" y="3680800"/>
                <a:ext cx="1821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14:cNvPr>
              <p14:cNvContentPartPr/>
              <p14:nvPr/>
            </p14:nvContentPartPr>
            <p14:xfrm>
              <a:off x="3896040" y="3929200"/>
              <a:ext cx="49284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8040" y="3911200"/>
                <a:ext cx="528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14:cNvPr>
              <p14:cNvContentPartPr/>
              <p14:nvPr/>
            </p14:nvContentPartPr>
            <p14:xfrm>
              <a:off x="5157120" y="3778000"/>
              <a:ext cx="719640" cy="349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39471" y="3760342"/>
                <a:ext cx="755298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14:cNvPr>
              <p14:cNvContentPartPr/>
              <p14:nvPr/>
            </p14:nvContentPartPr>
            <p14:xfrm>
              <a:off x="6127320" y="3736960"/>
              <a:ext cx="312840" cy="4921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09660" y="3718960"/>
                <a:ext cx="348521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14:cNvPr>
              <p14:cNvContentPartPr/>
              <p14:nvPr/>
            </p14:nvContentPartPr>
            <p14:xfrm>
              <a:off x="7715280" y="3722200"/>
              <a:ext cx="360" cy="3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97280" y="3704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14:cNvPr>
              <p14:cNvContentPartPr/>
              <p14:nvPr/>
            </p14:nvContentPartPr>
            <p14:xfrm>
              <a:off x="7721760" y="3809680"/>
              <a:ext cx="607320" cy="3859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04120" y="3792040"/>
                <a:ext cx="6429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14:cNvPr>
              <p14:cNvContentPartPr/>
              <p14:nvPr/>
            </p14:nvContentPartPr>
            <p14:xfrm>
              <a:off x="6719880" y="3658480"/>
              <a:ext cx="895680" cy="367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01880" y="3640840"/>
                <a:ext cx="931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14:cNvPr>
              <p14:cNvContentPartPr/>
              <p14:nvPr/>
            </p14:nvContentPartPr>
            <p14:xfrm>
              <a:off x="519960" y="4401880"/>
              <a:ext cx="329760" cy="18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1960" y="4384240"/>
                <a:ext cx="365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14:cNvPr>
              <p14:cNvContentPartPr/>
              <p14:nvPr/>
            </p14:nvContentPartPr>
            <p14:xfrm>
              <a:off x="495480" y="4186240"/>
              <a:ext cx="174600" cy="106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77840" y="4168600"/>
                <a:ext cx="210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14:cNvPr>
              <p14:cNvContentPartPr/>
              <p14:nvPr/>
            </p14:nvContentPartPr>
            <p14:xfrm>
              <a:off x="1094160" y="4483240"/>
              <a:ext cx="10440" cy="972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76160" y="4465240"/>
                <a:ext cx="46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14:cNvPr>
              <p14:cNvContentPartPr/>
              <p14:nvPr/>
            </p14:nvContentPartPr>
            <p14:xfrm>
              <a:off x="1061400" y="4354720"/>
              <a:ext cx="28080" cy="38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43760" y="4336720"/>
                <a:ext cx="637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14:cNvPr>
              <p14:cNvContentPartPr/>
              <p14:nvPr/>
            </p14:nvContentPartPr>
            <p14:xfrm>
              <a:off x="1231320" y="4423480"/>
              <a:ext cx="124560" cy="1659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213320" y="4405840"/>
                <a:ext cx="160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14:cNvPr>
              <p14:cNvContentPartPr/>
              <p14:nvPr/>
            </p14:nvContentPartPr>
            <p14:xfrm>
              <a:off x="2667720" y="4296400"/>
              <a:ext cx="1559160" cy="2811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49720" y="4278423"/>
                <a:ext cx="159480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14:cNvPr>
              <p14:cNvContentPartPr/>
              <p14:nvPr/>
            </p14:nvContentPartPr>
            <p14:xfrm>
              <a:off x="2153640" y="4369120"/>
              <a:ext cx="198000" cy="2138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136000" y="4351480"/>
                <a:ext cx="2336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14:cNvPr>
              <p14:cNvContentPartPr/>
              <p14:nvPr/>
            </p14:nvContentPartPr>
            <p14:xfrm>
              <a:off x="1630920" y="4463440"/>
              <a:ext cx="399960" cy="1396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612920" y="4445440"/>
                <a:ext cx="43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14:cNvPr>
              <p14:cNvContentPartPr/>
              <p14:nvPr/>
            </p14:nvContentPartPr>
            <p14:xfrm>
              <a:off x="4393920" y="4532920"/>
              <a:ext cx="8280" cy="27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375920" y="4514920"/>
                <a:ext cx="439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14:cNvPr>
              <p14:cNvContentPartPr/>
              <p14:nvPr/>
            </p14:nvContentPartPr>
            <p14:xfrm>
              <a:off x="6519720" y="4232680"/>
              <a:ext cx="174240" cy="276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02080" y="4214680"/>
                <a:ext cx="209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14:cNvPr>
              <p14:cNvContentPartPr/>
              <p14:nvPr/>
            </p14:nvContentPartPr>
            <p14:xfrm>
              <a:off x="6693960" y="4325920"/>
              <a:ext cx="223920" cy="1828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676320" y="4308280"/>
                <a:ext cx="259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14:cNvPr>
              <p14:cNvContentPartPr/>
              <p14:nvPr/>
            </p14:nvContentPartPr>
            <p14:xfrm>
              <a:off x="6986280" y="4141240"/>
              <a:ext cx="485280" cy="356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968280" y="4123600"/>
                <a:ext cx="520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14:cNvPr>
              <p14:cNvContentPartPr/>
              <p14:nvPr/>
            </p14:nvContentPartPr>
            <p14:xfrm>
              <a:off x="7419360" y="4306840"/>
              <a:ext cx="166320" cy="159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401360" y="4289200"/>
                <a:ext cx="201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14:cNvPr>
              <p14:cNvContentPartPr/>
              <p14:nvPr/>
            </p14:nvContentPartPr>
            <p14:xfrm>
              <a:off x="7851000" y="4288480"/>
              <a:ext cx="398880" cy="2455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833000" y="4270480"/>
                <a:ext cx="434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14:cNvPr>
              <p14:cNvContentPartPr/>
              <p14:nvPr/>
            </p14:nvContentPartPr>
            <p14:xfrm>
              <a:off x="655320" y="5001280"/>
              <a:ext cx="17640" cy="87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37680" y="4983640"/>
                <a:ext cx="532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14:cNvPr>
              <p14:cNvContentPartPr/>
              <p14:nvPr/>
            </p14:nvContentPartPr>
            <p14:xfrm>
              <a:off x="627960" y="481336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0320" y="47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14:cNvPr>
              <p14:cNvContentPartPr/>
              <p14:nvPr/>
            </p14:nvContentPartPr>
            <p14:xfrm>
              <a:off x="765840" y="4891480"/>
              <a:ext cx="699120" cy="213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8200" y="4873480"/>
                <a:ext cx="7347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14:cNvPr>
              <p14:cNvContentPartPr/>
              <p14:nvPr/>
            </p14:nvContentPartPr>
            <p14:xfrm>
              <a:off x="1876440" y="4769440"/>
              <a:ext cx="1112400" cy="3052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58446" y="4751440"/>
                <a:ext cx="1148028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14:cNvPr>
              <p14:cNvContentPartPr/>
              <p14:nvPr/>
            </p14:nvContentPartPr>
            <p14:xfrm>
              <a:off x="3355680" y="4748200"/>
              <a:ext cx="1023840" cy="2217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38040" y="4730560"/>
                <a:ext cx="10594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14:cNvPr>
              <p14:cNvContentPartPr/>
              <p14:nvPr/>
            </p14:nvContentPartPr>
            <p14:xfrm>
              <a:off x="6438720" y="4638400"/>
              <a:ext cx="734760" cy="3038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21080" y="4620760"/>
                <a:ext cx="770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14:cNvPr>
              <p14:cNvContentPartPr/>
              <p14:nvPr/>
            </p14:nvContentPartPr>
            <p14:xfrm>
              <a:off x="4639800" y="4218640"/>
              <a:ext cx="1576800" cy="671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21800" y="4201000"/>
                <a:ext cx="161244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14:cNvPr>
              <p14:cNvContentPartPr/>
              <p14:nvPr/>
            </p14:nvContentPartPr>
            <p14:xfrm>
              <a:off x="526800" y="5229520"/>
              <a:ext cx="288000" cy="784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8800" y="5211520"/>
                <a:ext cx="323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14:cNvPr>
              <p14:cNvContentPartPr/>
              <p14:nvPr/>
            </p14:nvContentPartPr>
            <p14:xfrm>
              <a:off x="1038360" y="5443000"/>
              <a:ext cx="189720" cy="5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0360" y="5425000"/>
                <a:ext cx="2253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14:cNvPr>
              <p14:cNvContentPartPr/>
              <p14:nvPr/>
            </p14:nvContentPartPr>
            <p14:xfrm>
              <a:off x="1046280" y="5560720"/>
              <a:ext cx="221760" cy="5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8280" y="5543080"/>
                <a:ext cx="2574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14:cNvPr>
              <p14:cNvContentPartPr/>
              <p14:nvPr/>
            </p14:nvContentPartPr>
            <p14:xfrm>
              <a:off x="579000" y="5392600"/>
              <a:ext cx="306000" cy="2743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360" y="5374624"/>
                <a:ext cx="3416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14:cNvPr>
              <p14:cNvContentPartPr/>
              <p14:nvPr/>
            </p14:nvContentPartPr>
            <p14:xfrm>
              <a:off x="1705080" y="5149960"/>
              <a:ext cx="1790640" cy="4680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87444" y="5131974"/>
                <a:ext cx="1826273" cy="50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26BE378-AC3F-4C1E-89F3-88964EAAF9E7}"/>
                  </a:ext>
                </a:extLst>
              </p14:cNvPr>
              <p14:cNvContentPartPr/>
              <p14:nvPr/>
            </p14:nvContentPartPr>
            <p14:xfrm>
              <a:off x="8388120" y="3917320"/>
              <a:ext cx="82080" cy="1314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26BE378-AC3F-4C1E-89F3-88964EAAF9E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70120" y="3899320"/>
                <a:ext cx="117720" cy="16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710753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14:cNvPr>
              <p14:cNvContentPartPr/>
              <p14:nvPr/>
            </p14:nvContentPartPr>
            <p14:xfrm>
              <a:off x="5032560" y="1551400"/>
              <a:ext cx="942480" cy="529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4920" y="1533400"/>
                <a:ext cx="9781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14:cNvPr>
              <p14:cNvContentPartPr/>
              <p14:nvPr/>
            </p14:nvContentPartPr>
            <p14:xfrm>
              <a:off x="6391920" y="1701160"/>
              <a:ext cx="234720" cy="136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4280" y="1683160"/>
                <a:ext cx="27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14:cNvPr>
              <p14:cNvContentPartPr/>
              <p14:nvPr/>
            </p14:nvContentPartPr>
            <p14:xfrm>
              <a:off x="6965400" y="1502440"/>
              <a:ext cx="988920" cy="5752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47400" y="1484800"/>
                <a:ext cx="102456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14:cNvPr>
              <p14:cNvContentPartPr/>
              <p14:nvPr/>
            </p14:nvContentPartPr>
            <p14:xfrm>
              <a:off x="3686520" y="2802400"/>
              <a:ext cx="36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8880" y="278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14:cNvPr>
              <p14:cNvContentPartPr/>
              <p14:nvPr/>
            </p14:nvContentPartPr>
            <p14:xfrm>
              <a:off x="750000" y="3059800"/>
              <a:ext cx="841320" cy="244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2360" y="3041800"/>
                <a:ext cx="8769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14:cNvPr>
              <p14:cNvContentPartPr/>
              <p14:nvPr/>
            </p14:nvContentPartPr>
            <p14:xfrm>
              <a:off x="899040" y="3549760"/>
              <a:ext cx="307080" cy="81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1400" y="3532120"/>
                <a:ext cx="342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14:cNvPr>
              <p14:cNvContentPartPr/>
              <p14:nvPr/>
            </p14:nvContentPartPr>
            <p14:xfrm>
              <a:off x="906600" y="3672160"/>
              <a:ext cx="277920" cy="228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8600" y="3654160"/>
                <a:ext cx="3135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14:cNvPr>
              <p14:cNvContentPartPr/>
              <p14:nvPr/>
            </p14:nvContentPartPr>
            <p14:xfrm>
              <a:off x="3516600" y="2318560"/>
              <a:ext cx="555120" cy="184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612" y="2300920"/>
                <a:ext cx="590737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14:cNvPr>
              <p14:cNvContentPartPr/>
              <p14:nvPr/>
            </p14:nvContentPartPr>
            <p14:xfrm>
              <a:off x="4391760" y="2223160"/>
              <a:ext cx="1020960" cy="3013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4120" y="2205520"/>
                <a:ext cx="10566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14:cNvPr>
              <p14:cNvContentPartPr/>
              <p14:nvPr/>
            </p14:nvContentPartPr>
            <p14:xfrm>
              <a:off x="5864880" y="2151880"/>
              <a:ext cx="1283400" cy="414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7240" y="2133880"/>
                <a:ext cx="1319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14:cNvPr>
              <p14:cNvContentPartPr/>
              <p14:nvPr/>
            </p14:nvContentPartPr>
            <p14:xfrm>
              <a:off x="4511640" y="2943880"/>
              <a:ext cx="731880" cy="181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4000" y="2926240"/>
                <a:ext cx="7675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14:cNvPr>
              <p14:cNvContentPartPr/>
              <p14:nvPr/>
            </p14:nvContentPartPr>
            <p14:xfrm>
              <a:off x="3334080" y="2728600"/>
              <a:ext cx="847800" cy="380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6080" y="2710943"/>
                <a:ext cx="883440" cy="4161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14:cNvPr>
              <p14:cNvContentPartPr/>
              <p14:nvPr/>
            </p14:nvContentPartPr>
            <p14:xfrm>
              <a:off x="7599720" y="2288320"/>
              <a:ext cx="810360" cy="2840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1720" y="2270320"/>
                <a:ext cx="846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14:cNvPr>
              <p14:cNvContentPartPr/>
              <p14:nvPr/>
            </p14:nvContentPartPr>
            <p14:xfrm>
              <a:off x="7325760" y="2705920"/>
              <a:ext cx="792000" cy="55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7760" y="2688280"/>
                <a:ext cx="827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14:cNvPr>
              <p14:cNvContentPartPr/>
              <p14:nvPr/>
            </p14:nvContentPartPr>
            <p14:xfrm>
              <a:off x="3797400" y="3262480"/>
              <a:ext cx="884160" cy="317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9407" y="3244500"/>
                <a:ext cx="919785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14:cNvPr>
              <p14:cNvContentPartPr/>
              <p14:nvPr/>
            </p14:nvContentPartPr>
            <p14:xfrm>
              <a:off x="2813160" y="3357880"/>
              <a:ext cx="523800" cy="204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160" y="3339880"/>
                <a:ext cx="559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14:cNvPr>
              <p14:cNvContentPartPr/>
              <p14:nvPr/>
            </p14:nvContentPartPr>
            <p14:xfrm>
              <a:off x="5130840" y="3376240"/>
              <a:ext cx="136800" cy="157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2840" y="3358240"/>
                <a:ext cx="172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14:cNvPr>
              <p14:cNvContentPartPr/>
              <p14:nvPr/>
            </p14:nvContentPartPr>
            <p14:xfrm>
              <a:off x="5378880" y="2838400"/>
              <a:ext cx="1667160" cy="743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1240" y="2820760"/>
                <a:ext cx="1702800" cy="77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14:cNvPr>
              <p14:cNvContentPartPr/>
              <p14:nvPr/>
            </p14:nvContentPartPr>
            <p14:xfrm>
              <a:off x="1838280" y="3887080"/>
              <a:ext cx="162000" cy="79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280" y="3869440"/>
                <a:ext cx="197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14:cNvPr>
              <p14:cNvContentPartPr/>
              <p14:nvPr/>
            </p14:nvContentPartPr>
            <p14:xfrm>
              <a:off x="2258400" y="3643000"/>
              <a:ext cx="212040" cy="126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3625000"/>
                <a:ext cx="247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14:cNvPr>
              <p14:cNvContentPartPr/>
              <p14:nvPr/>
            </p14:nvContentPartPr>
            <p14:xfrm>
              <a:off x="2762040" y="3882760"/>
              <a:ext cx="217800" cy="25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44400" y="3864760"/>
                <a:ext cx="2534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14:cNvPr>
              <p14:cNvContentPartPr/>
              <p14:nvPr/>
            </p14:nvContentPartPr>
            <p14:xfrm>
              <a:off x="2802000" y="4011280"/>
              <a:ext cx="194040" cy="176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84000" y="3993640"/>
                <a:ext cx="229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14:cNvPr>
              <p14:cNvContentPartPr/>
              <p14:nvPr/>
            </p14:nvContentPartPr>
            <p14:xfrm>
              <a:off x="3143640" y="3928840"/>
              <a:ext cx="360360" cy="1915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26000" y="3910840"/>
                <a:ext cx="396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14:cNvPr>
              <p14:cNvContentPartPr/>
              <p14:nvPr/>
            </p14:nvContentPartPr>
            <p14:xfrm>
              <a:off x="1858800" y="4024600"/>
              <a:ext cx="372240" cy="216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40800" y="4006600"/>
                <a:ext cx="4078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14:cNvPr>
              <p14:cNvContentPartPr/>
              <p14:nvPr/>
            </p14:nvContentPartPr>
            <p14:xfrm>
              <a:off x="2356320" y="3889240"/>
              <a:ext cx="248040" cy="276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38680" y="3871600"/>
                <a:ext cx="283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14:cNvPr>
              <p14:cNvContentPartPr/>
              <p14:nvPr/>
            </p14:nvContentPartPr>
            <p14:xfrm>
              <a:off x="3659520" y="3907960"/>
              <a:ext cx="124200" cy="194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41520" y="3889960"/>
                <a:ext cx="1598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14:cNvPr>
              <p14:cNvContentPartPr/>
              <p14:nvPr/>
            </p14:nvContentPartPr>
            <p14:xfrm>
              <a:off x="3657360" y="3768640"/>
              <a:ext cx="154800" cy="77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9720" y="375100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14:cNvPr>
              <p14:cNvContentPartPr/>
              <p14:nvPr/>
            </p14:nvContentPartPr>
            <p14:xfrm>
              <a:off x="4203480" y="3698440"/>
              <a:ext cx="146520" cy="119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5480" y="3680800"/>
                <a:ext cx="1821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14:cNvPr>
              <p14:cNvContentPartPr/>
              <p14:nvPr/>
            </p14:nvContentPartPr>
            <p14:xfrm>
              <a:off x="3896040" y="3929200"/>
              <a:ext cx="49284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8040" y="3911200"/>
                <a:ext cx="528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14:cNvPr>
              <p14:cNvContentPartPr/>
              <p14:nvPr/>
            </p14:nvContentPartPr>
            <p14:xfrm>
              <a:off x="5157120" y="3778000"/>
              <a:ext cx="719640" cy="349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39471" y="3760342"/>
                <a:ext cx="755298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14:cNvPr>
              <p14:cNvContentPartPr/>
              <p14:nvPr/>
            </p14:nvContentPartPr>
            <p14:xfrm>
              <a:off x="6127320" y="3736960"/>
              <a:ext cx="312840" cy="4921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09660" y="3718960"/>
                <a:ext cx="348521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14:cNvPr>
              <p14:cNvContentPartPr/>
              <p14:nvPr/>
            </p14:nvContentPartPr>
            <p14:xfrm>
              <a:off x="7715280" y="3722200"/>
              <a:ext cx="360" cy="3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97280" y="3704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14:cNvPr>
              <p14:cNvContentPartPr/>
              <p14:nvPr/>
            </p14:nvContentPartPr>
            <p14:xfrm>
              <a:off x="7721760" y="3809680"/>
              <a:ext cx="607320" cy="3859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04120" y="3792040"/>
                <a:ext cx="6429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14:cNvPr>
              <p14:cNvContentPartPr/>
              <p14:nvPr/>
            </p14:nvContentPartPr>
            <p14:xfrm>
              <a:off x="6719880" y="3658480"/>
              <a:ext cx="895680" cy="367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01880" y="3640840"/>
                <a:ext cx="931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14:cNvPr>
              <p14:cNvContentPartPr/>
              <p14:nvPr/>
            </p14:nvContentPartPr>
            <p14:xfrm>
              <a:off x="519960" y="4401880"/>
              <a:ext cx="329760" cy="18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1960" y="4384240"/>
                <a:ext cx="365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14:cNvPr>
              <p14:cNvContentPartPr/>
              <p14:nvPr/>
            </p14:nvContentPartPr>
            <p14:xfrm>
              <a:off x="495480" y="4186240"/>
              <a:ext cx="174600" cy="106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77840" y="4168600"/>
                <a:ext cx="210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14:cNvPr>
              <p14:cNvContentPartPr/>
              <p14:nvPr/>
            </p14:nvContentPartPr>
            <p14:xfrm>
              <a:off x="1094160" y="4483240"/>
              <a:ext cx="10440" cy="972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76160" y="4465240"/>
                <a:ext cx="46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14:cNvPr>
              <p14:cNvContentPartPr/>
              <p14:nvPr/>
            </p14:nvContentPartPr>
            <p14:xfrm>
              <a:off x="1061400" y="4354720"/>
              <a:ext cx="28080" cy="38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43760" y="4336720"/>
                <a:ext cx="637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14:cNvPr>
              <p14:cNvContentPartPr/>
              <p14:nvPr/>
            </p14:nvContentPartPr>
            <p14:xfrm>
              <a:off x="1231320" y="4423480"/>
              <a:ext cx="124560" cy="1659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213320" y="4405840"/>
                <a:ext cx="160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14:cNvPr>
              <p14:cNvContentPartPr/>
              <p14:nvPr/>
            </p14:nvContentPartPr>
            <p14:xfrm>
              <a:off x="2667720" y="4296400"/>
              <a:ext cx="1559160" cy="2811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49720" y="4278423"/>
                <a:ext cx="159480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14:cNvPr>
              <p14:cNvContentPartPr/>
              <p14:nvPr/>
            </p14:nvContentPartPr>
            <p14:xfrm>
              <a:off x="2153640" y="4369120"/>
              <a:ext cx="198000" cy="2138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136000" y="4351480"/>
                <a:ext cx="2336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14:cNvPr>
              <p14:cNvContentPartPr/>
              <p14:nvPr/>
            </p14:nvContentPartPr>
            <p14:xfrm>
              <a:off x="1630920" y="4463440"/>
              <a:ext cx="399960" cy="1396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612920" y="4445440"/>
                <a:ext cx="43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14:cNvPr>
              <p14:cNvContentPartPr/>
              <p14:nvPr/>
            </p14:nvContentPartPr>
            <p14:xfrm>
              <a:off x="4393920" y="4532920"/>
              <a:ext cx="8280" cy="27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375920" y="4514920"/>
                <a:ext cx="439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14:cNvPr>
              <p14:cNvContentPartPr/>
              <p14:nvPr/>
            </p14:nvContentPartPr>
            <p14:xfrm>
              <a:off x="6519720" y="4232680"/>
              <a:ext cx="174240" cy="276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02080" y="4214680"/>
                <a:ext cx="209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14:cNvPr>
              <p14:cNvContentPartPr/>
              <p14:nvPr/>
            </p14:nvContentPartPr>
            <p14:xfrm>
              <a:off x="6693960" y="4325920"/>
              <a:ext cx="223920" cy="1828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676320" y="4308280"/>
                <a:ext cx="259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14:cNvPr>
              <p14:cNvContentPartPr/>
              <p14:nvPr/>
            </p14:nvContentPartPr>
            <p14:xfrm>
              <a:off x="6986280" y="4141240"/>
              <a:ext cx="485280" cy="356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968280" y="4123600"/>
                <a:ext cx="520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14:cNvPr>
              <p14:cNvContentPartPr/>
              <p14:nvPr/>
            </p14:nvContentPartPr>
            <p14:xfrm>
              <a:off x="7419360" y="4306840"/>
              <a:ext cx="166320" cy="159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401360" y="4289200"/>
                <a:ext cx="201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14:cNvPr>
              <p14:cNvContentPartPr/>
              <p14:nvPr/>
            </p14:nvContentPartPr>
            <p14:xfrm>
              <a:off x="7851000" y="4288480"/>
              <a:ext cx="398880" cy="2455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833000" y="4270480"/>
                <a:ext cx="434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14:cNvPr>
              <p14:cNvContentPartPr/>
              <p14:nvPr/>
            </p14:nvContentPartPr>
            <p14:xfrm>
              <a:off x="655320" y="5001280"/>
              <a:ext cx="17640" cy="87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37680" y="4983640"/>
                <a:ext cx="532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14:cNvPr>
              <p14:cNvContentPartPr/>
              <p14:nvPr/>
            </p14:nvContentPartPr>
            <p14:xfrm>
              <a:off x="627960" y="481336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0320" y="47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14:cNvPr>
              <p14:cNvContentPartPr/>
              <p14:nvPr/>
            </p14:nvContentPartPr>
            <p14:xfrm>
              <a:off x="765840" y="4891480"/>
              <a:ext cx="699120" cy="213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8200" y="4873480"/>
                <a:ext cx="7347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14:cNvPr>
              <p14:cNvContentPartPr/>
              <p14:nvPr/>
            </p14:nvContentPartPr>
            <p14:xfrm>
              <a:off x="1876440" y="4769440"/>
              <a:ext cx="1112400" cy="3052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58446" y="4751440"/>
                <a:ext cx="1148028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14:cNvPr>
              <p14:cNvContentPartPr/>
              <p14:nvPr/>
            </p14:nvContentPartPr>
            <p14:xfrm>
              <a:off x="3355680" y="4748200"/>
              <a:ext cx="1023840" cy="2217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38040" y="4730560"/>
                <a:ext cx="10594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14:cNvPr>
              <p14:cNvContentPartPr/>
              <p14:nvPr/>
            </p14:nvContentPartPr>
            <p14:xfrm>
              <a:off x="6438720" y="4638400"/>
              <a:ext cx="734760" cy="3038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21080" y="4620760"/>
                <a:ext cx="770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14:cNvPr>
              <p14:cNvContentPartPr/>
              <p14:nvPr/>
            </p14:nvContentPartPr>
            <p14:xfrm>
              <a:off x="4639800" y="4218640"/>
              <a:ext cx="1576800" cy="671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21800" y="4201000"/>
                <a:ext cx="161244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14:cNvPr>
              <p14:cNvContentPartPr/>
              <p14:nvPr/>
            </p14:nvContentPartPr>
            <p14:xfrm>
              <a:off x="526800" y="5229520"/>
              <a:ext cx="288000" cy="784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8800" y="5211520"/>
                <a:ext cx="323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14:cNvPr>
              <p14:cNvContentPartPr/>
              <p14:nvPr/>
            </p14:nvContentPartPr>
            <p14:xfrm>
              <a:off x="1038360" y="5443000"/>
              <a:ext cx="189720" cy="5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0360" y="5425000"/>
                <a:ext cx="2253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14:cNvPr>
              <p14:cNvContentPartPr/>
              <p14:nvPr/>
            </p14:nvContentPartPr>
            <p14:xfrm>
              <a:off x="1046280" y="5560720"/>
              <a:ext cx="221760" cy="5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8280" y="5543080"/>
                <a:ext cx="2574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14:cNvPr>
              <p14:cNvContentPartPr/>
              <p14:nvPr/>
            </p14:nvContentPartPr>
            <p14:xfrm>
              <a:off x="579000" y="5392600"/>
              <a:ext cx="306000" cy="2743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360" y="5374624"/>
                <a:ext cx="3416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14:cNvPr>
              <p14:cNvContentPartPr/>
              <p14:nvPr/>
            </p14:nvContentPartPr>
            <p14:xfrm>
              <a:off x="1705080" y="5149960"/>
              <a:ext cx="1790640" cy="4680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87444" y="5131974"/>
                <a:ext cx="1826273" cy="50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14:cNvPr>
              <p14:cNvContentPartPr/>
              <p14:nvPr/>
            </p14:nvContentPartPr>
            <p14:xfrm>
              <a:off x="4347120" y="5250760"/>
              <a:ext cx="190440" cy="193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29480" y="5232760"/>
                <a:ext cx="2260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14:cNvPr>
              <p14:cNvContentPartPr/>
              <p14:nvPr/>
            </p14:nvContentPartPr>
            <p14:xfrm>
              <a:off x="4609920" y="5104960"/>
              <a:ext cx="658440" cy="295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92270" y="5086960"/>
                <a:ext cx="694099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14:cNvPr>
              <p14:cNvContentPartPr/>
              <p14:nvPr/>
            </p14:nvContentPartPr>
            <p14:xfrm>
              <a:off x="3960480" y="5078320"/>
              <a:ext cx="149400" cy="408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42840" y="5060320"/>
                <a:ext cx="1850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14:cNvPr>
              <p14:cNvContentPartPr/>
              <p14:nvPr/>
            </p14:nvContentPartPr>
            <p14:xfrm>
              <a:off x="5619360" y="5256160"/>
              <a:ext cx="748800" cy="3103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01369" y="5238160"/>
                <a:ext cx="784423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14:cNvPr>
              <p14:cNvContentPartPr/>
              <p14:nvPr/>
            </p14:nvContentPartPr>
            <p14:xfrm>
              <a:off x="6975840" y="5273080"/>
              <a:ext cx="269280" cy="201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57840" y="5255440"/>
                <a:ext cx="30492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14:cNvPr>
              <p14:cNvContentPartPr/>
              <p14:nvPr/>
            </p14:nvContentPartPr>
            <p14:xfrm>
              <a:off x="7340160" y="5440120"/>
              <a:ext cx="15480" cy="91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22160" y="5422480"/>
                <a:ext cx="511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14:cNvPr>
              <p14:cNvContentPartPr/>
              <p14:nvPr/>
            </p14:nvContentPartPr>
            <p14:xfrm>
              <a:off x="7368960" y="5302240"/>
              <a:ext cx="11880" cy="129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350960" y="5284600"/>
                <a:ext cx="47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14:cNvPr>
              <p14:cNvContentPartPr/>
              <p14:nvPr/>
            </p14:nvContentPartPr>
            <p14:xfrm>
              <a:off x="6638520" y="5217640"/>
              <a:ext cx="261360" cy="257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0520" y="5199975"/>
                <a:ext cx="297000" cy="293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1C9CDA8-A733-4EC0-ADCD-2C269D4F61E4}"/>
                  </a:ext>
                </a:extLst>
              </p14:cNvPr>
              <p14:cNvContentPartPr/>
              <p14:nvPr/>
            </p14:nvContentPartPr>
            <p14:xfrm>
              <a:off x="8388120" y="3917320"/>
              <a:ext cx="82080" cy="1314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1C9CDA8-A733-4EC0-ADCD-2C269D4F61E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0120" y="3899320"/>
                <a:ext cx="117720" cy="16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910038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14:cNvPr>
              <p14:cNvContentPartPr/>
              <p14:nvPr/>
            </p14:nvContentPartPr>
            <p14:xfrm>
              <a:off x="5032560" y="1551400"/>
              <a:ext cx="942480" cy="529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4920" y="1533400"/>
                <a:ext cx="9781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14:cNvPr>
              <p14:cNvContentPartPr/>
              <p14:nvPr/>
            </p14:nvContentPartPr>
            <p14:xfrm>
              <a:off x="6391920" y="1701160"/>
              <a:ext cx="234720" cy="136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4280" y="1683160"/>
                <a:ext cx="27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14:cNvPr>
              <p14:cNvContentPartPr/>
              <p14:nvPr/>
            </p14:nvContentPartPr>
            <p14:xfrm>
              <a:off x="6965400" y="1502440"/>
              <a:ext cx="988920" cy="5752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47400" y="1484800"/>
                <a:ext cx="102456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14:cNvPr>
              <p14:cNvContentPartPr/>
              <p14:nvPr/>
            </p14:nvContentPartPr>
            <p14:xfrm>
              <a:off x="3686520" y="2802400"/>
              <a:ext cx="36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8880" y="278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14:cNvPr>
              <p14:cNvContentPartPr/>
              <p14:nvPr/>
            </p14:nvContentPartPr>
            <p14:xfrm>
              <a:off x="750000" y="3059800"/>
              <a:ext cx="841320" cy="244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2360" y="3041800"/>
                <a:ext cx="8769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14:cNvPr>
              <p14:cNvContentPartPr/>
              <p14:nvPr/>
            </p14:nvContentPartPr>
            <p14:xfrm>
              <a:off x="899040" y="3549760"/>
              <a:ext cx="307080" cy="81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1400" y="3532120"/>
                <a:ext cx="342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14:cNvPr>
              <p14:cNvContentPartPr/>
              <p14:nvPr/>
            </p14:nvContentPartPr>
            <p14:xfrm>
              <a:off x="906600" y="3672160"/>
              <a:ext cx="277920" cy="228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8600" y="3654160"/>
                <a:ext cx="3135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14:cNvPr>
              <p14:cNvContentPartPr/>
              <p14:nvPr/>
            </p14:nvContentPartPr>
            <p14:xfrm>
              <a:off x="3516600" y="2318560"/>
              <a:ext cx="555120" cy="184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612" y="2300920"/>
                <a:ext cx="590737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14:cNvPr>
              <p14:cNvContentPartPr/>
              <p14:nvPr/>
            </p14:nvContentPartPr>
            <p14:xfrm>
              <a:off x="4391760" y="2223160"/>
              <a:ext cx="1020960" cy="3013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4120" y="2205520"/>
                <a:ext cx="10566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14:cNvPr>
              <p14:cNvContentPartPr/>
              <p14:nvPr/>
            </p14:nvContentPartPr>
            <p14:xfrm>
              <a:off x="5864880" y="2151880"/>
              <a:ext cx="1283400" cy="414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7240" y="2133880"/>
                <a:ext cx="1319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14:cNvPr>
              <p14:cNvContentPartPr/>
              <p14:nvPr/>
            </p14:nvContentPartPr>
            <p14:xfrm>
              <a:off x="4511640" y="2943880"/>
              <a:ext cx="731880" cy="181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4000" y="2926240"/>
                <a:ext cx="7675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14:cNvPr>
              <p14:cNvContentPartPr/>
              <p14:nvPr/>
            </p14:nvContentPartPr>
            <p14:xfrm>
              <a:off x="3334080" y="2728600"/>
              <a:ext cx="847800" cy="380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6080" y="2710943"/>
                <a:ext cx="883440" cy="4161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14:cNvPr>
              <p14:cNvContentPartPr/>
              <p14:nvPr/>
            </p14:nvContentPartPr>
            <p14:xfrm>
              <a:off x="7599720" y="2288320"/>
              <a:ext cx="810360" cy="2840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1720" y="2270320"/>
                <a:ext cx="846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14:cNvPr>
              <p14:cNvContentPartPr/>
              <p14:nvPr/>
            </p14:nvContentPartPr>
            <p14:xfrm>
              <a:off x="7325760" y="2705920"/>
              <a:ext cx="792000" cy="55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7760" y="2688280"/>
                <a:ext cx="827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14:cNvPr>
              <p14:cNvContentPartPr/>
              <p14:nvPr/>
            </p14:nvContentPartPr>
            <p14:xfrm>
              <a:off x="3797400" y="3262480"/>
              <a:ext cx="884160" cy="317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9407" y="3244500"/>
                <a:ext cx="919785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14:cNvPr>
              <p14:cNvContentPartPr/>
              <p14:nvPr/>
            </p14:nvContentPartPr>
            <p14:xfrm>
              <a:off x="2813160" y="3357880"/>
              <a:ext cx="523800" cy="204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160" y="3339880"/>
                <a:ext cx="559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14:cNvPr>
              <p14:cNvContentPartPr/>
              <p14:nvPr/>
            </p14:nvContentPartPr>
            <p14:xfrm>
              <a:off x="5130840" y="3376240"/>
              <a:ext cx="136800" cy="157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2840" y="3358240"/>
                <a:ext cx="172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14:cNvPr>
              <p14:cNvContentPartPr/>
              <p14:nvPr/>
            </p14:nvContentPartPr>
            <p14:xfrm>
              <a:off x="5378880" y="2838400"/>
              <a:ext cx="1667160" cy="743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1240" y="2820760"/>
                <a:ext cx="1702800" cy="77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14:cNvPr>
              <p14:cNvContentPartPr/>
              <p14:nvPr/>
            </p14:nvContentPartPr>
            <p14:xfrm>
              <a:off x="1838280" y="3887080"/>
              <a:ext cx="162000" cy="79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280" y="3869440"/>
                <a:ext cx="197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14:cNvPr>
              <p14:cNvContentPartPr/>
              <p14:nvPr/>
            </p14:nvContentPartPr>
            <p14:xfrm>
              <a:off x="2258400" y="3643000"/>
              <a:ext cx="212040" cy="126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3625000"/>
                <a:ext cx="247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14:cNvPr>
              <p14:cNvContentPartPr/>
              <p14:nvPr/>
            </p14:nvContentPartPr>
            <p14:xfrm>
              <a:off x="2762040" y="3882760"/>
              <a:ext cx="217800" cy="25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44400" y="3864760"/>
                <a:ext cx="2534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14:cNvPr>
              <p14:cNvContentPartPr/>
              <p14:nvPr/>
            </p14:nvContentPartPr>
            <p14:xfrm>
              <a:off x="2802000" y="4011280"/>
              <a:ext cx="194040" cy="176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84000" y="3993640"/>
                <a:ext cx="229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14:cNvPr>
              <p14:cNvContentPartPr/>
              <p14:nvPr/>
            </p14:nvContentPartPr>
            <p14:xfrm>
              <a:off x="3143640" y="3928840"/>
              <a:ext cx="360360" cy="1915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26000" y="3910840"/>
                <a:ext cx="396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14:cNvPr>
              <p14:cNvContentPartPr/>
              <p14:nvPr/>
            </p14:nvContentPartPr>
            <p14:xfrm>
              <a:off x="1858800" y="4024600"/>
              <a:ext cx="372240" cy="216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40800" y="4006600"/>
                <a:ext cx="4078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14:cNvPr>
              <p14:cNvContentPartPr/>
              <p14:nvPr/>
            </p14:nvContentPartPr>
            <p14:xfrm>
              <a:off x="2356320" y="3889240"/>
              <a:ext cx="248040" cy="276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38680" y="3871600"/>
                <a:ext cx="283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14:cNvPr>
              <p14:cNvContentPartPr/>
              <p14:nvPr/>
            </p14:nvContentPartPr>
            <p14:xfrm>
              <a:off x="3659520" y="3907960"/>
              <a:ext cx="124200" cy="194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41520" y="3889960"/>
                <a:ext cx="1598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14:cNvPr>
              <p14:cNvContentPartPr/>
              <p14:nvPr/>
            </p14:nvContentPartPr>
            <p14:xfrm>
              <a:off x="3657360" y="3768640"/>
              <a:ext cx="154800" cy="77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9720" y="375100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14:cNvPr>
              <p14:cNvContentPartPr/>
              <p14:nvPr/>
            </p14:nvContentPartPr>
            <p14:xfrm>
              <a:off x="4203480" y="3698440"/>
              <a:ext cx="146520" cy="119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5480" y="3680800"/>
                <a:ext cx="1821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14:cNvPr>
              <p14:cNvContentPartPr/>
              <p14:nvPr/>
            </p14:nvContentPartPr>
            <p14:xfrm>
              <a:off x="3896040" y="3929200"/>
              <a:ext cx="49284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8040" y="3911200"/>
                <a:ext cx="528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14:cNvPr>
              <p14:cNvContentPartPr/>
              <p14:nvPr/>
            </p14:nvContentPartPr>
            <p14:xfrm>
              <a:off x="5157120" y="3778000"/>
              <a:ext cx="719640" cy="349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39471" y="3760342"/>
                <a:ext cx="755298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14:cNvPr>
              <p14:cNvContentPartPr/>
              <p14:nvPr/>
            </p14:nvContentPartPr>
            <p14:xfrm>
              <a:off x="6127320" y="3736960"/>
              <a:ext cx="312840" cy="4921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09660" y="3718960"/>
                <a:ext cx="348521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14:cNvPr>
              <p14:cNvContentPartPr/>
              <p14:nvPr/>
            </p14:nvContentPartPr>
            <p14:xfrm>
              <a:off x="7715280" y="3722200"/>
              <a:ext cx="360" cy="3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97280" y="3704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14:cNvPr>
              <p14:cNvContentPartPr/>
              <p14:nvPr/>
            </p14:nvContentPartPr>
            <p14:xfrm>
              <a:off x="7721760" y="3809680"/>
              <a:ext cx="607320" cy="3859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04120" y="3792040"/>
                <a:ext cx="6429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14:cNvPr>
              <p14:cNvContentPartPr/>
              <p14:nvPr/>
            </p14:nvContentPartPr>
            <p14:xfrm>
              <a:off x="6719880" y="3658480"/>
              <a:ext cx="895680" cy="367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01880" y="3640840"/>
                <a:ext cx="931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14:cNvPr>
              <p14:cNvContentPartPr/>
              <p14:nvPr/>
            </p14:nvContentPartPr>
            <p14:xfrm>
              <a:off x="519960" y="4401880"/>
              <a:ext cx="329760" cy="18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1960" y="4384240"/>
                <a:ext cx="365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14:cNvPr>
              <p14:cNvContentPartPr/>
              <p14:nvPr/>
            </p14:nvContentPartPr>
            <p14:xfrm>
              <a:off x="495480" y="4186240"/>
              <a:ext cx="174600" cy="106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77840" y="4168600"/>
                <a:ext cx="210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14:cNvPr>
              <p14:cNvContentPartPr/>
              <p14:nvPr/>
            </p14:nvContentPartPr>
            <p14:xfrm>
              <a:off x="1094160" y="4483240"/>
              <a:ext cx="10440" cy="972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76160" y="4465240"/>
                <a:ext cx="46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14:cNvPr>
              <p14:cNvContentPartPr/>
              <p14:nvPr/>
            </p14:nvContentPartPr>
            <p14:xfrm>
              <a:off x="1061400" y="4354720"/>
              <a:ext cx="28080" cy="38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43760" y="4336720"/>
                <a:ext cx="637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14:cNvPr>
              <p14:cNvContentPartPr/>
              <p14:nvPr/>
            </p14:nvContentPartPr>
            <p14:xfrm>
              <a:off x="1231320" y="4423480"/>
              <a:ext cx="124560" cy="1659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213320" y="4405840"/>
                <a:ext cx="160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14:cNvPr>
              <p14:cNvContentPartPr/>
              <p14:nvPr/>
            </p14:nvContentPartPr>
            <p14:xfrm>
              <a:off x="2667720" y="4296400"/>
              <a:ext cx="1559160" cy="2811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49720" y="4278423"/>
                <a:ext cx="159480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14:cNvPr>
              <p14:cNvContentPartPr/>
              <p14:nvPr/>
            </p14:nvContentPartPr>
            <p14:xfrm>
              <a:off x="2153640" y="4369120"/>
              <a:ext cx="198000" cy="2138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136000" y="4351480"/>
                <a:ext cx="2336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14:cNvPr>
              <p14:cNvContentPartPr/>
              <p14:nvPr/>
            </p14:nvContentPartPr>
            <p14:xfrm>
              <a:off x="1630920" y="4463440"/>
              <a:ext cx="399960" cy="1396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612920" y="4445440"/>
                <a:ext cx="43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14:cNvPr>
              <p14:cNvContentPartPr/>
              <p14:nvPr/>
            </p14:nvContentPartPr>
            <p14:xfrm>
              <a:off x="4393920" y="4532920"/>
              <a:ext cx="8280" cy="27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375920" y="4514920"/>
                <a:ext cx="439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14:cNvPr>
              <p14:cNvContentPartPr/>
              <p14:nvPr/>
            </p14:nvContentPartPr>
            <p14:xfrm>
              <a:off x="6519720" y="4232680"/>
              <a:ext cx="174240" cy="276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02080" y="4214680"/>
                <a:ext cx="209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14:cNvPr>
              <p14:cNvContentPartPr/>
              <p14:nvPr/>
            </p14:nvContentPartPr>
            <p14:xfrm>
              <a:off x="6693960" y="4325920"/>
              <a:ext cx="223920" cy="1828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676320" y="4308280"/>
                <a:ext cx="259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14:cNvPr>
              <p14:cNvContentPartPr/>
              <p14:nvPr/>
            </p14:nvContentPartPr>
            <p14:xfrm>
              <a:off x="6986280" y="4141240"/>
              <a:ext cx="485280" cy="356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968280" y="4123600"/>
                <a:ext cx="520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14:cNvPr>
              <p14:cNvContentPartPr/>
              <p14:nvPr/>
            </p14:nvContentPartPr>
            <p14:xfrm>
              <a:off x="7419360" y="4306840"/>
              <a:ext cx="166320" cy="159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401360" y="4289200"/>
                <a:ext cx="201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14:cNvPr>
              <p14:cNvContentPartPr/>
              <p14:nvPr/>
            </p14:nvContentPartPr>
            <p14:xfrm>
              <a:off x="7851000" y="4288480"/>
              <a:ext cx="398880" cy="2455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833000" y="4270480"/>
                <a:ext cx="434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14:cNvPr>
              <p14:cNvContentPartPr/>
              <p14:nvPr/>
            </p14:nvContentPartPr>
            <p14:xfrm>
              <a:off x="655320" y="5001280"/>
              <a:ext cx="17640" cy="87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37680" y="4983640"/>
                <a:ext cx="532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14:cNvPr>
              <p14:cNvContentPartPr/>
              <p14:nvPr/>
            </p14:nvContentPartPr>
            <p14:xfrm>
              <a:off x="627960" y="481336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0320" y="47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14:cNvPr>
              <p14:cNvContentPartPr/>
              <p14:nvPr/>
            </p14:nvContentPartPr>
            <p14:xfrm>
              <a:off x="765840" y="4891480"/>
              <a:ext cx="699120" cy="213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8200" y="4873480"/>
                <a:ext cx="7347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14:cNvPr>
              <p14:cNvContentPartPr/>
              <p14:nvPr/>
            </p14:nvContentPartPr>
            <p14:xfrm>
              <a:off x="1876440" y="4769440"/>
              <a:ext cx="1112400" cy="3052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58446" y="4751440"/>
                <a:ext cx="1148028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14:cNvPr>
              <p14:cNvContentPartPr/>
              <p14:nvPr/>
            </p14:nvContentPartPr>
            <p14:xfrm>
              <a:off x="3355680" y="4748200"/>
              <a:ext cx="1023840" cy="2217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38040" y="4730560"/>
                <a:ext cx="10594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14:cNvPr>
              <p14:cNvContentPartPr/>
              <p14:nvPr/>
            </p14:nvContentPartPr>
            <p14:xfrm>
              <a:off x="6438720" y="4638400"/>
              <a:ext cx="734760" cy="3038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21080" y="4620760"/>
                <a:ext cx="770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14:cNvPr>
              <p14:cNvContentPartPr/>
              <p14:nvPr/>
            </p14:nvContentPartPr>
            <p14:xfrm>
              <a:off x="4639800" y="4218640"/>
              <a:ext cx="1576800" cy="671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21800" y="4201000"/>
                <a:ext cx="161244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14:cNvPr>
              <p14:cNvContentPartPr/>
              <p14:nvPr/>
            </p14:nvContentPartPr>
            <p14:xfrm>
              <a:off x="526800" y="5229520"/>
              <a:ext cx="288000" cy="784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8800" y="5211520"/>
                <a:ext cx="323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14:cNvPr>
              <p14:cNvContentPartPr/>
              <p14:nvPr/>
            </p14:nvContentPartPr>
            <p14:xfrm>
              <a:off x="1038360" y="5443000"/>
              <a:ext cx="189720" cy="5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0360" y="5425000"/>
                <a:ext cx="2253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14:cNvPr>
              <p14:cNvContentPartPr/>
              <p14:nvPr/>
            </p14:nvContentPartPr>
            <p14:xfrm>
              <a:off x="1046280" y="5560720"/>
              <a:ext cx="221760" cy="5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8280" y="5543080"/>
                <a:ext cx="2574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14:cNvPr>
              <p14:cNvContentPartPr/>
              <p14:nvPr/>
            </p14:nvContentPartPr>
            <p14:xfrm>
              <a:off x="579000" y="5392600"/>
              <a:ext cx="306000" cy="2743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360" y="5374624"/>
                <a:ext cx="3416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14:cNvPr>
              <p14:cNvContentPartPr/>
              <p14:nvPr/>
            </p14:nvContentPartPr>
            <p14:xfrm>
              <a:off x="1705080" y="5149960"/>
              <a:ext cx="1790640" cy="4680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87444" y="5131974"/>
                <a:ext cx="1826273" cy="50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14:cNvPr>
              <p14:cNvContentPartPr/>
              <p14:nvPr/>
            </p14:nvContentPartPr>
            <p14:xfrm>
              <a:off x="4347120" y="5250760"/>
              <a:ext cx="190440" cy="193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29480" y="5232760"/>
                <a:ext cx="2260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14:cNvPr>
              <p14:cNvContentPartPr/>
              <p14:nvPr/>
            </p14:nvContentPartPr>
            <p14:xfrm>
              <a:off x="4609920" y="5104960"/>
              <a:ext cx="658440" cy="295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92270" y="5086960"/>
                <a:ext cx="694099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14:cNvPr>
              <p14:cNvContentPartPr/>
              <p14:nvPr/>
            </p14:nvContentPartPr>
            <p14:xfrm>
              <a:off x="3960480" y="5078320"/>
              <a:ext cx="149400" cy="408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42840" y="5060320"/>
                <a:ext cx="1850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14:cNvPr>
              <p14:cNvContentPartPr/>
              <p14:nvPr/>
            </p14:nvContentPartPr>
            <p14:xfrm>
              <a:off x="5619360" y="5256160"/>
              <a:ext cx="748800" cy="3103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01369" y="5238160"/>
                <a:ext cx="784423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14:cNvPr>
              <p14:cNvContentPartPr/>
              <p14:nvPr/>
            </p14:nvContentPartPr>
            <p14:xfrm>
              <a:off x="6975840" y="5273080"/>
              <a:ext cx="269280" cy="201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57840" y="5255440"/>
                <a:ext cx="30492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14:cNvPr>
              <p14:cNvContentPartPr/>
              <p14:nvPr/>
            </p14:nvContentPartPr>
            <p14:xfrm>
              <a:off x="7340160" y="5440120"/>
              <a:ext cx="15480" cy="91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22160" y="5422480"/>
                <a:ext cx="511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14:cNvPr>
              <p14:cNvContentPartPr/>
              <p14:nvPr/>
            </p14:nvContentPartPr>
            <p14:xfrm>
              <a:off x="7368960" y="5302240"/>
              <a:ext cx="11880" cy="129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350960" y="5284600"/>
                <a:ext cx="47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14:cNvPr>
              <p14:cNvContentPartPr/>
              <p14:nvPr/>
            </p14:nvContentPartPr>
            <p14:xfrm>
              <a:off x="6638520" y="5217640"/>
              <a:ext cx="261360" cy="257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0520" y="5199975"/>
                <a:ext cx="297000" cy="293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A3B203-320F-4FD6-84ED-7A132C90A5F5}"/>
                  </a:ext>
                </a:extLst>
              </p14:cNvPr>
              <p14:cNvContentPartPr/>
              <p14:nvPr/>
            </p14:nvContentPartPr>
            <p14:xfrm>
              <a:off x="7709160" y="5099560"/>
              <a:ext cx="171720" cy="52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A3B203-320F-4FD6-84ED-7A132C90A5F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91520" y="5081560"/>
                <a:ext cx="20736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C163979-64D7-4ED4-9D0E-F4453FA56851}"/>
                  </a:ext>
                </a:extLst>
              </p14:cNvPr>
              <p14:cNvContentPartPr/>
              <p14:nvPr/>
            </p14:nvContentPartPr>
            <p14:xfrm>
              <a:off x="1119000" y="5768800"/>
              <a:ext cx="754200" cy="408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C163979-64D7-4ED4-9D0E-F4453FA5685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101352" y="5751160"/>
                <a:ext cx="789857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315B92-F48A-4CC0-BCF5-6E816BA9D829}"/>
                  </a:ext>
                </a:extLst>
              </p14:cNvPr>
              <p14:cNvContentPartPr/>
              <p14:nvPr/>
            </p14:nvContentPartPr>
            <p14:xfrm>
              <a:off x="1003080" y="5775640"/>
              <a:ext cx="42840" cy="5173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315B92-F48A-4CC0-BCF5-6E816BA9D8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985440" y="5757640"/>
                <a:ext cx="784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D5A4188-9A68-465E-9283-1166B44BC75A}"/>
                  </a:ext>
                </a:extLst>
              </p14:cNvPr>
              <p14:cNvContentPartPr/>
              <p14:nvPr/>
            </p14:nvContentPartPr>
            <p14:xfrm>
              <a:off x="2434080" y="5759440"/>
              <a:ext cx="703440" cy="48708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D5A4188-9A68-465E-9283-1166B44BC75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16080" y="5741787"/>
                <a:ext cx="73908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FE299B0-0215-480D-B76F-85145E3001BE}"/>
                  </a:ext>
                </a:extLst>
              </p14:cNvPr>
              <p14:cNvContentPartPr/>
              <p14:nvPr/>
            </p14:nvContentPartPr>
            <p14:xfrm>
              <a:off x="1950600" y="5746480"/>
              <a:ext cx="383040" cy="5385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FE299B0-0215-480D-B76F-85145E3001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2960" y="5728480"/>
                <a:ext cx="4186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6F84FE-C6D9-4EE8-800D-2CEDBE2B80F7}"/>
                  </a:ext>
                </a:extLst>
              </p14:cNvPr>
              <p14:cNvContentPartPr/>
              <p14:nvPr/>
            </p14:nvContentPartPr>
            <p14:xfrm>
              <a:off x="8388120" y="3917320"/>
              <a:ext cx="82080" cy="13140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6F84FE-C6D9-4EE8-800D-2CEDBE2B80F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370120" y="3899320"/>
                <a:ext cx="117720" cy="16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079625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14:cNvPr>
              <p14:cNvContentPartPr/>
              <p14:nvPr/>
            </p14:nvContentPartPr>
            <p14:xfrm>
              <a:off x="5032560" y="1551400"/>
              <a:ext cx="942480" cy="529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4920" y="1533400"/>
                <a:ext cx="9781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14:cNvPr>
              <p14:cNvContentPartPr/>
              <p14:nvPr/>
            </p14:nvContentPartPr>
            <p14:xfrm>
              <a:off x="6391920" y="1701160"/>
              <a:ext cx="234720" cy="136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4280" y="1683160"/>
                <a:ext cx="27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14:cNvPr>
              <p14:cNvContentPartPr/>
              <p14:nvPr/>
            </p14:nvContentPartPr>
            <p14:xfrm>
              <a:off x="6965400" y="1502440"/>
              <a:ext cx="988920" cy="5752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47400" y="1484800"/>
                <a:ext cx="102456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14:cNvPr>
              <p14:cNvContentPartPr/>
              <p14:nvPr/>
            </p14:nvContentPartPr>
            <p14:xfrm>
              <a:off x="3686520" y="2802400"/>
              <a:ext cx="36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8880" y="278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14:cNvPr>
              <p14:cNvContentPartPr/>
              <p14:nvPr/>
            </p14:nvContentPartPr>
            <p14:xfrm>
              <a:off x="750000" y="3059800"/>
              <a:ext cx="841320" cy="244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2360" y="3041800"/>
                <a:ext cx="8769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14:cNvPr>
              <p14:cNvContentPartPr/>
              <p14:nvPr/>
            </p14:nvContentPartPr>
            <p14:xfrm>
              <a:off x="899040" y="3549760"/>
              <a:ext cx="307080" cy="81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1400" y="3532120"/>
                <a:ext cx="342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14:cNvPr>
              <p14:cNvContentPartPr/>
              <p14:nvPr/>
            </p14:nvContentPartPr>
            <p14:xfrm>
              <a:off x="906600" y="3672160"/>
              <a:ext cx="277920" cy="228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8600" y="3654160"/>
                <a:ext cx="3135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14:cNvPr>
              <p14:cNvContentPartPr/>
              <p14:nvPr/>
            </p14:nvContentPartPr>
            <p14:xfrm>
              <a:off x="3516600" y="2318560"/>
              <a:ext cx="555120" cy="184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612" y="2300920"/>
                <a:ext cx="590737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14:cNvPr>
              <p14:cNvContentPartPr/>
              <p14:nvPr/>
            </p14:nvContentPartPr>
            <p14:xfrm>
              <a:off x="4391760" y="2223160"/>
              <a:ext cx="1020960" cy="3013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4120" y="2205520"/>
                <a:ext cx="10566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14:cNvPr>
              <p14:cNvContentPartPr/>
              <p14:nvPr/>
            </p14:nvContentPartPr>
            <p14:xfrm>
              <a:off x="5864880" y="2151880"/>
              <a:ext cx="1283400" cy="414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7240" y="2133880"/>
                <a:ext cx="1319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14:cNvPr>
              <p14:cNvContentPartPr/>
              <p14:nvPr/>
            </p14:nvContentPartPr>
            <p14:xfrm>
              <a:off x="4511640" y="2943880"/>
              <a:ext cx="731880" cy="181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4000" y="2926240"/>
                <a:ext cx="7675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14:cNvPr>
              <p14:cNvContentPartPr/>
              <p14:nvPr/>
            </p14:nvContentPartPr>
            <p14:xfrm>
              <a:off x="3334080" y="2728600"/>
              <a:ext cx="847800" cy="380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6080" y="2710943"/>
                <a:ext cx="883440" cy="4161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14:cNvPr>
              <p14:cNvContentPartPr/>
              <p14:nvPr/>
            </p14:nvContentPartPr>
            <p14:xfrm>
              <a:off x="7599720" y="2288320"/>
              <a:ext cx="810360" cy="2840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1720" y="2270320"/>
                <a:ext cx="846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14:cNvPr>
              <p14:cNvContentPartPr/>
              <p14:nvPr/>
            </p14:nvContentPartPr>
            <p14:xfrm>
              <a:off x="7325760" y="2705920"/>
              <a:ext cx="792000" cy="55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7760" y="2688280"/>
                <a:ext cx="827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14:cNvPr>
              <p14:cNvContentPartPr/>
              <p14:nvPr/>
            </p14:nvContentPartPr>
            <p14:xfrm>
              <a:off x="3797400" y="3262480"/>
              <a:ext cx="884160" cy="317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9407" y="3244500"/>
                <a:ext cx="919785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14:cNvPr>
              <p14:cNvContentPartPr/>
              <p14:nvPr/>
            </p14:nvContentPartPr>
            <p14:xfrm>
              <a:off x="2813160" y="3357880"/>
              <a:ext cx="523800" cy="204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160" y="3339880"/>
                <a:ext cx="559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14:cNvPr>
              <p14:cNvContentPartPr/>
              <p14:nvPr/>
            </p14:nvContentPartPr>
            <p14:xfrm>
              <a:off x="5130840" y="3376240"/>
              <a:ext cx="136800" cy="157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2840" y="3358240"/>
                <a:ext cx="172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14:cNvPr>
              <p14:cNvContentPartPr/>
              <p14:nvPr/>
            </p14:nvContentPartPr>
            <p14:xfrm>
              <a:off x="5378880" y="2838400"/>
              <a:ext cx="1667160" cy="743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1240" y="2820760"/>
                <a:ext cx="1702800" cy="77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14:cNvPr>
              <p14:cNvContentPartPr/>
              <p14:nvPr/>
            </p14:nvContentPartPr>
            <p14:xfrm>
              <a:off x="1838280" y="3887080"/>
              <a:ext cx="162000" cy="79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280" y="3869440"/>
                <a:ext cx="197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14:cNvPr>
              <p14:cNvContentPartPr/>
              <p14:nvPr/>
            </p14:nvContentPartPr>
            <p14:xfrm>
              <a:off x="2258400" y="3643000"/>
              <a:ext cx="212040" cy="126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3625000"/>
                <a:ext cx="247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14:cNvPr>
              <p14:cNvContentPartPr/>
              <p14:nvPr/>
            </p14:nvContentPartPr>
            <p14:xfrm>
              <a:off x="2762040" y="3882760"/>
              <a:ext cx="217800" cy="25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44400" y="3864760"/>
                <a:ext cx="2534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14:cNvPr>
              <p14:cNvContentPartPr/>
              <p14:nvPr/>
            </p14:nvContentPartPr>
            <p14:xfrm>
              <a:off x="2802000" y="4011280"/>
              <a:ext cx="194040" cy="176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84000" y="3993640"/>
                <a:ext cx="229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14:cNvPr>
              <p14:cNvContentPartPr/>
              <p14:nvPr/>
            </p14:nvContentPartPr>
            <p14:xfrm>
              <a:off x="3143640" y="3928840"/>
              <a:ext cx="360360" cy="1915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26000" y="3910840"/>
                <a:ext cx="396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14:cNvPr>
              <p14:cNvContentPartPr/>
              <p14:nvPr/>
            </p14:nvContentPartPr>
            <p14:xfrm>
              <a:off x="1858800" y="4024600"/>
              <a:ext cx="372240" cy="216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40800" y="4006600"/>
                <a:ext cx="4078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14:cNvPr>
              <p14:cNvContentPartPr/>
              <p14:nvPr/>
            </p14:nvContentPartPr>
            <p14:xfrm>
              <a:off x="2356320" y="3889240"/>
              <a:ext cx="248040" cy="276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38680" y="3871600"/>
                <a:ext cx="283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14:cNvPr>
              <p14:cNvContentPartPr/>
              <p14:nvPr/>
            </p14:nvContentPartPr>
            <p14:xfrm>
              <a:off x="3659520" y="3907960"/>
              <a:ext cx="124200" cy="194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41520" y="3889960"/>
                <a:ext cx="1598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14:cNvPr>
              <p14:cNvContentPartPr/>
              <p14:nvPr/>
            </p14:nvContentPartPr>
            <p14:xfrm>
              <a:off x="3657360" y="3768640"/>
              <a:ext cx="154800" cy="77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9720" y="375100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14:cNvPr>
              <p14:cNvContentPartPr/>
              <p14:nvPr/>
            </p14:nvContentPartPr>
            <p14:xfrm>
              <a:off x="4203480" y="3698440"/>
              <a:ext cx="146520" cy="119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5480" y="3680800"/>
                <a:ext cx="1821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14:cNvPr>
              <p14:cNvContentPartPr/>
              <p14:nvPr/>
            </p14:nvContentPartPr>
            <p14:xfrm>
              <a:off x="3896040" y="3929200"/>
              <a:ext cx="49284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8040" y="3911200"/>
                <a:ext cx="528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14:cNvPr>
              <p14:cNvContentPartPr/>
              <p14:nvPr/>
            </p14:nvContentPartPr>
            <p14:xfrm>
              <a:off x="5157120" y="3778000"/>
              <a:ext cx="719640" cy="349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39471" y="3760342"/>
                <a:ext cx="755298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14:cNvPr>
              <p14:cNvContentPartPr/>
              <p14:nvPr/>
            </p14:nvContentPartPr>
            <p14:xfrm>
              <a:off x="6127320" y="3736960"/>
              <a:ext cx="312840" cy="4921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09660" y="3718960"/>
                <a:ext cx="348521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14:cNvPr>
              <p14:cNvContentPartPr/>
              <p14:nvPr/>
            </p14:nvContentPartPr>
            <p14:xfrm>
              <a:off x="7715280" y="3722200"/>
              <a:ext cx="360" cy="3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97280" y="3704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14:cNvPr>
              <p14:cNvContentPartPr/>
              <p14:nvPr/>
            </p14:nvContentPartPr>
            <p14:xfrm>
              <a:off x="7721760" y="3809680"/>
              <a:ext cx="607320" cy="3859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04120" y="3792040"/>
                <a:ext cx="6429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14:cNvPr>
              <p14:cNvContentPartPr/>
              <p14:nvPr/>
            </p14:nvContentPartPr>
            <p14:xfrm>
              <a:off x="6719880" y="3658480"/>
              <a:ext cx="895680" cy="367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01880" y="3640840"/>
                <a:ext cx="931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14:cNvPr>
              <p14:cNvContentPartPr/>
              <p14:nvPr/>
            </p14:nvContentPartPr>
            <p14:xfrm>
              <a:off x="519960" y="4401880"/>
              <a:ext cx="329760" cy="18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1960" y="4384240"/>
                <a:ext cx="365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14:cNvPr>
              <p14:cNvContentPartPr/>
              <p14:nvPr/>
            </p14:nvContentPartPr>
            <p14:xfrm>
              <a:off x="495480" y="4186240"/>
              <a:ext cx="174600" cy="106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77840" y="4168600"/>
                <a:ext cx="210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14:cNvPr>
              <p14:cNvContentPartPr/>
              <p14:nvPr/>
            </p14:nvContentPartPr>
            <p14:xfrm>
              <a:off x="1094160" y="4483240"/>
              <a:ext cx="10440" cy="972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76160" y="4465240"/>
                <a:ext cx="46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14:cNvPr>
              <p14:cNvContentPartPr/>
              <p14:nvPr/>
            </p14:nvContentPartPr>
            <p14:xfrm>
              <a:off x="1061400" y="4354720"/>
              <a:ext cx="28080" cy="38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43760" y="4336720"/>
                <a:ext cx="637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14:cNvPr>
              <p14:cNvContentPartPr/>
              <p14:nvPr/>
            </p14:nvContentPartPr>
            <p14:xfrm>
              <a:off x="1231320" y="4423480"/>
              <a:ext cx="124560" cy="1659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213320" y="4405840"/>
                <a:ext cx="160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14:cNvPr>
              <p14:cNvContentPartPr/>
              <p14:nvPr/>
            </p14:nvContentPartPr>
            <p14:xfrm>
              <a:off x="2667720" y="4296400"/>
              <a:ext cx="1559160" cy="2811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49720" y="4278423"/>
                <a:ext cx="159480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14:cNvPr>
              <p14:cNvContentPartPr/>
              <p14:nvPr/>
            </p14:nvContentPartPr>
            <p14:xfrm>
              <a:off x="2153640" y="4369120"/>
              <a:ext cx="198000" cy="2138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136000" y="4351480"/>
                <a:ext cx="2336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14:cNvPr>
              <p14:cNvContentPartPr/>
              <p14:nvPr/>
            </p14:nvContentPartPr>
            <p14:xfrm>
              <a:off x="1630920" y="4463440"/>
              <a:ext cx="399960" cy="1396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612920" y="4445440"/>
                <a:ext cx="43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14:cNvPr>
              <p14:cNvContentPartPr/>
              <p14:nvPr/>
            </p14:nvContentPartPr>
            <p14:xfrm>
              <a:off x="4393920" y="4532920"/>
              <a:ext cx="8280" cy="27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375920" y="4514920"/>
                <a:ext cx="439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14:cNvPr>
              <p14:cNvContentPartPr/>
              <p14:nvPr/>
            </p14:nvContentPartPr>
            <p14:xfrm>
              <a:off x="6519720" y="4232680"/>
              <a:ext cx="174240" cy="276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02080" y="4214680"/>
                <a:ext cx="209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14:cNvPr>
              <p14:cNvContentPartPr/>
              <p14:nvPr/>
            </p14:nvContentPartPr>
            <p14:xfrm>
              <a:off x="6693960" y="4325920"/>
              <a:ext cx="223920" cy="1828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676320" y="4308280"/>
                <a:ext cx="259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14:cNvPr>
              <p14:cNvContentPartPr/>
              <p14:nvPr/>
            </p14:nvContentPartPr>
            <p14:xfrm>
              <a:off x="6986280" y="4141240"/>
              <a:ext cx="485280" cy="356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968280" y="4123600"/>
                <a:ext cx="520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14:cNvPr>
              <p14:cNvContentPartPr/>
              <p14:nvPr/>
            </p14:nvContentPartPr>
            <p14:xfrm>
              <a:off x="7419360" y="4306840"/>
              <a:ext cx="166320" cy="159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401360" y="4289200"/>
                <a:ext cx="201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14:cNvPr>
              <p14:cNvContentPartPr/>
              <p14:nvPr/>
            </p14:nvContentPartPr>
            <p14:xfrm>
              <a:off x="7851000" y="4288480"/>
              <a:ext cx="398880" cy="2455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833000" y="4270480"/>
                <a:ext cx="434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14:cNvPr>
              <p14:cNvContentPartPr/>
              <p14:nvPr/>
            </p14:nvContentPartPr>
            <p14:xfrm>
              <a:off x="655320" y="5001280"/>
              <a:ext cx="17640" cy="87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37680" y="4983640"/>
                <a:ext cx="532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14:cNvPr>
              <p14:cNvContentPartPr/>
              <p14:nvPr/>
            </p14:nvContentPartPr>
            <p14:xfrm>
              <a:off x="627960" y="481336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0320" y="47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14:cNvPr>
              <p14:cNvContentPartPr/>
              <p14:nvPr/>
            </p14:nvContentPartPr>
            <p14:xfrm>
              <a:off x="765840" y="4891480"/>
              <a:ext cx="699120" cy="213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8200" y="4873480"/>
                <a:ext cx="7347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14:cNvPr>
              <p14:cNvContentPartPr/>
              <p14:nvPr/>
            </p14:nvContentPartPr>
            <p14:xfrm>
              <a:off x="1876440" y="4769440"/>
              <a:ext cx="1112400" cy="3052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58446" y="4751440"/>
                <a:ext cx="1148028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14:cNvPr>
              <p14:cNvContentPartPr/>
              <p14:nvPr/>
            </p14:nvContentPartPr>
            <p14:xfrm>
              <a:off x="3355680" y="4748200"/>
              <a:ext cx="1023840" cy="2217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38040" y="4730560"/>
                <a:ext cx="10594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14:cNvPr>
              <p14:cNvContentPartPr/>
              <p14:nvPr/>
            </p14:nvContentPartPr>
            <p14:xfrm>
              <a:off x="6438720" y="4638400"/>
              <a:ext cx="734760" cy="3038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21080" y="4620760"/>
                <a:ext cx="770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14:cNvPr>
              <p14:cNvContentPartPr/>
              <p14:nvPr/>
            </p14:nvContentPartPr>
            <p14:xfrm>
              <a:off x="4639800" y="4218640"/>
              <a:ext cx="1576800" cy="671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21800" y="4201000"/>
                <a:ext cx="161244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14:cNvPr>
              <p14:cNvContentPartPr/>
              <p14:nvPr/>
            </p14:nvContentPartPr>
            <p14:xfrm>
              <a:off x="526800" y="5229520"/>
              <a:ext cx="288000" cy="784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8800" y="5211520"/>
                <a:ext cx="323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14:cNvPr>
              <p14:cNvContentPartPr/>
              <p14:nvPr/>
            </p14:nvContentPartPr>
            <p14:xfrm>
              <a:off x="1038360" y="5443000"/>
              <a:ext cx="189720" cy="5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0360" y="5425000"/>
                <a:ext cx="2253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14:cNvPr>
              <p14:cNvContentPartPr/>
              <p14:nvPr/>
            </p14:nvContentPartPr>
            <p14:xfrm>
              <a:off x="1046280" y="5560720"/>
              <a:ext cx="221760" cy="5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8280" y="5543080"/>
                <a:ext cx="2574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14:cNvPr>
              <p14:cNvContentPartPr/>
              <p14:nvPr/>
            </p14:nvContentPartPr>
            <p14:xfrm>
              <a:off x="579000" y="5392600"/>
              <a:ext cx="306000" cy="2743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360" y="5374624"/>
                <a:ext cx="3416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14:cNvPr>
              <p14:cNvContentPartPr/>
              <p14:nvPr/>
            </p14:nvContentPartPr>
            <p14:xfrm>
              <a:off x="1705080" y="5149960"/>
              <a:ext cx="1790640" cy="4680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87444" y="5131974"/>
                <a:ext cx="1826273" cy="50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14:cNvPr>
              <p14:cNvContentPartPr/>
              <p14:nvPr/>
            </p14:nvContentPartPr>
            <p14:xfrm>
              <a:off x="4347120" y="5250760"/>
              <a:ext cx="190440" cy="193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29480" y="5232760"/>
                <a:ext cx="2260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14:cNvPr>
              <p14:cNvContentPartPr/>
              <p14:nvPr/>
            </p14:nvContentPartPr>
            <p14:xfrm>
              <a:off x="4609920" y="5104960"/>
              <a:ext cx="658440" cy="295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92270" y="5086960"/>
                <a:ext cx="694099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14:cNvPr>
              <p14:cNvContentPartPr/>
              <p14:nvPr/>
            </p14:nvContentPartPr>
            <p14:xfrm>
              <a:off x="3960480" y="5078320"/>
              <a:ext cx="149400" cy="408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42840" y="5060320"/>
                <a:ext cx="1850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14:cNvPr>
              <p14:cNvContentPartPr/>
              <p14:nvPr/>
            </p14:nvContentPartPr>
            <p14:xfrm>
              <a:off x="5619360" y="5256160"/>
              <a:ext cx="748800" cy="3103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01369" y="5238160"/>
                <a:ext cx="784423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14:cNvPr>
              <p14:cNvContentPartPr/>
              <p14:nvPr/>
            </p14:nvContentPartPr>
            <p14:xfrm>
              <a:off x="6975840" y="5273080"/>
              <a:ext cx="269280" cy="201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57840" y="5255440"/>
                <a:ext cx="30492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14:cNvPr>
              <p14:cNvContentPartPr/>
              <p14:nvPr/>
            </p14:nvContentPartPr>
            <p14:xfrm>
              <a:off x="7340160" y="5440120"/>
              <a:ext cx="15480" cy="91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22160" y="5422480"/>
                <a:ext cx="511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14:cNvPr>
              <p14:cNvContentPartPr/>
              <p14:nvPr/>
            </p14:nvContentPartPr>
            <p14:xfrm>
              <a:off x="7368960" y="5302240"/>
              <a:ext cx="11880" cy="129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350960" y="5284600"/>
                <a:ext cx="47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14:cNvPr>
              <p14:cNvContentPartPr/>
              <p14:nvPr/>
            </p14:nvContentPartPr>
            <p14:xfrm>
              <a:off x="6638520" y="5217640"/>
              <a:ext cx="261360" cy="257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0520" y="5199975"/>
                <a:ext cx="297000" cy="293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A3B203-320F-4FD6-84ED-7A132C90A5F5}"/>
                  </a:ext>
                </a:extLst>
              </p14:cNvPr>
              <p14:cNvContentPartPr/>
              <p14:nvPr/>
            </p14:nvContentPartPr>
            <p14:xfrm>
              <a:off x="7709160" y="5099560"/>
              <a:ext cx="171720" cy="52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A3B203-320F-4FD6-84ED-7A132C90A5F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91520" y="5081560"/>
                <a:ext cx="20736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C163979-64D7-4ED4-9D0E-F4453FA56851}"/>
                  </a:ext>
                </a:extLst>
              </p14:cNvPr>
              <p14:cNvContentPartPr/>
              <p14:nvPr/>
            </p14:nvContentPartPr>
            <p14:xfrm>
              <a:off x="1119000" y="5768800"/>
              <a:ext cx="754200" cy="408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C163979-64D7-4ED4-9D0E-F4453FA5685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101352" y="5751160"/>
                <a:ext cx="789857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315B92-F48A-4CC0-BCF5-6E816BA9D829}"/>
                  </a:ext>
                </a:extLst>
              </p14:cNvPr>
              <p14:cNvContentPartPr/>
              <p14:nvPr/>
            </p14:nvContentPartPr>
            <p14:xfrm>
              <a:off x="1003080" y="5775640"/>
              <a:ext cx="42840" cy="5173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315B92-F48A-4CC0-BCF5-6E816BA9D8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985440" y="5757640"/>
                <a:ext cx="784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D5A4188-9A68-465E-9283-1166B44BC75A}"/>
                  </a:ext>
                </a:extLst>
              </p14:cNvPr>
              <p14:cNvContentPartPr/>
              <p14:nvPr/>
            </p14:nvContentPartPr>
            <p14:xfrm>
              <a:off x="2434080" y="5759440"/>
              <a:ext cx="703440" cy="48708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D5A4188-9A68-465E-9283-1166B44BC75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16080" y="5741787"/>
                <a:ext cx="73908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FE299B0-0215-480D-B76F-85145E3001BE}"/>
                  </a:ext>
                </a:extLst>
              </p14:cNvPr>
              <p14:cNvContentPartPr/>
              <p14:nvPr/>
            </p14:nvContentPartPr>
            <p14:xfrm>
              <a:off x="1950600" y="5746480"/>
              <a:ext cx="383040" cy="5385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FE299B0-0215-480D-B76F-85145E3001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2960" y="5728480"/>
                <a:ext cx="4186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9DC4B32-EB5E-44CA-B9A4-01FF22FF1212}"/>
                  </a:ext>
                </a:extLst>
              </p14:cNvPr>
              <p14:cNvContentPartPr/>
              <p14:nvPr/>
            </p14:nvContentPartPr>
            <p14:xfrm>
              <a:off x="3271800" y="6040600"/>
              <a:ext cx="83160" cy="143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9DC4B32-EB5E-44CA-B9A4-01FF22FF121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53800" y="6022960"/>
                <a:ext cx="1188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22D4136-72BA-45C8-8C59-1271DD9B7031}"/>
                  </a:ext>
                </a:extLst>
              </p14:cNvPr>
              <p14:cNvContentPartPr/>
              <p14:nvPr/>
            </p14:nvContentPartPr>
            <p14:xfrm>
              <a:off x="3506880" y="5690680"/>
              <a:ext cx="941760" cy="3924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22D4136-72BA-45C8-8C59-1271DD9B70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489233" y="5673040"/>
                <a:ext cx="97741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3CDFA78-172A-4D98-A25F-A75F92EC8884}"/>
                  </a:ext>
                </a:extLst>
              </p14:cNvPr>
              <p14:cNvContentPartPr/>
              <p14:nvPr/>
            </p14:nvContentPartPr>
            <p14:xfrm>
              <a:off x="5347920" y="5824600"/>
              <a:ext cx="165960" cy="57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3CDFA78-172A-4D98-A25F-A75F92EC888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30280" y="5806600"/>
                <a:ext cx="20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93A5DF-0061-4D20-9B76-95691B4B8001}"/>
                  </a:ext>
                </a:extLst>
              </p14:cNvPr>
              <p14:cNvContentPartPr/>
              <p14:nvPr/>
            </p14:nvContentPartPr>
            <p14:xfrm>
              <a:off x="5359800" y="5910640"/>
              <a:ext cx="195120" cy="230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93A5DF-0061-4D20-9B76-95691B4B800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42160" y="5893000"/>
                <a:ext cx="2307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443979B-CD43-462C-963A-A7F3437D065F}"/>
                  </a:ext>
                </a:extLst>
              </p14:cNvPr>
              <p14:cNvContentPartPr/>
              <p14:nvPr/>
            </p14:nvContentPartPr>
            <p14:xfrm>
              <a:off x="6383280" y="5994160"/>
              <a:ext cx="16200" cy="532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443979B-CD43-462C-963A-A7F3437D065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365280" y="5976520"/>
                <a:ext cx="518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08AB610-9A94-4C95-88F2-B2AA8273BA58}"/>
                  </a:ext>
                </a:extLst>
              </p14:cNvPr>
              <p14:cNvContentPartPr/>
              <p14:nvPr/>
            </p14:nvContentPartPr>
            <p14:xfrm>
              <a:off x="6412440" y="5837920"/>
              <a:ext cx="360" cy="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08AB610-9A94-4C95-88F2-B2AA8273BA5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94440" y="5819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5FBE0D9-F2AC-4354-AC66-2500CB80E757}"/>
                  </a:ext>
                </a:extLst>
              </p14:cNvPr>
              <p14:cNvContentPartPr/>
              <p14:nvPr/>
            </p14:nvContentPartPr>
            <p14:xfrm>
              <a:off x="5712600" y="5766280"/>
              <a:ext cx="551520" cy="2811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5FBE0D9-F2AC-4354-AC66-2500CB80E75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694960" y="5748303"/>
                <a:ext cx="58716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61BBE9-DA41-466E-8047-97A28FA123B7}"/>
                  </a:ext>
                </a:extLst>
              </p14:cNvPr>
              <p14:cNvContentPartPr/>
              <p14:nvPr/>
            </p14:nvContentPartPr>
            <p14:xfrm>
              <a:off x="6539520" y="5704720"/>
              <a:ext cx="648720" cy="3722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61BBE9-DA41-466E-8047-97A28FA123B7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521870" y="5687063"/>
                <a:ext cx="684380" cy="407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690450-2D50-4DFE-8EC1-276C644420B9}"/>
                  </a:ext>
                </a:extLst>
              </p14:cNvPr>
              <p14:cNvContentPartPr/>
              <p14:nvPr/>
            </p14:nvContentPartPr>
            <p14:xfrm>
              <a:off x="4713240" y="5605720"/>
              <a:ext cx="63000" cy="5198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690450-2D50-4DFE-8EC1-276C644420B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95240" y="5588080"/>
                <a:ext cx="986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E816208-CE50-468E-B8B3-738A5A6CEE79}"/>
                  </a:ext>
                </a:extLst>
              </p14:cNvPr>
              <p14:cNvContentPartPr/>
              <p14:nvPr/>
            </p14:nvContentPartPr>
            <p14:xfrm>
              <a:off x="4868040" y="5621560"/>
              <a:ext cx="359280" cy="53352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E816208-CE50-468E-B8B3-738A5A6CEE79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50382" y="5603908"/>
                <a:ext cx="394956" cy="569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8D8D76F-0EA4-43EB-A969-8C92ADF687E7}"/>
                  </a:ext>
                </a:extLst>
              </p14:cNvPr>
              <p14:cNvContentPartPr/>
              <p14:nvPr/>
            </p14:nvContentPartPr>
            <p14:xfrm>
              <a:off x="8388120" y="3917320"/>
              <a:ext cx="82080" cy="13140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8D8D76F-0EA4-43EB-A969-8C92ADF687E7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370120" y="3899320"/>
                <a:ext cx="117720" cy="16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091388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14:cNvPr>
              <p14:cNvContentPartPr/>
              <p14:nvPr/>
            </p14:nvContentPartPr>
            <p14:xfrm>
              <a:off x="5032560" y="1551400"/>
              <a:ext cx="942480" cy="529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4920" y="1533400"/>
                <a:ext cx="9781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14:cNvPr>
              <p14:cNvContentPartPr/>
              <p14:nvPr/>
            </p14:nvContentPartPr>
            <p14:xfrm>
              <a:off x="6391920" y="1701160"/>
              <a:ext cx="234720" cy="136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4280" y="1683160"/>
                <a:ext cx="27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14:cNvPr>
              <p14:cNvContentPartPr/>
              <p14:nvPr/>
            </p14:nvContentPartPr>
            <p14:xfrm>
              <a:off x="6965400" y="1502440"/>
              <a:ext cx="988920" cy="5752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47400" y="1484800"/>
                <a:ext cx="102456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14:cNvPr>
              <p14:cNvContentPartPr/>
              <p14:nvPr/>
            </p14:nvContentPartPr>
            <p14:xfrm>
              <a:off x="3686520" y="2802400"/>
              <a:ext cx="36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8880" y="278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14:cNvPr>
              <p14:cNvContentPartPr/>
              <p14:nvPr/>
            </p14:nvContentPartPr>
            <p14:xfrm>
              <a:off x="750000" y="3059800"/>
              <a:ext cx="841320" cy="244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2360" y="3041800"/>
                <a:ext cx="8769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14:cNvPr>
              <p14:cNvContentPartPr/>
              <p14:nvPr/>
            </p14:nvContentPartPr>
            <p14:xfrm>
              <a:off x="899040" y="3549760"/>
              <a:ext cx="307080" cy="81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1400" y="3532120"/>
                <a:ext cx="342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14:cNvPr>
              <p14:cNvContentPartPr/>
              <p14:nvPr/>
            </p14:nvContentPartPr>
            <p14:xfrm>
              <a:off x="906600" y="3672160"/>
              <a:ext cx="277920" cy="228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8600" y="3654160"/>
                <a:ext cx="3135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14:cNvPr>
              <p14:cNvContentPartPr/>
              <p14:nvPr/>
            </p14:nvContentPartPr>
            <p14:xfrm>
              <a:off x="3516600" y="2318560"/>
              <a:ext cx="555120" cy="184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612" y="2300920"/>
                <a:ext cx="590737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14:cNvPr>
              <p14:cNvContentPartPr/>
              <p14:nvPr/>
            </p14:nvContentPartPr>
            <p14:xfrm>
              <a:off x="4391760" y="2223160"/>
              <a:ext cx="1020960" cy="3013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4120" y="2205520"/>
                <a:ext cx="10566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14:cNvPr>
              <p14:cNvContentPartPr/>
              <p14:nvPr/>
            </p14:nvContentPartPr>
            <p14:xfrm>
              <a:off x="5864880" y="2151880"/>
              <a:ext cx="1283400" cy="414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7240" y="2133880"/>
                <a:ext cx="1319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14:cNvPr>
              <p14:cNvContentPartPr/>
              <p14:nvPr/>
            </p14:nvContentPartPr>
            <p14:xfrm>
              <a:off x="4511640" y="2943880"/>
              <a:ext cx="731880" cy="181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4000" y="2926240"/>
                <a:ext cx="7675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14:cNvPr>
              <p14:cNvContentPartPr/>
              <p14:nvPr/>
            </p14:nvContentPartPr>
            <p14:xfrm>
              <a:off x="3334080" y="2728600"/>
              <a:ext cx="847800" cy="380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6080" y="2710943"/>
                <a:ext cx="883440" cy="4161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14:cNvPr>
              <p14:cNvContentPartPr/>
              <p14:nvPr/>
            </p14:nvContentPartPr>
            <p14:xfrm>
              <a:off x="7599720" y="2288320"/>
              <a:ext cx="810360" cy="2840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1720" y="2270320"/>
                <a:ext cx="846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14:cNvPr>
              <p14:cNvContentPartPr/>
              <p14:nvPr/>
            </p14:nvContentPartPr>
            <p14:xfrm>
              <a:off x="7325760" y="2705920"/>
              <a:ext cx="792000" cy="55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7760" y="2688280"/>
                <a:ext cx="827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14:cNvPr>
              <p14:cNvContentPartPr/>
              <p14:nvPr/>
            </p14:nvContentPartPr>
            <p14:xfrm>
              <a:off x="3797400" y="3262480"/>
              <a:ext cx="884160" cy="317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9407" y="3244500"/>
                <a:ext cx="919785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14:cNvPr>
              <p14:cNvContentPartPr/>
              <p14:nvPr/>
            </p14:nvContentPartPr>
            <p14:xfrm>
              <a:off x="2813160" y="3357880"/>
              <a:ext cx="523800" cy="204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160" y="3339880"/>
                <a:ext cx="559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14:cNvPr>
              <p14:cNvContentPartPr/>
              <p14:nvPr/>
            </p14:nvContentPartPr>
            <p14:xfrm>
              <a:off x="5130840" y="3376240"/>
              <a:ext cx="136800" cy="157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2840" y="3358240"/>
                <a:ext cx="172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14:cNvPr>
              <p14:cNvContentPartPr/>
              <p14:nvPr/>
            </p14:nvContentPartPr>
            <p14:xfrm>
              <a:off x="5378880" y="2838400"/>
              <a:ext cx="1667160" cy="743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1240" y="2820760"/>
                <a:ext cx="1702800" cy="77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14:cNvPr>
              <p14:cNvContentPartPr/>
              <p14:nvPr/>
            </p14:nvContentPartPr>
            <p14:xfrm>
              <a:off x="1838280" y="3887080"/>
              <a:ext cx="162000" cy="79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280" y="3869440"/>
                <a:ext cx="197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14:cNvPr>
              <p14:cNvContentPartPr/>
              <p14:nvPr/>
            </p14:nvContentPartPr>
            <p14:xfrm>
              <a:off x="2258400" y="3643000"/>
              <a:ext cx="212040" cy="126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3625000"/>
                <a:ext cx="247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14:cNvPr>
              <p14:cNvContentPartPr/>
              <p14:nvPr/>
            </p14:nvContentPartPr>
            <p14:xfrm>
              <a:off x="2762040" y="3882760"/>
              <a:ext cx="217800" cy="25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44400" y="3864760"/>
                <a:ext cx="2534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14:cNvPr>
              <p14:cNvContentPartPr/>
              <p14:nvPr/>
            </p14:nvContentPartPr>
            <p14:xfrm>
              <a:off x="2802000" y="4011280"/>
              <a:ext cx="194040" cy="176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84000" y="3993640"/>
                <a:ext cx="229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14:cNvPr>
              <p14:cNvContentPartPr/>
              <p14:nvPr/>
            </p14:nvContentPartPr>
            <p14:xfrm>
              <a:off x="3143640" y="3928840"/>
              <a:ext cx="360360" cy="1915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26000" y="3910840"/>
                <a:ext cx="396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14:cNvPr>
              <p14:cNvContentPartPr/>
              <p14:nvPr/>
            </p14:nvContentPartPr>
            <p14:xfrm>
              <a:off x="1858800" y="4024600"/>
              <a:ext cx="372240" cy="216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40800" y="4006600"/>
                <a:ext cx="4078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14:cNvPr>
              <p14:cNvContentPartPr/>
              <p14:nvPr/>
            </p14:nvContentPartPr>
            <p14:xfrm>
              <a:off x="2356320" y="3889240"/>
              <a:ext cx="248040" cy="276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38680" y="3871600"/>
                <a:ext cx="283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14:cNvPr>
              <p14:cNvContentPartPr/>
              <p14:nvPr/>
            </p14:nvContentPartPr>
            <p14:xfrm>
              <a:off x="3659520" y="3907960"/>
              <a:ext cx="124200" cy="194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41520" y="3889960"/>
                <a:ext cx="1598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14:cNvPr>
              <p14:cNvContentPartPr/>
              <p14:nvPr/>
            </p14:nvContentPartPr>
            <p14:xfrm>
              <a:off x="3657360" y="3768640"/>
              <a:ext cx="154800" cy="77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9720" y="375100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14:cNvPr>
              <p14:cNvContentPartPr/>
              <p14:nvPr/>
            </p14:nvContentPartPr>
            <p14:xfrm>
              <a:off x="4203480" y="3698440"/>
              <a:ext cx="146520" cy="119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5480" y="3680800"/>
                <a:ext cx="1821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14:cNvPr>
              <p14:cNvContentPartPr/>
              <p14:nvPr/>
            </p14:nvContentPartPr>
            <p14:xfrm>
              <a:off x="3896040" y="3929200"/>
              <a:ext cx="49284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8040" y="3911200"/>
                <a:ext cx="528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14:cNvPr>
              <p14:cNvContentPartPr/>
              <p14:nvPr/>
            </p14:nvContentPartPr>
            <p14:xfrm>
              <a:off x="5157120" y="3778000"/>
              <a:ext cx="719640" cy="349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39471" y="3760342"/>
                <a:ext cx="755298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14:cNvPr>
              <p14:cNvContentPartPr/>
              <p14:nvPr/>
            </p14:nvContentPartPr>
            <p14:xfrm>
              <a:off x="6127320" y="3736960"/>
              <a:ext cx="312840" cy="4921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09660" y="3718960"/>
                <a:ext cx="348521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14:cNvPr>
              <p14:cNvContentPartPr/>
              <p14:nvPr/>
            </p14:nvContentPartPr>
            <p14:xfrm>
              <a:off x="7715280" y="3722200"/>
              <a:ext cx="360" cy="3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97280" y="3704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14:cNvPr>
              <p14:cNvContentPartPr/>
              <p14:nvPr/>
            </p14:nvContentPartPr>
            <p14:xfrm>
              <a:off x="7721760" y="3809680"/>
              <a:ext cx="607320" cy="3859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04120" y="3792040"/>
                <a:ext cx="6429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14:cNvPr>
              <p14:cNvContentPartPr/>
              <p14:nvPr/>
            </p14:nvContentPartPr>
            <p14:xfrm>
              <a:off x="6719880" y="3658480"/>
              <a:ext cx="895680" cy="367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01880" y="3640840"/>
                <a:ext cx="931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14:cNvPr>
              <p14:cNvContentPartPr/>
              <p14:nvPr/>
            </p14:nvContentPartPr>
            <p14:xfrm>
              <a:off x="519960" y="4401880"/>
              <a:ext cx="329760" cy="18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1960" y="4384240"/>
                <a:ext cx="365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14:cNvPr>
              <p14:cNvContentPartPr/>
              <p14:nvPr/>
            </p14:nvContentPartPr>
            <p14:xfrm>
              <a:off x="495480" y="4186240"/>
              <a:ext cx="174600" cy="106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77840" y="4168600"/>
                <a:ext cx="210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14:cNvPr>
              <p14:cNvContentPartPr/>
              <p14:nvPr/>
            </p14:nvContentPartPr>
            <p14:xfrm>
              <a:off x="1094160" y="4483240"/>
              <a:ext cx="10440" cy="972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76160" y="4465240"/>
                <a:ext cx="46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14:cNvPr>
              <p14:cNvContentPartPr/>
              <p14:nvPr/>
            </p14:nvContentPartPr>
            <p14:xfrm>
              <a:off x="1061400" y="4354720"/>
              <a:ext cx="28080" cy="38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43760" y="4336720"/>
                <a:ext cx="637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14:cNvPr>
              <p14:cNvContentPartPr/>
              <p14:nvPr/>
            </p14:nvContentPartPr>
            <p14:xfrm>
              <a:off x="1231320" y="4423480"/>
              <a:ext cx="124560" cy="1659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213320" y="4405840"/>
                <a:ext cx="160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14:cNvPr>
              <p14:cNvContentPartPr/>
              <p14:nvPr/>
            </p14:nvContentPartPr>
            <p14:xfrm>
              <a:off x="2667720" y="4296400"/>
              <a:ext cx="1559160" cy="2811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49720" y="4278423"/>
                <a:ext cx="159480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14:cNvPr>
              <p14:cNvContentPartPr/>
              <p14:nvPr/>
            </p14:nvContentPartPr>
            <p14:xfrm>
              <a:off x="2153640" y="4369120"/>
              <a:ext cx="198000" cy="2138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136000" y="4351480"/>
                <a:ext cx="2336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14:cNvPr>
              <p14:cNvContentPartPr/>
              <p14:nvPr/>
            </p14:nvContentPartPr>
            <p14:xfrm>
              <a:off x="1630920" y="4463440"/>
              <a:ext cx="399960" cy="1396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612920" y="4445440"/>
                <a:ext cx="43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14:cNvPr>
              <p14:cNvContentPartPr/>
              <p14:nvPr/>
            </p14:nvContentPartPr>
            <p14:xfrm>
              <a:off x="4393920" y="4532920"/>
              <a:ext cx="8280" cy="27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375920" y="4514920"/>
                <a:ext cx="439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14:cNvPr>
              <p14:cNvContentPartPr/>
              <p14:nvPr/>
            </p14:nvContentPartPr>
            <p14:xfrm>
              <a:off x="6519720" y="4232680"/>
              <a:ext cx="174240" cy="276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02080" y="4214680"/>
                <a:ext cx="209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14:cNvPr>
              <p14:cNvContentPartPr/>
              <p14:nvPr/>
            </p14:nvContentPartPr>
            <p14:xfrm>
              <a:off x="6693960" y="4325920"/>
              <a:ext cx="223920" cy="1828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676320" y="4308280"/>
                <a:ext cx="259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14:cNvPr>
              <p14:cNvContentPartPr/>
              <p14:nvPr/>
            </p14:nvContentPartPr>
            <p14:xfrm>
              <a:off x="6986280" y="4141240"/>
              <a:ext cx="485280" cy="356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968280" y="4123600"/>
                <a:ext cx="520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14:cNvPr>
              <p14:cNvContentPartPr/>
              <p14:nvPr/>
            </p14:nvContentPartPr>
            <p14:xfrm>
              <a:off x="7419360" y="4306840"/>
              <a:ext cx="166320" cy="159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401360" y="4289200"/>
                <a:ext cx="201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14:cNvPr>
              <p14:cNvContentPartPr/>
              <p14:nvPr/>
            </p14:nvContentPartPr>
            <p14:xfrm>
              <a:off x="7851000" y="4288480"/>
              <a:ext cx="398880" cy="2455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833000" y="4270480"/>
                <a:ext cx="434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14:cNvPr>
              <p14:cNvContentPartPr/>
              <p14:nvPr/>
            </p14:nvContentPartPr>
            <p14:xfrm>
              <a:off x="655320" y="5001280"/>
              <a:ext cx="17640" cy="87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37680" y="4983640"/>
                <a:ext cx="532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14:cNvPr>
              <p14:cNvContentPartPr/>
              <p14:nvPr/>
            </p14:nvContentPartPr>
            <p14:xfrm>
              <a:off x="627960" y="481336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0320" y="47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14:cNvPr>
              <p14:cNvContentPartPr/>
              <p14:nvPr/>
            </p14:nvContentPartPr>
            <p14:xfrm>
              <a:off x="765840" y="4891480"/>
              <a:ext cx="699120" cy="213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8200" y="4873480"/>
                <a:ext cx="7347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14:cNvPr>
              <p14:cNvContentPartPr/>
              <p14:nvPr/>
            </p14:nvContentPartPr>
            <p14:xfrm>
              <a:off x="1876440" y="4769440"/>
              <a:ext cx="1112400" cy="3052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58446" y="4751440"/>
                <a:ext cx="1148028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14:cNvPr>
              <p14:cNvContentPartPr/>
              <p14:nvPr/>
            </p14:nvContentPartPr>
            <p14:xfrm>
              <a:off x="3355680" y="4748200"/>
              <a:ext cx="1023840" cy="2217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38040" y="4730560"/>
                <a:ext cx="10594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14:cNvPr>
              <p14:cNvContentPartPr/>
              <p14:nvPr/>
            </p14:nvContentPartPr>
            <p14:xfrm>
              <a:off x="6438720" y="4638400"/>
              <a:ext cx="734760" cy="3038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21080" y="4620760"/>
                <a:ext cx="770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14:cNvPr>
              <p14:cNvContentPartPr/>
              <p14:nvPr/>
            </p14:nvContentPartPr>
            <p14:xfrm>
              <a:off x="4639800" y="4218640"/>
              <a:ext cx="1576800" cy="671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21800" y="4201000"/>
                <a:ext cx="161244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14:cNvPr>
              <p14:cNvContentPartPr/>
              <p14:nvPr/>
            </p14:nvContentPartPr>
            <p14:xfrm>
              <a:off x="526800" y="5229520"/>
              <a:ext cx="288000" cy="784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8800" y="5211520"/>
                <a:ext cx="323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14:cNvPr>
              <p14:cNvContentPartPr/>
              <p14:nvPr/>
            </p14:nvContentPartPr>
            <p14:xfrm>
              <a:off x="1038360" y="5443000"/>
              <a:ext cx="189720" cy="5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0360" y="5425000"/>
                <a:ext cx="2253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14:cNvPr>
              <p14:cNvContentPartPr/>
              <p14:nvPr/>
            </p14:nvContentPartPr>
            <p14:xfrm>
              <a:off x="1046280" y="5560720"/>
              <a:ext cx="221760" cy="5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8280" y="5543080"/>
                <a:ext cx="2574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14:cNvPr>
              <p14:cNvContentPartPr/>
              <p14:nvPr/>
            </p14:nvContentPartPr>
            <p14:xfrm>
              <a:off x="579000" y="5392600"/>
              <a:ext cx="306000" cy="2743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360" y="5374624"/>
                <a:ext cx="3416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14:cNvPr>
              <p14:cNvContentPartPr/>
              <p14:nvPr/>
            </p14:nvContentPartPr>
            <p14:xfrm>
              <a:off x="1705080" y="5149960"/>
              <a:ext cx="1790640" cy="4680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87444" y="5131974"/>
                <a:ext cx="1826273" cy="50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14:cNvPr>
              <p14:cNvContentPartPr/>
              <p14:nvPr/>
            </p14:nvContentPartPr>
            <p14:xfrm>
              <a:off x="4347120" y="5250760"/>
              <a:ext cx="190440" cy="193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29480" y="5232760"/>
                <a:ext cx="2260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14:cNvPr>
              <p14:cNvContentPartPr/>
              <p14:nvPr/>
            </p14:nvContentPartPr>
            <p14:xfrm>
              <a:off x="4609920" y="5104960"/>
              <a:ext cx="658440" cy="295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92270" y="5086960"/>
                <a:ext cx="694099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14:cNvPr>
              <p14:cNvContentPartPr/>
              <p14:nvPr/>
            </p14:nvContentPartPr>
            <p14:xfrm>
              <a:off x="3960480" y="5078320"/>
              <a:ext cx="149400" cy="408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42840" y="5060320"/>
                <a:ext cx="1850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14:cNvPr>
              <p14:cNvContentPartPr/>
              <p14:nvPr/>
            </p14:nvContentPartPr>
            <p14:xfrm>
              <a:off x="5619360" y="5256160"/>
              <a:ext cx="748800" cy="3103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01369" y="5238160"/>
                <a:ext cx="784423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14:cNvPr>
              <p14:cNvContentPartPr/>
              <p14:nvPr/>
            </p14:nvContentPartPr>
            <p14:xfrm>
              <a:off x="6975840" y="5273080"/>
              <a:ext cx="269280" cy="201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57840" y="5255440"/>
                <a:ext cx="30492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14:cNvPr>
              <p14:cNvContentPartPr/>
              <p14:nvPr/>
            </p14:nvContentPartPr>
            <p14:xfrm>
              <a:off x="7340160" y="5440120"/>
              <a:ext cx="15480" cy="91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22160" y="5422480"/>
                <a:ext cx="511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14:cNvPr>
              <p14:cNvContentPartPr/>
              <p14:nvPr/>
            </p14:nvContentPartPr>
            <p14:xfrm>
              <a:off x="7368960" y="5302240"/>
              <a:ext cx="11880" cy="129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350960" y="5284600"/>
                <a:ext cx="47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14:cNvPr>
              <p14:cNvContentPartPr/>
              <p14:nvPr/>
            </p14:nvContentPartPr>
            <p14:xfrm>
              <a:off x="6638520" y="5217640"/>
              <a:ext cx="261360" cy="257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0520" y="5199975"/>
                <a:ext cx="297000" cy="293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A3B203-320F-4FD6-84ED-7A132C90A5F5}"/>
                  </a:ext>
                </a:extLst>
              </p14:cNvPr>
              <p14:cNvContentPartPr/>
              <p14:nvPr/>
            </p14:nvContentPartPr>
            <p14:xfrm>
              <a:off x="7709160" y="5099560"/>
              <a:ext cx="171720" cy="52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A3B203-320F-4FD6-84ED-7A132C90A5F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91520" y="5081560"/>
                <a:ext cx="20736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C163979-64D7-4ED4-9D0E-F4453FA56851}"/>
                  </a:ext>
                </a:extLst>
              </p14:cNvPr>
              <p14:cNvContentPartPr/>
              <p14:nvPr/>
            </p14:nvContentPartPr>
            <p14:xfrm>
              <a:off x="1119000" y="5768800"/>
              <a:ext cx="754200" cy="408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C163979-64D7-4ED4-9D0E-F4453FA5685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101352" y="5751160"/>
                <a:ext cx="789857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315B92-F48A-4CC0-BCF5-6E816BA9D829}"/>
                  </a:ext>
                </a:extLst>
              </p14:cNvPr>
              <p14:cNvContentPartPr/>
              <p14:nvPr/>
            </p14:nvContentPartPr>
            <p14:xfrm>
              <a:off x="1003080" y="5775640"/>
              <a:ext cx="42840" cy="5173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315B92-F48A-4CC0-BCF5-6E816BA9D8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985440" y="5757640"/>
                <a:ext cx="784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D5A4188-9A68-465E-9283-1166B44BC75A}"/>
                  </a:ext>
                </a:extLst>
              </p14:cNvPr>
              <p14:cNvContentPartPr/>
              <p14:nvPr/>
            </p14:nvContentPartPr>
            <p14:xfrm>
              <a:off x="2434080" y="5759440"/>
              <a:ext cx="703440" cy="48708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D5A4188-9A68-465E-9283-1166B44BC75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16080" y="5741787"/>
                <a:ext cx="73908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FE299B0-0215-480D-B76F-85145E3001BE}"/>
                  </a:ext>
                </a:extLst>
              </p14:cNvPr>
              <p14:cNvContentPartPr/>
              <p14:nvPr/>
            </p14:nvContentPartPr>
            <p14:xfrm>
              <a:off x="1950600" y="5746480"/>
              <a:ext cx="383040" cy="5385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FE299B0-0215-480D-B76F-85145E3001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2960" y="5728480"/>
                <a:ext cx="4186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9DC4B32-EB5E-44CA-B9A4-01FF22FF1212}"/>
                  </a:ext>
                </a:extLst>
              </p14:cNvPr>
              <p14:cNvContentPartPr/>
              <p14:nvPr/>
            </p14:nvContentPartPr>
            <p14:xfrm>
              <a:off x="3271800" y="6040600"/>
              <a:ext cx="83160" cy="143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9DC4B32-EB5E-44CA-B9A4-01FF22FF121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53800" y="6022960"/>
                <a:ext cx="1188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22D4136-72BA-45C8-8C59-1271DD9B7031}"/>
                  </a:ext>
                </a:extLst>
              </p14:cNvPr>
              <p14:cNvContentPartPr/>
              <p14:nvPr/>
            </p14:nvContentPartPr>
            <p14:xfrm>
              <a:off x="3506880" y="5690680"/>
              <a:ext cx="941760" cy="3924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22D4136-72BA-45C8-8C59-1271DD9B70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489233" y="5673040"/>
                <a:ext cx="97741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3CDFA78-172A-4D98-A25F-A75F92EC8884}"/>
                  </a:ext>
                </a:extLst>
              </p14:cNvPr>
              <p14:cNvContentPartPr/>
              <p14:nvPr/>
            </p14:nvContentPartPr>
            <p14:xfrm>
              <a:off x="5347920" y="5824600"/>
              <a:ext cx="165960" cy="57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3CDFA78-172A-4D98-A25F-A75F92EC888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30280" y="5806600"/>
                <a:ext cx="20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93A5DF-0061-4D20-9B76-95691B4B8001}"/>
                  </a:ext>
                </a:extLst>
              </p14:cNvPr>
              <p14:cNvContentPartPr/>
              <p14:nvPr/>
            </p14:nvContentPartPr>
            <p14:xfrm>
              <a:off x="5359800" y="5910640"/>
              <a:ext cx="195120" cy="230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93A5DF-0061-4D20-9B76-95691B4B800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42160" y="5893000"/>
                <a:ext cx="2307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443979B-CD43-462C-963A-A7F3437D065F}"/>
                  </a:ext>
                </a:extLst>
              </p14:cNvPr>
              <p14:cNvContentPartPr/>
              <p14:nvPr/>
            </p14:nvContentPartPr>
            <p14:xfrm>
              <a:off x="6383280" y="5994160"/>
              <a:ext cx="16200" cy="532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443979B-CD43-462C-963A-A7F3437D065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365280" y="5976520"/>
                <a:ext cx="518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08AB610-9A94-4C95-88F2-B2AA8273BA58}"/>
                  </a:ext>
                </a:extLst>
              </p14:cNvPr>
              <p14:cNvContentPartPr/>
              <p14:nvPr/>
            </p14:nvContentPartPr>
            <p14:xfrm>
              <a:off x="6412440" y="5837920"/>
              <a:ext cx="360" cy="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08AB610-9A94-4C95-88F2-B2AA8273BA5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94440" y="5819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5FBE0D9-F2AC-4354-AC66-2500CB80E757}"/>
                  </a:ext>
                </a:extLst>
              </p14:cNvPr>
              <p14:cNvContentPartPr/>
              <p14:nvPr/>
            </p14:nvContentPartPr>
            <p14:xfrm>
              <a:off x="5712600" y="5766280"/>
              <a:ext cx="551520" cy="2811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5FBE0D9-F2AC-4354-AC66-2500CB80E75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694960" y="5748303"/>
                <a:ext cx="58716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61BBE9-DA41-466E-8047-97A28FA123B7}"/>
                  </a:ext>
                </a:extLst>
              </p14:cNvPr>
              <p14:cNvContentPartPr/>
              <p14:nvPr/>
            </p14:nvContentPartPr>
            <p14:xfrm>
              <a:off x="6539520" y="5704720"/>
              <a:ext cx="648720" cy="3722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61BBE9-DA41-466E-8047-97A28FA123B7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521870" y="5687063"/>
                <a:ext cx="684380" cy="407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690450-2D50-4DFE-8EC1-276C644420B9}"/>
                  </a:ext>
                </a:extLst>
              </p14:cNvPr>
              <p14:cNvContentPartPr/>
              <p14:nvPr/>
            </p14:nvContentPartPr>
            <p14:xfrm>
              <a:off x="4713240" y="5605720"/>
              <a:ext cx="63000" cy="5198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690450-2D50-4DFE-8EC1-276C644420B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95240" y="5588080"/>
                <a:ext cx="986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E816208-CE50-468E-B8B3-738A5A6CEE79}"/>
                  </a:ext>
                </a:extLst>
              </p14:cNvPr>
              <p14:cNvContentPartPr/>
              <p14:nvPr/>
            </p14:nvContentPartPr>
            <p14:xfrm>
              <a:off x="4868040" y="5621560"/>
              <a:ext cx="359280" cy="53352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E816208-CE50-468E-B8B3-738A5A6CEE79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50382" y="5603908"/>
                <a:ext cx="394956" cy="569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6D7685F-A774-4655-B7AD-1D1D666D2DB6}"/>
                  </a:ext>
                </a:extLst>
              </p14:cNvPr>
              <p14:cNvContentPartPr/>
              <p14:nvPr/>
            </p14:nvContentPartPr>
            <p14:xfrm>
              <a:off x="7416480" y="5633800"/>
              <a:ext cx="936000" cy="453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6D7685F-A774-4655-B7AD-1D1D666D2DB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398480" y="5615800"/>
                <a:ext cx="9716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F2F35D1-600D-4991-8827-889FCE180897}"/>
                  </a:ext>
                </a:extLst>
              </p14:cNvPr>
              <p14:cNvContentPartPr/>
              <p14:nvPr/>
            </p14:nvContentPartPr>
            <p14:xfrm>
              <a:off x="3256320" y="6325720"/>
              <a:ext cx="675000" cy="2764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F2F35D1-600D-4991-8827-889FCE18089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8680" y="6307743"/>
                <a:ext cx="710640" cy="312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5815B69-5724-4601-9D1D-927B3850B6A5}"/>
                  </a:ext>
                </a:extLst>
              </p14:cNvPr>
              <p14:cNvContentPartPr/>
              <p14:nvPr/>
            </p14:nvContentPartPr>
            <p14:xfrm>
              <a:off x="4064160" y="6254440"/>
              <a:ext cx="903960" cy="3038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5815B69-5724-4601-9D1D-927B3850B6A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046160" y="6236440"/>
                <a:ext cx="9396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9919783-C5DC-4802-8B2F-EDB6BE13E230}"/>
                  </a:ext>
                </a:extLst>
              </p14:cNvPr>
              <p14:cNvContentPartPr/>
              <p14:nvPr/>
            </p14:nvContentPartPr>
            <p14:xfrm>
              <a:off x="8388120" y="3917320"/>
              <a:ext cx="82080" cy="13140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9919783-C5DC-4802-8B2F-EDB6BE13E23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8370120" y="3899320"/>
                <a:ext cx="117720" cy="16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984237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14:cNvPr>
              <p14:cNvContentPartPr/>
              <p14:nvPr/>
            </p14:nvContentPartPr>
            <p14:xfrm>
              <a:off x="5032560" y="1551400"/>
              <a:ext cx="942480" cy="529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4920" y="1533400"/>
                <a:ext cx="9781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14:cNvPr>
              <p14:cNvContentPartPr/>
              <p14:nvPr/>
            </p14:nvContentPartPr>
            <p14:xfrm>
              <a:off x="6391920" y="1701160"/>
              <a:ext cx="234720" cy="136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4280" y="1683160"/>
                <a:ext cx="27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14:cNvPr>
              <p14:cNvContentPartPr/>
              <p14:nvPr/>
            </p14:nvContentPartPr>
            <p14:xfrm>
              <a:off x="6965400" y="1502440"/>
              <a:ext cx="988920" cy="5752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47400" y="1484800"/>
                <a:ext cx="102456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14:cNvPr>
              <p14:cNvContentPartPr/>
              <p14:nvPr/>
            </p14:nvContentPartPr>
            <p14:xfrm>
              <a:off x="3686520" y="2802400"/>
              <a:ext cx="36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8880" y="278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14:cNvPr>
              <p14:cNvContentPartPr/>
              <p14:nvPr/>
            </p14:nvContentPartPr>
            <p14:xfrm>
              <a:off x="750000" y="3059800"/>
              <a:ext cx="841320" cy="244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2360" y="3041800"/>
                <a:ext cx="8769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14:cNvPr>
              <p14:cNvContentPartPr/>
              <p14:nvPr/>
            </p14:nvContentPartPr>
            <p14:xfrm>
              <a:off x="899040" y="3549760"/>
              <a:ext cx="307080" cy="81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1400" y="3532120"/>
                <a:ext cx="342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14:cNvPr>
              <p14:cNvContentPartPr/>
              <p14:nvPr/>
            </p14:nvContentPartPr>
            <p14:xfrm>
              <a:off x="906600" y="3672160"/>
              <a:ext cx="277920" cy="228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8600" y="3654160"/>
                <a:ext cx="3135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14:cNvPr>
              <p14:cNvContentPartPr/>
              <p14:nvPr/>
            </p14:nvContentPartPr>
            <p14:xfrm>
              <a:off x="3516600" y="2318560"/>
              <a:ext cx="555120" cy="184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612" y="2300920"/>
                <a:ext cx="590737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14:cNvPr>
              <p14:cNvContentPartPr/>
              <p14:nvPr/>
            </p14:nvContentPartPr>
            <p14:xfrm>
              <a:off x="4391760" y="2223160"/>
              <a:ext cx="1020960" cy="3013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4120" y="2205520"/>
                <a:ext cx="10566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14:cNvPr>
              <p14:cNvContentPartPr/>
              <p14:nvPr/>
            </p14:nvContentPartPr>
            <p14:xfrm>
              <a:off x="5864880" y="2151880"/>
              <a:ext cx="1283400" cy="414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7240" y="2133880"/>
                <a:ext cx="1319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14:cNvPr>
              <p14:cNvContentPartPr/>
              <p14:nvPr/>
            </p14:nvContentPartPr>
            <p14:xfrm>
              <a:off x="4511640" y="2943880"/>
              <a:ext cx="731880" cy="181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4000" y="2926240"/>
                <a:ext cx="7675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14:cNvPr>
              <p14:cNvContentPartPr/>
              <p14:nvPr/>
            </p14:nvContentPartPr>
            <p14:xfrm>
              <a:off x="3334080" y="2728600"/>
              <a:ext cx="847800" cy="380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6080" y="2710943"/>
                <a:ext cx="883440" cy="4161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14:cNvPr>
              <p14:cNvContentPartPr/>
              <p14:nvPr/>
            </p14:nvContentPartPr>
            <p14:xfrm>
              <a:off x="7599720" y="2288320"/>
              <a:ext cx="810360" cy="2840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1720" y="2270320"/>
                <a:ext cx="846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14:cNvPr>
              <p14:cNvContentPartPr/>
              <p14:nvPr/>
            </p14:nvContentPartPr>
            <p14:xfrm>
              <a:off x="7325760" y="2705920"/>
              <a:ext cx="792000" cy="55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7760" y="2688280"/>
                <a:ext cx="827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14:cNvPr>
              <p14:cNvContentPartPr/>
              <p14:nvPr/>
            </p14:nvContentPartPr>
            <p14:xfrm>
              <a:off x="3797400" y="3262480"/>
              <a:ext cx="884160" cy="317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9407" y="3244500"/>
                <a:ext cx="919785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14:cNvPr>
              <p14:cNvContentPartPr/>
              <p14:nvPr/>
            </p14:nvContentPartPr>
            <p14:xfrm>
              <a:off x="2813160" y="3357880"/>
              <a:ext cx="523800" cy="204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160" y="3339880"/>
                <a:ext cx="559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14:cNvPr>
              <p14:cNvContentPartPr/>
              <p14:nvPr/>
            </p14:nvContentPartPr>
            <p14:xfrm>
              <a:off x="5130840" y="3376240"/>
              <a:ext cx="136800" cy="157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2840" y="3358240"/>
                <a:ext cx="172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14:cNvPr>
              <p14:cNvContentPartPr/>
              <p14:nvPr/>
            </p14:nvContentPartPr>
            <p14:xfrm>
              <a:off x="5378880" y="2838400"/>
              <a:ext cx="1667160" cy="743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1240" y="2820760"/>
                <a:ext cx="1702800" cy="77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14:cNvPr>
              <p14:cNvContentPartPr/>
              <p14:nvPr/>
            </p14:nvContentPartPr>
            <p14:xfrm>
              <a:off x="1838280" y="3887080"/>
              <a:ext cx="162000" cy="79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280" y="3869440"/>
                <a:ext cx="197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14:cNvPr>
              <p14:cNvContentPartPr/>
              <p14:nvPr/>
            </p14:nvContentPartPr>
            <p14:xfrm>
              <a:off x="2258400" y="3643000"/>
              <a:ext cx="212040" cy="126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3625000"/>
                <a:ext cx="247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14:cNvPr>
              <p14:cNvContentPartPr/>
              <p14:nvPr/>
            </p14:nvContentPartPr>
            <p14:xfrm>
              <a:off x="2762040" y="3882760"/>
              <a:ext cx="217800" cy="25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44400" y="3864760"/>
                <a:ext cx="2534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14:cNvPr>
              <p14:cNvContentPartPr/>
              <p14:nvPr/>
            </p14:nvContentPartPr>
            <p14:xfrm>
              <a:off x="2802000" y="4011280"/>
              <a:ext cx="194040" cy="176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84000" y="3993640"/>
                <a:ext cx="229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14:cNvPr>
              <p14:cNvContentPartPr/>
              <p14:nvPr/>
            </p14:nvContentPartPr>
            <p14:xfrm>
              <a:off x="3143640" y="3928840"/>
              <a:ext cx="360360" cy="1915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26000" y="3910840"/>
                <a:ext cx="396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14:cNvPr>
              <p14:cNvContentPartPr/>
              <p14:nvPr/>
            </p14:nvContentPartPr>
            <p14:xfrm>
              <a:off x="1858800" y="4024600"/>
              <a:ext cx="372240" cy="216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40800" y="4006600"/>
                <a:ext cx="4078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14:cNvPr>
              <p14:cNvContentPartPr/>
              <p14:nvPr/>
            </p14:nvContentPartPr>
            <p14:xfrm>
              <a:off x="2356320" y="3889240"/>
              <a:ext cx="248040" cy="276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38680" y="3871600"/>
                <a:ext cx="283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14:cNvPr>
              <p14:cNvContentPartPr/>
              <p14:nvPr/>
            </p14:nvContentPartPr>
            <p14:xfrm>
              <a:off x="3659520" y="3907960"/>
              <a:ext cx="124200" cy="194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41520" y="3889960"/>
                <a:ext cx="1598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14:cNvPr>
              <p14:cNvContentPartPr/>
              <p14:nvPr/>
            </p14:nvContentPartPr>
            <p14:xfrm>
              <a:off x="3657360" y="3768640"/>
              <a:ext cx="154800" cy="77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9720" y="375100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14:cNvPr>
              <p14:cNvContentPartPr/>
              <p14:nvPr/>
            </p14:nvContentPartPr>
            <p14:xfrm>
              <a:off x="4203480" y="3698440"/>
              <a:ext cx="146520" cy="119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5480" y="3680800"/>
                <a:ext cx="1821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14:cNvPr>
              <p14:cNvContentPartPr/>
              <p14:nvPr/>
            </p14:nvContentPartPr>
            <p14:xfrm>
              <a:off x="3896040" y="3929200"/>
              <a:ext cx="49284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8040" y="3911200"/>
                <a:ext cx="528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14:cNvPr>
              <p14:cNvContentPartPr/>
              <p14:nvPr/>
            </p14:nvContentPartPr>
            <p14:xfrm>
              <a:off x="5157120" y="3778000"/>
              <a:ext cx="719640" cy="349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39471" y="3760342"/>
                <a:ext cx="755298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14:cNvPr>
              <p14:cNvContentPartPr/>
              <p14:nvPr/>
            </p14:nvContentPartPr>
            <p14:xfrm>
              <a:off x="6127320" y="3736960"/>
              <a:ext cx="312840" cy="4921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09660" y="3718960"/>
                <a:ext cx="348521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14:cNvPr>
              <p14:cNvContentPartPr/>
              <p14:nvPr/>
            </p14:nvContentPartPr>
            <p14:xfrm>
              <a:off x="7715280" y="3722200"/>
              <a:ext cx="360" cy="3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97280" y="3704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14:cNvPr>
              <p14:cNvContentPartPr/>
              <p14:nvPr/>
            </p14:nvContentPartPr>
            <p14:xfrm>
              <a:off x="7721760" y="3809680"/>
              <a:ext cx="607320" cy="3859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04120" y="3792040"/>
                <a:ext cx="6429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14:cNvPr>
              <p14:cNvContentPartPr/>
              <p14:nvPr/>
            </p14:nvContentPartPr>
            <p14:xfrm>
              <a:off x="6719880" y="3658480"/>
              <a:ext cx="895680" cy="367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01880" y="3640840"/>
                <a:ext cx="931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14:cNvPr>
              <p14:cNvContentPartPr/>
              <p14:nvPr/>
            </p14:nvContentPartPr>
            <p14:xfrm>
              <a:off x="519960" y="4401880"/>
              <a:ext cx="329760" cy="18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1960" y="4384240"/>
                <a:ext cx="365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14:cNvPr>
              <p14:cNvContentPartPr/>
              <p14:nvPr/>
            </p14:nvContentPartPr>
            <p14:xfrm>
              <a:off x="495480" y="4186240"/>
              <a:ext cx="174600" cy="106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77840" y="4168600"/>
                <a:ext cx="210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14:cNvPr>
              <p14:cNvContentPartPr/>
              <p14:nvPr/>
            </p14:nvContentPartPr>
            <p14:xfrm>
              <a:off x="1094160" y="4483240"/>
              <a:ext cx="10440" cy="972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76160" y="4465240"/>
                <a:ext cx="46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14:cNvPr>
              <p14:cNvContentPartPr/>
              <p14:nvPr/>
            </p14:nvContentPartPr>
            <p14:xfrm>
              <a:off x="1061400" y="4354720"/>
              <a:ext cx="28080" cy="38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43760" y="4336720"/>
                <a:ext cx="637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14:cNvPr>
              <p14:cNvContentPartPr/>
              <p14:nvPr/>
            </p14:nvContentPartPr>
            <p14:xfrm>
              <a:off x="1231320" y="4423480"/>
              <a:ext cx="124560" cy="1659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213320" y="4405840"/>
                <a:ext cx="160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14:cNvPr>
              <p14:cNvContentPartPr/>
              <p14:nvPr/>
            </p14:nvContentPartPr>
            <p14:xfrm>
              <a:off x="2667720" y="4296400"/>
              <a:ext cx="1559160" cy="2811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49720" y="4278423"/>
                <a:ext cx="159480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14:cNvPr>
              <p14:cNvContentPartPr/>
              <p14:nvPr/>
            </p14:nvContentPartPr>
            <p14:xfrm>
              <a:off x="2153640" y="4369120"/>
              <a:ext cx="198000" cy="2138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136000" y="4351480"/>
                <a:ext cx="2336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14:cNvPr>
              <p14:cNvContentPartPr/>
              <p14:nvPr/>
            </p14:nvContentPartPr>
            <p14:xfrm>
              <a:off x="1630920" y="4463440"/>
              <a:ext cx="399960" cy="1396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612920" y="4445440"/>
                <a:ext cx="43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14:cNvPr>
              <p14:cNvContentPartPr/>
              <p14:nvPr/>
            </p14:nvContentPartPr>
            <p14:xfrm>
              <a:off x="4393920" y="4532920"/>
              <a:ext cx="8280" cy="27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375920" y="4514920"/>
                <a:ext cx="439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14:cNvPr>
              <p14:cNvContentPartPr/>
              <p14:nvPr/>
            </p14:nvContentPartPr>
            <p14:xfrm>
              <a:off x="6519720" y="4232680"/>
              <a:ext cx="174240" cy="276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02080" y="4214680"/>
                <a:ext cx="209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14:cNvPr>
              <p14:cNvContentPartPr/>
              <p14:nvPr/>
            </p14:nvContentPartPr>
            <p14:xfrm>
              <a:off x="6693960" y="4325920"/>
              <a:ext cx="223920" cy="1828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676320" y="4308280"/>
                <a:ext cx="259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14:cNvPr>
              <p14:cNvContentPartPr/>
              <p14:nvPr/>
            </p14:nvContentPartPr>
            <p14:xfrm>
              <a:off x="6986280" y="4141240"/>
              <a:ext cx="485280" cy="356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968280" y="4123600"/>
                <a:ext cx="520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14:cNvPr>
              <p14:cNvContentPartPr/>
              <p14:nvPr/>
            </p14:nvContentPartPr>
            <p14:xfrm>
              <a:off x="7419360" y="4306840"/>
              <a:ext cx="166320" cy="159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401360" y="4289200"/>
                <a:ext cx="201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14:cNvPr>
              <p14:cNvContentPartPr/>
              <p14:nvPr/>
            </p14:nvContentPartPr>
            <p14:xfrm>
              <a:off x="7851000" y="4288480"/>
              <a:ext cx="398880" cy="2455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833000" y="4270480"/>
                <a:ext cx="434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14:cNvPr>
              <p14:cNvContentPartPr/>
              <p14:nvPr/>
            </p14:nvContentPartPr>
            <p14:xfrm>
              <a:off x="655320" y="5001280"/>
              <a:ext cx="17640" cy="87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37680" y="4983640"/>
                <a:ext cx="532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14:cNvPr>
              <p14:cNvContentPartPr/>
              <p14:nvPr/>
            </p14:nvContentPartPr>
            <p14:xfrm>
              <a:off x="627960" y="481336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0320" y="47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14:cNvPr>
              <p14:cNvContentPartPr/>
              <p14:nvPr/>
            </p14:nvContentPartPr>
            <p14:xfrm>
              <a:off x="765840" y="4891480"/>
              <a:ext cx="699120" cy="213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8200" y="4873480"/>
                <a:ext cx="7347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14:cNvPr>
              <p14:cNvContentPartPr/>
              <p14:nvPr/>
            </p14:nvContentPartPr>
            <p14:xfrm>
              <a:off x="1876440" y="4769440"/>
              <a:ext cx="1112400" cy="3052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58446" y="4751440"/>
                <a:ext cx="1148028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14:cNvPr>
              <p14:cNvContentPartPr/>
              <p14:nvPr/>
            </p14:nvContentPartPr>
            <p14:xfrm>
              <a:off x="3355680" y="4748200"/>
              <a:ext cx="1023840" cy="2217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38040" y="4730560"/>
                <a:ext cx="10594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14:cNvPr>
              <p14:cNvContentPartPr/>
              <p14:nvPr/>
            </p14:nvContentPartPr>
            <p14:xfrm>
              <a:off x="6438720" y="4638400"/>
              <a:ext cx="734760" cy="3038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21080" y="4620760"/>
                <a:ext cx="770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14:cNvPr>
              <p14:cNvContentPartPr/>
              <p14:nvPr/>
            </p14:nvContentPartPr>
            <p14:xfrm>
              <a:off x="4639800" y="4218640"/>
              <a:ext cx="1576800" cy="671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21800" y="4201000"/>
                <a:ext cx="161244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14:cNvPr>
              <p14:cNvContentPartPr/>
              <p14:nvPr/>
            </p14:nvContentPartPr>
            <p14:xfrm>
              <a:off x="526800" y="5229520"/>
              <a:ext cx="288000" cy="784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8800" y="5211520"/>
                <a:ext cx="323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14:cNvPr>
              <p14:cNvContentPartPr/>
              <p14:nvPr/>
            </p14:nvContentPartPr>
            <p14:xfrm>
              <a:off x="1038360" y="5443000"/>
              <a:ext cx="189720" cy="5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0360" y="5425000"/>
                <a:ext cx="2253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14:cNvPr>
              <p14:cNvContentPartPr/>
              <p14:nvPr/>
            </p14:nvContentPartPr>
            <p14:xfrm>
              <a:off x="1046280" y="5560720"/>
              <a:ext cx="221760" cy="5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8280" y="5543080"/>
                <a:ext cx="2574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14:cNvPr>
              <p14:cNvContentPartPr/>
              <p14:nvPr/>
            </p14:nvContentPartPr>
            <p14:xfrm>
              <a:off x="579000" y="5392600"/>
              <a:ext cx="306000" cy="2743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360" y="5374624"/>
                <a:ext cx="3416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14:cNvPr>
              <p14:cNvContentPartPr/>
              <p14:nvPr/>
            </p14:nvContentPartPr>
            <p14:xfrm>
              <a:off x="1705080" y="5149960"/>
              <a:ext cx="1790640" cy="4680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87444" y="5131974"/>
                <a:ext cx="1826273" cy="50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14:cNvPr>
              <p14:cNvContentPartPr/>
              <p14:nvPr/>
            </p14:nvContentPartPr>
            <p14:xfrm>
              <a:off x="4347120" y="5250760"/>
              <a:ext cx="190440" cy="193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29480" y="5232760"/>
                <a:ext cx="2260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14:cNvPr>
              <p14:cNvContentPartPr/>
              <p14:nvPr/>
            </p14:nvContentPartPr>
            <p14:xfrm>
              <a:off x="4609920" y="5104960"/>
              <a:ext cx="658440" cy="295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92270" y="5086960"/>
                <a:ext cx="694099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14:cNvPr>
              <p14:cNvContentPartPr/>
              <p14:nvPr/>
            </p14:nvContentPartPr>
            <p14:xfrm>
              <a:off x="3960480" y="5078320"/>
              <a:ext cx="149400" cy="408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42840" y="5060320"/>
                <a:ext cx="1850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14:cNvPr>
              <p14:cNvContentPartPr/>
              <p14:nvPr/>
            </p14:nvContentPartPr>
            <p14:xfrm>
              <a:off x="5619360" y="5256160"/>
              <a:ext cx="748800" cy="3103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01369" y="5238160"/>
                <a:ext cx="784423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14:cNvPr>
              <p14:cNvContentPartPr/>
              <p14:nvPr/>
            </p14:nvContentPartPr>
            <p14:xfrm>
              <a:off x="6975840" y="5273080"/>
              <a:ext cx="269280" cy="201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57840" y="5255440"/>
                <a:ext cx="30492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14:cNvPr>
              <p14:cNvContentPartPr/>
              <p14:nvPr/>
            </p14:nvContentPartPr>
            <p14:xfrm>
              <a:off x="7340160" y="5440120"/>
              <a:ext cx="15480" cy="91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22160" y="5422480"/>
                <a:ext cx="511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14:cNvPr>
              <p14:cNvContentPartPr/>
              <p14:nvPr/>
            </p14:nvContentPartPr>
            <p14:xfrm>
              <a:off x="7368960" y="5302240"/>
              <a:ext cx="11880" cy="129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350960" y="5284600"/>
                <a:ext cx="47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14:cNvPr>
              <p14:cNvContentPartPr/>
              <p14:nvPr/>
            </p14:nvContentPartPr>
            <p14:xfrm>
              <a:off x="6638520" y="5217640"/>
              <a:ext cx="261360" cy="257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0520" y="5199975"/>
                <a:ext cx="297000" cy="293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A3B203-320F-4FD6-84ED-7A132C90A5F5}"/>
                  </a:ext>
                </a:extLst>
              </p14:cNvPr>
              <p14:cNvContentPartPr/>
              <p14:nvPr/>
            </p14:nvContentPartPr>
            <p14:xfrm>
              <a:off x="7709160" y="5099560"/>
              <a:ext cx="171720" cy="52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A3B203-320F-4FD6-84ED-7A132C90A5F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91520" y="5081560"/>
                <a:ext cx="20736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C163979-64D7-4ED4-9D0E-F4453FA56851}"/>
                  </a:ext>
                </a:extLst>
              </p14:cNvPr>
              <p14:cNvContentPartPr/>
              <p14:nvPr/>
            </p14:nvContentPartPr>
            <p14:xfrm>
              <a:off x="1119000" y="5768800"/>
              <a:ext cx="754200" cy="408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C163979-64D7-4ED4-9D0E-F4453FA5685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101352" y="5751160"/>
                <a:ext cx="789857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315B92-F48A-4CC0-BCF5-6E816BA9D829}"/>
                  </a:ext>
                </a:extLst>
              </p14:cNvPr>
              <p14:cNvContentPartPr/>
              <p14:nvPr/>
            </p14:nvContentPartPr>
            <p14:xfrm>
              <a:off x="1003080" y="5775640"/>
              <a:ext cx="42840" cy="5173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315B92-F48A-4CC0-BCF5-6E816BA9D8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985440" y="5757640"/>
                <a:ext cx="784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D5A4188-9A68-465E-9283-1166B44BC75A}"/>
                  </a:ext>
                </a:extLst>
              </p14:cNvPr>
              <p14:cNvContentPartPr/>
              <p14:nvPr/>
            </p14:nvContentPartPr>
            <p14:xfrm>
              <a:off x="2434080" y="5759440"/>
              <a:ext cx="703440" cy="48708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D5A4188-9A68-465E-9283-1166B44BC75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16080" y="5741787"/>
                <a:ext cx="73908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FE299B0-0215-480D-B76F-85145E3001BE}"/>
                  </a:ext>
                </a:extLst>
              </p14:cNvPr>
              <p14:cNvContentPartPr/>
              <p14:nvPr/>
            </p14:nvContentPartPr>
            <p14:xfrm>
              <a:off x="1950600" y="5746480"/>
              <a:ext cx="383040" cy="5385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FE299B0-0215-480D-B76F-85145E3001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2960" y="5728480"/>
                <a:ext cx="4186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9DC4B32-EB5E-44CA-B9A4-01FF22FF1212}"/>
                  </a:ext>
                </a:extLst>
              </p14:cNvPr>
              <p14:cNvContentPartPr/>
              <p14:nvPr/>
            </p14:nvContentPartPr>
            <p14:xfrm>
              <a:off x="3271800" y="6040600"/>
              <a:ext cx="83160" cy="143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9DC4B32-EB5E-44CA-B9A4-01FF22FF121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53800" y="6022960"/>
                <a:ext cx="1188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22D4136-72BA-45C8-8C59-1271DD9B7031}"/>
                  </a:ext>
                </a:extLst>
              </p14:cNvPr>
              <p14:cNvContentPartPr/>
              <p14:nvPr/>
            </p14:nvContentPartPr>
            <p14:xfrm>
              <a:off x="3506880" y="5690680"/>
              <a:ext cx="941760" cy="3924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22D4136-72BA-45C8-8C59-1271DD9B70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489233" y="5673040"/>
                <a:ext cx="97741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3CDFA78-172A-4D98-A25F-A75F92EC8884}"/>
                  </a:ext>
                </a:extLst>
              </p14:cNvPr>
              <p14:cNvContentPartPr/>
              <p14:nvPr/>
            </p14:nvContentPartPr>
            <p14:xfrm>
              <a:off x="5347920" y="5824600"/>
              <a:ext cx="165960" cy="57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3CDFA78-172A-4D98-A25F-A75F92EC888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30280" y="5806600"/>
                <a:ext cx="20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93A5DF-0061-4D20-9B76-95691B4B8001}"/>
                  </a:ext>
                </a:extLst>
              </p14:cNvPr>
              <p14:cNvContentPartPr/>
              <p14:nvPr/>
            </p14:nvContentPartPr>
            <p14:xfrm>
              <a:off x="5359800" y="5910640"/>
              <a:ext cx="195120" cy="230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93A5DF-0061-4D20-9B76-95691B4B800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42160" y="5893000"/>
                <a:ext cx="2307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443979B-CD43-462C-963A-A7F3437D065F}"/>
                  </a:ext>
                </a:extLst>
              </p14:cNvPr>
              <p14:cNvContentPartPr/>
              <p14:nvPr/>
            </p14:nvContentPartPr>
            <p14:xfrm>
              <a:off x="6383280" y="5994160"/>
              <a:ext cx="16200" cy="532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443979B-CD43-462C-963A-A7F3437D065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365280" y="5976520"/>
                <a:ext cx="518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08AB610-9A94-4C95-88F2-B2AA8273BA58}"/>
                  </a:ext>
                </a:extLst>
              </p14:cNvPr>
              <p14:cNvContentPartPr/>
              <p14:nvPr/>
            </p14:nvContentPartPr>
            <p14:xfrm>
              <a:off x="6412440" y="5837920"/>
              <a:ext cx="360" cy="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08AB610-9A94-4C95-88F2-B2AA8273BA5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94440" y="5819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5FBE0D9-F2AC-4354-AC66-2500CB80E757}"/>
                  </a:ext>
                </a:extLst>
              </p14:cNvPr>
              <p14:cNvContentPartPr/>
              <p14:nvPr/>
            </p14:nvContentPartPr>
            <p14:xfrm>
              <a:off x="5712600" y="5766280"/>
              <a:ext cx="551520" cy="2811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5FBE0D9-F2AC-4354-AC66-2500CB80E75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694960" y="5748303"/>
                <a:ext cx="58716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61BBE9-DA41-466E-8047-97A28FA123B7}"/>
                  </a:ext>
                </a:extLst>
              </p14:cNvPr>
              <p14:cNvContentPartPr/>
              <p14:nvPr/>
            </p14:nvContentPartPr>
            <p14:xfrm>
              <a:off x="6539520" y="5704720"/>
              <a:ext cx="648720" cy="3722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61BBE9-DA41-466E-8047-97A28FA123B7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521870" y="5687063"/>
                <a:ext cx="684380" cy="407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690450-2D50-4DFE-8EC1-276C644420B9}"/>
                  </a:ext>
                </a:extLst>
              </p14:cNvPr>
              <p14:cNvContentPartPr/>
              <p14:nvPr/>
            </p14:nvContentPartPr>
            <p14:xfrm>
              <a:off x="4713240" y="5605720"/>
              <a:ext cx="63000" cy="5198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690450-2D50-4DFE-8EC1-276C644420B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95240" y="5588080"/>
                <a:ext cx="986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E816208-CE50-468E-B8B3-738A5A6CEE79}"/>
                  </a:ext>
                </a:extLst>
              </p14:cNvPr>
              <p14:cNvContentPartPr/>
              <p14:nvPr/>
            </p14:nvContentPartPr>
            <p14:xfrm>
              <a:off x="4868040" y="5621560"/>
              <a:ext cx="359280" cy="53352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E816208-CE50-468E-B8B3-738A5A6CEE79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50382" y="5603908"/>
                <a:ext cx="394956" cy="569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6D7685F-A774-4655-B7AD-1D1D666D2DB6}"/>
                  </a:ext>
                </a:extLst>
              </p14:cNvPr>
              <p14:cNvContentPartPr/>
              <p14:nvPr/>
            </p14:nvContentPartPr>
            <p14:xfrm>
              <a:off x="7416480" y="5633800"/>
              <a:ext cx="936000" cy="453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6D7685F-A774-4655-B7AD-1D1D666D2DB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398480" y="5615800"/>
                <a:ext cx="9716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F2F35D1-600D-4991-8827-889FCE180897}"/>
                  </a:ext>
                </a:extLst>
              </p14:cNvPr>
              <p14:cNvContentPartPr/>
              <p14:nvPr/>
            </p14:nvContentPartPr>
            <p14:xfrm>
              <a:off x="3256320" y="6325720"/>
              <a:ext cx="675000" cy="2764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F2F35D1-600D-4991-8827-889FCE18089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8680" y="6307743"/>
                <a:ext cx="710640" cy="312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5815B69-5724-4601-9D1D-927B3850B6A5}"/>
                  </a:ext>
                </a:extLst>
              </p14:cNvPr>
              <p14:cNvContentPartPr/>
              <p14:nvPr/>
            </p14:nvContentPartPr>
            <p14:xfrm>
              <a:off x="4064160" y="6254440"/>
              <a:ext cx="903960" cy="3038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5815B69-5724-4601-9D1D-927B3850B6A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046160" y="6236440"/>
                <a:ext cx="9396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0EC899C-BA11-4EDE-81D8-48C5686D18EE}"/>
                  </a:ext>
                </a:extLst>
              </p14:cNvPr>
              <p14:cNvContentPartPr/>
              <p14:nvPr/>
            </p14:nvContentPartPr>
            <p14:xfrm>
              <a:off x="5412360" y="6310960"/>
              <a:ext cx="406440" cy="270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0EC899C-BA11-4EDE-81D8-48C5686D18E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394360" y="6293296"/>
                <a:ext cx="4420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884209-3819-45B6-BF65-748DAFB41961}"/>
                  </a:ext>
                </a:extLst>
              </p14:cNvPr>
              <p14:cNvContentPartPr/>
              <p14:nvPr/>
            </p14:nvContentPartPr>
            <p14:xfrm>
              <a:off x="6292560" y="6274960"/>
              <a:ext cx="296640" cy="2588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884209-3819-45B6-BF65-748DAFB4196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274560" y="6257295"/>
                <a:ext cx="332280" cy="294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FEC0C3B-EC49-431E-89E4-08233F7D3D97}"/>
                  </a:ext>
                </a:extLst>
              </p14:cNvPr>
              <p14:cNvContentPartPr/>
              <p14:nvPr/>
            </p14:nvContentPartPr>
            <p14:xfrm>
              <a:off x="6725280" y="6308440"/>
              <a:ext cx="826200" cy="2430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FEC0C3B-EC49-431E-89E4-08233F7D3D9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07280" y="6290440"/>
                <a:ext cx="861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F8B5FEA-6C4B-4F1D-A2D6-CF5D91434ABF}"/>
                  </a:ext>
                </a:extLst>
              </p14:cNvPr>
              <p14:cNvContentPartPr/>
              <p14:nvPr/>
            </p14:nvContentPartPr>
            <p14:xfrm>
              <a:off x="8388120" y="3917320"/>
              <a:ext cx="82080" cy="13140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F8B5FEA-6C4B-4F1D-A2D6-CF5D91434AB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8370120" y="3899320"/>
                <a:ext cx="117720" cy="16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500698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14:cNvPr>
              <p14:cNvContentPartPr/>
              <p14:nvPr/>
            </p14:nvContentPartPr>
            <p14:xfrm>
              <a:off x="1020360" y="147760"/>
              <a:ext cx="7629840" cy="3079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0F8F921-2125-4172-9F3C-B3A3953019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2360" y="130120"/>
                <a:ext cx="7665480" cy="31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14:cNvPr>
              <p14:cNvContentPartPr/>
              <p14:nvPr/>
            </p14:nvContentPartPr>
            <p14:xfrm>
              <a:off x="5032560" y="1551400"/>
              <a:ext cx="942480" cy="5295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46BDD7-70EC-4C02-895A-33B05DC2D4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4920" y="1533400"/>
                <a:ext cx="9781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14:cNvPr>
              <p14:cNvContentPartPr/>
              <p14:nvPr/>
            </p14:nvContentPartPr>
            <p14:xfrm>
              <a:off x="6391920" y="1701160"/>
              <a:ext cx="234720" cy="136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7BB0EF-A32B-43BC-ADA4-EB9AF10E2E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4280" y="1683160"/>
                <a:ext cx="27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14:cNvPr>
              <p14:cNvContentPartPr/>
              <p14:nvPr/>
            </p14:nvContentPartPr>
            <p14:xfrm>
              <a:off x="6965400" y="1502440"/>
              <a:ext cx="988920" cy="5752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5B17A51-63AF-4356-AA0F-943E90E06A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47400" y="1484800"/>
                <a:ext cx="102456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14:cNvPr>
              <p14:cNvContentPartPr/>
              <p14:nvPr/>
            </p14:nvContentPartPr>
            <p14:xfrm>
              <a:off x="3686520" y="2802400"/>
              <a:ext cx="36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E87243-8ADD-4012-98C5-AF566A173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8880" y="278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14:cNvPr>
              <p14:cNvContentPartPr/>
              <p14:nvPr/>
            </p14:nvContentPartPr>
            <p14:xfrm>
              <a:off x="750000" y="3059800"/>
              <a:ext cx="841320" cy="244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7E02C2-8BE5-434D-A880-EE478C59C2B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2360" y="3041800"/>
                <a:ext cx="8769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14:cNvPr>
              <p14:cNvContentPartPr/>
              <p14:nvPr/>
            </p14:nvContentPartPr>
            <p14:xfrm>
              <a:off x="899040" y="3549760"/>
              <a:ext cx="307080" cy="81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D6FE4D9-5A35-4409-B521-1405892EC8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1400" y="3532120"/>
                <a:ext cx="342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14:cNvPr>
              <p14:cNvContentPartPr/>
              <p14:nvPr/>
            </p14:nvContentPartPr>
            <p14:xfrm>
              <a:off x="906600" y="3672160"/>
              <a:ext cx="277920" cy="228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42D625-459E-4479-9BF0-80C7DADDB6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8600" y="3654160"/>
                <a:ext cx="3135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14:cNvPr>
              <p14:cNvContentPartPr/>
              <p14:nvPr/>
            </p14:nvContentPartPr>
            <p14:xfrm>
              <a:off x="3516600" y="2318560"/>
              <a:ext cx="555120" cy="184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6555EA7-4D82-412D-8768-584C1ADB13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612" y="2300920"/>
                <a:ext cx="590737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14:cNvPr>
              <p14:cNvContentPartPr/>
              <p14:nvPr/>
            </p14:nvContentPartPr>
            <p14:xfrm>
              <a:off x="4391760" y="2223160"/>
              <a:ext cx="1020960" cy="3013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3E5E1E6-C35D-4A3F-9450-B9EDE36691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4120" y="2205520"/>
                <a:ext cx="10566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14:cNvPr>
              <p14:cNvContentPartPr/>
              <p14:nvPr/>
            </p14:nvContentPartPr>
            <p14:xfrm>
              <a:off x="5864880" y="2151880"/>
              <a:ext cx="1283400" cy="414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24B5369-97BA-4798-94CB-040453BE2D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7240" y="2133880"/>
                <a:ext cx="1319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14:cNvPr>
              <p14:cNvContentPartPr/>
              <p14:nvPr/>
            </p14:nvContentPartPr>
            <p14:xfrm>
              <a:off x="4511640" y="2943880"/>
              <a:ext cx="731880" cy="181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8ED52B-B438-49A5-B031-7C84F2BFFF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4000" y="2926240"/>
                <a:ext cx="7675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14:cNvPr>
              <p14:cNvContentPartPr/>
              <p14:nvPr/>
            </p14:nvContentPartPr>
            <p14:xfrm>
              <a:off x="3334080" y="2728600"/>
              <a:ext cx="847800" cy="380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9987A8-D76B-4054-83D1-A887840C91B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6080" y="2710943"/>
                <a:ext cx="883440" cy="4161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14:cNvPr>
              <p14:cNvContentPartPr/>
              <p14:nvPr/>
            </p14:nvContentPartPr>
            <p14:xfrm>
              <a:off x="7599720" y="2288320"/>
              <a:ext cx="810360" cy="2840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221EEB-AE24-4D5B-8A28-CEF3C7D423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1720" y="2270320"/>
                <a:ext cx="846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14:cNvPr>
              <p14:cNvContentPartPr/>
              <p14:nvPr/>
            </p14:nvContentPartPr>
            <p14:xfrm>
              <a:off x="7325760" y="2705920"/>
              <a:ext cx="792000" cy="55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7815D3-FD79-490D-BFFC-9756858B20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7760" y="2688280"/>
                <a:ext cx="827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14:cNvPr>
              <p14:cNvContentPartPr/>
              <p14:nvPr/>
            </p14:nvContentPartPr>
            <p14:xfrm>
              <a:off x="3797400" y="3262480"/>
              <a:ext cx="884160" cy="317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DE8FF8B-9C05-44B5-A01B-45F12BDBBC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9407" y="3244500"/>
                <a:ext cx="919785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14:cNvPr>
              <p14:cNvContentPartPr/>
              <p14:nvPr/>
            </p14:nvContentPartPr>
            <p14:xfrm>
              <a:off x="2813160" y="3357880"/>
              <a:ext cx="523800" cy="204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3E4B94D-2537-435A-AE57-C081B8229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160" y="3339880"/>
                <a:ext cx="559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14:cNvPr>
              <p14:cNvContentPartPr/>
              <p14:nvPr/>
            </p14:nvContentPartPr>
            <p14:xfrm>
              <a:off x="5130840" y="3376240"/>
              <a:ext cx="136800" cy="157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7589AA0-AEC3-402B-A7D3-EE898A285D3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2840" y="3358240"/>
                <a:ext cx="172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14:cNvPr>
              <p14:cNvContentPartPr/>
              <p14:nvPr/>
            </p14:nvContentPartPr>
            <p14:xfrm>
              <a:off x="5378880" y="2838400"/>
              <a:ext cx="1667160" cy="743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D0C6C6-CA53-43DB-AB10-51DAF914CC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1240" y="2820760"/>
                <a:ext cx="1702800" cy="77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14:cNvPr>
              <p14:cNvContentPartPr/>
              <p14:nvPr/>
            </p14:nvContentPartPr>
            <p14:xfrm>
              <a:off x="1838280" y="3887080"/>
              <a:ext cx="162000" cy="79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8C63BB6-DD25-4CF3-9E26-D99304DDCD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280" y="3869440"/>
                <a:ext cx="197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14:cNvPr>
              <p14:cNvContentPartPr/>
              <p14:nvPr/>
            </p14:nvContentPartPr>
            <p14:xfrm>
              <a:off x="2258400" y="3643000"/>
              <a:ext cx="212040" cy="126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E1A37B-A820-4B0A-AC98-EAE7EDF582B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3625000"/>
                <a:ext cx="247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14:cNvPr>
              <p14:cNvContentPartPr/>
              <p14:nvPr/>
            </p14:nvContentPartPr>
            <p14:xfrm>
              <a:off x="2762040" y="3882760"/>
              <a:ext cx="217800" cy="25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2FB339D-2AE1-4683-B5C0-9020D282A1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44400" y="3864760"/>
                <a:ext cx="2534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14:cNvPr>
              <p14:cNvContentPartPr/>
              <p14:nvPr/>
            </p14:nvContentPartPr>
            <p14:xfrm>
              <a:off x="2802000" y="4011280"/>
              <a:ext cx="194040" cy="176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012AEF-C2AF-4F9E-8A22-B777EC8FA5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84000" y="3993640"/>
                <a:ext cx="229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14:cNvPr>
              <p14:cNvContentPartPr/>
              <p14:nvPr/>
            </p14:nvContentPartPr>
            <p14:xfrm>
              <a:off x="3143640" y="3928840"/>
              <a:ext cx="360360" cy="1915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52EDCC5-F938-4791-94EC-329B980829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26000" y="3910840"/>
                <a:ext cx="396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14:cNvPr>
              <p14:cNvContentPartPr/>
              <p14:nvPr/>
            </p14:nvContentPartPr>
            <p14:xfrm>
              <a:off x="1858800" y="4024600"/>
              <a:ext cx="372240" cy="216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116411-6759-4894-BD82-967963C176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40800" y="4006600"/>
                <a:ext cx="4078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14:cNvPr>
              <p14:cNvContentPartPr/>
              <p14:nvPr/>
            </p14:nvContentPartPr>
            <p14:xfrm>
              <a:off x="2356320" y="3889240"/>
              <a:ext cx="248040" cy="276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A4D401-2767-4E5D-8E20-9E2FEDF107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38680" y="3871600"/>
                <a:ext cx="283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14:cNvPr>
              <p14:cNvContentPartPr/>
              <p14:nvPr/>
            </p14:nvContentPartPr>
            <p14:xfrm>
              <a:off x="3659520" y="3907960"/>
              <a:ext cx="124200" cy="194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0263E8-3901-41A2-8649-F246511959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41520" y="3889960"/>
                <a:ext cx="1598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14:cNvPr>
              <p14:cNvContentPartPr/>
              <p14:nvPr/>
            </p14:nvContentPartPr>
            <p14:xfrm>
              <a:off x="3657360" y="3768640"/>
              <a:ext cx="154800" cy="77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E08199-F529-4EDE-9432-67D3ABD569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9720" y="375100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14:cNvPr>
              <p14:cNvContentPartPr/>
              <p14:nvPr/>
            </p14:nvContentPartPr>
            <p14:xfrm>
              <a:off x="4203480" y="3698440"/>
              <a:ext cx="146520" cy="119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DD4300-D21E-47AF-B71A-D267B7EF7A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5480" y="3680800"/>
                <a:ext cx="1821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14:cNvPr>
              <p14:cNvContentPartPr/>
              <p14:nvPr/>
            </p14:nvContentPartPr>
            <p14:xfrm>
              <a:off x="3896040" y="3929200"/>
              <a:ext cx="49284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C7BB37-492E-4912-86F7-3E9B9958E6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8040" y="3911200"/>
                <a:ext cx="528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14:cNvPr>
              <p14:cNvContentPartPr/>
              <p14:nvPr/>
            </p14:nvContentPartPr>
            <p14:xfrm>
              <a:off x="5157120" y="3778000"/>
              <a:ext cx="719640" cy="3499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BC4F7AB-741A-4915-9E05-06ECCA670A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39471" y="3760342"/>
                <a:ext cx="755298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14:cNvPr>
              <p14:cNvContentPartPr/>
              <p14:nvPr/>
            </p14:nvContentPartPr>
            <p14:xfrm>
              <a:off x="6127320" y="3736960"/>
              <a:ext cx="312840" cy="4921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DA26707-79F0-4CE8-BAC0-F52A41BDC3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09660" y="3718960"/>
                <a:ext cx="348521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14:cNvPr>
              <p14:cNvContentPartPr/>
              <p14:nvPr/>
            </p14:nvContentPartPr>
            <p14:xfrm>
              <a:off x="7715280" y="3722200"/>
              <a:ext cx="360" cy="3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97F1FCB-322D-4062-A9DA-A860D0D88F5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97280" y="3704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14:cNvPr>
              <p14:cNvContentPartPr/>
              <p14:nvPr/>
            </p14:nvContentPartPr>
            <p14:xfrm>
              <a:off x="7721760" y="3809680"/>
              <a:ext cx="607320" cy="3859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AB3997-2956-4F6C-AD0C-1847774EB9A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04120" y="3792040"/>
                <a:ext cx="6429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14:cNvPr>
              <p14:cNvContentPartPr/>
              <p14:nvPr/>
            </p14:nvContentPartPr>
            <p14:xfrm>
              <a:off x="6719880" y="3658480"/>
              <a:ext cx="895680" cy="367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B1EA7D0-F541-42EF-99C9-37C48A2E444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01880" y="3640840"/>
                <a:ext cx="931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14:cNvPr>
              <p14:cNvContentPartPr/>
              <p14:nvPr/>
            </p14:nvContentPartPr>
            <p14:xfrm>
              <a:off x="519960" y="4401880"/>
              <a:ext cx="329760" cy="18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AEFEC0-E51E-4EAD-BC83-011B8E75546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1960" y="4384240"/>
                <a:ext cx="365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14:cNvPr>
              <p14:cNvContentPartPr/>
              <p14:nvPr/>
            </p14:nvContentPartPr>
            <p14:xfrm>
              <a:off x="495480" y="4186240"/>
              <a:ext cx="174600" cy="106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3D72A9-6F21-40A0-AEE2-FBF65A236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77840" y="4168600"/>
                <a:ext cx="210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14:cNvPr>
              <p14:cNvContentPartPr/>
              <p14:nvPr/>
            </p14:nvContentPartPr>
            <p14:xfrm>
              <a:off x="1094160" y="4483240"/>
              <a:ext cx="10440" cy="972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127EB1F-15ED-406D-A86B-223A50D281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76160" y="4465240"/>
                <a:ext cx="46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14:cNvPr>
              <p14:cNvContentPartPr/>
              <p14:nvPr/>
            </p14:nvContentPartPr>
            <p14:xfrm>
              <a:off x="1061400" y="4354720"/>
              <a:ext cx="28080" cy="38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1BE3D7-BF0F-480A-9B32-DCE30BE417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43760" y="4336720"/>
                <a:ext cx="637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14:cNvPr>
              <p14:cNvContentPartPr/>
              <p14:nvPr/>
            </p14:nvContentPartPr>
            <p14:xfrm>
              <a:off x="1231320" y="4423480"/>
              <a:ext cx="124560" cy="1659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5FF5FB-ADEC-4B4F-99E9-0BBA423E20D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213320" y="4405840"/>
                <a:ext cx="160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14:cNvPr>
              <p14:cNvContentPartPr/>
              <p14:nvPr/>
            </p14:nvContentPartPr>
            <p14:xfrm>
              <a:off x="2667720" y="4296400"/>
              <a:ext cx="1559160" cy="2811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9408338-DA46-415D-9574-445AD302561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49720" y="4278423"/>
                <a:ext cx="159480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14:cNvPr>
              <p14:cNvContentPartPr/>
              <p14:nvPr/>
            </p14:nvContentPartPr>
            <p14:xfrm>
              <a:off x="2153640" y="4369120"/>
              <a:ext cx="198000" cy="2138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65A0DC-17BA-4F25-8758-693DBE19600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136000" y="4351480"/>
                <a:ext cx="2336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14:cNvPr>
              <p14:cNvContentPartPr/>
              <p14:nvPr/>
            </p14:nvContentPartPr>
            <p14:xfrm>
              <a:off x="1630920" y="4463440"/>
              <a:ext cx="399960" cy="1396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38CB57-41F3-4E89-A8FF-2042D9224A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612920" y="4445440"/>
                <a:ext cx="43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14:cNvPr>
              <p14:cNvContentPartPr/>
              <p14:nvPr/>
            </p14:nvContentPartPr>
            <p14:xfrm>
              <a:off x="4393920" y="4532920"/>
              <a:ext cx="8280" cy="27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4763964-05B2-4407-A42E-91BA0A6495C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375920" y="4514920"/>
                <a:ext cx="439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14:cNvPr>
              <p14:cNvContentPartPr/>
              <p14:nvPr/>
            </p14:nvContentPartPr>
            <p14:xfrm>
              <a:off x="6519720" y="4232680"/>
              <a:ext cx="174240" cy="276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084EBC-B52B-455E-A0F8-715B630C160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02080" y="4214680"/>
                <a:ext cx="2098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14:cNvPr>
              <p14:cNvContentPartPr/>
              <p14:nvPr/>
            </p14:nvContentPartPr>
            <p14:xfrm>
              <a:off x="6693960" y="4325920"/>
              <a:ext cx="223920" cy="1828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420BE35-F771-4142-BDF7-359F16623B1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676320" y="4308280"/>
                <a:ext cx="259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14:cNvPr>
              <p14:cNvContentPartPr/>
              <p14:nvPr/>
            </p14:nvContentPartPr>
            <p14:xfrm>
              <a:off x="6986280" y="4141240"/>
              <a:ext cx="485280" cy="356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F408C6-03EE-4E4A-BACE-9D526BA9492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968280" y="4123600"/>
                <a:ext cx="520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14:cNvPr>
              <p14:cNvContentPartPr/>
              <p14:nvPr/>
            </p14:nvContentPartPr>
            <p14:xfrm>
              <a:off x="7419360" y="4306840"/>
              <a:ext cx="166320" cy="159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839889-0BEC-4EDE-9514-54E6E136370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401360" y="4289200"/>
                <a:ext cx="201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14:cNvPr>
              <p14:cNvContentPartPr/>
              <p14:nvPr/>
            </p14:nvContentPartPr>
            <p14:xfrm>
              <a:off x="7851000" y="4288480"/>
              <a:ext cx="398880" cy="2455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4AB682-9E70-4D4D-8748-E70B9115E89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833000" y="4270480"/>
                <a:ext cx="434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14:cNvPr>
              <p14:cNvContentPartPr/>
              <p14:nvPr/>
            </p14:nvContentPartPr>
            <p14:xfrm>
              <a:off x="655320" y="5001280"/>
              <a:ext cx="17640" cy="87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F5CAF4-25C9-42D6-9D5E-3E8572B9E14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37680" y="4983640"/>
                <a:ext cx="532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14:cNvPr>
              <p14:cNvContentPartPr/>
              <p14:nvPr/>
            </p14:nvContentPartPr>
            <p14:xfrm>
              <a:off x="627960" y="481336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A41A030-87F0-47B6-9539-AE9DFDE72A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0320" y="47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14:cNvPr>
              <p14:cNvContentPartPr/>
              <p14:nvPr/>
            </p14:nvContentPartPr>
            <p14:xfrm>
              <a:off x="765840" y="4891480"/>
              <a:ext cx="699120" cy="213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F1D67AB-EDC0-42CE-A583-74C15991203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8200" y="4873480"/>
                <a:ext cx="7347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14:cNvPr>
              <p14:cNvContentPartPr/>
              <p14:nvPr/>
            </p14:nvContentPartPr>
            <p14:xfrm>
              <a:off x="1876440" y="4769440"/>
              <a:ext cx="1112400" cy="3052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FF5D0BA-FF0A-4478-8A75-7A2A311DD85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58446" y="4751440"/>
                <a:ext cx="1148028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14:cNvPr>
              <p14:cNvContentPartPr/>
              <p14:nvPr/>
            </p14:nvContentPartPr>
            <p14:xfrm>
              <a:off x="3355680" y="4748200"/>
              <a:ext cx="1023840" cy="2217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E44821B-3C3A-48CA-8244-7171B1679E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38040" y="4730560"/>
                <a:ext cx="10594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14:cNvPr>
              <p14:cNvContentPartPr/>
              <p14:nvPr/>
            </p14:nvContentPartPr>
            <p14:xfrm>
              <a:off x="6438720" y="4638400"/>
              <a:ext cx="734760" cy="3038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F0340DB-6B8E-4B08-82AB-3834D305EA7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21080" y="4620760"/>
                <a:ext cx="770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14:cNvPr>
              <p14:cNvContentPartPr/>
              <p14:nvPr/>
            </p14:nvContentPartPr>
            <p14:xfrm>
              <a:off x="4639800" y="4218640"/>
              <a:ext cx="1576800" cy="671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C19E60F-42B4-49FD-AADA-CE618121C14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21800" y="4201000"/>
                <a:ext cx="161244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14:cNvPr>
              <p14:cNvContentPartPr/>
              <p14:nvPr/>
            </p14:nvContentPartPr>
            <p14:xfrm>
              <a:off x="526800" y="5229520"/>
              <a:ext cx="288000" cy="784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B937415-954B-4A23-93FB-B0DC74ACC1A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8800" y="5211520"/>
                <a:ext cx="323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14:cNvPr>
              <p14:cNvContentPartPr/>
              <p14:nvPr/>
            </p14:nvContentPartPr>
            <p14:xfrm>
              <a:off x="1038360" y="5443000"/>
              <a:ext cx="189720" cy="5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233C62F-3F05-4156-A3FA-F7ED21E3DC8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0360" y="5425000"/>
                <a:ext cx="2253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14:cNvPr>
              <p14:cNvContentPartPr/>
              <p14:nvPr/>
            </p14:nvContentPartPr>
            <p14:xfrm>
              <a:off x="1046280" y="5560720"/>
              <a:ext cx="221760" cy="5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54E505B-7DEC-426C-AD26-96C7A468054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8280" y="5543080"/>
                <a:ext cx="2574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14:cNvPr>
              <p14:cNvContentPartPr/>
              <p14:nvPr/>
            </p14:nvContentPartPr>
            <p14:xfrm>
              <a:off x="579000" y="5392600"/>
              <a:ext cx="306000" cy="2743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A026D9A-DF6C-46C4-B693-3E421C2B803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360" y="5374624"/>
                <a:ext cx="3416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14:cNvPr>
              <p14:cNvContentPartPr/>
              <p14:nvPr/>
            </p14:nvContentPartPr>
            <p14:xfrm>
              <a:off x="1705080" y="5149960"/>
              <a:ext cx="1790640" cy="4680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024D5E-1347-4927-A3DB-12E62775F50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87444" y="5131974"/>
                <a:ext cx="1826273" cy="50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14:cNvPr>
              <p14:cNvContentPartPr/>
              <p14:nvPr/>
            </p14:nvContentPartPr>
            <p14:xfrm>
              <a:off x="4347120" y="5250760"/>
              <a:ext cx="190440" cy="193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6F2347-470E-4E52-9DD0-2E366B7BDD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29480" y="5232760"/>
                <a:ext cx="2260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14:cNvPr>
              <p14:cNvContentPartPr/>
              <p14:nvPr/>
            </p14:nvContentPartPr>
            <p14:xfrm>
              <a:off x="4609920" y="5104960"/>
              <a:ext cx="658440" cy="295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A4F659-9851-4555-95CC-AB60124022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92270" y="5086960"/>
                <a:ext cx="694099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14:cNvPr>
              <p14:cNvContentPartPr/>
              <p14:nvPr/>
            </p14:nvContentPartPr>
            <p14:xfrm>
              <a:off x="3960480" y="5078320"/>
              <a:ext cx="149400" cy="408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9A0D21-AD38-431B-A48B-234AB99C731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42840" y="5060320"/>
                <a:ext cx="1850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14:cNvPr>
              <p14:cNvContentPartPr/>
              <p14:nvPr/>
            </p14:nvContentPartPr>
            <p14:xfrm>
              <a:off x="5619360" y="5256160"/>
              <a:ext cx="748800" cy="3103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7661B0-F0EF-4C31-ACFB-091E3CBA1B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01369" y="5238160"/>
                <a:ext cx="784423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14:cNvPr>
              <p14:cNvContentPartPr/>
              <p14:nvPr/>
            </p14:nvContentPartPr>
            <p14:xfrm>
              <a:off x="6975840" y="5273080"/>
              <a:ext cx="269280" cy="201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E982C4D-6519-491E-B17E-9C13976AB05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57840" y="5255440"/>
                <a:ext cx="30492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14:cNvPr>
              <p14:cNvContentPartPr/>
              <p14:nvPr/>
            </p14:nvContentPartPr>
            <p14:xfrm>
              <a:off x="7340160" y="5440120"/>
              <a:ext cx="15480" cy="91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C8516CD-1D6F-4510-8748-A48EDAA5D5E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22160" y="5422480"/>
                <a:ext cx="511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14:cNvPr>
              <p14:cNvContentPartPr/>
              <p14:nvPr/>
            </p14:nvContentPartPr>
            <p14:xfrm>
              <a:off x="7368960" y="5302240"/>
              <a:ext cx="11880" cy="129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172C47-2F26-4AF7-BF9F-45DD9D39CD9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350960" y="5284600"/>
                <a:ext cx="47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14:cNvPr>
              <p14:cNvContentPartPr/>
              <p14:nvPr/>
            </p14:nvContentPartPr>
            <p14:xfrm>
              <a:off x="6638520" y="5217640"/>
              <a:ext cx="261360" cy="257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CFDD7C-5286-4C43-85D3-89BE70FCAF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0520" y="5199975"/>
                <a:ext cx="297000" cy="293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A3B203-320F-4FD6-84ED-7A132C90A5F5}"/>
                  </a:ext>
                </a:extLst>
              </p14:cNvPr>
              <p14:cNvContentPartPr/>
              <p14:nvPr/>
            </p14:nvContentPartPr>
            <p14:xfrm>
              <a:off x="7709160" y="5099560"/>
              <a:ext cx="171720" cy="52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A3B203-320F-4FD6-84ED-7A132C90A5F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91520" y="5081560"/>
                <a:ext cx="20736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C163979-64D7-4ED4-9D0E-F4453FA56851}"/>
                  </a:ext>
                </a:extLst>
              </p14:cNvPr>
              <p14:cNvContentPartPr/>
              <p14:nvPr/>
            </p14:nvContentPartPr>
            <p14:xfrm>
              <a:off x="1119000" y="5768800"/>
              <a:ext cx="754200" cy="408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C163979-64D7-4ED4-9D0E-F4453FA5685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101352" y="5751160"/>
                <a:ext cx="789857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315B92-F48A-4CC0-BCF5-6E816BA9D829}"/>
                  </a:ext>
                </a:extLst>
              </p14:cNvPr>
              <p14:cNvContentPartPr/>
              <p14:nvPr/>
            </p14:nvContentPartPr>
            <p14:xfrm>
              <a:off x="1003080" y="5775640"/>
              <a:ext cx="42840" cy="5173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315B92-F48A-4CC0-BCF5-6E816BA9D8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985440" y="5757640"/>
                <a:ext cx="784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D5A4188-9A68-465E-9283-1166B44BC75A}"/>
                  </a:ext>
                </a:extLst>
              </p14:cNvPr>
              <p14:cNvContentPartPr/>
              <p14:nvPr/>
            </p14:nvContentPartPr>
            <p14:xfrm>
              <a:off x="2434080" y="5759440"/>
              <a:ext cx="703440" cy="48708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D5A4188-9A68-465E-9283-1166B44BC75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16080" y="5741787"/>
                <a:ext cx="73908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FE299B0-0215-480D-B76F-85145E3001BE}"/>
                  </a:ext>
                </a:extLst>
              </p14:cNvPr>
              <p14:cNvContentPartPr/>
              <p14:nvPr/>
            </p14:nvContentPartPr>
            <p14:xfrm>
              <a:off x="1950600" y="5746480"/>
              <a:ext cx="383040" cy="5385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FE299B0-0215-480D-B76F-85145E3001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2960" y="5728480"/>
                <a:ext cx="4186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9DC4B32-EB5E-44CA-B9A4-01FF22FF1212}"/>
                  </a:ext>
                </a:extLst>
              </p14:cNvPr>
              <p14:cNvContentPartPr/>
              <p14:nvPr/>
            </p14:nvContentPartPr>
            <p14:xfrm>
              <a:off x="3271800" y="6040600"/>
              <a:ext cx="83160" cy="143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9DC4B32-EB5E-44CA-B9A4-01FF22FF121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53800" y="6022960"/>
                <a:ext cx="1188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22D4136-72BA-45C8-8C59-1271DD9B7031}"/>
                  </a:ext>
                </a:extLst>
              </p14:cNvPr>
              <p14:cNvContentPartPr/>
              <p14:nvPr/>
            </p14:nvContentPartPr>
            <p14:xfrm>
              <a:off x="3506880" y="5690680"/>
              <a:ext cx="941760" cy="3924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22D4136-72BA-45C8-8C59-1271DD9B70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489233" y="5673040"/>
                <a:ext cx="97741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3CDFA78-172A-4D98-A25F-A75F92EC8884}"/>
                  </a:ext>
                </a:extLst>
              </p14:cNvPr>
              <p14:cNvContentPartPr/>
              <p14:nvPr/>
            </p14:nvContentPartPr>
            <p14:xfrm>
              <a:off x="5347920" y="5824600"/>
              <a:ext cx="165960" cy="57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3CDFA78-172A-4D98-A25F-A75F92EC888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30280" y="5806600"/>
                <a:ext cx="20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93A5DF-0061-4D20-9B76-95691B4B8001}"/>
                  </a:ext>
                </a:extLst>
              </p14:cNvPr>
              <p14:cNvContentPartPr/>
              <p14:nvPr/>
            </p14:nvContentPartPr>
            <p14:xfrm>
              <a:off x="5359800" y="5910640"/>
              <a:ext cx="195120" cy="230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93A5DF-0061-4D20-9B76-95691B4B800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42160" y="5893000"/>
                <a:ext cx="2307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443979B-CD43-462C-963A-A7F3437D065F}"/>
                  </a:ext>
                </a:extLst>
              </p14:cNvPr>
              <p14:cNvContentPartPr/>
              <p14:nvPr/>
            </p14:nvContentPartPr>
            <p14:xfrm>
              <a:off x="6383280" y="5994160"/>
              <a:ext cx="16200" cy="532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443979B-CD43-462C-963A-A7F3437D065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365280" y="5976520"/>
                <a:ext cx="518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08AB610-9A94-4C95-88F2-B2AA8273BA58}"/>
                  </a:ext>
                </a:extLst>
              </p14:cNvPr>
              <p14:cNvContentPartPr/>
              <p14:nvPr/>
            </p14:nvContentPartPr>
            <p14:xfrm>
              <a:off x="6412440" y="5837920"/>
              <a:ext cx="360" cy="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08AB610-9A94-4C95-88F2-B2AA8273BA5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94440" y="5819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5FBE0D9-F2AC-4354-AC66-2500CB80E757}"/>
                  </a:ext>
                </a:extLst>
              </p14:cNvPr>
              <p14:cNvContentPartPr/>
              <p14:nvPr/>
            </p14:nvContentPartPr>
            <p14:xfrm>
              <a:off x="5712600" y="5766280"/>
              <a:ext cx="551520" cy="2811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5FBE0D9-F2AC-4354-AC66-2500CB80E75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694960" y="5748303"/>
                <a:ext cx="587160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61BBE9-DA41-466E-8047-97A28FA123B7}"/>
                  </a:ext>
                </a:extLst>
              </p14:cNvPr>
              <p14:cNvContentPartPr/>
              <p14:nvPr/>
            </p14:nvContentPartPr>
            <p14:xfrm>
              <a:off x="6539520" y="5704720"/>
              <a:ext cx="648720" cy="3722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61BBE9-DA41-466E-8047-97A28FA123B7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521870" y="5687063"/>
                <a:ext cx="684380" cy="407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690450-2D50-4DFE-8EC1-276C644420B9}"/>
                  </a:ext>
                </a:extLst>
              </p14:cNvPr>
              <p14:cNvContentPartPr/>
              <p14:nvPr/>
            </p14:nvContentPartPr>
            <p14:xfrm>
              <a:off x="4713240" y="5605720"/>
              <a:ext cx="63000" cy="5198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690450-2D50-4DFE-8EC1-276C644420B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95240" y="5588080"/>
                <a:ext cx="986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E816208-CE50-468E-B8B3-738A5A6CEE79}"/>
                  </a:ext>
                </a:extLst>
              </p14:cNvPr>
              <p14:cNvContentPartPr/>
              <p14:nvPr/>
            </p14:nvContentPartPr>
            <p14:xfrm>
              <a:off x="4868040" y="5621560"/>
              <a:ext cx="359280" cy="53352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E816208-CE50-468E-B8B3-738A5A6CEE79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50382" y="5603908"/>
                <a:ext cx="394956" cy="569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6D7685F-A774-4655-B7AD-1D1D666D2DB6}"/>
                  </a:ext>
                </a:extLst>
              </p14:cNvPr>
              <p14:cNvContentPartPr/>
              <p14:nvPr/>
            </p14:nvContentPartPr>
            <p14:xfrm>
              <a:off x="7416480" y="5633800"/>
              <a:ext cx="936000" cy="453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6D7685F-A774-4655-B7AD-1D1D666D2DB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398480" y="5615800"/>
                <a:ext cx="9716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F2F35D1-600D-4991-8827-889FCE180897}"/>
                  </a:ext>
                </a:extLst>
              </p14:cNvPr>
              <p14:cNvContentPartPr/>
              <p14:nvPr/>
            </p14:nvContentPartPr>
            <p14:xfrm>
              <a:off x="3256320" y="6325720"/>
              <a:ext cx="675000" cy="2764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F2F35D1-600D-4991-8827-889FCE18089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8680" y="6307743"/>
                <a:ext cx="710640" cy="312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5815B69-5724-4601-9D1D-927B3850B6A5}"/>
                  </a:ext>
                </a:extLst>
              </p14:cNvPr>
              <p14:cNvContentPartPr/>
              <p14:nvPr/>
            </p14:nvContentPartPr>
            <p14:xfrm>
              <a:off x="4064160" y="6254440"/>
              <a:ext cx="903960" cy="3038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5815B69-5724-4601-9D1D-927B3850B6A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046160" y="6236440"/>
                <a:ext cx="9396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0EC899C-BA11-4EDE-81D8-48C5686D18EE}"/>
                  </a:ext>
                </a:extLst>
              </p14:cNvPr>
              <p14:cNvContentPartPr/>
              <p14:nvPr/>
            </p14:nvContentPartPr>
            <p14:xfrm>
              <a:off x="5412360" y="6310960"/>
              <a:ext cx="406440" cy="270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0EC899C-BA11-4EDE-81D8-48C5686D18E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394360" y="6293296"/>
                <a:ext cx="4420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884209-3819-45B6-BF65-748DAFB41961}"/>
                  </a:ext>
                </a:extLst>
              </p14:cNvPr>
              <p14:cNvContentPartPr/>
              <p14:nvPr/>
            </p14:nvContentPartPr>
            <p14:xfrm>
              <a:off x="6292560" y="6274960"/>
              <a:ext cx="296640" cy="2588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884209-3819-45B6-BF65-748DAFB4196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274560" y="6257295"/>
                <a:ext cx="332280" cy="294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FEC0C3B-EC49-431E-89E4-08233F7D3D97}"/>
                  </a:ext>
                </a:extLst>
              </p14:cNvPr>
              <p14:cNvContentPartPr/>
              <p14:nvPr/>
            </p14:nvContentPartPr>
            <p14:xfrm>
              <a:off x="6725280" y="6308440"/>
              <a:ext cx="826200" cy="2430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FEC0C3B-EC49-431E-89E4-08233F7D3D9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07280" y="6290440"/>
                <a:ext cx="861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EBA24FB-F492-4DA7-89D6-B108158E801B}"/>
                  </a:ext>
                </a:extLst>
              </p14:cNvPr>
              <p14:cNvContentPartPr/>
              <p14:nvPr/>
            </p14:nvContentPartPr>
            <p14:xfrm>
              <a:off x="6244680" y="6162640"/>
              <a:ext cx="293400" cy="82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EBA24FB-F492-4DA7-89D6-B108158E801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226680" y="6144640"/>
                <a:ext cx="3290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27A4828-3EBD-4910-98CE-26D34766B80B}"/>
                  </a:ext>
                </a:extLst>
              </p14:cNvPr>
              <p14:cNvContentPartPr/>
              <p14:nvPr/>
            </p14:nvContentPartPr>
            <p14:xfrm>
              <a:off x="7239360" y="6169120"/>
              <a:ext cx="234720" cy="1234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27A4828-3EBD-4910-98CE-26D34766B80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221720" y="6151480"/>
                <a:ext cx="2703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6C40337-1B18-49FB-88C6-A024CDD4B309}"/>
                  </a:ext>
                </a:extLst>
              </p14:cNvPr>
              <p14:cNvContentPartPr/>
              <p14:nvPr/>
            </p14:nvContentPartPr>
            <p14:xfrm>
              <a:off x="6084120" y="6659440"/>
              <a:ext cx="1566360" cy="41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6C40337-1B18-49FB-88C6-A024CDD4B30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066480" y="6623800"/>
                <a:ext cx="1602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907EB46-5726-4674-A288-646837FF9A04}"/>
                  </a:ext>
                </a:extLst>
              </p14:cNvPr>
              <p14:cNvContentPartPr/>
              <p14:nvPr/>
            </p14:nvContentPartPr>
            <p14:xfrm>
              <a:off x="8388120" y="3917320"/>
              <a:ext cx="82080" cy="13140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907EB46-5726-4674-A288-646837FF9A0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370120" y="3899320"/>
                <a:ext cx="117720" cy="16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432903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4C01441-BD87-43E3-AB17-C513D40EC8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15555" r="17500" b="60000"/>
          <a:stretch/>
        </p:blipFill>
        <p:spPr>
          <a:xfrm>
            <a:off x="1447800" y="136524"/>
            <a:ext cx="7493288" cy="634047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610A717-4C06-4B04-ABC2-E24A46E3DA5A}"/>
                  </a:ext>
                </a:extLst>
              </p14:cNvPr>
              <p14:cNvContentPartPr/>
              <p14:nvPr/>
            </p14:nvContentPartPr>
            <p14:xfrm>
              <a:off x="4790640" y="1114000"/>
              <a:ext cx="3480480" cy="32234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610A717-4C06-4B04-ABC2-E24A46E3DA5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727640" y="1051360"/>
                <a:ext cx="3606120" cy="334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B642D6-EC07-4931-ACD4-840F56A4BFDC}"/>
                  </a:ext>
                </a:extLst>
              </p14:cNvPr>
              <p14:cNvContentPartPr/>
              <p14:nvPr/>
            </p14:nvContentPartPr>
            <p14:xfrm>
              <a:off x="2903880" y="4919200"/>
              <a:ext cx="2687040" cy="1374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B642D6-EC07-4931-ACD4-840F56A4BFD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840880" y="4856200"/>
                <a:ext cx="2812680" cy="150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048083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046718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597203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664721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905747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875580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5587824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14:cNvPr>
              <p14:cNvContentPartPr/>
              <p14:nvPr/>
            </p14:nvContentPartPr>
            <p14:xfrm>
              <a:off x="3713160" y="2835880"/>
              <a:ext cx="21024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95160" y="2817880"/>
                <a:ext cx="245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14:cNvPr>
              <p14:cNvContentPartPr/>
              <p14:nvPr/>
            </p14:nvContentPartPr>
            <p14:xfrm>
              <a:off x="3752760" y="2952160"/>
              <a:ext cx="185040" cy="13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735120" y="2934520"/>
                <a:ext cx="220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14:cNvPr>
              <p14:cNvContentPartPr/>
              <p14:nvPr/>
            </p14:nvContentPartPr>
            <p14:xfrm>
              <a:off x="4572120" y="2764240"/>
              <a:ext cx="216000" cy="286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54150" y="2746240"/>
                <a:ext cx="251581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14:cNvPr>
              <p14:cNvContentPartPr/>
              <p14:nvPr/>
            </p14:nvContentPartPr>
            <p14:xfrm>
              <a:off x="4268280" y="2717440"/>
              <a:ext cx="180720" cy="372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50640" y="2699800"/>
                <a:ext cx="216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14:cNvPr>
              <p14:cNvContentPartPr/>
              <p14:nvPr/>
            </p14:nvContentPartPr>
            <p14:xfrm>
              <a:off x="4898640" y="2557240"/>
              <a:ext cx="21888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1000" y="2539600"/>
                <a:ext cx="25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14:cNvPr>
              <p14:cNvContentPartPr/>
              <p14:nvPr/>
            </p14:nvContentPartPr>
            <p14:xfrm>
              <a:off x="4922400" y="2777200"/>
              <a:ext cx="162000" cy="307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04760" y="2759560"/>
                <a:ext cx="197640" cy="34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920422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14:cNvPr>
              <p14:cNvContentPartPr/>
              <p14:nvPr/>
            </p14:nvContentPartPr>
            <p14:xfrm>
              <a:off x="3713160" y="2835880"/>
              <a:ext cx="21024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95160" y="2817880"/>
                <a:ext cx="245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14:cNvPr>
              <p14:cNvContentPartPr/>
              <p14:nvPr/>
            </p14:nvContentPartPr>
            <p14:xfrm>
              <a:off x="3752760" y="2952160"/>
              <a:ext cx="185040" cy="13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735120" y="2934520"/>
                <a:ext cx="220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14:cNvPr>
              <p14:cNvContentPartPr/>
              <p14:nvPr/>
            </p14:nvContentPartPr>
            <p14:xfrm>
              <a:off x="4572120" y="2764240"/>
              <a:ext cx="216000" cy="286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54150" y="2746240"/>
                <a:ext cx="251581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14:cNvPr>
              <p14:cNvContentPartPr/>
              <p14:nvPr/>
            </p14:nvContentPartPr>
            <p14:xfrm>
              <a:off x="4268280" y="2717440"/>
              <a:ext cx="180720" cy="372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50640" y="2699800"/>
                <a:ext cx="216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14:cNvPr>
              <p14:cNvContentPartPr/>
              <p14:nvPr/>
            </p14:nvContentPartPr>
            <p14:xfrm>
              <a:off x="4898640" y="2557240"/>
              <a:ext cx="21888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1000" y="2539600"/>
                <a:ext cx="25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14:cNvPr>
              <p14:cNvContentPartPr/>
              <p14:nvPr/>
            </p14:nvContentPartPr>
            <p14:xfrm>
              <a:off x="4922400" y="2777200"/>
              <a:ext cx="162000" cy="307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04760" y="2759560"/>
                <a:ext cx="197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14:cNvPr>
              <p14:cNvContentPartPr/>
              <p14:nvPr/>
            </p14:nvContentPartPr>
            <p14:xfrm>
              <a:off x="758640" y="3573880"/>
              <a:ext cx="897480" cy="274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41007" y="3556240"/>
                <a:ext cx="933106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14:cNvPr>
              <p14:cNvContentPartPr/>
              <p14:nvPr/>
            </p14:nvContentPartPr>
            <p14:xfrm>
              <a:off x="2271000" y="3657040"/>
              <a:ext cx="596880" cy="23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53000" y="3639372"/>
                <a:ext cx="63252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14:cNvPr>
              <p14:cNvContentPartPr/>
              <p14:nvPr/>
            </p14:nvContentPartPr>
            <p14:xfrm>
              <a:off x="2996040" y="3479920"/>
              <a:ext cx="1025640" cy="4881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78040" y="3461920"/>
                <a:ext cx="10612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14:cNvPr>
              <p14:cNvContentPartPr/>
              <p14:nvPr/>
            </p14:nvContentPartPr>
            <p14:xfrm>
              <a:off x="2289000" y="3426640"/>
              <a:ext cx="251640" cy="128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271000" y="3409000"/>
                <a:ext cx="2872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14:cNvPr>
              <p14:cNvContentPartPr/>
              <p14:nvPr/>
            </p14:nvContentPartPr>
            <p14:xfrm>
              <a:off x="4331280" y="3703840"/>
              <a:ext cx="327240" cy="309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13640" y="3686200"/>
                <a:ext cx="362880" cy="34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628522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4C01441-BD87-43E3-AB17-C513D40EC8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15555" r="17500" b="60000"/>
          <a:stretch/>
        </p:blipFill>
        <p:spPr>
          <a:xfrm>
            <a:off x="1447800" y="136524"/>
            <a:ext cx="7493288" cy="634047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4AFFE75-D512-440D-BD99-8D2AC3A877D4}"/>
                  </a:ext>
                </a:extLst>
              </p14:cNvPr>
              <p14:cNvContentPartPr/>
              <p14:nvPr/>
            </p14:nvContentPartPr>
            <p14:xfrm>
              <a:off x="4740240" y="1036960"/>
              <a:ext cx="3562200" cy="324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4AFFE75-D512-440D-BD99-8D2AC3A877D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677240" y="974320"/>
                <a:ext cx="3687840" cy="336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540365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14:cNvPr>
              <p14:cNvContentPartPr/>
              <p14:nvPr/>
            </p14:nvContentPartPr>
            <p14:xfrm>
              <a:off x="3713160" y="2835880"/>
              <a:ext cx="21024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95160" y="2817880"/>
                <a:ext cx="245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14:cNvPr>
              <p14:cNvContentPartPr/>
              <p14:nvPr/>
            </p14:nvContentPartPr>
            <p14:xfrm>
              <a:off x="3752760" y="2952160"/>
              <a:ext cx="185040" cy="13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735120" y="2934520"/>
                <a:ext cx="220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14:cNvPr>
              <p14:cNvContentPartPr/>
              <p14:nvPr/>
            </p14:nvContentPartPr>
            <p14:xfrm>
              <a:off x="4572120" y="2764240"/>
              <a:ext cx="216000" cy="286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54150" y="2746240"/>
                <a:ext cx="251581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14:cNvPr>
              <p14:cNvContentPartPr/>
              <p14:nvPr/>
            </p14:nvContentPartPr>
            <p14:xfrm>
              <a:off x="4268280" y="2717440"/>
              <a:ext cx="180720" cy="372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50640" y="2699800"/>
                <a:ext cx="216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14:cNvPr>
              <p14:cNvContentPartPr/>
              <p14:nvPr/>
            </p14:nvContentPartPr>
            <p14:xfrm>
              <a:off x="4898640" y="2557240"/>
              <a:ext cx="21888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1000" y="2539600"/>
                <a:ext cx="25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14:cNvPr>
              <p14:cNvContentPartPr/>
              <p14:nvPr/>
            </p14:nvContentPartPr>
            <p14:xfrm>
              <a:off x="4922400" y="2777200"/>
              <a:ext cx="162000" cy="307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04760" y="2759560"/>
                <a:ext cx="197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14:cNvPr>
              <p14:cNvContentPartPr/>
              <p14:nvPr/>
            </p14:nvContentPartPr>
            <p14:xfrm>
              <a:off x="758640" y="3573880"/>
              <a:ext cx="897480" cy="274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41007" y="3556240"/>
                <a:ext cx="933106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14:cNvPr>
              <p14:cNvContentPartPr/>
              <p14:nvPr/>
            </p14:nvContentPartPr>
            <p14:xfrm>
              <a:off x="2271000" y="3657040"/>
              <a:ext cx="596880" cy="23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53000" y="3639372"/>
                <a:ext cx="63252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14:cNvPr>
              <p14:cNvContentPartPr/>
              <p14:nvPr/>
            </p14:nvContentPartPr>
            <p14:xfrm>
              <a:off x="2996040" y="3479920"/>
              <a:ext cx="1025640" cy="4881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78040" y="3461920"/>
                <a:ext cx="10612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14:cNvPr>
              <p14:cNvContentPartPr/>
              <p14:nvPr/>
            </p14:nvContentPartPr>
            <p14:xfrm>
              <a:off x="2289000" y="3426640"/>
              <a:ext cx="251640" cy="128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271000" y="3409000"/>
                <a:ext cx="2872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14:cNvPr>
              <p14:cNvContentPartPr/>
              <p14:nvPr/>
            </p14:nvContentPartPr>
            <p14:xfrm>
              <a:off x="4331280" y="3703840"/>
              <a:ext cx="327240" cy="309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13640" y="3686200"/>
                <a:ext cx="362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14:cNvPr>
              <p14:cNvContentPartPr/>
              <p14:nvPr/>
            </p14:nvContentPartPr>
            <p14:xfrm>
              <a:off x="5764440" y="3550120"/>
              <a:ext cx="50184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46440" y="3532480"/>
                <a:ext cx="53748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14:cNvPr>
              <p14:cNvContentPartPr/>
              <p14:nvPr/>
            </p14:nvContentPartPr>
            <p14:xfrm>
              <a:off x="5396880" y="3679000"/>
              <a:ext cx="206640" cy="387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79240" y="3661360"/>
                <a:ext cx="242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14:cNvPr>
              <p14:cNvContentPartPr/>
              <p14:nvPr/>
            </p14:nvContentPartPr>
            <p14:xfrm>
              <a:off x="6492000" y="3807160"/>
              <a:ext cx="1998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74000" y="3789520"/>
                <a:ext cx="2354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14:cNvPr>
              <p14:cNvContentPartPr/>
              <p14:nvPr/>
            </p14:nvContentPartPr>
            <p14:xfrm>
              <a:off x="6497040" y="3904000"/>
              <a:ext cx="191160" cy="216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9400" y="3886000"/>
                <a:ext cx="22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14:cNvPr>
              <p14:cNvContentPartPr/>
              <p14:nvPr/>
            </p14:nvContentPartPr>
            <p14:xfrm>
              <a:off x="6845880" y="3681160"/>
              <a:ext cx="671400" cy="313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827890" y="3663520"/>
                <a:ext cx="707021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14:cNvPr>
              <p14:cNvContentPartPr/>
              <p14:nvPr/>
            </p14:nvContentPartPr>
            <p14:xfrm>
              <a:off x="7633560" y="3726520"/>
              <a:ext cx="282240" cy="218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615560" y="3708520"/>
                <a:ext cx="3178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14:cNvPr>
              <p14:cNvContentPartPr/>
              <p14:nvPr/>
            </p14:nvContentPartPr>
            <p14:xfrm>
              <a:off x="7648320" y="3486400"/>
              <a:ext cx="227520" cy="159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30320" y="3468760"/>
                <a:ext cx="263160" cy="19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261678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14:cNvPr>
              <p14:cNvContentPartPr/>
              <p14:nvPr/>
            </p14:nvContentPartPr>
            <p14:xfrm>
              <a:off x="3713160" y="2835880"/>
              <a:ext cx="21024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95160" y="2817880"/>
                <a:ext cx="245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14:cNvPr>
              <p14:cNvContentPartPr/>
              <p14:nvPr/>
            </p14:nvContentPartPr>
            <p14:xfrm>
              <a:off x="3752760" y="2952160"/>
              <a:ext cx="185040" cy="13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735120" y="2934520"/>
                <a:ext cx="220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14:cNvPr>
              <p14:cNvContentPartPr/>
              <p14:nvPr/>
            </p14:nvContentPartPr>
            <p14:xfrm>
              <a:off x="4572120" y="2764240"/>
              <a:ext cx="216000" cy="286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54150" y="2746240"/>
                <a:ext cx="251581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14:cNvPr>
              <p14:cNvContentPartPr/>
              <p14:nvPr/>
            </p14:nvContentPartPr>
            <p14:xfrm>
              <a:off x="4268280" y="2717440"/>
              <a:ext cx="180720" cy="372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50640" y="2699800"/>
                <a:ext cx="216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14:cNvPr>
              <p14:cNvContentPartPr/>
              <p14:nvPr/>
            </p14:nvContentPartPr>
            <p14:xfrm>
              <a:off x="4898640" y="2557240"/>
              <a:ext cx="21888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1000" y="2539600"/>
                <a:ext cx="25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14:cNvPr>
              <p14:cNvContentPartPr/>
              <p14:nvPr/>
            </p14:nvContentPartPr>
            <p14:xfrm>
              <a:off x="4922400" y="2777200"/>
              <a:ext cx="162000" cy="307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04760" y="2759560"/>
                <a:ext cx="197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14:cNvPr>
              <p14:cNvContentPartPr/>
              <p14:nvPr/>
            </p14:nvContentPartPr>
            <p14:xfrm>
              <a:off x="758640" y="3573880"/>
              <a:ext cx="897480" cy="274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41007" y="3556240"/>
                <a:ext cx="933106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14:cNvPr>
              <p14:cNvContentPartPr/>
              <p14:nvPr/>
            </p14:nvContentPartPr>
            <p14:xfrm>
              <a:off x="2271000" y="3657040"/>
              <a:ext cx="596880" cy="23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53000" y="3639372"/>
                <a:ext cx="63252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14:cNvPr>
              <p14:cNvContentPartPr/>
              <p14:nvPr/>
            </p14:nvContentPartPr>
            <p14:xfrm>
              <a:off x="2996040" y="3479920"/>
              <a:ext cx="1025640" cy="4881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78040" y="3461920"/>
                <a:ext cx="10612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14:cNvPr>
              <p14:cNvContentPartPr/>
              <p14:nvPr/>
            </p14:nvContentPartPr>
            <p14:xfrm>
              <a:off x="2289000" y="3426640"/>
              <a:ext cx="251640" cy="128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271000" y="3409000"/>
                <a:ext cx="2872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14:cNvPr>
              <p14:cNvContentPartPr/>
              <p14:nvPr/>
            </p14:nvContentPartPr>
            <p14:xfrm>
              <a:off x="4331280" y="3703840"/>
              <a:ext cx="327240" cy="309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13640" y="3686200"/>
                <a:ext cx="362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14:cNvPr>
              <p14:cNvContentPartPr/>
              <p14:nvPr/>
            </p14:nvContentPartPr>
            <p14:xfrm>
              <a:off x="5764440" y="3550120"/>
              <a:ext cx="50184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46440" y="3532480"/>
                <a:ext cx="53748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14:cNvPr>
              <p14:cNvContentPartPr/>
              <p14:nvPr/>
            </p14:nvContentPartPr>
            <p14:xfrm>
              <a:off x="5396880" y="3679000"/>
              <a:ext cx="206640" cy="387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79240" y="3661360"/>
                <a:ext cx="242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14:cNvPr>
              <p14:cNvContentPartPr/>
              <p14:nvPr/>
            </p14:nvContentPartPr>
            <p14:xfrm>
              <a:off x="6492000" y="3807160"/>
              <a:ext cx="1998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74000" y="3789520"/>
                <a:ext cx="2354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14:cNvPr>
              <p14:cNvContentPartPr/>
              <p14:nvPr/>
            </p14:nvContentPartPr>
            <p14:xfrm>
              <a:off x="6497040" y="3904000"/>
              <a:ext cx="191160" cy="216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9400" y="3886000"/>
                <a:ext cx="22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14:cNvPr>
              <p14:cNvContentPartPr/>
              <p14:nvPr/>
            </p14:nvContentPartPr>
            <p14:xfrm>
              <a:off x="6845880" y="3681160"/>
              <a:ext cx="671400" cy="313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827890" y="3663520"/>
                <a:ext cx="707021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14:cNvPr>
              <p14:cNvContentPartPr/>
              <p14:nvPr/>
            </p14:nvContentPartPr>
            <p14:xfrm>
              <a:off x="7633560" y="3726520"/>
              <a:ext cx="282240" cy="218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615560" y="3708520"/>
                <a:ext cx="3178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14:cNvPr>
              <p14:cNvContentPartPr/>
              <p14:nvPr/>
            </p14:nvContentPartPr>
            <p14:xfrm>
              <a:off x="7648320" y="3486400"/>
              <a:ext cx="227520" cy="159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30320" y="3468760"/>
                <a:ext cx="2631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14:cNvPr>
              <p14:cNvContentPartPr/>
              <p14:nvPr/>
            </p14:nvContentPartPr>
            <p14:xfrm>
              <a:off x="1203240" y="4236640"/>
              <a:ext cx="915840" cy="402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185593" y="4218640"/>
                <a:ext cx="951494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14:cNvPr>
              <p14:cNvContentPartPr/>
              <p14:nvPr/>
            </p14:nvContentPartPr>
            <p14:xfrm>
              <a:off x="3029520" y="4517800"/>
              <a:ext cx="758880" cy="180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011520" y="4499836"/>
                <a:ext cx="794520" cy="215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14:cNvPr>
              <p14:cNvContentPartPr/>
              <p14:nvPr/>
            </p14:nvContentPartPr>
            <p14:xfrm>
              <a:off x="3945000" y="4309360"/>
              <a:ext cx="772560" cy="431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927360" y="4291375"/>
                <a:ext cx="808200" cy="4668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885074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14:cNvPr>
              <p14:cNvContentPartPr/>
              <p14:nvPr/>
            </p14:nvContentPartPr>
            <p14:xfrm>
              <a:off x="3713160" y="2835880"/>
              <a:ext cx="21024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95160" y="2817880"/>
                <a:ext cx="245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14:cNvPr>
              <p14:cNvContentPartPr/>
              <p14:nvPr/>
            </p14:nvContentPartPr>
            <p14:xfrm>
              <a:off x="3752760" y="2952160"/>
              <a:ext cx="185040" cy="13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735120" y="2934520"/>
                <a:ext cx="220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14:cNvPr>
              <p14:cNvContentPartPr/>
              <p14:nvPr/>
            </p14:nvContentPartPr>
            <p14:xfrm>
              <a:off x="4572120" y="2764240"/>
              <a:ext cx="216000" cy="286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54150" y="2746240"/>
                <a:ext cx="251581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14:cNvPr>
              <p14:cNvContentPartPr/>
              <p14:nvPr/>
            </p14:nvContentPartPr>
            <p14:xfrm>
              <a:off x="4268280" y="2717440"/>
              <a:ext cx="180720" cy="372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50640" y="2699800"/>
                <a:ext cx="216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14:cNvPr>
              <p14:cNvContentPartPr/>
              <p14:nvPr/>
            </p14:nvContentPartPr>
            <p14:xfrm>
              <a:off x="4898640" y="2557240"/>
              <a:ext cx="21888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1000" y="2539600"/>
                <a:ext cx="25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14:cNvPr>
              <p14:cNvContentPartPr/>
              <p14:nvPr/>
            </p14:nvContentPartPr>
            <p14:xfrm>
              <a:off x="4922400" y="2777200"/>
              <a:ext cx="162000" cy="307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04760" y="2759560"/>
                <a:ext cx="197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14:cNvPr>
              <p14:cNvContentPartPr/>
              <p14:nvPr/>
            </p14:nvContentPartPr>
            <p14:xfrm>
              <a:off x="758640" y="3573880"/>
              <a:ext cx="897480" cy="274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41007" y="3556240"/>
                <a:ext cx="933106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14:cNvPr>
              <p14:cNvContentPartPr/>
              <p14:nvPr/>
            </p14:nvContentPartPr>
            <p14:xfrm>
              <a:off x="2271000" y="3657040"/>
              <a:ext cx="596880" cy="23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53000" y="3639372"/>
                <a:ext cx="63252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14:cNvPr>
              <p14:cNvContentPartPr/>
              <p14:nvPr/>
            </p14:nvContentPartPr>
            <p14:xfrm>
              <a:off x="2996040" y="3479920"/>
              <a:ext cx="1025640" cy="4881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78040" y="3461920"/>
                <a:ext cx="10612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14:cNvPr>
              <p14:cNvContentPartPr/>
              <p14:nvPr/>
            </p14:nvContentPartPr>
            <p14:xfrm>
              <a:off x="2289000" y="3426640"/>
              <a:ext cx="251640" cy="128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271000" y="3409000"/>
                <a:ext cx="2872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14:cNvPr>
              <p14:cNvContentPartPr/>
              <p14:nvPr/>
            </p14:nvContentPartPr>
            <p14:xfrm>
              <a:off x="4331280" y="3703840"/>
              <a:ext cx="327240" cy="309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13640" y="3686200"/>
                <a:ext cx="362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14:cNvPr>
              <p14:cNvContentPartPr/>
              <p14:nvPr/>
            </p14:nvContentPartPr>
            <p14:xfrm>
              <a:off x="5764440" y="3550120"/>
              <a:ext cx="50184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46440" y="3532480"/>
                <a:ext cx="53748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14:cNvPr>
              <p14:cNvContentPartPr/>
              <p14:nvPr/>
            </p14:nvContentPartPr>
            <p14:xfrm>
              <a:off x="5396880" y="3679000"/>
              <a:ext cx="206640" cy="387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79240" y="3661360"/>
                <a:ext cx="242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14:cNvPr>
              <p14:cNvContentPartPr/>
              <p14:nvPr/>
            </p14:nvContentPartPr>
            <p14:xfrm>
              <a:off x="6492000" y="3807160"/>
              <a:ext cx="1998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74000" y="3789520"/>
                <a:ext cx="2354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14:cNvPr>
              <p14:cNvContentPartPr/>
              <p14:nvPr/>
            </p14:nvContentPartPr>
            <p14:xfrm>
              <a:off x="6497040" y="3904000"/>
              <a:ext cx="191160" cy="216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9400" y="3886000"/>
                <a:ext cx="22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14:cNvPr>
              <p14:cNvContentPartPr/>
              <p14:nvPr/>
            </p14:nvContentPartPr>
            <p14:xfrm>
              <a:off x="6845880" y="3681160"/>
              <a:ext cx="671400" cy="313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827890" y="3663520"/>
                <a:ext cx="707021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14:cNvPr>
              <p14:cNvContentPartPr/>
              <p14:nvPr/>
            </p14:nvContentPartPr>
            <p14:xfrm>
              <a:off x="7633560" y="3726520"/>
              <a:ext cx="282240" cy="218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615560" y="3708520"/>
                <a:ext cx="3178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14:cNvPr>
              <p14:cNvContentPartPr/>
              <p14:nvPr/>
            </p14:nvContentPartPr>
            <p14:xfrm>
              <a:off x="7648320" y="3486400"/>
              <a:ext cx="227520" cy="159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30320" y="3468760"/>
                <a:ext cx="2631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14:cNvPr>
              <p14:cNvContentPartPr/>
              <p14:nvPr/>
            </p14:nvContentPartPr>
            <p14:xfrm>
              <a:off x="1203240" y="4236640"/>
              <a:ext cx="915840" cy="402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185593" y="4218640"/>
                <a:ext cx="951494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14:cNvPr>
              <p14:cNvContentPartPr/>
              <p14:nvPr/>
            </p14:nvContentPartPr>
            <p14:xfrm>
              <a:off x="3029520" y="4517800"/>
              <a:ext cx="758880" cy="180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011520" y="4499836"/>
                <a:ext cx="794520" cy="215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14:cNvPr>
              <p14:cNvContentPartPr/>
              <p14:nvPr/>
            </p14:nvContentPartPr>
            <p14:xfrm>
              <a:off x="3945000" y="4309360"/>
              <a:ext cx="772560" cy="431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927360" y="4291375"/>
                <a:ext cx="808200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14:cNvPr>
              <p14:cNvContentPartPr/>
              <p14:nvPr/>
            </p14:nvContentPartPr>
            <p14:xfrm>
              <a:off x="5213640" y="4435000"/>
              <a:ext cx="603000" cy="2383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195651" y="4417360"/>
                <a:ext cx="638619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14:cNvPr>
              <p14:cNvContentPartPr/>
              <p14:nvPr/>
            </p14:nvContentPartPr>
            <p14:xfrm>
              <a:off x="6859560" y="4448680"/>
              <a:ext cx="183960" cy="266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841920" y="4431040"/>
                <a:ext cx="21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14:cNvPr>
              <p14:cNvContentPartPr/>
              <p14:nvPr/>
            </p14:nvContentPartPr>
            <p14:xfrm>
              <a:off x="6510360" y="4408360"/>
              <a:ext cx="233640" cy="3628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492720" y="4390360"/>
                <a:ext cx="269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14:cNvPr>
              <p14:cNvContentPartPr/>
              <p14:nvPr/>
            </p14:nvContentPartPr>
            <p14:xfrm>
              <a:off x="7205520" y="4167880"/>
              <a:ext cx="1399680" cy="6566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87875" y="4149880"/>
                <a:ext cx="1435329" cy="69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953306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14:cNvPr>
              <p14:cNvContentPartPr/>
              <p14:nvPr/>
            </p14:nvContentPartPr>
            <p14:xfrm>
              <a:off x="3713160" y="2835880"/>
              <a:ext cx="21024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95160" y="2817880"/>
                <a:ext cx="245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14:cNvPr>
              <p14:cNvContentPartPr/>
              <p14:nvPr/>
            </p14:nvContentPartPr>
            <p14:xfrm>
              <a:off x="3752760" y="2952160"/>
              <a:ext cx="185040" cy="13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735120" y="2934520"/>
                <a:ext cx="220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14:cNvPr>
              <p14:cNvContentPartPr/>
              <p14:nvPr/>
            </p14:nvContentPartPr>
            <p14:xfrm>
              <a:off x="4572120" y="2764240"/>
              <a:ext cx="216000" cy="286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54150" y="2746240"/>
                <a:ext cx="251581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14:cNvPr>
              <p14:cNvContentPartPr/>
              <p14:nvPr/>
            </p14:nvContentPartPr>
            <p14:xfrm>
              <a:off x="4268280" y="2717440"/>
              <a:ext cx="180720" cy="372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50640" y="2699800"/>
                <a:ext cx="216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14:cNvPr>
              <p14:cNvContentPartPr/>
              <p14:nvPr/>
            </p14:nvContentPartPr>
            <p14:xfrm>
              <a:off x="4898640" y="2557240"/>
              <a:ext cx="21888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1000" y="2539600"/>
                <a:ext cx="25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14:cNvPr>
              <p14:cNvContentPartPr/>
              <p14:nvPr/>
            </p14:nvContentPartPr>
            <p14:xfrm>
              <a:off x="4922400" y="2777200"/>
              <a:ext cx="162000" cy="307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04760" y="2759560"/>
                <a:ext cx="197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14:cNvPr>
              <p14:cNvContentPartPr/>
              <p14:nvPr/>
            </p14:nvContentPartPr>
            <p14:xfrm>
              <a:off x="758640" y="3573880"/>
              <a:ext cx="897480" cy="274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41007" y="3556240"/>
                <a:ext cx="933106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14:cNvPr>
              <p14:cNvContentPartPr/>
              <p14:nvPr/>
            </p14:nvContentPartPr>
            <p14:xfrm>
              <a:off x="2271000" y="3657040"/>
              <a:ext cx="596880" cy="23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53000" y="3639372"/>
                <a:ext cx="63252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14:cNvPr>
              <p14:cNvContentPartPr/>
              <p14:nvPr/>
            </p14:nvContentPartPr>
            <p14:xfrm>
              <a:off x="2996040" y="3479920"/>
              <a:ext cx="1025640" cy="4881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78040" y="3461920"/>
                <a:ext cx="10612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14:cNvPr>
              <p14:cNvContentPartPr/>
              <p14:nvPr/>
            </p14:nvContentPartPr>
            <p14:xfrm>
              <a:off x="2289000" y="3426640"/>
              <a:ext cx="251640" cy="128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271000" y="3409000"/>
                <a:ext cx="2872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14:cNvPr>
              <p14:cNvContentPartPr/>
              <p14:nvPr/>
            </p14:nvContentPartPr>
            <p14:xfrm>
              <a:off x="4331280" y="3703840"/>
              <a:ext cx="327240" cy="309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13640" y="3686200"/>
                <a:ext cx="362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14:cNvPr>
              <p14:cNvContentPartPr/>
              <p14:nvPr/>
            </p14:nvContentPartPr>
            <p14:xfrm>
              <a:off x="5764440" y="3550120"/>
              <a:ext cx="50184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46440" y="3532480"/>
                <a:ext cx="53748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14:cNvPr>
              <p14:cNvContentPartPr/>
              <p14:nvPr/>
            </p14:nvContentPartPr>
            <p14:xfrm>
              <a:off x="5396880" y="3679000"/>
              <a:ext cx="206640" cy="387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79240" y="3661360"/>
                <a:ext cx="242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14:cNvPr>
              <p14:cNvContentPartPr/>
              <p14:nvPr/>
            </p14:nvContentPartPr>
            <p14:xfrm>
              <a:off x="6492000" y="3807160"/>
              <a:ext cx="1998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74000" y="3789520"/>
                <a:ext cx="2354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14:cNvPr>
              <p14:cNvContentPartPr/>
              <p14:nvPr/>
            </p14:nvContentPartPr>
            <p14:xfrm>
              <a:off x="6497040" y="3904000"/>
              <a:ext cx="191160" cy="216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9400" y="3886000"/>
                <a:ext cx="22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14:cNvPr>
              <p14:cNvContentPartPr/>
              <p14:nvPr/>
            </p14:nvContentPartPr>
            <p14:xfrm>
              <a:off x="6845880" y="3681160"/>
              <a:ext cx="671400" cy="313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827890" y="3663520"/>
                <a:ext cx="707021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14:cNvPr>
              <p14:cNvContentPartPr/>
              <p14:nvPr/>
            </p14:nvContentPartPr>
            <p14:xfrm>
              <a:off x="7633560" y="3726520"/>
              <a:ext cx="282240" cy="218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615560" y="3708520"/>
                <a:ext cx="3178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14:cNvPr>
              <p14:cNvContentPartPr/>
              <p14:nvPr/>
            </p14:nvContentPartPr>
            <p14:xfrm>
              <a:off x="7648320" y="3486400"/>
              <a:ext cx="227520" cy="159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30320" y="3468760"/>
                <a:ext cx="2631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14:cNvPr>
              <p14:cNvContentPartPr/>
              <p14:nvPr/>
            </p14:nvContentPartPr>
            <p14:xfrm>
              <a:off x="1203240" y="4236640"/>
              <a:ext cx="915840" cy="402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185593" y="4218640"/>
                <a:ext cx="951494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14:cNvPr>
              <p14:cNvContentPartPr/>
              <p14:nvPr/>
            </p14:nvContentPartPr>
            <p14:xfrm>
              <a:off x="3029520" y="4517800"/>
              <a:ext cx="758880" cy="180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011520" y="4499836"/>
                <a:ext cx="794520" cy="215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14:cNvPr>
              <p14:cNvContentPartPr/>
              <p14:nvPr/>
            </p14:nvContentPartPr>
            <p14:xfrm>
              <a:off x="3945000" y="4309360"/>
              <a:ext cx="772560" cy="431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927360" y="4291375"/>
                <a:ext cx="808200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14:cNvPr>
              <p14:cNvContentPartPr/>
              <p14:nvPr/>
            </p14:nvContentPartPr>
            <p14:xfrm>
              <a:off x="5213640" y="4435000"/>
              <a:ext cx="603000" cy="2383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195651" y="4417360"/>
                <a:ext cx="638619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14:cNvPr>
              <p14:cNvContentPartPr/>
              <p14:nvPr/>
            </p14:nvContentPartPr>
            <p14:xfrm>
              <a:off x="6859560" y="4448680"/>
              <a:ext cx="183960" cy="266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841920" y="4431040"/>
                <a:ext cx="21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14:cNvPr>
              <p14:cNvContentPartPr/>
              <p14:nvPr/>
            </p14:nvContentPartPr>
            <p14:xfrm>
              <a:off x="6510360" y="4408360"/>
              <a:ext cx="233640" cy="3628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492720" y="4390360"/>
                <a:ext cx="269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14:cNvPr>
              <p14:cNvContentPartPr/>
              <p14:nvPr/>
            </p14:nvContentPartPr>
            <p14:xfrm>
              <a:off x="7205520" y="4167880"/>
              <a:ext cx="1399680" cy="6566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87875" y="4149880"/>
                <a:ext cx="1435329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14:cNvPr>
              <p14:cNvContentPartPr/>
              <p14:nvPr/>
            </p14:nvContentPartPr>
            <p14:xfrm>
              <a:off x="1283520" y="4936480"/>
              <a:ext cx="371520" cy="395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65880" y="4918840"/>
                <a:ext cx="4071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14:cNvPr>
              <p14:cNvContentPartPr/>
              <p14:nvPr/>
            </p14:nvContentPartPr>
            <p14:xfrm>
              <a:off x="2376480" y="5192800"/>
              <a:ext cx="756000" cy="216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358471" y="5174800"/>
                <a:ext cx="791657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14:cNvPr>
              <p14:cNvContentPartPr/>
              <p14:nvPr/>
            </p14:nvContentPartPr>
            <p14:xfrm>
              <a:off x="3641520" y="5593840"/>
              <a:ext cx="696600" cy="2545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623529" y="557620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14:cNvPr>
              <p14:cNvContentPartPr/>
              <p14:nvPr/>
            </p14:nvContentPartPr>
            <p14:xfrm>
              <a:off x="3406080" y="5039080"/>
              <a:ext cx="783000" cy="510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388440" y="5021080"/>
                <a:ext cx="818640" cy="54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635886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14:cNvPr>
              <p14:cNvContentPartPr/>
              <p14:nvPr/>
            </p14:nvContentPartPr>
            <p14:xfrm>
              <a:off x="3713160" y="2835880"/>
              <a:ext cx="21024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95160" y="2817880"/>
                <a:ext cx="245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14:cNvPr>
              <p14:cNvContentPartPr/>
              <p14:nvPr/>
            </p14:nvContentPartPr>
            <p14:xfrm>
              <a:off x="3752760" y="2952160"/>
              <a:ext cx="185040" cy="13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735120" y="2934520"/>
                <a:ext cx="220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14:cNvPr>
              <p14:cNvContentPartPr/>
              <p14:nvPr/>
            </p14:nvContentPartPr>
            <p14:xfrm>
              <a:off x="4572120" y="2764240"/>
              <a:ext cx="216000" cy="286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54150" y="2746240"/>
                <a:ext cx="251581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14:cNvPr>
              <p14:cNvContentPartPr/>
              <p14:nvPr/>
            </p14:nvContentPartPr>
            <p14:xfrm>
              <a:off x="4268280" y="2717440"/>
              <a:ext cx="180720" cy="372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50640" y="2699800"/>
                <a:ext cx="216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14:cNvPr>
              <p14:cNvContentPartPr/>
              <p14:nvPr/>
            </p14:nvContentPartPr>
            <p14:xfrm>
              <a:off x="4898640" y="2557240"/>
              <a:ext cx="21888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1000" y="2539600"/>
                <a:ext cx="25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14:cNvPr>
              <p14:cNvContentPartPr/>
              <p14:nvPr/>
            </p14:nvContentPartPr>
            <p14:xfrm>
              <a:off x="4922400" y="2777200"/>
              <a:ext cx="162000" cy="307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04760" y="2759560"/>
                <a:ext cx="197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14:cNvPr>
              <p14:cNvContentPartPr/>
              <p14:nvPr/>
            </p14:nvContentPartPr>
            <p14:xfrm>
              <a:off x="758640" y="3573880"/>
              <a:ext cx="897480" cy="274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41007" y="3556240"/>
                <a:ext cx="933106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14:cNvPr>
              <p14:cNvContentPartPr/>
              <p14:nvPr/>
            </p14:nvContentPartPr>
            <p14:xfrm>
              <a:off x="2271000" y="3657040"/>
              <a:ext cx="596880" cy="23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53000" y="3639372"/>
                <a:ext cx="63252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14:cNvPr>
              <p14:cNvContentPartPr/>
              <p14:nvPr/>
            </p14:nvContentPartPr>
            <p14:xfrm>
              <a:off x="2996040" y="3479920"/>
              <a:ext cx="1025640" cy="4881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78040" y="3461920"/>
                <a:ext cx="10612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14:cNvPr>
              <p14:cNvContentPartPr/>
              <p14:nvPr/>
            </p14:nvContentPartPr>
            <p14:xfrm>
              <a:off x="2289000" y="3426640"/>
              <a:ext cx="251640" cy="128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271000" y="3409000"/>
                <a:ext cx="2872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14:cNvPr>
              <p14:cNvContentPartPr/>
              <p14:nvPr/>
            </p14:nvContentPartPr>
            <p14:xfrm>
              <a:off x="4331280" y="3703840"/>
              <a:ext cx="327240" cy="309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13640" y="3686200"/>
                <a:ext cx="362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14:cNvPr>
              <p14:cNvContentPartPr/>
              <p14:nvPr/>
            </p14:nvContentPartPr>
            <p14:xfrm>
              <a:off x="5764440" y="3550120"/>
              <a:ext cx="50184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46440" y="3532480"/>
                <a:ext cx="53748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14:cNvPr>
              <p14:cNvContentPartPr/>
              <p14:nvPr/>
            </p14:nvContentPartPr>
            <p14:xfrm>
              <a:off x="5396880" y="3679000"/>
              <a:ext cx="206640" cy="387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79240" y="3661360"/>
                <a:ext cx="242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14:cNvPr>
              <p14:cNvContentPartPr/>
              <p14:nvPr/>
            </p14:nvContentPartPr>
            <p14:xfrm>
              <a:off x="6492000" y="3807160"/>
              <a:ext cx="1998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74000" y="3789520"/>
                <a:ext cx="2354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14:cNvPr>
              <p14:cNvContentPartPr/>
              <p14:nvPr/>
            </p14:nvContentPartPr>
            <p14:xfrm>
              <a:off x="6497040" y="3904000"/>
              <a:ext cx="191160" cy="216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9400" y="3886000"/>
                <a:ext cx="22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14:cNvPr>
              <p14:cNvContentPartPr/>
              <p14:nvPr/>
            </p14:nvContentPartPr>
            <p14:xfrm>
              <a:off x="6845880" y="3681160"/>
              <a:ext cx="671400" cy="313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827890" y="3663520"/>
                <a:ext cx="707021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14:cNvPr>
              <p14:cNvContentPartPr/>
              <p14:nvPr/>
            </p14:nvContentPartPr>
            <p14:xfrm>
              <a:off x="7633560" y="3726520"/>
              <a:ext cx="282240" cy="218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615560" y="3708520"/>
                <a:ext cx="3178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14:cNvPr>
              <p14:cNvContentPartPr/>
              <p14:nvPr/>
            </p14:nvContentPartPr>
            <p14:xfrm>
              <a:off x="7648320" y="3486400"/>
              <a:ext cx="227520" cy="159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30320" y="3468760"/>
                <a:ext cx="2631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14:cNvPr>
              <p14:cNvContentPartPr/>
              <p14:nvPr/>
            </p14:nvContentPartPr>
            <p14:xfrm>
              <a:off x="1203240" y="4236640"/>
              <a:ext cx="915840" cy="402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185593" y="4218640"/>
                <a:ext cx="951494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14:cNvPr>
              <p14:cNvContentPartPr/>
              <p14:nvPr/>
            </p14:nvContentPartPr>
            <p14:xfrm>
              <a:off x="3029520" y="4517800"/>
              <a:ext cx="758880" cy="180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011520" y="4499836"/>
                <a:ext cx="794520" cy="215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14:cNvPr>
              <p14:cNvContentPartPr/>
              <p14:nvPr/>
            </p14:nvContentPartPr>
            <p14:xfrm>
              <a:off x="3945000" y="4309360"/>
              <a:ext cx="772560" cy="431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927360" y="4291375"/>
                <a:ext cx="808200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14:cNvPr>
              <p14:cNvContentPartPr/>
              <p14:nvPr/>
            </p14:nvContentPartPr>
            <p14:xfrm>
              <a:off x="5213640" y="4435000"/>
              <a:ext cx="603000" cy="2383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195651" y="4417360"/>
                <a:ext cx="638619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14:cNvPr>
              <p14:cNvContentPartPr/>
              <p14:nvPr/>
            </p14:nvContentPartPr>
            <p14:xfrm>
              <a:off x="6859560" y="4448680"/>
              <a:ext cx="183960" cy="266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841920" y="4431040"/>
                <a:ext cx="21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14:cNvPr>
              <p14:cNvContentPartPr/>
              <p14:nvPr/>
            </p14:nvContentPartPr>
            <p14:xfrm>
              <a:off x="6510360" y="4408360"/>
              <a:ext cx="233640" cy="3628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492720" y="4390360"/>
                <a:ext cx="269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14:cNvPr>
              <p14:cNvContentPartPr/>
              <p14:nvPr/>
            </p14:nvContentPartPr>
            <p14:xfrm>
              <a:off x="7205520" y="4167880"/>
              <a:ext cx="1399680" cy="6566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87875" y="4149880"/>
                <a:ext cx="1435329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14:cNvPr>
              <p14:cNvContentPartPr/>
              <p14:nvPr/>
            </p14:nvContentPartPr>
            <p14:xfrm>
              <a:off x="1283520" y="4936480"/>
              <a:ext cx="371520" cy="395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65880" y="4918840"/>
                <a:ext cx="4071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14:cNvPr>
              <p14:cNvContentPartPr/>
              <p14:nvPr/>
            </p14:nvContentPartPr>
            <p14:xfrm>
              <a:off x="2376480" y="5192800"/>
              <a:ext cx="756000" cy="216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358471" y="5174800"/>
                <a:ext cx="791657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14:cNvPr>
              <p14:cNvContentPartPr/>
              <p14:nvPr/>
            </p14:nvContentPartPr>
            <p14:xfrm>
              <a:off x="3641520" y="5593840"/>
              <a:ext cx="696600" cy="2545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623529" y="557620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14:cNvPr>
              <p14:cNvContentPartPr/>
              <p14:nvPr/>
            </p14:nvContentPartPr>
            <p14:xfrm>
              <a:off x="3406080" y="5039080"/>
              <a:ext cx="783000" cy="510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388440" y="5021080"/>
                <a:ext cx="81864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392A2D2-1611-4CBF-A584-6884621B1750}"/>
                  </a:ext>
                </a:extLst>
              </p14:cNvPr>
              <p14:cNvContentPartPr/>
              <p14:nvPr/>
            </p14:nvContentPartPr>
            <p14:xfrm>
              <a:off x="6426840" y="5139160"/>
              <a:ext cx="232560" cy="1501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392A2D2-1611-4CBF-A584-6884621B175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09173" y="5121520"/>
                <a:ext cx="268255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E7D0E-B6DD-4DE9-87C9-CE237857DB75}"/>
                  </a:ext>
                </a:extLst>
              </p14:cNvPr>
              <p14:cNvContentPartPr/>
              <p14:nvPr/>
            </p14:nvContentPartPr>
            <p14:xfrm>
              <a:off x="4725120" y="4951240"/>
              <a:ext cx="1577520" cy="5101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E7D0E-B6DD-4DE9-87C9-CE237857DB7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07120" y="4933240"/>
                <a:ext cx="1613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6CE990-D29C-4811-8928-CD71051DD222}"/>
                  </a:ext>
                </a:extLst>
              </p14:cNvPr>
              <p14:cNvContentPartPr/>
              <p14:nvPr/>
            </p14:nvContentPartPr>
            <p14:xfrm>
              <a:off x="6921120" y="5026840"/>
              <a:ext cx="270000" cy="2638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6CE990-D29C-4811-8928-CD71051DD22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03480" y="5009200"/>
                <a:ext cx="3056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69C4EC2-8243-4028-AE8E-F44AFA131CC6}"/>
                  </a:ext>
                </a:extLst>
              </p14:cNvPr>
              <p14:cNvContentPartPr/>
              <p14:nvPr/>
            </p14:nvContentPartPr>
            <p14:xfrm>
              <a:off x="7332240" y="4910200"/>
              <a:ext cx="736560" cy="4150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69C4EC2-8243-4028-AE8E-F44AFA131CC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14600" y="4892545"/>
                <a:ext cx="772200" cy="4507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872319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14:cNvPr>
              <p14:cNvContentPartPr/>
              <p14:nvPr/>
            </p14:nvContentPartPr>
            <p14:xfrm>
              <a:off x="3713160" y="2835880"/>
              <a:ext cx="21024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95160" y="2817880"/>
                <a:ext cx="245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14:cNvPr>
              <p14:cNvContentPartPr/>
              <p14:nvPr/>
            </p14:nvContentPartPr>
            <p14:xfrm>
              <a:off x="3752760" y="2952160"/>
              <a:ext cx="185040" cy="13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735120" y="2934520"/>
                <a:ext cx="220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14:cNvPr>
              <p14:cNvContentPartPr/>
              <p14:nvPr/>
            </p14:nvContentPartPr>
            <p14:xfrm>
              <a:off x="4572120" y="2764240"/>
              <a:ext cx="216000" cy="286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54150" y="2746240"/>
                <a:ext cx="251581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14:cNvPr>
              <p14:cNvContentPartPr/>
              <p14:nvPr/>
            </p14:nvContentPartPr>
            <p14:xfrm>
              <a:off x="4268280" y="2717440"/>
              <a:ext cx="180720" cy="372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50640" y="2699800"/>
                <a:ext cx="216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14:cNvPr>
              <p14:cNvContentPartPr/>
              <p14:nvPr/>
            </p14:nvContentPartPr>
            <p14:xfrm>
              <a:off x="4898640" y="2557240"/>
              <a:ext cx="21888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1000" y="2539600"/>
                <a:ext cx="25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14:cNvPr>
              <p14:cNvContentPartPr/>
              <p14:nvPr/>
            </p14:nvContentPartPr>
            <p14:xfrm>
              <a:off x="4922400" y="2777200"/>
              <a:ext cx="162000" cy="307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04760" y="2759560"/>
                <a:ext cx="197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14:cNvPr>
              <p14:cNvContentPartPr/>
              <p14:nvPr/>
            </p14:nvContentPartPr>
            <p14:xfrm>
              <a:off x="758640" y="3573880"/>
              <a:ext cx="897480" cy="274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41007" y="3556240"/>
                <a:ext cx="933106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14:cNvPr>
              <p14:cNvContentPartPr/>
              <p14:nvPr/>
            </p14:nvContentPartPr>
            <p14:xfrm>
              <a:off x="2271000" y="3657040"/>
              <a:ext cx="596880" cy="23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53000" y="3639372"/>
                <a:ext cx="63252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14:cNvPr>
              <p14:cNvContentPartPr/>
              <p14:nvPr/>
            </p14:nvContentPartPr>
            <p14:xfrm>
              <a:off x="2996040" y="3479920"/>
              <a:ext cx="1025640" cy="4881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78040" y="3461920"/>
                <a:ext cx="10612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14:cNvPr>
              <p14:cNvContentPartPr/>
              <p14:nvPr/>
            </p14:nvContentPartPr>
            <p14:xfrm>
              <a:off x="2289000" y="3426640"/>
              <a:ext cx="251640" cy="128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271000" y="3409000"/>
                <a:ext cx="2872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14:cNvPr>
              <p14:cNvContentPartPr/>
              <p14:nvPr/>
            </p14:nvContentPartPr>
            <p14:xfrm>
              <a:off x="4331280" y="3703840"/>
              <a:ext cx="327240" cy="309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13640" y="3686200"/>
                <a:ext cx="362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14:cNvPr>
              <p14:cNvContentPartPr/>
              <p14:nvPr/>
            </p14:nvContentPartPr>
            <p14:xfrm>
              <a:off x="5764440" y="3550120"/>
              <a:ext cx="50184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46440" y="3532480"/>
                <a:ext cx="53748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14:cNvPr>
              <p14:cNvContentPartPr/>
              <p14:nvPr/>
            </p14:nvContentPartPr>
            <p14:xfrm>
              <a:off x="5396880" y="3679000"/>
              <a:ext cx="206640" cy="387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79240" y="3661360"/>
                <a:ext cx="242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14:cNvPr>
              <p14:cNvContentPartPr/>
              <p14:nvPr/>
            </p14:nvContentPartPr>
            <p14:xfrm>
              <a:off x="6492000" y="3807160"/>
              <a:ext cx="1998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74000" y="3789520"/>
                <a:ext cx="2354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14:cNvPr>
              <p14:cNvContentPartPr/>
              <p14:nvPr/>
            </p14:nvContentPartPr>
            <p14:xfrm>
              <a:off x="6497040" y="3904000"/>
              <a:ext cx="191160" cy="216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9400" y="3886000"/>
                <a:ext cx="22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14:cNvPr>
              <p14:cNvContentPartPr/>
              <p14:nvPr/>
            </p14:nvContentPartPr>
            <p14:xfrm>
              <a:off x="6845880" y="3681160"/>
              <a:ext cx="671400" cy="313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827890" y="3663520"/>
                <a:ext cx="707021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14:cNvPr>
              <p14:cNvContentPartPr/>
              <p14:nvPr/>
            </p14:nvContentPartPr>
            <p14:xfrm>
              <a:off x="7633560" y="3726520"/>
              <a:ext cx="282240" cy="218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615560" y="3708520"/>
                <a:ext cx="3178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14:cNvPr>
              <p14:cNvContentPartPr/>
              <p14:nvPr/>
            </p14:nvContentPartPr>
            <p14:xfrm>
              <a:off x="7648320" y="3486400"/>
              <a:ext cx="227520" cy="159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30320" y="3468760"/>
                <a:ext cx="2631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14:cNvPr>
              <p14:cNvContentPartPr/>
              <p14:nvPr/>
            </p14:nvContentPartPr>
            <p14:xfrm>
              <a:off x="1203240" y="4236640"/>
              <a:ext cx="915840" cy="402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185593" y="4218640"/>
                <a:ext cx="951494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14:cNvPr>
              <p14:cNvContentPartPr/>
              <p14:nvPr/>
            </p14:nvContentPartPr>
            <p14:xfrm>
              <a:off x="3029520" y="4517800"/>
              <a:ext cx="758880" cy="180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011520" y="4499836"/>
                <a:ext cx="794520" cy="215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14:cNvPr>
              <p14:cNvContentPartPr/>
              <p14:nvPr/>
            </p14:nvContentPartPr>
            <p14:xfrm>
              <a:off x="3945000" y="4309360"/>
              <a:ext cx="772560" cy="431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927360" y="4291375"/>
                <a:ext cx="808200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14:cNvPr>
              <p14:cNvContentPartPr/>
              <p14:nvPr/>
            </p14:nvContentPartPr>
            <p14:xfrm>
              <a:off x="5213640" y="4435000"/>
              <a:ext cx="603000" cy="2383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195651" y="4417360"/>
                <a:ext cx="638619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14:cNvPr>
              <p14:cNvContentPartPr/>
              <p14:nvPr/>
            </p14:nvContentPartPr>
            <p14:xfrm>
              <a:off x="6859560" y="4448680"/>
              <a:ext cx="183960" cy="266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841920" y="4431040"/>
                <a:ext cx="21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14:cNvPr>
              <p14:cNvContentPartPr/>
              <p14:nvPr/>
            </p14:nvContentPartPr>
            <p14:xfrm>
              <a:off x="6510360" y="4408360"/>
              <a:ext cx="233640" cy="3628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492720" y="4390360"/>
                <a:ext cx="269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14:cNvPr>
              <p14:cNvContentPartPr/>
              <p14:nvPr/>
            </p14:nvContentPartPr>
            <p14:xfrm>
              <a:off x="7205520" y="4167880"/>
              <a:ext cx="1399680" cy="6566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87875" y="4149880"/>
                <a:ext cx="1435329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14:cNvPr>
              <p14:cNvContentPartPr/>
              <p14:nvPr/>
            </p14:nvContentPartPr>
            <p14:xfrm>
              <a:off x="1283520" y="4936480"/>
              <a:ext cx="371520" cy="395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65880" y="4918840"/>
                <a:ext cx="4071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14:cNvPr>
              <p14:cNvContentPartPr/>
              <p14:nvPr/>
            </p14:nvContentPartPr>
            <p14:xfrm>
              <a:off x="2376480" y="5192800"/>
              <a:ext cx="756000" cy="216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358471" y="5174800"/>
                <a:ext cx="791657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14:cNvPr>
              <p14:cNvContentPartPr/>
              <p14:nvPr/>
            </p14:nvContentPartPr>
            <p14:xfrm>
              <a:off x="3641520" y="5593840"/>
              <a:ext cx="696600" cy="2545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623529" y="557620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14:cNvPr>
              <p14:cNvContentPartPr/>
              <p14:nvPr/>
            </p14:nvContentPartPr>
            <p14:xfrm>
              <a:off x="3406080" y="5039080"/>
              <a:ext cx="783000" cy="510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388440" y="5021080"/>
                <a:ext cx="81864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392A2D2-1611-4CBF-A584-6884621B1750}"/>
                  </a:ext>
                </a:extLst>
              </p14:cNvPr>
              <p14:cNvContentPartPr/>
              <p14:nvPr/>
            </p14:nvContentPartPr>
            <p14:xfrm>
              <a:off x="6426840" y="5139160"/>
              <a:ext cx="232560" cy="1501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392A2D2-1611-4CBF-A584-6884621B175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09173" y="5121520"/>
                <a:ext cx="268255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E7D0E-B6DD-4DE9-87C9-CE237857DB75}"/>
                  </a:ext>
                </a:extLst>
              </p14:cNvPr>
              <p14:cNvContentPartPr/>
              <p14:nvPr/>
            </p14:nvContentPartPr>
            <p14:xfrm>
              <a:off x="4725120" y="4951240"/>
              <a:ext cx="1577520" cy="5101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E7D0E-B6DD-4DE9-87C9-CE237857DB7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07120" y="4933240"/>
                <a:ext cx="1613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6CE990-D29C-4811-8928-CD71051DD222}"/>
                  </a:ext>
                </a:extLst>
              </p14:cNvPr>
              <p14:cNvContentPartPr/>
              <p14:nvPr/>
            </p14:nvContentPartPr>
            <p14:xfrm>
              <a:off x="6921120" y="5026840"/>
              <a:ext cx="270000" cy="2638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6CE990-D29C-4811-8928-CD71051DD22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03480" y="5009200"/>
                <a:ext cx="3056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69C4EC2-8243-4028-AE8E-F44AFA131CC6}"/>
                  </a:ext>
                </a:extLst>
              </p14:cNvPr>
              <p14:cNvContentPartPr/>
              <p14:nvPr/>
            </p14:nvContentPartPr>
            <p14:xfrm>
              <a:off x="7332240" y="4910200"/>
              <a:ext cx="736560" cy="4150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69C4EC2-8243-4028-AE8E-F44AFA131CC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14600" y="4892545"/>
                <a:ext cx="77220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0E6F87-CEC8-4E66-A597-ACA0D728FBFA}"/>
                  </a:ext>
                </a:extLst>
              </p14:cNvPr>
              <p14:cNvContentPartPr/>
              <p14:nvPr/>
            </p14:nvContentPartPr>
            <p14:xfrm>
              <a:off x="1672680" y="6141040"/>
              <a:ext cx="458640" cy="385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0E6F87-CEC8-4E66-A597-ACA0D728FBF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654694" y="6123400"/>
                <a:ext cx="494252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50B611-0F90-428E-905B-29B9CAB8E0AB}"/>
                  </a:ext>
                </a:extLst>
              </p14:cNvPr>
              <p14:cNvContentPartPr/>
              <p14:nvPr/>
            </p14:nvContentPartPr>
            <p14:xfrm>
              <a:off x="3407160" y="6354880"/>
              <a:ext cx="807840" cy="197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50B611-0F90-428E-905B-29B9CAB8E0A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389520" y="6336913"/>
                <a:ext cx="84348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BF7E5A4-1533-471F-B23B-04B2236DB08A}"/>
                  </a:ext>
                </a:extLst>
              </p14:cNvPr>
              <p14:cNvContentPartPr/>
              <p14:nvPr/>
            </p14:nvContentPartPr>
            <p14:xfrm>
              <a:off x="4451880" y="6004960"/>
              <a:ext cx="1041480" cy="69624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BF7E5A4-1533-471F-B23B-04B2236DB08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34240" y="5986960"/>
                <a:ext cx="1077120" cy="73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881645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14:cNvPr>
              <p14:cNvContentPartPr/>
              <p14:nvPr/>
            </p14:nvContentPartPr>
            <p14:xfrm>
              <a:off x="3713160" y="2835880"/>
              <a:ext cx="21024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95160" y="2817880"/>
                <a:ext cx="245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14:cNvPr>
              <p14:cNvContentPartPr/>
              <p14:nvPr/>
            </p14:nvContentPartPr>
            <p14:xfrm>
              <a:off x="3752760" y="2952160"/>
              <a:ext cx="185040" cy="13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735120" y="2934520"/>
                <a:ext cx="220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14:cNvPr>
              <p14:cNvContentPartPr/>
              <p14:nvPr/>
            </p14:nvContentPartPr>
            <p14:xfrm>
              <a:off x="4572120" y="2764240"/>
              <a:ext cx="216000" cy="286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54150" y="2746240"/>
                <a:ext cx="251581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14:cNvPr>
              <p14:cNvContentPartPr/>
              <p14:nvPr/>
            </p14:nvContentPartPr>
            <p14:xfrm>
              <a:off x="4268280" y="2717440"/>
              <a:ext cx="180720" cy="372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50640" y="2699800"/>
                <a:ext cx="216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14:cNvPr>
              <p14:cNvContentPartPr/>
              <p14:nvPr/>
            </p14:nvContentPartPr>
            <p14:xfrm>
              <a:off x="4898640" y="2557240"/>
              <a:ext cx="21888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1000" y="2539600"/>
                <a:ext cx="25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14:cNvPr>
              <p14:cNvContentPartPr/>
              <p14:nvPr/>
            </p14:nvContentPartPr>
            <p14:xfrm>
              <a:off x="4922400" y="2777200"/>
              <a:ext cx="162000" cy="307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04760" y="2759560"/>
                <a:ext cx="197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14:cNvPr>
              <p14:cNvContentPartPr/>
              <p14:nvPr/>
            </p14:nvContentPartPr>
            <p14:xfrm>
              <a:off x="758640" y="3573880"/>
              <a:ext cx="897480" cy="274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41007" y="3556240"/>
                <a:ext cx="933106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14:cNvPr>
              <p14:cNvContentPartPr/>
              <p14:nvPr/>
            </p14:nvContentPartPr>
            <p14:xfrm>
              <a:off x="2271000" y="3657040"/>
              <a:ext cx="596880" cy="23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53000" y="3639372"/>
                <a:ext cx="63252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14:cNvPr>
              <p14:cNvContentPartPr/>
              <p14:nvPr/>
            </p14:nvContentPartPr>
            <p14:xfrm>
              <a:off x="2996040" y="3479920"/>
              <a:ext cx="1025640" cy="4881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78040" y="3461920"/>
                <a:ext cx="10612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14:cNvPr>
              <p14:cNvContentPartPr/>
              <p14:nvPr/>
            </p14:nvContentPartPr>
            <p14:xfrm>
              <a:off x="2289000" y="3426640"/>
              <a:ext cx="251640" cy="128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271000" y="3409000"/>
                <a:ext cx="2872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14:cNvPr>
              <p14:cNvContentPartPr/>
              <p14:nvPr/>
            </p14:nvContentPartPr>
            <p14:xfrm>
              <a:off x="4331280" y="3703840"/>
              <a:ext cx="327240" cy="309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13640" y="3686200"/>
                <a:ext cx="362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14:cNvPr>
              <p14:cNvContentPartPr/>
              <p14:nvPr/>
            </p14:nvContentPartPr>
            <p14:xfrm>
              <a:off x="5764440" y="3550120"/>
              <a:ext cx="50184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46440" y="3532480"/>
                <a:ext cx="53748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14:cNvPr>
              <p14:cNvContentPartPr/>
              <p14:nvPr/>
            </p14:nvContentPartPr>
            <p14:xfrm>
              <a:off x="5396880" y="3679000"/>
              <a:ext cx="206640" cy="387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79240" y="3661360"/>
                <a:ext cx="242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14:cNvPr>
              <p14:cNvContentPartPr/>
              <p14:nvPr/>
            </p14:nvContentPartPr>
            <p14:xfrm>
              <a:off x="6492000" y="3807160"/>
              <a:ext cx="1998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74000" y="3789520"/>
                <a:ext cx="2354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14:cNvPr>
              <p14:cNvContentPartPr/>
              <p14:nvPr/>
            </p14:nvContentPartPr>
            <p14:xfrm>
              <a:off x="6497040" y="3904000"/>
              <a:ext cx="191160" cy="216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9400" y="3886000"/>
                <a:ext cx="22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14:cNvPr>
              <p14:cNvContentPartPr/>
              <p14:nvPr/>
            </p14:nvContentPartPr>
            <p14:xfrm>
              <a:off x="6845880" y="3681160"/>
              <a:ext cx="671400" cy="313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827890" y="3663520"/>
                <a:ext cx="707021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14:cNvPr>
              <p14:cNvContentPartPr/>
              <p14:nvPr/>
            </p14:nvContentPartPr>
            <p14:xfrm>
              <a:off x="7633560" y="3726520"/>
              <a:ext cx="282240" cy="218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615560" y="3708520"/>
                <a:ext cx="3178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14:cNvPr>
              <p14:cNvContentPartPr/>
              <p14:nvPr/>
            </p14:nvContentPartPr>
            <p14:xfrm>
              <a:off x="7648320" y="3486400"/>
              <a:ext cx="227520" cy="159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30320" y="3468760"/>
                <a:ext cx="2631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14:cNvPr>
              <p14:cNvContentPartPr/>
              <p14:nvPr/>
            </p14:nvContentPartPr>
            <p14:xfrm>
              <a:off x="1203240" y="4236640"/>
              <a:ext cx="915840" cy="402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185593" y="4218640"/>
                <a:ext cx="951494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14:cNvPr>
              <p14:cNvContentPartPr/>
              <p14:nvPr/>
            </p14:nvContentPartPr>
            <p14:xfrm>
              <a:off x="3029520" y="4517800"/>
              <a:ext cx="758880" cy="180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011520" y="4499836"/>
                <a:ext cx="794520" cy="215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14:cNvPr>
              <p14:cNvContentPartPr/>
              <p14:nvPr/>
            </p14:nvContentPartPr>
            <p14:xfrm>
              <a:off x="3945000" y="4309360"/>
              <a:ext cx="772560" cy="431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927360" y="4291375"/>
                <a:ext cx="808200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14:cNvPr>
              <p14:cNvContentPartPr/>
              <p14:nvPr/>
            </p14:nvContentPartPr>
            <p14:xfrm>
              <a:off x="5213640" y="4435000"/>
              <a:ext cx="603000" cy="2383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195651" y="4417360"/>
                <a:ext cx="638619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14:cNvPr>
              <p14:cNvContentPartPr/>
              <p14:nvPr/>
            </p14:nvContentPartPr>
            <p14:xfrm>
              <a:off x="6859560" y="4448680"/>
              <a:ext cx="183960" cy="266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841920" y="4431040"/>
                <a:ext cx="21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14:cNvPr>
              <p14:cNvContentPartPr/>
              <p14:nvPr/>
            </p14:nvContentPartPr>
            <p14:xfrm>
              <a:off x="6510360" y="4408360"/>
              <a:ext cx="233640" cy="3628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492720" y="4390360"/>
                <a:ext cx="269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14:cNvPr>
              <p14:cNvContentPartPr/>
              <p14:nvPr/>
            </p14:nvContentPartPr>
            <p14:xfrm>
              <a:off x="7205520" y="4167880"/>
              <a:ext cx="1399680" cy="6566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87875" y="4149880"/>
                <a:ext cx="1435329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14:cNvPr>
              <p14:cNvContentPartPr/>
              <p14:nvPr/>
            </p14:nvContentPartPr>
            <p14:xfrm>
              <a:off x="1283520" y="4936480"/>
              <a:ext cx="371520" cy="395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65880" y="4918840"/>
                <a:ext cx="4071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14:cNvPr>
              <p14:cNvContentPartPr/>
              <p14:nvPr/>
            </p14:nvContentPartPr>
            <p14:xfrm>
              <a:off x="2376480" y="5192800"/>
              <a:ext cx="756000" cy="216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358471" y="5174800"/>
                <a:ext cx="791657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14:cNvPr>
              <p14:cNvContentPartPr/>
              <p14:nvPr/>
            </p14:nvContentPartPr>
            <p14:xfrm>
              <a:off x="3641520" y="5593840"/>
              <a:ext cx="696600" cy="2545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623529" y="557620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14:cNvPr>
              <p14:cNvContentPartPr/>
              <p14:nvPr/>
            </p14:nvContentPartPr>
            <p14:xfrm>
              <a:off x="3406080" y="5039080"/>
              <a:ext cx="783000" cy="510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388440" y="5021080"/>
                <a:ext cx="81864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392A2D2-1611-4CBF-A584-6884621B1750}"/>
                  </a:ext>
                </a:extLst>
              </p14:cNvPr>
              <p14:cNvContentPartPr/>
              <p14:nvPr/>
            </p14:nvContentPartPr>
            <p14:xfrm>
              <a:off x="6426840" y="5139160"/>
              <a:ext cx="232560" cy="1501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392A2D2-1611-4CBF-A584-6884621B175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09173" y="5121520"/>
                <a:ext cx="268255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E7D0E-B6DD-4DE9-87C9-CE237857DB75}"/>
                  </a:ext>
                </a:extLst>
              </p14:cNvPr>
              <p14:cNvContentPartPr/>
              <p14:nvPr/>
            </p14:nvContentPartPr>
            <p14:xfrm>
              <a:off x="4725120" y="4951240"/>
              <a:ext cx="1577520" cy="5101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E7D0E-B6DD-4DE9-87C9-CE237857DB7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07120" y="4933240"/>
                <a:ext cx="1613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6CE990-D29C-4811-8928-CD71051DD222}"/>
                  </a:ext>
                </a:extLst>
              </p14:cNvPr>
              <p14:cNvContentPartPr/>
              <p14:nvPr/>
            </p14:nvContentPartPr>
            <p14:xfrm>
              <a:off x="6921120" y="5026840"/>
              <a:ext cx="270000" cy="2638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6CE990-D29C-4811-8928-CD71051DD22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03480" y="5009200"/>
                <a:ext cx="3056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69C4EC2-8243-4028-AE8E-F44AFA131CC6}"/>
                  </a:ext>
                </a:extLst>
              </p14:cNvPr>
              <p14:cNvContentPartPr/>
              <p14:nvPr/>
            </p14:nvContentPartPr>
            <p14:xfrm>
              <a:off x="7332240" y="4910200"/>
              <a:ext cx="736560" cy="4150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69C4EC2-8243-4028-AE8E-F44AFA131CC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14600" y="4892545"/>
                <a:ext cx="77220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0E6F87-CEC8-4E66-A597-ACA0D728FBFA}"/>
                  </a:ext>
                </a:extLst>
              </p14:cNvPr>
              <p14:cNvContentPartPr/>
              <p14:nvPr/>
            </p14:nvContentPartPr>
            <p14:xfrm>
              <a:off x="1672680" y="6141040"/>
              <a:ext cx="458640" cy="385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0E6F87-CEC8-4E66-A597-ACA0D728FBF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654694" y="6123400"/>
                <a:ext cx="494252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50B611-0F90-428E-905B-29B9CAB8E0AB}"/>
                  </a:ext>
                </a:extLst>
              </p14:cNvPr>
              <p14:cNvContentPartPr/>
              <p14:nvPr/>
            </p14:nvContentPartPr>
            <p14:xfrm>
              <a:off x="3407160" y="6354880"/>
              <a:ext cx="807840" cy="197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50B611-0F90-428E-905B-29B9CAB8E0A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389520" y="6336913"/>
                <a:ext cx="84348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BF7E5A4-1533-471F-B23B-04B2236DB08A}"/>
                  </a:ext>
                </a:extLst>
              </p14:cNvPr>
              <p14:cNvContentPartPr/>
              <p14:nvPr/>
            </p14:nvContentPartPr>
            <p14:xfrm>
              <a:off x="4451880" y="6004960"/>
              <a:ext cx="1041480" cy="69624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BF7E5A4-1533-471F-B23B-04B2236DB08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34240" y="5986960"/>
                <a:ext cx="107712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E3B66C-72F3-460E-8801-BBE2C80571C9}"/>
                  </a:ext>
                </a:extLst>
              </p14:cNvPr>
              <p14:cNvContentPartPr/>
              <p14:nvPr/>
            </p14:nvContentPartPr>
            <p14:xfrm>
              <a:off x="5697840" y="6258040"/>
              <a:ext cx="197640" cy="309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E3B66C-72F3-460E-8801-BBE2C80571C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680200" y="6240040"/>
                <a:ext cx="233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D660496-C41B-4005-84AF-13E006CA90A0}"/>
                  </a:ext>
                </a:extLst>
              </p14:cNvPr>
              <p14:cNvContentPartPr/>
              <p14:nvPr/>
            </p14:nvContentPartPr>
            <p14:xfrm>
              <a:off x="5739600" y="6350920"/>
              <a:ext cx="162000" cy="28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D660496-C41B-4005-84AF-13E006CA90A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721960" y="6332920"/>
                <a:ext cx="1976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533463D-C85D-4EA9-B003-5D9E5641B8F8}"/>
                  </a:ext>
                </a:extLst>
              </p14:cNvPr>
              <p14:cNvContentPartPr/>
              <p14:nvPr/>
            </p14:nvContentPartPr>
            <p14:xfrm>
              <a:off x="6354120" y="6304480"/>
              <a:ext cx="384120" cy="20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533463D-C85D-4EA9-B003-5D9E5641B8F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336120" y="6286480"/>
                <a:ext cx="41976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56F2B12-2065-4631-AB5F-150B52D7B53A}"/>
                  </a:ext>
                </a:extLst>
              </p14:cNvPr>
              <p14:cNvContentPartPr/>
              <p14:nvPr/>
            </p14:nvContentPartPr>
            <p14:xfrm>
              <a:off x="6275280" y="5902720"/>
              <a:ext cx="501840" cy="3225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56F2B12-2065-4631-AB5F-150B52D7B53A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257280" y="5885080"/>
                <a:ext cx="537480" cy="35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846945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14:cNvPr>
              <p14:cNvContentPartPr/>
              <p14:nvPr/>
            </p14:nvContentPartPr>
            <p14:xfrm>
              <a:off x="3713160" y="2835880"/>
              <a:ext cx="21024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95160" y="2817880"/>
                <a:ext cx="245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14:cNvPr>
              <p14:cNvContentPartPr/>
              <p14:nvPr/>
            </p14:nvContentPartPr>
            <p14:xfrm>
              <a:off x="3752760" y="2952160"/>
              <a:ext cx="185040" cy="13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735120" y="2934520"/>
                <a:ext cx="220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14:cNvPr>
              <p14:cNvContentPartPr/>
              <p14:nvPr/>
            </p14:nvContentPartPr>
            <p14:xfrm>
              <a:off x="4572120" y="2764240"/>
              <a:ext cx="216000" cy="286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54150" y="2746240"/>
                <a:ext cx="251581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14:cNvPr>
              <p14:cNvContentPartPr/>
              <p14:nvPr/>
            </p14:nvContentPartPr>
            <p14:xfrm>
              <a:off x="4268280" y="2717440"/>
              <a:ext cx="180720" cy="372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50640" y="2699800"/>
                <a:ext cx="216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14:cNvPr>
              <p14:cNvContentPartPr/>
              <p14:nvPr/>
            </p14:nvContentPartPr>
            <p14:xfrm>
              <a:off x="4898640" y="2557240"/>
              <a:ext cx="21888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1000" y="2539600"/>
                <a:ext cx="25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14:cNvPr>
              <p14:cNvContentPartPr/>
              <p14:nvPr/>
            </p14:nvContentPartPr>
            <p14:xfrm>
              <a:off x="4922400" y="2777200"/>
              <a:ext cx="162000" cy="307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04760" y="2759560"/>
                <a:ext cx="197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14:cNvPr>
              <p14:cNvContentPartPr/>
              <p14:nvPr/>
            </p14:nvContentPartPr>
            <p14:xfrm>
              <a:off x="758640" y="3573880"/>
              <a:ext cx="897480" cy="274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41007" y="3556240"/>
                <a:ext cx="933106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14:cNvPr>
              <p14:cNvContentPartPr/>
              <p14:nvPr/>
            </p14:nvContentPartPr>
            <p14:xfrm>
              <a:off x="2271000" y="3657040"/>
              <a:ext cx="596880" cy="23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53000" y="3639372"/>
                <a:ext cx="63252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14:cNvPr>
              <p14:cNvContentPartPr/>
              <p14:nvPr/>
            </p14:nvContentPartPr>
            <p14:xfrm>
              <a:off x="2996040" y="3479920"/>
              <a:ext cx="1025640" cy="4881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78040" y="3461920"/>
                <a:ext cx="10612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14:cNvPr>
              <p14:cNvContentPartPr/>
              <p14:nvPr/>
            </p14:nvContentPartPr>
            <p14:xfrm>
              <a:off x="2289000" y="3426640"/>
              <a:ext cx="251640" cy="128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271000" y="3409000"/>
                <a:ext cx="2872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14:cNvPr>
              <p14:cNvContentPartPr/>
              <p14:nvPr/>
            </p14:nvContentPartPr>
            <p14:xfrm>
              <a:off x="4331280" y="3703840"/>
              <a:ext cx="327240" cy="309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13640" y="3686200"/>
                <a:ext cx="362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14:cNvPr>
              <p14:cNvContentPartPr/>
              <p14:nvPr/>
            </p14:nvContentPartPr>
            <p14:xfrm>
              <a:off x="5764440" y="3550120"/>
              <a:ext cx="50184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46440" y="3532480"/>
                <a:ext cx="53748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14:cNvPr>
              <p14:cNvContentPartPr/>
              <p14:nvPr/>
            </p14:nvContentPartPr>
            <p14:xfrm>
              <a:off x="5396880" y="3679000"/>
              <a:ext cx="206640" cy="387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79240" y="3661360"/>
                <a:ext cx="242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14:cNvPr>
              <p14:cNvContentPartPr/>
              <p14:nvPr/>
            </p14:nvContentPartPr>
            <p14:xfrm>
              <a:off x="6492000" y="3807160"/>
              <a:ext cx="1998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74000" y="3789520"/>
                <a:ext cx="2354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14:cNvPr>
              <p14:cNvContentPartPr/>
              <p14:nvPr/>
            </p14:nvContentPartPr>
            <p14:xfrm>
              <a:off x="6497040" y="3904000"/>
              <a:ext cx="191160" cy="216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9400" y="3886000"/>
                <a:ext cx="22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14:cNvPr>
              <p14:cNvContentPartPr/>
              <p14:nvPr/>
            </p14:nvContentPartPr>
            <p14:xfrm>
              <a:off x="6845880" y="3681160"/>
              <a:ext cx="671400" cy="313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827890" y="3663520"/>
                <a:ext cx="707021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14:cNvPr>
              <p14:cNvContentPartPr/>
              <p14:nvPr/>
            </p14:nvContentPartPr>
            <p14:xfrm>
              <a:off x="7633560" y="3726520"/>
              <a:ext cx="282240" cy="218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615560" y="3708520"/>
                <a:ext cx="3178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14:cNvPr>
              <p14:cNvContentPartPr/>
              <p14:nvPr/>
            </p14:nvContentPartPr>
            <p14:xfrm>
              <a:off x="7648320" y="3486400"/>
              <a:ext cx="227520" cy="159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30320" y="3468760"/>
                <a:ext cx="2631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14:cNvPr>
              <p14:cNvContentPartPr/>
              <p14:nvPr/>
            </p14:nvContentPartPr>
            <p14:xfrm>
              <a:off x="1203240" y="4236640"/>
              <a:ext cx="915840" cy="402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185593" y="4218640"/>
                <a:ext cx="951494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14:cNvPr>
              <p14:cNvContentPartPr/>
              <p14:nvPr/>
            </p14:nvContentPartPr>
            <p14:xfrm>
              <a:off x="3029520" y="4517800"/>
              <a:ext cx="758880" cy="180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011520" y="4499836"/>
                <a:ext cx="794520" cy="215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14:cNvPr>
              <p14:cNvContentPartPr/>
              <p14:nvPr/>
            </p14:nvContentPartPr>
            <p14:xfrm>
              <a:off x="3945000" y="4309360"/>
              <a:ext cx="772560" cy="431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927360" y="4291375"/>
                <a:ext cx="808200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14:cNvPr>
              <p14:cNvContentPartPr/>
              <p14:nvPr/>
            </p14:nvContentPartPr>
            <p14:xfrm>
              <a:off x="5213640" y="4435000"/>
              <a:ext cx="603000" cy="2383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195651" y="4417360"/>
                <a:ext cx="638619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14:cNvPr>
              <p14:cNvContentPartPr/>
              <p14:nvPr/>
            </p14:nvContentPartPr>
            <p14:xfrm>
              <a:off x="6859560" y="4448680"/>
              <a:ext cx="183960" cy="266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841920" y="4431040"/>
                <a:ext cx="21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14:cNvPr>
              <p14:cNvContentPartPr/>
              <p14:nvPr/>
            </p14:nvContentPartPr>
            <p14:xfrm>
              <a:off x="6510360" y="4408360"/>
              <a:ext cx="233640" cy="3628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492720" y="4390360"/>
                <a:ext cx="269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14:cNvPr>
              <p14:cNvContentPartPr/>
              <p14:nvPr/>
            </p14:nvContentPartPr>
            <p14:xfrm>
              <a:off x="7205520" y="4167880"/>
              <a:ext cx="1399680" cy="6566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87875" y="4149880"/>
                <a:ext cx="1435329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14:cNvPr>
              <p14:cNvContentPartPr/>
              <p14:nvPr/>
            </p14:nvContentPartPr>
            <p14:xfrm>
              <a:off x="1283520" y="4936480"/>
              <a:ext cx="371520" cy="395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65880" y="4918840"/>
                <a:ext cx="4071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14:cNvPr>
              <p14:cNvContentPartPr/>
              <p14:nvPr/>
            </p14:nvContentPartPr>
            <p14:xfrm>
              <a:off x="2376480" y="5192800"/>
              <a:ext cx="756000" cy="216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358471" y="5174800"/>
                <a:ext cx="791657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14:cNvPr>
              <p14:cNvContentPartPr/>
              <p14:nvPr/>
            </p14:nvContentPartPr>
            <p14:xfrm>
              <a:off x="3641520" y="5593840"/>
              <a:ext cx="696600" cy="2545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623529" y="557620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14:cNvPr>
              <p14:cNvContentPartPr/>
              <p14:nvPr/>
            </p14:nvContentPartPr>
            <p14:xfrm>
              <a:off x="3406080" y="5039080"/>
              <a:ext cx="783000" cy="510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388440" y="5021080"/>
                <a:ext cx="81864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392A2D2-1611-4CBF-A584-6884621B1750}"/>
                  </a:ext>
                </a:extLst>
              </p14:cNvPr>
              <p14:cNvContentPartPr/>
              <p14:nvPr/>
            </p14:nvContentPartPr>
            <p14:xfrm>
              <a:off x="6426840" y="5139160"/>
              <a:ext cx="232560" cy="1501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392A2D2-1611-4CBF-A584-6884621B175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09173" y="5121520"/>
                <a:ext cx="268255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E7D0E-B6DD-4DE9-87C9-CE237857DB75}"/>
                  </a:ext>
                </a:extLst>
              </p14:cNvPr>
              <p14:cNvContentPartPr/>
              <p14:nvPr/>
            </p14:nvContentPartPr>
            <p14:xfrm>
              <a:off x="4725120" y="4951240"/>
              <a:ext cx="1577520" cy="5101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E7D0E-B6DD-4DE9-87C9-CE237857DB7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07120" y="4933240"/>
                <a:ext cx="1613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6CE990-D29C-4811-8928-CD71051DD222}"/>
                  </a:ext>
                </a:extLst>
              </p14:cNvPr>
              <p14:cNvContentPartPr/>
              <p14:nvPr/>
            </p14:nvContentPartPr>
            <p14:xfrm>
              <a:off x="6921120" y="5026840"/>
              <a:ext cx="270000" cy="2638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6CE990-D29C-4811-8928-CD71051DD22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03480" y="5009200"/>
                <a:ext cx="3056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69C4EC2-8243-4028-AE8E-F44AFA131CC6}"/>
                  </a:ext>
                </a:extLst>
              </p14:cNvPr>
              <p14:cNvContentPartPr/>
              <p14:nvPr/>
            </p14:nvContentPartPr>
            <p14:xfrm>
              <a:off x="7332240" y="4910200"/>
              <a:ext cx="736560" cy="4150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69C4EC2-8243-4028-AE8E-F44AFA131CC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14600" y="4892545"/>
                <a:ext cx="77220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0E6F87-CEC8-4E66-A597-ACA0D728FBFA}"/>
                  </a:ext>
                </a:extLst>
              </p14:cNvPr>
              <p14:cNvContentPartPr/>
              <p14:nvPr/>
            </p14:nvContentPartPr>
            <p14:xfrm>
              <a:off x="1672680" y="6141040"/>
              <a:ext cx="458640" cy="385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0E6F87-CEC8-4E66-A597-ACA0D728FBF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654694" y="6123400"/>
                <a:ext cx="494252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50B611-0F90-428E-905B-29B9CAB8E0AB}"/>
                  </a:ext>
                </a:extLst>
              </p14:cNvPr>
              <p14:cNvContentPartPr/>
              <p14:nvPr/>
            </p14:nvContentPartPr>
            <p14:xfrm>
              <a:off x="3407160" y="6354880"/>
              <a:ext cx="807840" cy="197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50B611-0F90-428E-905B-29B9CAB8E0A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389520" y="6336913"/>
                <a:ext cx="84348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BF7E5A4-1533-471F-B23B-04B2236DB08A}"/>
                  </a:ext>
                </a:extLst>
              </p14:cNvPr>
              <p14:cNvContentPartPr/>
              <p14:nvPr/>
            </p14:nvContentPartPr>
            <p14:xfrm>
              <a:off x="4451880" y="6004960"/>
              <a:ext cx="1041480" cy="69624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BF7E5A4-1533-471F-B23B-04B2236DB08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34240" y="5986960"/>
                <a:ext cx="107712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E3B66C-72F3-460E-8801-BBE2C80571C9}"/>
                  </a:ext>
                </a:extLst>
              </p14:cNvPr>
              <p14:cNvContentPartPr/>
              <p14:nvPr/>
            </p14:nvContentPartPr>
            <p14:xfrm>
              <a:off x="5697840" y="6258040"/>
              <a:ext cx="197640" cy="309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E3B66C-72F3-460E-8801-BBE2C80571C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680200" y="6240040"/>
                <a:ext cx="233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D660496-C41B-4005-84AF-13E006CA90A0}"/>
                  </a:ext>
                </a:extLst>
              </p14:cNvPr>
              <p14:cNvContentPartPr/>
              <p14:nvPr/>
            </p14:nvContentPartPr>
            <p14:xfrm>
              <a:off x="5739600" y="6350920"/>
              <a:ext cx="162000" cy="28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D660496-C41B-4005-84AF-13E006CA90A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721960" y="6332920"/>
                <a:ext cx="1976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533463D-C85D-4EA9-B003-5D9E5641B8F8}"/>
                  </a:ext>
                </a:extLst>
              </p14:cNvPr>
              <p14:cNvContentPartPr/>
              <p14:nvPr/>
            </p14:nvContentPartPr>
            <p14:xfrm>
              <a:off x="6354120" y="6304480"/>
              <a:ext cx="384120" cy="20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533463D-C85D-4EA9-B003-5D9E5641B8F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336120" y="6286480"/>
                <a:ext cx="41976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56F2B12-2065-4631-AB5F-150B52D7B53A}"/>
                  </a:ext>
                </a:extLst>
              </p14:cNvPr>
              <p14:cNvContentPartPr/>
              <p14:nvPr/>
            </p14:nvContentPartPr>
            <p14:xfrm>
              <a:off x="6275280" y="5902720"/>
              <a:ext cx="501840" cy="3225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56F2B12-2065-4631-AB5F-150B52D7B53A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257280" y="5885080"/>
                <a:ext cx="5374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7BC400-2658-49D4-836C-E0B28D7382FE}"/>
                  </a:ext>
                </a:extLst>
              </p14:cNvPr>
              <p14:cNvContentPartPr/>
              <p14:nvPr/>
            </p14:nvContentPartPr>
            <p14:xfrm>
              <a:off x="6992760" y="6119800"/>
              <a:ext cx="185040" cy="338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7BC400-2658-49D4-836C-E0B28D7382F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975120" y="6101800"/>
                <a:ext cx="22068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893A79-46A3-4394-BB14-36B7FE309B7E}"/>
                  </a:ext>
                </a:extLst>
              </p14:cNvPr>
              <p14:cNvContentPartPr/>
              <p14:nvPr/>
            </p14:nvContentPartPr>
            <p14:xfrm>
              <a:off x="6994200" y="6246160"/>
              <a:ext cx="176040" cy="176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893A79-46A3-4394-BB14-36B7FE309B7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976200" y="6228160"/>
                <a:ext cx="211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BCE7C4D-C884-479A-A561-24E86D15FC05}"/>
                  </a:ext>
                </a:extLst>
              </p14:cNvPr>
              <p14:cNvContentPartPr/>
              <p14:nvPr/>
            </p14:nvContentPartPr>
            <p14:xfrm>
              <a:off x="7328280" y="5859880"/>
              <a:ext cx="795600" cy="650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BCE7C4D-C884-479A-A561-24E86D15FC0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310280" y="5842240"/>
                <a:ext cx="831240" cy="68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556605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D009D7-E7E6-4092-A7DA-DE82937F1AC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2993" t="13358" r="17322" b="83541"/>
          <a:stretch/>
        </p:blipFill>
        <p:spPr>
          <a:xfrm>
            <a:off x="152399" y="136526"/>
            <a:ext cx="8848317" cy="7778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FE94B-A423-4316-BC14-768C22454B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280" t="23864" r="25607" b="62221"/>
          <a:stretch/>
        </p:blipFill>
        <p:spPr>
          <a:xfrm>
            <a:off x="4953001" y="533400"/>
            <a:ext cx="4038600" cy="27352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14:cNvPr>
              <p14:cNvContentPartPr/>
              <p14:nvPr/>
            </p14:nvContentPartPr>
            <p14:xfrm>
              <a:off x="6654000" y="497680"/>
              <a:ext cx="1389600" cy="13917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CAADFF6-6137-4DD5-A7F5-623A7194966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6360" y="479685"/>
                <a:ext cx="1425240" cy="1427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14:cNvPr>
              <p14:cNvContentPartPr/>
              <p14:nvPr/>
            </p14:nvContentPartPr>
            <p14:xfrm>
              <a:off x="6825720" y="927520"/>
              <a:ext cx="497520" cy="96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AB42AF-3385-4197-8F29-A01DE8A918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08080" y="909520"/>
                <a:ext cx="533160" cy="9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14:cNvPr>
              <p14:cNvContentPartPr/>
              <p14:nvPr/>
            </p14:nvContentPartPr>
            <p14:xfrm>
              <a:off x="529320" y="1174480"/>
              <a:ext cx="168840" cy="2404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3162C8-9833-42D2-AD0F-21961BD7DBA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1680" y="1156840"/>
                <a:ext cx="2044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14:cNvPr>
              <p14:cNvContentPartPr/>
              <p14:nvPr/>
            </p14:nvContentPartPr>
            <p14:xfrm>
              <a:off x="468480" y="1021840"/>
              <a:ext cx="171360" cy="92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4A2C3A-F107-4137-AF0B-16D815442C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0480" y="1004200"/>
                <a:ext cx="207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14:cNvPr>
              <p14:cNvContentPartPr/>
              <p14:nvPr/>
            </p14:nvContentPartPr>
            <p14:xfrm>
              <a:off x="885720" y="1222360"/>
              <a:ext cx="150120" cy="12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37DA5F-2292-4AA7-9AC7-DEE95DE7E2E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8080" y="120436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14:cNvPr>
              <p14:cNvContentPartPr/>
              <p14:nvPr/>
            </p14:nvContentPartPr>
            <p14:xfrm>
              <a:off x="901920" y="1323160"/>
              <a:ext cx="160200" cy="3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EBD252B-3EA4-45C3-BDCE-A4D154121CE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3920" y="1305520"/>
                <a:ext cx="195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14:cNvPr>
              <p14:cNvContentPartPr/>
              <p14:nvPr/>
            </p14:nvContentPartPr>
            <p14:xfrm>
              <a:off x="1247160" y="1063600"/>
              <a:ext cx="522360" cy="529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99159E-F176-4470-8530-BF6FF0DA164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29172" y="1045960"/>
                <a:ext cx="557975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14:cNvPr>
              <p14:cNvContentPartPr/>
              <p14:nvPr/>
            </p14:nvContentPartPr>
            <p14:xfrm>
              <a:off x="2066880" y="1123000"/>
              <a:ext cx="1244520" cy="384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872FBBA-B164-4176-9585-482EF001214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49235" y="1105343"/>
                <a:ext cx="1280170" cy="420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14:cNvPr>
              <p14:cNvContentPartPr/>
              <p14:nvPr/>
            </p14:nvContentPartPr>
            <p14:xfrm>
              <a:off x="3606960" y="1044880"/>
              <a:ext cx="519120" cy="34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2DBDB2-5D2E-4CC5-81DF-358DA9952F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89320" y="1026880"/>
                <a:ext cx="5547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14:cNvPr>
              <p14:cNvContentPartPr/>
              <p14:nvPr/>
            </p14:nvContentPartPr>
            <p14:xfrm>
              <a:off x="4312200" y="1186720"/>
              <a:ext cx="932760" cy="68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46506A5-1E6F-43F7-B2A8-0A87E3247BE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94200" y="1169080"/>
                <a:ext cx="9684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14:cNvPr>
              <p14:cNvContentPartPr/>
              <p14:nvPr/>
            </p14:nvContentPartPr>
            <p14:xfrm>
              <a:off x="4638720" y="1319200"/>
              <a:ext cx="277920" cy="16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E05E53-DA0B-4BFE-A5AD-E204ED4F20E8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21080" y="1301560"/>
                <a:ext cx="3135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14:cNvPr>
              <p14:cNvContentPartPr/>
              <p14:nvPr/>
            </p14:nvContentPartPr>
            <p14:xfrm>
              <a:off x="4291680" y="946960"/>
              <a:ext cx="988560" cy="18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2C08B0-FB98-4529-9ACC-D98234A736B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73680" y="928960"/>
                <a:ext cx="10242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14:cNvPr>
              <p14:cNvContentPartPr/>
              <p14:nvPr/>
            </p14:nvContentPartPr>
            <p14:xfrm>
              <a:off x="1154280" y="1718440"/>
              <a:ext cx="272160" cy="11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C5E3B5-6C5B-4C66-85A1-60D1DC3BC84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136640" y="1700440"/>
                <a:ext cx="3078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14:cNvPr>
              <p14:cNvContentPartPr/>
              <p14:nvPr/>
            </p14:nvContentPartPr>
            <p14:xfrm>
              <a:off x="1712280" y="1984840"/>
              <a:ext cx="190080" cy="151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5944D2-48DE-4838-A178-E0CDB1E4BDF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94640" y="1966840"/>
                <a:ext cx="225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14:cNvPr>
              <p14:cNvContentPartPr/>
              <p14:nvPr/>
            </p14:nvContentPartPr>
            <p14:xfrm>
              <a:off x="1750800" y="2098600"/>
              <a:ext cx="193320" cy="20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B71AB9-0BBD-44A2-91DB-CC635A623C1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32800" y="2080960"/>
                <a:ext cx="228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14:cNvPr>
              <p14:cNvContentPartPr/>
              <p14:nvPr/>
            </p14:nvContentPartPr>
            <p14:xfrm>
              <a:off x="1215120" y="1911760"/>
              <a:ext cx="248040" cy="350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4ED65-5049-45BA-B71C-D8177FB8E99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97480" y="1894120"/>
                <a:ext cx="2836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14:cNvPr>
              <p14:cNvContentPartPr/>
              <p14:nvPr/>
            </p14:nvContentPartPr>
            <p14:xfrm>
              <a:off x="506280" y="1870720"/>
              <a:ext cx="201600" cy="509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9C839B-446C-48C9-A810-09EE77CC851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88280" y="1852720"/>
                <a:ext cx="2372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14:cNvPr>
              <p14:cNvContentPartPr/>
              <p14:nvPr/>
            </p14:nvContentPartPr>
            <p14:xfrm>
              <a:off x="2129160" y="1836160"/>
              <a:ext cx="947520" cy="482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679E6-0616-40AF-9376-A8C1EA3FC32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11527" y="1818520"/>
                <a:ext cx="983146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14:cNvPr>
              <p14:cNvContentPartPr/>
              <p14:nvPr/>
            </p14:nvContentPartPr>
            <p14:xfrm>
              <a:off x="3796680" y="1874320"/>
              <a:ext cx="734760" cy="4647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159C365-F168-40BA-8D31-4C21FD6D07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78680" y="1856320"/>
                <a:ext cx="7704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14:cNvPr>
              <p14:cNvContentPartPr/>
              <p14:nvPr/>
            </p14:nvContentPartPr>
            <p14:xfrm>
              <a:off x="612840" y="2587840"/>
              <a:ext cx="206640" cy="75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099036-AFA5-4740-A14C-A36A1BF53B1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95200" y="2569840"/>
                <a:ext cx="2422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14:cNvPr>
              <p14:cNvContentPartPr/>
              <p14:nvPr/>
            </p14:nvContentPartPr>
            <p14:xfrm>
              <a:off x="1236360" y="2549320"/>
              <a:ext cx="184320" cy="8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8B9A07-8ADC-4484-BEE5-809D9D732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218720" y="2531680"/>
                <a:ext cx="219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14:cNvPr>
              <p14:cNvContentPartPr/>
              <p14:nvPr/>
            </p14:nvContentPartPr>
            <p14:xfrm>
              <a:off x="674040" y="2721760"/>
              <a:ext cx="815400" cy="282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E19A599-026B-433B-A9B6-9BECBCD4367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392" y="2703760"/>
                <a:ext cx="851056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14:cNvPr>
              <p14:cNvContentPartPr/>
              <p14:nvPr/>
            </p14:nvContentPartPr>
            <p14:xfrm>
              <a:off x="3008640" y="2622400"/>
              <a:ext cx="529200" cy="519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06818B1-5EEC-458D-A442-616494698E4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990640" y="2604760"/>
                <a:ext cx="5648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14:cNvPr>
              <p14:cNvContentPartPr/>
              <p14:nvPr/>
            </p14:nvContentPartPr>
            <p14:xfrm>
              <a:off x="1683120" y="2620960"/>
              <a:ext cx="1212480" cy="545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4F40147-C9BD-4463-A336-46706250323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65480" y="2602960"/>
                <a:ext cx="124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14:cNvPr>
              <p14:cNvContentPartPr/>
              <p14:nvPr/>
            </p14:nvContentPartPr>
            <p14:xfrm>
              <a:off x="2616960" y="2031640"/>
              <a:ext cx="922320" cy="1377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B2EDEFC-1EB5-4C47-9F74-DB6F78495DA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598960" y="2013640"/>
                <a:ext cx="957960" cy="14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14:cNvPr>
              <p14:cNvContentPartPr/>
              <p14:nvPr/>
            </p14:nvContentPartPr>
            <p14:xfrm>
              <a:off x="3713160" y="2835880"/>
              <a:ext cx="21024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CE2BF4-138B-4773-9DB3-3DB2E69D288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95160" y="2817880"/>
                <a:ext cx="245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14:cNvPr>
              <p14:cNvContentPartPr/>
              <p14:nvPr/>
            </p14:nvContentPartPr>
            <p14:xfrm>
              <a:off x="3752760" y="2952160"/>
              <a:ext cx="185040" cy="13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44182E-6807-4C39-B2FA-6EE190DFC4F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735120" y="2934520"/>
                <a:ext cx="220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14:cNvPr>
              <p14:cNvContentPartPr/>
              <p14:nvPr/>
            </p14:nvContentPartPr>
            <p14:xfrm>
              <a:off x="4572120" y="2764240"/>
              <a:ext cx="216000" cy="286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C7FE7-C807-4ABD-81EE-00914D766C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54150" y="2746240"/>
                <a:ext cx="251581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14:cNvPr>
              <p14:cNvContentPartPr/>
              <p14:nvPr/>
            </p14:nvContentPartPr>
            <p14:xfrm>
              <a:off x="4268280" y="2717440"/>
              <a:ext cx="180720" cy="372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A3E5B6-7EC3-4A9D-A873-A314C041EDE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50640" y="2699800"/>
                <a:ext cx="216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14:cNvPr>
              <p14:cNvContentPartPr/>
              <p14:nvPr/>
            </p14:nvContentPartPr>
            <p14:xfrm>
              <a:off x="4898640" y="2557240"/>
              <a:ext cx="21888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C3969F-0793-4A55-83F7-3B9776F5DFD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1000" y="2539600"/>
                <a:ext cx="25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14:cNvPr>
              <p14:cNvContentPartPr/>
              <p14:nvPr/>
            </p14:nvContentPartPr>
            <p14:xfrm>
              <a:off x="4922400" y="2777200"/>
              <a:ext cx="162000" cy="307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C206-034D-4758-A556-C29976590C5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04760" y="2759560"/>
                <a:ext cx="197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14:cNvPr>
              <p14:cNvContentPartPr/>
              <p14:nvPr/>
            </p14:nvContentPartPr>
            <p14:xfrm>
              <a:off x="758640" y="3573880"/>
              <a:ext cx="897480" cy="274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0428C7-9450-4B95-B9B8-A49D51F87D8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41007" y="3556240"/>
                <a:ext cx="933106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14:cNvPr>
              <p14:cNvContentPartPr/>
              <p14:nvPr/>
            </p14:nvContentPartPr>
            <p14:xfrm>
              <a:off x="2271000" y="3657040"/>
              <a:ext cx="596880" cy="23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91C46D-1EA0-4455-A512-19532AB4F9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53000" y="3639372"/>
                <a:ext cx="63252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14:cNvPr>
              <p14:cNvContentPartPr/>
              <p14:nvPr/>
            </p14:nvContentPartPr>
            <p14:xfrm>
              <a:off x="2996040" y="3479920"/>
              <a:ext cx="1025640" cy="4881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8EACE0-89C8-456B-AD36-662145AA6CE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78040" y="3461920"/>
                <a:ext cx="10612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14:cNvPr>
              <p14:cNvContentPartPr/>
              <p14:nvPr/>
            </p14:nvContentPartPr>
            <p14:xfrm>
              <a:off x="2289000" y="3426640"/>
              <a:ext cx="251640" cy="128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12B7B4-5571-4EC6-8ADF-3F676FECAD8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271000" y="3409000"/>
                <a:ext cx="2872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14:cNvPr>
              <p14:cNvContentPartPr/>
              <p14:nvPr/>
            </p14:nvContentPartPr>
            <p14:xfrm>
              <a:off x="4331280" y="3703840"/>
              <a:ext cx="327240" cy="309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1D9A50-2E58-4E50-8BB9-1C6B3134DB8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13640" y="3686200"/>
                <a:ext cx="362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14:cNvPr>
              <p14:cNvContentPartPr/>
              <p14:nvPr/>
            </p14:nvContentPartPr>
            <p14:xfrm>
              <a:off x="5764440" y="3550120"/>
              <a:ext cx="50184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01981E-EBBF-4A29-9C3F-54B614A680A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46440" y="3532480"/>
                <a:ext cx="53748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14:cNvPr>
              <p14:cNvContentPartPr/>
              <p14:nvPr/>
            </p14:nvContentPartPr>
            <p14:xfrm>
              <a:off x="5396880" y="3679000"/>
              <a:ext cx="206640" cy="387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13CED8-4F50-4BC6-996F-E3FF82ACB2C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79240" y="3661360"/>
                <a:ext cx="242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14:cNvPr>
              <p14:cNvContentPartPr/>
              <p14:nvPr/>
            </p14:nvContentPartPr>
            <p14:xfrm>
              <a:off x="6492000" y="3807160"/>
              <a:ext cx="1998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1A41439-44B9-4E5C-B202-CDFC521C2B8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74000" y="3789520"/>
                <a:ext cx="2354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14:cNvPr>
              <p14:cNvContentPartPr/>
              <p14:nvPr/>
            </p14:nvContentPartPr>
            <p14:xfrm>
              <a:off x="6497040" y="3904000"/>
              <a:ext cx="191160" cy="216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AACDC7D-DCF5-44D9-BDE2-36284CD5E9B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79400" y="3886000"/>
                <a:ext cx="22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14:cNvPr>
              <p14:cNvContentPartPr/>
              <p14:nvPr/>
            </p14:nvContentPartPr>
            <p14:xfrm>
              <a:off x="6845880" y="3681160"/>
              <a:ext cx="671400" cy="313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B2D4A2-1B68-4C17-8072-11AF515D12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827890" y="3663520"/>
                <a:ext cx="707021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14:cNvPr>
              <p14:cNvContentPartPr/>
              <p14:nvPr/>
            </p14:nvContentPartPr>
            <p14:xfrm>
              <a:off x="7633560" y="3726520"/>
              <a:ext cx="282240" cy="218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9839BA-6875-4142-A592-DB7384A54F9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615560" y="3708520"/>
                <a:ext cx="3178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14:cNvPr>
              <p14:cNvContentPartPr/>
              <p14:nvPr/>
            </p14:nvContentPartPr>
            <p14:xfrm>
              <a:off x="7648320" y="3486400"/>
              <a:ext cx="227520" cy="159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AB60D3-8F11-4CAF-9344-EE66D65398F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30320" y="3468760"/>
                <a:ext cx="2631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14:cNvPr>
              <p14:cNvContentPartPr/>
              <p14:nvPr/>
            </p14:nvContentPartPr>
            <p14:xfrm>
              <a:off x="1203240" y="4236640"/>
              <a:ext cx="915840" cy="402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B71FE4D-9536-4417-97DB-64E04FE3983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185593" y="4218640"/>
                <a:ext cx="951494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14:cNvPr>
              <p14:cNvContentPartPr/>
              <p14:nvPr/>
            </p14:nvContentPartPr>
            <p14:xfrm>
              <a:off x="3029520" y="4517800"/>
              <a:ext cx="758880" cy="180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97D330-B49C-455E-91C8-C30E8CECA6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011520" y="4499836"/>
                <a:ext cx="794520" cy="215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14:cNvPr>
              <p14:cNvContentPartPr/>
              <p14:nvPr/>
            </p14:nvContentPartPr>
            <p14:xfrm>
              <a:off x="3945000" y="4309360"/>
              <a:ext cx="772560" cy="431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D65F0FC-0DF5-40E2-84EF-7E2D0DC76E3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927360" y="4291375"/>
                <a:ext cx="808200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14:cNvPr>
              <p14:cNvContentPartPr/>
              <p14:nvPr/>
            </p14:nvContentPartPr>
            <p14:xfrm>
              <a:off x="5213640" y="4435000"/>
              <a:ext cx="603000" cy="2383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6A73D2-4181-4E60-A390-33175D6D93B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195651" y="4417360"/>
                <a:ext cx="638619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14:cNvPr>
              <p14:cNvContentPartPr/>
              <p14:nvPr/>
            </p14:nvContentPartPr>
            <p14:xfrm>
              <a:off x="6859560" y="4448680"/>
              <a:ext cx="183960" cy="266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4FBBA9-A5A8-4914-93A6-BD41FC74EF5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841920" y="4431040"/>
                <a:ext cx="21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14:cNvPr>
              <p14:cNvContentPartPr/>
              <p14:nvPr/>
            </p14:nvContentPartPr>
            <p14:xfrm>
              <a:off x="6510360" y="4408360"/>
              <a:ext cx="233640" cy="3628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1DC2D8-221E-4D13-9586-720066A8D87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492720" y="4390360"/>
                <a:ext cx="269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14:cNvPr>
              <p14:cNvContentPartPr/>
              <p14:nvPr/>
            </p14:nvContentPartPr>
            <p14:xfrm>
              <a:off x="7205520" y="4167880"/>
              <a:ext cx="1399680" cy="6566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8CCA18-ABCA-4128-8914-8D1AEEEE5AA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87875" y="4149880"/>
                <a:ext cx="1435329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14:cNvPr>
              <p14:cNvContentPartPr/>
              <p14:nvPr/>
            </p14:nvContentPartPr>
            <p14:xfrm>
              <a:off x="1283520" y="4936480"/>
              <a:ext cx="371520" cy="395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88FE86E-10F1-4001-838A-FF5C7E19A9C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65880" y="4918840"/>
                <a:ext cx="4071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14:cNvPr>
              <p14:cNvContentPartPr/>
              <p14:nvPr/>
            </p14:nvContentPartPr>
            <p14:xfrm>
              <a:off x="2376480" y="5192800"/>
              <a:ext cx="756000" cy="216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D825AB-2B12-4ADE-87F6-616996C8E4B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358471" y="5174800"/>
                <a:ext cx="791657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14:cNvPr>
              <p14:cNvContentPartPr/>
              <p14:nvPr/>
            </p14:nvContentPartPr>
            <p14:xfrm>
              <a:off x="3641520" y="5593840"/>
              <a:ext cx="696600" cy="2545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D898489-B0FC-429A-A5A0-8495254611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623529" y="557620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14:cNvPr>
              <p14:cNvContentPartPr/>
              <p14:nvPr/>
            </p14:nvContentPartPr>
            <p14:xfrm>
              <a:off x="3406080" y="5039080"/>
              <a:ext cx="783000" cy="510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503205-B258-41AE-B5BC-62498871C89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388440" y="5021080"/>
                <a:ext cx="81864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392A2D2-1611-4CBF-A584-6884621B1750}"/>
                  </a:ext>
                </a:extLst>
              </p14:cNvPr>
              <p14:cNvContentPartPr/>
              <p14:nvPr/>
            </p14:nvContentPartPr>
            <p14:xfrm>
              <a:off x="6426840" y="5139160"/>
              <a:ext cx="232560" cy="1501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392A2D2-1611-4CBF-A584-6884621B175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09173" y="5121520"/>
                <a:ext cx="268255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E7D0E-B6DD-4DE9-87C9-CE237857DB75}"/>
                  </a:ext>
                </a:extLst>
              </p14:cNvPr>
              <p14:cNvContentPartPr/>
              <p14:nvPr/>
            </p14:nvContentPartPr>
            <p14:xfrm>
              <a:off x="4725120" y="4951240"/>
              <a:ext cx="1577520" cy="5101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E7D0E-B6DD-4DE9-87C9-CE237857DB7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07120" y="4933240"/>
                <a:ext cx="1613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6CE990-D29C-4811-8928-CD71051DD222}"/>
                  </a:ext>
                </a:extLst>
              </p14:cNvPr>
              <p14:cNvContentPartPr/>
              <p14:nvPr/>
            </p14:nvContentPartPr>
            <p14:xfrm>
              <a:off x="6921120" y="5026840"/>
              <a:ext cx="270000" cy="2638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6CE990-D29C-4811-8928-CD71051DD22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03480" y="5009200"/>
                <a:ext cx="3056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69C4EC2-8243-4028-AE8E-F44AFA131CC6}"/>
                  </a:ext>
                </a:extLst>
              </p14:cNvPr>
              <p14:cNvContentPartPr/>
              <p14:nvPr/>
            </p14:nvContentPartPr>
            <p14:xfrm>
              <a:off x="7332240" y="4910200"/>
              <a:ext cx="736560" cy="4150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69C4EC2-8243-4028-AE8E-F44AFA131CC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14600" y="4892545"/>
                <a:ext cx="77220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0E6F87-CEC8-4E66-A597-ACA0D728FBFA}"/>
                  </a:ext>
                </a:extLst>
              </p14:cNvPr>
              <p14:cNvContentPartPr/>
              <p14:nvPr/>
            </p14:nvContentPartPr>
            <p14:xfrm>
              <a:off x="1672680" y="6141040"/>
              <a:ext cx="458640" cy="385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0E6F87-CEC8-4E66-A597-ACA0D728FBF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654694" y="6123400"/>
                <a:ext cx="494252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50B611-0F90-428E-905B-29B9CAB8E0AB}"/>
                  </a:ext>
                </a:extLst>
              </p14:cNvPr>
              <p14:cNvContentPartPr/>
              <p14:nvPr/>
            </p14:nvContentPartPr>
            <p14:xfrm>
              <a:off x="3407160" y="6354880"/>
              <a:ext cx="807840" cy="197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50B611-0F90-428E-905B-29B9CAB8E0A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389520" y="6336913"/>
                <a:ext cx="84348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BF7E5A4-1533-471F-B23B-04B2236DB08A}"/>
                  </a:ext>
                </a:extLst>
              </p14:cNvPr>
              <p14:cNvContentPartPr/>
              <p14:nvPr/>
            </p14:nvContentPartPr>
            <p14:xfrm>
              <a:off x="4451880" y="6004960"/>
              <a:ext cx="1041480" cy="69624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BF7E5A4-1533-471F-B23B-04B2236DB08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34240" y="5986960"/>
                <a:ext cx="107712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E3B66C-72F3-460E-8801-BBE2C80571C9}"/>
                  </a:ext>
                </a:extLst>
              </p14:cNvPr>
              <p14:cNvContentPartPr/>
              <p14:nvPr/>
            </p14:nvContentPartPr>
            <p14:xfrm>
              <a:off x="5697840" y="6258040"/>
              <a:ext cx="197640" cy="309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E3B66C-72F3-460E-8801-BBE2C80571C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680200" y="6240040"/>
                <a:ext cx="233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D660496-C41B-4005-84AF-13E006CA90A0}"/>
                  </a:ext>
                </a:extLst>
              </p14:cNvPr>
              <p14:cNvContentPartPr/>
              <p14:nvPr/>
            </p14:nvContentPartPr>
            <p14:xfrm>
              <a:off x="5739600" y="6350920"/>
              <a:ext cx="162000" cy="28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D660496-C41B-4005-84AF-13E006CA90A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721960" y="6332920"/>
                <a:ext cx="1976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533463D-C85D-4EA9-B003-5D9E5641B8F8}"/>
                  </a:ext>
                </a:extLst>
              </p14:cNvPr>
              <p14:cNvContentPartPr/>
              <p14:nvPr/>
            </p14:nvContentPartPr>
            <p14:xfrm>
              <a:off x="6354120" y="6304480"/>
              <a:ext cx="384120" cy="20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533463D-C85D-4EA9-B003-5D9E5641B8F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336120" y="6286480"/>
                <a:ext cx="41976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56F2B12-2065-4631-AB5F-150B52D7B53A}"/>
                  </a:ext>
                </a:extLst>
              </p14:cNvPr>
              <p14:cNvContentPartPr/>
              <p14:nvPr/>
            </p14:nvContentPartPr>
            <p14:xfrm>
              <a:off x="6275280" y="5902720"/>
              <a:ext cx="501840" cy="3225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56F2B12-2065-4631-AB5F-150B52D7B53A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257280" y="5885080"/>
                <a:ext cx="5374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7BC400-2658-49D4-836C-E0B28D7382FE}"/>
                  </a:ext>
                </a:extLst>
              </p14:cNvPr>
              <p14:cNvContentPartPr/>
              <p14:nvPr/>
            </p14:nvContentPartPr>
            <p14:xfrm>
              <a:off x="6992760" y="6119800"/>
              <a:ext cx="185040" cy="338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7BC400-2658-49D4-836C-E0B28D7382F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975120" y="6101800"/>
                <a:ext cx="22068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893A79-46A3-4394-BB14-36B7FE309B7E}"/>
                  </a:ext>
                </a:extLst>
              </p14:cNvPr>
              <p14:cNvContentPartPr/>
              <p14:nvPr/>
            </p14:nvContentPartPr>
            <p14:xfrm>
              <a:off x="6994200" y="6246160"/>
              <a:ext cx="176040" cy="176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893A79-46A3-4394-BB14-36B7FE309B7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976200" y="6228160"/>
                <a:ext cx="211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BCE7C4D-C884-479A-A561-24E86D15FC05}"/>
                  </a:ext>
                </a:extLst>
              </p14:cNvPr>
              <p14:cNvContentPartPr/>
              <p14:nvPr/>
            </p14:nvContentPartPr>
            <p14:xfrm>
              <a:off x="7328280" y="5859880"/>
              <a:ext cx="795600" cy="650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BCE7C4D-C884-479A-A561-24E86D15FC0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310280" y="5842240"/>
                <a:ext cx="83124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68792D6-B02E-47EF-83F9-EEA1F26C1070}"/>
                  </a:ext>
                </a:extLst>
              </p14:cNvPr>
              <p14:cNvContentPartPr/>
              <p14:nvPr/>
            </p14:nvContentPartPr>
            <p14:xfrm>
              <a:off x="8149440" y="5909560"/>
              <a:ext cx="849960" cy="45324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68792D6-B02E-47EF-83F9-EEA1F26C1070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131440" y="5891934"/>
                <a:ext cx="885600" cy="488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2449C0D-37E3-489C-B6CF-74166DCEB99B}"/>
                  </a:ext>
                </a:extLst>
              </p14:cNvPr>
              <p14:cNvContentPartPr/>
              <p14:nvPr/>
            </p14:nvContentPartPr>
            <p14:xfrm>
              <a:off x="3048600" y="5813800"/>
              <a:ext cx="147240" cy="9943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2449C0D-37E3-489C-B6CF-74166DCEB99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30960" y="5778160"/>
                <a:ext cx="182880" cy="10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93944D7-7614-4C59-9BF3-0810CB41DB34}"/>
                  </a:ext>
                </a:extLst>
              </p14:cNvPr>
              <p14:cNvContentPartPr/>
              <p14:nvPr/>
            </p14:nvContentPartPr>
            <p14:xfrm>
              <a:off x="2913960" y="5555320"/>
              <a:ext cx="6065640" cy="127260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93944D7-7614-4C59-9BF3-0810CB41DB3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895960" y="5519680"/>
                <a:ext cx="6101280" cy="134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587413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4C01441-BD87-43E3-AB17-C513D40EC8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15555" r="17500" b="60000"/>
          <a:stretch/>
        </p:blipFill>
        <p:spPr>
          <a:xfrm>
            <a:off x="1447800" y="136524"/>
            <a:ext cx="7493288" cy="634047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24F166D-A69B-41ED-8DDE-D8747EA470A6}"/>
                  </a:ext>
                </a:extLst>
              </p14:cNvPr>
              <p14:cNvContentPartPr/>
              <p14:nvPr/>
            </p14:nvContentPartPr>
            <p14:xfrm>
              <a:off x="5624040" y="3046480"/>
              <a:ext cx="2885760" cy="19486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24F166D-A69B-41ED-8DDE-D8747EA470A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561040" y="2983480"/>
                <a:ext cx="3011400" cy="2074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228998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948760" cy="28584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984400" cy="289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170712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883401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056984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14:cNvPr>
              <p14:cNvContentPartPr/>
              <p14:nvPr/>
            </p14:nvContentPartPr>
            <p14:xfrm>
              <a:off x="3622440" y="2770720"/>
              <a:ext cx="181800" cy="526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604800" y="2752720"/>
                <a:ext cx="21744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14:cNvPr>
              <p14:cNvContentPartPr/>
              <p14:nvPr/>
            </p14:nvContentPartPr>
            <p14:xfrm>
              <a:off x="789240" y="3610960"/>
              <a:ext cx="177120" cy="122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1240" y="3593320"/>
                <a:ext cx="212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14:cNvPr>
              <p14:cNvContentPartPr/>
              <p14:nvPr/>
            </p14:nvContentPartPr>
            <p14:xfrm>
              <a:off x="800400" y="3703840"/>
              <a:ext cx="196560" cy="1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2760" y="368584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14:cNvPr>
              <p14:cNvContentPartPr/>
              <p14:nvPr/>
            </p14:nvContentPartPr>
            <p14:xfrm>
              <a:off x="411240" y="3503320"/>
              <a:ext cx="258480" cy="275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3600" y="3485344"/>
                <a:ext cx="294120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14:cNvPr>
              <p14:cNvContentPartPr/>
              <p14:nvPr/>
            </p14:nvContentPartPr>
            <p14:xfrm>
              <a:off x="1143120" y="3556600"/>
              <a:ext cx="55872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25132" y="3538960"/>
                <a:ext cx="59433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14:cNvPr>
              <p14:cNvContentPartPr/>
              <p14:nvPr/>
            </p14:nvContentPartPr>
            <p14:xfrm>
              <a:off x="1822080" y="3576400"/>
              <a:ext cx="209880" cy="184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04080" y="3558760"/>
                <a:ext cx="245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14:cNvPr>
              <p14:cNvContentPartPr/>
              <p14:nvPr/>
            </p14:nvContentPartPr>
            <p14:xfrm>
              <a:off x="428160" y="3336640"/>
              <a:ext cx="235440" cy="68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0160" y="3319000"/>
                <a:ext cx="271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14:cNvPr>
              <p14:cNvContentPartPr/>
              <p14:nvPr/>
            </p14:nvContentPartPr>
            <p14:xfrm>
              <a:off x="1716240" y="3433480"/>
              <a:ext cx="191880" cy="784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698600" y="3415480"/>
                <a:ext cx="227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419589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14:cNvPr>
              <p14:cNvContentPartPr/>
              <p14:nvPr/>
            </p14:nvContentPartPr>
            <p14:xfrm>
              <a:off x="3622440" y="2770720"/>
              <a:ext cx="181800" cy="526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604800" y="2752720"/>
                <a:ext cx="21744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14:cNvPr>
              <p14:cNvContentPartPr/>
              <p14:nvPr/>
            </p14:nvContentPartPr>
            <p14:xfrm>
              <a:off x="789240" y="3610960"/>
              <a:ext cx="177120" cy="122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1240" y="3593320"/>
                <a:ext cx="212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14:cNvPr>
              <p14:cNvContentPartPr/>
              <p14:nvPr/>
            </p14:nvContentPartPr>
            <p14:xfrm>
              <a:off x="800400" y="3703840"/>
              <a:ext cx="196560" cy="1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2760" y="368584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14:cNvPr>
              <p14:cNvContentPartPr/>
              <p14:nvPr/>
            </p14:nvContentPartPr>
            <p14:xfrm>
              <a:off x="411240" y="3503320"/>
              <a:ext cx="258480" cy="275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3600" y="3485344"/>
                <a:ext cx="294120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14:cNvPr>
              <p14:cNvContentPartPr/>
              <p14:nvPr/>
            </p14:nvContentPartPr>
            <p14:xfrm>
              <a:off x="1143120" y="3556600"/>
              <a:ext cx="55872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25132" y="3538960"/>
                <a:ext cx="59433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14:cNvPr>
              <p14:cNvContentPartPr/>
              <p14:nvPr/>
            </p14:nvContentPartPr>
            <p14:xfrm>
              <a:off x="1822080" y="3576400"/>
              <a:ext cx="209880" cy="184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04080" y="3558760"/>
                <a:ext cx="245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14:cNvPr>
              <p14:cNvContentPartPr/>
              <p14:nvPr/>
            </p14:nvContentPartPr>
            <p14:xfrm>
              <a:off x="428160" y="3336640"/>
              <a:ext cx="235440" cy="68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0160" y="3319000"/>
                <a:ext cx="271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14:cNvPr>
              <p14:cNvContentPartPr/>
              <p14:nvPr/>
            </p14:nvContentPartPr>
            <p14:xfrm>
              <a:off x="1716240" y="3433480"/>
              <a:ext cx="191880" cy="784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698600" y="3415480"/>
                <a:ext cx="227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14:cNvPr>
              <p14:cNvContentPartPr/>
              <p14:nvPr/>
            </p14:nvContentPartPr>
            <p14:xfrm>
              <a:off x="2312040" y="3518080"/>
              <a:ext cx="317160" cy="3358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94400" y="3500440"/>
                <a:ext cx="3528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14:cNvPr>
              <p14:cNvContentPartPr/>
              <p14:nvPr/>
            </p14:nvContentPartPr>
            <p14:xfrm>
              <a:off x="1512120" y="4216840"/>
              <a:ext cx="191880" cy="13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494480" y="4198840"/>
                <a:ext cx="227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14:cNvPr>
              <p14:cNvContentPartPr/>
              <p14:nvPr/>
            </p14:nvContentPartPr>
            <p14:xfrm>
              <a:off x="1537320" y="4326640"/>
              <a:ext cx="160200" cy="23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19680" y="43090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14:cNvPr>
              <p14:cNvContentPartPr/>
              <p14:nvPr/>
            </p14:nvContentPartPr>
            <p14:xfrm>
              <a:off x="665040" y="4155640"/>
              <a:ext cx="693000" cy="355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7400" y="4138000"/>
                <a:ext cx="728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14:cNvPr>
              <p14:cNvContentPartPr/>
              <p14:nvPr/>
            </p14:nvContentPartPr>
            <p14:xfrm>
              <a:off x="1829640" y="4125400"/>
              <a:ext cx="565560" cy="264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11640" y="4107400"/>
                <a:ext cx="601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14:cNvPr>
              <p14:cNvContentPartPr/>
              <p14:nvPr/>
            </p14:nvContentPartPr>
            <p14:xfrm>
              <a:off x="2544600" y="4162480"/>
              <a:ext cx="286560" cy="2091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6960" y="4144480"/>
                <a:ext cx="322200" cy="24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587167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14:cNvPr>
              <p14:cNvContentPartPr/>
              <p14:nvPr/>
            </p14:nvContentPartPr>
            <p14:xfrm>
              <a:off x="3622440" y="2770720"/>
              <a:ext cx="181800" cy="526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604800" y="2752720"/>
                <a:ext cx="21744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14:cNvPr>
              <p14:cNvContentPartPr/>
              <p14:nvPr/>
            </p14:nvContentPartPr>
            <p14:xfrm>
              <a:off x="789240" y="3610960"/>
              <a:ext cx="177120" cy="122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1240" y="3593320"/>
                <a:ext cx="212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14:cNvPr>
              <p14:cNvContentPartPr/>
              <p14:nvPr/>
            </p14:nvContentPartPr>
            <p14:xfrm>
              <a:off x="800400" y="3703840"/>
              <a:ext cx="196560" cy="1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2760" y="368584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14:cNvPr>
              <p14:cNvContentPartPr/>
              <p14:nvPr/>
            </p14:nvContentPartPr>
            <p14:xfrm>
              <a:off x="411240" y="3503320"/>
              <a:ext cx="258480" cy="275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3600" y="3485344"/>
                <a:ext cx="294120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14:cNvPr>
              <p14:cNvContentPartPr/>
              <p14:nvPr/>
            </p14:nvContentPartPr>
            <p14:xfrm>
              <a:off x="1143120" y="3556600"/>
              <a:ext cx="55872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25132" y="3538960"/>
                <a:ext cx="59433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14:cNvPr>
              <p14:cNvContentPartPr/>
              <p14:nvPr/>
            </p14:nvContentPartPr>
            <p14:xfrm>
              <a:off x="1822080" y="3576400"/>
              <a:ext cx="209880" cy="184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04080" y="3558760"/>
                <a:ext cx="245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14:cNvPr>
              <p14:cNvContentPartPr/>
              <p14:nvPr/>
            </p14:nvContentPartPr>
            <p14:xfrm>
              <a:off x="428160" y="3336640"/>
              <a:ext cx="235440" cy="68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0160" y="3319000"/>
                <a:ext cx="271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14:cNvPr>
              <p14:cNvContentPartPr/>
              <p14:nvPr/>
            </p14:nvContentPartPr>
            <p14:xfrm>
              <a:off x="1716240" y="3433480"/>
              <a:ext cx="191880" cy="784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698600" y="3415480"/>
                <a:ext cx="227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14:cNvPr>
              <p14:cNvContentPartPr/>
              <p14:nvPr/>
            </p14:nvContentPartPr>
            <p14:xfrm>
              <a:off x="2312040" y="3518080"/>
              <a:ext cx="317160" cy="3358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94400" y="3500440"/>
                <a:ext cx="3528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14:cNvPr>
              <p14:cNvContentPartPr/>
              <p14:nvPr/>
            </p14:nvContentPartPr>
            <p14:xfrm>
              <a:off x="1512120" y="4216840"/>
              <a:ext cx="191880" cy="13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494480" y="4198840"/>
                <a:ext cx="227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14:cNvPr>
              <p14:cNvContentPartPr/>
              <p14:nvPr/>
            </p14:nvContentPartPr>
            <p14:xfrm>
              <a:off x="1537320" y="4326640"/>
              <a:ext cx="160200" cy="23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19680" y="43090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14:cNvPr>
              <p14:cNvContentPartPr/>
              <p14:nvPr/>
            </p14:nvContentPartPr>
            <p14:xfrm>
              <a:off x="665040" y="4155640"/>
              <a:ext cx="693000" cy="355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7400" y="4138000"/>
                <a:ext cx="728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14:cNvPr>
              <p14:cNvContentPartPr/>
              <p14:nvPr/>
            </p14:nvContentPartPr>
            <p14:xfrm>
              <a:off x="1829640" y="4125400"/>
              <a:ext cx="565560" cy="264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11640" y="4107400"/>
                <a:ext cx="601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14:cNvPr>
              <p14:cNvContentPartPr/>
              <p14:nvPr/>
            </p14:nvContentPartPr>
            <p14:xfrm>
              <a:off x="2544600" y="4162480"/>
              <a:ext cx="286560" cy="2091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6960" y="4144480"/>
                <a:ext cx="3222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14:cNvPr>
              <p14:cNvContentPartPr/>
              <p14:nvPr/>
            </p14:nvContentPartPr>
            <p14:xfrm>
              <a:off x="3410760" y="3885280"/>
              <a:ext cx="89640" cy="2934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393120" y="3867640"/>
                <a:ext cx="12528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14:cNvPr>
              <p14:cNvContentPartPr/>
              <p14:nvPr/>
            </p14:nvContentPartPr>
            <p14:xfrm>
              <a:off x="3143640" y="3925240"/>
              <a:ext cx="180720" cy="2977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6000" y="3907240"/>
                <a:ext cx="216360" cy="33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88227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14:cNvPr>
              <p14:cNvContentPartPr/>
              <p14:nvPr/>
            </p14:nvContentPartPr>
            <p14:xfrm>
              <a:off x="3622440" y="2770720"/>
              <a:ext cx="181800" cy="526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604800" y="2752720"/>
                <a:ext cx="21744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14:cNvPr>
              <p14:cNvContentPartPr/>
              <p14:nvPr/>
            </p14:nvContentPartPr>
            <p14:xfrm>
              <a:off x="789240" y="3610960"/>
              <a:ext cx="177120" cy="122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1240" y="3593320"/>
                <a:ext cx="212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14:cNvPr>
              <p14:cNvContentPartPr/>
              <p14:nvPr/>
            </p14:nvContentPartPr>
            <p14:xfrm>
              <a:off x="800400" y="3703840"/>
              <a:ext cx="196560" cy="1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2760" y="368584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14:cNvPr>
              <p14:cNvContentPartPr/>
              <p14:nvPr/>
            </p14:nvContentPartPr>
            <p14:xfrm>
              <a:off x="411240" y="3503320"/>
              <a:ext cx="258480" cy="275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3600" y="3485344"/>
                <a:ext cx="294120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14:cNvPr>
              <p14:cNvContentPartPr/>
              <p14:nvPr/>
            </p14:nvContentPartPr>
            <p14:xfrm>
              <a:off x="1143120" y="3556600"/>
              <a:ext cx="55872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25132" y="3538960"/>
                <a:ext cx="59433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14:cNvPr>
              <p14:cNvContentPartPr/>
              <p14:nvPr/>
            </p14:nvContentPartPr>
            <p14:xfrm>
              <a:off x="1822080" y="3576400"/>
              <a:ext cx="209880" cy="184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04080" y="3558760"/>
                <a:ext cx="245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14:cNvPr>
              <p14:cNvContentPartPr/>
              <p14:nvPr/>
            </p14:nvContentPartPr>
            <p14:xfrm>
              <a:off x="428160" y="3336640"/>
              <a:ext cx="235440" cy="68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0160" y="3319000"/>
                <a:ext cx="271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14:cNvPr>
              <p14:cNvContentPartPr/>
              <p14:nvPr/>
            </p14:nvContentPartPr>
            <p14:xfrm>
              <a:off x="1716240" y="3433480"/>
              <a:ext cx="191880" cy="784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698600" y="3415480"/>
                <a:ext cx="227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14:cNvPr>
              <p14:cNvContentPartPr/>
              <p14:nvPr/>
            </p14:nvContentPartPr>
            <p14:xfrm>
              <a:off x="2312040" y="3518080"/>
              <a:ext cx="317160" cy="3358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94400" y="3500440"/>
                <a:ext cx="3528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14:cNvPr>
              <p14:cNvContentPartPr/>
              <p14:nvPr/>
            </p14:nvContentPartPr>
            <p14:xfrm>
              <a:off x="1512120" y="4216840"/>
              <a:ext cx="191880" cy="13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494480" y="4198840"/>
                <a:ext cx="227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14:cNvPr>
              <p14:cNvContentPartPr/>
              <p14:nvPr/>
            </p14:nvContentPartPr>
            <p14:xfrm>
              <a:off x="1537320" y="4326640"/>
              <a:ext cx="160200" cy="23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19680" y="43090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14:cNvPr>
              <p14:cNvContentPartPr/>
              <p14:nvPr/>
            </p14:nvContentPartPr>
            <p14:xfrm>
              <a:off x="665040" y="4155640"/>
              <a:ext cx="693000" cy="355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7400" y="4138000"/>
                <a:ext cx="728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14:cNvPr>
              <p14:cNvContentPartPr/>
              <p14:nvPr/>
            </p14:nvContentPartPr>
            <p14:xfrm>
              <a:off x="1829640" y="4125400"/>
              <a:ext cx="565560" cy="264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11640" y="4107400"/>
                <a:ext cx="601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14:cNvPr>
              <p14:cNvContentPartPr/>
              <p14:nvPr/>
            </p14:nvContentPartPr>
            <p14:xfrm>
              <a:off x="2544600" y="4162480"/>
              <a:ext cx="286560" cy="2091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6960" y="4144480"/>
                <a:ext cx="3222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14:cNvPr>
              <p14:cNvContentPartPr/>
              <p14:nvPr/>
            </p14:nvContentPartPr>
            <p14:xfrm>
              <a:off x="3410760" y="3885280"/>
              <a:ext cx="89640" cy="2934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393120" y="3867640"/>
                <a:ext cx="12528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14:cNvPr>
              <p14:cNvContentPartPr/>
              <p14:nvPr/>
            </p14:nvContentPartPr>
            <p14:xfrm>
              <a:off x="3143640" y="3925240"/>
              <a:ext cx="180720" cy="2977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6000" y="3907240"/>
                <a:ext cx="2163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14:cNvPr>
              <p14:cNvContentPartPr/>
              <p14:nvPr/>
            </p14:nvContentPartPr>
            <p14:xfrm>
              <a:off x="7752360" y="5328880"/>
              <a:ext cx="1027080" cy="1330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34360" y="5310880"/>
                <a:ext cx="1062720" cy="136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087217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14:cNvPr>
              <p14:cNvContentPartPr/>
              <p14:nvPr/>
            </p14:nvContentPartPr>
            <p14:xfrm>
              <a:off x="3622440" y="2770720"/>
              <a:ext cx="181800" cy="526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604800" y="2752720"/>
                <a:ext cx="21744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14:cNvPr>
              <p14:cNvContentPartPr/>
              <p14:nvPr/>
            </p14:nvContentPartPr>
            <p14:xfrm>
              <a:off x="789240" y="3610960"/>
              <a:ext cx="177120" cy="122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1240" y="3593320"/>
                <a:ext cx="212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14:cNvPr>
              <p14:cNvContentPartPr/>
              <p14:nvPr/>
            </p14:nvContentPartPr>
            <p14:xfrm>
              <a:off x="800400" y="3703840"/>
              <a:ext cx="196560" cy="1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2760" y="368584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14:cNvPr>
              <p14:cNvContentPartPr/>
              <p14:nvPr/>
            </p14:nvContentPartPr>
            <p14:xfrm>
              <a:off x="411240" y="3503320"/>
              <a:ext cx="258480" cy="275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3600" y="3485344"/>
                <a:ext cx="294120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14:cNvPr>
              <p14:cNvContentPartPr/>
              <p14:nvPr/>
            </p14:nvContentPartPr>
            <p14:xfrm>
              <a:off x="1143120" y="3556600"/>
              <a:ext cx="55872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25132" y="3538960"/>
                <a:ext cx="59433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14:cNvPr>
              <p14:cNvContentPartPr/>
              <p14:nvPr/>
            </p14:nvContentPartPr>
            <p14:xfrm>
              <a:off x="1822080" y="3576400"/>
              <a:ext cx="209880" cy="184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04080" y="3558760"/>
                <a:ext cx="245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14:cNvPr>
              <p14:cNvContentPartPr/>
              <p14:nvPr/>
            </p14:nvContentPartPr>
            <p14:xfrm>
              <a:off x="428160" y="3336640"/>
              <a:ext cx="235440" cy="68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0160" y="3319000"/>
                <a:ext cx="271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14:cNvPr>
              <p14:cNvContentPartPr/>
              <p14:nvPr/>
            </p14:nvContentPartPr>
            <p14:xfrm>
              <a:off x="1716240" y="3433480"/>
              <a:ext cx="191880" cy="784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698600" y="3415480"/>
                <a:ext cx="227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14:cNvPr>
              <p14:cNvContentPartPr/>
              <p14:nvPr/>
            </p14:nvContentPartPr>
            <p14:xfrm>
              <a:off x="2312040" y="3518080"/>
              <a:ext cx="317160" cy="3358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94400" y="3500440"/>
                <a:ext cx="3528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14:cNvPr>
              <p14:cNvContentPartPr/>
              <p14:nvPr/>
            </p14:nvContentPartPr>
            <p14:xfrm>
              <a:off x="1512120" y="4216840"/>
              <a:ext cx="191880" cy="13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494480" y="4198840"/>
                <a:ext cx="227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14:cNvPr>
              <p14:cNvContentPartPr/>
              <p14:nvPr/>
            </p14:nvContentPartPr>
            <p14:xfrm>
              <a:off x="1537320" y="4326640"/>
              <a:ext cx="160200" cy="23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19680" y="43090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14:cNvPr>
              <p14:cNvContentPartPr/>
              <p14:nvPr/>
            </p14:nvContentPartPr>
            <p14:xfrm>
              <a:off x="665040" y="4155640"/>
              <a:ext cx="693000" cy="355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7400" y="4138000"/>
                <a:ext cx="728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14:cNvPr>
              <p14:cNvContentPartPr/>
              <p14:nvPr/>
            </p14:nvContentPartPr>
            <p14:xfrm>
              <a:off x="1829640" y="4125400"/>
              <a:ext cx="565560" cy="264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11640" y="4107400"/>
                <a:ext cx="601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14:cNvPr>
              <p14:cNvContentPartPr/>
              <p14:nvPr/>
            </p14:nvContentPartPr>
            <p14:xfrm>
              <a:off x="2544600" y="4162480"/>
              <a:ext cx="286560" cy="2091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6960" y="4144480"/>
                <a:ext cx="3222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14:cNvPr>
              <p14:cNvContentPartPr/>
              <p14:nvPr/>
            </p14:nvContentPartPr>
            <p14:xfrm>
              <a:off x="3410760" y="3885280"/>
              <a:ext cx="89640" cy="2934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393120" y="3867640"/>
                <a:ext cx="12528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14:cNvPr>
              <p14:cNvContentPartPr/>
              <p14:nvPr/>
            </p14:nvContentPartPr>
            <p14:xfrm>
              <a:off x="3143640" y="3925240"/>
              <a:ext cx="180720" cy="2977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6000" y="3907240"/>
                <a:ext cx="2163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14:cNvPr>
              <p14:cNvContentPartPr/>
              <p14:nvPr/>
            </p14:nvContentPartPr>
            <p14:xfrm>
              <a:off x="7752360" y="5328880"/>
              <a:ext cx="1027080" cy="1330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34360" y="5310880"/>
                <a:ext cx="1062720" cy="13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14:cNvPr>
              <p14:cNvContentPartPr/>
              <p14:nvPr/>
            </p14:nvContentPartPr>
            <p14:xfrm>
              <a:off x="3910800" y="4047280"/>
              <a:ext cx="274320" cy="354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93160" y="4029280"/>
                <a:ext cx="3099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14:cNvPr>
              <p14:cNvContentPartPr/>
              <p14:nvPr/>
            </p14:nvContentPartPr>
            <p14:xfrm>
              <a:off x="4694520" y="4213960"/>
              <a:ext cx="141480" cy="176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76880" y="4196320"/>
                <a:ext cx="177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14:cNvPr>
              <p14:cNvContentPartPr/>
              <p14:nvPr/>
            </p14:nvContentPartPr>
            <p14:xfrm>
              <a:off x="4701720" y="4294960"/>
              <a:ext cx="183240" cy="255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84080" y="4277320"/>
                <a:ext cx="2188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14:cNvPr>
              <p14:cNvContentPartPr/>
              <p14:nvPr/>
            </p14:nvContentPartPr>
            <p14:xfrm>
              <a:off x="4284840" y="4118560"/>
              <a:ext cx="287280" cy="4122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67200" y="4100905"/>
                <a:ext cx="322920" cy="4478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14:cNvPr>
              <p14:cNvContentPartPr/>
              <p14:nvPr/>
            </p14:nvContentPartPr>
            <p14:xfrm>
              <a:off x="4994040" y="4178320"/>
              <a:ext cx="734400" cy="257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76409" y="4160680"/>
                <a:ext cx="770023" cy="29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1577662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14:cNvPr>
              <p14:cNvContentPartPr/>
              <p14:nvPr/>
            </p14:nvContentPartPr>
            <p14:xfrm>
              <a:off x="3622440" y="2770720"/>
              <a:ext cx="181800" cy="526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604800" y="2752720"/>
                <a:ext cx="21744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14:cNvPr>
              <p14:cNvContentPartPr/>
              <p14:nvPr/>
            </p14:nvContentPartPr>
            <p14:xfrm>
              <a:off x="789240" y="3610960"/>
              <a:ext cx="177120" cy="122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1240" y="3593320"/>
                <a:ext cx="212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14:cNvPr>
              <p14:cNvContentPartPr/>
              <p14:nvPr/>
            </p14:nvContentPartPr>
            <p14:xfrm>
              <a:off x="800400" y="3703840"/>
              <a:ext cx="196560" cy="1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2760" y="368584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14:cNvPr>
              <p14:cNvContentPartPr/>
              <p14:nvPr/>
            </p14:nvContentPartPr>
            <p14:xfrm>
              <a:off x="411240" y="3503320"/>
              <a:ext cx="258480" cy="275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3600" y="3485344"/>
                <a:ext cx="294120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14:cNvPr>
              <p14:cNvContentPartPr/>
              <p14:nvPr/>
            </p14:nvContentPartPr>
            <p14:xfrm>
              <a:off x="1143120" y="3556600"/>
              <a:ext cx="55872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25132" y="3538960"/>
                <a:ext cx="59433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14:cNvPr>
              <p14:cNvContentPartPr/>
              <p14:nvPr/>
            </p14:nvContentPartPr>
            <p14:xfrm>
              <a:off x="1822080" y="3576400"/>
              <a:ext cx="209880" cy="184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04080" y="3558760"/>
                <a:ext cx="245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14:cNvPr>
              <p14:cNvContentPartPr/>
              <p14:nvPr/>
            </p14:nvContentPartPr>
            <p14:xfrm>
              <a:off x="428160" y="3336640"/>
              <a:ext cx="235440" cy="68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0160" y="3319000"/>
                <a:ext cx="271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14:cNvPr>
              <p14:cNvContentPartPr/>
              <p14:nvPr/>
            </p14:nvContentPartPr>
            <p14:xfrm>
              <a:off x="1716240" y="3433480"/>
              <a:ext cx="191880" cy="784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698600" y="3415480"/>
                <a:ext cx="227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14:cNvPr>
              <p14:cNvContentPartPr/>
              <p14:nvPr/>
            </p14:nvContentPartPr>
            <p14:xfrm>
              <a:off x="2312040" y="3518080"/>
              <a:ext cx="317160" cy="3358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94400" y="3500440"/>
                <a:ext cx="3528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14:cNvPr>
              <p14:cNvContentPartPr/>
              <p14:nvPr/>
            </p14:nvContentPartPr>
            <p14:xfrm>
              <a:off x="1512120" y="4216840"/>
              <a:ext cx="191880" cy="13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494480" y="4198840"/>
                <a:ext cx="227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14:cNvPr>
              <p14:cNvContentPartPr/>
              <p14:nvPr/>
            </p14:nvContentPartPr>
            <p14:xfrm>
              <a:off x="1537320" y="4326640"/>
              <a:ext cx="160200" cy="23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19680" y="43090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14:cNvPr>
              <p14:cNvContentPartPr/>
              <p14:nvPr/>
            </p14:nvContentPartPr>
            <p14:xfrm>
              <a:off x="665040" y="4155640"/>
              <a:ext cx="693000" cy="355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7400" y="4138000"/>
                <a:ext cx="728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14:cNvPr>
              <p14:cNvContentPartPr/>
              <p14:nvPr/>
            </p14:nvContentPartPr>
            <p14:xfrm>
              <a:off x="1829640" y="4125400"/>
              <a:ext cx="565560" cy="264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11640" y="4107400"/>
                <a:ext cx="601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14:cNvPr>
              <p14:cNvContentPartPr/>
              <p14:nvPr/>
            </p14:nvContentPartPr>
            <p14:xfrm>
              <a:off x="2544600" y="4162480"/>
              <a:ext cx="286560" cy="2091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6960" y="4144480"/>
                <a:ext cx="3222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14:cNvPr>
              <p14:cNvContentPartPr/>
              <p14:nvPr/>
            </p14:nvContentPartPr>
            <p14:xfrm>
              <a:off x="3410760" y="3885280"/>
              <a:ext cx="89640" cy="2934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393120" y="3867640"/>
                <a:ext cx="12528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14:cNvPr>
              <p14:cNvContentPartPr/>
              <p14:nvPr/>
            </p14:nvContentPartPr>
            <p14:xfrm>
              <a:off x="3143640" y="3925240"/>
              <a:ext cx="180720" cy="2977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6000" y="3907240"/>
                <a:ext cx="2163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14:cNvPr>
              <p14:cNvContentPartPr/>
              <p14:nvPr/>
            </p14:nvContentPartPr>
            <p14:xfrm>
              <a:off x="7752360" y="5328880"/>
              <a:ext cx="1027080" cy="1330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34360" y="5310880"/>
                <a:ext cx="1062720" cy="13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14:cNvPr>
              <p14:cNvContentPartPr/>
              <p14:nvPr/>
            </p14:nvContentPartPr>
            <p14:xfrm>
              <a:off x="3910800" y="4047280"/>
              <a:ext cx="274320" cy="354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93160" y="4029280"/>
                <a:ext cx="3099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14:cNvPr>
              <p14:cNvContentPartPr/>
              <p14:nvPr/>
            </p14:nvContentPartPr>
            <p14:xfrm>
              <a:off x="4694520" y="4213960"/>
              <a:ext cx="141480" cy="176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76880" y="4196320"/>
                <a:ext cx="177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14:cNvPr>
              <p14:cNvContentPartPr/>
              <p14:nvPr/>
            </p14:nvContentPartPr>
            <p14:xfrm>
              <a:off x="4701720" y="4294960"/>
              <a:ext cx="183240" cy="255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84080" y="4277320"/>
                <a:ext cx="2188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14:cNvPr>
              <p14:cNvContentPartPr/>
              <p14:nvPr/>
            </p14:nvContentPartPr>
            <p14:xfrm>
              <a:off x="4284840" y="4118560"/>
              <a:ext cx="287280" cy="4122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67200" y="4100905"/>
                <a:ext cx="322920" cy="4478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14:cNvPr>
              <p14:cNvContentPartPr/>
              <p14:nvPr/>
            </p14:nvContentPartPr>
            <p14:xfrm>
              <a:off x="4994040" y="4178320"/>
              <a:ext cx="734400" cy="257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76409" y="4160680"/>
                <a:ext cx="770023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14:cNvPr>
              <p14:cNvContentPartPr/>
              <p14:nvPr/>
            </p14:nvContentPartPr>
            <p14:xfrm>
              <a:off x="6069720" y="4176160"/>
              <a:ext cx="314280" cy="359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051741" y="4158160"/>
                <a:ext cx="349879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14:cNvPr>
              <p14:cNvContentPartPr/>
              <p14:nvPr/>
            </p14:nvContentPartPr>
            <p14:xfrm>
              <a:off x="919560" y="4831720"/>
              <a:ext cx="272880" cy="304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01920" y="4814059"/>
                <a:ext cx="3085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14:cNvPr>
              <p14:cNvContentPartPr/>
              <p14:nvPr/>
            </p14:nvContentPartPr>
            <p14:xfrm>
              <a:off x="1342560" y="4933960"/>
              <a:ext cx="903600" cy="304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324920" y="4916320"/>
                <a:ext cx="939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14:cNvPr>
              <p14:cNvContentPartPr/>
              <p14:nvPr/>
            </p14:nvContentPartPr>
            <p14:xfrm>
              <a:off x="2493480" y="4837480"/>
              <a:ext cx="1168920" cy="21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475835" y="4819840"/>
                <a:ext cx="1204571" cy="25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983241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59FEA7-643D-4DFB-B476-BE36BA80447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67" t="11111" r="32037" b="80000"/>
          <a:stretch/>
        </p:blipFill>
        <p:spPr>
          <a:xfrm>
            <a:off x="228600" y="147307"/>
            <a:ext cx="8686799" cy="239330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14:cNvPr>
              <p14:cNvContentPartPr/>
              <p14:nvPr/>
            </p14:nvContentPartPr>
            <p14:xfrm>
              <a:off x="265440" y="1669120"/>
              <a:ext cx="8478000" cy="957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CF00F5-3337-4440-AB45-3F7F35953D0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678" y="1651473"/>
                <a:ext cx="8582764" cy="993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14:cNvPr>
              <p14:cNvContentPartPr/>
              <p14:nvPr/>
            </p14:nvContentPartPr>
            <p14:xfrm>
              <a:off x="5101680" y="2332960"/>
              <a:ext cx="2688840" cy="2294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86E04D-C66A-45AC-8F92-95F3DD21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4040" y="2314960"/>
                <a:ext cx="2724480" cy="23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14:cNvPr>
              <p14:cNvContentPartPr/>
              <p14:nvPr/>
            </p14:nvContentPartPr>
            <p14:xfrm>
              <a:off x="466680" y="2746960"/>
              <a:ext cx="201240" cy="117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D3CC365-18B4-4D33-BA50-03A6A8769AB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40" y="2728960"/>
                <a:ext cx="236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14:cNvPr>
              <p14:cNvContentPartPr/>
              <p14:nvPr/>
            </p14:nvContentPartPr>
            <p14:xfrm>
              <a:off x="478920" y="2962960"/>
              <a:ext cx="517320" cy="2692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84E15D-B5D7-4AB9-B482-85104227790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1280" y="2944960"/>
                <a:ext cx="5529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14:cNvPr>
              <p14:cNvContentPartPr/>
              <p14:nvPr/>
            </p14:nvContentPartPr>
            <p14:xfrm>
              <a:off x="1160760" y="3028840"/>
              <a:ext cx="136800" cy="18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029D93-A7A6-408F-8FB4-388DAABA98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43120" y="3010840"/>
                <a:ext cx="1724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14:cNvPr>
              <p14:cNvContentPartPr/>
              <p14:nvPr/>
            </p14:nvContentPartPr>
            <p14:xfrm>
              <a:off x="1121880" y="2847400"/>
              <a:ext cx="160200" cy="99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3EE344-07FD-4801-8D17-ED00CAFD14A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03880" y="2829760"/>
                <a:ext cx="19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14:cNvPr>
              <p14:cNvContentPartPr/>
              <p14:nvPr/>
            </p14:nvContentPartPr>
            <p14:xfrm>
              <a:off x="1399440" y="3022360"/>
              <a:ext cx="144720" cy="219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7F8E381-34D8-47D7-B6B3-7E63BE8490F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81800" y="3004360"/>
                <a:ext cx="1803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14:cNvPr>
              <p14:cNvContentPartPr/>
              <p14:nvPr/>
            </p14:nvContentPartPr>
            <p14:xfrm>
              <a:off x="1687080" y="2923000"/>
              <a:ext cx="307080" cy="363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3FA8BA-BEB7-4744-A791-FB2446875CC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69440" y="2905360"/>
                <a:ext cx="3427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14:cNvPr>
              <p14:cNvContentPartPr/>
              <p14:nvPr/>
            </p14:nvContentPartPr>
            <p14:xfrm>
              <a:off x="1604280" y="2772160"/>
              <a:ext cx="246240" cy="61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F4AAAF-5D45-4DCA-9E83-16AA7F64971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586640" y="2754160"/>
                <a:ext cx="281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14:cNvPr>
              <p14:cNvContentPartPr/>
              <p14:nvPr/>
            </p14:nvContentPartPr>
            <p14:xfrm>
              <a:off x="7637160" y="4465600"/>
              <a:ext cx="261000" cy="159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DA9065-84E2-444E-AFA2-AD77F1E89E9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619160" y="4447960"/>
                <a:ext cx="2966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14:cNvPr>
              <p14:cNvContentPartPr/>
              <p14:nvPr/>
            </p14:nvContentPartPr>
            <p14:xfrm>
              <a:off x="7762800" y="4692760"/>
              <a:ext cx="275040" cy="281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9B6963F-C6D2-44E6-B7E1-9DCE59664E4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45137" y="4674783"/>
                <a:ext cx="310727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14:cNvPr>
              <p14:cNvContentPartPr/>
              <p14:nvPr/>
            </p14:nvContentPartPr>
            <p14:xfrm>
              <a:off x="2152200" y="2918680"/>
              <a:ext cx="427320" cy="300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87452BE-414A-41F2-925F-94AA047CE37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134560" y="2901040"/>
                <a:ext cx="4629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14:cNvPr>
              <p14:cNvContentPartPr/>
              <p14:nvPr/>
            </p14:nvContentPartPr>
            <p14:xfrm>
              <a:off x="3622440" y="2770720"/>
              <a:ext cx="181800" cy="526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76868C-697C-46F9-8F5A-10B0B41F644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604800" y="2752720"/>
                <a:ext cx="21744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14:cNvPr>
              <p14:cNvContentPartPr/>
              <p14:nvPr/>
            </p14:nvContentPartPr>
            <p14:xfrm>
              <a:off x="789240" y="3610960"/>
              <a:ext cx="177120" cy="122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08477B-C23A-4181-9137-60A338ECE5B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1240" y="3593320"/>
                <a:ext cx="212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14:cNvPr>
              <p14:cNvContentPartPr/>
              <p14:nvPr/>
            </p14:nvContentPartPr>
            <p14:xfrm>
              <a:off x="800400" y="3703840"/>
              <a:ext cx="196560" cy="1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1548F-F924-4D63-92AF-959C956B90E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2760" y="368584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14:cNvPr>
              <p14:cNvContentPartPr/>
              <p14:nvPr/>
            </p14:nvContentPartPr>
            <p14:xfrm>
              <a:off x="411240" y="3503320"/>
              <a:ext cx="258480" cy="275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8664806-E540-4106-A412-942AF7D979B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3600" y="3485344"/>
                <a:ext cx="294120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14:cNvPr>
              <p14:cNvContentPartPr/>
              <p14:nvPr/>
            </p14:nvContentPartPr>
            <p14:xfrm>
              <a:off x="1143120" y="3556600"/>
              <a:ext cx="55872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2B2ED3-5EE5-41DC-A787-396339E6031B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25132" y="3538960"/>
                <a:ext cx="59433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14:cNvPr>
              <p14:cNvContentPartPr/>
              <p14:nvPr/>
            </p14:nvContentPartPr>
            <p14:xfrm>
              <a:off x="1822080" y="3576400"/>
              <a:ext cx="209880" cy="184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63E0C86-EA82-4385-9B73-D5BA1FD32F7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04080" y="3558760"/>
                <a:ext cx="245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14:cNvPr>
              <p14:cNvContentPartPr/>
              <p14:nvPr/>
            </p14:nvContentPartPr>
            <p14:xfrm>
              <a:off x="428160" y="3336640"/>
              <a:ext cx="235440" cy="68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D80D570-940D-42BF-8F55-EAC0D14AB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0160" y="3319000"/>
                <a:ext cx="271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14:cNvPr>
              <p14:cNvContentPartPr/>
              <p14:nvPr/>
            </p14:nvContentPartPr>
            <p14:xfrm>
              <a:off x="1716240" y="3433480"/>
              <a:ext cx="191880" cy="784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8756D2-5C7A-446D-B460-7437EB55D00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698600" y="3415480"/>
                <a:ext cx="227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14:cNvPr>
              <p14:cNvContentPartPr/>
              <p14:nvPr/>
            </p14:nvContentPartPr>
            <p14:xfrm>
              <a:off x="7791600" y="3263920"/>
              <a:ext cx="827640" cy="219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B09A79-8BD6-4BFB-BCDC-BB5A5E9A66B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773600" y="3245949"/>
                <a:ext cx="863280" cy="25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14:cNvPr>
              <p14:cNvContentPartPr/>
              <p14:nvPr/>
            </p14:nvContentPartPr>
            <p14:xfrm>
              <a:off x="6835080" y="2338720"/>
              <a:ext cx="129600" cy="357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2DC2FB3-6842-4290-85E8-6ADA866D47B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17080" y="2320720"/>
                <a:ext cx="16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14:cNvPr>
              <p14:cNvContentPartPr/>
              <p14:nvPr/>
            </p14:nvContentPartPr>
            <p14:xfrm>
              <a:off x="7121280" y="2398480"/>
              <a:ext cx="529560" cy="1060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7C2278-35EA-4A7F-B654-7E19003D6C4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103640" y="2380480"/>
                <a:ext cx="56520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14:cNvPr>
              <p14:cNvContentPartPr/>
              <p14:nvPr/>
            </p14:nvContentPartPr>
            <p14:xfrm>
              <a:off x="2686440" y="2818240"/>
              <a:ext cx="762480" cy="4312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FF07BD-5A56-462D-AAFE-785BFDDE6C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668800" y="2800600"/>
                <a:ext cx="79812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14:cNvPr>
              <p14:cNvContentPartPr/>
              <p14:nvPr/>
            </p14:nvContentPartPr>
            <p14:xfrm>
              <a:off x="2312040" y="3518080"/>
              <a:ext cx="317160" cy="3358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25803-ECA1-404B-877C-E8AE2E30E1A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94400" y="3500440"/>
                <a:ext cx="3528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14:cNvPr>
              <p14:cNvContentPartPr/>
              <p14:nvPr/>
            </p14:nvContentPartPr>
            <p14:xfrm>
              <a:off x="1512120" y="4216840"/>
              <a:ext cx="191880" cy="13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7DDCD2-BF30-44B3-8960-51FB41A4FAE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494480" y="4198840"/>
                <a:ext cx="227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14:cNvPr>
              <p14:cNvContentPartPr/>
              <p14:nvPr/>
            </p14:nvContentPartPr>
            <p14:xfrm>
              <a:off x="1537320" y="4326640"/>
              <a:ext cx="160200" cy="23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7E8815-61E2-4AE4-BF40-791465595E6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19680" y="43090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14:cNvPr>
              <p14:cNvContentPartPr/>
              <p14:nvPr/>
            </p14:nvContentPartPr>
            <p14:xfrm>
              <a:off x="665040" y="4155640"/>
              <a:ext cx="693000" cy="355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A09470-ECDA-4714-987B-F752FAEDA44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7400" y="4138000"/>
                <a:ext cx="728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14:cNvPr>
              <p14:cNvContentPartPr/>
              <p14:nvPr/>
            </p14:nvContentPartPr>
            <p14:xfrm>
              <a:off x="1829640" y="4125400"/>
              <a:ext cx="565560" cy="264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41A2C4A-B6A3-4315-A752-38D92A3CCFF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11640" y="4107400"/>
                <a:ext cx="601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14:cNvPr>
              <p14:cNvContentPartPr/>
              <p14:nvPr/>
            </p14:nvContentPartPr>
            <p14:xfrm>
              <a:off x="2544600" y="4162480"/>
              <a:ext cx="286560" cy="2091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A0DC0FD-DB32-4175-AFBB-BE47FECA89B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6960" y="4144480"/>
                <a:ext cx="3222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14:cNvPr>
              <p14:cNvContentPartPr/>
              <p14:nvPr/>
            </p14:nvContentPartPr>
            <p14:xfrm>
              <a:off x="3410760" y="3885280"/>
              <a:ext cx="89640" cy="2934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24C7B7D-CC22-423B-9E0C-FE4733A6BB3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393120" y="3867640"/>
                <a:ext cx="12528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14:cNvPr>
              <p14:cNvContentPartPr/>
              <p14:nvPr/>
            </p14:nvContentPartPr>
            <p14:xfrm>
              <a:off x="3143640" y="3925240"/>
              <a:ext cx="180720" cy="2977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AD62DF-8570-453C-851C-8B81EFEABB4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6000" y="3907240"/>
                <a:ext cx="2163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14:cNvPr>
              <p14:cNvContentPartPr/>
              <p14:nvPr/>
            </p14:nvContentPartPr>
            <p14:xfrm>
              <a:off x="7752360" y="5328880"/>
              <a:ext cx="1027080" cy="1330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00FCB4-3C5F-4C54-BDD7-4017738F9918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34360" y="5310880"/>
                <a:ext cx="1062720" cy="13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14:cNvPr>
              <p14:cNvContentPartPr/>
              <p14:nvPr/>
            </p14:nvContentPartPr>
            <p14:xfrm>
              <a:off x="3910800" y="4047280"/>
              <a:ext cx="274320" cy="354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3D8DA40-B058-4C01-8FFA-7F06ACD80EB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93160" y="4029280"/>
                <a:ext cx="3099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14:cNvPr>
              <p14:cNvContentPartPr/>
              <p14:nvPr/>
            </p14:nvContentPartPr>
            <p14:xfrm>
              <a:off x="4694520" y="4213960"/>
              <a:ext cx="141480" cy="176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CAA050-C0D2-4AE9-A2AB-7264C6F30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76880" y="4196320"/>
                <a:ext cx="177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14:cNvPr>
              <p14:cNvContentPartPr/>
              <p14:nvPr/>
            </p14:nvContentPartPr>
            <p14:xfrm>
              <a:off x="4701720" y="4294960"/>
              <a:ext cx="183240" cy="255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20FEB1-CF47-4C59-8B4D-E56266A2B1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84080" y="4277320"/>
                <a:ext cx="2188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14:cNvPr>
              <p14:cNvContentPartPr/>
              <p14:nvPr/>
            </p14:nvContentPartPr>
            <p14:xfrm>
              <a:off x="4284840" y="4118560"/>
              <a:ext cx="287280" cy="4122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15C92F9-EB26-4EF2-933F-B4C1C9ED77A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67200" y="4100905"/>
                <a:ext cx="322920" cy="4478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14:cNvPr>
              <p14:cNvContentPartPr/>
              <p14:nvPr/>
            </p14:nvContentPartPr>
            <p14:xfrm>
              <a:off x="4994040" y="4178320"/>
              <a:ext cx="734400" cy="257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B39419A-B7E9-4335-A6B4-AB714AF2E42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76409" y="4160680"/>
                <a:ext cx="770023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14:cNvPr>
              <p14:cNvContentPartPr/>
              <p14:nvPr/>
            </p14:nvContentPartPr>
            <p14:xfrm>
              <a:off x="6069720" y="4176160"/>
              <a:ext cx="314280" cy="359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2105051-8AD1-43A8-9035-F1446786626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051741" y="4158160"/>
                <a:ext cx="349879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14:cNvPr>
              <p14:cNvContentPartPr/>
              <p14:nvPr/>
            </p14:nvContentPartPr>
            <p14:xfrm>
              <a:off x="919560" y="4831720"/>
              <a:ext cx="272880" cy="304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9F3B6C-8976-41EA-9CCD-3ECE1083274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01920" y="4814059"/>
                <a:ext cx="3085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14:cNvPr>
              <p14:cNvContentPartPr/>
              <p14:nvPr/>
            </p14:nvContentPartPr>
            <p14:xfrm>
              <a:off x="1342560" y="4933960"/>
              <a:ext cx="903600" cy="304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E705D7B-3662-4D42-A162-2B513C3CD7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324920" y="4916320"/>
                <a:ext cx="939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14:cNvPr>
              <p14:cNvContentPartPr/>
              <p14:nvPr/>
            </p14:nvContentPartPr>
            <p14:xfrm>
              <a:off x="2493480" y="4837480"/>
              <a:ext cx="1168920" cy="21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E2E03CD-67C0-4285-A564-9FA72376DC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475835" y="4819840"/>
                <a:ext cx="1204571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DCCA38-1AE1-4C1E-AE39-537A8AD5085C}"/>
                  </a:ext>
                </a:extLst>
              </p14:cNvPr>
              <p14:cNvContentPartPr/>
              <p14:nvPr/>
            </p14:nvContentPartPr>
            <p14:xfrm>
              <a:off x="4137960" y="4682320"/>
              <a:ext cx="712080" cy="368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DCCA38-1AE1-4C1E-AE39-537A8AD5085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19960" y="4664663"/>
                <a:ext cx="74772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E1445AE-9AAB-4E88-A7A4-5C9E8085B871}"/>
                  </a:ext>
                </a:extLst>
              </p14:cNvPr>
              <p14:cNvContentPartPr/>
              <p14:nvPr/>
            </p14:nvContentPartPr>
            <p14:xfrm>
              <a:off x="5921760" y="4707160"/>
              <a:ext cx="534600" cy="2750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E1445AE-9AAB-4E88-A7A4-5C9E8085B87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04120" y="4689497"/>
                <a:ext cx="57024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491D6D-A380-44C9-8F85-1C9142AED518}"/>
                  </a:ext>
                </a:extLst>
              </p14:cNvPr>
              <p14:cNvContentPartPr/>
              <p14:nvPr/>
            </p14:nvContentPartPr>
            <p14:xfrm>
              <a:off x="5059920" y="4792120"/>
              <a:ext cx="719280" cy="1375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491D6D-A380-44C9-8F85-1C9142AED51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42280" y="4774120"/>
                <a:ext cx="754920" cy="17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32387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51681</TotalTime>
  <Words>127</Words>
  <Application>Microsoft Office PowerPoint</Application>
  <PresentationFormat>On-screen Show (4:3)</PresentationFormat>
  <Paragraphs>127</Paragraphs>
  <Slides>127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127</vt:i4>
      </vt:variant>
    </vt:vector>
  </HeadingPairs>
  <TitlesOfParts>
    <vt:vector size="132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357</cp:revision>
  <dcterms:created xsi:type="dcterms:W3CDTF">2010-09-30T20:09:09Z</dcterms:created>
  <dcterms:modified xsi:type="dcterms:W3CDTF">2020-11-06T18:36:16Z</dcterms:modified>
</cp:coreProperties>
</file>